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2.xml" ContentType="application/vnd.openxmlformats-officedocument.themeOverr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Override3.xml" ContentType="application/vnd.openxmlformats-officedocument.themeOverr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theme/themeOverride4.xml" ContentType="application/vnd.openxmlformats-officedocument.themeOverr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theme/themeOverride5.xml" ContentType="application/vnd.openxmlformats-officedocument.themeOverr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theme/themeOverride6.xml" ContentType="application/vnd.openxmlformats-officedocument.themeOverr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theme/themeOverride7.xml" ContentType="application/vnd.openxmlformats-officedocument.themeOverrid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theme/themeOverride8.xml" ContentType="application/vnd.openxmlformats-officedocument.themeOverrid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theme/themeOverride9.xml" ContentType="application/vnd.openxmlformats-officedocument.themeOverr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theme/themeOverride10.xml" ContentType="application/vnd.openxmlformats-officedocument.themeOverrid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theme/themeOverride11.xml" ContentType="application/vnd.openxmlformats-officedocument.themeOverrid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theme/themeOverride12.xml" ContentType="application/vnd.openxmlformats-officedocument.themeOverr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7" r:id="rId4"/>
  </p:sldMasterIdLst>
  <p:sldIdLst>
    <p:sldId id="264" r:id="rId5"/>
    <p:sldId id="265" r:id="rId6"/>
    <p:sldId id="269" r:id="rId7"/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8" r:id="rId16"/>
  </p:sldIdLst>
  <p:sldSz cx="15119350" cy="21383625"/>
  <p:notesSz cx="6858000" cy="9144000"/>
  <p:defaultTextStyle>
    <a:defPPr>
      <a:defRPr lang="en-US"/>
    </a:defPPr>
    <a:lvl1pPr marL="0" algn="l" defTabSz="228371" rtl="0" eaLnBrk="1" latinLnBrk="0" hangingPunct="1">
      <a:defRPr sz="899" kern="1200">
        <a:solidFill>
          <a:schemeClr val="tx1"/>
        </a:solidFill>
        <a:latin typeface="+mn-lt"/>
        <a:ea typeface="+mn-ea"/>
        <a:cs typeface="+mn-cs"/>
      </a:defRPr>
    </a:lvl1pPr>
    <a:lvl2pPr marL="228371" algn="l" defTabSz="228371" rtl="0" eaLnBrk="1" latinLnBrk="0" hangingPunct="1">
      <a:defRPr sz="899" kern="1200">
        <a:solidFill>
          <a:schemeClr val="tx1"/>
        </a:solidFill>
        <a:latin typeface="+mn-lt"/>
        <a:ea typeface="+mn-ea"/>
        <a:cs typeface="+mn-cs"/>
      </a:defRPr>
    </a:lvl2pPr>
    <a:lvl3pPr marL="456743" algn="l" defTabSz="228371" rtl="0" eaLnBrk="1" latinLnBrk="0" hangingPunct="1">
      <a:defRPr sz="899" kern="1200">
        <a:solidFill>
          <a:schemeClr val="tx1"/>
        </a:solidFill>
        <a:latin typeface="+mn-lt"/>
        <a:ea typeface="+mn-ea"/>
        <a:cs typeface="+mn-cs"/>
      </a:defRPr>
    </a:lvl3pPr>
    <a:lvl4pPr marL="685114" algn="l" defTabSz="228371" rtl="0" eaLnBrk="1" latinLnBrk="0" hangingPunct="1">
      <a:defRPr sz="899" kern="1200">
        <a:solidFill>
          <a:schemeClr val="tx1"/>
        </a:solidFill>
        <a:latin typeface="+mn-lt"/>
        <a:ea typeface="+mn-ea"/>
        <a:cs typeface="+mn-cs"/>
      </a:defRPr>
    </a:lvl4pPr>
    <a:lvl5pPr marL="913486" algn="l" defTabSz="228371" rtl="0" eaLnBrk="1" latinLnBrk="0" hangingPunct="1">
      <a:defRPr sz="899" kern="1200">
        <a:solidFill>
          <a:schemeClr val="tx1"/>
        </a:solidFill>
        <a:latin typeface="+mn-lt"/>
        <a:ea typeface="+mn-ea"/>
        <a:cs typeface="+mn-cs"/>
      </a:defRPr>
    </a:lvl5pPr>
    <a:lvl6pPr marL="1141857" algn="l" defTabSz="228371" rtl="0" eaLnBrk="1" latinLnBrk="0" hangingPunct="1">
      <a:defRPr sz="899" kern="1200">
        <a:solidFill>
          <a:schemeClr val="tx1"/>
        </a:solidFill>
        <a:latin typeface="+mn-lt"/>
        <a:ea typeface="+mn-ea"/>
        <a:cs typeface="+mn-cs"/>
      </a:defRPr>
    </a:lvl6pPr>
    <a:lvl7pPr marL="1370228" algn="l" defTabSz="228371" rtl="0" eaLnBrk="1" latinLnBrk="0" hangingPunct="1">
      <a:defRPr sz="899" kern="1200">
        <a:solidFill>
          <a:schemeClr val="tx1"/>
        </a:solidFill>
        <a:latin typeface="+mn-lt"/>
        <a:ea typeface="+mn-ea"/>
        <a:cs typeface="+mn-cs"/>
      </a:defRPr>
    </a:lvl7pPr>
    <a:lvl8pPr marL="1598600" algn="l" defTabSz="228371" rtl="0" eaLnBrk="1" latinLnBrk="0" hangingPunct="1">
      <a:defRPr sz="899" kern="1200">
        <a:solidFill>
          <a:schemeClr val="tx1"/>
        </a:solidFill>
        <a:latin typeface="+mn-lt"/>
        <a:ea typeface="+mn-ea"/>
        <a:cs typeface="+mn-cs"/>
      </a:defRPr>
    </a:lvl8pPr>
    <a:lvl9pPr marL="1826971" algn="l" defTabSz="228371" rtl="0" eaLnBrk="1" latinLnBrk="0" hangingPunct="1">
      <a:defRPr sz="899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How to use this template" id="{B440EADA-EB6C-41D1-BDB1-DE3A5874F4E6}">
          <p14:sldIdLst>
            <p14:sldId id="264"/>
            <p14:sldId id="265"/>
            <p14:sldId id="269"/>
          </p14:sldIdLst>
        </p14:section>
        <p14:section name="Option 1" id="{1C1C8927-6883-4C4A-8B4E-3AEFE4687477}">
          <p14:sldIdLst>
            <p14:sldId id="256"/>
            <p14:sldId id="257"/>
          </p14:sldIdLst>
        </p14:section>
        <p14:section name="Option 2" id="{F33C51B2-6F9F-400E-A42A-C19612400682}">
          <p14:sldIdLst>
            <p14:sldId id="258"/>
            <p14:sldId id="259"/>
          </p14:sldIdLst>
        </p14:section>
        <p14:section name="Option 3" id="{53643FD0-2D07-4DD5-94A2-FDAD9138B568}">
          <p14:sldIdLst>
            <p14:sldId id="260"/>
            <p14:sldId id="261"/>
          </p14:sldIdLst>
        </p14:section>
        <p14:section name="Option 4" id="{63467F88-F5EB-49A4-A3A5-0B9353F5E928}">
          <p14:sldIdLst>
            <p14:sldId id="262"/>
            <p14:sldId id="263"/>
          </p14:sldIdLst>
        </p14:section>
        <p14:section name="Example" id="{825CD960-1DA2-49DA-A292-BBE8F9187E1F}">
          <p14:sldIdLst>
            <p14:sldId id="26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2E50"/>
    <a:srgbClr val="F6AA16"/>
    <a:srgbClr val="BFBFBF"/>
    <a:srgbClr val="015C7A"/>
    <a:srgbClr val="3A9BBB"/>
    <a:srgbClr val="4DCFFA"/>
    <a:srgbClr val="02BCFA"/>
    <a:srgbClr val="08C4C2"/>
    <a:srgbClr val="072FBA"/>
    <a:srgbClr val="0864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11EE5E0-C515-0A9A-A712-3A698E473C5D}" v="233" dt="2023-04-09T23:04:48.900"/>
    <p1510:client id="{412AF9E9-17C2-44B9-BFE5-8911F8759ACB}" v="1" dt="2022-06-07T12:57:17.165"/>
    <p1510:client id="{4D1918BD-8CF6-5BA0-9E0B-90A4D23EB298}" v="481" dt="2023-04-10T20:20:07.185"/>
    <p1510:client id="{6243EF6D-A539-6EA8-E8F1-21F83FEB0A8E}" v="69" dt="2023-04-11T00:22:54.519"/>
    <p1510:client id="{96B30700-8F5D-036A-7FC4-44FB0E64F311}" v="552" dt="2023-04-10T19:48:13.357"/>
    <p1510:client id="{C2F14845-91B2-F06F-0D82-1E411F2A1FD4}" v="49" dt="2023-04-10T20:08:26.57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Worksheet_101_2163091C.xlsx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0.xml"/><Relationship Id="rId2" Type="http://schemas.microsoft.com/office/2011/relationships/chartColorStyle" Target="colors10.xml"/><Relationship Id="rId1" Type="http://schemas.microsoft.com/office/2011/relationships/chartStyle" Target="style10.xml"/><Relationship Id="rId4" Type="http://schemas.openxmlformats.org/officeDocument/2006/relationships/package" Target="../embeddings/Microsoft_Excel_Worksheet_107_A17A6148.xlsx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1.xml"/><Relationship Id="rId2" Type="http://schemas.microsoft.com/office/2011/relationships/chartColorStyle" Target="colors11.xml"/><Relationship Id="rId1" Type="http://schemas.microsoft.com/office/2011/relationships/chartStyle" Target="style11.xml"/><Relationship Id="rId4" Type="http://schemas.openxmlformats.org/officeDocument/2006/relationships/package" Target="../embeddings/Microsoft_Excel_Worksheet_107_A17A61487.xlsx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2.xml"/><Relationship Id="rId2" Type="http://schemas.microsoft.com/office/2011/relationships/chartColorStyle" Target="colors12.xml"/><Relationship Id="rId1" Type="http://schemas.microsoft.com/office/2011/relationships/chartStyle" Target="style12.xml"/><Relationship Id="rId4" Type="http://schemas.openxmlformats.org/officeDocument/2006/relationships/package" Target="../embeddings/Microsoft_Excel_Worksheet_107_A17A61488.xlsx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package" Target="../embeddings/Microsoft_Excel_Worksheet_101_2163091C1.xlsx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.xm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package" Target="../embeddings/Microsoft_Excel_Worksheet_101_2163091C2.xlsx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4.xml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package" Target="../embeddings/Microsoft_Excel_Worksheet_103_98FF0E60.xlsx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5.xml"/><Relationship Id="rId2" Type="http://schemas.microsoft.com/office/2011/relationships/chartColorStyle" Target="colors5.xml"/><Relationship Id="rId1" Type="http://schemas.microsoft.com/office/2011/relationships/chartStyle" Target="style5.xml"/><Relationship Id="rId4" Type="http://schemas.openxmlformats.org/officeDocument/2006/relationships/package" Target="../embeddings/Microsoft_Excel_Worksheet_103_98FF0E603.xlsx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6.xml"/><Relationship Id="rId2" Type="http://schemas.microsoft.com/office/2011/relationships/chartColorStyle" Target="colors6.xml"/><Relationship Id="rId1" Type="http://schemas.microsoft.com/office/2011/relationships/chartStyle" Target="style6.xml"/><Relationship Id="rId4" Type="http://schemas.openxmlformats.org/officeDocument/2006/relationships/package" Target="../embeddings/Microsoft_Excel_Worksheet_103_98FF0E604.xlsx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7.xml"/><Relationship Id="rId2" Type="http://schemas.microsoft.com/office/2011/relationships/chartColorStyle" Target="colors7.xml"/><Relationship Id="rId1" Type="http://schemas.microsoft.com/office/2011/relationships/chartStyle" Target="style7.xml"/><Relationship Id="rId4" Type="http://schemas.openxmlformats.org/officeDocument/2006/relationships/package" Target="../embeddings/Microsoft_Excel_Worksheet_105_B482470C.xlsx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8.xml"/><Relationship Id="rId2" Type="http://schemas.microsoft.com/office/2011/relationships/chartColorStyle" Target="colors8.xml"/><Relationship Id="rId1" Type="http://schemas.microsoft.com/office/2011/relationships/chartStyle" Target="style8.xml"/><Relationship Id="rId4" Type="http://schemas.openxmlformats.org/officeDocument/2006/relationships/package" Target="../embeddings/Microsoft_Excel_Worksheet_105_B482470C5.xlsx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9.xml"/><Relationship Id="rId2" Type="http://schemas.microsoft.com/office/2011/relationships/chartColorStyle" Target="colors9.xml"/><Relationship Id="rId1" Type="http://schemas.microsoft.com/office/2011/relationships/chartStyle" Target="style9.xml"/><Relationship Id="rId4" Type="http://schemas.openxmlformats.org/officeDocument/2006/relationships/package" Target="../embeddings/Microsoft_Excel_Worksheet_105_B482470C6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65C39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223-47F2-8EB1-38161D41E45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F9D340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223-47F2-8EB1-38161D41E457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rgbClr val="E86E78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223-47F2-8EB1-38161D41E45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47866303"/>
        <c:axId val="247870879"/>
      </c:barChart>
      <c:catAx>
        <c:axId val="24786630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pPr>
            <a:endParaRPr lang="en-US"/>
          </a:p>
        </c:txPr>
        <c:crossAx val="247870879"/>
        <c:crosses val="autoZero"/>
        <c:auto val="1"/>
        <c:lblAlgn val="ctr"/>
        <c:lblOffset val="100"/>
        <c:noMultiLvlLbl val="0"/>
      </c:catAx>
      <c:valAx>
        <c:axId val="24787087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1">
                  <a:lumMod val="7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4786630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bg1"/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800"/>
      </a:pPr>
      <a:endParaRPr lang="en-US"/>
    </a:p>
  </c:txPr>
  <c:externalData r:id="rId4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0283AD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FC3-4AEB-89A5-67DEECB94DD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545454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FC3-4AEB-89A5-67DEECB94DDF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rgbClr val="015C7A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FC3-4AEB-89A5-67DEECB94DD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47866303"/>
        <c:axId val="247870879"/>
      </c:barChart>
      <c:catAx>
        <c:axId val="24786630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rgbClr val="545454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pPr>
            <a:endParaRPr lang="en-US"/>
          </a:p>
        </c:txPr>
        <c:crossAx val="247870879"/>
        <c:crosses val="autoZero"/>
        <c:auto val="1"/>
        <c:lblAlgn val="ctr"/>
        <c:lblOffset val="100"/>
        <c:noMultiLvlLbl val="0"/>
      </c:catAx>
      <c:valAx>
        <c:axId val="24787087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1">
                  <a:lumMod val="7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rgbClr val="545454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pPr>
            <a:endParaRPr lang="en-US"/>
          </a:p>
        </c:txPr>
        <c:crossAx val="24786630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rgbClr val="545454"/>
              </a:solidFill>
              <a:latin typeface="Poppins" panose="00000500000000000000" pitchFamily="2" charset="0"/>
              <a:ea typeface="+mn-ea"/>
              <a:cs typeface="Poppins" panose="00000500000000000000" pitchFamily="2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800"/>
      </a:pPr>
      <a:endParaRPr lang="en-US"/>
    </a:p>
  </c:txPr>
  <c:externalData r:id="rId4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"/>
          <c:y val="4.8942807334204051E-2"/>
          <c:w val="0.48016024784562533"/>
          <c:h val="0.90211438533159194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F5A1DF"/>
            </a:solidFill>
            <a:ln w="12700">
              <a:solidFill>
                <a:srgbClr val="0D5E61"/>
              </a:solidFill>
            </a:ln>
          </c:spPr>
          <c:dPt>
            <c:idx val="0"/>
            <c:bubble3D val="0"/>
            <c:spPr>
              <a:solidFill>
                <a:srgbClr val="0283AD"/>
              </a:solidFill>
              <a:ln w="12700">
                <a:solidFill>
                  <a:srgbClr val="FFFFFF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FA85-4260-A97A-6078ED58EC24}"/>
              </c:ext>
            </c:extLst>
          </c:dPt>
          <c:dPt>
            <c:idx val="1"/>
            <c:bubble3D val="0"/>
            <c:spPr>
              <a:solidFill>
                <a:srgbClr val="545454"/>
              </a:solidFill>
              <a:ln w="12700">
                <a:solidFill>
                  <a:srgbClr val="FFFFFF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FA85-4260-A97A-6078ED58EC24}"/>
              </c:ext>
            </c:extLst>
          </c:dPt>
          <c:dPt>
            <c:idx val="2"/>
            <c:bubble3D val="0"/>
            <c:spPr>
              <a:solidFill>
                <a:srgbClr val="015C7A"/>
              </a:solidFill>
              <a:ln w="12700">
                <a:solidFill>
                  <a:srgbClr val="FFFFFF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FA85-4260-A97A-6078ED58EC24}"/>
              </c:ext>
            </c:extLst>
          </c:dPt>
          <c:dPt>
            <c:idx val="3"/>
            <c:bubble3D val="0"/>
            <c:spPr>
              <a:solidFill>
                <a:srgbClr val="3A9BBB"/>
              </a:solidFill>
              <a:ln w="12700">
                <a:solidFill>
                  <a:srgbClr val="FFFFFF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FA85-4260-A97A-6078ED58EC24}"/>
              </c:ext>
            </c:extLst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FA85-4260-A97A-6078ED58EC2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56800088008104244"/>
          <c:y val="0.1991909309367727"/>
          <c:w val="0.27813032533436377"/>
          <c:h val="0.5924423912498104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rgbClr val="545454"/>
              </a:solidFill>
              <a:latin typeface="Poppins" panose="00000500000000000000" pitchFamily="2" charset="0"/>
              <a:ea typeface="Open Sans" panose="020B0606030504020204" pitchFamily="34" charset="0"/>
              <a:cs typeface="Poppins" panose="00000500000000000000" pitchFamily="2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2400">
          <a:solidFill>
            <a:schemeClr val="bg1">
              <a:lumMod val="65000"/>
            </a:schemeClr>
          </a:solidFill>
        </a:defRPr>
      </a:pPr>
      <a:endParaRPr lang="en-US"/>
    </a:p>
  </c:txPr>
  <c:externalData r:id="rId4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25400" cap="rnd">
              <a:solidFill>
                <a:srgbClr val="0283AD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ED4-44AD-8CCB-7F90F56BE21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ln w="25400" cap="rnd">
              <a:solidFill>
                <a:srgbClr val="545454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4ED4-44AD-8CCB-7F90F56BE215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ln w="25400" cap="rnd">
              <a:solidFill>
                <a:srgbClr val="015C7A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4ED4-44AD-8CCB-7F90F56BE21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47866303"/>
        <c:axId val="247870879"/>
      </c:lineChart>
      <c:catAx>
        <c:axId val="24786630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rgbClr val="545454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pPr>
            <a:endParaRPr lang="en-US"/>
          </a:p>
        </c:txPr>
        <c:crossAx val="247870879"/>
        <c:crosses val="autoZero"/>
        <c:auto val="1"/>
        <c:lblAlgn val="ctr"/>
        <c:lblOffset val="100"/>
        <c:noMultiLvlLbl val="0"/>
      </c:catAx>
      <c:valAx>
        <c:axId val="24787087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1">
                  <a:lumMod val="7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rgbClr val="545454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pPr>
            <a:endParaRPr lang="en-US"/>
          </a:p>
        </c:txPr>
        <c:crossAx val="24786630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rgbClr val="545454"/>
              </a:solidFill>
              <a:latin typeface="Poppins" panose="00000500000000000000" pitchFamily="2" charset="0"/>
              <a:ea typeface="+mn-ea"/>
              <a:cs typeface="Poppins" panose="00000500000000000000" pitchFamily="2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900">
          <a:solidFill>
            <a:srgbClr val="545454"/>
          </a:solidFill>
          <a:latin typeface="Poppins" panose="00000500000000000000" pitchFamily="2" charset="0"/>
          <a:cs typeface="Poppins" panose="00000500000000000000" pitchFamily="2" charset="0"/>
        </a:defRPr>
      </a:pPr>
      <a:endParaRPr lang="en-US"/>
    </a:p>
  </c:txPr>
  <c:externalData r:id="rId4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"/>
          <c:y val="4.8942807334204051E-2"/>
          <c:w val="0.48016024784562533"/>
          <c:h val="0.90211438533159194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F5A1DF"/>
            </a:solidFill>
            <a:ln w="12700">
              <a:solidFill>
                <a:srgbClr val="0D5E61"/>
              </a:solidFill>
            </a:ln>
          </c:spPr>
          <c:dPt>
            <c:idx val="0"/>
            <c:bubble3D val="0"/>
            <c:spPr>
              <a:solidFill>
                <a:srgbClr val="65C392"/>
              </a:solidFill>
              <a:ln w="12700">
                <a:solidFill>
                  <a:srgbClr val="0D5E6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4680-45A6-A1A5-63D9189A86FD}"/>
              </c:ext>
            </c:extLst>
          </c:dPt>
          <c:dPt>
            <c:idx val="1"/>
            <c:bubble3D val="0"/>
            <c:spPr>
              <a:solidFill>
                <a:srgbClr val="F9D340"/>
              </a:solidFill>
              <a:ln w="12700">
                <a:solidFill>
                  <a:srgbClr val="0D5E6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4680-45A6-A1A5-63D9189A86FD}"/>
              </c:ext>
            </c:extLst>
          </c:dPt>
          <c:dPt>
            <c:idx val="2"/>
            <c:bubble3D val="0"/>
            <c:spPr>
              <a:solidFill>
                <a:srgbClr val="E86E78"/>
              </a:solidFill>
              <a:ln w="12700">
                <a:solidFill>
                  <a:srgbClr val="0D5E6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4680-45A6-A1A5-63D9189A86FD}"/>
              </c:ext>
            </c:extLst>
          </c:dPt>
          <c:dPt>
            <c:idx val="3"/>
            <c:bubble3D val="0"/>
            <c:spPr>
              <a:solidFill>
                <a:srgbClr val="66D4C4"/>
              </a:solidFill>
              <a:ln w="12700">
                <a:solidFill>
                  <a:srgbClr val="0D5E6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4680-45A6-A1A5-63D9189A86FD}"/>
              </c:ext>
            </c:extLst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4680-45A6-A1A5-63D9189A86F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56800088008104244"/>
          <c:y val="0.1991909309367727"/>
          <c:w val="0.27813032533436377"/>
          <c:h val="0.5924423912498104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bg1"/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2400">
          <a:solidFill>
            <a:schemeClr val="bg1">
              <a:lumMod val="65000"/>
            </a:schemeClr>
          </a:solidFill>
        </a:defRPr>
      </a:pPr>
      <a:endParaRPr lang="en-US"/>
    </a:p>
  </c:txPr>
  <c:externalData r:id="rId4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25400" cap="rnd">
              <a:solidFill>
                <a:srgbClr val="65C392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EBB-4BE9-A049-CF356E56DEF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ln w="25400" cap="rnd">
              <a:solidFill>
                <a:srgbClr val="F9D340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1EBB-4BE9-A049-CF356E56DEF9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ln w="25400" cap="rnd">
              <a:solidFill>
                <a:srgbClr val="E86E78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1EBB-4BE9-A049-CF356E56DEF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47866303"/>
        <c:axId val="247870879"/>
      </c:lineChart>
      <c:catAx>
        <c:axId val="24786630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pPr>
            <a:endParaRPr lang="en-US"/>
          </a:p>
        </c:txPr>
        <c:crossAx val="247870879"/>
        <c:crosses val="autoZero"/>
        <c:auto val="1"/>
        <c:lblAlgn val="ctr"/>
        <c:lblOffset val="100"/>
        <c:noMultiLvlLbl val="0"/>
      </c:catAx>
      <c:valAx>
        <c:axId val="24787087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1">
                  <a:lumMod val="7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4786630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bg1"/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800">
          <a:solidFill>
            <a:schemeClr val="bg1">
              <a:lumMod val="50000"/>
            </a:schemeClr>
          </a:solidFill>
        </a:defRPr>
      </a:pPr>
      <a:endParaRPr lang="en-US"/>
    </a:p>
  </c:txPr>
  <c:externalData r:id="rId4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E2D8F0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D8F-4F05-9463-763178F0F9F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000000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D8F-4F05-9463-763178F0F9FF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rgbClr val="7F7F7F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D8F-4F05-9463-763178F0F9F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47866303"/>
        <c:axId val="247870879"/>
      </c:barChart>
      <c:catAx>
        <c:axId val="24786630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rgbClr val="7F7F7F"/>
                </a:solidFill>
                <a:latin typeface="Franklin Gothic Book" panose="020B0503020102020204" pitchFamily="34" charset="0"/>
                <a:ea typeface="+mn-ea"/>
                <a:cs typeface="Segoe UI" panose="020B0502040204020203" pitchFamily="34" charset="0"/>
              </a:defRPr>
            </a:pPr>
            <a:endParaRPr lang="en-US"/>
          </a:p>
        </c:txPr>
        <c:crossAx val="247870879"/>
        <c:crosses val="autoZero"/>
        <c:auto val="1"/>
        <c:lblAlgn val="ctr"/>
        <c:lblOffset val="100"/>
        <c:noMultiLvlLbl val="0"/>
      </c:catAx>
      <c:valAx>
        <c:axId val="247870879"/>
        <c:scaling>
          <c:orientation val="minMax"/>
        </c:scaling>
        <c:delete val="0"/>
        <c:axPos val="l"/>
        <c:majorGridlines>
          <c:spPr>
            <a:ln w="6350" cap="flat" cmpd="sng" algn="ctr">
              <a:solidFill>
                <a:srgbClr val="7F7F7F"/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rgbClr val="7F7F7F"/>
                </a:solidFill>
                <a:latin typeface="Franklin Gothic Book" panose="020B0503020102020204" pitchFamily="34" charset="0"/>
                <a:ea typeface="+mn-ea"/>
                <a:cs typeface="+mn-cs"/>
              </a:defRPr>
            </a:pPr>
            <a:endParaRPr lang="en-US"/>
          </a:p>
        </c:txPr>
        <c:crossAx val="24786630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rgbClr val="7F7F7F"/>
              </a:solidFill>
              <a:latin typeface="Franklin Gothic Book" panose="020B0503020102020204" pitchFamily="34" charset="0"/>
              <a:ea typeface="+mn-ea"/>
              <a:cs typeface="Segoe UI" panose="020B0502040204020203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800"/>
      </a:pPr>
      <a:endParaRPr lang="en-US"/>
    </a:p>
  </c:txPr>
  <c:externalData r:id="rId4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"/>
          <c:y val="4.8942807334204051E-2"/>
          <c:w val="0.48016024784562533"/>
          <c:h val="0.90211438533159194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F5A1DF"/>
            </a:solidFill>
            <a:ln w="12700">
              <a:solidFill>
                <a:srgbClr val="FFFFFF"/>
              </a:solidFill>
            </a:ln>
          </c:spPr>
          <c:dPt>
            <c:idx val="0"/>
            <c:bubble3D val="0"/>
            <c:spPr>
              <a:solidFill>
                <a:srgbClr val="E2D8F0"/>
              </a:solidFill>
              <a:ln w="12700">
                <a:solidFill>
                  <a:srgbClr val="FFFFFF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8ECA-484D-A2AA-3AAE28B45189}"/>
              </c:ext>
            </c:extLst>
          </c:dPt>
          <c:dPt>
            <c:idx val="1"/>
            <c:bubble3D val="0"/>
            <c:spPr>
              <a:solidFill>
                <a:srgbClr val="000000"/>
              </a:solidFill>
              <a:ln w="12700">
                <a:solidFill>
                  <a:srgbClr val="FFFFFF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8ECA-484D-A2AA-3AAE28B45189}"/>
              </c:ext>
            </c:extLst>
          </c:dPt>
          <c:dPt>
            <c:idx val="2"/>
            <c:bubble3D val="0"/>
            <c:spPr>
              <a:solidFill>
                <a:srgbClr val="7F7F7F"/>
              </a:solidFill>
              <a:ln w="12700">
                <a:solidFill>
                  <a:srgbClr val="FFFFFF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8ECA-484D-A2AA-3AAE28B45189}"/>
              </c:ext>
            </c:extLst>
          </c:dPt>
          <c:dPt>
            <c:idx val="3"/>
            <c:bubble3D val="0"/>
            <c:spPr>
              <a:solidFill>
                <a:srgbClr val="82D8D0"/>
              </a:solidFill>
              <a:ln w="12700">
                <a:solidFill>
                  <a:srgbClr val="FFFFFF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8ECA-484D-A2AA-3AAE28B45189}"/>
              </c:ext>
            </c:extLst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8ECA-484D-A2AA-3AAE28B4518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56800088008104244"/>
          <c:y val="0.1991909309367727"/>
          <c:w val="0.27813032533436377"/>
          <c:h val="0.5924423912498104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rgbClr val="7F7F7F"/>
              </a:solidFill>
              <a:latin typeface="Franklin Gothic Book" panose="020B0503020102020204" pitchFamily="34" charset="0"/>
              <a:ea typeface="+mn-ea"/>
              <a:cs typeface="Segoe UI" panose="020B0502040204020203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2400">
          <a:solidFill>
            <a:schemeClr val="bg1">
              <a:lumMod val="65000"/>
            </a:schemeClr>
          </a:solidFill>
        </a:defRPr>
      </a:pPr>
      <a:endParaRPr lang="en-US"/>
    </a:p>
  </c:txPr>
  <c:externalData r:id="rId4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25400" cap="rnd">
              <a:solidFill>
                <a:srgbClr val="82D8D0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5B1-43D5-BE01-76B340111B6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ln w="25400" cap="rnd">
              <a:solidFill>
                <a:srgbClr val="CDBDE5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35B1-43D5-BE01-76B340111B67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ln w="25400" cap="rnd">
              <a:solidFill>
                <a:srgbClr val="7F7F7F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35B1-43D5-BE01-76B340111B6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47866303"/>
        <c:axId val="247870879"/>
      </c:lineChart>
      <c:catAx>
        <c:axId val="24786630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rgbClr val="7F7F7F"/>
                </a:solidFill>
                <a:latin typeface="Franklin Gothic Book" panose="020B0503020102020204" pitchFamily="34" charset="0"/>
                <a:ea typeface="+mn-ea"/>
                <a:cs typeface="Segoe UI" panose="020B0502040204020203" pitchFamily="34" charset="0"/>
              </a:defRPr>
            </a:pPr>
            <a:endParaRPr lang="en-US"/>
          </a:p>
        </c:txPr>
        <c:crossAx val="247870879"/>
        <c:crosses val="autoZero"/>
        <c:auto val="1"/>
        <c:lblAlgn val="ctr"/>
        <c:lblOffset val="100"/>
        <c:noMultiLvlLbl val="0"/>
      </c:catAx>
      <c:valAx>
        <c:axId val="247870879"/>
        <c:scaling>
          <c:orientation val="minMax"/>
        </c:scaling>
        <c:delete val="0"/>
        <c:axPos val="l"/>
        <c:majorGridlines>
          <c:spPr>
            <a:ln w="6350" cap="flat" cmpd="sng" algn="ctr">
              <a:solidFill>
                <a:srgbClr val="7F7F7F"/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rgbClr val="7F7F7F"/>
                </a:solidFill>
                <a:latin typeface="Franklin Gothic Book" panose="020B0503020102020204" pitchFamily="34" charset="0"/>
                <a:ea typeface="+mn-ea"/>
                <a:cs typeface="+mn-cs"/>
              </a:defRPr>
            </a:pPr>
            <a:endParaRPr lang="en-US"/>
          </a:p>
        </c:txPr>
        <c:crossAx val="24786630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rgbClr val="7F7F7F"/>
              </a:solidFill>
              <a:latin typeface="Franklin Gothic Book" panose="020B0503020102020204" pitchFamily="34" charset="0"/>
              <a:ea typeface="+mn-ea"/>
              <a:cs typeface="Segoe UI" panose="020B0502040204020203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800">
          <a:solidFill>
            <a:schemeClr val="bg1">
              <a:lumMod val="50000"/>
            </a:schemeClr>
          </a:solidFill>
        </a:defRPr>
      </a:pPr>
      <a:endParaRPr lang="en-US"/>
    </a:p>
  </c:txPr>
  <c:externalData r:id="rId4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202E50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F8B-438D-9F76-FB52127C030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F6AA16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F8B-438D-9F76-FB52127C030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bg2">
                <a:lumMod val="6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F8B-438D-9F76-FB52127C030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47866303"/>
        <c:axId val="247870879"/>
      </c:barChart>
      <c:catAx>
        <c:axId val="24786630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1" u="none" strike="noStrike" kern="1200" baseline="0">
                <a:solidFill>
                  <a:srgbClr val="202E50"/>
                </a:solidFill>
                <a:latin typeface="Georgia" panose="02040502050405020303" pitchFamily="18" charset="0"/>
                <a:ea typeface="+mn-ea"/>
                <a:cs typeface="+mn-cs"/>
              </a:defRPr>
            </a:pPr>
            <a:endParaRPr lang="en-US"/>
          </a:p>
        </c:txPr>
        <c:crossAx val="247870879"/>
        <c:crosses val="autoZero"/>
        <c:auto val="1"/>
        <c:lblAlgn val="ctr"/>
        <c:lblOffset val="100"/>
        <c:noMultiLvlLbl val="0"/>
      </c:catAx>
      <c:valAx>
        <c:axId val="24787087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1">
                  <a:lumMod val="7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1" u="none" strike="noStrike" kern="1200" baseline="0">
                <a:solidFill>
                  <a:srgbClr val="202E50"/>
                </a:solidFill>
                <a:latin typeface="Georgia" panose="02040502050405020303" pitchFamily="18" charset="0"/>
                <a:ea typeface="+mn-ea"/>
                <a:cs typeface="+mn-cs"/>
              </a:defRPr>
            </a:pPr>
            <a:endParaRPr lang="en-US"/>
          </a:p>
        </c:txPr>
        <c:crossAx val="24786630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1" u="none" strike="noStrike" kern="1200" baseline="0">
              <a:solidFill>
                <a:srgbClr val="202E50"/>
              </a:solidFill>
              <a:latin typeface="Georgia" panose="02040502050405020303" pitchFamily="18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800"/>
      </a:pPr>
      <a:endParaRPr lang="en-US"/>
    </a:p>
  </c:txPr>
  <c:externalData r:id="rId4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"/>
          <c:y val="4.8942807334204051E-2"/>
          <c:w val="0.48016024784562533"/>
          <c:h val="0.90211438533159194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F5A1DF"/>
            </a:solidFill>
            <a:ln w="12700">
              <a:solidFill>
                <a:srgbClr val="0D5E61"/>
              </a:solidFill>
            </a:ln>
          </c:spPr>
          <c:dPt>
            <c:idx val="0"/>
            <c:bubble3D val="0"/>
            <c:spPr>
              <a:solidFill>
                <a:srgbClr val="202E50"/>
              </a:solidFill>
              <a:ln w="12700">
                <a:solidFill>
                  <a:srgbClr val="FFFFFF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7C2F-447E-9FD2-45DF1138F52F}"/>
              </c:ext>
            </c:extLst>
          </c:dPt>
          <c:dPt>
            <c:idx val="1"/>
            <c:bubble3D val="0"/>
            <c:spPr>
              <a:solidFill>
                <a:srgbClr val="F6AA16"/>
              </a:solidFill>
              <a:ln w="12700">
                <a:solidFill>
                  <a:srgbClr val="FFFFFF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7C2F-447E-9FD2-45DF1138F52F}"/>
              </c:ext>
            </c:extLst>
          </c:dPt>
          <c:dPt>
            <c:idx val="2"/>
            <c:bubble3D val="0"/>
            <c:spPr>
              <a:solidFill>
                <a:schemeClr val="tx2">
                  <a:lumMod val="65000"/>
                </a:schemeClr>
              </a:solidFill>
              <a:ln w="12700">
                <a:solidFill>
                  <a:srgbClr val="FFFFFF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7C2F-447E-9FD2-45DF1138F52F}"/>
              </c:ext>
            </c:extLst>
          </c:dPt>
          <c:dPt>
            <c:idx val="3"/>
            <c:bubble3D val="0"/>
            <c:spPr>
              <a:solidFill>
                <a:srgbClr val="19243F"/>
              </a:solidFill>
              <a:ln w="12700">
                <a:solidFill>
                  <a:srgbClr val="FFFFFF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7C2F-447E-9FD2-45DF1138F52F}"/>
              </c:ext>
            </c:extLst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7C2F-447E-9FD2-45DF1138F52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56800088008104244"/>
          <c:y val="0.1991909309367727"/>
          <c:w val="0.27813032533436377"/>
          <c:h val="0.5924423912498104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1" u="none" strike="noStrike" kern="1200" baseline="0">
              <a:solidFill>
                <a:srgbClr val="202E50"/>
              </a:solidFill>
              <a:latin typeface="Georgia" panose="02040502050405020303" pitchFamily="18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2400">
          <a:solidFill>
            <a:schemeClr val="bg1">
              <a:lumMod val="65000"/>
            </a:schemeClr>
          </a:solidFill>
        </a:defRPr>
      </a:pPr>
      <a:endParaRPr lang="en-US"/>
    </a:p>
  </c:txPr>
  <c:externalData r:id="rId4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25400" cap="rnd">
              <a:solidFill>
                <a:srgbClr val="202E50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690-44EE-A747-F9A8340B9CD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ln w="25400" cap="rnd">
              <a:solidFill>
                <a:srgbClr val="F6AA16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7690-44EE-A747-F9A8340B9CD7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ln w="25400" cap="rnd">
              <a:solidFill>
                <a:srgbClr val="FFFFFF">
                  <a:lumMod val="65000"/>
                </a:srgbClr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7690-44EE-A747-F9A8340B9CD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47866303"/>
        <c:axId val="247870879"/>
      </c:lineChart>
      <c:catAx>
        <c:axId val="24786630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1" u="none" strike="noStrike" kern="1200" baseline="0">
                <a:solidFill>
                  <a:srgbClr val="202E50"/>
                </a:solidFill>
                <a:latin typeface="Georgia" panose="02040502050405020303" pitchFamily="18" charset="0"/>
                <a:ea typeface="+mn-ea"/>
                <a:cs typeface="+mn-cs"/>
              </a:defRPr>
            </a:pPr>
            <a:endParaRPr lang="en-US"/>
          </a:p>
        </c:txPr>
        <c:crossAx val="247870879"/>
        <c:crosses val="autoZero"/>
        <c:auto val="1"/>
        <c:lblAlgn val="ctr"/>
        <c:lblOffset val="100"/>
        <c:noMultiLvlLbl val="0"/>
      </c:catAx>
      <c:valAx>
        <c:axId val="24787087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1">
                  <a:lumMod val="7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rgbClr val="202E50"/>
                </a:solidFill>
                <a:latin typeface="Georgia" panose="02040502050405020303" pitchFamily="18" charset="0"/>
                <a:ea typeface="+mn-ea"/>
                <a:cs typeface="+mn-cs"/>
              </a:defRPr>
            </a:pPr>
            <a:endParaRPr lang="en-US"/>
          </a:p>
        </c:txPr>
        <c:crossAx val="24786630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1" u="none" strike="noStrike" kern="1200" baseline="0">
              <a:solidFill>
                <a:srgbClr val="202E50"/>
              </a:solidFill>
              <a:latin typeface="Georgia" panose="02040502050405020303" pitchFamily="18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800">
          <a:solidFill>
            <a:schemeClr val="bg1">
              <a:lumMod val="50000"/>
            </a:schemeClr>
          </a:solidFill>
        </a:defRPr>
      </a:pPr>
      <a:endParaRPr lang="en-US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23758F0-AA44-40A9-9C61-49E7CD24D5D3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CF3A46A6-FA0A-4139-9B3D-0FE51FC4A26E}">
      <dgm:prSet phldrT="[Text]" custT="1"/>
      <dgm:spPr>
        <a:xfrm>
          <a:off x="2313" y="331421"/>
          <a:ext cx="2818117" cy="1127246"/>
        </a:xfrm>
        <a:prstGeom prst="chevron">
          <a:avLst/>
        </a:prstGeom>
        <a:solidFill>
          <a:srgbClr val="65C392"/>
        </a:solidFill>
        <a:ln w="12700" cap="flat" cmpd="sng" algn="ctr">
          <a:noFill/>
          <a:prstDash val="solid"/>
          <a:miter lim="800000"/>
        </a:ln>
        <a:effectLst/>
      </dgm:spPr>
      <dgm:t>
        <a:bodyPr/>
        <a:lstStyle/>
        <a:p>
          <a:pPr>
            <a:buNone/>
          </a:pPr>
          <a:endParaRPr lang="en-GB" sz="900" b="1" kern="1200">
            <a:solidFill>
              <a:sysClr val="window" lastClr="FFFFFF"/>
            </a:solidFill>
            <a:latin typeface="Segoe UI"/>
            <a:ea typeface="+mn-ea"/>
            <a:cs typeface="+mn-cs"/>
          </a:endParaRPr>
        </a:p>
      </dgm:t>
    </dgm:pt>
    <dgm:pt modelId="{EEDC293C-85EF-4E1A-A102-EF3872C76A2A}" type="parTrans" cxnId="{FA0355D6-FE75-44A7-B926-D122EB9CD3CC}">
      <dgm:prSet/>
      <dgm:spPr/>
      <dgm:t>
        <a:bodyPr/>
        <a:lstStyle/>
        <a:p>
          <a:endParaRPr lang="en-GB" sz="1400"/>
        </a:p>
      </dgm:t>
    </dgm:pt>
    <dgm:pt modelId="{B0520229-1B96-4B31-B297-763A45B2F83D}" type="sibTrans" cxnId="{FA0355D6-FE75-44A7-B926-D122EB9CD3CC}">
      <dgm:prSet/>
      <dgm:spPr/>
      <dgm:t>
        <a:bodyPr/>
        <a:lstStyle/>
        <a:p>
          <a:endParaRPr lang="en-GB" sz="1400"/>
        </a:p>
      </dgm:t>
    </dgm:pt>
    <dgm:pt modelId="{5A11765F-8D9F-4039-ABB4-8CEC977F7E2E}">
      <dgm:prSet phldrT="[Text]" custT="1"/>
      <dgm:spPr>
        <a:xfrm>
          <a:off x="2538618" y="331421"/>
          <a:ext cx="2818117" cy="1127246"/>
        </a:xfrm>
        <a:prstGeom prst="chevron">
          <a:avLst/>
        </a:prstGeom>
        <a:solidFill>
          <a:srgbClr val="F9D340"/>
        </a:solidFill>
        <a:ln w="12700" cap="flat" cmpd="sng" algn="ctr">
          <a:noFill/>
          <a:prstDash val="solid"/>
          <a:miter lim="800000"/>
        </a:ln>
        <a:effectLst/>
      </dgm:spPr>
      <dgm:t>
        <a:bodyPr/>
        <a:lstStyle/>
        <a:p>
          <a:pPr>
            <a:buNone/>
          </a:pPr>
          <a:endParaRPr lang="en-GB" sz="900" b="1" kern="1200">
            <a:solidFill>
              <a:sysClr val="window" lastClr="FFFFFF"/>
            </a:solidFill>
            <a:latin typeface="Segoe UI"/>
            <a:ea typeface="+mn-ea"/>
            <a:cs typeface="+mn-cs"/>
          </a:endParaRPr>
        </a:p>
      </dgm:t>
    </dgm:pt>
    <dgm:pt modelId="{456078D0-ED6A-4E6A-B8E0-3735CD949803}" type="parTrans" cxnId="{484533BF-8B01-4F41-A585-C6A4960545DF}">
      <dgm:prSet/>
      <dgm:spPr/>
      <dgm:t>
        <a:bodyPr/>
        <a:lstStyle/>
        <a:p>
          <a:endParaRPr lang="en-GB" sz="1400"/>
        </a:p>
      </dgm:t>
    </dgm:pt>
    <dgm:pt modelId="{4FF93F88-6D11-46F4-BAD0-6C3BABF35704}" type="sibTrans" cxnId="{484533BF-8B01-4F41-A585-C6A4960545DF}">
      <dgm:prSet/>
      <dgm:spPr/>
      <dgm:t>
        <a:bodyPr/>
        <a:lstStyle/>
        <a:p>
          <a:endParaRPr lang="en-GB" sz="1400"/>
        </a:p>
      </dgm:t>
    </dgm:pt>
    <dgm:pt modelId="{5F890342-DE84-4EF1-997B-6910075830B3}">
      <dgm:prSet phldrT="[Text]" custT="1"/>
      <dgm:spPr>
        <a:xfrm>
          <a:off x="5074923" y="331421"/>
          <a:ext cx="2818117" cy="1127246"/>
        </a:xfrm>
        <a:prstGeom prst="chevron">
          <a:avLst/>
        </a:prstGeom>
        <a:solidFill>
          <a:srgbClr val="E86E78"/>
        </a:solidFill>
        <a:ln w="12700" cap="flat" cmpd="sng" algn="ctr">
          <a:noFill/>
          <a:prstDash val="solid"/>
          <a:miter lim="800000"/>
        </a:ln>
        <a:effectLst/>
      </dgm:spPr>
      <dgm:t>
        <a:bodyPr/>
        <a:lstStyle/>
        <a:p>
          <a:pPr rtl="0">
            <a:buNone/>
          </a:pPr>
          <a:endParaRPr lang="en-GB" sz="900" b="1" kern="1200">
            <a:solidFill>
              <a:sysClr val="window" lastClr="FFFFFF"/>
            </a:solidFill>
            <a:latin typeface="Segoe UI"/>
            <a:ea typeface="+mn-ea"/>
            <a:cs typeface="+mn-cs"/>
          </a:endParaRPr>
        </a:p>
      </dgm:t>
    </dgm:pt>
    <dgm:pt modelId="{27B73419-A1FD-4BB2-9897-5F890B61BDFE}" type="parTrans" cxnId="{D5054E88-B8F1-4667-8A5E-5C763061EF75}">
      <dgm:prSet/>
      <dgm:spPr/>
      <dgm:t>
        <a:bodyPr/>
        <a:lstStyle/>
        <a:p>
          <a:endParaRPr lang="en-GB" sz="1400"/>
        </a:p>
      </dgm:t>
    </dgm:pt>
    <dgm:pt modelId="{A1BCA2F6-08F8-4066-9D02-38A8E7654899}" type="sibTrans" cxnId="{D5054E88-B8F1-4667-8A5E-5C763061EF75}">
      <dgm:prSet/>
      <dgm:spPr/>
      <dgm:t>
        <a:bodyPr/>
        <a:lstStyle/>
        <a:p>
          <a:endParaRPr lang="en-GB" sz="1400"/>
        </a:p>
      </dgm:t>
    </dgm:pt>
    <dgm:pt modelId="{31316B28-8880-48B1-BE95-D4D746EF99A0}" type="pres">
      <dgm:prSet presAssocID="{C23758F0-AA44-40A9-9C61-49E7CD24D5D3}" presName="Name0" presStyleCnt="0">
        <dgm:presLayoutVars>
          <dgm:dir/>
          <dgm:animLvl val="lvl"/>
          <dgm:resizeHandles val="exact"/>
        </dgm:presLayoutVars>
      </dgm:prSet>
      <dgm:spPr/>
    </dgm:pt>
    <dgm:pt modelId="{BD8F5B00-93A8-4CD4-A9F6-3D0FF85C1982}" type="pres">
      <dgm:prSet presAssocID="{CF3A46A6-FA0A-4139-9B3D-0FE51FC4A26E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94123A1-C37B-40A3-8EEA-C3F94E705088}" type="pres">
      <dgm:prSet presAssocID="{B0520229-1B96-4B31-B297-763A45B2F83D}" presName="parTxOnlySpace" presStyleCnt="0"/>
      <dgm:spPr/>
    </dgm:pt>
    <dgm:pt modelId="{20D3A973-A0FE-445D-9088-BD746637A48F}" type="pres">
      <dgm:prSet presAssocID="{5A11765F-8D9F-4039-ABB4-8CEC977F7E2E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BC18BDBA-9035-45C9-A67C-C3A81F431CB6}" type="pres">
      <dgm:prSet presAssocID="{4FF93F88-6D11-46F4-BAD0-6C3BABF35704}" presName="parTxOnlySpace" presStyleCnt="0"/>
      <dgm:spPr/>
    </dgm:pt>
    <dgm:pt modelId="{9875952E-E79B-4802-B32C-9E6B593C43AB}" type="pres">
      <dgm:prSet presAssocID="{5F890342-DE84-4EF1-997B-6910075830B3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EAF1943A-5B64-4E23-A211-F1CB7FE9410F}" type="presOf" srcId="{C23758F0-AA44-40A9-9C61-49E7CD24D5D3}" destId="{31316B28-8880-48B1-BE95-D4D746EF99A0}" srcOrd="0" destOrd="0" presId="urn:microsoft.com/office/officeart/2005/8/layout/chevron1"/>
    <dgm:cxn modelId="{9C4C6D76-645F-40B2-9A86-ED1E9B77BB48}" type="presOf" srcId="{CF3A46A6-FA0A-4139-9B3D-0FE51FC4A26E}" destId="{BD8F5B00-93A8-4CD4-A9F6-3D0FF85C1982}" srcOrd="0" destOrd="0" presId="urn:microsoft.com/office/officeart/2005/8/layout/chevron1"/>
    <dgm:cxn modelId="{D5054E88-B8F1-4667-8A5E-5C763061EF75}" srcId="{C23758F0-AA44-40A9-9C61-49E7CD24D5D3}" destId="{5F890342-DE84-4EF1-997B-6910075830B3}" srcOrd="2" destOrd="0" parTransId="{27B73419-A1FD-4BB2-9897-5F890B61BDFE}" sibTransId="{A1BCA2F6-08F8-4066-9D02-38A8E7654899}"/>
    <dgm:cxn modelId="{2DD51791-1F09-45CD-B97A-97002C3708D0}" type="presOf" srcId="{5A11765F-8D9F-4039-ABB4-8CEC977F7E2E}" destId="{20D3A973-A0FE-445D-9088-BD746637A48F}" srcOrd="0" destOrd="0" presId="urn:microsoft.com/office/officeart/2005/8/layout/chevron1"/>
    <dgm:cxn modelId="{484533BF-8B01-4F41-A585-C6A4960545DF}" srcId="{C23758F0-AA44-40A9-9C61-49E7CD24D5D3}" destId="{5A11765F-8D9F-4039-ABB4-8CEC977F7E2E}" srcOrd="1" destOrd="0" parTransId="{456078D0-ED6A-4E6A-B8E0-3735CD949803}" sibTransId="{4FF93F88-6D11-46F4-BAD0-6C3BABF35704}"/>
    <dgm:cxn modelId="{001340D3-0B23-4F10-934D-D2A6BD1C8D88}" type="presOf" srcId="{5F890342-DE84-4EF1-997B-6910075830B3}" destId="{9875952E-E79B-4802-B32C-9E6B593C43AB}" srcOrd="0" destOrd="0" presId="urn:microsoft.com/office/officeart/2005/8/layout/chevron1"/>
    <dgm:cxn modelId="{FA0355D6-FE75-44A7-B926-D122EB9CD3CC}" srcId="{C23758F0-AA44-40A9-9C61-49E7CD24D5D3}" destId="{CF3A46A6-FA0A-4139-9B3D-0FE51FC4A26E}" srcOrd="0" destOrd="0" parTransId="{EEDC293C-85EF-4E1A-A102-EF3872C76A2A}" sibTransId="{B0520229-1B96-4B31-B297-763A45B2F83D}"/>
    <dgm:cxn modelId="{8B0E3B5D-B687-4E8A-B9F2-36C73492E064}" type="presParOf" srcId="{31316B28-8880-48B1-BE95-D4D746EF99A0}" destId="{BD8F5B00-93A8-4CD4-A9F6-3D0FF85C1982}" srcOrd="0" destOrd="0" presId="urn:microsoft.com/office/officeart/2005/8/layout/chevron1"/>
    <dgm:cxn modelId="{53EBDEF0-472A-40E6-BFDA-C125E9B39A75}" type="presParOf" srcId="{31316B28-8880-48B1-BE95-D4D746EF99A0}" destId="{E94123A1-C37B-40A3-8EEA-C3F94E705088}" srcOrd="1" destOrd="0" presId="urn:microsoft.com/office/officeart/2005/8/layout/chevron1"/>
    <dgm:cxn modelId="{565CE1A2-F7E7-4676-857B-6405DB27DEC2}" type="presParOf" srcId="{31316B28-8880-48B1-BE95-D4D746EF99A0}" destId="{20D3A973-A0FE-445D-9088-BD746637A48F}" srcOrd="2" destOrd="0" presId="urn:microsoft.com/office/officeart/2005/8/layout/chevron1"/>
    <dgm:cxn modelId="{3D117089-10A1-43A1-9EB0-DB01AA9C1EAF}" type="presParOf" srcId="{31316B28-8880-48B1-BE95-D4D746EF99A0}" destId="{BC18BDBA-9035-45C9-A67C-C3A81F431CB6}" srcOrd="3" destOrd="0" presId="urn:microsoft.com/office/officeart/2005/8/layout/chevron1"/>
    <dgm:cxn modelId="{6D77200A-4BD0-445A-B422-CF16537E57BC}" type="presParOf" srcId="{31316B28-8880-48B1-BE95-D4D746EF99A0}" destId="{9875952E-E79B-4802-B32C-9E6B593C43AB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FBA2570-5F2A-44C7-A8E5-F49D72966A88}" type="doc">
      <dgm:prSet loTypeId="urn:microsoft.com/office/officeart/2005/8/layout/cycle5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8D60FA84-F612-4C63-BF44-D8F1C263FABB}">
      <dgm:prSet phldrT="[Text]" phldr="1" custT="1"/>
      <dgm:spPr>
        <a:solidFill>
          <a:srgbClr val="65C392"/>
        </a:solidFill>
        <a:ln w="12700" cap="flat" cmpd="sng" algn="ctr">
          <a:noFill/>
          <a:prstDash val="solid"/>
          <a:miter lim="800000"/>
        </a:ln>
        <a:effectLst/>
      </dgm:spPr>
      <dgm:t>
        <a:bodyPr spcFirstLastPara="0" vert="horz" wrap="square" lIns="76200" tIns="76200" rIns="76200" bIns="76200" numCol="1" spcCol="1270" anchor="ctr" anchorCtr="0"/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900" b="1" kern="1200">
            <a:solidFill>
              <a:sysClr val="window" lastClr="FFFFFF"/>
            </a:solidFill>
            <a:latin typeface="Segoe UI"/>
            <a:ea typeface="+mn-ea"/>
            <a:cs typeface="+mn-cs"/>
          </a:endParaRPr>
        </a:p>
      </dgm:t>
    </dgm:pt>
    <dgm:pt modelId="{C129CD15-EC07-4C66-8F52-296CB60800E3}" type="parTrans" cxnId="{5852617E-0766-4C3C-BE78-8C65E8FF490B}">
      <dgm:prSet/>
      <dgm:spPr/>
      <dgm:t>
        <a:bodyPr/>
        <a:lstStyle/>
        <a:p>
          <a:endParaRPr lang="en-GB" sz="900"/>
        </a:p>
      </dgm:t>
    </dgm:pt>
    <dgm:pt modelId="{D4FC7395-A522-4B06-98F4-11AE03742C95}" type="sibTrans" cxnId="{5852617E-0766-4C3C-BE78-8C65E8FF490B}">
      <dgm:prSet/>
      <dgm:spPr>
        <a:ln>
          <a:solidFill>
            <a:schemeClr val="bg1"/>
          </a:solidFill>
        </a:ln>
      </dgm:spPr>
      <dgm:t>
        <a:bodyPr/>
        <a:lstStyle/>
        <a:p>
          <a:endParaRPr lang="en-GB" sz="900"/>
        </a:p>
      </dgm:t>
    </dgm:pt>
    <dgm:pt modelId="{7EF358BC-CBEE-4E7F-A6CA-F58983E66601}">
      <dgm:prSet phldrT="[Text]" phldr="1" custT="1"/>
      <dgm:spPr>
        <a:solidFill>
          <a:srgbClr val="E86E78"/>
        </a:solidFill>
        <a:ln w="12700" cap="flat" cmpd="sng" algn="ctr">
          <a:noFill/>
          <a:prstDash val="solid"/>
          <a:miter lim="800000"/>
        </a:ln>
        <a:effectLst/>
      </dgm:spPr>
      <dgm:t>
        <a:bodyPr spcFirstLastPara="0" vert="horz" wrap="square" lIns="76200" tIns="76200" rIns="76200" bIns="76200" numCol="1" spcCol="1270" anchor="ctr" anchorCtr="0"/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900" b="1" kern="1200">
            <a:solidFill>
              <a:sysClr val="window" lastClr="FFFFFF"/>
            </a:solidFill>
            <a:latin typeface="Segoe UI"/>
            <a:ea typeface="+mn-ea"/>
            <a:cs typeface="+mn-cs"/>
          </a:endParaRPr>
        </a:p>
      </dgm:t>
    </dgm:pt>
    <dgm:pt modelId="{BC538582-703E-40BA-8F9C-5B585962B218}" type="parTrans" cxnId="{D1EE786F-51C8-47FF-94FD-5BA1308E3644}">
      <dgm:prSet/>
      <dgm:spPr/>
      <dgm:t>
        <a:bodyPr/>
        <a:lstStyle/>
        <a:p>
          <a:endParaRPr lang="en-GB" sz="900"/>
        </a:p>
      </dgm:t>
    </dgm:pt>
    <dgm:pt modelId="{D5BE231B-97A5-432A-A5F3-B9C2198742CB}" type="sibTrans" cxnId="{D1EE786F-51C8-47FF-94FD-5BA1308E3644}">
      <dgm:prSet/>
      <dgm:spPr>
        <a:ln>
          <a:solidFill>
            <a:schemeClr val="bg1"/>
          </a:solidFill>
        </a:ln>
      </dgm:spPr>
      <dgm:t>
        <a:bodyPr/>
        <a:lstStyle/>
        <a:p>
          <a:endParaRPr lang="en-GB" sz="900"/>
        </a:p>
      </dgm:t>
    </dgm:pt>
    <dgm:pt modelId="{F5E2A8FB-61D9-4B7F-B265-33691C20006A}">
      <dgm:prSet phldrT="[Text]" phldr="1" custT="1"/>
      <dgm:spPr>
        <a:solidFill>
          <a:srgbClr val="83CCAE"/>
        </a:solidFill>
        <a:ln w="12700" cap="flat" cmpd="sng" algn="ctr">
          <a:noFill/>
          <a:prstDash val="solid"/>
          <a:miter lim="800000"/>
        </a:ln>
        <a:effectLst/>
      </dgm:spPr>
      <dgm:t>
        <a:bodyPr spcFirstLastPara="0" vert="horz" wrap="square" lIns="76200" tIns="76200" rIns="76200" bIns="76200" numCol="1" spcCol="1270" anchor="ctr" anchorCtr="0"/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900" b="1" kern="1200">
            <a:solidFill>
              <a:sysClr val="window" lastClr="FFFFFF"/>
            </a:solidFill>
            <a:latin typeface="Segoe UI"/>
            <a:ea typeface="+mn-ea"/>
            <a:cs typeface="+mn-cs"/>
          </a:endParaRPr>
        </a:p>
      </dgm:t>
    </dgm:pt>
    <dgm:pt modelId="{1772199B-E603-4878-B6A8-23B7E3C6E111}" type="parTrans" cxnId="{2DF6C105-99DF-4CEC-B70A-57848B681EC2}">
      <dgm:prSet/>
      <dgm:spPr/>
      <dgm:t>
        <a:bodyPr/>
        <a:lstStyle/>
        <a:p>
          <a:endParaRPr lang="en-GB" sz="900"/>
        </a:p>
      </dgm:t>
    </dgm:pt>
    <dgm:pt modelId="{28106CDF-2199-4811-BACA-69D17D510EE9}" type="sibTrans" cxnId="{2DF6C105-99DF-4CEC-B70A-57848B681EC2}">
      <dgm:prSet/>
      <dgm:spPr>
        <a:ln>
          <a:solidFill>
            <a:schemeClr val="bg1"/>
          </a:solidFill>
        </a:ln>
      </dgm:spPr>
      <dgm:t>
        <a:bodyPr/>
        <a:lstStyle/>
        <a:p>
          <a:endParaRPr lang="en-GB" sz="900"/>
        </a:p>
      </dgm:t>
    </dgm:pt>
    <dgm:pt modelId="{F0485F57-C76F-489E-80CF-5CFD5958049D}">
      <dgm:prSet phldrT="[Text]" phldr="1" custT="1"/>
      <dgm:spPr>
        <a:solidFill>
          <a:srgbClr val="ABCDBC"/>
        </a:solidFill>
        <a:ln w="12700" cap="flat" cmpd="sng" algn="ctr">
          <a:noFill/>
          <a:prstDash val="solid"/>
          <a:miter lim="800000"/>
        </a:ln>
        <a:effectLst/>
      </dgm:spPr>
      <dgm:t>
        <a:bodyPr spcFirstLastPara="0" vert="horz" wrap="square" lIns="76200" tIns="76200" rIns="76200" bIns="76200" numCol="1" spcCol="1270" anchor="ctr" anchorCtr="0"/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900" b="1" kern="1200">
            <a:solidFill>
              <a:sysClr val="window" lastClr="FFFFFF"/>
            </a:solidFill>
            <a:latin typeface="Segoe UI"/>
            <a:ea typeface="+mn-ea"/>
            <a:cs typeface="+mn-cs"/>
          </a:endParaRPr>
        </a:p>
      </dgm:t>
    </dgm:pt>
    <dgm:pt modelId="{EF057158-B59E-4BEB-BF12-84A8ED2FC89D}" type="parTrans" cxnId="{DDBFB5C2-EDBB-4304-9BB7-BF05678F1078}">
      <dgm:prSet/>
      <dgm:spPr/>
      <dgm:t>
        <a:bodyPr/>
        <a:lstStyle/>
        <a:p>
          <a:endParaRPr lang="en-GB" sz="900"/>
        </a:p>
      </dgm:t>
    </dgm:pt>
    <dgm:pt modelId="{4DA74B76-8CE2-4EB9-B4F0-4CBBE2449825}" type="sibTrans" cxnId="{DDBFB5C2-EDBB-4304-9BB7-BF05678F1078}">
      <dgm:prSet/>
      <dgm:spPr>
        <a:ln>
          <a:solidFill>
            <a:schemeClr val="bg1"/>
          </a:solidFill>
        </a:ln>
      </dgm:spPr>
      <dgm:t>
        <a:bodyPr/>
        <a:lstStyle/>
        <a:p>
          <a:endParaRPr lang="en-GB" sz="900"/>
        </a:p>
      </dgm:t>
    </dgm:pt>
    <dgm:pt modelId="{D55245B5-88F1-42E8-8D42-2570C98A77D3}">
      <dgm:prSet phldrT="[Text]" phldr="1" custT="1"/>
      <dgm:spPr>
        <a:solidFill>
          <a:srgbClr val="84CCBD"/>
        </a:solidFill>
        <a:ln w="12700" cap="flat" cmpd="sng" algn="ctr">
          <a:noFill/>
          <a:prstDash val="solid"/>
          <a:miter lim="800000"/>
        </a:ln>
        <a:effectLst/>
      </dgm:spPr>
      <dgm:t>
        <a:bodyPr spcFirstLastPara="0" vert="horz" wrap="square" lIns="76200" tIns="76200" rIns="76200" bIns="76200" numCol="1" spcCol="1270" anchor="ctr" anchorCtr="0"/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900" b="1" kern="1200">
            <a:solidFill>
              <a:sysClr val="window" lastClr="FFFFFF"/>
            </a:solidFill>
            <a:latin typeface="Segoe UI"/>
            <a:ea typeface="+mn-ea"/>
            <a:cs typeface="+mn-cs"/>
          </a:endParaRPr>
        </a:p>
      </dgm:t>
    </dgm:pt>
    <dgm:pt modelId="{47049374-0B82-4A42-A02D-5D1A3C201612}" type="parTrans" cxnId="{5CC2170E-DDDA-4DA8-88C9-AA3CAB0E7EE2}">
      <dgm:prSet/>
      <dgm:spPr/>
      <dgm:t>
        <a:bodyPr/>
        <a:lstStyle/>
        <a:p>
          <a:endParaRPr lang="en-GB" sz="900"/>
        </a:p>
      </dgm:t>
    </dgm:pt>
    <dgm:pt modelId="{F2B4DC74-14A8-4516-A04B-396F40D7CE28}" type="sibTrans" cxnId="{5CC2170E-DDDA-4DA8-88C9-AA3CAB0E7EE2}">
      <dgm:prSet/>
      <dgm:spPr>
        <a:ln>
          <a:solidFill>
            <a:schemeClr val="bg1"/>
          </a:solidFill>
        </a:ln>
      </dgm:spPr>
      <dgm:t>
        <a:bodyPr/>
        <a:lstStyle/>
        <a:p>
          <a:endParaRPr lang="en-GB" sz="900"/>
        </a:p>
      </dgm:t>
    </dgm:pt>
    <dgm:pt modelId="{B8A3F3B0-2126-414F-93EF-28371B778BB5}" type="pres">
      <dgm:prSet presAssocID="{CFBA2570-5F2A-44C7-A8E5-F49D72966A88}" presName="cycle" presStyleCnt="0">
        <dgm:presLayoutVars>
          <dgm:dir/>
          <dgm:resizeHandles val="exact"/>
        </dgm:presLayoutVars>
      </dgm:prSet>
      <dgm:spPr/>
    </dgm:pt>
    <dgm:pt modelId="{DCCF3907-F8E5-40BD-B38A-5319CA370EE5}" type="pres">
      <dgm:prSet presAssocID="{8D60FA84-F612-4C63-BF44-D8F1C263FABB}" presName="node" presStyleLbl="node1" presStyleIdx="0" presStyleCnt="5">
        <dgm:presLayoutVars>
          <dgm:bulletEnabled val="1"/>
        </dgm:presLayoutVars>
      </dgm:prSet>
      <dgm:spPr>
        <a:xfrm>
          <a:off x="1294743" y="1289"/>
          <a:ext cx="726092" cy="471960"/>
        </a:xfrm>
        <a:prstGeom prst="rect">
          <a:avLst/>
        </a:prstGeom>
      </dgm:spPr>
    </dgm:pt>
    <dgm:pt modelId="{A2C90459-AEDC-40CE-A33A-6A7D269F2B13}" type="pres">
      <dgm:prSet presAssocID="{8D60FA84-F612-4C63-BF44-D8F1C263FABB}" presName="spNode" presStyleCnt="0"/>
      <dgm:spPr/>
    </dgm:pt>
    <dgm:pt modelId="{35166F13-D1D9-4A4F-82C6-8C2654789F67}" type="pres">
      <dgm:prSet presAssocID="{D4FC7395-A522-4B06-98F4-11AE03742C95}" presName="sibTrans" presStyleLbl="sibTrans1D1" presStyleIdx="0" presStyleCnt="5"/>
      <dgm:spPr/>
    </dgm:pt>
    <dgm:pt modelId="{29A5080D-F11D-4753-985F-824D17D57432}" type="pres">
      <dgm:prSet presAssocID="{7EF358BC-CBEE-4E7F-A6CA-F58983E66601}" presName="node" presStyleLbl="node1" presStyleIdx="1" presStyleCnt="5">
        <dgm:presLayoutVars>
          <dgm:bulletEnabled val="1"/>
        </dgm:presLayoutVars>
      </dgm:prSet>
      <dgm:spPr>
        <a:xfrm>
          <a:off x="2190969" y="652435"/>
          <a:ext cx="726092" cy="471960"/>
        </a:xfrm>
        <a:prstGeom prst="rect">
          <a:avLst/>
        </a:prstGeom>
      </dgm:spPr>
    </dgm:pt>
    <dgm:pt modelId="{18FB53C5-DD0C-4B20-9818-60EC67F24D3E}" type="pres">
      <dgm:prSet presAssocID="{7EF358BC-CBEE-4E7F-A6CA-F58983E66601}" presName="spNode" presStyleCnt="0"/>
      <dgm:spPr/>
    </dgm:pt>
    <dgm:pt modelId="{95DB2FA4-B416-475D-BF5C-CBFF4DC5297F}" type="pres">
      <dgm:prSet presAssocID="{D5BE231B-97A5-432A-A5F3-B9C2198742CB}" presName="sibTrans" presStyleLbl="sibTrans1D1" presStyleIdx="1" presStyleCnt="5"/>
      <dgm:spPr/>
    </dgm:pt>
    <dgm:pt modelId="{18A48DC9-AB12-40CB-B031-22C4CA4E81F0}" type="pres">
      <dgm:prSet presAssocID="{F5E2A8FB-61D9-4B7F-B265-33691C20006A}" presName="node" presStyleLbl="node1" presStyleIdx="2" presStyleCnt="5">
        <dgm:presLayoutVars>
          <dgm:bulletEnabled val="1"/>
        </dgm:presLayoutVars>
      </dgm:prSet>
      <dgm:spPr>
        <a:xfrm>
          <a:off x="1848641" y="1706013"/>
          <a:ext cx="726092" cy="471960"/>
        </a:xfrm>
        <a:prstGeom prst="rect">
          <a:avLst/>
        </a:prstGeom>
      </dgm:spPr>
    </dgm:pt>
    <dgm:pt modelId="{05603D3D-3592-48F8-A7BD-9E1987A046AA}" type="pres">
      <dgm:prSet presAssocID="{F5E2A8FB-61D9-4B7F-B265-33691C20006A}" presName="spNode" presStyleCnt="0"/>
      <dgm:spPr/>
    </dgm:pt>
    <dgm:pt modelId="{3A4AC7E8-4C3A-49C6-9FDB-0810409F2CAC}" type="pres">
      <dgm:prSet presAssocID="{28106CDF-2199-4811-BACA-69D17D510EE9}" presName="sibTrans" presStyleLbl="sibTrans1D1" presStyleIdx="2" presStyleCnt="5"/>
      <dgm:spPr/>
    </dgm:pt>
    <dgm:pt modelId="{7763512A-3AC6-4FB7-941D-70BC00FEE8AA}" type="pres">
      <dgm:prSet presAssocID="{F0485F57-C76F-489E-80CF-5CFD5958049D}" presName="node" presStyleLbl="node1" presStyleIdx="3" presStyleCnt="5">
        <dgm:presLayoutVars>
          <dgm:bulletEnabled val="1"/>
        </dgm:presLayoutVars>
      </dgm:prSet>
      <dgm:spPr>
        <a:xfrm>
          <a:off x="740845" y="1706013"/>
          <a:ext cx="726092" cy="471960"/>
        </a:xfrm>
        <a:prstGeom prst="rect">
          <a:avLst/>
        </a:prstGeom>
      </dgm:spPr>
    </dgm:pt>
    <dgm:pt modelId="{8A07EB76-8324-48C0-9780-0F9D24E12E07}" type="pres">
      <dgm:prSet presAssocID="{F0485F57-C76F-489E-80CF-5CFD5958049D}" presName="spNode" presStyleCnt="0"/>
      <dgm:spPr/>
    </dgm:pt>
    <dgm:pt modelId="{CCEE0B05-3B9F-4F85-88C6-6B05ED45ED52}" type="pres">
      <dgm:prSet presAssocID="{4DA74B76-8CE2-4EB9-B4F0-4CBBE2449825}" presName="sibTrans" presStyleLbl="sibTrans1D1" presStyleIdx="3" presStyleCnt="5"/>
      <dgm:spPr/>
    </dgm:pt>
    <dgm:pt modelId="{F4DF3189-22E0-48BB-8284-8E819A434E58}" type="pres">
      <dgm:prSet presAssocID="{D55245B5-88F1-42E8-8D42-2570C98A77D3}" presName="node" presStyleLbl="node1" presStyleIdx="4" presStyleCnt="5">
        <dgm:presLayoutVars>
          <dgm:bulletEnabled val="1"/>
        </dgm:presLayoutVars>
      </dgm:prSet>
      <dgm:spPr>
        <a:xfrm>
          <a:off x="398517" y="652435"/>
          <a:ext cx="726092" cy="471960"/>
        </a:xfrm>
        <a:prstGeom prst="rect">
          <a:avLst/>
        </a:prstGeom>
      </dgm:spPr>
    </dgm:pt>
    <dgm:pt modelId="{F9FAD3D1-5C78-493C-A3B3-76283B72580A}" type="pres">
      <dgm:prSet presAssocID="{D55245B5-88F1-42E8-8D42-2570C98A77D3}" presName="spNode" presStyleCnt="0"/>
      <dgm:spPr/>
    </dgm:pt>
    <dgm:pt modelId="{D2CA4F5B-6707-4F7C-B69A-4186FF66CE8F}" type="pres">
      <dgm:prSet presAssocID="{F2B4DC74-14A8-4516-A04B-396F40D7CE28}" presName="sibTrans" presStyleLbl="sibTrans1D1" presStyleIdx="4" presStyleCnt="5"/>
      <dgm:spPr/>
    </dgm:pt>
  </dgm:ptLst>
  <dgm:cxnLst>
    <dgm:cxn modelId="{AC573700-20AB-47FE-8627-BC074726FD26}" type="presOf" srcId="{7EF358BC-CBEE-4E7F-A6CA-F58983E66601}" destId="{29A5080D-F11D-4753-985F-824D17D57432}" srcOrd="0" destOrd="0" presId="urn:microsoft.com/office/officeart/2005/8/layout/cycle5"/>
    <dgm:cxn modelId="{2DF6C105-99DF-4CEC-B70A-57848B681EC2}" srcId="{CFBA2570-5F2A-44C7-A8E5-F49D72966A88}" destId="{F5E2A8FB-61D9-4B7F-B265-33691C20006A}" srcOrd="2" destOrd="0" parTransId="{1772199B-E603-4878-B6A8-23B7E3C6E111}" sibTransId="{28106CDF-2199-4811-BACA-69D17D510EE9}"/>
    <dgm:cxn modelId="{5CC2170E-DDDA-4DA8-88C9-AA3CAB0E7EE2}" srcId="{CFBA2570-5F2A-44C7-A8E5-F49D72966A88}" destId="{D55245B5-88F1-42E8-8D42-2570C98A77D3}" srcOrd="4" destOrd="0" parTransId="{47049374-0B82-4A42-A02D-5D1A3C201612}" sibTransId="{F2B4DC74-14A8-4516-A04B-396F40D7CE28}"/>
    <dgm:cxn modelId="{D39C4B2C-2AFD-4987-9DD0-F66C0B2C7F3A}" type="presOf" srcId="{F5E2A8FB-61D9-4B7F-B265-33691C20006A}" destId="{18A48DC9-AB12-40CB-B031-22C4CA4E81F0}" srcOrd="0" destOrd="0" presId="urn:microsoft.com/office/officeart/2005/8/layout/cycle5"/>
    <dgm:cxn modelId="{7F3EC75D-13ED-4016-86F6-04835073D492}" type="presOf" srcId="{CFBA2570-5F2A-44C7-A8E5-F49D72966A88}" destId="{B8A3F3B0-2126-414F-93EF-28371B778BB5}" srcOrd="0" destOrd="0" presId="urn:microsoft.com/office/officeart/2005/8/layout/cycle5"/>
    <dgm:cxn modelId="{B52D8841-BF0D-41EB-876B-CF05796EC8D7}" type="presOf" srcId="{28106CDF-2199-4811-BACA-69D17D510EE9}" destId="{3A4AC7E8-4C3A-49C6-9FDB-0810409F2CAC}" srcOrd="0" destOrd="0" presId="urn:microsoft.com/office/officeart/2005/8/layout/cycle5"/>
    <dgm:cxn modelId="{4BC8CD62-9517-4794-8F05-5F04ACE4599A}" type="presOf" srcId="{8D60FA84-F612-4C63-BF44-D8F1C263FABB}" destId="{DCCF3907-F8E5-40BD-B38A-5319CA370EE5}" srcOrd="0" destOrd="0" presId="urn:microsoft.com/office/officeart/2005/8/layout/cycle5"/>
    <dgm:cxn modelId="{D1EE786F-51C8-47FF-94FD-5BA1308E3644}" srcId="{CFBA2570-5F2A-44C7-A8E5-F49D72966A88}" destId="{7EF358BC-CBEE-4E7F-A6CA-F58983E66601}" srcOrd="1" destOrd="0" parTransId="{BC538582-703E-40BA-8F9C-5B585962B218}" sibTransId="{D5BE231B-97A5-432A-A5F3-B9C2198742CB}"/>
    <dgm:cxn modelId="{5852617E-0766-4C3C-BE78-8C65E8FF490B}" srcId="{CFBA2570-5F2A-44C7-A8E5-F49D72966A88}" destId="{8D60FA84-F612-4C63-BF44-D8F1C263FABB}" srcOrd="0" destOrd="0" parTransId="{C129CD15-EC07-4C66-8F52-296CB60800E3}" sibTransId="{D4FC7395-A522-4B06-98F4-11AE03742C95}"/>
    <dgm:cxn modelId="{46999593-3933-4FA1-9B56-68A5006FCD92}" type="presOf" srcId="{4DA74B76-8CE2-4EB9-B4F0-4CBBE2449825}" destId="{CCEE0B05-3B9F-4F85-88C6-6B05ED45ED52}" srcOrd="0" destOrd="0" presId="urn:microsoft.com/office/officeart/2005/8/layout/cycle5"/>
    <dgm:cxn modelId="{683FBCAC-E511-4877-9581-F24408B9D076}" type="presOf" srcId="{D5BE231B-97A5-432A-A5F3-B9C2198742CB}" destId="{95DB2FA4-B416-475D-BF5C-CBFF4DC5297F}" srcOrd="0" destOrd="0" presId="urn:microsoft.com/office/officeart/2005/8/layout/cycle5"/>
    <dgm:cxn modelId="{7510D0AD-1C5A-4B44-8661-EF5C940D12A9}" type="presOf" srcId="{D4FC7395-A522-4B06-98F4-11AE03742C95}" destId="{35166F13-D1D9-4A4F-82C6-8C2654789F67}" srcOrd="0" destOrd="0" presId="urn:microsoft.com/office/officeart/2005/8/layout/cycle5"/>
    <dgm:cxn modelId="{DDBFB5C2-EDBB-4304-9BB7-BF05678F1078}" srcId="{CFBA2570-5F2A-44C7-A8E5-F49D72966A88}" destId="{F0485F57-C76F-489E-80CF-5CFD5958049D}" srcOrd="3" destOrd="0" parTransId="{EF057158-B59E-4BEB-BF12-84A8ED2FC89D}" sibTransId="{4DA74B76-8CE2-4EB9-B4F0-4CBBE2449825}"/>
    <dgm:cxn modelId="{CBB5D4EA-3EB5-470E-8457-3C99580E625F}" type="presOf" srcId="{F0485F57-C76F-489E-80CF-5CFD5958049D}" destId="{7763512A-3AC6-4FB7-941D-70BC00FEE8AA}" srcOrd="0" destOrd="0" presId="urn:microsoft.com/office/officeart/2005/8/layout/cycle5"/>
    <dgm:cxn modelId="{79D2FFEC-09A1-44AF-80B7-F09F6FB0BAB4}" type="presOf" srcId="{D55245B5-88F1-42E8-8D42-2570C98A77D3}" destId="{F4DF3189-22E0-48BB-8284-8E819A434E58}" srcOrd="0" destOrd="0" presId="urn:microsoft.com/office/officeart/2005/8/layout/cycle5"/>
    <dgm:cxn modelId="{D20FB0FE-929F-4780-A0C1-48F333343FD7}" type="presOf" srcId="{F2B4DC74-14A8-4516-A04B-396F40D7CE28}" destId="{D2CA4F5B-6707-4F7C-B69A-4186FF66CE8F}" srcOrd="0" destOrd="0" presId="urn:microsoft.com/office/officeart/2005/8/layout/cycle5"/>
    <dgm:cxn modelId="{2FBE6B19-65EC-4E24-BDF9-D753C98A72EB}" type="presParOf" srcId="{B8A3F3B0-2126-414F-93EF-28371B778BB5}" destId="{DCCF3907-F8E5-40BD-B38A-5319CA370EE5}" srcOrd="0" destOrd="0" presId="urn:microsoft.com/office/officeart/2005/8/layout/cycle5"/>
    <dgm:cxn modelId="{7CDD55C8-532A-4D56-B87B-03EA20C1581D}" type="presParOf" srcId="{B8A3F3B0-2126-414F-93EF-28371B778BB5}" destId="{A2C90459-AEDC-40CE-A33A-6A7D269F2B13}" srcOrd="1" destOrd="0" presId="urn:microsoft.com/office/officeart/2005/8/layout/cycle5"/>
    <dgm:cxn modelId="{B044B916-984A-45F6-8DE4-8DEADAD5F40B}" type="presParOf" srcId="{B8A3F3B0-2126-414F-93EF-28371B778BB5}" destId="{35166F13-D1D9-4A4F-82C6-8C2654789F67}" srcOrd="2" destOrd="0" presId="urn:microsoft.com/office/officeart/2005/8/layout/cycle5"/>
    <dgm:cxn modelId="{87E29783-C38A-401A-AFFC-13D6CD54D4C2}" type="presParOf" srcId="{B8A3F3B0-2126-414F-93EF-28371B778BB5}" destId="{29A5080D-F11D-4753-985F-824D17D57432}" srcOrd="3" destOrd="0" presId="urn:microsoft.com/office/officeart/2005/8/layout/cycle5"/>
    <dgm:cxn modelId="{D6919B1B-B163-4F41-8BCA-AC7E935BC82D}" type="presParOf" srcId="{B8A3F3B0-2126-414F-93EF-28371B778BB5}" destId="{18FB53C5-DD0C-4B20-9818-60EC67F24D3E}" srcOrd="4" destOrd="0" presId="urn:microsoft.com/office/officeart/2005/8/layout/cycle5"/>
    <dgm:cxn modelId="{5F2B46C7-1F0F-4F6B-BFBF-BA8C9BE3E3F4}" type="presParOf" srcId="{B8A3F3B0-2126-414F-93EF-28371B778BB5}" destId="{95DB2FA4-B416-475D-BF5C-CBFF4DC5297F}" srcOrd="5" destOrd="0" presId="urn:microsoft.com/office/officeart/2005/8/layout/cycle5"/>
    <dgm:cxn modelId="{C7515412-9D6B-4D19-B356-946E8AC239B3}" type="presParOf" srcId="{B8A3F3B0-2126-414F-93EF-28371B778BB5}" destId="{18A48DC9-AB12-40CB-B031-22C4CA4E81F0}" srcOrd="6" destOrd="0" presId="urn:microsoft.com/office/officeart/2005/8/layout/cycle5"/>
    <dgm:cxn modelId="{6BFABBDC-D2DC-4879-BE9A-FA8ECF028839}" type="presParOf" srcId="{B8A3F3B0-2126-414F-93EF-28371B778BB5}" destId="{05603D3D-3592-48F8-A7BD-9E1987A046AA}" srcOrd="7" destOrd="0" presId="urn:microsoft.com/office/officeart/2005/8/layout/cycle5"/>
    <dgm:cxn modelId="{870306E1-7EB5-4718-89AC-468AF54B4A3A}" type="presParOf" srcId="{B8A3F3B0-2126-414F-93EF-28371B778BB5}" destId="{3A4AC7E8-4C3A-49C6-9FDB-0810409F2CAC}" srcOrd="8" destOrd="0" presId="urn:microsoft.com/office/officeart/2005/8/layout/cycle5"/>
    <dgm:cxn modelId="{359DA50B-2F27-434E-967C-1EF60AC998F4}" type="presParOf" srcId="{B8A3F3B0-2126-414F-93EF-28371B778BB5}" destId="{7763512A-3AC6-4FB7-941D-70BC00FEE8AA}" srcOrd="9" destOrd="0" presId="urn:microsoft.com/office/officeart/2005/8/layout/cycle5"/>
    <dgm:cxn modelId="{959EE334-E35A-4161-8AAD-078F32404E7A}" type="presParOf" srcId="{B8A3F3B0-2126-414F-93EF-28371B778BB5}" destId="{8A07EB76-8324-48C0-9780-0F9D24E12E07}" srcOrd="10" destOrd="0" presId="urn:microsoft.com/office/officeart/2005/8/layout/cycle5"/>
    <dgm:cxn modelId="{4B05BE02-E566-4B0C-9FFB-AE9162EECBE7}" type="presParOf" srcId="{B8A3F3B0-2126-414F-93EF-28371B778BB5}" destId="{CCEE0B05-3B9F-4F85-88C6-6B05ED45ED52}" srcOrd="11" destOrd="0" presId="urn:microsoft.com/office/officeart/2005/8/layout/cycle5"/>
    <dgm:cxn modelId="{20DC0103-2863-4FC0-B67D-C466AB40B2E2}" type="presParOf" srcId="{B8A3F3B0-2126-414F-93EF-28371B778BB5}" destId="{F4DF3189-22E0-48BB-8284-8E819A434E58}" srcOrd="12" destOrd="0" presId="urn:microsoft.com/office/officeart/2005/8/layout/cycle5"/>
    <dgm:cxn modelId="{8B8FBDB7-9044-44B0-992C-D2007DCAD79E}" type="presParOf" srcId="{B8A3F3B0-2126-414F-93EF-28371B778BB5}" destId="{F9FAD3D1-5C78-493C-A3B3-76283B72580A}" srcOrd="13" destOrd="0" presId="urn:microsoft.com/office/officeart/2005/8/layout/cycle5"/>
    <dgm:cxn modelId="{8C855811-51AF-4930-A2FB-9EB488DD7E89}" type="presParOf" srcId="{B8A3F3B0-2126-414F-93EF-28371B778BB5}" destId="{D2CA4F5B-6707-4F7C-B69A-4186FF66CE8F}" srcOrd="14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15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23758F0-AA44-40A9-9C61-49E7CD24D5D3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CF3A46A6-FA0A-4139-9B3D-0FE51FC4A26E}">
      <dgm:prSet phldrT="[Text]" custT="1"/>
      <dgm:spPr>
        <a:xfrm>
          <a:off x="2313" y="331421"/>
          <a:ext cx="2818117" cy="1127246"/>
        </a:xfrm>
        <a:prstGeom prst="chevron">
          <a:avLst/>
        </a:prstGeom>
        <a:solidFill>
          <a:srgbClr val="E2D8F0"/>
        </a:solidFill>
        <a:ln w="12700" cap="flat" cmpd="sng" algn="ctr">
          <a:noFill/>
          <a:prstDash val="solid"/>
          <a:miter lim="800000"/>
        </a:ln>
        <a:effectLst/>
      </dgm:spPr>
      <dgm:t>
        <a:bodyPr/>
        <a:lstStyle/>
        <a:p>
          <a:pPr>
            <a:buNone/>
          </a:pPr>
          <a:endParaRPr lang="en-GB" sz="900" b="1" kern="1200">
            <a:solidFill>
              <a:sysClr val="window" lastClr="FFFFFF"/>
            </a:solidFill>
            <a:latin typeface="Franklin Gothic Book" panose="020B0503020102020204" pitchFamily="34" charset="0"/>
            <a:ea typeface="+mn-ea"/>
            <a:cs typeface="+mn-cs"/>
          </a:endParaRPr>
        </a:p>
      </dgm:t>
    </dgm:pt>
    <dgm:pt modelId="{EEDC293C-85EF-4E1A-A102-EF3872C76A2A}" type="parTrans" cxnId="{FA0355D6-FE75-44A7-B926-D122EB9CD3CC}">
      <dgm:prSet/>
      <dgm:spPr/>
      <dgm:t>
        <a:bodyPr/>
        <a:lstStyle/>
        <a:p>
          <a:endParaRPr lang="en-GB" sz="1400"/>
        </a:p>
      </dgm:t>
    </dgm:pt>
    <dgm:pt modelId="{B0520229-1B96-4B31-B297-763A45B2F83D}" type="sibTrans" cxnId="{FA0355D6-FE75-44A7-B926-D122EB9CD3CC}">
      <dgm:prSet/>
      <dgm:spPr/>
      <dgm:t>
        <a:bodyPr/>
        <a:lstStyle/>
        <a:p>
          <a:endParaRPr lang="en-GB" sz="1400"/>
        </a:p>
      </dgm:t>
    </dgm:pt>
    <dgm:pt modelId="{5A11765F-8D9F-4039-ABB4-8CEC977F7E2E}">
      <dgm:prSet phldrT="[Text]" custT="1"/>
      <dgm:spPr>
        <a:xfrm>
          <a:off x="2538618" y="331421"/>
          <a:ext cx="2818117" cy="1127246"/>
        </a:xfrm>
        <a:prstGeom prst="chevron">
          <a:avLst/>
        </a:prstGeom>
        <a:solidFill>
          <a:schemeClr val="tx1"/>
        </a:solidFill>
        <a:ln w="12700" cap="flat" cmpd="sng" algn="ctr">
          <a:noFill/>
          <a:prstDash val="solid"/>
          <a:miter lim="800000"/>
        </a:ln>
        <a:effectLst/>
      </dgm:spPr>
      <dgm:t>
        <a:bodyPr/>
        <a:lstStyle/>
        <a:p>
          <a:pPr>
            <a:buNone/>
          </a:pPr>
          <a:endParaRPr lang="en-GB" sz="900" b="1" kern="1200">
            <a:solidFill>
              <a:sysClr val="window" lastClr="FFFFFF"/>
            </a:solidFill>
            <a:latin typeface="Franklin Gothic Book" panose="020B0503020102020204" pitchFamily="34" charset="0"/>
            <a:ea typeface="+mn-ea"/>
            <a:cs typeface="+mn-cs"/>
          </a:endParaRPr>
        </a:p>
      </dgm:t>
    </dgm:pt>
    <dgm:pt modelId="{456078D0-ED6A-4E6A-B8E0-3735CD949803}" type="parTrans" cxnId="{484533BF-8B01-4F41-A585-C6A4960545DF}">
      <dgm:prSet/>
      <dgm:spPr/>
      <dgm:t>
        <a:bodyPr/>
        <a:lstStyle/>
        <a:p>
          <a:endParaRPr lang="en-GB" sz="1400"/>
        </a:p>
      </dgm:t>
    </dgm:pt>
    <dgm:pt modelId="{4FF93F88-6D11-46F4-BAD0-6C3BABF35704}" type="sibTrans" cxnId="{484533BF-8B01-4F41-A585-C6A4960545DF}">
      <dgm:prSet/>
      <dgm:spPr/>
      <dgm:t>
        <a:bodyPr/>
        <a:lstStyle/>
        <a:p>
          <a:endParaRPr lang="en-GB" sz="1400"/>
        </a:p>
      </dgm:t>
    </dgm:pt>
    <dgm:pt modelId="{5F890342-DE84-4EF1-997B-6910075830B3}">
      <dgm:prSet phldrT="[Text]" custT="1"/>
      <dgm:spPr>
        <a:xfrm>
          <a:off x="5074923" y="331421"/>
          <a:ext cx="2818117" cy="1127246"/>
        </a:xfrm>
        <a:prstGeom prst="chevron">
          <a:avLst/>
        </a:prstGeom>
        <a:solidFill>
          <a:srgbClr val="7F7F7F"/>
        </a:solidFill>
        <a:ln w="12700" cap="flat" cmpd="sng" algn="ctr">
          <a:noFill/>
          <a:prstDash val="solid"/>
          <a:miter lim="800000"/>
        </a:ln>
        <a:effectLst/>
      </dgm:spPr>
      <dgm:t>
        <a:bodyPr/>
        <a:lstStyle/>
        <a:p>
          <a:pPr rtl="0">
            <a:buNone/>
          </a:pPr>
          <a:endParaRPr lang="en-GB" sz="900" b="1" kern="1200">
            <a:solidFill>
              <a:sysClr val="window" lastClr="FFFFFF"/>
            </a:solidFill>
            <a:latin typeface="Franklin Gothic Book" panose="020B0503020102020204" pitchFamily="34" charset="0"/>
            <a:ea typeface="+mn-ea"/>
            <a:cs typeface="+mn-cs"/>
          </a:endParaRPr>
        </a:p>
      </dgm:t>
    </dgm:pt>
    <dgm:pt modelId="{27B73419-A1FD-4BB2-9897-5F890B61BDFE}" type="parTrans" cxnId="{D5054E88-B8F1-4667-8A5E-5C763061EF75}">
      <dgm:prSet/>
      <dgm:spPr/>
      <dgm:t>
        <a:bodyPr/>
        <a:lstStyle/>
        <a:p>
          <a:endParaRPr lang="en-GB" sz="1400"/>
        </a:p>
      </dgm:t>
    </dgm:pt>
    <dgm:pt modelId="{A1BCA2F6-08F8-4066-9D02-38A8E7654899}" type="sibTrans" cxnId="{D5054E88-B8F1-4667-8A5E-5C763061EF75}">
      <dgm:prSet/>
      <dgm:spPr/>
      <dgm:t>
        <a:bodyPr/>
        <a:lstStyle/>
        <a:p>
          <a:endParaRPr lang="en-GB" sz="1400"/>
        </a:p>
      </dgm:t>
    </dgm:pt>
    <dgm:pt modelId="{31316B28-8880-48B1-BE95-D4D746EF99A0}" type="pres">
      <dgm:prSet presAssocID="{C23758F0-AA44-40A9-9C61-49E7CD24D5D3}" presName="Name0" presStyleCnt="0">
        <dgm:presLayoutVars>
          <dgm:dir/>
          <dgm:animLvl val="lvl"/>
          <dgm:resizeHandles val="exact"/>
        </dgm:presLayoutVars>
      </dgm:prSet>
      <dgm:spPr/>
    </dgm:pt>
    <dgm:pt modelId="{BD8F5B00-93A8-4CD4-A9F6-3D0FF85C1982}" type="pres">
      <dgm:prSet presAssocID="{CF3A46A6-FA0A-4139-9B3D-0FE51FC4A26E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94123A1-C37B-40A3-8EEA-C3F94E705088}" type="pres">
      <dgm:prSet presAssocID="{B0520229-1B96-4B31-B297-763A45B2F83D}" presName="parTxOnlySpace" presStyleCnt="0"/>
      <dgm:spPr/>
    </dgm:pt>
    <dgm:pt modelId="{20D3A973-A0FE-445D-9088-BD746637A48F}" type="pres">
      <dgm:prSet presAssocID="{5A11765F-8D9F-4039-ABB4-8CEC977F7E2E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BC18BDBA-9035-45C9-A67C-C3A81F431CB6}" type="pres">
      <dgm:prSet presAssocID="{4FF93F88-6D11-46F4-BAD0-6C3BABF35704}" presName="parTxOnlySpace" presStyleCnt="0"/>
      <dgm:spPr/>
    </dgm:pt>
    <dgm:pt modelId="{9875952E-E79B-4802-B32C-9E6B593C43AB}" type="pres">
      <dgm:prSet presAssocID="{5F890342-DE84-4EF1-997B-6910075830B3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EAF1943A-5B64-4E23-A211-F1CB7FE9410F}" type="presOf" srcId="{C23758F0-AA44-40A9-9C61-49E7CD24D5D3}" destId="{31316B28-8880-48B1-BE95-D4D746EF99A0}" srcOrd="0" destOrd="0" presId="urn:microsoft.com/office/officeart/2005/8/layout/chevron1"/>
    <dgm:cxn modelId="{9C4C6D76-645F-40B2-9A86-ED1E9B77BB48}" type="presOf" srcId="{CF3A46A6-FA0A-4139-9B3D-0FE51FC4A26E}" destId="{BD8F5B00-93A8-4CD4-A9F6-3D0FF85C1982}" srcOrd="0" destOrd="0" presId="urn:microsoft.com/office/officeart/2005/8/layout/chevron1"/>
    <dgm:cxn modelId="{D5054E88-B8F1-4667-8A5E-5C763061EF75}" srcId="{C23758F0-AA44-40A9-9C61-49E7CD24D5D3}" destId="{5F890342-DE84-4EF1-997B-6910075830B3}" srcOrd="2" destOrd="0" parTransId="{27B73419-A1FD-4BB2-9897-5F890B61BDFE}" sibTransId="{A1BCA2F6-08F8-4066-9D02-38A8E7654899}"/>
    <dgm:cxn modelId="{2DD51791-1F09-45CD-B97A-97002C3708D0}" type="presOf" srcId="{5A11765F-8D9F-4039-ABB4-8CEC977F7E2E}" destId="{20D3A973-A0FE-445D-9088-BD746637A48F}" srcOrd="0" destOrd="0" presId="urn:microsoft.com/office/officeart/2005/8/layout/chevron1"/>
    <dgm:cxn modelId="{484533BF-8B01-4F41-A585-C6A4960545DF}" srcId="{C23758F0-AA44-40A9-9C61-49E7CD24D5D3}" destId="{5A11765F-8D9F-4039-ABB4-8CEC977F7E2E}" srcOrd="1" destOrd="0" parTransId="{456078D0-ED6A-4E6A-B8E0-3735CD949803}" sibTransId="{4FF93F88-6D11-46F4-BAD0-6C3BABF35704}"/>
    <dgm:cxn modelId="{001340D3-0B23-4F10-934D-D2A6BD1C8D88}" type="presOf" srcId="{5F890342-DE84-4EF1-997B-6910075830B3}" destId="{9875952E-E79B-4802-B32C-9E6B593C43AB}" srcOrd="0" destOrd="0" presId="urn:microsoft.com/office/officeart/2005/8/layout/chevron1"/>
    <dgm:cxn modelId="{FA0355D6-FE75-44A7-B926-D122EB9CD3CC}" srcId="{C23758F0-AA44-40A9-9C61-49E7CD24D5D3}" destId="{CF3A46A6-FA0A-4139-9B3D-0FE51FC4A26E}" srcOrd="0" destOrd="0" parTransId="{EEDC293C-85EF-4E1A-A102-EF3872C76A2A}" sibTransId="{B0520229-1B96-4B31-B297-763A45B2F83D}"/>
    <dgm:cxn modelId="{8B0E3B5D-B687-4E8A-B9F2-36C73492E064}" type="presParOf" srcId="{31316B28-8880-48B1-BE95-D4D746EF99A0}" destId="{BD8F5B00-93A8-4CD4-A9F6-3D0FF85C1982}" srcOrd="0" destOrd="0" presId="urn:microsoft.com/office/officeart/2005/8/layout/chevron1"/>
    <dgm:cxn modelId="{53EBDEF0-472A-40E6-BFDA-C125E9B39A75}" type="presParOf" srcId="{31316B28-8880-48B1-BE95-D4D746EF99A0}" destId="{E94123A1-C37B-40A3-8EEA-C3F94E705088}" srcOrd="1" destOrd="0" presId="urn:microsoft.com/office/officeart/2005/8/layout/chevron1"/>
    <dgm:cxn modelId="{565CE1A2-F7E7-4676-857B-6405DB27DEC2}" type="presParOf" srcId="{31316B28-8880-48B1-BE95-D4D746EF99A0}" destId="{20D3A973-A0FE-445D-9088-BD746637A48F}" srcOrd="2" destOrd="0" presId="urn:microsoft.com/office/officeart/2005/8/layout/chevron1"/>
    <dgm:cxn modelId="{3D117089-10A1-43A1-9EB0-DB01AA9C1EAF}" type="presParOf" srcId="{31316B28-8880-48B1-BE95-D4D746EF99A0}" destId="{BC18BDBA-9035-45C9-A67C-C3A81F431CB6}" srcOrd="3" destOrd="0" presId="urn:microsoft.com/office/officeart/2005/8/layout/chevron1"/>
    <dgm:cxn modelId="{6D77200A-4BD0-445A-B422-CF16537E57BC}" type="presParOf" srcId="{31316B28-8880-48B1-BE95-D4D746EF99A0}" destId="{9875952E-E79B-4802-B32C-9E6B593C43AB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FBA2570-5F2A-44C7-A8E5-F49D72966A88}" type="doc">
      <dgm:prSet loTypeId="urn:microsoft.com/office/officeart/2005/8/layout/cycle5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8D60FA84-F612-4C63-BF44-D8F1C263FABB}">
      <dgm:prSet phldrT="[Text]" phldr="1" custT="1"/>
      <dgm:spPr>
        <a:solidFill>
          <a:srgbClr val="E2D8F0"/>
        </a:solidFill>
        <a:ln w="12700" cap="flat" cmpd="sng" algn="ctr">
          <a:noFill/>
          <a:prstDash val="solid"/>
          <a:miter lim="800000"/>
        </a:ln>
        <a:effectLst/>
      </dgm:spPr>
      <dgm:t>
        <a:bodyPr spcFirstLastPara="0" vert="horz" wrap="square" lIns="76200" tIns="76200" rIns="76200" bIns="76200" numCol="1" spcCol="1270" anchor="ctr" anchorCtr="0"/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900" b="1" kern="1200">
            <a:solidFill>
              <a:schemeClr val="tx1"/>
            </a:solidFill>
            <a:latin typeface="Franklin Gothic Book" panose="020B0503020102020204" pitchFamily="34" charset="0"/>
            <a:ea typeface="+mn-ea"/>
            <a:cs typeface="+mn-cs"/>
          </a:endParaRPr>
        </a:p>
      </dgm:t>
    </dgm:pt>
    <dgm:pt modelId="{C129CD15-EC07-4C66-8F52-296CB60800E3}" type="parTrans" cxnId="{5852617E-0766-4C3C-BE78-8C65E8FF490B}">
      <dgm:prSet/>
      <dgm:spPr/>
      <dgm:t>
        <a:bodyPr/>
        <a:lstStyle/>
        <a:p>
          <a:endParaRPr lang="en-GB" sz="900">
            <a:latin typeface="Franklin Gothic Book" panose="020B0503020102020204" pitchFamily="34" charset="0"/>
          </a:endParaRPr>
        </a:p>
      </dgm:t>
    </dgm:pt>
    <dgm:pt modelId="{D4FC7395-A522-4B06-98F4-11AE03742C95}" type="sibTrans" cxnId="{5852617E-0766-4C3C-BE78-8C65E8FF490B}">
      <dgm:prSet/>
      <dgm:spPr>
        <a:ln>
          <a:solidFill>
            <a:srgbClr val="7F7F7F"/>
          </a:solidFill>
        </a:ln>
      </dgm:spPr>
      <dgm:t>
        <a:bodyPr/>
        <a:lstStyle/>
        <a:p>
          <a:endParaRPr lang="en-GB" sz="900">
            <a:latin typeface="Franklin Gothic Book" panose="020B0503020102020204" pitchFamily="34" charset="0"/>
          </a:endParaRPr>
        </a:p>
      </dgm:t>
    </dgm:pt>
    <dgm:pt modelId="{7EF358BC-CBEE-4E7F-A6CA-F58983E66601}">
      <dgm:prSet phldrT="[Text]" phldr="1" custT="1"/>
      <dgm:spPr>
        <a:solidFill>
          <a:srgbClr val="7F7F7F"/>
        </a:solidFill>
        <a:ln w="12700" cap="flat" cmpd="sng" algn="ctr">
          <a:noFill/>
          <a:prstDash val="solid"/>
          <a:miter lim="800000"/>
        </a:ln>
        <a:effectLst/>
      </dgm:spPr>
      <dgm:t>
        <a:bodyPr spcFirstLastPara="0" vert="horz" wrap="square" lIns="76200" tIns="76200" rIns="76200" bIns="76200" numCol="1" spcCol="1270" anchor="ctr" anchorCtr="0"/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900" b="1" kern="1200">
            <a:solidFill>
              <a:sysClr val="window" lastClr="FFFFFF"/>
            </a:solidFill>
            <a:latin typeface="Franklin Gothic Book" panose="020B0503020102020204" pitchFamily="34" charset="0"/>
            <a:ea typeface="+mn-ea"/>
            <a:cs typeface="+mn-cs"/>
          </a:endParaRPr>
        </a:p>
      </dgm:t>
    </dgm:pt>
    <dgm:pt modelId="{BC538582-703E-40BA-8F9C-5B585962B218}" type="parTrans" cxnId="{D1EE786F-51C8-47FF-94FD-5BA1308E3644}">
      <dgm:prSet/>
      <dgm:spPr/>
      <dgm:t>
        <a:bodyPr/>
        <a:lstStyle/>
        <a:p>
          <a:endParaRPr lang="en-GB" sz="900">
            <a:latin typeface="Franklin Gothic Book" panose="020B0503020102020204" pitchFamily="34" charset="0"/>
          </a:endParaRPr>
        </a:p>
      </dgm:t>
    </dgm:pt>
    <dgm:pt modelId="{D5BE231B-97A5-432A-A5F3-B9C2198742CB}" type="sibTrans" cxnId="{D1EE786F-51C8-47FF-94FD-5BA1308E3644}">
      <dgm:prSet/>
      <dgm:spPr>
        <a:ln>
          <a:solidFill>
            <a:srgbClr val="7F7F7F"/>
          </a:solidFill>
        </a:ln>
      </dgm:spPr>
      <dgm:t>
        <a:bodyPr/>
        <a:lstStyle/>
        <a:p>
          <a:endParaRPr lang="en-GB" sz="900">
            <a:latin typeface="Franklin Gothic Book" panose="020B0503020102020204" pitchFamily="34" charset="0"/>
          </a:endParaRPr>
        </a:p>
      </dgm:t>
    </dgm:pt>
    <dgm:pt modelId="{F5E2A8FB-61D9-4B7F-B265-33691C20006A}">
      <dgm:prSet phldrT="[Text]" phldr="1" custT="1"/>
      <dgm:spPr>
        <a:solidFill>
          <a:srgbClr val="000000"/>
        </a:solidFill>
        <a:ln w="12700" cap="flat" cmpd="sng" algn="ctr">
          <a:noFill/>
          <a:prstDash val="solid"/>
          <a:miter lim="800000"/>
        </a:ln>
        <a:effectLst/>
      </dgm:spPr>
      <dgm:t>
        <a:bodyPr spcFirstLastPara="0" vert="horz" wrap="square" lIns="76200" tIns="76200" rIns="76200" bIns="76200" numCol="1" spcCol="1270" anchor="ctr" anchorCtr="0"/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900" b="1" kern="1200">
            <a:solidFill>
              <a:sysClr val="window" lastClr="FFFFFF"/>
            </a:solidFill>
            <a:latin typeface="Franklin Gothic Book" panose="020B0503020102020204" pitchFamily="34" charset="0"/>
            <a:ea typeface="+mn-ea"/>
            <a:cs typeface="+mn-cs"/>
          </a:endParaRPr>
        </a:p>
      </dgm:t>
    </dgm:pt>
    <dgm:pt modelId="{1772199B-E603-4878-B6A8-23B7E3C6E111}" type="parTrans" cxnId="{2DF6C105-99DF-4CEC-B70A-57848B681EC2}">
      <dgm:prSet/>
      <dgm:spPr/>
      <dgm:t>
        <a:bodyPr/>
        <a:lstStyle/>
        <a:p>
          <a:endParaRPr lang="en-GB" sz="900">
            <a:latin typeface="Franklin Gothic Book" panose="020B0503020102020204" pitchFamily="34" charset="0"/>
          </a:endParaRPr>
        </a:p>
      </dgm:t>
    </dgm:pt>
    <dgm:pt modelId="{28106CDF-2199-4811-BACA-69D17D510EE9}" type="sibTrans" cxnId="{2DF6C105-99DF-4CEC-B70A-57848B681EC2}">
      <dgm:prSet/>
      <dgm:spPr>
        <a:ln>
          <a:solidFill>
            <a:srgbClr val="7F7F7F"/>
          </a:solidFill>
        </a:ln>
      </dgm:spPr>
      <dgm:t>
        <a:bodyPr/>
        <a:lstStyle/>
        <a:p>
          <a:endParaRPr lang="en-GB" sz="900">
            <a:latin typeface="Franklin Gothic Book" panose="020B0503020102020204" pitchFamily="34" charset="0"/>
          </a:endParaRPr>
        </a:p>
      </dgm:t>
    </dgm:pt>
    <dgm:pt modelId="{F0485F57-C76F-489E-80CF-5CFD5958049D}">
      <dgm:prSet phldrT="[Text]" phldr="1" custT="1"/>
      <dgm:spPr>
        <a:solidFill>
          <a:srgbClr val="CDBDE5"/>
        </a:solidFill>
        <a:ln w="12700" cap="flat" cmpd="sng" algn="ctr">
          <a:noFill/>
          <a:prstDash val="solid"/>
          <a:miter lim="800000"/>
        </a:ln>
        <a:effectLst/>
      </dgm:spPr>
      <dgm:t>
        <a:bodyPr spcFirstLastPara="0" vert="horz" wrap="square" lIns="76200" tIns="76200" rIns="76200" bIns="76200" numCol="1" spcCol="1270" anchor="ctr" anchorCtr="0"/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900" b="1" kern="1200">
            <a:solidFill>
              <a:schemeClr val="tx1"/>
            </a:solidFill>
            <a:latin typeface="Franklin Gothic Book" panose="020B0503020102020204" pitchFamily="34" charset="0"/>
            <a:ea typeface="+mn-ea"/>
            <a:cs typeface="+mn-cs"/>
          </a:endParaRPr>
        </a:p>
      </dgm:t>
    </dgm:pt>
    <dgm:pt modelId="{EF057158-B59E-4BEB-BF12-84A8ED2FC89D}" type="parTrans" cxnId="{DDBFB5C2-EDBB-4304-9BB7-BF05678F1078}">
      <dgm:prSet/>
      <dgm:spPr/>
      <dgm:t>
        <a:bodyPr/>
        <a:lstStyle/>
        <a:p>
          <a:endParaRPr lang="en-GB" sz="900">
            <a:latin typeface="Franklin Gothic Book" panose="020B0503020102020204" pitchFamily="34" charset="0"/>
          </a:endParaRPr>
        </a:p>
      </dgm:t>
    </dgm:pt>
    <dgm:pt modelId="{4DA74B76-8CE2-4EB9-B4F0-4CBBE2449825}" type="sibTrans" cxnId="{DDBFB5C2-EDBB-4304-9BB7-BF05678F1078}">
      <dgm:prSet/>
      <dgm:spPr>
        <a:ln>
          <a:solidFill>
            <a:srgbClr val="7F7F7F"/>
          </a:solidFill>
        </a:ln>
      </dgm:spPr>
      <dgm:t>
        <a:bodyPr/>
        <a:lstStyle/>
        <a:p>
          <a:endParaRPr lang="en-GB" sz="900">
            <a:latin typeface="Franklin Gothic Book" panose="020B0503020102020204" pitchFamily="34" charset="0"/>
          </a:endParaRPr>
        </a:p>
      </dgm:t>
    </dgm:pt>
    <dgm:pt modelId="{D55245B5-88F1-42E8-8D42-2570C98A77D3}">
      <dgm:prSet phldrT="[Text]" phldr="1" custT="1"/>
      <dgm:spPr>
        <a:solidFill>
          <a:srgbClr val="82D8D0"/>
        </a:solidFill>
        <a:ln w="12700" cap="flat" cmpd="sng" algn="ctr">
          <a:noFill/>
          <a:prstDash val="solid"/>
          <a:miter lim="800000"/>
        </a:ln>
        <a:effectLst/>
      </dgm:spPr>
      <dgm:t>
        <a:bodyPr spcFirstLastPara="0" vert="horz" wrap="square" lIns="76200" tIns="76200" rIns="76200" bIns="76200" numCol="1" spcCol="1270" anchor="ctr" anchorCtr="0"/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900" b="1" kern="1200">
            <a:solidFill>
              <a:schemeClr val="tx1"/>
            </a:solidFill>
            <a:latin typeface="Franklin Gothic Book" panose="020B0503020102020204" pitchFamily="34" charset="0"/>
            <a:ea typeface="+mn-ea"/>
            <a:cs typeface="+mn-cs"/>
          </a:endParaRPr>
        </a:p>
      </dgm:t>
    </dgm:pt>
    <dgm:pt modelId="{47049374-0B82-4A42-A02D-5D1A3C201612}" type="parTrans" cxnId="{5CC2170E-DDDA-4DA8-88C9-AA3CAB0E7EE2}">
      <dgm:prSet/>
      <dgm:spPr/>
      <dgm:t>
        <a:bodyPr/>
        <a:lstStyle/>
        <a:p>
          <a:endParaRPr lang="en-GB" sz="900">
            <a:latin typeface="Franklin Gothic Book" panose="020B0503020102020204" pitchFamily="34" charset="0"/>
          </a:endParaRPr>
        </a:p>
      </dgm:t>
    </dgm:pt>
    <dgm:pt modelId="{F2B4DC74-14A8-4516-A04B-396F40D7CE28}" type="sibTrans" cxnId="{5CC2170E-DDDA-4DA8-88C9-AA3CAB0E7EE2}">
      <dgm:prSet/>
      <dgm:spPr>
        <a:ln>
          <a:solidFill>
            <a:srgbClr val="7F7F7F"/>
          </a:solidFill>
        </a:ln>
      </dgm:spPr>
      <dgm:t>
        <a:bodyPr/>
        <a:lstStyle/>
        <a:p>
          <a:endParaRPr lang="en-GB" sz="900">
            <a:latin typeface="Franklin Gothic Book" panose="020B0503020102020204" pitchFamily="34" charset="0"/>
          </a:endParaRPr>
        </a:p>
      </dgm:t>
    </dgm:pt>
    <dgm:pt modelId="{B8A3F3B0-2126-414F-93EF-28371B778BB5}" type="pres">
      <dgm:prSet presAssocID="{CFBA2570-5F2A-44C7-A8E5-F49D72966A88}" presName="cycle" presStyleCnt="0">
        <dgm:presLayoutVars>
          <dgm:dir/>
          <dgm:resizeHandles val="exact"/>
        </dgm:presLayoutVars>
      </dgm:prSet>
      <dgm:spPr/>
    </dgm:pt>
    <dgm:pt modelId="{DCCF3907-F8E5-40BD-B38A-5319CA370EE5}" type="pres">
      <dgm:prSet presAssocID="{8D60FA84-F612-4C63-BF44-D8F1C263FABB}" presName="node" presStyleLbl="node1" presStyleIdx="0" presStyleCnt="5">
        <dgm:presLayoutVars>
          <dgm:bulletEnabled val="1"/>
        </dgm:presLayoutVars>
      </dgm:prSet>
      <dgm:spPr>
        <a:xfrm>
          <a:off x="1294743" y="1289"/>
          <a:ext cx="726092" cy="471960"/>
        </a:xfrm>
        <a:prstGeom prst="rect">
          <a:avLst/>
        </a:prstGeom>
      </dgm:spPr>
    </dgm:pt>
    <dgm:pt modelId="{A2C90459-AEDC-40CE-A33A-6A7D269F2B13}" type="pres">
      <dgm:prSet presAssocID="{8D60FA84-F612-4C63-BF44-D8F1C263FABB}" presName="spNode" presStyleCnt="0"/>
      <dgm:spPr/>
    </dgm:pt>
    <dgm:pt modelId="{35166F13-D1D9-4A4F-82C6-8C2654789F67}" type="pres">
      <dgm:prSet presAssocID="{D4FC7395-A522-4B06-98F4-11AE03742C95}" presName="sibTrans" presStyleLbl="sibTrans1D1" presStyleIdx="0" presStyleCnt="5"/>
      <dgm:spPr/>
    </dgm:pt>
    <dgm:pt modelId="{29A5080D-F11D-4753-985F-824D17D57432}" type="pres">
      <dgm:prSet presAssocID="{7EF358BC-CBEE-4E7F-A6CA-F58983E66601}" presName="node" presStyleLbl="node1" presStyleIdx="1" presStyleCnt="5">
        <dgm:presLayoutVars>
          <dgm:bulletEnabled val="1"/>
        </dgm:presLayoutVars>
      </dgm:prSet>
      <dgm:spPr>
        <a:xfrm>
          <a:off x="2190969" y="652435"/>
          <a:ext cx="726092" cy="471960"/>
        </a:xfrm>
        <a:prstGeom prst="rect">
          <a:avLst/>
        </a:prstGeom>
      </dgm:spPr>
    </dgm:pt>
    <dgm:pt modelId="{18FB53C5-DD0C-4B20-9818-60EC67F24D3E}" type="pres">
      <dgm:prSet presAssocID="{7EF358BC-CBEE-4E7F-A6CA-F58983E66601}" presName="spNode" presStyleCnt="0"/>
      <dgm:spPr/>
    </dgm:pt>
    <dgm:pt modelId="{95DB2FA4-B416-475D-BF5C-CBFF4DC5297F}" type="pres">
      <dgm:prSet presAssocID="{D5BE231B-97A5-432A-A5F3-B9C2198742CB}" presName="sibTrans" presStyleLbl="sibTrans1D1" presStyleIdx="1" presStyleCnt="5"/>
      <dgm:spPr/>
    </dgm:pt>
    <dgm:pt modelId="{18A48DC9-AB12-40CB-B031-22C4CA4E81F0}" type="pres">
      <dgm:prSet presAssocID="{F5E2A8FB-61D9-4B7F-B265-33691C20006A}" presName="node" presStyleLbl="node1" presStyleIdx="2" presStyleCnt="5">
        <dgm:presLayoutVars>
          <dgm:bulletEnabled val="1"/>
        </dgm:presLayoutVars>
      </dgm:prSet>
      <dgm:spPr>
        <a:xfrm>
          <a:off x="1848641" y="1706013"/>
          <a:ext cx="726092" cy="471960"/>
        </a:xfrm>
        <a:prstGeom prst="rect">
          <a:avLst/>
        </a:prstGeom>
      </dgm:spPr>
    </dgm:pt>
    <dgm:pt modelId="{05603D3D-3592-48F8-A7BD-9E1987A046AA}" type="pres">
      <dgm:prSet presAssocID="{F5E2A8FB-61D9-4B7F-B265-33691C20006A}" presName="spNode" presStyleCnt="0"/>
      <dgm:spPr/>
    </dgm:pt>
    <dgm:pt modelId="{3A4AC7E8-4C3A-49C6-9FDB-0810409F2CAC}" type="pres">
      <dgm:prSet presAssocID="{28106CDF-2199-4811-BACA-69D17D510EE9}" presName="sibTrans" presStyleLbl="sibTrans1D1" presStyleIdx="2" presStyleCnt="5"/>
      <dgm:spPr/>
    </dgm:pt>
    <dgm:pt modelId="{7763512A-3AC6-4FB7-941D-70BC00FEE8AA}" type="pres">
      <dgm:prSet presAssocID="{F0485F57-C76F-489E-80CF-5CFD5958049D}" presName="node" presStyleLbl="node1" presStyleIdx="3" presStyleCnt="5">
        <dgm:presLayoutVars>
          <dgm:bulletEnabled val="1"/>
        </dgm:presLayoutVars>
      </dgm:prSet>
      <dgm:spPr>
        <a:xfrm>
          <a:off x="740845" y="1706013"/>
          <a:ext cx="726092" cy="471960"/>
        </a:xfrm>
        <a:prstGeom prst="rect">
          <a:avLst/>
        </a:prstGeom>
      </dgm:spPr>
    </dgm:pt>
    <dgm:pt modelId="{8A07EB76-8324-48C0-9780-0F9D24E12E07}" type="pres">
      <dgm:prSet presAssocID="{F0485F57-C76F-489E-80CF-5CFD5958049D}" presName="spNode" presStyleCnt="0"/>
      <dgm:spPr/>
    </dgm:pt>
    <dgm:pt modelId="{CCEE0B05-3B9F-4F85-88C6-6B05ED45ED52}" type="pres">
      <dgm:prSet presAssocID="{4DA74B76-8CE2-4EB9-B4F0-4CBBE2449825}" presName="sibTrans" presStyleLbl="sibTrans1D1" presStyleIdx="3" presStyleCnt="5"/>
      <dgm:spPr/>
    </dgm:pt>
    <dgm:pt modelId="{F4DF3189-22E0-48BB-8284-8E819A434E58}" type="pres">
      <dgm:prSet presAssocID="{D55245B5-88F1-42E8-8D42-2570C98A77D3}" presName="node" presStyleLbl="node1" presStyleIdx="4" presStyleCnt="5">
        <dgm:presLayoutVars>
          <dgm:bulletEnabled val="1"/>
        </dgm:presLayoutVars>
      </dgm:prSet>
      <dgm:spPr>
        <a:xfrm>
          <a:off x="398517" y="652435"/>
          <a:ext cx="726092" cy="471960"/>
        </a:xfrm>
        <a:prstGeom prst="rect">
          <a:avLst/>
        </a:prstGeom>
      </dgm:spPr>
    </dgm:pt>
    <dgm:pt modelId="{F9FAD3D1-5C78-493C-A3B3-76283B72580A}" type="pres">
      <dgm:prSet presAssocID="{D55245B5-88F1-42E8-8D42-2570C98A77D3}" presName="spNode" presStyleCnt="0"/>
      <dgm:spPr/>
    </dgm:pt>
    <dgm:pt modelId="{D2CA4F5B-6707-4F7C-B69A-4186FF66CE8F}" type="pres">
      <dgm:prSet presAssocID="{F2B4DC74-14A8-4516-A04B-396F40D7CE28}" presName="sibTrans" presStyleLbl="sibTrans1D1" presStyleIdx="4" presStyleCnt="5"/>
      <dgm:spPr/>
    </dgm:pt>
  </dgm:ptLst>
  <dgm:cxnLst>
    <dgm:cxn modelId="{AC573700-20AB-47FE-8627-BC074726FD26}" type="presOf" srcId="{7EF358BC-CBEE-4E7F-A6CA-F58983E66601}" destId="{29A5080D-F11D-4753-985F-824D17D57432}" srcOrd="0" destOrd="0" presId="urn:microsoft.com/office/officeart/2005/8/layout/cycle5"/>
    <dgm:cxn modelId="{2DF6C105-99DF-4CEC-B70A-57848B681EC2}" srcId="{CFBA2570-5F2A-44C7-A8E5-F49D72966A88}" destId="{F5E2A8FB-61D9-4B7F-B265-33691C20006A}" srcOrd="2" destOrd="0" parTransId="{1772199B-E603-4878-B6A8-23B7E3C6E111}" sibTransId="{28106CDF-2199-4811-BACA-69D17D510EE9}"/>
    <dgm:cxn modelId="{5CC2170E-DDDA-4DA8-88C9-AA3CAB0E7EE2}" srcId="{CFBA2570-5F2A-44C7-A8E5-F49D72966A88}" destId="{D55245B5-88F1-42E8-8D42-2570C98A77D3}" srcOrd="4" destOrd="0" parTransId="{47049374-0B82-4A42-A02D-5D1A3C201612}" sibTransId="{F2B4DC74-14A8-4516-A04B-396F40D7CE28}"/>
    <dgm:cxn modelId="{D39C4B2C-2AFD-4987-9DD0-F66C0B2C7F3A}" type="presOf" srcId="{F5E2A8FB-61D9-4B7F-B265-33691C20006A}" destId="{18A48DC9-AB12-40CB-B031-22C4CA4E81F0}" srcOrd="0" destOrd="0" presId="urn:microsoft.com/office/officeart/2005/8/layout/cycle5"/>
    <dgm:cxn modelId="{7F3EC75D-13ED-4016-86F6-04835073D492}" type="presOf" srcId="{CFBA2570-5F2A-44C7-A8E5-F49D72966A88}" destId="{B8A3F3B0-2126-414F-93EF-28371B778BB5}" srcOrd="0" destOrd="0" presId="urn:microsoft.com/office/officeart/2005/8/layout/cycle5"/>
    <dgm:cxn modelId="{B52D8841-BF0D-41EB-876B-CF05796EC8D7}" type="presOf" srcId="{28106CDF-2199-4811-BACA-69D17D510EE9}" destId="{3A4AC7E8-4C3A-49C6-9FDB-0810409F2CAC}" srcOrd="0" destOrd="0" presId="urn:microsoft.com/office/officeart/2005/8/layout/cycle5"/>
    <dgm:cxn modelId="{4BC8CD62-9517-4794-8F05-5F04ACE4599A}" type="presOf" srcId="{8D60FA84-F612-4C63-BF44-D8F1C263FABB}" destId="{DCCF3907-F8E5-40BD-B38A-5319CA370EE5}" srcOrd="0" destOrd="0" presId="urn:microsoft.com/office/officeart/2005/8/layout/cycle5"/>
    <dgm:cxn modelId="{D1EE786F-51C8-47FF-94FD-5BA1308E3644}" srcId="{CFBA2570-5F2A-44C7-A8E5-F49D72966A88}" destId="{7EF358BC-CBEE-4E7F-A6CA-F58983E66601}" srcOrd="1" destOrd="0" parTransId="{BC538582-703E-40BA-8F9C-5B585962B218}" sibTransId="{D5BE231B-97A5-432A-A5F3-B9C2198742CB}"/>
    <dgm:cxn modelId="{5852617E-0766-4C3C-BE78-8C65E8FF490B}" srcId="{CFBA2570-5F2A-44C7-A8E5-F49D72966A88}" destId="{8D60FA84-F612-4C63-BF44-D8F1C263FABB}" srcOrd="0" destOrd="0" parTransId="{C129CD15-EC07-4C66-8F52-296CB60800E3}" sibTransId="{D4FC7395-A522-4B06-98F4-11AE03742C95}"/>
    <dgm:cxn modelId="{46999593-3933-4FA1-9B56-68A5006FCD92}" type="presOf" srcId="{4DA74B76-8CE2-4EB9-B4F0-4CBBE2449825}" destId="{CCEE0B05-3B9F-4F85-88C6-6B05ED45ED52}" srcOrd="0" destOrd="0" presId="urn:microsoft.com/office/officeart/2005/8/layout/cycle5"/>
    <dgm:cxn modelId="{683FBCAC-E511-4877-9581-F24408B9D076}" type="presOf" srcId="{D5BE231B-97A5-432A-A5F3-B9C2198742CB}" destId="{95DB2FA4-B416-475D-BF5C-CBFF4DC5297F}" srcOrd="0" destOrd="0" presId="urn:microsoft.com/office/officeart/2005/8/layout/cycle5"/>
    <dgm:cxn modelId="{7510D0AD-1C5A-4B44-8661-EF5C940D12A9}" type="presOf" srcId="{D4FC7395-A522-4B06-98F4-11AE03742C95}" destId="{35166F13-D1D9-4A4F-82C6-8C2654789F67}" srcOrd="0" destOrd="0" presId="urn:microsoft.com/office/officeart/2005/8/layout/cycle5"/>
    <dgm:cxn modelId="{DDBFB5C2-EDBB-4304-9BB7-BF05678F1078}" srcId="{CFBA2570-5F2A-44C7-A8E5-F49D72966A88}" destId="{F0485F57-C76F-489E-80CF-5CFD5958049D}" srcOrd="3" destOrd="0" parTransId="{EF057158-B59E-4BEB-BF12-84A8ED2FC89D}" sibTransId="{4DA74B76-8CE2-4EB9-B4F0-4CBBE2449825}"/>
    <dgm:cxn modelId="{CBB5D4EA-3EB5-470E-8457-3C99580E625F}" type="presOf" srcId="{F0485F57-C76F-489E-80CF-5CFD5958049D}" destId="{7763512A-3AC6-4FB7-941D-70BC00FEE8AA}" srcOrd="0" destOrd="0" presId="urn:microsoft.com/office/officeart/2005/8/layout/cycle5"/>
    <dgm:cxn modelId="{79D2FFEC-09A1-44AF-80B7-F09F6FB0BAB4}" type="presOf" srcId="{D55245B5-88F1-42E8-8D42-2570C98A77D3}" destId="{F4DF3189-22E0-48BB-8284-8E819A434E58}" srcOrd="0" destOrd="0" presId="urn:microsoft.com/office/officeart/2005/8/layout/cycle5"/>
    <dgm:cxn modelId="{D20FB0FE-929F-4780-A0C1-48F333343FD7}" type="presOf" srcId="{F2B4DC74-14A8-4516-A04B-396F40D7CE28}" destId="{D2CA4F5B-6707-4F7C-B69A-4186FF66CE8F}" srcOrd="0" destOrd="0" presId="urn:microsoft.com/office/officeart/2005/8/layout/cycle5"/>
    <dgm:cxn modelId="{2FBE6B19-65EC-4E24-BDF9-D753C98A72EB}" type="presParOf" srcId="{B8A3F3B0-2126-414F-93EF-28371B778BB5}" destId="{DCCF3907-F8E5-40BD-B38A-5319CA370EE5}" srcOrd="0" destOrd="0" presId="urn:microsoft.com/office/officeart/2005/8/layout/cycle5"/>
    <dgm:cxn modelId="{7CDD55C8-532A-4D56-B87B-03EA20C1581D}" type="presParOf" srcId="{B8A3F3B0-2126-414F-93EF-28371B778BB5}" destId="{A2C90459-AEDC-40CE-A33A-6A7D269F2B13}" srcOrd="1" destOrd="0" presId="urn:microsoft.com/office/officeart/2005/8/layout/cycle5"/>
    <dgm:cxn modelId="{B044B916-984A-45F6-8DE4-8DEADAD5F40B}" type="presParOf" srcId="{B8A3F3B0-2126-414F-93EF-28371B778BB5}" destId="{35166F13-D1D9-4A4F-82C6-8C2654789F67}" srcOrd="2" destOrd="0" presId="urn:microsoft.com/office/officeart/2005/8/layout/cycle5"/>
    <dgm:cxn modelId="{87E29783-C38A-401A-AFFC-13D6CD54D4C2}" type="presParOf" srcId="{B8A3F3B0-2126-414F-93EF-28371B778BB5}" destId="{29A5080D-F11D-4753-985F-824D17D57432}" srcOrd="3" destOrd="0" presId="urn:microsoft.com/office/officeart/2005/8/layout/cycle5"/>
    <dgm:cxn modelId="{D6919B1B-B163-4F41-8BCA-AC7E935BC82D}" type="presParOf" srcId="{B8A3F3B0-2126-414F-93EF-28371B778BB5}" destId="{18FB53C5-DD0C-4B20-9818-60EC67F24D3E}" srcOrd="4" destOrd="0" presId="urn:microsoft.com/office/officeart/2005/8/layout/cycle5"/>
    <dgm:cxn modelId="{5F2B46C7-1F0F-4F6B-BFBF-BA8C9BE3E3F4}" type="presParOf" srcId="{B8A3F3B0-2126-414F-93EF-28371B778BB5}" destId="{95DB2FA4-B416-475D-BF5C-CBFF4DC5297F}" srcOrd="5" destOrd="0" presId="urn:microsoft.com/office/officeart/2005/8/layout/cycle5"/>
    <dgm:cxn modelId="{C7515412-9D6B-4D19-B356-946E8AC239B3}" type="presParOf" srcId="{B8A3F3B0-2126-414F-93EF-28371B778BB5}" destId="{18A48DC9-AB12-40CB-B031-22C4CA4E81F0}" srcOrd="6" destOrd="0" presId="urn:microsoft.com/office/officeart/2005/8/layout/cycle5"/>
    <dgm:cxn modelId="{6BFABBDC-D2DC-4879-BE9A-FA8ECF028839}" type="presParOf" srcId="{B8A3F3B0-2126-414F-93EF-28371B778BB5}" destId="{05603D3D-3592-48F8-A7BD-9E1987A046AA}" srcOrd="7" destOrd="0" presId="urn:microsoft.com/office/officeart/2005/8/layout/cycle5"/>
    <dgm:cxn modelId="{870306E1-7EB5-4718-89AC-468AF54B4A3A}" type="presParOf" srcId="{B8A3F3B0-2126-414F-93EF-28371B778BB5}" destId="{3A4AC7E8-4C3A-49C6-9FDB-0810409F2CAC}" srcOrd="8" destOrd="0" presId="urn:microsoft.com/office/officeart/2005/8/layout/cycle5"/>
    <dgm:cxn modelId="{359DA50B-2F27-434E-967C-1EF60AC998F4}" type="presParOf" srcId="{B8A3F3B0-2126-414F-93EF-28371B778BB5}" destId="{7763512A-3AC6-4FB7-941D-70BC00FEE8AA}" srcOrd="9" destOrd="0" presId="urn:microsoft.com/office/officeart/2005/8/layout/cycle5"/>
    <dgm:cxn modelId="{959EE334-E35A-4161-8AAD-078F32404E7A}" type="presParOf" srcId="{B8A3F3B0-2126-414F-93EF-28371B778BB5}" destId="{8A07EB76-8324-48C0-9780-0F9D24E12E07}" srcOrd="10" destOrd="0" presId="urn:microsoft.com/office/officeart/2005/8/layout/cycle5"/>
    <dgm:cxn modelId="{4B05BE02-E566-4B0C-9FFB-AE9162EECBE7}" type="presParOf" srcId="{B8A3F3B0-2126-414F-93EF-28371B778BB5}" destId="{CCEE0B05-3B9F-4F85-88C6-6B05ED45ED52}" srcOrd="11" destOrd="0" presId="urn:microsoft.com/office/officeart/2005/8/layout/cycle5"/>
    <dgm:cxn modelId="{20DC0103-2863-4FC0-B67D-C466AB40B2E2}" type="presParOf" srcId="{B8A3F3B0-2126-414F-93EF-28371B778BB5}" destId="{F4DF3189-22E0-48BB-8284-8E819A434E58}" srcOrd="12" destOrd="0" presId="urn:microsoft.com/office/officeart/2005/8/layout/cycle5"/>
    <dgm:cxn modelId="{8B8FBDB7-9044-44B0-992C-D2007DCAD79E}" type="presParOf" srcId="{B8A3F3B0-2126-414F-93EF-28371B778BB5}" destId="{F9FAD3D1-5C78-493C-A3B3-76283B72580A}" srcOrd="13" destOrd="0" presId="urn:microsoft.com/office/officeart/2005/8/layout/cycle5"/>
    <dgm:cxn modelId="{8C855811-51AF-4930-A2FB-9EB488DD7E89}" type="presParOf" srcId="{B8A3F3B0-2126-414F-93EF-28371B778BB5}" destId="{D2CA4F5B-6707-4F7C-B69A-4186FF66CE8F}" srcOrd="14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155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23758F0-AA44-40A9-9C61-49E7CD24D5D3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CF3A46A6-FA0A-4139-9B3D-0FE51FC4A26E}">
      <dgm:prSet phldrT="[Text]" custT="1"/>
      <dgm:spPr>
        <a:xfrm>
          <a:off x="2313" y="331421"/>
          <a:ext cx="2818117" cy="1127246"/>
        </a:xfrm>
        <a:prstGeom prst="chevron">
          <a:avLst/>
        </a:prstGeom>
        <a:solidFill>
          <a:srgbClr val="202E50"/>
        </a:solidFill>
        <a:ln w="12700" cap="flat" cmpd="sng" algn="ctr">
          <a:noFill/>
          <a:prstDash val="solid"/>
          <a:miter lim="800000"/>
        </a:ln>
        <a:effectLst/>
      </dgm:spPr>
      <dgm:t>
        <a:bodyPr/>
        <a:lstStyle/>
        <a:p>
          <a:pPr>
            <a:buNone/>
          </a:pPr>
          <a:endParaRPr lang="en-GB" sz="900" b="1" i="1" kern="1200">
            <a:solidFill>
              <a:sysClr val="window" lastClr="FFFFFF"/>
            </a:solidFill>
            <a:latin typeface="Georgia" panose="02040502050405020303" pitchFamily="18" charset="0"/>
            <a:ea typeface="+mn-ea"/>
            <a:cs typeface="+mn-cs"/>
          </a:endParaRPr>
        </a:p>
      </dgm:t>
    </dgm:pt>
    <dgm:pt modelId="{EEDC293C-85EF-4E1A-A102-EF3872C76A2A}" type="parTrans" cxnId="{FA0355D6-FE75-44A7-B926-D122EB9CD3CC}">
      <dgm:prSet/>
      <dgm:spPr/>
      <dgm:t>
        <a:bodyPr/>
        <a:lstStyle/>
        <a:p>
          <a:endParaRPr lang="en-GB" sz="1400" i="1">
            <a:latin typeface="Georgia" panose="02040502050405020303" pitchFamily="18" charset="0"/>
          </a:endParaRPr>
        </a:p>
      </dgm:t>
    </dgm:pt>
    <dgm:pt modelId="{B0520229-1B96-4B31-B297-763A45B2F83D}" type="sibTrans" cxnId="{FA0355D6-FE75-44A7-B926-D122EB9CD3CC}">
      <dgm:prSet/>
      <dgm:spPr/>
      <dgm:t>
        <a:bodyPr/>
        <a:lstStyle/>
        <a:p>
          <a:endParaRPr lang="en-GB" sz="1400" i="1">
            <a:latin typeface="Georgia" panose="02040502050405020303" pitchFamily="18" charset="0"/>
          </a:endParaRPr>
        </a:p>
      </dgm:t>
    </dgm:pt>
    <dgm:pt modelId="{5A11765F-8D9F-4039-ABB4-8CEC977F7E2E}">
      <dgm:prSet phldrT="[Text]" custT="1"/>
      <dgm:spPr>
        <a:xfrm>
          <a:off x="2538618" y="331421"/>
          <a:ext cx="2818117" cy="1127246"/>
        </a:xfrm>
        <a:prstGeom prst="chevron">
          <a:avLst/>
        </a:prstGeom>
        <a:solidFill>
          <a:srgbClr val="FFFFFF">
            <a:lumMod val="65000"/>
          </a:srgbClr>
        </a:solidFill>
        <a:ln w="12700" cap="flat" cmpd="sng" algn="ctr">
          <a:noFill/>
          <a:prstDash val="solid"/>
          <a:miter lim="800000"/>
        </a:ln>
        <a:effectLst/>
      </dgm:spPr>
      <dgm:t>
        <a:bodyPr/>
        <a:lstStyle/>
        <a:p>
          <a:pPr>
            <a:buNone/>
          </a:pPr>
          <a:endParaRPr lang="en-GB" sz="900" b="1" i="1" kern="1200">
            <a:solidFill>
              <a:sysClr val="window" lastClr="FFFFFF"/>
            </a:solidFill>
            <a:latin typeface="Georgia" panose="02040502050405020303" pitchFamily="18" charset="0"/>
            <a:ea typeface="+mn-ea"/>
            <a:cs typeface="+mn-cs"/>
          </a:endParaRPr>
        </a:p>
      </dgm:t>
    </dgm:pt>
    <dgm:pt modelId="{456078D0-ED6A-4E6A-B8E0-3735CD949803}" type="parTrans" cxnId="{484533BF-8B01-4F41-A585-C6A4960545DF}">
      <dgm:prSet/>
      <dgm:spPr/>
      <dgm:t>
        <a:bodyPr/>
        <a:lstStyle/>
        <a:p>
          <a:endParaRPr lang="en-GB" sz="1400" i="1">
            <a:latin typeface="Georgia" panose="02040502050405020303" pitchFamily="18" charset="0"/>
          </a:endParaRPr>
        </a:p>
      </dgm:t>
    </dgm:pt>
    <dgm:pt modelId="{4FF93F88-6D11-46F4-BAD0-6C3BABF35704}" type="sibTrans" cxnId="{484533BF-8B01-4F41-A585-C6A4960545DF}">
      <dgm:prSet/>
      <dgm:spPr/>
      <dgm:t>
        <a:bodyPr/>
        <a:lstStyle/>
        <a:p>
          <a:endParaRPr lang="en-GB" sz="1400" i="1">
            <a:latin typeface="Georgia" panose="02040502050405020303" pitchFamily="18" charset="0"/>
          </a:endParaRPr>
        </a:p>
      </dgm:t>
    </dgm:pt>
    <dgm:pt modelId="{5F890342-DE84-4EF1-997B-6910075830B3}">
      <dgm:prSet phldrT="[Text]" custT="1"/>
      <dgm:spPr>
        <a:xfrm>
          <a:off x="5074923" y="331421"/>
          <a:ext cx="2818117" cy="1127246"/>
        </a:xfrm>
        <a:prstGeom prst="chevron">
          <a:avLst/>
        </a:prstGeom>
        <a:solidFill>
          <a:srgbClr val="F6AA16"/>
        </a:solidFill>
        <a:ln w="12700" cap="flat" cmpd="sng" algn="ctr">
          <a:noFill/>
          <a:prstDash val="solid"/>
          <a:miter lim="800000"/>
        </a:ln>
        <a:effectLst/>
      </dgm:spPr>
      <dgm:t>
        <a:bodyPr/>
        <a:lstStyle/>
        <a:p>
          <a:pPr rtl="0">
            <a:buNone/>
          </a:pPr>
          <a:endParaRPr lang="en-GB" sz="900" b="1" i="1" kern="1200">
            <a:solidFill>
              <a:sysClr val="window" lastClr="FFFFFF"/>
            </a:solidFill>
            <a:latin typeface="Georgia" panose="02040502050405020303" pitchFamily="18" charset="0"/>
            <a:ea typeface="+mn-ea"/>
            <a:cs typeface="+mn-cs"/>
          </a:endParaRPr>
        </a:p>
      </dgm:t>
    </dgm:pt>
    <dgm:pt modelId="{27B73419-A1FD-4BB2-9897-5F890B61BDFE}" type="parTrans" cxnId="{D5054E88-B8F1-4667-8A5E-5C763061EF75}">
      <dgm:prSet/>
      <dgm:spPr/>
      <dgm:t>
        <a:bodyPr/>
        <a:lstStyle/>
        <a:p>
          <a:endParaRPr lang="en-GB" sz="1400" i="1">
            <a:latin typeface="Georgia" panose="02040502050405020303" pitchFamily="18" charset="0"/>
          </a:endParaRPr>
        </a:p>
      </dgm:t>
    </dgm:pt>
    <dgm:pt modelId="{A1BCA2F6-08F8-4066-9D02-38A8E7654899}" type="sibTrans" cxnId="{D5054E88-B8F1-4667-8A5E-5C763061EF75}">
      <dgm:prSet/>
      <dgm:spPr/>
      <dgm:t>
        <a:bodyPr/>
        <a:lstStyle/>
        <a:p>
          <a:endParaRPr lang="en-GB" sz="1400" i="1">
            <a:latin typeface="Georgia" panose="02040502050405020303" pitchFamily="18" charset="0"/>
          </a:endParaRPr>
        </a:p>
      </dgm:t>
    </dgm:pt>
    <dgm:pt modelId="{31316B28-8880-48B1-BE95-D4D746EF99A0}" type="pres">
      <dgm:prSet presAssocID="{C23758F0-AA44-40A9-9C61-49E7CD24D5D3}" presName="Name0" presStyleCnt="0">
        <dgm:presLayoutVars>
          <dgm:dir/>
          <dgm:animLvl val="lvl"/>
          <dgm:resizeHandles val="exact"/>
        </dgm:presLayoutVars>
      </dgm:prSet>
      <dgm:spPr/>
    </dgm:pt>
    <dgm:pt modelId="{BD8F5B00-93A8-4CD4-A9F6-3D0FF85C1982}" type="pres">
      <dgm:prSet presAssocID="{CF3A46A6-FA0A-4139-9B3D-0FE51FC4A26E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94123A1-C37B-40A3-8EEA-C3F94E705088}" type="pres">
      <dgm:prSet presAssocID="{B0520229-1B96-4B31-B297-763A45B2F83D}" presName="parTxOnlySpace" presStyleCnt="0"/>
      <dgm:spPr/>
    </dgm:pt>
    <dgm:pt modelId="{20D3A973-A0FE-445D-9088-BD746637A48F}" type="pres">
      <dgm:prSet presAssocID="{5A11765F-8D9F-4039-ABB4-8CEC977F7E2E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BC18BDBA-9035-45C9-A67C-C3A81F431CB6}" type="pres">
      <dgm:prSet presAssocID="{4FF93F88-6D11-46F4-BAD0-6C3BABF35704}" presName="parTxOnlySpace" presStyleCnt="0"/>
      <dgm:spPr/>
    </dgm:pt>
    <dgm:pt modelId="{9875952E-E79B-4802-B32C-9E6B593C43AB}" type="pres">
      <dgm:prSet presAssocID="{5F890342-DE84-4EF1-997B-6910075830B3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EAF1943A-5B64-4E23-A211-F1CB7FE9410F}" type="presOf" srcId="{C23758F0-AA44-40A9-9C61-49E7CD24D5D3}" destId="{31316B28-8880-48B1-BE95-D4D746EF99A0}" srcOrd="0" destOrd="0" presId="urn:microsoft.com/office/officeart/2005/8/layout/chevron1"/>
    <dgm:cxn modelId="{9C4C6D76-645F-40B2-9A86-ED1E9B77BB48}" type="presOf" srcId="{CF3A46A6-FA0A-4139-9B3D-0FE51FC4A26E}" destId="{BD8F5B00-93A8-4CD4-A9F6-3D0FF85C1982}" srcOrd="0" destOrd="0" presId="urn:microsoft.com/office/officeart/2005/8/layout/chevron1"/>
    <dgm:cxn modelId="{D5054E88-B8F1-4667-8A5E-5C763061EF75}" srcId="{C23758F0-AA44-40A9-9C61-49E7CD24D5D3}" destId="{5F890342-DE84-4EF1-997B-6910075830B3}" srcOrd="2" destOrd="0" parTransId="{27B73419-A1FD-4BB2-9897-5F890B61BDFE}" sibTransId="{A1BCA2F6-08F8-4066-9D02-38A8E7654899}"/>
    <dgm:cxn modelId="{2DD51791-1F09-45CD-B97A-97002C3708D0}" type="presOf" srcId="{5A11765F-8D9F-4039-ABB4-8CEC977F7E2E}" destId="{20D3A973-A0FE-445D-9088-BD746637A48F}" srcOrd="0" destOrd="0" presId="urn:microsoft.com/office/officeart/2005/8/layout/chevron1"/>
    <dgm:cxn modelId="{484533BF-8B01-4F41-A585-C6A4960545DF}" srcId="{C23758F0-AA44-40A9-9C61-49E7CD24D5D3}" destId="{5A11765F-8D9F-4039-ABB4-8CEC977F7E2E}" srcOrd="1" destOrd="0" parTransId="{456078D0-ED6A-4E6A-B8E0-3735CD949803}" sibTransId="{4FF93F88-6D11-46F4-BAD0-6C3BABF35704}"/>
    <dgm:cxn modelId="{001340D3-0B23-4F10-934D-D2A6BD1C8D88}" type="presOf" srcId="{5F890342-DE84-4EF1-997B-6910075830B3}" destId="{9875952E-E79B-4802-B32C-9E6B593C43AB}" srcOrd="0" destOrd="0" presId="urn:microsoft.com/office/officeart/2005/8/layout/chevron1"/>
    <dgm:cxn modelId="{FA0355D6-FE75-44A7-B926-D122EB9CD3CC}" srcId="{C23758F0-AA44-40A9-9C61-49E7CD24D5D3}" destId="{CF3A46A6-FA0A-4139-9B3D-0FE51FC4A26E}" srcOrd="0" destOrd="0" parTransId="{EEDC293C-85EF-4E1A-A102-EF3872C76A2A}" sibTransId="{B0520229-1B96-4B31-B297-763A45B2F83D}"/>
    <dgm:cxn modelId="{8B0E3B5D-B687-4E8A-B9F2-36C73492E064}" type="presParOf" srcId="{31316B28-8880-48B1-BE95-D4D746EF99A0}" destId="{BD8F5B00-93A8-4CD4-A9F6-3D0FF85C1982}" srcOrd="0" destOrd="0" presId="urn:microsoft.com/office/officeart/2005/8/layout/chevron1"/>
    <dgm:cxn modelId="{53EBDEF0-472A-40E6-BFDA-C125E9B39A75}" type="presParOf" srcId="{31316B28-8880-48B1-BE95-D4D746EF99A0}" destId="{E94123A1-C37B-40A3-8EEA-C3F94E705088}" srcOrd="1" destOrd="0" presId="urn:microsoft.com/office/officeart/2005/8/layout/chevron1"/>
    <dgm:cxn modelId="{565CE1A2-F7E7-4676-857B-6405DB27DEC2}" type="presParOf" srcId="{31316B28-8880-48B1-BE95-D4D746EF99A0}" destId="{20D3A973-A0FE-445D-9088-BD746637A48F}" srcOrd="2" destOrd="0" presId="urn:microsoft.com/office/officeart/2005/8/layout/chevron1"/>
    <dgm:cxn modelId="{3D117089-10A1-43A1-9EB0-DB01AA9C1EAF}" type="presParOf" srcId="{31316B28-8880-48B1-BE95-D4D746EF99A0}" destId="{BC18BDBA-9035-45C9-A67C-C3A81F431CB6}" srcOrd="3" destOrd="0" presId="urn:microsoft.com/office/officeart/2005/8/layout/chevron1"/>
    <dgm:cxn modelId="{6D77200A-4BD0-445A-B422-CF16537E57BC}" type="presParOf" srcId="{31316B28-8880-48B1-BE95-D4D746EF99A0}" destId="{9875952E-E79B-4802-B32C-9E6B593C43AB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45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CFBA2570-5F2A-44C7-A8E5-F49D72966A88}" type="doc">
      <dgm:prSet loTypeId="urn:microsoft.com/office/officeart/2005/8/layout/cycle5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8D60FA84-F612-4C63-BF44-D8F1C263FABB}">
      <dgm:prSet phldrT="[Text]" phldr="1" custT="1"/>
      <dgm:spPr>
        <a:solidFill>
          <a:srgbClr val="19243F"/>
        </a:solidFill>
        <a:ln w="12700" cap="flat" cmpd="sng" algn="ctr">
          <a:noFill/>
          <a:prstDash val="solid"/>
          <a:miter lim="800000"/>
        </a:ln>
        <a:effectLst/>
      </dgm:spPr>
      <dgm:t>
        <a:bodyPr spcFirstLastPara="0" vert="horz" wrap="square" lIns="76200" tIns="76200" rIns="76200" bIns="76200" numCol="1" spcCol="1270" anchor="ctr" anchorCtr="0"/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900" b="1" i="1" kern="1200">
            <a:solidFill>
              <a:schemeClr val="bg1"/>
            </a:solidFill>
            <a:latin typeface="Georgia" panose="02040502050405020303" pitchFamily="18" charset="0"/>
            <a:ea typeface="+mn-ea"/>
            <a:cs typeface="+mn-cs"/>
          </a:endParaRPr>
        </a:p>
      </dgm:t>
    </dgm:pt>
    <dgm:pt modelId="{C129CD15-EC07-4C66-8F52-296CB60800E3}" type="parTrans" cxnId="{5852617E-0766-4C3C-BE78-8C65E8FF490B}">
      <dgm:prSet/>
      <dgm:spPr/>
      <dgm:t>
        <a:bodyPr/>
        <a:lstStyle/>
        <a:p>
          <a:endParaRPr lang="en-GB" sz="900" i="1">
            <a:latin typeface="Georgia" panose="02040502050405020303" pitchFamily="18" charset="0"/>
          </a:endParaRPr>
        </a:p>
      </dgm:t>
    </dgm:pt>
    <dgm:pt modelId="{D4FC7395-A522-4B06-98F4-11AE03742C95}" type="sibTrans" cxnId="{5852617E-0766-4C3C-BE78-8C65E8FF490B}">
      <dgm:prSet/>
      <dgm:spPr>
        <a:ln>
          <a:solidFill>
            <a:srgbClr val="19243F"/>
          </a:solidFill>
        </a:ln>
      </dgm:spPr>
      <dgm:t>
        <a:bodyPr/>
        <a:lstStyle/>
        <a:p>
          <a:endParaRPr lang="en-GB" sz="900" i="1">
            <a:latin typeface="Georgia" panose="02040502050405020303" pitchFamily="18" charset="0"/>
          </a:endParaRPr>
        </a:p>
      </dgm:t>
    </dgm:pt>
    <dgm:pt modelId="{7EF358BC-CBEE-4E7F-A6CA-F58983E66601}">
      <dgm:prSet phldrT="[Text]" phldr="1" custT="1"/>
      <dgm:spPr>
        <a:solidFill>
          <a:srgbClr val="F6AA16"/>
        </a:solidFill>
        <a:ln w="12700" cap="flat" cmpd="sng" algn="ctr">
          <a:noFill/>
          <a:prstDash val="solid"/>
          <a:miter lim="800000"/>
        </a:ln>
        <a:effectLst/>
      </dgm:spPr>
      <dgm:t>
        <a:bodyPr spcFirstLastPara="0" vert="horz" wrap="square" lIns="76200" tIns="76200" rIns="76200" bIns="76200" numCol="1" spcCol="1270" anchor="ctr" anchorCtr="0"/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900" b="1" i="1" kern="1200">
            <a:solidFill>
              <a:srgbClr val="19243F"/>
            </a:solidFill>
            <a:latin typeface="Georgia" panose="02040502050405020303" pitchFamily="18" charset="0"/>
            <a:ea typeface="+mn-ea"/>
            <a:cs typeface="+mn-cs"/>
          </a:endParaRPr>
        </a:p>
      </dgm:t>
    </dgm:pt>
    <dgm:pt modelId="{BC538582-703E-40BA-8F9C-5B585962B218}" type="parTrans" cxnId="{D1EE786F-51C8-47FF-94FD-5BA1308E3644}">
      <dgm:prSet/>
      <dgm:spPr/>
      <dgm:t>
        <a:bodyPr/>
        <a:lstStyle/>
        <a:p>
          <a:endParaRPr lang="en-GB" sz="900" i="1">
            <a:latin typeface="Georgia" panose="02040502050405020303" pitchFamily="18" charset="0"/>
          </a:endParaRPr>
        </a:p>
      </dgm:t>
    </dgm:pt>
    <dgm:pt modelId="{D5BE231B-97A5-432A-A5F3-B9C2198742CB}" type="sibTrans" cxnId="{D1EE786F-51C8-47FF-94FD-5BA1308E3644}">
      <dgm:prSet/>
      <dgm:spPr>
        <a:ln>
          <a:solidFill>
            <a:srgbClr val="19243F"/>
          </a:solidFill>
        </a:ln>
      </dgm:spPr>
      <dgm:t>
        <a:bodyPr/>
        <a:lstStyle/>
        <a:p>
          <a:endParaRPr lang="en-GB" sz="900" i="1">
            <a:latin typeface="Georgia" panose="02040502050405020303" pitchFamily="18" charset="0"/>
          </a:endParaRPr>
        </a:p>
      </dgm:t>
    </dgm:pt>
    <dgm:pt modelId="{F5E2A8FB-61D9-4B7F-B265-33691C20006A}">
      <dgm:prSet phldrT="[Text]" phldr="1" custT="1"/>
      <dgm:spPr>
        <a:solidFill>
          <a:srgbClr val="A6A6A6"/>
        </a:solidFill>
        <a:ln w="12700" cap="flat" cmpd="sng" algn="ctr">
          <a:noFill/>
          <a:prstDash val="solid"/>
          <a:miter lim="800000"/>
        </a:ln>
        <a:effectLst/>
      </dgm:spPr>
      <dgm:t>
        <a:bodyPr spcFirstLastPara="0" vert="horz" wrap="square" lIns="76200" tIns="76200" rIns="76200" bIns="76200" numCol="1" spcCol="1270" anchor="ctr" anchorCtr="0"/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900" b="1" i="1" kern="1200">
            <a:solidFill>
              <a:srgbClr val="19243F"/>
            </a:solidFill>
            <a:latin typeface="Georgia" panose="02040502050405020303" pitchFamily="18" charset="0"/>
            <a:ea typeface="+mn-ea"/>
            <a:cs typeface="+mn-cs"/>
          </a:endParaRPr>
        </a:p>
      </dgm:t>
    </dgm:pt>
    <dgm:pt modelId="{1772199B-E603-4878-B6A8-23B7E3C6E111}" type="parTrans" cxnId="{2DF6C105-99DF-4CEC-B70A-57848B681EC2}">
      <dgm:prSet/>
      <dgm:spPr/>
      <dgm:t>
        <a:bodyPr/>
        <a:lstStyle/>
        <a:p>
          <a:endParaRPr lang="en-GB" sz="900" i="1">
            <a:latin typeface="Georgia" panose="02040502050405020303" pitchFamily="18" charset="0"/>
          </a:endParaRPr>
        </a:p>
      </dgm:t>
    </dgm:pt>
    <dgm:pt modelId="{28106CDF-2199-4811-BACA-69D17D510EE9}" type="sibTrans" cxnId="{2DF6C105-99DF-4CEC-B70A-57848B681EC2}">
      <dgm:prSet/>
      <dgm:spPr>
        <a:ln>
          <a:solidFill>
            <a:srgbClr val="19243F"/>
          </a:solidFill>
        </a:ln>
      </dgm:spPr>
      <dgm:t>
        <a:bodyPr/>
        <a:lstStyle/>
        <a:p>
          <a:endParaRPr lang="en-GB" sz="900" i="1">
            <a:latin typeface="Georgia" panose="02040502050405020303" pitchFamily="18" charset="0"/>
          </a:endParaRPr>
        </a:p>
      </dgm:t>
    </dgm:pt>
    <dgm:pt modelId="{F0485F57-C76F-489E-80CF-5CFD5958049D}">
      <dgm:prSet phldrT="[Text]" phldr="1" custT="1"/>
      <dgm:spPr>
        <a:solidFill>
          <a:srgbClr val="202E50"/>
        </a:solidFill>
        <a:ln w="12700" cap="flat" cmpd="sng" algn="ctr">
          <a:noFill/>
          <a:prstDash val="solid"/>
          <a:miter lim="800000"/>
        </a:ln>
        <a:effectLst/>
      </dgm:spPr>
      <dgm:t>
        <a:bodyPr spcFirstLastPara="0" vert="horz" wrap="square" lIns="76200" tIns="76200" rIns="76200" bIns="76200" numCol="1" spcCol="1270" anchor="ctr" anchorCtr="0"/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900" b="1" i="1" kern="1200">
            <a:solidFill>
              <a:schemeClr val="bg1"/>
            </a:solidFill>
            <a:latin typeface="Georgia" panose="02040502050405020303" pitchFamily="18" charset="0"/>
            <a:ea typeface="+mn-ea"/>
            <a:cs typeface="+mn-cs"/>
          </a:endParaRPr>
        </a:p>
      </dgm:t>
    </dgm:pt>
    <dgm:pt modelId="{EF057158-B59E-4BEB-BF12-84A8ED2FC89D}" type="parTrans" cxnId="{DDBFB5C2-EDBB-4304-9BB7-BF05678F1078}">
      <dgm:prSet/>
      <dgm:spPr/>
      <dgm:t>
        <a:bodyPr/>
        <a:lstStyle/>
        <a:p>
          <a:endParaRPr lang="en-GB" sz="900" i="1">
            <a:latin typeface="Georgia" panose="02040502050405020303" pitchFamily="18" charset="0"/>
          </a:endParaRPr>
        </a:p>
      </dgm:t>
    </dgm:pt>
    <dgm:pt modelId="{4DA74B76-8CE2-4EB9-B4F0-4CBBE2449825}" type="sibTrans" cxnId="{DDBFB5C2-EDBB-4304-9BB7-BF05678F1078}">
      <dgm:prSet/>
      <dgm:spPr>
        <a:ln>
          <a:solidFill>
            <a:srgbClr val="19243F"/>
          </a:solidFill>
        </a:ln>
      </dgm:spPr>
      <dgm:t>
        <a:bodyPr/>
        <a:lstStyle/>
        <a:p>
          <a:endParaRPr lang="en-GB" sz="900" i="1">
            <a:latin typeface="Georgia" panose="02040502050405020303" pitchFamily="18" charset="0"/>
          </a:endParaRPr>
        </a:p>
      </dgm:t>
    </dgm:pt>
    <dgm:pt modelId="{D55245B5-88F1-42E8-8D42-2570C98A77D3}">
      <dgm:prSet phldrT="[Text]" phldr="1" custT="1"/>
      <dgm:spPr>
        <a:solidFill>
          <a:srgbClr val="BFBFBF"/>
        </a:solidFill>
        <a:ln w="12700" cap="flat" cmpd="sng" algn="ctr">
          <a:noFill/>
          <a:prstDash val="solid"/>
          <a:miter lim="800000"/>
        </a:ln>
        <a:effectLst/>
      </dgm:spPr>
      <dgm:t>
        <a:bodyPr spcFirstLastPara="0" vert="horz" wrap="square" lIns="76200" tIns="76200" rIns="76200" bIns="76200" numCol="1" spcCol="1270" anchor="ctr" anchorCtr="0"/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900" b="1" i="1" kern="1200">
            <a:solidFill>
              <a:srgbClr val="19243F"/>
            </a:solidFill>
            <a:latin typeface="Georgia" panose="02040502050405020303" pitchFamily="18" charset="0"/>
            <a:ea typeface="+mn-ea"/>
            <a:cs typeface="+mn-cs"/>
          </a:endParaRPr>
        </a:p>
      </dgm:t>
    </dgm:pt>
    <dgm:pt modelId="{47049374-0B82-4A42-A02D-5D1A3C201612}" type="parTrans" cxnId="{5CC2170E-DDDA-4DA8-88C9-AA3CAB0E7EE2}">
      <dgm:prSet/>
      <dgm:spPr/>
      <dgm:t>
        <a:bodyPr/>
        <a:lstStyle/>
        <a:p>
          <a:endParaRPr lang="en-GB" sz="900" i="1">
            <a:latin typeface="Georgia" panose="02040502050405020303" pitchFamily="18" charset="0"/>
          </a:endParaRPr>
        </a:p>
      </dgm:t>
    </dgm:pt>
    <dgm:pt modelId="{F2B4DC74-14A8-4516-A04B-396F40D7CE28}" type="sibTrans" cxnId="{5CC2170E-DDDA-4DA8-88C9-AA3CAB0E7EE2}">
      <dgm:prSet/>
      <dgm:spPr>
        <a:ln>
          <a:solidFill>
            <a:srgbClr val="19243F"/>
          </a:solidFill>
        </a:ln>
      </dgm:spPr>
      <dgm:t>
        <a:bodyPr/>
        <a:lstStyle/>
        <a:p>
          <a:endParaRPr lang="en-GB" sz="900" i="1">
            <a:latin typeface="Georgia" panose="02040502050405020303" pitchFamily="18" charset="0"/>
          </a:endParaRPr>
        </a:p>
      </dgm:t>
    </dgm:pt>
    <dgm:pt modelId="{B8A3F3B0-2126-414F-93EF-28371B778BB5}" type="pres">
      <dgm:prSet presAssocID="{CFBA2570-5F2A-44C7-A8E5-F49D72966A88}" presName="cycle" presStyleCnt="0">
        <dgm:presLayoutVars>
          <dgm:dir/>
          <dgm:resizeHandles val="exact"/>
        </dgm:presLayoutVars>
      </dgm:prSet>
      <dgm:spPr/>
    </dgm:pt>
    <dgm:pt modelId="{DCCF3907-F8E5-40BD-B38A-5319CA370EE5}" type="pres">
      <dgm:prSet presAssocID="{8D60FA84-F612-4C63-BF44-D8F1C263FABB}" presName="node" presStyleLbl="node1" presStyleIdx="0" presStyleCnt="5">
        <dgm:presLayoutVars>
          <dgm:bulletEnabled val="1"/>
        </dgm:presLayoutVars>
      </dgm:prSet>
      <dgm:spPr>
        <a:xfrm>
          <a:off x="1294743" y="1289"/>
          <a:ext cx="726092" cy="471960"/>
        </a:xfrm>
        <a:prstGeom prst="rect">
          <a:avLst/>
        </a:prstGeom>
      </dgm:spPr>
    </dgm:pt>
    <dgm:pt modelId="{A2C90459-AEDC-40CE-A33A-6A7D269F2B13}" type="pres">
      <dgm:prSet presAssocID="{8D60FA84-F612-4C63-BF44-D8F1C263FABB}" presName="spNode" presStyleCnt="0"/>
      <dgm:spPr/>
    </dgm:pt>
    <dgm:pt modelId="{35166F13-D1D9-4A4F-82C6-8C2654789F67}" type="pres">
      <dgm:prSet presAssocID="{D4FC7395-A522-4B06-98F4-11AE03742C95}" presName="sibTrans" presStyleLbl="sibTrans1D1" presStyleIdx="0" presStyleCnt="5"/>
      <dgm:spPr/>
    </dgm:pt>
    <dgm:pt modelId="{29A5080D-F11D-4753-985F-824D17D57432}" type="pres">
      <dgm:prSet presAssocID="{7EF358BC-CBEE-4E7F-A6CA-F58983E66601}" presName="node" presStyleLbl="node1" presStyleIdx="1" presStyleCnt="5">
        <dgm:presLayoutVars>
          <dgm:bulletEnabled val="1"/>
        </dgm:presLayoutVars>
      </dgm:prSet>
      <dgm:spPr>
        <a:xfrm>
          <a:off x="2190969" y="652435"/>
          <a:ext cx="726092" cy="471960"/>
        </a:xfrm>
        <a:prstGeom prst="rect">
          <a:avLst/>
        </a:prstGeom>
      </dgm:spPr>
    </dgm:pt>
    <dgm:pt modelId="{18FB53C5-DD0C-4B20-9818-60EC67F24D3E}" type="pres">
      <dgm:prSet presAssocID="{7EF358BC-CBEE-4E7F-A6CA-F58983E66601}" presName="spNode" presStyleCnt="0"/>
      <dgm:spPr/>
    </dgm:pt>
    <dgm:pt modelId="{95DB2FA4-B416-475D-BF5C-CBFF4DC5297F}" type="pres">
      <dgm:prSet presAssocID="{D5BE231B-97A5-432A-A5F3-B9C2198742CB}" presName="sibTrans" presStyleLbl="sibTrans1D1" presStyleIdx="1" presStyleCnt="5"/>
      <dgm:spPr/>
    </dgm:pt>
    <dgm:pt modelId="{18A48DC9-AB12-40CB-B031-22C4CA4E81F0}" type="pres">
      <dgm:prSet presAssocID="{F5E2A8FB-61D9-4B7F-B265-33691C20006A}" presName="node" presStyleLbl="node1" presStyleIdx="2" presStyleCnt="5">
        <dgm:presLayoutVars>
          <dgm:bulletEnabled val="1"/>
        </dgm:presLayoutVars>
      </dgm:prSet>
      <dgm:spPr>
        <a:xfrm>
          <a:off x="1848641" y="1706013"/>
          <a:ext cx="726092" cy="471960"/>
        </a:xfrm>
        <a:prstGeom prst="rect">
          <a:avLst/>
        </a:prstGeom>
      </dgm:spPr>
    </dgm:pt>
    <dgm:pt modelId="{05603D3D-3592-48F8-A7BD-9E1987A046AA}" type="pres">
      <dgm:prSet presAssocID="{F5E2A8FB-61D9-4B7F-B265-33691C20006A}" presName="spNode" presStyleCnt="0"/>
      <dgm:spPr/>
    </dgm:pt>
    <dgm:pt modelId="{3A4AC7E8-4C3A-49C6-9FDB-0810409F2CAC}" type="pres">
      <dgm:prSet presAssocID="{28106CDF-2199-4811-BACA-69D17D510EE9}" presName="sibTrans" presStyleLbl="sibTrans1D1" presStyleIdx="2" presStyleCnt="5"/>
      <dgm:spPr/>
    </dgm:pt>
    <dgm:pt modelId="{7763512A-3AC6-4FB7-941D-70BC00FEE8AA}" type="pres">
      <dgm:prSet presAssocID="{F0485F57-C76F-489E-80CF-5CFD5958049D}" presName="node" presStyleLbl="node1" presStyleIdx="3" presStyleCnt="5">
        <dgm:presLayoutVars>
          <dgm:bulletEnabled val="1"/>
        </dgm:presLayoutVars>
      </dgm:prSet>
      <dgm:spPr>
        <a:xfrm>
          <a:off x="740845" y="1706013"/>
          <a:ext cx="726092" cy="471960"/>
        </a:xfrm>
        <a:prstGeom prst="rect">
          <a:avLst/>
        </a:prstGeom>
      </dgm:spPr>
    </dgm:pt>
    <dgm:pt modelId="{8A07EB76-8324-48C0-9780-0F9D24E12E07}" type="pres">
      <dgm:prSet presAssocID="{F0485F57-C76F-489E-80CF-5CFD5958049D}" presName="spNode" presStyleCnt="0"/>
      <dgm:spPr/>
    </dgm:pt>
    <dgm:pt modelId="{CCEE0B05-3B9F-4F85-88C6-6B05ED45ED52}" type="pres">
      <dgm:prSet presAssocID="{4DA74B76-8CE2-4EB9-B4F0-4CBBE2449825}" presName="sibTrans" presStyleLbl="sibTrans1D1" presStyleIdx="3" presStyleCnt="5"/>
      <dgm:spPr/>
    </dgm:pt>
    <dgm:pt modelId="{F4DF3189-22E0-48BB-8284-8E819A434E58}" type="pres">
      <dgm:prSet presAssocID="{D55245B5-88F1-42E8-8D42-2570C98A77D3}" presName="node" presStyleLbl="node1" presStyleIdx="4" presStyleCnt="5">
        <dgm:presLayoutVars>
          <dgm:bulletEnabled val="1"/>
        </dgm:presLayoutVars>
      </dgm:prSet>
      <dgm:spPr>
        <a:xfrm>
          <a:off x="398517" y="652435"/>
          <a:ext cx="726092" cy="471960"/>
        </a:xfrm>
        <a:prstGeom prst="rect">
          <a:avLst/>
        </a:prstGeom>
      </dgm:spPr>
    </dgm:pt>
    <dgm:pt modelId="{F9FAD3D1-5C78-493C-A3B3-76283B72580A}" type="pres">
      <dgm:prSet presAssocID="{D55245B5-88F1-42E8-8D42-2570C98A77D3}" presName="spNode" presStyleCnt="0"/>
      <dgm:spPr/>
    </dgm:pt>
    <dgm:pt modelId="{D2CA4F5B-6707-4F7C-B69A-4186FF66CE8F}" type="pres">
      <dgm:prSet presAssocID="{F2B4DC74-14A8-4516-A04B-396F40D7CE28}" presName="sibTrans" presStyleLbl="sibTrans1D1" presStyleIdx="4" presStyleCnt="5"/>
      <dgm:spPr/>
    </dgm:pt>
  </dgm:ptLst>
  <dgm:cxnLst>
    <dgm:cxn modelId="{AC573700-20AB-47FE-8627-BC074726FD26}" type="presOf" srcId="{7EF358BC-CBEE-4E7F-A6CA-F58983E66601}" destId="{29A5080D-F11D-4753-985F-824D17D57432}" srcOrd="0" destOrd="0" presId="urn:microsoft.com/office/officeart/2005/8/layout/cycle5"/>
    <dgm:cxn modelId="{2DF6C105-99DF-4CEC-B70A-57848B681EC2}" srcId="{CFBA2570-5F2A-44C7-A8E5-F49D72966A88}" destId="{F5E2A8FB-61D9-4B7F-B265-33691C20006A}" srcOrd="2" destOrd="0" parTransId="{1772199B-E603-4878-B6A8-23B7E3C6E111}" sibTransId="{28106CDF-2199-4811-BACA-69D17D510EE9}"/>
    <dgm:cxn modelId="{5CC2170E-DDDA-4DA8-88C9-AA3CAB0E7EE2}" srcId="{CFBA2570-5F2A-44C7-A8E5-F49D72966A88}" destId="{D55245B5-88F1-42E8-8D42-2570C98A77D3}" srcOrd="4" destOrd="0" parTransId="{47049374-0B82-4A42-A02D-5D1A3C201612}" sibTransId="{F2B4DC74-14A8-4516-A04B-396F40D7CE28}"/>
    <dgm:cxn modelId="{D39C4B2C-2AFD-4987-9DD0-F66C0B2C7F3A}" type="presOf" srcId="{F5E2A8FB-61D9-4B7F-B265-33691C20006A}" destId="{18A48DC9-AB12-40CB-B031-22C4CA4E81F0}" srcOrd="0" destOrd="0" presId="urn:microsoft.com/office/officeart/2005/8/layout/cycle5"/>
    <dgm:cxn modelId="{7F3EC75D-13ED-4016-86F6-04835073D492}" type="presOf" srcId="{CFBA2570-5F2A-44C7-A8E5-F49D72966A88}" destId="{B8A3F3B0-2126-414F-93EF-28371B778BB5}" srcOrd="0" destOrd="0" presId="urn:microsoft.com/office/officeart/2005/8/layout/cycle5"/>
    <dgm:cxn modelId="{B52D8841-BF0D-41EB-876B-CF05796EC8D7}" type="presOf" srcId="{28106CDF-2199-4811-BACA-69D17D510EE9}" destId="{3A4AC7E8-4C3A-49C6-9FDB-0810409F2CAC}" srcOrd="0" destOrd="0" presId="urn:microsoft.com/office/officeart/2005/8/layout/cycle5"/>
    <dgm:cxn modelId="{4BC8CD62-9517-4794-8F05-5F04ACE4599A}" type="presOf" srcId="{8D60FA84-F612-4C63-BF44-D8F1C263FABB}" destId="{DCCF3907-F8E5-40BD-B38A-5319CA370EE5}" srcOrd="0" destOrd="0" presId="urn:microsoft.com/office/officeart/2005/8/layout/cycle5"/>
    <dgm:cxn modelId="{D1EE786F-51C8-47FF-94FD-5BA1308E3644}" srcId="{CFBA2570-5F2A-44C7-A8E5-F49D72966A88}" destId="{7EF358BC-CBEE-4E7F-A6CA-F58983E66601}" srcOrd="1" destOrd="0" parTransId="{BC538582-703E-40BA-8F9C-5B585962B218}" sibTransId="{D5BE231B-97A5-432A-A5F3-B9C2198742CB}"/>
    <dgm:cxn modelId="{5852617E-0766-4C3C-BE78-8C65E8FF490B}" srcId="{CFBA2570-5F2A-44C7-A8E5-F49D72966A88}" destId="{8D60FA84-F612-4C63-BF44-D8F1C263FABB}" srcOrd="0" destOrd="0" parTransId="{C129CD15-EC07-4C66-8F52-296CB60800E3}" sibTransId="{D4FC7395-A522-4B06-98F4-11AE03742C95}"/>
    <dgm:cxn modelId="{46999593-3933-4FA1-9B56-68A5006FCD92}" type="presOf" srcId="{4DA74B76-8CE2-4EB9-B4F0-4CBBE2449825}" destId="{CCEE0B05-3B9F-4F85-88C6-6B05ED45ED52}" srcOrd="0" destOrd="0" presId="urn:microsoft.com/office/officeart/2005/8/layout/cycle5"/>
    <dgm:cxn modelId="{683FBCAC-E511-4877-9581-F24408B9D076}" type="presOf" srcId="{D5BE231B-97A5-432A-A5F3-B9C2198742CB}" destId="{95DB2FA4-B416-475D-BF5C-CBFF4DC5297F}" srcOrd="0" destOrd="0" presId="urn:microsoft.com/office/officeart/2005/8/layout/cycle5"/>
    <dgm:cxn modelId="{7510D0AD-1C5A-4B44-8661-EF5C940D12A9}" type="presOf" srcId="{D4FC7395-A522-4B06-98F4-11AE03742C95}" destId="{35166F13-D1D9-4A4F-82C6-8C2654789F67}" srcOrd="0" destOrd="0" presId="urn:microsoft.com/office/officeart/2005/8/layout/cycle5"/>
    <dgm:cxn modelId="{DDBFB5C2-EDBB-4304-9BB7-BF05678F1078}" srcId="{CFBA2570-5F2A-44C7-A8E5-F49D72966A88}" destId="{F0485F57-C76F-489E-80CF-5CFD5958049D}" srcOrd="3" destOrd="0" parTransId="{EF057158-B59E-4BEB-BF12-84A8ED2FC89D}" sibTransId="{4DA74B76-8CE2-4EB9-B4F0-4CBBE2449825}"/>
    <dgm:cxn modelId="{CBB5D4EA-3EB5-470E-8457-3C99580E625F}" type="presOf" srcId="{F0485F57-C76F-489E-80CF-5CFD5958049D}" destId="{7763512A-3AC6-4FB7-941D-70BC00FEE8AA}" srcOrd="0" destOrd="0" presId="urn:microsoft.com/office/officeart/2005/8/layout/cycle5"/>
    <dgm:cxn modelId="{79D2FFEC-09A1-44AF-80B7-F09F6FB0BAB4}" type="presOf" srcId="{D55245B5-88F1-42E8-8D42-2570C98A77D3}" destId="{F4DF3189-22E0-48BB-8284-8E819A434E58}" srcOrd="0" destOrd="0" presId="urn:microsoft.com/office/officeart/2005/8/layout/cycle5"/>
    <dgm:cxn modelId="{D20FB0FE-929F-4780-A0C1-48F333343FD7}" type="presOf" srcId="{F2B4DC74-14A8-4516-A04B-396F40D7CE28}" destId="{D2CA4F5B-6707-4F7C-B69A-4186FF66CE8F}" srcOrd="0" destOrd="0" presId="urn:microsoft.com/office/officeart/2005/8/layout/cycle5"/>
    <dgm:cxn modelId="{2FBE6B19-65EC-4E24-BDF9-D753C98A72EB}" type="presParOf" srcId="{B8A3F3B0-2126-414F-93EF-28371B778BB5}" destId="{DCCF3907-F8E5-40BD-B38A-5319CA370EE5}" srcOrd="0" destOrd="0" presId="urn:microsoft.com/office/officeart/2005/8/layout/cycle5"/>
    <dgm:cxn modelId="{7CDD55C8-532A-4D56-B87B-03EA20C1581D}" type="presParOf" srcId="{B8A3F3B0-2126-414F-93EF-28371B778BB5}" destId="{A2C90459-AEDC-40CE-A33A-6A7D269F2B13}" srcOrd="1" destOrd="0" presId="urn:microsoft.com/office/officeart/2005/8/layout/cycle5"/>
    <dgm:cxn modelId="{B044B916-984A-45F6-8DE4-8DEADAD5F40B}" type="presParOf" srcId="{B8A3F3B0-2126-414F-93EF-28371B778BB5}" destId="{35166F13-D1D9-4A4F-82C6-8C2654789F67}" srcOrd="2" destOrd="0" presId="urn:microsoft.com/office/officeart/2005/8/layout/cycle5"/>
    <dgm:cxn modelId="{87E29783-C38A-401A-AFFC-13D6CD54D4C2}" type="presParOf" srcId="{B8A3F3B0-2126-414F-93EF-28371B778BB5}" destId="{29A5080D-F11D-4753-985F-824D17D57432}" srcOrd="3" destOrd="0" presId="urn:microsoft.com/office/officeart/2005/8/layout/cycle5"/>
    <dgm:cxn modelId="{D6919B1B-B163-4F41-8BCA-AC7E935BC82D}" type="presParOf" srcId="{B8A3F3B0-2126-414F-93EF-28371B778BB5}" destId="{18FB53C5-DD0C-4B20-9818-60EC67F24D3E}" srcOrd="4" destOrd="0" presId="urn:microsoft.com/office/officeart/2005/8/layout/cycle5"/>
    <dgm:cxn modelId="{5F2B46C7-1F0F-4F6B-BFBF-BA8C9BE3E3F4}" type="presParOf" srcId="{B8A3F3B0-2126-414F-93EF-28371B778BB5}" destId="{95DB2FA4-B416-475D-BF5C-CBFF4DC5297F}" srcOrd="5" destOrd="0" presId="urn:microsoft.com/office/officeart/2005/8/layout/cycle5"/>
    <dgm:cxn modelId="{C7515412-9D6B-4D19-B356-946E8AC239B3}" type="presParOf" srcId="{B8A3F3B0-2126-414F-93EF-28371B778BB5}" destId="{18A48DC9-AB12-40CB-B031-22C4CA4E81F0}" srcOrd="6" destOrd="0" presId="urn:microsoft.com/office/officeart/2005/8/layout/cycle5"/>
    <dgm:cxn modelId="{6BFABBDC-D2DC-4879-BE9A-FA8ECF028839}" type="presParOf" srcId="{B8A3F3B0-2126-414F-93EF-28371B778BB5}" destId="{05603D3D-3592-48F8-A7BD-9E1987A046AA}" srcOrd="7" destOrd="0" presId="urn:microsoft.com/office/officeart/2005/8/layout/cycle5"/>
    <dgm:cxn modelId="{870306E1-7EB5-4718-89AC-468AF54B4A3A}" type="presParOf" srcId="{B8A3F3B0-2126-414F-93EF-28371B778BB5}" destId="{3A4AC7E8-4C3A-49C6-9FDB-0810409F2CAC}" srcOrd="8" destOrd="0" presId="urn:microsoft.com/office/officeart/2005/8/layout/cycle5"/>
    <dgm:cxn modelId="{359DA50B-2F27-434E-967C-1EF60AC998F4}" type="presParOf" srcId="{B8A3F3B0-2126-414F-93EF-28371B778BB5}" destId="{7763512A-3AC6-4FB7-941D-70BC00FEE8AA}" srcOrd="9" destOrd="0" presId="urn:microsoft.com/office/officeart/2005/8/layout/cycle5"/>
    <dgm:cxn modelId="{959EE334-E35A-4161-8AAD-078F32404E7A}" type="presParOf" srcId="{B8A3F3B0-2126-414F-93EF-28371B778BB5}" destId="{8A07EB76-8324-48C0-9780-0F9D24E12E07}" srcOrd="10" destOrd="0" presId="urn:microsoft.com/office/officeart/2005/8/layout/cycle5"/>
    <dgm:cxn modelId="{4B05BE02-E566-4B0C-9FFB-AE9162EECBE7}" type="presParOf" srcId="{B8A3F3B0-2126-414F-93EF-28371B778BB5}" destId="{CCEE0B05-3B9F-4F85-88C6-6B05ED45ED52}" srcOrd="11" destOrd="0" presId="urn:microsoft.com/office/officeart/2005/8/layout/cycle5"/>
    <dgm:cxn modelId="{20DC0103-2863-4FC0-B67D-C466AB40B2E2}" type="presParOf" srcId="{B8A3F3B0-2126-414F-93EF-28371B778BB5}" destId="{F4DF3189-22E0-48BB-8284-8E819A434E58}" srcOrd="12" destOrd="0" presId="urn:microsoft.com/office/officeart/2005/8/layout/cycle5"/>
    <dgm:cxn modelId="{8B8FBDB7-9044-44B0-992C-D2007DCAD79E}" type="presParOf" srcId="{B8A3F3B0-2126-414F-93EF-28371B778BB5}" destId="{F9FAD3D1-5C78-493C-A3B3-76283B72580A}" srcOrd="13" destOrd="0" presId="urn:microsoft.com/office/officeart/2005/8/layout/cycle5"/>
    <dgm:cxn modelId="{8C855811-51AF-4930-A2FB-9EB488DD7E89}" type="presParOf" srcId="{B8A3F3B0-2126-414F-93EF-28371B778BB5}" destId="{D2CA4F5B-6707-4F7C-B69A-4186FF66CE8F}" srcOrd="14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155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CFBA2570-5F2A-44C7-A8E5-F49D72966A88}" type="doc">
      <dgm:prSet loTypeId="urn:microsoft.com/office/officeart/2005/8/layout/cycle5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8D60FA84-F612-4C63-BF44-D8F1C263FABB}">
      <dgm:prSet phldrT="[Text]" phldr="1" custT="1"/>
      <dgm:spPr>
        <a:solidFill>
          <a:srgbClr val="0283AD"/>
        </a:solidFill>
        <a:ln w="12700" cap="flat" cmpd="sng" algn="ctr">
          <a:noFill/>
          <a:prstDash val="solid"/>
          <a:miter lim="800000"/>
        </a:ln>
        <a:effectLst/>
      </dgm:spPr>
      <dgm:t>
        <a:bodyPr spcFirstLastPara="0" vert="horz" wrap="square" lIns="76200" tIns="76200" rIns="76200" bIns="76200" numCol="1" spcCol="1270" anchor="ctr" anchorCtr="0"/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900" b="0" i="0" kern="1200">
            <a:solidFill>
              <a:schemeClr val="bg1"/>
            </a:solidFill>
            <a:latin typeface="Poppins" panose="00000500000000000000" pitchFamily="2" charset="0"/>
            <a:ea typeface="+mn-ea"/>
            <a:cs typeface="Poppins" panose="00000500000000000000" pitchFamily="2" charset="0"/>
          </a:endParaRPr>
        </a:p>
      </dgm:t>
    </dgm:pt>
    <dgm:pt modelId="{C129CD15-EC07-4C66-8F52-296CB60800E3}" type="parTrans" cxnId="{5852617E-0766-4C3C-BE78-8C65E8FF490B}">
      <dgm:prSet/>
      <dgm:spPr/>
      <dgm:t>
        <a:bodyPr/>
        <a:lstStyle/>
        <a:p>
          <a:endParaRPr lang="en-GB" sz="900" i="1">
            <a:latin typeface="Georgia" panose="02040502050405020303" pitchFamily="18" charset="0"/>
          </a:endParaRPr>
        </a:p>
      </dgm:t>
    </dgm:pt>
    <dgm:pt modelId="{D4FC7395-A522-4B06-98F4-11AE03742C95}" type="sibTrans" cxnId="{5852617E-0766-4C3C-BE78-8C65E8FF490B}">
      <dgm:prSet/>
      <dgm:spPr>
        <a:ln>
          <a:solidFill>
            <a:srgbClr val="545454"/>
          </a:solidFill>
        </a:ln>
      </dgm:spPr>
      <dgm:t>
        <a:bodyPr/>
        <a:lstStyle/>
        <a:p>
          <a:endParaRPr lang="en-GB" sz="900" i="1">
            <a:latin typeface="Georgia" panose="02040502050405020303" pitchFamily="18" charset="0"/>
          </a:endParaRPr>
        </a:p>
      </dgm:t>
    </dgm:pt>
    <dgm:pt modelId="{7EF358BC-CBEE-4E7F-A6CA-F58983E66601}">
      <dgm:prSet phldrT="[Text]" phldr="1" custT="1"/>
      <dgm:spPr>
        <a:solidFill>
          <a:srgbClr val="545454"/>
        </a:solidFill>
        <a:ln w="12700" cap="flat" cmpd="sng" algn="ctr">
          <a:noFill/>
          <a:prstDash val="solid"/>
          <a:miter lim="800000"/>
        </a:ln>
        <a:effectLst/>
      </dgm:spPr>
      <dgm:t>
        <a:bodyPr spcFirstLastPara="0" vert="horz" wrap="square" lIns="76200" tIns="76200" rIns="76200" bIns="76200" numCol="1" spcCol="1270" anchor="ctr" anchorCtr="0"/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900" b="0" i="0" kern="1200">
            <a:solidFill>
              <a:schemeClr val="bg1"/>
            </a:solidFill>
            <a:latin typeface="Poppins" panose="00000500000000000000" pitchFamily="2" charset="0"/>
            <a:ea typeface="+mn-ea"/>
            <a:cs typeface="Poppins" panose="00000500000000000000" pitchFamily="2" charset="0"/>
          </a:endParaRPr>
        </a:p>
      </dgm:t>
    </dgm:pt>
    <dgm:pt modelId="{BC538582-703E-40BA-8F9C-5B585962B218}" type="parTrans" cxnId="{D1EE786F-51C8-47FF-94FD-5BA1308E3644}">
      <dgm:prSet/>
      <dgm:spPr/>
      <dgm:t>
        <a:bodyPr/>
        <a:lstStyle/>
        <a:p>
          <a:endParaRPr lang="en-GB" sz="900" i="1">
            <a:latin typeface="Georgia" panose="02040502050405020303" pitchFamily="18" charset="0"/>
          </a:endParaRPr>
        </a:p>
      </dgm:t>
    </dgm:pt>
    <dgm:pt modelId="{D5BE231B-97A5-432A-A5F3-B9C2198742CB}" type="sibTrans" cxnId="{D1EE786F-51C8-47FF-94FD-5BA1308E3644}">
      <dgm:prSet/>
      <dgm:spPr>
        <a:ln>
          <a:solidFill>
            <a:srgbClr val="545454"/>
          </a:solidFill>
        </a:ln>
      </dgm:spPr>
      <dgm:t>
        <a:bodyPr/>
        <a:lstStyle/>
        <a:p>
          <a:endParaRPr lang="en-GB" sz="900" i="1">
            <a:latin typeface="Georgia" panose="02040502050405020303" pitchFamily="18" charset="0"/>
          </a:endParaRPr>
        </a:p>
      </dgm:t>
    </dgm:pt>
    <dgm:pt modelId="{F5E2A8FB-61D9-4B7F-B265-33691C20006A}">
      <dgm:prSet phldrT="[Text]" phldr="1" custT="1"/>
      <dgm:spPr>
        <a:solidFill>
          <a:srgbClr val="015C7A"/>
        </a:solidFill>
        <a:ln w="12700" cap="flat" cmpd="sng" algn="ctr">
          <a:noFill/>
          <a:prstDash val="solid"/>
          <a:miter lim="800000"/>
        </a:ln>
        <a:effectLst/>
      </dgm:spPr>
      <dgm:t>
        <a:bodyPr spcFirstLastPara="0" vert="horz" wrap="square" lIns="76200" tIns="76200" rIns="76200" bIns="76200" numCol="1" spcCol="1270" anchor="ctr" anchorCtr="0"/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900" b="0" i="0" kern="1200">
            <a:solidFill>
              <a:schemeClr val="bg1"/>
            </a:solidFill>
            <a:latin typeface="Poppins" panose="00000500000000000000" pitchFamily="2" charset="0"/>
            <a:ea typeface="+mn-ea"/>
            <a:cs typeface="Poppins" panose="00000500000000000000" pitchFamily="2" charset="0"/>
          </a:endParaRPr>
        </a:p>
      </dgm:t>
    </dgm:pt>
    <dgm:pt modelId="{1772199B-E603-4878-B6A8-23B7E3C6E111}" type="parTrans" cxnId="{2DF6C105-99DF-4CEC-B70A-57848B681EC2}">
      <dgm:prSet/>
      <dgm:spPr/>
      <dgm:t>
        <a:bodyPr/>
        <a:lstStyle/>
        <a:p>
          <a:endParaRPr lang="en-GB" sz="900" i="1">
            <a:latin typeface="Georgia" panose="02040502050405020303" pitchFamily="18" charset="0"/>
          </a:endParaRPr>
        </a:p>
      </dgm:t>
    </dgm:pt>
    <dgm:pt modelId="{28106CDF-2199-4811-BACA-69D17D510EE9}" type="sibTrans" cxnId="{2DF6C105-99DF-4CEC-B70A-57848B681EC2}">
      <dgm:prSet/>
      <dgm:spPr>
        <a:ln>
          <a:solidFill>
            <a:srgbClr val="545454"/>
          </a:solidFill>
        </a:ln>
      </dgm:spPr>
      <dgm:t>
        <a:bodyPr/>
        <a:lstStyle/>
        <a:p>
          <a:endParaRPr lang="en-GB" sz="900" i="1">
            <a:latin typeface="Georgia" panose="02040502050405020303" pitchFamily="18" charset="0"/>
          </a:endParaRPr>
        </a:p>
      </dgm:t>
    </dgm:pt>
    <dgm:pt modelId="{F0485F57-C76F-489E-80CF-5CFD5958049D}">
      <dgm:prSet phldrT="[Text]" phldr="1" custT="1"/>
      <dgm:spPr>
        <a:solidFill>
          <a:srgbClr val="3A9BBB"/>
        </a:solidFill>
        <a:ln w="12700" cap="flat" cmpd="sng" algn="ctr">
          <a:noFill/>
          <a:prstDash val="solid"/>
          <a:miter lim="800000"/>
        </a:ln>
        <a:effectLst/>
      </dgm:spPr>
      <dgm:t>
        <a:bodyPr spcFirstLastPara="0" vert="horz" wrap="square" lIns="76200" tIns="76200" rIns="76200" bIns="76200" numCol="1" spcCol="1270" anchor="ctr" anchorCtr="0"/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900" b="0" i="0" kern="1200">
            <a:solidFill>
              <a:schemeClr val="bg1"/>
            </a:solidFill>
            <a:latin typeface="Poppins" panose="00000500000000000000" pitchFamily="2" charset="0"/>
            <a:ea typeface="+mn-ea"/>
            <a:cs typeface="Poppins" panose="00000500000000000000" pitchFamily="2" charset="0"/>
          </a:endParaRPr>
        </a:p>
      </dgm:t>
    </dgm:pt>
    <dgm:pt modelId="{EF057158-B59E-4BEB-BF12-84A8ED2FC89D}" type="parTrans" cxnId="{DDBFB5C2-EDBB-4304-9BB7-BF05678F1078}">
      <dgm:prSet/>
      <dgm:spPr/>
      <dgm:t>
        <a:bodyPr/>
        <a:lstStyle/>
        <a:p>
          <a:endParaRPr lang="en-GB" sz="900" i="1">
            <a:latin typeface="Georgia" panose="02040502050405020303" pitchFamily="18" charset="0"/>
          </a:endParaRPr>
        </a:p>
      </dgm:t>
    </dgm:pt>
    <dgm:pt modelId="{4DA74B76-8CE2-4EB9-B4F0-4CBBE2449825}" type="sibTrans" cxnId="{DDBFB5C2-EDBB-4304-9BB7-BF05678F1078}">
      <dgm:prSet/>
      <dgm:spPr>
        <a:ln>
          <a:solidFill>
            <a:srgbClr val="545454"/>
          </a:solidFill>
        </a:ln>
      </dgm:spPr>
      <dgm:t>
        <a:bodyPr/>
        <a:lstStyle/>
        <a:p>
          <a:endParaRPr lang="en-GB" sz="900" i="1">
            <a:latin typeface="Georgia" panose="02040502050405020303" pitchFamily="18" charset="0"/>
          </a:endParaRPr>
        </a:p>
      </dgm:t>
    </dgm:pt>
    <dgm:pt modelId="{D55245B5-88F1-42E8-8D42-2570C98A77D3}">
      <dgm:prSet phldrT="[Text]" phldr="1" custT="1"/>
      <dgm:spPr>
        <a:solidFill>
          <a:srgbClr val="BFBFBF"/>
        </a:solidFill>
        <a:ln w="12700" cap="flat" cmpd="sng" algn="ctr">
          <a:noFill/>
          <a:prstDash val="solid"/>
          <a:miter lim="800000"/>
        </a:ln>
        <a:effectLst/>
      </dgm:spPr>
      <dgm:t>
        <a:bodyPr spcFirstLastPara="0" vert="horz" wrap="square" lIns="76200" tIns="76200" rIns="76200" bIns="76200" numCol="1" spcCol="1270" anchor="ctr" anchorCtr="0"/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900" b="0" i="0" kern="1200">
            <a:solidFill>
              <a:srgbClr val="545454"/>
            </a:solidFill>
            <a:latin typeface="Poppins" panose="00000500000000000000" pitchFamily="2" charset="0"/>
            <a:ea typeface="+mn-ea"/>
            <a:cs typeface="Poppins" panose="00000500000000000000" pitchFamily="2" charset="0"/>
          </a:endParaRPr>
        </a:p>
      </dgm:t>
    </dgm:pt>
    <dgm:pt modelId="{47049374-0B82-4A42-A02D-5D1A3C201612}" type="parTrans" cxnId="{5CC2170E-DDDA-4DA8-88C9-AA3CAB0E7EE2}">
      <dgm:prSet/>
      <dgm:spPr/>
      <dgm:t>
        <a:bodyPr/>
        <a:lstStyle/>
        <a:p>
          <a:endParaRPr lang="en-GB" sz="900" i="1">
            <a:latin typeface="Georgia" panose="02040502050405020303" pitchFamily="18" charset="0"/>
          </a:endParaRPr>
        </a:p>
      </dgm:t>
    </dgm:pt>
    <dgm:pt modelId="{F2B4DC74-14A8-4516-A04B-396F40D7CE28}" type="sibTrans" cxnId="{5CC2170E-DDDA-4DA8-88C9-AA3CAB0E7EE2}">
      <dgm:prSet/>
      <dgm:spPr>
        <a:ln>
          <a:solidFill>
            <a:srgbClr val="545454"/>
          </a:solidFill>
        </a:ln>
      </dgm:spPr>
      <dgm:t>
        <a:bodyPr/>
        <a:lstStyle/>
        <a:p>
          <a:endParaRPr lang="en-GB" sz="900" i="1">
            <a:latin typeface="Georgia" panose="02040502050405020303" pitchFamily="18" charset="0"/>
          </a:endParaRPr>
        </a:p>
      </dgm:t>
    </dgm:pt>
    <dgm:pt modelId="{B8A3F3B0-2126-414F-93EF-28371B778BB5}" type="pres">
      <dgm:prSet presAssocID="{CFBA2570-5F2A-44C7-A8E5-F49D72966A88}" presName="cycle" presStyleCnt="0">
        <dgm:presLayoutVars>
          <dgm:dir/>
          <dgm:resizeHandles val="exact"/>
        </dgm:presLayoutVars>
      </dgm:prSet>
      <dgm:spPr/>
    </dgm:pt>
    <dgm:pt modelId="{DCCF3907-F8E5-40BD-B38A-5319CA370EE5}" type="pres">
      <dgm:prSet presAssocID="{8D60FA84-F612-4C63-BF44-D8F1C263FABB}" presName="node" presStyleLbl="node1" presStyleIdx="0" presStyleCnt="5">
        <dgm:presLayoutVars>
          <dgm:bulletEnabled val="1"/>
        </dgm:presLayoutVars>
      </dgm:prSet>
      <dgm:spPr>
        <a:xfrm>
          <a:off x="1294743" y="1289"/>
          <a:ext cx="726092" cy="471960"/>
        </a:xfrm>
        <a:prstGeom prst="rect">
          <a:avLst/>
        </a:prstGeom>
      </dgm:spPr>
    </dgm:pt>
    <dgm:pt modelId="{A2C90459-AEDC-40CE-A33A-6A7D269F2B13}" type="pres">
      <dgm:prSet presAssocID="{8D60FA84-F612-4C63-BF44-D8F1C263FABB}" presName="spNode" presStyleCnt="0"/>
      <dgm:spPr/>
    </dgm:pt>
    <dgm:pt modelId="{35166F13-D1D9-4A4F-82C6-8C2654789F67}" type="pres">
      <dgm:prSet presAssocID="{D4FC7395-A522-4B06-98F4-11AE03742C95}" presName="sibTrans" presStyleLbl="sibTrans1D1" presStyleIdx="0" presStyleCnt="5"/>
      <dgm:spPr/>
    </dgm:pt>
    <dgm:pt modelId="{29A5080D-F11D-4753-985F-824D17D57432}" type="pres">
      <dgm:prSet presAssocID="{7EF358BC-CBEE-4E7F-A6CA-F58983E66601}" presName="node" presStyleLbl="node1" presStyleIdx="1" presStyleCnt="5">
        <dgm:presLayoutVars>
          <dgm:bulletEnabled val="1"/>
        </dgm:presLayoutVars>
      </dgm:prSet>
      <dgm:spPr>
        <a:xfrm>
          <a:off x="2190969" y="652435"/>
          <a:ext cx="726092" cy="471960"/>
        </a:xfrm>
        <a:prstGeom prst="rect">
          <a:avLst/>
        </a:prstGeom>
      </dgm:spPr>
    </dgm:pt>
    <dgm:pt modelId="{18FB53C5-DD0C-4B20-9818-60EC67F24D3E}" type="pres">
      <dgm:prSet presAssocID="{7EF358BC-CBEE-4E7F-A6CA-F58983E66601}" presName="spNode" presStyleCnt="0"/>
      <dgm:spPr/>
    </dgm:pt>
    <dgm:pt modelId="{95DB2FA4-B416-475D-BF5C-CBFF4DC5297F}" type="pres">
      <dgm:prSet presAssocID="{D5BE231B-97A5-432A-A5F3-B9C2198742CB}" presName="sibTrans" presStyleLbl="sibTrans1D1" presStyleIdx="1" presStyleCnt="5"/>
      <dgm:spPr/>
    </dgm:pt>
    <dgm:pt modelId="{18A48DC9-AB12-40CB-B031-22C4CA4E81F0}" type="pres">
      <dgm:prSet presAssocID="{F5E2A8FB-61D9-4B7F-B265-33691C20006A}" presName="node" presStyleLbl="node1" presStyleIdx="2" presStyleCnt="5">
        <dgm:presLayoutVars>
          <dgm:bulletEnabled val="1"/>
        </dgm:presLayoutVars>
      </dgm:prSet>
      <dgm:spPr>
        <a:xfrm>
          <a:off x="1848641" y="1706013"/>
          <a:ext cx="726092" cy="471960"/>
        </a:xfrm>
        <a:prstGeom prst="rect">
          <a:avLst/>
        </a:prstGeom>
      </dgm:spPr>
    </dgm:pt>
    <dgm:pt modelId="{05603D3D-3592-48F8-A7BD-9E1987A046AA}" type="pres">
      <dgm:prSet presAssocID="{F5E2A8FB-61D9-4B7F-B265-33691C20006A}" presName="spNode" presStyleCnt="0"/>
      <dgm:spPr/>
    </dgm:pt>
    <dgm:pt modelId="{3A4AC7E8-4C3A-49C6-9FDB-0810409F2CAC}" type="pres">
      <dgm:prSet presAssocID="{28106CDF-2199-4811-BACA-69D17D510EE9}" presName="sibTrans" presStyleLbl="sibTrans1D1" presStyleIdx="2" presStyleCnt="5"/>
      <dgm:spPr/>
    </dgm:pt>
    <dgm:pt modelId="{7763512A-3AC6-4FB7-941D-70BC00FEE8AA}" type="pres">
      <dgm:prSet presAssocID="{F0485F57-C76F-489E-80CF-5CFD5958049D}" presName="node" presStyleLbl="node1" presStyleIdx="3" presStyleCnt="5">
        <dgm:presLayoutVars>
          <dgm:bulletEnabled val="1"/>
        </dgm:presLayoutVars>
      </dgm:prSet>
      <dgm:spPr>
        <a:xfrm>
          <a:off x="740845" y="1706013"/>
          <a:ext cx="726092" cy="471960"/>
        </a:xfrm>
        <a:prstGeom prst="rect">
          <a:avLst/>
        </a:prstGeom>
      </dgm:spPr>
    </dgm:pt>
    <dgm:pt modelId="{8A07EB76-8324-48C0-9780-0F9D24E12E07}" type="pres">
      <dgm:prSet presAssocID="{F0485F57-C76F-489E-80CF-5CFD5958049D}" presName="spNode" presStyleCnt="0"/>
      <dgm:spPr/>
    </dgm:pt>
    <dgm:pt modelId="{CCEE0B05-3B9F-4F85-88C6-6B05ED45ED52}" type="pres">
      <dgm:prSet presAssocID="{4DA74B76-8CE2-4EB9-B4F0-4CBBE2449825}" presName="sibTrans" presStyleLbl="sibTrans1D1" presStyleIdx="3" presStyleCnt="5"/>
      <dgm:spPr/>
    </dgm:pt>
    <dgm:pt modelId="{F4DF3189-22E0-48BB-8284-8E819A434E58}" type="pres">
      <dgm:prSet presAssocID="{D55245B5-88F1-42E8-8D42-2570C98A77D3}" presName="node" presStyleLbl="node1" presStyleIdx="4" presStyleCnt="5">
        <dgm:presLayoutVars>
          <dgm:bulletEnabled val="1"/>
        </dgm:presLayoutVars>
      </dgm:prSet>
      <dgm:spPr>
        <a:xfrm>
          <a:off x="398517" y="652435"/>
          <a:ext cx="726092" cy="471960"/>
        </a:xfrm>
        <a:prstGeom prst="rect">
          <a:avLst/>
        </a:prstGeom>
      </dgm:spPr>
    </dgm:pt>
    <dgm:pt modelId="{F9FAD3D1-5C78-493C-A3B3-76283B72580A}" type="pres">
      <dgm:prSet presAssocID="{D55245B5-88F1-42E8-8D42-2570C98A77D3}" presName="spNode" presStyleCnt="0"/>
      <dgm:spPr/>
    </dgm:pt>
    <dgm:pt modelId="{D2CA4F5B-6707-4F7C-B69A-4186FF66CE8F}" type="pres">
      <dgm:prSet presAssocID="{F2B4DC74-14A8-4516-A04B-396F40D7CE28}" presName="sibTrans" presStyleLbl="sibTrans1D1" presStyleIdx="4" presStyleCnt="5"/>
      <dgm:spPr/>
    </dgm:pt>
  </dgm:ptLst>
  <dgm:cxnLst>
    <dgm:cxn modelId="{AC573700-20AB-47FE-8627-BC074726FD26}" type="presOf" srcId="{7EF358BC-CBEE-4E7F-A6CA-F58983E66601}" destId="{29A5080D-F11D-4753-985F-824D17D57432}" srcOrd="0" destOrd="0" presId="urn:microsoft.com/office/officeart/2005/8/layout/cycle5"/>
    <dgm:cxn modelId="{2DF6C105-99DF-4CEC-B70A-57848B681EC2}" srcId="{CFBA2570-5F2A-44C7-A8E5-F49D72966A88}" destId="{F5E2A8FB-61D9-4B7F-B265-33691C20006A}" srcOrd="2" destOrd="0" parTransId="{1772199B-E603-4878-B6A8-23B7E3C6E111}" sibTransId="{28106CDF-2199-4811-BACA-69D17D510EE9}"/>
    <dgm:cxn modelId="{5CC2170E-DDDA-4DA8-88C9-AA3CAB0E7EE2}" srcId="{CFBA2570-5F2A-44C7-A8E5-F49D72966A88}" destId="{D55245B5-88F1-42E8-8D42-2570C98A77D3}" srcOrd="4" destOrd="0" parTransId="{47049374-0B82-4A42-A02D-5D1A3C201612}" sibTransId="{F2B4DC74-14A8-4516-A04B-396F40D7CE28}"/>
    <dgm:cxn modelId="{D39C4B2C-2AFD-4987-9DD0-F66C0B2C7F3A}" type="presOf" srcId="{F5E2A8FB-61D9-4B7F-B265-33691C20006A}" destId="{18A48DC9-AB12-40CB-B031-22C4CA4E81F0}" srcOrd="0" destOrd="0" presId="urn:microsoft.com/office/officeart/2005/8/layout/cycle5"/>
    <dgm:cxn modelId="{7F3EC75D-13ED-4016-86F6-04835073D492}" type="presOf" srcId="{CFBA2570-5F2A-44C7-A8E5-F49D72966A88}" destId="{B8A3F3B0-2126-414F-93EF-28371B778BB5}" srcOrd="0" destOrd="0" presId="urn:microsoft.com/office/officeart/2005/8/layout/cycle5"/>
    <dgm:cxn modelId="{B52D8841-BF0D-41EB-876B-CF05796EC8D7}" type="presOf" srcId="{28106CDF-2199-4811-BACA-69D17D510EE9}" destId="{3A4AC7E8-4C3A-49C6-9FDB-0810409F2CAC}" srcOrd="0" destOrd="0" presId="urn:microsoft.com/office/officeart/2005/8/layout/cycle5"/>
    <dgm:cxn modelId="{4BC8CD62-9517-4794-8F05-5F04ACE4599A}" type="presOf" srcId="{8D60FA84-F612-4C63-BF44-D8F1C263FABB}" destId="{DCCF3907-F8E5-40BD-B38A-5319CA370EE5}" srcOrd="0" destOrd="0" presId="urn:microsoft.com/office/officeart/2005/8/layout/cycle5"/>
    <dgm:cxn modelId="{D1EE786F-51C8-47FF-94FD-5BA1308E3644}" srcId="{CFBA2570-5F2A-44C7-A8E5-F49D72966A88}" destId="{7EF358BC-CBEE-4E7F-A6CA-F58983E66601}" srcOrd="1" destOrd="0" parTransId="{BC538582-703E-40BA-8F9C-5B585962B218}" sibTransId="{D5BE231B-97A5-432A-A5F3-B9C2198742CB}"/>
    <dgm:cxn modelId="{5852617E-0766-4C3C-BE78-8C65E8FF490B}" srcId="{CFBA2570-5F2A-44C7-A8E5-F49D72966A88}" destId="{8D60FA84-F612-4C63-BF44-D8F1C263FABB}" srcOrd="0" destOrd="0" parTransId="{C129CD15-EC07-4C66-8F52-296CB60800E3}" sibTransId="{D4FC7395-A522-4B06-98F4-11AE03742C95}"/>
    <dgm:cxn modelId="{46999593-3933-4FA1-9B56-68A5006FCD92}" type="presOf" srcId="{4DA74B76-8CE2-4EB9-B4F0-4CBBE2449825}" destId="{CCEE0B05-3B9F-4F85-88C6-6B05ED45ED52}" srcOrd="0" destOrd="0" presId="urn:microsoft.com/office/officeart/2005/8/layout/cycle5"/>
    <dgm:cxn modelId="{683FBCAC-E511-4877-9581-F24408B9D076}" type="presOf" srcId="{D5BE231B-97A5-432A-A5F3-B9C2198742CB}" destId="{95DB2FA4-B416-475D-BF5C-CBFF4DC5297F}" srcOrd="0" destOrd="0" presId="urn:microsoft.com/office/officeart/2005/8/layout/cycle5"/>
    <dgm:cxn modelId="{7510D0AD-1C5A-4B44-8661-EF5C940D12A9}" type="presOf" srcId="{D4FC7395-A522-4B06-98F4-11AE03742C95}" destId="{35166F13-D1D9-4A4F-82C6-8C2654789F67}" srcOrd="0" destOrd="0" presId="urn:microsoft.com/office/officeart/2005/8/layout/cycle5"/>
    <dgm:cxn modelId="{DDBFB5C2-EDBB-4304-9BB7-BF05678F1078}" srcId="{CFBA2570-5F2A-44C7-A8E5-F49D72966A88}" destId="{F0485F57-C76F-489E-80CF-5CFD5958049D}" srcOrd="3" destOrd="0" parTransId="{EF057158-B59E-4BEB-BF12-84A8ED2FC89D}" sibTransId="{4DA74B76-8CE2-4EB9-B4F0-4CBBE2449825}"/>
    <dgm:cxn modelId="{CBB5D4EA-3EB5-470E-8457-3C99580E625F}" type="presOf" srcId="{F0485F57-C76F-489E-80CF-5CFD5958049D}" destId="{7763512A-3AC6-4FB7-941D-70BC00FEE8AA}" srcOrd="0" destOrd="0" presId="urn:microsoft.com/office/officeart/2005/8/layout/cycle5"/>
    <dgm:cxn modelId="{79D2FFEC-09A1-44AF-80B7-F09F6FB0BAB4}" type="presOf" srcId="{D55245B5-88F1-42E8-8D42-2570C98A77D3}" destId="{F4DF3189-22E0-48BB-8284-8E819A434E58}" srcOrd="0" destOrd="0" presId="urn:microsoft.com/office/officeart/2005/8/layout/cycle5"/>
    <dgm:cxn modelId="{D20FB0FE-929F-4780-A0C1-48F333343FD7}" type="presOf" srcId="{F2B4DC74-14A8-4516-A04B-396F40D7CE28}" destId="{D2CA4F5B-6707-4F7C-B69A-4186FF66CE8F}" srcOrd="0" destOrd="0" presId="urn:microsoft.com/office/officeart/2005/8/layout/cycle5"/>
    <dgm:cxn modelId="{2FBE6B19-65EC-4E24-BDF9-D753C98A72EB}" type="presParOf" srcId="{B8A3F3B0-2126-414F-93EF-28371B778BB5}" destId="{DCCF3907-F8E5-40BD-B38A-5319CA370EE5}" srcOrd="0" destOrd="0" presId="urn:microsoft.com/office/officeart/2005/8/layout/cycle5"/>
    <dgm:cxn modelId="{7CDD55C8-532A-4D56-B87B-03EA20C1581D}" type="presParOf" srcId="{B8A3F3B0-2126-414F-93EF-28371B778BB5}" destId="{A2C90459-AEDC-40CE-A33A-6A7D269F2B13}" srcOrd="1" destOrd="0" presId="urn:microsoft.com/office/officeart/2005/8/layout/cycle5"/>
    <dgm:cxn modelId="{B044B916-984A-45F6-8DE4-8DEADAD5F40B}" type="presParOf" srcId="{B8A3F3B0-2126-414F-93EF-28371B778BB5}" destId="{35166F13-D1D9-4A4F-82C6-8C2654789F67}" srcOrd="2" destOrd="0" presId="urn:microsoft.com/office/officeart/2005/8/layout/cycle5"/>
    <dgm:cxn modelId="{87E29783-C38A-401A-AFFC-13D6CD54D4C2}" type="presParOf" srcId="{B8A3F3B0-2126-414F-93EF-28371B778BB5}" destId="{29A5080D-F11D-4753-985F-824D17D57432}" srcOrd="3" destOrd="0" presId="urn:microsoft.com/office/officeart/2005/8/layout/cycle5"/>
    <dgm:cxn modelId="{D6919B1B-B163-4F41-8BCA-AC7E935BC82D}" type="presParOf" srcId="{B8A3F3B0-2126-414F-93EF-28371B778BB5}" destId="{18FB53C5-DD0C-4B20-9818-60EC67F24D3E}" srcOrd="4" destOrd="0" presId="urn:microsoft.com/office/officeart/2005/8/layout/cycle5"/>
    <dgm:cxn modelId="{5F2B46C7-1F0F-4F6B-BFBF-BA8C9BE3E3F4}" type="presParOf" srcId="{B8A3F3B0-2126-414F-93EF-28371B778BB5}" destId="{95DB2FA4-B416-475D-BF5C-CBFF4DC5297F}" srcOrd="5" destOrd="0" presId="urn:microsoft.com/office/officeart/2005/8/layout/cycle5"/>
    <dgm:cxn modelId="{C7515412-9D6B-4D19-B356-946E8AC239B3}" type="presParOf" srcId="{B8A3F3B0-2126-414F-93EF-28371B778BB5}" destId="{18A48DC9-AB12-40CB-B031-22C4CA4E81F0}" srcOrd="6" destOrd="0" presId="urn:microsoft.com/office/officeart/2005/8/layout/cycle5"/>
    <dgm:cxn modelId="{6BFABBDC-D2DC-4879-BE9A-FA8ECF028839}" type="presParOf" srcId="{B8A3F3B0-2126-414F-93EF-28371B778BB5}" destId="{05603D3D-3592-48F8-A7BD-9E1987A046AA}" srcOrd="7" destOrd="0" presId="urn:microsoft.com/office/officeart/2005/8/layout/cycle5"/>
    <dgm:cxn modelId="{870306E1-7EB5-4718-89AC-468AF54B4A3A}" type="presParOf" srcId="{B8A3F3B0-2126-414F-93EF-28371B778BB5}" destId="{3A4AC7E8-4C3A-49C6-9FDB-0810409F2CAC}" srcOrd="8" destOrd="0" presId="urn:microsoft.com/office/officeart/2005/8/layout/cycle5"/>
    <dgm:cxn modelId="{359DA50B-2F27-434E-967C-1EF60AC998F4}" type="presParOf" srcId="{B8A3F3B0-2126-414F-93EF-28371B778BB5}" destId="{7763512A-3AC6-4FB7-941D-70BC00FEE8AA}" srcOrd="9" destOrd="0" presId="urn:microsoft.com/office/officeart/2005/8/layout/cycle5"/>
    <dgm:cxn modelId="{959EE334-E35A-4161-8AAD-078F32404E7A}" type="presParOf" srcId="{B8A3F3B0-2126-414F-93EF-28371B778BB5}" destId="{8A07EB76-8324-48C0-9780-0F9D24E12E07}" srcOrd="10" destOrd="0" presId="urn:microsoft.com/office/officeart/2005/8/layout/cycle5"/>
    <dgm:cxn modelId="{4B05BE02-E566-4B0C-9FFB-AE9162EECBE7}" type="presParOf" srcId="{B8A3F3B0-2126-414F-93EF-28371B778BB5}" destId="{CCEE0B05-3B9F-4F85-88C6-6B05ED45ED52}" srcOrd="11" destOrd="0" presId="urn:microsoft.com/office/officeart/2005/8/layout/cycle5"/>
    <dgm:cxn modelId="{20DC0103-2863-4FC0-B67D-C466AB40B2E2}" type="presParOf" srcId="{B8A3F3B0-2126-414F-93EF-28371B778BB5}" destId="{F4DF3189-22E0-48BB-8284-8E819A434E58}" srcOrd="12" destOrd="0" presId="urn:microsoft.com/office/officeart/2005/8/layout/cycle5"/>
    <dgm:cxn modelId="{8B8FBDB7-9044-44B0-992C-D2007DCAD79E}" type="presParOf" srcId="{B8A3F3B0-2126-414F-93EF-28371B778BB5}" destId="{F9FAD3D1-5C78-493C-A3B3-76283B72580A}" srcOrd="13" destOrd="0" presId="urn:microsoft.com/office/officeart/2005/8/layout/cycle5"/>
    <dgm:cxn modelId="{8C855811-51AF-4930-A2FB-9EB488DD7E89}" type="presParOf" srcId="{B8A3F3B0-2126-414F-93EF-28371B778BB5}" destId="{D2CA4F5B-6707-4F7C-B69A-4186FF66CE8F}" srcOrd="14" destOrd="0" presId="urn:microsoft.com/office/officeart/2005/8/layout/cycle5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C23758F0-AA44-40A9-9C61-49E7CD24D5D3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CF3A46A6-FA0A-4139-9B3D-0FE51FC4A26E}">
      <dgm:prSet phldrT="[Text]" custT="1"/>
      <dgm:spPr>
        <a:xfrm>
          <a:off x="2313" y="331421"/>
          <a:ext cx="2818117" cy="1127246"/>
        </a:xfrm>
        <a:prstGeom prst="chevron">
          <a:avLst/>
        </a:prstGeom>
        <a:solidFill>
          <a:srgbClr val="0283AD"/>
        </a:solidFill>
        <a:ln w="12700" cap="flat" cmpd="sng" algn="ctr">
          <a:noFill/>
          <a:prstDash val="solid"/>
          <a:miter lim="800000"/>
        </a:ln>
        <a:effectLst/>
      </dgm:spPr>
      <dgm:t>
        <a:bodyPr/>
        <a:lstStyle/>
        <a:p>
          <a:pPr>
            <a:buNone/>
          </a:pPr>
          <a:endParaRPr lang="en-GB" sz="900" b="1" i="0" kern="1200">
            <a:solidFill>
              <a:schemeClr val="bg1"/>
            </a:solidFill>
            <a:latin typeface="Poppins" panose="00000500000000000000" pitchFamily="2" charset="0"/>
            <a:ea typeface="+mn-ea"/>
            <a:cs typeface="Poppins" panose="00000500000000000000" pitchFamily="2" charset="0"/>
          </a:endParaRPr>
        </a:p>
      </dgm:t>
    </dgm:pt>
    <dgm:pt modelId="{EEDC293C-85EF-4E1A-A102-EF3872C76A2A}" type="parTrans" cxnId="{FA0355D6-FE75-44A7-B926-D122EB9CD3CC}">
      <dgm:prSet/>
      <dgm:spPr/>
      <dgm:t>
        <a:bodyPr/>
        <a:lstStyle/>
        <a:p>
          <a:endParaRPr lang="en-GB" sz="1400" i="1">
            <a:latin typeface="Georgia" panose="02040502050405020303" pitchFamily="18" charset="0"/>
          </a:endParaRPr>
        </a:p>
      </dgm:t>
    </dgm:pt>
    <dgm:pt modelId="{B0520229-1B96-4B31-B297-763A45B2F83D}" type="sibTrans" cxnId="{FA0355D6-FE75-44A7-B926-D122EB9CD3CC}">
      <dgm:prSet/>
      <dgm:spPr/>
      <dgm:t>
        <a:bodyPr/>
        <a:lstStyle/>
        <a:p>
          <a:endParaRPr lang="en-GB" sz="1400" i="1">
            <a:latin typeface="Georgia" panose="02040502050405020303" pitchFamily="18" charset="0"/>
          </a:endParaRPr>
        </a:p>
      </dgm:t>
    </dgm:pt>
    <dgm:pt modelId="{5A11765F-8D9F-4039-ABB4-8CEC977F7E2E}">
      <dgm:prSet phldrT="[Text]" custT="1"/>
      <dgm:spPr>
        <a:xfrm>
          <a:off x="2538618" y="331421"/>
          <a:ext cx="2818117" cy="1127246"/>
        </a:xfrm>
        <a:prstGeom prst="chevron">
          <a:avLst/>
        </a:prstGeom>
        <a:solidFill>
          <a:srgbClr val="545454"/>
        </a:solidFill>
        <a:ln w="12700" cap="flat" cmpd="sng" algn="ctr">
          <a:noFill/>
          <a:prstDash val="solid"/>
          <a:miter lim="800000"/>
        </a:ln>
        <a:effectLst/>
      </dgm:spPr>
      <dgm:t>
        <a:bodyPr/>
        <a:lstStyle/>
        <a:p>
          <a:pPr>
            <a:buNone/>
          </a:pPr>
          <a:endParaRPr lang="en-GB" sz="900" b="1" i="0" kern="1200">
            <a:solidFill>
              <a:schemeClr val="bg1"/>
            </a:solidFill>
            <a:latin typeface="Poppins" panose="00000500000000000000" pitchFamily="2" charset="0"/>
            <a:ea typeface="+mn-ea"/>
            <a:cs typeface="Poppins" panose="00000500000000000000" pitchFamily="2" charset="0"/>
          </a:endParaRPr>
        </a:p>
      </dgm:t>
    </dgm:pt>
    <dgm:pt modelId="{456078D0-ED6A-4E6A-B8E0-3735CD949803}" type="parTrans" cxnId="{484533BF-8B01-4F41-A585-C6A4960545DF}">
      <dgm:prSet/>
      <dgm:spPr/>
      <dgm:t>
        <a:bodyPr/>
        <a:lstStyle/>
        <a:p>
          <a:endParaRPr lang="en-GB" sz="1400" i="1">
            <a:latin typeface="Georgia" panose="02040502050405020303" pitchFamily="18" charset="0"/>
          </a:endParaRPr>
        </a:p>
      </dgm:t>
    </dgm:pt>
    <dgm:pt modelId="{4FF93F88-6D11-46F4-BAD0-6C3BABF35704}" type="sibTrans" cxnId="{484533BF-8B01-4F41-A585-C6A4960545DF}">
      <dgm:prSet/>
      <dgm:spPr/>
      <dgm:t>
        <a:bodyPr/>
        <a:lstStyle/>
        <a:p>
          <a:endParaRPr lang="en-GB" sz="1400" i="1">
            <a:latin typeface="Georgia" panose="02040502050405020303" pitchFamily="18" charset="0"/>
          </a:endParaRPr>
        </a:p>
      </dgm:t>
    </dgm:pt>
    <dgm:pt modelId="{5F890342-DE84-4EF1-997B-6910075830B3}">
      <dgm:prSet phldrT="[Text]" custT="1"/>
      <dgm:spPr>
        <a:xfrm>
          <a:off x="5074923" y="331421"/>
          <a:ext cx="2818117" cy="1127246"/>
        </a:xfrm>
        <a:prstGeom prst="chevron">
          <a:avLst/>
        </a:prstGeom>
        <a:solidFill>
          <a:srgbClr val="015C7A"/>
        </a:solidFill>
        <a:ln w="12700" cap="flat" cmpd="sng" algn="ctr">
          <a:noFill/>
          <a:prstDash val="solid"/>
          <a:miter lim="800000"/>
        </a:ln>
        <a:effectLst/>
      </dgm:spPr>
      <dgm:t>
        <a:bodyPr/>
        <a:lstStyle/>
        <a:p>
          <a:pPr rtl="0">
            <a:buNone/>
          </a:pPr>
          <a:endParaRPr lang="en-GB" sz="900" b="1" i="0" kern="1200">
            <a:solidFill>
              <a:schemeClr val="bg1"/>
            </a:solidFill>
            <a:latin typeface="Poppins" panose="00000500000000000000" pitchFamily="2" charset="0"/>
            <a:ea typeface="+mn-ea"/>
            <a:cs typeface="Poppins" panose="00000500000000000000" pitchFamily="2" charset="0"/>
          </a:endParaRPr>
        </a:p>
      </dgm:t>
    </dgm:pt>
    <dgm:pt modelId="{27B73419-A1FD-4BB2-9897-5F890B61BDFE}" type="parTrans" cxnId="{D5054E88-B8F1-4667-8A5E-5C763061EF75}">
      <dgm:prSet/>
      <dgm:spPr/>
      <dgm:t>
        <a:bodyPr/>
        <a:lstStyle/>
        <a:p>
          <a:endParaRPr lang="en-GB" sz="1400" i="1">
            <a:latin typeface="Georgia" panose="02040502050405020303" pitchFamily="18" charset="0"/>
          </a:endParaRPr>
        </a:p>
      </dgm:t>
    </dgm:pt>
    <dgm:pt modelId="{A1BCA2F6-08F8-4066-9D02-38A8E7654899}" type="sibTrans" cxnId="{D5054E88-B8F1-4667-8A5E-5C763061EF75}">
      <dgm:prSet/>
      <dgm:spPr/>
      <dgm:t>
        <a:bodyPr/>
        <a:lstStyle/>
        <a:p>
          <a:endParaRPr lang="en-GB" sz="1400" i="1">
            <a:latin typeface="Georgia" panose="02040502050405020303" pitchFamily="18" charset="0"/>
          </a:endParaRPr>
        </a:p>
      </dgm:t>
    </dgm:pt>
    <dgm:pt modelId="{31316B28-8880-48B1-BE95-D4D746EF99A0}" type="pres">
      <dgm:prSet presAssocID="{C23758F0-AA44-40A9-9C61-49E7CD24D5D3}" presName="Name0" presStyleCnt="0">
        <dgm:presLayoutVars>
          <dgm:dir/>
          <dgm:animLvl val="lvl"/>
          <dgm:resizeHandles val="exact"/>
        </dgm:presLayoutVars>
      </dgm:prSet>
      <dgm:spPr/>
    </dgm:pt>
    <dgm:pt modelId="{BD8F5B00-93A8-4CD4-A9F6-3D0FF85C1982}" type="pres">
      <dgm:prSet presAssocID="{CF3A46A6-FA0A-4139-9B3D-0FE51FC4A26E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94123A1-C37B-40A3-8EEA-C3F94E705088}" type="pres">
      <dgm:prSet presAssocID="{B0520229-1B96-4B31-B297-763A45B2F83D}" presName="parTxOnlySpace" presStyleCnt="0"/>
      <dgm:spPr/>
    </dgm:pt>
    <dgm:pt modelId="{20D3A973-A0FE-445D-9088-BD746637A48F}" type="pres">
      <dgm:prSet presAssocID="{5A11765F-8D9F-4039-ABB4-8CEC977F7E2E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BC18BDBA-9035-45C9-A67C-C3A81F431CB6}" type="pres">
      <dgm:prSet presAssocID="{4FF93F88-6D11-46F4-BAD0-6C3BABF35704}" presName="parTxOnlySpace" presStyleCnt="0"/>
      <dgm:spPr/>
    </dgm:pt>
    <dgm:pt modelId="{9875952E-E79B-4802-B32C-9E6B593C43AB}" type="pres">
      <dgm:prSet presAssocID="{5F890342-DE84-4EF1-997B-6910075830B3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EAF1943A-5B64-4E23-A211-F1CB7FE9410F}" type="presOf" srcId="{C23758F0-AA44-40A9-9C61-49E7CD24D5D3}" destId="{31316B28-8880-48B1-BE95-D4D746EF99A0}" srcOrd="0" destOrd="0" presId="urn:microsoft.com/office/officeart/2005/8/layout/chevron1"/>
    <dgm:cxn modelId="{9C4C6D76-645F-40B2-9A86-ED1E9B77BB48}" type="presOf" srcId="{CF3A46A6-FA0A-4139-9B3D-0FE51FC4A26E}" destId="{BD8F5B00-93A8-4CD4-A9F6-3D0FF85C1982}" srcOrd="0" destOrd="0" presId="urn:microsoft.com/office/officeart/2005/8/layout/chevron1"/>
    <dgm:cxn modelId="{D5054E88-B8F1-4667-8A5E-5C763061EF75}" srcId="{C23758F0-AA44-40A9-9C61-49E7CD24D5D3}" destId="{5F890342-DE84-4EF1-997B-6910075830B3}" srcOrd="2" destOrd="0" parTransId="{27B73419-A1FD-4BB2-9897-5F890B61BDFE}" sibTransId="{A1BCA2F6-08F8-4066-9D02-38A8E7654899}"/>
    <dgm:cxn modelId="{2DD51791-1F09-45CD-B97A-97002C3708D0}" type="presOf" srcId="{5A11765F-8D9F-4039-ABB4-8CEC977F7E2E}" destId="{20D3A973-A0FE-445D-9088-BD746637A48F}" srcOrd="0" destOrd="0" presId="urn:microsoft.com/office/officeart/2005/8/layout/chevron1"/>
    <dgm:cxn modelId="{484533BF-8B01-4F41-A585-C6A4960545DF}" srcId="{C23758F0-AA44-40A9-9C61-49E7CD24D5D3}" destId="{5A11765F-8D9F-4039-ABB4-8CEC977F7E2E}" srcOrd="1" destOrd="0" parTransId="{456078D0-ED6A-4E6A-B8E0-3735CD949803}" sibTransId="{4FF93F88-6D11-46F4-BAD0-6C3BABF35704}"/>
    <dgm:cxn modelId="{001340D3-0B23-4F10-934D-D2A6BD1C8D88}" type="presOf" srcId="{5F890342-DE84-4EF1-997B-6910075830B3}" destId="{9875952E-E79B-4802-B32C-9E6B593C43AB}" srcOrd="0" destOrd="0" presId="urn:microsoft.com/office/officeart/2005/8/layout/chevron1"/>
    <dgm:cxn modelId="{FA0355D6-FE75-44A7-B926-D122EB9CD3CC}" srcId="{C23758F0-AA44-40A9-9C61-49E7CD24D5D3}" destId="{CF3A46A6-FA0A-4139-9B3D-0FE51FC4A26E}" srcOrd="0" destOrd="0" parTransId="{EEDC293C-85EF-4E1A-A102-EF3872C76A2A}" sibTransId="{B0520229-1B96-4B31-B297-763A45B2F83D}"/>
    <dgm:cxn modelId="{8B0E3B5D-B687-4E8A-B9F2-36C73492E064}" type="presParOf" srcId="{31316B28-8880-48B1-BE95-D4D746EF99A0}" destId="{BD8F5B00-93A8-4CD4-A9F6-3D0FF85C1982}" srcOrd="0" destOrd="0" presId="urn:microsoft.com/office/officeart/2005/8/layout/chevron1"/>
    <dgm:cxn modelId="{53EBDEF0-472A-40E6-BFDA-C125E9B39A75}" type="presParOf" srcId="{31316B28-8880-48B1-BE95-D4D746EF99A0}" destId="{E94123A1-C37B-40A3-8EEA-C3F94E705088}" srcOrd="1" destOrd="0" presId="urn:microsoft.com/office/officeart/2005/8/layout/chevron1"/>
    <dgm:cxn modelId="{565CE1A2-F7E7-4676-857B-6405DB27DEC2}" type="presParOf" srcId="{31316B28-8880-48B1-BE95-D4D746EF99A0}" destId="{20D3A973-A0FE-445D-9088-BD746637A48F}" srcOrd="2" destOrd="0" presId="urn:microsoft.com/office/officeart/2005/8/layout/chevron1"/>
    <dgm:cxn modelId="{3D117089-10A1-43A1-9EB0-DB01AA9C1EAF}" type="presParOf" srcId="{31316B28-8880-48B1-BE95-D4D746EF99A0}" destId="{BC18BDBA-9035-45C9-A67C-C3A81F431CB6}" srcOrd="3" destOrd="0" presId="urn:microsoft.com/office/officeart/2005/8/layout/chevron1"/>
    <dgm:cxn modelId="{6D77200A-4BD0-445A-B422-CF16537E57BC}" type="presParOf" srcId="{31316B28-8880-48B1-BE95-D4D746EF99A0}" destId="{9875952E-E79B-4802-B32C-9E6B593C43AB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5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8F5B00-93A8-4CD4-A9F6-3D0FF85C1982}">
      <dsp:nvSpPr>
        <dsp:cNvPr id="0" name=""/>
        <dsp:cNvSpPr/>
      </dsp:nvSpPr>
      <dsp:spPr>
        <a:xfrm>
          <a:off x="1155" y="165511"/>
          <a:ext cx="1407359" cy="562943"/>
        </a:xfrm>
        <a:prstGeom prst="chevron">
          <a:avLst/>
        </a:prstGeom>
        <a:solidFill>
          <a:srgbClr val="65C392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5" tIns="12002" rIns="12002" bIns="12002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900" b="1" kern="1200">
            <a:solidFill>
              <a:sysClr val="window" lastClr="FFFFFF"/>
            </a:solidFill>
            <a:latin typeface="Segoe UI"/>
            <a:ea typeface="+mn-ea"/>
            <a:cs typeface="+mn-cs"/>
          </a:endParaRPr>
        </a:p>
      </dsp:txBody>
      <dsp:txXfrm>
        <a:off x="282627" y="165511"/>
        <a:ext cx="844416" cy="562943"/>
      </dsp:txXfrm>
    </dsp:sp>
    <dsp:sp modelId="{20D3A973-A0FE-445D-9088-BD746637A48F}">
      <dsp:nvSpPr>
        <dsp:cNvPr id="0" name=""/>
        <dsp:cNvSpPr/>
      </dsp:nvSpPr>
      <dsp:spPr>
        <a:xfrm>
          <a:off x="1267778" y="165511"/>
          <a:ext cx="1407359" cy="562943"/>
        </a:xfrm>
        <a:prstGeom prst="chevron">
          <a:avLst/>
        </a:prstGeom>
        <a:solidFill>
          <a:srgbClr val="F9D340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5" tIns="12002" rIns="12002" bIns="12002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900" b="1" kern="1200">
            <a:solidFill>
              <a:sysClr val="window" lastClr="FFFFFF"/>
            </a:solidFill>
            <a:latin typeface="Segoe UI"/>
            <a:ea typeface="+mn-ea"/>
            <a:cs typeface="+mn-cs"/>
          </a:endParaRPr>
        </a:p>
      </dsp:txBody>
      <dsp:txXfrm>
        <a:off x="1549250" y="165511"/>
        <a:ext cx="844416" cy="562943"/>
      </dsp:txXfrm>
    </dsp:sp>
    <dsp:sp modelId="{9875952E-E79B-4802-B32C-9E6B593C43AB}">
      <dsp:nvSpPr>
        <dsp:cNvPr id="0" name=""/>
        <dsp:cNvSpPr/>
      </dsp:nvSpPr>
      <dsp:spPr>
        <a:xfrm>
          <a:off x="2534401" y="165511"/>
          <a:ext cx="1407359" cy="562943"/>
        </a:xfrm>
        <a:prstGeom prst="chevron">
          <a:avLst/>
        </a:prstGeom>
        <a:solidFill>
          <a:srgbClr val="E86E78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5" tIns="12002" rIns="12002" bIns="12002" numCol="1" spcCol="1270" anchor="ctr" anchorCtr="0">
          <a:noAutofit/>
        </a:bodyPr>
        <a:lstStyle/>
        <a:p>
          <a:pPr marL="0" lvl="0" indent="0" algn="ctr" defTabSz="4000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900" b="1" kern="1200">
            <a:solidFill>
              <a:sysClr val="window" lastClr="FFFFFF"/>
            </a:solidFill>
            <a:latin typeface="Segoe UI"/>
            <a:ea typeface="+mn-ea"/>
            <a:cs typeface="+mn-cs"/>
          </a:endParaRPr>
        </a:p>
      </dsp:txBody>
      <dsp:txXfrm>
        <a:off x="2815873" y="165511"/>
        <a:ext cx="844416" cy="56294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CF3907-F8E5-40BD-B38A-5319CA370EE5}">
      <dsp:nvSpPr>
        <dsp:cNvPr id="0" name=""/>
        <dsp:cNvSpPr/>
      </dsp:nvSpPr>
      <dsp:spPr>
        <a:xfrm>
          <a:off x="1294743" y="1289"/>
          <a:ext cx="726092" cy="471960"/>
        </a:xfrm>
        <a:prstGeom prst="rect">
          <a:avLst/>
        </a:prstGeom>
        <a:solidFill>
          <a:srgbClr val="65C392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900" b="1" kern="1200">
            <a:solidFill>
              <a:sysClr val="window" lastClr="FFFFFF"/>
            </a:solidFill>
            <a:latin typeface="Segoe UI"/>
            <a:ea typeface="+mn-ea"/>
            <a:cs typeface="+mn-cs"/>
          </a:endParaRPr>
        </a:p>
      </dsp:txBody>
      <dsp:txXfrm>
        <a:off x="1294743" y="1289"/>
        <a:ext cx="726092" cy="471960"/>
      </dsp:txXfrm>
    </dsp:sp>
    <dsp:sp modelId="{35166F13-D1D9-4A4F-82C6-8C2654789F67}">
      <dsp:nvSpPr>
        <dsp:cNvPr id="0" name=""/>
        <dsp:cNvSpPr/>
      </dsp:nvSpPr>
      <dsp:spPr>
        <a:xfrm>
          <a:off x="715441" y="237269"/>
          <a:ext cx="1884696" cy="1884696"/>
        </a:xfrm>
        <a:custGeom>
          <a:avLst/>
          <a:gdLst/>
          <a:ahLst/>
          <a:cxnLst/>
          <a:rect l="0" t="0" r="0" b="0"/>
          <a:pathLst>
            <a:path>
              <a:moveTo>
                <a:pt x="1402524" y="119999"/>
              </a:moveTo>
              <a:arcTo wR="942348" hR="942348" stAng="17953853" swAng="1210876"/>
            </a:path>
          </a:pathLst>
        </a:custGeom>
        <a:noFill/>
        <a:ln w="6350" cap="flat" cmpd="sng" algn="ctr">
          <a:solidFill>
            <a:schemeClr val="bg1"/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9A5080D-F11D-4753-985F-824D17D57432}">
      <dsp:nvSpPr>
        <dsp:cNvPr id="0" name=""/>
        <dsp:cNvSpPr/>
      </dsp:nvSpPr>
      <dsp:spPr>
        <a:xfrm>
          <a:off x="2190969" y="652435"/>
          <a:ext cx="726092" cy="471960"/>
        </a:xfrm>
        <a:prstGeom prst="rect">
          <a:avLst/>
        </a:prstGeom>
        <a:solidFill>
          <a:srgbClr val="E86E78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900" b="1" kern="1200">
            <a:solidFill>
              <a:sysClr val="window" lastClr="FFFFFF"/>
            </a:solidFill>
            <a:latin typeface="Segoe UI"/>
            <a:ea typeface="+mn-ea"/>
            <a:cs typeface="+mn-cs"/>
          </a:endParaRPr>
        </a:p>
      </dsp:txBody>
      <dsp:txXfrm>
        <a:off x="2190969" y="652435"/>
        <a:ext cx="726092" cy="471960"/>
      </dsp:txXfrm>
    </dsp:sp>
    <dsp:sp modelId="{95DB2FA4-B416-475D-BF5C-CBFF4DC5297F}">
      <dsp:nvSpPr>
        <dsp:cNvPr id="0" name=""/>
        <dsp:cNvSpPr/>
      </dsp:nvSpPr>
      <dsp:spPr>
        <a:xfrm>
          <a:off x="715441" y="237269"/>
          <a:ext cx="1884696" cy="1884696"/>
        </a:xfrm>
        <a:custGeom>
          <a:avLst/>
          <a:gdLst/>
          <a:ahLst/>
          <a:cxnLst/>
          <a:rect l="0" t="0" r="0" b="0"/>
          <a:pathLst>
            <a:path>
              <a:moveTo>
                <a:pt x="1882431" y="1007640"/>
              </a:moveTo>
              <a:arcTo wR="942348" hR="942348" stAng="21838381" swAng="1359213"/>
            </a:path>
          </a:pathLst>
        </a:custGeom>
        <a:noFill/>
        <a:ln w="6350" cap="flat" cmpd="sng" algn="ctr">
          <a:solidFill>
            <a:schemeClr val="bg1"/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8A48DC9-AB12-40CB-B031-22C4CA4E81F0}">
      <dsp:nvSpPr>
        <dsp:cNvPr id="0" name=""/>
        <dsp:cNvSpPr/>
      </dsp:nvSpPr>
      <dsp:spPr>
        <a:xfrm>
          <a:off x="1848641" y="1706013"/>
          <a:ext cx="726092" cy="471960"/>
        </a:xfrm>
        <a:prstGeom prst="rect">
          <a:avLst/>
        </a:prstGeom>
        <a:solidFill>
          <a:srgbClr val="83CCAE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900" b="1" kern="1200">
            <a:solidFill>
              <a:sysClr val="window" lastClr="FFFFFF"/>
            </a:solidFill>
            <a:latin typeface="Segoe UI"/>
            <a:ea typeface="+mn-ea"/>
            <a:cs typeface="+mn-cs"/>
          </a:endParaRPr>
        </a:p>
      </dsp:txBody>
      <dsp:txXfrm>
        <a:off x="1848641" y="1706013"/>
        <a:ext cx="726092" cy="471960"/>
      </dsp:txXfrm>
    </dsp:sp>
    <dsp:sp modelId="{3A4AC7E8-4C3A-49C6-9FDB-0810409F2CAC}">
      <dsp:nvSpPr>
        <dsp:cNvPr id="0" name=""/>
        <dsp:cNvSpPr/>
      </dsp:nvSpPr>
      <dsp:spPr>
        <a:xfrm>
          <a:off x="715441" y="237269"/>
          <a:ext cx="1884696" cy="1884696"/>
        </a:xfrm>
        <a:custGeom>
          <a:avLst/>
          <a:gdLst/>
          <a:ahLst/>
          <a:cxnLst/>
          <a:rect l="0" t="0" r="0" b="0"/>
          <a:pathLst>
            <a:path>
              <a:moveTo>
                <a:pt x="1057897" y="1877585"/>
              </a:moveTo>
              <a:arcTo wR="942348" hR="942348" stAng="4977406" swAng="845189"/>
            </a:path>
          </a:pathLst>
        </a:custGeom>
        <a:noFill/>
        <a:ln w="6350" cap="flat" cmpd="sng" algn="ctr">
          <a:solidFill>
            <a:schemeClr val="bg1"/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763512A-3AC6-4FB7-941D-70BC00FEE8AA}">
      <dsp:nvSpPr>
        <dsp:cNvPr id="0" name=""/>
        <dsp:cNvSpPr/>
      </dsp:nvSpPr>
      <dsp:spPr>
        <a:xfrm>
          <a:off x="740845" y="1706013"/>
          <a:ext cx="726092" cy="471960"/>
        </a:xfrm>
        <a:prstGeom prst="rect">
          <a:avLst/>
        </a:prstGeom>
        <a:solidFill>
          <a:srgbClr val="ABCDBC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900" b="1" kern="1200">
            <a:solidFill>
              <a:sysClr val="window" lastClr="FFFFFF"/>
            </a:solidFill>
            <a:latin typeface="Segoe UI"/>
            <a:ea typeface="+mn-ea"/>
            <a:cs typeface="+mn-cs"/>
          </a:endParaRPr>
        </a:p>
      </dsp:txBody>
      <dsp:txXfrm>
        <a:off x="740845" y="1706013"/>
        <a:ext cx="726092" cy="471960"/>
      </dsp:txXfrm>
    </dsp:sp>
    <dsp:sp modelId="{CCEE0B05-3B9F-4F85-88C6-6B05ED45ED52}">
      <dsp:nvSpPr>
        <dsp:cNvPr id="0" name=""/>
        <dsp:cNvSpPr/>
      </dsp:nvSpPr>
      <dsp:spPr>
        <a:xfrm>
          <a:off x="715441" y="237269"/>
          <a:ext cx="1884696" cy="1884696"/>
        </a:xfrm>
        <a:custGeom>
          <a:avLst/>
          <a:gdLst/>
          <a:ahLst/>
          <a:cxnLst/>
          <a:rect l="0" t="0" r="0" b="0"/>
          <a:pathLst>
            <a:path>
              <a:moveTo>
                <a:pt x="99939" y="1364683"/>
              </a:moveTo>
              <a:arcTo wR="942348" hR="942348" stAng="9202406" swAng="1359213"/>
            </a:path>
          </a:pathLst>
        </a:custGeom>
        <a:noFill/>
        <a:ln w="6350" cap="flat" cmpd="sng" algn="ctr">
          <a:solidFill>
            <a:schemeClr val="bg1"/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4DF3189-22E0-48BB-8284-8E819A434E58}">
      <dsp:nvSpPr>
        <dsp:cNvPr id="0" name=""/>
        <dsp:cNvSpPr/>
      </dsp:nvSpPr>
      <dsp:spPr>
        <a:xfrm>
          <a:off x="398517" y="652435"/>
          <a:ext cx="726092" cy="471960"/>
        </a:xfrm>
        <a:prstGeom prst="rect">
          <a:avLst/>
        </a:prstGeom>
        <a:solidFill>
          <a:srgbClr val="84CCBD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900" b="1" kern="1200">
            <a:solidFill>
              <a:sysClr val="window" lastClr="FFFFFF"/>
            </a:solidFill>
            <a:latin typeface="Segoe UI"/>
            <a:ea typeface="+mn-ea"/>
            <a:cs typeface="+mn-cs"/>
          </a:endParaRPr>
        </a:p>
      </dsp:txBody>
      <dsp:txXfrm>
        <a:off x="398517" y="652435"/>
        <a:ext cx="726092" cy="471960"/>
      </dsp:txXfrm>
    </dsp:sp>
    <dsp:sp modelId="{D2CA4F5B-6707-4F7C-B69A-4186FF66CE8F}">
      <dsp:nvSpPr>
        <dsp:cNvPr id="0" name=""/>
        <dsp:cNvSpPr/>
      </dsp:nvSpPr>
      <dsp:spPr>
        <a:xfrm>
          <a:off x="715441" y="237269"/>
          <a:ext cx="1884696" cy="1884696"/>
        </a:xfrm>
        <a:custGeom>
          <a:avLst/>
          <a:gdLst/>
          <a:ahLst/>
          <a:cxnLst/>
          <a:rect l="0" t="0" r="0" b="0"/>
          <a:pathLst>
            <a:path>
              <a:moveTo>
                <a:pt x="226720" y="329243"/>
              </a:moveTo>
              <a:arcTo wR="942348" hR="942348" stAng="13235271" swAng="1210876"/>
            </a:path>
          </a:pathLst>
        </a:custGeom>
        <a:noFill/>
        <a:ln w="6350" cap="flat" cmpd="sng" algn="ctr">
          <a:solidFill>
            <a:schemeClr val="bg1"/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8F5B00-93A8-4CD4-A9F6-3D0FF85C1982}">
      <dsp:nvSpPr>
        <dsp:cNvPr id="0" name=""/>
        <dsp:cNvSpPr/>
      </dsp:nvSpPr>
      <dsp:spPr>
        <a:xfrm>
          <a:off x="1155" y="165511"/>
          <a:ext cx="1407359" cy="562943"/>
        </a:xfrm>
        <a:prstGeom prst="chevron">
          <a:avLst/>
        </a:prstGeom>
        <a:solidFill>
          <a:srgbClr val="E2D8F0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5" tIns="12002" rIns="12002" bIns="12002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900" b="1" kern="1200">
            <a:solidFill>
              <a:sysClr val="window" lastClr="FFFFFF"/>
            </a:solidFill>
            <a:latin typeface="Franklin Gothic Book" panose="020B0503020102020204" pitchFamily="34" charset="0"/>
            <a:ea typeface="+mn-ea"/>
            <a:cs typeface="+mn-cs"/>
          </a:endParaRPr>
        </a:p>
      </dsp:txBody>
      <dsp:txXfrm>
        <a:off x="282627" y="165511"/>
        <a:ext cx="844416" cy="562943"/>
      </dsp:txXfrm>
    </dsp:sp>
    <dsp:sp modelId="{20D3A973-A0FE-445D-9088-BD746637A48F}">
      <dsp:nvSpPr>
        <dsp:cNvPr id="0" name=""/>
        <dsp:cNvSpPr/>
      </dsp:nvSpPr>
      <dsp:spPr>
        <a:xfrm>
          <a:off x="1267778" y="165511"/>
          <a:ext cx="1407359" cy="562943"/>
        </a:xfrm>
        <a:prstGeom prst="chevron">
          <a:avLst/>
        </a:prstGeom>
        <a:solidFill>
          <a:schemeClr val="tx1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5" tIns="12002" rIns="12002" bIns="12002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900" b="1" kern="1200">
            <a:solidFill>
              <a:sysClr val="window" lastClr="FFFFFF"/>
            </a:solidFill>
            <a:latin typeface="Franklin Gothic Book" panose="020B0503020102020204" pitchFamily="34" charset="0"/>
            <a:ea typeface="+mn-ea"/>
            <a:cs typeface="+mn-cs"/>
          </a:endParaRPr>
        </a:p>
      </dsp:txBody>
      <dsp:txXfrm>
        <a:off x="1549250" y="165511"/>
        <a:ext cx="844416" cy="562943"/>
      </dsp:txXfrm>
    </dsp:sp>
    <dsp:sp modelId="{9875952E-E79B-4802-B32C-9E6B593C43AB}">
      <dsp:nvSpPr>
        <dsp:cNvPr id="0" name=""/>
        <dsp:cNvSpPr/>
      </dsp:nvSpPr>
      <dsp:spPr>
        <a:xfrm>
          <a:off x="2534401" y="165511"/>
          <a:ext cx="1407359" cy="562943"/>
        </a:xfrm>
        <a:prstGeom prst="chevron">
          <a:avLst/>
        </a:prstGeom>
        <a:solidFill>
          <a:srgbClr val="7F7F7F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5" tIns="12002" rIns="12002" bIns="12002" numCol="1" spcCol="1270" anchor="ctr" anchorCtr="0">
          <a:noAutofit/>
        </a:bodyPr>
        <a:lstStyle/>
        <a:p>
          <a:pPr marL="0" lvl="0" indent="0" algn="ctr" defTabSz="4000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900" b="1" kern="1200">
            <a:solidFill>
              <a:sysClr val="window" lastClr="FFFFFF"/>
            </a:solidFill>
            <a:latin typeface="Franklin Gothic Book" panose="020B0503020102020204" pitchFamily="34" charset="0"/>
            <a:ea typeface="+mn-ea"/>
            <a:cs typeface="+mn-cs"/>
          </a:endParaRPr>
        </a:p>
      </dsp:txBody>
      <dsp:txXfrm>
        <a:off x="2815873" y="165511"/>
        <a:ext cx="844416" cy="56294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CF3907-F8E5-40BD-B38A-5319CA370EE5}">
      <dsp:nvSpPr>
        <dsp:cNvPr id="0" name=""/>
        <dsp:cNvSpPr/>
      </dsp:nvSpPr>
      <dsp:spPr>
        <a:xfrm>
          <a:off x="1294743" y="1289"/>
          <a:ext cx="726092" cy="471960"/>
        </a:xfrm>
        <a:prstGeom prst="rect">
          <a:avLst/>
        </a:prstGeom>
        <a:solidFill>
          <a:srgbClr val="E2D8F0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900" b="1" kern="1200">
            <a:solidFill>
              <a:schemeClr val="tx1"/>
            </a:solidFill>
            <a:latin typeface="Franklin Gothic Book" panose="020B0503020102020204" pitchFamily="34" charset="0"/>
            <a:ea typeface="+mn-ea"/>
            <a:cs typeface="+mn-cs"/>
          </a:endParaRPr>
        </a:p>
      </dsp:txBody>
      <dsp:txXfrm>
        <a:off x="1294743" y="1289"/>
        <a:ext cx="726092" cy="471960"/>
      </dsp:txXfrm>
    </dsp:sp>
    <dsp:sp modelId="{35166F13-D1D9-4A4F-82C6-8C2654789F67}">
      <dsp:nvSpPr>
        <dsp:cNvPr id="0" name=""/>
        <dsp:cNvSpPr/>
      </dsp:nvSpPr>
      <dsp:spPr>
        <a:xfrm>
          <a:off x="715441" y="237269"/>
          <a:ext cx="1884696" cy="1884696"/>
        </a:xfrm>
        <a:custGeom>
          <a:avLst/>
          <a:gdLst/>
          <a:ahLst/>
          <a:cxnLst/>
          <a:rect l="0" t="0" r="0" b="0"/>
          <a:pathLst>
            <a:path>
              <a:moveTo>
                <a:pt x="1402524" y="119999"/>
              </a:moveTo>
              <a:arcTo wR="942348" hR="942348" stAng="17953853" swAng="1210876"/>
            </a:path>
          </a:pathLst>
        </a:custGeom>
        <a:noFill/>
        <a:ln w="6350" cap="flat" cmpd="sng" algn="ctr">
          <a:solidFill>
            <a:srgbClr val="7F7F7F"/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9A5080D-F11D-4753-985F-824D17D57432}">
      <dsp:nvSpPr>
        <dsp:cNvPr id="0" name=""/>
        <dsp:cNvSpPr/>
      </dsp:nvSpPr>
      <dsp:spPr>
        <a:xfrm>
          <a:off x="2190969" y="652435"/>
          <a:ext cx="726092" cy="471960"/>
        </a:xfrm>
        <a:prstGeom prst="rect">
          <a:avLst/>
        </a:prstGeom>
        <a:solidFill>
          <a:srgbClr val="7F7F7F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900" b="1" kern="1200">
            <a:solidFill>
              <a:sysClr val="window" lastClr="FFFFFF"/>
            </a:solidFill>
            <a:latin typeface="Franklin Gothic Book" panose="020B0503020102020204" pitchFamily="34" charset="0"/>
            <a:ea typeface="+mn-ea"/>
            <a:cs typeface="+mn-cs"/>
          </a:endParaRPr>
        </a:p>
      </dsp:txBody>
      <dsp:txXfrm>
        <a:off x="2190969" y="652435"/>
        <a:ext cx="726092" cy="471960"/>
      </dsp:txXfrm>
    </dsp:sp>
    <dsp:sp modelId="{95DB2FA4-B416-475D-BF5C-CBFF4DC5297F}">
      <dsp:nvSpPr>
        <dsp:cNvPr id="0" name=""/>
        <dsp:cNvSpPr/>
      </dsp:nvSpPr>
      <dsp:spPr>
        <a:xfrm>
          <a:off x="715441" y="237269"/>
          <a:ext cx="1884696" cy="1884696"/>
        </a:xfrm>
        <a:custGeom>
          <a:avLst/>
          <a:gdLst/>
          <a:ahLst/>
          <a:cxnLst/>
          <a:rect l="0" t="0" r="0" b="0"/>
          <a:pathLst>
            <a:path>
              <a:moveTo>
                <a:pt x="1882431" y="1007640"/>
              </a:moveTo>
              <a:arcTo wR="942348" hR="942348" stAng="21838381" swAng="1359213"/>
            </a:path>
          </a:pathLst>
        </a:custGeom>
        <a:noFill/>
        <a:ln w="6350" cap="flat" cmpd="sng" algn="ctr">
          <a:solidFill>
            <a:srgbClr val="7F7F7F"/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8A48DC9-AB12-40CB-B031-22C4CA4E81F0}">
      <dsp:nvSpPr>
        <dsp:cNvPr id="0" name=""/>
        <dsp:cNvSpPr/>
      </dsp:nvSpPr>
      <dsp:spPr>
        <a:xfrm>
          <a:off x="1848641" y="1706013"/>
          <a:ext cx="726092" cy="471960"/>
        </a:xfrm>
        <a:prstGeom prst="rect">
          <a:avLst/>
        </a:prstGeom>
        <a:solidFill>
          <a:srgbClr val="000000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900" b="1" kern="1200">
            <a:solidFill>
              <a:sysClr val="window" lastClr="FFFFFF"/>
            </a:solidFill>
            <a:latin typeface="Franklin Gothic Book" panose="020B0503020102020204" pitchFamily="34" charset="0"/>
            <a:ea typeface="+mn-ea"/>
            <a:cs typeface="+mn-cs"/>
          </a:endParaRPr>
        </a:p>
      </dsp:txBody>
      <dsp:txXfrm>
        <a:off x="1848641" y="1706013"/>
        <a:ext cx="726092" cy="471960"/>
      </dsp:txXfrm>
    </dsp:sp>
    <dsp:sp modelId="{3A4AC7E8-4C3A-49C6-9FDB-0810409F2CAC}">
      <dsp:nvSpPr>
        <dsp:cNvPr id="0" name=""/>
        <dsp:cNvSpPr/>
      </dsp:nvSpPr>
      <dsp:spPr>
        <a:xfrm>
          <a:off x="715441" y="237269"/>
          <a:ext cx="1884696" cy="1884696"/>
        </a:xfrm>
        <a:custGeom>
          <a:avLst/>
          <a:gdLst/>
          <a:ahLst/>
          <a:cxnLst/>
          <a:rect l="0" t="0" r="0" b="0"/>
          <a:pathLst>
            <a:path>
              <a:moveTo>
                <a:pt x="1057897" y="1877585"/>
              </a:moveTo>
              <a:arcTo wR="942348" hR="942348" stAng="4977406" swAng="845189"/>
            </a:path>
          </a:pathLst>
        </a:custGeom>
        <a:noFill/>
        <a:ln w="6350" cap="flat" cmpd="sng" algn="ctr">
          <a:solidFill>
            <a:srgbClr val="7F7F7F"/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763512A-3AC6-4FB7-941D-70BC00FEE8AA}">
      <dsp:nvSpPr>
        <dsp:cNvPr id="0" name=""/>
        <dsp:cNvSpPr/>
      </dsp:nvSpPr>
      <dsp:spPr>
        <a:xfrm>
          <a:off x="740845" y="1706013"/>
          <a:ext cx="726092" cy="471960"/>
        </a:xfrm>
        <a:prstGeom prst="rect">
          <a:avLst/>
        </a:prstGeom>
        <a:solidFill>
          <a:srgbClr val="CDBDE5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900" b="1" kern="1200">
            <a:solidFill>
              <a:schemeClr val="tx1"/>
            </a:solidFill>
            <a:latin typeface="Franklin Gothic Book" panose="020B0503020102020204" pitchFamily="34" charset="0"/>
            <a:ea typeface="+mn-ea"/>
            <a:cs typeface="+mn-cs"/>
          </a:endParaRPr>
        </a:p>
      </dsp:txBody>
      <dsp:txXfrm>
        <a:off x="740845" y="1706013"/>
        <a:ext cx="726092" cy="471960"/>
      </dsp:txXfrm>
    </dsp:sp>
    <dsp:sp modelId="{CCEE0B05-3B9F-4F85-88C6-6B05ED45ED52}">
      <dsp:nvSpPr>
        <dsp:cNvPr id="0" name=""/>
        <dsp:cNvSpPr/>
      </dsp:nvSpPr>
      <dsp:spPr>
        <a:xfrm>
          <a:off x="715441" y="237269"/>
          <a:ext cx="1884696" cy="1884696"/>
        </a:xfrm>
        <a:custGeom>
          <a:avLst/>
          <a:gdLst/>
          <a:ahLst/>
          <a:cxnLst/>
          <a:rect l="0" t="0" r="0" b="0"/>
          <a:pathLst>
            <a:path>
              <a:moveTo>
                <a:pt x="99939" y="1364683"/>
              </a:moveTo>
              <a:arcTo wR="942348" hR="942348" stAng="9202406" swAng="1359213"/>
            </a:path>
          </a:pathLst>
        </a:custGeom>
        <a:noFill/>
        <a:ln w="6350" cap="flat" cmpd="sng" algn="ctr">
          <a:solidFill>
            <a:srgbClr val="7F7F7F"/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4DF3189-22E0-48BB-8284-8E819A434E58}">
      <dsp:nvSpPr>
        <dsp:cNvPr id="0" name=""/>
        <dsp:cNvSpPr/>
      </dsp:nvSpPr>
      <dsp:spPr>
        <a:xfrm>
          <a:off x="398517" y="652435"/>
          <a:ext cx="726092" cy="471960"/>
        </a:xfrm>
        <a:prstGeom prst="rect">
          <a:avLst/>
        </a:prstGeom>
        <a:solidFill>
          <a:srgbClr val="82D8D0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900" b="1" kern="1200">
            <a:solidFill>
              <a:schemeClr val="tx1"/>
            </a:solidFill>
            <a:latin typeface="Franklin Gothic Book" panose="020B0503020102020204" pitchFamily="34" charset="0"/>
            <a:ea typeface="+mn-ea"/>
            <a:cs typeface="+mn-cs"/>
          </a:endParaRPr>
        </a:p>
      </dsp:txBody>
      <dsp:txXfrm>
        <a:off x="398517" y="652435"/>
        <a:ext cx="726092" cy="471960"/>
      </dsp:txXfrm>
    </dsp:sp>
    <dsp:sp modelId="{D2CA4F5B-6707-4F7C-B69A-4186FF66CE8F}">
      <dsp:nvSpPr>
        <dsp:cNvPr id="0" name=""/>
        <dsp:cNvSpPr/>
      </dsp:nvSpPr>
      <dsp:spPr>
        <a:xfrm>
          <a:off x="715441" y="237269"/>
          <a:ext cx="1884696" cy="1884696"/>
        </a:xfrm>
        <a:custGeom>
          <a:avLst/>
          <a:gdLst/>
          <a:ahLst/>
          <a:cxnLst/>
          <a:rect l="0" t="0" r="0" b="0"/>
          <a:pathLst>
            <a:path>
              <a:moveTo>
                <a:pt x="226720" y="329243"/>
              </a:moveTo>
              <a:arcTo wR="942348" hR="942348" stAng="13235271" swAng="1210876"/>
            </a:path>
          </a:pathLst>
        </a:custGeom>
        <a:noFill/>
        <a:ln w="6350" cap="flat" cmpd="sng" algn="ctr">
          <a:solidFill>
            <a:srgbClr val="7F7F7F"/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8F5B00-93A8-4CD4-A9F6-3D0FF85C1982}">
      <dsp:nvSpPr>
        <dsp:cNvPr id="0" name=""/>
        <dsp:cNvSpPr/>
      </dsp:nvSpPr>
      <dsp:spPr>
        <a:xfrm>
          <a:off x="1155" y="165511"/>
          <a:ext cx="1407359" cy="562943"/>
        </a:xfrm>
        <a:prstGeom prst="chevron">
          <a:avLst/>
        </a:prstGeom>
        <a:solidFill>
          <a:srgbClr val="202E50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5" tIns="12002" rIns="12002" bIns="12002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900" b="1" i="1" kern="1200">
            <a:solidFill>
              <a:sysClr val="window" lastClr="FFFFFF"/>
            </a:solidFill>
            <a:latin typeface="Georgia" panose="02040502050405020303" pitchFamily="18" charset="0"/>
            <a:ea typeface="+mn-ea"/>
            <a:cs typeface="+mn-cs"/>
          </a:endParaRPr>
        </a:p>
      </dsp:txBody>
      <dsp:txXfrm>
        <a:off x="282627" y="165511"/>
        <a:ext cx="844416" cy="562943"/>
      </dsp:txXfrm>
    </dsp:sp>
    <dsp:sp modelId="{20D3A973-A0FE-445D-9088-BD746637A48F}">
      <dsp:nvSpPr>
        <dsp:cNvPr id="0" name=""/>
        <dsp:cNvSpPr/>
      </dsp:nvSpPr>
      <dsp:spPr>
        <a:xfrm>
          <a:off x="1267778" y="165511"/>
          <a:ext cx="1407359" cy="562943"/>
        </a:xfrm>
        <a:prstGeom prst="chevron">
          <a:avLst/>
        </a:prstGeom>
        <a:solidFill>
          <a:srgbClr val="FFFFFF">
            <a:lumMod val="65000"/>
          </a:srgb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5" tIns="12002" rIns="12002" bIns="12002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900" b="1" i="1" kern="1200">
            <a:solidFill>
              <a:sysClr val="window" lastClr="FFFFFF"/>
            </a:solidFill>
            <a:latin typeface="Georgia" panose="02040502050405020303" pitchFamily="18" charset="0"/>
            <a:ea typeface="+mn-ea"/>
            <a:cs typeface="+mn-cs"/>
          </a:endParaRPr>
        </a:p>
      </dsp:txBody>
      <dsp:txXfrm>
        <a:off x="1549250" y="165511"/>
        <a:ext cx="844416" cy="562943"/>
      </dsp:txXfrm>
    </dsp:sp>
    <dsp:sp modelId="{9875952E-E79B-4802-B32C-9E6B593C43AB}">
      <dsp:nvSpPr>
        <dsp:cNvPr id="0" name=""/>
        <dsp:cNvSpPr/>
      </dsp:nvSpPr>
      <dsp:spPr>
        <a:xfrm>
          <a:off x="2534401" y="165511"/>
          <a:ext cx="1407359" cy="562943"/>
        </a:xfrm>
        <a:prstGeom prst="chevron">
          <a:avLst/>
        </a:prstGeom>
        <a:solidFill>
          <a:srgbClr val="F6AA16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5" tIns="12002" rIns="12002" bIns="12002" numCol="1" spcCol="1270" anchor="ctr" anchorCtr="0">
          <a:noAutofit/>
        </a:bodyPr>
        <a:lstStyle/>
        <a:p>
          <a:pPr marL="0" lvl="0" indent="0" algn="ctr" defTabSz="4000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900" b="1" i="1" kern="1200">
            <a:solidFill>
              <a:sysClr val="window" lastClr="FFFFFF"/>
            </a:solidFill>
            <a:latin typeface="Georgia" panose="02040502050405020303" pitchFamily="18" charset="0"/>
            <a:ea typeface="+mn-ea"/>
            <a:cs typeface="+mn-cs"/>
          </a:endParaRPr>
        </a:p>
      </dsp:txBody>
      <dsp:txXfrm>
        <a:off x="2815873" y="165511"/>
        <a:ext cx="844416" cy="562943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CF3907-F8E5-40BD-B38A-5319CA370EE5}">
      <dsp:nvSpPr>
        <dsp:cNvPr id="0" name=""/>
        <dsp:cNvSpPr/>
      </dsp:nvSpPr>
      <dsp:spPr>
        <a:xfrm>
          <a:off x="1294743" y="1289"/>
          <a:ext cx="726092" cy="471960"/>
        </a:xfrm>
        <a:prstGeom prst="rect">
          <a:avLst/>
        </a:prstGeom>
        <a:solidFill>
          <a:srgbClr val="19243F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900" b="1" i="1" kern="1200">
            <a:solidFill>
              <a:schemeClr val="bg1"/>
            </a:solidFill>
            <a:latin typeface="Georgia" panose="02040502050405020303" pitchFamily="18" charset="0"/>
            <a:ea typeface="+mn-ea"/>
            <a:cs typeface="+mn-cs"/>
          </a:endParaRPr>
        </a:p>
      </dsp:txBody>
      <dsp:txXfrm>
        <a:off x="1294743" y="1289"/>
        <a:ext cx="726092" cy="471960"/>
      </dsp:txXfrm>
    </dsp:sp>
    <dsp:sp modelId="{35166F13-D1D9-4A4F-82C6-8C2654789F67}">
      <dsp:nvSpPr>
        <dsp:cNvPr id="0" name=""/>
        <dsp:cNvSpPr/>
      </dsp:nvSpPr>
      <dsp:spPr>
        <a:xfrm>
          <a:off x="715441" y="237269"/>
          <a:ext cx="1884696" cy="1884696"/>
        </a:xfrm>
        <a:custGeom>
          <a:avLst/>
          <a:gdLst/>
          <a:ahLst/>
          <a:cxnLst/>
          <a:rect l="0" t="0" r="0" b="0"/>
          <a:pathLst>
            <a:path>
              <a:moveTo>
                <a:pt x="1402524" y="119999"/>
              </a:moveTo>
              <a:arcTo wR="942348" hR="942348" stAng="17953853" swAng="1210876"/>
            </a:path>
          </a:pathLst>
        </a:custGeom>
        <a:noFill/>
        <a:ln w="6350" cap="flat" cmpd="sng" algn="ctr">
          <a:solidFill>
            <a:srgbClr val="19243F"/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9A5080D-F11D-4753-985F-824D17D57432}">
      <dsp:nvSpPr>
        <dsp:cNvPr id="0" name=""/>
        <dsp:cNvSpPr/>
      </dsp:nvSpPr>
      <dsp:spPr>
        <a:xfrm>
          <a:off x="2190969" y="652435"/>
          <a:ext cx="726092" cy="471960"/>
        </a:xfrm>
        <a:prstGeom prst="rect">
          <a:avLst/>
        </a:prstGeom>
        <a:solidFill>
          <a:srgbClr val="F6AA16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900" b="1" i="1" kern="1200">
            <a:solidFill>
              <a:srgbClr val="19243F"/>
            </a:solidFill>
            <a:latin typeface="Georgia" panose="02040502050405020303" pitchFamily="18" charset="0"/>
            <a:ea typeface="+mn-ea"/>
            <a:cs typeface="+mn-cs"/>
          </a:endParaRPr>
        </a:p>
      </dsp:txBody>
      <dsp:txXfrm>
        <a:off x="2190969" y="652435"/>
        <a:ext cx="726092" cy="471960"/>
      </dsp:txXfrm>
    </dsp:sp>
    <dsp:sp modelId="{95DB2FA4-B416-475D-BF5C-CBFF4DC5297F}">
      <dsp:nvSpPr>
        <dsp:cNvPr id="0" name=""/>
        <dsp:cNvSpPr/>
      </dsp:nvSpPr>
      <dsp:spPr>
        <a:xfrm>
          <a:off x="715441" y="237269"/>
          <a:ext cx="1884696" cy="1884696"/>
        </a:xfrm>
        <a:custGeom>
          <a:avLst/>
          <a:gdLst/>
          <a:ahLst/>
          <a:cxnLst/>
          <a:rect l="0" t="0" r="0" b="0"/>
          <a:pathLst>
            <a:path>
              <a:moveTo>
                <a:pt x="1882431" y="1007640"/>
              </a:moveTo>
              <a:arcTo wR="942348" hR="942348" stAng="21838381" swAng="1359213"/>
            </a:path>
          </a:pathLst>
        </a:custGeom>
        <a:noFill/>
        <a:ln w="6350" cap="flat" cmpd="sng" algn="ctr">
          <a:solidFill>
            <a:srgbClr val="19243F"/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8A48DC9-AB12-40CB-B031-22C4CA4E81F0}">
      <dsp:nvSpPr>
        <dsp:cNvPr id="0" name=""/>
        <dsp:cNvSpPr/>
      </dsp:nvSpPr>
      <dsp:spPr>
        <a:xfrm>
          <a:off x="1848641" y="1706013"/>
          <a:ext cx="726092" cy="471960"/>
        </a:xfrm>
        <a:prstGeom prst="rect">
          <a:avLst/>
        </a:prstGeom>
        <a:solidFill>
          <a:srgbClr val="A6A6A6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900" b="1" i="1" kern="1200">
            <a:solidFill>
              <a:srgbClr val="19243F"/>
            </a:solidFill>
            <a:latin typeface="Georgia" panose="02040502050405020303" pitchFamily="18" charset="0"/>
            <a:ea typeface="+mn-ea"/>
            <a:cs typeface="+mn-cs"/>
          </a:endParaRPr>
        </a:p>
      </dsp:txBody>
      <dsp:txXfrm>
        <a:off x="1848641" y="1706013"/>
        <a:ext cx="726092" cy="471960"/>
      </dsp:txXfrm>
    </dsp:sp>
    <dsp:sp modelId="{3A4AC7E8-4C3A-49C6-9FDB-0810409F2CAC}">
      <dsp:nvSpPr>
        <dsp:cNvPr id="0" name=""/>
        <dsp:cNvSpPr/>
      </dsp:nvSpPr>
      <dsp:spPr>
        <a:xfrm>
          <a:off x="715441" y="237269"/>
          <a:ext cx="1884696" cy="1884696"/>
        </a:xfrm>
        <a:custGeom>
          <a:avLst/>
          <a:gdLst/>
          <a:ahLst/>
          <a:cxnLst/>
          <a:rect l="0" t="0" r="0" b="0"/>
          <a:pathLst>
            <a:path>
              <a:moveTo>
                <a:pt x="1057897" y="1877585"/>
              </a:moveTo>
              <a:arcTo wR="942348" hR="942348" stAng="4977406" swAng="845189"/>
            </a:path>
          </a:pathLst>
        </a:custGeom>
        <a:noFill/>
        <a:ln w="6350" cap="flat" cmpd="sng" algn="ctr">
          <a:solidFill>
            <a:srgbClr val="19243F"/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763512A-3AC6-4FB7-941D-70BC00FEE8AA}">
      <dsp:nvSpPr>
        <dsp:cNvPr id="0" name=""/>
        <dsp:cNvSpPr/>
      </dsp:nvSpPr>
      <dsp:spPr>
        <a:xfrm>
          <a:off x="740845" y="1706013"/>
          <a:ext cx="726092" cy="471960"/>
        </a:xfrm>
        <a:prstGeom prst="rect">
          <a:avLst/>
        </a:prstGeom>
        <a:solidFill>
          <a:srgbClr val="202E50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900" b="1" i="1" kern="1200">
            <a:solidFill>
              <a:schemeClr val="bg1"/>
            </a:solidFill>
            <a:latin typeface="Georgia" panose="02040502050405020303" pitchFamily="18" charset="0"/>
            <a:ea typeface="+mn-ea"/>
            <a:cs typeface="+mn-cs"/>
          </a:endParaRPr>
        </a:p>
      </dsp:txBody>
      <dsp:txXfrm>
        <a:off x="740845" y="1706013"/>
        <a:ext cx="726092" cy="471960"/>
      </dsp:txXfrm>
    </dsp:sp>
    <dsp:sp modelId="{CCEE0B05-3B9F-4F85-88C6-6B05ED45ED52}">
      <dsp:nvSpPr>
        <dsp:cNvPr id="0" name=""/>
        <dsp:cNvSpPr/>
      </dsp:nvSpPr>
      <dsp:spPr>
        <a:xfrm>
          <a:off x="715441" y="237269"/>
          <a:ext cx="1884696" cy="1884696"/>
        </a:xfrm>
        <a:custGeom>
          <a:avLst/>
          <a:gdLst/>
          <a:ahLst/>
          <a:cxnLst/>
          <a:rect l="0" t="0" r="0" b="0"/>
          <a:pathLst>
            <a:path>
              <a:moveTo>
                <a:pt x="99939" y="1364683"/>
              </a:moveTo>
              <a:arcTo wR="942348" hR="942348" stAng="9202406" swAng="1359213"/>
            </a:path>
          </a:pathLst>
        </a:custGeom>
        <a:noFill/>
        <a:ln w="6350" cap="flat" cmpd="sng" algn="ctr">
          <a:solidFill>
            <a:srgbClr val="19243F"/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4DF3189-22E0-48BB-8284-8E819A434E58}">
      <dsp:nvSpPr>
        <dsp:cNvPr id="0" name=""/>
        <dsp:cNvSpPr/>
      </dsp:nvSpPr>
      <dsp:spPr>
        <a:xfrm>
          <a:off x="398517" y="652435"/>
          <a:ext cx="726092" cy="471960"/>
        </a:xfrm>
        <a:prstGeom prst="rect">
          <a:avLst/>
        </a:prstGeom>
        <a:solidFill>
          <a:srgbClr val="BFBFBF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900" b="1" i="1" kern="1200">
            <a:solidFill>
              <a:srgbClr val="19243F"/>
            </a:solidFill>
            <a:latin typeface="Georgia" panose="02040502050405020303" pitchFamily="18" charset="0"/>
            <a:ea typeface="+mn-ea"/>
            <a:cs typeface="+mn-cs"/>
          </a:endParaRPr>
        </a:p>
      </dsp:txBody>
      <dsp:txXfrm>
        <a:off x="398517" y="652435"/>
        <a:ext cx="726092" cy="471960"/>
      </dsp:txXfrm>
    </dsp:sp>
    <dsp:sp modelId="{D2CA4F5B-6707-4F7C-B69A-4186FF66CE8F}">
      <dsp:nvSpPr>
        <dsp:cNvPr id="0" name=""/>
        <dsp:cNvSpPr/>
      </dsp:nvSpPr>
      <dsp:spPr>
        <a:xfrm>
          <a:off x="715441" y="237269"/>
          <a:ext cx="1884696" cy="1884696"/>
        </a:xfrm>
        <a:custGeom>
          <a:avLst/>
          <a:gdLst/>
          <a:ahLst/>
          <a:cxnLst/>
          <a:rect l="0" t="0" r="0" b="0"/>
          <a:pathLst>
            <a:path>
              <a:moveTo>
                <a:pt x="226720" y="329243"/>
              </a:moveTo>
              <a:arcTo wR="942348" hR="942348" stAng="13235271" swAng="1210876"/>
            </a:path>
          </a:pathLst>
        </a:custGeom>
        <a:noFill/>
        <a:ln w="6350" cap="flat" cmpd="sng" algn="ctr">
          <a:solidFill>
            <a:srgbClr val="19243F"/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CF3907-F8E5-40BD-B38A-5319CA370EE5}">
      <dsp:nvSpPr>
        <dsp:cNvPr id="0" name=""/>
        <dsp:cNvSpPr/>
      </dsp:nvSpPr>
      <dsp:spPr>
        <a:xfrm>
          <a:off x="1294743" y="1289"/>
          <a:ext cx="726092" cy="471960"/>
        </a:xfrm>
        <a:prstGeom prst="rect">
          <a:avLst/>
        </a:prstGeom>
        <a:solidFill>
          <a:srgbClr val="0283AD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900" b="0" i="0" kern="1200">
            <a:solidFill>
              <a:schemeClr val="bg1"/>
            </a:solidFill>
            <a:latin typeface="Poppins" panose="00000500000000000000" pitchFamily="2" charset="0"/>
            <a:ea typeface="+mn-ea"/>
            <a:cs typeface="Poppins" panose="00000500000000000000" pitchFamily="2" charset="0"/>
          </a:endParaRPr>
        </a:p>
      </dsp:txBody>
      <dsp:txXfrm>
        <a:off x="1294743" y="1289"/>
        <a:ext cx="726092" cy="471960"/>
      </dsp:txXfrm>
    </dsp:sp>
    <dsp:sp modelId="{35166F13-D1D9-4A4F-82C6-8C2654789F67}">
      <dsp:nvSpPr>
        <dsp:cNvPr id="0" name=""/>
        <dsp:cNvSpPr/>
      </dsp:nvSpPr>
      <dsp:spPr>
        <a:xfrm>
          <a:off x="715441" y="237269"/>
          <a:ext cx="1884696" cy="1884696"/>
        </a:xfrm>
        <a:custGeom>
          <a:avLst/>
          <a:gdLst/>
          <a:ahLst/>
          <a:cxnLst/>
          <a:rect l="0" t="0" r="0" b="0"/>
          <a:pathLst>
            <a:path>
              <a:moveTo>
                <a:pt x="1402524" y="119999"/>
              </a:moveTo>
              <a:arcTo wR="942348" hR="942348" stAng="17953853" swAng="1210876"/>
            </a:path>
          </a:pathLst>
        </a:custGeom>
        <a:noFill/>
        <a:ln w="6350" cap="flat" cmpd="sng" algn="ctr">
          <a:solidFill>
            <a:srgbClr val="545454"/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9A5080D-F11D-4753-985F-824D17D57432}">
      <dsp:nvSpPr>
        <dsp:cNvPr id="0" name=""/>
        <dsp:cNvSpPr/>
      </dsp:nvSpPr>
      <dsp:spPr>
        <a:xfrm>
          <a:off x="2190969" y="652435"/>
          <a:ext cx="726092" cy="471960"/>
        </a:xfrm>
        <a:prstGeom prst="rect">
          <a:avLst/>
        </a:prstGeom>
        <a:solidFill>
          <a:srgbClr val="545454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900" b="0" i="0" kern="1200">
            <a:solidFill>
              <a:schemeClr val="bg1"/>
            </a:solidFill>
            <a:latin typeface="Poppins" panose="00000500000000000000" pitchFamily="2" charset="0"/>
            <a:ea typeface="+mn-ea"/>
            <a:cs typeface="Poppins" panose="00000500000000000000" pitchFamily="2" charset="0"/>
          </a:endParaRPr>
        </a:p>
      </dsp:txBody>
      <dsp:txXfrm>
        <a:off x="2190969" y="652435"/>
        <a:ext cx="726092" cy="471960"/>
      </dsp:txXfrm>
    </dsp:sp>
    <dsp:sp modelId="{95DB2FA4-B416-475D-BF5C-CBFF4DC5297F}">
      <dsp:nvSpPr>
        <dsp:cNvPr id="0" name=""/>
        <dsp:cNvSpPr/>
      </dsp:nvSpPr>
      <dsp:spPr>
        <a:xfrm>
          <a:off x="715441" y="237269"/>
          <a:ext cx="1884696" cy="1884696"/>
        </a:xfrm>
        <a:custGeom>
          <a:avLst/>
          <a:gdLst/>
          <a:ahLst/>
          <a:cxnLst/>
          <a:rect l="0" t="0" r="0" b="0"/>
          <a:pathLst>
            <a:path>
              <a:moveTo>
                <a:pt x="1882431" y="1007640"/>
              </a:moveTo>
              <a:arcTo wR="942348" hR="942348" stAng="21838381" swAng="1359213"/>
            </a:path>
          </a:pathLst>
        </a:custGeom>
        <a:noFill/>
        <a:ln w="6350" cap="flat" cmpd="sng" algn="ctr">
          <a:solidFill>
            <a:srgbClr val="545454"/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8A48DC9-AB12-40CB-B031-22C4CA4E81F0}">
      <dsp:nvSpPr>
        <dsp:cNvPr id="0" name=""/>
        <dsp:cNvSpPr/>
      </dsp:nvSpPr>
      <dsp:spPr>
        <a:xfrm>
          <a:off x="1848641" y="1706013"/>
          <a:ext cx="726092" cy="471960"/>
        </a:xfrm>
        <a:prstGeom prst="rect">
          <a:avLst/>
        </a:prstGeom>
        <a:solidFill>
          <a:srgbClr val="015C7A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900" b="0" i="0" kern="1200">
            <a:solidFill>
              <a:schemeClr val="bg1"/>
            </a:solidFill>
            <a:latin typeface="Poppins" panose="00000500000000000000" pitchFamily="2" charset="0"/>
            <a:ea typeface="+mn-ea"/>
            <a:cs typeface="Poppins" panose="00000500000000000000" pitchFamily="2" charset="0"/>
          </a:endParaRPr>
        </a:p>
      </dsp:txBody>
      <dsp:txXfrm>
        <a:off x="1848641" y="1706013"/>
        <a:ext cx="726092" cy="471960"/>
      </dsp:txXfrm>
    </dsp:sp>
    <dsp:sp modelId="{3A4AC7E8-4C3A-49C6-9FDB-0810409F2CAC}">
      <dsp:nvSpPr>
        <dsp:cNvPr id="0" name=""/>
        <dsp:cNvSpPr/>
      </dsp:nvSpPr>
      <dsp:spPr>
        <a:xfrm>
          <a:off x="715441" y="237269"/>
          <a:ext cx="1884696" cy="1884696"/>
        </a:xfrm>
        <a:custGeom>
          <a:avLst/>
          <a:gdLst/>
          <a:ahLst/>
          <a:cxnLst/>
          <a:rect l="0" t="0" r="0" b="0"/>
          <a:pathLst>
            <a:path>
              <a:moveTo>
                <a:pt x="1057897" y="1877585"/>
              </a:moveTo>
              <a:arcTo wR="942348" hR="942348" stAng="4977406" swAng="845189"/>
            </a:path>
          </a:pathLst>
        </a:custGeom>
        <a:noFill/>
        <a:ln w="6350" cap="flat" cmpd="sng" algn="ctr">
          <a:solidFill>
            <a:srgbClr val="545454"/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763512A-3AC6-4FB7-941D-70BC00FEE8AA}">
      <dsp:nvSpPr>
        <dsp:cNvPr id="0" name=""/>
        <dsp:cNvSpPr/>
      </dsp:nvSpPr>
      <dsp:spPr>
        <a:xfrm>
          <a:off x="740845" y="1706013"/>
          <a:ext cx="726092" cy="471960"/>
        </a:xfrm>
        <a:prstGeom prst="rect">
          <a:avLst/>
        </a:prstGeom>
        <a:solidFill>
          <a:srgbClr val="3A9BBB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900" b="0" i="0" kern="1200">
            <a:solidFill>
              <a:schemeClr val="bg1"/>
            </a:solidFill>
            <a:latin typeface="Poppins" panose="00000500000000000000" pitchFamily="2" charset="0"/>
            <a:ea typeface="+mn-ea"/>
            <a:cs typeface="Poppins" panose="00000500000000000000" pitchFamily="2" charset="0"/>
          </a:endParaRPr>
        </a:p>
      </dsp:txBody>
      <dsp:txXfrm>
        <a:off x="740845" y="1706013"/>
        <a:ext cx="726092" cy="471960"/>
      </dsp:txXfrm>
    </dsp:sp>
    <dsp:sp modelId="{CCEE0B05-3B9F-4F85-88C6-6B05ED45ED52}">
      <dsp:nvSpPr>
        <dsp:cNvPr id="0" name=""/>
        <dsp:cNvSpPr/>
      </dsp:nvSpPr>
      <dsp:spPr>
        <a:xfrm>
          <a:off x="715441" y="237269"/>
          <a:ext cx="1884696" cy="1884696"/>
        </a:xfrm>
        <a:custGeom>
          <a:avLst/>
          <a:gdLst/>
          <a:ahLst/>
          <a:cxnLst/>
          <a:rect l="0" t="0" r="0" b="0"/>
          <a:pathLst>
            <a:path>
              <a:moveTo>
                <a:pt x="99939" y="1364683"/>
              </a:moveTo>
              <a:arcTo wR="942348" hR="942348" stAng="9202406" swAng="1359213"/>
            </a:path>
          </a:pathLst>
        </a:custGeom>
        <a:noFill/>
        <a:ln w="6350" cap="flat" cmpd="sng" algn="ctr">
          <a:solidFill>
            <a:srgbClr val="545454"/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4DF3189-22E0-48BB-8284-8E819A434E58}">
      <dsp:nvSpPr>
        <dsp:cNvPr id="0" name=""/>
        <dsp:cNvSpPr/>
      </dsp:nvSpPr>
      <dsp:spPr>
        <a:xfrm>
          <a:off x="398517" y="652435"/>
          <a:ext cx="726092" cy="471960"/>
        </a:xfrm>
        <a:prstGeom prst="rect">
          <a:avLst/>
        </a:prstGeom>
        <a:solidFill>
          <a:srgbClr val="BFBFBF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900" b="0" i="0" kern="1200">
            <a:solidFill>
              <a:srgbClr val="545454"/>
            </a:solidFill>
            <a:latin typeface="Poppins" panose="00000500000000000000" pitchFamily="2" charset="0"/>
            <a:ea typeface="+mn-ea"/>
            <a:cs typeface="Poppins" panose="00000500000000000000" pitchFamily="2" charset="0"/>
          </a:endParaRPr>
        </a:p>
      </dsp:txBody>
      <dsp:txXfrm>
        <a:off x="398517" y="652435"/>
        <a:ext cx="726092" cy="471960"/>
      </dsp:txXfrm>
    </dsp:sp>
    <dsp:sp modelId="{D2CA4F5B-6707-4F7C-B69A-4186FF66CE8F}">
      <dsp:nvSpPr>
        <dsp:cNvPr id="0" name=""/>
        <dsp:cNvSpPr/>
      </dsp:nvSpPr>
      <dsp:spPr>
        <a:xfrm>
          <a:off x="715441" y="237269"/>
          <a:ext cx="1884696" cy="1884696"/>
        </a:xfrm>
        <a:custGeom>
          <a:avLst/>
          <a:gdLst/>
          <a:ahLst/>
          <a:cxnLst/>
          <a:rect l="0" t="0" r="0" b="0"/>
          <a:pathLst>
            <a:path>
              <a:moveTo>
                <a:pt x="226720" y="329243"/>
              </a:moveTo>
              <a:arcTo wR="942348" hR="942348" stAng="13235271" swAng="1210876"/>
            </a:path>
          </a:pathLst>
        </a:custGeom>
        <a:noFill/>
        <a:ln w="6350" cap="flat" cmpd="sng" algn="ctr">
          <a:solidFill>
            <a:srgbClr val="545454"/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8F5B00-93A8-4CD4-A9F6-3D0FF85C1982}">
      <dsp:nvSpPr>
        <dsp:cNvPr id="0" name=""/>
        <dsp:cNvSpPr/>
      </dsp:nvSpPr>
      <dsp:spPr>
        <a:xfrm>
          <a:off x="1155" y="165511"/>
          <a:ext cx="1407359" cy="562943"/>
        </a:xfrm>
        <a:prstGeom prst="chevron">
          <a:avLst/>
        </a:prstGeom>
        <a:solidFill>
          <a:srgbClr val="0283AD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5" tIns="12002" rIns="12002" bIns="12002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900" b="1" i="0" kern="1200">
            <a:solidFill>
              <a:schemeClr val="bg1"/>
            </a:solidFill>
            <a:latin typeface="Poppins" panose="00000500000000000000" pitchFamily="2" charset="0"/>
            <a:ea typeface="+mn-ea"/>
            <a:cs typeface="Poppins" panose="00000500000000000000" pitchFamily="2" charset="0"/>
          </a:endParaRPr>
        </a:p>
      </dsp:txBody>
      <dsp:txXfrm>
        <a:off x="282627" y="165511"/>
        <a:ext cx="844416" cy="562943"/>
      </dsp:txXfrm>
    </dsp:sp>
    <dsp:sp modelId="{20D3A973-A0FE-445D-9088-BD746637A48F}">
      <dsp:nvSpPr>
        <dsp:cNvPr id="0" name=""/>
        <dsp:cNvSpPr/>
      </dsp:nvSpPr>
      <dsp:spPr>
        <a:xfrm>
          <a:off x="1267778" y="165511"/>
          <a:ext cx="1407359" cy="562943"/>
        </a:xfrm>
        <a:prstGeom prst="chevron">
          <a:avLst/>
        </a:prstGeom>
        <a:solidFill>
          <a:srgbClr val="545454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5" tIns="12002" rIns="12002" bIns="12002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900" b="1" i="0" kern="1200">
            <a:solidFill>
              <a:schemeClr val="bg1"/>
            </a:solidFill>
            <a:latin typeface="Poppins" panose="00000500000000000000" pitchFamily="2" charset="0"/>
            <a:ea typeface="+mn-ea"/>
            <a:cs typeface="Poppins" panose="00000500000000000000" pitchFamily="2" charset="0"/>
          </a:endParaRPr>
        </a:p>
      </dsp:txBody>
      <dsp:txXfrm>
        <a:off x="1549250" y="165511"/>
        <a:ext cx="844416" cy="562943"/>
      </dsp:txXfrm>
    </dsp:sp>
    <dsp:sp modelId="{9875952E-E79B-4802-B32C-9E6B593C43AB}">
      <dsp:nvSpPr>
        <dsp:cNvPr id="0" name=""/>
        <dsp:cNvSpPr/>
      </dsp:nvSpPr>
      <dsp:spPr>
        <a:xfrm>
          <a:off x="2534401" y="165511"/>
          <a:ext cx="1407359" cy="562943"/>
        </a:xfrm>
        <a:prstGeom prst="chevron">
          <a:avLst/>
        </a:prstGeom>
        <a:solidFill>
          <a:srgbClr val="015C7A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5" tIns="12002" rIns="12002" bIns="12002" numCol="1" spcCol="1270" anchor="ctr" anchorCtr="0">
          <a:noAutofit/>
        </a:bodyPr>
        <a:lstStyle/>
        <a:p>
          <a:pPr marL="0" lvl="0" indent="0" algn="ctr" defTabSz="4000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900" b="1" i="0" kern="1200">
            <a:solidFill>
              <a:schemeClr val="bg1"/>
            </a:solidFill>
            <a:latin typeface="Poppins" panose="00000500000000000000" pitchFamily="2" charset="0"/>
            <a:ea typeface="+mn-ea"/>
            <a:cs typeface="Poppins" panose="00000500000000000000" pitchFamily="2" charset="0"/>
          </a:endParaRPr>
        </a:p>
      </dsp:txBody>
      <dsp:txXfrm>
        <a:off x="2815873" y="165511"/>
        <a:ext cx="844416" cy="56294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rightCarb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17153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22" pos="124" userDrawn="1">
          <p15:clr>
            <a:srgbClr val="FBAE40"/>
          </p15:clr>
        </p15:guide>
        <p15:guide id="123" orient="horz" pos="36" userDrawn="1">
          <p15:clr>
            <a:srgbClr val="FBAE40"/>
          </p15:clr>
        </p15:guide>
        <p15:guide id="124" pos="3361" userDrawn="1">
          <p15:clr>
            <a:srgbClr val="FBAE40"/>
          </p15:clr>
        </p15:guide>
        <p15:guide id="125" pos="2624" userDrawn="1">
          <p15:clr>
            <a:srgbClr val="FBAE40"/>
          </p15:clr>
        </p15:guide>
        <p15:guide id="126" pos="2997" userDrawn="1">
          <p15:clr>
            <a:srgbClr val="FBAE40"/>
          </p15:clr>
        </p15:guide>
        <p15:guide id="127" pos="412" userDrawn="1">
          <p15:clr>
            <a:srgbClr val="FBAE40"/>
          </p15:clr>
        </p15:guide>
        <p15:guide id="128" pos="486" userDrawn="1">
          <p15:clr>
            <a:srgbClr val="FBAE40"/>
          </p15:clr>
        </p15:guide>
        <p15:guide id="129" pos="1154" userDrawn="1">
          <p15:clr>
            <a:srgbClr val="FBAE40"/>
          </p15:clr>
        </p15:guide>
        <p15:guide id="130" pos="1228" userDrawn="1">
          <p15:clr>
            <a:srgbClr val="FBAE40"/>
          </p15:clr>
        </p15:guide>
        <p15:guide id="131" pos="784" userDrawn="1">
          <p15:clr>
            <a:srgbClr val="FBAE40"/>
          </p15:clr>
        </p15:guide>
        <p15:guide id="132" pos="1522" userDrawn="1">
          <p15:clr>
            <a:srgbClr val="FBAE40"/>
          </p15:clr>
        </p15:guide>
        <p15:guide id="133" pos="1597" userDrawn="1">
          <p15:clr>
            <a:srgbClr val="FBAE40"/>
          </p15:clr>
        </p15:guide>
        <p15:guide id="134" pos="1886" userDrawn="1">
          <p15:clr>
            <a:srgbClr val="FBAE40"/>
          </p15:clr>
        </p15:guide>
        <p15:guide id="135" pos="1961" userDrawn="1">
          <p15:clr>
            <a:srgbClr val="FBAE40"/>
          </p15:clr>
        </p15:guide>
        <p15:guide id="136" pos="2256" userDrawn="1">
          <p15:clr>
            <a:srgbClr val="FBAE40"/>
          </p15:clr>
        </p15:guide>
        <p15:guide id="137" pos="2330" userDrawn="1">
          <p15:clr>
            <a:srgbClr val="FBAE40"/>
          </p15:clr>
        </p15:guide>
        <p15:guide id="138" pos="2699" userDrawn="1">
          <p15:clr>
            <a:srgbClr val="FBAE40"/>
          </p15:clr>
        </p15:guide>
        <p15:guide id="139" pos="3072" userDrawn="1">
          <p15:clr>
            <a:srgbClr val="FBAE40"/>
          </p15:clr>
        </p15:guide>
        <p15:guide id="140" orient="horz" pos="159" userDrawn="1">
          <p15:clr>
            <a:srgbClr val="FBAE40"/>
          </p15:clr>
        </p15:guide>
        <p15:guide id="141" orient="horz" pos="180" userDrawn="1">
          <p15:clr>
            <a:srgbClr val="FBAE40"/>
          </p15:clr>
        </p15:guide>
        <p15:guide id="142" orient="horz" pos="450" userDrawn="1">
          <p15:clr>
            <a:srgbClr val="FBAE40"/>
          </p15:clr>
        </p15:guide>
        <p15:guide id="143" orient="horz" pos="429" userDrawn="1">
          <p15:clr>
            <a:srgbClr val="FBAE40"/>
          </p15:clr>
        </p15:guide>
        <p15:guide id="144" orient="horz" pos="700" userDrawn="1">
          <p15:clr>
            <a:srgbClr val="FBAE40"/>
          </p15:clr>
        </p15:guide>
        <p15:guide id="145" orient="horz" pos="721" userDrawn="1">
          <p15:clr>
            <a:srgbClr val="FBAE40"/>
          </p15:clr>
        </p15:guide>
        <p15:guide id="146" orient="horz" pos="970" userDrawn="1">
          <p15:clr>
            <a:srgbClr val="FBAE40"/>
          </p15:clr>
        </p15:guide>
        <p15:guide id="147" orient="horz" pos="991" userDrawn="1">
          <p15:clr>
            <a:srgbClr val="FBAE40"/>
          </p15:clr>
        </p15:guide>
        <p15:guide id="148" orient="horz" pos="1241" userDrawn="1">
          <p15:clr>
            <a:srgbClr val="FBAE40"/>
          </p15:clr>
        </p15:guide>
        <p15:guide id="149" orient="horz" pos="1261" userDrawn="1">
          <p15:clr>
            <a:srgbClr val="FBAE40"/>
          </p15:clr>
        </p15:guide>
        <p15:guide id="150" orient="horz" pos="1350" userDrawn="1">
          <p15:clr>
            <a:srgbClr val="FBAE40"/>
          </p15:clr>
        </p15:guide>
        <p15:guide id="151" pos="859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ption 1 - 6 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440785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51" userDrawn="1">
          <p15:clr>
            <a:srgbClr val="FBAE40"/>
          </p15:clr>
        </p15:guide>
        <p15:guide id="2" pos="3332" userDrawn="1">
          <p15:clr>
            <a:srgbClr val="FBAE40"/>
          </p15:clr>
        </p15:guide>
        <p15:guide id="3" pos="640" userDrawn="1">
          <p15:clr>
            <a:srgbClr val="FBAE40"/>
          </p15:clr>
        </p15:guide>
        <p15:guide id="4" pos="689" userDrawn="1">
          <p15:clr>
            <a:srgbClr val="FBAE40"/>
          </p15:clr>
        </p15:guide>
        <p15:guide id="5" pos="2844" userDrawn="1">
          <p15:clr>
            <a:srgbClr val="FBAE40"/>
          </p15:clr>
        </p15:guide>
        <p15:guide id="6" pos="2794" userDrawn="1">
          <p15:clr>
            <a:srgbClr val="FBAE40"/>
          </p15:clr>
        </p15:guide>
        <p15:guide id="7" pos="2305" userDrawn="1">
          <p15:clr>
            <a:srgbClr val="FBAE40"/>
          </p15:clr>
        </p15:guide>
        <p15:guide id="8" pos="2256" userDrawn="1">
          <p15:clr>
            <a:srgbClr val="FBAE40"/>
          </p15:clr>
        </p15:guide>
        <p15:guide id="9" pos="1179" userDrawn="1">
          <p15:clr>
            <a:srgbClr val="FBAE40"/>
          </p15:clr>
        </p15:guide>
        <p15:guide id="10" pos="1228" userDrawn="1">
          <p15:clr>
            <a:srgbClr val="FBAE40"/>
          </p15:clr>
        </p15:guide>
        <p15:guide id="11" pos="1717" userDrawn="1">
          <p15:clr>
            <a:srgbClr val="FBAE40"/>
          </p15:clr>
        </p15:guide>
        <p15:guide id="12" pos="1767" userDrawn="1">
          <p15:clr>
            <a:srgbClr val="FBAE40"/>
          </p15:clr>
        </p15:guide>
        <p15:guide id="13" orient="horz" pos="36" userDrawn="1">
          <p15:clr>
            <a:srgbClr val="FBAE40"/>
          </p15:clr>
        </p15:guide>
        <p15:guide id="14" orient="horz" pos="161" userDrawn="1">
          <p15:clr>
            <a:srgbClr val="FBAE40"/>
          </p15:clr>
        </p15:guide>
        <p15:guide id="15" orient="horz" pos="175" userDrawn="1">
          <p15:clr>
            <a:srgbClr val="FBAE40"/>
          </p15:clr>
        </p15:guide>
        <p15:guide id="16" orient="horz" pos="220" userDrawn="1">
          <p15:clr>
            <a:srgbClr val="FBAE40"/>
          </p15:clr>
        </p15:guide>
        <p15:guide id="17" orient="horz" pos="233" userDrawn="1">
          <p15:clr>
            <a:srgbClr val="FBAE40"/>
          </p15:clr>
        </p15:guide>
        <p15:guide id="18" orient="horz" pos="360" userDrawn="1">
          <p15:clr>
            <a:srgbClr val="FBAE40"/>
          </p15:clr>
        </p15:guide>
        <p15:guide id="19" orient="horz" pos="373" userDrawn="1">
          <p15:clr>
            <a:srgbClr val="FBAE40"/>
          </p15:clr>
        </p15:guide>
        <p15:guide id="20" orient="horz" pos="499" userDrawn="1">
          <p15:clr>
            <a:srgbClr val="FBAE40"/>
          </p15:clr>
        </p15:guide>
        <p15:guide id="21" orient="horz" pos="513" userDrawn="1">
          <p15:clr>
            <a:srgbClr val="FBAE40"/>
          </p15:clr>
        </p15:guide>
        <p15:guide id="22" orient="horz" pos="639" userDrawn="1">
          <p15:clr>
            <a:srgbClr val="FBAE40"/>
          </p15:clr>
        </p15:guide>
        <p15:guide id="23" orient="horz" pos="653" userDrawn="1">
          <p15:clr>
            <a:srgbClr val="FBAE40"/>
          </p15:clr>
        </p15:guide>
        <p15:guide id="24" orient="horz" pos="779" userDrawn="1">
          <p15:clr>
            <a:srgbClr val="FBAE40"/>
          </p15:clr>
        </p15:guide>
        <p15:guide id="25" orient="horz" pos="793" userDrawn="1">
          <p15:clr>
            <a:srgbClr val="FBAE40"/>
          </p15:clr>
        </p15:guide>
        <p15:guide id="26" orient="horz" pos="919" userDrawn="1">
          <p15:clr>
            <a:srgbClr val="FBAE40"/>
          </p15:clr>
        </p15:guide>
        <p15:guide id="27" orient="horz" pos="933" userDrawn="1">
          <p15:clr>
            <a:srgbClr val="FBAE40"/>
          </p15:clr>
        </p15:guide>
        <p15:guide id="28" orient="horz" pos="1350" userDrawn="1">
          <p15:clr>
            <a:srgbClr val="FBAE40"/>
          </p15:clr>
        </p15:guide>
        <p15:guide id="29" orient="horz" pos="1259" userDrawn="1">
          <p15:clr>
            <a:srgbClr val="FBAE40"/>
          </p15:clr>
        </p15:guide>
        <p15:guide id="30" orient="horz" pos="1245" userDrawn="1">
          <p15:clr>
            <a:srgbClr val="FBAE40"/>
          </p15:clr>
        </p15:guide>
        <p15:guide id="31" orient="horz" pos="1213" userDrawn="1">
          <p15:clr>
            <a:srgbClr val="FBAE40"/>
          </p15:clr>
        </p15:guide>
        <p15:guide id="32" orient="horz" pos="1199" userDrawn="1">
          <p15:clr>
            <a:srgbClr val="FBAE40"/>
          </p15:clr>
        </p15:guide>
        <p15:guide id="33" orient="horz" pos="1073" userDrawn="1">
          <p15:clr>
            <a:srgbClr val="FBAE40"/>
          </p15:clr>
        </p15:guide>
        <p15:guide id="34" orient="horz" pos="1059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ption 2 - 8 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10810674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26" userDrawn="1">
          <p15:clr>
            <a:srgbClr val="FBAE40"/>
          </p15:clr>
        </p15:guide>
        <p15:guide id="2" pos="3357" userDrawn="1">
          <p15:clr>
            <a:srgbClr val="FBAE40"/>
          </p15:clr>
        </p15:guide>
        <p15:guide id="3" pos="486" userDrawn="1">
          <p15:clr>
            <a:srgbClr val="FBAE40"/>
          </p15:clr>
        </p15:guide>
        <p15:guide id="4" pos="536" userDrawn="1">
          <p15:clr>
            <a:srgbClr val="FBAE40"/>
          </p15:clr>
        </p15:guide>
        <p15:guide id="5" pos="2997" userDrawn="1">
          <p15:clr>
            <a:srgbClr val="FBAE40"/>
          </p15:clr>
        </p15:guide>
        <p15:guide id="6" pos="2947" userDrawn="1">
          <p15:clr>
            <a:srgbClr val="FBAE40"/>
          </p15:clr>
        </p15:guide>
        <p15:guide id="7" pos="897" userDrawn="1">
          <p15:clr>
            <a:srgbClr val="FBAE40"/>
          </p15:clr>
        </p15:guide>
        <p15:guide id="8" pos="946" userDrawn="1">
          <p15:clr>
            <a:srgbClr val="FBAE40"/>
          </p15:clr>
        </p15:guide>
        <p15:guide id="9" pos="2537" userDrawn="1">
          <p15:clr>
            <a:srgbClr val="FBAE40"/>
          </p15:clr>
        </p15:guide>
        <p15:guide id="10" pos="2587" userDrawn="1">
          <p15:clr>
            <a:srgbClr val="FBAE40"/>
          </p15:clr>
        </p15:guide>
        <p15:guide id="11" pos="1307" userDrawn="1">
          <p15:clr>
            <a:srgbClr val="FBAE40"/>
          </p15:clr>
        </p15:guide>
        <p15:guide id="12" pos="1357" userDrawn="1">
          <p15:clr>
            <a:srgbClr val="FBAE40"/>
          </p15:clr>
        </p15:guide>
        <p15:guide id="13" pos="2177" userDrawn="1">
          <p15:clr>
            <a:srgbClr val="FBAE40"/>
          </p15:clr>
        </p15:guide>
        <p15:guide id="14" pos="2127" userDrawn="1">
          <p15:clr>
            <a:srgbClr val="FBAE40"/>
          </p15:clr>
        </p15:guide>
        <p15:guide id="15" pos="1717" userDrawn="1">
          <p15:clr>
            <a:srgbClr val="FBAE40"/>
          </p15:clr>
        </p15:guide>
        <p15:guide id="16" pos="1767" userDrawn="1">
          <p15:clr>
            <a:srgbClr val="FBAE40"/>
          </p15:clr>
        </p15:guide>
        <p15:guide id="17" orient="horz" pos="36" userDrawn="1">
          <p15:clr>
            <a:srgbClr val="FBAE40"/>
          </p15:clr>
        </p15:guide>
        <p15:guide id="18" orient="horz" pos="483" userDrawn="1">
          <p15:clr>
            <a:srgbClr val="FBAE40"/>
          </p15:clr>
        </p15:guide>
        <p15:guide id="19" orient="horz" pos="469" userDrawn="1">
          <p15:clr>
            <a:srgbClr val="FBAE40"/>
          </p15:clr>
        </p15:guide>
        <p15:guide id="20" orient="horz" pos="178" userDrawn="1">
          <p15:clr>
            <a:srgbClr val="FBAE40"/>
          </p15:clr>
        </p15:guide>
        <p15:guide id="21" orient="horz" pos="191" userDrawn="1">
          <p15:clr>
            <a:srgbClr val="FBAE40"/>
          </p15:clr>
        </p15:guide>
        <p15:guide id="22" orient="horz" pos="742" userDrawn="1">
          <p15:clr>
            <a:srgbClr val="FBAE40"/>
          </p15:clr>
        </p15:guide>
        <p15:guide id="23" orient="horz" pos="728" userDrawn="1">
          <p15:clr>
            <a:srgbClr val="FBAE40"/>
          </p15:clr>
        </p15:guide>
        <p15:guide id="24" orient="horz" pos="1000" userDrawn="1">
          <p15:clr>
            <a:srgbClr val="FBAE40"/>
          </p15:clr>
        </p15:guide>
        <p15:guide id="25" orient="horz" pos="987" userDrawn="1">
          <p15:clr>
            <a:srgbClr val="FBAE40"/>
          </p15:clr>
        </p15:guide>
        <p15:guide id="26" orient="horz" pos="1245" userDrawn="1">
          <p15:clr>
            <a:srgbClr val="FBAE40"/>
          </p15:clr>
        </p15:guide>
        <p15:guide id="27" orient="horz" pos="1259" userDrawn="1">
          <p15:clr>
            <a:srgbClr val="FBAE40"/>
          </p15:clr>
        </p15:guide>
        <p15:guide id="28" orient="horz" pos="135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ption 3 - 4 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882265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51" userDrawn="1">
          <p15:clr>
            <a:srgbClr val="FBAE40"/>
          </p15:clr>
        </p15:guide>
        <p15:guide id="2" pos="3332" userDrawn="1">
          <p15:clr>
            <a:srgbClr val="FBAE40"/>
          </p15:clr>
        </p15:guide>
        <p15:guide id="3" pos="2575" userDrawn="1">
          <p15:clr>
            <a:srgbClr val="FBAE40"/>
          </p15:clr>
        </p15:guide>
        <p15:guide id="4" pos="909" userDrawn="1">
          <p15:clr>
            <a:srgbClr val="FBAE40"/>
          </p15:clr>
        </p15:guide>
        <p15:guide id="5" pos="959" userDrawn="1">
          <p15:clr>
            <a:srgbClr val="FBAE40"/>
          </p15:clr>
        </p15:guide>
        <p15:guide id="6" pos="2525" userDrawn="1">
          <p15:clr>
            <a:srgbClr val="FBAE40"/>
          </p15:clr>
        </p15:guide>
        <p15:guide id="7" pos="1717" userDrawn="1">
          <p15:clr>
            <a:srgbClr val="FBAE40"/>
          </p15:clr>
        </p15:guide>
        <p15:guide id="8" pos="1767" userDrawn="1">
          <p15:clr>
            <a:srgbClr val="FBAE40"/>
          </p15:clr>
        </p15:guide>
        <p15:guide id="9" orient="horz" pos="36" userDrawn="1">
          <p15:clr>
            <a:srgbClr val="FBAE40"/>
          </p15:clr>
        </p15:guide>
        <p15:guide id="10" orient="horz" pos="1350" userDrawn="1">
          <p15:clr>
            <a:srgbClr val="FBAE40"/>
          </p15:clr>
        </p15:guide>
        <p15:guide id="11" orient="horz" pos="161" userDrawn="1">
          <p15:clr>
            <a:srgbClr val="FBAE40"/>
          </p15:clr>
        </p15:guide>
        <p15:guide id="12" orient="horz" pos="175" userDrawn="1">
          <p15:clr>
            <a:srgbClr val="FBAE40"/>
          </p15:clr>
        </p15:guide>
        <p15:guide id="13" orient="horz" pos="213" userDrawn="1">
          <p15:clr>
            <a:srgbClr val="FBAE40"/>
          </p15:clr>
        </p15:guide>
        <p15:guide id="14" orient="horz" pos="227" userDrawn="1">
          <p15:clr>
            <a:srgbClr val="FBAE40"/>
          </p15:clr>
        </p15:guide>
        <p15:guide id="15" orient="horz" pos="356" userDrawn="1">
          <p15:clr>
            <a:srgbClr val="FBAE40"/>
          </p15:clr>
        </p15:guide>
        <p15:guide id="16" orient="horz" pos="370" userDrawn="1">
          <p15:clr>
            <a:srgbClr val="FBAE40"/>
          </p15:clr>
        </p15:guide>
        <p15:guide id="17" orient="horz" pos="485" userDrawn="1">
          <p15:clr>
            <a:srgbClr val="FBAE40"/>
          </p15:clr>
        </p15:guide>
        <p15:guide id="18" orient="horz" pos="499" userDrawn="1">
          <p15:clr>
            <a:srgbClr val="FBAE40"/>
          </p15:clr>
        </p15:guide>
        <p15:guide id="19" orient="horz" pos="615" userDrawn="1">
          <p15:clr>
            <a:srgbClr val="FBAE40"/>
          </p15:clr>
        </p15:guide>
        <p15:guide id="20" orient="horz" pos="629" userDrawn="1">
          <p15:clr>
            <a:srgbClr val="FBAE40"/>
          </p15:clr>
        </p15:guide>
        <p15:guide id="21" orient="horz" pos="744" userDrawn="1">
          <p15:clr>
            <a:srgbClr val="FBAE40"/>
          </p15:clr>
        </p15:guide>
        <p15:guide id="22" orient="horz" pos="758" userDrawn="1">
          <p15:clr>
            <a:srgbClr val="FBAE40"/>
          </p15:clr>
        </p15:guide>
        <p15:guide id="23" orient="horz" pos="873" userDrawn="1">
          <p15:clr>
            <a:srgbClr val="FBAE40"/>
          </p15:clr>
        </p15:guide>
        <p15:guide id="24" orient="horz" pos="887" userDrawn="1">
          <p15:clr>
            <a:srgbClr val="FBAE40"/>
          </p15:clr>
        </p15:guide>
        <p15:guide id="25" orient="horz" pos="1003" userDrawn="1">
          <p15:clr>
            <a:srgbClr val="FBAE40"/>
          </p15:clr>
        </p15:guide>
        <p15:guide id="26" orient="horz" pos="1017" userDrawn="1">
          <p15:clr>
            <a:srgbClr val="FBAE40"/>
          </p15:clr>
        </p15:guide>
        <p15:guide id="27" orient="horz" pos="1132" userDrawn="1">
          <p15:clr>
            <a:srgbClr val="FBAE40"/>
          </p15:clr>
        </p15:guide>
        <p15:guide id="28" orient="horz" pos="1146" userDrawn="1">
          <p15:clr>
            <a:srgbClr val="FBAE40"/>
          </p15:clr>
        </p15:guide>
        <p15:guide id="29" orient="horz" pos="1261" userDrawn="1">
          <p15:clr>
            <a:srgbClr val="FBAE40"/>
          </p15:clr>
        </p15:guide>
        <p15:guide id="30" orient="horz" pos="1275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ption 4 - 9 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E75D2FBE-49F0-4D61-9CB1-F735FC148712}"/>
              </a:ext>
            </a:extLst>
          </p:cNvPr>
          <p:cNvSpPr>
            <a:spLocks/>
          </p:cNvSpPr>
          <p:nvPr userDrawn="1"/>
        </p:nvSpPr>
        <p:spPr>
          <a:xfrm>
            <a:off x="135794" y="72080"/>
            <a:ext cx="8872412" cy="6713840"/>
          </a:xfrm>
          <a:prstGeom prst="rect">
            <a:avLst/>
          </a:prstGeom>
          <a:noFill/>
          <a:ln w="63500" cap="sq" cmpd="sng" algn="ctr">
            <a:solidFill>
              <a:srgbClr val="0283AD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40361" tIns="40361" rIns="40361" bIns="40361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marL="0" marR="0" lvl="0" indent="0" defTabSz="56171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801" b="0" i="0" u="none" strike="noStrike" kern="0" cap="none" spc="0" normalizeH="0" baseline="0" noProof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Poppins" panose="00000500000000000000" pitchFamily="2" charset="0"/>
              <a:ea typeface="+mn-ea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14723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1" userDrawn="1">
          <p15:clr>
            <a:srgbClr val="FBAE40"/>
          </p15:clr>
        </p15:guide>
        <p15:guide id="2" pos="163" userDrawn="1">
          <p15:clr>
            <a:srgbClr val="FBAE40"/>
          </p15:clr>
        </p15:guide>
        <p15:guide id="3" pos="3432" userDrawn="1">
          <p15:clr>
            <a:srgbClr val="FBAE40"/>
          </p15:clr>
        </p15:guide>
        <p15:guide id="4" pos="3320" userDrawn="1">
          <p15:clr>
            <a:srgbClr val="FBAE40"/>
          </p15:clr>
        </p15:guide>
        <p15:guide id="5" pos="3014" userDrawn="1">
          <p15:clr>
            <a:srgbClr val="FBAE40"/>
          </p15:clr>
        </p15:guide>
        <p15:guide id="6" pos="2964" userDrawn="1">
          <p15:clr>
            <a:srgbClr val="FBAE40"/>
          </p15:clr>
        </p15:guide>
        <p15:guide id="7" pos="470" userDrawn="1">
          <p15:clr>
            <a:srgbClr val="FBAE40"/>
          </p15:clr>
        </p15:guide>
        <p15:guide id="8" pos="520" userDrawn="1">
          <p15:clr>
            <a:srgbClr val="FBAE40"/>
          </p15:clr>
        </p15:guide>
        <p15:guide id="9" pos="826" userDrawn="1">
          <p15:clr>
            <a:srgbClr val="FBAE40"/>
          </p15:clr>
        </p15:guide>
        <p15:guide id="10" pos="876" userDrawn="1">
          <p15:clr>
            <a:srgbClr val="FBAE40"/>
          </p15:clr>
        </p15:guide>
        <p15:guide id="11" pos="2657" userDrawn="1">
          <p15:clr>
            <a:srgbClr val="FBAE40"/>
          </p15:clr>
        </p15:guide>
        <p15:guide id="12" pos="2608" userDrawn="1">
          <p15:clr>
            <a:srgbClr val="FBAE40"/>
          </p15:clr>
        </p15:guide>
        <p15:guide id="13" pos="2301" userDrawn="1">
          <p15:clr>
            <a:srgbClr val="FBAE40"/>
          </p15:clr>
        </p15:guide>
        <p15:guide id="14" pos="2251" userDrawn="1">
          <p15:clr>
            <a:srgbClr val="FBAE40"/>
          </p15:clr>
        </p15:guide>
        <p15:guide id="15" pos="1182" userDrawn="1">
          <p15:clr>
            <a:srgbClr val="FBAE40"/>
          </p15:clr>
        </p15:guide>
        <p15:guide id="16" pos="1233" userDrawn="1">
          <p15:clr>
            <a:srgbClr val="FBAE40"/>
          </p15:clr>
        </p15:guide>
        <p15:guide id="17" pos="1539" userDrawn="1">
          <p15:clr>
            <a:srgbClr val="FBAE40"/>
          </p15:clr>
        </p15:guide>
        <p15:guide id="18" pos="1589" userDrawn="1">
          <p15:clr>
            <a:srgbClr val="FBAE40"/>
          </p15:clr>
        </p15:guide>
        <p15:guide id="19" pos="1945" userDrawn="1">
          <p15:clr>
            <a:srgbClr val="FBAE40"/>
          </p15:clr>
        </p15:guide>
        <p15:guide id="20" pos="1895" userDrawn="1">
          <p15:clr>
            <a:srgbClr val="FBAE40"/>
          </p15:clr>
        </p15:guide>
        <p15:guide id="21" orient="horz" pos="14" userDrawn="1">
          <p15:clr>
            <a:srgbClr val="FBAE40"/>
          </p15:clr>
        </p15:guide>
        <p15:guide id="22" orient="horz" pos="46" userDrawn="1">
          <p15:clr>
            <a:srgbClr val="FBAE40"/>
          </p15:clr>
        </p15:guide>
        <p15:guide id="23" orient="horz" pos="159" userDrawn="1">
          <p15:clr>
            <a:srgbClr val="FBAE40"/>
          </p15:clr>
        </p15:guide>
        <p15:guide id="24" orient="horz" pos="180" userDrawn="1">
          <p15:clr>
            <a:srgbClr val="FBAE40"/>
          </p15:clr>
        </p15:guide>
        <p15:guide id="25" orient="horz" pos="429" userDrawn="1">
          <p15:clr>
            <a:srgbClr val="FBAE40"/>
          </p15:clr>
        </p15:guide>
        <p15:guide id="26" orient="horz" pos="450" userDrawn="1">
          <p15:clr>
            <a:srgbClr val="FBAE40"/>
          </p15:clr>
        </p15:guide>
        <p15:guide id="27" orient="horz" pos="700" userDrawn="1">
          <p15:clr>
            <a:srgbClr val="FBAE40"/>
          </p15:clr>
        </p15:guide>
        <p15:guide id="28" orient="horz" pos="721" userDrawn="1">
          <p15:clr>
            <a:srgbClr val="FBAE40"/>
          </p15:clr>
        </p15:guide>
        <p15:guide id="29" orient="horz" pos="971" userDrawn="1">
          <p15:clr>
            <a:srgbClr val="FBAE40"/>
          </p15:clr>
        </p15:guide>
        <p15:guide id="30" orient="horz" pos="991" userDrawn="1">
          <p15:clr>
            <a:srgbClr val="FBAE40"/>
          </p15:clr>
        </p15:guide>
        <p15:guide id="31" orient="horz" pos="1242" userDrawn="1">
          <p15:clr>
            <a:srgbClr val="FBAE40"/>
          </p15:clr>
        </p15:guide>
        <p15:guide id="32" orient="horz" pos="1261" userDrawn="1">
          <p15:clr>
            <a:srgbClr val="FBAE40"/>
          </p15:clr>
        </p15:guide>
        <p15:guide id="33" orient="horz" pos="1340" userDrawn="1">
          <p15:clr>
            <a:srgbClr val="FBAE40"/>
          </p15:clr>
        </p15:guide>
        <p15:guide id="34" orient="horz" pos="1371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796931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</p:sldLayoutIdLst>
  <p:txStyles>
    <p:titleStyle>
      <a:lvl1pPr algn="l" defTabSz="1511927" rtl="0" eaLnBrk="1" latinLnBrk="0" hangingPunct="1">
        <a:lnSpc>
          <a:spcPct val="90000"/>
        </a:lnSpc>
        <a:spcBef>
          <a:spcPct val="0"/>
        </a:spcBef>
        <a:buNone/>
        <a:defRPr sz="727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77982" indent="-377982" algn="l" defTabSz="1511927" rtl="0" eaLnBrk="1" latinLnBrk="0" hangingPunct="1">
        <a:lnSpc>
          <a:spcPct val="90000"/>
        </a:lnSpc>
        <a:spcBef>
          <a:spcPts val="1654"/>
        </a:spcBef>
        <a:buFont typeface="Arial" panose="020B0604020202020204" pitchFamily="34" charset="0"/>
        <a:buChar char="•"/>
        <a:defRPr sz="4630" kern="1200">
          <a:solidFill>
            <a:schemeClr val="tx1"/>
          </a:solidFill>
          <a:latin typeface="+mn-lt"/>
          <a:ea typeface="+mn-ea"/>
          <a:cs typeface="+mn-cs"/>
        </a:defRPr>
      </a:lvl1pPr>
      <a:lvl2pPr marL="1133945" indent="-377982" algn="l" defTabSz="1511927" rtl="0" eaLnBrk="1" latinLnBrk="0" hangingPunct="1">
        <a:lnSpc>
          <a:spcPct val="90000"/>
        </a:lnSpc>
        <a:spcBef>
          <a:spcPts val="827"/>
        </a:spcBef>
        <a:buFont typeface="Arial" panose="020B0604020202020204" pitchFamily="34" charset="0"/>
        <a:buChar char="•"/>
        <a:defRPr sz="3968" kern="1200">
          <a:solidFill>
            <a:schemeClr val="tx1"/>
          </a:solidFill>
          <a:latin typeface="+mn-lt"/>
          <a:ea typeface="+mn-ea"/>
          <a:cs typeface="+mn-cs"/>
        </a:defRPr>
      </a:lvl2pPr>
      <a:lvl3pPr marL="1889909" indent="-377982" algn="l" defTabSz="1511927" rtl="0" eaLnBrk="1" latinLnBrk="0" hangingPunct="1">
        <a:lnSpc>
          <a:spcPct val="90000"/>
        </a:lnSpc>
        <a:spcBef>
          <a:spcPts val="827"/>
        </a:spcBef>
        <a:buFont typeface="Arial" panose="020B0604020202020204" pitchFamily="34" charset="0"/>
        <a:buChar char="•"/>
        <a:defRPr sz="3307" kern="1200">
          <a:solidFill>
            <a:schemeClr val="tx1"/>
          </a:solidFill>
          <a:latin typeface="+mn-lt"/>
          <a:ea typeface="+mn-ea"/>
          <a:cs typeface="+mn-cs"/>
        </a:defRPr>
      </a:lvl3pPr>
      <a:lvl4pPr marL="2645872" indent="-377982" algn="l" defTabSz="1511927" rtl="0" eaLnBrk="1" latinLnBrk="0" hangingPunct="1">
        <a:lnSpc>
          <a:spcPct val="90000"/>
        </a:lnSpc>
        <a:spcBef>
          <a:spcPts val="827"/>
        </a:spcBef>
        <a:buFont typeface="Arial" panose="020B0604020202020204" pitchFamily="34" charset="0"/>
        <a:buChar char="•"/>
        <a:defRPr sz="2976" kern="1200">
          <a:solidFill>
            <a:schemeClr val="tx1"/>
          </a:solidFill>
          <a:latin typeface="+mn-lt"/>
          <a:ea typeface="+mn-ea"/>
          <a:cs typeface="+mn-cs"/>
        </a:defRPr>
      </a:lvl4pPr>
      <a:lvl5pPr marL="3401836" indent="-377982" algn="l" defTabSz="1511927" rtl="0" eaLnBrk="1" latinLnBrk="0" hangingPunct="1">
        <a:lnSpc>
          <a:spcPct val="90000"/>
        </a:lnSpc>
        <a:spcBef>
          <a:spcPts val="827"/>
        </a:spcBef>
        <a:buFont typeface="Arial" panose="020B0604020202020204" pitchFamily="34" charset="0"/>
        <a:buChar char="•"/>
        <a:defRPr sz="2976" kern="1200">
          <a:solidFill>
            <a:schemeClr val="tx1"/>
          </a:solidFill>
          <a:latin typeface="+mn-lt"/>
          <a:ea typeface="+mn-ea"/>
          <a:cs typeface="+mn-cs"/>
        </a:defRPr>
      </a:lvl5pPr>
      <a:lvl6pPr marL="4157799" indent="-377982" algn="l" defTabSz="1511927" rtl="0" eaLnBrk="1" latinLnBrk="0" hangingPunct="1">
        <a:lnSpc>
          <a:spcPct val="90000"/>
        </a:lnSpc>
        <a:spcBef>
          <a:spcPts val="827"/>
        </a:spcBef>
        <a:buFont typeface="Arial" panose="020B0604020202020204" pitchFamily="34" charset="0"/>
        <a:buChar char="•"/>
        <a:defRPr sz="2976" kern="1200">
          <a:solidFill>
            <a:schemeClr val="tx1"/>
          </a:solidFill>
          <a:latin typeface="+mn-lt"/>
          <a:ea typeface="+mn-ea"/>
          <a:cs typeface="+mn-cs"/>
        </a:defRPr>
      </a:lvl6pPr>
      <a:lvl7pPr marL="4913763" indent="-377982" algn="l" defTabSz="1511927" rtl="0" eaLnBrk="1" latinLnBrk="0" hangingPunct="1">
        <a:lnSpc>
          <a:spcPct val="90000"/>
        </a:lnSpc>
        <a:spcBef>
          <a:spcPts val="827"/>
        </a:spcBef>
        <a:buFont typeface="Arial" panose="020B0604020202020204" pitchFamily="34" charset="0"/>
        <a:buChar char="•"/>
        <a:defRPr sz="2976" kern="1200">
          <a:solidFill>
            <a:schemeClr val="tx1"/>
          </a:solidFill>
          <a:latin typeface="+mn-lt"/>
          <a:ea typeface="+mn-ea"/>
          <a:cs typeface="+mn-cs"/>
        </a:defRPr>
      </a:lvl7pPr>
      <a:lvl8pPr marL="5669726" indent="-377982" algn="l" defTabSz="1511927" rtl="0" eaLnBrk="1" latinLnBrk="0" hangingPunct="1">
        <a:lnSpc>
          <a:spcPct val="90000"/>
        </a:lnSpc>
        <a:spcBef>
          <a:spcPts val="827"/>
        </a:spcBef>
        <a:buFont typeface="Arial" panose="020B0604020202020204" pitchFamily="34" charset="0"/>
        <a:buChar char="•"/>
        <a:defRPr sz="2976" kern="1200">
          <a:solidFill>
            <a:schemeClr val="tx1"/>
          </a:solidFill>
          <a:latin typeface="+mn-lt"/>
          <a:ea typeface="+mn-ea"/>
          <a:cs typeface="+mn-cs"/>
        </a:defRPr>
      </a:lvl8pPr>
      <a:lvl9pPr marL="6425690" indent="-377982" algn="l" defTabSz="1511927" rtl="0" eaLnBrk="1" latinLnBrk="0" hangingPunct="1">
        <a:lnSpc>
          <a:spcPct val="90000"/>
        </a:lnSpc>
        <a:spcBef>
          <a:spcPts val="827"/>
        </a:spcBef>
        <a:buFont typeface="Arial" panose="020B0604020202020204" pitchFamily="34" charset="0"/>
        <a:buChar char="•"/>
        <a:defRPr sz="297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511927" rtl="0" eaLnBrk="1" latinLnBrk="0" hangingPunct="1">
        <a:defRPr sz="2976" kern="1200">
          <a:solidFill>
            <a:schemeClr val="tx1"/>
          </a:solidFill>
          <a:latin typeface="+mn-lt"/>
          <a:ea typeface="+mn-ea"/>
          <a:cs typeface="+mn-cs"/>
        </a:defRPr>
      </a:lvl1pPr>
      <a:lvl2pPr marL="755963" algn="l" defTabSz="1511927" rtl="0" eaLnBrk="1" latinLnBrk="0" hangingPunct="1">
        <a:defRPr sz="2976" kern="1200">
          <a:solidFill>
            <a:schemeClr val="tx1"/>
          </a:solidFill>
          <a:latin typeface="+mn-lt"/>
          <a:ea typeface="+mn-ea"/>
          <a:cs typeface="+mn-cs"/>
        </a:defRPr>
      </a:lvl2pPr>
      <a:lvl3pPr marL="1511927" algn="l" defTabSz="1511927" rtl="0" eaLnBrk="1" latinLnBrk="0" hangingPunct="1">
        <a:defRPr sz="2976" kern="1200">
          <a:solidFill>
            <a:schemeClr val="tx1"/>
          </a:solidFill>
          <a:latin typeface="+mn-lt"/>
          <a:ea typeface="+mn-ea"/>
          <a:cs typeface="+mn-cs"/>
        </a:defRPr>
      </a:lvl3pPr>
      <a:lvl4pPr marL="2267890" algn="l" defTabSz="1511927" rtl="0" eaLnBrk="1" latinLnBrk="0" hangingPunct="1">
        <a:defRPr sz="2976" kern="1200">
          <a:solidFill>
            <a:schemeClr val="tx1"/>
          </a:solidFill>
          <a:latin typeface="+mn-lt"/>
          <a:ea typeface="+mn-ea"/>
          <a:cs typeface="+mn-cs"/>
        </a:defRPr>
      </a:lvl4pPr>
      <a:lvl5pPr marL="3023854" algn="l" defTabSz="1511927" rtl="0" eaLnBrk="1" latinLnBrk="0" hangingPunct="1">
        <a:defRPr sz="2976" kern="1200">
          <a:solidFill>
            <a:schemeClr val="tx1"/>
          </a:solidFill>
          <a:latin typeface="+mn-lt"/>
          <a:ea typeface="+mn-ea"/>
          <a:cs typeface="+mn-cs"/>
        </a:defRPr>
      </a:lvl5pPr>
      <a:lvl6pPr marL="3779817" algn="l" defTabSz="1511927" rtl="0" eaLnBrk="1" latinLnBrk="0" hangingPunct="1">
        <a:defRPr sz="2976" kern="1200">
          <a:solidFill>
            <a:schemeClr val="tx1"/>
          </a:solidFill>
          <a:latin typeface="+mn-lt"/>
          <a:ea typeface="+mn-ea"/>
          <a:cs typeface="+mn-cs"/>
        </a:defRPr>
      </a:lvl6pPr>
      <a:lvl7pPr marL="4535781" algn="l" defTabSz="1511927" rtl="0" eaLnBrk="1" latinLnBrk="0" hangingPunct="1">
        <a:defRPr sz="2976" kern="1200">
          <a:solidFill>
            <a:schemeClr val="tx1"/>
          </a:solidFill>
          <a:latin typeface="+mn-lt"/>
          <a:ea typeface="+mn-ea"/>
          <a:cs typeface="+mn-cs"/>
        </a:defRPr>
      </a:lvl7pPr>
      <a:lvl8pPr marL="5291744" algn="l" defTabSz="1511927" rtl="0" eaLnBrk="1" latinLnBrk="0" hangingPunct="1">
        <a:defRPr sz="2976" kern="1200">
          <a:solidFill>
            <a:schemeClr val="tx1"/>
          </a:solidFill>
          <a:latin typeface="+mn-lt"/>
          <a:ea typeface="+mn-ea"/>
          <a:cs typeface="+mn-cs"/>
        </a:defRPr>
      </a:lvl8pPr>
      <a:lvl9pPr marL="6047708" algn="l" defTabSz="1511927" rtl="0" eaLnBrk="1" latinLnBrk="0" hangingPunct="1">
        <a:defRPr sz="297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brightcarbon.com/blog/effective-academic-posters-powerpoint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3.png"/><Relationship Id="rId2" Type="http://schemas.openxmlformats.org/officeDocument/2006/relationships/hyperlink" Target="https://www.qrcode-monkey.com/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34.svg"/></Relationships>
</file>

<file path=ppt/slides/_rels/slide1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45.png"/><Relationship Id="rId21" Type="http://schemas.openxmlformats.org/officeDocument/2006/relationships/image" Target="../media/image449.png"/><Relationship Id="rId42" Type="http://schemas.openxmlformats.org/officeDocument/2006/relationships/image" Target="../media/image470.svg"/><Relationship Id="rId63" Type="http://schemas.openxmlformats.org/officeDocument/2006/relationships/image" Target="../media/image491.png"/><Relationship Id="rId84" Type="http://schemas.openxmlformats.org/officeDocument/2006/relationships/image" Target="../media/image512.svg"/><Relationship Id="rId138" Type="http://schemas.openxmlformats.org/officeDocument/2006/relationships/image" Target="../media/image566.svg"/><Relationship Id="rId107" Type="http://schemas.openxmlformats.org/officeDocument/2006/relationships/image" Target="../media/image535.png"/><Relationship Id="rId11" Type="http://schemas.openxmlformats.org/officeDocument/2006/relationships/image" Target="../media/image439.png"/><Relationship Id="rId32" Type="http://schemas.openxmlformats.org/officeDocument/2006/relationships/image" Target="../media/image460.svg"/><Relationship Id="rId53" Type="http://schemas.openxmlformats.org/officeDocument/2006/relationships/image" Target="../media/image481.png"/><Relationship Id="rId74" Type="http://schemas.openxmlformats.org/officeDocument/2006/relationships/image" Target="../media/image502.svg"/><Relationship Id="rId128" Type="http://schemas.openxmlformats.org/officeDocument/2006/relationships/image" Target="../media/image556.svg"/><Relationship Id="rId149" Type="http://schemas.openxmlformats.org/officeDocument/2006/relationships/diagramColors" Target="../diagrams/colors8.xml"/><Relationship Id="rId5" Type="http://schemas.openxmlformats.org/officeDocument/2006/relationships/diagramColors" Target="../diagrams/colors7.xml"/><Relationship Id="rId95" Type="http://schemas.openxmlformats.org/officeDocument/2006/relationships/image" Target="../media/image523.png"/><Relationship Id="rId22" Type="http://schemas.openxmlformats.org/officeDocument/2006/relationships/image" Target="../media/image450.svg"/><Relationship Id="rId27" Type="http://schemas.openxmlformats.org/officeDocument/2006/relationships/image" Target="../media/image455.png"/><Relationship Id="rId43" Type="http://schemas.openxmlformats.org/officeDocument/2006/relationships/image" Target="../media/image471.png"/><Relationship Id="rId48" Type="http://schemas.openxmlformats.org/officeDocument/2006/relationships/image" Target="../media/image476.svg"/><Relationship Id="rId64" Type="http://schemas.openxmlformats.org/officeDocument/2006/relationships/image" Target="../media/image492.svg"/><Relationship Id="rId69" Type="http://schemas.openxmlformats.org/officeDocument/2006/relationships/image" Target="../media/image497.png"/><Relationship Id="rId113" Type="http://schemas.openxmlformats.org/officeDocument/2006/relationships/image" Target="../media/image541.png"/><Relationship Id="rId118" Type="http://schemas.openxmlformats.org/officeDocument/2006/relationships/image" Target="../media/image546.svg"/><Relationship Id="rId134" Type="http://schemas.openxmlformats.org/officeDocument/2006/relationships/image" Target="../media/image562.svg"/><Relationship Id="rId139" Type="http://schemas.openxmlformats.org/officeDocument/2006/relationships/image" Target="../media/image567.png"/><Relationship Id="rId80" Type="http://schemas.openxmlformats.org/officeDocument/2006/relationships/image" Target="../media/image508.svg"/><Relationship Id="rId85" Type="http://schemas.openxmlformats.org/officeDocument/2006/relationships/image" Target="../media/image513.png"/><Relationship Id="rId150" Type="http://schemas.microsoft.com/office/2007/relationships/diagramDrawing" Target="../diagrams/drawing8.xml"/><Relationship Id="rId155" Type="http://schemas.openxmlformats.org/officeDocument/2006/relationships/image" Target="../media/image434.svg"/><Relationship Id="rId12" Type="http://schemas.openxmlformats.org/officeDocument/2006/relationships/image" Target="../media/image440.svg"/><Relationship Id="rId17" Type="http://schemas.openxmlformats.org/officeDocument/2006/relationships/image" Target="../media/image445.png"/><Relationship Id="rId33" Type="http://schemas.openxmlformats.org/officeDocument/2006/relationships/image" Target="../media/image461.png"/><Relationship Id="rId38" Type="http://schemas.openxmlformats.org/officeDocument/2006/relationships/image" Target="../media/image466.svg"/><Relationship Id="rId59" Type="http://schemas.openxmlformats.org/officeDocument/2006/relationships/image" Target="../media/image487.png"/><Relationship Id="rId103" Type="http://schemas.openxmlformats.org/officeDocument/2006/relationships/image" Target="../media/image531.png"/><Relationship Id="rId108" Type="http://schemas.openxmlformats.org/officeDocument/2006/relationships/image" Target="../media/image536.svg"/><Relationship Id="rId124" Type="http://schemas.openxmlformats.org/officeDocument/2006/relationships/image" Target="../media/image552.svg"/><Relationship Id="rId129" Type="http://schemas.openxmlformats.org/officeDocument/2006/relationships/image" Target="../media/image557.png"/><Relationship Id="rId54" Type="http://schemas.openxmlformats.org/officeDocument/2006/relationships/image" Target="../media/image482.svg"/><Relationship Id="rId70" Type="http://schemas.openxmlformats.org/officeDocument/2006/relationships/image" Target="../media/image498.svg"/><Relationship Id="rId75" Type="http://schemas.openxmlformats.org/officeDocument/2006/relationships/image" Target="../media/image503.png"/><Relationship Id="rId91" Type="http://schemas.openxmlformats.org/officeDocument/2006/relationships/image" Target="../media/image519.png"/><Relationship Id="rId96" Type="http://schemas.openxmlformats.org/officeDocument/2006/relationships/image" Target="../media/image524.svg"/><Relationship Id="rId140" Type="http://schemas.openxmlformats.org/officeDocument/2006/relationships/image" Target="../media/image568.svg"/><Relationship Id="rId145" Type="http://schemas.openxmlformats.org/officeDocument/2006/relationships/chart" Target="../charts/chart12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7.xml"/><Relationship Id="rId23" Type="http://schemas.openxmlformats.org/officeDocument/2006/relationships/image" Target="../media/image451.png"/><Relationship Id="rId28" Type="http://schemas.openxmlformats.org/officeDocument/2006/relationships/image" Target="../media/image456.svg"/><Relationship Id="rId49" Type="http://schemas.openxmlformats.org/officeDocument/2006/relationships/image" Target="../media/image477.png"/><Relationship Id="rId114" Type="http://schemas.openxmlformats.org/officeDocument/2006/relationships/image" Target="../media/image542.svg"/><Relationship Id="rId119" Type="http://schemas.openxmlformats.org/officeDocument/2006/relationships/image" Target="../media/image547.png"/><Relationship Id="rId44" Type="http://schemas.openxmlformats.org/officeDocument/2006/relationships/image" Target="../media/image472.svg"/><Relationship Id="rId60" Type="http://schemas.openxmlformats.org/officeDocument/2006/relationships/image" Target="../media/image488.svg"/><Relationship Id="rId65" Type="http://schemas.openxmlformats.org/officeDocument/2006/relationships/image" Target="../media/image493.png"/><Relationship Id="rId81" Type="http://schemas.openxmlformats.org/officeDocument/2006/relationships/image" Target="../media/image509.png"/><Relationship Id="rId86" Type="http://schemas.openxmlformats.org/officeDocument/2006/relationships/image" Target="../media/image514.svg"/><Relationship Id="rId130" Type="http://schemas.openxmlformats.org/officeDocument/2006/relationships/image" Target="../media/image558.svg"/><Relationship Id="rId135" Type="http://schemas.openxmlformats.org/officeDocument/2006/relationships/image" Target="../media/image563.png"/><Relationship Id="rId151" Type="http://schemas.openxmlformats.org/officeDocument/2006/relationships/image" Target="../media/image571.png"/><Relationship Id="rId13" Type="http://schemas.openxmlformats.org/officeDocument/2006/relationships/image" Target="../media/image441.png"/><Relationship Id="rId18" Type="http://schemas.openxmlformats.org/officeDocument/2006/relationships/image" Target="../media/image446.svg"/><Relationship Id="rId39" Type="http://schemas.openxmlformats.org/officeDocument/2006/relationships/image" Target="../media/image467.png"/><Relationship Id="rId109" Type="http://schemas.openxmlformats.org/officeDocument/2006/relationships/image" Target="../media/image537.png"/><Relationship Id="rId34" Type="http://schemas.openxmlformats.org/officeDocument/2006/relationships/image" Target="../media/image462.svg"/><Relationship Id="rId50" Type="http://schemas.openxmlformats.org/officeDocument/2006/relationships/image" Target="../media/image478.svg"/><Relationship Id="rId55" Type="http://schemas.openxmlformats.org/officeDocument/2006/relationships/image" Target="../media/image483.png"/><Relationship Id="rId76" Type="http://schemas.openxmlformats.org/officeDocument/2006/relationships/image" Target="../media/image504.svg"/><Relationship Id="rId97" Type="http://schemas.openxmlformats.org/officeDocument/2006/relationships/image" Target="../media/image525.png"/><Relationship Id="rId104" Type="http://schemas.openxmlformats.org/officeDocument/2006/relationships/image" Target="../media/image532.svg"/><Relationship Id="rId120" Type="http://schemas.openxmlformats.org/officeDocument/2006/relationships/image" Target="../media/image548.svg"/><Relationship Id="rId125" Type="http://schemas.openxmlformats.org/officeDocument/2006/relationships/image" Target="../media/image553.png"/><Relationship Id="rId141" Type="http://schemas.openxmlformats.org/officeDocument/2006/relationships/image" Target="../media/image569.png"/><Relationship Id="rId146" Type="http://schemas.openxmlformats.org/officeDocument/2006/relationships/diagramData" Target="../diagrams/data8.xml"/><Relationship Id="rId7" Type="http://schemas.openxmlformats.org/officeDocument/2006/relationships/image" Target="../media/image435.png"/><Relationship Id="rId71" Type="http://schemas.openxmlformats.org/officeDocument/2006/relationships/image" Target="../media/image499.png"/><Relationship Id="rId92" Type="http://schemas.openxmlformats.org/officeDocument/2006/relationships/image" Target="../media/image520.svg"/><Relationship Id="rId2" Type="http://schemas.openxmlformats.org/officeDocument/2006/relationships/diagramData" Target="../diagrams/data7.xml"/><Relationship Id="rId29" Type="http://schemas.openxmlformats.org/officeDocument/2006/relationships/image" Target="../media/image457.png"/><Relationship Id="rId24" Type="http://schemas.openxmlformats.org/officeDocument/2006/relationships/image" Target="../media/image452.svg"/><Relationship Id="rId40" Type="http://schemas.openxmlformats.org/officeDocument/2006/relationships/image" Target="../media/image468.svg"/><Relationship Id="rId45" Type="http://schemas.openxmlformats.org/officeDocument/2006/relationships/image" Target="../media/image473.png"/><Relationship Id="rId66" Type="http://schemas.openxmlformats.org/officeDocument/2006/relationships/image" Target="../media/image494.svg"/><Relationship Id="rId87" Type="http://schemas.openxmlformats.org/officeDocument/2006/relationships/image" Target="../media/image515.png"/><Relationship Id="rId110" Type="http://schemas.openxmlformats.org/officeDocument/2006/relationships/image" Target="../media/image538.svg"/><Relationship Id="rId115" Type="http://schemas.openxmlformats.org/officeDocument/2006/relationships/image" Target="../media/image543.png"/><Relationship Id="rId131" Type="http://schemas.openxmlformats.org/officeDocument/2006/relationships/image" Target="../media/image559.png"/><Relationship Id="rId136" Type="http://schemas.openxmlformats.org/officeDocument/2006/relationships/image" Target="../media/image564.svg"/><Relationship Id="rId61" Type="http://schemas.openxmlformats.org/officeDocument/2006/relationships/image" Target="../media/image489.png"/><Relationship Id="rId82" Type="http://schemas.openxmlformats.org/officeDocument/2006/relationships/image" Target="../media/image510.svg"/><Relationship Id="rId152" Type="http://schemas.openxmlformats.org/officeDocument/2006/relationships/image" Target="../media/image572.svg"/><Relationship Id="rId19" Type="http://schemas.openxmlformats.org/officeDocument/2006/relationships/image" Target="../media/image447.png"/><Relationship Id="rId14" Type="http://schemas.openxmlformats.org/officeDocument/2006/relationships/image" Target="../media/image442.svg"/><Relationship Id="rId30" Type="http://schemas.openxmlformats.org/officeDocument/2006/relationships/image" Target="../media/image458.svg"/><Relationship Id="rId35" Type="http://schemas.openxmlformats.org/officeDocument/2006/relationships/image" Target="../media/image463.png"/><Relationship Id="rId56" Type="http://schemas.openxmlformats.org/officeDocument/2006/relationships/image" Target="../media/image484.svg"/><Relationship Id="rId77" Type="http://schemas.openxmlformats.org/officeDocument/2006/relationships/image" Target="../media/image505.png"/><Relationship Id="rId100" Type="http://schemas.openxmlformats.org/officeDocument/2006/relationships/image" Target="../media/image528.svg"/><Relationship Id="rId105" Type="http://schemas.openxmlformats.org/officeDocument/2006/relationships/image" Target="../media/image533.png"/><Relationship Id="rId126" Type="http://schemas.openxmlformats.org/officeDocument/2006/relationships/image" Target="../media/image554.svg"/><Relationship Id="rId147" Type="http://schemas.openxmlformats.org/officeDocument/2006/relationships/diagramLayout" Target="../diagrams/layout8.xml"/><Relationship Id="rId8" Type="http://schemas.openxmlformats.org/officeDocument/2006/relationships/image" Target="../media/image436.svg"/><Relationship Id="rId51" Type="http://schemas.openxmlformats.org/officeDocument/2006/relationships/image" Target="../media/image479.png"/><Relationship Id="rId72" Type="http://schemas.openxmlformats.org/officeDocument/2006/relationships/image" Target="../media/image500.svg"/><Relationship Id="rId93" Type="http://schemas.openxmlformats.org/officeDocument/2006/relationships/image" Target="../media/image521.png"/><Relationship Id="rId98" Type="http://schemas.openxmlformats.org/officeDocument/2006/relationships/image" Target="../media/image526.svg"/><Relationship Id="rId121" Type="http://schemas.openxmlformats.org/officeDocument/2006/relationships/image" Target="../media/image549.png"/><Relationship Id="rId142" Type="http://schemas.openxmlformats.org/officeDocument/2006/relationships/image" Target="../media/image570.svg"/><Relationship Id="rId3" Type="http://schemas.openxmlformats.org/officeDocument/2006/relationships/diagramLayout" Target="../diagrams/layout7.xml"/><Relationship Id="rId25" Type="http://schemas.openxmlformats.org/officeDocument/2006/relationships/image" Target="../media/image453.png"/><Relationship Id="rId46" Type="http://schemas.openxmlformats.org/officeDocument/2006/relationships/image" Target="../media/image474.svg"/><Relationship Id="rId67" Type="http://schemas.openxmlformats.org/officeDocument/2006/relationships/image" Target="../media/image495.png"/><Relationship Id="rId116" Type="http://schemas.openxmlformats.org/officeDocument/2006/relationships/image" Target="../media/image544.svg"/><Relationship Id="rId137" Type="http://schemas.openxmlformats.org/officeDocument/2006/relationships/image" Target="../media/image565.png"/><Relationship Id="rId20" Type="http://schemas.openxmlformats.org/officeDocument/2006/relationships/image" Target="../media/image448.svg"/><Relationship Id="rId41" Type="http://schemas.openxmlformats.org/officeDocument/2006/relationships/image" Target="../media/image469.png"/><Relationship Id="rId62" Type="http://schemas.openxmlformats.org/officeDocument/2006/relationships/image" Target="../media/image490.svg"/><Relationship Id="rId83" Type="http://schemas.openxmlformats.org/officeDocument/2006/relationships/image" Target="../media/image511.png"/><Relationship Id="rId88" Type="http://schemas.openxmlformats.org/officeDocument/2006/relationships/image" Target="../media/image516.svg"/><Relationship Id="rId111" Type="http://schemas.openxmlformats.org/officeDocument/2006/relationships/image" Target="../media/image539.png"/><Relationship Id="rId132" Type="http://schemas.openxmlformats.org/officeDocument/2006/relationships/image" Target="../media/image560.svg"/><Relationship Id="rId153" Type="http://schemas.openxmlformats.org/officeDocument/2006/relationships/image" Target="../media/image11.png"/><Relationship Id="rId15" Type="http://schemas.openxmlformats.org/officeDocument/2006/relationships/image" Target="../media/image443.png"/><Relationship Id="rId36" Type="http://schemas.openxmlformats.org/officeDocument/2006/relationships/image" Target="../media/image464.svg"/><Relationship Id="rId57" Type="http://schemas.openxmlformats.org/officeDocument/2006/relationships/image" Target="../media/image485.png"/><Relationship Id="rId106" Type="http://schemas.openxmlformats.org/officeDocument/2006/relationships/image" Target="../media/image534.svg"/><Relationship Id="rId127" Type="http://schemas.openxmlformats.org/officeDocument/2006/relationships/image" Target="../media/image555.png"/><Relationship Id="rId10" Type="http://schemas.openxmlformats.org/officeDocument/2006/relationships/image" Target="../media/image438.svg"/><Relationship Id="rId31" Type="http://schemas.openxmlformats.org/officeDocument/2006/relationships/image" Target="../media/image459.png"/><Relationship Id="rId52" Type="http://schemas.openxmlformats.org/officeDocument/2006/relationships/image" Target="../media/image480.svg"/><Relationship Id="rId73" Type="http://schemas.openxmlformats.org/officeDocument/2006/relationships/image" Target="../media/image501.png"/><Relationship Id="rId78" Type="http://schemas.openxmlformats.org/officeDocument/2006/relationships/image" Target="../media/image506.svg"/><Relationship Id="rId94" Type="http://schemas.openxmlformats.org/officeDocument/2006/relationships/image" Target="../media/image522.svg"/><Relationship Id="rId99" Type="http://schemas.openxmlformats.org/officeDocument/2006/relationships/image" Target="../media/image527.png"/><Relationship Id="rId101" Type="http://schemas.openxmlformats.org/officeDocument/2006/relationships/image" Target="../media/image529.png"/><Relationship Id="rId122" Type="http://schemas.openxmlformats.org/officeDocument/2006/relationships/image" Target="../media/image550.svg"/><Relationship Id="rId143" Type="http://schemas.openxmlformats.org/officeDocument/2006/relationships/chart" Target="../charts/chart10.xml"/><Relationship Id="rId148" Type="http://schemas.openxmlformats.org/officeDocument/2006/relationships/diagramQuickStyle" Target="../diagrams/quickStyle8.xml"/><Relationship Id="rId4" Type="http://schemas.openxmlformats.org/officeDocument/2006/relationships/diagramQuickStyle" Target="../diagrams/quickStyle7.xml"/><Relationship Id="rId9" Type="http://schemas.openxmlformats.org/officeDocument/2006/relationships/image" Target="../media/image437.png"/><Relationship Id="rId26" Type="http://schemas.openxmlformats.org/officeDocument/2006/relationships/image" Target="../media/image454.svg"/><Relationship Id="rId47" Type="http://schemas.openxmlformats.org/officeDocument/2006/relationships/image" Target="../media/image475.png"/><Relationship Id="rId68" Type="http://schemas.openxmlformats.org/officeDocument/2006/relationships/image" Target="../media/image496.svg"/><Relationship Id="rId89" Type="http://schemas.openxmlformats.org/officeDocument/2006/relationships/image" Target="../media/image517.png"/><Relationship Id="rId112" Type="http://schemas.openxmlformats.org/officeDocument/2006/relationships/image" Target="../media/image540.svg"/><Relationship Id="rId133" Type="http://schemas.openxmlformats.org/officeDocument/2006/relationships/image" Target="../media/image561.png"/><Relationship Id="rId154" Type="http://schemas.openxmlformats.org/officeDocument/2006/relationships/image" Target="../media/image433.png"/><Relationship Id="rId16" Type="http://schemas.openxmlformats.org/officeDocument/2006/relationships/image" Target="../media/image444.svg"/><Relationship Id="rId37" Type="http://schemas.openxmlformats.org/officeDocument/2006/relationships/image" Target="../media/image465.png"/><Relationship Id="rId58" Type="http://schemas.openxmlformats.org/officeDocument/2006/relationships/image" Target="../media/image486.svg"/><Relationship Id="rId79" Type="http://schemas.openxmlformats.org/officeDocument/2006/relationships/image" Target="../media/image507.png"/><Relationship Id="rId102" Type="http://schemas.openxmlformats.org/officeDocument/2006/relationships/image" Target="../media/image530.svg"/><Relationship Id="rId123" Type="http://schemas.openxmlformats.org/officeDocument/2006/relationships/image" Target="../media/image551.png"/><Relationship Id="rId144" Type="http://schemas.openxmlformats.org/officeDocument/2006/relationships/chart" Target="../charts/chart11.xml"/><Relationship Id="rId90" Type="http://schemas.openxmlformats.org/officeDocument/2006/relationships/image" Target="../media/image518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9.png"/><Relationship Id="rId13" Type="http://schemas.openxmlformats.org/officeDocument/2006/relationships/image" Target="../media/image584.png"/><Relationship Id="rId3" Type="http://schemas.openxmlformats.org/officeDocument/2006/relationships/image" Target="../media/image574.svg"/><Relationship Id="rId7" Type="http://schemas.openxmlformats.org/officeDocument/2006/relationships/image" Target="../media/image578.svg"/><Relationship Id="rId12" Type="http://schemas.openxmlformats.org/officeDocument/2006/relationships/image" Target="../media/image583.png"/><Relationship Id="rId2" Type="http://schemas.openxmlformats.org/officeDocument/2006/relationships/image" Target="../media/image57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77.png"/><Relationship Id="rId11" Type="http://schemas.openxmlformats.org/officeDocument/2006/relationships/image" Target="../media/image582.png"/><Relationship Id="rId5" Type="http://schemas.openxmlformats.org/officeDocument/2006/relationships/image" Target="../media/image576.svg"/><Relationship Id="rId15" Type="http://schemas.openxmlformats.org/officeDocument/2006/relationships/image" Target="../media/image586.png"/><Relationship Id="rId10" Type="http://schemas.openxmlformats.org/officeDocument/2006/relationships/image" Target="../media/image581.png"/><Relationship Id="rId4" Type="http://schemas.openxmlformats.org/officeDocument/2006/relationships/image" Target="../media/image575.png"/><Relationship Id="rId9" Type="http://schemas.openxmlformats.org/officeDocument/2006/relationships/image" Target="../media/image580.svg"/><Relationship Id="rId14" Type="http://schemas.openxmlformats.org/officeDocument/2006/relationships/image" Target="../media/image58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www.qrcode-monkey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svg"/></Relationships>
</file>

<file path=ppt/slides/_rels/slide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21.png"/><Relationship Id="rId21" Type="http://schemas.openxmlformats.org/officeDocument/2006/relationships/image" Target="../media/image25.png"/><Relationship Id="rId42" Type="http://schemas.openxmlformats.org/officeDocument/2006/relationships/image" Target="../media/image46.svg"/><Relationship Id="rId63" Type="http://schemas.openxmlformats.org/officeDocument/2006/relationships/image" Target="../media/image67.png"/><Relationship Id="rId84" Type="http://schemas.openxmlformats.org/officeDocument/2006/relationships/image" Target="../media/image88.svg"/><Relationship Id="rId138" Type="http://schemas.openxmlformats.org/officeDocument/2006/relationships/image" Target="../media/image142.svg"/><Relationship Id="rId107" Type="http://schemas.openxmlformats.org/officeDocument/2006/relationships/image" Target="../media/image111.png"/><Relationship Id="rId11" Type="http://schemas.openxmlformats.org/officeDocument/2006/relationships/image" Target="../media/image15.png"/><Relationship Id="rId32" Type="http://schemas.openxmlformats.org/officeDocument/2006/relationships/image" Target="../media/image36.svg"/><Relationship Id="rId53" Type="http://schemas.openxmlformats.org/officeDocument/2006/relationships/image" Target="../media/image57.png"/><Relationship Id="rId74" Type="http://schemas.openxmlformats.org/officeDocument/2006/relationships/image" Target="../media/image78.svg"/><Relationship Id="rId128" Type="http://schemas.openxmlformats.org/officeDocument/2006/relationships/image" Target="../media/image132.svg"/><Relationship Id="rId149" Type="http://schemas.openxmlformats.org/officeDocument/2006/relationships/image" Target="../media/image11.png"/><Relationship Id="rId5" Type="http://schemas.openxmlformats.org/officeDocument/2006/relationships/chart" Target="../charts/chart3.xml"/><Relationship Id="rId95" Type="http://schemas.openxmlformats.org/officeDocument/2006/relationships/image" Target="../media/image99.png"/><Relationship Id="rId22" Type="http://schemas.openxmlformats.org/officeDocument/2006/relationships/image" Target="../media/image26.svg"/><Relationship Id="rId27" Type="http://schemas.openxmlformats.org/officeDocument/2006/relationships/image" Target="../media/image31.png"/><Relationship Id="rId43" Type="http://schemas.openxmlformats.org/officeDocument/2006/relationships/image" Target="../media/image47.png"/><Relationship Id="rId48" Type="http://schemas.openxmlformats.org/officeDocument/2006/relationships/image" Target="../media/image52.svg"/><Relationship Id="rId64" Type="http://schemas.openxmlformats.org/officeDocument/2006/relationships/image" Target="../media/image68.svg"/><Relationship Id="rId69" Type="http://schemas.openxmlformats.org/officeDocument/2006/relationships/image" Target="../media/image73.png"/><Relationship Id="rId113" Type="http://schemas.openxmlformats.org/officeDocument/2006/relationships/image" Target="../media/image117.png"/><Relationship Id="rId118" Type="http://schemas.openxmlformats.org/officeDocument/2006/relationships/image" Target="../media/image122.svg"/><Relationship Id="rId134" Type="http://schemas.openxmlformats.org/officeDocument/2006/relationships/image" Target="../media/image138.svg"/><Relationship Id="rId139" Type="http://schemas.openxmlformats.org/officeDocument/2006/relationships/image" Target="../media/image143.png"/><Relationship Id="rId80" Type="http://schemas.openxmlformats.org/officeDocument/2006/relationships/image" Target="../media/image84.svg"/><Relationship Id="rId85" Type="http://schemas.openxmlformats.org/officeDocument/2006/relationships/image" Target="../media/image89.png"/><Relationship Id="rId150" Type="http://schemas.openxmlformats.org/officeDocument/2006/relationships/image" Target="../media/image13.png"/><Relationship Id="rId155" Type="http://schemas.openxmlformats.org/officeDocument/2006/relationships/diagramColors" Target="../diagrams/colors2.xml"/><Relationship Id="rId12" Type="http://schemas.openxmlformats.org/officeDocument/2006/relationships/image" Target="../media/image16.svg"/><Relationship Id="rId17" Type="http://schemas.openxmlformats.org/officeDocument/2006/relationships/image" Target="../media/image21.png"/><Relationship Id="rId33" Type="http://schemas.openxmlformats.org/officeDocument/2006/relationships/image" Target="../media/image37.png"/><Relationship Id="rId38" Type="http://schemas.openxmlformats.org/officeDocument/2006/relationships/image" Target="../media/image42.svg"/><Relationship Id="rId59" Type="http://schemas.openxmlformats.org/officeDocument/2006/relationships/image" Target="../media/image63.png"/><Relationship Id="rId103" Type="http://schemas.openxmlformats.org/officeDocument/2006/relationships/image" Target="../media/image107.png"/><Relationship Id="rId108" Type="http://schemas.openxmlformats.org/officeDocument/2006/relationships/image" Target="../media/image112.svg"/><Relationship Id="rId124" Type="http://schemas.openxmlformats.org/officeDocument/2006/relationships/image" Target="../media/image128.svg"/><Relationship Id="rId129" Type="http://schemas.openxmlformats.org/officeDocument/2006/relationships/image" Target="../media/image133.png"/><Relationship Id="rId54" Type="http://schemas.openxmlformats.org/officeDocument/2006/relationships/image" Target="../media/image58.svg"/><Relationship Id="rId70" Type="http://schemas.openxmlformats.org/officeDocument/2006/relationships/image" Target="../media/image74.svg"/><Relationship Id="rId75" Type="http://schemas.openxmlformats.org/officeDocument/2006/relationships/image" Target="../media/image79.png"/><Relationship Id="rId91" Type="http://schemas.openxmlformats.org/officeDocument/2006/relationships/image" Target="../media/image95.png"/><Relationship Id="rId96" Type="http://schemas.openxmlformats.org/officeDocument/2006/relationships/image" Target="../media/image100.svg"/><Relationship Id="rId140" Type="http://schemas.openxmlformats.org/officeDocument/2006/relationships/image" Target="../media/image144.svg"/><Relationship Id="rId145" Type="http://schemas.openxmlformats.org/officeDocument/2006/relationships/image" Target="../media/image149.png"/><Relationship Id="rId1" Type="http://schemas.openxmlformats.org/officeDocument/2006/relationships/tags" Target="../tags/tag2.xml"/><Relationship Id="rId6" Type="http://schemas.openxmlformats.org/officeDocument/2006/relationships/diagramData" Target="../diagrams/data1.xml"/><Relationship Id="rId23" Type="http://schemas.openxmlformats.org/officeDocument/2006/relationships/image" Target="../media/image27.png"/><Relationship Id="rId28" Type="http://schemas.openxmlformats.org/officeDocument/2006/relationships/image" Target="../media/image32.svg"/><Relationship Id="rId49" Type="http://schemas.openxmlformats.org/officeDocument/2006/relationships/image" Target="../media/image53.png"/><Relationship Id="rId114" Type="http://schemas.openxmlformats.org/officeDocument/2006/relationships/image" Target="../media/image118.svg"/><Relationship Id="rId119" Type="http://schemas.openxmlformats.org/officeDocument/2006/relationships/image" Target="../media/image123.png"/><Relationship Id="rId44" Type="http://schemas.openxmlformats.org/officeDocument/2006/relationships/image" Target="../media/image48.svg"/><Relationship Id="rId60" Type="http://schemas.openxmlformats.org/officeDocument/2006/relationships/image" Target="../media/image64.svg"/><Relationship Id="rId65" Type="http://schemas.openxmlformats.org/officeDocument/2006/relationships/image" Target="../media/image69.png"/><Relationship Id="rId81" Type="http://schemas.openxmlformats.org/officeDocument/2006/relationships/image" Target="../media/image85.png"/><Relationship Id="rId86" Type="http://schemas.openxmlformats.org/officeDocument/2006/relationships/image" Target="../media/image90.svg"/><Relationship Id="rId130" Type="http://schemas.openxmlformats.org/officeDocument/2006/relationships/image" Target="../media/image134.svg"/><Relationship Id="rId135" Type="http://schemas.openxmlformats.org/officeDocument/2006/relationships/image" Target="../media/image139.png"/><Relationship Id="rId151" Type="http://schemas.openxmlformats.org/officeDocument/2006/relationships/image" Target="../media/image14.svg"/><Relationship Id="rId156" Type="http://schemas.microsoft.com/office/2007/relationships/diagramDrawing" Target="../diagrams/drawing2.xml"/><Relationship Id="rId13" Type="http://schemas.openxmlformats.org/officeDocument/2006/relationships/image" Target="../media/image17.png"/><Relationship Id="rId18" Type="http://schemas.openxmlformats.org/officeDocument/2006/relationships/image" Target="../media/image22.svg"/><Relationship Id="rId39" Type="http://schemas.openxmlformats.org/officeDocument/2006/relationships/image" Target="../media/image43.png"/><Relationship Id="rId109" Type="http://schemas.openxmlformats.org/officeDocument/2006/relationships/image" Target="../media/image113.png"/><Relationship Id="rId34" Type="http://schemas.openxmlformats.org/officeDocument/2006/relationships/image" Target="../media/image38.svg"/><Relationship Id="rId50" Type="http://schemas.openxmlformats.org/officeDocument/2006/relationships/image" Target="../media/image54.svg"/><Relationship Id="rId55" Type="http://schemas.openxmlformats.org/officeDocument/2006/relationships/image" Target="../media/image59.png"/><Relationship Id="rId76" Type="http://schemas.openxmlformats.org/officeDocument/2006/relationships/image" Target="../media/image80.svg"/><Relationship Id="rId97" Type="http://schemas.openxmlformats.org/officeDocument/2006/relationships/image" Target="../media/image101.png"/><Relationship Id="rId104" Type="http://schemas.openxmlformats.org/officeDocument/2006/relationships/image" Target="../media/image108.svg"/><Relationship Id="rId120" Type="http://schemas.openxmlformats.org/officeDocument/2006/relationships/image" Target="../media/image124.svg"/><Relationship Id="rId125" Type="http://schemas.openxmlformats.org/officeDocument/2006/relationships/image" Target="../media/image129.png"/><Relationship Id="rId141" Type="http://schemas.openxmlformats.org/officeDocument/2006/relationships/image" Target="../media/image145.png"/><Relationship Id="rId146" Type="http://schemas.openxmlformats.org/officeDocument/2006/relationships/image" Target="../media/image150.svg"/><Relationship Id="rId7" Type="http://schemas.openxmlformats.org/officeDocument/2006/relationships/diagramLayout" Target="../diagrams/layout1.xml"/><Relationship Id="rId71" Type="http://schemas.openxmlformats.org/officeDocument/2006/relationships/image" Target="../media/image75.png"/><Relationship Id="rId92" Type="http://schemas.openxmlformats.org/officeDocument/2006/relationships/image" Target="../media/image96.svg"/><Relationship Id="rId2" Type="http://schemas.openxmlformats.org/officeDocument/2006/relationships/slideLayout" Target="../slideLayouts/slideLayout2.xml"/><Relationship Id="rId29" Type="http://schemas.openxmlformats.org/officeDocument/2006/relationships/image" Target="../media/image33.png"/><Relationship Id="rId24" Type="http://schemas.openxmlformats.org/officeDocument/2006/relationships/image" Target="../media/image28.svg"/><Relationship Id="rId40" Type="http://schemas.openxmlformats.org/officeDocument/2006/relationships/image" Target="../media/image44.svg"/><Relationship Id="rId45" Type="http://schemas.openxmlformats.org/officeDocument/2006/relationships/image" Target="../media/image49.png"/><Relationship Id="rId66" Type="http://schemas.openxmlformats.org/officeDocument/2006/relationships/image" Target="../media/image70.svg"/><Relationship Id="rId87" Type="http://schemas.openxmlformats.org/officeDocument/2006/relationships/image" Target="../media/image91.png"/><Relationship Id="rId110" Type="http://schemas.openxmlformats.org/officeDocument/2006/relationships/image" Target="../media/image114.svg"/><Relationship Id="rId115" Type="http://schemas.openxmlformats.org/officeDocument/2006/relationships/image" Target="../media/image119.png"/><Relationship Id="rId131" Type="http://schemas.openxmlformats.org/officeDocument/2006/relationships/image" Target="../media/image135.png"/><Relationship Id="rId136" Type="http://schemas.openxmlformats.org/officeDocument/2006/relationships/image" Target="../media/image140.svg"/><Relationship Id="rId61" Type="http://schemas.openxmlformats.org/officeDocument/2006/relationships/image" Target="../media/image65.png"/><Relationship Id="rId82" Type="http://schemas.openxmlformats.org/officeDocument/2006/relationships/image" Target="../media/image86.svg"/><Relationship Id="rId152" Type="http://schemas.openxmlformats.org/officeDocument/2006/relationships/diagramData" Target="../diagrams/data2.xml"/><Relationship Id="rId19" Type="http://schemas.openxmlformats.org/officeDocument/2006/relationships/image" Target="../media/image23.png"/><Relationship Id="rId14" Type="http://schemas.openxmlformats.org/officeDocument/2006/relationships/image" Target="../media/image18.svg"/><Relationship Id="rId30" Type="http://schemas.openxmlformats.org/officeDocument/2006/relationships/image" Target="../media/image34.svg"/><Relationship Id="rId35" Type="http://schemas.openxmlformats.org/officeDocument/2006/relationships/image" Target="../media/image39.png"/><Relationship Id="rId56" Type="http://schemas.openxmlformats.org/officeDocument/2006/relationships/image" Target="../media/image60.svg"/><Relationship Id="rId77" Type="http://schemas.openxmlformats.org/officeDocument/2006/relationships/image" Target="../media/image81.png"/><Relationship Id="rId100" Type="http://schemas.openxmlformats.org/officeDocument/2006/relationships/image" Target="../media/image104.svg"/><Relationship Id="rId105" Type="http://schemas.openxmlformats.org/officeDocument/2006/relationships/image" Target="../media/image109.png"/><Relationship Id="rId126" Type="http://schemas.openxmlformats.org/officeDocument/2006/relationships/image" Target="../media/image130.svg"/><Relationship Id="rId147" Type="http://schemas.openxmlformats.org/officeDocument/2006/relationships/image" Target="../media/image151.png"/><Relationship Id="rId8" Type="http://schemas.openxmlformats.org/officeDocument/2006/relationships/diagramQuickStyle" Target="../diagrams/quickStyle1.xml"/><Relationship Id="rId51" Type="http://schemas.openxmlformats.org/officeDocument/2006/relationships/image" Target="../media/image55.png"/><Relationship Id="rId72" Type="http://schemas.openxmlformats.org/officeDocument/2006/relationships/image" Target="../media/image76.svg"/><Relationship Id="rId93" Type="http://schemas.openxmlformats.org/officeDocument/2006/relationships/image" Target="../media/image97.png"/><Relationship Id="rId98" Type="http://schemas.openxmlformats.org/officeDocument/2006/relationships/image" Target="../media/image102.svg"/><Relationship Id="rId121" Type="http://schemas.openxmlformats.org/officeDocument/2006/relationships/image" Target="../media/image125.png"/><Relationship Id="rId142" Type="http://schemas.openxmlformats.org/officeDocument/2006/relationships/image" Target="../media/image146.svg"/><Relationship Id="rId3" Type="http://schemas.openxmlformats.org/officeDocument/2006/relationships/chart" Target="../charts/chart1.xml"/><Relationship Id="rId25" Type="http://schemas.openxmlformats.org/officeDocument/2006/relationships/image" Target="../media/image29.png"/><Relationship Id="rId46" Type="http://schemas.openxmlformats.org/officeDocument/2006/relationships/image" Target="../media/image50.svg"/><Relationship Id="rId67" Type="http://schemas.openxmlformats.org/officeDocument/2006/relationships/image" Target="../media/image71.png"/><Relationship Id="rId116" Type="http://schemas.openxmlformats.org/officeDocument/2006/relationships/image" Target="../media/image120.svg"/><Relationship Id="rId137" Type="http://schemas.openxmlformats.org/officeDocument/2006/relationships/image" Target="../media/image141.png"/><Relationship Id="rId20" Type="http://schemas.openxmlformats.org/officeDocument/2006/relationships/image" Target="../media/image24.svg"/><Relationship Id="rId41" Type="http://schemas.openxmlformats.org/officeDocument/2006/relationships/image" Target="../media/image45.png"/><Relationship Id="rId62" Type="http://schemas.openxmlformats.org/officeDocument/2006/relationships/image" Target="../media/image66.svg"/><Relationship Id="rId83" Type="http://schemas.openxmlformats.org/officeDocument/2006/relationships/image" Target="../media/image87.png"/><Relationship Id="rId88" Type="http://schemas.openxmlformats.org/officeDocument/2006/relationships/image" Target="../media/image92.svg"/><Relationship Id="rId111" Type="http://schemas.openxmlformats.org/officeDocument/2006/relationships/image" Target="../media/image115.png"/><Relationship Id="rId132" Type="http://schemas.openxmlformats.org/officeDocument/2006/relationships/image" Target="../media/image136.svg"/><Relationship Id="rId153" Type="http://schemas.openxmlformats.org/officeDocument/2006/relationships/diagramLayout" Target="../diagrams/layout2.xml"/><Relationship Id="rId15" Type="http://schemas.openxmlformats.org/officeDocument/2006/relationships/image" Target="../media/image19.png"/><Relationship Id="rId36" Type="http://schemas.openxmlformats.org/officeDocument/2006/relationships/image" Target="../media/image40.svg"/><Relationship Id="rId57" Type="http://schemas.openxmlformats.org/officeDocument/2006/relationships/image" Target="../media/image61.png"/><Relationship Id="rId106" Type="http://schemas.openxmlformats.org/officeDocument/2006/relationships/image" Target="../media/image110.svg"/><Relationship Id="rId127" Type="http://schemas.openxmlformats.org/officeDocument/2006/relationships/image" Target="../media/image131.png"/><Relationship Id="rId10" Type="http://schemas.microsoft.com/office/2007/relationships/diagramDrawing" Target="../diagrams/drawing1.xml"/><Relationship Id="rId31" Type="http://schemas.openxmlformats.org/officeDocument/2006/relationships/image" Target="../media/image35.png"/><Relationship Id="rId52" Type="http://schemas.openxmlformats.org/officeDocument/2006/relationships/image" Target="../media/image56.svg"/><Relationship Id="rId73" Type="http://schemas.openxmlformats.org/officeDocument/2006/relationships/image" Target="../media/image77.png"/><Relationship Id="rId78" Type="http://schemas.openxmlformats.org/officeDocument/2006/relationships/image" Target="../media/image82.svg"/><Relationship Id="rId94" Type="http://schemas.openxmlformats.org/officeDocument/2006/relationships/image" Target="../media/image98.svg"/><Relationship Id="rId99" Type="http://schemas.openxmlformats.org/officeDocument/2006/relationships/image" Target="../media/image103.png"/><Relationship Id="rId101" Type="http://schemas.openxmlformats.org/officeDocument/2006/relationships/image" Target="../media/image105.png"/><Relationship Id="rId122" Type="http://schemas.openxmlformats.org/officeDocument/2006/relationships/image" Target="../media/image126.svg"/><Relationship Id="rId143" Type="http://schemas.openxmlformats.org/officeDocument/2006/relationships/image" Target="../media/image147.png"/><Relationship Id="rId148" Type="http://schemas.openxmlformats.org/officeDocument/2006/relationships/image" Target="../media/image152.svg"/><Relationship Id="rId4" Type="http://schemas.openxmlformats.org/officeDocument/2006/relationships/chart" Target="../charts/chart2.xml"/><Relationship Id="rId9" Type="http://schemas.openxmlformats.org/officeDocument/2006/relationships/diagramColors" Target="../diagrams/colors1.xml"/><Relationship Id="rId26" Type="http://schemas.openxmlformats.org/officeDocument/2006/relationships/image" Target="../media/image30.svg"/><Relationship Id="rId47" Type="http://schemas.openxmlformats.org/officeDocument/2006/relationships/image" Target="../media/image51.png"/><Relationship Id="rId68" Type="http://schemas.openxmlformats.org/officeDocument/2006/relationships/image" Target="../media/image72.svg"/><Relationship Id="rId89" Type="http://schemas.openxmlformats.org/officeDocument/2006/relationships/image" Target="../media/image93.png"/><Relationship Id="rId112" Type="http://schemas.openxmlformats.org/officeDocument/2006/relationships/image" Target="../media/image116.svg"/><Relationship Id="rId133" Type="http://schemas.openxmlformats.org/officeDocument/2006/relationships/image" Target="../media/image137.png"/><Relationship Id="rId154" Type="http://schemas.openxmlformats.org/officeDocument/2006/relationships/diagramQuickStyle" Target="../diagrams/quickStyle2.xml"/><Relationship Id="rId16" Type="http://schemas.openxmlformats.org/officeDocument/2006/relationships/image" Target="../media/image20.svg"/><Relationship Id="rId37" Type="http://schemas.openxmlformats.org/officeDocument/2006/relationships/image" Target="../media/image41.png"/><Relationship Id="rId58" Type="http://schemas.openxmlformats.org/officeDocument/2006/relationships/image" Target="../media/image62.svg"/><Relationship Id="rId79" Type="http://schemas.openxmlformats.org/officeDocument/2006/relationships/image" Target="../media/image83.png"/><Relationship Id="rId102" Type="http://schemas.openxmlformats.org/officeDocument/2006/relationships/image" Target="../media/image106.svg"/><Relationship Id="rId123" Type="http://schemas.openxmlformats.org/officeDocument/2006/relationships/image" Target="../media/image127.png"/><Relationship Id="rId144" Type="http://schemas.openxmlformats.org/officeDocument/2006/relationships/image" Target="../media/image148.svg"/><Relationship Id="rId90" Type="http://schemas.openxmlformats.org/officeDocument/2006/relationships/image" Target="../media/image94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hyperlink" Target="https://www.qrcode-monkey.com/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4.svg"/></Relationships>
</file>

<file path=ppt/slides/_rels/slide7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62.svg"/><Relationship Id="rId21" Type="http://schemas.openxmlformats.org/officeDocument/2006/relationships/image" Target="../media/image166.svg"/><Relationship Id="rId42" Type="http://schemas.openxmlformats.org/officeDocument/2006/relationships/image" Target="../media/image187.png"/><Relationship Id="rId63" Type="http://schemas.openxmlformats.org/officeDocument/2006/relationships/image" Target="../media/image208.svg"/><Relationship Id="rId84" Type="http://schemas.openxmlformats.org/officeDocument/2006/relationships/image" Target="../media/image229.png"/><Relationship Id="rId138" Type="http://schemas.openxmlformats.org/officeDocument/2006/relationships/image" Target="../media/image283.png"/><Relationship Id="rId107" Type="http://schemas.openxmlformats.org/officeDocument/2006/relationships/image" Target="../media/image252.svg"/><Relationship Id="rId11" Type="http://schemas.openxmlformats.org/officeDocument/2006/relationships/image" Target="../media/image156.svg"/><Relationship Id="rId32" Type="http://schemas.openxmlformats.org/officeDocument/2006/relationships/image" Target="../media/image177.png"/><Relationship Id="rId53" Type="http://schemas.openxmlformats.org/officeDocument/2006/relationships/image" Target="../media/image198.svg"/><Relationship Id="rId74" Type="http://schemas.openxmlformats.org/officeDocument/2006/relationships/image" Target="../media/image219.png"/><Relationship Id="rId128" Type="http://schemas.openxmlformats.org/officeDocument/2006/relationships/image" Target="../media/image273.png"/><Relationship Id="rId149" Type="http://schemas.openxmlformats.org/officeDocument/2006/relationships/image" Target="../media/image153.png"/><Relationship Id="rId5" Type="http://schemas.openxmlformats.org/officeDocument/2006/relationships/diagramData" Target="../diagrams/data3.xml"/><Relationship Id="rId95" Type="http://schemas.openxmlformats.org/officeDocument/2006/relationships/image" Target="../media/image240.svg"/><Relationship Id="rId22" Type="http://schemas.openxmlformats.org/officeDocument/2006/relationships/image" Target="../media/image167.png"/><Relationship Id="rId27" Type="http://schemas.openxmlformats.org/officeDocument/2006/relationships/image" Target="../media/image172.svg"/><Relationship Id="rId43" Type="http://schemas.openxmlformats.org/officeDocument/2006/relationships/image" Target="../media/image188.svg"/><Relationship Id="rId48" Type="http://schemas.openxmlformats.org/officeDocument/2006/relationships/image" Target="../media/image193.png"/><Relationship Id="rId64" Type="http://schemas.openxmlformats.org/officeDocument/2006/relationships/image" Target="../media/image209.png"/><Relationship Id="rId69" Type="http://schemas.openxmlformats.org/officeDocument/2006/relationships/image" Target="../media/image214.svg"/><Relationship Id="rId113" Type="http://schemas.openxmlformats.org/officeDocument/2006/relationships/image" Target="../media/image258.svg"/><Relationship Id="rId118" Type="http://schemas.openxmlformats.org/officeDocument/2006/relationships/image" Target="../media/image263.png"/><Relationship Id="rId134" Type="http://schemas.openxmlformats.org/officeDocument/2006/relationships/image" Target="../media/image279.png"/><Relationship Id="rId139" Type="http://schemas.openxmlformats.org/officeDocument/2006/relationships/image" Target="../media/image284.svg"/><Relationship Id="rId80" Type="http://schemas.openxmlformats.org/officeDocument/2006/relationships/image" Target="../media/image225.png"/><Relationship Id="rId85" Type="http://schemas.openxmlformats.org/officeDocument/2006/relationships/image" Target="../media/image230.svg"/><Relationship Id="rId150" Type="http://schemas.openxmlformats.org/officeDocument/2006/relationships/image" Target="../media/image154.svg"/><Relationship Id="rId155" Type="http://schemas.microsoft.com/office/2007/relationships/diagramDrawing" Target="../diagrams/drawing4.xml"/><Relationship Id="rId12" Type="http://schemas.openxmlformats.org/officeDocument/2006/relationships/image" Target="../media/image157.png"/><Relationship Id="rId17" Type="http://schemas.openxmlformats.org/officeDocument/2006/relationships/image" Target="../media/image162.svg"/><Relationship Id="rId33" Type="http://schemas.openxmlformats.org/officeDocument/2006/relationships/image" Target="../media/image178.svg"/><Relationship Id="rId38" Type="http://schemas.openxmlformats.org/officeDocument/2006/relationships/image" Target="../media/image183.png"/><Relationship Id="rId59" Type="http://schemas.openxmlformats.org/officeDocument/2006/relationships/image" Target="../media/image204.svg"/><Relationship Id="rId103" Type="http://schemas.openxmlformats.org/officeDocument/2006/relationships/image" Target="../media/image248.svg"/><Relationship Id="rId108" Type="http://schemas.openxmlformats.org/officeDocument/2006/relationships/image" Target="../media/image253.png"/><Relationship Id="rId124" Type="http://schemas.openxmlformats.org/officeDocument/2006/relationships/image" Target="../media/image269.png"/><Relationship Id="rId129" Type="http://schemas.openxmlformats.org/officeDocument/2006/relationships/image" Target="../media/image274.svg"/><Relationship Id="rId54" Type="http://schemas.openxmlformats.org/officeDocument/2006/relationships/image" Target="../media/image199.png"/><Relationship Id="rId70" Type="http://schemas.openxmlformats.org/officeDocument/2006/relationships/image" Target="../media/image215.png"/><Relationship Id="rId75" Type="http://schemas.openxmlformats.org/officeDocument/2006/relationships/image" Target="../media/image220.svg"/><Relationship Id="rId91" Type="http://schemas.openxmlformats.org/officeDocument/2006/relationships/image" Target="../media/image236.svg"/><Relationship Id="rId96" Type="http://schemas.openxmlformats.org/officeDocument/2006/relationships/image" Target="../media/image241.png"/><Relationship Id="rId140" Type="http://schemas.openxmlformats.org/officeDocument/2006/relationships/image" Target="../media/image285.png"/><Relationship Id="rId145" Type="http://schemas.openxmlformats.org/officeDocument/2006/relationships/image" Target="../media/image290.svg"/><Relationship Id="rId1" Type="http://schemas.openxmlformats.org/officeDocument/2006/relationships/slideLayout" Target="../slideLayouts/slideLayout3.xml"/><Relationship Id="rId6" Type="http://schemas.openxmlformats.org/officeDocument/2006/relationships/diagramLayout" Target="../diagrams/layout3.xml"/><Relationship Id="rId23" Type="http://schemas.openxmlformats.org/officeDocument/2006/relationships/image" Target="../media/image168.svg"/><Relationship Id="rId28" Type="http://schemas.openxmlformats.org/officeDocument/2006/relationships/image" Target="../media/image173.png"/><Relationship Id="rId49" Type="http://schemas.openxmlformats.org/officeDocument/2006/relationships/image" Target="../media/image194.svg"/><Relationship Id="rId114" Type="http://schemas.openxmlformats.org/officeDocument/2006/relationships/image" Target="../media/image259.png"/><Relationship Id="rId119" Type="http://schemas.openxmlformats.org/officeDocument/2006/relationships/image" Target="../media/image264.svg"/><Relationship Id="rId44" Type="http://schemas.openxmlformats.org/officeDocument/2006/relationships/image" Target="../media/image189.png"/><Relationship Id="rId60" Type="http://schemas.openxmlformats.org/officeDocument/2006/relationships/image" Target="../media/image205.png"/><Relationship Id="rId65" Type="http://schemas.openxmlformats.org/officeDocument/2006/relationships/image" Target="../media/image210.svg"/><Relationship Id="rId81" Type="http://schemas.openxmlformats.org/officeDocument/2006/relationships/image" Target="../media/image226.svg"/><Relationship Id="rId86" Type="http://schemas.openxmlformats.org/officeDocument/2006/relationships/image" Target="../media/image231.png"/><Relationship Id="rId130" Type="http://schemas.openxmlformats.org/officeDocument/2006/relationships/image" Target="../media/image275.png"/><Relationship Id="rId135" Type="http://schemas.openxmlformats.org/officeDocument/2006/relationships/image" Target="../media/image280.svg"/><Relationship Id="rId151" Type="http://schemas.openxmlformats.org/officeDocument/2006/relationships/diagramData" Target="../diagrams/data4.xml"/><Relationship Id="rId13" Type="http://schemas.openxmlformats.org/officeDocument/2006/relationships/image" Target="../media/image158.svg"/><Relationship Id="rId18" Type="http://schemas.openxmlformats.org/officeDocument/2006/relationships/image" Target="../media/image163.png"/><Relationship Id="rId39" Type="http://schemas.openxmlformats.org/officeDocument/2006/relationships/image" Target="../media/image184.svg"/><Relationship Id="rId109" Type="http://schemas.openxmlformats.org/officeDocument/2006/relationships/image" Target="../media/image254.svg"/><Relationship Id="rId34" Type="http://schemas.openxmlformats.org/officeDocument/2006/relationships/image" Target="../media/image179.png"/><Relationship Id="rId50" Type="http://schemas.openxmlformats.org/officeDocument/2006/relationships/image" Target="../media/image195.png"/><Relationship Id="rId55" Type="http://schemas.openxmlformats.org/officeDocument/2006/relationships/image" Target="../media/image200.svg"/><Relationship Id="rId76" Type="http://schemas.openxmlformats.org/officeDocument/2006/relationships/image" Target="../media/image221.png"/><Relationship Id="rId97" Type="http://schemas.openxmlformats.org/officeDocument/2006/relationships/image" Target="../media/image242.svg"/><Relationship Id="rId104" Type="http://schemas.openxmlformats.org/officeDocument/2006/relationships/image" Target="../media/image249.png"/><Relationship Id="rId120" Type="http://schemas.openxmlformats.org/officeDocument/2006/relationships/image" Target="../media/image265.png"/><Relationship Id="rId125" Type="http://schemas.openxmlformats.org/officeDocument/2006/relationships/image" Target="../media/image270.svg"/><Relationship Id="rId141" Type="http://schemas.openxmlformats.org/officeDocument/2006/relationships/image" Target="../media/image286.svg"/><Relationship Id="rId146" Type="http://schemas.openxmlformats.org/officeDocument/2006/relationships/image" Target="../media/image291.png"/><Relationship Id="rId7" Type="http://schemas.openxmlformats.org/officeDocument/2006/relationships/diagramQuickStyle" Target="../diagrams/quickStyle3.xml"/><Relationship Id="rId71" Type="http://schemas.openxmlformats.org/officeDocument/2006/relationships/image" Target="../media/image216.svg"/><Relationship Id="rId92" Type="http://schemas.openxmlformats.org/officeDocument/2006/relationships/image" Target="../media/image237.png"/><Relationship Id="rId2" Type="http://schemas.openxmlformats.org/officeDocument/2006/relationships/chart" Target="../charts/chart4.xml"/><Relationship Id="rId29" Type="http://schemas.openxmlformats.org/officeDocument/2006/relationships/image" Target="../media/image174.svg"/><Relationship Id="rId24" Type="http://schemas.openxmlformats.org/officeDocument/2006/relationships/image" Target="../media/image169.png"/><Relationship Id="rId40" Type="http://schemas.openxmlformats.org/officeDocument/2006/relationships/image" Target="../media/image185.png"/><Relationship Id="rId45" Type="http://schemas.openxmlformats.org/officeDocument/2006/relationships/image" Target="../media/image190.svg"/><Relationship Id="rId66" Type="http://schemas.openxmlformats.org/officeDocument/2006/relationships/image" Target="../media/image211.png"/><Relationship Id="rId87" Type="http://schemas.openxmlformats.org/officeDocument/2006/relationships/image" Target="../media/image232.svg"/><Relationship Id="rId110" Type="http://schemas.openxmlformats.org/officeDocument/2006/relationships/image" Target="../media/image255.png"/><Relationship Id="rId115" Type="http://schemas.openxmlformats.org/officeDocument/2006/relationships/image" Target="../media/image260.svg"/><Relationship Id="rId131" Type="http://schemas.openxmlformats.org/officeDocument/2006/relationships/image" Target="../media/image276.svg"/><Relationship Id="rId136" Type="http://schemas.openxmlformats.org/officeDocument/2006/relationships/image" Target="../media/image281.png"/><Relationship Id="rId61" Type="http://schemas.openxmlformats.org/officeDocument/2006/relationships/image" Target="../media/image206.svg"/><Relationship Id="rId82" Type="http://schemas.openxmlformats.org/officeDocument/2006/relationships/image" Target="../media/image227.png"/><Relationship Id="rId152" Type="http://schemas.openxmlformats.org/officeDocument/2006/relationships/diagramLayout" Target="../diagrams/layout4.xml"/><Relationship Id="rId19" Type="http://schemas.openxmlformats.org/officeDocument/2006/relationships/image" Target="../media/image164.svg"/><Relationship Id="rId14" Type="http://schemas.openxmlformats.org/officeDocument/2006/relationships/image" Target="../media/image159.png"/><Relationship Id="rId30" Type="http://schemas.openxmlformats.org/officeDocument/2006/relationships/image" Target="../media/image175.png"/><Relationship Id="rId35" Type="http://schemas.openxmlformats.org/officeDocument/2006/relationships/image" Target="../media/image180.svg"/><Relationship Id="rId56" Type="http://schemas.openxmlformats.org/officeDocument/2006/relationships/image" Target="../media/image201.png"/><Relationship Id="rId77" Type="http://schemas.openxmlformats.org/officeDocument/2006/relationships/image" Target="../media/image222.svg"/><Relationship Id="rId100" Type="http://schemas.openxmlformats.org/officeDocument/2006/relationships/image" Target="../media/image245.png"/><Relationship Id="rId105" Type="http://schemas.openxmlformats.org/officeDocument/2006/relationships/image" Target="../media/image250.svg"/><Relationship Id="rId126" Type="http://schemas.openxmlformats.org/officeDocument/2006/relationships/image" Target="../media/image271.png"/><Relationship Id="rId147" Type="http://schemas.openxmlformats.org/officeDocument/2006/relationships/image" Target="../media/image292.svg"/><Relationship Id="rId8" Type="http://schemas.openxmlformats.org/officeDocument/2006/relationships/diagramColors" Target="../diagrams/colors3.xml"/><Relationship Id="rId51" Type="http://schemas.openxmlformats.org/officeDocument/2006/relationships/image" Target="../media/image196.svg"/><Relationship Id="rId72" Type="http://schemas.openxmlformats.org/officeDocument/2006/relationships/image" Target="../media/image217.png"/><Relationship Id="rId93" Type="http://schemas.openxmlformats.org/officeDocument/2006/relationships/image" Target="../media/image238.svg"/><Relationship Id="rId98" Type="http://schemas.openxmlformats.org/officeDocument/2006/relationships/image" Target="../media/image243.png"/><Relationship Id="rId121" Type="http://schemas.openxmlformats.org/officeDocument/2006/relationships/image" Target="../media/image266.svg"/><Relationship Id="rId142" Type="http://schemas.openxmlformats.org/officeDocument/2006/relationships/image" Target="../media/image287.png"/><Relationship Id="rId3" Type="http://schemas.openxmlformats.org/officeDocument/2006/relationships/chart" Target="../charts/chart5.xml"/><Relationship Id="rId25" Type="http://schemas.openxmlformats.org/officeDocument/2006/relationships/image" Target="../media/image170.svg"/><Relationship Id="rId46" Type="http://schemas.openxmlformats.org/officeDocument/2006/relationships/image" Target="../media/image191.png"/><Relationship Id="rId67" Type="http://schemas.openxmlformats.org/officeDocument/2006/relationships/image" Target="../media/image212.svg"/><Relationship Id="rId116" Type="http://schemas.openxmlformats.org/officeDocument/2006/relationships/image" Target="../media/image261.png"/><Relationship Id="rId137" Type="http://schemas.openxmlformats.org/officeDocument/2006/relationships/image" Target="../media/image282.svg"/><Relationship Id="rId20" Type="http://schemas.openxmlformats.org/officeDocument/2006/relationships/image" Target="../media/image165.png"/><Relationship Id="rId41" Type="http://schemas.openxmlformats.org/officeDocument/2006/relationships/image" Target="../media/image186.svg"/><Relationship Id="rId62" Type="http://schemas.openxmlformats.org/officeDocument/2006/relationships/image" Target="../media/image207.png"/><Relationship Id="rId83" Type="http://schemas.openxmlformats.org/officeDocument/2006/relationships/image" Target="../media/image228.svg"/><Relationship Id="rId88" Type="http://schemas.openxmlformats.org/officeDocument/2006/relationships/image" Target="../media/image233.png"/><Relationship Id="rId111" Type="http://schemas.openxmlformats.org/officeDocument/2006/relationships/image" Target="../media/image256.svg"/><Relationship Id="rId132" Type="http://schemas.openxmlformats.org/officeDocument/2006/relationships/image" Target="../media/image277.png"/><Relationship Id="rId153" Type="http://schemas.openxmlformats.org/officeDocument/2006/relationships/diagramQuickStyle" Target="../diagrams/quickStyle4.xml"/><Relationship Id="rId15" Type="http://schemas.openxmlformats.org/officeDocument/2006/relationships/image" Target="../media/image160.svg"/><Relationship Id="rId36" Type="http://schemas.openxmlformats.org/officeDocument/2006/relationships/image" Target="../media/image181.png"/><Relationship Id="rId57" Type="http://schemas.openxmlformats.org/officeDocument/2006/relationships/image" Target="../media/image202.svg"/><Relationship Id="rId106" Type="http://schemas.openxmlformats.org/officeDocument/2006/relationships/image" Target="../media/image251.png"/><Relationship Id="rId127" Type="http://schemas.openxmlformats.org/officeDocument/2006/relationships/image" Target="../media/image272.svg"/><Relationship Id="rId10" Type="http://schemas.openxmlformats.org/officeDocument/2006/relationships/image" Target="../media/image155.png"/><Relationship Id="rId31" Type="http://schemas.openxmlformats.org/officeDocument/2006/relationships/image" Target="../media/image176.svg"/><Relationship Id="rId52" Type="http://schemas.openxmlformats.org/officeDocument/2006/relationships/image" Target="../media/image197.png"/><Relationship Id="rId73" Type="http://schemas.openxmlformats.org/officeDocument/2006/relationships/image" Target="../media/image218.svg"/><Relationship Id="rId78" Type="http://schemas.openxmlformats.org/officeDocument/2006/relationships/image" Target="../media/image223.png"/><Relationship Id="rId94" Type="http://schemas.openxmlformats.org/officeDocument/2006/relationships/image" Target="../media/image239.png"/><Relationship Id="rId99" Type="http://schemas.openxmlformats.org/officeDocument/2006/relationships/image" Target="../media/image244.svg"/><Relationship Id="rId101" Type="http://schemas.openxmlformats.org/officeDocument/2006/relationships/image" Target="../media/image246.svg"/><Relationship Id="rId122" Type="http://schemas.openxmlformats.org/officeDocument/2006/relationships/image" Target="../media/image267.png"/><Relationship Id="rId143" Type="http://schemas.openxmlformats.org/officeDocument/2006/relationships/image" Target="../media/image288.svg"/><Relationship Id="rId148" Type="http://schemas.openxmlformats.org/officeDocument/2006/relationships/image" Target="../media/image11.png"/><Relationship Id="rId4" Type="http://schemas.openxmlformats.org/officeDocument/2006/relationships/chart" Target="../charts/chart6.xml"/><Relationship Id="rId9" Type="http://schemas.microsoft.com/office/2007/relationships/diagramDrawing" Target="../diagrams/drawing3.xml"/><Relationship Id="rId26" Type="http://schemas.openxmlformats.org/officeDocument/2006/relationships/image" Target="../media/image171.png"/><Relationship Id="rId47" Type="http://schemas.openxmlformats.org/officeDocument/2006/relationships/image" Target="../media/image192.svg"/><Relationship Id="rId68" Type="http://schemas.openxmlformats.org/officeDocument/2006/relationships/image" Target="../media/image213.png"/><Relationship Id="rId89" Type="http://schemas.openxmlformats.org/officeDocument/2006/relationships/image" Target="../media/image234.svg"/><Relationship Id="rId112" Type="http://schemas.openxmlformats.org/officeDocument/2006/relationships/image" Target="../media/image257.png"/><Relationship Id="rId133" Type="http://schemas.openxmlformats.org/officeDocument/2006/relationships/image" Target="../media/image278.svg"/><Relationship Id="rId154" Type="http://schemas.openxmlformats.org/officeDocument/2006/relationships/diagramColors" Target="../diagrams/colors4.xml"/><Relationship Id="rId16" Type="http://schemas.openxmlformats.org/officeDocument/2006/relationships/image" Target="../media/image161.png"/><Relationship Id="rId37" Type="http://schemas.openxmlformats.org/officeDocument/2006/relationships/image" Target="../media/image182.svg"/><Relationship Id="rId58" Type="http://schemas.openxmlformats.org/officeDocument/2006/relationships/image" Target="../media/image203.png"/><Relationship Id="rId79" Type="http://schemas.openxmlformats.org/officeDocument/2006/relationships/image" Target="../media/image224.svg"/><Relationship Id="rId102" Type="http://schemas.openxmlformats.org/officeDocument/2006/relationships/image" Target="../media/image247.png"/><Relationship Id="rId123" Type="http://schemas.openxmlformats.org/officeDocument/2006/relationships/image" Target="../media/image268.svg"/><Relationship Id="rId144" Type="http://schemas.openxmlformats.org/officeDocument/2006/relationships/image" Target="../media/image289.png"/><Relationship Id="rId90" Type="http://schemas.openxmlformats.org/officeDocument/2006/relationships/image" Target="../media/image23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3.png"/><Relationship Id="rId2" Type="http://schemas.openxmlformats.org/officeDocument/2006/relationships/hyperlink" Target="https://www.qrcode-monkey.com/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4.svg"/></Relationships>
</file>

<file path=ppt/slides/_rels/slide9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10.svg"/><Relationship Id="rId21" Type="http://schemas.openxmlformats.org/officeDocument/2006/relationships/image" Target="../media/image314.svg"/><Relationship Id="rId42" Type="http://schemas.openxmlformats.org/officeDocument/2006/relationships/image" Target="../media/image335.png"/><Relationship Id="rId63" Type="http://schemas.openxmlformats.org/officeDocument/2006/relationships/image" Target="../media/image356.svg"/><Relationship Id="rId84" Type="http://schemas.openxmlformats.org/officeDocument/2006/relationships/image" Target="../media/image377.png"/><Relationship Id="rId138" Type="http://schemas.openxmlformats.org/officeDocument/2006/relationships/chart" Target="../charts/chart7.xml"/><Relationship Id="rId107" Type="http://schemas.openxmlformats.org/officeDocument/2006/relationships/image" Target="../media/image400.svg"/><Relationship Id="rId11" Type="http://schemas.openxmlformats.org/officeDocument/2006/relationships/image" Target="../media/image304.svg"/><Relationship Id="rId32" Type="http://schemas.openxmlformats.org/officeDocument/2006/relationships/image" Target="../media/image325.png"/><Relationship Id="rId53" Type="http://schemas.openxmlformats.org/officeDocument/2006/relationships/image" Target="../media/image346.svg"/><Relationship Id="rId74" Type="http://schemas.openxmlformats.org/officeDocument/2006/relationships/image" Target="../media/image367.png"/><Relationship Id="rId128" Type="http://schemas.openxmlformats.org/officeDocument/2006/relationships/image" Target="../media/image421.png"/><Relationship Id="rId149" Type="http://schemas.openxmlformats.org/officeDocument/2006/relationships/image" Target="../media/image294.svg"/><Relationship Id="rId5" Type="http://schemas.openxmlformats.org/officeDocument/2006/relationships/image" Target="../media/image298.svg"/><Relationship Id="rId95" Type="http://schemas.openxmlformats.org/officeDocument/2006/relationships/image" Target="../media/image388.svg"/><Relationship Id="rId22" Type="http://schemas.openxmlformats.org/officeDocument/2006/relationships/image" Target="../media/image315.png"/><Relationship Id="rId27" Type="http://schemas.openxmlformats.org/officeDocument/2006/relationships/image" Target="../media/image320.svg"/><Relationship Id="rId43" Type="http://schemas.openxmlformats.org/officeDocument/2006/relationships/image" Target="../media/image336.svg"/><Relationship Id="rId48" Type="http://schemas.openxmlformats.org/officeDocument/2006/relationships/image" Target="../media/image341.png"/><Relationship Id="rId64" Type="http://schemas.openxmlformats.org/officeDocument/2006/relationships/image" Target="../media/image357.png"/><Relationship Id="rId69" Type="http://schemas.openxmlformats.org/officeDocument/2006/relationships/image" Target="../media/image362.svg"/><Relationship Id="rId113" Type="http://schemas.openxmlformats.org/officeDocument/2006/relationships/image" Target="../media/image406.svg"/><Relationship Id="rId118" Type="http://schemas.openxmlformats.org/officeDocument/2006/relationships/image" Target="../media/image411.png"/><Relationship Id="rId134" Type="http://schemas.openxmlformats.org/officeDocument/2006/relationships/image" Target="../media/image427.png"/><Relationship Id="rId139" Type="http://schemas.openxmlformats.org/officeDocument/2006/relationships/chart" Target="../charts/chart8.xml"/><Relationship Id="rId80" Type="http://schemas.openxmlformats.org/officeDocument/2006/relationships/image" Target="../media/image373.png"/><Relationship Id="rId85" Type="http://schemas.openxmlformats.org/officeDocument/2006/relationships/image" Target="../media/image378.svg"/><Relationship Id="rId150" Type="http://schemas.openxmlformats.org/officeDocument/2006/relationships/image" Target="../media/image11.png"/><Relationship Id="rId155" Type="http://schemas.microsoft.com/office/2007/relationships/diagramDrawing" Target="../diagrams/drawing6.xml"/><Relationship Id="rId12" Type="http://schemas.openxmlformats.org/officeDocument/2006/relationships/image" Target="../media/image305.png"/><Relationship Id="rId17" Type="http://schemas.openxmlformats.org/officeDocument/2006/relationships/image" Target="../media/image310.svg"/><Relationship Id="rId33" Type="http://schemas.openxmlformats.org/officeDocument/2006/relationships/image" Target="../media/image326.svg"/><Relationship Id="rId38" Type="http://schemas.openxmlformats.org/officeDocument/2006/relationships/image" Target="../media/image331.png"/><Relationship Id="rId59" Type="http://schemas.openxmlformats.org/officeDocument/2006/relationships/image" Target="../media/image352.svg"/><Relationship Id="rId103" Type="http://schemas.openxmlformats.org/officeDocument/2006/relationships/image" Target="../media/image396.svg"/><Relationship Id="rId108" Type="http://schemas.openxmlformats.org/officeDocument/2006/relationships/image" Target="../media/image401.png"/><Relationship Id="rId124" Type="http://schemas.openxmlformats.org/officeDocument/2006/relationships/image" Target="../media/image417.png"/><Relationship Id="rId129" Type="http://schemas.openxmlformats.org/officeDocument/2006/relationships/image" Target="../media/image422.svg"/><Relationship Id="rId54" Type="http://schemas.openxmlformats.org/officeDocument/2006/relationships/image" Target="../media/image347.png"/><Relationship Id="rId70" Type="http://schemas.openxmlformats.org/officeDocument/2006/relationships/image" Target="../media/image363.png"/><Relationship Id="rId75" Type="http://schemas.openxmlformats.org/officeDocument/2006/relationships/image" Target="../media/image368.svg"/><Relationship Id="rId91" Type="http://schemas.openxmlformats.org/officeDocument/2006/relationships/image" Target="../media/image384.svg"/><Relationship Id="rId96" Type="http://schemas.openxmlformats.org/officeDocument/2006/relationships/image" Target="../media/image389.png"/><Relationship Id="rId140" Type="http://schemas.openxmlformats.org/officeDocument/2006/relationships/chart" Target="../charts/chart9.xml"/><Relationship Id="rId145" Type="http://schemas.microsoft.com/office/2007/relationships/diagramDrawing" Target="../diagrams/drawing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99.png"/><Relationship Id="rId23" Type="http://schemas.openxmlformats.org/officeDocument/2006/relationships/image" Target="../media/image316.svg"/><Relationship Id="rId28" Type="http://schemas.openxmlformats.org/officeDocument/2006/relationships/image" Target="../media/image321.png"/><Relationship Id="rId49" Type="http://schemas.openxmlformats.org/officeDocument/2006/relationships/image" Target="../media/image342.svg"/><Relationship Id="rId114" Type="http://schemas.openxmlformats.org/officeDocument/2006/relationships/image" Target="../media/image407.png"/><Relationship Id="rId119" Type="http://schemas.openxmlformats.org/officeDocument/2006/relationships/image" Target="../media/image412.svg"/><Relationship Id="rId44" Type="http://schemas.openxmlformats.org/officeDocument/2006/relationships/image" Target="../media/image337.png"/><Relationship Id="rId60" Type="http://schemas.openxmlformats.org/officeDocument/2006/relationships/image" Target="../media/image353.png"/><Relationship Id="rId65" Type="http://schemas.openxmlformats.org/officeDocument/2006/relationships/image" Target="../media/image358.svg"/><Relationship Id="rId81" Type="http://schemas.openxmlformats.org/officeDocument/2006/relationships/image" Target="../media/image374.svg"/><Relationship Id="rId86" Type="http://schemas.openxmlformats.org/officeDocument/2006/relationships/image" Target="../media/image379.png"/><Relationship Id="rId130" Type="http://schemas.openxmlformats.org/officeDocument/2006/relationships/image" Target="../media/image423.png"/><Relationship Id="rId135" Type="http://schemas.openxmlformats.org/officeDocument/2006/relationships/image" Target="../media/image428.svg"/><Relationship Id="rId151" Type="http://schemas.openxmlformats.org/officeDocument/2006/relationships/diagramData" Target="../diagrams/data6.xml"/><Relationship Id="rId13" Type="http://schemas.openxmlformats.org/officeDocument/2006/relationships/image" Target="../media/image306.svg"/><Relationship Id="rId18" Type="http://schemas.openxmlformats.org/officeDocument/2006/relationships/image" Target="../media/image311.png"/><Relationship Id="rId39" Type="http://schemas.openxmlformats.org/officeDocument/2006/relationships/image" Target="../media/image332.svg"/><Relationship Id="rId109" Type="http://schemas.openxmlformats.org/officeDocument/2006/relationships/image" Target="../media/image402.svg"/><Relationship Id="rId34" Type="http://schemas.openxmlformats.org/officeDocument/2006/relationships/image" Target="../media/image327.png"/><Relationship Id="rId50" Type="http://schemas.openxmlformats.org/officeDocument/2006/relationships/image" Target="../media/image343.png"/><Relationship Id="rId55" Type="http://schemas.openxmlformats.org/officeDocument/2006/relationships/image" Target="../media/image348.svg"/><Relationship Id="rId76" Type="http://schemas.openxmlformats.org/officeDocument/2006/relationships/image" Target="../media/image369.png"/><Relationship Id="rId97" Type="http://schemas.openxmlformats.org/officeDocument/2006/relationships/image" Target="../media/image390.svg"/><Relationship Id="rId104" Type="http://schemas.openxmlformats.org/officeDocument/2006/relationships/image" Target="../media/image397.png"/><Relationship Id="rId120" Type="http://schemas.openxmlformats.org/officeDocument/2006/relationships/image" Target="../media/image413.png"/><Relationship Id="rId125" Type="http://schemas.openxmlformats.org/officeDocument/2006/relationships/image" Target="../media/image418.svg"/><Relationship Id="rId141" Type="http://schemas.openxmlformats.org/officeDocument/2006/relationships/diagramData" Target="../diagrams/data5.xml"/><Relationship Id="rId146" Type="http://schemas.openxmlformats.org/officeDocument/2006/relationships/image" Target="../media/image431.png"/><Relationship Id="rId7" Type="http://schemas.openxmlformats.org/officeDocument/2006/relationships/image" Target="../media/image300.svg"/><Relationship Id="rId71" Type="http://schemas.openxmlformats.org/officeDocument/2006/relationships/image" Target="../media/image364.svg"/><Relationship Id="rId92" Type="http://schemas.openxmlformats.org/officeDocument/2006/relationships/image" Target="../media/image385.png"/><Relationship Id="rId2" Type="http://schemas.openxmlformats.org/officeDocument/2006/relationships/image" Target="../media/image295.png"/><Relationship Id="rId29" Type="http://schemas.openxmlformats.org/officeDocument/2006/relationships/image" Target="../media/image322.svg"/><Relationship Id="rId24" Type="http://schemas.openxmlformats.org/officeDocument/2006/relationships/image" Target="../media/image317.png"/><Relationship Id="rId40" Type="http://schemas.openxmlformats.org/officeDocument/2006/relationships/image" Target="../media/image333.png"/><Relationship Id="rId45" Type="http://schemas.openxmlformats.org/officeDocument/2006/relationships/image" Target="../media/image338.svg"/><Relationship Id="rId66" Type="http://schemas.openxmlformats.org/officeDocument/2006/relationships/image" Target="../media/image359.png"/><Relationship Id="rId87" Type="http://schemas.openxmlformats.org/officeDocument/2006/relationships/image" Target="../media/image380.svg"/><Relationship Id="rId110" Type="http://schemas.openxmlformats.org/officeDocument/2006/relationships/image" Target="../media/image403.png"/><Relationship Id="rId115" Type="http://schemas.openxmlformats.org/officeDocument/2006/relationships/image" Target="../media/image408.svg"/><Relationship Id="rId131" Type="http://schemas.openxmlformats.org/officeDocument/2006/relationships/image" Target="../media/image424.svg"/><Relationship Id="rId136" Type="http://schemas.openxmlformats.org/officeDocument/2006/relationships/image" Target="../media/image429.png"/><Relationship Id="rId61" Type="http://schemas.openxmlformats.org/officeDocument/2006/relationships/image" Target="../media/image354.svg"/><Relationship Id="rId82" Type="http://schemas.openxmlformats.org/officeDocument/2006/relationships/image" Target="../media/image375.png"/><Relationship Id="rId152" Type="http://schemas.openxmlformats.org/officeDocument/2006/relationships/diagramLayout" Target="../diagrams/layout6.xml"/><Relationship Id="rId19" Type="http://schemas.openxmlformats.org/officeDocument/2006/relationships/image" Target="../media/image312.svg"/><Relationship Id="rId14" Type="http://schemas.openxmlformats.org/officeDocument/2006/relationships/image" Target="../media/image307.png"/><Relationship Id="rId30" Type="http://schemas.openxmlformats.org/officeDocument/2006/relationships/image" Target="../media/image323.png"/><Relationship Id="rId35" Type="http://schemas.openxmlformats.org/officeDocument/2006/relationships/image" Target="../media/image328.svg"/><Relationship Id="rId56" Type="http://schemas.openxmlformats.org/officeDocument/2006/relationships/image" Target="../media/image349.png"/><Relationship Id="rId77" Type="http://schemas.openxmlformats.org/officeDocument/2006/relationships/image" Target="../media/image370.svg"/><Relationship Id="rId100" Type="http://schemas.openxmlformats.org/officeDocument/2006/relationships/image" Target="../media/image393.png"/><Relationship Id="rId105" Type="http://schemas.openxmlformats.org/officeDocument/2006/relationships/image" Target="../media/image398.svg"/><Relationship Id="rId126" Type="http://schemas.openxmlformats.org/officeDocument/2006/relationships/image" Target="../media/image419.png"/><Relationship Id="rId147" Type="http://schemas.openxmlformats.org/officeDocument/2006/relationships/image" Target="../media/image432.svg"/><Relationship Id="rId8" Type="http://schemas.openxmlformats.org/officeDocument/2006/relationships/image" Target="../media/image301.png"/><Relationship Id="rId51" Type="http://schemas.openxmlformats.org/officeDocument/2006/relationships/image" Target="../media/image344.svg"/><Relationship Id="rId72" Type="http://schemas.openxmlformats.org/officeDocument/2006/relationships/image" Target="../media/image365.png"/><Relationship Id="rId93" Type="http://schemas.openxmlformats.org/officeDocument/2006/relationships/image" Target="../media/image386.svg"/><Relationship Id="rId98" Type="http://schemas.openxmlformats.org/officeDocument/2006/relationships/image" Target="../media/image391.png"/><Relationship Id="rId121" Type="http://schemas.openxmlformats.org/officeDocument/2006/relationships/image" Target="../media/image414.svg"/><Relationship Id="rId142" Type="http://schemas.openxmlformats.org/officeDocument/2006/relationships/diagramLayout" Target="../diagrams/layout5.xml"/><Relationship Id="rId3" Type="http://schemas.openxmlformats.org/officeDocument/2006/relationships/image" Target="../media/image296.svg"/><Relationship Id="rId25" Type="http://schemas.openxmlformats.org/officeDocument/2006/relationships/image" Target="../media/image318.svg"/><Relationship Id="rId46" Type="http://schemas.openxmlformats.org/officeDocument/2006/relationships/image" Target="../media/image339.png"/><Relationship Id="rId67" Type="http://schemas.openxmlformats.org/officeDocument/2006/relationships/image" Target="../media/image360.svg"/><Relationship Id="rId116" Type="http://schemas.openxmlformats.org/officeDocument/2006/relationships/image" Target="../media/image409.png"/><Relationship Id="rId137" Type="http://schemas.openxmlformats.org/officeDocument/2006/relationships/image" Target="../media/image430.svg"/><Relationship Id="rId20" Type="http://schemas.openxmlformats.org/officeDocument/2006/relationships/image" Target="../media/image313.png"/><Relationship Id="rId41" Type="http://schemas.openxmlformats.org/officeDocument/2006/relationships/image" Target="../media/image334.svg"/><Relationship Id="rId62" Type="http://schemas.openxmlformats.org/officeDocument/2006/relationships/image" Target="../media/image355.png"/><Relationship Id="rId83" Type="http://schemas.openxmlformats.org/officeDocument/2006/relationships/image" Target="../media/image376.svg"/><Relationship Id="rId88" Type="http://schemas.openxmlformats.org/officeDocument/2006/relationships/image" Target="../media/image381.png"/><Relationship Id="rId111" Type="http://schemas.openxmlformats.org/officeDocument/2006/relationships/image" Target="../media/image404.svg"/><Relationship Id="rId132" Type="http://schemas.openxmlformats.org/officeDocument/2006/relationships/image" Target="../media/image425.png"/><Relationship Id="rId153" Type="http://schemas.openxmlformats.org/officeDocument/2006/relationships/diagramQuickStyle" Target="../diagrams/quickStyle6.xml"/><Relationship Id="rId15" Type="http://schemas.openxmlformats.org/officeDocument/2006/relationships/image" Target="../media/image308.svg"/><Relationship Id="rId36" Type="http://schemas.openxmlformats.org/officeDocument/2006/relationships/image" Target="../media/image329.png"/><Relationship Id="rId57" Type="http://schemas.openxmlformats.org/officeDocument/2006/relationships/image" Target="../media/image350.svg"/><Relationship Id="rId106" Type="http://schemas.openxmlformats.org/officeDocument/2006/relationships/image" Target="../media/image399.png"/><Relationship Id="rId127" Type="http://schemas.openxmlformats.org/officeDocument/2006/relationships/image" Target="../media/image420.svg"/><Relationship Id="rId10" Type="http://schemas.openxmlformats.org/officeDocument/2006/relationships/image" Target="../media/image303.png"/><Relationship Id="rId31" Type="http://schemas.openxmlformats.org/officeDocument/2006/relationships/image" Target="../media/image324.svg"/><Relationship Id="rId52" Type="http://schemas.openxmlformats.org/officeDocument/2006/relationships/image" Target="../media/image345.png"/><Relationship Id="rId73" Type="http://schemas.openxmlformats.org/officeDocument/2006/relationships/image" Target="../media/image366.svg"/><Relationship Id="rId78" Type="http://schemas.openxmlformats.org/officeDocument/2006/relationships/image" Target="../media/image371.png"/><Relationship Id="rId94" Type="http://schemas.openxmlformats.org/officeDocument/2006/relationships/image" Target="../media/image387.png"/><Relationship Id="rId99" Type="http://schemas.openxmlformats.org/officeDocument/2006/relationships/image" Target="../media/image392.svg"/><Relationship Id="rId101" Type="http://schemas.openxmlformats.org/officeDocument/2006/relationships/image" Target="../media/image394.svg"/><Relationship Id="rId122" Type="http://schemas.openxmlformats.org/officeDocument/2006/relationships/image" Target="../media/image415.png"/><Relationship Id="rId143" Type="http://schemas.openxmlformats.org/officeDocument/2006/relationships/diagramQuickStyle" Target="../diagrams/quickStyle5.xml"/><Relationship Id="rId148" Type="http://schemas.openxmlformats.org/officeDocument/2006/relationships/image" Target="../media/image293.png"/><Relationship Id="rId4" Type="http://schemas.openxmlformats.org/officeDocument/2006/relationships/image" Target="../media/image297.png"/><Relationship Id="rId9" Type="http://schemas.openxmlformats.org/officeDocument/2006/relationships/image" Target="../media/image302.svg"/><Relationship Id="rId26" Type="http://schemas.openxmlformats.org/officeDocument/2006/relationships/image" Target="../media/image319.png"/><Relationship Id="rId47" Type="http://schemas.openxmlformats.org/officeDocument/2006/relationships/image" Target="../media/image340.svg"/><Relationship Id="rId68" Type="http://schemas.openxmlformats.org/officeDocument/2006/relationships/image" Target="../media/image361.png"/><Relationship Id="rId89" Type="http://schemas.openxmlformats.org/officeDocument/2006/relationships/image" Target="../media/image382.svg"/><Relationship Id="rId112" Type="http://schemas.openxmlformats.org/officeDocument/2006/relationships/image" Target="../media/image405.png"/><Relationship Id="rId133" Type="http://schemas.openxmlformats.org/officeDocument/2006/relationships/image" Target="../media/image426.svg"/><Relationship Id="rId154" Type="http://schemas.openxmlformats.org/officeDocument/2006/relationships/diagramColors" Target="../diagrams/colors6.xml"/><Relationship Id="rId16" Type="http://schemas.openxmlformats.org/officeDocument/2006/relationships/image" Target="../media/image309.png"/><Relationship Id="rId37" Type="http://schemas.openxmlformats.org/officeDocument/2006/relationships/image" Target="../media/image330.svg"/><Relationship Id="rId58" Type="http://schemas.openxmlformats.org/officeDocument/2006/relationships/image" Target="../media/image351.png"/><Relationship Id="rId79" Type="http://schemas.openxmlformats.org/officeDocument/2006/relationships/image" Target="../media/image372.svg"/><Relationship Id="rId102" Type="http://schemas.openxmlformats.org/officeDocument/2006/relationships/image" Target="../media/image395.png"/><Relationship Id="rId123" Type="http://schemas.openxmlformats.org/officeDocument/2006/relationships/image" Target="../media/image416.svg"/><Relationship Id="rId144" Type="http://schemas.openxmlformats.org/officeDocument/2006/relationships/diagramColors" Target="../diagrams/colors5.xml"/><Relationship Id="rId90" Type="http://schemas.openxmlformats.org/officeDocument/2006/relationships/image" Target="../media/image38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65CF7885-85D4-41DA-82C8-13A8D32E5412}"/>
              </a:ext>
            </a:extLst>
          </p:cNvPr>
          <p:cNvSpPr txBox="1">
            <a:spLocks/>
          </p:cNvSpPr>
          <p:nvPr/>
        </p:nvSpPr>
        <p:spPr>
          <a:xfrm>
            <a:off x="528736" y="16914483"/>
            <a:ext cx="8703336" cy="1639374"/>
          </a:xfrm>
          <a:prstGeom prst="rect">
            <a:avLst/>
          </a:prstGeom>
        </p:spPr>
        <p:txBody>
          <a:bodyPr/>
          <a:lstStyle>
            <a:lvl1pPr algn="l" defTabSz="465474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0179" kern="1200">
                <a:solidFill>
                  <a:srgbClr val="C6C6C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5743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Academic Poster template </a:t>
            </a:r>
          </a:p>
          <a:p>
            <a:r>
              <a:rPr lang="en-GB" sz="5743" b="1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A2 Portrait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62FBC7E-5C13-4A40-A296-7CC0BA8F6820}"/>
              </a:ext>
            </a:extLst>
          </p:cNvPr>
          <p:cNvSpPr txBox="1">
            <a:spLocks/>
          </p:cNvSpPr>
          <p:nvPr/>
        </p:nvSpPr>
        <p:spPr>
          <a:xfrm>
            <a:off x="578507" y="19466046"/>
            <a:ext cx="12882449" cy="1015893"/>
          </a:xfrm>
          <a:prstGeom prst="rect">
            <a:avLst/>
          </a:prstGeom>
        </p:spPr>
        <p:txBody>
          <a:bodyPr/>
          <a:lstStyle>
            <a:lvl1pPr algn="l" defTabSz="465474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0179" kern="1200">
                <a:solidFill>
                  <a:srgbClr val="C6C6C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996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  <a:hlinkClick r:id="rId2"/>
              </a:rPr>
              <a:t>Find alternative templates and tips here</a:t>
            </a:r>
            <a:endParaRPr lang="en-GB" sz="2996" b="1" i="1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2C9BB4A-E7AF-4E06-923A-FBA625093A1A}"/>
              </a:ext>
            </a:extLst>
          </p:cNvPr>
          <p:cNvGrpSpPr/>
          <p:nvPr/>
        </p:nvGrpSpPr>
        <p:grpSpPr>
          <a:xfrm>
            <a:off x="3338974" y="-1485583"/>
            <a:ext cx="2466056" cy="4643788"/>
            <a:chOff x="4017962" y="-3997152"/>
            <a:chExt cx="4084638" cy="7691724"/>
          </a:xfrm>
        </p:grpSpPr>
        <p:grpSp>
          <p:nvGrpSpPr>
            <p:cNvPr id="10" name="Logo Wordmark">
              <a:extLst>
                <a:ext uri="{FF2B5EF4-FFF2-40B4-BE49-F238E27FC236}">
                  <a16:creationId xmlns:a16="http://schemas.microsoft.com/office/drawing/2014/main" id="{1A4441EB-EB72-4955-BF0A-9EC659A0ED3F}"/>
                </a:ext>
              </a:extLst>
            </p:cNvPr>
            <p:cNvGrpSpPr/>
            <p:nvPr/>
          </p:nvGrpSpPr>
          <p:grpSpPr>
            <a:xfrm>
              <a:off x="5283200" y="2995613"/>
              <a:ext cx="2819400" cy="477838"/>
              <a:chOff x="5283200" y="2995613"/>
              <a:chExt cx="2819400" cy="477838"/>
            </a:xfrm>
          </p:grpSpPr>
          <p:sp>
            <p:nvSpPr>
              <p:cNvPr id="28" name="Carbon">
                <a:extLst>
                  <a:ext uri="{FF2B5EF4-FFF2-40B4-BE49-F238E27FC236}">
                    <a16:creationId xmlns:a16="http://schemas.microsoft.com/office/drawing/2014/main" id="{D56AD659-BE3B-44F7-B1A9-13FBC6D8DA2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540500" y="2995613"/>
                <a:ext cx="1562100" cy="358775"/>
              </a:xfrm>
              <a:custGeom>
                <a:avLst/>
                <a:gdLst>
                  <a:gd name="T0" fmla="*/ 53 w 463"/>
                  <a:gd name="T1" fmla="*/ 106 h 106"/>
                  <a:gd name="T2" fmla="*/ 51 w 463"/>
                  <a:gd name="T3" fmla="*/ 0 h 106"/>
                  <a:gd name="T4" fmla="*/ 77 w 463"/>
                  <a:gd name="T5" fmla="*/ 26 h 106"/>
                  <a:gd name="T6" fmla="*/ 17 w 463"/>
                  <a:gd name="T7" fmla="*/ 53 h 106"/>
                  <a:gd name="T8" fmla="*/ 77 w 463"/>
                  <a:gd name="T9" fmla="*/ 80 h 106"/>
                  <a:gd name="T10" fmla="*/ 166 w 463"/>
                  <a:gd name="T11" fmla="*/ 36 h 106"/>
                  <a:gd name="T12" fmla="*/ 150 w 463"/>
                  <a:gd name="T13" fmla="*/ 46 h 106"/>
                  <a:gd name="T14" fmla="*/ 95 w 463"/>
                  <a:gd name="T15" fmla="*/ 70 h 106"/>
                  <a:gd name="T16" fmla="*/ 150 w 463"/>
                  <a:gd name="T17" fmla="*/ 95 h 106"/>
                  <a:gd name="T18" fmla="*/ 166 w 463"/>
                  <a:gd name="T19" fmla="*/ 104 h 106"/>
                  <a:gd name="T20" fmla="*/ 130 w 463"/>
                  <a:gd name="T21" fmla="*/ 92 h 106"/>
                  <a:gd name="T22" fmla="*/ 130 w 463"/>
                  <a:gd name="T23" fmla="*/ 49 h 106"/>
                  <a:gd name="T24" fmla="*/ 130 w 463"/>
                  <a:gd name="T25" fmla="*/ 92 h 106"/>
                  <a:gd name="T26" fmla="*/ 227 w 463"/>
                  <a:gd name="T27" fmla="*/ 37 h 106"/>
                  <a:gd name="T28" fmla="*/ 200 w 463"/>
                  <a:gd name="T29" fmla="*/ 47 h 106"/>
                  <a:gd name="T30" fmla="*/ 184 w 463"/>
                  <a:gd name="T31" fmla="*/ 36 h 106"/>
                  <a:gd name="T32" fmla="*/ 200 w 463"/>
                  <a:gd name="T33" fmla="*/ 104 h 106"/>
                  <a:gd name="T34" fmla="*/ 221 w 463"/>
                  <a:gd name="T35" fmla="*/ 50 h 106"/>
                  <a:gd name="T36" fmla="*/ 252 w 463"/>
                  <a:gd name="T37" fmla="*/ 104 h 106"/>
                  <a:gd name="T38" fmla="*/ 273 w 463"/>
                  <a:gd name="T39" fmla="*/ 106 h 106"/>
                  <a:gd name="T40" fmla="*/ 273 w 463"/>
                  <a:gd name="T41" fmla="*/ 35 h 106"/>
                  <a:gd name="T42" fmla="*/ 252 w 463"/>
                  <a:gd name="T43" fmla="*/ 3 h 106"/>
                  <a:gd name="T44" fmla="*/ 236 w 463"/>
                  <a:gd name="T45" fmla="*/ 104 h 106"/>
                  <a:gd name="T46" fmla="*/ 272 w 463"/>
                  <a:gd name="T47" fmla="*/ 92 h 106"/>
                  <a:gd name="T48" fmla="*/ 272 w 463"/>
                  <a:gd name="T49" fmla="*/ 49 h 106"/>
                  <a:gd name="T50" fmla="*/ 272 w 463"/>
                  <a:gd name="T51" fmla="*/ 92 h 106"/>
                  <a:gd name="T52" fmla="*/ 388 w 463"/>
                  <a:gd name="T53" fmla="*/ 70 h 106"/>
                  <a:gd name="T54" fmla="*/ 317 w 463"/>
                  <a:gd name="T55" fmla="*/ 70 h 106"/>
                  <a:gd name="T56" fmla="*/ 352 w 463"/>
                  <a:gd name="T57" fmla="*/ 92 h 106"/>
                  <a:gd name="T58" fmla="*/ 352 w 463"/>
                  <a:gd name="T59" fmla="*/ 49 h 106"/>
                  <a:gd name="T60" fmla="*/ 352 w 463"/>
                  <a:gd name="T61" fmla="*/ 92 h 106"/>
                  <a:gd name="T62" fmla="*/ 401 w 463"/>
                  <a:gd name="T63" fmla="*/ 104 h 106"/>
                  <a:gd name="T64" fmla="*/ 417 w 463"/>
                  <a:gd name="T65" fmla="*/ 69 h 106"/>
                  <a:gd name="T66" fmla="*/ 448 w 463"/>
                  <a:gd name="T67" fmla="*/ 69 h 106"/>
                  <a:gd name="T68" fmla="*/ 463 w 463"/>
                  <a:gd name="T69" fmla="*/ 104 h 106"/>
                  <a:gd name="T70" fmla="*/ 459 w 463"/>
                  <a:gd name="T71" fmla="*/ 44 h 106"/>
                  <a:gd name="T72" fmla="*/ 417 w 463"/>
                  <a:gd name="T73" fmla="*/ 46 h 106"/>
                  <a:gd name="T74" fmla="*/ 401 w 463"/>
                  <a:gd name="T75" fmla="*/ 36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63" h="106">
                    <a:moveTo>
                      <a:pt x="89" y="92"/>
                    </a:moveTo>
                    <a:cubicBezTo>
                      <a:pt x="80" y="101"/>
                      <a:pt x="68" y="106"/>
                      <a:pt x="53" y="106"/>
                    </a:cubicBezTo>
                    <a:cubicBezTo>
                      <a:pt x="20" y="106"/>
                      <a:pt x="0" y="81"/>
                      <a:pt x="0" y="53"/>
                    </a:cubicBezTo>
                    <a:cubicBezTo>
                      <a:pt x="0" y="26"/>
                      <a:pt x="19" y="0"/>
                      <a:pt x="51" y="0"/>
                    </a:cubicBezTo>
                    <a:cubicBezTo>
                      <a:pt x="68" y="0"/>
                      <a:pt x="81" y="6"/>
                      <a:pt x="89" y="14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2" y="19"/>
                      <a:pt x="64" y="15"/>
                      <a:pt x="53" y="15"/>
                    </a:cubicBezTo>
                    <a:cubicBezTo>
                      <a:pt x="30" y="15"/>
                      <a:pt x="17" y="33"/>
                      <a:pt x="17" y="53"/>
                    </a:cubicBezTo>
                    <a:cubicBezTo>
                      <a:pt x="17" y="74"/>
                      <a:pt x="30" y="91"/>
                      <a:pt x="55" y="91"/>
                    </a:cubicBezTo>
                    <a:cubicBezTo>
                      <a:pt x="63" y="91"/>
                      <a:pt x="72" y="87"/>
                      <a:pt x="77" y="80"/>
                    </a:cubicBezTo>
                    <a:lnTo>
                      <a:pt x="89" y="92"/>
                    </a:lnTo>
                    <a:close/>
                    <a:moveTo>
                      <a:pt x="166" y="36"/>
                    </a:moveTo>
                    <a:cubicBezTo>
                      <a:pt x="150" y="36"/>
                      <a:pt x="150" y="36"/>
                      <a:pt x="150" y="36"/>
                    </a:cubicBezTo>
                    <a:cubicBezTo>
                      <a:pt x="150" y="46"/>
                      <a:pt x="150" y="46"/>
                      <a:pt x="150" y="46"/>
                    </a:cubicBezTo>
                    <a:cubicBezTo>
                      <a:pt x="146" y="39"/>
                      <a:pt x="138" y="35"/>
                      <a:pt x="130" y="35"/>
                    </a:cubicBezTo>
                    <a:cubicBezTo>
                      <a:pt x="109" y="35"/>
                      <a:pt x="95" y="51"/>
                      <a:pt x="95" y="70"/>
                    </a:cubicBezTo>
                    <a:cubicBezTo>
                      <a:pt x="95" y="89"/>
                      <a:pt x="109" y="106"/>
                      <a:pt x="130" y="106"/>
                    </a:cubicBezTo>
                    <a:cubicBezTo>
                      <a:pt x="138" y="106"/>
                      <a:pt x="146" y="101"/>
                      <a:pt x="150" y="95"/>
                    </a:cubicBezTo>
                    <a:cubicBezTo>
                      <a:pt x="150" y="104"/>
                      <a:pt x="150" y="104"/>
                      <a:pt x="150" y="104"/>
                    </a:cubicBezTo>
                    <a:cubicBezTo>
                      <a:pt x="166" y="104"/>
                      <a:pt x="166" y="104"/>
                      <a:pt x="166" y="104"/>
                    </a:cubicBezTo>
                    <a:lnTo>
                      <a:pt x="166" y="36"/>
                    </a:lnTo>
                    <a:close/>
                    <a:moveTo>
                      <a:pt x="130" y="92"/>
                    </a:moveTo>
                    <a:cubicBezTo>
                      <a:pt x="118" y="92"/>
                      <a:pt x="111" y="82"/>
                      <a:pt x="111" y="70"/>
                    </a:cubicBezTo>
                    <a:cubicBezTo>
                      <a:pt x="111" y="59"/>
                      <a:pt x="118" y="49"/>
                      <a:pt x="130" y="49"/>
                    </a:cubicBezTo>
                    <a:cubicBezTo>
                      <a:pt x="142" y="49"/>
                      <a:pt x="150" y="59"/>
                      <a:pt x="150" y="70"/>
                    </a:cubicBezTo>
                    <a:cubicBezTo>
                      <a:pt x="150" y="82"/>
                      <a:pt x="142" y="92"/>
                      <a:pt x="130" y="92"/>
                    </a:cubicBezTo>
                    <a:close/>
                    <a:moveTo>
                      <a:pt x="227" y="51"/>
                    </a:moveTo>
                    <a:cubicBezTo>
                      <a:pt x="227" y="37"/>
                      <a:pt x="227" y="37"/>
                      <a:pt x="227" y="37"/>
                    </a:cubicBezTo>
                    <a:cubicBezTo>
                      <a:pt x="225" y="36"/>
                      <a:pt x="223" y="36"/>
                      <a:pt x="221" y="36"/>
                    </a:cubicBezTo>
                    <a:cubicBezTo>
                      <a:pt x="212" y="36"/>
                      <a:pt x="203" y="41"/>
                      <a:pt x="200" y="47"/>
                    </a:cubicBezTo>
                    <a:cubicBezTo>
                      <a:pt x="200" y="36"/>
                      <a:pt x="200" y="36"/>
                      <a:pt x="200" y="36"/>
                    </a:cubicBezTo>
                    <a:cubicBezTo>
                      <a:pt x="184" y="36"/>
                      <a:pt x="184" y="36"/>
                      <a:pt x="184" y="36"/>
                    </a:cubicBezTo>
                    <a:cubicBezTo>
                      <a:pt x="184" y="104"/>
                      <a:pt x="184" y="104"/>
                      <a:pt x="184" y="104"/>
                    </a:cubicBezTo>
                    <a:cubicBezTo>
                      <a:pt x="200" y="104"/>
                      <a:pt x="200" y="104"/>
                      <a:pt x="200" y="104"/>
                    </a:cubicBezTo>
                    <a:cubicBezTo>
                      <a:pt x="200" y="75"/>
                      <a:pt x="200" y="75"/>
                      <a:pt x="200" y="75"/>
                    </a:cubicBezTo>
                    <a:cubicBezTo>
                      <a:pt x="200" y="58"/>
                      <a:pt x="207" y="50"/>
                      <a:pt x="221" y="50"/>
                    </a:cubicBezTo>
                    <a:cubicBezTo>
                      <a:pt x="223" y="50"/>
                      <a:pt x="224" y="50"/>
                      <a:pt x="227" y="51"/>
                    </a:cubicBezTo>
                    <a:close/>
                    <a:moveTo>
                      <a:pt x="252" y="104"/>
                    </a:moveTo>
                    <a:cubicBezTo>
                      <a:pt x="252" y="95"/>
                      <a:pt x="252" y="95"/>
                      <a:pt x="252" y="95"/>
                    </a:cubicBezTo>
                    <a:cubicBezTo>
                      <a:pt x="256" y="101"/>
                      <a:pt x="265" y="106"/>
                      <a:pt x="273" y="106"/>
                    </a:cubicBezTo>
                    <a:cubicBezTo>
                      <a:pt x="293" y="106"/>
                      <a:pt x="307" y="89"/>
                      <a:pt x="307" y="70"/>
                    </a:cubicBezTo>
                    <a:cubicBezTo>
                      <a:pt x="307" y="51"/>
                      <a:pt x="293" y="35"/>
                      <a:pt x="273" y="35"/>
                    </a:cubicBezTo>
                    <a:cubicBezTo>
                      <a:pt x="265" y="35"/>
                      <a:pt x="256" y="39"/>
                      <a:pt x="252" y="46"/>
                    </a:cubicBezTo>
                    <a:cubicBezTo>
                      <a:pt x="252" y="3"/>
                      <a:pt x="252" y="3"/>
                      <a:pt x="252" y="3"/>
                    </a:cubicBezTo>
                    <a:cubicBezTo>
                      <a:pt x="236" y="3"/>
                      <a:pt x="236" y="3"/>
                      <a:pt x="236" y="3"/>
                    </a:cubicBezTo>
                    <a:cubicBezTo>
                      <a:pt x="236" y="104"/>
                      <a:pt x="236" y="104"/>
                      <a:pt x="236" y="104"/>
                    </a:cubicBezTo>
                    <a:lnTo>
                      <a:pt x="252" y="104"/>
                    </a:lnTo>
                    <a:close/>
                    <a:moveTo>
                      <a:pt x="272" y="92"/>
                    </a:moveTo>
                    <a:cubicBezTo>
                      <a:pt x="260" y="92"/>
                      <a:pt x="252" y="82"/>
                      <a:pt x="252" y="70"/>
                    </a:cubicBezTo>
                    <a:cubicBezTo>
                      <a:pt x="252" y="59"/>
                      <a:pt x="260" y="49"/>
                      <a:pt x="272" y="49"/>
                    </a:cubicBezTo>
                    <a:cubicBezTo>
                      <a:pt x="284" y="49"/>
                      <a:pt x="292" y="59"/>
                      <a:pt x="292" y="70"/>
                    </a:cubicBezTo>
                    <a:cubicBezTo>
                      <a:pt x="292" y="82"/>
                      <a:pt x="284" y="92"/>
                      <a:pt x="272" y="92"/>
                    </a:cubicBezTo>
                    <a:close/>
                    <a:moveTo>
                      <a:pt x="352" y="106"/>
                    </a:moveTo>
                    <a:cubicBezTo>
                      <a:pt x="373" y="106"/>
                      <a:pt x="388" y="89"/>
                      <a:pt x="388" y="70"/>
                    </a:cubicBezTo>
                    <a:cubicBezTo>
                      <a:pt x="388" y="51"/>
                      <a:pt x="373" y="35"/>
                      <a:pt x="352" y="35"/>
                    </a:cubicBezTo>
                    <a:cubicBezTo>
                      <a:pt x="331" y="35"/>
                      <a:pt x="317" y="51"/>
                      <a:pt x="317" y="70"/>
                    </a:cubicBezTo>
                    <a:cubicBezTo>
                      <a:pt x="317" y="89"/>
                      <a:pt x="331" y="106"/>
                      <a:pt x="352" y="106"/>
                    </a:cubicBezTo>
                    <a:close/>
                    <a:moveTo>
                      <a:pt x="352" y="92"/>
                    </a:moveTo>
                    <a:cubicBezTo>
                      <a:pt x="340" y="92"/>
                      <a:pt x="332" y="82"/>
                      <a:pt x="332" y="70"/>
                    </a:cubicBezTo>
                    <a:cubicBezTo>
                      <a:pt x="332" y="59"/>
                      <a:pt x="340" y="49"/>
                      <a:pt x="352" y="49"/>
                    </a:cubicBezTo>
                    <a:cubicBezTo>
                      <a:pt x="364" y="49"/>
                      <a:pt x="372" y="59"/>
                      <a:pt x="372" y="70"/>
                    </a:cubicBezTo>
                    <a:cubicBezTo>
                      <a:pt x="372" y="82"/>
                      <a:pt x="364" y="92"/>
                      <a:pt x="352" y="92"/>
                    </a:cubicBezTo>
                    <a:close/>
                    <a:moveTo>
                      <a:pt x="401" y="36"/>
                    </a:moveTo>
                    <a:cubicBezTo>
                      <a:pt x="401" y="104"/>
                      <a:pt x="401" y="104"/>
                      <a:pt x="401" y="104"/>
                    </a:cubicBezTo>
                    <a:cubicBezTo>
                      <a:pt x="417" y="104"/>
                      <a:pt x="417" y="104"/>
                      <a:pt x="417" y="104"/>
                    </a:cubicBezTo>
                    <a:cubicBezTo>
                      <a:pt x="417" y="69"/>
                      <a:pt x="417" y="69"/>
                      <a:pt x="417" y="69"/>
                    </a:cubicBezTo>
                    <a:cubicBezTo>
                      <a:pt x="417" y="57"/>
                      <a:pt x="422" y="49"/>
                      <a:pt x="433" y="49"/>
                    </a:cubicBezTo>
                    <a:cubicBezTo>
                      <a:pt x="444" y="49"/>
                      <a:pt x="448" y="57"/>
                      <a:pt x="448" y="69"/>
                    </a:cubicBezTo>
                    <a:cubicBezTo>
                      <a:pt x="448" y="104"/>
                      <a:pt x="448" y="104"/>
                      <a:pt x="448" y="104"/>
                    </a:cubicBezTo>
                    <a:cubicBezTo>
                      <a:pt x="463" y="104"/>
                      <a:pt x="463" y="104"/>
                      <a:pt x="463" y="104"/>
                    </a:cubicBezTo>
                    <a:cubicBezTo>
                      <a:pt x="463" y="64"/>
                      <a:pt x="463" y="64"/>
                      <a:pt x="463" y="64"/>
                    </a:cubicBezTo>
                    <a:cubicBezTo>
                      <a:pt x="463" y="55"/>
                      <a:pt x="462" y="49"/>
                      <a:pt x="459" y="44"/>
                    </a:cubicBezTo>
                    <a:cubicBezTo>
                      <a:pt x="455" y="38"/>
                      <a:pt x="449" y="35"/>
                      <a:pt x="439" y="35"/>
                    </a:cubicBezTo>
                    <a:cubicBezTo>
                      <a:pt x="429" y="35"/>
                      <a:pt x="421" y="38"/>
                      <a:pt x="417" y="46"/>
                    </a:cubicBezTo>
                    <a:cubicBezTo>
                      <a:pt x="417" y="36"/>
                      <a:pt x="417" y="36"/>
                      <a:pt x="417" y="36"/>
                    </a:cubicBezTo>
                    <a:lnTo>
                      <a:pt x="401" y="3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4645" tIns="7323" rIns="14645" bIns="7323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00095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00190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00285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00381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0476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600571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700666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800761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561710">
                  <a:defRPr/>
                </a:pPr>
                <a:endParaRPr lang="en-GB" sz="1106" kern="0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29" name="Bright">
                <a:extLst>
                  <a:ext uri="{FF2B5EF4-FFF2-40B4-BE49-F238E27FC236}">
                    <a16:creationId xmlns:a16="http://schemas.microsoft.com/office/drawing/2014/main" id="{E80510F0-4D32-4DCB-AC16-20132C1A311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283200" y="3005138"/>
                <a:ext cx="1217613" cy="468313"/>
              </a:xfrm>
              <a:custGeom>
                <a:avLst/>
                <a:gdLst>
                  <a:gd name="T0" fmla="*/ 65 w 361"/>
                  <a:gd name="T1" fmla="*/ 27 h 138"/>
                  <a:gd name="T2" fmla="*/ 66 w 361"/>
                  <a:gd name="T3" fmla="*/ 73 h 138"/>
                  <a:gd name="T4" fmla="*/ 0 w 361"/>
                  <a:gd name="T5" fmla="*/ 101 h 138"/>
                  <a:gd name="T6" fmla="*/ 34 w 361"/>
                  <a:gd name="T7" fmla="*/ 0 h 138"/>
                  <a:gd name="T8" fmla="*/ 34 w 361"/>
                  <a:gd name="T9" fmla="*/ 12 h 138"/>
                  <a:gd name="T10" fmla="*/ 13 w 361"/>
                  <a:gd name="T11" fmla="*/ 44 h 138"/>
                  <a:gd name="T12" fmla="*/ 52 w 361"/>
                  <a:gd name="T13" fmla="*/ 28 h 138"/>
                  <a:gd name="T14" fmla="*/ 35 w 361"/>
                  <a:gd name="T15" fmla="*/ 89 h 138"/>
                  <a:gd name="T16" fmla="*/ 35 w 361"/>
                  <a:gd name="T17" fmla="*/ 56 h 138"/>
                  <a:gd name="T18" fmla="*/ 13 w 361"/>
                  <a:gd name="T19" fmla="*/ 89 h 138"/>
                  <a:gd name="T20" fmla="*/ 95 w 361"/>
                  <a:gd name="T21" fmla="*/ 72 h 138"/>
                  <a:gd name="T22" fmla="*/ 82 w 361"/>
                  <a:gd name="T23" fmla="*/ 101 h 138"/>
                  <a:gd name="T24" fmla="*/ 95 w 361"/>
                  <a:gd name="T25" fmla="*/ 35 h 138"/>
                  <a:gd name="T26" fmla="*/ 117 w 361"/>
                  <a:gd name="T27" fmla="*/ 34 h 138"/>
                  <a:gd name="T28" fmla="*/ 123 w 361"/>
                  <a:gd name="T29" fmla="*/ 47 h 138"/>
                  <a:gd name="T30" fmla="*/ 139 w 361"/>
                  <a:gd name="T31" fmla="*/ 0 h 138"/>
                  <a:gd name="T32" fmla="*/ 139 w 361"/>
                  <a:gd name="T33" fmla="*/ 20 h 138"/>
                  <a:gd name="T34" fmla="*/ 139 w 361"/>
                  <a:gd name="T35" fmla="*/ 0 h 138"/>
                  <a:gd name="T36" fmla="*/ 146 w 361"/>
                  <a:gd name="T37" fmla="*/ 101 h 138"/>
                  <a:gd name="T38" fmla="*/ 133 w 361"/>
                  <a:gd name="T39" fmla="*/ 35 h 138"/>
                  <a:gd name="T40" fmla="*/ 194 w 361"/>
                  <a:gd name="T41" fmla="*/ 138 h 138"/>
                  <a:gd name="T42" fmla="*/ 173 w 361"/>
                  <a:gd name="T43" fmla="*/ 109 h 138"/>
                  <a:gd name="T44" fmla="*/ 216 w 361"/>
                  <a:gd name="T45" fmla="*/ 105 h 138"/>
                  <a:gd name="T46" fmla="*/ 193 w 361"/>
                  <a:gd name="T47" fmla="*/ 102 h 138"/>
                  <a:gd name="T48" fmla="*/ 193 w 361"/>
                  <a:gd name="T49" fmla="*/ 33 h 138"/>
                  <a:gd name="T50" fmla="*/ 216 w 361"/>
                  <a:gd name="T51" fmla="*/ 35 h 138"/>
                  <a:gd name="T52" fmla="*/ 229 w 361"/>
                  <a:gd name="T53" fmla="*/ 105 h 138"/>
                  <a:gd name="T54" fmla="*/ 172 w 361"/>
                  <a:gd name="T55" fmla="*/ 68 h 138"/>
                  <a:gd name="T56" fmla="*/ 216 w 361"/>
                  <a:gd name="T57" fmla="*/ 68 h 138"/>
                  <a:gd name="T58" fmla="*/ 172 w 361"/>
                  <a:gd name="T59" fmla="*/ 68 h 138"/>
                  <a:gd name="T60" fmla="*/ 260 w 361"/>
                  <a:gd name="T61" fmla="*/ 47 h 138"/>
                  <a:gd name="T62" fmla="*/ 303 w 361"/>
                  <a:gd name="T63" fmla="*/ 42 h 138"/>
                  <a:gd name="T64" fmla="*/ 308 w 361"/>
                  <a:gd name="T65" fmla="*/ 101 h 138"/>
                  <a:gd name="T66" fmla="*/ 295 w 361"/>
                  <a:gd name="T67" fmla="*/ 66 h 138"/>
                  <a:gd name="T68" fmla="*/ 260 w 361"/>
                  <a:gd name="T69" fmla="*/ 67 h 138"/>
                  <a:gd name="T70" fmla="*/ 248 w 361"/>
                  <a:gd name="T71" fmla="*/ 101 h 138"/>
                  <a:gd name="T72" fmla="*/ 260 w 361"/>
                  <a:gd name="T73" fmla="*/ 0 h 138"/>
                  <a:gd name="T74" fmla="*/ 329 w 361"/>
                  <a:gd name="T75" fmla="*/ 79 h 138"/>
                  <a:gd name="T76" fmla="*/ 317 w 361"/>
                  <a:gd name="T77" fmla="*/ 46 h 138"/>
                  <a:gd name="T78" fmla="*/ 329 w 361"/>
                  <a:gd name="T79" fmla="*/ 35 h 138"/>
                  <a:gd name="T80" fmla="*/ 342 w 361"/>
                  <a:gd name="T81" fmla="*/ 13 h 138"/>
                  <a:gd name="T82" fmla="*/ 359 w 361"/>
                  <a:gd name="T83" fmla="*/ 35 h 138"/>
                  <a:gd name="T84" fmla="*/ 342 w 361"/>
                  <a:gd name="T85" fmla="*/ 46 h 138"/>
                  <a:gd name="T86" fmla="*/ 353 w 361"/>
                  <a:gd name="T87" fmla="*/ 90 h 138"/>
                  <a:gd name="T88" fmla="*/ 361 w 361"/>
                  <a:gd name="T89" fmla="*/ 101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361" h="138">
                    <a:moveTo>
                      <a:pt x="34" y="0"/>
                    </a:moveTo>
                    <a:cubicBezTo>
                      <a:pt x="58" y="0"/>
                      <a:pt x="65" y="15"/>
                      <a:pt x="65" y="27"/>
                    </a:cubicBezTo>
                    <a:cubicBezTo>
                      <a:pt x="65" y="39"/>
                      <a:pt x="56" y="48"/>
                      <a:pt x="47" y="50"/>
                    </a:cubicBezTo>
                    <a:cubicBezTo>
                      <a:pt x="55" y="50"/>
                      <a:pt x="66" y="58"/>
                      <a:pt x="66" y="73"/>
                    </a:cubicBezTo>
                    <a:cubicBezTo>
                      <a:pt x="66" y="84"/>
                      <a:pt x="59" y="101"/>
                      <a:pt x="34" y="101"/>
                    </a:cubicBezTo>
                    <a:cubicBezTo>
                      <a:pt x="0" y="101"/>
                      <a:pt x="0" y="101"/>
                      <a:pt x="0" y="101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34" y="0"/>
                    </a:lnTo>
                    <a:close/>
                    <a:moveTo>
                      <a:pt x="52" y="28"/>
                    </a:moveTo>
                    <a:cubicBezTo>
                      <a:pt x="52" y="21"/>
                      <a:pt x="47" y="12"/>
                      <a:pt x="34" y="12"/>
                    </a:cubicBezTo>
                    <a:cubicBezTo>
                      <a:pt x="13" y="12"/>
                      <a:pt x="13" y="12"/>
                      <a:pt x="13" y="12"/>
                    </a:cubicBezTo>
                    <a:cubicBezTo>
                      <a:pt x="13" y="44"/>
                      <a:pt x="13" y="44"/>
                      <a:pt x="13" y="44"/>
                    </a:cubicBezTo>
                    <a:cubicBezTo>
                      <a:pt x="34" y="44"/>
                      <a:pt x="34" y="44"/>
                      <a:pt x="34" y="44"/>
                    </a:cubicBezTo>
                    <a:cubicBezTo>
                      <a:pt x="47" y="44"/>
                      <a:pt x="52" y="35"/>
                      <a:pt x="52" y="28"/>
                    </a:cubicBezTo>
                    <a:close/>
                    <a:moveTo>
                      <a:pt x="13" y="89"/>
                    </a:moveTo>
                    <a:cubicBezTo>
                      <a:pt x="35" y="89"/>
                      <a:pt x="35" y="89"/>
                      <a:pt x="35" y="89"/>
                    </a:cubicBezTo>
                    <a:cubicBezTo>
                      <a:pt x="48" y="89"/>
                      <a:pt x="52" y="80"/>
                      <a:pt x="52" y="72"/>
                    </a:cubicBezTo>
                    <a:cubicBezTo>
                      <a:pt x="52" y="66"/>
                      <a:pt x="48" y="56"/>
                      <a:pt x="35" y="56"/>
                    </a:cubicBezTo>
                    <a:cubicBezTo>
                      <a:pt x="13" y="56"/>
                      <a:pt x="13" y="56"/>
                      <a:pt x="13" y="56"/>
                    </a:cubicBezTo>
                    <a:lnTo>
                      <a:pt x="13" y="89"/>
                    </a:lnTo>
                    <a:close/>
                    <a:moveTo>
                      <a:pt x="117" y="46"/>
                    </a:moveTo>
                    <a:cubicBezTo>
                      <a:pt x="102" y="46"/>
                      <a:pt x="95" y="56"/>
                      <a:pt x="95" y="72"/>
                    </a:cubicBezTo>
                    <a:cubicBezTo>
                      <a:pt x="95" y="101"/>
                      <a:pt x="95" y="101"/>
                      <a:pt x="95" y="101"/>
                    </a:cubicBezTo>
                    <a:cubicBezTo>
                      <a:pt x="82" y="101"/>
                      <a:pt x="82" y="101"/>
                      <a:pt x="82" y="101"/>
                    </a:cubicBezTo>
                    <a:cubicBezTo>
                      <a:pt x="82" y="35"/>
                      <a:pt x="82" y="35"/>
                      <a:pt x="82" y="35"/>
                    </a:cubicBezTo>
                    <a:cubicBezTo>
                      <a:pt x="95" y="35"/>
                      <a:pt x="95" y="35"/>
                      <a:pt x="95" y="35"/>
                    </a:cubicBezTo>
                    <a:cubicBezTo>
                      <a:pt x="95" y="48"/>
                      <a:pt x="95" y="48"/>
                      <a:pt x="95" y="48"/>
                    </a:cubicBezTo>
                    <a:cubicBezTo>
                      <a:pt x="98" y="40"/>
                      <a:pt x="108" y="34"/>
                      <a:pt x="117" y="34"/>
                    </a:cubicBezTo>
                    <a:cubicBezTo>
                      <a:pt x="119" y="34"/>
                      <a:pt x="121" y="34"/>
                      <a:pt x="123" y="35"/>
                    </a:cubicBezTo>
                    <a:cubicBezTo>
                      <a:pt x="123" y="47"/>
                      <a:pt x="123" y="47"/>
                      <a:pt x="123" y="47"/>
                    </a:cubicBezTo>
                    <a:cubicBezTo>
                      <a:pt x="120" y="46"/>
                      <a:pt x="119" y="46"/>
                      <a:pt x="117" y="46"/>
                    </a:cubicBezTo>
                    <a:close/>
                    <a:moveTo>
                      <a:pt x="139" y="0"/>
                    </a:moveTo>
                    <a:cubicBezTo>
                      <a:pt x="145" y="0"/>
                      <a:pt x="149" y="5"/>
                      <a:pt x="149" y="10"/>
                    </a:cubicBezTo>
                    <a:cubicBezTo>
                      <a:pt x="149" y="16"/>
                      <a:pt x="145" y="20"/>
                      <a:pt x="139" y="20"/>
                    </a:cubicBezTo>
                    <a:cubicBezTo>
                      <a:pt x="134" y="20"/>
                      <a:pt x="129" y="16"/>
                      <a:pt x="129" y="10"/>
                    </a:cubicBezTo>
                    <a:cubicBezTo>
                      <a:pt x="129" y="5"/>
                      <a:pt x="134" y="0"/>
                      <a:pt x="139" y="0"/>
                    </a:cubicBezTo>
                    <a:close/>
                    <a:moveTo>
                      <a:pt x="146" y="35"/>
                    </a:moveTo>
                    <a:cubicBezTo>
                      <a:pt x="146" y="101"/>
                      <a:pt x="146" y="101"/>
                      <a:pt x="146" y="101"/>
                    </a:cubicBezTo>
                    <a:cubicBezTo>
                      <a:pt x="133" y="101"/>
                      <a:pt x="133" y="101"/>
                      <a:pt x="133" y="101"/>
                    </a:cubicBezTo>
                    <a:cubicBezTo>
                      <a:pt x="133" y="35"/>
                      <a:pt x="133" y="35"/>
                      <a:pt x="133" y="35"/>
                    </a:cubicBezTo>
                    <a:lnTo>
                      <a:pt x="146" y="35"/>
                    </a:lnTo>
                    <a:close/>
                    <a:moveTo>
                      <a:pt x="194" y="138"/>
                    </a:moveTo>
                    <a:cubicBezTo>
                      <a:pt x="171" y="138"/>
                      <a:pt x="161" y="124"/>
                      <a:pt x="160" y="109"/>
                    </a:cubicBezTo>
                    <a:cubicBezTo>
                      <a:pt x="173" y="109"/>
                      <a:pt x="173" y="109"/>
                      <a:pt x="173" y="109"/>
                    </a:cubicBezTo>
                    <a:cubicBezTo>
                      <a:pt x="174" y="118"/>
                      <a:pt x="180" y="127"/>
                      <a:pt x="194" y="127"/>
                    </a:cubicBezTo>
                    <a:cubicBezTo>
                      <a:pt x="208" y="127"/>
                      <a:pt x="216" y="120"/>
                      <a:pt x="216" y="105"/>
                    </a:cubicBezTo>
                    <a:cubicBezTo>
                      <a:pt x="216" y="89"/>
                      <a:pt x="216" y="89"/>
                      <a:pt x="216" y="89"/>
                    </a:cubicBezTo>
                    <a:cubicBezTo>
                      <a:pt x="212" y="97"/>
                      <a:pt x="203" y="102"/>
                      <a:pt x="193" y="102"/>
                    </a:cubicBezTo>
                    <a:cubicBezTo>
                      <a:pt x="173" y="102"/>
                      <a:pt x="160" y="86"/>
                      <a:pt x="160" y="68"/>
                    </a:cubicBezTo>
                    <a:cubicBezTo>
                      <a:pt x="160" y="49"/>
                      <a:pt x="173" y="33"/>
                      <a:pt x="193" y="33"/>
                    </a:cubicBezTo>
                    <a:cubicBezTo>
                      <a:pt x="203" y="33"/>
                      <a:pt x="212" y="38"/>
                      <a:pt x="216" y="46"/>
                    </a:cubicBezTo>
                    <a:cubicBezTo>
                      <a:pt x="216" y="35"/>
                      <a:pt x="216" y="35"/>
                      <a:pt x="216" y="35"/>
                    </a:cubicBezTo>
                    <a:cubicBezTo>
                      <a:pt x="229" y="35"/>
                      <a:pt x="229" y="35"/>
                      <a:pt x="229" y="35"/>
                    </a:cubicBezTo>
                    <a:cubicBezTo>
                      <a:pt x="229" y="105"/>
                      <a:pt x="229" y="105"/>
                      <a:pt x="229" y="105"/>
                    </a:cubicBezTo>
                    <a:cubicBezTo>
                      <a:pt x="229" y="129"/>
                      <a:pt x="215" y="138"/>
                      <a:pt x="194" y="138"/>
                    </a:cubicBezTo>
                    <a:close/>
                    <a:moveTo>
                      <a:pt x="172" y="68"/>
                    </a:moveTo>
                    <a:cubicBezTo>
                      <a:pt x="172" y="81"/>
                      <a:pt x="181" y="91"/>
                      <a:pt x="194" y="91"/>
                    </a:cubicBezTo>
                    <a:cubicBezTo>
                      <a:pt x="207" y="91"/>
                      <a:pt x="216" y="81"/>
                      <a:pt x="216" y="68"/>
                    </a:cubicBezTo>
                    <a:cubicBezTo>
                      <a:pt x="216" y="55"/>
                      <a:pt x="207" y="45"/>
                      <a:pt x="194" y="45"/>
                    </a:cubicBezTo>
                    <a:cubicBezTo>
                      <a:pt x="181" y="45"/>
                      <a:pt x="172" y="55"/>
                      <a:pt x="172" y="68"/>
                    </a:cubicBezTo>
                    <a:close/>
                    <a:moveTo>
                      <a:pt x="260" y="0"/>
                    </a:moveTo>
                    <a:cubicBezTo>
                      <a:pt x="260" y="47"/>
                      <a:pt x="260" y="47"/>
                      <a:pt x="260" y="47"/>
                    </a:cubicBezTo>
                    <a:cubicBezTo>
                      <a:pt x="264" y="39"/>
                      <a:pt x="272" y="33"/>
                      <a:pt x="283" y="33"/>
                    </a:cubicBezTo>
                    <a:cubicBezTo>
                      <a:pt x="292" y="33"/>
                      <a:pt x="299" y="36"/>
                      <a:pt x="303" y="42"/>
                    </a:cubicBezTo>
                    <a:cubicBezTo>
                      <a:pt x="306" y="47"/>
                      <a:pt x="308" y="53"/>
                      <a:pt x="308" y="62"/>
                    </a:cubicBezTo>
                    <a:cubicBezTo>
                      <a:pt x="308" y="101"/>
                      <a:pt x="308" y="101"/>
                      <a:pt x="308" y="101"/>
                    </a:cubicBezTo>
                    <a:cubicBezTo>
                      <a:pt x="295" y="101"/>
                      <a:pt x="295" y="101"/>
                      <a:pt x="295" y="101"/>
                    </a:cubicBezTo>
                    <a:cubicBezTo>
                      <a:pt x="295" y="66"/>
                      <a:pt x="295" y="66"/>
                      <a:pt x="295" y="66"/>
                    </a:cubicBezTo>
                    <a:cubicBezTo>
                      <a:pt x="295" y="54"/>
                      <a:pt x="291" y="45"/>
                      <a:pt x="279" y="45"/>
                    </a:cubicBezTo>
                    <a:cubicBezTo>
                      <a:pt x="266" y="45"/>
                      <a:pt x="260" y="55"/>
                      <a:pt x="260" y="67"/>
                    </a:cubicBezTo>
                    <a:cubicBezTo>
                      <a:pt x="260" y="101"/>
                      <a:pt x="260" y="101"/>
                      <a:pt x="260" y="101"/>
                    </a:cubicBezTo>
                    <a:cubicBezTo>
                      <a:pt x="248" y="101"/>
                      <a:pt x="248" y="101"/>
                      <a:pt x="248" y="101"/>
                    </a:cubicBezTo>
                    <a:cubicBezTo>
                      <a:pt x="248" y="0"/>
                      <a:pt x="248" y="0"/>
                      <a:pt x="248" y="0"/>
                    </a:cubicBezTo>
                    <a:lnTo>
                      <a:pt x="260" y="0"/>
                    </a:lnTo>
                    <a:close/>
                    <a:moveTo>
                      <a:pt x="350" y="102"/>
                    </a:moveTo>
                    <a:cubicBezTo>
                      <a:pt x="342" y="102"/>
                      <a:pt x="329" y="100"/>
                      <a:pt x="329" y="79"/>
                    </a:cubicBezTo>
                    <a:cubicBezTo>
                      <a:pt x="329" y="46"/>
                      <a:pt x="329" y="46"/>
                      <a:pt x="329" y="46"/>
                    </a:cubicBezTo>
                    <a:cubicBezTo>
                      <a:pt x="317" y="46"/>
                      <a:pt x="317" y="46"/>
                      <a:pt x="317" y="46"/>
                    </a:cubicBezTo>
                    <a:cubicBezTo>
                      <a:pt x="317" y="35"/>
                      <a:pt x="317" y="35"/>
                      <a:pt x="317" y="35"/>
                    </a:cubicBezTo>
                    <a:cubicBezTo>
                      <a:pt x="329" y="35"/>
                      <a:pt x="329" y="35"/>
                      <a:pt x="329" y="35"/>
                    </a:cubicBezTo>
                    <a:cubicBezTo>
                      <a:pt x="329" y="13"/>
                      <a:pt x="329" y="13"/>
                      <a:pt x="329" y="13"/>
                    </a:cubicBezTo>
                    <a:cubicBezTo>
                      <a:pt x="342" y="13"/>
                      <a:pt x="342" y="13"/>
                      <a:pt x="342" y="13"/>
                    </a:cubicBezTo>
                    <a:cubicBezTo>
                      <a:pt x="342" y="35"/>
                      <a:pt x="342" y="35"/>
                      <a:pt x="342" y="35"/>
                    </a:cubicBezTo>
                    <a:cubicBezTo>
                      <a:pt x="359" y="35"/>
                      <a:pt x="359" y="35"/>
                      <a:pt x="359" y="35"/>
                    </a:cubicBezTo>
                    <a:cubicBezTo>
                      <a:pt x="359" y="46"/>
                      <a:pt x="359" y="46"/>
                      <a:pt x="359" y="46"/>
                    </a:cubicBezTo>
                    <a:cubicBezTo>
                      <a:pt x="342" y="46"/>
                      <a:pt x="342" y="46"/>
                      <a:pt x="342" y="46"/>
                    </a:cubicBezTo>
                    <a:cubicBezTo>
                      <a:pt x="342" y="76"/>
                      <a:pt x="342" y="76"/>
                      <a:pt x="342" y="76"/>
                    </a:cubicBezTo>
                    <a:cubicBezTo>
                      <a:pt x="342" y="89"/>
                      <a:pt x="346" y="90"/>
                      <a:pt x="353" y="90"/>
                    </a:cubicBezTo>
                    <a:cubicBezTo>
                      <a:pt x="356" y="90"/>
                      <a:pt x="359" y="90"/>
                      <a:pt x="361" y="90"/>
                    </a:cubicBezTo>
                    <a:cubicBezTo>
                      <a:pt x="361" y="101"/>
                      <a:pt x="361" y="101"/>
                      <a:pt x="361" y="101"/>
                    </a:cubicBezTo>
                    <a:cubicBezTo>
                      <a:pt x="359" y="101"/>
                      <a:pt x="354" y="102"/>
                      <a:pt x="350" y="10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4645" tIns="7323" rIns="14645" bIns="7323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00095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00190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00285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00381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0476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600571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700666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800761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561710">
                  <a:defRPr/>
                </a:pPr>
                <a:endParaRPr lang="en-GB" sz="1106" kern="0">
                  <a:solidFill>
                    <a:srgbClr val="FFFFFF"/>
                  </a:solidFill>
                  <a:latin typeface="Segoe UI"/>
                </a:endParaRPr>
              </a:p>
            </p:txBody>
          </p:sp>
        </p:grpSp>
        <p:grpSp>
          <p:nvGrpSpPr>
            <p:cNvPr id="11" name="Group 4">
              <a:extLst>
                <a:ext uri="{FF2B5EF4-FFF2-40B4-BE49-F238E27FC236}">
                  <a16:creationId xmlns:a16="http://schemas.microsoft.com/office/drawing/2014/main" id="{19AC4BF6-BBCE-49D5-9A4D-93162A82C40B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 rot="5400000">
              <a:off x="4574933" y="-4155950"/>
              <a:ext cx="172" cy="317768"/>
              <a:chOff x="3754" y="2071"/>
              <a:chExt cx="172" cy="180"/>
            </a:xfrm>
          </p:grpSpPr>
          <p:sp>
            <p:nvSpPr>
              <p:cNvPr id="18" name="Line 5">
                <a:extLst>
                  <a:ext uri="{FF2B5EF4-FFF2-40B4-BE49-F238E27FC236}">
                    <a16:creationId xmlns:a16="http://schemas.microsoft.com/office/drawing/2014/main" id="{C5D5C7A2-19B9-4D05-B983-E539311876B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41" y="2071"/>
                <a:ext cx="0" cy="32"/>
              </a:xfrm>
              <a:prstGeom prst="line">
                <a:avLst/>
              </a:prstGeom>
              <a:noFill/>
              <a:ln w="14288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645" tIns="7323" rIns="14645" bIns="7323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00095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00190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00285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00381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0476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600571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700666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800761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561710">
                  <a:defRPr/>
                </a:pPr>
                <a:endParaRPr lang="en-GB" sz="1106" kern="0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19" name="Line 6">
                <a:extLst>
                  <a:ext uri="{FF2B5EF4-FFF2-40B4-BE49-F238E27FC236}">
                    <a16:creationId xmlns:a16="http://schemas.microsoft.com/office/drawing/2014/main" id="{84DD6ADA-D364-4FF0-B401-7091D097D6C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41" y="2221"/>
                <a:ext cx="0" cy="30"/>
              </a:xfrm>
              <a:prstGeom prst="line">
                <a:avLst/>
              </a:prstGeom>
              <a:noFill/>
              <a:ln w="14288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645" tIns="7323" rIns="14645" bIns="7323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00095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00190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00285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00381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0476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600571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700666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800761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561710">
                  <a:defRPr/>
                </a:pPr>
                <a:endParaRPr lang="en-GB" sz="1106" kern="0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20" name="Line 7">
                <a:extLst>
                  <a:ext uri="{FF2B5EF4-FFF2-40B4-BE49-F238E27FC236}">
                    <a16:creationId xmlns:a16="http://schemas.microsoft.com/office/drawing/2014/main" id="{10BB3CB1-DC76-42DA-9CF0-87CF6E63B20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96" y="2134"/>
                <a:ext cx="30" cy="9"/>
              </a:xfrm>
              <a:prstGeom prst="line">
                <a:avLst/>
              </a:prstGeom>
              <a:noFill/>
              <a:ln w="14288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645" tIns="7323" rIns="14645" bIns="7323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00095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00190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00285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00381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0476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600571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700666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800761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561710">
                  <a:defRPr/>
                </a:pPr>
                <a:endParaRPr lang="en-GB" sz="1106" kern="0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21" name="Line 8">
                <a:extLst>
                  <a:ext uri="{FF2B5EF4-FFF2-40B4-BE49-F238E27FC236}">
                    <a16:creationId xmlns:a16="http://schemas.microsoft.com/office/drawing/2014/main" id="{550CD7B3-09E4-48A3-A893-207558CAF1E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54" y="2181"/>
                <a:ext cx="30" cy="9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645" tIns="7323" rIns="14645" bIns="7323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00095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00190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00285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00381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0476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600571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700666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800761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561710">
                  <a:defRPr/>
                </a:pPr>
                <a:endParaRPr lang="en-GB" sz="1106" kern="0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22" name="Line 9">
                <a:extLst>
                  <a:ext uri="{FF2B5EF4-FFF2-40B4-BE49-F238E27FC236}">
                    <a16:creationId xmlns:a16="http://schemas.microsoft.com/office/drawing/2014/main" id="{8824BAEA-F1F7-44B3-B03B-42F61E190FE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3875" y="2211"/>
                <a:ext cx="19" cy="23"/>
              </a:xfrm>
              <a:prstGeom prst="line">
                <a:avLst/>
              </a:prstGeom>
              <a:noFill/>
              <a:ln w="14288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645" tIns="7323" rIns="14645" bIns="7323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00095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00190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00285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00381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0476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600571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700666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800761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561710">
                  <a:defRPr/>
                </a:pPr>
                <a:endParaRPr lang="en-GB" sz="1106" kern="0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23" name="Line 10">
                <a:extLst>
                  <a:ext uri="{FF2B5EF4-FFF2-40B4-BE49-F238E27FC236}">
                    <a16:creationId xmlns:a16="http://schemas.microsoft.com/office/drawing/2014/main" id="{7A438EEB-BFEE-4822-9648-15A87B1F531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3788" y="2088"/>
                <a:ext cx="17" cy="25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645" tIns="7323" rIns="14645" bIns="7323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00095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00190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00285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00381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0476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600571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700666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800761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561710">
                  <a:defRPr/>
                </a:pPr>
                <a:endParaRPr lang="en-GB" sz="1106" kern="0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24" name="Line 11">
                <a:extLst>
                  <a:ext uri="{FF2B5EF4-FFF2-40B4-BE49-F238E27FC236}">
                    <a16:creationId xmlns:a16="http://schemas.microsoft.com/office/drawing/2014/main" id="{FF97AF38-E1D2-4AAE-9CD4-8FC4E019D40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788" y="2211"/>
                <a:ext cx="17" cy="23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645" tIns="7323" rIns="14645" bIns="7323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00095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00190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00285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00381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0476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600571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700666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800761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561710">
                  <a:defRPr/>
                </a:pPr>
                <a:endParaRPr lang="en-GB" sz="1106" kern="0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25" name="Line 12">
                <a:extLst>
                  <a:ext uri="{FF2B5EF4-FFF2-40B4-BE49-F238E27FC236}">
                    <a16:creationId xmlns:a16="http://schemas.microsoft.com/office/drawing/2014/main" id="{82FAB4ED-7DFC-4D8A-AAE2-79D792C2F47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875" y="2088"/>
                <a:ext cx="19" cy="25"/>
              </a:xfrm>
              <a:prstGeom prst="line">
                <a:avLst/>
              </a:prstGeom>
              <a:noFill/>
              <a:ln w="14288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645" tIns="7323" rIns="14645" bIns="7323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00095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00190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00285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00381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0476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600571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700666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800761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561710">
                  <a:defRPr/>
                </a:pPr>
                <a:endParaRPr lang="en-GB" sz="1106" kern="0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26" name="Line 13">
                <a:extLst>
                  <a:ext uri="{FF2B5EF4-FFF2-40B4-BE49-F238E27FC236}">
                    <a16:creationId xmlns:a16="http://schemas.microsoft.com/office/drawing/2014/main" id="{7C9590C0-9342-4AE3-A36E-0551D14D018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54" y="2134"/>
                <a:ext cx="30" cy="9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645" tIns="7323" rIns="14645" bIns="7323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00095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00190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00285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00381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0476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600571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700666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800761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561710">
                  <a:defRPr/>
                </a:pPr>
                <a:endParaRPr lang="en-GB" sz="1106" kern="0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27" name="Line 14">
                <a:extLst>
                  <a:ext uri="{FF2B5EF4-FFF2-40B4-BE49-F238E27FC236}">
                    <a16:creationId xmlns:a16="http://schemas.microsoft.com/office/drawing/2014/main" id="{47CCD021-72C0-45F2-A7B1-4A7CE296276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96" y="2181"/>
                <a:ext cx="30" cy="9"/>
              </a:xfrm>
              <a:prstGeom prst="line">
                <a:avLst/>
              </a:prstGeom>
              <a:noFill/>
              <a:ln w="14288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645" tIns="7323" rIns="14645" bIns="7323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00095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00190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00285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00381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0476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600571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700666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800761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561710">
                  <a:defRPr/>
                </a:pPr>
                <a:endParaRPr lang="en-GB" sz="1106" kern="0">
                  <a:solidFill>
                    <a:srgbClr val="FFFFFF"/>
                  </a:solidFill>
                  <a:latin typeface="Segoe UI"/>
                </a:endParaRPr>
              </a:p>
            </p:txBody>
          </p:sp>
        </p:grp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3D2F6B3-B704-48FD-A43E-992AF89026BC}"/>
                </a:ext>
              </a:extLst>
            </p:cNvPr>
            <p:cNvSpPr/>
            <p:nvPr/>
          </p:nvSpPr>
          <p:spPr>
            <a:xfrm>
              <a:off x="4416159" y="2562225"/>
              <a:ext cx="332054" cy="200025"/>
            </a:xfrm>
            <a:prstGeom prst="rect">
              <a:avLst/>
            </a:prstGeom>
            <a:solidFill>
              <a:srgbClr val="51154B"/>
            </a:solidFill>
            <a:ln w="19050" cap="sq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40361" tIns="40361" rIns="40361" bIns="40361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100095" rtl="0" eaLnBrk="1" latinLnBrk="0" hangingPunct="1">
                <a:defRPr sz="39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100095" algn="l" defTabSz="100095" rtl="0" eaLnBrk="1" latinLnBrk="0" hangingPunct="1">
                <a:defRPr sz="39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00190" algn="l" defTabSz="100095" rtl="0" eaLnBrk="1" latinLnBrk="0" hangingPunct="1">
                <a:defRPr sz="39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300285" algn="l" defTabSz="100095" rtl="0" eaLnBrk="1" latinLnBrk="0" hangingPunct="1">
                <a:defRPr sz="39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400381" algn="l" defTabSz="100095" rtl="0" eaLnBrk="1" latinLnBrk="0" hangingPunct="1">
                <a:defRPr sz="39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500476" algn="l" defTabSz="100095" rtl="0" eaLnBrk="1" latinLnBrk="0" hangingPunct="1">
                <a:defRPr sz="39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600571" algn="l" defTabSz="100095" rtl="0" eaLnBrk="1" latinLnBrk="0" hangingPunct="1">
                <a:defRPr sz="39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700666" algn="l" defTabSz="100095" rtl="0" eaLnBrk="1" latinLnBrk="0" hangingPunct="1">
                <a:defRPr sz="39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800761" algn="l" defTabSz="100095" rtl="0" eaLnBrk="1" latinLnBrk="0" hangingPunct="1">
                <a:defRPr sz="39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561710">
                <a:defRPr/>
              </a:pPr>
              <a:endParaRPr lang="en-GB" sz="320" kern="0" err="1">
                <a:solidFill>
                  <a:srgbClr val="3F3F3F"/>
                </a:solidFill>
                <a:latin typeface="Segoe UI"/>
              </a:endParaRPr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EB3C0C25-99CE-4787-9775-EDF12F9E2141}"/>
                </a:ext>
              </a:extLst>
            </p:cNvPr>
            <p:cNvGrpSpPr/>
            <p:nvPr/>
          </p:nvGrpSpPr>
          <p:grpSpPr>
            <a:xfrm>
              <a:off x="4017962" y="2679242"/>
              <a:ext cx="1111252" cy="1015330"/>
              <a:chOff x="4017962" y="2679242"/>
              <a:chExt cx="1111252" cy="1015330"/>
            </a:xfrm>
          </p:grpSpPr>
          <p:sp>
            <p:nvSpPr>
              <p:cNvPr id="14" name="Logo Outer Section">
                <a:extLst>
                  <a:ext uri="{FF2B5EF4-FFF2-40B4-BE49-F238E27FC236}">
                    <a16:creationId xmlns:a16="http://schemas.microsoft.com/office/drawing/2014/main" id="{83E9438A-EF92-470D-BE88-27AE8C63DE67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>
                <a:off x="4017962" y="2679242"/>
                <a:ext cx="1111252" cy="1015330"/>
              </a:xfrm>
              <a:custGeom>
                <a:avLst/>
                <a:gdLst>
                  <a:gd name="T0" fmla="*/ 145 w 289"/>
                  <a:gd name="T1" fmla="*/ 36 h 263"/>
                  <a:gd name="T2" fmla="*/ 248 w 289"/>
                  <a:gd name="T3" fmla="*/ 105 h 263"/>
                  <a:gd name="T4" fmla="*/ 145 w 289"/>
                  <a:gd name="T5" fmla="*/ 224 h 263"/>
                  <a:gd name="T6" fmla="*/ 42 w 289"/>
                  <a:gd name="T7" fmla="*/ 105 h 263"/>
                  <a:gd name="T8" fmla="*/ 145 w 289"/>
                  <a:gd name="T9" fmla="*/ 36 h 263"/>
                  <a:gd name="T10" fmla="*/ 145 w 289"/>
                  <a:gd name="T11" fmla="*/ 0 h 263"/>
                  <a:gd name="T12" fmla="*/ 0 w 289"/>
                  <a:gd name="T13" fmla="*/ 96 h 263"/>
                  <a:gd name="T14" fmla="*/ 145 w 289"/>
                  <a:gd name="T15" fmla="*/ 263 h 263"/>
                  <a:gd name="T16" fmla="*/ 289 w 289"/>
                  <a:gd name="T17" fmla="*/ 96 h 263"/>
                  <a:gd name="T18" fmla="*/ 145 w 289"/>
                  <a:gd name="T19" fmla="*/ 0 h 2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9" h="263">
                    <a:moveTo>
                      <a:pt x="145" y="36"/>
                    </a:moveTo>
                    <a:cubicBezTo>
                      <a:pt x="175" y="62"/>
                      <a:pt x="210" y="86"/>
                      <a:pt x="248" y="105"/>
                    </a:cubicBezTo>
                    <a:cubicBezTo>
                      <a:pt x="218" y="140"/>
                      <a:pt x="171" y="194"/>
                      <a:pt x="145" y="224"/>
                    </a:cubicBezTo>
                    <a:cubicBezTo>
                      <a:pt x="119" y="194"/>
                      <a:pt x="72" y="140"/>
                      <a:pt x="42" y="105"/>
                    </a:cubicBezTo>
                    <a:cubicBezTo>
                      <a:pt x="79" y="86"/>
                      <a:pt x="115" y="62"/>
                      <a:pt x="145" y="36"/>
                    </a:cubicBezTo>
                    <a:moveTo>
                      <a:pt x="145" y="0"/>
                    </a:moveTo>
                    <a:cubicBezTo>
                      <a:pt x="106" y="39"/>
                      <a:pt x="55" y="73"/>
                      <a:pt x="0" y="96"/>
                    </a:cubicBezTo>
                    <a:cubicBezTo>
                      <a:pt x="28" y="129"/>
                      <a:pt x="145" y="263"/>
                      <a:pt x="145" y="263"/>
                    </a:cubicBezTo>
                    <a:cubicBezTo>
                      <a:pt x="145" y="263"/>
                      <a:pt x="261" y="129"/>
                      <a:pt x="289" y="96"/>
                    </a:cubicBezTo>
                    <a:cubicBezTo>
                      <a:pt x="234" y="73"/>
                      <a:pt x="183" y="39"/>
                      <a:pt x="145" y="0"/>
                    </a:cubicBezTo>
                    <a:close/>
                  </a:path>
                </a:pathLst>
              </a:custGeom>
              <a:solidFill>
                <a:srgbClr val="51154B"/>
              </a:solidFill>
              <a:ln>
                <a:noFill/>
              </a:ln>
            </p:spPr>
            <p:txBody>
              <a:bodyPr vert="horz" wrap="square" lIns="14645" tIns="7323" rIns="14645" bIns="7323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00095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00190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00285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00381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0476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600571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700666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800761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561710">
                  <a:defRPr/>
                </a:pPr>
                <a:endParaRPr lang="en-GB" sz="1106" kern="0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15" name="Logo Middle Section">
                <a:extLst>
                  <a:ext uri="{FF2B5EF4-FFF2-40B4-BE49-F238E27FC236}">
                    <a16:creationId xmlns:a16="http://schemas.microsoft.com/office/drawing/2014/main" id="{ABBCFB1A-B81A-4850-B2CC-8C29B17C5C0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86225" y="2741613"/>
                <a:ext cx="974725" cy="890588"/>
              </a:xfrm>
              <a:custGeom>
                <a:avLst/>
                <a:gdLst>
                  <a:gd name="T0" fmla="*/ 145 w 289"/>
                  <a:gd name="T1" fmla="*/ 0 h 263"/>
                  <a:gd name="T2" fmla="*/ 0 w 289"/>
                  <a:gd name="T3" fmla="*/ 96 h 263"/>
                  <a:gd name="T4" fmla="*/ 145 w 289"/>
                  <a:gd name="T5" fmla="*/ 263 h 263"/>
                  <a:gd name="T6" fmla="*/ 289 w 289"/>
                  <a:gd name="T7" fmla="*/ 96 h 263"/>
                  <a:gd name="T8" fmla="*/ 145 w 289"/>
                  <a:gd name="T9" fmla="*/ 0 h 2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9" h="263">
                    <a:moveTo>
                      <a:pt x="145" y="0"/>
                    </a:moveTo>
                    <a:cubicBezTo>
                      <a:pt x="106" y="39"/>
                      <a:pt x="55" y="73"/>
                      <a:pt x="0" y="96"/>
                    </a:cubicBezTo>
                    <a:cubicBezTo>
                      <a:pt x="28" y="129"/>
                      <a:pt x="145" y="263"/>
                      <a:pt x="145" y="263"/>
                    </a:cubicBezTo>
                    <a:cubicBezTo>
                      <a:pt x="145" y="263"/>
                      <a:pt x="261" y="129"/>
                      <a:pt x="289" y="96"/>
                    </a:cubicBezTo>
                    <a:cubicBezTo>
                      <a:pt x="234" y="73"/>
                      <a:pt x="183" y="39"/>
                      <a:pt x="145" y="0"/>
                    </a:cubicBezTo>
                    <a:close/>
                  </a:path>
                </a:pathLst>
              </a:custGeom>
              <a:solidFill>
                <a:srgbClr val="BD1A8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4645" tIns="7323" rIns="14645" bIns="7323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00095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00190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00285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00381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0476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600571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700666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800761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561710">
                  <a:defRPr/>
                </a:pPr>
                <a:endParaRPr lang="en-GB" sz="1106" kern="0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16" name="Logo Outer Section">
                <a:extLst>
                  <a:ext uri="{FF2B5EF4-FFF2-40B4-BE49-F238E27FC236}">
                    <a16:creationId xmlns:a16="http://schemas.microsoft.com/office/drawing/2014/main" id="{90A9732B-CE2D-4EEB-930C-6CE132555F2B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>
                <a:off x="4086225" y="2741613"/>
                <a:ext cx="974725" cy="890588"/>
              </a:xfrm>
              <a:custGeom>
                <a:avLst/>
                <a:gdLst>
                  <a:gd name="T0" fmla="*/ 145 w 289"/>
                  <a:gd name="T1" fmla="*/ 36 h 263"/>
                  <a:gd name="T2" fmla="*/ 248 w 289"/>
                  <a:gd name="T3" fmla="*/ 105 h 263"/>
                  <a:gd name="T4" fmla="*/ 145 w 289"/>
                  <a:gd name="T5" fmla="*/ 224 h 263"/>
                  <a:gd name="T6" fmla="*/ 42 w 289"/>
                  <a:gd name="T7" fmla="*/ 105 h 263"/>
                  <a:gd name="T8" fmla="*/ 145 w 289"/>
                  <a:gd name="T9" fmla="*/ 36 h 263"/>
                  <a:gd name="T10" fmla="*/ 145 w 289"/>
                  <a:gd name="T11" fmla="*/ 0 h 263"/>
                  <a:gd name="T12" fmla="*/ 0 w 289"/>
                  <a:gd name="T13" fmla="*/ 96 h 263"/>
                  <a:gd name="T14" fmla="*/ 145 w 289"/>
                  <a:gd name="T15" fmla="*/ 263 h 263"/>
                  <a:gd name="T16" fmla="*/ 289 w 289"/>
                  <a:gd name="T17" fmla="*/ 96 h 263"/>
                  <a:gd name="T18" fmla="*/ 145 w 289"/>
                  <a:gd name="T19" fmla="*/ 0 h 2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9" h="263">
                    <a:moveTo>
                      <a:pt x="145" y="36"/>
                    </a:moveTo>
                    <a:cubicBezTo>
                      <a:pt x="175" y="62"/>
                      <a:pt x="210" y="86"/>
                      <a:pt x="248" y="105"/>
                    </a:cubicBezTo>
                    <a:cubicBezTo>
                      <a:pt x="218" y="140"/>
                      <a:pt x="171" y="194"/>
                      <a:pt x="145" y="224"/>
                    </a:cubicBezTo>
                    <a:cubicBezTo>
                      <a:pt x="119" y="194"/>
                      <a:pt x="72" y="140"/>
                      <a:pt x="42" y="105"/>
                    </a:cubicBezTo>
                    <a:cubicBezTo>
                      <a:pt x="79" y="86"/>
                      <a:pt x="115" y="62"/>
                      <a:pt x="145" y="36"/>
                    </a:cubicBezTo>
                    <a:moveTo>
                      <a:pt x="145" y="0"/>
                    </a:moveTo>
                    <a:cubicBezTo>
                      <a:pt x="106" y="39"/>
                      <a:pt x="55" y="73"/>
                      <a:pt x="0" y="96"/>
                    </a:cubicBezTo>
                    <a:cubicBezTo>
                      <a:pt x="28" y="129"/>
                      <a:pt x="145" y="263"/>
                      <a:pt x="145" y="263"/>
                    </a:cubicBezTo>
                    <a:cubicBezTo>
                      <a:pt x="145" y="263"/>
                      <a:pt x="261" y="129"/>
                      <a:pt x="289" y="96"/>
                    </a:cubicBezTo>
                    <a:cubicBezTo>
                      <a:pt x="234" y="73"/>
                      <a:pt x="183" y="39"/>
                      <a:pt x="14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14645" tIns="7323" rIns="14645" bIns="7323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00095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00190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00285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00381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0476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600571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700666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800761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561710">
                  <a:defRPr/>
                </a:pPr>
                <a:endParaRPr lang="en-GB" sz="1106" kern="0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17" name="Logo Inner Section">
                <a:extLst>
                  <a:ext uri="{FF2B5EF4-FFF2-40B4-BE49-F238E27FC236}">
                    <a16:creationId xmlns:a16="http://schemas.microsoft.com/office/drawing/2014/main" id="{60294F4D-AF35-4E43-8BF5-146F9FFE874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46575" y="2962275"/>
                <a:ext cx="455613" cy="419100"/>
              </a:xfrm>
              <a:custGeom>
                <a:avLst/>
                <a:gdLst>
                  <a:gd name="T0" fmla="*/ 68 w 135"/>
                  <a:gd name="T1" fmla="*/ 0 h 124"/>
                  <a:gd name="T2" fmla="*/ 135 w 135"/>
                  <a:gd name="T3" fmla="*/ 46 h 124"/>
                  <a:gd name="T4" fmla="*/ 68 w 135"/>
                  <a:gd name="T5" fmla="*/ 124 h 124"/>
                  <a:gd name="T6" fmla="*/ 0 w 135"/>
                  <a:gd name="T7" fmla="*/ 46 h 124"/>
                  <a:gd name="T8" fmla="*/ 68 w 135"/>
                  <a:gd name="T9" fmla="*/ 0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5" h="124">
                    <a:moveTo>
                      <a:pt x="68" y="0"/>
                    </a:moveTo>
                    <a:cubicBezTo>
                      <a:pt x="89" y="17"/>
                      <a:pt x="111" y="33"/>
                      <a:pt x="135" y="46"/>
                    </a:cubicBezTo>
                    <a:cubicBezTo>
                      <a:pt x="114" y="72"/>
                      <a:pt x="88" y="101"/>
                      <a:pt x="68" y="124"/>
                    </a:cubicBezTo>
                    <a:cubicBezTo>
                      <a:pt x="47" y="101"/>
                      <a:pt x="22" y="72"/>
                      <a:pt x="0" y="46"/>
                    </a:cubicBezTo>
                    <a:cubicBezTo>
                      <a:pt x="24" y="33"/>
                      <a:pt x="47" y="17"/>
                      <a:pt x="68" y="0"/>
                    </a:cubicBezTo>
                  </a:path>
                </a:pathLst>
              </a:custGeom>
              <a:solidFill>
                <a:srgbClr val="51154B"/>
              </a:solidFill>
              <a:ln>
                <a:noFill/>
              </a:ln>
            </p:spPr>
            <p:txBody>
              <a:bodyPr vert="horz" wrap="square" lIns="14645" tIns="7323" rIns="14645" bIns="7323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00095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00190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00285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00381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0476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600571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700666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800761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561710">
                  <a:defRPr/>
                </a:pPr>
                <a:endParaRPr lang="en-GB" sz="1106" kern="0">
                  <a:solidFill>
                    <a:srgbClr val="FFFFFF"/>
                  </a:solidFill>
                  <a:latin typeface="Segoe UI"/>
                </a:endParaRPr>
              </a:p>
            </p:txBody>
          </p:sp>
        </p:grpSp>
      </p:grpSp>
      <p:cxnSp>
        <p:nvCxnSpPr>
          <p:cNvPr id="31" name="Title Section Line">
            <a:extLst>
              <a:ext uri="{FF2B5EF4-FFF2-40B4-BE49-F238E27FC236}">
                <a16:creationId xmlns:a16="http://schemas.microsoft.com/office/drawing/2014/main" id="{5B4139EA-1BD7-4880-9CBC-DE0661AA8888}"/>
              </a:ext>
            </a:extLst>
          </p:cNvPr>
          <p:cNvCxnSpPr>
            <a:cxnSpLocks/>
          </p:cNvCxnSpPr>
          <p:nvPr/>
        </p:nvCxnSpPr>
        <p:spPr>
          <a:xfrm>
            <a:off x="528736" y="16590504"/>
            <a:ext cx="14056273" cy="0"/>
          </a:xfrm>
          <a:prstGeom prst="line">
            <a:avLst/>
          </a:prstGeom>
          <a:noFill/>
          <a:ln w="12700" cap="sq" cmpd="sng" algn="ctr">
            <a:solidFill>
              <a:srgbClr val="FFFFFF"/>
            </a:solidFill>
            <a:prstDash val="solid"/>
            <a:miter lim="800000"/>
            <a:tailEnd type="none" w="lg" len="med"/>
          </a:ln>
          <a:effectLst/>
        </p:spPr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C3F966A5-EEEE-4D28-82DE-C5A25F070D7C}"/>
              </a:ext>
            </a:extLst>
          </p:cNvPr>
          <p:cNvGrpSpPr/>
          <p:nvPr/>
        </p:nvGrpSpPr>
        <p:grpSpPr>
          <a:xfrm>
            <a:off x="13007350" y="16975699"/>
            <a:ext cx="1798904" cy="1412596"/>
            <a:chOff x="25614313" y="33984829"/>
            <a:chExt cx="3602152" cy="2828603"/>
          </a:xfrm>
        </p:grpSpPr>
        <p:sp>
          <p:nvSpPr>
            <p:cNvPr id="32" name="Website/Email">
              <a:extLst>
                <a:ext uri="{FF2B5EF4-FFF2-40B4-BE49-F238E27FC236}">
                  <a16:creationId xmlns:a16="http://schemas.microsoft.com/office/drawing/2014/main" id="{F10BDF50-7059-4AB8-8E58-20B8D642FE32}"/>
                </a:ext>
              </a:extLst>
            </p:cNvPr>
            <p:cNvSpPr txBox="1"/>
            <p:nvPr/>
          </p:nvSpPr>
          <p:spPr>
            <a:xfrm>
              <a:off x="26069981" y="33984829"/>
              <a:ext cx="3146484" cy="1260001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normAutofit/>
            </a:bodyPr>
            <a:lstStyle>
              <a:lvl1pPr indent="0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400">
                  <a:solidFill>
                    <a:srgbClr val="3F3F3F"/>
                  </a:solidFill>
                </a:defRPr>
              </a:lvl1pPr>
              <a:lvl2pPr indent="0" algn="ctr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>
                  <a:solidFill>
                    <a:srgbClr val="3F3F3F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defRPr>
              </a:lvl2pPr>
              <a:lvl3pPr indent="0" algn="ctr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>
                  <a:solidFill>
                    <a:srgbClr val="3F3F3F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defRPr>
              </a:lvl3pPr>
              <a:lvl4pPr indent="0" algn="ctr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>
                  <a:solidFill>
                    <a:srgbClr val="3F3F3F"/>
                  </a:solidFill>
                </a:defRPr>
              </a:lvl4pPr>
              <a:lvl5pPr indent="0" algn="ctr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>
                  <a:solidFill>
                    <a:srgbClr val="3F3F3F"/>
                  </a:solidFill>
                </a:defRPr>
              </a:lvl5pPr>
              <a:lvl6pPr indent="0" algn="ctr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/>
              </a:lvl6pPr>
              <a:lvl7pPr indent="0" algn="ctr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/>
              </a:lvl7pPr>
              <a:lvl8pPr indent="0" algn="ctr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/>
              </a:lvl8pPr>
              <a:lvl9pPr indent="0" algn="ctr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/>
              </a:lvl9pPr>
            </a:lstStyle>
            <a:p>
              <a:pPr defTabSz="175151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defRPr/>
              </a:pPr>
              <a:r>
                <a:rPr lang="en-GB" sz="999" ker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www.brightcarbon.com</a:t>
              </a:r>
            </a:p>
            <a:p>
              <a:pPr defTabSz="175151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defRPr/>
              </a:pPr>
              <a:r>
                <a:rPr lang="en-GB" sz="999" ker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info@brightcarbon.com</a:t>
              </a:r>
            </a:p>
            <a:p>
              <a:pPr defTabSz="175151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defRPr/>
              </a:pPr>
              <a:r>
                <a:rPr lang="en-GB" sz="999" ker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@brightcarbon</a:t>
              </a:r>
            </a:p>
          </p:txBody>
        </p:sp>
        <p:sp>
          <p:nvSpPr>
            <p:cNvPr id="33" name="Phone Numbers">
              <a:extLst>
                <a:ext uri="{FF2B5EF4-FFF2-40B4-BE49-F238E27FC236}">
                  <a16:creationId xmlns:a16="http://schemas.microsoft.com/office/drawing/2014/main" id="{DA1E7FA3-A7BC-4AFE-B562-2A7AE27CD5AD}"/>
                </a:ext>
              </a:extLst>
            </p:cNvPr>
            <p:cNvSpPr txBox="1"/>
            <p:nvPr/>
          </p:nvSpPr>
          <p:spPr>
            <a:xfrm>
              <a:off x="26067558" y="35985430"/>
              <a:ext cx="3131999" cy="828002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normAutofit/>
            </a:bodyPr>
            <a:lstStyle>
              <a:lvl1pPr indent="0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400">
                  <a:solidFill>
                    <a:srgbClr val="3F3F3F"/>
                  </a:solidFill>
                </a:defRPr>
              </a:lvl1pPr>
              <a:lvl2pPr indent="0" algn="ctr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>
                  <a:solidFill>
                    <a:srgbClr val="3F3F3F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defRPr>
              </a:lvl2pPr>
              <a:lvl3pPr indent="0" algn="ctr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>
                  <a:solidFill>
                    <a:srgbClr val="3F3F3F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defRPr>
              </a:lvl3pPr>
              <a:lvl4pPr indent="0" algn="ctr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>
                  <a:solidFill>
                    <a:srgbClr val="3F3F3F"/>
                  </a:solidFill>
                </a:defRPr>
              </a:lvl4pPr>
              <a:lvl5pPr indent="0" algn="ctr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>
                  <a:solidFill>
                    <a:srgbClr val="3F3F3F"/>
                  </a:solidFill>
                </a:defRPr>
              </a:lvl5pPr>
              <a:lvl6pPr indent="0" algn="ctr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/>
              </a:lvl6pPr>
              <a:lvl7pPr indent="0" algn="ctr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/>
              </a:lvl7pPr>
              <a:lvl8pPr indent="0" algn="ctr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/>
              </a:lvl8pPr>
              <a:lvl9pPr indent="0" algn="ctr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/>
              </a:lvl9pPr>
            </a:lstStyle>
            <a:p>
              <a:pPr defTabSz="175151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defRPr/>
              </a:pPr>
              <a:r>
                <a:rPr lang="nl-NL" sz="999" ker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UK +44 161 883 0225</a:t>
              </a:r>
            </a:p>
            <a:p>
              <a:pPr defTabSz="175151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defRPr/>
              </a:pPr>
              <a:r>
                <a:rPr lang="nl-NL" sz="999" ker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USA +1 866 789 2482</a:t>
              </a:r>
              <a:endParaRPr lang="en-GB" sz="999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34" name="Info Section Line">
              <a:extLst>
                <a:ext uri="{FF2B5EF4-FFF2-40B4-BE49-F238E27FC236}">
                  <a16:creationId xmlns:a16="http://schemas.microsoft.com/office/drawing/2014/main" id="{C8895019-EB8B-4566-9681-DC73516F7411}"/>
                </a:ext>
              </a:extLst>
            </p:cNvPr>
            <p:cNvCxnSpPr>
              <a:cxnSpLocks/>
            </p:cNvCxnSpPr>
            <p:nvPr/>
          </p:nvCxnSpPr>
          <p:spPr>
            <a:xfrm>
              <a:off x="25614313" y="33984829"/>
              <a:ext cx="0" cy="1260001"/>
            </a:xfrm>
            <a:prstGeom prst="line">
              <a:avLst/>
            </a:prstGeom>
            <a:noFill/>
            <a:ln w="12700" cap="sq" cmpd="sng" algn="ctr">
              <a:solidFill>
                <a:srgbClr val="FFFFFF"/>
              </a:solidFill>
              <a:prstDash val="solid"/>
              <a:miter lim="800000"/>
              <a:tailEnd type="none" w="lg" len="med"/>
            </a:ln>
            <a:effectLst/>
          </p:spPr>
        </p:cxnSp>
        <p:cxnSp>
          <p:nvCxnSpPr>
            <p:cNvPr id="35" name="Info Section Line">
              <a:extLst>
                <a:ext uri="{FF2B5EF4-FFF2-40B4-BE49-F238E27FC236}">
                  <a16:creationId xmlns:a16="http://schemas.microsoft.com/office/drawing/2014/main" id="{078A6343-663A-4ED1-AE27-B1FF6BD85901}"/>
                </a:ext>
              </a:extLst>
            </p:cNvPr>
            <p:cNvCxnSpPr>
              <a:cxnSpLocks/>
            </p:cNvCxnSpPr>
            <p:nvPr/>
          </p:nvCxnSpPr>
          <p:spPr>
            <a:xfrm>
              <a:off x="25614313" y="35985428"/>
              <a:ext cx="0" cy="828002"/>
            </a:xfrm>
            <a:prstGeom prst="line">
              <a:avLst/>
            </a:prstGeom>
            <a:noFill/>
            <a:ln w="12700" cap="sq" cmpd="sng" algn="ctr">
              <a:solidFill>
                <a:srgbClr val="FFFFFF"/>
              </a:solidFill>
              <a:prstDash val="solid"/>
              <a:miter lim="800000"/>
              <a:tailEnd type="none" w="lg" len="me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41832646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9ED294D-216D-4E23-863E-0BDF78533B64}"/>
              </a:ext>
            </a:extLst>
          </p:cNvPr>
          <p:cNvSpPr txBox="1">
            <a:spLocks/>
          </p:cNvSpPr>
          <p:nvPr/>
        </p:nvSpPr>
        <p:spPr>
          <a:xfrm>
            <a:off x="0" y="2770146"/>
            <a:ext cx="15119350" cy="3877349"/>
          </a:xfrm>
          <a:prstGeom prst="rect">
            <a:avLst/>
          </a:prstGeom>
          <a:solidFill>
            <a:srgbClr val="0283AD"/>
          </a:solidFill>
          <a:ln w="50800" cap="sq">
            <a:noFill/>
            <a:miter lim="800000"/>
          </a:ln>
        </p:spPr>
        <p:txBody>
          <a:bodyPr wrap="square" lIns="719132" rIns="6894675" anchor="ctr">
            <a:normAutofit/>
          </a:bodyPr>
          <a:lstStyle/>
          <a:p>
            <a:pPr defTabSz="1751511"/>
            <a:r>
              <a:rPr lang="en-GB" sz="3746">
                <a:solidFill>
                  <a:prstClr val="white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[Summarise your main </a:t>
            </a:r>
            <a:br>
              <a:rPr lang="en-GB" sz="3746">
                <a:solidFill>
                  <a:prstClr val="white"/>
                </a:solidFill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en-GB" sz="3746">
                <a:solidFill>
                  <a:prstClr val="white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finding here in a clear and concise sentence]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7A498A15-3D40-4D33-96B2-B0A0A4572A26}"/>
              </a:ext>
            </a:extLst>
          </p:cNvPr>
          <p:cNvSpPr/>
          <p:nvPr/>
        </p:nvSpPr>
        <p:spPr>
          <a:xfrm>
            <a:off x="8440864" y="1721125"/>
            <a:ext cx="5968793" cy="5968793"/>
          </a:xfrm>
          <a:prstGeom prst="ellipse">
            <a:avLst/>
          </a:prstGeom>
          <a:solidFill>
            <a:sysClr val="window" lastClr="FFFFFF">
              <a:lumMod val="95000"/>
            </a:sysClr>
          </a:solidFill>
          <a:ln w="19050" cap="sq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0" tIns="177927" rIns="0" bIns="177927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 defTabSz="1751511">
              <a:spcAft>
                <a:spcPts val="899"/>
              </a:spcAft>
              <a:defRPr/>
            </a:pPr>
            <a:r>
              <a:rPr lang="en-GB" sz="2996" kern="0">
                <a:solidFill>
                  <a:srgbClr val="0283AD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Key figure/image</a:t>
            </a:r>
          </a:p>
          <a:p>
            <a:pPr algn="ctr" defTabSz="1751511">
              <a:spcAft>
                <a:spcPts val="899"/>
              </a:spcAft>
              <a:defRPr/>
            </a:pPr>
            <a:r>
              <a:rPr lang="en-GB" sz="2697" kern="0">
                <a:solidFill>
                  <a:srgbClr val="545454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Visualize your findings with an image, graphic, or a key figure.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3CD590-9F63-4D52-879D-3F77A2DF415E}"/>
              </a:ext>
            </a:extLst>
          </p:cNvPr>
          <p:cNvSpPr txBox="1"/>
          <p:nvPr/>
        </p:nvSpPr>
        <p:spPr>
          <a:xfrm>
            <a:off x="715216" y="712534"/>
            <a:ext cx="13911017" cy="1364758"/>
          </a:xfrm>
          <a:prstGeom prst="rect">
            <a:avLst/>
          </a:prstGeom>
          <a:noFill/>
          <a:ln w="50800" cap="sq">
            <a:noFill/>
            <a:miter lim="800000"/>
          </a:ln>
        </p:spPr>
        <p:txBody>
          <a:bodyPr wrap="square" lIns="0" tIns="0" rIns="0" bIns="0" rtlCol="0" anchor="t" anchorCtr="0">
            <a:normAutofit/>
          </a:bodyPr>
          <a:lstStyle/>
          <a:p>
            <a:pPr algn="ctr" defTabSz="1751511"/>
            <a:r>
              <a:rPr lang="en-GB" sz="4495" b="1">
                <a:solidFill>
                  <a:srgbClr val="0283AD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[Punchy title]</a:t>
            </a:r>
            <a:endParaRPr lang="en-GB" sz="4495" b="1" i="1">
              <a:solidFill>
                <a:srgbClr val="0283AD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48E28C-E970-4455-AF27-BD0FA245CD13}"/>
              </a:ext>
            </a:extLst>
          </p:cNvPr>
          <p:cNvSpPr txBox="1"/>
          <p:nvPr/>
        </p:nvSpPr>
        <p:spPr>
          <a:xfrm>
            <a:off x="715217" y="2082499"/>
            <a:ext cx="9060015" cy="485414"/>
          </a:xfrm>
          <a:prstGeom prst="rect">
            <a:avLst/>
          </a:prstGeom>
          <a:noFill/>
          <a:ln w="50800" cap="sq">
            <a:noFill/>
            <a:miter lim="800000"/>
          </a:ln>
        </p:spPr>
        <p:txBody>
          <a:bodyPr wrap="square" lIns="0" tIns="0" rIns="0" bIns="0" rtlCol="0" anchor="t" anchorCtr="0">
            <a:normAutofit/>
          </a:bodyPr>
          <a:lstStyle/>
          <a:p>
            <a:pPr defTabSz="1751511"/>
            <a:r>
              <a:rPr lang="en-GB" sz="2996" i="1">
                <a:solidFill>
                  <a:srgbClr val="545454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Authors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4C4B79C-0C40-4C2D-83AF-FD1317D32964}"/>
              </a:ext>
            </a:extLst>
          </p:cNvPr>
          <p:cNvSpPr/>
          <p:nvPr/>
        </p:nvSpPr>
        <p:spPr>
          <a:xfrm>
            <a:off x="705559" y="19584488"/>
            <a:ext cx="1334298" cy="1086557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 w="19050" cap="sq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71913" tIns="177927" rIns="71913" bIns="177927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 defTabSz="1751511">
              <a:defRPr/>
            </a:pPr>
            <a:r>
              <a:rPr lang="en-GB" sz="1798" i="1" kern="0">
                <a:solidFill>
                  <a:srgbClr val="0283AD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Institution Logo 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86863C9-B189-45D1-BFF7-32032F9E1C75}"/>
              </a:ext>
            </a:extLst>
          </p:cNvPr>
          <p:cNvCxnSpPr>
            <a:cxnSpLocks/>
          </p:cNvCxnSpPr>
          <p:nvPr/>
        </p:nvCxnSpPr>
        <p:spPr>
          <a:xfrm>
            <a:off x="709946" y="19466046"/>
            <a:ext cx="13699458" cy="0"/>
          </a:xfrm>
          <a:prstGeom prst="line">
            <a:avLst/>
          </a:prstGeom>
          <a:noFill/>
          <a:ln w="50800" cap="flat" cmpd="sng" algn="ctr">
            <a:solidFill>
              <a:srgbClr val="0283AD"/>
            </a:solidFill>
            <a:prstDash val="solid"/>
            <a:miter lim="800000"/>
            <a:headEnd type="none" w="lg" len="med"/>
            <a:tailEnd type="none" w="lg" len="med"/>
          </a:ln>
          <a:effectLst/>
        </p:spPr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13C08A71-2B07-4C32-A43B-226AC2D474DD}"/>
              </a:ext>
            </a:extLst>
          </p:cNvPr>
          <p:cNvSpPr>
            <a:spLocks/>
          </p:cNvSpPr>
          <p:nvPr/>
        </p:nvSpPr>
        <p:spPr>
          <a:xfrm>
            <a:off x="709550" y="7584818"/>
            <a:ext cx="9055954" cy="3223138"/>
          </a:xfrm>
          <a:prstGeom prst="rect">
            <a:avLst/>
          </a:prstGeom>
          <a:noFill/>
          <a:ln w="19050" cap="sq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177927" tIns="177927" rIns="177927" bIns="177927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marL="403509" indent="-403509" defTabSz="1751511">
              <a:spcAft>
                <a:spcPts val="200"/>
              </a:spcAft>
              <a:buClr>
                <a:srgbClr val="0283AD"/>
              </a:buClr>
              <a:buFont typeface="Arial" panose="020B0604020202020204" pitchFamily="34" charset="0"/>
              <a:buChar char="•"/>
              <a:defRPr/>
            </a:pPr>
            <a:r>
              <a:rPr lang="en-GB" sz="1798" kern="0">
                <a:solidFill>
                  <a:srgbClr val="545454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[Insert text here]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0D8EF01-314B-4E4E-AE6C-34C1D639D080}"/>
              </a:ext>
            </a:extLst>
          </p:cNvPr>
          <p:cNvSpPr/>
          <p:nvPr/>
        </p:nvSpPr>
        <p:spPr>
          <a:xfrm>
            <a:off x="9989238" y="19567972"/>
            <a:ext cx="1330306" cy="1103072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 w="19050" cap="sq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177927" tIns="177927" rIns="177927" bIns="177927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 defTabSz="1751511">
              <a:defRPr/>
            </a:pPr>
            <a:r>
              <a:rPr lang="en-GB" sz="1798" i="1" kern="0">
                <a:solidFill>
                  <a:srgbClr val="0283AD"/>
                </a:solidFill>
                <a:latin typeface="Poppins" panose="00000500000000000000" pitchFamily="2" charset="0"/>
                <a:cs typeface="Poppins" panose="00000500000000000000" pitchFamily="2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QR code</a:t>
            </a:r>
            <a:endParaRPr lang="en-GB" sz="1798" i="1" kern="0">
              <a:solidFill>
                <a:srgbClr val="0283AD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A2E8782-22AA-4C08-B845-8C5E64384033}"/>
              </a:ext>
            </a:extLst>
          </p:cNvPr>
          <p:cNvGrpSpPr>
            <a:grpSpLocks/>
          </p:cNvGrpSpPr>
          <p:nvPr/>
        </p:nvGrpSpPr>
        <p:grpSpPr>
          <a:xfrm>
            <a:off x="9986810" y="7584818"/>
            <a:ext cx="4417324" cy="3223138"/>
            <a:chOff x="20336051" y="13912748"/>
            <a:chExt cx="8637586" cy="8016192"/>
          </a:xfrm>
          <a:noFill/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5482898-BCA2-4104-A9E4-2A3C90F2D703}"/>
                </a:ext>
              </a:extLst>
            </p:cNvPr>
            <p:cNvSpPr>
              <a:spLocks/>
            </p:cNvSpPr>
            <p:nvPr/>
          </p:nvSpPr>
          <p:spPr>
            <a:xfrm>
              <a:off x="20336051" y="13912748"/>
              <a:ext cx="8637586" cy="6438505"/>
            </a:xfrm>
            <a:prstGeom prst="rect">
              <a:avLst/>
            </a:prstGeom>
            <a:solidFill>
              <a:sysClr val="window" lastClr="FFFFFF"/>
            </a:solidFill>
            <a:ln w="50800" cap="sq" cmpd="sng" algn="ctr">
              <a:solidFill>
                <a:srgbClr val="0283AD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177927" tIns="177927" rIns="177927" bIns="177927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algn="ctr" defTabSz="1751511">
                <a:defRPr/>
              </a:pPr>
              <a:r>
                <a:rPr lang="en-GB" sz="1600" i="1" kern="0">
                  <a:solidFill>
                    <a:srgbClr val="54545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Figure placeholder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A627048-461A-4FB6-B306-3A53087E11D3}"/>
                </a:ext>
              </a:extLst>
            </p:cNvPr>
            <p:cNvSpPr/>
            <p:nvPr/>
          </p:nvSpPr>
          <p:spPr>
            <a:xfrm>
              <a:off x="20336051" y="20351259"/>
              <a:ext cx="8637586" cy="1577681"/>
            </a:xfrm>
            <a:prstGeom prst="rect">
              <a:avLst/>
            </a:prstGeom>
            <a:solidFill>
              <a:srgbClr val="0283AD"/>
            </a:solidFill>
            <a:ln w="50800" cap="sq" cmpd="sng" algn="ctr">
              <a:solidFill>
                <a:srgbClr val="0283AD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177927" tIns="177927" rIns="177927" bIns="177927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algn="ctr" defTabSz="1751511">
                <a:defRPr/>
              </a:pPr>
              <a:r>
                <a:rPr lang="en-GB" sz="1600" kern="0">
                  <a:solidFill>
                    <a:srgbClr val="FFFFFF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[Insert figure heading here]</a:t>
              </a:r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B1ACF415-FADA-4458-9EBD-B626AA9748D1}"/>
              </a:ext>
            </a:extLst>
          </p:cNvPr>
          <p:cNvSpPr/>
          <p:nvPr/>
        </p:nvSpPr>
        <p:spPr>
          <a:xfrm>
            <a:off x="709550" y="6948075"/>
            <a:ext cx="13694581" cy="596370"/>
          </a:xfrm>
          <a:prstGeom prst="rect">
            <a:avLst/>
          </a:prstGeom>
          <a:noFill/>
          <a:ln w="50800" cap="sq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177927" tIns="0" rIns="177927" bIns="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defTabSz="1751511">
              <a:defRPr/>
            </a:pPr>
            <a:r>
              <a:rPr lang="en-GB" sz="2996" b="1" kern="0">
                <a:solidFill>
                  <a:srgbClr val="0283AD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Heading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A9E9CC9-23E7-4599-976E-307554CA50D7}"/>
              </a:ext>
            </a:extLst>
          </p:cNvPr>
          <p:cNvSpPr>
            <a:spLocks/>
          </p:cNvSpPr>
          <p:nvPr/>
        </p:nvSpPr>
        <p:spPr>
          <a:xfrm>
            <a:off x="709550" y="11121050"/>
            <a:ext cx="13694581" cy="596370"/>
          </a:xfrm>
          <a:prstGeom prst="rect">
            <a:avLst/>
          </a:prstGeom>
          <a:noFill/>
          <a:ln w="50800" cap="sq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177927" tIns="0" rIns="177927" bIns="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defTabSz="1751511">
              <a:defRPr/>
            </a:pPr>
            <a:r>
              <a:rPr lang="en-GB" sz="2996" b="1" kern="0">
                <a:solidFill>
                  <a:srgbClr val="0283AD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Heading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2C60CD3-AF5B-4917-A026-ED42663A3487}"/>
              </a:ext>
            </a:extLst>
          </p:cNvPr>
          <p:cNvSpPr>
            <a:spLocks/>
          </p:cNvSpPr>
          <p:nvPr/>
        </p:nvSpPr>
        <p:spPr>
          <a:xfrm>
            <a:off x="709550" y="15299838"/>
            <a:ext cx="13694581" cy="596370"/>
          </a:xfrm>
          <a:prstGeom prst="rect">
            <a:avLst/>
          </a:prstGeom>
          <a:noFill/>
          <a:ln w="50800" cap="sq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177927" tIns="0" rIns="177927" bIns="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defTabSz="1751511">
              <a:defRPr/>
            </a:pPr>
            <a:r>
              <a:rPr lang="en-GB" sz="2996" b="1" kern="0">
                <a:solidFill>
                  <a:srgbClr val="0283AD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Heading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AFEBDA5-2224-484B-8BCF-ED600F7CD479}"/>
              </a:ext>
            </a:extLst>
          </p:cNvPr>
          <p:cNvSpPr>
            <a:spLocks/>
          </p:cNvSpPr>
          <p:nvPr/>
        </p:nvSpPr>
        <p:spPr>
          <a:xfrm>
            <a:off x="709550" y="11763853"/>
            <a:ext cx="4417324" cy="3223138"/>
          </a:xfrm>
          <a:prstGeom prst="rect">
            <a:avLst/>
          </a:prstGeom>
          <a:noFill/>
          <a:ln w="19050" cap="sq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177927" tIns="177927" rIns="177927" bIns="177927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marL="403509" indent="-403509" defTabSz="1751511">
              <a:spcAft>
                <a:spcPts val="200"/>
              </a:spcAft>
              <a:buClr>
                <a:srgbClr val="0283AD"/>
              </a:buClr>
              <a:buFont typeface="Arial" panose="020B0604020202020204" pitchFamily="34" charset="0"/>
              <a:buChar char="•"/>
              <a:defRPr/>
            </a:pPr>
            <a:r>
              <a:rPr lang="en-GB" sz="1798" kern="0">
                <a:solidFill>
                  <a:srgbClr val="545454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[Insert text here]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2B5A9046-A320-4C0D-AEDE-F0D08F60A00B}"/>
              </a:ext>
            </a:extLst>
          </p:cNvPr>
          <p:cNvGrpSpPr>
            <a:grpSpLocks/>
          </p:cNvGrpSpPr>
          <p:nvPr/>
        </p:nvGrpSpPr>
        <p:grpSpPr>
          <a:xfrm>
            <a:off x="9986810" y="11763853"/>
            <a:ext cx="4417324" cy="3223138"/>
            <a:chOff x="20336051" y="13912748"/>
            <a:chExt cx="8637586" cy="8016192"/>
          </a:xfrm>
          <a:noFill/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5ACE8B5-193E-4FBA-82A0-0F5EE644AE7E}"/>
                </a:ext>
              </a:extLst>
            </p:cNvPr>
            <p:cNvSpPr>
              <a:spLocks/>
            </p:cNvSpPr>
            <p:nvPr/>
          </p:nvSpPr>
          <p:spPr>
            <a:xfrm>
              <a:off x="20336051" y="13912748"/>
              <a:ext cx="8637586" cy="6438505"/>
            </a:xfrm>
            <a:prstGeom prst="rect">
              <a:avLst/>
            </a:prstGeom>
            <a:solidFill>
              <a:sysClr val="window" lastClr="FFFFFF"/>
            </a:solidFill>
            <a:ln w="50800" cap="sq" cmpd="sng" algn="ctr">
              <a:solidFill>
                <a:srgbClr val="0283AD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177927" tIns="177927" rIns="177927" bIns="177927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algn="ctr" defTabSz="1751511">
                <a:defRPr/>
              </a:pPr>
              <a:r>
                <a:rPr lang="en-GB" sz="1600" i="1" kern="0">
                  <a:solidFill>
                    <a:srgbClr val="54545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Figure placeholder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F9BA5881-0C3C-4E0E-BF79-FE6FB967FA50}"/>
                </a:ext>
              </a:extLst>
            </p:cNvPr>
            <p:cNvSpPr/>
            <p:nvPr/>
          </p:nvSpPr>
          <p:spPr>
            <a:xfrm>
              <a:off x="20336051" y="20351259"/>
              <a:ext cx="8637586" cy="1577681"/>
            </a:xfrm>
            <a:prstGeom prst="rect">
              <a:avLst/>
            </a:prstGeom>
            <a:solidFill>
              <a:srgbClr val="0283AD"/>
            </a:solidFill>
            <a:ln w="50800" cap="sq" cmpd="sng" algn="ctr">
              <a:solidFill>
                <a:srgbClr val="0283AD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177927" tIns="177927" rIns="177927" bIns="177927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algn="ctr" defTabSz="1751511">
                <a:defRPr/>
              </a:pPr>
              <a:r>
                <a:rPr lang="en-GB" sz="1600" kern="0">
                  <a:solidFill>
                    <a:srgbClr val="FFFFFF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[Insert figure heading here]</a:t>
              </a:r>
            </a:p>
          </p:txBody>
        </p: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416408F3-5FD2-4CA3-B9D6-C84BC297D85B}"/>
              </a:ext>
            </a:extLst>
          </p:cNvPr>
          <p:cNvSpPr>
            <a:spLocks/>
          </p:cNvSpPr>
          <p:nvPr/>
        </p:nvSpPr>
        <p:spPr>
          <a:xfrm>
            <a:off x="709550" y="15935037"/>
            <a:ext cx="13698575" cy="3223138"/>
          </a:xfrm>
          <a:prstGeom prst="rect">
            <a:avLst/>
          </a:prstGeom>
          <a:noFill/>
          <a:ln w="19050" cap="sq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177927" tIns="177927" rIns="177927" bIns="177927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marL="403509" indent="-403509" defTabSz="1751511">
              <a:spcAft>
                <a:spcPts val="200"/>
              </a:spcAft>
              <a:buClr>
                <a:srgbClr val="0283AD"/>
              </a:buClr>
              <a:buFont typeface="Arial" panose="020B0604020202020204" pitchFamily="34" charset="0"/>
              <a:buChar char="•"/>
              <a:defRPr/>
            </a:pPr>
            <a:r>
              <a:rPr lang="en-GB" sz="1798" kern="0">
                <a:solidFill>
                  <a:srgbClr val="545454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[Insert text here]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6AF61CA2-516D-400A-99FC-1E6075A075BF}"/>
              </a:ext>
            </a:extLst>
          </p:cNvPr>
          <p:cNvGrpSpPr>
            <a:grpSpLocks/>
          </p:cNvGrpSpPr>
          <p:nvPr/>
        </p:nvGrpSpPr>
        <p:grpSpPr>
          <a:xfrm>
            <a:off x="5348180" y="11763853"/>
            <a:ext cx="4417324" cy="3223138"/>
            <a:chOff x="20336051" y="13912748"/>
            <a:chExt cx="8637586" cy="8016192"/>
          </a:xfrm>
          <a:noFill/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2524DFDE-58F2-4D19-BA57-D1F4C5E18096}"/>
                </a:ext>
              </a:extLst>
            </p:cNvPr>
            <p:cNvSpPr>
              <a:spLocks/>
            </p:cNvSpPr>
            <p:nvPr/>
          </p:nvSpPr>
          <p:spPr>
            <a:xfrm>
              <a:off x="20336051" y="13912748"/>
              <a:ext cx="8637586" cy="6438505"/>
            </a:xfrm>
            <a:prstGeom prst="rect">
              <a:avLst/>
            </a:prstGeom>
            <a:solidFill>
              <a:sysClr val="window" lastClr="FFFFFF"/>
            </a:solidFill>
            <a:ln w="50800" cap="sq" cmpd="sng" algn="ctr">
              <a:solidFill>
                <a:srgbClr val="0283AD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177927" tIns="177927" rIns="177927" bIns="177927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algn="ctr" defTabSz="1751511">
                <a:defRPr/>
              </a:pPr>
              <a:r>
                <a:rPr lang="en-GB" sz="1600" i="1" kern="0">
                  <a:solidFill>
                    <a:srgbClr val="54545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Figure placeholder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827F38C3-66DC-4860-A2AF-9932395986DC}"/>
                </a:ext>
              </a:extLst>
            </p:cNvPr>
            <p:cNvSpPr/>
            <p:nvPr/>
          </p:nvSpPr>
          <p:spPr>
            <a:xfrm>
              <a:off x="20336051" y="20351259"/>
              <a:ext cx="8637586" cy="1577681"/>
            </a:xfrm>
            <a:prstGeom prst="rect">
              <a:avLst/>
            </a:prstGeom>
            <a:solidFill>
              <a:srgbClr val="0283AD"/>
            </a:solidFill>
            <a:ln w="50800" cap="sq" cmpd="sng" algn="ctr">
              <a:solidFill>
                <a:srgbClr val="0283AD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177927" tIns="177927" rIns="177927" bIns="177927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algn="ctr" defTabSz="1751511">
                <a:defRPr/>
              </a:pPr>
              <a:r>
                <a:rPr lang="en-GB" sz="1600" kern="0">
                  <a:solidFill>
                    <a:srgbClr val="FFFFFF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[Insert figure heading here]</a:t>
              </a:r>
            </a:p>
          </p:txBody>
        </p:sp>
      </p:grp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CDC8F848-4DFF-4919-93F9-62C7394FBEDC}"/>
              </a:ext>
            </a:extLst>
          </p:cNvPr>
          <p:cNvCxnSpPr>
            <a:cxnSpLocks/>
          </p:cNvCxnSpPr>
          <p:nvPr/>
        </p:nvCxnSpPr>
        <p:spPr>
          <a:xfrm flipH="1">
            <a:off x="753277" y="15296030"/>
            <a:ext cx="0" cy="596370"/>
          </a:xfrm>
          <a:prstGeom prst="line">
            <a:avLst/>
          </a:prstGeom>
          <a:noFill/>
          <a:ln w="82550" cap="flat" cmpd="sng" algn="ctr">
            <a:solidFill>
              <a:srgbClr val="0283AD"/>
            </a:solidFill>
            <a:prstDash val="solid"/>
            <a:miter lim="800000"/>
            <a:headEnd type="none" w="lg" len="med"/>
            <a:tailEnd type="none" w="lg" len="med"/>
          </a:ln>
          <a:effectLst/>
        </p:spPr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6A86143-FAA0-4BD0-B611-641FFE8BEC17}"/>
              </a:ext>
            </a:extLst>
          </p:cNvPr>
          <p:cNvCxnSpPr>
            <a:cxnSpLocks/>
          </p:cNvCxnSpPr>
          <p:nvPr/>
        </p:nvCxnSpPr>
        <p:spPr>
          <a:xfrm flipH="1">
            <a:off x="753277" y="11121049"/>
            <a:ext cx="0" cy="596370"/>
          </a:xfrm>
          <a:prstGeom prst="line">
            <a:avLst/>
          </a:prstGeom>
          <a:noFill/>
          <a:ln w="82550" cap="flat" cmpd="sng" algn="ctr">
            <a:solidFill>
              <a:srgbClr val="0283AD"/>
            </a:solidFill>
            <a:prstDash val="solid"/>
            <a:miter lim="800000"/>
            <a:headEnd type="none" w="lg" len="med"/>
            <a:tailEnd type="none" w="lg" len="med"/>
          </a:ln>
          <a:effectLst/>
        </p:spPr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DAC04FA8-BF23-4EFB-B7B7-757CD33B0BC3}"/>
              </a:ext>
            </a:extLst>
          </p:cNvPr>
          <p:cNvCxnSpPr>
            <a:cxnSpLocks/>
          </p:cNvCxnSpPr>
          <p:nvPr/>
        </p:nvCxnSpPr>
        <p:spPr>
          <a:xfrm flipH="1">
            <a:off x="753277" y="6948074"/>
            <a:ext cx="0" cy="596370"/>
          </a:xfrm>
          <a:prstGeom prst="line">
            <a:avLst/>
          </a:prstGeom>
          <a:noFill/>
          <a:ln w="82550" cap="flat" cmpd="sng" algn="ctr">
            <a:solidFill>
              <a:srgbClr val="0283AD"/>
            </a:solidFill>
            <a:prstDash val="solid"/>
            <a:miter lim="800000"/>
            <a:headEnd type="none" w="lg" len="med"/>
            <a:tailEnd type="none" w="lg" len="med"/>
          </a:ln>
          <a:effectLst/>
        </p:spPr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E1AC0C28-E3B8-437A-9720-2E550ABBAEC6}"/>
              </a:ext>
            </a:extLst>
          </p:cNvPr>
          <p:cNvSpPr/>
          <p:nvPr/>
        </p:nvSpPr>
        <p:spPr>
          <a:xfrm>
            <a:off x="2264389" y="19584488"/>
            <a:ext cx="7510843" cy="1086555"/>
          </a:xfrm>
          <a:prstGeom prst="rect">
            <a:avLst/>
          </a:prstGeom>
          <a:noFill/>
          <a:ln w="19050" cap="sq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0" tIns="0" rIns="0" bIns="0" numCol="2" spcCol="43200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defTabSz="1751511">
              <a:spcAft>
                <a:spcPts val="200"/>
              </a:spcAft>
              <a:defRPr/>
            </a:pPr>
            <a:r>
              <a:rPr lang="en-GB" sz="1398" b="1" kern="0">
                <a:solidFill>
                  <a:srgbClr val="545454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References</a:t>
            </a:r>
          </a:p>
          <a:p>
            <a:pPr defTabSz="1751511">
              <a:spcAft>
                <a:spcPts val="200"/>
              </a:spcAft>
              <a:defRPr/>
            </a:pPr>
            <a:r>
              <a:rPr lang="en-GB" kern="0">
                <a:solidFill>
                  <a:srgbClr val="545454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[insert references here]</a:t>
            </a:r>
          </a:p>
          <a:p>
            <a:pPr defTabSz="1751511">
              <a:spcBef>
                <a:spcPts val="749"/>
              </a:spcBef>
              <a:spcAft>
                <a:spcPts val="200"/>
              </a:spcAft>
              <a:defRPr/>
            </a:pPr>
            <a:r>
              <a:rPr lang="en-GB" sz="1398" b="1" kern="0">
                <a:solidFill>
                  <a:srgbClr val="545454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Acknowledgments</a:t>
            </a:r>
          </a:p>
          <a:p>
            <a:pPr defTabSz="1751511">
              <a:spcAft>
                <a:spcPts val="200"/>
              </a:spcAft>
              <a:defRPr/>
            </a:pPr>
            <a:r>
              <a:rPr lang="en-GB" kern="0">
                <a:solidFill>
                  <a:srgbClr val="545454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[insert acknowledgments here]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BE9496E0-32F5-4B8C-B152-C284BC5930E3}"/>
              </a:ext>
            </a:extLst>
          </p:cNvPr>
          <p:cNvGrpSpPr/>
          <p:nvPr/>
        </p:nvGrpSpPr>
        <p:grpSpPr>
          <a:xfrm>
            <a:off x="5846473" y="6275708"/>
            <a:ext cx="920673" cy="353771"/>
            <a:chOff x="8332787" y="23418800"/>
            <a:chExt cx="5748354" cy="2208811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C83A9D1-EBBC-4F01-907A-3DE9ACA83C27}"/>
                </a:ext>
              </a:extLst>
            </p:cNvPr>
            <p:cNvSpPr txBox="1"/>
            <p:nvPr/>
          </p:nvSpPr>
          <p:spPr>
            <a:xfrm>
              <a:off x="8332787" y="23418800"/>
              <a:ext cx="5748354" cy="1133475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>
              <a:defPPr>
                <a:defRPr lang="en-US"/>
              </a:defPPr>
              <a:lvl1pPr marL="0" algn="l" defTabSz="100095" rtl="0" eaLnBrk="1" latinLnBrk="0" hangingPunct="1">
                <a:defRPr sz="39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100095" algn="l" defTabSz="100095" rtl="0" eaLnBrk="1" latinLnBrk="0" hangingPunct="1">
                <a:defRPr sz="39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00190" algn="l" defTabSz="100095" rtl="0" eaLnBrk="1" latinLnBrk="0" hangingPunct="1">
                <a:defRPr sz="39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300285" algn="l" defTabSz="100095" rtl="0" eaLnBrk="1" latinLnBrk="0" hangingPunct="1">
                <a:defRPr sz="39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400381" algn="l" defTabSz="100095" rtl="0" eaLnBrk="1" latinLnBrk="0" hangingPunct="1">
                <a:defRPr sz="39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500476" algn="l" defTabSz="100095" rtl="0" eaLnBrk="1" latinLnBrk="0" hangingPunct="1">
                <a:defRPr sz="39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600571" algn="l" defTabSz="100095" rtl="0" eaLnBrk="1" latinLnBrk="0" hangingPunct="1">
                <a:defRPr sz="39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700666" algn="l" defTabSz="100095" rtl="0" eaLnBrk="1" latinLnBrk="0" hangingPunct="1">
                <a:defRPr sz="39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800761" algn="l" defTabSz="100095" rtl="0" eaLnBrk="1" latinLnBrk="0" hangingPunct="1">
                <a:defRPr sz="39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561710">
                <a:spcAft>
                  <a:spcPts val="192"/>
                </a:spcAft>
              </a:pPr>
              <a:r>
                <a:rPr lang="en-US" sz="448" b="1">
                  <a:solidFill>
                    <a:srgbClr val="0283AD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Dr. BrightCarbon </a:t>
              </a:r>
              <a:br>
                <a:rPr lang="en-US" sz="448" b="1">
                  <a:solidFill>
                    <a:prstClr val="white"/>
                  </a:solidFill>
                  <a:latin typeface="Montserrat" panose="02000505000000020004" pitchFamily="2" charset="0"/>
                </a:rPr>
              </a:br>
              <a:r>
                <a:rPr lang="en-US" sz="385">
                  <a:solidFill>
                    <a:srgbClr val="0283AD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ABc, DeFG, HiJK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0C002506-C42C-465A-82B2-379D30BFCDD6}"/>
                </a:ext>
              </a:extLst>
            </p:cNvPr>
            <p:cNvSpPr txBox="1"/>
            <p:nvPr/>
          </p:nvSpPr>
          <p:spPr>
            <a:xfrm>
              <a:off x="9065088" y="24387169"/>
              <a:ext cx="5016053" cy="675028"/>
            </a:xfrm>
            <a:prstGeom prst="rect">
              <a:avLst/>
            </a:prstGeom>
            <a:noFill/>
          </p:spPr>
          <p:txBody>
            <a:bodyPr wrap="square" rtlCol="0" anchor="ctr">
              <a:normAutofit/>
            </a:bodyPr>
            <a:lstStyle>
              <a:defPPr>
                <a:defRPr lang="en-US"/>
              </a:defPPr>
              <a:lvl1pPr marL="0" algn="l" defTabSz="100095" rtl="0" eaLnBrk="1" latinLnBrk="0" hangingPunct="1">
                <a:defRPr sz="39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100095" algn="l" defTabSz="100095" rtl="0" eaLnBrk="1" latinLnBrk="0" hangingPunct="1">
                <a:defRPr sz="39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00190" algn="l" defTabSz="100095" rtl="0" eaLnBrk="1" latinLnBrk="0" hangingPunct="1">
                <a:defRPr sz="39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300285" algn="l" defTabSz="100095" rtl="0" eaLnBrk="1" latinLnBrk="0" hangingPunct="1">
                <a:defRPr sz="39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400381" algn="l" defTabSz="100095" rtl="0" eaLnBrk="1" latinLnBrk="0" hangingPunct="1">
                <a:defRPr sz="39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500476" algn="l" defTabSz="100095" rtl="0" eaLnBrk="1" latinLnBrk="0" hangingPunct="1">
                <a:defRPr sz="39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600571" algn="l" defTabSz="100095" rtl="0" eaLnBrk="1" latinLnBrk="0" hangingPunct="1">
                <a:defRPr sz="39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700666" algn="l" defTabSz="100095" rtl="0" eaLnBrk="1" latinLnBrk="0" hangingPunct="1">
                <a:defRPr sz="39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800761" algn="l" defTabSz="100095" rtl="0" eaLnBrk="1" latinLnBrk="0" hangingPunct="1">
                <a:defRPr sz="39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561710">
                <a:spcAft>
                  <a:spcPts val="272"/>
                </a:spcAft>
              </a:pPr>
              <a:r>
                <a:rPr lang="en-US" sz="289">
                  <a:solidFill>
                    <a:srgbClr val="54545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[Insert email address]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FA312410-CAB0-4258-949D-46AF51AC1A0E}"/>
                </a:ext>
              </a:extLst>
            </p:cNvPr>
            <p:cNvSpPr txBox="1"/>
            <p:nvPr/>
          </p:nvSpPr>
          <p:spPr>
            <a:xfrm>
              <a:off x="9065088" y="24952583"/>
              <a:ext cx="5016053" cy="675028"/>
            </a:xfrm>
            <a:prstGeom prst="rect">
              <a:avLst/>
            </a:prstGeom>
            <a:noFill/>
          </p:spPr>
          <p:txBody>
            <a:bodyPr wrap="square" rtlCol="0" anchor="ctr">
              <a:normAutofit/>
            </a:bodyPr>
            <a:lstStyle>
              <a:defPPr>
                <a:defRPr lang="en-US"/>
              </a:defPPr>
              <a:lvl1pPr marL="0" algn="l" defTabSz="100095" rtl="0" eaLnBrk="1" latinLnBrk="0" hangingPunct="1">
                <a:defRPr sz="39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100095" algn="l" defTabSz="100095" rtl="0" eaLnBrk="1" latinLnBrk="0" hangingPunct="1">
                <a:defRPr sz="39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00190" algn="l" defTabSz="100095" rtl="0" eaLnBrk="1" latinLnBrk="0" hangingPunct="1">
                <a:defRPr sz="39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300285" algn="l" defTabSz="100095" rtl="0" eaLnBrk="1" latinLnBrk="0" hangingPunct="1">
                <a:defRPr sz="39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400381" algn="l" defTabSz="100095" rtl="0" eaLnBrk="1" latinLnBrk="0" hangingPunct="1">
                <a:defRPr sz="39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500476" algn="l" defTabSz="100095" rtl="0" eaLnBrk="1" latinLnBrk="0" hangingPunct="1">
                <a:defRPr sz="39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600571" algn="l" defTabSz="100095" rtl="0" eaLnBrk="1" latinLnBrk="0" hangingPunct="1">
                <a:defRPr sz="39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700666" algn="l" defTabSz="100095" rtl="0" eaLnBrk="1" latinLnBrk="0" hangingPunct="1">
                <a:defRPr sz="39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800761" algn="l" defTabSz="100095" rtl="0" eaLnBrk="1" latinLnBrk="0" hangingPunct="1">
                <a:defRPr sz="39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561710">
                <a:spcAft>
                  <a:spcPts val="272"/>
                </a:spcAft>
              </a:pPr>
              <a:r>
                <a:rPr lang="en-US" sz="289">
                  <a:solidFill>
                    <a:srgbClr val="54545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[Insert twitter username]</a:t>
              </a:r>
            </a:p>
          </p:txBody>
        </p:sp>
        <p:pic>
          <p:nvPicPr>
            <p:cNvPr id="46" name="Graphic 45" descr="Envelope outline">
              <a:extLst>
                <a:ext uri="{FF2B5EF4-FFF2-40B4-BE49-F238E27FC236}">
                  <a16:creationId xmlns:a16="http://schemas.microsoft.com/office/drawing/2014/main" id="{95FE7D70-2117-4A5A-8A50-F7D1BD183AD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435809" y="24482759"/>
              <a:ext cx="471633" cy="483849"/>
            </a:xfrm>
            <a:prstGeom prst="rect">
              <a:avLst/>
            </a:prstGeom>
          </p:spPr>
        </p:pic>
        <p:sp>
          <p:nvSpPr>
            <p:cNvPr id="47" name="Graphic 3">
              <a:extLst>
                <a:ext uri="{FF2B5EF4-FFF2-40B4-BE49-F238E27FC236}">
                  <a16:creationId xmlns:a16="http://schemas.microsoft.com/office/drawing/2014/main" id="{B01FDDE3-DD6B-4837-A74B-818FE88F4B7C}"/>
                </a:ext>
              </a:extLst>
            </p:cNvPr>
            <p:cNvSpPr/>
            <p:nvPr/>
          </p:nvSpPr>
          <p:spPr>
            <a:xfrm>
              <a:off x="8436406" y="25099224"/>
              <a:ext cx="470449" cy="381746"/>
            </a:xfrm>
            <a:custGeom>
              <a:avLst/>
              <a:gdLst>
                <a:gd name="connsiteX0" fmla="*/ 469046 w 470449"/>
                <a:gd name="connsiteY0" fmla="*/ 53244 h 381747"/>
                <a:gd name="connsiteX1" fmla="*/ 424987 w 470449"/>
                <a:gd name="connsiteY1" fmla="*/ 62689 h 381747"/>
                <a:gd name="connsiteX2" fmla="*/ 467904 w 470449"/>
                <a:gd name="connsiteY2" fmla="*/ 25816 h 381747"/>
                <a:gd name="connsiteX3" fmla="*/ 406552 w 470449"/>
                <a:gd name="connsiteY3" fmla="*/ 38071 h 381747"/>
                <a:gd name="connsiteX4" fmla="*/ 212800 w 470449"/>
                <a:gd name="connsiteY4" fmla="*/ 132327 h 381747"/>
                <a:gd name="connsiteX5" fmla="*/ 100011 w 470449"/>
                <a:gd name="connsiteY5" fmla="*/ 89212 h 381747"/>
                <a:gd name="connsiteX6" fmla="*/ 53757 w 470449"/>
                <a:gd name="connsiteY6" fmla="*/ 54213 h 381747"/>
                <a:gd name="connsiteX7" fmla="*/ 129713 w 470449"/>
                <a:gd name="connsiteY7" fmla="*/ 208606 h 381747"/>
                <a:gd name="connsiteX8" fmla="*/ 72587 w 470449"/>
                <a:gd name="connsiteY8" fmla="*/ 198328 h 381747"/>
                <a:gd name="connsiteX9" fmla="*/ 160454 w 470449"/>
                <a:gd name="connsiteY9" fmla="*/ 288622 h 381747"/>
                <a:gd name="connsiteX10" fmla="*/ -1403 w 470449"/>
                <a:gd name="connsiteY10" fmla="*/ 309321 h 381747"/>
                <a:gd name="connsiteX11" fmla="*/ 429905 w 470449"/>
                <a:gd name="connsiteY11" fmla="*/ 86456 h 381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70449" h="381747">
                  <a:moveTo>
                    <a:pt x="469046" y="53244"/>
                  </a:moveTo>
                  <a:lnTo>
                    <a:pt x="424987" y="62689"/>
                  </a:lnTo>
                  <a:lnTo>
                    <a:pt x="467904" y="25816"/>
                  </a:lnTo>
                  <a:lnTo>
                    <a:pt x="406552" y="38071"/>
                  </a:lnTo>
                  <a:cubicBezTo>
                    <a:pt x="334408" y="-49214"/>
                    <a:pt x="188724" y="21752"/>
                    <a:pt x="212800" y="132327"/>
                  </a:cubicBezTo>
                  <a:cubicBezTo>
                    <a:pt x="184557" y="112062"/>
                    <a:pt x="135564" y="105523"/>
                    <a:pt x="100011" y="89212"/>
                  </a:cubicBezTo>
                  <a:cubicBezTo>
                    <a:pt x="51452" y="66931"/>
                    <a:pt x="56525" y="42681"/>
                    <a:pt x="53757" y="54213"/>
                  </a:cubicBezTo>
                  <a:cubicBezTo>
                    <a:pt x="32599" y="142910"/>
                    <a:pt x="109147" y="207464"/>
                    <a:pt x="129713" y="208606"/>
                  </a:cubicBezTo>
                  <a:cubicBezTo>
                    <a:pt x="110290" y="211461"/>
                    <a:pt x="72587" y="198328"/>
                    <a:pt x="72587" y="198328"/>
                  </a:cubicBezTo>
                  <a:cubicBezTo>
                    <a:pt x="72587" y="198328"/>
                    <a:pt x="72587" y="246882"/>
                    <a:pt x="160454" y="288622"/>
                  </a:cubicBezTo>
                  <a:cubicBezTo>
                    <a:pt x="110278" y="312116"/>
                    <a:pt x="53085" y="319323"/>
                    <a:pt x="-1403" y="309321"/>
                  </a:cubicBezTo>
                  <a:cubicBezTo>
                    <a:pt x="171519" y="478623"/>
                    <a:pt x="467410" y="323763"/>
                    <a:pt x="429905" y="86456"/>
                  </a:cubicBezTo>
                  <a:close/>
                </a:path>
              </a:pathLst>
            </a:custGeom>
            <a:noFill/>
            <a:ln w="11430" cap="flat">
              <a:solidFill>
                <a:srgbClr val="0283AD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100095" rtl="0" eaLnBrk="1" latinLnBrk="0" hangingPunct="1">
                <a:defRPr sz="39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100095" algn="l" defTabSz="100095" rtl="0" eaLnBrk="1" latinLnBrk="0" hangingPunct="1">
                <a:defRPr sz="39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00190" algn="l" defTabSz="100095" rtl="0" eaLnBrk="1" latinLnBrk="0" hangingPunct="1">
                <a:defRPr sz="39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300285" algn="l" defTabSz="100095" rtl="0" eaLnBrk="1" latinLnBrk="0" hangingPunct="1">
                <a:defRPr sz="39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400381" algn="l" defTabSz="100095" rtl="0" eaLnBrk="1" latinLnBrk="0" hangingPunct="1">
                <a:defRPr sz="39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500476" algn="l" defTabSz="100095" rtl="0" eaLnBrk="1" latinLnBrk="0" hangingPunct="1">
                <a:defRPr sz="39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600571" algn="l" defTabSz="100095" rtl="0" eaLnBrk="1" latinLnBrk="0" hangingPunct="1">
                <a:defRPr sz="39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700666" algn="l" defTabSz="100095" rtl="0" eaLnBrk="1" latinLnBrk="0" hangingPunct="1">
                <a:defRPr sz="39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800761" algn="l" defTabSz="100095" rtl="0" eaLnBrk="1" latinLnBrk="0" hangingPunct="1">
                <a:defRPr sz="39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 sz="144"/>
            </a:p>
          </p:txBody>
        </p:sp>
      </p:grpSp>
    </p:spTree>
    <p:extLst>
      <p:ext uri="{BB962C8B-B14F-4D97-AF65-F5344CB8AC3E}">
        <p14:creationId xmlns:p14="http://schemas.microsoft.com/office/powerpoint/2010/main" val="39008387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32" name="Diagram 431">
            <a:extLst>
              <a:ext uri="{FF2B5EF4-FFF2-40B4-BE49-F238E27FC236}">
                <a16:creationId xmlns:a16="http://schemas.microsoft.com/office/drawing/2014/main" id="{26D923E7-3841-4908-AF99-6B00428D40E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90954250"/>
              </p:ext>
            </p:extLst>
          </p:nvPr>
        </p:nvGraphicFramePr>
        <p:xfrm>
          <a:off x="10784543" y="16048108"/>
          <a:ext cx="3315579" cy="22103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9" name="TextBox 38">
            <a:extLst>
              <a:ext uri="{FF2B5EF4-FFF2-40B4-BE49-F238E27FC236}">
                <a16:creationId xmlns:a16="http://schemas.microsoft.com/office/drawing/2014/main" id="{B8034B82-53D1-4C93-9DC4-3E6321EE2C6E}"/>
              </a:ext>
            </a:extLst>
          </p:cNvPr>
          <p:cNvSpPr txBox="1"/>
          <p:nvPr/>
        </p:nvSpPr>
        <p:spPr>
          <a:xfrm>
            <a:off x="715216" y="712534"/>
            <a:ext cx="13911017" cy="1364758"/>
          </a:xfrm>
          <a:prstGeom prst="rect">
            <a:avLst/>
          </a:prstGeom>
          <a:noFill/>
          <a:ln w="50800" cap="sq">
            <a:noFill/>
            <a:miter lim="800000"/>
          </a:ln>
        </p:spPr>
        <p:txBody>
          <a:bodyPr wrap="square" lIns="0" tIns="0" rIns="0" bIns="0" rtlCol="0" anchor="t" anchorCtr="0">
            <a:normAutofit/>
          </a:bodyPr>
          <a:lstStyle/>
          <a:p>
            <a:pPr algn="ctr" defTabSz="1751511"/>
            <a:r>
              <a:rPr lang="en-GB" sz="4495" b="1">
                <a:solidFill>
                  <a:srgbClr val="0283AD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Sticker sheet – Option 4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67B367E-BFBC-447B-8C1A-AF31668740AD}"/>
              </a:ext>
            </a:extLst>
          </p:cNvPr>
          <p:cNvSpPr txBox="1"/>
          <p:nvPr/>
        </p:nvSpPr>
        <p:spPr>
          <a:xfrm>
            <a:off x="715216" y="2082499"/>
            <a:ext cx="13911017" cy="380521"/>
          </a:xfrm>
          <a:prstGeom prst="rect">
            <a:avLst/>
          </a:prstGeom>
          <a:noFill/>
          <a:ln w="50800" cap="sq">
            <a:noFill/>
            <a:miter lim="800000"/>
          </a:ln>
        </p:spPr>
        <p:txBody>
          <a:bodyPr wrap="square" lIns="0" tIns="0" rIns="0" bIns="0" rtlCol="0" anchor="t" anchorCtr="0">
            <a:noAutofit/>
          </a:bodyPr>
          <a:lstStyle/>
          <a:p>
            <a:pPr defTabSz="1751511"/>
            <a:r>
              <a:rPr lang="en-GB" sz="2996" i="1">
                <a:solidFill>
                  <a:srgbClr val="545454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Copy and paste any of these elements on to your poster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1995F5EB-D1BC-49F7-8546-4541B7219656}"/>
              </a:ext>
            </a:extLst>
          </p:cNvPr>
          <p:cNvGrpSpPr>
            <a:grpSpLocks/>
          </p:cNvGrpSpPr>
          <p:nvPr/>
        </p:nvGrpSpPr>
        <p:grpSpPr>
          <a:xfrm>
            <a:off x="3807901" y="6071042"/>
            <a:ext cx="4417324" cy="3223138"/>
            <a:chOff x="20336051" y="13912748"/>
            <a:chExt cx="8637586" cy="8016192"/>
          </a:xfrm>
          <a:noFill/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DBF2E87B-FDD6-4743-B06C-9E6DCEEC96B4}"/>
                </a:ext>
              </a:extLst>
            </p:cNvPr>
            <p:cNvSpPr>
              <a:spLocks/>
            </p:cNvSpPr>
            <p:nvPr/>
          </p:nvSpPr>
          <p:spPr>
            <a:xfrm>
              <a:off x="20336051" y="13912748"/>
              <a:ext cx="8637586" cy="6438505"/>
            </a:xfrm>
            <a:prstGeom prst="rect">
              <a:avLst/>
            </a:prstGeom>
            <a:solidFill>
              <a:sysClr val="window" lastClr="FFFFFF"/>
            </a:solidFill>
            <a:ln w="50800" cap="sq" cmpd="sng" algn="ctr">
              <a:solidFill>
                <a:srgbClr val="0283AD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177927" tIns="177927" rIns="177927" bIns="177927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algn="ctr" defTabSz="1751511">
                <a:defRPr/>
              </a:pPr>
              <a:r>
                <a:rPr lang="en-GB" sz="1600" i="1" kern="0">
                  <a:solidFill>
                    <a:srgbClr val="54545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Figure placeholder</a:t>
              </a: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37ED3F11-38AF-4FE0-B178-14973FB1268F}"/>
                </a:ext>
              </a:extLst>
            </p:cNvPr>
            <p:cNvSpPr/>
            <p:nvPr/>
          </p:nvSpPr>
          <p:spPr>
            <a:xfrm>
              <a:off x="20336051" y="20351259"/>
              <a:ext cx="8637586" cy="1577681"/>
            </a:xfrm>
            <a:prstGeom prst="rect">
              <a:avLst/>
            </a:prstGeom>
            <a:solidFill>
              <a:srgbClr val="0283AD"/>
            </a:solidFill>
            <a:ln w="50800" cap="sq" cmpd="sng" algn="ctr">
              <a:solidFill>
                <a:srgbClr val="0283AD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177927" tIns="177927" rIns="177927" bIns="177927" numCol="1" spcCol="0" rtlCol="0" fromWordArt="0" anchor="t" anchorCtr="0" forceAA="0" compatLnSpc="1">
              <a:prstTxWarp prst="textNoShape">
                <a:avLst/>
              </a:prstTxWarp>
              <a:normAutofit/>
            </a:bodyPr>
            <a:lstStyle/>
            <a:p>
              <a:pPr algn="ctr" defTabSz="1751511">
                <a:defRPr/>
              </a:pPr>
              <a:r>
                <a:rPr lang="en-GB" sz="1600" kern="0">
                  <a:solidFill>
                    <a:srgbClr val="FFFFFF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[Insert figure heading here]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9077D344-866F-477F-A29A-4ECC2DC38979}"/>
              </a:ext>
            </a:extLst>
          </p:cNvPr>
          <p:cNvGrpSpPr/>
          <p:nvPr/>
        </p:nvGrpSpPr>
        <p:grpSpPr>
          <a:xfrm>
            <a:off x="3807901" y="2774527"/>
            <a:ext cx="5963269" cy="3296513"/>
            <a:chOff x="7624998" y="5548191"/>
            <a:chExt cx="11940940" cy="6600986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4ECE90CD-B0CB-423D-8890-420917358766}"/>
                </a:ext>
              </a:extLst>
            </p:cNvPr>
            <p:cNvSpPr>
              <a:spLocks/>
            </p:cNvSpPr>
            <p:nvPr/>
          </p:nvSpPr>
          <p:spPr>
            <a:xfrm>
              <a:off x="7624998" y="6823216"/>
              <a:ext cx="11940940" cy="5325961"/>
            </a:xfrm>
            <a:prstGeom prst="rect">
              <a:avLst/>
            </a:prstGeom>
            <a:noFill/>
            <a:ln w="19050" cap="sq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177927" tIns="177927" rIns="177927" bIns="177927" numCol="1" spcCol="0" rtlCol="0" fromWordArt="0" anchor="t" anchorCtr="0" forceAA="0" compatLnSpc="1">
              <a:prstTxWarp prst="textNoShape">
                <a:avLst/>
              </a:prstTxWarp>
              <a:normAutofit/>
            </a:bodyPr>
            <a:lstStyle/>
            <a:p>
              <a:pPr marL="403509" indent="-403509" defTabSz="1751511">
                <a:spcAft>
                  <a:spcPts val="200"/>
                </a:spcAft>
                <a:buClr>
                  <a:srgbClr val="0283AD"/>
                </a:buClr>
                <a:buFont typeface="Arial" panose="020B0604020202020204" pitchFamily="34" charset="0"/>
                <a:buChar char="•"/>
                <a:defRPr/>
              </a:pPr>
              <a:r>
                <a:rPr lang="en-GB" sz="1798" kern="0">
                  <a:solidFill>
                    <a:srgbClr val="54545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[Insert text here]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3F586C57-6750-4386-AAD7-C9C5CE83D4B3}"/>
                </a:ext>
              </a:extLst>
            </p:cNvPr>
            <p:cNvSpPr/>
            <p:nvPr/>
          </p:nvSpPr>
          <p:spPr>
            <a:xfrm>
              <a:off x="7624998" y="5548191"/>
              <a:ext cx="11940939" cy="1194181"/>
            </a:xfrm>
            <a:prstGeom prst="rect">
              <a:avLst/>
            </a:prstGeom>
            <a:noFill/>
            <a:ln w="50800" cap="sq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177927" tIns="0" rIns="177927" bIns="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defTabSz="1751511">
                <a:defRPr/>
              </a:pPr>
              <a:r>
                <a:rPr lang="en-GB" sz="2996" b="1" kern="0">
                  <a:solidFill>
                    <a:srgbClr val="0283AD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Heading</a:t>
              </a:r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460806AA-E5E2-4AD9-9ACF-949AEE589C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12557" y="5548191"/>
              <a:ext cx="0" cy="1194180"/>
            </a:xfrm>
            <a:prstGeom prst="line">
              <a:avLst/>
            </a:prstGeom>
            <a:noFill/>
            <a:ln w="82550" cap="flat" cmpd="sng" algn="ctr">
              <a:solidFill>
                <a:srgbClr val="0283AD"/>
              </a:solidFill>
              <a:prstDash val="solid"/>
              <a:miter lim="800000"/>
              <a:headEnd type="none" w="lg" len="med"/>
              <a:tailEnd type="none" w="lg" len="med"/>
            </a:ln>
            <a:effectLst/>
          </p:spPr>
        </p:cxnSp>
      </p:grpSp>
      <p:sp>
        <p:nvSpPr>
          <p:cNvPr id="66" name="Rectangle 65">
            <a:extLst>
              <a:ext uri="{FF2B5EF4-FFF2-40B4-BE49-F238E27FC236}">
                <a16:creationId xmlns:a16="http://schemas.microsoft.com/office/drawing/2014/main" id="{D6782C7B-8688-4C5A-A2B2-0A1CF85E4B2C}"/>
              </a:ext>
            </a:extLst>
          </p:cNvPr>
          <p:cNvSpPr>
            <a:spLocks/>
          </p:cNvSpPr>
          <p:nvPr/>
        </p:nvSpPr>
        <p:spPr>
          <a:xfrm>
            <a:off x="715216" y="2780137"/>
            <a:ext cx="2870585" cy="1935623"/>
          </a:xfrm>
          <a:prstGeom prst="rect">
            <a:avLst/>
          </a:prstGeom>
          <a:noFill/>
          <a:ln w="19050" cap="sq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1751511">
              <a:spcAft>
                <a:spcPts val="599"/>
              </a:spcAft>
              <a:defRPr/>
            </a:pPr>
            <a:r>
              <a:rPr lang="en-GB" sz="1598" b="1" kern="0">
                <a:solidFill>
                  <a:srgbClr val="0283AD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Heading/text boxes</a:t>
            </a:r>
          </a:p>
          <a:p>
            <a:pPr defTabSz="1751511">
              <a:spcAft>
                <a:spcPts val="300"/>
              </a:spcAft>
              <a:defRPr/>
            </a:pPr>
            <a:r>
              <a:rPr lang="en-GB" sz="1598" kern="0">
                <a:solidFill>
                  <a:srgbClr val="545454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Heading: Poppins, blue, bold, 30pt</a:t>
            </a:r>
          </a:p>
          <a:p>
            <a:pPr defTabSz="1751511">
              <a:spcAft>
                <a:spcPts val="300"/>
              </a:spcAft>
              <a:defRPr/>
            </a:pPr>
            <a:r>
              <a:rPr lang="en-GB" sz="1598" kern="0">
                <a:solidFill>
                  <a:srgbClr val="545454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Body: Poppins, grey, 18pt, space after 2pt</a:t>
            </a:r>
          </a:p>
          <a:p>
            <a:pPr defTabSz="1751511">
              <a:spcAft>
                <a:spcPts val="300"/>
              </a:spcAft>
              <a:defRPr/>
            </a:pPr>
            <a:endParaRPr lang="en-GB" sz="1598" kern="0">
              <a:solidFill>
                <a:srgbClr val="0283AD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0C475A90-91A7-4648-916B-F7A709B3EDB1}"/>
              </a:ext>
            </a:extLst>
          </p:cNvPr>
          <p:cNvSpPr>
            <a:spLocks/>
          </p:cNvSpPr>
          <p:nvPr/>
        </p:nvSpPr>
        <p:spPr>
          <a:xfrm>
            <a:off x="715216" y="6071042"/>
            <a:ext cx="2870586" cy="1232597"/>
          </a:xfrm>
          <a:prstGeom prst="rect">
            <a:avLst/>
          </a:prstGeom>
          <a:noFill/>
          <a:ln w="19050" cap="sq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1751511">
              <a:spcAft>
                <a:spcPts val="599"/>
              </a:spcAft>
              <a:defRPr/>
            </a:pPr>
            <a:r>
              <a:rPr lang="en-GB" sz="1598" b="1" kern="0">
                <a:solidFill>
                  <a:srgbClr val="0283AD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Figure placeholder</a:t>
            </a:r>
          </a:p>
          <a:p>
            <a:pPr defTabSz="1751511">
              <a:spcAft>
                <a:spcPts val="300"/>
              </a:spcAft>
              <a:defRPr/>
            </a:pPr>
            <a:r>
              <a:rPr lang="en-GB" sz="1598" kern="0">
                <a:solidFill>
                  <a:srgbClr val="545454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Re-size your figure to match the box</a:t>
            </a:r>
          </a:p>
          <a:p>
            <a:pPr defTabSz="1751511">
              <a:spcAft>
                <a:spcPts val="300"/>
              </a:spcAft>
              <a:defRPr/>
            </a:pPr>
            <a:r>
              <a:rPr lang="en-GB" sz="1598" kern="0">
                <a:solidFill>
                  <a:srgbClr val="545454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Font: Poppins, blue, 16pt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94432E4C-9EEA-449B-AE16-96BCBE4BA44A}"/>
              </a:ext>
            </a:extLst>
          </p:cNvPr>
          <p:cNvSpPr>
            <a:spLocks/>
          </p:cNvSpPr>
          <p:nvPr/>
        </p:nvSpPr>
        <p:spPr>
          <a:xfrm>
            <a:off x="9989238" y="2774527"/>
            <a:ext cx="4424554" cy="645211"/>
          </a:xfrm>
          <a:prstGeom prst="rect">
            <a:avLst/>
          </a:prstGeom>
          <a:noFill/>
          <a:ln w="19050" cap="sq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1751511">
              <a:spcAft>
                <a:spcPts val="599"/>
              </a:spcAft>
              <a:defRPr/>
            </a:pPr>
            <a:r>
              <a:rPr lang="en-GB" sz="1598" b="1" kern="0">
                <a:solidFill>
                  <a:srgbClr val="0283AD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Icon set</a:t>
            </a:r>
          </a:p>
          <a:p>
            <a:pPr defTabSz="1751511">
              <a:spcAft>
                <a:spcPts val="300"/>
              </a:spcAft>
              <a:defRPr/>
            </a:pPr>
            <a:r>
              <a:rPr lang="en-GB" sz="1598" kern="0">
                <a:solidFill>
                  <a:srgbClr val="545454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Fill colour to match stroke colour, line width 0.5pt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3B26828-C73B-4CA6-92D1-1D4ECE138E81}"/>
              </a:ext>
            </a:extLst>
          </p:cNvPr>
          <p:cNvSpPr>
            <a:spLocks/>
          </p:cNvSpPr>
          <p:nvPr/>
        </p:nvSpPr>
        <p:spPr>
          <a:xfrm>
            <a:off x="715216" y="14029543"/>
            <a:ext cx="2870585" cy="645211"/>
          </a:xfrm>
          <a:prstGeom prst="rect">
            <a:avLst/>
          </a:prstGeom>
          <a:noFill/>
          <a:ln w="19050" cap="sq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1751511">
              <a:defRPr/>
            </a:pPr>
            <a:r>
              <a:rPr lang="en-GB" sz="1598" b="1" kern="0">
                <a:solidFill>
                  <a:srgbClr val="0283AD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Colour scheme 4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1B16CD4-EB83-4FFC-869D-B71D01174902}"/>
              </a:ext>
            </a:extLst>
          </p:cNvPr>
          <p:cNvGrpSpPr/>
          <p:nvPr/>
        </p:nvGrpSpPr>
        <p:grpSpPr>
          <a:xfrm>
            <a:off x="3807903" y="14029543"/>
            <a:ext cx="3448759" cy="490499"/>
            <a:chOff x="6005799" y="27528142"/>
            <a:chExt cx="6905842" cy="982182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791E38AE-F2A5-476B-9FD9-AA73A7DDA36B}"/>
                </a:ext>
              </a:extLst>
            </p:cNvPr>
            <p:cNvSpPr/>
            <p:nvPr/>
          </p:nvSpPr>
          <p:spPr>
            <a:xfrm>
              <a:off x="6005799" y="27528142"/>
              <a:ext cx="982182" cy="982182"/>
            </a:xfrm>
            <a:prstGeom prst="rect">
              <a:avLst/>
            </a:prstGeom>
            <a:solidFill>
              <a:srgbClr val="0283AD"/>
            </a:solidFill>
            <a:ln w="19050" cap="sq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125848" tIns="125848" rIns="125848" bIns="12584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1751511">
                <a:defRPr/>
              </a:pPr>
              <a:endParaRPr lang="en-GB" sz="2497" kern="0">
                <a:solidFill>
                  <a:srgbClr val="3F3F3F"/>
                </a:solidFill>
                <a:latin typeface="Segoe UI"/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0CB3FCE3-C9CC-4336-9D9F-9E3D98762603}"/>
                </a:ext>
              </a:extLst>
            </p:cNvPr>
            <p:cNvSpPr/>
            <p:nvPr/>
          </p:nvSpPr>
          <p:spPr>
            <a:xfrm>
              <a:off x="7190531" y="27528142"/>
              <a:ext cx="982182" cy="982182"/>
            </a:xfrm>
            <a:prstGeom prst="rect">
              <a:avLst/>
            </a:prstGeom>
            <a:solidFill>
              <a:schemeClr val="bg2"/>
            </a:solidFill>
            <a:ln w="19050" cap="sq" cmpd="sng" algn="ctr">
              <a:solidFill>
                <a:schemeClr val="tx2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125848" tIns="125848" rIns="125848" bIns="12584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1751511"/>
              <a:endParaRPr lang="en-GB" sz="2497" kern="0">
                <a:solidFill>
                  <a:srgbClr val="3F3F3F"/>
                </a:solidFill>
                <a:latin typeface="Segoe UI"/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A166C187-1252-4025-90AD-35F449F9ACBC}"/>
                </a:ext>
              </a:extLst>
            </p:cNvPr>
            <p:cNvSpPr/>
            <p:nvPr/>
          </p:nvSpPr>
          <p:spPr>
            <a:xfrm>
              <a:off x="8375263" y="27528142"/>
              <a:ext cx="982182" cy="982182"/>
            </a:xfrm>
            <a:prstGeom prst="rect">
              <a:avLst/>
            </a:prstGeom>
            <a:solidFill>
              <a:srgbClr val="545454"/>
            </a:solidFill>
            <a:ln w="19050" cap="sq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125848" tIns="125848" rIns="125848" bIns="12584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1751511">
                <a:defRPr/>
              </a:pPr>
              <a:endParaRPr lang="en-GB" sz="2497" kern="0">
                <a:solidFill>
                  <a:srgbClr val="3F3F3F"/>
                </a:solidFill>
                <a:latin typeface="Segoe UI"/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2E96506E-9AF8-4A77-9A47-302939BBF130}"/>
                </a:ext>
              </a:extLst>
            </p:cNvPr>
            <p:cNvSpPr/>
            <p:nvPr/>
          </p:nvSpPr>
          <p:spPr>
            <a:xfrm>
              <a:off x="9559995" y="27528142"/>
              <a:ext cx="982182" cy="982182"/>
            </a:xfrm>
            <a:prstGeom prst="rect">
              <a:avLst/>
            </a:prstGeom>
            <a:solidFill>
              <a:srgbClr val="015C7A"/>
            </a:solidFill>
            <a:ln w="19050" cap="sq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125848" tIns="125848" rIns="125848" bIns="12584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1751511">
                <a:defRPr/>
              </a:pPr>
              <a:endParaRPr lang="en-GB" sz="2497" kern="0">
                <a:solidFill>
                  <a:srgbClr val="3F3F3F"/>
                </a:solidFill>
                <a:latin typeface="Segoe UI"/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B8822FA3-8830-4E57-A0BB-9319EFEF67F3}"/>
                </a:ext>
              </a:extLst>
            </p:cNvPr>
            <p:cNvSpPr/>
            <p:nvPr/>
          </p:nvSpPr>
          <p:spPr>
            <a:xfrm>
              <a:off x="10744727" y="27528142"/>
              <a:ext cx="982182" cy="982182"/>
            </a:xfrm>
            <a:prstGeom prst="rect">
              <a:avLst/>
            </a:prstGeom>
            <a:solidFill>
              <a:srgbClr val="3A9BBB"/>
            </a:solidFill>
            <a:ln w="19050" cap="sq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125848" tIns="125848" rIns="125848" bIns="12584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1751511"/>
              <a:endParaRPr lang="en-GB" sz="2497" kern="0">
                <a:solidFill>
                  <a:srgbClr val="3F3F3F"/>
                </a:solidFill>
                <a:latin typeface="Segoe UI"/>
              </a:endParaRPr>
            </a:p>
          </p:txBody>
        </p:sp>
        <p:sp>
          <p:nvSpPr>
            <p:cNvPr id="428" name="Rectangle 427">
              <a:extLst>
                <a:ext uri="{FF2B5EF4-FFF2-40B4-BE49-F238E27FC236}">
                  <a16:creationId xmlns:a16="http://schemas.microsoft.com/office/drawing/2014/main" id="{DC53B3F4-1FE4-4B6C-8B5D-A082EF88938A}"/>
                </a:ext>
              </a:extLst>
            </p:cNvPr>
            <p:cNvSpPr/>
            <p:nvPr/>
          </p:nvSpPr>
          <p:spPr>
            <a:xfrm>
              <a:off x="11929459" y="27528142"/>
              <a:ext cx="982182" cy="982182"/>
            </a:xfrm>
            <a:prstGeom prst="rect">
              <a:avLst/>
            </a:prstGeom>
            <a:solidFill>
              <a:srgbClr val="BFBFBF"/>
            </a:solidFill>
            <a:ln w="19050" cap="sq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125848" tIns="125848" rIns="125848" bIns="12584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1751511"/>
              <a:endParaRPr lang="en-GB" sz="2497" kern="0">
                <a:solidFill>
                  <a:srgbClr val="3F3F3F"/>
                </a:solidFill>
                <a:latin typeface="Segoe UI"/>
              </a:endParaRPr>
            </a:p>
          </p:txBody>
        </p:sp>
      </p:grpSp>
      <p:pic>
        <p:nvPicPr>
          <p:cNvPr id="138" name="Graphic 137" descr="Magnifying glass outline">
            <a:extLst>
              <a:ext uri="{FF2B5EF4-FFF2-40B4-BE49-F238E27FC236}">
                <a16:creationId xmlns:a16="http://schemas.microsoft.com/office/drawing/2014/main" id="{CDAC9688-80E1-4099-AA9D-03E2F04C392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989238" y="3809413"/>
            <a:ext cx="599412" cy="599412"/>
          </a:xfrm>
          <a:prstGeom prst="rect">
            <a:avLst/>
          </a:prstGeom>
        </p:spPr>
      </p:pic>
      <p:pic>
        <p:nvPicPr>
          <p:cNvPr id="139" name="Graphic 138" descr="Hierarchy outline">
            <a:extLst>
              <a:ext uri="{FF2B5EF4-FFF2-40B4-BE49-F238E27FC236}">
                <a16:creationId xmlns:a16="http://schemas.microsoft.com/office/drawing/2014/main" id="{EBD919CD-E654-40CD-ADB2-B5F65EED282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989238" y="4703315"/>
            <a:ext cx="599412" cy="599412"/>
          </a:xfrm>
          <a:prstGeom prst="rect">
            <a:avLst/>
          </a:prstGeom>
        </p:spPr>
      </p:pic>
      <p:pic>
        <p:nvPicPr>
          <p:cNvPr id="140" name="Graphic 139" descr="Mitochondria outline">
            <a:extLst>
              <a:ext uri="{FF2B5EF4-FFF2-40B4-BE49-F238E27FC236}">
                <a16:creationId xmlns:a16="http://schemas.microsoft.com/office/drawing/2014/main" id="{E170737F-73E3-4873-AFC8-3422738D54D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989238" y="5597217"/>
            <a:ext cx="599412" cy="599412"/>
          </a:xfrm>
          <a:prstGeom prst="rect">
            <a:avLst/>
          </a:prstGeom>
        </p:spPr>
      </p:pic>
      <p:pic>
        <p:nvPicPr>
          <p:cNvPr id="141" name="Graphic 140" descr="Plant With Roots outline">
            <a:extLst>
              <a:ext uri="{FF2B5EF4-FFF2-40B4-BE49-F238E27FC236}">
                <a16:creationId xmlns:a16="http://schemas.microsoft.com/office/drawing/2014/main" id="{99D49E66-D608-4996-A132-8A01BE800F7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989238" y="6491119"/>
            <a:ext cx="599412" cy="599412"/>
          </a:xfrm>
          <a:prstGeom prst="rect">
            <a:avLst/>
          </a:prstGeom>
        </p:spPr>
      </p:pic>
      <p:pic>
        <p:nvPicPr>
          <p:cNvPr id="142" name="Graphic 141" descr="Chemicals outline">
            <a:extLst>
              <a:ext uri="{FF2B5EF4-FFF2-40B4-BE49-F238E27FC236}">
                <a16:creationId xmlns:a16="http://schemas.microsoft.com/office/drawing/2014/main" id="{88E9D1C2-76A7-47A3-8FE0-D1EB8C01F3A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9989238" y="8278924"/>
            <a:ext cx="599412" cy="599412"/>
          </a:xfrm>
          <a:prstGeom prst="rect">
            <a:avLst/>
          </a:prstGeom>
        </p:spPr>
      </p:pic>
      <p:pic>
        <p:nvPicPr>
          <p:cNvPr id="143" name="Graphic 142" descr="Fever outline">
            <a:extLst>
              <a:ext uri="{FF2B5EF4-FFF2-40B4-BE49-F238E27FC236}">
                <a16:creationId xmlns:a16="http://schemas.microsoft.com/office/drawing/2014/main" id="{B33071B6-5FB2-45D9-A805-FA3EF25D6B1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9989238" y="7385022"/>
            <a:ext cx="599412" cy="599412"/>
          </a:xfrm>
          <a:prstGeom prst="rect">
            <a:avLst/>
          </a:prstGeom>
        </p:spPr>
      </p:pic>
      <p:pic>
        <p:nvPicPr>
          <p:cNvPr id="144" name="Graphic 143" descr="Bullseye outline">
            <a:extLst>
              <a:ext uri="{FF2B5EF4-FFF2-40B4-BE49-F238E27FC236}">
                <a16:creationId xmlns:a16="http://schemas.microsoft.com/office/drawing/2014/main" id="{25DF9F86-8BFC-4313-A37B-756F93292DDD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0004527" y="9172826"/>
            <a:ext cx="599412" cy="599412"/>
          </a:xfrm>
          <a:prstGeom prst="rect">
            <a:avLst/>
          </a:prstGeom>
        </p:spPr>
      </p:pic>
      <p:pic>
        <p:nvPicPr>
          <p:cNvPr id="145" name="Graphic 144" descr="Microscope outline">
            <a:extLst>
              <a:ext uri="{FF2B5EF4-FFF2-40B4-BE49-F238E27FC236}">
                <a16:creationId xmlns:a16="http://schemas.microsoft.com/office/drawing/2014/main" id="{BC8A2007-7C77-47DF-8F68-5D5E81D4BCA3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0754266" y="3809413"/>
            <a:ext cx="599412" cy="599412"/>
          </a:xfrm>
          <a:prstGeom prst="rect">
            <a:avLst/>
          </a:prstGeom>
        </p:spPr>
      </p:pic>
      <p:pic>
        <p:nvPicPr>
          <p:cNvPr id="146" name="Graphic 145" descr="Nerve outline">
            <a:extLst>
              <a:ext uri="{FF2B5EF4-FFF2-40B4-BE49-F238E27FC236}">
                <a16:creationId xmlns:a16="http://schemas.microsoft.com/office/drawing/2014/main" id="{D94E1ACE-611F-4FD8-9425-C22742F181FA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10754266" y="5597217"/>
            <a:ext cx="599412" cy="599412"/>
          </a:xfrm>
          <a:prstGeom prst="rect">
            <a:avLst/>
          </a:prstGeom>
        </p:spPr>
      </p:pic>
      <p:pic>
        <p:nvPicPr>
          <p:cNvPr id="147" name="Graphic 146" descr="Petri Dish outline">
            <a:extLst>
              <a:ext uri="{FF2B5EF4-FFF2-40B4-BE49-F238E27FC236}">
                <a16:creationId xmlns:a16="http://schemas.microsoft.com/office/drawing/2014/main" id="{0476F753-7AA8-432D-8B96-7ECD87F521F9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10754266" y="4703315"/>
            <a:ext cx="599412" cy="599412"/>
          </a:xfrm>
          <a:prstGeom prst="rect">
            <a:avLst/>
          </a:prstGeom>
        </p:spPr>
      </p:pic>
      <p:pic>
        <p:nvPicPr>
          <p:cNvPr id="148" name="Graphic 147" descr="Water outline">
            <a:extLst>
              <a:ext uri="{FF2B5EF4-FFF2-40B4-BE49-F238E27FC236}">
                <a16:creationId xmlns:a16="http://schemas.microsoft.com/office/drawing/2014/main" id="{331E58B4-F0CB-4E7E-B9D9-4ACEF1F161B2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10754266" y="6491119"/>
            <a:ext cx="599412" cy="599412"/>
          </a:xfrm>
          <a:prstGeom prst="rect">
            <a:avLst/>
          </a:prstGeom>
        </p:spPr>
      </p:pic>
      <p:pic>
        <p:nvPicPr>
          <p:cNvPr id="149" name="Graphic 148" descr="Chemicals outline">
            <a:extLst>
              <a:ext uri="{FF2B5EF4-FFF2-40B4-BE49-F238E27FC236}">
                <a16:creationId xmlns:a16="http://schemas.microsoft.com/office/drawing/2014/main" id="{F26E2035-D17A-4FB2-82C0-A33F585C0D69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10754266" y="8278924"/>
            <a:ext cx="599412" cy="599412"/>
          </a:xfrm>
          <a:prstGeom prst="rect">
            <a:avLst/>
          </a:prstGeom>
        </p:spPr>
      </p:pic>
      <p:pic>
        <p:nvPicPr>
          <p:cNvPr id="150" name="Graphic 149" descr="Inpatient outline">
            <a:extLst>
              <a:ext uri="{FF2B5EF4-FFF2-40B4-BE49-F238E27FC236}">
                <a16:creationId xmlns:a16="http://schemas.microsoft.com/office/drawing/2014/main" id="{37347E52-921B-4D62-A2F2-5B541EFC7FEF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10754266" y="7385022"/>
            <a:ext cx="599412" cy="599412"/>
          </a:xfrm>
          <a:prstGeom prst="rect">
            <a:avLst/>
          </a:prstGeom>
        </p:spPr>
      </p:pic>
      <p:pic>
        <p:nvPicPr>
          <p:cNvPr id="151" name="Graphic 150" descr="Eye outline">
            <a:extLst>
              <a:ext uri="{FF2B5EF4-FFF2-40B4-BE49-F238E27FC236}">
                <a16:creationId xmlns:a16="http://schemas.microsoft.com/office/drawing/2014/main" id="{168531B5-1EE1-417E-AC6F-1BF07845673B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10754266" y="9172826"/>
            <a:ext cx="599412" cy="599412"/>
          </a:xfrm>
          <a:prstGeom prst="rect">
            <a:avLst/>
          </a:prstGeom>
        </p:spPr>
      </p:pic>
      <p:pic>
        <p:nvPicPr>
          <p:cNvPr id="152" name="Graphic 151" descr="Scatterplot outline">
            <a:extLst>
              <a:ext uri="{FF2B5EF4-FFF2-40B4-BE49-F238E27FC236}">
                <a16:creationId xmlns:a16="http://schemas.microsoft.com/office/drawing/2014/main" id="{62FD7FE7-D58E-427B-ACEB-AE3DE3E20390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12284323" y="3809413"/>
            <a:ext cx="599412" cy="599412"/>
          </a:xfrm>
          <a:prstGeom prst="rect">
            <a:avLst/>
          </a:prstGeom>
        </p:spPr>
      </p:pic>
      <p:pic>
        <p:nvPicPr>
          <p:cNvPr id="153" name="Graphic 152" descr="Binary outline">
            <a:extLst>
              <a:ext uri="{FF2B5EF4-FFF2-40B4-BE49-F238E27FC236}">
                <a16:creationId xmlns:a16="http://schemas.microsoft.com/office/drawing/2014/main" id="{ED3520ED-D92A-4626-8998-91E77FE2558B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12284323" y="5597217"/>
            <a:ext cx="599412" cy="599412"/>
          </a:xfrm>
          <a:prstGeom prst="rect">
            <a:avLst/>
          </a:prstGeom>
        </p:spPr>
      </p:pic>
      <p:pic>
        <p:nvPicPr>
          <p:cNvPr id="154" name="Graphic 153" descr="DNA outline">
            <a:extLst>
              <a:ext uri="{FF2B5EF4-FFF2-40B4-BE49-F238E27FC236}">
                <a16:creationId xmlns:a16="http://schemas.microsoft.com/office/drawing/2014/main" id="{F7B13B58-9DE4-47AC-95FF-B9A9BC328A84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0"/>
              </a:ext>
            </a:extLst>
          </a:blip>
          <a:stretch>
            <a:fillRect/>
          </a:stretch>
        </p:blipFill>
        <p:spPr>
          <a:xfrm>
            <a:off x="12284323" y="4703315"/>
            <a:ext cx="599412" cy="599412"/>
          </a:xfrm>
          <a:prstGeom prst="rect">
            <a:avLst/>
          </a:prstGeom>
        </p:spPr>
      </p:pic>
      <p:pic>
        <p:nvPicPr>
          <p:cNvPr id="155" name="Graphic 154" descr="Germ outline">
            <a:extLst>
              <a:ext uri="{FF2B5EF4-FFF2-40B4-BE49-F238E27FC236}">
                <a16:creationId xmlns:a16="http://schemas.microsoft.com/office/drawing/2014/main" id="{564D4E92-6062-41E7-B075-59F210057600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2"/>
              </a:ext>
            </a:extLst>
          </a:blip>
          <a:stretch>
            <a:fillRect/>
          </a:stretch>
        </p:blipFill>
        <p:spPr>
          <a:xfrm>
            <a:off x="12284323" y="8278924"/>
            <a:ext cx="599412" cy="599412"/>
          </a:xfrm>
          <a:prstGeom prst="rect">
            <a:avLst/>
          </a:prstGeom>
        </p:spPr>
      </p:pic>
      <p:pic>
        <p:nvPicPr>
          <p:cNvPr id="156" name="Graphic 155" descr="Heart with pulse outline">
            <a:extLst>
              <a:ext uri="{FF2B5EF4-FFF2-40B4-BE49-F238E27FC236}">
                <a16:creationId xmlns:a16="http://schemas.microsoft.com/office/drawing/2014/main" id="{4DC1CA14-123C-4358-9FB3-402342DA6149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4"/>
              </a:ext>
            </a:extLst>
          </a:blip>
          <a:stretch>
            <a:fillRect/>
          </a:stretch>
        </p:blipFill>
        <p:spPr>
          <a:xfrm>
            <a:off x="12284323" y="7385022"/>
            <a:ext cx="599412" cy="599412"/>
          </a:xfrm>
          <a:prstGeom prst="rect">
            <a:avLst/>
          </a:prstGeom>
        </p:spPr>
      </p:pic>
      <p:pic>
        <p:nvPicPr>
          <p:cNvPr id="157" name="Graphic 156" descr="IV outline">
            <a:extLst>
              <a:ext uri="{FF2B5EF4-FFF2-40B4-BE49-F238E27FC236}">
                <a16:creationId xmlns:a16="http://schemas.microsoft.com/office/drawing/2014/main" id="{0022BC66-D979-4444-9B93-9C7D97E41661}"/>
              </a:ext>
            </a:extLst>
          </p:cNvPr>
          <p:cNvPicPr>
            <a:picLocks noChangeAspect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6"/>
              </a:ext>
            </a:extLst>
          </a:blip>
          <a:stretch>
            <a:fillRect/>
          </a:stretch>
        </p:blipFill>
        <p:spPr>
          <a:xfrm>
            <a:off x="12284323" y="6491119"/>
            <a:ext cx="599412" cy="599412"/>
          </a:xfrm>
          <a:prstGeom prst="rect">
            <a:avLst/>
          </a:prstGeom>
        </p:spPr>
      </p:pic>
      <p:pic>
        <p:nvPicPr>
          <p:cNvPr id="158" name="Graphic 157" descr="Single gear outline">
            <a:extLst>
              <a:ext uri="{FF2B5EF4-FFF2-40B4-BE49-F238E27FC236}">
                <a16:creationId xmlns:a16="http://schemas.microsoft.com/office/drawing/2014/main" id="{6609F9DA-7025-431E-9789-75C47E95D4CD}"/>
              </a:ext>
            </a:extLst>
          </p:cNvPr>
          <p:cNvPicPr>
            <a:picLocks noChangeAspect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8"/>
              </a:ext>
            </a:extLst>
          </a:blip>
          <a:stretch>
            <a:fillRect/>
          </a:stretch>
        </p:blipFill>
        <p:spPr>
          <a:xfrm>
            <a:off x="12284323" y="9172826"/>
            <a:ext cx="599412" cy="599412"/>
          </a:xfrm>
          <a:prstGeom prst="rect">
            <a:avLst/>
          </a:prstGeom>
        </p:spPr>
      </p:pic>
      <p:pic>
        <p:nvPicPr>
          <p:cNvPr id="159" name="Graphic 158" descr="Bar chart outline">
            <a:extLst>
              <a:ext uri="{FF2B5EF4-FFF2-40B4-BE49-F238E27FC236}">
                <a16:creationId xmlns:a16="http://schemas.microsoft.com/office/drawing/2014/main" id="{A8CCC163-D50F-40C1-96C7-13310506DAAB}"/>
              </a:ext>
            </a:extLst>
          </p:cNvPr>
          <p:cNvPicPr>
            <a:picLocks noChangeAspect="1"/>
          </p:cNvPicPr>
          <p:nvPr/>
        </p:nvPicPr>
        <p:blipFill>
          <a:blip r:embed="rId4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0"/>
              </a:ext>
            </a:extLst>
          </a:blip>
          <a:stretch>
            <a:fillRect/>
          </a:stretch>
        </p:blipFill>
        <p:spPr>
          <a:xfrm>
            <a:off x="13049352" y="3809413"/>
            <a:ext cx="599412" cy="599412"/>
          </a:xfrm>
          <a:prstGeom prst="rect">
            <a:avLst/>
          </a:prstGeom>
        </p:spPr>
      </p:pic>
      <p:pic>
        <p:nvPicPr>
          <p:cNvPr id="160" name="Graphic 159" descr="Scientist female outline">
            <a:extLst>
              <a:ext uri="{FF2B5EF4-FFF2-40B4-BE49-F238E27FC236}">
                <a16:creationId xmlns:a16="http://schemas.microsoft.com/office/drawing/2014/main" id="{C2227627-B260-4D48-8D34-5DE50789E856}"/>
              </a:ext>
            </a:extLst>
          </p:cNvPr>
          <p:cNvPicPr>
            <a:picLocks noChangeAspect="1"/>
          </p:cNvPicPr>
          <p:nvPr/>
        </p:nvPicPr>
        <p:blipFill>
          <a:blip r:embed="rId5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2"/>
              </a:ext>
            </a:extLst>
          </a:blip>
          <a:stretch>
            <a:fillRect/>
          </a:stretch>
        </p:blipFill>
        <p:spPr>
          <a:xfrm>
            <a:off x="13049352" y="4703315"/>
            <a:ext cx="599412" cy="599412"/>
          </a:xfrm>
          <a:prstGeom prst="rect">
            <a:avLst/>
          </a:prstGeom>
        </p:spPr>
      </p:pic>
      <p:pic>
        <p:nvPicPr>
          <p:cNvPr id="161" name="Graphic 160" descr="Monitor outline">
            <a:extLst>
              <a:ext uri="{FF2B5EF4-FFF2-40B4-BE49-F238E27FC236}">
                <a16:creationId xmlns:a16="http://schemas.microsoft.com/office/drawing/2014/main" id="{9B006B79-5626-4990-85C9-55A1E77DFB5D}"/>
              </a:ext>
            </a:extLst>
          </p:cNvPr>
          <p:cNvPicPr>
            <a:picLocks noChangeAspect="1"/>
          </p:cNvPicPr>
          <p:nvPr/>
        </p:nvPicPr>
        <p:blipFill>
          <a:blip r:embed="rId5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4"/>
              </a:ext>
            </a:extLst>
          </a:blip>
          <a:stretch>
            <a:fillRect/>
          </a:stretch>
        </p:blipFill>
        <p:spPr>
          <a:xfrm>
            <a:off x="13049352" y="5597217"/>
            <a:ext cx="599412" cy="599412"/>
          </a:xfrm>
          <a:prstGeom prst="rect">
            <a:avLst/>
          </a:prstGeom>
        </p:spPr>
      </p:pic>
      <p:pic>
        <p:nvPicPr>
          <p:cNvPr id="162" name="Graphic 161" descr="Germ outline">
            <a:extLst>
              <a:ext uri="{FF2B5EF4-FFF2-40B4-BE49-F238E27FC236}">
                <a16:creationId xmlns:a16="http://schemas.microsoft.com/office/drawing/2014/main" id="{82653354-4FE6-4BAE-B6FA-EDA47EE2FA17}"/>
              </a:ext>
            </a:extLst>
          </p:cNvPr>
          <p:cNvPicPr>
            <a:picLocks noChangeAspect="1"/>
          </p:cNvPicPr>
          <p:nvPr/>
        </p:nvPicPr>
        <p:blipFill>
          <a:blip r:embed="rId5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6"/>
              </a:ext>
            </a:extLst>
          </a:blip>
          <a:stretch>
            <a:fillRect/>
          </a:stretch>
        </p:blipFill>
        <p:spPr>
          <a:xfrm>
            <a:off x="13049352" y="8278924"/>
            <a:ext cx="599412" cy="599412"/>
          </a:xfrm>
          <a:prstGeom prst="rect">
            <a:avLst/>
          </a:prstGeom>
        </p:spPr>
      </p:pic>
      <p:pic>
        <p:nvPicPr>
          <p:cNvPr id="163" name="Graphic 162" descr="Immunity outline">
            <a:extLst>
              <a:ext uri="{FF2B5EF4-FFF2-40B4-BE49-F238E27FC236}">
                <a16:creationId xmlns:a16="http://schemas.microsoft.com/office/drawing/2014/main" id="{4C919E95-7A92-4C13-BF7A-53955359521A}"/>
              </a:ext>
            </a:extLst>
          </p:cNvPr>
          <p:cNvPicPr>
            <a:picLocks noChangeAspect="1"/>
          </p:cNvPicPr>
          <p:nvPr/>
        </p:nvPicPr>
        <p:blipFill>
          <a:blip r:embed="rId5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8"/>
              </a:ext>
            </a:extLst>
          </a:blip>
          <a:stretch>
            <a:fillRect/>
          </a:stretch>
        </p:blipFill>
        <p:spPr>
          <a:xfrm>
            <a:off x="13049352" y="7385022"/>
            <a:ext cx="599412" cy="599412"/>
          </a:xfrm>
          <a:prstGeom prst="rect">
            <a:avLst/>
          </a:prstGeom>
        </p:spPr>
      </p:pic>
      <p:pic>
        <p:nvPicPr>
          <p:cNvPr id="164" name="Graphic 163" descr="Bug outline">
            <a:extLst>
              <a:ext uri="{FF2B5EF4-FFF2-40B4-BE49-F238E27FC236}">
                <a16:creationId xmlns:a16="http://schemas.microsoft.com/office/drawing/2014/main" id="{A4A6EE0E-F085-4A50-9099-4B120025E92B}"/>
              </a:ext>
            </a:extLst>
          </p:cNvPr>
          <p:cNvPicPr>
            <a:picLocks noChangeAspect="1"/>
          </p:cNvPicPr>
          <p:nvPr/>
        </p:nvPicPr>
        <p:blipFill>
          <a:blip r:embed="rId5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0"/>
              </a:ext>
            </a:extLst>
          </a:blip>
          <a:stretch>
            <a:fillRect/>
          </a:stretch>
        </p:blipFill>
        <p:spPr>
          <a:xfrm>
            <a:off x="13049352" y="6491119"/>
            <a:ext cx="599412" cy="599412"/>
          </a:xfrm>
          <a:prstGeom prst="rect">
            <a:avLst/>
          </a:prstGeom>
        </p:spPr>
      </p:pic>
      <p:pic>
        <p:nvPicPr>
          <p:cNvPr id="165" name="Graphic 164" descr="Stopwatch outline">
            <a:extLst>
              <a:ext uri="{FF2B5EF4-FFF2-40B4-BE49-F238E27FC236}">
                <a16:creationId xmlns:a16="http://schemas.microsoft.com/office/drawing/2014/main" id="{A42CD6C2-B7DF-4CB0-B0D3-2A8B9841A8CD}"/>
              </a:ext>
            </a:extLst>
          </p:cNvPr>
          <p:cNvPicPr>
            <a:picLocks noChangeAspect="1"/>
          </p:cNvPicPr>
          <p:nvPr/>
        </p:nvPicPr>
        <p:blipFill>
          <a:blip r:embed="rId6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2"/>
              </a:ext>
            </a:extLst>
          </a:blip>
          <a:stretch>
            <a:fillRect/>
          </a:stretch>
        </p:blipFill>
        <p:spPr>
          <a:xfrm>
            <a:off x="13049352" y="9172826"/>
            <a:ext cx="599412" cy="599412"/>
          </a:xfrm>
          <a:prstGeom prst="rect">
            <a:avLst/>
          </a:prstGeom>
        </p:spPr>
      </p:pic>
      <p:pic>
        <p:nvPicPr>
          <p:cNvPr id="166" name="Graphic 165" descr="Document outline">
            <a:extLst>
              <a:ext uri="{FF2B5EF4-FFF2-40B4-BE49-F238E27FC236}">
                <a16:creationId xmlns:a16="http://schemas.microsoft.com/office/drawing/2014/main" id="{BCE87DDA-7516-4F59-AD44-E2B35BEE7E7E}"/>
              </a:ext>
            </a:extLst>
          </p:cNvPr>
          <p:cNvPicPr>
            <a:picLocks noChangeAspect="1"/>
          </p:cNvPicPr>
          <p:nvPr/>
        </p:nvPicPr>
        <p:blipFill>
          <a:blip r:embed="rId6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4"/>
              </a:ext>
            </a:extLst>
          </a:blip>
          <a:stretch>
            <a:fillRect/>
          </a:stretch>
        </p:blipFill>
        <p:spPr>
          <a:xfrm>
            <a:off x="11519295" y="3809413"/>
            <a:ext cx="599412" cy="599412"/>
          </a:xfrm>
          <a:prstGeom prst="rect">
            <a:avLst/>
          </a:prstGeom>
        </p:spPr>
      </p:pic>
      <p:pic>
        <p:nvPicPr>
          <p:cNvPr id="167" name="Graphic 166" descr="Flask outline">
            <a:extLst>
              <a:ext uri="{FF2B5EF4-FFF2-40B4-BE49-F238E27FC236}">
                <a16:creationId xmlns:a16="http://schemas.microsoft.com/office/drawing/2014/main" id="{312D85F6-34B4-433F-9134-BF28102E246A}"/>
              </a:ext>
            </a:extLst>
          </p:cNvPr>
          <p:cNvPicPr>
            <a:picLocks noChangeAspect="1"/>
          </p:cNvPicPr>
          <p:nvPr/>
        </p:nvPicPr>
        <p:blipFill>
          <a:blip r:embed="rId6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6"/>
              </a:ext>
            </a:extLst>
          </a:blip>
          <a:stretch>
            <a:fillRect/>
          </a:stretch>
        </p:blipFill>
        <p:spPr>
          <a:xfrm>
            <a:off x="11519295" y="5597217"/>
            <a:ext cx="599412" cy="599412"/>
          </a:xfrm>
          <a:prstGeom prst="rect">
            <a:avLst/>
          </a:prstGeom>
        </p:spPr>
      </p:pic>
      <p:pic>
        <p:nvPicPr>
          <p:cNvPr id="168" name="Graphic 167" descr="Test tubes outline">
            <a:extLst>
              <a:ext uri="{FF2B5EF4-FFF2-40B4-BE49-F238E27FC236}">
                <a16:creationId xmlns:a16="http://schemas.microsoft.com/office/drawing/2014/main" id="{72257FED-0797-4124-AE93-5876E44E7091}"/>
              </a:ext>
            </a:extLst>
          </p:cNvPr>
          <p:cNvPicPr>
            <a:picLocks noChangeAspect="1"/>
          </p:cNvPicPr>
          <p:nvPr/>
        </p:nvPicPr>
        <p:blipFill>
          <a:blip r:embed="rId6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8"/>
              </a:ext>
            </a:extLst>
          </a:blip>
          <a:stretch>
            <a:fillRect/>
          </a:stretch>
        </p:blipFill>
        <p:spPr>
          <a:xfrm>
            <a:off x="11519295" y="4703315"/>
            <a:ext cx="599412" cy="599412"/>
          </a:xfrm>
          <a:prstGeom prst="rect">
            <a:avLst/>
          </a:prstGeom>
        </p:spPr>
      </p:pic>
      <p:pic>
        <p:nvPicPr>
          <p:cNvPr id="169" name="Graphic 168" descr="Needle outline">
            <a:extLst>
              <a:ext uri="{FF2B5EF4-FFF2-40B4-BE49-F238E27FC236}">
                <a16:creationId xmlns:a16="http://schemas.microsoft.com/office/drawing/2014/main" id="{1CA15968-B1C3-499E-A7BC-45E4815C3CC7}"/>
              </a:ext>
            </a:extLst>
          </p:cNvPr>
          <p:cNvPicPr>
            <a:picLocks noChangeAspect="1"/>
          </p:cNvPicPr>
          <p:nvPr/>
        </p:nvPicPr>
        <p:blipFill>
          <a:blip r:embed="rId6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0"/>
              </a:ext>
            </a:extLst>
          </a:blip>
          <a:stretch>
            <a:fillRect/>
          </a:stretch>
        </p:blipFill>
        <p:spPr>
          <a:xfrm>
            <a:off x="11519295" y="6491119"/>
            <a:ext cx="599412" cy="599412"/>
          </a:xfrm>
          <a:prstGeom prst="rect">
            <a:avLst/>
          </a:prstGeom>
        </p:spPr>
      </p:pic>
      <p:pic>
        <p:nvPicPr>
          <p:cNvPr id="170" name="Graphic 169" descr="Germ outline">
            <a:extLst>
              <a:ext uri="{FF2B5EF4-FFF2-40B4-BE49-F238E27FC236}">
                <a16:creationId xmlns:a16="http://schemas.microsoft.com/office/drawing/2014/main" id="{9E98FE17-6BF8-4753-9128-90B1BC517B81}"/>
              </a:ext>
            </a:extLst>
          </p:cNvPr>
          <p:cNvPicPr>
            <a:picLocks noChangeAspect="1"/>
          </p:cNvPicPr>
          <p:nvPr/>
        </p:nvPicPr>
        <p:blipFill>
          <a:blip r:embed="rId7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2"/>
              </a:ext>
            </a:extLst>
          </a:blip>
          <a:stretch>
            <a:fillRect/>
          </a:stretch>
        </p:blipFill>
        <p:spPr>
          <a:xfrm>
            <a:off x="11519295" y="8278924"/>
            <a:ext cx="599412" cy="599412"/>
          </a:xfrm>
          <a:prstGeom prst="rect">
            <a:avLst/>
          </a:prstGeom>
        </p:spPr>
      </p:pic>
      <p:pic>
        <p:nvPicPr>
          <p:cNvPr id="171" name="Graphic 170" descr="Heartbeat outline">
            <a:extLst>
              <a:ext uri="{FF2B5EF4-FFF2-40B4-BE49-F238E27FC236}">
                <a16:creationId xmlns:a16="http://schemas.microsoft.com/office/drawing/2014/main" id="{B39A712C-9240-42C9-9926-A4EE0FD69848}"/>
              </a:ext>
            </a:extLst>
          </p:cNvPr>
          <p:cNvPicPr>
            <a:picLocks noChangeAspect="1"/>
          </p:cNvPicPr>
          <p:nvPr/>
        </p:nvPicPr>
        <p:blipFill>
          <a:blip r:embed="rId7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4"/>
              </a:ext>
            </a:extLst>
          </a:blip>
          <a:stretch>
            <a:fillRect/>
          </a:stretch>
        </p:blipFill>
        <p:spPr>
          <a:xfrm>
            <a:off x="11519295" y="7385022"/>
            <a:ext cx="599412" cy="599412"/>
          </a:xfrm>
          <a:prstGeom prst="rect">
            <a:avLst/>
          </a:prstGeom>
        </p:spPr>
      </p:pic>
      <p:pic>
        <p:nvPicPr>
          <p:cNvPr id="172" name="Graphic 171" descr="Lights On outline">
            <a:extLst>
              <a:ext uri="{FF2B5EF4-FFF2-40B4-BE49-F238E27FC236}">
                <a16:creationId xmlns:a16="http://schemas.microsoft.com/office/drawing/2014/main" id="{3FE47B30-DD03-45F8-BAF7-EB7541A82C1B}"/>
              </a:ext>
            </a:extLst>
          </p:cNvPr>
          <p:cNvPicPr>
            <a:picLocks noChangeAspect="1"/>
          </p:cNvPicPr>
          <p:nvPr/>
        </p:nvPicPr>
        <p:blipFill>
          <a:blip r:embed="rId7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6"/>
              </a:ext>
            </a:extLst>
          </a:blip>
          <a:stretch>
            <a:fillRect/>
          </a:stretch>
        </p:blipFill>
        <p:spPr>
          <a:xfrm>
            <a:off x="11519295" y="9172826"/>
            <a:ext cx="599412" cy="599412"/>
          </a:xfrm>
          <a:prstGeom prst="rect">
            <a:avLst/>
          </a:prstGeom>
        </p:spPr>
      </p:pic>
      <p:pic>
        <p:nvPicPr>
          <p:cNvPr id="173" name="Graphic 172" descr="Pie chart outline">
            <a:extLst>
              <a:ext uri="{FF2B5EF4-FFF2-40B4-BE49-F238E27FC236}">
                <a16:creationId xmlns:a16="http://schemas.microsoft.com/office/drawing/2014/main" id="{4B37EAF2-0AB1-4B50-8D7B-A5139C0309D0}"/>
              </a:ext>
            </a:extLst>
          </p:cNvPr>
          <p:cNvPicPr>
            <a:picLocks noChangeAspect="1"/>
          </p:cNvPicPr>
          <p:nvPr/>
        </p:nvPicPr>
        <p:blipFill>
          <a:blip r:embed="rId7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8"/>
              </a:ext>
            </a:extLst>
          </a:blip>
          <a:stretch>
            <a:fillRect/>
          </a:stretch>
        </p:blipFill>
        <p:spPr>
          <a:xfrm>
            <a:off x="13814380" y="3809413"/>
            <a:ext cx="599412" cy="599412"/>
          </a:xfrm>
          <a:prstGeom prst="rect">
            <a:avLst/>
          </a:prstGeom>
        </p:spPr>
      </p:pic>
      <p:pic>
        <p:nvPicPr>
          <p:cNvPr id="174" name="Graphic 173" descr="Scientist male outline">
            <a:extLst>
              <a:ext uri="{FF2B5EF4-FFF2-40B4-BE49-F238E27FC236}">
                <a16:creationId xmlns:a16="http://schemas.microsoft.com/office/drawing/2014/main" id="{65767E0A-99C7-43F8-8DED-0E73737837AC}"/>
              </a:ext>
            </a:extLst>
          </p:cNvPr>
          <p:cNvPicPr>
            <a:picLocks noChangeAspect="1"/>
          </p:cNvPicPr>
          <p:nvPr/>
        </p:nvPicPr>
        <p:blipFill>
          <a:blip r:embed="rId7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0"/>
              </a:ext>
            </a:extLst>
          </a:blip>
          <a:stretch>
            <a:fillRect/>
          </a:stretch>
        </p:blipFill>
        <p:spPr>
          <a:xfrm>
            <a:off x="13814380" y="4703315"/>
            <a:ext cx="599412" cy="599412"/>
          </a:xfrm>
          <a:prstGeom prst="rect">
            <a:avLst/>
          </a:prstGeom>
        </p:spPr>
      </p:pic>
      <p:pic>
        <p:nvPicPr>
          <p:cNvPr id="175" name="Graphic 174" descr="Leaf outline">
            <a:extLst>
              <a:ext uri="{FF2B5EF4-FFF2-40B4-BE49-F238E27FC236}">
                <a16:creationId xmlns:a16="http://schemas.microsoft.com/office/drawing/2014/main" id="{B35BC9AE-5322-4208-A224-89F858DA20F5}"/>
              </a:ext>
            </a:extLst>
          </p:cNvPr>
          <p:cNvPicPr>
            <a:picLocks noChangeAspect="1"/>
          </p:cNvPicPr>
          <p:nvPr/>
        </p:nvPicPr>
        <p:blipFill>
          <a:blip r:embed="rId8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2"/>
              </a:ext>
            </a:extLst>
          </a:blip>
          <a:stretch>
            <a:fillRect/>
          </a:stretch>
        </p:blipFill>
        <p:spPr>
          <a:xfrm>
            <a:off x="13814380" y="5597217"/>
            <a:ext cx="599412" cy="599412"/>
          </a:xfrm>
          <a:prstGeom prst="rect">
            <a:avLst/>
          </a:prstGeom>
        </p:spPr>
      </p:pic>
      <p:pic>
        <p:nvPicPr>
          <p:cNvPr id="176" name="Graphic 175" descr="Covid-19 outline">
            <a:extLst>
              <a:ext uri="{FF2B5EF4-FFF2-40B4-BE49-F238E27FC236}">
                <a16:creationId xmlns:a16="http://schemas.microsoft.com/office/drawing/2014/main" id="{B6B83AE6-FC2A-4600-90DA-DC37AE5D57BD}"/>
              </a:ext>
            </a:extLst>
          </p:cNvPr>
          <p:cNvPicPr>
            <a:picLocks noChangeAspect="1"/>
          </p:cNvPicPr>
          <p:nvPr/>
        </p:nvPicPr>
        <p:blipFill>
          <a:blip r:embed="rId8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4"/>
              </a:ext>
            </a:extLst>
          </a:blip>
          <a:stretch>
            <a:fillRect/>
          </a:stretch>
        </p:blipFill>
        <p:spPr>
          <a:xfrm>
            <a:off x="13814380" y="7385022"/>
            <a:ext cx="599412" cy="599412"/>
          </a:xfrm>
          <a:prstGeom prst="rect">
            <a:avLst/>
          </a:prstGeom>
        </p:spPr>
      </p:pic>
      <p:pic>
        <p:nvPicPr>
          <p:cNvPr id="177" name="Graphic 176" descr="Germ outline">
            <a:extLst>
              <a:ext uri="{FF2B5EF4-FFF2-40B4-BE49-F238E27FC236}">
                <a16:creationId xmlns:a16="http://schemas.microsoft.com/office/drawing/2014/main" id="{6A4BA9F4-8B7E-4363-A36D-8903C68ED70F}"/>
              </a:ext>
            </a:extLst>
          </p:cNvPr>
          <p:cNvPicPr>
            <a:picLocks noChangeAspect="1"/>
          </p:cNvPicPr>
          <p:nvPr/>
        </p:nvPicPr>
        <p:blipFill>
          <a:blip r:embed="rId8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6"/>
              </a:ext>
            </a:extLst>
          </a:blip>
          <a:stretch>
            <a:fillRect/>
          </a:stretch>
        </p:blipFill>
        <p:spPr>
          <a:xfrm>
            <a:off x="13814380" y="8278924"/>
            <a:ext cx="599412" cy="599412"/>
          </a:xfrm>
          <a:prstGeom prst="rect">
            <a:avLst/>
          </a:prstGeom>
        </p:spPr>
      </p:pic>
      <p:pic>
        <p:nvPicPr>
          <p:cNvPr id="178" name="Graphic 177" descr="Stethoscope outline">
            <a:extLst>
              <a:ext uri="{FF2B5EF4-FFF2-40B4-BE49-F238E27FC236}">
                <a16:creationId xmlns:a16="http://schemas.microsoft.com/office/drawing/2014/main" id="{483DD1C5-25B6-4505-946F-F8CA9941193D}"/>
              </a:ext>
            </a:extLst>
          </p:cNvPr>
          <p:cNvPicPr>
            <a:picLocks noChangeAspect="1"/>
          </p:cNvPicPr>
          <p:nvPr/>
        </p:nvPicPr>
        <p:blipFill>
          <a:blip r:embed="rId8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8"/>
              </a:ext>
            </a:extLst>
          </a:blip>
          <a:stretch>
            <a:fillRect/>
          </a:stretch>
        </p:blipFill>
        <p:spPr>
          <a:xfrm>
            <a:off x="13814380" y="6491119"/>
            <a:ext cx="599412" cy="599412"/>
          </a:xfrm>
          <a:prstGeom prst="rect">
            <a:avLst/>
          </a:prstGeom>
        </p:spPr>
      </p:pic>
      <p:pic>
        <p:nvPicPr>
          <p:cNvPr id="179" name="Graphic 178" descr="Clock outline">
            <a:extLst>
              <a:ext uri="{FF2B5EF4-FFF2-40B4-BE49-F238E27FC236}">
                <a16:creationId xmlns:a16="http://schemas.microsoft.com/office/drawing/2014/main" id="{557B363D-CB51-4E92-9488-FC63C669CC31}"/>
              </a:ext>
            </a:extLst>
          </p:cNvPr>
          <p:cNvPicPr>
            <a:picLocks noChangeAspect="1"/>
          </p:cNvPicPr>
          <p:nvPr/>
        </p:nvPicPr>
        <p:blipFill>
          <a:blip r:embed="rId8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0"/>
              </a:ext>
            </a:extLst>
          </a:blip>
          <a:stretch>
            <a:fillRect/>
          </a:stretch>
        </p:blipFill>
        <p:spPr>
          <a:xfrm>
            <a:off x="13808492" y="9172826"/>
            <a:ext cx="599412" cy="599412"/>
          </a:xfrm>
          <a:prstGeom prst="rect">
            <a:avLst/>
          </a:prstGeom>
        </p:spPr>
      </p:pic>
      <p:pic>
        <p:nvPicPr>
          <p:cNvPr id="180" name="Graphic 179" descr="Warning outline">
            <a:extLst>
              <a:ext uri="{FF2B5EF4-FFF2-40B4-BE49-F238E27FC236}">
                <a16:creationId xmlns:a16="http://schemas.microsoft.com/office/drawing/2014/main" id="{6E37422F-6945-43F9-9208-3769A560CFFF}"/>
              </a:ext>
            </a:extLst>
          </p:cNvPr>
          <p:cNvPicPr>
            <a:picLocks noChangeAspect="1"/>
          </p:cNvPicPr>
          <p:nvPr/>
        </p:nvPicPr>
        <p:blipFill>
          <a:blip r:embed="rId9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2"/>
              </a:ext>
            </a:extLst>
          </a:blip>
          <a:stretch>
            <a:fillRect/>
          </a:stretch>
        </p:blipFill>
        <p:spPr>
          <a:xfrm>
            <a:off x="9989238" y="10066728"/>
            <a:ext cx="599412" cy="599412"/>
          </a:xfrm>
          <a:prstGeom prst="rect">
            <a:avLst/>
          </a:prstGeom>
        </p:spPr>
      </p:pic>
      <p:pic>
        <p:nvPicPr>
          <p:cNvPr id="181" name="Graphic 180" descr="Badge Follow outline">
            <a:extLst>
              <a:ext uri="{FF2B5EF4-FFF2-40B4-BE49-F238E27FC236}">
                <a16:creationId xmlns:a16="http://schemas.microsoft.com/office/drawing/2014/main" id="{3A66D6B5-C670-415C-B101-75281AD115C6}"/>
              </a:ext>
            </a:extLst>
          </p:cNvPr>
          <p:cNvPicPr>
            <a:picLocks noChangeAspect="1"/>
          </p:cNvPicPr>
          <p:nvPr/>
        </p:nvPicPr>
        <p:blipFill>
          <a:blip r:embed="rId9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4"/>
              </a:ext>
            </a:extLst>
          </a:blip>
          <a:stretch>
            <a:fillRect/>
          </a:stretch>
        </p:blipFill>
        <p:spPr>
          <a:xfrm>
            <a:off x="10753089" y="10066728"/>
            <a:ext cx="599412" cy="599412"/>
          </a:xfrm>
          <a:prstGeom prst="rect">
            <a:avLst/>
          </a:prstGeom>
        </p:spPr>
      </p:pic>
      <p:pic>
        <p:nvPicPr>
          <p:cNvPr id="182" name="Graphic 181" descr="Badge Cross outline">
            <a:extLst>
              <a:ext uri="{FF2B5EF4-FFF2-40B4-BE49-F238E27FC236}">
                <a16:creationId xmlns:a16="http://schemas.microsoft.com/office/drawing/2014/main" id="{873E0247-2433-4897-865F-F89FC7A237F7}"/>
              </a:ext>
            </a:extLst>
          </p:cNvPr>
          <p:cNvPicPr>
            <a:picLocks noChangeAspect="1"/>
          </p:cNvPicPr>
          <p:nvPr/>
        </p:nvPicPr>
        <p:blipFill>
          <a:blip r:embed="rId9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6"/>
              </a:ext>
            </a:extLst>
          </a:blip>
          <a:stretch>
            <a:fillRect/>
          </a:stretch>
        </p:blipFill>
        <p:spPr>
          <a:xfrm>
            <a:off x="12280791" y="10066728"/>
            <a:ext cx="599412" cy="599412"/>
          </a:xfrm>
          <a:prstGeom prst="rect">
            <a:avLst/>
          </a:prstGeom>
        </p:spPr>
      </p:pic>
      <p:pic>
        <p:nvPicPr>
          <p:cNvPr id="183" name="Graphic 182" descr="Badge Tick1 outline">
            <a:extLst>
              <a:ext uri="{FF2B5EF4-FFF2-40B4-BE49-F238E27FC236}">
                <a16:creationId xmlns:a16="http://schemas.microsoft.com/office/drawing/2014/main" id="{B262450F-603C-4D80-A2B3-C07A623AB540}"/>
              </a:ext>
            </a:extLst>
          </p:cNvPr>
          <p:cNvPicPr>
            <a:picLocks noChangeAspect="1"/>
          </p:cNvPicPr>
          <p:nvPr/>
        </p:nvPicPr>
        <p:blipFill>
          <a:blip r:embed="rId9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8"/>
              </a:ext>
            </a:extLst>
          </a:blip>
          <a:stretch>
            <a:fillRect/>
          </a:stretch>
        </p:blipFill>
        <p:spPr>
          <a:xfrm>
            <a:off x="13044642" y="10066728"/>
            <a:ext cx="599412" cy="599412"/>
          </a:xfrm>
          <a:prstGeom prst="rect">
            <a:avLst/>
          </a:prstGeom>
        </p:spPr>
      </p:pic>
      <p:pic>
        <p:nvPicPr>
          <p:cNvPr id="184" name="Graphic 183" descr="Badge Unfollow outline">
            <a:extLst>
              <a:ext uri="{FF2B5EF4-FFF2-40B4-BE49-F238E27FC236}">
                <a16:creationId xmlns:a16="http://schemas.microsoft.com/office/drawing/2014/main" id="{0941FC9E-4297-473E-B75F-5CD5C6146760}"/>
              </a:ext>
            </a:extLst>
          </p:cNvPr>
          <p:cNvPicPr>
            <a:picLocks noChangeAspect="1"/>
          </p:cNvPicPr>
          <p:nvPr/>
        </p:nvPicPr>
        <p:blipFill>
          <a:blip r:embed="rId9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0"/>
              </a:ext>
            </a:extLst>
          </a:blip>
          <a:stretch>
            <a:fillRect/>
          </a:stretch>
        </p:blipFill>
        <p:spPr>
          <a:xfrm>
            <a:off x="11516939" y="10066728"/>
            <a:ext cx="599412" cy="599412"/>
          </a:xfrm>
          <a:prstGeom prst="rect">
            <a:avLst/>
          </a:prstGeom>
        </p:spPr>
      </p:pic>
      <p:pic>
        <p:nvPicPr>
          <p:cNvPr id="185" name="Graphic 184" descr="Help outline">
            <a:extLst>
              <a:ext uri="{FF2B5EF4-FFF2-40B4-BE49-F238E27FC236}">
                <a16:creationId xmlns:a16="http://schemas.microsoft.com/office/drawing/2014/main" id="{F1E16BD5-2A03-4522-95D9-3A1B4917872E}"/>
              </a:ext>
            </a:extLst>
          </p:cNvPr>
          <p:cNvPicPr>
            <a:picLocks noChangeAspect="1"/>
          </p:cNvPicPr>
          <p:nvPr/>
        </p:nvPicPr>
        <p:blipFill>
          <a:blip r:embed="rId10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2"/>
              </a:ext>
            </a:extLst>
          </a:blip>
          <a:stretch>
            <a:fillRect/>
          </a:stretch>
        </p:blipFill>
        <p:spPr>
          <a:xfrm>
            <a:off x="13808492" y="10066728"/>
            <a:ext cx="599412" cy="599412"/>
          </a:xfrm>
          <a:prstGeom prst="rect">
            <a:avLst/>
          </a:prstGeom>
        </p:spPr>
      </p:pic>
      <p:pic>
        <p:nvPicPr>
          <p:cNvPr id="186" name="Graphic 185" descr="Children outline">
            <a:extLst>
              <a:ext uri="{FF2B5EF4-FFF2-40B4-BE49-F238E27FC236}">
                <a16:creationId xmlns:a16="http://schemas.microsoft.com/office/drawing/2014/main" id="{FA949246-9A72-47C6-AB64-0A815DFFB035}"/>
              </a:ext>
            </a:extLst>
          </p:cNvPr>
          <p:cNvPicPr>
            <a:picLocks noChangeAspect="1"/>
          </p:cNvPicPr>
          <p:nvPr/>
        </p:nvPicPr>
        <p:blipFill>
          <a:blip r:embed="rId10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4"/>
              </a:ext>
            </a:extLst>
          </a:blip>
          <a:stretch>
            <a:fillRect/>
          </a:stretch>
        </p:blipFill>
        <p:spPr>
          <a:xfrm>
            <a:off x="10758977" y="11854532"/>
            <a:ext cx="599412" cy="599412"/>
          </a:xfrm>
          <a:prstGeom prst="rect">
            <a:avLst/>
          </a:prstGeom>
        </p:spPr>
      </p:pic>
      <p:pic>
        <p:nvPicPr>
          <p:cNvPr id="187" name="Graphic 186" descr="Circles with arrows outline">
            <a:extLst>
              <a:ext uri="{FF2B5EF4-FFF2-40B4-BE49-F238E27FC236}">
                <a16:creationId xmlns:a16="http://schemas.microsoft.com/office/drawing/2014/main" id="{A539C2D2-2801-4383-8428-789A7C736723}"/>
              </a:ext>
            </a:extLst>
          </p:cNvPr>
          <p:cNvPicPr>
            <a:picLocks noChangeAspect="1"/>
          </p:cNvPicPr>
          <p:nvPr/>
        </p:nvPicPr>
        <p:blipFill>
          <a:blip r:embed="rId10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6"/>
              </a:ext>
            </a:extLst>
          </a:blip>
          <a:stretch>
            <a:fillRect/>
          </a:stretch>
        </p:blipFill>
        <p:spPr>
          <a:xfrm>
            <a:off x="9995126" y="11854532"/>
            <a:ext cx="599412" cy="599412"/>
          </a:xfrm>
          <a:prstGeom prst="rect">
            <a:avLst/>
          </a:prstGeom>
        </p:spPr>
      </p:pic>
      <p:pic>
        <p:nvPicPr>
          <p:cNvPr id="188" name="Graphic 187" descr="Female Profile outline">
            <a:extLst>
              <a:ext uri="{FF2B5EF4-FFF2-40B4-BE49-F238E27FC236}">
                <a16:creationId xmlns:a16="http://schemas.microsoft.com/office/drawing/2014/main" id="{4A4F1028-1E50-4624-AF3C-389460EB5F1C}"/>
              </a:ext>
            </a:extLst>
          </p:cNvPr>
          <p:cNvPicPr>
            <a:picLocks noChangeAspect="1"/>
          </p:cNvPicPr>
          <p:nvPr/>
        </p:nvPicPr>
        <p:blipFill>
          <a:blip r:embed="rId10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8"/>
              </a:ext>
            </a:extLst>
          </a:blip>
          <a:stretch>
            <a:fillRect/>
          </a:stretch>
        </p:blipFill>
        <p:spPr>
          <a:xfrm>
            <a:off x="12286679" y="11854532"/>
            <a:ext cx="599412" cy="599412"/>
          </a:xfrm>
          <a:prstGeom prst="rect">
            <a:avLst/>
          </a:prstGeom>
        </p:spPr>
      </p:pic>
      <p:pic>
        <p:nvPicPr>
          <p:cNvPr id="189" name="Graphic 188" descr="Handwashing outline">
            <a:extLst>
              <a:ext uri="{FF2B5EF4-FFF2-40B4-BE49-F238E27FC236}">
                <a16:creationId xmlns:a16="http://schemas.microsoft.com/office/drawing/2014/main" id="{3B0D315F-99C6-4F81-9007-590156096AD6}"/>
              </a:ext>
            </a:extLst>
          </p:cNvPr>
          <p:cNvPicPr>
            <a:picLocks noChangeAspect="1"/>
          </p:cNvPicPr>
          <p:nvPr/>
        </p:nvPicPr>
        <p:blipFill>
          <a:blip r:embed="rId10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0"/>
              </a:ext>
            </a:extLst>
          </a:blip>
          <a:stretch>
            <a:fillRect/>
          </a:stretch>
        </p:blipFill>
        <p:spPr>
          <a:xfrm>
            <a:off x="13814380" y="11854532"/>
            <a:ext cx="599412" cy="599412"/>
          </a:xfrm>
          <a:prstGeom prst="rect">
            <a:avLst/>
          </a:prstGeom>
        </p:spPr>
      </p:pic>
      <p:pic>
        <p:nvPicPr>
          <p:cNvPr id="190" name="Graphic 189" descr="Male profile outline">
            <a:extLst>
              <a:ext uri="{FF2B5EF4-FFF2-40B4-BE49-F238E27FC236}">
                <a16:creationId xmlns:a16="http://schemas.microsoft.com/office/drawing/2014/main" id="{63C71DBB-CE39-4035-A321-BCF4C04E5B60}"/>
              </a:ext>
            </a:extLst>
          </p:cNvPr>
          <p:cNvPicPr>
            <a:picLocks noChangeAspect="1"/>
          </p:cNvPicPr>
          <p:nvPr/>
        </p:nvPicPr>
        <p:blipFill>
          <a:blip r:embed="rId1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2"/>
              </a:ext>
            </a:extLst>
          </a:blip>
          <a:stretch>
            <a:fillRect/>
          </a:stretch>
        </p:blipFill>
        <p:spPr>
          <a:xfrm>
            <a:off x="11522827" y="11854532"/>
            <a:ext cx="599412" cy="599412"/>
          </a:xfrm>
          <a:prstGeom prst="rect">
            <a:avLst/>
          </a:prstGeom>
        </p:spPr>
      </p:pic>
      <p:pic>
        <p:nvPicPr>
          <p:cNvPr id="191" name="Graphic 190" descr="Marker outline">
            <a:extLst>
              <a:ext uri="{FF2B5EF4-FFF2-40B4-BE49-F238E27FC236}">
                <a16:creationId xmlns:a16="http://schemas.microsoft.com/office/drawing/2014/main" id="{98F3D409-43A4-43FB-B1AE-0224A4A3F304}"/>
              </a:ext>
            </a:extLst>
          </p:cNvPr>
          <p:cNvPicPr>
            <a:picLocks noChangeAspect="1"/>
          </p:cNvPicPr>
          <p:nvPr/>
        </p:nvPicPr>
        <p:blipFill>
          <a:blip r:embed="rId1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4"/>
              </a:ext>
            </a:extLst>
          </a:blip>
          <a:stretch>
            <a:fillRect/>
          </a:stretch>
        </p:blipFill>
        <p:spPr>
          <a:xfrm>
            <a:off x="13050530" y="11854532"/>
            <a:ext cx="599412" cy="599412"/>
          </a:xfrm>
          <a:prstGeom prst="rect">
            <a:avLst/>
          </a:prstGeom>
        </p:spPr>
      </p:pic>
      <p:pic>
        <p:nvPicPr>
          <p:cNvPr id="192" name="Graphic 191" descr="Checkmark outline">
            <a:extLst>
              <a:ext uri="{FF2B5EF4-FFF2-40B4-BE49-F238E27FC236}">
                <a16:creationId xmlns:a16="http://schemas.microsoft.com/office/drawing/2014/main" id="{A7EB50D1-7CBA-479B-B588-19200D6C2BD2}"/>
              </a:ext>
            </a:extLst>
          </p:cNvPr>
          <p:cNvPicPr>
            <a:picLocks noChangeAspect="1"/>
          </p:cNvPicPr>
          <p:nvPr/>
        </p:nvPicPr>
        <p:blipFill>
          <a:blip r:embed="rId1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6"/>
              </a:ext>
            </a:extLst>
          </a:blip>
          <a:stretch>
            <a:fillRect/>
          </a:stretch>
        </p:blipFill>
        <p:spPr>
          <a:xfrm>
            <a:off x="11522827" y="10960630"/>
            <a:ext cx="599412" cy="599412"/>
          </a:xfrm>
          <a:prstGeom prst="rect">
            <a:avLst/>
          </a:prstGeom>
        </p:spPr>
      </p:pic>
      <p:pic>
        <p:nvPicPr>
          <p:cNvPr id="193" name="Graphic 192" descr="Close outline">
            <a:extLst>
              <a:ext uri="{FF2B5EF4-FFF2-40B4-BE49-F238E27FC236}">
                <a16:creationId xmlns:a16="http://schemas.microsoft.com/office/drawing/2014/main" id="{F17CD692-8031-4F66-8BD9-DB08218735B3}"/>
              </a:ext>
            </a:extLst>
          </p:cNvPr>
          <p:cNvPicPr>
            <a:picLocks noChangeAspect="1"/>
          </p:cNvPicPr>
          <p:nvPr/>
        </p:nvPicPr>
        <p:blipFill>
          <a:blip r:embed="rId1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8"/>
              </a:ext>
            </a:extLst>
          </a:blip>
          <a:stretch>
            <a:fillRect/>
          </a:stretch>
        </p:blipFill>
        <p:spPr>
          <a:xfrm>
            <a:off x="10758977" y="10960630"/>
            <a:ext cx="599412" cy="599412"/>
          </a:xfrm>
          <a:prstGeom prst="rect">
            <a:avLst/>
          </a:prstGeom>
        </p:spPr>
      </p:pic>
      <p:pic>
        <p:nvPicPr>
          <p:cNvPr id="194" name="Graphic 193" descr="Circle with left arrow outline">
            <a:extLst>
              <a:ext uri="{FF2B5EF4-FFF2-40B4-BE49-F238E27FC236}">
                <a16:creationId xmlns:a16="http://schemas.microsoft.com/office/drawing/2014/main" id="{5C6DD634-E8E0-437D-94B5-4211C8E9EEE4}"/>
              </a:ext>
            </a:extLst>
          </p:cNvPr>
          <p:cNvPicPr>
            <a:picLocks noChangeAspect="1"/>
          </p:cNvPicPr>
          <p:nvPr/>
        </p:nvPicPr>
        <p:blipFill>
          <a:blip r:embed="rId1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0"/>
              </a:ext>
            </a:extLst>
          </a:blip>
          <a:stretch>
            <a:fillRect/>
          </a:stretch>
        </p:blipFill>
        <p:spPr>
          <a:xfrm>
            <a:off x="9995126" y="10960630"/>
            <a:ext cx="599412" cy="599412"/>
          </a:xfrm>
          <a:prstGeom prst="rect">
            <a:avLst/>
          </a:prstGeom>
        </p:spPr>
      </p:pic>
      <p:pic>
        <p:nvPicPr>
          <p:cNvPr id="195" name="Graphic 194" descr="Clipboard Checked outline">
            <a:extLst>
              <a:ext uri="{FF2B5EF4-FFF2-40B4-BE49-F238E27FC236}">
                <a16:creationId xmlns:a16="http://schemas.microsoft.com/office/drawing/2014/main" id="{5CBCA9EF-9D82-4BA6-A6D2-D063C2520126}"/>
              </a:ext>
            </a:extLst>
          </p:cNvPr>
          <p:cNvPicPr>
            <a:picLocks noChangeAspect="1"/>
          </p:cNvPicPr>
          <p:nvPr/>
        </p:nvPicPr>
        <p:blipFill>
          <a:blip r:embed="rId1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2"/>
              </a:ext>
            </a:extLst>
          </a:blip>
          <a:stretch>
            <a:fillRect/>
          </a:stretch>
        </p:blipFill>
        <p:spPr>
          <a:xfrm>
            <a:off x="13814380" y="10960630"/>
            <a:ext cx="599412" cy="599412"/>
          </a:xfrm>
          <a:prstGeom prst="rect">
            <a:avLst/>
          </a:prstGeom>
        </p:spPr>
      </p:pic>
      <p:pic>
        <p:nvPicPr>
          <p:cNvPr id="196" name="Graphic 195" descr="Exclamation mark outline">
            <a:extLst>
              <a:ext uri="{FF2B5EF4-FFF2-40B4-BE49-F238E27FC236}">
                <a16:creationId xmlns:a16="http://schemas.microsoft.com/office/drawing/2014/main" id="{0481627B-9C56-4350-8093-9FE7BF32915B}"/>
              </a:ext>
            </a:extLst>
          </p:cNvPr>
          <p:cNvPicPr>
            <a:picLocks noChangeAspect="1"/>
          </p:cNvPicPr>
          <p:nvPr/>
        </p:nvPicPr>
        <p:blipFill>
          <a:blip r:embed="rId1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4"/>
              </a:ext>
            </a:extLst>
          </a:blip>
          <a:stretch>
            <a:fillRect/>
          </a:stretch>
        </p:blipFill>
        <p:spPr>
          <a:xfrm>
            <a:off x="12286679" y="10960630"/>
            <a:ext cx="599412" cy="599412"/>
          </a:xfrm>
          <a:prstGeom prst="rect">
            <a:avLst/>
          </a:prstGeom>
        </p:spPr>
      </p:pic>
      <p:pic>
        <p:nvPicPr>
          <p:cNvPr id="197" name="Graphic 196" descr="Question Mark outline">
            <a:extLst>
              <a:ext uri="{FF2B5EF4-FFF2-40B4-BE49-F238E27FC236}">
                <a16:creationId xmlns:a16="http://schemas.microsoft.com/office/drawing/2014/main" id="{0898B1EB-580E-4D42-BD70-1BCFA979E150}"/>
              </a:ext>
            </a:extLst>
          </p:cNvPr>
          <p:cNvPicPr>
            <a:picLocks noChangeAspect="1"/>
          </p:cNvPicPr>
          <p:nvPr/>
        </p:nvPicPr>
        <p:blipFill>
          <a:blip r:embed="rId1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6"/>
              </a:ext>
            </a:extLst>
          </a:blip>
          <a:stretch>
            <a:fillRect/>
          </a:stretch>
        </p:blipFill>
        <p:spPr>
          <a:xfrm>
            <a:off x="13050530" y="10960630"/>
            <a:ext cx="599412" cy="599412"/>
          </a:xfrm>
          <a:prstGeom prst="rect">
            <a:avLst/>
          </a:prstGeom>
        </p:spPr>
      </p:pic>
      <p:pic>
        <p:nvPicPr>
          <p:cNvPr id="198" name="Graphic 197" descr="Bone outline">
            <a:extLst>
              <a:ext uri="{FF2B5EF4-FFF2-40B4-BE49-F238E27FC236}">
                <a16:creationId xmlns:a16="http://schemas.microsoft.com/office/drawing/2014/main" id="{D515AF2D-D9D6-49A2-ACD9-B4F6AB2AF0E5}"/>
              </a:ext>
            </a:extLst>
          </p:cNvPr>
          <p:cNvPicPr>
            <a:picLocks noChangeAspect="1"/>
          </p:cNvPicPr>
          <p:nvPr/>
        </p:nvPicPr>
        <p:blipFill>
          <a:blip r:embed="rId1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8"/>
              </a:ext>
            </a:extLst>
          </a:blip>
          <a:stretch>
            <a:fillRect/>
          </a:stretch>
        </p:blipFill>
        <p:spPr>
          <a:xfrm>
            <a:off x="9995126" y="13642335"/>
            <a:ext cx="599412" cy="599412"/>
          </a:xfrm>
          <a:prstGeom prst="rect">
            <a:avLst/>
          </a:prstGeom>
        </p:spPr>
      </p:pic>
      <p:pic>
        <p:nvPicPr>
          <p:cNvPr id="199" name="Graphic 198" descr="Stomach outline">
            <a:extLst>
              <a:ext uri="{FF2B5EF4-FFF2-40B4-BE49-F238E27FC236}">
                <a16:creationId xmlns:a16="http://schemas.microsoft.com/office/drawing/2014/main" id="{291FE92F-3A80-452C-89E4-07B92832888B}"/>
              </a:ext>
            </a:extLst>
          </p:cNvPr>
          <p:cNvPicPr>
            <a:picLocks noChangeAspect="1"/>
          </p:cNvPicPr>
          <p:nvPr/>
        </p:nvPicPr>
        <p:blipFill>
          <a:blip r:embed="rId1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0"/>
              </a:ext>
            </a:extLst>
          </a:blip>
          <a:stretch>
            <a:fillRect/>
          </a:stretch>
        </p:blipFill>
        <p:spPr>
          <a:xfrm>
            <a:off x="10758977" y="13642335"/>
            <a:ext cx="599412" cy="599412"/>
          </a:xfrm>
          <a:prstGeom prst="rect">
            <a:avLst/>
          </a:prstGeom>
        </p:spPr>
      </p:pic>
      <p:pic>
        <p:nvPicPr>
          <p:cNvPr id="200" name="Graphic 199" descr="Brain outline">
            <a:extLst>
              <a:ext uri="{FF2B5EF4-FFF2-40B4-BE49-F238E27FC236}">
                <a16:creationId xmlns:a16="http://schemas.microsoft.com/office/drawing/2014/main" id="{41F0AD20-49F0-4DB2-B19A-2A4B6DE32260}"/>
              </a:ext>
            </a:extLst>
          </p:cNvPr>
          <p:cNvPicPr>
            <a:picLocks noChangeAspect="1"/>
          </p:cNvPicPr>
          <p:nvPr/>
        </p:nvPicPr>
        <p:blipFill>
          <a:blip r:embed="rId1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2"/>
              </a:ext>
            </a:extLst>
          </a:blip>
          <a:stretch>
            <a:fillRect/>
          </a:stretch>
        </p:blipFill>
        <p:spPr>
          <a:xfrm>
            <a:off x="11522827" y="12748435"/>
            <a:ext cx="599412" cy="599412"/>
          </a:xfrm>
          <a:prstGeom prst="rect">
            <a:avLst/>
          </a:prstGeom>
        </p:spPr>
      </p:pic>
      <p:pic>
        <p:nvPicPr>
          <p:cNvPr id="201" name="Graphic 200" descr="Heart organ outline">
            <a:extLst>
              <a:ext uri="{FF2B5EF4-FFF2-40B4-BE49-F238E27FC236}">
                <a16:creationId xmlns:a16="http://schemas.microsoft.com/office/drawing/2014/main" id="{4F4A63D7-52DB-490A-8BE7-E689B8E7EABB}"/>
              </a:ext>
            </a:extLst>
          </p:cNvPr>
          <p:cNvPicPr>
            <a:picLocks noChangeAspect="1"/>
          </p:cNvPicPr>
          <p:nvPr/>
        </p:nvPicPr>
        <p:blipFill>
          <a:blip r:embed="rId13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4"/>
              </a:ext>
            </a:extLst>
          </a:blip>
          <a:stretch>
            <a:fillRect/>
          </a:stretch>
        </p:blipFill>
        <p:spPr>
          <a:xfrm>
            <a:off x="12286679" y="12748435"/>
            <a:ext cx="599412" cy="599412"/>
          </a:xfrm>
          <a:prstGeom prst="rect">
            <a:avLst/>
          </a:prstGeom>
        </p:spPr>
      </p:pic>
      <p:pic>
        <p:nvPicPr>
          <p:cNvPr id="202" name="Graphic 201" descr="Kidneys outline">
            <a:extLst>
              <a:ext uri="{FF2B5EF4-FFF2-40B4-BE49-F238E27FC236}">
                <a16:creationId xmlns:a16="http://schemas.microsoft.com/office/drawing/2014/main" id="{D1C16DA2-CF59-4BC9-A94D-873F6B7D1A8F}"/>
              </a:ext>
            </a:extLst>
          </p:cNvPr>
          <p:cNvPicPr>
            <a:picLocks noChangeAspect="1"/>
          </p:cNvPicPr>
          <p:nvPr/>
        </p:nvPicPr>
        <p:blipFill>
          <a:blip r:embed="rId13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6"/>
              </a:ext>
            </a:extLst>
          </a:blip>
          <a:stretch>
            <a:fillRect/>
          </a:stretch>
        </p:blipFill>
        <p:spPr>
          <a:xfrm>
            <a:off x="13050530" y="12748435"/>
            <a:ext cx="599412" cy="599412"/>
          </a:xfrm>
          <a:prstGeom prst="rect">
            <a:avLst/>
          </a:prstGeom>
        </p:spPr>
      </p:pic>
      <p:pic>
        <p:nvPicPr>
          <p:cNvPr id="203" name="Graphic 202" descr="Lungs outline">
            <a:extLst>
              <a:ext uri="{FF2B5EF4-FFF2-40B4-BE49-F238E27FC236}">
                <a16:creationId xmlns:a16="http://schemas.microsoft.com/office/drawing/2014/main" id="{66B6C606-4D72-4F4A-8B69-A96744AF3ED5}"/>
              </a:ext>
            </a:extLst>
          </p:cNvPr>
          <p:cNvPicPr>
            <a:picLocks noChangeAspect="1"/>
          </p:cNvPicPr>
          <p:nvPr/>
        </p:nvPicPr>
        <p:blipFill>
          <a:blip r:embed="rId13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8"/>
              </a:ext>
            </a:extLst>
          </a:blip>
          <a:stretch>
            <a:fillRect/>
          </a:stretch>
        </p:blipFill>
        <p:spPr>
          <a:xfrm>
            <a:off x="13814380" y="12748435"/>
            <a:ext cx="599412" cy="599412"/>
          </a:xfrm>
          <a:prstGeom prst="rect">
            <a:avLst/>
          </a:prstGeom>
        </p:spPr>
      </p:pic>
      <p:pic>
        <p:nvPicPr>
          <p:cNvPr id="204" name="Graphic 203" descr="Medicine outline">
            <a:extLst>
              <a:ext uri="{FF2B5EF4-FFF2-40B4-BE49-F238E27FC236}">
                <a16:creationId xmlns:a16="http://schemas.microsoft.com/office/drawing/2014/main" id="{EDF2648B-437A-423A-A39C-CE236C02050B}"/>
              </a:ext>
            </a:extLst>
          </p:cNvPr>
          <p:cNvPicPr>
            <a:picLocks noChangeAspect="1"/>
          </p:cNvPicPr>
          <p:nvPr/>
        </p:nvPicPr>
        <p:blipFill>
          <a:blip r:embed="rId13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0"/>
              </a:ext>
            </a:extLst>
          </a:blip>
          <a:stretch>
            <a:fillRect/>
          </a:stretch>
        </p:blipFill>
        <p:spPr>
          <a:xfrm>
            <a:off x="9995126" y="12748435"/>
            <a:ext cx="599412" cy="599412"/>
          </a:xfrm>
          <a:prstGeom prst="rect">
            <a:avLst/>
          </a:prstGeom>
        </p:spPr>
      </p:pic>
      <p:pic>
        <p:nvPicPr>
          <p:cNvPr id="205" name="Graphic 204" descr="Thermometer outline">
            <a:extLst>
              <a:ext uri="{FF2B5EF4-FFF2-40B4-BE49-F238E27FC236}">
                <a16:creationId xmlns:a16="http://schemas.microsoft.com/office/drawing/2014/main" id="{96CEBA56-83B0-42D7-A0C0-C7DA9038D0CC}"/>
              </a:ext>
            </a:extLst>
          </p:cNvPr>
          <p:cNvPicPr>
            <a:picLocks noChangeAspect="1"/>
          </p:cNvPicPr>
          <p:nvPr/>
        </p:nvPicPr>
        <p:blipFill>
          <a:blip r:embed="rId14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2"/>
              </a:ext>
            </a:extLst>
          </a:blip>
          <a:stretch>
            <a:fillRect/>
          </a:stretch>
        </p:blipFill>
        <p:spPr>
          <a:xfrm>
            <a:off x="10758977" y="12748435"/>
            <a:ext cx="599412" cy="599412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A323F1EC-DD0C-4269-8E8F-6AE8A7D768D4}"/>
              </a:ext>
            </a:extLst>
          </p:cNvPr>
          <p:cNvGrpSpPr/>
          <p:nvPr/>
        </p:nvGrpSpPr>
        <p:grpSpPr>
          <a:xfrm>
            <a:off x="3368759" y="35959092"/>
            <a:ext cx="1416692" cy="2412904"/>
            <a:chOff x="4534246" y="38971538"/>
            <a:chExt cx="11140828" cy="2412904"/>
          </a:xfrm>
        </p:grpSpPr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3B3E65F7-F473-450F-ADB7-B767101E48CD}"/>
                </a:ext>
              </a:extLst>
            </p:cNvPr>
            <p:cNvCxnSpPr>
              <a:cxnSpLocks/>
            </p:cNvCxnSpPr>
            <p:nvPr/>
          </p:nvCxnSpPr>
          <p:spPr>
            <a:xfrm>
              <a:off x="4534246" y="38971538"/>
              <a:ext cx="11140828" cy="0"/>
            </a:xfrm>
            <a:prstGeom prst="line">
              <a:avLst/>
            </a:prstGeom>
            <a:noFill/>
            <a:ln w="50800" cap="flat" cmpd="sng" algn="ctr">
              <a:solidFill>
                <a:srgbClr val="0283AD"/>
              </a:solidFill>
              <a:prstDash val="solid"/>
              <a:miter lim="800000"/>
              <a:headEnd type="none" w="lg" len="med"/>
              <a:tailEnd type="none" w="lg" len="med"/>
            </a:ln>
            <a:effectLst/>
          </p:spPr>
        </p:cxn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59F19F02-5AB9-483F-8B82-DA66128A2441}"/>
                </a:ext>
              </a:extLst>
            </p:cNvPr>
            <p:cNvSpPr/>
            <p:nvPr/>
          </p:nvSpPr>
          <p:spPr>
            <a:xfrm>
              <a:off x="4534246" y="39208709"/>
              <a:ext cx="11140828" cy="2175733"/>
            </a:xfrm>
            <a:prstGeom prst="rect">
              <a:avLst/>
            </a:prstGeom>
            <a:noFill/>
            <a:ln w="19050" cap="sq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0" tIns="0" rIns="0" bIns="0" numCol="2" spcCol="432000" rtlCol="0" fromWordArt="0" anchor="t" anchorCtr="0" forceAA="0" compatLnSpc="1">
              <a:prstTxWarp prst="textNoShape">
                <a:avLst/>
              </a:prstTxWarp>
              <a:normAutofit/>
            </a:bodyPr>
            <a:lstStyle>
              <a:defPPr>
                <a:defRPr lang="en-US"/>
              </a:defPPr>
              <a:lvl1pPr marL="0" algn="l" defTabSz="100095" rtl="0" eaLnBrk="1" latinLnBrk="0" hangingPunct="1">
                <a:defRPr sz="39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100095" algn="l" defTabSz="100095" rtl="0" eaLnBrk="1" latinLnBrk="0" hangingPunct="1">
                <a:defRPr sz="39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00190" algn="l" defTabSz="100095" rtl="0" eaLnBrk="1" latinLnBrk="0" hangingPunct="1">
                <a:defRPr sz="39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300285" algn="l" defTabSz="100095" rtl="0" eaLnBrk="1" latinLnBrk="0" hangingPunct="1">
                <a:defRPr sz="39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400381" algn="l" defTabSz="100095" rtl="0" eaLnBrk="1" latinLnBrk="0" hangingPunct="1">
                <a:defRPr sz="39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500476" algn="l" defTabSz="100095" rtl="0" eaLnBrk="1" latinLnBrk="0" hangingPunct="1">
                <a:defRPr sz="39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600571" algn="l" defTabSz="100095" rtl="0" eaLnBrk="1" latinLnBrk="0" hangingPunct="1">
                <a:defRPr sz="39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700666" algn="l" defTabSz="100095" rtl="0" eaLnBrk="1" latinLnBrk="0" hangingPunct="1">
                <a:defRPr sz="39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800761" algn="l" defTabSz="100095" rtl="0" eaLnBrk="1" latinLnBrk="0" hangingPunct="1">
                <a:defRPr sz="39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561710">
                <a:spcAft>
                  <a:spcPts val="64"/>
                </a:spcAft>
                <a:defRPr/>
              </a:pPr>
              <a:r>
                <a:rPr lang="en-GB" sz="448" b="1" kern="0">
                  <a:solidFill>
                    <a:srgbClr val="54545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References</a:t>
              </a:r>
            </a:p>
            <a:p>
              <a:pPr defTabSz="561710">
                <a:spcAft>
                  <a:spcPts val="64"/>
                </a:spcAft>
                <a:defRPr/>
              </a:pPr>
              <a:r>
                <a:rPr lang="en-GB" sz="126" kern="0">
                  <a:solidFill>
                    <a:srgbClr val="54545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[insert references here]</a:t>
              </a:r>
            </a:p>
            <a:p>
              <a:pPr defTabSz="561710">
                <a:spcBef>
                  <a:spcPts val="240"/>
                </a:spcBef>
                <a:spcAft>
                  <a:spcPts val="64"/>
                </a:spcAft>
                <a:defRPr/>
              </a:pPr>
              <a:r>
                <a:rPr lang="en-GB" sz="448" b="1" kern="0">
                  <a:solidFill>
                    <a:srgbClr val="54545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Acknowledgments</a:t>
              </a:r>
            </a:p>
            <a:p>
              <a:pPr defTabSz="561710">
                <a:spcAft>
                  <a:spcPts val="64"/>
                </a:spcAft>
                <a:defRPr/>
              </a:pPr>
              <a:r>
                <a:rPr lang="en-GB" sz="126" kern="0">
                  <a:solidFill>
                    <a:srgbClr val="54545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[insert acknowledgments here]</a:t>
              </a:r>
            </a:p>
          </p:txBody>
        </p:sp>
      </p:grpSp>
      <p:sp>
        <p:nvSpPr>
          <p:cNvPr id="208" name="Rectangle 207">
            <a:extLst>
              <a:ext uri="{FF2B5EF4-FFF2-40B4-BE49-F238E27FC236}">
                <a16:creationId xmlns:a16="http://schemas.microsoft.com/office/drawing/2014/main" id="{A10022FC-889A-426F-9EF8-4AB62E9C9E95}"/>
              </a:ext>
            </a:extLst>
          </p:cNvPr>
          <p:cNvSpPr>
            <a:spLocks/>
          </p:cNvSpPr>
          <p:nvPr/>
        </p:nvSpPr>
        <p:spPr>
          <a:xfrm>
            <a:off x="715216" y="10069302"/>
            <a:ext cx="2870586" cy="645211"/>
          </a:xfrm>
          <a:prstGeom prst="rect">
            <a:avLst/>
          </a:prstGeom>
          <a:noFill/>
          <a:ln w="19050" cap="sq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1751511">
              <a:defRPr/>
            </a:pPr>
            <a:r>
              <a:rPr lang="en-GB" sz="1598" b="1" kern="0">
                <a:solidFill>
                  <a:srgbClr val="0283AD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References and acknowledgments </a:t>
            </a:r>
          </a:p>
        </p:txBody>
      </p:sp>
      <p:graphicFrame>
        <p:nvGraphicFramePr>
          <p:cNvPr id="216" name="Table 43">
            <a:extLst>
              <a:ext uri="{FF2B5EF4-FFF2-40B4-BE49-F238E27FC236}">
                <a16:creationId xmlns:a16="http://schemas.microsoft.com/office/drawing/2014/main" id="{44E5B34A-101F-4957-8F8D-C5BBF31872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336083"/>
              </p:ext>
            </p:extLst>
          </p:nvPr>
        </p:nvGraphicFramePr>
        <p:xfrm>
          <a:off x="5482184" y="18202525"/>
          <a:ext cx="3942918" cy="1239645"/>
        </p:xfrm>
        <a:graphic>
          <a:graphicData uri="http://schemas.openxmlformats.org/drawingml/2006/table">
            <a:tbl>
              <a:tblPr firstRow="1" bandRow="1"/>
              <a:tblGrid>
                <a:gridCol w="1314306">
                  <a:extLst>
                    <a:ext uri="{9D8B030D-6E8A-4147-A177-3AD203B41FA5}">
                      <a16:colId xmlns:a16="http://schemas.microsoft.com/office/drawing/2014/main" val="2832273255"/>
                    </a:ext>
                  </a:extLst>
                </a:gridCol>
                <a:gridCol w="1314306">
                  <a:extLst>
                    <a:ext uri="{9D8B030D-6E8A-4147-A177-3AD203B41FA5}">
                      <a16:colId xmlns:a16="http://schemas.microsoft.com/office/drawing/2014/main" val="1864769992"/>
                    </a:ext>
                  </a:extLst>
                </a:gridCol>
                <a:gridCol w="1314306">
                  <a:extLst>
                    <a:ext uri="{9D8B030D-6E8A-4147-A177-3AD203B41FA5}">
                      <a16:colId xmlns:a16="http://schemas.microsoft.com/office/drawing/2014/main" val="910319481"/>
                    </a:ext>
                  </a:extLst>
                </a:gridCol>
              </a:tblGrid>
              <a:tr h="247929">
                <a:tc>
                  <a:txBody>
                    <a:bodyPr/>
                    <a:lstStyle>
                      <a:lvl1pPr marL="0" algn="l" defTabSz="3027487" rtl="0" eaLnBrk="1" latinLnBrk="0" hangingPunct="1">
                        <a:defRPr sz="5960" b="1" kern="1200">
                          <a:solidFill>
                            <a:schemeClr val="lt1"/>
                          </a:solidFill>
                          <a:latin typeface="Segoe UI"/>
                        </a:defRPr>
                      </a:lvl1pPr>
                      <a:lvl2pPr marL="1513743" algn="l" defTabSz="3027487" rtl="0" eaLnBrk="1" latinLnBrk="0" hangingPunct="1">
                        <a:defRPr sz="5960" b="1" kern="1200">
                          <a:solidFill>
                            <a:schemeClr val="lt1"/>
                          </a:solidFill>
                          <a:latin typeface="Segoe UI"/>
                        </a:defRPr>
                      </a:lvl2pPr>
                      <a:lvl3pPr marL="3027487" algn="l" defTabSz="3027487" rtl="0" eaLnBrk="1" latinLnBrk="0" hangingPunct="1">
                        <a:defRPr sz="5960" b="1" kern="1200">
                          <a:solidFill>
                            <a:schemeClr val="lt1"/>
                          </a:solidFill>
                          <a:latin typeface="Segoe UI"/>
                        </a:defRPr>
                      </a:lvl3pPr>
                      <a:lvl4pPr marL="4541230" algn="l" defTabSz="3027487" rtl="0" eaLnBrk="1" latinLnBrk="0" hangingPunct="1">
                        <a:defRPr sz="5960" b="1" kern="1200">
                          <a:solidFill>
                            <a:schemeClr val="lt1"/>
                          </a:solidFill>
                          <a:latin typeface="Segoe UI"/>
                        </a:defRPr>
                      </a:lvl4pPr>
                      <a:lvl5pPr marL="6054974" algn="l" defTabSz="3027487" rtl="0" eaLnBrk="1" latinLnBrk="0" hangingPunct="1">
                        <a:defRPr sz="5960" b="1" kern="1200">
                          <a:solidFill>
                            <a:schemeClr val="lt1"/>
                          </a:solidFill>
                          <a:latin typeface="Segoe UI"/>
                        </a:defRPr>
                      </a:lvl5pPr>
                      <a:lvl6pPr marL="7568717" algn="l" defTabSz="3027487" rtl="0" eaLnBrk="1" latinLnBrk="0" hangingPunct="1">
                        <a:defRPr sz="5960" b="1" kern="1200">
                          <a:solidFill>
                            <a:schemeClr val="lt1"/>
                          </a:solidFill>
                          <a:latin typeface="Segoe UI"/>
                        </a:defRPr>
                      </a:lvl6pPr>
                      <a:lvl7pPr marL="9082461" algn="l" defTabSz="3027487" rtl="0" eaLnBrk="1" latinLnBrk="0" hangingPunct="1">
                        <a:defRPr sz="5960" b="1" kern="1200">
                          <a:solidFill>
                            <a:schemeClr val="lt1"/>
                          </a:solidFill>
                          <a:latin typeface="Segoe UI"/>
                        </a:defRPr>
                      </a:lvl7pPr>
                      <a:lvl8pPr marL="10596204" algn="l" defTabSz="3027487" rtl="0" eaLnBrk="1" latinLnBrk="0" hangingPunct="1">
                        <a:defRPr sz="5960" b="1" kern="1200">
                          <a:solidFill>
                            <a:schemeClr val="lt1"/>
                          </a:solidFill>
                          <a:latin typeface="Segoe UI"/>
                        </a:defRPr>
                      </a:lvl8pPr>
                      <a:lvl9pPr marL="12109948" algn="l" defTabSz="3027487" rtl="0" eaLnBrk="1" latinLnBrk="0" hangingPunct="1">
                        <a:defRPr sz="5960" b="1" kern="1200">
                          <a:solidFill>
                            <a:schemeClr val="lt1"/>
                          </a:solidFill>
                          <a:latin typeface="Segoe UI"/>
                        </a:defRPr>
                      </a:lvl9pPr>
                    </a:lstStyle>
                    <a:p>
                      <a:pPr marL="0" algn="ctr" defTabSz="4654747" rtl="0" eaLnBrk="1" latinLnBrk="0" hangingPunct="1"/>
                      <a:r>
                        <a:rPr lang="en-US" sz="1000" b="1" i="0" kern="1200">
                          <a:solidFill>
                            <a:schemeClr val="bg1"/>
                          </a:solidFill>
                          <a:latin typeface="Poppins" panose="00000500000000000000" pitchFamily="2" charset="0"/>
                          <a:ea typeface="+mn-ea"/>
                          <a:cs typeface="Poppins" panose="00000500000000000000" pitchFamily="2" charset="0"/>
                        </a:rPr>
                        <a:t>Category 1</a:t>
                      </a:r>
                      <a:endParaRPr lang="en-GB" sz="1000" b="1" i="0" kern="1200">
                        <a:solidFill>
                          <a:schemeClr val="bg1"/>
                        </a:solidFill>
                        <a:latin typeface="Poppins" panose="00000500000000000000" pitchFamily="2" charset="0"/>
                        <a:ea typeface="+mn-ea"/>
                        <a:cs typeface="Poppins" panose="00000500000000000000" pitchFamily="2" charset="0"/>
                      </a:endParaRPr>
                    </a:p>
                  </a:txBody>
                  <a:tcPr marL="47462" marR="47462" marT="23731" marB="23731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3AD"/>
                    </a:solidFill>
                  </a:tcPr>
                </a:tc>
                <a:tc>
                  <a:txBody>
                    <a:bodyPr/>
                    <a:lstStyle>
                      <a:lvl1pPr marL="0" algn="l" defTabSz="3027487" rtl="0" eaLnBrk="1" latinLnBrk="0" hangingPunct="1">
                        <a:defRPr sz="5960" b="1" kern="1200">
                          <a:solidFill>
                            <a:schemeClr val="lt1"/>
                          </a:solidFill>
                          <a:latin typeface="Segoe UI"/>
                        </a:defRPr>
                      </a:lvl1pPr>
                      <a:lvl2pPr marL="1513743" algn="l" defTabSz="3027487" rtl="0" eaLnBrk="1" latinLnBrk="0" hangingPunct="1">
                        <a:defRPr sz="5960" b="1" kern="1200">
                          <a:solidFill>
                            <a:schemeClr val="lt1"/>
                          </a:solidFill>
                          <a:latin typeface="Segoe UI"/>
                        </a:defRPr>
                      </a:lvl2pPr>
                      <a:lvl3pPr marL="3027487" algn="l" defTabSz="3027487" rtl="0" eaLnBrk="1" latinLnBrk="0" hangingPunct="1">
                        <a:defRPr sz="5960" b="1" kern="1200">
                          <a:solidFill>
                            <a:schemeClr val="lt1"/>
                          </a:solidFill>
                          <a:latin typeface="Segoe UI"/>
                        </a:defRPr>
                      </a:lvl3pPr>
                      <a:lvl4pPr marL="4541230" algn="l" defTabSz="3027487" rtl="0" eaLnBrk="1" latinLnBrk="0" hangingPunct="1">
                        <a:defRPr sz="5960" b="1" kern="1200">
                          <a:solidFill>
                            <a:schemeClr val="lt1"/>
                          </a:solidFill>
                          <a:latin typeface="Segoe UI"/>
                        </a:defRPr>
                      </a:lvl4pPr>
                      <a:lvl5pPr marL="6054974" algn="l" defTabSz="3027487" rtl="0" eaLnBrk="1" latinLnBrk="0" hangingPunct="1">
                        <a:defRPr sz="5960" b="1" kern="1200">
                          <a:solidFill>
                            <a:schemeClr val="lt1"/>
                          </a:solidFill>
                          <a:latin typeface="Segoe UI"/>
                        </a:defRPr>
                      </a:lvl5pPr>
                      <a:lvl6pPr marL="7568717" algn="l" defTabSz="3027487" rtl="0" eaLnBrk="1" latinLnBrk="0" hangingPunct="1">
                        <a:defRPr sz="5960" b="1" kern="1200">
                          <a:solidFill>
                            <a:schemeClr val="lt1"/>
                          </a:solidFill>
                          <a:latin typeface="Segoe UI"/>
                        </a:defRPr>
                      </a:lvl6pPr>
                      <a:lvl7pPr marL="9082461" algn="l" defTabSz="3027487" rtl="0" eaLnBrk="1" latinLnBrk="0" hangingPunct="1">
                        <a:defRPr sz="5960" b="1" kern="1200">
                          <a:solidFill>
                            <a:schemeClr val="lt1"/>
                          </a:solidFill>
                          <a:latin typeface="Segoe UI"/>
                        </a:defRPr>
                      </a:lvl7pPr>
                      <a:lvl8pPr marL="10596204" algn="l" defTabSz="3027487" rtl="0" eaLnBrk="1" latinLnBrk="0" hangingPunct="1">
                        <a:defRPr sz="5960" b="1" kern="1200">
                          <a:solidFill>
                            <a:schemeClr val="lt1"/>
                          </a:solidFill>
                          <a:latin typeface="Segoe UI"/>
                        </a:defRPr>
                      </a:lvl8pPr>
                      <a:lvl9pPr marL="12109948" algn="l" defTabSz="3027487" rtl="0" eaLnBrk="1" latinLnBrk="0" hangingPunct="1">
                        <a:defRPr sz="5960" b="1" kern="1200">
                          <a:solidFill>
                            <a:schemeClr val="lt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lvl="0" indent="0" algn="ctr" defTabSz="465474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i="0" kern="1200">
                          <a:solidFill>
                            <a:schemeClr val="bg1"/>
                          </a:solidFill>
                          <a:latin typeface="Poppins" panose="00000500000000000000" pitchFamily="2" charset="0"/>
                          <a:ea typeface="+mn-ea"/>
                          <a:cs typeface="Poppins" panose="00000500000000000000" pitchFamily="2" charset="0"/>
                        </a:rPr>
                        <a:t>Category 2</a:t>
                      </a:r>
                      <a:endParaRPr lang="en-GB" sz="1000" b="1" i="0" kern="1200">
                        <a:solidFill>
                          <a:schemeClr val="bg1"/>
                        </a:solidFill>
                        <a:latin typeface="Poppins" panose="00000500000000000000" pitchFamily="2" charset="0"/>
                        <a:ea typeface="+mn-ea"/>
                        <a:cs typeface="Poppins" panose="00000500000000000000" pitchFamily="2" charset="0"/>
                      </a:endParaRPr>
                    </a:p>
                  </a:txBody>
                  <a:tcPr marL="47462" marR="47462" marT="23731" marB="2373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3AD"/>
                    </a:solidFill>
                  </a:tcPr>
                </a:tc>
                <a:tc>
                  <a:txBody>
                    <a:bodyPr/>
                    <a:lstStyle>
                      <a:lvl1pPr marL="0" algn="l" defTabSz="3027487" rtl="0" eaLnBrk="1" latinLnBrk="0" hangingPunct="1">
                        <a:defRPr sz="5960" b="1" kern="1200">
                          <a:solidFill>
                            <a:schemeClr val="lt1"/>
                          </a:solidFill>
                          <a:latin typeface="Segoe UI"/>
                        </a:defRPr>
                      </a:lvl1pPr>
                      <a:lvl2pPr marL="1513743" algn="l" defTabSz="3027487" rtl="0" eaLnBrk="1" latinLnBrk="0" hangingPunct="1">
                        <a:defRPr sz="5960" b="1" kern="1200">
                          <a:solidFill>
                            <a:schemeClr val="lt1"/>
                          </a:solidFill>
                          <a:latin typeface="Segoe UI"/>
                        </a:defRPr>
                      </a:lvl2pPr>
                      <a:lvl3pPr marL="3027487" algn="l" defTabSz="3027487" rtl="0" eaLnBrk="1" latinLnBrk="0" hangingPunct="1">
                        <a:defRPr sz="5960" b="1" kern="1200">
                          <a:solidFill>
                            <a:schemeClr val="lt1"/>
                          </a:solidFill>
                          <a:latin typeface="Segoe UI"/>
                        </a:defRPr>
                      </a:lvl3pPr>
                      <a:lvl4pPr marL="4541230" algn="l" defTabSz="3027487" rtl="0" eaLnBrk="1" latinLnBrk="0" hangingPunct="1">
                        <a:defRPr sz="5960" b="1" kern="1200">
                          <a:solidFill>
                            <a:schemeClr val="lt1"/>
                          </a:solidFill>
                          <a:latin typeface="Segoe UI"/>
                        </a:defRPr>
                      </a:lvl4pPr>
                      <a:lvl5pPr marL="6054974" algn="l" defTabSz="3027487" rtl="0" eaLnBrk="1" latinLnBrk="0" hangingPunct="1">
                        <a:defRPr sz="5960" b="1" kern="1200">
                          <a:solidFill>
                            <a:schemeClr val="lt1"/>
                          </a:solidFill>
                          <a:latin typeface="Segoe UI"/>
                        </a:defRPr>
                      </a:lvl5pPr>
                      <a:lvl6pPr marL="7568717" algn="l" defTabSz="3027487" rtl="0" eaLnBrk="1" latinLnBrk="0" hangingPunct="1">
                        <a:defRPr sz="5960" b="1" kern="1200">
                          <a:solidFill>
                            <a:schemeClr val="lt1"/>
                          </a:solidFill>
                          <a:latin typeface="Segoe UI"/>
                        </a:defRPr>
                      </a:lvl6pPr>
                      <a:lvl7pPr marL="9082461" algn="l" defTabSz="3027487" rtl="0" eaLnBrk="1" latinLnBrk="0" hangingPunct="1">
                        <a:defRPr sz="5960" b="1" kern="1200">
                          <a:solidFill>
                            <a:schemeClr val="lt1"/>
                          </a:solidFill>
                          <a:latin typeface="Segoe UI"/>
                        </a:defRPr>
                      </a:lvl7pPr>
                      <a:lvl8pPr marL="10596204" algn="l" defTabSz="3027487" rtl="0" eaLnBrk="1" latinLnBrk="0" hangingPunct="1">
                        <a:defRPr sz="5960" b="1" kern="1200">
                          <a:solidFill>
                            <a:schemeClr val="lt1"/>
                          </a:solidFill>
                          <a:latin typeface="Segoe UI"/>
                        </a:defRPr>
                      </a:lvl8pPr>
                      <a:lvl9pPr marL="12109948" algn="l" defTabSz="3027487" rtl="0" eaLnBrk="1" latinLnBrk="0" hangingPunct="1">
                        <a:defRPr sz="5960" b="1" kern="1200">
                          <a:solidFill>
                            <a:schemeClr val="lt1"/>
                          </a:solidFill>
                          <a:latin typeface="Segoe UI"/>
                        </a:defRPr>
                      </a:lvl9pPr>
                    </a:lstStyle>
                    <a:p>
                      <a:pPr marL="0" algn="ctr" defTabSz="4654747" rtl="0" eaLnBrk="1" latinLnBrk="0" hangingPunct="1"/>
                      <a:r>
                        <a:rPr lang="en-US" sz="1000" b="1" i="0" kern="1200">
                          <a:solidFill>
                            <a:schemeClr val="bg1"/>
                          </a:solidFill>
                          <a:latin typeface="Poppins" panose="00000500000000000000" pitchFamily="2" charset="0"/>
                          <a:ea typeface="+mn-ea"/>
                          <a:cs typeface="Poppins" panose="00000500000000000000" pitchFamily="2" charset="0"/>
                        </a:rPr>
                        <a:t>Category 3</a:t>
                      </a:r>
                      <a:endParaRPr lang="en-GB" sz="1000" b="1" i="0" kern="1200">
                        <a:solidFill>
                          <a:schemeClr val="bg1"/>
                        </a:solidFill>
                        <a:latin typeface="Poppins" panose="00000500000000000000" pitchFamily="2" charset="0"/>
                        <a:ea typeface="+mn-ea"/>
                        <a:cs typeface="Poppins" panose="00000500000000000000" pitchFamily="2" charset="0"/>
                      </a:endParaRPr>
                    </a:p>
                  </a:txBody>
                  <a:tcPr marL="47462" marR="47462" marT="23731" marB="2373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3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8051184"/>
                  </a:ext>
                </a:extLst>
              </a:tr>
              <a:tr h="247929">
                <a:tc>
                  <a:txBody>
                    <a:bodyPr/>
                    <a:lstStyle>
                      <a:lvl1pPr marL="0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1513743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3027487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4541230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6054974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7568717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9082461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10596204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12109948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algn="ctr" defTabSz="4654747" rtl="0" eaLnBrk="1" latinLnBrk="0" hangingPunct="1"/>
                      <a:r>
                        <a:rPr lang="en-US" sz="900" b="0" i="0" kern="1200">
                          <a:solidFill>
                            <a:srgbClr val="545454"/>
                          </a:solidFill>
                          <a:latin typeface="Poppins" panose="00000500000000000000" pitchFamily="2" charset="0"/>
                          <a:ea typeface="+mn-ea"/>
                          <a:cs typeface="Poppins" panose="00000500000000000000" pitchFamily="2" charset="0"/>
                        </a:rPr>
                        <a:t>[insert text here]</a:t>
                      </a:r>
                      <a:endParaRPr lang="en-GB" sz="900" b="0" i="0" kern="1200">
                        <a:solidFill>
                          <a:srgbClr val="545454"/>
                        </a:solidFill>
                        <a:latin typeface="Poppins" panose="00000500000000000000" pitchFamily="2" charset="0"/>
                        <a:ea typeface="+mn-ea"/>
                        <a:cs typeface="Poppins" panose="00000500000000000000" pitchFamily="2" charset="0"/>
                      </a:endParaRPr>
                    </a:p>
                  </a:txBody>
                  <a:tcPr marL="47462" marR="47462" marT="23731" marB="23731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1513743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3027487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4541230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6054974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7568717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9082461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10596204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12109948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algn="ctr" defTabSz="4654747" rtl="0" eaLnBrk="1" latinLnBrk="0" hangingPunct="1"/>
                      <a:r>
                        <a:rPr lang="en-US" sz="900" b="0" i="0" kern="1200">
                          <a:solidFill>
                            <a:srgbClr val="545454"/>
                          </a:solidFill>
                          <a:latin typeface="Poppins" panose="00000500000000000000" pitchFamily="2" charset="0"/>
                          <a:ea typeface="+mn-ea"/>
                          <a:cs typeface="Poppins" panose="00000500000000000000" pitchFamily="2" charset="0"/>
                        </a:rPr>
                        <a:t>[insert text here]</a:t>
                      </a:r>
                      <a:endParaRPr lang="en-GB" sz="900" b="0" i="0" kern="1200">
                        <a:solidFill>
                          <a:srgbClr val="545454"/>
                        </a:solidFill>
                        <a:latin typeface="Poppins" panose="00000500000000000000" pitchFamily="2" charset="0"/>
                        <a:ea typeface="+mn-ea"/>
                        <a:cs typeface="Poppins" panose="00000500000000000000" pitchFamily="2" charset="0"/>
                      </a:endParaRPr>
                    </a:p>
                  </a:txBody>
                  <a:tcPr marL="47462" marR="47462" marT="23731" marB="2373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1513743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3027487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4541230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6054974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7568717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9082461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10596204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12109948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algn="ctr" defTabSz="4654747" rtl="0" eaLnBrk="1" latinLnBrk="0" hangingPunct="1"/>
                      <a:r>
                        <a:rPr lang="en-US" sz="900" b="0" i="0" kern="1200">
                          <a:solidFill>
                            <a:srgbClr val="545454"/>
                          </a:solidFill>
                          <a:latin typeface="Poppins" panose="00000500000000000000" pitchFamily="2" charset="0"/>
                          <a:ea typeface="+mn-ea"/>
                          <a:cs typeface="Poppins" panose="00000500000000000000" pitchFamily="2" charset="0"/>
                        </a:rPr>
                        <a:t>[insert text here]</a:t>
                      </a:r>
                      <a:endParaRPr lang="en-GB" sz="900" b="0" i="0" kern="1200">
                        <a:solidFill>
                          <a:srgbClr val="545454"/>
                        </a:solidFill>
                        <a:latin typeface="Poppins" panose="00000500000000000000" pitchFamily="2" charset="0"/>
                        <a:ea typeface="+mn-ea"/>
                        <a:cs typeface="Poppins" panose="00000500000000000000" pitchFamily="2" charset="0"/>
                      </a:endParaRPr>
                    </a:p>
                  </a:txBody>
                  <a:tcPr marL="47462" marR="47462" marT="23731" marB="2373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1966223"/>
                  </a:ext>
                </a:extLst>
              </a:tr>
              <a:tr h="247929">
                <a:tc>
                  <a:txBody>
                    <a:bodyPr/>
                    <a:lstStyle>
                      <a:lvl1pPr marL="0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1513743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3027487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4541230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6054974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7568717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9082461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10596204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12109948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algn="ctr" defTabSz="4654747" rtl="0" eaLnBrk="1" latinLnBrk="0" hangingPunct="1"/>
                      <a:r>
                        <a:rPr lang="en-US" sz="900" b="0" i="0" kern="1200">
                          <a:solidFill>
                            <a:srgbClr val="545454"/>
                          </a:solidFill>
                          <a:latin typeface="Poppins" panose="00000500000000000000" pitchFamily="2" charset="0"/>
                          <a:ea typeface="+mn-ea"/>
                          <a:cs typeface="Poppins" panose="00000500000000000000" pitchFamily="2" charset="0"/>
                        </a:rPr>
                        <a:t>[insert text here]</a:t>
                      </a:r>
                      <a:endParaRPr lang="en-GB" sz="900" b="0" i="0" kern="1200">
                        <a:solidFill>
                          <a:srgbClr val="545454"/>
                        </a:solidFill>
                        <a:latin typeface="Poppins" panose="00000500000000000000" pitchFamily="2" charset="0"/>
                        <a:ea typeface="+mn-ea"/>
                        <a:cs typeface="Poppins" panose="00000500000000000000" pitchFamily="2" charset="0"/>
                      </a:endParaRPr>
                    </a:p>
                  </a:txBody>
                  <a:tcPr marL="47462" marR="47462" marT="23731" marB="23731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1513743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3027487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4541230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6054974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7568717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9082461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10596204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12109948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algn="ctr" defTabSz="4654747" rtl="0" eaLnBrk="1" latinLnBrk="0" hangingPunct="1"/>
                      <a:r>
                        <a:rPr lang="en-US" sz="900" b="0" i="0" kern="1200">
                          <a:solidFill>
                            <a:srgbClr val="545454"/>
                          </a:solidFill>
                          <a:latin typeface="Poppins" panose="00000500000000000000" pitchFamily="2" charset="0"/>
                          <a:ea typeface="+mn-ea"/>
                          <a:cs typeface="Poppins" panose="00000500000000000000" pitchFamily="2" charset="0"/>
                        </a:rPr>
                        <a:t>[insert text here]</a:t>
                      </a:r>
                      <a:endParaRPr lang="en-GB" sz="900" b="0" i="0" kern="1200">
                        <a:solidFill>
                          <a:srgbClr val="545454"/>
                        </a:solidFill>
                        <a:latin typeface="Poppins" panose="00000500000000000000" pitchFamily="2" charset="0"/>
                        <a:ea typeface="+mn-ea"/>
                        <a:cs typeface="Poppins" panose="00000500000000000000" pitchFamily="2" charset="0"/>
                      </a:endParaRPr>
                    </a:p>
                  </a:txBody>
                  <a:tcPr marL="47462" marR="47462" marT="23731" marB="2373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1513743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3027487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4541230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6054974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7568717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9082461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10596204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12109948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algn="ctr" defTabSz="4654747" rtl="0" eaLnBrk="1" latinLnBrk="0" hangingPunct="1"/>
                      <a:r>
                        <a:rPr lang="en-US" sz="900" b="0" i="0" kern="1200">
                          <a:solidFill>
                            <a:srgbClr val="545454"/>
                          </a:solidFill>
                          <a:latin typeface="Poppins" panose="00000500000000000000" pitchFamily="2" charset="0"/>
                          <a:ea typeface="+mn-ea"/>
                          <a:cs typeface="Poppins" panose="00000500000000000000" pitchFamily="2" charset="0"/>
                        </a:rPr>
                        <a:t>[insert text here]</a:t>
                      </a:r>
                      <a:endParaRPr lang="en-GB" sz="900" b="0" i="0" kern="1200">
                        <a:solidFill>
                          <a:srgbClr val="545454"/>
                        </a:solidFill>
                        <a:latin typeface="Poppins" panose="00000500000000000000" pitchFamily="2" charset="0"/>
                        <a:ea typeface="+mn-ea"/>
                        <a:cs typeface="Poppins" panose="00000500000000000000" pitchFamily="2" charset="0"/>
                      </a:endParaRPr>
                    </a:p>
                  </a:txBody>
                  <a:tcPr marL="47462" marR="47462" marT="23731" marB="2373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949682"/>
                  </a:ext>
                </a:extLst>
              </a:tr>
              <a:tr h="247929">
                <a:tc>
                  <a:txBody>
                    <a:bodyPr/>
                    <a:lstStyle>
                      <a:lvl1pPr marL="0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1513743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3027487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4541230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6054974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7568717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9082461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10596204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12109948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algn="ctr" defTabSz="4654747" rtl="0" eaLnBrk="1" latinLnBrk="0" hangingPunct="1"/>
                      <a:r>
                        <a:rPr lang="en-US" sz="900" b="0" i="0" kern="1200">
                          <a:solidFill>
                            <a:srgbClr val="545454"/>
                          </a:solidFill>
                          <a:latin typeface="Poppins" panose="00000500000000000000" pitchFamily="2" charset="0"/>
                          <a:ea typeface="+mn-ea"/>
                          <a:cs typeface="Poppins" panose="00000500000000000000" pitchFamily="2" charset="0"/>
                        </a:rPr>
                        <a:t>[insert text here]</a:t>
                      </a:r>
                      <a:endParaRPr lang="en-GB" sz="900" b="0" i="0" kern="1200">
                        <a:solidFill>
                          <a:srgbClr val="545454"/>
                        </a:solidFill>
                        <a:latin typeface="Poppins" panose="00000500000000000000" pitchFamily="2" charset="0"/>
                        <a:ea typeface="+mn-ea"/>
                        <a:cs typeface="Poppins" panose="00000500000000000000" pitchFamily="2" charset="0"/>
                      </a:endParaRPr>
                    </a:p>
                  </a:txBody>
                  <a:tcPr marL="47462" marR="47462" marT="23731" marB="23731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1513743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3027487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4541230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6054974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7568717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9082461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10596204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12109948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algn="ctr" defTabSz="4654747" rtl="0" eaLnBrk="1" latinLnBrk="0" hangingPunct="1"/>
                      <a:r>
                        <a:rPr lang="en-US" sz="900" b="0" i="0" kern="1200">
                          <a:solidFill>
                            <a:srgbClr val="545454"/>
                          </a:solidFill>
                          <a:latin typeface="Poppins" panose="00000500000000000000" pitchFamily="2" charset="0"/>
                          <a:ea typeface="+mn-ea"/>
                          <a:cs typeface="Poppins" panose="00000500000000000000" pitchFamily="2" charset="0"/>
                        </a:rPr>
                        <a:t>[insert text here]</a:t>
                      </a:r>
                      <a:endParaRPr lang="en-GB" sz="900" b="0" i="0" kern="1200">
                        <a:solidFill>
                          <a:srgbClr val="545454"/>
                        </a:solidFill>
                        <a:latin typeface="Poppins" panose="00000500000000000000" pitchFamily="2" charset="0"/>
                        <a:ea typeface="+mn-ea"/>
                        <a:cs typeface="Poppins" panose="00000500000000000000" pitchFamily="2" charset="0"/>
                      </a:endParaRPr>
                    </a:p>
                  </a:txBody>
                  <a:tcPr marL="47462" marR="47462" marT="23731" marB="2373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1513743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3027487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4541230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6054974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7568717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9082461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10596204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12109948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algn="ctr" defTabSz="4654747" rtl="0" eaLnBrk="1" latinLnBrk="0" hangingPunct="1"/>
                      <a:r>
                        <a:rPr lang="en-US" sz="900" b="0" i="0" kern="1200">
                          <a:solidFill>
                            <a:srgbClr val="545454"/>
                          </a:solidFill>
                          <a:latin typeface="Poppins" panose="00000500000000000000" pitchFamily="2" charset="0"/>
                          <a:ea typeface="+mn-ea"/>
                          <a:cs typeface="Poppins" panose="00000500000000000000" pitchFamily="2" charset="0"/>
                        </a:rPr>
                        <a:t>[insert text here]</a:t>
                      </a:r>
                      <a:endParaRPr lang="en-GB" sz="900" b="0" i="0" kern="1200">
                        <a:solidFill>
                          <a:srgbClr val="545454"/>
                        </a:solidFill>
                        <a:latin typeface="Poppins" panose="00000500000000000000" pitchFamily="2" charset="0"/>
                        <a:ea typeface="+mn-ea"/>
                        <a:cs typeface="Poppins" panose="00000500000000000000" pitchFamily="2" charset="0"/>
                      </a:endParaRPr>
                    </a:p>
                  </a:txBody>
                  <a:tcPr marL="47462" marR="47462" marT="23731" marB="2373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5202582"/>
                  </a:ext>
                </a:extLst>
              </a:tr>
              <a:tr h="247929">
                <a:tc>
                  <a:txBody>
                    <a:bodyPr/>
                    <a:lstStyle>
                      <a:lvl1pPr marL="0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1513743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3027487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4541230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6054974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7568717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9082461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10596204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12109948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algn="ctr" defTabSz="4654747" rtl="0" eaLnBrk="1" latinLnBrk="0" hangingPunct="1"/>
                      <a:r>
                        <a:rPr lang="en-US" sz="900" b="0" i="0" kern="1200">
                          <a:solidFill>
                            <a:srgbClr val="545454"/>
                          </a:solidFill>
                          <a:latin typeface="Poppins" panose="00000500000000000000" pitchFamily="2" charset="0"/>
                          <a:ea typeface="+mn-ea"/>
                          <a:cs typeface="Poppins" panose="00000500000000000000" pitchFamily="2" charset="0"/>
                        </a:rPr>
                        <a:t>[insert text here]</a:t>
                      </a:r>
                      <a:endParaRPr lang="en-GB" sz="900" b="0" i="0" kern="1200">
                        <a:solidFill>
                          <a:srgbClr val="545454"/>
                        </a:solidFill>
                        <a:latin typeface="Poppins" panose="00000500000000000000" pitchFamily="2" charset="0"/>
                        <a:ea typeface="+mn-ea"/>
                        <a:cs typeface="Poppins" panose="00000500000000000000" pitchFamily="2" charset="0"/>
                      </a:endParaRPr>
                    </a:p>
                  </a:txBody>
                  <a:tcPr marL="47462" marR="47462" marT="23731" marB="23731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1513743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3027487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4541230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6054974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7568717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9082461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10596204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12109948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algn="ctr" defTabSz="4654747" rtl="0" eaLnBrk="1" latinLnBrk="0" hangingPunct="1"/>
                      <a:r>
                        <a:rPr lang="en-US" sz="900" b="0" i="0" kern="1200">
                          <a:solidFill>
                            <a:srgbClr val="545454"/>
                          </a:solidFill>
                          <a:latin typeface="Poppins" panose="00000500000000000000" pitchFamily="2" charset="0"/>
                          <a:ea typeface="+mn-ea"/>
                          <a:cs typeface="Poppins" panose="00000500000000000000" pitchFamily="2" charset="0"/>
                        </a:rPr>
                        <a:t>[insert text here]</a:t>
                      </a:r>
                      <a:endParaRPr lang="en-GB" sz="900" b="0" i="0" kern="1200">
                        <a:solidFill>
                          <a:srgbClr val="545454"/>
                        </a:solidFill>
                        <a:latin typeface="Poppins" panose="00000500000000000000" pitchFamily="2" charset="0"/>
                        <a:ea typeface="+mn-ea"/>
                        <a:cs typeface="Poppins" panose="00000500000000000000" pitchFamily="2" charset="0"/>
                      </a:endParaRPr>
                    </a:p>
                  </a:txBody>
                  <a:tcPr marL="47462" marR="47462" marT="23731" marB="2373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1513743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3027487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4541230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6054974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7568717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9082461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10596204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12109948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algn="ctr" defTabSz="4654747" rtl="0" eaLnBrk="1" latinLnBrk="0" hangingPunct="1"/>
                      <a:r>
                        <a:rPr lang="en-US" sz="900" b="0" i="0" kern="1200">
                          <a:solidFill>
                            <a:srgbClr val="545454"/>
                          </a:solidFill>
                          <a:latin typeface="Poppins" panose="00000500000000000000" pitchFamily="2" charset="0"/>
                          <a:ea typeface="+mn-ea"/>
                          <a:cs typeface="Poppins" panose="00000500000000000000" pitchFamily="2" charset="0"/>
                        </a:rPr>
                        <a:t>[insert text here]</a:t>
                      </a:r>
                      <a:endParaRPr lang="en-GB" sz="900" b="0" i="0" kern="1200">
                        <a:solidFill>
                          <a:srgbClr val="545454"/>
                        </a:solidFill>
                        <a:latin typeface="Poppins" panose="00000500000000000000" pitchFamily="2" charset="0"/>
                        <a:ea typeface="+mn-ea"/>
                        <a:cs typeface="Poppins" panose="00000500000000000000" pitchFamily="2" charset="0"/>
                      </a:endParaRPr>
                    </a:p>
                  </a:txBody>
                  <a:tcPr marL="47462" marR="47462" marT="23731" marB="2373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4976384"/>
                  </a:ext>
                </a:extLst>
              </a:tr>
            </a:tbl>
          </a:graphicData>
        </a:graphic>
      </p:graphicFrame>
      <p:graphicFrame>
        <p:nvGraphicFramePr>
          <p:cNvPr id="217" name="Chart 216">
            <a:extLst>
              <a:ext uri="{FF2B5EF4-FFF2-40B4-BE49-F238E27FC236}">
                <a16:creationId xmlns:a16="http://schemas.microsoft.com/office/drawing/2014/main" id="{BBB80F38-DFEC-4F4B-8AE5-BAC2AA36655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04098089"/>
              </p:ext>
            </p:extLst>
          </p:nvPr>
        </p:nvGraphicFramePr>
        <p:xfrm>
          <a:off x="719387" y="15989963"/>
          <a:ext cx="3942916" cy="17816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43"/>
          </a:graphicData>
        </a:graphic>
      </p:graphicFrame>
      <p:graphicFrame>
        <p:nvGraphicFramePr>
          <p:cNvPr id="218" name="Chart 217">
            <a:extLst>
              <a:ext uri="{FF2B5EF4-FFF2-40B4-BE49-F238E27FC236}">
                <a16:creationId xmlns:a16="http://schemas.microsoft.com/office/drawing/2014/main" id="{75FD67DB-606A-4803-95FE-5EC64243D20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85278627"/>
              </p:ext>
            </p:extLst>
          </p:nvPr>
        </p:nvGraphicFramePr>
        <p:xfrm>
          <a:off x="6013957" y="15920089"/>
          <a:ext cx="3091437" cy="17816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44"/>
          </a:graphicData>
        </a:graphic>
      </p:graphicFrame>
      <p:graphicFrame>
        <p:nvGraphicFramePr>
          <p:cNvPr id="219" name="Chart 218">
            <a:extLst>
              <a:ext uri="{FF2B5EF4-FFF2-40B4-BE49-F238E27FC236}">
                <a16:creationId xmlns:a16="http://schemas.microsoft.com/office/drawing/2014/main" id="{386C5E77-BF80-44B1-8263-9C7F5932205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21770674"/>
              </p:ext>
            </p:extLst>
          </p:nvPr>
        </p:nvGraphicFramePr>
        <p:xfrm>
          <a:off x="719387" y="18118554"/>
          <a:ext cx="3942916" cy="17816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45"/>
          </a:graphicData>
        </a:graphic>
      </p:graphicFrame>
      <p:graphicFrame>
        <p:nvGraphicFramePr>
          <p:cNvPr id="220" name="Diagram 219">
            <a:extLst>
              <a:ext uri="{FF2B5EF4-FFF2-40B4-BE49-F238E27FC236}">
                <a16:creationId xmlns:a16="http://schemas.microsoft.com/office/drawing/2014/main" id="{5C15B89A-64BD-47D9-9F05-71E97EF49AB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12237574"/>
              </p:ext>
            </p:extLst>
          </p:nvPr>
        </p:nvGraphicFramePr>
        <p:xfrm>
          <a:off x="5482184" y="19942979"/>
          <a:ext cx="3942916" cy="8939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46" r:lo="rId147" r:qs="rId148" r:cs="rId149"/>
          </a:graphicData>
        </a:graphic>
      </p:graphicFrame>
      <p:sp>
        <p:nvSpPr>
          <p:cNvPr id="222" name="Rectangle 221">
            <a:extLst>
              <a:ext uri="{FF2B5EF4-FFF2-40B4-BE49-F238E27FC236}">
                <a16:creationId xmlns:a16="http://schemas.microsoft.com/office/drawing/2014/main" id="{35092B59-83E9-4965-AE0B-9EA74ADB86BF}"/>
              </a:ext>
            </a:extLst>
          </p:cNvPr>
          <p:cNvSpPr>
            <a:spLocks/>
          </p:cNvSpPr>
          <p:nvPr/>
        </p:nvSpPr>
        <p:spPr>
          <a:xfrm>
            <a:off x="10470875" y="18775661"/>
            <a:ext cx="3942916" cy="1893308"/>
          </a:xfrm>
          <a:prstGeom prst="rect">
            <a:avLst/>
          </a:prstGeom>
          <a:solidFill>
            <a:srgbClr val="545454">
              <a:alpha val="10000"/>
            </a:srgbClr>
          </a:solidFill>
          <a:ln w="19050" cap="sq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177927" tIns="177927" rIns="177927" bIns="17792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751511">
              <a:defRPr/>
            </a:pPr>
            <a:endParaRPr lang="en-GB" sz="2397" i="1" kern="0">
              <a:solidFill>
                <a:srgbClr val="3F3F3F"/>
              </a:solidFill>
              <a:latin typeface="Segoe UI"/>
            </a:endParaRPr>
          </a:p>
        </p:txBody>
      </p:sp>
      <p:grpSp>
        <p:nvGrpSpPr>
          <p:cNvPr id="223" name="Group 222">
            <a:extLst>
              <a:ext uri="{FF2B5EF4-FFF2-40B4-BE49-F238E27FC236}">
                <a16:creationId xmlns:a16="http://schemas.microsoft.com/office/drawing/2014/main" id="{8E488FD6-57E4-4AF4-8553-EB5E530FD09D}"/>
              </a:ext>
            </a:extLst>
          </p:cNvPr>
          <p:cNvGrpSpPr/>
          <p:nvPr/>
        </p:nvGrpSpPr>
        <p:grpSpPr>
          <a:xfrm>
            <a:off x="10813436" y="18775661"/>
            <a:ext cx="1487522" cy="954289"/>
            <a:chOff x="2038615" y="1428188"/>
            <a:chExt cx="3705234" cy="2377014"/>
          </a:xfrm>
          <a:solidFill>
            <a:srgbClr val="3A9BBB"/>
          </a:solidFill>
        </p:grpSpPr>
        <p:grpSp>
          <p:nvGrpSpPr>
            <p:cNvPr id="224" name="USA">
              <a:extLst>
                <a:ext uri="{FF2B5EF4-FFF2-40B4-BE49-F238E27FC236}">
                  <a16:creationId xmlns:a16="http://schemas.microsoft.com/office/drawing/2014/main" id="{E769DFE9-9491-435D-B146-F3ABD86667DB}"/>
                </a:ext>
              </a:extLst>
            </p:cNvPr>
            <p:cNvGrpSpPr/>
            <p:nvPr/>
          </p:nvGrpSpPr>
          <p:grpSpPr>
            <a:xfrm>
              <a:off x="2038615" y="1803305"/>
              <a:ext cx="2419120" cy="2001897"/>
              <a:chOff x="2038615" y="1803305"/>
              <a:chExt cx="2419120" cy="2001897"/>
            </a:xfrm>
            <a:grpFill/>
          </p:grpSpPr>
          <p:sp>
            <p:nvSpPr>
              <p:cNvPr id="227" name="Alaska">
                <a:extLst>
                  <a:ext uri="{FF2B5EF4-FFF2-40B4-BE49-F238E27FC236}">
                    <a16:creationId xmlns:a16="http://schemas.microsoft.com/office/drawing/2014/main" id="{4235CBB4-8EA0-4103-B087-CE720307BBE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038615" y="1803305"/>
                <a:ext cx="1266976" cy="968413"/>
              </a:xfrm>
              <a:custGeom>
                <a:avLst/>
                <a:gdLst>
                  <a:gd name="T0" fmla="*/ 580 w 662"/>
                  <a:gd name="T1" fmla="*/ 408 h 506"/>
                  <a:gd name="T2" fmla="*/ 650 w 662"/>
                  <a:gd name="T3" fmla="*/ 86 h 506"/>
                  <a:gd name="T4" fmla="*/ 608 w 662"/>
                  <a:gd name="T5" fmla="*/ 66 h 506"/>
                  <a:gd name="T6" fmla="*/ 580 w 662"/>
                  <a:gd name="T7" fmla="*/ 32 h 506"/>
                  <a:gd name="T8" fmla="*/ 548 w 662"/>
                  <a:gd name="T9" fmla="*/ 22 h 506"/>
                  <a:gd name="T10" fmla="*/ 518 w 662"/>
                  <a:gd name="T11" fmla="*/ 8 h 506"/>
                  <a:gd name="T12" fmla="*/ 466 w 662"/>
                  <a:gd name="T13" fmla="*/ 28 h 506"/>
                  <a:gd name="T14" fmla="*/ 404 w 662"/>
                  <a:gd name="T15" fmla="*/ 112 h 506"/>
                  <a:gd name="T16" fmla="*/ 396 w 662"/>
                  <a:gd name="T17" fmla="*/ 138 h 506"/>
                  <a:gd name="T18" fmla="*/ 374 w 662"/>
                  <a:gd name="T19" fmla="*/ 122 h 506"/>
                  <a:gd name="T20" fmla="*/ 332 w 662"/>
                  <a:gd name="T21" fmla="*/ 156 h 506"/>
                  <a:gd name="T22" fmla="*/ 352 w 662"/>
                  <a:gd name="T23" fmla="*/ 184 h 506"/>
                  <a:gd name="T24" fmla="*/ 360 w 662"/>
                  <a:gd name="T25" fmla="*/ 216 h 506"/>
                  <a:gd name="T26" fmla="*/ 290 w 662"/>
                  <a:gd name="T27" fmla="*/ 240 h 506"/>
                  <a:gd name="T28" fmla="*/ 290 w 662"/>
                  <a:gd name="T29" fmla="*/ 272 h 506"/>
                  <a:gd name="T30" fmla="*/ 280 w 662"/>
                  <a:gd name="T31" fmla="*/ 312 h 506"/>
                  <a:gd name="T32" fmla="*/ 288 w 662"/>
                  <a:gd name="T33" fmla="*/ 336 h 506"/>
                  <a:gd name="T34" fmla="*/ 312 w 662"/>
                  <a:gd name="T35" fmla="*/ 348 h 506"/>
                  <a:gd name="T36" fmla="*/ 306 w 662"/>
                  <a:gd name="T37" fmla="*/ 382 h 506"/>
                  <a:gd name="T38" fmla="*/ 250 w 662"/>
                  <a:gd name="T39" fmla="*/ 414 h 506"/>
                  <a:gd name="T40" fmla="*/ 234 w 662"/>
                  <a:gd name="T41" fmla="*/ 432 h 506"/>
                  <a:gd name="T42" fmla="*/ 270 w 662"/>
                  <a:gd name="T43" fmla="*/ 422 h 506"/>
                  <a:gd name="T44" fmla="*/ 306 w 662"/>
                  <a:gd name="T45" fmla="*/ 404 h 506"/>
                  <a:gd name="T46" fmla="*/ 352 w 662"/>
                  <a:gd name="T47" fmla="*/ 376 h 506"/>
                  <a:gd name="T48" fmla="*/ 384 w 662"/>
                  <a:gd name="T49" fmla="*/ 342 h 506"/>
                  <a:gd name="T50" fmla="*/ 442 w 662"/>
                  <a:gd name="T51" fmla="*/ 306 h 506"/>
                  <a:gd name="T52" fmla="*/ 398 w 662"/>
                  <a:gd name="T53" fmla="*/ 352 h 506"/>
                  <a:gd name="T54" fmla="*/ 428 w 662"/>
                  <a:gd name="T55" fmla="*/ 346 h 506"/>
                  <a:gd name="T56" fmla="*/ 456 w 662"/>
                  <a:gd name="T57" fmla="*/ 330 h 506"/>
                  <a:gd name="T58" fmla="*/ 470 w 662"/>
                  <a:gd name="T59" fmla="*/ 342 h 506"/>
                  <a:gd name="T60" fmla="*/ 510 w 662"/>
                  <a:gd name="T61" fmla="*/ 364 h 506"/>
                  <a:gd name="T62" fmla="*/ 540 w 662"/>
                  <a:gd name="T63" fmla="*/ 386 h 506"/>
                  <a:gd name="T64" fmla="*/ 554 w 662"/>
                  <a:gd name="T65" fmla="*/ 400 h 506"/>
                  <a:gd name="T66" fmla="*/ 570 w 662"/>
                  <a:gd name="T67" fmla="*/ 404 h 506"/>
                  <a:gd name="T68" fmla="*/ 572 w 662"/>
                  <a:gd name="T69" fmla="*/ 450 h 506"/>
                  <a:gd name="T70" fmla="*/ 586 w 662"/>
                  <a:gd name="T71" fmla="*/ 480 h 506"/>
                  <a:gd name="T72" fmla="*/ 560 w 662"/>
                  <a:gd name="T73" fmla="*/ 496 h 506"/>
                  <a:gd name="T74" fmla="*/ 554 w 662"/>
                  <a:gd name="T75" fmla="*/ 496 h 506"/>
                  <a:gd name="T76" fmla="*/ 560 w 662"/>
                  <a:gd name="T77" fmla="*/ 474 h 506"/>
                  <a:gd name="T78" fmla="*/ 562 w 662"/>
                  <a:gd name="T79" fmla="*/ 504 h 506"/>
                  <a:gd name="T80" fmla="*/ 574 w 662"/>
                  <a:gd name="T81" fmla="*/ 478 h 506"/>
                  <a:gd name="T82" fmla="*/ 570 w 662"/>
                  <a:gd name="T83" fmla="*/ 462 h 506"/>
                  <a:gd name="T84" fmla="*/ 558 w 662"/>
                  <a:gd name="T85" fmla="*/ 464 h 506"/>
                  <a:gd name="T86" fmla="*/ 552 w 662"/>
                  <a:gd name="T87" fmla="*/ 446 h 506"/>
                  <a:gd name="T88" fmla="*/ 566 w 662"/>
                  <a:gd name="T89" fmla="*/ 444 h 506"/>
                  <a:gd name="T90" fmla="*/ 546 w 662"/>
                  <a:gd name="T91" fmla="*/ 438 h 506"/>
                  <a:gd name="T92" fmla="*/ 308 w 662"/>
                  <a:gd name="T93" fmla="*/ 230 h 506"/>
                  <a:gd name="T94" fmla="*/ 478 w 662"/>
                  <a:gd name="T95" fmla="*/ 358 h 506"/>
                  <a:gd name="T96" fmla="*/ 444 w 662"/>
                  <a:gd name="T97" fmla="*/ 354 h 506"/>
                  <a:gd name="T98" fmla="*/ 254 w 662"/>
                  <a:gd name="T99" fmla="*/ 196 h 506"/>
                  <a:gd name="T100" fmla="*/ 250 w 662"/>
                  <a:gd name="T101" fmla="*/ 290 h 506"/>
                  <a:gd name="T102" fmla="*/ 372 w 662"/>
                  <a:gd name="T103" fmla="*/ 376 h 506"/>
                  <a:gd name="T104" fmla="*/ 354 w 662"/>
                  <a:gd name="T105" fmla="*/ 390 h 506"/>
                  <a:gd name="T106" fmla="*/ 362 w 662"/>
                  <a:gd name="T107" fmla="*/ 392 h 506"/>
                  <a:gd name="T108" fmla="*/ 336 w 662"/>
                  <a:gd name="T109" fmla="*/ 414 h 506"/>
                  <a:gd name="T110" fmla="*/ 250 w 662"/>
                  <a:gd name="T111" fmla="*/ 442 h 506"/>
                  <a:gd name="T112" fmla="*/ 2 w 662"/>
                  <a:gd name="T113" fmla="*/ 486 h 506"/>
                  <a:gd name="T114" fmla="*/ 66 w 662"/>
                  <a:gd name="T115" fmla="*/ 474 h 506"/>
                  <a:gd name="T116" fmla="*/ 108 w 662"/>
                  <a:gd name="T117" fmla="*/ 476 h 506"/>
                  <a:gd name="T118" fmla="*/ 148 w 662"/>
                  <a:gd name="T119" fmla="*/ 458 h 506"/>
                  <a:gd name="T120" fmla="*/ 174 w 662"/>
                  <a:gd name="T121" fmla="*/ 452 h 506"/>
                  <a:gd name="T122" fmla="*/ 288 w 662"/>
                  <a:gd name="T123" fmla="*/ 348 h 5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662" h="506">
                    <a:moveTo>
                      <a:pt x="596" y="484"/>
                    </a:moveTo>
                    <a:lnTo>
                      <a:pt x="596" y="484"/>
                    </a:lnTo>
                    <a:lnTo>
                      <a:pt x="596" y="482"/>
                    </a:lnTo>
                    <a:lnTo>
                      <a:pt x="598" y="480"/>
                    </a:lnTo>
                    <a:lnTo>
                      <a:pt x="596" y="480"/>
                    </a:lnTo>
                    <a:lnTo>
                      <a:pt x="598" y="478"/>
                    </a:lnTo>
                    <a:lnTo>
                      <a:pt x="596" y="478"/>
                    </a:lnTo>
                    <a:lnTo>
                      <a:pt x="596" y="476"/>
                    </a:lnTo>
                    <a:lnTo>
                      <a:pt x="596" y="474"/>
                    </a:lnTo>
                    <a:lnTo>
                      <a:pt x="594" y="472"/>
                    </a:lnTo>
                    <a:lnTo>
                      <a:pt x="592" y="470"/>
                    </a:lnTo>
                    <a:lnTo>
                      <a:pt x="590" y="468"/>
                    </a:lnTo>
                    <a:lnTo>
                      <a:pt x="590" y="466"/>
                    </a:lnTo>
                    <a:lnTo>
                      <a:pt x="586" y="464"/>
                    </a:lnTo>
                    <a:lnTo>
                      <a:pt x="586" y="464"/>
                    </a:lnTo>
                    <a:lnTo>
                      <a:pt x="584" y="464"/>
                    </a:lnTo>
                    <a:lnTo>
                      <a:pt x="584" y="462"/>
                    </a:lnTo>
                    <a:lnTo>
                      <a:pt x="584" y="462"/>
                    </a:lnTo>
                    <a:lnTo>
                      <a:pt x="584" y="460"/>
                    </a:lnTo>
                    <a:lnTo>
                      <a:pt x="582" y="458"/>
                    </a:lnTo>
                    <a:lnTo>
                      <a:pt x="582" y="458"/>
                    </a:lnTo>
                    <a:lnTo>
                      <a:pt x="584" y="456"/>
                    </a:lnTo>
                    <a:lnTo>
                      <a:pt x="584" y="456"/>
                    </a:lnTo>
                    <a:lnTo>
                      <a:pt x="584" y="454"/>
                    </a:lnTo>
                    <a:lnTo>
                      <a:pt x="582" y="454"/>
                    </a:lnTo>
                    <a:lnTo>
                      <a:pt x="582" y="454"/>
                    </a:lnTo>
                    <a:lnTo>
                      <a:pt x="582" y="452"/>
                    </a:lnTo>
                    <a:lnTo>
                      <a:pt x="584" y="450"/>
                    </a:lnTo>
                    <a:lnTo>
                      <a:pt x="584" y="442"/>
                    </a:lnTo>
                    <a:lnTo>
                      <a:pt x="584" y="432"/>
                    </a:lnTo>
                    <a:lnTo>
                      <a:pt x="584" y="426"/>
                    </a:lnTo>
                    <a:lnTo>
                      <a:pt x="584" y="424"/>
                    </a:lnTo>
                    <a:lnTo>
                      <a:pt x="584" y="422"/>
                    </a:lnTo>
                    <a:lnTo>
                      <a:pt x="584" y="420"/>
                    </a:lnTo>
                    <a:lnTo>
                      <a:pt x="584" y="418"/>
                    </a:lnTo>
                    <a:lnTo>
                      <a:pt x="582" y="416"/>
                    </a:lnTo>
                    <a:lnTo>
                      <a:pt x="582" y="412"/>
                    </a:lnTo>
                    <a:lnTo>
                      <a:pt x="580" y="408"/>
                    </a:lnTo>
                    <a:lnTo>
                      <a:pt x="578" y="404"/>
                    </a:lnTo>
                    <a:lnTo>
                      <a:pt x="578" y="402"/>
                    </a:lnTo>
                    <a:lnTo>
                      <a:pt x="576" y="394"/>
                    </a:lnTo>
                    <a:lnTo>
                      <a:pt x="576" y="392"/>
                    </a:lnTo>
                    <a:lnTo>
                      <a:pt x="578" y="390"/>
                    </a:lnTo>
                    <a:lnTo>
                      <a:pt x="578" y="388"/>
                    </a:lnTo>
                    <a:lnTo>
                      <a:pt x="578" y="384"/>
                    </a:lnTo>
                    <a:lnTo>
                      <a:pt x="576" y="384"/>
                    </a:lnTo>
                    <a:lnTo>
                      <a:pt x="572" y="384"/>
                    </a:lnTo>
                    <a:lnTo>
                      <a:pt x="568" y="384"/>
                    </a:lnTo>
                    <a:lnTo>
                      <a:pt x="566" y="384"/>
                    </a:lnTo>
                    <a:lnTo>
                      <a:pt x="562" y="386"/>
                    </a:lnTo>
                    <a:lnTo>
                      <a:pt x="560" y="390"/>
                    </a:lnTo>
                    <a:lnTo>
                      <a:pt x="556" y="394"/>
                    </a:lnTo>
                    <a:lnTo>
                      <a:pt x="554" y="396"/>
                    </a:lnTo>
                    <a:lnTo>
                      <a:pt x="548" y="396"/>
                    </a:lnTo>
                    <a:lnTo>
                      <a:pt x="544" y="398"/>
                    </a:lnTo>
                    <a:lnTo>
                      <a:pt x="544" y="398"/>
                    </a:lnTo>
                    <a:lnTo>
                      <a:pt x="544" y="396"/>
                    </a:lnTo>
                    <a:lnTo>
                      <a:pt x="546" y="392"/>
                    </a:lnTo>
                    <a:lnTo>
                      <a:pt x="544" y="390"/>
                    </a:lnTo>
                    <a:lnTo>
                      <a:pt x="542" y="374"/>
                    </a:lnTo>
                    <a:lnTo>
                      <a:pt x="538" y="368"/>
                    </a:lnTo>
                    <a:lnTo>
                      <a:pt x="538" y="366"/>
                    </a:lnTo>
                    <a:lnTo>
                      <a:pt x="540" y="360"/>
                    </a:lnTo>
                    <a:lnTo>
                      <a:pt x="534" y="360"/>
                    </a:lnTo>
                    <a:lnTo>
                      <a:pt x="530" y="362"/>
                    </a:lnTo>
                    <a:lnTo>
                      <a:pt x="528" y="360"/>
                    </a:lnTo>
                    <a:lnTo>
                      <a:pt x="518" y="360"/>
                    </a:lnTo>
                    <a:lnTo>
                      <a:pt x="662" y="100"/>
                    </a:lnTo>
                    <a:lnTo>
                      <a:pt x="660" y="100"/>
                    </a:lnTo>
                    <a:lnTo>
                      <a:pt x="658" y="98"/>
                    </a:lnTo>
                    <a:lnTo>
                      <a:pt x="656" y="98"/>
                    </a:lnTo>
                    <a:lnTo>
                      <a:pt x="654" y="98"/>
                    </a:lnTo>
                    <a:lnTo>
                      <a:pt x="654" y="92"/>
                    </a:lnTo>
                    <a:lnTo>
                      <a:pt x="652" y="90"/>
                    </a:lnTo>
                    <a:lnTo>
                      <a:pt x="652" y="90"/>
                    </a:lnTo>
                    <a:lnTo>
                      <a:pt x="650" y="86"/>
                    </a:lnTo>
                    <a:lnTo>
                      <a:pt x="650" y="84"/>
                    </a:lnTo>
                    <a:lnTo>
                      <a:pt x="648" y="82"/>
                    </a:lnTo>
                    <a:lnTo>
                      <a:pt x="644" y="82"/>
                    </a:lnTo>
                    <a:lnTo>
                      <a:pt x="644" y="82"/>
                    </a:lnTo>
                    <a:lnTo>
                      <a:pt x="640" y="82"/>
                    </a:lnTo>
                    <a:lnTo>
                      <a:pt x="636" y="84"/>
                    </a:lnTo>
                    <a:lnTo>
                      <a:pt x="634" y="82"/>
                    </a:lnTo>
                    <a:lnTo>
                      <a:pt x="634" y="82"/>
                    </a:lnTo>
                    <a:lnTo>
                      <a:pt x="632" y="82"/>
                    </a:lnTo>
                    <a:lnTo>
                      <a:pt x="632" y="82"/>
                    </a:lnTo>
                    <a:lnTo>
                      <a:pt x="630" y="82"/>
                    </a:lnTo>
                    <a:lnTo>
                      <a:pt x="630" y="82"/>
                    </a:lnTo>
                    <a:lnTo>
                      <a:pt x="632" y="82"/>
                    </a:lnTo>
                    <a:lnTo>
                      <a:pt x="632" y="80"/>
                    </a:lnTo>
                    <a:lnTo>
                      <a:pt x="630" y="78"/>
                    </a:lnTo>
                    <a:lnTo>
                      <a:pt x="628" y="80"/>
                    </a:lnTo>
                    <a:lnTo>
                      <a:pt x="626" y="78"/>
                    </a:lnTo>
                    <a:lnTo>
                      <a:pt x="626" y="78"/>
                    </a:lnTo>
                    <a:lnTo>
                      <a:pt x="628" y="78"/>
                    </a:lnTo>
                    <a:lnTo>
                      <a:pt x="628" y="76"/>
                    </a:lnTo>
                    <a:lnTo>
                      <a:pt x="626" y="76"/>
                    </a:lnTo>
                    <a:lnTo>
                      <a:pt x="624" y="76"/>
                    </a:lnTo>
                    <a:lnTo>
                      <a:pt x="624" y="74"/>
                    </a:lnTo>
                    <a:lnTo>
                      <a:pt x="622" y="72"/>
                    </a:lnTo>
                    <a:lnTo>
                      <a:pt x="618" y="70"/>
                    </a:lnTo>
                    <a:lnTo>
                      <a:pt x="618" y="70"/>
                    </a:lnTo>
                    <a:lnTo>
                      <a:pt x="618" y="70"/>
                    </a:lnTo>
                    <a:lnTo>
                      <a:pt x="616" y="70"/>
                    </a:lnTo>
                    <a:lnTo>
                      <a:pt x="614" y="70"/>
                    </a:lnTo>
                    <a:lnTo>
                      <a:pt x="616" y="70"/>
                    </a:lnTo>
                    <a:lnTo>
                      <a:pt x="614" y="70"/>
                    </a:lnTo>
                    <a:lnTo>
                      <a:pt x="612" y="68"/>
                    </a:lnTo>
                    <a:lnTo>
                      <a:pt x="612" y="70"/>
                    </a:lnTo>
                    <a:lnTo>
                      <a:pt x="610" y="70"/>
                    </a:lnTo>
                    <a:lnTo>
                      <a:pt x="610" y="68"/>
                    </a:lnTo>
                    <a:lnTo>
                      <a:pt x="612" y="68"/>
                    </a:lnTo>
                    <a:lnTo>
                      <a:pt x="610" y="66"/>
                    </a:lnTo>
                    <a:lnTo>
                      <a:pt x="608" y="66"/>
                    </a:lnTo>
                    <a:lnTo>
                      <a:pt x="606" y="66"/>
                    </a:lnTo>
                    <a:lnTo>
                      <a:pt x="608" y="64"/>
                    </a:lnTo>
                    <a:lnTo>
                      <a:pt x="608" y="64"/>
                    </a:lnTo>
                    <a:lnTo>
                      <a:pt x="604" y="62"/>
                    </a:lnTo>
                    <a:lnTo>
                      <a:pt x="604" y="60"/>
                    </a:lnTo>
                    <a:lnTo>
                      <a:pt x="604" y="60"/>
                    </a:lnTo>
                    <a:lnTo>
                      <a:pt x="604" y="58"/>
                    </a:lnTo>
                    <a:lnTo>
                      <a:pt x="602" y="58"/>
                    </a:lnTo>
                    <a:lnTo>
                      <a:pt x="600" y="60"/>
                    </a:lnTo>
                    <a:lnTo>
                      <a:pt x="596" y="64"/>
                    </a:lnTo>
                    <a:lnTo>
                      <a:pt x="590" y="66"/>
                    </a:lnTo>
                    <a:lnTo>
                      <a:pt x="596" y="64"/>
                    </a:lnTo>
                    <a:lnTo>
                      <a:pt x="598" y="58"/>
                    </a:lnTo>
                    <a:lnTo>
                      <a:pt x="600" y="56"/>
                    </a:lnTo>
                    <a:lnTo>
                      <a:pt x="602" y="54"/>
                    </a:lnTo>
                    <a:lnTo>
                      <a:pt x="600" y="52"/>
                    </a:lnTo>
                    <a:lnTo>
                      <a:pt x="596" y="50"/>
                    </a:lnTo>
                    <a:lnTo>
                      <a:pt x="594" y="50"/>
                    </a:lnTo>
                    <a:lnTo>
                      <a:pt x="590" y="52"/>
                    </a:lnTo>
                    <a:lnTo>
                      <a:pt x="588" y="52"/>
                    </a:lnTo>
                    <a:lnTo>
                      <a:pt x="588" y="52"/>
                    </a:lnTo>
                    <a:lnTo>
                      <a:pt x="584" y="52"/>
                    </a:lnTo>
                    <a:lnTo>
                      <a:pt x="580" y="56"/>
                    </a:lnTo>
                    <a:lnTo>
                      <a:pt x="578" y="58"/>
                    </a:lnTo>
                    <a:lnTo>
                      <a:pt x="580" y="56"/>
                    </a:lnTo>
                    <a:lnTo>
                      <a:pt x="580" y="52"/>
                    </a:lnTo>
                    <a:lnTo>
                      <a:pt x="580" y="50"/>
                    </a:lnTo>
                    <a:lnTo>
                      <a:pt x="580" y="48"/>
                    </a:lnTo>
                    <a:lnTo>
                      <a:pt x="576" y="46"/>
                    </a:lnTo>
                    <a:lnTo>
                      <a:pt x="576" y="44"/>
                    </a:lnTo>
                    <a:lnTo>
                      <a:pt x="578" y="42"/>
                    </a:lnTo>
                    <a:lnTo>
                      <a:pt x="580" y="42"/>
                    </a:lnTo>
                    <a:lnTo>
                      <a:pt x="580" y="42"/>
                    </a:lnTo>
                    <a:lnTo>
                      <a:pt x="574" y="38"/>
                    </a:lnTo>
                    <a:lnTo>
                      <a:pt x="574" y="38"/>
                    </a:lnTo>
                    <a:lnTo>
                      <a:pt x="576" y="36"/>
                    </a:lnTo>
                    <a:lnTo>
                      <a:pt x="578" y="34"/>
                    </a:lnTo>
                    <a:lnTo>
                      <a:pt x="580" y="32"/>
                    </a:lnTo>
                    <a:lnTo>
                      <a:pt x="578" y="30"/>
                    </a:lnTo>
                    <a:lnTo>
                      <a:pt x="578" y="28"/>
                    </a:lnTo>
                    <a:lnTo>
                      <a:pt x="576" y="28"/>
                    </a:lnTo>
                    <a:lnTo>
                      <a:pt x="576" y="28"/>
                    </a:lnTo>
                    <a:lnTo>
                      <a:pt x="574" y="26"/>
                    </a:lnTo>
                    <a:lnTo>
                      <a:pt x="572" y="26"/>
                    </a:lnTo>
                    <a:lnTo>
                      <a:pt x="570" y="26"/>
                    </a:lnTo>
                    <a:lnTo>
                      <a:pt x="568" y="24"/>
                    </a:lnTo>
                    <a:lnTo>
                      <a:pt x="566" y="24"/>
                    </a:lnTo>
                    <a:lnTo>
                      <a:pt x="564" y="24"/>
                    </a:lnTo>
                    <a:lnTo>
                      <a:pt x="562" y="26"/>
                    </a:lnTo>
                    <a:lnTo>
                      <a:pt x="560" y="28"/>
                    </a:lnTo>
                    <a:lnTo>
                      <a:pt x="560" y="28"/>
                    </a:lnTo>
                    <a:lnTo>
                      <a:pt x="558" y="26"/>
                    </a:lnTo>
                    <a:lnTo>
                      <a:pt x="560" y="24"/>
                    </a:lnTo>
                    <a:lnTo>
                      <a:pt x="560" y="24"/>
                    </a:lnTo>
                    <a:lnTo>
                      <a:pt x="560" y="22"/>
                    </a:lnTo>
                    <a:lnTo>
                      <a:pt x="562" y="20"/>
                    </a:lnTo>
                    <a:lnTo>
                      <a:pt x="562" y="20"/>
                    </a:lnTo>
                    <a:lnTo>
                      <a:pt x="562" y="16"/>
                    </a:lnTo>
                    <a:lnTo>
                      <a:pt x="562" y="14"/>
                    </a:lnTo>
                    <a:lnTo>
                      <a:pt x="562" y="14"/>
                    </a:lnTo>
                    <a:lnTo>
                      <a:pt x="562" y="14"/>
                    </a:lnTo>
                    <a:lnTo>
                      <a:pt x="558" y="16"/>
                    </a:lnTo>
                    <a:lnTo>
                      <a:pt x="558" y="18"/>
                    </a:lnTo>
                    <a:lnTo>
                      <a:pt x="558" y="18"/>
                    </a:lnTo>
                    <a:lnTo>
                      <a:pt x="556" y="16"/>
                    </a:lnTo>
                    <a:lnTo>
                      <a:pt x="554" y="18"/>
                    </a:lnTo>
                    <a:lnTo>
                      <a:pt x="552" y="20"/>
                    </a:lnTo>
                    <a:lnTo>
                      <a:pt x="554" y="22"/>
                    </a:lnTo>
                    <a:lnTo>
                      <a:pt x="552" y="22"/>
                    </a:lnTo>
                    <a:lnTo>
                      <a:pt x="550" y="24"/>
                    </a:lnTo>
                    <a:lnTo>
                      <a:pt x="550" y="22"/>
                    </a:lnTo>
                    <a:lnTo>
                      <a:pt x="548" y="26"/>
                    </a:lnTo>
                    <a:lnTo>
                      <a:pt x="548" y="28"/>
                    </a:lnTo>
                    <a:lnTo>
                      <a:pt x="548" y="26"/>
                    </a:lnTo>
                    <a:lnTo>
                      <a:pt x="548" y="22"/>
                    </a:lnTo>
                    <a:lnTo>
                      <a:pt x="548" y="22"/>
                    </a:lnTo>
                    <a:lnTo>
                      <a:pt x="548" y="20"/>
                    </a:lnTo>
                    <a:lnTo>
                      <a:pt x="546" y="22"/>
                    </a:lnTo>
                    <a:lnTo>
                      <a:pt x="546" y="24"/>
                    </a:lnTo>
                    <a:lnTo>
                      <a:pt x="544" y="24"/>
                    </a:lnTo>
                    <a:lnTo>
                      <a:pt x="544" y="20"/>
                    </a:lnTo>
                    <a:lnTo>
                      <a:pt x="544" y="18"/>
                    </a:lnTo>
                    <a:lnTo>
                      <a:pt x="542" y="18"/>
                    </a:lnTo>
                    <a:lnTo>
                      <a:pt x="542" y="16"/>
                    </a:lnTo>
                    <a:lnTo>
                      <a:pt x="544" y="14"/>
                    </a:lnTo>
                    <a:lnTo>
                      <a:pt x="548" y="14"/>
                    </a:lnTo>
                    <a:lnTo>
                      <a:pt x="550" y="16"/>
                    </a:lnTo>
                    <a:lnTo>
                      <a:pt x="554" y="14"/>
                    </a:lnTo>
                    <a:lnTo>
                      <a:pt x="556" y="14"/>
                    </a:lnTo>
                    <a:lnTo>
                      <a:pt x="558" y="12"/>
                    </a:lnTo>
                    <a:lnTo>
                      <a:pt x="558" y="10"/>
                    </a:lnTo>
                    <a:lnTo>
                      <a:pt x="558" y="10"/>
                    </a:lnTo>
                    <a:lnTo>
                      <a:pt x="558" y="8"/>
                    </a:lnTo>
                    <a:lnTo>
                      <a:pt x="556" y="8"/>
                    </a:lnTo>
                    <a:lnTo>
                      <a:pt x="554" y="8"/>
                    </a:lnTo>
                    <a:lnTo>
                      <a:pt x="554" y="6"/>
                    </a:lnTo>
                    <a:lnTo>
                      <a:pt x="554" y="4"/>
                    </a:lnTo>
                    <a:lnTo>
                      <a:pt x="552" y="4"/>
                    </a:lnTo>
                    <a:lnTo>
                      <a:pt x="552" y="2"/>
                    </a:lnTo>
                    <a:lnTo>
                      <a:pt x="554" y="2"/>
                    </a:lnTo>
                    <a:lnTo>
                      <a:pt x="554" y="2"/>
                    </a:lnTo>
                    <a:lnTo>
                      <a:pt x="554" y="0"/>
                    </a:lnTo>
                    <a:lnTo>
                      <a:pt x="548" y="4"/>
                    </a:lnTo>
                    <a:lnTo>
                      <a:pt x="548" y="4"/>
                    </a:lnTo>
                    <a:lnTo>
                      <a:pt x="544" y="4"/>
                    </a:lnTo>
                    <a:lnTo>
                      <a:pt x="542" y="6"/>
                    </a:lnTo>
                    <a:lnTo>
                      <a:pt x="536" y="10"/>
                    </a:lnTo>
                    <a:lnTo>
                      <a:pt x="534" y="12"/>
                    </a:lnTo>
                    <a:lnTo>
                      <a:pt x="528" y="12"/>
                    </a:lnTo>
                    <a:lnTo>
                      <a:pt x="524" y="10"/>
                    </a:lnTo>
                    <a:lnTo>
                      <a:pt x="524" y="8"/>
                    </a:lnTo>
                    <a:lnTo>
                      <a:pt x="522" y="10"/>
                    </a:lnTo>
                    <a:lnTo>
                      <a:pt x="520" y="10"/>
                    </a:lnTo>
                    <a:lnTo>
                      <a:pt x="518" y="8"/>
                    </a:lnTo>
                    <a:lnTo>
                      <a:pt x="516" y="8"/>
                    </a:lnTo>
                    <a:lnTo>
                      <a:pt x="516" y="10"/>
                    </a:lnTo>
                    <a:lnTo>
                      <a:pt x="514" y="10"/>
                    </a:lnTo>
                    <a:lnTo>
                      <a:pt x="514" y="8"/>
                    </a:lnTo>
                    <a:lnTo>
                      <a:pt x="514" y="8"/>
                    </a:lnTo>
                    <a:lnTo>
                      <a:pt x="516" y="6"/>
                    </a:lnTo>
                    <a:lnTo>
                      <a:pt x="516" y="6"/>
                    </a:lnTo>
                    <a:lnTo>
                      <a:pt x="512" y="6"/>
                    </a:lnTo>
                    <a:lnTo>
                      <a:pt x="508" y="8"/>
                    </a:lnTo>
                    <a:lnTo>
                      <a:pt x="504" y="10"/>
                    </a:lnTo>
                    <a:lnTo>
                      <a:pt x="504" y="14"/>
                    </a:lnTo>
                    <a:lnTo>
                      <a:pt x="504" y="16"/>
                    </a:lnTo>
                    <a:lnTo>
                      <a:pt x="506" y="16"/>
                    </a:lnTo>
                    <a:lnTo>
                      <a:pt x="506" y="18"/>
                    </a:lnTo>
                    <a:lnTo>
                      <a:pt x="502" y="18"/>
                    </a:lnTo>
                    <a:lnTo>
                      <a:pt x="500" y="20"/>
                    </a:lnTo>
                    <a:lnTo>
                      <a:pt x="496" y="26"/>
                    </a:lnTo>
                    <a:lnTo>
                      <a:pt x="496" y="30"/>
                    </a:lnTo>
                    <a:lnTo>
                      <a:pt x="494" y="30"/>
                    </a:lnTo>
                    <a:lnTo>
                      <a:pt x="494" y="28"/>
                    </a:lnTo>
                    <a:lnTo>
                      <a:pt x="494" y="24"/>
                    </a:lnTo>
                    <a:lnTo>
                      <a:pt x="498" y="20"/>
                    </a:lnTo>
                    <a:lnTo>
                      <a:pt x="498" y="18"/>
                    </a:lnTo>
                    <a:lnTo>
                      <a:pt x="496" y="18"/>
                    </a:lnTo>
                    <a:lnTo>
                      <a:pt x="490" y="20"/>
                    </a:lnTo>
                    <a:lnTo>
                      <a:pt x="488" y="20"/>
                    </a:lnTo>
                    <a:lnTo>
                      <a:pt x="486" y="20"/>
                    </a:lnTo>
                    <a:lnTo>
                      <a:pt x="484" y="16"/>
                    </a:lnTo>
                    <a:lnTo>
                      <a:pt x="482" y="16"/>
                    </a:lnTo>
                    <a:lnTo>
                      <a:pt x="480" y="16"/>
                    </a:lnTo>
                    <a:lnTo>
                      <a:pt x="480" y="18"/>
                    </a:lnTo>
                    <a:lnTo>
                      <a:pt x="484" y="18"/>
                    </a:lnTo>
                    <a:lnTo>
                      <a:pt x="486" y="20"/>
                    </a:lnTo>
                    <a:lnTo>
                      <a:pt x="484" y="22"/>
                    </a:lnTo>
                    <a:lnTo>
                      <a:pt x="480" y="20"/>
                    </a:lnTo>
                    <a:lnTo>
                      <a:pt x="476" y="20"/>
                    </a:lnTo>
                    <a:lnTo>
                      <a:pt x="472" y="22"/>
                    </a:lnTo>
                    <a:lnTo>
                      <a:pt x="466" y="28"/>
                    </a:lnTo>
                    <a:lnTo>
                      <a:pt x="458" y="30"/>
                    </a:lnTo>
                    <a:lnTo>
                      <a:pt x="452" y="34"/>
                    </a:lnTo>
                    <a:lnTo>
                      <a:pt x="448" y="40"/>
                    </a:lnTo>
                    <a:lnTo>
                      <a:pt x="442" y="44"/>
                    </a:lnTo>
                    <a:lnTo>
                      <a:pt x="438" y="46"/>
                    </a:lnTo>
                    <a:lnTo>
                      <a:pt x="436" y="46"/>
                    </a:lnTo>
                    <a:lnTo>
                      <a:pt x="432" y="48"/>
                    </a:lnTo>
                    <a:lnTo>
                      <a:pt x="430" y="50"/>
                    </a:lnTo>
                    <a:lnTo>
                      <a:pt x="426" y="52"/>
                    </a:lnTo>
                    <a:lnTo>
                      <a:pt x="422" y="52"/>
                    </a:lnTo>
                    <a:lnTo>
                      <a:pt x="420" y="50"/>
                    </a:lnTo>
                    <a:lnTo>
                      <a:pt x="416" y="50"/>
                    </a:lnTo>
                    <a:lnTo>
                      <a:pt x="412" y="48"/>
                    </a:lnTo>
                    <a:lnTo>
                      <a:pt x="410" y="46"/>
                    </a:lnTo>
                    <a:lnTo>
                      <a:pt x="406" y="44"/>
                    </a:lnTo>
                    <a:lnTo>
                      <a:pt x="404" y="44"/>
                    </a:lnTo>
                    <a:lnTo>
                      <a:pt x="402" y="48"/>
                    </a:lnTo>
                    <a:lnTo>
                      <a:pt x="398" y="52"/>
                    </a:lnTo>
                    <a:lnTo>
                      <a:pt x="396" y="56"/>
                    </a:lnTo>
                    <a:lnTo>
                      <a:pt x="394" y="58"/>
                    </a:lnTo>
                    <a:lnTo>
                      <a:pt x="394" y="60"/>
                    </a:lnTo>
                    <a:lnTo>
                      <a:pt x="392" y="60"/>
                    </a:lnTo>
                    <a:lnTo>
                      <a:pt x="390" y="60"/>
                    </a:lnTo>
                    <a:lnTo>
                      <a:pt x="388" y="60"/>
                    </a:lnTo>
                    <a:lnTo>
                      <a:pt x="390" y="66"/>
                    </a:lnTo>
                    <a:lnTo>
                      <a:pt x="394" y="76"/>
                    </a:lnTo>
                    <a:lnTo>
                      <a:pt x="396" y="84"/>
                    </a:lnTo>
                    <a:lnTo>
                      <a:pt x="398" y="92"/>
                    </a:lnTo>
                    <a:lnTo>
                      <a:pt x="396" y="98"/>
                    </a:lnTo>
                    <a:lnTo>
                      <a:pt x="394" y="104"/>
                    </a:lnTo>
                    <a:lnTo>
                      <a:pt x="392" y="106"/>
                    </a:lnTo>
                    <a:lnTo>
                      <a:pt x="392" y="108"/>
                    </a:lnTo>
                    <a:lnTo>
                      <a:pt x="396" y="114"/>
                    </a:lnTo>
                    <a:lnTo>
                      <a:pt x="400" y="114"/>
                    </a:lnTo>
                    <a:lnTo>
                      <a:pt x="400" y="112"/>
                    </a:lnTo>
                    <a:lnTo>
                      <a:pt x="400" y="114"/>
                    </a:lnTo>
                    <a:lnTo>
                      <a:pt x="402" y="112"/>
                    </a:lnTo>
                    <a:lnTo>
                      <a:pt x="404" y="112"/>
                    </a:lnTo>
                    <a:lnTo>
                      <a:pt x="402" y="114"/>
                    </a:lnTo>
                    <a:lnTo>
                      <a:pt x="402" y="116"/>
                    </a:lnTo>
                    <a:lnTo>
                      <a:pt x="408" y="120"/>
                    </a:lnTo>
                    <a:lnTo>
                      <a:pt x="406" y="122"/>
                    </a:lnTo>
                    <a:lnTo>
                      <a:pt x="404" y="120"/>
                    </a:lnTo>
                    <a:lnTo>
                      <a:pt x="404" y="122"/>
                    </a:lnTo>
                    <a:lnTo>
                      <a:pt x="402" y="128"/>
                    </a:lnTo>
                    <a:lnTo>
                      <a:pt x="404" y="132"/>
                    </a:lnTo>
                    <a:lnTo>
                      <a:pt x="404" y="132"/>
                    </a:lnTo>
                    <a:lnTo>
                      <a:pt x="406" y="132"/>
                    </a:lnTo>
                    <a:lnTo>
                      <a:pt x="410" y="130"/>
                    </a:lnTo>
                    <a:lnTo>
                      <a:pt x="410" y="132"/>
                    </a:lnTo>
                    <a:lnTo>
                      <a:pt x="412" y="132"/>
                    </a:lnTo>
                    <a:lnTo>
                      <a:pt x="416" y="132"/>
                    </a:lnTo>
                    <a:lnTo>
                      <a:pt x="418" y="132"/>
                    </a:lnTo>
                    <a:lnTo>
                      <a:pt x="422" y="134"/>
                    </a:lnTo>
                    <a:lnTo>
                      <a:pt x="418" y="136"/>
                    </a:lnTo>
                    <a:lnTo>
                      <a:pt x="420" y="140"/>
                    </a:lnTo>
                    <a:lnTo>
                      <a:pt x="418" y="142"/>
                    </a:lnTo>
                    <a:lnTo>
                      <a:pt x="416" y="142"/>
                    </a:lnTo>
                    <a:lnTo>
                      <a:pt x="416" y="140"/>
                    </a:lnTo>
                    <a:lnTo>
                      <a:pt x="412" y="140"/>
                    </a:lnTo>
                    <a:lnTo>
                      <a:pt x="412" y="140"/>
                    </a:lnTo>
                    <a:lnTo>
                      <a:pt x="408" y="140"/>
                    </a:lnTo>
                    <a:lnTo>
                      <a:pt x="406" y="138"/>
                    </a:lnTo>
                    <a:lnTo>
                      <a:pt x="406" y="134"/>
                    </a:lnTo>
                    <a:lnTo>
                      <a:pt x="404" y="134"/>
                    </a:lnTo>
                    <a:lnTo>
                      <a:pt x="402" y="134"/>
                    </a:lnTo>
                    <a:lnTo>
                      <a:pt x="400" y="132"/>
                    </a:lnTo>
                    <a:lnTo>
                      <a:pt x="400" y="128"/>
                    </a:lnTo>
                    <a:lnTo>
                      <a:pt x="402" y="120"/>
                    </a:lnTo>
                    <a:lnTo>
                      <a:pt x="402" y="118"/>
                    </a:lnTo>
                    <a:lnTo>
                      <a:pt x="402" y="118"/>
                    </a:lnTo>
                    <a:lnTo>
                      <a:pt x="398" y="120"/>
                    </a:lnTo>
                    <a:lnTo>
                      <a:pt x="398" y="128"/>
                    </a:lnTo>
                    <a:lnTo>
                      <a:pt x="398" y="132"/>
                    </a:lnTo>
                    <a:lnTo>
                      <a:pt x="396" y="136"/>
                    </a:lnTo>
                    <a:lnTo>
                      <a:pt x="396" y="138"/>
                    </a:lnTo>
                    <a:lnTo>
                      <a:pt x="396" y="134"/>
                    </a:lnTo>
                    <a:lnTo>
                      <a:pt x="398" y="134"/>
                    </a:lnTo>
                    <a:lnTo>
                      <a:pt x="400" y="136"/>
                    </a:lnTo>
                    <a:lnTo>
                      <a:pt x="402" y="136"/>
                    </a:lnTo>
                    <a:lnTo>
                      <a:pt x="404" y="138"/>
                    </a:lnTo>
                    <a:lnTo>
                      <a:pt x="404" y="142"/>
                    </a:lnTo>
                    <a:lnTo>
                      <a:pt x="402" y="146"/>
                    </a:lnTo>
                    <a:lnTo>
                      <a:pt x="398" y="146"/>
                    </a:lnTo>
                    <a:lnTo>
                      <a:pt x="402" y="142"/>
                    </a:lnTo>
                    <a:lnTo>
                      <a:pt x="400" y="142"/>
                    </a:lnTo>
                    <a:lnTo>
                      <a:pt x="400" y="140"/>
                    </a:lnTo>
                    <a:lnTo>
                      <a:pt x="398" y="140"/>
                    </a:lnTo>
                    <a:lnTo>
                      <a:pt x="396" y="140"/>
                    </a:lnTo>
                    <a:lnTo>
                      <a:pt x="394" y="144"/>
                    </a:lnTo>
                    <a:lnTo>
                      <a:pt x="392" y="146"/>
                    </a:lnTo>
                    <a:lnTo>
                      <a:pt x="390" y="146"/>
                    </a:lnTo>
                    <a:lnTo>
                      <a:pt x="388" y="148"/>
                    </a:lnTo>
                    <a:lnTo>
                      <a:pt x="388" y="146"/>
                    </a:lnTo>
                    <a:lnTo>
                      <a:pt x="386" y="146"/>
                    </a:lnTo>
                    <a:lnTo>
                      <a:pt x="384" y="146"/>
                    </a:lnTo>
                    <a:lnTo>
                      <a:pt x="382" y="144"/>
                    </a:lnTo>
                    <a:lnTo>
                      <a:pt x="382" y="142"/>
                    </a:lnTo>
                    <a:lnTo>
                      <a:pt x="380" y="142"/>
                    </a:lnTo>
                    <a:lnTo>
                      <a:pt x="378" y="142"/>
                    </a:lnTo>
                    <a:lnTo>
                      <a:pt x="376" y="142"/>
                    </a:lnTo>
                    <a:lnTo>
                      <a:pt x="376" y="140"/>
                    </a:lnTo>
                    <a:lnTo>
                      <a:pt x="374" y="140"/>
                    </a:lnTo>
                    <a:lnTo>
                      <a:pt x="374" y="140"/>
                    </a:lnTo>
                    <a:lnTo>
                      <a:pt x="372" y="140"/>
                    </a:lnTo>
                    <a:lnTo>
                      <a:pt x="372" y="138"/>
                    </a:lnTo>
                    <a:lnTo>
                      <a:pt x="370" y="134"/>
                    </a:lnTo>
                    <a:lnTo>
                      <a:pt x="370" y="134"/>
                    </a:lnTo>
                    <a:lnTo>
                      <a:pt x="374" y="132"/>
                    </a:lnTo>
                    <a:lnTo>
                      <a:pt x="376" y="130"/>
                    </a:lnTo>
                    <a:lnTo>
                      <a:pt x="376" y="128"/>
                    </a:lnTo>
                    <a:lnTo>
                      <a:pt x="378" y="126"/>
                    </a:lnTo>
                    <a:lnTo>
                      <a:pt x="378" y="126"/>
                    </a:lnTo>
                    <a:lnTo>
                      <a:pt x="374" y="122"/>
                    </a:lnTo>
                    <a:lnTo>
                      <a:pt x="374" y="122"/>
                    </a:lnTo>
                    <a:lnTo>
                      <a:pt x="370" y="122"/>
                    </a:lnTo>
                    <a:lnTo>
                      <a:pt x="368" y="124"/>
                    </a:lnTo>
                    <a:lnTo>
                      <a:pt x="364" y="124"/>
                    </a:lnTo>
                    <a:lnTo>
                      <a:pt x="362" y="122"/>
                    </a:lnTo>
                    <a:lnTo>
                      <a:pt x="360" y="122"/>
                    </a:lnTo>
                    <a:lnTo>
                      <a:pt x="354" y="126"/>
                    </a:lnTo>
                    <a:lnTo>
                      <a:pt x="352" y="126"/>
                    </a:lnTo>
                    <a:lnTo>
                      <a:pt x="354" y="128"/>
                    </a:lnTo>
                    <a:lnTo>
                      <a:pt x="356" y="130"/>
                    </a:lnTo>
                    <a:lnTo>
                      <a:pt x="356" y="132"/>
                    </a:lnTo>
                    <a:lnTo>
                      <a:pt x="354" y="130"/>
                    </a:lnTo>
                    <a:lnTo>
                      <a:pt x="352" y="130"/>
                    </a:lnTo>
                    <a:lnTo>
                      <a:pt x="352" y="130"/>
                    </a:lnTo>
                    <a:lnTo>
                      <a:pt x="348" y="128"/>
                    </a:lnTo>
                    <a:lnTo>
                      <a:pt x="344" y="128"/>
                    </a:lnTo>
                    <a:lnTo>
                      <a:pt x="340" y="128"/>
                    </a:lnTo>
                    <a:lnTo>
                      <a:pt x="338" y="130"/>
                    </a:lnTo>
                    <a:lnTo>
                      <a:pt x="338" y="132"/>
                    </a:lnTo>
                    <a:lnTo>
                      <a:pt x="336" y="132"/>
                    </a:lnTo>
                    <a:lnTo>
                      <a:pt x="334" y="130"/>
                    </a:lnTo>
                    <a:lnTo>
                      <a:pt x="334" y="130"/>
                    </a:lnTo>
                    <a:lnTo>
                      <a:pt x="330" y="132"/>
                    </a:lnTo>
                    <a:lnTo>
                      <a:pt x="330" y="134"/>
                    </a:lnTo>
                    <a:lnTo>
                      <a:pt x="328" y="134"/>
                    </a:lnTo>
                    <a:lnTo>
                      <a:pt x="324" y="136"/>
                    </a:lnTo>
                    <a:lnTo>
                      <a:pt x="322" y="138"/>
                    </a:lnTo>
                    <a:lnTo>
                      <a:pt x="320" y="138"/>
                    </a:lnTo>
                    <a:lnTo>
                      <a:pt x="320" y="138"/>
                    </a:lnTo>
                    <a:lnTo>
                      <a:pt x="322" y="136"/>
                    </a:lnTo>
                    <a:lnTo>
                      <a:pt x="320" y="136"/>
                    </a:lnTo>
                    <a:lnTo>
                      <a:pt x="318" y="140"/>
                    </a:lnTo>
                    <a:lnTo>
                      <a:pt x="318" y="140"/>
                    </a:lnTo>
                    <a:lnTo>
                      <a:pt x="320" y="144"/>
                    </a:lnTo>
                    <a:lnTo>
                      <a:pt x="324" y="150"/>
                    </a:lnTo>
                    <a:lnTo>
                      <a:pt x="326" y="150"/>
                    </a:lnTo>
                    <a:lnTo>
                      <a:pt x="330" y="154"/>
                    </a:lnTo>
                    <a:lnTo>
                      <a:pt x="332" y="156"/>
                    </a:lnTo>
                    <a:lnTo>
                      <a:pt x="334" y="158"/>
                    </a:lnTo>
                    <a:lnTo>
                      <a:pt x="336" y="160"/>
                    </a:lnTo>
                    <a:lnTo>
                      <a:pt x="338" y="160"/>
                    </a:lnTo>
                    <a:lnTo>
                      <a:pt x="338" y="160"/>
                    </a:lnTo>
                    <a:lnTo>
                      <a:pt x="334" y="160"/>
                    </a:lnTo>
                    <a:lnTo>
                      <a:pt x="334" y="158"/>
                    </a:lnTo>
                    <a:lnTo>
                      <a:pt x="330" y="156"/>
                    </a:lnTo>
                    <a:lnTo>
                      <a:pt x="328" y="156"/>
                    </a:lnTo>
                    <a:lnTo>
                      <a:pt x="328" y="156"/>
                    </a:lnTo>
                    <a:lnTo>
                      <a:pt x="326" y="158"/>
                    </a:lnTo>
                    <a:lnTo>
                      <a:pt x="324" y="158"/>
                    </a:lnTo>
                    <a:lnTo>
                      <a:pt x="322" y="156"/>
                    </a:lnTo>
                    <a:lnTo>
                      <a:pt x="324" y="154"/>
                    </a:lnTo>
                    <a:lnTo>
                      <a:pt x="324" y="154"/>
                    </a:lnTo>
                    <a:lnTo>
                      <a:pt x="322" y="154"/>
                    </a:lnTo>
                    <a:lnTo>
                      <a:pt x="320" y="156"/>
                    </a:lnTo>
                    <a:lnTo>
                      <a:pt x="320" y="160"/>
                    </a:lnTo>
                    <a:lnTo>
                      <a:pt x="322" y="162"/>
                    </a:lnTo>
                    <a:lnTo>
                      <a:pt x="322" y="164"/>
                    </a:lnTo>
                    <a:lnTo>
                      <a:pt x="318" y="166"/>
                    </a:lnTo>
                    <a:lnTo>
                      <a:pt x="316" y="168"/>
                    </a:lnTo>
                    <a:lnTo>
                      <a:pt x="316" y="172"/>
                    </a:lnTo>
                    <a:lnTo>
                      <a:pt x="316" y="176"/>
                    </a:lnTo>
                    <a:lnTo>
                      <a:pt x="320" y="180"/>
                    </a:lnTo>
                    <a:lnTo>
                      <a:pt x="324" y="182"/>
                    </a:lnTo>
                    <a:lnTo>
                      <a:pt x="328" y="184"/>
                    </a:lnTo>
                    <a:lnTo>
                      <a:pt x="328" y="184"/>
                    </a:lnTo>
                    <a:lnTo>
                      <a:pt x="332" y="182"/>
                    </a:lnTo>
                    <a:lnTo>
                      <a:pt x="336" y="182"/>
                    </a:lnTo>
                    <a:lnTo>
                      <a:pt x="338" y="182"/>
                    </a:lnTo>
                    <a:lnTo>
                      <a:pt x="344" y="184"/>
                    </a:lnTo>
                    <a:lnTo>
                      <a:pt x="346" y="186"/>
                    </a:lnTo>
                    <a:lnTo>
                      <a:pt x="346" y="188"/>
                    </a:lnTo>
                    <a:lnTo>
                      <a:pt x="348" y="188"/>
                    </a:lnTo>
                    <a:lnTo>
                      <a:pt x="350" y="188"/>
                    </a:lnTo>
                    <a:lnTo>
                      <a:pt x="348" y="184"/>
                    </a:lnTo>
                    <a:lnTo>
                      <a:pt x="350" y="184"/>
                    </a:lnTo>
                    <a:lnTo>
                      <a:pt x="352" y="184"/>
                    </a:lnTo>
                    <a:lnTo>
                      <a:pt x="352" y="186"/>
                    </a:lnTo>
                    <a:lnTo>
                      <a:pt x="350" y="188"/>
                    </a:lnTo>
                    <a:lnTo>
                      <a:pt x="350" y="190"/>
                    </a:lnTo>
                    <a:lnTo>
                      <a:pt x="352" y="190"/>
                    </a:lnTo>
                    <a:lnTo>
                      <a:pt x="354" y="188"/>
                    </a:lnTo>
                    <a:lnTo>
                      <a:pt x="354" y="186"/>
                    </a:lnTo>
                    <a:lnTo>
                      <a:pt x="360" y="186"/>
                    </a:lnTo>
                    <a:lnTo>
                      <a:pt x="364" y="182"/>
                    </a:lnTo>
                    <a:lnTo>
                      <a:pt x="368" y="182"/>
                    </a:lnTo>
                    <a:lnTo>
                      <a:pt x="370" y="180"/>
                    </a:lnTo>
                    <a:lnTo>
                      <a:pt x="370" y="180"/>
                    </a:lnTo>
                    <a:lnTo>
                      <a:pt x="370" y="182"/>
                    </a:lnTo>
                    <a:lnTo>
                      <a:pt x="372" y="182"/>
                    </a:lnTo>
                    <a:lnTo>
                      <a:pt x="376" y="180"/>
                    </a:lnTo>
                    <a:lnTo>
                      <a:pt x="380" y="180"/>
                    </a:lnTo>
                    <a:lnTo>
                      <a:pt x="380" y="178"/>
                    </a:lnTo>
                    <a:lnTo>
                      <a:pt x="380" y="180"/>
                    </a:lnTo>
                    <a:lnTo>
                      <a:pt x="376" y="182"/>
                    </a:lnTo>
                    <a:lnTo>
                      <a:pt x="376" y="182"/>
                    </a:lnTo>
                    <a:lnTo>
                      <a:pt x="378" y="184"/>
                    </a:lnTo>
                    <a:lnTo>
                      <a:pt x="376" y="188"/>
                    </a:lnTo>
                    <a:lnTo>
                      <a:pt x="372" y="188"/>
                    </a:lnTo>
                    <a:lnTo>
                      <a:pt x="372" y="188"/>
                    </a:lnTo>
                    <a:lnTo>
                      <a:pt x="370" y="188"/>
                    </a:lnTo>
                    <a:lnTo>
                      <a:pt x="366" y="190"/>
                    </a:lnTo>
                    <a:lnTo>
                      <a:pt x="368" y="190"/>
                    </a:lnTo>
                    <a:lnTo>
                      <a:pt x="370" y="190"/>
                    </a:lnTo>
                    <a:lnTo>
                      <a:pt x="370" y="192"/>
                    </a:lnTo>
                    <a:lnTo>
                      <a:pt x="370" y="196"/>
                    </a:lnTo>
                    <a:lnTo>
                      <a:pt x="368" y="200"/>
                    </a:lnTo>
                    <a:lnTo>
                      <a:pt x="366" y="202"/>
                    </a:lnTo>
                    <a:lnTo>
                      <a:pt x="366" y="204"/>
                    </a:lnTo>
                    <a:lnTo>
                      <a:pt x="364" y="206"/>
                    </a:lnTo>
                    <a:lnTo>
                      <a:pt x="366" y="208"/>
                    </a:lnTo>
                    <a:lnTo>
                      <a:pt x="366" y="210"/>
                    </a:lnTo>
                    <a:lnTo>
                      <a:pt x="364" y="212"/>
                    </a:lnTo>
                    <a:lnTo>
                      <a:pt x="362" y="214"/>
                    </a:lnTo>
                    <a:lnTo>
                      <a:pt x="360" y="216"/>
                    </a:lnTo>
                    <a:lnTo>
                      <a:pt x="358" y="216"/>
                    </a:lnTo>
                    <a:lnTo>
                      <a:pt x="356" y="216"/>
                    </a:lnTo>
                    <a:lnTo>
                      <a:pt x="354" y="218"/>
                    </a:lnTo>
                    <a:lnTo>
                      <a:pt x="352" y="220"/>
                    </a:lnTo>
                    <a:lnTo>
                      <a:pt x="350" y="220"/>
                    </a:lnTo>
                    <a:lnTo>
                      <a:pt x="346" y="216"/>
                    </a:lnTo>
                    <a:lnTo>
                      <a:pt x="344" y="218"/>
                    </a:lnTo>
                    <a:lnTo>
                      <a:pt x="344" y="216"/>
                    </a:lnTo>
                    <a:lnTo>
                      <a:pt x="342" y="214"/>
                    </a:lnTo>
                    <a:lnTo>
                      <a:pt x="340" y="214"/>
                    </a:lnTo>
                    <a:lnTo>
                      <a:pt x="338" y="218"/>
                    </a:lnTo>
                    <a:lnTo>
                      <a:pt x="336" y="220"/>
                    </a:lnTo>
                    <a:lnTo>
                      <a:pt x="334" y="222"/>
                    </a:lnTo>
                    <a:lnTo>
                      <a:pt x="328" y="224"/>
                    </a:lnTo>
                    <a:lnTo>
                      <a:pt x="328" y="224"/>
                    </a:lnTo>
                    <a:lnTo>
                      <a:pt x="326" y="224"/>
                    </a:lnTo>
                    <a:lnTo>
                      <a:pt x="324" y="224"/>
                    </a:lnTo>
                    <a:lnTo>
                      <a:pt x="320" y="224"/>
                    </a:lnTo>
                    <a:lnTo>
                      <a:pt x="316" y="226"/>
                    </a:lnTo>
                    <a:lnTo>
                      <a:pt x="314" y="226"/>
                    </a:lnTo>
                    <a:lnTo>
                      <a:pt x="312" y="228"/>
                    </a:lnTo>
                    <a:lnTo>
                      <a:pt x="312" y="230"/>
                    </a:lnTo>
                    <a:lnTo>
                      <a:pt x="310" y="236"/>
                    </a:lnTo>
                    <a:lnTo>
                      <a:pt x="308" y="238"/>
                    </a:lnTo>
                    <a:lnTo>
                      <a:pt x="308" y="236"/>
                    </a:lnTo>
                    <a:lnTo>
                      <a:pt x="306" y="232"/>
                    </a:lnTo>
                    <a:lnTo>
                      <a:pt x="302" y="232"/>
                    </a:lnTo>
                    <a:lnTo>
                      <a:pt x="300" y="234"/>
                    </a:lnTo>
                    <a:lnTo>
                      <a:pt x="300" y="236"/>
                    </a:lnTo>
                    <a:lnTo>
                      <a:pt x="302" y="236"/>
                    </a:lnTo>
                    <a:lnTo>
                      <a:pt x="300" y="238"/>
                    </a:lnTo>
                    <a:lnTo>
                      <a:pt x="300" y="238"/>
                    </a:lnTo>
                    <a:lnTo>
                      <a:pt x="298" y="236"/>
                    </a:lnTo>
                    <a:lnTo>
                      <a:pt x="296" y="234"/>
                    </a:lnTo>
                    <a:lnTo>
                      <a:pt x="296" y="234"/>
                    </a:lnTo>
                    <a:lnTo>
                      <a:pt x="292" y="238"/>
                    </a:lnTo>
                    <a:lnTo>
                      <a:pt x="292" y="240"/>
                    </a:lnTo>
                    <a:lnTo>
                      <a:pt x="290" y="240"/>
                    </a:lnTo>
                    <a:lnTo>
                      <a:pt x="288" y="242"/>
                    </a:lnTo>
                    <a:lnTo>
                      <a:pt x="282" y="246"/>
                    </a:lnTo>
                    <a:lnTo>
                      <a:pt x="282" y="250"/>
                    </a:lnTo>
                    <a:lnTo>
                      <a:pt x="280" y="250"/>
                    </a:lnTo>
                    <a:lnTo>
                      <a:pt x="278" y="252"/>
                    </a:lnTo>
                    <a:lnTo>
                      <a:pt x="276" y="250"/>
                    </a:lnTo>
                    <a:lnTo>
                      <a:pt x="274" y="252"/>
                    </a:lnTo>
                    <a:lnTo>
                      <a:pt x="278" y="254"/>
                    </a:lnTo>
                    <a:lnTo>
                      <a:pt x="278" y="256"/>
                    </a:lnTo>
                    <a:lnTo>
                      <a:pt x="276" y="256"/>
                    </a:lnTo>
                    <a:lnTo>
                      <a:pt x="274" y="254"/>
                    </a:lnTo>
                    <a:lnTo>
                      <a:pt x="272" y="254"/>
                    </a:lnTo>
                    <a:lnTo>
                      <a:pt x="272" y="256"/>
                    </a:lnTo>
                    <a:lnTo>
                      <a:pt x="270" y="260"/>
                    </a:lnTo>
                    <a:lnTo>
                      <a:pt x="270" y="260"/>
                    </a:lnTo>
                    <a:lnTo>
                      <a:pt x="270" y="264"/>
                    </a:lnTo>
                    <a:lnTo>
                      <a:pt x="272" y="266"/>
                    </a:lnTo>
                    <a:lnTo>
                      <a:pt x="270" y="270"/>
                    </a:lnTo>
                    <a:lnTo>
                      <a:pt x="270" y="272"/>
                    </a:lnTo>
                    <a:lnTo>
                      <a:pt x="270" y="274"/>
                    </a:lnTo>
                    <a:lnTo>
                      <a:pt x="272" y="272"/>
                    </a:lnTo>
                    <a:lnTo>
                      <a:pt x="274" y="272"/>
                    </a:lnTo>
                    <a:lnTo>
                      <a:pt x="274" y="272"/>
                    </a:lnTo>
                    <a:lnTo>
                      <a:pt x="274" y="276"/>
                    </a:lnTo>
                    <a:lnTo>
                      <a:pt x="272" y="276"/>
                    </a:lnTo>
                    <a:lnTo>
                      <a:pt x="272" y="278"/>
                    </a:lnTo>
                    <a:lnTo>
                      <a:pt x="272" y="278"/>
                    </a:lnTo>
                    <a:lnTo>
                      <a:pt x="274" y="278"/>
                    </a:lnTo>
                    <a:lnTo>
                      <a:pt x="276" y="278"/>
                    </a:lnTo>
                    <a:lnTo>
                      <a:pt x="278" y="278"/>
                    </a:lnTo>
                    <a:lnTo>
                      <a:pt x="278" y="278"/>
                    </a:lnTo>
                    <a:lnTo>
                      <a:pt x="278" y="280"/>
                    </a:lnTo>
                    <a:lnTo>
                      <a:pt x="280" y="280"/>
                    </a:lnTo>
                    <a:lnTo>
                      <a:pt x="282" y="282"/>
                    </a:lnTo>
                    <a:lnTo>
                      <a:pt x="286" y="280"/>
                    </a:lnTo>
                    <a:lnTo>
                      <a:pt x="288" y="278"/>
                    </a:lnTo>
                    <a:lnTo>
                      <a:pt x="288" y="274"/>
                    </a:lnTo>
                    <a:lnTo>
                      <a:pt x="290" y="272"/>
                    </a:lnTo>
                    <a:lnTo>
                      <a:pt x="294" y="272"/>
                    </a:lnTo>
                    <a:lnTo>
                      <a:pt x="296" y="272"/>
                    </a:lnTo>
                    <a:lnTo>
                      <a:pt x="294" y="274"/>
                    </a:lnTo>
                    <a:lnTo>
                      <a:pt x="292" y="274"/>
                    </a:lnTo>
                    <a:lnTo>
                      <a:pt x="288" y="278"/>
                    </a:lnTo>
                    <a:lnTo>
                      <a:pt x="288" y="280"/>
                    </a:lnTo>
                    <a:lnTo>
                      <a:pt x="286" y="282"/>
                    </a:lnTo>
                    <a:lnTo>
                      <a:pt x="288" y="286"/>
                    </a:lnTo>
                    <a:lnTo>
                      <a:pt x="288" y="286"/>
                    </a:lnTo>
                    <a:lnTo>
                      <a:pt x="286" y="288"/>
                    </a:lnTo>
                    <a:lnTo>
                      <a:pt x="284" y="286"/>
                    </a:lnTo>
                    <a:lnTo>
                      <a:pt x="284" y="286"/>
                    </a:lnTo>
                    <a:lnTo>
                      <a:pt x="284" y="284"/>
                    </a:lnTo>
                    <a:lnTo>
                      <a:pt x="280" y="284"/>
                    </a:lnTo>
                    <a:lnTo>
                      <a:pt x="280" y="282"/>
                    </a:lnTo>
                    <a:lnTo>
                      <a:pt x="276" y="282"/>
                    </a:lnTo>
                    <a:lnTo>
                      <a:pt x="276" y="280"/>
                    </a:lnTo>
                    <a:lnTo>
                      <a:pt x="274" y="280"/>
                    </a:lnTo>
                    <a:lnTo>
                      <a:pt x="270" y="282"/>
                    </a:lnTo>
                    <a:lnTo>
                      <a:pt x="270" y="284"/>
                    </a:lnTo>
                    <a:lnTo>
                      <a:pt x="268" y="284"/>
                    </a:lnTo>
                    <a:lnTo>
                      <a:pt x="266" y="284"/>
                    </a:lnTo>
                    <a:lnTo>
                      <a:pt x="266" y="286"/>
                    </a:lnTo>
                    <a:lnTo>
                      <a:pt x="266" y="288"/>
                    </a:lnTo>
                    <a:lnTo>
                      <a:pt x="268" y="288"/>
                    </a:lnTo>
                    <a:lnTo>
                      <a:pt x="266" y="290"/>
                    </a:lnTo>
                    <a:lnTo>
                      <a:pt x="266" y="292"/>
                    </a:lnTo>
                    <a:lnTo>
                      <a:pt x="266" y="296"/>
                    </a:lnTo>
                    <a:lnTo>
                      <a:pt x="268" y="296"/>
                    </a:lnTo>
                    <a:lnTo>
                      <a:pt x="270" y="300"/>
                    </a:lnTo>
                    <a:lnTo>
                      <a:pt x="270" y="300"/>
                    </a:lnTo>
                    <a:lnTo>
                      <a:pt x="270" y="302"/>
                    </a:lnTo>
                    <a:lnTo>
                      <a:pt x="272" y="304"/>
                    </a:lnTo>
                    <a:lnTo>
                      <a:pt x="272" y="306"/>
                    </a:lnTo>
                    <a:lnTo>
                      <a:pt x="268" y="306"/>
                    </a:lnTo>
                    <a:lnTo>
                      <a:pt x="268" y="308"/>
                    </a:lnTo>
                    <a:lnTo>
                      <a:pt x="276" y="312"/>
                    </a:lnTo>
                    <a:lnTo>
                      <a:pt x="280" y="312"/>
                    </a:lnTo>
                    <a:lnTo>
                      <a:pt x="284" y="310"/>
                    </a:lnTo>
                    <a:lnTo>
                      <a:pt x="284" y="308"/>
                    </a:lnTo>
                    <a:lnTo>
                      <a:pt x="286" y="310"/>
                    </a:lnTo>
                    <a:lnTo>
                      <a:pt x="288" y="310"/>
                    </a:lnTo>
                    <a:lnTo>
                      <a:pt x="292" y="306"/>
                    </a:lnTo>
                    <a:lnTo>
                      <a:pt x="292" y="302"/>
                    </a:lnTo>
                    <a:lnTo>
                      <a:pt x="290" y="300"/>
                    </a:lnTo>
                    <a:lnTo>
                      <a:pt x="290" y="300"/>
                    </a:lnTo>
                    <a:lnTo>
                      <a:pt x="292" y="298"/>
                    </a:lnTo>
                    <a:lnTo>
                      <a:pt x="296" y="296"/>
                    </a:lnTo>
                    <a:lnTo>
                      <a:pt x="302" y="292"/>
                    </a:lnTo>
                    <a:lnTo>
                      <a:pt x="304" y="292"/>
                    </a:lnTo>
                    <a:lnTo>
                      <a:pt x="302" y="292"/>
                    </a:lnTo>
                    <a:lnTo>
                      <a:pt x="296" y="298"/>
                    </a:lnTo>
                    <a:lnTo>
                      <a:pt x="294" y="300"/>
                    </a:lnTo>
                    <a:lnTo>
                      <a:pt x="294" y="300"/>
                    </a:lnTo>
                    <a:lnTo>
                      <a:pt x="296" y="302"/>
                    </a:lnTo>
                    <a:lnTo>
                      <a:pt x="296" y="304"/>
                    </a:lnTo>
                    <a:lnTo>
                      <a:pt x="294" y="308"/>
                    </a:lnTo>
                    <a:lnTo>
                      <a:pt x="290" y="310"/>
                    </a:lnTo>
                    <a:lnTo>
                      <a:pt x="290" y="312"/>
                    </a:lnTo>
                    <a:lnTo>
                      <a:pt x="292" y="316"/>
                    </a:lnTo>
                    <a:lnTo>
                      <a:pt x="290" y="318"/>
                    </a:lnTo>
                    <a:lnTo>
                      <a:pt x="290" y="318"/>
                    </a:lnTo>
                    <a:lnTo>
                      <a:pt x="290" y="320"/>
                    </a:lnTo>
                    <a:lnTo>
                      <a:pt x="290" y="324"/>
                    </a:lnTo>
                    <a:lnTo>
                      <a:pt x="288" y="324"/>
                    </a:lnTo>
                    <a:lnTo>
                      <a:pt x="286" y="326"/>
                    </a:lnTo>
                    <a:lnTo>
                      <a:pt x="284" y="328"/>
                    </a:lnTo>
                    <a:lnTo>
                      <a:pt x="284" y="328"/>
                    </a:lnTo>
                    <a:lnTo>
                      <a:pt x="284" y="328"/>
                    </a:lnTo>
                    <a:lnTo>
                      <a:pt x="284" y="330"/>
                    </a:lnTo>
                    <a:lnTo>
                      <a:pt x="284" y="334"/>
                    </a:lnTo>
                    <a:lnTo>
                      <a:pt x="284" y="334"/>
                    </a:lnTo>
                    <a:lnTo>
                      <a:pt x="288" y="332"/>
                    </a:lnTo>
                    <a:lnTo>
                      <a:pt x="290" y="332"/>
                    </a:lnTo>
                    <a:lnTo>
                      <a:pt x="290" y="334"/>
                    </a:lnTo>
                    <a:lnTo>
                      <a:pt x="288" y="336"/>
                    </a:lnTo>
                    <a:lnTo>
                      <a:pt x="286" y="336"/>
                    </a:lnTo>
                    <a:lnTo>
                      <a:pt x="284" y="336"/>
                    </a:lnTo>
                    <a:lnTo>
                      <a:pt x="284" y="338"/>
                    </a:lnTo>
                    <a:lnTo>
                      <a:pt x="284" y="340"/>
                    </a:lnTo>
                    <a:lnTo>
                      <a:pt x="284" y="342"/>
                    </a:lnTo>
                    <a:lnTo>
                      <a:pt x="284" y="342"/>
                    </a:lnTo>
                    <a:lnTo>
                      <a:pt x="282" y="342"/>
                    </a:lnTo>
                    <a:lnTo>
                      <a:pt x="280" y="344"/>
                    </a:lnTo>
                    <a:lnTo>
                      <a:pt x="278" y="344"/>
                    </a:lnTo>
                    <a:lnTo>
                      <a:pt x="278" y="344"/>
                    </a:lnTo>
                    <a:lnTo>
                      <a:pt x="278" y="344"/>
                    </a:lnTo>
                    <a:lnTo>
                      <a:pt x="280" y="346"/>
                    </a:lnTo>
                    <a:lnTo>
                      <a:pt x="282" y="346"/>
                    </a:lnTo>
                    <a:lnTo>
                      <a:pt x="284" y="344"/>
                    </a:lnTo>
                    <a:lnTo>
                      <a:pt x="290" y="340"/>
                    </a:lnTo>
                    <a:lnTo>
                      <a:pt x="292" y="342"/>
                    </a:lnTo>
                    <a:lnTo>
                      <a:pt x="292" y="342"/>
                    </a:lnTo>
                    <a:lnTo>
                      <a:pt x="294" y="340"/>
                    </a:lnTo>
                    <a:lnTo>
                      <a:pt x="298" y="338"/>
                    </a:lnTo>
                    <a:lnTo>
                      <a:pt x="298" y="340"/>
                    </a:lnTo>
                    <a:lnTo>
                      <a:pt x="296" y="340"/>
                    </a:lnTo>
                    <a:lnTo>
                      <a:pt x="296" y="342"/>
                    </a:lnTo>
                    <a:lnTo>
                      <a:pt x="298" y="342"/>
                    </a:lnTo>
                    <a:lnTo>
                      <a:pt x="298" y="344"/>
                    </a:lnTo>
                    <a:lnTo>
                      <a:pt x="298" y="346"/>
                    </a:lnTo>
                    <a:lnTo>
                      <a:pt x="300" y="346"/>
                    </a:lnTo>
                    <a:lnTo>
                      <a:pt x="302" y="346"/>
                    </a:lnTo>
                    <a:lnTo>
                      <a:pt x="304" y="344"/>
                    </a:lnTo>
                    <a:lnTo>
                      <a:pt x="304" y="344"/>
                    </a:lnTo>
                    <a:lnTo>
                      <a:pt x="304" y="346"/>
                    </a:lnTo>
                    <a:lnTo>
                      <a:pt x="306" y="348"/>
                    </a:lnTo>
                    <a:lnTo>
                      <a:pt x="306" y="352"/>
                    </a:lnTo>
                    <a:lnTo>
                      <a:pt x="306" y="354"/>
                    </a:lnTo>
                    <a:lnTo>
                      <a:pt x="306" y="358"/>
                    </a:lnTo>
                    <a:lnTo>
                      <a:pt x="308" y="358"/>
                    </a:lnTo>
                    <a:lnTo>
                      <a:pt x="308" y="356"/>
                    </a:lnTo>
                    <a:lnTo>
                      <a:pt x="308" y="352"/>
                    </a:lnTo>
                    <a:lnTo>
                      <a:pt x="312" y="348"/>
                    </a:lnTo>
                    <a:lnTo>
                      <a:pt x="312" y="348"/>
                    </a:lnTo>
                    <a:lnTo>
                      <a:pt x="314" y="344"/>
                    </a:lnTo>
                    <a:lnTo>
                      <a:pt x="314" y="344"/>
                    </a:lnTo>
                    <a:lnTo>
                      <a:pt x="318" y="342"/>
                    </a:lnTo>
                    <a:lnTo>
                      <a:pt x="320" y="342"/>
                    </a:lnTo>
                    <a:lnTo>
                      <a:pt x="318" y="344"/>
                    </a:lnTo>
                    <a:lnTo>
                      <a:pt x="314" y="348"/>
                    </a:lnTo>
                    <a:lnTo>
                      <a:pt x="314" y="350"/>
                    </a:lnTo>
                    <a:lnTo>
                      <a:pt x="318" y="352"/>
                    </a:lnTo>
                    <a:lnTo>
                      <a:pt x="318" y="354"/>
                    </a:lnTo>
                    <a:lnTo>
                      <a:pt x="322" y="352"/>
                    </a:lnTo>
                    <a:lnTo>
                      <a:pt x="326" y="350"/>
                    </a:lnTo>
                    <a:lnTo>
                      <a:pt x="330" y="348"/>
                    </a:lnTo>
                    <a:lnTo>
                      <a:pt x="330" y="348"/>
                    </a:lnTo>
                    <a:lnTo>
                      <a:pt x="336" y="346"/>
                    </a:lnTo>
                    <a:lnTo>
                      <a:pt x="336" y="346"/>
                    </a:lnTo>
                    <a:lnTo>
                      <a:pt x="334" y="348"/>
                    </a:lnTo>
                    <a:lnTo>
                      <a:pt x="332" y="350"/>
                    </a:lnTo>
                    <a:lnTo>
                      <a:pt x="332" y="352"/>
                    </a:lnTo>
                    <a:lnTo>
                      <a:pt x="330" y="354"/>
                    </a:lnTo>
                    <a:lnTo>
                      <a:pt x="324" y="358"/>
                    </a:lnTo>
                    <a:lnTo>
                      <a:pt x="320" y="360"/>
                    </a:lnTo>
                    <a:lnTo>
                      <a:pt x="320" y="364"/>
                    </a:lnTo>
                    <a:lnTo>
                      <a:pt x="318" y="366"/>
                    </a:lnTo>
                    <a:lnTo>
                      <a:pt x="320" y="368"/>
                    </a:lnTo>
                    <a:lnTo>
                      <a:pt x="322" y="370"/>
                    </a:lnTo>
                    <a:lnTo>
                      <a:pt x="318" y="370"/>
                    </a:lnTo>
                    <a:lnTo>
                      <a:pt x="316" y="370"/>
                    </a:lnTo>
                    <a:lnTo>
                      <a:pt x="314" y="372"/>
                    </a:lnTo>
                    <a:lnTo>
                      <a:pt x="312" y="376"/>
                    </a:lnTo>
                    <a:lnTo>
                      <a:pt x="310" y="378"/>
                    </a:lnTo>
                    <a:lnTo>
                      <a:pt x="308" y="382"/>
                    </a:lnTo>
                    <a:lnTo>
                      <a:pt x="310" y="382"/>
                    </a:lnTo>
                    <a:lnTo>
                      <a:pt x="310" y="384"/>
                    </a:lnTo>
                    <a:lnTo>
                      <a:pt x="310" y="386"/>
                    </a:lnTo>
                    <a:lnTo>
                      <a:pt x="308" y="384"/>
                    </a:lnTo>
                    <a:lnTo>
                      <a:pt x="308" y="384"/>
                    </a:lnTo>
                    <a:lnTo>
                      <a:pt x="306" y="382"/>
                    </a:lnTo>
                    <a:lnTo>
                      <a:pt x="304" y="384"/>
                    </a:lnTo>
                    <a:lnTo>
                      <a:pt x="300" y="388"/>
                    </a:lnTo>
                    <a:lnTo>
                      <a:pt x="302" y="388"/>
                    </a:lnTo>
                    <a:lnTo>
                      <a:pt x="300" y="390"/>
                    </a:lnTo>
                    <a:lnTo>
                      <a:pt x="298" y="390"/>
                    </a:lnTo>
                    <a:lnTo>
                      <a:pt x="298" y="388"/>
                    </a:lnTo>
                    <a:lnTo>
                      <a:pt x="298" y="390"/>
                    </a:lnTo>
                    <a:lnTo>
                      <a:pt x="292" y="394"/>
                    </a:lnTo>
                    <a:lnTo>
                      <a:pt x="290" y="396"/>
                    </a:lnTo>
                    <a:lnTo>
                      <a:pt x="290" y="398"/>
                    </a:lnTo>
                    <a:lnTo>
                      <a:pt x="290" y="398"/>
                    </a:lnTo>
                    <a:lnTo>
                      <a:pt x="288" y="398"/>
                    </a:lnTo>
                    <a:lnTo>
                      <a:pt x="288" y="396"/>
                    </a:lnTo>
                    <a:lnTo>
                      <a:pt x="284" y="398"/>
                    </a:lnTo>
                    <a:lnTo>
                      <a:pt x="282" y="398"/>
                    </a:lnTo>
                    <a:lnTo>
                      <a:pt x="280" y="400"/>
                    </a:lnTo>
                    <a:lnTo>
                      <a:pt x="278" y="402"/>
                    </a:lnTo>
                    <a:lnTo>
                      <a:pt x="278" y="402"/>
                    </a:lnTo>
                    <a:lnTo>
                      <a:pt x="274" y="402"/>
                    </a:lnTo>
                    <a:lnTo>
                      <a:pt x="270" y="406"/>
                    </a:lnTo>
                    <a:lnTo>
                      <a:pt x="264" y="408"/>
                    </a:lnTo>
                    <a:lnTo>
                      <a:pt x="260" y="412"/>
                    </a:lnTo>
                    <a:lnTo>
                      <a:pt x="258" y="414"/>
                    </a:lnTo>
                    <a:lnTo>
                      <a:pt x="258" y="416"/>
                    </a:lnTo>
                    <a:lnTo>
                      <a:pt x="260" y="418"/>
                    </a:lnTo>
                    <a:lnTo>
                      <a:pt x="260" y="420"/>
                    </a:lnTo>
                    <a:lnTo>
                      <a:pt x="258" y="420"/>
                    </a:lnTo>
                    <a:lnTo>
                      <a:pt x="258" y="418"/>
                    </a:lnTo>
                    <a:lnTo>
                      <a:pt x="256" y="418"/>
                    </a:lnTo>
                    <a:lnTo>
                      <a:pt x="256" y="418"/>
                    </a:lnTo>
                    <a:lnTo>
                      <a:pt x="256" y="420"/>
                    </a:lnTo>
                    <a:lnTo>
                      <a:pt x="256" y="422"/>
                    </a:lnTo>
                    <a:lnTo>
                      <a:pt x="254" y="420"/>
                    </a:lnTo>
                    <a:lnTo>
                      <a:pt x="254" y="418"/>
                    </a:lnTo>
                    <a:lnTo>
                      <a:pt x="254" y="416"/>
                    </a:lnTo>
                    <a:lnTo>
                      <a:pt x="252" y="416"/>
                    </a:lnTo>
                    <a:lnTo>
                      <a:pt x="250" y="416"/>
                    </a:lnTo>
                    <a:lnTo>
                      <a:pt x="250" y="414"/>
                    </a:lnTo>
                    <a:lnTo>
                      <a:pt x="246" y="416"/>
                    </a:lnTo>
                    <a:lnTo>
                      <a:pt x="242" y="416"/>
                    </a:lnTo>
                    <a:lnTo>
                      <a:pt x="242" y="416"/>
                    </a:lnTo>
                    <a:lnTo>
                      <a:pt x="240" y="418"/>
                    </a:lnTo>
                    <a:lnTo>
                      <a:pt x="236" y="420"/>
                    </a:lnTo>
                    <a:lnTo>
                      <a:pt x="234" y="422"/>
                    </a:lnTo>
                    <a:lnTo>
                      <a:pt x="230" y="424"/>
                    </a:lnTo>
                    <a:lnTo>
                      <a:pt x="230" y="426"/>
                    </a:lnTo>
                    <a:lnTo>
                      <a:pt x="230" y="428"/>
                    </a:lnTo>
                    <a:lnTo>
                      <a:pt x="228" y="426"/>
                    </a:lnTo>
                    <a:lnTo>
                      <a:pt x="226" y="428"/>
                    </a:lnTo>
                    <a:lnTo>
                      <a:pt x="224" y="430"/>
                    </a:lnTo>
                    <a:lnTo>
                      <a:pt x="224" y="430"/>
                    </a:lnTo>
                    <a:lnTo>
                      <a:pt x="222" y="432"/>
                    </a:lnTo>
                    <a:lnTo>
                      <a:pt x="222" y="430"/>
                    </a:lnTo>
                    <a:lnTo>
                      <a:pt x="218" y="432"/>
                    </a:lnTo>
                    <a:lnTo>
                      <a:pt x="218" y="432"/>
                    </a:lnTo>
                    <a:lnTo>
                      <a:pt x="218" y="436"/>
                    </a:lnTo>
                    <a:lnTo>
                      <a:pt x="218" y="436"/>
                    </a:lnTo>
                    <a:lnTo>
                      <a:pt x="220" y="436"/>
                    </a:lnTo>
                    <a:lnTo>
                      <a:pt x="220" y="434"/>
                    </a:lnTo>
                    <a:lnTo>
                      <a:pt x="220" y="432"/>
                    </a:lnTo>
                    <a:lnTo>
                      <a:pt x="222" y="432"/>
                    </a:lnTo>
                    <a:lnTo>
                      <a:pt x="222" y="432"/>
                    </a:lnTo>
                    <a:lnTo>
                      <a:pt x="222" y="434"/>
                    </a:lnTo>
                    <a:lnTo>
                      <a:pt x="222" y="436"/>
                    </a:lnTo>
                    <a:lnTo>
                      <a:pt x="224" y="436"/>
                    </a:lnTo>
                    <a:lnTo>
                      <a:pt x="226" y="432"/>
                    </a:lnTo>
                    <a:lnTo>
                      <a:pt x="228" y="432"/>
                    </a:lnTo>
                    <a:lnTo>
                      <a:pt x="228" y="432"/>
                    </a:lnTo>
                    <a:lnTo>
                      <a:pt x="228" y="434"/>
                    </a:lnTo>
                    <a:lnTo>
                      <a:pt x="228" y="434"/>
                    </a:lnTo>
                    <a:lnTo>
                      <a:pt x="230" y="434"/>
                    </a:lnTo>
                    <a:lnTo>
                      <a:pt x="232" y="432"/>
                    </a:lnTo>
                    <a:lnTo>
                      <a:pt x="232" y="434"/>
                    </a:lnTo>
                    <a:lnTo>
                      <a:pt x="232" y="434"/>
                    </a:lnTo>
                    <a:lnTo>
                      <a:pt x="234" y="432"/>
                    </a:lnTo>
                    <a:lnTo>
                      <a:pt x="234" y="432"/>
                    </a:lnTo>
                    <a:lnTo>
                      <a:pt x="236" y="432"/>
                    </a:lnTo>
                    <a:lnTo>
                      <a:pt x="240" y="430"/>
                    </a:lnTo>
                    <a:lnTo>
                      <a:pt x="240" y="428"/>
                    </a:lnTo>
                    <a:lnTo>
                      <a:pt x="240" y="426"/>
                    </a:lnTo>
                    <a:lnTo>
                      <a:pt x="242" y="424"/>
                    </a:lnTo>
                    <a:lnTo>
                      <a:pt x="244" y="422"/>
                    </a:lnTo>
                    <a:lnTo>
                      <a:pt x="246" y="422"/>
                    </a:lnTo>
                    <a:lnTo>
                      <a:pt x="248" y="424"/>
                    </a:lnTo>
                    <a:lnTo>
                      <a:pt x="248" y="424"/>
                    </a:lnTo>
                    <a:lnTo>
                      <a:pt x="246" y="426"/>
                    </a:lnTo>
                    <a:lnTo>
                      <a:pt x="244" y="428"/>
                    </a:lnTo>
                    <a:lnTo>
                      <a:pt x="244" y="430"/>
                    </a:lnTo>
                    <a:lnTo>
                      <a:pt x="244" y="430"/>
                    </a:lnTo>
                    <a:lnTo>
                      <a:pt x="248" y="428"/>
                    </a:lnTo>
                    <a:lnTo>
                      <a:pt x="250" y="426"/>
                    </a:lnTo>
                    <a:lnTo>
                      <a:pt x="250" y="424"/>
                    </a:lnTo>
                    <a:lnTo>
                      <a:pt x="250" y="426"/>
                    </a:lnTo>
                    <a:lnTo>
                      <a:pt x="252" y="424"/>
                    </a:lnTo>
                    <a:lnTo>
                      <a:pt x="252" y="424"/>
                    </a:lnTo>
                    <a:lnTo>
                      <a:pt x="254" y="426"/>
                    </a:lnTo>
                    <a:lnTo>
                      <a:pt x="252" y="428"/>
                    </a:lnTo>
                    <a:lnTo>
                      <a:pt x="254" y="428"/>
                    </a:lnTo>
                    <a:lnTo>
                      <a:pt x="256" y="426"/>
                    </a:lnTo>
                    <a:lnTo>
                      <a:pt x="256" y="426"/>
                    </a:lnTo>
                    <a:lnTo>
                      <a:pt x="258" y="424"/>
                    </a:lnTo>
                    <a:lnTo>
                      <a:pt x="262" y="424"/>
                    </a:lnTo>
                    <a:lnTo>
                      <a:pt x="264" y="422"/>
                    </a:lnTo>
                    <a:lnTo>
                      <a:pt x="266" y="420"/>
                    </a:lnTo>
                    <a:lnTo>
                      <a:pt x="268" y="420"/>
                    </a:lnTo>
                    <a:lnTo>
                      <a:pt x="268" y="422"/>
                    </a:lnTo>
                    <a:lnTo>
                      <a:pt x="266" y="424"/>
                    </a:lnTo>
                    <a:lnTo>
                      <a:pt x="264" y="426"/>
                    </a:lnTo>
                    <a:lnTo>
                      <a:pt x="264" y="428"/>
                    </a:lnTo>
                    <a:lnTo>
                      <a:pt x="264" y="428"/>
                    </a:lnTo>
                    <a:lnTo>
                      <a:pt x="268" y="424"/>
                    </a:lnTo>
                    <a:lnTo>
                      <a:pt x="268" y="420"/>
                    </a:lnTo>
                    <a:lnTo>
                      <a:pt x="270" y="420"/>
                    </a:lnTo>
                    <a:lnTo>
                      <a:pt x="270" y="422"/>
                    </a:lnTo>
                    <a:lnTo>
                      <a:pt x="272" y="420"/>
                    </a:lnTo>
                    <a:lnTo>
                      <a:pt x="274" y="422"/>
                    </a:lnTo>
                    <a:lnTo>
                      <a:pt x="276" y="420"/>
                    </a:lnTo>
                    <a:lnTo>
                      <a:pt x="278" y="418"/>
                    </a:lnTo>
                    <a:lnTo>
                      <a:pt x="278" y="418"/>
                    </a:lnTo>
                    <a:lnTo>
                      <a:pt x="280" y="418"/>
                    </a:lnTo>
                    <a:lnTo>
                      <a:pt x="280" y="416"/>
                    </a:lnTo>
                    <a:lnTo>
                      <a:pt x="282" y="414"/>
                    </a:lnTo>
                    <a:lnTo>
                      <a:pt x="282" y="416"/>
                    </a:lnTo>
                    <a:lnTo>
                      <a:pt x="282" y="418"/>
                    </a:lnTo>
                    <a:lnTo>
                      <a:pt x="282" y="420"/>
                    </a:lnTo>
                    <a:lnTo>
                      <a:pt x="284" y="418"/>
                    </a:lnTo>
                    <a:lnTo>
                      <a:pt x="286" y="416"/>
                    </a:lnTo>
                    <a:lnTo>
                      <a:pt x="284" y="416"/>
                    </a:lnTo>
                    <a:lnTo>
                      <a:pt x="286" y="414"/>
                    </a:lnTo>
                    <a:lnTo>
                      <a:pt x="286" y="414"/>
                    </a:lnTo>
                    <a:lnTo>
                      <a:pt x="282" y="414"/>
                    </a:lnTo>
                    <a:lnTo>
                      <a:pt x="282" y="412"/>
                    </a:lnTo>
                    <a:lnTo>
                      <a:pt x="284" y="412"/>
                    </a:lnTo>
                    <a:lnTo>
                      <a:pt x="288" y="410"/>
                    </a:lnTo>
                    <a:lnTo>
                      <a:pt x="294" y="410"/>
                    </a:lnTo>
                    <a:lnTo>
                      <a:pt x="294" y="410"/>
                    </a:lnTo>
                    <a:lnTo>
                      <a:pt x="294" y="408"/>
                    </a:lnTo>
                    <a:lnTo>
                      <a:pt x="294" y="406"/>
                    </a:lnTo>
                    <a:lnTo>
                      <a:pt x="294" y="406"/>
                    </a:lnTo>
                    <a:lnTo>
                      <a:pt x="296" y="406"/>
                    </a:lnTo>
                    <a:lnTo>
                      <a:pt x="298" y="404"/>
                    </a:lnTo>
                    <a:lnTo>
                      <a:pt x="298" y="404"/>
                    </a:lnTo>
                    <a:lnTo>
                      <a:pt x="300" y="406"/>
                    </a:lnTo>
                    <a:lnTo>
                      <a:pt x="300" y="406"/>
                    </a:lnTo>
                    <a:lnTo>
                      <a:pt x="302" y="406"/>
                    </a:lnTo>
                    <a:lnTo>
                      <a:pt x="302" y="404"/>
                    </a:lnTo>
                    <a:lnTo>
                      <a:pt x="304" y="404"/>
                    </a:lnTo>
                    <a:lnTo>
                      <a:pt x="304" y="402"/>
                    </a:lnTo>
                    <a:lnTo>
                      <a:pt x="304" y="400"/>
                    </a:lnTo>
                    <a:lnTo>
                      <a:pt x="306" y="402"/>
                    </a:lnTo>
                    <a:lnTo>
                      <a:pt x="306" y="404"/>
                    </a:lnTo>
                    <a:lnTo>
                      <a:pt x="306" y="404"/>
                    </a:lnTo>
                    <a:lnTo>
                      <a:pt x="310" y="402"/>
                    </a:lnTo>
                    <a:lnTo>
                      <a:pt x="310" y="400"/>
                    </a:lnTo>
                    <a:lnTo>
                      <a:pt x="312" y="400"/>
                    </a:lnTo>
                    <a:lnTo>
                      <a:pt x="314" y="398"/>
                    </a:lnTo>
                    <a:lnTo>
                      <a:pt x="314" y="398"/>
                    </a:lnTo>
                    <a:lnTo>
                      <a:pt x="316" y="398"/>
                    </a:lnTo>
                    <a:lnTo>
                      <a:pt x="318" y="398"/>
                    </a:lnTo>
                    <a:lnTo>
                      <a:pt x="320" y="396"/>
                    </a:lnTo>
                    <a:lnTo>
                      <a:pt x="320" y="394"/>
                    </a:lnTo>
                    <a:lnTo>
                      <a:pt x="320" y="394"/>
                    </a:lnTo>
                    <a:lnTo>
                      <a:pt x="318" y="394"/>
                    </a:lnTo>
                    <a:lnTo>
                      <a:pt x="318" y="392"/>
                    </a:lnTo>
                    <a:lnTo>
                      <a:pt x="320" y="390"/>
                    </a:lnTo>
                    <a:lnTo>
                      <a:pt x="322" y="390"/>
                    </a:lnTo>
                    <a:lnTo>
                      <a:pt x="324" y="388"/>
                    </a:lnTo>
                    <a:lnTo>
                      <a:pt x="326" y="388"/>
                    </a:lnTo>
                    <a:lnTo>
                      <a:pt x="326" y="388"/>
                    </a:lnTo>
                    <a:lnTo>
                      <a:pt x="328" y="386"/>
                    </a:lnTo>
                    <a:lnTo>
                      <a:pt x="332" y="384"/>
                    </a:lnTo>
                    <a:lnTo>
                      <a:pt x="332" y="384"/>
                    </a:lnTo>
                    <a:lnTo>
                      <a:pt x="334" y="382"/>
                    </a:lnTo>
                    <a:lnTo>
                      <a:pt x="334" y="382"/>
                    </a:lnTo>
                    <a:lnTo>
                      <a:pt x="336" y="382"/>
                    </a:lnTo>
                    <a:lnTo>
                      <a:pt x="336" y="382"/>
                    </a:lnTo>
                    <a:lnTo>
                      <a:pt x="338" y="384"/>
                    </a:lnTo>
                    <a:lnTo>
                      <a:pt x="338" y="382"/>
                    </a:lnTo>
                    <a:lnTo>
                      <a:pt x="340" y="382"/>
                    </a:lnTo>
                    <a:lnTo>
                      <a:pt x="342" y="380"/>
                    </a:lnTo>
                    <a:lnTo>
                      <a:pt x="340" y="380"/>
                    </a:lnTo>
                    <a:lnTo>
                      <a:pt x="344" y="378"/>
                    </a:lnTo>
                    <a:lnTo>
                      <a:pt x="344" y="378"/>
                    </a:lnTo>
                    <a:lnTo>
                      <a:pt x="344" y="378"/>
                    </a:lnTo>
                    <a:lnTo>
                      <a:pt x="348" y="378"/>
                    </a:lnTo>
                    <a:lnTo>
                      <a:pt x="348" y="376"/>
                    </a:lnTo>
                    <a:lnTo>
                      <a:pt x="350" y="376"/>
                    </a:lnTo>
                    <a:lnTo>
                      <a:pt x="350" y="378"/>
                    </a:lnTo>
                    <a:lnTo>
                      <a:pt x="352" y="378"/>
                    </a:lnTo>
                    <a:lnTo>
                      <a:pt x="352" y="376"/>
                    </a:lnTo>
                    <a:lnTo>
                      <a:pt x="354" y="378"/>
                    </a:lnTo>
                    <a:lnTo>
                      <a:pt x="354" y="376"/>
                    </a:lnTo>
                    <a:lnTo>
                      <a:pt x="356" y="374"/>
                    </a:lnTo>
                    <a:lnTo>
                      <a:pt x="354" y="374"/>
                    </a:lnTo>
                    <a:lnTo>
                      <a:pt x="354" y="374"/>
                    </a:lnTo>
                    <a:lnTo>
                      <a:pt x="354" y="372"/>
                    </a:lnTo>
                    <a:lnTo>
                      <a:pt x="356" y="370"/>
                    </a:lnTo>
                    <a:lnTo>
                      <a:pt x="358" y="370"/>
                    </a:lnTo>
                    <a:lnTo>
                      <a:pt x="358" y="370"/>
                    </a:lnTo>
                    <a:lnTo>
                      <a:pt x="358" y="370"/>
                    </a:lnTo>
                    <a:lnTo>
                      <a:pt x="358" y="370"/>
                    </a:lnTo>
                    <a:lnTo>
                      <a:pt x="356" y="368"/>
                    </a:lnTo>
                    <a:lnTo>
                      <a:pt x="358" y="368"/>
                    </a:lnTo>
                    <a:lnTo>
                      <a:pt x="360" y="368"/>
                    </a:lnTo>
                    <a:lnTo>
                      <a:pt x="362" y="366"/>
                    </a:lnTo>
                    <a:lnTo>
                      <a:pt x="366" y="366"/>
                    </a:lnTo>
                    <a:lnTo>
                      <a:pt x="368" y="364"/>
                    </a:lnTo>
                    <a:lnTo>
                      <a:pt x="370" y="364"/>
                    </a:lnTo>
                    <a:lnTo>
                      <a:pt x="372" y="360"/>
                    </a:lnTo>
                    <a:lnTo>
                      <a:pt x="372" y="356"/>
                    </a:lnTo>
                    <a:lnTo>
                      <a:pt x="372" y="356"/>
                    </a:lnTo>
                    <a:lnTo>
                      <a:pt x="370" y="356"/>
                    </a:lnTo>
                    <a:lnTo>
                      <a:pt x="370" y="354"/>
                    </a:lnTo>
                    <a:lnTo>
                      <a:pt x="368" y="352"/>
                    </a:lnTo>
                    <a:lnTo>
                      <a:pt x="366" y="352"/>
                    </a:lnTo>
                    <a:lnTo>
                      <a:pt x="366" y="350"/>
                    </a:lnTo>
                    <a:lnTo>
                      <a:pt x="366" y="348"/>
                    </a:lnTo>
                    <a:lnTo>
                      <a:pt x="370" y="346"/>
                    </a:lnTo>
                    <a:lnTo>
                      <a:pt x="370" y="346"/>
                    </a:lnTo>
                    <a:lnTo>
                      <a:pt x="372" y="346"/>
                    </a:lnTo>
                    <a:lnTo>
                      <a:pt x="372" y="344"/>
                    </a:lnTo>
                    <a:lnTo>
                      <a:pt x="372" y="344"/>
                    </a:lnTo>
                    <a:lnTo>
                      <a:pt x="372" y="342"/>
                    </a:lnTo>
                    <a:lnTo>
                      <a:pt x="376" y="342"/>
                    </a:lnTo>
                    <a:lnTo>
                      <a:pt x="378" y="342"/>
                    </a:lnTo>
                    <a:lnTo>
                      <a:pt x="380" y="342"/>
                    </a:lnTo>
                    <a:lnTo>
                      <a:pt x="384" y="342"/>
                    </a:lnTo>
                    <a:lnTo>
                      <a:pt x="384" y="342"/>
                    </a:lnTo>
                    <a:lnTo>
                      <a:pt x="384" y="344"/>
                    </a:lnTo>
                    <a:lnTo>
                      <a:pt x="386" y="344"/>
                    </a:lnTo>
                    <a:lnTo>
                      <a:pt x="388" y="342"/>
                    </a:lnTo>
                    <a:lnTo>
                      <a:pt x="388" y="340"/>
                    </a:lnTo>
                    <a:lnTo>
                      <a:pt x="386" y="340"/>
                    </a:lnTo>
                    <a:lnTo>
                      <a:pt x="386" y="338"/>
                    </a:lnTo>
                    <a:lnTo>
                      <a:pt x="386" y="338"/>
                    </a:lnTo>
                    <a:lnTo>
                      <a:pt x="388" y="338"/>
                    </a:lnTo>
                    <a:lnTo>
                      <a:pt x="394" y="338"/>
                    </a:lnTo>
                    <a:lnTo>
                      <a:pt x="394" y="334"/>
                    </a:lnTo>
                    <a:lnTo>
                      <a:pt x="394" y="332"/>
                    </a:lnTo>
                    <a:lnTo>
                      <a:pt x="390" y="328"/>
                    </a:lnTo>
                    <a:lnTo>
                      <a:pt x="388" y="330"/>
                    </a:lnTo>
                    <a:lnTo>
                      <a:pt x="388" y="330"/>
                    </a:lnTo>
                    <a:lnTo>
                      <a:pt x="388" y="330"/>
                    </a:lnTo>
                    <a:lnTo>
                      <a:pt x="388" y="328"/>
                    </a:lnTo>
                    <a:lnTo>
                      <a:pt x="392" y="328"/>
                    </a:lnTo>
                    <a:lnTo>
                      <a:pt x="394" y="330"/>
                    </a:lnTo>
                    <a:lnTo>
                      <a:pt x="396" y="330"/>
                    </a:lnTo>
                    <a:lnTo>
                      <a:pt x="400" y="328"/>
                    </a:lnTo>
                    <a:lnTo>
                      <a:pt x="400" y="326"/>
                    </a:lnTo>
                    <a:lnTo>
                      <a:pt x="404" y="322"/>
                    </a:lnTo>
                    <a:lnTo>
                      <a:pt x="408" y="320"/>
                    </a:lnTo>
                    <a:lnTo>
                      <a:pt x="410" y="320"/>
                    </a:lnTo>
                    <a:lnTo>
                      <a:pt x="412" y="320"/>
                    </a:lnTo>
                    <a:lnTo>
                      <a:pt x="412" y="318"/>
                    </a:lnTo>
                    <a:lnTo>
                      <a:pt x="416" y="314"/>
                    </a:lnTo>
                    <a:lnTo>
                      <a:pt x="422" y="314"/>
                    </a:lnTo>
                    <a:lnTo>
                      <a:pt x="426" y="308"/>
                    </a:lnTo>
                    <a:lnTo>
                      <a:pt x="430" y="308"/>
                    </a:lnTo>
                    <a:lnTo>
                      <a:pt x="434" y="304"/>
                    </a:lnTo>
                    <a:lnTo>
                      <a:pt x="432" y="306"/>
                    </a:lnTo>
                    <a:lnTo>
                      <a:pt x="432" y="310"/>
                    </a:lnTo>
                    <a:lnTo>
                      <a:pt x="434" y="310"/>
                    </a:lnTo>
                    <a:lnTo>
                      <a:pt x="436" y="310"/>
                    </a:lnTo>
                    <a:lnTo>
                      <a:pt x="436" y="312"/>
                    </a:lnTo>
                    <a:lnTo>
                      <a:pt x="440" y="308"/>
                    </a:lnTo>
                    <a:lnTo>
                      <a:pt x="442" y="306"/>
                    </a:lnTo>
                    <a:lnTo>
                      <a:pt x="446" y="306"/>
                    </a:lnTo>
                    <a:lnTo>
                      <a:pt x="448" y="304"/>
                    </a:lnTo>
                    <a:lnTo>
                      <a:pt x="448" y="306"/>
                    </a:lnTo>
                    <a:lnTo>
                      <a:pt x="444" y="308"/>
                    </a:lnTo>
                    <a:lnTo>
                      <a:pt x="440" y="308"/>
                    </a:lnTo>
                    <a:lnTo>
                      <a:pt x="436" y="314"/>
                    </a:lnTo>
                    <a:lnTo>
                      <a:pt x="436" y="316"/>
                    </a:lnTo>
                    <a:lnTo>
                      <a:pt x="438" y="320"/>
                    </a:lnTo>
                    <a:lnTo>
                      <a:pt x="438" y="322"/>
                    </a:lnTo>
                    <a:lnTo>
                      <a:pt x="436" y="320"/>
                    </a:lnTo>
                    <a:lnTo>
                      <a:pt x="434" y="320"/>
                    </a:lnTo>
                    <a:lnTo>
                      <a:pt x="432" y="322"/>
                    </a:lnTo>
                    <a:lnTo>
                      <a:pt x="430" y="322"/>
                    </a:lnTo>
                    <a:lnTo>
                      <a:pt x="428" y="320"/>
                    </a:lnTo>
                    <a:lnTo>
                      <a:pt x="428" y="316"/>
                    </a:lnTo>
                    <a:lnTo>
                      <a:pt x="424" y="318"/>
                    </a:lnTo>
                    <a:lnTo>
                      <a:pt x="422" y="318"/>
                    </a:lnTo>
                    <a:lnTo>
                      <a:pt x="418" y="320"/>
                    </a:lnTo>
                    <a:lnTo>
                      <a:pt x="416" y="320"/>
                    </a:lnTo>
                    <a:lnTo>
                      <a:pt x="412" y="324"/>
                    </a:lnTo>
                    <a:lnTo>
                      <a:pt x="412" y="326"/>
                    </a:lnTo>
                    <a:lnTo>
                      <a:pt x="412" y="328"/>
                    </a:lnTo>
                    <a:lnTo>
                      <a:pt x="410" y="330"/>
                    </a:lnTo>
                    <a:lnTo>
                      <a:pt x="408" y="332"/>
                    </a:lnTo>
                    <a:lnTo>
                      <a:pt x="408" y="336"/>
                    </a:lnTo>
                    <a:lnTo>
                      <a:pt x="400" y="342"/>
                    </a:lnTo>
                    <a:lnTo>
                      <a:pt x="398" y="344"/>
                    </a:lnTo>
                    <a:lnTo>
                      <a:pt x="398" y="346"/>
                    </a:lnTo>
                    <a:lnTo>
                      <a:pt x="400" y="350"/>
                    </a:lnTo>
                    <a:lnTo>
                      <a:pt x="402" y="348"/>
                    </a:lnTo>
                    <a:lnTo>
                      <a:pt x="404" y="348"/>
                    </a:lnTo>
                    <a:lnTo>
                      <a:pt x="406" y="346"/>
                    </a:lnTo>
                    <a:lnTo>
                      <a:pt x="408" y="346"/>
                    </a:lnTo>
                    <a:lnTo>
                      <a:pt x="408" y="348"/>
                    </a:lnTo>
                    <a:lnTo>
                      <a:pt x="402" y="352"/>
                    </a:lnTo>
                    <a:lnTo>
                      <a:pt x="402" y="352"/>
                    </a:lnTo>
                    <a:lnTo>
                      <a:pt x="400" y="354"/>
                    </a:lnTo>
                    <a:lnTo>
                      <a:pt x="398" y="352"/>
                    </a:lnTo>
                    <a:lnTo>
                      <a:pt x="396" y="352"/>
                    </a:lnTo>
                    <a:lnTo>
                      <a:pt x="394" y="354"/>
                    </a:lnTo>
                    <a:lnTo>
                      <a:pt x="394" y="356"/>
                    </a:lnTo>
                    <a:lnTo>
                      <a:pt x="392" y="356"/>
                    </a:lnTo>
                    <a:lnTo>
                      <a:pt x="390" y="356"/>
                    </a:lnTo>
                    <a:lnTo>
                      <a:pt x="390" y="358"/>
                    </a:lnTo>
                    <a:lnTo>
                      <a:pt x="394" y="362"/>
                    </a:lnTo>
                    <a:lnTo>
                      <a:pt x="396" y="362"/>
                    </a:lnTo>
                    <a:lnTo>
                      <a:pt x="396" y="360"/>
                    </a:lnTo>
                    <a:lnTo>
                      <a:pt x="398" y="362"/>
                    </a:lnTo>
                    <a:lnTo>
                      <a:pt x="398" y="358"/>
                    </a:lnTo>
                    <a:lnTo>
                      <a:pt x="400" y="358"/>
                    </a:lnTo>
                    <a:lnTo>
                      <a:pt x="400" y="360"/>
                    </a:lnTo>
                    <a:lnTo>
                      <a:pt x="402" y="360"/>
                    </a:lnTo>
                    <a:lnTo>
                      <a:pt x="402" y="358"/>
                    </a:lnTo>
                    <a:lnTo>
                      <a:pt x="404" y="358"/>
                    </a:lnTo>
                    <a:lnTo>
                      <a:pt x="406" y="356"/>
                    </a:lnTo>
                    <a:lnTo>
                      <a:pt x="406" y="352"/>
                    </a:lnTo>
                    <a:lnTo>
                      <a:pt x="408" y="352"/>
                    </a:lnTo>
                    <a:lnTo>
                      <a:pt x="408" y="352"/>
                    </a:lnTo>
                    <a:lnTo>
                      <a:pt x="408" y="354"/>
                    </a:lnTo>
                    <a:lnTo>
                      <a:pt x="408" y="356"/>
                    </a:lnTo>
                    <a:lnTo>
                      <a:pt x="412" y="356"/>
                    </a:lnTo>
                    <a:lnTo>
                      <a:pt x="416" y="352"/>
                    </a:lnTo>
                    <a:lnTo>
                      <a:pt x="418" y="352"/>
                    </a:lnTo>
                    <a:lnTo>
                      <a:pt x="418" y="354"/>
                    </a:lnTo>
                    <a:lnTo>
                      <a:pt x="420" y="352"/>
                    </a:lnTo>
                    <a:lnTo>
                      <a:pt x="422" y="348"/>
                    </a:lnTo>
                    <a:lnTo>
                      <a:pt x="424" y="346"/>
                    </a:lnTo>
                    <a:lnTo>
                      <a:pt x="424" y="346"/>
                    </a:lnTo>
                    <a:lnTo>
                      <a:pt x="422" y="350"/>
                    </a:lnTo>
                    <a:lnTo>
                      <a:pt x="422" y="352"/>
                    </a:lnTo>
                    <a:lnTo>
                      <a:pt x="424" y="350"/>
                    </a:lnTo>
                    <a:lnTo>
                      <a:pt x="426" y="348"/>
                    </a:lnTo>
                    <a:lnTo>
                      <a:pt x="428" y="342"/>
                    </a:lnTo>
                    <a:lnTo>
                      <a:pt x="430" y="342"/>
                    </a:lnTo>
                    <a:lnTo>
                      <a:pt x="430" y="344"/>
                    </a:lnTo>
                    <a:lnTo>
                      <a:pt x="428" y="346"/>
                    </a:lnTo>
                    <a:lnTo>
                      <a:pt x="428" y="348"/>
                    </a:lnTo>
                    <a:lnTo>
                      <a:pt x="430" y="344"/>
                    </a:lnTo>
                    <a:lnTo>
                      <a:pt x="432" y="346"/>
                    </a:lnTo>
                    <a:lnTo>
                      <a:pt x="432" y="348"/>
                    </a:lnTo>
                    <a:lnTo>
                      <a:pt x="434" y="348"/>
                    </a:lnTo>
                    <a:lnTo>
                      <a:pt x="436" y="348"/>
                    </a:lnTo>
                    <a:lnTo>
                      <a:pt x="438" y="348"/>
                    </a:lnTo>
                    <a:lnTo>
                      <a:pt x="438" y="344"/>
                    </a:lnTo>
                    <a:lnTo>
                      <a:pt x="442" y="344"/>
                    </a:lnTo>
                    <a:lnTo>
                      <a:pt x="444" y="342"/>
                    </a:lnTo>
                    <a:lnTo>
                      <a:pt x="442" y="342"/>
                    </a:lnTo>
                    <a:lnTo>
                      <a:pt x="444" y="340"/>
                    </a:lnTo>
                    <a:lnTo>
                      <a:pt x="448" y="338"/>
                    </a:lnTo>
                    <a:lnTo>
                      <a:pt x="448" y="336"/>
                    </a:lnTo>
                    <a:lnTo>
                      <a:pt x="448" y="334"/>
                    </a:lnTo>
                    <a:lnTo>
                      <a:pt x="446" y="334"/>
                    </a:lnTo>
                    <a:lnTo>
                      <a:pt x="444" y="334"/>
                    </a:lnTo>
                    <a:lnTo>
                      <a:pt x="442" y="332"/>
                    </a:lnTo>
                    <a:lnTo>
                      <a:pt x="444" y="332"/>
                    </a:lnTo>
                    <a:lnTo>
                      <a:pt x="444" y="332"/>
                    </a:lnTo>
                    <a:lnTo>
                      <a:pt x="446" y="332"/>
                    </a:lnTo>
                    <a:lnTo>
                      <a:pt x="448" y="330"/>
                    </a:lnTo>
                    <a:lnTo>
                      <a:pt x="448" y="328"/>
                    </a:lnTo>
                    <a:lnTo>
                      <a:pt x="446" y="330"/>
                    </a:lnTo>
                    <a:lnTo>
                      <a:pt x="444" y="328"/>
                    </a:lnTo>
                    <a:lnTo>
                      <a:pt x="444" y="326"/>
                    </a:lnTo>
                    <a:lnTo>
                      <a:pt x="446" y="324"/>
                    </a:lnTo>
                    <a:lnTo>
                      <a:pt x="448" y="324"/>
                    </a:lnTo>
                    <a:lnTo>
                      <a:pt x="448" y="324"/>
                    </a:lnTo>
                    <a:lnTo>
                      <a:pt x="450" y="324"/>
                    </a:lnTo>
                    <a:lnTo>
                      <a:pt x="448" y="320"/>
                    </a:lnTo>
                    <a:lnTo>
                      <a:pt x="452" y="320"/>
                    </a:lnTo>
                    <a:lnTo>
                      <a:pt x="454" y="320"/>
                    </a:lnTo>
                    <a:lnTo>
                      <a:pt x="456" y="320"/>
                    </a:lnTo>
                    <a:lnTo>
                      <a:pt x="460" y="320"/>
                    </a:lnTo>
                    <a:lnTo>
                      <a:pt x="454" y="324"/>
                    </a:lnTo>
                    <a:lnTo>
                      <a:pt x="456" y="326"/>
                    </a:lnTo>
                    <a:lnTo>
                      <a:pt x="456" y="330"/>
                    </a:lnTo>
                    <a:lnTo>
                      <a:pt x="458" y="330"/>
                    </a:lnTo>
                    <a:lnTo>
                      <a:pt x="458" y="324"/>
                    </a:lnTo>
                    <a:lnTo>
                      <a:pt x="460" y="324"/>
                    </a:lnTo>
                    <a:lnTo>
                      <a:pt x="462" y="324"/>
                    </a:lnTo>
                    <a:lnTo>
                      <a:pt x="460" y="326"/>
                    </a:lnTo>
                    <a:lnTo>
                      <a:pt x="460" y="328"/>
                    </a:lnTo>
                    <a:lnTo>
                      <a:pt x="460" y="328"/>
                    </a:lnTo>
                    <a:lnTo>
                      <a:pt x="462" y="326"/>
                    </a:lnTo>
                    <a:lnTo>
                      <a:pt x="464" y="324"/>
                    </a:lnTo>
                    <a:lnTo>
                      <a:pt x="466" y="326"/>
                    </a:lnTo>
                    <a:lnTo>
                      <a:pt x="468" y="324"/>
                    </a:lnTo>
                    <a:lnTo>
                      <a:pt x="468" y="324"/>
                    </a:lnTo>
                    <a:lnTo>
                      <a:pt x="472" y="322"/>
                    </a:lnTo>
                    <a:lnTo>
                      <a:pt x="474" y="322"/>
                    </a:lnTo>
                    <a:lnTo>
                      <a:pt x="476" y="322"/>
                    </a:lnTo>
                    <a:lnTo>
                      <a:pt x="476" y="324"/>
                    </a:lnTo>
                    <a:lnTo>
                      <a:pt x="472" y="324"/>
                    </a:lnTo>
                    <a:lnTo>
                      <a:pt x="470" y="326"/>
                    </a:lnTo>
                    <a:lnTo>
                      <a:pt x="468" y="326"/>
                    </a:lnTo>
                    <a:lnTo>
                      <a:pt x="468" y="328"/>
                    </a:lnTo>
                    <a:lnTo>
                      <a:pt x="468" y="330"/>
                    </a:lnTo>
                    <a:lnTo>
                      <a:pt x="472" y="330"/>
                    </a:lnTo>
                    <a:lnTo>
                      <a:pt x="474" y="332"/>
                    </a:lnTo>
                    <a:lnTo>
                      <a:pt x="474" y="334"/>
                    </a:lnTo>
                    <a:lnTo>
                      <a:pt x="472" y="332"/>
                    </a:lnTo>
                    <a:lnTo>
                      <a:pt x="468" y="330"/>
                    </a:lnTo>
                    <a:lnTo>
                      <a:pt x="466" y="332"/>
                    </a:lnTo>
                    <a:lnTo>
                      <a:pt x="466" y="334"/>
                    </a:lnTo>
                    <a:lnTo>
                      <a:pt x="468" y="334"/>
                    </a:lnTo>
                    <a:lnTo>
                      <a:pt x="470" y="334"/>
                    </a:lnTo>
                    <a:lnTo>
                      <a:pt x="472" y="334"/>
                    </a:lnTo>
                    <a:lnTo>
                      <a:pt x="470" y="336"/>
                    </a:lnTo>
                    <a:lnTo>
                      <a:pt x="468" y="336"/>
                    </a:lnTo>
                    <a:lnTo>
                      <a:pt x="468" y="338"/>
                    </a:lnTo>
                    <a:lnTo>
                      <a:pt x="472" y="338"/>
                    </a:lnTo>
                    <a:lnTo>
                      <a:pt x="472" y="340"/>
                    </a:lnTo>
                    <a:lnTo>
                      <a:pt x="472" y="340"/>
                    </a:lnTo>
                    <a:lnTo>
                      <a:pt x="470" y="342"/>
                    </a:lnTo>
                    <a:lnTo>
                      <a:pt x="470" y="342"/>
                    </a:lnTo>
                    <a:lnTo>
                      <a:pt x="472" y="342"/>
                    </a:lnTo>
                    <a:lnTo>
                      <a:pt x="474" y="342"/>
                    </a:lnTo>
                    <a:lnTo>
                      <a:pt x="476" y="342"/>
                    </a:lnTo>
                    <a:lnTo>
                      <a:pt x="478" y="344"/>
                    </a:lnTo>
                    <a:lnTo>
                      <a:pt x="482" y="342"/>
                    </a:lnTo>
                    <a:lnTo>
                      <a:pt x="482" y="344"/>
                    </a:lnTo>
                    <a:lnTo>
                      <a:pt x="482" y="346"/>
                    </a:lnTo>
                    <a:lnTo>
                      <a:pt x="482" y="346"/>
                    </a:lnTo>
                    <a:lnTo>
                      <a:pt x="482" y="348"/>
                    </a:lnTo>
                    <a:lnTo>
                      <a:pt x="482" y="348"/>
                    </a:lnTo>
                    <a:lnTo>
                      <a:pt x="484" y="350"/>
                    </a:lnTo>
                    <a:lnTo>
                      <a:pt x="486" y="350"/>
                    </a:lnTo>
                    <a:lnTo>
                      <a:pt x="486" y="348"/>
                    </a:lnTo>
                    <a:lnTo>
                      <a:pt x="486" y="348"/>
                    </a:lnTo>
                    <a:lnTo>
                      <a:pt x="486" y="346"/>
                    </a:lnTo>
                    <a:lnTo>
                      <a:pt x="490" y="346"/>
                    </a:lnTo>
                    <a:lnTo>
                      <a:pt x="488" y="348"/>
                    </a:lnTo>
                    <a:lnTo>
                      <a:pt x="488" y="350"/>
                    </a:lnTo>
                    <a:lnTo>
                      <a:pt x="486" y="352"/>
                    </a:lnTo>
                    <a:lnTo>
                      <a:pt x="488" y="356"/>
                    </a:lnTo>
                    <a:lnTo>
                      <a:pt x="486" y="356"/>
                    </a:lnTo>
                    <a:lnTo>
                      <a:pt x="486" y="356"/>
                    </a:lnTo>
                    <a:lnTo>
                      <a:pt x="484" y="356"/>
                    </a:lnTo>
                    <a:lnTo>
                      <a:pt x="484" y="358"/>
                    </a:lnTo>
                    <a:lnTo>
                      <a:pt x="490" y="358"/>
                    </a:lnTo>
                    <a:lnTo>
                      <a:pt x="492" y="358"/>
                    </a:lnTo>
                    <a:lnTo>
                      <a:pt x="494" y="358"/>
                    </a:lnTo>
                    <a:lnTo>
                      <a:pt x="496" y="358"/>
                    </a:lnTo>
                    <a:lnTo>
                      <a:pt x="500" y="358"/>
                    </a:lnTo>
                    <a:lnTo>
                      <a:pt x="502" y="358"/>
                    </a:lnTo>
                    <a:lnTo>
                      <a:pt x="504" y="358"/>
                    </a:lnTo>
                    <a:lnTo>
                      <a:pt x="504" y="360"/>
                    </a:lnTo>
                    <a:lnTo>
                      <a:pt x="504" y="360"/>
                    </a:lnTo>
                    <a:lnTo>
                      <a:pt x="506" y="362"/>
                    </a:lnTo>
                    <a:lnTo>
                      <a:pt x="508" y="362"/>
                    </a:lnTo>
                    <a:lnTo>
                      <a:pt x="508" y="364"/>
                    </a:lnTo>
                    <a:lnTo>
                      <a:pt x="510" y="364"/>
                    </a:lnTo>
                    <a:lnTo>
                      <a:pt x="514" y="362"/>
                    </a:lnTo>
                    <a:lnTo>
                      <a:pt x="514" y="362"/>
                    </a:lnTo>
                    <a:lnTo>
                      <a:pt x="516" y="362"/>
                    </a:lnTo>
                    <a:lnTo>
                      <a:pt x="516" y="364"/>
                    </a:lnTo>
                    <a:lnTo>
                      <a:pt x="514" y="366"/>
                    </a:lnTo>
                    <a:lnTo>
                      <a:pt x="512" y="366"/>
                    </a:lnTo>
                    <a:lnTo>
                      <a:pt x="512" y="368"/>
                    </a:lnTo>
                    <a:lnTo>
                      <a:pt x="516" y="370"/>
                    </a:lnTo>
                    <a:lnTo>
                      <a:pt x="516" y="370"/>
                    </a:lnTo>
                    <a:lnTo>
                      <a:pt x="518" y="372"/>
                    </a:lnTo>
                    <a:lnTo>
                      <a:pt x="522" y="374"/>
                    </a:lnTo>
                    <a:lnTo>
                      <a:pt x="526" y="372"/>
                    </a:lnTo>
                    <a:lnTo>
                      <a:pt x="528" y="372"/>
                    </a:lnTo>
                    <a:lnTo>
                      <a:pt x="528" y="374"/>
                    </a:lnTo>
                    <a:lnTo>
                      <a:pt x="530" y="370"/>
                    </a:lnTo>
                    <a:lnTo>
                      <a:pt x="534" y="370"/>
                    </a:lnTo>
                    <a:lnTo>
                      <a:pt x="534" y="370"/>
                    </a:lnTo>
                    <a:lnTo>
                      <a:pt x="534" y="370"/>
                    </a:lnTo>
                    <a:lnTo>
                      <a:pt x="532" y="372"/>
                    </a:lnTo>
                    <a:lnTo>
                      <a:pt x="530" y="376"/>
                    </a:lnTo>
                    <a:lnTo>
                      <a:pt x="530" y="378"/>
                    </a:lnTo>
                    <a:lnTo>
                      <a:pt x="528" y="380"/>
                    </a:lnTo>
                    <a:lnTo>
                      <a:pt x="526" y="378"/>
                    </a:lnTo>
                    <a:lnTo>
                      <a:pt x="524" y="378"/>
                    </a:lnTo>
                    <a:lnTo>
                      <a:pt x="526" y="382"/>
                    </a:lnTo>
                    <a:lnTo>
                      <a:pt x="528" y="384"/>
                    </a:lnTo>
                    <a:lnTo>
                      <a:pt x="528" y="384"/>
                    </a:lnTo>
                    <a:lnTo>
                      <a:pt x="530" y="384"/>
                    </a:lnTo>
                    <a:lnTo>
                      <a:pt x="532" y="384"/>
                    </a:lnTo>
                    <a:lnTo>
                      <a:pt x="532" y="386"/>
                    </a:lnTo>
                    <a:lnTo>
                      <a:pt x="530" y="386"/>
                    </a:lnTo>
                    <a:lnTo>
                      <a:pt x="530" y="388"/>
                    </a:lnTo>
                    <a:lnTo>
                      <a:pt x="534" y="390"/>
                    </a:lnTo>
                    <a:lnTo>
                      <a:pt x="534" y="390"/>
                    </a:lnTo>
                    <a:lnTo>
                      <a:pt x="538" y="390"/>
                    </a:lnTo>
                    <a:lnTo>
                      <a:pt x="538" y="388"/>
                    </a:lnTo>
                    <a:lnTo>
                      <a:pt x="542" y="384"/>
                    </a:lnTo>
                    <a:lnTo>
                      <a:pt x="540" y="386"/>
                    </a:lnTo>
                    <a:lnTo>
                      <a:pt x="540" y="390"/>
                    </a:lnTo>
                    <a:lnTo>
                      <a:pt x="540" y="392"/>
                    </a:lnTo>
                    <a:lnTo>
                      <a:pt x="538" y="392"/>
                    </a:lnTo>
                    <a:lnTo>
                      <a:pt x="536" y="394"/>
                    </a:lnTo>
                    <a:lnTo>
                      <a:pt x="536" y="396"/>
                    </a:lnTo>
                    <a:lnTo>
                      <a:pt x="538" y="398"/>
                    </a:lnTo>
                    <a:lnTo>
                      <a:pt x="538" y="398"/>
                    </a:lnTo>
                    <a:lnTo>
                      <a:pt x="538" y="404"/>
                    </a:lnTo>
                    <a:lnTo>
                      <a:pt x="538" y="404"/>
                    </a:lnTo>
                    <a:lnTo>
                      <a:pt x="540" y="404"/>
                    </a:lnTo>
                    <a:lnTo>
                      <a:pt x="540" y="406"/>
                    </a:lnTo>
                    <a:lnTo>
                      <a:pt x="540" y="410"/>
                    </a:lnTo>
                    <a:lnTo>
                      <a:pt x="544" y="414"/>
                    </a:lnTo>
                    <a:lnTo>
                      <a:pt x="546" y="414"/>
                    </a:lnTo>
                    <a:lnTo>
                      <a:pt x="546" y="416"/>
                    </a:lnTo>
                    <a:lnTo>
                      <a:pt x="548" y="414"/>
                    </a:lnTo>
                    <a:lnTo>
                      <a:pt x="548" y="416"/>
                    </a:lnTo>
                    <a:lnTo>
                      <a:pt x="550" y="416"/>
                    </a:lnTo>
                    <a:lnTo>
                      <a:pt x="550" y="414"/>
                    </a:lnTo>
                    <a:lnTo>
                      <a:pt x="550" y="414"/>
                    </a:lnTo>
                    <a:lnTo>
                      <a:pt x="550" y="414"/>
                    </a:lnTo>
                    <a:lnTo>
                      <a:pt x="552" y="414"/>
                    </a:lnTo>
                    <a:lnTo>
                      <a:pt x="554" y="412"/>
                    </a:lnTo>
                    <a:lnTo>
                      <a:pt x="552" y="410"/>
                    </a:lnTo>
                    <a:lnTo>
                      <a:pt x="550" y="410"/>
                    </a:lnTo>
                    <a:lnTo>
                      <a:pt x="550" y="410"/>
                    </a:lnTo>
                    <a:lnTo>
                      <a:pt x="548" y="410"/>
                    </a:lnTo>
                    <a:lnTo>
                      <a:pt x="550" y="406"/>
                    </a:lnTo>
                    <a:lnTo>
                      <a:pt x="550" y="406"/>
                    </a:lnTo>
                    <a:lnTo>
                      <a:pt x="550" y="404"/>
                    </a:lnTo>
                    <a:lnTo>
                      <a:pt x="548" y="404"/>
                    </a:lnTo>
                    <a:lnTo>
                      <a:pt x="548" y="402"/>
                    </a:lnTo>
                    <a:lnTo>
                      <a:pt x="548" y="400"/>
                    </a:lnTo>
                    <a:lnTo>
                      <a:pt x="548" y="398"/>
                    </a:lnTo>
                    <a:lnTo>
                      <a:pt x="550" y="398"/>
                    </a:lnTo>
                    <a:lnTo>
                      <a:pt x="550" y="400"/>
                    </a:lnTo>
                    <a:lnTo>
                      <a:pt x="552" y="402"/>
                    </a:lnTo>
                    <a:lnTo>
                      <a:pt x="554" y="400"/>
                    </a:lnTo>
                    <a:lnTo>
                      <a:pt x="554" y="402"/>
                    </a:lnTo>
                    <a:lnTo>
                      <a:pt x="554" y="402"/>
                    </a:lnTo>
                    <a:lnTo>
                      <a:pt x="554" y="404"/>
                    </a:lnTo>
                    <a:lnTo>
                      <a:pt x="554" y="406"/>
                    </a:lnTo>
                    <a:lnTo>
                      <a:pt x="556" y="408"/>
                    </a:lnTo>
                    <a:lnTo>
                      <a:pt x="558" y="406"/>
                    </a:lnTo>
                    <a:lnTo>
                      <a:pt x="558" y="404"/>
                    </a:lnTo>
                    <a:lnTo>
                      <a:pt x="558" y="406"/>
                    </a:lnTo>
                    <a:lnTo>
                      <a:pt x="556" y="408"/>
                    </a:lnTo>
                    <a:lnTo>
                      <a:pt x="556" y="410"/>
                    </a:lnTo>
                    <a:lnTo>
                      <a:pt x="556" y="412"/>
                    </a:lnTo>
                    <a:lnTo>
                      <a:pt x="556" y="416"/>
                    </a:lnTo>
                    <a:lnTo>
                      <a:pt x="556" y="416"/>
                    </a:lnTo>
                    <a:lnTo>
                      <a:pt x="560" y="418"/>
                    </a:lnTo>
                    <a:lnTo>
                      <a:pt x="560" y="416"/>
                    </a:lnTo>
                    <a:lnTo>
                      <a:pt x="562" y="414"/>
                    </a:lnTo>
                    <a:lnTo>
                      <a:pt x="562" y="416"/>
                    </a:lnTo>
                    <a:lnTo>
                      <a:pt x="560" y="418"/>
                    </a:lnTo>
                    <a:lnTo>
                      <a:pt x="562" y="420"/>
                    </a:lnTo>
                    <a:lnTo>
                      <a:pt x="562" y="422"/>
                    </a:lnTo>
                    <a:lnTo>
                      <a:pt x="564" y="418"/>
                    </a:lnTo>
                    <a:lnTo>
                      <a:pt x="566" y="414"/>
                    </a:lnTo>
                    <a:lnTo>
                      <a:pt x="566" y="412"/>
                    </a:lnTo>
                    <a:lnTo>
                      <a:pt x="566" y="406"/>
                    </a:lnTo>
                    <a:lnTo>
                      <a:pt x="568" y="402"/>
                    </a:lnTo>
                    <a:lnTo>
                      <a:pt x="568" y="396"/>
                    </a:lnTo>
                    <a:lnTo>
                      <a:pt x="568" y="392"/>
                    </a:lnTo>
                    <a:lnTo>
                      <a:pt x="566" y="390"/>
                    </a:lnTo>
                    <a:lnTo>
                      <a:pt x="568" y="390"/>
                    </a:lnTo>
                    <a:lnTo>
                      <a:pt x="568" y="390"/>
                    </a:lnTo>
                    <a:lnTo>
                      <a:pt x="570" y="394"/>
                    </a:lnTo>
                    <a:lnTo>
                      <a:pt x="570" y="394"/>
                    </a:lnTo>
                    <a:lnTo>
                      <a:pt x="572" y="390"/>
                    </a:lnTo>
                    <a:lnTo>
                      <a:pt x="574" y="390"/>
                    </a:lnTo>
                    <a:lnTo>
                      <a:pt x="572" y="392"/>
                    </a:lnTo>
                    <a:lnTo>
                      <a:pt x="572" y="398"/>
                    </a:lnTo>
                    <a:lnTo>
                      <a:pt x="572" y="400"/>
                    </a:lnTo>
                    <a:lnTo>
                      <a:pt x="570" y="404"/>
                    </a:lnTo>
                    <a:lnTo>
                      <a:pt x="570" y="408"/>
                    </a:lnTo>
                    <a:lnTo>
                      <a:pt x="570" y="410"/>
                    </a:lnTo>
                    <a:lnTo>
                      <a:pt x="570" y="410"/>
                    </a:lnTo>
                    <a:lnTo>
                      <a:pt x="570" y="414"/>
                    </a:lnTo>
                    <a:lnTo>
                      <a:pt x="570" y="416"/>
                    </a:lnTo>
                    <a:lnTo>
                      <a:pt x="570" y="418"/>
                    </a:lnTo>
                    <a:lnTo>
                      <a:pt x="572" y="420"/>
                    </a:lnTo>
                    <a:lnTo>
                      <a:pt x="572" y="424"/>
                    </a:lnTo>
                    <a:lnTo>
                      <a:pt x="574" y="424"/>
                    </a:lnTo>
                    <a:lnTo>
                      <a:pt x="574" y="426"/>
                    </a:lnTo>
                    <a:lnTo>
                      <a:pt x="576" y="428"/>
                    </a:lnTo>
                    <a:lnTo>
                      <a:pt x="576" y="426"/>
                    </a:lnTo>
                    <a:lnTo>
                      <a:pt x="578" y="428"/>
                    </a:lnTo>
                    <a:lnTo>
                      <a:pt x="580" y="426"/>
                    </a:lnTo>
                    <a:lnTo>
                      <a:pt x="584" y="426"/>
                    </a:lnTo>
                    <a:lnTo>
                      <a:pt x="584" y="428"/>
                    </a:lnTo>
                    <a:lnTo>
                      <a:pt x="580" y="430"/>
                    </a:lnTo>
                    <a:lnTo>
                      <a:pt x="578" y="430"/>
                    </a:lnTo>
                    <a:lnTo>
                      <a:pt x="578" y="432"/>
                    </a:lnTo>
                    <a:lnTo>
                      <a:pt x="580" y="432"/>
                    </a:lnTo>
                    <a:lnTo>
                      <a:pt x="578" y="432"/>
                    </a:lnTo>
                    <a:lnTo>
                      <a:pt x="576" y="434"/>
                    </a:lnTo>
                    <a:lnTo>
                      <a:pt x="576" y="434"/>
                    </a:lnTo>
                    <a:lnTo>
                      <a:pt x="578" y="438"/>
                    </a:lnTo>
                    <a:lnTo>
                      <a:pt x="578" y="440"/>
                    </a:lnTo>
                    <a:lnTo>
                      <a:pt x="578" y="440"/>
                    </a:lnTo>
                    <a:lnTo>
                      <a:pt x="576" y="438"/>
                    </a:lnTo>
                    <a:lnTo>
                      <a:pt x="576" y="438"/>
                    </a:lnTo>
                    <a:lnTo>
                      <a:pt x="574" y="438"/>
                    </a:lnTo>
                    <a:lnTo>
                      <a:pt x="576" y="440"/>
                    </a:lnTo>
                    <a:lnTo>
                      <a:pt x="574" y="442"/>
                    </a:lnTo>
                    <a:lnTo>
                      <a:pt x="574" y="444"/>
                    </a:lnTo>
                    <a:lnTo>
                      <a:pt x="574" y="446"/>
                    </a:lnTo>
                    <a:lnTo>
                      <a:pt x="574" y="446"/>
                    </a:lnTo>
                    <a:lnTo>
                      <a:pt x="572" y="446"/>
                    </a:lnTo>
                    <a:lnTo>
                      <a:pt x="570" y="448"/>
                    </a:lnTo>
                    <a:lnTo>
                      <a:pt x="572" y="450"/>
                    </a:lnTo>
                    <a:lnTo>
                      <a:pt x="572" y="450"/>
                    </a:lnTo>
                    <a:lnTo>
                      <a:pt x="574" y="450"/>
                    </a:lnTo>
                    <a:lnTo>
                      <a:pt x="576" y="452"/>
                    </a:lnTo>
                    <a:lnTo>
                      <a:pt x="576" y="452"/>
                    </a:lnTo>
                    <a:lnTo>
                      <a:pt x="578" y="452"/>
                    </a:lnTo>
                    <a:lnTo>
                      <a:pt x="580" y="454"/>
                    </a:lnTo>
                    <a:lnTo>
                      <a:pt x="580" y="454"/>
                    </a:lnTo>
                    <a:lnTo>
                      <a:pt x="578" y="454"/>
                    </a:lnTo>
                    <a:lnTo>
                      <a:pt x="576" y="454"/>
                    </a:lnTo>
                    <a:lnTo>
                      <a:pt x="576" y="456"/>
                    </a:lnTo>
                    <a:lnTo>
                      <a:pt x="578" y="458"/>
                    </a:lnTo>
                    <a:lnTo>
                      <a:pt x="580" y="460"/>
                    </a:lnTo>
                    <a:lnTo>
                      <a:pt x="582" y="460"/>
                    </a:lnTo>
                    <a:lnTo>
                      <a:pt x="584" y="460"/>
                    </a:lnTo>
                    <a:lnTo>
                      <a:pt x="582" y="462"/>
                    </a:lnTo>
                    <a:lnTo>
                      <a:pt x="580" y="462"/>
                    </a:lnTo>
                    <a:lnTo>
                      <a:pt x="578" y="464"/>
                    </a:lnTo>
                    <a:lnTo>
                      <a:pt x="578" y="466"/>
                    </a:lnTo>
                    <a:lnTo>
                      <a:pt x="580" y="470"/>
                    </a:lnTo>
                    <a:lnTo>
                      <a:pt x="582" y="472"/>
                    </a:lnTo>
                    <a:lnTo>
                      <a:pt x="586" y="472"/>
                    </a:lnTo>
                    <a:lnTo>
                      <a:pt x="586" y="472"/>
                    </a:lnTo>
                    <a:lnTo>
                      <a:pt x="584" y="474"/>
                    </a:lnTo>
                    <a:lnTo>
                      <a:pt x="582" y="474"/>
                    </a:lnTo>
                    <a:lnTo>
                      <a:pt x="580" y="474"/>
                    </a:lnTo>
                    <a:lnTo>
                      <a:pt x="578" y="476"/>
                    </a:lnTo>
                    <a:lnTo>
                      <a:pt x="574" y="480"/>
                    </a:lnTo>
                    <a:lnTo>
                      <a:pt x="572" y="482"/>
                    </a:lnTo>
                    <a:lnTo>
                      <a:pt x="572" y="486"/>
                    </a:lnTo>
                    <a:lnTo>
                      <a:pt x="572" y="488"/>
                    </a:lnTo>
                    <a:lnTo>
                      <a:pt x="576" y="486"/>
                    </a:lnTo>
                    <a:lnTo>
                      <a:pt x="576" y="482"/>
                    </a:lnTo>
                    <a:lnTo>
                      <a:pt x="576" y="480"/>
                    </a:lnTo>
                    <a:lnTo>
                      <a:pt x="578" y="480"/>
                    </a:lnTo>
                    <a:lnTo>
                      <a:pt x="582" y="478"/>
                    </a:lnTo>
                    <a:lnTo>
                      <a:pt x="582" y="478"/>
                    </a:lnTo>
                    <a:lnTo>
                      <a:pt x="584" y="478"/>
                    </a:lnTo>
                    <a:lnTo>
                      <a:pt x="588" y="478"/>
                    </a:lnTo>
                    <a:lnTo>
                      <a:pt x="586" y="480"/>
                    </a:lnTo>
                    <a:lnTo>
                      <a:pt x="586" y="480"/>
                    </a:lnTo>
                    <a:lnTo>
                      <a:pt x="588" y="480"/>
                    </a:lnTo>
                    <a:lnTo>
                      <a:pt x="588" y="482"/>
                    </a:lnTo>
                    <a:lnTo>
                      <a:pt x="586" y="484"/>
                    </a:lnTo>
                    <a:lnTo>
                      <a:pt x="586" y="486"/>
                    </a:lnTo>
                    <a:lnTo>
                      <a:pt x="586" y="488"/>
                    </a:lnTo>
                    <a:lnTo>
                      <a:pt x="584" y="490"/>
                    </a:lnTo>
                    <a:lnTo>
                      <a:pt x="584" y="492"/>
                    </a:lnTo>
                    <a:lnTo>
                      <a:pt x="584" y="494"/>
                    </a:lnTo>
                    <a:lnTo>
                      <a:pt x="586" y="494"/>
                    </a:lnTo>
                    <a:lnTo>
                      <a:pt x="584" y="494"/>
                    </a:lnTo>
                    <a:lnTo>
                      <a:pt x="582" y="494"/>
                    </a:lnTo>
                    <a:lnTo>
                      <a:pt x="580" y="496"/>
                    </a:lnTo>
                    <a:lnTo>
                      <a:pt x="580" y="498"/>
                    </a:lnTo>
                    <a:lnTo>
                      <a:pt x="582" y="498"/>
                    </a:lnTo>
                    <a:lnTo>
                      <a:pt x="582" y="498"/>
                    </a:lnTo>
                    <a:lnTo>
                      <a:pt x="584" y="498"/>
                    </a:lnTo>
                    <a:lnTo>
                      <a:pt x="586" y="498"/>
                    </a:lnTo>
                    <a:lnTo>
                      <a:pt x="584" y="500"/>
                    </a:lnTo>
                    <a:lnTo>
                      <a:pt x="582" y="500"/>
                    </a:lnTo>
                    <a:lnTo>
                      <a:pt x="580" y="500"/>
                    </a:lnTo>
                    <a:lnTo>
                      <a:pt x="580" y="502"/>
                    </a:lnTo>
                    <a:lnTo>
                      <a:pt x="578" y="504"/>
                    </a:lnTo>
                    <a:lnTo>
                      <a:pt x="580" y="506"/>
                    </a:lnTo>
                    <a:lnTo>
                      <a:pt x="582" y="506"/>
                    </a:lnTo>
                    <a:lnTo>
                      <a:pt x="582" y="504"/>
                    </a:lnTo>
                    <a:lnTo>
                      <a:pt x="584" y="504"/>
                    </a:lnTo>
                    <a:lnTo>
                      <a:pt x="586" y="502"/>
                    </a:lnTo>
                    <a:lnTo>
                      <a:pt x="588" y="500"/>
                    </a:lnTo>
                    <a:lnTo>
                      <a:pt x="590" y="496"/>
                    </a:lnTo>
                    <a:lnTo>
                      <a:pt x="592" y="490"/>
                    </a:lnTo>
                    <a:lnTo>
                      <a:pt x="594" y="484"/>
                    </a:lnTo>
                    <a:lnTo>
                      <a:pt x="596" y="484"/>
                    </a:lnTo>
                    <a:lnTo>
                      <a:pt x="596" y="484"/>
                    </a:lnTo>
                    <a:close/>
                    <a:moveTo>
                      <a:pt x="560" y="498"/>
                    </a:moveTo>
                    <a:lnTo>
                      <a:pt x="558" y="496"/>
                    </a:lnTo>
                    <a:lnTo>
                      <a:pt x="560" y="494"/>
                    </a:lnTo>
                    <a:lnTo>
                      <a:pt x="560" y="496"/>
                    </a:lnTo>
                    <a:lnTo>
                      <a:pt x="560" y="498"/>
                    </a:lnTo>
                    <a:close/>
                    <a:moveTo>
                      <a:pt x="572" y="502"/>
                    </a:moveTo>
                    <a:lnTo>
                      <a:pt x="576" y="500"/>
                    </a:lnTo>
                    <a:lnTo>
                      <a:pt x="576" y="502"/>
                    </a:lnTo>
                    <a:lnTo>
                      <a:pt x="576" y="504"/>
                    </a:lnTo>
                    <a:lnTo>
                      <a:pt x="572" y="502"/>
                    </a:lnTo>
                    <a:close/>
                    <a:moveTo>
                      <a:pt x="574" y="494"/>
                    </a:moveTo>
                    <a:lnTo>
                      <a:pt x="576" y="494"/>
                    </a:lnTo>
                    <a:lnTo>
                      <a:pt x="576" y="498"/>
                    </a:lnTo>
                    <a:lnTo>
                      <a:pt x="574" y="500"/>
                    </a:lnTo>
                    <a:lnTo>
                      <a:pt x="572" y="498"/>
                    </a:lnTo>
                    <a:lnTo>
                      <a:pt x="574" y="496"/>
                    </a:lnTo>
                    <a:lnTo>
                      <a:pt x="574" y="494"/>
                    </a:lnTo>
                    <a:close/>
                    <a:moveTo>
                      <a:pt x="574" y="490"/>
                    </a:moveTo>
                    <a:lnTo>
                      <a:pt x="576" y="492"/>
                    </a:lnTo>
                    <a:lnTo>
                      <a:pt x="572" y="494"/>
                    </a:lnTo>
                    <a:lnTo>
                      <a:pt x="574" y="492"/>
                    </a:lnTo>
                    <a:lnTo>
                      <a:pt x="572" y="490"/>
                    </a:lnTo>
                    <a:lnTo>
                      <a:pt x="574" y="490"/>
                    </a:lnTo>
                    <a:close/>
                    <a:moveTo>
                      <a:pt x="576" y="490"/>
                    </a:moveTo>
                    <a:lnTo>
                      <a:pt x="578" y="488"/>
                    </a:lnTo>
                    <a:lnTo>
                      <a:pt x="578" y="486"/>
                    </a:lnTo>
                    <a:lnTo>
                      <a:pt x="578" y="482"/>
                    </a:lnTo>
                    <a:lnTo>
                      <a:pt x="582" y="482"/>
                    </a:lnTo>
                    <a:lnTo>
                      <a:pt x="582" y="480"/>
                    </a:lnTo>
                    <a:lnTo>
                      <a:pt x="584" y="480"/>
                    </a:lnTo>
                    <a:lnTo>
                      <a:pt x="584" y="482"/>
                    </a:lnTo>
                    <a:lnTo>
                      <a:pt x="584" y="486"/>
                    </a:lnTo>
                    <a:lnTo>
                      <a:pt x="584" y="488"/>
                    </a:lnTo>
                    <a:lnTo>
                      <a:pt x="582" y="492"/>
                    </a:lnTo>
                    <a:lnTo>
                      <a:pt x="578" y="496"/>
                    </a:lnTo>
                    <a:lnTo>
                      <a:pt x="576" y="494"/>
                    </a:lnTo>
                    <a:lnTo>
                      <a:pt x="578" y="492"/>
                    </a:lnTo>
                    <a:lnTo>
                      <a:pt x="580" y="490"/>
                    </a:lnTo>
                    <a:lnTo>
                      <a:pt x="580" y="488"/>
                    </a:lnTo>
                    <a:lnTo>
                      <a:pt x="576" y="490"/>
                    </a:lnTo>
                    <a:lnTo>
                      <a:pt x="576" y="490"/>
                    </a:lnTo>
                    <a:close/>
                    <a:moveTo>
                      <a:pt x="554" y="496"/>
                    </a:moveTo>
                    <a:lnTo>
                      <a:pt x="556" y="496"/>
                    </a:lnTo>
                    <a:lnTo>
                      <a:pt x="556" y="498"/>
                    </a:lnTo>
                    <a:lnTo>
                      <a:pt x="556" y="500"/>
                    </a:lnTo>
                    <a:lnTo>
                      <a:pt x="558" y="502"/>
                    </a:lnTo>
                    <a:lnTo>
                      <a:pt x="556" y="504"/>
                    </a:lnTo>
                    <a:lnTo>
                      <a:pt x="556" y="504"/>
                    </a:lnTo>
                    <a:lnTo>
                      <a:pt x="556" y="502"/>
                    </a:lnTo>
                    <a:lnTo>
                      <a:pt x="554" y="498"/>
                    </a:lnTo>
                    <a:lnTo>
                      <a:pt x="554" y="496"/>
                    </a:lnTo>
                    <a:close/>
                    <a:moveTo>
                      <a:pt x="554" y="494"/>
                    </a:moveTo>
                    <a:lnTo>
                      <a:pt x="556" y="494"/>
                    </a:lnTo>
                    <a:lnTo>
                      <a:pt x="556" y="494"/>
                    </a:lnTo>
                    <a:lnTo>
                      <a:pt x="556" y="494"/>
                    </a:lnTo>
                    <a:lnTo>
                      <a:pt x="556" y="496"/>
                    </a:lnTo>
                    <a:lnTo>
                      <a:pt x="554" y="494"/>
                    </a:lnTo>
                    <a:close/>
                    <a:moveTo>
                      <a:pt x="554" y="492"/>
                    </a:moveTo>
                    <a:lnTo>
                      <a:pt x="554" y="488"/>
                    </a:lnTo>
                    <a:lnTo>
                      <a:pt x="556" y="492"/>
                    </a:lnTo>
                    <a:lnTo>
                      <a:pt x="554" y="492"/>
                    </a:lnTo>
                    <a:close/>
                    <a:moveTo>
                      <a:pt x="552" y="488"/>
                    </a:moveTo>
                    <a:lnTo>
                      <a:pt x="554" y="488"/>
                    </a:lnTo>
                    <a:lnTo>
                      <a:pt x="552" y="490"/>
                    </a:lnTo>
                    <a:lnTo>
                      <a:pt x="552" y="488"/>
                    </a:lnTo>
                    <a:close/>
                    <a:moveTo>
                      <a:pt x="550" y="476"/>
                    </a:moveTo>
                    <a:lnTo>
                      <a:pt x="550" y="474"/>
                    </a:lnTo>
                    <a:lnTo>
                      <a:pt x="552" y="474"/>
                    </a:lnTo>
                    <a:lnTo>
                      <a:pt x="550" y="476"/>
                    </a:lnTo>
                    <a:close/>
                    <a:moveTo>
                      <a:pt x="556" y="480"/>
                    </a:moveTo>
                    <a:lnTo>
                      <a:pt x="558" y="478"/>
                    </a:lnTo>
                    <a:lnTo>
                      <a:pt x="558" y="480"/>
                    </a:lnTo>
                    <a:lnTo>
                      <a:pt x="558" y="480"/>
                    </a:lnTo>
                    <a:lnTo>
                      <a:pt x="556" y="480"/>
                    </a:lnTo>
                    <a:close/>
                    <a:moveTo>
                      <a:pt x="556" y="474"/>
                    </a:moveTo>
                    <a:lnTo>
                      <a:pt x="558" y="472"/>
                    </a:lnTo>
                    <a:lnTo>
                      <a:pt x="562" y="472"/>
                    </a:lnTo>
                    <a:lnTo>
                      <a:pt x="562" y="474"/>
                    </a:lnTo>
                    <a:lnTo>
                      <a:pt x="562" y="474"/>
                    </a:lnTo>
                    <a:lnTo>
                      <a:pt x="560" y="474"/>
                    </a:lnTo>
                    <a:lnTo>
                      <a:pt x="558" y="476"/>
                    </a:lnTo>
                    <a:lnTo>
                      <a:pt x="556" y="474"/>
                    </a:lnTo>
                    <a:close/>
                    <a:moveTo>
                      <a:pt x="562" y="476"/>
                    </a:moveTo>
                    <a:lnTo>
                      <a:pt x="564" y="474"/>
                    </a:lnTo>
                    <a:lnTo>
                      <a:pt x="562" y="472"/>
                    </a:lnTo>
                    <a:lnTo>
                      <a:pt x="562" y="470"/>
                    </a:lnTo>
                    <a:lnTo>
                      <a:pt x="562" y="468"/>
                    </a:lnTo>
                    <a:lnTo>
                      <a:pt x="564" y="468"/>
                    </a:lnTo>
                    <a:lnTo>
                      <a:pt x="566" y="472"/>
                    </a:lnTo>
                    <a:lnTo>
                      <a:pt x="564" y="474"/>
                    </a:lnTo>
                    <a:lnTo>
                      <a:pt x="564" y="474"/>
                    </a:lnTo>
                    <a:lnTo>
                      <a:pt x="566" y="476"/>
                    </a:lnTo>
                    <a:lnTo>
                      <a:pt x="566" y="476"/>
                    </a:lnTo>
                    <a:lnTo>
                      <a:pt x="570" y="478"/>
                    </a:lnTo>
                    <a:lnTo>
                      <a:pt x="570" y="480"/>
                    </a:lnTo>
                    <a:lnTo>
                      <a:pt x="568" y="482"/>
                    </a:lnTo>
                    <a:lnTo>
                      <a:pt x="570" y="484"/>
                    </a:lnTo>
                    <a:lnTo>
                      <a:pt x="570" y="486"/>
                    </a:lnTo>
                    <a:lnTo>
                      <a:pt x="568" y="486"/>
                    </a:lnTo>
                    <a:lnTo>
                      <a:pt x="568" y="484"/>
                    </a:lnTo>
                    <a:lnTo>
                      <a:pt x="566" y="488"/>
                    </a:lnTo>
                    <a:lnTo>
                      <a:pt x="570" y="488"/>
                    </a:lnTo>
                    <a:lnTo>
                      <a:pt x="570" y="492"/>
                    </a:lnTo>
                    <a:lnTo>
                      <a:pt x="568" y="492"/>
                    </a:lnTo>
                    <a:lnTo>
                      <a:pt x="568" y="494"/>
                    </a:lnTo>
                    <a:lnTo>
                      <a:pt x="570" y="494"/>
                    </a:lnTo>
                    <a:lnTo>
                      <a:pt x="570" y="494"/>
                    </a:lnTo>
                    <a:lnTo>
                      <a:pt x="570" y="496"/>
                    </a:lnTo>
                    <a:lnTo>
                      <a:pt x="568" y="496"/>
                    </a:lnTo>
                    <a:lnTo>
                      <a:pt x="566" y="498"/>
                    </a:lnTo>
                    <a:lnTo>
                      <a:pt x="566" y="500"/>
                    </a:lnTo>
                    <a:lnTo>
                      <a:pt x="566" y="500"/>
                    </a:lnTo>
                    <a:lnTo>
                      <a:pt x="568" y="500"/>
                    </a:lnTo>
                    <a:lnTo>
                      <a:pt x="566" y="502"/>
                    </a:lnTo>
                    <a:lnTo>
                      <a:pt x="568" y="504"/>
                    </a:lnTo>
                    <a:lnTo>
                      <a:pt x="566" y="504"/>
                    </a:lnTo>
                    <a:lnTo>
                      <a:pt x="564" y="504"/>
                    </a:lnTo>
                    <a:lnTo>
                      <a:pt x="562" y="504"/>
                    </a:lnTo>
                    <a:lnTo>
                      <a:pt x="564" y="502"/>
                    </a:lnTo>
                    <a:lnTo>
                      <a:pt x="562" y="500"/>
                    </a:lnTo>
                    <a:lnTo>
                      <a:pt x="562" y="498"/>
                    </a:lnTo>
                    <a:lnTo>
                      <a:pt x="562" y="496"/>
                    </a:lnTo>
                    <a:lnTo>
                      <a:pt x="562" y="494"/>
                    </a:lnTo>
                    <a:lnTo>
                      <a:pt x="562" y="494"/>
                    </a:lnTo>
                    <a:lnTo>
                      <a:pt x="564" y="492"/>
                    </a:lnTo>
                    <a:lnTo>
                      <a:pt x="562" y="492"/>
                    </a:lnTo>
                    <a:lnTo>
                      <a:pt x="562" y="492"/>
                    </a:lnTo>
                    <a:lnTo>
                      <a:pt x="560" y="494"/>
                    </a:lnTo>
                    <a:lnTo>
                      <a:pt x="560" y="492"/>
                    </a:lnTo>
                    <a:lnTo>
                      <a:pt x="558" y="492"/>
                    </a:lnTo>
                    <a:lnTo>
                      <a:pt x="558" y="490"/>
                    </a:lnTo>
                    <a:lnTo>
                      <a:pt x="558" y="490"/>
                    </a:lnTo>
                    <a:lnTo>
                      <a:pt x="560" y="490"/>
                    </a:lnTo>
                    <a:lnTo>
                      <a:pt x="560" y="488"/>
                    </a:lnTo>
                    <a:lnTo>
                      <a:pt x="560" y="486"/>
                    </a:lnTo>
                    <a:lnTo>
                      <a:pt x="562" y="484"/>
                    </a:lnTo>
                    <a:lnTo>
                      <a:pt x="562" y="484"/>
                    </a:lnTo>
                    <a:lnTo>
                      <a:pt x="562" y="484"/>
                    </a:lnTo>
                    <a:lnTo>
                      <a:pt x="560" y="484"/>
                    </a:lnTo>
                    <a:lnTo>
                      <a:pt x="560" y="482"/>
                    </a:lnTo>
                    <a:lnTo>
                      <a:pt x="560" y="482"/>
                    </a:lnTo>
                    <a:lnTo>
                      <a:pt x="562" y="480"/>
                    </a:lnTo>
                    <a:lnTo>
                      <a:pt x="562" y="478"/>
                    </a:lnTo>
                    <a:lnTo>
                      <a:pt x="562" y="476"/>
                    </a:lnTo>
                    <a:close/>
                    <a:moveTo>
                      <a:pt x="578" y="474"/>
                    </a:moveTo>
                    <a:lnTo>
                      <a:pt x="576" y="474"/>
                    </a:lnTo>
                    <a:lnTo>
                      <a:pt x="576" y="472"/>
                    </a:lnTo>
                    <a:lnTo>
                      <a:pt x="578" y="470"/>
                    </a:lnTo>
                    <a:lnTo>
                      <a:pt x="578" y="470"/>
                    </a:lnTo>
                    <a:lnTo>
                      <a:pt x="578" y="474"/>
                    </a:lnTo>
                    <a:lnTo>
                      <a:pt x="578" y="474"/>
                    </a:lnTo>
                    <a:close/>
                    <a:moveTo>
                      <a:pt x="572" y="478"/>
                    </a:moveTo>
                    <a:lnTo>
                      <a:pt x="574" y="474"/>
                    </a:lnTo>
                    <a:lnTo>
                      <a:pt x="576" y="474"/>
                    </a:lnTo>
                    <a:lnTo>
                      <a:pt x="576" y="476"/>
                    </a:lnTo>
                    <a:lnTo>
                      <a:pt x="574" y="478"/>
                    </a:lnTo>
                    <a:lnTo>
                      <a:pt x="572" y="478"/>
                    </a:lnTo>
                    <a:close/>
                    <a:moveTo>
                      <a:pt x="570" y="474"/>
                    </a:moveTo>
                    <a:lnTo>
                      <a:pt x="570" y="474"/>
                    </a:lnTo>
                    <a:lnTo>
                      <a:pt x="576" y="470"/>
                    </a:lnTo>
                    <a:lnTo>
                      <a:pt x="576" y="472"/>
                    </a:lnTo>
                    <a:lnTo>
                      <a:pt x="574" y="474"/>
                    </a:lnTo>
                    <a:lnTo>
                      <a:pt x="572" y="476"/>
                    </a:lnTo>
                    <a:lnTo>
                      <a:pt x="570" y="474"/>
                    </a:lnTo>
                    <a:close/>
                    <a:moveTo>
                      <a:pt x="568" y="468"/>
                    </a:moveTo>
                    <a:lnTo>
                      <a:pt x="570" y="466"/>
                    </a:lnTo>
                    <a:lnTo>
                      <a:pt x="574" y="466"/>
                    </a:lnTo>
                    <a:lnTo>
                      <a:pt x="574" y="468"/>
                    </a:lnTo>
                    <a:lnTo>
                      <a:pt x="572" y="472"/>
                    </a:lnTo>
                    <a:lnTo>
                      <a:pt x="570" y="470"/>
                    </a:lnTo>
                    <a:lnTo>
                      <a:pt x="568" y="468"/>
                    </a:lnTo>
                    <a:close/>
                    <a:moveTo>
                      <a:pt x="572" y="462"/>
                    </a:moveTo>
                    <a:lnTo>
                      <a:pt x="574" y="460"/>
                    </a:lnTo>
                    <a:lnTo>
                      <a:pt x="576" y="458"/>
                    </a:lnTo>
                    <a:lnTo>
                      <a:pt x="576" y="462"/>
                    </a:lnTo>
                    <a:lnTo>
                      <a:pt x="576" y="464"/>
                    </a:lnTo>
                    <a:lnTo>
                      <a:pt x="572" y="466"/>
                    </a:lnTo>
                    <a:lnTo>
                      <a:pt x="572" y="464"/>
                    </a:lnTo>
                    <a:lnTo>
                      <a:pt x="572" y="462"/>
                    </a:lnTo>
                    <a:close/>
                    <a:moveTo>
                      <a:pt x="564" y="466"/>
                    </a:moveTo>
                    <a:lnTo>
                      <a:pt x="564" y="464"/>
                    </a:lnTo>
                    <a:lnTo>
                      <a:pt x="566" y="458"/>
                    </a:lnTo>
                    <a:lnTo>
                      <a:pt x="566" y="456"/>
                    </a:lnTo>
                    <a:lnTo>
                      <a:pt x="564" y="454"/>
                    </a:lnTo>
                    <a:lnTo>
                      <a:pt x="564" y="452"/>
                    </a:lnTo>
                    <a:lnTo>
                      <a:pt x="564" y="452"/>
                    </a:lnTo>
                    <a:lnTo>
                      <a:pt x="564" y="450"/>
                    </a:lnTo>
                    <a:lnTo>
                      <a:pt x="568" y="450"/>
                    </a:lnTo>
                    <a:lnTo>
                      <a:pt x="570" y="452"/>
                    </a:lnTo>
                    <a:lnTo>
                      <a:pt x="572" y="452"/>
                    </a:lnTo>
                    <a:lnTo>
                      <a:pt x="574" y="454"/>
                    </a:lnTo>
                    <a:lnTo>
                      <a:pt x="574" y="458"/>
                    </a:lnTo>
                    <a:lnTo>
                      <a:pt x="572" y="460"/>
                    </a:lnTo>
                    <a:lnTo>
                      <a:pt x="570" y="462"/>
                    </a:lnTo>
                    <a:lnTo>
                      <a:pt x="570" y="458"/>
                    </a:lnTo>
                    <a:lnTo>
                      <a:pt x="570" y="458"/>
                    </a:lnTo>
                    <a:lnTo>
                      <a:pt x="570" y="462"/>
                    </a:lnTo>
                    <a:lnTo>
                      <a:pt x="568" y="462"/>
                    </a:lnTo>
                    <a:lnTo>
                      <a:pt x="570" y="464"/>
                    </a:lnTo>
                    <a:lnTo>
                      <a:pt x="568" y="466"/>
                    </a:lnTo>
                    <a:lnTo>
                      <a:pt x="566" y="464"/>
                    </a:lnTo>
                    <a:lnTo>
                      <a:pt x="566" y="466"/>
                    </a:lnTo>
                    <a:lnTo>
                      <a:pt x="564" y="466"/>
                    </a:lnTo>
                    <a:close/>
                    <a:moveTo>
                      <a:pt x="558" y="462"/>
                    </a:moveTo>
                    <a:lnTo>
                      <a:pt x="556" y="460"/>
                    </a:lnTo>
                    <a:lnTo>
                      <a:pt x="558" y="458"/>
                    </a:lnTo>
                    <a:lnTo>
                      <a:pt x="556" y="458"/>
                    </a:lnTo>
                    <a:lnTo>
                      <a:pt x="556" y="454"/>
                    </a:lnTo>
                    <a:lnTo>
                      <a:pt x="558" y="454"/>
                    </a:lnTo>
                    <a:lnTo>
                      <a:pt x="560" y="454"/>
                    </a:lnTo>
                    <a:lnTo>
                      <a:pt x="560" y="452"/>
                    </a:lnTo>
                    <a:lnTo>
                      <a:pt x="560" y="452"/>
                    </a:lnTo>
                    <a:lnTo>
                      <a:pt x="562" y="454"/>
                    </a:lnTo>
                    <a:lnTo>
                      <a:pt x="562" y="456"/>
                    </a:lnTo>
                    <a:lnTo>
                      <a:pt x="562" y="458"/>
                    </a:lnTo>
                    <a:lnTo>
                      <a:pt x="562" y="456"/>
                    </a:lnTo>
                    <a:lnTo>
                      <a:pt x="564" y="458"/>
                    </a:lnTo>
                    <a:lnTo>
                      <a:pt x="562" y="464"/>
                    </a:lnTo>
                    <a:lnTo>
                      <a:pt x="558" y="466"/>
                    </a:lnTo>
                    <a:lnTo>
                      <a:pt x="558" y="468"/>
                    </a:lnTo>
                    <a:lnTo>
                      <a:pt x="558" y="470"/>
                    </a:lnTo>
                    <a:lnTo>
                      <a:pt x="554" y="472"/>
                    </a:lnTo>
                    <a:lnTo>
                      <a:pt x="556" y="470"/>
                    </a:lnTo>
                    <a:lnTo>
                      <a:pt x="556" y="468"/>
                    </a:lnTo>
                    <a:lnTo>
                      <a:pt x="554" y="472"/>
                    </a:lnTo>
                    <a:lnTo>
                      <a:pt x="552" y="472"/>
                    </a:lnTo>
                    <a:lnTo>
                      <a:pt x="552" y="470"/>
                    </a:lnTo>
                    <a:lnTo>
                      <a:pt x="554" y="468"/>
                    </a:lnTo>
                    <a:lnTo>
                      <a:pt x="554" y="466"/>
                    </a:lnTo>
                    <a:lnTo>
                      <a:pt x="554" y="464"/>
                    </a:lnTo>
                    <a:lnTo>
                      <a:pt x="556" y="466"/>
                    </a:lnTo>
                    <a:lnTo>
                      <a:pt x="558" y="464"/>
                    </a:lnTo>
                    <a:lnTo>
                      <a:pt x="558" y="462"/>
                    </a:lnTo>
                    <a:close/>
                    <a:moveTo>
                      <a:pt x="556" y="442"/>
                    </a:moveTo>
                    <a:lnTo>
                      <a:pt x="558" y="442"/>
                    </a:lnTo>
                    <a:lnTo>
                      <a:pt x="556" y="444"/>
                    </a:lnTo>
                    <a:lnTo>
                      <a:pt x="556" y="442"/>
                    </a:lnTo>
                    <a:close/>
                    <a:moveTo>
                      <a:pt x="550" y="442"/>
                    </a:moveTo>
                    <a:lnTo>
                      <a:pt x="552" y="440"/>
                    </a:lnTo>
                    <a:lnTo>
                      <a:pt x="554" y="440"/>
                    </a:lnTo>
                    <a:lnTo>
                      <a:pt x="554" y="440"/>
                    </a:lnTo>
                    <a:lnTo>
                      <a:pt x="556" y="444"/>
                    </a:lnTo>
                    <a:lnTo>
                      <a:pt x="556" y="448"/>
                    </a:lnTo>
                    <a:lnTo>
                      <a:pt x="556" y="452"/>
                    </a:lnTo>
                    <a:lnTo>
                      <a:pt x="554" y="452"/>
                    </a:lnTo>
                    <a:lnTo>
                      <a:pt x="554" y="458"/>
                    </a:lnTo>
                    <a:lnTo>
                      <a:pt x="552" y="458"/>
                    </a:lnTo>
                    <a:lnTo>
                      <a:pt x="550" y="462"/>
                    </a:lnTo>
                    <a:lnTo>
                      <a:pt x="550" y="466"/>
                    </a:lnTo>
                    <a:lnTo>
                      <a:pt x="550" y="466"/>
                    </a:lnTo>
                    <a:lnTo>
                      <a:pt x="548" y="468"/>
                    </a:lnTo>
                    <a:lnTo>
                      <a:pt x="548" y="466"/>
                    </a:lnTo>
                    <a:lnTo>
                      <a:pt x="548" y="464"/>
                    </a:lnTo>
                    <a:lnTo>
                      <a:pt x="548" y="462"/>
                    </a:lnTo>
                    <a:lnTo>
                      <a:pt x="548" y="460"/>
                    </a:lnTo>
                    <a:lnTo>
                      <a:pt x="548" y="458"/>
                    </a:lnTo>
                    <a:lnTo>
                      <a:pt x="550" y="458"/>
                    </a:lnTo>
                    <a:lnTo>
                      <a:pt x="550" y="456"/>
                    </a:lnTo>
                    <a:lnTo>
                      <a:pt x="550" y="456"/>
                    </a:lnTo>
                    <a:lnTo>
                      <a:pt x="548" y="456"/>
                    </a:lnTo>
                    <a:lnTo>
                      <a:pt x="548" y="456"/>
                    </a:lnTo>
                    <a:lnTo>
                      <a:pt x="548" y="454"/>
                    </a:lnTo>
                    <a:lnTo>
                      <a:pt x="548" y="454"/>
                    </a:lnTo>
                    <a:lnTo>
                      <a:pt x="550" y="452"/>
                    </a:lnTo>
                    <a:lnTo>
                      <a:pt x="548" y="452"/>
                    </a:lnTo>
                    <a:lnTo>
                      <a:pt x="548" y="452"/>
                    </a:lnTo>
                    <a:lnTo>
                      <a:pt x="548" y="450"/>
                    </a:lnTo>
                    <a:lnTo>
                      <a:pt x="550" y="448"/>
                    </a:lnTo>
                    <a:lnTo>
                      <a:pt x="550" y="446"/>
                    </a:lnTo>
                    <a:lnTo>
                      <a:pt x="552" y="446"/>
                    </a:lnTo>
                    <a:lnTo>
                      <a:pt x="550" y="444"/>
                    </a:lnTo>
                    <a:lnTo>
                      <a:pt x="550" y="442"/>
                    </a:lnTo>
                    <a:close/>
                    <a:moveTo>
                      <a:pt x="546" y="442"/>
                    </a:moveTo>
                    <a:lnTo>
                      <a:pt x="548" y="440"/>
                    </a:lnTo>
                    <a:lnTo>
                      <a:pt x="548" y="442"/>
                    </a:lnTo>
                    <a:lnTo>
                      <a:pt x="548" y="444"/>
                    </a:lnTo>
                    <a:lnTo>
                      <a:pt x="546" y="446"/>
                    </a:lnTo>
                    <a:lnTo>
                      <a:pt x="544" y="448"/>
                    </a:lnTo>
                    <a:lnTo>
                      <a:pt x="544" y="446"/>
                    </a:lnTo>
                    <a:lnTo>
                      <a:pt x="546" y="446"/>
                    </a:lnTo>
                    <a:lnTo>
                      <a:pt x="546" y="444"/>
                    </a:lnTo>
                    <a:lnTo>
                      <a:pt x="546" y="442"/>
                    </a:lnTo>
                    <a:close/>
                    <a:moveTo>
                      <a:pt x="556" y="448"/>
                    </a:moveTo>
                    <a:lnTo>
                      <a:pt x="558" y="446"/>
                    </a:lnTo>
                    <a:lnTo>
                      <a:pt x="558" y="442"/>
                    </a:lnTo>
                    <a:lnTo>
                      <a:pt x="560" y="442"/>
                    </a:lnTo>
                    <a:lnTo>
                      <a:pt x="562" y="442"/>
                    </a:lnTo>
                    <a:lnTo>
                      <a:pt x="562" y="440"/>
                    </a:lnTo>
                    <a:lnTo>
                      <a:pt x="562" y="438"/>
                    </a:lnTo>
                    <a:lnTo>
                      <a:pt x="562" y="438"/>
                    </a:lnTo>
                    <a:lnTo>
                      <a:pt x="562" y="432"/>
                    </a:lnTo>
                    <a:lnTo>
                      <a:pt x="564" y="430"/>
                    </a:lnTo>
                    <a:lnTo>
                      <a:pt x="564" y="422"/>
                    </a:lnTo>
                    <a:lnTo>
                      <a:pt x="566" y="418"/>
                    </a:lnTo>
                    <a:lnTo>
                      <a:pt x="568" y="420"/>
                    </a:lnTo>
                    <a:lnTo>
                      <a:pt x="568" y="422"/>
                    </a:lnTo>
                    <a:lnTo>
                      <a:pt x="570" y="424"/>
                    </a:lnTo>
                    <a:lnTo>
                      <a:pt x="572" y="426"/>
                    </a:lnTo>
                    <a:lnTo>
                      <a:pt x="572" y="436"/>
                    </a:lnTo>
                    <a:lnTo>
                      <a:pt x="570" y="438"/>
                    </a:lnTo>
                    <a:lnTo>
                      <a:pt x="570" y="438"/>
                    </a:lnTo>
                    <a:lnTo>
                      <a:pt x="570" y="432"/>
                    </a:lnTo>
                    <a:lnTo>
                      <a:pt x="570" y="428"/>
                    </a:lnTo>
                    <a:lnTo>
                      <a:pt x="570" y="430"/>
                    </a:lnTo>
                    <a:lnTo>
                      <a:pt x="568" y="438"/>
                    </a:lnTo>
                    <a:lnTo>
                      <a:pt x="568" y="440"/>
                    </a:lnTo>
                    <a:lnTo>
                      <a:pt x="568" y="442"/>
                    </a:lnTo>
                    <a:lnTo>
                      <a:pt x="566" y="444"/>
                    </a:lnTo>
                    <a:lnTo>
                      <a:pt x="564" y="442"/>
                    </a:lnTo>
                    <a:lnTo>
                      <a:pt x="564" y="446"/>
                    </a:lnTo>
                    <a:lnTo>
                      <a:pt x="560" y="448"/>
                    </a:lnTo>
                    <a:lnTo>
                      <a:pt x="558" y="450"/>
                    </a:lnTo>
                    <a:lnTo>
                      <a:pt x="556" y="448"/>
                    </a:lnTo>
                    <a:close/>
                    <a:moveTo>
                      <a:pt x="550" y="420"/>
                    </a:moveTo>
                    <a:lnTo>
                      <a:pt x="554" y="420"/>
                    </a:lnTo>
                    <a:lnTo>
                      <a:pt x="556" y="420"/>
                    </a:lnTo>
                    <a:lnTo>
                      <a:pt x="556" y="422"/>
                    </a:lnTo>
                    <a:lnTo>
                      <a:pt x="556" y="424"/>
                    </a:lnTo>
                    <a:lnTo>
                      <a:pt x="556" y="426"/>
                    </a:lnTo>
                    <a:lnTo>
                      <a:pt x="558" y="424"/>
                    </a:lnTo>
                    <a:lnTo>
                      <a:pt x="560" y="424"/>
                    </a:lnTo>
                    <a:lnTo>
                      <a:pt x="562" y="426"/>
                    </a:lnTo>
                    <a:lnTo>
                      <a:pt x="562" y="428"/>
                    </a:lnTo>
                    <a:lnTo>
                      <a:pt x="560" y="428"/>
                    </a:lnTo>
                    <a:lnTo>
                      <a:pt x="560" y="430"/>
                    </a:lnTo>
                    <a:lnTo>
                      <a:pt x="560" y="432"/>
                    </a:lnTo>
                    <a:lnTo>
                      <a:pt x="558" y="430"/>
                    </a:lnTo>
                    <a:lnTo>
                      <a:pt x="556" y="428"/>
                    </a:lnTo>
                    <a:lnTo>
                      <a:pt x="552" y="424"/>
                    </a:lnTo>
                    <a:lnTo>
                      <a:pt x="552" y="426"/>
                    </a:lnTo>
                    <a:lnTo>
                      <a:pt x="556" y="430"/>
                    </a:lnTo>
                    <a:lnTo>
                      <a:pt x="556" y="432"/>
                    </a:lnTo>
                    <a:lnTo>
                      <a:pt x="558" y="432"/>
                    </a:lnTo>
                    <a:lnTo>
                      <a:pt x="560" y="434"/>
                    </a:lnTo>
                    <a:lnTo>
                      <a:pt x="558" y="436"/>
                    </a:lnTo>
                    <a:lnTo>
                      <a:pt x="558" y="440"/>
                    </a:lnTo>
                    <a:lnTo>
                      <a:pt x="556" y="440"/>
                    </a:lnTo>
                    <a:lnTo>
                      <a:pt x="554" y="438"/>
                    </a:lnTo>
                    <a:lnTo>
                      <a:pt x="554" y="434"/>
                    </a:lnTo>
                    <a:lnTo>
                      <a:pt x="552" y="430"/>
                    </a:lnTo>
                    <a:lnTo>
                      <a:pt x="550" y="432"/>
                    </a:lnTo>
                    <a:lnTo>
                      <a:pt x="552" y="436"/>
                    </a:lnTo>
                    <a:lnTo>
                      <a:pt x="552" y="438"/>
                    </a:lnTo>
                    <a:lnTo>
                      <a:pt x="550" y="440"/>
                    </a:lnTo>
                    <a:lnTo>
                      <a:pt x="548" y="440"/>
                    </a:lnTo>
                    <a:lnTo>
                      <a:pt x="546" y="438"/>
                    </a:lnTo>
                    <a:lnTo>
                      <a:pt x="548" y="436"/>
                    </a:lnTo>
                    <a:lnTo>
                      <a:pt x="546" y="434"/>
                    </a:lnTo>
                    <a:lnTo>
                      <a:pt x="548" y="432"/>
                    </a:lnTo>
                    <a:lnTo>
                      <a:pt x="546" y="428"/>
                    </a:lnTo>
                    <a:lnTo>
                      <a:pt x="546" y="426"/>
                    </a:lnTo>
                    <a:lnTo>
                      <a:pt x="548" y="428"/>
                    </a:lnTo>
                    <a:lnTo>
                      <a:pt x="548" y="426"/>
                    </a:lnTo>
                    <a:lnTo>
                      <a:pt x="548" y="424"/>
                    </a:lnTo>
                    <a:lnTo>
                      <a:pt x="548" y="422"/>
                    </a:lnTo>
                    <a:lnTo>
                      <a:pt x="548" y="420"/>
                    </a:lnTo>
                    <a:lnTo>
                      <a:pt x="550" y="422"/>
                    </a:lnTo>
                    <a:lnTo>
                      <a:pt x="550" y="422"/>
                    </a:lnTo>
                    <a:lnTo>
                      <a:pt x="550" y="420"/>
                    </a:lnTo>
                    <a:close/>
                    <a:moveTo>
                      <a:pt x="552" y="418"/>
                    </a:moveTo>
                    <a:lnTo>
                      <a:pt x="554" y="416"/>
                    </a:lnTo>
                    <a:lnTo>
                      <a:pt x="554" y="418"/>
                    </a:lnTo>
                    <a:lnTo>
                      <a:pt x="552" y="418"/>
                    </a:lnTo>
                    <a:lnTo>
                      <a:pt x="552" y="418"/>
                    </a:lnTo>
                    <a:close/>
                    <a:moveTo>
                      <a:pt x="184" y="266"/>
                    </a:moveTo>
                    <a:lnTo>
                      <a:pt x="184" y="264"/>
                    </a:lnTo>
                    <a:lnTo>
                      <a:pt x="184" y="264"/>
                    </a:lnTo>
                    <a:lnTo>
                      <a:pt x="186" y="266"/>
                    </a:lnTo>
                    <a:lnTo>
                      <a:pt x="184" y="266"/>
                    </a:lnTo>
                    <a:close/>
                    <a:moveTo>
                      <a:pt x="184" y="266"/>
                    </a:moveTo>
                    <a:lnTo>
                      <a:pt x="184" y="268"/>
                    </a:lnTo>
                    <a:lnTo>
                      <a:pt x="184" y="270"/>
                    </a:lnTo>
                    <a:lnTo>
                      <a:pt x="188" y="274"/>
                    </a:lnTo>
                    <a:lnTo>
                      <a:pt x="188" y="276"/>
                    </a:lnTo>
                    <a:lnTo>
                      <a:pt x="184" y="272"/>
                    </a:lnTo>
                    <a:lnTo>
                      <a:pt x="182" y="270"/>
                    </a:lnTo>
                    <a:lnTo>
                      <a:pt x="182" y="268"/>
                    </a:lnTo>
                    <a:lnTo>
                      <a:pt x="184" y="266"/>
                    </a:lnTo>
                    <a:lnTo>
                      <a:pt x="184" y="266"/>
                    </a:lnTo>
                    <a:close/>
                    <a:moveTo>
                      <a:pt x="312" y="226"/>
                    </a:moveTo>
                    <a:lnTo>
                      <a:pt x="310" y="228"/>
                    </a:lnTo>
                    <a:lnTo>
                      <a:pt x="310" y="234"/>
                    </a:lnTo>
                    <a:lnTo>
                      <a:pt x="308" y="232"/>
                    </a:lnTo>
                    <a:lnTo>
                      <a:pt x="308" y="230"/>
                    </a:lnTo>
                    <a:lnTo>
                      <a:pt x="306" y="230"/>
                    </a:lnTo>
                    <a:lnTo>
                      <a:pt x="304" y="230"/>
                    </a:lnTo>
                    <a:lnTo>
                      <a:pt x="300" y="230"/>
                    </a:lnTo>
                    <a:lnTo>
                      <a:pt x="300" y="228"/>
                    </a:lnTo>
                    <a:lnTo>
                      <a:pt x="308" y="222"/>
                    </a:lnTo>
                    <a:lnTo>
                      <a:pt x="310" y="220"/>
                    </a:lnTo>
                    <a:lnTo>
                      <a:pt x="312" y="220"/>
                    </a:lnTo>
                    <a:lnTo>
                      <a:pt x="312" y="226"/>
                    </a:lnTo>
                    <a:close/>
                    <a:moveTo>
                      <a:pt x="312" y="226"/>
                    </a:moveTo>
                    <a:lnTo>
                      <a:pt x="314" y="224"/>
                    </a:lnTo>
                    <a:lnTo>
                      <a:pt x="314" y="224"/>
                    </a:lnTo>
                    <a:lnTo>
                      <a:pt x="312" y="222"/>
                    </a:lnTo>
                    <a:lnTo>
                      <a:pt x="314" y="220"/>
                    </a:lnTo>
                    <a:lnTo>
                      <a:pt x="312" y="218"/>
                    </a:lnTo>
                    <a:lnTo>
                      <a:pt x="312" y="216"/>
                    </a:lnTo>
                    <a:lnTo>
                      <a:pt x="318" y="216"/>
                    </a:lnTo>
                    <a:lnTo>
                      <a:pt x="322" y="218"/>
                    </a:lnTo>
                    <a:lnTo>
                      <a:pt x="322" y="220"/>
                    </a:lnTo>
                    <a:lnTo>
                      <a:pt x="320" y="222"/>
                    </a:lnTo>
                    <a:lnTo>
                      <a:pt x="314" y="226"/>
                    </a:lnTo>
                    <a:lnTo>
                      <a:pt x="312" y="226"/>
                    </a:lnTo>
                    <a:close/>
                    <a:moveTo>
                      <a:pt x="336" y="210"/>
                    </a:moveTo>
                    <a:lnTo>
                      <a:pt x="338" y="210"/>
                    </a:lnTo>
                    <a:lnTo>
                      <a:pt x="340" y="210"/>
                    </a:lnTo>
                    <a:lnTo>
                      <a:pt x="342" y="210"/>
                    </a:lnTo>
                    <a:lnTo>
                      <a:pt x="342" y="212"/>
                    </a:lnTo>
                    <a:lnTo>
                      <a:pt x="340" y="212"/>
                    </a:lnTo>
                    <a:lnTo>
                      <a:pt x="336" y="210"/>
                    </a:lnTo>
                    <a:close/>
                    <a:moveTo>
                      <a:pt x="462" y="328"/>
                    </a:moveTo>
                    <a:lnTo>
                      <a:pt x="464" y="328"/>
                    </a:lnTo>
                    <a:lnTo>
                      <a:pt x="466" y="328"/>
                    </a:lnTo>
                    <a:lnTo>
                      <a:pt x="464" y="330"/>
                    </a:lnTo>
                    <a:lnTo>
                      <a:pt x="462" y="328"/>
                    </a:lnTo>
                    <a:close/>
                    <a:moveTo>
                      <a:pt x="450" y="366"/>
                    </a:moveTo>
                    <a:lnTo>
                      <a:pt x="452" y="364"/>
                    </a:lnTo>
                    <a:lnTo>
                      <a:pt x="454" y="366"/>
                    </a:lnTo>
                    <a:lnTo>
                      <a:pt x="450" y="366"/>
                    </a:lnTo>
                    <a:close/>
                    <a:moveTo>
                      <a:pt x="478" y="358"/>
                    </a:moveTo>
                    <a:lnTo>
                      <a:pt x="480" y="358"/>
                    </a:lnTo>
                    <a:lnTo>
                      <a:pt x="482" y="358"/>
                    </a:lnTo>
                    <a:lnTo>
                      <a:pt x="480" y="360"/>
                    </a:lnTo>
                    <a:lnTo>
                      <a:pt x="478" y="362"/>
                    </a:lnTo>
                    <a:lnTo>
                      <a:pt x="478" y="358"/>
                    </a:lnTo>
                    <a:close/>
                    <a:moveTo>
                      <a:pt x="458" y="334"/>
                    </a:moveTo>
                    <a:lnTo>
                      <a:pt x="458" y="332"/>
                    </a:lnTo>
                    <a:lnTo>
                      <a:pt x="460" y="332"/>
                    </a:lnTo>
                    <a:lnTo>
                      <a:pt x="460" y="334"/>
                    </a:lnTo>
                    <a:lnTo>
                      <a:pt x="458" y="334"/>
                    </a:lnTo>
                    <a:close/>
                    <a:moveTo>
                      <a:pt x="460" y="344"/>
                    </a:moveTo>
                    <a:lnTo>
                      <a:pt x="460" y="340"/>
                    </a:lnTo>
                    <a:lnTo>
                      <a:pt x="462" y="338"/>
                    </a:lnTo>
                    <a:lnTo>
                      <a:pt x="464" y="340"/>
                    </a:lnTo>
                    <a:lnTo>
                      <a:pt x="464" y="342"/>
                    </a:lnTo>
                    <a:lnTo>
                      <a:pt x="466" y="342"/>
                    </a:lnTo>
                    <a:lnTo>
                      <a:pt x="466" y="342"/>
                    </a:lnTo>
                    <a:lnTo>
                      <a:pt x="464" y="344"/>
                    </a:lnTo>
                    <a:lnTo>
                      <a:pt x="460" y="344"/>
                    </a:lnTo>
                    <a:close/>
                    <a:moveTo>
                      <a:pt x="442" y="354"/>
                    </a:moveTo>
                    <a:lnTo>
                      <a:pt x="444" y="354"/>
                    </a:lnTo>
                    <a:lnTo>
                      <a:pt x="444" y="352"/>
                    </a:lnTo>
                    <a:lnTo>
                      <a:pt x="444" y="350"/>
                    </a:lnTo>
                    <a:lnTo>
                      <a:pt x="448" y="348"/>
                    </a:lnTo>
                    <a:lnTo>
                      <a:pt x="452" y="346"/>
                    </a:lnTo>
                    <a:lnTo>
                      <a:pt x="454" y="344"/>
                    </a:lnTo>
                    <a:lnTo>
                      <a:pt x="454" y="344"/>
                    </a:lnTo>
                    <a:lnTo>
                      <a:pt x="456" y="340"/>
                    </a:lnTo>
                    <a:lnTo>
                      <a:pt x="458" y="342"/>
                    </a:lnTo>
                    <a:lnTo>
                      <a:pt x="456" y="342"/>
                    </a:lnTo>
                    <a:lnTo>
                      <a:pt x="458" y="344"/>
                    </a:lnTo>
                    <a:lnTo>
                      <a:pt x="456" y="346"/>
                    </a:lnTo>
                    <a:lnTo>
                      <a:pt x="454" y="346"/>
                    </a:lnTo>
                    <a:lnTo>
                      <a:pt x="450" y="350"/>
                    </a:lnTo>
                    <a:lnTo>
                      <a:pt x="448" y="352"/>
                    </a:lnTo>
                    <a:lnTo>
                      <a:pt x="448" y="352"/>
                    </a:lnTo>
                    <a:lnTo>
                      <a:pt x="448" y="354"/>
                    </a:lnTo>
                    <a:lnTo>
                      <a:pt x="444" y="354"/>
                    </a:lnTo>
                    <a:lnTo>
                      <a:pt x="444" y="354"/>
                    </a:lnTo>
                    <a:lnTo>
                      <a:pt x="440" y="354"/>
                    </a:lnTo>
                    <a:lnTo>
                      <a:pt x="442" y="354"/>
                    </a:lnTo>
                    <a:close/>
                    <a:moveTo>
                      <a:pt x="440" y="348"/>
                    </a:moveTo>
                    <a:lnTo>
                      <a:pt x="444" y="346"/>
                    </a:lnTo>
                    <a:lnTo>
                      <a:pt x="444" y="348"/>
                    </a:lnTo>
                    <a:lnTo>
                      <a:pt x="442" y="350"/>
                    </a:lnTo>
                    <a:lnTo>
                      <a:pt x="440" y="348"/>
                    </a:lnTo>
                    <a:lnTo>
                      <a:pt x="440" y="348"/>
                    </a:lnTo>
                    <a:close/>
                    <a:moveTo>
                      <a:pt x="446" y="342"/>
                    </a:moveTo>
                    <a:lnTo>
                      <a:pt x="450" y="340"/>
                    </a:lnTo>
                    <a:lnTo>
                      <a:pt x="450" y="338"/>
                    </a:lnTo>
                    <a:lnTo>
                      <a:pt x="452" y="336"/>
                    </a:lnTo>
                    <a:lnTo>
                      <a:pt x="454" y="336"/>
                    </a:lnTo>
                    <a:lnTo>
                      <a:pt x="454" y="338"/>
                    </a:lnTo>
                    <a:lnTo>
                      <a:pt x="452" y="340"/>
                    </a:lnTo>
                    <a:lnTo>
                      <a:pt x="452" y="340"/>
                    </a:lnTo>
                    <a:lnTo>
                      <a:pt x="448" y="342"/>
                    </a:lnTo>
                    <a:lnTo>
                      <a:pt x="448" y="344"/>
                    </a:lnTo>
                    <a:lnTo>
                      <a:pt x="448" y="344"/>
                    </a:lnTo>
                    <a:lnTo>
                      <a:pt x="446" y="342"/>
                    </a:lnTo>
                    <a:close/>
                    <a:moveTo>
                      <a:pt x="450" y="328"/>
                    </a:moveTo>
                    <a:lnTo>
                      <a:pt x="452" y="326"/>
                    </a:lnTo>
                    <a:lnTo>
                      <a:pt x="454" y="326"/>
                    </a:lnTo>
                    <a:lnTo>
                      <a:pt x="452" y="328"/>
                    </a:lnTo>
                    <a:lnTo>
                      <a:pt x="454" y="328"/>
                    </a:lnTo>
                    <a:lnTo>
                      <a:pt x="452" y="330"/>
                    </a:lnTo>
                    <a:lnTo>
                      <a:pt x="450" y="328"/>
                    </a:lnTo>
                    <a:close/>
                    <a:moveTo>
                      <a:pt x="302" y="156"/>
                    </a:moveTo>
                    <a:lnTo>
                      <a:pt x="304" y="156"/>
                    </a:lnTo>
                    <a:lnTo>
                      <a:pt x="306" y="156"/>
                    </a:lnTo>
                    <a:lnTo>
                      <a:pt x="304" y="158"/>
                    </a:lnTo>
                    <a:lnTo>
                      <a:pt x="302" y="156"/>
                    </a:lnTo>
                    <a:close/>
                    <a:moveTo>
                      <a:pt x="254" y="208"/>
                    </a:moveTo>
                    <a:lnTo>
                      <a:pt x="256" y="204"/>
                    </a:lnTo>
                    <a:lnTo>
                      <a:pt x="256" y="202"/>
                    </a:lnTo>
                    <a:lnTo>
                      <a:pt x="254" y="200"/>
                    </a:lnTo>
                    <a:lnTo>
                      <a:pt x="254" y="196"/>
                    </a:lnTo>
                    <a:lnTo>
                      <a:pt x="252" y="192"/>
                    </a:lnTo>
                    <a:lnTo>
                      <a:pt x="250" y="190"/>
                    </a:lnTo>
                    <a:lnTo>
                      <a:pt x="246" y="190"/>
                    </a:lnTo>
                    <a:lnTo>
                      <a:pt x="246" y="192"/>
                    </a:lnTo>
                    <a:lnTo>
                      <a:pt x="242" y="192"/>
                    </a:lnTo>
                    <a:lnTo>
                      <a:pt x="240" y="190"/>
                    </a:lnTo>
                    <a:lnTo>
                      <a:pt x="240" y="186"/>
                    </a:lnTo>
                    <a:lnTo>
                      <a:pt x="246" y="182"/>
                    </a:lnTo>
                    <a:lnTo>
                      <a:pt x="248" y="176"/>
                    </a:lnTo>
                    <a:lnTo>
                      <a:pt x="250" y="176"/>
                    </a:lnTo>
                    <a:lnTo>
                      <a:pt x="250" y="182"/>
                    </a:lnTo>
                    <a:lnTo>
                      <a:pt x="248" y="182"/>
                    </a:lnTo>
                    <a:lnTo>
                      <a:pt x="252" y="184"/>
                    </a:lnTo>
                    <a:lnTo>
                      <a:pt x="252" y="186"/>
                    </a:lnTo>
                    <a:lnTo>
                      <a:pt x="254" y="186"/>
                    </a:lnTo>
                    <a:lnTo>
                      <a:pt x="256" y="184"/>
                    </a:lnTo>
                    <a:lnTo>
                      <a:pt x="260" y="186"/>
                    </a:lnTo>
                    <a:lnTo>
                      <a:pt x="262" y="188"/>
                    </a:lnTo>
                    <a:lnTo>
                      <a:pt x="262" y="188"/>
                    </a:lnTo>
                    <a:lnTo>
                      <a:pt x="262" y="190"/>
                    </a:lnTo>
                    <a:lnTo>
                      <a:pt x="262" y="194"/>
                    </a:lnTo>
                    <a:lnTo>
                      <a:pt x="264" y="196"/>
                    </a:lnTo>
                    <a:lnTo>
                      <a:pt x="264" y="198"/>
                    </a:lnTo>
                    <a:lnTo>
                      <a:pt x="270" y="202"/>
                    </a:lnTo>
                    <a:lnTo>
                      <a:pt x="270" y="204"/>
                    </a:lnTo>
                    <a:lnTo>
                      <a:pt x="268" y="206"/>
                    </a:lnTo>
                    <a:lnTo>
                      <a:pt x="264" y="204"/>
                    </a:lnTo>
                    <a:lnTo>
                      <a:pt x="264" y="204"/>
                    </a:lnTo>
                    <a:lnTo>
                      <a:pt x="262" y="206"/>
                    </a:lnTo>
                    <a:lnTo>
                      <a:pt x="260" y="206"/>
                    </a:lnTo>
                    <a:lnTo>
                      <a:pt x="256" y="208"/>
                    </a:lnTo>
                    <a:lnTo>
                      <a:pt x="254" y="208"/>
                    </a:lnTo>
                    <a:close/>
                    <a:moveTo>
                      <a:pt x="238" y="290"/>
                    </a:moveTo>
                    <a:lnTo>
                      <a:pt x="242" y="290"/>
                    </a:lnTo>
                    <a:lnTo>
                      <a:pt x="244" y="292"/>
                    </a:lnTo>
                    <a:lnTo>
                      <a:pt x="246" y="292"/>
                    </a:lnTo>
                    <a:lnTo>
                      <a:pt x="248" y="292"/>
                    </a:lnTo>
                    <a:lnTo>
                      <a:pt x="250" y="290"/>
                    </a:lnTo>
                    <a:lnTo>
                      <a:pt x="254" y="288"/>
                    </a:lnTo>
                    <a:lnTo>
                      <a:pt x="254" y="292"/>
                    </a:lnTo>
                    <a:lnTo>
                      <a:pt x="256" y="292"/>
                    </a:lnTo>
                    <a:lnTo>
                      <a:pt x="258" y="294"/>
                    </a:lnTo>
                    <a:lnTo>
                      <a:pt x="256" y="298"/>
                    </a:lnTo>
                    <a:lnTo>
                      <a:pt x="254" y="302"/>
                    </a:lnTo>
                    <a:lnTo>
                      <a:pt x="250" y="302"/>
                    </a:lnTo>
                    <a:lnTo>
                      <a:pt x="248" y="300"/>
                    </a:lnTo>
                    <a:lnTo>
                      <a:pt x="246" y="302"/>
                    </a:lnTo>
                    <a:lnTo>
                      <a:pt x="244" y="300"/>
                    </a:lnTo>
                    <a:lnTo>
                      <a:pt x="242" y="300"/>
                    </a:lnTo>
                    <a:lnTo>
                      <a:pt x="240" y="296"/>
                    </a:lnTo>
                    <a:lnTo>
                      <a:pt x="238" y="290"/>
                    </a:lnTo>
                    <a:close/>
                    <a:moveTo>
                      <a:pt x="402" y="328"/>
                    </a:moveTo>
                    <a:lnTo>
                      <a:pt x="404" y="324"/>
                    </a:lnTo>
                    <a:lnTo>
                      <a:pt x="406" y="324"/>
                    </a:lnTo>
                    <a:lnTo>
                      <a:pt x="406" y="326"/>
                    </a:lnTo>
                    <a:lnTo>
                      <a:pt x="404" y="328"/>
                    </a:lnTo>
                    <a:lnTo>
                      <a:pt x="402" y="328"/>
                    </a:lnTo>
                    <a:close/>
                    <a:moveTo>
                      <a:pt x="376" y="346"/>
                    </a:moveTo>
                    <a:lnTo>
                      <a:pt x="378" y="346"/>
                    </a:lnTo>
                    <a:lnTo>
                      <a:pt x="380" y="346"/>
                    </a:lnTo>
                    <a:lnTo>
                      <a:pt x="378" y="348"/>
                    </a:lnTo>
                    <a:lnTo>
                      <a:pt x="376" y="346"/>
                    </a:lnTo>
                    <a:close/>
                    <a:moveTo>
                      <a:pt x="376" y="368"/>
                    </a:moveTo>
                    <a:lnTo>
                      <a:pt x="376" y="366"/>
                    </a:lnTo>
                    <a:lnTo>
                      <a:pt x="378" y="366"/>
                    </a:lnTo>
                    <a:lnTo>
                      <a:pt x="378" y="370"/>
                    </a:lnTo>
                    <a:lnTo>
                      <a:pt x="376" y="370"/>
                    </a:lnTo>
                    <a:lnTo>
                      <a:pt x="374" y="370"/>
                    </a:lnTo>
                    <a:lnTo>
                      <a:pt x="376" y="368"/>
                    </a:lnTo>
                    <a:close/>
                    <a:moveTo>
                      <a:pt x="366" y="378"/>
                    </a:moveTo>
                    <a:lnTo>
                      <a:pt x="366" y="378"/>
                    </a:lnTo>
                    <a:lnTo>
                      <a:pt x="366" y="376"/>
                    </a:lnTo>
                    <a:lnTo>
                      <a:pt x="368" y="378"/>
                    </a:lnTo>
                    <a:lnTo>
                      <a:pt x="368" y="376"/>
                    </a:lnTo>
                    <a:lnTo>
                      <a:pt x="370" y="376"/>
                    </a:lnTo>
                    <a:lnTo>
                      <a:pt x="372" y="376"/>
                    </a:lnTo>
                    <a:lnTo>
                      <a:pt x="370" y="374"/>
                    </a:lnTo>
                    <a:lnTo>
                      <a:pt x="372" y="372"/>
                    </a:lnTo>
                    <a:lnTo>
                      <a:pt x="374" y="372"/>
                    </a:lnTo>
                    <a:lnTo>
                      <a:pt x="374" y="372"/>
                    </a:lnTo>
                    <a:lnTo>
                      <a:pt x="374" y="374"/>
                    </a:lnTo>
                    <a:lnTo>
                      <a:pt x="376" y="374"/>
                    </a:lnTo>
                    <a:lnTo>
                      <a:pt x="376" y="374"/>
                    </a:lnTo>
                    <a:lnTo>
                      <a:pt x="378" y="372"/>
                    </a:lnTo>
                    <a:lnTo>
                      <a:pt x="380" y="374"/>
                    </a:lnTo>
                    <a:lnTo>
                      <a:pt x="378" y="376"/>
                    </a:lnTo>
                    <a:lnTo>
                      <a:pt x="376" y="378"/>
                    </a:lnTo>
                    <a:lnTo>
                      <a:pt x="378" y="378"/>
                    </a:lnTo>
                    <a:lnTo>
                      <a:pt x="380" y="380"/>
                    </a:lnTo>
                    <a:lnTo>
                      <a:pt x="378" y="380"/>
                    </a:lnTo>
                    <a:lnTo>
                      <a:pt x="376" y="380"/>
                    </a:lnTo>
                    <a:lnTo>
                      <a:pt x="374" y="382"/>
                    </a:lnTo>
                    <a:lnTo>
                      <a:pt x="372" y="382"/>
                    </a:lnTo>
                    <a:lnTo>
                      <a:pt x="372" y="380"/>
                    </a:lnTo>
                    <a:lnTo>
                      <a:pt x="370" y="382"/>
                    </a:lnTo>
                    <a:lnTo>
                      <a:pt x="368" y="382"/>
                    </a:lnTo>
                    <a:lnTo>
                      <a:pt x="366" y="378"/>
                    </a:lnTo>
                    <a:close/>
                    <a:moveTo>
                      <a:pt x="340" y="404"/>
                    </a:moveTo>
                    <a:lnTo>
                      <a:pt x="340" y="406"/>
                    </a:lnTo>
                    <a:lnTo>
                      <a:pt x="338" y="406"/>
                    </a:lnTo>
                    <a:lnTo>
                      <a:pt x="336" y="406"/>
                    </a:lnTo>
                    <a:lnTo>
                      <a:pt x="336" y="404"/>
                    </a:lnTo>
                    <a:lnTo>
                      <a:pt x="338" y="402"/>
                    </a:lnTo>
                    <a:lnTo>
                      <a:pt x="338" y="398"/>
                    </a:lnTo>
                    <a:lnTo>
                      <a:pt x="338" y="396"/>
                    </a:lnTo>
                    <a:lnTo>
                      <a:pt x="336" y="394"/>
                    </a:lnTo>
                    <a:lnTo>
                      <a:pt x="338" y="394"/>
                    </a:lnTo>
                    <a:lnTo>
                      <a:pt x="340" y="390"/>
                    </a:lnTo>
                    <a:lnTo>
                      <a:pt x="346" y="388"/>
                    </a:lnTo>
                    <a:lnTo>
                      <a:pt x="350" y="388"/>
                    </a:lnTo>
                    <a:lnTo>
                      <a:pt x="350" y="388"/>
                    </a:lnTo>
                    <a:lnTo>
                      <a:pt x="350" y="392"/>
                    </a:lnTo>
                    <a:lnTo>
                      <a:pt x="352" y="394"/>
                    </a:lnTo>
                    <a:lnTo>
                      <a:pt x="354" y="390"/>
                    </a:lnTo>
                    <a:lnTo>
                      <a:pt x="352" y="388"/>
                    </a:lnTo>
                    <a:lnTo>
                      <a:pt x="354" y="388"/>
                    </a:lnTo>
                    <a:lnTo>
                      <a:pt x="354" y="390"/>
                    </a:lnTo>
                    <a:lnTo>
                      <a:pt x="356" y="388"/>
                    </a:lnTo>
                    <a:lnTo>
                      <a:pt x="354" y="386"/>
                    </a:lnTo>
                    <a:lnTo>
                      <a:pt x="352" y="384"/>
                    </a:lnTo>
                    <a:lnTo>
                      <a:pt x="354" y="382"/>
                    </a:lnTo>
                    <a:lnTo>
                      <a:pt x="356" y="382"/>
                    </a:lnTo>
                    <a:lnTo>
                      <a:pt x="358" y="384"/>
                    </a:lnTo>
                    <a:lnTo>
                      <a:pt x="358" y="386"/>
                    </a:lnTo>
                    <a:lnTo>
                      <a:pt x="358" y="386"/>
                    </a:lnTo>
                    <a:lnTo>
                      <a:pt x="358" y="388"/>
                    </a:lnTo>
                    <a:lnTo>
                      <a:pt x="358" y="388"/>
                    </a:lnTo>
                    <a:lnTo>
                      <a:pt x="360" y="386"/>
                    </a:lnTo>
                    <a:lnTo>
                      <a:pt x="360" y="386"/>
                    </a:lnTo>
                    <a:lnTo>
                      <a:pt x="362" y="386"/>
                    </a:lnTo>
                    <a:lnTo>
                      <a:pt x="362" y="384"/>
                    </a:lnTo>
                    <a:lnTo>
                      <a:pt x="362" y="384"/>
                    </a:lnTo>
                    <a:lnTo>
                      <a:pt x="362" y="382"/>
                    </a:lnTo>
                    <a:lnTo>
                      <a:pt x="366" y="384"/>
                    </a:lnTo>
                    <a:lnTo>
                      <a:pt x="366" y="386"/>
                    </a:lnTo>
                    <a:lnTo>
                      <a:pt x="364" y="386"/>
                    </a:lnTo>
                    <a:lnTo>
                      <a:pt x="364" y="388"/>
                    </a:lnTo>
                    <a:lnTo>
                      <a:pt x="366" y="388"/>
                    </a:lnTo>
                    <a:lnTo>
                      <a:pt x="368" y="384"/>
                    </a:lnTo>
                    <a:lnTo>
                      <a:pt x="370" y="384"/>
                    </a:lnTo>
                    <a:lnTo>
                      <a:pt x="372" y="384"/>
                    </a:lnTo>
                    <a:lnTo>
                      <a:pt x="372" y="388"/>
                    </a:lnTo>
                    <a:lnTo>
                      <a:pt x="370" y="388"/>
                    </a:lnTo>
                    <a:lnTo>
                      <a:pt x="368" y="388"/>
                    </a:lnTo>
                    <a:lnTo>
                      <a:pt x="368" y="390"/>
                    </a:lnTo>
                    <a:lnTo>
                      <a:pt x="368" y="390"/>
                    </a:lnTo>
                    <a:lnTo>
                      <a:pt x="370" y="392"/>
                    </a:lnTo>
                    <a:lnTo>
                      <a:pt x="368" y="394"/>
                    </a:lnTo>
                    <a:lnTo>
                      <a:pt x="366" y="394"/>
                    </a:lnTo>
                    <a:lnTo>
                      <a:pt x="366" y="392"/>
                    </a:lnTo>
                    <a:lnTo>
                      <a:pt x="364" y="394"/>
                    </a:lnTo>
                    <a:lnTo>
                      <a:pt x="362" y="392"/>
                    </a:lnTo>
                    <a:lnTo>
                      <a:pt x="360" y="392"/>
                    </a:lnTo>
                    <a:lnTo>
                      <a:pt x="360" y="394"/>
                    </a:lnTo>
                    <a:lnTo>
                      <a:pt x="362" y="394"/>
                    </a:lnTo>
                    <a:lnTo>
                      <a:pt x="362" y="398"/>
                    </a:lnTo>
                    <a:lnTo>
                      <a:pt x="362" y="400"/>
                    </a:lnTo>
                    <a:lnTo>
                      <a:pt x="360" y="398"/>
                    </a:lnTo>
                    <a:lnTo>
                      <a:pt x="358" y="398"/>
                    </a:lnTo>
                    <a:lnTo>
                      <a:pt x="356" y="396"/>
                    </a:lnTo>
                    <a:lnTo>
                      <a:pt x="354" y="398"/>
                    </a:lnTo>
                    <a:lnTo>
                      <a:pt x="356" y="398"/>
                    </a:lnTo>
                    <a:lnTo>
                      <a:pt x="356" y="400"/>
                    </a:lnTo>
                    <a:lnTo>
                      <a:pt x="356" y="402"/>
                    </a:lnTo>
                    <a:lnTo>
                      <a:pt x="354" y="400"/>
                    </a:lnTo>
                    <a:lnTo>
                      <a:pt x="350" y="402"/>
                    </a:lnTo>
                    <a:lnTo>
                      <a:pt x="350" y="400"/>
                    </a:lnTo>
                    <a:lnTo>
                      <a:pt x="348" y="404"/>
                    </a:lnTo>
                    <a:lnTo>
                      <a:pt x="348" y="404"/>
                    </a:lnTo>
                    <a:lnTo>
                      <a:pt x="346" y="404"/>
                    </a:lnTo>
                    <a:lnTo>
                      <a:pt x="346" y="406"/>
                    </a:lnTo>
                    <a:lnTo>
                      <a:pt x="344" y="408"/>
                    </a:lnTo>
                    <a:lnTo>
                      <a:pt x="344" y="410"/>
                    </a:lnTo>
                    <a:lnTo>
                      <a:pt x="342" y="410"/>
                    </a:lnTo>
                    <a:lnTo>
                      <a:pt x="342" y="412"/>
                    </a:lnTo>
                    <a:lnTo>
                      <a:pt x="340" y="412"/>
                    </a:lnTo>
                    <a:lnTo>
                      <a:pt x="340" y="410"/>
                    </a:lnTo>
                    <a:lnTo>
                      <a:pt x="344" y="406"/>
                    </a:lnTo>
                    <a:lnTo>
                      <a:pt x="344" y="404"/>
                    </a:lnTo>
                    <a:lnTo>
                      <a:pt x="346" y="404"/>
                    </a:lnTo>
                    <a:lnTo>
                      <a:pt x="344" y="402"/>
                    </a:lnTo>
                    <a:lnTo>
                      <a:pt x="342" y="404"/>
                    </a:lnTo>
                    <a:lnTo>
                      <a:pt x="342" y="404"/>
                    </a:lnTo>
                    <a:lnTo>
                      <a:pt x="342" y="402"/>
                    </a:lnTo>
                    <a:lnTo>
                      <a:pt x="340" y="402"/>
                    </a:lnTo>
                    <a:lnTo>
                      <a:pt x="338" y="404"/>
                    </a:lnTo>
                    <a:lnTo>
                      <a:pt x="340" y="404"/>
                    </a:lnTo>
                    <a:lnTo>
                      <a:pt x="340" y="404"/>
                    </a:lnTo>
                    <a:close/>
                    <a:moveTo>
                      <a:pt x="334" y="414"/>
                    </a:moveTo>
                    <a:lnTo>
                      <a:pt x="336" y="414"/>
                    </a:lnTo>
                    <a:lnTo>
                      <a:pt x="336" y="416"/>
                    </a:lnTo>
                    <a:lnTo>
                      <a:pt x="334" y="414"/>
                    </a:lnTo>
                    <a:close/>
                    <a:moveTo>
                      <a:pt x="328" y="416"/>
                    </a:moveTo>
                    <a:lnTo>
                      <a:pt x="330" y="414"/>
                    </a:lnTo>
                    <a:lnTo>
                      <a:pt x="334" y="412"/>
                    </a:lnTo>
                    <a:lnTo>
                      <a:pt x="330" y="416"/>
                    </a:lnTo>
                    <a:lnTo>
                      <a:pt x="328" y="416"/>
                    </a:lnTo>
                    <a:close/>
                    <a:moveTo>
                      <a:pt x="312" y="430"/>
                    </a:moveTo>
                    <a:lnTo>
                      <a:pt x="310" y="430"/>
                    </a:lnTo>
                    <a:lnTo>
                      <a:pt x="310" y="430"/>
                    </a:lnTo>
                    <a:lnTo>
                      <a:pt x="314" y="428"/>
                    </a:lnTo>
                    <a:lnTo>
                      <a:pt x="312" y="430"/>
                    </a:lnTo>
                    <a:lnTo>
                      <a:pt x="312" y="430"/>
                    </a:lnTo>
                    <a:close/>
                    <a:moveTo>
                      <a:pt x="302" y="408"/>
                    </a:moveTo>
                    <a:lnTo>
                      <a:pt x="304" y="408"/>
                    </a:lnTo>
                    <a:lnTo>
                      <a:pt x="306" y="410"/>
                    </a:lnTo>
                    <a:lnTo>
                      <a:pt x="304" y="410"/>
                    </a:lnTo>
                    <a:lnTo>
                      <a:pt x="302" y="408"/>
                    </a:lnTo>
                    <a:close/>
                    <a:moveTo>
                      <a:pt x="254" y="430"/>
                    </a:moveTo>
                    <a:lnTo>
                      <a:pt x="256" y="430"/>
                    </a:lnTo>
                    <a:lnTo>
                      <a:pt x="256" y="432"/>
                    </a:lnTo>
                    <a:lnTo>
                      <a:pt x="254" y="430"/>
                    </a:lnTo>
                    <a:close/>
                    <a:moveTo>
                      <a:pt x="252" y="432"/>
                    </a:moveTo>
                    <a:lnTo>
                      <a:pt x="254" y="432"/>
                    </a:lnTo>
                    <a:lnTo>
                      <a:pt x="252" y="434"/>
                    </a:lnTo>
                    <a:lnTo>
                      <a:pt x="252" y="432"/>
                    </a:lnTo>
                    <a:close/>
                    <a:moveTo>
                      <a:pt x="262" y="440"/>
                    </a:moveTo>
                    <a:lnTo>
                      <a:pt x="264" y="442"/>
                    </a:lnTo>
                    <a:lnTo>
                      <a:pt x="262" y="444"/>
                    </a:lnTo>
                    <a:lnTo>
                      <a:pt x="262" y="442"/>
                    </a:lnTo>
                    <a:lnTo>
                      <a:pt x="262" y="440"/>
                    </a:lnTo>
                    <a:close/>
                    <a:moveTo>
                      <a:pt x="260" y="440"/>
                    </a:moveTo>
                    <a:lnTo>
                      <a:pt x="262" y="436"/>
                    </a:lnTo>
                    <a:lnTo>
                      <a:pt x="262" y="438"/>
                    </a:lnTo>
                    <a:lnTo>
                      <a:pt x="262" y="438"/>
                    </a:lnTo>
                    <a:lnTo>
                      <a:pt x="260" y="440"/>
                    </a:lnTo>
                    <a:lnTo>
                      <a:pt x="260" y="440"/>
                    </a:lnTo>
                    <a:close/>
                    <a:moveTo>
                      <a:pt x="250" y="442"/>
                    </a:moveTo>
                    <a:lnTo>
                      <a:pt x="252" y="438"/>
                    </a:lnTo>
                    <a:lnTo>
                      <a:pt x="254" y="438"/>
                    </a:lnTo>
                    <a:lnTo>
                      <a:pt x="254" y="436"/>
                    </a:lnTo>
                    <a:lnTo>
                      <a:pt x="258" y="436"/>
                    </a:lnTo>
                    <a:lnTo>
                      <a:pt x="256" y="438"/>
                    </a:lnTo>
                    <a:lnTo>
                      <a:pt x="256" y="438"/>
                    </a:lnTo>
                    <a:lnTo>
                      <a:pt x="252" y="440"/>
                    </a:lnTo>
                    <a:lnTo>
                      <a:pt x="250" y="442"/>
                    </a:lnTo>
                    <a:close/>
                    <a:moveTo>
                      <a:pt x="248" y="434"/>
                    </a:moveTo>
                    <a:lnTo>
                      <a:pt x="246" y="434"/>
                    </a:lnTo>
                    <a:lnTo>
                      <a:pt x="246" y="432"/>
                    </a:lnTo>
                    <a:lnTo>
                      <a:pt x="248" y="430"/>
                    </a:lnTo>
                    <a:lnTo>
                      <a:pt x="250" y="432"/>
                    </a:lnTo>
                    <a:lnTo>
                      <a:pt x="250" y="434"/>
                    </a:lnTo>
                    <a:lnTo>
                      <a:pt x="250" y="434"/>
                    </a:lnTo>
                    <a:lnTo>
                      <a:pt x="248" y="434"/>
                    </a:lnTo>
                    <a:close/>
                    <a:moveTo>
                      <a:pt x="236" y="434"/>
                    </a:moveTo>
                    <a:lnTo>
                      <a:pt x="236" y="434"/>
                    </a:lnTo>
                    <a:lnTo>
                      <a:pt x="238" y="434"/>
                    </a:lnTo>
                    <a:lnTo>
                      <a:pt x="236" y="436"/>
                    </a:lnTo>
                    <a:lnTo>
                      <a:pt x="236" y="434"/>
                    </a:lnTo>
                    <a:close/>
                    <a:moveTo>
                      <a:pt x="228" y="440"/>
                    </a:moveTo>
                    <a:lnTo>
                      <a:pt x="226" y="438"/>
                    </a:lnTo>
                    <a:lnTo>
                      <a:pt x="228" y="436"/>
                    </a:lnTo>
                    <a:lnTo>
                      <a:pt x="228" y="438"/>
                    </a:lnTo>
                    <a:lnTo>
                      <a:pt x="228" y="440"/>
                    </a:lnTo>
                    <a:close/>
                    <a:moveTo>
                      <a:pt x="218" y="446"/>
                    </a:moveTo>
                    <a:lnTo>
                      <a:pt x="220" y="448"/>
                    </a:lnTo>
                    <a:lnTo>
                      <a:pt x="218" y="448"/>
                    </a:lnTo>
                    <a:lnTo>
                      <a:pt x="216" y="446"/>
                    </a:lnTo>
                    <a:lnTo>
                      <a:pt x="218" y="446"/>
                    </a:lnTo>
                    <a:close/>
                    <a:moveTo>
                      <a:pt x="2" y="488"/>
                    </a:moveTo>
                    <a:lnTo>
                      <a:pt x="0" y="490"/>
                    </a:lnTo>
                    <a:lnTo>
                      <a:pt x="2" y="490"/>
                    </a:lnTo>
                    <a:lnTo>
                      <a:pt x="2" y="488"/>
                    </a:lnTo>
                    <a:close/>
                    <a:moveTo>
                      <a:pt x="4" y="482"/>
                    </a:moveTo>
                    <a:lnTo>
                      <a:pt x="2" y="484"/>
                    </a:lnTo>
                    <a:lnTo>
                      <a:pt x="2" y="486"/>
                    </a:lnTo>
                    <a:lnTo>
                      <a:pt x="6" y="484"/>
                    </a:lnTo>
                    <a:lnTo>
                      <a:pt x="4" y="482"/>
                    </a:lnTo>
                    <a:close/>
                    <a:moveTo>
                      <a:pt x="6" y="476"/>
                    </a:moveTo>
                    <a:lnTo>
                      <a:pt x="8" y="478"/>
                    </a:lnTo>
                    <a:lnTo>
                      <a:pt x="8" y="476"/>
                    </a:lnTo>
                    <a:lnTo>
                      <a:pt x="6" y="476"/>
                    </a:lnTo>
                    <a:close/>
                    <a:moveTo>
                      <a:pt x="22" y="478"/>
                    </a:moveTo>
                    <a:lnTo>
                      <a:pt x="18" y="476"/>
                    </a:lnTo>
                    <a:lnTo>
                      <a:pt x="16" y="474"/>
                    </a:lnTo>
                    <a:lnTo>
                      <a:pt x="14" y="476"/>
                    </a:lnTo>
                    <a:lnTo>
                      <a:pt x="16" y="478"/>
                    </a:lnTo>
                    <a:lnTo>
                      <a:pt x="18" y="480"/>
                    </a:lnTo>
                    <a:lnTo>
                      <a:pt x="16" y="480"/>
                    </a:lnTo>
                    <a:lnTo>
                      <a:pt x="16" y="482"/>
                    </a:lnTo>
                    <a:lnTo>
                      <a:pt x="18" y="480"/>
                    </a:lnTo>
                    <a:lnTo>
                      <a:pt x="20" y="480"/>
                    </a:lnTo>
                    <a:lnTo>
                      <a:pt x="22" y="478"/>
                    </a:lnTo>
                    <a:close/>
                    <a:moveTo>
                      <a:pt x="22" y="484"/>
                    </a:moveTo>
                    <a:lnTo>
                      <a:pt x="24" y="484"/>
                    </a:lnTo>
                    <a:lnTo>
                      <a:pt x="28" y="482"/>
                    </a:lnTo>
                    <a:lnTo>
                      <a:pt x="28" y="480"/>
                    </a:lnTo>
                    <a:lnTo>
                      <a:pt x="28" y="478"/>
                    </a:lnTo>
                    <a:lnTo>
                      <a:pt x="28" y="478"/>
                    </a:lnTo>
                    <a:lnTo>
                      <a:pt x="26" y="480"/>
                    </a:lnTo>
                    <a:lnTo>
                      <a:pt x="26" y="482"/>
                    </a:lnTo>
                    <a:lnTo>
                      <a:pt x="22" y="484"/>
                    </a:lnTo>
                    <a:close/>
                    <a:moveTo>
                      <a:pt x="36" y="482"/>
                    </a:moveTo>
                    <a:lnTo>
                      <a:pt x="34" y="478"/>
                    </a:lnTo>
                    <a:lnTo>
                      <a:pt x="34" y="478"/>
                    </a:lnTo>
                    <a:lnTo>
                      <a:pt x="34" y="480"/>
                    </a:lnTo>
                    <a:lnTo>
                      <a:pt x="32" y="480"/>
                    </a:lnTo>
                    <a:lnTo>
                      <a:pt x="30" y="484"/>
                    </a:lnTo>
                    <a:lnTo>
                      <a:pt x="34" y="484"/>
                    </a:lnTo>
                    <a:lnTo>
                      <a:pt x="36" y="482"/>
                    </a:lnTo>
                    <a:close/>
                    <a:moveTo>
                      <a:pt x="66" y="480"/>
                    </a:moveTo>
                    <a:lnTo>
                      <a:pt x="66" y="478"/>
                    </a:lnTo>
                    <a:lnTo>
                      <a:pt x="68" y="478"/>
                    </a:lnTo>
                    <a:lnTo>
                      <a:pt x="66" y="474"/>
                    </a:lnTo>
                    <a:lnTo>
                      <a:pt x="64" y="474"/>
                    </a:lnTo>
                    <a:lnTo>
                      <a:pt x="62" y="476"/>
                    </a:lnTo>
                    <a:lnTo>
                      <a:pt x="62" y="478"/>
                    </a:lnTo>
                    <a:lnTo>
                      <a:pt x="62" y="478"/>
                    </a:lnTo>
                    <a:lnTo>
                      <a:pt x="60" y="478"/>
                    </a:lnTo>
                    <a:lnTo>
                      <a:pt x="58" y="480"/>
                    </a:lnTo>
                    <a:lnTo>
                      <a:pt x="56" y="480"/>
                    </a:lnTo>
                    <a:lnTo>
                      <a:pt x="54" y="480"/>
                    </a:lnTo>
                    <a:lnTo>
                      <a:pt x="54" y="480"/>
                    </a:lnTo>
                    <a:lnTo>
                      <a:pt x="56" y="482"/>
                    </a:lnTo>
                    <a:lnTo>
                      <a:pt x="56" y="480"/>
                    </a:lnTo>
                    <a:lnTo>
                      <a:pt x="60" y="482"/>
                    </a:lnTo>
                    <a:lnTo>
                      <a:pt x="62" y="480"/>
                    </a:lnTo>
                    <a:lnTo>
                      <a:pt x="66" y="480"/>
                    </a:lnTo>
                    <a:close/>
                    <a:moveTo>
                      <a:pt x="70" y="482"/>
                    </a:moveTo>
                    <a:lnTo>
                      <a:pt x="76" y="482"/>
                    </a:lnTo>
                    <a:lnTo>
                      <a:pt x="76" y="482"/>
                    </a:lnTo>
                    <a:lnTo>
                      <a:pt x="78" y="484"/>
                    </a:lnTo>
                    <a:lnTo>
                      <a:pt x="76" y="484"/>
                    </a:lnTo>
                    <a:lnTo>
                      <a:pt x="70" y="482"/>
                    </a:lnTo>
                    <a:lnTo>
                      <a:pt x="68" y="484"/>
                    </a:lnTo>
                    <a:lnTo>
                      <a:pt x="68" y="482"/>
                    </a:lnTo>
                    <a:lnTo>
                      <a:pt x="70" y="482"/>
                    </a:lnTo>
                    <a:lnTo>
                      <a:pt x="70" y="482"/>
                    </a:lnTo>
                    <a:close/>
                    <a:moveTo>
                      <a:pt x="90" y="478"/>
                    </a:moveTo>
                    <a:lnTo>
                      <a:pt x="88" y="476"/>
                    </a:lnTo>
                    <a:lnTo>
                      <a:pt x="84" y="478"/>
                    </a:lnTo>
                    <a:lnTo>
                      <a:pt x="84" y="480"/>
                    </a:lnTo>
                    <a:lnTo>
                      <a:pt x="88" y="480"/>
                    </a:lnTo>
                    <a:lnTo>
                      <a:pt x="90" y="478"/>
                    </a:lnTo>
                    <a:close/>
                    <a:moveTo>
                      <a:pt x="104" y="478"/>
                    </a:moveTo>
                    <a:lnTo>
                      <a:pt x="102" y="474"/>
                    </a:lnTo>
                    <a:lnTo>
                      <a:pt x="102" y="476"/>
                    </a:lnTo>
                    <a:lnTo>
                      <a:pt x="104" y="478"/>
                    </a:lnTo>
                    <a:close/>
                    <a:moveTo>
                      <a:pt x="112" y="474"/>
                    </a:moveTo>
                    <a:lnTo>
                      <a:pt x="110" y="472"/>
                    </a:lnTo>
                    <a:lnTo>
                      <a:pt x="108" y="474"/>
                    </a:lnTo>
                    <a:lnTo>
                      <a:pt x="108" y="476"/>
                    </a:lnTo>
                    <a:lnTo>
                      <a:pt x="110" y="474"/>
                    </a:lnTo>
                    <a:lnTo>
                      <a:pt x="112" y="474"/>
                    </a:lnTo>
                    <a:close/>
                    <a:moveTo>
                      <a:pt x="118" y="474"/>
                    </a:moveTo>
                    <a:lnTo>
                      <a:pt x="118" y="472"/>
                    </a:lnTo>
                    <a:lnTo>
                      <a:pt x="116" y="474"/>
                    </a:lnTo>
                    <a:lnTo>
                      <a:pt x="118" y="474"/>
                    </a:lnTo>
                    <a:lnTo>
                      <a:pt x="118" y="474"/>
                    </a:lnTo>
                    <a:close/>
                    <a:moveTo>
                      <a:pt x="120" y="470"/>
                    </a:moveTo>
                    <a:lnTo>
                      <a:pt x="118" y="468"/>
                    </a:lnTo>
                    <a:lnTo>
                      <a:pt x="118" y="470"/>
                    </a:lnTo>
                    <a:lnTo>
                      <a:pt x="120" y="470"/>
                    </a:lnTo>
                    <a:close/>
                    <a:moveTo>
                      <a:pt x="120" y="470"/>
                    </a:moveTo>
                    <a:lnTo>
                      <a:pt x="122" y="472"/>
                    </a:lnTo>
                    <a:lnTo>
                      <a:pt x="124" y="472"/>
                    </a:lnTo>
                    <a:lnTo>
                      <a:pt x="122" y="470"/>
                    </a:lnTo>
                    <a:lnTo>
                      <a:pt x="120" y="470"/>
                    </a:lnTo>
                    <a:close/>
                    <a:moveTo>
                      <a:pt x="148" y="458"/>
                    </a:moveTo>
                    <a:lnTo>
                      <a:pt x="150" y="460"/>
                    </a:lnTo>
                    <a:lnTo>
                      <a:pt x="150" y="460"/>
                    </a:lnTo>
                    <a:lnTo>
                      <a:pt x="148" y="462"/>
                    </a:lnTo>
                    <a:lnTo>
                      <a:pt x="148" y="464"/>
                    </a:lnTo>
                    <a:lnTo>
                      <a:pt x="144" y="466"/>
                    </a:lnTo>
                    <a:lnTo>
                      <a:pt x="140" y="470"/>
                    </a:lnTo>
                    <a:lnTo>
                      <a:pt x="136" y="470"/>
                    </a:lnTo>
                    <a:lnTo>
                      <a:pt x="134" y="474"/>
                    </a:lnTo>
                    <a:lnTo>
                      <a:pt x="130" y="474"/>
                    </a:lnTo>
                    <a:lnTo>
                      <a:pt x="132" y="470"/>
                    </a:lnTo>
                    <a:lnTo>
                      <a:pt x="134" y="470"/>
                    </a:lnTo>
                    <a:lnTo>
                      <a:pt x="136" y="468"/>
                    </a:lnTo>
                    <a:lnTo>
                      <a:pt x="136" y="466"/>
                    </a:lnTo>
                    <a:lnTo>
                      <a:pt x="136" y="466"/>
                    </a:lnTo>
                    <a:lnTo>
                      <a:pt x="140" y="464"/>
                    </a:lnTo>
                    <a:lnTo>
                      <a:pt x="142" y="462"/>
                    </a:lnTo>
                    <a:lnTo>
                      <a:pt x="144" y="460"/>
                    </a:lnTo>
                    <a:lnTo>
                      <a:pt x="142" y="460"/>
                    </a:lnTo>
                    <a:lnTo>
                      <a:pt x="146" y="460"/>
                    </a:lnTo>
                    <a:lnTo>
                      <a:pt x="148" y="458"/>
                    </a:lnTo>
                    <a:lnTo>
                      <a:pt x="148" y="458"/>
                    </a:lnTo>
                    <a:close/>
                    <a:moveTo>
                      <a:pt x="170" y="450"/>
                    </a:moveTo>
                    <a:lnTo>
                      <a:pt x="166" y="450"/>
                    </a:lnTo>
                    <a:lnTo>
                      <a:pt x="164" y="452"/>
                    </a:lnTo>
                    <a:lnTo>
                      <a:pt x="164" y="454"/>
                    </a:lnTo>
                    <a:lnTo>
                      <a:pt x="166" y="456"/>
                    </a:lnTo>
                    <a:lnTo>
                      <a:pt x="166" y="456"/>
                    </a:lnTo>
                    <a:lnTo>
                      <a:pt x="164" y="454"/>
                    </a:lnTo>
                    <a:lnTo>
                      <a:pt x="160" y="456"/>
                    </a:lnTo>
                    <a:lnTo>
                      <a:pt x="160" y="458"/>
                    </a:lnTo>
                    <a:lnTo>
                      <a:pt x="160" y="460"/>
                    </a:lnTo>
                    <a:lnTo>
                      <a:pt x="158" y="462"/>
                    </a:lnTo>
                    <a:lnTo>
                      <a:pt x="156" y="462"/>
                    </a:lnTo>
                    <a:lnTo>
                      <a:pt x="154" y="464"/>
                    </a:lnTo>
                    <a:lnTo>
                      <a:pt x="152" y="464"/>
                    </a:lnTo>
                    <a:lnTo>
                      <a:pt x="150" y="464"/>
                    </a:lnTo>
                    <a:lnTo>
                      <a:pt x="152" y="466"/>
                    </a:lnTo>
                    <a:lnTo>
                      <a:pt x="156" y="466"/>
                    </a:lnTo>
                    <a:lnTo>
                      <a:pt x="158" y="464"/>
                    </a:lnTo>
                    <a:lnTo>
                      <a:pt x="162" y="462"/>
                    </a:lnTo>
                    <a:lnTo>
                      <a:pt x="162" y="464"/>
                    </a:lnTo>
                    <a:lnTo>
                      <a:pt x="162" y="464"/>
                    </a:lnTo>
                    <a:lnTo>
                      <a:pt x="164" y="462"/>
                    </a:lnTo>
                    <a:lnTo>
                      <a:pt x="164" y="460"/>
                    </a:lnTo>
                    <a:lnTo>
                      <a:pt x="166" y="460"/>
                    </a:lnTo>
                    <a:lnTo>
                      <a:pt x="166" y="462"/>
                    </a:lnTo>
                    <a:lnTo>
                      <a:pt x="168" y="460"/>
                    </a:lnTo>
                    <a:lnTo>
                      <a:pt x="170" y="460"/>
                    </a:lnTo>
                    <a:lnTo>
                      <a:pt x="174" y="458"/>
                    </a:lnTo>
                    <a:lnTo>
                      <a:pt x="174" y="456"/>
                    </a:lnTo>
                    <a:lnTo>
                      <a:pt x="170" y="456"/>
                    </a:lnTo>
                    <a:lnTo>
                      <a:pt x="174" y="454"/>
                    </a:lnTo>
                    <a:lnTo>
                      <a:pt x="172" y="452"/>
                    </a:lnTo>
                    <a:lnTo>
                      <a:pt x="170" y="452"/>
                    </a:lnTo>
                    <a:lnTo>
                      <a:pt x="170" y="450"/>
                    </a:lnTo>
                    <a:close/>
                    <a:moveTo>
                      <a:pt x="176" y="452"/>
                    </a:moveTo>
                    <a:lnTo>
                      <a:pt x="176" y="452"/>
                    </a:lnTo>
                    <a:lnTo>
                      <a:pt x="174" y="450"/>
                    </a:lnTo>
                    <a:lnTo>
                      <a:pt x="174" y="452"/>
                    </a:lnTo>
                    <a:lnTo>
                      <a:pt x="176" y="452"/>
                    </a:lnTo>
                    <a:close/>
                    <a:moveTo>
                      <a:pt x="190" y="452"/>
                    </a:moveTo>
                    <a:lnTo>
                      <a:pt x="188" y="450"/>
                    </a:lnTo>
                    <a:lnTo>
                      <a:pt x="192" y="450"/>
                    </a:lnTo>
                    <a:lnTo>
                      <a:pt x="192" y="452"/>
                    </a:lnTo>
                    <a:lnTo>
                      <a:pt x="190" y="452"/>
                    </a:lnTo>
                    <a:lnTo>
                      <a:pt x="190" y="452"/>
                    </a:lnTo>
                    <a:close/>
                    <a:moveTo>
                      <a:pt x="186" y="452"/>
                    </a:moveTo>
                    <a:lnTo>
                      <a:pt x="186" y="450"/>
                    </a:lnTo>
                    <a:lnTo>
                      <a:pt x="188" y="452"/>
                    </a:lnTo>
                    <a:lnTo>
                      <a:pt x="186" y="452"/>
                    </a:lnTo>
                    <a:close/>
                    <a:moveTo>
                      <a:pt x="184" y="450"/>
                    </a:moveTo>
                    <a:lnTo>
                      <a:pt x="184" y="448"/>
                    </a:lnTo>
                    <a:lnTo>
                      <a:pt x="184" y="446"/>
                    </a:lnTo>
                    <a:lnTo>
                      <a:pt x="186" y="446"/>
                    </a:lnTo>
                    <a:lnTo>
                      <a:pt x="186" y="448"/>
                    </a:lnTo>
                    <a:lnTo>
                      <a:pt x="184" y="450"/>
                    </a:lnTo>
                    <a:close/>
                    <a:moveTo>
                      <a:pt x="180" y="446"/>
                    </a:moveTo>
                    <a:lnTo>
                      <a:pt x="178" y="448"/>
                    </a:lnTo>
                    <a:lnTo>
                      <a:pt x="178" y="450"/>
                    </a:lnTo>
                    <a:lnTo>
                      <a:pt x="180" y="452"/>
                    </a:lnTo>
                    <a:lnTo>
                      <a:pt x="182" y="450"/>
                    </a:lnTo>
                    <a:lnTo>
                      <a:pt x="182" y="448"/>
                    </a:lnTo>
                    <a:lnTo>
                      <a:pt x="180" y="448"/>
                    </a:lnTo>
                    <a:lnTo>
                      <a:pt x="180" y="446"/>
                    </a:lnTo>
                    <a:close/>
                    <a:moveTo>
                      <a:pt x="294" y="348"/>
                    </a:moveTo>
                    <a:lnTo>
                      <a:pt x="292" y="346"/>
                    </a:lnTo>
                    <a:lnTo>
                      <a:pt x="294" y="346"/>
                    </a:lnTo>
                    <a:lnTo>
                      <a:pt x="294" y="346"/>
                    </a:lnTo>
                    <a:lnTo>
                      <a:pt x="294" y="348"/>
                    </a:lnTo>
                    <a:close/>
                    <a:moveTo>
                      <a:pt x="288" y="348"/>
                    </a:moveTo>
                    <a:lnTo>
                      <a:pt x="286" y="348"/>
                    </a:lnTo>
                    <a:lnTo>
                      <a:pt x="288" y="346"/>
                    </a:lnTo>
                    <a:lnTo>
                      <a:pt x="290" y="344"/>
                    </a:lnTo>
                    <a:lnTo>
                      <a:pt x="292" y="342"/>
                    </a:lnTo>
                    <a:lnTo>
                      <a:pt x="292" y="344"/>
                    </a:lnTo>
                    <a:lnTo>
                      <a:pt x="290" y="348"/>
                    </a:lnTo>
                    <a:lnTo>
                      <a:pt x="288" y="348"/>
                    </a:lnTo>
                    <a:close/>
                    <a:moveTo>
                      <a:pt x="194" y="442"/>
                    </a:moveTo>
                    <a:lnTo>
                      <a:pt x="194" y="438"/>
                    </a:lnTo>
                    <a:lnTo>
                      <a:pt x="196" y="438"/>
                    </a:lnTo>
                    <a:lnTo>
                      <a:pt x="196" y="438"/>
                    </a:lnTo>
                    <a:lnTo>
                      <a:pt x="200" y="436"/>
                    </a:lnTo>
                    <a:lnTo>
                      <a:pt x="200" y="436"/>
                    </a:lnTo>
                    <a:lnTo>
                      <a:pt x="202" y="432"/>
                    </a:lnTo>
                    <a:lnTo>
                      <a:pt x="202" y="432"/>
                    </a:lnTo>
                    <a:lnTo>
                      <a:pt x="206" y="434"/>
                    </a:lnTo>
                    <a:lnTo>
                      <a:pt x="206" y="432"/>
                    </a:lnTo>
                    <a:lnTo>
                      <a:pt x="208" y="434"/>
                    </a:lnTo>
                    <a:lnTo>
                      <a:pt x="210" y="432"/>
                    </a:lnTo>
                    <a:lnTo>
                      <a:pt x="212" y="432"/>
                    </a:lnTo>
                    <a:lnTo>
                      <a:pt x="214" y="432"/>
                    </a:lnTo>
                    <a:lnTo>
                      <a:pt x="216" y="434"/>
                    </a:lnTo>
                    <a:lnTo>
                      <a:pt x="214" y="436"/>
                    </a:lnTo>
                    <a:lnTo>
                      <a:pt x="218" y="438"/>
                    </a:lnTo>
                    <a:lnTo>
                      <a:pt x="218" y="440"/>
                    </a:lnTo>
                    <a:lnTo>
                      <a:pt x="214" y="440"/>
                    </a:lnTo>
                    <a:lnTo>
                      <a:pt x="214" y="442"/>
                    </a:lnTo>
                    <a:lnTo>
                      <a:pt x="210" y="442"/>
                    </a:lnTo>
                    <a:lnTo>
                      <a:pt x="208" y="440"/>
                    </a:lnTo>
                    <a:lnTo>
                      <a:pt x="202" y="442"/>
                    </a:lnTo>
                    <a:lnTo>
                      <a:pt x="200" y="444"/>
                    </a:lnTo>
                    <a:lnTo>
                      <a:pt x="200" y="444"/>
                    </a:lnTo>
                    <a:lnTo>
                      <a:pt x="198" y="444"/>
                    </a:lnTo>
                    <a:lnTo>
                      <a:pt x="194" y="444"/>
                    </a:lnTo>
                    <a:lnTo>
                      <a:pt x="194" y="442"/>
                    </a:lnTo>
                    <a:close/>
                  </a:path>
                </a:pathLst>
              </a:custGeom>
              <a:grpFill/>
              <a:ln w="6350">
                <a:solidFill>
                  <a:srgbClr val="3A9BBB"/>
                </a:solidFill>
                <a:round/>
                <a:headEnd/>
                <a:tailEnd/>
              </a:ln>
            </p:spPr>
            <p:txBody>
              <a:bodyPr vert="horz" wrap="square" lIns="45665" tIns="22832" rIns="45665" bIns="22832" numCol="1" anchor="t" anchorCtr="0" compatLnSpc="1">
                <a:prstTxWarp prst="textNoShape">
                  <a:avLst/>
                </a:prstTxWarp>
              </a:bodyPr>
              <a:lstStyle/>
              <a:p>
                <a:pPr defTabSz="1751511">
                  <a:defRPr/>
                </a:pPr>
                <a:endParaRPr lang="en-US" sz="3448" kern="0">
                  <a:noFill/>
                  <a:latin typeface="Segoe UI"/>
                </a:endParaRPr>
              </a:p>
            </p:txBody>
          </p:sp>
          <p:sp>
            <p:nvSpPr>
              <p:cNvPr id="228" name="USA">
                <a:extLst>
                  <a:ext uri="{FF2B5EF4-FFF2-40B4-BE49-F238E27FC236}">
                    <a16:creationId xmlns:a16="http://schemas.microsoft.com/office/drawing/2014/main" id="{D83AAA5B-8527-434E-A0B3-D04C67ADA6B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125688" y="3020519"/>
                <a:ext cx="1332047" cy="784683"/>
              </a:xfrm>
              <a:custGeom>
                <a:avLst/>
                <a:gdLst>
                  <a:gd name="T0" fmla="*/ 404 w 696"/>
                  <a:gd name="T1" fmla="*/ 40 h 410"/>
                  <a:gd name="T2" fmla="*/ 488 w 696"/>
                  <a:gd name="T3" fmla="*/ 78 h 410"/>
                  <a:gd name="T4" fmla="*/ 582 w 696"/>
                  <a:gd name="T5" fmla="*/ 124 h 410"/>
                  <a:gd name="T6" fmla="*/ 654 w 696"/>
                  <a:gd name="T7" fmla="*/ 102 h 410"/>
                  <a:gd name="T8" fmla="*/ 688 w 696"/>
                  <a:gd name="T9" fmla="*/ 84 h 410"/>
                  <a:gd name="T10" fmla="*/ 692 w 696"/>
                  <a:gd name="T11" fmla="*/ 122 h 410"/>
                  <a:gd name="T12" fmla="*/ 668 w 696"/>
                  <a:gd name="T13" fmla="*/ 128 h 410"/>
                  <a:gd name="T14" fmla="*/ 650 w 696"/>
                  <a:gd name="T15" fmla="*/ 138 h 410"/>
                  <a:gd name="T16" fmla="*/ 646 w 696"/>
                  <a:gd name="T17" fmla="*/ 162 h 410"/>
                  <a:gd name="T18" fmla="*/ 632 w 696"/>
                  <a:gd name="T19" fmla="*/ 174 h 410"/>
                  <a:gd name="T20" fmla="*/ 598 w 696"/>
                  <a:gd name="T21" fmla="*/ 188 h 410"/>
                  <a:gd name="T22" fmla="*/ 584 w 696"/>
                  <a:gd name="T23" fmla="*/ 210 h 410"/>
                  <a:gd name="T24" fmla="*/ 580 w 696"/>
                  <a:gd name="T25" fmla="*/ 214 h 410"/>
                  <a:gd name="T26" fmla="*/ 568 w 696"/>
                  <a:gd name="T27" fmla="*/ 230 h 410"/>
                  <a:gd name="T28" fmla="*/ 566 w 696"/>
                  <a:gd name="T29" fmla="*/ 206 h 410"/>
                  <a:gd name="T30" fmla="*/ 562 w 696"/>
                  <a:gd name="T31" fmla="*/ 224 h 410"/>
                  <a:gd name="T32" fmla="*/ 562 w 696"/>
                  <a:gd name="T33" fmla="*/ 232 h 410"/>
                  <a:gd name="T34" fmla="*/ 556 w 696"/>
                  <a:gd name="T35" fmla="*/ 238 h 410"/>
                  <a:gd name="T36" fmla="*/ 558 w 696"/>
                  <a:gd name="T37" fmla="*/ 254 h 410"/>
                  <a:gd name="T38" fmla="*/ 566 w 696"/>
                  <a:gd name="T39" fmla="*/ 262 h 410"/>
                  <a:gd name="T40" fmla="*/ 556 w 696"/>
                  <a:gd name="T41" fmla="*/ 270 h 410"/>
                  <a:gd name="T42" fmla="*/ 534 w 696"/>
                  <a:gd name="T43" fmla="*/ 288 h 410"/>
                  <a:gd name="T44" fmla="*/ 504 w 696"/>
                  <a:gd name="T45" fmla="*/ 306 h 410"/>
                  <a:gd name="T46" fmla="*/ 488 w 696"/>
                  <a:gd name="T47" fmla="*/ 338 h 410"/>
                  <a:gd name="T48" fmla="*/ 498 w 696"/>
                  <a:gd name="T49" fmla="*/ 392 h 410"/>
                  <a:gd name="T50" fmla="*/ 478 w 696"/>
                  <a:gd name="T51" fmla="*/ 400 h 410"/>
                  <a:gd name="T52" fmla="*/ 468 w 696"/>
                  <a:gd name="T53" fmla="*/ 382 h 410"/>
                  <a:gd name="T54" fmla="*/ 466 w 696"/>
                  <a:gd name="T55" fmla="*/ 354 h 410"/>
                  <a:gd name="T56" fmla="*/ 446 w 696"/>
                  <a:gd name="T57" fmla="*/ 346 h 410"/>
                  <a:gd name="T58" fmla="*/ 432 w 696"/>
                  <a:gd name="T59" fmla="*/ 338 h 410"/>
                  <a:gd name="T60" fmla="*/ 412 w 696"/>
                  <a:gd name="T61" fmla="*/ 336 h 410"/>
                  <a:gd name="T62" fmla="*/ 384 w 696"/>
                  <a:gd name="T63" fmla="*/ 344 h 410"/>
                  <a:gd name="T64" fmla="*/ 386 w 696"/>
                  <a:gd name="T65" fmla="*/ 354 h 410"/>
                  <a:gd name="T66" fmla="*/ 366 w 696"/>
                  <a:gd name="T67" fmla="*/ 352 h 410"/>
                  <a:gd name="T68" fmla="*/ 346 w 696"/>
                  <a:gd name="T69" fmla="*/ 346 h 410"/>
                  <a:gd name="T70" fmla="*/ 322 w 696"/>
                  <a:gd name="T71" fmla="*/ 346 h 410"/>
                  <a:gd name="T72" fmla="*/ 298 w 696"/>
                  <a:gd name="T73" fmla="*/ 362 h 410"/>
                  <a:gd name="T74" fmla="*/ 286 w 696"/>
                  <a:gd name="T75" fmla="*/ 396 h 410"/>
                  <a:gd name="T76" fmla="*/ 264 w 696"/>
                  <a:gd name="T77" fmla="*/ 378 h 410"/>
                  <a:gd name="T78" fmla="*/ 250 w 696"/>
                  <a:gd name="T79" fmla="*/ 346 h 410"/>
                  <a:gd name="T80" fmla="*/ 228 w 696"/>
                  <a:gd name="T81" fmla="*/ 346 h 410"/>
                  <a:gd name="T82" fmla="*/ 210 w 696"/>
                  <a:gd name="T83" fmla="*/ 346 h 410"/>
                  <a:gd name="T84" fmla="*/ 202 w 696"/>
                  <a:gd name="T85" fmla="*/ 330 h 410"/>
                  <a:gd name="T86" fmla="*/ 186 w 696"/>
                  <a:gd name="T87" fmla="*/ 310 h 410"/>
                  <a:gd name="T88" fmla="*/ 48 w 696"/>
                  <a:gd name="T89" fmla="*/ 270 h 410"/>
                  <a:gd name="T90" fmla="*/ 24 w 696"/>
                  <a:gd name="T91" fmla="*/ 252 h 410"/>
                  <a:gd name="T92" fmla="*/ 16 w 696"/>
                  <a:gd name="T93" fmla="*/ 220 h 410"/>
                  <a:gd name="T94" fmla="*/ 16 w 696"/>
                  <a:gd name="T95" fmla="*/ 204 h 410"/>
                  <a:gd name="T96" fmla="*/ 10 w 696"/>
                  <a:gd name="T97" fmla="*/ 202 h 410"/>
                  <a:gd name="T98" fmla="*/ 2 w 696"/>
                  <a:gd name="T99" fmla="*/ 160 h 410"/>
                  <a:gd name="T100" fmla="*/ 8 w 696"/>
                  <a:gd name="T101" fmla="*/ 118 h 410"/>
                  <a:gd name="T102" fmla="*/ 30 w 696"/>
                  <a:gd name="T103" fmla="*/ 58 h 410"/>
                  <a:gd name="T104" fmla="*/ 32 w 696"/>
                  <a:gd name="T105" fmla="*/ 50 h 410"/>
                  <a:gd name="T106" fmla="*/ 34 w 696"/>
                  <a:gd name="T107" fmla="*/ 22 h 410"/>
                  <a:gd name="T108" fmla="*/ 50 w 696"/>
                  <a:gd name="T109" fmla="*/ 24 h 410"/>
                  <a:gd name="T110" fmla="*/ 52 w 696"/>
                  <a:gd name="T111" fmla="*/ 36 h 410"/>
                  <a:gd name="T112" fmla="*/ 64 w 696"/>
                  <a:gd name="T113" fmla="*/ 8 h 410"/>
                  <a:gd name="T114" fmla="*/ 602 w 696"/>
                  <a:gd name="T115" fmla="*/ 184 h 410"/>
                  <a:gd name="T116" fmla="*/ 616 w 696"/>
                  <a:gd name="T117" fmla="*/ 178 h 410"/>
                  <a:gd name="T118" fmla="*/ 60 w 696"/>
                  <a:gd name="T119" fmla="*/ 12 h 410"/>
                  <a:gd name="T120" fmla="*/ 290 w 696"/>
                  <a:gd name="T121" fmla="*/ 378 h 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696" h="410">
                    <a:moveTo>
                      <a:pt x="60" y="0"/>
                    </a:moveTo>
                    <a:lnTo>
                      <a:pt x="380" y="32"/>
                    </a:lnTo>
                    <a:lnTo>
                      <a:pt x="382" y="32"/>
                    </a:lnTo>
                    <a:lnTo>
                      <a:pt x="384" y="32"/>
                    </a:lnTo>
                    <a:lnTo>
                      <a:pt x="388" y="34"/>
                    </a:lnTo>
                    <a:lnTo>
                      <a:pt x="388" y="34"/>
                    </a:lnTo>
                    <a:lnTo>
                      <a:pt x="390" y="36"/>
                    </a:lnTo>
                    <a:lnTo>
                      <a:pt x="390" y="36"/>
                    </a:lnTo>
                    <a:lnTo>
                      <a:pt x="392" y="38"/>
                    </a:lnTo>
                    <a:lnTo>
                      <a:pt x="392" y="38"/>
                    </a:lnTo>
                    <a:lnTo>
                      <a:pt x="396" y="40"/>
                    </a:lnTo>
                    <a:lnTo>
                      <a:pt x="396" y="40"/>
                    </a:lnTo>
                    <a:lnTo>
                      <a:pt x="398" y="40"/>
                    </a:lnTo>
                    <a:lnTo>
                      <a:pt x="400" y="40"/>
                    </a:lnTo>
                    <a:lnTo>
                      <a:pt x="402" y="40"/>
                    </a:lnTo>
                    <a:lnTo>
                      <a:pt x="404" y="40"/>
                    </a:lnTo>
                    <a:lnTo>
                      <a:pt x="406" y="42"/>
                    </a:lnTo>
                    <a:lnTo>
                      <a:pt x="408" y="42"/>
                    </a:lnTo>
                    <a:lnTo>
                      <a:pt x="410" y="46"/>
                    </a:lnTo>
                    <a:lnTo>
                      <a:pt x="414" y="46"/>
                    </a:lnTo>
                    <a:lnTo>
                      <a:pt x="416" y="46"/>
                    </a:lnTo>
                    <a:lnTo>
                      <a:pt x="418" y="48"/>
                    </a:lnTo>
                    <a:lnTo>
                      <a:pt x="420" y="50"/>
                    </a:lnTo>
                    <a:lnTo>
                      <a:pt x="424" y="50"/>
                    </a:lnTo>
                    <a:lnTo>
                      <a:pt x="426" y="48"/>
                    </a:lnTo>
                    <a:lnTo>
                      <a:pt x="426" y="50"/>
                    </a:lnTo>
                    <a:lnTo>
                      <a:pt x="428" y="52"/>
                    </a:lnTo>
                    <a:lnTo>
                      <a:pt x="434" y="52"/>
                    </a:lnTo>
                    <a:lnTo>
                      <a:pt x="434" y="54"/>
                    </a:lnTo>
                    <a:lnTo>
                      <a:pt x="438" y="54"/>
                    </a:lnTo>
                    <a:lnTo>
                      <a:pt x="440" y="54"/>
                    </a:lnTo>
                    <a:lnTo>
                      <a:pt x="488" y="78"/>
                    </a:lnTo>
                    <a:lnTo>
                      <a:pt x="492" y="82"/>
                    </a:lnTo>
                    <a:lnTo>
                      <a:pt x="500" y="88"/>
                    </a:lnTo>
                    <a:lnTo>
                      <a:pt x="508" y="126"/>
                    </a:lnTo>
                    <a:lnTo>
                      <a:pt x="506" y="142"/>
                    </a:lnTo>
                    <a:lnTo>
                      <a:pt x="506" y="144"/>
                    </a:lnTo>
                    <a:lnTo>
                      <a:pt x="504" y="148"/>
                    </a:lnTo>
                    <a:lnTo>
                      <a:pt x="502" y="150"/>
                    </a:lnTo>
                    <a:lnTo>
                      <a:pt x="498" y="152"/>
                    </a:lnTo>
                    <a:lnTo>
                      <a:pt x="496" y="156"/>
                    </a:lnTo>
                    <a:lnTo>
                      <a:pt x="496" y="160"/>
                    </a:lnTo>
                    <a:lnTo>
                      <a:pt x="540" y="148"/>
                    </a:lnTo>
                    <a:lnTo>
                      <a:pt x="544" y="146"/>
                    </a:lnTo>
                    <a:lnTo>
                      <a:pt x="546" y="140"/>
                    </a:lnTo>
                    <a:lnTo>
                      <a:pt x="568" y="134"/>
                    </a:lnTo>
                    <a:lnTo>
                      <a:pt x="578" y="126"/>
                    </a:lnTo>
                    <a:lnTo>
                      <a:pt x="582" y="124"/>
                    </a:lnTo>
                    <a:lnTo>
                      <a:pt x="586" y="124"/>
                    </a:lnTo>
                    <a:lnTo>
                      <a:pt x="590" y="118"/>
                    </a:lnTo>
                    <a:lnTo>
                      <a:pt x="592" y="116"/>
                    </a:lnTo>
                    <a:lnTo>
                      <a:pt x="596" y="116"/>
                    </a:lnTo>
                    <a:lnTo>
                      <a:pt x="598" y="114"/>
                    </a:lnTo>
                    <a:lnTo>
                      <a:pt x="602" y="112"/>
                    </a:lnTo>
                    <a:lnTo>
                      <a:pt x="638" y="112"/>
                    </a:lnTo>
                    <a:lnTo>
                      <a:pt x="642" y="110"/>
                    </a:lnTo>
                    <a:lnTo>
                      <a:pt x="642" y="110"/>
                    </a:lnTo>
                    <a:lnTo>
                      <a:pt x="642" y="108"/>
                    </a:lnTo>
                    <a:lnTo>
                      <a:pt x="644" y="108"/>
                    </a:lnTo>
                    <a:lnTo>
                      <a:pt x="646" y="110"/>
                    </a:lnTo>
                    <a:lnTo>
                      <a:pt x="648" y="108"/>
                    </a:lnTo>
                    <a:lnTo>
                      <a:pt x="648" y="108"/>
                    </a:lnTo>
                    <a:lnTo>
                      <a:pt x="652" y="102"/>
                    </a:lnTo>
                    <a:lnTo>
                      <a:pt x="654" y="102"/>
                    </a:lnTo>
                    <a:lnTo>
                      <a:pt x="658" y="98"/>
                    </a:lnTo>
                    <a:lnTo>
                      <a:pt x="658" y="96"/>
                    </a:lnTo>
                    <a:lnTo>
                      <a:pt x="658" y="92"/>
                    </a:lnTo>
                    <a:lnTo>
                      <a:pt x="662" y="92"/>
                    </a:lnTo>
                    <a:lnTo>
                      <a:pt x="662" y="88"/>
                    </a:lnTo>
                    <a:lnTo>
                      <a:pt x="664" y="86"/>
                    </a:lnTo>
                    <a:lnTo>
                      <a:pt x="668" y="82"/>
                    </a:lnTo>
                    <a:lnTo>
                      <a:pt x="668" y="80"/>
                    </a:lnTo>
                    <a:lnTo>
                      <a:pt x="672" y="78"/>
                    </a:lnTo>
                    <a:lnTo>
                      <a:pt x="672" y="78"/>
                    </a:lnTo>
                    <a:lnTo>
                      <a:pt x="674" y="78"/>
                    </a:lnTo>
                    <a:lnTo>
                      <a:pt x="676" y="80"/>
                    </a:lnTo>
                    <a:lnTo>
                      <a:pt x="678" y="80"/>
                    </a:lnTo>
                    <a:lnTo>
                      <a:pt x="682" y="80"/>
                    </a:lnTo>
                    <a:lnTo>
                      <a:pt x="682" y="80"/>
                    </a:lnTo>
                    <a:lnTo>
                      <a:pt x="688" y="84"/>
                    </a:lnTo>
                    <a:lnTo>
                      <a:pt x="688" y="88"/>
                    </a:lnTo>
                    <a:lnTo>
                      <a:pt x="684" y="102"/>
                    </a:lnTo>
                    <a:lnTo>
                      <a:pt x="684" y="104"/>
                    </a:lnTo>
                    <a:lnTo>
                      <a:pt x="684" y="106"/>
                    </a:lnTo>
                    <a:lnTo>
                      <a:pt x="686" y="106"/>
                    </a:lnTo>
                    <a:lnTo>
                      <a:pt x="686" y="108"/>
                    </a:lnTo>
                    <a:lnTo>
                      <a:pt x="686" y="110"/>
                    </a:lnTo>
                    <a:lnTo>
                      <a:pt x="686" y="112"/>
                    </a:lnTo>
                    <a:lnTo>
                      <a:pt x="686" y="112"/>
                    </a:lnTo>
                    <a:lnTo>
                      <a:pt x="686" y="114"/>
                    </a:lnTo>
                    <a:lnTo>
                      <a:pt x="686" y="114"/>
                    </a:lnTo>
                    <a:lnTo>
                      <a:pt x="688" y="114"/>
                    </a:lnTo>
                    <a:lnTo>
                      <a:pt x="686" y="114"/>
                    </a:lnTo>
                    <a:lnTo>
                      <a:pt x="692" y="116"/>
                    </a:lnTo>
                    <a:lnTo>
                      <a:pt x="690" y="120"/>
                    </a:lnTo>
                    <a:lnTo>
                      <a:pt x="692" y="122"/>
                    </a:lnTo>
                    <a:lnTo>
                      <a:pt x="694" y="120"/>
                    </a:lnTo>
                    <a:lnTo>
                      <a:pt x="696" y="122"/>
                    </a:lnTo>
                    <a:lnTo>
                      <a:pt x="694" y="122"/>
                    </a:lnTo>
                    <a:lnTo>
                      <a:pt x="692" y="124"/>
                    </a:lnTo>
                    <a:lnTo>
                      <a:pt x="690" y="122"/>
                    </a:lnTo>
                    <a:lnTo>
                      <a:pt x="688" y="124"/>
                    </a:lnTo>
                    <a:lnTo>
                      <a:pt x="686" y="124"/>
                    </a:lnTo>
                    <a:lnTo>
                      <a:pt x="684" y="124"/>
                    </a:lnTo>
                    <a:lnTo>
                      <a:pt x="682" y="126"/>
                    </a:lnTo>
                    <a:lnTo>
                      <a:pt x="680" y="124"/>
                    </a:lnTo>
                    <a:lnTo>
                      <a:pt x="678" y="128"/>
                    </a:lnTo>
                    <a:lnTo>
                      <a:pt x="676" y="128"/>
                    </a:lnTo>
                    <a:lnTo>
                      <a:pt x="676" y="124"/>
                    </a:lnTo>
                    <a:lnTo>
                      <a:pt x="674" y="124"/>
                    </a:lnTo>
                    <a:lnTo>
                      <a:pt x="672" y="128"/>
                    </a:lnTo>
                    <a:lnTo>
                      <a:pt x="668" y="128"/>
                    </a:lnTo>
                    <a:lnTo>
                      <a:pt x="668" y="126"/>
                    </a:lnTo>
                    <a:lnTo>
                      <a:pt x="670" y="124"/>
                    </a:lnTo>
                    <a:lnTo>
                      <a:pt x="666" y="128"/>
                    </a:lnTo>
                    <a:lnTo>
                      <a:pt x="664" y="130"/>
                    </a:lnTo>
                    <a:lnTo>
                      <a:pt x="662" y="132"/>
                    </a:lnTo>
                    <a:lnTo>
                      <a:pt x="662" y="130"/>
                    </a:lnTo>
                    <a:lnTo>
                      <a:pt x="660" y="134"/>
                    </a:lnTo>
                    <a:lnTo>
                      <a:pt x="658" y="134"/>
                    </a:lnTo>
                    <a:lnTo>
                      <a:pt x="658" y="130"/>
                    </a:lnTo>
                    <a:lnTo>
                      <a:pt x="658" y="134"/>
                    </a:lnTo>
                    <a:lnTo>
                      <a:pt x="656" y="136"/>
                    </a:lnTo>
                    <a:lnTo>
                      <a:pt x="654" y="134"/>
                    </a:lnTo>
                    <a:lnTo>
                      <a:pt x="654" y="132"/>
                    </a:lnTo>
                    <a:lnTo>
                      <a:pt x="652" y="136"/>
                    </a:lnTo>
                    <a:lnTo>
                      <a:pt x="652" y="136"/>
                    </a:lnTo>
                    <a:lnTo>
                      <a:pt x="650" y="138"/>
                    </a:lnTo>
                    <a:lnTo>
                      <a:pt x="646" y="142"/>
                    </a:lnTo>
                    <a:lnTo>
                      <a:pt x="644" y="146"/>
                    </a:lnTo>
                    <a:lnTo>
                      <a:pt x="642" y="148"/>
                    </a:lnTo>
                    <a:lnTo>
                      <a:pt x="642" y="150"/>
                    </a:lnTo>
                    <a:lnTo>
                      <a:pt x="640" y="150"/>
                    </a:lnTo>
                    <a:lnTo>
                      <a:pt x="640" y="152"/>
                    </a:lnTo>
                    <a:lnTo>
                      <a:pt x="642" y="152"/>
                    </a:lnTo>
                    <a:lnTo>
                      <a:pt x="642" y="154"/>
                    </a:lnTo>
                    <a:lnTo>
                      <a:pt x="638" y="158"/>
                    </a:lnTo>
                    <a:lnTo>
                      <a:pt x="638" y="160"/>
                    </a:lnTo>
                    <a:lnTo>
                      <a:pt x="642" y="162"/>
                    </a:lnTo>
                    <a:lnTo>
                      <a:pt x="642" y="164"/>
                    </a:lnTo>
                    <a:lnTo>
                      <a:pt x="642" y="168"/>
                    </a:lnTo>
                    <a:lnTo>
                      <a:pt x="646" y="168"/>
                    </a:lnTo>
                    <a:lnTo>
                      <a:pt x="648" y="164"/>
                    </a:lnTo>
                    <a:lnTo>
                      <a:pt x="646" y="162"/>
                    </a:lnTo>
                    <a:lnTo>
                      <a:pt x="648" y="162"/>
                    </a:lnTo>
                    <a:lnTo>
                      <a:pt x="648" y="166"/>
                    </a:lnTo>
                    <a:lnTo>
                      <a:pt x="648" y="168"/>
                    </a:lnTo>
                    <a:lnTo>
                      <a:pt x="642" y="172"/>
                    </a:lnTo>
                    <a:lnTo>
                      <a:pt x="640" y="172"/>
                    </a:lnTo>
                    <a:lnTo>
                      <a:pt x="640" y="170"/>
                    </a:lnTo>
                    <a:lnTo>
                      <a:pt x="640" y="166"/>
                    </a:lnTo>
                    <a:lnTo>
                      <a:pt x="636" y="172"/>
                    </a:lnTo>
                    <a:lnTo>
                      <a:pt x="634" y="174"/>
                    </a:lnTo>
                    <a:lnTo>
                      <a:pt x="634" y="174"/>
                    </a:lnTo>
                    <a:lnTo>
                      <a:pt x="634" y="172"/>
                    </a:lnTo>
                    <a:lnTo>
                      <a:pt x="634" y="170"/>
                    </a:lnTo>
                    <a:lnTo>
                      <a:pt x="630" y="166"/>
                    </a:lnTo>
                    <a:lnTo>
                      <a:pt x="630" y="170"/>
                    </a:lnTo>
                    <a:lnTo>
                      <a:pt x="630" y="172"/>
                    </a:lnTo>
                    <a:lnTo>
                      <a:pt x="632" y="174"/>
                    </a:lnTo>
                    <a:lnTo>
                      <a:pt x="630" y="174"/>
                    </a:lnTo>
                    <a:lnTo>
                      <a:pt x="626" y="174"/>
                    </a:lnTo>
                    <a:lnTo>
                      <a:pt x="622" y="176"/>
                    </a:lnTo>
                    <a:lnTo>
                      <a:pt x="620" y="174"/>
                    </a:lnTo>
                    <a:lnTo>
                      <a:pt x="614" y="176"/>
                    </a:lnTo>
                    <a:lnTo>
                      <a:pt x="614" y="174"/>
                    </a:lnTo>
                    <a:lnTo>
                      <a:pt x="612" y="174"/>
                    </a:lnTo>
                    <a:lnTo>
                      <a:pt x="608" y="178"/>
                    </a:lnTo>
                    <a:lnTo>
                      <a:pt x="606" y="178"/>
                    </a:lnTo>
                    <a:lnTo>
                      <a:pt x="602" y="178"/>
                    </a:lnTo>
                    <a:lnTo>
                      <a:pt x="600" y="180"/>
                    </a:lnTo>
                    <a:lnTo>
                      <a:pt x="598" y="182"/>
                    </a:lnTo>
                    <a:lnTo>
                      <a:pt x="598" y="184"/>
                    </a:lnTo>
                    <a:lnTo>
                      <a:pt x="594" y="186"/>
                    </a:lnTo>
                    <a:lnTo>
                      <a:pt x="596" y="186"/>
                    </a:lnTo>
                    <a:lnTo>
                      <a:pt x="598" y="188"/>
                    </a:lnTo>
                    <a:lnTo>
                      <a:pt x="598" y="190"/>
                    </a:lnTo>
                    <a:lnTo>
                      <a:pt x="596" y="192"/>
                    </a:lnTo>
                    <a:lnTo>
                      <a:pt x="596" y="192"/>
                    </a:lnTo>
                    <a:lnTo>
                      <a:pt x="594" y="194"/>
                    </a:lnTo>
                    <a:lnTo>
                      <a:pt x="596" y="196"/>
                    </a:lnTo>
                    <a:lnTo>
                      <a:pt x="594" y="198"/>
                    </a:lnTo>
                    <a:lnTo>
                      <a:pt x="594" y="200"/>
                    </a:lnTo>
                    <a:lnTo>
                      <a:pt x="592" y="200"/>
                    </a:lnTo>
                    <a:lnTo>
                      <a:pt x="592" y="200"/>
                    </a:lnTo>
                    <a:lnTo>
                      <a:pt x="590" y="204"/>
                    </a:lnTo>
                    <a:lnTo>
                      <a:pt x="588" y="206"/>
                    </a:lnTo>
                    <a:lnTo>
                      <a:pt x="588" y="206"/>
                    </a:lnTo>
                    <a:lnTo>
                      <a:pt x="586" y="206"/>
                    </a:lnTo>
                    <a:lnTo>
                      <a:pt x="586" y="208"/>
                    </a:lnTo>
                    <a:lnTo>
                      <a:pt x="584" y="210"/>
                    </a:lnTo>
                    <a:lnTo>
                      <a:pt x="584" y="210"/>
                    </a:lnTo>
                    <a:lnTo>
                      <a:pt x="582" y="212"/>
                    </a:lnTo>
                    <a:lnTo>
                      <a:pt x="584" y="208"/>
                    </a:lnTo>
                    <a:lnTo>
                      <a:pt x="582" y="206"/>
                    </a:lnTo>
                    <a:lnTo>
                      <a:pt x="580" y="208"/>
                    </a:lnTo>
                    <a:lnTo>
                      <a:pt x="578" y="204"/>
                    </a:lnTo>
                    <a:lnTo>
                      <a:pt x="578" y="202"/>
                    </a:lnTo>
                    <a:lnTo>
                      <a:pt x="578" y="200"/>
                    </a:lnTo>
                    <a:lnTo>
                      <a:pt x="582" y="196"/>
                    </a:lnTo>
                    <a:lnTo>
                      <a:pt x="578" y="198"/>
                    </a:lnTo>
                    <a:lnTo>
                      <a:pt x="576" y="200"/>
                    </a:lnTo>
                    <a:lnTo>
                      <a:pt x="576" y="202"/>
                    </a:lnTo>
                    <a:lnTo>
                      <a:pt x="576" y="206"/>
                    </a:lnTo>
                    <a:lnTo>
                      <a:pt x="578" y="206"/>
                    </a:lnTo>
                    <a:lnTo>
                      <a:pt x="578" y="210"/>
                    </a:lnTo>
                    <a:lnTo>
                      <a:pt x="578" y="210"/>
                    </a:lnTo>
                    <a:lnTo>
                      <a:pt x="580" y="214"/>
                    </a:lnTo>
                    <a:lnTo>
                      <a:pt x="580" y="218"/>
                    </a:lnTo>
                    <a:lnTo>
                      <a:pt x="578" y="222"/>
                    </a:lnTo>
                    <a:lnTo>
                      <a:pt x="576" y="224"/>
                    </a:lnTo>
                    <a:lnTo>
                      <a:pt x="574" y="228"/>
                    </a:lnTo>
                    <a:lnTo>
                      <a:pt x="572" y="232"/>
                    </a:lnTo>
                    <a:lnTo>
                      <a:pt x="572" y="234"/>
                    </a:lnTo>
                    <a:lnTo>
                      <a:pt x="572" y="234"/>
                    </a:lnTo>
                    <a:lnTo>
                      <a:pt x="572" y="234"/>
                    </a:lnTo>
                    <a:lnTo>
                      <a:pt x="570" y="232"/>
                    </a:lnTo>
                    <a:lnTo>
                      <a:pt x="568" y="236"/>
                    </a:lnTo>
                    <a:lnTo>
                      <a:pt x="568" y="238"/>
                    </a:lnTo>
                    <a:lnTo>
                      <a:pt x="568" y="238"/>
                    </a:lnTo>
                    <a:lnTo>
                      <a:pt x="566" y="236"/>
                    </a:lnTo>
                    <a:lnTo>
                      <a:pt x="568" y="234"/>
                    </a:lnTo>
                    <a:lnTo>
                      <a:pt x="570" y="232"/>
                    </a:lnTo>
                    <a:lnTo>
                      <a:pt x="568" y="230"/>
                    </a:lnTo>
                    <a:lnTo>
                      <a:pt x="570" y="228"/>
                    </a:lnTo>
                    <a:lnTo>
                      <a:pt x="570" y="228"/>
                    </a:lnTo>
                    <a:lnTo>
                      <a:pt x="572" y="226"/>
                    </a:lnTo>
                    <a:lnTo>
                      <a:pt x="570" y="226"/>
                    </a:lnTo>
                    <a:lnTo>
                      <a:pt x="568" y="224"/>
                    </a:lnTo>
                    <a:lnTo>
                      <a:pt x="568" y="224"/>
                    </a:lnTo>
                    <a:lnTo>
                      <a:pt x="568" y="222"/>
                    </a:lnTo>
                    <a:lnTo>
                      <a:pt x="568" y="222"/>
                    </a:lnTo>
                    <a:lnTo>
                      <a:pt x="568" y="222"/>
                    </a:lnTo>
                    <a:lnTo>
                      <a:pt x="566" y="222"/>
                    </a:lnTo>
                    <a:lnTo>
                      <a:pt x="564" y="220"/>
                    </a:lnTo>
                    <a:lnTo>
                      <a:pt x="564" y="218"/>
                    </a:lnTo>
                    <a:lnTo>
                      <a:pt x="566" y="216"/>
                    </a:lnTo>
                    <a:lnTo>
                      <a:pt x="566" y="212"/>
                    </a:lnTo>
                    <a:lnTo>
                      <a:pt x="564" y="208"/>
                    </a:lnTo>
                    <a:lnTo>
                      <a:pt x="566" y="206"/>
                    </a:lnTo>
                    <a:lnTo>
                      <a:pt x="568" y="204"/>
                    </a:lnTo>
                    <a:lnTo>
                      <a:pt x="568" y="204"/>
                    </a:lnTo>
                    <a:lnTo>
                      <a:pt x="568" y="202"/>
                    </a:lnTo>
                    <a:lnTo>
                      <a:pt x="568" y="200"/>
                    </a:lnTo>
                    <a:lnTo>
                      <a:pt x="568" y="202"/>
                    </a:lnTo>
                    <a:lnTo>
                      <a:pt x="566" y="204"/>
                    </a:lnTo>
                    <a:lnTo>
                      <a:pt x="564" y="206"/>
                    </a:lnTo>
                    <a:lnTo>
                      <a:pt x="564" y="206"/>
                    </a:lnTo>
                    <a:lnTo>
                      <a:pt x="562" y="206"/>
                    </a:lnTo>
                    <a:lnTo>
                      <a:pt x="564" y="208"/>
                    </a:lnTo>
                    <a:lnTo>
                      <a:pt x="562" y="210"/>
                    </a:lnTo>
                    <a:lnTo>
                      <a:pt x="562" y="214"/>
                    </a:lnTo>
                    <a:lnTo>
                      <a:pt x="562" y="214"/>
                    </a:lnTo>
                    <a:lnTo>
                      <a:pt x="562" y="216"/>
                    </a:lnTo>
                    <a:lnTo>
                      <a:pt x="562" y="218"/>
                    </a:lnTo>
                    <a:lnTo>
                      <a:pt x="562" y="224"/>
                    </a:lnTo>
                    <a:lnTo>
                      <a:pt x="562" y="224"/>
                    </a:lnTo>
                    <a:lnTo>
                      <a:pt x="558" y="220"/>
                    </a:lnTo>
                    <a:lnTo>
                      <a:pt x="556" y="220"/>
                    </a:lnTo>
                    <a:lnTo>
                      <a:pt x="554" y="218"/>
                    </a:lnTo>
                    <a:lnTo>
                      <a:pt x="554" y="218"/>
                    </a:lnTo>
                    <a:lnTo>
                      <a:pt x="554" y="216"/>
                    </a:lnTo>
                    <a:lnTo>
                      <a:pt x="554" y="214"/>
                    </a:lnTo>
                    <a:lnTo>
                      <a:pt x="552" y="216"/>
                    </a:lnTo>
                    <a:lnTo>
                      <a:pt x="552" y="218"/>
                    </a:lnTo>
                    <a:lnTo>
                      <a:pt x="554" y="218"/>
                    </a:lnTo>
                    <a:lnTo>
                      <a:pt x="556" y="220"/>
                    </a:lnTo>
                    <a:lnTo>
                      <a:pt x="558" y="222"/>
                    </a:lnTo>
                    <a:lnTo>
                      <a:pt x="562" y="226"/>
                    </a:lnTo>
                    <a:lnTo>
                      <a:pt x="564" y="226"/>
                    </a:lnTo>
                    <a:lnTo>
                      <a:pt x="564" y="228"/>
                    </a:lnTo>
                    <a:lnTo>
                      <a:pt x="562" y="232"/>
                    </a:lnTo>
                    <a:lnTo>
                      <a:pt x="560" y="230"/>
                    </a:lnTo>
                    <a:lnTo>
                      <a:pt x="560" y="228"/>
                    </a:lnTo>
                    <a:lnTo>
                      <a:pt x="558" y="228"/>
                    </a:lnTo>
                    <a:lnTo>
                      <a:pt x="560" y="232"/>
                    </a:lnTo>
                    <a:lnTo>
                      <a:pt x="562" y="234"/>
                    </a:lnTo>
                    <a:lnTo>
                      <a:pt x="564" y="234"/>
                    </a:lnTo>
                    <a:lnTo>
                      <a:pt x="562" y="236"/>
                    </a:lnTo>
                    <a:lnTo>
                      <a:pt x="562" y="236"/>
                    </a:lnTo>
                    <a:lnTo>
                      <a:pt x="560" y="236"/>
                    </a:lnTo>
                    <a:lnTo>
                      <a:pt x="564" y="238"/>
                    </a:lnTo>
                    <a:lnTo>
                      <a:pt x="562" y="240"/>
                    </a:lnTo>
                    <a:lnTo>
                      <a:pt x="560" y="240"/>
                    </a:lnTo>
                    <a:lnTo>
                      <a:pt x="560" y="238"/>
                    </a:lnTo>
                    <a:lnTo>
                      <a:pt x="556" y="238"/>
                    </a:lnTo>
                    <a:lnTo>
                      <a:pt x="554" y="236"/>
                    </a:lnTo>
                    <a:lnTo>
                      <a:pt x="556" y="238"/>
                    </a:lnTo>
                    <a:lnTo>
                      <a:pt x="558" y="240"/>
                    </a:lnTo>
                    <a:lnTo>
                      <a:pt x="560" y="240"/>
                    </a:lnTo>
                    <a:lnTo>
                      <a:pt x="560" y="242"/>
                    </a:lnTo>
                    <a:lnTo>
                      <a:pt x="562" y="242"/>
                    </a:lnTo>
                    <a:lnTo>
                      <a:pt x="564" y="242"/>
                    </a:lnTo>
                    <a:lnTo>
                      <a:pt x="564" y="244"/>
                    </a:lnTo>
                    <a:lnTo>
                      <a:pt x="566" y="246"/>
                    </a:lnTo>
                    <a:lnTo>
                      <a:pt x="564" y="248"/>
                    </a:lnTo>
                    <a:lnTo>
                      <a:pt x="564" y="248"/>
                    </a:lnTo>
                    <a:lnTo>
                      <a:pt x="564" y="248"/>
                    </a:lnTo>
                    <a:lnTo>
                      <a:pt x="564" y="250"/>
                    </a:lnTo>
                    <a:lnTo>
                      <a:pt x="564" y="252"/>
                    </a:lnTo>
                    <a:lnTo>
                      <a:pt x="564" y="254"/>
                    </a:lnTo>
                    <a:lnTo>
                      <a:pt x="562" y="254"/>
                    </a:lnTo>
                    <a:lnTo>
                      <a:pt x="562" y="254"/>
                    </a:lnTo>
                    <a:lnTo>
                      <a:pt x="558" y="254"/>
                    </a:lnTo>
                    <a:lnTo>
                      <a:pt x="558" y="256"/>
                    </a:lnTo>
                    <a:lnTo>
                      <a:pt x="556" y="256"/>
                    </a:lnTo>
                    <a:lnTo>
                      <a:pt x="554" y="254"/>
                    </a:lnTo>
                    <a:lnTo>
                      <a:pt x="554" y="254"/>
                    </a:lnTo>
                    <a:lnTo>
                      <a:pt x="554" y="258"/>
                    </a:lnTo>
                    <a:lnTo>
                      <a:pt x="554" y="258"/>
                    </a:lnTo>
                    <a:lnTo>
                      <a:pt x="556" y="258"/>
                    </a:lnTo>
                    <a:lnTo>
                      <a:pt x="560" y="256"/>
                    </a:lnTo>
                    <a:lnTo>
                      <a:pt x="562" y="258"/>
                    </a:lnTo>
                    <a:lnTo>
                      <a:pt x="562" y="262"/>
                    </a:lnTo>
                    <a:lnTo>
                      <a:pt x="564" y="262"/>
                    </a:lnTo>
                    <a:lnTo>
                      <a:pt x="564" y="260"/>
                    </a:lnTo>
                    <a:lnTo>
                      <a:pt x="564" y="258"/>
                    </a:lnTo>
                    <a:lnTo>
                      <a:pt x="566" y="258"/>
                    </a:lnTo>
                    <a:lnTo>
                      <a:pt x="566" y="260"/>
                    </a:lnTo>
                    <a:lnTo>
                      <a:pt x="566" y="262"/>
                    </a:lnTo>
                    <a:lnTo>
                      <a:pt x="564" y="262"/>
                    </a:lnTo>
                    <a:lnTo>
                      <a:pt x="562" y="264"/>
                    </a:lnTo>
                    <a:lnTo>
                      <a:pt x="562" y="266"/>
                    </a:lnTo>
                    <a:lnTo>
                      <a:pt x="560" y="268"/>
                    </a:lnTo>
                    <a:lnTo>
                      <a:pt x="558" y="266"/>
                    </a:lnTo>
                    <a:lnTo>
                      <a:pt x="558" y="266"/>
                    </a:lnTo>
                    <a:lnTo>
                      <a:pt x="556" y="264"/>
                    </a:lnTo>
                    <a:lnTo>
                      <a:pt x="556" y="266"/>
                    </a:lnTo>
                    <a:lnTo>
                      <a:pt x="554" y="266"/>
                    </a:lnTo>
                    <a:lnTo>
                      <a:pt x="552" y="266"/>
                    </a:lnTo>
                    <a:lnTo>
                      <a:pt x="550" y="266"/>
                    </a:lnTo>
                    <a:lnTo>
                      <a:pt x="552" y="266"/>
                    </a:lnTo>
                    <a:lnTo>
                      <a:pt x="556" y="268"/>
                    </a:lnTo>
                    <a:lnTo>
                      <a:pt x="556" y="268"/>
                    </a:lnTo>
                    <a:lnTo>
                      <a:pt x="554" y="270"/>
                    </a:lnTo>
                    <a:lnTo>
                      <a:pt x="556" y="270"/>
                    </a:lnTo>
                    <a:lnTo>
                      <a:pt x="552" y="272"/>
                    </a:lnTo>
                    <a:lnTo>
                      <a:pt x="550" y="270"/>
                    </a:lnTo>
                    <a:lnTo>
                      <a:pt x="552" y="272"/>
                    </a:lnTo>
                    <a:lnTo>
                      <a:pt x="554" y="274"/>
                    </a:lnTo>
                    <a:lnTo>
                      <a:pt x="558" y="270"/>
                    </a:lnTo>
                    <a:lnTo>
                      <a:pt x="558" y="272"/>
                    </a:lnTo>
                    <a:lnTo>
                      <a:pt x="558" y="272"/>
                    </a:lnTo>
                    <a:lnTo>
                      <a:pt x="556" y="276"/>
                    </a:lnTo>
                    <a:lnTo>
                      <a:pt x="554" y="276"/>
                    </a:lnTo>
                    <a:lnTo>
                      <a:pt x="554" y="274"/>
                    </a:lnTo>
                    <a:lnTo>
                      <a:pt x="552" y="274"/>
                    </a:lnTo>
                    <a:lnTo>
                      <a:pt x="550" y="276"/>
                    </a:lnTo>
                    <a:lnTo>
                      <a:pt x="548" y="276"/>
                    </a:lnTo>
                    <a:lnTo>
                      <a:pt x="542" y="278"/>
                    </a:lnTo>
                    <a:lnTo>
                      <a:pt x="536" y="284"/>
                    </a:lnTo>
                    <a:lnTo>
                      <a:pt x="534" y="288"/>
                    </a:lnTo>
                    <a:lnTo>
                      <a:pt x="534" y="288"/>
                    </a:lnTo>
                    <a:lnTo>
                      <a:pt x="532" y="288"/>
                    </a:lnTo>
                    <a:lnTo>
                      <a:pt x="528" y="288"/>
                    </a:lnTo>
                    <a:lnTo>
                      <a:pt x="526" y="290"/>
                    </a:lnTo>
                    <a:lnTo>
                      <a:pt x="522" y="296"/>
                    </a:lnTo>
                    <a:lnTo>
                      <a:pt x="522" y="296"/>
                    </a:lnTo>
                    <a:lnTo>
                      <a:pt x="520" y="298"/>
                    </a:lnTo>
                    <a:lnTo>
                      <a:pt x="518" y="298"/>
                    </a:lnTo>
                    <a:lnTo>
                      <a:pt x="518" y="300"/>
                    </a:lnTo>
                    <a:lnTo>
                      <a:pt x="516" y="302"/>
                    </a:lnTo>
                    <a:lnTo>
                      <a:pt x="514" y="302"/>
                    </a:lnTo>
                    <a:lnTo>
                      <a:pt x="514" y="302"/>
                    </a:lnTo>
                    <a:lnTo>
                      <a:pt x="512" y="304"/>
                    </a:lnTo>
                    <a:lnTo>
                      <a:pt x="510" y="304"/>
                    </a:lnTo>
                    <a:lnTo>
                      <a:pt x="508" y="304"/>
                    </a:lnTo>
                    <a:lnTo>
                      <a:pt x="504" y="306"/>
                    </a:lnTo>
                    <a:lnTo>
                      <a:pt x="504" y="306"/>
                    </a:lnTo>
                    <a:lnTo>
                      <a:pt x="502" y="306"/>
                    </a:lnTo>
                    <a:lnTo>
                      <a:pt x="502" y="308"/>
                    </a:lnTo>
                    <a:lnTo>
                      <a:pt x="498" y="308"/>
                    </a:lnTo>
                    <a:lnTo>
                      <a:pt x="498" y="308"/>
                    </a:lnTo>
                    <a:lnTo>
                      <a:pt x="498" y="310"/>
                    </a:lnTo>
                    <a:lnTo>
                      <a:pt x="498" y="312"/>
                    </a:lnTo>
                    <a:lnTo>
                      <a:pt x="496" y="314"/>
                    </a:lnTo>
                    <a:lnTo>
                      <a:pt x="496" y="314"/>
                    </a:lnTo>
                    <a:lnTo>
                      <a:pt x="494" y="316"/>
                    </a:lnTo>
                    <a:lnTo>
                      <a:pt x="492" y="316"/>
                    </a:lnTo>
                    <a:lnTo>
                      <a:pt x="490" y="320"/>
                    </a:lnTo>
                    <a:lnTo>
                      <a:pt x="488" y="324"/>
                    </a:lnTo>
                    <a:lnTo>
                      <a:pt x="488" y="328"/>
                    </a:lnTo>
                    <a:lnTo>
                      <a:pt x="488" y="334"/>
                    </a:lnTo>
                    <a:lnTo>
                      <a:pt x="488" y="338"/>
                    </a:lnTo>
                    <a:lnTo>
                      <a:pt x="488" y="344"/>
                    </a:lnTo>
                    <a:lnTo>
                      <a:pt x="488" y="346"/>
                    </a:lnTo>
                    <a:lnTo>
                      <a:pt x="490" y="352"/>
                    </a:lnTo>
                    <a:lnTo>
                      <a:pt x="490" y="354"/>
                    </a:lnTo>
                    <a:lnTo>
                      <a:pt x="492" y="360"/>
                    </a:lnTo>
                    <a:lnTo>
                      <a:pt x="494" y="362"/>
                    </a:lnTo>
                    <a:lnTo>
                      <a:pt x="494" y="364"/>
                    </a:lnTo>
                    <a:lnTo>
                      <a:pt x="494" y="368"/>
                    </a:lnTo>
                    <a:lnTo>
                      <a:pt x="494" y="372"/>
                    </a:lnTo>
                    <a:lnTo>
                      <a:pt x="494" y="372"/>
                    </a:lnTo>
                    <a:lnTo>
                      <a:pt x="496" y="380"/>
                    </a:lnTo>
                    <a:lnTo>
                      <a:pt x="498" y="382"/>
                    </a:lnTo>
                    <a:lnTo>
                      <a:pt x="498" y="386"/>
                    </a:lnTo>
                    <a:lnTo>
                      <a:pt x="496" y="388"/>
                    </a:lnTo>
                    <a:lnTo>
                      <a:pt x="498" y="388"/>
                    </a:lnTo>
                    <a:lnTo>
                      <a:pt x="498" y="392"/>
                    </a:lnTo>
                    <a:lnTo>
                      <a:pt x="496" y="394"/>
                    </a:lnTo>
                    <a:lnTo>
                      <a:pt x="496" y="396"/>
                    </a:lnTo>
                    <a:lnTo>
                      <a:pt x="494" y="400"/>
                    </a:lnTo>
                    <a:lnTo>
                      <a:pt x="494" y="402"/>
                    </a:lnTo>
                    <a:lnTo>
                      <a:pt x="492" y="406"/>
                    </a:lnTo>
                    <a:lnTo>
                      <a:pt x="492" y="408"/>
                    </a:lnTo>
                    <a:lnTo>
                      <a:pt x="490" y="408"/>
                    </a:lnTo>
                    <a:lnTo>
                      <a:pt x="488" y="410"/>
                    </a:lnTo>
                    <a:lnTo>
                      <a:pt x="486" y="408"/>
                    </a:lnTo>
                    <a:lnTo>
                      <a:pt x="484" y="408"/>
                    </a:lnTo>
                    <a:lnTo>
                      <a:pt x="482" y="408"/>
                    </a:lnTo>
                    <a:lnTo>
                      <a:pt x="482" y="406"/>
                    </a:lnTo>
                    <a:lnTo>
                      <a:pt x="480" y="404"/>
                    </a:lnTo>
                    <a:lnTo>
                      <a:pt x="480" y="402"/>
                    </a:lnTo>
                    <a:lnTo>
                      <a:pt x="480" y="400"/>
                    </a:lnTo>
                    <a:lnTo>
                      <a:pt x="478" y="400"/>
                    </a:lnTo>
                    <a:lnTo>
                      <a:pt x="476" y="400"/>
                    </a:lnTo>
                    <a:lnTo>
                      <a:pt x="476" y="396"/>
                    </a:lnTo>
                    <a:lnTo>
                      <a:pt x="476" y="394"/>
                    </a:lnTo>
                    <a:lnTo>
                      <a:pt x="474" y="392"/>
                    </a:lnTo>
                    <a:lnTo>
                      <a:pt x="472" y="390"/>
                    </a:lnTo>
                    <a:lnTo>
                      <a:pt x="474" y="388"/>
                    </a:lnTo>
                    <a:lnTo>
                      <a:pt x="474" y="386"/>
                    </a:lnTo>
                    <a:lnTo>
                      <a:pt x="476" y="384"/>
                    </a:lnTo>
                    <a:lnTo>
                      <a:pt x="474" y="386"/>
                    </a:lnTo>
                    <a:lnTo>
                      <a:pt x="472" y="384"/>
                    </a:lnTo>
                    <a:lnTo>
                      <a:pt x="472" y="386"/>
                    </a:lnTo>
                    <a:lnTo>
                      <a:pt x="472" y="388"/>
                    </a:lnTo>
                    <a:lnTo>
                      <a:pt x="472" y="384"/>
                    </a:lnTo>
                    <a:lnTo>
                      <a:pt x="470" y="384"/>
                    </a:lnTo>
                    <a:lnTo>
                      <a:pt x="470" y="384"/>
                    </a:lnTo>
                    <a:lnTo>
                      <a:pt x="468" y="382"/>
                    </a:lnTo>
                    <a:lnTo>
                      <a:pt x="468" y="380"/>
                    </a:lnTo>
                    <a:lnTo>
                      <a:pt x="468" y="378"/>
                    </a:lnTo>
                    <a:lnTo>
                      <a:pt x="470" y="374"/>
                    </a:lnTo>
                    <a:lnTo>
                      <a:pt x="470" y="372"/>
                    </a:lnTo>
                    <a:lnTo>
                      <a:pt x="468" y="370"/>
                    </a:lnTo>
                    <a:lnTo>
                      <a:pt x="468" y="372"/>
                    </a:lnTo>
                    <a:lnTo>
                      <a:pt x="468" y="372"/>
                    </a:lnTo>
                    <a:lnTo>
                      <a:pt x="466" y="374"/>
                    </a:lnTo>
                    <a:lnTo>
                      <a:pt x="466" y="374"/>
                    </a:lnTo>
                    <a:lnTo>
                      <a:pt x="464" y="372"/>
                    </a:lnTo>
                    <a:lnTo>
                      <a:pt x="464" y="370"/>
                    </a:lnTo>
                    <a:lnTo>
                      <a:pt x="468" y="366"/>
                    </a:lnTo>
                    <a:lnTo>
                      <a:pt x="468" y="360"/>
                    </a:lnTo>
                    <a:lnTo>
                      <a:pt x="468" y="358"/>
                    </a:lnTo>
                    <a:lnTo>
                      <a:pt x="468" y="354"/>
                    </a:lnTo>
                    <a:lnTo>
                      <a:pt x="466" y="354"/>
                    </a:lnTo>
                    <a:lnTo>
                      <a:pt x="464" y="352"/>
                    </a:lnTo>
                    <a:lnTo>
                      <a:pt x="464" y="352"/>
                    </a:lnTo>
                    <a:lnTo>
                      <a:pt x="464" y="352"/>
                    </a:lnTo>
                    <a:lnTo>
                      <a:pt x="462" y="350"/>
                    </a:lnTo>
                    <a:lnTo>
                      <a:pt x="462" y="348"/>
                    </a:lnTo>
                    <a:lnTo>
                      <a:pt x="460" y="348"/>
                    </a:lnTo>
                    <a:lnTo>
                      <a:pt x="460" y="346"/>
                    </a:lnTo>
                    <a:lnTo>
                      <a:pt x="458" y="342"/>
                    </a:lnTo>
                    <a:lnTo>
                      <a:pt x="454" y="340"/>
                    </a:lnTo>
                    <a:lnTo>
                      <a:pt x="454" y="340"/>
                    </a:lnTo>
                    <a:lnTo>
                      <a:pt x="452" y="340"/>
                    </a:lnTo>
                    <a:lnTo>
                      <a:pt x="450" y="342"/>
                    </a:lnTo>
                    <a:lnTo>
                      <a:pt x="450" y="342"/>
                    </a:lnTo>
                    <a:lnTo>
                      <a:pt x="448" y="342"/>
                    </a:lnTo>
                    <a:lnTo>
                      <a:pt x="448" y="342"/>
                    </a:lnTo>
                    <a:lnTo>
                      <a:pt x="446" y="346"/>
                    </a:lnTo>
                    <a:lnTo>
                      <a:pt x="442" y="346"/>
                    </a:lnTo>
                    <a:lnTo>
                      <a:pt x="440" y="346"/>
                    </a:lnTo>
                    <a:lnTo>
                      <a:pt x="438" y="346"/>
                    </a:lnTo>
                    <a:lnTo>
                      <a:pt x="440" y="344"/>
                    </a:lnTo>
                    <a:lnTo>
                      <a:pt x="440" y="346"/>
                    </a:lnTo>
                    <a:lnTo>
                      <a:pt x="440" y="346"/>
                    </a:lnTo>
                    <a:lnTo>
                      <a:pt x="440" y="344"/>
                    </a:lnTo>
                    <a:lnTo>
                      <a:pt x="438" y="342"/>
                    </a:lnTo>
                    <a:lnTo>
                      <a:pt x="434" y="340"/>
                    </a:lnTo>
                    <a:lnTo>
                      <a:pt x="436" y="340"/>
                    </a:lnTo>
                    <a:lnTo>
                      <a:pt x="436" y="340"/>
                    </a:lnTo>
                    <a:lnTo>
                      <a:pt x="438" y="340"/>
                    </a:lnTo>
                    <a:lnTo>
                      <a:pt x="434" y="338"/>
                    </a:lnTo>
                    <a:lnTo>
                      <a:pt x="434" y="338"/>
                    </a:lnTo>
                    <a:lnTo>
                      <a:pt x="434" y="336"/>
                    </a:lnTo>
                    <a:lnTo>
                      <a:pt x="432" y="338"/>
                    </a:lnTo>
                    <a:lnTo>
                      <a:pt x="434" y="340"/>
                    </a:lnTo>
                    <a:lnTo>
                      <a:pt x="432" y="338"/>
                    </a:lnTo>
                    <a:lnTo>
                      <a:pt x="430" y="336"/>
                    </a:lnTo>
                    <a:lnTo>
                      <a:pt x="428" y="336"/>
                    </a:lnTo>
                    <a:lnTo>
                      <a:pt x="424" y="336"/>
                    </a:lnTo>
                    <a:lnTo>
                      <a:pt x="424" y="336"/>
                    </a:lnTo>
                    <a:lnTo>
                      <a:pt x="428" y="336"/>
                    </a:lnTo>
                    <a:lnTo>
                      <a:pt x="428" y="336"/>
                    </a:lnTo>
                    <a:lnTo>
                      <a:pt x="428" y="334"/>
                    </a:lnTo>
                    <a:lnTo>
                      <a:pt x="426" y="334"/>
                    </a:lnTo>
                    <a:lnTo>
                      <a:pt x="424" y="336"/>
                    </a:lnTo>
                    <a:lnTo>
                      <a:pt x="422" y="336"/>
                    </a:lnTo>
                    <a:lnTo>
                      <a:pt x="418" y="336"/>
                    </a:lnTo>
                    <a:lnTo>
                      <a:pt x="416" y="336"/>
                    </a:lnTo>
                    <a:lnTo>
                      <a:pt x="416" y="336"/>
                    </a:lnTo>
                    <a:lnTo>
                      <a:pt x="412" y="336"/>
                    </a:lnTo>
                    <a:lnTo>
                      <a:pt x="410" y="336"/>
                    </a:lnTo>
                    <a:lnTo>
                      <a:pt x="408" y="334"/>
                    </a:lnTo>
                    <a:lnTo>
                      <a:pt x="408" y="332"/>
                    </a:lnTo>
                    <a:lnTo>
                      <a:pt x="408" y="332"/>
                    </a:lnTo>
                    <a:lnTo>
                      <a:pt x="406" y="332"/>
                    </a:lnTo>
                    <a:lnTo>
                      <a:pt x="404" y="334"/>
                    </a:lnTo>
                    <a:lnTo>
                      <a:pt x="404" y="336"/>
                    </a:lnTo>
                    <a:lnTo>
                      <a:pt x="402" y="336"/>
                    </a:lnTo>
                    <a:lnTo>
                      <a:pt x="400" y="336"/>
                    </a:lnTo>
                    <a:lnTo>
                      <a:pt x="398" y="336"/>
                    </a:lnTo>
                    <a:lnTo>
                      <a:pt x="390" y="336"/>
                    </a:lnTo>
                    <a:lnTo>
                      <a:pt x="388" y="338"/>
                    </a:lnTo>
                    <a:lnTo>
                      <a:pt x="384" y="340"/>
                    </a:lnTo>
                    <a:lnTo>
                      <a:pt x="382" y="342"/>
                    </a:lnTo>
                    <a:lnTo>
                      <a:pt x="382" y="344"/>
                    </a:lnTo>
                    <a:lnTo>
                      <a:pt x="384" y="344"/>
                    </a:lnTo>
                    <a:lnTo>
                      <a:pt x="384" y="342"/>
                    </a:lnTo>
                    <a:lnTo>
                      <a:pt x="386" y="342"/>
                    </a:lnTo>
                    <a:lnTo>
                      <a:pt x="386" y="344"/>
                    </a:lnTo>
                    <a:lnTo>
                      <a:pt x="390" y="344"/>
                    </a:lnTo>
                    <a:lnTo>
                      <a:pt x="388" y="346"/>
                    </a:lnTo>
                    <a:lnTo>
                      <a:pt x="384" y="346"/>
                    </a:lnTo>
                    <a:lnTo>
                      <a:pt x="384" y="348"/>
                    </a:lnTo>
                    <a:lnTo>
                      <a:pt x="384" y="350"/>
                    </a:lnTo>
                    <a:lnTo>
                      <a:pt x="390" y="352"/>
                    </a:lnTo>
                    <a:lnTo>
                      <a:pt x="392" y="354"/>
                    </a:lnTo>
                    <a:lnTo>
                      <a:pt x="392" y="354"/>
                    </a:lnTo>
                    <a:lnTo>
                      <a:pt x="390" y="356"/>
                    </a:lnTo>
                    <a:lnTo>
                      <a:pt x="390" y="356"/>
                    </a:lnTo>
                    <a:lnTo>
                      <a:pt x="390" y="354"/>
                    </a:lnTo>
                    <a:lnTo>
                      <a:pt x="388" y="354"/>
                    </a:lnTo>
                    <a:lnTo>
                      <a:pt x="386" y="354"/>
                    </a:lnTo>
                    <a:lnTo>
                      <a:pt x="384" y="352"/>
                    </a:lnTo>
                    <a:lnTo>
                      <a:pt x="384" y="352"/>
                    </a:lnTo>
                    <a:lnTo>
                      <a:pt x="382" y="348"/>
                    </a:lnTo>
                    <a:lnTo>
                      <a:pt x="380" y="348"/>
                    </a:lnTo>
                    <a:lnTo>
                      <a:pt x="380" y="352"/>
                    </a:lnTo>
                    <a:lnTo>
                      <a:pt x="380" y="354"/>
                    </a:lnTo>
                    <a:lnTo>
                      <a:pt x="378" y="354"/>
                    </a:lnTo>
                    <a:lnTo>
                      <a:pt x="378" y="354"/>
                    </a:lnTo>
                    <a:lnTo>
                      <a:pt x="376" y="352"/>
                    </a:lnTo>
                    <a:lnTo>
                      <a:pt x="374" y="352"/>
                    </a:lnTo>
                    <a:lnTo>
                      <a:pt x="372" y="354"/>
                    </a:lnTo>
                    <a:lnTo>
                      <a:pt x="370" y="354"/>
                    </a:lnTo>
                    <a:lnTo>
                      <a:pt x="368" y="352"/>
                    </a:lnTo>
                    <a:lnTo>
                      <a:pt x="366" y="352"/>
                    </a:lnTo>
                    <a:lnTo>
                      <a:pt x="364" y="352"/>
                    </a:lnTo>
                    <a:lnTo>
                      <a:pt x="366" y="352"/>
                    </a:lnTo>
                    <a:lnTo>
                      <a:pt x="366" y="350"/>
                    </a:lnTo>
                    <a:lnTo>
                      <a:pt x="366" y="348"/>
                    </a:lnTo>
                    <a:lnTo>
                      <a:pt x="364" y="348"/>
                    </a:lnTo>
                    <a:lnTo>
                      <a:pt x="362" y="348"/>
                    </a:lnTo>
                    <a:lnTo>
                      <a:pt x="362" y="346"/>
                    </a:lnTo>
                    <a:lnTo>
                      <a:pt x="362" y="346"/>
                    </a:lnTo>
                    <a:lnTo>
                      <a:pt x="360" y="346"/>
                    </a:lnTo>
                    <a:lnTo>
                      <a:pt x="358" y="346"/>
                    </a:lnTo>
                    <a:lnTo>
                      <a:pt x="360" y="344"/>
                    </a:lnTo>
                    <a:lnTo>
                      <a:pt x="358" y="344"/>
                    </a:lnTo>
                    <a:lnTo>
                      <a:pt x="356" y="344"/>
                    </a:lnTo>
                    <a:lnTo>
                      <a:pt x="356" y="346"/>
                    </a:lnTo>
                    <a:lnTo>
                      <a:pt x="356" y="346"/>
                    </a:lnTo>
                    <a:lnTo>
                      <a:pt x="354" y="348"/>
                    </a:lnTo>
                    <a:lnTo>
                      <a:pt x="348" y="346"/>
                    </a:lnTo>
                    <a:lnTo>
                      <a:pt x="346" y="346"/>
                    </a:lnTo>
                    <a:lnTo>
                      <a:pt x="340" y="344"/>
                    </a:lnTo>
                    <a:lnTo>
                      <a:pt x="338" y="344"/>
                    </a:lnTo>
                    <a:lnTo>
                      <a:pt x="334" y="346"/>
                    </a:lnTo>
                    <a:lnTo>
                      <a:pt x="332" y="346"/>
                    </a:lnTo>
                    <a:lnTo>
                      <a:pt x="330" y="346"/>
                    </a:lnTo>
                    <a:lnTo>
                      <a:pt x="328" y="350"/>
                    </a:lnTo>
                    <a:lnTo>
                      <a:pt x="324" y="350"/>
                    </a:lnTo>
                    <a:lnTo>
                      <a:pt x="326" y="348"/>
                    </a:lnTo>
                    <a:lnTo>
                      <a:pt x="324" y="346"/>
                    </a:lnTo>
                    <a:lnTo>
                      <a:pt x="326" y="344"/>
                    </a:lnTo>
                    <a:lnTo>
                      <a:pt x="326" y="340"/>
                    </a:lnTo>
                    <a:lnTo>
                      <a:pt x="324" y="342"/>
                    </a:lnTo>
                    <a:lnTo>
                      <a:pt x="322" y="344"/>
                    </a:lnTo>
                    <a:lnTo>
                      <a:pt x="322" y="344"/>
                    </a:lnTo>
                    <a:lnTo>
                      <a:pt x="320" y="342"/>
                    </a:lnTo>
                    <a:lnTo>
                      <a:pt x="322" y="346"/>
                    </a:lnTo>
                    <a:lnTo>
                      <a:pt x="322" y="348"/>
                    </a:lnTo>
                    <a:lnTo>
                      <a:pt x="322" y="352"/>
                    </a:lnTo>
                    <a:lnTo>
                      <a:pt x="320" y="352"/>
                    </a:lnTo>
                    <a:lnTo>
                      <a:pt x="318" y="352"/>
                    </a:lnTo>
                    <a:lnTo>
                      <a:pt x="314" y="356"/>
                    </a:lnTo>
                    <a:lnTo>
                      <a:pt x="310" y="360"/>
                    </a:lnTo>
                    <a:lnTo>
                      <a:pt x="308" y="360"/>
                    </a:lnTo>
                    <a:lnTo>
                      <a:pt x="306" y="360"/>
                    </a:lnTo>
                    <a:lnTo>
                      <a:pt x="304" y="360"/>
                    </a:lnTo>
                    <a:lnTo>
                      <a:pt x="306" y="360"/>
                    </a:lnTo>
                    <a:lnTo>
                      <a:pt x="304" y="358"/>
                    </a:lnTo>
                    <a:lnTo>
                      <a:pt x="302" y="358"/>
                    </a:lnTo>
                    <a:lnTo>
                      <a:pt x="302" y="358"/>
                    </a:lnTo>
                    <a:lnTo>
                      <a:pt x="300" y="360"/>
                    </a:lnTo>
                    <a:lnTo>
                      <a:pt x="300" y="360"/>
                    </a:lnTo>
                    <a:lnTo>
                      <a:pt x="298" y="362"/>
                    </a:lnTo>
                    <a:lnTo>
                      <a:pt x="298" y="360"/>
                    </a:lnTo>
                    <a:lnTo>
                      <a:pt x="298" y="364"/>
                    </a:lnTo>
                    <a:lnTo>
                      <a:pt x="296" y="364"/>
                    </a:lnTo>
                    <a:lnTo>
                      <a:pt x="294" y="364"/>
                    </a:lnTo>
                    <a:lnTo>
                      <a:pt x="292" y="366"/>
                    </a:lnTo>
                    <a:lnTo>
                      <a:pt x="294" y="368"/>
                    </a:lnTo>
                    <a:lnTo>
                      <a:pt x="290" y="370"/>
                    </a:lnTo>
                    <a:lnTo>
                      <a:pt x="288" y="370"/>
                    </a:lnTo>
                    <a:lnTo>
                      <a:pt x="290" y="376"/>
                    </a:lnTo>
                    <a:lnTo>
                      <a:pt x="288" y="378"/>
                    </a:lnTo>
                    <a:lnTo>
                      <a:pt x="286" y="382"/>
                    </a:lnTo>
                    <a:lnTo>
                      <a:pt x="286" y="384"/>
                    </a:lnTo>
                    <a:lnTo>
                      <a:pt x="286" y="386"/>
                    </a:lnTo>
                    <a:lnTo>
                      <a:pt x="286" y="392"/>
                    </a:lnTo>
                    <a:lnTo>
                      <a:pt x="286" y="394"/>
                    </a:lnTo>
                    <a:lnTo>
                      <a:pt x="286" y="396"/>
                    </a:lnTo>
                    <a:lnTo>
                      <a:pt x="286" y="400"/>
                    </a:lnTo>
                    <a:lnTo>
                      <a:pt x="284" y="400"/>
                    </a:lnTo>
                    <a:lnTo>
                      <a:pt x="284" y="398"/>
                    </a:lnTo>
                    <a:lnTo>
                      <a:pt x="280" y="396"/>
                    </a:lnTo>
                    <a:lnTo>
                      <a:pt x="278" y="396"/>
                    </a:lnTo>
                    <a:lnTo>
                      <a:pt x="274" y="394"/>
                    </a:lnTo>
                    <a:lnTo>
                      <a:pt x="272" y="392"/>
                    </a:lnTo>
                    <a:lnTo>
                      <a:pt x="272" y="392"/>
                    </a:lnTo>
                    <a:lnTo>
                      <a:pt x="270" y="392"/>
                    </a:lnTo>
                    <a:lnTo>
                      <a:pt x="268" y="392"/>
                    </a:lnTo>
                    <a:lnTo>
                      <a:pt x="268" y="390"/>
                    </a:lnTo>
                    <a:lnTo>
                      <a:pt x="266" y="390"/>
                    </a:lnTo>
                    <a:lnTo>
                      <a:pt x="266" y="386"/>
                    </a:lnTo>
                    <a:lnTo>
                      <a:pt x="264" y="380"/>
                    </a:lnTo>
                    <a:lnTo>
                      <a:pt x="264" y="378"/>
                    </a:lnTo>
                    <a:lnTo>
                      <a:pt x="264" y="378"/>
                    </a:lnTo>
                    <a:lnTo>
                      <a:pt x="264" y="376"/>
                    </a:lnTo>
                    <a:lnTo>
                      <a:pt x="264" y="374"/>
                    </a:lnTo>
                    <a:lnTo>
                      <a:pt x="262" y="372"/>
                    </a:lnTo>
                    <a:lnTo>
                      <a:pt x="262" y="370"/>
                    </a:lnTo>
                    <a:lnTo>
                      <a:pt x="260" y="366"/>
                    </a:lnTo>
                    <a:lnTo>
                      <a:pt x="258" y="366"/>
                    </a:lnTo>
                    <a:lnTo>
                      <a:pt x="258" y="364"/>
                    </a:lnTo>
                    <a:lnTo>
                      <a:pt x="258" y="364"/>
                    </a:lnTo>
                    <a:lnTo>
                      <a:pt x="256" y="360"/>
                    </a:lnTo>
                    <a:lnTo>
                      <a:pt x="256" y="358"/>
                    </a:lnTo>
                    <a:lnTo>
                      <a:pt x="254" y="356"/>
                    </a:lnTo>
                    <a:lnTo>
                      <a:pt x="254" y="354"/>
                    </a:lnTo>
                    <a:lnTo>
                      <a:pt x="254" y="352"/>
                    </a:lnTo>
                    <a:lnTo>
                      <a:pt x="252" y="352"/>
                    </a:lnTo>
                    <a:lnTo>
                      <a:pt x="252" y="348"/>
                    </a:lnTo>
                    <a:lnTo>
                      <a:pt x="250" y="346"/>
                    </a:lnTo>
                    <a:lnTo>
                      <a:pt x="248" y="344"/>
                    </a:lnTo>
                    <a:lnTo>
                      <a:pt x="246" y="342"/>
                    </a:lnTo>
                    <a:lnTo>
                      <a:pt x="244" y="340"/>
                    </a:lnTo>
                    <a:lnTo>
                      <a:pt x="244" y="340"/>
                    </a:lnTo>
                    <a:lnTo>
                      <a:pt x="242" y="340"/>
                    </a:lnTo>
                    <a:lnTo>
                      <a:pt x="242" y="340"/>
                    </a:lnTo>
                    <a:lnTo>
                      <a:pt x="240" y="340"/>
                    </a:lnTo>
                    <a:lnTo>
                      <a:pt x="238" y="340"/>
                    </a:lnTo>
                    <a:lnTo>
                      <a:pt x="236" y="340"/>
                    </a:lnTo>
                    <a:lnTo>
                      <a:pt x="234" y="342"/>
                    </a:lnTo>
                    <a:lnTo>
                      <a:pt x="234" y="342"/>
                    </a:lnTo>
                    <a:lnTo>
                      <a:pt x="232" y="340"/>
                    </a:lnTo>
                    <a:lnTo>
                      <a:pt x="232" y="340"/>
                    </a:lnTo>
                    <a:lnTo>
                      <a:pt x="232" y="342"/>
                    </a:lnTo>
                    <a:lnTo>
                      <a:pt x="230" y="342"/>
                    </a:lnTo>
                    <a:lnTo>
                      <a:pt x="228" y="346"/>
                    </a:lnTo>
                    <a:lnTo>
                      <a:pt x="226" y="348"/>
                    </a:lnTo>
                    <a:lnTo>
                      <a:pt x="226" y="348"/>
                    </a:lnTo>
                    <a:lnTo>
                      <a:pt x="226" y="348"/>
                    </a:lnTo>
                    <a:lnTo>
                      <a:pt x="226" y="350"/>
                    </a:lnTo>
                    <a:lnTo>
                      <a:pt x="224" y="350"/>
                    </a:lnTo>
                    <a:lnTo>
                      <a:pt x="224" y="352"/>
                    </a:lnTo>
                    <a:lnTo>
                      <a:pt x="222" y="352"/>
                    </a:lnTo>
                    <a:lnTo>
                      <a:pt x="222" y="352"/>
                    </a:lnTo>
                    <a:lnTo>
                      <a:pt x="220" y="352"/>
                    </a:lnTo>
                    <a:lnTo>
                      <a:pt x="218" y="350"/>
                    </a:lnTo>
                    <a:lnTo>
                      <a:pt x="216" y="348"/>
                    </a:lnTo>
                    <a:lnTo>
                      <a:pt x="216" y="348"/>
                    </a:lnTo>
                    <a:lnTo>
                      <a:pt x="214" y="346"/>
                    </a:lnTo>
                    <a:lnTo>
                      <a:pt x="212" y="346"/>
                    </a:lnTo>
                    <a:lnTo>
                      <a:pt x="210" y="346"/>
                    </a:lnTo>
                    <a:lnTo>
                      <a:pt x="210" y="346"/>
                    </a:lnTo>
                    <a:lnTo>
                      <a:pt x="210" y="344"/>
                    </a:lnTo>
                    <a:lnTo>
                      <a:pt x="210" y="344"/>
                    </a:lnTo>
                    <a:lnTo>
                      <a:pt x="208" y="344"/>
                    </a:lnTo>
                    <a:lnTo>
                      <a:pt x="208" y="342"/>
                    </a:lnTo>
                    <a:lnTo>
                      <a:pt x="206" y="342"/>
                    </a:lnTo>
                    <a:lnTo>
                      <a:pt x="206" y="342"/>
                    </a:lnTo>
                    <a:lnTo>
                      <a:pt x="206" y="340"/>
                    </a:lnTo>
                    <a:lnTo>
                      <a:pt x="204" y="338"/>
                    </a:lnTo>
                    <a:lnTo>
                      <a:pt x="202" y="336"/>
                    </a:lnTo>
                    <a:lnTo>
                      <a:pt x="202" y="334"/>
                    </a:lnTo>
                    <a:lnTo>
                      <a:pt x="204" y="334"/>
                    </a:lnTo>
                    <a:lnTo>
                      <a:pt x="204" y="334"/>
                    </a:lnTo>
                    <a:lnTo>
                      <a:pt x="204" y="332"/>
                    </a:lnTo>
                    <a:lnTo>
                      <a:pt x="204" y="332"/>
                    </a:lnTo>
                    <a:lnTo>
                      <a:pt x="202" y="330"/>
                    </a:lnTo>
                    <a:lnTo>
                      <a:pt x="202" y="330"/>
                    </a:lnTo>
                    <a:lnTo>
                      <a:pt x="202" y="328"/>
                    </a:lnTo>
                    <a:lnTo>
                      <a:pt x="200" y="326"/>
                    </a:lnTo>
                    <a:lnTo>
                      <a:pt x="200" y="324"/>
                    </a:lnTo>
                    <a:lnTo>
                      <a:pt x="198" y="324"/>
                    </a:lnTo>
                    <a:lnTo>
                      <a:pt x="196" y="322"/>
                    </a:lnTo>
                    <a:lnTo>
                      <a:pt x="196" y="322"/>
                    </a:lnTo>
                    <a:lnTo>
                      <a:pt x="196" y="320"/>
                    </a:lnTo>
                    <a:lnTo>
                      <a:pt x="196" y="318"/>
                    </a:lnTo>
                    <a:lnTo>
                      <a:pt x="194" y="318"/>
                    </a:lnTo>
                    <a:lnTo>
                      <a:pt x="194" y="318"/>
                    </a:lnTo>
                    <a:lnTo>
                      <a:pt x="192" y="316"/>
                    </a:lnTo>
                    <a:lnTo>
                      <a:pt x="192" y="316"/>
                    </a:lnTo>
                    <a:lnTo>
                      <a:pt x="190" y="314"/>
                    </a:lnTo>
                    <a:lnTo>
                      <a:pt x="190" y="314"/>
                    </a:lnTo>
                    <a:lnTo>
                      <a:pt x="188" y="310"/>
                    </a:lnTo>
                    <a:lnTo>
                      <a:pt x="186" y="310"/>
                    </a:lnTo>
                    <a:lnTo>
                      <a:pt x="166" y="308"/>
                    </a:lnTo>
                    <a:lnTo>
                      <a:pt x="166" y="312"/>
                    </a:lnTo>
                    <a:lnTo>
                      <a:pt x="130" y="312"/>
                    </a:lnTo>
                    <a:lnTo>
                      <a:pt x="88" y="292"/>
                    </a:lnTo>
                    <a:lnTo>
                      <a:pt x="90" y="292"/>
                    </a:lnTo>
                    <a:lnTo>
                      <a:pt x="88" y="290"/>
                    </a:lnTo>
                    <a:lnTo>
                      <a:pt x="58" y="290"/>
                    </a:lnTo>
                    <a:lnTo>
                      <a:pt x="58" y="290"/>
                    </a:lnTo>
                    <a:lnTo>
                      <a:pt x="60" y="286"/>
                    </a:lnTo>
                    <a:lnTo>
                      <a:pt x="58" y="282"/>
                    </a:lnTo>
                    <a:lnTo>
                      <a:pt x="54" y="276"/>
                    </a:lnTo>
                    <a:lnTo>
                      <a:pt x="52" y="274"/>
                    </a:lnTo>
                    <a:lnTo>
                      <a:pt x="50" y="274"/>
                    </a:lnTo>
                    <a:lnTo>
                      <a:pt x="50" y="274"/>
                    </a:lnTo>
                    <a:lnTo>
                      <a:pt x="48" y="274"/>
                    </a:lnTo>
                    <a:lnTo>
                      <a:pt x="48" y="270"/>
                    </a:lnTo>
                    <a:lnTo>
                      <a:pt x="48" y="270"/>
                    </a:lnTo>
                    <a:lnTo>
                      <a:pt x="44" y="268"/>
                    </a:lnTo>
                    <a:lnTo>
                      <a:pt x="44" y="268"/>
                    </a:lnTo>
                    <a:lnTo>
                      <a:pt x="40" y="266"/>
                    </a:lnTo>
                    <a:lnTo>
                      <a:pt x="40" y="264"/>
                    </a:lnTo>
                    <a:lnTo>
                      <a:pt x="38" y="262"/>
                    </a:lnTo>
                    <a:lnTo>
                      <a:pt x="34" y="262"/>
                    </a:lnTo>
                    <a:lnTo>
                      <a:pt x="32" y="262"/>
                    </a:lnTo>
                    <a:lnTo>
                      <a:pt x="30" y="262"/>
                    </a:lnTo>
                    <a:lnTo>
                      <a:pt x="28" y="262"/>
                    </a:lnTo>
                    <a:lnTo>
                      <a:pt x="24" y="262"/>
                    </a:lnTo>
                    <a:lnTo>
                      <a:pt x="22" y="260"/>
                    </a:lnTo>
                    <a:lnTo>
                      <a:pt x="22" y="258"/>
                    </a:lnTo>
                    <a:lnTo>
                      <a:pt x="22" y="258"/>
                    </a:lnTo>
                    <a:lnTo>
                      <a:pt x="24" y="256"/>
                    </a:lnTo>
                    <a:lnTo>
                      <a:pt x="24" y="252"/>
                    </a:lnTo>
                    <a:lnTo>
                      <a:pt x="24" y="250"/>
                    </a:lnTo>
                    <a:lnTo>
                      <a:pt x="22" y="248"/>
                    </a:lnTo>
                    <a:lnTo>
                      <a:pt x="22" y="246"/>
                    </a:lnTo>
                    <a:lnTo>
                      <a:pt x="22" y="246"/>
                    </a:lnTo>
                    <a:lnTo>
                      <a:pt x="22" y="244"/>
                    </a:lnTo>
                    <a:lnTo>
                      <a:pt x="20" y="242"/>
                    </a:lnTo>
                    <a:lnTo>
                      <a:pt x="16" y="236"/>
                    </a:lnTo>
                    <a:lnTo>
                      <a:pt x="16" y="232"/>
                    </a:lnTo>
                    <a:lnTo>
                      <a:pt x="14" y="232"/>
                    </a:lnTo>
                    <a:lnTo>
                      <a:pt x="14" y="230"/>
                    </a:lnTo>
                    <a:lnTo>
                      <a:pt x="14" y="228"/>
                    </a:lnTo>
                    <a:lnTo>
                      <a:pt x="14" y="224"/>
                    </a:lnTo>
                    <a:lnTo>
                      <a:pt x="14" y="224"/>
                    </a:lnTo>
                    <a:lnTo>
                      <a:pt x="14" y="224"/>
                    </a:lnTo>
                    <a:lnTo>
                      <a:pt x="16" y="222"/>
                    </a:lnTo>
                    <a:lnTo>
                      <a:pt x="16" y="220"/>
                    </a:lnTo>
                    <a:lnTo>
                      <a:pt x="14" y="218"/>
                    </a:lnTo>
                    <a:lnTo>
                      <a:pt x="12" y="218"/>
                    </a:lnTo>
                    <a:lnTo>
                      <a:pt x="12" y="214"/>
                    </a:lnTo>
                    <a:lnTo>
                      <a:pt x="10" y="214"/>
                    </a:lnTo>
                    <a:lnTo>
                      <a:pt x="10" y="212"/>
                    </a:lnTo>
                    <a:lnTo>
                      <a:pt x="12" y="210"/>
                    </a:lnTo>
                    <a:lnTo>
                      <a:pt x="10" y="210"/>
                    </a:lnTo>
                    <a:lnTo>
                      <a:pt x="12" y="208"/>
                    </a:lnTo>
                    <a:lnTo>
                      <a:pt x="12" y="206"/>
                    </a:lnTo>
                    <a:lnTo>
                      <a:pt x="12" y="206"/>
                    </a:lnTo>
                    <a:lnTo>
                      <a:pt x="14" y="206"/>
                    </a:lnTo>
                    <a:lnTo>
                      <a:pt x="16" y="208"/>
                    </a:lnTo>
                    <a:lnTo>
                      <a:pt x="16" y="210"/>
                    </a:lnTo>
                    <a:lnTo>
                      <a:pt x="16" y="208"/>
                    </a:lnTo>
                    <a:lnTo>
                      <a:pt x="16" y="206"/>
                    </a:lnTo>
                    <a:lnTo>
                      <a:pt x="16" y="204"/>
                    </a:lnTo>
                    <a:lnTo>
                      <a:pt x="14" y="202"/>
                    </a:lnTo>
                    <a:lnTo>
                      <a:pt x="14" y="200"/>
                    </a:lnTo>
                    <a:lnTo>
                      <a:pt x="16" y="200"/>
                    </a:lnTo>
                    <a:lnTo>
                      <a:pt x="16" y="202"/>
                    </a:lnTo>
                    <a:lnTo>
                      <a:pt x="18" y="200"/>
                    </a:lnTo>
                    <a:lnTo>
                      <a:pt x="20" y="200"/>
                    </a:lnTo>
                    <a:lnTo>
                      <a:pt x="18" y="200"/>
                    </a:lnTo>
                    <a:lnTo>
                      <a:pt x="16" y="200"/>
                    </a:lnTo>
                    <a:lnTo>
                      <a:pt x="16" y="200"/>
                    </a:lnTo>
                    <a:lnTo>
                      <a:pt x="14" y="198"/>
                    </a:lnTo>
                    <a:lnTo>
                      <a:pt x="14" y="198"/>
                    </a:lnTo>
                    <a:lnTo>
                      <a:pt x="12" y="198"/>
                    </a:lnTo>
                    <a:lnTo>
                      <a:pt x="12" y="200"/>
                    </a:lnTo>
                    <a:lnTo>
                      <a:pt x="12" y="204"/>
                    </a:lnTo>
                    <a:lnTo>
                      <a:pt x="12" y="202"/>
                    </a:lnTo>
                    <a:lnTo>
                      <a:pt x="10" y="202"/>
                    </a:lnTo>
                    <a:lnTo>
                      <a:pt x="10" y="202"/>
                    </a:lnTo>
                    <a:lnTo>
                      <a:pt x="8" y="200"/>
                    </a:lnTo>
                    <a:lnTo>
                      <a:pt x="6" y="198"/>
                    </a:lnTo>
                    <a:lnTo>
                      <a:pt x="8" y="196"/>
                    </a:lnTo>
                    <a:lnTo>
                      <a:pt x="8" y="192"/>
                    </a:lnTo>
                    <a:lnTo>
                      <a:pt x="2" y="186"/>
                    </a:lnTo>
                    <a:lnTo>
                      <a:pt x="2" y="184"/>
                    </a:lnTo>
                    <a:lnTo>
                      <a:pt x="2" y="182"/>
                    </a:lnTo>
                    <a:lnTo>
                      <a:pt x="2" y="180"/>
                    </a:lnTo>
                    <a:lnTo>
                      <a:pt x="2" y="178"/>
                    </a:lnTo>
                    <a:lnTo>
                      <a:pt x="2" y="176"/>
                    </a:lnTo>
                    <a:lnTo>
                      <a:pt x="2" y="174"/>
                    </a:lnTo>
                    <a:lnTo>
                      <a:pt x="2" y="172"/>
                    </a:lnTo>
                    <a:lnTo>
                      <a:pt x="4" y="170"/>
                    </a:lnTo>
                    <a:lnTo>
                      <a:pt x="4" y="164"/>
                    </a:lnTo>
                    <a:lnTo>
                      <a:pt x="2" y="160"/>
                    </a:lnTo>
                    <a:lnTo>
                      <a:pt x="0" y="158"/>
                    </a:lnTo>
                    <a:lnTo>
                      <a:pt x="0" y="154"/>
                    </a:lnTo>
                    <a:lnTo>
                      <a:pt x="0" y="152"/>
                    </a:lnTo>
                    <a:lnTo>
                      <a:pt x="4" y="150"/>
                    </a:lnTo>
                    <a:lnTo>
                      <a:pt x="6" y="146"/>
                    </a:lnTo>
                    <a:lnTo>
                      <a:pt x="4" y="146"/>
                    </a:lnTo>
                    <a:lnTo>
                      <a:pt x="4" y="144"/>
                    </a:lnTo>
                    <a:lnTo>
                      <a:pt x="6" y="142"/>
                    </a:lnTo>
                    <a:lnTo>
                      <a:pt x="8" y="140"/>
                    </a:lnTo>
                    <a:lnTo>
                      <a:pt x="8" y="134"/>
                    </a:lnTo>
                    <a:lnTo>
                      <a:pt x="6" y="132"/>
                    </a:lnTo>
                    <a:lnTo>
                      <a:pt x="6" y="130"/>
                    </a:lnTo>
                    <a:lnTo>
                      <a:pt x="8" y="128"/>
                    </a:lnTo>
                    <a:lnTo>
                      <a:pt x="6" y="126"/>
                    </a:lnTo>
                    <a:lnTo>
                      <a:pt x="6" y="122"/>
                    </a:lnTo>
                    <a:lnTo>
                      <a:pt x="8" y="118"/>
                    </a:lnTo>
                    <a:lnTo>
                      <a:pt x="8" y="114"/>
                    </a:lnTo>
                    <a:lnTo>
                      <a:pt x="8" y="110"/>
                    </a:lnTo>
                    <a:lnTo>
                      <a:pt x="12" y="108"/>
                    </a:lnTo>
                    <a:lnTo>
                      <a:pt x="12" y="104"/>
                    </a:lnTo>
                    <a:lnTo>
                      <a:pt x="14" y="102"/>
                    </a:lnTo>
                    <a:lnTo>
                      <a:pt x="14" y="100"/>
                    </a:lnTo>
                    <a:lnTo>
                      <a:pt x="16" y="96"/>
                    </a:lnTo>
                    <a:lnTo>
                      <a:pt x="18" y="94"/>
                    </a:lnTo>
                    <a:lnTo>
                      <a:pt x="20" y="86"/>
                    </a:lnTo>
                    <a:lnTo>
                      <a:pt x="22" y="82"/>
                    </a:lnTo>
                    <a:lnTo>
                      <a:pt x="22" y="76"/>
                    </a:lnTo>
                    <a:lnTo>
                      <a:pt x="26" y="68"/>
                    </a:lnTo>
                    <a:lnTo>
                      <a:pt x="28" y="66"/>
                    </a:lnTo>
                    <a:lnTo>
                      <a:pt x="30" y="62"/>
                    </a:lnTo>
                    <a:lnTo>
                      <a:pt x="30" y="60"/>
                    </a:lnTo>
                    <a:lnTo>
                      <a:pt x="30" y="58"/>
                    </a:lnTo>
                    <a:lnTo>
                      <a:pt x="32" y="54"/>
                    </a:lnTo>
                    <a:lnTo>
                      <a:pt x="32" y="54"/>
                    </a:lnTo>
                    <a:lnTo>
                      <a:pt x="32" y="52"/>
                    </a:lnTo>
                    <a:lnTo>
                      <a:pt x="34" y="54"/>
                    </a:lnTo>
                    <a:lnTo>
                      <a:pt x="38" y="54"/>
                    </a:lnTo>
                    <a:lnTo>
                      <a:pt x="40" y="54"/>
                    </a:lnTo>
                    <a:lnTo>
                      <a:pt x="42" y="54"/>
                    </a:lnTo>
                    <a:lnTo>
                      <a:pt x="44" y="56"/>
                    </a:lnTo>
                    <a:lnTo>
                      <a:pt x="44" y="58"/>
                    </a:lnTo>
                    <a:lnTo>
                      <a:pt x="44" y="56"/>
                    </a:lnTo>
                    <a:lnTo>
                      <a:pt x="44" y="54"/>
                    </a:lnTo>
                    <a:lnTo>
                      <a:pt x="40" y="54"/>
                    </a:lnTo>
                    <a:lnTo>
                      <a:pt x="38" y="52"/>
                    </a:lnTo>
                    <a:lnTo>
                      <a:pt x="36" y="52"/>
                    </a:lnTo>
                    <a:lnTo>
                      <a:pt x="32" y="50"/>
                    </a:lnTo>
                    <a:lnTo>
                      <a:pt x="32" y="50"/>
                    </a:lnTo>
                    <a:lnTo>
                      <a:pt x="32" y="48"/>
                    </a:lnTo>
                    <a:lnTo>
                      <a:pt x="34" y="48"/>
                    </a:lnTo>
                    <a:lnTo>
                      <a:pt x="34" y="46"/>
                    </a:lnTo>
                    <a:lnTo>
                      <a:pt x="34" y="46"/>
                    </a:lnTo>
                    <a:lnTo>
                      <a:pt x="36" y="42"/>
                    </a:lnTo>
                    <a:lnTo>
                      <a:pt x="34" y="42"/>
                    </a:lnTo>
                    <a:lnTo>
                      <a:pt x="32" y="40"/>
                    </a:lnTo>
                    <a:lnTo>
                      <a:pt x="34" y="40"/>
                    </a:lnTo>
                    <a:lnTo>
                      <a:pt x="34" y="40"/>
                    </a:lnTo>
                    <a:lnTo>
                      <a:pt x="36" y="38"/>
                    </a:lnTo>
                    <a:lnTo>
                      <a:pt x="36" y="36"/>
                    </a:lnTo>
                    <a:lnTo>
                      <a:pt x="34" y="36"/>
                    </a:lnTo>
                    <a:lnTo>
                      <a:pt x="34" y="34"/>
                    </a:lnTo>
                    <a:lnTo>
                      <a:pt x="34" y="32"/>
                    </a:lnTo>
                    <a:lnTo>
                      <a:pt x="34" y="28"/>
                    </a:lnTo>
                    <a:lnTo>
                      <a:pt x="34" y="22"/>
                    </a:lnTo>
                    <a:lnTo>
                      <a:pt x="34" y="18"/>
                    </a:lnTo>
                    <a:lnTo>
                      <a:pt x="34" y="16"/>
                    </a:lnTo>
                    <a:lnTo>
                      <a:pt x="36" y="12"/>
                    </a:lnTo>
                    <a:lnTo>
                      <a:pt x="36" y="8"/>
                    </a:lnTo>
                    <a:lnTo>
                      <a:pt x="36" y="8"/>
                    </a:lnTo>
                    <a:lnTo>
                      <a:pt x="42" y="14"/>
                    </a:lnTo>
                    <a:lnTo>
                      <a:pt x="44" y="16"/>
                    </a:lnTo>
                    <a:lnTo>
                      <a:pt x="50" y="16"/>
                    </a:lnTo>
                    <a:lnTo>
                      <a:pt x="52" y="16"/>
                    </a:lnTo>
                    <a:lnTo>
                      <a:pt x="54" y="18"/>
                    </a:lnTo>
                    <a:lnTo>
                      <a:pt x="54" y="18"/>
                    </a:lnTo>
                    <a:lnTo>
                      <a:pt x="56" y="18"/>
                    </a:lnTo>
                    <a:lnTo>
                      <a:pt x="56" y="20"/>
                    </a:lnTo>
                    <a:lnTo>
                      <a:pt x="56" y="22"/>
                    </a:lnTo>
                    <a:lnTo>
                      <a:pt x="54" y="22"/>
                    </a:lnTo>
                    <a:lnTo>
                      <a:pt x="50" y="24"/>
                    </a:lnTo>
                    <a:lnTo>
                      <a:pt x="50" y="26"/>
                    </a:lnTo>
                    <a:lnTo>
                      <a:pt x="52" y="26"/>
                    </a:lnTo>
                    <a:lnTo>
                      <a:pt x="54" y="24"/>
                    </a:lnTo>
                    <a:lnTo>
                      <a:pt x="56" y="22"/>
                    </a:lnTo>
                    <a:lnTo>
                      <a:pt x="58" y="22"/>
                    </a:lnTo>
                    <a:lnTo>
                      <a:pt x="58" y="24"/>
                    </a:lnTo>
                    <a:lnTo>
                      <a:pt x="56" y="26"/>
                    </a:lnTo>
                    <a:lnTo>
                      <a:pt x="54" y="28"/>
                    </a:lnTo>
                    <a:lnTo>
                      <a:pt x="54" y="32"/>
                    </a:lnTo>
                    <a:lnTo>
                      <a:pt x="54" y="32"/>
                    </a:lnTo>
                    <a:lnTo>
                      <a:pt x="54" y="30"/>
                    </a:lnTo>
                    <a:lnTo>
                      <a:pt x="52" y="32"/>
                    </a:lnTo>
                    <a:lnTo>
                      <a:pt x="50" y="30"/>
                    </a:lnTo>
                    <a:lnTo>
                      <a:pt x="50" y="32"/>
                    </a:lnTo>
                    <a:lnTo>
                      <a:pt x="50" y="34"/>
                    </a:lnTo>
                    <a:lnTo>
                      <a:pt x="52" y="36"/>
                    </a:lnTo>
                    <a:lnTo>
                      <a:pt x="54" y="34"/>
                    </a:lnTo>
                    <a:lnTo>
                      <a:pt x="56" y="32"/>
                    </a:lnTo>
                    <a:lnTo>
                      <a:pt x="56" y="30"/>
                    </a:lnTo>
                    <a:lnTo>
                      <a:pt x="56" y="26"/>
                    </a:lnTo>
                    <a:lnTo>
                      <a:pt x="58" y="26"/>
                    </a:lnTo>
                    <a:lnTo>
                      <a:pt x="58" y="22"/>
                    </a:lnTo>
                    <a:lnTo>
                      <a:pt x="62" y="22"/>
                    </a:lnTo>
                    <a:lnTo>
                      <a:pt x="64" y="18"/>
                    </a:lnTo>
                    <a:lnTo>
                      <a:pt x="62" y="18"/>
                    </a:lnTo>
                    <a:lnTo>
                      <a:pt x="62" y="16"/>
                    </a:lnTo>
                    <a:lnTo>
                      <a:pt x="62" y="16"/>
                    </a:lnTo>
                    <a:lnTo>
                      <a:pt x="62" y="12"/>
                    </a:lnTo>
                    <a:lnTo>
                      <a:pt x="64" y="12"/>
                    </a:lnTo>
                    <a:lnTo>
                      <a:pt x="62" y="12"/>
                    </a:lnTo>
                    <a:lnTo>
                      <a:pt x="62" y="8"/>
                    </a:lnTo>
                    <a:lnTo>
                      <a:pt x="64" y="8"/>
                    </a:lnTo>
                    <a:lnTo>
                      <a:pt x="64" y="6"/>
                    </a:lnTo>
                    <a:lnTo>
                      <a:pt x="60" y="4"/>
                    </a:lnTo>
                    <a:lnTo>
                      <a:pt x="60" y="0"/>
                    </a:lnTo>
                    <a:close/>
                    <a:moveTo>
                      <a:pt x="638" y="174"/>
                    </a:moveTo>
                    <a:lnTo>
                      <a:pt x="638" y="176"/>
                    </a:lnTo>
                    <a:lnTo>
                      <a:pt x="640" y="174"/>
                    </a:lnTo>
                    <a:lnTo>
                      <a:pt x="642" y="174"/>
                    </a:lnTo>
                    <a:lnTo>
                      <a:pt x="642" y="174"/>
                    </a:lnTo>
                    <a:lnTo>
                      <a:pt x="642" y="172"/>
                    </a:lnTo>
                    <a:lnTo>
                      <a:pt x="640" y="172"/>
                    </a:lnTo>
                    <a:lnTo>
                      <a:pt x="640" y="174"/>
                    </a:lnTo>
                    <a:lnTo>
                      <a:pt x="638" y="174"/>
                    </a:lnTo>
                    <a:close/>
                    <a:moveTo>
                      <a:pt x="600" y="184"/>
                    </a:moveTo>
                    <a:lnTo>
                      <a:pt x="600" y="186"/>
                    </a:lnTo>
                    <a:lnTo>
                      <a:pt x="602" y="184"/>
                    </a:lnTo>
                    <a:lnTo>
                      <a:pt x="602" y="184"/>
                    </a:lnTo>
                    <a:lnTo>
                      <a:pt x="606" y="184"/>
                    </a:lnTo>
                    <a:lnTo>
                      <a:pt x="608" y="182"/>
                    </a:lnTo>
                    <a:lnTo>
                      <a:pt x="612" y="182"/>
                    </a:lnTo>
                    <a:lnTo>
                      <a:pt x="614" y="182"/>
                    </a:lnTo>
                    <a:lnTo>
                      <a:pt x="618" y="182"/>
                    </a:lnTo>
                    <a:lnTo>
                      <a:pt x="618" y="180"/>
                    </a:lnTo>
                    <a:lnTo>
                      <a:pt x="620" y="182"/>
                    </a:lnTo>
                    <a:lnTo>
                      <a:pt x="622" y="180"/>
                    </a:lnTo>
                    <a:lnTo>
                      <a:pt x="624" y="178"/>
                    </a:lnTo>
                    <a:lnTo>
                      <a:pt x="622" y="180"/>
                    </a:lnTo>
                    <a:lnTo>
                      <a:pt x="620" y="178"/>
                    </a:lnTo>
                    <a:lnTo>
                      <a:pt x="618" y="180"/>
                    </a:lnTo>
                    <a:lnTo>
                      <a:pt x="618" y="178"/>
                    </a:lnTo>
                    <a:lnTo>
                      <a:pt x="620" y="178"/>
                    </a:lnTo>
                    <a:lnTo>
                      <a:pt x="620" y="178"/>
                    </a:lnTo>
                    <a:lnTo>
                      <a:pt x="616" y="178"/>
                    </a:lnTo>
                    <a:lnTo>
                      <a:pt x="612" y="178"/>
                    </a:lnTo>
                    <a:lnTo>
                      <a:pt x="610" y="180"/>
                    </a:lnTo>
                    <a:lnTo>
                      <a:pt x="606" y="180"/>
                    </a:lnTo>
                    <a:lnTo>
                      <a:pt x="604" y="180"/>
                    </a:lnTo>
                    <a:lnTo>
                      <a:pt x="600" y="182"/>
                    </a:lnTo>
                    <a:lnTo>
                      <a:pt x="600" y="184"/>
                    </a:lnTo>
                    <a:lnTo>
                      <a:pt x="600" y="184"/>
                    </a:lnTo>
                    <a:lnTo>
                      <a:pt x="600" y="184"/>
                    </a:lnTo>
                    <a:close/>
                    <a:moveTo>
                      <a:pt x="60" y="12"/>
                    </a:moveTo>
                    <a:lnTo>
                      <a:pt x="58" y="14"/>
                    </a:lnTo>
                    <a:lnTo>
                      <a:pt x="58" y="18"/>
                    </a:lnTo>
                    <a:lnTo>
                      <a:pt x="60" y="20"/>
                    </a:lnTo>
                    <a:lnTo>
                      <a:pt x="60" y="20"/>
                    </a:lnTo>
                    <a:lnTo>
                      <a:pt x="58" y="16"/>
                    </a:lnTo>
                    <a:lnTo>
                      <a:pt x="60" y="14"/>
                    </a:lnTo>
                    <a:lnTo>
                      <a:pt x="60" y="12"/>
                    </a:lnTo>
                    <a:lnTo>
                      <a:pt x="60" y="12"/>
                    </a:lnTo>
                    <a:close/>
                    <a:moveTo>
                      <a:pt x="294" y="370"/>
                    </a:moveTo>
                    <a:lnTo>
                      <a:pt x="294" y="370"/>
                    </a:lnTo>
                    <a:lnTo>
                      <a:pt x="296" y="366"/>
                    </a:lnTo>
                    <a:lnTo>
                      <a:pt x="298" y="364"/>
                    </a:lnTo>
                    <a:lnTo>
                      <a:pt x="296" y="366"/>
                    </a:lnTo>
                    <a:lnTo>
                      <a:pt x="294" y="370"/>
                    </a:lnTo>
                    <a:close/>
                    <a:moveTo>
                      <a:pt x="290" y="376"/>
                    </a:moveTo>
                    <a:lnTo>
                      <a:pt x="292" y="376"/>
                    </a:lnTo>
                    <a:lnTo>
                      <a:pt x="292" y="374"/>
                    </a:lnTo>
                    <a:lnTo>
                      <a:pt x="292" y="372"/>
                    </a:lnTo>
                    <a:lnTo>
                      <a:pt x="290" y="376"/>
                    </a:lnTo>
                    <a:close/>
                    <a:moveTo>
                      <a:pt x="290" y="394"/>
                    </a:moveTo>
                    <a:lnTo>
                      <a:pt x="288" y="390"/>
                    </a:lnTo>
                    <a:lnTo>
                      <a:pt x="288" y="384"/>
                    </a:lnTo>
                    <a:lnTo>
                      <a:pt x="290" y="378"/>
                    </a:lnTo>
                    <a:lnTo>
                      <a:pt x="288" y="384"/>
                    </a:lnTo>
                    <a:lnTo>
                      <a:pt x="288" y="388"/>
                    </a:lnTo>
                    <a:lnTo>
                      <a:pt x="290" y="394"/>
                    </a:lnTo>
                    <a:lnTo>
                      <a:pt x="290" y="394"/>
                    </a:lnTo>
                    <a:close/>
                  </a:path>
                </a:pathLst>
              </a:custGeom>
              <a:grpFill/>
              <a:ln w="6350">
                <a:solidFill>
                  <a:srgbClr val="3A9BBB"/>
                </a:solidFill>
                <a:round/>
                <a:headEnd/>
                <a:tailEnd/>
              </a:ln>
            </p:spPr>
            <p:txBody>
              <a:bodyPr vert="horz" wrap="square" lIns="45665" tIns="22832" rIns="45665" bIns="22832" numCol="1" anchor="t" anchorCtr="0" compatLnSpc="1">
                <a:prstTxWarp prst="textNoShape">
                  <a:avLst/>
                </a:prstTxWarp>
              </a:bodyPr>
              <a:lstStyle/>
              <a:p>
                <a:pPr defTabSz="1751511">
                  <a:defRPr/>
                </a:pPr>
                <a:endParaRPr lang="en-US" sz="3448" kern="0">
                  <a:solidFill>
                    <a:srgbClr val="FFFFFF"/>
                  </a:solidFill>
                  <a:latin typeface="Segoe UI"/>
                </a:endParaRPr>
              </a:p>
            </p:txBody>
          </p:sp>
        </p:grpSp>
        <p:sp>
          <p:nvSpPr>
            <p:cNvPr id="225" name="Greenland">
              <a:extLst>
                <a:ext uri="{FF2B5EF4-FFF2-40B4-BE49-F238E27FC236}">
                  <a16:creationId xmlns:a16="http://schemas.microsoft.com/office/drawing/2014/main" id="{7FD6F80C-9090-46DA-997B-C24427474E6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44814" y="1497087"/>
              <a:ext cx="999035" cy="1278458"/>
            </a:xfrm>
            <a:custGeom>
              <a:avLst/>
              <a:gdLst>
                <a:gd name="T0" fmla="*/ 130 w 522"/>
                <a:gd name="T1" fmla="*/ 642 h 668"/>
                <a:gd name="T2" fmla="*/ 102 w 522"/>
                <a:gd name="T3" fmla="*/ 616 h 668"/>
                <a:gd name="T4" fmla="*/ 88 w 522"/>
                <a:gd name="T5" fmla="*/ 582 h 668"/>
                <a:gd name="T6" fmla="*/ 82 w 522"/>
                <a:gd name="T7" fmla="*/ 566 h 668"/>
                <a:gd name="T8" fmla="*/ 92 w 522"/>
                <a:gd name="T9" fmla="*/ 530 h 668"/>
                <a:gd name="T10" fmla="*/ 86 w 522"/>
                <a:gd name="T11" fmla="*/ 512 h 668"/>
                <a:gd name="T12" fmla="*/ 108 w 522"/>
                <a:gd name="T13" fmla="*/ 494 h 668"/>
                <a:gd name="T14" fmla="*/ 112 w 522"/>
                <a:gd name="T15" fmla="*/ 486 h 668"/>
                <a:gd name="T16" fmla="*/ 122 w 522"/>
                <a:gd name="T17" fmla="*/ 458 h 668"/>
                <a:gd name="T18" fmla="*/ 126 w 522"/>
                <a:gd name="T19" fmla="*/ 432 h 668"/>
                <a:gd name="T20" fmla="*/ 124 w 522"/>
                <a:gd name="T21" fmla="*/ 398 h 668"/>
                <a:gd name="T22" fmla="*/ 94 w 522"/>
                <a:gd name="T23" fmla="*/ 390 h 668"/>
                <a:gd name="T24" fmla="*/ 104 w 522"/>
                <a:gd name="T25" fmla="*/ 332 h 668"/>
                <a:gd name="T26" fmla="*/ 82 w 522"/>
                <a:gd name="T27" fmla="*/ 258 h 668"/>
                <a:gd name="T28" fmla="*/ 18 w 522"/>
                <a:gd name="T29" fmla="*/ 228 h 668"/>
                <a:gd name="T30" fmla="*/ 52 w 522"/>
                <a:gd name="T31" fmla="*/ 196 h 668"/>
                <a:gd name="T32" fmla="*/ 20 w 522"/>
                <a:gd name="T33" fmla="*/ 154 h 668"/>
                <a:gd name="T34" fmla="*/ 102 w 522"/>
                <a:gd name="T35" fmla="*/ 114 h 668"/>
                <a:gd name="T36" fmla="*/ 136 w 522"/>
                <a:gd name="T37" fmla="*/ 78 h 668"/>
                <a:gd name="T38" fmla="*/ 206 w 522"/>
                <a:gd name="T39" fmla="*/ 42 h 668"/>
                <a:gd name="T40" fmla="*/ 240 w 522"/>
                <a:gd name="T41" fmla="*/ 74 h 668"/>
                <a:gd name="T42" fmla="*/ 280 w 522"/>
                <a:gd name="T43" fmla="*/ 70 h 668"/>
                <a:gd name="T44" fmla="*/ 298 w 522"/>
                <a:gd name="T45" fmla="*/ 26 h 668"/>
                <a:gd name="T46" fmla="*/ 352 w 522"/>
                <a:gd name="T47" fmla="*/ 2 h 668"/>
                <a:gd name="T48" fmla="*/ 382 w 522"/>
                <a:gd name="T49" fmla="*/ 28 h 668"/>
                <a:gd name="T50" fmla="*/ 412 w 522"/>
                <a:gd name="T51" fmla="*/ 34 h 668"/>
                <a:gd name="T52" fmla="*/ 460 w 522"/>
                <a:gd name="T53" fmla="*/ 70 h 668"/>
                <a:gd name="T54" fmla="*/ 360 w 522"/>
                <a:gd name="T55" fmla="*/ 86 h 668"/>
                <a:gd name="T56" fmla="*/ 438 w 522"/>
                <a:gd name="T57" fmla="*/ 96 h 668"/>
                <a:gd name="T58" fmla="*/ 452 w 522"/>
                <a:gd name="T59" fmla="*/ 118 h 668"/>
                <a:gd name="T60" fmla="*/ 502 w 522"/>
                <a:gd name="T61" fmla="*/ 132 h 668"/>
                <a:gd name="T62" fmla="*/ 456 w 522"/>
                <a:gd name="T63" fmla="*/ 156 h 668"/>
                <a:gd name="T64" fmla="*/ 436 w 522"/>
                <a:gd name="T65" fmla="*/ 236 h 668"/>
                <a:gd name="T66" fmla="*/ 434 w 522"/>
                <a:gd name="T67" fmla="*/ 270 h 668"/>
                <a:gd name="T68" fmla="*/ 434 w 522"/>
                <a:gd name="T69" fmla="*/ 302 h 668"/>
                <a:gd name="T70" fmla="*/ 420 w 522"/>
                <a:gd name="T71" fmla="*/ 328 h 668"/>
                <a:gd name="T72" fmla="*/ 420 w 522"/>
                <a:gd name="T73" fmla="*/ 360 h 668"/>
                <a:gd name="T74" fmla="*/ 382 w 522"/>
                <a:gd name="T75" fmla="*/ 364 h 668"/>
                <a:gd name="T76" fmla="*/ 366 w 522"/>
                <a:gd name="T77" fmla="*/ 384 h 668"/>
                <a:gd name="T78" fmla="*/ 402 w 522"/>
                <a:gd name="T79" fmla="*/ 418 h 668"/>
                <a:gd name="T80" fmla="*/ 382 w 522"/>
                <a:gd name="T81" fmla="*/ 442 h 668"/>
                <a:gd name="T82" fmla="*/ 348 w 522"/>
                <a:gd name="T83" fmla="*/ 432 h 668"/>
                <a:gd name="T84" fmla="*/ 372 w 522"/>
                <a:gd name="T85" fmla="*/ 452 h 668"/>
                <a:gd name="T86" fmla="*/ 356 w 522"/>
                <a:gd name="T87" fmla="*/ 490 h 668"/>
                <a:gd name="T88" fmla="*/ 296 w 522"/>
                <a:gd name="T89" fmla="*/ 494 h 668"/>
                <a:gd name="T90" fmla="*/ 250 w 522"/>
                <a:gd name="T91" fmla="*/ 546 h 668"/>
                <a:gd name="T92" fmla="*/ 208 w 522"/>
                <a:gd name="T93" fmla="*/ 552 h 668"/>
                <a:gd name="T94" fmla="*/ 184 w 522"/>
                <a:gd name="T95" fmla="*/ 592 h 668"/>
                <a:gd name="T96" fmla="*/ 172 w 522"/>
                <a:gd name="T97" fmla="*/ 620 h 668"/>
                <a:gd name="T98" fmla="*/ 152 w 522"/>
                <a:gd name="T99" fmla="*/ 652 h 668"/>
                <a:gd name="T100" fmla="*/ 176 w 522"/>
                <a:gd name="T101" fmla="*/ 614 h 668"/>
                <a:gd name="T102" fmla="*/ 386 w 522"/>
                <a:gd name="T103" fmla="*/ 470 h 668"/>
                <a:gd name="T104" fmla="*/ 386 w 522"/>
                <a:gd name="T105" fmla="*/ 384 h 668"/>
                <a:gd name="T106" fmla="*/ 428 w 522"/>
                <a:gd name="T107" fmla="*/ 348 h 668"/>
                <a:gd name="T108" fmla="*/ 448 w 522"/>
                <a:gd name="T109" fmla="*/ 282 h 668"/>
                <a:gd name="T110" fmla="*/ 480 w 522"/>
                <a:gd name="T111" fmla="*/ 98 h 668"/>
                <a:gd name="T112" fmla="*/ 292 w 522"/>
                <a:gd name="T113" fmla="*/ 30 h 668"/>
                <a:gd name="T114" fmla="*/ 234 w 522"/>
                <a:gd name="T115" fmla="*/ 48 h 668"/>
                <a:gd name="T116" fmla="*/ 98 w 522"/>
                <a:gd name="T117" fmla="*/ 312 h 668"/>
                <a:gd name="T118" fmla="*/ 104 w 522"/>
                <a:gd name="T119" fmla="*/ 360 h 668"/>
                <a:gd name="T120" fmla="*/ 118 w 522"/>
                <a:gd name="T121" fmla="*/ 646 h 668"/>
                <a:gd name="T122" fmla="*/ 102 w 522"/>
                <a:gd name="T123" fmla="*/ 480 h 668"/>
                <a:gd name="T124" fmla="*/ 116 w 522"/>
                <a:gd name="T125" fmla="*/ 444 h 6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22" h="668">
                  <a:moveTo>
                    <a:pt x="156" y="662"/>
                  </a:moveTo>
                  <a:lnTo>
                    <a:pt x="150" y="660"/>
                  </a:lnTo>
                  <a:lnTo>
                    <a:pt x="146" y="660"/>
                  </a:lnTo>
                  <a:lnTo>
                    <a:pt x="146" y="658"/>
                  </a:lnTo>
                  <a:lnTo>
                    <a:pt x="146" y="656"/>
                  </a:lnTo>
                  <a:lnTo>
                    <a:pt x="148" y="656"/>
                  </a:lnTo>
                  <a:lnTo>
                    <a:pt x="148" y="656"/>
                  </a:lnTo>
                  <a:lnTo>
                    <a:pt x="146" y="654"/>
                  </a:lnTo>
                  <a:lnTo>
                    <a:pt x="144" y="656"/>
                  </a:lnTo>
                  <a:lnTo>
                    <a:pt x="144" y="656"/>
                  </a:lnTo>
                  <a:lnTo>
                    <a:pt x="144" y="660"/>
                  </a:lnTo>
                  <a:lnTo>
                    <a:pt x="142" y="660"/>
                  </a:lnTo>
                  <a:lnTo>
                    <a:pt x="142" y="660"/>
                  </a:lnTo>
                  <a:lnTo>
                    <a:pt x="142" y="660"/>
                  </a:lnTo>
                  <a:lnTo>
                    <a:pt x="142" y="662"/>
                  </a:lnTo>
                  <a:lnTo>
                    <a:pt x="140" y="662"/>
                  </a:lnTo>
                  <a:lnTo>
                    <a:pt x="138" y="662"/>
                  </a:lnTo>
                  <a:lnTo>
                    <a:pt x="140" y="660"/>
                  </a:lnTo>
                  <a:lnTo>
                    <a:pt x="140" y="658"/>
                  </a:lnTo>
                  <a:lnTo>
                    <a:pt x="140" y="656"/>
                  </a:lnTo>
                  <a:lnTo>
                    <a:pt x="142" y="654"/>
                  </a:lnTo>
                  <a:lnTo>
                    <a:pt x="142" y="654"/>
                  </a:lnTo>
                  <a:lnTo>
                    <a:pt x="140" y="654"/>
                  </a:lnTo>
                  <a:lnTo>
                    <a:pt x="138" y="658"/>
                  </a:lnTo>
                  <a:lnTo>
                    <a:pt x="136" y="660"/>
                  </a:lnTo>
                  <a:lnTo>
                    <a:pt x="136" y="660"/>
                  </a:lnTo>
                  <a:lnTo>
                    <a:pt x="136" y="658"/>
                  </a:lnTo>
                  <a:lnTo>
                    <a:pt x="138" y="656"/>
                  </a:lnTo>
                  <a:lnTo>
                    <a:pt x="138" y="654"/>
                  </a:lnTo>
                  <a:lnTo>
                    <a:pt x="140" y="652"/>
                  </a:lnTo>
                  <a:lnTo>
                    <a:pt x="138" y="652"/>
                  </a:lnTo>
                  <a:lnTo>
                    <a:pt x="138" y="652"/>
                  </a:lnTo>
                  <a:lnTo>
                    <a:pt x="136" y="654"/>
                  </a:lnTo>
                  <a:lnTo>
                    <a:pt x="136" y="654"/>
                  </a:lnTo>
                  <a:lnTo>
                    <a:pt x="134" y="654"/>
                  </a:lnTo>
                  <a:lnTo>
                    <a:pt x="136" y="652"/>
                  </a:lnTo>
                  <a:lnTo>
                    <a:pt x="136" y="650"/>
                  </a:lnTo>
                  <a:lnTo>
                    <a:pt x="136" y="650"/>
                  </a:lnTo>
                  <a:lnTo>
                    <a:pt x="136" y="650"/>
                  </a:lnTo>
                  <a:lnTo>
                    <a:pt x="134" y="652"/>
                  </a:lnTo>
                  <a:lnTo>
                    <a:pt x="134" y="652"/>
                  </a:lnTo>
                  <a:lnTo>
                    <a:pt x="132" y="654"/>
                  </a:lnTo>
                  <a:lnTo>
                    <a:pt x="132" y="652"/>
                  </a:lnTo>
                  <a:lnTo>
                    <a:pt x="132" y="650"/>
                  </a:lnTo>
                  <a:lnTo>
                    <a:pt x="130" y="650"/>
                  </a:lnTo>
                  <a:lnTo>
                    <a:pt x="130" y="652"/>
                  </a:lnTo>
                  <a:lnTo>
                    <a:pt x="128" y="652"/>
                  </a:lnTo>
                  <a:lnTo>
                    <a:pt x="128" y="650"/>
                  </a:lnTo>
                  <a:lnTo>
                    <a:pt x="132" y="648"/>
                  </a:lnTo>
                  <a:lnTo>
                    <a:pt x="132" y="646"/>
                  </a:lnTo>
                  <a:lnTo>
                    <a:pt x="134" y="646"/>
                  </a:lnTo>
                  <a:lnTo>
                    <a:pt x="136" y="644"/>
                  </a:lnTo>
                  <a:lnTo>
                    <a:pt x="136" y="644"/>
                  </a:lnTo>
                  <a:lnTo>
                    <a:pt x="134" y="646"/>
                  </a:lnTo>
                  <a:lnTo>
                    <a:pt x="132" y="646"/>
                  </a:lnTo>
                  <a:lnTo>
                    <a:pt x="130" y="646"/>
                  </a:lnTo>
                  <a:lnTo>
                    <a:pt x="132" y="644"/>
                  </a:lnTo>
                  <a:lnTo>
                    <a:pt x="134" y="644"/>
                  </a:lnTo>
                  <a:lnTo>
                    <a:pt x="136" y="642"/>
                  </a:lnTo>
                  <a:lnTo>
                    <a:pt x="138" y="642"/>
                  </a:lnTo>
                  <a:lnTo>
                    <a:pt x="140" y="640"/>
                  </a:lnTo>
                  <a:lnTo>
                    <a:pt x="140" y="640"/>
                  </a:lnTo>
                  <a:lnTo>
                    <a:pt x="138" y="638"/>
                  </a:lnTo>
                  <a:lnTo>
                    <a:pt x="138" y="638"/>
                  </a:lnTo>
                  <a:lnTo>
                    <a:pt x="136" y="640"/>
                  </a:lnTo>
                  <a:lnTo>
                    <a:pt x="132" y="642"/>
                  </a:lnTo>
                  <a:lnTo>
                    <a:pt x="128" y="644"/>
                  </a:lnTo>
                  <a:lnTo>
                    <a:pt x="128" y="642"/>
                  </a:lnTo>
                  <a:lnTo>
                    <a:pt x="130" y="642"/>
                  </a:lnTo>
                  <a:lnTo>
                    <a:pt x="130" y="642"/>
                  </a:lnTo>
                  <a:lnTo>
                    <a:pt x="132" y="640"/>
                  </a:lnTo>
                  <a:lnTo>
                    <a:pt x="134" y="638"/>
                  </a:lnTo>
                  <a:lnTo>
                    <a:pt x="132" y="636"/>
                  </a:lnTo>
                  <a:lnTo>
                    <a:pt x="130" y="634"/>
                  </a:lnTo>
                  <a:lnTo>
                    <a:pt x="130" y="636"/>
                  </a:lnTo>
                  <a:lnTo>
                    <a:pt x="130" y="638"/>
                  </a:lnTo>
                  <a:lnTo>
                    <a:pt x="130" y="638"/>
                  </a:lnTo>
                  <a:lnTo>
                    <a:pt x="130" y="640"/>
                  </a:lnTo>
                  <a:lnTo>
                    <a:pt x="128" y="640"/>
                  </a:lnTo>
                  <a:lnTo>
                    <a:pt x="128" y="640"/>
                  </a:lnTo>
                  <a:lnTo>
                    <a:pt x="126" y="640"/>
                  </a:lnTo>
                  <a:lnTo>
                    <a:pt x="124" y="640"/>
                  </a:lnTo>
                  <a:lnTo>
                    <a:pt x="122" y="640"/>
                  </a:lnTo>
                  <a:lnTo>
                    <a:pt x="122" y="642"/>
                  </a:lnTo>
                  <a:lnTo>
                    <a:pt x="122" y="642"/>
                  </a:lnTo>
                  <a:lnTo>
                    <a:pt x="120" y="642"/>
                  </a:lnTo>
                  <a:lnTo>
                    <a:pt x="118" y="642"/>
                  </a:lnTo>
                  <a:lnTo>
                    <a:pt x="116" y="642"/>
                  </a:lnTo>
                  <a:lnTo>
                    <a:pt x="114" y="644"/>
                  </a:lnTo>
                  <a:lnTo>
                    <a:pt x="114" y="642"/>
                  </a:lnTo>
                  <a:lnTo>
                    <a:pt x="112" y="644"/>
                  </a:lnTo>
                  <a:lnTo>
                    <a:pt x="112" y="644"/>
                  </a:lnTo>
                  <a:lnTo>
                    <a:pt x="114" y="646"/>
                  </a:lnTo>
                  <a:lnTo>
                    <a:pt x="112" y="646"/>
                  </a:lnTo>
                  <a:lnTo>
                    <a:pt x="108" y="646"/>
                  </a:lnTo>
                  <a:lnTo>
                    <a:pt x="108" y="644"/>
                  </a:lnTo>
                  <a:lnTo>
                    <a:pt x="110" y="642"/>
                  </a:lnTo>
                  <a:lnTo>
                    <a:pt x="112" y="642"/>
                  </a:lnTo>
                  <a:lnTo>
                    <a:pt x="112" y="640"/>
                  </a:lnTo>
                  <a:lnTo>
                    <a:pt x="112" y="640"/>
                  </a:lnTo>
                  <a:lnTo>
                    <a:pt x="110" y="640"/>
                  </a:lnTo>
                  <a:lnTo>
                    <a:pt x="110" y="636"/>
                  </a:lnTo>
                  <a:lnTo>
                    <a:pt x="108" y="636"/>
                  </a:lnTo>
                  <a:lnTo>
                    <a:pt x="108" y="634"/>
                  </a:lnTo>
                  <a:lnTo>
                    <a:pt x="108" y="634"/>
                  </a:lnTo>
                  <a:lnTo>
                    <a:pt x="104" y="638"/>
                  </a:lnTo>
                  <a:lnTo>
                    <a:pt x="102" y="636"/>
                  </a:lnTo>
                  <a:lnTo>
                    <a:pt x="102" y="634"/>
                  </a:lnTo>
                  <a:lnTo>
                    <a:pt x="104" y="634"/>
                  </a:lnTo>
                  <a:lnTo>
                    <a:pt x="102" y="632"/>
                  </a:lnTo>
                  <a:lnTo>
                    <a:pt x="100" y="632"/>
                  </a:lnTo>
                  <a:lnTo>
                    <a:pt x="100" y="632"/>
                  </a:lnTo>
                  <a:lnTo>
                    <a:pt x="104" y="630"/>
                  </a:lnTo>
                  <a:lnTo>
                    <a:pt x="106" y="630"/>
                  </a:lnTo>
                  <a:lnTo>
                    <a:pt x="106" y="628"/>
                  </a:lnTo>
                  <a:lnTo>
                    <a:pt x="106" y="628"/>
                  </a:lnTo>
                  <a:lnTo>
                    <a:pt x="104" y="628"/>
                  </a:lnTo>
                  <a:lnTo>
                    <a:pt x="102" y="628"/>
                  </a:lnTo>
                  <a:lnTo>
                    <a:pt x="100" y="630"/>
                  </a:lnTo>
                  <a:lnTo>
                    <a:pt x="98" y="630"/>
                  </a:lnTo>
                  <a:lnTo>
                    <a:pt x="96" y="630"/>
                  </a:lnTo>
                  <a:lnTo>
                    <a:pt x="96" y="628"/>
                  </a:lnTo>
                  <a:lnTo>
                    <a:pt x="98" y="628"/>
                  </a:lnTo>
                  <a:lnTo>
                    <a:pt x="100" y="626"/>
                  </a:lnTo>
                  <a:lnTo>
                    <a:pt x="100" y="624"/>
                  </a:lnTo>
                  <a:lnTo>
                    <a:pt x="102" y="624"/>
                  </a:lnTo>
                  <a:lnTo>
                    <a:pt x="102" y="622"/>
                  </a:lnTo>
                  <a:lnTo>
                    <a:pt x="102" y="622"/>
                  </a:lnTo>
                  <a:lnTo>
                    <a:pt x="100" y="622"/>
                  </a:lnTo>
                  <a:lnTo>
                    <a:pt x="98" y="622"/>
                  </a:lnTo>
                  <a:lnTo>
                    <a:pt x="96" y="624"/>
                  </a:lnTo>
                  <a:lnTo>
                    <a:pt x="96" y="622"/>
                  </a:lnTo>
                  <a:lnTo>
                    <a:pt x="96" y="620"/>
                  </a:lnTo>
                  <a:lnTo>
                    <a:pt x="98" y="620"/>
                  </a:lnTo>
                  <a:lnTo>
                    <a:pt x="100" y="620"/>
                  </a:lnTo>
                  <a:lnTo>
                    <a:pt x="100" y="620"/>
                  </a:lnTo>
                  <a:lnTo>
                    <a:pt x="102" y="618"/>
                  </a:lnTo>
                  <a:lnTo>
                    <a:pt x="102" y="618"/>
                  </a:lnTo>
                  <a:lnTo>
                    <a:pt x="102" y="616"/>
                  </a:lnTo>
                  <a:lnTo>
                    <a:pt x="102" y="616"/>
                  </a:lnTo>
                  <a:lnTo>
                    <a:pt x="100" y="616"/>
                  </a:lnTo>
                  <a:lnTo>
                    <a:pt x="98" y="618"/>
                  </a:lnTo>
                  <a:lnTo>
                    <a:pt x="98" y="618"/>
                  </a:lnTo>
                  <a:lnTo>
                    <a:pt x="94" y="618"/>
                  </a:lnTo>
                  <a:lnTo>
                    <a:pt x="96" y="618"/>
                  </a:lnTo>
                  <a:lnTo>
                    <a:pt x="98" y="616"/>
                  </a:lnTo>
                  <a:lnTo>
                    <a:pt x="98" y="616"/>
                  </a:lnTo>
                  <a:lnTo>
                    <a:pt x="96" y="614"/>
                  </a:lnTo>
                  <a:lnTo>
                    <a:pt x="98" y="614"/>
                  </a:lnTo>
                  <a:lnTo>
                    <a:pt x="98" y="612"/>
                  </a:lnTo>
                  <a:lnTo>
                    <a:pt x="96" y="612"/>
                  </a:lnTo>
                  <a:lnTo>
                    <a:pt x="94" y="612"/>
                  </a:lnTo>
                  <a:lnTo>
                    <a:pt x="94" y="612"/>
                  </a:lnTo>
                  <a:lnTo>
                    <a:pt x="96" y="610"/>
                  </a:lnTo>
                  <a:lnTo>
                    <a:pt x="96" y="608"/>
                  </a:lnTo>
                  <a:lnTo>
                    <a:pt x="94" y="608"/>
                  </a:lnTo>
                  <a:lnTo>
                    <a:pt x="94" y="608"/>
                  </a:lnTo>
                  <a:lnTo>
                    <a:pt x="92" y="610"/>
                  </a:lnTo>
                  <a:lnTo>
                    <a:pt x="92" y="608"/>
                  </a:lnTo>
                  <a:lnTo>
                    <a:pt x="92" y="606"/>
                  </a:lnTo>
                  <a:lnTo>
                    <a:pt x="94" y="606"/>
                  </a:lnTo>
                  <a:lnTo>
                    <a:pt x="94" y="606"/>
                  </a:lnTo>
                  <a:lnTo>
                    <a:pt x="96" y="602"/>
                  </a:lnTo>
                  <a:lnTo>
                    <a:pt x="96" y="600"/>
                  </a:lnTo>
                  <a:lnTo>
                    <a:pt x="96" y="600"/>
                  </a:lnTo>
                  <a:lnTo>
                    <a:pt x="96" y="598"/>
                  </a:lnTo>
                  <a:lnTo>
                    <a:pt x="96" y="598"/>
                  </a:lnTo>
                  <a:lnTo>
                    <a:pt x="94" y="598"/>
                  </a:lnTo>
                  <a:lnTo>
                    <a:pt x="94" y="600"/>
                  </a:lnTo>
                  <a:lnTo>
                    <a:pt x="94" y="598"/>
                  </a:lnTo>
                  <a:lnTo>
                    <a:pt x="92" y="598"/>
                  </a:lnTo>
                  <a:lnTo>
                    <a:pt x="92" y="598"/>
                  </a:lnTo>
                  <a:lnTo>
                    <a:pt x="90" y="598"/>
                  </a:lnTo>
                  <a:lnTo>
                    <a:pt x="90" y="596"/>
                  </a:lnTo>
                  <a:lnTo>
                    <a:pt x="90" y="594"/>
                  </a:lnTo>
                  <a:lnTo>
                    <a:pt x="94" y="594"/>
                  </a:lnTo>
                  <a:lnTo>
                    <a:pt x="94" y="592"/>
                  </a:lnTo>
                  <a:lnTo>
                    <a:pt x="92" y="592"/>
                  </a:lnTo>
                  <a:lnTo>
                    <a:pt x="90" y="592"/>
                  </a:lnTo>
                  <a:lnTo>
                    <a:pt x="88" y="592"/>
                  </a:lnTo>
                  <a:lnTo>
                    <a:pt x="88" y="592"/>
                  </a:lnTo>
                  <a:lnTo>
                    <a:pt x="86" y="592"/>
                  </a:lnTo>
                  <a:lnTo>
                    <a:pt x="86" y="590"/>
                  </a:lnTo>
                  <a:lnTo>
                    <a:pt x="88" y="590"/>
                  </a:lnTo>
                  <a:lnTo>
                    <a:pt x="90" y="590"/>
                  </a:lnTo>
                  <a:lnTo>
                    <a:pt x="94" y="590"/>
                  </a:lnTo>
                  <a:lnTo>
                    <a:pt x="94" y="590"/>
                  </a:lnTo>
                  <a:lnTo>
                    <a:pt x="94" y="588"/>
                  </a:lnTo>
                  <a:lnTo>
                    <a:pt x="92" y="588"/>
                  </a:lnTo>
                  <a:lnTo>
                    <a:pt x="90" y="588"/>
                  </a:lnTo>
                  <a:lnTo>
                    <a:pt x="88" y="590"/>
                  </a:lnTo>
                  <a:lnTo>
                    <a:pt x="88" y="588"/>
                  </a:lnTo>
                  <a:lnTo>
                    <a:pt x="86" y="588"/>
                  </a:lnTo>
                  <a:lnTo>
                    <a:pt x="88" y="586"/>
                  </a:lnTo>
                  <a:lnTo>
                    <a:pt x="90" y="586"/>
                  </a:lnTo>
                  <a:lnTo>
                    <a:pt x="92" y="586"/>
                  </a:lnTo>
                  <a:lnTo>
                    <a:pt x="90" y="584"/>
                  </a:lnTo>
                  <a:lnTo>
                    <a:pt x="90" y="584"/>
                  </a:lnTo>
                  <a:lnTo>
                    <a:pt x="88" y="584"/>
                  </a:lnTo>
                  <a:lnTo>
                    <a:pt x="88" y="584"/>
                  </a:lnTo>
                  <a:lnTo>
                    <a:pt x="90" y="584"/>
                  </a:lnTo>
                  <a:lnTo>
                    <a:pt x="92" y="584"/>
                  </a:lnTo>
                  <a:lnTo>
                    <a:pt x="94" y="584"/>
                  </a:lnTo>
                  <a:lnTo>
                    <a:pt x="96" y="582"/>
                  </a:lnTo>
                  <a:lnTo>
                    <a:pt x="94" y="582"/>
                  </a:lnTo>
                  <a:lnTo>
                    <a:pt x="94" y="582"/>
                  </a:lnTo>
                  <a:lnTo>
                    <a:pt x="92" y="582"/>
                  </a:lnTo>
                  <a:lnTo>
                    <a:pt x="90" y="582"/>
                  </a:lnTo>
                  <a:lnTo>
                    <a:pt x="90" y="582"/>
                  </a:lnTo>
                  <a:lnTo>
                    <a:pt x="88" y="582"/>
                  </a:lnTo>
                  <a:lnTo>
                    <a:pt x="88" y="584"/>
                  </a:lnTo>
                  <a:lnTo>
                    <a:pt x="86" y="584"/>
                  </a:lnTo>
                  <a:lnTo>
                    <a:pt x="84" y="584"/>
                  </a:lnTo>
                  <a:lnTo>
                    <a:pt x="84" y="582"/>
                  </a:lnTo>
                  <a:lnTo>
                    <a:pt x="86" y="580"/>
                  </a:lnTo>
                  <a:lnTo>
                    <a:pt x="88" y="580"/>
                  </a:lnTo>
                  <a:lnTo>
                    <a:pt x="90" y="578"/>
                  </a:lnTo>
                  <a:lnTo>
                    <a:pt x="88" y="578"/>
                  </a:lnTo>
                  <a:lnTo>
                    <a:pt x="86" y="578"/>
                  </a:lnTo>
                  <a:lnTo>
                    <a:pt x="84" y="578"/>
                  </a:lnTo>
                  <a:lnTo>
                    <a:pt x="84" y="576"/>
                  </a:lnTo>
                  <a:lnTo>
                    <a:pt x="84" y="574"/>
                  </a:lnTo>
                  <a:lnTo>
                    <a:pt x="86" y="574"/>
                  </a:lnTo>
                  <a:lnTo>
                    <a:pt x="92" y="574"/>
                  </a:lnTo>
                  <a:lnTo>
                    <a:pt x="94" y="574"/>
                  </a:lnTo>
                  <a:lnTo>
                    <a:pt x="96" y="574"/>
                  </a:lnTo>
                  <a:lnTo>
                    <a:pt x="98" y="572"/>
                  </a:lnTo>
                  <a:lnTo>
                    <a:pt x="100" y="572"/>
                  </a:lnTo>
                  <a:lnTo>
                    <a:pt x="98" y="572"/>
                  </a:lnTo>
                  <a:lnTo>
                    <a:pt x="96" y="572"/>
                  </a:lnTo>
                  <a:lnTo>
                    <a:pt x="94" y="572"/>
                  </a:lnTo>
                  <a:lnTo>
                    <a:pt x="90" y="572"/>
                  </a:lnTo>
                  <a:lnTo>
                    <a:pt x="88" y="574"/>
                  </a:lnTo>
                  <a:lnTo>
                    <a:pt x="86" y="574"/>
                  </a:lnTo>
                  <a:lnTo>
                    <a:pt x="86" y="572"/>
                  </a:lnTo>
                  <a:lnTo>
                    <a:pt x="86" y="572"/>
                  </a:lnTo>
                  <a:lnTo>
                    <a:pt x="90" y="572"/>
                  </a:lnTo>
                  <a:lnTo>
                    <a:pt x="92" y="572"/>
                  </a:lnTo>
                  <a:lnTo>
                    <a:pt x="94" y="568"/>
                  </a:lnTo>
                  <a:lnTo>
                    <a:pt x="94" y="568"/>
                  </a:lnTo>
                  <a:lnTo>
                    <a:pt x="96" y="568"/>
                  </a:lnTo>
                  <a:lnTo>
                    <a:pt x="98" y="570"/>
                  </a:lnTo>
                  <a:lnTo>
                    <a:pt x="100" y="570"/>
                  </a:lnTo>
                  <a:lnTo>
                    <a:pt x="100" y="570"/>
                  </a:lnTo>
                  <a:lnTo>
                    <a:pt x="98" y="568"/>
                  </a:lnTo>
                  <a:lnTo>
                    <a:pt x="96" y="566"/>
                  </a:lnTo>
                  <a:lnTo>
                    <a:pt x="96" y="566"/>
                  </a:lnTo>
                  <a:lnTo>
                    <a:pt x="94" y="566"/>
                  </a:lnTo>
                  <a:lnTo>
                    <a:pt x="94" y="564"/>
                  </a:lnTo>
                  <a:lnTo>
                    <a:pt x="96" y="564"/>
                  </a:lnTo>
                  <a:lnTo>
                    <a:pt x="98" y="564"/>
                  </a:lnTo>
                  <a:lnTo>
                    <a:pt x="98" y="564"/>
                  </a:lnTo>
                  <a:lnTo>
                    <a:pt x="100" y="566"/>
                  </a:lnTo>
                  <a:lnTo>
                    <a:pt x="100" y="568"/>
                  </a:lnTo>
                  <a:lnTo>
                    <a:pt x="102" y="568"/>
                  </a:lnTo>
                  <a:lnTo>
                    <a:pt x="104" y="568"/>
                  </a:lnTo>
                  <a:lnTo>
                    <a:pt x="102" y="566"/>
                  </a:lnTo>
                  <a:lnTo>
                    <a:pt x="100" y="566"/>
                  </a:lnTo>
                  <a:lnTo>
                    <a:pt x="100" y="562"/>
                  </a:lnTo>
                  <a:lnTo>
                    <a:pt x="102" y="560"/>
                  </a:lnTo>
                  <a:lnTo>
                    <a:pt x="102" y="560"/>
                  </a:lnTo>
                  <a:lnTo>
                    <a:pt x="100" y="560"/>
                  </a:lnTo>
                  <a:lnTo>
                    <a:pt x="100" y="560"/>
                  </a:lnTo>
                  <a:lnTo>
                    <a:pt x="98" y="562"/>
                  </a:lnTo>
                  <a:lnTo>
                    <a:pt x="98" y="560"/>
                  </a:lnTo>
                  <a:lnTo>
                    <a:pt x="96" y="560"/>
                  </a:lnTo>
                  <a:lnTo>
                    <a:pt x="94" y="564"/>
                  </a:lnTo>
                  <a:lnTo>
                    <a:pt x="92" y="564"/>
                  </a:lnTo>
                  <a:lnTo>
                    <a:pt x="92" y="564"/>
                  </a:lnTo>
                  <a:lnTo>
                    <a:pt x="92" y="562"/>
                  </a:lnTo>
                  <a:lnTo>
                    <a:pt x="94" y="562"/>
                  </a:lnTo>
                  <a:lnTo>
                    <a:pt x="92" y="560"/>
                  </a:lnTo>
                  <a:lnTo>
                    <a:pt x="92" y="562"/>
                  </a:lnTo>
                  <a:lnTo>
                    <a:pt x="90" y="564"/>
                  </a:lnTo>
                  <a:lnTo>
                    <a:pt x="90" y="564"/>
                  </a:lnTo>
                  <a:lnTo>
                    <a:pt x="86" y="566"/>
                  </a:lnTo>
                  <a:lnTo>
                    <a:pt x="86" y="566"/>
                  </a:lnTo>
                  <a:lnTo>
                    <a:pt x="84" y="570"/>
                  </a:lnTo>
                  <a:lnTo>
                    <a:pt x="82" y="570"/>
                  </a:lnTo>
                  <a:lnTo>
                    <a:pt x="82" y="566"/>
                  </a:lnTo>
                  <a:lnTo>
                    <a:pt x="82" y="564"/>
                  </a:lnTo>
                  <a:lnTo>
                    <a:pt x="84" y="564"/>
                  </a:lnTo>
                  <a:lnTo>
                    <a:pt x="82" y="562"/>
                  </a:lnTo>
                  <a:lnTo>
                    <a:pt x="82" y="560"/>
                  </a:lnTo>
                  <a:lnTo>
                    <a:pt x="82" y="558"/>
                  </a:lnTo>
                  <a:lnTo>
                    <a:pt x="84" y="558"/>
                  </a:lnTo>
                  <a:lnTo>
                    <a:pt x="88" y="558"/>
                  </a:lnTo>
                  <a:lnTo>
                    <a:pt x="88" y="558"/>
                  </a:lnTo>
                  <a:lnTo>
                    <a:pt x="90" y="556"/>
                  </a:lnTo>
                  <a:lnTo>
                    <a:pt x="92" y="556"/>
                  </a:lnTo>
                  <a:lnTo>
                    <a:pt x="90" y="554"/>
                  </a:lnTo>
                  <a:lnTo>
                    <a:pt x="90" y="554"/>
                  </a:lnTo>
                  <a:lnTo>
                    <a:pt x="88" y="556"/>
                  </a:lnTo>
                  <a:lnTo>
                    <a:pt x="88" y="554"/>
                  </a:lnTo>
                  <a:lnTo>
                    <a:pt x="86" y="556"/>
                  </a:lnTo>
                  <a:lnTo>
                    <a:pt x="84" y="558"/>
                  </a:lnTo>
                  <a:lnTo>
                    <a:pt x="82" y="558"/>
                  </a:lnTo>
                  <a:lnTo>
                    <a:pt x="82" y="556"/>
                  </a:lnTo>
                  <a:lnTo>
                    <a:pt x="82" y="552"/>
                  </a:lnTo>
                  <a:lnTo>
                    <a:pt x="84" y="550"/>
                  </a:lnTo>
                  <a:lnTo>
                    <a:pt x="84" y="550"/>
                  </a:lnTo>
                  <a:lnTo>
                    <a:pt x="82" y="548"/>
                  </a:lnTo>
                  <a:lnTo>
                    <a:pt x="82" y="548"/>
                  </a:lnTo>
                  <a:lnTo>
                    <a:pt x="80" y="550"/>
                  </a:lnTo>
                  <a:lnTo>
                    <a:pt x="80" y="548"/>
                  </a:lnTo>
                  <a:lnTo>
                    <a:pt x="80" y="548"/>
                  </a:lnTo>
                  <a:lnTo>
                    <a:pt x="80" y="546"/>
                  </a:lnTo>
                  <a:lnTo>
                    <a:pt x="84" y="546"/>
                  </a:lnTo>
                  <a:lnTo>
                    <a:pt x="84" y="544"/>
                  </a:lnTo>
                  <a:lnTo>
                    <a:pt x="88" y="544"/>
                  </a:lnTo>
                  <a:lnTo>
                    <a:pt x="88" y="542"/>
                  </a:lnTo>
                  <a:lnTo>
                    <a:pt x="90" y="542"/>
                  </a:lnTo>
                  <a:lnTo>
                    <a:pt x="90" y="540"/>
                  </a:lnTo>
                  <a:lnTo>
                    <a:pt x="92" y="540"/>
                  </a:lnTo>
                  <a:lnTo>
                    <a:pt x="92" y="540"/>
                  </a:lnTo>
                  <a:lnTo>
                    <a:pt x="94" y="540"/>
                  </a:lnTo>
                  <a:lnTo>
                    <a:pt x="98" y="538"/>
                  </a:lnTo>
                  <a:lnTo>
                    <a:pt x="98" y="540"/>
                  </a:lnTo>
                  <a:lnTo>
                    <a:pt x="100" y="540"/>
                  </a:lnTo>
                  <a:lnTo>
                    <a:pt x="100" y="538"/>
                  </a:lnTo>
                  <a:lnTo>
                    <a:pt x="98" y="538"/>
                  </a:lnTo>
                  <a:lnTo>
                    <a:pt x="96" y="536"/>
                  </a:lnTo>
                  <a:lnTo>
                    <a:pt x="96" y="536"/>
                  </a:lnTo>
                  <a:lnTo>
                    <a:pt x="90" y="538"/>
                  </a:lnTo>
                  <a:lnTo>
                    <a:pt x="90" y="538"/>
                  </a:lnTo>
                  <a:lnTo>
                    <a:pt x="88" y="540"/>
                  </a:lnTo>
                  <a:lnTo>
                    <a:pt x="88" y="542"/>
                  </a:lnTo>
                  <a:lnTo>
                    <a:pt x="86" y="542"/>
                  </a:lnTo>
                  <a:lnTo>
                    <a:pt x="84" y="542"/>
                  </a:lnTo>
                  <a:lnTo>
                    <a:pt x="82" y="544"/>
                  </a:lnTo>
                  <a:lnTo>
                    <a:pt x="82" y="544"/>
                  </a:lnTo>
                  <a:lnTo>
                    <a:pt x="82" y="544"/>
                  </a:lnTo>
                  <a:lnTo>
                    <a:pt x="82" y="542"/>
                  </a:lnTo>
                  <a:lnTo>
                    <a:pt x="80" y="542"/>
                  </a:lnTo>
                  <a:lnTo>
                    <a:pt x="80" y="540"/>
                  </a:lnTo>
                  <a:lnTo>
                    <a:pt x="82" y="538"/>
                  </a:lnTo>
                  <a:lnTo>
                    <a:pt x="80" y="538"/>
                  </a:lnTo>
                  <a:lnTo>
                    <a:pt x="80" y="538"/>
                  </a:lnTo>
                  <a:lnTo>
                    <a:pt x="78" y="536"/>
                  </a:lnTo>
                  <a:lnTo>
                    <a:pt x="78" y="536"/>
                  </a:lnTo>
                  <a:lnTo>
                    <a:pt x="80" y="534"/>
                  </a:lnTo>
                  <a:lnTo>
                    <a:pt x="82" y="534"/>
                  </a:lnTo>
                  <a:lnTo>
                    <a:pt x="82" y="532"/>
                  </a:lnTo>
                  <a:lnTo>
                    <a:pt x="84" y="534"/>
                  </a:lnTo>
                  <a:lnTo>
                    <a:pt x="86" y="534"/>
                  </a:lnTo>
                  <a:lnTo>
                    <a:pt x="88" y="534"/>
                  </a:lnTo>
                  <a:lnTo>
                    <a:pt x="90" y="532"/>
                  </a:lnTo>
                  <a:lnTo>
                    <a:pt x="92" y="532"/>
                  </a:lnTo>
                  <a:lnTo>
                    <a:pt x="92" y="530"/>
                  </a:lnTo>
                  <a:lnTo>
                    <a:pt x="92" y="530"/>
                  </a:lnTo>
                  <a:lnTo>
                    <a:pt x="90" y="530"/>
                  </a:lnTo>
                  <a:lnTo>
                    <a:pt x="88" y="532"/>
                  </a:lnTo>
                  <a:lnTo>
                    <a:pt x="86" y="532"/>
                  </a:lnTo>
                  <a:lnTo>
                    <a:pt x="84" y="532"/>
                  </a:lnTo>
                  <a:lnTo>
                    <a:pt x="82" y="530"/>
                  </a:lnTo>
                  <a:lnTo>
                    <a:pt x="82" y="530"/>
                  </a:lnTo>
                  <a:lnTo>
                    <a:pt x="80" y="532"/>
                  </a:lnTo>
                  <a:lnTo>
                    <a:pt x="78" y="534"/>
                  </a:lnTo>
                  <a:lnTo>
                    <a:pt x="80" y="532"/>
                  </a:lnTo>
                  <a:lnTo>
                    <a:pt x="78" y="532"/>
                  </a:lnTo>
                  <a:lnTo>
                    <a:pt x="76" y="532"/>
                  </a:lnTo>
                  <a:lnTo>
                    <a:pt x="74" y="532"/>
                  </a:lnTo>
                  <a:lnTo>
                    <a:pt x="76" y="530"/>
                  </a:lnTo>
                  <a:lnTo>
                    <a:pt x="76" y="530"/>
                  </a:lnTo>
                  <a:lnTo>
                    <a:pt x="80" y="530"/>
                  </a:lnTo>
                  <a:lnTo>
                    <a:pt x="84" y="528"/>
                  </a:lnTo>
                  <a:lnTo>
                    <a:pt x="86" y="526"/>
                  </a:lnTo>
                  <a:lnTo>
                    <a:pt x="88" y="526"/>
                  </a:lnTo>
                  <a:lnTo>
                    <a:pt x="90" y="524"/>
                  </a:lnTo>
                  <a:lnTo>
                    <a:pt x="94" y="520"/>
                  </a:lnTo>
                  <a:lnTo>
                    <a:pt x="98" y="518"/>
                  </a:lnTo>
                  <a:lnTo>
                    <a:pt x="102" y="516"/>
                  </a:lnTo>
                  <a:lnTo>
                    <a:pt x="104" y="516"/>
                  </a:lnTo>
                  <a:lnTo>
                    <a:pt x="104" y="516"/>
                  </a:lnTo>
                  <a:lnTo>
                    <a:pt x="104" y="516"/>
                  </a:lnTo>
                  <a:lnTo>
                    <a:pt x="102" y="514"/>
                  </a:lnTo>
                  <a:lnTo>
                    <a:pt x="100" y="516"/>
                  </a:lnTo>
                  <a:lnTo>
                    <a:pt x="94" y="518"/>
                  </a:lnTo>
                  <a:lnTo>
                    <a:pt x="90" y="522"/>
                  </a:lnTo>
                  <a:lnTo>
                    <a:pt x="88" y="524"/>
                  </a:lnTo>
                  <a:lnTo>
                    <a:pt x="86" y="524"/>
                  </a:lnTo>
                  <a:lnTo>
                    <a:pt x="82" y="526"/>
                  </a:lnTo>
                  <a:lnTo>
                    <a:pt x="80" y="526"/>
                  </a:lnTo>
                  <a:lnTo>
                    <a:pt x="76" y="528"/>
                  </a:lnTo>
                  <a:lnTo>
                    <a:pt x="74" y="528"/>
                  </a:lnTo>
                  <a:lnTo>
                    <a:pt x="74" y="528"/>
                  </a:lnTo>
                  <a:lnTo>
                    <a:pt x="74" y="526"/>
                  </a:lnTo>
                  <a:lnTo>
                    <a:pt x="74" y="522"/>
                  </a:lnTo>
                  <a:lnTo>
                    <a:pt x="76" y="520"/>
                  </a:lnTo>
                  <a:lnTo>
                    <a:pt x="78" y="520"/>
                  </a:lnTo>
                  <a:lnTo>
                    <a:pt x="80" y="522"/>
                  </a:lnTo>
                  <a:lnTo>
                    <a:pt x="80" y="522"/>
                  </a:lnTo>
                  <a:lnTo>
                    <a:pt x="84" y="522"/>
                  </a:lnTo>
                  <a:lnTo>
                    <a:pt x="86" y="522"/>
                  </a:lnTo>
                  <a:lnTo>
                    <a:pt x="86" y="520"/>
                  </a:lnTo>
                  <a:lnTo>
                    <a:pt x="84" y="520"/>
                  </a:lnTo>
                  <a:lnTo>
                    <a:pt x="82" y="520"/>
                  </a:lnTo>
                  <a:lnTo>
                    <a:pt x="80" y="520"/>
                  </a:lnTo>
                  <a:lnTo>
                    <a:pt x="78" y="520"/>
                  </a:lnTo>
                  <a:lnTo>
                    <a:pt x="78" y="518"/>
                  </a:lnTo>
                  <a:lnTo>
                    <a:pt x="78" y="516"/>
                  </a:lnTo>
                  <a:lnTo>
                    <a:pt x="80" y="516"/>
                  </a:lnTo>
                  <a:lnTo>
                    <a:pt x="82" y="518"/>
                  </a:lnTo>
                  <a:lnTo>
                    <a:pt x="84" y="518"/>
                  </a:lnTo>
                  <a:lnTo>
                    <a:pt x="86" y="518"/>
                  </a:lnTo>
                  <a:lnTo>
                    <a:pt x="86" y="516"/>
                  </a:lnTo>
                  <a:lnTo>
                    <a:pt x="84" y="516"/>
                  </a:lnTo>
                  <a:lnTo>
                    <a:pt x="84" y="516"/>
                  </a:lnTo>
                  <a:lnTo>
                    <a:pt x="84" y="516"/>
                  </a:lnTo>
                  <a:lnTo>
                    <a:pt x="84" y="514"/>
                  </a:lnTo>
                  <a:lnTo>
                    <a:pt x="86" y="514"/>
                  </a:lnTo>
                  <a:lnTo>
                    <a:pt x="86" y="514"/>
                  </a:lnTo>
                  <a:lnTo>
                    <a:pt x="88" y="514"/>
                  </a:lnTo>
                  <a:lnTo>
                    <a:pt x="88" y="514"/>
                  </a:lnTo>
                  <a:lnTo>
                    <a:pt x="90" y="514"/>
                  </a:lnTo>
                  <a:lnTo>
                    <a:pt x="90" y="512"/>
                  </a:lnTo>
                  <a:lnTo>
                    <a:pt x="90" y="510"/>
                  </a:lnTo>
                  <a:lnTo>
                    <a:pt x="88" y="510"/>
                  </a:lnTo>
                  <a:lnTo>
                    <a:pt x="88" y="510"/>
                  </a:lnTo>
                  <a:lnTo>
                    <a:pt x="86" y="512"/>
                  </a:lnTo>
                  <a:lnTo>
                    <a:pt x="84" y="512"/>
                  </a:lnTo>
                  <a:lnTo>
                    <a:pt x="80" y="510"/>
                  </a:lnTo>
                  <a:lnTo>
                    <a:pt x="78" y="510"/>
                  </a:lnTo>
                  <a:lnTo>
                    <a:pt x="76" y="508"/>
                  </a:lnTo>
                  <a:lnTo>
                    <a:pt x="76" y="508"/>
                  </a:lnTo>
                  <a:lnTo>
                    <a:pt x="78" y="508"/>
                  </a:lnTo>
                  <a:lnTo>
                    <a:pt x="80" y="508"/>
                  </a:lnTo>
                  <a:lnTo>
                    <a:pt x="80" y="508"/>
                  </a:lnTo>
                  <a:lnTo>
                    <a:pt x="80" y="508"/>
                  </a:lnTo>
                  <a:lnTo>
                    <a:pt x="78" y="508"/>
                  </a:lnTo>
                  <a:lnTo>
                    <a:pt x="78" y="506"/>
                  </a:lnTo>
                  <a:lnTo>
                    <a:pt x="78" y="506"/>
                  </a:lnTo>
                  <a:lnTo>
                    <a:pt x="80" y="506"/>
                  </a:lnTo>
                  <a:lnTo>
                    <a:pt x="82" y="504"/>
                  </a:lnTo>
                  <a:lnTo>
                    <a:pt x="84" y="504"/>
                  </a:lnTo>
                  <a:lnTo>
                    <a:pt x="92" y="504"/>
                  </a:lnTo>
                  <a:lnTo>
                    <a:pt x="94" y="504"/>
                  </a:lnTo>
                  <a:lnTo>
                    <a:pt x="96" y="504"/>
                  </a:lnTo>
                  <a:lnTo>
                    <a:pt x="98" y="504"/>
                  </a:lnTo>
                  <a:lnTo>
                    <a:pt x="98" y="502"/>
                  </a:lnTo>
                  <a:lnTo>
                    <a:pt x="94" y="502"/>
                  </a:lnTo>
                  <a:lnTo>
                    <a:pt x="90" y="502"/>
                  </a:lnTo>
                  <a:lnTo>
                    <a:pt x="86" y="502"/>
                  </a:lnTo>
                  <a:lnTo>
                    <a:pt x="84" y="502"/>
                  </a:lnTo>
                  <a:lnTo>
                    <a:pt x="84" y="502"/>
                  </a:lnTo>
                  <a:lnTo>
                    <a:pt x="82" y="502"/>
                  </a:lnTo>
                  <a:lnTo>
                    <a:pt x="80" y="502"/>
                  </a:lnTo>
                  <a:lnTo>
                    <a:pt x="78" y="504"/>
                  </a:lnTo>
                  <a:lnTo>
                    <a:pt x="78" y="504"/>
                  </a:lnTo>
                  <a:lnTo>
                    <a:pt x="78" y="502"/>
                  </a:lnTo>
                  <a:lnTo>
                    <a:pt x="80" y="500"/>
                  </a:lnTo>
                  <a:lnTo>
                    <a:pt x="82" y="498"/>
                  </a:lnTo>
                  <a:lnTo>
                    <a:pt x="84" y="498"/>
                  </a:lnTo>
                  <a:lnTo>
                    <a:pt x="86" y="496"/>
                  </a:lnTo>
                  <a:lnTo>
                    <a:pt x="86" y="494"/>
                  </a:lnTo>
                  <a:lnTo>
                    <a:pt x="88" y="494"/>
                  </a:lnTo>
                  <a:lnTo>
                    <a:pt x="90" y="494"/>
                  </a:lnTo>
                  <a:lnTo>
                    <a:pt x="90" y="494"/>
                  </a:lnTo>
                  <a:lnTo>
                    <a:pt x="92" y="494"/>
                  </a:lnTo>
                  <a:lnTo>
                    <a:pt x="94" y="494"/>
                  </a:lnTo>
                  <a:lnTo>
                    <a:pt x="94" y="494"/>
                  </a:lnTo>
                  <a:lnTo>
                    <a:pt x="96" y="494"/>
                  </a:lnTo>
                  <a:lnTo>
                    <a:pt x="98" y="494"/>
                  </a:lnTo>
                  <a:lnTo>
                    <a:pt x="100" y="496"/>
                  </a:lnTo>
                  <a:lnTo>
                    <a:pt x="102" y="496"/>
                  </a:lnTo>
                  <a:lnTo>
                    <a:pt x="106" y="498"/>
                  </a:lnTo>
                  <a:lnTo>
                    <a:pt x="108" y="500"/>
                  </a:lnTo>
                  <a:lnTo>
                    <a:pt x="110" y="502"/>
                  </a:lnTo>
                  <a:lnTo>
                    <a:pt x="114" y="502"/>
                  </a:lnTo>
                  <a:lnTo>
                    <a:pt x="114" y="502"/>
                  </a:lnTo>
                  <a:lnTo>
                    <a:pt x="116" y="502"/>
                  </a:lnTo>
                  <a:lnTo>
                    <a:pt x="116" y="502"/>
                  </a:lnTo>
                  <a:lnTo>
                    <a:pt x="116" y="500"/>
                  </a:lnTo>
                  <a:lnTo>
                    <a:pt x="114" y="500"/>
                  </a:lnTo>
                  <a:lnTo>
                    <a:pt x="114" y="502"/>
                  </a:lnTo>
                  <a:lnTo>
                    <a:pt x="112" y="502"/>
                  </a:lnTo>
                  <a:lnTo>
                    <a:pt x="108" y="500"/>
                  </a:lnTo>
                  <a:lnTo>
                    <a:pt x="108" y="496"/>
                  </a:lnTo>
                  <a:lnTo>
                    <a:pt x="108" y="494"/>
                  </a:lnTo>
                  <a:lnTo>
                    <a:pt x="108" y="494"/>
                  </a:lnTo>
                  <a:lnTo>
                    <a:pt x="112" y="494"/>
                  </a:lnTo>
                  <a:lnTo>
                    <a:pt x="114" y="494"/>
                  </a:lnTo>
                  <a:lnTo>
                    <a:pt x="116" y="492"/>
                  </a:lnTo>
                  <a:lnTo>
                    <a:pt x="116" y="492"/>
                  </a:lnTo>
                  <a:lnTo>
                    <a:pt x="112" y="490"/>
                  </a:lnTo>
                  <a:lnTo>
                    <a:pt x="112" y="490"/>
                  </a:lnTo>
                  <a:lnTo>
                    <a:pt x="112" y="492"/>
                  </a:lnTo>
                  <a:lnTo>
                    <a:pt x="112" y="494"/>
                  </a:lnTo>
                  <a:lnTo>
                    <a:pt x="112" y="494"/>
                  </a:lnTo>
                  <a:lnTo>
                    <a:pt x="108" y="494"/>
                  </a:lnTo>
                  <a:lnTo>
                    <a:pt x="108" y="492"/>
                  </a:lnTo>
                  <a:lnTo>
                    <a:pt x="106" y="490"/>
                  </a:lnTo>
                  <a:lnTo>
                    <a:pt x="108" y="490"/>
                  </a:lnTo>
                  <a:lnTo>
                    <a:pt x="108" y="490"/>
                  </a:lnTo>
                  <a:lnTo>
                    <a:pt x="110" y="490"/>
                  </a:lnTo>
                  <a:lnTo>
                    <a:pt x="108" y="488"/>
                  </a:lnTo>
                  <a:lnTo>
                    <a:pt x="108" y="488"/>
                  </a:lnTo>
                  <a:lnTo>
                    <a:pt x="106" y="488"/>
                  </a:lnTo>
                  <a:lnTo>
                    <a:pt x="106" y="488"/>
                  </a:lnTo>
                  <a:lnTo>
                    <a:pt x="104" y="488"/>
                  </a:lnTo>
                  <a:lnTo>
                    <a:pt x="104" y="490"/>
                  </a:lnTo>
                  <a:lnTo>
                    <a:pt x="104" y="490"/>
                  </a:lnTo>
                  <a:lnTo>
                    <a:pt x="104" y="492"/>
                  </a:lnTo>
                  <a:lnTo>
                    <a:pt x="104" y="494"/>
                  </a:lnTo>
                  <a:lnTo>
                    <a:pt x="102" y="494"/>
                  </a:lnTo>
                  <a:lnTo>
                    <a:pt x="100" y="494"/>
                  </a:lnTo>
                  <a:lnTo>
                    <a:pt x="98" y="492"/>
                  </a:lnTo>
                  <a:lnTo>
                    <a:pt x="96" y="492"/>
                  </a:lnTo>
                  <a:lnTo>
                    <a:pt x="94" y="490"/>
                  </a:lnTo>
                  <a:lnTo>
                    <a:pt x="94" y="490"/>
                  </a:lnTo>
                  <a:lnTo>
                    <a:pt x="94" y="490"/>
                  </a:lnTo>
                  <a:lnTo>
                    <a:pt x="94" y="490"/>
                  </a:lnTo>
                  <a:lnTo>
                    <a:pt x="90" y="492"/>
                  </a:lnTo>
                  <a:lnTo>
                    <a:pt x="88" y="492"/>
                  </a:lnTo>
                  <a:lnTo>
                    <a:pt x="86" y="492"/>
                  </a:lnTo>
                  <a:lnTo>
                    <a:pt x="84" y="496"/>
                  </a:lnTo>
                  <a:lnTo>
                    <a:pt x="82" y="496"/>
                  </a:lnTo>
                  <a:lnTo>
                    <a:pt x="82" y="496"/>
                  </a:lnTo>
                  <a:lnTo>
                    <a:pt x="82" y="494"/>
                  </a:lnTo>
                  <a:lnTo>
                    <a:pt x="84" y="492"/>
                  </a:lnTo>
                  <a:lnTo>
                    <a:pt x="86" y="490"/>
                  </a:lnTo>
                  <a:lnTo>
                    <a:pt x="86" y="490"/>
                  </a:lnTo>
                  <a:lnTo>
                    <a:pt x="86" y="488"/>
                  </a:lnTo>
                  <a:lnTo>
                    <a:pt x="88" y="488"/>
                  </a:lnTo>
                  <a:lnTo>
                    <a:pt x="88" y="488"/>
                  </a:lnTo>
                  <a:lnTo>
                    <a:pt x="88" y="486"/>
                  </a:lnTo>
                  <a:lnTo>
                    <a:pt x="88" y="484"/>
                  </a:lnTo>
                  <a:lnTo>
                    <a:pt x="90" y="486"/>
                  </a:lnTo>
                  <a:lnTo>
                    <a:pt x="92" y="486"/>
                  </a:lnTo>
                  <a:lnTo>
                    <a:pt x="94" y="488"/>
                  </a:lnTo>
                  <a:lnTo>
                    <a:pt x="98" y="488"/>
                  </a:lnTo>
                  <a:lnTo>
                    <a:pt x="98" y="486"/>
                  </a:lnTo>
                  <a:lnTo>
                    <a:pt x="96" y="486"/>
                  </a:lnTo>
                  <a:lnTo>
                    <a:pt x="94" y="486"/>
                  </a:lnTo>
                  <a:lnTo>
                    <a:pt x="94" y="486"/>
                  </a:lnTo>
                  <a:lnTo>
                    <a:pt x="90" y="482"/>
                  </a:lnTo>
                  <a:lnTo>
                    <a:pt x="90" y="480"/>
                  </a:lnTo>
                  <a:lnTo>
                    <a:pt x="88" y="480"/>
                  </a:lnTo>
                  <a:lnTo>
                    <a:pt x="88" y="480"/>
                  </a:lnTo>
                  <a:lnTo>
                    <a:pt x="88" y="478"/>
                  </a:lnTo>
                  <a:lnTo>
                    <a:pt x="92" y="480"/>
                  </a:lnTo>
                  <a:lnTo>
                    <a:pt x="94" y="482"/>
                  </a:lnTo>
                  <a:lnTo>
                    <a:pt x="96" y="484"/>
                  </a:lnTo>
                  <a:lnTo>
                    <a:pt x="96" y="484"/>
                  </a:lnTo>
                  <a:lnTo>
                    <a:pt x="96" y="482"/>
                  </a:lnTo>
                  <a:lnTo>
                    <a:pt x="96" y="480"/>
                  </a:lnTo>
                  <a:lnTo>
                    <a:pt x="96" y="480"/>
                  </a:lnTo>
                  <a:lnTo>
                    <a:pt x="98" y="482"/>
                  </a:lnTo>
                  <a:lnTo>
                    <a:pt x="98" y="484"/>
                  </a:lnTo>
                  <a:lnTo>
                    <a:pt x="102" y="486"/>
                  </a:lnTo>
                  <a:lnTo>
                    <a:pt x="104" y="486"/>
                  </a:lnTo>
                  <a:lnTo>
                    <a:pt x="104" y="486"/>
                  </a:lnTo>
                  <a:lnTo>
                    <a:pt x="108" y="486"/>
                  </a:lnTo>
                  <a:lnTo>
                    <a:pt x="108" y="486"/>
                  </a:lnTo>
                  <a:lnTo>
                    <a:pt x="110" y="488"/>
                  </a:lnTo>
                  <a:lnTo>
                    <a:pt x="112" y="488"/>
                  </a:lnTo>
                  <a:lnTo>
                    <a:pt x="114" y="490"/>
                  </a:lnTo>
                  <a:lnTo>
                    <a:pt x="114" y="490"/>
                  </a:lnTo>
                  <a:lnTo>
                    <a:pt x="114" y="488"/>
                  </a:lnTo>
                  <a:lnTo>
                    <a:pt x="112" y="486"/>
                  </a:lnTo>
                  <a:lnTo>
                    <a:pt x="108" y="482"/>
                  </a:lnTo>
                  <a:lnTo>
                    <a:pt x="108" y="482"/>
                  </a:lnTo>
                  <a:lnTo>
                    <a:pt x="108" y="480"/>
                  </a:lnTo>
                  <a:lnTo>
                    <a:pt x="110" y="480"/>
                  </a:lnTo>
                  <a:lnTo>
                    <a:pt x="110" y="478"/>
                  </a:lnTo>
                  <a:lnTo>
                    <a:pt x="112" y="476"/>
                  </a:lnTo>
                  <a:lnTo>
                    <a:pt x="112" y="476"/>
                  </a:lnTo>
                  <a:lnTo>
                    <a:pt x="112" y="476"/>
                  </a:lnTo>
                  <a:lnTo>
                    <a:pt x="110" y="476"/>
                  </a:lnTo>
                  <a:lnTo>
                    <a:pt x="110" y="476"/>
                  </a:lnTo>
                  <a:lnTo>
                    <a:pt x="106" y="476"/>
                  </a:lnTo>
                  <a:lnTo>
                    <a:pt x="106" y="476"/>
                  </a:lnTo>
                  <a:lnTo>
                    <a:pt x="106" y="478"/>
                  </a:lnTo>
                  <a:lnTo>
                    <a:pt x="108" y="480"/>
                  </a:lnTo>
                  <a:lnTo>
                    <a:pt x="106" y="480"/>
                  </a:lnTo>
                  <a:lnTo>
                    <a:pt x="104" y="480"/>
                  </a:lnTo>
                  <a:lnTo>
                    <a:pt x="102" y="480"/>
                  </a:lnTo>
                  <a:lnTo>
                    <a:pt x="100" y="480"/>
                  </a:lnTo>
                  <a:lnTo>
                    <a:pt x="100" y="480"/>
                  </a:lnTo>
                  <a:lnTo>
                    <a:pt x="98" y="478"/>
                  </a:lnTo>
                  <a:lnTo>
                    <a:pt x="96" y="478"/>
                  </a:lnTo>
                  <a:lnTo>
                    <a:pt x="96" y="476"/>
                  </a:lnTo>
                  <a:lnTo>
                    <a:pt x="96" y="476"/>
                  </a:lnTo>
                  <a:lnTo>
                    <a:pt x="98" y="474"/>
                  </a:lnTo>
                  <a:lnTo>
                    <a:pt x="96" y="476"/>
                  </a:lnTo>
                  <a:lnTo>
                    <a:pt x="94" y="476"/>
                  </a:lnTo>
                  <a:lnTo>
                    <a:pt x="94" y="476"/>
                  </a:lnTo>
                  <a:lnTo>
                    <a:pt x="96" y="474"/>
                  </a:lnTo>
                  <a:lnTo>
                    <a:pt x="100" y="474"/>
                  </a:lnTo>
                  <a:lnTo>
                    <a:pt x="100" y="472"/>
                  </a:lnTo>
                  <a:lnTo>
                    <a:pt x="104" y="472"/>
                  </a:lnTo>
                  <a:lnTo>
                    <a:pt x="104" y="474"/>
                  </a:lnTo>
                  <a:lnTo>
                    <a:pt x="106" y="472"/>
                  </a:lnTo>
                  <a:lnTo>
                    <a:pt x="108" y="472"/>
                  </a:lnTo>
                  <a:lnTo>
                    <a:pt x="112" y="474"/>
                  </a:lnTo>
                  <a:lnTo>
                    <a:pt x="112" y="472"/>
                  </a:lnTo>
                  <a:lnTo>
                    <a:pt x="112" y="472"/>
                  </a:lnTo>
                  <a:lnTo>
                    <a:pt x="114" y="470"/>
                  </a:lnTo>
                  <a:lnTo>
                    <a:pt x="114" y="468"/>
                  </a:lnTo>
                  <a:lnTo>
                    <a:pt x="116" y="468"/>
                  </a:lnTo>
                  <a:lnTo>
                    <a:pt x="116" y="468"/>
                  </a:lnTo>
                  <a:lnTo>
                    <a:pt x="114" y="468"/>
                  </a:lnTo>
                  <a:lnTo>
                    <a:pt x="112" y="468"/>
                  </a:lnTo>
                  <a:lnTo>
                    <a:pt x="112" y="468"/>
                  </a:lnTo>
                  <a:lnTo>
                    <a:pt x="114" y="466"/>
                  </a:lnTo>
                  <a:lnTo>
                    <a:pt x="114" y="462"/>
                  </a:lnTo>
                  <a:lnTo>
                    <a:pt x="114" y="460"/>
                  </a:lnTo>
                  <a:lnTo>
                    <a:pt x="114" y="460"/>
                  </a:lnTo>
                  <a:lnTo>
                    <a:pt x="116" y="460"/>
                  </a:lnTo>
                  <a:lnTo>
                    <a:pt x="118" y="462"/>
                  </a:lnTo>
                  <a:lnTo>
                    <a:pt x="116" y="462"/>
                  </a:lnTo>
                  <a:lnTo>
                    <a:pt x="116" y="464"/>
                  </a:lnTo>
                  <a:lnTo>
                    <a:pt x="118" y="464"/>
                  </a:lnTo>
                  <a:lnTo>
                    <a:pt x="120" y="464"/>
                  </a:lnTo>
                  <a:lnTo>
                    <a:pt x="122" y="464"/>
                  </a:lnTo>
                  <a:lnTo>
                    <a:pt x="122" y="464"/>
                  </a:lnTo>
                  <a:lnTo>
                    <a:pt x="122" y="464"/>
                  </a:lnTo>
                  <a:lnTo>
                    <a:pt x="124" y="464"/>
                  </a:lnTo>
                  <a:lnTo>
                    <a:pt x="126" y="464"/>
                  </a:lnTo>
                  <a:lnTo>
                    <a:pt x="124" y="464"/>
                  </a:lnTo>
                  <a:lnTo>
                    <a:pt x="124" y="462"/>
                  </a:lnTo>
                  <a:lnTo>
                    <a:pt x="120" y="462"/>
                  </a:lnTo>
                  <a:lnTo>
                    <a:pt x="120" y="462"/>
                  </a:lnTo>
                  <a:lnTo>
                    <a:pt x="122" y="460"/>
                  </a:lnTo>
                  <a:lnTo>
                    <a:pt x="124" y="460"/>
                  </a:lnTo>
                  <a:lnTo>
                    <a:pt x="124" y="460"/>
                  </a:lnTo>
                  <a:lnTo>
                    <a:pt x="124" y="460"/>
                  </a:lnTo>
                  <a:lnTo>
                    <a:pt x="122" y="460"/>
                  </a:lnTo>
                  <a:lnTo>
                    <a:pt x="122" y="458"/>
                  </a:lnTo>
                  <a:lnTo>
                    <a:pt x="122" y="458"/>
                  </a:lnTo>
                  <a:lnTo>
                    <a:pt x="120" y="458"/>
                  </a:lnTo>
                  <a:lnTo>
                    <a:pt x="118" y="458"/>
                  </a:lnTo>
                  <a:lnTo>
                    <a:pt x="116" y="458"/>
                  </a:lnTo>
                  <a:lnTo>
                    <a:pt x="116" y="456"/>
                  </a:lnTo>
                  <a:lnTo>
                    <a:pt x="118" y="456"/>
                  </a:lnTo>
                  <a:lnTo>
                    <a:pt x="120" y="456"/>
                  </a:lnTo>
                  <a:lnTo>
                    <a:pt x="122" y="452"/>
                  </a:lnTo>
                  <a:lnTo>
                    <a:pt x="122" y="452"/>
                  </a:lnTo>
                  <a:lnTo>
                    <a:pt x="122" y="452"/>
                  </a:lnTo>
                  <a:lnTo>
                    <a:pt x="124" y="452"/>
                  </a:lnTo>
                  <a:lnTo>
                    <a:pt x="126" y="452"/>
                  </a:lnTo>
                  <a:lnTo>
                    <a:pt x="126" y="450"/>
                  </a:lnTo>
                  <a:lnTo>
                    <a:pt x="124" y="450"/>
                  </a:lnTo>
                  <a:lnTo>
                    <a:pt x="122" y="450"/>
                  </a:lnTo>
                  <a:lnTo>
                    <a:pt x="122" y="450"/>
                  </a:lnTo>
                  <a:lnTo>
                    <a:pt x="122" y="448"/>
                  </a:lnTo>
                  <a:lnTo>
                    <a:pt x="124" y="448"/>
                  </a:lnTo>
                  <a:lnTo>
                    <a:pt x="126" y="446"/>
                  </a:lnTo>
                  <a:lnTo>
                    <a:pt x="128" y="446"/>
                  </a:lnTo>
                  <a:lnTo>
                    <a:pt x="128" y="444"/>
                  </a:lnTo>
                  <a:lnTo>
                    <a:pt x="128" y="444"/>
                  </a:lnTo>
                  <a:lnTo>
                    <a:pt x="128" y="442"/>
                  </a:lnTo>
                  <a:lnTo>
                    <a:pt x="126" y="442"/>
                  </a:lnTo>
                  <a:lnTo>
                    <a:pt x="126" y="442"/>
                  </a:lnTo>
                  <a:lnTo>
                    <a:pt x="128" y="440"/>
                  </a:lnTo>
                  <a:lnTo>
                    <a:pt x="130" y="440"/>
                  </a:lnTo>
                  <a:lnTo>
                    <a:pt x="128" y="438"/>
                  </a:lnTo>
                  <a:lnTo>
                    <a:pt x="128" y="438"/>
                  </a:lnTo>
                  <a:lnTo>
                    <a:pt x="126" y="438"/>
                  </a:lnTo>
                  <a:lnTo>
                    <a:pt x="124" y="440"/>
                  </a:lnTo>
                  <a:lnTo>
                    <a:pt x="122" y="440"/>
                  </a:lnTo>
                  <a:lnTo>
                    <a:pt x="120" y="438"/>
                  </a:lnTo>
                  <a:lnTo>
                    <a:pt x="120" y="440"/>
                  </a:lnTo>
                  <a:lnTo>
                    <a:pt x="116" y="440"/>
                  </a:lnTo>
                  <a:lnTo>
                    <a:pt x="116" y="438"/>
                  </a:lnTo>
                  <a:lnTo>
                    <a:pt x="114" y="438"/>
                  </a:lnTo>
                  <a:lnTo>
                    <a:pt x="112" y="438"/>
                  </a:lnTo>
                  <a:lnTo>
                    <a:pt x="112" y="436"/>
                  </a:lnTo>
                  <a:lnTo>
                    <a:pt x="110" y="436"/>
                  </a:lnTo>
                  <a:lnTo>
                    <a:pt x="108" y="436"/>
                  </a:lnTo>
                  <a:lnTo>
                    <a:pt x="108" y="434"/>
                  </a:lnTo>
                  <a:lnTo>
                    <a:pt x="108" y="432"/>
                  </a:lnTo>
                  <a:lnTo>
                    <a:pt x="104" y="430"/>
                  </a:lnTo>
                  <a:lnTo>
                    <a:pt x="100" y="428"/>
                  </a:lnTo>
                  <a:lnTo>
                    <a:pt x="96" y="428"/>
                  </a:lnTo>
                  <a:lnTo>
                    <a:pt x="94" y="426"/>
                  </a:lnTo>
                  <a:lnTo>
                    <a:pt x="94" y="424"/>
                  </a:lnTo>
                  <a:lnTo>
                    <a:pt x="94" y="420"/>
                  </a:lnTo>
                  <a:lnTo>
                    <a:pt x="92" y="418"/>
                  </a:lnTo>
                  <a:lnTo>
                    <a:pt x="92" y="418"/>
                  </a:lnTo>
                  <a:lnTo>
                    <a:pt x="92" y="418"/>
                  </a:lnTo>
                  <a:lnTo>
                    <a:pt x="94" y="414"/>
                  </a:lnTo>
                  <a:lnTo>
                    <a:pt x="96" y="414"/>
                  </a:lnTo>
                  <a:lnTo>
                    <a:pt x="96" y="414"/>
                  </a:lnTo>
                  <a:lnTo>
                    <a:pt x="98" y="414"/>
                  </a:lnTo>
                  <a:lnTo>
                    <a:pt x="100" y="414"/>
                  </a:lnTo>
                  <a:lnTo>
                    <a:pt x="102" y="416"/>
                  </a:lnTo>
                  <a:lnTo>
                    <a:pt x="106" y="418"/>
                  </a:lnTo>
                  <a:lnTo>
                    <a:pt x="108" y="418"/>
                  </a:lnTo>
                  <a:lnTo>
                    <a:pt x="108" y="418"/>
                  </a:lnTo>
                  <a:lnTo>
                    <a:pt x="110" y="418"/>
                  </a:lnTo>
                  <a:lnTo>
                    <a:pt x="112" y="418"/>
                  </a:lnTo>
                  <a:lnTo>
                    <a:pt x="114" y="420"/>
                  </a:lnTo>
                  <a:lnTo>
                    <a:pt x="114" y="420"/>
                  </a:lnTo>
                  <a:lnTo>
                    <a:pt x="116" y="422"/>
                  </a:lnTo>
                  <a:lnTo>
                    <a:pt x="118" y="426"/>
                  </a:lnTo>
                  <a:lnTo>
                    <a:pt x="120" y="428"/>
                  </a:lnTo>
                  <a:lnTo>
                    <a:pt x="122" y="430"/>
                  </a:lnTo>
                  <a:lnTo>
                    <a:pt x="124" y="432"/>
                  </a:lnTo>
                  <a:lnTo>
                    <a:pt x="126" y="432"/>
                  </a:lnTo>
                  <a:lnTo>
                    <a:pt x="128" y="432"/>
                  </a:lnTo>
                  <a:lnTo>
                    <a:pt x="128" y="430"/>
                  </a:lnTo>
                  <a:lnTo>
                    <a:pt x="128" y="430"/>
                  </a:lnTo>
                  <a:lnTo>
                    <a:pt x="126" y="430"/>
                  </a:lnTo>
                  <a:lnTo>
                    <a:pt x="126" y="430"/>
                  </a:lnTo>
                  <a:lnTo>
                    <a:pt x="124" y="430"/>
                  </a:lnTo>
                  <a:lnTo>
                    <a:pt x="122" y="426"/>
                  </a:lnTo>
                  <a:lnTo>
                    <a:pt x="122" y="426"/>
                  </a:lnTo>
                  <a:lnTo>
                    <a:pt x="122" y="426"/>
                  </a:lnTo>
                  <a:lnTo>
                    <a:pt x="124" y="428"/>
                  </a:lnTo>
                  <a:lnTo>
                    <a:pt x="126" y="428"/>
                  </a:lnTo>
                  <a:lnTo>
                    <a:pt x="126" y="426"/>
                  </a:lnTo>
                  <a:lnTo>
                    <a:pt x="128" y="426"/>
                  </a:lnTo>
                  <a:lnTo>
                    <a:pt x="128" y="426"/>
                  </a:lnTo>
                  <a:lnTo>
                    <a:pt x="124" y="424"/>
                  </a:lnTo>
                  <a:lnTo>
                    <a:pt x="122" y="420"/>
                  </a:lnTo>
                  <a:lnTo>
                    <a:pt x="120" y="420"/>
                  </a:lnTo>
                  <a:lnTo>
                    <a:pt x="122" y="418"/>
                  </a:lnTo>
                  <a:lnTo>
                    <a:pt x="122" y="418"/>
                  </a:lnTo>
                  <a:lnTo>
                    <a:pt x="124" y="420"/>
                  </a:lnTo>
                  <a:lnTo>
                    <a:pt x="124" y="420"/>
                  </a:lnTo>
                  <a:lnTo>
                    <a:pt x="124" y="418"/>
                  </a:lnTo>
                  <a:lnTo>
                    <a:pt x="122" y="416"/>
                  </a:lnTo>
                  <a:lnTo>
                    <a:pt x="120" y="414"/>
                  </a:lnTo>
                  <a:lnTo>
                    <a:pt x="118" y="414"/>
                  </a:lnTo>
                  <a:lnTo>
                    <a:pt x="120" y="412"/>
                  </a:lnTo>
                  <a:lnTo>
                    <a:pt x="122" y="414"/>
                  </a:lnTo>
                  <a:lnTo>
                    <a:pt x="126" y="414"/>
                  </a:lnTo>
                  <a:lnTo>
                    <a:pt x="128" y="414"/>
                  </a:lnTo>
                  <a:lnTo>
                    <a:pt x="128" y="412"/>
                  </a:lnTo>
                  <a:lnTo>
                    <a:pt x="126" y="410"/>
                  </a:lnTo>
                  <a:lnTo>
                    <a:pt x="124" y="410"/>
                  </a:lnTo>
                  <a:lnTo>
                    <a:pt x="124" y="412"/>
                  </a:lnTo>
                  <a:lnTo>
                    <a:pt x="122" y="412"/>
                  </a:lnTo>
                  <a:lnTo>
                    <a:pt x="120" y="412"/>
                  </a:lnTo>
                  <a:lnTo>
                    <a:pt x="118" y="410"/>
                  </a:lnTo>
                  <a:lnTo>
                    <a:pt x="120" y="410"/>
                  </a:lnTo>
                  <a:lnTo>
                    <a:pt x="122" y="408"/>
                  </a:lnTo>
                  <a:lnTo>
                    <a:pt x="124" y="408"/>
                  </a:lnTo>
                  <a:lnTo>
                    <a:pt x="126" y="410"/>
                  </a:lnTo>
                  <a:lnTo>
                    <a:pt x="126" y="408"/>
                  </a:lnTo>
                  <a:lnTo>
                    <a:pt x="126" y="406"/>
                  </a:lnTo>
                  <a:lnTo>
                    <a:pt x="124" y="404"/>
                  </a:lnTo>
                  <a:lnTo>
                    <a:pt x="122" y="406"/>
                  </a:lnTo>
                  <a:lnTo>
                    <a:pt x="122" y="406"/>
                  </a:lnTo>
                  <a:lnTo>
                    <a:pt x="120" y="406"/>
                  </a:lnTo>
                  <a:lnTo>
                    <a:pt x="120" y="406"/>
                  </a:lnTo>
                  <a:lnTo>
                    <a:pt x="116" y="410"/>
                  </a:lnTo>
                  <a:lnTo>
                    <a:pt x="116" y="410"/>
                  </a:lnTo>
                  <a:lnTo>
                    <a:pt x="114" y="408"/>
                  </a:lnTo>
                  <a:lnTo>
                    <a:pt x="116" y="408"/>
                  </a:lnTo>
                  <a:lnTo>
                    <a:pt x="118" y="406"/>
                  </a:lnTo>
                  <a:lnTo>
                    <a:pt x="118" y="404"/>
                  </a:lnTo>
                  <a:lnTo>
                    <a:pt x="120" y="404"/>
                  </a:lnTo>
                  <a:lnTo>
                    <a:pt x="122" y="404"/>
                  </a:lnTo>
                  <a:lnTo>
                    <a:pt x="122" y="402"/>
                  </a:lnTo>
                  <a:lnTo>
                    <a:pt x="124" y="402"/>
                  </a:lnTo>
                  <a:lnTo>
                    <a:pt x="126" y="402"/>
                  </a:lnTo>
                  <a:lnTo>
                    <a:pt x="124" y="400"/>
                  </a:lnTo>
                  <a:lnTo>
                    <a:pt x="122" y="400"/>
                  </a:lnTo>
                  <a:lnTo>
                    <a:pt x="120" y="402"/>
                  </a:lnTo>
                  <a:lnTo>
                    <a:pt x="118" y="402"/>
                  </a:lnTo>
                  <a:lnTo>
                    <a:pt x="118" y="402"/>
                  </a:lnTo>
                  <a:lnTo>
                    <a:pt x="114" y="402"/>
                  </a:lnTo>
                  <a:lnTo>
                    <a:pt x="114" y="402"/>
                  </a:lnTo>
                  <a:lnTo>
                    <a:pt x="114" y="400"/>
                  </a:lnTo>
                  <a:lnTo>
                    <a:pt x="116" y="400"/>
                  </a:lnTo>
                  <a:lnTo>
                    <a:pt x="116" y="398"/>
                  </a:lnTo>
                  <a:lnTo>
                    <a:pt x="120" y="398"/>
                  </a:lnTo>
                  <a:lnTo>
                    <a:pt x="124" y="398"/>
                  </a:lnTo>
                  <a:lnTo>
                    <a:pt x="126" y="396"/>
                  </a:lnTo>
                  <a:lnTo>
                    <a:pt x="126" y="394"/>
                  </a:lnTo>
                  <a:lnTo>
                    <a:pt x="126" y="394"/>
                  </a:lnTo>
                  <a:lnTo>
                    <a:pt x="124" y="394"/>
                  </a:lnTo>
                  <a:lnTo>
                    <a:pt x="122" y="396"/>
                  </a:lnTo>
                  <a:lnTo>
                    <a:pt x="122" y="396"/>
                  </a:lnTo>
                  <a:lnTo>
                    <a:pt x="120" y="396"/>
                  </a:lnTo>
                  <a:lnTo>
                    <a:pt x="118" y="394"/>
                  </a:lnTo>
                  <a:lnTo>
                    <a:pt x="118" y="394"/>
                  </a:lnTo>
                  <a:lnTo>
                    <a:pt x="116" y="394"/>
                  </a:lnTo>
                  <a:lnTo>
                    <a:pt x="114" y="392"/>
                  </a:lnTo>
                  <a:lnTo>
                    <a:pt x="114" y="392"/>
                  </a:lnTo>
                  <a:lnTo>
                    <a:pt x="116" y="390"/>
                  </a:lnTo>
                  <a:lnTo>
                    <a:pt x="118" y="388"/>
                  </a:lnTo>
                  <a:lnTo>
                    <a:pt x="118" y="386"/>
                  </a:lnTo>
                  <a:lnTo>
                    <a:pt x="120" y="386"/>
                  </a:lnTo>
                  <a:lnTo>
                    <a:pt x="120" y="384"/>
                  </a:lnTo>
                  <a:lnTo>
                    <a:pt x="120" y="384"/>
                  </a:lnTo>
                  <a:lnTo>
                    <a:pt x="118" y="386"/>
                  </a:lnTo>
                  <a:lnTo>
                    <a:pt x="114" y="390"/>
                  </a:lnTo>
                  <a:lnTo>
                    <a:pt x="114" y="390"/>
                  </a:lnTo>
                  <a:lnTo>
                    <a:pt x="114" y="392"/>
                  </a:lnTo>
                  <a:lnTo>
                    <a:pt x="112" y="392"/>
                  </a:lnTo>
                  <a:lnTo>
                    <a:pt x="112" y="392"/>
                  </a:lnTo>
                  <a:lnTo>
                    <a:pt x="112" y="390"/>
                  </a:lnTo>
                  <a:lnTo>
                    <a:pt x="112" y="386"/>
                  </a:lnTo>
                  <a:lnTo>
                    <a:pt x="112" y="384"/>
                  </a:lnTo>
                  <a:lnTo>
                    <a:pt x="112" y="382"/>
                  </a:lnTo>
                  <a:lnTo>
                    <a:pt x="112" y="380"/>
                  </a:lnTo>
                  <a:lnTo>
                    <a:pt x="112" y="378"/>
                  </a:lnTo>
                  <a:lnTo>
                    <a:pt x="112" y="376"/>
                  </a:lnTo>
                  <a:lnTo>
                    <a:pt x="112" y="376"/>
                  </a:lnTo>
                  <a:lnTo>
                    <a:pt x="110" y="376"/>
                  </a:lnTo>
                  <a:lnTo>
                    <a:pt x="110" y="380"/>
                  </a:lnTo>
                  <a:lnTo>
                    <a:pt x="110" y="384"/>
                  </a:lnTo>
                  <a:lnTo>
                    <a:pt x="112" y="384"/>
                  </a:lnTo>
                  <a:lnTo>
                    <a:pt x="112" y="388"/>
                  </a:lnTo>
                  <a:lnTo>
                    <a:pt x="112" y="390"/>
                  </a:lnTo>
                  <a:lnTo>
                    <a:pt x="110" y="392"/>
                  </a:lnTo>
                  <a:lnTo>
                    <a:pt x="110" y="392"/>
                  </a:lnTo>
                  <a:lnTo>
                    <a:pt x="108" y="390"/>
                  </a:lnTo>
                  <a:lnTo>
                    <a:pt x="108" y="390"/>
                  </a:lnTo>
                  <a:lnTo>
                    <a:pt x="106" y="392"/>
                  </a:lnTo>
                  <a:lnTo>
                    <a:pt x="106" y="394"/>
                  </a:lnTo>
                  <a:lnTo>
                    <a:pt x="106" y="394"/>
                  </a:lnTo>
                  <a:lnTo>
                    <a:pt x="104" y="394"/>
                  </a:lnTo>
                  <a:lnTo>
                    <a:pt x="106" y="394"/>
                  </a:lnTo>
                  <a:lnTo>
                    <a:pt x="106" y="396"/>
                  </a:lnTo>
                  <a:lnTo>
                    <a:pt x="104" y="398"/>
                  </a:lnTo>
                  <a:lnTo>
                    <a:pt x="104" y="400"/>
                  </a:lnTo>
                  <a:lnTo>
                    <a:pt x="102" y="400"/>
                  </a:lnTo>
                  <a:lnTo>
                    <a:pt x="100" y="400"/>
                  </a:lnTo>
                  <a:lnTo>
                    <a:pt x="100" y="400"/>
                  </a:lnTo>
                  <a:lnTo>
                    <a:pt x="98" y="402"/>
                  </a:lnTo>
                  <a:lnTo>
                    <a:pt x="96" y="402"/>
                  </a:lnTo>
                  <a:lnTo>
                    <a:pt x="94" y="400"/>
                  </a:lnTo>
                  <a:lnTo>
                    <a:pt x="94" y="398"/>
                  </a:lnTo>
                  <a:lnTo>
                    <a:pt x="94" y="398"/>
                  </a:lnTo>
                  <a:lnTo>
                    <a:pt x="94" y="396"/>
                  </a:lnTo>
                  <a:lnTo>
                    <a:pt x="92" y="396"/>
                  </a:lnTo>
                  <a:lnTo>
                    <a:pt x="92" y="398"/>
                  </a:lnTo>
                  <a:lnTo>
                    <a:pt x="90" y="398"/>
                  </a:lnTo>
                  <a:lnTo>
                    <a:pt x="90" y="396"/>
                  </a:lnTo>
                  <a:lnTo>
                    <a:pt x="90" y="394"/>
                  </a:lnTo>
                  <a:lnTo>
                    <a:pt x="90" y="392"/>
                  </a:lnTo>
                  <a:lnTo>
                    <a:pt x="90" y="390"/>
                  </a:lnTo>
                  <a:lnTo>
                    <a:pt x="90" y="390"/>
                  </a:lnTo>
                  <a:lnTo>
                    <a:pt x="92" y="388"/>
                  </a:lnTo>
                  <a:lnTo>
                    <a:pt x="94" y="388"/>
                  </a:lnTo>
                  <a:lnTo>
                    <a:pt x="94" y="390"/>
                  </a:lnTo>
                  <a:lnTo>
                    <a:pt x="96" y="388"/>
                  </a:lnTo>
                  <a:lnTo>
                    <a:pt x="96" y="386"/>
                  </a:lnTo>
                  <a:lnTo>
                    <a:pt x="100" y="386"/>
                  </a:lnTo>
                  <a:lnTo>
                    <a:pt x="100" y="386"/>
                  </a:lnTo>
                  <a:lnTo>
                    <a:pt x="104" y="384"/>
                  </a:lnTo>
                  <a:lnTo>
                    <a:pt x="106" y="380"/>
                  </a:lnTo>
                  <a:lnTo>
                    <a:pt x="106" y="378"/>
                  </a:lnTo>
                  <a:lnTo>
                    <a:pt x="106" y="378"/>
                  </a:lnTo>
                  <a:lnTo>
                    <a:pt x="104" y="380"/>
                  </a:lnTo>
                  <a:lnTo>
                    <a:pt x="102" y="382"/>
                  </a:lnTo>
                  <a:lnTo>
                    <a:pt x="100" y="384"/>
                  </a:lnTo>
                  <a:lnTo>
                    <a:pt x="98" y="384"/>
                  </a:lnTo>
                  <a:lnTo>
                    <a:pt x="96" y="384"/>
                  </a:lnTo>
                  <a:lnTo>
                    <a:pt x="94" y="384"/>
                  </a:lnTo>
                  <a:lnTo>
                    <a:pt x="94" y="382"/>
                  </a:lnTo>
                  <a:lnTo>
                    <a:pt x="96" y="380"/>
                  </a:lnTo>
                  <a:lnTo>
                    <a:pt x="98" y="378"/>
                  </a:lnTo>
                  <a:lnTo>
                    <a:pt x="100" y="378"/>
                  </a:lnTo>
                  <a:lnTo>
                    <a:pt x="100" y="376"/>
                  </a:lnTo>
                  <a:lnTo>
                    <a:pt x="100" y="376"/>
                  </a:lnTo>
                  <a:lnTo>
                    <a:pt x="100" y="374"/>
                  </a:lnTo>
                  <a:lnTo>
                    <a:pt x="102" y="374"/>
                  </a:lnTo>
                  <a:lnTo>
                    <a:pt x="104" y="374"/>
                  </a:lnTo>
                  <a:lnTo>
                    <a:pt x="102" y="372"/>
                  </a:lnTo>
                  <a:lnTo>
                    <a:pt x="102" y="372"/>
                  </a:lnTo>
                  <a:lnTo>
                    <a:pt x="102" y="372"/>
                  </a:lnTo>
                  <a:lnTo>
                    <a:pt x="100" y="372"/>
                  </a:lnTo>
                  <a:lnTo>
                    <a:pt x="100" y="372"/>
                  </a:lnTo>
                  <a:lnTo>
                    <a:pt x="96" y="372"/>
                  </a:lnTo>
                  <a:lnTo>
                    <a:pt x="96" y="372"/>
                  </a:lnTo>
                  <a:lnTo>
                    <a:pt x="96" y="372"/>
                  </a:lnTo>
                  <a:lnTo>
                    <a:pt x="96" y="370"/>
                  </a:lnTo>
                  <a:lnTo>
                    <a:pt x="98" y="368"/>
                  </a:lnTo>
                  <a:lnTo>
                    <a:pt x="100" y="368"/>
                  </a:lnTo>
                  <a:lnTo>
                    <a:pt x="100" y="370"/>
                  </a:lnTo>
                  <a:lnTo>
                    <a:pt x="102" y="370"/>
                  </a:lnTo>
                  <a:lnTo>
                    <a:pt x="106" y="368"/>
                  </a:lnTo>
                  <a:lnTo>
                    <a:pt x="106" y="366"/>
                  </a:lnTo>
                  <a:lnTo>
                    <a:pt x="106" y="364"/>
                  </a:lnTo>
                  <a:lnTo>
                    <a:pt x="106" y="362"/>
                  </a:lnTo>
                  <a:lnTo>
                    <a:pt x="108" y="360"/>
                  </a:lnTo>
                  <a:lnTo>
                    <a:pt x="108" y="358"/>
                  </a:lnTo>
                  <a:lnTo>
                    <a:pt x="108" y="356"/>
                  </a:lnTo>
                  <a:lnTo>
                    <a:pt x="108" y="354"/>
                  </a:lnTo>
                  <a:lnTo>
                    <a:pt x="106" y="354"/>
                  </a:lnTo>
                  <a:lnTo>
                    <a:pt x="104" y="354"/>
                  </a:lnTo>
                  <a:lnTo>
                    <a:pt x="104" y="352"/>
                  </a:lnTo>
                  <a:lnTo>
                    <a:pt x="102" y="352"/>
                  </a:lnTo>
                  <a:lnTo>
                    <a:pt x="100" y="352"/>
                  </a:lnTo>
                  <a:lnTo>
                    <a:pt x="100" y="350"/>
                  </a:lnTo>
                  <a:lnTo>
                    <a:pt x="102" y="350"/>
                  </a:lnTo>
                  <a:lnTo>
                    <a:pt x="104" y="350"/>
                  </a:lnTo>
                  <a:lnTo>
                    <a:pt x="104" y="350"/>
                  </a:lnTo>
                  <a:lnTo>
                    <a:pt x="106" y="348"/>
                  </a:lnTo>
                  <a:lnTo>
                    <a:pt x="106" y="346"/>
                  </a:lnTo>
                  <a:lnTo>
                    <a:pt x="108" y="344"/>
                  </a:lnTo>
                  <a:lnTo>
                    <a:pt x="108" y="344"/>
                  </a:lnTo>
                  <a:lnTo>
                    <a:pt x="106" y="342"/>
                  </a:lnTo>
                  <a:lnTo>
                    <a:pt x="104" y="342"/>
                  </a:lnTo>
                  <a:lnTo>
                    <a:pt x="104" y="342"/>
                  </a:lnTo>
                  <a:lnTo>
                    <a:pt x="104" y="340"/>
                  </a:lnTo>
                  <a:lnTo>
                    <a:pt x="104" y="338"/>
                  </a:lnTo>
                  <a:lnTo>
                    <a:pt x="106" y="338"/>
                  </a:lnTo>
                  <a:lnTo>
                    <a:pt x="106" y="338"/>
                  </a:lnTo>
                  <a:lnTo>
                    <a:pt x="104" y="336"/>
                  </a:lnTo>
                  <a:lnTo>
                    <a:pt x="104" y="334"/>
                  </a:lnTo>
                  <a:lnTo>
                    <a:pt x="104" y="334"/>
                  </a:lnTo>
                  <a:lnTo>
                    <a:pt x="106" y="334"/>
                  </a:lnTo>
                  <a:lnTo>
                    <a:pt x="106" y="334"/>
                  </a:lnTo>
                  <a:lnTo>
                    <a:pt x="104" y="332"/>
                  </a:lnTo>
                  <a:lnTo>
                    <a:pt x="104" y="330"/>
                  </a:lnTo>
                  <a:lnTo>
                    <a:pt x="106" y="328"/>
                  </a:lnTo>
                  <a:lnTo>
                    <a:pt x="106" y="326"/>
                  </a:lnTo>
                  <a:lnTo>
                    <a:pt x="104" y="324"/>
                  </a:lnTo>
                  <a:lnTo>
                    <a:pt x="104" y="324"/>
                  </a:lnTo>
                  <a:lnTo>
                    <a:pt x="104" y="322"/>
                  </a:lnTo>
                  <a:lnTo>
                    <a:pt x="104" y="320"/>
                  </a:lnTo>
                  <a:lnTo>
                    <a:pt x="106" y="318"/>
                  </a:lnTo>
                  <a:lnTo>
                    <a:pt x="104" y="318"/>
                  </a:lnTo>
                  <a:lnTo>
                    <a:pt x="104" y="318"/>
                  </a:lnTo>
                  <a:lnTo>
                    <a:pt x="100" y="320"/>
                  </a:lnTo>
                  <a:lnTo>
                    <a:pt x="100" y="320"/>
                  </a:lnTo>
                  <a:lnTo>
                    <a:pt x="100" y="320"/>
                  </a:lnTo>
                  <a:lnTo>
                    <a:pt x="98" y="322"/>
                  </a:lnTo>
                  <a:lnTo>
                    <a:pt x="96" y="320"/>
                  </a:lnTo>
                  <a:lnTo>
                    <a:pt x="98" y="320"/>
                  </a:lnTo>
                  <a:lnTo>
                    <a:pt x="100" y="318"/>
                  </a:lnTo>
                  <a:lnTo>
                    <a:pt x="100" y="318"/>
                  </a:lnTo>
                  <a:lnTo>
                    <a:pt x="102" y="316"/>
                  </a:lnTo>
                  <a:lnTo>
                    <a:pt x="102" y="314"/>
                  </a:lnTo>
                  <a:lnTo>
                    <a:pt x="104" y="314"/>
                  </a:lnTo>
                  <a:lnTo>
                    <a:pt x="106" y="312"/>
                  </a:lnTo>
                  <a:lnTo>
                    <a:pt x="108" y="310"/>
                  </a:lnTo>
                  <a:lnTo>
                    <a:pt x="108" y="308"/>
                  </a:lnTo>
                  <a:lnTo>
                    <a:pt x="106" y="308"/>
                  </a:lnTo>
                  <a:lnTo>
                    <a:pt x="104" y="306"/>
                  </a:lnTo>
                  <a:lnTo>
                    <a:pt x="104" y="304"/>
                  </a:lnTo>
                  <a:lnTo>
                    <a:pt x="104" y="304"/>
                  </a:lnTo>
                  <a:lnTo>
                    <a:pt x="102" y="304"/>
                  </a:lnTo>
                  <a:lnTo>
                    <a:pt x="100" y="302"/>
                  </a:lnTo>
                  <a:lnTo>
                    <a:pt x="100" y="300"/>
                  </a:lnTo>
                  <a:lnTo>
                    <a:pt x="102" y="300"/>
                  </a:lnTo>
                  <a:lnTo>
                    <a:pt x="100" y="298"/>
                  </a:lnTo>
                  <a:lnTo>
                    <a:pt x="102" y="296"/>
                  </a:lnTo>
                  <a:lnTo>
                    <a:pt x="100" y="294"/>
                  </a:lnTo>
                  <a:lnTo>
                    <a:pt x="96" y="290"/>
                  </a:lnTo>
                  <a:lnTo>
                    <a:pt x="96" y="290"/>
                  </a:lnTo>
                  <a:lnTo>
                    <a:pt x="94" y="288"/>
                  </a:lnTo>
                  <a:lnTo>
                    <a:pt x="94" y="286"/>
                  </a:lnTo>
                  <a:lnTo>
                    <a:pt x="94" y="286"/>
                  </a:lnTo>
                  <a:lnTo>
                    <a:pt x="94" y="286"/>
                  </a:lnTo>
                  <a:lnTo>
                    <a:pt x="98" y="284"/>
                  </a:lnTo>
                  <a:lnTo>
                    <a:pt x="100" y="282"/>
                  </a:lnTo>
                  <a:lnTo>
                    <a:pt x="100" y="282"/>
                  </a:lnTo>
                  <a:lnTo>
                    <a:pt x="100" y="280"/>
                  </a:lnTo>
                  <a:lnTo>
                    <a:pt x="98" y="280"/>
                  </a:lnTo>
                  <a:lnTo>
                    <a:pt x="98" y="280"/>
                  </a:lnTo>
                  <a:lnTo>
                    <a:pt x="98" y="278"/>
                  </a:lnTo>
                  <a:lnTo>
                    <a:pt x="100" y="276"/>
                  </a:lnTo>
                  <a:lnTo>
                    <a:pt x="100" y="276"/>
                  </a:lnTo>
                  <a:lnTo>
                    <a:pt x="100" y="274"/>
                  </a:lnTo>
                  <a:lnTo>
                    <a:pt x="100" y="274"/>
                  </a:lnTo>
                  <a:lnTo>
                    <a:pt x="100" y="272"/>
                  </a:lnTo>
                  <a:lnTo>
                    <a:pt x="100" y="270"/>
                  </a:lnTo>
                  <a:lnTo>
                    <a:pt x="98" y="270"/>
                  </a:lnTo>
                  <a:lnTo>
                    <a:pt x="96" y="268"/>
                  </a:lnTo>
                  <a:lnTo>
                    <a:pt x="94" y="266"/>
                  </a:lnTo>
                  <a:lnTo>
                    <a:pt x="94" y="264"/>
                  </a:lnTo>
                  <a:lnTo>
                    <a:pt x="92" y="264"/>
                  </a:lnTo>
                  <a:lnTo>
                    <a:pt x="92" y="264"/>
                  </a:lnTo>
                  <a:lnTo>
                    <a:pt x="92" y="264"/>
                  </a:lnTo>
                  <a:lnTo>
                    <a:pt x="90" y="266"/>
                  </a:lnTo>
                  <a:lnTo>
                    <a:pt x="90" y="264"/>
                  </a:lnTo>
                  <a:lnTo>
                    <a:pt x="90" y="262"/>
                  </a:lnTo>
                  <a:lnTo>
                    <a:pt x="88" y="262"/>
                  </a:lnTo>
                  <a:lnTo>
                    <a:pt x="86" y="260"/>
                  </a:lnTo>
                  <a:lnTo>
                    <a:pt x="86" y="258"/>
                  </a:lnTo>
                  <a:lnTo>
                    <a:pt x="84" y="258"/>
                  </a:lnTo>
                  <a:lnTo>
                    <a:pt x="84" y="258"/>
                  </a:lnTo>
                  <a:lnTo>
                    <a:pt x="82" y="258"/>
                  </a:lnTo>
                  <a:lnTo>
                    <a:pt x="82" y="258"/>
                  </a:lnTo>
                  <a:lnTo>
                    <a:pt x="82" y="256"/>
                  </a:lnTo>
                  <a:lnTo>
                    <a:pt x="80" y="254"/>
                  </a:lnTo>
                  <a:lnTo>
                    <a:pt x="78" y="252"/>
                  </a:lnTo>
                  <a:lnTo>
                    <a:pt x="76" y="252"/>
                  </a:lnTo>
                  <a:lnTo>
                    <a:pt x="76" y="252"/>
                  </a:lnTo>
                  <a:lnTo>
                    <a:pt x="74" y="252"/>
                  </a:lnTo>
                  <a:lnTo>
                    <a:pt x="70" y="250"/>
                  </a:lnTo>
                  <a:lnTo>
                    <a:pt x="68" y="248"/>
                  </a:lnTo>
                  <a:lnTo>
                    <a:pt x="66" y="246"/>
                  </a:lnTo>
                  <a:lnTo>
                    <a:pt x="64" y="246"/>
                  </a:lnTo>
                  <a:lnTo>
                    <a:pt x="60" y="246"/>
                  </a:lnTo>
                  <a:lnTo>
                    <a:pt x="60" y="248"/>
                  </a:lnTo>
                  <a:lnTo>
                    <a:pt x="58" y="250"/>
                  </a:lnTo>
                  <a:lnTo>
                    <a:pt x="56" y="252"/>
                  </a:lnTo>
                  <a:lnTo>
                    <a:pt x="54" y="252"/>
                  </a:lnTo>
                  <a:lnTo>
                    <a:pt x="54" y="252"/>
                  </a:lnTo>
                  <a:lnTo>
                    <a:pt x="56" y="248"/>
                  </a:lnTo>
                  <a:lnTo>
                    <a:pt x="56" y="246"/>
                  </a:lnTo>
                  <a:lnTo>
                    <a:pt x="54" y="246"/>
                  </a:lnTo>
                  <a:lnTo>
                    <a:pt x="52" y="246"/>
                  </a:lnTo>
                  <a:lnTo>
                    <a:pt x="52" y="248"/>
                  </a:lnTo>
                  <a:lnTo>
                    <a:pt x="52" y="248"/>
                  </a:lnTo>
                  <a:lnTo>
                    <a:pt x="50" y="250"/>
                  </a:lnTo>
                  <a:lnTo>
                    <a:pt x="48" y="250"/>
                  </a:lnTo>
                  <a:lnTo>
                    <a:pt x="46" y="246"/>
                  </a:lnTo>
                  <a:lnTo>
                    <a:pt x="46" y="246"/>
                  </a:lnTo>
                  <a:lnTo>
                    <a:pt x="46" y="246"/>
                  </a:lnTo>
                  <a:lnTo>
                    <a:pt x="44" y="252"/>
                  </a:lnTo>
                  <a:lnTo>
                    <a:pt x="44" y="252"/>
                  </a:lnTo>
                  <a:lnTo>
                    <a:pt x="42" y="252"/>
                  </a:lnTo>
                  <a:lnTo>
                    <a:pt x="42" y="248"/>
                  </a:lnTo>
                  <a:lnTo>
                    <a:pt x="42" y="246"/>
                  </a:lnTo>
                  <a:lnTo>
                    <a:pt x="44" y="244"/>
                  </a:lnTo>
                  <a:lnTo>
                    <a:pt x="44" y="244"/>
                  </a:lnTo>
                  <a:lnTo>
                    <a:pt x="42" y="244"/>
                  </a:lnTo>
                  <a:lnTo>
                    <a:pt x="42" y="244"/>
                  </a:lnTo>
                  <a:lnTo>
                    <a:pt x="38" y="244"/>
                  </a:lnTo>
                  <a:lnTo>
                    <a:pt x="38" y="246"/>
                  </a:lnTo>
                  <a:lnTo>
                    <a:pt x="38" y="246"/>
                  </a:lnTo>
                  <a:lnTo>
                    <a:pt x="36" y="248"/>
                  </a:lnTo>
                  <a:lnTo>
                    <a:pt x="36" y="246"/>
                  </a:lnTo>
                  <a:lnTo>
                    <a:pt x="36" y="244"/>
                  </a:lnTo>
                  <a:lnTo>
                    <a:pt x="34" y="242"/>
                  </a:lnTo>
                  <a:lnTo>
                    <a:pt x="34" y="240"/>
                  </a:lnTo>
                  <a:lnTo>
                    <a:pt x="34" y="240"/>
                  </a:lnTo>
                  <a:lnTo>
                    <a:pt x="32" y="240"/>
                  </a:lnTo>
                  <a:lnTo>
                    <a:pt x="32" y="242"/>
                  </a:lnTo>
                  <a:lnTo>
                    <a:pt x="32" y="244"/>
                  </a:lnTo>
                  <a:lnTo>
                    <a:pt x="30" y="246"/>
                  </a:lnTo>
                  <a:lnTo>
                    <a:pt x="30" y="248"/>
                  </a:lnTo>
                  <a:lnTo>
                    <a:pt x="32" y="250"/>
                  </a:lnTo>
                  <a:lnTo>
                    <a:pt x="30" y="252"/>
                  </a:lnTo>
                  <a:lnTo>
                    <a:pt x="30" y="252"/>
                  </a:lnTo>
                  <a:lnTo>
                    <a:pt x="28" y="252"/>
                  </a:lnTo>
                  <a:lnTo>
                    <a:pt x="26" y="250"/>
                  </a:lnTo>
                  <a:lnTo>
                    <a:pt x="24" y="248"/>
                  </a:lnTo>
                  <a:lnTo>
                    <a:pt x="22" y="246"/>
                  </a:lnTo>
                  <a:lnTo>
                    <a:pt x="20" y="244"/>
                  </a:lnTo>
                  <a:lnTo>
                    <a:pt x="18" y="244"/>
                  </a:lnTo>
                  <a:lnTo>
                    <a:pt x="18" y="244"/>
                  </a:lnTo>
                  <a:lnTo>
                    <a:pt x="18" y="242"/>
                  </a:lnTo>
                  <a:lnTo>
                    <a:pt x="16" y="242"/>
                  </a:lnTo>
                  <a:lnTo>
                    <a:pt x="14" y="238"/>
                  </a:lnTo>
                  <a:lnTo>
                    <a:pt x="14" y="236"/>
                  </a:lnTo>
                  <a:lnTo>
                    <a:pt x="12" y="234"/>
                  </a:lnTo>
                  <a:lnTo>
                    <a:pt x="12" y="232"/>
                  </a:lnTo>
                  <a:lnTo>
                    <a:pt x="12" y="230"/>
                  </a:lnTo>
                  <a:lnTo>
                    <a:pt x="16" y="230"/>
                  </a:lnTo>
                  <a:lnTo>
                    <a:pt x="18" y="228"/>
                  </a:lnTo>
                  <a:lnTo>
                    <a:pt x="20" y="228"/>
                  </a:lnTo>
                  <a:lnTo>
                    <a:pt x="22" y="228"/>
                  </a:lnTo>
                  <a:lnTo>
                    <a:pt x="24" y="228"/>
                  </a:lnTo>
                  <a:lnTo>
                    <a:pt x="24" y="228"/>
                  </a:lnTo>
                  <a:lnTo>
                    <a:pt x="26" y="226"/>
                  </a:lnTo>
                  <a:lnTo>
                    <a:pt x="26" y="224"/>
                  </a:lnTo>
                  <a:lnTo>
                    <a:pt x="24" y="226"/>
                  </a:lnTo>
                  <a:lnTo>
                    <a:pt x="20" y="224"/>
                  </a:lnTo>
                  <a:lnTo>
                    <a:pt x="18" y="224"/>
                  </a:lnTo>
                  <a:lnTo>
                    <a:pt x="18" y="224"/>
                  </a:lnTo>
                  <a:lnTo>
                    <a:pt x="14" y="222"/>
                  </a:lnTo>
                  <a:lnTo>
                    <a:pt x="14" y="218"/>
                  </a:lnTo>
                  <a:lnTo>
                    <a:pt x="16" y="216"/>
                  </a:lnTo>
                  <a:lnTo>
                    <a:pt x="18" y="216"/>
                  </a:lnTo>
                  <a:lnTo>
                    <a:pt x="18" y="212"/>
                  </a:lnTo>
                  <a:lnTo>
                    <a:pt x="20" y="212"/>
                  </a:lnTo>
                  <a:lnTo>
                    <a:pt x="18" y="212"/>
                  </a:lnTo>
                  <a:lnTo>
                    <a:pt x="16" y="212"/>
                  </a:lnTo>
                  <a:lnTo>
                    <a:pt x="16" y="216"/>
                  </a:lnTo>
                  <a:lnTo>
                    <a:pt x="14" y="216"/>
                  </a:lnTo>
                  <a:lnTo>
                    <a:pt x="12" y="216"/>
                  </a:lnTo>
                  <a:lnTo>
                    <a:pt x="12" y="218"/>
                  </a:lnTo>
                  <a:lnTo>
                    <a:pt x="8" y="216"/>
                  </a:lnTo>
                  <a:lnTo>
                    <a:pt x="8" y="214"/>
                  </a:lnTo>
                  <a:lnTo>
                    <a:pt x="8" y="212"/>
                  </a:lnTo>
                  <a:lnTo>
                    <a:pt x="10" y="212"/>
                  </a:lnTo>
                  <a:lnTo>
                    <a:pt x="10" y="210"/>
                  </a:lnTo>
                  <a:lnTo>
                    <a:pt x="8" y="210"/>
                  </a:lnTo>
                  <a:lnTo>
                    <a:pt x="8" y="212"/>
                  </a:lnTo>
                  <a:lnTo>
                    <a:pt x="8" y="208"/>
                  </a:lnTo>
                  <a:lnTo>
                    <a:pt x="8" y="206"/>
                  </a:lnTo>
                  <a:lnTo>
                    <a:pt x="10" y="206"/>
                  </a:lnTo>
                  <a:lnTo>
                    <a:pt x="10" y="206"/>
                  </a:lnTo>
                  <a:lnTo>
                    <a:pt x="12" y="206"/>
                  </a:lnTo>
                  <a:lnTo>
                    <a:pt x="12" y="206"/>
                  </a:lnTo>
                  <a:lnTo>
                    <a:pt x="12" y="204"/>
                  </a:lnTo>
                  <a:lnTo>
                    <a:pt x="18" y="202"/>
                  </a:lnTo>
                  <a:lnTo>
                    <a:pt x="20" y="202"/>
                  </a:lnTo>
                  <a:lnTo>
                    <a:pt x="24" y="206"/>
                  </a:lnTo>
                  <a:lnTo>
                    <a:pt x="28" y="206"/>
                  </a:lnTo>
                  <a:lnTo>
                    <a:pt x="32" y="208"/>
                  </a:lnTo>
                  <a:lnTo>
                    <a:pt x="36" y="208"/>
                  </a:lnTo>
                  <a:lnTo>
                    <a:pt x="38" y="208"/>
                  </a:lnTo>
                  <a:lnTo>
                    <a:pt x="42" y="210"/>
                  </a:lnTo>
                  <a:lnTo>
                    <a:pt x="44" y="210"/>
                  </a:lnTo>
                  <a:lnTo>
                    <a:pt x="46" y="212"/>
                  </a:lnTo>
                  <a:lnTo>
                    <a:pt x="48" y="210"/>
                  </a:lnTo>
                  <a:lnTo>
                    <a:pt x="46" y="210"/>
                  </a:lnTo>
                  <a:lnTo>
                    <a:pt x="44" y="210"/>
                  </a:lnTo>
                  <a:lnTo>
                    <a:pt x="40" y="208"/>
                  </a:lnTo>
                  <a:lnTo>
                    <a:pt x="36" y="206"/>
                  </a:lnTo>
                  <a:lnTo>
                    <a:pt x="34" y="206"/>
                  </a:lnTo>
                  <a:lnTo>
                    <a:pt x="30" y="204"/>
                  </a:lnTo>
                  <a:lnTo>
                    <a:pt x="28" y="202"/>
                  </a:lnTo>
                  <a:lnTo>
                    <a:pt x="28" y="202"/>
                  </a:lnTo>
                  <a:lnTo>
                    <a:pt x="32" y="200"/>
                  </a:lnTo>
                  <a:lnTo>
                    <a:pt x="36" y="202"/>
                  </a:lnTo>
                  <a:lnTo>
                    <a:pt x="42" y="202"/>
                  </a:lnTo>
                  <a:lnTo>
                    <a:pt x="46" y="202"/>
                  </a:lnTo>
                  <a:lnTo>
                    <a:pt x="46" y="204"/>
                  </a:lnTo>
                  <a:lnTo>
                    <a:pt x="48" y="206"/>
                  </a:lnTo>
                  <a:lnTo>
                    <a:pt x="48" y="206"/>
                  </a:lnTo>
                  <a:lnTo>
                    <a:pt x="52" y="208"/>
                  </a:lnTo>
                  <a:lnTo>
                    <a:pt x="52" y="206"/>
                  </a:lnTo>
                  <a:lnTo>
                    <a:pt x="50" y="204"/>
                  </a:lnTo>
                  <a:lnTo>
                    <a:pt x="50" y="202"/>
                  </a:lnTo>
                  <a:lnTo>
                    <a:pt x="52" y="202"/>
                  </a:lnTo>
                  <a:lnTo>
                    <a:pt x="54" y="202"/>
                  </a:lnTo>
                  <a:lnTo>
                    <a:pt x="54" y="198"/>
                  </a:lnTo>
                  <a:lnTo>
                    <a:pt x="52" y="196"/>
                  </a:lnTo>
                  <a:lnTo>
                    <a:pt x="52" y="196"/>
                  </a:lnTo>
                  <a:lnTo>
                    <a:pt x="50" y="196"/>
                  </a:lnTo>
                  <a:lnTo>
                    <a:pt x="50" y="194"/>
                  </a:lnTo>
                  <a:lnTo>
                    <a:pt x="48" y="194"/>
                  </a:lnTo>
                  <a:lnTo>
                    <a:pt x="46" y="194"/>
                  </a:lnTo>
                  <a:lnTo>
                    <a:pt x="46" y="196"/>
                  </a:lnTo>
                  <a:lnTo>
                    <a:pt x="42" y="196"/>
                  </a:lnTo>
                  <a:lnTo>
                    <a:pt x="38" y="196"/>
                  </a:lnTo>
                  <a:lnTo>
                    <a:pt x="36" y="194"/>
                  </a:lnTo>
                  <a:lnTo>
                    <a:pt x="36" y="194"/>
                  </a:lnTo>
                  <a:lnTo>
                    <a:pt x="36" y="192"/>
                  </a:lnTo>
                  <a:lnTo>
                    <a:pt x="34" y="190"/>
                  </a:lnTo>
                  <a:lnTo>
                    <a:pt x="34" y="190"/>
                  </a:lnTo>
                  <a:lnTo>
                    <a:pt x="32" y="190"/>
                  </a:lnTo>
                  <a:lnTo>
                    <a:pt x="32" y="192"/>
                  </a:lnTo>
                  <a:lnTo>
                    <a:pt x="34" y="194"/>
                  </a:lnTo>
                  <a:lnTo>
                    <a:pt x="34" y="196"/>
                  </a:lnTo>
                  <a:lnTo>
                    <a:pt x="32" y="196"/>
                  </a:lnTo>
                  <a:lnTo>
                    <a:pt x="30" y="196"/>
                  </a:lnTo>
                  <a:lnTo>
                    <a:pt x="26" y="196"/>
                  </a:lnTo>
                  <a:lnTo>
                    <a:pt x="22" y="192"/>
                  </a:lnTo>
                  <a:lnTo>
                    <a:pt x="24" y="192"/>
                  </a:lnTo>
                  <a:lnTo>
                    <a:pt x="26" y="190"/>
                  </a:lnTo>
                  <a:lnTo>
                    <a:pt x="30" y="188"/>
                  </a:lnTo>
                  <a:lnTo>
                    <a:pt x="30" y="188"/>
                  </a:lnTo>
                  <a:lnTo>
                    <a:pt x="28" y="188"/>
                  </a:lnTo>
                  <a:lnTo>
                    <a:pt x="26" y="188"/>
                  </a:lnTo>
                  <a:lnTo>
                    <a:pt x="24" y="190"/>
                  </a:lnTo>
                  <a:lnTo>
                    <a:pt x="22" y="188"/>
                  </a:lnTo>
                  <a:lnTo>
                    <a:pt x="20" y="188"/>
                  </a:lnTo>
                  <a:lnTo>
                    <a:pt x="22" y="186"/>
                  </a:lnTo>
                  <a:lnTo>
                    <a:pt x="24" y="186"/>
                  </a:lnTo>
                  <a:lnTo>
                    <a:pt x="26" y="184"/>
                  </a:lnTo>
                  <a:lnTo>
                    <a:pt x="28" y="182"/>
                  </a:lnTo>
                  <a:lnTo>
                    <a:pt x="28" y="180"/>
                  </a:lnTo>
                  <a:lnTo>
                    <a:pt x="26" y="180"/>
                  </a:lnTo>
                  <a:lnTo>
                    <a:pt x="26" y="180"/>
                  </a:lnTo>
                  <a:lnTo>
                    <a:pt x="24" y="182"/>
                  </a:lnTo>
                  <a:lnTo>
                    <a:pt x="22" y="184"/>
                  </a:lnTo>
                  <a:lnTo>
                    <a:pt x="20" y="184"/>
                  </a:lnTo>
                  <a:lnTo>
                    <a:pt x="18" y="184"/>
                  </a:lnTo>
                  <a:lnTo>
                    <a:pt x="16" y="182"/>
                  </a:lnTo>
                  <a:lnTo>
                    <a:pt x="16" y="180"/>
                  </a:lnTo>
                  <a:lnTo>
                    <a:pt x="18" y="180"/>
                  </a:lnTo>
                  <a:lnTo>
                    <a:pt x="18" y="178"/>
                  </a:lnTo>
                  <a:lnTo>
                    <a:pt x="18" y="178"/>
                  </a:lnTo>
                  <a:lnTo>
                    <a:pt x="18" y="176"/>
                  </a:lnTo>
                  <a:lnTo>
                    <a:pt x="16" y="176"/>
                  </a:lnTo>
                  <a:lnTo>
                    <a:pt x="14" y="176"/>
                  </a:lnTo>
                  <a:lnTo>
                    <a:pt x="12" y="170"/>
                  </a:lnTo>
                  <a:lnTo>
                    <a:pt x="10" y="170"/>
                  </a:lnTo>
                  <a:lnTo>
                    <a:pt x="8" y="168"/>
                  </a:lnTo>
                  <a:lnTo>
                    <a:pt x="8" y="168"/>
                  </a:lnTo>
                  <a:lnTo>
                    <a:pt x="10" y="166"/>
                  </a:lnTo>
                  <a:lnTo>
                    <a:pt x="10" y="166"/>
                  </a:lnTo>
                  <a:lnTo>
                    <a:pt x="12" y="164"/>
                  </a:lnTo>
                  <a:lnTo>
                    <a:pt x="14" y="162"/>
                  </a:lnTo>
                  <a:lnTo>
                    <a:pt x="14" y="164"/>
                  </a:lnTo>
                  <a:lnTo>
                    <a:pt x="16" y="164"/>
                  </a:lnTo>
                  <a:lnTo>
                    <a:pt x="16" y="162"/>
                  </a:lnTo>
                  <a:lnTo>
                    <a:pt x="14" y="162"/>
                  </a:lnTo>
                  <a:lnTo>
                    <a:pt x="12" y="162"/>
                  </a:lnTo>
                  <a:lnTo>
                    <a:pt x="10" y="160"/>
                  </a:lnTo>
                  <a:lnTo>
                    <a:pt x="12" y="160"/>
                  </a:lnTo>
                  <a:lnTo>
                    <a:pt x="14" y="160"/>
                  </a:lnTo>
                  <a:lnTo>
                    <a:pt x="18" y="158"/>
                  </a:lnTo>
                  <a:lnTo>
                    <a:pt x="18" y="156"/>
                  </a:lnTo>
                  <a:lnTo>
                    <a:pt x="18" y="154"/>
                  </a:lnTo>
                  <a:lnTo>
                    <a:pt x="20" y="154"/>
                  </a:lnTo>
                  <a:lnTo>
                    <a:pt x="20" y="154"/>
                  </a:lnTo>
                  <a:lnTo>
                    <a:pt x="22" y="154"/>
                  </a:lnTo>
                  <a:lnTo>
                    <a:pt x="24" y="154"/>
                  </a:lnTo>
                  <a:lnTo>
                    <a:pt x="26" y="154"/>
                  </a:lnTo>
                  <a:lnTo>
                    <a:pt x="26" y="154"/>
                  </a:lnTo>
                  <a:lnTo>
                    <a:pt x="28" y="154"/>
                  </a:lnTo>
                  <a:lnTo>
                    <a:pt x="30" y="154"/>
                  </a:lnTo>
                  <a:lnTo>
                    <a:pt x="30" y="154"/>
                  </a:lnTo>
                  <a:lnTo>
                    <a:pt x="32" y="154"/>
                  </a:lnTo>
                  <a:lnTo>
                    <a:pt x="32" y="154"/>
                  </a:lnTo>
                  <a:lnTo>
                    <a:pt x="32" y="152"/>
                  </a:lnTo>
                  <a:lnTo>
                    <a:pt x="34" y="152"/>
                  </a:lnTo>
                  <a:lnTo>
                    <a:pt x="36" y="152"/>
                  </a:lnTo>
                  <a:lnTo>
                    <a:pt x="38" y="152"/>
                  </a:lnTo>
                  <a:lnTo>
                    <a:pt x="38" y="152"/>
                  </a:lnTo>
                  <a:lnTo>
                    <a:pt x="38" y="152"/>
                  </a:lnTo>
                  <a:lnTo>
                    <a:pt x="42" y="152"/>
                  </a:lnTo>
                  <a:lnTo>
                    <a:pt x="50" y="148"/>
                  </a:lnTo>
                  <a:lnTo>
                    <a:pt x="52" y="148"/>
                  </a:lnTo>
                  <a:lnTo>
                    <a:pt x="52" y="150"/>
                  </a:lnTo>
                  <a:lnTo>
                    <a:pt x="54" y="148"/>
                  </a:lnTo>
                  <a:lnTo>
                    <a:pt x="52" y="146"/>
                  </a:lnTo>
                  <a:lnTo>
                    <a:pt x="52" y="146"/>
                  </a:lnTo>
                  <a:lnTo>
                    <a:pt x="56" y="144"/>
                  </a:lnTo>
                  <a:lnTo>
                    <a:pt x="60" y="144"/>
                  </a:lnTo>
                  <a:lnTo>
                    <a:pt x="62" y="144"/>
                  </a:lnTo>
                  <a:lnTo>
                    <a:pt x="64" y="144"/>
                  </a:lnTo>
                  <a:lnTo>
                    <a:pt x="66" y="146"/>
                  </a:lnTo>
                  <a:lnTo>
                    <a:pt x="68" y="144"/>
                  </a:lnTo>
                  <a:lnTo>
                    <a:pt x="72" y="144"/>
                  </a:lnTo>
                  <a:lnTo>
                    <a:pt x="74" y="144"/>
                  </a:lnTo>
                  <a:lnTo>
                    <a:pt x="74" y="146"/>
                  </a:lnTo>
                  <a:lnTo>
                    <a:pt x="78" y="146"/>
                  </a:lnTo>
                  <a:lnTo>
                    <a:pt x="78" y="146"/>
                  </a:lnTo>
                  <a:lnTo>
                    <a:pt x="80" y="148"/>
                  </a:lnTo>
                  <a:lnTo>
                    <a:pt x="82" y="148"/>
                  </a:lnTo>
                  <a:lnTo>
                    <a:pt x="84" y="148"/>
                  </a:lnTo>
                  <a:lnTo>
                    <a:pt x="84" y="146"/>
                  </a:lnTo>
                  <a:lnTo>
                    <a:pt x="86" y="144"/>
                  </a:lnTo>
                  <a:lnTo>
                    <a:pt x="88" y="142"/>
                  </a:lnTo>
                  <a:lnTo>
                    <a:pt x="90" y="140"/>
                  </a:lnTo>
                  <a:lnTo>
                    <a:pt x="92" y="138"/>
                  </a:lnTo>
                  <a:lnTo>
                    <a:pt x="94" y="136"/>
                  </a:lnTo>
                  <a:lnTo>
                    <a:pt x="96" y="132"/>
                  </a:lnTo>
                  <a:lnTo>
                    <a:pt x="98" y="132"/>
                  </a:lnTo>
                  <a:lnTo>
                    <a:pt x="98" y="130"/>
                  </a:lnTo>
                  <a:lnTo>
                    <a:pt x="96" y="130"/>
                  </a:lnTo>
                  <a:lnTo>
                    <a:pt x="96" y="128"/>
                  </a:lnTo>
                  <a:lnTo>
                    <a:pt x="98" y="126"/>
                  </a:lnTo>
                  <a:lnTo>
                    <a:pt x="100" y="126"/>
                  </a:lnTo>
                  <a:lnTo>
                    <a:pt x="104" y="126"/>
                  </a:lnTo>
                  <a:lnTo>
                    <a:pt x="106" y="124"/>
                  </a:lnTo>
                  <a:lnTo>
                    <a:pt x="106" y="122"/>
                  </a:lnTo>
                  <a:lnTo>
                    <a:pt x="106" y="120"/>
                  </a:lnTo>
                  <a:lnTo>
                    <a:pt x="104" y="120"/>
                  </a:lnTo>
                  <a:lnTo>
                    <a:pt x="102" y="120"/>
                  </a:lnTo>
                  <a:lnTo>
                    <a:pt x="100" y="118"/>
                  </a:lnTo>
                  <a:lnTo>
                    <a:pt x="102" y="116"/>
                  </a:lnTo>
                  <a:lnTo>
                    <a:pt x="104" y="116"/>
                  </a:lnTo>
                  <a:lnTo>
                    <a:pt x="106" y="118"/>
                  </a:lnTo>
                  <a:lnTo>
                    <a:pt x="108" y="116"/>
                  </a:lnTo>
                  <a:lnTo>
                    <a:pt x="112" y="114"/>
                  </a:lnTo>
                  <a:lnTo>
                    <a:pt x="112" y="112"/>
                  </a:lnTo>
                  <a:lnTo>
                    <a:pt x="112" y="112"/>
                  </a:lnTo>
                  <a:lnTo>
                    <a:pt x="112" y="110"/>
                  </a:lnTo>
                  <a:lnTo>
                    <a:pt x="112" y="110"/>
                  </a:lnTo>
                  <a:lnTo>
                    <a:pt x="110" y="112"/>
                  </a:lnTo>
                  <a:lnTo>
                    <a:pt x="110" y="114"/>
                  </a:lnTo>
                  <a:lnTo>
                    <a:pt x="108" y="114"/>
                  </a:lnTo>
                  <a:lnTo>
                    <a:pt x="104" y="114"/>
                  </a:lnTo>
                  <a:lnTo>
                    <a:pt x="102" y="114"/>
                  </a:lnTo>
                  <a:lnTo>
                    <a:pt x="102" y="114"/>
                  </a:lnTo>
                  <a:lnTo>
                    <a:pt x="100" y="116"/>
                  </a:lnTo>
                  <a:lnTo>
                    <a:pt x="98" y="116"/>
                  </a:lnTo>
                  <a:lnTo>
                    <a:pt x="96" y="114"/>
                  </a:lnTo>
                  <a:lnTo>
                    <a:pt x="94" y="112"/>
                  </a:lnTo>
                  <a:lnTo>
                    <a:pt x="94" y="112"/>
                  </a:lnTo>
                  <a:lnTo>
                    <a:pt x="92" y="114"/>
                  </a:lnTo>
                  <a:lnTo>
                    <a:pt x="90" y="114"/>
                  </a:lnTo>
                  <a:lnTo>
                    <a:pt x="88" y="112"/>
                  </a:lnTo>
                  <a:lnTo>
                    <a:pt x="88" y="114"/>
                  </a:lnTo>
                  <a:lnTo>
                    <a:pt x="86" y="112"/>
                  </a:lnTo>
                  <a:lnTo>
                    <a:pt x="86" y="112"/>
                  </a:lnTo>
                  <a:lnTo>
                    <a:pt x="86" y="110"/>
                  </a:lnTo>
                  <a:lnTo>
                    <a:pt x="86" y="110"/>
                  </a:lnTo>
                  <a:lnTo>
                    <a:pt x="86" y="108"/>
                  </a:lnTo>
                  <a:lnTo>
                    <a:pt x="86" y="106"/>
                  </a:lnTo>
                  <a:lnTo>
                    <a:pt x="88" y="106"/>
                  </a:lnTo>
                  <a:lnTo>
                    <a:pt x="90" y="104"/>
                  </a:lnTo>
                  <a:lnTo>
                    <a:pt x="90" y="104"/>
                  </a:lnTo>
                  <a:lnTo>
                    <a:pt x="92" y="102"/>
                  </a:lnTo>
                  <a:lnTo>
                    <a:pt x="92" y="102"/>
                  </a:lnTo>
                  <a:lnTo>
                    <a:pt x="92" y="100"/>
                  </a:lnTo>
                  <a:lnTo>
                    <a:pt x="90" y="98"/>
                  </a:lnTo>
                  <a:lnTo>
                    <a:pt x="92" y="98"/>
                  </a:lnTo>
                  <a:lnTo>
                    <a:pt x="94" y="98"/>
                  </a:lnTo>
                  <a:lnTo>
                    <a:pt x="96" y="96"/>
                  </a:lnTo>
                  <a:lnTo>
                    <a:pt x="96" y="96"/>
                  </a:lnTo>
                  <a:lnTo>
                    <a:pt x="96" y="94"/>
                  </a:lnTo>
                  <a:lnTo>
                    <a:pt x="100" y="92"/>
                  </a:lnTo>
                  <a:lnTo>
                    <a:pt x="102" y="92"/>
                  </a:lnTo>
                  <a:lnTo>
                    <a:pt x="104" y="90"/>
                  </a:lnTo>
                  <a:lnTo>
                    <a:pt x="108" y="90"/>
                  </a:lnTo>
                  <a:lnTo>
                    <a:pt x="108" y="90"/>
                  </a:lnTo>
                  <a:lnTo>
                    <a:pt x="108" y="90"/>
                  </a:lnTo>
                  <a:lnTo>
                    <a:pt x="108" y="90"/>
                  </a:lnTo>
                  <a:lnTo>
                    <a:pt x="108" y="88"/>
                  </a:lnTo>
                  <a:lnTo>
                    <a:pt x="108" y="88"/>
                  </a:lnTo>
                  <a:lnTo>
                    <a:pt x="110" y="88"/>
                  </a:lnTo>
                  <a:lnTo>
                    <a:pt x="110" y="88"/>
                  </a:lnTo>
                  <a:lnTo>
                    <a:pt x="112" y="88"/>
                  </a:lnTo>
                  <a:lnTo>
                    <a:pt x="114" y="84"/>
                  </a:lnTo>
                  <a:lnTo>
                    <a:pt x="114" y="84"/>
                  </a:lnTo>
                  <a:lnTo>
                    <a:pt x="116" y="82"/>
                  </a:lnTo>
                  <a:lnTo>
                    <a:pt x="118" y="80"/>
                  </a:lnTo>
                  <a:lnTo>
                    <a:pt x="120" y="80"/>
                  </a:lnTo>
                  <a:lnTo>
                    <a:pt x="122" y="78"/>
                  </a:lnTo>
                  <a:lnTo>
                    <a:pt x="122" y="78"/>
                  </a:lnTo>
                  <a:lnTo>
                    <a:pt x="124" y="76"/>
                  </a:lnTo>
                  <a:lnTo>
                    <a:pt x="124" y="78"/>
                  </a:lnTo>
                  <a:lnTo>
                    <a:pt x="126" y="80"/>
                  </a:lnTo>
                  <a:lnTo>
                    <a:pt x="126" y="84"/>
                  </a:lnTo>
                  <a:lnTo>
                    <a:pt x="126" y="86"/>
                  </a:lnTo>
                  <a:lnTo>
                    <a:pt x="126" y="90"/>
                  </a:lnTo>
                  <a:lnTo>
                    <a:pt x="126" y="94"/>
                  </a:lnTo>
                  <a:lnTo>
                    <a:pt x="126" y="94"/>
                  </a:lnTo>
                  <a:lnTo>
                    <a:pt x="128" y="92"/>
                  </a:lnTo>
                  <a:lnTo>
                    <a:pt x="128" y="88"/>
                  </a:lnTo>
                  <a:lnTo>
                    <a:pt x="128" y="84"/>
                  </a:lnTo>
                  <a:lnTo>
                    <a:pt x="126" y="82"/>
                  </a:lnTo>
                  <a:lnTo>
                    <a:pt x="128" y="80"/>
                  </a:lnTo>
                  <a:lnTo>
                    <a:pt x="128" y="78"/>
                  </a:lnTo>
                  <a:lnTo>
                    <a:pt x="128" y="78"/>
                  </a:lnTo>
                  <a:lnTo>
                    <a:pt x="130" y="78"/>
                  </a:lnTo>
                  <a:lnTo>
                    <a:pt x="130" y="76"/>
                  </a:lnTo>
                  <a:lnTo>
                    <a:pt x="132" y="74"/>
                  </a:lnTo>
                  <a:lnTo>
                    <a:pt x="132" y="74"/>
                  </a:lnTo>
                  <a:lnTo>
                    <a:pt x="132" y="76"/>
                  </a:lnTo>
                  <a:lnTo>
                    <a:pt x="134" y="78"/>
                  </a:lnTo>
                  <a:lnTo>
                    <a:pt x="134" y="78"/>
                  </a:lnTo>
                  <a:lnTo>
                    <a:pt x="136" y="78"/>
                  </a:lnTo>
                  <a:lnTo>
                    <a:pt x="136" y="80"/>
                  </a:lnTo>
                  <a:lnTo>
                    <a:pt x="136" y="82"/>
                  </a:lnTo>
                  <a:lnTo>
                    <a:pt x="138" y="82"/>
                  </a:lnTo>
                  <a:lnTo>
                    <a:pt x="142" y="82"/>
                  </a:lnTo>
                  <a:lnTo>
                    <a:pt x="142" y="82"/>
                  </a:lnTo>
                  <a:lnTo>
                    <a:pt x="144" y="82"/>
                  </a:lnTo>
                  <a:lnTo>
                    <a:pt x="144" y="80"/>
                  </a:lnTo>
                  <a:lnTo>
                    <a:pt x="144" y="78"/>
                  </a:lnTo>
                  <a:lnTo>
                    <a:pt x="144" y="78"/>
                  </a:lnTo>
                  <a:lnTo>
                    <a:pt x="146" y="76"/>
                  </a:lnTo>
                  <a:lnTo>
                    <a:pt x="146" y="74"/>
                  </a:lnTo>
                  <a:lnTo>
                    <a:pt x="146" y="72"/>
                  </a:lnTo>
                  <a:lnTo>
                    <a:pt x="148" y="72"/>
                  </a:lnTo>
                  <a:lnTo>
                    <a:pt x="152" y="70"/>
                  </a:lnTo>
                  <a:lnTo>
                    <a:pt x="154" y="70"/>
                  </a:lnTo>
                  <a:lnTo>
                    <a:pt x="152" y="66"/>
                  </a:lnTo>
                  <a:lnTo>
                    <a:pt x="152" y="66"/>
                  </a:lnTo>
                  <a:lnTo>
                    <a:pt x="150" y="66"/>
                  </a:lnTo>
                  <a:lnTo>
                    <a:pt x="150" y="64"/>
                  </a:lnTo>
                  <a:lnTo>
                    <a:pt x="150" y="64"/>
                  </a:lnTo>
                  <a:lnTo>
                    <a:pt x="152" y="62"/>
                  </a:lnTo>
                  <a:lnTo>
                    <a:pt x="154" y="58"/>
                  </a:lnTo>
                  <a:lnTo>
                    <a:pt x="152" y="56"/>
                  </a:lnTo>
                  <a:lnTo>
                    <a:pt x="154" y="54"/>
                  </a:lnTo>
                  <a:lnTo>
                    <a:pt x="156" y="52"/>
                  </a:lnTo>
                  <a:lnTo>
                    <a:pt x="158" y="52"/>
                  </a:lnTo>
                  <a:lnTo>
                    <a:pt x="162" y="50"/>
                  </a:lnTo>
                  <a:lnTo>
                    <a:pt x="164" y="50"/>
                  </a:lnTo>
                  <a:lnTo>
                    <a:pt x="164" y="50"/>
                  </a:lnTo>
                  <a:lnTo>
                    <a:pt x="166" y="50"/>
                  </a:lnTo>
                  <a:lnTo>
                    <a:pt x="166" y="54"/>
                  </a:lnTo>
                  <a:lnTo>
                    <a:pt x="168" y="56"/>
                  </a:lnTo>
                  <a:lnTo>
                    <a:pt x="168" y="58"/>
                  </a:lnTo>
                  <a:lnTo>
                    <a:pt x="168" y="64"/>
                  </a:lnTo>
                  <a:lnTo>
                    <a:pt x="168" y="68"/>
                  </a:lnTo>
                  <a:lnTo>
                    <a:pt x="168" y="68"/>
                  </a:lnTo>
                  <a:lnTo>
                    <a:pt x="172" y="72"/>
                  </a:lnTo>
                  <a:lnTo>
                    <a:pt x="172" y="74"/>
                  </a:lnTo>
                  <a:lnTo>
                    <a:pt x="174" y="74"/>
                  </a:lnTo>
                  <a:lnTo>
                    <a:pt x="174" y="74"/>
                  </a:lnTo>
                  <a:lnTo>
                    <a:pt x="174" y="70"/>
                  </a:lnTo>
                  <a:lnTo>
                    <a:pt x="174" y="68"/>
                  </a:lnTo>
                  <a:lnTo>
                    <a:pt x="170" y="64"/>
                  </a:lnTo>
                  <a:lnTo>
                    <a:pt x="170" y="60"/>
                  </a:lnTo>
                  <a:lnTo>
                    <a:pt x="172" y="56"/>
                  </a:lnTo>
                  <a:lnTo>
                    <a:pt x="172" y="54"/>
                  </a:lnTo>
                  <a:lnTo>
                    <a:pt x="172" y="54"/>
                  </a:lnTo>
                  <a:lnTo>
                    <a:pt x="170" y="52"/>
                  </a:lnTo>
                  <a:lnTo>
                    <a:pt x="170" y="50"/>
                  </a:lnTo>
                  <a:lnTo>
                    <a:pt x="170" y="48"/>
                  </a:lnTo>
                  <a:lnTo>
                    <a:pt x="170" y="46"/>
                  </a:lnTo>
                  <a:lnTo>
                    <a:pt x="172" y="44"/>
                  </a:lnTo>
                  <a:lnTo>
                    <a:pt x="174" y="44"/>
                  </a:lnTo>
                  <a:lnTo>
                    <a:pt x="176" y="46"/>
                  </a:lnTo>
                  <a:lnTo>
                    <a:pt x="178" y="44"/>
                  </a:lnTo>
                  <a:lnTo>
                    <a:pt x="180" y="44"/>
                  </a:lnTo>
                  <a:lnTo>
                    <a:pt x="184" y="46"/>
                  </a:lnTo>
                  <a:lnTo>
                    <a:pt x="188" y="44"/>
                  </a:lnTo>
                  <a:lnTo>
                    <a:pt x="192" y="42"/>
                  </a:lnTo>
                  <a:lnTo>
                    <a:pt x="198" y="42"/>
                  </a:lnTo>
                  <a:lnTo>
                    <a:pt x="198" y="44"/>
                  </a:lnTo>
                  <a:lnTo>
                    <a:pt x="198" y="46"/>
                  </a:lnTo>
                  <a:lnTo>
                    <a:pt x="198" y="48"/>
                  </a:lnTo>
                  <a:lnTo>
                    <a:pt x="198" y="50"/>
                  </a:lnTo>
                  <a:lnTo>
                    <a:pt x="200" y="50"/>
                  </a:lnTo>
                  <a:lnTo>
                    <a:pt x="202" y="48"/>
                  </a:lnTo>
                  <a:lnTo>
                    <a:pt x="200" y="46"/>
                  </a:lnTo>
                  <a:lnTo>
                    <a:pt x="200" y="44"/>
                  </a:lnTo>
                  <a:lnTo>
                    <a:pt x="204" y="42"/>
                  </a:lnTo>
                  <a:lnTo>
                    <a:pt x="206" y="42"/>
                  </a:lnTo>
                  <a:lnTo>
                    <a:pt x="208" y="42"/>
                  </a:lnTo>
                  <a:lnTo>
                    <a:pt x="208" y="46"/>
                  </a:lnTo>
                  <a:lnTo>
                    <a:pt x="210" y="48"/>
                  </a:lnTo>
                  <a:lnTo>
                    <a:pt x="210" y="46"/>
                  </a:lnTo>
                  <a:lnTo>
                    <a:pt x="210" y="42"/>
                  </a:lnTo>
                  <a:lnTo>
                    <a:pt x="208" y="40"/>
                  </a:lnTo>
                  <a:lnTo>
                    <a:pt x="208" y="38"/>
                  </a:lnTo>
                  <a:lnTo>
                    <a:pt x="208" y="38"/>
                  </a:lnTo>
                  <a:lnTo>
                    <a:pt x="210" y="38"/>
                  </a:lnTo>
                  <a:lnTo>
                    <a:pt x="212" y="40"/>
                  </a:lnTo>
                  <a:lnTo>
                    <a:pt x="214" y="38"/>
                  </a:lnTo>
                  <a:lnTo>
                    <a:pt x="216" y="38"/>
                  </a:lnTo>
                  <a:lnTo>
                    <a:pt x="220" y="38"/>
                  </a:lnTo>
                  <a:lnTo>
                    <a:pt x="220" y="40"/>
                  </a:lnTo>
                  <a:lnTo>
                    <a:pt x="220" y="46"/>
                  </a:lnTo>
                  <a:lnTo>
                    <a:pt x="220" y="48"/>
                  </a:lnTo>
                  <a:lnTo>
                    <a:pt x="220" y="50"/>
                  </a:lnTo>
                  <a:lnTo>
                    <a:pt x="218" y="54"/>
                  </a:lnTo>
                  <a:lnTo>
                    <a:pt x="216" y="56"/>
                  </a:lnTo>
                  <a:lnTo>
                    <a:pt x="216" y="58"/>
                  </a:lnTo>
                  <a:lnTo>
                    <a:pt x="216" y="60"/>
                  </a:lnTo>
                  <a:lnTo>
                    <a:pt x="214" y="60"/>
                  </a:lnTo>
                  <a:lnTo>
                    <a:pt x="214" y="62"/>
                  </a:lnTo>
                  <a:lnTo>
                    <a:pt x="216" y="64"/>
                  </a:lnTo>
                  <a:lnTo>
                    <a:pt x="216" y="64"/>
                  </a:lnTo>
                  <a:lnTo>
                    <a:pt x="214" y="66"/>
                  </a:lnTo>
                  <a:lnTo>
                    <a:pt x="212" y="68"/>
                  </a:lnTo>
                  <a:lnTo>
                    <a:pt x="212" y="70"/>
                  </a:lnTo>
                  <a:lnTo>
                    <a:pt x="210" y="72"/>
                  </a:lnTo>
                  <a:lnTo>
                    <a:pt x="208" y="74"/>
                  </a:lnTo>
                  <a:lnTo>
                    <a:pt x="208" y="76"/>
                  </a:lnTo>
                  <a:lnTo>
                    <a:pt x="206" y="78"/>
                  </a:lnTo>
                  <a:lnTo>
                    <a:pt x="206" y="80"/>
                  </a:lnTo>
                  <a:lnTo>
                    <a:pt x="206" y="82"/>
                  </a:lnTo>
                  <a:lnTo>
                    <a:pt x="208" y="82"/>
                  </a:lnTo>
                  <a:lnTo>
                    <a:pt x="210" y="78"/>
                  </a:lnTo>
                  <a:lnTo>
                    <a:pt x="212" y="78"/>
                  </a:lnTo>
                  <a:lnTo>
                    <a:pt x="212" y="76"/>
                  </a:lnTo>
                  <a:lnTo>
                    <a:pt x="212" y="74"/>
                  </a:lnTo>
                  <a:lnTo>
                    <a:pt x="214" y="70"/>
                  </a:lnTo>
                  <a:lnTo>
                    <a:pt x="216" y="68"/>
                  </a:lnTo>
                  <a:lnTo>
                    <a:pt x="218" y="68"/>
                  </a:lnTo>
                  <a:lnTo>
                    <a:pt x="218" y="68"/>
                  </a:lnTo>
                  <a:lnTo>
                    <a:pt x="220" y="66"/>
                  </a:lnTo>
                  <a:lnTo>
                    <a:pt x="220" y="64"/>
                  </a:lnTo>
                  <a:lnTo>
                    <a:pt x="220" y="64"/>
                  </a:lnTo>
                  <a:lnTo>
                    <a:pt x="222" y="60"/>
                  </a:lnTo>
                  <a:lnTo>
                    <a:pt x="224" y="58"/>
                  </a:lnTo>
                  <a:lnTo>
                    <a:pt x="224" y="60"/>
                  </a:lnTo>
                  <a:lnTo>
                    <a:pt x="224" y="62"/>
                  </a:lnTo>
                  <a:lnTo>
                    <a:pt x="226" y="64"/>
                  </a:lnTo>
                  <a:lnTo>
                    <a:pt x="226" y="66"/>
                  </a:lnTo>
                  <a:lnTo>
                    <a:pt x="226" y="70"/>
                  </a:lnTo>
                  <a:lnTo>
                    <a:pt x="228" y="72"/>
                  </a:lnTo>
                  <a:lnTo>
                    <a:pt x="228" y="74"/>
                  </a:lnTo>
                  <a:lnTo>
                    <a:pt x="230" y="76"/>
                  </a:lnTo>
                  <a:lnTo>
                    <a:pt x="232" y="76"/>
                  </a:lnTo>
                  <a:lnTo>
                    <a:pt x="232" y="76"/>
                  </a:lnTo>
                  <a:lnTo>
                    <a:pt x="234" y="76"/>
                  </a:lnTo>
                  <a:lnTo>
                    <a:pt x="234" y="76"/>
                  </a:lnTo>
                  <a:lnTo>
                    <a:pt x="234" y="74"/>
                  </a:lnTo>
                  <a:lnTo>
                    <a:pt x="234" y="74"/>
                  </a:lnTo>
                  <a:lnTo>
                    <a:pt x="232" y="72"/>
                  </a:lnTo>
                  <a:lnTo>
                    <a:pt x="232" y="70"/>
                  </a:lnTo>
                  <a:lnTo>
                    <a:pt x="232" y="70"/>
                  </a:lnTo>
                  <a:lnTo>
                    <a:pt x="234" y="70"/>
                  </a:lnTo>
                  <a:lnTo>
                    <a:pt x="236" y="72"/>
                  </a:lnTo>
                  <a:lnTo>
                    <a:pt x="238" y="72"/>
                  </a:lnTo>
                  <a:lnTo>
                    <a:pt x="240" y="72"/>
                  </a:lnTo>
                  <a:lnTo>
                    <a:pt x="240" y="74"/>
                  </a:lnTo>
                  <a:lnTo>
                    <a:pt x="242" y="74"/>
                  </a:lnTo>
                  <a:lnTo>
                    <a:pt x="242" y="72"/>
                  </a:lnTo>
                  <a:lnTo>
                    <a:pt x="244" y="72"/>
                  </a:lnTo>
                  <a:lnTo>
                    <a:pt x="244" y="74"/>
                  </a:lnTo>
                  <a:lnTo>
                    <a:pt x="246" y="74"/>
                  </a:lnTo>
                  <a:lnTo>
                    <a:pt x="246" y="70"/>
                  </a:lnTo>
                  <a:lnTo>
                    <a:pt x="244" y="66"/>
                  </a:lnTo>
                  <a:lnTo>
                    <a:pt x="246" y="64"/>
                  </a:lnTo>
                  <a:lnTo>
                    <a:pt x="246" y="60"/>
                  </a:lnTo>
                  <a:lnTo>
                    <a:pt x="244" y="58"/>
                  </a:lnTo>
                  <a:lnTo>
                    <a:pt x="244" y="56"/>
                  </a:lnTo>
                  <a:lnTo>
                    <a:pt x="244" y="52"/>
                  </a:lnTo>
                  <a:lnTo>
                    <a:pt x="246" y="48"/>
                  </a:lnTo>
                  <a:lnTo>
                    <a:pt x="246" y="46"/>
                  </a:lnTo>
                  <a:lnTo>
                    <a:pt x="246" y="46"/>
                  </a:lnTo>
                  <a:lnTo>
                    <a:pt x="246" y="44"/>
                  </a:lnTo>
                  <a:lnTo>
                    <a:pt x="246" y="42"/>
                  </a:lnTo>
                  <a:lnTo>
                    <a:pt x="248" y="40"/>
                  </a:lnTo>
                  <a:lnTo>
                    <a:pt x="250" y="40"/>
                  </a:lnTo>
                  <a:lnTo>
                    <a:pt x="252" y="40"/>
                  </a:lnTo>
                  <a:lnTo>
                    <a:pt x="254" y="42"/>
                  </a:lnTo>
                  <a:lnTo>
                    <a:pt x="254" y="42"/>
                  </a:lnTo>
                  <a:lnTo>
                    <a:pt x="256" y="42"/>
                  </a:lnTo>
                  <a:lnTo>
                    <a:pt x="258" y="44"/>
                  </a:lnTo>
                  <a:lnTo>
                    <a:pt x="258" y="46"/>
                  </a:lnTo>
                  <a:lnTo>
                    <a:pt x="260" y="50"/>
                  </a:lnTo>
                  <a:lnTo>
                    <a:pt x="260" y="54"/>
                  </a:lnTo>
                  <a:lnTo>
                    <a:pt x="262" y="56"/>
                  </a:lnTo>
                  <a:lnTo>
                    <a:pt x="264" y="60"/>
                  </a:lnTo>
                  <a:lnTo>
                    <a:pt x="264" y="66"/>
                  </a:lnTo>
                  <a:lnTo>
                    <a:pt x="264" y="66"/>
                  </a:lnTo>
                  <a:lnTo>
                    <a:pt x="262" y="68"/>
                  </a:lnTo>
                  <a:lnTo>
                    <a:pt x="262" y="70"/>
                  </a:lnTo>
                  <a:lnTo>
                    <a:pt x="264" y="72"/>
                  </a:lnTo>
                  <a:lnTo>
                    <a:pt x="264" y="74"/>
                  </a:lnTo>
                  <a:lnTo>
                    <a:pt x="266" y="78"/>
                  </a:lnTo>
                  <a:lnTo>
                    <a:pt x="266" y="80"/>
                  </a:lnTo>
                  <a:lnTo>
                    <a:pt x="266" y="82"/>
                  </a:lnTo>
                  <a:lnTo>
                    <a:pt x="268" y="84"/>
                  </a:lnTo>
                  <a:lnTo>
                    <a:pt x="268" y="84"/>
                  </a:lnTo>
                  <a:lnTo>
                    <a:pt x="272" y="86"/>
                  </a:lnTo>
                  <a:lnTo>
                    <a:pt x="274" y="86"/>
                  </a:lnTo>
                  <a:lnTo>
                    <a:pt x="276" y="86"/>
                  </a:lnTo>
                  <a:lnTo>
                    <a:pt x="278" y="82"/>
                  </a:lnTo>
                  <a:lnTo>
                    <a:pt x="278" y="80"/>
                  </a:lnTo>
                  <a:lnTo>
                    <a:pt x="280" y="82"/>
                  </a:lnTo>
                  <a:lnTo>
                    <a:pt x="280" y="84"/>
                  </a:lnTo>
                  <a:lnTo>
                    <a:pt x="280" y="84"/>
                  </a:lnTo>
                  <a:lnTo>
                    <a:pt x="280" y="84"/>
                  </a:lnTo>
                  <a:lnTo>
                    <a:pt x="282" y="84"/>
                  </a:lnTo>
                  <a:lnTo>
                    <a:pt x="284" y="84"/>
                  </a:lnTo>
                  <a:lnTo>
                    <a:pt x="284" y="86"/>
                  </a:lnTo>
                  <a:lnTo>
                    <a:pt x="284" y="88"/>
                  </a:lnTo>
                  <a:lnTo>
                    <a:pt x="286" y="90"/>
                  </a:lnTo>
                  <a:lnTo>
                    <a:pt x="288" y="90"/>
                  </a:lnTo>
                  <a:lnTo>
                    <a:pt x="288" y="90"/>
                  </a:lnTo>
                  <a:lnTo>
                    <a:pt x="290" y="90"/>
                  </a:lnTo>
                  <a:lnTo>
                    <a:pt x="292" y="88"/>
                  </a:lnTo>
                  <a:lnTo>
                    <a:pt x="290" y="88"/>
                  </a:lnTo>
                  <a:lnTo>
                    <a:pt x="288" y="86"/>
                  </a:lnTo>
                  <a:lnTo>
                    <a:pt x="288" y="86"/>
                  </a:lnTo>
                  <a:lnTo>
                    <a:pt x="288" y="84"/>
                  </a:lnTo>
                  <a:lnTo>
                    <a:pt x="286" y="84"/>
                  </a:lnTo>
                  <a:lnTo>
                    <a:pt x="284" y="84"/>
                  </a:lnTo>
                  <a:lnTo>
                    <a:pt x="284" y="80"/>
                  </a:lnTo>
                  <a:lnTo>
                    <a:pt x="284" y="78"/>
                  </a:lnTo>
                  <a:lnTo>
                    <a:pt x="282" y="76"/>
                  </a:lnTo>
                  <a:lnTo>
                    <a:pt x="282" y="76"/>
                  </a:lnTo>
                  <a:lnTo>
                    <a:pt x="280" y="72"/>
                  </a:lnTo>
                  <a:lnTo>
                    <a:pt x="280" y="70"/>
                  </a:lnTo>
                  <a:lnTo>
                    <a:pt x="280" y="68"/>
                  </a:lnTo>
                  <a:lnTo>
                    <a:pt x="280" y="66"/>
                  </a:lnTo>
                  <a:lnTo>
                    <a:pt x="280" y="64"/>
                  </a:lnTo>
                  <a:lnTo>
                    <a:pt x="278" y="60"/>
                  </a:lnTo>
                  <a:lnTo>
                    <a:pt x="278" y="58"/>
                  </a:lnTo>
                  <a:lnTo>
                    <a:pt x="278" y="56"/>
                  </a:lnTo>
                  <a:lnTo>
                    <a:pt x="278" y="54"/>
                  </a:lnTo>
                  <a:lnTo>
                    <a:pt x="276" y="52"/>
                  </a:lnTo>
                  <a:lnTo>
                    <a:pt x="276" y="50"/>
                  </a:lnTo>
                  <a:lnTo>
                    <a:pt x="276" y="46"/>
                  </a:lnTo>
                  <a:lnTo>
                    <a:pt x="274" y="44"/>
                  </a:lnTo>
                  <a:lnTo>
                    <a:pt x="276" y="42"/>
                  </a:lnTo>
                  <a:lnTo>
                    <a:pt x="274" y="40"/>
                  </a:lnTo>
                  <a:lnTo>
                    <a:pt x="274" y="38"/>
                  </a:lnTo>
                  <a:lnTo>
                    <a:pt x="274" y="36"/>
                  </a:lnTo>
                  <a:lnTo>
                    <a:pt x="280" y="38"/>
                  </a:lnTo>
                  <a:lnTo>
                    <a:pt x="280" y="38"/>
                  </a:lnTo>
                  <a:lnTo>
                    <a:pt x="282" y="38"/>
                  </a:lnTo>
                  <a:lnTo>
                    <a:pt x="282" y="38"/>
                  </a:lnTo>
                  <a:lnTo>
                    <a:pt x="282" y="38"/>
                  </a:lnTo>
                  <a:lnTo>
                    <a:pt x="288" y="42"/>
                  </a:lnTo>
                  <a:lnTo>
                    <a:pt x="290" y="44"/>
                  </a:lnTo>
                  <a:lnTo>
                    <a:pt x="292" y="42"/>
                  </a:lnTo>
                  <a:lnTo>
                    <a:pt x="292" y="40"/>
                  </a:lnTo>
                  <a:lnTo>
                    <a:pt x="290" y="40"/>
                  </a:lnTo>
                  <a:lnTo>
                    <a:pt x="292" y="36"/>
                  </a:lnTo>
                  <a:lnTo>
                    <a:pt x="294" y="36"/>
                  </a:lnTo>
                  <a:lnTo>
                    <a:pt x="296" y="36"/>
                  </a:lnTo>
                  <a:lnTo>
                    <a:pt x="298" y="36"/>
                  </a:lnTo>
                  <a:lnTo>
                    <a:pt x="300" y="34"/>
                  </a:lnTo>
                  <a:lnTo>
                    <a:pt x="302" y="36"/>
                  </a:lnTo>
                  <a:lnTo>
                    <a:pt x="304" y="36"/>
                  </a:lnTo>
                  <a:lnTo>
                    <a:pt x="306" y="36"/>
                  </a:lnTo>
                  <a:lnTo>
                    <a:pt x="306" y="38"/>
                  </a:lnTo>
                  <a:lnTo>
                    <a:pt x="308" y="42"/>
                  </a:lnTo>
                  <a:lnTo>
                    <a:pt x="308" y="42"/>
                  </a:lnTo>
                  <a:lnTo>
                    <a:pt x="310" y="46"/>
                  </a:lnTo>
                  <a:lnTo>
                    <a:pt x="310" y="48"/>
                  </a:lnTo>
                  <a:lnTo>
                    <a:pt x="310" y="50"/>
                  </a:lnTo>
                  <a:lnTo>
                    <a:pt x="310" y="54"/>
                  </a:lnTo>
                  <a:lnTo>
                    <a:pt x="310" y="56"/>
                  </a:lnTo>
                  <a:lnTo>
                    <a:pt x="312" y="58"/>
                  </a:lnTo>
                  <a:lnTo>
                    <a:pt x="314" y="60"/>
                  </a:lnTo>
                  <a:lnTo>
                    <a:pt x="316" y="60"/>
                  </a:lnTo>
                  <a:lnTo>
                    <a:pt x="320" y="62"/>
                  </a:lnTo>
                  <a:lnTo>
                    <a:pt x="322" y="64"/>
                  </a:lnTo>
                  <a:lnTo>
                    <a:pt x="322" y="62"/>
                  </a:lnTo>
                  <a:lnTo>
                    <a:pt x="322" y="60"/>
                  </a:lnTo>
                  <a:lnTo>
                    <a:pt x="320" y="60"/>
                  </a:lnTo>
                  <a:lnTo>
                    <a:pt x="318" y="58"/>
                  </a:lnTo>
                  <a:lnTo>
                    <a:pt x="316" y="58"/>
                  </a:lnTo>
                  <a:lnTo>
                    <a:pt x="314" y="56"/>
                  </a:lnTo>
                  <a:lnTo>
                    <a:pt x="314" y="54"/>
                  </a:lnTo>
                  <a:lnTo>
                    <a:pt x="314" y="52"/>
                  </a:lnTo>
                  <a:lnTo>
                    <a:pt x="312" y="50"/>
                  </a:lnTo>
                  <a:lnTo>
                    <a:pt x="312" y="48"/>
                  </a:lnTo>
                  <a:lnTo>
                    <a:pt x="312" y="44"/>
                  </a:lnTo>
                  <a:lnTo>
                    <a:pt x="312" y="42"/>
                  </a:lnTo>
                  <a:lnTo>
                    <a:pt x="312" y="40"/>
                  </a:lnTo>
                  <a:lnTo>
                    <a:pt x="314" y="38"/>
                  </a:lnTo>
                  <a:lnTo>
                    <a:pt x="312" y="38"/>
                  </a:lnTo>
                  <a:lnTo>
                    <a:pt x="310" y="36"/>
                  </a:lnTo>
                  <a:lnTo>
                    <a:pt x="308" y="32"/>
                  </a:lnTo>
                  <a:lnTo>
                    <a:pt x="306" y="32"/>
                  </a:lnTo>
                  <a:lnTo>
                    <a:pt x="304" y="32"/>
                  </a:lnTo>
                  <a:lnTo>
                    <a:pt x="302" y="34"/>
                  </a:lnTo>
                  <a:lnTo>
                    <a:pt x="300" y="34"/>
                  </a:lnTo>
                  <a:lnTo>
                    <a:pt x="298" y="32"/>
                  </a:lnTo>
                  <a:lnTo>
                    <a:pt x="298" y="28"/>
                  </a:lnTo>
                  <a:lnTo>
                    <a:pt x="298" y="26"/>
                  </a:lnTo>
                  <a:lnTo>
                    <a:pt x="300" y="26"/>
                  </a:lnTo>
                  <a:lnTo>
                    <a:pt x="300" y="26"/>
                  </a:lnTo>
                  <a:lnTo>
                    <a:pt x="298" y="22"/>
                  </a:lnTo>
                  <a:lnTo>
                    <a:pt x="296" y="20"/>
                  </a:lnTo>
                  <a:lnTo>
                    <a:pt x="298" y="18"/>
                  </a:lnTo>
                  <a:lnTo>
                    <a:pt x="298" y="16"/>
                  </a:lnTo>
                  <a:lnTo>
                    <a:pt x="300" y="16"/>
                  </a:lnTo>
                  <a:lnTo>
                    <a:pt x="302" y="18"/>
                  </a:lnTo>
                  <a:lnTo>
                    <a:pt x="302" y="20"/>
                  </a:lnTo>
                  <a:lnTo>
                    <a:pt x="302" y="20"/>
                  </a:lnTo>
                  <a:lnTo>
                    <a:pt x="306" y="16"/>
                  </a:lnTo>
                  <a:lnTo>
                    <a:pt x="308" y="16"/>
                  </a:lnTo>
                  <a:lnTo>
                    <a:pt x="310" y="14"/>
                  </a:lnTo>
                  <a:lnTo>
                    <a:pt x="310" y="14"/>
                  </a:lnTo>
                  <a:lnTo>
                    <a:pt x="312" y="12"/>
                  </a:lnTo>
                  <a:lnTo>
                    <a:pt x="314" y="10"/>
                  </a:lnTo>
                  <a:lnTo>
                    <a:pt x="312" y="12"/>
                  </a:lnTo>
                  <a:lnTo>
                    <a:pt x="312" y="14"/>
                  </a:lnTo>
                  <a:lnTo>
                    <a:pt x="312" y="14"/>
                  </a:lnTo>
                  <a:lnTo>
                    <a:pt x="314" y="14"/>
                  </a:lnTo>
                  <a:lnTo>
                    <a:pt x="316" y="14"/>
                  </a:lnTo>
                  <a:lnTo>
                    <a:pt x="318" y="14"/>
                  </a:lnTo>
                  <a:lnTo>
                    <a:pt x="318" y="16"/>
                  </a:lnTo>
                  <a:lnTo>
                    <a:pt x="320" y="18"/>
                  </a:lnTo>
                  <a:lnTo>
                    <a:pt x="320" y="20"/>
                  </a:lnTo>
                  <a:lnTo>
                    <a:pt x="318" y="22"/>
                  </a:lnTo>
                  <a:lnTo>
                    <a:pt x="318" y="22"/>
                  </a:lnTo>
                  <a:lnTo>
                    <a:pt x="320" y="20"/>
                  </a:lnTo>
                  <a:lnTo>
                    <a:pt x="322" y="18"/>
                  </a:lnTo>
                  <a:lnTo>
                    <a:pt x="324" y="20"/>
                  </a:lnTo>
                  <a:lnTo>
                    <a:pt x="326" y="22"/>
                  </a:lnTo>
                  <a:lnTo>
                    <a:pt x="326" y="22"/>
                  </a:lnTo>
                  <a:lnTo>
                    <a:pt x="328" y="26"/>
                  </a:lnTo>
                  <a:lnTo>
                    <a:pt x="328" y="28"/>
                  </a:lnTo>
                  <a:lnTo>
                    <a:pt x="328" y="32"/>
                  </a:lnTo>
                  <a:lnTo>
                    <a:pt x="330" y="30"/>
                  </a:lnTo>
                  <a:lnTo>
                    <a:pt x="330" y="28"/>
                  </a:lnTo>
                  <a:lnTo>
                    <a:pt x="330" y="26"/>
                  </a:lnTo>
                  <a:lnTo>
                    <a:pt x="328" y="24"/>
                  </a:lnTo>
                  <a:lnTo>
                    <a:pt x="328" y="22"/>
                  </a:lnTo>
                  <a:lnTo>
                    <a:pt x="328" y="22"/>
                  </a:lnTo>
                  <a:lnTo>
                    <a:pt x="328" y="20"/>
                  </a:lnTo>
                  <a:lnTo>
                    <a:pt x="330" y="22"/>
                  </a:lnTo>
                  <a:lnTo>
                    <a:pt x="334" y="24"/>
                  </a:lnTo>
                  <a:lnTo>
                    <a:pt x="336" y="28"/>
                  </a:lnTo>
                  <a:lnTo>
                    <a:pt x="338" y="30"/>
                  </a:lnTo>
                  <a:lnTo>
                    <a:pt x="342" y="30"/>
                  </a:lnTo>
                  <a:lnTo>
                    <a:pt x="342" y="28"/>
                  </a:lnTo>
                  <a:lnTo>
                    <a:pt x="340" y="28"/>
                  </a:lnTo>
                  <a:lnTo>
                    <a:pt x="338" y="26"/>
                  </a:lnTo>
                  <a:lnTo>
                    <a:pt x="336" y="24"/>
                  </a:lnTo>
                  <a:lnTo>
                    <a:pt x="334" y="20"/>
                  </a:lnTo>
                  <a:lnTo>
                    <a:pt x="336" y="16"/>
                  </a:lnTo>
                  <a:lnTo>
                    <a:pt x="338" y="16"/>
                  </a:lnTo>
                  <a:lnTo>
                    <a:pt x="340" y="16"/>
                  </a:lnTo>
                  <a:lnTo>
                    <a:pt x="344" y="18"/>
                  </a:lnTo>
                  <a:lnTo>
                    <a:pt x="346" y="18"/>
                  </a:lnTo>
                  <a:lnTo>
                    <a:pt x="346" y="18"/>
                  </a:lnTo>
                  <a:lnTo>
                    <a:pt x="346" y="16"/>
                  </a:lnTo>
                  <a:lnTo>
                    <a:pt x="344" y="16"/>
                  </a:lnTo>
                  <a:lnTo>
                    <a:pt x="344" y="14"/>
                  </a:lnTo>
                  <a:lnTo>
                    <a:pt x="346" y="12"/>
                  </a:lnTo>
                  <a:lnTo>
                    <a:pt x="348" y="10"/>
                  </a:lnTo>
                  <a:lnTo>
                    <a:pt x="348" y="10"/>
                  </a:lnTo>
                  <a:lnTo>
                    <a:pt x="346" y="8"/>
                  </a:lnTo>
                  <a:lnTo>
                    <a:pt x="348" y="6"/>
                  </a:lnTo>
                  <a:lnTo>
                    <a:pt x="348" y="6"/>
                  </a:lnTo>
                  <a:lnTo>
                    <a:pt x="350" y="6"/>
                  </a:lnTo>
                  <a:lnTo>
                    <a:pt x="352" y="4"/>
                  </a:lnTo>
                  <a:lnTo>
                    <a:pt x="352" y="2"/>
                  </a:lnTo>
                  <a:lnTo>
                    <a:pt x="352" y="0"/>
                  </a:lnTo>
                  <a:lnTo>
                    <a:pt x="354" y="2"/>
                  </a:lnTo>
                  <a:lnTo>
                    <a:pt x="354" y="2"/>
                  </a:lnTo>
                  <a:lnTo>
                    <a:pt x="356" y="2"/>
                  </a:lnTo>
                  <a:lnTo>
                    <a:pt x="358" y="4"/>
                  </a:lnTo>
                  <a:lnTo>
                    <a:pt x="358" y="8"/>
                  </a:lnTo>
                  <a:lnTo>
                    <a:pt x="358" y="8"/>
                  </a:lnTo>
                  <a:lnTo>
                    <a:pt x="360" y="8"/>
                  </a:lnTo>
                  <a:lnTo>
                    <a:pt x="360" y="6"/>
                  </a:lnTo>
                  <a:lnTo>
                    <a:pt x="360" y="4"/>
                  </a:lnTo>
                  <a:lnTo>
                    <a:pt x="360" y="2"/>
                  </a:lnTo>
                  <a:lnTo>
                    <a:pt x="360" y="0"/>
                  </a:lnTo>
                  <a:lnTo>
                    <a:pt x="362" y="0"/>
                  </a:lnTo>
                  <a:lnTo>
                    <a:pt x="364" y="0"/>
                  </a:lnTo>
                  <a:lnTo>
                    <a:pt x="368" y="0"/>
                  </a:lnTo>
                  <a:lnTo>
                    <a:pt x="370" y="2"/>
                  </a:lnTo>
                  <a:lnTo>
                    <a:pt x="372" y="2"/>
                  </a:lnTo>
                  <a:lnTo>
                    <a:pt x="372" y="2"/>
                  </a:lnTo>
                  <a:lnTo>
                    <a:pt x="374" y="0"/>
                  </a:lnTo>
                  <a:lnTo>
                    <a:pt x="376" y="2"/>
                  </a:lnTo>
                  <a:lnTo>
                    <a:pt x="380" y="2"/>
                  </a:lnTo>
                  <a:lnTo>
                    <a:pt x="382" y="4"/>
                  </a:lnTo>
                  <a:lnTo>
                    <a:pt x="382" y="4"/>
                  </a:lnTo>
                  <a:lnTo>
                    <a:pt x="384" y="2"/>
                  </a:lnTo>
                  <a:lnTo>
                    <a:pt x="386" y="4"/>
                  </a:lnTo>
                  <a:lnTo>
                    <a:pt x="386" y="6"/>
                  </a:lnTo>
                  <a:lnTo>
                    <a:pt x="390" y="8"/>
                  </a:lnTo>
                  <a:lnTo>
                    <a:pt x="392" y="8"/>
                  </a:lnTo>
                  <a:lnTo>
                    <a:pt x="392" y="6"/>
                  </a:lnTo>
                  <a:lnTo>
                    <a:pt x="392" y="6"/>
                  </a:lnTo>
                  <a:lnTo>
                    <a:pt x="396" y="8"/>
                  </a:lnTo>
                  <a:lnTo>
                    <a:pt x="398" y="8"/>
                  </a:lnTo>
                  <a:lnTo>
                    <a:pt x="400" y="10"/>
                  </a:lnTo>
                  <a:lnTo>
                    <a:pt x="406" y="12"/>
                  </a:lnTo>
                  <a:lnTo>
                    <a:pt x="406" y="12"/>
                  </a:lnTo>
                  <a:lnTo>
                    <a:pt x="408" y="12"/>
                  </a:lnTo>
                  <a:lnTo>
                    <a:pt x="410" y="12"/>
                  </a:lnTo>
                  <a:lnTo>
                    <a:pt x="410" y="14"/>
                  </a:lnTo>
                  <a:lnTo>
                    <a:pt x="414" y="12"/>
                  </a:lnTo>
                  <a:lnTo>
                    <a:pt x="416" y="14"/>
                  </a:lnTo>
                  <a:lnTo>
                    <a:pt x="418" y="14"/>
                  </a:lnTo>
                  <a:lnTo>
                    <a:pt x="420" y="16"/>
                  </a:lnTo>
                  <a:lnTo>
                    <a:pt x="424" y="18"/>
                  </a:lnTo>
                  <a:lnTo>
                    <a:pt x="424" y="20"/>
                  </a:lnTo>
                  <a:lnTo>
                    <a:pt x="426" y="22"/>
                  </a:lnTo>
                  <a:lnTo>
                    <a:pt x="430" y="24"/>
                  </a:lnTo>
                  <a:lnTo>
                    <a:pt x="430" y="24"/>
                  </a:lnTo>
                  <a:lnTo>
                    <a:pt x="428" y="26"/>
                  </a:lnTo>
                  <a:lnTo>
                    <a:pt x="426" y="26"/>
                  </a:lnTo>
                  <a:lnTo>
                    <a:pt x="424" y="26"/>
                  </a:lnTo>
                  <a:lnTo>
                    <a:pt x="422" y="28"/>
                  </a:lnTo>
                  <a:lnTo>
                    <a:pt x="420" y="28"/>
                  </a:lnTo>
                  <a:lnTo>
                    <a:pt x="420" y="28"/>
                  </a:lnTo>
                  <a:lnTo>
                    <a:pt x="418" y="28"/>
                  </a:lnTo>
                  <a:lnTo>
                    <a:pt x="416" y="28"/>
                  </a:lnTo>
                  <a:lnTo>
                    <a:pt x="414" y="28"/>
                  </a:lnTo>
                  <a:lnTo>
                    <a:pt x="408" y="26"/>
                  </a:lnTo>
                  <a:lnTo>
                    <a:pt x="406" y="26"/>
                  </a:lnTo>
                  <a:lnTo>
                    <a:pt x="406" y="26"/>
                  </a:lnTo>
                  <a:lnTo>
                    <a:pt x="402" y="24"/>
                  </a:lnTo>
                  <a:lnTo>
                    <a:pt x="400" y="24"/>
                  </a:lnTo>
                  <a:lnTo>
                    <a:pt x="400" y="26"/>
                  </a:lnTo>
                  <a:lnTo>
                    <a:pt x="398" y="26"/>
                  </a:lnTo>
                  <a:lnTo>
                    <a:pt x="396" y="26"/>
                  </a:lnTo>
                  <a:lnTo>
                    <a:pt x="394" y="26"/>
                  </a:lnTo>
                  <a:lnTo>
                    <a:pt x="390" y="28"/>
                  </a:lnTo>
                  <a:lnTo>
                    <a:pt x="388" y="28"/>
                  </a:lnTo>
                  <a:lnTo>
                    <a:pt x="386" y="26"/>
                  </a:lnTo>
                  <a:lnTo>
                    <a:pt x="386" y="28"/>
                  </a:lnTo>
                  <a:lnTo>
                    <a:pt x="382" y="28"/>
                  </a:lnTo>
                  <a:lnTo>
                    <a:pt x="380" y="28"/>
                  </a:lnTo>
                  <a:lnTo>
                    <a:pt x="378" y="26"/>
                  </a:lnTo>
                  <a:lnTo>
                    <a:pt x="378" y="24"/>
                  </a:lnTo>
                  <a:lnTo>
                    <a:pt x="378" y="22"/>
                  </a:lnTo>
                  <a:lnTo>
                    <a:pt x="380" y="22"/>
                  </a:lnTo>
                  <a:lnTo>
                    <a:pt x="380" y="22"/>
                  </a:lnTo>
                  <a:lnTo>
                    <a:pt x="380" y="20"/>
                  </a:lnTo>
                  <a:lnTo>
                    <a:pt x="378" y="20"/>
                  </a:lnTo>
                  <a:lnTo>
                    <a:pt x="376" y="22"/>
                  </a:lnTo>
                  <a:lnTo>
                    <a:pt x="374" y="22"/>
                  </a:lnTo>
                  <a:lnTo>
                    <a:pt x="374" y="24"/>
                  </a:lnTo>
                  <a:lnTo>
                    <a:pt x="376" y="26"/>
                  </a:lnTo>
                  <a:lnTo>
                    <a:pt x="376" y="28"/>
                  </a:lnTo>
                  <a:lnTo>
                    <a:pt x="376" y="28"/>
                  </a:lnTo>
                  <a:lnTo>
                    <a:pt x="374" y="30"/>
                  </a:lnTo>
                  <a:lnTo>
                    <a:pt x="372" y="30"/>
                  </a:lnTo>
                  <a:lnTo>
                    <a:pt x="372" y="30"/>
                  </a:lnTo>
                  <a:lnTo>
                    <a:pt x="368" y="30"/>
                  </a:lnTo>
                  <a:lnTo>
                    <a:pt x="368" y="30"/>
                  </a:lnTo>
                  <a:lnTo>
                    <a:pt x="366" y="30"/>
                  </a:lnTo>
                  <a:lnTo>
                    <a:pt x="362" y="30"/>
                  </a:lnTo>
                  <a:lnTo>
                    <a:pt x="360" y="30"/>
                  </a:lnTo>
                  <a:lnTo>
                    <a:pt x="356" y="32"/>
                  </a:lnTo>
                  <a:lnTo>
                    <a:pt x="352" y="34"/>
                  </a:lnTo>
                  <a:lnTo>
                    <a:pt x="352" y="36"/>
                  </a:lnTo>
                  <a:lnTo>
                    <a:pt x="352" y="40"/>
                  </a:lnTo>
                  <a:lnTo>
                    <a:pt x="352" y="42"/>
                  </a:lnTo>
                  <a:lnTo>
                    <a:pt x="350" y="42"/>
                  </a:lnTo>
                  <a:lnTo>
                    <a:pt x="352" y="42"/>
                  </a:lnTo>
                  <a:lnTo>
                    <a:pt x="354" y="42"/>
                  </a:lnTo>
                  <a:lnTo>
                    <a:pt x="354" y="40"/>
                  </a:lnTo>
                  <a:lnTo>
                    <a:pt x="354" y="38"/>
                  </a:lnTo>
                  <a:lnTo>
                    <a:pt x="354" y="38"/>
                  </a:lnTo>
                  <a:lnTo>
                    <a:pt x="356" y="36"/>
                  </a:lnTo>
                  <a:lnTo>
                    <a:pt x="358" y="36"/>
                  </a:lnTo>
                  <a:lnTo>
                    <a:pt x="358" y="36"/>
                  </a:lnTo>
                  <a:lnTo>
                    <a:pt x="360" y="36"/>
                  </a:lnTo>
                  <a:lnTo>
                    <a:pt x="358" y="38"/>
                  </a:lnTo>
                  <a:lnTo>
                    <a:pt x="358" y="40"/>
                  </a:lnTo>
                  <a:lnTo>
                    <a:pt x="358" y="42"/>
                  </a:lnTo>
                  <a:lnTo>
                    <a:pt x="358" y="42"/>
                  </a:lnTo>
                  <a:lnTo>
                    <a:pt x="360" y="40"/>
                  </a:lnTo>
                  <a:lnTo>
                    <a:pt x="362" y="36"/>
                  </a:lnTo>
                  <a:lnTo>
                    <a:pt x="362" y="34"/>
                  </a:lnTo>
                  <a:lnTo>
                    <a:pt x="362" y="34"/>
                  </a:lnTo>
                  <a:lnTo>
                    <a:pt x="366" y="34"/>
                  </a:lnTo>
                  <a:lnTo>
                    <a:pt x="366" y="34"/>
                  </a:lnTo>
                  <a:lnTo>
                    <a:pt x="370" y="34"/>
                  </a:lnTo>
                  <a:lnTo>
                    <a:pt x="372" y="32"/>
                  </a:lnTo>
                  <a:lnTo>
                    <a:pt x="374" y="32"/>
                  </a:lnTo>
                  <a:lnTo>
                    <a:pt x="374" y="32"/>
                  </a:lnTo>
                  <a:lnTo>
                    <a:pt x="376" y="34"/>
                  </a:lnTo>
                  <a:lnTo>
                    <a:pt x="376" y="36"/>
                  </a:lnTo>
                  <a:lnTo>
                    <a:pt x="378" y="38"/>
                  </a:lnTo>
                  <a:lnTo>
                    <a:pt x="380" y="38"/>
                  </a:lnTo>
                  <a:lnTo>
                    <a:pt x="380" y="36"/>
                  </a:lnTo>
                  <a:lnTo>
                    <a:pt x="378" y="34"/>
                  </a:lnTo>
                  <a:lnTo>
                    <a:pt x="380" y="32"/>
                  </a:lnTo>
                  <a:lnTo>
                    <a:pt x="382" y="32"/>
                  </a:lnTo>
                  <a:lnTo>
                    <a:pt x="384" y="32"/>
                  </a:lnTo>
                  <a:lnTo>
                    <a:pt x="386" y="32"/>
                  </a:lnTo>
                  <a:lnTo>
                    <a:pt x="390" y="32"/>
                  </a:lnTo>
                  <a:lnTo>
                    <a:pt x="394" y="30"/>
                  </a:lnTo>
                  <a:lnTo>
                    <a:pt x="396" y="30"/>
                  </a:lnTo>
                  <a:lnTo>
                    <a:pt x="400" y="30"/>
                  </a:lnTo>
                  <a:lnTo>
                    <a:pt x="402" y="30"/>
                  </a:lnTo>
                  <a:lnTo>
                    <a:pt x="406" y="32"/>
                  </a:lnTo>
                  <a:lnTo>
                    <a:pt x="408" y="32"/>
                  </a:lnTo>
                  <a:lnTo>
                    <a:pt x="410" y="34"/>
                  </a:lnTo>
                  <a:lnTo>
                    <a:pt x="412" y="34"/>
                  </a:lnTo>
                  <a:lnTo>
                    <a:pt x="414" y="36"/>
                  </a:lnTo>
                  <a:lnTo>
                    <a:pt x="414" y="36"/>
                  </a:lnTo>
                  <a:lnTo>
                    <a:pt x="416" y="36"/>
                  </a:lnTo>
                  <a:lnTo>
                    <a:pt x="418" y="34"/>
                  </a:lnTo>
                  <a:lnTo>
                    <a:pt x="420" y="36"/>
                  </a:lnTo>
                  <a:lnTo>
                    <a:pt x="420" y="36"/>
                  </a:lnTo>
                  <a:lnTo>
                    <a:pt x="420" y="36"/>
                  </a:lnTo>
                  <a:lnTo>
                    <a:pt x="422" y="34"/>
                  </a:lnTo>
                  <a:lnTo>
                    <a:pt x="424" y="34"/>
                  </a:lnTo>
                  <a:lnTo>
                    <a:pt x="428" y="34"/>
                  </a:lnTo>
                  <a:lnTo>
                    <a:pt x="430" y="32"/>
                  </a:lnTo>
                  <a:lnTo>
                    <a:pt x="432" y="30"/>
                  </a:lnTo>
                  <a:lnTo>
                    <a:pt x="434" y="30"/>
                  </a:lnTo>
                  <a:lnTo>
                    <a:pt x="434" y="30"/>
                  </a:lnTo>
                  <a:lnTo>
                    <a:pt x="436" y="34"/>
                  </a:lnTo>
                  <a:lnTo>
                    <a:pt x="438" y="34"/>
                  </a:lnTo>
                  <a:lnTo>
                    <a:pt x="438" y="36"/>
                  </a:lnTo>
                  <a:lnTo>
                    <a:pt x="436" y="36"/>
                  </a:lnTo>
                  <a:lnTo>
                    <a:pt x="436" y="38"/>
                  </a:lnTo>
                  <a:lnTo>
                    <a:pt x="438" y="38"/>
                  </a:lnTo>
                  <a:lnTo>
                    <a:pt x="438" y="40"/>
                  </a:lnTo>
                  <a:lnTo>
                    <a:pt x="438" y="42"/>
                  </a:lnTo>
                  <a:lnTo>
                    <a:pt x="434" y="44"/>
                  </a:lnTo>
                  <a:lnTo>
                    <a:pt x="432" y="44"/>
                  </a:lnTo>
                  <a:lnTo>
                    <a:pt x="430" y="44"/>
                  </a:lnTo>
                  <a:lnTo>
                    <a:pt x="428" y="42"/>
                  </a:lnTo>
                  <a:lnTo>
                    <a:pt x="426" y="42"/>
                  </a:lnTo>
                  <a:lnTo>
                    <a:pt x="426" y="42"/>
                  </a:lnTo>
                  <a:lnTo>
                    <a:pt x="426" y="44"/>
                  </a:lnTo>
                  <a:lnTo>
                    <a:pt x="428" y="46"/>
                  </a:lnTo>
                  <a:lnTo>
                    <a:pt x="428" y="46"/>
                  </a:lnTo>
                  <a:lnTo>
                    <a:pt x="428" y="48"/>
                  </a:lnTo>
                  <a:lnTo>
                    <a:pt x="426" y="46"/>
                  </a:lnTo>
                  <a:lnTo>
                    <a:pt x="424" y="46"/>
                  </a:lnTo>
                  <a:lnTo>
                    <a:pt x="422" y="46"/>
                  </a:lnTo>
                  <a:lnTo>
                    <a:pt x="422" y="46"/>
                  </a:lnTo>
                  <a:lnTo>
                    <a:pt x="424" y="48"/>
                  </a:lnTo>
                  <a:lnTo>
                    <a:pt x="426" y="50"/>
                  </a:lnTo>
                  <a:lnTo>
                    <a:pt x="428" y="50"/>
                  </a:lnTo>
                  <a:lnTo>
                    <a:pt x="430" y="50"/>
                  </a:lnTo>
                  <a:lnTo>
                    <a:pt x="432" y="50"/>
                  </a:lnTo>
                  <a:lnTo>
                    <a:pt x="436" y="48"/>
                  </a:lnTo>
                  <a:lnTo>
                    <a:pt x="436" y="48"/>
                  </a:lnTo>
                  <a:lnTo>
                    <a:pt x="438" y="50"/>
                  </a:lnTo>
                  <a:lnTo>
                    <a:pt x="438" y="48"/>
                  </a:lnTo>
                  <a:lnTo>
                    <a:pt x="438" y="46"/>
                  </a:lnTo>
                  <a:lnTo>
                    <a:pt x="440" y="46"/>
                  </a:lnTo>
                  <a:lnTo>
                    <a:pt x="446" y="46"/>
                  </a:lnTo>
                  <a:lnTo>
                    <a:pt x="446" y="48"/>
                  </a:lnTo>
                  <a:lnTo>
                    <a:pt x="446" y="48"/>
                  </a:lnTo>
                  <a:lnTo>
                    <a:pt x="448" y="50"/>
                  </a:lnTo>
                  <a:lnTo>
                    <a:pt x="450" y="50"/>
                  </a:lnTo>
                  <a:lnTo>
                    <a:pt x="450" y="48"/>
                  </a:lnTo>
                  <a:lnTo>
                    <a:pt x="450" y="48"/>
                  </a:lnTo>
                  <a:lnTo>
                    <a:pt x="452" y="50"/>
                  </a:lnTo>
                  <a:lnTo>
                    <a:pt x="454" y="52"/>
                  </a:lnTo>
                  <a:lnTo>
                    <a:pt x="456" y="52"/>
                  </a:lnTo>
                  <a:lnTo>
                    <a:pt x="458" y="54"/>
                  </a:lnTo>
                  <a:lnTo>
                    <a:pt x="458" y="56"/>
                  </a:lnTo>
                  <a:lnTo>
                    <a:pt x="460" y="56"/>
                  </a:lnTo>
                  <a:lnTo>
                    <a:pt x="464" y="58"/>
                  </a:lnTo>
                  <a:lnTo>
                    <a:pt x="466" y="60"/>
                  </a:lnTo>
                  <a:lnTo>
                    <a:pt x="466" y="62"/>
                  </a:lnTo>
                  <a:lnTo>
                    <a:pt x="466" y="64"/>
                  </a:lnTo>
                  <a:lnTo>
                    <a:pt x="464" y="64"/>
                  </a:lnTo>
                  <a:lnTo>
                    <a:pt x="464" y="66"/>
                  </a:lnTo>
                  <a:lnTo>
                    <a:pt x="464" y="68"/>
                  </a:lnTo>
                  <a:lnTo>
                    <a:pt x="462" y="68"/>
                  </a:lnTo>
                  <a:lnTo>
                    <a:pt x="462" y="70"/>
                  </a:lnTo>
                  <a:lnTo>
                    <a:pt x="460" y="70"/>
                  </a:lnTo>
                  <a:lnTo>
                    <a:pt x="458" y="70"/>
                  </a:lnTo>
                  <a:lnTo>
                    <a:pt x="458" y="70"/>
                  </a:lnTo>
                  <a:lnTo>
                    <a:pt x="458" y="70"/>
                  </a:lnTo>
                  <a:lnTo>
                    <a:pt x="456" y="72"/>
                  </a:lnTo>
                  <a:lnTo>
                    <a:pt x="454" y="74"/>
                  </a:lnTo>
                  <a:lnTo>
                    <a:pt x="450" y="76"/>
                  </a:lnTo>
                  <a:lnTo>
                    <a:pt x="448" y="76"/>
                  </a:lnTo>
                  <a:lnTo>
                    <a:pt x="446" y="76"/>
                  </a:lnTo>
                  <a:lnTo>
                    <a:pt x="444" y="76"/>
                  </a:lnTo>
                  <a:lnTo>
                    <a:pt x="444" y="74"/>
                  </a:lnTo>
                  <a:lnTo>
                    <a:pt x="442" y="74"/>
                  </a:lnTo>
                  <a:lnTo>
                    <a:pt x="442" y="74"/>
                  </a:lnTo>
                  <a:lnTo>
                    <a:pt x="442" y="76"/>
                  </a:lnTo>
                  <a:lnTo>
                    <a:pt x="442" y="76"/>
                  </a:lnTo>
                  <a:lnTo>
                    <a:pt x="442" y="78"/>
                  </a:lnTo>
                  <a:lnTo>
                    <a:pt x="440" y="78"/>
                  </a:lnTo>
                  <a:lnTo>
                    <a:pt x="438" y="76"/>
                  </a:lnTo>
                  <a:lnTo>
                    <a:pt x="436" y="78"/>
                  </a:lnTo>
                  <a:lnTo>
                    <a:pt x="434" y="78"/>
                  </a:lnTo>
                  <a:lnTo>
                    <a:pt x="434" y="76"/>
                  </a:lnTo>
                  <a:lnTo>
                    <a:pt x="432" y="76"/>
                  </a:lnTo>
                  <a:lnTo>
                    <a:pt x="430" y="78"/>
                  </a:lnTo>
                  <a:lnTo>
                    <a:pt x="426" y="78"/>
                  </a:lnTo>
                  <a:lnTo>
                    <a:pt x="424" y="78"/>
                  </a:lnTo>
                  <a:lnTo>
                    <a:pt x="424" y="78"/>
                  </a:lnTo>
                  <a:lnTo>
                    <a:pt x="422" y="78"/>
                  </a:lnTo>
                  <a:lnTo>
                    <a:pt x="420" y="78"/>
                  </a:lnTo>
                  <a:lnTo>
                    <a:pt x="418" y="78"/>
                  </a:lnTo>
                  <a:lnTo>
                    <a:pt x="418" y="78"/>
                  </a:lnTo>
                  <a:lnTo>
                    <a:pt x="414" y="78"/>
                  </a:lnTo>
                  <a:lnTo>
                    <a:pt x="414" y="78"/>
                  </a:lnTo>
                  <a:lnTo>
                    <a:pt x="410" y="76"/>
                  </a:lnTo>
                  <a:lnTo>
                    <a:pt x="408" y="76"/>
                  </a:lnTo>
                  <a:lnTo>
                    <a:pt x="408" y="76"/>
                  </a:lnTo>
                  <a:lnTo>
                    <a:pt x="406" y="76"/>
                  </a:lnTo>
                  <a:lnTo>
                    <a:pt x="404" y="74"/>
                  </a:lnTo>
                  <a:lnTo>
                    <a:pt x="402" y="74"/>
                  </a:lnTo>
                  <a:lnTo>
                    <a:pt x="400" y="74"/>
                  </a:lnTo>
                  <a:lnTo>
                    <a:pt x="398" y="74"/>
                  </a:lnTo>
                  <a:lnTo>
                    <a:pt x="394" y="74"/>
                  </a:lnTo>
                  <a:lnTo>
                    <a:pt x="394" y="74"/>
                  </a:lnTo>
                  <a:lnTo>
                    <a:pt x="392" y="76"/>
                  </a:lnTo>
                  <a:lnTo>
                    <a:pt x="390" y="76"/>
                  </a:lnTo>
                  <a:lnTo>
                    <a:pt x="388" y="76"/>
                  </a:lnTo>
                  <a:lnTo>
                    <a:pt x="386" y="76"/>
                  </a:lnTo>
                  <a:lnTo>
                    <a:pt x="386" y="78"/>
                  </a:lnTo>
                  <a:lnTo>
                    <a:pt x="384" y="78"/>
                  </a:lnTo>
                  <a:lnTo>
                    <a:pt x="384" y="76"/>
                  </a:lnTo>
                  <a:lnTo>
                    <a:pt x="382" y="74"/>
                  </a:lnTo>
                  <a:lnTo>
                    <a:pt x="380" y="74"/>
                  </a:lnTo>
                  <a:lnTo>
                    <a:pt x="380" y="74"/>
                  </a:lnTo>
                  <a:lnTo>
                    <a:pt x="378" y="74"/>
                  </a:lnTo>
                  <a:lnTo>
                    <a:pt x="378" y="76"/>
                  </a:lnTo>
                  <a:lnTo>
                    <a:pt x="380" y="76"/>
                  </a:lnTo>
                  <a:lnTo>
                    <a:pt x="382" y="76"/>
                  </a:lnTo>
                  <a:lnTo>
                    <a:pt x="382" y="76"/>
                  </a:lnTo>
                  <a:lnTo>
                    <a:pt x="384" y="78"/>
                  </a:lnTo>
                  <a:lnTo>
                    <a:pt x="382" y="78"/>
                  </a:lnTo>
                  <a:lnTo>
                    <a:pt x="380" y="80"/>
                  </a:lnTo>
                  <a:lnTo>
                    <a:pt x="380" y="80"/>
                  </a:lnTo>
                  <a:lnTo>
                    <a:pt x="378" y="80"/>
                  </a:lnTo>
                  <a:lnTo>
                    <a:pt x="376" y="80"/>
                  </a:lnTo>
                  <a:lnTo>
                    <a:pt x="374" y="82"/>
                  </a:lnTo>
                  <a:lnTo>
                    <a:pt x="370" y="82"/>
                  </a:lnTo>
                  <a:lnTo>
                    <a:pt x="368" y="84"/>
                  </a:lnTo>
                  <a:lnTo>
                    <a:pt x="368" y="84"/>
                  </a:lnTo>
                  <a:lnTo>
                    <a:pt x="366" y="84"/>
                  </a:lnTo>
                  <a:lnTo>
                    <a:pt x="364" y="84"/>
                  </a:lnTo>
                  <a:lnTo>
                    <a:pt x="360" y="86"/>
                  </a:lnTo>
                  <a:lnTo>
                    <a:pt x="360" y="86"/>
                  </a:lnTo>
                  <a:lnTo>
                    <a:pt x="358" y="88"/>
                  </a:lnTo>
                  <a:lnTo>
                    <a:pt x="358" y="90"/>
                  </a:lnTo>
                  <a:lnTo>
                    <a:pt x="360" y="92"/>
                  </a:lnTo>
                  <a:lnTo>
                    <a:pt x="360" y="92"/>
                  </a:lnTo>
                  <a:lnTo>
                    <a:pt x="360" y="94"/>
                  </a:lnTo>
                  <a:lnTo>
                    <a:pt x="360" y="96"/>
                  </a:lnTo>
                  <a:lnTo>
                    <a:pt x="362" y="96"/>
                  </a:lnTo>
                  <a:lnTo>
                    <a:pt x="364" y="94"/>
                  </a:lnTo>
                  <a:lnTo>
                    <a:pt x="364" y="92"/>
                  </a:lnTo>
                  <a:lnTo>
                    <a:pt x="366" y="92"/>
                  </a:lnTo>
                  <a:lnTo>
                    <a:pt x="366" y="92"/>
                  </a:lnTo>
                  <a:lnTo>
                    <a:pt x="368" y="90"/>
                  </a:lnTo>
                  <a:lnTo>
                    <a:pt x="370" y="90"/>
                  </a:lnTo>
                  <a:lnTo>
                    <a:pt x="372" y="90"/>
                  </a:lnTo>
                  <a:lnTo>
                    <a:pt x="374" y="88"/>
                  </a:lnTo>
                  <a:lnTo>
                    <a:pt x="376" y="86"/>
                  </a:lnTo>
                  <a:lnTo>
                    <a:pt x="378" y="86"/>
                  </a:lnTo>
                  <a:lnTo>
                    <a:pt x="384" y="84"/>
                  </a:lnTo>
                  <a:lnTo>
                    <a:pt x="386" y="84"/>
                  </a:lnTo>
                  <a:lnTo>
                    <a:pt x="386" y="84"/>
                  </a:lnTo>
                  <a:lnTo>
                    <a:pt x="384" y="86"/>
                  </a:lnTo>
                  <a:lnTo>
                    <a:pt x="386" y="86"/>
                  </a:lnTo>
                  <a:lnTo>
                    <a:pt x="386" y="86"/>
                  </a:lnTo>
                  <a:lnTo>
                    <a:pt x="386" y="84"/>
                  </a:lnTo>
                  <a:lnTo>
                    <a:pt x="388" y="82"/>
                  </a:lnTo>
                  <a:lnTo>
                    <a:pt x="390" y="82"/>
                  </a:lnTo>
                  <a:lnTo>
                    <a:pt x="392" y="82"/>
                  </a:lnTo>
                  <a:lnTo>
                    <a:pt x="394" y="82"/>
                  </a:lnTo>
                  <a:lnTo>
                    <a:pt x="396" y="82"/>
                  </a:lnTo>
                  <a:lnTo>
                    <a:pt x="400" y="82"/>
                  </a:lnTo>
                  <a:lnTo>
                    <a:pt x="402" y="82"/>
                  </a:lnTo>
                  <a:lnTo>
                    <a:pt x="404" y="84"/>
                  </a:lnTo>
                  <a:lnTo>
                    <a:pt x="410" y="82"/>
                  </a:lnTo>
                  <a:lnTo>
                    <a:pt x="412" y="82"/>
                  </a:lnTo>
                  <a:lnTo>
                    <a:pt x="414" y="84"/>
                  </a:lnTo>
                  <a:lnTo>
                    <a:pt x="418" y="84"/>
                  </a:lnTo>
                  <a:lnTo>
                    <a:pt x="422" y="84"/>
                  </a:lnTo>
                  <a:lnTo>
                    <a:pt x="424" y="84"/>
                  </a:lnTo>
                  <a:lnTo>
                    <a:pt x="424" y="86"/>
                  </a:lnTo>
                  <a:lnTo>
                    <a:pt x="426" y="88"/>
                  </a:lnTo>
                  <a:lnTo>
                    <a:pt x="426" y="88"/>
                  </a:lnTo>
                  <a:lnTo>
                    <a:pt x="424" y="90"/>
                  </a:lnTo>
                  <a:lnTo>
                    <a:pt x="424" y="92"/>
                  </a:lnTo>
                  <a:lnTo>
                    <a:pt x="422" y="94"/>
                  </a:lnTo>
                  <a:lnTo>
                    <a:pt x="420" y="94"/>
                  </a:lnTo>
                  <a:lnTo>
                    <a:pt x="414" y="96"/>
                  </a:lnTo>
                  <a:lnTo>
                    <a:pt x="412" y="96"/>
                  </a:lnTo>
                  <a:lnTo>
                    <a:pt x="410" y="96"/>
                  </a:lnTo>
                  <a:lnTo>
                    <a:pt x="410" y="96"/>
                  </a:lnTo>
                  <a:lnTo>
                    <a:pt x="410" y="96"/>
                  </a:lnTo>
                  <a:lnTo>
                    <a:pt x="408" y="98"/>
                  </a:lnTo>
                  <a:lnTo>
                    <a:pt x="408" y="100"/>
                  </a:lnTo>
                  <a:lnTo>
                    <a:pt x="408" y="102"/>
                  </a:lnTo>
                  <a:lnTo>
                    <a:pt x="408" y="102"/>
                  </a:lnTo>
                  <a:lnTo>
                    <a:pt x="410" y="104"/>
                  </a:lnTo>
                  <a:lnTo>
                    <a:pt x="412" y="102"/>
                  </a:lnTo>
                  <a:lnTo>
                    <a:pt x="416" y="102"/>
                  </a:lnTo>
                  <a:lnTo>
                    <a:pt x="418" y="100"/>
                  </a:lnTo>
                  <a:lnTo>
                    <a:pt x="422" y="100"/>
                  </a:lnTo>
                  <a:lnTo>
                    <a:pt x="422" y="100"/>
                  </a:lnTo>
                  <a:lnTo>
                    <a:pt x="426" y="102"/>
                  </a:lnTo>
                  <a:lnTo>
                    <a:pt x="428" y="102"/>
                  </a:lnTo>
                  <a:lnTo>
                    <a:pt x="430" y="102"/>
                  </a:lnTo>
                  <a:lnTo>
                    <a:pt x="430" y="102"/>
                  </a:lnTo>
                  <a:lnTo>
                    <a:pt x="432" y="100"/>
                  </a:lnTo>
                  <a:lnTo>
                    <a:pt x="432" y="100"/>
                  </a:lnTo>
                  <a:lnTo>
                    <a:pt x="434" y="100"/>
                  </a:lnTo>
                  <a:lnTo>
                    <a:pt x="434" y="102"/>
                  </a:lnTo>
                  <a:lnTo>
                    <a:pt x="436" y="100"/>
                  </a:lnTo>
                  <a:lnTo>
                    <a:pt x="438" y="96"/>
                  </a:lnTo>
                  <a:lnTo>
                    <a:pt x="438" y="92"/>
                  </a:lnTo>
                  <a:lnTo>
                    <a:pt x="438" y="92"/>
                  </a:lnTo>
                  <a:lnTo>
                    <a:pt x="438" y="90"/>
                  </a:lnTo>
                  <a:lnTo>
                    <a:pt x="438" y="88"/>
                  </a:lnTo>
                  <a:lnTo>
                    <a:pt x="440" y="88"/>
                  </a:lnTo>
                  <a:lnTo>
                    <a:pt x="442" y="88"/>
                  </a:lnTo>
                  <a:lnTo>
                    <a:pt x="446" y="88"/>
                  </a:lnTo>
                  <a:lnTo>
                    <a:pt x="448" y="88"/>
                  </a:lnTo>
                  <a:lnTo>
                    <a:pt x="452" y="88"/>
                  </a:lnTo>
                  <a:lnTo>
                    <a:pt x="452" y="88"/>
                  </a:lnTo>
                  <a:lnTo>
                    <a:pt x="454" y="90"/>
                  </a:lnTo>
                  <a:lnTo>
                    <a:pt x="454" y="94"/>
                  </a:lnTo>
                  <a:lnTo>
                    <a:pt x="454" y="98"/>
                  </a:lnTo>
                  <a:lnTo>
                    <a:pt x="452" y="100"/>
                  </a:lnTo>
                  <a:lnTo>
                    <a:pt x="450" y="104"/>
                  </a:lnTo>
                  <a:lnTo>
                    <a:pt x="448" y="106"/>
                  </a:lnTo>
                  <a:lnTo>
                    <a:pt x="448" y="108"/>
                  </a:lnTo>
                  <a:lnTo>
                    <a:pt x="442" y="114"/>
                  </a:lnTo>
                  <a:lnTo>
                    <a:pt x="440" y="114"/>
                  </a:lnTo>
                  <a:lnTo>
                    <a:pt x="438" y="114"/>
                  </a:lnTo>
                  <a:lnTo>
                    <a:pt x="436" y="116"/>
                  </a:lnTo>
                  <a:lnTo>
                    <a:pt x="436" y="118"/>
                  </a:lnTo>
                  <a:lnTo>
                    <a:pt x="434" y="116"/>
                  </a:lnTo>
                  <a:lnTo>
                    <a:pt x="434" y="116"/>
                  </a:lnTo>
                  <a:lnTo>
                    <a:pt x="432" y="120"/>
                  </a:lnTo>
                  <a:lnTo>
                    <a:pt x="432" y="120"/>
                  </a:lnTo>
                  <a:lnTo>
                    <a:pt x="428" y="122"/>
                  </a:lnTo>
                  <a:lnTo>
                    <a:pt x="428" y="124"/>
                  </a:lnTo>
                  <a:lnTo>
                    <a:pt x="426" y="124"/>
                  </a:lnTo>
                  <a:lnTo>
                    <a:pt x="426" y="122"/>
                  </a:lnTo>
                  <a:lnTo>
                    <a:pt x="426" y="124"/>
                  </a:lnTo>
                  <a:lnTo>
                    <a:pt x="426" y="126"/>
                  </a:lnTo>
                  <a:lnTo>
                    <a:pt x="424" y="126"/>
                  </a:lnTo>
                  <a:lnTo>
                    <a:pt x="422" y="130"/>
                  </a:lnTo>
                  <a:lnTo>
                    <a:pt x="420" y="132"/>
                  </a:lnTo>
                  <a:lnTo>
                    <a:pt x="420" y="132"/>
                  </a:lnTo>
                  <a:lnTo>
                    <a:pt x="416" y="136"/>
                  </a:lnTo>
                  <a:lnTo>
                    <a:pt x="414" y="138"/>
                  </a:lnTo>
                  <a:lnTo>
                    <a:pt x="412" y="138"/>
                  </a:lnTo>
                  <a:lnTo>
                    <a:pt x="408" y="140"/>
                  </a:lnTo>
                  <a:lnTo>
                    <a:pt x="408" y="142"/>
                  </a:lnTo>
                  <a:lnTo>
                    <a:pt x="406" y="142"/>
                  </a:lnTo>
                  <a:lnTo>
                    <a:pt x="406" y="144"/>
                  </a:lnTo>
                  <a:lnTo>
                    <a:pt x="406" y="146"/>
                  </a:lnTo>
                  <a:lnTo>
                    <a:pt x="406" y="148"/>
                  </a:lnTo>
                  <a:lnTo>
                    <a:pt x="406" y="150"/>
                  </a:lnTo>
                  <a:lnTo>
                    <a:pt x="406" y="148"/>
                  </a:lnTo>
                  <a:lnTo>
                    <a:pt x="406" y="146"/>
                  </a:lnTo>
                  <a:lnTo>
                    <a:pt x="410" y="144"/>
                  </a:lnTo>
                  <a:lnTo>
                    <a:pt x="412" y="142"/>
                  </a:lnTo>
                  <a:lnTo>
                    <a:pt x="414" y="140"/>
                  </a:lnTo>
                  <a:lnTo>
                    <a:pt x="414" y="140"/>
                  </a:lnTo>
                  <a:lnTo>
                    <a:pt x="414" y="140"/>
                  </a:lnTo>
                  <a:lnTo>
                    <a:pt x="416" y="138"/>
                  </a:lnTo>
                  <a:lnTo>
                    <a:pt x="420" y="136"/>
                  </a:lnTo>
                  <a:lnTo>
                    <a:pt x="422" y="134"/>
                  </a:lnTo>
                  <a:lnTo>
                    <a:pt x="422" y="132"/>
                  </a:lnTo>
                  <a:lnTo>
                    <a:pt x="428" y="130"/>
                  </a:lnTo>
                  <a:lnTo>
                    <a:pt x="430" y="126"/>
                  </a:lnTo>
                  <a:lnTo>
                    <a:pt x="432" y="126"/>
                  </a:lnTo>
                  <a:lnTo>
                    <a:pt x="434" y="126"/>
                  </a:lnTo>
                  <a:lnTo>
                    <a:pt x="434" y="126"/>
                  </a:lnTo>
                  <a:lnTo>
                    <a:pt x="436" y="126"/>
                  </a:lnTo>
                  <a:lnTo>
                    <a:pt x="436" y="124"/>
                  </a:lnTo>
                  <a:lnTo>
                    <a:pt x="440" y="124"/>
                  </a:lnTo>
                  <a:lnTo>
                    <a:pt x="442" y="124"/>
                  </a:lnTo>
                  <a:lnTo>
                    <a:pt x="446" y="122"/>
                  </a:lnTo>
                  <a:lnTo>
                    <a:pt x="448" y="120"/>
                  </a:lnTo>
                  <a:lnTo>
                    <a:pt x="450" y="120"/>
                  </a:lnTo>
                  <a:lnTo>
                    <a:pt x="452" y="118"/>
                  </a:lnTo>
                  <a:lnTo>
                    <a:pt x="454" y="118"/>
                  </a:lnTo>
                  <a:lnTo>
                    <a:pt x="456" y="116"/>
                  </a:lnTo>
                  <a:lnTo>
                    <a:pt x="456" y="114"/>
                  </a:lnTo>
                  <a:lnTo>
                    <a:pt x="460" y="112"/>
                  </a:lnTo>
                  <a:lnTo>
                    <a:pt x="462" y="110"/>
                  </a:lnTo>
                  <a:lnTo>
                    <a:pt x="462" y="108"/>
                  </a:lnTo>
                  <a:lnTo>
                    <a:pt x="462" y="106"/>
                  </a:lnTo>
                  <a:lnTo>
                    <a:pt x="464" y="106"/>
                  </a:lnTo>
                  <a:lnTo>
                    <a:pt x="464" y="104"/>
                  </a:lnTo>
                  <a:lnTo>
                    <a:pt x="464" y="106"/>
                  </a:lnTo>
                  <a:lnTo>
                    <a:pt x="466" y="108"/>
                  </a:lnTo>
                  <a:lnTo>
                    <a:pt x="466" y="108"/>
                  </a:lnTo>
                  <a:lnTo>
                    <a:pt x="464" y="110"/>
                  </a:lnTo>
                  <a:lnTo>
                    <a:pt x="466" y="112"/>
                  </a:lnTo>
                  <a:lnTo>
                    <a:pt x="466" y="114"/>
                  </a:lnTo>
                  <a:lnTo>
                    <a:pt x="466" y="116"/>
                  </a:lnTo>
                  <a:lnTo>
                    <a:pt x="466" y="118"/>
                  </a:lnTo>
                  <a:lnTo>
                    <a:pt x="466" y="116"/>
                  </a:lnTo>
                  <a:lnTo>
                    <a:pt x="468" y="114"/>
                  </a:lnTo>
                  <a:lnTo>
                    <a:pt x="468" y="112"/>
                  </a:lnTo>
                  <a:lnTo>
                    <a:pt x="468" y="112"/>
                  </a:lnTo>
                  <a:lnTo>
                    <a:pt x="468" y="110"/>
                  </a:lnTo>
                  <a:lnTo>
                    <a:pt x="470" y="108"/>
                  </a:lnTo>
                  <a:lnTo>
                    <a:pt x="470" y="110"/>
                  </a:lnTo>
                  <a:lnTo>
                    <a:pt x="470" y="110"/>
                  </a:lnTo>
                  <a:lnTo>
                    <a:pt x="472" y="112"/>
                  </a:lnTo>
                  <a:lnTo>
                    <a:pt x="474" y="112"/>
                  </a:lnTo>
                  <a:lnTo>
                    <a:pt x="476" y="112"/>
                  </a:lnTo>
                  <a:lnTo>
                    <a:pt x="476" y="110"/>
                  </a:lnTo>
                  <a:lnTo>
                    <a:pt x="476" y="108"/>
                  </a:lnTo>
                  <a:lnTo>
                    <a:pt x="476" y="108"/>
                  </a:lnTo>
                  <a:lnTo>
                    <a:pt x="476" y="108"/>
                  </a:lnTo>
                  <a:lnTo>
                    <a:pt x="478" y="106"/>
                  </a:lnTo>
                  <a:lnTo>
                    <a:pt x="478" y="104"/>
                  </a:lnTo>
                  <a:lnTo>
                    <a:pt x="478" y="102"/>
                  </a:lnTo>
                  <a:lnTo>
                    <a:pt x="478" y="100"/>
                  </a:lnTo>
                  <a:lnTo>
                    <a:pt x="480" y="100"/>
                  </a:lnTo>
                  <a:lnTo>
                    <a:pt x="480" y="100"/>
                  </a:lnTo>
                  <a:lnTo>
                    <a:pt x="482" y="102"/>
                  </a:lnTo>
                  <a:lnTo>
                    <a:pt x="484" y="100"/>
                  </a:lnTo>
                  <a:lnTo>
                    <a:pt x="486" y="100"/>
                  </a:lnTo>
                  <a:lnTo>
                    <a:pt x="490" y="98"/>
                  </a:lnTo>
                  <a:lnTo>
                    <a:pt x="492" y="98"/>
                  </a:lnTo>
                  <a:lnTo>
                    <a:pt x="494" y="98"/>
                  </a:lnTo>
                  <a:lnTo>
                    <a:pt x="496" y="98"/>
                  </a:lnTo>
                  <a:lnTo>
                    <a:pt x="500" y="100"/>
                  </a:lnTo>
                  <a:lnTo>
                    <a:pt x="504" y="102"/>
                  </a:lnTo>
                  <a:lnTo>
                    <a:pt x="506" y="102"/>
                  </a:lnTo>
                  <a:lnTo>
                    <a:pt x="508" y="102"/>
                  </a:lnTo>
                  <a:lnTo>
                    <a:pt x="510" y="104"/>
                  </a:lnTo>
                  <a:lnTo>
                    <a:pt x="510" y="104"/>
                  </a:lnTo>
                  <a:lnTo>
                    <a:pt x="512" y="106"/>
                  </a:lnTo>
                  <a:lnTo>
                    <a:pt x="514" y="108"/>
                  </a:lnTo>
                  <a:lnTo>
                    <a:pt x="514" y="108"/>
                  </a:lnTo>
                  <a:lnTo>
                    <a:pt x="518" y="112"/>
                  </a:lnTo>
                  <a:lnTo>
                    <a:pt x="518" y="112"/>
                  </a:lnTo>
                  <a:lnTo>
                    <a:pt x="520" y="114"/>
                  </a:lnTo>
                  <a:lnTo>
                    <a:pt x="522" y="118"/>
                  </a:lnTo>
                  <a:lnTo>
                    <a:pt x="520" y="120"/>
                  </a:lnTo>
                  <a:lnTo>
                    <a:pt x="520" y="122"/>
                  </a:lnTo>
                  <a:lnTo>
                    <a:pt x="518" y="124"/>
                  </a:lnTo>
                  <a:lnTo>
                    <a:pt x="516" y="126"/>
                  </a:lnTo>
                  <a:lnTo>
                    <a:pt x="514" y="126"/>
                  </a:lnTo>
                  <a:lnTo>
                    <a:pt x="514" y="126"/>
                  </a:lnTo>
                  <a:lnTo>
                    <a:pt x="512" y="128"/>
                  </a:lnTo>
                  <a:lnTo>
                    <a:pt x="510" y="132"/>
                  </a:lnTo>
                  <a:lnTo>
                    <a:pt x="508" y="132"/>
                  </a:lnTo>
                  <a:lnTo>
                    <a:pt x="506" y="134"/>
                  </a:lnTo>
                  <a:lnTo>
                    <a:pt x="504" y="132"/>
                  </a:lnTo>
                  <a:lnTo>
                    <a:pt x="502" y="132"/>
                  </a:lnTo>
                  <a:lnTo>
                    <a:pt x="500" y="132"/>
                  </a:lnTo>
                  <a:lnTo>
                    <a:pt x="498" y="132"/>
                  </a:lnTo>
                  <a:lnTo>
                    <a:pt x="498" y="134"/>
                  </a:lnTo>
                  <a:lnTo>
                    <a:pt x="498" y="136"/>
                  </a:lnTo>
                  <a:lnTo>
                    <a:pt x="498" y="136"/>
                  </a:lnTo>
                  <a:lnTo>
                    <a:pt x="498" y="138"/>
                  </a:lnTo>
                  <a:lnTo>
                    <a:pt x="500" y="140"/>
                  </a:lnTo>
                  <a:lnTo>
                    <a:pt x="500" y="140"/>
                  </a:lnTo>
                  <a:lnTo>
                    <a:pt x="500" y="142"/>
                  </a:lnTo>
                  <a:lnTo>
                    <a:pt x="500" y="142"/>
                  </a:lnTo>
                  <a:lnTo>
                    <a:pt x="498" y="142"/>
                  </a:lnTo>
                  <a:lnTo>
                    <a:pt x="496" y="142"/>
                  </a:lnTo>
                  <a:lnTo>
                    <a:pt x="492" y="144"/>
                  </a:lnTo>
                  <a:lnTo>
                    <a:pt x="490" y="146"/>
                  </a:lnTo>
                  <a:lnTo>
                    <a:pt x="488" y="146"/>
                  </a:lnTo>
                  <a:lnTo>
                    <a:pt x="486" y="146"/>
                  </a:lnTo>
                  <a:lnTo>
                    <a:pt x="486" y="146"/>
                  </a:lnTo>
                  <a:lnTo>
                    <a:pt x="484" y="144"/>
                  </a:lnTo>
                  <a:lnTo>
                    <a:pt x="482" y="144"/>
                  </a:lnTo>
                  <a:lnTo>
                    <a:pt x="480" y="144"/>
                  </a:lnTo>
                  <a:lnTo>
                    <a:pt x="478" y="144"/>
                  </a:lnTo>
                  <a:lnTo>
                    <a:pt x="478" y="144"/>
                  </a:lnTo>
                  <a:lnTo>
                    <a:pt x="478" y="144"/>
                  </a:lnTo>
                  <a:lnTo>
                    <a:pt x="476" y="144"/>
                  </a:lnTo>
                  <a:lnTo>
                    <a:pt x="476" y="144"/>
                  </a:lnTo>
                  <a:lnTo>
                    <a:pt x="476" y="144"/>
                  </a:lnTo>
                  <a:lnTo>
                    <a:pt x="474" y="144"/>
                  </a:lnTo>
                  <a:lnTo>
                    <a:pt x="474" y="144"/>
                  </a:lnTo>
                  <a:lnTo>
                    <a:pt x="472" y="146"/>
                  </a:lnTo>
                  <a:lnTo>
                    <a:pt x="470" y="146"/>
                  </a:lnTo>
                  <a:lnTo>
                    <a:pt x="470" y="146"/>
                  </a:lnTo>
                  <a:lnTo>
                    <a:pt x="468" y="146"/>
                  </a:lnTo>
                  <a:lnTo>
                    <a:pt x="468" y="146"/>
                  </a:lnTo>
                  <a:lnTo>
                    <a:pt x="464" y="146"/>
                  </a:lnTo>
                  <a:lnTo>
                    <a:pt x="462" y="146"/>
                  </a:lnTo>
                  <a:lnTo>
                    <a:pt x="460" y="146"/>
                  </a:lnTo>
                  <a:lnTo>
                    <a:pt x="458" y="148"/>
                  </a:lnTo>
                  <a:lnTo>
                    <a:pt x="456" y="148"/>
                  </a:lnTo>
                  <a:lnTo>
                    <a:pt x="454" y="148"/>
                  </a:lnTo>
                  <a:lnTo>
                    <a:pt x="456" y="148"/>
                  </a:lnTo>
                  <a:lnTo>
                    <a:pt x="458" y="148"/>
                  </a:lnTo>
                  <a:lnTo>
                    <a:pt x="462" y="148"/>
                  </a:lnTo>
                  <a:lnTo>
                    <a:pt x="464" y="148"/>
                  </a:lnTo>
                  <a:lnTo>
                    <a:pt x="466" y="148"/>
                  </a:lnTo>
                  <a:lnTo>
                    <a:pt x="468" y="148"/>
                  </a:lnTo>
                  <a:lnTo>
                    <a:pt x="470" y="150"/>
                  </a:lnTo>
                  <a:lnTo>
                    <a:pt x="476" y="150"/>
                  </a:lnTo>
                  <a:lnTo>
                    <a:pt x="478" y="150"/>
                  </a:lnTo>
                  <a:lnTo>
                    <a:pt x="478" y="150"/>
                  </a:lnTo>
                  <a:lnTo>
                    <a:pt x="480" y="148"/>
                  </a:lnTo>
                  <a:lnTo>
                    <a:pt x="482" y="148"/>
                  </a:lnTo>
                  <a:lnTo>
                    <a:pt x="484" y="150"/>
                  </a:lnTo>
                  <a:lnTo>
                    <a:pt x="484" y="150"/>
                  </a:lnTo>
                  <a:lnTo>
                    <a:pt x="486" y="152"/>
                  </a:lnTo>
                  <a:lnTo>
                    <a:pt x="488" y="154"/>
                  </a:lnTo>
                  <a:lnTo>
                    <a:pt x="488" y="154"/>
                  </a:lnTo>
                  <a:lnTo>
                    <a:pt x="486" y="156"/>
                  </a:lnTo>
                  <a:lnTo>
                    <a:pt x="484" y="156"/>
                  </a:lnTo>
                  <a:lnTo>
                    <a:pt x="484" y="156"/>
                  </a:lnTo>
                  <a:lnTo>
                    <a:pt x="484" y="158"/>
                  </a:lnTo>
                  <a:lnTo>
                    <a:pt x="484" y="160"/>
                  </a:lnTo>
                  <a:lnTo>
                    <a:pt x="482" y="160"/>
                  </a:lnTo>
                  <a:lnTo>
                    <a:pt x="476" y="162"/>
                  </a:lnTo>
                  <a:lnTo>
                    <a:pt x="474" y="162"/>
                  </a:lnTo>
                  <a:lnTo>
                    <a:pt x="472" y="162"/>
                  </a:lnTo>
                  <a:lnTo>
                    <a:pt x="468" y="162"/>
                  </a:lnTo>
                  <a:lnTo>
                    <a:pt x="466" y="160"/>
                  </a:lnTo>
                  <a:lnTo>
                    <a:pt x="462" y="158"/>
                  </a:lnTo>
                  <a:lnTo>
                    <a:pt x="458" y="156"/>
                  </a:lnTo>
                  <a:lnTo>
                    <a:pt x="456" y="156"/>
                  </a:lnTo>
                  <a:lnTo>
                    <a:pt x="456" y="158"/>
                  </a:lnTo>
                  <a:lnTo>
                    <a:pt x="454" y="162"/>
                  </a:lnTo>
                  <a:lnTo>
                    <a:pt x="450" y="162"/>
                  </a:lnTo>
                  <a:lnTo>
                    <a:pt x="450" y="164"/>
                  </a:lnTo>
                  <a:lnTo>
                    <a:pt x="448" y="164"/>
                  </a:lnTo>
                  <a:lnTo>
                    <a:pt x="450" y="166"/>
                  </a:lnTo>
                  <a:lnTo>
                    <a:pt x="452" y="166"/>
                  </a:lnTo>
                  <a:lnTo>
                    <a:pt x="452" y="166"/>
                  </a:lnTo>
                  <a:lnTo>
                    <a:pt x="452" y="168"/>
                  </a:lnTo>
                  <a:lnTo>
                    <a:pt x="450" y="170"/>
                  </a:lnTo>
                  <a:lnTo>
                    <a:pt x="450" y="168"/>
                  </a:lnTo>
                  <a:lnTo>
                    <a:pt x="450" y="170"/>
                  </a:lnTo>
                  <a:lnTo>
                    <a:pt x="450" y="172"/>
                  </a:lnTo>
                  <a:lnTo>
                    <a:pt x="452" y="172"/>
                  </a:lnTo>
                  <a:lnTo>
                    <a:pt x="454" y="172"/>
                  </a:lnTo>
                  <a:lnTo>
                    <a:pt x="454" y="170"/>
                  </a:lnTo>
                  <a:lnTo>
                    <a:pt x="456" y="170"/>
                  </a:lnTo>
                  <a:lnTo>
                    <a:pt x="458" y="168"/>
                  </a:lnTo>
                  <a:lnTo>
                    <a:pt x="462" y="166"/>
                  </a:lnTo>
                  <a:lnTo>
                    <a:pt x="464" y="166"/>
                  </a:lnTo>
                  <a:lnTo>
                    <a:pt x="468" y="164"/>
                  </a:lnTo>
                  <a:lnTo>
                    <a:pt x="470" y="164"/>
                  </a:lnTo>
                  <a:lnTo>
                    <a:pt x="470" y="166"/>
                  </a:lnTo>
                  <a:lnTo>
                    <a:pt x="472" y="166"/>
                  </a:lnTo>
                  <a:lnTo>
                    <a:pt x="474" y="166"/>
                  </a:lnTo>
                  <a:lnTo>
                    <a:pt x="476" y="168"/>
                  </a:lnTo>
                  <a:lnTo>
                    <a:pt x="476" y="168"/>
                  </a:lnTo>
                  <a:lnTo>
                    <a:pt x="476" y="170"/>
                  </a:lnTo>
                  <a:lnTo>
                    <a:pt x="472" y="172"/>
                  </a:lnTo>
                  <a:lnTo>
                    <a:pt x="470" y="174"/>
                  </a:lnTo>
                  <a:lnTo>
                    <a:pt x="470" y="176"/>
                  </a:lnTo>
                  <a:lnTo>
                    <a:pt x="468" y="178"/>
                  </a:lnTo>
                  <a:lnTo>
                    <a:pt x="466" y="182"/>
                  </a:lnTo>
                  <a:lnTo>
                    <a:pt x="462" y="184"/>
                  </a:lnTo>
                  <a:lnTo>
                    <a:pt x="460" y="190"/>
                  </a:lnTo>
                  <a:lnTo>
                    <a:pt x="458" y="192"/>
                  </a:lnTo>
                  <a:lnTo>
                    <a:pt x="456" y="194"/>
                  </a:lnTo>
                  <a:lnTo>
                    <a:pt x="456" y="198"/>
                  </a:lnTo>
                  <a:lnTo>
                    <a:pt x="456" y="200"/>
                  </a:lnTo>
                  <a:lnTo>
                    <a:pt x="456" y="202"/>
                  </a:lnTo>
                  <a:lnTo>
                    <a:pt x="454" y="202"/>
                  </a:lnTo>
                  <a:lnTo>
                    <a:pt x="454" y="206"/>
                  </a:lnTo>
                  <a:lnTo>
                    <a:pt x="452" y="210"/>
                  </a:lnTo>
                  <a:lnTo>
                    <a:pt x="452" y="214"/>
                  </a:lnTo>
                  <a:lnTo>
                    <a:pt x="452" y="216"/>
                  </a:lnTo>
                  <a:lnTo>
                    <a:pt x="452" y="218"/>
                  </a:lnTo>
                  <a:lnTo>
                    <a:pt x="452" y="222"/>
                  </a:lnTo>
                  <a:lnTo>
                    <a:pt x="450" y="224"/>
                  </a:lnTo>
                  <a:lnTo>
                    <a:pt x="448" y="224"/>
                  </a:lnTo>
                  <a:lnTo>
                    <a:pt x="450" y="228"/>
                  </a:lnTo>
                  <a:lnTo>
                    <a:pt x="448" y="228"/>
                  </a:lnTo>
                  <a:lnTo>
                    <a:pt x="448" y="230"/>
                  </a:lnTo>
                  <a:lnTo>
                    <a:pt x="448" y="234"/>
                  </a:lnTo>
                  <a:lnTo>
                    <a:pt x="446" y="236"/>
                  </a:lnTo>
                  <a:lnTo>
                    <a:pt x="444" y="238"/>
                  </a:lnTo>
                  <a:lnTo>
                    <a:pt x="442" y="238"/>
                  </a:lnTo>
                  <a:lnTo>
                    <a:pt x="442" y="236"/>
                  </a:lnTo>
                  <a:lnTo>
                    <a:pt x="442" y="234"/>
                  </a:lnTo>
                  <a:lnTo>
                    <a:pt x="442" y="234"/>
                  </a:lnTo>
                  <a:lnTo>
                    <a:pt x="440" y="234"/>
                  </a:lnTo>
                  <a:lnTo>
                    <a:pt x="442" y="232"/>
                  </a:lnTo>
                  <a:lnTo>
                    <a:pt x="440" y="230"/>
                  </a:lnTo>
                  <a:lnTo>
                    <a:pt x="440" y="230"/>
                  </a:lnTo>
                  <a:lnTo>
                    <a:pt x="438" y="230"/>
                  </a:lnTo>
                  <a:lnTo>
                    <a:pt x="436" y="230"/>
                  </a:lnTo>
                  <a:lnTo>
                    <a:pt x="436" y="232"/>
                  </a:lnTo>
                  <a:lnTo>
                    <a:pt x="436" y="234"/>
                  </a:lnTo>
                  <a:lnTo>
                    <a:pt x="436" y="234"/>
                  </a:lnTo>
                  <a:lnTo>
                    <a:pt x="436" y="236"/>
                  </a:lnTo>
                  <a:lnTo>
                    <a:pt x="436" y="236"/>
                  </a:lnTo>
                  <a:lnTo>
                    <a:pt x="436" y="238"/>
                  </a:lnTo>
                  <a:lnTo>
                    <a:pt x="436" y="238"/>
                  </a:lnTo>
                  <a:lnTo>
                    <a:pt x="438" y="240"/>
                  </a:lnTo>
                  <a:lnTo>
                    <a:pt x="440" y="240"/>
                  </a:lnTo>
                  <a:lnTo>
                    <a:pt x="442" y="242"/>
                  </a:lnTo>
                  <a:lnTo>
                    <a:pt x="442" y="246"/>
                  </a:lnTo>
                  <a:lnTo>
                    <a:pt x="444" y="246"/>
                  </a:lnTo>
                  <a:lnTo>
                    <a:pt x="446" y="246"/>
                  </a:lnTo>
                  <a:lnTo>
                    <a:pt x="448" y="250"/>
                  </a:lnTo>
                  <a:lnTo>
                    <a:pt x="450" y="252"/>
                  </a:lnTo>
                  <a:lnTo>
                    <a:pt x="448" y="254"/>
                  </a:lnTo>
                  <a:lnTo>
                    <a:pt x="448" y="254"/>
                  </a:lnTo>
                  <a:lnTo>
                    <a:pt x="446" y="252"/>
                  </a:lnTo>
                  <a:lnTo>
                    <a:pt x="442" y="250"/>
                  </a:lnTo>
                  <a:lnTo>
                    <a:pt x="442" y="248"/>
                  </a:lnTo>
                  <a:lnTo>
                    <a:pt x="442" y="248"/>
                  </a:lnTo>
                  <a:lnTo>
                    <a:pt x="440" y="248"/>
                  </a:lnTo>
                  <a:lnTo>
                    <a:pt x="440" y="248"/>
                  </a:lnTo>
                  <a:lnTo>
                    <a:pt x="440" y="250"/>
                  </a:lnTo>
                  <a:lnTo>
                    <a:pt x="440" y="252"/>
                  </a:lnTo>
                  <a:lnTo>
                    <a:pt x="440" y="252"/>
                  </a:lnTo>
                  <a:lnTo>
                    <a:pt x="440" y="254"/>
                  </a:lnTo>
                  <a:lnTo>
                    <a:pt x="440" y="254"/>
                  </a:lnTo>
                  <a:lnTo>
                    <a:pt x="438" y="252"/>
                  </a:lnTo>
                  <a:lnTo>
                    <a:pt x="438" y="254"/>
                  </a:lnTo>
                  <a:lnTo>
                    <a:pt x="438" y="254"/>
                  </a:lnTo>
                  <a:lnTo>
                    <a:pt x="440" y="256"/>
                  </a:lnTo>
                  <a:lnTo>
                    <a:pt x="440" y="256"/>
                  </a:lnTo>
                  <a:lnTo>
                    <a:pt x="440" y="258"/>
                  </a:lnTo>
                  <a:lnTo>
                    <a:pt x="440" y="258"/>
                  </a:lnTo>
                  <a:lnTo>
                    <a:pt x="442" y="258"/>
                  </a:lnTo>
                  <a:lnTo>
                    <a:pt x="444" y="258"/>
                  </a:lnTo>
                  <a:lnTo>
                    <a:pt x="444" y="260"/>
                  </a:lnTo>
                  <a:lnTo>
                    <a:pt x="444" y="262"/>
                  </a:lnTo>
                  <a:lnTo>
                    <a:pt x="444" y="262"/>
                  </a:lnTo>
                  <a:lnTo>
                    <a:pt x="444" y="262"/>
                  </a:lnTo>
                  <a:lnTo>
                    <a:pt x="446" y="262"/>
                  </a:lnTo>
                  <a:lnTo>
                    <a:pt x="448" y="260"/>
                  </a:lnTo>
                  <a:lnTo>
                    <a:pt x="450" y="258"/>
                  </a:lnTo>
                  <a:lnTo>
                    <a:pt x="450" y="258"/>
                  </a:lnTo>
                  <a:lnTo>
                    <a:pt x="450" y="258"/>
                  </a:lnTo>
                  <a:lnTo>
                    <a:pt x="452" y="260"/>
                  </a:lnTo>
                  <a:lnTo>
                    <a:pt x="452" y="260"/>
                  </a:lnTo>
                  <a:lnTo>
                    <a:pt x="454" y="262"/>
                  </a:lnTo>
                  <a:lnTo>
                    <a:pt x="456" y="262"/>
                  </a:lnTo>
                  <a:lnTo>
                    <a:pt x="456" y="264"/>
                  </a:lnTo>
                  <a:lnTo>
                    <a:pt x="456" y="266"/>
                  </a:lnTo>
                  <a:lnTo>
                    <a:pt x="456" y="266"/>
                  </a:lnTo>
                  <a:lnTo>
                    <a:pt x="456" y="270"/>
                  </a:lnTo>
                  <a:lnTo>
                    <a:pt x="454" y="272"/>
                  </a:lnTo>
                  <a:lnTo>
                    <a:pt x="454" y="274"/>
                  </a:lnTo>
                  <a:lnTo>
                    <a:pt x="454" y="278"/>
                  </a:lnTo>
                  <a:lnTo>
                    <a:pt x="452" y="278"/>
                  </a:lnTo>
                  <a:lnTo>
                    <a:pt x="452" y="280"/>
                  </a:lnTo>
                  <a:lnTo>
                    <a:pt x="452" y="282"/>
                  </a:lnTo>
                  <a:lnTo>
                    <a:pt x="450" y="280"/>
                  </a:lnTo>
                  <a:lnTo>
                    <a:pt x="450" y="278"/>
                  </a:lnTo>
                  <a:lnTo>
                    <a:pt x="448" y="278"/>
                  </a:lnTo>
                  <a:lnTo>
                    <a:pt x="446" y="276"/>
                  </a:lnTo>
                  <a:lnTo>
                    <a:pt x="444" y="276"/>
                  </a:lnTo>
                  <a:lnTo>
                    <a:pt x="444" y="276"/>
                  </a:lnTo>
                  <a:lnTo>
                    <a:pt x="442" y="276"/>
                  </a:lnTo>
                  <a:lnTo>
                    <a:pt x="442" y="276"/>
                  </a:lnTo>
                  <a:lnTo>
                    <a:pt x="442" y="274"/>
                  </a:lnTo>
                  <a:lnTo>
                    <a:pt x="442" y="272"/>
                  </a:lnTo>
                  <a:lnTo>
                    <a:pt x="440" y="272"/>
                  </a:lnTo>
                  <a:lnTo>
                    <a:pt x="438" y="272"/>
                  </a:lnTo>
                  <a:lnTo>
                    <a:pt x="438" y="272"/>
                  </a:lnTo>
                  <a:lnTo>
                    <a:pt x="436" y="270"/>
                  </a:lnTo>
                  <a:lnTo>
                    <a:pt x="434" y="270"/>
                  </a:lnTo>
                  <a:lnTo>
                    <a:pt x="432" y="272"/>
                  </a:lnTo>
                  <a:lnTo>
                    <a:pt x="434" y="272"/>
                  </a:lnTo>
                  <a:lnTo>
                    <a:pt x="434" y="272"/>
                  </a:lnTo>
                  <a:lnTo>
                    <a:pt x="432" y="272"/>
                  </a:lnTo>
                  <a:lnTo>
                    <a:pt x="430" y="272"/>
                  </a:lnTo>
                  <a:lnTo>
                    <a:pt x="428" y="272"/>
                  </a:lnTo>
                  <a:lnTo>
                    <a:pt x="428" y="272"/>
                  </a:lnTo>
                  <a:lnTo>
                    <a:pt x="428" y="274"/>
                  </a:lnTo>
                  <a:lnTo>
                    <a:pt x="428" y="274"/>
                  </a:lnTo>
                  <a:lnTo>
                    <a:pt x="432" y="274"/>
                  </a:lnTo>
                  <a:lnTo>
                    <a:pt x="432" y="274"/>
                  </a:lnTo>
                  <a:lnTo>
                    <a:pt x="432" y="276"/>
                  </a:lnTo>
                  <a:lnTo>
                    <a:pt x="430" y="276"/>
                  </a:lnTo>
                  <a:lnTo>
                    <a:pt x="428" y="278"/>
                  </a:lnTo>
                  <a:lnTo>
                    <a:pt x="426" y="280"/>
                  </a:lnTo>
                  <a:lnTo>
                    <a:pt x="424" y="280"/>
                  </a:lnTo>
                  <a:lnTo>
                    <a:pt x="424" y="278"/>
                  </a:lnTo>
                  <a:lnTo>
                    <a:pt x="424" y="276"/>
                  </a:lnTo>
                  <a:lnTo>
                    <a:pt x="422" y="276"/>
                  </a:lnTo>
                  <a:lnTo>
                    <a:pt x="422" y="276"/>
                  </a:lnTo>
                  <a:lnTo>
                    <a:pt x="422" y="278"/>
                  </a:lnTo>
                  <a:lnTo>
                    <a:pt x="422" y="280"/>
                  </a:lnTo>
                  <a:lnTo>
                    <a:pt x="420" y="280"/>
                  </a:lnTo>
                  <a:lnTo>
                    <a:pt x="422" y="282"/>
                  </a:lnTo>
                  <a:lnTo>
                    <a:pt x="422" y="284"/>
                  </a:lnTo>
                  <a:lnTo>
                    <a:pt x="422" y="284"/>
                  </a:lnTo>
                  <a:lnTo>
                    <a:pt x="422" y="286"/>
                  </a:lnTo>
                  <a:lnTo>
                    <a:pt x="422" y="286"/>
                  </a:lnTo>
                  <a:lnTo>
                    <a:pt x="420" y="286"/>
                  </a:lnTo>
                  <a:lnTo>
                    <a:pt x="420" y="286"/>
                  </a:lnTo>
                  <a:lnTo>
                    <a:pt x="418" y="286"/>
                  </a:lnTo>
                  <a:lnTo>
                    <a:pt x="416" y="288"/>
                  </a:lnTo>
                  <a:lnTo>
                    <a:pt x="418" y="288"/>
                  </a:lnTo>
                  <a:lnTo>
                    <a:pt x="420" y="288"/>
                  </a:lnTo>
                  <a:lnTo>
                    <a:pt x="422" y="288"/>
                  </a:lnTo>
                  <a:lnTo>
                    <a:pt x="424" y="290"/>
                  </a:lnTo>
                  <a:lnTo>
                    <a:pt x="424" y="290"/>
                  </a:lnTo>
                  <a:lnTo>
                    <a:pt x="424" y="292"/>
                  </a:lnTo>
                  <a:lnTo>
                    <a:pt x="424" y="292"/>
                  </a:lnTo>
                  <a:lnTo>
                    <a:pt x="424" y="292"/>
                  </a:lnTo>
                  <a:lnTo>
                    <a:pt x="428" y="292"/>
                  </a:lnTo>
                  <a:lnTo>
                    <a:pt x="428" y="292"/>
                  </a:lnTo>
                  <a:lnTo>
                    <a:pt x="430" y="292"/>
                  </a:lnTo>
                  <a:lnTo>
                    <a:pt x="434" y="294"/>
                  </a:lnTo>
                  <a:lnTo>
                    <a:pt x="434" y="294"/>
                  </a:lnTo>
                  <a:lnTo>
                    <a:pt x="436" y="294"/>
                  </a:lnTo>
                  <a:lnTo>
                    <a:pt x="436" y="292"/>
                  </a:lnTo>
                  <a:lnTo>
                    <a:pt x="438" y="292"/>
                  </a:lnTo>
                  <a:lnTo>
                    <a:pt x="438" y="294"/>
                  </a:lnTo>
                  <a:lnTo>
                    <a:pt x="438" y="296"/>
                  </a:lnTo>
                  <a:lnTo>
                    <a:pt x="438" y="298"/>
                  </a:lnTo>
                  <a:lnTo>
                    <a:pt x="438" y="298"/>
                  </a:lnTo>
                  <a:lnTo>
                    <a:pt x="436" y="300"/>
                  </a:lnTo>
                  <a:lnTo>
                    <a:pt x="436" y="298"/>
                  </a:lnTo>
                  <a:lnTo>
                    <a:pt x="434" y="298"/>
                  </a:lnTo>
                  <a:lnTo>
                    <a:pt x="432" y="300"/>
                  </a:lnTo>
                  <a:lnTo>
                    <a:pt x="432" y="300"/>
                  </a:lnTo>
                  <a:lnTo>
                    <a:pt x="430" y="298"/>
                  </a:lnTo>
                  <a:lnTo>
                    <a:pt x="426" y="300"/>
                  </a:lnTo>
                  <a:lnTo>
                    <a:pt x="424" y="300"/>
                  </a:lnTo>
                  <a:lnTo>
                    <a:pt x="422" y="300"/>
                  </a:lnTo>
                  <a:lnTo>
                    <a:pt x="422" y="298"/>
                  </a:lnTo>
                  <a:lnTo>
                    <a:pt x="422" y="300"/>
                  </a:lnTo>
                  <a:lnTo>
                    <a:pt x="422" y="300"/>
                  </a:lnTo>
                  <a:lnTo>
                    <a:pt x="422" y="300"/>
                  </a:lnTo>
                  <a:lnTo>
                    <a:pt x="424" y="300"/>
                  </a:lnTo>
                  <a:lnTo>
                    <a:pt x="426" y="300"/>
                  </a:lnTo>
                  <a:lnTo>
                    <a:pt x="430" y="300"/>
                  </a:lnTo>
                  <a:lnTo>
                    <a:pt x="432" y="302"/>
                  </a:lnTo>
                  <a:lnTo>
                    <a:pt x="434" y="302"/>
                  </a:lnTo>
                  <a:lnTo>
                    <a:pt x="434" y="302"/>
                  </a:lnTo>
                  <a:lnTo>
                    <a:pt x="436" y="304"/>
                  </a:lnTo>
                  <a:lnTo>
                    <a:pt x="438" y="304"/>
                  </a:lnTo>
                  <a:lnTo>
                    <a:pt x="438" y="306"/>
                  </a:lnTo>
                  <a:lnTo>
                    <a:pt x="440" y="308"/>
                  </a:lnTo>
                  <a:lnTo>
                    <a:pt x="442" y="310"/>
                  </a:lnTo>
                  <a:lnTo>
                    <a:pt x="440" y="310"/>
                  </a:lnTo>
                  <a:lnTo>
                    <a:pt x="438" y="310"/>
                  </a:lnTo>
                  <a:lnTo>
                    <a:pt x="438" y="308"/>
                  </a:lnTo>
                  <a:lnTo>
                    <a:pt x="438" y="310"/>
                  </a:lnTo>
                  <a:lnTo>
                    <a:pt x="438" y="310"/>
                  </a:lnTo>
                  <a:lnTo>
                    <a:pt x="438" y="312"/>
                  </a:lnTo>
                  <a:lnTo>
                    <a:pt x="438" y="316"/>
                  </a:lnTo>
                  <a:lnTo>
                    <a:pt x="438" y="316"/>
                  </a:lnTo>
                  <a:lnTo>
                    <a:pt x="438" y="318"/>
                  </a:lnTo>
                  <a:lnTo>
                    <a:pt x="438" y="320"/>
                  </a:lnTo>
                  <a:lnTo>
                    <a:pt x="438" y="322"/>
                  </a:lnTo>
                  <a:lnTo>
                    <a:pt x="436" y="326"/>
                  </a:lnTo>
                  <a:lnTo>
                    <a:pt x="434" y="328"/>
                  </a:lnTo>
                  <a:lnTo>
                    <a:pt x="434" y="328"/>
                  </a:lnTo>
                  <a:lnTo>
                    <a:pt x="432" y="326"/>
                  </a:lnTo>
                  <a:lnTo>
                    <a:pt x="432" y="324"/>
                  </a:lnTo>
                  <a:lnTo>
                    <a:pt x="434" y="322"/>
                  </a:lnTo>
                  <a:lnTo>
                    <a:pt x="432" y="322"/>
                  </a:lnTo>
                  <a:lnTo>
                    <a:pt x="432" y="320"/>
                  </a:lnTo>
                  <a:lnTo>
                    <a:pt x="430" y="322"/>
                  </a:lnTo>
                  <a:lnTo>
                    <a:pt x="428" y="322"/>
                  </a:lnTo>
                  <a:lnTo>
                    <a:pt x="426" y="318"/>
                  </a:lnTo>
                  <a:lnTo>
                    <a:pt x="424" y="316"/>
                  </a:lnTo>
                  <a:lnTo>
                    <a:pt x="422" y="314"/>
                  </a:lnTo>
                  <a:lnTo>
                    <a:pt x="422" y="314"/>
                  </a:lnTo>
                  <a:lnTo>
                    <a:pt x="420" y="312"/>
                  </a:lnTo>
                  <a:lnTo>
                    <a:pt x="418" y="308"/>
                  </a:lnTo>
                  <a:lnTo>
                    <a:pt x="416" y="308"/>
                  </a:lnTo>
                  <a:lnTo>
                    <a:pt x="416" y="308"/>
                  </a:lnTo>
                  <a:lnTo>
                    <a:pt x="416" y="308"/>
                  </a:lnTo>
                  <a:lnTo>
                    <a:pt x="416" y="310"/>
                  </a:lnTo>
                  <a:lnTo>
                    <a:pt x="420" y="312"/>
                  </a:lnTo>
                  <a:lnTo>
                    <a:pt x="420" y="314"/>
                  </a:lnTo>
                  <a:lnTo>
                    <a:pt x="418" y="314"/>
                  </a:lnTo>
                  <a:lnTo>
                    <a:pt x="416" y="314"/>
                  </a:lnTo>
                  <a:lnTo>
                    <a:pt x="414" y="312"/>
                  </a:lnTo>
                  <a:lnTo>
                    <a:pt x="414" y="310"/>
                  </a:lnTo>
                  <a:lnTo>
                    <a:pt x="412" y="308"/>
                  </a:lnTo>
                  <a:lnTo>
                    <a:pt x="412" y="310"/>
                  </a:lnTo>
                  <a:lnTo>
                    <a:pt x="412" y="312"/>
                  </a:lnTo>
                  <a:lnTo>
                    <a:pt x="414" y="314"/>
                  </a:lnTo>
                  <a:lnTo>
                    <a:pt x="418" y="316"/>
                  </a:lnTo>
                  <a:lnTo>
                    <a:pt x="420" y="316"/>
                  </a:lnTo>
                  <a:lnTo>
                    <a:pt x="424" y="318"/>
                  </a:lnTo>
                  <a:lnTo>
                    <a:pt x="428" y="322"/>
                  </a:lnTo>
                  <a:lnTo>
                    <a:pt x="428" y="324"/>
                  </a:lnTo>
                  <a:lnTo>
                    <a:pt x="428" y="326"/>
                  </a:lnTo>
                  <a:lnTo>
                    <a:pt x="428" y="326"/>
                  </a:lnTo>
                  <a:lnTo>
                    <a:pt x="426" y="324"/>
                  </a:lnTo>
                  <a:lnTo>
                    <a:pt x="424" y="324"/>
                  </a:lnTo>
                  <a:lnTo>
                    <a:pt x="422" y="324"/>
                  </a:lnTo>
                  <a:lnTo>
                    <a:pt x="420" y="328"/>
                  </a:lnTo>
                  <a:lnTo>
                    <a:pt x="418" y="328"/>
                  </a:lnTo>
                  <a:lnTo>
                    <a:pt x="416" y="326"/>
                  </a:lnTo>
                  <a:lnTo>
                    <a:pt x="416" y="324"/>
                  </a:lnTo>
                  <a:lnTo>
                    <a:pt x="416" y="324"/>
                  </a:lnTo>
                  <a:lnTo>
                    <a:pt x="416" y="322"/>
                  </a:lnTo>
                  <a:lnTo>
                    <a:pt x="414" y="322"/>
                  </a:lnTo>
                  <a:lnTo>
                    <a:pt x="414" y="324"/>
                  </a:lnTo>
                  <a:lnTo>
                    <a:pt x="414" y="324"/>
                  </a:lnTo>
                  <a:lnTo>
                    <a:pt x="416" y="328"/>
                  </a:lnTo>
                  <a:lnTo>
                    <a:pt x="416" y="328"/>
                  </a:lnTo>
                  <a:lnTo>
                    <a:pt x="418" y="328"/>
                  </a:lnTo>
                  <a:lnTo>
                    <a:pt x="420" y="328"/>
                  </a:lnTo>
                  <a:lnTo>
                    <a:pt x="422" y="326"/>
                  </a:lnTo>
                  <a:lnTo>
                    <a:pt x="424" y="326"/>
                  </a:lnTo>
                  <a:lnTo>
                    <a:pt x="428" y="328"/>
                  </a:lnTo>
                  <a:lnTo>
                    <a:pt x="428" y="328"/>
                  </a:lnTo>
                  <a:lnTo>
                    <a:pt x="426" y="330"/>
                  </a:lnTo>
                  <a:lnTo>
                    <a:pt x="426" y="334"/>
                  </a:lnTo>
                  <a:lnTo>
                    <a:pt x="424" y="334"/>
                  </a:lnTo>
                  <a:lnTo>
                    <a:pt x="424" y="334"/>
                  </a:lnTo>
                  <a:lnTo>
                    <a:pt x="424" y="336"/>
                  </a:lnTo>
                  <a:lnTo>
                    <a:pt x="424" y="336"/>
                  </a:lnTo>
                  <a:lnTo>
                    <a:pt x="426" y="336"/>
                  </a:lnTo>
                  <a:lnTo>
                    <a:pt x="428" y="336"/>
                  </a:lnTo>
                  <a:lnTo>
                    <a:pt x="430" y="338"/>
                  </a:lnTo>
                  <a:lnTo>
                    <a:pt x="434" y="340"/>
                  </a:lnTo>
                  <a:lnTo>
                    <a:pt x="434" y="340"/>
                  </a:lnTo>
                  <a:lnTo>
                    <a:pt x="436" y="338"/>
                  </a:lnTo>
                  <a:lnTo>
                    <a:pt x="438" y="338"/>
                  </a:lnTo>
                  <a:lnTo>
                    <a:pt x="438" y="340"/>
                  </a:lnTo>
                  <a:lnTo>
                    <a:pt x="438" y="342"/>
                  </a:lnTo>
                  <a:lnTo>
                    <a:pt x="438" y="342"/>
                  </a:lnTo>
                  <a:lnTo>
                    <a:pt x="438" y="344"/>
                  </a:lnTo>
                  <a:lnTo>
                    <a:pt x="438" y="346"/>
                  </a:lnTo>
                  <a:lnTo>
                    <a:pt x="436" y="350"/>
                  </a:lnTo>
                  <a:lnTo>
                    <a:pt x="432" y="352"/>
                  </a:lnTo>
                  <a:lnTo>
                    <a:pt x="432" y="350"/>
                  </a:lnTo>
                  <a:lnTo>
                    <a:pt x="432" y="350"/>
                  </a:lnTo>
                  <a:lnTo>
                    <a:pt x="430" y="348"/>
                  </a:lnTo>
                  <a:lnTo>
                    <a:pt x="428" y="346"/>
                  </a:lnTo>
                  <a:lnTo>
                    <a:pt x="430" y="344"/>
                  </a:lnTo>
                  <a:lnTo>
                    <a:pt x="426" y="342"/>
                  </a:lnTo>
                  <a:lnTo>
                    <a:pt x="424" y="342"/>
                  </a:lnTo>
                  <a:lnTo>
                    <a:pt x="422" y="342"/>
                  </a:lnTo>
                  <a:lnTo>
                    <a:pt x="420" y="342"/>
                  </a:lnTo>
                  <a:lnTo>
                    <a:pt x="420" y="342"/>
                  </a:lnTo>
                  <a:lnTo>
                    <a:pt x="418" y="342"/>
                  </a:lnTo>
                  <a:lnTo>
                    <a:pt x="416" y="342"/>
                  </a:lnTo>
                  <a:lnTo>
                    <a:pt x="416" y="340"/>
                  </a:lnTo>
                  <a:lnTo>
                    <a:pt x="414" y="338"/>
                  </a:lnTo>
                  <a:lnTo>
                    <a:pt x="414" y="338"/>
                  </a:lnTo>
                  <a:lnTo>
                    <a:pt x="414" y="340"/>
                  </a:lnTo>
                  <a:lnTo>
                    <a:pt x="414" y="340"/>
                  </a:lnTo>
                  <a:lnTo>
                    <a:pt x="414" y="342"/>
                  </a:lnTo>
                  <a:lnTo>
                    <a:pt x="414" y="344"/>
                  </a:lnTo>
                  <a:lnTo>
                    <a:pt x="412" y="346"/>
                  </a:lnTo>
                  <a:lnTo>
                    <a:pt x="410" y="346"/>
                  </a:lnTo>
                  <a:lnTo>
                    <a:pt x="410" y="346"/>
                  </a:lnTo>
                  <a:lnTo>
                    <a:pt x="412" y="346"/>
                  </a:lnTo>
                  <a:lnTo>
                    <a:pt x="412" y="348"/>
                  </a:lnTo>
                  <a:lnTo>
                    <a:pt x="412" y="348"/>
                  </a:lnTo>
                  <a:lnTo>
                    <a:pt x="410" y="352"/>
                  </a:lnTo>
                  <a:lnTo>
                    <a:pt x="408" y="352"/>
                  </a:lnTo>
                  <a:lnTo>
                    <a:pt x="408" y="354"/>
                  </a:lnTo>
                  <a:lnTo>
                    <a:pt x="410" y="354"/>
                  </a:lnTo>
                  <a:lnTo>
                    <a:pt x="410" y="354"/>
                  </a:lnTo>
                  <a:lnTo>
                    <a:pt x="412" y="358"/>
                  </a:lnTo>
                  <a:lnTo>
                    <a:pt x="412" y="358"/>
                  </a:lnTo>
                  <a:lnTo>
                    <a:pt x="414" y="360"/>
                  </a:lnTo>
                  <a:lnTo>
                    <a:pt x="412" y="362"/>
                  </a:lnTo>
                  <a:lnTo>
                    <a:pt x="414" y="364"/>
                  </a:lnTo>
                  <a:lnTo>
                    <a:pt x="414" y="362"/>
                  </a:lnTo>
                  <a:lnTo>
                    <a:pt x="414" y="360"/>
                  </a:lnTo>
                  <a:lnTo>
                    <a:pt x="414" y="358"/>
                  </a:lnTo>
                  <a:lnTo>
                    <a:pt x="414" y="358"/>
                  </a:lnTo>
                  <a:lnTo>
                    <a:pt x="414" y="356"/>
                  </a:lnTo>
                  <a:lnTo>
                    <a:pt x="414" y="354"/>
                  </a:lnTo>
                  <a:lnTo>
                    <a:pt x="414" y="354"/>
                  </a:lnTo>
                  <a:lnTo>
                    <a:pt x="416" y="356"/>
                  </a:lnTo>
                  <a:lnTo>
                    <a:pt x="416" y="356"/>
                  </a:lnTo>
                  <a:lnTo>
                    <a:pt x="418" y="358"/>
                  </a:lnTo>
                  <a:lnTo>
                    <a:pt x="420" y="360"/>
                  </a:lnTo>
                  <a:lnTo>
                    <a:pt x="420" y="360"/>
                  </a:lnTo>
                  <a:lnTo>
                    <a:pt x="420" y="360"/>
                  </a:lnTo>
                  <a:lnTo>
                    <a:pt x="422" y="360"/>
                  </a:lnTo>
                  <a:lnTo>
                    <a:pt x="422" y="360"/>
                  </a:lnTo>
                  <a:lnTo>
                    <a:pt x="424" y="358"/>
                  </a:lnTo>
                  <a:lnTo>
                    <a:pt x="426" y="358"/>
                  </a:lnTo>
                  <a:lnTo>
                    <a:pt x="428" y="360"/>
                  </a:lnTo>
                  <a:lnTo>
                    <a:pt x="428" y="362"/>
                  </a:lnTo>
                  <a:lnTo>
                    <a:pt x="426" y="364"/>
                  </a:lnTo>
                  <a:lnTo>
                    <a:pt x="424" y="366"/>
                  </a:lnTo>
                  <a:lnTo>
                    <a:pt x="424" y="368"/>
                  </a:lnTo>
                  <a:lnTo>
                    <a:pt x="424" y="370"/>
                  </a:lnTo>
                  <a:lnTo>
                    <a:pt x="424" y="372"/>
                  </a:lnTo>
                  <a:lnTo>
                    <a:pt x="420" y="372"/>
                  </a:lnTo>
                  <a:lnTo>
                    <a:pt x="418" y="372"/>
                  </a:lnTo>
                  <a:lnTo>
                    <a:pt x="418" y="372"/>
                  </a:lnTo>
                  <a:lnTo>
                    <a:pt x="416" y="370"/>
                  </a:lnTo>
                  <a:lnTo>
                    <a:pt x="414" y="370"/>
                  </a:lnTo>
                  <a:lnTo>
                    <a:pt x="414" y="372"/>
                  </a:lnTo>
                  <a:lnTo>
                    <a:pt x="414" y="374"/>
                  </a:lnTo>
                  <a:lnTo>
                    <a:pt x="412" y="374"/>
                  </a:lnTo>
                  <a:lnTo>
                    <a:pt x="410" y="376"/>
                  </a:lnTo>
                  <a:lnTo>
                    <a:pt x="410" y="374"/>
                  </a:lnTo>
                  <a:lnTo>
                    <a:pt x="408" y="376"/>
                  </a:lnTo>
                  <a:lnTo>
                    <a:pt x="408" y="378"/>
                  </a:lnTo>
                  <a:lnTo>
                    <a:pt x="406" y="378"/>
                  </a:lnTo>
                  <a:lnTo>
                    <a:pt x="406" y="378"/>
                  </a:lnTo>
                  <a:lnTo>
                    <a:pt x="402" y="376"/>
                  </a:lnTo>
                  <a:lnTo>
                    <a:pt x="400" y="374"/>
                  </a:lnTo>
                  <a:lnTo>
                    <a:pt x="398" y="372"/>
                  </a:lnTo>
                  <a:lnTo>
                    <a:pt x="394" y="368"/>
                  </a:lnTo>
                  <a:lnTo>
                    <a:pt x="392" y="366"/>
                  </a:lnTo>
                  <a:lnTo>
                    <a:pt x="392" y="364"/>
                  </a:lnTo>
                  <a:lnTo>
                    <a:pt x="392" y="364"/>
                  </a:lnTo>
                  <a:lnTo>
                    <a:pt x="394" y="362"/>
                  </a:lnTo>
                  <a:lnTo>
                    <a:pt x="394" y="364"/>
                  </a:lnTo>
                  <a:lnTo>
                    <a:pt x="396" y="364"/>
                  </a:lnTo>
                  <a:lnTo>
                    <a:pt x="400" y="366"/>
                  </a:lnTo>
                  <a:lnTo>
                    <a:pt x="402" y="368"/>
                  </a:lnTo>
                  <a:lnTo>
                    <a:pt x="402" y="368"/>
                  </a:lnTo>
                  <a:lnTo>
                    <a:pt x="406" y="368"/>
                  </a:lnTo>
                  <a:lnTo>
                    <a:pt x="406" y="366"/>
                  </a:lnTo>
                  <a:lnTo>
                    <a:pt x="406" y="366"/>
                  </a:lnTo>
                  <a:lnTo>
                    <a:pt x="404" y="366"/>
                  </a:lnTo>
                  <a:lnTo>
                    <a:pt x="404" y="366"/>
                  </a:lnTo>
                  <a:lnTo>
                    <a:pt x="402" y="366"/>
                  </a:lnTo>
                  <a:lnTo>
                    <a:pt x="398" y="364"/>
                  </a:lnTo>
                  <a:lnTo>
                    <a:pt x="394" y="362"/>
                  </a:lnTo>
                  <a:lnTo>
                    <a:pt x="392" y="362"/>
                  </a:lnTo>
                  <a:lnTo>
                    <a:pt x="392" y="360"/>
                  </a:lnTo>
                  <a:lnTo>
                    <a:pt x="392" y="360"/>
                  </a:lnTo>
                  <a:lnTo>
                    <a:pt x="392" y="358"/>
                  </a:lnTo>
                  <a:lnTo>
                    <a:pt x="390" y="358"/>
                  </a:lnTo>
                  <a:lnTo>
                    <a:pt x="390" y="360"/>
                  </a:lnTo>
                  <a:lnTo>
                    <a:pt x="388" y="362"/>
                  </a:lnTo>
                  <a:lnTo>
                    <a:pt x="388" y="366"/>
                  </a:lnTo>
                  <a:lnTo>
                    <a:pt x="388" y="368"/>
                  </a:lnTo>
                  <a:lnTo>
                    <a:pt x="388" y="368"/>
                  </a:lnTo>
                  <a:lnTo>
                    <a:pt x="388" y="368"/>
                  </a:lnTo>
                  <a:lnTo>
                    <a:pt x="384" y="364"/>
                  </a:lnTo>
                  <a:lnTo>
                    <a:pt x="380" y="360"/>
                  </a:lnTo>
                  <a:lnTo>
                    <a:pt x="380" y="358"/>
                  </a:lnTo>
                  <a:lnTo>
                    <a:pt x="380" y="356"/>
                  </a:lnTo>
                  <a:lnTo>
                    <a:pt x="380" y="356"/>
                  </a:lnTo>
                  <a:lnTo>
                    <a:pt x="378" y="356"/>
                  </a:lnTo>
                  <a:lnTo>
                    <a:pt x="378" y="356"/>
                  </a:lnTo>
                  <a:lnTo>
                    <a:pt x="378" y="358"/>
                  </a:lnTo>
                  <a:lnTo>
                    <a:pt x="380" y="358"/>
                  </a:lnTo>
                  <a:lnTo>
                    <a:pt x="382" y="362"/>
                  </a:lnTo>
                  <a:lnTo>
                    <a:pt x="382" y="364"/>
                  </a:lnTo>
                  <a:lnTo>
                    <a:pt x="384" y="366"/>
                  </a:lnTo>
                  <a:lnTo>
                    <a:pt x="384" y="368"/>
                  </a:lnTo>
                  <a:lnTo>
                    <a:pt x="384" y="368"/>
                  </a:lnTo>
                  <a:lnTo>
                    <a:pt x="384" y="368"/>
                  </a:lnTo>
                  <a:lnTo>
                    <a:pt x="382" y="370"/>
                  </a:lnTo>
                  <a:lnTo>
                    <a:pt x="380" y="370"/>
                  </a:lnTo>
                  <a:lnTo>
                    <a:pt x="380" y="372"/>
                  </a:lnTo>
                  <a:lnTo>
                    <a:pt x="378" y="372"/>
                  </a:lnTo>
                  <a:lnTo>
                    <a:pt x="376" y="374"/>
                  </a:lnTo>
                  <a:lnTo>
                    <a:pt x="374" y="374"/>
                  </a:lnTo>
                  <a:lnTo>
                    <a:pt x="372" y="374"/>
                  </a:lnTo>
                  <a:lnTo>
                    <a:pt x="370" y="372"/>
                  </a:lnTo>
                  <a:lnTo>
                    <a:pt x="370" y="372"/>
                  </a:lnTo>
                  <a:lnTo>
                    <a:pt x="368" y="372"/>
                  </a:lnTo>
                  <a:lnTo>
                    <a:pt x="368" y="370"/>
                  </a:lnTo>
                  <a:lnTo>
                    <a:pt x="366" y="368"/>
                  </a:lnTo>
                  <a:lnTo>
                    <a:pt x="364" y="368"/>
                  </a:lnTo>
                  <a:lnTo>
                    <a:pt x="364" y="366"/>
                  </a:lnTo>
                  <a:lnTo>
                    <a:pt x="364" y="364"/>
                  </a:lnTo>
                  <a:lnTo>
                    <a:pt x="362" y="364"/>
                  </a:lnTo>
                  <a:lnTo>
                    <a:pt x="362" y="364"/>
                  </a:lnTo>
                  <a:lnTo>
                    <a:pt x="362" y="368"/>
                  </a:lnTo>
                  <a:lnTo>
                    <a:pt x="362" y="368"/>
                  </a:lnTo>
                  <a:lnTo>
                    <a:pt x="364" y="370"/>
                  </a:lnTo>
                  <a:lnTo>
                    <a:pt x="366" y="372"/>
                  </a:lnTo>
                  <a:lnTo>
                    <a:pt x="368" y="374"/>
                  </a:lnTo>
                  <a:lnTo>
                    <a:pt x="368" y="374"/>
                  </a:lnTo>
                  <a:lnTo>
                    <a:pt x="366" y="376"/>
                  </a:lnTo>
                  <a:lnTo>
                    <a:pt x="364" y="376"/>
                  </a:lnTo>
                  <a:lnTo>
                    <a:pt x="360" y="376"/>
                  </a:lnTo>
                  <a:lnTo>
                    <a:pt x="358" y="376"/>
                  </a:lnTo>
                  <a:lnTo>
                    <a:pt x="358" y="376"/>
                  </a:lnTo>
                  <a:lnTo>
                    <a:pt x="358" y="378"/>
                  </a:lnTo>
                  <a:lnTo>
                    <a:pt x="358" y="378"/>
                  </a:lnTo>
                  <a:lnTo>
                    <a:pt x="358" y="378"/>
                  </a:lnTo>
                  <a:lnTo>
                    <a:pt x="360" y="380"/>
                  </a:lnTo>
                  <a:lnTo>
                    <a:pt x="360" y="378"/>
                  </a:lnTo>
                  <a:lnTo>
                    <a:pt x="362" y="376"/>
                  </a:lnTo>
                  <a:lnTo>
                    <a:pt x="364" y="376"/>
                  </a:lnTo>
                  <a:lnTo>
                    <a:pt x="366" y="378"/>
                  </a:lnTo>
                  <a:lnTo>
                    <a:pt x="366" y="378"/>
                  </a:lnTo>
                  <a:lnTo>
                    <a:pt x="368" y="376"/>
                  </a:lnTo>
                  <a:lnTo>
                    <a:pt x="368" y="376"/>
                  </a:lnTo>
                  <a:lnTo>
                    <a:pt x="370" y="376"/>
                  </a:lnTo>
                  <a:lnTo>
                    <a:pt x="372" y="376"/>
                  </a:lnTo>
                  <a:lnTo>
                    <a:pt x="374" y="376"/>
                  </a:lnTo>
                  <a:lnTo>
                    <a:pt x="376" y="376"/>
                  </a:lnTo>
                  <a:lnTo>
                    <a:pt x="378" y="378"/>
                  </a:lnTo>
                  <a:lnTo>
                    <a:pt x="380" y="378"/>
                  </a:lnTo>
                  <a:lnTo>
                    <a:pt x="382" y="378"/>
                  </a:lnTo>
                  <a:lnTo>
                    <a:pt x="382" y="380"/>
                  </a:lnTo>
                  <a:lnTo>
                    <a:pt x="382" y="382"/>
                  </a:lnTo>
                  <a:lnTo>
                    <a:pt x="380" y="382"/>
                  </a:lnTo>
                  <a:lnTo>
                    <a:pt x="380" y="384"/>
                  </a:lnTo>
                  <a:lnTo>
                    <a:pt x="378" y="384"/>
                  </a:lnTo>
                  <a:lnTo>
                    <a:pt x="376" y="384"/>
                  </a:lnTo>
                  <a:lnTo>
                    <a:pt x="374" y="386"/>
                  </a:lnTo>
                  <a:lnTo>
                    <a:pt x="372" y="386"/>
                  </a:lnTo>
                  <a:lnTo>
                    <a:pt x="370" y="386"/>
                  </a:lnTo>
                  <a:lnTo>
                    <a:pt x="368" y="384"/>
                  </a:lnTo>
                  <a:lnTo>
                    <a:pt x="366" y="384"/>
                  </a:lnTo>
                  <a:lnTo>
                    <a:pt x="366" y="384"/>
                  </a:lnTo>
                  <a:lnTo>
                    <a:pt x="364" y="384"/>
                  </a:lnTo>
                  <a:lnTo>
                    <a:pt x="362" y="384"/>
                  </a:lnTo>
                  <a:lnTo>
                    <a:pt x="362" y="384"/>
                  </a:lnTo>
                  <a:lnTo>
                    <a:pt x="360" y="384"/>
                  </a:lnTo>
                  <a:lnTo>
                    <a:pt x="360" y="384"/>
                  </a:lnTo>
                  <a:lnTo>
                    <a:pt x="362" y="386"/>
                  </a:lnTo>
                  <a:lnTo>
                    <a:pt x="364" y="386"/>
                  </a:lnTo>
                  <a:lnTo>
                    <a:pt x="366" y="384"/>
                  </a:lnTo>
                  <a:lnTo>
                    <a:pt x="366" y="384"/>
                  </a:lnTo>
                  <a:lnTo>
                    <a:pt x="368" y="386"/>
                  </a:lnTo>
                  <a:lnTo>
                    <a:pt x="366" y="386"/>
                  </a:lnTo>
                  <a:lnTo>
                    <a:pt x="364" y="388"/>
                  </a:lnTo>
                  <a:lnTo>
                    <a:pt x="362" y="388"/>
                  </a:lnTo>
                  <a:lnTo>
                    <a:pt x="362" y="390"/>
                  </a:lnTo>
                  <a:lnTo>
                    <a:pt x="364" y="390"/>
                  </a:lnTo>
                  <a:lnTo>
                    <a:pt x="364" y="388"/>
                  </a:lnTo>
                  <a:lnTo>
                    <a:pt x="366" y="388"/>
                  </a:lnTo>
                  <a:lnTo>
                    <a:pt x="368" y="388"/>
                  </a:lnTo>
                  <a:lnTo>
                    <a:pt x="368" y="390"/>
                  </a:lnTo>
                  <a:lnTo>
                    <a:pt x="368" y="390"/>
                  </a:lnTo>
                  <a:lnTo>
                    <a:pt x="370" y="390"/>
                  </a:lnTo>
                  <a:lnTo>
                    <a:pt x="370" y="388"/>
                  </a:lnTo>
                  <a:lnTo>
                    <a:pt x="372" y="388"/>
                  </a:lnTo>
                  <a:lnTo>
                    <a:pt x="372" y="388"/>
                  </a:lnTo>
                  <a:lnTo>
                    <a:pt x="376" y="386"/>
                  </a:lnTo>
                  <a:lnTo>
                    <a:pt x="376" y="386"/>
                  </a:lnTo>
                  <a:lnTo>
                    <a:pt x="378" y="388"/>
                  </a:lnTo>
                  <a:lnTo>
                    <a:pt x="380" y="390"/>
                  </a:lnTo>
                  <a:lnTo>
                    <a:pt x="382" y="390"/>
                  </a:lnTo>
                  <a:lnTo>
                    <a:pt x="382" y="390"/>
                  </a:lnTo>
                  <a:lnTo>
                    <a:pt x="382" y="390"/>
                  </a:lnTo>
                  <a:lnTo>
                    <a:pt x="382" y="396"/>
                  </a:lnTo>
                  <a:lnTo>
                    <a:pt x="380" y="396"/>
                  </a:lnTo>
                  <a:lnTo>
                    <a:pt x="378" y="398"/>
                  </a:lnTo>
                  <a:lnTo>
                    <a:pt x="376" y="396"/>
                  </a:lnTo>
                  <a:lnTo>
                    <a:pt x="374" y="396"/>
                  </a:lnTo>
                  <a:lnTo>
                    <a:pt x="370" y="396"/>
                  </a:lnTo>
                  <a:lnTo>
                    <a:pt x="370" y="396"/>
                  </a:lnTo>
                  <a:lnTo>
                    <a:pt x="368" y="398"/>
                  </a:lnTo>
                  <a:lnTo>
                    <a:pt x="368" y="398"/>
                  </a:lnTo>
                  <a:lnTo>
                    <a:pt x="370" y="398"/>
                  </a:lnTo>
                  <a:lnTo>
                    <a:pt x="372" y="398"/>
                  </a:lnTo>
                  <a:lnTo>
                    <a:pt x="376" y="398"/>
                  </a:lnTo>
                  <a:lnTo>
                    <a:pt x="378" y="400"/>
                  </a:lnTo>
                  <a:lnTo>
                    <a:pt x="376" y="400"/>
                  </a:lnTo>
                  <a:lnTo>
                    <a:pt x="378" y="398"/>
                  </a:lnTo>
                  <a:lnTo>
                    <a:pt x="380" y="398"/>
                  </a:lnTo>
                  <a:lnTo>
                    <a:pt x="384" y="398"/>
                  </a:lnTo>
                  <a:lnTo>
                    <a:pt x="386" y="400"/>
                  </a:lnTo>
                  <a:lnTo>
                    <a:pt x="386" y="400"/>
                  </a:lnTo>
                  <a:lnTo>
                    <a:pt x="390" y="404"/>
                  </a:lnTo>
                  <a:lnTo>
                    <a:pt x="390" y="404"/>
                  </a:lnTo>
                  <a:lnTo>
                    <a:pt x="390" y="404"/>
                  </a:lnTo>
                  <a:lnTo>
                    <a:pt x="392" y="404"/>
                  </a:lnTo>
                  <a:lnTo>
                    <a:pt x="392" y="406"/>
                  </a:lnTo>
                  <a:lnTo>
                    <a:pt x="394" y="406"/>
                  </a:lnTo>
                  <a:lnTo>
                    <a:pt x="394" y="408"/>
                  </a:lnTo>
                  <a:lnTo>
                    <a:pt x="396" y="408"/>
                  </a:lnTo>
                  <a:lnTo>
                    <a:pt x="396" y="410"/>
                  </a:lnTo>
                  <a:lnTo>
                    <a:pt x="398" y="410"/>
                  </a:lnTo>
                  <a:lnTo>
                    <a:pt x="398" y="410"/>
                  </a:lnTo>
                  <a:lnTo>
                    <a:pt x="400" y="412"/>
                  </a:lnTo>
                  <a:lnTo>
                    <a:pt x="400" y="412"/>
                  </a:lnTo>
                  <a:lnTo>
                    <a:pt x="400" y="414"/>
                  </a:lnTo>
                  <a:lnTo>
                    <a:pt x="400" y="416"/>
                  </a:lnTo>
                  <a:lnTo>
                    <a:pt x="398" y="416"/>
                  </a:lnTo>
                  <a:lnTo>
                    <a:pt x="398" y="418"/>
                  </a:lnTo>
                  <a:lnTo>
                    <a:pt x="396" y="420"/>
                  </a:lnTo>
                  <a:lnTo>
                    <a:pt x="396" y="420"/>
                  </a:lnTo>
                  <a:lnTo>
                    <a:pt x="398" y="418"/>
                  </a:lnTo>
                  <a:lnTo>
                    <a:pt x="400" y="418"/>
                  </a:lnTo>
                  <a:lnTo>
                    <a:pt x="402" y="416"/>
                  </a:lnTo>
                  <a:lnTo>
                    <a:pt x="402" y="416"/>
                  </a:lnTo>
                  <a:lnTo>
                    <a:pt x="402" y="418"/>
                  </a:lnTo>
                  <a:lnTo>
                    <a:pt x="400" y="420"/>
                  </a:lnTo>
                  <a:lnTo>
                    <a:pt x="402" y="420"/>
                  </a:lnTo>
                  <a:lnTo>
                    <a:pt x="402" y="418"/>
                  </a:lnTo>
                  <a:lnTo>
                    <a:pt x="402" y="418"/>
                  </a:lnTo>
                  <a:lnTo>
                    <a:pt x="404" y="418"/>
                  </a:lnTo>
                  <a:lnTo>
                    <a:pt x="406" y="418"/>
                  </a:lnTo>
                  <a:lnTo>
                    <a:pt x="404" y="420"/>
                  </a:lnTo>
                  <a:lnTo>
                    <a:pt x="402" y="422"/>
                  </a:lnTo>
                  <a:lnTo>
                    <a:pt x="402" y="422"/>
                  </a:lnTo>
                  <a:lnTo>
                    <a:pt x="400" y="424"/>
                  </a:lnTo>
                  <a:lnTo>
                    <a:pt x="400" y="426"/>
                  </a:lnTo>
                  <a:lnTo>
                    <a:pt x="402" y="426"/>
                  </a:lnTo>
                  <a:lnTo>
                    <a:pt x="400" y="428"/>
                  </a:lnTo>
                  <a:lnTo>
                    <a:pt x="400" y="430"/>
                  </a:lnTo>
                  <a:lnTo>
                    <a:pt x="400" y="432"/>
                  </a:lnTo>
                  <a:lnTo>
                    <a:pt x="402" y="432"/>
                  </a:lnTo>
                  <a:lnTo>
                    <a:pt x="402" y="428"/>
                  </a:lnTo>
                  <a:lnTo>
                    <a:pt x="404" y="426"/>
                  </a:lnTo>
                  <a:lnTo>
                    <a:pt x="406" y="424"/>
                  </a:lnTo>
                  <a:lnTo>
                    <a:pt x="406" y="424"/>
                  </a:lnTo>
                  <a:lnTo>
                    <a:pt x="406" y="426"/>
                  </a:lnTo>
                  <a:lnTo>
                    <a:pt x="406" y="428"/>
                  </a:lnTo>
                  <a:lnTo>
                    <a:pt x="404" y="430"/>
                  </a:lnTo>
                  <a:lnTo>
                    <a:pt x="406" y="430"/>
                  </a:lnTo>
                  <a:lnTo>
                    <a:pt x="406" y="430"/>
                  </a:lnTo>
                  <a:lnTo>
                    <a:pt x="406" y="430"/>
                  </a:lnTo>
                  <a:lnTo>
                    <a:pt x="406" y="432"/>
                  </a:lnTo>
                  <a:lnTo>
                    <a:pt x="406" y="434"/>
                  </a:lnTo>
                  <a:lnTo>
                    <a:pt x="404" y="434"/>
                  </a:lnTo>
                  <a:lnTo>
                    <a:pt x="402" y="436"/>
                  </a:lnTo>
                  <a:lnTo>
                    <a:pt x="404" y="436"/>
                  </a:lnTo>
                  <a:lnTo>
                    <a:pt x="406" y="436"/>
                  </a:lnTo>
                  <a:lnTo>
                    <a:pt x="406" y="436"/>
                  </a:lnTo>
                  <a:lnTo>
                    <a:pt x="406" y="438"/>
                  </a:lnTo>
                  <a:lnTo>
                    <a:pt x="406" y="438"/>
                  </a:lnTo>
                  <a:lnTo>
                    <a:pt x="406" y="438"/>
                  </a:lnTo>
                  <a:lnTo>
                    <a:pt x="406" y="440"/>
                  </a:lnTo>
                  <a:lnTo>
                    <a:pt x="406" y="440"/>
                  </a:lnTo>
                  <a:lnTo>
                    <a:pt x="406" y="444"/>
                  </a:lnTo>
                  <a:lnTo>
                    <a:pt x="406" y="446"/>
                  </a:lnTo>
                  <a:lnTo>
                    <a:pt x="406" y="448"/>
                  </a:lnTo>
                  <a:lnTo>
                    <a:pt x="406" y="450"/>
                  </a:lnTo>
                  <a:lnTo>
                    <a:pt x="406" y="452"/>
                  </a:lnTo>
                  <a:lnTo>
                    <a:pt x="404" y="452"/>
                  </a:lnTo>
                  <a:lnTo>
                    <a:pt x="404" y="452"/>
                  </a:lnTo>
                  <a:lnTo>
                    <a:pt x="402" y="452"/>
                  </a:lnTo>
                  <a:lnTo>
                    <a:pt x="402" y="452"/>
                  </a:lnTo>
                  <a:lnTo>
                    <a:pt x="402" y="452"/>
                  </a:lnTo>
                  <a:lnTo>
                    <a:pt x="402" y="450"/>
                  </a:lnTo>
                  <a:lnTo>
                    <a:pt x="400" y="450"/>
                  </a:lnTo>
                  <a:lnTo>
                    <a:pt x="400" y="450"/>
                  </a:lnTo>
                  <a:lnTo>
                    <a:pt x="398" y="450"/>
                  </a:lnTo>
                  <a:lnTo>
                    <a:pt x="398" y="450"/>
                  </a:lnTo>
                  <a:lnTo>
                    <a:pt x="398" y="448"/>
                  </a:lnTo>
                  <a:lnTo>
                    <a:pt x="398" y="446"/>
                  </a:lnTo>
                  <a:lnTo>
                    <a:pt x="398" y="444"/>
                  </a:lnTo>
                  <a:lnTo>
                    <a:pt x="398" y="442"/>
                  </a:lnTo>
                  <a:lnTo>
                    <a:pt x="398" y="440"/>
                  </a:lnTo>
                  <a:lnTo>
                    <a:pt x="398" y="440"/>
                  </a:lnTo>
                  <a:lnTo>
                    <a:pt x="396" y="440"/>
                  </a:lnTo>
                  <a:lnTo>
                    <a:pt x="396" y="440"/>
                  </a:lnTo>
                  <a:lnTo>
                    <a:pt x="396" y="444"/>
                  </a:lnTo>
                  <a:lnTo>
                    <a:pt x="396" y="446"/>
                  </a:lnTo>
                  <a:lnTo>
                    <a:pt x="396" y="450"/>
                  </a:lnTo>
                  <a:lnTo>
                    <a:pt x="396" y="450"/>
                  </a:lnTo>
                  <a:lnTo>
                    <a:pt x="394" y="452"/>
                  </a:lnTo>
                  <a:lnTo>
                    <a:pt x="394" y="452"/>
                  </a:lnTo>
                  <a:lnTo>
                    <a:pt x="392" y="452"/>
                  </a:lnTo>
                  <a:lnTo>
                    <a:pt x="390" y="452"/>
                  </a:lnTo>
                  <a:lnTo>
                    <a:pt x="390" y="450"/>
                  </a:lnTo>
                  <a:lnTo>
                    <a:pt x="386" y="448"/>
                  </a:lnTo>
                  <a:lnTo>
                    <a:pt x="384" y="446"/>
                  </a:lnTo>
                  <a:lnTo>
                    <a:pt x="382" y="444"/>
                  </a:lnTo>
                  <a:lnTo>
                    <a:pt x="382" y="442"/>
                  </a:lnTo>
                  <a:lnTo>
                    <a:pt x="380" y="438"/>
                  </a:lnTo>
                  <a:lnTo>
                    <a:pt x="380" y="436"/>
                  </a:lnTo>
                  <a:lnTo>
                    <a:pt x="378" y="434"/>
                  </a:lnTo>
                  <a:lnTo>
                    <a:pt x="378" y="432"/>
                  </a:lnTo>
                  <a:lnTo>
                    <a:pt x="378" y="428"/>
                  </a:lnTo>
                  <a:lnTo>
                    <a:pt x="380" y="428"/>
                  </a:lnTo>
                  <a:lnTo>
                    <a:pt x="378" y="426"/>
                  </a:lnTo>
                  <a:lnTo>
                    <a:pt x="378" y="426"/>
                  </a:lnTo>
                  <a:lnTo>
                    <a:pt x="376" y="426"/>
                  </a:lnTo>
                  <a:lnTo>
                    <a:pt x="374" y="428"/>
                  </a:lnTo>
                  <a:lnTo>
                    <a:pt x="372" y="426"/>
                  </a:lnTo>
                  <a:lnTo>
                    <a:pt x="370" y="422"/>
                  </a:lnTo>
                  <a:lnTo>
                    <a:pt x="368" y="420"/>
                  </a:lnTo>
                  <a:lnTo>
                    <a:pt x="368" y="418"/>
                  </a:lnTo>
                  <a:lnTo>
                    <a:pt x="366" y="420"/>
                  </a:lnTo>
                  <a:lnTo>
                    <a:pt x="364" y="420"/>
                  </a:lnTo>
                  <a:lnTo>
                    <a:pt x="362" y="418"/>
                  </a:lnTo>
                  <a:lnTo>
                    <a:pt x="362" y="420"/>
                  </a:lnTo>
                  <a:lnTo>
                    <a:pt x="360" y="420"/>
                  </a:lnTo>
                  <a:lnTo>
                    <a:pt x="358" y="420"/>
                  </a:lnTo>
                  <a:lnTo>
                    <a:pt x="358" y="418"/>
                  </a:lnTo>
                  <a:lnTo>
                    <a:pt x="358" y="416"/>
                  </a:lnTo>
                  <a:lnTo>
                    <a:pt x="354" y="414"/>
                  </a:lnTo>
                  <a:lnTo>
                    <a:pt x="354" y="412"/>
                  </a:lnTo>
                  <a:lnTo>
                    <a:pt x="354" y="412"/>
                  </a:lnTo>
                  <a:lnTo>
                    <a:pt x="352" y="408"/>
                  </a:lnTo>
                  <a:lnTo>
                    <a:pt x="352" y="408"/>
                  </a:lnTo>
                  <a:lnTo>
                    <a:pt x="350" y="408"/>
                  </a:lnTo>
                  <a:lnTo>
                    <a:pt x="352" y="410"/>
                  </a:lnTo>
                  <a:lnTo>
                    <a:pt x="352" y="412"/>
                  </a:lnTo>
                  <a:lnTo>
                    <a:pt x="348" y="412"/>
                  </a:lnTo>
                  <a:lnTo>
                    <a:pt x="348" y="414"/>
                  </a:lnTo>
                  <a:lnTo>
                    <a:pt x="350" y="414"/>
                  </a:lnTo>
                  <a:lnTo>
                    <a:pt x="352" y="414"/>
                  </a:lnTo>
                  <a:lnTo>
                    <a:pt x="352" y="416"/>
                  </a:lnTo>
                  <a:lnTo>
                    <a:pt x="354" y="418"/>
                  </a:lnTo>
                  <a:lnTo>
                    <a:pt x="354" y="420"/>
                  </a:lnTo>
                  <a:lnTo>
                    <a:pt x="352" y="418"/>
                  </a:lnTo>
                  <a:lnTo>
                    <a:pt x="350" y="420"/>
                  </a:lnTo>
                  <a:lnTo>
                    <a:pt x="348" y="422"/>
                  </a:lnTo>
                  <a:lnTo>
                    <a:pt x="346" y="420"/>
                  </a:lnTo>
                  <a:lnTo>
                    <a:pt x="346" y="422"/>
                  </a:lnTo>
                  <a:lnTo>
                    <a:pt x="348" y="422"/>
                  </a:lnTo>
                  <a:lnTo>
                    <a:pt x="350" y="422"/>
                  </a:lnTo>
                  <a:lnTo>
                    <a:pt x="352" y="420"/>
                  </a:lnTo>
                  <a:lnTo>
                    <a:pt x="354" y="420"/>
                  </a:lnTo>
                  <a:lnTo>
                    <a:pt x="356" y="420"/>
                  </a:lnTo>
                  <a:lnTo>
                    <a:pt x="356" y="420"/>
                  </a:lnTo>
                  <a:lnTo>
                    <a:pt x="356" y="422"/>
                  </a:lnTo>
                  <a:lnTo>
                    <a:pt x="358" y="422"/>
                  </a:lnTo>
                  <a:lnTo>
                    <a:pt x="360" y="422"/>
                  </a:lnTo>
                  <a:lnTo>
                    <a:pt x="360" y="422"/>
                  </a:lnTo>
                  <a:lnTo>
                    <a:pt x="366" y="424"/>
                  </a:lnTo>
                  <a:lnTo>
                    <a:pt x="368" y="424"/>
                  </a:lnTo>
                  <a:lnTo>
                    <a:pt x="370" y="424"/>
                  </a:lnTo>
                  <a:lnTo>
                    <a:pt x="370" y="426"/>
                  </a:lnTo>
                  <a:lnTo>
                    <a:pt x="372" y="428"/>
                  </a:lnTo>
                  <a:lnTo>
                    <a:pt x="370" y="430"/>
                  </a:lnTo>
                  <a:lnTo>
                    <a:pt x="368" y="432"/>
                  </a:lnTo>
                  <a:lnTo>
                    <a:pt x="368" y="432"/>
                  </a:lnTo>
                  <a:lnTo>
                    <a:pt x="366" y="434"/>
                  </a:lnTo>
                  <a:lnTo>
                    <a:pt x="364" y="434"/>
                  </a:lnTo>
                  <a:lnTo>
                    <a:pt x="358" y="436"/>
                  </a:lnTo>
                  <a:lnTo>
                    <a:pt x="356" y="436"/>
                  </a:lnTo>
                  <a:lnTo>
                    <a:pt x="354" y="438"/>
                  </a:lnTo>
                  <a:lnTo>
                    <a:pt x="352" y="436"/>
                  </a:lnTo>
                  <a:lnTo>
                    <a:pt x="350" y="434"/>
                  </a:lnTo>
                  <a:lnTo>
                    <a:pt x="350" y="432"/>
                  </a:lnTo>
                  <a:lnTo>
                    <a:pt x="350" y="432"/>
                  </a:lnTo>
                  <a:lnTo>
                    <a:pt x="348" y="432"/>
                  </a:lnTo>
                  <a:lnTo>
                    <a:pt x="348" y="434"/>
                  </a:lnTo>
                  <a:lnTo>
                    <a:pt x="350" y="434"/>
                  </a:lnTo>
                  <a:lnTo>
                    <a:pt x="350" y="436"/>
                  </a:lnTo>
                  <a:lnTo>
                    <a:pt x="348" y="436"/>
                  </a:lnTo>
                  <a:lnTo>
                    <a:pt x="346" y="436"/>
                  </a:lnTo>
                  <a:lnTo>
                    <a:pt x="346" y="436"/>
                  </a:lnTo>
                  <a:lnTo>
                    <a:pt x="346" y="434"/>
                  </a:lnTo>
                  <a:lnTo>
                    <a:pt x="344" y="436"/>
                  </a:lnTo>
                  <a:lnTo>
                    <a:pt x="344" y="436"/>
                  </a:lnTo>
                  <a:lnTo>
                    <a:pt x="346" y="438"/>
                  </a:lnTo>
                  <a:lnTo>
                    <a:pt x="348" y="438"/>
                  </a:lnTo>
                  <a:lnTo>
                    <a:pt x="348" y="440"/>
                  </a:lnTo>
                  <a:lnTo>
                    <a:pt x="346" y="440"/>
                  </a:lnTo>
                  <a:lnTo>
                    <a:pt x="346" y="442"/>
                  </a:lnTo>
                  <a:lnTo>
                    <a:pt x="344" y="442"/>
                  </a:lnTo>
                  <a:lnTo>
                    <a:pt x="344" y="442"/>
                  </a:lnTo>
                  <a:lnTo>
                    <a:pt x="344" y="444"/>
                  </a:lnTo>
                  <a:lnTo>
                    <a:pt x="342" y="446"/>
                  </a:lnTo>
                  <a:lnTo>
                    <a:pt x="338" y="448"/>
                  </a:lnTo>
                  <a:lnTo>
                    <a:pt x="336" y="446"/>
                  </a:lnTo>
                  <a:lnTo>
                    <a:pt x="334" y="446"/>
                  </a:lnTo>
                  <a:lnTo>
                    <a:pt x="332" y="448"/>
                  </a:lnTo>
                  <a:lnTo>
                    <a:pt x="332" y="450"/>
                  </a:lnTo>
                  <a:lnTo>
                    <a:pt x="332" y="452"/>
                  </a:lnTo>
                  <a:lnTo>
                    <a:pt x="336" y="448"/>
                  </a:lnTo>
                  <a:lnTo>
                    <a:pt x="338" y="448"/>
                  </a:lnTo>
                  <a:lnTo>
                    <a:pt x="340" y="448"/>
                  </a:lnTo>
                  <a:lnTo>
                    <a:pt x="342" y="448"/>
                  </a:lnTo>
                  <a:lnTo>
                    <a:pt x="344" y="450"/>
                  </a:lnTo>
                  <a:lnTo>
                    <a:pt x="346" y="450"/>
                  </a:lnTo>
                  <a:lnTo>
                    <a:pt x="348" y="450"/>
                  </a:lnTo>
                  <a:lnTo>
                    <a:pt x="350" y="450"/>
                  </a:lnTo>
                  <a:lnTo>
                    <a:pt x="354" y="450"/>
                  </a:lnTo>
                  <a:lnTo>
                    <a:pt x="356" y="450"/>
                  </a:lnTo>
                  <a:lnTo>
                    <a:pt x="358" y="450"/>
                  </a:lnTo>
                  <a:lnTo>
                    <a:pt x="358" y="450"/>
                  </a:lnTo>
                  <a:lnTo>
                    <a:pt x="358" y="452"/>
                  </a:lnTo>
                  <a:lnTo>
                    <a:pt x="360" y="452"/>
                  </a:lnTo>
                  <a:lnTo>
                    <a:pt x="360" y="452"/>
                  </a:lnTo>
                  <a:lnTo>
                    <a:pt x="360" y="454"/>
                  </a:lnTo>
                  <a:lnTo>
                    <a:pt x="358" y="454"/>
                  </a:lnTo>
                  <a:lnTo>
                    <a:pt x="356" y="454"/>
                  </a:lnTo>
                  <a:lnTo>
                    <a:pt x="354" y="454"/>
                  </a:lnTo>
                  <a:lnTo>
                    <a:pt x="352" y="456"/>
                  </a:lnTo>
                  <a:lnTo>
                    <a:pt x="350" y="456"/>
                  </a:lnTo>
                  <a:lnTo>
                    <a:pt x="348" y="456"/>
                  </a:lnTo>
                  <a:lnTo>
                    <a:pt x="346" y="456"/>
                  </a:lnTo>
                  <a:lnTo>
                    <a:pt x="344" y="454"/>
                  </a:lnTo>
                  <a:lnTo>
                    <a:pt x="342" y="454"/>
                  </a:lnTo>
                  <a:lnTo>
                    <a:pt x="340" y="456"/>
                  </a:lnTo>
                  <a:lnTo>
                    <a:pt x="342" y="458"/>
                  </a:lnTo>
                  <a:lnTo>
                    <a:pt x="344" y="456"/>
                  </a:lnTo>
                  <a:lnTo>
                    <a:pt x="344" y="458"/>
                  </a:lnTo>
                  <a:lnTo>
                    <a:pt x="348" y="458"/>
                  </a:lnTo>
                  <a:lnTo>
                    <a:pt x="350" y="458"/>
                  </a:lnTo>
                  <a:lnTo>
                    <a:pt x="350" y="460"/>
                  </a:lnTo>
                  <a:lnTo>
                    <a:pt x="352" y="458"/>
                  </a:lnTo>
                  <a:lnTo>
                    <a:pt x="354" y="456"/>
                  </a:lnTo>
                  <a:lnTo>
                    <a:pt x="354" y="456"/>
                  </a:lnTo>
                  <a:lnTo>
                    <a:pt x="356" y="456"/>
                  </a:lnTo>
                  <a:lnTo>
                    <a:pt x="358" y="454"/>
                  </a:lnTo>
                  <a:lnTo>
                    <a:pt x="358" y="456"/>
                  </a:lnTo>
                  <a:lnTo>
                    <a:pt x="360" y="456"/>
                  </a:lnTo>
                  <a:lnTo>
                    <a:pt x="362" y="456"/>
                  </a:lnTo>
                  <a:lnTo>
                    <a:pt x="366" y="456"/>
                  </a:lnTo>
                  <a:lnTo>
                    <a:pt x="366" y="454"/>
                  </a:lnTo>
                  <a:lnTo>
                    <a:pt x="370" y="452"/>
                  </a:lnTo>
                  <a:lnTo>
                    <a:pt x="372" y="452"/>
                  </a:lnTo>
                  <a:lnTo>
                    <a:pt x="372" y="452"/>
                  </a:lnTo>
                  <a:lnTo>
                    <a:pt x="372" y="452"/>
                  </a:lnTo>
                  <a:lnTo>
                    <a:pt x="372" y="454"/>
                  </a:lnTo>
                  <a:lnTo>
                    <a:pt x="372" y="452"/>
                  </a:lnTo>
                  <a:lnTo>
                    <a:pt x="374" y="452"/>
                  </a:lnTo>
                  <a:lnTo>
                    <a:pt x="374" y="454"/>
                  </a:lnTo>
                  <a:lnTo>
                    <a:pt x="378" y="456"/>
                  </a:lnTo>
                  <a:lnTo>
                    <a:pt x="382" y="456"/>
                  </a:lnTo>
                  <a:lnTo>
                    <a:pt x="384" y="458"/>
                  </a:lnTo>
                  <a:lnTo>
                    <a:pt x="386" y="458"/>
                  </a:lnTo>
                  <a:lnTo>
                    <a:pt x="388" y="458"/>
                  </a:lnTo>
                  <a:lnTo>
                    <a:pt x="392" y="458"/>
                  </a:lnTo>
                  <a:lnTo>
                    <a:pt x="394" y="460"/>
                  </a:lnTo>
                  <a:lnTo>
                    <a:pt x="396" y="460"/>
                  </a:lnTo>
                  <a:lnTo>
                    <a:pt x="400" y="458"/>
                  </a:lnTo>
                  <a:lnTo>
                    <a:pt x="400" y="460"/>
                  </a:lnTo>
                  <a:lnTo>
                    <a:pt x="398" y="460"/>
                  </a:lnTo>
                  <a:lnTo>
                    <a:pt x="396" y="462"/>
                  </a:lnTo>
                  <a:lnTo>
                    <a:pt x="394" y="462"/>
                  </a:lnTo>
                  <a:lnTo>
                    <a:pt x="392" y="462"/>
                  </a:lnTo>
                  <a:lnTo>
                    <a:pt x="390" y="464"/>
                  </a:lnTo>
                  <a:lnTo>
                    <a:pt x="390" y="464"/>
                  </a:lnTo>
                  <a:lnTo>
                    <a:pt x="392" y="466"/>
                  </a:lnTo>
                  <a:lnTo>
                    <a:pt x="392" y="466"/>
                  </a:lnTo>
                  <a:lnTo>
                    <a:pt x="390" y="468"/>
                  </a:lnTo>
                  <a:lnTo>
                    <a:pt x="390" y="466"/>
                  </a:lnTo>
                  <a:lnTo>
                    <a:pt x="388" y="466"/>
                  </a:lnTo>
                  <a:lnTo>
                    <a:pt x="388" y="466"/>
                  </a:lnTo>
                  <a:lnTo>
                    <a:pt x="386" y="466"/>
                  </a:lnTo>
                  <a:lnTo>
                    <a:pt x="386" y="468"/>
                  </a:lnTo>
                  <a:lnTo>
                    <a:pt x="386" y="468"/>
                  </a:lnTo>
                  <a:lnTo>
                    <a:pt x="384" y="468"/>
                  </a:lnTo>
                  <a:lnTo>
                    <a:pt x="384" y="468"/>
                  </a:lnTo>
                  <a:lnTo>
                    <a:pt x="384" y="470"/>
                  </a:lnTo>
                  <a:lnTo>
                    <a:pt x="384" y="470"/>
                  </a:lnTo>
                  <a:lnTo>
                    <a:pt x="384" y="472"/>
                  </a:lnTo>
                  <a:lnTo>
                    <a:pt x="382" y="472"/>
                  </a:lnTo>
                  <a:lnTo>
                    <a:pt x="382" y="472"/>
                  </a:lnTo>
                  <a:lnTo>
                    <a:pt x="380" y="472"/>
                  </a:lnTo>
                  <a:lnTo>
                    <a:pt x="380" y="472"/>
                  </a:lnTo>
                  <a:lnTo>
                    <a:pt x="380" y="472"/>
                  </a:lnTo>
                  <a:lnTo>
                    <a:pt x="380" y="474"/>
                  </a:lnTo>
                  <a:lnTo>
                    <a:pt x="380" y="474"/>
                  </a:lnTo>
                  <a:lnTo>
                    <a:pt x="378" y="474"/>
                  </a:lnTo>
                  <a:lnTo>
                    <a:pt x="376" y="474"/>
                  </a:lnTo>
                  <a:lnTo>
                    <a:pt x="376" y="476"/>
                  </a:lnTo>
                  <a:lnTo>
                    <a:pt x="374" y="476"/>
                  </a:lnTo>
                  <a:lnTo>
                    <a:pt x="374" y="474"/>
                  </a:lnTo>
                  <a:lnTo>
                    <a:pt x="372" y="474"/>
                  </a:lnTo>
                  <a:lnTo>
                    <a:pt x="372" y="476"/>
                  </a:lnTo>
                  <a:lnTo>
                    <a:pt x="372" y="478"/>
                  </a:lnTo>
                  <a:lnTo>
                    <a:pt x="372" y="480"/>
                  </a:lnTo>
                  <a:lnTo>
                    <a:pt x="370" y="480"/>
                  </a:lnTo>
                  <a:lnTo>
                    <a:pt x="370" y="478"/>
                  </a:lnTo>
                  <a:lnTo>
                    <a:pt x="368" y="478"/>
                  </a:lnTo>
                  <a:lnTo>
                    <a:pt x="368" y="480"/>
                  </a:lnTo>
                  <a:lnTo>
                    <a:pt x="370" y="480"/>
                  </a:lnTo>
                  <a:lnTo>
                    <a:pt x="370" y="482"/>
                  </a:lnTo>
                  <a:lnTo>
                    <a:pt x="366" y="484"/>
                  </a:lnTo>
                  <a:lnTo>
                    <a:pt x="366" y="482"/>
                  </a:lnTo>
                  <a:lnTo>
                    <a:pt x="366" y="482"/>
                  </a:lnTo>
                  <a:lnTo>
                    <a:pt x="364" y="480"/>
                  </a:lnTo>
                  <a:lnTo>
                    <a:pt x="362" y="482"/>
                  </a:lnTo>
                  <a:lnTo>
                    <a:pt x="362" y="482"/>
                  </a:lnTo>
                  <a:lnTo>
                    <a:pt x="364" y="484"/>
                  </a:lnTo>
                  <a:lnTo>
                    <a:pt x="364" y="486"/>
                  </a:lnTo>
                  <a:lnTo>
                    <a:pt x="362" y="486"/>
                  </a:lnTo>
                  <a:lnTo>
                    <a:pt x="360" y="486"/>
                  </a:lnTo>
                  <a:lnTo>
                    <a:pt x="360" y="488"/>
                  </a:lnTo>
                  <a:lnTo>
                    <a:pt x="358" y="488"/>
                  </a:lnTo>
                  <a:lnTo>
                    <a:pt x="356" y="488"/>
                  </a:lnTo>
                  <a:lnTo>
                    <a:pt x="356" y="490"/>
                  </a:lnTo>
                  <a:lnTo>
                    <a:pt x="354" y="490"/>
                  </a:lnTo>
                  <a:lnTo>
                    <a:pt x="354" y="490"/>
                  </a:lnTo>
                  <a:lnTo>
                    <a:pt x="352" y="490"/>
                  </a:lnTo>
                  <a:lnTo>
                    <a:pt x="350" y="490"/>
                  </a:lnTo>
                  <a:lnTo>
                    <a:pt x="348" y="490"/>
                  </a:lnTo>
                  <a:lnTo>
                    <a:pt x="348" y="492"/>
                  </a:lnTo>
                  <a:lnTo>
                    <a:pt x="346" y="492"/>
                  </a:lnTo>
                  <a:lnTo>
                    <a:pt x="344" y="492"/>
                  </a:lnTo>
                  <a:lnTo>
                    <a:pt x="344" y="492"/>
                  </a:lnTo>
                  <a:lnTo>
                    <a:pt x="344" y="492"/>
                  </a:lnTo>
                  <a:lnTo>
                    <a:pt x="342" y="492"/>
                  </a:lnTo>
                  <a:lnTo>
                    <a:pt x="342" y="494"/>
                  </a:lnTo>
                  <a:lnTo>
                    <a:pt x="340" y="494"/>
                  </a:lnTo>
                  <a:lnTo>
                    <a:pt x="338" y="492"/>
                  </a:lnTo>
                  <a:lnTo>
                    <a:pt x="338" y="492"/>
                  </a:lnTo>
                  <a:lnTo>
                    <a:pt x="338" y="494"/>
                  </a:lnTo>
                  <a:lnTo>
                    <a:pt x="338" y="494"/>
                  </a:lnTo>
                  <a:lnTo>
                    <a:pt x="336" y="494"/>
                  </a:lnTo>
                  <a:lnTo>
                    <a:pt x="336" y="492"/>
                  </a:lnTo>
                  <a:lnTo>
                    <a:pt x="334" y="492"/>
                  </a:lnTo>
                  <a:lnTo>
                    <a:pt x="334" y="494"/>
                  </a:lnTo>
                  <a:lnTo>
                    <a:pt x="334" y="494"/>
                  </a:lnTo>
                  <a:lnTo>
                    <a:pt x="332" y="494"/>
                  </a:lnTo>
                  <a:lnTo>
                    <a:pt x="330" y="494"/>
                  </a:lnTo>
                  <a:lnTo>
                    <a:pt x="330" y="496"/>
                  </a:lnTo>
                  <a:lnTo>
                    <a:pt x="330" y="496"/>
                  </a:lnTo>
                  <a:lnTo>
                    <a:pt x="330" y="496"/>
                  </a:lnTo>
                  <a:lnTo>
                    <a:pt x="328" y="496"/>
                  </a:lnTo>
                  <a:lnTo>
                    <a:pt x="328" y="496"/>
                  </a:lnTo>
                  <a:lnTo>
                    <a:pt x="328" y="498"/>
                  </a:lnTo>
                  <a:lnTo>
                    <a:pt x="326" y="498"/>
                  </a:lnTo>
                  <a:lnTo>
                    <a:pt x="326" y="496"/>
                  </a:lnTo>
                  <a:lnTo>
                    <a:pt x="324" y="496"/>
                  </a:lnTo>
                  <a:lnTo>
                    <a:pt x="324" y="500"/>
                  </a:lnTo>
                  <a:lnTo>
                    <a:pt x="324" y="500"/>
                  </a:lnTo>
                  <a:lnTo>
                    <a:pt x="322" y="500"/>
                  </a:lnTo>
                  <a:lnTo>
                    <a:pt x="322" y="500"/>
                  </a:lnTo>
                  <a:lnTo>
                    <a:pt x="320" y="500"/>
                  </a:lnTo>
                  <a:lnTo>
                    <a:pt x="318" y="496"/>
                  </a:lnTo>
                  <a:lnTo>
                    <a:pt x="318" y="496"/>
                  </a:lnTo>
                  <a:lnTo>
                    <a:pt x="316" y="496"/>
                  </a:lnTo>
                  <a:lnTo>
                    <a:pt x="316" y="498"/>
                  </a:lnTo>
                  <a:lnTo>
                    <a:pt x="316" y="498"/>
                  </a:lnTo>
                  <a:lnTo>
                    <a:pt x="314" y="500"/>
                  </a:lnTo>
                  <a:lnTo>
                    <a:pt x="314" y="500"/>
                  </a:lnTo>
                  <a:lnTo>
                    <a:pt x="312" y="500"/>
                  </a:lnTo>
                  <a:lnTo>
                    <a:pt x="310" y="500"/>
                  </a:lnTo>
                  <a:lnTo>
                    <a:pt x="310" y="502"/>
                  </a:lnTo>
                  <a:lnTo>
                    <a:pt x="308" y="502"/>
                  </a:lnTo>
                  <a:lnTo>
                    <a:pt x="306" y="502"/>
                  </a:lnTo>
                  <a:lnTo>
                    <a:pt x="306" y="500"/>
                  </a:lnTo>
                  <a:lnTo>
                    <a:pt x="304" y="500"/>
                  </a:lnTo>
                  <a:lnTo>
                    <a:pt x="304" y="502"/>
                  </a:lnTo>
                  <a:lnTo>
                    <a:pt x="302" y="502"/>
                  </a:lnTo>
                  <a:lnTo>
                    <a:pt x="302" y="502"/>
                  </a:lnTo>
                  <a:lnTo>
                    <a:pt x="300" y="500"/>
                  </a:lnTo>
                  <a:lnTo>
                    <a:pt x="300" y="498"/>
                  </a:lnTo>
                  <a:lnTo>
                    <a:pt x="300" y="496"/>
                  </a:lnTo>
                  <a:lnTo>
                    <a:pt x="298" y="496"/>
                  </a:lnTo>
                  <a:lnTo>
                    <a:pt x="298" y="496"/>
                  </a:lnTo>
                  <a:lnTo>
                    <a:pt x="296" y="494"/>
                  </a:lnTo>
                  <a:lnTo>
                    <a:pt x="296" y="492"/>
                  </a:lnTo>
                  <a:lnTo>
                    <a:pt x="296" y="490"/>
                  </a:lnTo>
                  <a:lnTo>
                    <a:pt x="296" y="488"/>
                  </a:lnTo>
                  <a:lnTo>
                    <a:pt x="294" y="488"/>
                  </a:lnTo>
                  <a:lnTo>
                    <a:pt x="294" y="488"/>
                  </a:lnTo>
                  <a:lnTo>
                    <a:pt x="292" y="488"/>
                  </a:lnTo>
                  <a:lnTo>
                    <a:pt x="294" y="490"/>
                  </a:lnTo>
                  <a:lnTo>
                    <a:pt x="294" y="492"/>
                  </a:lnTo>
                  <a:lnTo>
                    <a:pt x="296" y="494"/>
                  </a:lnTo>
                  <a:lnTo>
                    <a:pt x="296" y="494"/>
                  </a:lnTo>
                  <a:lnTo>
                    <a:pt x="296" y="496"/>
                  </a:lnTo>
                  <a:lnTo>
                    <a:pt x="296" y="498"/>
                  </a:lnTo>
                  <a:lnTo>
                    <a:pt x="296" y="498"/>
                  </a:lnTo>
                  <a:lnTo>
                    <a:pt x="296" y="500"/>
                  </a:lnTo>
                  <a:lnTo>
                    <a:pt x="298" y="502"/>
                  </a:lnTo>
                  <a:lnTo>
                    <a:pt x="296" y="504"/>
                  </a:lnTo>
                  <a:lnTo>
                    <a:pt x="296" y="506"/>
                  </a:lnTo>
                  <a:lnTo>
                    <a:pt x="294" y="506"/>
                  </a:lnTo>
                  <a:lnTo>
                    <a:pt x="294" y="506"/>
                  </a:lnTo>
                  <a:lnTo>
                    <a:pt x="292" y="506"/>
                  </a:lnTo>
                  <a:lnTo>
                    <a:pt x="290" y="508"/>
                  </a:lnTo>
                  <a:lnTo>
                    <a:pt x="288" y="508"/>
                  </a:lnTo>
                  <a:lnTo>
                    <a:pt x="288" y="510"/>
                  </a:lnTo>
                  <a:lnTo>
                    <a:pt x="286" y="510"/>
                  </a:lnTo>
                  <a:lnTo>
                    <a:pt x="286" y="510"/>
                  </a:lnTo>
                  <a:lnTo>
                    <a:pt x="286" y="510"/>
                  </a:lnTo>
                  <a:lnTo>
                    <a:pt x="286" y="512"/>
                  </a:lnTo>
                  <a:lnTo>
                    <a:pt x="284" y="514"/>
                  </a:lnTo>
                  <a:lnTo>
                    <a:pt x="282" y="514"/>
                  </a:lnTo>
                  <a:lnTo>
                    <a:pt x="282" y="516"/>
                  </a:lnTo>
                  <a:lnTo>
                    <a:pt x="282" y="516"/>
                  </a:lnTo>
                  <a:lnTo>
                    <a:pt x="282" y="518"/>
                  </a:lnTo>
                  <a:lnTo>
                    <a:pt x="282" y="516"/>
                  </a:lnTo>
                  <a:lnTo>
                    <a:pt x="280" y="516"/>
                  </a:lnTo>
                  <a:lnTo>
                    <a:pt x="282" y="516"/>
                  </a:lnTo>
                  <a:lnTo>
                    <a:pt x="282" y="518"/>
                  </a:lnTo>
                  <a:lnTo>
                    <a:pt x="282" y="520"/>
                  </a:lnTo>
                  <a:lnTo>
                    <a:pt x="280" y="520"/>
                  </a:lnTo>
                  <a:lnTo>
                    <a:pt x="280" y="518"/>
                  </a:lnTo>
                  <a:lnTo>
                    <a:pt x="278" y="518"/>
                  </a:lnTo>
                  <a:lnTo>
                    <a:pt x="278" y="518"/>
                  </a:lnTo>
                  <a:lnTo>
                    <a:pt x="278" y="520"/>
                  </a:lnTo>
                  <a:lnTo>
                    <a:pt x="278" y="522"/>
                  </a:lnTo>
                  <a:lnTo>
                    <a:pt x="278" y="522"/>
                  </a:lnTo>
                  <a:lnTo>
                    <a:pt x="276" y="522"/>
                  </a:lnTo>
                  <a:lnTo>
                    <a:pt x="272" y="526"/>
                  </a:lnTo>
                  <a:lnTo>
                    <a:pt x="272" y="528"/>
                  </a:lnTo>
                  <a:lnTo>
                    <a:pt x="274" y="530"/>
                  </a:lnTo>
                  <a:lnTo>
                    <a:pt x="272" y="530"/>
                  </a:lnTo>
                  <a:lnTo>
                    <a:pt x="270" y="534"/>
                  </a:lnTo>
                  <a:lnTo>
                    <a:pt x="270" y="534"/>
                  </a:lnTo>
                  <a:lnTo>
                    <a:pt x="268" y="534"/>
                  </a:lnTo>
                  <a:lnTo>
                    <a:pt x="268" y="532"/>
                  </a:lnTo>
                  <a:lnTo>
                    <a:pt x="268" y="532"/>
                  </a:lnTo>
                  <a:lnTo>
                    <a:pt x="268" y="532"/>
                  </a:lnTo>
                  <a:lnTo>
                    <a:pt x="268" y="532"/>
                  </a:lnTo>
                  <a:lnTo>
                    <a:pt x="266" y="534"/>
                  </a:lnTo>
                  <a:lnTo>
                    <a:pt x="266" y="536"/>
                  </a:lnTo>
                  <a:lnTo>
                    <a:pt x="266" y="536"/>
                  </a:lnTo>
                  <a:lnTo>
                    <a:pt x="264" y="538"/>
                  </a:lnTo>
                  <a:lnTo>
                    <a:pt x="262" y="540"/>
                  </a:lnTo>
                  <a:lnTo>
                    <a:pt x="262" y="538"/>
                  </a:lnTo>
                  <a:lnTo>
                    <a:pt x="262" y="538"/>
                  </a:lnTo>
                  <a:lnTo>
                    <a:pt x="260" y="536"/>
                  </a:lnTo>
                  <a:lnTo>
                    <a:pt x="260" y="536"/>
                  </a:lnTo>
                  <a:lnTo>
                    <a:pt x="260" y="538"/>
                  </a:lnTo>
                  <a:lnTo>
                    <a:pt x="258" y="538"/>
                  </a:lnTo>
                  <a:lnTo>
                    <a:pt x="256" y="536"/>
                  </a:lnTo>
                  <a:lnTo>
                    <a:pt x="256" y="536"/>
                  </a:lnTo>
                  <a:lnTo>
                    <a:pt x="254" y="536"/>
                  </a:lnTo>
                  <a:lnTo>
                    <a:pt x="254" y="536"/>
                  </a:lnTo>
                  <a:lnTo>
                    <a:pt x="254" y="538"/>
                  </a:lnTo>
                  <a:lnTo>
                    <a:pt x="256" y="538"/>
                  </a:lnTo>
                  <a:lnTo>
                    <a:pt x="256" y="540"/>
                  </a:lnTo>
                  <a:lnTo>
                    <a:pt x="256" y="542"/>
                  </a:lnTo>
                  <a:lnTo>
                    <a:pt x="256" y="542"/>
                  </a:lnTo>
                  <a:lnTo>
                    <a:pt x="254" y="542"/>
                  </a:lnTo>
                  <a:lnTo>
                    <a:pt x="252" y="544"/>
                  </a:lnTo>
                  <a:lnTo>
                    <a:pt x="250" y="546"/>
                  </a:lnTo>
                  <a:lnTo>
                    <a:pt x="248" y="546"/>
                  </a:lnTo>
                  <a:lnTo>
                    <a:pt x="246" y="546"/>
                  </a:lnTo>
                  <a:lnTo>
                    <a:pt x="248" y="544"/>
                  </a:lnTo>
                  <a:lnTo>
                    <a:pt x="248" y="544"/>
                  </a:lnTo>
                  <a:lnTo>
                    <a:pt x="246" y="544"/>
                  </a:lnTo>
                  <a:lnTo>
                    <a:pt x="246" y="544"/>
                  </a:lnTo>
                  <a:lnTo>
                    <a:pt x="246" y="544"/>
                  </a:lnTo>
                  <a:lnTo>
                    <a:pt x="246" y="546"/>
                  </a:lnTo>
                  <a:lnTo>
                    <a:pt x="246" y="546"/>
                  </a:lnTo>
                  <a:lnTo>
                    <a:pt x="244" y="546"/>
                  </a:lnTo>
                  <a:lnTo>
                    <a:pt x="242" y="548"/>
                  </a:lnTo>
                  <a:lnTo>
                    <a:pt x="240" y="546"/>
                  </a:lnTo>
                  <a:lnTo>
                    <a:pt x="240" y="544"/>
                  </a:lnTo>
                  <a:lnTo>
                    <a:pt x="240" y="544"/>
                  </a:lnTo>
                  <a:lnTo>
                    <a:pt x="240" y="542"/>
                  </a:lnTo>
                  <a:lnTo>
                    <a:pt x="240" y="540"/>
                  </a:lnTo>
                  <a:lnTo>
                    <a:pt x="238" y="540"/>
                  </a:lnTo>
                  <a:lnTo>
                    <a:pt x="238" y="544"/>
                  </a:lnTo>
                  <a:lnTo>
                    <a:pt x="238" y="544"/>
                  </a:lnTo>
                  <a:lnTo>
                    <a:pt x="238" y="546"/>
                  </a:lnTo>
                  <a:lnTo>
                    <a:pt x="238" y="548"/>
                  </a:lnTo>
                  <a:lnTo>
                    <a:pt x="236" y="548"/>
                  </a:lnTo>
                  <a:lnTo>
                    <a:pt x="234" y="544"/>
                  </a:lnTo>
                  <a:lnTo>
                    <a:pt x="234" y="542"/>
                  </a:lnTo>
                  <a:lnTo>
                    <a:pt x="234" y="540"/>
                  </a:lnTo>
                  <a:lnTo>
                    <a:pt x="236" y="538"/>
                  </a:lnTo>
                  <a:lnTo>
                    <a:pt x="238" y="536"/>
                  </a:lnTo>
                  <a:lnTo>
                    <a:pt x="236" y="536"/>
                  </a:lnTo>
                  <a:lnTo>
                    <a:pt x="234" y="536"/>
                  </a:lnTo>
                  <a:lnTo>
                    <a:pt x="234" y="534"/>
                  </a:lnTo>
                  <a:lnTo>
                    <a:pt x="234" y="534"/>
                  </a:lnTo>
                  <a:lnTo>
                    <a:pt x="232" y="534"/>
                  </a:lnTo>
                  <a:lnTo>
                    <a:pt x="232" y="534"/>
                  </a:lnTo>
                  <a:lnTo>
                    <a:pt x="230" y="536"/>
                  </a:lnTo>
                  <a:lnTo>
                    <a:pt x="230" y="536"/>
                  </a:lnTo>
                  <a:lnTo>
                    <a:pt x="232" y="538"/>
                  </a:lnTo>
                  <a:lnTo>
                    <a:pt x="232" y="540"/>
                  </a:lnTo>
                  <a:lnTo>
                    <a:pt x="230" y="540"/>
                  </a:lnTo>
                  <a:lnTo>
                    <a:pt x="230" y="542"/>
                  </a:lnTo>
                  <a:lnTo>
                    <a:pt x="228" y="544"/>
                  </a:lnTo>
                  <a:lnTo>
                    <a:pt x="228" y="544"/>
                  </a:lnTo>
                  <a:lnTo>
                    <a:pt x="226" y="542"/>
                  </a:lnTo>
                  <a:lnTo>
                    <a:pt x="226" y="542"/>
                  </a:lnTo>
                  <a:lnTo>
                    <a:pt x="226" y="544"/>
                  </a:lnTo>
                  <a:lnTo>
                    <a:pt x="226" y="544"/>
                  </a:lnTo>
                  <a:lnTo>
                    <a:pt x="226" y="546"/>
                  </a:lnTo>
                  <a:lnTo>
                    <a:pt x="228" y="548"/>
                  </a:lnTo>
                  <a:lnTo>
                    <a:pt x="228" y="550"/>
                  </a:lnTo>
                  <a:lnTo>
                    <a:pt x="226" y="550"/>
                  </a:lnTo>
                  <a:lnTo>
                    <a:pt x="226" y="550"/>
                  </a:lnTo>
                  <a:lnTo>
                    <a:pt x="226" y="552"/>
                  </a:lnTo>
                  <a:lnTo>
                    <a:pt x="224" y="552"/>
                  </a:lnTo>
                  <a:lnTo>
                    <a:pt x="222" y="550"/>
                  </a:lnTo>
                  <a:lnTo>
                    <a:pt x="222" y="552"/>
                  </a:lnTo>
                  <a:lnTo>
                    <a:pt x="220" y="552"/>
                  </a:lnTo>
                  <a:lnTo>
                    <a:pt x="218" y="554"/>
                  </a:lnTo>
                  <a:lnTo>
                    <a:pt x="218" y="552"/>
                  </a:lnTo>
                  <a:lnTo>
                    <a:pt x="218" y="550"/>
                  </a:lnTo>
                  <a:lnTo>
                    <a:pt x="216" y="550"/>
                  </a:lnTo>
                  <a:lnTo>
                    <a:pt x="216" y="550"/>
                  </a:lnTo>
                  <a:lnTo>
                    <a:pt x="216" y="550"/>
                  </a:lnTo>
                  <a:lnTo>
                    <a:pt x="216" y="552"/>
                  </a:lnTo>
                  <a:lnTo>
                    <a:pt x="214" y="552"/>
                  </a:lnTo>
                  <a:lnTo>
                    <a:pt x="212" y="552"/>
                  </a:lnTo>
                  <a:lnTo>
                    <a:pt x="212" y="550"/>
                  </a:lnTo>
                  <a:lnTo>
                    <a:pt x="212" y="550"/>
                  </a:lnTo>
                  <a:lnTo>
                    <a:pt x="210" y="550"/>
                  </a:lnTo>
                  <a:lnTo>
                    <a:pt x="210" y="550"/>
                  </a:lnTo>
                  <a:lnTo>
                    <a:pt x="208" y="550"/>
                  </a:lnTo>
                  <a:lnTo>
                    <a:pt x="208" y="552"/>
                  </a:lnTo>
                  <a:lnTo>
                    <a:pt x="208" y="552"/>
                  </a:lnTo>
                  <a:lnTo>
                    <a:pt x="208" y="554"/>
                  </a:lnTo>
                  <a:lnTo>
                    <a:pt x="208" y="558"/>
                  </a:lnTo>
                  <a:lnTo>
                    <a:pt x="206" y="560"/>
                  </a:lnTo>
                  <a:lnTo>
                    <a:pt x="206" y="562"/>
                  </a:lnTo>
                  <a:lnTo>
                    <a:pt x="204" y="562"/>
                  </a:lnTo>
                  <a:lnTo>
                    <a:pt x="202" y="562"/>
                  </a:lnTo>
                  <a:lnTo>
                    <a:pt x="202" y="560"/>
                  </a:lnTo>
                  <a:lnTo>
                    <a:pt x="200" y="558"/>
                  </a:lnTo>
                  <a:lnTo>
                    <a:pt x="200" y="560"/>
                  </a:lnTo>
                  <a:lnTo>
                    <a:pt x="198" y="560"/>
                  </a:lnTo>
                  <a:lnTo>
                    <a:pt x="198" y="560"/>
                  </a:lnTo>
                  <a:lnTo>
                    <a:pt x="196" y="558"/>
                  </a:lnTo>
                  <a:lnTo>
                    <a:pt x="196" y="558"/>
                  </a:lnTo>
                  <a:lnTo>
                    <a:pt x="196" y="558"/>
                  </a:lnTo>
                  <a:lnTo>
                    <a:pt x="196" y="560"/>
                  </a:lnTo>
                  <a:lnTo>
                    <a:pt x="196" y="562"/>
                  </a:lnTo>
                  <a:lnTo>
                    <a:pt x="196" y="564"/>
                  </a:lnTo>
                  <a:lnTo>
                    <a:pt x="196" y="564"/>
                  </a:lnTo>
                  <a:lnTo>
                    <a:pt x="196" y="566"/>
                  </a:lnTo>
                  <a:lnTo>
                    <a:pt x="198" y="566"/>
                  </a:lnTo>
                  <a:lnTo>
                    <a:pt x="198" y="570"/>
                  </a:lnTo>
                  <a:lnTo>
                    <a:pt x="198" y="572"/>
                  </a:lnTo>
                  <a:lnTo>
                    <a:pt x="198" y="574"/>
                  </a:lnTo>
                  <a:lnTo>
                    <a:pt x="196" y="574"/>
                  </a:lnTo>
                  <a:lnTo>
                    <a:pt x="196" y="574"/>
                  </a:lnTo>
                  <a:lnTo>
                    <a:pt x="194" y="574"/>
                  </a:lnTo>
                  <a:lnTo>
                    <a:pt x="192" y="576"/>
                  </a:lnTo>
                  <a:lnTo>
                    <a:pt x="190" y="574"/>
                  </a:lnTo>
                  <a:lnTo>
                    <a:pt x="188" y="574"/>
                  </a:lnTo>
                  <a:lnTo>
                    <a:pt x="188" y="576"/>
                  </a:lnTo>
                  <a:lnTo>
                    <a:pt x="188" y="576"/>
                  </a:lnTo>
                  <a:lnTo>
                    <a:pt x="190" y="578"/>
                  </a:lnTo>
                  <a:lnTo>
                    <a:pt x="192" y="578"/>
                  </a:lnTo>
                  <a:lnTo>
                    <a:pt x="194" y="580"/>
                  </a:lnTo>
                  <a:lnTo>
                    <a:pt x="194" y="580"/>
                  </a:lnTo>
                  <a:lnTo>
                    <a:pt x="196" y="580"/>
                  </a:lnTo>
                  <a:lnTo>
                    <a:pt x="198" y="580"/>
                  </a:lnTo>
                  <a:lnTo>
                    <a:pt x="198" y="580"/>
                  </a:lnTo>
                  <a:lnTo>
                    <a:pt x="196" y="582"/>
                  </a:lnTo>
                  <a:lnTo>
                    <a:pt x="196" y="584"/>
                  </a:lnTo>
                  <a:lnTo>
                    <a:pt x="194" y="584"/>
                  </a:lnTo>
                  <a:lnTo>
                    <a:pt x="194" y="584"/>
                  </a:lnTo>
                  <a:lnTo>
                    <a:pt x="194" y="584"/>
                  </a:lnTo>
                  <a:lnTo>
                    <a:pt x="196" y="586"/>
                  </a:lnTo>
                  <a:lnTo>
                    <a:pt x="196" y="588"/>
                  </a:lnTo>
                  <a:lnTo>
                    <a:pt x="196" y="588"/>
                  </a:lnTo>
                  <a:lnTo>
                    <a:pt x="194" y="590"/>
                  </a:lnTo>
                  <a:lnTo>
                    <a:pt x="194" y="590"/>
                  </a:lnTo>
                  <a:lnTo>
                    <a:pt x="192" y="590"/>
                  </a:lnTo>
                  <a:lnTo>
                    <a:pt x="190" y="588"/>
                  </a:lnTo>
                  <a:lnTo>
                    <a:pt x="190" y="588"/>
                  </a:lnTo>
                  <a:lnTo>
                    <a:pt x="188" y="586"/>
                  </a:lnTo>
                  <a:lnTo>
                    <a:pt x="186" y="584"/>
                  </a:lnTo>
                  <a:lnTo>
                    <a:pt x="186" y="584"/>
                  </a:lnTo>
                  <a:lnTo>
                    <a:pt x="184" y="586"/>
                  </a:lnTo>
                  <a:lnTo>
                    <a:pt x="184" y="588"/>
                  </a:lnTo>
                  <a:lnTo>
                    <a:pt x="186" y="588"/>
                  </a:lnTo>
                  <a:lnTo>
                    <a:pt x="188" y="588"/>
                  </a:lnTo>
                  <a:lnTo>
                    <a:pt x="190" y="590"/>
                  </a:lnTo>
                  <a:lnTo>
                    <a:pt x="192" y="590"/>
                  </a:lnTo>
                  <a:lnTo>
                    <a:pt x="194" y="590"/>
                  </a:lnTo>
                  <a:lnTo>
                    <a:pt x="194" y="592"/>
                  </a:lnTo>
                  <a:lnTo>
                    <a:pt x="192" y="592"/>
                  </a:lnTo>
                  <a:lnTo>
                    <a:pt x="192" y="594"/>
                  </a:lnTo>
                  <a:lnTo>
                    <a:pt x="190" y="594"/>
                  </a:lnTo>
                  <a:lnTo>
                    <a:pt x="188" y="594"/>
                  </a:lnTo>
                  <a:lnTo>
                    <a:pt x="188" y="594"/>
                  </a:lnTo>
                  <a:lnTo>
                    <a:pt x="184" y="592"/>
                  </a:lnTo>
                  <a:lnTo>
                    <a:pt x="184" y="592"/>
                  </a:lnTo>
                  <a:lnTo>
                    <a:pt x="184" y="592"/>
                  </a:lnTo>
                  <a:lnTo>
                    <a:pt x="182" y="592"/>
                  </a:lnTo>
                  <a:lnTo>
                    <a:pt x="182" y="592"/>
                  </a:lnTo>
                  <a:lnTo>
                    <a:pt x="182" y="594"/>
                  </a:lnTo>
                  <a:lnTo>
                    <a:pt x="184" y="596"/>
                  </a:lnTo>
                  <a:lnTo>
                    <a:pt x="186" y="598"/>
                  </a:lnTo>
                  <a:lnTo>
                    <a:pt x="186" y="598"/>
                  </a:lnTo>
                  <a:lnTo>
                    <a:pt x="186" y="600"/>
                  </a:lnTo>
                  <a:lnTo>
                    <a:pt x="184" y="600"/>
                  </a:lnTo>
                  <a:lnTo>
                    <a:pt x="184" y="598"/>
                  </a:lnTo>
                  <a:lnTo>
                    <a:pt x="182" y="598"/>
                  </a:lnTo>
                  <a:lnTo>
                    <a:pt x="180" y="598"/>
                  </a:lnTo>
                  <a:lnTo>
                    <a:pt x="178" y="596"/>
                  </a:lnTo>
                  <a:lnTo>
                    <a:pt x="178" y="596"/>
                  </a:lnTo>
                  <a:lnTo>
                    <a:pt x="178" y="598"/>
                  </a:lnTo>
                  <a:lnTo>
                    <a:pt x="180" y="598"/>
                  </a:lnTo>
                  <a:lnTo>
                    <a:pt x="184" y="600"/>
                  </a:lnTo>
                  <a:lnTo>
                    <a:pt x="184" y="600"/>
                  </a:lnTo>
                  <a:lnTo>
                    <a:pt x="184" y="602"/>
                  </a:lnTo>
                  <a:lnTo>
                    <a:pt x="182" y="602"/>
                  </a:lnTo>
                  <a:lnTo>
                    <a:pt x="180" y="602"/>
                  </a:lnTo>
                  <a:lnTo>
                    <a:pt x="178" y="600"/>
                  </a:lnTo>
                  <a:lnTo>
                    <a:pt x="178" y="600"/>
                  </a:lnTo>
                  <a:lnTo>
                    <a:pt x="178" y="598"/>
                  </a:lnTo>
                  <a:lnTo>
                    <a:pt x="176" y="598"/>
                  </a:lnTo>
                  <a:lnTo>
                    <a:pt x="176" y="600"/>
                  </a:lnTo>
                  <a:lnTo>
                    <a:pt x="176" y="600"/>
                  </a:lnTo>
                  <a:lnTo>
                    <a:pt x="176" y="602"/>
                  </a:lnTo>
                  <a:lnTo>
                    <a:pt x="178" y="604"/>
                  </a:lnTo>
                  <a:lnTo>
                    <a:pt x="178" y="604"/>
                  </a:lnTo>
                  <a:lnTo>
                    <a:pt x="178" y="604"/>
                  </a:lnTo>
                  <a:lnTo>
                    <a:pt x="180" y="604"/>
                  </a:lnTo>
                  <a:lnTo>
                    <a:pt x="182" y="606"/>
                  </a:lnTo>
                  <a:lnTo>
                    <a:pt x="182" y="606"/>
                  </a:lnTo>
                  <a:lnTo>
                    <a:pt x="182" y="606"/>
                  </a:lnTo>
                  <a:lnTo>
                    <a:pt x="182" y="608"/>
                  </a:lnTo>
                  <a:lnTo>
                    <a:pt x="180" y="608"/>
                  </a:lnTo>
                  <a:lnTo>
                    <a:pt x="178" y="610"/>
                  </a:lnTo>
                  <a:lnTo>
                    <a:pt x="178" y="608"/>
                  </a:lnTo>
                  <a:lnTo>
                    <a:pt x="176" y="608"/>
                  </a:lnTo>
                  <a:lnTo>
                    <a:pt x="174" y="608"/>
                  </a:lnTo>
                  <a:lnTo>
                    <a:pt x="174" y="606"/>
                  </a:lnTo>
                  <a:lnTo>
                    <a:pt x="174" y="606"/>
                  </a:lnTo>
                  <a:lnTo>
                    <a:pt x="174" y="606"/>
                  </a:lnTo>
                  <a:lnTo>
                    <a:pt x="172" y="606"/>
                  </a:lnTo>
                  <a:lnTo>
                    <a:pt x="172" y="606"/>
                  </a:lnTo>
                  <a:lnTo>
                    <a:pt x="172" y="608"/>
                  </a:lnTo>
                  <a:lnTo>
                    <a:pt x="170" y="610"/>
                  </a:lnTo>
                  <a:lnTo>
                    <a:pt x="170" y="610"/>
                  </a:lnTo>
                  <a:lnTo>
                    <a:pt x="168" y="608"/>
                  </a:lnTo>
                  <a:lnTo>
                    <a:pt x="166" y="608"/>
                  </a:lnTo>
                  <a:lnTo>
                    <a:pt x="166" y="608"/>
                  </a:lnTo>
                  <a:lnTo>
                    <a:pt x="166" y="610"/>
                  </a:lnTo>
                  <a:lnTo>
                    <a:pt x="166" y="610"/>
                  </a:lnTo>
                  <a:lnTo>
                    <a:pt x="170" y="612"/>
                  </a:lnTo>
                  <a:lnTo>
                    <a:pt x="172" y="612"/>
                  </a:lnTo>
                  <a:lnTo>
                    <a:pt x="174" y="614"/>
                  </a:lnTo>
                  <a:lnTo>
                    <a:pt x="174" y="618"/>
                  </a:lnTo>
                  <a:lnTo>
                    <a:pt x="174" y="618"/>
                  </a:lnTo>
                  <a:lnTo>
                    <a:pt x="172" y="618"/>
                  </a:lnTo>
                  <a:lnTo>
                    <a:pt x="170" y="616"/>
                  </a:lnTo>
                  <a:lnTo>
                    <a:pt x="168" y="614"/>
                  </a:lnTo>
                  <a:lnTo>
                    <a:pt x="166" y="612"/>
                  </a:lnTo>
                  <a:lnTo>
                    <a:pt x="166" y="612"/>
                  </a:lnTo>
                  <a:lnTo>
                    <a:pt x="166" y="614"/>
                  </a:lnTo>
                  <a:lnTo>
                    <a:pt x="166" y="614"/>
                  </a:lnTo>
                  <a:lnTo>
                    <a:pt x="168" y="616"/>
                  </a:lnTo>
                  <a:lnTo>
                    <a:pt x="170" y="618"/>
                  </a:lnTo>
                  <a:lnTo>
                    <a:pt x="172" y="620"/>
                  </a:lnTo>
                  <a:lnTo>
                    <a:pt x="172" y="620"/>
                  </a:lnTo>
                  <a:lnTo>
                    <a:pt x="172" y="624"/>
                  </a:lnTo>
                  <a:lnTo>
                    <a:pt x="172" y="624"/>
                  </a:lnTo>
                  <a:lnTo>
                    <a:pt x="172" y="626"/>
                  </a:lnTo>
                  <a:lnTo>
                    <a:pt x="170" y="626"/>
                  </a:lnTo>
                  <a:lnTo>
                    <a:pt x="170" y="626"/>
                  </a:lnTo>
                  <a:lnTo>
                    <a:pt x="170" y="628"/>
                  </a:lnTo>
                  <a:lnTo>
                    <a:pt x="170" y="628"/>
                  </a:lnTo>
                  <a:lnTo>
                    <a:pt x="168" y="628"/>
                  </a:lnTo>
                  <a:lnTo>
                    <a:pt x="166" y="628"/>
                  </a:lnTo>
                  <a:lnTo>
                    <a:pt x="164" y="626"/>
                  </a:lnTo>
                  <a:lnTo>
                    <a:pt x="164" y="626"/>
                  </a:lnTo>
                  <a:lnTo>
                    <a:pt x="164" y="628"/>
                  </a:lnTo>
                  <a:lnTo>
                    <a:pt x="166" y="630"/>
                  </a:lnTo>
                  <a:lnTo>
                    <a:pt x="168" y="630"/>
                  </a:lnTo>
                  <a:lnTo>
                    <a:pt x="168" y="630"/>
                  </a:lnTo>
                  <a:lnTo>
                    <a:pt x="166" y="632"/>
                  </a:lnTo>
                  <a:lnTo>
                    <a:pt x="166" y="632"/>
                  </a:lnTo>
                  <a:lnTo>
                    <a:pt x="164" y="630"/>
                  </a:lnTo>
                  <a:lnTo>
                    <a:pt x="164" y="632"/>
                  </a:lnTo>
                  <a:lnTo>
                    <a:pt x="164" y="632"/>
                  </a:lnTo>
                  <a:lnTo>
                    <a:pt x="164" y="632"/>
                  </a:lnTo>
                  <a:lnTo>
                    <a:pt x="166" y="634"/>
                  </a:lnTo>
                  <a:lnTo>
                    <a:pt x="166" y="634"/>
                  </a:lnTo>
                  <a:lnTo>
                    <a:pt x="164" y="636"/>
                  </a:lnTo>
                  <a:lnTo>
                    <a:pt x="164" y="636"/>
                  </a:lnTo>
                  <a:lnTo>
                    <a:pt x="162" y="636"/>
                  </a:lnTo>
                  <a:lnTo>
                    <a:pt x="162" y="634"/>
                  </a:lnTo>
                  <a:lnTo>
                    <a:pt x="160" y="634"/>
                  </a:lnTo>
                  <a:lnTo>
                    <a:pt x="160" y="636"/>
                  </a:lnTo>
                  <a:lnTo>
                    <a:pt x="162" y="636"/>
                  </a:lnTo>
                  <a:lnTo>
                    <a:pt x="164" y="638"/>
                  </a:lnTo>
                  <a:lnTo>
                    <a:pt x="164" y="640"/>
                  </a:lnTo>
                  <a:lnTo>
                    <a:pt x="162" y="640"/>
                  </a:lnTo>
                  <a:lnTo>
                    <a:pt x="158" y="640"/>
                  </a:lnTo>
                  <a:lnTo>
                    <a:pt x="158" y="640"/>
                  </a:lnTo>
                  <a:lnTo>
                    <a:pt x="156" y="640"/>
                  </a:lnTo>
                  <a:lnTo>
                    <a:pt x="156" y="640"/>
                  </a:lnTo>
                  <a:lnTo>
                    <a:pt x="158" y="640"/>
                  </a:lnTo>
                  <a:lnTo>
                    <a:pt x="162" y="640"/>
                  </a:lnTo>
                  <a:lnTo>
                    <a:pt x="164" y="642"/>
                  </a:lnTo>
                  <a:lnTo>
                    <a:pt x="164" y="642"/>
                  </a:lnTo>
                  <a:lnTo>
                    <a:pt x="164" y="644"/>
                  </a:lnTo>
                  <a:lnTo>
                    <a:pt x="162" y="644"/>
                  </a:lnTo>
                  <a:lnTo>
                    <a:pt x="160" y="646"/>
                  </a:lnTo>
                  <a:lnTo>
                    <a:pt x="156" y="644"/>
                  </a:lnTo>
                  <a:lnTo>
                    <a:pt x="156" y="644"/>
                  </a:lnTo>
                  <a:lnTo>
                    <a:pt x="156" y="644"/>
                  </a:lnTo>
                  <a:lnTo>
                    <a:pt x="156" y="646"/>
                  </a:lnTo>
                  <a:lnTo>
                    <a:pt x="158" y="646"/>
                  </a:lnTo>
                  <a:lnTo>
                    <a:pt x="158" y="648"/>
                  </a:lnTo>
                  <a:lnTo>
                    <a:pt x="158" y="648"/>
                  </a:lnTo>
                  <a:lnTo>
                    <a:pt x="158" y="648"/>
                  </a:lnTo>
                  <a:lnTo>
                    <a:pt x="156" y="648"/>
                  </a:lnTo>
                  <a:lnTo>
                    <a:pt x="158" y="648"/>
                  </a:lnTo>
                  <a:lnTo>
                    <a:pt x="160" y="650"/>
                  </a:lnTo>
                  <a:lnTo>
                    <a:pt x="162" y="650"/>
                  </a:lnTo>
                  <a:lnTo>
                    <a:pt x="160" y="650"/>
                  </a:lnTo>
                  <a:lnTo>
                    <a:pt x="158" y="650"/>
                  </a:lnTo>
                  <a:lnTo>
                    <a:pt x="156" y="650"/>
                  </a:lnTo>
                  <a:lnTo>
                    <a:pt x="156" y="652"/>
                  </a:lnTo>
                  <a:lnTo>
                    <a:pt x="158" y="652"/>
                  </a:lnTo>
                  <a:lnTo>
                    <a:pt x="160" y="652"/>
                  </a:lnTo>
                  <a:lnTo>
                    <a:pt x="162" y="652"/>
                  </a:lnTo>
                  <a:lnTo>
                    <a:pt x="162" y="654"/>
                  </a:lnTo>
                  <a:lnTo>
                    <a:pt x="160" y="654"/>
                  </a:lnTo>
                  <a:lnTo>
                    <a:pt x="158" y="654"/>
                  </a:lnTo>
                  <a:lnTo>
                    <a:pt x="156" y="654"/>
                  </a:lnTo>
                  <a:lnTo>
                    <a:pt x="154" y="654"/>
                  </a:lnTo>
                  <a:lnTo>
                    <a:pt x="152" y="652"/>
                  </a:lnTo>
                  <a:lnTo>
                    <a:pt x="152" y="652"/>
                  </a:lnTo>
                  <a:lnTo>
                    <a:pt x="152" y="652"/>
                  </a:lnTo>
                  <a:lnTo>
                    <a:pt x="150" y="652"/>
                  </a:lnTo>
                  <a:lnTo>
                    <a:pt x="150" y="652"/>
                  </a:lnTo>
                  <a:lnTo>
                    <a:pt x="148" y="652"/>
                  </a:lnTo>
                  <a:lnTo>
                    <a:pt x="150" y="652"/>
                  </a:lnTo>
                  <a:lnTo>
                    <a:pt x="152" y="654"/>
                  </a:lnTo>
                  <a:lnTo>
                    <a:pt x="154" y="656"/>
                  </a:lnTo>
                  <a:lnTo>
                    <a:pt x="154" y="656"/>
                  </a:lnTo>
                  <a:lnTo>
                    <a:pt x="154" y="658"/>
                  </a:lnTo>
                  <a:lnTo>
                    <a:pt x="154" y="658"/>
                  </a:lnTo>
                  <a:lnTo>
                    <a:pt x="156" y="658"/>
                  </a:lnTo>
                  <a:lnTo>
                    <a:pt x="156" y="658"/>
                  </a:lnTo>
                  <a:lnTo>
                    <a:pt x="158" y="658"/>
                  </a:lnTo>
                  <a:lnTo>
                    <a:pt x="158" y="660"/>
                  </a:lnTo>
                  <a:lnTo>
                    <a:pt x="158" y="660"/>
                  </a:lnTo>
                  <a:lnTo>
                    <a:pt x="156" y="660"/>
                  </a:lnTo>
                  <a:lnTo>
                    <a:pt x="156" y="662"/>
                  </a:lnTo>
                  <a:lnTo>
                    <a:pt x="156" y="662"/>
                  </a:lnTo>
                  <a:lnTo>
                    <a:pt x="156" y="662"/>
                  </a:lnTo>
                  <a:close/>
                  <a:moveTo>
                    <a:pt x="152" y="662"/>
                  </a:moveTo>
                  <a:lnTo>
                    <a:pt x="148" y="662"/>
                  </a:lnTo>
                  <a:lnTo>
                    <a:pt x="146" y="660"/>
                  </a:lnTo>
                  <a:lnTo>
                    <a:pt x="146" y="662"/>
                  </a:lnTo>
                  <a:lnTo>
                    <a:pt x="150" y="664"/>
                  </a:lnTo>
                  <a:lnTo>
                    <a:pt x="150" y="664"/>
                  </a:lnTo>
                  <a:lnTo>
                    <a:pt x="152" y="662"/>
                  </a:lnTo>
                  <a:close/>
                  <a:moveTo>
                    <a:pt x="344" y="448"/>
                  </a:moveTo>
                  <a:lnTo>
                    <a:pt x="344" y="448"/>
                  </a:lnTo>
                  <a:lnTo>
                    <a:pt x="348" y="448"/>
                  </a:lnTo>
                  <a:lnTo>
                    <a:pt x="354" y="448"/>
                  </a:lnTo>
                  <a:lnTo>
                    <a:pt x="358" y="448"/>
                  </a:lnTo>
                  <a:lnTo>
                    <a:pt x="360" y="446"/>
                  </a:lnTo>
                  <a:lnTo>
                    <a:pt x="362" y="446"/>
                  </a:lnTo>
                  <a:lnTo>
                    <a:pt x="366" y="448"/>
                  </a:lnTo>
                  <a:lnTo>
                    <a:pt x="368" y="446"/>
                  </a:lnTo>
                  <a:lnTo>
                    <a:pt x="370" y="446"/>
                  </a:lnTo>
                  <a:lnTo>
                    <a:pt x="372" y="446"/>
                  </a:lnTo>
                  <a:lnTo>
                    <a:pt x="372" y="438"/>
                  </a:lnTo>
                  <a:lnTo>
                    <a:pt x="372" y="436"/>
                  </a:lnTo>
                  <a:lnTo>
                    <a:pt x="370" y="434"/>
                  </a:lnTo>
                  <a:lnTo>
                    <a:pt x="368" y="434"/>
                  </a:lnTo>
                  <a:lnTo>
                    <a:pt x="360" y="438"/>
                  </a:lnTo>
                  <a:lnTo>
                    <a:pt x="354" y="438"/>
                  </a:lnTo>
                  <a:lnTo>
                    <a:pt x="352" y="440"/>
                  </a:lnTo>
                  <a:lnTo>
                    <a:pt x="350" y="442"/>
                  </a:lnTo>
                  <a:lnTo>
                    <a:pt x="348" y="444"/>
                  </a:lnTo>
                  <a:lnTo>
                    <a:pt x="346" y="444"/>
                  </a:lnTo>
                  <a:lnTo>
                    <a:pt x="346" y="446"/>
                  </a:lnTo>
                  <a:lnTo>
                    <a:pt x="344" y="448"/>
                  </a:lnTo>
                  <a:close/>
                  <a:moveTo>
                    <a:pt x="160" y="648"/>
                  </a:moveTo>
                  <a:lnTo>
                    <a:pt x="162" y="648"/>
                  </a:lnTo>
                  <a:lnTo>
                    <a:pt x="164" y="648"/>
                  </a:lnTo>
                  <a:lnTo>
                    <a:pt x="164" y="646"/>
                  </a:lnTo>
                  <a:lnTo>
                    <a:pt x="162" y="646"/>
                  </a:lnTo>
                  <a:lnTo>
                    <a:pt x="160" y="648"/>
                  </a:lnTo>
                  <a:close/>
                  <a:moveTo>
                    <a:pt x="174" y="622"/>
                  </a:moveTo>
                  <a:lnTo>
                    <a:pt x="174" y="622"/>
                  </a:lnTo>
                  <a:lnTo>
                    <a:pt x="174" y="622"/>
                  </a:lnTo>
                  <a:lnTo>
                    <a:pt x="174" y="622"/>
                  </a:lnTo>
                  <a:close/>
                  <a:moveTo>
                    <a:pt x="174" y="620"/>
                  </a:moveTo>
                  <a:lnTo>
                    <a:pt x="174" y="620"/>
                  </a:lnTo>
                  <a:lnTo>
                    <a:pt x="176" y="620"/>
                  </a:lnTo>
                  <a:lnTo>
                    <a:pt x="176" y="618"/>
                  </a:lnTo>
                  <a:lnTo>
                    <a:pt x="174" y="620"/>
                  </a:lnTo>
                  <a:close/>
                  <a:moveTo>
                    <a:pt x="176" y="614"/>
                  </a:moveTo>
                  <a:lnTo>
                    <a:pt x="176" y="616"/>
                  </a:lnTo>
                  <a:lnTo>
                    <a:pt x="176" y="616"/>
                  </a:lnTo>
                  <a:lnTo>
                    <a:pt x="176" y="614"/>
                  </a:lnTo>
                  <a:lnTo>
                    <a:pt x="176" y="614"/>
                  </a:lnTo>
                  <a:lnTo>
                    <a:pt x="176" y="614"/>
                  </a:lnTo>
                  <a:close/>
                  <a:moveTo>
                    <a:pt x="174" y="610"/>
                  </a:moveTo>
                  <a:lnTo>
                    <a:pt x="174" y="612"/>
                  </a:lnTo>
                  <a:lnTo>
                    <a:pt x="176" y="612"/>
                  </a:lnTo>
                  <a:lnTo>
                    <a:pt x="176" y="612"/>
                  </a:lnTo>
                  <a:lnTo>
                    <a:pt x="178" y="612"/>
                  </a:lnTo>
                  <a:lnTo>
                    <a:pt x="178" y="612"/>
                  </a:lnTo>
                  <a:lnTo>
                    <a:pt x="178" y="610"/>
                  </a:lnTo>
                  <a:lnTo>
                    <a:pt x="176" y="610"/>
                  </a:lnTo>
                  <a:lnTo>
                    <a:pt x="174" y="610"/>
                  </a:lnTo>
                  <a:lnTo>
                    <a:pt x="174" y="610"/>
                  </a:lnTo>
                  <a:close/>
                  <a:moveTo>
                    <a:pt x="184" y="608"/>
                  </a:moveTo>
                  <a:lnTo>
                    <a:pt x="184" y="606"/>
                  </a:lnTo>
                  <a:lnTo>
                    <a:pt x="184" y="606"/>
                  </a:lnTo>
                  <a:lnTo>
                    <a:pt x="184" y="606"/>
                  </a:lnTo>
                  <a:lnTo>
                    <a:pt x="184" y="608"/>
                  </a:lnTo>
                  <a:close/>
                  <a:moveTo>
                    <a:pt x="182" y="592"/>
                  </a:moveTo>
                  <a:lnTo>
                    <a:pt x="182" y="594"/>
                  </a:lnTo>
                  <a:lnTo>
                    <a:pt x="184" y="596"/>
                  </a:lnTo>
                  <a:lnTo>
                    <a:pt x="186" y="598"/>
                  </a:lnTo>
                  <a:lnTo>
                    <a:pt x="188" y="598"/>
                  </a:lnTo>
                  <a:lnTo>
                    <a:pt x="188" y="598"/>
                  </a:lnTo>
                  <a:lnTo>
                    <a:pt x="188" y="596"/>
                  </a:lnTo>
                  <a:lnTo>
                    <a:pt x="184" y="594"/>
                  </a:lnTo>
                  <a:lnTo>
                    <a:pt x="184" y="592"/>
                  </a:lnTo>
                  <a:lnTo>
                    <a:pt x="182" y="592"/>
                  </a:lnTo>
                  <a:close/>
                  <a:moveTo>
                    <a:pt x="198" y="564"/>
                  </a:moveTo>
                  <a:lnTo>
                    <a:pt x="198" y="566"/>
                  </a:lnTo>
                  <a:lnTo>
                    <a:pt x="200" y="568"/>
                  </a:lnTo>
                  <a:lnTo>
                    <a:pt x="200" y="572"/>
                  </a:lnTo>
                  <a:lnTo>
                    <a:pt x="200" y="574"/>
                  </a:lnTo>
                  <a:lnTo>
                    <a:pt x="202" y="574"/>
                  </a:lnTo>
                  <a:lnTo>
                    <a:pt x="202" y="572"/>
                  </a:lnTo>
                  <a:lnTo>
                    <a:pt x="202" y="568"/>
                  </a:lnTo>
                  <a:lnTo>
                    <a:pt x="200" y="568"/>
                  </a:lnTo>
                  <a:lnTo>
                    <a:pt x="200" y="564"/>
                  </a:lnTo>
                  <a:lnTo>
                    <a:pt x="198" y="564"/>
                  </a:lnTo>
                  <a:lnTo>
                    <a:pt x="198" y="564"/>
                  </a:lnTo>
                  <a:close/>
                  <a:moveTo>
                    <a:pt x="210" y="558"/>
                  </a:moveTo>
                  <a:lnTo>
                    <a:pt x="210" y="558"/>
                  </a:lnTo>
                  <a:lnTo>
                    <a:pt x="212" y="560"/>
                  </a:lnTo>
                  <a:lnTo>
                    <a:pt x="212" y="558"/>
                  </a:lnTo>
                  <a:lnTo>
                    <a:pt x="210" y="558"/>
                  </a:lnTo>
                  <a:lnTo>
                    <a:pt x="210" y="558"/>
                  </a:lnTo>
                  <a:close/>
                  <a:moveTo>
                    <a:pt x="214" y="554"/>
                  </a:moveTo>
                  <a:lnTo>
                    <a:pt x="214" y="556"/>
                  </a:lnTo>
                  <a:lnTo>
                    <a:pt x="214" y="554"/>
                  </a:lnTo>
                  <a:lnTo>
                    <a:pt x="214" y="554"/>
                  </a:lnTo>
                  <a:lnTo>
                    <a:pt x="214" y="554"/>
                  </a:lnTo>
                  <a:close/>
                  <a:moveTo>
                    <a:pt x="234" y="552"/>
                  </a:moveTo>
                  <a:lnTo>
                    <a:pt x="234" y="552"/>
                  </a:lnTo>
                  <a:lnTo>
                    <a:pt x="236" y="552"/>
                  </a:lnTo>
                  <a:lnTo>
                    <a:pt x="236" y="550"/>
                  </a:lnTo>
                  <a:lnTo>
                    <a:pt x="234" y="548"/>
                  </a:lnTo>
                  <a:lnTo>
                    <a:pt x="234" y="548"/>
                  </a:lnTo>
                  <a:lnTo>
                    <a:pt x="234" y="546"/>
                  </a:lnTo>
                  <a:lnTo>
                    <a:pt x="232" y="546"/>
                  </a:lnTo>
                  <a:lnTo>
                    <a:pt x="230" y="548"/>
                  </a:lnTo>
                  <a:lnTo>
                    <a:pt x="230" y="550"/>
                  </a:lnTo>
                  <a:lnTo>
                    <a:pt x="230" y="550"/>
                  </a:lnTo>
                  <a:lnTo>
                    <a:pt x="232" y="552"/>
                  </a:lnTo>
                  <a:lnTo>
                    <a:pt x="232" y="552"/>
                  </a:lnTo>
                  <a:lnTo>
                    <a:pt x="234" y="552"/>
                  </a:lnTo>
                  <a:close/>
                  <a:moveTo>
                    <a:pt x="240" y="552"/>
                  </a:moveTo>
                  <a:lnTo>
                    <a:pt x="240" y="550"/>
                  </a:lnTo>
                  <a:lnTo>
                    <a:pt x="240" y="550"/>
                  </a:lnTo>
                  <a:lnTo>
                    <a:pt x="240" y="550"/>
                  </a:lnTo>
                  <a:lnTo>
                    <a:pt x="240" y="552"/>
                  </a:lnTo>
                  <a:lnTo>
                    <a:pt x="240" y="552"/>
                  </a:lnTo>
                  <a:lnTo>
                    <a:pt x="240" y="552"/>
                  </a:lnTo>
                  <a:close/>
                  <a:moveTo>
                    <a:pt x="386" y="470"/>
                  </a:moveTo>
                  <a:lnTo>
                    <a:pt x="386" y="470"/>
                  </a:lnTo>
                  <a:lnTo>
                    <a:pt x="388" y="470"/>
                  </a:lnTo>
                  <a:lnTo>
                    <a:pt x="388" y="468"/>
                  </a:lnTo>
                  <a:lnTo>
                    <a:pt x="386" y="470"/>
                  </a:lnTo>
                  <a:lnTo>
                    <a:pt x="386" y="470"/>
                  </a:lnTo>
                  <a:close/>
                  <a:moveTo>
                    <a:pt x="360" y="450"/>
                  </a:moveTo>
                  <a:lnTo>
                    <a:pt x="362" y="450"/>
                  </a:lnTo>
                  <a:lnTo>
                    <a:pt x="364" y="450"/>
                  </a:lnTo>
                  <a:lnTo>
                    <a:pt x="364" y="448"/>
                  </a:lnTo>
                  <a:lnTo>
                    <a:pt x="362" y="448"/>
                  </a:lnTo>
                  <a:lnTo>
                    <a:pt x="360" y="450"/>
                  </a:lnTo>
                  <a:lnTo>
                    <a:pt x="360" y="450"/>
                  </a:lnTo>
                  <a:close/>
                  <a:moveTo>
                    <a:pt x="350" y="440"/>
                  </a:moveTo>
                  <a:lnTo>
                    <a:pt x="350" y="440"/>
                  </a:lnTo>
                  <a:lnTo>
                    <a:pt x="352" y="440"/>
                  </a:lnTo>
                  <a:lnTo>
                    <a:pt x="352" y="438"/>
                  </a:lnTo>
                  <a:lnTo>
                    <a:pt x="350" y="438"/>
                  </a:lnTo>
                  <a:lnTo>
                    <a:pt x="350" y="440"/>
                  </a:lnTo>
                  <a:close/>
                  <a:moveTo>
                    <a:pt x="372" y="432"/>
                  </a:moveTo>
                  <a:lnTo>
                    <a:pt x="372" y="434"/>
                  </a:lnTo>
                  <a:lnTo>
                    <a:pt x="372" y="436"/>
                  </a:lnTo>
                  <a:lnTo>
                    <a:pt x="372" y="434"/>
                  </a:lnTo>
                  <a:lnTo>
                    <a:pt x="372" y="432"/>
                  </a:lnTo>
                  <a:lnTo>
                    <a:pt x="372" y="432"/>
                  </a:lnTo>
                  <a:lnTo>
                    <a:pt x="372" y="432"/>
                  </a:lnTo>
                  <a:close/>
                  <a:moveTo>
                    <a:pt x="386" y="386"/>
                  </a:moveTo>
                  <a:lnTo>
                    <a:pt x="386" y="388"/>
                  </a:lnTo>
                  <a:lnTo>
                    <a:pt x="386" y="390"/>
                  </a:lnTo>
                  <a:lnTo>
                    <a:pt x="386" y="390"/>
                  </a:lnTo>
                  <a:lnTo>
                    <a:pt x="388" y="394"/>
                  </a:lnTo>
                  <a:lnTo>
                    <a:pt x="390" y="396"/>
                  </a:lnTo>
                  <a:lnTo>
                    <a:pt x="392" y="398"/>
                  </a:lnTo>
                  <a:lnTo>
                    <a:pt x="396" y="400"/>
                  </a:lnTo>
                  <a:lnTo>
                    <a:pt x="398" y="402"/>
                  </a:lnTo>
                  <a:lnTo>
                    <a:pt x="400" y="404"/>
                  </a:lnTo>
                  <a:lnTo>
                    <a:pt x="400" y="404"/>
                  </a:lnTo>
                  <a:lnTo>
                    <a:pt x="402" y="404"/>
                  </a:lnTo>
                  <a:lnTo>
                    <a:pt x="404" y="406"/>
                  </a:lnTo>
                  <a:lnTo>
                    <a:pt x="404" y="404"/>
                  </a:lnTo>
                  <a:lnTo>
                    <a:pt x="404" y="404"/>
                  </a:lnTo>
                  <a:lnTo>
                    <a:pt x="406" y="402"/>
                  </a:lnTo>
                  <a:lnTo>
                    <a:pt x="404" y="400"/>
                  </a:lnTo>
                  <a:lnTo>
                    <a:pt x="402" y="398"/>
                  </a:lnTo>
                  <a:lnTo>
                    <a:pt x="400" y="398"/>
                  </a:lnTo>
                  <a:lnTo>
                    <a:pt x="400" y="398"/>
                  </a:lnTo>
                  <a:lnTo>
                    <a:pt x="400" y="396"/>
                  </a:lnTo>
                  <a:lnTo>
                    <a:pt x="400" y="396"/>
                  </a:lnTo>
                  <a:lnTo>
                    <a:pt x="402" y="396"/>
                  </a:lnTo>
                  <a:lnTo>
                    <a:pt x="404" y="398"/>
                  </a:lnTo>
                  <a:lnTo>
                    <a:pt x="406" y="398"/>
                  </a:lnTo>
                  <a:lnTo>
                    <a:pt x="408" y="398"/>
                  </a:lnTo>
                  <a:lnTo>
                    <a:pt x="408" y="398"/>
                  </a:lnTo>
                  <a:lnTo>
                    <a:pt x="406" y="396"/>
                  </a:lnTo>
                  <a:lnTo>
                    <a:pt x="402" y="392"/>
                  </a:lnTo>
                  <a:lnTo>
                    <a:pt x="400" y="390"/>
                  </a:lnTo>
                  <a:lnTo>
                    <a:pt x="398" y="388"/>
                  </a:lnTo>
                  <a:lnTo>
                    <a:pt x="396" y="388"/>
                  </a:lnTo>
                  <a:lnTo>
                    <a:pt x="394" y="386"/>
                  </a:lnTo>
                  <a:lnTo>
                    <a:pt x="392" y="386"/>
                  </a:lnTo>
                  <a:lnTo>
                    <a:pt x="390" y="386"/>
                  </a:lnTo>
                  <a:lnTo>
                    <a:pt x="388" y="386"/>
                  </a:lnTo>
                  <a:lnTo>
                    <a:pt x="386" y="386"/>
                  </a:lnTo>
                  <a:close/>
                  <a:moveTo>
                    <a:pt x="380" y="388"/>
                  </a:moveTo>
                  <a:lnTo>
                    <a:pt x="382" y="388"/>
                  </a:lnTo>
                  <a:lnTo>
                    <a:pt x="382" y="386"/>
                  </a:lnTo>
                  <a:lnTo>
                    <a:pt x="382" y="384"/>
                  </a:lnTo>
                  <a:lnTo>
                    <a:pt x="380" y="386"/>
                  </a:lnTo>
                  <a:lnTo>
                    <a:pt x="380" y="386"/>
                  </a:lnTo>
                  <a:lnTo>
                    <a:pt x="380" y="388"/>
                  </a:lnTo>
                  <a:close/>
                  <a:moveTo>
                    <a:pt x="386" y="384"/>
                  </a:moveTo>
                  <a:lnTo>
                    <a:pt x="388" y="384"/>
                  </a:lnTo>
                  <a:lnTo>
                    <a:pt x="392" y="384"/>
                  </a:lnTo>
                  <a:lnTo>
                    <a:pt x="394" y="386"/>
                  </a:lnTo>
                  <a:lnTo>
                    <a:pt x="396" y="386"/>
                  </a:lnTo>
                  <a:lnTo>
                    <a:pt x="400" y="388"/>
                  </a:lnTo>
                  <a:lnTo>
                    <a:pt x="402" y="388"/>
                  </a:lnTo>
                  <a:lnTo>
                    <a:pt x="402" y="388"/>
                  </a:lnTo>
                  <a:lnTo>
                    <a:pt x="402" y="390"/>
                  </a:lnTo>
                  <a:lnTo>
                    <a:pt x="404" y="390"/>
                  </a:lnTo>
                  <a:lnTo>
                    <a:pt x="406" y="390"/>
                  </a:lnTo>
                  <a:lnTo>
                    <a:pt x="408" y="390"/>
                  </a:lnTo>
                  <a:lnTo>
                    <a:pt x="410" y="390"/>
                  </a:lnTo>
                  <a:lnTo>
                    <a:pt x="410" y="390"/>
                  </a:lnTo>
                  <a:lnTo>
                    <a:pt x="408" y="388"/>
                  </a:lnTo>
                  <a:lnTo>
                    <a:pt x="410" y="386"/>
                  </a:lnTo>
                  <a:lnTo>
                    <a:pt x="410" y="386"/>
                  </a:lnTo>
                  <a:lnTo>
                    <a:pt x="408" y="384"/>
                  </a:lnTo>
                  <a:lnTo>
                    <a:pt x="406" y="384"/>
                  </a:lnTo>
                  <a:lnTo>
                    <a:pt x="402" y="382"/>
                  </a:lnTo>
                  <a:lnTo>
                    <a:pt x="400" y="382"/>
                  </a:lnTo>
                  <a:lnTo>
                    <a:pt x="396" y="384"/>
                  </a:lnTo>
                  <a:lnTo>
                    <a:pt x="394" y="382"/>
                  </a:lnTo>
                  <a:lnTo>
                    <a:pt x="390" y="382"/>
                  </a:lnTo>
                  <a:lnTo>
                    <a:pt x="386" y="382"/>
                  </a:lnTo>
                  <a:lnTo>
                    <a:pt x="386" y="384"/>
                  </a:lnTo>
                  <a:lnTo>
                    <a:pt x="386" y="384"/>
                  </a:lnTo>
                  <a:close/>
                  <a:moveTo>
                    <a:pt x="376" y="376"/>
                  </a:moveTo>
                  <a:lnTo>
                    <a:pt x="378" y="376"/>
                  </a:lnTo>
                  <a:lnTo>
                    <a:pt x="382" y="376"/>
                  </a:lnTo>
                  <a:lnTo>
                    <a:pt x="384" y="380"/>
                  </a:lnTo>
                  <a:lnTo>
                    <a:pt x="388" y="382"/>
                  </a:lnTo>
                  <a:lnTo>
                    <a:pt x="392" y="380"/>
                  </a:lnTo>
                  <a:lnTo>
                    <a:pt x="400" y="382"/>
                  </a:lnTo>
                  <a:lnTo>
                    <a:pt x="402" y="380"/>
                  </a:lnTo>
                  <a:lnTo>
                    <a:pt x="402" y="380"/>
                  </a:lnTo>
                  <a:lnTo>
                    <a:pt x="400" y="378"/>
                  </a:lnTo>
                  <a:lnTo>
                    <a:pt x="394" y="378"/>
                  </a:lnTo>
                  <a:lnTo>
                    <a:pt x="392" y="378"/>
                  </a:lnTo>
                  <a:lnTo>
                    <a:pt x="388" y="376"/>
                  </a:lnTo>
                  <a:lnTo>
                    <a:pt x="386" y="376"/>
                  </a:lnTo>
                  <a:lnTo>
                    <a:pt x="384" y="374"/>
                  </a:lnTo>
                  <a:lnTo>
                    <a:pt x="386" y="374"/>
                  </a:lnTo>
                  <a:lnTo>
                    <a:pt x="386" y="374"/>
                  </a:lnTo>
                  <a:lnTo>
                    <a:pt x="390" y="376"/>
                  </a:lnTo>
                  <a:lnTo>
                    <a:pt x="396" y="376"/>
                  </a:lnTo>
                  <a:lnTo>
                    <a:pt x="396" y="376"/>
                  </a:lnTo>
                  <a:lnTo>
                    <a:pt x="396" y="376"/>
                  </a:lnTo>
                  <a:lnTo>
                    <a:pt x="390" y="372"/>
                  </a:lnTo>
                  <a:lnTo>
                    <a:pt x="382" y="370"/>
                  </a:lnTo>
                  <a:lnTo>
                    <a:pt x="380" y="370"/>
                  </a:lnTo>
                  <a:lnTo>
                    <a:pt x="380" y="372"/>
                  </a:lnTo>
                  <a:lnTo>
                    <a:pt x="378" y="374"/>
                  </a:lnTo>
                  <a:lnTo>
                    <a:pt x="376" y="376"/>
                  </a:lnTo>
                  <a:close/>
                  <a:moveTo>
                    <a:pt x="414" y="382"/>
                  </a:moveTo>
                  <a:lnTo>
                    <a:pt x="414" y="382"/>
                  </a:lnTo>
                  <a:lnTo>
                    <a:pt x="416" y="380"/>
                  </a:lnTo>
                  <a:lnTo>
                    <a:pt x="416" y="380"/>
                  </a:lnTo>
                  <a:lnTo>
                    <a:pt x="414" y="380"/>
                  </a:lnTo>
                  <a:lnTo>
                    <a:pt x="414" y="382"/>
                  </a:lnTo>
                  <a:close/>
                  <a:moveTo>
                    <a:pt x="416" y="344"/>
                  </a:moveTo>
                  <a:lnTo>
                    <a:pt x="414" y="348"/>
                  </a:lnTo>
                  <a:lnTo>
                    <a:pt x="414" y="350"/>
                  </a:lnTo>
                  <a:lnTo>
                    <a:pt x="416" y="350"/>
                  </a:lnTo>
                  <a:lnTo>
                    <a:pt x="418" y="352"/>
                  </a:lnTo>
                  <a:lnTo>
                    <a:pt x="420" y="354"/>
                  </a:lnTo>
                  <a:lnTo>
                    <a:pt x="422" y="354"/>
                  </a:lnTo>
                  <a:lnTo>
                    <a:pt x="424" y="354"/>
                  </a:lnTo>
                  <a:lnTo>
                    <a:pt x="426" y="352"/>
                  </a:lnTo>
                  <a:lnTo>
                    <a:pt x="428" y="350"/>
                  </a:lnTo>
                  <a:lnTo>
                    <a:pt x="428" y="348"/>
                  </a:lnTo>
                  <a:lnTo>
                    <a:pt x="428" y="346"/>
                  </a:lnTo>
                  <a:lnTo>
                    <a:pt x="422" y="342"/>
                  </a:lnTo>
                  <a:lnTo>
                    <a:pt x="420" y="344"/>
                  </a:lnTo>
                  <a:lnTo>
                    <a:pt x="416" y="344"/>
                  </a:lnTo>
                  <a:close/>
                  <a:moveTo>
                    <a:pt x="440" y="342"/>
                  </a:moveTo>
                  <a:lnTo>
                    <a:pt x="440" y="342"/>
                  </a:lnTo>
                  <a:lnTo>
                    <a:pt x="442" y="340"/>
                  </a:lnTo>
                  <a:lnTo>
                    <a:pt x="442" y="340"/>
                  </a:lnTo>
                  <a:lnTo>
                    <a:pt x="442" y="340"/>
                  </a:lnTo>
                  <a:lnTo>
                    <a:pt x="440" y="340"/>
                  </a:lnTo>
                  <a:lnTo>
                    <a:pt x="440" y="342"/>
                  </a:lnTo>
                  <a:close/>
                  <a:moveTo>
                    <a:pt x="428" y="328"/>
                  </a:moveTo>
                  <a:lnTo>
                    <a:pt x="428" y="330"/>
                  </a:lnTo>
                  <a:lnTo>
                    <a:pt x="428" y="334"/>
                  </a:lnTo>
                  <a:lnTo>
                    <a:pt x="428" y="334"/>
                  </a:lnTo>
                  <a:lnTo>
                    <a:pt x="430" y="336"/>
                  </a:lnTo>
                  <a:lnTo>
                    <a:pt x="432" y="336"/>
                  </a:lnTo>
                  <a:lnTo>
                    <a:pt x="432" y="334"/>
                  </a:lnTo>
                  <a:lnTo>
                    <a:pt x="434" y="332"/>
                  </a:lnTo>
                  <a:lnTo>
                    <a:pt x="434" y="330"/>
                  </a:lnTo>
                  <a:lnTo>
                    <a:pt x="430" y="328"/>
                  </a:lnTo>
                  <a:lnTo>
                    <a:pt x="428" y="328"/>
                  </a:lnTo>
                  <a:close/>
                  <a:moveTo>
                    <a:pt x="444" y="320"/>
                  </a:moveTo>
                  <a:lnTo>
                    <a:pt x="444" y="324"/>
                  </a:lnTo>
                  <a:lnTo>
                    <a:pt x="444" y="328"/>
                  </a:lnTo>
                  <a:lnTo>
                    <a:pt x="444" y="328"/>
                  </a:lnTo>
                  <a:lnTo>
                    <a:pt x="446" y="330"/>
                  </a:lnTo>
                  <a:lnTo>
                    <a:pt x="448" y="330"/>
                  </a:lnTo>
                  <a:lnTo>
                    <a:pt x="452" y="330"/>
                  </a:lnTo>
                  <a:lnTo>
                    <a:pt x="452" y="330"/>
                  </a:lnTo>
                  <a:lnTo>
                    <a:pt x="452" y="332"/>
                  </a:lnTo>
                  <a:lnTo>
                    <a:pt x="454" y="332"/>
                  </a:lnTo>
                  <a:lnTo>
                    <a:pt x="456" y="330"/>
                  </a:lnTo>
                  <a:lnTo>
                    <a:pt x="456" y="328"/>
                  </a:lnTo>
                  <a:lnTo>
                    <a:pt x="456" y="326"/>
                  </a:lnTo>
                  <a:lnTo>
                    <a:pt x="456" y="324"/>
                  </a:lnTo>
                  <a:lnTo>
                    <a:pt x="454" y="326"/>
                  </a:lnTo>
                  <a:lnTo>
                    <a:pt x="454" y="328"/>
                  </a:lnTo>
                  <a:lnTo>
                    <a:pt x="454" y="326"/>
                  </a:lnTo>
                  <a:lnTo>
                    <a:pt x="452" y="324"/>
                  </a:lnTo>
                  <a:lnTo>
                    <a:pt x="452" y="322"/>
                  </a:lnTo>
                  <a:lnTo>
                    <a:pt x="450" y="320"/>
                  </a:lnTo>
                  <a:lnTo>
                    <a:pt x="452" y="320"/>
                  </a:lnTo>
                  <a:lnTo>
                    <a:pt x="452" y="320"/>
                  </a:lnTo>
                  <a:lnTo>
                    <a:pt x="452" y="318"/>
                  </a:lnTo>
                  <a:lnTo>
                    <a:pt x="450" y="316"/>
                  </a:lnTo>
                  <a:lnTo>
                    <a:pt x="448" y="318"/>
                  </a:lnTo>
                  <a:lnTo>
                    <a:pt x="448" y="318"/>
                  </a:lnTo>
                  <a:lnTo>
                    <a:pt x="446" y="318"/>
                  </a:lnTo>
                  <a:lnTo>
                    <a:pt x="444" y="320"/>
                  </a:lnTo>
                  <a:close/>
                  <a:moveTo>
                    <a:pt x="448" y="280"/>
                  </a:moveTo>
                  <a:lnTo>
                    <a:pt x="446" y="282"/>
                  </a:lnTo>
                  <a:lnTo>
                    <a:pt x="446" y="282"/>
                  </a:lnTo>
                  <a:lnTo>
                    <a:pt x="448" y="284"/>
                  </a:lnTo>
                  <a:lnTo>
                    <a:pt x="448" y="286"/>
                  </a:lnTo>
                  <a:lnTo>
                    <a:pt x="446" y="286"/>
                  </a:lnTo>
                  <a:lnTo>
                    <a:pt x="446" y="290"/>
                  </a:lnTo>
                  <a:lnTo>
                    <a:pt x="448" y="292"/>
                  </a:lnTo>
                  <a:lnTo>
                    <a:pt x="448" y="296"/>
                  </a:lnTo>
                  <a:lnTo>
                    <a:pt x="448" y="298"/>
                  </a:lnTo>
                  <a:lnTo>
                    <a:pt x="448" y="302"/>
                  </a:lnTo>
                  <a:lnTo>
                    <a:pt x="448" y="302"/>
                  </a:lnTo>
                  <a:lnTo>
                    <a:pt x="448" y="302"/>
                  </a:lnTo>
                  <a:lnTo>
                    <a:pt x="448" y="298"/>
                  </a:lnTo>
                  <a:lnTo>
                    <a:pt x="450" y="296"/>
                  </a:lnTo>
                  <a:lnTo>
                    <a:pt x="450" y="292"/>
                  </a:lnTo>
                  <a:lnTo>
                    <a:pt x="448" y="290"/>
                  </a:lnTo>
                  <a:lnTo>
                    <a:pt x="448" y="286"/>
                  </a:lnTo>
                  <a:lnTo>
                    <a:pt x="448" y="284"/>
                  </a:lnTo>
                  <a:lnTo>
                    <a:pt x="448" y="282"/>
                  </a:lnTo>
                  <a:lnTo>
                    <a:pt x="448" y="280"/>
                  </a:lnTo>
                  <a:close/>
                  <a:moveTo>
                    <a:pt x="428" y="286"/>
                  </a:moveTo>
                  <a:lnTo>
                    <a:pt x="428" y="288"/>
                  </a:lnTo>
                  <a:lnTo>
                    <a:pt x="428" y="288"/>
                  </a:lnTo>
                  <a:lnTo>
                    <a:pt x="432" y="288"/>
                  </a:lnTo>
                  <a:lnTo>
                    <a:pt x="434" y="286"/>
                  </a:lnTo>
                  <a:lnTo>
                    <a:pt x="432" y="286"/>
                  </a:lnTo>
                  <a:lnTo>
                    <a:pt x="430" y="286"/>
                  </a:lnTo>
                  <a:lnTo>
                    <a:pt x="428" y="286"/>
                  </a:lnTo>
                  <a:close/>
                  <a:moveTo>
                    <a:pt x="426" y="282"/>
                  </a:moveTo>
                  <a:lnTo>
                    <a:pt x="428" y="284"/>
                  </a:lnTo>
                  <a:lnTo>
                    <a:pt x="428" y="282"/>
                  </a:lnTo>
                  <a:lnTo>
                    <a:pt x="428" y="282"/>
                  </a:lnTo>
                  <a:lnTo>
                    <a:pt x="426" y="282"/>
                  </a:lnTo>
                  <a:lnTo>
                    <a:pt x="426" y="282"/>
                  </a:lnTo>
                  <a:close/>
                  <a:moveTo>
                    <a:pt x="442" y="242"/>
                  </a:moveTo>
                  <a:lnTo>
                    <a:pt x="444" y="244"/>
                  </a:lnTo>
                  <a:lnTo>
                    <a:pt x="446" y="246"/>
                  </a:lnTo>
                  <a:lnTo>
                    <a:pt x="448" y="246"/>
                  </a:lnTo>
                  <a:lnTo>
                    <a:pt x="446" y="244"/>
                  </a:lnTo>
                  <a:lnTo>
                    <a:pt x="446" y="244"/>
                  </a:lnTo>
                  <a:lnTo>
                    <a:pt x="444" y="240"/>
                  </a:lnTo>
                  <a:lnTo>
                    <a:pt x="442" y="240"/>
                  </a:lnTo>
                  <a:lnTo>
                    <a:pt x="442" y="242"/>
                  </a:lnTo>
                  <a:close/>
                  <a:moveTo>
                    <a:pt x="458" y="252"/>
                  </a:moveTo>
                  <a:lnTo>
                    <a:pt x="458" y="252"/>
                  </a:lnTo>
                  <a:lnTo>
                    <a:pt x="460" y="252"/>
                  </a:lnTo>
                  <a:lnTo>
                    <a:pt x="460" y="252"/>
                  </a:lnTo>
                  <a:lnTo>
                    <a:pt x="460" y="250"/>
                  </a:lnTo>
                  <a:lnTo>
                    <a:pt x="460" y="248"/>
                  </a:lnTo>
                  <a:lnTo>
                    <a:pt x="462" y="246"/>
                  </a:lnTo>
                  <a:lnTo>
                    <a:pt x="462" y="244"/>
                  </a:lnTo>
                  <a:lnTo>
                    <a:pt x="458" y="246"/>
                  </a:lnTo>
                  <a:lnTo>
                    <a:pt x="458" y="248"/>
                  </a:lnTo>
                  <a:lnTo>
                    <a:pt x="458" y="252"/>
                  </a:lnTo>
                  <a:close/>
                  <a:moveTo>
                    <a:pt x="450" y="238"/>
                  </a:moveTo>
                  <a:lnTo>
                    <a:pt x="450" y="238"/>
                  </a:lnTo>
                  <a:lnTo>
                    <a:pt x="452" y="238"/>
                  </a:lnTo>
                  <a:lnTo>
                    <a:pt x="452" y="234"/>
                  </a:lnTo>
                  <a:lnTo>
                    <a:pt x="452" y="232"/>
                  </a:lnTo>
                  <a:lnTo>
                    <a:pt x="452" y="234"/>
                  </a:lnTo>
                  <a:lnTo>
                    <a:pt x="450" y="238"/>
                  </a:lnTo>
                  <a:close/>
                  <a:moveTo>
                    <a:pt x="452" y="228"/>
                  </a:moveTo>
                  <a:lnTo>
                    <a:pt x="452" y="230"/>
                  </a:lnTo>
                  <a:lnTo>
                    <a:pt x="452" y="230"/>
                  </a:lnTo>
                  <a:lnTo>
                    <a:pt x="452" y="230"/>
                  </a:lnTo>
                  <a:lnTo>
                    <a:pt x="454" y="228"/>
                  </a:lnTo>
                  <a:lnTo>
                    <a:pt x="452" y="228"/>
                  </a:lnTo>
                  <a:close/>
                  <a:moveTo>
                    <a:pt x="462" y="202"/>
                  </a:moveTo>
                  <a:lnTo>
                    <a:pt x="464" y="204"/>
                  </a:lnTo>
                  <a:lnTo>
                    <a:pt x="464" y="204"/>
                  </a:lnTo>
                  <a:lnTo>
                    <a:pt x="466" y="202"/>
                  </a:lnTo>
                  <a:lnTo>
                    <a:pt x="466" y="200"/>
                  </a:lnTo>
                  <a:lnTo>
                    <a:pt x="466" y="198"/>
                  </a:lnTo>
                  <a:lnTo>
                    <a:pt x="468" y="196"/>
                  </a:lnTo>
                  <a:lnTo>
                    <a:pt x="466" y="196"/>
                  </a:lnTo>
                  <a:lnTo>
                    <a:pt x="464" y="196"/>
                  </a:lnTo>
                  <a:lnTo>
                    <a:pt x="464" y="198"/>
                  </a:lnTo>
                  <a:lnTo>
                    <a:pt x="462" y="202"/>
                  </a:lnTo>
                  <a:close/>
                  <a:moveTo>
                    <a:pt x="456" y="166"/>
                  </a:moveTo>
                  <a:lnTo>
                    <a:pt x="456" y="166"/>
                  </a:lnTo>
                  <a:lnTo>
                    <a:pt x="456" y="164"/>
                  </a:lnTo>
                  <a:lnTo>
                    <a:pt x="460" y="164"/>
                  </a:lnTo>
                  <a:lnTo>
                    <a:pt x="462" y="162"/>
                  </a:lnTo>
                  <a:lnTo>
                    <a:pt x="462" y="160"/>
                  </a:lnTo>
                  <a:lnTo>
                    <a:pt x="460" y="158"/>
                  </a:lnTo>
                  <a:lnTo>
                    <a:pt x="456" y="160"/>
                  </a:lnTo>
                  <a:lnTo>
                    <a:pt x="456" y="164"/>
                  </a:lnTo>
                  <a:lnTo>
                    <a:pt x="456" y="166"/>
                  </a:lnTo>
                  <a:close/>
                  <a:moveTo>
                    <a:pt x="480" y="98"/>
                  </a:moveTo>
                  <a:lnTo>
                    <a:pt x="482" y="96"/>
                  </a:lnTo>
                  <a:lnTo>
                    <a:pt x="482" y="94"/>
                  </a:lnTo>
                  <a:lnTo>
                    <a:pt x="482" y="90"/>
                  </a:lnTo>
                  <a:lnTo>
                    <a:pt x="482" y="88"/>
                  </a:lnTo>
                  <a:lnTo>
                    <a:pt x="482" y="86"/>
                  </a:lnTo>
                  <a:lnTo>
                    <a:pt x="480" y="88"/>
                  </a:lnTo>
                  <a:lnTo>
                    <a:pt x="480" y="90"/>
                  </a:lnTo>
                  <a:lnTo>
                    <a:pt x="480" y="90"/>
                  </a:lnTo>
                  <a:lnTo>
                    <a:pt x="480" y="92"/>
                  </a:lnTo>
                  <a:lnTo>
                    <a:pt x="480" y="94"/>
                  </a:lnTo>
                  <a:lnTo>
                    <a:pt x="480" y="98"/>
                  </a:lnTo>
                  <a:close/>
                  <a:moveTo>
                    <a:pt x="474" y="106"/>
                  </a:moveTo>
                  <a:lnTo>
                    <a:pt x="474" y="106"/>
                  </a:lnTo>
                  <a:lnTo>
                    <a:pt x="474" y="104"/>
                  </a:lnTo>
                  <a:lnTo>
                    <a:pt x="476" y="100"/>
                  </a:lnTo>
                  <a:lnTo>
                    <a:pt x="474" y="98"/>
                  </a:lnTo>
                  <a:lnTo>
                    <a:pt x="472" y="100"/>
                  </a:lnTo>
                  <a:lnTo>
                    <a:pt x="472" y="102"/>
                  </a:lnTo>
                  <a:lnTo>
                    <a:pt x="474" y="106"/>
                  </a:lnTo>
                  <a:close/>
                  <a:moveTo>
                    <a:pt x="470" y="98"/>
                  </a:moveTo>
                  <a:lnTo>
                    <a:pt x="470" y="100"/>
                  </a:lnTo>
                  <a:lnTo>
                    <a:pt x="472" y="98"/>
                  </a:lnTo>
                  <a:lnTo>
                    <a:pt x="472" y="94"/>
                  </a:lnTo>
                  <a:lnTo>
                    <a:pt x="472" y="94"/>
                  </a:lnTo>
                  <a:lnTo>
                    <a:pt x="472" y="92"/>
                  </a:lnTo>
                  <a:lnTo>
                    <a:pt x="472" y="90"/>
                  </a:lnTo>
                  <a:lnTo>
                    <a:pt x="470" y="92"/>
                  </a:lnTo>
                  <a:lnTo>
                    <a:pt x="468" y="94"/>
                  </a:lnTo>
                  <a:lnTo>
                    <a:pt x="470" y="96"/>
                  </a:lnTo>
                  <a:lnTo>
                    <a:pt x="470" y="98"/>
                  </a:lnTo>
                  <a:close/>
                  <a:moveTo>
                    <a:pt x="340" y="8"/>
                  </a:moveTo>
                  <a:lnTo>
                    <a:pt x="340" y="8"/>
                  </a:lnTo>
                  <a:lnTo>
                    <a:pt x="342" y="8"/>
                  </a:lnTo>
                  <a:lnTo>
                    <a:pt x="342" y="6"/>
                  </a:lnTo>
                  <a:lnTo>
                    <a:pt x="340" y="4"/>
                  </a:lnTo>
                  <a:lnTo>
                    <a:pt x="340" y="4"/>
                  </a:lnTo>
                  <a:lnTo>
                    <a:pt x="338" y="6"/>
                  </a:lnTo>
                  <a:lnTo>
                    <a:pt x="340" y="8"/>
                  </a:lnTo>
                  <a:close/>
                  <a:moveTo>
                    <a:pt x="340" y="12"/>
                  </a:moveTo>
                  <a:lnTo>
                    <a:pt x="340" y="14"/>
                  </a:lnTo>
                  <a:lnTo>
                    <a:pt x="342" y="14"/>
                  </a:lnTo>
                  <a:lnTo>
                    <a:pt x="344" y="12"/>
                  </a:lnTo>
                  <a:lnTo>
                    <a:pt x="344" y="10"/>
                  </a:lnTo>
                  <a:lnTo>
                    <a:pt x="342" y="10"/>
                  </a:lnTo>
                  <a:lnTo>
                    <a:pt x="340" y="10"/>
                  </a:lnTo>
                  <a:lnTo>
                    <a:pt x="340" y="12"/>
                  </a:lnTo>
                  <a:close/>
                  <a:moveTo>
                    <a:pt x="330" y="12"/>
                  </a:moveTo>
                  <a:lnTo>
                    <a:pt x="332" y="16"/>
                  </a:lnTo>
                  <a:lnTo>
                    <a:pt x="332" y="16"/>
                  </a:lnTo>
                  <a:lnTo>
                    <a:pt x="334" y="16"/>
                  </a:lnTo>
                  <a:lnTo>
                    <a:pt x="334" y="14"/>
                  </a:lnTo>
                  <a:lnTo>
                    <a:pt x="336" y="14"/>
                  </a:lnTo>
                  <a:lnTo>
                    <a:pt x="332" y="12"/>
                  </a:lnTo>
                  <a:lnTo>
                    <a:pt x="332" y="10"/>
                  </a:lnTo>
                  <a:lnTo>
                    <a:pt x="330" y="8"/>
                  </a:lnTo>
                  <a:lnTo>
                    <a:pt x="330" y="8"/>
                  </a:lnTo>
                  <a:lnTo>
                    <a:pt x="330" y="10"/>
                  </a:lnTo>
                  <a:lnTo>
                    <a:pt x="330" y="12"/>
                  </a:lnTo>
                  <a:lnTo>
                    <a:pt x="330" y="12"/>
                  </a:lnTo>
                  <a:close/>
                  <a:moveTo>
                    <a:pt x="324" y="14"/>
                  </a:moveTo>
                  <a:lnTo>
                    <a:pt x="324" y="16"/>
                  </a:lnTo>
                  <a:lnTo>
                    <a:pt x="324" y="18"/>
                  </a:lnTo>
                  <a:lnTo>
                    <a:pt x="326" y="16"/>
                  </a:lnTo>
                  <a:lnTo>
                    <a:pt x="326" y="16"/>
                  </a:lnTo>
                  <a:lnTo>
                    <a:pt x="324" y="14"/>
                  </a:lnTo>
                  <a:lnTo>
                    <a:pt x="324" y="14"/>
                  </a:lnTo>
                  <a:close/>
                  <a:moveTo>
                    <a:pt x="286" y="24"/>
                  </a:moveTo>
                  <a:lnTo>
                    <a:pt x="288" y="28"/>
                  </a:lnTo>
                  <a:lnTo>
                    <a:pt x="290" y="28"/>
                  </a:lnTo>
                  <a:lnTo>
                    <a:pt x="292" y="30"/>
                  </a:lnTo>
                  <a:lnTo>
                    <a:pt x="294" y="32"/>
                  </a:lnTo>
                  <a:lnTo>
                    <a:pt x="296" y="28"/>
                  </a:lnTo>
                  <a:lnTo>
                    <a:pt x="296" y="26"/>
                  </a:lnTo>
                  <a:lnTo>
                    <a:pt x="296" y="26"/>
                  </a:lnTo>
                  <a:lnTo>
                    <a:pt x="296" y="24"/>
                  </a:lnTo>
                  <a:lnTo>
                    <a:pt x="294" y="24"/>
                  </a:lnTo>
                  <a:lnTo>
                    <a:pt x="292" y="20"/>
                  </a:lnTo>
                  <a:lnTo>
                    <a:pt x="290" y="20"/>
                  </a:lnTo>
                  <a:lnTo>
                    <a:pt x="290" y="22"/>
                  </a:lnTo>
                  <a:lnTo>
                    <a:pt x="290" y="24"/>
                  </a:lnTo>
                  <a:lnTo>
                    <a:pt x="290" y="24"/>
                  </a:lnTo>
                  <a:lnTo>
                    <a:pt x="288" y="26"/>
                  </a:lnTo>
                  <a:lnTo>
                    <a:pt x="288" y="24"/>
                  </a:lnTo>
                  <a:lnTo>
                    <a:pt x="286" y="24"/>
                  </a:lnTo>
                  <a:close/>
                  <a:moveTo>
                    <a:pt x="284" y="26"/>
                  </a:moveTo>
                  <a:lnTo>
                    <a:pt x="286" y="30"/>
                  </a:lnTo>
                  <a:lnTo>
                    <a:pt x="286" y="30"/>
                  </a:lnTo>
                  <a:lnTo>
                    <a:pt x="288" y="28"/>
                  </a:lnTo>
                  <a:lnTo>
                    <a:pt x="286" y="26"/>
                  </a:lnTo>
                  <a:lnTo>
                    <a:pt x="284" y="26"/>
                  </a:lnTo>
                  <a:close/>
                  <a:moveTo>
                    <a:pt x="272" y="26"/>
                  </a:moveTo>
                  <a:lnTo>
                    <a:pt x="272" y="28"/>
                  </a:lnTo>
                  <a:lnTo>
                    <a:pt x="276" y="28"/>
                  </a:lnTo>
                  <a:lnTo>
                    <a:pt x="276" y="30"/>
                  </a:lnTo>
                  <a:lnTo>
                    <a:pt x="278" y="30"/>
                  </a:lnTo>
                  <a:lnTo>
                    <a:pt x="278" y="28"/>
                  </a:lnTo>
                  <a:lnTo>
                    <a:pt x="278" y="28"/>
                  </a:lnTo>
                  <a:lnTo>
                    <a:pt x="276" y="26"/>
                  </a:lnTo>
                  <a:lnTo>
                    <a:pt x="276" y="24"/>
                  </a:lnTo>
                  <a:lnTo>
                    <a:pt x="274" y="24"/>
                  </a:lnTo>
                  <a:lnTo>
                    <a:pt x="272" y="26"/>
                  </a:lnTo>
                  <a:lnTo>
                    <a:pt x="272" y="26"/>
                  </a:lnTo>
                  <a:close/>
                  <a:moveTo>
                    <a:pt x="266" y="50"/>
                  </a:moveTo>
                  <a:lnTo>
                    <a:pt x="266" y="50"/>
                  </a:lnTo>
                  <a:lnTo>
                    <a:pt x="268" y="50"/>
                  </a:lnTo>
                  <a:lnTo>
                    <a:pt x="268" y="48"/>
                  </a:lnTo>
                  <a:lnTo>
                    <a:pt x="268" y="46"/>
                  </a:lnTo>
                  <a:lnTo>
                    <a:pt x="266" y="42"/>
                  </a:lnTo>
                  <a:lnTo>
                    <a:pt x="264" y="40"/>
                  </a:lnTo>
                  <a:lnTo>
                    <a:pt x="262" y="42"/>
                  </a:lnTo>
                  <a:lnTo>
                    <a:pt x="262" y="42"/>
                  </a:lnTo>
                  <a:lnTo>
                    <a:pt x="264" y="44"/>
                  </a:lnTo>
                  <a:lnTo>
                    <a:pt x="264" y="48"/>
                  </a:lnTo>
                  <a:lnTo>
                    <a:pt x="266" y="50"/>
                  </a:lnTo>
                  <a:close/>
                  <a:moveTo>
                    <a:pt x="268" y="72"/>
                  </a:moveTo>
                  <a:lnTo>
                    <a:pt x="272" y="72"/>
                  </a:lnTo>
                  <a:lnTo>
                    <a:pt x="272" y="72"/>
                  </a:lnTo>
                  <a:lnTo>
                    <a:pt x="272" y="70"/>
                  </a:lnTo>
                  <a:lnTo>
                    <a:pt x="270" y="68"/>
                  </a:lnTo>
                  <a:lnTo>
                    <a:pt x="270" y="66"/>
                  </a:lnTo>
                  <a:lnTo>
                    <a:pt x="270" y="66"/>
                  </a:lnTo>
                  <a:lnTo>
                    <a:pt x="268" y="66"/>
                  </a:lnTo>
                  <a:lnTo>
                    <a:pt x="266" y="68"/>
                  </a:lnTo>
                  <a:lnTo>
                    <a:pt x="266" y="70"/>
                  </a:lnTo>
                  <a:lnTo>
                    <a:pt x="268" y="72"/>
                  </a:lnTo>
                  <a:lnTo>
                    <a:pt x="268" y="72"/>
                  </a:lnTo>
                  <a:close/>
                  <a:moveTo>
                    <a:pt x="268" y="76"/>
                  </a:moveTo>
                  <a:lnTo>
                    <a:pt x="268" y="78"/>
                  </a:lnTo>
                  <a:lnTo>
                    <a:pt x="268" y="80"/>
                  </a:lnTo>
                  <a:lnTo>
                    <a:pt x="268" y="82"/>
                  </a:lnTo>
                  <a:lnTo>
                    <a:pt x="272" y="84"/>
                  </a:lnTo>
                  <a:lnTo>
                    <a:pt x="274" y="84"/>
                  </a:lnTo>
                  <a:lnTo>
                    <a:pt x="274" y="78"/>
                  </a:lnTo>
                  <a:lnTo>
                    <a:pt x="272" y="76"/>
                  </a:lnTo>
                  <a:lnTo>
                    <a:pt x="270" y="76"/>
                  </a:lnTo>
                  <a:lnTo>
                    <a:pt x="268" y="76"/>
                  </a:lnTo>
                  <a:close/>
                  <a:moveTo>
                    <a:pt x="234" y="52"/>
                  </a:moveTo>
                  <a:lnTo>
                    <a:pt x="234" y="50"/>
                  </a:lnTo>
                  <a:lnTo>
                    <a:pt x="234" y="50"/>
                  </a:lnTo>
                  <a:lnTo>
                    <a:pt x="234" y="48"/>
                  </a:lnTo>
                  <a:lnTo>
                    <a:pt x="234" y="48"/>
                  </a:lnTo>
                  <a:lnTo>
                    <a:pt x="232" y="48"/>
                  </a:lnTo>
                  <a:lnTo>
                    <a:pt x="232" y="50"/>
                  </a:lnTo>
                  <a:lnTo>
                    <a:pt x="234" y="52"/>
                  </a:lnTo>
                  <a:close/>
                  <a:moveTo>
                    <a:pt x="228" y="68"/>
                  </a:moveTo>
                  <a:lnTo>
                    <a:pt x="230" y="68"/>
                  </a:lnTo>
                  <a:lnTo>
                    <a:pt x="232" y="66"/>
                  </a:lnTo>
                  <a:lnTo>
                    <a:pt x="230" y="62"/>
                  </a:lnTo>
                  <a:lnTo>
                    <a:pt x="228" y="60"/>
                  </a:lnTo>
                  <a:lnTo>
                    <a:pt x="228" y="56"/>
                  </a:lnTo>
                  <a:lnTo>
                    <a:pt x="228" y="52"/>
                  </a:lnTo>
                  <a:lnTo>
                    <a:pt x="230" y="48"/>
                  </a:lnTo>
                  <a:lnTo>
                    <a:pt x="228" y="46"/>
                  </a:lnTo>
                  <a:lnTo>
                    <a:pt x="228" y="42"/>
                  </a:lnTo>
                  <a:lnTo>
                    <a:pt x="228" y="40"/>
                  </a:lnTo>
                  <a:lnTo>
                    <a:pt x="226" y="42"/>
                  </a:lnTo>
                  <a:lnTo>
                    <a:pt x="226" y="50"/>
                  </a:lnTo>
                  <a:lnTo>
                    <a:pt x="224" y="52"/>
                  </a:lnTo>
                  <a:lnTo>
                    <a:pt x="224" y="54"/>
                  </a:lnTo>
                  <a:lnTo>
                    <a:pt x="226" y="60"/>
                  </a:lnTo>
                  <a:lnTo>
                    <a:pt x="226" y="64"/>
                  </a:lnTo>
                  <a:lnTo>
                    <a:pt x="228" y="68"/>
                  </a:lnTo>
                  <a:close/>
                  <a:moveTo>
                    <a:pt x="96" y="88"/>
                  </a:moveTo>
                  <a:lnTo>
                    <a:pt x="98" y="88"/>
                  </a:lnTo>
                  <a:lnTo>
                    <a:pt x="98" y="90"/>
                  </a:lnTo>
                  <a:lnTo>
                    <a:pt x="100" y="92"/>
                  </a:lnTo>
                  <a:lnTo>
                    <a:pt x="100" y="88"/>
                  </a:lnTo>
                  <a:lnTo>
                    <a:pt x="98" y="88"/>
                  </a:lnTo>
                  <a:lnTo>
                    <a:pt x="96" y="88"/>
                  </a:lnTo>
                  <a:close/>
                  <a:moveTo>
                    <a:pt x="12" y="194"/>
                  </a:moveTo>
                  <a:lnTo>
                    <a:pt x="14" y="196"/>
                  </a:lnTo>
                  <a:lnTo>
                    <a:pt x="18" y="196"/>
                  </a:lnTo>
                  <a:lnTo>
                    <a:pt x="20" y="198"/>
                  </a:lnTo>
                  <a:lnTo>
                    <a:pt x="22" y="198"/>
                  </a:lnTo>
                  <a:lnTo>
                    <a:pt x="20" y="196"/>
                  </a:lnTo>
                  <a:lnTo>
                    <a:pt x="18" y="196"/>
                  </a:lnTo>
                  <a:lnTo>
                    <a:pt x="16" y="194"/>
                  </a:lnTo>
                  <a:lnTo>
                    <a:pt x="14" y="194"/>
                  </a:lnTo>
                  <a:lnTo>
                    <a:pt x="12" y="194"/>
                  </a:lnTo>
                  <a:lnTo>
                    <a:pt x="12" y="194"/>
                  </a:lnTo>
                  <a:close/>
                  <a:moveTo>
                    <a:pt x="0" y="196"/>
                  </a:moveTo>
                  <a:lnTo>
                    <a:pt x="4" y="198"/>
                  </a:lnTo>
                  <a:lnTo>
                    <a:pt x="6" y="198"/>
                  </a:lnTo>
                  <a:lnTo>
                    <a:pt x="8" y="198"/>
                  </a:lnTo>
                  <a:lnTo>
                    <a:pt x="10" y="198"/>
                  </a:lnTo>
                  <a:lnTo>
                    <a:pt x="8" y="196"/>
                  </a:lnTo>
                  <a:lnTo>
                    <a:pt x="4" y="194"/>
                  </a:lnTo>
                  <a:lnTo>
                    <a:pt x="2" y="194"/>
                  </a:lnTo>
                  <a:lnTo>
                    <a:pt x="0" y="196"/>
                  </a:lnTo>
                  <a:close/>
                  <a:moveTo>
                    <a:pt x="94" y="296"/>
                  </a:moveTo>
                  <a:lnTo>
                    <a:pt x="94" y="298"/>
                  </a:lnTo>
                  <a:lnTo>
                    <a:pt x="94" y="300"/>
                  </a:lnTo>
                  <a:lnTo>
                    <a:pt x="96" y="298"/>
                  </a:lnTo>
                  <a:lnTo>
                    <a:pt x="96" y="296"/>
                  </a:lnTo>
                  <a:lnTo>
                    <a:pt x="94" y="296"/>
                  </a:lnTo>
                  <a:close/>
                  <a:moveTo>
                    <a:pt x="94" y="308"/>
                  </a:moveTo>
                  <a:lnTo>
                    <a:pt x="96" y="308"/>
                  </a:lnTo>
                  <a:lnTo>
                    <a:pt x="98" y="308"/>
                  </a:lnTo>
                  <a:lnTo>
                    <a:pt x="102" y="308"/>
                  </a:lnTo>
                  <a:lnTo>
                    <a:pt x="104" y="310"/>
                  </a:lnTo>
                  <a:lnTo>
                    <a:pt x="104" y="310"/>
                  </a:lnTo>
                  <a:lnTo>
                    <a:pt x="106" y="308"/>
                  </a:lnTo>
                  <a:lnTo>
                    <a:pt x="104" y="306"/>
                  </a:lnTo>
                  <a:lnTo>
                    <a:pt x="100" y="306"/>
                  </a:lnTo>
                  <a:lnTo>
                    <a:pt x="100" y="306"/>
                  </a:lnTo>
                  <a:lnTo>
                    <a:pt x="96" y="306"/>
                  </a:lnTo>
                  <a:lnTo>
                    <a:pt x="96" y="306"/>
                  </a:lnTo>
                  <a:lnTo>
                    <a:pt x="94" y="306"/>
                  </a:lnTo>
                  <a:lnTo>
                    <a:pt x="94" y="308"/>
                  </a:lnTo>
                  <a:close/>
                  <a:moveTo>
                    <a:pt x="98" y="312"/>
                  </a:moveTo>
                  <a:lnTo>
                    <a:pt x="98" y="312"/>
                  </a:lnTo>
                  <a:lnTo>
                    <a:pt x="100" y="312"/>
                  </a:lnTo>
                  <a:lnTo>
                    <a:pt x="100" y="310"/>
                  </a:lnTo>
                  <a:lnTo>
                    <a:pt x="98" y="312"/>
                  </a:lnTo>
                  <a:close/>
                  <a:moveTo>
                    <a:pt x="98" y="328"/>
                  </a:moveTo>
                  <a:lnTo>
                    <a:pt x="100" y="328"/>
                  </a:lnTo>
                  <a:lnTo>
                    <a:pt x="100" y="328"/>
                  </a:lnTo>
                  <a:lnTo>
                    <a:pt x="102" y="330"/>
                  </a:lnTo>
                  <a:lnTo>
                    <a:pt x="104" y="328"/>
                  </a:lnTo>
                  <a:lnTo>
                    <a:pt x="102" y="328"/>
                  </a:lnTo>
                  <a:lnTo>
                    <a:pt x="100" y="326"/>
                  </a:lnTo>
                  <a:lnTo>
                    <a:pt x="100" y="326"/>
                  </a:lnTo>
                  <a:lnTo>
                    <a:pt x="98" y="328"/>
                  </a:lnTo>
                  <a:close/>
                  <a:moveTo>
                    <a:pt x="96" y="332"/>
                  </a:moveTo>
                  <a:lnTo>
                    <a:pt x="96" y="334"/>
                  </a:lnTo>
                  <a:lnTo>
                    <a:pt x="98" y="334"/>
                  </a:lnTo>
                  <a:lnTo>
                    <a:pt x="100" y="334"/>
                  </a:lnTo>
                  <a:lnTo>
                    <a:pt x="98" y="332"/>
                  </a:lnTo>
                  <a:lnTo>
                    <a:pt x="96" y="332"/>
                  </a:lnTo>
                  <a:lnTo>
                    <a:pt x="96" y="332"/>
                  </a:lnTo>
                  <a:close/>
                  <a:moveTo>
                    <a:pt x="100" y="342"/>
                  </a:moveTo>
                  <a:lnTo>
                    <a:pt x="100" y="342"/>
                  </a:lnTo>
                  <a:lnTo>
                    <a:pt x="100" y="342"/>
                  </a:lnTo>
                  <a:lnTo>
                    <a:pt x="100" y="340"/>
                  </a:lnTo>
                  <a:lnTo>
                    <a:pt x="100" y="340"/>
                  </a:lnTo>
                  <a:lnTo>
                    <a:pt x="100" y="340"/>
                  </a:lnTo>
                  <a:lnTo>
                    <a:pt x="100" y="342"/>
                  </a:lnTo>
                  <a:close/>
                  <a:moveTo>
                    <a:pt x="102" y="346"/>
                  </a:moveTo>
                  <a:lnTo>
                    <a:pt x="104" y="346"/>
                  </a:lnTo>
                  <a:lnTo>
                    <a:pt x="104" y="346"/>
                  </a:lnTo>
                  <a:lnTo>
                    <a:pt x="104" y="346"/>
                  </a:lnTo>
                  <a:lnTo>
                    <a:pt x="102" y="346"/>
                  </a:lnTo>
                  <a:close/>
                  <a:moveTo>
                    <a:pt x="96" y="346"/>
                  </a:moveTo>
                  <a:lnTo>
                    <a:pt x="96" y="346"/>
                  </a:lnTo>
                  <a:lnTo>
                    <a:pt x="96" y="346"/>
                  </a:lnTo>
                  <a:lnTo>
                    <a:pt x="96" y="346"/>
                  </a:lnTo>
                  <a:lnTo>
                    <a:pt x="96" y="346"/>
                  </a:lnTo>
                  <a:close/>
                  <a:moveTo>
                    <a:pt x="100" y="346"/>
                  </a:moveTo>
                  <a:lnTo>
                    <a:pt x="100" y="346"/>
                  </a:lnTo>
                  <a:lnTo>
                    <a:pt x="100" y="346"/>
                  </a:lnTo>
                  <a:lnTo>
                    <a:pt x="100" y="346"/>
                  </a:lnTo>
                  <a:lnTo>
                    <a:pt x="100" y="346"/>
                  </a:lnTo>
                  <a:close/>
                  <a:moveTo>
                    <a:pt x="98" y="350"/>
                  </a:moveTo>
                  <a:lnTo>
                    <a:pt x="100" y="348"/>
                  </a:lnTo>
                  <a:lnTo>
                    <a:pt x="100" y="348"/>
                  </a:lnTo>
                  <a:lnTo>
                    <a:pt x="98" y="348"/>
                  </a:lnTo>
                  <a:lnTo>
                    <a:pt x="98" y="350"/>
                  </a:lnTo>
                  <a:close/>
                  <a:moveTo>
                    <a:pt x="100" y="354"/>
                  </a:moveTo>
                  <a:lnTo>
                    <a:pt x="100" y="352"/>
                  </a:lnTo>
                  <a:lnTo>
                    <a:pt x="100" y="352"/>
                  </a:lnTo>
                  <a:lnTo>
                    <a:pt x="98" y="352"/>
                  </a:lnTo>
                  <a:lnTo>
                    <a:pt x="98" y="354"/>
                  </a:lnTo>
                  <a:lnTo>
                    <a:pt x="100" y="354"/>
                  </a:lnTo>
                  <a:close/>
                  <a:moveTo>
                    <a:pt x="102" y="356"/>
                  </a:moveTo>
                  <a:lnTo>
                    <a:pt x="102" y="356"/>
                  </a:lnTo>
                  <a:lnTo>
                    <a:pt x="104" y="354"/>
                  </a:lnTo>
                  <a:lnTo>
                    <a:pt x="102" y="354"/>
                  </a:lnTo>
                  <a:lnTo>
                    <a:pt x="100" y="356"/>
                  </a:lnTo>
                  <a:lnTo>
                    <a:pt x="102" y="356"/>
                  </a:lnTo>
                  <a:lnTo>
                    <a:pt x="102" y="356"/>
                  </a:lnTo>
                  <a:close/>
                  <a:moveTo>
                    <a:pt x="94" y="362"/>
                  </a:moveTo>
                  <a:lnTo>
                    <a:pt x="96" y="360"/>
                  </a:lnTo>
                  <a:lnTo>
                    <a:pt x="96" y="360"/>
                  </a:lnTo>
                  <a:lnTo>
                    <a:pt x="96" y="360"/>
                  </a:lnTo>
                  <a:lnTo>
                    <a:pt x="94" y="360"/>
                  </a:lnTo>
                  <a:lnTo>
                    <a:pt x="94" y="362"/>
                  </a:lnTo>
                  <a:lnTo>
                    <a:pt x="94" y="362"/>
                  </a:lnTo>
                  <a:close/>
                  <a:moveTo>
                    <a:pt x="98" y="366"/>
                  </a:moveTo>
                  <a:lnTo>
                    <a:pt x="102" y="362"/>
                  </a:lnTo>
                  <a:lnTo>
                    <a:pt x="104" y="360"/>
                  </a:lnTo>
                  <a:lnTo>
                    <a:pt x="104" y="360"/>
                  </a:lnTo>
                  <a:lnTo>
                    <a:pt x="102" y="360"/>
                  </a:lnTo>
                  <a:lnTo>
                    <a:pt x="100" y="362"/>
                  </a:lnTo>
                  <a:lnTo>
                    <a:pt x="98" y="362"/>
                  </a:lnTo>
                  <a:lnTo>
                    <a:pt x="98" y="362"/>
                  </a:lnTo>
                  <a:lnTo>
                    <a:pt x="96" y="364"/>
                  </a:lnTo>
                  <a:lnTo>
                    <a:pt x="96" y="364"/>
                  </a:lnTo>
                  <a:lnTo>
                    <a:pt x="96" y="366"/>
                  </a:lnTo>
                  <a:lnTo>
                    <a:pt x="98" y="366"/>
                  </a:lnTo>
                  <a:lnTo>
                    <a:pt x="98" y="366"/>
                  </a:lnTo>
                  <a:close/>
                  <a:moveTo>
                    <a:pt x="102" y="364"/>
                  </a:moveTo>
                  <a:lnTo>
                    <a:pt x="102" y="364"/>
                  </a:lnTo>
                  <a:lnTo>
                    <a:pt x="104" y="364"/>
                  </a:lnTo>
                  <a:lnTo>
                    <a:pt x="104" y="364"/>
                  </a:lnTo>
                  <a:lnTo>
                    <a:pt x="102" y="364"/>
                  </a:lnTo>
                  <a:close/>
                  <a:moveTo>
                    <a:pt x="100" y="368"/>
                  </a:moveTo>
                  <a:lnTo>
                    <a:pt x="102" y="368"/>
                  </a:lnTo>
                  <a:lnTo>
                    <a:pt x="100" y="366"/>
                  </a:lnTo>
                  <a:lnTo>
                    <a:pt x="100" y="366"/>
                  </a:lnTo>
                  <a:lnTo>
                    <a:pt x="100" y="368"/>
                  </a:lnTo>
                  <a:close/>
                  <a:moveTo>
                    <a:pt x="96" y="368"/>
                  </a:moveTo>
                  <a:lnTo>
                    <a:pt x="98" y="368"/>
                  </a:lnTo>
                  <a:lnTo>
                    <a:pt x="96" y="366"/>
                  </a:lnTo>
                  <a:lnTo>
                    <a:pt x="96" y="368"/>
                  </a:lnTo>
                  <a:lnTo>
                    <a:pt x="96" y="368"/>
                  </a:lnTo>
                  <a:lnTo>
                    <a:pt x="96" y="368"/>
                  </a:lnTo>
                  <a:close/>
                  <a:moveTo>
                    <a:pt x="92" y="376"/>
                  </a:moveTo>
                  <a:lnTo>
                    <a:pt x="92" y="378"/>
                  </a:lnTo>
                  <a:lnTo>
                    <a:pt x="94" y="378"/>
                  </a:lnTo>
                  <a:lnTo>
                    <a:pt x="96" y="376"/>
                  </a:lnTo>
                  <a:lnTo>
                    <a:pt x="98" y="376"/>
                  </a:lnTo>
                  <a:lnTo>
                    <a:pt x="100" y="374"/>
                  </a:lnTo>
                  <a:lnTo>
                    <a:pt x="98" y="374"/>
                  </a:lnTo>
                  <a:lnTo>
                    <a:pt x="96" y="374"/>
                  </a:lnTo>
                  <a:lnTo>
                    <a:pt x="94" y="374"/>
                  </a:lnTo>
                  <a:lnTo>
                    <a:pt x="94" y="376"/>
                  </a:lnTo>
                  <a:lnTo>
                    <a:pt x="92" y="376"/>
                  </a:lnTo>
                  <a:lnTo>
                    <a:pt x="92" y="376"/>
                  </a:lnTo>
                  <a:close/>
                  <a:moveTo>
                    <a:pt x="90" y="384"/>
                  </a:moveTo>
                  <a:lnTo>
                    <a:pt x="92" y="386"/>
                  </a:lnTo>
                  <a:lnTo>
                    <a:pt x="92" y="386"/>
                  </a:lnTo>
                  <a:lnTo>
                    <a:pt x="94" y="386"/>
                  </a:lnTo>
                  <a:lnTo>
                    <a:pt x="92" y="384"/>
                  </a:lnTo>
                  <a:lnTo>
                    <a:pt x="90" y="384"/>
                  </a:lnTo>
                  <a:close/>
                  <a:moveTo>
                    <a:pt x="144" y="668"/>
                  </a:moveTo>
                  <a:lnTo>
                    <a:pt x="146" y="666"/>
                  </a:lnTo>
                  <a:lnTo>
                    <a:pt x="148" y="666"/>
                  </a:lnTo>
                  <a:lnTo>
                    <a:pt x="150" y="668"/>
                  </a:lnTo>
                  <a:lnTo>
                    <a:pt x="148" y="668"/>
                  </a:lnTo>
                  <a:lnTo>
                    <a:pt x="146" y="668"/>
                  </a:lnTo>
                  <a:lnTo>
                    <a:pt x="146" y="668"/>
                  </a:lnTo>
                  <a:lnTo>
                    <a:pt x="144" y="668"/>
                  </a:lnTo>
                  <a:close/>
                  <a:moveTo>
                    <a:pt x="132" y="660"/>
                  </a:moveTo>
                  <a:lnTo>
                    <a:pt x="132" y="660"/>
                  </a:lnTo>
                  <a:lnTo>
                    <a:pt x="132" y="660"/>
                  </a:lnTo>
                  <a:lnTo>
                    <a:pt x="134" y="658"/>
                  </a:lnTo>
                  <a:lnTo>
                    <a:pt x="134" y="656"/>
                  </a:lnTo>
                  <a:lnTo>
                    <a:pt x="132" y="656"/>
                  </a:lnTo>
                  <a:lnTo>
                    <a:pt x="132" y="658"/>
                  </a:lnTo>
                  <a:lnTo>
                    <a:pt x="132" y="658"/>
                  </a:lnTo>
                  <a:lnTo>
                    <a:pt x="132" y="660"/>
                  </a:lnTo>
                  <a:close/>
                  <a:moveTo>
                    <a:pt x="122" y="644"/>
                  </a:moveTo>
                  <a:lnTo>
                    <a:pt x="124" y="646"/>
                  </a:lnTo>
                  <a:lnTo>
                    <a:pt x="124" y="646"/>
                  </a:lnTo>
                  <a:lnTo>
                    <a:pt x="126" y="644"/>
                  </a:lnTo>
                  <a:lnTo>
                    <a:pt x="126" y="644"/>
                  </a:lnTo>
                  <a:lnTo>
                    <a:pt x="124" y="644"/>
                  </a:lnTo>
                  <a:lnTo>
                    <a:pt x="122" y="644"/>
                  </a:lnTo>
                  <a:close/>
                  <a:moveTo>
                    <a:pt x="118" y="644"/>
                  </a:moveTo>
                  <a:lnTo>
                    <a:pt x="118" y="646"/>
                  </a:lnTo>
                  <a:lnTo>
                    <a:pt x="120" y="646"/>
                  </a:lnTo>
                  <a:lnTo>
                    <a:pt x="120" y="644"/>
                  </a:lnTo>
                  <a:lnTo>
                    <a:pt x="118" y="644"/>
                  </a:lnTo>
                  <a:lnTo>
                    <a:pt x="118" y="644"/>
                  </a:lnTo>
                  <a:close/>
                  <a:moveTo>
                    <a:pt x="104" y="646"/>
                  </a:moveTo>
                  <a:lnTo>
                    <a:pt x="106" y="646"/>
                  </a:lnTo>
                  <a:lnTo>
                    <a:pt x="106" y="646"/>
                  </a:lnTo>
                  <a:lnTo>
                    <a:pt x="106" y="648"/>
                  </a:lnTo>
                  <a:lnTo>
                    <a:pt x="108" y="648"/>
                  </a:lnTo>
                  <a:lnTo>
                    <a:pt x="108" y="646"/>
                  </a:lnTo>
                  <a:lnTo>
                    <a:pt x="106" y="644"/>
                  </a:lnTo>
                  <a:lnTo>
                    <a:pt x="104" y="646"/>
                  </a:lnTo>
                  <a:close/>
                  <a:moveTo>
                    <a:pt x="88" y="570"/>
                  </a:moveTo>
                  <a:lnTo>
                    <a:pt x="88" y="570"/>
                  </a:lnTo>
                  <a:lnTo>
                    <a:pt x="90" y="568"/>
                  </a:lnTo>
                  <a:lnTo>
                    <a:pt x="92" y="566"/>
                  </a:lnTo>
                  <a:lnTo>
                    <a:pt x="92" y="566"/>
                  </a:lnTo>
                  <a:lnTo>
                    <a:pt x="90" y="568"/>
                  </a:lnTo>
                  <a:lnTo>
                    <a:pt x="88" y="570"/>
                  </a:lnTo>
                  <a:close/>
                  <a:moveTo>
                    <a:pt x="88" y="568"/>
                  </a:moveTo>
                  <a:lnTo>
                    <a:pt x="88" y="568"/>
                  </a:lnTo>
                  <a:lnTo>
                    <a:pt x="88" y="568"/>
                  </a:lnTo>
                  <a:lnTo>
                    <a:pt x="90" y="566"/>
                  </a:lnTo>
                  <a:lnTo>
                    <a:pt x="90" y="566"/>
                  </a:lnTo>
                  <a:lnTo>
                    <a:pt x="90" y="566"/>
                  </a:lnTo>
                  <a:lnTo>
                    <a:pt x="88" y="568"/>
                  </a:lnTo>
                  <a:close/>
                  <a:moveTo>
                    <a:pt x="78" y="542"/>
                  </a:moveTo>
                  <a:lnTo>
                    <a:pt x="76" y="544"/>
                  </a:lnTo>
                  <a:lnTo>
                    <a:pt x="78" y="544"/>
                  </a:lnTo>
                  <a:lnTo>
                    <a:pt x="80" y="544"/>
                  </a:lnTo>
                  <a:lnTo>
                    <a:pt x="78" y="542"/>
                  </a:lnTo>
                  <a:lnTo>
                    <a:pt x="78" y="542"/>
                  </a:lnTo>
                  <a:lnTo>
                    <a:pt x="78" y="542"/>
                  </a:lnTo>
                  <a:close/>
                  <a:moveTo>
                    <a:pt x="76" y="540"/>
                  </a:moveTo>
                  <a:lnTo>
                    <a:pt x="76" y="540"/>
                  </a:lnTo>
                  <a:lnTo>
                    <a:pt x="78" y="542"/>
                  </a:lnTo>
                  <a:lnTo>
                    <a:pt x="78" y="540"/>
                  </a:lnTo>
                  <a:lnTo>
                    <a:pt x="78" y="538"/>
                  </a:lnTo>
                  <a:lnTo>
                    <a:pt x="76" y="540"/>
                  </a:lnTo>
                  <a:close/>
                  <a:moveTo>
                    <a:pt x="78" y="516"/>
                  </a:moveTo>
                  <a:lnTo>
                    <a:pt x="80" y="516"/>
                  </a:lnTo>
                  <a:lnTo>
                    <a:pt x="80" y="516"/>
                  </a:lnTo>
                  <a:lnTo>
                    <a:pt x="80" y="514"/>
                  </a:lnTo>
                  <a:lnTo>
                    <a:pt x="78" y="516"/>
                  </a:lnTo>
                  <a:close/>
                  <a:moveTo>
                    <a:pt x="78" y="512"/>
                  </a:moveTo>
                  <a:lnTo>
                    <a:pt x="80" y="514"/>
                  </a:lnTo>
                  <a:lnTo>
                    <a:pt x="82" y="514"/>
                  </a:lnTo>
                  <a:lnTo>
                    <a:pt x="82" y="512"/>
                  </a:lnTo>
                  <a:lnTo>
                    <a:pt x="80" y="512"/>
                  </a:lnTo>
                  <a:lnTo>
                    <a:pt x="80" y="512"/>
                  </a:lnTo>
                  <a:lnTo>
                    <a:pt x="78" y="512"/>
                  </a:lnTo>
                  <a:close/>
                  <a:moveTo>
                    <a:pt x="74" y="512"/>
                  </a:moveTo>
                  <a:lnTo>
                    <a:pt x="74" y="514"/>
                  </a:lnTo>
                  <a:lnTo>
                    <a:pt x="76" y="512"/>
                  </a:lnTo>
                  <a:lnTo>
                    <a:pt x="76" y="512"/>
                  </a:lnTo>
                  <a:lnTo>
                    <a:pt x="74" y="512"/>
                  </a:lnTo>
                  <a:lnTo>
                    <a:pt x="74" y="512"/>
                  </a:lnTo>
                  <a:close/>
                  <a:moveTo>
                    <a:pt x="80" y="490"/>
                  </a:moveTo>
                  <a:lnTo>
                    <a:pt x="80" y="492"/>
                  </a:lnTo>
                  <a:lnTo>
                    <a:pt x="80" y="492"/>
                  </a:lnTo>
                  <a:lnTo>
                    <a:pt x="82" y="492"/>
                  </a:lnTo>
                  <a:lnTo>
                    <a:pt x="84" y="490"/>
                  </a:lnTo>
                  <a:lnTo>
                    <a:pt x="84" y="490"/>
                  </a:lnTo>
                  <a:lnTo>
                    <a:pt x="82" y="490"/>
                  </a:lnTo>
                  <a:lnTo>
                    <a:pt x="80" y="490"/>
                  </a:lnTo>
                  <a:close/>
                  <a:moveTo>
                    <a:pt x="100" y="482"/>
                  </a:moveTo>
                  <a:lnTo>
                    <a:pt x="102" y="484"/>
                  </a:lnTo>
                  <a:lnTo>
                    <a:pt x="106" y="482"/>
                  </a:lnTo>
                  <a:lnTo>
                    <a:pt x="106" y="482"/>
                  </a:lnTo>
                  <a:lnTo>
                    <a:pt x="102" y="480"/>
                  </a:lnTo>
                  <a:lnTo>
                    <a:pt x="100" y="482"/>
                  </a:lnTo>
                  <a:lnTo>
                    <a:pt x="100" y="482"/>
                  </a:lnTo>
                  <a:close/>
                  <a:moveTo>
                    <a:pt x="92" y="472"/>
                  </a:moveTo>
                  <a:lnTo>
                    <a:pt x="92" y="472"/>
                  </a:lnTo>
                  <a:lnTo>
                    <a:pt x="94" y="474"/>
                  </a:lnTo>
                  <a:lnTo>
                    <a:pt x="96" y="472"/>
                  </a:lnTo>
                  <a:lnTo>
                    <a:pt x="96" y="472"/>
                  </a:lnTo>
                  <a:lnTo>
                    <a:pt x="94" y="470"/>
                  </a:lnTo>
                  <a:lnTo>
                    <a:pt x="92" y="472"/>
                  </a:lnTo>
                  <a:close/>
                  <a:moveTo>
                    <a:pt x="102" y="470"/>
                  </a:moveTo>
                  <a:lnTo>
                    <a:pt x="102" y="472"/>
                  </a:lnTo>
                  <a:lnTo>
                    <a:pt x="106" y="472"/>
                  </a:lnTo>
                  <a:lnTo>
                    <a:pt x="106" y="470"/>
                  </a:lnTo>
                  <a:lnTo>
                    <a:pt x="104" y="470"/>
                  </a:lnTo>
                  <a:lnTo>
                    <a:pt x="102" y="470"/>
                  </a:lnTo>
                  <a:close/>
                  <a:moveTo>
                    <a:pt x="96" y="468"/>
                  </a:moveTo>
                  <a:lnTo>
                    <a:pt x="100" y="470"/>
                  </a:lnTo>
                  <a:lnTo>
                    <a:pt x="100" y="470"/>
                  </a:lnTo>
                  <a:lnTo>
                    <a:pt x="102" y="468"/>
                  </a:lnTo>
                  <a:lnTo>
                    <a:pt x="102" y="468"/>
                  </a:lnTo>
                  <a:lnTo>
                    <a:pt x="100" y="466"/>
                  </a:lnTo>
                  <a:lnTo>
                    <a:pt x="96" y="468"/>
                  </a:lnTo>
                  <a:lnTo>
                    <a:pt x="96" y="468"/>
                  </a:lnTo>
                  <a:close/>
                  <a:moveTo>
                    <a:pt x="118" y="420"/>
                  </a:moveTo>
                  <a:lnTo>
                    <a:pt x="118" y="422"/>
                  </a:lnTo>
                  <a:lnTo>
                    <a:pt x="120" y="424"/>
                  </a:lnTo>
                  <a:lnTo>
                    <a:pt x="120" y="422"/>
                  </a:lnTo>
                  <a:lnTo>
                    <a:pt x="120" y="422"/>
                  </a:lnTo>
                  <a:lnTo>
                    <a:pt x="118" y="420"/>
                  </a:lnTo>
                  <a:close/>
                  <a:moveTo>
                    <a:pt x="116" y="416"/>
                  </a:moveTo>
                  <a:lnTo>
                    <a:pt x="116" y="416"/>
                  </a:lnTo>
                  <a:lnTo>
                    <a:pt x="118" y="418"/>
                  </a:lnTo>
                  <a:lnTo>
                    <a:pt x="120" y="418"/>
                  </a:lnTo>
                  <a:lnTo>
                    <a:pt x="120" y="416"/>
                  </a:lnTo>
                  <a:lnTo>
                    <a:pt x="116" y="416"/>
                  </a:lnTo>
                  <a:lnTo>
                    <a:pt x="116" y="416"/>
                  </a:lnTo>
                  <a:close/>
                  <a:moveTo>
                    <a:pt x="110" y="398"/>
                  </a:moveTo>
                  <a:lnTo>
                    <a:pt x="112" y="398"/>
                  </a:lnTo>
                  <a:lnTo>
                    <a:pt x="114" y="398"/>
                  </a:lnTo>
                  <a:lnTo>
                    <a:pt x="114" y="396"/>
                  </a:lnTo>
                  <a:lnTo>
                    <a:pt x="116" y="396"/>
                  </a:lnTo>
                  <a:lnTo>
                    <a:pt x="114" y="396"/>
                  </a:lnTo>
                  <a:lnTo>
                    <a:pt x="112" y="394"/>
                  </a:lnTo>
                  <a:lnTo>
                    <a:pt x="110" y="396"/>
                  </a:lnTo>
                  <a:lnTo>
                    <a:pt x="110" y="398"/>
                  </a:lnTo>
                  <a:lnTo>
                    <a:pt x="110" y="398"/>
                  </a:lnTo>
                  <a:close/>
                  <a:moveTo>
                    <a:pt x="110" y="408"/>
                  </a:moveTo>
                  <a:lnTo>
                    <a:pt x="112" y="408"/>
                  </a:lnTo>
                  <a:lnTo>
                    <a:pt x="114" y="408"/>
                  </a:lnTo>
                  <a:lnTo>
                    <a:pt x="114" y="406"/>
                  </a:lnTo>
                  <a:lnTo>
                    <a:pt x="114" y="404"/>
                  </a:lnTo>
                  <a:lnTo>
                    <a:pt x="112" y="404"/>
                  </a:lnTo>
                  <a:lnTo>
                    <a:pt x="112" y="404"/>
                  </a:lnTo>
                  <a:lnTo>
                    <a:pt x="110" y="408"/>
                  </a:lnTo>
                  <a:close/>
                  <a:moveTo>
                    <a:pt x="102" y="408"/>
                  </a:moveTo>
                  <a:lnTo>
                    <a:pt x="104" y="410"/>
                  </a:lnTo>
                  <a:lnTo>
                    <a:pt x="106" y="408"/>
                  </a:lnTo>
                  <a:lnTo>
                    <a:pt x="106" y="406"/>
                  </a:lnTo>
                  <a:lnTo>
                    <a:pt x="106" y="404"/>
                  </a:lnTo>
                  <a:lnTo>
                    <a:pt x="104" y="404"/>
                  </a:lnTo>
                  <a:lnTo>
                    <a:pt x="102" y="406"/>
                  </a:lnTo>
                  <a:lnTo>
                    <a:pt x="102" y="408"/>
                  </a:lnTo>
                  <a:close/>
                  <a:moveTo>
                    <a:pt x="88" y="420"/>
                  </a:moveTo>
                  <a:lnTo>
                    <a:pt x="88" y="422"/>
                  </a:lnTo>
                  <a:lnTo>
                    <a:pt x="88" y="424"/>
                  </a:lnTo>
                  <a:lnTo>
                    <a:pt x="90" y="424"/>
                  </a:lnTo>
                  <a:lnTo>
                    <a:pt x="90" y="422"/>
                  </a:lnTo>
                  <a:lnTo>
                    <a:pt x="88" y="420"/>
                  </a:lnTo>
                  <a:lnTo>
                    <a:pt x="88" y="420"/>
                  </a:lnTo>
                  <a:close/>
                  <a:moveTo>
                    <a:pt x="116" y="444"/>
                  </a:moveTo>
                  <a:lnTo>
                    <a:pt x="116" y="444"/>
                  </a:lnTo>
                  <a:lnTo>
                    <a:pt x="118" y="444"/>
                  </a:lnTo>
                  <a:lnTo>
                    <a:pt x="118" y="446"/>
                  </a:lnTo>
                  <a:lnTo>
                    <a:pt x="118" y="448"/>
                  </a:lnTo>
                  <a:lnTo>
                    <a:pt x="118" y="448"/>
                  </a:lnTo>
                  <a:lnTo>
                    <a:pt x="120" y="448"/>
                  </a:lnTo>
                  <a:lnTo>
                    <a:pt x="120" y="444"/>
                  </a:lnTo>
                  <a:lnTo>
                    <a:pt x="122" y="442"/>
                  </a:lnTo>
                  <a:lnTo>
                    <a:pt x="122" y="442"/>
                  </a:lnTo>
                  <a:lnTo>
                    <a:pt x="120" y="442"/>
                  </a:lnTo>
                  <a:lnTo>
                    <a:pt x="118" y="442"/>
                  </a:lnTo>
                  <a:lnTo>
                    <a:pt x="116" y="444"/>
                  </a:lnTo>
                  <a:close/>
                  <a:moveTo>
                    <a:pt x="88" y="452"/>
                  </a:moveTo>
                  <a:lnTo>
                    <a:pt x="88" y="452"/>
                  </a:lnTo>
                  <a:lnTo>
                    <a:pt x="92" y="452"/>
                  </a:lnTo>
                  <a:lnTo>
                    <a:pt x="94" y="454"/>
                  </a:lnTo>
                  <a:lnTo>
                    <a:pt x="94" y="456"/>
                  </a:lnTo>
                  <a:lnTo>
                    <a:pt x="96" y="454"/>
                  </a:lnTo>
                  <a:lnTo>
                    <a:pt x="104" y="452"/>
                  </a:lnTo>
                  <a:lnTo>
                    <a:pt x="108" y="452"/>
                  </a:lnTo>
                  <a:lnTo>
                    <a:pt x="112" y="450"/>
                  </a:lnTo>
                  <a:lnTo>
                    <a:pt x="110" y="446"/>
                  </a:lnTo>
                  <a:lnTo>
                    <a:pt x="108" y="442"/>
                  </a:lnTo>
                  <a:lnTo>
                    <a:pt x="106" y="442"/>
                  </a:lnTo>
                  <a:lnTo>
                    <a:pt x="104" y="442"/>
                  </a:lnTo>
                  <a:lnTo>
                    <a:pt x="102" y="436"/>
                  </a:lnTo>
                  <a:lnTo>
                    <a:pt x="100" y="432"/>
                  </a:lnTo>
                  <a:lnTo>
                    <a:pt x="96" y="430"/>
                  </a:lnTo>
                  <a:lnTo>
                    <a:pt x="94" y="428"/>
                  </a:lnTo>
                  <a:lnTo>
                    <a:pt x="90" y="428"/>
                  </a:lnTo>
                  <a:lnTo>
                    <a:pt x="88" y="426"/>
                  </a:lnTo>
                  <a:lnTo>
                    <a:pt x="88" y="428"/>
                  </a:lnTo>
                  <a:lnTo>
                    <a:pt x="86" y="430"/>
                  </a:lnTo>
                  <a:lnTo>
                    <a:pt x="86" y="434"/>
                  </a:lnTo>
                  <a:lnTo>
                    <a:pt x="88" y="436"/>
                  </a:lnTo>
                  <a:lnTo>
                    <a:pt x="88" y="438"/>
                  </a:lnTo>
                  <a:lnTo>
                    <a:pt x="86" y="436"/>
                  </a:lnTo>
                  <a:lnTo>
                    <a:pt x="84" y="438"/>
                  </a:lnTo>
                  <a:lnTo>
                    <a:pt x="84" y="438"/>
                  </a:lnTo>
                  <a:lnTo>
                    <a:pt x="84" y="440"/>
                  </a:lnTo>
                  <a:lnTo>
                    <a:pt x="88" y="442"/>
                  </a:lnTo>
                  <a:lnTo>
                    <a:pt x="84" y="444"/>
                  </a:lnTo>
                  <a:lnTo>
                    <a:pt x="84" y="444"/>
                  </a:lnTo>
                  <a:lnTo>
                    <a:pt x="86" y="446"/>
                  </a:lnTo>
                  <a:lnTo>
                    <a:pt x="90" y="448"/>
                  </a:lnTo>
                  <a:lnTo>
                    <a:pt x="92" y="448"/>
                  </a:lnTo>
                  <a:lnTo>
                    <a:pt x="94" y="450"/>
                  </a:lnTo>
                  <a:lnTo>
                    <a:pt x="98" y="446"/>
                  </a:lnTo>
                  <a:lnTo>
                    <a:pt x="94" y="450"/>
                  </a:lnTo>
                  <a:lnTo>
                    <a:pt x="92" y="450"/>
                  </a:lnTo>
                  <a:lnTo>
                    <a:pt x="88" y="448"/>
                  </a:lnTo>
                  <a:lnTo>
                    <a:pt x="88" y="450"/>
                  </a:lnTo>
                  <a:lnTo>
                    <a:pt x="88" y="452"/>
                  </a:lnTo>
                  <a:close/>
                </a:path>
              </a:pathLst>
            </a:custGeom>
            <a:grpFill/>
            <a:ln w="6350">
              <a:solidFill>
                <a:srgbClr val="3A9BBB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26" name="Canada">
              <a:extLst>
                <a:ext uri="{FF2B5EF4-FFF2-40B4-BE49-F238E27FC236}">
                  <a16:creationId xmlns:a16="http://schemas.microsoft.com/office/drawing/2014/main" id="{5A68D2C3-25E4-4981-94C4-D36D3914551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29995" y="1428188"/>
              <a:ext cx="2047831" cy="1898549"/>
            </a:xfrm>
            <a:custGeom>
              <a:avLst/>
              <a:gdLst>
                <a:gd name="T0" fmla="*/ 782 w 1070"/>
                <a:gd name="T1" fmla="*/ 70 h 992"/>
                <a:gd name="T2" fmla="*/ 784 w 1070"/>
                <a:gd name="T3" fmla="*/ 168 h 992"/>
                <a:gd name="T4" fmla="*/ 778 w 1070"/>
                <a:gd name="T5" fmla="*/ 186 h 992"/>
                <a:gd name="T6" fmla="*/ 832 w 1070"/>
                <a:gd name="T7" fmla="*/ 116 h 992"/>
                <a:gd name="T8" fmla="*/ 836 w 1070"/>
                <a:gd name="T9" fmla="*/ 66 h 992"/>
                <a:gd name="T10" fmla="*/ 904 w 1070"/>
                <a:gd name="T11" fmla="*/ 24 h 992"/>
                <a:gd name="T12" fmla="*/ 1050 w 1070"/>
                <a:gd name="T13" fmla="*/ 38 h 992"/>
                <a:gd name="T14" fmla="*/ 916 w 1070"/>
                <a:gd name="T15" fmla="*/ 142 h 992"/>
                <a:gd name="T16" fmla="*/ 824 w 1070"/>
                <a:gd name="T17" fmla="*/ 208 h 992"/>
                <a:gd name="T18" fmla="*/ 852 w 1070"/>
                <a:gd name="T19" fmla="*/ 464 h 992"/>
                <a:gd name="T20" fmla="*/ 752 w 1070"/>
                <a:gd name="T21" fmla="*/ 198 h 992"/>
                <a:gd name="T22" fmla="*/ 668 w 1070"/>
                <a:gd name="T23" fmla="*/ 130 h 992"/>
                <a:gd name="T24" fmla="*/ 558 w 1070"/>
                <a:gd name="T25" fmla="*/ 110 h 992"/>
                <a:gd name="T26" fmla="*/ 728 w 1070"/>
                <a:gd name="T27" fmla="*/ 222 h 992"/>
                <a:gd name="T28" fmla="*/ 750 w 1070"/>
                <a:gd name="T29" fmla="*/ 298 h 992"/>
                <a:gd name="T30" fmla="*/ 454 w 1070"/>
                <a:gd name="T31" fmla="*/ 166 h 992"/>
                <a:gd name="T32" fmla="*/ 696 w 1070"/>
                <a:gd name="T33" fmla="*/ 302 h 992"/>
                <a:gd name="T34" fmla="*/ 614 w 1070"/>
                <a:gd name="T35" fmla="*/ 226 h 992"/>
                <a:gd name="T36" fmla="*/ 466 w 1070"/>
                <a:gd name="T37" fmla="*/ 182 h 992"/>
                <a:gd name="T38" fmla="*/ 552 w 1070"/>
                <a:gd name="T39" fmla="*/ 210 h 992"/>
                <a:gd name="T40" fmla="*/ 388 w 1070"/>
                <a:gd name="T41" fmla="*/ 232 h 992"/>
                <a:gd name="T42" fmla="*/ 564 w 1070"/>
                <a:gd name="T43" fmla="*/ 308 h 992"/>
                <a:gd name="T44" fmla="*/ 622 w 1070"/>
                <a:gd name="T45" fmla="*/ 314 h 992"/>
                <a:gd name="T46" fmla="*/ 628 w 1070"/>
                <a:gd name="T47" fmla="*/ 354 h 992"/>
                <a:gd name="T48" fmla="*/ 718 w 1070"/>
                <a:gd name="T49" fmla="*/ 450 h 992"/>
                <a:gd name="T50" fmla="*/ 652 w 1070"/>
                <a:gd name="T51" fmla="*/ 482 h 992"/>
                <a:gd name="T52" fmla="*/ 520 w 1070"/>
                <a:gd name="T53" fmla="*/ 370 h 992"/>
                <a:gd name="T54" fmla="*/ 446 w 1070"/>
                <a:gd name="T55" fmla="*/ 288 h 992"/>
                <a:gd name="T56" fmla="*/ 384 w 1070"/>
                <a:gd name="T57" fmla="*/ 382 h 992"/>
                <a:gd name="T58" fmla="*/ 526 w 1070"/>
                <a:gd name="T59" fmla="*/ 410 h 992"/>
                <a:gd name="T60" fmla="*/ 788 w 1070"/>
                <a:gd name="T61" fmla="*/ 620 h 992"/>
                <a:gd name="T62" fmla="*/ 786 w 1070"/>
                <a:gd name="T63" fmla="*/ 490 h 992"/>
                <a:gd name="T64" fmla="*/ 690 w 1070"/>
                <a:gd name="T65" fmla="*/ 426 h 992"/>
                <a:gd name="T66" fmla="*/ 710 w 1070"/>
                <a:gd name="T67" fmla="*/ 388 h 992"/>
                <a:gd name="T68" fmla="*/ 778 w 1070"/>
                <a:gd name="T69" fmla="*/ 374 h 992"/>
                <a:gd name="T70" fmla="*/ 830 w 1070"/>
                <a:gd name="T71" fmla="*/ 426 h 992"/>
                <a:gd name="T72" fmla="*/ 844 w 1070"/>
                <a:gd name="T73" fmla="*/ 476 h 992"/>
                <a:gd name="T74" fmla="*/ 886 w 1070"/>
                <a:gd name="T75" fmla="*/ 538 h 992"/>
                <a:gd name="T76" fmla="*/ 850 w 1070"/>
                <a:gd name="T77" fmla="*/ 556 h 992"/>
                <a:gd name="T78" fmla="*/ 838 w 1070"/>
                <a:gd name="T79" fmla="*/ 604 h 992"/>
                <a:gd name="T80" fmla="*/ 680 w 1070"/>
                <a:gd name="T81" fmla="*/ 584 h 992"/>
                <a:gd name="T82" fmla="*/ 830 w 1070"/>
                <a:gd name="T83" fmla="*/ 652 h 992"/>
                <a:gd name="T84" fmla="*/ 644 w 1070"/>
                <a:gd name="T85" fmla="*/ 750 h 992"/>
                <a:gd name="T86" fmla="*/ 844 w 1070"/>
                <a:gd name="T87" fmla="*/ 894 h 992"/>
                <a:gd name="T88" fmla="*/ 908 w 1070"/>
                <a:gd name="T89" fmla="*/ 926 h 992"/>
                <a:gd name="T90" fmla="*/ 870 w 1070"/>
                <a:gd name="T91" fmla="*/ 880 h 992"/>
                <a:gd name="T92" fmla="*/ 624 w 1070"/>
                <a:gd name="T93" fmla="*/ 822 h 992"/>
                <a:gd name="T94" fmla="*/ 62 w 1070"/>
                <a:gd name="T95" fmla="*/ 744 h 992"/>
                <a:gd name="T96" fmla="*/ 194 w 1070"/>
                <a:gd name="T97" fmla="*/ 328 h 992"/>
                <a:gd name="T98" fmla="*/ 86 w 1070"/>
                <a:gd name="T99" fmla="*/ 762 h 992"/>
                <a:gd name="T100" fmla="*/ 144 w 1070"/>
                <a:gd name="T101" fmla="*/ 298 h 992"/>
                <a:gd name="T102" fmla="*/ 292 w 1070"/>
                <a:gd name="T103" fmla="*/ 352 h 992"/>
                <a:gd name="T104" fmla="*/ 434 w 1070"/>
                <a:gd name="T105" fmla="*/ 454 h 992"/>
                <a:gd name="T106" fmla="*/ 556 w 1070"/>
                <a:gd name="T107" fmla="*/ 452 h 992"/>
                <a:gd name="T108" fmla="*/ 606 w 1070"/>
                <a:gd name="T109" fmla="*/ 358 h 992"/>
                <a:gd name="T110" fmla="*/ 680 w 1070"/>
                <a:gd name="T111" fmla="*/ 440 h 992"/>
                <a:gd name="T112" fmla="*/ 608 w 1070"/>
                <a:gd name="T113" fmla="*/ 528 h 992"/>
                <a:gd name="T114" fmla="*/ 496 w 1070"/>
                <a:gd name="T115" fmla="*/ 658 h 992"/>
                <a:gd name="T116" fmla="*/ 668 w 1070"/>
                <a:gd name="T117" fmla="*/ 754 h 992"/>
                <a:gd name="T118" fmla="*/ 780 w 1070"/>
                <a:gd name="T119" fmla="*/ 720 h 992"/>
                <a:gd name="T120" fmla="*/ 844 w 1070"/>
                <a:gd name="T121" fmla="*/ 782 h 992"/>
                <a:gd name="T122" fmla="*/ 840 w 1070"/>
                <a:gd name="T123" fmla="*/ 864 h 992"/>
                <a:gd name="T124" fmla="*/ 774 w 1070"/>
                <a:gd name="T125" fmla="*/ 956 h 9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070" h="992">
                  <a:moveTo>
                    <a:pt x="774" y="174"/>
                  </a:moveTo>
                  <a:lnTo>
                    <a:pt x="776" y="174"/>
                  </a:lnTo>
                  <a:lnTo>
                    <a:pt x="776" y="170"/>
                  </a:lnTo>
                  <a:lnTo>
                    <a:pt x="780" y="166"/>
                  </a:lnTo>
                  <a:lnTo>
                    <a:pt x="782" y="160"/>
                  </a:lnTo>
                  <a:lnTo>
                    <a:pt x="784" y="160"/>
                  </a:lnTo>
                  <a:lnTo>
                    <a:pt x="784" y="162"/>
                  </a:lnTo>
                  <a:lnTo>
                    <a:pt x="782" y="164"/>
                  </a:lnTo>
                  <a:lnTo>
                    <a:pt x="782" y="166"/>
                  </a:lnTo>
                  <a:lnTo>
                    <a:pt x="786" y="166"/>
                  </a:lnTo>
                  <a:lnTo>
                    <a:pt x="788" y="164"/>
                  </a:lnTo>
                  <a:lnTo>
                    <a:pt x="790" y="162"/>
                  </a:lnTo>
                  <a:lnTo>
                    <a:pt x="790" y="160"/>
                  </a:lnTo>
                  <a:lnTo>
                    <a:pt x="788" y="160"/>
                  </a:lnTo>
                  <a:lnTo>
                    <a:pt x="788" y="158"/>
                  </a:lnTo>
                  <a:lnTo>
                    <a:pt x="790" y="158"/>
                  </a:lnTo>
                  <a:lnTo>
                    <a:pt x="790" y="154"/>
                  </a:lnTo>
                  <a:lnTo>
                    <a:pt x="788" y="152"/>
                  </a:lnTo>
                  <a:lnTo>
                    <a:pt x="788" y="150"/>
                  </a:lnTo>
                  <a:lnTo>
                    <a:pt x="792" y="148"/>
                  </a:lnTo>
                  <a:lnTo>
                    <a:pt x="794" y="144"/>
                  </a:lnTo>
                  <a:lnTo>
                    <a:pt x="796" y="144"/>
                  </a:lnTo>
                  <a:lnTo>
                    <a:pt x="796" y="142"/>
                  </a:lnTo>
                  <a:lnTo>
                    <a:pt x="796" y="144"/>
                  </a:lnTo>
                  <a:lnTo>
                    <a:pt x="796" y="144"/>
                  </a:lnTo>
                  <a:lnTo>
                    <a:pt x="796" y="146"/>
                  </a:lnTo>
                  <a:lnTo>
                    <a:pt x="794" y="150"/>
                  </a:lnTo>
                  <a:lnTo>
                    <a:pt x="792" y="152"/>
                  </a:lnTo>
                  <a:lnTo>
                    <a:pt x="792" y="156"/>
                  </a:lnTo>
                  <a:lnTo>
                    <a:pt x="792" y="158"/>
                  </a:lnTo>
                  <a:lnTo>
                    <a:pt x="794" y="160"/>
                  </a:lnTo>
                  <a:lnTo>
                    <a:pt x="794" y="160"/>
                  </a:lnTo>
                  <a:lnTo>
                    <a:pt x="796" y="156"/>
                  </a:lnTo>
                  <a:lnTo>
                    <a:pt x="802" y="152"/>
                  </a:lnTo>
                  <a:lnTo>
                    <a:pt x="802" y="148"/>
                  </a:lnTo>
                  <a:lnTo>
                    <a:pt x="802" y="146"/>
                  </a:lnTo>
                  <a:lnTo>
                    <a:pt x="804" y="142"/>
                  </a:lnTo>
                  <a:lnTo>
                    <a:pt x="806" y="142"/>
                  </a:lnTo>
                  <a:lnTo>
                    <a:pt x="806" y="144"/>
                  </a:lnTo>
                  <a:lnTo>
                    <a:pt x="806" y="144"/>
                  </a:lnTo>
                  <a:lnTo>
                    <a:pt x="806" y="148"/>
                  </a:lnTo>
                  <a:lnTo>
                    <a:pt x="808" y="146"/>
                  </a:lnTo>
                  <a:lnTo>
                    <a:pt x="810" y="144"/>
                  </a:lnTo>
                  <a:lnTo>
                    <a:pt x="812" y="144"/>
                  </a:lnTo>
                  <a:lnTo>
                    <a:pt x="816" y="144"/>
                  </a:lnTo>
                  <a:lnTo>
                    <a:pt x="820" y="142"/>
                  </a:lnTo>
                  <a:lnTo>
                    <a:pt x="822" y="142"/>
                  </a:lnTo>
                  <a:lnTo>
                    <a:pt x="824" y="140"/>
                  </a:lnTo>
                  <a:lnTo>
                    <a:pt x="826" y="140"/>
                  </a:lnTo>
                  <a:lnTo>
                    <a:pt x="826" y="138"/>
                  </a:lnTo>
                  <a:lnTo>
                    <a:pt x="826" y="136"/>
                  </a:lnTo>
                  <a:lnTo>
                    <a:pt x="828" y="134"/>
                  </a:lnTo>
                  <a:lnTo>
                    <a:pt x="826" y="132"/>
                  </a:lnTo>
                  <a:lnTo>
                    <a:pt x="826" y="130"/>
                  </a:lnTo>
                  <a:lnTo>
                    <a:pt x="826" y="124"/>
                  </a:lnTo>
                  <a:lnTo>
                    <a:pt x="826" y="124"/>
                  </a:lnTo>
                  <a:lnTo>
                    <a:pt x="824" y="128"/>
                  </a:lnTo>
                  <a:lnTo>
                    <a:pt x="820" y="130"/>
                  </a:lnTo>
                  <a:lnTo>
                    <a:pt x="820" y="130"/>
                  </a:lnTo>
                  <a:lnTo>
                    <a:pt x="820" y="128"/>
                  </a:lnTo>
                  <a:lnTo>
                    <a:pt x="822" y="126"/>
                  </a:lnTo>
                  <a:lnTo>
                    <a:pt x="824" y="124"/>
                  </a:lnTo>
                  <a:lnTo>
                    <a:pt x="824" y="122"/>
                  </a:lnTo>
                  <a:lnTo>
                    <a:pt x="822" y="120"/>
                  </a:lnTo>
                  <a:lnTo>
                    <a:pt x="822" y="118"/>
                  </a:lnTo>
                  <a:lnTo>
                    <a:pt x="820" y="118"/>
                  </a:lnTo>
                  <a:lnTo>
                    <a:pt x="818" y="120"/>
                  </a:lnTo>
                  <a:lnTo>
                    <a:pt x="818" y="120"/>
                  </a:lnTo>
                  <a:lnTo>
                    <a:pt x="816" y="120"/>
                  </a:lnTo>
                  <a:lnTo>
                    <a:pt x="814" y="120"/>
                  </a:lnTo>
                  <a:lnTo>
                    <a:pt x="812" y="122"/>
                  </a:lnTo>
                  <a:lnTo>
                    <a:pt x="810" y="120"/>
                  </a:lnTo>
                  <a:lnTo>
                    <a:pt x="812" y="120"/>
                  </a:lnTo>
                  <a:lnTo>
                    <a:pt x="816" y="118"/>
                  </a:lnTo>
                  <a:lnTo>
                    <a:pt x="820" y="116"/>
                  </a:lnTo>
                  <a:lnTo>
                    <a:pt x="824" y="112"/>
                  </a:lnTo>
                  <a:lnTo>
                    <a:pt x="824" y="112"/>
                  </a:lnTo>
                  <a:lnTo>
                    <a:pt x="828" y="106"/>
                  </a:lnTo>
                  <a:lnTo>
                    <a:pt x="828" y="102"/>
                  </a:lnTo>
                  <a:lnTo>
                    <a:pt x="828" y="102"/>
                  </a:lnTo>
                  <a:lnTo>
                    <a:pt x="826" y="102"/>
                  </a:lnTo>
                  <a:lnTo>
                    <a:pt x="824" y="104"/>
                  </a:lnTo>
                  <a:lnTo>
                    <a:pt x="824" y="102"/>
                  </a:lnTo>
                  <a:lnTo>
                    <a:pt x="824" y="100"/>
                  </a:lnTo>
                  <a:lnTo>
                    <a:pt x="826" y="100"/>
                  </a:lnTo>
                  <a:lnTo>
                    <a:pt x="828" y="100"/>
                  </a:lnTo>
                  <a:lnTo>
                    <a:pt x="828" y="98"/>
                  </a:lnTo>
                  <a:lnTo>
                    <a:pt x="828" y="96"/>
                  </a:lnTo>
                  <a:lnTo>
                    <a:pt x="830" y="94"/>
                  </a:lnTo>
                  <a:lnTo>
                    <a:pt x="830" y="90"/>
                  </a:lnTo>
                  <a:lnTo>
                    <a:pt x="830" y="90"/>
                  </a:lnTo>
                  <a:lnTo>
                    <a:pt x="830" y="88"/>
                  </a:lnTo>
                  <a:lnTo>
                    <a:pt x="828" y="86"/>
                  </a:lnTo>
                  <a:lnTo>
                    <a:pt x="826" y="88"/>
                  </a:lnTo>
                  <a:lnTo>
                    <a:pt x="824" y="94"/>
                  </a:lnTo>
                  <a:lnTo>
                    <a:pt x="824" y="96"/>
                  </a:lnTo>
                  <a:lnTo>
                    <a:pt x="824" y="98"/>
                  </a:lnTo>
                  <a:lnTo>
                    <a:pt x="822" y="100"/>
                  </a:lnTo>
                  <a:lnTo>
                    <a:pt x="822" y="100"/>
                  </a:lnTo>
                  <a:lnTo>
                    <a:pt x="820" y="100"/>
                  </a:lnTo>
                  <a:lnTo>
                    <a:pt x="820" y="100"/>
                  </a:lnTo>
                  <a:lnTo>
                    <a:pt x="820" y="98"/>
                  </a:lnTo>
                  <a:lnTo>
                    <a:pt x="820" y="96"/>
                  </a:lnTo>
                  <a:lnTo>
                    <a:pt x="822" y="92"/>
                  </a:lnTo>
                  <a:lnTo>
                    <a:pt x="822" y="90"/>
                  </a:lnTo>
                  <a:lnTo>
                    <a:pt x="822" y="88"/>
                  </a:lnTo>
                  <a:lnTo>
                    <a:pt x="824" y="88"/>
                  </a:lnTo>
                  <a:lnTo>
                    <a:pt x="824" y="88"/>
                  </a:lnTo>
                  <a:lnTo>
                    <a:pt x="824" y="84"/>
                  </a:lnTo>
                  <a:lnTo>
                    <a:pt x="822" y="82"/>
                  </a:lnTo>
                  <a:lnTo>
                    <a:pt x="820" y="82"/>
                  </a:lnTo>
                  <a:lnTo>
                    <a:pt x="816" y="84"/>
                  </a:lnTo>
                  <a:lnTo>
                    <a:pt x="816" y="86"/>
                  </a:lnTo>
                  <a:lnTo>
                    <a:pt x="816" y="84"/>
                  </a:lnTo>
                  <a:lnTo>
                    <a:pt x="814" y="84"/>
                  </a:lnTo>
                  <a:lnTo>
                    <a:pt x="816" y="80"/>
                  </a:lnTo>
                  <a:lnTo>
                    <a:pt x="814" y="76"/>
                  </a:lnTo>
                  <a:lnTo>
                    <a:pt x="814" y="72"/>
                  </a:lnTo>
                  <a:lnTo>
                    <a:pt x="814" y="68"/>
                  </a:lnTo>
                  <a:lnTo>
                    <a:pt x="816" y="64"/>
                  </a:lnTo>
                  <a:lnTo>
                    <a:pt x="816" y="60"/>
                  </a:lnTo>
                  <a:lnTo>
                    <a:pt x="816" y="58"/>
                  </a:lnTo>
                  <a:lnTo>
                    <a:pt x="818" y="54"/>
                  </a:lnTo>
                  <a:lnTo>
                    <a:pt x="818" y="50"/>
                  </a:lnTo>
                  <a:lnTo>
                    <a:pt x="816" y="48"/>
                  </a:lnTo>
                  <a:lnTo>
                    <a:pt x="816" y="44"/>
                  </a:lnTo>
                  <a:lnTo>
                    <a:pt x="812" y="42"/>
                  </a:lnTo>
                  <a:lnTo>
                    <a:pt x="810" y="40"/>
                  </a:lnTo>
                  <a:lnTo>
                    <a:pt x="808" y="38"/>
                  </a:lnTo>
                  <a:lnTo>
                    <a:pt x="806" y="40"/>
                  </a:lnTo>
                  <a:lnTo>
                    <a:pt x="806" y="42"/>
                  </a:lnTo>
                  <a:lnTo>
                    <a:pt x="806" y="42"/>
                  </a:lnTo>
                  <a:lnTo>
                    <a:pt x="802" y="38"/>
                  </a:lnTo>
                  <a:lnTo>
                    <a:pt x="800" y="38"/>
                  </a:lnTo>
                  <a:lnTo>
                    <a:pt x="800" y="42"/>
                  </a:lnTo>
                  <a:lnTo>
                    <a:pt x="798" y="44"/>
                  </a:lnTo>
                  <a:lnTo>
                    <a:pt x="798" y="46"/>
                  </a:lnTo>
                  <a:lnTo>
                    <a:pt x="802" y="46"/>
                  </a:lnTo>
                  <a:lnTo>
                    <a:pt x="804" y="46"/>
                  </a:lnTo>
                  <a:lnTo>
                    <a:pt x="806" y="48"/>
                  </a:lnTo>
                  <a:lnTo>
                    <a:pt x="808" y="50"/>
                  </a:lnTo>
                  <a:lnTo>
                    <a:pt x="810" y="50"/>
                  </a:lnTo>
                  <a:lnTo>
                    <a:pt x="810" y="50"/>
                  </a:lnTo>
                  <a:lnTo>
                    <a:pt x="806" y="54"/>
                  </a:lnTo>
                  <a:lnTo>
                    <a:pt x="804" y="54"/>
                  </a:lnTo>
                  <a:lnTo>
                    <a:pt x="802" y="52"/>
                  </a:lnTo>
                  <a:lnTo>
                    <a:pt x="800" y="52"/>
                  </a:lnTo>
                  <a:lnTo>
                    <a:pt x="796" y="52"/>
                  </a:lnTo>
                  <a:lnTo>
                    <a:pt x="798" y="54"/>
                  </a:lnTo>
                  <a:lnTo>
                    <a:pt x="800" y="54"/>
                  </a:lnTo>
                  <a:lnTo>
                    <a:pt x="798" y="56"/>
                  </a:lnTo>
                  <a:lnTo>
                    <a:pt x="796" y="58"/>
                  </a:lnTo>
                  <a:lnTo>
                    <a:pt x="792" y="54"/>
                  </a:lnTo>
                  <a:lnTo>
                    <a:pt x="788" y="56"/>
                  </a:lnTo>
                  <a:lnTo>
                    <a:pt x="788" y="58"/>
                  </a:lnTo>
                  <a:lnTo>
                    <a:pt x="786" y="60"/>
                  </a:lnTo>
                  <a:lnTo>
                    <a:pt x="786" y="62"/>
                  </a:lnTo>
                  <a:lnTo>
                    <a:pt x="788" y="62"/>
                  </a:lnTo>
                  <a:lnTo>
                    <a:pt x="788" y="66"/>
                  </a:lnTo>
                  <a:lnTo>
                    <a:pt x="792" y="66"/>
                  </a:lnTo>
                  <a:lnTo>
                    <a:pt x="792" y="68"/>
                  </a:lnTo>
                  <a:lnTo>
                    <a:pt x="790" y="68"/>
                  </a:lnTo>
                  <a:lnTo>
                    <a:pt x="790" y="70"/>
                  </a:lnTo>
                  <a:lnTo>
                    <a:pt x="790" y="72"/>
                  </a:lnTo>
                  <a:lnTo>
                    <a:pt x="790" y="72"/>
                  </a:lnTo>
                  <a:lnTo>
                    <a:pt x="788" y="72"/>
                  </a:lnTo>
                  <a:lnTo>
                    <a:pt x="788" y="72"/>
                  </a:lnTo>
                  <a:lnTo>
                    <a:pt x="784" y="72"/>
                  </a:lnTo>
                  <a:lnTo>
                    <a:pt x="782" y="70"/>
                  </a:lnTo>
                  <a:lnTo>
                    <a:pt x="780" y="70"/>
                  </a:lnTo>
                  <a:lnTo>
                    <a:pt x="778" y="70"/>
                  </a:lnTo>
                  <a:lnTo>
                    <a:pt x="778" y="72"/>
                  </a:lnTo>
                  <a:lnTo>
                    <a:pt x="780" y="74"/>
                  </a:lnTo>
                  <a:lnTo>
                    <a:pt x="778" y="76"/>
                  </a:lnTo>
                  <a:lnTo>
                    <a:pt x="778" y="76"/>
                  </a:lnTo>
                  <a:lnTo>
                    <a:pt x="778" y="74"/>
                  </a:lnTo>
                  <a:lnTo>
                    <a:pt x="776" y="72"/>
                  </a:lnTo>
                  <a:lnTo>
                    <a:pt x="772" y="72"/>
                  </a:lnTo>
                  <a:lnTo>
                    <a:pt x="772" y="72"/>
                  </a:lnTo>
                  <a:lnTo>
                    <a:pt x="770" y="70"/>
                  </a:lnTo>
                  <a:lnTo>
                    <a:pt x="768" y="70"/>
                  </a:lnTo>
                  <a:lnTo>
                    <a:pt x="768" y="72"/>
                  </a:lnTo>
                  <a:lnTo>
                    <a:pt x="770" y="74"/>
                  </a:lnTo>
                  <a:lnTo>
                    <a:pt x="768" y="78"/>
                  </a:lnTo>
                  <a:lnTo>
                    <a:pt x="770" y="80"/>
                  </a:lnTo>
                  <a:lnTo>
                    <a:pt x="772" y="82"/>
                  </a:lnTo>
                  <a:lnTo>
                    <a:pt x="774" y="82"/>
                  </a:lnTo>
                  <a:lnTo>
                    <a:pt x="776" y="84"/>
                  </a:lnTo>
                  <a:lnTo>
                    <a:pt x="774" y="84"/>
                  </a:lnTo>
                  <a:lnTo>
                    <a:pt x="772" y="84"/>
                  </a:lnTo>
                  <a:lnTo>
                    <a:pt x="774" y="86"/>
                  </a:lnTo>
                  <a:lnTo>
                    <a:pt x="776" y="88"/>
                  </a:lnTo>
                  <a:lnTo>
                    <a:pt x="778" y="88"/>
                  </a:lnTo>
                  <a:lnTo>
                    <a:pt x="782" y="88"/>
                  </a:lnTo>
                  <a:lnTo>
                    <a:pt x="782" y="88"/>
                  </a:lnTo>
                  <a:lnTo>
                    <a:pt x="784" y="88"/>
                  </a:lnTo>
                  <a:lnTo>
                    <a:pt x="784" y="90"/>
                  </a:lnTo>
                  <a:lnTo>
                    <a:pt x="782" y="90"/>
                  </a:lnTo>
                  <a:lnTo>
                    <a:pt x="782" y="94"/>
                  </a:lnTo>
                  <a:lnTo>
                    <a:pt x="780" y="94"/>
                  </a:lnTo>
                  <a:lnTo>
                    <a:pt x="776" y="92"/>
                  </a:lnTo>
                  <a:lnTo>
                    <a:pt x="770" y="90"/>
                  </a:lnTo>
                  <a:lnTo>
                    <a:pt x="768" y="88"/>
                  </a:lnTo>
                  <a:lnTo>
                    <a:pt x="766" y="86"/>
                  </a:lnTo>
                  <a:lnTo>
                    <a:pt x="766" y="86"/>
                  </a:lnTo>
                  <a:lnTo>
                    <a:pt x="764" y="86"/>
                  </a:lnTo>
                  <a:lnTo>
                    <a:pt x="764" y="88"/>
                  </a:lnTo>
                  <a:lnTo>
                    <a:pt x="764" y="88"/>
                  </a:lnTo>
                  <a:lnTo>
                    <a:pt x="762" y="90"/>
                  </a:lnTo>
                  <a:lnTo>
                    <a:pt x="764" y="94"/>
                  </a:lnTo>
                  <a:lnTo>
                    <a:pt x="762" y="96"/>
                  </a:lnTo>
                  <a:lnTo>
                    <a:pt x="760" y="94"/>
                  </a:lnTo>
                  <a:lnTo>
                    <a:pt x="760" y="98"/>
                  </a:lnTo>
                  <a:lnTo>
                    <a:pt x="758" y="98"/>
                  </a:lnTo>
                  <a:lnTo>
                    <a:pt x="760" y="104"/>
                  </a:lnTo>
                  <a:lnTo>
                    <a:pt x="760" y="106"/>
                  </a:lnTo>
                  <a:lnTo>
                    <a:pt x="764" y="106"/>
                  </a:lnTo>
                  <a:lnTo>
                    <a:pt x="766" y="106"/>
                  </a:lnTo>
                  <a:lnTo>
                    <a:pt x="768" y="106"/>
                  </a:lnTo>
                  <a:lnTo>
                    <a:pt x="768" y="106"/>
                  </a:lnTo>
                  <a:lnTo>
                    <a:pt x="768" y="108"/>
                  </a:lnTo>
                  <a:lnTo>
                    <a:pt x="764" y="106"/>
                  </a:lnTo>
                  <a:lnTo>
                    <a:pt x="760" y="106"/>
                  </a:lnTo>
                  <a:lnTo>
                    <a:pt x="760" y="106"/>
                  </a:lnTo>
                  <a:lnTo>
                    <a:pt x="758" y="106"/>
                  </a:lnTo>
                  <a:lnTo>
                    <a:pt x="754" y="110"/>
                  </a:lnTo>
                  <a:lnTo>
                    <a:pt x="754" y="112"/>
                  </a:lnTo>
                  <a:lnTo>
                    <a:pt x="754" y="114"/>
                  </a:lnTo>
                  <a:lnTo>
                    <a:pt x="754" y="116"/>
                  </a:lnTo>
                  <a:lnTo>
                    <a:pt x="754" y="116"/>
                  </a:lnTo>
                  <a:lnTo>
                    <a:pt x="754" y="118"/>
                  </a:lnTo>
                  <a:lnTo>
                    <a:pt x="754" y="120"/>
                  </a:lnTo>
                  <a:lnTo>
                    <a:pt x="756" y="118"/>
                  </a:lnTo>
                  <a:lnTo>
                    <a:pt x="758" y="118"/>
                  </a:lnTo>
                  <a:lnTo>
                    <a:pt x="760" y="116"/>
                  </a:lnTo>
                  <a:lnTo>
                    <a:pt x="762" y="118"/>
                  </a:lnTo>
                  <a:lnTo>
                    <a:pt x="762" y="120"/>
                  </a:lnTo>
                  <a:lnTo>
                    <a:pt x="760" y="120"/>
                  </a:lnTo>
                  <a:lnTo>
                    <a:pt x="758" y="122"/>
                  </a:lnTo>
                  <a:lnTo>
                    <a:pt x="760" y="124"/>
                  </a:lnTo>
                  <a:lnTo>
                    <a:pt x="760" y="124"/>
                  </a:lnTo>
                  <a:lnTo>
                    <a:pt x="762" y="122"/>
                  </a:lnTo>
                  <a:lnTo>
                    <a:pt x="764" y="122"/>
                  </a:lnTo>
                  <a:lnTo>
                    <a:pt x="766" y="120"/>
                  </a:lnTo>
                  <a:lnTo>
                    <a:pt x="766" y="122"/>
                  </a:lnTo>
                  <a:lnTo>
                    <a:pt x="766" y="122"/>
                  </a:lnTo>
                  <a:lnTo>
                    <a:pt x="768" y="124"/>
                  </a:lnTo>
                  <a:lnTo>
                    <a:pt x="770" y="124"/>
                  </a:lnTo>
                  <a:lnTo>
                    <a:pt x="772" y="124"/>
                  </a:lnTo>
                  <a:lnTo>
                    <a:pt x="768" y="126"/>
                  </a:lnTo>
                  <a:lnTo>
                    <a:pt x="768" y="128"/>
                  </a:lnTo>
                  <a:lnTo>
                    <a:pt x="770" y="128"/>
                  </a:lnTo>
                  <a:lnTo>
                    <a:pt x="774" y="126"/>
                  </a:lnTo>
                  <a:lnTo>
                    <a:pt x="776" y="128"/>
                  </a:lnTo>
                  <a:lnTo>
                    <a:pt x="782" y="130"/>
                  </a:lnTo>
                  <a:lnTo>
                    <a:pt x="782" y="132"/>
                  </a:lnTo>
                  <a:lnTo>
                    <a:pt x="778" y="132"/>
                  </a:lnTo>
                  <a:lnTo>
                    <a:pt x="776" y="132"/>
                  </a:lnTo>
                  <a:lnTo>
                    <a:pt x="772" y="128"/>
                  </a:lnTo>
                  <a:lnTo>
                    <a:pt x="768" y="130"/>
                  </a:lnTo>
                  <a:lnTo>
                    <a:pt x="768" y="132"/>
                  </a:lnTo>
                  <a:lnTo>
                    <a:pt x="772" y="134"/>
                  </a:lnTo>
                  <a:lnTo>
                    <a:pt x="776" y="134"/>
                  </a:lnTo>
                  <a:lnTo>
                    <a:pt x="782" y="134"/>
                  </a:lnTo>
                  <a:lnTo>
                    <a:pt x="784" y="134"/>
                  </a:lnTo>
                  <a:lnTo>
                    <a:pt x="778" y="136"/>
                  </a:lnTo>
                  <a:lnTo>
                    <a:pt x="776" y="134"/>
                  </a:lnTo>
                  <a:lnTo>
                    <a:pt x="772" y="134"/>
                  </a:lnTo>
                  <a:lnTo>
                    <a:pt x="768" y="134"/>
                  </a:lnTo>
                  <a:lnTo>
                    <a:pt x="768" y="132"/>
                  </a:lnTo>
                  <a:lnTo>
                    <a:pt x="764" y="132"/>
                  </a:lnTo>
                  <a:lnTo>
                    <a:pt x="762" y="128"/>
                  </a:lnTo>
                  <a:lnTo>
                    <a:pt x="760" y="130"/>
                  </a:lnTo>
                  <a:lnTo>
                    <a:pt x="758" y="132"/>
                  </a:lnTo>
                  <a:lnTo>
                    <a:pt x="754" y="132"/>
                  </a:lnTo>
                  <a:lnTo>
                    <a:pt x="754" y="134"/>
                  </a:lnTo>
                  <a:lnTo>
                    <a:pt x="752" y="138"/>
                  </a:lnTo>
                  <a:lnTo>
                    <a:pt x="754" y="140"/>
                  </a:lnTo>
                  <a:lnTo>
                    <a:pt x="754" y="142"/>
                  </a:lnTo>
                  <a:lnTo>
                    <a:pt x="754" y="144"/>
                  </a:lnTo>
                  <a:lnTo>
                    <a:pt x="752" y="140"/>
                  </a:lnTo>
                  <a:lnTo>
                    <a:pt x="752" y="140"/>
                  </a:lnTo>
                  <a:lnTo>
                    <a:pt x="750" y="146"/>
                  </a:lnTo>
                  <a:lnTo>
                    <a:pt x="750" y="148"/>
                  </a:lnTo>
                  <a:lnTo>
                    <a:pt x="752" y="148"/>
                  </a:lnTo>
                  <a:lnTo>
                    <a:pt x="752" y="148"/>
                  </a:lnTo>
                  <a:lnTo>
                    <a:pt x="754" y="148"/>
                  </a:lnTo>
                  <a:lnTo>
                    <a:pt x="756" y="150"/>
                  </a:lnTo>
                  <a:lnTo>
                    <a:pt x="758" y="152"/>
                  </a:lnTo>
                  <a:lnTo>
                    <a:pt x="756" y="152"/>
                  </a:lnTo>
                  <a:lnTo>
                    <a:pt x="754" y="152"/>
                  </a:lnTo>
                  <a:lnTo>
                    <a:pt x="752" y="150"/>
                  </a:lnTo>
                  <a:lnTo>
                    <a:pt x="748" y="150"/>
                  </a:lnTo>
                  <a:lnTo>
                    <a:pt x="748" y="156"/>
                  </a:lnTo>
                  <a:lnTo>
                    <a:pt x="750" y="156"/>
                  </a:lnTo>
                  <a:lnTo>
                    <a:pt x="752" y="156"/>
                  </a:lnTo>
                  <a:lnTo>
                    <a:pt x="750" y="158"/>
                  </a:lnTo>
                  <a:lnTo>
                    <a:pt x="750" y="162"/>
                  </a:lnTo>
                  <a:lnTo>
                    <a:pt x="752" y="162"/>
                  </a:lnTo>
                  <a:lnTo>
                    <a:pt x="754" y="162"/>
                  </a:lnTo>
                  <a:lnTo>
                    <a:pt x="754" y="166"/>
                  </a:lnTo>
                  <a:lnTo>
                    <a:pt x="756" y="168"/>
                  </a:lnTo>
                  <a:lnTo>
                    <a:pt x="762" y="170"/>
                  </a:lnTo>
                  <a:lnTo>
                    <a:pt x="764" y="170"/>
                  </a:lnTo>
                  <a:lnTo>
                    <a:pt x="766" y="168"/>
                  </a:lnTo>
                  <a:lnTo>
                    <a:pt x="764" y="166"/>
                  </a:lnTo>
                  <a:lnTo>
                    <a:pt x="768" y="166"/>
                  </a:lnTo>
                  <a:lnTo>
                    <a:pt x="768" y="168"/>
                  </a:lnTo>
                  <a:lnTo>
                    <a:pt x="768" y="170"/>
                  </a:lnTo>
                  <a:lnTo>
                    <a:pt x="768" y="172"/>
                  </a:lnTo>
                  <a:lnTo>
                    <a:pt x="770" y="172"/>
                  </a:lnTo>
                  <a:lnTo>
                    <a:pt x="772" y="166"/>
                  </a:lnTo>
                  <a:lnTo>
                    <a:pt x="772" y="160"/>
                  </a:lnTo>
                  <a:lnTo>
                    <a:pt x="772" y="158"/>
                  </a:lnTo>
                  <a:lnTo>
                    <a:pt x="774" y="154"/>
                  </a:lnTo>
                  <a:lnTo>
                    <a:pt x="776" y="152"/>
                  </a:lnTo>
                  <a:lnTo>
                    <a:pt x="776" y="156"/>
                  </a:lnTo>
                  <a:lnTo>
                    <a:pt x="774" y="160"/>
                  </a:lnTo>
                  <a:lnTo>
                    <a:pt x="772" y="164"/>
                  </a:lnTo>
                  <a:lnTo>
                    <a:pt x="774" y="166"/>
                  </a:lnTo>
                  <a:lnTo>
                    <a:pt x="772" y="170"/>
                  </a:lnTo>
                  <a:lnTo>
                    <a:pt x="774" y="172"/>
                  </a:lnTo>
                  <a:lnTo>
                    <a:pt x="774" y="174"/>
                  </a:lnTo>
                  <a:lnTo>
                    <a:pt x="774" y="174"/>
                  </a:lnTo>
                  <a:close/>
                  <a:moveTo>
                    <a:pt x="780" y="66"/>
                  </a:moveTo>
                  <a:lnTo>
                    <a:pt x="780" y="66"/>
                  </a:lnTo>
                  <a:lnTo>
                    <a:pt x="782" y="66"/>
                  </a:lnTo>
                  <a:lnTo>
                    <a:pt x="782" y="66"/>
                  </a:lnTo>
                  <a:lnTo>
                    <a:pt x="784" y="66"/>
                  </a:lnTo>
                  <a:lnTo>
                    <a:pt x="786" y="68"/>
                  </a:lnTo>
                  <a:lnTo>
                    <a:pt x="784" y="68"/>
                  </a:lnTo>
                  <a:lnTo>
                    <a:pt x="782" y="68"/>
                  </a:lnTo>
                  <a:lnTo>
                    <a:pt x="780" y="68"/>
                  </a:lnTo>
                  <a:lnTo>
                    <a:pt x="780" y="66"/>
                  </a:lnTo>
                  <a:close/>
                  <a:moveTo>
                    <a:pt x="782" y="174"/>
                  </a:moveTo>
                  <a:lnTo>
                    <a:pt x="782" y="172"/>
                  </a:lnTo>
                  <a:lnTo>
                    <a:pt x="784" y="170"/>
                  </a:lnTo>
                  <a:lnTo>
                    <a:pt x="784" y="168"/>
                  </a:lnTo>
                  <a:lnTo>
                    <a:pt x="786" y="168"/>
                  </a:lnTo>
                  <a:lnTo>
                    <a:pt x="786" y="168"/>
                  </a:lnTo>
                  <a:lnTo>
                    <a:pt x="786" y="170"/>
                  </a:lnTo>
                  <a:lnTo>
                    <a:pt x="784" y="170"/>
                  </a:lnTo>
                  <a:lnTo>
                    <a:pt x="782" y="174"/>
                  </a:lnTo>
                  <a:lnTo>
                    <a:pt x="782" y="174"/>
                  </a:lnTo>
                  <a:close/>
                  <a:moveTo>
                    <a:pt x="808" y="150"/>
                  </a:moveTo>
                  <a:lnTo>
                    <a:pt x="810" y="146"/>
                  </a:lnTo>
                  <a:lnTo>
                    <a:pt x="812" y="146"/>
                  </a:lnTo>
                  <a:lnTo>
                    <a:pt x="814" y="144"/>
                  </a:lnTo>
                  <a:lnTo>
                    <a:pt x="816" y="146"/>
                  </a:lnTo>
                  <a:lnTo>
                    <a:pt x="818" y="148"/>
                  </a:lnTo>
                  <a:lnTo>
                    <a:pt x="818" y="150"/>
                  </a:lnTo>
                  <a:lnTo>
                    <a:pt x="814" y="150"/>
                  </a:lnTo>
                  <a:lnTo>
                    <a:pt x="812" y="152"/>
                  </a:lnTo>
                  <a:lnTo>
                    <a:pt x="810" y="152"/>
                  </a:lnTo>
                  <a:lnTo>
                    <a:pt x="808" y="152"/>
                  </a:lnTo>
                  <a:lnTo>
                    <a:pt x="808" y="150"/>
                  </a:lnTo>
                  <a:close/>
                  <a:moveTo>
                    <a:pt x="992" y="6"/>
                  </a:moveTo>
                  <a:lnTo>
                    <a:pt x="994" y="2"/>
                  </a:lnTo>
                  <a:lnTo>
                    <a:pt x="994" y="2"/>
                  </a:lnTo>
                  <a:lnTo>
                    <a:pt x="996" y="4"/>
                  </a:lnTo>
                  <a:lnTo>
                    <a:pt x="994" y="6"/>
                  </a:lnTo>
                  <a:lnTo>
                    <a:pt x="992" y="6"/>
                  </a:lnTo>
                  <a:close/>
                  <a:moveTo>
                    <a:pt x="904" y="178"/>
                  </a:moveTo>
                  <a:lnTo>
                    <a:pt x="902" y="180"/>
                  </a:lnTo>
                  <a:lnTo>
                    <a:pt x="904" y="182"/>
                  </a:lnTo>
                  <a:lnTo>
                    <a:pt x="906" y="182"/>
                  </a:lnTo>
                  <a:lnTo>
                    <a:pt x="906" y="180"/>
                  </a:lnTo>
                  <a:lnTo>
                    <a:pt x="904" y="178"/>
                  </a:lnTo>
                  <a:lnTo>
                    <a:pt x="904" y="178"/>
                  </a:lnTo>
                  <a:lnTo>
                    <a:pt x="904" y="178"/>
                  </a:lnTo>
                  <a:close/>
                  <a:moveTo>
                    <a:pt x="858" y="206"/>
                  </a:moveTo>
                  <a:lnTo>
                    <a:pt x="860" y="208"/>
                  </a:lnTo>
                  <a:lnTo>
                    <a:pt x="862" y="208"/>
                  </a:lnTo>
                  <a:lnTo>
                    <a:pt x="860" y="206"/>
                  </a:lnTo>
                  <a:lnTo>
                    <a:pt x="858" y="206"/>
                  </a:lnTo>
                  <a:close/>
                  <a:moveTo>
                    <a:pt x="796" y="204"/>
                  </a:moveTo>
                  <a:lnTo>
                    <a:pt x="796" y="202"/>
                  </a:lnTo>
                  <a:lnTo>
                    <a:pt x="796" y="200"/>
                  </a:lnTo>
                  <a:lnTo>
                    <a:pt x="796" y="200"/>
                  </a:lnTo>
                  <a:lnTo>
                    <a:pt x="798" y="202"/>
                  </a:lnTo>
                  <a:lnTo>
                    <a:pt x="798" y="204"/>
                  </a:lnTo>
                  <a:lnTo>
                    <a:pt x="798" y="204"/>
                  </a:lnTo>
                  <a:lnTo>
                    <a:pt x="796" y="204"/>
                  </a:lnTo>
                  <a:close/>
                  <a:moveTo>
                    <a:pt x="780" y="242"/>
                  </a:moveTo>
                  <a:lnTo>
                    <a:pt x="778" y="240"/>
                  </a:lnTo>
                  <a:lnTo>
                    <a:pt x="778" y="238"/>
                  </a:lnTo>
                  <a:lnTo>
                    <a:pt x="778" y="236"/>
                  </a:lnTo>
                  <a:lnTo>
                    <a:pt x="776" y="234"/>
                  </a:lnTo>
                  <a:lnTo>
                    <a:pt x="776" y="236"/>
                  </a:lnTo>
                  <a:lnTo>
                    <a:pt x="776" y="238"/>
                  </a:lnTo>
                  <a:lnTo>
                    <a:pt x="776" y="242"/>
                  </a:lnTo>
                  <a:lnTo>
                    <a:pt x="778" y="246"/>
                  </a:lnTo>
                  <a:lnTo>
                    <a:pt x="776" y="246"/>
                  </a:lnTo>
                  <a:lnTo>
                    <a:pt x="776" y="248"/>
                  </a:lnTo>
                  <a:lnTo>
                    <a:pt x="774" y="246"/>
                  </a:lnTo>
                  <a:lnTo>
                    <a:pt x="770" y="246"/>
                  </a:lnTo>
                  <a:lnTo>
                    <a:pt x="770" y="244"/>
                  </a:lnTo>
                  <a:lnTo>
                    <a:pt x="768" y="244"/>
                  </a:lnTo>
                  <a:lnTo>
                    <a:pt x="764" y="242"/>
                  </a:lnTo>
                  <a:lnTo>
                    <a:pt x="764" y="242"/>
                  </a:lnTo>
                  <a:lnTo>
                    <a:pt x="762" y="240"/>
                  </a:lnTo>
                  <a:lnTo>
                    <a:pt x="762" y="240"/>
                  </a:lnTo>
                  <a:lnTo>
                    <a:pt x="760" y="240"/>
                  </a:lnTo>
                  <a:lnTo>
                    <a:pt x="760" y="238"/>
                  </a:lnTo>
                  <a:lnTo>
                    <a:pt x="762" y="238"/>
                  </a:lnTo>
                  <a:lnTo>
                    <a:pt x="762" y="236"/>
                  </a:lnTo>
                  <a:lnTo>
                    <a:pt x="764" y="234"/>
                  </a:lnTo>
                  <a:lnTo>
                    <a:pt x="764" y="232"/>
                  </a:lnTo>
                  <a:lnTo>
                    <a:pt x="762" y="230"/>
                  </a:lnTo>
                  <a:lnTo>
                    <a:pt x="760" y="230"/>
                  </a:lnTo>
                  <a:lnTo>
                    <a:pt x="760" y="232"/>
                  </a:lnTo>
                  <a:lnTo>
                    <a:pt x="762" y="232"/>
                  </a:lnTo>
                  <a:lnTo>
                    <a:pt x="762" y="234"/>
                  </a:lnTo>
                  <a:lnTo>
                    <a:pt x="762" y="236"/>
                  </a:lnTo>
                  <a:lnTo>
                    <a:pt x="760" y="236"/>
                  </a:lnTo>
                  <a:lnTo>
                    <a:pt x="758" y="236"/>
                  </a:lnTo>
                  <a:lnTo>
                    <a:pt x="760" y="236"/>
                  </a:lnTo>
                  <a:lnTo>
                    <a:pt x="760" y="238"/>
                  </a:lnTo>
                  <a:lnTo>
                    <a:pt x="758" y="240"/>
                  </a:lnTo>
                  <a:lnTo>
                    <a:pt x="756" y="238"/>
                  </a:lnTo>
                  <a:lnTo>
                    <a:pt x="756" y="236"/>
                  </a:lnTo>
                  <a:lnTo>
                    <a:pt x="756" y="236"/>
                  </a:lnTo>
                  <a:lnTo>
                    <a:pt x="754" y="234"/>
                  </a:lnTo>
                  <a:lnTo>
                    <a:pt x="756" y="230"/>
                  </a:lnTo>
                  <a:lnTo>
                    <a:pt x="756" y="230"/>
                  </a:lnTo>
                  <a:lnTo>
                    <a:pt x="756" y="228"/>
                  </a:lnTo>
                  <a:lnTo>
                    <a:pt x="754" y="230"/>
                  </a:lnTo>
                  <a:lnTo>
                    <a:pt x="754" y="232"/>
                  </a:lnTo>
                  <a:lnTo>
                    <a:pt x="754" y="234"/>
                  </a:lnTo>
                  <a:lnTo>
                    <a:pt x="754" y="234"/>
                  </a:lnTo>
                  <a:lnTo>
                    <a:pt x="754" y="236"/>
                  </a:lnTo>
                  <a:lnTo>
                    <a:pt x="750" y="236"/>
                  </a:lnTo>
                  <a:lnTo>
                    <a:pt x="748" y="234"/>
                  </a:lnTo>
                  <a:lnTo>
                    <a:pt x="748" y="234"/>
                  </a:lnTo>
                  <a:lnTo>
                    <a:pt x="746" y="234"/>
                  </a:lnTo>
                  <a:lnTo>
                    <a:pt x="748" y="232"/>
                  </a:lnTo>
                  <a:lnTo>
                    <a:pt x="748" y="228"/>
                  </a:lnTo>
                  <a:lnTo>
                    <a:pt x="748" y="228"/>
                  </a:lnTo>
                  <a:lnTo>
                    <a:pt x="748" y="226"/>
                  </a:lnTo>
                  <a:lnTo>
                    <a:pt x="752" y="220"/>
                  </a:lnTo>
                  <a:lnTo>
                    <a:pt x="750" y="222"/>
                  </a:lnTo>
                  <a:lnTo>
                    <a:pt x="748" y="222"/>
                  </a:lnTo>
                  <a:lnTo>
                    <a:pt x="746" y="228"/>
                  </a:lnTo>
                  <a:lnTo>
                    <a:pt x="746" y="230"/>
                  </a:lnTo>
                  <a:lnTo>
                    <a:pt x="746" y="232"/>
                  </a:lnTo>
                  <a:lnTo>
                    <a:pt x="744" y="232"/>
                  </a:lnTo>
                  <a:lnTo>
                    <a:pt x="746" y="230"/>
                  </a:lnTo>
                  <a:lnTo>
                    <a:pt x="746" y="230"/>
                  </a:lnTo>
                  <a:lnTo>
                    <a:pt x="746" y="228"/>
                  </a:lnTo>
                  <a:lnTo>
                    <a:pt x="744" y="232"/>
                  </a:lnTo>
                  <a:lnTo>
                    <a:pt x="740" y="232"/>
                  </a:lnTo>
                  <a:lnTo>
                    <a:pt x="740" y="230"/>
                  </a:lnTo>
                  <a:lnTo>
                    <a:pt x="740" y="228"/>
                  </a:lnTo>
                  <a:lnTo>
                    <a:pt x="740" y="226"/>
                  </a:lnTo>
                  <a:lnTo>
                    <a:pt x="740" y="224"/>
                  </a:lnTo>
                  <a:lnTo>
                    <a:pt x="742" y="222"/>
                  </a:lnTo>
                  <a:lnTo>
                    <a:pt x="744" y="222"/>
                  </a:lnTo>
                  <a:lnTo>
                    <a:pt x="744" y="220"/>
                  </a:lnTo>
                  <a:lnTo>
                    <a:pt x="744" y="218"/>
                  </a:lnTo>
                  <a:lnTo>
                    <a:pt x="746" y="216"/>
                  </a:lnTo>
                  <a:lnTo>
                    <a:pt x="748" y="216"/>
                  </a:lnTo>
                  <a:lnTo>
                    <a:pt x="748" y="214"/>
                  </a:lnTo>
                  <a:lnTo>
                    <a:pt x="752" y="214"/>
                  </a:lnTo>
                  <a:lnTo>
                    <a:pt x="754" y="212"/>
                  </a:lnTo>
                  <a:lnTo>
                    <a:pt x="756" y="212"/>
                  </a:lnTo>
                  <a:lnTo>
                    <a:pt x="758" y="212"/>
                  </a:lnTo>
                  <a:lnTo>
                    <a:pt x="758" y="210"/>
                  </a:lnTo>
                  <a:lnTo>
                    <a:pt x="758" y="210"/>
                  </a:lnTo>
                  <a:lnTo>
                    <a:pt x="760" y="210"/>
                  </a:lnTo>
                  <a:lnTo>
                    <a:pt x="764" y="210"/>
                  </a:lnTo>
                  <a:lnTo>
                    <a:pt x="768" y="210"/>
                  </a:lnTo>
                  <a:lnTo>
                    <a:pt x="768" y="210"/>
                  </a:lnTo>
                  <a:lnTo>
                    <a:pt x="770" y="210"/>
                  </a:lnTo>
                  <a:lnTo>
                    <a:pt x="772" y="212"/>
                  </a:lnTo>
                  <a:lnTo>
                    <a:pt x="774" y="212"/>
                  </a:lnTo>
                  <a:lnTo>
                    <a:pt x="774" y="210"/>
                  </a:lnTo>
                  <a:lnTo>
                    <a:pt x="776" y="210"/>
                  </a:lnTo>
                  <a:lnTo>
                    <a:pt x="778" y="212"/>
                  </a:lnTo>
                  <a:lnTo>
                    <a:pt x="778" y="212"/>
                  </a:lnTo>
                  <a:lnTo>
                    <a:pt x="782" y="212"/>
                  </a:lnTo>
                  <a:lnTo>
                    <a:pt x="782" y="210"/>
                  </a:lnTo>
                  <a:lnTo>
                    <a:pt x="782" y="210"/>
                  </a:lnTo>
                  <a:lnTo>
                    <a:pt x="780" y="210"/>
                  </a:lnTo>
                  <a:lnTo>
                    <a:pt x="778" y="210"/>
                  </a:lnTo>
                  <a:lnTo>
                    <a:pt x="776" y="210"/>
                  </a:lnTo>
                  <a:lnTo>
                    <a:pt x="776" y="208"/>
                  </a:lnTo>
                  <a:lnTo>
                    <a:pt x="778" y="208"/>
                  </a:lnTo>
                  <a:lnTo>
                    <a:pt x="778" y="206"/>
                  </a:lnTo>
                  <a:lnTo>
                    <a:pt x="776" y="204"/>
                  </a:lnTo>
                  <a:lnTo>
                    <a:pt x="776" y="204"/>
                  </a:lnTo>
                  <a:lnTo>
                    <a:pt x="780" y="204"/>
                  </a:lnTo>
                  <a:lnTo>
                    <a:pt x="780" y="204"/>
                  </a:lnTo>
                  <a:lnTo>
                    <a:pt x="778" y="204"/>
                  </a:lnTo>
                  <a:lnTo>
                    <a:pt x="776" y="204"/>
                  </a:lnTo>
                  <a:lnTo>
                    <a:pt x="774" y="204"/>
                  </a:lnTo>
                  <a:lnTo>
                    <a:pt x="774" y="202"/>
                  </a:lnTo>
                  <a:lnTo>
                    <a:pt x="774" y="200"/>
                  </a:lnTo>
                  <a:lnTo>
                    <a:pt x="776" y="198"/>
                  </a:lnTo>
                  <a:lnTo>
                    <a:pt x="776" y="198"/>
                  </a:lnTo>
                  <a:lnTo>
                    <a:pt x="774" y="198"/>
                  </a:lnTo>
                  <a:lnTo>
                    <a:pt x="774" y="196"/>
                  </a:lnTo>
                  <a:lnTo>
                    <a:pt x="774" y="192"/>
                  </a:lnTo>
                  <a:lnTo>
                    <a:pt x="774" y="190"/>
                  </a:lnTo>
                  <a:lnTo>
                    <a:pt x="774" y="188"/>
                  </a:lnTo>
                  <a:lnTo>
                    <a:pt x="774" y="186"/>
                  </a:lnTo>
                  <a:lnTo>
                    <a:pt x="776" y="186"/>
                  </a:lnTo>
                  <a:lnTo>
                    <a:pt x="778" y="186"/>
                  </a:lnTo>
                  <a:lnTo>
                    <a:pt x="782" y="186"/>
                  </a:lnTo>
                  <a:lnTo>
                    <a:pt x="782" y="186"/>
                  </a:lnTo>
                  <a:lnTo>
                    <a:pt x="786" y="186"/>
                  </a:lnTo>
                  <a:lnTo>
                    <a:pt x="788" y="186"/>
                  </a:lnTo>
                  <a:lnTo>
                    <a:pt x="790" y="190"/>
                  </a:lnTo>
                  <a:lnTo>
                    <a:pt x="792" y="194"/>
                  </a:lnTo>
                  <a:lnTo>
                    <a:pt x="792" y="202"/>
                  </a:lnTo>
                  <a:lnTo>
                    <a:pt x="790" y="204"/>
                  </a:lnTo>
                  <a:lnTo>
                    <a:pt x="792" y="206"/>
                  </a:lnTo>
                  <a:lnTo>
                    <a:pt x="792" y="204"/>
                  </a:lnTo>
                  <a:lnTo>
                    <a:pt x="798" y="206"/>
                  </a:lnTo>
                  <a:lnTo>
                    <a:pt x="798" y="210"/>
                  </a:lnTo>
                  <a:lnTo>
                    <a:pt x="800" y="210"/>
                  </a:lnTo>
                  <a:lnTo>
                    <a:pt x="800" y="208"/>
                  </a:lnTo>
                  <a:lnTo>
                    <a:pt x="806" y="208"/>
                  </a:lnTo>
                  <a:lnTo>
                    <a:pt x="808" y="212"/>
                  </a:lnTo>
                  <a:lnTo>
                    <a:pt x="810" y="210"/>
                  </a:lnTo>
                  <a:lnTo>
                    <a:pt x="808" y="210"/>
                  </a:lnTo>
                  <a:lnTo>
                    <a:pt x="810" y="208"/>
                  </a:lnTo>
                  <a:lnTo>
                    <a:pt x="814" y="206"/>
                  </a:lnTo>
                  <a:lnTo>
                    <a:pt x="816" y="202"/>
                  </a:lnTo>
                  <a:lnTo>
                    <a:pt x="822" y="200"/>
                  </a:lnTo>
                  <a:lnTo>
                    <a:pt x="824" y="196"/>
                  </a:lnTo>
                  <a:lnTo>
                    <a:pt x="826" y="192"/>
                  </a:lnTo>
                  <a:lnTo>
                    <a:pt x="826" y="192"/>
                  </a:lnTo>
                  <a:lnTo>
                    <a:pt x="824" y="192"/>
                  </a:lnTo>
                  <a:lnTo>
                    <a:pt x="824" y="192"/>
                  </a:lnTo>
                  <a:lnTo>
                    <a:pt x="824" y="194"/>
                  </a:lnTo>
                  <a:lnTo>
                    <a:pt x="820" y="198"/>
                  </a:lnTo>
                  <a:lnTo>
                    <a:pt x="816" y="200"/>
                  </a:lnTo>
                  <a:lnTo>
                    <a:pt x="816" y="202"/>
                  </a:lnTo>
                  <a:lnTo>
                    <a:pt x="814" y="204"/>
                  </a:lnTo>
                  <a:lnTo>
                    <a:pt x="810" y="206"/>
                  </a:lnTo>
                  <a:lnTo>
                    <a:pt x="808" y="204"/>
                  </a:lnTo>
                  <a:lnTo>
                    <a:pt x="806" y="204"/>
                  </a:lnTo>
                  <a:lnTo>
                    <a:pt x="806" y="206"/>
                  </a:lnTo>
                  <a:lnTo>
                    <a:pt x="802" y="206"/>
                  </a:lnTo>
                  <a:lnTo>
                    <a:pt x="800" y="204"/>
                  </a:lnTo>
                  <a:lnTo>
                    <a:pt x="800" y="202"/>
                  </a:lnTo>
                  <a:lnTo>
                    <a:pt x="802" y="200"/>
                  </a:lnTo>
                  <a:lnTo>
                    <a:pt x="804" y="200"/>
                  </a:lnTo>
                  <a:lnTo>
                    <a:pt x="804" y="196"/>
                  </a:lnTo>
                  <a:lnTo>
                    <a:pt x="802" y="198"/>
                  </a:lnTo>
                  <a:lnTo>
                    <a:pt x="802" y="200"/>
                  </a:lnTo>
                  <a:lnTo>
                    <a:pt x="798" y="200"/>
                  </a:lnTo>
                  <a:lnTo>
                    <a:pt x="798" y="198"/>
                  </a:lnTo>
                  <a:lnTo>
                    <a:pt x="798" y="196"/>
                  </a:lnTo>
                  <a:lnTo>
                    <a:pt x="798" y="196"/>
                  </a:lnTo>
                  <a:lnTo>
                    <a:pt x="802" y="196"/>
                  </a:lnTo>
                  <a:lnTo>
                    <a:pt x="802" y="194"/>
                  </a:lnTo>
                  <a:lnTo>
                    <a:pt x="800" y="194"/>
                  </a:lnTo>
                  <a:lnTo>
                    <a:pt x="800" y="194"/>
                  </a:lnTo>
                  <a:lnTo>
                    <a:pt x="800" y="192"/>
                  </a:lnTo>
                  <a:lnTo>
                    <a:pt x="802" y="192"/>
                  </a:lnTo>
                  <a:lnTo>
                    <a:pt x="804" y="192"/>
                  </a:lnTo>
                  <a:lnTo>
                    <a:pt x="804" y="192"/>
                  </a:lnTo>
                  <a:lnTo>
                    <a:pt x="802" y="192"/>
                  </a:lnTo>
                  <a:lnTo>
                    <a:pt x="800" y="190"/>
                  </a:lnTo>
                  <a:lnTo>
                    <a:pt x="800" y="192"/>
                  </a:lnTo>
                  <a:lnTo>
                    <a:pt x="798" y="192"/>
                  </a:lnTo>
                  <a:lnTo>
                    <a:pt x="796" y="190"/>
                  </a:lnTo>
                  <a:lnTo>
                    <a:pt x="798" y="188"/>
                  </a:lnTo>
                  <a:lnTo>
                    <a:pt x="800" y="188"/>
                  </a:lnTo>
                  <a:lnTo>
                    <a:pt x="802" y="186"/>
                  </a:lnTo>
                  <a:lnTo>
                    <a:pt x="804" y="186"/>
                  </a:lnTo>
                  <a:lnTo>
                    <a:pt x="806" y="188"/>
                  </a:lnTo>
                  <a:lnTo>
                    <a:pt x="808" y="186"/>
                  </a:lnTo>
                  <a:lnTo>
                    <a:pt x="806" y="186"/>
                  </a:lnTo>
                  <a:lnTo>
                    <a:pt x="804" y="186"/>
                  </a:lnTo>
                  <a:lnTo>
                    <a:pt x="808" y="182"/>
                  </a:lnTo>
                  <a:lnTo>
                    <a:pt x="810" y="182"/>
                  </a:lnTo>
                  <a:lnTo>
                    <a:pt x="810" y="182"/>
                  </a:lnTo>
                  <a:lnTo>
                    <a:pt x="808" y="182"/>
                  </a:lnTo>
                  <a:lnTo>
                    <a:pt x="808" y="180"/>
                  </a:lnTo>
                  <a:lnTo>
                    <a:pt x="810" y="178"/>
                  </a:lnTo>
                  <a:lnTo>
                    <a:pt x="812" y="178"/>
                  </a:lnTo>
                  <a:lnTo>
                    <a:pt x="810" y="176"/>
                  </a:lnTo>
                  <a:lnTo>
                    <a:pt x="814" y="172"/>
                  </a:lnTo>
                  <a:lnTo>
                    <a:pt x="816" y="170"/>
                  </a:lnTo>
                  <a:lnTo>
                    <a:pt x="816" y="168"/>
                  </a:lnTo>
                  <a:lnTo>
                    <a:pt x="814" y="168"/>
                  </a:lnTo>
                  <a:lnTo>
                    <a:pt x="810" y="174"/>
                  </a:lnTo>
                  <a:lnTo>
                    <a:pt x="808" y="178"/>
                  </a:lnTo>
                  <a:lnTo>
                    <a:pt x="804" y="182"/>
                  </a:lnTo>
                  <a:lnTo>
                    <a:pt x="802" y="184"/>
                  </a:lnTo>
                  <a:lnTo>
                    <a:pt x="800" y="184"/>
                  </a:lnTo>
                  <a:lnTo>
                    <a:pt x="796" y="184"/>
                  </a:lnTo>
                  <a:lnTo>
                    <a:pt x="796" y="182"/>
                  </a:lnTo>
                  <a:lnTo>
                    <a:pt x="798" y="180"/>
                  </a:lnTo>
                  <a:lnTo>
                    <a:pt x="800" y="178"/>
                  </a:lnTo>
                  <a:lnTo>
                    <a:pt x="800" y="176"/>
                  </a:lnTo>
                  <a:lnTo>
                    <a:pt x="796" y="178"/>
                  </a:lnTo>
                  <a:lnTo>
                    <a:pt x="794" y="178"/>
                  </a:lnTo>
                  <a:lnTo>
                    <a:pt x="794" y="180"/>
                  </a:lnTo>
                  <a:lnTo>
                    <a:pt x="792" y="182"/>
                  </a:lnTo>
                  <a:lnTo>
                    <a:pt x="788" y="182"/>
                  </a:lnTo>
                  <a:lnTo>
                    <a:pt x="784" y="178"/>
                  </a:lnTo>
                  <a:lnTo>
                    <a:pt x="786" y="176"/>
                  </a:lnTo>
                  <a:lnTo>
                    <a:pt x="788" y="176"/>
                  </a:lnTo>
                  <a:lnTo>
                    <a:pt x="788" y="176"/>
                  </a:lnTo>
                  <a:lnTo>
                    <a:pt x="786" y="176"/>
                  </a:lnTo>
                  <a:lnTo>
                    <a:pt x="788" y="172"/>
                  </a:lnTo>
                  <a:lnTo>
                    <a:pt x="790" y="170"/>
                  </a:lnTo>
                  <a:lnTo>
                    <a:pt x="790" y="168"/>
                  </a:lnTo>
                  <a:lnTo>
                    <a:pt x="792" y="168"/>
                  </a:lnTo>
                  <a:lnTo>
                    <a:pt x="796" y="166"/>
                  </a:lnTo>
                  <a:lnTo>
                    <a:pt x="798" y="166"/>
                  </a:lnTo>
                  <a:lnTo>
                    <a:pt x="798" y="162"/>
                  </a:lnTo>
                  <a:lnTo>
                    <a:pt x="800" y="160"/>
                  </a:lnTo>
                  <a:lnTo>
                    <a:pt x="802" y="156"/>
                  </a:lnTo>
                  <a:lnTo>
                    <a:pt x="804" y="156"/>
                  </a:lnTo>
                  <a:lnTo>
                    <a:pt x="810" y="156"/>
                  </a:lnTo>
                  <a:lnTo>
                    <a:pt x="814" y="156"/>
                  </a:lnTo>
                  <a:lnTo>
                    <a:pt x="816" y="156"/>
                  </a:lnTo>
                  <a:lnTo>
                    <a:pt x="816" y="156"/>
                  </a:lnTo>
                  <a:lnTo>
                    <a:pt x="820" y="154"/>
                  </a:lnTo>
                  <a:lnTo>
                    <a:pt x="822" y="154"/>
                  </a:lnTo>
                  <a:lnTo>
                    <a:pt x="822" y="154"/>
                  </a:lnTo>
                  <a:lnTo>
                    <a:pt x="824" y="156"/>
                  </a:lnTo>
                  <a:lnTo>
                    <a:pt x="826" y="158"/>
                  </a:lnTo>
                  <a:lnTo>
                    <a:pt x="832" y="162"/>
                  </a:lnTo>
                  <a:lnTo>
                    <a:pt x="832" y="162"/>
                  </a:lnTo>
                  <a:lnTo>
                    <a:pt x="834" y="164"/>
                  </a:lnTo>
                  <a:lnTo>
                    <a:pt x="836" y="164"/>
                  </a:lnTo>
                  <a:lnTo>
                    <a:pt x="838" y="170"/>
                  </a:lnTo>
                  <a:lnTo>
                    <a:pt x="838" y="166"/>
                  </a:lnTo>
                  <a:lnTo>
                    <a:pt x="840" y="166"/>
                  </a:lnTo>
                  <a:lnTo>
                    <a:pt x="840" y="164"/>
                  </a:lnTo>
                  <a:lnTo>
                    <a:pt x="838" y="164"/>
                  </a:lnTo>
                  <a:lnTo>
                    <a:pt x="836" y="164"/>
                  </a:lnTo>
                  <a:lnTo>
                    <a:pt x="836" y="162"/>
                  </a:lnTo>
                  <a:lnTo>
                    <a:pt x="838" y="162"/>
                  </a:lnTo>
                  <a:lnTo>
                    <a:pt x="844" y="162"/>
                  </a:lnTo>
                  <a:lnTo>
                    <a:pt x="846" y="162"/>
                  </a:lnTo>
                  <a:lnTo>
                    <a:pt x="846" y="162"/>
                  </a:lnTo>
                  <a:lnTo>
                    <a:pt x="846" y="158"/>
                  </a:lnTo>
                  <a:lnTo>
                    <a:pt x="848" y="156"/>
                  </a:lnTo>
                  <a:lnTo>
                    <a:pt x="848" y="154"/>
                  </a:lnTo>
                  <a:lnTo>
                    <a:pt x="846" y="156"/>
                  </a:lnTo>
                  <a:lnTo>
                    <a:pt x="846" y="156"/>
                  </a:lnTo>
                  <a:lnTo>
                    <a:pt x="844" y="158"/>
                  </a:lnTo>
                  <a:lnTo>
                    <a:pt x="842" y="160"/>
                  </a:lnTo>
                  <a:lnTo>
                    <a:pt x="838" y="158"/>
                  </a:lnTo>
                  <a:lnTo>
                    <a:pt x="834" y="158"/>
                  </a:lnTo>
                  <a:lnTo>
                    <a:pt x="832" y="156"/>
                  </a:lnTo>
                  <a:lnTo>
                    <a:pt x="830" y="156"/>
                  </a:lnTo>
                  <a:lnTo>
                    <a:pt x="826" y="156"/>
                  </a:lnTo>
                  <a:lnTo>
                    <a:pt x="824" y="150"/>
                  </a:lnTo>
                  <a:lnTo>
                    <a:pt x="824" y="146"/>
                  </a:lnTo>
                  <a:lnTo>
                    <a:pt x="826" y="146"/>
                  </a:lnTo>
                  <a:lnTo>
                    <a:pt x="828" y="146"/>
                  </a:lnTo>
                  <a:lnTo>
                    <a:pt x="828" y="148"/>
                  </a:lnTo>
                  <a:lnTo>
                    <a:pt x="830" y="150"/>
                  </a:lnTo>
                  <a:lnTo>
                    <a:pt x="830" y="148"/>
                  </a:lnTo>
                  <a:lnTo>
                    <a:pt x="832" y="144"/>
                  </a:lnTo>
                  <a:lnTo>
                    <a:pt x="830" y="144"/>
                  </a:lnTo>
                  <a:lnTo>
                    <a:pt x="830" y="144"/>
                  </a:lnTo>
                  <a:lnTo>
                    <a:pt x="830" y="142"/>
                  </a:lnTo>
                  <a:lnTo>
                    <a:pt x="830" y="138"/>
                  </a:lnTo>
                  <a:lnTo>
                    <a:pt x="830" y="134"/>
                  </a:lnTo>
                  <a:lnTo>
                    <a:pt x="832" y="130"/>
                  </a:lnTo>
                  <a:lnTo>
                    <a:pt x="832" y="124"/>
                  </a:lnTo>
                  <a:lnTo>
                    <a:pt x="830" y="120"/>
                  </a:lnTo>
                  <a:lnTo>
                    <a:pt x="830" y="120"/>
                  </a:lnTo>
                  <a:lnTo>
                    <a:pt x="828" y="116"/>
                  </a:lnTo>
                  <a:lnTo>
                    <a:pt x="830" y="114"/>
                  </a:lnTo>
                  <a:lnTo>
                    <a:pt x="830" y="114"/>
                  </a:lnTo>
                  <a:lnTo>
                    <a:pt x="832" y="114"/>
                  </a:lnTo>
                  <a:lnTo>
                    <a:pt x="832" y="116"/>
                  </a:lnTo>
                  <a:lnTo>
                    <a:pt x="834" y="116"/>
                  </a:lnTo>
                  <a:lnTo>
                    <a:pt x="836" y="118"/>
                  </a:lnTo>
                  <a:lnTo>
                    <a:pt x="838" y="118"/>
                  </a:lnTo>
                  <a:lnTo>
                    <a:pt x="838" y="116"/>
                  </a:lnTo>
                  <a:lnTo>
                    <a:pt x="836" y="114"/>
                  </a:lnTo>
                  <a:lnTo>
                    <a:pt x="834" y="112"/>
                  </a:lnTo>
                  <a:lnTo>
                    <a:pt x="832" y="112"/>
                  </a:lnTo>
                  <a:lnTo>
                    <a:pt x="832" y="108"/>
                  </a:lnTo>
                  <a:lnTo>
                    <a:pt x="832" y="106"/>
                  </a:lnTo>
                  <a:lnTo>
                    <a:pt x="840" y="98"/>
                  </a:lnTo>
                  <a:lnTo>
                    <a:pt x="844" y="98"/>
                  </a:lnTo>
                  <a:lnTo>
                    <a:pt x="846" y="98"/>
                  </a:lnTo>
                  <a:lnTo>
                    <a:pt x="846" y="100"/>
                  </a:lnTo>
                  <a:lnTo>
                    <a:pt x="850" y="102"/>
                  </a:lnTo>
                  <a:lnTo>
                    <a:pt x="852" y="102"/>
                  </a:lnTo>
                  <a:lnTo>
                    <a:pt x="858" y="106"/>
                  </a:lnTo>
                  <a:lnTo>
                    <a:pt x="858" y="108"/>
                  </a:lnTo>
                  <a:lnTo>
                    <a:pt x="860" y="112"/>
                  </a:lnTo>
                  <a:lnTo>
                    <a:pt x="862" y="118"/>
                  </a:lnTo>
                  <a:lnTo>
                    <a:pt x="860" y="122"/>
                  </a:lnTo>
                  <a:lnTo>
                    <a:pt x="862" y="126"/>
                  </a:lnTo>
                  <a:lnTo>
                    <a:pt x="864" y="128"/>
                  </a:lnTo>
                  <a:lnTo>
                    <a:pt x="864" y="128"/>
                  </a:lnTo>
                  <a:lnTo>
                    <a:pt x="864" y="128"/>
                  </a:lnTo>
                  <a:lnTo>
                    <a:pt x="868" y="130"/>
                  </a:lnTo>
                  <a:lnTo>
                    <a:pt x="868" y="132"/>
                  </a:lnTo>
                  <a:lnTo>
                    <a:pt x="868" y="130"/>
                  </a:lnTo>
                  <a:lnTo>
                    <a:pt x="870" y="130"/>
                  </a:lnTo>
                  <a:lnTo>
                    <a:pt x="872" y="130"/>
                  </a:lnTo>
                  <a:lnTo>
                    <a:pt x="870" y="128"/>
                  </a:lnTo>
                  <a:lnTo>
                    <a:pt x="868" y="128"/>
                  </a:lnTo>
                  <a:lnTo>
                    <a:pt x="866" y="126"/>
                  </a:lnTo>
                  <a:lnTo>
                    <a:pt x="864" y="124"/>
                  </a:lnTo>
                  <a:lnTo>
                    <a:pt x="864" y="122"/>
                  </a:lnTo>
                  <a:lnTo>
                    <a:pt x="866" y="120"/>
                  </a:lnTo>
                  <a:lnTo>
                    <a:pt x="866" y="120"/>
                  </a:lnTo>
                  <a:lnTo>
                    <a:pt x="866" y="110"/>
                  </a:lnTo>
                  <a:lnTo>
                    <a:pt x="864" y="108"/>
                  </a:lnTo>
                  <a:lnTo>
                    <a:pt x="866" y="106"/>
                  </a:lnTo>
                  <a:lnTo>
                    <a:pt x="870" y="104"/>
                  </a:lnTo>
                  <a:lnTo>
                    <a:pt x="872" y="106"/>
                  </a:lnTo>
                  <a:lnTo>
                    <a:pt x="876" y="106"/>
                  </a:lnTo>
                  <a:lnTo>
                    <a:pt x="878" y="106"/>
                  </a:lnTo>
                  <a:lnTo>
                    <a:pt x="884" y="108"/>
                  </a:lnTo>
                  <a:lnTo>
                    <a:pt x="888" y="108"/>
                  </a:lnTo>
                  <a:lnTo>
                    <a:pt x="892" y="106"/>
                  </a:lnTo>
                  <a:lnTo>
                    <a:pt x="894" y="106"/>
                  </a:lnTo>
                  <a:lnTo>
                    <a:pt x="896" y="108"/>
                  </a:lnTo>
                  <a:lnTo>
                    <a:pt x="900" y="110"/>
                  </a:lnTo>
                  <a:lnTo>
                    <a:pt x="904" y="110"/>
                  </a:lnTo>
                  <a:lnTo>
                    <a:pt x="906" y="110"/>
                  </a:lnTo>
                  <a:lnTo>
                    <a:pt x="906" y="108"/>
                  </a:lnTo>
                  <a:lnTo>
                    <a:pt x="904" y="106"/>
                  </a:lnTo>
                  <a:lnTo>
                    <a:pt x="900" y="106"/>
                  </a:lnTo>
                  <a:lnTo>
                    <a:pt x="896" y="106"/>
                  </a:lnTo>
                  <a:lnTo>
                    <a:pt x="896" y="106"/>
                  </a:lnTo>
                  <a:lnTo>
                    <a:pt x="896" y="104"/>
                  </a:lnTo>
                  <a:lnTo>
                    <a:pt x="898" y="104"/>
                  </a:lnTo>
                  <a:lnTo>
                    <a:pt x="902" y="102"/>
                  </a:lnTo>
                  <a:lnTo>
                    <a:pt x="910" y="102"/>
                  </a:lnTo>
                  <a:lnTo>
                    <a:pt x="916" y="102"/>
                  </a:lnTo>
                  <a:lnTo>
                    <a:pt x="920" y="104"/>
                  </a:lnTo>
                  <a:lnTo>
                    <a:pt x="922" y="106"/>
                  </a:lnTo>
                  <a:lnTo>
                    <a:pt x="924" y="104"/>
                  </a:lnTo>
                  <a:lnTo>
                    <a:pt x="928" y="104"/>
                  </a:lnTo>
                  <a:lnTo>
                    <a:pt x="926" y="102"/>
                  </a:lnTo>
                  <a:lnTo>
                    <a:pt x="924" y="102"/>
                  </a:lnTo>
                  <a:lnTo>
                    <a:pt x="922" y="102"/>
                  </a:lnTo>
                  <a:lnTo>
                    <a:pt x="922" y="100"/>
                  </a:lnTo>
                  <a:lnTo>
                    <a:pt x="920" y="98"/>
                  </a:lnTo>
                  <a:lnTo>
                    <a:pt x="918" y="98"/>
                  </a:lnTo>
                  <a:lnTo>
                    <a:pt x="916" y="98"/>
                  </a:lnTo>
                  <a:lnTo>
                    <a:pt x="910" y="98"/>
                  </a:lnTo>
                  <a:lnTo>
                    <a:pt x="910" y="98"/>
                  </a:lnTo>
                  <a:lnTo>
                    <a:pt x="910" y="96"/>
                  </a:lnTo>
                  <a:lnTo>
                    <a:pt x="912" y="92"/>
                  </a:lnTo>
                  <a:lnTo>
                    <a:pt x="914" y="92"/>
                  </a:lnTo>
                  <a:lnTo>
                    <a:pt x="918" y="90"/>
                  </a:lnTo>
                  <a:lnTo>
                    <a:pt x="918" y="86"/>
                  </a:lnTo>
                  <a:lnTo>
                    <a:pt x="926" y="82"/>
                  </a:lnTo>
                  <a:lnTo>
                    <a:pt x="928" y="82"/>
                  </a:lnTo>
                  <a:lnTo>
                    <a:pt x="934" y="80"/>
                  </a:lnTo>
                  <a:lnTo>
                    <a:pt x="934" y="78"/>
                  </a:lnTo>
                  <a:lnTo>
                    <a:pt x="928" y="82"/>
                  </a:lnTo>
                  <a:lnTo>
                    <a:pt x="922" y="82"/>
                  </a:lnTo>
                  <a:lnTo>
                    <a:pt x="916" y="86"/>
                  </a:lnTo>
                  <a:lnTo>
                    <a:pt x="916" y="90"/>
                  </a:lnTo>
                  <a:lnTo>
                    <a:pt x="914" y="90"/>
                  </a:lnTo>
                  <a:lnTo>
                    <a:pt x="914" y="86"/>
                  </a:lnTo>
                  <a:lnTo>
                    <a:pt x="914" y="86"/>
                  </a:lnTo>
                  <a:lnTo>
                    <a:pt x="912" y="88"/>
                  </a:lnTo>
                  <a:lnTo>
                    <a:pt x="910" y="90"/>
                  </a:lnTo>
                  <a:lnTo>
                    <a:pt x="906" y="92"/>
                  </a:lnTo>
                  <a:lnTo>
                    <a:pt x="908" y="92"/>
                  </a:lnTo>
                  <a:lnTo>
                    <a:pt x="908" y="94"/>
                  </a:lnTo>
                  <a:lnTo>
                    <a:pt x="904" y="98"/>
                  </a:lnTo>
                  <a:lnTo>
                    <a:pt x="900" y="98"/>
                  </a:lnTo>
                  <a:lnTo>
                    <a:pt x="892" y="102"/>
                  </a:lnTo>
                  <a:lnTo>
                    <a:pt x="890" y="102"/>
                  </a:lnTo>
                  <a:lnTo>
                    <a:pt x="888" y="102"/>
                  </a:lnTo>
                  <a:lnTo>
                    <a:pt x="880" y="102"/>
                  </a:lnTo>
                  <a:lnTo>
                    <a:pt x="878" y="98"/>
                  </a:lnTo>
                  <a:lnTo>
                    <a:pt x="874" y="100"/>
                  </a:lnTo>
                  <a:lnTo>
                    <a:pt x="872" y="98"/>
                  </a:lnTo>
                  <a:lnTo>
                    <a:pt x="872" y="96"/>
                  </a:lnTo>
                  <a:lnTo>
                    <a:pt x="874" y="94"/>
                  </a:lnTo>
                  <a:lnTo>
                    <a:pt x="878" y="94"/>
                  </a:lnTo>
                  <a:lnTo>
                    <a:pt x="880" y="92"/>
                  </a:lnTo>
                  <a:lnTo>
                    <a:pt x="884" y="92"/>
                  </a:lnTo>
                  <a:lnTo>
                    <a:pt x="886" y="90"/>
                  </a:lnTo>
                  <a:lnTo>
                    <a:pt x="884" y="90"/>
                  </a:lnTo>
                  <a:lnTo>
                    <a:pt x="882" y="92"/>
                  </a:lnTo>
                  <a:lnTo>
                    <a:pt x="878" y="90"/>
                  </a:lnTo>
                  <a:lnTo>
                    <a:pt x="876" y="92"/>
                  </a:lnTo>
                  <a:lnTo>
                    <a:pt x="874" y="92"/>
                  </a:lnTo>
                  <a:lnTo>
                    <a:pt x="874" y="90"/>
                  </a:lnTo>
                  <a:lnTo>
                    <a:pt x="876" y="88"/>
                  </a:lnTo>
                  <a:lnTo>
                    <a:pt x="874" y="88"/>
                  </a:lnTo>
                  <a:lnTo>
                    <a:pt x="870" y="88"/>
                  </a:lnTo>
                  <a:lnTo>
                    <a:pt x="870" y="92"/>
                  </a:lnTo>
                  <a:lnTo>
                    <a:pt x="866" y="96"/>
                  </a:lnTo>
                  <a:lnTo>
                    <a:pt x="862" y="96"/>
                  </a:lnTo>
                  <a:lnTo>
                    <a:pt x="858" y="94"/>
                  </a:lnTo>
                  <a:lnTo>
                    <a:pt x="852" y="94"/>
                  </a:lnTo>
                  <a:lnTo>
                    <a:pt x="850" y="92"/>
                  </a:lnTo>
                  <a:lnTo>
                    <a:pt x="850" y="90"/>
                  </a:lnTo>
                  <a:lnTo>
                    <a:pt x="848" y="90"/>
                  </a:lnTo>
                  <a:lnTo>
                    <a:pt x="844" y="88"/>
                  </a:lnTo>
                  <a:lnTo>
                    <a:pt x="844" y="86"/>
                  </a:lnTo>
                  <a:lnTo>
                    <a:pt x="848" y="86"/>
                  </a:lnTo>
                  <a:lnTo>
                    <a:pt x="850" y="82"/>
                  </a:lnTo>
                  <a:lnTo>
                    <a:pt x="852" y="80"/>
                  </a:lnTo>
                  <a:lnTo>
                    <a:pt x="854" y="78"/>
                  </a:lnTo>
                  <a:lnTo>
                    <a:pt x="858" y="74"/>
                  </a:lnTo>
                  <a:lnTo>
                    <a:pt x="860" y="74"/>
                  </a:lnTo>
                  <a:lnTo>
                    <a:pt x="862" y="74"/>
                  </a:lnTo>
                  <a:lnTo>
                    <a:pt x="866" y="74"/>
                  </a:lnTo>
                  <a:lnTo>
                    <a:pt x="868" y="74"/>
                  </a:lnTo>
                  <a:lnTo>
                    <a:pt x="872" y="74"/>
                  </a:lnTo>
                  <a:lnTo>
                    <a:pt x="876" y="76"/>
                  </a:lnTo>
                  <a:lnTo>
                    <a:pt x="880" y="76"/>
                  </a:lnTo>
                  <a:lnTo>
                    <a:pt x="882" y="78"/>
                  </a:lnTo>
                  <a:lnTo>
                    <a:pt x="886" y="76"/>
                  </a:lnTo>
                  <a:lnTo>
                    <a:pt x="886" y="76"/>
                  </a:lnTo>
                  <a:lnTo>
                    <a:pt x="884" y="74"/>
                  </a:lnTo>
                  <a:lnTo>
                    <a:pt x="880" y="76"/>
                  </a:lnTo>
                  <a:lnTo>
                    <a:pt x="874" y="74"/>
                  </a:lnTo>
                  <a:lnTo>
                    <a:pt x="872" y="72"/>
                  </a:lnTo>
                  <a:lnTo>
                    <a:pt x="868" y="72"/>
                  </a:lnTo>
                  <a:lnTo>
                    <a:pt x="864" y="72"/>
                  </a:lnTo>
                  <a:lnTo>
                    <a:pt x="858" y="72"/>
                  </a:lnTo>
                  <a:lnTo>
                    <a:pt x="858" y="72"/>
                  </a:lnTo>
                  <a:lnTo>
                    <a:pt x="856" y="72"/>
                  </a:lnTo>
                  <a:lnTo>
                    <a:pt x="854" y="76"/>
                  </a:lnTo>
                  <a:lnTo>
                    <a:pt x="850" y="78"/>
                  </a:lnTo>
                  <a:lnTo>
                    <a:pt x="844" y="80"/>
                  </a:lnTo>
                  <a:lnTo>
                    <a:pt x="842" y="84"/>
                  </a:lnTo>
                  <a:lnTo>
                    <a:pt x="840" y="86"/>
                  </a:lnTo>
                  <a:lnTo>
                    <a:pt x="838" y="84"/>
                  </a:lnTo>
                  <a:lnTo>
                    <a:pt x="836" y="80"/>
                  </a:lnTo>
                  <a:lnTo>
                    <a:pt x="834" y="78"/>
                  </a:lnTo>
                  <a:lnTo>
                    <a:pt x="832" y="78"/>
                  </a:lnTo>
                  <a:lnTo>
                    <a:pt x="832" y="74"/>
                  </a:lnTo>
                  <a:lnTo>
                    <a:pt x="832" y="72"/>
                  </a:lnTo>
                  <a:lnTo>
                    <a:pt x="830" y="70"/>
                  </a:lnTo>
                  <a:lnTo>
                    <a:pt x="830" y="66"/>
                  </a:lnTo>
                  <a:lnTo>
                    <a:pt x="830" y="66"/>
                  </a:lnTo>
                  <a:lnTo>
                    <a:pt x="834" y="66"/>
                  </a:lnTo>
                  <a:lnTo>
                    <a:pt x="836" y="66"/>
                  </a:lnTo>
                  <a:lnTo>
                    <a:pt x="838" y="66"/>
                  </a:lnTo>
                  <a:lnTo>
                    <a:pt x="844" y="66"/>
                  </a:lnTo>
                  <a:lnTo>
                    <a:pt x="848" y="70"/>
                  </a:lnTo>
                  <a:lnTo>
                    <a:pt x="850" y="70"/>
                  </a:lnTo>
                  <a:lnTo>
                    <a:pt x="852" y="70"/>
                  </a:lnTo>
                  <a:lnTo>
                    <a:pt x="854" y="70"/>
                  </a:lnTo>
                  <a:lnTo>
                    <a:pt x="858" y="68"/>
                  </a:lnTo>
                  <a:lnTo>
                    <a:pt x="860" y="70"/>
                  </a:lnTo>
                  <a:lnTo>
                    <a:pt x="860" y="68"/>
                  </a:lnTo>
                  <a:lnTo>
                    <a:pt x="864" y="68"/>
                  </a:lnTo>
                  <a:lnTo>
                    <a:pt x="864" y="68"/>
                  </a:lnTo>
                  <a:lnTo>
                    <a:pt x="870" y="66"/>
                  </a:lnTo>
                  <a:lnTo>
                    <a:pt x="874" y="66"/>
                  </a:lnTo>
                  <a:lnTo>
                    <a:pt x="874" y="64"/>
                  </a:lnTo>
                  <a:lnTo>
                    <a:pt x="874" y="62"/>
                  </a:lnTo>
                  <a:lnTo>
                    <a:pt x="872" y="64"/>
                  </a:lnTo>
                  <a:lnTo>
                    <a:pt x="872" y="64"/>
                  </a:lnTo>
                  <a:lnTo>
                    <a:pt x="870" y="64"/>
                  </a:lnTo>
                  <a:lnTo>
                    <a:pt x="866" y="64"/>
                  </a:lnTo>
                  <a:lnTo>
                    <a:pt x="862" y="64"/>
                  </a:lnTo>
                  <a:lnTo>
                    <a:pt x="858" y="66"/>
                  </a:lnTo>
                  <a:lnTo>
                    <a:pt x="856" y="68"/>
                  </a:lnTo>
                  <a:lnTo>
                    <a:pt x="852" y="66"/>
                  </a:lnTo>
                  <a:lnTo>
                    <a:pt x="852" y="68"/>
                  </a:lnTo>
                  <a:lnTo>
                    <a:pt x="850" y="68"/>
                  </a:lnTo>
                  <a:lnTo>
                    <a:pt x="846" y="64"/>
                  </a:lnTo>
                  <a:lnTo>
                    <a:pt x="844" y="64"/>
                  </a:lnTo>
                  <a:lnTo>
                    <a:pt x="844" y="64"/>
                  </a:lnTo>
                  <a:lnTo>
                    <a:pt x="842" y="64"/>
                  </a:lnTo>
                  <a:lnTo>
                    <a:pt x="838" y="62"/>
                  </a:lnTo>
                  <a:lnTo>
                    <a:pt x="834" y="64"/>
                  </a:lnTo>
                  <a:lnTo>
                    <a:pt x="832" y="62"/>
                  </a:lnTo>
                  <a:lnTo>
                    <a:pt x="832" y="60"/>
                  </a:lnTo>
                  <a:lnTo>
                    <a:pt x="832" y="58"/>
                  </a:lnTo>
                  <a:lnTo>
                    <a:pt x="832" y="56"/>
                  </a:lnTo>
                  <a:lnTo>
                    <a:pt x="834" y="54"/>
                  </a:lnTo>
                  <a:lnTo>
                    <a:pt x="836" y="54"/>
                  </a:lnTo>
                  <a:lnTo>
                    <a:pt x="838" y="58"/>
                  </a:lnTo>
                  <a:lnTo>
                    <a:pt x="840" y="56"/>
                  </a:lnTo>
                  <a:lnTo>
                    <a:pt x="842" y="56"/>
                  </a:lnTo>
                  <a:lnTo>
                    <a:pt x="840" y="54"/>
                  </a:lnTo>
                  <a:lnTo>
                    <a:pt x="838" y="54"/>
                  </a:lnTo>
                  <a:lnTo>
                    <a:pt x="836" y="52"/>
                  </a:lnTo>
                  <a:lnTo>
                    <a:pt x="838" y="50"/>
                  </a:lnTo>
                  <a:lnTo>
                    <a:pt x="840" y="50"/>
                  </a:lnTo>
                  <a:lnTo>
                    <a:pt x="844" y="48"/>
                  </a:lnTo>
                  <a:lnTo>
                    <a:pt x="848" y="48"/>
                  </a:lnTo>
                  <a:lnTo>
                    <a:pt x="850" y="46"/>
                  </a:lnTo>
                  <a:lnTo>
                    <a:pt x="852" y="46"/>
                  </a:lnTo>
                  <a:lnTo>
                    <a:pt x="854" y="48"/>
                  </a:lnTo>
                  <a:lnTo>
                    <a:pt x="856" y="48"/>
                  </a:lnTo>
                  <a:lnTo>
                    <a:pt x="856" y="46"/>
                  </a:lnTo>
                  <a:lnTo>
                    <a:pt x="854" y="44"/>
                  </a:lnTo>
                  <a:lnTo>
                    <a:pt x="850" y="46"/>
                  </a:lnTo>
                  <a:lnTo>
                    <a:pt x="844" y="46"/>
                  </a:lnTo>
                  <a:lnTo>
                    <a:pt x="842" y="48"/>
                  </a:lnTo>
                  <a:lnTo>
                    <a:pt x="840" y="48"/>
                  </a:lnTo>
                  <a:lnTo>
                    <a:pt x="838" y="50"/>
                  </a:lnTo>
                  <a:lnTo>
                    <a:pt x="836" y="50"/>
                  </a:lnTo>
                  <a:lnTo>
                    <a:pt x="836" y="48"/>
                  </a:lnTo>
                  <a:lnTo>
                    <a:pt x="836" y="44"/>
                  </a:lnTo>
                  <a:lnTo>
                    <a:pt x="838" y="44"/>
                  </a:lnTo>
                  <a:lnTo>
                    <a:pt x="842" y="40"/>
                  </a:lnTo>
                  <a:lnTo>
                    <a:pt x="846" y="40"/>
                  </a:lnTo>
                  <a:lnTo>
                    <a:pt x="848" y="40"/>
                  </a:lnTo>
                  <a:lnTo>
                    <a:pt x="844" y="40"/>
                  </a:lnTo>
                  <a:lnTo>
                    <a:pt x="844" y="38"/>
                  </a:lnTo>
                  <a:lnTo>
                    <a:pt x="844" y="34"/>
                  </a:lnTo>
                  <a:lnTo>
                    <a:pt x="844" y="36"/>
                  </a:lnTo>
                  <a:lnTo>
                    <a:pt x="842" y="38"/>
                  </a:lnTo>
                  <a:lnTo>
                    <a:pt x="842" y="38"/>
                  </a:lnTo>
                  <a:lnTo>
                    <a:pt x="840" y="36"/>
                  </a:lnTo>
                  <a:lnTo>
                    <a:pt x="838" y="36"/>
                  </a:lnTo>
                  <a:lnTo>
                    <a:pt x="838" y="38"/>
                  </a:lnTo>
                  <a:lnTo>
                    <a:pt x="836" y="38"/>
                  </a:lnTo>
                  <a:lnTo>
                    <a:pt x="836" y="40"/>
                  </a:lnTo>
                  <a:lnTo>
                    <a:pt x="834" y="42"/>
                  </a:lnTo>
                  <a:lnTo>
                    <a:pt x="832" y="42"/>
                  </a:lnTo>
                  <a:lnTo>
                    <a:pt x="830" y="40"/>
                  </a:lnTo>
                  <a:lnTo>
                    <a:pt x="832" y="38"/>
                  </a:lnTo>
                  <a:lnTo>
                    <a:pt x="830" y="36"/>
                  </a:lnTo>
                  <a:lnTo>
                    <a:pt x="830" y="36"/>
                  </a:lnTo>
                  <a:lnTo>
                    <a:pt x="830" y="34"/>
                  </a:lnTo>
                  <a:lnTo>
                    <a:pt x="832" y="36"/>
                  </a:lnTo>
                  <a:lnTo>
                    <a:pt x="832" y="32"/>
                  </a:lnTo>
                  <a:lnTo>
                    <a:pt x="834" y="32"/>
                  </a:lnTo>
                  <a:lnTo>
                    <a:pt x="838" y="32"/>
                  </a:lnTo>
                  <a:lnTo>
                    <a:pt x="838" y="30"/>
                  </a:lnTo>
                  <a:lnTo>
                    <a:pt x="842" y="28"/>
                  </a:lnTo>
                  <a:lnTo>
                    <a:pt x="844" y="28"/>
                  </a:lnTo>
                  <a:lnTo>
                    <a:pt x="848" y="26"/>
                  </a:lnTo>
                  <a:lnTo>
                    <a:pt x="852" y="26"/>
                  </a:lnTo>
                  <a:lnTo>
                    <a:pt x="854" y="24"/>
                  </a:lnTo>
                  <a:lnTo>
                    <a:pt x="856" y="26"/>
                  </a:lnTo>
                  <a:lnTo>
                    <a:pt x="856" y="28"/>
                  </a:lnTo>
                  <a:lnTo>
                    <a:pt x="854" y="28"/>
                  </a:lnTo>
                  <a:lnTo>
                    <a:pt x="854" y="34"/>
                  </a:lnTo>
                  <a:lnTo>
                    <a:pt x="856" y="34"/>
                  </a:lnTo>
                  <a:lnTo>
                    <a:pt x="858" y="30"/>
                  </a:lnTo>
                  <a:lnTo>
                    <a:pt x="858" y="28"/>
                  </a:lnTo>
                  <a:lnTo>
                    <a:pt x="860" y="30"/>
                  </a:lnTo>
                  <a:lnTo>
                    <a:pt x="858" y="30"/>
                  </a:lnTo>
                  <a:lnTo>
                    <a:pt x="860" y="32"/>
                  </a:lnTo>
                  <a:lnTo>
                    <a:pt x="860" y="32"/>
                  </a:lnTo>
                  <a:lnTo>
                    <a:pt x="860" y="30"/>
                  </a:lnTo>
                  <a:lnTo>
                    <a:pt x="862" y="28"/>
                  </a:lnTo>
                  <a:lnTo>
                    <a:pt x="862" y="26"/>
                  </a:lnTo>
                  <a:lnTo>
                    <a:pt x="862" y="24"/>
                  </a:lnTo>
                  <a:lnTo>
                    <a:pt x="864" y="24"/>
                  </a:lnTo>
                  <a:lnTo>
                    <a:pt x="866" y="22"/>
                  </a:lnTo>
                  <a:lnTo>
                    <a:pt x="868" y="22"/>
                  </a:lnTo>
                  <a:lnTo>
                    <a:pt x="868" y="22"/>
                  </a:lnTo>
                  <a:lnTo>
                    <a:pt x="868" y="26"/>
                  </a:lnTo>
                  <a:lnTo>
                    <a:pt x="870" y="28"/>
                  </a:lnTo>
                  <a:lnTo>
                    <a:pt x="870" y="30"/>
                  </a:lnTo>
                  <a:lnTo>
                    <a:pt x="870" y="32"/>
                  </a:lnTo>
                  <a:lnTo>
                    <a:pt x="872" y="34"/>
                  </a:lnTo>
                  <a:lnTo>
                    <a:pt x="870" y="36"/>
                  </a:lnTo>
                  <a:lnTo>
                    <a:pt x="872" y="38"/>
                  </a:lnTo>
                  <a:lnTo>
                    <a:pt x="874" y="36"/>
                  </a:lnTo>
                  <a:lnTo>
                    <a:pt x="872" y="36"/>
                  </a:lnTo>
                  <a:lnTo>
                    <a:pt x="872" y="32"/>
                  </a:lnTo>
                  <a:lnTo>
                    <a:pt x="874" y="32"/>
                  </a:lnTo>
                  <a:lnTo>
                    <a:pt x="876" y="28"/>
                  </a:lnTo>
                  <a:lnTo>
                    <a:pt x="878" y="28"/>
                  </a:lnTo>
                  <a:lnTo>
                    <a:pt x="880" y="30"/>
                  </a:lnTo>
                  <a:lnTo>
                    <a:pt x="880" y="34"/>
                  </a:lnTo>
                  <a:lnTo>
                    <a:pt x="878" y="36"/>
                  </a:lnTo>
                  <a:lnTo>
                    <a:pt x="880" y="38"/>
                  </a:lnTo>
                  <a:lnTo>
                    <a:pt x="880" y="40"/>
                  </a:lnTo>
                  <a:lnTo>
                    <a:pt x="882" y="38"/>
                  </a:lnTo>
                  <a:lnTo>
                    <a:pt x="882" y="34"/>
                  </a:lnTo>
                  <a:lnTo>
                    <a:pt x="884" y="34"/>
                  </a:lnTo>
                  <a:lnTo>
                    <a:pt x="884" y="34"/>
                  </a:lnTo>
                  <a:lnTo>
                    <a:pt x="886" y="34"/>
                  </a:lnTo>
                  <a:lnTo>
                    <a:pt x="884" y="36"/>
                  </a:lnTo>
                  <a:lnTo>
                    <a:pt x="884" y="38"/>
                  </a:lnTo>
                  <a:lnTo>
                    <a:pt x="886" y="38"/>
                  </a:lnTo>
                  <a:lnTo>
                    <a:pt x="888" y="36"/>
                  </a:lnTo>
                  <a:lnTo>
                    <a:pt x="888" y="36"/>
                  </a:lnTo>
                  <a:lnTo>
                    <a:pt x="888" y="40"/>
                  </a:lnTo>
                  <a:lnTo>
                    <a:pt x="890" y="38"/>
                  </a:lnTo>
                  <a:lnTo>
                    <a:pt x="890" y="36"/>
                  </a:lnTo>
                  <a:lnTo>
                    <a:pt x="888" y="32"/>
                  </a:lnTo>
                  <a:lnTo>
                    <a:pt x="886" y="32"/>
                  </a:lnTo>
                  <a:lnTo>
                    <a:pt x="886" y="30"/>
                  </a:lnTo>
                  <a:lnTo>
                    <a:pt x="886" y="28"/>
                  </a:lnTo>
                  <a:lnTo>
                    <a:pt x="884" y="26"/>
                  </a:lnTo>
                  <a:lnTo>
                    <a:pt x="882" y="22"/>
                  </a:lnTo>
                  <a:lnTo>
                    <a:pt x="882" y="22"/>
                  </a:lnTo>
                  <a:lnTo>
                    <a:pt x="882" y="20"/>
                  </a:lnTo>
                  <a:lnTo>
                    <a:pt x="884" y="20"/>
                  </a:lnTo>
                  <a:lnTo>
                    <a:pt x="886" y="22"/>
                  </a:lnTo>
                  <a:lnTo>
                    <a:pt x="888" y="20"/>
                  </a:lnTo>
                  <a:lnTo>
                    <a:pt x="890" y="22"/>
                  </a:lnTo>
                  <a:lnTo>
                    <a:pt x="892" y="20"/>
                  </a:lnTo>
                  <a:lnTo>
                    <a:pt x="892" y="16"/>
                  </a:lnTo>
                  <a:lnTo>
                    <a:pt x="890" y="14"/>
                  </a:lnTo>
                  <a:lnTo>
                    <a:pt x="890" y="12"/>
                  </a:lnTo>
                  <a:lnTo>
                    <a:pt x="894" y="10"/>
                  </a:lnTo>
                  <a:lnTo>
                    <a:pt x="894" y="12"/>
                  </a:lnTo>
                  <a:lnTo>
                    <a:pt x="900" y="12"/>
                  </a:lnTo>
                  <a:lnTo>
                    <a:pt x="900" y="14"/>
                  </a:lnTo>
                  <a:lnTo>
                    <a:pt x="900" y="16"/>
                  </a:lnTo>
                  <a:lnTo>
                    <a:pt x="900" y="16"/>
                  </a:lnTo>
                  <a:lnTo>
                    <a:pt x="900" y="18"/>
                  </a:lnTo>
                  <a:lnTo>
                    <a:pt x="904" y="20"/>
                  </a:lnTo>
                  <a:lnTo>
                    <a:pt x="904" y="22"/>
                  </a:lnTo>
                  <a:lnTo>
                    <a:pt x="904" y="24"/>
                  </a:lnTo>
                  <a:lnTo>
                    <a:pt x="904" y="30"/>
                  </a:lnTo>
                  <a:lnTo>
                    <a:pt x="906" y="30"/>
                  </a:lnTo>
                  <a:lnTo>
                    <a:pt x="908" y="26"/>
                  </a:lnTo>
                  <a:lnTo>
                    <a:pt x="908" y="26"/>
                  </a:lnTo>
                  <a:lnTo>
                    <a:pt x="908" y="28"/>
                  </a:lnTo>
                  <a:lnTo>
                    <a:pt x="910" y="30"/>
                  </a:lnTo>
                  <a:lnTo>
                    <a:pt x="912" y="28"/>
                  </a:lnTo>
                  <a:lnTo>
                    <a:pt x="912" y="26"/>
                  </a:lnTo>
                  <a:lnTo>
                    <a:pt x="914" y="26"/>
                  </a:lnTo>
                  <a:lnTo>
                    <a:pt x="916" y="24"/>
                  </a:lnTo>
                  <a:lnTo>
                    <a:pt x="914" y="20"/>
                  </a:lnTo>
                  <a:lnTo>
                    <a:pt x="916" y="18"/>
                  </a:lnTo>
                  <a:lnTo>
                    <a:pt x="918" y="18"/>
                  </a:lnTo>
                  <a:lnTo>
                    <a:pt x="918" y="18"/>
                  </a:lnTo>
                  <a:lnTo>
                    <a:pt x="922" y="20"/>
                  </a:lnTo>
                  <a:lnTo>
                    <a:pt x="922" y="18"/>
                  </a:lnTo>
                  <a:lnTo>
                    <a:pt x="918" y="14"/>
                  </a:lnTo>
                  <a:lnTo>
                    <a:pt x="918" y="12"/>
                  </a:lnTo>
                  <a:lnTo>
                    <a:pt x="918" y="10"/>
                  </a:lnTo>
                  <a:lnTo>
                    <a:pt x="920" y="8"/>
                  </a:lnTo>
                  <a:lnTo>
                    <a:pt x="920" y="8"/>
                  </a:lnTo>
                  <a:lnTo>
                    <a:pt x="926" y="10"/>
                  </a:lnTo>
                  <a:lnTo>
                    <a:pt x="926" y="14"/>
                  </a:lnTo>
                  <a:lnTo>
                    <a:pt x="926" y="16"/>
                  </a:lnTo>
                  <a:lnTo>
                    <a:pt x="926" y="20"/>
                  </a:lnTo>
                  <a:lnTo>
                    <a:pt x="928" y="22"/>
                  </a:lnTo>
                  <a:lnTo>
                    <a:pt x="928" y="24"/>
                  </a:lnTo>
                  <a:lnTo>
                    <a:pt x="930" y="26"/>
                  </a:lnTo>
                  <a:lnTo>
                    <a:pt x="930" y="26"/>
                  </a:lnTo>
                  <a:lnTo>
                    <a:pt x="930" y="22"/>
                  </a:lnTo>
                  <a:lnTo>
                    <a:pt x="930" y="20"/>
                  </a:lnTo>
                  <a:lnTo>
                    <a:pt x="930" y="18"/>
                  </a:lnTo>
                  <a:lnTo>
                    <a:pt x="928" y="14"/>
                  </a:lnTo>
                  <a:lnTo>
                    <a:pt x="928" y="10"/>
                  </a:lnTo>
                  <a:lnTo>
                    <a:pt x="928" y="6"/>
                  </a:lnTo>
                  <a:lnTo>
                    <a:pt x="930" y="2"/>
                  </a:lnTo>
                  <a:lnTo>
                    <a:pt x="932" y="2"/>
                  </a:lnTo>
                  <a:lnTo>
                    <a:pt x="934" y="4"/>
                  </a:lnTo>
                  <a:lnTo>
                    <a:pt x="934" y="4"/>
                  </a:lnTo>
                  <a:lnTo>
                    <a:pt x="936" y="6"/>
                  </a:lnTo>
                  <a:lnTo>
                    <a:pt x="936" y="8"/>
                  </a:lnTo>
                  <a:lnTo>
                    <a:pt x="938" y="12"/>
                  </a:lnTo>
                  <a:lnTo>
                    <a:pt x="936" y="14"/>
                  </a:lnTo>
                  <a:lnTo>
                    <a:pt x="938" y="18"/>
                  </a:lnTo>
                  <a:lnTo>
                    <a:pt x="938" y="20"/>
                  </a:lnTo>
                  <a:lnTo>
                    <a:pt x="938" y="16"/>
                  </a:lnTo>
                  <a:lnTo>
                    <a:pt x="940" y="16"/>
                  </a:lnTo>
                  <a:lnTo>
                    <a:pt x="940" y="16"/>
                  </a:lnTo>
                  <a:lnTo>
                    <a:pt x="944" y="20"/>
                  </a:lnTo>
                  <a:lnTo>
                    <a:pt x="944" y="20"/>
                  </a:lnTo>
                  <a:lnTo>
                    <a:pt x="948" y="18"/>
                  </a:lnTo>
                  <a:lnTo>
                    <a:pt x="948" y="18"/>
                  </a:lnTo>
                  <a:lnTo>
                    <a:pt x="946" y="16"/>
                  </a:lnTo>
                  <a:lnTo>
                    <a:pt x="944" y="14"/>
                  </a:lnTo>
                  <a:lnTo>
                    <a:pt x="944" y="14"/>
                  </a:lnTo>
                  <a:lnTo>
                    <a:pt x="944" y="12"/>
                  </a:lnTo>
                  <a:lnTo>
                    <a:pt x="942" y="10"/>
                  </a:lnTo>
                  <a:lnTo>
                    <a:pt x="940" y="8"/>
                  </a:lnTo>
                  <a:lnTo>
                    <a:pt x="942" y="8"/>
                  </a:lnTo>
                  <a:lnTo>
                    <a:pt x="944" y="6"/>
                  </a:lnTo>
                  <a:lnTo>
                    <a:pt x="942" y="6"/>
                  </a:lnTo>
                  <a:lnTo>
                    <a:pt x="942" y="6"/>
                  </a:lnTo>
                  <a:lnTo>
                    <a:pt x="940" y="4"/>
                  </a:lnTo>
                  <a:lnTo>
                    <a:pt x="942" y="2"/>
                  </a:lnTo>
                  <a:lnTo>
                    <a:pt x="942" y="2"/>
                  </a:lnTo>
                  <a:lnTo>
                    <a:pt x="946" y="0"/>
                  </a:lnTo>
                  <a:lnTo>
                    <a:pt x="950" y="2"/>
                  </a:lnTo>
                  <a:lnTo>
                    <a:pt x="952" y="2"/>
                  </a:lnTo>
                  <a:lnTo>
                    <a:pt x="952" y="6"/>
                  </a:lnTo>
                  <a:lnTo>
                    <a:pt x="950" y="8"/>
                  </a:lnTo>
                  <a:lnTo>
                    <a:pt x="950" y="8"/>
                  </a:lnTo>
                  <a:lnTo>
                    <a:pt x="952" y="8"/>
                  </a:lnTo>
                  <a:lnTo>
                    <a:pt x="954" y="6"/>
                  </a:lnTo>
                  <a:lnTo>
                    <a:pt x="956" y="4"/>
                  </a:lnTo>
                  <a:lnTo>
                    <a:pt x="956" y="6"/>
                  </a:lnTo>
                  <a:lnTo>
                    <a:pt x="956" y="10"/>
                  </a:lnTo>
                  <a:lnTo>
                    <a:pt x="956" y="10"/>
                  </a:lnTo>
                  <a:lnTo>
                    <a:pt x="958" y="10"/>
                  </a:lnTo>
                  <a:lnTo>
                    <a:pt x="958" y="8"/>
                  </a:lnTo>
                  <a:lnTo>
                    <a:pt x="962" y="6"/>
                  </a:lnTo>
                  <a:lnTo>
                    <a:pt x="962" y="8"/>
                  </a:lnTo>
                  <a:lnTo>
                    <a:pt x="962" y="10"/>
                  </a:lnTo>
                  <a:lnTo>
                    <a:pt x="962" y="12"/>
                  </a:lnTo>
                  <a:lnTo>
                    <a:pt x="962" y="16"/>
                  </a:lnTo>
                  <a:lnTo>
                    <a:pt x="960" y="18"/>
                  </a:lnTo>
                  <a:lnTo>
                    <a:pt x="962" y="18"/>
                  </a:lnTo>
                  <a:lnTo>
                    <a:pt x="964" y="18"/>
                  </a:lnTo>
                  <a:lnTo>
                    <a:pt x="966" y="18"/>
                  </a:lnTo>
                  <a:lnTo>
                    <a:pt x="968" y="18"/>
                  </a:lnTo>
                  <a:lnTo>
                    <a:pt x="968" y="14"/>
                  </a:lnTo>
                  <a:lnTo>
                    <a:pt x="968" y="10"/>
                  </a:lnTo>
                  <a:lnTo>
                    <a:pt x="966" y="4"/>
                  </a:lnTo>
                  <a:lnTo>
                    <a:pt x="968" y="2"/>
                  </a:lnTo>
                  <a:lnTo>
                    <a:pt x="970" y="0"/>
                  </a:lnTo>
                  <a:lnTo>
                    <a:pt x="970" y="2"/>
                  </a:lnTo>
                  <a:lnTo>
                    <a:pt x="972" y="2"/>
                  </a:lnTo>
                  <a:lnTo>
                    <a:pt x="974" y="2"/>
                  </a:lnTo>
                  <a:lnTo>
                    <a:pt x="978" y="2"/>
                  </a:lnTo>
                  <a:lnTo>
                    <a:pt x="980" y="2"/>
                  </a:lnTo>
                  <a:lnTo>
                    <a:pt x="982" y="4"/>
                  </a:lnTo>
                  <a:lnTo>
                    <a:pt x="984" y="4"/>
                  </a:lnTo>
                  <a:lnTo>
                    <a:pt x="988" y="4"/>
                  </a:lnTo>
                  <a:lnTo>
                    <a:pt x="990" y="6"/>
                  </a:lnTo>
                  <a:lnTo>
                    <a:pt x="990" y="8"/>
                  </a:lnTo>
                  <a:lnTo>
                    <a:pt x="992" y="8"/>
                  </a:lnTo>
                  <a:lnTo>
                    <a:pt x="992" y="12"/>
                  </a:lnTo>
                  <a:lnTo>
                    <a:pt x="990" y="16"/>
                  </a:lnTo>
                  <a:lnTo>
                    <a:pt x="992" y="16"/>
                  </a:lnTo>
                  <a:lnTo>
                    <a:pt x="994" y="16"/>
                  </a:lnTo>
                  <a:lnTo>
                    <a:pt x="996" y="14"/>
                  </a:lnTo>
                  <a:lnTo>
                    <a:pt x="1000" y="10"/>
                  </a:lnTo>
                  <a:lnTo>
                    <a:pt x="1002" y="8"/>
                  </a:lnTo>
                  <a:lnTo>
                    <a:pt x="1004" y="8"/>
                  </a:lnTo>
                  <a:lnTo>
                    <a:pt x="1006" y="10"/>
                  </a:lnTo>
                  <a:lnTo>
                    <a:pt x="1010" y="10"/>
                  </a:lnTo>
                  <a:lnTo>
                    <a:pt x="1010" y="12"/>
                  </a:lnTo>
                  <a:lnTo>
                    <a:pt x="1006" y="14"/>
                  </a:lnTo>
                  <a:lnTo>
                    <a:pt x="1008" y="16"/>
                  </a:lnTo>
                  <a:lnTo>
                    <a:pt x="1010" y="16"/>
                  </a:lnTo>
                  <a:lnTo>
                    <a:pt x="1010" y="14"/>
                  </a:lnTo>
                  <a:lnTo>
                    <a:pt x="1012" y="12"/>
                  </a:lnTo>
                  <a:lnTo>
                    <a:pt x="1016" y="10"/>
                  </a:lnTo>
                  <a:lnTo>
                    <a:pt x="1018" y="12"/>
                  </a:lnTo>
                  <a:lnTo>
                    <a:pt x="1024" y="14"/>
                  </a:lnTo>
                  <a:lnTo>
                    <a:pt x="1024" y="16"/>
                  </a:lnTo>
                  <a:lnTo>
                    <a:pt x="1024" y="16"/>
                  </a:lnTo>
                  <a:lnTo>
                    <a:pt x="1022" y="16"/>
                  </a:lnTo>
                  <a:lnTo>
                    <a:pt x="1024" y="18"/>
                  </a:lnTo>
                  <a:lnTo>
                    <a:pt x="1022" y="20"/>
                  </a:lnTo>
                  <a:lnTo>
                    <a:pt x="1022" y="22"/>
                  </a:lnTo>
                  <a:lnTo>
                    <a:pt x="1024" y="20"/>
                  </a:lnTo>
                  <a:lnTo>
                    <a:pt x="1026" y="20"/>
                  </a:lnTo>
                  <a:lnTo>
                    <a:pt x="1026" y="22"/>
                  </a:lnTo>
                  <a:lnTo>
                    <a:pt x="1028" y="22"/>
                  </a:lnTo>
                  <a:lnTo>
                    <a:pt x="1030" y="20"/>
                  </a:lnTo>
                  <a:lnTo>
                    <a:pt x="1034" y="20"/>
                  </a:lnTo>
                  <a:lnTo>
                    <a:pt x="1034" y="22"/>
                  </a:lnTo>
                  <a:lnTo>
                    <a:pt x="1032" y="22"/>
                  </a:lnTo>
                  <a:lnTo>
                    <a:pt x="1032" y="24"/>
                  </a:lnTo>
                  <a:lnTo>
                    <a:pt x="1034" y="26"/>
                  </a:lnTo>
                  <a:lnTo>
                    <a:pt x="1036" y="24"/>
                  </a:lnTo>
                  <a:lnTo>
                    <a:pt x="1038" y="22"/>
                  </a:lnTo>
                  <a:lnTo>
                    <a:pt x="1038" y="22"/>
                  </a:lnTo>
                  <a:lnTo>
                    <a:pt x="1040" y="24"/>
                  </a:lnTo>
                  <a:lnTo>
                    <a:pt x="1044" y="28"/>
                  </a:lnTo>
                  <a:lnTo>
                    <a:pt x="1046" y="28"/>
                  </a:lnTo>
                  <a:lnTo>
                    <a:pt x="1046" y="28"/>
                  </a:lnTo>
                  <a:lnTo>
                    <a:pt x="1046" y="30"/>
                  </a:lnTo>
                  <a:lnTo>
                    <a:pt x="1042" y="32"/>
                  </a:lnTo>
                  <a:lnTo>
                    <a:pt x="1038" y="36"/>
                  </a:lnTo>
                  <a:lnTo>
                    <a:pt x="1036" y="36"/>
                  </a:lnTo>
                  <a:lnTo>
                    <a:pt x="1032" y="36"/>
                  </a:lnTo>
                  <a:lnTo>
                    <a:pt x="1032" y="36"/>
                  </a:lnTo>
                  <a:lnTo>
                    <a:pt x="1028" y="36"/>
                  </a:lnTo>
                  <a:lnTo>
                    <a:pt x="1028" y="38"/>
                  </a:lnTo>
                  <a:lnTo>
                    <a:pt x="1024" y="38"/>
                  </a:lnTo>
                  <a:lnTo>
                    <a:pt x="1030" y="38"/>
                  </a:lnTo>
                  <a:lnTo>
                    <a:pt x="1034" y="40"/>
                  </a:lnTo>
                  <a:lnTo>
                    <a:pt x="1036" y="40"/>
                  </a:lnTo>
                  <a:lnTo>
                    <a:pt x="1038" y="40"/>
                  </a:lnTo>
                  <a:lnTo>
                    <a:pt x="1038" y="38"/>
                  </a:lnTo>
                  <a:lnTo>
                    <a:pt x="1040" y="36"/>
                  </a:lnTo>
                  <a:lnTo>
                    <a:pt x="1042" y="36"/>
                  </a:lnTo>
                  <a:lnTo>
                    <a:pt x="1044" y="34"/>
                  </a:lnTo>
                  <a:lnTo>
                    <a:pt x="1048" y="34"/>
                  </a:lnTo>
                  <a:lnTo>
                    <a:pt x="1050" y="32"/>
                  </a:lnTo>
                  <a:lnTo>
                    <a:pt x="1052" y="34"/>
                  </a:lnTo>
                  <a:lnTo>
                    <a:pt x="1050" y="38"/>
                  </a:lnTo>
                  <a:lnTo>
                    <a:pt x="1050" y="38"/>
                  </a:lnTo>
                  <a:lnTo>
                    <a:pt x="1052" y="38"/>
                  </a:lnTo>
                  <a:lnTo>
                    <a:pt x="1052" y="36"/>
                  </a:lnTo>
                  <a:lnTo>
                    <a:pt x="1056" y="34"/>
                  </a:lnTo>
                  <a:lnTo>
                    <a:pt x="1056" y="34"/>
                  </a:lnTo>
                  <a:lnTo>
                    <a:pt x="1056" y="36"/>
                  </a:lnTo>
                  <a:lnTo>
                    <a:pt x="1056" y="38"/>
                  </a:lnTo>
                  <a:lnTo>
                    <a:pt x="1054" y="40"/>
                  </a:lnTo>
                  <a:lnTo>
                    <a:pt x="1056" y="40"/>
                  </a:lnTo>
                  <a:lnTo>
                    <a:pt x="1058" y="40"/>
                  </a:lnTo>
                  <a:lnTo>
                    <a:pt x="1058" y="38"/>
                  </a:lnTo>
                  <a:lnTo>
                    <a:pt x="1058" y="36"/>
                  </a:lnTo>
                  <a:lnTo>
                    <a:pt x="1062" y="36"/>
                  </a:lnTo>
                  <a:lnTo>
                    <a:pt x="1064" y="36"/>
                  </a:lnTo>
                  <a:lnTo>
                    <a:pt x="1062" y="42"/>
                  </a:lnTo>
                  <a:lnTo>
                    <a:pt x="1060" y="44"/>
                  </a:lnTo>
                  <a:lnTo>
                    <a:pt x="1062" y="44"/>
                  </a:lnTo>
                  <a:lnTo>
                    <a:pt x="1062" y="46"/>
                  </a:lnTo>
                  <a:lnTo>
                    <a:pt x="1062" y="50"/>
                  </a:lnTo>
                  <a:lnTo>
                    <a:pt x="1060" y="50"/>
                  </a:lnTo>
                  <a:lnTo>
                    <a:pt x="1060" y="52"/>
                  </a:lnTo>
                  <a:lnTo>
                    <a:pt x="1056" y="56"/>
                  </a:lnTo>
                  <a:lnTo>
                    <a:pt x="1058" y="58"/>
                  </a:lnTo>
                  <a:lnTo>
                    <a:pt x="1060" y="58"/>
                  </a:lnTo>
                  <a:lnTo>
                    <a:pt x="1060" y="54"/>
                  </a:lnTo>
                  <a:lnTo>
                    <a:pt x="1062" y="54"/>
                  </a:lnTo>
                  <a:lnTo>
                    <a:pt x="1064" y="54"/>
                  </a:lnTo>
                  <a:lnTo>
                    <a:pt x="1066" y="54"/>
                  </a:lnTo>
                  <a:lnTo>
                    <a:pt x="1068" y="56"/>
                  </a:lnTo>
                  <a:lnTo>
                    <a:pt x="1070" y="58"/>
                  </a:lnTo>
                  <a:lnTo>
                    <a:pt x="1070" y="62"/>
                  </a:lnTo>
                  <a:lnTo>
                    <a:pt x="1068" y="68"/>
                  </a:lnTo>
                  <a:lnTo>
                    <a:pt x="1066" y="74"/>
                  </a:lnTo>
                  <a:lnTo>
                    <a:pt x="1060" y="76"/>
                  </a:lnTo>
                  <a:lnTo>
                    <a:pt x="1060" y="78"/>
                  </a:lnTo>
                  <a:lnTo>
                    <a:pt x="1058" y="76"/>
                  </a:lnTo>
                  <a:lnTo>
                    <a:pt x="1056" y="78"/>
                  </a:lnTo>
                  <a:lnTo>
                    <a:pt x="1056" y="78"/>
                  </a:lnTo>
                  <a:lnTo>
                    <a:pt x="1054" y="80"/>
                  </a:lnTo>
                  <a:lnTo>
                    <a:pt x="1046" y="84"/>
                  </a:lnTo>
                  <a:lnTo>
                    <a:pt x="1044" y="86"/>
                  </a:lnTo>
                  <a:lnTo>
                    <a:pt x="1042" y="86"/>
                  </a:lnTo>
                  <a:lnTo>
                    <a:pt x="1038" y="88"/>
                  </a:lnTo>
                  <a:lnTo>
                    <a:pt x="1034" y="88"/>
                  </a:lnTo>
                  <a:lnTo>
                    <a:pt x="1032" y="86"/>
                  </a:lnTo>
                  <a:lnTo>
                    <a:pt x="1032" y="88"/>
                  </a:lnTo>
                  <a:lnTo>
                    <a:pt x="1030" y="88"/>
                  </a:lnTo>
                  <a:lnTo>
                    <a:pt x="1028" y="86"/>
                  </a:lnTo>
                  <a:lnTo>
                    <a:pt x="1024" y="86"/>
                  </a:lnTo>
                  <a:lnTo>
                    <a:pt x="1020" y="86"/>
                  </a:lnTo>
                  <a:lnTo>
                    <a:pt x="1020" y="86"/>
                  </a:lnTo>
                  <a:lnTo>
                    <a:pt x="1024" y="88"/>
                  </a:lnTo>
                  <a:lnTo>
                    <a:pt x="1026" y="88"/>
                  </a:lnTo>
                  <a:lnTo>
                    <a:pt x="1024" y="90"/>
                  </a:lnTo>
                  <a:lnTo>
                    <a:pt x="1020" y="88"/>
                  </a:lnTo>
                  <a:lnTo>
                    <a:pt x="1018" y="88"/>
                  </a:lnTo>
                  <a:lnTo>
                    <a:pt x="1018" y="88"/>
                  </a:lnTo>
                  <a:lnTo>
                    <a:pt x="1012" y="86"/>
                  </a:lnTo>
                  <a:lnTo>
                    <a:pt x="1010" y="86"/>
                  </a:lnTo>
                  <a:lnTo>
                    <a:pt x="1010" y="86"/>
                  </a:lnTo>
                  <a:lnTo>
                    <a:pt x="1008" y="86"/>
                  </a:lnTo>
                  <a:lnTo>
                    <a:pt x="1004" y="82"/>
                  </a:lnTo>
                  <a:lnTo>
                    <a:pt x="1002" y="80"/>
                  </a:lnTo>
                  <a:lnTo>
                    <a:pt x="1002" y="82"/>
                  </a:lnTo>
                  <a:lnTo>
                    <a:pt x="1006" y="86"/>
                  </a:lnTo>
                  <a:lnTo>
                    <a:pt x="1006" y="86"/>
                  </a:lnTo>
                  <a:lnTo>
                    <a:pt x="1004" y="86"/>
                  </a:lnTo>
                  <a:lnTo>
                    <a:pt x="1000" y="86"/>
                  </a:lnTo>
                  <a:lnTo>
                    <a:pt x="1002" y="88"/>
                  </a:lnTo>
                  <a:lnTo>
                    <a:pt x="1010" y="88"/>
                  </a:lnTo>
                  <a:lnTo>
                    <a:pt x="1014" y="90"/>
                  </a:lnTo>
                  <a:lnTo>
                    <a:pt x="1016" y="92"/>
                  </a:lnTo>
                  <a:lnTo>
                    <a:pt x="1014" y="92"/>
                  </a:lnTo>
                  <a:lnTo>
                    <a:pt x="1004" y="96"/>
                  </a:lnTo>
                  <a:lnTo>
                    <a:pt x="996" y="98"/>
                  </a:lnTo>
                  <a:lnTo>
                    <a:pt x="994" y="98"/>
                  </a:lnTo>
                  <a:lnTo>
                    <a:pt x="990" y="98"/>
                  </a:lnTo>
                  <a:lnTo>
                    <a:pt x="986" y="98"/>
                  </a:lnTo>
                  <a:lnTo>
                    <a:pt x="986" y="96"/>
                  </a:lnTo>
                  <a:lnTo>
                    <a:pt x="984" y="98"/>
                  </a:lnTo>
                  <a:lnTo>
                    <a:pt x="982" y="98"/>
                  </a:lnTo>
                  <a:lnTo>
                    <a:pt x="980" y="98"/>
                  </a:lnTo>
                  <a:lnTo>
                    <a:pt x="978" y="100"/>
                  </a:lnTo>
                  <a:lnTo>
                    <a:pt x="980" y="100"/>
                  </a:lnTo>
                  <a:lnTo>
                    <a:pt x="982" y="102"/>
                  </a:lnTo>
                  <a:lnTo>
                    <a:pt x="984" y="100"/>
                  </a:lnTo>
                  <a:lnTo>
                    <a:pt x="992" y="100"/>
                  </a:lnTo>
                  <a:lnTo>
                    <a:pt x="994" y="100"/>
                  </a:lnTo>
                  <a:lnTo>
                    <a:pt x="1004" y="100"/>
                  </a:lnTo>
                  <a:lnTo>
                    <a:pt x="1010" y="100"/>
                  </a:lnTo>
                  <a:lnTo>
                    <a:pt x="1014" y="94"/>
                  </a:lnTo>
                  <a:lnTo>
                    <a:pt x="1016" y="94"/>
                  </a:lnTo>
                  <a:lnTo>
                    <a:pt x="1018" y="96"/>
                  </a:lnTo>
                  <a:lnTo>
                    <a:pt x="1022" y="94"/>
                  </a:lnTo>
                  <a:lnTo>
                    <a:pt x="1026" y="94"/>
                  </a:lnTo>
                  <a:lnTo>
                    <a:pt x="1024" y="98"/>
                  </a:lnTo>
                  <a:lnTo>
                    <a:pt x="1022" y="102"/>
                  </a:lnTo>
                  <a:lnTo>
                    <a:pt x="1018" y="104"/>
                  </a:lnTo>
                  <a:lnTo>
                    <a:pt x="1016" y="106"/>
                  </a:lnTo>
                  <a:lnTo>
                    <a:pt x="1012" y="106"/>
                  </a:lnTo>
                  <a:lnTo>
                    <a:pt x="1010" y="108"/>
                  </a:lnTo>
                  <a:lnTo>
                    <a:pt x="1008" y="108"/>
                  </a:lnTo>
                  <a:lnTo>
                    <a:pt x="1006" y="112"/>
                  </a:lnTo>
                  <a:lnTo>
                    <a:pt x="1002" y="114"/>
                  </a:lnTo>
                  <a:lnTo>
                    <a:pt x="998" y="114"/>
                  </a:lnTo>
                  <a:lnTo>
                    <a:pt x="996" y="114"/>
                  </a:lnTo>
                  <a:lnTo>
                    <a:pt x="994" y="114"/>
                  </a:lnTo>
                  <a:lnTo>
                    <a:pt x="992" y="116"/>
                  </a:lnTo>
                  <a:lnTo>
                    <a:pt x="988" y="116"/>
                  </a:lnTo>
                  <a:lnTo>
                    <a:pt x="986" y="120"/>
                  </a:lnTo>
                  <a:lnTo>
                    <a:pt x="982" y="120"/>
                  </a:lnTo>
                  <a:lnTo>
                    <a:pt x="980" y="122"/>
                  </a:lnTo>
                  <a:lnTo>
                    <a:pt x="978" y="120"/>
                  </a:lnTo>
                  <a:lnTo>
                    <a:pt x="976" y="122"/>
                  </a:lnTo>
                  <a:lnTo>
                    <a:pt x="974" y="122"/>
                  </a:lnTo>
                  <a:lnTo>
                    <a:pt x="972" y="124"/>
                  </a:lnTo>
                  <a:lnTo>
                    <a:pt x="972" y="126"/>
                  </a:lnTo>
                  <a:lnTo>
                    <a:pt x="970" y="128"/>
                  </a:lnTo>
                  <a:lnTo>
                    <a:pt x="968" y="130"/>
                  </a:lnTo>
                  <a:lnTo>
                    <a:pt x="962" y="130"/>
                  </a:lnTo>
                  <a:lnTo>
                    <a:pt x="962" y="132"/>
                  </a:lnTo>
                  <a:lnTo>
                    <a:pt x="960" y="132"/>
                  </a:lnTo>
                  <a:lnTo>
                    <a:pt x="958" y="130"/>
                  </a:lnTo>
                  <a:lnTo>
                    <a:pt x="960" y="128"/>
                  </a:lnTo>
                  <a:lnTo>
                    <a:pt x="960" y="126"/>
                  </a:lnTo>
                  <a:lnTo>
                    <a:pt x="958" y="124"/>
                  </a:lnTo>
                  <a:lnTo>
                    <a:pt x="958" y="128"/>
                  </a:lnTo>
                  <a:lnTo>
                    <a:pt x="958" y="130"/>
                  </a:lnTo>
                  <a:lnTo>
                    <a:pt x="956" y="132"/>
                  </a:lnTo>
                  <a:lnTo>
                    <a:pt x="960" y="134"/>
                  </a:lnTo>
                  <a:lnTo>
                    <a:pt x="960" y="134"/>
                  </a:lnTo>
                  <a:lnTo>
                    <a:pt x="958" y="138"/>
                  </a:lnTo>
                  <a:lnTo>
                    <a:pt x="956" y="138"/>
                  </a:lnTo>
                  <a:lnTo>
                    <a:pt x="954" y="136"/>
                  </a:lnTo>
                  <a:lnTo>
                    <a:pt x="952" y="136"/>
                  </a:lnTo>
                  <a:lnTo>
                    <a:pt x="948" y="136"/>
                  </a:lnTo>
                  <a:lnTo>
                    <a:pt x="946" y="136"/>
                  </a:lnTo>
                  <a:lnTo>
                    <a:pt x="946" y="136"/>
                  </a:lnTo>
                  <a:lnTo>
                    <a:pt x="944" y="134"/>
                  </a:lnTo>
                  <a:lnTo>
                    <a:pt x="944" y="134"/>
                  </a:lnTo>
                  <a:lnTo>
                    <a:pt x="942" y="136"/>
                  </a:lnTo>
                  <a:lnTo>
                    <a:pt x="942" y="136"/>
                  </a:lnTo>
                  <a:lnTo>
                    <a:pt x="940" y="138"/>
                  </a:lnTo>
                  <a:lnTo>
                    <a:pt x="946" y="138"/>
                  </a:lnTo>
                  <a:lnTo>
                    <a:pt x="952" y="138"/>
                  </a:lnTo>
                  <a:lnTo>
                    <a:pt x="954" y="140"/>
                  </a:lnTo>
                  <a:lnTo>
                    <a:pt x="952" y="142"/>
                  </a:lnTo>
                  <a:lnTo>
                    <a:pt x="950" y="144"/>
                  </a:lnTo>
                  <a:lnTo>
                    <a:pt x="948" y="144"/>
                  </a:lnTo>
                  <a:lnTo>
                    <a:pt x="944" y="144"/>
                  </a:lnTo>
                  <a:lnTo>
                    <a:pt x="942" y="146"/>
                  </a:lnTo>
                  <a:lnTo>
                    <a:pt x="944" y="146"/>
                  </a:lnTo>
                  <a:lnTo>
                    <a:pt x="946" y="146"/>
                  </a:lnTo>
                  <a:lnTo>
                    <a:pt x="946" y="146"/>
                  </a:lnTo>
                  <a:lnTo>
                    <a:pt x="946" y="148"/>
                  </a:lnTo>
                  <a:lnTo>
                    <a:pt x="942" y="152"/>
                  </a:lnTo>
                  <a:lnTo>
                    <a:pt x="940" y="152"/>
                  </a:lnTo>
                  <a:lnTo>
                    <a:pt x="934" y="152"/>
                  </a:lnTo>
                  <a:lnTo>
                    <a:pt x="932" y="150"/>
                  </a:lnTo>
                  <a:lnTo>
                    <a:pt x="930" y="150"/>
                  </a:lnTo>
                  <a:lnTo>
                    <a:pt x="928" y="148"/>
                  </a:lnTo>
                  <a:lnTo>
                    <a:pt x="928" y="144"/>
                  </a:lnTo>
                  <a:lnTo>
                    <a:pt x="926" y="144"/>
                  </a:lnTo>
                  <a:lnTo>
                    <a:pt x="924" y="142"/>
                  </a:lnTo>
                  <a:lnTo>
                    <a:pt x="924" y="142"/>
                  </a:lnTo>
                  <a:lnTo>
                    <a:pt x="922" y="140"/>
                  </a:lnTo>
                  <a:lnTo>
                    <a:pt x="920" y="140"/>
                  </a:lnTo>
                  <a:lnTo>
                    <a:pt x="920" y="140"/>
                  </a:lnTo>
                  <a:lnTo>
                    <a:pt x="916" y="140"/>
                  </a:lnTo>
                  <a:lnTo>
                    <a:pt x="916" y="142"/>
                  </a:lnTo>
                  <a:lnTo>
                    <a:pt x="916" y="142"/>
                  </a:lnTo>
                  <a:lnTo>
                    <a:pt x="918" y="142"/>
                  </a:lnTo>
                  <a:lnTo>
                    <a:pt x="920" y="142"/>
                  </a:lnTo>
                  <a:lnTo>
                    <a:pt x="926" y="148"/>
                  </a:lnTo>
                  <a:lnTo>
                    <a:pt x="926" y="154"/>
                  </a:lnTo>
                  <a:lnTo>
                    <a:pt x="924" y="156"/>
                  </a:lnTo>
                  <a:lnTo>
                    <a:pt x="922" y="154"/>
                  </a:lnTo>
                  <a:lnTo>
                    <a:pt x="920" y="152"/>
                  </a:lnTo>
                  <a:lnTo>
                    <a:pt x="918" y="152"/>
                  </a:lnTo>
                  <a:lnTo>
                    <a:pt x="918" y="156"/>
                  </a:lnTo>
                  <a:lnTo>
                    <a:pt x="916" y="156"/>
                  </a:lnTo>
                  <a:lnTo>
                    <a:pt x="914" y="154"/>
                  </a:lnTo>
                  <a:lnTo>
                    <a:pt x="912" y="154"/>
                  </a:lnTo>
                  <a:lnTo>
                    <a:pt x="910" y="156"/>
                  </a:lnTo>
                  <a:lnTo>
                    <a:pt x="910" y="156"/>
                  </a:lnTo>
                  <a:lnTo>
                    <a:pt x="908" y="154"/>
                  </a:lnTo>
                  <a:lnTo>
                    <a:pt x="906" y="152"/>
                  </a:lnTo>
                  <a:lnTo>
                    <a:pt x="904" y="150"/>
                  </a:lnTo>
                  <a:lnTo>
                    <a:pt x="904" y="152"/>
                  </a:lnTo>
                  <a:lnTo>
                    <a:pt x="902" y="148"/>
                  </a:lnTo>
                  <a:lnTo>
                    <a:pt x="902" y="148"/>
                  </a:lnTo>
                  <a:lnTo>
                    <a:pt x="898" y="148"/>
                  </a:lnTo>
                  <a:lnTo>
                    <a:pt x="896" y="146"/>
                  </a:lnTo>
                  <a:lnTo>
                    <a:pt x="896" y="146"/>
                  </a:lnTo>
                  <a:lnTo>
                    <a:pt x="896" y="148"/>
                  </a:lnTo>
                  <a:lnTo>
                    <a:pt x="898" y="150"/>
                  </a:lnTo>
                  <a:lnTo>
                    <a:pt x="900" y="150"/>
                  </a:lnTo>
                  <a:lnTo>
                    <a:pt x="904" y="156"/>
                  </a:lnTo>
                  <a:lnTo>
                    <a:pt x="902" y="156"/>
                  </a:lnTo>
                  <a:lnTo>
                    <a:pt x="896" y="154"/>
                  </a:lnTo>
                  <a:lnTo>
                    <a:pt x="894" y="154"/>
                  </a:lnTo>
                  <a:lnTo>
                    <a:pt x="894" y="150"/>
                  </a:lnTo>
                  <a:lnTo>
                    <a:pt x="892" y="148"/>
                  </a:lnTo>
                  <a:lnTo>
                    <a:pt x="892" y="150"/>
                  </a:lnTo>
                  <a:lnTo>
                    <a:pt x="892" y="152"/>
                  </a:lnTo>
                  <a:lnTo>
                    <a:pt x="892" y="152"/>
                  </a:lnTo>
                  <a:lnTo>
                    <a:pt x="890" y="152"/>
                  </a:lnTo>
                  <a:lnTo>
                    <a:pt x="888" y="150"/>
                  </a:lnTo>
                  <a:lnTo>
                    <a:pt x="886" y="152"/>
                  </a:lnTo>
                  <a:lnTo>
                    <a:pt x="886" y="154"/>
                  </a:lnTo>
                  <a:lnTo>
                    <a:pt x="890" y="154"/>
                  </a:lnTo>
                  <a:lnTo>
                    <a:pt x="890" y="156"/>
                  </a:lnTo>
                  <a:lnTo>
                    <a:pt x="890" y="156"/>
                  </a:lnTo>
                  <a:lnTo>
                    <a:pt x="892" y="156"/>
                  </a:lnTo>
                  <a:lnTo>
                    <a:pt x="894" y="156"/>
                  </a:lnTo>
                  <a:lnTo>
                    <a:pt x="896" y="158"/>
                  </a:lnTo>
                  <a:lnTo>
                    <a:pt x="898" y="158"/>
                  </a:lnTo>
                  <a:lnTo>
                    <a:pt x="900" y="160"/>
                  </a:lnTo>
                  <a:lnTo>
                    <a:pt x="902" y="160"/>
                  </a:lnTo>
                  <a:lnTo>
                    <a:pt x="904" y="160"/>
                  </a:lnTo>
                  <a:lnTo>
                    <a:pt x="910" y="162"/>
                  </a:lnTo>
                  <a:lnTo>
                    <a:pt x="912" y="162"/>
                  </a:lnTo>
                  <a:lnTo>
                    <a:pt x="910" y="164"/>
                  </a:lnTo>
                  <a:lnTo>
                    <a:pt x="910" y="166"/>
                  </a:lnTo>
                  <a:lnTo>
                    <a:pt x="910" y="168"/>
                  </a:lnTo>
                  <a:lnTo>
                    <a:pt x="910" y="170"/>
                  </a:lnTo>
                  <a:lnTo>
                    <a:pt x="908" y="172"/>
                  </a:lnTo>
                  <a:lnTo>
                    <a:pt x="908" y="172"/>
                  </a:lnTo>
                  <a:lnTo>
                    <a:pt x="906" y="170"/>
                  </a:lnTo>
                  <a:lnTo>
                    <a:pt x="902" y="168"/>
                  </a:lnTo>
                  <a:lnTo>
                    <a:pt x="900" y="166"/>
                  </a:lnTo>
                  <a:lnTo>
                    <a:pt x="900" y="164"/>
                  </a:lnTo>
                  <a:lnTo>
                    <a:pt x="900" y="162"/>
                  </a:lnTo>
                  <a:lnTo>
                    <a:pt x="898" y="160"/>
                  </a:lnTo>
                  <a:lnTo>
                    <a:pt x="894" y="160"/>
                  </a:lnTo>
                  <a:lnTo>
                    <a:pt x="888" y="158"/>
                  </a:lnTo>
                  <a:lnTo>
                    <a:pt x="886" y="158"/>
                  </a:lnTo>
                  <a:lnTo>
                    <a:pt x="884" y="158"/>
                  </a:lnTo>
                  <a:lnTo>
                    <a:pt x="884" y="158"/>
                  </a:lnTo>
                  <a:lnTo>
                    <a:pt x="886" y="160"/>
                  </a:lnTo>
                  <a:lnTo>
                    <a:pt x="892" y="160"/>
                  </a:lnTo>
                  <a:lnTo>
                    <a:pt x="898" y="162"/>
                  </a:lnTo>
                  <a:lnTo>
                    <a:pt x="898" y="164"/>
                  </a:lnTo>
                  <a:lnTo>
                    <a:pt x="896" y="166"/>
                  </a:lnTo>
                  <a:lnTo>
                    <a:pt x="894" y="164"/>
                  </a:lnTo>
                  <a:lnTo>
                    <a:pt x="888" y="162"/>
                  </a:lnTo>
                  <a:lnTo>
                    <a:pt x="886" y="164"/>
                  </a:lnTo>
                  <a:lnTo>
                    <a:pt x="886" y="162"/>
                  </a:lnTo>
                  <a:lnTo>
                    <a:pt x="884" y="162"/>
                  </a:lnTo>
                  <a:lnTo>
                    <a:pt x="880" y="162"/>
                  </a:lnTo>
                  <a:lnTo>
                    <a:pt x="878" y="160"/>
                  </a:lnTo>
                  <a:lnTo>
                    <a:pt x="878" y="162"/>
                  </a:lnTo>
                  <a:lnTo>
                    <a:pt x="882" y="162"/>
                  </a:lnTo>
                  <a:lnTo>
                    <a:pt x="882" y="164"/>
                  </a:lnTo>
                  <a:lnTo>
                    <a:pt x="882" y="166"/>
                  </a:lnTo>
                  <a:lnTo>
                    <a:pt x="884" y="166"/>
                  </a:lnTo>
                  <a:lnTo>
                    <a:pt x="886" y="166"/>
                  </a:lnTo>
                  <a:lnTo>
                    <a:pt x="886" y="166"/>
                  </a:lnTo>
                  <a:lnTo>
                    <a:pt x="888" y="166"/>
                  </a:lnTo>
                  <a:lnTo>
                    <a:pt x="888" y="164"/>
                  </a:lnTo>
                  <a:lnTo>
                    <a:pt x="890" y="166"/>
                  </a:lnTo>
                  <a:lnTo>
                    <a:pt x="892" y="166"/>
                  </a:lnTo>
                  <a:lnTo>
                    <a:pt x="894" y="166"/>
                  </a:lnTo>
                  <a:lnTo>
                    <a:pt x="898" y="168"/>
                  </a:lnTo>
                  <a:lnTo>
                    <a:pt x="898" y="170"/>
                  </a:lnTo>
                  <a:lnTo>
                    <a:pt x="894" y="170"/>
                  </a:lnTo>
                  <a:lnTo>
                    <a:pt x="892" y="172"/>
                  </a:lnTo>
                  <a:lnTo>
                    <a:pt x="892" y="174"/>
                  </a:lnTo>
                  <a:lnTo>
                    <a:pt x="894" y="172"/>
                  </a:lnTo>
                  <a:lnTo>
                    <a:pt x="896" y="172"/>
                  </a:lnTo>
                  <a:lnTo>
                    <a:pt x="898" y="172"/>
                  </a:lnTo>
                  <a:lnTo>
                    <a:pt x="900" y="174"/>
                  </a:lnTo>
                  <a:lnTo>
                    <a:pt x="902" y="176"/>
                  </a:lnTo>
                  <a:lnTo>
                    <a:pt x="902" y="178"/>
                  </a:lnTo>
                  <a:lnTo>
                    <a:pt x="900" y="182"/>
                  </a:lnTo>
                  <a:lnTo>
                    <a:pt x="898" y="186"/>
                  </a:lnTo>
                  <a:lnTo>
                    <a:pt x="898" y="186"/>
                  </a:lnTo>
                  <a:lnTo>
                    <a:pt x="894" y="190"/>
                  </a:lnTo>
                  <a:lnTo>
                    <a:pt x="892" y="188"/>
                  </a:lnTo>
                  <a:lnTo>
                    <a:pt x="890" y="188"/>
                  </a:lnTo>
                  <a:lnTo>
                    <a:pt x="888" y="188"/>
                  </a:lnTo>
                  <a:lnTo>
                    <a:pt x="888" y="186"/>
                  </a:lnTo>
                  <a:lnTo>
                    <a:pt x="886" y="184"/>
                  </a:lnTo>
                  <a:lnTo>
                    <a:pt x="884" y="184"/>
                  </a:lnTo>
                  <a:lnTo>
                    <a:pt x="884" y="186"/>
                  </a:lnTo>
                  <a:lnTo>
                    <a:pt x="886" y="186"/>
                  </a:lnTo>
                  <a:lnTo>
                    <a:pt x="886" y="188"/>
                  </a:lnTo>
                  <a:lnTo>
                    <a:pt x="888" y="188"/>
                  </a:lnTo>
                  <a:lnTo>
                    <a:pt x="892" y="190"/>
                  </a:lnTo>
                  <a:lnTo>
                    <a:pt x="892" y="194"/>
                  </a:lnTo>
                  <a:lnTo>
                    <a:pt x="890" y="196"/>
                  </a:lnTo>
                  <a:lnTo>
                    <a:pt x="888" y="196"/>
                  </a:lnTo>
                  <a:lnTo>
                    <a:pt x="886" y="198"/>
                  </a:lnTo>
                  <a:lnTo>
                    <a:pt x="884" y="198"/>
                  </a:lnTo>
                  <a:lnTo>
                    <a:pt x="880" y="196"/>
                  </a:lnTo>
                  <a:lnTo>
                    <a:pt x="878" y="196"/>
                  </a:lnTo>
                  <a:lnTo>
                    <a:pt x="878" y="194"/>
                  </a:lnTo>
                  <a:lnTo>
                    <a:pt x="874" y="194"/>
                  </a:lnTo>
                  <a:lnTo>
                    <a:pt x="874" y="196"/>
                  </a:lnTo>
                  <a:lnTo>
                    <a:pt x="874" y="196"/>
                  </a:lnTo>
                  <a:lnTo>
                    <a:pt x="882" y="200"/>
                  </a:lnTo>
                  <a:lnTo>
                    <a:pt x="884" y="200"/>
                  </a:lnTo>
                  <a:lnTo>
                    <a:pt x="884" y="202"/>
                  </a:lnTo>
                  <a:lnTo>
                    <a:pt x="882" y="204"/>
                  </a:lnTo>
                  <a:lnTo>
                    <a:pt x="880" y="206"/>
                  </a:lnTo>
                  <a:lnTo>
                    <a:pt x="878" y="206"/>
                  </a:lnTo>
                  <a:lnTo>
                    <a:pt x="876" y="204"/>
                  </a:lnTo>
                  <a:lnTo>
                    <a:pt x="874" y="204"/>
                  </a:lnTo>
                  <a:lnTo>
                    <a:pt x="872" y="206"/>
                  </a:lnTo>
                  <a:lnTo>
                    <a:pt x="868" y="206"/>
                  </a:lnTo>
                  <a:lnTo>
                    <a:pt x="866" y="204"/>
                  </a:lnTo>
                  <a:lnTo>
                    <a:pt x="862" y="202"/>
                  </a:lnTo>
                  <a:lnTo>
                    <a:pt x="858" y="204"/>
                  </a:lnTo>
                  <a:lnTo>
                    <a:pt x="858" y="208"/>
                  </a:lnTo>
                  <a:lnTo>
                    <a:pt x="856" y="210"/>
                  </a:lnTo>
                  <a:lnTo>
                    <a:pt x="858" y="210"/>
                  </a:lnTo>
                  <a:lnTo>
                    <a:pt x="858" y="210"/>
                  </a:lnTo>
                  <a:lnTo>
                    <a:pt x="858" y="212"/>
                  </a:lnTo>
                  <a:lnTo>
                    <a:pt x="856" y="216"/>
                  </a:lnTo>
                  <a:lnTo>
                    <a:pt x="854" y="218"/>
                  </a:lnTo>
                  <a:lnTo>
                    <a:pt x="852" y="218"/>
                  </a:lnTo>
                  <a:lnTo>
                    <a:pt x="852" y="218"/>
                  </a:lnTo>
                  <a:lnTo>
                    <a:pt x="850" y="218"/>
                  </a:lnTo>
                  <a:lnTo>
                    <a:pt x="850" y="220"/>
                  </a:lnTo>
                  <a:lnTo>
                    <a:pt x="848" y="222"/>
                  </a:lnTo>
                  <a:lnTo>
                    <a:pt x="846" y="222"/>
                  </a:lnTo>
                  <a:lnTo>
                    <a:pt x="846" y="220"/>
                  </a:lnTo>
                  <a:lnTo>
                    <a:pt x="846" y="220"/>
                  </a:lnTo>
                  <a:lnTo>
                    <a:pt x="844" y="222"/>
                  </a:lnTo>
                  <a:lnTo>
                    <a:pt x="842" y="224"/>
                  </a:lnTo>
                  <a:lnTo>
                    <a:pt x="842" y="226"/>
                  </a:lnTo>
                  <a:lnTo>
                    <a:pt x="836" y="222"/>
                  </a:lnTo>
                  <a:lnTo>
                    <a:pt x="832" y="222"/>
                  </a:lnTo>
                  <a:lnTo>
                    <a:pt x="832" y="224"/>
                  </a:lnTo>
                  <a:lnTo>
                    <a:pt x="830" y="222"/>
                  </a:lnTo>
                  <a:lnTo>
                    <a:pt x="824" y="216"/>
                  </a:lnTo>
                  <a:lnTo>
                    <a:pt x="822" y="210"/>
                  </a:lnTo>
                  <a:lnTo>
                    <a:pt x="824" y="210"/>
                  </a:lnTo>
                  <a:lnTo>
                    <a:pt x="824" y="208"/>
                  </a:lnTo>
                  <a:lnTo>
                    <a:pt x="824" y="206"/>
                  </a:lnTo>
                  <a:lnTo>
                    <a:pt x="824" y="204"/>
                  </a:lnTo>
                  <a:lnTo>
                    <a:pt x="822" y="208"/>
                  </a:lnTo>
                  <a:lnTo>
                    <a:pt x="822" y="210"/>
                  </a:lnTo>
                  <a:lnTo>
                    <a:pt x="820" y="212"/>
                  </a:lnTo>
                  <a:lnTo>
                    <a:pt x="820" y="214"/>
                  </a:lnTo>
                  <a:lnTo>
                    <a:pt x="822" y="218"/>
                  </a:lnTo>
                  <a:lnTo>
                    <a:pt x="822" y="218"/>
                  </a:lnTo>
                  <a:lnTo>
                    <a:pt x="820" y="218"/>
                  </a:lnTo>
                  <a:lnTo>
                    <a:pt x="816" y="218"/>
                  </a:lnTo>
                  <a:lnTo>
                    <a:pt x="816" y="218"/>
                  </a:lnTo>
                  <a:lnTo>
                    <a:pt x="814" y="218"/>
                  </a:lnTo>
                  <a:lnTo>
                    <a:pt x="816" y="220"/>
                  </a:lnTo>
                  <a:lnTo>
                    <a:pt x="814" y="224"/>
                  </a:lnTo>
                  <a:lnTo>
                    <a:pt x="816" y="224"/>
                  </a:lnTo>
                  <a:lnTo>
                    <a:pt x="818" y="222"/>
                  </a:lnTo>
                  <a:lnTo>
                    <a:pt x="820" y="222"/>
                  </a:lnTo>
                  <a:lnTo>
                    <a:pt x="822" y="220"/>
                  </a:lnTo>
                  <a:lnTo>
                    <a:pt x="824" y="220"/>
                  </a:lnTo>
                  <a:lnTo>
                    <a:pt x="826" y="222"/>
                  </a:lnTo>
                  <a:lnTo>
                    <a:pt x="828" y="224"/>
                  </a:lnTo>
                  <a:lnTo>
                    <a:pt x="826" y="226"/>
                  </a:lnTo>
                  <a:lnTo>
                    <a:pt x="830" y="224"/>
                  </a:lnTo>
                  <a:lnTo>
                    <a:pt x="834" y="224"/>
                  </a:lnTo>
                  <a:lnTo>
                    <a:pt x="838" y="224"/>
                  </a:lnTo>
                  <a:lnTo>
                    <a:pt x="838" y="228"/>
                  </a:lnTo>
                  <a:lnTo>
                    <a:pt x="836" y="228"/>
                  </a:lnTo>
                  <a:lnTo>
                    <a:pt x="834" y="232"/>
                  </a:lnTo>
                  <a:lnTo>
                    <a:pt x="834" y="232"/>
                  </a:lnTo>
                  <a:lnTo>
                    <a:pt x="832" y="234"/>
                  </a:lnTo>
                  <a:lnTo>
                    <a:pt x="834" y="236"/>
                  </a:lnTo>
                  <a:lnTo>
                    <a:pt x="836" y="236"/>
                  </a:lnTo>
                  <a:lnTo>
                    <a:pt x="836" y="238"/>
                  </a:lnTo>
                  <a:lnTo>
                    <a:pt x="834" y="238"/>
                  </a:lnTo>
                  <a:lnTo>
                    <a:pt x="836" y="238"/>
                  </a:lnTo>
                  <a:lnTo>
                    <a:pt x="836" y="238"/>
                  </a:lnTo>
                  <a:lnTo>
                    <a:pt x="840" y="236"/>
                  </a:lnTo>
                  <a:lnTo>
                    <a:pt x="842" y="236"/>
                  </a:lnTo>
                  <a:lnTo>
                    <a:pt x="842" y="236"/>
                  </a:lnTo>
                  <a:lnTo>
                    <a:pt x="844" y="236"/>
                  </a:lnTo>
                  <a:lnTo>
                    <a:pt x="844" y="238"/>
                  </a:lnTo>
                  <a:lnTo>
                    <a:pt x="844" y="240"/>
                  </a:lnTo>
                  <a:lnTo>
                    <a:pt x="842" y="244"/>
                  </a:lnTo>
                  <a:lnTo>
                    <a:pt x="840" y="248"/>
                  </a:lnTo>
                  <a:lnTo>
                    <a:pt x="838" y="248"/>
                  </a:lnTo>
                  <a:lnTo>
                    <a:pt x="836" y="250"/>
                  </a:lnTo>
                  <a:lnTo>
                    <a:pt x="834" y="252"/>
                  </a:lnTo>
                  <a:lnTo>
                    <a:pt x="832" y="254"/>
                  </a:lnTo>
                  <a:lnTo>
                    <a:pt x="830" y="254"/>
                  </a:lnTo>
                  <a:lnTo>
                    <a:pt x="832" y="252"/>
                  </a:lnTo>
                  <a:lnTo>
                    <a:pt x="832" y="248"/>
                  </a:lnTo>
                  <a:lnTo>
                    <a:pt x="832" y="248"/>
                  </a:lnTo>
                  <a:lnTo>
                    <a:pt x="830" y="248"/>
                  </a:lnTo>
                  <a:lnTo>
                    <a:pt x="828" y="252"/>
                  </a:lnTo>
                  <a:lnTo>
                    <a:pt x="826" y="252"/>
                  </a:lnTo>
                  <a:lnTo>
                    <a:pt x="822" y="256"/>
                  </a:lnTo>
                  <a:lnTo>
                    <a:pt x="822" y="254"/>
                  </a:lnTo>
                  <a:lnTo>
                    <a:pt x="818" y="254"/>
                  </a:lnTo>
                  <a:lnTo>
                    <a:pt x="816" y="258"/>
                  </a:lnTo>
                  <a:lnTo>
                    <a:pt x="814" y="258"/>
                  </a:lnTo>
                  <a:lnTo>
                    <a:pt x="812" y="258"/>
                  </a:lnTo>
                  <a:lnTo>
                    <a:pt x="810" y="258"/>
                  </a:lnTo>
                  <a:lnTo>
                    <a:pt x="810" y="256"/>
                  </a:lnTo>
                  <a:lnTo>
                    <a:pt x="808" y="256"/>
                  </a:lnTo>
                  <a:lnTo>
                    <a:pt x="810" y="254"/>
                  </a:lnTo>
                  <a:lnTo>
                    <a:pt x="812" y="252"/>
                  </a:lnTo>
                  <a:lnTo>
                    <a:pt x="812" y="250"/>
                  </a:lnTo>
                  <a:lnTo>
                    <a:pt x="810" y="246"/>
                  </a:lnTo>
                  <a:lnTo>
                    <a:pt x="808" y="248"/>
                  </a:lnTo>
                  <a:lnTo>
                    <a:pt x="804" y="246"/>
                  </a:lnTo>
                  <a:lnTo>
                    <a:pt x="804" y="246"/>
                  </a:lnTo>
                  <a:lnTo>
                    <a:pt x="804" y="242"/>
                  </a:lnTo>
                  <a:lnTo>
                    <a:pt x="806" y="242"/>
                  </a:lnTo>
                  <a:lnTo>
                    <a:pt x="806" y="240"/>
                  </a:lnTo>
                  <a:lnTo>
                    <a:pt x="804" y="240"/>
                  </a:lnTo>
                  <a:lnTo>
                    <a:pt x="802" y="238"/>
                  </a:lnTo>
                  <a:lnTo>
                    <a:pt x="802" y="236"/>
                  </a:lnTo>
                  <a:lnTo>
                    <a:pt x="802" y="232"/>
                  </a:lnTo>
                  <a:lnTo>
                    <a:pt x="802" y="232"/>
                  </a:lnTo>
                  <a:lnTo>
                    <a:pt x="802" y="234"/>
                  </a:lnTo>
                  <a:lnTo>
                    <a:pt x="800" y="238"/>
                  </a:lnTo>
                  <a:lnTo>
                    <a:pt x="802" y="240"/>
                  </a:lnTo>
                  <a:lnTo>
                    <a:pt x="802" y="242"/>
                  </a:lnTo>
                  <a:lnTo>
                    <a:pt x="802" y="244"/>
                  </a:lnTo>
                  <a:lnTo>
                    <a:pt x="802" y="246"/>
                  </a:lnTo>
                  <a:lnTo>
                    <a:pt x="800" y="248"/>
                  </a:lnTo>
                  <a:lnTo>
                    <a:pt x="798" y="246"/>
                  </a:lnTo>
                  <a:lnTo>
                    <a:pt x="796" y="248"/>
                  </a:lnTo>
                  <a:lnTo>
                    <a:pt x="794" y="246"/>
                  </a:lnTo>
                  <a:lnTo>
                    <a:pt x="794" y="244"/>
                  </a:lnTo>
                  <a:lnTo>
                    <a:pt x="796" y="240"/>
                  </a:lnTo>
                  <a:lnTo>
                    <a:pt x="794" y="238"/>
                  </a:lnTo>
                  <a:lnTo>
                    <a:pt x="794" y="236"/>
                  </a:lnTo>
                  <a:lnTo>
                    <a:pt x="796" y="232"/>
                  </a:lnTo>
                  <a:lnTo>
                    <a:pt x="794" y="234"/>
                  </a:lnTo>
                  <a:lnTo>
                    <a:pt x="792" y="236"/>
                  </a:lnTo>
                  <a:lnTo>
                    <a:pt x="792" y="238"/>
                  </a:lnTo>
                  <a:lnTo>
                    <a:pt x="794" y="240"/>
                  </a:lnTo>
                  <a:lnTo>
                    <a:pt x="790" y="244"/>
                  </a:lnTo>
                  <a:lnTo>
                    <a:pt x="788" y="246"/>
                  </a:lnTo>
                  <a:lnTo>
                    <a:pt x="786" y="244"/>
                  </a:lnTo>
                  <a:lnTo>
                    <a:pt x="788" y="242"/>
                  </a:lnTo>
                  <a:lnTo>
                    <a:pt x="786" y="240"/>
                  </a:lnTo>
                  <a:lnTo>
                    <a:pt x="786" y="238"/>
                  </a:lnTo>
                  <a:lnTo>
                    <a:pt x="788" y="238"/>
                  </a:lnTo>
                  <a:lnTo>
                    <a:pt x="788" y="236"/>
                  </a:lnTo>
                  <a:lnTo>
                    <a:pt x="788" y="234"/>
                  </a:lnTo>
                  <a:lnTo>
                    <a:pt x="786" y="232"/>
                  </a:lnTo>
                  <a:lnTo>
                    <a:pt x="786" y="234"/>
                  </a:lnTo>
                  <a:lnTo>
                    <a:pt x="786" y="236"/>
                  </a:lnTo>
                  <a:lnTo>
                    <a:pt x="784" y="238"/>
                  </a:lnTo>
                  <a:lnTo>
                    <a:pt x="784" y="240"/>
                  </a:lnTo>
                  <a:lnTo>
                    <a:pt x="782" y="240"/>
                  </a:lnTo>
                  <a:lnTo>
                    <a:pt x="782" y="240"/>
                  </a:lnTo>
                  <a:lnTo>
                    <a:pt x="780" y="242"/>
                  </a:lnTo>
                  <a:lnTo>
                    <a:pt x="780" y="242"/>
                  </a:lnTo>
                  <a:close/>
                  <a:moveTo>
                    <a:pt x="846" y="608"/>
                  </a:moveTo>
                  <a:lnTo>
                    <a:pt x="844" y="610"/>
                  </a:lnTo>
                  <a:lnTo>
                    <a:pt x="844" y="614"/>
                  </a:lnTo>
                  <a:lnTo>
                    <a:pt x="846" y="616"/>
                  </a:lnTo>
                  <a:lnTo>
                    <a:pt x="846" y="614"/>
                  </a:lnTo>
                  <a:lnTo>
                    <a:pt x="846" y="614"/>
                  </a:lnTo>
                  <a:lnTo>
                    <a:pt x="846" y="610"/>
                  </a:lnTo>
                  <a:lnTo>
                    <a:pt x="846" y="608"/>
                  </a:lnTo>
                  <a:lnTo>
                    <a:pt x="846" y="608"/>
                  </a:lnTo>
                  <a:close/>
                  <a:moveTo>
                    <a:pt x="844" y="594"/>
                  </a:moveTo>
                  <a:lnTo>
                    <a:pt x="842" y="592"/>
                  </a:lnTo>
                  <a:lnTo>
                    <a:pt x="844" y="592"/>
                  </a:lnTo>
                  <a:lnTo>
                    <a:pt x="844" y="592"/>
                  </a:lnTo>
                  <a:lnTo>
                    <a:pt x="844" y="594"/>
                  </a:lnTo>
                  <a:lnTo>
                    <a:pt x="844" y="594"/>
                  </a:lnTo>
                  <a:close/>
                  <a:moveTo>
                    <a:pt x="840" y="586"/>
                  </a:moveTo>
                  <a:lnTo>
                    <a:pt x="842" y="584"/>
                  </a:lnTo>
                  <a:lnTo>
                    <a:pt x="844" y="582"/>
                  </a:lnTo>
                  <a:lnTo>
                    <a:pt x="844" y="584"/>
                  </a:lnTo>
                  <a:lnTo>
                    <a:pt x="842" y="586"/>
                  </a:lnTo>
                  <a:lnTo>
                    <a:pt x="840" y="586"/>
                  </a:lnTo>
                  <a:lnTo>
                    <a:pt x="840" y="586"/>
                  </a:lnTo>
                  <a:close/>
                  <a:moveTo>
                    <a:pt x="820" y="402"/>
                  </a:moveTo>
                  <a:lnTo>
                    <a:pt x="820" y="400"/>
                  </a:lnTo>
                  <a:lnTo>
                    <a:pt x="820" y="400"/>
                  </a:lnTo>
                  <a:lnTo>
                    <a:pt x="820" y="402"/>
                  </a:lnTo>
                  <a:lnTo>
                    <a:pt x="820" y="402"/>
                  </a:lnTo>
                  <a:close/>
                  <a:moveTo>
                    <a:pt x="824" y="404"/>
                  </a:moveTo>
                  <a:lnTo>
                    <a:pt x="824" y="404"/>
                  </a:lnTo>
                  <a:lnTo>
                    <a:pt x="824" y="402"/>
                  </a:lnTo>
                  <a:lnTo>
                    <a:pt x="824" y="400"/>
                  </a:lnTo>
                  <a:lnTo>
                    <a:pt x="824" y="402"/>
                  </a:lnTo>
                  <a:lnTo>
                    <a:pt x="824" y="404"/>
                  </a:lnTo>
                  <a:lnTo>
                    <a:pt x="824" y="404"/>
                  </a:lnTo>
                  <a:close/>
                  <a:moveTo>
                    <a:pt x="820" y="410"/>
                  </a:moveTo>
                  <a:lnTo>
                    <a:pt x="818" y="408"/>
                  </a:lnTo>
                  <a:lnTo>
                    <a:pt x="818" y="408"/>
                  </a:lnTo>
                  <a:lnTo>
                    <a:pt x="818" y="406"/>
                  </a:lnTo>
                  <a:lnTo>
                    <a:pt x="820" y="404"/>
                  </a:lnTo>
                  <a:lnTo>
                    <a:pt x="820" y="406"/>
                  </a:lnTo>
                  <a:lnTo>
                    <a:pt x="822" y="406"/>
                  </a:lnTo>
                  <a:lnTo>
                    <a:pt x="824" y="406"/>
                  </a:lnTo>
                  <a:lnTo>
                    <a:pt x="822" y="408"/>
                  </a:lnTo>
                  <a:lnTo>
                    <a:pt x="820" y="410"/>
                  </a:lnTo>
                  <a:lnTo>
                    <a:pt x="820" y="410"/>
                  </a:lnTo>
                  <a:close/>
                  <a:moveTo>
                    <a:pt x="856" y="466"/>
                  </a:moveTo>
                  <a:lnTo>
                    <a:pt x="858" y="464"/>
                  </a:lnTo>
                  <a:lnTo>
                    <a:pt x="860" y="464"/>
                  </a:lnTo>
                  <a:lnTo>
                    <a:pt x="858" y="466"/>
                  </a:lnTo>
                  <a:lnTo>
                    <a:pt x="858" y="466"/>
                  </a:lnTo>
                  <a:lnTo>
                    <a:pt x="856" y="466"/>
                  </a:lnTo>
                  <a:close/>
                  <a:moveTo>
                    <a:pt x="852" y="464"/>
                  </a:moveTo>
                  <a:lnTo>
                    <a:pt x="852" y="464"/>
                  </a:lnTo>
                  <a:lnTo>
                    <a:pt x="854" y="462"/>
                  </a:lnTo>
                  <a:lnTo>
                    <a:pt x="856" y="462"/>
                  </a:lnTo>
                  <a:lnTo>
                    <a:pt x="856" y="464"/>
                  </a:lnTo>
                  <a:lnTo>
                    <a:pt x="854" y="466"/>
                  </a:lnTo>
                  <a:lnTo>
                    <a:pt x="852" y="466"/>
                  </a:lnTo>
                  <a:lnTo>
                    <a:pt x="852" y="464"/>
                  </a:lnTo>
                  <a:close/>
                  <a:moveTo>
                    <a:pt x="844" y="490"/>
                  </a:moveTo>
                  <a:lnTo>
                    <a:pt x="846" y="492"/>
                  </a:lnTo>
                  <a:lnTo>
                    <a:pt x="848" y="490"/>
                  </a:lnTo>
                  <a:lnTo>
                    <a:pt x="846" y="490"/>
                  </a:lnTo>
                  <a:lnTo>
                    <a:pt x="844" y="490"/>
                  </a:lnTo>
                  <a:close/>
                  <a:moveTo>
                    <a:pt x="854" y="502"/>
                  </a:moveTo>
                  <a:lnTo>
                    <a:pt x="858" y="502"/>
                  </a:lnTo>
                  <a:lnTo>
                    <a:pt x="858" y="502"/>
                  </a:lnTo>
                  <a:lnTo>
                    <a:pt x="858" y="500"/>
                  </a:lnTo>
                  <a:lnTo>
                    <a:pt x="856" y="500"/>
                  </a:lnTo>
                  <a:lnTo>
                    <a:pt x="854" y="502"/>
                  </a:lnTo>
                  <a:lnTo>
                    <a:pt x="854" y="502"/>
                  </a:lnTo>
                  <a:close/>
                  <a:moveTo>
                    <a:pt x="874" y="520"/>
                  </a:moveTo>
                  <a:lnTo>
                    <a:pt x="872" y="516"/>
                  </a:lnTo>
                  <a:lnTo>
                    <a:pt x="874" y="516"/>
                  </a:lnTo>
                  <a:lnTo>
                    <a:pt x="876" y="516"/>
                  </a:lnTo>
                  <a:lnTo>
                    <a:pt x="876" y="520"/>
                  </a:lnTo>
                  <a:lnTo>
                    <a:pt x="876" y="520"/>
                  </a:lnTo>
                  <a:lnTo>
                    <a:pt x="874" y="520"/>
                  </a:lnTo>
                  <a:close/>
                  <a:moveTo>
                    <a:pt x="884" y="532"/>
                  </a:moveTo>
                  <a:lnTo>
                    <a:pt x="884" y="530"/>
                  </a:lnTo>
                  <a:lnTo>
                    <a:pt x="886" y="528"/>
                  </a:lnTo>
                  <a:lnTo>
                    <a:pt x="886" y="528"/>
                  </a:lnTo>
                  <a:lnTo>
                    <a:pt x="888" y="528"/>
                  </a:lnTo>
                  <a:lnTo>
                    <a:pt x="886" y="530"/>
                  </a:lnTo>
                  <a:lnTo>
                    <a:pt x="884" y="530"/>
                  </a:lnTo>
                  <a:lnTo>
                    <a:pt x="884" y="532"/>
                  </a:lnTo>
                  <a:lnTo>
                    <a:pt x="884" y="532"/>
                  </a:lnTo>
                  <a:close/>
                  <a:moveTo>
                    <a:pt x="816" y="270"/>
                  </a:moveTo>
                  <a:lnTo>
                    <a:pt x="816" y="266"/>
                  </a:lnTo>
                  <a:lnTo>
                    <a:pt x="816" y="266"/>
                  </a:lnTo>
                  <a:lnTo>
                    <a:pt x="818" y="264"/>
                  </a:lnTo>
                  <a:lnTo>
                    <a:pt x="824" y="260"/>
                  </a:lnTo>
                  <a:lnTo>
                    <a:pt x="826" y="260"/>
                  </a:lnTo>
                  <a:lnTo>
                    <a:pt x="824" y="262"/>
                  </a:lnTo>
                  <a:lnTo>
                    <a:pt x="820" y="264"/>
                  </a:lnTo>
                  <a:lnTo>
                    <a:pt x="820" y="266"/>
                  </a:lnTo>
                  <a:lnTo>
                    <a:pt x="820" y="268"/>
                  </a:lnTo>
                  <a:lnTo>
                    <a:pt x="820" y="270"/>
                  </a:lnTo>
                  <a:lnTo>
                    <a:pt x="820" y="268"/>
                  </a:lnTo>
                  <a:lnTo>
                    <a:pt x="818" y="268"/>
                  </a:lnTo>
                  <a:lnTo>
                    <a:pt x="818" y="268"/>
                  </a:lnTo>
                  <a:lnTo>
                    <a:pt x="816" y="270"/>
                  </a:lnTo>
                  <a:lnTo>
                    <a:pt x="816" y="270"/>
                  </a:lnTo>
                  <a:close/>
                  <a:moveTo>
                    <a:pt x="804" y="258"/>
                  </a:moveTo>
                  <a:lnTo>
                    <a:pt x="804" y="258"/>
                  </a:lnTo>
                  <a:lnTo>
                    <a:pt x="804" y="260"/>
                  </a:lnTo>
                  <a:lnTo>
                    <a:pt x="806" y="260"/>
                  </a:lnTo>
                  <a:lnTo>
                    <a:pt x="806" y="258"/>
                  </a:lnTo>
                  <a:lnTo>
                    <a:pt x="806" y="256"/>
                  </a:lnTo>
                  <a:lnTo>
                    <a:pt x="804" y="258"/>
                  </a:lnTo>
                  <a:close/>
                  <a:moveTo>
                    <a:pt x="736" y="228"/>
                  </a:moveTo>
                  <a:lnTo>
                    <a:pt x="734" y="226"/>
                  </a:lnTo>
                  <a:lnTo>
                    <a:pt x="734" y="224"/>
                  </a:lnTo>
                  <a:lnTo>
                    <a:pt x="734" y="220"/>
                  </a:lnTo>
                  <a:lnTo>
                    <a:pt x="732" y="218"/>
                  </a:lnTo>
                  <a:lnTo>
                    <a:pt x="732" y="216"/>
                  </a:lnTo>
                  <a:lnTo>
                    <a:pt x="732" y="216"/>
                  </a:lnTo>
                  <a:lnTo>
                    <a:pt x="736" y="214"/>
                  </a:lnTo>
                  <a:lnTo>
                    <a:pt x="740" y="216"/>
                  </a:lnTo>
                  <a:lnTo>
                    <a:pt x="740" y="218"/>
                  </a:lnTo>
                  <a:lnTo>
                    <a:pt x="738" y="224"/>
                  </a:lnTo>
                  <a:lnTo>
                    <a:pt x="738" y="224"/>
                  </a:lnTo>
                  <a:lnTo>
                    <a:pt x="738" y="226"/>
                  </a:lnTo>
                  <a:lnTo>
                    <a:pt x="738" y="228"/>
                  </a:lnTo>
                  <a:lnTo>
                    <a:pt x="736" y="228"/>
                  </a:lnTo>
                  <a:close/>
                  <a:moveTo>
                    <a:pt x="736" y="92"/>
                  </a:moveTo>
                  <a:lnTo>
                    <a:pt x="740" y="90"/>
                  </a:lnTo>
                  <a:lnTo>
                    <a:pt x="740" y="86"/>
                  </a:lnTo>
                  <a:lnTo>
                    <a:pt x="740" y="84"/>
                  </a:lnTo>
                  <a:lnTo>
                    <a:pt x="744" y="82"/>
                  </a:lnTo>
                  <a:lnTo>
                    <a:pt x="746" y="78"/>
                  </a:lnTo>
                  <a:lnTo>
                    <a:pt x="744" y="78"/>
                  </a:lnTo>
                  <a:lnTo>
                    <a:pt x="742" y="78"/>
                  </a:lnTo>
                  <a:lnTo>
                    <a:pt x="740" y="76"/>
                  </a:lnTo>
                  <a:lnTo>
                    <a:pt x="740" y="74"/>
                  </a:lnTo>
                  <a:lnTo>
                    <a:pt x="740" y="74"/>
                  </a:lnTo>
                  <a:lnTo>
                    <a:pt x="738" y="76"/>
                  </a:lnTo>
                  <a:lnTo>
                    <a:pt x="734" y="78"/>
                  </a:lnTo>
                  <a:lnTo>
                    <a:pt x="732" y="80"/>
                  </a:lnTo>
                  <a:lnTo>
                    <a:pt x="732" y="80"/>
                  </a:lnTo>
                  <a:lnTo>
                    <a:pt x="732" y="82"/>
                  </a:lnTo>
                  <a:lnTo>
                    <a:pt x="734" y="84"/>
                  </a:lnTo>
                  <a:lnTo>
                    <a:pt x="736" y="82"/>
                  </a:lnTo>
                  <a:lnTo>
                    <a:pt x="736" y="86"/>
                  </a:lnTo>
                  <a:lnTo>
                    <a:pt x="734" y="86"/>
                  </a:lnTo>
                  <a:lnTo>
                    <a:pt x="734" y="90"/>
                  </a:lnTo>
                  <a:lnTo>
                    <a:pt x="736" y="90"/>
                  </a:lnTo>
                  <a:lnTo>
                    <a:pt x="736" y="92"/>
                  </a:lnTo>
                  <a:close/>
                  <a:moveTo>
                    <a:pt x="704" y="166"/>
                  </a:moveTo>
                  <a:lnTo>
                    <a:pt x="704" y="162"/>
                  </a:lnTo>
                  <a:lnTo>
                    <a:pt x="706" y="162"/>
                  </a:lnTo>
                  <a:lnTo>
                    <a:pt x="704" y="160"/>
                  </a:lnTo>
                  <a:lnTo>
                    <a:pt x="704" y="156"/>
                  </a:lnTo>
                  <a:lnTo>
                    <a:pt x="702" y="156"/>
                  </a:lnTo>
                  <a:lnTo>
                    <a:pt x="704" y="154"/>
                  </a:lnTo>
                  <a:lnTo>
                    <a:pt x="704" y="152"/>
                  </a:lnTo>
                  <a:lnTo>
                    <a:pt x="706" y="152"/>
                  </a:lnTo>
                  <a:lnTo>
                    <a:pt x="710" y="156"/>
                  </a:lnTo>
                  <a:lnTo>
                    <a:pt x="710" y="156"/>
                  </a:lnTo>
                  <a:lnTo>
                    <a:pt x="710" y="152"/>
                  </a:lnTo>
                  <a:lnTo>
                    <a:pt x="708" y="148"/>
                  </a:lnTo>
                  <a:lnTo>
                    <a:pt x="706" y="148"/>
                  </a:lnTo>
                  <a:lnTo>
                    <a:pt x="704" y="146"/>
                  </a:lnTo>
                  <a:lnTo>
                    <a:pt x="708" y="146"/>
                  </a:lnTo>
                  <a:lnTo>
                    <a:pt x="706" y="144"/>
                  </a:lnTo>
                  <a:lnTo>
                    <a:pt x="708" y="142"/>
                  </a:lnTo>
                  <a:lnTo>
                    <a:pt x="708" y="138"/>
                  </a:lnTo>
                  <a:lnTo>
                    <a:pt x="710" y="134"/>
                  </a:lnTo>
                  <a:lnTo>
                    <a:pt x="710" y="134"/>
                  </a:lnTo>
                  <a:lnTo>
                    <a:pt x="712" y="134"/>
                  </a:lnTo>
                  <a:lnTo>
                    <a:pt x="712" y="130"/>
                  </a:lnTo>
                  <a:lnTo>
                    <a:pt x="714" y="128"/>
                  </a:lnTo>
                  <a:lnTo>
                    <a:pt x="718" y="126"/>
                  </a:lnTo>
                  <a:lnTo>
                    <a:pt x="720" y="126"/>
                  </a:lnTo>
                  <a:lnTo>
                    <a:pt x="722" y="130"/>
                  </a:lnTo>
                  <a:lnTo>
                    <a:pt x="724" y="132"/>
                  </a:lnTo>
                  <a:lnTo>
                    <a:pt x="724" y="134"/>
                  </a:lnTo>
                  <a:lnTo>
                    <a:pt x="724" y="136"/>
                  </a:lnTo>
                  <a:lnTo>
                    <a:pt x="726" y="136"/>
                  </a:lnTo>
                  <a:lnTo>
                    <a:pt x="726" y="138"/>
                  </a:lnTo>
                  <a:lnTo>
                    <a:pt x="726" y="140"/>
                  </a:lnTo>
                  <a:lnTo>
                    <a:pt x="728" y="142"/>
                  </a:lnTo>
                  <a:lnTo>
                    <a:pt x="728" y="144"/>
                  </a:lnTo>
                  <a:lnTo>
                    <a:pt x="732" y="144"/>
                  </a:lnTo>
                  <a:lnTo>
                    <a:pt x="732" y="146"/>
                  </a:lnTo>
                  <a:lnTo>
                    <a:pt x="732" y="148"/>
                  </a:lnTo>
                  <a:lnTo>
                    <a:pt x="732" y="152"/>
                  </a:lnTo>
                  <a:lnTo>
                    <a:pt x="730" y="154"/>
                  </a:lnTo>
                  <a:lnTo>
                    <a:pt x="730" y="156"/>
                  </a:lnTo>
                  <a:lnTo>
                    <a:pt x="726" y="156"/>
                  </a:lnTo>
                  <a:lnTo>
                    <a:pt x="726" y="156"/>
                  </a:lnTo>
                  <a:lnTo>
                    <a:pt x="726" y="156"/>
                  </a:lnTo>
                  <a:lnTo>
                    <a:pt x="728" y="156"/>
                  </a:lnTo>
                  <a:lnTo>
                    <a:pt x="728" y="160"/>
                  </a:lnTo>
                  <a:lnTo>
                    <a:pt x="728" y="162"/>
                  </a:lnTo>
                  <a:lnTo>
                    <a:pt x="724" y="166"/>
                  </a:lnTo>
                  <a:lnTo>
                    <a:pt x="722" y="168"/>
                  </a:lnTo>
                  <a:lnTo>
                    <a:pt x="720" y="166"/>
                  </a:lnTo>
                  <a:lnTo>
                    <a:pt x="720" y="164"/>
                  </a:lnTo>
                  <a:lnTo>
                    <a:pt x="720" y="164"/>
                  </a:lnTo>
                  <a:lnTo>
                    <a:pt x="718" y="166"/>
                  </a:lnTo>
                  <a:lnTo>
                    <a:pt x="714" y="166"/>
                  </a:lnTo>
                  <a:lnTo>
                    <a:pt x="712" y="166"/>
                  </a:lnTo>
                  <a:lnTo>
                    <a:pt x="710" y="166"/>
                  </a:lnTo>
                  <a:lnTo>
                    <a:pt x="710" y="164"/>
                  </a:lnTo>
                  <a:lnTo>
                    <a:pt x="708" y="162"/>
                  </a:lnTo>
                  <a:lnTo>
                    <a:pt x="706" y="164"/>
                  </a:lnTo>
                  <a:lnTo>
                    <a:pt x="704" y="166"/>
                  </a:lnTo>
                  <a:close/>
                  <a:moveTo>
                    <a:pt x="732" y="162"/>
                  </a:moveTo>
                  <a:lnTo>
                    <a:pt x="734" y="162"/>
                  </a:lnTo>
                  <a:lnTo>
                    <a:pt x="734" y="160"/>
                  </a:lnTo>
                  <a:lnTo>
                    <a:pt x="734" y="156"/>
                  </a:lnTo>
                  <a:lnTo>
                    <a:pt x="732" y="156"/>
                  </a:lnTo>
                  <a:lnTo>
                    <a:pt x="732" y="158"/>
                  </a:lnTo>
                  <a:lnTo>
                    <a:pt x="732" y="160"/>
                  </a:lnTo>
                  <a:lnTo>
                    <a:pt x="732" y="162"/>
                  </a:lnTo>
                  <a:close/>
                  <a:moveTo>
                    <a:pt x="742" y="200"/>
                  </a:moveTo>
                  <a:lnTo>
                    <a:pt x="742" y="202"/>
                  </a:lnTo>
                  <a:lnTo>
                    <a:pt x="744" y="204"/>
                  </a:lnTo>
                  <a:lnTo>
                    <a:pt x="746" y="204"/>
                  </a:lnTo>
                  <a:lnTo>
                    <a:pt x="748" y="202"/>
                  </a:lnTo>
                  <a:lnTo>
                    <a:pt x="752" y="198"/>
                  </a:lnTo>
                  <a:lnTo>
                    <a:pt x="752" y="196"/>
                  </a:lnTo>
                  <a:lnTo>
                    <a:pt x="750" y="196"/>
                  </a:lnTo>
                  <a:lnTo>
                    <a:pt x="752" y="194"/>
                  </a:lnTo>
                  <a:lnTo>
                    <a:pt x="750" y="192"/>
                  </a:lnTo>
                  <a:lnTo>
                    <a:pt x="748" y="192"/>
                  </a:lnTo>
                  <a:lnTo>
                    <a:pt x="746" y="190"/>
                  </a:lnTo>
                  <a:lnTo>
                    <a:pt x="746" y="190"/>
                  </a:lnTo>
                  <a:lnTo>
                    <a:pt x="742" y="192"/>
                  </a:lnTo>
                  <a:lnTo>
                    <a:pt x="742" y="194"/>
                  </a:lnTo>
                  <a:lnTo>
                    <a:pt x="740" y="196"/>
                  </a:lnTo>
                  <a:lnTo>
                    <a:pt x="742" y="200"/>
                  </a:lnTo>
                  <a:close/>
                  <a:moveTo>
                    <a:pt x="738" y="200"/>
                  </a:moveTo>
                  <a:lnTo>
                    <a:pt x="738" y="202"/>
                  </a:lnTo>
                  <a:lnTo>
                    <a:pt x="738" y="204"/>
                  </a:lnTo>
                  <a:lnTo>
                    <a:pt x="740" y="204"/>
                  </a:lnTo>
                  <a:lnTo>
                    <a:pt x="740" y="204"/>
                  </a:lnTo>
                  <a:lnTo>
                    <a:pt x="740" y="202"/>
                  </a:lnTo>
                  <a:lnTo>
                    <a:pt x="740" y="202"/>
                  </a:lnTo>
                  <a:lnTo>
                    <a:pt x="740" y="200"/>
                  </a:lnTo>
                  <a:lnTo>
                    <a:pt x="738" y="200"/>
                  </a:lnTo>
                  <a:close/>
                  <a:moveTo>
                    <a:pt x="702" y="182"/>
                  </a:moveTo>
                  <a:lnTo>
                    <a:pt x="702" y="178"/>
                  </a:lnTo>
                  <a:lnTo>
                    <a:pt x="704" y="174"/>
                  </a:lnTo>
                  <a:lnTo>
                    <a:pt x="704" y="172"/>
                  </a:lnTo>
                  <a:lnTo>
                    <a:pt x="708" y="172"/>
                  </a:lnTo>
                  <a:lnTo>
                    <a:pt x="710" y="172"/>
                  </a:lnTo>
                  <a:lnTo>
                    <a:pt x="712" y="172"/>
                  </a:lnTo>
                  <a:lnTo>
                    <a:pt x="712" y="172"/>
                  </a:lnTo>
                  <a:lnTo>
                    <a:pt x="714" y="172"/>
                  </a:lnTo>
                  <a:lnTo>
                    <a:pt x="714" y="174"/>
                  </a:lnTo>
                  <a:lnTo>
                    <a:pt x="718" y="174"/>
                  </a:lnTo>
                  <a:lnTo>
                    <a:pt x="718" y="172"/>
                  </a:lnTo>
                  <a:lnTo>
                    <a:pt x="720" y="174"/>
                  </a:lnTo>
                  <a:lnTo>
                    <a:pt x="722" y="174"/>
                  </a:lnTo>
                  <a:lnTo>
                    <a:pt x="724" y="178"/>
                  </a:lnTo>
                  <a:lnTo>
                    <a:pt x="726" y="178"/>
                  </a:lnTo>
                  <a:lnTo>
                    <a:pt x="726" y="180"/>
                  </a:lnTo>
                  <a:lnTo>
                    <a:pt x="726" y="180"/>
                  </a:lnTo>
                  <a:lnTo>
                    <a:pt x="726" y="180"/>
                  </a:lnTo>
                  <a:lnTo>
                    <a:pt x="728" y="180"/>
                  </a:lnTo>
                  <a:lnTo>
                    <a:pt x="730" y="182"/>
                  </a:lnTo>
                  <a:lnTo>
                    <a:pt x="732" y="182"/>
                  </a:lnTo>
                  <a:lnTo>
                    <a:pt x="732" y="184"/>
                  </a:lnTo>
                  <a:lnTo>
                    <a:pt x="732" y="186"/>
                  </a:lnTo>
                  <a:lnTo>
                    <a:pt x="732" y="186"/>
                  </a:lnTo>
                  <a:lnTo>
                    <a:pt x="728" y="186"/>
                  </a:lnTo>
                  <a:lnTo>
                    <a:pt x="726" y="188"/>
                  </a:lnTo>
                  <a:lnTo>
                    <a:pt x="724" y="190"/>
                  </a:lnTo>
                  <a:lnTo>
                    <a:pt x="720" y="188"/>
                  </a:lnTo>
                  <a:lnTo>
                    <a:pt x="716" y="186"/>
                  </a:lnTo>
                  <a:lnTo>
                    <a:pt x="714" y="184"/>
                  </a:lnTo>
                  <a:lnTo>
                    <a:pt x="710" y="184"/>
                  </a:lnTo>
                  <a:lnTo>
                    <a:pt x="708" y="182"/>
                  </a:lnTo>
                  <a:lnTo>
                    <a:pt x="706" y="182"/>
                  </a:lnTo>
                  <a:lnTo>
                    <a:pt x="704" y="182"/>
                  </a:lnTo>
                  <a:lnTo>
                    <a:pt x="702" y="182"/>
                  </a:lnTo>
                  <a:close/>
                  <a:moveTo>
                    <a:pt x="672" y="140"/>
                  </a:moveTo>
                  <a:lnTo>
                    <a:pt x="672" y="140"/>
                  </a:lnTo>
                  <a:lnTo>
                    <a:pt x="674" y="138"/>
                  </a:lnTo>
                  <a:lnTo>
                    <a:pt x="676" y="140"/>
                  </a:lnTo>
                  <a:lnTo>
                    <a:pt x="674" y="142"/>
                  </a:lnTo>
                  <a:lnTo>
                    <a:pt x="674" y="142"/>
                  </a:lnTo>
                  <a:lnTo>
                    <a:pt x="672" y="140"/>
                  </a:lnTo>
                  <a:close/>
                  <a:moveTo>
                    <a:pt x="674" y="154"/>
                  </a:moveTo>
                  <a:lnTo>
                    <a:pt x="676" y="158"/>
                  </a:lnTo>
                  <a:lnTo>
                    <a:pt x="678" y="160"/>
                  </a:lnTo>
                  <a:lnTo>
                    <a:pt x="678" y="160"/>
                  </a:lnTo>
                  <a:lnTo>
                    <a:pt x="680" y="160"/>
                  </a:lnTo>
                  <a:lnTo>
                    <a:pt x="682" y="162"/>
                  </a:lnTo>
                  <a:lnTo>
                    <a:pt x="684" y="162"/>
                  </a:lnTo>
                  <a:lnTo>
                    <a:pt x="688" y="158"/>
                  </a:lnTo>
                  <a:lnTo>
                    <a:pt x="688" y="158"/>
                  </a:lnTo>
                  <a:lnTo>
                    <a:pt x="690" y="156"/>
                  </a:lnTo>
                  <a:lnTo>
                    <a:pt x="692" y="154"/>
                  </a:lnTo>
                  <a:lnTo>
                    <a:pt x="692" y="150"/>
                  </a:lnTo>
                  <a:lnTo>
                    <a:pt x="692" y="146"/>
                  </a:lnTo>
                  <a:lnTo>
                    <a:pt x="694" y="144"/>
                  </a:lnTo>
                  <a:lnTo>
                    <a:pt x="692" y="142"/>
                  </a:lnTo>
                  <a:lnTo>
                    <a:pt x="692" y="142"/>
                  </a:lnTo>
                  <a:lnTo>
                    <a:pt x="694" y="140"/>
                  </a:lnTo>
                  <a:lnTo>
                    <a:pt x="696" y="136"/>
                  </a:lnTo>
                  <a:lnTo>
                    <a:pt x="698" y="136"/>
                  </a:lnTo>
                  <a:lnTo>
                    <a:pt x="700" y="134"/>
                  </a:lnTo>
                  <a:lnTo>
                    <a:pt x="702" y="132"/>
                  </a:lnTo>
                  <a:lnTo>
                    <a:pt x="702" y="128"/>
                  </a:lnTo>
                  <a:lnTo>
                    <a:pt x="702" y="128"/>
                  </a:lnTo>
                  <a:lnTo>
                    <a:pt x="704" y="126"/>
                  </a:lnTo>
                  <a:lnTo>
                    <a:pt x="704" y="124"/>
                  </a:lnTo>
                  <a:lnTo>
                    <a:pt x="704" y="122"/>
                  </a:lnTo>
                  <a:lnTo>
                    <a:pt x="704" y="120"/>
                  </a:lnTo>
                  <a:lnTo>
                    <a:pt x="702" y="120"/>
                  </a:lnTo>
                  <a:lnTo>
                    <a:pt x="700" y="118"/>
                  </a:lnTo>
                  <a:lnTo>
                    <a:pt x="698" y="118"/>
                  </a:lnTo>
                  <a:lnTo>
                    <a:pt x="696" y="116"/>
                  </a:lnTo>
                  <a:lnTo>
                    <a:pt x="698" y="114"/>
                  </a:lnTo>
                  <a:lnTo>
                    <a:pt x="700" y="112"/>
                  </a:lnTo>
                  <a:lnTo>
                    <a:pt x="700" y="112"/>
                  </a:lnTo>
                  <a:lnTo>
                    <a:pt x="700" y="110"/>
                  </a:lnTo>
                  <a:lnTo>
                    <a:pt x="700" y="106"/>
                  </a:lnTo>
                  <a:lnTo>
                    <a:pt x="700" y="104"/>
                  </a:lnTo>
                  <a:lnTo>
                    <a:pt x="698" y="102"/>
                  </a:lnTo>
                  <a:lnTo>
                    <a:pt x="696" y="102"/>
                  </a:lnTo>
                  <a:lnTo>
                    <a:pt x="694" y="104"/>
                  </a:lnTo>
                  <a:lnTo>
                    <a:pt x="690" y="106"/>
                  </a:lnTo>
                  <a:lnTo>
                    <a:pt x="690" y="106"/>
                  </a:lnTo>
                  <a:lnTo>
                    <a:pt x="688" y="108"/>
                  </a:lnTo>
                  <a:lnTo>
                    <a:pt x="686" y="108"/>
                  </a:lnTo>
                  <a:lnTo>
                    <a:pt x="686" y="106"/>
                  </a:lnTo>
                  <a:lnTo>
                    <a:pt x="688" y="106"/>
                  </a:lnTo>
                  <a:lnTo>
                    <a:pt x="690" y="104"/>
                  </a:lnTo>
                  <a:lnTo>
                    <a:pt x="690" y="100"/>
                  </a:lnTo>
                  <a:lnTo>
                    <a:pt x="690" y="96"/>
                  </a:lnTo>
                  <a:lnTo>
                    <a:pt x="690" y="92"/>
                  </a:lnTo>
                  <a:lnTo>
                    <a:pt x="688" y="92"/>
                  </a:lnTo>
                  <a:lnTo>
                    <a:pt x="688" y="90"/>
                  </a:lnTo>
                  <a:lnTo>
                    <a:pt x="684" y="88"/>
                  </a:lnTo>
                  <a:lnTo>
                    <a:pt x="682" y="88"/>
                  </a:lnTo>
                  <a:lnTo>
                    <a:pt x="678" y="88"/>
                  </a:lnTo>
                  <a:lnTo>
                    <a:pt x="676" y="90"/>
                  </a:lnTo>
                  <a:lnTo>
                    <a:pt x="674" y="90"/>
                  </a:lnTo>
                  <a:lnTo>
                    <a:pt x="674" y="86"/>
                  </a:lnTo>
                  <a:lnTo>
                    <a:pt x="674" y="86"/>
                  </a:lnTo>
                  <a:lnTo>
                    <a:pt x="672" y="88"/>
                  </a:lnTo>
                  <a:lnTo>
                    <a:pt x="670" y="90"/>
                  </a:lnTo>
                  <a:lnTo>
                    <a:pt x="668" y="90"/>
                  </a:lnTo>
                  <a:lnTo>
                    <a:pt x="668" y="92"/>
                  </a:lnTo>
                  <a:lnTo>
                    <a:pt x="664" y="96"/>
                  </a:lnTo>
                  <a:lnTo>
                    <a:pt x="664" y="98"/>
                  </a:lnTo>
                  <a:lnTo>
                    <a:pt x="666" y="100"/>
                  </a:lnTo>
                  <a:lnTo>
                    <a:pt x="668" y="98"/>
                  </a:lnTo>
                  <a:lnTo>
                    <a:pt x="670" y="98"/>
                  </a:lnTo>
                  <a:lnTo>
                    <a:pt x="672" y="100"/>
                  </a:lnTo>
                  <a:lnTo>
                    <a:pt x="668" y="102"/>
                  </a:lnTo>
                  <a:lnTo>
                    <a:pt x="666" y="104"/>
                  </a:lnTo>
                  <a:lnTo>
                    <a:pt x="664" y="106"/>
                  </a:lnTo>
                  <a:lnTo>
                    <a:pt x="664" y="108"/>
                  </a:lnTo>
                  <a:lnTo>
                    <a:pt x="668" y="106"/>
                  </a:lnTo>
                  <a:lnTo>
                    <a:pt x="670" y="104"/>
                  </a:lnTo>
                  <a:lnTo>
                    <a:pt x="672" y="104"/>
                  </a:lnTo>
                  <a:lnTo>
                    <a:pt x="674" y="102"/>
                  </a:lnTo>
                  <a:lnTo>
                    <a:pt x="674" y="104"/>
                  </a:lnTo>
                  <a:lnTo>
                    <a:pt x="674" y="106"/>
                  </a:lnTo>
                  <a:lnTo>
                    <a:pt x="672" y="106"/>
                  </a:lnTo>
                  <a:lnTo>
                    <a:pt x="670" y="110"/>
                  </a:lnTo>
                  <a:lnTo>
                    <a:pt x="668" y="112"/>
                  </a:lnTo>
                  <a:lnTo>
                    <a:pt x="670" y="114"/>
                  </a:lnTo>
                  <a:lnTo>
                    <a:pt x="672" y="112"/>
                  </a:lnTo>
                  <a:lnTo>
                    <a:pt x="676" y="114"/>
                  </a:lnTo>
                  <a:lnTo>
                    <a:pt x="672" y="116"/>
                  </a:lnTo>
                  <a:lnTo>
                    <a:pt x="670" y="116"/>
                  </a:lnTo>
                  <a:lnTo>
                    <a:pt x="668" y="116"/>
                  </a:lnTo>
                  <a:lnTo>
                    <a:pt x="666" y="118"/>
                  </a:lnTo>
                  <a:lnTo>
                    <a:pt x="670" y="118"/>
                  </a:lnTo>
                  <a:lnTo>
                    <a:pt x="670" y="120"/>
                  </a:lnTo>
                  <a:lnTo>
                    <a:pt x="666" y="124"/>
                  </a:lnTo>
                  <a:lnTo>
                    <a:pt x="664" y="124"/>
                  </a:lnTo>
                  <a:lnTo>
                    <a:pt x="664" y="120"/>
                  </a:lnTo>
                  <a:lnTo>
                    <a:pt x="662" y="120"/>
                  </a:lnTo>
                  <a:lnTo>
                    <a:pt x="660" y="116"/>
                  </a:lnTo>
                  <a:lnTo>
                    <a:pt x="654" y="118"/>
                  </a:lnTo>
                  <a:lnTo>
                    <a:pt x="654" y="120"/>
                  </a:lnTo>
                  <a:lnTo>
                    <a:pt x="652" y="124"/>
                  </a:lnTo>
                  <a:lnTo>
                    <a:pt x="654" y="128"/>
                  </a:lnTo>
                  <a:lnTo>
                    <a:pt x="654" y="130"/>
                  </a:lnTo>
                  <a:lnTo>
                    <a:pt x="656" y="130"/>
                  </a:lnTo>
                  <a:lnTo>
                    <a:pt x="658" y="128"/>
                  </a:lnTo>
                  <a:lnTo>
                    <a:pt x="660" y="128"/>
                  </a:lnTo>
                  <a:lnTo>
                    <a:pt x="664" y="130"/>
                  </a:lnTo>
                  <a:lnTo>
                    <a:pt x="668" y="130"/>
                  </a:lnTo>
                  <a:lnTo>
                    <a:pt x="668" y="130"/>
                  </a:lnTo>
                  <a:lnTo>
                    <a:pt x="672" y="130"/>
                  </a:lnTo>
                  <a:lnTo>
                    <a:pt x="672" y="132"/>
                  </a:lnTo>
                  <a:lnTo>
                    <a:pt x="670" y="132"/>
                  </a:lnTo>
                  <a:lnTo>
                    <a:pt x="668" y="134"/>
                  </a:lnTo>
                  <a:lnTo>
                    <a:pt x="670" y="136"/>
                  </a:lnTo>
                  <a:lnTo>
                    <a:pt x="672" y="136"/>
                  </a:lnTo>
                  <a:lnTo>
                    <a:pt x="676" y="138"/>
                  </a:lnTo>
                  <a:lnTo>
                    <a:pt x="678" y="142"/>
                  </a:lnTo>
                  <a:lnTo>
                    <a:pt x="678" y="142"/>
                  </a:lnTo>
                  <a:lnTo>
                    <a:pt x="680" y="142"/>
                  </a:lnTo>
                  <a:lnTo>
                    <a:pt x="678" y="144"/>
                  </a:lnTo>
                  <a:lnTo>
                    <a:pt x="678" y="148"/>
                  </a:lnTo>
                  <a:lnTo>
                    <a:pt x="674" y="154"/>
                  </a:lnTo>
                  <a:close/>
                  <a:moveTo>
                    <a:pt x="662" y="136"/>
                  </a:moveTo>
                  <a:lnTo>
                    <a:pt x="662" y="134"/>
                  </a:lnTo>
                  <a:lnTo>
                    <a:pt x="664" y="132"/>
                  </a:lnTo>
                  <a:lnTo>
                    <a:pt x="668" y="132"/>
                  </a:lnTo>
                  <a:lnTo>
                    <a:pt x="666" y="134"/>
                  </a:lnTo>
                  <a:lnTo>
                    <a:pt x="666" y="134"/>
                  </a:lnTo>
                  <a:lnTo>
                    <a:pt x="664" y="136"/>
                  </a:lnTo>
                  <a:lnTo>
                    <a:pt x="662" y="136"/>
                  </a:lnTo>
                  <a:close/>
                  <a:moveTo>
                    <a:pt x="656" y="150"/>
                  </a:moveTo>
                  <a:lnTo>
                    <a:pt x="658" y="148"/>
                  </a:lnTo>
                  <a:lnTo>
                    <a:pt x="662" y="148"/>
                  </a:lnTo>
                  <a:lnTo>
                    <a:pt x="664" y="148"/>
                  </a:lnTo>
                  <a:lnTo>
                    <a:pt x="668" y="152"/>
                  </a:lnTo>
                  <a:lnTo>
                    <a:pt x="668" y="156"/>
                  </a:lnTo>
                  <a:lnTo>
                    <a:pt x="668" y="158"/>
                  </a:lnTo>
                  <a:lnTo>
                    <a:pt x="668" y="160"/>
                  </a:lnTo>
                  <a:lnTo>
                    <a:pt x="664" y="158"/>
                  </a:lnTo>
                  <a:lnTo>
                    <a:pt x="662" y="158"/>
                  </a:lnTo>
                  <a:lnTo>
                    <a:pt x="660" y="158"/>
                  </a:lnTo>
                  <a:lnTo>
                    <a:pt x="658" y="156"/>
                  </a:lnTo>
                  <a:lnTo>
                    <a:pt x="656" y="154"/>
                  </a:lnTo>
                  <a:lnTo>
                    <a:pt x="656" y="150"/>
                  </a:lnTo>
                  <a:close/>
                  <a:moveTo>
                    <a:pt x="626" y="170"/>
                  </a:moveTo>
                  <a:lnTo>
                    <a:pt x="628" y="168"/>
                  </a:lnTo>
                  <a:lnTo>
                    <a:pt x="630" y="168"/>
                  </a:lnTo>
                  <a:lnTo>
                    <a:pt x="630" y="170"/>
                  </a:lnTo>
                  <a:lnTo>
                    <a:pt x="628" y="172"/>
                  </a:lnTo>
                  <a:lnTo>
                    <a:pt x="626" y="170"/>
                  </a:lnTo>
                  <a:close/>
                  <a:moveTo>
                    <a:pt x="624" y="168"/>
                  </a:moveTo>
                  <a:lnTo>
                    <a:pt x="622" y="164"/>
                  </a:lnTo>
                  <a:lnTo>
                    <a:pt x="624" y="162"/>
                  </a:lnTo>
                  <a:lnTo>
                    <a:pt x="624" y="158"/>
                  </a:lnTo>
                  <a:lnTo>
                    <a:pt x="624" y="156"/>
                  </a:lnTo>
                  <a:lnTo>
                    <a:pt x="626" y="154"/>
                  </a:lnTo>
                  <a:lnTo>
                    <a:pt x="628" y="152"/>
                  </a:lnTo>
                  <a:lnTo>
                    <a:pt x="628" y="152"/>
                  </a:lnTo>
                  <a:lnTo>
                    <a:pt x="628" y="150"/>
                  </a:lnTo>
                  <a:lnTo>
                    <a:pt x="630" y="146"/>
                  </a:lnTo>
                  <a:lnTo>
                    <a:pt x="630" y="144"/>
                  </a:lnTo>
                  <a:lnTo>
                    <a:pt x="630" y="144"/>
                  </a:lnTo>
                  <a:lnTo>
                    <a:pt x="632" y="144"/>
                  </a:lnTo>
                  <a:lnTo>
                    <a:pt x="632" y="148"/>
                  </a:lnTo>
                  <a:lnTo>
                    <a:pt x="634" y="150"/>
                  </a:lnTo>
                  <a:lnTo>
                    <a:pt x="632" y="154"/>
                  </a:lnTo>
                  <a:lnTo>
                    <a:pt x="632" y="156"/>
                  </a:lnTo>
                  <a:lnTo>
                    <a:pt x="630" y="158"/>
                  </a:lnTo>
                  <a:lnTo>
                    <a:pt x="632" y="160"/>
                  </a:lnTo>
                  <a:lnTo>
                    <a:pt x="630" y="166"/>
                  </a:lnTo>
                  <a:lnTo>
                    <a:pt x="626" y="168"/>
                  </a:lnTo>
                  <a:lnTo>
                    <a:pt x="624" y="168"/>
                  </a:lnTo>
                  <a:close/>
                  <a:moveTo>
                    <a:pt x="596" y="112"/>
                  </a:moveTo>
                  <a:lnTo>
                    <a:pt x="594" y="108"/>
                  </a:lnTo>
                  <a:lnTo>
                    <a:pt x="594" y="106"/>
                  </a:lnTo>
                  <a:lnTo>
                    <a:pt x="594" y="104"/>
                  </a:lnTo>
                  <a:lnTo>
                    <a:pt x="594" y="104"/>
                  </a:lnTo>
                  <a:lnTo>
                    <a:pt x="590" y="104"/>
                  </a:lnTo>
                  <a:lnTo>
                    <a:pt x="590" y="102"/>
                  </a:lnTo>
                  <a:lnTo>
                    <a:pt x="588" y="104"/>
                  </a:lnTo>
                  <a:lnTo>
                    <a:pt x="586" y="104"/>
                  </a:lnTo>
                  <a:lnTo>
                    <a:pt x="582" y="104"/>
                  </a:lnTo>
                  <a:lnTo>
                    <a:pt x="582" y="102"/>
                  </a:lnTo>
                  <a:lnTo>
                    <a:pt x="584" y="100"/>
                  </a:lnTo>
                  <a:lnTo>
                    <a:pt x="586" y="98"/>
                  </a:lnTo>
                  <a:lnTo>
                    <a:pt x="588" y="98"/>
                  </a:lnTo>
                  <a:lnTo>
                    <a:pt x="590" y="98"/>
                  </a:lnTo>
                  <a:lnTo>
                    <a:pt x="598" y="96"/>
                  </a:lnTo>
                  <a:lnTo>
                    <a:pt x="600" y="96"/>
                  </a:lnTo>
                  <a:lnTo>
                    <a:pt x="602" y="98"/>
                  </a:lnTo>
                  <a:lnTo>
                    <a:pt x="604" y="98"/>
                  </a:lnTo>
                  <a:lnTo>
                    <a:pt x="606" y="98"/>
                  </a:lnTo>
                  <a:lnTo>
                    <a:pt x="610" y="96"/>
                  </a:lnTo>
                  <a:lnTo>
                    <a:pt x="614" y="94"/>
                  </a:lnTo>
                  <a:lnTo>
                    <a:pt x="614" y="96"/>
                  </a:lnTo>
                  <a:lnTo>
                    <a:pt x="616" y="94"/>
                  </a:lnTo>
                  <a:lnTo>
                    <a:pt x="618" y="94"/>
                  </a:lnTo>
                  <a:lnTo>
                    <a:pt x="618" y="96"/>
                  </a:lnTo>
                  <a:lnTo>
                    <a:pt x="618" y="100"/>
                  </a:lnTo>
                  <a:lnTo>
                    <a:pt x="618" y="102"/>
                  </a:lnTo>
                  <a:lnTo>
                    <a:pt x="616" y="104"/>
                  </a:lnTo>
                  <a:lnTo>
                    <a:pt x="618" y="108"/>
                  </a:lnTo>
                  <a:lnTo>
                    <a:pt x="616" y="114"/>
                  </a:lnTo>
                  <a:lnTo>
                    <a:pt x="614" y="114"/>
                  </a:lnTo>
                  <a:lnTo>
                    <a:pt x="612" y="116"/>
                  </a:lnTo>
                  <a:lnTo>
                    <a:pt x="610" y="116"/>
                  </a:lnTo>
                  <a:lnTo>
                    <a:pt x="608" y="116"/>
                  </a:lnTo>
                  <a:lnTo>
                    <a:pt x="606" y="114"/>
                  </a:lnTo>
                  <a:lnTo>
                    <a:pt x="604" y="116"/>
                  </a:lnTo>
                  <a:lnTo>
                    <a:pt x="600" y="112"/>
                  </a:lnTo>
                  <a:lnTo>
                    <a:pt x="600" y="108"/>
                  </a:lnTo>
                  <a:lnTo>
                    <a:pt x="600" y="106"/>
                  </a:lnTo>
                  <a:lnTo>
                    <a:pt x="598" y="108"/>
                  </a:lnTo>
                  <a:lnTo>
                    <a:pt x="598" y="110"/>
                  </a:lnTo>
                  <a:lnTo>
                    <a:pt x="596" y="112"/>
                  </a:lnTo>
                  <a:close/>
                  <a:moveTo>
                    <a:pt x="562" y="130"/>
                  </a:moveTo>
                  <a:lnTo>
                    <a:pt x="564" y="128"/>
                  </a:lnTo>
                  <a:lnTo>
                    <a:pt x="564" y="126"/>
                  </a:lnTo>
                  <a:lnTo>
                    <a:pt x="566" y="124"/>
                  </a:lnTo>
                  <a:lnTo>
                    <a:pt x="566" y="120"/>
                  </a:lnTo>
                  <a:lnTo>
                    <a:pt x="570" y="120"/>
                  </a:lnTo>
                  <a:lnTo>
                    <a:pt x="572" y="118"/>
                  </a:lnTo>
                  <a:lnTo>
                    <a:pt x="574" y="118"/>
                  </a:lnTo>
                  <a:lnTo>
                    <a:pt x="580" y="116"/>
                  </a:lnTo>
                  <a:lnTo>
                    <a:pt x="580" y="118"/>
                  </a:lnTo>
                  <a:lnTo>
                    <a:pt x="582" y="118"/>
                  </a:lnTo>
                  <a:lnTo>
                    <a:pt x="584" y="118"/>
                  </a:lnTo>
                  <a:lnTo>
                    <a:pt x="588" y="118"/>
                  </a:lnTo>
                  <a:lnTo>
                    <a:pt x="588" y="118"/>
                  </a:lnTo>
                  <a:lnTo>
                    <a:pt x="592" y="120"/>
                  </a:lnTo>
                  <a:lnTo>
                    <a:pt x="592" y="120"/>
                  </a:lnTo>
                  <a:lnTo>
                    <a:pt x="596" y="120"/>
                  </a:lnTo>
                  <a:lnTo>
                    <a:pt x="600" y="120"/>
                  </a:lnTo>
                  <a:lnTo>
                    <a:pt x="600" y="122"/>
                  </a:lnTo>
                  <a:lnTo>
                    <a:pt x="602" y="122"/>
                  </a:lnTo>
                  <a:lnTo>
                    <a:pt x="604" y="122"/>
                  </a:lnTo>
                  <a:lnTo>
                    <a:pt x="600" y="128"/>
                  </a:lnTo>
                  <a:lnTo>
                    <a:pt x="600" y="126"/>
                  </a:lnTo>
                  <a:lnTo>
                    <a:pt x="594" y="128"/>
                  </a:lnTo>
                  <a:lnTo>
                    <a:pt x="590" y="128"/>
                  </a:lnTo>
                  <a:lnTo>
                    <a:pt x="588" y="132"/>
                  </a:lnTo>
                  <a:lnTo>
                    <a:pt x="588" y="132"/>
                  </a:lnTo>
                  <a:lnTo>
                    <a:pt x="590" y="134"/>
                  </a:lnTo>
                  <a:lnTo>
                    <a:pt x="592" y="132"/>
                  </a:lnTo>
                  <a:lnTo>
                    <a:pt x="592" y="134"/>
                  </a:lnTo>
                  <a:lnTo>
                    <a:pt x="588" y="138"/>
                  </a:lnTo>
                  <a:lnTo>
                    <a:pt x="588" y="140"/>
                  </a:lnTo>
                  <a:lnTo>
                    <a:pt x="586" y="140"/>
                  </a:lnTo>
                  <a:lnTo>
                    <a:pt x="586" y="142"/>
                  </a:lnTo>
                  <a:lnTo>
                    <a:pt x="584" y="144"/>
                  </a:lnTo>
                  <a:lnTo>
                    <a:pt x="582" y="144"/>
                  </a:lnTo>
                  <a:lnTo>
                    <a:pt x="580" y="144"/>
                  </a:lnTo>
                  <a:lnTo>
                    <a:pt x="576" y="144"/>
                  </a:lnTo>
                  <a:lnTo>
                    <a:pt x="574" y="142"/>
                  </a:lnTo>
                  <a:lnTo>
                    <a:pt x="572" y="144"/>
                  </a:lnTo>
                  <a:lnTo>
                    <a:pt x="570" y="144"/>
                  </a:lnTo>
                  <a:lnTo>
                    <a:pt x="568" y="144"/>
                  </a:lnTo>
                  <a:lnTo>
                    <a:pt x="566" y="142"/>
                  </a:lnTo>
                  <a:lnTo>
                    <a:pt x="568" y="142"/>
                  </a:lnTo>
                  <a:lnTo>
                    <a:pt x="566" y="138"/>
                  </a:lnTo>
                  <a:lnTo>
                    <a:pt x="564" y="136"/>
                  </a:lnTo>
                  <a:lnTo>
                    <a:pt x="562" y="136"/>
                  </a:lnTo>
                  <a:lnTo>
                    <a:pt x="562" y="134"/>
                  </a:lnTo>
                  <a:lnTo>
                    <a:pt x="562" y="130"/>
                  </a:lnTo>
                  <a:close/>
                  <a:moveTo>
                    <a:pt x="558" y="122"/>
                  </a:moveTo>
                  <a:lnTo>
                    <a:pt x="560" y="122"/>
                  </a:lnTo>
                  <a:lnTo>
                    <a:pt x="564" y="122"/>
                  </a:lnTo>
                  <a:lnTo>
                    <a:pt x="566" y="118"/>
                  </a:lnTo>
                  <a:lnTo>
                    <a:pt x="566" y="116"/>
                  </a:lnTo>
                  <a:lnTo>
                    <a:pt x="566" y="114"/>
                  </a:lnTo>
                  <a:lnTo>
                    <a:pt x="566" y="112"/>
                  </a:lnTo>
                  <a:lnTo>
                    <a:pt x="566" y="108"/>
                  </a:lnTo>
                  <a:lnTo>
                    <a:pt x="564" y="110"/>
                  </a:lnTo>
                  <a:lnTo>
                    <a:pt x="564" y="110"/>
                  </a:lnTo>
                  <a:lnTo>
                    <a:pt x="562" y="108"/>
                  </a:lnTo>
                  <a:lnTo>
                    <a:pt x="560" y="110"/>
                  </a:lnTo>
                  <a:lnTo>
                    <a:pt x="558" y="110"/>
                  </a:lnTo>
                  <a:lnTo>
                    <a:pt x="558" y="112"/>
                  </a:lnTo>
                  <a:lnTo>
                    <a:pt x="558" y="116"/>
                  </a:lnTo>
                  <a:lnTo>
                    <a:pt x="556" y="118"/>
                  </a:lnTo>
                  <a:lnTo>
                    <a:pt x="558" y="122"/>
                  </a:lnTo>
                  <a:close/>
                  <a:moveTo>
                    <a:pt x="766" y="302"/>
                  </a:moveTo>
                  <a:lnTo>
                    <a:pt x="768" y="304"/>
                  </a:lnTo>
                  <a:lnTo>
                    <a:pt x="770" y="302"/>
                  </a:lnTo>
                  <a:lnTo>
                    <a:pt x="772" y="304"/>
                  </a:lnTo>
                  <a:lnTo>
                    <a:pt x="774" y="304"/>
                  </a:lnTo>
                  <a:lnTo>
                    <a:pt x="774" y="306"/>
                  </a:lnTo>
                  <a:lnTo>
                    <a:pt x="776" y="306"/>
                  </a:lnTo>
                  <a:lnTo>
                    <a:pt x="780" y="304"/>
                  </a:lnTo>
                  <a:lnTo>
                    <a:pt x="782" y="302"/>
                  </a:lnTo>
                  <a:lnTo>
                    <a:pt x="786" y="304"/>
                  </a:lnTo>
                  <a:lnTo>
                    <a:pt x="788" y="304"/>
                  </a:lnTo>
                  <a:lnTo>
                    <a:pt x="790" y="306"/>
                  </a:lnTo>
                  <a:lnTo>
                    <a:pt x="792" y="304"/>
                  </a:lnTo>
                  <a:lnTo>
                    <a:pt x="792" y="302"/>
                  </a:lnTo>
                  <a:lnTo>
                    <a:pt x="794" y="300"/>
                  </a:lnTo>
                  <a:lnTo>
                    <a:pt x="794" y="300"/>
                  </a:lnTo>
                  <a:lnTo>
                    <a:pt x="794" y="298"/>
                  </a:lnTo>
                  <a:lnTo>
                    <a:pt x="794" y="296"/>
                  </a:lnTo>
                  <a:lnTo>
                    <a:pt x="794" y="292"/>
                  </a:lnTo>
                  <a:lnTo>
                    <a:pt x="796" y="294"/>
                  </a:lnTo>
                  <a:lnTo>
                    <a:pt x="794" y="296"/>
                  </a:lnTo>
                  <a:lnTo>
                    <a:pt x="796" y="298"/>
                  </a:lnTo>
                  <a:lnTo>
                    <a:pt x="798" y="296"/>
                  </a:lnTo>
                  <a:lnTo>
                    <a:pt x="800" y="298"/>
                  </a:lnTo>
                  <a:lnTo>
                    <a:pt x="802" y="296"/>
                  </a:lnTo>
                  <a:lnTo>
                    <a:pt x="802" y="298"/>
                  </a:lnTo>
                  <a:lnTo>
                    <a:pt x="802" y="296"/>
                  </a:lnTo>
                  <a:lnTo>
                    <a:pt x="802" y="294"/>
                  </a:lnTo>
                  <a:lnTo>
                    <a:pt x="802" y="292"/>
                  </a:lnTo>
                  <a:lnTo>
                    <a:pt x="800" y="290"/>
                  </a:lnTo>
                  <a:lnTo>
                    <a:pt x="798" y="292"/>
                  </a:lnTo>
                  <a:lnTo>
                    <a:pt x="796" y="292"/>
                  </a:lnTo>
                  <a:lnTo>
                    <a:pt x="794" y="290"/>
                  </a:lnTo>
                  <a:lnTo>
                    <a:pt x="796" y="288"/>
                  </a:lnTo>
                  <a:lnTo>
                    <a:pt x="796" y="290"/>
                  </a:lnTo>
                  <a:lnTo>
                    <a:pt x="800" y="288"/>
                  </a:lnTo>
                  <a:lnTo>
                    <a:pt x="802" y="288"/>
                  </a:lnTo>
                  <a:lnTo>
                    <a:pt x="802" y="288"/>
                  </a:lnTo>
                  <a:lnTo>
                    <a:pt x="804" y="288"/>
                  </a:lnTo>
                  <a:lnTo>
                    <a:pt x="806" y="286"/>
                  </a:lnTo>
                  <a:lnTo>
                    <a:pt x="804" y="284"/>
                  </a:lnTo>
                  <a:lnTo>
                    <a:pt x="806" y="282"/>
                  </a:lnTo>
                  <a:lnTo>
                    <a:pt x="806" y="280"/>
                  </a:lnTo>
                  <a:lnTo>
                    <a:pt x="808" y="280"/>
                  </a:lnTo>
                  <a:lnTo>
                    <a:pt x="808" y="278"/>
                  </a:lnTo>
                  <a:lnTo>
                    <a:pt x="804" y="278"/>
                  </a:lnTo>
                  <a:lnTo>
                    <a:pt x="802" y="278"/>
                  </a:lnTo>
                  <a:lnTo>
                    <a:pt x="802" y="276"/>
                  </a:lnTo>
                  <a:lnTo>
                    <a:pt x="804" y="276"/>
                  </a:lnTo>
                  <a:lnTo>
                    <a:pt x="804" y="274"/>
                  </a:lnTo>
                  <a:lnTo>
                    <a:pt x="802" y="272"/>
                  </a:lnTo>
                  <a:lnTo>
                    <a:pt x="798" y="272"/>
                  </a:lnTo>
                  <a:lnTo>
                    <a:pt x="796" y="270"/>
                  </a:lnTo>
                  <a:lnTo>
                    <a:pt x="796" y="270"/>
                  </a:lnTo>
                  <a:lnTo>
                    <a:pt x="798" y="268"/>
                  </a:lnTo>
                  <a:lnTo>
                    <a:pt x="798" y="266"/>
                  </a:lnTo>
                  <a:lnTo>
                    <a:pt x="794" y="264"/>
                  </a:lnTo>
                  <a:lnTo>
                    <a:pt x="792" y="264"/>
                  </a:lnTo>
                  <a:lnTo>
                    <a:pt x="790" y="264"/>
                  </a:lnTo>
                  <a:lnTo>
                    <a:pt x="786" y="264"/>
                  </a:lnTo>
                  <a:lnTo>
                    <a:pt x="782" y="266"/>
                  </a:lnTo>
                  <a:lnTo>
                    <a:pt x="778" y="262"/>
                  </a:lnTo>
                  <a:lnTo>
                    <a:pt x="778" y="260"/>
                  </a:lnTo>
                  <a:lnTo>
                    <a:pt x="776" y="260"/>
                  </a:lnTo>
                  <a:lnTo>
                    <a:pt x="774" y="262"/>
                  </a:lnTo>
                  <a:lnTo>
                    <a:pt x="772" y="262"/>
                  </a:lnTo>
                  <a:lnTo>
                    <a:pt x="772" y="262"/>
                  </a:lnTo>
                  <a:lnTo>
                    <a:pt x="768" y="262"/>
                  </a:lnTo>
                  <a:lnTo>
                    <a:pt x="768" y="264"/>
                  </a:lnTo>
                  <a:lnTo>
                    <a:pt x="766" y="262"/>
                  </a:lnTo>
                  <a:lnTo>
                    <a:pt x="764" y="262"/>
                  </a:lnTo>
                  <a:lnTo>
                    <a:pt x="762" y="262"/>
                  </a:lnTo>
                  <a:lnTo>
                    <a:pt x="760" y="262"/>
                  </a:lnTo>
                  <a:lnTo>
                    <a:pt x="760" y="264"/>
                  </a:lnTo>
                  <a:lnTo>
                    <a:pt x="758" y="266"/>
                  </a:lnTo>
                  <a:lnTo>
                    <a:pt x="758" y="264"/>
                  </a:lnTo>
                  <a:lnTo>
                    <a:pt x="758" y="262"/>
                  </a:lnTo>
                  <a:lnTo>
                    <a:pt x="754" y="264"/>
                  </a:lnTo>
                  <a:lnTo>
                    <a:pt x="750" y="262"/>
                  </a:lnTo>
                  <a:lnTo>
                    <a:pt x="750" y="264"/>
                  </a:lnTo>
                  <a:lnTo>
                    <a:pt x="750" y="266"/>
                  </a:lnTo>
                  <a:lnTo>
                    <a:pt x="750" y="266"/>
                  </a:lnTo>
                  <a:lnTo>
                    <a:pt x="752" y="268"/>
                  </a:lnTo>
                  <a:lnTo>
                    <a:pt x="750" y="268"/>
                  </a:lnTo>
                  <a:lnTo>
                    <a:pt x="750" y="266"/>
                  </a:lnTo>
                  <a:lnTo>
                    <a:pt x="748" y="266"/>
                  </a:lnTo>
                  <a:lnTo>
                    <a:pt x="744" y="266"/>
                  </a:lnTo>
                  <a:lnTo>
                    <a:pt x="742" y="266"/>
                  </a:lnTo>
                  <a:lnTo>
                    <a:pt x="746" y="266"/>
                  </a:lnTo>
                  <a:lnTo>
                    <a:pt x="746" y="264"/>
                  </a:lnTo>
                  <a:lnTo>
                    <a:pt x="742" y="260"/>
                  </a:lnTo>
                  <a:lnTo>
                    <a:pt x="744" y="258"/>
                  </a:lnTo>
                  <a:lnTo>
                    <a:pt x="742" y="258"/>
                  </a:lnTo>
                  <a:lnTo>
                    <a:pt x="740" y="260"/>
                  </a:lnTo>
                  <a:lnTo>
                    <a:pt x="740" y="260"/>
                  </a:lnTo>
                  <a:lnTo>
                    <a:pt x="740" y="262"/>
                  </a:lnTo>
                  <a:lnTo>
                    <a:pt x="738" y="262"/>
                  </a:lnTo>
                  <a:lnTo>
                    <a:pt x="738" y="260"/>
                  </a:lnTo>
                  <a:lnTo>
                    <a:pt x="738" y="258"/>
                  </a:lnTo>
                  <a:lnTo>
                    <a:pt x="736" y="258"/>
                  </a:lnTo>
                  <a:lnTo>
                    <a:pt x="734" y="260"/>
                  </a:lnTo>
                  <a:lnTo>
                    <a:pt x="732" y="260"/>
                  </a:lnTo>
                  <a:lnTo>
                    <a:pt x="732" y="256"/>
                  </a:lnTo>
                  <a:lnTo>
                    <a:pt x="732" y="256"/>
                  </a:lnTo>
                  <a:lnTo>
                    <a:pt x="732" y="252"/>
                  </a:lnTo>
                  <a:lnTo>
                    <a:pt x="730" y="254"/>
                  </a:lnTo>
                  <a:lnTo>
                    <a:pt x="728" y="256"/>
                  </a:lnTo>
                  <a:lnTo>
                    <a:pt x="728" y="260"/>
                  </a:lnTo>
                  <a:lnTo>
                    <a:pt x="726" y="260"/>
                  </a:lnTo>
                  <a:lnTo>
                    <a:pt x="726" y="258"/>
                  </a:lnTo>
                  <a:lnTo>
                    <a:pt x="726" y="256"/>
                  </a:lnTo>
                  <a:lnTo>
                    <a:pt x="726" y="254"/>
                  </a:lnTo>
                  <a:lnTo>
                    <a:pt x="728" y="250"/>
                  </a:lnTo>
                  <a:lnTo>
                    <a:pt x="726" y="248"/>
                  </a:lnTo>
                  <a:lnTo>
                    <a:pt x="724" y="250"/>
                  </a:lnTo>
                  <a:lnTo>
                    <a:pt x="724" y="248"/>
                  </a:lnTo>
                  <a:lnTo>
                    <a:pt x="726" y="248"/>
                  </a:lnTo>
                  <a:lnTo>
                    <a:pt x="726" y="244"/>
                  </a:lnTo>
                  <a:lnTo>
                    <a:pt x="726" y="242"/>
                  </a:lnTo>
                  <a:lnTo>
                    <a:pt x="724" y="244"/>
                  </a:lnTo>
                  <a:lnTo>
                    <a:pt x="722" y="242"/>
                  </a:lnTo>
                  <a:lnTo>
                    <a:pt x="722" y="244"/>
                  </a:lnTo>
                  <a:lnTo>
                    <a:pt x="720" y="244"/>
                  </a:lnTo>
                  <a:lnTo>
                    <a:pt x="720" y="242"/>
                  </a:lnTo>
                  <a:lnTo>
                    <a:pt x="720" y="242"/>
                  </a:lnTo>
                  <a:lnTo>
                    <a:pt x="718" y="242"/>
                  </a:lnTo>
                  <a:lnTo>
                    <a:pt x="718" y="242"/>
                  </a:lnTo>
                  <a:lnTo>
                    <a:pt x="714" y="244"/>
                  </a:lnTo>
                  <a:lnTo>
                    <a:pt x="714" y="242"/>
                  </a:lnTo>
                  <a:lnTo>
                    <a:pt x="716" y="242"/>
                  </a:lnTo>
                  <a:lnTo>
                    <a:pt x="716" y="240"/>
                  </a:lnTo>
                  <a:lnTo>
                    <a:pt x="718" y="238"/>
                  </a:lnTo>
                  <a:lnTo>
                    <a:pt x="718" y="238"/>
                  </a:lnTo>
                  <a:lnTo>
                    <a:pt x="720" y="240"/>
                  </a:lnTo>
                  <a:lnTo>
                    <a:pt x="724" y="240"/>
                  </a:lnTo>
                  <a:lnTo>
                    <a:pt x="724" y="238"/>
                  </a:lnTo>
                  <a:lnTo>
                    <a:pt x="722" y="236"/>
                  </a:lnTo>
                  <a:lnTo>
                    <a:pt x="720" y="236"/>
                  </a:lnTo>
                  <a:lnTo>
                    <a:pt x="720" y="234"/>
                  </a:lnTo>
                  <a:lnTo>
                    <a:pt x="718" y="232"/>
                  </a:lnTo>
                  <a:lnTo>
                    <a:pt x="716" y="230"/>
                  </a:lnTo>
                  <a:lnTo>
                    <a:pt x="716" y="230"/>
                  </a:lnTo>
                  <a:lnTo>
                    <a:pt x="718" y="228"/>
                  </a:lnTo>
                  <a:lnTo>
                    <a:pt x="718" y="228"/>
                  </a:lnTo>
                  <a:lnTo>
                    <a:pt x="720" y="232"/>
                  </a:lnTo>
                  <a:lnTo>
                    <a:pt x="722" y="234"/>
                  </a:lnTo>
                  <a:lnTo>
                    <a:pt x="724" y="234"/>
                  </a:lnTo>
                  <a:lnTo>
                    <a:pt x="726" y="236"/>
                  </a:lnTo>
                  <a:lnTo>
                    <a:pt x="728" y="234"/>
                  </a:lnTo>
                  <a:lnTo>
                    <a:pt x="730" y="236"/>
                  </a:lnTo>
                  <a:lnTo>
                    <a:pt x="732" y="238"/>
                  </a:lnTo>
                  <a:lnTo>
                    <a:pt x="736" y="238"/>
                  </a:lnTo>
                  <a:lnTo>
                    <a:pt x="736" y="236"/>
                  </a:lnTo>
                  <a:lnTo>
                    <a:pt x="736" y="232"/>
                  </a:lnTo>
                  <a:lnTo>
                    <a:pt x="732" y="228"/>
                  </a:lnTo>
                  <a:lnTo>
                    <a:pt x="728" y="226"/>
                  </a:lnTo>
                  <a:lnTo>
                    <a:pt x="728" y="226"/>
                  </a:lnTo>
                  <a:lnTo>
                    <a:pt x="726" y="224"/>
                  </a:lnTo>
                  <a:lnTo>
                    <a:pt x="724" y="222"/>
                  </a:lnTo>
                  <a:lnTo>
                    <a:pt x="724" y="222"/>
                  </a:lnTo>
                  <a:lnTo>
                    <a:pt x="722" y="222"/>
                  </a:lnTo>
                  <a:lnTo>
                    <a:pt x="724" y="220"/>
                  </a:lnTo>
                  <a:lnTo>
                    <a:pt x="726" y="220"/>
                  </a:lnTo>
                  <a:lnTo>
                    <a:pt x="726" y="222"/>
                  </a:lnTo>
                  <a:lnTo>
                    <a:pt x="728" y="222"/>
                  </a:lnTo>
                  <a:lnTo>
                    <a:pt x="728" y="224"/>
                  </a:lnTo>
                  <a:lnTo>
                    <a:pt x="730" y="224"/>
                  </a:lnTo>
                  <a:lnTo>
                    <a:pt x="732" y="224"/>
                  </a:lnTo>
                  <a:lnTo>
                    <a:pt x="730" y="218"/>
                  </a:lnTo>
                  <a:lnTo>
                    <a:pt x="728" y="216"/>
                  </a:lnTo>
                  <a:lnTo>
                    <a:pt x="726" y="216"/>
                  </a:lnTo>
                  <a:lnTo>
                    <a:pt x="724" y="216"/>
                  </a:lnTo>
                  <a:lnTo>
                    <a:pt x="722" y="216"/>
                  </a:lnTo>
                  <a:lnTo>
                    <a:pt x="720" y="218"/>
                  </a:lnTo>
                  <a:lnTo>
                    <a:pt x="718" y="218"/>
                  </a:lnTo>
                  <a:lnTo>
                    <a:pt x="716" y="216"/>
                  </a:lnTo>
                  <a:lnTo>
                    <a:pt x="714" y="216"/>
                  </a:lnTo>
                  <a:lnTo>
                    <a:pt x="712" y="214"/>
                  </a:lnTo>
                  <a:lnTo>
                    <a:pt x="710" y="218"/>
                  </a:lnTo>
                  <a:lnTo>
                    <a:pt x="706" y="218"/>
                  </a:lnTo>
                  <a:lnTo>
                    <a:pt x="706" y="220"/>
                  </a:lnTo>
                  <a:lnTo>
                    <a:pt x="704" y="222"/>
                  </a:lnTo>
                  <a:lnTo>
                    <a:pt x="704" y="220"/>
                  </a:lnTo>
                  <a:lnTo>
                    <a:pt x="704" y="218"/>
                  </a:lnTo>
                  <a:lnTo>
                    <a:pt x="706" y="218"/>
                  </a:lnTo>
                  <a:lnTo>
                    <a:pt x="712" y="212"/>
                  </a:lnTo>
                  <a:lnTo>
                    <a:pt x="712" y="212"/>
                  </a:lnTo>
                  <a:lnTo>
                    <a:pt x="712" y="210"/>
                  </a:lnTo>
                  <a:lnTo>
                    <a:pt x="712" y="204"/>
                  </a:lnTo>
                  <a:lnTo>
                    <a:pt x="712" y="204"/>
                  </a:lnTo>
                  <a:lnTo>
                    <a:pt x="710" y="200"/>
                  </a:lnTo>
                  <a:lnTo>
                    <a:pt x="708" y="202"/>
                  </a:lnTo>
                  <a:lnTo>
                    <a:pt x="706" y="202"/>
                  </a:lnTo>
                  <a:lnTo>
                    <a:pt x="704" y="200"/>
                  </a:lnTo>
                  <a:lnTo>
                    <a:pt x="704" y="198"/>
                  </a:lnTo>
                  <a:lnTo>
                    <a:pt x="704" y="196"/>
                  </a:lnTo>
                  <a:lnTo>
                    <a:pt x="700" y="196"/>
                  </a:lnTo>
                  <a:lnTo>
                    <a:pt x="698" y="194"/>
                  </a:lnTo>
                  <a:lnTo>
                    <a:pt x="696" y="194"/>
                  </a:lnTo>
                  <a:lnTo>
                    <a:pt x="694" y="192"/>
                  </a:lnTo>
                  <a:lnTo>
                    <a:pt x="692" y="194"/>
                  </a:lnTo>
                  <a:lnTo>
                    <a:pt x="688" y="194"/>
                  </a:lnTo>
                  <a:lnTo>
                    <a:pt x="688" y="194"/>
                  </a:lnTo>
                  <a:lnTo>
                    <a:pt x="686" y="194"/>
                  </a:lnTo>
                  <a:lnTo>
                    <a:pt x="686" y="196"/>
                  </a:lnTo>
                  <a:lnTo>
                    <a:pt x="686" y="198"/>
                  </a:lnTo>
                  <a:lnTo>
                    <a:pt x="688" y="202"/>
                  </a:lnTo>
                  <a:lnTo>
                    <a:pt x="686" y="202"/>
                  </a:lnTo>
                  <a:lnTo>
                    <a:pt x="684" y="198"/>
                  </a:lnTo>
                  <a:lnTo>
                    <a:pt x="684" y="200"/>
                  </a:lnTo>
                  <a:lnTo>
                    <a:pt x="684" y="202"/>
                  </a:lnTo>
                  <a:lnTo>
                    <a:pt x="686" y="204"/>
                  </a:lnTo>
                  <a:lnTo>
                    <a:pt x="688" y="208"/>
                  </a:lnTo>
                  <a:lnTo>
                    <a:pt x="692" y="208"/>
                  </a:lnTo>
                  <a:lnTo>
                    <a:pt x="690" y="208"/>
                  </a:lnTo>
                  <a:lnTo>
                    <a:pt x="688" y="208"/>
                  </a:lnTo>
                  <a:lnTo>
                    <a:pt x="686" y="210"/>
                  </a:lnTo>
                  <a:lnTo>
                    <a:pt x="690" y="216"/>
                  </a:lnTo>
                  <a:lnTo>
                    <a:pt x="692" y="216"/>
                  </a:lnTo>
                  <a:lnTo>
                    <a:pt x="692" y="218"/>
                  </a:lnTo>
                  <a:lnTo>
                    <a:pt x="692" y="216"/>
                  </a:lnTo>
                  <a:lnTo>
                    <a:pt x="688" y="216"/>
                  </a:lnTo>
                  <a:lnTo>
                    <a:pt x="688" y="218"/>
                  </a:lnTo>
                  <a:lnTo>
                    <a:pt x="686" y="218"/>
                  </a:lnTo>
                  <a:lnTo>
                    <a:pt x="686" y="220"/>
                  </a:lnTo>
                  <a:lnTo>
                    <a:pt x="688" y="220"/>
                  </a:lnTo>
                  <a:lnTo>
                    <a:pt x="690" y="220"/>
                  </a:lnTo>
                  <a:lnTo>
                    <a:pt x="694" y="218"/>
                  </a:lnTo>
                  <a:lnTo>
                    <a:pt x="694" y="220"/>
                  </a:lnTo>
                  <a:lnTo>
                    <a:pt x="698" y="222"/>
                  </a:lnTo>
                  <a:lnTo>
                    <a:pt x="698" y="224"/>
                  </a:lnTo>
                  <a:lnTo>
                    <a:pt x="700" y="226"/>
                  </a:lnTo>
                  <a:lnTo>
                    <a:pt x="702" y="226"/>
                  </a:lnTo>
                  <a:lnTo>
                    <a:pt x="702" y="224"/>
                  </a:lnTo>
                  <a:lnTo>
                    <a:pt x="704" y="224"/>
                  </a:lnTo>
                  <a:lnTo>
                    <a:pt x="706" y="224"/>
                  </a:lnTo>
                  <a:lnTo>
                    <a:pt x="708" y="224"/>
                  </a:lnTo>
                  <a:lnTo>
                    <a:pt x="708" y="226"/>
                  </a:lnTo>
                  <a:lnTo>
                    <a:pt x="706" y="228"/>
                  </a:lnTo>
                  <a:lnTo>
                    <a:pt x="706" y="232"/>
                  </a:lnTo>
                  <a:lnTo>
                    <a:pt x="706" y="234"/>
                  </a:lnTo>
                  <a:lnTo>
                    <a:pt x="706" y="238"/>
                  </a:lnTo>
                  <a:lnTo>
                    <a:pt x="708" y="240"/>
                  </a:lnTo>
                  <a:lnTo>
                    <a:pt x="706" y="242"/>
                  </a:lnTo>
                  <a:lnTo>
                    <a:pt x="706" y="244"/>
                  </a:lnTo>
                  <a:lnTo>
                    <a:pt x="706" y="246"/>
                  </a:lnTo>
                  <a:lnTo>
                    <a:pt x="702" y="250"/>
                  </a:lnTo>
                  <a:lnTo>
                    <a:pt x="700" y="250"/>
                  </a:lnTo>
                  <a:lnTo>
                    <a:pt x="698" y="252"/>
                  </a:lnTo>
                  <a:lnTo>
                    <a:pt x="696" y="256"/>
                  </a:lnTo>
                  <a:lnTo>
                    <a:pt x="696" y="256"/>
                  </a:lnTo>
                  <a:lnTo>
                    <a:pt x="694" y="258"/>
                  </a:lnTo>
                  <a:lnTo>
                    <a:pt x="692" y="260"/>
                  </a:lnTo>
                  <a:lnTo>
                    <a:pt x="692" y="264"/>
                  </a:lnTo>
                  <a:lnTo>
                    <a:pt x="694" y="264"/>
                  </a:lnTo>
                  <a:lnTo>
                    <a:pt x="694" y="266"/>
                  </a:lnTo>
                  <a:lnTo>
                    <a:pt x="692" y="266"/>
                  </a:lnTo>
                  <a:lnTo>
                    <a:pt x="692" y="268"/>
                  </a:lnTo>
                  <a:lnTo>
                    <a:pt x="694" y="268"/>
                  </a:lnTo>
                  <a:lnTo>
                    <a:pt x="692" y="272"/>
                  </a:lnTo>
                  <a:lnTo>
                    <a:pt x="692" y="274"/>
                  </a:lnTo>
                  <a:lnTo>
                    <a:pt x="692" y="276"/>
                  </a:lnTo>
                  <a:lnTo>
                    <a:pt x="694" y="276"/>
                  </a:lnTo>
                  <a:lnTo>
                    <a:pt x="694" y="278"/>
                  </a:lnTo>
                  <a:lnTo>
                    <a:pt x="696" y="280"/>
                  </a:lnTo>
                  <a:lnTo>
                    <a:pt x="696" y="280"/>
                  </a:lnTo>
                  <a:lnTo>
                    <a:pt x="698" y="278"/>
                  </a:lnTo>
                  <a:lnTo>
                    <a:pt x="698" y="276"/>
                  </a:lnTo>
                  <a:lnTo>
                    <a:pt x="698" y="278"/>
                  </a:lnTo>
                  <a:lnTo>
                    <a:pt x="700" y="278"/>
                  </a:lnTo>
                  <a:lnTo>
                    <a:pt x="702" y="274"/>
                  </a:lnTo>
                  <a:lnTo>
                    <a:pt x="704" y="274"/>
                  </a:lnTo>
                  <a:lnTo>
                    <a:pt x="702" y="278"/>
                  </a:lnTo>
                  <a:lnTo>
                    <a:pt x="700" y="278"/>
                  </a:lnTo>
                  <a:lnTo>
                    <a:pt x="700" y="280"/>
                  </a:lnTo>
                  <a:lnTo>
                    <a:pt x="700" y="280"/>
                  </a:lnTo>
                  <a:lnTo>
                    <a:pt x="700" y="282"/>
                  </a:lnTo>
                  <a:lnTo>
                    <a:pt x="702" y="286"/>
                  </a:lnTo>
                  <a:lnTo>
                    <a:pt x="704" y="284"/>
                  </a:lnTo>
                  <a:lnTo>
                    <a:pt x="706" y="286"/>
                  </a:lnTo>
                  <a:lnTo>
                    <a:pt x="708" y="286"/>
                  </a:lnTo>
                  <a:lnTo>
                    <a:pt x="710" y="284"/>
                  </a:lnTo>
                  <a:lnTo>
                    <a:pt x="712" y="284"/>
                  </a:lnTo>
                  <a:lnTo>
                    <a:pt x="712" y="280"/>
                  </a:lnTo>
                  <a:lnTo>
                    <a:pt x="714" y="280"/>
                  </a:lnTo>
                  <a:lnTo>
                    <a:pt x="716" y="280"/>
                  </a:lnTo>
                  <a:lnTo>
                    <a:pt x="716" y="280"/>
                  </a:lnTo>
                  <a:lnTo>
                    <a:pt x="716" y="282"/>
                  </a:lnTo>
                  <a:lnTo>
                    <a:pt x="716" y="284"/>
                  </a:lnTo>
                  <a:lnTo>
                    <a:pt x="716" y="284"/>
                  </a:lnTo>
                  <a:lnTo>
                    <a:pt x="718" y="280"/>
                  </a:lnTo>
                  <a:lnTo>
                    <a:pt x="720" y="280"/>
                  </a:lnTo>
                  <a:lnTo>
                    <a:pt x="720" y="280"/>
                  </a:lnTo>
                  <a:lnTo>
                    <a:pt x="720" y="282"/>
                  </a:lnTo>
                  <a:lnTo>
                    <a:pt x="716" y="288"/>
                  </a:lnTo>
                  <a:lnTo>
                    <a:pt x="714" y="288"/>
                  </a:lnTo>
                  <a:lnTo>
                    <a:pt x="714" y="290"/>
                  </a:lnTo>
                  <a:lnTo>
                    <a:pt x="718" y="292"/>
                  </a:lnTo>
                  <a:lnTo>
                    <a:pt x="720" y="294"/>
                  </a:lnTo>
                  <a:lnTo>
                    <a:pt x="722" y="292"/>
                  </a:lnTo>
                  <a:lnTo>
                    <a:pt x="722" y="294"/>
                  </a:lnTo>
                  <a:lnTo>
                    <a:pt x="726" y="294"/>
                  </a:lnTo>
                  <a:lnTo>
                    <a:pt x="726" y="292"/>
                  </a:lnTo>
                  <a:lnTo>
                    <a:pt x="728" y="292"/>
                  </a:lnTo>
                  <a:lnTo>
                    <a:pt x="728" y="294"/>
                  </a:lnTo>
                  <a:lnTo>
                    <a:pt x="728" y="294"/>
                  </a:lnTo>
                  <a:lnTo>
                    <a:pt x="730" y="294"/>
                  </a:lnTo>
                  <a:lnTo>
                    <a:pt x="732" y="296"/>
                  </a:lnTo>
                  <a:lnTo>
                    <a:pt x="732" y="296"/>
                  </a:lnTo>
                  <a:lnTo>
                    <a:pt x="732" y="294"/>
                  </a:lnTo>
                  <a:lnTo>
                    <a:pt x="732" y="292"/>
                  </a:lnTo>
                  <a:lnTo>
                    <a:pt x="734" y="290"/>
                  </a:lnTo>
                  <a:lnTo>
                    <a:pt x="734" y="292"/>
                  </a:lnTo>
                  <a:lnTo>
                    <a:pt x="734" y="294"/>
                  </a:lnTo>
                  <a:lnTo>
                    <a:pt x="734" y="296"/>
                  </a:lnTo>
                  <a:lnTo>
                    <a:pt x="736" y="296"/>
                  </a:lnTo>
                  <a:lnTo>
                    <a:pt x="736" y="294"/>
                  </a:lnTo>
                  <a:lnTo>
                    <a:pt x="738" y="292"/>
                  </a:lnTo>
                  <a:lnTo>
                    <a:pt x="740" y="292"/>
                  </a:lnTo>
                  <a:lnTo>
                    <a:pt x="738" y="294"/>
                  </a:lnTo>
                  <a:lnTo>
                    <a:pt x="738" y="294"/>
                  </a:lnTo>
                  <a:lnTo>
                    <a:pt x="738" y="296"/>
                  </a:lnTo>
                  <a:lnTo>
                    <a:pt x="740" y="296"/>
                  </a:lnTo>
                  <a:lnTo>
                    <a:pt x="742" y="296"/>
                  </a:lnTo>
                  <a:lnTo>
                    <a:pt x="744" y="292"/>
                  </a:lnTo>
                  <a:lnTo>
                    <a:pt x="744" y="294"/>
                  </a:lnTo>
                  <a:lnTo>
                    <a:pt x="744" y="294"/>
                  </a:lnTo>
                  <a:lnTo>
                    <a:pt x="744" y="296"/>
                  </a:lnTo>
                  <a:lnTo>
                    <a:pt x="746" y="296"/>
                  </a:lnTo>
                  <a:lnTo>
                    <a:pt x="748" y="294"/>
                  </a:lnTo>
                  <a:lnTo>
                    <a:pt x="748" y="292"/>
                  </a:lnTo>
                  <a:lnTo>
                    <a:pt x="748" y="296"/>
                  </a:lnTo>
                  <a:lnTo>
                    <a:pt x="748" y="298"/>
                  </a:lnTo>
                  <a:lnTo>
                    <a:pt x="750" y="298"/>
                  </a:lnTo>
                  <a:lnTo>
                    <a:pt x="754" y="300"/>
                  </a:lnTo>
                  <a:lnTo>
                    <a:pt x="756" y="300"/>
                  </a:lnTo>
                  <a:lnTo>
                    <a:pt x="758" y="300"/>
                  </a:lnTo>
                  <a:lnTo>
                    <a:pt x="758" y="300"/>
                  </a:lnTo>
                  <a:lnTo>
                    <a:pt x="760" y="300"/>
                  </a:lnTo>
                  <a:lnTo>
                    <a:pt x="762" y="298"/>
                  </a:lnTo>
                  <a:lnTo>
                    <a:pt x="762" y="296"/>
                  </a:lnTo>
                  <a:lnTo>
                    <a:pt x="766" y="294"/>
                  </a:lnTo>
                  <a:lnTo>
                    <a:pt x="766" y="292"/>
                  </a:lnTo>
                  <a:lnTo>
                    <a:pt x="764" y="290"/>
                  </a:lnTo>
                  <a:lnTo>
                    <a:pt x="766" y="288"/>
                  </a:lnTo>
                  <a:lnTo>
                    <a:pt x="768" y="288"/>
                  </a:lnTo>
                  <a:lnTo>
                    <a:pt x="768" y="292"/>
                  </a:lnTo>
                  <a:lnTo>
                    <a:pt x="768" y="292"/>
                  </a:lnTo>
                  <a:lnTo>
                    <a:pt x="768" y="292"/>
                  </a:lnTo>
                  <a:lnTo>
                    <a:pt x="768" y="294"/>
                  </a:lnTo>
                  <a:lnTo>
                    <a:pt x="766" y="298"/>
                  </a:lnTo>
                  <a:lnTo>
                    <a:pt x="766" y="302"/>
                  </a:lnTo>
                  <a:close/>
                  <a:moveTo>
                    <a:pt x="682" y="192"/>
                  </a:moveTo>
                  <a:lnTo>
                    <a:pt x="684" y="190"/>
                  </a:lnTo>
                  <a:lnTo>
                    <a:pt x="684" y="190"/>
                  </a:lnTo>
                  <a:lnTo>
                    <a:pt x="682" y="190"/>
                  </a:lnTo>
                  <a:lnTo>
                    <a:pt x="680" y="190"/>
                  </a:lnTo>
                  <a:lnTo>
                    <a:pt x="682" y="192"/>
                  </a:lnTo>
                  <a:close/>
                  <a:moveTo>
                    <a:pt x="678" y="206"/>
                  </a:moveTo>
                  <a:lnTo>
                    <a:pt x="678" y="204"/>
                  </a:lnTo>
                  <a:lnTo>
                    <a:pt x="680" y="204"/>
                  </a:lnTo>
                  <a:lnTo>
                    <a:pt x="680" y="204"/>
                  </a:lnTo>
                  <a:lnTo>
                    <a:pt x="678" y="206"/>
                  </a:lnTo>
                  <a:lnTo>
                    <a:pt x="678" y="206"/>
                  </a:lnTo>
                  <a:close/>
                  <a:moveTo>
                    <a:pt x="618" y="228"/>
                  </a:moveTo>
                  <a:lnTo>
                    <a:pt x="618" y="228"/>
                  </a:lnTo>
                  <a:lnTo>
                    <a:pt x="618" y="230"/>
                  </a:lnTo>
                  <a:lnTo>
                    <a:pt x="620" y="228"/>
                  </a:lnTo>
                  <a:lnTo>
                    <a:pt x="618" y="228"/>
                  </a:lnTo>
                  <a:close/>
                  <a:moveTo>
                    <a:pt x="656" y="190"/>
                  </a:moveTo>
                  <a:lnTo>
                    <a:pt x="656" y="192"/>
                  </a:lnTo>
                  <a:lnTo>
                    <a:pt x="658" y="194"/>
                  </a:lnTo>
                  <a:lnTo>
                    <a:pt x="658" y="196"/>
                  </a:lnTo>
                  <a:lnTo>
                    <a:pt x="660" y="194"/>
                  </a:lnTo>
                  <a:lnTo>
                    <a:pt x="660" y="192"/>
                  </a:lnTo>
                  <a:lnTo>
                    <a:pt x="658" y="190"/>
                  </a:lnTo>
                  <a:lnTo>
                    <a:pt x="656" y="190"/>
                  </a:lnTo>
                  <a:close/>
                  <a:moveTo>
                    <a:pt x="638" y="192"/>
                  </a:moveTo>
                  <a:lnTo>
                    <a:pt x="638" y="192"/>
                  </a:lnTo>
                  <a:lnTo>
                    <a:pt x="640" y="194"/>
                  </a:lnTo>
                  <a:lnTo>
                    <a:pt x="642" y="192"/>
                  </a:lnTo>
                  <a:lnTo>
                    <a:pt x="644" y="192"/>
                  </a:lnTo>
                  <a:lnTo>
                    <a:pt x="646" y="192"/>
                  </a:lnTo>
                  <a:lnTo>
                    <a:pt x="650" y="190"/>
                  </a:lnTo>
                  <a:lnTo>
                    <a:pt x="650" y="190"/>
                  </a:lnTo>
                  <a:lnTo>
                    <a:pt x="652" y="190"/>
                  </a:lnTo>
                  <a:lnTo>
                    <a:pt x="652" y="190"/>
                  </a:lnTo>
                  <a:lnTo>
                    <a:pt x="648" y="188"/>
                  </a:lnTo>
                  <a:lnTo>
                    <a:pt x="646" y="190"/>
                  </a:lnTo>
                  <a:lnTo>
                    <a:pt x="646" y="190"/>
                  </a:lnTo>
                  <a:lnTo>
                    <a:pt x="644" y="190"/>
                  </a:lnTo>
                  <a:lnTo>
                    <a:pt x="642" y="190"/>
                  </a:lnTo>
                  <a:lnTo>
                    <a:pt x="640" y="190"/>
                  </a:lnTo>
                  <a:lnTo>
                    <a:pt x="638" y="192"/>
                  </a:lnTo>
                  <a:close/>
                  <a:moveTo>
                    <a:pt x="620" y="198"/>
                  </a:moveTo>
                  <a:lnTo>
                    <a:pt x="618" y="196"/>
                  </a:lnTo>
                  <a:lnTo>
                    <a:pt x="614" y="196"/>
                  </a:lnTo>
                  <a:lnTo>
                    <a:pt x="612" y="196"/>
                  </a:lnTo>
                  <a:lnTo>
                    <a:pt x="612" y="192"/>
                  </a:lnTo>
                  <a:lnTo>
                    <a:pt x="614" y="190"/>
                  </a:lnTo>
                  <a:lnTo>
                    <a:pt x="614" y="188"/>
                  </a:lnTo>
                  <a:lnTo>
                    <a:pt x="614" y="188"/>
                  </a:lnTo>
                  <a:lnTo>
                    <a:pt x="614" y="184"/>
                  </a:lnTo>
                  <a:lnTo>
                    <a:pt x="614" y="184"/>
                  </a:lnTo>
                  <a:lnTo>
                    <a:pt x="618" y="184"/>
                  </a:lnTo>
                  <a:lnTo>
                    <a:pt x="620" y="184"/>
                  </a:lnTo>
                  <a:lnTo>
                    <a:pt x="620" y="184"/>
                  </a:lnTo>
                  <a:lnTo>
                    <a:pt x="620" y="186"/>
                  </a:lnTo>
                  <a:lnTo>
                    <a:pt x="620" y="188"/>
                  </a:lnTo>
                  <a:lnTo>
                    <a:pt x="618" y="188"/>
                  </a:lnTo>
                  <a:lnTo>
                    <a:pt x="620" y="188"/>
                  </a:lnTo>
                  <a:lnTo>
                    <a:pt x="622" y="188"/>
                  </a:lnTo>
                  <a:lnTo>
                    <a:pt x="622" y="190"/>
                  </a:lnTo>
                  <a:lnTo>
                    <a:pt x="622" y="190"/>
                  </a:lnTo>
                  <a:lnTo>
                    <a:pt x="622" y="192"/>
                  </a:lnTo>
                  <a:lnTo>
                    <a:pt x="622" y="196"/>
                  </a:lnTo>
                  <a:lnTo>
                    <a:pt x="622" y="196"/>
                  </a:lnTo>
                  <a:lnTo>
                    <a:pt x="620" y="198"/>
                  </a:lnTo>
                  <a:close/>
                  <a:moveTo>
                    <a:pt x="616" y="206"/>
                  </a:moveTo>
                  <a:lnTo>
                    <a:pt x="622" y="208"/>
                  </a:lnTo>
                  <a:lnTo>
                    <a:pt x="622" y="206"/>
                  </a:lnTo>
                  <a:lnTo>
                    <a:pt x="624" y="202"/>
                  </a:lnTo>
                  <a:lnTo>
                    <a:pt x="622" y="200"/>
                  </a:lnTo>
                  <a:lnTo>
                    <a:pt x="620" y="200"/>
                  </a:lnTo>
                  <a:lnTo>
                    <a:pt x="618" y="200"/>
                  </a:lnTo>
                  <a:lnTo>
                    <a:pt x="614" y="200"/>
                  </a:lnTo>
                  <a:lnTo>
                    <a:pt x="612" y="198"/>
                  </a:lnTo>
                  <a:lnTo>
                    <a:pt x="610" y="198"/>
                  </a:lnTo>
                  <a:lnTo>
                    <a:pt x="608" y="200"/>
                  </a:lnTo>
                  <a:lnTo>
                    <a:pt x="608" y="200"/>
                  </a:lnTo>
                  <a:lnTo>
                    <a:pt x="608" y="202"/>
                  </a:lnTo>
                  <a:lnTo>
                    <a:pt x="608" y="204"/>
                  </a:lnTo>
                  <a:lnTo>
                    <a:pt x="608" y="204"/>
                  </a:lnTo>
                  <a:lnTo>
                    <a:pt x="610" y="204"/>
                  </a:lnTo>
                  <a:lnTo>
                    <a:pt x="612" y="206"/>
                  </a:lnTo>
                  <a:lnTo>
                    <a:pt x="614" y="206"/>
                  </a:lnTo>
                  <a:lnTo>
                    <a:pt x="616" y="206"/>
                  </a:lnTo>
                  <a:close/>
                  <a:moveTo>
                    <a:pt x="608" y="210"/>
                  </a:moveTo>
                  <a:lnTo>
                    <a:pt x="612" y="212"/>
                  </a:lnTo>
                  <a:lnTo>
                    <a:pt x="614" y="210"/>
                  </a:lnTo>
                  <a:lnTo>
                    <a:pt x="616" y="210"/>
                  </a:lnTo>
                  <a:lnTo>
                    <a:pt x="618" y="212"/>
                  </a:lnTo>
                  <a:lnTo>
                    <a:pt x="620" y="210"/>
                  </a:lnTo>
                  <a:lnTo>
                    <a:pt x="622" y="210"/>
                  </a:lnTo>
                  <a:lnTo>
                    <a:pt x="622" y="210"/>
                  </a:lnTo>
                  <a:lnTo>
                    <a:pt x="620" y="208"/>
                  </a:lnTo>
                  <a:lnTo>
                    <a:pt x="614" y="210"/>
                  </a:lnTo>
                  <a:lnTo>
                    <a:pt x="612" y="210"/>
                  </a:lnTo>
                  <a:lnTo>
                    <a:pt x="612" y="208"/>
                  </a:lnTo>
                  <a:lnTo>
                    <a:pt x="608" y="208"/>
                  </a:lnTo>
                  <a:lnTo>
                    <a:pt x="606" y="210"/>
                  </a:lnTo>
                  <a:lnTo>
                    <a:pt x="608" y="210"/>
                  </a:lnTo>
                  <a:close/>
                  <a:moveTo>
                    <a:pt x="606" y="216"/>
                  </a:moveTo>
                  <a:lnTo>
                    <a:pt x="608" y="216"/>
                  </a:lnTo>
                  <a:lnTo>
                    <a:pt x="610" y="216"/>
                  </a:lnTo>
                  <a:lnTo>
                    <a:pt x="612" y="214"/>
                  </a:lnTo>
                  <a:lnTo>
                    <a:pt x="618" y="212"/>
                  </a:lnTo>
                  <a:lnTo>
                    <a:pt x="618" y="214"/>
                  </a:lnTo>
                  <a:lnTo>
                    <a:pt x="620" y="212"/>
                  </a:lnTo>
                  <a:lnTo>
                    <a:pt x="622" y="212"/>
                  </a:lnTo>
                  <a:lnTo>
                    <a:pt x="622" y="214"/>
                  </a:lnTo>
                  <a:lnTo>
                    <a:pt x="620" y="216"/>
                  </a:lnTo>
                  <a:lnTo>
                    <a:pt x="618" y="216"/>
                  </a:lnTo>
                  <a:lnTo>
                    <a:pt x="616" y="216"/>
                  </a:lnTo>
                  <a:lnTo>
                    <a:pt x="614" y="218"/>
                  </a:lnTo>
                  <a:lnTo>
                    <a:pt x="612" y="218"/>
                  </a:lnTo>
                  <a:lnTo>
                    <a:pt x="610" y="218"/>
                  </a:lnTo>
                  <a:lnTo>
                    <a:pt x="608" y="218"/>
                  </a:lnTo>
                  <a:lnTo>
                    <a:pt x="608" y="218"/>
                  </a:lnTo>
                  <a:lnTo>
                    <a:pt x="606" y="218"/>
                  </a:lnTo>
                  <a:lnTo>
                    <a:pt x="606" y="216"/>
                  </a:lnTo>
                  <a:close/>
                  <a:moveTo>
                    <a:pt x="548" y="142"/>
                  </a:moveTo>
                  <a:lnTo>
                    <a:pt x="548" y="142"/>
                  </a:lnTo>
                  <a:lnTo>
                    <a:pt x="548" y="140"/>
                  </a:lnTo>
                  <a:lnTo>
                    <a:pt x="552" y="140"/>
                  </a:lnTo>
                  <a:lnTo>
                    <a:pt x="550" y="142"/>
                  </a:lnTo>
                  <a:lnTo>
                    <a:pt x="548" y="142"/>
                  </a:lnTo>
                  <a:close/>
                  <a:moveTo>
                    <a:pt x="532" y="150"/>
                  </a:moveTo>
                  <a:lnTo>
                    <a:pt x="534" y="150"/>
                  </a:lnTo>
                  <a:lnTo>
                    <a:pt x="536" y="148"/>
                  </a:lnTo>
                  <a:lnTo>
                    <a:pt x="538" y="150"/>
                  </a:lnTo>
                  <a:lnTo>
                    <a:pt x="540" y="150"/>
                  </a:lnTo>
                  <a:lnTo>
                    <a:pt x="542" y="150"/>
                  </a:lnTo>
                  <a:lnTo>
                    <a:pt x="542" y="152"/>
                  </a:lnTo>
                  <a:lnTo>
                    <a:pt x="544" y="154"/>
                  </a:lnTo>
                  <a:lnTo>
                    <a:pt x="542" y="156"/>
                  </a:lnTo>
                  <a:lnTo>
                    <a:pt x="540" y="156"/>
                  </a:lnTo>
                  <a:lnTo>
                    <a:pt x="538" y="156"/>
                  </a:lnTo>
                  <a:lnTo>
                    <a:pt x="536" y="156"/>
                  </a:lnTo>
                  <a:lnTo>
                    <a:pt x="536" y="154"/>
                  </a:lnTo>
                  <a:lnTo>
                    <a:pt x="534" y="152"/>
                  </a:lnTo>
                  <a:lnTo>
                    <a:pt x="532" y="150"/>
                  </a:lnTo>
                  <a:lnTo>
                    <a:pt x="532" y="150"/>
                  </a:lnTo>
                  <a:lnTo>
                    <a:pt x="532" y="150"/>
                  </a:lnTo>
                  <a:lnTo>
                    <a:pt x="532" y="150"/>
                  </a:lnTo>
                  <a:close/>
                  <a:moveTo>
                    <a:pt x="446" y="154"/>
                  </a:moveTo>
                  <a:lnTo>
                    <a:pt x="444" y="154"/>
                  </a:lnTo>
                  <a:lnTo>
                    <a:pt x="442" y="152"/>
                  </a:lnTo>
                  <a:lnTo>
                    <a:pt x="444" y="152"/>
                  </a:lnTo>
                  <a:lnTo>
                    <a:pt x="446" y="152"/>
                  </a:lnTo>
                  <a:lnTo>
                    <a:pt x="446" y="154"/>
                  </a:lnTo>
                  <a:lnTo>
                    <a:pt x="446" y="154"/>
                  </a:lnTo>
                  <a:close/>
                  <a:moveTo>
                    <a:pt x="454" y="166"/>
                  </a:moveTo>
                  <a:lnTo>
                    <a:pt x="458" y="164"/>
                  </a:lnTo>
                  <a:lnTo>
                    <a:pt x="458" y="166"/>
                  </a:lnTo>
                  <a:lnTo>
                    <a:pt x="454" y="168"/>
                  </a:lnTo>
                  <a:lnTo>
                    <a:pt x="454" y="166"/>
                  </a:lnTo>
                  <a:lnTo>
                    <a:pt x="454" y="166"/>
                  </a:lnTo>
                  <a:close/>
                  <a:moveTo>
                    <a:pt x="460" y="162"/>
                  </a:moveTo>
                  <a:lnTo>
                    <a:pt x="460" y="162"/>
                  </a:lnTo>
                  <a:lnTo>
                    <a:pt x="460" y="160"/>
                  </a:lnTo>
                  <a:lnTo>
                    <a:pt x="462" y="160"/>
                  </a:lnTo>
                  <a:lnTo>
                    <a:pt x="462" y="156"/>
                  </a:lnTo>
                  <a:lnTo>
                    <a:pt x="464" y="156"/>
                  </a:lnTo>
                  <a:lnTo>
                    <a:pt x="466" y="154"/>
                  </a:lnTo>
                  <a:lnTo>
                    <a:pt x="468" y="156"/>
                  </a:lnTo>
                  <a:lnTo>
                    <a:pt x="468" y="156"/>
                  </a:lnTo>
                  <a:lnTo>
                    <a:pt x="466" y="158"/>
                  </a:lnTo>
                  <a:lnTo>
                    <a:pt x="464" y="162"/>
                  </a:lnTo>
                  <a:lnTo>
                    <a:pt x="464" y="162"/>
                  </a:lnTo>
                  <a:lnTo>
                    <a:pt x="462" y="164"/>
                  </a:lnTo>
                  <a:lnTo>
                    <a:pt x="462" y="166"/>
                  </a:lnTo>
                  <a:lnTo>
                    <a:pt x="464" y="168"/>
                  </a:lnTo>
                  <a:lnTo>
                    <a:pt x="464" y="166"/>
                  </a:lnTo>
                  <a:lnTo>
                    <a:pt x="466" y="168"/>
                  </a:lnTo>
                  <a:lnTo>
                    <a:pt x="466" y="168"/>
                  </a:lnTo>
                  <a:lnTo>
                    <a:pt x="468" y="168"/>
                  </a:lnTo>
                  <a:lnTo>
                    <a:pt x="470" y="166"/>
                  </a:lnTo>
                  <a:lnTo>
                    <a:pt x="472" y="164"/>
                  </a:lnTo>
                  <a:lnTo>
                    <a:pt x="474" y="164"/>
                  </a:lnTo>
                  <a:lnTo>
                    <a:pt x="476" y="162"/>
                  </a:lnTo>
                  <a:lnTo>
                    <a:pt x="476" y="160"/>
                  </a:lnTo>
                  <a:lnTo>
                    <a:pt x="476" y="160"/>
                  </a:lnTo>
                  <a:lnTo>
                    <a:pt x="478" y="158"/>
                  </a:lnTo>
                  <a:lnTo>
                    <a:pt x="478" y="156"/>
                  </a:lnTo>
                  <a:lnTo>
                    <a:pt x="480" y="154"/>
                  </a:lnTo>
                  <a:lnTo>
                    <a:pt x="480" y="154"/>
                  </a:lnTo>
                  <a:lnTo>
                    <a:pt x="480" y="156"/>
                  </a:lnTo>
                  <a:lnTo>
                    <a:pt x="480" y="158"/>
                  </a:lnTo>
                  <a:lnTo>
                    <a:pt x="480" y="162"/>
                  </a:lnTo>
                  <a:lnTo>
                    <a:pt x="480" y="164"/>
                  </a:lnTo>
                  <a:lnTo>
                    <a:pt x="482" y="164"/>
                  </a:lnTo>
                  <a:lnTo>
                    <a:pt x="484" y="162"/>
                  </a:lnTo>
                  <a:lnTo>
                    <a:pt x="484" y="158"/>
                  </a:lnTo>
                  <a:lnTo>
                    <a:pt x="484" y="158"/>
                  </a:lnTo>
                  <a:lnTo>
                    <a:pt x="486" y="156"/>
                  </a:lnTo>
                  <a:lnTo>
                    <a:pt x="490" y="154"/>
                  </a:lnTo>
                  <a:lnTo>
                    <a:pt x="490" y="150"/>
                  </a:lnTo>
                  <a:lnTo>
                    <a:pt x="490" y="148"/>
                  </a:lnTo>
                  <a:lnTo>
                    <a:pt x="490" y="146"/>
                  </a:lnTo>
                  <a:lnTo>
                    <a:pt x="492" y="148"/>
                  </a:lnTo>
                  <a:lnTo>
                    <a:pt x="496" y="146"/>
                  </a:lnTo>
                  <a:lnTo>
                    <a:pt x="498" y="142"/>
                  </a:lnTo>
                  <a:lnTo>
                    <a:pt x="498" y="140"/>
                  </a:lnTo>
                  <a:lnTo>
                    <a:pt x="500" y="140"/>
                  </a:lnTo>
                  <a:lnTo>
                    <a:pt x="502" y="140"/>
                  </a:lnTo>
                  <a:lnTo>
                    <a:pt x="504" y="140"/>
                  </a:lnTo>
                  <a:lnTo>
                    <a:pt x="504" y="138"/>
                  </a:lnTo>
                  <a:lnTo>
                    <a:pt x="506" y="140"/>
                  </a:lnTo>
                  <a:lnTo>
                    <a:pt x="504" y="144"/>
                  </a:lnTo>
                  <a:lnTo>
                    <a:pt x="502" y="148"/>
                  </a:lnTo>
                  <a:lnTo>
                    <a:pt x="502" y="150"/>
                  </a:lnTo>
                  <a:lnTo>
                    <a:pt x="500" y="152"/>
                  </a:lnTo>
                  <a:lnTo>
                    <a:pt x="500" y="152"/>
                  </a:lnTo>
                  <a:lnTo>
                    <a:pt x="498" y="154"/>
                  </a:lnTo>
                  <a:lnTo>
                    <a:pt x="494" y="158"/>
                  </a:lnTo>
                  <a:lnTo>
                    <a:pt x="494" y="160"/>
                  </a:lnTo>
                  <a:lnTo>
                    <a:pt x="496" y="162"/>
                  </a:lnTo>
                  <a:lnTo>
                    <a:pt x="496" y="164"/>
                  </a:lnTo>
                  <a:lnTo>
                    <a:pt x="496" y="164"/>
                  </a:lnTo>
                  <a:lnTo>
                    <a:pt x="500" y="166"/>
                  </a:lnTo>
                  <a:lnTo>
                    <a:pt x="500" y="164"/>
                  </a:lnTo>
                  <a:lnTo>
                    <a:pt x="504" y="162"/>
                  </a:lnTo>
                  <a:lnTo>
                    <a:pt x="504" y="160"/>
                  </a:lnTo>
                  <a:lnTo>
                    <a:pt x="504" y="158"/>
                  </a:lnTo>
                  <a:lnTo>
                    <a:pt x="504" y="156"/>
                  </a:lnTo>
                  <a:lnTo>
                    <a:pt x="506" y="154"/>
                  </a:lnTo>
                  <a:lnTo>
                    <a:pt x="508" y="154"/>
                  </a:lnTo>
                  <a:lnTo>
                    <a:pt x="510" y="154"/>
                  </a:lnTo>
                  <a:lnTo>
                    <a:pt x="510" y="156"/>
                  </a:lnTo>
                  <a:lnTo>
                    <a:pt x="512" y="156"/>
                  </a:lnTo>
                  <a:lnTo>
                    <a:pt x="514" y="154"/>
                  </a:lnTo>
                  <a:lnTo>
                    <a:pt x="518" y="154"/>
                  </a:lnTo>
                  <a:lnTo>
                    <a:pt x="520" y="152"/>
                  </a:lnTo>
                  <a:lnTo>
                    <a:pt x="520" y="148"/>
                  </a:lnTo>
                  <a:lnTo>
                    <a:pt x="522" y="144"/>
                  </a:lnTo>
                  <a:lnTo>
                    <a:pt x="524" y="142"/>
                  </a:lnTo>
                  <a:lnTo>
                    <a:pt x="524" y="140"/>
                  </a:lnTo>
                  <a:lnTo>
                    <a:pt x="526" y="142"/>
                  </a:lnTo>
                  <a:lnTo>
                    <a:pt x="528" y="144"/>
                  </a:lnTo>
                  <a:lnTo>
                    <a:pt x="528" y="142"/>
                  </a:lnTo>
                  <a:lnTo>
                    <a:pt x="528" y="142"/>
                  </a:lnTo>
                  <a:lnTo>
                    <a:pt x="526" y="138"/>
                  </a:lnTo>
                  <a:lnTo>
                    <a:pt x="526" y="136"/>
                  </a:lnTo>
                  <a:lnTo>
                    <a:pt x="528" y="134"/>
                  </a:lnTo>
                  <a:lnTo>
                    <a:pt x="530" y="134"/>
                  </a:lnTo>
                  <a:lnTo>
                    <a:pt x="532" y="132"/>
                  </a:lnTo>
                  <a:lnTo>
                    <a:pt x="534" y="132"/>
                  </a:lnTo>
                  <a:lnTo>
                    <a:pt x="536" y="132"/>
                  </a:lnTo>
                  <a:lnTo>
                    <a:pt x="538" y="130"/>
                  </a:lnTo>
                  <a:lnTo>
                    <a:pt x="538" y="128"/>
                  </a:lnTo>
                  <a:lnTo>
                    <a:pt x="538" y="122"/>
                  </a:lnTo>
                  <a:lnTo>
                    <a:pt x="538" y="122"/>
                  </a:lnTo>
                  <a:lnTo>
                    <a:pt x="538" y="120"/>
                  </a:lnTo>
                  <a:lnTo>
                    <a:pt x="538" y="118"/>
                  </a:lnTo>
                  <a:lnTo>
                    <a:pt x="536" y="116"/>
                  </a:lnTo>
                  <a:lnTo>
                    <a:pt x="534" y="118"/>
                  </a:lnTo>
                  <a:lnTo>
                    <a:pt x="532" y="120"/>
                  </a:lnTo>
                  <a:lnTo>
                    <a:pt x="532" y="122"/>
                  </a:lnTo>
                  <a:lnTo>
                    <a:pt x="532" y="124"/>
                  </a:lnTo>
                  <a:lnTo>
                    <a:pt x="532" y="126"/>
                  </a:lnTo>
                  <a:lnTo>
                    <a:pt x="530" y="126"/>
                  </a:lnTo>
                  <a:lnTo>
                    <a:pt x="528" y="124"/>
                  </a:lnTo>
                  <a:lnTo>
                    <a:pt x="528" y="124"/>
                  </a:lnTo>
                  <a:lnTo>
                    <a:pt x="528" y="126"/>
                  </a:lnTo>
                  <a:lnTo>
                    <a:pt x="526" y="126"/>
                  </a:lnTo>
                  <a:lnTo>
                    <a:pt x="526" y="124"/>
                  </a:lnTo>
                  <a:lnTo>
                    <a:pt x="524" y="120"/>
                  </a:lnTo>
                  <a:lnTo>
                    <a:pt x="522" y="118"/>
                  </a:lnTo>
                  <a:lnTo>
                    <a:pt x="522" y="118"/>
                  </a:lnTo>
                  <a:lnTo>
                    <a:pt x="520" y="120"/>
                  </a:lnTo>
                  <a:lnTo>
                    <a:pt x="518" y="120"/>
                  </a:lnTo>
                  <a:lnTo>
                    <a:pt x="516" y="118"/>
                  </a:lnTo>
                  <a:lnTo>
                    <a:pt x="514" y="118"/>
                  </a:lnTo>
                  <a:lnTo>
                    <a:pt x="508" y="118"/>
                  </a:lnTo>
                  <a:lnTo>
                    <a:pt x="506" y="120"/>
                  </a:lnTo>
                  <a:lnTo>
                    <a:pt x="504" y="122"/>
                  </a:lnTo>
                  <a:lnTo>
                    <a:pt x="504" y="124"/>
                  </a:lnTo>
                  <a:lnTo>
                    <a:pt x="502" y="122"/>
                  </a:lnTo>
                  <a:lnTo>
                    <a:pt x="502" y="122"/>
                  </a:lnTo>
                  <a:lnTo>
                    <a:pt x="496" y="128"/>
                  </a:lnTo>
                  <a:lnTo>
                    <a:pt x="494" y="128"/>
                  </a:lnTo>
                  <a:lnTo>
                    <a:pt x="492" y="130"/>
                  </a:lnTo>
                  <a:lnTo>
                    <a:pt x="488" y="132"/>
                  </a:lnTo>
                  <a:lnTo>
                    <a:pt x="486" y="132"/>
                  </a:lnTo>
                  <a:lnTo>
                    <a:pt x="484" y="134"/>
                  </a:lnTo>
                  <a:lnTo>
                    <a:pt x="484" y="134"/>
                  </a:lnTo>
                  <a:lnTo>
                    <a:pt x="480" y="134"/>
                  </a:lnTo>
                  <a:lnTo>
                    <a:pt x="478" y="136"/>
                  </a:lnTo>
                  <a:lnTo>
                    <a:pt x="476" y="136"/>
                  </a:lnTo>
                  <a:lnTo>
                    <a:pt x="476" y="136"/>
                  </a:lnTo>
                  <a:lnTo>
                    <a:pt x="474" y="136"/>
                  </a:lnTo>
                  <a:lnTo>
                    <a:pt x="468" y="140"/>
                  </a:lnTo>
                  <a:lnTo>
                    <a:pt x="466" y="142"/>
                  </a:lnTo>
                  <a:lnTo>
                    <a:pt x="464" y="140"/>
                  </a:lnTo>
                  <a:lnTo>
                    <a:pt x="462" y="142"/>
                  </a:lnTo>
                  <a:lnTo>
                    <a:pt x="456" y="142"/>
                  </a:lnTo>
                  <a:lnTo>
                    <a:pt x="454" y="146"/>
                  </a:lnTo>
                  <a:lnTo>
                    <a:pt x="452" y="146"/>
                  </a:lnTo>
                  <a:lnTo>
                    <a:pt x="448" y="148"/>
                  </a:lnTo>
                  <a:lnTo>
                    <a:pt x="448" y="150"/>
                  </a:lnTo>
                  <a:lnTo>
                    <a:pt x="448" y="150"/>
                  </a:lnTo>
                  <a:lnTo>
                    <a:pt x="450" y="150"/>
                  </a:lnTo>
                  <a:lnTo>
                    <a:pt x="448" y="150"/>
                  </a:lnTo>
                  <a:lnTo>
                    <a:pt x="448" y="152"/>
                  </a:lnTo>
                  <a:lnTo>
                    <a:pt x="448" y="154"/>
                  </a:lnTo>
                  <a:lnTo>
                    <a:pt x="448" y="156"/>
                  </a:lnTo>
                  <a:lnTo>
                    <a:pt x="446" y="156"/>
                  </a:lnTo>
                  <a:lnTo>
                    <a:pt x="446" y="158"/>
                  </a:lnTo>
                  <a:lnTo>
                    <a:pt x="448" y="158"/>
                  </a:lnTo>
                  <a:lnTo>
                    <a:pt x="450" y="158"/>
                  </a:lnTo>
                  <a:lnTo>
                    <a:pt x="450" y="156"/>
                  </a:lnTo>
                  <a:lnTo>
                    <a:pt x="452" y="156"/>
                  </a:lnTo>
                  <a:lnTo>
                    <a:pt x="454" y="156"/>
                  </a:lnTo>
                  <a:lnTo>
                    <a:pt x="456" y="160"/>
                  </a:lnTo>
                  <a:lnTo>
                    <a:pt x="456" y="162"/>
                  </a:lnTo>
                  <a:lnTo>
                    <a:pt x="460" y="162"/>
                  </a:lnTo>
                  <a:close/>
                  <a:moveTo>
                    <a:pt x="694" y="302"/>
                  </a:moveTo>
                  <a:lnTo>
                    <a:pt x="694" y="300"/>
                  </a:lnTo>
                  <a:lnTo>
                    <a:pt x="698" y="302"/>
                  </a:lnTo>
                  <a:lnTo>
                    <a:pt x="698" y="302"/>
                  </a:lnTo>
                  <a:lnTo>
                    <a:pt x="696" y="302"/>
                  </a:lnTo>
                  <a:lnTo>
                    <a:pt x="696" y="302"/>
                  </a:lnTo>
                  <a:lnTo>
                    <a:pt x="694" y="302"/>
                  </a:lnTo>
                  <a:close/>
                  <a:moveTo>
                    <a:pt x="666" y="246"/>
                  </a:moveTo>
                  <a:lnTo>
                    <a:pt x="664" y="246"/>
                  </a:lnTo>
                  <a:lnTo>
                    <a:pt x="662" y="246"/>
                  </a:lnTo>
                  <a:lnTo>
                    <a:pt x="662" y="246"/>
                  </a:lnTo>
                  <a:lnTo>
                    <a:pt x="664" y="246"/>
                  </a:lnTo>
                  <a:lnTo>
                    <a:pt x="664" y="248"/>
                  </a:lnTo>
                  <a:lnTo>
                    <a:pt x="664" y="248"/>
                  </a:lnTo>
                  <a:lnTo>
                    <a:pt x="662" y="250"/>
                  </a:lnTo>
                  <a:lnTo>
                    <a:pt x="660" y="250"/>
                  </a:lnTo>
                  <a:lnTo>
                    <a:pt x="662" y="252"/>
                  </a:lnTo>
                  <a:lnTo>
                    <a:pt x="662" y="252"/>
                  </a:lnTo>
                  <a:lnTo>
                    <a:pt x="662" y="254"/>
                  </a:lnTo>
                  <a:lnTo>
                    <a:pt x="660" y="252"/>
                  </a:lnTo>
                  <a:lnTo>
                    <a:pt x="656" y="252"/>
                  </a:lnTo>
                  <a:lnTo>
                    <a:pt x="654" y="254"/>
                  </a:lnTo>
                  <a:lnTo>
                    <a:pt x="654" y="258"/>
                  </a:lnTo>
                  <a:lnTo>
                    <a:pt x="652" y="258"/>
                  </a:lnTo>
                  <a:lnTo>
                    <a:pt x="654" y="258"/>
                  </a:lnTo>
                  <a:lnTo>
                    <a:pt x="654" y="260"/>
                  </a:lnTo>
                  <a:lnTo>
                    <a:pt x="654" y="260"/>
                  </a:lnTo>
                  <a:lnTo>
                    <a:pt x="654" y="262"/>
                  </a:lnTo>
                  <a:lnTo>
                    <a:pt x="654" y="262"/>
                  </a:lnTo>
                  <a:lnTo>
                    <a:pt x="656" y="260"/>
                  </a:lnTo>
                  <a:lnTo>
                    <a:pt x="656" y="260"/>
                  </a:lnTo>
                  <a:lnTo>
                    <a:pt x="656" y="262"/>
                  </a:lnTo>
                  <a:lnTo>
                    <a:pt x="656" y="264"/>
                  </a:lnTo>
                  <a:lnTo>
                    <a:pt x="658" y="266"/>
                  </a:lnTo>
                  <a:lnTo>
                    <a:pt x="658" y="264"/>
                  </a:lnTo>
                  <a:lnTo>
                    <a:pt x="660" y="266"/>
                  </a:lnTo>
                  <a:lnTo>
                    <a:pt x="660" y="268"/>
                  </a:lnTo>
                  <a:lnTo>
                    <a:pt x="660" y="266"/>
                  </a:lnTo>
                  <a:lnTo>
                    <a:pt x="662" y="266"/>
                  </a:lnTo>
                  <a:lnTo>
                    <a:pt x="662" y="266"/>
                  </a:lnTo>
                  <a:lnTo>
                    <a:pt x="662" y="270"/>
                  </a:lnTo>
                  <a:lnTo>
                    <a:pt x="664" y="270"/>
                  </a:lnTo>
                  <a:lnTo>
                    <a:pt x="666" y="270"/>
                  </a:lnTo>
                  <a:lnTo>
                    <a:pt x="666" y="272"/>
                  </a:lnTo>
                  <a:lnTo>
                    <a:pt x="668" y="272"/>
                  </a:lnTo>
                  <a:lnTo>
                    <a:pt x="670" y="274"/>
                  </a:lnTo>
                  <a:lnTo>
                    <a:pt x="674" y="274"/>
                  </a:lnTo>
                  <a:lnTo>
                    <a:pt x="674" y="274"/>
                  </a:lnTo>
                  <a:lnTo>
                    <a:pt x="674" y="274"/>
                  </a:lnTo>
                  <a:lnTo>
                    <a:pt x="674" y="272"/>
                  </a:lnTo>
                  <a:lnTo>
                    <a:pt x="676" y="272"/>
                  </a:lnTo>
                  <a:lnTo>
                    <a:pt x="678" y="268"/>
                  </a:lnTo>
                  <a:lnTo>
                    <a:pt x="676" y="266"/>
                  </a:lnTo>
                  <a:lnTo>
                    <a:pt x="678" y="262"/>
                  </a:lnTo>
                  <a:lnTo>
                    <a:pt x="680" y="262"/>
                  </a:lnTo>
                  <a:lnTo>
                    <a:pt x="680" y="258"/>
                  </a:lnTo>
                  <a:lnTo>
                    <a:pt x="680" y="254"/>
                  </a:lnTo>
                  <a:lnTo>
                    <a:pt x="682" y="254"/>
                  </a:lnTo>
                  <a:lnTo>
                    <a:pt x="680" y="252"/>
                  </a:lnTo>
                  <a:lnTo>
                    <a:pt x="678" y="250"/>
                  </a:lnTo>
                  <a:lnTo>
                    <a:pt x="678" y="246"/>
                  </a:lnTo>
                  <a:lnTo>
                    <a:pt x="678" y="246"/>
                  </a:lnTo>
                  <a:lnTo>
                    <a:pt x="678" y="244"/>
                  </a:lnTo>
                  <a:lnTo>
                    <a:pt x="674" y="242"/>
                  </a:lnTo>
                  <a:lnTo>
                    <a:pt x="672" y="244"/>
                  </a:lnTo>
                  <a:lnTo>
                    <a:pt x="670" y="242"/>
                  </a:lnTo>
                  <a:lnTo>
                    <a:pt x="666" y="244"/>
                  </a:lnTo>
                  <a:lnTo>
                    <a:pt x="666" y="244"/>
                  </a:lnTo>
                  <a:lnTo>
                    <a:pt x="668" y="246"/>
                  </a:lnTo>
                  <a:lnTo>
                    <a:pt x="668" y="248"/>
                  </a:lnTo>
                  <a:lnTo>
                    <a:pt x="666" y="246"/>
                  </a:lnTo>
                  <a:close/>
                  <a:moveTo>
                    <a:pt x="682" y="228"/>
                  </a:moveTo>
                  <a:lnTo>
                    <a:pt x="680" y="226"/>
                  </a:lnTo>
                  <a:lnTo>
                    <a:pt x="682" y="226"/>
                  </a:lnTo>
                  <a:lnTo>
                    <a:pt x="684" y="226"/>
                  </a:lnTo>
                  <a:lnTo>
                    <a:pt x="682" y="228"/>
                  </a:lnTo>
                  <a:lnTo>
                    <a:pt x="682" y="228"/>
                  </a:lnTo>
                  <a:close/>
                  <a:moveTo>
                    <a:pt x="680" y="240"/>
                  </a:moveTo>
                  <a:lnTo>
                    <a:pt x="678" y="238"/>
                  </a:lnTo>
                  <a:lnTo>
                    <a:pt x="678" y="238"/>
                  </a:lnTo>
                  <a:lnTo>
                    <a:pt x="678" y="236"/>
                  </a:lnTo>
                  <a:lnTo>
                    <a:pt x="678" y="236"/>
                  </a:lnTo>
                  <a:lnTo>
                    <a:pt x="678" y="232"/>
                  </a:lnTo>
                  <a:lnTo>
                    <a:pt x="680" y="232"/>
                  </a:lnTo>
                  <a:lnTo>
                    <a:pt x="684" y="232"/>
                  </a:lnTo>
                  <a:lnTo>
                    <a:pt x="682" y="238"/>
                  </a:lnTo>
                  <a:lnTo>
                    <a:pt x="680" y="240"/>
                  </a:lnTo>
                  <a:lnTo>
                    <a:pt x="680" y="240"/>
                  </a:lnTo>
                  <a:lnTo>
                    <a:pt x="680" y="240"/>
                  </a:lnTo>
                  <a:close/>
                  <a:moveTo>
                    <a:pt x="662" y="234"/>
                  </a:moveTo>
                  <a:lnTo>
                    <a:pt x="662" y="234"/>
                  </a:lnTo>
                  <a:lnTo>
                    <a:pt x="662" y="232"/>
                  </a:lnTo>
                  <a:lnTo>
                    <a:pt x="664" y="232"/>
                  </a:lnTo>
                  <a:lnTo>
                    <a:pt x="666" y="232"/>
                  </a:lnTo>
                  <a:lnTo>
                    <a:pt x="664" y="234"/>
                  </a:lnTo>
                  <a:lnTo>
                    <a:pt x="664" y="234"/>
                  </a:lnTo>
                  <a:lnTo>
                    <a:pt x="662" y="234"/>
                  </a:lnTo>
                  <a:close/>
                  <a:moveTo>
                    <a:pt x="658" y="238"/>
                  </a:moveTo>
                  <a:lnTo>
                    <a:pt x="658" y="238"/>
                  </a:lnTo>
                  <a:lnTo>
                    <a:pt x="658" y="236"/>
                  </a:lnTo>
                  <a:lnTo>
                    <a:pt x="660" y="236"/>
                  </a:lnTo>
                  <a:lnTo>
                    <a:pt x="658" y="238"/>
                  </a:lnTo>
                  <a:lnTo>
                    <a:pt x="658" y="238"/>
                  </a:lnTo>
                  <a:close/>
                  <a:moveTo>
                    <a:pt x="662" y="244"/>
                  </a:moveTo>
                  <a:lnTo>
                    <a:pt x="662" y="242"/>
                  </a:lnTo>
                  <a:lnTo>
                    <a:pt x="662" y="240"/>
                  </a:lnTo>
                  <a:lnTo>
                    <a:pt x="662" y="238"/>
                  </a:lnTo>
                  <a:lnTo>
                    <a:pt x="662" y="238"/>
                  </a:lnTo>
                  <a:lnTo>
                    <a:pt x="664" y="240"/>
                  </a:lnTo>
                  <a:lnTo>
                    <a:pt x="664" y="242"/>
                  </a:lnTo>
                  <a:lnTo>
                    <a:pt x="662" y="244"/>
                  </a:lnTo>
                  <a:lnTo>
                    <a:pt x="662" y="244"/>
                  </a:lnTo>
                  <a:close/>
                  <a:moveTo>
                    <a:pt x="656" y="246"/>
                  </a:moveTo>
                  <a:lnTo>
                    <a:pt x="656" y="246"/>
                  </a:lnTo>
                  <a:lnTo>
                    <a:pt x="654" y="242"/>
                  </a:lnTo>
                  <a:lnTo>
                    <a:pt x="656" y="240"/>
                  </a:lnTo>
                  <a:lnTo>
                    <a:pt x="656" y="240"/>
                  </a:lnTo>
                  <a:lnTo>
                    <a:pt x="658" y="240"/>
                  </a:lnTo>
                  <a:lnTo>
                    <a:pt x="660" y="240"/>
                  </a:lnTo>
                  <a:lnTo>
                    <a:pt x="660" y="242"/>
                  </a:lnTo>
                  <a:lnTo>
                    <a:pt x="660" y="242"/>
                  </a:lnTo>
                  <a:lnTo>
                    <a:pt x="660" y="244"/>
                  </a:lnTo>
                  <a:lnTo>
                    <a:pt x="658" y="244"/>
                  </a:lnTo>
                  <a:lnTo>
                    <a:pt x="658" y="246"/>
                  </a:lnTo>
                  <a:lnTo>
                    <a:pt x="656" y="246"/>
                  </a:lnTo>
                  <a:close/>
                  <a:moveTo>
                    <a:pt x="650" y="246"/>
                  </a:moveTo>
                  <a:lnTo>
                    <a:pt x="650" y="246"/>
                  </a:lnTo>
                  <a:lnTo>
                    <a:pt x="650" y="244"/>
                  </a:lnTo>
                  <a:lnTo>
                    <a:pt x="652" y="246"/>
                  </a:lnTo>
                  <a:lnTo>
                    <a:pt x="650" y="246"/>
                  </a:lnTo>
                  <a:lnTo>
                    <a:pt x="650" y="246"/>
                  </a:lnTo>
                  <a:close/>
                  <a:moveTo>
                    <a:pt x="624" y="250"/>
                  </a:moveTo>
                  <a:lnTo>
                    <a:pt x="624" y="248"/>
                  </a:lnTo>
                  <a:lnTo>
                    <a:pt x="622" y="248"/>
                  </a:lnTo>
                  <a:lnTo>
                    <a:pt x="620" y="248"/>
                  </a:lnTo>
                  <a:lnTo>
                    <a:pt x="620" y="246"/>
                  </a:lnTo>
                  <a:lnTo>
                    <a:pt x="620" y="244"/>
                  </a:lnTo>
                  <a:lnTo>
                    <a:pt x="620" y="244"/>
                  </a:lnTo>
                  <a:lnTo>
                    <a:pt x="622" y="240"/>
                  </a:lnTo>
                  <a:lnTo>
                    <a:pt x="622" y="240"/>
                  </a:lnTo>
                  <a:lnTo>
                    <a:pt x="624" y="242"/>
                  </a:lnTo>
                  <a:lnTo>
                    <a:pt x="624" y="242"/>
                  </a:lnTo>
                  <a:lnTo>
                    <a:pt x="622" y="240"/>
                  </a:lnTo>
                  <a:lnTo>
                    <a:pt x="624" y="238"/>
                  </a:lnTo>
                  <a:lnTo>
                    <a:pt x="622" y="238"/>
                  </a:lnTo>
                  <a:lnTo>
                    <a:pt x="620" y="238"/>
                  </a:lnTo>
                  <a:lnTo>
                    <a:pt x="620" y="236"/>
                  </a:lnTo>
                  <a:lnTo>
                    <a:pt x="620" y="236"/>
                  </a:lnTo>
                  <a:lnTo>
                    <a:pt x="622" y="236"/>
                  </a:lnTo>
                  <a:lnTo>
                    <a:pt x="622" y="236"/>
                  </a:lnTo>
                  <a:lnTo>
                    <a:pt x="622" y="236"/>
                  </a:lnTo>
                  <a:lnTo>
                    <a:pt x="622" y="234"/>
                  </a:lnTo>
                  <a:lnTo>
                    <a:pt x="624" y="234"/>
                  </a:lnTo>
                  <a:lnTo>
                    <a:pt x="626" y="234"/>
                  </a:lnTo>
                  <a:lnTo>
                    <a:pt x="630" y="236"/>
                  </a:lnTo>
                  <a:lnTo>
                    <a:pt x="630" y="234"/>
                  </a:lnTo>
                  <a:lnTo>
                    <a:pt x="630" y="234"/>
                  </a:lnTo>
                  <a:lnTo>
                    <a:pt x="628" y="234"/>
                  </a:lnTo>
                  <a:lnTo>
                    <a:pt x="628" y="232"/>
                  </a:lnTo>
                  <a:lnTo>
                    <a:pt x="632" y="232"/>
                  </a:lnTo>
                  <a:lnTo>
                    <a:pt x="636" y="232"/>
                  </a:lnTo>
                  <a:lnTo>
                    <a:pt x="638" y="232"/>
                  </a:lnTo>
                  <a:lnTo>
                    <a:pt x="640" y="232"/>
                  </a:lnTo>
                  <a:lnTo>
                    <a:pt x="642" y="230"/>
                  </a:lnTo>
                  <a:lnTo>
                    <a:pt x="642" y="230"/>
                  </a:lnTo>
                  <a:lnTo>
                    <a:pt x="632" y="228"/>
                  </a:lnTo>
                  <a:lnTo>
                    <a:pt x="628" y="228"/>
                  </a:lnTo>
                  <a:lnTo>
                    <a:pt x="628" y="226"/>
                  </a:lnTo>
                  <a:lnTo>
                    <a:pt x="624" y="226"/>
                  </a:lnTo>
                  <a:lnTo>
                    <a:pt x="622" y="226"/>
                  </a:lnTo>
                  <a:lnTo>
                    <a:pt x="620" y="226"/>
                  </a:lnTo>
                  <a:lnTo>
                    <a:pt x="618" y="226"/>
                  </a:lnTo>
                  <a:lnTo>
                    <a:pt x="616" y="226"/>
                  </a:lnTo>
                  <a:lnTo>
                    <a:pt x="614" y="226"/>
                  </a:lnTo>
                  <a:lnTo>
                    <a:pt x="614" y="226"/>
                  </a:lnTo>
                  <a:lnTo>
                    <a:pt x="612" y="226"/>
                  </a:lnTo>
                  <a:lnTo>
                    <a:pt x="612" y="224"/>
                  </a:lnTo>
                  <a:lnTo>
                    <a:pt x="612" y="222"/>
                  </a:lnTo>
                  <a:lnTo>
                    <a:pt x="614" y="222"/>
                  </a:lnTo>
                  <a:lnTo>
                    <a:pt x="614" y="222"/>
                  </a:lnTo>
                  <a:lnTo>
                    <a:pt x="616" y="222"/>
                  </a:lnTo>
                  <a:lnTo>
                    <a:pt x="618" y="222"/>
                  </a:lnTo>
                  <a:lnTo>
                    <a:pt x="616" y="220"/>
                  </a:lnTo>
                  <a:lnTo>
                    <a:pt x="616" y="218"/>
                  </a:lnTo>
                  <a:lnTo>
                    <a:pt x="618" y="218"/>
                  </a:lnTo>
                  <a:lnTo>
                    <a:pt x="620" y="218"/>
                  </a:lnTo>
                  <a:lnTo>
                    <a:pt x="622" y="218"/>
                  </a:lnTo>
                  <a:lnTo>
                    <a:pt x="622" y="218"/>
                  </a:lnTo>
                  <a:lnTo>
                    <a:pt x="624" y="220"/>
                  </a:lnTo>
                  <a:lnTo>
                    <a:pt x="624" y="224"/>
                  </a:lnTo>
                  <a:lnTo>
                    <a:pt x="624" y="224"/>
                  </a:lnTo>
                  <a:lnTo>
                    <a:pt x="626" y="222"/>
                  </a:lnTo>
                  <a:lnTo>
                    <a:pt x="626" y="220"/>
                  </a:lnTo>
                  <a:lnTo>
                    <a:pt x="624" y="218"/>
                  </a:lnTo>
                  <a:lnTo>
                    <a:pt x="624" y="216"/>
                  </a:lnTo>
                  <a:lnTo>
                    <a:pt x="628" y="216"/>
                  </a:lnTo>
                  <a:lnTo>
                    <a:pt x="628" y="214"/>
                  </a:lnTo>
                  <a:lnTo>
                    <a:pt x="626" y="214"/>
                  </a:lnTo>
                  <a:lnTo>
                    <a:pt x="626" y="210"/>
                  </a:lnTo>
                  <a:lnTo>
                    <a:pt x="628" y="210"/>
                  </a:lnTo>
                  <a:lnTo>
                    <a:pt x="628" y="208"/>
                  </a:lnTo>
                  <a:lnTo>
                    <a:pt x="632" y="206"/>
                  </a:lnTo>
                  <a:lnTo>
                    <a:pt x="630" y="204"/>
                  </a:lnTo>
                  <a:lnTo>
                    <a:pt x="628" y="204"/>
                  </a:lnTo>
                  <a:lnTo>
                    <a:pt x="628" y="204"/>
                  </a:lnTo>
                  <a:lnTo>
                    <a:pt x="628" y="204"/>
                  </a:lnTo>
                  <a:lnTo>
                    <a:pt x="630" y="202"/>
                  </a:lnTo>
                  <a:lnTo>
                    <a:pt x="630" y="200"/>
                  </a:lnTo>
                  <a:lnTo>
                    <a:pt x="634" y="200"/>
                  </a:lnTo>
                  <a:lnTo>
                    <a:pt x="634" y="200"/>
                  </a:lnTo>
                  <a:lnTo>
                    <a:pt x="634" y="202"/>
                  </a:lnTo>
                  <a:lnTo>
                    <a:pt x="636" y="204"/>
                  </a:lnTo>
                  <a:lnTo>
                    <a:pt x="636" y="206"/>
                  </a:lnTo>
                  <a:lnTo>
                    <a:pt x="636" y="206"/>
                  </a:lnTo>
                  <a:lnTo>
                    <a:pt x="636" y="208"/>
                  </a:lnTo>
                  <a:lnTo>
                    <a:pt x="638" y="210"/>
                  </a:lnTo>
                  <a:lnTo>
                    <a:pt x="638" y="216"/>
                  </a:lnTo>
                  <a:lnTo>
                    <a:pt x="638" y="218"/>
                  </a:lnTo>
                  <a:lnTo>
                    <a:pt x="638" y="220"/>
                  </a:lnTo>
                  <a:lnTo>
                    <a:pt x="640" y="222"/>
                  </a:lnTo>
                  <a:lnTo>
                    <a:pt x="642" y="220"/>
                  </a:lnTo>
                  <a:lnTo>
                    <a:pt x="642" y="218"/>
                  </a:lnTo>
                  <a:lnTo>
                    <a:pt x="642" y="214"/>
                  </a:lnTo>
                  <a:lnTo>
                    <a:pt x="644" y="214"/>
                  </a:lnTo>
                  <a:lnTo>
                    <a:pt x="644" y="212"/>
                  </a:lnTo>
                  <a:lnTo>
                    <a:pt x="640" y="210"/>
                  </a:lnTo>
                  <a:lnTo>
                    <a:pt x="640" y="208"/>
                  </a:lnTo>
                  <a:lnTo>
                    <a:pt x="642" y="208"/>
                  </a:lnTo>
                  <a:lnTo>
                    <a:pt x="644" y="210"/>
                  </a:lnTo>
                  <a:lnTo>
                    <a:pt x="644" y="208"/>
                  </a:lnTo>
                  <a:lnTo>
                    <a:pt x="642" y="204"/>
                  </a:lnTo>
                  <a:lnTo>
                    <a:pt x="642" y="202"/>
                  </a:lnTo>
                  <a:lnTo>
                    <a:pt x="642" y="200"/>
                  </a:lnTo>
                  <a:lnTo>
                    <a:pt x="642" y="198"/>
                  </a:lnTo>
                  <a:lnTo>
                    <a:pt x="644" y="196"/>
                  </a:lnTo>
                  <a:lnTo>
                    <a:pt x="646" y="196"/>
                  </a:lnTo>
                  <a:lnTo>
                    <a:pt x="646" y="196"/>
                  </a:lnTo>
                  <a:lnTo>
                    <a:pt x="648" y="196"/>
                  </a:lnTo>
                  <a:lnTo>
                    <a:pt x="648" y="196"/>
                  </a:lnTo>
                  <a:lnTo>
                    <a:pt x="652" y="194"/>
                  </a:lnTo>
                  <a:lnTo>
                    <a:pt x="652" y="194"/>
                  </a:lnTo>
                  <a:lnTo>
                    <a:pt x="654" y="196"/>
                  </a:lnTo>
                  <a:lnTo>
                    <a:pt x="656" y="196"/>
                  </a:lnTo>
                  <a:lnTo>
                    <a:pt x="656" y="196"/>
                  </a:lnTo>
                  <a:lnTo>
                    <a:pt x="658" y="198"/>
                  </a:lnTo>
                  <a:lnTo>
                    <a:pt x="658" y="202"/>
                  </a:lnTo>
                  <a:lnTo>
                    <a:pt x="656" y="204"/>
                  </a:lnTo>
                  <a:lnTo>
                    <a:pt x="656" y="206"/>
                  </a:lnTo>
                  <a:lnTo>
                    <a:pt x="658" y="206"/>
                  </a:lnTo>
                  <a:lnTo>
                    <a:pt x="658" y="204"/>
                  </a:lnTo>
                  <a:lnTo>
                    <a:pt x="660" y="204"/>
                  </a:lnTo>
                  <a:lnTo>
                    <a:pt x="660" y="204"/>
                  </a:lnTo>
                  <a:lnTo>
                    <a:pt x="662" y="200"/>
                  </a:lnTo>
                  <a:lnTo>
                    <a:pt x="662" y="198"/>
                  </a:lnTo>
                  <a:lnTo>
                    <a:pt x="664" y="200"/>
                  </a:lnTo>
                  <a:lnTo>
                    <a:pt x="666" y="200"/>
                  </a:lnTo>
                  <a:lnTo>
                    <a:pt x="666" y="196"/>
                  </a:lnTo>
                  <a:lnTo>
                    <a:pt x="666" y="196"/>
                  </a:lnTo>
                  <a:lnTo>
                    <a:pt x="668" y="196"/>
                  </a:lnTo>
                  <a:lnTo>
                    <a:pt x="668" y="198"/>
                  </a:lnTo>
                  <a:lnTo>
                    <a:pt x="668" y="200"/>
                  </a:lnTo>
                  <a:lnTo>
                    <a:pt x="668" y="200"/>
                  </a:lnTo>
                  <a:lnTo>
                    <a:pt x="668" y="202"/>
                  </a:lnTo>
                  <a:lnTo>
                    <a:pt x="666" y="202"/>
                  </a:lnTo>
                  <a:lnTo>
                    <a:pt x="668" y="204"/>
                  </a:lnTo>
                  <a:lnTo>
                    <a:pt x="670" y="204"/>
                  </a:lnTo>
                  <a:lnTo>
                    <a:pt x="670" y="206"/>
                  </a:lnTo>
                  <a:lnTo>
                    <a:pt x="670" y="210"/>
                  </a:lnTo>
                  <a:lnTo>
                    <a:pt x="668" y="210"/>
                  </a:lnTo>
                  <a:lnTo>
                    <a:pt x="666" y="214"/>
                  </a:lnTo>
                  <a:lnTo>
                    <a:pt x="666" y="218"/>
                  </a:lnTo>
                  <a:lnTo>
                    <a:pt x="666" y="218"/>
                  </a:lnTo>
                  <a:lnTo>
                    <a:pt x="664" y="220"/>
                  </a:lnTo>
                  <a:lnTo>
                    <a:pt x="660" y="224"/>
                  </a:lnTo>
                  <a:lnTo>
                    <a:pt x="660" y="224"/>
                  </a:lnTo>
                  <a:lnTo>
                    <a:pt x="658" y="228"/>
                  </a:lnTo>
                  <a:lnTo>
                    <a:pt x="658" y="228"/>
                  </a:lnTo>
                  <a:lnTo>
                    <a:pt x="656" y="230"/>
                  </a:lnTo>
                  <a:lnTo>
                    <a:pt x="656" y="230"/>
                  </a:lnTo>
                  <a:lnTo>
                    <a:pt x="654" y="230"/>
                  </a:lnTo>
                  <a:lnTo>
                    <a:pt x="652" y="232"/>
                  </a:lnTo>
                  <a:lnTo>
                    <a:pt x="652" y="232"/>
                  </a:lnTo>
                  <a:lnTo>
                    <a:pt x="656" y="234"/>
                  </a:lnTo>
                  <a:lnTo>
                    <a:pt x="656" y="234"/>
                  </a:lnTo>
                  <a:lnTo>
                    <a:pt x="652" y="238"/>
                  </a:lnTo>
                  <a:lnTo>
                    <a:pt x="652" y="240"/>
                  </a:lnTo>
                  <a:lnTo>
                    <a:pt x="652" y="238"/>
                  </a:lnTo>
                  <a:lnTo>
                    <a:pt x="652" y="238"/>
                  </a:lnTo>
                  <a:lnTo>
                    <a:pt x="650" y="236"/>
                  </a:lnTo>
                  <a:lnTo>
                    <a:pt x="648" y="238"/>
                  </a:lnTo>
                  <a:lnTo>
                    <a:pt x="648" y="238"/>
                  </a:lnTo>
                  <a:lnTo>
                    <a:pt x="646" y="240"/>
                  </a:lnTo>
                  <a:lnTo>
                    <a:pt x="646" y="242"/>
                  </a:lnTo>
                  <a:lnTo>
                    <a:pt x="644" y="242"/>
                  </a:lnTo>
                  <a:lnTo>
                    <a:pt x="642" y="244"/>
                  </a:lnTo>
                  <a:lnTo>
                    <a:pt x="644" y="244"/>
                  </a:lnTo>
                  <a:lnTo>
                    <a:pt x="646" y="244"/>
                  </a:lnTo>
                  <a:lnTo>
                    <a:pt x="646" y="246"/>
                  </a:lnTo>
                  <a:lnTo>
                    <a:pt x="644" y="248"/>
                  </a:lnTo>
                  <a:lnTo>
                    <a:pt x="644" y="248"/>
                  </a:lnTo>
                  <a:lnTo>
                    <a:pt x="644" y="250"/>
                  </a:lnTo>
                  <a:lnTo>
                    <a:pt x="644" y="252"/>
                  </a:lnTo>
                  <a:lnTo>
                    <a:pt x="642" y="250"/>
                  </a:lnTo>
                  <a:lnTo>
                    <a:pt x="642" y="246"/>
                  </a:lnTo>
                  <a:lnTo>
                    <a:pt x="642" y="246"/>
                  </a:lnTo>
                  <a:lnTo>
                    <a:pt x="640" y="246"/>
                  </a:lnTo>
                  <a:lnTo>
                    <a:pt x="640" y="248"/>
                  </a:lnTo>
                  <a:lnTo>
                    <a:pt x="642" y="250"/>
                  </a:lnTo>
                  <a:lnTo>
                    <a:pt x="640" y="252"/>
                  </a:lnTo>
                  <a:lnTo>
                    <a:pt x="632" y="252"/>
                  </a:lnTo>
                  <a:lnTo>
                    <a:pt x="632" y="250"/>
                  </a:lnTo>
                  <a:lnTo>
                    <a:pt x="632" y="248"/>
                  </a:lnTo>
                  <a:lnTo>
                    <a:pt x="630" y="250"/>
                  </a:lnTo>
                  <a:lnTo>
                    <a:pt x="628" y="250"/>
                  </a:lnTo>
                  <a:lnTo>
                    <a:pt x="628" y="250"/>
                  </a:lnTo>
                  <a:lnTo>
                    <a:pt x="630" y="246"/>
                  </a:lnTo>
                  <a:lnTo>
                    <a:pt x="626" y="248"/>
                  </a:lnTo>
                  <a:lnTo>
                    <a:pt x="626" y="250"/>
                  </a:lnTo>
                  <a:lnTo>
                    <a:pt x="624" y="250"/>
                  </a:lnTo>
                  <a:close/>
                  <a:moveTo>
                    <a:pt x="464" y="182"/>
                  </a:moveTo>
                  <a:lnTo>
                    <a:pt x="464" y="182"/>
                  </a:lnTo>
                  <a:lnTo>
                    <a:pt x="466" y="180"/>
                  </a:lnTo>
                  <a:lnTo>
                    <a:pt x="470" y="176"/>
                  </a:lnTo>
                  <a:lnTo>
                    <a:pt x="474" y="174"/>
                  </a:lnTo>
                  <a:lnTo>
                    <a:pt x="476" y="172"/>
                  </a:lnTo>
                  <a:lnTo>
                    <a:pt x="476" y="172"/>
                  </a:lnTo>
                  <a:lnTo>
                    <a:pt x="480" y="170"/>
                  </a:lnTo>
                  <a:lnTo>
                    <a:pt x="484" y="170"/>
                  </a:lnTo>
                  <a:lnTo>
                    <a:pt x="486" y="168"/>
                  </a:lnTo>
                  <a:lnTo>
                    <a:pt x="486" y="168"/>
                  </a:lnTo>
                  <a:lnTo>
                    <a:pt x="490" y="168"/>
                  </a:lnTo>
                  <a:lnTo>
                    <a:pt x="492" y="168"/>
                  </a:lnTo>
                  <a:lnTo>
                    <a:pt x="492" y="170"/>
                  </a:lnTo>
                  <a:lnTo>
                    <a:pt x="488" y="172"/>
                  </a:lnTo>
                  <a:lnTo>
                    <a:pt x="484" y="174"/>
                  </a:lnTo>
                  <a:lnTo>
                    <a:pt x="476" y="180"/>
                  </a:lnTo>
                  <a:lnTo>
                    <a:pt x="474" y="182"/>
                  </a:lnTo>
                  <a:lnTo>
                    <a:pt x="472" y="184"/>
                  </a:lnTo>
                  <a:lnTo>
                    <a:pt x="470" y="184"/>
                  </a:lnTo>
                  <a:lnTo>
                    <a:pt x="470" y="186"/>
                  </a:lnTo>
                  <a:lnTo>
                    <a:pt x="468" y="186"/>
                  </a:lnTo>
                  <a:lnTo>
                    <a:pt x="468" y="182"/>
                  </a:lnTo>
                  <a:lnTo>
                    <a:pt x="466" y="182"/>
                  </a:lnTo>
                  <a:lnTo>
                    <a:pt x="464" y="182"/>
                  </a:lnTo>
                  <a:close/>
                  <a:moveTo>
                    <a:pt x="584" y="232"/>
                  </a:moveTo>
                  <a:lnTo>
                    <a:pt x="582" y="232"/>
                  </a:lnTo>
                  <a:lnTo>
                    <a:pt x="584" y="232"/>
                  </a:lnTo>
                  <a:lnTo>
                    <a:pt x="586" y="230"/>
                  </a:lnTo>
                  <a:lnTo>
                    <a:pt x="588" y="228"/>
                  </a:lnTo>
                  <a:lnTo>
                    <a:pt x="588" y="228"/>
                  </a:lnTo>
                  <a:lnTo>
                    <a:pt x="590" y="226"/>
                  </a:lnTo>
                  <a:lnTo>
                    <a:pt x="592" y="224"/>
                  </a:lnTo>
                  <a:lnTo>
                    <a:pt x="594" y="224"/>
                  </a:lnTo>
                  <a:lnTo>
                    <a:pt x="594" y="226"/>
                  </a:lnTo>
                  <a:lnTo>
                    <a:pt x="594" y="228"/>
                  </a:lnTo>
                  <a:lnTo>
                    <a:pt x="594" y="232"/>
                  </a:lnTo>
                  <a:lnTo>
                    <a:pt x="594" y="234"/>
                  </a:lnTo>
                  <a:lnTo>
                    <a:pt x="592" y="236"/>
                  </a:lnTo>
                  <a:lnTo>
                    <a:pt x="588" y="236"/>
                  </a:lnTo>
                  <a:lnTo>
                    <a:pt x="588" y="236"/>
                  </a:lnTo>
                  <a:lnTo>
                    <a:pt x="586" y="236"/>
                  </a:lnTo>
                  <a:lnTo>
                    <a:pt x="586" y="234"/>
                  </a:lnTo>
                  <a:lnTo>
                    <a:pt x="584" y="232"/>
                  </a:lnTo>
                  <a:close/>
                  <a:moveTo>
                    <a:pt x="488" y="230"/>
                  </a:moveTo>
                  <a:lnTo>
                    <a:pt x="490" y="226"/>
                  </a:lnTo>
                  <a:lnTo>
                    <a:pt x="490" y="224"/>
                  </a:lnTo>
                  <a:lnTo>
                    <a:pt x="490" y="222"/>
                  </a:lnTo>
                  <a:lnTo>
                    <a:pt x="492" y="220"/>
                  </a:lnTo>
                  <a:lnTo>
                    <a:pt x="496" y="222"/>
                  </a:lnTo>
                  <a:lnTo>
                    <a:pt x="498" y="220"/>
                  </a:lnTo>
                  <a:lnTo>
                    <a:pt x="502" y="220"/>
                  </a:lnTo>
                  <a:lnTo>
                    <a:pt x="504" y="220"/>
                  </a:lnTo>
                  <a:lnTo>
                    <a:pt x="506" y="218"/>
                  </a:lnTo>
                  <a:lnTo>
                    <a:pt x="510" y="218"/>
                  </a:lnTo>
                  <a:lnTo>
                    <a:pt x="514" y="220"/>
                  </a:lnTo>
                  <a:lnTo>
                    <a:pt x="518" y="220"/>
                  </a:lnTo>
                  <a:lnTo>
                    <a:pt x="518" y="220"/>
                  </a:lnTo>
                  <a:lnTo>
                    <a:pt x="520" y="218"/>
                  </a:lnTo>
                  <a:lnTo>
                    <a:pt x="526" y="218"/>
                  </a:lnTo>
                  <a:lnTo>
                    <a:pt x="528" y="218"/>
                  </a:lnTo>
                  <a:lnTo>
                    <a:pt x="530" y="216"/>
                  </a:lnTo>
                  <a:lnTo>
                    <a:pt x="528" y="214"/>
                  </a:lnTo>
                  <a:lnTo>
                    <a:pt x="526" y="216"/>
                  </a:lnTo>
                  <a:lnTo>
                    <a:pt x="524" y="216"/>
                  </a:lnTo>
                  <a:lnTo>
                    <a:pt x="524" y="216"/>
                  </a:lnTo>
                  <a:lnTo>
                    <a:pt x="520" y="218"/>
                  </a:lnTo>
                  <a:lnTo>
                    <a:pt x="516" y="218"/>
                  </a:lnTo>
                  <a:lnTo>
                    <a:pt x="516" y="214"/>
                  </a:lnTo>
                  <a:lnTo>
                    <a:pt x="514" y="214"/>
                  </a:lnTo>
                  <a:lnTo>
                    <a:pt x="512" y="216"/>
                  </a:lnTo>
                  <a:lnTo>
                    <a:pt x="510" y="216"/>
                  </a:lnTo>
                  <a:lnTo>
                    <a:pt x="508" y="216"/>
                  </a:lnTo>
                  <a:lnTo>
                    <a:pt x="508" y="216"/>
                  </a:lnTo>
                  <a:lnTo>
                    <a:pt x="504" y="216"/>
                  </a:lnTo>
                  <a:lnTo>
                    <a:pt x="502" y="214"/>
                  </a:lnTo>
                  <a:lnTo>
                    <a:pt x="502" y="212"/>
                  </a:lnTo>
                  <a:lnTo>
                    <a:pt x="504" y="210"/>
                  </a:lnTo>
                  <a:lnTo>
                    <a:pt x="508" y="208"/>
                  </a:lnTo>
                  <a:lnTo>
                    <a:pt x="506" y="208"/>
                  </a:lnTo>
                  <a:lnTo>
                    <a:pt x="504" y="210"/>
                  </a:lnTo>
                  <a:lnTo>
                    <a:pt x="502" y="210"/>
                  </a:lnTo>
                  <a:lnTo>
                    <a:pt x="500" y="208"/>
                  </a:lnTo>
                  <a:lnTo>
                    <a:pt x="500" y="210"/>
                  </a:lnTo>
                  <a:lnTo>
                    <a:pt x="498" y="212"/>
                  </a:lnTo>
                  <a:lnTo>
                    <a:pt x="496" y="214"/>
                  </a:lnTo>
                  <a:lnTo>
                    <a:pt x="494" y="216"/>
                  </a:lnTo>
                  <a:lnTo>
                    <a:pt x="492" y="216"/>
                  </a:lnTo>
                  <a:lnTo>
                    <a:pt x="490" y="214"/>
                  </a:lnTo>
                  <a:lnTo>
                    <a:pt x="490" y="212"/>
                  </a:lnTo>
                  <a:lnTo>
                    <a:pt x="490" y="210"/>
                  </a:lnTo>
                  <a:lnTo>
                    <a:pt x="488" y="210"/>
                  </a:lnTo>
                  <a:lnTo>
                    <a:pt x="488" y="210"/>
                  </a:lnTo>
                  <a:lnTo>
                    <a:pt x="488" y="212"/>
                  </a:lnTo>
                  <a:lnTo>
                    <a:pt x="486" y="214"/>
                  </a:lnTo>
                  <a:lnTo>
                    <a:pt x="482" y="212"/>
                  </a:lnTo>
                  <a:lnTo>
                    <a:pt x="484" y="210"/>
                  </a:lnTo>
                  <a:lnTo>
                    <a:pt x="480" y="208"/>
                  </a:lnTo>
                  <a:lnTo>
                    <a:pt x="482" y="206"/>
                  </a:lnTo>
                  <a:lnTo>
                    <a:pt x="480" y="206"/>
                  </a:lnTo>
                  <a:lnTo>
                    <a:pt x="480" y="208"/>
                  </a:lnTo>
                  <a:lnTo>
                    <a:pt x="478" y="208"/>
                  </a:lnTo>
                  <a:lnTo>
                    <a:pt x="476" y="204"/>
                  </a:lnTo>
                  <a:lnTo>
                    <a:pt x="472" y="202"/>
                  </a:lnTo>
                  <a:lnTo>
                    <a:pt x="472" y="200"/>
                  </a:lnTo>
                  <a:lnTo>
                    <a:pt x="474" y="200"/>
                  </a:lnTo>
                  <a:lnTo>
                    <a:pt x="474" y="198"/>
                  </a:lnTo>
                  <a:lnTo>
                    <a:pt x="474" y="196"/>
                  </a:lnTo>
                  <a:lnTo>
                    <a:pt x="478" y="194"/>
                  </a:lnTo>
                  <a:lnTo>
                    <a:pt x="480" y="192"/>
                  </a:lnTo>
                  <a:lnTo>
                    <a:pt x="482" y="194"/>
                  </a:lnTo>
                  <a:lnTo>
                    <a:pt x="486" y="194"/>
                  </a:lnTo>
                  <a:lnTo>
                    <a:pt x="490" y="196"/>
                  </a:lnTo>
                  <a:lnTo>
                    <a:pt x="492" y="196"/>
                  </a:lnTo>
                  <a:lnTo>
                    <a:pt x="494" y="194"/>
                  </a:lnTo>
                  <a:lnTo>
                    <a:pt x="496" y="194"/>
                  </a:lnTo>
                  <a:lnTo>
                    <a:pt x="500" y="192"/>
                  </a:lnTo>
                  <a:lnTo>
                    <a:pt x="498" y="190"/>
                  </a:lnTo>
                  <a:lnTo>
                    <a:pt x="496" y="190"/>
                  </a:lnTo>
                  <a:lnTo>
                    <a:pt x="494" y="190"/>
                  </a:lnTo>
                  <a:lnTo>
                    <a:pt x="492" y="190"/>
                  </a:lnTo>
                  <a:lnTo>
                    <a:pt x="488" y="188"/>
                  </a:lnTo>
                  <a:lnTo>
                    <a:pt x="486" y="188"/>
                  </a:lnTo>
                  <a:lnTo>
                    <a:pt x="484" y="188"/>
                  </a:lnTo>
                  <a:lnTo>
                    <a:pt x="488" y="184"/>
                  </a:lnTo>
                  <a:lnTo>
                    <a:pt x="490" y="182"/>
                  </a:lnTo>
                  <a:lnTo>
                    <a:pt x="494" y="180"/>
                  </a:lnTo>
                  <a:lnTo>
                    <a:pt x="496" y="182"/>
                  </a:lnTo>
                  <a:lnTo>
                    <a:pt x="500" y="180"/>
                  </a:lnTo>
                  <a:lnTo>
                    <a:pt x="504" y="180"/>
                  </a:lnTo>
                  <a:lnTo>
                    <a:pt x="508" y="182"/>
                  </a:lnTo>
                  <a:lnTo>
                    <a:pt x="510" y="182"/>
                  </a:lnTo>
                  <a:lnTo>
                    <a:pt x="508" y="180"/>
                  </a:lnTo>
                  <a:lnTo>
                    <a:pt x="506" y="180"/>
                  </a:lnTo>
                  <a:lnTo>
                    <a:pt x="504" y="178"/>
                  </a:lnTo>
                  <a:lnTo>
                    <a:pt x="502" y="178"/>
                  </a:lnTo>
                  <a:lnTo>
                    <a:pt x="496" y="176"/>
                  </a:lnTo>
                  <a:lnTo>
                    <a:pt x="496" y="176"/>
                  </a:lnTo>
                  <a:lnTo>
                    <a:pt x="498" y="172"/>
                  </a:lnTo>
                  <a:lnTo>
                    <a:pt x="500" y="170"/>
                  </a:lnTo>
                  <a:lnTo>
                    <a:pt x="502" y="170"/>
                  </a:lnTo>
                  <a:lnTo>
                    <a:pt x="504" y="170"/>
                  </a:lnTo>
                  <a:lnTo>
                    <a:pt x="506" y="168"/>
                  </a:lnTo>
                  <a:lnTo>
                    <a:pt x="508" y="168"/>
                  </a:lnTo>
                  <a:lnTo>
                    <a:pt x="508" y="168"/>
                  </a:lnTo>
                  <a:lnTo>
                    <a:pt x="510" y="168"/>
                  </a:lnTo>
                  <a:lnTo>
                    <a:pt x="514" y="172"/>
                  </a:lnTo>
                  <a:lnTo>
                    <a:pt x="516" y="172"/>
                  </a:lnTo>
                  <a:lnTo>
                    <a:pt x="514" y="170"/>
                  </a:lnTo>
                  <a:lnTo>
                    <a:pt x="512" y="168"/>
                  </a:lnTo>
                  <a:lnTo>
                    <a:pt x="510" y="166"/>
                  </a:lnTo>
                  <a:lnTo>
                    <a:pt x="510" y="164"/>
                  </a:lnTo>
                  <a:lnTo>
                    <a:pt x="512" y="164"/>
                  </a:lnTo>
                  <a:lnTo>
                    <a:pt x="518" y="162"/>
                  </a:lnTo>
                  <a:lnTo>
                    <a:pt x="520" y="162"/>
                  </a:lnTo>
                  <a:lnTo>
                    <a:pt x="524" y="162"/>
                  </a:lnTo>
                  <a:lnTo>
                    <a:pt x="526" y="164"/>
                  </a:lnTo>
                  <a:lnTo>
                    <a:pt x="528" y="168"/>
                  </a:lnTo>
                  <a:lnTo>
                    <a:pt x="526" y="170"/>
                  </a:lnTo>
                  <a:lnTo>
                    <a:pt x="524" y="172"/>
                  </a:lnTo>
                  <a:lnTo>
                    <a:pt x="524" y="174"/>
                  </a:lnTo>
                  <a:lnTo>
                    <a:pt x="530" y="174"/>
                  </a:lnTo>
                  <a:lnTo>
                    <a:pt x="530" y="174"/>
                  </a:lnTo>
                  <a:lnTo>
                    <a:pt x="532" y="174"/>
                  </a:lnTo>
                  <a:lnTo>
                    <a:pt x="534" y="174"/>
                  </a:lnTo>
                  <a:lnTo>
                    <a:pt x="534" y="176"/>
                  </a:lnTo>
                  <a:lnTo>
                    <a:pt x="534" y="178"/>
                  </a:lnTo>
                  <a:lnTo>
                    <a:pt x="536" y="178"/>
                  </a:lnTo>
                  <a:lnTo>
                    <a:pt x="536" y="180"/>
                  </a:lnTo>
                  <a:lnTo>
                    <a:pt x="534" y="182"/>
                  </a:lnTo>
                  <a:lnTo>
                    <a:pt x="534" y="182"/>
                  </a:lnTo>
                  <a:lnTo>
                    <a:pt x="536" y="186"/>
                  </a:lnTo>
                  <a:lnTo>
                    <a:pt x="536" y="190"/>
                  </a:lnTo>
                  <a:lnTo>
                    <a:pt x="536" y="192"/>
                  </a:lnTo>
                  <a:lnTo>
                    <a:pt x="532" y="192"/>
                  </a:lnTo>
                  <a:lnTo>
                    <a:pt x="530" y="192"/>
                  </a:lnTo>
                  <a:lnTo>
                    <a:pt x="532" y="194"/>
                  </a:lnTo>
                  <a:lnTo>
                    <a:pt x="534" y="194"/>
                  </a:lnTo>
                  <a:lnTo>
                    <a:pt x="536" y="194"/>
                  </a:lnTo>
                  <a:lnTo>
                    <a:pt x="538" y="194"/>
                  </a:lnTo>
                  <a:lnTo>
                    <a:pt x="536" y="200"/>
                  </a:lnTo>
                  <a:lnTo>
                    <a:pt x="534" y="202"/>
                  </a:lnTo>
                  <a:lnTo>
                    <a:pt x="534" y="206"/>
                  </a:lnTo>
                  <a:lnTo>
                    <a:pt x="536" y="206"/>
                  </a:lnTo>
                  <a:lnTo>
                    <a:pt x="538" y="206"/>
                  </a:lnTo>
                  <a:lnTo>
                    <a:pt x="540" y="204"/>
                  </a:lnTo>
                  <a:lnTo>
                    <a:pt x="540" y="204"/>
                  </a:lnTo>
                  <a:lnTo>
                    <a:pt x="542" y="206"/>
                  </a:lnTo>
                  <a:lnTo>
                    <a:pt x="544" y="208"/>
                  </a:lnTo>
                  <a:lnTo>
                    <a:pt x="546" y="206"/>
                  </a:lnTo>
                  <a:lnTo>
                    <a:pt x="550" y="208"/>
                  </a:lnTo>
                  <a:lnTo>
                    <a:pt x="552" y="210"/>
                  </a:lnTo>
                  <a:lnTo>
                    <a:pt x="552" y="210"/>
                  </a:lnTo>
                  <a:lnTo>
                    <a:pt x="552" y="208"/>
                  </a:lnTo>
                  <a:lnTo>
                    <a:pt x="552" y="208"/>
                  </a:lnTo>
                  <a:lnTo>
                    <a:pt x="556" y="206"/>
                  </a:lnTo>
                  <a:lnTo>
                    <a:pt x="554" y="202"/>
                  </a:lnTo>
                  <a:lnTo>
                    <a:pt x="552" y="200"/>
                  </a:lnTo>
                  <a:lnTo>
                    <a:pt x="552" y="198"/>
                  </a:lnTo>
                  <a:lnTo>
                    <a:pt x="552" y="196"/>
                  </a:lnTo>
                  <a:lnTo>
                    <a:pt x="552" y="194"/>
                  </a:lnTo>
                  <a:lnTo>
                    <a:pt x="554" y="194"/>
                  </a:lnTo>
                  <a:lnTo>
                    <a:pt x="558" y="194"/>
                  </a:lnTo>
                  <a:lnTo>
                    <a:pt x="560" y="194"/>
                  </a:lnTo>
                  <a:lnTo>
                    <a:pt x="562" y="190"/>
                  </a:lnTo>
                  <a:lnTo>
                    <a:pt x="560" y="186"/>
                  </a:lnTo>
                  <a:lnTo>
                    <a:pt x="558" y="184"/>
                  </a:lnTo>
                  <a:lnTo>
                    <a:pt x="558" y="182"/>
                  </a:lnTo>
                  <a:lnTo>
                    <a:pt x="558" y="180"/>
                  </a:lnTo>
                  <a:lnTo>
                    <a:pt x="560" y="176"/>
                  </a:lnTo>
                  <a:lnTo>
                    <a:pt x="562" y="176"/>
                  </a:lnTo>
                  <a:lnTo>
                    <a:pt x="562" y="176"/>
                  </a:lnTo>
                  <a:lnTo>
                    <a:pt x="566" y="176"/>
                  </a:lnTo>
                  <a:lnTo>
                    <a:pt x="564" y="174"/>
                  </a:lnTo>
                  <a:lnTo>
                    <a:pt x="566" y="172"/>
                  </a:lnTo>
                  <a:lnTo>
                    <a:pt x="568" y="170"/>
                  </a:lnTo>
                  <a:lnTo>
                    <a:pt x="574" y="166"/>
                  </a:lnTo>
                  <a:lnTo>
                    <a:pt x="576" y="166"/>
                  </a:lnTo>
                  <a:lnTo>
                    <a:pt x="580" y="168"/>
                  </a:lnTo>
                  <a:lnTo>
                    <a:pt x="578" y="168"/>
                  </a:lnTo>
                  <a:lnTo>
                    <a:pt x="580" y="170"/>
                  </a:lnTo>
                  <a:lnTo>
                    <a:pt x="580" y="172"/>
                  </a:lnTo>
                  <a:lnTo>
                    <a:pt x="576" y="172"/>
                  </a:lnTo>
                  <a:lnTo>
                    <a:pt x="576" y="174"/>
                  </a:lnTo>
                  <a:lnTo>
                    <a:pt x="576" y="176"/>
                  </a:lnTo>
                  <a:lnTo>
                    <a:pt x="574" y="178"/>
                  </a:lnTo>
                  <a:lnTo>
                    <a:pt x="574" y="182"/>
                  </a:lnTo>
                  <a:lnTo>
                    <a:pt x="576" y="182"/>
                  </a:lnTo>
                  <a:lnTo>
                    <a:pt x="576" y="188"/>
                  </a:lnTo>
                  <a:lnTo>
                    <a:pt x="574" y="190"/>
                  </a:lnTo>
                  <a:lnTo>
                    <a:pt x="572" y="190"/>
                  </a:lnTo>
                  <a:lnTo>
                    <a:pt x="570" y="192"/>
                  </a:lnTo>
                  <a:lnTo>
                    <a:pt x="568" y="194"/>
                  </a:lnTo>
                  <a:lnTo>
                    <a:pt x="568" y="194"/>
                  </a:lnTo>
                  <a:lnTo>
                    <a:pt x="568" y="196"/>
                  </a:lnTo>
                  <a:lnTo>
                    <a:pt x="572" y="194"/>
                  </a:lnTo>
                  <a:lnTo>
                    <a:pt x="574" y="194"/>
                  </a:lnTo>
                  <a:lnTo>
                    <a:pt x="574" y="196"/>
                  </a:lnTo>
                  <a:lnTo>
                    <a:pt x="572" y="198"/>
                  </a:lnTo>
                  <a:lnTo>
                    <a:pt x="570" y="200"/>
                  </a:lnTo>
                  <a:lnTo>
                    <a:pt x="566" y="204"/>
                  </a:lnTo>
                  <a:lnTo>
                    <a:pt x="566" y="206"/>
                  </a:lnTo>
                  <a:lnTo>
                    <a:pt x="566" y="208"/>
                  </a:lnTo>
                  <a:lnTo>
                    <a:pt x="568" y="204"/>
                  </a:lnTo>
                  <a:lnTo>
                    <a:pt x="572" y="204"/>
                  </a:lnTo>
                  <a:lnTo>
                    <a:pt x="572" y="202"/>
                  </a:lnTo>
                  <a:lnTo>
                    <a:pt x="574" y="200"/>
                  </a:lnTo>
                  <a:lnTo>
                    <a:pt x="578" y="202"/>
                  </a:lnTo>
                  <a:lnTo>
                    <a:pt x="578" y="206"/>
                  </a:lnTo>
                  <a:lnTo>
                    <a:pt x="576" y="210"/>
                  </a:lnTo>
                  <a:lnTo>
                    <a:pt x="576" y="210"/>
                  </a:lnTo>
                  <a:lnTo>
                    <a:pt x="578" y="208"/>
                  </a:lnTo>
                  <a:lnTo>
                    <a:pt x="580" y="208"/>
                  </a:lnTo>
                  <a:lnTo>
                    <a:pt x="580" y="206"/>
                  </a:lnTo>
                  <a:lnTo>
                    <a:pt x="580" y="206"/>
                  </a:lnTo>
                  <a:lnTo>
                    <a:pt x="582" y="204"/>
                  </a:lnTo>
                  <a:lnTo>
                    <a:pt x="582" y="202"/>
                  </a:lnTo>
                  <a:lnTo>
                    <a:pt x="586" y="198"/>
                  </a:lnTo>
                  <a:lnTo>
                    <a:pt x="588" y="198"/>
                  </a:lnTo>
                  <a:lnTo>
                    <a:pt x="590" y="200"/>
                  </a:lnTo>
                  <a:lnTo>
                    <a:pt x="592" y="204"/>
                  </a:lnTo>
                  <a:lnTo>
                    <a:pt x="594" y="206"/>
                  </a:lnTo>
                  <a:lnTo>
                    <a:pt x="592" y="210"/>
                  </a:lnTo>
                  <a:lnTo>
                    <a:pt x="590" y="216"/>
                  </a:lnTo>
                  <a:lnTo>
                    <a:pt x="586" y="218"/>
                  </a:lnTo>
                  <a:lnTo>
                    <a:pt x="584" y="218"/>
                  </a:lnTo>
                  <a:lnTo>
                    <a:pt x="582" y="218"/>
                  </a:lnTo>
                  <a:lnTo>
                    <a:pt x="582" y="220"/>
                  </a:lnTo>
                  <a:lnTo>
                    <a:pt x="582" y="222"/>
                  </a:lnTo>
                  <a:lnTo>
                    <a:pt x="580" y="226"/>
                  </a:lnTo>
                  <a:lnTo>
                    <a:pt x="578" y="226"/>
                  </a:lnTo>
                  <a:lnTo>
                    <a:pt x="576" y="228"/>
                  </a:lnTo>
                  <a:lnTo>
                    <a:pt x="576" y="230"/>
                  </a:lnTo>
                  <a:lnTo>
                    <a:pt x="574" y="230"/>
                  </a:lnTo>
                  <a:lnTo>
                    <a:pt x="572" y="230"/>
                  </a:lnTo>
                  <a:lnTo>
                    <a:pt x="572" y="232"/>
                  </a:lnTo>
                  <a:lnTo>
                    <a:pt x="572" y="232"/>
                  </a:lnTo>
                  <a:lnTo>
                    <a:pt x="570" y="234"/>
                  </a:lnTo>
                  <a:lnTo>
                    <a:pt x="570" y="232"/>
                  </a:lnTo>
                  <a:lnTo>
                    <a:pt x="566" y="232"/>
                  </a:lnTo>
                  <a:lnTo>
                    <a:pt x="566" y="232"/>
                  </a:lnTo>
                  <a:lnTo>
                    <a:pt x="562" y="234"/>
                  </a:lnTo>
                  <a:lnTo>
                    <a:pt x="558" y="234"/>
                  </a:lnTo>
                  <a:lnTo>
                    <a:pt x="554" y="234"/>
                  </a:lnTo>
                  <a:lnTo>
                    <a:pt x="554" y="232"/>
                  </a:lnTo>
                  <a:lnTo>
                    <a:pt x="556" y="230"/>
                  </a:lnTo>
                  <a:lnTo>
                    <a:pt x="556" y="228"/>
                  </a:lnTo>
                  <a:lnTo>
                    <a:pt x="554" y="228"/>
                  </a:lnTo>
                  <a:lnTo>
                    <a:pt x="552" y="230"/>
                  </a:lnTo>
                  <a:lnTo>
                    <a:pt x="552" y="232"/>
                  </a:lnTo>
                  <a:lnTo>
                    <a:pt x="550" y="232"/>
                  </a:lnTo>
                  <a:lnTo>
                    <a:pt x="546" y="232"/>
                  </a:lnTo>
                  <a:lnTo>
                    <a:pt x="546" y="230"/>
                  </a:lnTo>
                  <a:lnTo>
                    <a:pt x="548" y="228"/>
                  </a:lnTo>
                  <a:lnTo>
                    <a:pt x="546" y="226"/>
                  </a:lnTo>
                  <a:lnTo>
                    <a:pt x="546" y="226"/>
                  </a:lnTo>
                  <a:lnTo>
                    <a:pt x="546" y="228"/>
                  </a:lnTo>
                  <a:lnTo>
                    <a:pt x="544" y="228"/>
                  </a:lnTo>
                  <a:lnTo>
                    <a:pt x="542" y="228"/>
                  </a:lnTo>
                  <a:lnTo>
                    <a:pt x="538" y="230"/>
                  </a:lnTo>
                  <a:lnTo>
                    <a:pt x="536" y="232"/>
                  </a:lnTo>
                  <a:lnTo>
                    <a:pt x="534" y="230"/>
                  </a:lnTo>
                  <a:lnTo>
                    <a:pt x="534" y="230"/>
                  </a:lnTo>
                  <a:lnTo>
                    <a:pt x="530" y="230"/>
                  </a:lnTo>
                  <a:lnTo>
                    <a:pt x="528" y="230"/>
                  </a:lnTo>
                  <a:lnTo>
                    <a:pt x="528" y="230"/>
                  </a:lnTo>
                  <a:lnTo>
                    <a:pt x="526" y="230"/>
                  </a:lnTo>
                  <a:lnTo>
                    <a:pt x="524" y="232"/>
                  </a:lnTo>
                  <a:lnTo>
                    <a:pt x="524" y="234"/>
                  </a:lnTo>
                  <a:lnTo>
                    <a:pt x="522" y="234"/>
                  </a:lnTo>
                  <a:lnTo>
                    <a:pt x="520" y="234"/>
                  </a:lnTo>
                  <a:lnTo>
                    <a:pt x="518" y="236"/>
                  </a:lnTo>
                  <a:lnTo>
                    <a:pt x="516" y="236"/>
                  </a:lnTo>
                  <a:lnTo>
                    <a:pt x="516" y="236"/>
                  </a:lnTo>
                  <a:lnTo>
                    <a:pt x="512" y="238"/>
                  </a:lnTo>
                  <a:lnTo>
                    <a:pt x="510" y="238"/>
                  </a:lnTo>
                  <a:lnTo>
                    <a:pt x="510" y="236"/>
                  </a:lnTo>
                  <a:lnTo>
                    <a:pt x="506" y="236"/>
                  </a:lnTo>
                  <a:lnTo>
                    <a:pt x="504" y="238"/>
                  </a:lnTo>
                  <a:lnTo>
                    <a:pt x="500" y="238"/>
                  </a:lnTo>
                  <a:lnTo>
                    <a:pt x="496" y="236"/>
                  </a:lnTo>
                  <a:lnTo>
                    <a:pt x="492" y="234"/>
                  </a:lnTo>
                  <a:lnTo>
                    <a:pt x="490" y="232"/>
                  </a:lnTo>
                  <a:lnTo>
                    <a:pt x="488" y="230"/>
                  </a:lnTo>
                  <a:close/>
                  <a:moveTo>
                    <a:pt x="342" y="306"/>
                  </a:moveTo>
                  <a:lnTo>
                    <a:pt x="342" y="302"/>
                  </a:lnTo>
                  <a:lnTo>
                    <a:pt x="344" y="298"/>
                  </a:lnTo>
                  <a:lnTo>
                    <a:pt x="344" y="294"/>
                  </a:lnTo>
                  <a:lnTo>
                    <a:pt x="344" y="292"/>
                  </a:lnTo>
                  <a:lnTo>
                    <a:pt x="344" y="288"/>
                  </a:lnTo>
                  <a:lnTo>
                    <a:pt x="344" y="288"/>
                  </a:lnTo>
                  <a:lnTo>
                    <a:pt x="340" y="280"/>
                  </a:lnTo>
                  <a:lnTo>
                    <a:pt x="344" y="282"/>
                  </a:lnTo>
                  <a:lnTo>
                    <a:pt x="344" y="280"/>
                  </a:lnTo>
                  <a:lnTo>
                    <a:pt x="340" y="280"/>
                  </a:lnTo>
                  <a:lnTo>
                    <a:pt x="336" y="278"/>
                  </a:lnTo>
                  <a:lnTo>
                    <a:pt x="336" y="276"/>
                  </a:lnTo>
                  <a:lnTo>
                    <a:pt x="336" y="276"/>
                  </a:lnTo>
                  <a:lnTo>
                    <a:pt x="340" y="274"/>
                  </a:lnTo>
                  <a:lnTo>
                    <a:pt x="344" y="274"/>
                  </a:lnTo>
                  <a:lnTo>
                    <a:pt x="344" y="272"/>
                  </a:lnTo>
                  <a:lnTo>
                    <a:pt x="344" y="272"/>
                  </a:lnTo>
                  <a:lnTo>
                    <a:pt x="346" y="268"/>
                  </a:lnTo>
                  <a:lnTo>
                    <a:pt x="348" y="268"/>
                  </a:lnTo>
                  <a:lnTo>
                    <a:pt x="350" y="266"/>
                  </a:lnTo>
                  <a:lnTo>
                    <a:pt x="354" y="264"/>
                  </a:lnTo>
                  <a:lnTo>
                    <a:pt x="354" y="262"/>
                  </a:lnTo>
                  <a:lnTo>
                    <a:pt x="356" y="262"/>
                  </a:lnTo>
                  <a:lnTo>
                    <a:pt x="358" y="260"/>
                  </a:lnTo>
                  <a:lnTo>
                    <a:pt x="358" y="254"/>
                  </a:lnTo>
                  <a:lnTo>
                    <a:pt x="360" y="256"/>
                  </a:lnTo>
                  <a:lnTo>
                    <a:pt x="366" y="258"/>
                  </a:lnTo>
                  <a:lnTo>
                    <a:pt x="366" y="254"/>
                  </a:lnTo>
                  <a:lnTo>
                    <a:pt x="364" y="250"/>
                  </a:lnTo>
                  <a:lnTo>
                    <a:pt x="366" y="248"/>
                  </a:lnTo>
                  <a:lnTo>
                    <a:pt x="368" y="248"/>
                  </a:lnTo>
                  <a:lnTo>
                    <a:pt x="374" y="244"/>
                  </a:lnTo>
                  <a:lnTo>
                    <a:pt x="376" y="240"/>
                  </a:lnTo>
                  <a:lnTo>
                    <a:pt x="380" y="238"/>
                  </a:lnTo>
                  <a:lnTo>
                    <a:pt x="382" y="236"/>
                  </a:lnTo>
                  <a:lnTo>
                    <a:pt x="386" y="232"/>
                  </a:lnTo>
                  <a:lnTo>
                    <a:pt x="388" y="232"/>
                  </a:lnTo>
                  <a:lnTo>
                    <a:pt x="390" y="232"/>
                  </a:lnTo>
                  <a:lnTo>
                    <a:pt x="388" y="228"/>
                  </a:lnTo>
                  <a:lnTo>
                    <a:pt x="388" y="224"/>
                  </a:lnTo>
                  <a:lnTo>
                    <a:pt x="388" y="220"/>
                  </a:lnTo>
                  <a:lnTo>
                    <a:pt x="390" y="218"/>
                  </a:lnTo>
                  <a:lnTo>
                    <a:pt x="388" y="216"/>
                  </a:lnTo>
                  <a:lnTo>
                    <a:pt x="390" y="214"/>
                  </a:lnTo>
                  <a:lnTo>
                    <a:pt x="392" y="214"/>
                  </a:lnTo>
                  <a:lnTo>
                    <a:pt x="394" y="214"/>
                  </a:lnTo>
                  <a:lnTo>
                    <a:pt x="402" y="214"/>
                  </a:lnTo>
                  <a:lnTo>
                    <a:pt x="404" y="214"/>
                  </a:lnTo>
                  <a:lnTo>
                    <a:pt x="412" y="214"/>
                  </a:lnTo>
                  <a:lnTo>
                    <a:pt x="418" y="212"/>
                  </a:lnTo>
                  <a:lnTo>
                    <a:pt x="424" y="214"/>
                  </a:lnTo>
                  <a:lnTo>
                    <a:pt x="424" y="218"/>
                  </a:lnTo>
                  <a:lnTo>
                    <a:pt x="426" y="218"/>
                  </a:lnTo>
                  <a:lnTo>
                    <a:pt x="426" y="220"/>
                  </a:lnTo>
                  <a:lnTo>
                    <a:pt x="434" y="224"/>
                  </a:lnTo>
                  <a:lnTo>
                    <a:pt x="434" y="226"/>
                  </a:lnTo>
                  <a:lnTo>
                    <a:pt x="432" y="228"/>
                  </a:lnTo>
                  <a:lnTo>
                    <a:pt x="434" y="228"/>
                  </a:lnTo>
                  <a:lnTo>
                    <a:pt x="436" y="226"/>
                  </a:lnTo>
                  <a:lnTo>
                    <a:pt x="440" y="228"/>
                  </a:lnTo>
                  <a:lnTo>
                    <a:pt x="438" y="232"/>
                  </a:lnTo>
                  <a:lnTo>
                    <a:pt x="434" y="234"/>
                  </a:lnTo>
                  <a:lnTo>
                    <a:pt x="434" y="236"/>
                  </a:lnTo>
                  <a:lnTo>
                    <a:pt x="440" y="232"/>
                  </a:lnTo>
                  <a:lnTo>
                    <a:pt x="440" y="230"/>
                  </a:lnTo>
                  <a:lnTo>
                    <a:pt x="442" y="228"/>
                  </a:lnTo>
                  <a:lnTo>
                    <a:pt x="444" y="228"/>
                  </a:lnTo>
                  <a:lnTo>
                    <a:pt x="448" y="228"/>
                  </a:lnTo>
                  <a:lnTo>
                    <a:pt x="450" y="228"/>
                  </a:lnTo>
                  <a:lnTo>
                    <a:pt x="450" y="230"/>
                  </a:lnTo>
                  <a:lnTo>
                    <a:pt x="454" y="236"/>
                  </a:lnTo>
                  <a:lnTo>
                    <a:pt x="456" y="242"/>
                  </a:lnTo>
                  <a:lnTo>
                    <a:pt x="454" y="244"/>
                  </a:lnTo>
                  <a:lnTo>
                    <a:pt x="456" y="248"/>
                  </a:lnTo>
                  <a:lnTo>
                    <a:pt x="456" y="252"/>
                  </a:lnTo>
                  <a:lnTo>
                    <a:pt x="454" y="252"/>
                  </a:lnTo>
                  <a:lnTo>
                    <a:pt x="456" y="254"/>
                  </a:lnTo>
                  <a:lnTo>
                    <a:pt x="456" y="256"/>
                  </a:lnTo>
                  <a:lnTo>
                    <a:pt x="456" y="260"/>
                  </a:lnTo>
                  <a:lnTo>
                    <a:pt x="454" y="262"/>
                  </a:lnTo>
                  <a:lnTo>
                    <a:pt x="450" y="262"/>
                  </a:lnTo>
                  <a:lnTo>
                    <a:pt x="448" y="264"/>
                  </a:lnTo>
                  <a:lnTo>
                    <a:pt x="442" y="264"/>
                  </a:lnTo>
                  <a:lnTo>
                    <a:pt x="440" y="264"/>
                  </a:lnTo>
                  <a:lnTo>
                    <a:pt x="432" y="268"/>
                  </a:lnTo>
                  <a:lnTo>
                    <a:pt x="428" y="268"/>
                  </a:lnTo>
                  <a:lnTo>
                    <a:pt x="422" y="270"/>
                  </a:lnTo>
                  <a:lnTo>
                    <a:pt x="420" y="270"/>
                  </a:lnTo>
                  <a:lnTo>
                    <a:pt x="418" y="272"/>
                  </a:lnTo>
                  <a:lnTo>
                    <a:pt x="414" y="272"/>
                  </a:lnTo>
                  <a:lnTo>
                    <a:pt x="412" y="274"/>
                  </a:lnTo>
                  <a:lnTo>
                    <a:pt x="412" y="272"/>
                  </a:lnTo>
                  <a:lnTo>
                    <a:pt x="410" y="274"/>
                  </a:lnTo>
                  <a:lnTo>
                    <a:pt x="406" y="274"/>
                  </a:lnTo>
                  <a:lnTo>
                    <a:pt x="404" y="276"/>
                  </a:lnTo>
                  <a:lnTo>
                    <a:pt x="402" y="280"/>
                  </a:lnTo>
                  <a:lnTo>
                    <a:pt x="400" y="280"/>
                  </a:lnTo>
                  <a:lnTo>
                    <a:pt x="400" y="282"/>
                  </a:lnTo>
                  <a:lnTo>
                    <a:pt x="396" y="284"/>
                  </a:lnTo>
                  <a:lnTo>
                    <a:pt x="394" y="286"/>
                  </a:lnTo>
                  <a:lnTo>
                    <a:pt x="390" y="286"/>
                  </a:lnTo>
                  <a:lnTo>
                    <a:pt x="388" y="282"/>
                  </a:lnTo>
                  <a:lnTo>
                    <a:pt x="386" y="286"/>
                  </a:lnTo>
                  <a:lnTo>
                    <a:pt x="386" y="288"/>
                  </a:lnTo>
                  <a:lnTo>
                    <a:pt x="384" y="288"/>
                  </a:lnTo>
                  <a:lnTo>
                    <a:pt x="380" y="292"/>
                  </a:lnTo>
                  <a:lnTo>
                    <a:pt x="380" y="294"/>
                  </a:lnTo>
                  <a:lnTo>
                    <a:pt x="378" y="298"/>
                  </a:lnTo>
                  <a:lnTo>
                    <a:pt x="378" y="300"/>
                  </a:lnTo>
                  <a:lnTo>
                    <a:pt x="374" y="302"/>
                  </a:lnTo>
                  <a:lnTo>
                    <a:pt x="372" y="304"/>
                  </a:lnTo>
                  <a:lnTo>
                    <a:pt x="368" y="304"/>
                  </a:lnTo>
                  <a:lnTo>
                    <a:pt x="364" y="306"/>
                  </a:lnTo>
                  <a:lnTo>
                    <a:pt x="364" y="306"/>
                  </a:lnTo>
                  <a:lnTo>
                    <a:pt x="362" y="304"/>
                  </a:lnTo>
                  <a:lnTo>
                    <a:pt x="364" y="302"/>
                  </a:lnTo>
                  <a:lnTo>
                    <a:pt x="364" y="300"/>
                  </a:lnTo>
                  <a:lnTo>
                    <a:pt x="362" y="298"/>
                  </a:lnTo>
                  <a:lnTo>
                    <a:pt x="360" y="300"/>
                  </a:lnTo>
                  <a:lnTo>
                    <a:pt x="360" y="302"/>
                  </a:lnTo>
                  <a:lnTo>
                    <a:pt x="358" y="302"/>
                  </a:lnTo>
                  <a:lnTo>
                    <a:pt x="354" y="306"/>
                  </a:lnTo>
                  <a:lnTo>
                    <a:pt x="352" y="306"/>
                  </a:lnTo>
                  <a:lnTo>
                    <a:pt x="350" y="306"/>
                  </a:lnTo>
                  <a:lnTo>
                    <a:pt x="346" y="306"/>
                  </a:lnTo>
                  <a:lnTo>
                    <a:pt x="344" y="308"/>
                  </a:lnTo>
                  <a:lnTo>
                    <a:pt x="344" y="308"/>
                  </a:lnTo>
                  <a:lnTo>
                    <a:pt x="342" y="308"/>
                  </a:lnTo>
                  <a:lnTo>
                    <a:pt x="342" y="306"/>
                  </a:lnTo>
                  <a:close/>
                  <a:moveTo>
                    <a:pt x="656" y="270"/>
                  </a:moveTo>
                  <a:lnTo>
                    <a:pt x="656" y="270"/>
                  </a:lnTo>
                  <a:lnTo>
                    <a:pt x="656" y="272"/>
                  </a:lnTo>
                  <a:lnTo>
                    <a:pt x="656" y="274"/>
                  </a:lnTo>
                  <a:lnTo>
                    <a:pt x="656" y="274"/>
                  </a:lnTo>
                  <a:lnTo>
                    <a:pt x="654" y="274"/>
                  </a:lnTo>
                  <a:lnTo>
                    <a:pt x="654" y="272"/>
                  </a:lnTo>
                  <a:lnTo>
                    <a:pt x="656" y="270"/>
                  </a:lnTo>
                  <a:close/>
                  <a:moveTo>
                    <a:pt x="630" y="270"/>
                  </a:moveTo>
                  <a:lnTo>
                    <a:pt x="632" y="268"/>
                  </a:lnTo>
                  <a:lnTo>
                    <a:pt x="636" y="266"/>
                  </a:lnTo>
                  <a:lnTo>
                    <a:pt x="636" y="268"/>
                  </a:lnTo>
                  <a:lnTo>
                    <a:pt x="636" y="268"/>
                  </a:lnTo>
                  <a:lnTo>
                    <a:pt x="634" y="268"/>
                  </a:lnTo>
                  <a:lnTo>
                    <a:pt x="632" y="270"/>
                  </a:lnTo>
                  <a:lnTo>
                    <a:pt x="630" y="270"/>
                  </a:lnTo>
                  <a:close/>
                  <a:moveTo>
                    <a:pt x="608" y="284"/>
                  </a:moveTo>
                  <a:lnTo>
                    <a:pt x="608" y="286"/>
                  </a:lnTo>
                  <a:lnTo>
                    <a:pt x="612" y="286"/>
                  </a:lnTo>
                  <a:lnTo>
                    <a:pt x="614" y="288"/>
                  </a:lnTo>
                  <a:lnTo>
                    <a:pt x="616" y="288"/>
                  </a:lnTo>
                  <a:lnTo>
                    <a:pt x="618" y="288"/>
                  </a:lnTo>
                  <a:lnTo>
                    <a:pt x="622" y="286"/>
                  </a:lnTo>
                  <a:lnTo>
                    <a:pt x="622" y="288"/>
                  </a:lnTo>
                  <a:lnTo>
                    <a:pt x="624" y="286"/>
                  </a:lnTo>
                  <a:lnTo>
                    <a:pt x="626" y="284"/>
                  </a:lnTo>
                  <a:lnTo>
                    <a:pt x="628" y="286"/>
                  </a:lnTo>
                  <a:lnTo>
                    <a:pt x="628" y="284"/>
                  </a:lnTo>
                  <a:lnTo>
                    <a:pt x="626" y="280"/>
                  </a:lnTo>
                  <a:lnTo>
                    <a:pt x="624" y="282"/>
                  </a:lnTo>
                  <a:lnTo>
                    <a:pt x="620" y="282"/>
                  </a:lnTo>
                  <a:lnTo>
                    <a:pt x="620" y="282"/>
                  </a:lnTo>
                  <a:lnTo>
                    <a:pt x="616" y="284"/>
                  </a:lnTo>
                  <a:lnTo>
                    <a:pt x="614" y="282"/>
                  </a:lnTo>
                  <a:lnTo>
                    <a:pt x="612" y="284"/>
                  </a:lnTo>
                  <a:lnTo>
                    <a:pt x="608" y="284"/>
                  </a:lnTo>
                  <a:lnTo>
                    <a:pt x="608" y="284"/>
                  </a:lnTo>
                  <a:close/>
                  <a:moveTo>
                    <a:pt x="594" y="370"/>
                  </a:moveTo>
                  <a:lnTo>
                    <a:pt x="594" y="368"/>
                  </a:lnTo>
                  <a:lnTo>
                    <a:pt x="594" y="366"/>
                  </a:lnTo>
                  <a:lnTo>
                    <a:pt x="594" y="366"/>
                  </a:lnTo>
                  <a:lnTo>
                    <a:pt x="594" y="370"/>
                  </a:lnTo>
                  <a:lnTo>
                    <a:pt x="594" y="370"/>
                  </a:lnTo>
                  <a:close/>
                  <a:moveTo>
                    <a:pt x="580" y="366"/>
                  </a:moveTo>
                  <a:lnTo>
                    <a:pt x="578" y="366"/>
                  </a:lnTo>
                  <a:lnTo>
                    <a:pt x="578" y="364"/>
                  </a:lnTo>
                  <a:lnTo>
                    <a:pt x="576" y="362"/>
                  </a:lnTo>
                  <a:lnTo>
                    <a:pt x="574" y="364"/>
                  </a:lnTo>
                  <a:lnTo>
                    <a:pt x="574" y="362"/>
                  </a:lnTo>
                  <a:lnTo>
                    <a:pt x="574" y="360"/>
                  </a:lnTo>
                  <a:lnTo>
                    <a:pt x="574" y="356"/>
                  </a:lnTo>
                  <a:lnTo>
                    <a:pt x="572" y="356"/>
                  </a:lnTo>
                  <a:lnTo>
                    <a:pt x="574" y="352"/>
                  </a:lnTo>
                  <a:lnTo>
                    <a:pt x="574" y="348"/>
                  </a:lnTo>
                  <a:lnTo>
                    <a:pt x="574" y="348"/>
                  </a:lnTo>
                  <a:lnTo>
                    <a:pt x="572" y="346"/>
                  </a:lnTo>
                  <a:lnTo>
                    <a:pt x="572" y="344"/>
                  </a:lnTo>
                  <a:lnTo>
                    <a:pt x="572" y="342"/>
                  </a:lnTo>
                  <a:lnTo>
                    <a:pt x="570" y="340"/>
                  </a:lnTo>
                  <a:lnTo>
                    <a:pt x="570" y="336"/>
                  </a:lnTo>
                  <a:lnTo>
                    <a:pt x="568" y="334"/>
                  </a:lnTo>
                  <a:lnTo>
                    <a:pt x="566" y="334"/>
                  </a:lnTo>
                  <a:lnTo>
                    <a:pt x="566" y="332"/>
                  </a:lnTo>
                  <a:lnTo>
                    <a:pt x="566" y="328"/>
                  </a:lnTo>
                  <a:lnTo>
                    <a:pt x="566" y="328"/>
                  </a:lnTo>
                  <a:lnTo>
                    <a:pt x="564" y="330"/>
                  </a:lnTo>
                  <a:lnTo>
                    <a:pt x="562" y="328"/>
                  </a:lnTo>
                  <a:lnTo>
                    <a:pt x="560" y="328"/>
                  </a:lnTo>
                  <a:lnTo>
                    <a:pt x="560" y="328"/>
                  </a:lnTo>
                  <a:lnTo>
                    <a:pt x="558" y="326"/>
                  </a:lnTo>
                  <a:lnTo>
                    <a:pt x="562" y="324"/>
                  </a:lnTo>
                  <a:lnTo>
                    <a:pt x="562" y="320"/>
                  </a:lnTo>
                  <a:lnTo>
                    <a:pt x="560" y="318"/>
                  </a:lnTo>
                  <a:lnTo>
                    <a:pt x="562" y="318"/>
                  </a:lnTo>
                  <a:lnTo>
                    <a:pt x="562" y="314"/>
                  </a:lnTo>
                  <a:lnTo>
                    <a:pt x="560" y="312"/>
                  </a:lnTo>
                  <a:lnTo>
                    <a:pt x="564" y="308"/>
                  </a:lnTo>
                  <a:lnTo>
                    <a:pt x="566" y="306"/>
                  </a:lnTo>
                  <a:lnTo>
                    <a:pt x="566" y="306"/>
                  </a:lnTo>
                  <a:lnTo>
                    <a:pt x="568" y="304"/>
                  </a:lnTo>
                  <a:lnTo>
                    <a:pt x="568" y="306"/>
                  </a:lnTo>
                  <a:lnTo>
                    <a:pt x="572" y="304"/>
                  </a:lnTo>
                  <a:lnTo>
                    <a:pt x="574" y="306"/>
                  </a:lnTo>
                  <a:lnTo>
                    <a:pt x="576" y="308"/>
                  </a:lnTo>
                  <a:lnTo>
                    <a:pt x="574" y="308"/>
                  </a:lnTo>
                  <a:lnTo>
                    <a:pt x="574" y="308"/>
                  </a:lnTo>
                  <a:lnTo>
                    <a:pt x="574" y="310"/>
                  </a:lnTo>
                  <a:lnTo>
                    <a:pt x="576" y="310"/>
                  </a:lnTo>
                  <a:lnTo>
                    <a:pt x="576" y="312"/>
                  </a:lnTo>
                  <a:lnTo>
                    <a:pt x="576" y="314"/>
                  </a:lnTo>
                  <a:lnTo>
                    <a:pt x="580" y="316"/>
                  </a:lnTo>
                  <a:lnTo>
                    <a:pt x="580" y="320"/>
                  </a:lnTo>
                  <a:lnTo>
                    <a:pt x="580" y="322"/>
                  </a:lnTo>
                  <a:lnTo>
                    <a:pt x="582" y="322"/>
                  </a:lnTo>
                  <a:lnTo>
                    <a:pt x="584" y="320"/>
                  </a:lnTo>
                  <a:lnTo>
                    <a:pt x="584" y="318"/>
                  </a:lnTo>
                  <a:lnTo>
                    <a:pt x="584" y="318"/>
                  </a:lnTo>
                  <a:lnTo>
                    <a:pt x="586" y="314"/>
                  </a:lnTo>
                  <a:lnTo>
                    <a:pt x="586" y="314"/>
                  </a:lnTo>
                  <a:lnTo>
                    <a:pt x="588" y="312"/>
                  </a:lnTo>
                  <a:lnTo>
                    <a:pt x="588" y="310"/>
                  </a:lnTo>
                  <a:lnTo>
                    <a:pt x="588" y="308"/>
                  </a:lnTo>
                  <a:lnTo>
                    <a:pt x="588" y="306"/>
                  </a:lnTo>
                  <a:lnTo>
                    <a:pt x="590" y="306"/>
                  </a:lnTo>
                  <a:lnTo>
                    <a:pt x="592" y="306"/>
                  </a:lnTo>
                  <a:lnTo>
                    <a:pt x="592" y="310"/>
                  </a:lnTo>
                  <a:lnTo>
                    <a:pt x="594" y="310"/>
                  </a:lnTo>
                  <a:lnTo>
                    <a:pt x="594" y="308"/>
                  </a:lnTo>
                  <a:lnTo>
                    <a:pt x="592" y="304"/>
                  </a:lnTo>
                  <a:lnTo>
                    <a:pt x="592" y="302"/>
                  </a:lnTo>
                  <a:lnTo>
                    <a:pt x="592" y="302"/>
                  </a:lnTo>
                  <a:lnTo>
                    <a:pt x="590" y="304"/>
                  </a:lnTo>
                  <a:lnTo>
                    <a:pt x="588" y="306"/>
                  </a:lnTo>
                  <a:lnTo>
                    <a:pt x="586" y="302"/>
                  </a:lnTo>
                  <a:lnTo>
                    <a:pt x="586" y="300"/>
                  </a:lnTo>
                  <a:lnTo>
                    <a:pt x="584" y="298"/>
                  </a:lnTo>
                  <a:lnTo>
                    <a:pt x="584" y="294"/>
                  </a:lnTo>
                  <a:lnTo>
                    <a:pt x="584" y="294"/>
                  </a:lnTo>
                  <a:lnTo>
                    <a:pt x="586" y="294"/>
                  </a:lnTo>
                  <a:lnTo>
                    <a:pt x="588" y="292"/>
                  </a:lnTo>
                  <a:lnTo>
                    <a:pt x="588" y="294"/>
                  </a:lnTo>
                  <a:lnTo>
                    <a:pt x="590" y="294"/>
                  </a:lnTo>
                  <a:lnTo>
                    <a:pt x="590" y="300"/>
                  </a:lnTo>
                  <a:lnTo>
                    <a:pt x="592" y="300"/>
                  </a:lnTo>
                  <a:lnTo>
                    <a:pt x="592" y="298"/>
                  </a:lnTo>
                  <a:lnTo>
                    <a:pt x="594" y="296"/>
                  </a:lnTo>
                  <a:lnTo>
                    <a:pt x="592" y="294"/>
                  </a:lnTo>
                  <a:lnTo>
                    <a:pt x="592" y="292"/>
                  </a:lnTo>
                  <a:lnTo>
                    <a:pt x="590" y="290"/>
                  </a:lnTo>
                  <a:lnTo>
                    <a:pt x="590" y="288"/>
                  </a:lnTo>
                  <a:lnTo>
                    <a:pt x="592" y="288"/>
                  </a:lnTo>
                  <a:lnTo>
                    <a:pt x="592" y="284"/>
                  </a:lnTo>
                  <a:lnTo>
                    <a:pt x="594" y="284"/>
                  </a:lnTo>
                  <a:lnTo>
                    <a:pt x="596" y="284"/>
                  </a:lnTo>
                  <a:lnTo>
                    <a:pt x="596" y="284"/>
                  </a:lnTo>
                  <a:lnTo>
                    <a:pt x="598" y="288"/>
                  </a:lnTo>
                  <a:lnTo>
                    <a:pt x="600" y="288"/>
                  </a:lnTo>
                  <a:lnTo>
                    <a:pt x="602" y="286"/>
                  </a:lnTo>
                  <a:lnTo>
                    <a:pt x="600" y="286"/>
                  </a:lnTo>
                  <a:lnTo>
                    <a:pt x="600" y="284"/>
                  </a:lnTo>
                  <a:lnTo>
                    <a:pt x="600" y="284"/>
                  </a:lnTo>
                  <a:lnTo>
                    <a:pt x="602" y="282"/>
                  </a:lnTo>
                  <a:lnTo>
                    <a:pt x="606" y="282"/>
                  </a:lnTo>
                  <a:lnTo>
                    <a:pt x="606" y="284"/>
                  </a:lnTo>
                  <a:lnTo>
                    <a:pt x="604" y="284"/>
                  </a:lnTo>
                  <a:lnTo>
                    <a:pt x="604" y="286"/>
                  </a:lnTo>
                  <a:lnTo>
                    <a:pt x="606" y="288"/>
                  </a:lnTo>
                  <a:lnTo>
                    <a:pt x="608" y="290"/>
                  </a:lnTo>
                  <a:lnTo>
                    <a:pt x="610" y="288"/>
                  </a:lnTo>
                  <a:lnTo>
                    <a:pt x="612" y="290"/>
                  </a:lnTo>
                  <a:lnTo>
                    <a:pt x="616" y="290"/>
                  </a:lnTo>
                  <a:lnTo>
                    <a:pt x="616" y="290"/>
                  </a:lnTo>
                  <a:lnTo>
                    <a:pt x="618" y="290"/>
                  </a:lnTo>
                  <a:lnTo>
                    <a:pt x="624" y="290"/>
                  </a:lnTo>
                  <a:lnTo>
                    <a:pt x="626" y="292"/>
                  </a:lnTo>
                  <a:lnTo>
                    <a:pt x="628" y="292"/>
                  </a:lnTo>
                  <a:lnTo>
                    <a:pt x="628" y="294"/>
                  </a:lnTo>
                  <a:lnTo>
                    <a:pt x="628" y="294"/>
                  </a:lnTo>
                  <a:lnTo>
                    <a:pt x="628" y="296"/>
                  </a:lnTo>
                  <a:lnTo>
                    <a:pt x="628" y="298"/>
                  </a:lnTo>
                  <a:lnTo>
                    <a:pt x="624" y="300"/>
                  </a:lnTo>
                  <a:lnTo>
                    <a:pt x="622" y="300"/>
                  </a:lnTo>
                  <a:lnTo>
                    <a:pt x="622" y="298"/>
                  </a:lnTo>
                  <a:lnTo>
                    <a:pt x="622" y="300"/>
                  </a:lnTo>
                  <a:lnTo>
                    <a:pt x="620" y="300"/>
                  </a:lnTo>
                  <a:lnTo>
                    <a:pt x="620" y="302"/>
                  </a:lnTo>
                  <a:lnTo>
                    <a:pt x="622" y="302"/>
                  </a:lnTo>
                  <a:lnTo>
                    <a:pt x="622" y="304"/>
                  </a:lnTo>
                  <a:lnTo>
                    <a:pt x="622" y="308"/>
                  </a:lnTo>
                  <a:lnTo>
                    <a:pt x="620" y="308"/>
                  </a:lnTo>
                  <a:lnTo>
                    <a:pt x="620" y="308"/>
                  </a:lnTo>
                  <a:lnTo>
                    <a:pt x="618" y="308"/>
                  </a:lnTo>
                  <a:lnTo>
                    <a:pt x="614" y="308"/>
                  </a:lnTo>
                  <a:lnTo>
                    <a:pt x="614" y="308"/>
                  </a:lnTo>
                  <a:lnTo>
                    <a:pt x="608" y="310"/>
                  </a:lnTo>
                  <a:lnTo>
                    <a:pt x="606" y="312"/>
                  </a:lnTo>
                  <a:lnTo>
                    <a:pt x="604" y="312"/>
                  </a:lnTo>
                  <a:lnTo>
                    <a:pt x="602" y="316"/>
                  </a:lnTo>
                  <a:lnTo>
                    <a:pt x="602" y="316"/>
                  </a:lnTo>
                  <a:lnTo>
                    <a:pt x="604" y="316"/>
                  </a:lnTo>
                  <a:lnTo>
                    <a:pt x="606" y="316"/>
                  </a:lnTo>
                  <a:lnTo>
                    <a:pt x="608" y="314"/>
                  </a:lnTo>
                  <a:lnTo>
                    <a:pt x="610" y="314"/>
                  </a:lnTo>
                  <a:lnTo>
                    <a:pt x="614" y="316"/>
                  </a:lnTo>
                  <a:lnTo>
                    <a:pt x="614" y="320"/>
                  </a:lnTo>
                  <a:lnTo>
                    <a:pt x="614" y="320"/>
                  </a:lnTo>
                  <a:lnTo>
                    <a:pt x="612" y="320"/>
                  </a:lnTo>
                  <a:lnTo>
                    <a:pt x="614" y="322"/>
                  </a:lnTo>
                  <a:lnTo>
                    <a:pt x="614" y="322"/>
                  </a:lnTo>
                  <a:lnTo>
                    <a:pt x="614" y="326"/>
                  </a:lnTo>
                  <a:lnTo>
                    <a:pt x="612" y="326"/>
                  </a:lnTo>
                  <a:lnTo>
                    <a:pt x="612" y="328"/>
                  </a:lnTo>
                  <a:lnTo>
                    <a:pt x="612" y="330"/>
                  </a:lnTo>
                  <a:lnTo>
                    <a:pt x="614" y="328"/>
                  </a:lnTo>
                  <a:lnTo>
                    <a:pt x="616" y="326"/>
                  </a:lnTo>
                  <a:lnTo>
                    <a:pt x="618" y="326"/>
                  </a:lnTo>
                  <a:lnTo>
                    <a:pt x="620" y="326"/>
                  </a:lnTo>
                  <a:lnTo>
                    <a:pt x="618" y="328"/>
                  </a:lnTo>
                  <a:lnTo>
                    <a:pt x="618" y="330"/>
                  </a:lnTo>
                  <a:lnTo>
                    <a:pt x="616" y="334"/>
                  </a:lnTo>
                  <a:lnTo>
                    <a:pt x="616" y="336"/>
                  </a:lnTo>
                  <a:lnTo>
                    <a:pt x="612" y="338"/>
                  </a:lnTo>
                  <a:lnTo>
                    <a:pt x="610" y="338"/>
                  </a:lnTo>
                  <a:lnTo>
                    <a:pt x="610" y="340"/>
                  </a:lnTo>
                  <a:lnTo>
                    <a:pt x="610" y="342"/>
                  </a:lnTo>
                  <a:lnTo>
                    <a:pt x="610" y="344"/>
                  </a:lnTo>
                  <a:lnTo>
                    <a:pt x="608" y="344"/>
                  </a:lnTo>
                  <a:lnTo>
                    <a:pt x="608" y="344"/>
                  </a:lnTo>
                  <a:lnTo>
                    <a:pt x="606" y="344"/>
                  </a:lnTo>
                  <a:lnTo>
                    <a:pt x="606" y="346"/>
                  </a:lnTo>
                  <a:lnTo>
                    <a:pt x="610" y="348"/>
                  </a:lnTo>
                  <a:lnTo>
                    <a:pt x="608" y="350"/>
                  </a:lnTo>
                  <a:lnTo>
                    <a:pt x="606" y="350"/>
                  </a:lnTo>
                  <a:lnTo>
                    <a:pt x="608" y="352"/>
                  </a:lnTo>
                  <a:lnTo>
                    <a:pt x="606" y="354"/>
                  </a:lnTo>
                  <a:lnTo>
                    <a:pt x="604" y="352"/>
                  </a:lnTo>
                  <a:lnTo>
                    <a:pt x="602" y="354"/>
                  </a:lnTo>
                  <a:lnTo>
                    <a:pt x="600" y="354"/>
                  </a:lnTo>
                  <a:lnTo>
                    <a:pt x="598" y="356"/>
                  </a:lnTo>
                  <a:lnTo>
                    <a:pt x="598" y="356"/>
                  </a:lnTo>
                  <a:lnTo>
                    <a:pt x="594" y="358"/>
                  </a:lnTo>
                  <a:lnTo>
                    <a:pt x="592" y="356"/>
                  </a:lnTo>
                  <a:lnTo>
                    <a:pt x="588" y="358"/>
                  </a:lnTo>
                  <a:lnTo>
                    <a:pt x="588" y="356"/>
                  </a:lnTo>
                  <a:lnTo>
                    <a:pt x="586" y="352"/>
                  </a:lnTo>
                  <a:lnTo>
                    <a:pt x="588" y="350"/>
                  </a:lnTo>
                  <a:lnTo>
                    <a:pt x="588" y="348"/>
                  </a:lnTo>
                  <a:lnTo>
                    <a:pt x="584" y="350"/>
                  </a:lnTo>
                  <a:lnTo>
                    <a:pt x="584" y="354"/>
                  </a:lnTo>
                  <a:lnTo>
                    <a:pt x="586" y="358"/>
                  </a:lnTo>
                  <a:lnTo>
                    <a:pt x="588" y="360"/>
                  </a:lnTo>
                  <a:lnTo>
                    <a:pt x="586" y="362"/>
                  </a:lnTo>
                  <a:lnTo>
                    <a:pt x="584" y="364"/>
                  </a:lnTo>
                  <a:lnTo>
                    <a:pt x="582" y="366"/>
                  </a:lnTo>
                  <a:lnTo>
                    <a:pt x="580" y="366"/>
                  </a:lnTo>
                  <a:lnTo>
                    <a:pt x="580" y="366"/>
                  </a:lnTo>
                  <a:close/>
                  <a:moveTo>
                    <a:pt x="620" y="310"/>
                  </a:moveTo>
                  <a:lnTo>
                    <a:pt x="620" y="310"/>
                  </a:lnTo>
                  <a:lnTo>
                    <a:pt x="622" y="310"/>
                  </a:lnTo>
                  <a:lnTo>
                    <a:pt x="622" y="310"/>
                  </a:lnTo>
                  <a:lnTo>
                    <a:pt x="620" y="310"/>
                  </a:lnTo>
                  <a:close/>
                  <a:moveTo>
                    <a:pt x="618" y="320"/>
                  </a:moveTo>
                  <a:lnTo>
                    <a:pt x="620" y="320"/>
                  </a:lnTo>
                  <a:lnTo>
                    <a:pt x="622" y="316"/>
                  </a:lnTo>
                  <a:lnTo>
                    <a:pt x="622" y="314"/>
                  </a:lnTo>
                  <a:lnTo>
                    <a:pt x="622" y="314"/>
                  </a:lnTo>
                  <a:lnTo>
                    <a:pt x="620" y="312"/>
                  </a:lnTo>
                  <a:lnTo>
                    <a:pt x="620" y="312"/>
                  </a:lnTo>
                  <a:lnTo>
                    <a:pt x="618" y="314"/>
                  </a:lnTo>
                  <a:lnTo>
                    <a:pt x="616" y="316"/>
                  </a:lnTo>
                  <a:lnTo>
                    <a:pt x="618" y="318"/>
                  </a:lnTo>
                  <a:lnTo>
                    <a:pt x="618" y="320"/>
                  </a:lnTo>
                  <a:close/>
                  <a:moveTo>
                    <a:pt x="616" y="324"/>
                  </a:moveTo>
                  <a:lnTo>
                    <a:pt x="618" y="324"/>
                  </a:lnTo>
                  <a:lnTo>
                    <a:pt x="620" y="322"/>
                  </a:lnTo>
                  <a:lnTo>
                    <a:pt x="618" y="322"/>
                  </a:lnTo>
                  <a:lnTo>
                    <a:pt x="616" y="322"/>
                  </a:lnTo>
                  <a:lnTo>
                    <a:pt x="616" y="324"/>
                  </a:lnTo>
                  <a:lnTo>
                    <a:pt x="616" y="324"/>
                  </a:lnTo>
                  <a:close/>
                  <a:moveTo>
                    <a:pt x="524" y="272"/>
                  </a:moveTo>
                  <a:lnTo>
                    <a:pt x="524" y="274"/>
                  </a:lnTo>
                  <a:lnTo>
                    <a:pt x="524" y="274"/>
                  </a:lnTo>
                  <a:lnTo>
                    <a:pt x="526" y="274"/>
                  </a:lnTo>
                  <a:lnTo>
                    <a:pt x="528" y="274"/>
                  </a:lnTo>
                  <a:lnTo>
                    <a:pt x="528" y="274"/>
                  </a:lnTo>
                  <a:lnTo>
                    <a:pt x="526" y="272"/>
                  </a:lnTo>
                  <a:lnTo>
                    <a:pt x="524" y="272"/>
                  </a:lnTo>
                  <a:lnTo>
                    <a:pt x="524" y="272"/>
                  </a:lnTo>
                  <a:close/>
                  <a:moveTo>
                    <a:pt x="538" y="302"/>
                  </a:moveTo>
                  <a:lnTo>
                    <a:pt x="538" y="302"/>
                  </a:lnTo>
                  <a:lnTo>
                    <a:pt x="538" y="296"/>
                  </a:lnTo>
                  <a:lnTo>
                    <a:pt x="536" y="294"/>
                  </a:lnTo>
                  <a:lnTo>
                    <a:pt x="536" y="292"/>
                  </a:lnTo>
                  <a:lnTo>
                    <a:pt x="536" y="290"/>
                  </a:lnTo>
                  <a:lnTo>
                    <a:pt x="536" y="288"/>
                  </a:lnTo>
                  <a:lnTo>
                    <a:pt x="536" y="284"/>
                  </a:lnTo>
                  <a:lnTo>
                    <a:pt x="534" y="282"/>
                  </a:lnTo>
                  <a:lnTo>
                    <a:pt x="532" y="280"/>
                  </a:lnTo>
                  <a:lnTo>
                    <a:pt x="532" y="278"/>
                  </a:lnTo>
                  <a:lnTo>
                    <a:pt x="536" y="276"/>
                  </a:lnTo>
                  <a:lnTo>
                    <a:pt x="538" y="274"/>
                  </a:lnTo>
                  <a:lnTo>
                    <a:pt x="540" y="272"/>
                  </a:lnTo>
                  <a:lnTo>
                    <a:pt x="542" y="272"/>
                  </a:lnTo>
                  <a:lnTo>
                    <a:pt x="544" y="274"/>
                  </a:lnTo>
                  <a:lnTo>
                    <a:pt x="546" y="274"/>
                  </a:lnTo>
                  <a:lnTo>
                    <a:pt x="548" y="274"/>
                  </a:lnTo>
                  <a:lnTo>
                    <a:pt x="550" y="274"/>
                  </a:lnTo>
                  <a:lnTo>
                    <a:pt x="552" y="276"/>
                  </a:lnTo>
                  <a:lnTo>
                    <a:pt x="554" y="274"/>
                  </a:lnTo>
                  <a:lnTo>
                    <a:pt x="556" y="276"/>
                  </a:lnTo>
                  <a:lnTo>
                    <a:pt x="558" y="278"/>
                  </a:lnTo>
                  <a:lnTo>
                    <a:pt x="558" y="280"/>
                  </a:lnTo>
                  <a:lnTo>
                    <a:pt x="556" y="280"/>
                  </a:lnTo>
                  <a:lnTo>
                    <a:pt x="558" y="284"/>
                  </a:lnTo>
                  <a:lnTo>
                    <a:pt x="558" y="286"/>
                  </a:lnTo>
                  <a:lnTo>
                    <a:pt x="558" y="286"/>
                  </a:lnTo>
                  <a:lnTo>
                    <a:pt x="558" y="288"/>
                  </a:lnTo>
                  <a:lnTo>
                    <a:pt x="554" y="290"/>
                  </a:lnTo>
                  <a:lnTo>
                    <a:pt x="552" y="290"/>
                  </a:lnTo>
                  <a:lnTo>
                    <a:pt x="550" y="294"/>
                  </a:lnTo>
                  <a:lnTo>
                    <a:pt x="546" y="296"/>
                  </a:lnTo>
                  <a:lnTo>
                    <a:pt x="544" y="300"/>
                  </a:lnTo>
                  <a:lnTo>
                    <a:pt x="542" y="300"/>
                  </a:lnTo>
                  <a:lnTo>
                    <a:pt x="540" y="300"/>
                  </a:lnTo>
                  <a:lnTo>
                    <a:pt x="540" y="302"/>
                  </a:lnTo>
                  <a:lnTo>
                    <a:pt x="538" y="302"/>
                  </a:lnTo>
                  <a:close/>
                  <a:moveTo>
                    <a:pt x="628" y="354"/>
                  </a:moveTo>
                  <a:lnTo>
                    <a:pt x="624" y="350"/>
                  </a:lnTo>
                  <a:lnTo>
                    <a:pt x="622" y="350"/>
                  </a:lnTo>
                  <a:lnTo>
                    <a:pt x="618" y="350"/>
                  </a:lnTo>
                  <a:lnTo>
                    <a:pt x="620" y="348"/>
                  </a:lnTo>
                  <a:lnTo>
                    <a:pt x="622" y="348"/>
                  </a:lnTo>
                  <a:lnTo>
                    <a:pt x="622" y="348"/>
                  </a:lnTo>
                  <a:lnTo>
                    <a:pt x="624" y="346"/>
                  </a:lnTo>
                  <a:lnTo>
                    <a:pt x="622" y="346"/>
                  </a:lnTo>
                  <a:lnTo>
                    <a:pt x="622" y="346"/>
                  </a:lnTo>
                  <a:lnTo>
                    <a:pt x="620" y="344"/>
                  </a:lnTo>
                  <a:lnTo>
                    <a:pt x="624" y="342"/>
                  </a:lnTo>
                  <a:lnTo>
                    <a:pt x="624" y="336"/>
                  </a:lnTo>
                  <a:lnTo>
                    <a:pt x="624" y="334"/>
                  </a:lnTo>
                  <a:lnTo>
                    <a:pt x="626" y="334"/>
                  </a:lnTo>
                  <a:lnTo>
                    <a:pt x="626" y="332"/>
                  </a:lnTo>
                  <a:lnTo>
                    <a:pt x="624" y="330"/>
                  </a:lnTo>
                  <a:lnTo>
                    <a:pt x="626" y="328"/>
                  </a:lnTo>
                  <a:lnTo>
                    <a:pt x="626" y="326"/>
                  </a:lnTo>
                  <a:lnTo>
                    <a:pt x="628" y="322"/>
                  </a:lnTo>
                  <a:lnTo>
                    <a:pt x="628" y="320"/>
                  </a:lnTo>
                  <a:lnTo>
                    <a:pt x="628" y="318"/>
                  </a:lnTo>
                  <a:lnTo>
                    <a:pt x="630" y="316"/>
                  </a:lnTo>
                  <a:lnTo>
                    <a:pt x="632" y="314"/>
                  </a:lnTo>
                  <a:lnTo>
                    <a:pt x="634" y="312"/>
                  </a:lnTo>
                  <a:lnTo>
                    <a:pt x="634" y="310"/>
                  </a:lnTo>
                  <a:lnTo>
                    <a:pt x="636" y="306"/>
                  </a:lnTo>
                  <a:lnTo>
                    <a:pt x="636" y="302"/>
                  </a:lnTo>
                  <a:lnTo>
                    <a:pt x="640" y="302"/>
                  </a:lnTo>
                  <a:lnTo>
                    <a:pt x="640" y="302"/>
                  </a:lnTo>
                  <a:lnTo>
                    <a:pt x="638" y="300"/>
                  </a:lnTo>
                  <a:lnTo>
                    <a:pt x="640" y="298"/>
                  </a:lnTo>
                  <a:lnTo>
                    <a:pt x="642" y="298"/>
                  </a:lnTo>
                  <a:lnTo>
                    <a:pt x="644" y="300"/>
                  </a:lnTo>
                  <a:lnTo>
                    <a:pt x="644" y="302"/>
                  </a:lnTo>
                  <a:lnTo>
                    <a:pt x="648" y="302"/>
                  </a:lnTo>
                  <a:lnTo>
                    <a:pt x="646" y="300"/>
                  </a:lnTo>
                  <a:lnTo>
                    <a:pt x="644" y="298"/>
                  </a:lnTo>
                  <a:lnTo>
                    <a:pt x="646" y="298"/>
                  </a:lnTo>
                  <a:lnTo>
                    <a:pt x="648" y="296"/>
                  </a:lnTo>
                  <a:lnTo>
                    <a:pt x="646" y="294"/>
                  </a:lnTo>
                  <a:lnTo>
                    <a:pt x="648" y="290"/>
                  </a:lnTo>
                  <a:lnTo>
                    <a:pt x="652" y="290"/>
                  </a:lnTo>
                  <a:lnTo>
                    <a:pt x="656" y="290"/>
                  </a:lnTo>
                  <a:lnTo>
                    <a:pt x="658" y="288"/>
                  </a:lnTo>
                  <a:lnTo>
                    <a:pt x="660" y="290"/>
                  </a:lnTo>
                  <a:lnTo>
                    <a:pt x="662" y="290"/>
                  </a:lnTo>
                  <a:lnTo>
                    <a:pt x="662" y="292"/>
                  </a:lnTo>
                  <a:lnTo>
                    <a:pt x="664" y="290"/>
                  </a:lnTo>
                  <a:lnTo>
                    <a:pt x="668" y="290"/>
                  </a:lnTo>
                  <a:lnTo>
                    <a:pt x="668" y="294"/>
                  </a:lnTo>
                  <a:lnTo>
                    <a:pt x="670" y="294"/>
                  </a:lnTo>
                  <a:lnTo>
                    <a:pt x="672" y="294"/>
                  </a:lnTo>
                  <a:lnTo>
                    <a:pt x="672" y="294"/>
                  </a:lnTo>
                  <a:lnTo>
                    <a:pt x="674" y="296"/>
                  </a:lnTo>
                  <a:lnTo>
                    <a:pt x="674" y="298"/>
                  </a:lnTo>
                  <a:lnTo>
                    <a:pt x="674" y="300"/>
                  </a:lnTo>
                  <a:lnTo>
                    <a:pt x="676" y="298"/>
                  </a:lnTo>
                  <a:lnTo>
                    <a:pt x="680" y="298"/>
                  </a:lnTo>
                  <a:lnTo>
                    <a:pt x="686" y="300"/>
                  </a:lnTo>
                  <a:lnTo>
                    <a:pt x="688" y="302"/>
                  </a:lnTo>
                  <a:lnTo>
                    <a:pt x="690" y="304"/>
                  </a:lnTo>
                  <a:lnTo>
                    <a:pt x="690" y="304"/>
                  </a:lnTo>
                  <a:lnTo>
                    <a:pt x="692" y="306"/>
                  </a:lnTo>
                  <a:lnTo>
                    <a:pt x="690" y="306"/>
                  </a:lnTo>
                  <a:lnTo>
                    <a:pt x="690" y="306"/>
                  </a:lnTo>
                  <a:lnTo>
                    <a:pt x="688" y="308"/>
                  </a:lnTo>
                  <a:lnTo>
                    <a:pt x="684" y="312"/>
                  </a:lnTo>
                  <a:lnTo>
                    <a:pt x="682" y="314"/>
                  </a:lnTo>
                  <a:lnTo>
                    <a:pt x="680" y="316"/>
                  </a:lnTo>
                  <a:lnTo>
                    <a:pt x="680" y="316"/>
                  </a:lnTo>
                  <a:lnTo>
                    <a:pt x="676" y="320"/>
                  </a:lnTo>
                  <a:lnTo>
                    <a:pt x="672" y="324"/>
                  </a:lnTo>
                  <a:lnTo>
                    <a:pt x="670" y="324"/>
                  </a:lnTo>
                  <a:lnTo>
                    <a:pt x="670" y="324"/>
                  </a:lnTo>
                  <a:lnTo>
                    <a:pt x="670" y="326"/>
                  </a:lnTo>
                  <a:lnTo>
                    <a:pt x="670" y="328"/>
                  </a:lnTo>
                  <a:lnTo>
                    <a:pt x="666" y="330"/>
                  </a:lnTo>
                  <a:lnTo>
                    <a:pt x="662" y="334"/>
                  </a:lnTo>
                  <a:lnTo>
                    <a:pt x="658" y="336"/>
                  </a:lnTo>
                  <a:lnTo>
                    <a:pt x="656" y="338"/>
                  </a:lnTo>
                  <a:lnTo>
                    <a:pt x="654" y="336"/>
                  </a:lnTo>
                  <a:lnTo>
                    <a:pt x="654" y="336"/>
                  </a:lnTo>
                  <a:lnTo>
                    <a:pt x="652" y="336"/>
                  </a:lnTo>
                  <a:lnTo>
                    <a:pt x="648" y="334"/>
                  </a:lnTo>
                  <a:lnTo>
                    <a:pt x="648" y="332"/>
                  </a:lnTo>
                  <a:lnTo>
                    <a:pt x="646" y="330"/>
                  </a:lnTo>
                  <a:lnTo>
                    <a:pt x="644" y="332"/>
                  </a:lnTo>
                  <a:lnTo>
                    <a:pt x="642" y="330"/>
                  </a:lnTo>
                  <a:lnTo>
                    <a:pt x="640" y="330"/>
                  </a:lnTo>
                  <a:lnTo>
                    <a:pt x="638" y="330"/>
                  </a:lnTo>
                  <a:lnTo>
                    <a:pt x="636" y="330"/>
                  </a:lnTo>
                  <a:lnTo>
                    <a:pt x="636" y="332"/>
                  </a:lnTo>
                  <a:lnTo>
                    <a:pt x="638" y="332"/>
                  </a:lnTo>
                  <a:lnTo>
                    <a:pt x="642" y="332"/>
                  </a:lnTo>
                  <a:lnTo>
                    <a:pt x="642" y="334"/>
                  </a:lnTo>
                  <a:lnTo>
                    <a:pt x="640" y="336"/>
                  </a:lnTo>
                  <a:lnTo>
                    <a:pt x="640" y="338"/>
                  </a:lnTo>
                  <a:lnTo>
                    <a:pt x="642" y="340"/>
                  </a:lnTo>
                  <a:lnTo>
                    <a:pt x="640" y="342"/>
                  </a:lnTo>
                  <a:lnTo>
                    <a:pt x="638" y="344"/>
                  </a:lnTo>
                  <a:lnTo>
                    <a:pt x="636" y="346"/>
                  </a:lnTo>
                  <a:lnTo>
                    <a:pt x="634" y="344"/>
                  </a:lnTo>
                  <a:lnTo>
                    <a:pt x="632" y="346"/>
                  </a:lnTo>
                  <a:lnTo>
                    <a:pt x="632" y="348"/>
                  </a:lnTo>
                  <a:lnTo>
                    <a:pt x="630" y="350"/>
                  </a:lnTo>
                  <a:lnTo>
                    <a:pt x="628" y="350"/>
                  </a:lnTo>
                  <a:lnTo>
                    <a:pt x="628" y="352"/>
                  </a:lnTo>
                  <a:lnTo>
                    <a:pt x="628" y="354"/>
                  </a:lnTo>
                  <a:lnTo>
                    <a:pt x="628" y="354"/>
                  </a:lnTo>
                  <a:close/>
                  <a:moveTo>
                    <a:pt x="778" y="364"/>
                  </a:moveTo>
                  <a:lnTo>
                    <a:pt x="776" y="362"/>
                  </a:lnTo>
                  <a:lnTo>
                    <a:pt x="772" y="362"/>
                  </a:lnTo>
                  <a:lnTo>
                    <a:pt x="772" y="358"/>
                  </a:lnTo>
                  <a:lnTo>
                    <a:pt x="770" y="358"/>
                  </a:lnTo>
                  <a:lnTo>
                    <a:pt x="768" y="356"/>
                  </a:lnTo>
                  <a:lnTo>
                    <a:pt x="770" y="352"/>
                  </a:lnTo>
                  <a:lnTo>
                    <a:pt x="772" y="350"/>
                  </a:lnTo>
                  <a:lnTo>
                    <a:pt x="772" y="350"/>
                  </a:lnTo>
                  <a:lnTo>
                    <a:pt x="774" y="348"/>
                  </a:lnTo>
                  <a:lnTo>
                    <a:pt x="774" y="346"/>
                  </a:lnTo>
                  <a:lnTo>
                    <a:pt x="770" y="344"/>
                  </a:lnTo>
                  <a:lnTo>
                    <a:pt x="768" y="342"/>
                  </a:lnTo>
                  <a:lnTo>
                    <a:pt x="770" y="338"/>
                  </a:lnTo>
                  <a:lnTo>
                    <a:pt x="772" y="338"/>
                  </a:lnTo>
                  <a:lnTo>
                    <a:pt x="774" y="336"/>
                  </a:lnTo>
                  <a:lnTo>
                    <a:pt x="772" y="334"/>
                  </a:lnTo>
                  <a:lnTo>
                    <a:pt x="774" y="332"/>
                  </a:lnTo>
                  <a:lnTo>
                    <a:pt x="774" y="328"/>
                  </a:lnTo>
                  <a:lnTo>
                    <a:pt x="776" y="328"/>
                  </a:lnTo>
                  <a:lnTo>
                    <a:pt x="778" y="330"/>
                  </a:lnTo>
                  <a:lnTo>
                    <a:pt x="780" y="332"/>
                  </a:lnTo>
                  <a:lnTo>
                    <a:pt x="784" y="334"/>
                  </a:lnTo>
                  <a:lnTo>
                    <a:pt x="786" y="336"/>
                  </a:lnTo>
                  <a:lnTo>
                    <a:pt x="788" y="336"/>
                  </a:lnTo>
                  <a:lnTo>
                    <a:pt x="790" y="336"/>
                  </a:lnTo>
                  <a:lnTo>
                    <a:pt x="794" y="336"/>
                  </a:lnTo>
                  <a:lnTo>
                    <a:pt x="798" y="336"/>
                  </a:lnTo>
                  <a:lnTo>
                    <a:pt x="798" y="338"/>
                  </a:lnTo>
                  <a:lnTo>
                    <a:pt x="800" y="340"/>
                  </a:lnTo>
                  <a:lnTo>
                    <a:pt x="802" y="342"/>
                  </a:lnTo>
                  <a:lnTo>
                    <a:pt x="804" y="344"/>
                  </a:lnTo>
                  <a:lnTo>
                    <a:pt x="802" y="348"/>
                  </a:lnTo>
                  <a:lnTo>
                    <a:pt x="804" y="348"/>
                  </a:lnTo>
                  <a:lnTo>
                    <a:pt x="806" y="350"/>
                  </a:lnTo>
                  <a:lnTo>
                    <a:pt x="804" y="352"/>
                  </a:lnTo>
                  <a:lnTo>
                    <a:pt x="806" y="354"/>
                  </a:lnTo>
                  <a:lnTo>
                    <a:pt x="806" y="356"/>
                  </a:lnTo>
                  <a:lnTo>
                    <a:pt x="806" y="358"/>
                  </a:lnTo>
                  <a:lnTo>
                    <a:pt x="806" y="360"/>
                  </a:lnTo>
                  <a:lnTo>
                    <a:pt x="804" y="362"/>
                  </a:lnTo>
                  <a:lnTo>
                    <a:pt x="808" y="362"/>
                  </a:lnTo>
                  <a:lnTo>
                    <a:pt x="808" y="364"/>
                  </a:lnTo>
                  <a:lnTo>
                    <a:pt x="806" y="364"/>
                  </a:lnTo>
                  <a:lnTo>
                    <a:pt x="806" y="366"/>
                  </a:lnTo>
                  <a:lnTo>
                    <a:pt x="802" y="364"/>
                  </a:lnTo>
                  <a:lnTo>
                    <a:pt x="800" y="364"/>
                  </a:lnTo>
                  <a:lnTo>
                    <a:pt x="796" y="364"/>
                  </a:lnTo>
                  <a:lnTo>
                    <a:pt x="794" y="362"/>
                  </a:lnTo>
                  <a:lnTo>
                    <a:pt x="790" y="362"/>
                  </a:lnTo>
                  <a:lnTo>
                    <a:pt x="790" y="362"/>
                  </a:lnTo>
                  <a:lnTo>
                    <a:pt x="788" y="360"/>
                  </a:lnTo>
                  <a:lnTo>
                    <a:pt x="784" y="362"/>
                  </a:lnTo>
                  <a:lnTo>
                    <a:pt x="782" y="362"/>
                  </a:lnTo>
                  <a:lnTo>
                    <a:pt x="780" y="364"/>
                  </a:lnTo>
                  <a:lnTo>
                    <a:pt x="778" y="364"/>
                  </a:lnTo>
                  <a:close/>
                  <a:moveTo>
                    <a:pt x="764" y="368"/>
                  </a:moveTo>
                  <a:lnTo>
                    <a:pt x="764" y="364"/>
                  </a:lnTo>
                  <a:lnTo>
                    <a:pt x="766" y="364"/>
                  </a:lnTo>
                  <a:lnTo>
                    <a:pt x="766" y="364"/>
                  </a:lnTo>
                  <a:lnTo>
                    <a:pt x="766" y="366"/>
                  </a:lnTo>
                  <a:lnTo>
                    <a:pt x="764" y="368"/>
                  </a:lnTo>
                  <a:close/>
                  <a:moveTo>
                    <a:pt x="768" y="370"/>
                  </a:moveTo>
                  <a:lnTo>
                    <a:pt x="768" y="368"/>
                  </a:lnTo>
                  <a:lnTo>
                    <a:pt x="768" y="368"/>
                  </a:lnTo>
                  <a:lnTo>
                    <a:pt x="768" y="368"/>
                  </a:lnTo>
                  <a:lnTo>
                    <a:pt x="770" y="370"/>
                  </a:lnTo>
                  <a:lnTo>
                    <a:pt x="768" y="370"/>
                  </a:lnTo>
                  <a:close/>
                  <a:moveTo>
                    <a:pt x="774" y="370"/>
                  </a:moveTo>
                  <a:lnTo>
                    <a:pt x="774" y="370"/>
                  </a:lnTo>
                  <a:lnTo>
                    <a:pt x="772" y="368"/>
                  </a:lnTo>
                  <a:lnTo>
                    <a:pt x="774" y="368"/>
                  </a:lnTo>
                  <a:lnTo>
                    <a:pt x="776" y="370"/>
                  </a:lnTo>
                  <a:lnTo>
                    <a:pt x="774" y="370"/>
                  </a:lnTo>
                  <a:close/>
                  <a:moveTo>
                    <a:pt x="622" y="422"/>
                  </a:moveTo>
                  <a:lnTo>
                    <a:pt x="622" y="420"/>
                  </a:lnTo>
                  <a:lnTo>
                    <a:pt x="622" y="420"/>
                  </a:lnTo>
                  <a:lnTo>
                    <a:pt x="624" y="420"/>
                  </a:lnTo>
                  <a:lnTo>
                    <a:pt x="624" y="420"/>
                  </a:lnTo>
                  <a:lnTo>
                    <a:pt x="624" y="422"/>
                  </a:lnTo>
                  <a:lnTo>
                    <a:pt x="624" y="422"/>
                  </a:lnTo>
                  <a:lnTo>
                    <a:pt x="622" y="422"/>
                  </a:lnTo>
                  <a:close/>
                  <a:moveTo>
                    <a:pt x="630" y="434"/>
                  </a:moveTo>
                  <a:lnTo>
                    <a:pt x="630" y="438"/>
                  </a:lnTo>
                  <a:lnTo>
                    <a:pt x="630" y="436"/>
                  </a:lnTo>
                  <a:lnTo>
                    <a:pt x="632" y="436"/>
                  </a:lnTo>
                  <a:lnTo>
                    <a:pt x="632" y="434"/>
                  </a:lnTo>
                  <a:lnTo>
                    <a:pt x="630" y="434"/>
                  </a:lnTo>
                  <a:lnTo>
                    <a:pt x="630" y="434"/>
                  </a:lnTo>
                  <a:close/>
                  <a:moveTo>
                    <a:pt x="628" y="434"/>
                  </a:moveTo>
                  <a:lnTo>
                    <a:pt x="626" y="436"/>
                  </a:lnTo>
                  <a:lnTo>
                    <a:pt x="628" y="438"/>
                  </a:lnTo>
                  <a:lnTo>
                    <a:pt x="628" y="438"/>
                  </a:lnTo>
                  <a:lnTo>
                    <a:pt x="628" y="440"/>
                  </a:lnTo>
                  <a:lnTo>
                    <a:pt x="628" y="438"/>
                  </a:lnTo>
                  <a:lnTo>
                    <a:pt x="628" y="434"/>
                  </a:lnTo>
                  <a:lnTo>
                    <a:pt x="628" y="434"/>
                  </a:lnTo>
                  <a:lnTo>
                    <a:pt x="628" y="434"/>
                  </a:lnTo>
                  <a:close/>
                  <a:moveTo>
                    <a:pt x="674" y="426"/>
                  </a:moveTo>
                  <a:lnTo>
                    <a:pt x="674" y="426"/>
                  </a:lnTo>
                  <a:lnTo>
                    <a:pt x="672" y="424"/>
                  </a:lnTo>
                  <a:lnTo>
                    <a:pt x="670" y="424"/>
                  </a:lnTo>
                  <a:lnTo>
                    <a:pt x="670" y="424"/>
                  </a:lnTo>
                  <a:lnTo>
                    <a:pt x="668" y="424"/>
                  </a:lnTo>
                  <a:lnTo>
                    <a:pt x="668" y="422"/>
                  </a:lnTo>
                  <a:lnTo>
                    <a:pt x="668" y="422"/>
                  </a:lnTo>
                  <a:lnTo>
                    <a:pt x="670" y="420"/>
                  </a:lnTo>
                  <a:lnTo>
                    <a:pt x="670" y="420"/>
                  </a:lnTo>
                  <a:lnTo>
                    <a:pt x="672" y="420"/>
                  </a:lnTo>
                  <a:lnTo>
                    <a:pt x="674" y="422"/>
                  </a:lnTo>
                  <a:lnTo>
                    <a:pt x="676" y="422"/>
                  </a:lnTo>
                  <a:lnTo>
                    <a:pt x="676" y="424"/>
                  </a:lnTo>
                  <a:lnTo>
                    <a:pt x="676" y="426"/>
                  </a:lnTo>
                  <a:lnTo>
                    <a:pt x="676" y="426"/>
                  </a:lnTo>
                  <a:lnTo>
                    <a:pt x="674" y="426"/>
                  </a:lnTo>
                  <a:lnTo>
                    <a:pt x="674" y="426"/>
                  </a:lnTo>
                  <a:close/>
                  <a:moveTo>
                    <a:pt x="702" y="436"/>
                  </a:moveTo>
                  <a:lnTo>
                    <a:pt x="700" y="436"/>
                  </a:lnTo>
                  <a:lnTo>
                    <a:pt x="698" y="434"/>
                  </a:lnTo>
                  <a:lnTo>
                    <a:pt x="700" y="434"/>
                  </a:lnTo>
                  <a:lnTo>
                    <a:pt x="702" y="434"/>
                  </a:lnTo>
                  <a:lnTo>
                    <a:pt x="702" y="436"/>
                  </a:lnTo>
                  <a:lnTo>
                    <a:pt x="702" y="436"/>
                  </a:lnTo>
                  <a:close/>
                  <a:moveTo>
                    <a:pt x="704" y="438"/>
                  </a:moveTo>
                  <a:lnTo>
                    <a:pt x="706" y="438"/>
                  </a:lnTo>
                  <a:lnTo>
                    <a:pt x="704" y="436"/>
                  </a:lnTo>
                  <a:lnTo>
                    <a:pt x="704" y="438"/>
                  </a:lnTo>
                  <a:close/>
                  <a:moveTo>
                    <a:pt x="708" y="438"/>
                  </a:moveTo>
                  <a:lnTo>
                    <a:pt x="710" y="438"/>
                  </a:lnTo>
                  <a:lnTo>
                    <a:pt x="710" y="440"/>
                  </a:lnTo>
                  <a:lnTo>
                    <a:pt x="712" y="440"/>
                  </a:lnTo>
                  <a:lnTo>
                    <a:pt x="712" y="438"/>
                  </a:lnTo>
                  <a:lnTo>
                    <a:pt x="710" y="438"/>
                  </a:lnTo>
                  <a:lnTo>
                    <a:pt x="710" y="436"/>
                  </a:lnTo>
                  <a:lnTo>
                    <a:pt x="708" y="436"/>
                  </a:lnTo>
                  <a:lnTo>
                    <a:pt x="708" y="438"/>
                  </a:lnTo>
                  <a:lnTo>
                    <a:pt x="708" y="438"/>
                  </a:lnTo>
                  <a:close/>
                  <a:moveTo>
                    <a:pt x="736" y="476"/>
                  </a:moveTo>
                  <a:lnTo>
                    <a:pt x="736" y="476"/>
                  </a:lnTo>
                  <a:lnTo>
                    <a:pt x="738" y="474"/>
                  </a:lnTo>
                  <a:lnTo>
                    <a:pt x="736" y="472"/>
                  </a:lnTo>
                  <a:lnTo>
                    <a:pt x="738" y="472"/>
                  </a:lnTo>
                  <a:lnTo>
                    <a:pt x="740" y="474"/>
                  </a:lnTo>
                  <a:lnTo>
                    <a:pt x="738" y="474"/>
                  </a:lnTo>
                  <a:lnTo>
                    <a:pt x="738" y="476"/>
                  </a:lnTo>
                  <a:lnTo>
                    <a:pt x="736" y="476"/>
                  </a:lnTo>
                  <a:close/>
                  <a:moveTo>
                    <a:pt x="734" y="484"/>
                  </a:moveTo>
                  <a:lnTo>
                    <a:pt x="732" y="482"/>
                  </a:lnTo>
                  <a:lnTo>
                    <a:pt x="734" y="480"/>
                  </a:lnTo>
                  <a:lnTo>
                    <a:pt x="734" y="480"/>
                  </a:lnTo>
                  <a:lnTo>
                    <a:pt x="738" y="480"/>
                  </a:lnTo>
                  <a:lnTo>
                    <a:pt x="738" y="482"/>
                  </a:lnTo>
                  <a:lnTo>
                    <a:pt x="736" y="482"/>
                  </a:lnTo>
                  <a:lnTo>
                    <a:pt x="734" y="484"/>
                  </a:lnTo>
                  <a:lnTo>
                    <a:pt x="734" y="484"/>
                  </a:lnTo>
                  <a:close/>
                  <a:moveTo>
                    <a:pt x="718" y="448"/>
                  </a:moveTo>
                  <a:lnTo>
                    <a:pt x="716" y="446"/>
                  </a:lnTo>
                  <a:lnTo>
                    <a:pt x="718" y="446"/>
                  </a:lnTo>
                  <a:lnTo>
                    <a:pt x="718" y="448"/>
                  </a:lnTo>
                  <a:close/>
                  <a:moveTo>
                    <a:pt x="714" y="448"/>
                  </a:moveTo>
                  <a:lnTo>
                    <a:pt x="712" y="446"/>
                  </a:lnTo>
                  <a:lnTo>
                    <a:pt x="714" y="446"/>
                  </a:lnTo>
                  <a:lnTo>
                    <a:pt x="714" y="448"/>
                  </a:lnTo>
                  <a:lnTo>
                    <a:pt x="714" y="448"/>
                  </a:lnTo>
                  <a:close/>
                  <a:moveTo>
                    <a:pt x="714" y="448"/>
                  </a:moveTo>
                  <a:lnTo>
                    <a:pt x="716" y="450"/>
                  </a:lnTo>
                  <a:lnTo>
                    <a:pt x="716" y="450"/>
                  </a:lnTo>
                  <a:lnTo>
                    <a:pt x="718" y="450"/>
                  </a:lnTo>
                  <a:lnTo>
                    <a:pt x="718" y="450"/>
                  </a:lnTo>
                  <a:lnTo>
                    <a:pt x="716" y="448"/>
                  </a:lnTo>
                  <a:lnTo>
                    <a:pt x="714" y="448"/>
                  </a:lnTo>
                  <a:lnTo>
                    <a:pt x="714" y="448"/>
                  </a:lnTo>
                  <a:close/>
                  <a:moveTo>
                    <a:pt x="730" y="442"/>
                  </a:moveTo>
                  <a:lnTo>
                    <a:pt x="732" y="442"/>
                  </a:lnTo>
                  <a:lnTo>
                    <a:pt x="732" y="444"/>
                  </a:lnTo>
                  <a:lnTo>
                    <a:pt x="732" y="446"/>
                  </a:lnTo>
                  <a:lnTo>
                    <a:pt x="732" y="446"/>
                  </a:lnTo>
                  <a:lnTo>
                    <a:pt x="734" y="448"/>
                  </a:lnTo>
                  <a:lnTo>
                    <a:pt x="734" y="448"/>
                  </a:lnTo>
                  <a:lnTo>
                    <a:pt x="734" y="446"/>
                  </a:lnTo>
                  <a:lnTo>
                    <a:pt x="736" y="446"/>
                  </a:lnTo>
                  <a:lnTo>
                    <a:pt x="738" y="446"/>
                  </a:lnTo>
                  <a:lnTo>
                    <a:pt x="740" y="446"/>
                  </a:lnTo>
                  <a:lnTo>
                    <a:pt x="740" y="444"/>
                  </a:lnTo>
                  <a:lnTo>
                    <a:pt x="740" y="442"/>
                  </a:lnTo>
                  <a:lnTo>
                    <a:pt x="736" y="442"/>
                  </a:lnTo>
                  <a:lnTo>
                    <a:pt x="734" y="440"/>
                  </a:lnTo>
                  <a:lnTo>
                    <a:pt x="732" y="440"/>
                  </a:lnTo>
                  <a:lnTo>
                    <a:pt x="732" y="442"/>
                  </a:lnTo>
                  <a:lnTo>
                    <a:pt x="730" y="442"/>
                  </a:lnTo>
                  <a:lnTo>
                    <a:pt x="730" y="442"/>
                  </a:lnTo>
                  <a:close/>
                  <a:moveTo>
                    <a:pt x="758" y="440"/>
                  </a:moveTo>
                  <a:lnTo>
                    <a:pt x="758" y="440"/>
                  </a:lnTo>
                  <a:lnTo>
                    <a:pt x="760" y="438"/>
                  </a:lnTo>
                  <a:lnTo>
                    <a:pt x="760" y="440"/>
                  </a:lnTo>
                  <a:lnTo>
                    <a:pt x="758" y="440"/>
                  </a:lnTo>
                  <a:close/>
                  <a:moveTo>
                    <a:pt x="748" y="452"/>
                  </a:moveTo>
                  <a:lnTo>
                    <a:pt x="750" y="450"/>
                  </a:lnTo>
                  <a:lnTo>
                    <a:pt x="752" y="448"/>
                  </a:lnTo>
                  <a:lnTo>
                    <a:pt x="754" y="448"/>
                  </a:lnTo>
                  <a:lnTo>
                    <a:pt x="754" y="448"/>
                  </a:lnTo>
                  <a:lnTo>
                    <a:pt x="754" y="446"/>
                  </a:lnTo>
                  <a:lnTo>
                    <a:pt x="756" y="448"/>
                  </a:lnTo>
                  <a:lnTo>
                    <a:pt x="756" y="448"/>
                  </a:lnTo>
                  <a:lnTo>
                    <a:pt x="754" y="450"/>
                  </a:lnTo>
                  <a:lnTo>
                    <a:pt x="752" y="452"/>
                  </a:lnTo>
                  <a:lnTo>
                    <a:pt x="750" y="452"/>
                  </a:lnTo>
                  <a:lnTo>
                    <a:pt x="748" y="452"/>
                  </a:lnTo>
                  <a:close/>
                  <a:moveTo>
                    <a:pt x="740" y="468"/>
                  </a:moveTo>
                  <a:lnTo>
                    <a:pt x="744" y="464"/>
                  </a:lnTo>
                  <a:lnTo>
                    <a:pt x="744" y="462"/>
                  </a:lnTo>
                  <a:lnTo>
                    <a:pt x="746" y="462"/>
                  </a:lnTo>
                  <a:lnTo>
                    <a:pt x="748" y="460"/>
                  </a:lnTo>
                  <a:lnTo>
                    <a:pt x="750" y="458"/>
                  </a:lnTo>
                  <a:lnTo>
                    <a:pt x="750" y="456"/>
                  </a:lnTo>
                  <a:lnTo>
                    <a:pt x="748" y="454"/>
                  </a:lnTo>
                  <a:lnTo>
                    <a:pt x="746" y="456"/>
                  </a:lnTo>
                  <a:lnTo>
                    <a:pt x="746" y="458"/>
                  </a:lnTo>
                  <a:lnTo>
                    <a:pt x="746" y="458"/>
                  </a:lnTo>
                  <a:lnTo>
                    <a:pt x="744" y="460"/>
                  </a:lnTo>
                  <a:lnTo>
                    <a:pt x="742" y="460"/>
                  </a:lnTo>
                  <a:lnTo>
                    <a:pt x="738" y="460"/>
                  </a:lnTo>
                  <a:lnTo>
                    <a:pt x="736" y="462"/>
                  </a:lnTo>
                  <a:lnTo>
                    <a:pt x="736" y="464"/>
                  </a:lnTo>
                  <a:lnTo>
                    <a:pt x="734" y="464"/>
                  </a:lnTo>
                  <a:lnTo>
                    <a:pt x="734" y="468"/>
                  </a:lnTo>
                  <a:lnTo>
                    <a:pt x="736" y="466"/>
                  </a:lnTo>
                  <a:lnTo>
                    <a:pt x="738" y="468"/>
                  </a:lnTo>
                  <a:lnTo>
                    <a:pt x="740" y="468"/>
                  </a:lnTo>
                  <a:close/>
                  <a:moveTo>
                    <a:pt x="760" y="464"/>
                  </a:moveTo>
                  <a:lnTo>
                    <a:pt x="758" y="462"/>
                  </a:lnTo>
                  <a:lnTo>
                    <a:pt x="760" y="460"/>
                  </a:lnTo>
                  <a:lnTo>
                    <a:pt x="760" y="458"/>
                  </a:lnTo>
                  <a:lnTo>
                    <a:pt x="762" y="458"/>
                  </a:lnTo>
                  <a:lnTo>
                    <a:pt x="764" y="458"/>
                  </a:lnTo>
                  <a:lnTo>
                    <a:pt x="766" y="462"/>
                  </a:lnTo>
                  <a:lnTo>
                    <a:pt x="764" y="462"/>
                  </a:lnTo>
                  <a:lnTo>
                    <a:pt x="762" y="462"/>
                  </a:lnTo>
                  <a:lnTo>
                    <a:pt x="760" y="466"/>
                  </a:lnTo>
                  <a:lnTo>
                    <a:pt x="760" y="464"/>
                  </a:lnTo>
                  <a:close/>
                  <a:moveTo>
                    <a:pt x="774" y="484"/>
                  </a:moveTo>
                  <a:lnTo>
                    <a:pt x="774" y="482"/>
                  </a:lnTo>
                  <a:lnTo>
                    <a:pt x="774" y="478"/>
                  </a:lnTo>
                  <a:lnTo>
                    <a:pt x="774" y="476"/>
                  </a:lnTo>
                  <a:lnTo>
                    <a:pt x="772" y="476"/>
                  </a:lnTo>
                  <a:lnTo>
                    <a:pt x="772" y="478"/>
                  </a:lnTo>
                  <a:lnTo>
                    <a:pt x="772" y="482"/>
                  </a:lnTo>
                  <a:lnTo>
                    <a:pt x="772" y="484"/>
                  </a:lnTo>
                  <a:lnTo>
                    <a:pt x="772" y="484"/>
                  </a:lnTo>
                  <a:lnTo>
                    <a:pt x="772" y="486"/>
                  </a:lnTo>
                  <a:lnTo>
                    <a:pt x="774" y="486"/>
                  </a:lnTo>
                  <a:lnTo>
                    <a:pt x="774" y="484"/>
                  </a:lnTo>
                  <a:close/>
                  <a:moveTo>
                    <a:pt x="776" y="482"/>
                  </a:moveTo>
                  <a:lnTo>
                    <a:pt x="776" y="482"/>
                  </a:lnTo>
                  <a:lnTo>
                    <a:pt x="776" y="478"/>
                  </a:lnTo>
                  <a:lnTo>
                    <a:pt x="778" y="480"/>
                  </a:lnTo>
                  <a:lnTo>
                    <a:pt x="778" y="482"/>
                  </a:lnTo>
                  <a:lnTo>
                    <a:pt x="778" y="482"/>
                  </a:lnTo>
                  <a:lnTo>
                    <a:pt x="776" y="482"/>
                  </a:lnTo>
                  <a:close/>
                  <a:moveTo>
                    <a:pt x="780" y="488"/>
                  </a:moveTo>
                  <a:lnTo>
                    <a:pt x="780" y="486"/>
                  </a:lnTo>
                  <a:lnTo>
                    <a:pt x="780" y="486"/>
                  </a:lnTo>
                  <a:lnTo>
                    <a:pt x="782" y="486"/>
                  </a:lnTo>
                  <a:lnTo>
                    <a:pt x="782" y="488"/>
                  </a:lnTo>
                  <a:lnTo>
                    <a:pt x="780" y="488"/>
                  </a:lnTo>
                  <a:close/>
                  <a:moveTo>
                    <a:pt x="772" y="494"/>
                  </a:moveTo>
                  <a:lnTo>
                    <a:pt x="772" y="494"/>
                  </a:lnTo>
                  <a:lnTo>
                    <a:pt x="772" y="496"/>
                  </a:lnTo>
                  <a:lnTo>
                    <a:pt x="774" y="500"/>
                  </a:lnTo>
                  <a:lnTo>
                    <a:pt x="774" y="500"/>
                  </a:lnTo>
                  <a:lnTo>
                    <a:pt x="774" y="500"/>
                  </a:lnTo>
                  <a:lnTo>
                    <a:pt x="778" y="500"/>
                  </a:lnTo>
                  <a:lnTo>
                    <a:pt x="778" y="500"/>
                  </a:lnTo>
                  <a:lnTo>
                    <a:pt x="780" y="500"/>
                  </a:lnTo>
                  <a:lnTo>
                    <a:pt x="782" y="502"/>
                  </a:lnTo>
                  <a:lnTo>
                    <a:pt x="784" y="500"/>
                  </a:lnTo>
                  <a:lnTo>
                    <a:pt x="782" y="498"/>
                  </a:lnTo>
                  <a:lnTo>
                    <a:pt x="782" y="496"/>
                  </a:lnTo>
                  <a:lnTo>
                    <a:pt x="780" y="496"/>
                  </a:lnTo>
                  <a:lnTo>
                    <a:pt x="780" y="494"/>
                  </a:lnTo>
                  <a:lnTo>
                    <a:pt x="778" y="494"/>
                  </a:lnTo>
                  <a:lnTo>
                    <a:pt x="776" y="494"/>
                  </a:lnTo>
                  <a:lnTo>
                    <a:pt x="776" y="492"/>
                  </a:lnTo>
                  <a:lnTo>
                    <a:pt x="776" y="492"/>
                  </a:lnTo>
                  <a:lnTo>
                    <a:pt x="776" y="492"/>
                  </a:lnTo>
                  <a:lnTo>
                    <a:pt x="774" y="494"/>
                  </a:lnTo>
                  <a:lnTo>
                    <a:pt x="774" y="494"/>
                  </a:lnTo>
                  <a:lnTo>
                    <a:pt x="772" y="494"/>
                  </a:lnTo>
                  <a:close/>
                  <a:moveTo>
                    <a:pt x="708" y="584"/>
                  </a:moveTo>
                  <a:lnTo>
                    <a:pt x="710" y="584"/>
                  </a:lnTo>
                  <a:lnTo>
                    <a:pt x="712" y="582"/>
                  </a:lnTo>
                  <a:lnTo>
                    <a:pt x="710" y="582"/>
                  </a:lnTo>
                  <a:lnTo>
                    <a:pt x="708" y="582"/>
                  </a:lnTo>
                  <a:lnTo>
                    <a:pt x="708" y="584"/>
                  </a:lnTo>
                  <a:close/>
                  <a:moveTo>
                    <a:pt x="672" y="524"/>
                  </a:moveTo>
                  <a:lnTo>
                    <a:pt x="674" y="524"/>
                  </a:lnTo>
                  <a:lnTo>
                    <a:pt x="674" y="526"/>
                  </a:lnTo>
                  <a:lnTo>
                    <a:pt x="676" y="524"/>
                  </a:lnTo>
                  <a:lnTo>
                    <a:pt x="674" y="524"/>
                  </a:lnTo>
                  <a:lnTo>
                    <a:pt x="672" y="524"/>
                  </a:lnTo>
                  <a:lnTo>
                    <a:pt x="672" y="524"/>
                  </a:lnTo>
                  <a:close/>
                  <a:moveTo>
                    <a:pt x="664" y="538"/>
                  </a:moveTo>
                  <a:lnTo>
                    <a:pt x="664" y="536"/>
                  </a:lnTo>
                  <a:lnTo>
                    <a:pt x="662" y="534"/>
                  </a:lnTo>
                  <a:lnTo>
                    <a:pt x="660" y="532"/>
                  </a:lnTo>
                  <a:lnTo>
                    <a:pt x="660" y="532"/>
                  </a:lnTo>
                  <a:lnTo>
                    <a:pt x="660" y="530"/>
                  </a:lnTo>
                  <a:lnTo>
                    <a:pt x="658" y="528"/>
                  </a:lnTo>
                  <a:lnTo>
                    <a:pt x="658" y="524"/>
                  </a:lnTo>
                  <a:lnTo>
                    <a:pt x="660" y="524"/>
                  </a:lnTo>
                  <a:lnTo>
                    <a:pt x="660" y="526"/>
                  </a:lnTo>
                  <a:lnTo>
                    <a:pt x="662" y="528"/>
                  </a:lnTo>
                  <a:lnTo>
                    <a:pt x="662" y="528"/>
                  </a:lnTo>
                  <a:lnTo>
                    <a:pt x="664" y="530"/>
                  </a:lnTo>
                  <a:lnTo>
                    <a:pt x="664" y="534"/>
                  </a:lnTo>
                  <a:lnTo>
                    <a:pt x="666" y="534"/>
                  </a:lnTo>
                  <a:lnTo>
                    <a:pt x="668" y="534"/>
                  </a:lnTo>
                  <a:lnTo>
                    <a:pt x="668" y="538"/>
                  </a:lnTo>
                  <a:lnTo>
                    <a:pt x="666" y="538"/>
                  </a:lnTo>
                  <a:lnTo>
                    <a:pt x="664" y="538"/>
                  </a:lnTo>
                  <a:close/>
                  <a:moveTo>
                    <a:pt x="650" y="536"/>
                  </a:moveTo>
                  <a:lnTo>
                    <a:pt x="650" y="534"/>
                  </a:lnTo>
                  <a:lnTo>
                    <a:pt x="650" y="532"/>
                  </a:lnTo>
                  <a:lnTo>
                    <a:pt x="650" y="532"/>
                  </a:lnTo>
                  <a:lnTo>
                    <a:pt x="650" y="528"/>
                  </a:lnTo>
                  <a:lnTo>
                    <a:pt x="650" y="526"/>
                  </a:lnTo>
                  <a:lnTo>
                    <a:pt x="652" y="526"/>
                  </a:lnTo>
                  <a:lnTo>
                    <a:pt x="652" y="528"/>
                  </a:lnTo>
                  <a:lnTo>
                    <a:pt x="652" y="528"/>
                  </a:lnTo>
                  <a:lnTo>
                    <a:pt x="652" y="530"/>
                  </a:lnTo>
                  <a:lnTo>
                    <a:pt x="652" y="532"/>
                  </a:lnTo>
                  <a:lnTo>
                    <a:pt x="650" y="536"/>
                  </a:lnTo>
                  <a:lnTo>
                    <a:pt x="650" y="536"/>
                  </a:lnTo>
                  <a:close/>
                  <a:moveTo>
                    <a:pt x="648" y="478"/>
                  </a:moveTo>
                  <a:lnTo>
                    <a:pt x="648" y="480"/>
                  </a:lnTo>
                  <a:lnTo>
                    <a:pt x="650" y="482"/>
                  </a:lnTo>
                  <a:lnTo>
                    <a:pt x="652" y="482"/>
                  </a:lnTo>
                  <a:lnTo>
                    <a:pt x="652" y="480"/>
                  </a:lnTo>
                  <a:lnTo>
                    <a:pt x="652" y="478"/>
                  </a:lnTo>
                  <a:lnTo>
                    <a:pt x="650" y="478"/>
                  </a:lnTo>
                  <a:lnTo>
                    <a:pt x="648" y="478"/>
                  </a:lnTo>
                  <a:close/>
                  <a:moveTo>
                    <a:pt x="650" y="478"/>
                  </a:moveTo>
                  <a:lnTo>
                    <a:pt x="650" y="474"/>
                  </a:lnTo>
                  <a:lnTo>
                    <a:pt x="650" y="472"/>
                  </a:lnTo>
                  <a:lnTo>
                    <a:pt x="652" y="470"/>
                  </a:lnTo>
                  <a:lnTo>
                    <a:pt x="654" y="468"/>
                  </a:lnTo>
                  <a:lnTo>
                    <a:pt x="654" y="470"/>
                  </a:lnTo>
                  <a:lnTo>
                    <a:pt x="654" y="472"/>
                  </a:lnTo>
                  <a:lnTo>
                    <a:pt x="654" y="474"/>
                  </a:lnTo>
                  <a:lnTo>
                    <a:pt x="654" y="476"/>
                  </a:lnTo>
                  <a:lnTo>
                    <a:pt x="652" y="478"/>
                  </a:lnTo>
                  <a:lnTo>
                    <a:pt x="650" y="478"/>
                  </a:lnTo>
                  <a:close/>
                  <a:moveTo>
                    <a:pt x="532" y="452"/>
                  </a:moveTo>
                  <a:lnTo>
                    <a:pt x="532" y="452"/>
                  </a:lnTo>
                  <a:lnTo>
                    <a:pt x="532" y="450"/>
                  </a:lnTo>
                  <a:lnTo>
                    <a:pt x="530" y="450"/>
                  </a:lnTo>
                  <a:lnTo>
                    <a:pt x="530" y="452"/>
                  </a:lnTo>
                  <a:lnTo>
                    <a:pt x="532" y="452"/>
                  </a:lnTo>
                  <a:close/>
                  <a:moveTo>
                    <a:pt x="430" y="424"/>
                  </a:moveTo>
                  <a:lnTo>
                    <a:pt x="432" y="424"/>
                  </a:lnTo>
                  <a:lnTo>
                    <a:pt x="434" y="424"/>
                  </a:lnTo>
                  <a:lnTo>
                    <a:pt x="432" y="424"/>
                  </a:lnTo>
                  <a:lnTo>
                    <a:pt x="430" y="424"/>
                  </a:lnTo>
                  <a:lnTo>
                    <a:pt x="430" y="424"/>
                  </a:lnTo>
                  <a:close/>
                  <a:moveTo>
                    <a:pt x="422" y="428"/>
                  </a:moveTo>
                  <a:lnTo>
                    <a:pt x="424" y="428"/>
                  </a:lnTo>
                  <a:lnTo>
                    <a:pt x="424" y="426"/>
                  </a:lnTo>
                  <a:lnTo>
                    <a:pt x="422" y="426"/>
                  </a:lnTo>
                  <a:lnTo>
                    <a:pt x="422" y="428"/>
                  </a:lnTo>
                  <a:close/>
                  <a:moveTo>
                    <a:pt x="426" y="438"/>
                  </a:moveTo>
                  <a:lnTo>
                    <a:pt x="426" y="436"/>
                  </a:lnTo>
                  <a:lnTo>
                    <a:pt x="426" y="434"/>
                  </a:lnTo>
                  <a:lnTo>
                    <a:pt x="426" y="438"/>
                  </a:lnTo>
                  <a:lnTo>
                    <a:pt x="426" y="438"/>
                  </a:lnTo>
                  <a:close/>
                  <a:moveTo>
                    <a:pt x="426" y="438"/>
                  </a:moveTo>
                  <a:lnTo>
                    <a:pt x="424" y="434"/>
                  </a:lnTo>
                  <a:lnTo>
                    <a:pt x="424" y="436"/>
                  </a:lnTo>
                  <a:lnTo>
                    <a:pt x="424" y="438"/>
                  </a:lnTo>
                  <a:lnTo>
                    <a:pt x="426" y="438"/>
                  </a:lnTo>
                  <a:close/>
                  <a:moveTo>
                    <a:pt x="430" y="444"/>
                  </a:moveTo>
                  <a:lnTo>
                    <a:pt x="430" y="448"/>
                  </a:lnTo>
                  <a:lnTo>
                    <a:pt x="432" y="448"/>
                  </a:lnTo>
                  <a:lnTo>
                    <a:pt x="434" y="446"/>
                  </a:lnTo>
                  <a:lnTo>
                    <a:pt x="432" y="444"/>
                  </a:lnTo>
                  <a:lnTo>
                    <a:pt x="434" y="442"/>
                  </a:lnTo>
                  <a:lnTo>
                    <a:pt x="432" y="442"/>
                  </a:lnTo>
                  <a:lnTo>
                    <a:pt x="432" y="444"/>
                  </a:lnTo>
                  <a:lnTo>
                    <a:pt x="430" y="444"/>
                  </a:lnTo>
                  <a:lnTo>
                    <a:pt x="430" y="444"/>
                  </a:lnTo>
                  <a:close/>
                  <a:moveTo>
                    <a:pt x="426" y="458"/>
                  </a:moveTo>
                  <a:lnTo>
                    <a:pt x="426" y="454"/>
                  </a:lnTo>
                  <a:lnTo>
                    <a:pt x="426" y="454"/>
                  </a:lnTo>
                  <a:lnTo>
                    <a:pt x="426" y="452"/>
                  </a:lnTo>
                  <a:lnTo>
                    <a:pt x="428" y="448"/>
                  </a:lnTo>
                  <a:lnTo>
                    <a:pt x="428" y="450"/>
                  </a:lnTo>
                  <a:lnTo>
                    <a:pt x="428" y="452"/>
                  </a:lnTo>
                  <a:lnTo>
                    <a:pt x="430" y="452"/>
                  </a:lnTo>
                  <a:lnTo>
                    <a:pt x="428" y="454"/>
                  </a:lnTo>
                  <a:lnTo>
                    <a:pt x="430" y="456"/>
                  </a:lnTo>
                  <a:lnTo>
                    <a:pt x="428" y="456"/>
                  </a:lnTo>
                  <a:lnTo>
                    <a:pt x="428" y="458"/>
                  </a:lnTo>
                  <a:lnTo>
                    <a:pt x="426" y="458"/>
                  </a:lnTo>
                  <a:close/>
                  <a:moveTo>
                    <a:pt x="518" y="402"/>
                  </a:moveTo>
                  <a:lnTo>
                    <a:pt x="518" y="402"/>
                  </a:lnTo>
                  <a:lnTo>
                    <a:pt x="518" y="400"/>
                  </a:lnTo>
                  <a:lnTo>
                    <a:pt x="518" y="402"/>
                  </a:lnTo>
                  <a:lnTo>
                    <a:pt x="518" y="402"/>
                  </a:lnTo>
                  <a:lnTo>
                    <a:pt x="518" y="402"/>
                  </a:lnTo>
                  <a:close/>
                  <a:moveTo>
                    <a:pt x="548" y="384"/>
                  </a:moveTo>
                  <a:lnTo>
                    <a:pt x="548" y="380"/>
                  </a:lnTo>
                  <a:lnTo>
                    <a:pt x="546" y="380"/>
                  </a:lnTo>
                  <a:lnTo>
                    <a:pt x="548" y="378"/>
                  </a:lnTo>
                  <a:lnTo>
                    <a:pt x="548" y="376"/>
                  </a:lnTo>
                  <a:lnTo>
                    <a:pt x="550" y="378"/>
                  </a:lnTo>
                  <a:lnTo>
                    <a:pt x="550" y="378"/>
                  </a:lnTo>
                  <a:lnTo>
                    <a:pt x="550" y="380"/>
                  </a:lnTo>
                  <a:lnTo>
                    <a:pt x="550" y="382"/>
                  </a:lnTo>
                  <a:lnTo>
                    <a:pt x="550" y="384"/>
                  </a:lnTo>
                  <a:lnTo>
                    <a:pt x="548" y="384"/>
                  </a:lnTo>
                  <a:close/>
                  <a:moveTo>
                    <a:pt x="514" y="420"/>
                  </a:moveTo>
                  <a:lnTo>
                    <a:pt x="514" y="420"/>
                  </a:lnTo>
                  <a:lnTo>
                    <a:pt x="514" y="418"/>
                  </a:lnTo>
                  <a:lnTo>
                    <a:pt x="516" y="418"/>
                  </a:lnTo>
                  <a:lnTo>
                    <a:pt x="516" y="416"/>
                  </a:lnTo>
                  <a:lnTo>
                    <a:pt x="516" y="414"/>
                  </a:lnTo>
                  <a:lnTo>
                    <a:pt x="516" y="412"/>
                  </a:lnTo>
                  <a:lnTo>
                    <a:pt x="514" y="412"/>
                  </a:lnTo>
                  <a:lnTo>
                    <a:pt x="514" y="412"/>
                  </a:lnTo>
                  <a:lnTo>
                    <a:pt x="514" y="410"/>
                  </a:lnTo>
                  <a:lnTo>
                    <a:pt x="516" y="408"/>
                  </a:lnTo>
                  <a:lnTo>
                    <a:pt x="518" y="406"/>
                  </a:lnTo>
                  <a:lnTo>
                    <a:pt x="514" y="406"/>
                  </a:lnTo>
                  <a:lnTo>
                    <a:pt x="512" y="406"/>
                  </a:lnTo>
                  <a:lnTo>
                    <a:pt x="512" y="408"/>
                  </a:lnTo>
                  <a:lnTo>
                    <a:pt x="512" y="408"/>
                  </a:lnTo>
                  <a:lnTo>
                    <a:pt x="510" y="408"/>
                  </a:lnTo>
                  <a:lnTo>
                    <a:pt x="508" y="408"/>
                  </a:lnTo>
                  <a:lnTo>
                    <a:pt x="504" y="410"/>
                  </a:lnTo>
                  <a:lnTo>
                    <a:pt x="502" y="412"/>
                  </a:lnTo>
                  <a:lnTo>
                    <a:pt x="502" y="410"/>
                  </a:lnTo>
                  <a:lnTo>
                    <a:pt x="504" y="410"/>
                  </a:lnTo>
                  <a:lnTo>
                    <a:pt x="506" y="408"/>
                  </a:lnTo>
                  <a:lnTo>
                    <a:pt x="506" y="404"/>
                  </a:lnTo>
                  <a:lnTo>
                    <a:pt x="504" y="406"/>
                  </a:lnTo>
                  <a:lnTo>
                    <a:pt x="504" y="406"/>
                  </a:lnTo>
                  <a:lnTo>
                    <a:pt x="504" y="404"/>
                  </a:lnTo>
                  <a:lnTo>
                    <a:pt x="506" y="402"/>
                  </a:lnTo>
                  <a:lnTo>
                    <a:pt x="504" y="398"/>
                  </a:lnTo>
                  <a:lnTo>
                    <a:pt x="506" y="398"/>
                  </a:lnTo>
                  <a:lnTo>
                    <a:pt x="508" y="398"/>
                  </a:lnTo>
                  <a:lnTo>
                    <a:pt x="508" y="398"/>
                  </a:lnTo>
                  <a:lnTo>
                    <a:pt x="508" y="402"/>
                  </a:lnTo>
                  <a:lnTo>
                    <a:pt x="510" y="404"/>
                  </a:lnTo>
                  <a:lnTo>
                    <a:pt x="510" y="404"/>
                  </a:lnTo>
                  <a:lnTo>
                    <a:pt x="514" y="404"/>
                  </a:lnTo>
                  <a:lnTo>
                    <a:pt x="514" y="400"/>
                  </a:lnTo>
                  <a:lnTo>
                    <a:pt x="514" y="398"/>
                  </a:lnTo>
                  <a:lnTo>
                    <a:pt x="514" y="398"/>
                  </a:lnTo>
                  <a:lnTo>
                    <a:pt x="514" y="398"/>
                  </a:lnTo>
                  <a:lnTo>
                    <a:pt x="516" y="398"/>
                  </a:lnTo>
                  <a:lnTo>
                    <a:pt x="518" y="398"/>
                  </a:lnTo>
                  <a:lnTo>
                    <a:pt x="518" y="396"/>
                  </a:lnTo>
                  <a:lnTo>
                    <a:pt x="520" y="394"/>
                  </a:lnTo>
                  <a:lnTo>
                    <a:pt x="520" y="396"/>
                  </a:lnTo>
                  <a:lnTo>
                    <a:pt x="522" y="396"/>
                  </a:lnTo>
                  <a:lnTo>
                    <a:pt x="524" y="394"/>
                  </a:lnTo>
                  <a:lnTo>
                    <a:pt x="522" y="398"/>
                  </a:lnTo>
                  <a:lnTo>
                    <a:pt x="522" y="402"/>
                  </a:lnTo>
                  <a:lnTo>
                    <a:pt x="522" y="400"/>
                  </a:lnTo>
                  <a:lnTo>
                    <a:pt x="524" y="402"/>
                  </a:lnTo>
                  <a:lnTo>
                    <a:pt x="522" y="404"/>
                  </a:lnTo>
                  <a:lnTo>
                    <a:pt x="524" y="404"/>
                  </a:lnTo>
                  <a:lnTo>
                    <a:pt x="524" y="400"/>
                  </a:lnTo>
                  <a:lnTo>
                    <a:pt x="526" y="400"/>
                  </a:lnTo>
                  <a:lnTo>
                    <a:pt x="528" y="396"/>
                  </a:lnTo>
                  <a:lnTo>
                    <a:pt x="530" y="396"/>
                  </a:lnTo>
                  <a:lnTo>
                    <a:pt x="530" y="398"/>
                  </a:lnTo>
                  <a:lnTo>
                    <a:pt x="528" y="400"/>
                  </a:lnTo>
                  <a:lnTo>
                    <a:pt x="528" y="404"/>
                  </a:lnTo>
                  <a:lnTo>
                    <a:pt x="530" y="404"/>
                  </a:lnTo>
                  <a:lnTo>
                    <a:pt x="532" y="406"/>
                  </a:lnTo>
                  <a:lnTo>
                    <a:pt x="532" y="404"/>
                  </a:lnTo>
                  <a:lnTo>
                    <a:pt x="534" y="402"/>
                  </a:lnTo>
                  <a:lnTo>
                    <a:pt x="536" y="398"/>
                  </a:lnTo>
                  <a:lnTo>
                    <a:pt x="536" y="396"/>
                  </a:lnTo>
                  <a:lnTo>
                    <a:pt x="536" y="392"/>
                  </a:lnTo>
                  <a:lnTo>
                    <a:pt x="538" y="392"/>
                  </a:lnTo>
                  <a:lnTo>
                    <a:pt x="536" y="390"/>
                  </a:lnTo>
                  <a:lnTo>
                    <a:pt x="536" y="390"/>
                  </a:lnTo>
                  <a:lnTo>
                    <a:pt x="534" y="390"/>
                  </a:lnTo>
                  <a:lnTo>
                    <a:pt x="532" y="392"/>
                  </a:lnTo>
                  <a:lnTo>
                    <a:pt x="532" y="388"/>
                  </a:lnTo>
                  <a:lnTo>
                    <a:pt x="534" y="388"/>
                  </a:lnTo>
                  <a:lnTo>
                    <a:pt x="532" y="386"/>
                  </a:lnTo>
                  <a:lnTo>
                    <a:pt x="530" y="386"/>
                  </a:lnTo>
                  <a:lnTo>
                    <a:pt x="530" y="386"/>
                  </a:lnTo>
                  <a:lnTo>
                    <a:pt x="528" y="384"/>
                  </a:lnTo>
                  <a:lnTo>
                    <a:pt x="528" y="382"/>
                  </a:lnTo>
                  <a:lnTo>
                    <a:pt x="526" y="378"/>
                  </a:lnTo>
                  <a:lnTo>
                    <a:pt x="526" y="376"/>
                  </a:lnTo>
                  <a:lnTo>
                    <a:pt x="528" y="372"/>
                  </a:lnTo>
                  <a:lnTo>
                    <a:pt x="526" y="370"/>
                  </a:lnTo>
                  <a:lnTo>
                    <a:pt x="524" y="372"/>
                  </a:lnTo>
                  <a:lnTo>
                    <a:pt x="524" y="374"/>
                  </a:lnTo>
                  <a:lnTo>
                    <a:pt x="524" y="372"/>
                  </a:lnTo>
                  <a:lnTo>
                    <a:pt x="520" y="370"/>
                  </a:lnTo>
                  <a:lnTo>
                    <a:pt x="520" y="366"/>
                  </a:lnTo>
                  <a:lnTo>
                    <a:pt x="518" y="364"/>
                  </a:lnTo>
                  <a:lnTo>
                    <a:pt x="518" y="360"/>
                  </a:lnTo>
                  <a:lnTo>
                    <a:pt x="516" y="358"/>
                  </a:lnTo>
                  <a:lnTo>
                    <a:pt x="516" y="356"/>
                  </a:lnTo>
                  <a:lnTo>
                    <a:pt x="516" y="354"/>
                  </a:lnTo>
                  <a:lnTo>
                    <a:pt x="516" y="352"/>
                  </a:lnTo>
                  <a:lnTo>
                    <a:pt x="518" y="352"/>
                  </a:lnTo>
                  <a:lnTo>
                    <a:pt x="518" y="350"/>
                  </a:lnTo>
                  <a:lnTo>
                    <a:pt x="520" y="350"/>
                  </a:lnTo>
                  <a:lnTo>
                    <a:pt x="520" y="350"/>
                  </a:lnTo>
                  <a:lnTo>
                    <a:pt x="522" y="350"/>
                  </a:lnTo>
                  <a:lnTo>
                    <a:pt x="522" y="348"/>
                  </a:lnTo>
                  <a:lnTo>
                    <a:pt x="524" y="342"/>
                  </a:lnTo>
                  <a:lnTo>
                    <a:pt x="524" y="340"/>
                  </a:lnTo>
                  <a:lnTo>
                    <a:pt x="524" y="338"/>
                  </a:lnTo>
                  <a:lnTo>
                    <a:pt x="524" y="334"/>
                  </a:lnTo>
                  <a:lnTo>
                    <a:pt x="524" y="330"/>
                  </a:lnTo>
                  <a:lnTo>
                    <a:pt x="526" y="330"/>
                  </a:lnTo>
                  <a:lnTo>
                    <a:pt x="526" y="328"/>
                  </a:lnTo>
                  <a:lnTo>
                    <a:pt x="528" y="324"/>
                  </a:lnTo>
                  <a:lnTo>
                    <a:pt x="528" y="322"/>
                  </a:lnTo>
                  <a:lnTo>
                    <a:pt x="530" y="320"/>
                  </a:lnTo>
                  <a:lnTo>
                    <a:pt x="530" y="316"/>
                  </a:lnTo>
                  <a:lnTo>
                    <a:pt x="532" y="314"/>
                  </a:lnTo>
                  <a:lnTo>
                    <a:pt x="532" y="312"/>
                  </a:lnTo>
                  <a:lnTo>
                    <a:pt x="534" y="310"/>
                  </a:lnTo>
                  <a:lnTo>
                    <a:pt x="534" y="308"/>
                  </a:lnTo>
                  <a:lnTo>
                    <a:pt x="534" y="306"/>
                  </a:lnTo>
                  <a:lnTo>
                    <a:pt x="536" y="304"/>
                  </a:lnTo>
                  <a:lnTo>
                    <a:pt x="536" y="302"/>
                  </a:lnTo>
                  <a:lnTo>
                    <a:pt x="534" y="300"/>
                  </a:lnTo>
                  <a:lnTo>
                    <a:pt x="534" y="298"/>
                  </a:lnTo>
                  <a:lnTo>
                    <a:pt x="534" y="296"/>
                  </a:lnTo>
                  <a:lnTo>
                    <a:pt x="532" y="296"/>
                  </a:lnTo>
                  <a:lnTo>
                    <a:pt x="532" y="292"/>
                  </a:lnTo>
                  <a:lnTo>
                    <a:pt x="532" y="290"/>
                  </a:lnTo>
                  <a:lnTo>
                    <a:pt x="530" y="286"/>
                  </a:lnTo>
                  <a:lnTo>
                    <a:pt x="528" y="286"/>
                  </a:lnTo>
                  <a:lnTo>
                    <a:pt x="528" y="286"/>
                  </a:lnTo>
                  <a:lnTo>
                    <a:pt x="526" y="286"/>
                  </a:lnTo>
                  <a:lnTo>
                    <a:pt x="526" y="288"/>
                  </a:lnTo>
                  <a:lnTo>
                    <a:pt x="524" y="288"/>
                  </a:lnTo>
                  <a:lnTo>
                    <a:pt x="522" y="284"/>
                  </a:lnTo>
                  <a:lnTo>
                    <a:pt x="520" y="284"/>
                  </a:lnTo>
                  <a:lnTo>
                    <a:pt x="518" y="282"/>
                  </a:lnTo>
                  <a:lnTo>
                    <a:pt x="518" y="282"/>
                  </a:lnTo>
                  <a:lnTo>
                    <a:pt x="518" y="286"/>
                  </a:lnTo>
                  <a:lnTo>
                    <a:pt x="518" y="286"/>
                  </a:lnTo>
                  <a:lnTo>
                    <a:pt x="516" y="286"/>
                  </a:lnTo>
                  <a:lnTo>
                    <a:pt x="514" y="288"/>
                  </a:lnTo>
                  <a:lnTo>
                    <a:pt x="514" y="290"/>
                  </a:lnTo>
                  <a:lnTo>
                    <a:pt x="512" y="290"/>
                  </a:lnTo>
                  <a:lnTo>
                    <a:pt x="510" y="296"/>
                  </a:lnTo>
                  <a:lnTo>
                    <a:pt x="510" y="300"/>
                  </a:lnTo>
                  <a:lnTo>
                    <a:pt x="510" y="302"/>
                  </a:lnTo>
                  <a:lnTo>
                    <a:pt x="510" y="304"/>
                  </a:lnTo>
                  <a:lnTo>
                    <a:pt x="508" y="304"/>
                  </a:lnTo>
                  <a:lnTo>
                    <a:pt x="508" y="308"/>
                  </a:lnTo>
                  <a:lnTo>
                    <a:pt x="506" y="308"/>
                  </a:lnTo>
                  <a:lnTo>
                    <a:pt x="506" y="314"/>
                  </a:lnTo>
                  <a:lnTo>
                    <a:pt x="504" y="314"/>
                  </a:lnTo>
                  <a:lnTo>
                    <a:pt x="504" y="314"/>
                  </a:lnTo>
                  <a:lnTo>
                    <a:pt x="502" y="318"/>
                  </a:lnTo>
                  <a:lnTo>
                    <a:pt x="502" y="320"/>
                  </a:lnTo>
                  <a:lnTo>
                    <a:pt x="502" y="322"/>
                  </a:lnTo>
                  <a:lnTo>
                    <a:pt x="502" y="324"/>
                  </a:lnTo>
                  <a:lnTo>
                    <a:pt x="500" y="326"/>
                  </a:lnTo>
                  <a:lnTo>
                    <a:pt x="500" y="328"/>
                  </a:lnTo>
                  <a:lnTo>
                    <a:pt x="500" y="330"/>
                  </a:lnTo>
                  <a:lnTo>
                    <a:pt x="498" y="330"/>
                  </a:lnTo>
                  <a:lnTo>
                    <a:pt x="498" y="330"/>
                  </a:lnTo>
                  <a:lnTo>
                    <a:pt x="500" y="332"/>
                  </a:lnTo>
                  <a:lnTo>
                    <a:pt x="500" y="334"/>
                  </a:lnTo>
                  <a:lnTo>
                    <a:pt x="500" y="334"/>
                  </a:lnTo>
                  <a:lnTo>
                    <a:pt x="498" y="334"/>
                  </a:lnTo>
                  <a:lnTo>
                    <a:pt x="496" y="336"/>
                  </a:lnTo>
                  <a:lnTo>
                    <a:pt x="494" y="334"/>
                  </a:lnTo>
                  <a:lnTo>
                    <a:pt x="494" y="336"/>
                  </a:lnTo>
                  <a:lnTo>
                    <a:pt x="494" y="338"/>
                  </a:lnTo>
                  <a:lnTo>
                    <a:pt x="492" y="340"/>
                  </a:lnTo>
                  <a:lnTo>
                    <a:pt x="490" y="338"/>
                  </a:lnTo>
                  <a:lnTo>
                    <a:pt x="490" y="336"/>
                  </a:lnTo>
                  <a:lnTo>
                    <a:pt x="490" y="334"/>
                  </a:lnTo>
                  <a:lnTo>
                    <a:pt x="490" y="332"/>
                  </a:lnTo>
                  <a:lnTo>
                    <a:pt x="490" y="328"/>
                  </a:lnTo>
                  <a:lnTo>
                    <a:pt x="492" y="324"/>
                  </a:lnTo>
                  <a:lnTo>
                    <a:pt x="492" y="322"/>
                  </a:lnTo>
                  <a:lnTo>
                    <a:pt x="494" y="320"/>
                  </a:lnTo>
                  <a:lnTo>
                    <a:pt x="494" y="318"/>
                  </a:lnTo>
                  <a:lnTo>
                    <a:pt x="494" y="316"/>
                  </a:lnTo>
                  <a:lnTo>
                    <a:pt x="496" y="312"/>
                  </a:lnTo>
                  <a:lnTo>
                    <a:pt x="498" y="310"/>
                  </a:lnTo>
                  <a:lnTo>
                    <a:pt x="498" y="308"/>
                  </a:lnTo>
                  <a:lnTo>
                    <a:pt x="498" y="308"/>
                  </a:lnTo>
                  <a:lnTo>
                    <a:pt x="496" y="308"/>
                  </a:lnTo>
                  <a:lnTo>
                    <a:pt x="496" y="306"/>
                  </a:lnTo>
                  <a:lnTo>
                    <a:pt x="498" y="304"/>
                  </a:lnTo>
                  <a:lnTo>
                    <a:pt x="498" y="298"/>
                  </a:lnTo>
                  <a:lnTo>
                    <a:pt x="496" y="298"/>
                  </a:lnTo>
                  <a:lnTo>
                    <a:pt x="496" y="294"/>
                  </a:lnTo>
                  <a:lnTo>
                    <a:pt x="496" y="294"/>
                  </a:lnTo>
                  <a:lnTo>
                    <a:pt x="496" y="290"/>
                  </a:lnTo>
                  <a:lnTo>
                    <a:pt x="496" y="290"/>
                  </a:lnTo>
                  <a:lnTo>
                    <a:pt x="494" y="288"/>
                  </a:lnTo>
                  <a:lnTo>
                    <a:pt x="490" y="288"/>
                  </a:lnTo>
                  <a:lnTo>
                    <a:pt x="490" y="292"/>
                  </a:lnTo>
                  <a:lnTo>
                    <a:pt x="490" y="294"/>
                  </a:lnTo>
                  <a:lnTo>
                    <a:pt x="490" y="296"/>
                  </a:lnTo>
                  <a:lnTo>
                    <a:pt x="492" y="296"/>
                  </a:lnTo>
                  <a:lnTo>
                    <a:pt x="492" y="298"/>
                  </a:lnTo>
                  <a:lnTo>
                    <a:pt x="490" y="298"/>
                  </a:lnTo>
                  <a:lnTo>
                    <a:pt x="490" y="296"/>
                  </a:lnTo>
                  <a:lnTo>
                    <a:pt x="488" y="296"/>
                  </a:lnTo>
                  <a:lnTo>
                    <a:pt x="488" y="300"/>
                  </a:lnTo>
                  <a:lnTo>
                    <a:pt x="488" y="300"/>
                  </a:lnTo>
                  <a:lnTo>
                    <a:pt x="490" y="302"/>
                  </a:lnTo>
                  <a:lnTo>
                    <a:pt x="490" y="304"/>
                  </a:lnTo>
                  <a:lnTo>
                    <a:pt x="488" y="306"/>
                  </a:lnTo>
                  <a:lnTo>
                    <a:pt x="488" y="304"/>
                  </a:lnTo>
                  <a:lnTo>
                    <a:pt x="488" y="304"/>
                  </a:lnTo>
                  <a:lnTo>
                    <a:pt x="486" y="306"/>
                  </a:lnTo>
                  <a:lnTo>
                    <a:pt x="484" y="304"/>
                  </a:lnTo>
                  <a:lnTo>
                    <a:pt x="484" y="302"/>
                  </a:lnTo>
                  <a:lnTo>
                    <a:pt x="482" y="302"/>
                  </a:lnTo>
                  <a:lnTo>
                    <a:pt x="482" y="306"/>
                  </a:lnTo>
                  <a:lnTo>
                    <a:pt x="480" y="306"/>
                  </a:lnTo>
                  <a:lnTo>
                    <a:pt x="480" y="302"/>
                  </a:lnTo>
                  <a:lnTo>
                    <a:pt x="482" y="302"/>
                  </a:lnTo>
                  <a:lnTo>
                    <a:pt x="482" y="300"/>
                  </a:lnTo>
                  <a:lnTo>
                    <a:pt x="478" y="302"/>
                  </a:lnTo>
                  <a:lnTo>
                    <a:pt x="476" y="304"/>
                  </a:lnTo>
                  <a:lnTo>
                    <a:pt x="474" y="302"/>
                  </a:lnTo>
                  <a:lnTo>
                    <a:pt x="472" y="302"/>
                  </a:lnTo>
                  <a:lnTo>
                    <a:pt x="470" y="302"/>
                  </a:lnTo>
                  <a:lnTo>
                    <a:pt x="468" y="302"/>
                  </a:lnTo>
                  <a:lnTo>
                    <a:pt x="468" y="302"/>
                  </a:lnTo>
                  <a:lnTo>
                    <a:pt x="464" y="302"/>
                  </a:lnTo>
                  <a:lnTo>
                    <a:pt x="464" y="302"/>
                  </a:lnTo>
                  <a:lnTo>
                    <a:pt x="466" y="300"/>
                  </a:lnTo>
                  <a:lnTo>
                    <a:pt x="468" y="300"/>
                  </a:lnTo>
                  <a:lnTo>
                    <a:pt x="470" y="300"/>
                  </a:lnTo>
                  <a:lnTo>
                    <a:pt x="474" y="300"/>
                  </a:lnTo>
                  <a:lnTo>
                    <a:pt x="474" y="298"/>
                  </a:lnTo>
                  <a:lnTo>
                    <a:pt x="474" y="296"/>
                  </a:lnTo>
                  <a:lnTo>
                    <a:pt x="476" y="298"/>
                  </a:lnTo>
                  <a:lnTo>
                    <a:pt x="478" y="296"/>
                  </a:lnTo>
                  <a:lnTo>
                    <a:pt x="478" y="294"/>
                  </a:lnTo>
                  <a:lnTo>
                    <a:pt x="480" y="292"/>
                  </a:lnTo>
                  <a:lnTo>
                    <a:pt x="478" y="290"/>
                  </a:lnTo>
                  <a:lnTo>
                    <a:pt x="476" y="286"/>
                  </a:lnTo>
                  <a:lnTo>
                    <a:pt x="474" y="286"/>
                  </a:lnTo>
                  <a:lnTo>
                    <a:pt x="472" y="284"/>
                  </a:lnTo>
                  <a:lnTo>
                    <a:pt x="468" y="280"/>
                  </a:lnTo>
                  <a:lnTo>
                    <a:pt x="468" y="280"/>
                  </a:lnTo>
                  <a:lnTo>
                    <a:pt x="466" y="280"/>
                  </a:lnTo>
                  <a:lnTo>
                    <a:pt x="464" y="280"/>
                  </a:lnTo>
                  <a:lnTo>
                    <a:pt x="462" y="280"/>
                  </a:lnTo>
                  <a:lnTo>
                    <a:pt x="458" y="286"/>
                  </a:lnTo>
                  <a:lnTo>
                    <a:pt x="460" y="286"/>
                  </a:lnTo>
                  <a:lnTo>
                    <a:pt x="460" y="288"/>
                  </a:lnTo>
                  <a:lnTo>
                    <a:pt x="458" y="288"/>
                  </a:lnTo>
                  <a:lnTo>
                    <a:pt x="456" y="288"/>
                  </a:lnTo>
                  <a:lnTo>
                    <a:pt x="456" y="288"/>
                  </a:lnTo>
                  <a:lnTo>
                    <a:pt x="454" y="288"/>
                  </a:lnTo>
                  <a:lnTo>
                    <a:pt x="452" y="288"/>
                  </a:lnTo>
                  <a:lnTo>
                    <a:pt x="450" y="288"/>
                  </a:lnTo>
                  <a:lnTo>
                    <a:pt x="448" y="288"/>
                  </a:lnTo>
                  <a:lnTo>
                    <a:pt x="446" y="288"/>
                  </a:lnTo>
                  <a:lnTo>
                    <a:pt x="446" y="288"/>
                  </a:lnTo>
                  <a:lnTo>
                    <a:pt x="446" y="286"/>
                  </a:lnTo>
                  <a:lnTo>
                    <a:pt x="450" y="286"/>
                  </a:lnTo>
                  <a:lnTo>
                    <a:pt x="450" y="284"/>
                  </a:lnTo>
                  <a:lnTo>
                    <a:pt x="452" y="282"/>
                  </a:lnTo>
                  <a:lnTo>
                    <a:pt x="454" y="282"/>
                  </a:lnTo>
                  <a:lnTo>
                    <a:pt x="456" y="280"/>
                  </a:lnTo>
                  <a:lnTo>
                    <a:pt x="456" y="278"/>
                  </a:lnTo>
                  <a:lnTo>
                    <a:pt x="456" y="276"/>
                  </a:lnTo>
                  <a:lnTo>
                    <a:pt x="460" y="276"/>
                  </a:lnTo>
                  <a:lnTo>
                    <a:pt x="460" y="274"/>
                  </a:lnTo>
                  <a:lnTo>
                    <a:pt x="460" y="270"/>
                  </a:lnTo>
                  <a:lnTo>
                    <a:pt x="462" y="266"/>
                  </a:lnTo>
                  <a:lnTo>
                    <a:pt x="460" y="266"/>
                  </a:lnTo>
                  <a:lnTo>
                    <a:pt x="458" y="266"/>
                  </a:lnTo>
                  <a:lnTo>
                    <a:pt x="454" y="266"/>
                  </a:lnTo>
                  <a:lnTo>
                    <a:pt x="450" y="266"/>
                  </a:lnTo>
                  <a:lnTo>
                    <a:pt x="446" y="268"/>
                  </a:lnTo>
                  <a:lnTo>
                    <a:pt x="436" y="270"/>
                  </a:lnTo>
                  <a:lnTo>
                    <a:pt x="426" y="274"/>
                  </a:lnTo>
                  <a:lnTo>
                    <a:pt x="422" y="278"/>
                  </a:lnTo>
                  <a:lnTo>
                    <a:pt x="416" y="278"/>
                  </a:lnTo>
                  <a:lnTo>
                    <a:pt x="406" y="282"/>
                  </a:lnTo>
                  <a:lnTo>
                    <a:pt x="404" y="286"/>
                  </a:lnTo>
                  <a:lnTo>
                    <a:pt x="404" y="288"/>
                  </a:lnTo>
                  <a:lnTo>
                    <a:pt x="406" y="288"/>
                  </a:lnTo>
                  <a:lnTo>
                    <a:pt x="406" y="288"/>
                  </a:lnTo>
                  <a:lnTo>
                    <a:pt x="404" y="290"/>
                  </a:lnTo>
                  <a:lnTo>
                    <a:pt x="402" y="290"/>
                  </a:lnTo>
                  <a:lnTo>
                    <a:pt x="398" y="294"/>
                  </a:lnTo>
                  <a:lnTo>
                    <a:pt x="394" y="294"/>
                  </a:lnTo>
                  <a:lnTo>
                    <a:pt x="392" y="296"/>
                  </a:lnTo>
                  <a:lnTo>
                    <a:pt x="392" y="298"/>
                  </a:lnTo>
                  <a:lnTo>
                    <a:pt x="390" y="300"/>
                  </a:lnTo>
                  <a:lnTo>
                    <a:pt x="388" y="302"/>
                  </a:lnTo>
                  <a:lnTo>
                    <a:pt x="388" y="306"/>
                  </a:lnTo>
                  <a:lnTo>
                    <a:pt x="390" y="304"/>
                  </a:lnTo>
                  <a:lnTo>
                    <a:pt x="392" y="306"/>
                  </a:lnTo>
                  <a:lnTo>
                    <a:pt x="390" y="308"/>
                  </a:lnTo>
                  <a:lnTo>
                    <a:pt x="392" y="308"/>
                  </a:lnTo>
                  <a:lnTo>
                    <a:pt x="392" y="308"/>
                  </a:lnTo>
                  <a:lnTo>
                    <a:pt x="394" y="306"/>
                  </a:lnTo>
                  <a:lnTo>
                    <a:pt x="396" y="306"/>
                  </a:lnTo>
                  <a:lnTo>
                    <a:pt x="398" y="308"/>
                  </a:lnTo>
                  <a:lnTo>
                    <a:pt x="398" y="310"/>
                  </a:lnTo>
                  <a:lnTo>
                    <a:pt x="396" y="310"/>
                  </a:lnTo>
                  <a:lnTo>
                    <a:pt x="392" y="310"/>
                  </a:lnTo>
                  <a:lnTo>
                    <a:pt x="390" y="310"/>
                  </a:lnTo>
                  <a:lnTo>
                    <a:pt x="392" y="312"/>
                  </a:lnTo>
                  <a:lnTo>
                    <a:pt x="396" y="314"/>
                  </a:lnTo>
                  <a:lnTo>
                    <a:pt x="396" y="314"/>
                  </a:lnTo>
                  <a:lnTo>
                    <a:pt x="398" y="312"/>
                  </a:lnTo>
                  <a:lnTo>
                    <a:pt x="398" y="312"/>
                  </a:lnTo>
                  <a:lnTo>
                    <a:pt x="400" y="314"/>
                  </a:lnTo>
                  <a:lnTo>
                    <a:pt x="398" y="314"/>
                  </a:lnTo>
                  <a:lnTo>
                    <a:pt x="400" y="314"/>
                  </a:lnTo>
                  <a:lnTo>
                    <a:pt x="404" y="316"/>
                  </a:lnTo>
                  <a:lnTo>
                    <a:pt x="408" y="314"/>
                  </a:lnTo>
                  <a:lnTo>
                    <a:pt x="410" y="314"/>
                  </a:lnTo>
                  <a:lnTo>
                    <a:pt x="414" y="316"/>
                  </a:lnTo>
                  <a:lnTo>
                    <a:pt x="416" y="314"/>
                  </a:lnTo>
                  <a:lnTo>
                    <a:pt x="420" y="316"/>
                  </a:lnTo>
                  <a:lnTo>
                    <a:pt x="420" y="318"/>
                  </a:lnTo>
                  <a:lnTo>
                    <a:pt x="422" y="318"/>
                  </a:lnTo>
                  <a:lnTo>
                    <a:pt x="422" y="320"/>
                  </a:lnTo>
                  <a:lnTo>
                    <a:pt x="420" y="320"/>
                  </a:lnTo>
                  <a:lnTo>
                    <a:pt x="416" y="318"/>
                  </a:lnTo>
                  <a:lnTo>
                    <a:pt x="412" y="318"/>
                  </a:lnTo>
                  <a:lnTo>
                    <a:pt x="410" y="318"/>
                  </a:lnTo>
                  <a:lnTo>
                    <a:pt x="414" y="320"/>
                  </a:lnTo>
                  <a:lnTo>
                    <a:pt x="414" y="322"/>
                  </a:lnTo>
                  <a:lnTo>
                    <a:pt x="410" y="322"/>
                  </a:lnTo>
                  <a:lnTo>
                    <a:pt x="408" y="320"/>
                  </a:lnTo>
                  <a:lnTo>
                    <a:pt x="404" y="320"/>
                  </a:lnTo>
                  <a:lnTo>
                    <a:pt x="402" y="322"/>
                  </a:lnTo>
                  <a:lnTo>
                    <a:pt x="400" y="320"/>
                  </a:lnTo>
                  <a:lnTo>
                    <a:pt x="398" y="320"/>
                  </a:lnTo>
                  <a:lnTo>
                    <a:pt x="398" y="322"/>
                  </a:lnTo>
                  <a:lnTo>
                    <a:pt x="396" y="320"/>
                  </a:lnTo>
                  <a:lnTo>
                    <a:pt x="390" y="322"/>
                  </a:lnTo>
                  <a:lnTo>
                    <a:pt x="388" y="322"/>
                  </a:lnTo>
                  <a:lnTo>
                    <a:pt x="384" y="322"/>
                  </a:lnTo>
                  <a:lnTo>
                    <a:pt x="384" y="326"/>
                  </a:lnTo>
                  <a:lnTo>
                    <a:pt x="384" y="332"/>
                  </a:lnTo>
                  <a:lnTo>
                    <a:pt x="384" y="334"/>
                  </a:lnTo>
                  <a:lnTo>
                    <a:pt x="384" y="336"/>
                  </a:lnTo>
                  <a:lnTo>
                    <a:pt x="384" y="336"/>
                  </a:lnTo>
                  <a:lnTo>
                    <a:pt x="384" y="338"/>
                  </a:lnTo>
                  <a:lnTo>
                    <a:pt x="386" y="340"/>
                  </a:lnTo>
                  <a:lnTo>
                    <a:pt x="386" y="338"/>
                  </a:lnTo>
                  <a:lnTo>
                    <a:pt x="388" y="338"/>
                  </a:lnTo>
                  <a:lnTo>
                    <a:pt x="390" y="340"/>
                  </a:lnTo>
                  <a:lnTo>
                    <a:pt x="392" y="340"/>
                  </a:lnTo>
                  <a:lnTo>
                    <a:pt x="392" y="340"/>
                  </a:lnTo>
                  <a:lnTo>
                    <a:pt x="392" y="338"/>
                  </a:lnTo>
                  <a:lnTo>
                    <a:pt x="394" y="340"/>
                  </a:lnTo>
                  <a:lnTo>
                    <a:pt x="396" y="340"/>
                  </a:lnTo>
                  <a:lnTo>
                    <a:pt x="396" y="340"/>
                  </a:lnTo>
                  <a:lnTo>
                    <a:pt x="398" y="342"/>
                  </a:lnTo>
                  <a:lnTo>
                    <a:pt x="398" y="342"/>
                  </a:lnTo>
                  <a:lnTo>
                    <a:pt x="400" y="342"/>
                  </a:lnTo>
                  <a:lnTo>
                    <a:pt x="402" y="342"/>
                  </a:lnTo>
                  <a:lnTo>
                    <a:pt x="404" y="342"/>
                  </a:lnTo>
                  <a:lnTo>
                    <a:pt x="404" y="344"/>
                  </a:lnTo>
                  <a:lnTo>
                    <a:pt x="406" y="344"/>
                  </a:lnTo>
                  <a:lnTo>
                    <a:pt x="408" y="344"/>
                  </a:lnTo>
                  <a:lnTo>
                    <a:pt x="410" y="344"/>
                  </a:lnTo>
                  <a:lnTo>
                    <a:pt x="412" y="344"/>
                  </a:lnTo>
                  <a:lnTo>
                    <a:pt x="414" y="344"/>
                  </a:lnTo>
                  <a:lnTo>
                    <a:pt x="418" y="344"/>
                  </a:lnTo>
                  <a:lnTo>
                    <a:pt x="420" y="344"/>
                  </a:lnTo>
                  <a:lnTo>
                    <a:pt x="422" y="344"/>
                  </a:lnTo>
                  <a:lnTo>
                    <a:pt x="422" y="346"/>
                  </a:lnTo>
                  <a:lnTo>
                    <a:pt x="424" y="346"/>
                  </a:lnTo>
                  <a:lnTo>
                    <a:pt x="424" y="348"/>
                  </a:lnTo>
                  <a:lnTo>
                    <a:pt x="426" y="350"/>
                  </a:lnTo>
                  <a:lnTo>
                    <a:pt x="426" y="350"/>
                  </a:lnTo>
                  <a:lnTo>
                    <a:pt x="426" y="350"/>
                  </a:lnTo>
                  <a:lnTo>
                    <a:pt x="430" y="350"/>
                  </a:lnTo>
                  <a:lnTo>
                    <a:pt x="430" y="352"/>
                  </a:lnTo>
                  <a:lnTo>
                    <a:pt x="432" y="354"/>
                  </a:lnTo>
                  <a:lnTo>
                    <a:pt x="432" y="354"/>
                  </a:lnTo>
                  <a:lnTo>
                    <a:pt x="434" y="356"/>
                  </a:lnTo>
                  <a:lnTo>
                    <a:pt x="434" y="356"/>
                  </a:lnTo>
                  <a:lnTo>
                    <a:pt x="434" y="358"/>
                  </a:lnTo>
                  <a:lnTo>
                    <a:pt x="436" y="360"/>
                  </a:lnTo>
                  <a:lnTo>
                    <a:pt x="440" y="362"/>
                  </a:lnTo>
                  <a:lnTo>
                    <a:pt x="440" y="364"/>
                  </a:lnTo>
                  <a:lnTo>
                    <a:pt x="438" y="364"/>
                  </a:lnTo>
                  <a:lnTo>
                    <a:pt x="440" y="366"/>
                  </a:lnTo>
                  <a:lnTo>
                    <a:pt x="438" y="364"/>
                  </a:lnTo>
                  <a:lnTo>
                    <a:pt x="434" y="364"/>
                  </a:lnTo>
                  <a:lnTo>
                    <a:pt x="430" y="364"/>
                  </a:lnTo>
                  <a:lnTo>
                    <a:pt x="428" y="364"/>
                  </a:lnTo>
                  <a:lnTo>
                    <a:pt x="426" y="364"/>
                  </a:lnTo>
                  <a:lnTo>
                    <a:pt x="426" y="364"/>
                  </a:lnTo>
                  <a:lnTo>
                    <a:pt x="424" y="364"/>
                  </a:lnTo>
                  <a:lnTo>
                    <a:pt x="422" y="362"/>
                  </a:lnTo>
                  <a:lnTo>
                    <a:pt x="420" y="362"/>
                  </a:lnTo>
                  <a:lnTo>
                    <a:pt x="420" y="360"/>
                  </a:lnTo>
                  <a:lnTo>
                    <a:pt x="418" y="358"/>
                  </a:lnTo>
                  <a:lnTo>
                    <a:pt x="416" y="360"/>
                  </a:lnTo>
                  <a:lnTo>
                    <a:pt x="414" y="358"/>
                  </a:lnTo>
                  <a:lnTo>
                    <a:pt x="412" y="358"/>
                  </a:lnTo>
                  <a:lnTo>
                    <a:pt x="410" y="356"/>
                  </a:lnTo>
                  <a:lnTo>
                    <a:pt x="410" y="356"/>
                  </a:lnTo>
                  <a:lnTo>
                    <a:pt x="408" y="356"/>
                  </a:lnTo>
                  <a:lnTo>
                    <a:pt x="408" y="354"/>
                  </a:lnTo>
                  <a:lnTo>
                    <a:pt x="406" y="354"/>
                  </a:lnTo>
                  <a:lnTo>
                    <a:pt x="404" y="354"/>
                  </a:lnTo>
                  <a:lnTo>
                    <a:pt x="398" y="354"/>
                  </a:lnTo>
                  <a:lnTo>
                    <a:pt x="396" y="354"/>
                  </a:lnTo>
                  <a:lnTo>
                    <a:pt x="392" y="354"/>
                  </a:lnTo>
                  <a:lnTo>
                    <a:pt x="384" y="352"/>
                  </a:lnTo>
                  <a:lnTo>
                    <a:pt x="382" y="354"/>
                  </a:lnTo>
                  <a:lnTo>
                    <a:pt x="378" y="354"/>
                  </a:lnTo>
                  <a:lnTo>
                    <a:pt x="378" y="356"/>
                  </a:lnTo>
                  <a:lnTo>
                    <a:pt x="378" y="360"/>
                  </a:lnTo>
                  <a:lnTo>
                    <a:pt x="376" y="364"/>
                  </a:lnTo>
                  <a:lnTo>
                    <a:pt x="376" y="368"/>
                  </a:lnTo>
                  <a:lnTo>
                    <a:pt x="374" y="368"/>
                  </a:lnTo>
                  <a:lnTo>
                    <a:pt x="376" y="370"/>
                  </a:lnTo>
                  <a:lnTo>
                    <a:pt x="378" y="370"/>
                  </a:lnTo>
                  <a:lnTo>
                    <a:pt x="376" y="372"/>
                  </a:lnTo>
                  <a:lnTo>
                    <a:pt x="376" y="372"/>
                  </a:lnTo>
                  <a:lnTo>
                    <a:pt x="378" y="378"/>
                  </a:lnTo>
                  <a:lnTo>
                    <a:pt x="380" y="378"/>
                  </a:lnTo>
                  <a:lnTo>
                    <a:pt x="380" y="380"/>
                  </a:lnTo>
                  <a:lnTo>
                    <a:pt x="384" y="382"/>
                  </a:lnTo>
                  <a:lnTo>
                    <a:pt x="384" y="384"/>
                  </a:lnTo>
                  <a:lnTo>
                    <a:pt x="386" y="384"/>
                  </a:lnTo>
                  <a:lnTo>
                    <a:pt x="388" y="384"/>
                  </a:lnTo>
                  <a:lnTo>
                    <a:pt x="390" y="384"/>
                  </a:lnTo>
                  <a:lnTo>
                    <a:pt x="392" y="384"/>
                  </a:lnTo>
                  <a:lnTo>
                    <a:pt x="394" y="384"/>
                  </a:lnTo>
                  <a:lnTo>
                    <a:pt x="396" y="386"/>
                  </a:lnTo>
                  <a:lnTo>
                    <a:pt x="398" y="386"/>
                  </a:lnTo>
                  <a:lnTo>
                    <a:pt x="400" y="388"/>
                  </a:lnTo>
                  <a:lnTo>
                    <a:pt x="400" y="388"/>
                  </a:lnTo>
                  <a:lnTo>
                    <a:pt x="402" y="390"/>
                  </a:lnTo>
                  <a:lnTo>
                    <a:pt x="398" y="392"/>
                  </a:lnTo>
                  <a:lnTo>
                    <a:pt x="398" y="392"/>
                  </a:lnTo>
                  <a:lnTo>
                    <a:pt x="398" y="394"/>
                  </a:lnTo>
                  <a:lnTo>
                    <a:pt x="398" y="394"/>
                  </a:lnTo>
                  <a:lnTo>
                    <a:pt x="398" y="396"/>
                  </a:lnTo>
                  <a:lnTo>
                    <a:pt x="394" y="398"/>
                  </a:lnTo>
                  <a:lnTo>
                    <a:pt x="394" y="398"/>
                  </a:lnTo>
                  <a:lnTo>
                    <a:pt x="392" y="400"/>
                  </a:lnTo>
                  <a:lnTo>
                    <a:pt x="394" y="402"/>
                  </a:lnTo>
                  <a:lnTo>
                    <a:pt x="396" y="406"/>
                  </a:lnTo>
                  <a:lnTo>
                    <a:pt x="396" y="408"/>
                  </a:lnTo>
                  <a:lnTo>
                    <a:pt x="396" y="410"/>
                  </a:lnTo>
                  <a:lnTo>
                    <a:pt x="394" y="410"/>
                  </a:lnTo>
                  <a:lnTo>
                    <a:pt x="394" y="412"/>
                  </a:lnTo>
                  <a:lnTo>
                    <a:pt x="398" y="412"/>
                  </a:lnTo>
                  <a:lnTo>
                    <a:pt x="400" y="412"/>
                  </a:lnTo>
                  <a:lnTo>
                    <a:pt x="400" y="412"/>
                  </a:lnTo>
                  <a:lnTo>
                    <a:pt x="402" y="412"/>
                  </a:lnTo>
                  <a:lnTo>
                    <a:pt x="402" y="412"/>
                  </a:lnTo>
                  <a:lnTo>
                    <a:pt x="404" y="410"/>
                  </a:lnTo>
                  <a:lnTo>
                    <a:pt x="406" y="412"/>
                  </a:lnTo>
                  <a:lnTo>
                    <a:pt x="408" y="412"/>
                  </a:lnTo>
                  <a:lnTo>
                    <a:pt x="412" y="412"/>
                  </a:lnTo>
                  <a:lnTo>
                    <a:pt x="414" y="412"/>
                  </a:lnTo>
                  <a:lnTo>
                    <a:pt x="416" y="412"/>
                  </a:lnTo>
                  <a:lnTo>
                    <a:pt x="418" y="412"/>
                  </a:lnTo>
                  <a:lnTo>
                    <a:pt x="418" y="412"/>
                  </a:lnTo>
                  <a:lnTo>
                    <a:pt x="420" y="412"/>
                  </a:lnTo>
                  <a:lnTo>
                    <a:pt x="420" y="412"/>
                  </a:lnTo>
                  <a:lnTo>
                    <a:pt x="422" y="412"/>
                  </a:lnTo>
                  <a:lnTo>
                    <a:pt x="422" y="414"/>
                  </a:lnTo>
                  <a:lnTo>
                    <a:pt x="424" y="414"/>
                  </a:lnTo>
                  <a:lnTo>
                    <a:pt x="424" y="412"/>
                  </a:lnTo>
                  <a:lnTo>
                    <a:pt x="426" y="414"/>
                  </a:lnTo>
                  <a:lnTo>
                    <a:pt x="426" y="416"/>
                  </a:lnTo>
                  <a:lnTo>
                    <a:pt x="426" y="416"/>
                  </a:lnTo>
                  <a:lnTo>
                    <a:pt x="428" y="414"/>
                  </a:lnTo>
                  <a:lnTo>
                    <a:pt x="432" y="414"/>
                  </a:lnTo>
                  <a:lnTo>
                    <a:pt x="432" y="412"/>
                  </a:lnTo>
                  <a:lnTo>
                    <a:pt x="434" y="412"/>
                  </a:lnTo>
                  <a:lnTo>
                    <a:pt x="436" y="412"/>
                  </a:lnTo>
                  <a:lnTo>
                    <a:pt x="440" y="410"/>
                  </a:lnTo>
                  <a:lnTo>
                    <a:pt x="442" y="408"/>
                  </a:lnTo>
                  <a:lnTo>
                    <a:pt x="444" y="408"/>
                  </a:lnTo>
                  <a:lnTo>
                    <a:pt x="444" y="406"/>
                  </a:lnTo>
                  <a:lnTo>
                    <a:pt x="446" y="406"/>
                  </a:lnTo>
                  <a:lnTo>
                    <a:pt x="448" y="406"/>
                  </a:lnTo>
                  <a:lnTo>
                    <a:pt x="450" y="406"/>
                  </a:lnTo>
                  <a:lnTo>
                    <a:pt x="452" y="408"/>
                  </a:lnTo>
                  <a:lnTo>
                    <a:pt x="456" y="408"/>
                  </a:lnTo>
                  <a:lnTo>
                    <a:pt x="462" y="404"/>
                  </a:lnTo>
                  <a:lnTo>
                    <a:pt x="462" y="404"/>
                  </a:lnTo>
                  <a:lnTo>
                    <a:pt x="462" y="404"/>
                  </a:lnTo>
                  <a:lnTo>
                    <a:pt x="464" y="404"/>
                  </a:lnTo>
                  <a:lnTo>
                    <a:pt x="464" y="402"/>
                  </a:lnTo>
                  <a:lnTo>
                    <a:pt x="466" y="402"/>
                  </a:lnTo>
                  <a:lnTo>
                    <a:pt x="466" y="400"/>
                  </a:lnTo>
                  <a:lnTo>
                    <a:pt x="468" y="398"/>
                  </a:lnTo>
                  <a:lnTo>
                    <a:pt x="468" y="398"/>
                  </a:lnTo>
                  <a:lnTo>
                    <a:pt x="470" y="398"/>
                  </a:lnTo>
                  <a:lnTo>
                    <a:pt x="470" y="398"/>
                  </a:lnTo>
                  <a:lnTo>
                    <a:pt x="470" y="396"/>
                  </a:lnTo>
                  <a:lnTo>
                    <a:pt x="472" y="398"/>
                  </a:lnTo>
                  <a:lnTo>
                    <a:pt x="472" y="396"/>
                  </a:lnTo>
                  <a:lnTo>
                    <a:pt x="474" y="398"/>
                  </a:lnTo>
                  <a:lnTo>
                    <a:pt x="474" y="400"/>
                  </a:lnTo>
                  <a:lnTo>
                    <a:pt x="474" y="400"/>
                  </a:lnTo>
                  <a:lnTo>
                    <a:pt x="472" y="402"/>
                  </a:lnTo>
                  <a:lnTo>
                    <a:pt x="472" y="404"/>
                  </a:lnTo>
                  <a:lnTo>
                    <a:pt x="472" y="406"/>
                  </a:lnTo>
                  <a:lnTo>
                    <a:pt x="470" y="406"/>
                  </a:lnTo>
                  <a:lnTo>
                    <a:pt x="470" y="406"/>
                  </a:lnTo>
                  <a:lnTo>
                    <a:pt x="472" y="406"/>
                  </a:lnTo>
                  <a:lnTo>
                    <a:pt x="474" y="408"/>
                  </a:lnTo>
                  <a:lnTo>
                    <a:pt x="474" y="408"/>
                  </a:lnTo>
                  <a:lnTo>
                    <a:pt x="476" y="408"/>
                  </a:lnTo>
                  <a:lnTo>
                    <a:pt x="478" y="408"/>
                  </a:lnTo>
                  <a:lnTo>
                    <a:pt x="478" y="410"/>
                  </a:lnTo>
                  <a:lnTo>
                    <a:pt x="480" y="412"/>
                  </a:lnTo>
                  <a:lnTo>
                    <a:pt x="480" y="410"/>
                  </a:lnTo>
                  <a:lnTo>
                    <a:pt x="480" y="410"/>
                  </a:lnTo>
                  <a:lnTo>
                    <a:pt x="482" y="410"/>
                  </a:lnTo>
                  <a:lnTo>
                    <a:pt x="482" y="412"/>
                  </a:lnTo>
                  <a:lnTo>
                    <a:pt x="480" y="414"/>
                  </a:lnTo>
                  <a:lnTo>
                    <a:pt x="478" y="414"/>
                  </a:lnTo>
                  <a:lnTo>
                    <a:pt x="478" y="416"/>
                  </a:lnTo>
                  <a:lnTo>
                    <a:pt x="478" y="416"/>
                  </a:lnTo>
                  <a:lnTo>
                    <a:pt x="478" y="416"/>
                  </a:lnTo>
                  <a:lnTo>
                    <a:pt x="480" y="416"/>
                  </a:lnTo>
                  <a:lnTo>
                    <a:pt x="482" y="418"/>
                  </a:lnTo>
                  <a:lnTo>
                    <a:pt x="484" y="418"/>
                  </a:lnTo>
                  <a:lnTo>
                    <a:pt x="486" y="416"/>
                  </a:lnTo>
                  <a:lnTo>
                    <a:pt x="486" y="416"/>
                  </a:lnTo>
                  <a:lnTo>
                    <a:pt x="486" y="418"/>
                  </a:lnTo>
                  <a:lnTo>
                    <a:pt x="488" y="420"/>
                  </a:lnTo>
                  <a:lnTo>
                    <a:pt x="490" y="420"/>
                  </a:lnTo>
                  <a:lnTo>
                    <a:pt x="490" y="420"/>
                  </a:lnTo>
                  <a:lnTo>
                    <a:pt x="492" y="420"/>
                  </a:lnTo>
                  <a:lnTo>
                    <a:pt x="494" y="422"/>
                  </a:lnTo>
                  <a:lnTo>
                    <a:pt x="496" y="422"/>
                  </a:lnTo>
                  <a:lnTo>
                    <a:pt x="496" y="422"/>
                  </a:lnTo>
                  <a:lnTo>
                    <a:pt x="496" y="422"/>
                  </a:lnTo>
                  <a:lnTo>
                    <a:pt x="496" y="420"/>
                  </a:lnTo>
                  <a:lnTo>
                    <a:pt x="498" y="420"/>
                  </a:lnTo>
                  <a:lnTo>
                    <a:pt x="500" y="420"/>
                  </a:lnTo>
                  <a:lnTo>
                    <a:pt x="500" y="420"/>
                  </a:lnTo>
                  <a:lnTo>
                    <a:pt x="500" y="422"/>
                  </a:lnTo>
                  <a:lnTo>
                    <a:pt x="502" y="424"/>
                  </a:lnTo>
                  <a:lnTo>
                    <a:pt x="504" y="422"/>
                  </a:lnTo>
                  <a:lnTo>
                    <a:pt x="504" y="420"/>
                  </a:lnTo>
                  <a:lnTo>
                    <a:pt x="506" y="422"/>
                  </a:lnTo>
                  <a:lnTo>
                    <a:pt x="506" y="422"/>
                  </a:lnTo>
                  <a:lnTo>
                    <a:pt x="508" y="422"/>
                  </a:lnTo>
                  <a:lnTo>
                    <a:pt x="508" y="422"/>
                  </a:lnTo>
                  <a:lnTo>
                    <a:pt x="508" y="422"/>
                  </a:lnTo>
                  <a:lnTo>
                    <a:pt x="510" y="420"/>
                  </a:lnTo>
                  <a:lnTo>
                    <a:pt x="512" y="420"/>
                  </a:lnTo>
                  <a:lnTo>
                    <a:pt x="512" y="420"/>
                  </a:lnTo>
                  <a:lnTo>
                    <a:pt x="512" y="422"/>
                  </a:lnTo>
                  <a:lnTo>
                    <a:pt x="514" y="420"/>
                  </a:lnTo>
                  <a:close/>
                  <a:moveTo>
                    <a:pt x="744" y="508"/>
                  </a:moveTo>
                  <a:lnTo>
                    <a:pt x="744" y="504"/>
                  </a:lnTo>
                  <a:lnTo>
                    <a:pt x="744" y="504"/>
                  </a:lnTo>
                  <a:lnTo>
                    <a:pt x="744" y="502"/>
                  </a:lnTo>
                  <a:lnTo>
                    <a:pt x="744" y="498"/>
                  </a:lnTo>
                  <a:lnTo>
                    <a:pt x="746" y="496"/>
                  </a:lnTo>
                  <a:lnTo>
                    <a:pt x="748" y="492"/>
                  </a:lnTo>
                  <a:lnTo>
                    <a:pt x="750" y="492"/>
                  </a:lnTo>
                  <a:lnTo>
                    <a:pt x="754" y="486"/>
                  </a:lnTo>
                  <a:lnTo>
                    <a:pt x="756" y="484"/>
                  </a:lnTo>
                  <a:lnTo>
                    <a:pt x="758" y="484"/>
                  </a:lnTo>
                  <a:lnTo>
                    <a:pt x="758" y="484"/>
                  </a:lnTo>
                  <a:lnTo>
                    <a:pt x="760" y="484"/>
                  </a:lnTo>
                  <a:lnTo>
                    <a:pt x="762" y="482"/>
                  </a:lnTo>
                  <a:lnTo>
                    <a:pt x="764" y="484"/>
                  </a:lnTo>
                  <a:lnTo>
                    <a:pt x="766" y="486"/>
                  </a:lnTo>
                  <a:lnTo>
                    <a:pt x="768" y="486"/>
                  </a:lnTo>
                  <a:lnTo>
                    <a:pt x="768" y="488"/>
                  </a:lnTo>
                  <a:lnTo>
                    <a:pt x="770" y="490"/>
                  </a:lnTo>
                  <a:lnTo>
                    <a:pt x="770" y="492"/>
                  </a:lnTo>
                  <a:lnTo>
                    <a:pt x="768" y="494"/>
                  </a:lnTo>
                  <a:lnTo>
                    <a:pt x="766" y="496"/>
                  </a:lnTo>
                  <a:lnTo>
                    <a:pt x="766" y="498"/>
                  </a:lnTo>
                  <a:lnTo>
                    <a:pt x="764" y="502"/>
                  </a:lnTo>
                  <a:lnTo>
                    <a:pt x="762" y="504"/>
                  </a:lnTo>
                  <a:lnTo>
                    <a:pt x="760" y="506"/>
                  </a:lnTo>
                  <a:lnTo>
                    <a:pt x="758" y="508"/>
                  </a:lnTo>
                  <a:lnTo>
                    <a:pt x="756" y="508"/>
                  </a:lnTo>
                  <a:lnTo>
                    <a:pt x="754" y="508"/>
                  </a:lnTo>
                  <a:lnTo>
                    <a:pt x="752" y="510"/>
                  </a:lnTo>
                  <a:lnTo>
                    <a:pt x="750" y="508"/>
                  </a:lnTo>
                  <a:lnTo>
                    <a:pt x="746" y="510"/>
                  </a:lnTo>
                  <a:lnTo>
                    <a:pt x="746" y="508"/>
                  </a:lnTo>
                  <a:lnTo>
                    <a:pt x="744" y="508"/>
                  </a:lnTo>
                  <a:lnTo>
                    <a:pt x="744" y="508"/>
                  </a:lnTo>
                  <a:close/>
                  <a:moveTo>
                    <a:pt x="526" y="412"/>
                  </a:moveTo>
                  <a:lnTo>
                    <a:pt x="524" y="412"/>
                  </a:lnTo>
                  <a:lnTo>
                    <a:pt x="526" y="410"/>
                  </a:lnTo>
                  <a:lnTo>
                    <a:pt x="526" y="410"/>
                  </a:lnTo>
                  <a:lnTo>
                    <a:pt x="526" y="408"/>
                  </a:lnTo>
                  <a:lnTo>
                    <a:pt x="526" y="406"/>
                  </a:lnTo>
                  <a:lnTo>
                    <a:pt x="528" y="406"/>
                  </a:lnTo>
                  <a:lnTo>
                    <a:pt x="528" y="408"/>
                  </a:lnTo>
                  <a:lnTo>
                    <a:pt x="530" y="410"/>
                  </a:lnTo>
                  <a:lnTo>
                    <a:pt x="530" y="410"/>
                  </a:lnTo>
                  <a:lnTo>
                    <a:pt x="528" y="412"/>
                  </a:lnTo>
                  <a:lnTo>
                    <a:pt x="526" y="412"/>
                  </a:lnTo>
                  <a:lnTo>
                    <a:pt x="526" y="414"/>
                  </a:lnTo>
                  <a:lnTo>
                    <a:pt x="526" y="412"/>
                  </a:lnTo>
                  <a:close/>
                  <a:moveTo>
                    <a:pt x="504" y="432"/>
                  </a:moveTo>
                  <a:lnTo>
                    <a:pt x="506" y="432"/>
                  </a:lnTo>
                  <a:lnTo>
                    <a:pt x="506" y="430"/>
                  </a:lnTo>
                  <a:lnTo>
                    <a:pt x="506" y="428"/>
                  </a:lnTo>
                  <a:lnTo>
                    <a:pt x="508" y="426"/>
                  </a:lnTo>
                  <a:lnTo>
                    <a:pt x="506" y="426"/>
                  </a:lnTo>
                  <a:lnTo>
                    <a:pt x="504" y="428"/>
                  </a:lnTo>
                  <a:lnTo>
                    <a:pt x="504" y="428"/>
                  </a:lnTo>
                  <a:lnTo>
                    <a:pt x="502" y="428"/>
                  </a:lnTo>
                  <a:lnTo>
                    <a:pt x="502" y="430"/>
                  </a:lnTo>
                  <a:lnTo>
                    <a:pt x="504" y="432"/>
                  </a:lnTo>
                  <a:lnTo>
                    <a:pt x="504" y="432"/>
                  </a:lnTo>
                  <a:close/>
                  <a:moveTo>
                    <a:pt x="530" y="428"/>
                  </a:moveTo>
                  <a:lnTo>
                    <a:pt x="526" y="430"/>
                  </a:lnTo>
                  <a:lnTo>
                    <a:pt x="526" y="430"/>
                  </a:lnTo>
                  <a:lnTo>
                    <a:pt x="526" y="432"/>
                  </a:lnTo>
                  <a:lnTo>
                    <a:pt x="524" y="430"/>
                  </a:lnTo>
                  <a:lnTo>
                    <a:pt x="524" y="428"/>
                  </a:lnTo>
                  <a:lnTo>
                    <a:pt x="526" y="426"/>
                  </a:lnTo>
                  <a:lnTo>
                    <a:pt x="526" y="424"/>
                  </a:lnTo>
                  <a:lnTo>
                    <a:pt x="528" y="422"/>
                  </a:lnTo>
                  <a:lnTo>
                    <a:pt x="528" y="422"/>
                  </a:lnTo>
                  <a:lnTo>
                    <a:pt x="528" y="424"/>
                  </a:lnTo>
                  <a:lnTo>
                    <a:pt x="530" y="426"/>
                  </a:lnTo>
                  <a:lnTo>
                    <a:pt x="530" y="428"/>
                  </a:lnTo>
                  <a:close/>
                  <a:moveTo>
                    <a:pt x="532" y="426"/>
                  </a:moveTo>
                  <a:lnTo>
                    <a:pt x="532" y="424"/>
                  </a:lnTo>
                  <a:lnTo>
                    <a:pt x="532" y="422"/>
                  </a:lnTo>
                  <a:lnTo>
                    <a:pt x="532" y="420"/>
                  </a:lnTo>
                  <a:lnTo>
                    <a:pt x="534" y="418"/>
                  </a:lnTo>
                  <a:lnTo>
                    <a:pt x="534" y="420"/>
                  </a:lnTo>
                  <a:lnTo>
                    <a:pt x="534" y="422"/>
                  </a:lnTo>
                  <a:lnTo>
                    <a:pt x="534" y="424"/>
                  </a:lnTo>
                  <a:lnTo>
                    <a:pt x="534" y="424"/>
                  </a:lnTo>
                  <a:lnTo>
                    <a:pt x="532" y="426"/>
                  </a:lnTo>
                  <a:lnTo>
                    <a:pt x="532" y="426"/>
                  </a:lnTo>
                  <a:close/>
                  <a:moveTo>
                    <a:pt x="578" y="426"/>
                  </a:moveTo>
                  <a:lnTo>
                    <a:pt x="578" y="422"/>
                  </a:lnTo>
                  <a:lnTo>
                    <a:pt x="580" y="420"/>
                  </a:lnTo>
                  <a:lnTo>
                    <a:pt x="584" y="420"/>
                  </a:lnTo>
                  <a:lnTo>
                    <a:pt x="584" y="422"/>
                  </a:lnTo>
                  <a:lnTo>
                    <a:pt x="582" y="426"/>
                  </a:lnTo>
                  <a:lnTo>
                    <a:pt x="580" y="426"/>
                  </a:lnTo>
                  <a:lnTo>
                    <a:pt x="580" y="426"/>
                  </a:lnTo>
                  <a:lnTo>
                    <a:pt x="580" y="424"/>
                  </a:lnTo>
                  <a:lnTo>
                    <a:pt x="580" y="424"/>
                  </a:lnTo>
                  <a:lnTo>
                    <a:pt x="580" y="426"/>
                  </a:lnTo>
                  <a:lnTo>
                    <a:pt x="578" y="426"/>
                  </a:lnTo>
                  <a:lnTo>
                    <a:pt x="578" y="426"/>
                  </a:lnTo>
                  <a:close/>
                  <a:moveTo>
                    <a:pt x="576" y="422"/>
                  </a:moveTo>
                  <a:lnTo>
                    <a:pt x="576" y="422"/>
                  </a:lnTo>
                  <a:lnTo>
                    <a:pt x="578" y="420"/>
                  </a:lnTo>
                  <a:lnTo>
                    <a:pt x="576" y="418"/>
                  </a:lnTo>
                  <a:lnTo>
                    <a:pt x="576" y="420"/>
                  </a:lnTo>
                  <a:lnTo>
                    <a:pt x="576" y="422"/>
                  </a:lnTo>
                  <a:close/>
                  <a:moveTo>
                    <a:pt x="574" y="444"/>
                  </a:moveTo>
                  <a:lnTo>
                    <a:pt x="574" y="442"/>
                  </a:lnTo>
                  <a:lnTo>
                    <a:pt x="578" y="440"/>
                  </a:lnTo>
                  <a:lnTo>
                    <a:pt x="578" y="438"/>
                  </a:lnTo>
                  <a:lnTo>
                    <a:pt x="576" y="440"/>
                  </a:lnTo>
                  <a:lnTo>
                    <a:pt x="574" y="438"/>
                  </a:lnTo>
                  <a:lnTo>
                    <a:pt x="576" y="432"/>
                  </a:lnTo>
                  <a:lnTo>
                    <a:pt x="578" y="430"/>
                  </a:lnTo>
                  <a:lnTo>
                    <a:pt x="574" y="432"/>
                  </a:lnTo>
                  <a:lnTo>
                    <a:pt x="572" y="436"/>
                  </a:lnTo>
                  <a:lnTo>
                    <a:pt x="572" y="434"/>
                  </a:lnTo>
                  <a:lnTo>
                    <a:pt x="574" y="428"/>
                  </a:lnTo>
                  <a:lnTo>
                    <a:pt x="574" y="420"/>
                  </a:lnTo>
                  <a:lnTo>
                    <a:pt x="570" y="416"/>
                  </a:lnTo>
                  <a:lnTo>
                    <a:pt x="570" y="414"/>
                  </a:lnTo>
                  <a:lnTo>
                    <a:pt x="568" y="414"/>
                  </a:lnTo>
                  <a:lnTo>
                    <a:pt x="566" y="416"/>
                  </a:lnTo>
                  <a:lnTo>
                    <a:pt x="566" y="414"/>
                  </a:lnTo>
                  <a:lnTo>
                    <a:pt x="568" y="412"/>
                  </a:lnTo>
                  <a:lnTo>
                    <a:pt x="566" y="410"/>
                  </a:lnTo>
                  <a:lnTo>
                    <a:pt x="568" y="408"/>
                  </a:lnTo>
                  <a:lnTo>
                    <a:pt x="568" y="406"/>
                  </a:lnTo>
                  <a:lnTo>
                    <a:pt x="564" y="406"/>
                  </a:lnTo>
                  <a:lnTo>
                    <a:pt x="560" y="410"/>
                  </a:lnTo>
                  <a:lnTo>
                    <a:pt x="558" y="414"/>
                  </a:lnTo>
                  <a:lnTo>
                    <a:pt x="560" y="418"/>
                  </a:lnTo>
                  <a:lnTo>
                    <a:pt x="558" y="416"/>
                  </a:lnTo>
                  <a:lnTo>
                    <a:pt x="556" y="414"/>
                  </a:lnTo>
                  <a:lnTo>
                    <a:pt x="556" y="412"/>
                  </a:lnTo>
                  <a:lnTo>
                    <a:pt x="556" y="416"/>
                  </a:lnTo>
                  <a:lnTo>
                    <a:pt x="554" y="416"/>
                  </a:lnTo>
                  <a:lnTo>
                    <a:pt x="554" y="418"/>
                  </a:lnTo>
                  <a:lnTo>
                    <a:pt x="554" y="420"/>
                  </a:lnTo>
                  <a:lnTo>
                    <a:pt x="552" y="420"/>
                  </a:lnTo>
                  <a:lnTo>
                    <a:pt x="550" y="422"/>
                  </a:lnTo>
                  <a:lnTo>
                    <a:pt x="546" y="422"/>
                  </a:lnTo>
                  <a:lnTo>
                    <a:pt x="544" y="424"/>
                  </a:lnTo>
                  <a:lnTo>
                    <a:pt x="544" y="422"/>
                  </a:lnTo>
                  <a:lnTo>
                    <a:pt x="538" y="426"/>
                  </a:lnTo>
                  <a:lnTo>
                    <a:pt x="538" y="428"/>
                  </a:lnTo>
                  <a:lnTo>
                    <a:pt x="540" y="432"/>
                  </a:lnTo>
                  <a:lnTo>
                    <a:pt x="542" y="430"/>
                  </a:lnTo>
                  <a:lnTo>
                    <a:pt x="542" y="430"/>
                  </a:lnTo>
                  <a:lnTo>
                    <a:pt x="542" y="428"/>
                  </a:lnTo>
                  <a:lnTo>
                    <a:pt x="546" y="430"/>
                  </a:lnTo>
                  <a:lnTo>
                    <a:pt x="544" y="432"/>
                  </a:lnTo>
                  <a:lnTo>
                    <a:pt x="546" y="434"/>
                  </a:lnTo>
                  <a:lnTo>
                    <a:pt x="548" y="432"/>
                  </a:lnTo>
                  <a:lnTo>
                    <a:pt x="550" y="434"/>
                  </a:lnTo>
                  <a:lnTo>
                    <a:pt x="548" y="436"/>
                  </a:lnTo>
                  <a:lnTo>
                    <a:pt x="552" y="440"/>
                  </a:lnTo>
                  <a:lnTo>
                    <a:pt x="554" y="440"/>
                  </a:lnTo>
                  <a:lnTo>
                    <a:pt x="554" y="444"/>
                  </a:lnTo>
                  <a:lnTo>
                    <a:pt x="556" y="446"/>
                  </a:lnTo>
                  <a:lnTo>
                    <a:pt x="558" y="442"/>
                  </a:lnTo>
                  <a:lnTo>
                    <a:pt x="558" y="444"/>
                  </a:lnTo>
                  <a:lnTo>
                    <a:pt x="562" y="448"/>
                  </a:lnTo>
                  <a:lnTo>
                    <a:pt x="564" y="448"/>
                  </a:lnTo>
                  <a:lnTo>
                    <a:pt x="566" y="448"/>
                  </a:lnTo>
                  <a:lnTo>
                    <a:pt x="568" y="444"/>
                  </a:lnTo>
                  <a:lnTo>
                    <a:pt x="570" y="444"/>
                  </a:lnTo>
                  <a:lnTo>
                    <a:pt x="572" y="442"/>
                  </a:lnTo>
                  <a:lnTo>
                    <a:pt x="574" y="444"/>
                  </a:lnTo>
                  <a:close/>
                  <a:moveTo>
                    <a:pt x="826" y="426"/>
                  </a:moveTo>
                  <a:lnTo>
                    <a:pt x="824" y="426"/>
                  </a:lnTo>
                  <a:lnTo>
                    <a:pt x="824" y="424"/>
                  </a:lnTo>
                  <a:lnTo>
                    <a:pt x="826" y="422"/>
                  </a:lnTo>
                  <a:lnTo>
                    <a:pt x="828" y="420"/>
                  </a:lnTo>
                  <a:lnTo>
                    <a:pt x="830" y="420"/>
                  </a:lnTo>
                  <a:lnTo>
                    <a:pt x="830" y="422"/>
                  </a:lnTo>
                  <a:lnTo>
                    <a:pt x="832" y="422"/>
                  </a:lnTo>
                  <a:lnTo>
                    <a:pt x="832" y="424"/>
                  </a:lnTo>
                  <a:lnTo>
                    <a:pt x="830" y="426"/>
                  </a:lnTo>
                  <a:lnTo>
                    <a:pt x="830" y="426"/>
                  </a:lnTo>
                  <a:lnTo>
                    <a:pt x="828" y="426"/>
                  </a:lnTo>
                  <a:lnTo>
                    <a:pt x="826" y="426"/>
                  </a:lnTo>
                  <a:lnTo>
                    <a:pt x="826" y="428"/>
                  </a:lnTo>
                  <a:lnTo>
                    <a:pt x="826" y="428"/>
                  </a:lnTo>
                  <a:lnTo>
                    <a:pt x="826" y="426"/>
                  </a:lnTo>
                  <a:lnTo>
                    <a:pt x="826" y="426"/>
                  </a:lnTo>
                  <a:close/>
                  <a:moveTo>
                    <a:pt x="820" y="642"/>
                  </a:moveTo>
                  <a:lnTo>
                    <a:pt x="818" y="642"/>
                  </a:lnTo>
                  <a:lnTo>
                    <a:pt x="816" y="642"/>
                  </a:lnTo>
                  <a:lnTo>
                    <a:pt x="812" y="640"/>
                  </a:lnTo>
                  <a:lnTo>
                    <a:pt x="810" y="638"/>
                  </a:lnTo>
                  <a:lnTo>
                    <a:pt x="808" y="638"/>
                  </a:lnTo>
                  <a:lnTo>
                    <a:pt x="804" y="634"/>
                  </a:lnTo>
                  <a:lnTo>
                    <a:pt x="804" y="634"/>
                  </a:lnTo>
                  <a:lnTo>
                    <a:pt x="802" y="632"/>
                  </a:lnTo>
                  <a:lnTo>
                    <a:pt x="802" y="634"/>
                  </a:lnTo>
                  <a:lnTo>
                    <a:pt x="800" y="632"/>
                  </a:lnTo>
                  <a:lnTo>
                    <a:pt x="798" y="634"/>
                  </a:lnTo>
                  <a:lnTo>
                    <a:pt x="796" y="632"/>
                  </a:lnTo>
                  <a:lnTo>
                    <a:pt x="794" y="630"/>
                  </a:lnTo>
                  <a:lnTo>
                    <a:pt x="794" y="628"/>
                  </a:lnTo>
                  <a:lnTo>
                    <a:pt x="792" y="628"/>
                  </a:lnTo>
                  <a:lnTo>
                    <a:pt x="788" y="626"/>
                  </a:lnTo>
                  <a:lnTo>
                    <a:pt x="788" y="624"/>
                  </a:lnTo>
                  <a:lnTo>
                    <a:pt x="788" y="624"/>
                  </a:lnTo>
                  <a:lnTo>
                    <a:pt x="786" y="624"/>
                  </a:lnTo>
                  <a:lnTo>
                    <a:pt x="786" y="622"/>
                  </a:lnTo>
                  <a:lnTo>
                    <a:pt x="786" y="620"/>
                  </a:lnTo>
                  <a:lnTo>
                    <a:pt x="788" y="620"/>
                  </a:lnTo>
                  <a:lnTo>
                    <a:pt x="786" y="620"/>
                  </a:lnTo>
                  <a:lnTo>
                    <a:pt x="784" y="620"/>
                  </a:lnTo>
                  <a:lnTo>
                    <a:pt x="784" y="620"/>
                  </a:lnTo>
                  <a:lnTo>
                    <a:pt x="782" y="620"/>
                  </a:lnTo>
                  <a:lnTo>
                    <a:pt x="782" y="618"/>
                  </a:lnTo>
                  <a:lnTo>
                    <a:pt x="782" y="618"/>
                  </a:lnTo>
                  <a:lnTo>
                    <a:pt x="776" y="616"/>
                  </a:lnTo>
                  <a:lnTo>
                    <a:pt x="776" y="616"/>
                  </a:lnTo>
                  <a:lnTo>
                    <a:pt x="774" y="614"/>
                  </a:lnTo>
                  <a:lnTo>
                    <a:pt x="772" y="614"/>
                  </a:lnTo>
                  <a:lnTo>
                    <a:pt x="772" y="612"/>
                  </a:lnTo>
                  <a:lnTo>
                    <a:pt x="770" y="612"/>
                  </a:lnTo>
                  <a:lnTo>
                    <a:pt x="768" y="610"/>
                  </a:lnTo>
                  <a:lnTo>
                    <a:pt x="768" y="608"/>
                  </a:lnTo>
                  <a:lnTo>
                    <a:pt x="768" y="604"/>
                  </a:lnTo>
                  <a:lnTo>
                    <a:pt x="766" y="604"/>
                  </a:lnTo>
                  <a:lnTo>
                    <a:pt x="766" y="602"/>
                  </a:lnTo>
                  <a:lnTo>
                    <a:pt x="770" y="602"/>
                  </a:lnTo>
                  <a:lnTo>
                    <a:pt x="774" y="600"/>
                  </a:lnTo>
                  <a:lnTo>
                    <a:pt x="774" y="598"/>
                  </a:lnTo>
                  <a:lnTo>
                    <a:pt x="772" y="600"/>
                  </a:lnTo>
                  <a:lnTo>
                    <a:pt x="770" y="596"/>
                  </a:lnTo>
                  <a:lnTo>
                    <a:pt x="768" y="594"/>
                  </a:lnTo>
                  <a:lnTo>
                    <a:pt x="768" y="594"/>
                  </a:lnTo>
                  <a:lnTo>
                    <a:pt x="768" y="594"/>
                  </a:lnTo>
                  <a:lnTo>
                    <a:pt x="766" y="596"/>
                  </a:lnTo>
                  <a:lnTo>
                    <a:pt x="766" y="598"/>
                  </a:lnTo>
                  <a:lnTo>
                    <a:pt x="764" y="596"/>
                  </a:lnTo>
                  <a:lnTo>
                    <a:pt x="766" y="594"/>
                  </a:lnTo>
                  <a:lnTo>
                    <a:pt x="766" y="590"/>
                  </a:lnTo>
                  <a:lnTo>
                    <a:pt x="764" y="592"/>
                  </a:lnTo>
                  <a:lnTo>
                    <a:pt x="764" y="592"/>
                  </a:lnTo>
                  <a:lnTo>
                    <a:pt x="764" y="588"/>
                  </a:lnTo>
                  <a:lnTo>
                    <a:pt x="762" y="590"/>
                  </a:lnTo>
                  <a:lnTo>
                    <a:pt x="760" y="586"/>
                  </a:lnTo>
                  <a:lnTo>
                    <a:pt x="762" y="586"/>
                  </a:lnTo>
                  <a:lnTo>
                    <a:pt x="760" y="582"/>
                  </a:lnTo>
                  <a:lnTo>
                    <a:pt x="758" y="580"/>
                  </a:lnTo>
                  <a:lnTo>
                    <a:pt x="758" y="578"/>
                  </a:lnTo>
                  <a:lnTo>
                    <a:pt x="760" y="576"/>
                  </a:lnTo>
                  <a:lnTo>
                    <a:pt x="760" y="574"/>
                  </a:lnTo>
                  <a:lnTo>
                    <a:pt x="756" y="578"/>
                  </a:lnTo>
                  <a:lnTo>
                    <a:pt x="756" y="580"/>
                  </a:lnTo>
                  <a:lnTo>
                    <a:pt x="756" y="580"/>
                  </a:lnTo>
                  <a:lnTo>
                    <a:pt x="756" y="576"/>
                  </a:lnTo>
                  <a:lnTo>
                    <a:pt x="754" y="576"/>
                  </a:lnTo>
                  <a:lnTo>
                    <a:pt x="754" y="576"/>
                  </a:lnTo>
                  <a:lnTo>
                    <a:pt x="754" y="576"/>
                  </a:lnTo>
                  <a:lnTo>
                    <a:pt x="752" y="580"/>
                  </a:lnTo>
                  <a:lnTo>
                    <a:pt x="750" y="580"/>
                  </a:lnTo>
                  <a:lnTo>
                    <a:pt x="750" y="578"/>
                  </a:lnTo>
                  <a:lnTo>
                    <a:pt x="752" y="576"/>
                  </a:lnTo>
                  <a:lnTo>
                    <a:pt x="752" y="574"/>
                  </a:lnTo>
                  <a:lnTo>
                    <a:pt x="752" y="572"/>
                  </a:lnTo>
                  <a:lnTo>
                    <a:pt x="750" y="572"/>
                  </a:lnTo>
                  <a:lnTo>
                    <a:pt x="748" y="574"/>
                  </a:lnTo>
                  <a:lnTo>
                    <a:pt x="746" y="576"/>
                  </a:lnTo>
                  <a:lnTo>
                    <a:pt x="746" y="578"/>
                  </a:lnTo>
                  <a:lnTo>
                    <a:pt x="744" y="578"/>
                  </a:lnTo>
                  <a:lnTo>
                    <a:pt x="742" y="578"/>
                  </a:lnTo>
                  <a:lnTo>
                    <a:pt x="740" y="576"/>
                  </a:lnTo>
                  <a:lnTo>
                    <a:pt x="738" y="576"/>
                  </a:lnTo>
                  <a:lnTo>
                    <a:pt x="736" y="572"/>
                  </a:lnTo>
                  <a:lnTo>
                    <a:pt x="734" y="572"/>
                  </a:lnTo>
                  <a:lnTo>
                    <a:pt x="734" y="574"/>
                  </a:lnTo>
                  <a:lnTo>
                    <a:pt x="734" y="576"/>
                  </a:lnTo>
                  <a:lnTo>
                    <a:pt x="732" y="578"/>
                  </a:lnTo>
                  <a:lnTo>
                    <a:pt x="730" y="576"/>
                  </a:lnTo>
                  <a:lnTo>
                    <a:pt x="730" y="578"/>
                  </a:lnTo>
                  <a:lnTo>
                    <a:pt x="726" y="578"/>
                  </a:lnTo>
                  <a:lnTo>
                    <a:pt x="726" y="578"/>
                  </a:lnTo>
                  <a:lnTo>
                    <a:pt x="724" y="578"/>
                  </a:lnTo>
                  <a:lnTo>
                    <a:pt x="722" y="580"/>
                  </a:lnTo>
                  <a:lnTo>
                    <a:pt x="720" y="580"/>
                  </a:lnTo>
                  <a:lnTo>
                    <a:pt x="716" y="578"/>
                  </a:lnTo>
                  <a:lnTo>
                    <a:pt x="718" y="578"/>
                  </a:lnTo>
                  <a:lnTo>
                    <a:pt x="714" y="574"/>
                  </a:lnTo>
                  <a:lnTo>
                    <a:pt x="714" y="574"/>
                  </a:lnTo>
                  <a:lnTo>
                    <a:pt x="712" y="572"/>
                  </a:lnTo>
                  <a:lnTo>
                    <a:pt x="710" y="568"/>
                  </a:lnTo>
                  <a:lnTo>
                    <a:pt x="710" y="566"/>
                  </a:lnTo>
                  <a:lnTo>
                    <a:pt x="712" y="564"/>
                  </a:lnTo>
                  <a:lnTo>
                    <a:pt x="712" y="562"/>
                  </a:lnTo>
                  <a:lnTo>
                    <a:pt x="714" y="560"/>
                  </a:lnTo>
                  <a:lnTo>
                    <a:pt x="716" y="560"/>
                  </a:lnTo>
                  <a:lnTo>
                    <a:pt x="718" y="558"/>
                  </a:lnTo>
                  <a:lnTo>
                    <a:pt x="720" y="558"/>
                  </a:lnTo>
                  <a:lnTo>
                    <a:pt x="722" y="558"/>
                  </a:lnTo>
                  <a:lnTo>
                    <a:pt x="722" y="556"/>
                  </a:lnTo>
                  <a:lnTo>
                    <a:pt x="720" y="554"/>
                  </a:lnTo>
                  <a:lnTo>
                    <a:pt x="720" y="552"/>
                  </a:lnTo>
                  <a:lnTo>
                    <a:pt x="722" y="552"/>
                  </a:lnTo>
                  <a:lnTo>
                    <a:pt x="722" y="552"/>
                  </a:lnTo>
                  <a:lnTo>
                    <a:pt x="724" y="552"/>
                  </a:lnTo>
                  <a:lnTo>
                    <a:pt x="722" y="550"/>
                  </a:lnTo>
                  <a:lnTo>
                    <a:pt x="724" y="550"/>
                  </a:lnTo>
                  <a:lnTo>
                    <a:pt x="726" y="552"/>
                  </a:lnTo>
                  <a:lnTo>
                    <a:pt x="728" y="554"/>
                  </a:lnTo>
                  <a:lnTo>
                    <a:pt x="732" y="556"/>
                  </a:lnTo>
                  <a:lnTo>
                    <a:pt x="732" y="558"/>
                  </a:lnTo>
                  <a:lnTo>
                    <a:pt x="734" y="558"/>
                  </a:lnTo>
                  <a:lnTo>
                    <a:pt x="738" y="558"/>
                  </a:lnTo>
                  <a:lnTo>
                    <a:pt x="738" y="558"/>
                  </a:lnTo>
                  <a:lnTo>
                    <a:pt x="740" y="558"/>
                  </a:lnTo>
                  <a:lnTo>
                    <a:pt x="742" y="558"/>
                  </a:lnTo>
                  <a:lnTo>
                    <a:pt x="742" y="558"/>
                  </a:lnTo>
                  <a:lnTo>
                    <a:pt x="746" y="560"/>
                  </a:lnTo>
                  <a:lnTo>
                    <a:pt x="748" y="558"/>
                  </a:lnTo>
                  <a:lnTo>
                    <a:pt x="748" y="556"/>
                  </a:lnTo>
                  <a:lnTo>
                    <a:pt x="752" y="556"/>
                  </a:lnTo>
                  <a:lnTo>
                    <a:pt x="752" y="556"/>
                  </a:lnTo>
                  <a:lnTo>
                    <a:pt x="750" y="558"/>
                  </a:lnTo>
                  <a:lnTo>
                    <a:pt x="752" y="558"/>
                  </a:lnTo>
                  <a:lnTo>
                    <a:pt x="754" y="556"/>
                  </a:lnTo>
                  <a:lnTo>
                    <a:pt x="756" y="554"/>
                  </a:lnTo>
                  <a:lnTo>
                    <a:pt x="758" y="552"/>
                  </a:lnTo>
                  <a:lnTo>
                    <a:pt x="760" y="554"/>
                  </a:lnTo>
                  <a:lnTo>
                    <a:pt x="760" y="558"/>
                  </a:lnTo>
                  <a:lnTo>
                    <a:pt x="760" y="560"/>
                  </a:lnTo>
                  <a:lnTo>
                    <a:pt x="760" y="558"/>
                  </a:lnTo>
                  <a:lnTo>
                    <a:pt x="762" y="556"/>
                  </a:lnTo>
                  <a:lnTo>
                    <a:pt x="762" y="556"/>
                  </a:lnTo>
                  <a:lnTo>
                    <a:pt x="764" y="556"/>
                  </a:lnTo>
                  <a:lnTo>
                    <a:pt x="764" y="550"/>
                  </a:lnTo>
                  <a:lnTo>
                    <a:pt x="762" y="546"/>
                  </a:lnTo>
                  <a:lnTo>
                    <a:pt x="760" y="544"/>
                  </a:lnTo>
                  <a:lnTo>
                    <a:pt x="760" y="542"/>
                  </a:lnTo>
                  <a:lnTo>
                    <a:pt x="760" y="540"/>
                  </a:lnTo>
                  <a:lnTo>
                    <a:pt x="762" y="538"/>
                  </a:lnTo>
                  <a:lnTo>
                    <a:pt x="762" y="538"/>
                  </a:lnTo>
                  <a:lnTo>
                    <a:pt x="766" y="536"/>
                  </a:lnTo>
                  <a:lnTo>
                    <a:pt x="770" y="532"/>
                  </a:lnTo>
                  <a:lnTo>
                    <a:pt x="772" y="532"/>
                  </a:lnTo>
                  <a:lnTo>
                    <a:pt x="774" y="528"/>
                  </a:lnTo>
                  <a:lnTo>
                    <a:pt x="776" y="528"/>
                  </a:lnTo>
                  <a:lnTo>
                    <a:pt x="778" y="530"/>
                  </a:lnTo>
                  <a:lnTo>
                    <a:pt x="780" y="530"/>
                  </a:lnTo>
                  <a:lnTo>
                    <a:pt x="780" y="530"/>
                  </a:lnTo>
                  <a:lnTo>
                    <a:pt x="778" y="528"/>
                  </a:lnTo>
                  <a:lnTo>
                    <a:pt x="778" y="526"/>
                  </a:lnTo>
                  <a:lnTo>
                    <a:pt x="782" y="522"/>
                  </a:lnTo>
                  <a:lnTo>
                    <a:pt x="782" y="520"/>
                  </a:lnTo>
                  <a:lnTo>
                    <a:pt x="784" y="520"/>
                  </a:lnTo>
                  <a:lnTo>
                    <a:pt x="788" y="520"/>
                  </a:lnTo>
                  <a:lnTo>
                    <a:pt x="790" y="518"/>
                  </a:lnTo>
                  <a:lnTo>
                    <a:pt x="792" y="518"/>
                  </a:lnTo>
                  <a:lnTo>
                    <a:pt x="790" y="516"/>
                  </a:lnTo>
                  <a:lnTo>
                    <a:pt x="792" y="514"/>
                  </a:lnTo>
                  <a:lnTo>
                    <a:pt x="792" y="510"/>
                  </a:lnTo>
                  <a:lnTo>
                    <a:pt x="792" y="508"/>
                  </a:lnTo>
                  <a:lnTo>
                    <a:pt x="792" y="508"/>
                  </a:lnTo>
                  <a:lnTo>
                    <a:pt x="792" y="506"/>
                  </a:lnTo>
                  <a:lnTo>
                    <a:pt x="792" y="502"/>
                  </a:lnTo>
                  <a:lnTo>
                    <a:pt x="792" y="502"/>
                  </a:lnTo>
                  <a:lnTo>
                    <a:pt x="790" y="500"/>
                  </a:lnTo>
                  <a:lnTo>
                    <a:pt x="790" y="500"/>
                  </a:lnTo>
                  <a:lnTo>
                    <a:pt x="792" y="496"/>
                  </a:lnTo>
                  <a:lnTo>
                    <a:pt x="794" y="496"/>
                  </a:lnTo>
                  <a:lnTo>
                    <a:pt x="794" y="494"/>
                  </a:lnTo>
                  <a:lnTo>
                    <a:pt x="796" y="492"/>
                  </a:lnTo>
                  <a:lnTo>
                    <a:pt x="796" y="490"/>
                  </a:lnTo>
                  <a:lnTo>
                    <a:pt x="794" y="490"/>
                  </a:lnTo>
                  <a:lnTo>
                    <a:pt x="792" y="492"/>
                  </a:lnTo>
                  <a:lnTo>
                    <a:pt x="792" y="494"/>
                  </a:lnTo>
                  <a:lnTo>
                    <a:pt x="792" y="494"/>
                  </a:lnTo>
                  <a:lnTo>
                    <a:pt x="792" y="492"/>
                  </a:lnTo>
                  <a:lnTo>
                    <a:pt x="792" y="490"/>
                  </a:lnTo>
                  <a:lnTo>
                    <a:pt x="790" y="490"/>
                  </a:lnTo>
                  <a:lnTo>
                    <a:pt x="786" y="490"/>
                  </a:lnTo>
                  <a:lnTo>
                    <a:pt x="784" y="488"/>
                  </a:lnTo>
                  <a:lnTo>
                    <a:pt x="784" y="486"/>
                  </a:lnTo>
                  <a:lnTo>
                    <a:pt x="788" y="486"/>
                  </a:lnTo>
                  <a:lnTo>
                    <a:pt x="788" y="484"/>
                  </a:lnTo>
                  <a:lnTo>
                    <a:pt x="786" y="484"/>
                  </a:lnTo>
                  <a:lnTo>
                    <a:pt x="788" y="482"/>
                  </a:lnTo>
                  <a:lnTo>
                    <a:pt x="788" y="480"/>
                  </a:lnTo>
                  <a:lnTo>
                    <a:pt x="784" y="478"/>
                  </a:lnTo>
                  <a:lnTo>
                    <a:pt x="784" y="478"/>
                  </a:lnTo>
                  <a:lnTo>
                    <a:pt x="784" y="480"/>
                  </a:lnTo>
                  <a:lnTo>
                    <a:pt x="784" y="482"/>
                  </a:lnTo>
                  <a:lnTo>
                    <a:pt x="784" y="482"/>
                  </a:lnTo>
                  <a:lnTo>
                    <a:pt x="780" y="482"/>
                  </a:lnTo>
                  <a:lnTo>
                    <a:pt x="780" y="480"/>
                  </a:lnTo>
                  <a:lnTo>
                    <a:pt x="778" y="480"/>
                  </a:lnTo>
                  <a:lnTo>
                    <a:pt x="778" y="478"/>
                  </a:lnTo>
                  <a:lnTo>
                    <a:pt x="780" y="476"/>
                  </a:lnTo>
                  <a:lnTo>
                    <a:pt x="780" y="474"/>
                  </a:lnTo>
                  <a:lnTo>
                    <a:pt x="776" y="474"/>
                  </a:lnTo>
                  <a:lnTo>
                    <a:pt x="776" y="474"/>
                  </a:lnTo>
                  <a:lnTo>
                    <a:pt x="780" y="472"/>
                  </a:lnTo>
                  <a:lnTo>
                    <a:pt x="780" y="472"/>
                  </a:lnTo>
                  <a:lnTo>
                    <a:pt x="778" y="472"/>
                  </a:lnTo>
                  <a:lnTo>
                    <a:pt x="780" y="470"/>
                  </a:lnTo>
                  <a:lnTo>
                    <a:pt x="782" y="470"/>
                  </a:lnTo>
                  <a:lnTo>
                    <a:pt x="782" y="468"/>
                  </a:lnTo>
                  <a:lnTo>
                    <a:pt x="780" y="468"/>
                  </a:lnTo>
                  <a:lnTo>
                    <a:pt x="778" y="468"/>
                  </a:lnTo>
                  <a:lnTo>
                    <a:pt x="776" y="472"/>
                  </a:lnTo>
                  <a:lnTo>
                    <a:pt x="774" y="472"/>
                  </a:lnTo>
                  <a:lnTo>
                    <a:pt x="774" y="472"/>
                  </a:lnTo>
                  <a:lnTo>
                    <a:pt x="774" y="468"/>
                  </a:lnTo>
                  <a:lnTo>
                    <a:pt x="772" y="470"/>
                  </a:lnTo>
                  <a:lnTo>
                    <a:pt x="770" y="472"/>
                  </a:lnTo>
                  <a:lnTo>
                    <a:pt x="768" y="472"/>
                  </a:lnTo>
                  <a:lnTo>
                    <a:pt x="768" y="474"/>
                  </a:lnTo>
                  <a:lnTo>
                    <a:pt x="766" y="474"/>
                  </a:lnTo>
                  <a:lnTo>
                    <a:pt x="764" y="474"/>
                  </a:lnTo>
                  <a:lnTo>
                    <a:pt x="764" y="474"/>
                  </a:lnTo>
                  <a:lnTo>
                    <a:pt x="762" y="474"/>
                  </a:lnTo>
                  <a:lnTo>
                    <a:pt x="762" y="474"/>
                  </a:lnTo>
                  <a:lnTo>
                    <a:pt x="764" y="472"/>
                  </a:lnTo>
                  <a:lnTo>
                    <a:pt x="762" y="470"/>
                  </a:lnTo>
                  <a:lnTo>
                    <a:pt x="762" y="470"/>
                  </a:lnTo>
                  <a:lnTo>
                    <a:pt x="764" y="468"/>
                  </a:lnTo>
                  <a:lnTo>
                    <a:pt x="764" y="468"/>
                  </a:lnTo>
                  <a:lnTo>
                    <a:pt x="766" y="468"/>
                  </a:lnTo>
                  <a:lnTo>
                    <a:pt x="768" y="468"/>
                  </a:lnTo>
                  <a:lnTo>
                    <a:pt x="768" y="468"/>
                  </a:lnTo>
                  <a:lnTo>
                    <a:pt x="770" y="468"/>
                  </a:lnTo>
                  <a:lnTo>
                    <a:pt x="772" y="466"/>
                  </a:lnTo>
                  <a:lnTo>
                    <a:pt x="774" y="464"/>
                  </a:lnTo>
                  <a:lnTo>
                    <a:pt x="772" y="462"/>
                  </a:lnTo>
                  <a:lnTo>
                    <a:pt x="770" y="462"/>
                  </a:lnTo>
                  <a:lnTo>
                    <a:pt x="768" y="460"/>
                  </a:lnTo>
                  <a:lnTo>
                    <a:pt x="768" y="458"/>
                  </a:lnTo>
                  <a:lnTo>
                    <a:pt x="768" y="456"/>
                  </a:lnTo>
                  <a:lnTo>
                    <a:pt x="766" y="456"/>
                  </a:lnTo>
                  <a:lnTo>
                    <a:pt x="766" y="454"/>
                  </a:lnTo>
                  <a:lnTo>
                    <a:pt x="764" y="454"/>
                  </a:lnTo>
                  <a:lnTo>
                    <a:pt x="764" y="454"/>
                  </a:lnTo>
                  <a:lnTo>
                    <a:pt x="762" y="452"/>
                  </a:lnTo>
                  <a:lnTo>
                    <a:pt x="762" y="450"/>
                  </a:lnTo>
                  <a:lnTo>
                    <a:pt x="764" y="450"/>
                  </a:lnTo>
                  <a:lnTo>
                    <a:pt x="764" y="452"/>
                  </a:lnTo>
                  <a:lnTo>
                    <a:pt x="766" y="450"/>
                  </a:lnTo>
                  <a:lnTo>
                    <a:pt x="766" y="450"/>
                  </a:lnTo>
                  <a:lnTo>
                    <a:pt x="768" y="448"/>
                  </a:lnTo>
                  <a:lnTo>
                    <a:pt x="766" y="448"/>
                  </a:lnTo>
                  <a:lnTo>
                    <a:pt x="764" y="446"/>
                  </a:lnTo>
                  <a:lnTo>
                    <a:pt x="762" y="446"/>
                  </a:lnTo>
                  <a:lnTo>
                    <a:pt x="762" y="446"/>
                  </a:lnTo>
                  <a:lnTo>
                    <a:pt x="760" y="444"/>
                  </a:lnTo>
                  <a:lnTo>
                    <a:pt x="760" y="448"/>
                  </a:lnTo>
                  <a:lnTo>
                    <a:pt x="758" y="448"/>
                  </a:lnTo>
                  <a:lnTo>
                    <a:pt x="758" y="446"/>
                  </a:lnTo>
                  <a:lnTo>
                    <a:pt x="760" y="442"/>
                  </a:lnTo>
                  <a:lnTo>
                    <a:pt x="762" y="438"/>
                  </a:lnTo>
                  <a:lnTo>
                    <a:pt x="762" y="438"/>
                  </a:lnTo>
                  <a:lnTo>
                    <a:pt x="764" y="434"/>
                  </a:lnTo>
                  <a:lnTo>
                    <a:pt x="764" y="432"/>
                  </a:lnTo>
                  <a:lnTo>
                    <a:pt x="764" y="430"/>
                  </a:lnTo>
                  <a:lnTo>
                    <a:pt x="764" y="430"/>
                  </a:lnTo>
                  <a:lnTo>
                    <a:pt x="762" y="430"/>
                  </a:lnTo>
                  <a:lnTo>
                    <a:pt x="760" y="430"/>
                  </a:lnTo>
                  <a:lnTo>
                    <a:pt x="760" y="430"/>
                  </a:lnTo>
                  <a:lnTo>
                    <a:pt x="760" y="432"/>
                  </a:lnTo>
                  <a:lnTo>
                    <a:pt x="758" y="432"/>
                  </a:lnTo>
                  <a:lnTo>
                    <a:pt x="754" y="428"/>
                  </a:lnTo>
                  <a:lnTo>
                    <a:pt x="754" y="426"/>
                  </a:lnTo>
                  <a:lnTo>
                    <a:pt x="754" y="426"/>
                  </a:lnTo>
                  <a:lnTo>
                    <a:pt x="752" y="424"/>
                  </a:lnTo>
                  <a:lnTo>
                    <a:pt x="754" y="422"/>
                  </a:lnTo>
                  <a:lnTo>
                    <a:pt x="754" y="420"/>
                  </a:lnTo>
                  <a:lnTo>
                    <a:pt x="756" y="420"/>
                  </a:lnTo>
                  <a:lnTo>
                    <a:pt x="754" y="418"/>
                  </a:lnTo>
                  <a:lnTo>
                    <a:pt x="754" y="416"/>
                  </a:lnTo>
                  <a:lnTo>
                    <a:pt x="754" y="416"/>
                  </a:lnTo>
                  <a:lnTo>
                    <a:pt x="752" y="418"/>
                  </a:lnTo>
                  <a:lnTo>
                    <a:pt x="752" y="420"/>
                  </a:lnTo>
                  <a:lnTo>
                    <a:pt x="750" y="422"/>
                  </a:lnTo>
                  <a:lnTo>
                    <a:pt x="750" y="420"/>
                  </a:lnTo>
                  <a:lnTo>
                    <a:pt x="748" y="420"/>
                  </a:lnTo>
                  <a:lnTo>
                    <a:pt x="748" y="420"/>
                  </a:lnTo>
                  <a:lnTo>
                    <a:pt x="748" y="422"/>
                  </a:lnTo>
                  <a:lnTo>
                    <a:pt x="746" y="422"/>
                  </a:lnTo>
                  <a:lnTo>
                    <a:pt x="746" y="426"/>
                  </a:lnTo>
                  <a:lnTo>
                    <a:pt x="748" y="428"/>
                  </a:lnTo>
                  <a:lnTo>
                    <a:pt x="750" y="428"/>
                  </a:lnTo>
                  <a:lnTo>
                    <a:pt x="752" y="432"/>
                  </a:lnTo>
                  <a:lnTo>
                    <a:pt x="754" y="434"/>
                  </a:lnTo>
                  <a:lnTo>
                    <a:pt x="752" y="436"/>
                  </a:lnTo>
                  <a:lnTo>
                    <a:pt x="752" y="438"/>
                  </a:lnTo>
                  <a:lnTo>
                    <a:pt x="750" y="440"/>
                  </a:lnTo>
                  <a:lnTo>
                    <a:pt x="748" y="440"/>
                  </a:lnTo>
                  <a:lnTo>
                    <a:pt x="744" y="440"/>
                  </a:lnTo>
                  <a:lnTo>
                    <a:pt x="742" y="440"/>
                  </a:lnTo>
                  <a:lnTo>
                    <a:pt x="740" y="440"/>
                  </a:lnTo>
                  <a:lnTo>
                    <a:pt x="738" y="440"/>
                  </a:lnTo>
                  <a:lnTo>
                    <a:pt x="738" y="438"/>
                  </a:lnTo>
                  <a:lnTo>
                    <a:pt x="738" y="436"/>
                  </a:lnTo>
                  <a:lnTo>
                    <a:pt x="734" y="436"/>
                  </a:lnTo>
                  <a:lnTo>
                    <a:pt x="730" y="434"/>
                  </a:lnTo>
                  <a:lnTo>
                    <a:pt x="728" y="434"/>
                  </a:lnTo>
                  <a:lnTo>
                    <a:pt x="728" y="438"/>
                  </a:lnTo>
                  <a:lnTo>
                    <a:pt x="730" y="440"/>
                  </a:lnTo>
                  <a:lnTo>
                    <a:pt x="730" y="440"/>
                  </a:lnTo>
                  <a:lnTo>
                    <a:pt x="728" y="440"/>
                  </a:lnTo>
                  <a:lnTo>
                    <a:pt x="726" y="438"/>
                  </a:lnTo>
                  <a:lnTo>
                    <a:pt x="724" y="436"/>
                  </a:lnTo>
                  <a:lnTo>
                    <a:pt x="724" y="436"/>
                  </a:lnTo>
                  <a:lnTo>
                    <a:pt x="724" y="434"/>
                  </a:lnTo>
                  <a:lnTo>
                    <a:pt x="720" y="432"/>
                  </a:lnTo>
                  <a:lnTo>
                    <a:pt x="718" y="430"/>
                  </a:lnTo>
                  <a:lnTo>
                    <a:pt x="718" y="428"/>
                  </a:lnTo>
                  <a:lnTo>
                    <a:pt x="716" y="428"/>
                  </a:lnTo>
                  <a:lnTo>
                    <a:pt x="714" y="426"/>
                  </a:lnTo>
                  <a:lnTo>
                    <a:pt x="714" y="426"/>
                  </a:lnTo>
                  <a:lnTo>
                    <a:pt x="712" y="424"/>
                  </a:lnTo>
                  <a:lnTo>
                    <a:pt x="710" y="422"/>
                  </a:lnTo>
                  <a:lnTo>
                    <a:pt x="712" y="424"/>
                  </a:lnTo>
                  <a:lnTo>
                    <a:pt x="716" y="428"/>
                  </a:lnTo>
                  <a:lnTo>
                    <a:pt x="716" y="430"/>
                  </a:lnTo>
                  <a:lnTo>
                    <a:pt x="718" y="432"/>
                  </a:lnTo>
                  <a:lnTo>
                    <a:pt x="720" y="434"/>
                  </a:lnTo>
                  <a:lnTo>
                    <a:pt x="720" y="436"/>
                  </a:lnTo>
                  <a:lnTo>
                    <a:pt x="720" y="436"/>
                  </a:lnTo>
                  <a:lnTo>
                    <a:pt x="718" y="436"/>
                  </a:lnTo>
                  <a:lnTo>
                    <a:pt x="718" y="438"/>
                  </a:lnTo>
                  <a:lnTo>
                    <a:pt x="714" y="434"/>
                  </a:lnTo>
                  <a:lnTo>
                    <a:pt x="712" y="436"/>
                  </a:lnTo>
                  <a:lnTo>
                    <a:pt x="712" y="434"/>
                  </a:lnTo>
                  <a:lnTo>
                    <a:pt x="710" y="434"/>
                  </a:lnTo>
                  <a:lnTo>
                    <a:pt x="708" y="430"/>
                  </a:lnTo>
                  <a:lnTo>
                    <a:pt x="704" y="432"/>
                  </a:lnTo>
                  <a:lnTo>
                    <a:pt x="702" y="432"/>
                  </a:lnTo>
                  <a:lnTo>
                    <a:pt x="700" y="432"/>
                  </a:lnTo>
                  <a:lnTo>
                    <a:pt x="698" y="430"/>
                  </a:lnTo>
                  <a:lnTo>
                    <a:pt x="696" y="430"/>
                  </a:lnTo>
                  <a:lnTo>
                    <a:pt x="694" y="428"/>
                  </a:lnTo>
                  <a:lnTo>
                    <a:pt x="692" y="426"/>
                  </a:lnTo>
                  <a:lnTo>
                    <a:pt x="692" y="426"/>
                  </a:lnTo>
                  <a:lnTo>
                    <a:pt x="696" y="422"/>
                  </a:lnTo>
                  <a:lnTo>
                    <a:pt x="696" y="422"/>
                  </a:lnTo>
                  <a:lnTo>
                    <a:pt x="696" y="420"/>
                  </a:lnTo>
                  <a:lnTo>
                    <a:pt x="696" y="420"/>
                  </a:lnTo>
                  <a:lnTo>
                    <a:pt x="692" y="424"/>
                  </a:lnTo>
                  <a:lnTo>
                    <a:pt x="692" y="426"/>
                  </a:lnTo>
                  <a:lnTo>
                    <a:pt x="690" y="426"/>
                  </a:lnTo>
                  <a:lnTo>
                    <a:pt x="688" y="424"/>
                  </a:lnTo>
                  <a:lnTo>
                    <a:pt x="686" y="424"/>
                  </a:lnTo>
                  <a:lnTo>
                    <a:pt x="684" y="424"/>
                  </a:lnTo>
                  <a:lnTo>
                    <a:pt x="686" y="426"/>
                  </a:lnTo>
                  <a:lnTo>
                    <a:pt x="686" y="426"/>
                  </a:lnTo>
                  <a:lnTo>
                    <a:pt x="682" y="426"/>
                  </a:lnTo>
                  <a:lnTo>
                    <a:pt x="680" y="424"/>
                  </a:lnTo>
                  <a:lnTo>
                    <a:pt x="678" y="420"/>
                  </a:lnTo>
                  <a:lnTo>
                    <a:pt x="678" y="418"/>
                  </a:lnTo>
                  <a:lnTo>
                    <a:pt x="678" y="416"/>
                  </a:lnTo>
                  <a:lnTo>
                    <a:pt x="682" y="414"/>
                  </a:lnTo>
                  <a:lnTo>
                    <a:pt x="682" y="412"/>
                  </a:lnTo>
                  <a:lnTo>
                    <a:pt x="682" y="412"/>
                  </a:lnTo>
                  <a:lnTo>
                    <a:pt x="680" y="414"/>
                  </a:lnTo>
                  <a:lnTo>
                    <a:pt x="678" y="414"/>
                  </a:lnTo>
                  <a:lnTo>
                    <a:pt x="676" y="416"/>
                  </a:lnTo>
                  <a:lnTo>
                    <a:pt x="674" y="416"/>
                  </a:lnTo>
                  <a:lnTo>
                    <a:pt x="674" y="414"/>
                  </a:lnTo>
                  <a:lnTo>
                    <a:pt x="674" y="412"/>
                  </a:lnTo>
                  <a:lnTo>
                    <a:pt x="674" y="412"/>
                  </a:lnTo>
                  <a:lnTo>
                    <a:pt x="672" y="412"/>
                  </a:lnTo>
                  <a:lnTo>
                    <a:pt x="672" y="414"/>
                  </a:lnTo>
                  <a:lnTo>
                    <a:pt x="672" y="416"/>
                  </a:lnTo>
                  <a:lnTo>
                    <a:pt x="672" y="416"/>
                  </a:lnTo>
                  <a:lnTo>
                    <a:pt x="670" y="416"/>
                  </a:lnTo>
                  <a:lnTo>
                    <a:pt x="668" y="414"/>
                  </a:lnTo>
                  <a:lnTo>
                    <a:pt x="666" y="414"/>
                  </a:lnTo>
                  <a:lnTo>
                    <a:pt x="664" y="414"/>
                  </a:lnTo>
                  <a:lnTo>
                    <a:pt x="664" y="416"/>
                  </a:lnTo>
                  <a:lnTo>
                    <a:pt x="664" y="416"/>
                  </a:lnTo>
                  <a:lnTo>
                    <a:pt x="662" y="414"/>
                  </a:lnTo>
                  <a:lnTo>
                    <a:pt x="662" y="412"/>
                  </a:lnTo>
                  <a:lnTo>
                    <a:pt x="662" y="412"/>
                  </a:lnTo>
                  <a:lnTo>
                    <a:pt x="664" y="412"/>
                  </a:lnTo>
                  <a:lnTo>
                    <a:pt x="664" y="412"/>
                  </a:lnTo>
                  <a:lnTo>
                    <a:pt x="660" y="410"/>
                  </a:lnTo>
                  <a:lnTo>
                    <a:pt x="658" y="408"/>
                  </a:lnTo>
                  <a:lnTo>
                    <a:pt x="658" y="406"/>
                  </a:lnTo>
                  <a:lnTo>
                    <a:pt x="658" y="404"/>
                  </a:lnTo>
                  <a:lnTo>
                    <a:pt x="658" y="400"/>
                  </a:lnTo>
                  <a:lnTo>
                    <a:pt x="656" y="398"/>
                  </a:lnTo>
                  <a:lnTo>
                    <a:pt x="656" y="396"/>
                  </a:lnTo>
                  <a:lnTo>
                    <a:pt x="658" y="396"/>
                  </a:lnTo>
                  <a:lnTo>
                    <a:pt x="658" y="394"/>
                  </a:lnTo>
                  <a:lnTo>
                    <a:pt x="658" y="392"/>
                  </a:lnTo>
                  <a:lnTo>
                    <a:pt x="658" y="390"/>
                  </a:lnTo>
                  <a:lnTo>
                    <a:pt x="660" y="390"/>
                  </a:lnTo>
                  <a:lnTo>
                    <a:pt x="662" y="392"/>
                  </a:lnTo>
                  <a:lnTo>
                    <a:pt x="666" y="392"/>
                  </a:lnTo>
                  <a:lnTo>
                    <a:pt x="668" y="394"/>
                  </a:lnTo>
                  <a:lnTo>
                    <a:pt x="668" y="396"/>
                  </a:lnTo>
                  <a:lnTo>
                    <a:pt x="672" y="398"/>
                  </a:lnTo>
                  <a:lnTo>
                    <a:pt x="676" y="398"/>
                  </a:lnTo>
                  <a:lnTo>
                    <a:pt x="678" y="398"/>
                  </a:lnTo>
                  <a:lnTo>
                    <a:pt x="680" y="398"/>
                  </a:lnTo>
                  <a:lnTo>
                    <a:pt x="680" y="396"/>
                  </a:lnTo>
                  <a:lnTo>
                    <a:pt x="678" y="394"/>
                  </a:lnTo>
                  <a:lnTo>
                    <a:pt x="676" y="392"/>
                  </a:lnTo>
                  <a:lnTo>
                    <a:pt x="676" y="388"/>
                  </a:lnTo>
                  <a:lnTo>
                    <a:pt x="672" y="388"/>
                  </a:lnTo>
                  <a:lnTo>
                    <a:pt x="670" y="388"/>
                  </a:lnTo>
                  <a:lnTo>
                    <a:pt x="668" y="388"/>
                  </a:lnTo>
                  <a:lnTo>
                    <a:pt x="664" y="386"/>
                  </a:lnTo>
                  <a:lnTo>
                    <a:pt x="662" y="386"/>
                  </a:lnTo>
                  <a:lnTo>
                    <a:pt x="658" y="384"/>
                  </a:lnTo>
                  <a:lnTo>
                    <a:pt x="656" y="380"/>
                  </a:lnTo>
                  <a:lnTo>
                    <a:pt x="658" y="378"/>
                  </a:lnTo>
                  <a:lnTo>
                    <a:pt x="660" y="376"/>
                  </a:lnTo>
                  <a:lnTo>
                    <a:pt x="660" y="374"/>
                  </a:lnTo>
                  <a:lnTo>
                    <a:pt x="660" y="370"/>
                  </a:lnTo>
                  <a:lnTo>
                    <a:pt x="662" y="370"/>
                  </a:lnTo>
                  <a:lnTo>
                    <a:pt x="664" y="368"/>
                  </a:lnTo>
                  <a:lnTo>
                    <a:pt x="664" y="364"/>
                  </a:lnTo>
                  <a:lnTo>
                    <a:pt x="664" y="362"/>
                  </a:lnTo>
                  <a:lnTo>
                    <a:pt x="666" y="362"/>
                  </a:lnTo>
                  <a:lnTo>
                    <a:pt x="666" y="360"/>
                  </a:lnTo>
                  <a:lnTo>
                    <a:pt x="670" y="358"/>
                  </a:lnTo>
                  <a:lnTo>
                    <a:pt x="672" y="358"/>
                  </a:lnTo>
                  <a:lnTo>
                    <a:pt x="672" y="356"/>
                  </a:lnTo>
                  <a:lnTo>
                    <a:pt x="672" y="356"/>
                  </a:lnTo>
                  <a:lnTo>
                    <a:pt x="670" y="356"/>
                  </a:lnTo>
                  <a:lnTo>
                    <a:pt x="670" y="354"/>
                  </a:lnTo>
                  <a:lnTo>
                    <a:pt x="672" y="350"/>
                  </a:lnTo>
                  <a:lnTo>
                    <a:pt x="674" y="348"/>
                  </a:lnTo>
                  <a:lnTo>
                    <a:pt x="676" y="346"/>
                  </a:lnTo>
                  <a:lnTo>
                    <a:pt x="678" y="344"/>
                  </a:lnTo>
                  <a:lnTo>
                    <a:pt x="680" y="344"/>
                  </a:lnTo>
                  <a:lnTo>
                    <a:pt x="680" y="344"/>
                  </a:lnTo>
                  <a:lnTo>
                    <a:pt x="682" y="340"/>
                  </a:lnTo>
                  <a:lnTo>
                    <a:pt x="682" y="340"/>
                  </a:lnTo>
                  <a:lnTo>
                    <a:pt x="684" y="342"/>
                  </a:lnTo>
                  <a:lnTo>
                    <a:pt x="684" y="342"/>
                  </a:lnTo>
                  <a:lnTo>
                    <a:pt x="684" y="340"/>
                  </a:lnTo>
                  <a:lnTo>
                    <a:pt x="686" y="336"/>
                  </a:lnTo>
                  <a:lnTo>
                    <a:pt x="688" y="336"/>
                  </a:lnTo>
                  <a:lnTo>
                    <a:pt x="688" y="332"/>
                  </a:lnTo>
                  <a:lnTo>
                    <a:pt x="690" y="330"/>
                  </a:lnTo>
                  <a:lnTo>
                    <a:pt x="692" y="330"/>
                  </a:lnTo>
                  <a:lnTo>
                    <a:pt x="694" y="328"/>
                  </a:lnTo>
                  <a:lnTo>
                    <a:pt x="696" y="328"/>
                  </a:lnTo>
                  <a:lnTo>
                    <a:pt x="698" y="328"/>
                  </a:lnTo>
                  <a:lnTo>
                    <a:pt x="698" y="326"/>
                  </a:lnTo>
                  <a:lnTo>
                    <a:pt x="698" y="324"/>
                  </a:lnTo>
                  <a:lnTo>
                    <a:pt x="702" y="322"/>
                  </a:lnTo>
                  <a:lnTo>
                    <a:pt x="706" y="318"/>
                  </a:lnTo>
                  <a:lnTo>
                    <a:pt x="712" y="316"/>
                  </a:lnTo>
                  <a:lnTo>
                    <a:pt x="718" y="316"/>
                  </a:lnTo>
                  <a:lnTo>
                    <a:pt x="718" y="316"/>
                  </a:lnTo>
                  <a:lnTo>
                    <a:pt x="722" y="316"/>
                  </a:lnTo>
                  <a:lnTo>
                    <a:pt x="724" y="316"/>
                  </a:lnTo>
                  <a:lnTo>
                    <a:pt x="726" y="316"/>
                  </a:lnTo>
                  <a:lnTo>
                    <a:pt x="730" y="316"/>
                  </a:lnTo>
                  <a:lnTo>
                    <a:pt x="732" y="318"/>
                  </a:lnTo>
                  <a:lnTo>
                    <a:pt x="738" y="320"/>
                  </a:lnTo>
                  <a:lnTo>
                    <a:pt x="738" y="322"/>
                  </a:lnTo>
                  <a:lnTo>
                    <a:pt x="736" y="324"/>
                  </a:lnTo>
                  <a:lnTo>
                    <a:pt x="734" y="324"/>
                  </a:lnTo>
                  <a:lnTo>
                    <a:pt x="730" y="326"/>
                  </a:lnTo>
                  <a:lnTo>
                    <a:pt x="728" y="326"/>
                  </a:lnTo>
                  <a:lnTo>
                    <a:pt x="726" y="328"/>
                  </a:lnTo>
                  <a:lnTo>
                    <a:pt x="724" y="330"/>
                  </a:lnTo>
                  <a:lnTo>
                    <a:pt x="722" y="332"/>
                  </a:lnTo>
                  <a:lnTo>
                    <a:pt x="718" y="336"/>
                  </a:lnTo>
                  <a:lnTo>
                    <a:pt x="712" y="342"/>
                  </a:lnTo>
                  <a:lnTo>
                    <a:pt x="708" y="344"/>
                  </a:lnTo>
                  <a:lnTo>
                    <a:pt x="708" y="344"/>
                  </a:lnTo>
                  <a:lnTo>
                    <a:pt x="704" y="350"/>
                  </a:lnTo>
                  <a:lnTo>
                    <a:pt x="704" y="352"/>
                  </a:lnTo>
                  <a:lnTo>
                    <a:pt x="706" y="354"/>
                  </a:lnTo>
                  <a:lnTo>
                    <a:pt x="708" y="356"/>
                  </a:lnTo>
                  <a:lnTo>
                    <a:pt x="708" y="358"/>
                  </a:lnTo>
                  <a:lnTo>
                    <a:pt x="704" y="360"/>
                  </a:lnTo>
                  <a:lnTo>
                    <a:pt x="704" y="362"/>
                  </a:lnTo>
                  <a:lnTo>
                    <a:pt x="702" y="364"/>
                  </a:lnTo>
                  <a:lnTo>
                    <a:pt x="700" y="366"/>
                  </a:lnTo>
                  <a:lnTo>
                    <a:pt x="700" y="370"/>
                  </a:lnTo>
                  <a:lnTo>
                    <a:pt x="698" y="370"/>
                  </a:lnTo>
                  <a:lnTo>
                    <a:pt x="698" y="372"/>
                  </a:lnTo>
                  <a:lnTo>
                    <a:pt x="698" y="374"/>
                  </a:lnTo>
                  <a:lnTo>
                    <a:pt x="700" y="378"/>
                  </a:lnTo>
                  <a:lnTo>
                    <a:pt x="700" y="380"/>
                  </a:lnTo>
                  <a:lnTo>
                    <a:pt x="700" y="384"/>
                  </a:lnTo>
                  <a:lnTo>
                    <a:pt x="702" y="386"/>
                  </a:lnTo>
                  <a:lnTo>
                    <a:pt x="704" y="386"/>
                  </a:lnTo>
                  <a:lnTo>
                    <a:pt x="706" y="388"/>
                  </a:lnTo>
                  <a:lnTo>
                    <a:pt x="706" y="392"/>
                  </a:lnTo>
                  <a:lnTo>
                    <a:pt x="704" y="392"/>
                  </a:lnTo>
                  <a:lnTo>
                    <a:pt x="704" y="392"/>
                  </a:lnTo>
                  <a:lnTo>
                    <a:pt x="702" y="392"/>
                  </a:lnTo>
                  <a:lnTo>
                    <a:pt x="702" y="392"/>
                  </a:lnTo>
                  <a:lnTo>
                    <a:pt x="700" y="392"/>
                  </a:lnTo>
                  <a:lnTo>
                    <a:pt x="698" y="392"/>
                  </a:lnTo>
                  <a:lnTo>
                    <a:pt x="698" y="394"/>
                  </a:lnTo>
                  <a:lnTo>
                    <a:pt x="698" y="394"/>
                  </a:lnTo>
                  <a:lnTo>
                    <a:pt x="700" y="396"/>
                  </a:lnTo>
                  <a:lnTo>
                    <a:pt x="702" y="396"/>
                  </a:lnTo>
                  <a:lnTo>
                    <a:pt x="702" y="396"/>
                  </a:lnTo>
                  <a:lnTo>
                    <a:pt x="704" y="396"/>
                  </a:lnTo>
                  <a:lnTo>
                    <a:pt x="702" y="398"/>
                  </a:lnTo>
                  <a:lnTo>
                    <a:pt x="700" y="402"/>
                  </a:lnTo>
                  <a:lnTo>
                    <a:pt x="700" y="404"/>
                  </a:lnTo>
                  <a:lnTo>
                    <a:pt x="700" y="406"/>
                  </a:lnTo>
                  <a:lnTo>
                    <a:pt x="704" y="402"/>
                  </a:lnTo>
                  <a:lnTo>
                    <a:pt x="704" y="400"/>
                  </a:lnTo>
                  <a:lnTo>
                    <a:pt x="706" y="396"/>
                  </a:lnTo>
                  <a:lnTo>
                    <a:pt x="706" y="394"/>
                  </a:lnTo>
                  <a:lnTo>
                    <a:pt x="708" y="390"/>
                  </a:lnTo>
                  <a:lnTo>
                    <a:pt x="708" y="388"/>
                  </a:lnTo>
                  <a:lnTo>
                    <a:pt x="710" y="388"/>
                  </a:lnTo>
                  <a:lnTo>
                    <a:pt x="710" y="384"/>
                  </a:lnTo>
                  <a:lnTo>
                    <a:pt x="710" y="384"/>
                  </a:lnTo>
                  <a:lnTo>
                    <a:pt x="710" y="382"/>
                  </a:lnTo>
                  <a:lnTo>
                    <a:pt x="708" y="380"/>
                  </a:lnTo>
                  <a:lnTo>
                    <a:pt x="708" y="380"/>
                  </a:lnTo>
                  <a:lnTo>
                    <a:pt x="708" y="378"/>
                  </a:lnTo>
                  <a:lnTo>
                    <a:pt x="706" y="376"/>
                  </a:lnTo>
                  <a:lnTo>
                    <a:pt x="706" y="374"/>
                  </a:lnTo>
                  <a:lnTo>
                    <a:pt x="704" y="370"/>
                  </a:lnTo>
                  <a:lnTo>
                    <a:pt x="704" y="368"/>
                  </a:lnTo>
                  <a:lnTo>
                    <a:pt x="706" y="368"/>
                  </a:lnTo>
                  <a:lnTo>
                    <a:pt x="706" y="370"/>
                  </a:lnTo>
                  <a:lnTo>
                    <a:pt x="708" y="370"/>
                  </a:lnTo>
                  <a:lnTo>
                    <a:pt x="710" y="368"/>
                  </a:lnTo>
                  <a:lnTo>
                    <a:pt x="712" y="366"/>
                  </a:lnTo>
                  <a:lnTo>
                    <a:pt x="712" y="364"/>
                  </a:lnTo>
                  <a:lnTo>
                    <a:pt x="712" y="364"/>
                  </a:lnTo>
                  <a:lnTo>
                    <a:pt x="714" y="364"/>
                  </a:lnTo>
                  <a:lnTo>
                    <a:pt x="716" y="366"/>
                  </a:lnTo>
                  <a:lnTo>
                    <a:pt x="716" y="368"/>
                  </a:lnTo>
                  <a:lnTo>
                    <a:pt x="716" y="370"/>
                  </a:lnTo>
                  <a:lnTo>
                    <a:pt x="718" y="368"/>
                  </a:lnTo>
                  <a:lnTo>
                    <a:pt x="718" y="364"/>
                  </a:lnTo>
                  <a:lnTo>
                    <a:pt x="720" y="364"/>
                  </a:lnTo>
                  <a:lnTo>
                    <a:pt x="722" y="364"/>
                  </a:lnTo>
                  <a:lnTo>
                    <a:pt x="720" y="362"/>
                  </a:lnTo>
                  <a:lnTo>
                    <a:pt x="722" y="360"/>
                  </a:lnTo>
                  <a:lnTo>
                    <a:pt x="724" y="360"/>
                  </a:lnTo>
                  <a:lnTo>
                    <a:pt x="724" y="358"/>
                  </a:lnTo>
                  <a:lnTo>
                    <a:pt x="722" y="358"/>
                  </a:lnTo>
                  <a:lnTo>
                    <a:pt x="718" y="362"/>
                  </a:lnTo>
                  <a:lnTo>
                    <a:pt x="716" y="362"/>
                  </a:lnTo>
                  <a:lnTo>
                    <a:pt x="716" y="358"/>
                  </a:lnTo>
                  <a:lnTo>
                    <a:pt x="714" y="358"/>
                  </a:lnTo>
                  <a:lnTo>
                    <a:pt x="714" y="356"/>
                  </a:lnTo>
                  <a:lnTo>
                    <a:pt x="716" y="356"/>
                  </a:lnTo>
                  <a:lnTo>
                    <a:pt x="716" y="354"/>
                  </a:lnTo>
                  <a:lnTo>
                    <a:pt x="716" y="350"/>
                  </a:lnTo>
                  <a:lnTo>
                    <a:pt x="718" y="346"/>
                  </a:lnTo>
                  <a:lnTo>
                    <a:pt x="718" y="344"/>
                  </a:lnTo>
                  <a:lnTo>
                    <a:pt x="720" y="342"/>
                  </a:lnTo>
                  <a:lnTo>
                    <a:pt x="722" y="342"/>
                  </a:lnTo>
                  <a:lnTo>
                    <a:pt x="726" y="346"/>
                  </a:lnTo>
                  <a:lnTo>
                    <a:pt x="726" y="346"/>
                  </a:lnTo>
                  <a:lnTo>
                    <a:pt x="728" y="348"/>
                  </a:lnTo>
                  <a:lnTo>
                    <a:pt x="730" y="350"/>
                  </a:lnTo>
                  <a:lnTo>
                    <a:pt x="732" y="350"/>
                  </a:lnTo>
                  <a:lnTo>
                    <a:pt x="730" y="350"/>
                  </a:lnTo>
                  <a:lnTo>
                    <a:pt x="730" y="348"/>
                  </a:lnTo>
                  <a:lnTo>
                    <a:pt x="726" y="346"/>
                  </a:lnTo>
                  <a:lnTo>
                    <a:pt x="726" y="342"/>
                  </a:lnTo>
                  <a:lnTo>
                    <a:pt x="726" y="342"/>
                  </a:lnTo>
                  <a:lnTo>
                    <a:pt x="722" y="342"/>
                  </a:lnTo>
                  <a:lnTo>
                    <a:pt x="722" y="340"/>
                  </a:lnTo>
                  <a:lnTo>
                    <a:pt x="722" y="340"/>
                  </a:lnTo>
                  <a:lnTo>
                    <a:pt x="726" y="340"/>
                  </a:lnTo>
                  <a:lnTo>
                    <a:pt x="728" y="338"/>
                  </a:lnTo>
                  <a:lnTo>
                    <a:pt x="728" y="338"/>
                  </a:lnTo>
                  <a:lnTo>
                    <a:pt x="732" y="342"/>
                  </a:lnTo>
                  <a:lnTo>
                    <a:pt x="736" y="344"/>
                  </a:lnTo>
                  <a:lnTo>
                    <a:pt x="736" y="344"/>
                  </a:lnTo>
                  <a:lnTo>
                    <a:pt x="734" y="342"/>
                  </a:lnTo>
                  <a:lnTo>
                    <a:pt x="732" y="340"/>
                  </a:lnTo>
                  <a:lnTo>
                    <a:pt x="728" y="338"/>
                  </a:lnTo>
                  <a:lnTo>
                    <a:pt x="728" y="336"/>
                  </a:lnTo>
                  <a:lnTo>
                    <a:pt x="730" y="334"/>
                  </a:lnTo>
                  <a:lnTo>
                    <a:pt x="732" y="332"/>
                  </a:lnTo>
                  <a:lnTo>
                    <a:pt x="734" y="334"/>
                  </a:lnTo>
                  <a:lnTo>
                    <a:pt x="734" y="336"/>
                  </a:lnTo>
                  <a:lnTo>
                    <a:pt x="734" y="336"/>
                  </a:lnTo>
                  <a:lnTo>
                    <a:pt x="736" y="336"/>
                  </a:lnTo>
                  <a:lnTo>
                    <a:pt x="736" y="334"/>
                  </a:lnTo>
                  <a:lnTo>
                    <a:pt x="736" y="332"/>
                  </a:lnTo>
                  <a:lnTo>
                    <a:pt x="740" y="332"/>
                  </a:lnTo>
                  <a:lnTo>
                    <a:pt x="740" y="336"/>
                  </a:lnTo>
                  <a:lnTo>
                    <a:pt x="742" y="336"/>
                  </a:lnTo>
                  <a:lnTo>
                    <a:pt x="742" y="340"/>
                  </a:lnTo>
                  <a:lnTo>
                    <a:pt x="744" y="338"/>
                  </a:lnTo>
                  <a:lnTo>
                    <a:pt x="744" y="336"/>
                  </a:lnTo>
                  <a:lnTo>
                    <a:pt x="742" y="334"/>
                  </a:lnTo>
                  <a:lnTo>
                    <a:pt x="742" y="332"/>
                  </a:lnTo>
                  <a:lnTo>
                    <a:pt x="748" y="330"/>
                  </a:lnTo>
                  <a:lnTo>
                    <a:pt x="752" y="328"/>
                  </a:lnTo>
                  <a:lnTo>
                    <a:pt x="754" y="328"/>
                  </a:lnTo>
                  <a:lnTo>
                    <a:pt x="758" y="326"/>
                  </a:lnTo>
                  <a:lnTo>
                    <a:pt x="762" y="328"/>
                  </a:lnTo>
                  <a:lnTo>
                    <a:pt x="766" y="328"/>
                  </a:lnTo>
                  <a:lnTo>
                    <a:pt x="768" y="328"/>
                  </a:lnTo>
                  <a:lnTo>
                    <a:pt x="770" y="330"/>
                  </a:lnTo>
                  <a:lnTo>
                    <a:pt x="768" y="332"/>
                  </a:lnTo>
                  <a:lnTo>
                    <a:pt x="768" y="336"/>
                  </a:lnTo>
                  <a:lnTo>
                    <a:pt x="768" y="338"/>
                  </a:lnTo>
                  <a:lnTo>
                    <a:pt x="766" y="340"/>
                  </a:lnTo>
                  <a:lnTo>
                    <a:pt x="764" y="342"/>
                  </a:lnTo>
                  <a:lnTo>
                    <a:pt x="764" y="344"/>
                  </a:lnTo>
                  <a:lnTo>
                    <a:pt x="768" y="346"/>
                  </a:lnTo>
                  <a:lnTo>
                    <a:pt x="768" y="348"/>
                  </a:lnTo>
                  <a:lnTo>
                    <a:pt x="768" y="348"/>
                  </a:lnTo>
                  <a:lnTo>
                    <a:pt x="764" y="352"/>
                  </a:lnTo>
                  <a:lnTo>
                    <a:pt x="764" y="354"/>
                  </a:lnTo>
                  <a:lnTo>
                    <a:pt x="764" y="356"/>
                  </a:lnTo>
                  <a:lnTo>
                    <a:pt x="766" y="358"/>
                  </a:lnTo>
                  <a:lnTo>
                    <a:pt x="766" y="360"/>
                  </a:lnTo>
                  <a:lnTo>
                    <a:pt x="764" y="362"/>
                  </a:lnTo>
                  <a:lnTo>
                    <a:pt x="762" y="362"/>
                  </a:lnTo>
                  <a:lnTo>
                    <a:pt x="760" y="364"/>
                  </a:lnTo>
                  <a:lnTo>
                    <a:pt x="758" y="364"/>
                  </a:lnTo>
                  <a:lnTo>
                    <a:pt x="756" y="366"/>
                  </a:lnTo>
                  <a:lnTo>
                    <a:pt x="754" y="368"/>
                  </a:lnTo>
                  <a:lnTo>
                    <a:pt x="754" y="370"/>
                  </a:lnTo>
                  <a:lnTo>
                    <a:pt x="754" y="370"/>
                  </a:lnTo>
                  <a:lnTo>
                    <a:pt x="758" y="368"/>
                  </a:lnTo>
                  <a:lnTo>
                    <a:pt x="760" y="364"/>
                  </a:lnTo>
                  <a:lnTo>
                    <a:pt x="762" y="364"/>
                  </a:lnTo>
                  <a:lnTo>
                    <a:pt x="762" y="364"/>
                  </a:lnTo>
                  <a:lnTo>
                    <a:pt x="760" y="366"/>
                  </a:lnTo>
                  <a:lnTo>
                    <a:pt x="760" y="368"/>
                  </a:lnTo>
                  <a:lnTo>
                    <a:pt x="758" y="372"/>
                  </a:lnTo>
                  <a:lnTo>
                    <a:pt x="754" y="372"/>
                  </a:lnTo>
                  <a:lnTo>
                    <a:pt x="754" y="374"/>
                  </a:lnTo>
                  <a:lnTo>
                    <a:pt x="754" y="374"/>
                  </a:lnTo>
                  <a:lnTo>
                    <a:pt x="754" y="376"/>
                  </a:lnTo>
                  <a:lnTo>
                    <a:pt x="754" y="376"/>
                  </a:lnTo>
                  <a:lnTo>
                    <a:pt x="752" y="376"/>
                  </a:lnTo>
                  <a:lnTo>
                    <a:pt x="752" y="378"/>
                  </a:lnTo>
                  <a:lnTo>
                    <a:pt x="754" y="378"/>
                  </a:lnTo>
                  <a:lnTo>
                    <a:pt x="754" y="378"/>
                  </a:lnTo>
                  <a:lnTo>
                    <a:pt x="754" y="380"/>
                  </a:lnTo>
                  <a:lnTo>
                    <a:pt x="752" y="382"/>
                  </a:lnTo>
                  <a:lnTo>
                    <a:pt x="754" y="382"/>
                  </a:lnTo>
                  <a:lnTo>
                    <a:pt x="754" y="380"/>
                  </a:lnTo>
                  <a:lnTo>
                    <a:pt x="756" y="380"/>
                  </a:lnTo>
                  <a:lnTo>
                    <a:pt x="758" y="378"/>
                  </a:lnTo>
                  <a:lnTo>
                    <a:pt x="758" y="376"/>
                  </a:lnTo>
                  <a:lnTo>
                    <a:pt x="760" y="374"/>
                  </a:lnTo>
                  <a:lnTo>
                    <a:pt x="760" y="372"/>
                  </a:lnTo>
                  <a:lnTo>
                    <a:pt x="762" y="372"/>
                  </a:lnTo>
                  <a:lnTo>
                    <a:pt x="762" y="376"/>
                  </a:lnTo>
                  <a:lnTo>
                    <a:pt x="764" y="378"/>
                  </a:lnTo>
                  <a:lnTo>
                    <a:pt x="764" y="374"/>
                  </a:lnTo>
                  <a:lnTo>
                    <a:pt x="762" y="372"/>
                  </a:lnTo>
                  <a:lnTo>
                    <a:pt x="764" y="370"/>
                  </a:lnTo>
                  <a:lnTo>
                    <a:pt x="764" y="370"/>
                  </a:lnTo>
                  <a:lnTo>
                    <a:pt x="766" y="370"/>
                  </a:lnTo>
                  <a:lnTo>
                    <a:pt x="766" y="372"/>
                  </a:lnTo>
                  <a:lnTo>
                    <a:pt x="768" y="374"/>
                  </a:lnTo>
                  <a:lnTo>
                    <a:pt x="768" y="372"/>
                  </a:lnTo>
                  <a:lnTo>
                    <a:pt x="770" y="370"/>
                  </a:lnTo>
                  <a:lnTo>
                    <a:pt x="772" y="372"/>
                  </a:lnTo>
                  <a:lnTo>
                    <a:pt x="774" y="374"/>
                  </a:lnTo>
                  <a:lnTo>
                    <a:pt x="772" y="376"/>
                  </a:lnTo>
                  <a:lnTo>
                    <a:pt x="770" y="380"/>
                  </a:lnTo>
                  <a:lnTo>
                    <a:pt x="768" y="382"/>
                  </a:lnTo>
                  <a:lnTo>
                    <a:pt x="766" y="384"/>
                  </a:lnTo>
                  <a:lnTo>
                    <a:pt x="768" y="384"/>
                  </a:lnTo>
                  <a:lnTo>
                    <a:pt x="770" y="384"/>
                  </a:lnTo>
                  <a:lnTo>
                    <a:pt x="772" y="384"/>
                  </a:lnTo>
                  <a:lnTo>
                    <a:pt x="770" y="382"/>
                  </a:lnTo>
                  <a:lnTo>
                    <a:pt x="772" y="380"/>
                  </a:lnTo>
                  <a:lnTo>
                    <a:pt x="774" y="378"/>
                  </a:lnTo>
                  <a:lnTo>
                    <a:pt x="774" y="380"/>
                  </a:lnTo>
                  <a:lnTo>
                    <a:pt x="776" y="384"/>
                  </a:lnTo>
                  <a:lnTo>
                    <a:pt x="776" y="382"/>
                  </a:lnTo>
                  <a:lnTo>
                    <a:pt x="776" y="378"/>
                  </a:lnTo>
                  <a:lnTo>
                    <a:pt x="774" y="376"/>
                  </a:lnTo>
                  <a:lnTo>
                    <a:pt x="774" y="372"/>
                  </a:lnTo>
                  <a:lnTo>
                    <a:pt x="774" y="370"/>
                  </a:lnTo>
                  <a:lnTo>
                    <a:pt x="778" y="372"/>
                  </a:lnTo>
                  <a:lnTo>
                    <a:pt x="778" y="374"/>
                  </a:lnTo>
                  <a:lnTo>
                    <a:pt x="776" y="376"/>
                  </a:lnTo>
                  <a:lnTo>
                    <a:pt x="778" y="376"/>
                  </a:lnTo>
                  <a:lnTo>
                    <a:pt x="780" y="376"/>
                  </a:lnTo>
                  <a:lnTo>
                    <a:pt x="784" y="380"/>
                  </a:lnTo>
                  <a:lnTo>
                    <a:pt x="784" y="380"/>
                  </a:lnTo>
                  <a:lnTo>
                    <a:pt x="786" y="380"/>
                  </a:lnTo>
                  <a:lnTo>
                    <a:pt x="788" y="382"/>
                  </a:lnTo>
                  <a:lnTo>
                    <a:pt x="790" y="382"/>
                  </a:lnTo>
                  <a:lnTo>
                    <a:pt x="788" y="380"/>
                  </a:lnTo>
                  <a:lnTo>
                    <a:pt x="786" y="378"/>
                  </a:lnTo>
                  <a:lnTo>
                    <a:pt x="786" y="378"/>
                  </a:lnTo>
                  <a:lnTo>
                    <a:pt x="782" y="374"/>
                  </a:lnTo>
                  <a:lnTo>
                    <a:pt x="780" y="374"/>
                  </a:lnTo>
                  <a:lnTo>
                    <a:pt x="778" y="372"/>
                  </a:lnTo>
                  <a:lnTo>
                    <a:pt x="782" y="368"/>
                  </a:lnTo>
                  <a:lnTo>
                    <a:pt x="784" y="368"/>
                  </a:lnTo>
                  <a:lnTo>
                    <a:pt x="786" y="366"/>
                  </a:lnTo>
                  <a:lnTo>
                    <a:pt x="790" y="366"/>
                  </a:lnTo>
                  <a:lnTo>
                    <a:pt x="794" y="366"/>
                  </a:lnTo>
                  <a:lnTo>
                    <a:pt x="794" y="368"/>
                  </a:lnTo>
                  <a:lnTo>
                    <a:pt x="796" y="368"/>
                  </a:lnTo>
                  <a:lnTo>
                    <a:pt x="798" y="368"/>
                  </a:lnTo>
                  <a:lnTo>
                    <a:pt x="798" y="370"/>
                  </a:lnTo>
                  <a:lnTo>
                    <a:pt x="800" y="372"/>
                  </a:lnTo>
                  <a:lnTo>
                    <a:pt x="802" y="372"/>
                  </a:lnTo>
                  <a:lnTo>
                    <a:pt x="802" y="374"/>
                  </a:lnTo>
                  <a:lnTo>
                    <a:pt x="804" y="374"/>
                  </a:lnTo>
                  <a:lnTo>
                    <a:pt x="804" y="374"/>
                  </a:lnTo>
                  <a:lnTo>
                    <a:pt x="806" y="374"/>
                  </a:lnTo>
                  <a:lnTo>
                    <a:pt x="808" y="376"/>
                  </a:lnTo>
                  <a:lnTo>
                    <a:pt x="810" y="378"/>
                  </a:lnTo>
                  <a:lnTo>
                    <a:pt x="810" y="378"/>
                  </a:lnTo>
                  <a:lnTo>
                    <a:pt x="810" y="380"/>
                  </a:lnTo>
                  <a:lnTo>
                    <a:pt x="810" y="382"/>
                  </a:lnTo>
                  <a:lnTo>
                    <a:pt x="810" y="384"/>
                  </a:lnTo>
                  <a:lnTo>
                    <a:pt x="808" y="386"/>
                  </a:lnTo>
                  <a:lnTo>
                    <a:pt x="806" y="384"/>
                  </a:lnTo>
                  <a:lnTo>
                    <a:pt x="804" y="384"/>
                  </a:lnTo>
                  <a:lnTo>
                    <a:pt x="802" y="386"/>
                  </a:lnTo>
                  <a:lnTo>
                    <a:pt x="796" y="390"/>
                  </a:lnTo>
                  <a:lnTo>
                    <a:pt x="802" y="386"/>
                  </a:lnTo>
                  <a:lnTo>
                    <a:pt x="806" y="386"/>
                  </a:lnTo>
                  <a:lnTo>
                    <a:pt x="806" y="388"/>
                  </a:lnTo>
                  <a:lnTo>
                    <a:pt x="804" y="390"/>
                  </a:lnTo>
                  <a:lnTo>
                    <a:pt x="802" y="390"/>
                  </a:lnTo>
                  <a:lnTo>
                    <a:pt x="800" y="394"/>
                  </a:lnTo>
                  <a:lnTo>
                    <a:pt x="796" y="396"/>
                  </a:lnTo>
                  <a:lnTo>
                    <a:pt x="796" y="396"/>
                  </a:lnTo>
                  <a:lnTo>
                    <a:pt x="796" y="398"/>
                  </a:lnTo>
                  <a:lnTo>
                    <a:pt x="796" y="398"/>
                  </a:lnTo>
                  <a:lnTo>
                    <a:pt x="802" y="394"/>
                  </a:lnTo>
                  <a:lnTo>
                    <a:pt x="802" y="392"/>
                  </a:lnTo>
                  <a:lnTo>
                    <a:pt x="806" y="390"/>
                  </a:lnTo>
                  <a:lnTo>
                    <a:pt x="808" y="388"/>
                  </a:lnTo>
                  <a:lnTo>
                    <a:pt x="812" y="388"/>
                  </a:lnTo>
                  <a:lnTo>
                    <a:pt x="812" y="390"/>
                  </a:lnTo>
                  <a:lnTo>
                    <a:pt x="814" y="390"/>
                  </a:lnTo>
                  <a:lnTo>
                    <a:pt x="814" y="392"/>
                  </a:lnTo>
                  <a:lnTo>
                    <a:pt x="812" y="392"/>
                  </a:lnTo>
                  <a:lnTo>
                    <a:pt x="814" y="394"/>
                  </a:lnTo>
                  <a:lnTo>
                    <a:pt x="810" y="396"/>
                  </a:lnTo>
                  <a:lnTo>
                    <a:pt x="810" y="398"/>
                  </a:lnTo>
                  <a:lnTo>
                    <a:pt x="806" y="398"/>
                  </a:lnTo>
                  <a:lnTo>
                    <a:pt x="806" y="398"/>
                  </a:lnTo>
                  <a:lnTo>
                    <a:pt x="804" y="398"/>
                  </a:lnTo>
                  <a:lnTo>
                    <a:pt x="802" y="398"/>
                  </a:lnTo>
                  <a:lnTo>
                    <a:pt x="804" y="398"/>
                  </a:lnTo>
                  <a:lnTo>
                    <a:pt x="804" y="400"/>
                  </a:lnTo>
                  <a:lnTo>
                    <a:pt x="800" y="402"/>
                  </a:lnTo>
                  <a:lnTo>
                    <a:pt x="802" y="404"/>
                  </a:lnTo>
                  <a:lnTo>
                    <a:pt x="804" y="402"/>
                  </a:lnTo>
                  <a:lnTo>
                    <a:pt x="806" y="400"/>
                  </a:lnTo>
                  <a:lnTo>
                    <a:pt x="808" y="400"/>
                  </a:lnTo>
                  <a:lnTo>
                    <a:pt x="808" y="402"/>
                  </a:lnTo>
                  <a:lnTo>
                    <a:pt x="808" y="402"/>
                  </a:lnTo>
                  <a:lnTo>
                    <a:pt x="804" y="404"/>
                  </a:lnTo>
                  <a:lnTo>
                    <a:pt x="802" y="406"/>
                  </a:lnTo>
                  <a:lnTo>
                    <a:pt x="804" y="404"/>
                  </a:lnTo>
                  <a:lnTo>
                    <a:pt x="804" y="406"/>
                  </a:lnTo>
                  <a:lnTo>
                    <a:pt x="804" y="408"/>
                  </a:lnTo>
                  <a:lnTo>
                    <a:pt x="802" y="410"/>
                  </a:lnTo>
                  <a:lnTo>
                    <a:pt x="800" y="412"/>
                  </a:lnTo>
                  <a:lnTo>
                    <a:pt x="800" y="412"/>
                  </a:lnTo>
                  <a:lnTo>
                    <a:pt x="804" y="410"/>
                  </a:lnTo>
                  <a:lnTo>
                    <a:pt x="806" y="406"/>
                  </a:lnTo>
                  <a:lnTo>
                    <a:pt x="808" y="404"/>
                  </a:lnTo>
                  <a:lnTo>
                    <a:pt x="810" y="400"/>
                  </a:lnTo>
                  <a:lnTo>
                    <a:pt x="812" y="402"/>
                  </a:lnTo>
                  <a:lnTo>
                    <a:pt x="812" y="404"/>
                  </a:lnTo>
                  <a:lnTo>
                    <a:pt x="814" y="402"/>
                  </a:lnTo>
                  <a:lnTo>
                    <a:pt x="814" y="400"/>
                  </a:lnTo>
                  <a:lnTo>
                    <a:pt x="816" y="398"/>
                  </a:lnTo>
                  <a:lnTo>
                    <a:pt x="818" y="398"/>
                  </a:lnTo>
                  <a:lnTo>
                    <a:pt x="818" y="400"/>
                  </a:lnTo>
                  <a:lnTo>
                    <a:pt x="814" y="404"/>
                  </a:lnTo>
                  <a:lnTo>
                    <a:pt x="810" y="406"/>
                  </a:lnTo>
                  <a:lnTo>
                    <a:pt x="810" y="406"/>
                  </a:lnTo>
                  <a:lnTo>
                    <a:pt x="810" y="408"/>
                  </a:lnTo>
                  <a:lnTo>
                    <a:pt x="810" y="408"/>
                  </a:lnTo>
                  <a:lnTo>
                    <a:pt x="808" y="410"/>
                  </a:lnTo>
                  <a:lnTo>
                    <a:pt x="808" y="412"/>
                  </a:lnTo>
                  <a:lnTo>
                    <a:pt x="810" y="412"/>
                  </a:lnTo>
                  <a:lnTo>
                    <a:pt x="810" y="412"/>
                  </a:lnTo>
                  <a:lnTo>
                    <a:pt x="810" y="408"/>
                  </a:lnTo>
                  <a:lnTo>
                    <a:pt x="814" y="406"/>
                  </a:lnTo>
                  <a:lnTo>
                    <a:pt x="816" y="404"/>
                  </a:lnTo>
                  <a:lnTo>
                    <a:pt x="816" y="406"/>
                  </a:lnTo>
                  <a:lnTo>
                    <a:pt x="816" y="408"/>
                  </a:lnTo>
                  <a:lnTo>
                    <a:pt x="816" y="408"/>
                  </a:lnTo>
                  <a:lnTo>
                    <a:pt x="812" y="412"/>
                  </a:lnTo>
                  <a:lnTo>
                    <a:pt x="812" y="412"/>
                  </a:lnTo>
                  <a:lnTo>
                    <a:pt x="810" y="416"/>
                  </a:lnTo>
                  <a:lnTo>
                    <a:pt x="810" y="418"/>
                  </a:lnTo>
                  <a:lnTo>
                    <a:pt x="810" y="418"/>
                  </a:lnTo>
                  <a:lnTo>
                    <a:pt x="812" y="418"/>
                  </a:lnTo>
                  <a:lnTo>
                    <a:pt x="812" y="416"/>
                  </a:lnTo>
                  <a:lnTo>
                    <a:pt x="816" y="412"/>
                  </a:lnTo>
                  <a:lnTo>
                    <a:pt x="818" y="412"/>
                  </a:lnTo>
                  <a:lnTo>
                    <a:pt x="818" y="412"/>
                  </a:lnTo>
                  <a:lnTo>
                    <a:pt x="818" y="412"/>
                  </a:lnTo>
                  <a:lnTo>
                    <a:pt x="818" y="414"/>
                  </a:lnTo>
                  <a:lnTo>
                    <a:pt x="818" y="414"/>
                  </a:lnTo>
                  <a:lnTo>
                    <a:pt x="816" y="418"/>
                  </a:lnTo>
                  <a:lnTo>
                    <a:pt x="814" y="420"/>
                  </a:lnTo>
                  <a:lnTo>
                    <a:pt x="816" y="422"/>
                  </a:lnTo>
                  <a:lnTo>
                    <a:pt x="816" y="420"/>
                  </a:lnTo>
                  <a:lnTo>
                    <a:pt x="816" y="418"/>
                  </a:lnTo>
                  <a:lnTo>
                    <a:pt x="818" y="416"/>
                  </a:lnTo>
                  <a:lnTo>
                    <a:pt x="822" y="414"/>
                  </a:lnTo>
                  <a:lnTo>
                    <a:pt x="822" y="412"/>
                  </a:lnTo>
                  <a:lnTo>
                    <a:pt x="822" y="410"/>
                  </a:lnTo>
                  <a:lnTo>
                    <a:pt x="824" y="410"/>
                  </a:lnTo>
                  <a:lnTo>
                    <a:pt x="824" y="408"/>
                  </a:lnTo>
                  <a:lnTo>
                    <a:pt x="824" y="406"/>
                  </a:lnTo>
                  <a:lnTo>
                    <a:pt x="826" y="406"/>
                  </a:lnTo>
                  <a:lnTo>
                    <a:pt x="826" y="404"/>
                  </a:lnTo>
                  <a:lnTo>
                    <a:pt x="828" y="402"/>
                  </a:lnTo>
                  <a:lnTo>
                    <a:pt x="828" y="402"/>
                  </a:lnTo>
                  <a:lnTo>
                    <a:pt x="830" y="406"/>
                  </a:lnTo>
                  <a:lnTo>
                    <a:pt x="832" y="406"/>
                  </a:lnTo>
                  <a:lnTo>
                    <a:pt x="834" y="408"/>
                  </a:lnTo>
                  <a:lnTo>
                    <a:pt x="834" y="412"/>
                  </a:lnTo>
                  <a:lnTo>
                    <a:pt x="834" y="412"/>
                  </a:lnTo>
                  <a:lnTo>
                    <a:pt x="838" y="416"/>
                  </a:lnTo>
                  <a:lnTo>
                    <a:pt x="838" y="416"/>
                  </a:lnTo>
                  <a:lnTo>
                    <a:pt x="836" y="418"/>
                  </a:lnTo>
                  <a:lnTo>
                    <a:pt x="834" y="422"/>
                  </a:lnTo>
                  <a:lnTo>
                    <a:pt x="832" y="422"/>
                  </a:lnTo>
                  <a:lnTo>
                    <a:pt x="830" y="420"/>
                  </a:lnTo>
                  <a:lnTo>
                    <a:pt x="828" y="418"/>
                  </a:lnTo>
                  <a:lnTo>
                    <a:pt x="828" y="418"/>
                  </a:lnTo>
                  <a:lnTo>
                    <a:pt x="826" y="420"/>
                  </a:lnTo>
                  <a:lnTo>
                    <a:pt x="824" y="420"/>
                  </a:lnTo>
                  <a:lnTo>
                    <a:pt x="824" y="422"/>
                  </a:lnTo>
                  <a:lnTo>
                    <a:pt x="822" y="424"/>
                  </a:lnTo>
                  <a:lnTo>
                    <a:pt x="820" y="424"/>
                  </a:lnTo>
                  <a:lnTo>
                    <a:pt x="818" y="424"/>
                  </a:lnTo>
                  <a:lnTo>
                    <a:pt x="822" y="424"/>
                  </a:lnTo>
                  <a:lnTo>
                    <a:pt x="824" y="424"/>
                  </a:lnTo>
                  <a:lnTo>
                    <a:pt x="824" y="426"/>
                  </a:lnTo>
                  <a:lnTo>
                    <a:pt x="822" y="428"/>
                  </a:lnTo>
                  <a:lnTo>
                    <a:pt x="820" y="428"/>
                  </a:lnTo>
                  <a:lnTo>
                    <a:pt x="818" y="430"/>
                  </a:lnTo>
                  <a:lnTo>
                    <a:pt x="820" y="430"/>
                  </a:lnTo>
                  <a:lnTo>
                    <a:pt x="822" y="428"/>
                  </a:lnTo>
                  <a:lnTo>
                    <a:pt x="824" y="428"/>
                  </a:lnTo>
                  <a:lnTo>
                    <a:pt x="826" y="428"/>
                  </a:lnTo>
                  <a:lnTo>
                    <a:pt x="830" y="426"/>
                  </a:lnTo>
                  <a:lnTo>
                    <a:pt x="830" y="426"/>
                  </a:lnTo>
                  <a:lnTo>
                    <a:pt x="832" y="428"/>
                  </a:lnTo>
                  <a:lnTo>
                    <a:pt x="832" y="430"/>
                  </a:lnTo>
                  <a:lnTo>
                    <a:pt x="832" y="430"/>
                  </a:lnTo>
                  <a:lnTo>
                    <a:pt x="834" y="430"/>
                  </a:lnTo>
                  <a:lnTo>
                    <a:pt x="834" y="426"/>
                  </a:lnTo>
                  <a:lnTo>
                    <a:pt x="834" y="424"/>
                  </a:lnTo>
                  <a:lnTo>
                    <a:pt x="836" y="422"/>
                  </a:lnTo>
                  <a:lnTo>
                    <a:pt x="838" y="422"/>
                  </a:lnTo>
                  <a:lnTo>
                    <a:pt x="840" y="422"/>
                  </a:lnTo>
                  <a:lnTo>
                    <a:pt x="838" y="424"/>
                  </a:lnTo>
                  <a:lnTo>
                    <a:pt x="840" y="426"/>
                  </a:lnTo>
                  <a:lnTo>
                    <a:pt x="838" y="428"/>
                  </a:lnTo>
                  <a:lnTo>
                    <a:pt x="836" y="430"/>
                  </a:lnTo>
                  <a:lnTo>
                    <a:pt x="834" y="432"/>
                  </a:lnTo>
                  <a:lnTo>
                    <a:pt x="832" y="434"/>
                  </a:lnTo>
                  <a:lnTo>
                    <a:pt x="832" y="434"/>
                  </a:lnTo>
                  <a:lnTo>
                    <a:pt x="830" y="434"/>
                  </a:lnTo>
                  <a:lnTo>
                    <a:pt x="828" y="434"/>
                  </a:lnTo>
                  <a:lnTo>
                    <a:pt x="826" y="434"/>
                  </a:lnTo>
                  <a:lnTo>
                    <a:pt x="826" y="434"/>
                  </a:lnTo>
                  <a:lnTo>
                    <a:pt x="826" y="436"/>
                  </a:lnTo>
                  <a:lnTo>
                    <a:pt x="824" y="438"/>
                  </a:lnTo>
                  <a:lnTo>
                    <a:pt x="822" y="440"/>
                  </a:lnTo>
                  <a:lnTo>
                    <a:pt x="822" y="442"/>
                  </a:lnTo>
                  <a:lnTo>
                    <a:pt x="824" y="442"/>
                  </a:lnTo>
                  <a:lnTo>
                    <a:pt x="826" y="438"/>
                  </a:lnTo>
                  <a:lnTo>
                    <a:pt x="828" y="436"/>
                  </a:lnTo>
                  <a:lnTo>
                    <a:pt x="830" y="434"/>
                  </a:lnTo>
                  <a:lnTo>
                    <a:pt x="830" y="436"/>
                  </a:lnTo>
                  <a:lnTo>
                    <a:pt x="830" y="436"/>
                  </a:lnTo>
                  <a:lnTo>
                    <a:pt x="830" y="436"/>
                  </a:lnTo>
                  <a:lnTo>
                    <a:pt x="830" y="438"/>
                  </a:lnTo>
                  <a:lnTo>
                    <a:pt x="828" y="440"/>
                  </a:lnTo>
                  <a:lnTo>
                    <a:pt x="826" y="444"/>
                  </a:lnTo>
                  <a:lnTo>
                    <a:pt x="824" y="446"/>
                  </a:lnTo>
                  <a:lnTo>
                    <a:pt x="824" y="446"/>
                  </a:lnTo>
                  <a:lnTo>
                    <a:pt x="828" y="444"/>
                  </a:lnTo>
                  <a:lnTo>
                    <a:pt x="832" y="440"/>
                  </a:lnTo>
                  <a:lnTo>
                    <a:pt x="834" y="436"/>
                  </a:lnTo>
                  <a:lnTo>
                    <a:pt x="834" y="434"/>
                  </a:lnTo>
                  <a:lnTo>
                    <a:pt x="834" y="432"/>
                  </a:lnTo>
                  <a:lnTo>
                    <a:pt x="836" y="432"/>
                  </a:lnTo>
                  <a:lnTo>
                    <a:pt x="840" y="430"/>
                  </a:lnTo>
                  <a:lnTo>
                    <a:pt x="842" y="428"/>
                  </a:lnTo>
                  <a:lnTo>
                    <a:pt x="844" y="428"/>
                  </a:lnTo>
                  <a:lnTo>
                    <a:pt x="844" y="430"/>
                  </a:lnTo>
                  <a:lnTo>
                    <a:pt x="844" y="430"/>
                  </a:lnTo>
                  <a:lnTo>
                    <a:pt x="840" y="434"/>
                  </a:lnTo>
                  <a:lnTo>
                    <a:pt x="838" y="434"/>
                  </a:lnTo>
                  <a:lnTo>
                    <a:pt x="838" y="434"/>
                  </a:lnTo>
                  <a:lnTo>
                    <a:pt x="838" y="436"/>
                  </a:lnTo>
                  <a:lnTo>
                    <a:pt x="838" y="436"/>
                  </a:lnTo>
                  <a:lnTo>
                    <a:pt x="838" y="436"/>
                  </a:lnTo>
                  <a:lnTo>
                    <a:pt x="842" y="434"/>
                  </a:lnTo>
                  <a:lnTo>
                    <a:pt x="844" y="434"/>
                  </a:lnTo>
                  <a:lnTo>
                    <a:pt x="846" y="432"/>
                  </a:lnTo>
                  <a:lnTo>
                    <a:pt x="846" y="432"/>
                  </a:lnTo>
                  <a:lnTo>
                    <a:pt x="848" y="430"/>
                  </a:lnTo>
                  <a:lnTo>
                    <a:pt x="850" y="430"/>
                  </a:lnTo>
                  <a:lnTo>
                    <a:pt x="852" y="434"/>
                  </a:lnTo>
                  <a:lnTo>
                    <a:pt x="854" y="436"/>
                  </a:lnTo>
                  <a:lnTo>
                    <a:pt x="854" y="438"/>
                  </a:lnTo>
                  <a:lnTo>
                    <a:pt x="858" y="440"/>
                  </a:lnTo>
                  <a:lnTo>
                    <a:pt x="858" y="440"/>
                  </a:lnTo>
                  <a:lnTo>
                    <a:pt x="858" y="442"/>
                  </a:lnTo>
                  <a:lnTo>
                    <a:pt x="854" y="444"/>
                  </a:lnTo>
                  <a:lnTo>
                    <a:pt x="854" y="444"/>
                  </a:lnTo>
                  <a:lnTo>
                    <a:pt x="854" y="442"/>
                  </a:lnTo>
                  <a:lnTo>
                    <a:pt x="852" y="442"/>
                  </a:lnTo>
                  <a:lnTo>
                    <a:pt x="852" y="444"/>
                  </a:lnTo>
                  <a:lnTo>
                    <a:pt x="852" y="444"/>
                  </a:lnTo>
                  <a:lnTo>
                    <a:pt x="850" y="446"/>
                  </a:lnTo>
                  <a:lnTo>
                    <a:pt x="846" y="446"/>
                  </a:lnTo>
                  <a:lnTo>
                    <a:pt x="844" y="448"/>
                  </a:lnTo>
                  <a:lnTo>
                    <a:pt x="842" y="448"/>
                  </a:lnTo>
                  <a:lnTo>
                    <a:pt x="838" y="448"/>
                  </a:lnTo>
                  <a:lnTo>
                    <a:pt x="836" y="450"/>
                  </a:lnTo>
                  <a:lnTo>
                    <a:pt x="832" y="452"/>
                  </a:lnTo>
                  <a:lnTo>
                    <a:pt x="834" y="450"/>
                  </a:lnTo>
                  <a:lnTo>
                    <a:pt x="836" y="452"/>
                  </a:lnTo>
                  <a:lnTo>
                    <a:pt x="836" y="454"/>
                  </a:lnTo>
                  <a:lnTo>
                    <a:pt x="832" y="454"/>
                  </a:lnTo>
                  <a:lnTo>
                    <a:pt x="830" y="454"/>
                  </a:lnTo>
                  <a:lnTo>
                    <a:pt x="836" y="454"/>
                  </a:lnTo>
                  <a:lnTo>
                    <a:pt x="838" y="452"/>
                  </a:lnTo>
                  <a:lnTo>
                    <a:pt x="842" y="448"/>
                  </a:lnTo>
                  <a:lnTo>
                    <a:pt x="844" y="448"/>
                  </a:lnTo>
                  <a:lnTo>
                    <a:pt x="846" y="448"/>
                  </a:lnTo>
                  <a:lnTo>
                    <a:pt x="848" y="448"/>
                  </a:lnTo>
                  <a:lnTo>
                    <a:pt x="850" y="448"/>
                  </a:lnTo>
                  <a:lnTo>
                    <a:pt x="850" y="450"/>
                  </a:lnTo>
                  <a:lnTo>
                    <a:pt x="848" y="452"/>
                  </a:lnTo>
                  <a:lnTo>
                    <a:pt x="848" y="454"/>
                  </a:lnTo>
                  <a:lnTo>
                    <a:pt x="844" y="454"/>
                  </a:lnTo>
                  <a:lnTo>
                    <a:pt x="844" y="454"/>
                  </a:lnTo>
                  <a:lnTo>
                    <a:pt x="842" y="454"/>
                  </a:lnTo>
                  <a:lnTo>
                    <a:pt x="840" y="458"/>
                  </a:lnTo>
                  <a:lnTo>
                    <a:pt x="838" y="458"/>
                  </a:lnTo>
                  <a:lnTo>
                    <a:pt x="836" y="456"/>
                  </a:lnTo>
                  <a:lnTo>
                    <a:pt x="836" y="458"/>
                  </a:lnTo>
                  <a:lnTo>
                    <a:pt x="834" y="460"/>
                  </a:lnTo>
                  <a:lnTo>
                    <a:pt x="834" y="460"/>
                  </a:lnTo>
                  <a:lnTo>
                    <a:pt x="836" y="458"/>
                  </a:lnTo>
                  <a:lnTo>
                    <a:pt x="838" y="460"/>
                  </a:lnTo>
                  <a:lnTo>
                    <a:pt x="840" y="460"/>
                  </a:lnTo>
                  <a:lnTo>
                    <a:pt x="842" y="458"/>
                  </a:lnTo>
                  <a:lnTo>
                    <a:pt x="844" y="456"/>
                  </a:lnTo>
                  <a:lnTo>
                    <a:pt x="846" y="454"/>
                  </a:lnTo>
                  <a:lnTo>
                    <a:pt x="848" y="456"/>
                  </a:lnTo>
                  <a:lnTo>
                    <a:pt x="850" y="456"/>
                  </a:lnTo>
                  <a:lnTo>
                    <a:pt x="852" y="454"/>
                  </a:lnTo>
                  <a:lnTo>
                    <a:pt x="854" y="454"/>
                  </a:lnTo>
                  <a:lnTo>
                    <a:pt x="854" y="452"/>
                  </a:lnTo>
                  <a:lnTo>
                    <a:pt x="854" y="450"/>
                  </a:lnTo>
                  <a:lnTo>
                    <a:pt x="854" y="450"/>
                  </a:lnTo>
                  <a:lnTo>
                    <a:pt x="854" y="448"/>
                  </a:lnTo>
                  <a:lnTo>
                    <a:pt x="854" y="446"/>
                  </a:lnTo>
                  <a:lnTo>
                    <a:pt x="856" y="446"/>
                  </a:lnTo>
                  <a:lnTo>
                    <a:pt x="858" y="448"/>
                  </a:lnTo>
                  <a:lnTo>
                    <a:pt x="858" y="446"/>
                  </a:lnTo>
                  <a:lnTo>
                    <a:pt x="858" y="448"/>
                  </a:lnTo>
                  <a:lnTo>
                    <a:pt x="860" y="454"/>
                  </a:lnTo>
                  <a:lnTo>
                    <a:pt x="862" y="456"/>
                  </a:lnTo>
                  <a:lnTo>
                    <a:pt x="862" y="458"/>
                  </a:lnTo>
                  <a:lnTo>
                    <a:pt x="862" y="460"/>
                  </a:lnTo>
                  <a:lnTo>
                    <a:pt x="862" y="462"/>
                  </a:lnTo>
                  <a:lnTo>
                    <a:pt x="858" y="462"/>
                  </a:lnTo>
                  <a:lnTo>
                    <a:pt x="858" y="462"/>
                  </a:lnTo>
                  <a:lnTo>
                    <a:pt x="854" y="460"/>
                  </a:lnTo>
                  <a:lnTo>
                    <a:pt x="852" y="462"/>
                  </a:lnTo>
                  <a:lnTo>
                    <a:pt x="850" y="462"/>
                  </a:lnTo>
                  <a:lnTo>
                    <a:pt x="848" y="462"/>
                  </a:lnTo>
                  <a:lnTo>
                    <a:pt x="848" y="462"/>
                  </a:lnTo>
                  <a:lnTo>
                    <a:pt x="846" y="462"/>
                  </a:lnTo>
                  <a:lnTo>
                    <a:pt x="844" y="464"/>
                  </a:lnTo>
                  <a:lnTo>
                    <a:pt x="840" y="464"/>
                  </a:lnTo>
                  <a:lnTo>
                    <a:pt x="842" y="466"/>
                  </a:lnTo>
                  <a:lnTo>
                    <a:pt x="846" y="464"/>
                  </a:lnTo>
                  <a:lnTo>
                    <a:pt x="848" y="466"/>
                  </a:lnTo>
                  <a:lnTo>
                    <a:pt x="852" y="468"/>
                  </a:lnTo>
                  <a:lnTo>
                    <a:pt x="854" y="468"/>
                  </a:lnTo>
                  <a:lnTo>
                    <a:pt x="854" y="468"/>
                  </a:lnTo>
                  <a:lnTo>
                    <a:pt x="856" y="468"/>
                  </a:lnTo>
                  <a:lnTo>
                    <a:pt x="858" y="468"/>
                  </a:lnTo>
                  <a:lnTo>
                    <a:pt x="860" y="470"/>
                  </a:lnTo>
                  <a:lnTo>
                    <a:pt x="862" y="470"/>
                  </a:lnTo>
                  <a:lnTo>
                    <a:pt x="862" y="472"/>
                  </a:lnTo>
                  <a:lnTo>
                    <a:pt x="864" y="474"/>
                  </a:lnTo>
                  <a:lnTo>
                    <a:pt x="864" y="478"/>
                  </a:lnTo>
                  <a:lnTo>
                    <a:pt x="862" y="478"/>
                  </a:lnTo>
                  <a:lnTo>
                    <a:pt x="860" y="478"/>
                  </a:lnTo>
                  <a:lnTo>
                    <a:pt x="860" y="476"/>
                  </a:lnTo>
                  <a:lnTo>
                    <a:pt x="858" y="476"/>
                  </a:lnTo>
                  <a:lnTo>
                    <a:pt x="858" y="478"/>
                  </a:lnTo>
                  <a:lnTo>
                    <a:pt x="856" y="476"/>
                  </a:lnTo>
                  <a:lnTo>
                    <a:pt x="856" y="476"/>
                  </a:lnTo>
                  <a:lnTo>
                    <a:pt x="854" y="476"/>
                  </a:lnTo>
                  <a:lnTo>
                    <a:pt x="852" y="476"/>
                  </a:lnTo>
                  <a:lnTo>
                    <a:pt x="850" y="472"/>
                  </a:lnTo>
                  <a:lnTo>
                    <a:pt x="850" y="472"/>
                  </a:lnTo>
                  <a:lnTo>
                    <a:pt x="848" y="472"/>
                  </a:lnTo>
                  <a:lnTo>
                    <a:pt x="846" y="472"/>
                  </a:lnTo>
                  <a:lnTo>
                    <a:pt x="844" y="472"/>
                  </a:lnTo>
                  <a:lnTo>
                    <a:pt x="844" y="474"/>
                  </a:lnTo>
                  <a:lnTo>
                    <a:pt x="846" y="474"/>
                  </a:lnTo>
                  <a:lnTo>
                    <a:pt x="848" y="474"/>
                  </a:lnTo>
                  <a:lnTo>
                    <a:pt x="848" y="474"/>
                  </a:lnTo>
                  <a:lnTo>
                    <a:pt x="844" y="476"/>
                  </a:lnTo>
                  <a:lnTo>
                    <a:pt x="844" y="476"/>
                  </a:lnTo>
                  <a:lnTo>
                    <a:pt x="842" y="476"/>
                  </a:lnTo>
                  <a:lnTo>
                    <a:pt x="838" y="478"/>
                  </a:lnTo>
                  <a:lnTo>
                    <a:pt x="840" y="478"/>
                  </a:lnTo>
                  <a:lnTo>
                    <a:pt x="840" y="478"/>
                  </a:lnTo>
                  <a:lnTo>
                    <a:pt x="842" y="478"/>
                  </a:lnTo>
                  <a:lnTo>
                    <a:pt x="844" y="478"/>
                  </a:lnTo>
                  <a:lnTo>
                    <a:pt x="846" y="476"/>
                  </a:lnTo>
                  <a:lnTo>
                    <a:pt x="848" y="476"/>
                  </a:lnTo>
                  <a:lnTo>
                    <a:pt x="850" y="478"/>
                  </a:lnTo>
                  <a:lnTo>
                    <a:pt x="850" y="478"/>
                  </a:lnTo>
                  <a:lnTo>
                    <a:pt x="850" y="480"/>
                  </a:lnTo>
                  <a:lnTo>
                    <a:pt x="852" y="480"/>
                  </a:lnTo>
                  <a:lnTo>
                    <a:pt x="850" y="480"/>
                  </a:lnTo>
                  <a:lnTo>
                    <a:pt x="848" y="480"/>
                  </a:lnTo>
                  <a:lnTo>
                    <a:pt x="846" y="482"/>
                  </a:lnTo>
                  <a:lnTo>
                    <a:pt x="846" y="482"/>
                  </a:lnTo>
                  <a:lnTo>
                    <a:pt x="846" y="480"/>
                  </a:lnTo>
                  <a:lnTo>
                    <a:pt x="844" y="480"/>
                  </a:lnTo>
                  <a:lnTo>
                    <a:pt x="844" y="480"/>
                  </a:lnTo>
                  <a:lnTo>
                    <a:pt x="844" y="482"/>
                  </a:lnTo>
                  <a:lnTo>
                    <a:pt x="846" y="482"/>
                  </a:lnTo>
                  <a:lnTo>
                    <a:pt x="848" y="484"/>
                  </a:lnTo>
                  <a:lnTo>
                    <a:pt x="848" y="486"/>
                  </a:lnTo>
                  <a:lnTo>
                    <a:pt x="848" y="486"/>
                  </a:lnTo>
                  <a:lnTo>
                    <a:pt x="848" y="486"/>
                  </a:lnTo>
                  <a:lnTo>
                    <a:pt x="842" y="486"/>
                  </a:lnTo>
                  <a:lnTo>
                    <a:pt x="840" y="486"/>
                  </a:lnTo>
                  <a:lnTo>
                    <a:pt x="836" y="484"/>
                  </a:lnTo>
                  <a:lnTo>
                    <a:pt x="834" y="484"/>
                  </a:lnTo>
                  <a:lnTo>
                    <a:pt x="834" y="484"/>
                  </a:lnTo>
                  <a:lnTo>
                    <a:pt x="836" y="486"/>
                  </a:lnTo>
                  <a:lnTo>
                    <a:pt x="844" y="488"/>
                  </a:lnTo>
                  <a:lnTo>
                    <a:pt x="844" y="490"/>
                  </a:lnTo>
                  <a:lnTo>
                    <a:pt x="842" y="490"/>
                  </a:lnTo>
                  <a:lnTo>
                    <a:pt x="838" y="488"/>
                  </a:lnTo>
                  <a:lnTo>
                    <a:pt x="838" y="488"/>
                  </a:lnTo>
                  <a:lnTo>
                    <a:pt x="836" y="490"/>
                  </a:lnTo>
                  <a:lnTo>
                    <a:pt x="838" y="490"/>
                  </a:lnTo>
                  <a:lnTo>
                    <a:pt x="838" y="490"/>
                  </a:lnTo>
                  <a:lnTo>
                    <a:pt x="840" y="492"/>
                  </a:lnTo>
                  <a:lnTo>
                    <a:pt x="840" y="490"/>
                  </a:lnTo>
                  <a:lnTo>
                    <a:pt x="842" y="492"/>
                  </a:lnTo>
                  <a:lnTo>
                    <a:pt x="842" y="494"/>
                  </a:lnTo>
                  <a:lnTo>
                    <a:pt x="842" y="494"/>
                  </a:lnTo>
                  <a:lnTo>
                    <a:pt x="844" y="494"/>
                  </a:lnTo>
                  <a:lnTo>
                    <a:pt x="844" y="492"/>
                  </a:lnTo>
                  <a:lnTo>
                    <a:pt x="846" y="492"/>
                  </a:lnTo>
                  <a:lnTo>
                    <a:pt x="846" y="494"/>
                  </a:lnTo>
                  <a:lnTo>
                    <a:pt x="844" y="494"/>
                  </a:lnTo>
                  <a:lnTo>
                    <a:pt x="844" y="496"/>
                  </a:lnTo>
                  <a:lnTo>
                    <a:pt x="846" y="496"/>
                  </a:lnTo>
                  <a:lnTo>
                    <a:pt x="846" y="494"/>
                  </a:lnTo>
                  <a:lnTo>
                    <a:pt x="848" y="494"/>
                  </a:lnTo>
                  <a:lnTo>
                    <a:pt x="850" y="494"/>
                  </a:lnTo>
                  <a:lnTo>
                    <a:pt x="852" y="496"/>
                  </a:lnTo>
                  <a:lnTo>
                    <a:pt x="854" y="496"/>
                  </a:lnTo>
                  <a:lnTo>
                    <a:pt x="854" y="496"/>
                  </a:lnTo>
                  <a:lnTo>
                    <a:pt x="854" y="498"/>
                  </a:lnTo>
                  <a:lnTo>
                    <a:pt x="852" y="498"/>
                  </a:lnTo>
                  <a:lnTo>
                    <a:pt x="850" y="496"/>
                  </a:lnTo>
                  <a:lnTo>
                    <a:pt x="848" y="496"/>
                  </a:lnTo>
                  <a:lnTo>
                    <a:pt x="844" y="498"/>
                  </a:lnTo>
                  <a:lnTo>
                    <a:pt x="844" y="500"/>
                  </a:lnTo>
                  <a:lnTo>
                    <a:pt x="844" y="498"/>
                  </a:lnTo>
                  <a:lnTo>
                    <a:pt x="848" y="498"/>
                  </a:lnTo>
                  <a:lnTo>
                    <a:pt x="850" y="500"/>
                  </a:lnTo>
                  <a:lnTo>
                    <a:pt x="848" y="500"/>
                  </a:lnTo>
                  <a:lnTo>
                    <a:pt x="848" y="502"/>
                  </a:lnTo>
                  <a:lnTo>
                    <a:pt x="848" y="500"/>
                  </a:lnTo>
                  <a:lnTo>
                    <a:pt x="852" y="500"/>
                  </a:lnTo>
                  <a:lnTo>
                    <a:pt x="852" y="502"/>
                  </a:lnTo>
                  <a:lnTo>
                    <a:pt x="852" y="502"/>
                  </a:lnTo>
                  <a:lnTo>
                    <a:pt x="854" y="504"/>
                  </a:lnTo>
                  <a:lnTo>
                    <a:pt x="856" y="504"/>
                  </a:lnTo>
                  <a:lnTo>
                    <a:pt x="854" y="506"/>
                  </a:lnTo>
                  <a:lnTo>
                    <a:pt x="854" y="510"/>
                  </a:lnTo>
                  <a:lnTo>
                    <a:pt x="854" y="510"/>
                  </a:lnTo>
                  <a:lnTo>
                    <a:pt x="854" y="510"/>
                  </a:lnTo>
                  <a:lnTo>
                    <a:pt x="854" y="508"/>
                  </a:lnTo>
                  <a:lnTo>
                    <a:pt x="856" y="506"/>
                  </a:lnTo>
                  <a:lnTo>
                    <a:pt x="858" y="506"/>
                  </a:lnTo>
                  <a:lnTo>
                    <a:pt x="858" y="508"/>
                  </a:lnTo>
                  <a:lnTo>
                    <a:pt x="858" y="510"/>
                  </a:lnTo>
                  <a:lnTo>
                    <a:pt x="856" y="514"/>
                  </a:lnTo>
                  <a:lnTo>
                    <a:pt x="854" y="516"/>
                  </a:lnTo>
                  <a:lnTo>
                    <a:pt x="854" y="516"/>
                  </a:lnTo>
                  <a:lnTo>
                    <a:pt x="856" y="516"/>
                  </a:lnTo>
                  <a:lnTo>
                    <a:pt x="858" y="514"/>
                  </a:lnTo>
                  <a:lnTo>
                    <a:pt x="858" y="512"/>
                  </a:lnTo>
                  <a:lnTo>
                    <a:pt x="858" y="510"/>
                  </a:lnTo>
                  <a:lnTo>
                    <a:pt x="860" y="510"/>
                  </a:lnTo>
                  <a:lnTo>
                    <a:pt x="860" y="510"/>
                  </a:lnTo>
                  <a:lnTo>
                    <a:pt x="862" y="508"/>
                  </a:lnTo>
                  <a:lnTo>
                    <a:pt x="862" y="506"/>
                  </a:lnTo>
                  <a:lnTo>
                    <a:pt x="864" y="506"/>
                  </a:lnTo>
                  <a:lnTo>
                    <a:pt x="862" y="508"/>
                  </a:lnTo>
                  <a:lnTo>
                    <a:pt x="860" y="512"/>
                  </a:lnTo>
                  <a:lnTo>
                    <a:pt x="860" y="512"/>
                  </a:lnTo>
                  <a:lnTo>
                    <a:pt x="860" y="516"/>
                  </a:lnTo>
                  <a:lnTo>
                    <a:pt x="860" y="518"/>
                  </a:lnTo>
                  <a:lnTo>
                    <a:pt x="860" y="516"/>
                  </a:lnTo>
                  <a:lnTo>
                    <a:pt x="860" y="516"/>
                  </a:lnTo>
                  <a:lnTo>
                    <a:pt x="860" y="514"/>
                  </a:lnTo>
                  <a:lnTo>
                    <a:pt x="862" y="512"/>
                  </a:lnTo>
                  <a:lnTo>
                    <a:pt x="864" y="510"/>
                  </a:lnTo>
                  <a:lnTo>
                    <a:pt x="866" y="508"/>
                  </a:lnTo>
                  <a:lnTo>
                    <a:pt x="868" y="506"/>
                  </a:lnTo>
                  <a:lnTo>
                    <a:pt x="868" y="508"/>
                  </a:lnTo>
                  <a:lnTo>
                    <a:pt x="868" y="510"/>
                  </a:lnTo>
                  <a:lnTo>
                    <a:pt x="868" y="510"/>
                  </a:lnTo>
                  <a:lnTo>
                    <a:pt x="864" y="512"/>
                  </a:lnTo>
                  <a:lnTo>
                    <a:pt x="864" y="514"/>
                  </a:lnTo>
                  <a:lnTo>
                    <a:pt x="864" y="516"/>
                  </a:lnTo>
                  <a:lnTo>
                    <a:pt x="864" y="516"/>
                  </a:lnTo>
                  <a:lnTo>
                    <a:pt x="864" y="516"/>
                  </a:lnTo>
                  <a:lnTo>
                    <a:pt x="866" y="516"/>
                  </a:lnTo>
                  <a:lnTo>
                    <a:pt x="868" y="516"/>
                  </a:lnTo>
                  <a:lnTo>
                    <a:pt x="870" y="514"/>
                  </a:lnTo>
                  <a:lnTo>
                    <a:pt x="872" y="516"/>
                  </a:lnTo>
                  <a:lnTo>
                    <a:pt x="872" y="518"/>
                  </a:lnTo>
                  <a:lnTo>
                    <a:pt x="872" y="520"/>
                  </a:lnTo>
                  <a:lnTo>
                    <a:pt x="870" y="520"/>
                  </a:lnTo>
                  <a:lnTo>
                    <a:pt x="870" y="522"/>
                  </a:lnTo>
                  <a:lnTo>
                    <a:pt x="872" y="522"/>
                  </a:lnTo>
                  <a:lnTo>
                    <a:pt x="872" y="524"/>
                  </a:lnTo>
                  <a:lnTo>
                    <a:pt x="870" y="524"/>
                  </a:lnTo>
                  <a:lnTo>
                    <a:pt x="870" y="524"/>
                  </a:lnTo>
                  <a:lnTo>
                    <a:pt x="870" y="524"/>
                  </a:lnTo>
                  <a:lnTo>
                    <a:pt x="872" y="526"/>
                  </a:lnTo>
                  <a:lnTo>
                    <a:pt x="868" y="526"/>
                  </a:lnTo>
                  <a:lnTo>
                    <a:pt x="866" y="526"/>
                  </a:lnTo>
                  <a:lnTo>
                    <a:pt x="866" y="528"/>
                  </a:lnTo>
                  <a:lnTo>
                    <a:pt x="870" y="528"/>
                  </a:lnTo>
                  <a:lnTo>
                    <a:pt x="872" y="528"/>
                  </a:lnTo>
                  <a:lnTo>
                    <a:pt x="874" y="528"/>
                  </a:lnTo>
                  <a:lnTo>
                    <a:pt x="876" y="526"/>
                  </a:lnTo>
                  <a:lnTo>
                    <a:pt x="876" y="526"/>
                  </a:lnTo>
                  <a:lnTo>
                    <a:pt x="874" y="530"/>
                  </a:lnTo>
                  <a:lnTo>
                    <a:pt x="874" y="532"/>
                  </a:lnTo>
                  <a:lnTo>
                    <a:pt x="876" y="530"/>
                  </a:lnTo>
                  <a:lnTo>
                    <a:pt x="878" y="530"/>
                  </a:lnTo>
                  <a:lnTo>
                    <a:pt x="878" y="528"/>
                  </a:lnTo>
                  <a:lnTo>
                    <a:pt x="880" y="526"/>
                  </a:lnTo>
                  <a:lnTo>
                    <a:pt x="882" y="526"/>
                  </a:lnTo>
                  <a:lnTo>
                    <a:pt x="882" y="528"/>
                  </a:lnTo>
                  <a:lnTo>
                    <a:pt x="880" y="530"/>
                  </a:lnTo>
                  <a:lnTo>
                    <a:pt x="880" y="530"/>
                  </a:lnTo>
                  <a:lnTo>
                    <a:pt x="878" y="530"/>
                  </a:lnTo>
                  <a:lnTo>
                    <a:pt x="878" y="534"/>
                  </a:lnTo>
                  <a:lnTo>
                    <a:pt x="876" y="534"/>
                  </a:lnTo>
                  <a:lnTo>
                    <a:pt x="874" y="536"/>
                  </a:lnTo>
                  <a:lnTo>
                    <a:pt x="874" y="538"/>
                  </a:lnTo>
                  <a:lnTo>
                    <a:pt x="876" y="538"/>
                  </a:lnTo>
                  <a:lnTo>
                    <a:pt x="878" y="536"/>
                  </a:lnTo>
                  <a:lnTo>
                    <a:pt x="878" y="536"/>
                  </a:lnTo>
                  <a:lnTo>
                    <a:pt x="880" y="532"/>
                  </a:lnTo>
                  <a:lnTo>
                    <a:pt x="882" y="532"/>
                  </a:lnTo>
                  <a:lnTo>
                    <a:pt x="882" y="534"/>
                  </a:lnTo>
                  <a:lnTo>
                    <a:pt x="880" y="536"/>
                  </a:lnTo>
                  <a:lnTo>
                    <a:pt x="880" y="538"/>
                  </a:lnTo>
                  <a:lnTo>
                    <a:pt x="878" y="540"/>
                  </a:lnTo>
                  <a:lnTo>
                    <a:pt x="880" y="538"/>
                  </a:lnTo>
                  <a:lnTo>
                    <a:pt x="882" y="536"/>
                  </a:lnTo>
                  <a:lnTo>
                    <a:pt x="882" y="534"/>
                  </a:lnTo>
                  <a:lnTo>
                    <a:pt x="882" y="534"/>
                  </a:lnTo>
                  <a:lnTo>
                    <a:pt x="884" y="534"/>
                  </a:lnTo>
                  <a:lnTo>
                    <a:pt x="884" y="538"/>
                  </a:lnTo>
                  <a:lnTo>
                    <a:pt x="886" y="538"/>
                  </a:lnTo>
                  <a:lnTo>
                    <a:pt x="886" y="538"/>
                  </a:lnTo>
                  <a:lnTo>
                    <a:pt x="886" y="536"/>
                  </a:lnTo>
                  <a:lnTo>
                    <a:pt x="886" y="536"/>
                  </a:lnTo>
                  <a:lnTo>
                    <a:pt x="890" y="534"/>
                  </a:lnTo>
                  <a:lnTo>
                    <a:pt x="890" y="534"/>
                  </a:lnTo>
                  <a:lnTo>
                    <a:pt x="890" y="536"/>
                  </a:lnTo>
                  <a:lnTo>
                    <a:pt x="890" y="536"/>
                  </a:lnTo>
                  <a:lnTo>
                    <a:pt x="892" y="536"/>
                  </a:lnTo>
                  <a:lnTo>
                    <a:pt x="892" y="538"/>
                  </a:lnTo>
                  <a:lnTo>
                    <a:pt x="892" y="540"/>
                  </a:lnTo>
                  <a:lnTo>
                    <a:pt x="894" y="540"/>
                  </a:lnTo>
                  <a:lnTo>
                    <a:pt x="894" y="540"/>
                  </a:lnTo>
                  <a:lnTo>
                    <a:pt x="894" y="542"/>
                  </a:lnTo>
                  <a:lnTo>
                    <a:pt x="896" y="544"/>
                  </a:lnTo>
                  <a:lnTo>
                    <a:pt x="896" y="544"/>
                  </a:lnTo>
                  <a:lnTo>
                    <a:pt x="896" y="546"/>
                  </a:lnTo>
                  <a:lnTo>
                    <a:pt x="896" y="546"/>
                  </a:lnTo>
                  <a:lnTo>
                    <a:pt x="892" y="546"/>
                  </a:lnTo>
                  <a:lnTo>
                    <a:pt x="892" y="544"/>
                  </a:lnTo>
                  <a:lnTo>
                    <a:pt x="892" y="544"/>
                  </a:lnTo>
                  <a:lnTo>
                    <a:pt x="890" y="542"/>
                  </a:lnTo>
                  <a:lnTo>
                    <a:pt x="890" y="542"/>
                  </a:lnTo>
                  <a:lnTo>
                    <a:pt x="888" y="544"/>
                  </a:lnTo>
                  <a:lnTo>
                    <a:pt x="888" y="544"/>
                  </a:lnTo>
                  <a:lnTo>
                    <a:pt x="888" y="544"/>
                  </a:lnTo>
                  <a:lnTo>
                    <a:pt x="890" y="544"/>
                  </a:lnTo>
                  <a:lnTo>
                    <a:pt x="890" y="546"/>
                  </a:lnTo>
                  <a:lnTo>
                    <a:pt x="890" y="546"/>
                  </a:lnTo>
                  <a:lnTo>
                    <a:pt x="892" y="546"/>
                  </a:lnTo>
                  <a:lnTo>
                    <a:pt x="892" y="548"/>
                  </a:lnTo>
                  <a:lnTo>
                    <a:pt x="890" y="548"/>
                  </a:lnTo>
                  <a:lnTo>
                    <a:pt x="888" y="548"/>
                  </a:lnTo>
                  <a:lnTo>
                    <a:pt x="888" y="548"/>
                  </a:lnTo>
                  <a:lnTo>
                    <a:pt x="888" y="550"/>
                  </a:lnTo>
                  <a:lnTo>
                    <a:pt x="892" y="550"/>
                  </a:lnTo>
                  <a:lnTo>
                    <a:pt x="892" y="550"/>
                  </a:lnTo>
                  <a:lnTo>
                    <a:pt x="892" y="550"/>
                  </a:lnTo>
                  <a:lnTo>
                    <a:pt x="892" y="552"/>
                  </a:lnTo>
                  <a:lnTo>
                    <a:pt x="890" y="552"/>
                  </a:lnTo>
                  <a:lnTo>
                    <a:pt x="888" y="552"/>
                  </a:lnTo>
                  <a:lnTo>
                    <a:pt x="886" y="552"/>
                  </a:lnTo>
                  <a:lnTo>
                    <a:pt x="884" y="552"/>
                  </a:lnTo>
                  <a:lnTo>
                    <a:pt x="884" y="550"/>
                  </a:lnTo>
                  <a:lnTo>
                    <a:pt x="884" y="548"/>
                  </a:lnTo>
                  <a:lnTo>
                    <a:pt x="882" y="548"/>
                  </a:lnTo>
                  <a:lnTo>
                    <a:pt x="882" y="546"/>
                  </a:lnTo>
                  <a:lnTo>
                    <a:pt x="880" y="546"/>
                  </a:lnTo>
                  <a:lnTo>
                    <a:pt x="880" y="548"/>
                  </a:lnTo>
                  <a:lnTo>
                    <a:pt x="882" y="550"/>
                  </a:lnTo>
                  <a:lnTo>
                    <a:pt x="882" y="552"/>
                  </a:lnTo>
                  <a:lnTo>
                    <a:pt x="882" y="552"/>
                  </a:lnTo>
                  <a:lnTo>
                    <a:pt x="880" y="552"/>
                  </a:lnTo>
                  <a:lnTo>
                    <a:pt x="878" y="552"/>
                  </a:lnTo>
                  <a:lnTo>
                    <a:pt x="878" y="550"/>
                  </a:lnTo>
                  <a:lnTo>
                    <a:pt x="878" y="552"/>
                  </a:lnTo>
                  <a:lnTo>
                    <a:pt x="880" y="554"/>
                  </a:lnTo>
                  <a:lnTo>
                    <a:pt x="882" y="554"/>
                  </a:lnTo>
                  <a:lnTo>
                    <a:pt x="882" y="554"/>
                  </a:lnTo>
                  <a:lnTo>
                    <a:pt x="884" y="554"/>
                  </a:lnTo>
                  <a:lnTo>
                    <a:pt x="884" y="556"/>
                  </a:lnTo>
                  <a:lnTo>
                    <a:pt x="884" y="558"/>
                  </a:lnTo>
                  <a:lnTo>
                    <a:pt x="880" y="558"/>
                  </a:lnTo>
                  <a:lnTo>
                    <a:pt x="880" y="556"/>
                  </a:lnTo>
                  <a:lnTo>
                    <a:pt x="878" y="554"/>
                  </a:lnTo>
                  <a:lnTo>
                    <a:pt x="876" y="554"/>
                  </a:lnTo>
                  <a:lnTo>
                    <a:pt x="876" y="554"/>
                  </a:lnTo>
                  <a:lnTo>
                    <a:pt x="876" y="554"/>
                  </a:lnTo>
                  <a:lnTo>
                    <a:pt x="878" y="556"/>
                  </a:lnTo>
                  <a:lnTo>
                    <a:pt x="880" y="558"/>
                  </a:lnTo>
                  <a:lnTo>
                    <a:pt x="880" y="562"/>
                  </a:lnTo>
                  <a:lnTo>
                    <a:pt x="878" y="562"/>
                  </a:lnTo>
                  <a:lnTo>
                    <a:pt x="878" y="562"/>
                  </a:lnTo>
                  <a:lnTo>
                    <a:pt x="878" y="560"/>
                  </a:lnTo>
                  <a:lnTo>
                    <a:pt x="876" y="560"/>
                  </a:lnTo>
                  <a:lnTo>
                    <a:pt x="874" y="558"/>
                  </a:lnTo>
                  <a:lnTo>
                    <a:pt x="874" y="560"/>
                  </a:lnTo>
                  <a:lnTo>
                    <a:pt x="876" y="560"/>
                  </a:lnTo>
                  <a:lnTo>
                    <a:pt x="876" y="562"/>
                  </a:lnTo>
                  <a:lnTo>
                    <a:pt x="876" y="566"/>
                  </a:lnTo>
                  <a:lnTo>
                    <a:pt x="874" y="566"/>
                  </a:lnTo>
                  <a:lnTo>
                    <a:pt x="874" y="566"/>
                  </a:lnTo>
                  <a:lnTo>
                    <a:pt x="872" y="566"/>
                  </a:lnTo>
                  <a:lnTo>
                    <a:pt x="872" y="562"/>
                  </a:lnTo>
                  <a:lnTo>
                    <a:pt x="872" y="564"/>
                  </a:lnTo>
                  <a:lnTo>
                    <a:pt x="872" y="564"/>
                  </a:lnTo>
                  <a:lnTo>
                    <a:pt x="870" y="566"/>
                  </a:lnTo>
                  <a:lnTo>
                    <a:pt x="868" y="564"/>
                  </a:lnTo>
                  <a:lnTo>
                    <a:pt x="870" y="564"/>
                  </a:lnTo>
                  <a:lnTo>
                    <a:pt x="868" y="562"/>
                  </a:lnTo>
                  <a:lnTo>
                    <a:pt x="868" y="560"/>
                  </a:lnTo>
                  <a:lnTo>
                    <a:pt x="868" y="558"/>
                  </a:lnTo>
                  <a:lnTo>
                    <a:pt x="868" y="560"/>
                  </a:lnTo>
                  <a:lnTo>
                    <a:pt x="868" y="564"/>
                  </a:lnTo>
                  <a:lnTo>
                    <a:pt x="866" y="564"/>
                  </a:lnTo>
                  <a:lnTo>
                    <a:pt x="864" y="564"/>
                  </a:lnTo>
                  <a:lnTo>
                    <a:pt x="864" y="564"/>
                  </a:lnTo>
                  <a:lnTo>
                    <a:pt x="866" y="566"/>
                  </a:lnTo>
                  <a:lnTo>
                    <a:pt x="866" y="566"/>
                  </a:lnTo>
                  <a:lnTo>
                    <a:pt x="866" y="566"/>
                  </a:lnTo>
                  <a:lnTo>
                    <a:pt x="864" y="566"/>
                  </a:lnTo>
                  <a:lnTo>
                    <a:pt x="864" y="566"/>
                  </a:lnTo>
                  <a:lnTo>
                    <a:pt x="864" y="566"/>
                  </a:lnTo>
                  <a:lnTo>
                    <a:pt x="864" y="568"/>
                  </a:lnTo>
                  <a:lnTo>
                    <a:pt x="866" y="568"/>
                  </a:lnTo>
                  <a:lnTo>
                    <a:pt x="866" y="570"/>
                  </a:lnTo>
                  <a:lnTo>
                    <a:pt x="866" y="570"/>
                  </a:lnTo>
                  <a:lnTo>
                    <a:pt x="864" y="572"/>
                  </a:lnTo>
                  <a:lnTo>
                    <a:pt x="864" y="572"/>
                  </a:lnTo>
                  <a:lnTo>
                    <a:pt x="866" y="574"/>
                  </a:lnTo>
                  <a:lnTo>
                    <a:pt x="866" y="576"/>
                  </a:lnTo>
                  <a:lnTo>
                    <a:pt x="864" y="576"/>
                  </a:lnTo>
                  <a:lnTo>
                    <a:pt x="864" y="574"/>
                  </a:lnTo>
                  <a:lnTo>
                    <a:pt x="864" y="574"/>
                  </a:lnTo>
                  <a:lnTo>
                    <a:pt x="864" y="576"/>
                  </a:lnTo>
                  <a:lnTo>
                    <a:pt x="864" y="578"/>
                  </a:lnTo>
                  <a:lnTo>
                    <a:pt x="864" y="580"/>
                  </a:lnTo>
                  <a:lnTo>
                    <a:pt x="862" y="580"/>
                  </a:lnTo>
                  <a:lnTo>
                    <a:pt x="862" y="582"/>
                  </a:lnTo>
                  <a:lnTo>
                    <a:pt x="860" y="580"/>
                  </a:lnTo>
                  <a:lnTo>
                    <a:pt x="860" y="580"/>
                  </a:lnTo>
                  <a:lnTo>
                    <a:pt x="860" y="580"/>
                  </a:lnTo>
                  <a:lnTo>
                    <a:pt x="860" y="578"/>
                  </a:lnTo>
                  <a:lnTo>
                    <a:pt x="858" y="578"/>
                  </a:lnTo>
                  <a:lnTo>
                    <a:pt x="858" y="578"/>
                  </a:lnTo>
                  <a:lnTo>
                    <a:pt x="860" y="576"/>
                  </a:lnTo>
                  <a:lnTo>
                    <a:pt x="860" y="574"/>
                  </a:lnTo>
                  <a:lnTo>
                    <a:pt x="858" y="574"/>
                  </a:lnTo>
                  <a:lnTo>
                    <a:pt x="858" y="576"/>
                  </a:lnTo>
                  <a:lnTo>
                    <a:pt x="856" y="578"/>
                  </a:lnTo>
                  <a:lnTo>
                    <a:pt x="856" y="576"/>
                  </a:lnTo>
                  <a:lnTo>
                    <a:pt x="854" y="576"/>
                  </a:lnTo>
                  <a:lnTo>
                    <a:pt x="856" y="574"/>
                  </a:lnTo>
                  <a:lnTo>
                    <a:pt x="854" y="572"/>
                  </a:lnTo>
                  <a:lnTo>
                    <a:pt x="854" y="572"/>
                  </a:lnTo>
                  <a:lnTo>
                    <a:pt x="856" y="572"/>
                  </a:lnTo>
                  <a:lnTo>
                    <a:pt x="856" y="570"/>
                  </a:lnTo>
                  <a:lnTo>
                    <a:pt x="856" y="570"/>
                  </a:lnTo>
                  <a:lnTo>
                    <a:pt x="856" y="570"/>
                  </a:lnTo>
                  <a:lnTo>
                    <a:pt x="854" y="570"/>
                  </a:lnTo>
                  <a:lnTo>
                    <a:pt x="852" y="572"/>
                  </a:lnTo>
                  <a:lnTo>
                    <a:pt x="852" y="574"/>
                  </a:lnTo>
                  <a:lnTo>
                    <a:pt x="852" y="574"/>
                  </a:lnTo>
                  <a:lnTo>
                    <a:pt x="852" y="572"/>
                  </a:lnTo>
                  <a:lnTo>
                    <a:pt x="850" y="572"/>
                  </a:lnTo>
                  <a:lnTo>
                    <a:pt x="850" y="570"/>
                  </a:lnTo>
                  <a:lnTo>
                    <a:pt x="852" y="568"/>
                  </a:lnTo>
                  <a:lnTo>
                    <a:pt x="852" y="568"/>
                  </a:lnTo>
                  <a:lnTo>
                    <a:pt x="852" y="568"/>
                  </a:lnTo>
                  <a:lnTo>
                    <a:pt x="854" y="566"/>
                  </a:lnTo>
                  <a:lnTo>
                    <a:pt x="854" y="566"/>
                  </a:lnTo>
                  <a:lnTo>
                    <a:pt x="852" y="566"/>
                  </a:lnTo>
                  <a:lnTo>
                    <a:pt x="850" y="566"/>
                  </a:lnTo>
                  <a:lnTo>
                    <a:pt x="848" y="566"/>
                  </a:lnTo>
                  <a:lnTo>
                    <a:pt x="848" y="566"/>
                  </a:lnTo>
                  <a:lnTo>
                    <a:pt x="850" y="564"/>
                  </a:lnTo>
                  <a:lnTo>
                    <a:pt x="852" y="564"/>
                  </a:lnTo>
                  <a:lnTo>
                    <a:pt x="852" y="562"/>
                  </a:lnTo>
                  <a:lnTo>
                    <a:pt x="852" y="562"/>
                  </a:lnTo>
                  <a:lnTo>
                    <a:pt x="850" y="562"/>
                  </a:lnTo>
                  <a:lnTo>
                    <a:pt x="848" y="562"/>
                  </a:lnTo>
                  <a:lnTo>
                    <a:pt x="848" y="560"/>
                  </a:lnTo>
                  <a:lnTo>
                    <a:pt x="850" y="560"/>
                  </a:lnTo>
                  <a:lnTo>
                    <a:pt x="852" y="560"/>
                  </a:lnTo>
                  <a:lnTo>
                    <a:pt x="854" y="560"/>
                  </a:lnTo>
                  <a:lnTo>
                    <a:pt x="852" y="558"/>
                  </a:lnTo>
                  <a:lnTo>
                    <a:pt x="850" y="558"/>
                  </a:lnTo>
                  <a:lnTo>
                    <a:pt x="848" y="560"/>
                  </a:lnTo>
                  <a:lnTo>
                    <a:pt x="848" y="558"/>
                  </a:lnTo>
                  <a:lnTo>
                    <a:pt x="848" y="558"/>
                  </a:lnTo>
                  <a:lnTo>
                    <a:pt x="850" y="556"/>
                  </a:lnTo>
                  <a:lnTo>
                    <a:pt x="852" y="554"/>
                  </a:lnTo>
                  <a:lnTo>
                    <a:pt x="854" y="554"/>
                  </a:lnTo>
                  <a:lnTo>
                    <a:pt x="856" y="552"/>
                  </a:lnTo>
                  <a:lnTo>
                    <a:pt x="858" y="552"/>
                  </a:lnTo>
                  <a:lnTo>
                    <a:pt x="858" y="550"/>
                  </a:lnTo>
                  <a:lnTo>
                    <a:pt x="860" y="548"/>
                  </a:lnTo>
                  <a:lnTo>
                    <a:pt x="860" y="548"/>
                  </a:lnTo>
                  <a:lnTo>
                    <a:pt x="860" y="546"/>
                  </a:lnTo>
                  <a:lnTo>
                    <a:pt x="860" y="546"/>
                  </a:lnTo>
                  <a:lnTo>
                    <a:pt x="858" y="548"/>
                  </a:lnTo>
                  <a:lnTo>
                    <a:pt x="856" y="550"/>
                  </a:lnTo>
                  <a:lnTo>
                    <a:pt x="856" y="552"/>
                  </a:lnTo>
                  <a:lnTo>
                    <a:pt x="852" y="552"/>
                  </a:lnTo>
                  <a:lnTo>
                    <a:pt x="852" y="552"/>
                  </a:lnTo>
                  <a:lnTo>
                    <a:pt x="848" y="554"/>
                  </a:lnTo>
                  <a:lnTo>
                    <a:pt x="846" y="554"/>
                  </a:lnTo>
                  <a:lnTo>
                    <a:pt x="844" y="554"/>
                  </a:lnTo>
                  <a:lnTo>
                    <a:pt x="844" y="552"/>
                  </a:lnTo>
                  <a:lnTo>
                    <a:pt x="848" y="550"/>
                  </a:lnTo>
                  <a:lnTo>
                    <a:pt x="850" y="548"/>
                  </a:lnTo>
                  <a:lnTo>
                    <a:pt x="850" y="548"/>
                  </a:lnTo>
                  <a:lnTo>
                    <a:pt x="852" y="546"/>
                  </a:lnTo>
                  <a:lnTo>
                    <a:pt x="852" y="544"/>
                  </a:lnTo>
                  <a:lnTo>
                    <a:pt x="850" y="546"/>
                  </a:lnTo>
                  <a:lnTo>
                    <a:pt x="844" y="550"/>
                  </a:lnTo>
                  <a:lnTo>
                    <a:pt x="844" y="550"/>
                  </a:lnTo>
                  <a:lnTo>
                    <a:pt x="842" y="550"/>
                  </a:lnTo>
                  <a:lnTo>
                    <a:pt x="842" y="550"/>
                  </a:lnTo>
                  <a:lnTo>
                    <a:pt x="842" y="548"/>
                  </a:lnTo>
                  <a:lnTo>
                    <a:pt x="842" y="546"/>
                  </a:lnTo>
                  <a:lnTo>
                    <a:pt x="840" y="548"/>
                  </a:lnTo>
                  <a:lnTo>
                    <a:pt x="838" y="546"/>
                  </a:lnTo>
                  <a:lnTo>
                    <a:pt x="840" y="546"/>
                  </a:lnTo>
                  <a:lnTo>
                    <a:pt x="840" y="544"/>
                  </a:lnTo>
                  <a:lnTo>
                    <a:pt x="840" y="544"/>
                  </a:lnTo>
                  <a:lnTo>
                    <a:pt x="840" y="544"/>
                  </a:lnTo>
                  <a:lnTo>
                    <a:pt x="838" y="544"/>
                  </a:lnTo>
                  <a:lnTo>
                    <a:pt x="838" y="542"/>
                  </a:lnTo>
                  <a:lnTo>
                    <a:pt x="838" y="540"/>
                  </a:lnTo>
                  <a:lnTo>
                    <a:pt x="840" y="540"/>
                  </a:lnTo>
                  <a:lnTo>
                    <a:pt x="840" y="538"/>
                  </a:lnTo>
                  <a:lnTo>
                    <a:pt x="838" y="538"/>
                  </a:lnTo>
                  <a:lnTo>
                    <a:pt x="838" y="536"/>
                  </a:lnTo>
                  <a:lnTo>
                    <a:pt x="836" y="538"/>
                  </a:lnTo>
                  <a:lnTo>
                    <a:pt x="836" y="538"/>
                  </a:lnTo>
                  <a:lnTo>
                    <a:pt x="838" y="540"/>
                  </a:lnTo>
                  <a:lnTo>
                    <a:pt x="836" y="540"/>
                  </a:lnTo>
                  <a:lnTo>
                    <a:pt x="834" y="540"/>
                  </a:lnTo>
                  <a:lnTo>
                    <a:pt x="832" y="538"/>
                  </a:lnTo>
                  <a:lnTo>
                    <a:pt x="830" y="538"/>
                  </a:lnTo>
                  <a:lnTo>
                    <a:pt x="832" y="540"/>
                  </a:lnTo>
                  <a:lnTo>
                    <a:pt x="834" y="542"/>
                  </a:lnTo>
                  <a:lnTo>
                    <a:pt x="834" y="544"/>
                  </a:lnTo>
                  <a:lnTo>
                    <a:pt x="832" y="544"/>
                  </a:lnTo>
                  <a:lnTo>
                    <a:pt x="832" y="544"/>
                  </a:lnTo>
                  <a:lnTo>
                    <a:pt x="832" y="544"/>
                  </a:lnTo>
                  <a:lnTo>
                    <a:pt x="830" y="544"/>
                  </a:lnTo>
                  <a:lnTo>
                    <a:pt x="830" y="544"/>
                  </a:lnTo>
                  <a:lnTo>
                    <a:pt x="830" y="542"/>
                  </a:lnTo>
                  <a:lnTo>
                    <a:pt x="828" y="540"/>
                  </a:lnTo>
                  <a:lnTo>
                    <a:pt x="828" y="542"/>
                  </a:lnTo>
                  <a:lnTo>
                    <a:pt x="830" y="542"/>
                  </a:lnTo>
                  <a:lnTo>
                    <a:pt x="830" y="544"/>
                  </a:lnTo>
                  <a:lnTo>
                    <a:pt x="828" y="546"/>
                  </a:lnTo>
                  <a:lnTo>
                    <a:pt x="830" y="546"/>
                  </a:lnTo>
                  <a:lnTo>
                    <a:pt x="832" y="548"/>
                  </a:lnTo>
                  <a:lnTo>
                    <a:pt x="832" y="550"/>
                  </a:lnTo>
                  <a:lnTo>
                    <a:pt x="832" y="552"/>
                  </a:lnTo>
                  <a:lnTo>
                    <a:pt x="834" y="552"/>
                  </a:lnTo>
                  <a:lnTo>
                    <a:pt x="832" y="554"/>
                  </a:lnTo>
                  <a:lnTo>
                    <a:pt x="832" y="554"/>
                  </a:lnTo>
                  <a:lnTo>
                    <a:pt x="830" y="554"/>
                  </a:lnTo>
                  <a:lnTo>
                    <a:pt x="828" y="552"/>
                  </a:lnTo>
                  <a:lnTo>
                    <a:pt x="828" y="554"/>
                  </a:lnTo>
                  <a:lnTo>
                    <a:pt x="826" y="554"/>
                  </a:lnTo>
                  <a:lnTo>
                    <a:pt x="824" y="552"/>
                  </a:lnTo>
                  <a:lnTo>
                    <a:pt x="824" y="550"/>
                  </a:lnTo>
                  <a:lnTo>
                    <a:pt x="824" y="548"/>
                  </a:lnTo>
                  <a:lnTo>
                    <a:pt x="824" y="548"/>
                  </a:lnTo>
                  <a:lnTo>
                    <a:pt x="822" y="546"/>
                  </a:lnTo>
                  <a:lnTo>
                    <a:pt x="820" y="546"/>
                  </a:lnTo>
                  <a:lnTo>
                    <a:pt x="820" y="544"/>
                  </a:lnTo>
                  <a:lnTo>
                    <a:pt x="820" y="544"/>
                  </a:lnTo>
                  <a:lnTo>
                    <a:pt x="818" y="544"/>
                  </a:lnTo>
                  <a:lnTo>
                    <a:pt x="816" y="544"/>
                  </a:lnTo>
                  <a:lnTo>
                    <a:pt x="814" y="544"/>
                  </a:lnTo>
                  <a:lnTo>
                    <a:pt x="814" y="546"/>
                  </a:lnTo>
                  <a:lnTo>
                    <a:pt x="816" y="546"/>
                  </a:lnTo>
                  <a:lnTo>
                    <a:pt x="818" y="546"/>
                  </a:lnTo>
                  <a:lnTo>
                    <a:pt x="822" y="548"/>
                  </a:lnTo>
                  <a:lnTo>
                    <a:pt x="822" y="550"/>
                  </a:lnTo>
                  <a:lnTo>
                    <a:pt x="820" y="552"/>
                  </a:lnTo>
                  <a:lnTo>
                    <a:pt x="820" y="552"/>
                  </a:lnTo>
                  <a:lnTo>
                    <a:pt x="822" y="552"/>
                  </a:lnTo>
                  <a:lnTo>
                    <a:pt x="822" y="554"/>
                  </a:lnTo>
                  <a:lnTo>
                    <a:pt x="822" y="554"/>
                  </a:lnTo>
                  <a:lnTo>
                    <a:pt x="822" y="556"/>
                  </a:lnTo>
                  <a:lnTo>
                    <a:pt x="824" y="556"/>
                  </a:lnTo>
                  <a:lnTo>
                    <a:pt x="824" y="556"/>
                  </a:lnTo>
                  <a:lnTo>
                    <a:pt x="824" y="558"/>
                  </a:lnTo>
                  <a:lnTo>
                    <a:pt x="820" y="562"/>
                  </a:lnTo>
                  <a:lnTo>
                    <a:pt x="818" y="564"/>
                  </a:lnTo>
                  <a:lnTo>
                    <a:pt x="822" y="562"/>
                  </a:lnTo>
                  <a:lnTo>
                    <a:pt x="824" y="560"/>
                  </a:lnTo>
                  <a:lnTo>
                    <a:pt x="824" y="560"/>
                  </a:lnTo>
                  <a:lnTo>
                    <a:pt x="828" y="560"/>
                  </a:lnTo>
                  <a:lnTo>
                    <a:pt x="828" y="560"/>
                  </a:lnTo>
                  <a:lnTo>
                    <a:pt x="828" y="562"/>
                  </a:lnTo>
                  <a:lnTo>
                    <a:pt x="826" y="562"/>
                  </a:lnTo>
                  <a:lnTo>
                    <a:pt x="826" y="564"/>
                  </a:lnTo>
                  <a:lnTo>
                    <a:pt x="826" y="564"/>
                  </a:lnTo>
                  <a:lnTo>
                    <a:pt x="828" y="566"/>
                  </a:lnTo>
                  <a:lnTo>
                    <a:pt x="830" y="566"/>
                  </a:lnTo>
                  <a:lnTo>
                    <a:pt x="828" y="566"/>
                  </a:lnTo>
                  <a:lnTo>
                    <a:pt x="826" y="568"/>
                  </a:lnTo>
                  <a:lnTo>
                    <a:pt x="826" y="568"/>
                  </a:lnTo>
                  <a:lnTo>
                    <a:pt x="826" y="568"/>
                  </a:lnTo>
                  <a:lnTo>
                    <a:pt x="828" y="570"/>
                  </a:lnTo>
                  <a:lnTo>
                    <a:pt x="826" y="570"/>
                  </a:lnTo>
                  <a:lnTo>
                    <a:pt x="828" y="572"/>
                  </a:lnTo>
                  <a:lnTo>
                    <a:pt x="828" y="572"/>
                  </a:lnTo>
                  <a:lnTo>
                    <a:pt x="828" y="572"/>
                  </a:lnTo>
                  <a:lnTo>
                    <a:pt x="828" y="574"/>
                  </a:lnTo>
                  <a:lnTo>
                    <a:pt x="830" y="574"/>
                  </a:lnTo>
                  <a:lnTo>
                    <a:pt x="830" y="578"/>
                  </a:lnTo>
                  <a:lnTo>
                    <a:pt x="830" y="578"/>
                  </a:lnTo>
                  <a:lnTo>
                    <a:pt x="830" y="578"/>
                  </a:lnTo>
                  <a:lnTo>
                    <a:pt x="830" y="574"/>
                  </a:lnTo>
                  <a:lnTo>
                    <a:pt x="832" y="574"/>
                  </a:lnTo>
                  <a:lnTo>
                    <a:pt x="834" y="576"/>
                  </a:lnTo>
                  <a:lnTo>
                    <a:pt x="834" y="578"/>
                  </a:lnTo>
                  <a:lnTo>
                    <a:pt x="834" y="580"/>
                  </a:lnTo>
                  <a:lnTo>
                    <a:pt x="834" y="580"/>
                  </a:lnTo>
                  <a:lnTo>
                    <a:pt x="832" y="580"/>
                  </a:lnTo>
                  <a:lnTo>
                    <a:pt x="832" y="582"/>
                  </a:lnTo>
                  <a:lnTo>
                    <a:pt x="836" y="582"/>
                  </a:lnTo>
                  <a:lnTo>
                    <a:pt x="836" y="580"/>
                  </a:lnTo>
                  <a:lnTo>
                    <a:pt x="836" y="582"/>
                  </a:lnTo>
                  <a:lnTo>
                    <a:pt x="838" y="580"/>
                  </a:lnTo>
                  <a:lnTo>
                    <a:pt x="838" y="580"/>
                  </a:lnTo>
                  <a:lnTo>
                    <a:pt x="838" y="580"/>
                  </a:lnTo>
                  <a:lnTo>
                    <a:pt x="840" y="582"/>
                  </a:lnTo>
                  <a:lnTo>
                    <a:pt x="840" y="584"/>
                  </a:lnTo>
                  <a:lnTo>
                    <a:pt x="838" y="586"/>
                  </a:lnTo>
                  <a:lnTo>
                    <a:pt x="838" y="586"/>
                  </a:lnTo>
                  <a:lnTo>
                    <a:pt x="838" y="586"/>
                  </a:lnTo>
                  <a:lnTo>
                    <a:pt x="838" y="588"/>
                  </a:lnTo>
                  <a:lnTo>
                    <a:pt x="842" y="588"/>
                  </a:lnTo>
                  <a:lnTo>
                    <a:pt x="842" y="588"/>
                  </a:lnTo>
                  <a:lnTo>
                    <a:pt x="844" y="588"/>
                  </a:lnTo>
                  <a:lnTo>
                    <a:pt x="842" y="590"/>
                  </a:lnTo>
                  <a:lnTo>
                    <a:pt x="842" y="590"/>
                  </a:lnTo>
                  <a:lnTo>
                    <a:pt x="838" y="592"/>
                  </a:lnTo>
                  <a:lnTo>
                    <a:pt x="840" y="592"/>
                  </a:lnTo>
                  <a:lnTo>
                    <a:pt x="842" y="594"/>
                  </a:lnTo>
                  <a:lnTo>
                    <a:pt x="840" y="596"/>
                  </a:lnTo>
                  <a:lnTo>
                    <a:pt x="842" y="598"/>
                  </a:lnTo>
                  <a:lnTo>
                    <a:pt x="842" y="600"/>
                  </a:lnTo>
                  <a:lnTo>
                    <a:pt x="844" y="604"/>
                  </a:lnTo>
                  <a:lnTo>
                    <a:pt x="846" y="606"/>
                  </a:lnTo>
                  <a:lnTo>
                    <a:pt x="844" y="606"/>
                  </a:lnTo>
                  <a:lnTo>
                    <a:pt x="844" y="610"/>
                  </a:lnTo>
                  <a:lnTo>
                    <a:pt x="844" y="612"/>
                  </a:lnTo>
                  <a:lnTo>
                    <a:pt x="844" y="614"/>
                  </a:lnTo>
                  <a:lnTo>
                    <a:pt x="844" y="616"/>
                  </a:lnTo>
                  <a:lnTo>
                    <a:pt x="840" y="612"/>
                  </a:lnTo>
                  <a:lnTo>
                    <a:pt x="838" y="608"/>
                  </a:lnTo>
                  <a:lnTo>
                    <a:pt x="840" y="606"/>
                  </a:lnTo>
                  <a:lnTo>
                    <a:pt x="838" y="604"/>
                  </a:lnTo>
                  <a:lnTo>
                    <a:pt x="838" y="606"/>
                  </a:lnTo>
                  <a:lnTo>
                    <a:pt x="838" y="610"/>
                  </a:lnTo>
                  <a:lnTo>
                    <a:pt x="840" y="614"/>
                  </a:lnTo>
                  <a:lnTo>
                    <a:pt x="838" y="618"/>
                  </a:lnTo>
                  <a:lnTo>
                    <a:pt x="838" y="620"/>
                  </a:lnTo>
                  <a:lnTo>
                    <a:pt x="840" y="622"/>
                  </a:lnTo>
                  <a:lnTo>
                    <a:pt x="838" y="622"/>
                  </a:lnTo>
                  <a:lnTo>
                    <a:pt x="838" y="622"/>
                  </a:lnTo>
                  <a:lnTo>
                    <a:pt x="836" y="620"/>
                  </a:lnTo>
                  <a:lnTo>
                    <a:pt x="834" y="620"/>
                  </a:lnTo>
                  <a:lnTo>
                    <a:pt x="836" y="624"/>
                  </a:lnTo>
                  <a:lnTo>
                    <a:pt x="836" y="628"/>
                  </a:lnTo>
                  <a:lnTo>
                    <a:pt x="836" y="628"/>
                  </a:lnTo>
                  <a:lnTo>
                    <a:pt x="836" y="630"/>
                  </a:lnTo>
                  <a:lnTo>
                    <a:pt x="834" y="630"/>
                  </a:lnTo>
                  <a:lnTo>
                    <a:pt x="832" y="628"/>
                  </a:lnTo>
                  <a:lnTo>
                    <a:pt x="830" y="624"/>
                  </a:lnTo>
                  <a:lnTo>
                    <a:pt x="832" y="624"/>
                  </a:lnTo>
                  <a:lnTo>
                    <a:pt x="832" y="620"/>
                  </a:lnTo>
                  <a:lnTo>
                    <a:pt x="830" y="622"/>
                  </a:lnTo>
                  <a:lnTo>
                    <a:pt x="830" y="622"/>
                  </a:lnTo>
                  <a:lnTo>
                    <a:pt x="828" y="620"/>
                  </a:lnTo>
                  <a:lnTo>
                    <a:pt x="828" y="618"/>
                  </a:lnTo>
                  <a:lnTo>
                    <a:pt x="826" y="618"/>
                  </a:lnTo>
                  <a:lnTo>
                    <a:pt x="826" y="620"/>
                  </a:lnTo>
                  <a:lnTo>
                    <a:pt x="826" y="620"/>
                  </a:lnTo>
                  <a:lnTo>
                    <a:pt x="826" y="618"/>
                  </a:lnTo>
                  <a:lnTo>
                    <a:pt x="826" y="616"/>
                  </a:lnTo>
                  <a:lnTo>
                    <a:pt x="824" y="616"/>
                  </a:lnTo>
                  <a:lnTo>
                    <a:pt x="824" y="616"/>
                  </a:lnTo>
                  <a:lnTo>
                    <a:pt x="824" y="618"/>
                  </a:lnTo>
                  <a:lnTo>
                    <a:pt x="824" y="618"/>
                  </a:lnTo>
                  <a:lnTo>
                    <a:pt x="822" y="618"/>
                  </a:lnTo>
                  <a:lnTo>
                    <a:pt x="822" y="618"/>
                  </a:lnTo>
                  <a:lnTo>
                    <a:pt x="822" y="616"/>
                  </a:lnTo>
                  <a:lnTo>
                    <a:pt x="822" y="614"/>
                  </a:lnTo>
                  <a:lnTo>
                    <a:pt x="820" y="610"/>
                  </a:lnTo>
                  <a:lnTo>
                    <a:pt x="820" y="608"/>
                  </a:lnTo>
                  <a:lnTo>
                    <a:pt x="820" y="610"/>
                  </a:lnTo>
                  <a:lnTo>
                    <a:pt x="820" y="614"/>
                  </a:lnTo>
                  <a:lnTo>
                    <a:pt x="820" y="616"/>
                  </a:lnTo>
                  <a:lnTo>
                    <a:pt x="818" y="618"/>
                  </a:lnTo>
                  <a:lnTo>
                    <a:pt x="818" y="614"/>
                  </a:lnTo>
                  <a:lnTo>
                    <a:pt x="816" y="612"/>
                  </a:lnTo>
                  <a:lnTo>
                    <a:pt x="816" y="610"/>
                  </a:lnTo>
                  <a:lnTo>
                    <a:pt x="814" y="610"/>
                  </a:lnTo>
                  <a:lnTo>
                    <a:pt x="812" y="606"/>
                  </a:lnTo>
                  <a:lnTo>
                    <a:pt x="812" y="606"/>
                  </a:lnTo>
                  <a:lnTo>
                    <a:pt x="812" y="604"/>
                  </a:lnTo>
                  <a:lnTo>
                    <a:pt x="810" y="602"/>
                  </a:lnTo>
                  <a:lnTo>
                    <a:pt x="810" y="604"/>
                  </a:lnTo>
                  <a:lnTo>
                    <a:pt x="810" y="604"/>
                  </a:lnTo>
                  <a:lnTo>
                    <a:pt x="810" y="608"/>
                  </a:lnTo>
                  <a:lnTo>
                    <a:pt x="810" y="610"/>
                  </a:lnTo>
                  <a:lnTo>
                    <a:pt x="810" y="608"/>
                  </a:lnTo>
                  <a:lnTo>
                    <a:pt x="810" y="606"/>
                  </a:lnTo>
                  <a:lnTo>
                    <a:pt x="808" y="606"/>
                  </a:lnTo>
                  <a:lnTo>
                    <a:pt x="806" y="604"/>
                  </a:lnTo>
                  <a:lnTo>
                    <a:pt x="804" y="600"/>
                  </a:lnTo>
                  <a:lnTo>
                    <a:pt x="804" y="598"/>
                  </a:lnTo>
                  <a:lnTo>
                    <a:pt x="802" y="598"/>
                  </a:lnTo>
                  <a:lnTo>
                    <a:pt x="800" y="600"/>
                  </a:lnTo>
                  <a:lnTo>
                    <a:pt x="798" y="600"/>
                  </a:lnTo>
                  <a:lnTo>
                    <a:pt x="798" y="600"/>
                  </a:lnTo>
                  <a:lnTo>
                    <a:pt x="800" y="604"/>
                  </a:lnTo>
                  <a:lnTo>
                    <a:pt x="802" y="608"/>
                  </a:lnTo>
                  <a:lnTo>
                    <a:pt x="802" y="608"/>
                  </a:lnTo>
                  <a:lnTo>
                    <a:pt x="802" y="610"/>
                  </a:lnTo>
                  <a:lnTo>
                    <a:pt x="802" y="612"/>
                  </a:lnTo>
                  <a:lnTo>
                    <a:pt x="804" y="612"/>
                  </a:lnTo>
                  <a:lnTo>
                    <a:pt x="806" y="614"/>
                  </a:lnTo>
                  <a:lnTo>
                    <a:pt x="808" y="614"/>
                  </a:lnTo>
                  <a:lnTo>
                    <a:pt x="808" y="616"/>
                  </a:lnTo>
                  <a:lnTo>
                    <a:pt x="810" y="616"/>
                  </a:lnTo>
                  <a:lnTo>
                    <a:pt x="810" y="616"/>
                  </a:lnTo>
                  <a:lnTo>
                    <a:pt x="810" y="618"/>
                  </a:lnTo>
                  <a:lnTo>
                    <a:pt x="812" y="618"/>
                  </a:lnTo>
                  <a:lnTo>
                    <a:pt x="812" y="620"/>
                  </a:lnTo>
                  <a:lnTo>
                    <a:pt x="814" y="622"/>
                  </a:lnTo>
                  <a:lnTo>
                    <a:pt x="812" y="624"/>
                  </a:lnTo>
                  <a:lnTo>
                    <a:pt x="814" y="624"/>
                  </a:lnTo>
                  <a:lnTo>
                    <a:pt x="816" y="624"/>
                  </a:lnTo>
                  <a:lnTo>
                    <a:pt x="816" y="628"/>
                  </a:lnTo>
                  <a:lnTo>
                    <a:pt x="814" y="630"/>
                  </a:lnTo>
                  <a:lnTo>
                    <a:pt x="816" y="630"/>
                  </a:lnTo>
                  <a:lnTo>
                    <a:pt x="816" y="630"/>
                  </a:lnTo>
                  <a:lnTo>
                    <a:pt x="816" y="632"/>
                  </a:lnTo>
                  <a:lnTo>
                    <a:pt x="818" y="630"/>
                  </a:lnTo>
                  <a:lnTo>
                    <a:pt x="820" y="630"/>
                  </a:lnTo>
                  <a:lnTo>
                    <a:pt x="818" y="634"/>
                  </a:lnTo>
                  <a:lnTo>
                    <a:pt x="820" y="634"/>
                  </a:lnTo>
                  <a:lnTo>
                    <a:pt x="820" y="634"/>
                  </a:lnTo>
                  <a:lnTo>
                    <a:pt x="822" y="634"/>
                  </a:lnTo>
                  <a:lnTo>
                    <a:pt x="820" y="636"/>
                  </a:lnTo>
                  <a:lnTo>
                    <a:pt x="818" y="636"/>
                  </a:lnTo>
                  <a:lnTo>
                    <a:pt x="818" y="638"/>
                  </a:lnTo>
                  <a:lnTo>
                    <a:pt x="818" y="638"/>
                  </a:lnTo>
                  <a:lnTo>
                    <a:pt x="820" y="640"/>
                  </a:lnTo>
                  <a:lnTo>
                    <a:pt x="820" y="642"/>
                  </a:lnTo>
                  <a:lnTo>
                    <a:pt x="820" y="642"/>
                  </a:lnTo>
                  <a:close/>
                  <a:moveTo>
                    <a:pt x="614" y="582"/>
                  </a:moveTo>
                  <a:lnTo>
                    <a:pt x="616" y="582"/>
                  </a:lnTo>
                  <a:lnTo>
                    <a:pt x="616" y="580"/>
                  </a:lnTo>
                  <a:lnTo>
                    <a:pt x="616" y="580"/>
                  </a:lnTo>
                  <a:lnTo>
                    <a:pt x="618" y="580"/>
                  </a:lnTo>
                  <a:lnTo>
                    <a:pt x="620" y="580"/>
                  </a:lnTo>
                  <a:lnTo>
                    <a:pt x="622" y="580"/>
                  </a:lnTo>
                  <a:lnTo>
                    <a:pt x="622" y="580"/>
                  </a:lnTo>
                  <a:lnTo>
                    <a:pt x="624" y="580"/>
                  </a:lnTo>
                  <a:lnTo>
                    <a:pt x="624" y="580"/>
                  </a:lnTo>
                  <a:lnTo>
                    <a:pt x="626" y="582"/>
                  </a:lnTo>
                  <a:lnTo>
                    <a:pt x="624" y="584"/>
                  </a:lnTo>
                  <a:lnTo>
                    <a:pt x="624" y="586"/>
                  </a:lnTo>
                  <a:lnTo>
                    <a:pt x="622" y="588"/>
                  </a:lnTo>
                  <a:lnTo>
                    <a:pt x="622" y="592"/>
                  </a:lnTo>
                  <a:lnTo>
                    <a:pt x="622" y="594"/>
                  </a:lnTo>
                  <a:lnTo>
                    <a:pt x="624" y="592"/>
                  </a:lnTo>
                  <a:lnTo>
                    <a:pt x="626" y="594"/>
                  </a:lnTo>
                  <a:lnTo>
                    <a:pt x="626" y="594"/>
                  </a:lnTo>
                  <a:lnTo>
                    <a:pt x="628" y="592"/>
                  </a:lnTo>
                  <a:lnTo>
                    <a:pt x="630" y="592"/>
                  </a:lnTo>
                  <a:lnTo>
                    <a:pt x="630" y="592"/>
                  </a:lnTo>
                  <a:lnTo>
                    <a:pt x="632" y="590"/>
                  </a:lnTo>
                  <a:lnTo>
                    <a:pt x="634" y="590"/>
                  </a:lnTo>
                  <a:lnTo>
                    <a:pt x="636" y="588"/>
                  </a:lnTo>
                  <a:lnTo>
                    <a:pt x="636" y="586"/>
                  </a:lnTo>
                  <a:lnTo>
                    <a:pt x="638" y="584"/>
                  </a:lnTo>
                  <a:lnTo>
                    <a:pt x="640" y="582"/>
                  </a:lnTo>
                  <a:lnTo>
                    <a:pt x="640" y="582"/>
                  </a:lnTo>
                  <a:lnTo>
                    <a:pt x="642" y="584"/>
                  </a:lnTo>
                  <a:lnTo>
                    <a:pt x="644" y="582"/>
                  </a:lnTo>
                  <a:lnTo>
                    <a:pt x="644" y="582"/>
                  </a:lnTo>
                  <a:lnTo>
                    <a:pt x="646" y="582"/>
                  </a:lnTo>
                  <a:lnTo>
                    <a:pt x="648" y="578"/>
                  </a:lnTo>
                  <a:lnTo>
                    <a:pt x="648" y="576"/>
                  </a:lnTo>
                  <a:lnTo>
                    <a:pt x="650" y="574"/>
                  </a:lnTo>
                  <a:lnTo>
                    <a:pt x="650" y="572"/>
                  </a:lnTo>
                  <a:lnTo>
                    <a:pt x="652" y="572"/>
                  </a:lnTo>
                  <a:lnTo>
                    <a:pt x="652" y="574"/>
                  </a:lnTo>
                  <a:lnTo>
                    <a:pt x="654" y="572"/>
                  </a:lnTo>
                  <a:lnTo>
                    <a:pt x="656" y="572"/>
                  </a:lnTo>
                  <a:lnTo>
                    <a:pt x="656" y="572"/>
                  </a:lnTo>
                  <a:lnTo>
                    <a:pt x="656" y="574"/>
                  </a:lnTo>
                  <a:lnTo>
                    <a:pt x="656" y="576"/>
                  </a:lnTo>
                  <a:lnTo>
                    <a:pt x="654" y="578"/>
                  </a:lnTo>
                  <a:lnTo>
                    <a:pt x="656" y="578"/>
                  </a:lnTo>
                  <a:lnTo>
                    <a:pt x="660" y="578"/>
                  </a:lnTo>
                  <a:lnTo>
                    <a:pt x="662" y="580"/>
                  </a:lnTo>
                  <a:lnTo>
                    <a:pt x="662" y="580"/>
                  </a:lnTo>
                  <a:lnTo>
                    <a:pt x="660" y="582"/>
                  </a:lnTo>
                  <a:lnTo>
                    <a:pt x="658" y="584"/>
                  </a:lnTo>
                  <a:lnTo>
                    <a:pt x="658" y="586"/>
                  </a:lnTo>
                  <a:lnTo>
                    <a:pt x="660" y="586"/>
                  </a:lnTo>
                  <a:lnTo>
                    <a:pt x="660" y="586"/>
                  </a:lnTo>
                  <a:lnTo>
                    <a:pt x="662" y="586"/>
                  </a:lnTo>
                  <a:lnTo>
                    <a:pt x="664" y="586"/>
                  </a:lnTo>
                  <a:lnTo>
                    <a:pt x="664" y="586"/>
                  </a:lnTo>
                  <a:lnTo>
                    <a:pt x="666" y="588"/>
                  </a:lnTo>
                  <a:lnTo>
                    <a:pt x="668" y="588"/>
                  </a:lnTo>
                  <a:lnTo>
                    <a:pt x="670" y="590"/>
                  </a:lnTo>
                  <a:lnTo>
                    <a:pt x="670" y="590"/>
                  </a:lnTo>
                  <a:lnTo>
                    <a:pt x="674" y="592"/>
                  </a:lnTo>
                  <a:lnTo>
                    <a:pt x="674" y="590"/>
                  </a:lnTo>
                  <a:lnTo>
                    <a:pt x="676" y="588"/>
                  </a:lnTo>
                  <a:lnTo>
                    <a:pt x="678" y="588"/>
                  </a:lnTo>
                  <a:lnTo>
                    <a:pt x="678" y="586"/>
                  </a:lnTo>
                  <a:lnTo>
                    <a:pt x="680" y="586"/>
                  </a:lnTo>
                  <a:lnTo>
                    <a:pt x="682" y="584"/>
                  </a:lnTo>
                  <a:lnTo>
                    <a:pt x="680" y="584"/>
                  </a:lnTo>
                  <a:lnTo>
                    <a:pt x="678" y="582"/>
                  </a:lnTo>
                  <a:lnTo>
                    <a:pt x="680" y="582"/>
                  </a:lnTo>
                  <a:lnTo>
                    <a:pt x="682" y="580"/>
                  </a:lnTo>
                  <a:lnTo>
                    <a:pt x="680" y="580"/>
                  </a:lnTo>
                  <a:lnTo>
                    <a:pt x="678" y="578"/>
                  </a:lnTo>
                  <a:lnTo>
                    <a:pt x="678" y="578"/>
                  </a:lnTo>
                  <a:lnTo>
                    <a:pt x="678" y="580"/>
                  </a:lnTo>
                  <a:lnTo>
                    <a:pt x="678" y="580"/>
                  </a:lnTo>
                  <a:lnTo>
                    <a:pt x="676" y="580"/>
                  </a:lnTo>
                  <a:lnTo>
                    <a:pt x="674" y="578"/>
                  </a:lnTo>
                  <a:lnTo>
                    <a:pt x="674" y="576"/>
                  </a:lnTo>
                  <a:lnTo>
                    <a:pt x="672" y="578"/>
                  </a:lnTo>
                  <a:lnTo>
                    <a:pt x="670" y="580"/>
                  </a:lnTo>
                  <a:lnTo>
                    <a:pt x="668" y="580"/>
                  </a:lnTo>
                  <a:lnTo>
                    <a:pt x="666" y="578"/>
                  </a:lnTo>
                  <a:lnTo>
                    <a:pt x="668" y="576"/>
                  </a:lnTo>
                  <a:lnTo>
                    <a:pt x="670" y="576"/>
                  </a:lnTo>
                  <a:lnTo>
                    <a:pt x="672" y="574"/>
                  </a:lnTo>
                  <a:lnTo>
                    <a:pt x="672" y="572"/>
                  </a:lnTo>
                  <a:lnTo>
                    <a:pt x="670" y="572"/>
                  </a:lnTo>
                  <a:lnTo>
                    <a:pt x="670" y="570"/>
                  </a:lnTo>
                  <a:lnTo>
                    <a:pt x="670" y="568"/>
                  </a:lnTo>
                  <a:lnTo>
                    <a:pt x="670" y="566"/>
                  </a:lnTo>
                  <a:lnTo>
                    <a:pt x="670" y="566"/>
                  </a:lnTo>
                  <a:lnTo>
                    <a:pt x="670" y="564"/>
                  </a:lnTo>
                  <a:lnTo>
                    <a:pt x="666" y="560"/>
                  </a:lnTo>
                  <a:lnTo>
                    <a:pt x="664" y="560"/>
                  </a:lnTo>
                  <a:lnTo>
                    <a:pt x="664" y="558"/>
                  </a:lnTo>
                  <a:lnTo>
                    <a:pt x="662" y="556"/>
                  </a:lnTo>
                  <a:lnTo>
                    <a:pt x="660" y="556"/>
                  </a:lnTo>
                  <a:lnTo>
                    <a:pt x="660" y="554"/>
                  </a:lnTo>
                  <a:lnTo>
                    <a:pt x="660" y="552"/>
                  </a:lnTo>
                  <a:lnTo>
                    <a:pt x="660" y="550"/>
                  </a:lnTo>
                  <a:lnTo>
                    <a:pt x="656" y="550"/>
                  </a:lnTo>
                  <a:lnTo>
                    <a:pt x="652" y="548"/>
                  </a:lnTo>
                  <a:lnTo>
                    <a:pt x="652" y="546"/>
                  </a:lnTo>
                  <a:lnTo>
                    <a:pt x="652" y="544"/>
                  </a:lnTo>
                  <a:lnTo>
                    <a:pt x="652" y="544"/>
                  </a:lnTo>
                  <a:lnTo>
                    <a:pt x="650" y="542"/>
                  </a:lnTo>
                  <a:lnTo>
                    <a:pt x="650" y="540"/>
                  </a:lnTo>
                  <a:lnTo>
                    <a:pt x="650" y="540"/>
                  </a:lnTo>
                  <a:lnTo>
                    <a:pt x="648" y="542"/>
                  </a:lnTo>
                  <a:lnTo>
                    <a:pt x="648" y="544"/>
                  </a:lnTo>
                  <a:lnTo>
                    <a:pt x="646" y="546"/>
                  </a:lnTo>
                  <a:lnTo>
                    <a:pt x="644" y="544"/>
                  </a:lnTo>
                  <a:lnTo>
                    <a:pt x="644" y="542"/>
                  </a:lnTo>
                  <a:lnTo>
                    <a:pt x="644" y="540"/>
                  </a:lnTo>
                  <a:lnTo>
                    <a:pt x="644" y="538"/>
                  </a:lnTo>
                  <a:lnTo>
                    <a:pt x="646" y="538"/>
                  </a:lnTo>
                  <a:lnTo>
                    <a:pt x="648" y="538"/>
                  </a:lnTo>
                  <a:lnTo>
                    <a:pt x="646" y="536"/>
                  </a:lnTo>
                  <a:lnTo>
                    <a:pt x="646" y="534"/>
                  </a:lnTo>
                  <a:lnTo>
                    <a:pt x="646" y="532"/>
                  </a:lnTo>
                  <a:lnTo>
                    <a:pt x="644" y="532"/>
                  </a:lnTo>
                  <a:lnTo>
                    <a:pt x="644" y="532"/>
                  </a:lnTo>
                  <a:lnTo>
                    <a:pt x="646" y="530"/>
                  </a:lnTo>
                  <a:lnTo>
                    <a:pt x="644" y="528"/>
                  </a:lnTo>
                  <a:lnTo>
                    <a:pt x="640" y="530"/>
                  </a:lnTo>
                  <a:lnTo>
                    <a:pt x="638" y="532"/>
                  </a:lnTo>
                  <a:lnTo>
                    <a:pt x="636" y="538"/>
                  </a:lnTo>
                  <a:lnTo>
                    <a:pt x="634" y="540"/>
                  </a:lnTo>
                  <a:lnTo>
                    <a:pt x="634" y="542"/>
                  </a:lnTo>
                  <a:lnTo>
                    <a:pt x="632" y="544"/>
                  </a:lnTo>
                  <a:lnTo>
                    <a:pt x="632" y="546"/>
                  </a:lnTo>
                  <a:lnTo>
                    <a:pt x="630" y="550"/>
                  </a:lnTo>
                  <a:lnTo>
                    <a:pt x="630" y="552"/>
                  </a:lnTo>
                  <a:lnTo>
                    <a:pt x="628" y="552"/>
                  </a:lnTo>
                  <a:lnTo>
                    <a:pt x="628" y="554"/>
                  </a:lnTo>
                  <a:lnTo>
                    <a:pt x="628" y="556"/>
                  </a:lnTo>
                  <a:lnTo>
                    <a:pt x="626" y="558"/>
                  </a:lnTo>
                  <a:lnTo>
                    <a:pt x="624" y="560"/>
                  </a:lnTo>
                  <a:lnTo>
                    <a:pt x="624" y="564"/>
                  </a:lnTo>
                  <a:lnTo>
                    <a:pt x="624" y="566"/>
                  </a:lnTo>
                  <a:lnTo>
                    <a:pt x="624" y="570"/>
                  </a:lnTo>
                  <a:lnTo>
                    <a:pt x="622" y="570"/>
                  </a:lnTo>
                  <a:lnTo>
                    <a:pt x="620" y="572"/>
                  </a:lnTo>
                  <a:lnTo>
                    <a:pt x="614" y="572"/>
                  </a:lnTo>
                  <a:lnTo>
                    <a:pt x="614" y="574"/>
                  </a:lnTo>
                  <a:lnTo>
                    <a:pt x="614" y="580"/>
                  </a:lnTo>
                  <a:lnTo>
                    <a:pt x="614" y="582"/>
                  </a:lnTo>
                  <a:close/>
                  <a:moveTo>
                    <a:pt x="634" y="618"/>
                  </a:moveTo>
                  <a:lnTo>
                    <a:pt x="636" y="618"/>
                  </a:lnTo>
                  <a:lnTo>
                    <a:pt x="636" y="618"/>
                  </a:lnTo>
                  <a:lnTo>
                    <a:pt x="638" y="614"/>
                  </a:lnTo>
                  <a:lnTo>
                    <a:pt x="640" y="614"/>
                  </a:lnTo>
                  <a:lnTo>
                    <a:pt x="640" y="614"/>
                  </a:lnTo>
                  <a:lnTo>
                    <a:pt x="642" y="616"/>
                  </a:lnTo>
                  <a:lnTo>
                    <a:pt x="642" y="616"/>
                  </a:lnTo>
                  <a:lnTo>
                    <a:pt x="646" y="614"/>
                  </a:lnTo>
                  <a:lnTo>
                    <a:pt x="648" y="614"/>
                  </a:lnTo>
                  <a:lnTo>
                    <a:pt x="650" y="612"/>
                  </a:lnTo>
                  <a:lnTo>
                    <a:pt x="652" y="608"/>
                  </a:lnTo>
                  <a:lnTo>
                    <a:pt x="654" y="608"/>
                  </a:lnTo>
                  <a:lnTo>
                    <a:pt x="656" y="608"/>
                  </a:lnTo>
                  <a:lnTo>
                    <a:pt x="656" y="606"/>
                  </a:lnTo>
                  <a:lnTo>
                    <a:pt x="658" y="602"/>
                  </a:lnTo>
                  <a:lnTo>
                    <a:pt x="658" y="602"/>
                  </a:lnTo>
                  <a:lnTo>
                    <a:pt x="656" y="602"/>
                  </a:lnTo>
                  <a:lnTo>
                    <a:pt x="654" y="602"/>
                  </a:lnTo>
                  <a:lnTo>
                    <a:pt x="654" y="602"/>
                  </a:lnTo>
                  <a:lnTo>
                    <a:pt x="650" y="602"/>
                  </a:lnTo>
                  <a:lnTo>
                    <a:pt x="650" y="602"/>
                  </a:lnTo>
                  <a:lnTo>
                    <a:pt x="650" y="602"/>
                  </a:lnTo>
                  <a:lnTo>
                    <a:pt x="648" y="604"/>
                  </a:lnTo>
                  <a:lnTo>
                    <a:pt x="646" y="602"/>
                  </a:lnTo>
                  <a:lnTo>
                    <a:pt x="644" y="600"/>
                  </a:lnTo>
                  <a:lnTo>
                    <a:pt x="644" y="600"/>
                  </a:lnTo>
                  <a:lnTo>
                    <a:pt x="642" y="602"/>
                  </a:lnTo>
                  <a:lnTo>
                    <a:pt x="640" y="606"/>
                  </a:lnTo>
                  <a:lnTo>
                    <a:pt x="638" y="606"/>
                  </a:lnTo>
                  <a:lnTo>
                    <a:pt x="638" y="608"/>
                  </a:lnTo>
                  <a:lnTo>
                    <a:pt x="634" y="608"/>
                  </a:lnTo>
                  <a:lnTo>
                    <a:pt x="634" y="610"/>
                  </a:lnTo>
                  <a:lnTo>
                    <a:pt x="634" y="612"/>
                  </a:lnTo>
                  <a:lnTo>
                    <a:pt x="636" y="614"/>
                  </a:lnTo>
                  <a:lnTo>
                    <a:pt x="634" y="614"/>
                  </a:lnTo>
                  <a:lnTo>
                    <a:pt x="634" y="618"/>
                  </a:lnTo>
                  <a:close/>
                  <a:moveTo>
                    <a:pt x="832" y="634"/>
                  </a:moveTo>
                  <a:lnTo>
                    <a:pt x="834" y="634"/>
                  </a:lnTo>
                  <a:lnTo>
                    <a:pt x="836" y="634"/>
                  </a:lnTo>
                  <a:lnTo>
                    <a:pt x="838" y="636"/>
                  </a:lnTo>
                  <a:lnTo>
                    <a:pt x="838" y="634"/>
                  </a:lnTo>
                  <a:lnTo>
                    <a:pt x="838" y="634"/>
                  </a:lnTo>
                  <a:lnTo>
                    <a:pt x="840" y="632"/>
                  </a:lnTo>
                  <a:lnTo>
                    <a:pt x="840" y="632"/>
                  </a:lnTo>
                  <a:lnTo>
                    <a:pt x="838" y="630"/>
                  </a:lnTo>
                  <a:lnTo>
                    <a:pt x="836" y="632"/>
                  </a:lnTo>
                  <a:lnTo>
                    <a:pt x="834" y="632"/>
                  </a:lnTo>
                  <a:lnTo>
                    <a:pt x="832" y="634"/>
                  </a:lnTo>
                  <a:close/>
                  <a:moveTo>
                    <a:pt x="770" y="616"/>
                  </a:moveTo>
                  <a:lnTo>
                    <a:pt x="772" y="618"/>
                  </a:lnTo>
                  <a:lnTo>
                    <a:pt x="774" y="618"/>
                  </a:lnTo>
                  <a:lnTo>
                    <a:pt x="774" y="620"/>
                  </a:lnTo>
                  <a:lnTo>
                    <a:pt x="774" y="620"/>
                  </a:lnTo>
                  <a:lnTo>
                    <a:pt x="774" y="622"/>
                  </a:lnTo>
                  <a:lnTo>
                    <a:pt x="776" y="622"/>
                  </a:lnTo>
                  <a:lnTo>
                    <a:pt x="776" y="624"/>
                  </a:lnTo>
                  <a:lnTo>
                    <a:pt x="778" y="624"/>
                  </a:lnTo>
                  <a:lnTo>
                    <a:pt x="778" y="622"/>
                  </a:lnTo>
                  <a:lnTo>
                    <a:pt x="778" y="622"/>
                  </a:lnTo>
                  <a:lnTo>
                    <a:pt x="778" y="620"/>
                  </a:lnTo>
                  <a:lnTo>
                    <a:pt x="778" y="620"/>
                  </a:lnTo>
                  <a:lnTo>
                    <a:pt x="776" y="618"/>
                  </a:lnTo>
                  <a:lnTo>
                    <a:pt x="774" y="618"/>
                  </a:lnTo>
                  <a:lnTo>
                    <a:pt x="774" y="616"/>
                  </a:lnTo>
                  <a:lnTo>
                    <a:pt x="772" y="616"/>
                  </a:lnTo>
                  <a:lnTo>
                    <a:pt x="770" y="616"/>
                  </a:lnTo>
                  <a:close/>
                  <a:moveTo>
                    <a:pt x="830" y="648"/>
                  </a:moveTo>
                  <a:lnTo>
                    <a:pt x="828" y="648"/>
                  </a:lnTo>
                  <a:lnTo>
                    <a:pt x="828" y="646"/>
                  </a:lnTo>
                  <a:lnTo>
                    <a:pt x="826" y="646"/>
                  </a:lnTo>
                  <a:lnTo>
                    <a:pt x="826" y="644"/>
                  </a:lnTo>
                  <a:lnTo>
                    <a:pt x="828" y="642"/>
                  </a:lnTo>
                  <a:lnTo>
                    <a:pt x="830" y="644"/>
                  </a:lnTo>
                  <a:lnTo>
                    <a:pt x="830" y="646"/>
                  </a:lnTo>
                  <a:lnTo>
                    <a:pt x="830" y="648"/>
                  </a:lnTo>
                  <a:lnTo>
                    <a:pt x="830" y="648"/>
                  </a:lnTo>
                  <a:lnTo>
                    <a:pt x="830" y="648"/>
                  </a:lnTo>
                  <a:close/>
                  <a:moveTo>
                    <a:pt x="828" y="656"/>
                  </a:moveTo>
                  <a:lnTo>
                    <a:pt x="826" y="656"/>
                  </a:lnTo>
                  <a:lnTo>
                    <a:pt x="826" y="654"/>
                  </a:lnTo>
                  <a:lnTo>
                    <a:pt x="826" y="654"/>
                  </a:lnTo>
                  <a:lnTo>
                    <a:pt x="824" y="654"/>
                  </a:lnTo>
                  <a:lnTo>
                    <a:pt x="824" y="652"/>
                  </a:lnTo>
                  <a:lnTo>
                    <a:pt x="824" y="650"/>
                  </a:lnTo>
                  <a:lnTo>
                    <a:pt x="824" y="650"/>
                  </a:lnTo>
                  <a:lnTo>
                    <a:pt x="824" y="648"/>
                  </a:lnTo>
                  <a:lnTo>
                    <a:pt x="828" y="650"/>
                  </a:lnTo>
                  <a:lnTo>
                    <a:pt x="830" y="652"/>
                  </a:lnTo>
                  <a:lnTo>
                    <a:pt x="830" y="652"/>
                  </a:lnTo>
                  <a:lnTo>
                    <a:pt x="830" y="654"/>
                  </a:lnTo>
                  <a:lnTo>
                    <a:pt x="830" y="654"/>
                  </a:lnTo>
                  <a:lnTo>
                    <a:pt x="830" y="656"/>
                  </a:lnTo>
                  <a:lnTo>
                    <a:pt x="828" y="656"/>
                  </a:lnTo>
                  <a:lnTo>
                    <a:pt x="828" y="656"/>
                  </a:lnTo>
                  <a:close/>
                  <a:moveTo>
                    <a:pt x="766" y="694"/>
                  </a:moveTo>
                  <a:lnTo>
                    <a:pt x="766" y="694"/>
                  </a:lnTo>
                  <a:lnTo>
                    <a:pt x="768" y="694"/>
                  </a:lnTo>
                  <a:lnTo>
                    <a:pt x="766" y="694"/>
                  </a:lnTo>
                  <a:close/>
                  <a:moveTo>
                    <a:pt x="768" y="694"/>
                  </a:moveTo>
                  <a:lnTo>
                    <a:pt x="768" y="696"/>
                  </a:lnTo>
                  <a:lnTo>
                    <a:pt x="768" y="696"/>
                  </a:lnTo>
                  <a:lnTo>
                    <a:pt x="768" y="694"/>
                  </a:lnTo>
                  <a:close/>
                  <a:moveTo>
                    <a:pt x="770" y="694"/>
                  </a:moveTo>
                  <a:lnTo>
                    <a:pt x="768" y="696"/>
                  </a:lnTo>
                  <a:lnTo>
                    <a:pt x="768" y="698"/>
                  </a:lnTo>
                  <a:lnTo>
                    <a:pt x="768" y="698"/>
                  </a:lnTo>
                  <a:lnTo>
                    <a:pt x="770" y="698"/>
                  </a:lnTo>
                  <a:lnTo>
                    <a:pt x="770" y="696"/>
                  </a:lnTo>
                  <a:lnTo>
                    <a:pt x="770" y="694"/>
                  </a:lnTo>
                  <a:close/>
                  <a:moveTo>
                    <a:pt x="786" y="676"/>
                  </a:moveTo>
                  <a:lnTo>
                    <a:pt x="786" y="674"/>
                  </a:lnTo>
                  <a:lnTo>
                    <a:pt x="786" y="672"/>
                  </a:lnTo>
                  <a:lnTo>
                    <a:pt x="788" y="670"/>
                  </a:lnTo>
                  <a:lnTo>
                    <a:pt x="788" y="670"/>
                  </a:lnTo>
                  <a:lnTo>
                    <a:pt x="790" y="668"/>
                  </a:lnTo>
                  <a:lnTo>
                    <a:pt x="792" y="668"/>
                  </a:lnTo>
                  <a:lnTo>
                    <a:pt x="792" y="668"/>
                  </a:lnTo>
                  <a:lnTo>
                    <a:pt x="792" y="670"/>
                  </a:lnTo>
                  <a:lnTo>
                    <a:pt x="794" y="670"/>
                  </a:lnTo>
                  <a:lnTo>
                    <a:pt x="794" y="670"/>
                  </a:lnTo>
                  <a:lnTo>
                    <a:pt x="792" y="672"/>
                  </a:lnTo>
                  <a:lnTo>
                    <a:pt x="790" y="674"/>
                  </a:lnTo>
                  <a:lnTo>
                    <a:pt x="788" y="674"/>
                  </a:lnTo>
                  <a:lnTo>
                    <a:pt x="786" y="676"/>
                  </a:lnTo>
                  <a:lnTo>
                    <a:pt x="786" y="676"/>
                  </a:lnTo>
                  <a:close/>
                  <a:moveTo>
                    <a:pt x="732" y="614"/>
                  </a:moveTo>
                  <a:lnTo>
                    <a:pt x="734" y="616"/>
                  </a:lnTo>
                  <a:lnTo>
                    <a:pt x="736" y="618"/>
                  </a:lnTo>
                  <a:lnTo>
                    <a:pt x="738" y="618"/>
                  </a:lnTo>
                  <a:lnTo>
                    <a:pt x="740" y="618"/>
                  </a:lnTo>
                  <a:lnTo>
                    <a:pt x="740" y="618"/>
                  </a:lnTo>
                  <a:lnTo>
                    <a:pt x="738" y="616"/>
                  </a:lnTo>
                  <a:lnTo>
                    <a:pt x="734" y="614"/>
                  </a:lnTo>
                  <a:lnTo>
                    <a:pt x="732" y="614"/>
                  </a:lnTo>
                  <a:lnTo>
                    <a:pt x="732" y="614"/>
                  </a:lnTo>
                  <a:close/>
                  <a:moveTo>
                    <a:pt x="714" y="598"/>
                  </a:moveTo>
                  <a:lnTo>
                    <a:pt x="714" y="598"/>
                  </a:lnTo>
                  <a:lnTo>
                    <a:pt x="716" y="598"/>
                  </a:lnTo>
                  <a:lnTo>
                    <a:pt x="716" y="600"/>
                  </a:lnTo>
                  <a:lnTo>
                    <a:pt x="718" y="598"/>
                  </a:lnTo>
                  <a:lnTo>
                    <a:pt x="718" y="598"/>
                  </a:lnTo>
                  <a:lnTo>
                    <a:pt x="718" y="598"/>
                  </a:lnTo>
                  <a:lnTo>
                    <a:pt x="718" y="596"/>
                  </a:lnTo>
                  <a:lnTo>
                    <a:pt x="718" y="596"/>
                  </a:lnTo>
                  <a:lnTo>
                    <a:pt x="718" y="594"/>
                  </a:lnTo>
                  <a:lnTo>
                    <a:pt x="718" y="594"/>
                  </a:lnTo>
                  <a:lnTo>
                    <a:pt x="716" y="592"/>
                  </a:lnTo>
                  <a:lnTo>
                    <a:pt x="714" y="592"/>
                  </a:lnTo>
                  <a:lnTo>
                    <a:pt x="714" y="592"/>
                  </a:lnTo>
                  <a:lnTo>
                    <a:pt x="714" y="592"/>
                  </a:lnTo>
                  <a:lnTo>
                    <a:pt x="712" y="592"/>
                  </a:lnTo>
                  <a:lnTo>
                    <a:pt x="712" y="590"/>
                  </a:lnTo>
                  <a:lnTo>
                    <a:pt x="710" y="592"/>
                  </a:lnTo>
                  <a:lnTo>
                    <a:pt x="710" y="592"/>
                  </a:lnTo>
                  <a:lnTo>
                    <a:pt x="710" y="594"/>
                  </a:lnTo>
                  <a:lnTo>
                    <a:pt x="710" y="594"/>
                  </a:lnTo>
                  <a:lnTo>
                    <a:pt x="712" y="594"/>
                  </a:lnTo>
                  <a:lnTo>
                    <a:pt x="712" y="594"/>
                  </a:lnTo>
                  <a:lnTo>
                    <a:pt x="714" y="596"/>
                  </a:lnTo>
                  <a:lnTo>
                    <a:pt x="714" y="598"/>
                  </a:lnTo>
                  <a:close/>
                  <a:moveTo>
                    <a:pt x="700" y="604"/>
                  </a:moveTo>
                  <a:lnTo>
                    <a:pt x="702" y="604"/>
                  </a:lnTo>
                  <a:lnTo>
                    <a:pt x="704" y="602"/>
                  </a:lnTo>
                  <a:lnTo>
                    <a:pt x="704" y="602"/>
                  </a:lnTo>
                  <a:lnTo>
                    <a:pt x="706" y="602"/>
                  </a:lnTo>
                  <a:lnTo>
                    <a:pt x="706" y="600"/>
                  </a:lnTo>
                  <a:lnTo>
                    <a:pt x="706" y="600"/>
                  </a:lnTo>
                  <a:lnTo>
                    <a:pt x="706" y="596"/>
                  </a:lnTo>
                  <a:lnTo>
                    <a:pt x="704" y="596"/>
                  </a:lnTo>
                  <a:lnTo>
                    <a:pt x="702" y="596"/>
                  </a:lnTo>
                  <a:lnTo>
                    <a:pt x="702" y="594"/>
                  </a:lnTo>
                  <a:lnTo>
                    <a:pt x="700" y="594"/>
                  </a:lnTo>
                  <a:lnTo>
                    <a:pt x="698" y="594"/>
                  </a:lnTo>
                  <a:lnTo>
                    <a:pt x="698" y="594"/>
                  </a:lnTo>
                  <a:lnTo>
                    <a:pt x="696" y="594"/>
                  </a:lnTo>
                  <a:lnTo>
                    <a:pt x="696" y="594"/>
                  </a:lnTo>
                  <a:lnTo>
                    <a:pt x="696" y="596"/>
                  </a:lnTo>
                  <a:lnTo>
                    <a:pt x="698" y="598"/>
                  </a:lnTo>
                  <a:lnTo>
                    <a:pt x="698" y="600"/>
                  </a:lnTo>
                  <a:lnTo>
                    <a:pt x="700" y="602"/>
                  </a:lnTo>
                  <a:lnTo>
                    <a:pt x="700" y="604"/>
                  </a:lnTo>
                  <a:lnTo>
                    <a:pt x="700" y="604"/>
                  </a:lnTo>
                  <a:close/>
                  <a:moveTo>
                    <a:pt x="698" y="614"/>
                  </a:moveTo>
                  <a:lnTo>
                    <a:pt x="700" y="614"/>
                  </a:lnTo>
                  <a:lnTo>
                    <a:pt x="696" y="614"/>
                  </a:lnTo>
                  <a:lnTo>
                    <a:pt x="696" y="614"/>
                  </a:lnTo>
                  <a:lnTo>
                    <a:pt x="696" y="614"/>
                  </a:lnTo>
                  <a:lnTo>
                    <a:pt x="698" y="614"/>
                  </a:lnTo>
                  <a:close/>
                  <a:moveTo>
                    <a:pt x="672" y="634"/>
                  </a:moveTo>
                  <a:lnTo>
                    <a:pt x="672" y="634"/>
                  </a:lnTo>
                  <a:lnTo>
                    <a:pt x="672" y="632"/>
                  </a:lnTo>
                  <a:lnTo>
                    <a:pt x="674" y="632"/>
                  </a:lnTo>
                  <a:lnTo>
                    <a:pt x="674" y="630"/>
                  </a:lnTo>
                  <a:lnTo>
                    <a:pt x="674" y="630"/>
                  </a:lnTo>
                  <a:lnTo>
                    <a:pt x="674" y="628"/>
                  </a:lnTo>
                  <a:lnTo>
                    <a:pt x="674" y="628"/>
                  </a:lnTo>
                  <a:lnTo>
                    <a:pt x="676" y="626"/>
                  </a:lnTo>
                  <a:lnTo>
                    <a:pt x="678" y="624"/>
                  </a:lnTo>
                  <a:lnTo>
                    <a:pt x="678" y="624"/>
                  </a:lnTo>
                  <a:lnTo>
                    <a:pt x="680" y="624"/>
                  </a:lnTo>
                  <a:lnTo>
                    <a:pt x="680" y="622"/>
                  </a:lnTo>
                  <a:lnTo>
                    <a:pt x="678" y="620"/>
                  </a:lnTo>
                  <a:lnTo>
                    <a:pt x="680" y="620"/>
                  </a:lnTo>
                  <a:lnTo>
                    <a:pt x="682" y="618"/>
                  </a:lnTo>
                  <a:lnTo>
                    <a:pt x="680" y="616"/>
                  </a:lnTo>
                  <a:lnTo>
                    <a:pt x="680" y="616"/>
                  </a:lnTo>
                  <a:lnTo>
                    <a:pt x="680" y="614"/>
                  </a:lnTo>
                  <a:lnTo>
                    <a:pt x="678" y="614"/>
                  </a:lnTo>
                  <a:lnTo>
                    <a:pt x="678" y="614"/>
                  </a:lnTo>
                  <a:lnTo>
                    <a:pt x="676" y="614"/>
                  </a:lnTo>
                  <a:lnTo>
                    <a:pt x="676" y="614"/>
                  </a:lnTo>
                  <a:lnTo>
                    <a:pt x="674" y="614"/>
                  </a:lnTo>
                  <a:lnTo>
                    <a:pt x="672" y="616"/>
                  </a:lnTo>
                  <a:lnTo>
                    <a:pt x="672" y="618"/>
                  </a:lnTo>
                  <a:lnTo>
                    <a:pt x="670" y="618"/>
                  </a:lnTo>
                  <a:lnTo>
                    <a:pt x="670" y="620"/>
                  </a:lnTo>
                  <a:lnTo>
                    <a:pt x="670" y="622"/>
                  </a:lnTo>
                  <a:lnTo>
                    <a:pt x="668" y="624"/>
                  </a:lnTo>
                  <a:lnTo>
                    <a:pt x="668" y="624"/>
                  </a:lnTo>
                  <a:lnTo>
                    <a:pt x="668" y="628"/>
                  </a:lnTo>
                  <a:lnTo>
                    <a:pt x="668" y="628"/>
                  </a:lnTo>
                  <a:lnTo>
                    <a:pt x="668" y="630"/>
                  </a:lnTo>
                  <a:lnTo>
                    <a:pt x="670" y="630"/>
                  </a:lnTo>
                  <a:lnTo>
                    <a:pt x="670" y="632"/>
                  </a:lnTo>
                  <a:lnTo>
                    <a:pt x="670" y="632"/>
                  </a:lnTo>
                  <a:lnTo>
                    <a:pt x="672" y="634"/>
                  </a:lnTo>
                  <a:close/>
                  <a:moveTo>
                    <a:pt x="646" y="736"/>
                  </a:moveTo>
                  <a:lnTo>
                    <a:pt x="648" y="738"/>
                  </a:lnTo>
                  <a:lnTo>
                    <a:pt x="648" y="738"/>
                  </a:lnTo>
                  <a:lnTo>
                    <a:pt x="648" y="736"/>
                  </a:lnTo>
                  <a:lnTo>
                    <a:pt x="646" y="736"/>
                  </a:lnTo>
                  <a:close/>
                  <a:moveTo>
                    <a:pt x="648" y="746"/>
                  </a:moveTo>
                  <a:lnTo>
                    <a:pt x="650" y="746"/>
                  </a:lnTo>
                  <a:lnTo>
                    <a:pt x="650" y="742"/>
                  </a:lnTo>
                  <a:lnTo>
                    <a:pt x="652" y="742"/>
                  </a:lnTo>
                  <a:lnTo>
                    <a:pt x="650" y="746"/>
                  </a:lnTo>
                  <a:lnTo>
                    <a:pt x="650" y="746"/>
                  </a:lnTo>
                  <a:lnTo>
                    <a:pt x="648" y="746"/>
                  </a:lnTo>
                  <a:lnTo>
                    <a:pt x="648" y="746"/>
                  </a:lnTo>
                  <a:close/>
                  <a:moveTo>
                    <a:pt x="634" y="744"/>
                  </a:moveTo>
                  <a:lnTo>
                    <a:pt x="636" y="742"/>
                  </a:lnTo>
                  <a:lnTo>
                    <a:pt x="636" y="740"/>
                  </a:lnTo>
                  <a:lnTo>
                    <a:pt x="638" y="740"/>
                  </a:lnTo>
                  <a:lnTo>
                    <a:pt x="638" y="740"/>
                  </a:lnTo>
                  <a:lnTo>
                    <a:pt x="640" y="740"/>
                  </a:lnTo>
                  <a:lnTo>
                    <a:pt x="642" y="738"/>
                  </a:lnTo>
                  <a:lnTo>
                    <a:pt x="640" y="742"/>
                  </a:lnTo>
                  <a:lnTo>
                    <a:pt x="636" y="744"/>
                  </a:lnTo>
                  <a:lnTo>
                    <a:pt x="634" y="744"/>
                  </a:lnTo>
                  <a:lnTo>
                    <a:pt x="634" y="744"/>
                  </a:lnTo>
                  <a:close/>
                  <a:moveTo>
                    <a:pt x="644" y="748"/>
                  </a:moveTo>
                  <a:lnTo>
                    <a:pt x="646" y="744"/>
                  </a:lnTo>
                  <a:lnTo>
                    <a:pt x="648" y="742"/>
                  </a:lnTo>
                  <a:lnTo>
                    <a:pt x="648" y="742"/>
                  </a:lnTo>
                  <a:lnTo>
                    <a:pt x="648" y="744"/>
                  </a:lnTo>
                  <a:lnTo>
                    <a:pt x="644" y="748"/>
                  </a:lnTo>
                  <a:lnTo>
                    <a:pt x="644" y="750"/>
                  </a:lnTo>
                  <a:lnTo>
                    <a:pt x="646" y="748"/>
                  </a:lnTo>
                  <a:lnTo>
                    <a:pt x="648" y="746"/>
                  </a:lnTo>
                  <a:lnTo>
                    <a:pt x="650" y="744"/>
                  </a:lnTo>
                  <a:lnTo>
                    <a:pt x="650" y="742"/>
                  </a:lnTo>
                  <a:lnTo>
                    <a:pt x="648" y="740"/>
                  </a:lnTo>
                  <a:lnTo>
                    <a:pt x="648" y="740"/>
                  </a:lnTo>
                  <a:lnTo>
                    <a:pt x="648" y="740"/>
                  </a:lnTo>
                  <a:lnTo>
                    <a:pt x="646" y="738"/>
                  </a:lnTo>
                  <a:lnTo>
                    <a:pt x="646" y="740"/>
                  </a:lnTo>
                  <a:lnTo>
                    <a:pt x="644" y="742"/>
                  </a:lnTo>
                  <a:lnTo>
                    <a:pt x="642" y="744"/>
                  </a:lnTo>
                  <a:lnTo>
                    <a:pt x="640" y="746"/>
                  </a:lnTo>
                  <a:lnTo>
                    <a:pt x="642" y="744"/>
                  </a:lnTo>
                  <a:lnTo>
                    <a:pt x="642" y="742"/>
                  </a:lnTo>
                  <a:lnTo>
                    <a:pt x="644" y="740"/>
                  </a:lnTo>
                  <a:lnTo>
                    <a:pt x="642" y="740"/>
                  </a:lnTo>
                  <a:lnTo>
                    <a:pt x="642" y="740"/>
                  </a:lnTo>
                  <a:lnTo>
                    <a:pt x="640" y="744"/>
                  </a:lnTo>
                  <a:lnTo>
                    <a:pt x="638" y="746"/>
                  </a:lnTo>
                  <a:lnTo>
                    <a:pt x="636" y="746"/>
                  </a:lnTo>
                  <a:lnTo>
                    <a:pt x="636" y="750"/>
                  </a:lnTo>
                  <a:lnTo>
                    <a:pt x="636" y="752"/>
                  </a:lnTo>
                  <a:lnTo>
                    <a:pt x="636" y="750"/>
                  </a:lnTo>
                  <a:lnTo>
                    <a:pt x="640" y="748"/>
                  </a:lnTo>
                  <a:lnTo>
                    <a:pt x="640" y="746"/>
                  </a:lnTo>
                  <a:lnTo>
                    <a:pt x="640" y="748"/>
                  </a:lnTo>
                  <a:lnTo>
                    <a:pt x="638" y="752"/>
                  </a:lnTo>
                  <a:lnTo>
                    <a:pt x="640" y="752"/>
                  </a:lnTo>
                  <a:lnTo>
                    <a:pt x="640" y="750"/>
                  </a:lnTo>
                  <a:lnTo>
                    <a:pt x="642" y="750"/>
                  </a:lnTo>
                  <a:lnTo>
                    <a:pt x="644" y="748"/>
                  </a:lnTo>
                  <a:lnTo>
                    <a:pt x="644" y="748"/>
                  </a:lnTo>
                  <a:close/>
                  <a:moveTo>
                    <a:pt x="642" y="748"/>
                  </a:moveTo>
                  <a:lnTo>
                    <a:pt x="642" y="746"/>
                  </a:lnTo>
                  <a:lnTo>
                    <a:pt x="646" y="744"/>
                  </a:lnTo>
                  <a:lnTo>
                    <a:pt x="644" y="746"/>
                  </a:lnTo>
                  <a:lnTo>
                    <a:pt x="642" y="748"/>
                  </a:lnTo>
                  <a:lnTo>
                    <a:pt x="642" y="748"/>
                  </a:lnTo>
                  <a:close/>
                  <a:moveTo>
                    <a:pt x="808" y="916"/>
                  </a:moveTo>
                  <a:lnTo>
                    <a:pt x="806" y="916"/>
                  </a:lnTo>
                  <a:lnTo>
                    <a:pt x="806" y="916"/>
                  </a:lnTo>
                  <a:lnTo>
                    <a:pt x="806" y="916"/>
                  </a:lnTo>
                  <a:lnTo>
                    <a:pt x="808" y="914"/>
                  </a:lnTo>
                  <a:lnTo>
                    <a:pt x="810" y="912"/>
                  </a:lnTo>
                  <a:lnTo>
                    <a:pt x="810" y="912"/>
                  </a:lnTo>
                  <a:lnTo>
                    <a:pt x="810" y="912"/>
                  </a:lnTo>
                  <a:lnTo>
                    <a:pt x="810" y="912"/>
                  </a:lnTo>
                  <a:lnTo>
                    <a:pt x="806" y="914"/>
                  </a:lnTo>
                  <a:lnTo>
                    <a:pt x="806" y="916"/>
                  </a:lnTo>
                  <a:lnTo>
                    <a:pt x="806" y="916"/>
                  </a:lnTo>
                  <a:lnTo>
                    <a:pt x="806" y="918"/>
                  </a:lnTo>
                  <a:lnTo>
                    <a:pt x="808" y="916"/>
                  </a:lnTo>
                  <a:close/>
                  <a:moveTo>
                    <a:pt x="868" y="928"/>
                  </a:moveTo>
                  <a:lnTo>
                    <a:pt x="868" y="926"/>
                  </a:lnTo>
                  <a:lnTo>
                    <a:pt x="868" y="924"/>
                  </a:lnTo>
                  <a:lnTo>
                    <a:pt x="868" y="922"/>
                  </a:lnTo>
                  <a:lnTo>
                    <a:pt x="866" y="920"/>
                  </a:lnTo>
                  <a:lnTo>
                    <a:pt x="868" y="920"/>
                  </a:lnTo>
                  <a:lnTo>
                    <a:pt x="868" y="920"/>
                  </a:lnTo>
                  <a:lnTo>
                    <a:pt x="868" y="920"/>
                  </a:lnTo>
                  <a:lnTo>
                    <a:pt x="870" y="920"/>
                  </a:lnTo>
                  <a:lnTo>
                    <a:pt x="870" y="922"/>
                  </a:lnTo>
                  <a:lnTo>
                    <a:pt x="868" y="924"/>
                  </a:lnTo>
                  <a:lnTo>
                    <a:pt x="868" y="924"/>
                  </a:lnTo>
                  <a:lnTo>
                    <a:pt x="868" y="926"/>
                  </a:lnTo>
                  <a:lnTo>
                    <a:pt x="870" y="926"/>
                  </a:lnTo>
                  <a:lnTo>
                    <a:pt x="868" y="928"/>
                  </a:lnTo>
                  <a:lnTo>
                    <a:pt x="868" y="928"/>
                  </a:lnTo>
                  <a:close/>
                  <a:moveTo>
                    <a:pt x="870" y="928"/>
                  </a:moveTo>
                  <a:lnTo>
                    <a:pt x="870" y="928"/>
                  </a:lnTo>
                  <a:lnTo>
                    <a:pt x="872" y="926"/>
                  </a:lnTo>
                  <a:lnTo>
                    <a:pt x="872" y="928"/>
                  </a:lnTo>
                  <a:lnTo>
                    <a:pt x="870" y="930"/>
                  </a:lnTo>
                  <a:lnTo>
                    <a:pt x="870" y="928"/>
                  </a:lnTo>
                  <a:close/>
                  <a:moveTo>
                    <a:pt x="894" y="842"/>
                  </a:moveTo>
                  <a:lnTo>
                    <a:pt x="894" y="840"/>
                  </a:lnTo>
                  <a:lnTo>
                    <a:pt x="896" y="838"/>
                  </a:lnTo>
                  <a:lnTo>
                    <a:pt x="896" y="840"/>
                  </a:lnTo>
                  <a:lnTo>
                    <a:pt x="896" y="842"/>
                  </a:lnTo>
                  <a:lnTo>
                    <a:pt x="894" y="844"/>
                  </a:lnTo>
                  <a:lnTo>
                    <a:pt x="894" y="842"/>
                  </a:lnTo>
                  <a:lnTo>
                    <a:pt x="894" y="842"/>
                  </a:lnTo>
                  <a:close/>
                  <a:moveTo>
                    <a:pt x="886" y="860"/>
                  </a:moveTo>
                  <a:lnTo>
                    <a:pt x="886" y="862"/>
                  </a:lnTo>
                  <a:lnTo>
                    <a:pt x="888" y="862"/>
                  </a:lnTo>
                  <a:lnTo>
                    <a:pt x="888" y="862"/>
                  </a:lnTo>
                  <a:lnTo>
                    <a:pt x="888" y="862"/>
                  </a:lnTo>
                  <a:lnTo>
                    <a:pt x="888" y="860"/>
                  </a:lnTo>
                  <a:lnTo>
                    <a:pt x="888" y="860"/>
                  </a:lnTo>
                  <a:lnTo>
                    <a:pt x="886" y="860"/>
                  </a:lnTo>
                  <a:close/>
                  <a:moveTo>
                    <a:pt x="900" y="882"/>
                  </a:moveTo>
                  <a:lnTo>
                    <a:pt x="900" y="878"/>
                  </a:lnTo>
                  <a:lnTo>
                    <a:pt x="900" y="878"/>
                  </a:lnTo>
                  <a:lnTo>
                    <a:pt x="900" y="878"/>
                  </a:lnTo>
                  <a:lnTo>
                    <a:pt x="900" y="878"/>
                  </a:lnTo>
                  <a:lnTo>
                    <a:pt x="900" y="878"/>
                  </a:lnTo>
                  <a:lnTo>
                    <a:pt x="902" y="878"/>
                  </a:lnTo>
                  <a:lnTo>
                    <a:pt x="902" y="880"/>
                  </a:lnTo>
                  <a:lnTo>
                    <a:pt x="900" y="882"/>
                  </a:lnTo>
                  <a:lnTo>
                    <a:pt x="900" y="882"/>
                  </a:lnTo>
                  <a:lnTo>
                    <a:pt x="900" y="882"/>
                  </a:lnTo>
                  <a:lnTo>
                    <a:pt x="900" y="882"/>
                  </a:lnTo>
                  <a:close/>
                  <a:moveTo>
                    <a:pt x="894" y="880"/>
                  </a:moveTo>
                  <a:lnTo>
                    <a:pt x="894" y="880"/>
                  </a:lnTo>
                  <a:lnTo>
                    <a:pt x="896" y="880"/>
                  </a:lnTo>
                  <a:lnTo>
                    <a:pt x="896" y="880"/>
                  </a:lnTo>
                  <a:lnTo>
                    <a:pt x="896" y="878"/>
                  </a:lnTo>
                  <a:lnTo>
                    <a:pt x="896" y="878"/>
                  </a:lnTo>
                  <a:lnTo>
                    <a:pt x="896" y="880"/>
                  </a:lnTo>
                  <a:lnTo>
                    <a:pt x="896" y="882"/>
                  </a:lnTo>
                  <a:lnTo>
                    <a:pt x="894" y="882"/>
                  </a:lnTo>
                  <a:lnTo>
                    <a:pt x="892" y="882"/>
                  </a:lnTo>
                  <a:lnTo>
                    <a:pt x="892" y="882"/>
                  </a:lnTo>
                  <a:lnTo>
                    <a:pt x="894" y="880"/>
                  </a:lnTo>
                  <a:close/>
                  <a:moveTo>
                    <a:pt x="874" y="912"/>
                  </a:moveTo>
                  <a:lnTo>
                    <a:pt x="874" y="912"/>
                  </a:lnTo>
                  <a:lnTo>
                    <a:pt x="874" y="912"/>
                  </a:lnTo>
                  <a:lnTo>
                    <a:pt x="874" y="912"/>
                  </a:lnTo>
                  <a:lnTo>
                    <a:pt x="874" y="912"/>
                  </a:lnTo>
                  <a:close/>
                  <a:moveTo>
                    <a:pt x="900" y="906"/>
                  </a:moveTo>
                  <a:lnTo>
                    <a:pt x="900" y="906"/>
                  </a:lnTo>
                  <a:lnTo>
                    <a:pt x="900" y="906"/>
                  </a:lnTo>
                  <a:lnTo>
                    <a:pt x="902" y="906"/>
                  </a:lnTo>
                  <a:lnTo>
                    <a:pt x="904" y="906"/>
                  </a:lnTo>
                  <a:lnTo>
                    <a:pt x="900" y="906"/>
                  </a:lnTo>
                  <a:lnTo>
                    <a:pt x="900" y="906"/>
                  </a:lnTo>
                  <a:close/>
                  <a:moveTo>
                    <a:pt x="872" y="858"/>
                  </a:moveTo>
                  <a:lnTo>
                    <a:pt x="872" y="860"/>
                  </a:lnTo>
                  <a:lnTo>
                    <a:pt x="868" y="862"/>
                  </a:lnTo>
                  <a:lnTo>
                    <a:pt x="868" y="862"/>
                  </a:lnTo>
                  <a:lnTo>
                    <a:pt x="868" y="862"/>
                  </a:lnTo>
                  <a:lnTo>
                    <a:pt x="868" y="864"/>
                  </a:lnTo>
                  <a:lnTo>
                    <a:pt x="866" y="864"/>
                  </a:lnTo>
                  <a:lnTo>
                    <a:pt x="866" y="864"/>
                  </a:lnTo>
                  <a:lnTo>
                    <a:pt x="868" y="866"/>
                  </a:lnTo>
                  <a:lnTo>
                    <a:pt x="866" y="866"/>
                  </a:lnTo>
                  <a:lnTo>
                    <a:pt x="864" y="866"/>
                  </a:lnTo>
                  <a:lnTo>
                    <a:pt x="864" y="868"/>
                  </a:lnTo>
                  <a:lnTo>
                    <a:pt x="864" y="868"/>
                  </a:lnTo>
                  <a:lnTo>
                    <a:pt x="864" y="868"/>
                  </a:lnTo>
                  <a:lnTo>
                    <a:pt x="864" y="870"/>
                  </a:lnTo>
                  <a:lnTo>
                    <a:pt x="864" y="870"/>
                  </a:lnTo>
                  <a:lnTo>
                    <a:pt x="862" y="870"/>
                  </a:lnTo>
                  <a:lnTo>
                    <a:pt x="860" y="872"/>
                  </a:lnTo>
                  <a:lnTo>
                    <a:pt x="860" y="874"/>
                  </a:lnTo>
                  <a:lnTo>
                    <a:pt x="858" y="878"/>
                  </a:lnTo>
                  <a:lnTo>
                    <a:pt x="858" y="878"/>
                  </a:lnTo>
                  <a:lnTo>
                    <a:pt x="858" y="880"/>
                  </a:lnTo>
                  <a:lnTo>
                    <a:pt x="858" y="880"/>
                  </a:lnTo>
                  <a:lnTo>
                    <a:pt x="858" y="880"/>
                  </a:lnTo>
                  <a:lnTo>
                    <a:pt x="858" y="880"/>
                  </a:lnTo>
                  <a:lnTo>
                    <a:pt x="858" y="880"/>
                  </a:lnTo>
                  <a:lnTo>
                    <a:pt x="854" y="882"/>
                  </a:lnTo>
                  <a:lnTo>
                    <a:pt x="854" y="884"/>
                  </a:lnTo>
                  <a:lnTo>
                    <a:pt x="854" y="884"/>
                  </a:lnTo>
                  <a:lnTo>
                    <a:pt x="856" y="884"/>
                  </a:lnTo>
                  <a:lnTo>
                    <a:pt x="856" y="886"/>
                  </a:lnTo>
                  <a:lnTo>
                    <a:pt x="856" y="886"/>
                  </a:lnTo>
                  <a:lnTo>
                    <a:pt x="856" y="886"/>
                  </a:lnTo>
                  <a:lnTo>
                    <a:pt x="854" y="888"/>
                  </a:lnTo>
                  <a:lnTo>
                    <a:pt x="852" y="888"/>
                  </a:lnTo>
                  <a:lnTo>
                    <a:pt x="850" y="888"/>
                  </a:lnTo>
                  <a:lnTo>
                    <a:pt x="850" y="890"/>
                  </a:lnTo>
                  <a:lnTo>
                    <a:pt x="850" y="890"/>
                  </a:lnTo>
                  <a:lnTo>
                    <a:pt x="848" y="892"/>
                  </a:lnTo>
                  <a:lnTo>
                    <a:pt x="846" y="894"/>
                  </a:lnTo>
                  <a:lnTo>
                    <a:pt x="846" y="894"/>
                  </a:lnTo>
                  <a:lnTo>
                    <a:pt x="846" y="892"/>
                  </a:lnTo>
                  <a:lnTo>
                    <a:pt x="844" y="894"/>
                  </a:lnTo>
                  <a:lnTo>
                    <a:pt x="844" y="892"/>
                  </a:lnTo>
                  <a:lnTo>
                    <a:pt x="844" y="892"/>
                  </a:lnTo>
                  <a:lnTo>
                    <a:pt x="846" y="892"/>
                  </a:lnTo>
                  <a:lnTo>
                    <a:pt x="846" y="890"/>
                  </a:lnTo>
                  <a:lnTo>
                    <a:pt x="846" y="890"/>
                  </a:lnTo>
                  <a:lnTo>
                    <a:pt x="844" y="892"/>
                  </a:lnTo>
                  <a:lnTo>
                    <a:pt x="840" y="894"/>
                  </a:lnTo>
                  <a:lnTo>
                    <a:pt x="840" y="896"/>
                  </a:lnTo>
                  <a:lnTo>
                    <a:pt x="840" y="896"/>
                  </a:lnTo>
                  <a:lnTo>
                    <a:pt x="842" y="896"/>
                  </a:lnTo>
                  <a:lnTo>
                    <a:pt x="846" y="896"/>
                  </a:lnTo>
                  <a:lnTo>
                    <a:pt x="848" y="896"/>
                  </a:lnTo>
                  <a:lnTo>
                    <a:pt x="846" y="898"/>
                  </a:lnTo>
                  <a:lnTo>
                    <a:pt x="844" y="900"/>
                  </a:lnTo>
                  <a:lnTo>
                    <a:pt x="844" y="902"/>
                  </a:lnTo>
                  <a:lnTo>
                    <a:pt x="840" y="904"/>
                  </a:lnTo>
                  <a:lnTo>
                    <a:pt x="838" y="906"/>
                  </a:lnTo>
                  <a:lnTo>
                    <a:pt x="836" y="906"/>
                  </a:lnTo>
                  <a:lnTo>
                    <a:pt x="836" y="906"/>
                  </a:lnTo>
                  <a:lnTo>
                    <a:pt x="836" y="908"/>
                  </a:lnTo>
                  <a:lnTo>
                    <a:pt x="836" y="910"/>
                  </a:lnTo>
                  <a:lnTo>
                    <a:pt x="836" y="912"/>
                  </a:lnTo>
                  <a:lnTo>
                    <a:pt x="838" y="912"/>
                  </a:lnTo>
                  <a:lnTo>
                    <a:pt x="840" y="912"/>
                  </a:lnTo>
                  <a:lnTo>
                    <a:pt x="844" y="912"/>
                  </a:lnTo>
                  <a:lnTo>
                    <a:pt x="844" y="910"/>
                  </a:lnTo>
                  <a:lnTo>
                    <a:pt x="846" y="910"/>
                  </a:lnTo>
                  <a:lnTo>
                    <a:pt x="848" y="908"/>
                  </a:lnTo>
                  <a:lnTo>
                    <a:pt x="848" y="908"/>
                  </a:lnTo>
                  <a:lnTo>
                    <a:pt x="850" y="908"/>
                  </a:lnTo>
                  <a:lnTo>
                    <a:pt x="848" y="910"/>
                  </a:lnTo>
                  <a:lnTo>
                    <a:pt x="850" y="910"/>
                  </a:lnTo>
                  <a:lnTo>
                    <a:pt x="852" y="910"/>
                  </a:lnTo>
                  <a:lnTo>
                    <a:pt x="852" y="912"/>
                  </a:lnTo>
                  <a:lnTo>
                    <a:pt x="856" y="912"/>
                  </a:lnTo>
                  <a:lnTo>
                    <a:pt x="858" y="910"/>
                  </a:lnTo>
                  <a:lnTo>
                    <a:pt x="858" y="912"/>
                  </a:lnTo>
                  <a:lnTo>
                    <a:pt x="860" y="912"/>
                  </a:lnTo>
                  <a:lnTo>
                    <a:pt x="862" y="914"/>
                  </a:lnTo>
                  <a:lnTo>
                    <a:pt x="862" y="912"/>
                  </a:lnTo>
                  <a:lnTo>
                    <a:pt x="864" y="914"/>
                  </a:lnTo>
                  <a:lnTo>
                    <a:pt x="864" y="914"/>
                  </a:lnTo>
                  <a:lnTo>
                    <a:pt x="866" y="912"/>
                  </a:lnTo>
                  <a:lnTo>
                    <a:pt x="866" y="912"/>
                  </a:lnTo>
                  <a:lnTo>
                    <a:pt x="868" y="912"/>
                  </a:lnTo>
                  <a:lnTo>
                    <a:pt x="868" y="912"/>
                  </a:lnTo>
                  <a:lnTo>
                    <a:pt x="868" y="912"/>
                  </a:lnTo>
                  <a:lnTo>
                    <a:pt x="870" y="912"/>
                  </a:lnTo>
                  <a:lnTo>
                    <a:pt x="872" y="912"/>
                  </a:lnTo>
                  <a:lnTo>
                    <a:pt x="872" y="912"/>
                  </a:lnTo>
                  <a:lnTo>
                    <a:pt x="872" y="912"/>
                  </a:lnTo>
                  <a:lnTo>
                    <a:pt x="872" y="910"/>
                  </a:lnTo>
                  <a:lnTo>
                    <a:pt x="872" y="908"/>
                  </a:lnTo>
                  <a:lnTo>
                    <a:pt x="872" y="908"/>
                  </a:lnTo>
                  <a:lnTo>
                    <a:pt x="874" y="908"/>
                  </a:lnTo>
                  <a:lnTo>
                    <a:pt x="874" y="906"/>
                  </a:lnTo>
                  <a:lnTo>
                    <a:pt x="874" y="908"/>
                  </a:lnTo>
                  <a:lnTo>
                    <a:pt x="874" y="910"/>
                  </a:lnTo>
                  <a:lnTo>
                    <a:pt x="874" y="910"/>
                  </a:lnTo>
                  <a:lnTo>
                    <a:pt x="874" y="910"/>
                  </a:lnTo>
                  <a:lnTo>
                    <a:pt x="876" y="908"/>
                  </a:lnTo>
                  <a:lnTo>
                    <a:pt x="876" y="908"/>
                  </a:lnTo>
                  <a:lnTo>
                    <a:pt x="876" y="910"/>
                  </a:lnTo>
                  <a:lnTo>
                    <a:pt x="876" y="910"/>
                  </a:lnTo>
                  <a:lnTo>
                    <a:pt x="876" y="912"/>
                  </a:lnTo>
                  <a:lnTo>
                    <a:pt x="878" y="912"/>
                  </a:lnTo>
                  <a:lnTo>
                    <a:pt x="878" y="912"/>
                  </a:lnTo>
                  <a:lnTo>
                    <a:pt x="878" y="912"/>
                  </a:lnTo>
                  <a:lnTo>
                    <a:pt x="876" y="914"/>
                  </a:lnTo>
                  <a:lnTo>
                    <a:pt x="872" y="914"/>
                  </a:lnTo>
                  <a:lnTo>
                    <a:pt x="874" y="914"/>
                  </a:lnTo>
                  <a:lnTo>
                    <a:pt x="874" y="914"/>
                  </a:lnTo>
                  <a:lnTo>
                    <a:pt x="876" y="914"/>
                  </a:lnTo>
                  <a:lnTo>
                    <a:pt x="876" y="914"/>
                  </a:lnTo>
                  <a:lnTo>
                    <a:pt x="878" y="914"/>
                  </a:lnTo>
                  <a:lnTo>
                    <a:pt x="878" y="916"/>
                  </a:lnTo>
                  <a:lnTo>
                    <a:pt x="878" y="914"/>
                  </a:lnTo>
                  <a:lnTo>
                    <a:pt x="880" y="914"/>
                  </a:lnTo>
                  <a:lnTo>
                    <a:pt x="880" y="914"/>
                  </a:lnTo>
                  <a:lnTo>
                    <a:pt x="880" y="912"/>
                  </a:lnTo>
                  <a:lnTo>
                    <a:pt x="882" y="912"/>
                  </a:lnTo>
                  <a:lnTo>
                    <a:pt x="884" y="912"/>
                  </a:lnTo>
                  <a:lnTo>
                    <a:pt x="884" y="914"/>
                  </a:lnTo>
                  <a:lnTo>
                    <a:pt x="886" y="914"/>
                  </a:lnTo>
                  <a:lnTo>
                    <a:pt x="888" y="912"/>
                  </a:lnTo>
                  <a:lnTo>
                    <a:pt x="888" y="912"/>
                  </a:lnTo>
                  <a:lnTo>
                    <a:pt x="888" y="914"/>
                  </a:lnTo>
                  <a:lnTo>
                    <a:pt x="888" y="914"/>
                  </a:lnTo>
                  <a:lnTo>
                    <a:pt x="886" y="916"/>
                  </a:lnTo>
                  <a:lnTo>
                    <a:pt x="884" y="916"/>
                  </a:lnTo>
                  <a:lnTo>
                    <a:pt x="882" y="916"/>
                  </a:lnTo>
                  <a:lnTo>
                    <a:pt x="882" y="918"/>
                  </a:lnTo>
                  <a:lnTo>
                    <a:pt x="882" y="918"/>
                  </a:lnTo>
                  <a:lnTo>
                    <a:pt x="880" y="920"/>
                  </a:lnTo>
                  <a:lnTo>
                    <a:pt x="880" y="920"/>
                  </a:lnTo>
                  <a:lnTo>
                    <a:pt x="878" y="920"/>
                  </a:lnTo>
                  <a:lnTo>
                    <a:pt x="878" y="920"/>
                  </a:lnTo>
                  <a:lnTo>
                    <a:pt x="878" y="920"/>
                  </a:lnTo>
                  <a:lnTo>
                    <a:pt x="876" y="922"/>
                  </a:lnTo>
                  <a:lnTo>
                    <a:pt x="874" y="922"/>
                  </a:lnTo>
                  <a:lnTo>
                    <a:pt x="872" y="924"/>
                  </a:lnTo>
                  <a:lnTo>
                    <a:pt x="874" y="924"/>
                  </a:lnTo>
                  <a:lnTo>
                    <a:pt x="874" y="926"/>
                  </a:lnTo>
                  <a:lnTo>
                    <a:pt x="876" y="926"/>
                  </a:lnTo>
                  <a:lnTo>
                    <a:pt x="876" y="924"/>
                  </a:lnTo>
                  <a:lnTo>
                    <a:pt x="878" y="924"/>
                  </a:lnTo>
                  <a:lnTo>
                    <a:pt x="878" y="924"/>
                  </a:lnTo>
                  <a:lnTo>
                    <a:pt x="878" y="924"/>
                  </a:lnTo>
                  <a:lnTo>
                    <a:pt x="878" y="926"/>
                  </a:lnTo>
                  <a:lnTo>
                    <a:pt x="880" y="924"/>
                  </a:lnTo>
                  <a:lnTo>
                    <a:pt x="882" y="924"/>
                  </a:lnTo>
                  <a:lnTo>
                    <a:pt x="882" y="922"/>
                  </a:lnTo>
                  <a:lnTo>
                    <a:pt x="882" y="922"/>
                  </a:lnTo>
                  <a:lnTo>
                    <a:pt x="884" y="920"/>
                  </a:lnTo>
                  <a:lnTo>
                    <a:pt x="884" y="920"/>
                  </a:lnTo>
                  <a:lnTo>
                    <a:pt x="884" y="920"/>
                  </a:lnTo>
                  <a:lnTo>
                    <a:pt x="886" y="916"/>
                  </a:lnTo>
                  <a:lnTo>
                    <a:pt x="888" y="916"/>
                  </a:lnTo>
                  <a:lnTo>
                    <a:pt x="888" y="916"/>
                  </a:lnTo>
                  <a:lnTo>
                    <a:pt x="890" y="916"/>
                  </a:lnTo>
                  <a:lnTo>
                    <a:pt x="888" y="918"/>
                  </a:lnTo>
                  <a:lnTo>
                    <a:pt x="890" y="918"/>
                  </a:lnTo>
                  <a:lnTo>
                    <a:pt x="892" y="916"/>
                  </a:lnTo>
                  <a:lnTo>
                    <a:pt x="892" y="914"/>
                  </a:lnTo>
                  <a:lnTo>
                    <a:pt x="894" y="912"/>
                  </a:lnTo>
                  <a:lnTo>
                    <a:pt x="892" y="910"/>
                  </a:lnTo>
                  <a:lnTo>
                    <a:pt x="894" y="908"/>
                  </a:lnTo>
                  <a:lnTo>
                    <a:pt x="894" y="908"/>
                  </a:lnTo>
                  <a:lnTo>
                    <a:pt x="896" y="910"/>
                  </a:lnTo>
                  <a:lnTo>
                    <a:pt x="896" y="910"/>
                  </a:lnTo>
                  <a:lnTo>
                    <a:pt x="898" y="910"/>
                  </a:lnTo>
                  <a:lnTo>
                    <a:pt x="898" y="914"/>
                  </a:lnTo>
                  <a:lnTo>
                    <a:pt x="898" y="914"/>
                  </a:lnTo>
                  <a:lnTo>
                    <a:pt x="896" y="916"/>
                  </a:lnTo>
                  <a:lnTo>
                    <a:pt x="898" y="918"/>
                  </a:lnTo>
                  <a:lnTo>
                    <a:pt x="896" y="918"/>
                  </a:lnTo>
                  <a:lnTo>
                    <a:pt x="894" y="920"/>
                  </a:lnTo>
                  <a:lnTo>
                    <a:pt x="894" y="924"/>
                  </a:lnTo>
                  <a:lnTo>
                    <a:pt x="894" y="926"/>
                  </a:lnTo>
                  <a:lnTo>
                    <a:pt x="892" y="926"/>
                  </a:lnTo>
                  <a:lnTo>
                    <a:pt x="892" y="926"/>
                  </a:lnTo>
                  <a:lnTo>
                    <a:pt x="894" y="928"/>
                  </a:lnTo>
                  <a:lnTo>
                    <a:pt x="896" y="926"/>
                  </a:lnTo>
                  <a:lnTo>
                    <a:pt x="898" y="924"/>
                  </a:lnTo>
                  <a:lnTo>
                    <a:pt x="898" y="924"/>
                  </a:lnTo>
                  <a:lnTo>
                    <a:pt x="900" y="920"/>
                  </a:lnTo>
                  <a:lnTo>
                    <a:pt x="900" y="920"/>
                  </a:lnTo>
                  <a:lnTo>
                    <a:pt x="902" y="920"/>
                  </a:lnTo>
                  <a:lnTo>
                    <a:pt x="904" y="920"/>
                  </a:lnTo>
                  <a:lnTo>
                    <a:pt x="904" y="922"/>
                  </a:lnTo>
                  <a:lnTo>
                    <a:pt x="902" y="922"/>
                  </a:lnTo>
                  <a:lnTo>
                    <a:pt x="900" y="924"/>
                  </a:lnTo>
                  <a:lnTo>
                    <a:pt x="900" y="926"/>
                  </a:lnTo>
                  <a:lnTo>
                    <a:pt x="900" y="926"/>
                  </a:lnTo>
                  <a:lnTo>
                    <a:pt x="900" y="928"/>
                  </a:lnTo>
                  <a:lnTo>
                    <a:pt x="900" y="930"/>
                  </a:lnTo>
                  <a:lnTo>
                    <a:pt x="900" y="932"/>
                  </a:lnTo>
                  <a:lnTo>
                    <a:pt x="902" y="930"/>
                  </a:lnTo>
                  <a:lnTo>
                    <a:pt x="902" y="928"/>
                  </a:lnTo>
                  <a:lnTo>
                    <a:pt x="902" y="928"/>
                  </a:lnTo>
                  <a:lnTo>
                    <a:pt x="904" y="928"/>
                  </a:lnTo>
                  <a:lnTo>
                    <a:pt x="904" y="930"/>
                  </a:lnTo>
                  <a:lnTo>
                    <a:pt x="906" y="930"/>
                  </a:lnTo>
                  <a:lnTo>
                    <a:pt x="908" y="930"/>
                  </a:lnTo>
                  <a:lnTo>
                    <a:pt x="908" y="928"/>
                  </a:lnTo>
                  <a:lnTo>
                    <a:pt x="908" y="928"/>
                  </a:lnTo>
                  <a:lnTo>
                    <a:pt x="908" y="926"/>
                  </a:lnTo>
                  <a:lnTo>
                    <a:pt x="908" y="926"/>
                  </a:lnTo>
                  <a:lnTo>
                    <a:pt x="908" y="926"/>
                  </a:lnTo>
                  <a:lnTo>
                    <a:pt x="910" y="924"/>
                  </a:lnTo>
                  <a:lnTo>
                    <a:pt x="908" y="922"/>
                  </a:lnTo>
                  <a:lnTo>
                    <a:pt x="910" y="920"/>
                  </a:lnTo>
                  <a:lnTo>
                    <a:pt x="912" y="918"/>
                  </a:lnTo>
                  <a:lnTo>
                    <a:pt x="912" y="916"/>
                  </a:lnTo>
                  <a:lnTo>
                    <a:pt x="912" y="912"/>
                  </a:lnTo>
                  <a:lnTo>
                    <a:pt x="912" y="912"/>
                  </a:lnTo>
                  <a:lnTo>
                    <a:pt x="912" y="912"/>
                  </a:lnTo>
                  <a:lnTo>
                    <a:pt x="912" y="912"/>
                  </a:lnTo>
                  <a:lnTo>
                    <a:pt x="910" y="914"/>
                  </a:lnTo>
                  <a:lnTo>
                    <a:pt x="908" y="914"/>
                  </a:lnTo>
                  <a:lnTo>
                    <a:pt x="908" y="916"/>
                  </a:lnTo>
                  <a:lnTo>
                    <a:pt x="906" y="916"/>
                  </a:lnTo>
                  <a:lnTo>
                    <a:pt x="906" y="916"/>
                  </a:lnTo>
                  <a:lnTo>
                    <a:pt x="906" y="914"/>
                  </a:lnTo>
                  <a:lnTo>
                    <a:pt x="906" y="912"/>
                  </a:lnTo>
                  <a:lnTo>
                    <a:pt x="908" y="910"/>
                  </a:lnTo>
                  <a:lnTo>
                    <a:pt x="908" y="910"/>
                  </a:lnTo>
                  <a:lnTo>
                    <a:pt x="910" y="908"/>
                  </a:lnTo>
                  <a:lnTo>
                    <a:pt x="912" y="908"/>
                  </a:lnTo>
                  <a:lnTo>
                    <a:pt x="912" y="906"/>
                  </a:lnTo>
                  <a:lnTo>
                    <a:pt x="912" y="906"/>
                  </a:lnTo>
                  <a:lnTo>
                    <a:pt x="910" y="906"/>
                  </a:lnTo>
                  <a:lnTo>
                    <a:pt x="910" y="906"/>
                  </a:lnTo>
                  <a:lnTo>
                    <a:pt x="908" y="908"/>
                  </a:lnTo>
                  <a:lnTo>
                    <a:pt x="906" y="908"/>
                  </a:lnTo>
                  <a:lnTo>
                    <a:pt x="906" y="910"/>
                  </a:lnTo>
                  <a:lnTo>
                    <a:pt x="906" y="910"/>
                  </a:lnTo>
                  <a:lnTo>
                    <a:pt x="902" y="912"/>
                  </a:lnTo>
                  <a:lnTo>
                    <a:pt x="902" y="914"/>
                  </a:lnTo>
                  <a:lnTo>
                    <a:pt x="900" y="914"/>
                  </a:lnTo>
                  <a:lnTo>
                    <a:pt x="900" y="914"/>
                  </a:lnTo>
                  <a:lnTo>
                    <a:pt x="900" y="912"/>
                  </a:lnTo>
                  <a:lnTo>
                    <a:pt x="898" y="910"/>
                  </a:lnTo>
                  <a:lnTo>
                    <a:pt x="898" y="908"/>
                  </a:lnTo>
                  <a:lnTo>
                    <a:pt x="900" y="910"/>
                  </a:lnTo>
                  <a:lnTo>
                    <a:pt x="900" y="910"/>
                  </a:lnTo>
                  <a:lnTo>
                    <a:pt x="902" y="908"/>
                  </a:lnTo>
                  <a:lnTo>
                    <a:pt x="900" y="908"/>
                  </a:lnTo>
                  <a:lnTo>
                    <a:pt x="900" y="908"/>
                  </a:lnTo>
                  <a:lnTo>
                    <a:pt x="900" y="908"/>
                  </a:lnTo>
                  <a:lnTo>
                    <a:pt x="902" y="908"/>
                  </a:lnTo>
                  <a:lnTo>
                    <a:pt x="900" y="906"/>
                  </a:lnTo>
                  <a:lnTo>
                    <a:pt x="900" y="906"/>
                  </a:lnTo>
                  <a:lnTo>
                    <a:pt x="900" y="904"/>
                  </a:lnTo>
                  <a:lnTo>
                    <a:pt x="900" y="904"/>
                  </a:lnTo>
                  <a:lnTo>
                    <a:pt x="902" y="904"/>
                  </a:lnTo>
                  <a:lnTo>
                    <a:pt x="902" y="904"/>
                  </a:lnTo>
                  <a:lnTo>
                    <a:pt x="904" y="902"/>
                  </a:lnTo>
                  <a:lnTo>
                    <a:pt x="906" y="900"/>
                  </a:lnTo>
                  <a:lnTo>
                    <a:pt x="906" y="900"/>
                  </a:lnTo>
                  <a:lnTo>
                    <a:pt x="908" y="900"/>
                  </a:lnTo>
                  <a:lnTo>
                    <a:pt x="910" y="900"/>
                  </a:lnTo>
                  <a:lnTo>
                    <a:pt x="910" y="898"/>
                  </a:lnTo>
                  <a:lnTo>
                    <a:pt x="910" y="896"/>
                  </a:lnTo>
                  <a:lnTo>
                    <a:pt x="910" y="894"/>
                  </a:lnTo>
                  <a:lnTo>
                    <a:pt x="908" y="896"/>
                  </a:lnTo>
                  <a:lnTo>
                    <a:pt x="906" y="898"/>
                  </a:lnTo>
                  <a:lnTo>
                    <a:pt x="906" y="896"/>
                  </a:lnTo>
                  <a:lnTo>
                    <a:pt x="906" y="896"/>
                  </a:lnTo>
                  <a:lnTo>
                    <a:pt x="906" y="898"/>
                  </a:lnTo>
                  <a:lnTo>
                    <a:pt x="906" y="900"/>
                  </a:lnTo>
                  <a:lnTo>
                    <a:pt x="904" y="900"/>
                  </a:lnTo>
                  <a:lnTo>
                    <a:pt x="904" y="900"/>
                  </a:lnTo>
                  <a:lnTo>
                    <a:pt x="902" y="900"/>
                  </a:lnTo>
                  <a:lnTo>
                    <a:pt x="900" y="902"/>
                  </a:lnTo>
                  <a:lnTo>
                    <a:pt x="900" y="902"/>
                  </a:lnTo>
                  <a:lnTo>
                    <a:pt x="900" y="904"/>
                  </a:lnTo>
                  <a:lnTo>
                    <a:pt x="900" y="902"/>
                  </a:lnTo>
                  <a:lnTo>
                    <a:pt x="900" y="900"/>
                  </a:lnTo>
                  <a:lnTo>
                    <a:pt x="900" y="902"/>
                  </a:lnTo>
                  <a:lnTo>
                    <a:pt x="898" y="902"/>
                  </a:lnTo>
                  <a:lnTo>
                    <a:pt x="900" y="900"/>
                  </a:lnTo>
                  <a:lnTo>
                    <a:pt x="900" y="900"/>
                  </a:lnTo>
                  <a:lnTo>
                    <a:pt x="900" y="898"/>
                  </a:lnTo>
                  <a:lnTo>
                    <a:pt x="900" y="898"/>
                  </a:lnTo>
                  <a:lnTo>
                    <a:pt x="900" y="898"/>
                  </a:lnTo>
                  <a:lnTo>
                    <a:pt x="902" y="896"/>
                  </a:lnTo>
                  <a:lnTo>
                    <a:pt x="900" y="894"/>
                  </a:lnTo>
                  <a:lnTo>
                    <a:pt x="900" y="896"/>
                  </a:lnTo>
                  <a:lnTo>
                    <a:pt x="900" y="894"/>
                  </a:lnTo>
                  <a:lnTo>
                    <a:pt x="900" y="894"/>
                  </a:lnTo>
                  <a:lnTo>
                    <a:pt x="900" y="892"/>
                  </a:lnTo>
                  <a:lnTo>
                    <a:pt x="898" y="894"/>
                  </a:lnTo>
                  <a:lnTo>
                    <a:pt x="896" y="894"/>
                  </a:lnTo>
                  <a:lnTo>
                    <a:pt x="898" y="894"/>
                  </a:lnTo>
                  <a:lnTo>
                    <a:pt x="900" y="892"/>
                  </a:lnTo>
                  <a:lnTo>
                    <a:pt x="900" y="892"/>
                  </a:lnTo>
                  <a:lnTo>
                    <a:pt x="902" y="892"/>
                  </a:lnTo>
                  <a:lnTo>
                    <a:pt x="904" y="890"/>
                  </a:lnTo>
                  <a:lnTo>
                    <a:pt x="904" y="890"/>
                  </a:lnTo>
                  <a:lnTo>
                    <a:pt x="906" y="890"/>
                  </a:lnTo>
                  <a:lnTo>
                    <a:pt x="906" y="888"/>
                  </a:lnTo>
                  <a:lnTo>
                    <a:pt x="906" y="886"/>
                  </a:lnTo>
                  <a:lnTo>
                    <a:pt x="906" y="886"/>
                  </a:lnTo>
                  <a:lnTo>
                    <a:pt x="906" y="886"/>
                  </a:lnTo>
                  <a:lnTo>
                    <a:pt x="904" y="884"/>
                  </a:lnTo>
                  <a:lnTo>
                    <a:pt x="902" y="884"/>
                  </a:lnTo>
                  <a:lnTo>
                    <a:pt x="900" y="884"/>
                  </a:lnTo>
                  <a:lnTo>
                    <a:pt x="898" y="884"/>
                  </a:lnTo>
                  <a:lnTo>
                    <a:pt x="898" y="884"/>
                  </a:lnTo>
                  <a:lnTo>
                    <a:pt x="898" y="886"/>
                  </a:lnTo>
                  <a:lnTo>
                    <a:pt x="898" y="888"/>
                  </a:lnTo>
                  <a:lnTo>
                    <a:pt x="896" y="890"/>
                  </a:lnTo>
                  <a:lnTo>
                    <a:pt x="896" y="888"/>
                  </a:lnTo>
                  <a:lnTo>
                    <a:pt x="896" y="886"/>
                  </a:lnTo>
                  <a:lnTo>
                    <a:pt x="896" y="886"/>
                  </a:lnTo>
                  <a:lnTo>
                    <a:pt x="896" y="884"/>
                  </a:lnTo>
                  <a:lnTo>
                    <a:pt x="898" y="882"/>
                  </a:lnTo>
                  <a:lnTo>
                    <a:pt x="898" y="882"/>
                  </a:lnTo>
                  <a:lnTo>
                    <a:pt x="896" y="884"/>
                  </a:lnTo>
                  <a:lnTo>
                    <a:pt x="894" y="886"/>
                  </a:lnTo>
                  <a:lnTo>
                    <a:pt x="892" y="886"/>
                  </a:lnTo>
                  <a:lnTo>
                    <a:pt x="892" y="886"/>
                  </a:lnTo>
                  <a:lnTo>
                    <a:pt x="892" y="886"/>
                  </a:lnTo>
                  <a:lnTo>
                    <a:pt x="890" y="886"/>
                  </a:lnTo>
                  <a:lnTo>
                    <a:pt x="890" y="886"/>
                  </a:lnTo>
                  <a:lnTo>
                    <a:pt x="888" y="886"/>
                  </a:lnTo>
                  <a:lnTo>
                    <a:pt x="888" y="890"/>
                  </a:lnTo>
                  <a:lnTo>
                    <a:pt x="886" y="890"/>
                  </a:lnTo>
                  <a:lnTo>
                    <a:pt x="888" y="888"/>
                  </a:lnTo>
                  <a:lnTo>
                    <a:pt x="888" y="886"/>
                  </a:lnTo>
                  <a:lnTo>
                    <a:pt x="890" y="884"/>
                  </a:lnTo>
                  <a:lnTo>
                    <a:pt x="888" y="884"/>
                  </a:lnTo>
                  <a:lnTo>
                    <a:pt x="888" y="884"/>
                  </a:lnTo>
                  <a:lnTo>
                    <a:pt x="886" y="886"/>
                  </a:lnTo>
                  <a:lnTo>
                    <a:pt x="886" y="886"/>
                  </a:lnTo>
                  <a:lnTo>
                    <a:pt x="886" y="886"/>
                  </a:lnTo>
                  <a:lnTo>
                    <a:pt x="886" y="886"/>
                  </a:lnTo>
                  <a:lnTo>
                    <a:pt x="886" y="884"/>
                  </a:lnTo>
                  <a:lnTo>
                    <a:pt x="886" y="884"/>
                  </a:lnTo>
                  <a:lnTo>
                    <a:pt x="884" y="884"/>
                  </a:lnTo>
                  <a:lnTo>
                    <a:pt x="882" y="886"/>
                  </a:lnTo>
                  <a:lnTo>
                    <a:pt x="882" y="886"/>
                  </a:lnTo>
                  <a:lnTo>
                    <a:pt x="880" y="884"/>
                  </a:lnTo>
                  <a:lnTo>
                    <a:pt x="880" y="882"/>
                  </a:lnTo>
                  <a:lnTo>
                    <a:pt x="878" y="884"/>
                  </a:lnTo>
                  <a:lnTo>
                    <a:pt x="878" y="884"/>
                  </a:lnTo>
                  <a:lnTo>
                    <a:pt x="878" y="884"/>
                  </a:lnTo>
                  <a:lnTo>
                    <a:pt x="880" y="882"/>
                  </a:lnTo>
                  <a:lnTo>
                    <a:pt x="880" y="880"/>
                  </a:lnTo>
                  <a:lnTo>
                    <a:pt x="882" y="878"/>
                  </a:lnTo>
                  <a:lnTo>
                    <a:pt x="880" y="878"/>
                  </a:lnTo>
                  <a:lnTo>
                    <a:pt x="880" y="878"/>
                  </a:lnTo>
                  <a:lnTo>
                    <a:pt x="878" y="880"/>
                  </a:lnTo>
                  <a:lnTo>
                    <a:pt x="878" y="878"/>
                  </a:lnTo>
                  <a:lnTo>
                    <a:pt x="880" y="878"/>
                  </a:lnTo>
                  <a:lnTo>
                    <a:pt x="882" y="878"/>
                  </a:lnTo>
                  <a:lnTo>
                    <a:pt x="884" y="876"/>
                  </a:lnTo>
                  <a:lnTo>
                    <a:pt x="886" y="876"/>
                  </a:lnTo>
                  <a:lnTo>
                    <a:pt x="886" y="874"/>
                  </a:lnTo>
                  <a:lnTo>
                    <a:pt x="886" y="874"/>
                  </a:lnTo>
                  <a:lnTo>
                    <a:pt x="886" y="874"/>
                  </a:lnTo>
                  <a:lnTo>
                    <a:pt x="884" y="874"/>
                  </a:lnTo>
                  <a:lnTo>
                    <a:pt x="882" y="874"/>
                  </a:lnTo>
                  <a:lnTo>
                    <a:pt x="880" y="872"/>
                  </a:lnTo>
                  <a:lnTo>
                    <a:pt x="880" y="874"/>
                  </a:lnTo>
                  <a:lnTo>
                    <a:pt x="878" y="874"/>
                  </a:lnTo>
                  <a:lnTo>
                    <a:pt x="880" y="872"/>
                  </a:lnTo>
                  <a:lnTo>
                    <a:pt x="880" y="872"/>
                  </a:lnTo>
                  <a:lnTo>
                    <a:pt x="880" y="870"/>
                  </a:lnTo>
                  <a:lnTo>
                    <a:pt x="878" y="872"/>
                  </a:lnTo>
                  <a:lnTo>
                    <a:pt x="878" y="872"/>
                  </a:lnTo>
                  <a:lnTo>
                    <a:pt x="876" y="874"/>
                  </a:lnTo>
                  <a:lnTo>
                    <a:pt x="874" y="876"/>
                  </a:lnTo>
                  <a:lnTo>
                    <a:pt x="874" y="876"/>
                  </a:lnTo>
                  <a:lnTo>
                    <a:pt x="872" y="878"/>
                  </a:lnTo>
                  <a:lnTo>
                    <a:pt x="872" y="878"/>
                  </a:lnTo>
                  <a:lnTo>
                    <a:pt x="870" y="880"/>
                  </a:lnTo>
                  <a:lnTo>
                    <a:pt x="870" y="878"/>
                  </a:lnTo>
                  <a:lnTo>
                    <a:pt x="870" y="876"/>
                  </a:lnTo>
                  <a:lnTo>
                    <a:pt x="872" y="874"/>
                  </a:lnTo>
                  <a:lnTo>
                    <a:pt x="872" y="874"/>
                  </a:lnTo>
                  <a:lnTo>
                    <a:pt x="872" y="872"/>
                  </a:lnTo>
                  <a:lnTo>
                    <a:pt x="874" y="870"/>
                  </a:lnTo>
                  <a:lnTo>
                    <a:pt x="874" y="868"/>
                  </a:lnTo>
                  <a:lnTo>
                    <a:pt x="876" y="868"/>
                  </a:lnTo>
                  <a:lnTo>
                    <a:pt x="876" y="866"/>
                  </a:lnTo>
                  <a:lnTo>
                    <a:pt x="878" y="864"/>
                  </a:lnTo>
                  <a:lnTo>
                    <a:pt x="878" y="864"/>
                  </a:lnTo>
                  <a:lnTo>
                    <a:pt x="880" y="862"/>
                  </a:lnTo>
                  <a:lnTo>
                    <a:pt x="880" y="862"/>
                  </a:lnTo>
                  <a:lnTo>
                    <a:pt x="880" y="862"/>
                  </a:lnTo>
                  <a:lnTo>
                    <a:pt x="880" y="860"/>
                  </a:lnTo>
                  <a:lnTo>
                    <a:pt x="882" y="858"/>
                  </a:lnTo>
                  <a:lnTo>
                    <a:pt x="882" y="858"/>
                  </a:lnTo>
                  <a:lnTo>
                    <a:pt x="882" y="858"/>
                  </a:lnTo>
                  <a:lnTo>
                    <a:pt x="882" y="860"/>
                  </a:lnTo>
                  <a:lnTo>
                    <a:pt x="882" y="860"/>
                  </a:lnTo>
                  <a:lnTo>
                    <a:pt x="884" y="858"/>
                  </a:lnTo>
                  <a:lnTo>
                    <a:pt x="886" y="856"/>
                  </a:lnTo>
                  <a:lnTo>
                    <a:pt x="886" y="856"/>
                  </a:lnTo>
                  <a:lnTo>
                    <a:pt x="886" y="854"/>
                  </a:lnTo>
                  <a:lnTo>
                    <a:pt x="886" y="854"/>
                  </a:lnTo>
                  <a:lnTo>
                    <a:pt x="884" y="854"/>
                  </a:lnTo>
                  <a:lnTo>
                    <a:pt x="884" y="854"/>
                  </a:lnTo>
                  <a:lnTo>
                    <a:pt x="884" y="852"/>
                  </a:lnTo>
                  <a:lnTo>
                    <a:pt x="884" y="850"/>
                  </a:lnTo>
                  <a:lnTo>
                    <a:pt x="886" y="850"/>
                  </a:lnTo>
                  <a:lnTo>
                    <a:pt x="886" y="852"/>
                  </a:lnTo>
                  <a:lnTo>
                    <a:pt x="888" y="852"/>
                  </a:lnTo>
                  <a:lnTo>
                    <a:pt x="890" y="852"/>
                  </a:lnTo>
                  <a:lnTo>
                    <a:pt x="890" y="850"/>
                  </a:lnTo>
                  <a:lnTo>
                    <a:pt x="890" y="848"/>
                  </a:lnTo>
                  <a:lnTo>
                    <a:pt x="888" y="848"/>
                  </a:lnTo>
                  <a:lnTo>
                    <a:pt x="888" y="848"/>
                  </a:lnTo>
                  <a:lnTo>
                    <a:pt x="888" y="850"/>
                  </a:lnTo>
                  <a:lnTo>
                    <a:pt x="886" y="850"/>
                  </a:lnTo>
                  <a:lnTo>
                    <a:pt x="886" y="848"/>
                  </a:lnTo>
                  <a:lnTo>
                    <a:pt x="886" y="846"/>
                  </a:lnTo>
                  <a:lnTo>
                    <a:pt x="886" y="848"/>
                  </a:lnTo>
                  <a:lnTo>
                    <a:pt x="884" y="848"/>
                  </a:lnTo>
                  <a:lnTo>
                    <a:pt x="882" y="848"/>
                  </a:lnTo>
                  <a:lnTo>
                    <a:pt x="882" y="850"/>
                  </a:lnTo>
                  <a:lnTo>
                    <a:pt x="880" y="850"/>
                  </a:lnTo>
                  <a:lnTo>
                    <a:pt x="878" y="850"/>
                  </a:lnTo>
                  <a:lnTo>
                    <a:pt x="876" y="852"/>
                  </a:lnTo>
                  <a:lnTo>
                    <a:pt x="874" y="854"/>
                  </a:lnTo>
                  <a:lnTo>
                    <a:pt x="874" y="856"/>
                  </a:lnTo>
                  <a:lnTo>
                    <a:pt x="872" y="856"/>
                  </a:lnTo>
                  <a:lnTo>
                    <a:pt x="872" y="856"/>
                  </a:lnTo>
                  <a:lnTo>
                    <a:pt x="872" y="856"/>
                  </a:lnTo>
                  <a:lnTo>
                    <a:pt x="872" y="858"/>
                  </a:lnTo>
                  <a:lnTo>
                    <a:pt x="872" y="858"/>
                  </a:lnTo>
                  <a:close/>
                  <a:moveTo>
                    <a:pt x="794" y="880"/>
                  </a:moveTo>
                  <a:lnTo>
                    <a:pt x="794" y="880"/>
                  </a:lnTo>
                  <a:lnTo>
                    <a:pt x="800" y="884"/>
                  </a:lnTo>
                  <a:lnTo>
                    <a:pt x="802" y="884"/>
                  </a:lnTo>
                  <a:lnTo>
                    <a:pt x="804" y="886"/>
                  </a:lnTo>
                  <a:lnTo>
                    <a:pt x="806" y="886"/>
                  </a:lnTo>
                  <a:lnTo>
                    <a:pt x="808" y="886"/>
                  </a:lnTo>
                  <a:lnTo>
                    <a:pt x="810" y="888"/>
                  </a:lnTo>
                  <a:lnTo>
                    <a:pt x="814" y="886"/>
                  </a:lnTo>
                  <a:lnTo>
                    <a:pt x="814" y="886"/>
                  </a:lnTo>
                  <a:lnTo>
                    <a:pt x="812" y="884"/>
                  </a:lnTo>
                  <a:lnTo>
                    <a:pt x="812" y="882"/>
                  </a:lnTo>
                  <a:lnTo>
                    <a:pt x="810" y="882"/>
                  </a:lnTo>
                  <a:lnTo>
                    <a:pt x="810" y="882"/>
                  </a:lnTo>
                  <a:lnTo>
                    <a:pt x="808" y="878"/>
                  </a:lnTo>
                  <a:lnTo>
                    <a:pt x="804" y="878"/>
                  </a:lnTo>
                  <a:lnTo>
                    <a:pt x="804" y="876"/>
                  </a:lnTo>
                  <a:lnTo>
                    <a:pt x="802" y="874"/>
                  </a:lnTo>
                  <a:lnTo>
                    <a:pt x="798" y="872"/>
                  </a:lnTo>
                  <a:lnTo>
                    <a:pt x="796" y="872"/>
                  </a:lnTo>
                  <a:lnTo>
                    <a:pt x="788" y="872"/>
                  </a:lnTo>
                  <a:lnTo>
                    <a:pt x="788" y="870"/>
                  </a:lnTo>
                  <a:lnTo>
                    <a:pt x="784" y="872"/>
                  </a:lnTo>
                  <a:lnTo>
                    <a:pt x="786" y="874"/>
                  </a:lnTo>
                  <a:lnTo>
                    <a:pt x="788" y="874"/>
                  </a:lnTo>
                  <a:lnTo>
                    <a:pt x="792" y="878"/>
                  </a:lnTo>
                  <a:lnTo>
                    <a:pt x="792" y="880"/>
                  </a:lnTo>
                  <a:lnTo>
                    <a:pt x="794" y="880"/>
                  </a:lnTo>
                  <a:close/>
                  <a:moveTo>
                    <a:pt x="794" y="936"/>
                  </a:moveTo>
                  <a:lnTo>
                    <a:pt x="792" y="936"/>
                  </a:lnTo>
                  <a:lnTo>
                    <a:pt x="790" y="934"/>
                  </a:lnTo>
                  <a:lnTo>
                    <a:pt x="784" y="932"/>
                  </a:lnTo>
                  <a:lnTo>
                    <a:pt x="784" y="932"/>
                  </a:lnTo>
                  <a:lnTo>
                    <a:pt x="784" y="930"/>
                  </a:lnTo>
                  <a:lnTo>
                    <a:pt x="782" y="928"/>
                  </a:lnTo>
                  <a:lnTo>
                    <a:pt x="782" y="928"/>
                  </a:lnTo>
                  <a:lnTo>
                    <a:pt x="780" y="928"/>
                  </a:lnTo>
                  <a:lnTo>
                    <a:pt x="778" y="926"/>
                  </a:lnTo>
                  <a:lnTo>
                    <a:pt x="778" y="926"/>
                  </a:lnTo>
                  <a:lnTo>
                    <a:pt x="778" y="924"/>
                  </a:lnTo>
                  <a:lnTo>
                    <a:pt x="776" y="924"/>
                  </a:lnTo>
                  <a:lnTo>
                    <a:pt x="776" y="924"/>
                  </a:lnTo>
                  <a:lnTo>
                    <a:pt x="776" y="922"/>
                  </a:lnTo>
                  <a:lnTo>
                    <a:pt x="782" y="918"/>
                  </a:lnTo>
                  <a:lnTo>
                    <a:pt x="782" y="920"/>
                  </a:lnTo>
                  <a:lnTo>
                    <a:pt x="780" y="922"/>
                  </a:lnTo>
                  <a:lnTo>
                    <a:pt x="780" y="922"/>
                  </a:lnTo>
                  <a:lnTo>
                    <a:pt x="782" y="924"/>
                  </a:lnTo>
                  <a:lnTo>
                    <a:pt x="782" y="926"/>
                  </a:lnTo>
                  <a:lnTo>
                    <a:pt x="782" y="926"/>
                  </a:lnTo>
                  <a:lnTo>
                    <a:pt x="784" y="926"/>
                  </a:lnTo>
                  <a:lnTo>
                    <a:pt x="786" y="926"/>
                  </a:lnTo>
                  <a:lnTo>
                    <a:pt x="788" y="928"/>
                  </a:lnTo>
                  <a:lnTo>
                    <a:pt x="790" y="928"/>
                  </a:lnTo>
                  <a:lnTo>
                    <a:pt x="790" y="930"/>
                  </a:lnTo>
                  <a:lnTo>
                    <a:pt x="794" y="928"/>
                  </a:lnTo>
                  <a:lnTo>
                    <a:pt x="796" y="928"/>
                  </a:lnTo>
                  <a:lnTo>
                    <a:pt x="798" y="928"/>
                  </a:lnTo>
                  <a:lnTo>
                    <a:pt x="802" y="928"/>
                  </a:lnTo>
                  <a:lnTo>
                    <a:pt x="800" y="930"/>
                  </a:lnTo>
                  <a:lnTo>
                    <a:pt x="796" y="930"/>
                  </a:lnTo>
                  <a:lnTo>
                    <a:pt x="796" y="932"/>
                  </a:lnTo>
                  <a:lnTo>
                    <a:pt x="796" y="934"/>
                  </a:lnTo>
                  <a:lnTo>
                    <a:pt x="796" y="936"/>
                  </a:lnTo>
                  <a:lnTo>
                    <a:pt x="794" y="936"/>
                  </a:lnTo>
                  <a:close/>
                  <a:moveTo>
                    <a:pt x="812" y="946"/>
                  </a:moveTo>
                  <a:lnTo>
                    <a:pt x="810" y="944"/>
                  </a:lnTo>
                  <a:lnTo>
                    <a:pt x="808" y="942"/>
                  </a:lnTo>
                  <a:lnTo>
                    <a:pt x="808" y="938"/>
                  </a:lnTo>
                  <a:lnTo>
                    <a:pt x="806" y="936"/>
                  </a:lnTo>
                  <a:lnTo>
                    <a:pt x="808" y="934"/>
                  </a:lnTo>
                  <a:lnTo>
                    <a:pt x="810" y="934"/>
                  </a:lnTo>
                  <a:lnTo>
                    <a:pt x="814" y="930"/>
                  </a:lnTo>
                  <a:lnTo>
                    <a:pt x="814" y="928"/>
                  </a:lnTo>
                  <a:lnTo>
                    <a:pt x="816" y="926"/>
                  </a:lnTo>
                  <a:lnTo>
                    <a:pt x="818" y="924"/>
                  </a:lnTo>
                  <a:lnTo>
                    <a:pt x="820" y="920"/>
                  </a:lnTo>
                  <a:lnTo>
                    <a:pt x="822" y="920"/>
                  </a:lnTo>
                  <a:lnTo>
                    <a:pt x="822" y="922"/>
                  </a:lnTo>
                  <a:lnTo>
                    <a:pt x="820" y="924"/>
                  </a:lnTo>
                  <a:lnTo>
                    <a:pt x="822" y="924"/>
                  </a:lnTo>
                  <a:lnTo>
                    <a:pt x="822" y="926"/>
                  </a:lnTo>
                  <a:lnTo>
                    <a:pt x="820" y="930"/>
                  </a:lnTo>
                  <a:lnTo>
                    <a:pt x="818" y="932"/>
                  </a:lnTo>
                  <a:lnTo>
                    <a:pt x="820" y="932"/>
                  </a:lnTo>
                  <a:lnTo>
                    <a:pt x="822" y="934"/>
                  </a:lnTo>
                  <a:lnTo>
                    <a:pt x="820" y="936"/>
                  </a:lnTo>
                  <a:lnTo>
                    <a:pt x="822" y="936"/>
                  </a:lnTo>
                  <a:lnTo>
                    <a:pt x="824" y="936"/>
                  </a:lnTo>
                  <a:lnTo>
                    <a:pt x="824" y="934"/>
                  </a:lnTo>
                  <a:lnTo>
                    <a:pt x="824" y="934"/>
                  </a:lnTo>
                  <a:lnTo>
                    <a:pt x="826" y="934"/>
                  </a:lnTo>
                  <a:lnTo>
                    <a:pt x="828" y="938"/>
                  </a:lnTo>
                  <a:lnTo>
                    <a:pt x="828" y="938"/>
                  </a:lnTo>
                  <a:lnTo>
                    <a:pt x="826" y="940"/>
                  </a:lnTo>
                  <a:lnTo>
                    <a:pt x="824" y="940"/>
                  </a:lnTo>
                  <a:lnTo>
                    <a:pt x="820" y="940"/>
                  </a:lnTo>
                  <a:lnTo>
                    <a:pt x="816" y="944"/>
                  </a:lnTo>
                  <a:lnTo>
                    <a:pt x="816" y="944"/>
                  </a:lnTo>
                  <a:lnTo>
                    <a:pt x="814" y="942"/>
                  </a:lnTo>
                  <a:lnTo>
                    <a:pt x="814" y="942"/>
                  </a:lnTo>
                  <a:lnTo>
                    <a:pt x="812" y="944"/>
                  </a:lnTo>
                  <a:lnTo>
                    <a:pt x="812" y="946"/>
                  </a:lnTo>
                  <a:close/>
                  <a:moveTo>
                    <a:pt x="622" y="796"/>
                  </a:moveTo>
                  <a:lnTo>
                    <a:pt x="622" y="800"/>
                  </a:lnTo>
                  <a:lnTo>
                    <a:pt x="622" y="800"/>
                  </a:lnTo>
                  <a:lnTo>
                    <a:pt x="622" y="798"/>
                  </a:lnTo>
                  <a:lnTo>
                    <a:pt x="622" y="796"/>
                  </a:lnTo>
                  <a:lnTo>
                    <a:pt x="622" y="796"/>
                  </a:lnTo>
                  <a:lnTo>
                    <a:pt x="622" y="796"/>
                  </a:lnTo>
                  <a:close/>
                  <a:moveTo>
                    <a:pt x="622" y="824"/>
                  </a:moveTo>
                  <a:lnTo>
                    <a:pt x="622" y="822"/>
                  </a:lnTo>
                  <a:lnTo>
                    <a:pt x="624" y="822"/>
                  </a:lnTo>
                  <a:lnTo>
                    <a:pt x="624" y="822"/>
                  </a:lnTo>
                  <a:lnTo>
                    <a:pt x="624" y="822"/>
                  </a:lnTo>
                  <a:lnTo>
                    <a:pt x="622" y="824"/>
                  </a:lnTo>
                  <a:lnTo>
                    <a:pt x="622" y="824"/>
                  </a:lnTo>
                  <a:close/>
                  <a:moveTo>
                    <a:pt x="598" y="804"/>
                  </a:moveTo>
                  <a:lnTo>
                    <a:pt x="600" y="802"/>
                  </a:lnTo>
                  <a:lnTo>
                    <a:pt x="602" y="802"/>
                  </a:lnTo>
                  <a:lnTo>
                    <a:pt x="602" y="800"/>
                  </a:lnTo>
                  <a:lnTo>
                    <a:pt x="604" y="800"/>
                  </a:lnTo>
                  <a:lnTo>
                    <a:pt x="606" y="800"/>
                  </a:lnTo>
                  <a:lnTo>
                    <a:pt x="608" y="800"/>
                  </a:lnTo>
                  <a:lnTo>
                    <a:pt x="608" y="800"/>
                  </a:lnTo>
                  <a:lnTo>
                    <a:pt x="612" y="802"/>
                  </a:lnTo>
                  <a:lnTo>
                    <a:pt x="612" y="806"/>
                  </a:lnTo>
                  <a:lnTo>
                    <a:pt x="614" y="806"/>
                  </a:lnTo>
                  <a:lnTo>
                    <a:pt x="612" y="808"/>
                  </a:lnTo>
                  <a:lnTo>
                    <a:pt x="606" y="808"/>
                  </a:lnTo>
                  <a:lnTo>
                    <a:pt x="604" y="806"/>
                  </a:lnTo>
                  <a:lnTo>
                    <a:pt x="602" y="806"/>
                  </a:lnTo>
                  <a:lnTo>
                    <a:pt x="602" y="808"/>
                  </a:lnTo>
                  <a:lnTo>
                    <a:pt x="602" y="808"/>
                  </a:lnTo>
                  <a:lnTo>
                    <a:pt x="602" y="806"/>
                  </a:lnTo>
                  <a:lnTo>
                    <a:pt x="600" y="806"/>
                  </a:lnTo>
                  <a:lnTo>
                    <a:pt x="600" y="806"/>
                  </a:lnTo>
                  <a:lnTo>
                    <a:pt x="598" y="804"/>
                  </a:lnTo>
                  <a:close/>
                  <a:moveTo>
                    <a:pt x="94" y="814"/>
                  </a:moveTo>
                  <a:lnTo>
                    <a:pt x="98" y="816"/>
                  </a:lnTo>
                  <a:lnTo>
                    <a:pt x="100" y="820"/>
                  </a:lnTo>
                  <a:lnTo>
                    <a:pt x="100" y="822"/>
                  </a:lnTo>
                  <a:lnTo>
                    <a:pt x="96" y="818"/>
                  </a:lnTo>
                  <a:lnTo>
                    <a:pt x="94" y="814"/>
                  </a:lnTo>
                  <a:close/>
                  <a:moveTo>
                    <a:pt x="90" y="808"/>
                  </a:moveTo>
                  <a:lnTo>
                    <a:pt x="90" y="806"/>
                  </a:lnTo>
                  <a:lnTo>
                    <a:pt x="92" y="806"/>
                  </a:lnTo>
                  <a:lnTo>
                    <a:pt x="90" y="808"/>
                  </a:lnTo>
                  <a:close/>
                  <a:moveTo>
                    <a:pt x="78" y="798"/>
                  </a:moveTo>
                  <a:lnTo>
                    <a:pt x="80" y="798"/>
                  </a:lnTo>
                  <a:lnTo>
                    <a:pt x="80" y="796"/>
                  </a:lnTo>
                  <a:lnTo>
                    <a:pt x="78" y="798"/>
                  </a:lnTo>
                  <a:close/>
                  <a:moveTo>
                    <a:pt x="56" y="788"/>
                  </a:moveTo>
                  <a:lnTo>
                    <a:pt x="58" y="792"/>
                  </a:lnTo>
                  <a:lnTo>
                    <a:pt x="58" y="792"/>
                  </a:lnTo>
                  <a:lnTo>
                    <a:pt x="60" y="794"/>
                  </a:lnTo>
                  <a:lnTo>
                    <a:pt x="66" y="796"/>
                  </a:lnTo>
                  <a:lnTo>
                    <a:pt x="64" y="796"/>
                  </a:lnTo>
                  <a:lnTo>
                    <a:pt x="60" y="796"/>
                  </a:lnTo>
                  <a:lnTo>
                    <a:pt x="58" y="800"/>
                  </a:lnTo>
                  <a:lnTo>
                    <a:pt x="60" y="800"/>
                  </a:lnTo>
                  <a:lnTo>
                    <a:pt x="58" y="804"/>
                  </a:lnTo>
                  <a:lnTo>
                    <a:pt x="58" y="804"/>
                  </a:lnTo>
                  <a:lnTo>
                    <a:pt x="62" y="804"/>
                  </a:lnTo>
                  <a:lnTo>
                    <a:pt x="62" y="806"/>
                  </a:lnTo>
                  <a:lnTo>
                    <a:pt x="66" y="806"/>
                  </a:lnTo>
                  <a:lnTo>
                    <a:pt x="66" y="808"/>
                  </a:lnTo>
                  <a:lnTo>
                    <a:pt x="68" y="810"/>
                  </a:lnTo>
                  <a:lnTo>
                    <a:pt x="70" y="808"/>
                  </a:lnTo>
                  <a:lnTo>
                    <a:pt x="66" y="812"/>
                  </a:lnTo>
                  <a:lnTo>
                    <a:pt x="68" y="816"/>
                  </a:lnTo>
                  <a:lnTo>
                    <a:pt x="70" y="814"/>
                  </a:lnTo>
                  <a:lnTo>
                    <a:pt x="70" y="812"/>
                  </a:lnTo>
                  <a:lnTo>
                    <a:pt x="74" y="812"/>
                  </a:lnTo>
                  <a:lnTo>
                    <a:pt x="72" y="814"/>
                  </a:lnTo>
                  <a:lnTo>
                    <a:pt x="70" y="816"/>
                  </a:lnTo>
                  <a:lnTo>
                    <a:pt x="72" y="818"/>
                  </a:lnTo>
                  <a:lnTo>
                    <a:pt x="72" y="818"/>
                  </a:lnTo>
                  <a:lnTo>
                    <a:pt x="72" y="820"/>
                  </a:lnTo>
                  <a:lnTo>
                    <a:pt x="78" y="820"/>
                  </a:lnTo>
                  <a:lnTo>
                    <a:pt x="76" y="822"/>
                  </a:lnTo>
                  <a:lnTo>
                    <a:pt x="78" y="822"/>
                  </a:lnTo>
                  <a:lnTo>
                    <a:pt x="80" y="824"/>
                  </a:lnTo>
                  <a:lnTo>
                    <a:pt x="78" y="828"/>
                  </a:lnTo>
                  <a:lnTo>
                    <a:pt x="82" y="830"/>
                  </a:lnTo>
                  <a:lnTo>
                    <a:pt x="84" y="828"/>
                  </a:lnTo>
                  <a:lnTo>
                    <a:pt x="84" y="830"/>
                  </a:lnTo>
                  <a:lnTo>
                    <a:pt x="86" y="830"/>
                  </a:lnTo>
                  <a:lnTo>
                    <a:pt x="84" y="832"/>
                  </a:lnTo>
                  <a:lnTo>
                    <a:pt x="88" y="838"/>
                  </a:lnTo>
                  <a:lnTo>
                    <a:pt x="90" y="838"/>
                  </a:lnTo>
                  <a:lnTo>
                    <a:pt x="90" y="840"/>
                  </a:lnTo>
                  <a:lnTo>
                    <a:pt x="98" y="844"/>
                  </a:lnTo>
                  <a:lnTo>
                    <a:pt x="100" y="844"/>
                  </a:lnTo>
                  <a:lnTo>
                    <a:pt x="100" y="844"/>
                  </a:lnTo>
                  <a:lnTo>
                    <a:pt x="100" y="836"/>
                  </a:lnTo>
                  <a:lnTo>
                    <a:pt x="100" y="834"/>
                  </a:lnTo>
                  <a:lnTo>
                    <a:pt x="100" y="832"/>
                  </a:lnTo>
                  <a:lnTo>
                    <a:pt x="100" y="828"/>
                  </a:lnTo>
                  <a:lnTo>
                    <a:pt x="98" y="824"/>
                  </a:lnTo>
                  <a:lnTo>
                    <a:pt x="92" y="820"/>
                  </a:lnTo>
                  <a:lnTo>
                    <a:pt x="92" y="814"/>
                  </a:lnTo>
                  <a:lnTo>
                    <a:pt x="88" y="808"/>
                  </a:lnTo>
                  <a:lnTo>
                    <a:pt x="88" y="804"/>
                  </a:lnTo>
                  <a:lnTo>
                    <a:pt x="86" y="802"/>
                  </a:lnTo>
                  <a:lnTo>
                    <a:pt x="84" y="802"/>
                  </a:lnTo>
                  <a:lnTo>
                    <a:pt x="80" y="800"/>
                  </a:lnTo>
                  <a:lnTo>
                    <a:pt x="78" y="800"/>
                  </a:lnTo>
                  <a:lnTo>
                    <a:pt x="74" y="800"/>
                  </a:lnTo>
                  <a:lnTo>
                    <a:pt x="74" y="798"/>
                  </a:lnTo>
                  <a:lnTo>
                    <a:pt x="70" y="794"/>
                  </a:lnTo>
                  <a:lnTo>
                    <a:pt x="68" y="794"/>
                  </a:lnTo>
                  <a:lnTo>
                    <a:pt x="68" y="790"/>
                  </a:lnTo>
                  <a:lnTo>
                    <a:pt x="66" y="790"/>
                  </a:lnTo>
                  <a:lnTo>
                    <a:pt x="64" y="788"/>
                  </a:lnTo>
                  <a:lnTo>
                    <a:pt x="60" y="788"/>
                  </a:lnTo>
                  <a:lnTo>
                    <a:pt x="60" y="788"/>
                  </a:lnTo>
                  <a:lnTo>
                    <a:pt x="56" y="788"/>
                  </a:lnTo>
                  <a:close/>
                  <a:moveTo>
                    <a:pt x="78" y="794"/>
                  </a:moveTo>
                  <a:lnTo>
                    <a:pt x="80" y="794"/>
                  </a:lnTo>
                  <a:lnTo>
                    <a:pt x="80" y="792"/>
                  </a:lnTo>
                  <a:lnTo>
                    <a:pt x="82" y="794"/>
                  </a:lnTo>
                  <a:lnTo>
                    <a:pt x="80" y="796"/>
                  </a:lnTo>
                  <a:lnTo>
                    <a:pt x="78" y="796"/>
                  </a:lnTo>
                  <a:lnTo>
                    <a:pt x="78" y="794"/>
                  </a:lnTo>
                  <a:close/>
                  <a:moveTo>
                    <a:pt x="76" y="792"/>
                  </a:moveTo>
                  <a:lnTo>
                    <a:pt x="78" y="790"/>
                  </a:lnTo>
                  <a:lnTo>
                    <a:pt x="80" y="792"/>
                  </a:lnTo>
                  <a:lnTo>
                    <a:pt x="76" y="792"/>
                  </a:lnTo>
                  <a:close/>
                  <a:moveTo>
                    <a:pt x="62" y="738"/>
                  </a:moveTo>
                  <a:lnTo>
                    <a:pt x="62" y="740"/>
                  </a:lnTo>
                  <a:lnTo>
                    <a:pt x="64" y="740"/>
                  </a:lnTo>
                  <a:lnTo>
                    <a:pt x="62" y="738"/>
                  </a:lnTo>
                  <a:close/>
                  <a:moveTo>
                    <a:pt x="68" y="762"/>
                  </a:moveTo>
                  <a:lnTo>
                    <a:pt x="68" y="760"/>
                  </a:lnTo>
                  <a:lnTo>
                    <a:pt x="70" y="760"/>
                  </a:lnTo>
                  <a:lnTo>
                    <a:pt x="70" y="762"/>
                  </a:lnTo>
                  <a:lnTo>
                    <a:pt x="70" y="762"/>
                  </a:lnTo>
                  <a:lnTo>
                    <a:pt x="68" y="762"/>
                  </a:lnTo>
                  <a:close/>
                  <a:moveTo>
                    <a:pt x="68" y="770"/>
                  </a:moveTo>
                  <a:lnTo>
                    <a:pt x="66" y="772"/>
                  </a:lnTo>
                  <a:lnTo>
                    <a:pt x="66" y="774"/>
                  </a:lnTo>
                  <a:lnTo>
                    <a:pt x="68" y="776"/>
                  </a:lnTo>
                  <a:lnTo>
                    <a:pt x="68" y="774"/>
                  </a:lnTo>
                  <a:lnTo>
                    <a:pt x="68" y="770"/>
                  </a:lnTo>
                  <a:close/>
                  <a:moveTo>
                    <a:pt x="70" y="768"/>
                  </a:moveTo>
                  <a:lnTo>
                    <a:pt x="72" y="764"/>
                  </a:lnTo>
                  <a:lnTo>
                    <a:pt x="72" y="764"/>
                  </a:lnTo>
                  <a:lnTo>
                    <a:pt x="68" y="766"/>
                  </a:lnTo>
                  <a:lnTo>
                    <a:pt x="68" y="768"/>
                  </a:lnTo>
                  <a:lnTo>
                    <a:pt x="68" y="768"/>
                  </a:lnTo>
                  <a:lnTo>
                    <a:pt x="68" y="768"/>
                  </a:lnTo>
                  <a:lnTo>
                    <a:pt x="70" y="768"/>
                  </a:lnTo>
                  <a:lnTo>
                    <a:pt x="70" y="768"/>
                  </a:lnTo>
                  <a:close/>
                  <a:moveTo>
                    <a:pt x="72" y="766"/>
                  </a:moveTo>
                  <a:lnTo>
                    <a:pt x="76" y="760"/>
                  </a:lnTo>
                  <a:lnTo>
                    <a:pt x="78" y="760"/>
                  </a:lnTo>
                  <a:lnTo>
                    <a:pt x="80" y="760"/>
                  </a:lnTo>
                  <a:lnTo>
                    <a:pt x="82" y="758"/>
                  </a:lnTo>
                  <a:lnTo>
                    <a:pt x="82" y="760"/>
                  </a:lnTo>
                  <a:lnTo>
                    <a:pt x="78" y="762"/>
                  </a:lnTo>
                  <a:lnTo>
                    <a:pt x="76" y="762"/>
                  </a:lnTo>
                  <a:lnTo>
                    <a:pt x="74" y="766"/>
                  </a:lnTo>
                  <a:lnTo>
                    <a:pt x="72" y="766"/>
                  </a:lnTo>
                  <a:close/>
                  <a:moveTo>
                    <a:pt x="70" y="752"/>
                  </a:moveTo>
                  <a:lnTo>
                    <a:pt x="70" y="750"/>
                  </a:lnTo>
                  <a:lnTo>
                    <a:pt x="72" y="746"/>
                  </a:lnTo>
                  <a:lnTo>
                    <a:pt x="72" y="750"/>
                  </a:lnTo>
                  <a:lnTo>
                    <a:pt x="72" y="750"/>
                  </a:lnTo>
                  <a:lnTo>
                    <a:pt x="72" y="752"/>
                  </a:lnTo>
                  <a:lnTo>
                    <a:pt x="70" y="752"/>
                  </a:lnTo>
                  <a:close/>
                  <a:moveTo>
                    <a:pt x="66" y="752"/>
                  </a:moveTo>
                  <a:lnTo>
                    <a:pt x="68" y="754"/>
                  </a:lnTo>
                  <a:lnTo>
                    <a:pt x="70" y="752"/>
                  </a:lnTo>
                  <a:lnTo>
                    <a:pt x="68" y="750"/>
                  </a:lnTo>
                  <a:lnTo>
                    <a:pt x="66" y="752"/>
                  </a:lnTo>
                  <a:close/>
                  <a:moveTo>
                    <a:pt x="62" y="744"/>
                  </a:moveTo>
                  <a:lnTo>
                    <a:pt x="62" y="748"/>
                  </a:lnTo>
                  <a:lnTo>
                    <a:pt x="64" y="750"/>
                  </a:lnTo>
                  <a:lnTo>
                    <a:pt x="64" y="752"/>
                  </a:lnTo>
                  <a:lnTo>
                    <a:pt x="64" y="750"/>
                  </a:lnTo>
                  <a:lnTo>
                    <a:pt x="64" y="746"/>
                  </a:lnTo>
                  <a:lnTo>
                    <a:pt x="62" y="744"/>
                  </a:lnTo>
                  <a:close/>
                  <a:moveTo>
                    <a:pt x="64" y="742"/>
                  </a:moveTo>
                  <a:lnTo>
                    <a:pt x="66" y="742"/>
                  </a:lnTo>
                  <a:lnTo>
                    <a:pt x="66" y="744"/>
                  </a:lnTo>
                  <a:lnTo>
                    <a:pt x="66" y="746"/>
                  </a:lnTo>
                  <a:lnTo>
                    <a:pt x="68" y="746"/>
                  </a:lnTo>
                  <a:lnTo>
                    <a:pt x="70" y="744"/>
                  </a:lnTo>
                  <a:lnTo>
                    <a:pt x="68" y="746"/>
                  </a:lnTo>
                  <a:lnTo>
                    <a:pt x="68" y="748"/>
                  </a:lnTo>
                  <a:lnTo>
                    <a:pt x="72" y="746"/>
                  </a:lnTo>
                  <a:lnTo>
                    <a:pt x="72" y="740"/>
                  </a:lnTo>
                  <a:lnTo>
                    <a:pt x="68" y="740"/>
                  </a:lnTo>
                  <a:lnTo>
                    <a:pt x="66" y="740"/>
                  </a:lnTo>
                  <a:lnTo>
                    <a:pt x="64" y="742"/>
                  </a:lnTo>
                  <a:close/>
                  <a:moveTo>
                    <a:pt x="64" y="736"/>
                  </a:moveTo>
                  <a:lnTo>
                    <a:pt x="66" y="738"/>
                  </a:lnTo>
                  <a:lnTo>
                    <a:pt x="66" y="738"/>
                  </a:lnTo>
                  <a:lnTo>
                    <a:pt x="66" y="736"/>
                  </a:lnTo>
                  <a:lnTo>
                    <a:pt x="64" y="736"/>
                  </a:lnTo>
                  <a:close/>
                  <a:moveTo>
                    <a:pt x="68" y="732"/>
                  </a:moveTo>
                  <a:lnTo>
                    <a:pt x="70" y="730"/>
                  </a:lnTo>
                  <a:lnTo>
                    <a:pt x="72" y="728"/>
                  </a:lnTo>
                  <a:lnTo>
                    <a:pt x="72" y="728"/>
                  </a:lnTo>
                  <a:lnTo>
                    <a:pt x="72" y="730"/>
                  </a:lnTo>
                  <a:lnTo>
                    <a:pt x="70" y="732"/>
                  </a:lnTo>
                  <a:lnTo>
                    <a:pt x="68" y="732"/>
                  </a:lnTo>
                  <a:close/>
                  <a:moveTo>
                    <a:pt x="54" y="726"/>
                  </a:moveTo>
                  <a:lnTo>
                    <a:pt x="58" y="732"/>
                  </a:lnTo>
                  <a:lnTo>
                    <a:pt x="60" y="734"/>
                  </a:lnTo>
                  <a:lnTo>
                    <a:pt x="60" y="738"/>
                  </a:lnTo>
                  <a:lnTo>
                    <a:pt x="58" y="736"/>
                  </a:lnTo>
                  <a:lnTo>
                    <a:pt x="58" y="734"/>
                  </a:lnTo>
                  <a:lnTo>
                    <a:pt x="54" y="730"/>
                  </a:lnTo>
                  <a:lnTo>
                    <a:pt x="52" y="726"/>
                  </a:lnTo>
                  <a:lnTo>
                    <a:pt x="52" y="726"/>
                  </a:lnTo>
                  <a:lnTo>
                    <a:pt x="54" y="726"/>
                  </a:lnTo>
                  <a:lnTo>
                    <a:pt x="54" y="726"/>
                  </a:lnTo>
                  <a:close/>
                  <a:moveTo>
                    <a:pt x="58" y="724"/>
                  </a:moveTo>
                  <a:lnTo>
                    <a:pt x="58" y="726"/>
                  </a:lnTo>
                  <a:lnTo>
                    <a:pt x="60" y="728"/>
                  </a:lnTo>
                  <a:lnTo>
                    <a:pt x="60" y="732"/>
                  </a:lnTo>
                  <a:lnTo>
                    <a:pt x="64" y="734"/>
                  </a:lnTo>
                  <a:lnTo>
                    <a:pt x="64" y="730"/>
                  </a:lnTo>
                  <a:lnTo>
                    <a:pt x="62" y="726"/>
                  </a:lnTo>
                  <a:lnTo>
                    <a:pt x="60" y="722"/>
                  </a:lnTo>
                  <a:lnTo>
                    <a:pt x="58" y="722"/>
                  </a:lnTo>
                  <a:lnTo>
                    <a:pt x="58" y="724"/>
                  </a:lnTo>
                  <a:close/>
                  <a:moveTo>
                    <a:pt x="54" y="720"/>
                  </a:moveTo>
                  <a:lnTo>
                    <a:pt x="58" y="720"/>
                  </a:lnTo>
                  <a:lnTo>
                    <a:pt x="58" y="720"/>
                  </a:lnTo>
                  <a:lnTo>
                    <a:pt x="60" y="720"/>
                  </a:lnTo>
                  <a:lnTo>
                    <a:pt x="60" y="718"/>
                  </a:lnTo>
                  <a:lnTo>
                    <a:pt x="58" y="716"/>
                  </a:lnTo>
                  <a:lnTo>
                    <a:pt x="56" y="718"/>
                  </a:lnTo>
                  <a:lnTo>
                    <a:pt x="54" y="720"/>
                  </a:lnTo>
                  <a:close/>
                  <a:moveTo>
                    <a:pt x="28" y="720"/>
                  </a:moveTo>
                  <a:lnTo>
                    <a:pt x="28" y="716"/>
                  </a:lnTo>
                  <a:lnTo>
                    <a:pt x="32" y="710"/>
                  </a:lnTo>
                  <a:lnTo>
                    <a:pt x="36" y="712"/>
                  </a:lnTo>
                  <a:lnTo>
                    <a:pt x="34" y="714"/>
                  </a:lnTo>
                  <a:lnTo>
                    <a:pt x="36" y="714"/>
                  </a:lnTo>
                  <a:lnTo>
                    <a:pt x="38" y="712"/>
                  </a:lnTo>
                  <a:lnTo>
                    <a:pt x="40" y="714"/>
                  </a:lnTo>
                  <a:lnTo>
                    <a:pt x="40" y="714"/>
                  </a:lnTo>
                  <a:lnTo>
                    <a:pt x="38" y="718"/>
                  </a:lnTo>
                  <a:lnTo>
                    <a:pt x="38" y="720"/>
                  </a:lnTo>
                  <a:lnTo>
                    <a:pt x="32" y="722"/>
                  </a:lnTo>
                  <a:lnTo>
                    <a:pt x="34" y="722"/>
                  </a:lnTo>
                  <a:lnTo>
                    <a:pt x="34" y="724"/>
                  </a:lnTo>
                  <a:lnTo>
                    <a:pt x="38" y="724"/>
                  </a:lnTo>
                  <a:lnTo>
                    <a:pt x="38" y="720"/>
                  </a:lnTo>
                  <a:lnTo>
                    <a:pt x="42" y="716"/>
                  </a:lnTo>
                  <a:lnTo>
                    <a:pt x="46" y="714"/>
                  </a:lnTo>
                  <a:lnTo>
                    <a:pt x="46" y="714"/>
                  </a:lnTo>
                  <a:lnTo>
                    <a:pt x="42" y="720"/>
                  </a:lnTo>
                  <a:lnTo>
                    <a:pt x="42" y="724"/>
                  </a:lnTo>
                  <a:lnTo>
                    <a:pt x="38" y="726"/>
                  </a:lnTo>
                  <a:lnTo>
                    <a:pt x="38" y="730"/>
                  </a:lnTo>
                  <a:lnTo>
                    <a:pt x="36" y="732"/>
                  </a:lnTo>
                  <a:lnTo>
                    <a:pt x="34" y="732"/>
                  </a:lnTo>
                  <a:lnTo>
                    <a:pt x="32" y="734"/>
                  </a:lnTo>
                  <a:lnTo>
                    <a:pt x="34" y="734"/>
                  </a:lnTo>
                  <a:lnTo>
                    <a:pt x="36" y="734"/>
                  </a:lnTo>
                  <a:lnTo>
                    <a:pt x="38" y="734"/>
                  </a:lnTo>
                  <a:lnTo>
                    <a:pt x="38" y="736"/>
                  </a:lnTo>
                  <a:lnTo>
                    <a:pt x="36" y="736"/>
                  </a:lnTo>
                  <a:lnTo>
                    <a:pt x="34" y="740"/>
                  </a:lnTo>
                  <a:lnTo>
                    <a:pt x="34" y="742"/>
                  </a:lnTo>
                  <a:lnTo>
                    <a:pt x="34" y="746"/>
                  </a:lnTo>
                  <a:lnTo>
                    <a:pt x="36" y="750"/>
                  </a:lnTo>
                  <a:lnTo>
                    <a:pt x="36" y="754"/>
                  </a:lnTo>
                  <a:lnTo>
                    <a:pt x="38" y="752"/>
                  </a:lnTo>
                  <a:lnTo>
                    <a:pt x="38" y="754"/>
                  </a:lnTo>
                  <a:lnTo>
                    <a:pt x="38" y="756"/>
                  </a:lnTo>
                  <a:lnTo>
                    <a:pt x="34" y="756"/>
                  </a:lnTo>
                  <a:lnTo>
                    <a:pt x="30" y="748"/>
                  </a:lnTo>
                  <a:lnTo>
                    <a:pt x="30" y="744"/>
                  </a:lnTo>
                  <a:lnTo>
                    <a:pt x="30" y="742"/>
                  </a:lnTo>
                  <a:lnTo>
                    <a:pt x="28" y="742"/>
                  </a:lnTo>
                  <a:lnTo>
                    <a:pt x="28" y="740"/>
                  </a:lnTo>
                  <a:lnTo>
                    <a:pt x="28" y="738"/>
                  </a:lnTo>
                  <a:lnTo>
                    <a:pt x="30" y="738"/>
                  </a:lnTo>
                  <a:lnTo>
                    <a:pt x="30" y="736"/>
                  </a:lnTo>
                  <a:lnTo>
                    <a:pt x="28" y="736"/>
                  </a:lnTo>
                  <a:lnTo>
                    <a:pt x="30" y="732"/>
                  </a:lnTo>
                  <a:lnTo>
                    <a:pt x="28" y="730"/>
                  </a:lnTo>
                  <a:lnTo>
                    <a:pt x="28" y="730"/>
                  </a:lnTo>
                  <a:lnTo>
                    <a:pt x="30" y="730"/>
                  </a:lnTo>
                  <a:lnTo>
                    <a:pt x="30" y="730"/>
                  </a:lnTo>
                  <a:lnTo>
                    <a:pt x="30" y="728"/>
                  </a:lnTo>
                  <a:lnTo>
                    <a:pt x="30" y="726"/>
                  </a:lnTo>
                  <a:lnTo>
                    <a:pt x="26" y="726"/>
                  </a:lnTo>
                  <a:lnTo>
                    <a:pt x="26" y="724"/>
                  </a:lnTo>
                  <a:lnTo>
                    <a:pt x="28" y="720"/>
                  </a:lnTo>
                  <a:close/>
                  <a:moveTo>
                    <a:pt x="58" y="708"/>
                  </a:moveTo>
                  <a:lnTo>
                    <a:pt x="58" y="706"/>
                  </a:lnTo>
                  <a:lnTo>
                    <a:pt x="58" y="704"/>
                  </a:lnTo>
                  <a:lnTo>
                    <a:pt x="58" y="706"/>
                  </a:lnTo>
                  <a:lnTo>
                    <a:pt x="58" y="708"/>
                  </a:lnTo>
                  <a:close/>
                  <a:moveTo>
                    <a:pt x="308" y="334"/>
                  </a:moveTo>
                  <a:lnTo>
                    <a:pt x="310" y="334"/>
                  </a:lnTo>
                  <a:lnTo>
                    <a:pt x="310" y="334"/>
                  </a:lnTo>
                  <a:lnTo>
                    <a:pt x="310" y="332"/>
                  </a:lnTo>
                  <a:lnTo>
                    <a:pt x="312" y="332"/>
                  </a:lnTo>
                  <a:lnTo>
                    <a:pt x="308" y="332"/>
                  </a:lnTo>
                  <a:lnTo>
                    <a:pt x="308" y="334"/>
                  </a:lnTo>
                  <a:close/>
                  <a:moveTo>
                    <a:pt x="284" y="310"/>
                  </a:moveTo>
                  <a:lnTo>
                    <a:pt x="286" y="310"/>
                  </a:lnTo>
                  <a:lnTo>
                    <a:pt x="288" y="308"/>
                  </a:lnTo>
                  <a:lnTo>
                    <a:pt x="288" y="306"/>
                  </a:lnTo>
                  <a:lnTo>
                    <a:pt x="286" y="308"/>
                  </a:lnTo>
                  <a:lnTo>
                    <a:pt x="284" y="310"/>
                  </a:lnTo>
                  <a:close/>
                  <a:moveTo>
                    <a:pt x="198" y="316"/>
                  </a:moveTo>
                  <a:lnTo>
                    <a:pt x="200" y="318"/>
                  </a:lnTo>
                  <a:lnTo>
                    <a:pt x="200" y="316"/>
                  </a:lnTo>
                  <a:lnTo>
                    <a:pt x="200" y="316"/>
                  </a:lnTo>
                  <a:lnTo>
                    <a:pt x="198" y="316"/>
                  </a:lnTo>
                  <a:lnTo>
                    <a:pt x="198" y="316"/>
                  </a:lnTo>
                  <a:close/>
                  <a:moveTo>
                    <a:pt x="198" y="322"/>
                  </a:moveTo>
                  <a:lnTo>
                    <a:pt x="198" y="320"/>
                  </a:lnTo>
                  <a:lnTo>
                    <a:pt x="198" y="320"/>
                  </a:lnTo>
                  <a:lnTo>
                    <a:pt x="198" y="320"/>
                  </a:lnTo>
                  <a:lnTo>
                    <a:pt x="198" y="322"/>
                  </a:lnTo>
                  <a:close/>
                  <a:moveTo>
                    <a:pt x="194" y="328"/>
                  </a:moveTo>
                  <a:lnTo>
                    <a:pt x="194" y="332"/>
                  </a:lnTo>
                  <a:lnTo>
                    <a:pt x="192" y="334"/>
                  </a:lnTo>
                  <a:lnTo>
                    <a:pt x="192" y="336"/>
                  </a:lnTo>
                  <a:lnTo>
                    <a:pt x="194" y="336"/>
                  </a:lnTo>
                  <a:lnTo>
                    <a:pt x="196" y="336"/>
                  </a:lnTo>
                  <a:lnTo>
                    <a:pt x="198" y="336"/>
                  </a:lnTo>
                  <a:lnTo>
                    <a:pt x="206" y="328"/>
                  </a:lnTo>
                  <a:lnTo>
                    <a:pt x="210" y="326"/>
                  </a:lnTo>
                  <a:lnTo>
                    <a:pt x="212" y="324"/>
                  </a:lnTo>
                  <a:lnTo>
                    <a:pt x="210" y="324"/>
                  </a:lnTo>
                  <a:lnTo>
                    <a:pt x="210" y="324"/>
                  </a:lnTo>
                  <a:lnTo>
                    <a:pt x="208" y="320"/>
                  </a:lnTo>
                  <a:lnTo>
                    <a:pt x="206" y="320"/>
                  </a:lnTo>
                  <a:lnTo>
                    <a:pt x="206" y="322"/>
                  </a:lnTo>
                  <a:lnTo>
                    <a:pt x="204" y="324"/>
                  </a:lnTo>
                  <a:lnTo>
                    <a:pt x="204" y="326"/>
                  </a:lnTo>
                  <a:lnTo>
                    <a:pt x="202" y="326"/>
                  </a:lnTo>
                  <a:lnTo>
                    <a:pt x="200" y="326"/>
                  </a:lnTo>
                  <a:lnTo>
                    <a:pt x="200" y="328"/>
                  </a:lnTo>
                  <a:lnTo>
                    <a:pt x="198" y="326"/>
                  </a:lnTo>
                  <a:lnTo>
                    <a:pt x="200" y="324"/>
                  </a:lnTo>
                  <a:lnTo>
                    <a:pt x="198" y="324"/>
                  </a:lnTo>
                  <a:lnTo>
                    <a:pt x="196" y="326"/>
                  </a:lnTo>
                  <a:lnTo>
                    <a:pt x="196" y="324"/>
                  </a:lnTo>
                  <a:lnTo>
                    <a:pt x="194" y="328"/>
                  </a:lnTo>
                  <a:lnTo>
                    <a:pt x="194" y="328"/>
                  </a:lnTo>
                  <a:close/>
                  <a:moveTo>
                    <a:pt x="184" y="336"/>
                  </a:moveTo>
                  <a:lnTo>
                    <a:pt x="184" y="334"/>
                  </a:lnTo>
                  <a:lnTo>
                    <a:pt x="186" y="328"/>
                  </a:lnTo>
                  <a:lnTo>
                    <a:pt x="182" y="332"/>
                  </a:lnTo>
                  <a:lnTo>
                    <a:pt x="182" y="334"/>
                  </a:lnTo>
                  <a:lnTo>
                    <a:pt x="182" y="334"/>
                  </a:lnTo>
                  <a:lnTo>
                    <a:pt x="182" y="336"/>
                  </a:lnTo>
                  <a:lnTo>
                    <a:pt x="184" y="336"/>
                  </a:lnTo>
                  <a:lnTo>
                    <a:pt x="184" y="336"/>
                  </a:lnTo>
                  <a:close/>
                  <a:moveTo>
                    <a:pt x="184" y="338"/>
                  </a:moveTo>
                  <a:lnTo>
                    <a:pt x="186" y="336"/>
                  </a:lnTo>
                  <a:lnTo>
                    <a:pt x="188" y="336"/>
                  </a:lnTo>
                  <a:lnTo>
                    <a:pt x="186" y="332"/>
                  </a:lnTo>
                  <a:lnTo>
                    <a:pt x="186" y="328"/>
                  </a:lnTo>
                  <a:lnTo>
                    <a:pt x="188" y="326"/>
                  </a:lnTo>
                  <a:lnTo>
                    <a:pt x="190" y="328"/>
                  </a:lnTo>
                  <a:lnTo>
                    <a:pt x="190" y="326"/>
                  </a:lnTo>
                  <a:lnTo>
                    <a:pt x="190" y="326"/>
                  </a:lnTo>
                  <a:lnTo>
                    <a:pt x="192" y="328"/>
                  </a:lnTo>
                  <a:lnTo>
                    <a:pt x="192" y="334"/>
                  </a:lnTo>
                  <a:lnTo>
                    <a:pt x="190" y="336"/>
                  </a:lnTo>
                  <a:lnTo>
                    <a:pt x="190" y="338"/>
                  </a:lnTo>
                  <a:lnTo>
                    <a:pt x="188" y="340"/>
                  </a:lnTo>
                  <a:lnTo>
                    <a:pt x="184" y="338"/>
                  </a:lnTo>
                  <a:close/>
                  <a:moveTo>
                    <a:pt x="188" y="350"/>
                  </a:moveTo>
                  <a:lnTo>
                    <a:pt x="190" y="348"/>
                  </a:lnTo>
                  <a:lnTo>
                    <a:pt x="188" y="344"/>
                  </a:lnTo>
                  <a:lnTo>
                    <a:pt x="188" y="340"/>
                  </a:lnTo>
                  <a:lnTo>
                    <a:pt x="186" y="340"/>
                  </a:lnTo>
                  <a:lnTo>
                    <a:pt x="184" y="338"/>
                  </a:lnTo>
                  <a:lnTo>
                    <a:pt x="182" y="338"/>
                  </a:lnTo>
                  <a:lnTo>
                    <a:pt x="182" y="340"/>
                  </a:lnTo>
                  <a:lnTo>
                    <a:pt x="186" y="342"/>
                  </a:lnTo>
                  <a:lnTo>
                    <a:pt x="182" y="342"/>
                  </a:lnTo>
                  <a:lnTo>
                    <a:pt x="182" y="344"/>
                  </a:lnTo>
                  <a:lnTo>
                    <a:pt x="186" y="346"/>
                  </a:lnTo>
                  <a:lnTo>
                    <a:pt x="188" y="350"/>
                  </a:lnTo>
                  <a:close/>
                  <a:moveTo>
                    <a:pt x="162" y="306"/>
                  </a:moveTo>
                  <a:lnTo>
                    <a:pt x="162" y="308"/>
                  </a:lnTo>
                  <a:lnTo>
                    <a:pt x="164" y="308"/>
                  </a:lnTo>
                  <a:lnTo>
                    <a:pt x="166" y="310"/>
                  </a:lnTo>
                  <a:lnTo>
                    <a:pt x="168" y="308"/>
                  </a:lnTo>
                  <a:lnTo>
                    <a:pt x="166" y="306"/>
                  </a:lnTo>
                  <a:lnTo>
                    <a:pt x="162" y="304"/>
                  </a:lnTo>
                  <a:lnTo>
                    <a:pt x="162" y="306"/>
                  </a:lnTo>
                  <a:close/>
                  <a:moveTo>
                    <a:pt x="110" y="832"/>
                  </a:moveTo>
                  <a:lnTo>
                    <a:pt x="110" y="832"/>
                  </a:lnTo>
                  <a:lnTo>
                    <a:pt x="108" y="830"/>
                  </a:lnTo>
                  <a:lnTo>
                    <a:pt x="106" y="826"/>
                  </a:lnTo>
                  <a:lnTo>
                    <a:pt x="110" y="822"/>
                  </a:lnTo>
                  <a:lnTo>
                    <a:pt x="110" y="818"/>
                  </a:lnTo>
                  <a:lnTo>
                    <a:pt x="108" y="820"/>
                  </a:lnTo>
                  <a:lnTo>
                    <a:pt x="106" y="822"/>
                  </a:lnTo>
                  <a:lnTo>
                    <a:pt x="102" y="822"/>
                  </a:lnTo>
                  <a:lnTo>
                    <a:pt x="100" y="820"/>
                  </a:lnTo>
                  <a:lnTo>
                    <a:pt x="100" y="816"/>
                  </a:lnTo>
                  <a:lnTo>
                    <a:pt x="102" y="818"/>
                  </a:lnTo>
                  <a:lnTo>
                    <a:pt x="102" y="820"/>
                  </a:lnTo>
                  <a:lnTo>
                    <a:pt x="104" y="820"/>
                  </a:lnTo>
                  <a:lnTo>
                    <a:pt x="104" y="818"/>
                  </a:lnTo>
                  <a:lnTo>
                    <a:pt x="104" y="816"/>
                  </a:lnTo>
                  <a:lnTo>
                    <a:pt x="102" y="814"/>
                  </a:lnTo>
                  <a:lnTo>
                    <a:pt x="100" y="814"/>
                  </a:lnTo>
                  <a:lnTo>
                    <a:pt x="100" y="816"/>
                  </a:lnTo>
                  <a:lnTo>
                    <a:pt x="96" y="814"/>
                  </a:lnTo>
                  <a:lnTo>
                    <a:pt x="94" y="810"/>
                  </a:lnTo>
                  <a:lnTo>
                    <a:pt x="94" y="810"/>
                  </a:lnTo>
                  <a:lnTo>
                    <a:pt x="98" y="808"/>
                  </a:lnTo>
                  <a:lnTo>
                    <a:pt x="100" y="804"/>
                  </a:lnTo>
                  <a:lnTo>
                    <a:pt x="100" y="802"/>
                  </a:lnTo>
                  <a:lnTo>
                    <a:pt x="100" y="802"/>
                  </a:lnTo>
                  <a:lnTo>
                    <a:pt x="98" y="802"/>
                  </a:lnTo>
                  <a:lnTo>
                    <a:pt x="96" y="802"/>
                  </a:lnTo>
                  <a:lnTo>
                    <a:pt x="94" y="802"/>
                  </a:lnTo>
                  <a:lnTo>
                    <a:pt x="96" y="800"/>
                  </a:lnTo>
                  <a:lnTo>
                    <a:pt x="98" y="796"/>
                  </a:lnTo>
                  <a:lnTo>
                    <a:pt x="98" y="794"/>
                  </a:lnTo>
                  <a:lnTo>
                    <a:pt x="100" y="792"/>
                  </a:lnTo>
                  <a:lnTo>
                    <a:pt x="100" y="790"/>
                  </a:lnTo>
                  <a:lnTo>
                    <a:pt x="98" y="792"/>
                  </a:lnTo>
                  <a:lnTo>
                    <a:pt x="98" y="794"/>
                  </a:lnTo>
                  <a:lnTo>
                    <a:pt x="96" y="798"/>
                  </a:lnTo>
                  <a:lnTo>
                    <a:pt x="94" y="802"/>
                  </a:lnTo>
                  <a:lnTo>
                    <a:pt x="92" y="802"/>
                  </a:lnTo>
                  <a:lnTo>
                    <a:pt x="92" y="800"/>
                  </a:lnTo>
                  <a:lnTo>
                    <a:pt x="90" y="800"/>
                  </a:lnTo>
                  <a:lnTo>
                    <a:pt x="90" y="798"/>
                  </a:lnTo>
                  <a:lnTo>
                    <a:pt x="90" y="798"/>
                  </a:lnTo>
                  <a:lnTo>
                    <a:pt x="90" y="796"/>
                  </a:lnTo>
                  <a:lnTo>
                    <a:pt x="88" y="798"/>
                  </a:lnTo>
                  <a:lnTo>
                    <a:pt x="88" y="800"/>
                  </a:lnTo>
                  <a:lnTo>
                    <a:pt x="86" y="800"/>
                  </a:lnTo>
                  <a:lnTo>
                    <a:pt x="86" y="798"/>
                  </a:lnTo>
                  <a:lnTo>
                    <a:pt x="86" y="798"/>
                  </a:lnTo>
                  <a:lnTo>
                    <a:pt x="84" y="800"/>
                  </a:lnTo>
                  <a:lnTo>
                    <a:pt x="82" y="798"/>
                  </a:lnTo>
                  <a:lnTo>
                    <a:pt x="82" y="798"/>
                  </a:lnTo>
                  <a:lnTo>
                    <a:pt x="84" y="796"/>
                  </a:lnTo>
                  <a:lnTo>
                    <a:pt x="86" y="796"/>
                  </a:lnTo>
                  <a:lnTo>
                    <a:pt x="88" y="794"/>
                  </a:lnTo>
                  <a:lnTo>
                    <a:pt x="92" y="792"/>
                  </a:lnTo>
                  <a:lnTo>
                    <a:pt x="94" y="790"/>
                  </a:lnTo>
                  <a:lnTo>
                    <a:pt x="94" y="788"/>
                  </a:lnTo>
                  <a:lnTo>
                    <a:pt x="92" y="790"/>
                  </a:lnTo>
                  <a:lnTo>
                    <a:pt x="90" y="792"/>
                  </a:lnTo>
                  <a:lnTo>
                    <a:pt x="88" y="794"/>
                  </a:lnTo>
                  <a:lnTo>
                    <a:pt x="88" y="794"/>
                  </a:lnTo>
                  <a:lnTo>
                    <a:pt x="84" y="794"/>
                  </a:lnTo>
                  <a:lnTo>
                    <a:pt x="84" y="792"/>
                  </a:lnTo>
                  <a:lnTo>
                    <a:pt x="82" y="792"/>
                  </a:lnTo>
                  <a:lnTo>
                    <a:pt x="82" y="790"/>
                  </a:lnTo>
                  <a:lnTo>
                    <a:pt x="84" y="790"/>
                  </a:lnTo>
                  <a:lnTo>
                    <a:pt x="82" y="788"/>
                  </a:lnTo>
                  <a:lnTo>
                    <a:pt x="80" y="790"/>
                  </a:lnTo>
                  <a:lnTo>
                    <a:pt x="78" y="788"/>
                  </a:lnTo>
                  <a:lnTo>
                    <a:pt x="76" y="788"/>
                  </a:lnTo>
                  <a:lnTo>
                    <a:pt x="74" y="790"/>
                  </a:lnTo>
                  <a:lnTo>
                    <a:pt x="72" y="788"/>
                  </a:lnTo>
                  <a:lnTo>
                    <a:pt x="72" y="786"/>
                  </a:lnTo>
                  <a:lnTo>
                    <a:pt x="72" y="786"/>
                  </a:lnTo>
                  <a:lnTo>
                    <a:pt x="74" y="786"/>
                  </a:lnTo>
                  <a:lnTo>
                    <a:pt x="76" y="788"/>
                  </a:lnTo>
                  <a:lnTo>
                    <a:pt x="80" y="786"/>
                  </a:lnTo>
                  <a:lnTo>
                    <a:pt x="80" y="786"/>
                  </a:lnTo>
                  <a:lnTo>
                    <a:pt x="78" y="786"/>
                  </a:lnTo>
                  <a:lnTo>
                    <a:pt x="74" y="786"/>
                  </a:lnTo>
                  <a:lnTo>
                    <a:pt x="74" y="784"/>
                  </a:lnTo>
                  <a:lnTo>
                    <a:pt x="74" y="784"/>
                  </a:lnTo>
                  <a:lnTo>
                    <a:pt x="76" y="784"/>
                  </a:lnTo>
                  <a:lnTo>
                    <a:pt x="78" y="784"/>
                  </a:lnTo>
                  <a:lnTo>
                    <a:pt x="80" y="784"/>
                  </a:lnTo>
                  <a:lnTo>
                    <a:pt x="76" y="784"/>
                  </a:lnTo>
                  <a:lnTo>
                    <a:pt x="74" y="782"/>
                  </a:lnTo>
                  <a:lnTo>
                    <a:pt x="72" y="782"/>
                  </a:lnTo>
                  <a:lnTo>
                    <a:pt x="70" y="782"/>
                  </a:lnTo>
                  <a:lnTo>
                    <a:pt x="68" y="782"/>
                  </a:lnTo>
                  <a:lnTo>
                    <a:pt x="70" y="780"/>
                  </a:lnTo>
                  <a:lnTo>
                    <a:pt x="72" y="780"/>
                  </a:lnTo>
                  <a:lnTo>
                    <a:pt x="72" y="780"/>
                  </a:lnTo>
                  <a:lnTo>
                    <a:pt x="76" y="780"/>
                  </a:lnTo>
                  <a:lnTo>
                    <a:pt x="76" y="780"/>
                  </a:lnTo>
                  <a:lnTo>
                    <a:pt x="74" y="780"/>
                  </a:lnTo>
                  <a:lnTo>
                    <a:pt x="72" y="778"/>
                  </a:lnTo>
                  <a:lnTo>
                    <a:pt x="70" y="778"/>
                  </a:lnTo>
                  <a:lnTo>
                    <a:pt x="70" y="778"/>
                  </a:lnTo>
                  <a:lnTo>
                    <a:pt x="74" y="776"/>
                  </a:lnTo>
                  <a:lnTo>
                    <a:pt x="74" y="778"/>
                  </a:lnTo>
                  <a:lnTo>
                    <a:pt x="76" y="776"/>
                  </a:lnTo>
                  <a:lnTo>
                    <a:pt x="76" y="776"/>
                  </a:lnTo>
                  <a:lnTo>
                    <a:pt x="76" y="774"/>
                  </a:lnTo>
                  <a:lnTo>
                    <a:pt x="78" y="774"/>
                  </a:lnTo>
                  <a:lnTo>
                    <a:pt x="80" y="774"/>
                  </a:lnTo>
                  <a:lnTo>
                    <a:pt x="82" y="774"/>
                  </a:lnTo>
                  <a:lnTo>
                    <a:pt x="84" y="772"/>
                  </a:lnTo>
                  <a:lnTo>
                    <a:pt x="80" y="772"/>
                  </a:lnTo>
                  <a:lnTo>
                    <a:pt x="78" y="770"/>
                  </a:lnTo>
                  <a:lnTo>
                    <a:pt x="78" y="770"/>
                  </a:lnTo>
                  <a:lnTo>
                    <a:pt x="76" y="772"/>
                  </a:lnTo>
                  <a:lnTo>
                    <a:pt x="74" y="774"/>
                  </a:lnTo>
                  <a:lnTo>
                    <a:pt x="72" y="774"/>
                  </a:lnTo>
                  <a:lnTo>
                    <a:pt x="72" y="774"/>
                  </a:lnTo>
                  <a:lnTo>
                    <a:pt x="72" y="772"/>
                  </a:lnTo>
                  <a:lnTo>
                    <a:pt x="72" y="770"/>
                  </a:lnTo>
                  <a:lnTo>
                    <a:pt x="72" y="768"/>
                  </a:lnTo>
                  <a:lnTo>
                    <a:pt x="76" y="768"/>
                  </a:lnTo>
                  <a:lnTo>
                    <a:pt x="76" y="766"/>
                  </a:lnTo>
                  <a:lnTo>
                    <a:pt x="82" y="760"/>
                  </a:lnTo>
                  <a:lnTo>
                    <a:pt x="84" y="760"/>
                  </a:lnTo>
                  <a:lnTo>
                    <a:pt x="86" y="762"/>
                  </a:lnTo>
                  <a:lnTo>
                    <a:pt x="86" y="766"/>
                  </a:lnTo>
                  <a:lnTo>
                    <a:pt x="86" y="768"/>
                  </a:lnTo>
                  <a:lnTo>
                    <a:pt x="86" y="766"/>
                  </a:lnTo>
                  <a:lnTo>
                    <a:pt x="86" y="764"/>
                  </a:lnTo>
                  <a:lnTo>
                    <a:pt x="86" y="760"/>
                  </a:lnTo>
                  <a:lnTo>
                    <a:pt x="88" y="760"/>
                  </a:lnTo>
                  <a:lnTo>
                    <a:pt x="92" y="760"/>
                  </a:lnTo>
                  <a:lnTo>
                    <a:pt x="90" y="758"/>
                  </a:lnTo>
                  <a:lnTo>
                    <a:pt x="86" y="758"/>
                  </a:lnTo>
                  <a:lnTo>
                    <a:pt x="84" y="758"/>
                  </a:lnTo>
                  <a:lnTo>
                    <a:pt x="84" y="758"/>
                  </a:lnTo>
                  <a:lnTo>
                    <a:pt x="84" y="756"/>
                  </a:lnTo>
                  <a:lnTo>
                    <a:pt x="86" y="754"/>
                  </a:lnTo>
                  <a:lnTo>
                    <a:pt x="88" y="754"/>
                  </a:lnTo>
                  <a:lnTo>
                    <a:pt x="90" y="750"/>
                  </a:lnTo>
                  <a:lnTo>
                    <a:pt x="90" y="748"/>
                  </a:lnTo>
                  <a:lnTo>
                    <a:pt x="90" y="748"/>
                  </a:lnTo>
                  <a:lnTo>
                    <a:pt x="88" y="750"/>
                  </a:lnTo>
                  <a:lnTo>
                    <a:pt x="86" y="752"/>
                  </a:lnTo>
                  <a:lnTo>
                    <a:pt x="84" y="752"/>
                  </a:lnTo>
                  <a:lnTo>
                    <a:pt x="82" y="756"/>
                  </a:lnTo>
                  <a:lnTo>
                    <a:pt x="78" y="758"/>
                  </a:lnTo>
                  <a:lnTo>
                    <a:pt x="76" y="760"/>
                  </a:lnTo>
                  <a:lnTo>
                    <a:pt x="74" y="758"/>
                  </a:lnTo>
                  <a:lnTo>
                    <a:pt x="74" y="756"/>
                  </a:lnTo>
                  <a:lnTo>
                    <a:pt x="76" y="756"/>
                  </a:lnTo>
                  <a:lnTo>
                    <a:pt x="74" y="756"/>
                  </a:lnTo>
                  <a:lnTo>
                    <a:pt x="70" y="756"/>
                  </a:lnTo>
                  <a:lnTo>
                    <a:pt x="70" y="756"/>
                  </a:lnTo>
                  <a:lnTo>
                    <a:pt x="70" y="754"/>
                  </a:lnTo>
                  <a:lnTo>
                    <a:pt x="72" y="752"/>
                  </a:lnTo>
                  <a:lnTo>
                    <a:pt x="74" y="752"/>
                  </a:lnTo>
                  <a:lnTo>
                    <a:pt x="78" y="752"/>
                  </a:lnTo>
                  <a:lnTo>
                    <a:pt x="78" y="750"/>
                  </a:lnTo>
                  <a:lnTo>
                    <a:pt x="78" y="750"/>
                  </a:lnTo>
                  <a:lnTo>
                    <a:pt x="76" y="748"/>
                  </a:lnTo>
                  <a:lnTo>
                    <a:pt x="76" y="748"/>
                  </a:lnTo>
                  <a:lnTo>
                    <a:pt x="78" y="746"/>
                  </a:lnTo>
                  <a:lnTo>
                    <a:pt x="78" y="746"/>
                  </a:lnTo>
                  <a:lnTo>
                    <a:pt x="76" y="746"/>
                  </a:lnTo>
                  <a:lnTo>
                    <a:pt x="74" y="746"/>
                  </a:lnTo>
                  <a:lnTo>
                    <a:pt x="72" y="744"/>
                  </a:lnTo>
                  <a:lnTo>
                    <a:pt x="72" y="740"/>
                  </a:lnTo>
                  <a:lnTo>
                    <a:pt x="72" y="738"/>
                  </a:lnTo>
                  <a:lnTo>
                    <a:pt x="72" y="736"/>
                  </a:lnTo>
                  <a:lnTo>
                    <a:pt x="72" y="734"/>
                  </a:lnTo>
                  <a:lnTo>
                    <a:pt x="76" y="734"/>
                  </a:lnTo>
                  <a:lnTo>
                    <a:pt x="78" y="736"/>
                  </a:lnTo>
                  <a:lnTo>
                    <a:pt x="80" y="736"/>
                  </a:lnTo>
                  <a:lnTo>
                    <a:pt x="84" y="736"/>
                  </a:lnTo>
                  <a:lnTo>
                    <a:pt x="82" y="736"/>
                  </a:lnTo>
                  <a:lnTo>
                    <a:pt x="80" y="734"/>
                  </a:lnTo>
                  <a:lnTo>
                    <a:pt x="78" y="734"/>
                  </a:lnTo>
                  <a:lnTo>
                    <a:pt x="76" y="732"/>
                  </a:lnTo>
                  <a:lnTo>
                    <a:pt x="74" y="732"/>
                  </a:lnTo>
                  <a:lnTo>
                    <a:pt x="74" y="730"/>
                  </a:lnTo>
                  <a:lnTo>
                    <a:pt x="76" y="728"/>
                  </a:lnTo>
                  <a:lnTo>
                    <a:pt x="78" y="726"/>
                  </a:lnTo>
                  <a:lnTo>
                    <a:pt x="78" y="726"/>
                  </a:lnTo>
                  <a:lnTo>
                    <a:pt x="78" y="722"/>
                  </a:lnTo>
                  <a:lnTo>
                    <a:pt x="78" y="722"/>
                  </a:lnTo>
                  <a:lnTo>
                    <a:pt x="74" y="726"/>
                  </a:lnTo>
                  <a:lnTo>
                    <a:pt x="72" y="726"/>
                  </a:lnTo>
                  <a:lnTo>
                    <a:pt x="70" y="728"/>
                  </a:lnTo>
                  <a:lnTo>
                    <a:pt x="68" y="730"/>
                  </a:lnTo>
                  <a:lnTo>
                    <a:pt x="66" y="732"/>
                  </a:lnTo>
                  <a:lnTo>
                    <a:pt x="66" y="732"/>
                  </a:lnTo>
                  <a:lnTo>
                    <a:pt x="64" y="728"/>
                  </a:lnTo>
                  <a:lnTo>
                    <a:pt x="62" y="724"/>
                  </a:lnTo>
                  <a:lnTo>
                    <a:pt x="64" y="718"/>
                  </a:lnTo>
                  <a:lnTo>
                    <a:pt x="64" y="714"/>
                  </a:lnTo>
                  <a:lnTo>
                    <a:pt x="64" y="712"/>
                  </a:lnTo>
                  <a:lnTo>
                    <a:pt x="62" y="712"/>
                  </a:lnTo>
                  <a:lnTo>
                    <a:pt x="62" y="708"/>
                  </a:lnTo>
                  <a:lnTo>
                    <a:pt x="64" y="708"/>
                  </a:lnTo>
                  <a:lnTo>
                    <a:pt x="64" y="708"/>
                  </a:lnTo>
                  <a:lnTo>
                    <a:pt x="66" y="710"/>
                  </a:lnTo>
                  <a:lnTo>
                    <a:pt x="66" y="706"/>
                  </a:lnTo>
                  <a:lnTo>
                    <a:pt x="68" y="704"/>
                  </a:lnTo>
                  <a:lnTo>
                    <a:pt x="68" y="702"/>
                  </a:lnTo>
                  <a:lnTo>
                    <a:pt x="70" y="700"/>
                  </a:lnTo>
                  <a:lnTo>
                    <a:pt x="74" y="702"/>
                  </a:lnTo>
                  <a:lnTo>
                    <a:pt x="74" y="700"/>
                  </a:lnTo>
                  <a:lnTo>
                    <a:pt x="72" y="700"/>
                  </a:lnTo>
                  <a:lnTo>
                    <a:pt x="72" y="698"/>
                  </a:lnTo>
                  <a:lnTo>
                    <a:pt x="76" y="696"/>
                  </a:lnTo>
                  <a:lnTo>
                    <a:pt x="78" y="692"/>
                  </a:lnTo>
                  <a:lnTo>
                    <a:pt x="80" y="690"/>
                  </a:lnTo>
                  <a:lnTo>
                    <a:pt x="82" y="690"/>
                  </a:lnTo>
                  <a:lnTo>
                    <a:pt x="80" y="690"/>
                  </a:lnTo>
                  <a:lnTo>
                    <a:pt x="80" y="688"/>
                  </a:lnTo>
                  <a:lnTo>
                    <a:pt x="76" y="690"/>
                  </a:lnTo>
                  <a:lnTo>
                    <a:pt x="76" y="694"/>
                  </a:lnTo>
                  <a:lnTo>
                    <a:pt x="72" y="698"/>
                  </a:lnTo>
                  <a:lnTo>
                    <a:pt x="72" y="698"/>
                  </a:lnTo>
                  <a:lnTo>
                    <a:pt x="72" y="696"/>
                  </a:lnTo>
                  <a:lnTo>
                    <a:pt x="74" y="692"/>
                  </a:lnTo>
                  <a:lnTo>
                    <a:pt x="74" y="690"/>
                  </a:lnTo>
                  <a:lnTo>
                    <a:pt x="78" y="684"/>
                  </a:lnTo>
                  <a:lnTo>
                    <a:pt x="78" y="680"/>
                  </a:lnTo>
                  <a:lnTo>
                    <a:pt x="78" y="680"/>
                  </a:lnTo>
                  <a:lnTo>
                    <a:pt x="78" y="680"/>
                  </a:lnTo>
                  <a:lnTo>
                    <a:pt x="78" y="678"/>
                  </a:lnTo>
                  <a:lnTo>
                    <a:pt x="80" y="676"/>
                  </a:lnTo>
                  <a:lnTo>
                    <a:pt x="78" y="676"/>
                  </a:lnTo>
                  <a:lnTo>
                    <a:pt x="80" y="674"/>
                  </a:lnTo>
                  <a:lnTo>
                    <a:pt x="78" y="674"/>
                  </a:lnTo>
                  <a:lnTo>
                    <a:pt x="78" y="672"/>
                  </a:lnTo>
                  <a:lnTo>
                    <a:pt x="78" y="670"/>
                  </a:lnTo>
                  <a:lnTo>
                    <a:pt x="76" y="668"/>
                  </a:lnTo>
                  <a:lnTo>
                    <a:pt x="74" y="666"/>
                  </a:lnTo>
                  <a:lnTo>
                    <a:pt x="72" y="664"/>
                  </a:lnTo>
                  <a:lnTo>
                    <a:pt x="72" y="662"/>
                  </a:lnTo>
                  <a:lnTo>
                    <a:pt x="68" y="660"/>
                  </a:lnTo>
                  <a:lnTo>
                    <a:pt x="68" y="660"/>
                  </a:lnTo>
                  <a:lnTo>
                    <a:pt x="66" y="660"/>
                  </a:lnTo>
                  <a:lnTo>
                    <a:pt x="66" y="658"/>
                  </a:lnTo>
                  <a:lnTo>
                    <a:pt x="66" y="658"/>
                  </a:lnTo>
                  <a:lnTo>
                    <a:pt x="66" y="656"/>
                  </a:lnTo>
                  <a:lnTo>
                    <a:pt x="64" y="654"/>
                  </a:lnTo>
                  <a:lnTo>
                    <a:pt x="64" y="654"/>
                  </a:lnTo>
                  <a:lnTo>
                    <a:pt x="66" y="652"/>
                  </a:lnTo>
                  <a:lnTo>
                    <a:pt x="66" y="652"/>
                  </a:lnTo>
                  <a:lnTo>
                    <a:pt x="66" y="650"/>
                  </a:lnTo>
                  <a:lnTo>
                    <a:pt x="64" y="650"/>
                  </a:lnTo>
                  <a:lnTo>
                    <a:pt x="64" y="650"/>
                  </a:lnTo>
                  <a:lnTo>
                    <a:pt x="64" y="648"/>
                  </a:lnTo>
                  <a:lnTo>
                    <a:pt x="66" y="646"/>
                  </a:lnTo>
                  <a:lnTo>
                    <a:pt x="66" y="638"/>
                  </a:lnTo>
                  <a:lnTo>
                    <a:pt x="66" y="628"/>
                  </a:lnTo>
                  <a:lnTo>
                    <a:pt x="66" y="622"/>
                  </a:lnTo>
                  <a:lnTo>
                    <a:pt x="66" y="620"/>
                  </a:lnTo>
                  <a:lnTo>
                    <a:pt x="66" y="618"/>
                  </a:lnTo>
                  <a:lnTo>
                    <a:pt x="66" y="616"/>
                  </a:lnTo>
                  <a:lnTo>
                    <a:pt x="66" y="614"/>
                  </a:lnTo>
                  <a:lnTo>
                    <a:pt x="64" y="612"/>
                  </a:lnTo>
                  <a:lnTo>
                    <a:pt x="64" y="608"/>
                  </a:lnTo>
                  <a:lnTo>
                    <a:pt x="62" y="604"/>
                  </a:lnTo>
                  <a:lnTo>
                    <a:pt x="60" y="600"/>
                  </a:lnTo>
                  <a:lnTo>
                    <a:pt x="60" y="598"/>
                  </a:lnTo>
                  <a:lnTo>
                    <a:pt x="58" y="590"/>
                  </a:lnTo>
                  <a:lnTo>
                    <a:pt x="58" y="588"/>
                  </a:lnTo>
                  <a:lnTo>
                    <a:pt x="60" y="586"/>
                  </a:lnTo>
                  <a:lnTo>
                    <a:pt x="60" y="584"/>
                  </a:lnTo>
                  <a:lnTo>
                    <a:pt x="60" y="580"/>
                  </a:lnTo>
                  <a:lnTo>
                    <a:pt x="58" y="580"/>
                  </a:lnTo>
                  <a:lnTo>
                    <a:pt x="54" y="580"/>
                  </a:lnTo>
                  <a:lnTo>
                    <a:pt x="50" y="580"/>
                  </a:lnTo>
                  <a:lnTo>
                    <a:pt x="48" y="580"/>
                  </a:lnTo>
                  <a:lnTo>
                    <a:pt x="44" y="582"/>
                  </a:lnTo>
                  <a:lnTo>
                    <a:pt x="42" y="586"/>
                  </a:lnTo>
                  <a:lnTo>
                    <a:pt x="38" y="590"/>
                  </a:lnTo>
                  <a:lnTo>
                    <a:pt x="36" y="592"/>
                  </a:lnTo>
                  <a:lnTo>
                    <a:pt x="30" y="592"/>
                  </a:lnTo>
                  <a:lnTo>
                    <a:pt x="26" y="594"/>
                  </a:lnTo>
                  <a:lnTo>
                    <a:pt x="26" y="594"/>
                  </a:lnTo>
                  <a:lnTo>
                    <a:pt x="26" y="592"/>
                  </a:lnTo>
                  <a:lnTo>
                    <a:pt x="28" y="588"/>
                  </a:lnTo>
                  <a:lnTo>
                    <a:pt x="26" y="586"/>
                  </a:lnTo>
                  <a:lnTo>
                    <a:pt x="24" y="570"/>
                  </a:lnTo>
                  <a:lnTo>
                    <a:pt x="20" y="564"/>
                  </a:lnTo>
                  <a:lnTo>
                    <a:pt x="20" y="562"/>
                  </a:lnTo>
                  <a:lnTo>
                    <a:pt x="22" y="556"/>
                  </a:lnTo>
                  <a:lnTo>
                    <a:pt x="16" y="556"/>
                  </a:lnTo>
                  <a:lnTo>
                    <a:pt x="12" y="558"/>
                  </a:lnTo>
                  <a:lnTo>
                    <a:pt x="10" y="556"/>
                  </a:lnTo>
                  <a:lnTo>
                    <a:pt x="0" y="556"/>
                  </a:lnTo>
                  <a:lnTo>
                    <a:pt x="144" y="296"/>
                  </a:lnTo>
                  <a:lnTo>
                    <a:pt x="144" y="298"/>
                  </a:lnTo>
                  <a:lnTo>
                    <a:pt x="146" y="298"/>
                  </a:lnTo>
                  <a:lnTo>
                    <a:pt x="152" y="302"/>
                  </a:lnTo>
                  <a:lnTo>
                    <a:pt x="154" y="302"/>
                  </a:lnTo>
                  <a:lnTo>
                    <a:pt x="156" y="306"/>
                  </a:lnTo>
                  <a:lnTo>
                    <a:pt x="158" y="308"/>
                  </a:lnTo>
                  <a:lnTo>
                    <a:pt x="158" y="306"/>
                  </a:lnTo>
                  <a:lnTo>
                    <a:pt x="160" y="308"/>
                  </a:lnTo>
                  <a:lnTo>
                    <a:pt x="160" y="310"/>
                  </a:lnTo>
                  <a:lnTo>
                    <a:pt x="164" y="314"/>
                  </a:lnTo>
                  <a:lnTo>
                    <a:pt x="162" y="314"/>
                  </a:lnTo>
                  <a:lnTo>
                    <a:pt x="164" y="316"/>
                  </a:lnTo>
                  <a:lnTo>
                    <a:pt x="162" y="318"/>
                  </a:lnTo>
                  <a:lnTo>
                    <a:pt x="162" y="322"/>
                  </a:lnTo>
                  <a:lnTo>
                    <a:pt x="164" y="322"/>
                  </a:lnTo>
                  <a:lnTo>
                    <a:pt x="166" y="320"/>
                  </a:lnTo>
                  <a:lnTo>
                    <a:pt x="166" y="322"/>
                  </a:lnTo>
                  <a:lnTo>
                    <a:pt x="166" y="324"/>
                  </a:lnTo>
                  <a:lnTo>
                    <a:pt x="166" y="328"/>
                  </a:lnTo>
                  <a:lnTo>
                    <a:pt x="170" y="332"/>
                  </a:lnTo>
                  <a:lnTo>
                    <a:pt x="174" y="334"/>
                  </a:lnTo>
                  <a:lnTo>
                    <a:pt x="174" y="334"/>
                  </a:lnTo>
                  <a:lnTo>
                    <a:pt x="176" y="334"/>
                  </a:lnTo>
                  <a:lnTo>
                    <a:pt x="176" y="336"/>
                  </a:lnTo>
                  <a:lnTo>
                    <a:pt x="178" y="338"/>
                  </a:lnTo>
                  <a:lnTo>
                    <a:pt x="178" y="338"/>
                  </a:lnTo>
                  <a:lnTo>
                    <a:pt x="180" y="342"/>
                  </a:lnTo>
                  <a:lnTo>
                    <a:pt x="182" y="344"/>
                  </a:lnTo>
                  <a:lnTo>
                    <a:pt x="182" y="344"/>
                  </a:lnTo>
                  <a:lnTo>
                    <a:pt x="184" y="346"/>
                  </a:lnTo>
                  <a:lnTo>
                    <a:pt x="186" y="346"/>
                  </a:lnTo>
                  <a:lnTo>
                    <a:pt x="188" y="350"/>
                  </a:lnTo>
                  <a:lnTo>
                    <a:pt x="188" y="352"/>
                  </a:lnTo>
                  <a:lnTo>
                    <a:pt x="190" y="352"/>
                  </a:lnTo>
                  <a:lnTo>
                    <a:pt x="188" y="354"/>
                  </a:lnTo>
                  <a:lnTo>
                    <a:pt x="186" y="358"/>
                  </a:lnTo>
                  <a:lnTo>
                    <a:pt x="184" y="360"/>
                  </a:lnTo>
                  <a:lnTo>
                    <a:pt x="190" y="356"/>
                  </a:lnTo>
                  <a:lnTo>
                    <a:pt x="192" y="354"/>
                  </a:lnTo>
                  <a:lnTo>
                    <a:pt x="192" y="354"/>
                  </a:lnTo>
                  <a:lnTo>
                    <a:pt x="194" y="352"/>
                  </a:lnTo>
                  <a:lnTo>
                    <a:pt x="194" y="344"/>
                  </a:lnTo>
                  <a:lnTo>
                    <a:pt x="194" y="340"/>
                  </a:lnTo>
                  <a:lnTo>
                    <a:pt x="194" y="338"/>
                  </a:lnTo>
                  <a:lnTo>
                    <a:pt x="198" y="336"/>
                  </a:lnTo>
                  <a:lnTo>
                    <a:pt x="202" y="336"/>
                  </a:lnTo>
                  <a:lnTo>
                    <a:pt x="204" y="334"/>
                  </a:lnTo>
                  <a:lnTo>
                    <a:pt x="206" y="332"/>
                  </a:lnTo>
                  <a:lnTo>
                    <a:pt x="208" y="332"/>
                  </a:lnTo>
                  <a:lnTo>
                    <a:pt x="210" y="330"/>
                  </a:lnTo>
                  <a:lnTo>
                    <a:pt x="212" y="330"/>
                  </a:lnTo>
                  <a:lnTo>
                    <a:pt x="214" y="330"/>
                  </a:lnTo>
                  <a:lnTo>
                    <a:pt x="214" y="330"/>
                  </a:lnTo>
                  <a:lnTo>
                    <a:pt x="218" y="330"/>
                  </a:lnTo>
                  <a:lnTo>
                    <a:pt x="218" y="332"/>
                  </a:lnTo>
                  <a:lnTo>
                    <a:pt x="220" y="328"/>
                  </a:lnTo>
                  <a:lnTo>
                    <a:pt x="222" y="326"/>
                  </a:lnTo>
                  <a:lnTo>
                    <a:pt x="224" y="324"/>
                  </a:lnTo>
                  <a:lnTo>
                    <a:pt x="226" y="326"/>
                  </a:lnTo>
                  <a:lnTo>
                    <a:pt x="228" y="324"/>
                  </a:lnTo>
                  <a:lnTo>
                    <a:pt x="226" y="324"/>
                  </a:lnTo>
                  <a:lnTo>
                    <a:pt x="228" y="324"/>
                  </a:lnTo>
                  <a:lnTo>
                    <a:pt x="230" y="324"/>
                  </a:lnTo>
                  <a:lnTo>
                    <a:pt x="236" y="324"/>
                  </a:lnTo>
                  <a:lnTo>
                    <a:pt x="242" y="322"/>
                  </a:lnTo>
                  <a:lnTo>
                    <a:pt x="244" y="322"/>
                  </a:lnTo>
                  <a:lnTo>
                    <a:pt x="246" y="322"/>
                  </a:lnTo>
                  <a:lnTo>
                    <a:pt x="246" y="322"/>
                  </a:lnTo>
                  <a:lnTo>
                    <a:pt x="248" y="322"/>
                  </a:lnTo>
                  <a:lnTo>
                    <a:pt x="250" y="320"/>
                  </a:lnTo>
                  <a:lnTo>
                    <a:pt x="254" y="318"/>
                  </a:lnTo>
                  <a:lnTo>
                    <a:pt x="256" y="318"/>
                  </a:lnTo>
                  <a:lnTo>
                    <a:pt x="256" y="318"/>
                  </a:lnTo>
                  <a:lnTo>
                    <a:pt x="258" y="318"/>
                  </a:lnTo>
                  <a:lnTo>
                    <a:pt x="258" y="320"/>
                  </a:lnTo>
                  <a:lnTo>
                    <a:pt x="260" y="320"/>
                  </a:lnTo>
                  <a:lnTo>
                    <a:pt x="260" y="318"/>
                  </a:lnTo>
                  <a:lnTo>
                    <a:pt x="262" y="316"/>
                  </a:lnTo>
                  <a:lnTo>
                    <a:pt x="264" y="318"/>
                  </a:lnTo>
                  <a:lnTo>
                    <a:pt x="264" y="320"/>
                  </a:lnTo>
                  <a:lnTo>
                    <a:pt x="264" y="322"/>
                  </a:lnTo>
                  <a:lnTo>
                    <a:pt x="264" y="322"/>
                  </a:lnTo>
                  <a:lnTo>
                    <a:pt x="262" y="322"/>
                  </a:lnTo>
                  <a:lnTo>
                    <a:pt x="262" y="324"/>
                  </a:lnTo>
                  <a:lnTo>
                    <a:pt x="256" y="326"/>
                  </a:lnTo>
                  <a:lnTo>
                    <a:pt x="252" y="328"/>
                  </a:lnTo>
                  <a:lnTo>
                    <a:pt x="250" y="330"/>
                  </a:lnTo>
                  <a:lnTo>
                    <a:pt x="246" y="330"/>
                  </a:lnTo>
                  <a:lnTo>
                    <a:pt x="246" y="330"/>
                  </a:lnTo>
                  <a:lnTo>
                    <a:pt x="244" y="332"/>
                  </a:lnTo>
                  <a:lnTo>
                    <a:pt x="242" y="332"/>
                  </a:lnTo>
                  <a:lnTo>
                    <a:pt x="242" y="330"/>
                  </a:lnTo>
                  <a:lnTo>
                    <a:pt x="238" y="332"/>
                  </a:lnTo>
                  <a:lnTo>
                    <a:pt x="234" y="332"/>
                  </a:lnTo>
                  <a:lnTo>
                    <a:pt x="232" y="332"/>
                  </a:lnTo>
                  <a:lnTo>
                    <a:pt x="228" y="332"/>
                  </a:lnTo>
                  <a:lnTo>
                    <a:pt x="226" y="334"/>
                  </a:lnTo>
                  <a:lnTo>
                    <a:pt x="224" y="336"/>
                  </a:lnTo>
                  <a:lnTo>
                    <a:pt x="218" y="338"/>
                  </a:lnTo>
                  <a:lnTo>
                    <a:pt x="218" y="338"/>
                  </a:lnTo>
                  <a:lnTo>
                    <a:pt x="216" y="340"/>
                  </a:lnTo>
                  <a:lnTo>
                    <a:pt x="214" y="342"/>
                  </a:lnTo>
                  <a:lnTo>
                    <a:pt x="212" y="342"/>
                  </a:lnTo>
                  <a:lnTo>
                    <a:pt x="212" y="340"/>
                  </a:lnTo>
                  <a:lnTo>
                    <a:pt x="210" y="342"/>
                  </a:lnTo>
                  <a:lnTo>
                    <a:pt x="208" y="346"/>
                  </a:lnTo>
                  <a:lnTo>
                    <a:pt x="206" y="346"/>
                  </a:lnTo>
                  <a:lnTo>
                    <a:pt x="204" y="348"/>
                  </a:lnTo>
                  <a:lnTo>
                    <a:pt x="208" y="350"/>
                  </a:lnTo>
                  <a:lnTo>
                    <a:pt x="210" y="352"/>
                  </a:lnTo>
                  <a:lnTo>
                    <a:pt x="206" y="348"/>
                  </a:lnTo>
                  <a:lnTo>
                    <a:pt x="208" y="348"/>
                  </a:lnTo>
                  <a:lnTo>
                    <a:pt x="210" y="348"/>
                  </a:lnTo>
                  <a:lnTo>
                    <a:pt x="212" y="348"/>
                  </a:lnTo>
                  <a:lnTo>
                    <a:pt x="212" y="348"/>
                  </a:lnTo>
                  <a:lnTo>
                    <a:pt x="212" y="346"/>
                  </a:lnTo>
                  <a:lnTo>
                    <a:pt x="216" y="342"/>
                  </a:lnTo>
                  <a:lnTo>
                    <a:pt x="220" y="342"/>
                  </a:lnTo>
                  <a:lnTo>
                    <a:pt x="222" y="342"/>
                  </a:lnTo>
                  <a:lnTo>
                    <a:pt x="228" y="338"/>
                  </a:lnTo>
                  <a:lnTo>
                    <a:pt x="228" y="336"/>
                  </a:lnTo>
                  <a:lnTo>
                    <a:pt x="230" y="336"/>
                  </a:lnTo>
                  <a:lnTo>
                    <a:pt x="232" y="336"/>
                  </a:lnTo>
                  <a:lnTo>
                    <a:pt x="234" y="336"/>
                  </a:lnTo>
                  <a:lnTo>
                    <a:pt x="236" y="336"/>
                  </a:lnTo>
                  <a:lnTo>
                    <a:pt x="236" y="336"/>
                  </a:lnTo>
                  <a:lnTo>
                    <a:pt x="240" y="334"/>
                  </a:lnTo>
                  <a:lnTo>
                    <a:pt x="240" y="336"/>
                  </a:lnTo>
                  <a:lnTo>
                    <a:pt x="238" y="340"/>
                  </a:lnTo>
                  <a:lnTo>
                    <a:pt x="238" y="342"/>
                  </a:lnTo>
                  <a:lnTo>
                    <a:pt x="240" y="336"/>
                  </a:lnTo>
                  <a:lnTo>
                    <a:pt x="244" y="336"/>
                  </a:lnTo>
                  <a:lnTo>
                    <a:pt x="252" y="330"/>
                  </a:lnTo>
                  <a:lnTo>
                    <a:pt x="256" y="330"/>
                  </a:lnTo>
                  <a:lnTo>
                    <a:pt x="258" y="328"/>
                  </a:lnTo>
                  <a:lnTo>
                    <a:pt x="262" y="328"/>
                  </a:lnTo>
                  <a:lnTo>
                    <a:pt x="264" y="328"/>
                  </a:lnTo>
                  <a:lnTo>
                    <a:pt x="266" y="328"/>
                  </a:lnTo>
                  <a:lnTo>
                    <a:pt x="266" y="330"/>
                  </a:lnTo>
                  <a:lnTo>
                    <a:pt x="262" y="330"/>
                  </a:lnTo>
                  <a:lnTo>
                    <a:pt x="262" y="334"/>
                  </a:lnTo>
                  <a:lnTo>
                    <a:pt x="264" y="334"/>
                  </a:lnTo>
                  <a:lnTo>
                    <a:pt x="268" y="330"/>
                  </a:lnTo>
                  <a:lnTo>
                    <a:pt x="274" y="328"/>
                  </a:lnTo>
                  <a:lnTo>
                    <a:pt x="274" y="328"/>
                  </a:lnTo>
                  <a:lnTo>
                    <a:pt x="274" y="328"/>
                  </a:lnTo>
                  <a:lnTo>
                    <a:pt x="276" y="326"/>
                  </a:lnTo>
                  <a:lnTo>
                    <a:pt x="278" y="326"/>
                  </a:lnTo>
                  <a:lnTo>
                    <a:pt x="280" y="324"/>
                  </a:lnTo>
                  <a:lnTo>
                    <a:pt x="280" y="322"/>
                  </a:lnTo>
                  <a:lnTo>
                    <a:pt x="282" y="324"/>
                  </a:lnTo>
                  <a:lnTo>
                    <a:pt x="284" y="324"/>
                  </a:lnTo>
                  <a:lnTo>
                    <a:pt x="284" y="322"/>
                  </a:lnTo>
                  <a:lnTo>
                    <a:pt x="282" y="318"/>
                  </a:lnTo>
                  <a:lnTo>
                    <a:pt x="284" y="316"/>
                  </a:lnTo>
                  <a:lnTo>
                    <a:pt x="282" y="316"/>
                  </a:lnTo>
                  <a:lnTo>
                    <a:pt x="284" y="312"/>
                  </a:lnTo>
                  <a:lnTo>
                    <a:pt x="288" y="310"/>
                  </a:lnTo>
                  <a:lnTo>
                    <a:pt x="288" y="314"/>
                  </a:lnTo>
                  <a:lnTo>
                    <a:pt x="288" y="324"/>
                  </a:lnTo>
                  <a:lnTo>
                    <a:pt x="288" y="326"/>
                  </a:lnTo>
                  <a:lnTo>
                    <a:pt x="288" y="334"/>
                  </a:lnTo>
                  <a:lnTo>
                    <a:pt x="286" y="338"/>
                  </a:lnTo>
                  <a:lnTo>
                    <a:pt x="286" y="350"/>
                  </a:lnTo>
                  <a:lnTo>
                    <a:pt x="286" y="352"/>
                  </a:lnTo>
                  <a:lnTo>
                    <a:pt x="290" y="354"/>
                  </a:lnTo>
                  <a:lnTo>
                    <a:pt x="290" y="356"/>
                  </a:lnTo>
                  <a:lnTo>
                    <a:pt x="294" y="354"/>
                  </a:lnTo>
                  <a:lnTo>
                    <a:pt x="294" y="352"/>
                  </a:lnTo>
                  <a:lnTo>
                    <a:pt x="292" y="352"/>
                  </a:lnTo>
                  <a:lnTo>
                    <a:pt x="290" y="350"/>
                  </a:lnTo>
                  <a:lnTo>
                    <a:pt x="292" y="350"/>
                  </a:lnTo>
                  <a:lnTo>
                    <a:pt x="294" y="350"/>
                  </a:lnTo>
                  <a:lnTo>
                    <a:pt x="296" y="348"/>
                  </a:lnTo>
                  <a:lnTo>
                    <a:pt x="294" y="348"/>
                  </a:lnTo>
                  <a:lnTo>
                    <a:pt x="296" y="346"/>
                  </a:lnTo>
                  <a:lnTo>
                    <a:pt x="300" y="346"/>
                  </a:lnTo>
                  <a:lnTo>
                    <a:pt x="300" y="348"/>
                  </a:lnTo>
                  <a:lnTo>
                    <a:pt x="302" y="346"/>
                  </a:lnTo>
                  <a:lnTo>
                    <a:pt x="300" y="342"/>
                  </a:lnTo>
                  <a:lnTo>
                    <a:pt x="302" y="342"/>
                  </a:lnTo>
                  <a:lnTo>
                    <a:pt x="306" y="338"/>
                  </a:lnTo>
                  <a:lnTo>
                    <a:pt x="306" y="336"/>
                  </a:lnTo>
                  <a:lnTo>
                    <a:pt x="310" y="336"/>
                  </a:lnTo>
                  <a:lnTo>
                    <a:pt x="310" y="338"/>
                  </a:lnTo>
                  <a:lnTo>
                    <a:pt x="310" y="340"/>
                  </a:lnTo>
                  <a:lnTo>
                    <a:pt x="308" y="342"/>
                  </a:lnTo>
                  <a:lnTo>
                    <a:pt x="308" y="344"/>
                  </a:lnTo>
                  <a:lnTo>
                    <a:pt x="306" y="346"/>
                  </a:lnTo>
                  <a:lnTo>
                    <a:pt x="306" y="348"/>
                  </a:lnTo>
                  <a:lnTo>
                    <a:pt x="306" y="348"/>
                  </a:lnTo>
                  <a:lnTo>
                    <a:pt x="308" y="348"/>
                  </a:lnTo>
                  <a:lnTo>
                    <a:pt x="308" y="350"/>
                  </a:lnTo>
                  <a:lnTo>
                    <a:pt x="308" y="350"/>
                  </a:lnTo>
                  <a:lnTo>
                    <a:pt x="306" y="350"/>
                  </a:lnTo>
                  <a:lnTo>
                    <a:pt x="304" y="354"/>
                  </a:lnTo>
                  <a:lnTo>
                    <a:pt x="302" y="354"/>
                  </a:lnTo>
                  <a:lnTo>
                    <a:pt x="302" y="354"/>
                  </a:lnTo>
                  <a:lnTo>
                    <a:pt x="300" y="356"/>
                  </a:lnTo>
                  <a:lnTo>
                    <a:pt x="302" y="358"/>
                  </a:lnTo>
                  <a:lnTo>
                    <a:pt x="306" y="358"/>
                  </a:lnTo>
                  <a:lnTo>
                    <a:pt x="308" y="360"/>
                  </a:lnTo>
                  <a:lnTo>
                    <a:pt x="310" y="360"/>
                  </a:lnTo>
                  <a:lnTo>
                    <a:pt x="312" y="358"/>
                  </a:lnTo>
                  <a:lnTo>
                    <a:pt x="314" y="358"/>
                  </a:lnTo>
                  <a:lnTo>
                    <a:pt x="316" y="352"/>
                  </a:lnTo>
                  <a:lnTo>
                    <a:pt x="320" y="350"/>
                  </a:lnTo>
                  <a:lnTo>
                    <a:pt x="322" y="350"/>
                  </a:lnTo>
                  <a:lnTo>
                    <a:pt x="324" y="350"/>
                  </a:lnTo>
                  <a:lnTo>
                    <a:pt x="326" y="350"/>
                  </a:lnTo>
                  <a:lnTo>
                    <a:pt x="328" y="352"/>
                  </a:lnTo>
                  <a:lnTo>
                    <a:pt x="330" y="352"/>
                  </a:lnTo>
                  <a:lnTo>
                    <a:pt x="334" y="356"/>
                  </a:lnTo>
                  <a:lnTo>
                    <a:pt x="336" y="356"/>
                  </a:lnTo>
                  <a:lnTo>
                    <a:pt x="336" y="358"/>
                  </a:lnTo>
                  <a:lnTo>
                    <a:pt x="338" y="364"/>
                  </a:lnTo>
                  <a:lnTo>
                    <a:pt x="338" y="366"/>
                  </a:lnTo>
                  <a:lnTo>
                    <a:pt x="340" y="370"/>
                  </a:lnTo>
                  <a:lnTo>
                    <a:pt x="350" y="378"/>
                  </a:lnTo>
                  <a:lnTo>
                    <a:pt x="350" y="378"/>
                  </a:lnTo>
                  <a:lnTo>
                    <a:pt x="354" y="380"/>
                  </a:lnTo>
                  <a:lnTo>
                    <a:pt x="358" y="384"/>
                  </a:lnTo>
                  <a:lnTo>
                    <a:pt x="358" y="384"/>
                  </a:lnTo>
                  <a:lnTo>
                    <a:pt x="362" y="386"/>
                  </a:lnTo>
                  <a:lnTo>
                    <a:pt x="362" y="388"/>
                  </a:lnTo>
                  <a:lnTo>
                    <a:pt x="364" y="390"/>
                  </a:lnTo>
                  <a:lnTo>
                    <a:pt x="364" y="388"/>
                  </a:lnTo>
                  <a:lnTo>
                    <a:pt x="366" y="390"/>
                  </a:lnTo>
                  <a:lnTo>
                    <a:pt x="370" y="392"/>
                  </a:lnTo>
                  <a:lnTo>
                    <a:pt x="372" y="392"/>
                  </a:lnTo>
                  <a:lnTo>
                    <a:pt x="372" y="394"/>
                  </a:lnTo>
                  <a:lnTo>
                    <a:pt x="374" y="398"/>
                  </a:lnTo>
                  <a:lnTo>
                    <a:pt x="374" y="394"/>
                  </a:lnTo>
                  <a:lnTo>
                    <a:pt x="374" y="392"/>
                  </a:lnTo>
                  <a:lnTo>
                    <a:pt x="374" y="392"/>
                  </a:lnTo>
                  <a:lnTo>
                    <a:pt x="372" y="390"/>
                  </a:lnTo>
                  <a:lnTo>
                    <a:pt x="372" y="388"/>
                  </a:lnTo>
                  <a:lnTo>
                    <a:pt x="376" y="390"/>
                  </a:lnTo>
                  <a:lnTo>
                    <a:pt x="376" y="392"/>
                  </a:lnTo>
                  <a:lnTo>
                    <a:pt x="378" y="392"/>
                  </a:lnTo>
                  <a:lnTo>
                    <a:pt x="378" y="390"/>
                  </a:lnTo>
                  <a:lnTo>
                    <a:pt x="378" y="390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4" y="396"/>
                  </a:lnTo>
                  <a:lnTo>
                    <a:pt x="386" y="398"/>
                  </a:lnTo>
                  <a:lnTo>
                    <a:pt x="386" y="400"/>
                  </a:lnTo>
                  <a:lnTo>
                    <a:pt x="386" y="404"/>
                  </a:lnTo>
                  <a:lnTo>
                    <a:pt x="388" y="406"/>
                  </a:lnTo>
                  <a:lnTo>
                    <a:pt x="386" y="410"/>
                  </a:lnTo>
                  <a:lnTo>
                    <a:pt x="386" y="412"/>
                  </a:lnTo>
                  <a:lnTo>
                    <a:pt x="384" y="414"/>
                  </a:lnTo>
                  <a:lnTo>
                    <a:pt x="378" y="412"/>
                  </a:lnTo>
                  <a:lnTo>
                    <a:pt x="376" y="412"/>
                  </a:lnTo>
                  <a:lnTo>
                    <a:pt x="376" y="412"/>
                  </a:lnTo>
                  <a:lnTo>
                    <a:pt x="374" y="414"/>
                  </a:lnTo>
                  <a:lnTo>
                    <a:pt x="372" y="412"/>
                  </a:lnTo>
                  <a:lnTo>
                    <a:pt x="370" y="412"/>
                  </a:lnTo>
                  <a:lnTo>
                    <a:pt x="370" y="414"/>
                  </a:lnTo>
                  <a:lnTo>
                    <a:pt x="368" y="416"/>
                  </a:lnTo>
                  <a:lnTo>
                    <a:pt x="368" y="418"/>
                  </a:lnTo>
                  <a:lnTo>
                    <a:pt x="366" y="418"/>
                  </a:lnTo>
                  <a:lnTo>
                    <a:pt x="364" y="420"/>
                  </a:lnTo>
                  <a:lnTo>
                    <a:pt x="364" y="420"/>
                  </a:lnTo>
                  <a:lnTo>
                    <a:pt x="366" y="422"/>
                  </a:lnTo>
                  <a:lnTo>
                    <a:pt x="368" y="424"/>
                  </a:lnTo>
                  <a:lnTo>
                    <a:pt x="370" y="426"/>
                  </a:lnTo>
                  <a:lnTo>
                    <a:pt x="372" y="424"/>
                  </a:lnTo>
                  <a:lnTo>
                    <a:pt x="374" y="426"/>
                  </a:lnTo>
                  <a:lnTo>
                    <a:pt x="374" y="430"/>
                  </a:lnTo>
                  <a:lnTo>
                    <a:pt x="378" y="430"/>
                  </a:lnTo>
                  <a:lnTo>
                    <a:pt x="380" y="432"/>
                  </a:lnTo>
                  <a:lnTo>
                    <a:pt x="386" y="432"/>
                  </a:lnTo>
                  <a:lnTo>
                    <a:pt x="390" y="434"/>
                  </a:lnTo>
                  <a:lnTo>
                    <a:pt x="394" y="434"/>
                  </a:lnTo>
                  <a:lnTo>
                    <a:pt x="394" y="434"/>
                  </a:lnTo>
                  <a:lnTo>
                    <a:pt x="394" y="434"/>
                  </a:lnTo>
                  <a:lnTo>
                    <a:pt x="396" y="434"/>
                  </a:lnTo>
                  <a:lnTo>
                    <a:pt x="396" y="436"/>
                  </a:lnTo>
                  <a:lnTo>
                    <a:pt x="400" y="434"/>
                  </a:lnTo>
                  <a:lnTo>
                    <a:pt x="402" y="434"/>
                  </a:lnTo>
                  <a:lnTo>
                    <a:pt x="402" y="434"/>
                  </a:lnTo>
                  <a:lnTo>
                    <a:pt x="404" y="432"/>
                  </a:lnTo>
                  <a:lnTo>
                    <a:pt x="406" y="432"/>
                  </a:lnTo>
                  <a:lnTo>
                    <a:pt x="406" y="434"/>
                  </a:lnTo>
                  <a:lnTo>
                    <a:pt x="406" y="434"/>
                  </a:lnTo>
                  <a:lnTo>
                    <a:pt x="410" y="432"/>
                  </a:lnTo>
                  <a:lnTo>
                    <a:pt x="418" y="430"/>
                  </a:lnTo>
                  <a:lnTo>
                    <a:pt x="420" y="430"/>
                  </a:lnTo>
                  <a:lnTo>
                    <a:pt x="420" y="432"/>
                  </a:lnTo>
                  <a:lnTo>
                    <a:pt x="420" y="434"/>
                  </a:lnTo>
                  <a:lnTo>
                    <a:pt x="420" y="434"/>
                  </a:lnTo>
                  <a:lnTo>
                    <a:pt x="420" y="434"/>
                  </a:lnTo>
                  <a:lnTo>
                    <a:pt x="420" y="436"/>
                  </a:lnTo>
                  <a:lnTo>
                    <a:pt x="420" y="438"/>
                  </a:lnTo>
                  <a:lnTo>
                    <a:pt x="420" y="440"/>
                  </a:lnTo>
                  <a:lnTo>
                    <a:pt x="422" y="440"/>
                  </a:lnTo>
                  <a:lnTo>
                    <a:pt x="422" y="438"/>
                  </a:lnTo>
                  <a:lnTo>
                    <a:pt x="424" y="440"/>
                  </a:lnTo>
                  <a:lnTo>
                    <a:pt x="424" y="442"/>
                  </a:lnTo>
                  <a:lnTo>
                    <a:pt x="422" y="446"/>
                  </a:lnTo>
                  <a:lnTo>
                    <a:pt x="422" y="448"/>
                  </a:lnTo>
                  <a:lnTo>
                    <a:pt x="424" y="448"/>
                  </a:lnTo>
                  <a:lnTo>
                    <a:pt x="426" y="448"/>
                  </a:lnTo>
                  <a:lnTo>
                    <a:pt x="426" y="444"/>
                  </a:lnTo>
                  <a:lnTo>
                    <a:pt x="426" y="442"/>
                  </a:lnTo>
                  <a:lnTo>
                    <a:pt x="426" y="442"/>
                  </a:lnTo>
                  <a:lnTo>
                    <a:pt x="426" y="446"/>
                  </a:lnTo>
                  <a:lnTo>
                    <a:pt x="426" y="450"/>
                  </a:lnTo>
                  <a:lnTo>
                    <a:pt x="424" y="452"/>
                  </a:lnTo>
                  <a:lnTo>
                    <a:pt x="424" y="456"/>
                  </a:lnTo>
                  <a:lnTo>
                    <a:pt x="426" y="460"/>
                  </a:lnTo>
                  <a:lnTo>
                    <a:pt x="426" y="464"/>
                  </a:lnTo>
                  <a:lnTo>
                    <a:pt x="424" y="468"/>
                  </a:lnTo>
                  <a:lnTo>
                    <a:pt x="426" y="468"/>
                  </a:lnTo>
                  <a:lnTo>
                    <a:pt x="426" y="470"/>
                  </a:lnTo>
                  <a:lnTo>
                    <a:pt x="426" y="472"/>
                  </a:lnTo>
                  <a:lnTo>
                    <a:pt x="426" y="474"/>
                  </a:lnTo>
                  <a:lnTo>
                    <a:pt x="428" y="476"/>
                  </a:lnTo>
                  <a:lnTo>
                    <a:pt x="428" y="484"/>
                  </a:lnTo>
                  <a:lnTo>
                    <a:pt x="428" y="476"/>
                  </a:lnTo>
                  <a:lnTo>
                    <a:pt x="428" y="472"/>
                  </a:lnTo>
                  <a:lnTo>
                    <a:pt x="428" y="466"/>
                  </a:lnTo>
                  <a:lnTo>
                    <a:pt x="430" y="460"/>
                  </a:lnTo>
                  <a:lnTo>
                    <a:pt x="432" y="462"/>
                  </a:lnTo>
                  <a:lnTo>
                    <a:pt x="432" y="462"/>
                  </a:lnTo>
                  <a:lnTo>
                    <a:pt x="432" y="464"/>
                  </a:lnTo>
                  <a:lnTo>
                    <a:pt x="432" y="466"/>
                  </a:lnTo>
                  <a:lnTo>
                    <a:pt x="432" y="466"/>
                  </a:lnTo>
                  <a:lnTo>
                    <a:pt x="434" y="464"/>
                  </a:lnTo>
                  <a:lnTo>
                    <a:pt x="434" y="466"/>
                  </a:lnTo>
                  <a:lnTo>
                    <a:pt x="436" y="464"/>
                  </a:lnTo>
                  <a:lnTo>
                    <a:pt x="436" y="462"/>
                  </a:lnTo>
                  <a:lnTo>
                    <a:pt x="434" y="460"/>
                  </a:lnTo>
                  <a:lnTo>
                    <a:pt x="434" y="458"/>
                  </a:lnTo>
                  <a:lnTo>
                    <a:pt x="436" y="458"/>
                  </a:lnTo>
                  <a:lnTo>
                    <a:pt x="436" y="456"/>
                  </a:lnTo>
                  <a:lnTo>
                    <a:pt x="434" y="454"/>
                  </a:lnTo>
                  <a:lnTo>
                    <a:pt x="434" y="454"/>
                  </a:lnTo>
                  <a:lnTo>
                    <a:pt x="436" y="448"/>
                  </a:lnTo>
                  <a:lnTo>
                    <a:pt x="438" y="442"/>
                  </a:lnTo>
                  <a:lnTo>
                    <a:pt x="438" y="440"/>
                  </a:lnTo>
                  <a:lnTo>
                    <a:pt x="438" y="438"/>
                  </a:lnTo>
                  <a:lnTo>
                    <a:pt x="440" y="438"/>
                  </a:lnTo>
                  <a:lnTo>
                    <a:pt x="442" y="436"/>
                  </a:lnTo>
                  <a:lnTo>
                    <a:pt x="442" y="436"/>
                  </a:lnTo>
                  <a:lnTo>
                    <a:pt x="444" y="434"/>
                  </a:lnTo>
                  <a:lnTo>
                    <a:pt x="446" y="434"/>
                  </a:lnTo>
                  <a:lnTo>
                    <a:pt x="446" y="436"/>
                  </a:lnTo>
                  <a:lnTo>
                    <a:pt x="448" y="434"/>
                  </a:lnTo>
                  <a:lnTo>
                    <a:pt x="450" y="434"/>
                  </a:lnTo>
                  <a:lnTo>
                    <a:pt x="452" y="432"/>
                  </a:lnTo>
                  <a:lnTo>
                    <a:pt x="452" y="434"/>
                  </a:lnTo>
                  <a:lnTo>
                    <a:pt x="452" y="434"/>
                  </a:lnTo>
                  <a:lnTo>
                    <a:pt x="454" y="434"/>
                  </a:lnTo>
                  <a:lnTo>
                    <a:pt x="456" y="430"/>
                  </a:lnTo>
                  <a:lnTo>
                    <a:pt x="458" y="430"/>
                  </a:lnTo>
                  <a:lnTo>
                    <a:pt x="458" y="434"/>
                  </a:lnTo>
                  <a:lnTo>
                    <a:pt x="460" y="434"/>
                  </a:lnTo>
                  <a:lnTo>
                    <a:pt x="460" y="436"/>
                  </a:lnTo>
                  <a:lnTo>
                    <a:pt x="460" y="434"/>
                  </a:lnTo>
                  <a:lnTo>
                    <a:pt x="460" y="430"/>
                  </a:lnTo>
                  <a:lnTo>
                    <a:pt x="462" y="426"/>
                  </a:lnTo>
                  <a:lnTo>
                    <a:pt x="462" y="426"/>
                  </a:lnTo>
                  <a:lnTo>
                    <a:pt x="464" y="428"/>
                  </a:lnTo>
                  <a:lnTo>
                    <a:pt x="466" y="428"/>
                  </a:lnTo>
                  <a:lnTo>
                    <a:pt x="468" y="426"/>
                  </a:lnTo>
                  <a:lnTo>
                    <a:pt x="468" y="428"/>
                  </a:lnTo>
                  <a:lnTo>
                    <a:pt x="472" y="424"/>
                  </a:lnTo>
                  <a:lnTo>
                    <a:pt x="470" y="422"/>
                  </a:lnTo>
                  <a:lnTo>
                    <a:pt x="472" y="422"/>
                  </a:lnTo>
                  <a:lnTo>
                    <a:pt x="470" y="420"/>
                  </a:lnTo>
                  <a:lnTo>
                    <a:pt x="470" y="420"/>
                  </a:lnTo>
                  <a:lnTo>
                    <a:pt x="468" y="420"/>
                  </a:lnTo>
                  <a:lnTo>
                    <a:pt x="462" y="422"/>
                  </a:lnTo>
                  <a:lnTo>
                    <a:pt x="462" y="422"/>
                  </a:lnTo>
                  <a:lnTo>
                    <a:pt x="462" y="424"/>
                  </a:lnTo>
                  <a:lnTo>
                    <a:pt x="460" y="424"/>
                  </a:lnTo>
                  <a:lnTo>
                    <a:pt x="460" y="426"/>
                  </a:lnTo>
                  <a:lnTo>
                    <a:pt x="458" y="426"/>
                  </a:lnTo>
                  <a:lnTo>
                    <a:pt x="456" y="424"/>
                  </a:lnTo>
                  <a:lnTo>
                    <a:pt x="456" y="422"/>
                  </a:lnTo>
                  <a:lnTo>
                    <a:pt x="454" y="424"/>
                  </a:lnTo>
                  <a:lnTo>
                    <a:pt x="454" y="426"/>
                  </a:lnTo>
                  <a:lnTo>
                    <a:pt x="454" y="426"/>
                  </a:lnTo>
                  <a:lnTo>
                    <a:pt x="450" y="424"/>
                  </a:lnTo>
                  <a:lnTo>
                    <a:pt x="448" y="424"/>
                  </a:lnTo>
                  <a:lnTo>
                    <a:pt x="448" y="424"/>
                  </a:lnTo>
                  <a:lnTo>
                    <a:pt x="448" y="424"/>
                  </a:lnTo>
                  <a:lnTo>
                    <a:pt x="446" y="426"/>
                  </a:lnTo>
                  <a:lnTo>
                    <a:pt x="448" y="426"/>
                  </a:lnTo>
                  <a:lnTo>
                    <a:pt x="448" y="428"/>
                  </a:lnTo>
                  <a:lnTo>
                    <a:pt x="446" y="430"/>
                  </a:lnTo>
                  <a:lnTo>
                    <a:pt x="446" y="428"/>
                  </a:lnTo>
                  <a:lnTo>
                    <a:pt x="442" y="428"/>
                  </a:lnTo>
                  <a:lnTo>
                    <a:pt x="442" y="426"/>
                  </a:lnTo>
                  <a:lnTo>
                    <a:pt x="442" y="426"/>
                  </a:lnTo>
                  <a:lnTo>
                    <a:pt x="444" y="422"/>
                  </a:lnTo>
                  <a:lnTo>
                    <a:pt x="442" y="422"/>
                  </a:lnTo>
                  <a:lnTo>
                    <a:pt x="440" y="424"/>
                  </a:lnTo>
                  <a:lnTo>
                    <a:pt x="440" y="422"/>
                  </a:lnTo>
                  <a:lnTo>
                    <a:pt x="440" y="420"/>
                  </a:lnTo>
                  <a:lnTo>
                    <a:pt x="442" y="420"/>
                  </a:lnTo>
                  <a:lnTo>
                    <a:pt x="446" y="416"/>
                  </a:lnTo>
                  <a:lnTo>
                    <a:pt x="448" y="416"/>
                  </a:lnTo>
                  <a:lnTo>
                    <a:pt x="450" y="416"/>
                  </a:lnTo>
                  <a:lnTo>
                    <a:pt x="460" y="416"/>
                  </a:lnTo>
                  <a:lnTo>
                    <a:pt x="466" y="414"/>
                  </a:lnTo>
                  <a:lnTo>
                    <a:pt x="468" y="414"/>
                  </a:lnTo>
                  <a:lnTo>
                    <a:pt x="470" y="412"/>
                  </a:lnTo>
                  <a:lnTo>
                    <a:pt x="472" y="414"/>
                  </a:lnTo>
                  <a:lnTo>
                    <a:pt x="474" y="416"/>
                  </a:lnTo>
                  <a:lnTo>
                    <a:pt x="474" y="416"/>
                  </a:lnTo>
                  <a:lnTo>
                    <a:pt x="476" y="418"/>
                  </a:lnTo>
                  <a:lnTo>
                    <a:pt x="474" y="422"/>
                  </a:lnTo>
                  <a:lnTo>
                    <a:pt x="474" y="424"/>
                  </a:lnTo>
                  <a:lnTo>
                    <a:pt x="476" y="426"/>
                  </a:lnTo>
                  <a:lnTo>
                    <a:pt x="474" y="426"/>
                  </a:lnTo>
                  <a:lnTo>
                    <a:pt x="472" y="428"/>
                  </a:lnTo>
                  <a:lnTo>
                    <a:pt x="474" y="428"/>
                  </a:lnTo>
                  <a:lnTo>
                    <a:pt x="474" y="428"/>
                  </a:lnTo>
                  <a:lnTo>
                    <a:pt x="474" y="434"/>
                  </a:lnTo>
                  <a:lnTo>
                    <a:pt x="476" y="434"/>
                  </a:lnTo>
                  <a:lnTo>
                    <a:pt x="478" y="434"/>
                  </a:lnTo>
                  <a:lnTo>
                    <a:pt x="478" y="436"/>
                  </a:lnTo>
                  <a:lnTo>
                    <a:pt x="476" y="438"/>
                  </a:lnTo>
                  <a:lnTo>
                    <a:pt x="476" y="440"/>
                  </a:lnTo>
                  <a:lnTo>
                    <a:pt x="476" y="440"/>
                  </a:lnTo>
                  <a:lnTo>
                    <a:pt x="478" y="440"/>
                  </a:lnTo>
                  <a:lnTo>
                    <a:pt x="480" y="442"/>
                  </a:lnTo>
                  <a:lnTo>
                    <a:pt x="480" y="442"/>
                  </a:lnTo>
                  <a:lnTo>
                    <a:pt x="480" y="442"/>
                  </a:lnTo>
                  <a:lnTo>
                    <a:pt x="482" y="444"/>
                  </a:lnTo>
                  <a:lnTo>
                    <a:pt x="484" y="444"/>
                  </a:lnTo>
                  <a:lnTo>
                    <a:pt x="488" y="442"/>
                  </a:lnTo>
                  <a:lnTo>
                    <a:pt x="488" y="444"/>
                  </a:lnTo>
                  <a:lnTo>
                    <a:pt x="488" y="446"/>
                  </a:lnTo>
                  <a:lnTo>
                    <a:pt x="488" y="446"/>
                  </a:lnTo>
                  <a:lnTo>
                    <a:pt x="490" y="446"/>
                  </a:lnTo>
                  <a:lnTo>
                    <a:pt x="490" y="448"/>
                  </a:lnTo>
                  <a:lnTo>
                    <a:pt x="490" y="448"/>
                  </a:lnTo>
                  <a:lnTo>
                    <a:pt x="490" y="450"/>
                  </a:lnTo>
                  <a:lnTo>
                    <a:pt x="492" y="450"/>
                  </a:lnTo>
                  <a:lnTo>
                    <a:pt x="492" y="452"/>
                  </a:lnTo>
                  <a:lnTo>
                    <a:pt x="496" y="454"/>
                  </a:lnTo>
                  <a:lnTo>
                    <a:pt x="496" y="456"/>
                  </a:lnTo>
                  <a:lnTo>
                    <a:pt x="498" y="454"/>
                  </a:lnTo>
                  <a:lnTo>
                    <a:pt x="498" y="456"/>
                  </a:lnTo>
                  <a:lnTo>
                    <a:pt x="498" y="458"/>
                  </a:lnTo>
                  <a:lnTo>
                    <a:pt x="500" y="458"/>
                  </a:lnTo>
                  <a:lnTo>
                    <a:pt x="502" y="460"/>
                  </a:lnTo>
                  <a:lnTo>
                    <a:pt x="504" y="458"/>
                  </a:lnTo>
                  <a:lnTo>
                    <a:pt x="510" y="458"/>
                  </a:lnTo>
                  <a:lnTo>
                    <a:pt x="510" y="456"/>
                  </a:lnTo>
                  <a:lnTo>
                    <a:pt x="514" y="454"/>
                  </a:lnTo>
                  <a:lnTo>
                    <a:pt x="514" y="454"/>
                  </a:lnTo>
                  <a:lnTo>
                    <a:pt x="516" y="456"/>
                  </a:lnTo>
                  <a:lnTo>
                    <a:pt x="520" y="456"/>
                  </a:lnTo>
                  <a:lnTo>
                    <a:pt x="524" y="460"/>
                  </a:lnTo>
                  <a:lnTo>
                    <a:pt x="526" y="460"/>
                  </a:lnTo>
                  <a:lnTo>
                    <a:pt x="528" y="462"/>
                  </a:lnTo>
                  <a:lnTo>
                    <a:pt x="528" y="460"/>
                  </a:lnTo>
                  <a:lnTo>
                    <a:pt x="532" y="460"/>
                  </a:lnTo>
                  <a:lnTo>
                    <a:pt x="534" y="462"/>
                  </a:lnTo>
                  <a:lnTo>
                    <a:pt x="536" y="462"/>
                  </a:lnTo>
                  <a:lnTo>
                    <a:pt x="536" y="458"/>
                  </a:lnTo>
                  <a:lnTo>
                    <a:pt x="534" y="456"/>
                  </a:lnTo>
                  <a:lnTo>
                    <a:pt x="532" y="454"/>
                  </a:lnTo>
                  <a:lnTo>
                    <a:pt x="534" y="452"/>
                  </a:lnTo>
                  <a:lnTo>
                    <a:pt x="536" y="452"/>
                  </a:lnTo>
                  <a:lnTo>
                    <a:pt x="536" y="456"/>
                  </a:lnTo>
                  <a:lnTo>
                    <a:pt x="538" y="460"/>
                  </a:lnTo>
                  <a:lnTo>
                    <a:pt x="540" y="464"/>
                  </a:lnTo>
                  <a:lnTo>
                    <a:pt x="542" y="464"/>
                  </a:lnTo>
                  <a:lnTo>
                    <a:pt x="544" y="468"/>
                  </a:lnTo>
                  <a:lnTo>
                    <a:pt x="544" y="462"/>
                  </a:lnTo>
                  <a:lnTo>
                    <a:pt x="542" y="460"/>
                  </a:lnTo>
                  <a:lnTo>
                    <a:pt x="538" y="460"/>
                  </a:lnTo>
                  <a:lnTo>
                    <a:pt x="538" y="456"/>
                  </a:lnTo>
                  <a:lnTo>
                    <a:pt x="536" y="450"/>
                  </a:lnTo>
                  <a:lnTo>
                    <a:pt x="538" y="448"/>
                  </a:lnTo>
                  <a:lnTo>
                    <a:pt x="538" y="450"/>
                  </a:lnTo>
                  <a:lnTo>
                    <a:pt x="538" y="452"/>
                  </a:lnTo>
                  <a:lnTo>
                    <a:pt x="540" y="452"/>
                  </a:lnTo>
                  <a:lnTo>
                    <a:pt x="540" y="450"/>
                  </a:lnTo>
                  <a:lnTo>
                    <a:pt x="540" y="450"/>
                  </a:lnTo>
                  <a:lnTo>
                    <a:pt x="540" y="448"/>
                  </a:lnTo>
                  <a:lnTo>
                    <a:pt x="540" y="446"/>
                  </a:lnTo>
                  <a:lnTo>
                    <a:pt x="540" y="444"/>
                  </a:lnTo>
                  <a:lnTo>
                    <a:pt x="540" y="442"/>
                  </a:lnTo>
                  <a:lnTo>
                    <a:pt x="542" y="444"/>
                  </a:lnTo>
                  <a:lnTo>
                    <a:pt x="544" y="446"/>
                  </a:lnTo>
                  <a:lnTo>
                    <a:pt x="544" y="446"/>
                  </a:lnTo>
                  <a:lnTo>
                    <a:pt x="544" y="448"/>
                  </a:lnTo>
                  <a:lnTo>
                    <a:pt x="544" y="446"/>
                  </a:lnTo>
                  <a:lnTo>
                    <a:pt x="548" y="444"/>
                  </a:lnTo>
                  <a:lnTo>
                    <a:pt x="548" y="442"/>
                  </a:lnTo>
                  <a:lnTo>
                    <a:pt x="550" y="442"/>
                  </a:lnTo>
                  <a:lnTo>
                    <a:pt x="552" y="444"/>
                  </a:lnTo>
                  <a:lnTo>
                    <a:pt x="550" y="446"/>
                  </a:lnTo>
                  <a:lnTo>
                    <a:pt x="550" y="448"/>
                  </a:lnTo>
                  <a:lnTo>
                    <a:pt x="552" y="446"/>
                  </a:lnTo>
                  <a:lnTo>
                    <a:pt x="552" y="446"/>
                  </a:lnTo>
                  <a:lnTo>
                    <a:pt x="554" y="448"/>
                  </a:lnTo>
                  <a:lnTo>
                    <a:pt x="554" y="450"/>
                  </a:lnTo>
                  <a:lnTo>
                    <a:pt x="552" y="452"/>
                  </a:lnTo>
                  <a:lnTo>
                    <a:pt x="554" y="454"/>
                  </a:lnTo>
                  <a:lnTo>
                    <a:pt x="556" y="452"/>
                  </a:lnTo>
                  <a:lnTo>
                    <a:pt x="558" y="454"/>
                  </a:lnTo>
                  <a:lnTo>
                    <a:pt x="558" y="454"/>
                  </a:lnTo>
                  <a:lnTo>
                    <a:pt x="554" y="456"/>
                  </a:lnTo>
                  <a:lnTo>
                    <a:pt x="554" y="458"/>
                  </a:lnTo>
                  <a:lnTo>
                    <a:pt x="556" y="458"/>
                  </a:lnTo>
                  <a:lnTo>
                    <a:pt x="558" y="456"/>
                  </a:lnTo>
                  <a:lnTo>
                    <a:pt x="560" y="454"/>
                  </a:lnTo>
                  <a:lnTo>
                    <a:pt x="564" y="454"/>
                  </a:lnTo>
                  <a:lnTo>
                    <a:pt x="566" y="454"/>
                  </a:lnTo>
                  <a:lnTo>
                    <a:pt x="566" y="454"/>
                  </a:lnTo>
                  <a:lnTo>
                    <a:pt x="564" y="454"/>
                  </a:lnTo>
                  <a:lnTo>
                    <a:pt x="562" y="456"/>
                  </a:lnTo>
                  <a:lnTo>
                    <a:pt x="562" y="458"/>
                  </a:lnTo>
                  <a:lnTo>
                    <a:pt x="558" y="462"/>
                  </a:lnTo>
                  <a:lnTo>
                    <a:pt x="558" y="462"/>
                  </a:lnTo>
                  <a:lnTo>
                    <a:pt x="554" y="466"/>
                  </a:lnTo>
                  <a:lnTo>
                    <a:pt x="554" y="468"/>
                  </a:lnTo>
                  <a:lnTo>
                    <a:pt x="554" y="468"/>
                  </a:lnTo>
                  <a:lnTo>
                    <a:pt x="552" y="466"/>
                  </a:lnTo>
                  <a:lnTo>
                    <a:pt x="552" y="468"/>
                  </a:lnTo>
                  <a:lnTo>
                    <a:pt x="550" y="474"/>
                  </a:lnTo>
                  <a:lnTo>
                    <a:pt x="552" y="474"/>
                  </a:lnTo>
                  <a:lnTo>
                    <a:pt x="552" y="474"/>
                  </a:lnTo>
                  <a:lnTo>
                    <a:pt x="554" y="474"/>
                  </a:lnTo>
                  <a:lnTo>
                    <a:pt x="554" y="476"/>
                  </a:lnTo>
                  <a:lnTo>
                    <a:pt x="552" y="478"/>
                  </a:lnTo>
                  <a:lnTo>
                    <a:pt x="552" y="478"/>
                  </a:lnTo>
                  <a:lnTo>
                    <a:pt x="554" y="478"/>
                  </a:lnTo>
                  <a:lnTo>
                    <a:pt x="556" y="476"/>
                  </a:lnTo>
                  <a:lnTo>
                    <a:pt x="558" y="476"/>
                  </a:lnTo>
                  <a:lnTo>
                    <a:pt x="556" y="480"/>
                  </a:lnTo>
                  <a:lnTo>
                    <a:pt x="554" y="480"/>
                  </a:lnTo>
                  <a:lnTo>
                    <a:pt x="556" y="480"/>
                  </a:lnTo>
                  <a:lnTo>
                    <a:pt x="558" y="480"/>
                  </a:lnTo>
                  <a:lnTo>
                    <a:pt x="558" y="482"/>
                  </a:lnTo>
                  <a:lnTo>
                    <a:pt x="558" y="484"/>
                  </a:lnTo>
                  <a:lnTo>
                    <a:pt x="556" y="486"/>
                  </a:lnTo>
                  <a:lnTo>
                    <a:pt x="552" y="486"/>
                  </a:lnTo>
                  <a:lnTo>
                    <a:pt x="552" y="482"/>
                  </a:lnTo>
                  <a:lnTo>
                    <a:pt x="548" y="484"/>
                  </a:lnTo>
                  <a:lnTo>
                    <a:pt x="548" y="482"/>
                  </a:lnTo>
                  <a:lnTo>
                    <a:pt x="546" y="482"/>
                  </a:lnTo>
                  <a:lnTo>
                    <a:pt x="546" y="484"/>
                  </a:lnTo>
                  <a:lnTo>
                    <a:pt x="548" y="488"/>
                  </a:lnTo>
                  <a:lnTo>
                    <a:pt x="548" y="490"/>
                  </a:lnTo>
                  <a:lnTo>
                    <a:pt x="548" y="496"/>
                  </a:lnTo>
                  <a:lnTo>
                    <a:pt x="550" y="490"/>
                  </a:lnTo>
                  <a:lnTo>
                    <a:pt x="548" y="486"/>
                  </a:lnTo>
                  <a:lnTo>
                    <a:pt x="550" y="486"/>
                  </a:lnTo>
                  <a:lnTo>
                    <a:pt x="552" y="488"/>
                  </a:lnTo>
                  <a:lnTo>
                    <a:pt x="554" y="488"/>
                  </a:lnTo>
                  <a:lnTo>
                    <a:pt x="556" y="488"/>
                  </a:lnTo>
                  <a:lnTo>
                    <a:pt x="558" y="488"/>
                  </a:lnTo>
                  <a:lnTo>
                    <a:pt x="558" y="484"/>
                  </a:lnTo>
                  <a:lnTo>
                    <a:pt x="562" y="484"/>
                  </a:lnTo>
                  <a:lnTo>
                    <a:pt x="564" y="482"/>
                  </a:lnTo>
                  <a:lnTo>
                    <a:pt x="566" y="482"/>
                  </a:lnTo>
                  <a:lnTo>
                    <a:pt x="568" y="478"/>
                  </a:lnTo>
                  <a:lnTo>
                    <a:pt x="566" y="480"/>
                  </a:lnTo>
                  <a:lnTo>
                    <a:pt x="564" y="480"/>
                  </a:lnTo>
                  <a:lnTo>
                    <a:pt x="562" y="482"/>
                  </a:lnTo>
                  <a:lnTo>
                    <a:pt x="560" y="482"/>
                  </a:lnTo>
                  <a:lnTo>
                    <a:pt x="560" y="482"/>
                  </a:lnTo>
                  <a:lnTo>
                    <a:pt x="560" y="480"/>
                  </a:lnTo>
                  <a:lnTo>
                    <a:pt x="562" y="478"/>
                  </a:lnTo>
                  <a:lnTo>
                    <a:pt x="562" y="476"/>
                  </a:lnTo>
                  <a:lnTo>
                    <a:pt x="562" y="474"/>
                  </a:lnTo>
                  <a:lnTo>
                    <a:pt x="564" y="472"/>
                  </a:lnTo>
                  <a:lnTo>
                    <a:pt x="564" y="470"/>
                  </a:lnTo>
                  <a:lnTo>
                    <a:pt x="562" y="468"/>
                  </a:lnTo>
                  <a:lnTo>
                    <a:pt x="562" y="468"/>
                  </a:lnTo>
                  <a:lnTo>
                    <a:pt x="564" y="464"/>
                  </a:lnTo>
                  <a:lnTo>
                    <a:pt x="566" y="462"/>
                  </a:lnTo>
                  <a:lnTo>
                    <a:pt x="568" y="460"/>
                  </a:lnTo>
                  <a:lnTo>
                    <a:pt x="568" y="460"/>
                  </a:lnTo>
                  <a:lnTo>
                    <a:pt x="568" y="462"/>
                  </a:lnTo>
                  <a:lnTo>
                    <a:pt x="570" y="462"/>
                  </a:lnTo>
                  <a:lnTo>
                    <a:pt x="570" y="458"/>
                  </a:lnTo>
                  <a:lnTo>
                    <a:pt x="572" y="460"/>
                  </a:lnTo>
                  <a:lnTo>
                    <a:pt x="572" y="460"/>
                  </a:lnTo>
                  <a:lnTo>
                    <a:pt x="572" y="462"/>
                  </a:lnTo>
                  <a:lnTo>
                    <a:pt x="576" y="462"/>
                  </a:lnTo>
                  <a:lnTo>
                    <a:pt x="576" y="458"/>
                  </a:lnTo>
                  <a:lnTo>
                    <a:pt x="582" y="456"/>
                  </a:lnTo>
                  <a:lnTo>
                    <a:pt x="584" y="454"/>
                  </a:lnTo>
                  <a:lnTo>
                    <a:pt x="584" y="454"/>
                  </a:lnTo>
                  <a:lnTo>
                    <a:pt x="586" y="452"/>
                  </a:lnTo>
                  <a:lnTo>
                    <a:pt x="588" y="450"/>
                  </a:lnTo>
                  <a:lnTo>
                    <a:pt x="590" y="450"/>
                  </a:lnTo>
                  <a:lnTo>
                    <a:pt x="592" y="448"/>
                  </a:lnTo>
                  <a:lnTo>
                    <a:pt x="592" y="446"/>
                  </a:lnTo>
                  <a:lnTo>
                    <a:pt x="594" y="444"/>
                  </a:lnTo>
                  <a:lnTo>
                    <a:pt x="594" y="440"/>
                  </a:lnTo>
                  <a:lnTo>
                    <a:pt x="594" y="438"/>
                  </a:lnTo>
                  <a:lnTo>
                    <a:pt x="594" y="436"/>
                  </a:lnTo>
                  <a:lnTo>
                    <a:pt x="592" y="438"/>
                  </a:lnTo>
                  <a:lnTo>
                    <a:pt x="590" y="438"/>
                  </a:lnTo>
                  <a:lnTo>
                    <a:pt x="592" y="440"/>
                  </a:lnTo>
                  <a:lnTo>
                    <a:pt x="590" y="442"/>
                  </a:lnTo>
                  <a:lnTo>
                    <a:pt x="588" y="442"/>
                  </a:lnTo>
                  <a:lnTo>
                    <a:pt x="586" y="440"/>
                  </a:lnTo>
                  <a:lnTo>
                    <a:pt x="584" y="440"/>
                  </a:lnTo>
                  <a:lnTo>
                    <a:pt x="584" y="440"/>
                  </a:lnTo>
                  <a:lnTo>
                    <a:pt x="586" y="436"/>
                  </a:lnTo>
                  <a:lnTo>
                    <a:pt x="588" y="436"/>
                  </a:lnTo>
                  <a:lnTo>
                    <a:pt x="588" y="434"/>
                  </a:lnTo>
                  <a:lnTo>
                    <a:pt x="592" y="434"/>
                  </a:lnTo>
                  <a:lnTo>
                    <a:pt x="592" y="432"/>
                  </a:lnTo>
                  <a:lnTo>
                    <a:pt x="592" y="430"/>
                  </a:lnTo>
                  <a:lnTo>
                    <a:pt x="594" y="428"/>
                  </a:lnTo>
                  <a:lnTo>
                    <a:pt x="596" y="428"/>
                  </a:lnTo>
                  <a:lnTo>
                    <a:pt x="598" y="428"/>
                  </a:lnTo>
                  <a:lnTo>
                    <a:pt x="596" y="430"/>
                  </a:lnTo>
                  <a:lnTo>
                    <a:pt x="596" y="432"/>
                  </a:lnTo>
                  <a:lnTo>
                    <a:pt x="596" y="434"/>
                  </a:lnTo>
                  <a:lnTo>
                    <a:pt x="600" y="432"/>
                  </a:lnTo>
                  <a:lnTo>
                    <a:pt x="602" y="426"/>
                  </a:lnTo>
                  <a:lnTo>
                    <a:pt x="602" y="426"/>
                  </a:lnTo>
                  <a:lnTo>
                    <a:pt x="600" y="424"/>
                  </a:lnTo>
                  <a:lnTo>
                    <a:pt x="596" y="424"/>
                  </a:lnTo>
                  <a:lnTo>
                    <a:pt x="596" y="424"/>
                  </a:lnTo>
                  <a:lnTo>
                    <a:pt x="592" y="422"/>
                  </a:lnTo>
                  <a:lnTo>
                    <a:pt x="590" y="420"/>
                  </a:lnTo>
                  <a:lnTo>
                    <a:pt x="592" y="416"/>
                  </a:lnTo>
                  <a:lnTo>
                    <a:pt x="590" y="420"/>
                  </a:lnTo>
                  <a:lnTo>
                    <a:pt x="588" y="420"/>
                  </a:lnTo>
                  <a:lnTo>
                    <a:pt x="588" y="416"/>
                  </a:lnTo>
                  <a:lnTo>
                    <a:pt x="584" y="416"/>
                  </a:lnTo>
                  <a:lnTo>
                    <a:pt x="584" y="412"/>
                  </a:lnTo>
                  <a:lnTo>
                    <a:pt x="584" y="412"/>
                  </a:lnTo>
                  <a:lnTo>
                    <a:pt x="582" y="412"/>
                  </a:lnTo>
                  <a:lnTo>
                    <a:pt x="580" y="410"/>
                  </a:lnTo>
                  <a:lnTo>
                    <a:pt x="580" y="410"/>
                  </a:lnTo>
                  <a:lnTo>
                    <a:pt x="580" y="408"/>
                  </a:lnTo>
                  <a:lnTo>
                    <a:pt x="580" y="406"/>
                  </a:lnTo>
                  <a:lnTo>
                    <a:pt x="580" y="404"/>
                  </a:lnTo>
                  <a:lnTo>
                    <a:pt x="580" y="398"/>
                  </a:lnTo>
                  <a:lnTo>
                    <a:pt x="582" y="396"/>
                  </a:lnTo>
                  <a:lnTo>
                    <a:pt x="586" y="392"/>
                  </a:lnTo>
                  <a:lnTo>
                    <a:pt x="588" y="390"/>
                  </a:lnTo>
                  <a:lnTo>
                    <a:pt x="590" y="390"/>
                  </a:lnTo>
                  <a:lnTo>
                    <a:pt x="590" y="390"/>
                  </a:lnTo>
                  <a:lnTo>
                    <a:pt x="592" y="388"/>
                  </a:lnTo>
                  <a:lnTo>
                    <a:pt x="594" y="386"/>
                  </a:lnTo>
                  <a:lnTo>
                    <a:pt x="592" y="386"/>
                  </a:lnTo>
                  <a:lnTo>
                    <a:pt x="590" y="388"/>
                  </a:lnTo>
                  <a:lnTo>
                    <a:pt x="588" y="388"/>
                  </a:lnTo>
                  <a:lnTo>
                    <a:pt x="588" y="386"/>
                  </a:lnTo>
                  <a:lnTo>
                    <a:pt x="588" y="384"/>
                  </a:lnTo>
                  <a:lnTo>
                    <a:pt x="588" y="380"/>
                  </a:lnTo>
                  <a:lnTo>
                    <a:pt x="592" y="378"/>
                  </a:lnTo>
                  <a:lnTo>
                    <a:pt x="594" y="372"/>
                  </a:lnTo>
                  <a:lnTo>
                    <a:pt x="594" y="372"/>
                  </a:lnTo>
                  <a:lnTo>
                    <a:pt x="596" y="370"/>
                  </a:lnTo>
                  <a:lnTo>
                    <a:pt x="598" y="370"/>
                  </a:lnTo>
                  <a:lnTo>
                    <a:pt x="600" y="366"/>
                  </a:lnTo>
                  <a:lnTo>
                    <a:pt x="602" y="364"/>
                  </a:lnTo>
                  <a:lnTo>
                    <a:pt x="604" y="366"/>
                  </a:lnTo>
                  <a:lnTo>
                    <a:pt x="604" y="370"/>
                  </a:lnTo>
                  <a:lnTo>
                    <a:pt x="604" y="370"/>
                  </a:lnTo>
                  <a:lnTo>
                    <a:pt x="604" y="372"/>
                  </a:lnTo>
                  <a:lnTo>
                    <a:pt x="606" y="370"/>
                  </a:lnTo>
                  <a:lnTo>
                    <a:pt x="608" y="370"/>
                  </a:lnTo>
                  <a:lnTo>
                    <a:pt x="610" y="364"/>
                  </a:lnTo>
                  <a:lnTo>
                    <a:pt x="610" y="364"/>
                  </a:lnTo>
                  <a:lnTo>
                    <a:pt x="608" y="364"/>
                  </a:lnTo>
                  <a:lnTo>
                    <a:pt x="606" y="362"/>
                  </a:lnTo>
                  <a:lnTo>
                    <a:pt x="604" y="360"/>
                  </a:lnTo>
                  <a:lnTo>
                    <a:pt x="606" y="358"/>
                  </a:lnTo>
                  <a:lnTo>
                    <a:pt x="610" y="358"/>
                  </a:lnTo>
                  <a:lnTo>
                    <a:pt x="610" y="356"/>
                  </a:lnTo>
                  <a:lnTo>
                    <a:pt x="614" y="356"/>
                  </a:lnTo>
                  <a:lnTo>
                    <a:pt x="614" y="352"/>
                  </a:lnTo>
                  <a:lnTo>
                    <a:pt x="616" y="352"/>
                  </a:lnTo>
                  <a:lnTo>
                    <a:pt x="618" y="352"/>
                  </a:lnTo>
                  <a:lnTo>
                    <a:pt x="622" y="354"/>
                  </a:lnTo>
                  <a:lnTo>
                    <a:pt x="622" y="356"/>
                  </a:lnTo>
                  <a:lnTo>
                    <a:pt x="622" y="356"/>
                  </a:lnTo>
                  <a:lnTo>
                    <a:pt x="624" y="358"/>
                  </a:lnTo>
                  <a:lnTo>
                    <a:pt x="626" y="360"/>
                  </a:lnTo>
                  <a:lnTo>
                    <a:pt x="628" y="362"/>
                  </a:lnTo>
                  <a:lnTo>
                    <a:pt x="626" y="364"/>
                  </a:lnTo>
                  <a:lnTo>
                    <a:pt x="626" y="364"/>
                  </a:lnTo>
                  <a:lnTo>
                    <a:pt x="626" y="366"/>
                  </a:lnTo>
                  <a:lnTo>
                    <a:pt x="626" y="368"/>
                  </a:lnTo>
                  <a:lnTo>
                    <a:pt x="628" y="370"/>
                  </a:lnTo>
                  <a:lnTo>
                    <a:pt x="628" y="372"/>
                  </a:lnTo>
                  <a:lnTo>
                    <a:pt x="628" y="376"/>
                  </a:lnTo>
                  <a:lnTo>
                    <a:pt x="628" y="378"/>
                  </a:lnTo>
                  <a:lnTo>
                    <a:pt x="628" y="378"/>
                  </a:lnTo>
                  <a:lnTo>
                    <a:pt x="628" y="380"/>
                  </a:lnTo>
                  <a:lnTo>
                    <a:pt x="628" y="382"/>
                  </a:lnTo>
                  <a:lnTo>
                    <a:pt x="626" y="386"/>
                  </a:lnTo>
                  <a:lnTo>
                    <a:pt x="626" y="388"/>
                  </a:lnTo>
                  <a:lnTo>
                    <a:pt x="624" y="390"/>
                  </a:lnTo>
                  <a:lnTo>
                    <a:pt x="626" y="392"/>
                  </a:lnTo>
                  <a:lnTo>
                    <a:pt x="624" y="394"/>
                  </a:lnTo>
                  <a:lnTo>
                    <a:pt x="628" y="398"/>
                  </a:lnTo>
                  <a:lnTo>
                    <a:pt x="628" y="398"/>
                  </a:lnTo>
                  <a:lnTo>
                    <a:pt x="626" y="400"/>
                  </a:lnTo>
                  <a:lnTo>
                    <a:pt x="628" y="402"/>
                  </a:lnTo>
                  <a:lnTo>
                    <a:pt x="626" y="404"/>
                  </a:lnTo>
                  <a:lnTo>
                    <a:pt x="626" y="406"/>
                  </a:lnTo>
                  <a:lnTo>
                    <a:pt x="628" y="406"/>
                  </a:lnTo>
                  <a:lnTo>
                    <a:pt x="630" y="408"/>
                  </a:lnTo>
                  <a:lnTo>
                    <a:pt x="628" y="410"/>
                  </a:lnTo>
                  <a:lnTo>
                    <a:pt x="628" y="412"/>
                  </a:lnTo>
                  <a:lnTo>
                    <a:pt x="626" y="412"/>
                  </a:lnTo>
                  <a:lnTo>
                    <a:pt x="624" y="412"/>
                  </a:lnTo>
                  <a:lnTo>
                    <a:pt x="622" y="410"/>
                  </a:lnTo>
                  <a:lnTo>
                    <a:pt x="624" y="406"/>
                  </a:lnTo>
                  <a:lnTo>
                    <a:pt x="620" y="408"/>
                  </a:lnTo>
                  <a:lnTo>
                    <a:pt x="620" y="410"/>
                  </a:lnTo>
                  <a:lnTo>
                    <a:pt x="616" y="412"/>
                  </a:lnTo>
                  <a:lnTo>
                    <a:pt x="616" y="412"/>
                  </a:lnTo>
                  <a:lnTo>
                    <a:pt x="620" y="412"/>
                  </a:lnTo>
                  <a:lnTo>
                    <a:pt x="622" y="412"/>
                  </a:lnTo>
                  <a:lnTo>
                    <a:pt x="622" y="414"/>
                  </a:lnTo>
                  <a:lnTo>
                    <a:pt x="614" y="420"/>
                  </a:lnTo>
                  <a:lnTo>
                    <a:pt x="614" y="420"/>
                  </a:lnTo>
                  <a:lnTo>
                    <a:pt x="612" y="420"/>
                  </a:lnTo>
                  <a:lnTo>
                    <a:pt x="612" y="422"/>
                  </a:lnTo>
                  <a:lnTo>
                    <a:pt x="610" y="424"/>
                  </a:lnTo>
                  <a:lnTo>
                    <a:pt x="612" y="426"/>
                  </a:lnTo>
                  <a:lnTo>
                    <a:pt x="614" y="424"/>
                  </a:lnTo>
                  <a:lnTo>
                    <a:pt x="616" y="426"/>
                  </a:lnTo>
                  <a:lnTo>
                    <a:pt x="616" y="428"/>
                  </a:lnTo>
                  <a:lnTo>
                    <a:pt x="618" y="430"/>
                  </a:lnTo>
                  <a:lnTo>
                    <a:pt x="622" y="428"/>
                  </a:lnTo>
                  <a:lnTo>
                    <a:pt x="622" y="426"/>
                  </a:lnTo>
                  <a:lnTo>
                    <a:pt x="624" y="426"/>
                  </a:lnTo>
                  <a:lnTo>
                    <a:pt x="624" y="426"/>
                  </a:lnTo>
                  <a:lnTo>
                    <a:pt x="624" y="428"/>
                  </a:lnTo>
                  <a:lnTo>
                    <a:pt x="624" y="428"/>
                  </a:lnTo>
                  <a:lnTo>
                    <a:pt x="626" y="430"/>
                  </a:lnTo>
                  <a:lnTo>
                    <a:pt x="628" y="432"/>
                  </a:lnTo>
                  <a:lnTo>
                    <a:pt x="628" y="430"/>
                  </a:lnTo>
                  <a:lnTo>
                    <a:pt x="630" y="430"/>
                  </a:lnTo>
                  <a:lnTo>
                    <a:pt x="630" y="432"/>
                  </a:lnTo>
                  <a:lnTo>
                    <a:pt x="628" y="432"/>
                  </a:lnTo>
                  <a:lnTo>
                    <a:pt x="624" y="436"/>
                  </a:lnTo>
                  <a:lnTo>
                    <a:pt x="624" y="436"/>
                  </a:lnTo>
                  <a:lnTo>
                    <a:pt x="622" y="434"/>
                  </a:lnTo>
                  <a:lnTo>
                    <a:pt x="622" y="434"/>
                  </a:lnTo>
                  <a:lnTo>
                    <a:pt x="622" y="434"/>
                  </a:lnTo>
                  <a:lnTo>
                    <a:pt x="622" y="434"/>
                  </a:lnTo>
                  <a:lnTo>
                    <a:pt x="622" y="436"/>
                  </a:lnTo>
                  <a:lnTo>
                    <a:pt x="622" y="438"/>
                  </a:lnTo>
                  <a:lnTo>
                    <a:pt x="624" y="442"/>
                  </a:lnTo>
                  <a:lnTo>
                    <a:pt x="624" y="444"/>
                  </a:lnTo>
                  <a:lnTo>
                    <a:pt x="624" y="446"/>
                  </a:lnTo>
                  <a:lnTo>
                    <a:pt x="624" y="448"/>
                  </a:lnTo>
                  <a:lnTo>
                    <a:pt x="622" y="448"/>
                  </a:lnTo>
                  <a:lnTo>
                    <a:pt x="622" y="450"/>
                  </a:lnTo>
                  <a:lnTo>
                    <a:pt x="622" y="454"/>
                  </a:lnTo>
                  <a:lnTo>
                    <a:pt x="620" y="456"/>
                  </a:lnTo>
                  <a:lnTo>
                    <a:pt x="620" y="458"/>
                  </a:lnTo>
                  <a:lnTo>
                    <a:pt x="620" y="460"/>
                  </a:lnTo>
                  <a:lnTo>
                    <a:pt x="620" y="462"/>
                  </a:lnTo>
                  <a:lnTo>
                    <a:pt x="620" y="462"/>
                  </a:lnTo>
                  <a:lnTo>
                    <a:pt x="622" y="462"/>
                  </a:lnTo>
                  <a:lnTo>
                    <a:pt x="622" y="460"/>
                  </a:lnTo>
                  <a:lnTo>
                    <a:pt x="624" y="458"/>
                  </a:lnTo>
                  <a:lnTo>
                    <a:pt x="626" y="458"/>
                  </a:lnTo>
                  <a:lnTo>
                    <a:pt x="628" y="456"/>
                  </a:lnTo>
                  <a:lnTo>
                    <a:pt x="628" y="456"/>
                  </a:lnTo>
                  <a:lnTo>
                    <a:pt x="628" y="454"/>
                  </a:lnTo>
                  <a:lnTo>
                    <a:pt x="630" y="454"/>
                  </a:lnTo>
                  <a:lnTo>
                    <a:pt x="630" y="454"/>
                  </a:lnTo>
                  <a:lnTo>
                    <a:pt x="630" y="450"/>
                  </a:lnTo>
                  <a:lnTo>
                    <a:pt x="632" y="448"/>
                  </a:lnTo>
                  <a:lnTo>
                    <a:pt x="634" y="444"/>
                  </a:lnTo>
                  <a:lnTo>
                    <a:pt x="638" y="440"/>
                  </a:lnTo>
                  <a:lnTo>
                    <a:pt x="638" y="438"/>
                  </a:lnTo>
                  <a:lnTo>
                    <a:pt x="640" y="438"/>
                  </a:lnTo>
                  <a:lnTo>
                    <a:pt x="640" y="438"/>
                  </a:lnTo>
                  <a:lnTo>
                    <a:pt x="640" y="440"/>
                  </a:lnTo>
                  <a:lnTo>
                    <a:pt x="642" y="444"/>
                  </a:lnTo>
                  <a:lnTo>
                    <a:pt x="642" y="448"/>
                  </a:lnTo>
                  <a:lnTo>
                    <a:pt x="646" y="450"/>
                  </a:lnTo>
                  <a:lnTo>
                    <a:pt x="646" y="454"/>
                  </a:lnTo>
                  <a:lnTo>
                    <a:pt x="644" y="456"/>
                  </a:lnTo>
                  <a:lnTo>
                    <a:pt x="646" y="462"/>
                  </a:lnTo>
                  <a:lnTo>
                    <a:pt x="644" y="464"/>
                  </a:lnTo>
                  <a:lnTo>
                    <a:pt x="642" y="464"/>
                  </a:lnTo>
                  <a:lnTo>
                    <a:pt x="640" y="462"/>
                  </a:lnTo>
                  <a:lnTo>
                    <a:pt x="640" y="464"/>
                  </a:lnTo>
                  <a:lnTo>
                    <a:pt x="638" y="466"/>
                  </a:lnTo>
                  <a:lnTo>
                    <a:pt x="638" y="468"/>
                  </a:lnTo>
                  <a:lnTo>
                    <a:pt x="636" y="470"/>
                  </a:lnTo>
                  <a:lnTo>
                    <a:pt x="636" y="474"/>
                  </a:lnTo>
                  <a:lnTo>
                    <a:pt x="636" y="476"/>
                  </a:lnTo>
                  <a:lnTo>
                    <a:pt x="636" y="480"/>
                  </a:lnTo>
                  <a:lnTo>
                    <a:pt x="638" y="488"/>
                  </a:lnTo>
                  <a:lnTo>
                    <a:pt x="640" y="492"/>
                  </a:lnTo>
                  <a:lnTo>
                    <a:pt x="640" y="494"/>
                  </a:lnTo>
                  <a:lnTo>
                    <a:pt x="642" y="496"/>
                  </a:lnTo>
                  <a:lnTo>
                    <a:pt x="644" y="496"/>
                  </a:lnTo>
                  <a:lnTo>
                    <a:pt x="642" y="492"/>
                  </a:lnTo>
                  <a:lnTo>
                    <a:pt x="642" y="492"/>
                  </a:lnTo>
                  <a:lnTo>
                    <a:pt x="644" y="490"/>
                  </a:lnTo>
                  <a:lnTo>
                    <a:pt x="646" y="490"/>
                  </a:lnTo>
                  <a:lnTo>
                    <a:pt x="646" y="494"/>
                  </a:lnTo>
                  <a:lnTo>
                    <a:pt x="648" y="492"/>
                  </a:lnTo>
                  <a:lnTo>
                    <a:pt x="648" y="490"/>
                  </a:lnTo>
                  <a:lnTo>
                    <a:pt x="650" y="488"/>
                  </a:lnTo>
                  <a:lnTo>
                    <a:pt x="650" y="484"/>
                  </a:lnTo>
                  <a:lnTo>
                    <a:pt x="652" y="484"/>
                  </a:lnTo>
                  <a:lnTo>
                    <a:pt x="656" y="480"/>
                  </a:lnTo>
                  <a:lnTo>
                    <a:pt x="656" y="480"/>
                  </a:lnTo>
                  <a:lnTo>
                    <a:pt x="656" y="478"/>
                  </a:lnTo>
                  <a:lnTo>
                    <a:pt x="662" y="474"/>
                  </a:lnTo>
                  <a:lnTo>
                    <a:pt x="664" y="470"/>
                  </a:lnTo>
                  <a:lnTo>
                    <a:pt x="666" y="464"/>
                  </a:lnTo>
                  <a:lnTo>
                    <a:pt x="668" y="460"/>
                  </a:lnTo>
                  <a:lnTo>
                    <a:pt x="670" y="458"/>
                  </a:lnTo>
                  <a:lnTo>
                    <a:pt x="672" y="462"/>
                  </a:lnTo>
                  <a:lnTo>
                    <a:pt x="674" y="460"/>
                  </a:lnTo>
                  <a:lnTo>
                    <a:pt x="676" y="460"/>
                  </a:lnTo>
                  <a:lnTo>
                    <a:pt x="678" y="460"/>
                  </a:lnTo>
                  <a:lnTo>
                    <a:pt x="678" y="458"/>
                  </a:lnTo>
                  <a:lnTo>
                    <a:pt x="676" y="458"/>
                  </a:lnTo>
                  <a:lnTo>
                    <a:pt x="674" y="456"/>
                  </a:lnTo>
                  <a:lnTo>
                    <a:pt x="676" y="456"/>
                  </a:lnTo>
                  <a:lnTo>
                    <a:pt x="678" y="454"/>
                  </a:lnTo>
                  <a:lnTo>
                    <a:pt x="680" y="456"/>
                  </a:lnTo>
                  <a:lnTo>
                    <a:pt x="680" y="454"/>
                  </a:lnTo>
                  <a:lnTo>
                    <a:pt x="682" y="456"/>
                  </a:lnTo>
                  <a:lnTo>
                    <a:pt x="684" y="454"/>
                  </a:lnTo>
                  <a:lnTo>
                    <a:pt x="682" y="452"/>
                  </a:lnTo>
                  <a:lnTo>
                    <a:pt x="680" y="452"/>
                  </a:lnTo>
                  <a:lnTo>
                    <a:pt x="680" y="450"/>
                  </a:lnTo>
                  <a:lnTo>
                    <a:pt x="678" y="450"/>
                  </a:lnTo>
                  <a:lnTo>
                    <a:pt x="678" y="446"/>
                  </a:lnTo>
                  <a:lnTo>
                    <a:pt x="680" y="444"/>
                  </a:lnTo>
                  <a:lnTo>
                    <a:pt x="680" y="442"/>
                  </a:lnTo>
                  <a:lnTo>
                    <a:pt x="682" y="442"/>
                  </a:lnTo>
                  <a:lnTo>
                    <a:pt x="680" y="440"/>
                  </a:lnTo>
                  <a:lnTo>
                    <a:pt x="680" y="440"/>
                  </a:lnTo>
                  <a:lnTo>
                    <a:pt x="682" y="438"/>
                  </a:lnTo>
                  <a:lnTo>
                    <a:pt x="682" y="436"/>
                  </a:lnTo>
                  <a:lnTo>
                    <a:pt x="682" y="436"/>
                  </a:lnTo>
                  <a:lnTo>
                    <a:pt x="684" y="436"/>
                  </a:lnTo>
                  <a:lnTo>
                    <a:pt x="684" y="434"/>
                  </a:lnTo>
                  <a:lnTo>
                    <a:pt x="684" y="432"/>
                  </a:lnTo>
                  <a:lnTo>
                    <a:pt x="682" y="430"/>
                  </a:lnTo>
                  <a:lnTo>
                    <a:pt x="684" y="432"/>
                  </a:lnTo>
                  <a:lnTo>
                    <a:pt x="686" y="434"/>
                  </a:lnTo>
                  <a:lnTo>
                    <a:pt x="688" y="434"/>
                  </a:lnTo>
                  <a:lnTo>
                    <a:pt x="690" y="432"/>
                  </a:lnTo>
                  <a:lnTo>
                    <a:pt x="694" y="432"/>
                  </a:lnTo>
                  <a:lnTo>
                    <a:pt x="696" y="434"/>
                  </a:lnTo>
                  <a:lnTo>
                    <a:pt x="698" y="436"/>
                  </a:lnTo>
                  <a:lnTo>
                    <a:pt x="698" y="438"/>
                  </a:lnTo>
                  <a:lnTo>
                    <a:pt x="702" y="440"/>
                  </a:lnTo>
                  <a:lnTo>
                    <a:pt x="704" y="438"/>
                  </a:lnTo>
                  <a:lnTo>
                    <a:pt x="706" y="440"/>
                  </a:lnTo>
                  <a:lnTo>
                    <a:pt x="710" y="442"/>
                  </a:lnTo>
                  <a:lnTo>
                    <a:pt x="710" y="442"/>
                  </a:lnTo>
                  <a:lnTo>
                    <a:pt x="708" y="444"/>
                  </a:lnTo>
                  <a:lnTo>
                    <a:pt x="710" y="446"/>
                  </a:lnTo>
                  <a:lnTo>
                    <a:pt x="708" y="446"/>
                  </a:lnTo>
                  <a:lnTo>
                    <a:pt x="706" y="444"/>
                  </a:lnTo>
                  <a:lnTo>
                    <a:pt x="706" y="444"/>
                  </a:lnTo>
                  <a:lnTo>
                    <a:pt x="706" y="446"/>
                  </a:lnTo>
                  <a:lnTo>
                    <a:pt x="712" y="448"/>
                  </a:lnTo>
                  <a:lnTo>
                    <a:pt x="712" y="452"/>
                  </a:lnTo>
                  <a:lnTo>
                    <a:pt x="710" y="452"/>
                  </a:lnTo>
                  <a:lnTo>
                    <a:pt x="710" y="454"/>
                  </a:lnTo>
                  <a:lnTo>
                    <a:pt x="712" y="452"/>
                  </a:lnTo>
                  <a:lnTo>
                    <a:pt x="716" y="454"/>
                  </a:lnTo>
                  <a:lnTo>
                    <a:pt x="716" y="454"/>
                  </a:lnTo>
                  <a:lnTo>
                    <a:pt x="718" y="454"/>
                  </a:lnTo>
                  <a:lnTo>
                    <a:pt x="718" y="456"/>
                  </a:lnTo>
                  <a:lnTo>
                    <a:pt x="718" y="458"/>
                  </a:lnTo>
                  <a:lnTo>
                    <a:pt x="714" y="462"/>
                  </a:lnTo>
                  <a:lnTo>
                    <a:pt x="712" y="462"/>
                  </a:lnTo>
                  <a:lnTo>
                    <a:pt x="710" y="462"/>
                  </a:lnTo>
                  <a:lnTo>
                    <a:pt x="712" y="462"/>
                  </a:lnTo>
                  <a:lnTo>
                    <a:pt x="714" y="464"/>
                  </a:lnTo>
                  <a:lnTo>
                    <a:pt x="714" y="466"/>
                  </a:lnTo>
                  <a:lnTo>
                    <a:pt x="714" y="466"/>
                  </a:lnTo>
                  <a:lnTo>
                    <a:pt x="716" y="466"/>
                  </a:lnTo>
                  <a:lnTo>
                    <a:pt x="714" y="468"/>
                  </a:lnTo>
                  <a:lnTo>
                    <a:pt x="716" y="470"/>
                  </a:lnTo>
                  <a:lnTo>
                    <a:pt x="712" y="472"/>
                  </a:lnTo>
                  <a:lnTo>
                    <a:pt x="708" y="472"/>
                  </a:lnTo>
                  <a:lnTo>
                    <a:pt x="706" y="472"/>
                  </a:lnTo>
                  <a:lnTo>
                    <a:pt x="706" y="474"/>
                  </a:lnTo>
                  <a:lnTo>
                    <a:pt x="704" y="472"/>
                  </a:lnTo>
                  <a:lnTo>
                    <a:pt x="702" y="470"/>
                  </a:lnTo>
                  <a:lnTo>
                    <a:pt x="700" y="470"/>
                  </a:lnTo>
                  <a:lnTo>
                    <a:pt x="698" y="470"/>
                  </a:lnTo>
                  <a:lnTo>
                    <a:pt x="698" y="470"/>
                  </a:lnTo>
                  <a:lnTo>
                    <a:pt x="698" y="472"/>
                  </a:lnTo>
                  <a:lnTo>
                    <a:pt x="696" y="472"/>
                  </a:lnTo>
                  <a:lnTo>
                    <a:pt x="698" y="472"/>
                  </a:lnTo>
                  <a:lnTo>
                    <a:pt x="700" y="474"/>
                  </a:lnTo>
                  <a:lnTo>
                    <a:pt x="700" y="476"/>
                  </a:lnTo>
                  <a:lnTo>
                    <a:pt x="698" y="476"/>
                  </a:lnTo>
                  <a:lnTo>
                    <a:pt x="700" y="476"/>
                  </a:lnTo>
                  <a:lnTo>
                    <a:pt x="698" y="480"/>
                  </a:lnTo>
                  <a:lnTo>
                    <a:pt x="698" y="480"/>
                  </a:lnTo>
                  <a:lnTo>
                    <a:pt x="700" y="482"/>
                  </a:lnTo>
                  <a:lnTo>
                    <a:pt x="700" y="480"/>
                  </a:lnTo>
                  <a:lnTo>
                    <a:pt x="702" y="480"/>
                  </a:lnTo>
                  <a:lnTo>
                    <a:pt x="702" y="482"/>
                  </a:lnTo>
                  <a:lnTo>
                    <a:pt x="698" y="482"/>
                  </a:lnTo>
                  <a:lnTo>
                    <a:pt x="698" y="484"/>
                  </a:lnTo>
                  <a:lnTo>
                    <a:pt x="698" y="488"/>
                  </a:lnTo>
                  <a:lnTo>
                    <a:pt x="700" y="490"/>
                  </a:lnTo>
                  <a:lnTo>
                    <a:pt x="700" y="492"/>
                  </a:lnTo>
                  <a:lnTo>
                    <a:pt x="702" y="496"/>
                  </a:lnTo>
                  <a:lnTo>
                    <a:pt x="702" y="500"/>
                  </a:lnTo>
                  <a:lnTo>
                    <a:pt x="702" y="500"/>
                  </a:lnTo>
                  <a:lnTo>
                    <a:pt x="702" y="502"/>
                  </a:lnTo>
                  <a:lnTo>
                    <a:pt x="698" y="504"/>
                  </a:lnTo>
                  <a:lnTo>
                    <a:pt x="698" y="506"/>
                  </a:lnTo>
                  <a:lnTo>
                    <a:pt x="698" y="508"/>
                  </a:lnTo>
                  <a:lnTo>
                    <a:pt x="696" y="508"/>
                  </a:lnTo>
                  <a:lnTo>
                    <a:pt x="692" y="508"/>
                  </a:lnTo>
                  <a:lnTo>
                    <a:pt x="690" y="508"/>
                  </a:lnTo>
                  <a:lnTo>
                    <a:pt x="690" y="512"/>
                  </a:lnTo>
                  <a:lnTo>
                    <a:pt x="686" y="512"/>
                  </a:lnTo>
                  <a:lnTo>
                    <a:pt x="686" y="514"/>
                  </a:lnTo>
                  <a:lnTo>
                    <a:pt x="684" y="514"/>
                  </a:lnTo>
                  <a:lnTo>
                    <a:pt x="680" y="518"/>
                  </a:lnTo>
                  <a:lnTo>
                    <a:pt x="678" y="518"/>
                  </a:lnTo>
                  <a:lnTo>
                    <a:pt x="678" y="518"/>
                  </a:lnTo>
                  <a:lnTo>
                    <a:pt x="676" y="520"/>
                  </a:lnTo>
                  <a:lnTo>
                    <a:pt x="670" y="522"/>
                  </a:lnTo>
                  <a:lnTo>
                    <a:pt x="668" y="522"/>
                  </a:lnTo>
                  <a:lnTo>
                    <a:pt x="670" y="520"/>
                  </a:lnTo>
                  <a:lnTo>
                    <a:pt x="668" y="516"/>
                  </a:lnTo>
                  <a:lnTo>
                    <a:pt x="666" y="514"/>
                  </a:lnTo>
                  <a:lnTo>
                    <a:pt x="666" y="514"/>
                  </a:lnTo>
                  <a:lnTo>
                    <a:pt x="668" y="512"/>
                  </a:lnTo>
                  <a:lnTo>
                    <a:pt x="668" y="510"/>
                  </a:lnTo>
                  <a:lnTo>
                    <a:pt x="670" y="508"/>
                  </a:lnTo>
                  <a:lnTo>
                    <a:pt x="668" y="510"/>
                  </a:lnTo>
                  <a:lnTo>
                    <a:pt x="666" y="510"/>
                  </a:lnTo>
                  <a:lnTo>
                    <a:pt x="666" y="506"/>
                  </a:lnTo>
                  <a:lnTo>
                    <a:pt x="666" y="504"/>
                  </a:lnTo>
                  <a:lnTo>
                    <a:pt x="664" y="502"/>
                  </a:lnTo>
                  <a:lnTo>
                    <a:pt x="662" y="504"/>
                  </a:lnTo>
                  <a:lnTo>
                    <a:pt x="662" y="502"/>
                  </a:lnTo>
                  <a:lnTo>
                    <a:pt x="658" y="502"/>
                  </a:lnTo>
                  <a:lnTo>
                    <a:pt x="656" y="506"/>
                  </a:lnTo>
                  <a:lnTo>
                    <a:pt x="658" y="506"/>
                  </a:lnTo>
                  <a:lnTo>
                    <a:pt x="662" y="504"/>
                  </a:lnTo>
                  <a:lnTo>
                    <a:pt x="662" y="506"/>
                  </a:lnTo>
                  <a:lnTo>
                    <a:pt x="662" y="508"/>
                  </a:lnTo>
                  <a:lnTo>
                    <a:pt x="664" y="508"/>
                  </a:lnTo>
                  <a:lnTo>
                    <a:pt x="666" y="512"/>
                  </a:lnTo>
                  <a:lnTo>
                    <a:pt x="664" y="516"/>
                  </a:lnTo>
                  <a:lnTo>
                    <a:pt x="666" y="516"/>
                  </a:lnTo>
                  <a:lnTo>
                    <a:pt x="666" y="520"/>
                  </a:lnTo>
                  <a:lnTo>
                    <a:pt x="666" y="522"/>
                  </a:lnTo>
                  <a:lnTo>
                    <a:pt x="666" y="522"/>
                  </a:lnTo>
                  <a:lnTo>
                    <a:pt x="666" y="524"/>
                  </a:lnTo>
                  <a:lnTo>
                    <a:pt x="664" y="524"/>
                  </a:lnTo>
                  <a:lnTo>
                    <a:pt x="662" y="520"/>
                  </a:lnTo>
                  <a:lnTo>
                    <a:pt x="660" y="518"/>
                  </a:lnTo>
                  <a:lnTo>
                    <a:pt x="660" y="518"/>
                  </a:lnTo>
                  <a:lnTo>
                    <a:pt x="658" y="516"/>
                  </a:lnTo>
                  <a:lnTo>
                    <a:pt x="656" y="518"/>
                  </a:lnTo>
                  <a:lnTo>
                    <a:pt x="660" y="520"/>
                  </a:lnTo>
                  <a:lnTo>
                    <a:pt x="658" y="522"/>
                  </a:lnTo>
                  <a:lnTo>
                    <a:pt x="656" y="520"/>
                  </a:lnTo>
                  <a:lnTo>
                    <a:pt x="654" y="520"/>
                  </a:lnTo>
                  <a:lnTo>
                    <a:pt x="654" y="520"/>
                  </a:lnTo>
                  <a:lnTo>
                    <a:pt x="652" y="520"/>
                  </a:lnTo>
                  <a:lnTo>
                    <a:pt x="652" y="518"/>
                  </a:lnTo>
                  <a:lnTo>
                    <a:pt x="654" y="514"/>
                  </a:lnTo>
                  <a:lnTo>
                    <a:pt x="654" y="514"/>
                  </a:lnTo>
                  <a:lnTo>
                    <a:pt x="652" y="514"/>
                  </a:lnTo>
                  <a:lnTo>
                    <a:pt x="652" y="512"/>
                  </a:lnTo>
                  <a:lnTo>
                    <a:pt x="650" y="514"/>
                  </a:lnTo>
                  <a:lnTo>
                    <a:pt x="646" y="514"/>
                  </a:lnTo>
                  <a:lnTo>
                    <a:pt x="644" y="512"/>
                  </a:lnTo>
                  <a:lnTo>
                    <a:pt x="642" y="512"/>
                  </a:lnTo>
                  <a:lnTo>
                    <a:pt x="640" y="510"/>
                  </a:lnTo>
                  <a:lnTo>
                    <a:pt x="638" y="512"/>
                  </a:lnTo>
                  <a:lnTo>
                    <a:pt x="640" y="514"/>
                  </a:lnTo>
                  <a:lnTo>
                    <a:pt x="638" y="516"/>
                  </a:lnTo>
                  <a:lnTo>
                    <a:pt x="638" y="518"/>
                  </a:lnTo>
                  <a:lnTo>
                    <a:pt x="640" y="520"/>
                  </a:lnTo>
                  <a:lnTo>
                    <a:pt x="642" y="520"/>
                  </a:lnTo>
                  <a:lnTo>
                    <a:pt x="644" y="522"/>
                  </a:lnTo>
                  <a:lnTo>
                    <a:pt x="642" y="526"/>
                  </a:lnTo>
                  <a:lnTo>
                    <a:pt x="640" y="526"/>
                  </a:lnTo>
                  <a:lnTo>
                    <a:pt x="634" y="530"/>
                  </a:lnTo>
                  <a:lnTo>
                    <a:pt x="632" y="534"/>
                  </a:lnTo>
                  <a:lnTo>
                    <a:pt x="630" y="538"/>
                  </a:lnTo>
                  <a:lnTo>
                    <a:pt x="628" y="536"/>
                  </a:lnTo>
                  <a:lnTo>
                    <a:pt x="626" y="538"/>
                  </a:lnTo>
                  <a:lnTo>
                    <a:pt x="624" y="540"/>
                  </a:lnTo>
                  <a:lnTo>
                    <a:pt x="622" y="542"/>
                  </a:lnTo>
                  <a:lnTo>
                    <a:pt x="614" y="540"/>
                  </a:lnTo>
                  <a:lnTo>
                    <a:pt x="614" y="538"/>
                  </a:lnTo>
                  <a:lnTo>
                    <a:pt x="612" y="534"/>
                  </a:lnTo>
                  <a:lnTo>
                    <a:pt x="608" y="532"/>
                  </a:lnTo>
                  <a:lnTo>
                    <a:pt x="608" y="532"/>
                  </a:lnTo>
                  <a:lnTo>
                    <a:pt x="610" y="532"/>
                  </a:lnTo>
                  <a:lnTo>
                    <a:pt x="610" y="530"/>
                  </a:lnTo>
                  <a:lnTo>
                    <a:pt x="610" y="530"/>
                  </a:lnTo>
                  <a:lnTo>
                    <a:pt x="608" y="528"/>
                  </a:lnTo>
                  <a:lnTo>
                    <a:pt x="604" y="524"/>
                  </a:lnTo>
                  <a:lnTo>
                    <a:pt x="602" y="522"/>
                  </a:lnTo>
                  <a:lnTo>
                    <a:pt x="596" y="522"/>
                  </a:lnTo>
                  <a:lnTo>
                    <a:pt x="594" y="520"/>
                  </a:lnTo>
                  <a:lnTo>
                    <a:pt x="588" y="518"/>
                  </a:lnTo>
                  <a:lnTo>
                    <a:pt x="586" y="518"/>
                  </a:lnTo>
                  <a:lnTo>
                    <a:pt x="586" y="520"/>
                  </a:lnTo>
                  <a:lnTo>
                    <a:pt x="586" y="522"/>
                  </a:lnTo>
                  <a:lnTo>
                    <a:pt x="588" y="520"/>
                  </a:lnTo>
                  <a:lnTo>
                    <a:pt x="588" y="520"/>
                  </a:lnTo>
                  <a:lnTo>
                    <a:pt x="594" y="522"/>
                  </a:lnTo>
                  <a:lnTo>
                    <a:pt x="600" y="522"/>
                  </a:lnTo>
                  <a:lnTo>
                    <a:pt x="600" y="524"/>
                  </a:lnTo>
                  <a:lnTo>
                    <a:pt x="600" y="524"/>
                  </a:lnTo>
                  <a:lnTo>
                    <a:pt x="600" y="524"/>
                  </a:lnTo>
                  <a:lnTo>
                    <a:pt x="598" y="526"/>
                  </a:lnTo>
                  <a:lnTo>
                    <a:pt x="600" y="526"/>
                  </a:lnTo>
                  <a:lnTo>
                    <a:pt x="600" y="530"/>
                  </a:lnTo>
                  <a:lnTo>
                    <a:pt x="600" y="530"/>
                  </a:lnTo>
                  <a:lnTo>
                    <a:pt x="604" y="536"/>
                  </a:lnTo>
                  <a:lnTo>
                    <a:pt x="606" y="538"/>
                  </a:lnTo>
                  <a:lnTo>
                    <a:pt x="610" y="540"/>
                  </a:lnTo>
                  <a:lnTo>
                    <a:pt x="614" y="542"/>
                  </a:lnTo>
                  <a:lnTo>
                    <a:pt x="624" y="544"/>
                  </a:lnTo>
                  <a:lnTo>
                    <a:pt x="624" y="546"/>
                  </a:lnTo>
                  <a:lnTo>
                    <a:pt x="622" y="548"/>
                  </a:lnTo>
                  <a:lnTo>
                    <a:pt x="620" y="550"/>
                  </a:lnTo>
                  <a:lnTo>
                    <a:pt x="618" y="552"/>
                  </a:lnTo>
                  <a:lnTo>
                    <a:pt x="614" y="556"/>
                  </a:lnTo>
                  <a:lnTo>
                    <a:pt x="614" y="554"/>
                  </a:lnTo>
                  <a:lnTo>
                    <a:pt x="612" y="556"/>
                  </a:lnTo>
                  <a:lnTo>
                    <a:pt x="612" y="556"/>
                  </a:lnTo>
                  <a:lnTo>
                    <a:pt x="604" y="566"/>
                  </a:lnTo>
                  <a:lnTo>
                    <a:pt x="600" y="566"/>
                  </a:lnTo>
                  <a:lnTo>
                    <a:pt x="600" y="570"/>
                  </a:lnTo>
                  <a:lnTo>
                    <a:pt x="596" y="570"/>
                  </a:lnTo>
                  <a:lnTo>
                    <a:pt x="596" y="570"/>
                  </a:lnTo>
                  <a:lnTo>
                    <a:pt x="594" y="570"/>
                  </a:lnTo>
                  <a:lnTo>
                    <a:pt x="594" y="572"/>
                  </a:lnTo>
                  <a:lnTo>
                    <a:pt x="590" y="568"/>
                  </a:lnTo>
                  <a:lnTo>
                    <a:pt x="588" y="566"/>
                  </a:lnTo>
                  <a:lnTo>
                    <a:pt x="588" y="568"/>
                  </a:lnTo>
                  <a:lnTo>
                    <a:pt x="588" y="566"/>
                  </a:lnTo>
                  <a:lnTo>
                    <a:pt x="586" y="566"/>
                  </a:lnTo>
                  <a:lnTo>
                    <a:pt x="588" y="564"/>
                  </a:lnTo>
                  <a:lnTo>
                    <a:pt x="588" y="564"/>
                  </a:lnTo>
                  <a:lnTo>
                    <a:pt x="586" y="562"/>
                  </a:lnTo>
                  <a:lnTo>
                    <a:pt x="584" y="564"/>
                  </a:lnTo>
                  <a:lnTo>
                    <a:pt x="582" y="568"/>
                  </a:lnTo>
                  <a:lnTo>
                    <a:pt x="582" y="566"/>
                  </a:lnTo>
                  <a:lnTo>
                    <a:pt x="580" y="562"/>
                  </a:lnTo>
                  <a:lnTo>
                    <a:pt x="580" y="566"/>
                  </a:lnTo>
                  <a:lnTo>
                    <a:pt x="580" y="566"/>
                  </a:lnTo>
                  <a:lnTo>
                    <a:pt x="580" y="572"/>
                  </a:lnTo>
                  <a:lnTo>
                    <a:pt x="578" y="576"/>
                  </a:lnTo>
                  <a:lnTo>
                    <a:pt x="576" y="576"/>
                  </a:lnTo>
                  <a:lnTo>
                    <a:pt x="576" y="574"/>
                  </a:lnTo>
                  <a:lnTo>
                    <a:pt x="574" y="572"/>
                  </a:lnTo>
                  <a:lnTo>
                    <a:pt x="572" y="572"/>
                  </a:lnTo>
                  <a:lnTo>
                    <a:pt x="574" y="574"/>
                  </a:lnTo>
                  <a:lnTo>
                    <a:pt x="572" y="576"/>
                  </a:lnTo>
                  <a:lnTo>
                    <a:pt x="572" y="578"/>
                  </a:lnTo>
                  <a:lnTo>
                    <a:pt x="572" y="578"/>
                  </a:lnTo>
                  <a:lnTo>
                    <a:pt x="568" y="576"/>
                  </a:lnTo>
                  <a:lnTo>
                    <a:pt x="568" y="574"/>
                  </a:lnTo>
                  <a:lnTo>
                    <a:pt x="566" y="574"/>
                  </a:lnTo>
                  <a:lnTo>
                    <a:pt x="564" y="570"/>
                  </a:lnTo>
                  <a:lnTo>
                    <a:pt x="558" y="568"/>
                  </a:lnTo>
                  <a:lnTo>
                    <a:pt x="554" y="566"/>
                  </a:lnTo>
                  <a:lnTo>
                    <a:pt x="552" y="562"/>
                  </a:lnTo>
                  <a:lnTo>
                    <a:pt x="550" y="562"/>
                  </a:lnTo>
                  <a:lnTo>
                    <a:pt x="548" y="558"/>
                  </a:lnTo>
                  <a:lnTo>
                    <a:pt x="546" y="558"/>
                  </a:lnTo>
                  <a:lnTo>
                    <a:pt x="546" y="560"/>
                  </a:lnTo>
                  <a:lnTo>
                    <a:pt x="544" y="560"/>
                  </a:lnTo>
                  <a:lnTo>
                    <a:pt x="546" y="564"/>
                  </a:lnTo>
                  <a:lnTo>
                    <a:pt x="548" y="566"/>
                  </a:lnTo>
                  <a:lnTo>
                    <a:pt x="548" y="564"/>
                  </a:lnTo>
                  <a:lnTo>
                    <a:pt x="546" y="562"/>
                  </a:lnTo>
                  <a:lnTo>
                    <a:pt x="548" y="562"/>
                  </a:lnTo>
                  <a:lnTo>
                    <a:pt x="548" y="562"/>
                  </a:lnTo>
                  <a:lnTo>
                    <a:pt x="554" y="566"/>
                  </a:lnTo>
                  <a:lnTo>
                    <a:pt x="558" y="570"/>
                  </a:lnTo>
                  <a:lnTo>
                    <a:pt x="558" y="570"/>
                  </a:lnTo>
                  <a:lnTo>
                    <a:pt x="556" y="572"/>
                  </a:lnTo>
                  <a:lnTo>
                    <a:pt x="552" y="572"/>
                  </a:lnTo>
                  <a:lnTo>
                    <a:pt x="552" y="572"/>
                  </a:lnTo>
                  <a:lnTo>
                    <a:pt x="552" y="574"/>
                  </a:lnTo>
                  <a:lnTo>
                    <a:pt x="552" y="574"/>
                  </a:lnTo>
                  <a:lnTo>
                    <a:pt x="552" y="574"/>
                  </a:lnTo>
                  <a:lnTo>
                    <a:pt x="558" y="574"/>
                  </a:lnTo>
                  <a:lnTo>
                    <a:pt x="560" y="572"/>
                  </a:lnTo>
                  <a:lnTo>
                    <a:pt x="562" y="572"/>
                  </a:lnTo>
                  <a:lnTo>
                    <a:pt x="562" y="572"/>
                  </a:lnTo>
                  <a:lnTo>
                    <a:pt x="564" y="576"/>
                  </a:lnTo>
                  <a:lnTo>
                    <a:pt x="568" y="582"/>
                  </a:lnTo>
                  <a:lnTo>
                    <a:pt x="568" y="586"/>
                  </a:lnTo>
                  <a:lnTo>
                    <a:pt x="564" y="590"/>
                  </a:lnTo>
                  <a:lnTo>
                    <a:pt x="562" y="590"/>
                  </a:lnTo>
                  <a:lnTo>
                    <a:pt x="560" y="592"/>
                  </a:lnTo>
                  <a:lnTo>
                    <a:pt x="558" y="592"/>
                  </a:lnTo>
                  <a:lnTo>
                    <a:pt x="556" y="590"/>
                  </a:lnTo>
                  <a:lnTo>
                    <a:pt x="550" y="590"/>
                  </a:lnTo>
                  <a:lnTo>
                    <a:pt x="548" y="586"/>
                  </a:lnTo>
                  <a:lnTo>
                    <a:pt x="546" y="580"/>
                  </a:lnTo>
                  <a:lnTo>
                    <a:pt x="544" y="580"/>
                  </a:lnTo>
                  <a:lnTo>
                    <a:pt x="544" y="580"/>
                  </a:lnTo>
                  <a:lnTo>
                    <a:pt x="544" y="582"/>
                  </a:lnTo>
                  <a:lnTo>
                    <a:pt x="544" y="584"/>
                  </a:lnTo>
                  <a:lnTo>
                    <a:pt x="546" y="586"/>
                  </a:lnTo>
                  <a:lnTo>
                    <a:pt x="548" y="592"/>
                  </a:lnTo>
                  <a:lnTo>
                    <a:pt x="550" y="596"/>
                  </a:lnTo>
                  <a:lnTo>
                    <a:pt x="548" y="598"/>
                  </a:lnTo>
                  <a:lnTo>
                    <a:pt x="548" y="596"/>
                  </a:lnTo>
                  <a:lnTo>
                    <a:pt x="546" y="598"/>
                  </a:lnTo>
                  <a:lnTo>
                    <a:pt x="544" y="594"/>
                  </a:lnTo>
                  <a:lnTo>
                    <a:pt x="544" y="596"/>
                  </a:lnTo>
                  <a:lnTo>
                    <a:pt x="544" y="596"/>
                  </a:lnTo>
                  <a:lnTo>
                    <a:pt x="544" y="598"/>
                  </a:lnTo>
                  <a:lnTo>
                    <a:pt x="546" y="598"/>
                  </a:lnTo>
                  <a:lnTo>
                    <a:pt x="546" y="600"/>
                  </a:lnTo>
                  <a:lnTo>
                    <a:pt x="542" y="600"/>
                  </a:lnTo>
                  <a:lnTo>
                    <a:pt x="542" y="598"/>
                  </a:lnTo>
                  <a:lnTo>
                    <a:pt x="540" y="600"/>
                  </a:lnTo>
                  <a:lnTo>
                    <a:pt x="542" y="602"/>
                  </a:lnTo>
                  <a:lnTo>
                    <a:pt x="542" y="604"/>
                  </a:lnTo>
                  <a:lnTo>
                    <a:pt x="540" y="606"/>
                  </a:lnTo>
                  <a:lnTo>
                    <a:pt x="540" y="602"/>
                  </a:lnTo>
                  <a:lnTo>
                    <a:pt x="538" y="602"/>
                  </a:lnTo>
                  <a:lnTo>
                    <a:pt x="540" y="604"/>
                  </a:lnTo>
                  <a:lnTo>
                    <a:pt x="538" y="606"/>
                  </a:lnTo>
                  <a:lnTo>
                    <a:pt x="538" y="606"/>
                  </a:lnTo>
                  <a:lnTo>
                    <a:pt x="536" y="604"/>
                  </a:lnTo>
                  <a:lnTo>
                    <a:pt x="534" y="606"/>
                  </a:lnTo>
                  <a:lnTo>
                    <a:pt x="530" y="608"/>
                  </a:lnTo>
                  <a:lnTo>
                    <a:pt x="532" y="608"/>
                  </a:lnTo>
                  <a:lnTo>
                    <a:pt x="532" y="610"/>
                  </a:lnTo>
                  <a:lnTo>
                    <a:pt x="532" y="612"/>
                  </a:lnTo>
                  <a:lnTo>
                    <a:pt x="532" y="610"/>
                  </a:lnTo>
                  <a:lnTo>
                    <a:pt x="528" y="608"/>
                  </a:lnTo>
                  <a:lnTo>
                    <a:pt x="526" y="608"/>
                  </a:lnTo>
                  <a:lnTo>
                    <a:pt x="526" y="610"/>
                  </a:lnTo>
                  <a:lnTo>
                    <a:pt x="524" y="610"/>
                  </a:lnTo>
                  <a:lnTo>
                    <a:pt x="528" y="612"/>
                  </a:lnTo>
                  <a:lnTo>
                    <a:pt x="526" y="614"/>
                  </a:lnTo>
                  <a:lnTo>
                    <a:pt x="526" y="614"/>
                  </a:lnTo>
                  <a:lnTo>
                    <a:pt x="524" y="614"/>
                  </a:lnTo>
                  <a:lnTo>
                    <a:pt x="522" y="618"/>
                  </a:lnTo>
                  <a:lnTo>
                    <a:pt x="520" y="620"/>
                  </a:lnTo>
                  <a:lnTo>
                    <a:pt x="520" y="620"/>
                  </a:lnTo>
                  <a:lnTo>
                    <a:pt x="520" y="622"/>
                  </a:lnTo>
                  <a:lnTo>
                    <a:pt x="518" y="622"/>
                  </a:lnTo>
                  <a:lnTo>
                    <a:pt x="518" y="624"/>
                  </a:lnTo>
                  <a:lnTo>
                    <a:pt x="518" y="626"/>
                  </a:lnTo>
                  <a:lnTo>
                    <a:pt x="516" y="628"/>
                  </a:lnTo>
                  <a:lnTo>
                    <a:pt x="512" y="632"/>
                  </a:lnTo>
                  <a:lnTo>
                    <a:pt x="510" y="632"/>
                  </a:lnTo>
                  <a:lnTo>
                    <a:pt x="510" y="634"/>
                  </a:lnTo>
                  <a:lnTo>
                    <a:pt x="506" y="636"/>
                  </a:lnTo>
                  <a:lnTo>
                    <a:pt x="504" y="634"/>
                  </a:lnTo>
                  <a:lnTo>
                    <a:pt x="504" y="636"/>
                  </a:lnTo>
                  <a:lnTo>
                    <a:pt x="504" y="640"/>
                  </a:lnTo>
                  <a:lnTo>
                    <a:pt x="502" y="642"/>
                  </a:lnTo>
                  <a:lnTo>
                    <a:pt x="502" y="646"/>
                  </a:lnTo>
                  <a:lnTo>
                    <a:pt x="500" y="648"/>
                  </a:lnTo>
                  <a:lnTo>
                    <a:pt x="500" y="652"/>
                  </a:lnTo>
                  <a:lnTo>
                    <a:pt x="498" y="652"/>
                  </a:lnTo>
                  <a:lnTo>
                    <a:pt x="496" y="658"/>
                  </a:lnTo>
                  <a:lnTo>
                    <a:pt x="496" y="658"/>
                  </a:lnTo>
                  <a:lnTo>
                    <a:pt x="496" y="662"/>
                  </a:lnTo>
                  <a:lnTo>
                    <a:pt x="494" y="666"/>
                  </a:lnTo>
                  <a:lnTo>
                    <a:pt x="494" y="668"/>
                  </a:lnTo>
                  <a:lnTo>
                    <a:pt x="492" y="668"/>
                  </a:lnTo>
                  <a:lnTo>
                    <a:pt x="490" y="670"/>
                  </a:lnTo>
                  <a:lnTo>
                    <a:pt x="492" y="670"/>
                  </a:lnTo>
                  <a:lnTo>
                    <a:pt x="494" y="672"/>
                  </a:lnTo>
                  <a:lnTo>
                    <a:pt x="492" y="674"/>
                  </a:lnTo>
                  <a:lnTo>
                    <a:pt x="494" y="676"/>
                  </a:lnTo>
                  <a:lnTo>
                    <a:pt x="494" y="678"/>
                  </a:lnTo>
                  <a:lnTo>
                    <a:pt x="496" y="680"/>
                  </a:lnTo>
                  <a:lnTo>
                    <a:pt x="492" y="686"/>
                  </a:lnTo>
                  <a:lnTo>
                    <a:pt x="490" y="688"/>
                  </a:lnTo>
                  <a:lnTo>
                    <a:pt x="482" y="690"/>
                  </a:lnTo>
                  <a:lnTo>
                    <a:pt x="482" y="692"/>
                  </a:lnTo>
                  <a:lnTo>
                    <a:pt x="484" y="690"/>
                  </a:lnTo>
                  <a:lnTo>
                    <a:pt x="490" y="690"/>
                  </a:lnTo>
                  <a:lnTo>
                    <a:pt x="496" y="684"/>
                  </a:lnTo>
                  <a:lnTo>
                    <a:pt x="498" y="678"/>
                  </a:lnTo>
                  <a:lnTo>
                    <a:pt x="506" y="678"/>
                  </a:lnTo>
                  <a:lnTo>
                    <a:pt x="508" y="678"/>
                  </a:lnTo>
                  <a:lnTo>
                    <a:pt x="508" y="680"/>
                  </a:lnTo>
                  <a:lnTo>
                    <a:pt x="506" y="684"/>
                  </a:lnTo>
                  <a:lnTo>
                    <a:pt x="506" y="686"/>
                  </a:lnTo>
                  <a:lnTo>
                    <a:pt x="508" y="690"/>
                  </a:lnTo>
                  <a:lnTo>
                    <a:pt x="508" y="694"/>
                  </a:lnTo>
                  <a:lnTo>
                    <a:pt x="506" y="698"/>
                  </a:lnTo>
                  <a:lnTo>
                    <a:pt x="508" y="702"/>
                  </a:lnTo>
                  <a:lnTo>
                    <a:pt x="508" y="706"/>
                  </a:lnTo>
                  <a:lnTo>
                    <a:pt x="508" y="708"/>
                  </a:lnTo>
                  <a:lnTo>
                    <a:pt x="500" y="716"/>
                  </a:lnTo>
                  <a:lnTo>
                    <a:pt x="496" y="718"/>
                  </a:lnTo>
                  <a:lnTo>
                    <a:pt x="494" y="716"/>
                  </a:lnTo>
                  <a:lnTo>
                    <a:pt x="496" y="718"/>
                  </a:lnTo>
                  <a:lnTo>
                    <a:pt x="500" y="718"/>
                  </a:lnTo>
                  <a:lnTo>
                    <a:pt x="508" y="714"/>
                  </a:lnTo>
                  <a:lnTo>
                    <a:pt x="518" y="712"/>
                  </a:lnTo>
                  <a:lnTo>
                    <a:pt x="522" y="712"/>
                  </a:lnTo>
                  <a:lnTo>
                    <a:pt x="528" y="716"/>
                  </a:lnTo>
                  <a:lnTo>
                    <a:pt x="532" y="718"/>
                  </a:lnTo>
                  <a:lnTo>
                    <a:pt x="536" y="720"/>
                  </a:lnTo>
                  <a:lnTo>
                    <a:pt x="538" y="722"/>
                  </a:lnTo>
                  <a:lnTo>
                    <a:pt x="540" y="722"/>
                  </a:lnTo>
                  <a:lnTo>
                    <a:pt x="544" y="726"/>
                  </a:lnTo>
                  <a:lnTo>
                    <a:pt x="546" y="726"/>
                  </a:lnTo>
                  <a:lnTo>
                    <a:pt x="548" y="730"/>
                  </a:lnTo>
                  <a:lnTo>
                    <a:pt x="550" y="732"/>
                  </a:lnTo>
                  <a:lnTo>
                    <a:pt x="550" y="734"/>
                  </a:lnTo>
                  <a:lnTo>
                    <a:pt x="552" y="736"/>
                  </a:lnTo>
                  <a:lnTo>
                    <a:pt x="554" y="740"/>
                  </a:lnTo>
                  <a:lnTo>
                    <a:pt x="552" y="740"/>
                  </a:lnTo>
                  <a:lnTo>
                    <a:pt x="554" y="740"/>
                  </a:lnTo>
                  <a:lnTo>
                    <a:pt x="556" y="742"/>
                  </a:lnTo>
                  <a:lnTo>
                    <a:pt x="560" y="746"/>
                  </a:lnTo>
                  <a:lnTo>
                    <a:pt x="562" y="746"/>
                  </a:lnTo>
                  <a:lnTo>
                    <a:pt x="566" y="748"/>
                  </a:lnTo>
                  <a:lnTo>
                    <a:pt x="568" y="748"/>
                  </a:lnTo>
                  <a:lnTo>
                    <a:pt x="572" y="752"/>
                  </a:lnTo>
                  <a:lnTo>
                    <a:pt x="572" y="754"/>
                  </a:lnTo>
                  <a:lnTo>
                    <a:pt x="576" y="758"/>
                  </a:lnTo>
                  <a:lnTo>
                    <a:pt x="576" y="758"/>
                  </a:lnTo>
                  <a:lnTo>
                    <a:pt x="576" y="760"/>
                  </a:lnTo>
                  <a:lnTo>
                    <a:pt x="580" y="760"/>
                  </a:lnTo>
                  <a:lnTo>
                    <a:pt x="582" y="760"/>
                  </a:lnTo>
                  <a:lnTo>
                    <a:pt x="584" y="760"/>
                  </a:lnTo>
                  <a:lnTo>
                    <a:pt x="590" y="760"/>
                  </a:lnTo>
                  <a:lnTo>
                    <a:pt x="590" y="760"/>
                  </a:lnTo>
                  <a:lnTo>
                    <a:pt x="592" y="760"/>
                  </a:lnTo>
                  <a:lnTo>
                    <a:pt x="596" y="762"/>
                  </a:lnTo>
                  <a:lnTo>
                    <a:pt x="600" y="762"/>
                  </a:lnTo>
                  <a:lnTo>
                    <a:pt x="602" y="760"/>
                  </a:lnTo>
                  <a:lnTo>
                    <a:pt x="604" y="760"/>
                  </a:lnTo>
                  <a:lnTo>
                    <a:pt x="604" y="762"/>
                  </a:lnTo>
                  <a:lnTo>
                    <a:pt x="606" y="762"/>
                  </a:lnTo>
                  <a:lnTo>
                    <a:pt x="606" y="762"/>
                  </a:lnTo>
                  <a:lnTo>
                    <a:pt x="608" y="766"/>
                  </a:lnTo>
                  <a:lnTo>
                    <a:pt x="604" y="772"/>
                  </a:lnTo>
                  <a:lnTo>
                    <a:pt x="604" y="774"/>
                  </a:lnTo>
                  <a:lnTo>
                    <a:pt x="602" y="776"/>
                  </a:lnTo>
                  <a:lnTo>
                    <a:pt x="600" y="780"/>
                  </a:lnTo>
                  <a:lnTo>
                    <a:pt x="600" y="782"/>
                  </a:lnTo>
                  <a:lnTo>
                    <a:pt x="600" y="782"/>
                  </a:lnTo>
                  <a:lnTo>
                    <a:pt x="602" y="788"/>
                  </a:lnTo>
                  <a:lnTo>
                    <a:pt x="598" y="792"/>
                  </a:lnTo>
                  <a:lnTo>
                    <a:pt x="598" y="794"/>
                  </a:lnTo>
                  <a:lnTo>
                    <a:pt x="598" y="798"/>
                  </a:lnTo>
                  <a:lnTo>
                    <a:pt x="594" y="800"/>
                  </a:lnTo>
                  <a:lnTo>
                    <a:pt x="594" y="804"/>
                  </a:lnTo>
                  <a:lnTo>
                    <a:pt x="594" y="808"/>
                  </a:lnTo>
                  <a:lnTo>
                    <a:pt x="598" y="808"/>
                  </a:lnTo>
                  <a:lnTo>
                    <a:pt x="598" y="812"/>
                  </a:lnTo>
                  <a:lnTo>
                    <a:pt x="600" y="812"/>
                  </a:lnTo>
                  <a:lnTo>
                    <a:pt x="600" y="816"/>
                  </a:lnTo>
                  <a:lnTo>
                    <a:pt x="600" y="816"/>
                  </a:lnTo>
                  <a:lnTo>
                    <a:pt x="600" y="818"/>
                  </a:lnTo>
                  <a:lnTo>
                    <a:pt x="600" y="820"/>
                  </a:lnTo>
                  <a:lnTo>
                    <a:pt x="602" y="820"/>
                  </a:lnTo>
                  <a:lnTo>
                    <a:pt x="606" y="822"/>
                  </a:lnTo>
                  <a:lnTo>
                    <a:pt x="606" y="822"/>
                  </a:lnTo>
                  <a:lnTo>
                    <a:pt x="606" y="824"/>
                  </a:lnTo>
                  <a:lnTo>
                    <a:pt x="608" y="826"/>
                  </a:lnTo>
                  <a:lnTo>
                    <a:pt x="608" y="830"/>
                  </a:lnTo>
                  <a:lnTo>
                    <a:pt x="608" y="832"/>
                  </a:lnTo>
                  <a:lnTo>
                    <a:pt x="608" y="836"/>
                  </a:lnTo>
                  <a:lnTo>
                    <a:pt x="602" y="838"/>
                  </a:lnTo>
                  <a:lnTo>
                    <a:pt x="606" y="838"/>
                  </a:lnTo>
                  <a:lnTo>
                    <a:pt x="610" y="836"/>
                  </a:lnTo>
                  <a:lnTo>
                    <a:pt x="614" y="836"/>
                  </a:lnTo>
                  <a:lnTo>
                    <a:pt x="614" y="838"/>
                  </a:lnTo>
                  <a:lnTo>
                    <a:pt x="616" y="838"/>
                  </a:lnTo>
                  <a:lnTo>
                    <a:pt x="618" y="836"/>
                  </a:lnTo>
                  <a:lnTo>
                    <a:pt x="618" y="834"/>
                  </a:lnTo>
                  <a:lnTo>
                    <a:pt x="622" y="830"/>
                  </a:lnTo>
                  <a:lnTo>
                    <a:pt x="622" y="830"/>
                  </a:lnTo>
                  <a:lnTo>
                    <a:pt x="622" y="830"/>
                  </a:lnTo>
                  <a:lnTo>
                    <a:pt x="622" y="832"/>
                  </a:lnTo>
                  <a:lnTo>
                    <a:pt x="624" y="832"/>
                  </a:lnTo>
                  <a:lnTo>
                    <a:pt x="626" y="836"/>
                  </a:lnTo>
                  <a:lnTo>
                    <a:pt x="624" y="840"/>
                  </a:lnTo>
                  <a:lnTo>
                    <a:pt x="628" y="842"/>
                  </a:lnTo>
                  <a:lnTo>
                    <a:pt x="632" y="844"/>
                  </a:lnTo>
                  <a:lnTo>
                    <a:pt x="630" y="842"/>
                  </a:lnTo>
                  <a:lnTo>
                    <a:pt x="628" y="840"/>
                  </a:lnTo>
                  <a:lnTo>
                    <a:pt x="626" y="836"/>
                  </a:lnTo>
                  <a:lnTo>
                    <a:pt x="628" y="832"/>
                  </a:lnTo>
                  <a:lnTo>
                    <a:pt x="628" y="830"/>
                  </a:lnTo>
                  <a:lnTo>
                    <a:pt x="628" y="830"/>
                  </a:lnTo>
                  <a:lnTo>
                    <a:pt x="628" y="828"/>
                  </a:lnTo>
                  <a:lnTo>
                    <a:pt x="628" y="828"/>
                  </a:lnTo>
                  <a:lnTo>
                    <a:pt x="628" y="828"/>
                  </a:lnTo>
                  <a:lnTo>
                    <a:pt x="630" y="824"/>
                  </a:lnTo>
                  <a:lnTo>
                    <a:pt x="634" y="820"/>
                  </a:lnTo>
                  <a:lnTo>
                    <a:pt x="632" y="820"/>
                  </a:lnTo>
                  <a:lnTo>
                    <a:pt x="632" y="816"/>
                  </a:lnTo>
                  <a:lnTo>
                    <a:pt x="630" y="816"/>
                  </a:lnTo>
                  <a:lnTo>
                    <a:pt x="630" y="812"/>
                  </a:lnTo>
                  <a:lnTo>
                    <a:pt x="634" y="810"/>
                  </a:lnTo>
                  <a:lnTo>
                    <a:pt x="632" y="808"/>
                  </a:lnTo>
                  <a:lnTo>
                    <a:pt x="632" y="808"/>
                  </a:lnTo>
                  <a:lnTo>
                    <a:pt x="630" y="806"/>
                  </a:lnTo>
                  <a:lnTo>
                    <a:pt x="630" y="806"/>
                  </a:lnTo>
                  <a:lnTo>
                    <a:pt x="632" y="800"/>
                  </a:lnTo>
                  <a:lnTo>
                    <a:pt x="632" y="796"/>
                  </a:lnTo>
                  <a:lnTo>
                    <a:pt x="632" y="792"/>
                  </a:lnTo>
                  <a:lnTo>
                    <a:pt x="634" y="792"/>
                  </a:lnTo>
                  <a:lnTo>
                    <a:pt x="634" y="788"/>
                  </a:lnTo>
                  <a:lnTo>
                    <a:pt x="634" y="788"/>
                  </a:lnTo>
                  <a:lnTo>
                    <a:pt x="634" y="786"/>
                  </a:lnTo>
                  <a:lnTo>
                    <a:pt x="636" y="786"/>
                  </a:lnTo>
                  <a:lnTo>
                    <a:pt x="634" y="784"/>
                  </a:lnTo>
                  <a:lnTo>
                    <a:pt x="632" y="784"/>
                  </a:lnTo>
                  <a:lnTo>
                    <a:pt x="634" y="782"/>
                  </a:lnTo>
                  <a:lnTo>
                    <a:pt x="634" y="780"/>
                  </a:lnTo>
                  <a:lnTo>
                    <a:pt x="634" y="778"/>
                  </a:lnTo>
                  <a:lnTo>
                    <a:pt x="632" y="776"/>
                  </a:lnTo>
                  <a:lnTo>
                    <a:pt x="632" y="774"/>
                  </a:lnTo>
                  <a:lnTo>
                    <a:pt x="630" y="772"/>
                  </a:lnTo>
                  <a:lnTo>
                    <a:pt x="634" y="772"/>
                  </a:lnTo>
                  <a:lnTo>
                    <a:pt x="640" y="770"/>
                  </a:lnTo>
                  <a:lnTo>
                    <a:pt x="642" y="768"/>
                  </a:lnTo>
                  <a:lnTo>
                    <a:pt x="644" y="768"/>
                  </a:lnTo>
                  <a:lnTo>
                    <a:pt x="646" y="768"/>
                  </a:lnTo>
                  <a:lnTo>
                    <a:pt x="650" y="766"/>
                  </a:lnTo>
                  <a:lnTo>
                    <a:pt x="658" y="762"/>
                  </a:lnTo>
                  <a:lnTo>
                    <a:pt x="658" y="762"/>
                  </a:lnTo>
                  <a:lnTo>
                    <a:pt x="660" y="760"/>
                  </a:lnTo>
                  <a:lnTo>
                    <a:pt x="666" y="758"/>
                  </a:lnTo>
                  <a:lnTo>
                    <a:pt x="666" y="756"/>
                  </a:lnTo>
                  <a:lnTo>
                    <a:pt x="668" y="754"/>
                  </a:lnTo>
                  <a:lnTo>
                    <a:pt x="672" y="748"/>
                  </a:lnTo>
                  <a:lnTo>
                    <a:pt x="674" y="748"/>
                  </a:lnTo>
                  <a:lnTo>
                    <a:pt x="674" y="750"/>
                  </a:lnTo>
                  <a:lnTo>
                    <a:pt x="678" y="750"/>
                  </a:lnTo>
                  <a:lnTo>
                    <a:pt x="678" y="748"/>
                  </a:lnTo>
                  <a:lnTo>
                    <a:pt x="678" y="746"/>
                  </a:lnTo>
                  <a:lnTo>
                    <a:pt x="678" y="742"/>
                  </a:lnTo>
                  <a:lnTo>
                    <a:pt x="676" y="744"/>
                  </a:lnTo>
                  <a:lnTo>
                    <a:pt x="674" y="746"/>
                  </a:lnTo>
                  <a:lnTo>
                    <a:pt x="674" y="746"/>
                  </a:lnTo>
                  <a:lnTo>
                    <a:pt x="674" y="742"/>
                  </a:lnTo>
                  <a:lnTo>
                    <a:pt x="678" y="736"/>
                  </a:lnTo>
                  <a:lnTo>
                    <a:pt x="678" y="736"/>
                  </a:lnTo>
                  <a:lnTo>
                    <a:pt x="678" y="732"/>
                  </a:lnTo>
                  <a:lnTo>
                    <a:pt x="678" y="728"/>
                  </a:lnTo>
                  <a:lnTo>
                    <a:pt x="676" y="726"/>
                  </a:lnTo>
                  <a:lnTo>
                    <a:pt x="676" y="718"/>
                  </a:lnTo>
                  <a:lnTo>
                    <a:pt x="676" y="712"/>
                  </a:lnTo>
                  <a:lnTo>
                    <a:pt x="672" y="704"/>
                  </a:lnTo>
                  <a:lnTo>
                    <a:pt x="670" y="704"/>
                  </a:lnTo>
                  <a:lnTo>
                    <a:pt x="668" y="700"/>
                  </a:lnTo>
                  <a:lnTo>
                    <a:pt x="666" y="700"/>
                  </a:lnTo>
                  <a:lnTo>
                    <a:pt x="666" y="698"/>
                  </a:lnTo>
                  <a:lnTo>
                    <a:pt x="666" y="694"/>
                  </a:lnTo>
                  <a:lnTo>
                    <a:pt x="670" y="692"/>
                  </a:lnTo>
                  <a:lnTo>
                    <a:pt x="676" y="686"/>
                  </a:lnTo>
                  <a:lnTo>
                    <a:pt x="678" y="686"/>
                  </a:lnTo>
                  <a:lnTo>
                    <a:pt x="680" y="684"/>
                  </a:lnTo>
                  <a:lnTo>
                    <a:pt x="678" y="682"/>
                  </a:lnTo>
                  <a:lnTo>
                    <a:pt x="678" y="682"/>
                  </a:lnTo>
                  <a:lnTo>
                    <a:pt x="678" y="680"/>
                  </a:lnTo>
                  <a:lnTo>
                    <a:pt x="680" y="676"/>
                  </a:lnTo>
                  <a:lnTo>
                    <a:pt x="682" y="676"/>
                  </a:lnTo>
                  <a:lnTo>
                    <a:pt x="684" y="680"/>
                  </a:lnTo>
                  <a:lnTo>
                    <a:pt x="684" y="680"/>
                  </a:lnTo>
                  <a:lnTo>
                    <a:pt x="684" y="680"/>
                  </a:lnTo>
                  <a:lnTo>
                    <a:pt x="684" y="676"/>
                  </a:lnTo>
                  <a:lnTo>
                    <a:pt x="688" y="676"/>
                  </a:lnTo>
                  <a:lnTo>
                    <a:pt x="690" y="670"/>
                  </a:lnTo>
                  <a:lnTo>
                    <a:pt x="690" y="670"/>
                  </a:lnTo>
                  <a:lnTo>
                    <a:pt x="686" y="670"/>
                  </a:lnTo>
                  <a:lnTo>
                    <a:pt x="686" y="668"/>
                  </a:lnTo>
                  <a:lnTo>
                    <a:pt x="688" y="664"/>
                  </a:lnTo>
                  <a:lnTo>
                    <a:pt x="686" y="664"/>
                  </a:lnTo>
                  <a:lnTo>
                    <a:pt x="686" y="662"/>
                  </a:lnTo>
                  <a:lnTo>
                    <a:pt x="688" y="660"/>
                  </a:lnTo>
                  <a:lnTo>
                    <a:pt x="690" y="660"/>
                  </a:lnTo>
                  <a:lnTo>
                    <a:pt x="688" y="660"/>
                  </a:lnTo>
                  <a:lnTo>
                    <a:pt x="686" y="658"/>
                  </a:lnTo>
                  <a:lnTo>
                    <a:pt x="688" y="654"/>
                  </a:lnTo>
                  <a:lnTo>
                    <a:pt x="690" y="654"/>
                  </a:lnTo>
                  <a:lnTo>
                    <a:pt x="688" y="652"/>
                  </a:lnTo>
                  <a:lnTo>
                    <a:pt x="684" y="654"/>
                  </a:lnTo>
                  <a:lnTo>
                    <a:pt x="684" y="652"/>
                  </a:lnTo>
                  <a:lnTo>
                    <a:pt x="684" y="650"/>
                  </a:lnTo>
                  <a:lnTo>
                    <a:pt x="688" y="646"/>
                  </a:lnTo>
                  <a:lnTo>
                    <a:pt x="692" y="642"/>
                  </a:lnTo>
                  <a:lnTo>
                    <a:pt x="692" y="640"/>
                  </a:lnTo>
                  <a:lnTo>
                    <a:pt x="694" y="640"/>
                  </a:lnTo>
                  <a:lnTo>
                    <a:pt x="696" y="638"/>
                  </a:lnTo>
                  <a:lnTo>
                    <a:pt x="696" y="634"/>
                  </a:lnTo>
                  <a:lnTo>
                    <a:pt x="694" y="634"/>
                  </a:lnTo>
                  <a:lnTo>
                    <a:pt x="694" y="634"/>
                  </a:lnTo>
                  <a:lnTo>
                    <a:pt x="692" y="634"/>
                  </a:lnTo>
                  <a:lnTo>
                    <a:pt x="692" y="630"/>
                  </a:lnTo>
                  <a:lnTo>
                    <a:pt x="692" y="626"/>
                  </a:lnTo>
                  <a:lnTo>
                    <a:pt x="692" y="622"/>
                  </a:lnTo>
                  <a:lnTo>
                    <a:pt x="692" y="620"/>
                  </a:lnTo>
                  <a:lnTo>
                    <a:pt x="694" y="618"/>
                  </a:lnTo>
                  <a:lnTo>
                    <a:pt x="696" y="620"/>
                  </a:lnTo>
                  <a:lnTo>
                    <a:pt x="698" y="620"/>
                  </a:lnTo>
                  <a:lnTo>
                    <a:pt x="698" y="618"/>
                  </a:lnTo>
                  <a:lnTo>
                    <a:pt x="698" y="616"/>
                  </a:lnTo>
                  <a:lnTo>
                    <a:pt x="700" y="616"/>
                  </a:lnTo>
                  <a:lnTo>
                    <a:pt x="702" y="614"/>
                  </a:lnTo>
                  <a:lnTo>
                    <a:pt x="704" y="616"/>
                  </a:lnTo>
                  <a:lnTo>
                    <a:pt x="708" y="616"/>
                  </a:lnTo>
                  <a:lnTo>
                    <a:pt x="712" y="618"/>
                  </a:lnTo>
                  <a:lnTo>
                    <a:pt x="718" y="622"/>
                  </a:lnTo>
                  <a:lnTo>
                    <a:pt x="720" y="622"/>
                  </a:lnTo>
                  <a:lnTo>
                    <a:pt x="718" y="624"/>
                  </a:lnTo>
                  <a:lnTo>
                    <a:pt x="716" y="626"/>
                  </a:lnTo>
                  <a:lnTo>
                    <a:pt x="720" y="626"/>
                  </a:lnTo>
                  <a:lnTo>
                    <a:pt x="724" y="622"/>
                  </a:lnTo>
                  <a:lnTo>
                    <a:pt x="726" y="622"/>
                  </a:lnTo>
                  <a:lnTo>
                    <a:pt x="726" y="624"/>
                  </a:lnTo>
                  <a:lnTo>
                    <a:pt x="728" y="624"/>
                  </a:lnTo>
                  <a:lnTo>
                    <a:pt x="730" y="626"/>
                  </a:lnTo>
                  <a:lnTo>
                    <a:pt x="730" y="624"/>
                  </a:lnTo>
                  <a:lnTo>
                    <a:pt x="734" y="626"/>
                  </a:lnTo>
                  <a:lnTo>
                    <a:pt x="734" y="624"/>
                  </a:lnTo>
                  <a:lnTo>
                    <a:pt x="736" y="624"/>
                  </a:lnTo>
                  <a:lnTo>
                    <a:pt x="740" y="622"/>
                  </a:lnTo>
                  <a:lnTo>
                    <a:pt x="744" y="626"/>
                  </a:lnTo>
                  <a:lnTo>
                    <a:pt x="744" y="628"/>
                  </a:lnTo>
                  <a:lnTo>
                    <a:pt x="746" y="630"/>
                  </a:lnTo>
                  <a:lnTo>
                    <a:pt x="748" y="630"/>
                  </a:lnTo>
                  <a:lnTo>
                    <a:pt x="748" y="634"/>
                  </a:lnTo>
                  <a:lnTo>
                    <a:pt x="748" y="636"/>
                  </a:lnTo>
                  <a:lnTo>
                    <a:pt x="748" y="638"/>
                  </a:lnTo>
                  <a:lnTo>
                    <a:pt x="750" y="636"/>
                  </a:lnTo>
                  <a:lnTo>
                    <a:pt x="752" y="638"/>
                  </a:lnTo>
                  <a:lnTo>
                    <a:pt x="754" y="642"/>
                  </a:lnTo>
                  <a:lnTo>
                    <a:pt x="752" y="642"/>
                  </a:lnTo>
                  <a:lnTo>
                    <a:pt x="754" y="644"/>
                  </a:lnTo>
                  <a:lnTo>
                    <a:pt x="754" y="642"/>
                  </a:lnTo>
                  <a:lnTo>
                    <a:pt x="758" y="644"/>
                  </a:lnTo>
                  <a:lnTo>
                    <a:pt x="756" y="646"/>
                  </a:lnTo>
                  <a:lnTo>
                    <a:pt x="754" y="644"/>
                  </a:lnTo>
                  <a:lnTo>
                    <a:pt x="754" y="648"/>
                  </a:lnTo>
                  <a:lnTo>
                    <a:pt x="752" y="648"/>
                  </a:lnTo>
                  <a:lnTo>
                    <a:pt x="754" y="650"/>
                  </a:lnTo>
                  <a:lnTo>
                    <a:pt x="754" y="652"/>
                  </a:lnTo>
                  <a:lnTo>
                    <a:pt x="756" y="650"/>
                  </a:lnTo>
                  <a:lnTo>
                    <a:pt x="756" y="652"/>
                  </a:lnTo>
                  <a:lnTo>
                    <a:pt x="758" y="652"/>
                  </a:lnTo>
                  <a:lnTo>
                    <a:pt x="762" y="654"/>
                  </a:lnTo>
                  <a:lnTo>
                    <a:pt x="764" y="654"/>
                  </a:lnTo>
                  <a:lnTo>
                    <a:pt x="764" y="656"/>
                  </a:lnTo>
                  <a:lnTo>
                    <a:pt x="768" y="654"/>
                  </a:lnTo>
                  <a:lnTo>
                    <a:pt x="770" y="656"/>
                  </a:lnTo>
                  <a:lnTo>
                    <a:pt x="770" y="660"/>
                  </a:lnTo>
                  <a:lnTo>
                    <a:pt x="772" y="662"/>
                  </a:lnTo>
                  <a:lnTo>
                    <a:pt x="774" y="660"/>
                  </a:lnTo>
                  <a:lnTo>
                    <a:pt x="774" y="656"/>
                  </a:lnTo>
                  <a:lnTo>
                    <a:pt x="776" y="656"/>
                  </a:lnTo>
                  <a:lnTo>
                    <a:pt x="776" y="660"/>
                  </a:lnTo>
                  <a:lnTo>
                    <a:pt x="776" y="664"/>
                  </a:lnTo>
                  <a:lnTo>
                    <a:pt x="774" y="664"/>
                  </a:lnTo>
                  <a:lnTo>
                    <a:pt x="770" y="668"/>
                  </a:lnTo>
                  <a:lnTo>
                    <a:pt x="772" y="674"/>
                  </a:lnTo>
                  <a:lnTo>
                    <a:pt x="770" y="676"/>
                  </a:lnTo>
                  <a:lnTo>
                    <a:pt x="770" y="674"/>
                  </a:lnTo>
                  <a:lnTo>
                    <a:pt x="768" y="674"/>
                  </a:lnTo>
                  <a:lnTo>
                    <a:pt x="768" y="678"/>
                  </a:lnTo>
                  <a:lnTo>
                    <a:pt x="762" y="678"/>
                  </a:lnTo>
                  <a:lnTo>
                    <a:pt x="756" y="676"/>
                  </a:lnTo>
                  <a:lnTo>
                    <a:pt x="762" y="678"/>
                  </a:lnTo>
                  <a:lnTo>
                    <a:pt x="766" y="680"/>
                  </a:lnTo>
                  <a:lnTo>
                    <a:pt x="770" y="682"/>
                  </a:lnTo>
                  <a:lnTo>
                    <a:pt x="770" y="686"/>
                  </a:lnTo>
                  <a:lnTo>
                    <a:pt x="768" y="690"/>
                  </a:lnTo>
                  <a:lnTo>
                    <a:pt x="768" y="690"/>
                  </a:lnTo>
                  <a:lnTo>
                    <a:pt x="764" y="694"/>
                  </a:lnTo>
                  <a:lnTo>
                    <a:pt x="766" y="694"/>
                  </a:lnTo>
                  <a:lnTo>
                    <a:pt x="768" y="700"/>
                  </a:lnTo>
                  <a:lnTo>
                    <a:pt x="770" y="700"/>
                  </a:lnTo>
                  <a:lnTo>
                    <a:pt x="768" y="700"/>
                  </a:lnTo>
                  <a:lnTo>
                    <a:pt x="764" y="698"/>
                  </a:lnTo>
                  <a:lnTo>
                    <a:pt x="768" y="704"/>
                  </a:lnTo>
                  <a:lnTo>
                    <a:pt x="770" y="704"/>
                  </a:lnTo>
                  <a:lnTo>
                    <a:pt x="770" y="704"/>
                  </a:lnTo>
                  <a:lnTo>
                    <a:pt x="770" y="702"/>
                  </a:lnTo>
                  <a:lnTo>
                    <a:pt x="772" y="702"/>
                  </a:lnTo>
                  <a:lnTo>
                    <a:pt x="774" y="704"/>
                  </a:lnTo>
                  <a:lnTo>
                    <a:pt x="776" y="706"/>
                  </a:lnTo>
                  <a:lnTo>
                    <a:pt x="774" y="710"/>
                  </a:lnTo>
                  <a:lnTo>
                    <a:pt x="776" y="712"/>
                  </a:lnTo>
                  <a:lnTo>
                    <a:pt x="772" y="716"/>
                  </a:lnTo>
                  <a:lnTo>
                    <a:pt x="772" y="718"/>
                  </a:lnTo>
                  <a:lnTo>
                    <a:pt x="770" y="720"/>
                  </a:lnTo>
                  <a:lnTo>
                    <a:pt x="774" y="720"/>
                  </a:lnTo>
                  <a:lnTo>
                    <a:pt x="776" y="712"/>
                  </a:lnTo>
                  <a:lnTo>
                    <a:pt x="780" y="710"/>
                  </a:lnTo>
                  <a:lnTo>
                    <a:pt x="780" y="710"/>
                  </a:lnTo>
                  <a:lnTo>
                    <a:pt x="780" y="712"/>
                  </a:lnTo>
                  <a:lnTo>
                    <a:pt x="780" y="718"/>
                  </a:lnTo>
                  <a:lnTo>
                    <a:pt x="780" y="718"/>
                  </a:lnTo>
                  <a:lnTo>
                    <a:pt x="780" y="720"/>
                  </a:lnTo>
                  <a:lnTo>
                    <a:pt x="778" y="724"/>
                  </a:lnTo>
                  <a:lnTo>
                    <a:pt x="782" y="720"/>
                  </a:lnTo>
                  <a:lnTo>
                    <a:pt x="782" y="718"/>
                  </a:lnTo>
                  <a:lnTo>
                    <a:pt x="784" y="714"/>
                  </a:lnTo>
                  <a:lnTo>
                    <a:pt x="786" y="714"/>
                  </a:lnTo>
                  <a:lnTo>
                    <a:pt x="788" y="712"/>
                  </a:lnTo>
                  <a:lnTo>
                    <a:pt x="790" y="712"/>
                  </a:lnTo>
                  <a:lnTo>
                    <a:pt x="790" y="714"/>
                  </a:lnTo>
                  <a:lnTo>
                    <a:pt x="792" y="712"/>
                  </a:lnTo>
                  <a:lnTo>
                    <a:pt x="794" y="712"/>
                  </a:lnTo>
                  <a:lnTo>
                    <a:pt x="794" y="710"/>
                  </a:lnTo>
                  <a:lnTo>
                    <a:pt x="796" y="708"/>
                  </a:lnTo>
                  <a:lnTo>
                    <a:pt x="800" y="706"/>
                  </a:lnTo>
                  <a:lnTo>
                    <a:pt x="802" y="706"/>
                  </a:lnTo>
                  <a:lnTo>
                    <a:pt x="802" y="710"/>
                  </a:lnTo>
                  <a:lnTo>
                    <a:pt x="802" y="714"/>
                  </a:lnTo>
                  <a:lnTo>
                    <a:pt x="802" y="710"/>
                  </a:lnTo>
                  <a:lnTo>
                    <a:pt x="802" y="706"/>
                  </a:lnTo>
                  <a:lnTo>
                    <a:pt x="804" y="706"/>
                  </a:lnTo>
                  <a:lnTo>
                    <a:pt x="804" y="704"/>
                  </a:lnTo>
                  <a:lnTo>
                    <a:pt x="804" y="702"/>
                  </a:lnTo>
                  <a:lnTo>
                    <a:pt x="806" y="702"/>
                  </a:lnTo>
                  <a:lnTo>
                    <a:pt x="808" y="698"/>
                  </a:lnTo>
                  <a:lnTo>
                    <a:pt x="810" y="698"/>
                  </a:lnTo>
                  <a:lnTo>
                    <a:pt x="810" y="696"/>
                  </a:lnTo>
                  <a:lnTo>
                    <a:pt x="812" y="694"/>
                  </a:lnTo>
                  <a:lnTo>
                    <a:pt x="814" y="694"/>
                  </a:lnTo>
                  <a:lnTo>
                    <a:pt x="816" y="696"/>
                  </a:lnTo>
                  <a:lnTo>
                    <a:pt x="816" y="694"/>
                  </a:lnTo>
                  <a:lnTo>
                    <a:pt x="814" y="692"/>
                  </a:lnTo>
                  <a:lnTo>
                    <a:pt x="812" y="692"/>
                  </a:lnTo>
                  <a:lnTo>
                    <a:pt x="812" y="690"/>
                  </a:lnTo>
                  <a:lnTo>
                    <a:pt x="814" y="686"/>
                  </a:lnTo>
                  <a:lnTo>
                    <a:pt x="814" y="686"/>
                  </a:lnTo>
                  <a:lnTo>
                    <a:pt x="816" y="688"/>
                  </a:lnTo>
                  <a:lnTo>
                    <a:pt x="816" y="686"/>
                  </a:lnTo>
                  <a:lnTo>
                    <a:pt x="818" y="684"/>
                  </a:lnTo>
                  <a:lnTo>
                    <a:pt x="818" y="682"/>
                  </a:lnTo>
                  <a:lnTo>
                    <a:pt x="820" y="680"/>
                  </a:lnTo>
                  <a:lnTo>
                    <a:pt x="822" y="678"/>
                  </a:lnTo>
                  <a:lnTo>
                    <a:pt x="822" y="676"/>
                  </a:lnTo>
                  <a:lnTo>
                    <a:pt x="824" y="674"/>
                  </a:lnTo>
                  <a:lnTo>
                    <a:pt x="826" y="672"/>
                  </a:lnTo>
                  <a:lnTo>
                    <a:pt x="826" y="674"/>
                  </a:lnTo>
                  <a:lnTo>
                    <a:pt x="824" y="676"/>
                  </a:lnTo>
                  <a:lnTo>
                    <a:pt x="826" y="674"/>
                  </a:lnTo>
                  <a:lnTo>
                    <a:pt x="828" y="676"/>
                  </a:lnTo>
                  <a:lnTo>
                    <a:pt x="826" y="676"/>
                  </a:lnTo>
                  <a:lnTo>
                    <a:pt x="826" y="678"/>
                  </a:lnTo>
                  <a:lnTo>
                    <a:pt x="828" y="678"/>
                  </a:lnTo>
                  <a:lnTo>
                    <a:pt x="826" y="680"/>
                  </a:lnTo>
                  <a:lnTo>
                    <a:pt x="824" y="682"/>
                  </a:lnTo>
                  <a:lnTo>
                    <a:pt x="824" y="682"/>
                  </a:lnTo>
                  <a:lnTo>
                    <a:pt x="826" y="682"/>
                  </a:lnTo>
                  <a:lnTo>
                    <a:pt x="828" y="682"/>
                  </a:lnTo>
                  <a:lnTo>
                    <a:pt x="826" y="684"/>
                  </a:lnTo>
                  <a:lnTo>
                    <a:pt x="826" y="686"/>
                  </a:lnTo>
                  <a:lnTo>
                    <a:pt x="828" y="684"/>
                  </a:lnTo>
                  <a:lnTo>
                    <a:pt x="828" y="688"/>
                  </a:lnTo>
                  <a:lnTo>
                    <a:pt x="826" y="688"/>
                  </a:lnTo>
                  <a:lnTo>
                    <a:pt x="828" y="690"/>
                  </a:lnTo>
                  <a:lnTo>
                    <a:pt x="830" y="692"/>
                  </a:lnTo>
                  <a:lnTo>
                    <a:pt x="830" y="696"/>
                  </a:lnTo>
                  <a:lnTo>
                    <a:pt x="828" y="698"/>
                  </a:lnTo>
                  <a:lnTo>
                    <a:pt x="828" y="696"/>
                  </a:lnTo>
                  <a:lnTo>
                    <a:pt x="826" y="696"/>
                  </a:lnTo>
                  <a:lnTo>
                    <a:pt x="828" y="698"/>
                  </a:lnTo>
                  <a:lnTo>
                    <a:pt x="828" y="700"/>
                  </a:lnTo>
                  <a:lnTo>
                    <a:pt x="830" y="700"/>
                  </a:lnTo>
                  <a:lnTo>
                    <a:pt x="830" y="698"/>
                  </a:lnTo>
                  <a:lnTo>
                    <a:pt x="830" y="700"/>
                  </a:lnTo>
                  <a:lnTo>
                    <a:pt x="832" y="700"/>
                  </a:lnTo>
                  <a:lnTo>
                    <a:pt x="830" y="704"/>
                  </a:lnTo>
                  <a:lnTo>
                    <a:pt x="828" y="704"/>
                  </a:lnTo>
                  <a:lnTo>
                    <a:pt x="826" y="704"/>
                  </a:lnTo>
                  <a:lnTo>
                    <a:pt x="824" y="706"/>
                  </a:lnTo>
                  <a:lnTo>
                    <a:pt x="826" y="706"/>
                  </a:lnTo>
                  <a:lnTo>
                    <a:pt x="832" y="704"/>
                  </a:lnTo>
                  <a:lnTo>
                    <a:pt x="834" y="704"/>
                  </a:lnTo>
                  <a:lnTo>
                    <a:pt x="834" y="708"/>
                  </a:lnTo>
                  <a:lnTo>
                    <a:pt x="830" y="710"/>
                  </a:lnTo>
                  <a:lnTo>
                    <a:pt x="832" y="710"/>
                  </a:lnTo>
                  <a:lnTo>
                    <a:pt x="836" y="710"/>
                  </a:lnTo>
                  <a:lnTo>
                    <a:pt x="836" y="712"/>
                  </a:lnTo>
                  <a:lnTo>
                    <a:pt x="832" y="716"/>
                  </a:lnTo>
                  <a:lnTo>
                    <a:pt x="830" y="716"/>
                  </a:lnTo>
                  <a:lnTo>
                    <a:pt x="828" y="714"/>
                  </a:lnTo>
                  <a:lnTo>
                    <a:pt x="826" y="716"/>
                  </a:lnTo>
                  <a:lnTo>
                    <a:pt x="826" y="718"/>
                  </a:lnTo>
                  <a:lnTo>
                    <a:pt x="826" y="718"/>
                  </a:lnTo>
                  <a:lnTo>
                    <a:pt x="830" y="718"/>
                  </a:lnTo>
                  <a:lnTo>
                    <a:pt x="834" y="718"/>
                  </a:lnTo>
                  <a:lnTo>
                    <a:pt x="836" y="716"/>
                  </a:lnTo>
                  <a:lnTo>
                    <a:pt x="836" y="718"/>
                  </a:lnTo>
                  <a:lnTo>
                    <a:pt x="836" y="718"/>
                  </a:lnTo>
                  <a:lnTo>
                    <a:pt x="836" y="720"/>
                  </a:lnTo>
                  <a:lnTo>
                    <a:pt x="832" y="722"/>
                  </a:lnTo>
                  <a:lnTo>
                    <a:pt x="830" y="722"/>
                  </a:lnTo>
                  <a:lnTo>
                    <a:pt x="828" y="726"/>
                  </a:lnTo>
                  <a:lnTo>
                    <a:pt x="830" y="724"/>
                  </a:lnTo>
                  <a:lnTo>
                    <a:pt x="834" y="724"/>
                  </a:lnTo>
                  <a:lnTo>
                    <a:pt x="836" y="724"/>
                  </a:lnTo>
                  <a:lnTo>
                    <a:pt x="838" y="724"/>
                  </a:lnTo>
                  <a:lnTo>
                    <a:pt x="838" y="726"/>
                  </a:lnTo>
                  <a:lnTo>
                    <a:pt x="836" y="726"/>
                  </a:lnTo>
                  <a:lnTo>
                    <a:pt x="834" y="728"/>
                  </a:lnTo>
                  <a:lnTo>
                    <a:pt x="832" y="730"/>
                  </a:lnTo>
                  <a:lnTo>
                    <a:pt x="834" y="728"/>
                  </a:lnTo>
                  <a:lnTo>
                    <a:pt x="836" y="730"/>
                  </a:lnTo>
                  <a:lnTo>
                    <a:pt x="838" y="728"/>
                  </a:lnTo>
                  <a:lnTo>
                    <a:pt x="840" y="730"/>
                  </a:lnTo>
                  <a:lnTo>
                    <a:pt x="842" y="734"/>
                  </a:lnTo>
                  <a:lnTo>
                    <a:pt x="838" y="736"/>
                  </a:lnTo>
                  <a:lnTo>
                    <a:pt x="838" y="736"/>
                  </a:lnTo>
                  <a:lnTo>
                    <a:pt x="836" y="736"/>
                  </a:lnTo>
                  <a:lnTo>
                    <a:pt x="834" y="736"/>
                  </a:lnTo>
                  <a:lnTo>
                    <a:pt x="836" y="738"/>
                  </a:lnTo>
                  <a:lnTo>
                    <a:pt x="838" y="738"/>
                  </a:lnTo>
                  <a:lnTo>
                    <a:pt x="838" y="738"/>
                  </a:lnTo>
                  <a:lnTo>
                    <a:pt x="840" y="738"/>
                  </a:lnTo>
                  <a:lnTo>
                    <a:pt x="842" y="740"/>
                  </a:lnTo>
                  <a:lnTo>
                    <a:pt x="840" y="742"/>
                  </a:lnTo>
                  <a:lnTo>
                    <a:pt x="838" y="742"/>
                  </a:lnTo>
                  <a:lnTo>
                    <a:pt x="842" y="744"/>
                  </a:lnTo>
                  <a:lnTo>
                    <a:pt x="844" y="744"/>
                  </a:lnTo>
                  <a:lnTo>
                    <a:pt x="846" y="746"/>
                  </a:lnTo>
                  <a:lnTo>
                    <a:pt x="844" y="748"/>
                  </a:lnTo>
                  <a:lnTo>
                    <a:pt x="844" y="748"/>
                  </a:lnTo>
                  <a:lnTo>
                    <a:pt x="840" y="752"/>
                  </a:lnTo>
                  <a:lnTo>
                    <a:pt x="838" y="750"/>
                  </a:lnTo>
                  <a:lnTo>
                    <a:pt x="838" y="752"/>
                  </a:lnTo>
                  <a:lnTo>
                    <a:pt x="840" y="752"/>
                  </a:lnTo>
                  <a:lnTo>
                    <a:pt x="840" y="754"/>
                  </a:lnTo>
                  <a:lnTo>
                    <a:pt x="838" y="754"/>
                  </a:lnTo>
                  <a:lnTo>
                    <a:pt x="834" y="752"/>
                  </a:lnTo>
                  <a:lnTo>
                    <a:pt x="830" y="752"/>
                  </a:lnTo>
                  <a:lnTo>
                    <a:pt x="834" y="754"/>
                  </a:lnTo>
                  <a:lnTo>
                    <a:pt x="834" y="756"/>
                  </a:lnTo>
                  <a:lnTo>
                    <a:pt x="836" y="758"/>
                  </a:lnTo>
                  <a:lnTo>
                    <a:pt x="838" y="760"/>
                  </a:lnTo>
                  <a:lnTo>
                    <a:pt x="838" y="760"/>
                  </a:lnTo>
                  <a:lnTo>
                    <a:pt x="834" y="762"/>
                  </a:lnTo>
                  <a:lnTo>
                    <a:pt x="834" y="762"/>
                  </a:lnTo>
                  <a:lnTo>
                    <a:pt x="830" y="762"/>
                  </a:lnTo>
                  <a:lnTo>
                    <a:pt x="834" y="764"/>
                  </a:lnTo>
                  <a:lnTo>
                    <a:pt x="836" y="764"/>
                  </a:lnTo>
                  <a:lnTo>
                    <a:pt x="836" y="762"/>
                  </a:lnTo>
                  <a:lnTo>
                    <a:pt x="840" y="762"/>
                  </a:lnTo>
                  <a:lnTo>
                    <a:pt x="840" y="762"/>
                  </a:lnTo>
                  <a:lnTo>
                    <a:pt x="840" y="764"/>
                  </a:lnTo>
                  <a:lnTo>
                    <a:pt x="842" y="766"/>
                  </a:lnTo>
                  <a:lnTo>
                    <a:pt x="840" y="766"/>
                  </a:lnTo>
                  <a:lnTo>
                    <a:pt x="842" y="766"/>
                  </a:lnTo>
                  <a:lnTo>
                    <a:pt x="842" y="768"/>
                  </a:lnTo>
                  <a:lnTo>
                    <a:pt x="842" y="768"/>
                  </a:lnTo>
                  <a:lnTo>
                    <a:pt x="844" y="770"/>
                  </a:lnTo>
                  <a:lnTo>
                    <a:pt x="846" y="768"/>
                  </a:lnTo>
                  <a:lnTo>
                    <a:pt x="846" y="768"/>
                  </a:lnTo>
                  <a:lnTo>
                    <a:pt x="848" y="770"/>
                  </a:lnTo>
                  <a:lnTo>
                    <a:pt x="848" y="772"/>
                  </a:lnTo>
                  <a:lnTo>
                    <a:pt x="846" y="774"/>
                  </a:lnTo>
                  <a:lnTo>
                    <a:pt x="846" y="774"/>
                  </a:lnTo>
                  <a:lnTo>
                    <a:pt x="848" y="774"/>
                  </a:lnTo>
                  <a:lnTo>
                    <a:pt x="850" y="772"/>
                  </a:lnTo>
                  <a:lnTo>
                    <a:pt x="850" y="772"/>
                  </a:lnTo>
                  <a:lnTo>
                    <a:pt x="850" y="774"/>
                  </a:lnTo>
                  <a:lnTo>
                    <a:pt x="852" y="776"/>
                  </a:lnTo>
                  <a:lnTo>
                    <a:pt x="848" y="778"/>
                  </a:lnTo>
                  <a:lnTo>
                    <a:pt x="844" y="782"/>
                  </a:lnTo>
                  <a:lnTo>
                    <a:pt x="844" y="784"/>
                  </a:lnTo>
                  <a:lnTo>
                    <a:pt x="840" y="782"/>
                  </a:lnTo>
                  <a:lnTo>
                    <a:pt x="842" y="784"/>
                  </a:lnTo>
                  <a:lnTo>
                    <a:pt x="844" y="784"/>
                  </a:lnTo>
                  <a:lnTo>
                    <a:pt x="850" y="780"/>
                  </a:lnTo>
                  <a:lnTo>
                    <a:pt x="852" y="780"/>
                  </a:lnTo>
                  <a:lnTo>
                    <a:pt x="852" y="780"/>
                  </a:lnTo>
                  <a:lnTo>
                    <a:pt x="850" y="782"/>
                  </a:lnTo>
                  <a:lnTo>
                    <a:pt x="848" y="784"/>
                  </a:lnTo>
                  <a:lnTo>
                    <a:pt x="850" y="786"/>
                  </a:lnTo>
                  <a:lnTo>
                    <a:pt x="852" y="782"/>
                  </a:lnTo>
                  <a:lnTo>
                    <a:pt x="854" y="780"/>
                  </a:lnTo>
                  <a:lnTo>
                    <a:pt x="856" y="780"/>
                  </a:lnTo>
                  <a:lnTo>
                    <a:pt x="856" y="780"/>
                  </a:lnTo>
                  <a:lnTo>
                    <a:pt x="854" y="782"/>
                  </a:lnTo>
                  <a:lnTo>
                    <a:pt x="854" y="782"/>
                  </a:lnTo>
                  <a:lnTo>
                    <a:pt x="854" y="782"/>
                  </a:lnTo>
                  <a:lnTo>
                    <a:pt x="858" y="782"/>
                  </a:lnTo>
                  <a:lnTo>
                    <a:pt x="858" y="782"/>
                  </a:lnTo>
                  <a:lnTo>
                    <a:pt x="856" y="786"/>
                  </a:lnTo>
                  <a:lnTo>
                    <a:pt x="854" y="788"/>
                  </a:lnTo>
                  <a:lnTo>
                    <a:pt x="854" y="788"/>
                  </a:lnTo>
                  <a:lnTo>
                    <a:pt x="858" y="786"/>
                  </a:lnTo>
                  <a:lnTo>
                    <a:pt x="862" y="782"/>
                  </a:lnTo>
                  <a:lnTo>
                    <a:pt x="862" y="782"/>
                  </a:lnTo>
                  <a:lnTo>
                    <a:pt x="862" y="784"/>
                  </a:lnTo>
                  <a:lnTo>
                    <a:pt x="860" y="784"/>
                  </a:lnTo>
                  <a:lnTo>
                    <a:pt x="864" y="782"/>
                  </a:lnTo>
                  <a:lnTo>
                    <a:pt x="864" y="784"/>
                  </a:lnTo>
                  <a:lnTo>
                    <a:pt x="864" y="788"/>
                  </a:lnTo>
                  <a:lnTo>
                    <a:pt x="862" y="788"/>
                  </a:lnTo>
                  <a:lnTo>
                    <a:pt x="862" y="788"/>
                  </a:lnTo>
                  <a:lnTo>
                    <a:pt x="866" y="788"/>
                  </a:lnTo>
                  <a:lnTo>
                    <a:pt x="868" y="790"/>
                  </a:lnTo>
                  <a:lnTo>
                    <a:pt x="870" y="788"/>
                  </a:lnTo>
                  <a:lnTo>
                    <a:pt x="874" y="788"/>
                  </a:lnTo>
                  <a:lnTo>
                    <a:pt x="876" y="788"/>
                  </a:lnTo>
                  <a:lnTo>
                    <a:pt x="874" y="790"/>
                  </a:lnTo>
                  <a:lnTo>
                    <a:pt x="872" y="790"/>
                  </a:lnTo>
                  <a:lnTo>
                    <a:pt x="872" y="792"/>
                  </a:lnTo>
                  <a:lnTo>
                    <a:pt x="878" y="794"/>
                  </a:lnTo>
                  <a:lnTo>
                    <a:pt x="880" y="794"/>
                  </a:lnTo>
                  <a:lnTo>
                    <a:pt x="876" y="796"/>
                  </a:lnTo>
                  <a:lnTo>
                    <a:pt x="876" y="796"/>
                  </a:lnTo>
                  <a:lnTo>
                    <a:pt x="872" y="798"/>
                  </a:lnTo>
                  <a:lnTo>
                    <a:pt x="870" y="796"/>
                  </a:lnTo>
                  <a:lnTo>
                    <a:pt x="866" y="798"/>
                  </a:lnTo>
                  <a:lnTo>
                    <a:pt x="864" y="800"/>
                  </a:lnTo>
                  <a:lnTo>
                    <a:pt x="860" y="800"/>
                  </a:lnTo>
                  <a:lnTo>
                    <a:pt x="852" y="802"/>
                  </a:lnTo>
                  <a:lnTo>
                    <a:pt x="852" y="802"/>
                  </a:lnTo>
                  <a:lnTo>
                    <a:pt x="858" y="802"/>
                  </a:lnTo>
                  <a:lnTo>
                    <a:pt x="862" y="800"/>
                  </a:lnTo>
                  <a:lnTo>
                    <a:pt x="864" y="802"/>
                  </a:lnTo>
                  <a:lnTo>
                    <a:pt x="864" y="802"/>
                  </a:lnTo>
                  <a:lnTo>
                    <a:pt x="860" y="802"/>
                  </a:lnTo>
                  <a:lnTo>
                    <a:pt x="854" y="804"/>
                  </a:lnTo>
                  <a:lnTo>
                    <a:pt x="852" y="806"/>
                  </a:lnTo>
                  <a:lnTo>
                    <a:pt x="850" y="808"/>
                  </a:lnTo>
                  <a:lnTo>
                    <a:pt x="846" y="808"/>
                  </a:lnTo>
                  <a:lnTo>
                    <a:pt x="846" y="810"/>
                  </a:lnTo>
                  <a:lnTo>
                    <a:pt x="844" y="810"/>
                  </a:lnTo>
                  <a:lnTo>
                    <a:pt x="840" y="808"/>
                  </a:lnTo>
                  <a:lnTo>
                    <a:pt x="838" y="804"/>
                  </a:lnTo>
                  <a:lnTo>
                    <a:pt x="838" y="806"/>
                  </a:lnTo>
                  <a:lnTo>
                    <a:pt x="838" y="808"/>
                  </a:lnTo>
                  <a:lnTo>
                    <a:pt x="840" y="808"/>
                  </a:lnTo>
                  <a:lnTo>
                    <a:pt x="840" y="808"/>
                  </a:lnTo>
                  <a:lnTo>
                    <a:pt x="844" y="812"/>
                  </a:lnTo>
                  <a:lnTo>
                    <a:pt x="844" y="814"/>
                  </a:lnTo>
                  <a:lnTo>
                    <a:pt x="842" y="814"/>
                  </a:lnTo>
                  <a:lnTo>
                    <a:pt x="842" y="816"/>
                  </a:lnTo>
                  <a:lnTo>
                    <a:pt x="842" y="816"/>
                  </a:lnTo>
                  <a:lnTo>
                    <a:pt x="844" y="818"/>
                  </a:lnTo>
                  <a:lnTo>
                    <a:pt x="844" y="816"/>
                  </a:lnTo>
                  <a:lnTo>
                    <a:pt x="846" y="816"/>
                  </a:lnTo>
                  <a:lnTo>
                    <a:pt x="848" y="812"/>
                  </a:lnTo>
                  <a:lnTo>
                    <a:pt x="852" y="812"/>
                  </a:lnTo>
                  <a:lnTo>
                    <a:pt x="854" y="810"/>
                  </a:lnTo>
                  <a:lnTo>
                    <a:pt x="856" y="810"/>
                  </a:lnTo>
                  <a:lnTo>
                    <a:pt x="858" y="808"/>
                  </a:lnTo>
                  <a:lnTo>
                    <a:pt x="860" y="806"/>
                  </a:lnTo>
                  <a:lnTo>
                    <a:pt x="862" y="804"/>
                  </a:lnTo>
                  <a:lnTo>
                    <a:pt x="866" y="802"/>
                  </a:lnTo>
                  <a:lnTo>
                    <a:pt x="870" y="804"/>
                  </a:lnTo>
                  <a:lnTo>
                    <a:pt x="872" y="802"/>
                  </a:lnTo>
                  <a:lnTo>
                    <a:pt x="870" y="802"/>
                  </a:lnTo>
                  <a:lnTo>
                    <a:pt x="868" y="802"/>
                  </a:lnTo>
                  <a:lnTo>
                    <a:pt x="866" y="802"/>
                  </a:lnTo>
                  <a:lnTo>
                    <a:pt x="868" y="802"/>
                  </a:lnTo>
                  <a:lnTo>
                    <a:pt x="874" y="800"/>
                  </a:lnTo>
                  <a:lnTo>
                    <a:pt x="878" y="802"/>
                  </a:lnTo>
                  <a:lnTo>
                    <a:pt x="880" y="806"/>
                  </a:lnTo>
                  <a:lnTo>
                    <a:pt x="880" y="808"/>
                  </a:lnTo>
                  <a:lnTo>
                    <a:pt x="876" y="810"/>
                  </a:lnTo>
                  <a:lnTo>
                    <a:pt x="876" y="810"/>
                  </a:lnTo>
                  <a:lnTo>
                    <a:pt x="874" y="812"/>
                  </a:lnTo>
                  <a:lnTo>
                    <a:pt x="876" y="812"/>
                  </a:lnTo>
                  <a:lnTo>
                    <a:pt x="878" y="814"/>
                  </a:lnTo>
                  <a:lnTo>
                    <a:pt x="878" y="814"/>
                  </a:lnTo>
                  <a:lnTo>
                    <a:pt x="880" y="810"/>
                  </a:lnTo>
                  <a:lnTo>
                    <a:pt x="884" y="808"/>
                  </a:lnTo>
                  <a:lnTo>
                    <a:pt x="886" y="808"/>
                  </a:lnTo>
                  <a:lnTo>
                    <a:pt x="886" y="810"/>
                  </a:lnTo>
                  <a:lnTo>
                    <a:pt x="886" y="810"/>
                  </a:lnTo>
                  <a:lnTo>
                    <a:pt x="886" y="812"/>
                  </a:lnTo>
                  <a:lnTo>
                    <a:pt x="888" y="812"/>
                  </a:lnTo>
                  <a:lnTo>
                    <a:pt x="892" y="814"/>
                  </a:lnTo>
                  <a:lnTo>
                    <a:pt x="892" y="816"/>
                  </a:lnTo>
                  <a:lnTo>
                    <a:pt x="890" y="814"/>
                  </a:lnTo>
                  <a:lnTo>
                    <a:pt x="888" y="814"/>
                  </a:lnTo>
                  <a:lnTo>
                    <a:pt x="890" y="816"/>
                  </a:lnTo>
                  <a:lnTo>
                    <a:pt x="892" y="818"/>
                  </a:lnTo>
                  <a:lnTo>
                    <a:pt x="894" y="820"/>
                  </a:lnTo>
                  <a:lnTo>
                    <a:pt x="892" y="822"/>
                  </a:lnTo>
                  <a:lnTo>
                    <a:pt x="890" y="820"/>
                  </a:lnTo>
                  <a:lnTo>
                    <a:pt x="888" y="822"/>
                  </a:lnTo>
                  <a:lnTo>
                    <a:pt x="892" y="824"/>
                  </a:lnTo>
                  <a:lnTo>
                    <a:pt x="890" y="826"/>
                  </a:lnTo>
                  <a:lnTo>
                    <a:pt x="888" y="826"/>
                  </a:lnTo>
                  <a:lnTo>
                    <a:pt x="888" y="828"/>
                  </a:lnTo>
                  <a:lnTo>
                    <a:pt x="886" y="830"/>
                  </a:lnTo>
                  <a:lnTo>
                    <a:pt x="882" y="828"/>
                  </a:lnTo>
                  <a:lnTo>
                    <a:pt x="884" y="830"/>
                  </a:lnTo>
                  <a:lnTo>
                    <a:pt x="888" y="830"/>
                  </a:lnTo>
                  <a:lnTo>
                    <a:pt x="890" y="830"/>
                  </a:lnTo>
                  <a:lnTo>
                    <a:pt x="892" y="832"/>
                  </a:lnTo>
                  <a:lnTo>
                    <a:pt x="890" y="834"/>
                  </a:lnTo>
                  <a:lnTo>
                    <a:pt x="888" y="834"/>
                  </a:lnTo>
                  <a:lnTo>
                    <a:pt x="886" y="834"/>
                  </a:lnTo>
                  <a:lnTo>
                    <a:pt x="888" y="834"/>
                  </a:lnTo>
                  <a:lnTo>
                    <a:pt x="890" y="834"/>
                  </a:lnTo>
                  <a:lnTo>
                    <a:pt x="892" y="834"/>
                  </a:lnTo>
                  <a:lnTo>
                    <a:pt x="890" y="836"/>
                  </a:lnTo>
                  <a:lnTo>
                    <a:pt x="890" y="840"/>
                  </a:lnTo>
                  <a:lnTo>
                    <a:pt x="888" y="840"/>
                  </a:lnTo>
                  <a:lnTo>
                    <a:pt x="886" y="842"/>
                  </a:lnTo>
                  <a:lnTo>
                    <a:pt x="884" y="844"/>
                  </a:lnTo>
                  <a:lnTo>
                    <a:pt x="880" y="844"/>
                  </a:lnTo>
                  <a:lnTo>
                    <a:pt x="878" y="846"/>
                  </a:lnTo>
                  <a:lnTo>
                    <a:pt x="878" y="846"/>
                  </a:lnTo>
                  <a:lnTo>
                    <a:pt x="876" y="848"/>
                  </a:lnTo>
                  <a:lnTo>
                    <a:pt x="874" y="848"/>
                  </a:lnTo>
                  <a:lnTo>
                    <a:pt x="874" y="850"/>
                  </a:lnTo>
                  <a:lnTo>
                    <a:pt x="872" y="850"/>
                  </a:lnTo>
                  <a:lnTo>
                    <a:pt x="870" y="848"/>
                  </a:lnTo>
                  <a:lnTo>
                    <a:pt x="868" y="850"/>
                  </a:lnTo>
                  <a:lnTo>
                    <a:pt x="866" y="850"/>
                  </a:lnTo>
                  <a:lnTo>
                    <a:pt x="866" y="848"/>
                  </a:lnTo>
                  <a:lnTo>
                    <a:pt x="864" y="850"/>
                  </a:lnTo>
                  <a:lnTo>
                    <a:pt x="860" y="850"/>
                  </a:lnTo>
                  <a:lnTo>
                    <a:pt x="860" y="848"/>
                  </a:lnTo>
                  <a:lnTo>
                    <a:pt x="858" y="848"/>
                  </a:lnTo>
                  <a:lnTo>
                    <a:pt x="858" y="850"/>
                  </a:lnTo>
                  <a:lnTo>
                    <a:pt x="856" y="850"/>
                  </a:lnTo>
                  <a:lnTo>
                    <a:pt x="854" y="850"/>
                  </a:lnTo>
                  <a:lnTo>
                    <a:pt x="854" y="852"/>
                  </a:lnTo>
                  <a:lnTo>
                    <a:pt x="854" y="852"/>
                  </a:lnTo>
                  <a:lnTo>
                    <a:pt x="854" y="854"/>
                  </a:lnTo>
                  <a:lnTo>
                    <a:pt x="852" y="856"/>
                  </a:lnTo>
                  <a:lnTo>
                    <a:pt x="852" y="854"/>
                  </a:lnTo>
                  <a:lnTo>
                    <a:pt x="850" y="858"/>
                  </a:lnTo>
                  <a:lnTo>
                    <a:pt x="850" y="860"/>
                  </a:lnTo>
                  <a:lnTo>
                    <a:pt x="846" y="860"/>
                  </a:lnTo>
                  <a:lnTo>
                    <a:pt x="846" y="862"/>
                  </a:lnTo>
                  <a:lnTo>
                    <a:pt x="844" y="862"/>
                  </a:lnTo>
                  <a:lnTo>
                    <a:pt x="842" y="864"/>
                  </a:lnTo>
                  <a:lnTo>
                    <a:pt x="842" y="864"/>
                  </a:lnTo>
                  <a:lnTo>
                    <a:pt x="840" y="864"/>
                  </a:lnTo>
                  <a:lnTo>
                    <a:pt x="838" y="864"/>
                  </a:lnTo>
                  <a:lnTo>
                    <a:pt x="838" y="866"/>
                  </a:lnTo>
                  <a:lnTo>
                    <a:pt x="834" y="868"/>
                  </a:lnTo>
                  <a:lnTo>
                    <a:pt x="834" y="866"/>
                  </a:lnTo>
                  <a:lnTo>
                    <a:pt x="830" y="866"/>
                  </a:lnTo>
                  <a:lnTo>
                    <a:pt x="828" y="866"/>
                  </a:lnTo>
                  <a:lnTo>
                    <a:pt x="826" y="866"/>
                  </a:lnTo>
                  <a:lnTo>
                    <a:pt x="824" y="866"/>
                  </a:lnTo>
                  <a:lnTo>
                    <a:pt x="818" y="868"/>
                  </a:lnTo>
                  <a:lnTo>
                    <a:pt x="816" y="868"/>
                  </a:lnTo>
                  <a:lnTo>
                    <a:pt x="816" y="866"/>
                  </a:lnTo>
                  <a:lnTo>
                    <a:pt x="816" y="866"/>
                  </a:lnTo>
                  <a:lnTo>
                    <a:pt x="814" y="866"/>
                  </a:lnTo>
                  <a:lnTo>
                    <a:pt x="810" y="868"/>
                  </a:lnTo>
                  <a:lnTo>
                    <a:pt x="808" y="866"/>
                  </a:lnTo>
                  <a:lnTo>
                    <a:pt x="806" y="866"/>
                  </a:lnTo>
                  <a:lnTo>
                    <a:pt x="804" y="866"/>
                  </a:lnTo>
                  <a:lnTo>
                    <a:pt x="802" y="864"/>
                  </a:lnTo>
                  <a:lnTo>
                    <a:pt x="800" y="864"/>
                  </a:lnTo>
                  <a:lnTo>
                    <a:pt x="798" y="866"/>
                  </a:lnTo>
                  <a:lnTo>
                    <a:pt x="796" y="864"/>
                  </a:lnTo>
                  <a:lnTo>
                    <a:pt x="792" y="864"/>
                  </a:lnTo>
                  <a:lnTo>
                    <a:pt x="790" y="864"/>
                  </a:lnTo>
                  <a:lnTo>
                    <a:pt x="788" y="864"/>
                  </a:lnTo>
                  <a:lnTo>
                    <a:pt x="786" y="864"/>
                  </a:lnTo>
                  <a:lnTo>
                    <a:pt x="784" y="864"/>
                  </a:lnTo>
                  <a:lnTo>
                    <a:pt x="782" y="864"/>
                  </a:lnTo>
                  <a:lnTo>
                    <a:pt x="780" y="864"/>
                  </a:lnTo>
                  <a:lnTo>
                    <a:pt x="776" y="862"/>
                  </a:lnTo>
                  <a:lnTo>
                    <a:pt x="772" y="864"/>
                  </a:lnTo>
                  <a:lnTo>
                    <a:pt x="768" y="862"/>
                  </a:lnTo>
                  <a:lnTo>
                    <a:pt x="766" y="860"/>
                  </a:lnTo>
                  <a:lnTo>
                    <a:pt x="764" y="862"/>
                  </a:lnTo>
                  <a:lnTo>
                    <a:pt x="764" y="862"/>
                  </a:lnTo>
                  <a:lnTo>
                    <a:pt x="764" y="864"/>
                  </a:lnTo>
                  <a:lnTo>
                    <a:pt x="764" y="864"/>
                  </a:lnTo>
                  <a:lnTo>
                    <a:pt x="760" y="866"/>
                  </a:lnTo>
                  <a:lnTo>
                    <a:pt x="756" y="870"/>
                  </a:lnTo>
                  <a:lnTo>
                    <a:pt x="754" y="872"/>
                  </a:lnTo>
                  <a:lnTo>
                    <a:pt x="754" y="872"/>
                  </a:lnTo>
                  <a:lnTo>
                    <a:pt x="752" y="874"/>
                  </a:lnTo>
                  <a:lnTo>
                    <a:pt x="752" y="878"/>
                  </a:lnTo>
                  <a:lnTo>
                    <a:pt x="750" y="878"/>
                  </a:lnTo>
                  <a:lnTo>
                    <a:pt x="746" y="878"/>
                  </a:lnTo>
                  <a:lnTo>
                    <a:pt x="746" y="880"/>
                  </a:lnTo>
                  <a:lnTo>
                    <a:pt x="740" y="880"/>
                  </a:lnTo>
                  <a:lnTo>
                    <a:pt x="738" y="884"/>
                  </a:lnTo>
                  <a:lnTo>
                    <a:pt x="738" y="884"/>
                  </a:lnTo>
                  <a:lnTo>
                    <a:pt x="736" y="882"/>
                  </a:lnTo>
                  <a:lnTo>
                    <a:pt x="734" y="884"/>
                  </a:lnTo>
                  <a:lnTo>
                    <a:pt x="734" y="886"/>
                  </a:lnTo>
                  <a:lnTo>
                    <a:pt x="732" y="886"/>
                  </a:lnTo>
                  <a:lnTo>
                    <a:pt x="728" y="888"/>
                  </a:lnTo>
                  <a:lnTo>
                    <a:pt x="728" y="890"/>
                  </a:lnTo>
                  <a:lnTo>
                    <a:pt x="726" y="890"/>
                  </a:lnTo>
                  <a:lnTo>
                    <a:pt x="724" y="894"/>
                  </a:lnTo>
                  <a:lnTo>
                    <a:pt x="718" y="898"/>
                  </a:lnTo>
                  <a:lnTo>
                    <a:pt x="718" y="902"/>
                  </a:lnTo>
                  <a:lnTo>
                    <a:pt x="714" y="904"/>
                  </a:lnTo>
                  <a:lnTo>
                    <a:pt x="712" y="906"/>
                  </a:lnTo>
                  <a:lnTo>
                    <a:pt x="708" y="906"/>
                  </a:lnTo>
                  <a:lnTo>
                    <a:pt x="708" y="910"/>
                  </a:lnTo>
                  <a:lnTo>
                    <a:pt x="706" y="912"/>
                  </a:lnTo>
                  <a:lnTo>
                    <a:pt x="700" y="916"/>
                  </a:lnTo>
                  <a:lnTo>
                    <a:pt x="700" y="918"/>
                  </a:lnTo>
                  <a:lnTo>
                    <a:pt x="694" y="920"/>
                  </a:lnTo>
                  <a:lnTo>
                    <a:pt x="690" y="920"/>
                  </a:lnTo>
                  <a:lnTo>
                    <a:pt x="692" y="922"/>
                  </a:lnTo>
                  <a:lnTo>
                    <a:pt x="700" y="918"/>
                  </a:lnTo>
                  <a:lnTo>
                    <a:pt x="704" y="916"/>
                  </a:lnTo>
                  <a:lnTo>
                    <a:pt x="710" y="914"/>
                  </a:lnTo>
                  <a:lnTo>
                    <a:pt x="712" y="910"/>
                  </a:lnTo>
                  <a:lnTo>
                    <a:pt x="716" y="906"/>
                  </a:lnTo>
                  <a:lnTo>
                    <a:pt x="718" y="906"/>
                  </a:lnTo>
                  <a:lnTo>
                    <a:pt x="724" y="900"/>
                  </a:lnTo>
                  <a:lnTo>
                    <a:pt x="732" y="894"/>
                  </a:lnTo>
                  <a:lnTo>
                    <a:pt x="738" y="890"/>
                  </a:lnTo>
                  <a:lnTo>
                    <a:pt x="740" y="890"/>
                  </a:lnTo>
                  <a:lnTo>
                    <a:pt x="744" y="888"/>
                  </a:lnTo>
                  <a:lnTo>
                    <a:pt x="750" y="886"/>
                  </a:lnTo>
                  <a:lnTo>
                    <a:pt x="758" y="884"/>
                  </a:lnTo>
                  <a:lnTo>
                    <a:pt x="760" y="884"/>
                  </a:lnTo>
                  <a:lnTo>
                    <a:pt x="762" y="882"/>
                  </a:lnTo>
                  <a:lnTo>
                    <a:pt x="772" y="884"/>
                  </a:lnTo>
                  <a:lnTo>
                    <a:pt x="776" y="884"/>
                  </a:lnTo>
                  <a:lnTo>
                    <a:pt x="780" y="888"/>
                  </a:lnTo>
                  <a:lnTo>
                    <a:pt x="780" y="888"/>
                  </a:lnTo>
                  <a:lnTo>
                    <a:pt x="776" y="888"/>
                  </a:lnTo>
                  <a:lnTo>
                    <a:pt x="776" y="888"/>
                  </a:lnTo>
                  <a:lnTo>
                    <a:pt x="776" y="890"/>
                  </a:lnTo>
                  <a:lnTo>
                    <a:pt x="778" y="890"/>
                  </a:lnTo>
                  <a:lnTo>
                    <a:pt x="782" y="890"/>
                  </a:lnTo>
                  <a:lnTo>
                    <a:pt x="782" y="892"/>
                  </a:lnTo>
                  <a:lnTo>
                    <a:pt x="780" y="892"/>
                  </a:lnTo>
                  <a:lnTo>
                    <a:pt x="782" y="892"/>
                  </a:lnTo>
                  <a:lnTo>
                    <a:pt x="780" y="898"/>
                  </a:lnTo>
                  <a:lnTo>
                    <a:pt x="778" y="898"/>
                  </a:lnTo>
                  <a:lnTo>
                    <a:pt x="774" y="900"/>
                  </a:lnTo>
                  <a:lnTo>
                    <a:pt x="774" y="900"/>
                  </a:lnTo>
                  <a:lnTo>
                    <a:pt x="770" y="902"/>
                  </a:lnTo>
                  <a:lnTo>
                    <a:pt x="768" y="902"/>
                  </a:lnTo>
                  <a:lnTo>
                    <a:pt x="764" y="900"/>
                  </a:lnTo>
                  <a:lnTo>
                    <a:pt x="762" y="900"/>
                  </a:lnTo>
                  <a:lnTo>
                    <a:pt x="760" y="902"/>
                  </a:lnTo>
                  <a:lnTo>
                    <a:pt x="758" y="902"/>
                  </a:lnTo>
                  <a:lnTo>
                    <a:pt x="754" y="902"/>
                  </a:lnTo>
                  <a:lnTo>
                    <a:pt x="752" y="902"/>
                  </a:lnTo>
                  <a:lnTo>
                    <a:pt x="756" y="902"/>
                  </a:lnTo>
                  <a:lnTo>
                    <a:pt x="758" y="902"/>
                  </a:lnTo>
                  <a:lnTo>
                    <a:pt x="764" y="904"/>
                  </a:lnTo>
                  <a:lnTo>
                    <a:pt x="764" y="906"/>
                  </a:lnTo>
                  <a:lnTo>
                    <a:pt x="766" y="908"/>
                  </a:lnTo>
                  <a:lnTo>
                    <a:pt x="768" y="906"/>
                  </a:lnTo>
                  <a:lnTo>
                    <a:pt x="770" y="906"/>
                  </a:lnTo>
                  <a:lnTo>
                    <a:pt x="772" y="906"/>
                  </a:lnTo>
                  <a:lnTo>
                    <a:pt x="774" y="906"/>
                  </a:lnTo>
                  <a:lnTo>
                    <a:pt x="774" y="906"/>
                  </a:lnTo>
                  <a:lnTo>
                    <a:pt x="776" y="908"/>
                  </a:lnTo>
                  <a:lnTo>
                    <a:pt x="774" y="910"/>
                  </a:lnTo>
                  <a:lnTo>
                    <a:pt x="770" y="916"/>
                  </a:lnTo>
                  <a:lnTo>
                    <a:pt x="768" y="916"/>
                  </a:lnTo>
                  <a:lnTo>
                    <a:pt x="768" y="918"/>
                  </a:lnTo>
                  <a:lnTo>
                    <a:pt x="772" y="918"/>
                  </a:lnTo>
                  <a:lnTo>
                    <a:pt x="772" y="918"/>
                  </a:lnTo>
                  <a:lnTo>
                    <a:pt x="770" y="920"/>
                  </a:lnTo>
                  <a:lnTo>
                    <a:pt x="772" y="922"/>
                  </a:lnTo>
                  <a:lnTo>
                    <a:pt x="772" y="924"/>
                  </a:lnTo>
                  <a:lnTo>
                    <a:pt x="772" y="928"/>
                  </a:lnTo>
                  <a:lnTo>
                    <a:pt x="774" y="928"/>
                  </a:lnTo>
                  <a:lnTo>
                    <a:pt x="774" y="932"/>
                  </a:lnTo>
                  <a:lnTo>
                    <a:pt x="776" y="932"/>
                  </a:lnTo>
                  <a:lnTo>
                    <a:pt x="778" y="934"/>
                  </a:lnTo>
                  <a:lnTo>
                    <a:pt x="782" y="934"/>
                  </a:lnTo>
                  <a:lnTo>
                    <a:pt x="782" y="934"/>
                  </a:lnTo>
                  <a:lnTo>
                    <a:pt x="778" y="936"/>
                  </a:lnTo>
                  <a:lnTo>
                    <a:pt x="782" y="938"/>
                  </a:lnTo>
                  <a:lnTo>
                    <a:pt x="786" y="938"/>
                  </a:lnTo>
                  <a:lnTo>
                    <a:pt x="788" y="940"/>
                  </a:lnTo>
                  <a:lnTo>
                    <a:pt x="788" y="938"/>
                  </a:lnTo>
                  <a:lnTo>
                    <a:pt x="792" y="940"/>
                  </a:lnTo>
                  <a:lnTo>
                    <a:pt x="792" y="940"/>
                  </a:lnTo>
                  <a:lnTo>
                    <a:pt x="796" y="942"/>
                  </a:lnTo>
                  <a:lnTo>
                    <a:pt x="798" y="940"/>
                  </a:lnTo>
                  <a:lnTo>
                    <a:pt x="802" y="938"/>
                  </a:lnTo>
                  <a:lnTo>
                    <a:pt x="802" y="940"/>
                  </a:lnTo>
                  <a:lnTo>
                    <a:pt x="802" y="940"/>
                  </a:lnTo>
                  <a:lnTo>
                    <a:pt x="804" y="942"/>
                  </a:lnTo>
                  <a:lnTo>
                    <a:pt x="808" y="944"/>
                  </a:lnTo>
                  <a:lnTo>
                    <a:pt x="808" y="946"/>
                  </a:lnTo>
                  <a:lnTo>
                    <a:pt x="806" y="946"/>
                  </a:lnTo>
                  <a:lnTo>
                    <a:pt x="806" y="946"/>
                  </a:lnTo>
                  <a:lnTo>
                    <a:pt x="808" y="948"/>
                  </a:lnTo>
                  <a:lnTo>
                    <a:pt x="810" y="948"/>
                  </a:lnTo>
                  <a:lnTo>
                    <a:pt x="812" y="948"/>
                  </a:lnTo>
                  <a:lnTo>
                    <a:pt x="810" y="948"/>
                  </a:lnTo>
                  <a:lnTo>
                    <a:pt x="808" y="948"/>
                  </a:lnTo>
                  <a:lnTo>
                    <a:pt x="806" y="948"/>
                  </a:lnTo>
                  <a:lnTo>
                    <a:pt x="802" y="950"/>
                  </a:lnTo>
                  <a:lnTo>
                    <a:pt x="796" y="952"/>
                  </a:lnTo>
                  <a:lnTo>
                    <a:pt x="794" y="954"/>
                  </a:lnTo>
                  <a:lnTo>
                    <a:pt x="790" y="954"/>
                  </a:lnTo>
                  <a:lnTo>
                    <a:pt x="786" y="954"/>
                  </a:lnTo>
                  <a:lnTo>
                    <a:pt x="782" y="956"/>
                  </a:lnTo>
                  <a:lnTo>
                    <a:pt x="780" y="956"/>
                  </a:lnTo>
                  <a:lnTo>
                    <a:pt x="780" y="958"/>
                  </a:lnTo>
                  <a:lnTo>
                    <a:pt x="778" y="958"/>
                  </a:lnTo>
                  <a:lnTo>
                    <a:pt x="776" y="956"/>
                  </a:lnTo>
                  <a:lnTo>
                    <a:pt x="774" y="954"/>
                  </a:lnTo>
                  <a:lnTo>
                    <a:pt x="774" y="956"/>
                  </a:lnTo>
                  <a:lnTo>
                    <a:pt x="772" y="956"/>
                  </a:lnTo>
                  <a:lnTo>
                    <a:pt x="770" y="960"/>
                  </a:lnTo>
                  <a:lnTo>
                    <a:pt x="772" y="960"/>
                  </a:lnTo>
                  <a:lnTo>
                    <a:pt x="768" y="964"/>
                  </a:lnTo>
                  <a:lnTo>
                    <a:pt x="764" y="968"/>
                  </a:lnTo>
                  <a:lnTo>
                    <a:pt x="762" y="968"/>
                  </a:lnTo>
                  <a:lnTo>
                    <a:pt x="760" y="970"/>
                  </a:lnTo>
                  <a:lnTo>
                    <a:pt x="758" y="970"/>
                  </a:lnTo>
                  <a:lnTo>
                    <a:pt x="758" y="970"/>
                  </a:lnTo>
                  <a:lnTo>
                    <a:pt x="756" y="974"/>
                  </a:lnTo>
                  <a:lnTo>
                    <a:pt x="756" y="974"/>
                  </a:lnTo>
                  <a:lnTo>
                    <a:pt x="754" y="972"/>
                  </a:lnTo>
                  <a:lnTo>
                    <a:pt x="754" y="974"/>
                  </a:lnTo>
                  <a:lnTo>
                    <a:pt x="752" y="972"/>
                  </a:lnTo>
                  <a:lnTo>
                    <a:pt x="752" y="970"/>
                  </a:lnTo>
                  <a:lnTo>
                    <a:pt x="750" y="968"/>
                  </a:lnTo>
                  <a:lnTo>
                    <a:pt x="748" y="970"/>
                  </a:lnTo>
                  <a:lnTo>
                    <a:pt x="748" y="968"/>
                  </a:lnTo>
                  <a:lnTo>
                    <a:pt x="748" y="964"/>
                  </a:lnTo>
                  <a:lnTo>
                    <a:pt x="748" y="962"/>
                  </a:lnTo>
                  <a:lnTo>
                    <a:pt x="750" y="958"/>
                  </a:lnTo>
                  <a:lnTo>
                    <a:pt x="752" y="956"/>
                  </a:lnTo>
                  <a:lnTo>
                    <a:pt x="754" y="954"/>
                  </a:lnTo>
                  <a:lnTo>
                    <a:pt x="758" y="952"/>
                  </a:lnTo>
                  <a:lnTo>
                    <a:pt x="762" y="950"/>
                  </a:lnTo>
                  <a:lnTo>
                    <a:pt x="768" y="948"/>
                  </a:lnTo>
                  <a:lnTo>
                    <a:pt x="770" y="946"/>
                  </a:lnTo>
                  <a:lnTo>
                    <a:pt x="772" y="946"/>
                  </a:lnTo>
                  <a:lnTo>
                    <a:pt x="772" y="948"/>
                  </a:lnTo>
                  <a:lnTo>
                    <a:pt x="774" y="950"/>
                  </a:lnTo>
                  <a:lnTo>
                    <a:pt x="774" y="948"/>
                  </a:lnTo>
                  <a:lnTo>
                    <a:pt x="774" y="948"/>
                  </a:lnTo>
                  <a:lnTo>
                    <a:pt x="776" y="948"/>
                  </a:lnTo>
                  <a:lnTo>
                    <a:pt x="780" y="946"/>
                  </a:lnTo>
                  <a:lnTo>
                    <a:pt x="782" y="946"/>
                  </a:lnTo>
                  <a:lnTo>
                    <a:pt x="780" y="946"/>
                  </a:lnTo>
                  <a:lnTo>
                    <a:pt x="774" y="946"/>
                  </a:lnTo>
                  <a:lnTo>
                    <a:pt x="772" y="944"/>
                  </a:lnTo>
                  <a:lnTo>
                    <a:pt x="770" y="944"/>
                  </a:lnTo>
                  <a:lnTo>
                    <a:pt x="768" y="946"/>
                  </a:lnTo>
                  <a:lnTo>
                    <a:pt x="766" y="946"/>
                  </a:lnTo>
                  <a:lnTo>
                    <a:pt x="768" y="942"/>
                  </a:lnTo>
                  <a:lnTo>
                    <a:pt x="770" y="942"/>
                  </a:lnTo>
                  <a:lnTo>
                    <a:pt x="774" y="940"/>
                  </a:lnTo>
                  <a:lnTo>
                    <a:pt x="774" y="938"/>
                  </a:lnTo>
                  <a:lnTo>
                    <a:pt x="772" y="938"/>
                  </a:lnTo>
                  <a:lnTo>
                    <a:pt x="772" y="938"/>
                  </a:lnTo>
                  <a:lnTo>
                    <a:pt x="768" y="940"/>
                  </a:lnTo>
                  <a:lnTo>
                    <a:pt x="766" y="942"/>
                  </a:lnTo>
                  <a:lnTo>
                    <a:pt x="764" y="944"/>
                  </a:lnTo>
                  <a:lnTo>
                    <a:pt x="760" y="944"/>
                  </a:lnTo>
                  <a:lnTo>
                    <a:pt x="760" y="946"/>
                  </a:lnTo>
                  <a:lnTo>
                    <a:pt x="754" y="948"/>
                  </a:lnTo>
                  <a:lnTo>
                    <a:pt x="754" y="946"/>
                  </a:lnTo>
                  <a:lnTo>
                    <a:pt x="754" y="946"/>
                  </a:lnTo>
                  <a:lnTo>
                    <a:pt x="754" y="946"/>
                  </a:lnTo>
                  <a:lnTo>
                    <a:pt x="754" y="942"/>
                  </a:lnTo>
                  <a:lnTo>
                    <a:pt x="752" y="946"/>
                  </a:lnTo>
                  <a:lnTo>
                    <a:pt x="752" y="948"/>
                  </a:lnTo>
                  <a:lnTo>
                    <a:pt x="748" y="948"/>
                  </a:lnTo>
                  <a:lnTo>
                    <a:pt x="746" y="948"/>
                  </a:lnTo>
                  <a:lnTo>
                    <a:pt x="746" y="948"/>
                  </a:lnTo>
                  <a:lnTo>
                    <a:pt x="744" y="948"/>
                  </a:lnTo>
                  <a:lnTo>
                    <a:pt x="744" y="946"/>
                  </a:lnTo>
                  <a:lnTo>
                    <a:pt x="740" y="948"/>
                  </a:lnTo>
                  <a:lnTo>
                    <a:pt x="738" y="946"/>
                  </a:lnTo>
                  <a:lnTo>
                    <a:pt x="736" y="946"/>
                  </a:lnTo>
                  <a:lnTo>
                    <a:pt x="736" y="946"/>
                  </a:lnTo>
                  <a:lnTo>
                    <a:pt x="736" y="944"/>
                  </a:lnTo>
                  <a:lnTo>
                    <a:pt x="736" y="944"/>
                  </a:lnTo>
                  <a:lnTo>
                    <a:pt x="736" y="942"/>
                  </a:lnTo>
                  <a:lnTo>
                    <a:pt x="736" y="940"/>
                  </a:lnTo>
                  <a:lnTo>
                    <a:pt x="736" y="938"/>
                  </a:lnTo>
                  <a:lnTo>
                    <a:pt x="734" y="938"/>
                  </a:lnTo>
                  <a:lnTo>
                    <a:pt x="734" y="936"/>
                  </a:lnTo>
                  <a:lnTo>
                    <a:pt x="734" y="934"/>
                  </a:lnTo>
                  <a:lnTo>
                    <a:pt x="738" y="920"/>
                  </a:lnTo>
                  <a:lnTo>
                    <a:pt x="738" y="916"/>
                  </a:lnTo>
                  <a:lnTo>
                    <a:pt x="732" y="912"/>
                  </a:lnTo>
                  <a:lnTo>
                    <a:pt x="732" y="912"/>
                  </a:lnTo>
                  <a:lnTo>
                    <a:pt x="728" y="912"/>
                  </a:lnTo>
                  <a:lnTo>
                    <a:pt x="726" y="912"/>
                  </a:lnTo>
                  <a:lnTo>
                    <a:pt x="724" y="910"/>
                  </a:lnTo>
                  <a:lnTo>
                    <a:pt x="722" y="910"/>
                  </a:lnTo>
                  <a:lnTo>
                    <a:pt x="722" y="910"/>
                  </a:lnTo>
                  <a:lnTo>
                    <a:pt x="718" y="912"/>
                  </a:lnTo>
                  <a:lnTo>
                    <a:pt x="718" y="914"/>
                  </a:lnTo>
                  <a:lnTo>
                    <a:pt x="714" y="918"/>
                  </a:lnTo>
                  <a:lnTo>
                    <a:pt x="712" y="920"/>
                  </a:lnTo>
                  <a:lnTo>
                    <a:pt x="712" y="924"/>
                  </a:lnTo>
                  <a:lnTo>
                    <a:pt x="708" y="924"/>
                  </a:lnTo>
                  <a:lnTo>
                    <a:pt x="708" y="928"/>
                  </a:lnTo>
                  <a:lnTo>
                    <a:pt x="708" y="930"/>
                  </a:lnTo>
                  <a:lnTo>
                    <a:pt x="704" y="934"/>
                  </a:lnTo>
                  <a:lnTo>
                    <a:pt x="702" y="934"/>
                  </a:lnTo>
                  <a:lnTo>
                    <a:pt x="698" y="940"/>
                  </a:lnTo>
                  <a:lnTo>
                    <a:pt x="698" y="940"/>
                  </a:lnTo>
                  <a:lnTo>
                    <a:pt x="696" y="942"/>
                  </a:lnTo>
                  <a:lnTo>
                    <a:pt x="694" y="940"/>
                  </a:lnTo>
                  <a:lnTo>
                    <a:pt x="692" y="940"/>
                  </a:lnTo>
                  <a:lnTo>
                    <a:pt x="692" y="942"/>
                  </a:lnTo>
                  <a:lnTo>
                    <a:pt x="692" y="942"/>
                  </a:lnTo>
                  <a:lnTo>
                    <a:pt x="688" y="944"/>
                  </a:lnTo>
                  <a:lnTo>
                    <a:pt x="652" y="944"/>
                  </a:lnTo>
                  <a:lnTo>
                    <a:pt x="648" y="946"/>
                  </a:lnTo>
                  <a:lnTo>
                    <a:pt x="646" y="948"/>
                  </a:lnTo>
                  <a:lnTo>
                    <a:pt x="642" y="948"/>
                  </a:lnTo>
                  <a:lnTo>
                    <a:pt x="640" y="950"/>
                  </a:lnTo>
                  <a:lnTo>
                    <a:pt x="636" y="956"/>
                  </a:lnTo>
                  <a:lnTo>
                    <a:pt x="632" y="956"/>
                  </a:lnTo>
                  <a:lnTo>
                    <a:pt x="628" y="958"/>
                  </a:lnTo>
                  <a:lnTo>
                    <a:pt x="618" y="966"/>
                  </a:lnTo>
                  <a:lnTo>
                    <a:pt x="596" y="972"/>
                  </a:lnTo>
                  <a:lnTo>
                    <a:pt x="594" y="978"/>
                  </a:lnTo>
                  <a:lnTo>
                    <a:pt x="590" y="980"/>
                  </a:lnTo>
                  <a:lnTo>
                    <a:pt x="546" y="992"/>
                  </a:lnTo>
                  <a:lnTo>
                    <a:pt x="546" y="988"/>
                  </a:lnTo>
                  <a:lnTo>
                    <a:pt x="548" y="984"/>
                  </a:lnTo>
                  <a:lnTo>
                    <a:pt x="552" y="982"/>
                  </a:lnTo>
                  <a:lnTo>
                    <a:pt x="554" y="980"/>
                  </a:lnTo>
                  <a:lnTo>
                    <a:pt x="556" y="976"/>
                  </a:lnTo>
                  <a:lnTo>
                    <a:pt x="556" y="974"/>
                  </a:lnTo>
                  <a:lnTo>
                    <a:pt x="558" y="958"/>
                  </a:lnTo>
                  <a:lnTo>
                    <a:pt x="550" y="920"/>
                  </a:lnTo>
                  <a:lnTo>
                    <a:pt x="542" y="914"/>
                  </a:lnTo>
                  <a:lnTo>
                    <a:pt x="538" y="910"/>
                  </a:lnTo>
                  <a:lnTo>
                    <a:pt x="490" y="886"/>
                  </a:lnTo>
                  <a:lnTo>
                    <a:pt x="488" y="886"/>
                  </a:lnTo>
                  <a:lnTo>
                    <a:pt x="484" y="886"/>
                  </a:lnTo>
                  <a:lnTo>
                    <a:pt x="484" y="884"/>
                  </a:lnTo>
                  <a:lnTo>
                    <a:pt x="478" y="884"/>
                  </a:lnTo>
                  <a:lnTo>
                    <a:pt x="476" y="882"/>
                  </a:lnTo>
                  <a:lnTo>
                    <a:pt x="476" y="880"/>
                  </a:lnTo>
                  <a:lnTo>
                    <a:pt x="474" y="882"/>
                  </a:lnTo>
                  <a:lnTo>
                    <a:pt x="470" y="882"/>
                  </a:lnTo>
                  <a:lnTo>
                    <a:pt x="468" y="880"/>
                  </a:lnTo>
                  <a:lnTo>
                    <a:pt x="466" y="878"/>
                  </a:lnTo>
                  <a:lnTo>
                    <a:pt x="464" y="878"/>
                  </a:lnTo>
                  <a:lnTo>
                    <a:pt x="460" y="878"/>
                  </a:lnTo>
                  <a:lnTo>
                    <a:pt x="458" y="874"/>
                  </a:lnTo>
                  <a:lnTo>
                    <a:pt x="456" y="874"/>
                  </a:lnTo>
                  <a:lnTo>
                    <a:pt x="454" y="872"/>
                  </a:lnTo>
                  <a:lnTo>
                    <a:pt x="452" y="872"/>
                  </a:lnTo>
                  <a:lnTo>
                    <a:pt x="450" y="872"/>
                  </a:lnTo>
                  <a:lnTo>
                    <a:pt x="448" y="872"/>
                  </a:lnTo>
                  <a:lnTo>
                    <a:pt x="446" y="872"/>
                  </a:lnTo>
                  <a:lnTo>
                    <a:pt x="446" y="872"/>
                  </a:lnTo>
                  <a:lnTo>
                    <a:pt x="442" y="870"/>
                  </a:lnTo>
                  <a:lnTo>
                    <a:pt x="442" y="870"/>
                  </a:lnTo>
                  <a:lnTo>
                    <a:pt x="440" y="868"/>
                  </a:lnTo>
                  <a:lnTo>
                    <a:pt x="440" y="868"/>
                  </a:lnTo>
                  <a:lnTo>
                    <a:pt x="438" y="866"/>
                  </a:lnTo>
                  <a:lnTo>
                    <a:pt x="438" y="866"/>
                  </a:lnTo>
                  <a:lnTo>
                    <a:pt x="434" y="864"/>
                  </a:lnTo>
                  <a:lnTo>
                    <a:pt x="432" y="864"/>
                  </a:lnTo>
                  <a:lnTo>
                    <a:pt x="430" y="864"/>
                  </a:lnTo>
                  <a:lnTo>
                    <a:pt x="110" y="832"/>
                  </a:lnTo>
                  <a:close/>
                </a:path>
              </a:pathLst>
            </a:custGeom>
            <a:grpFill/>
            <a:ln w="6350">
              <a:solidFill>
                <a:srgbClr val="3A9BBB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/>
              </a:endParaRPr>
            </a:p>
          </p:txBody>
        </p:sp>
      </p:grpSp>
      <p:grpSp>
        <p:nvGrpSpPr>
          <p:cNvPr id="229" name="Group 228">
            <a:extLst>
              <a:ext uri="{FF2B5EF4-FFF2-40B4-BE49-F238E27FC236}">
                <a16:creationId xmlns:a16="http://schemas.microsoft.com/office/drawing/2014/main" id="{9C13500B-3909-443A-9AA9-35ABE4D7B5D6}"/>
              </a:ext>
            </a:extLst>
          </p:cNvPr>
          <p:cNvGrpSpPr/>
          <p:nvPr/>
        </p:nvGrpSpPr>
        <p:grpSpPr>
          <a:xfrm>
            <a:off x="11294428" y="19637745"/>
            <a:ext cx="774497" cy="960433"/>
            <a:chOff x="3236692" y="3575539"/>
            <a:chExt cx="1929171" cy="2392324"/>
          </a:xfrm>
          <a:solidFill>
            <a:srgbClr val="015C7A"/>
          </a:solidFill>
        </p:grpSpPr>
        <p:sp>
          <p:nvSpPr>
            <p:cNvPr id="230" name="Venezuela">
              <a:extLst>
                <a:ext uri="{FF2B5EF4-FFF2-40B4-BE49-F238E27FC236}">
                  <a16:creationId xmlns:a16="http://schemas.microsoft.com/office/drawing/2014/main" id="{F331468D-3325-4E24-982D-2A494AFE5C9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12761" y="4122903"/>
              <a:ext cx="313873" cy="287079"/>
            </a:xfrm>
            <a:custGeom>
              <a:avLst/>
              <a:gdLst>
                <a:gd name="T0" fmla="*/ 94 w 164"/>
                <a:gd name="T1" fmla="*/ 150 h 150"/>
                <a:gd name="T2" fmla="*/ 110 w 164"/>
                <a:gd name="T3" fmla="*/ 136 h 150"/>
                <a:gd name="T4" fmla="*/ 116 w 164"/>
                <a:gd name="T5" fmla="*/ 128 h 150"/>
                <a:gd name="T6" fmla="*/ 110 w 164"/>
                <a:gd name="T7" fmla="*/ 114 h 150"/>
                <a:gd name="T8" fmla="*/ 106 w 164"/>
                <a:gd name="T9" fmla="*/ 106 h 150"/>
                <a:gd name="T10" fmla="*/ 124 w 164"/>
                <a:gd name="T11" fmla="*/ 110 h 150"/>
                <a:gd name="T12" fmla="*/ 142 w 164"/>
                <a:gd name="T13" fmla="*/ 102 h 150"/>
                <a:gd name="T14" fmla="*/ 150 w 164"/>
                <a:gd name="T15" fmla="*/ 88 h 150"/>
                <a:gd name="T16" fmla="*/ 150 w 164"/>
                <a:gd name="T17" fmla="*/ 72 h 150"/>
                <a:gd name="T18" fmla="*/ 160 w 164"/>
                <a:gd name="T19" fmla="*/ 68 h 150"/>
                <a:gd name="T20" fmla="*/ 156 w 164"/>
                <a:gd name="T21" fmla="*/ 58 h 150"/>
                <a:gd name="T22" fmla="*/ 164 w 164"/>
                <a:gd name="T23" fmla="*/ 50 h 150"/>
                <a:gd name="T24" fmla="*/ 152 w 164"/>
                <a:gd name="T25" fmla="*/ 48 h 150"/>
                <a:gd name="T26" fmla="*/ 144 w 164"/>
                <a:gd name="T27" fmla="*/ 50 h 150"/>
                <a:gd name="T28" fmla="*/ 152 w 164"/>
                <a:gd name="T29" fmla="*/ 44 h 150"/>
                <a:gd name="T30" fmla="*/ 142 w 164"/>
                <a:gd name="T31" fmla="*/ 36 h 150"/>
                <a:gd name="T32" fmla="*/ 134 w 164"/>
                <a:gd name="T33" fmla="*/ 32 h 150"/>
                <a:gd name="T34" fmla="*/ 128 w 164"/>
                <a:gd name="T35" fmla="*/ 28 h 150"/>
                <a:gd name="T36" fmla="*/ 138 w 164"/>
                <a:gd name="T37" fmla="*/ 24 h 150"/>
                <a:gd name="T38" fmla="*/ 124 w 164"/>
                <a:gd name="T39" fmla="*/ 22 h 150"/>
                <a:gd name="T40" fmla="*/ 108 w 164"/>
                <a:gd name="T41" fmla="*/ 28 h 150"/>
                <a:gd name="T42" fmla="*/ 96 w 164"/>
                <a:gd name="T43" fmla="*/ 30 h 150"/>
                <a:gd name="T44" fmla="*/ 72 w 164"/>
                <a:gd name="T45" fmla="*/ 26 h 150"/>
                <a:gd name="T46" fmla="*/ 64 w 164"/>
                <a:gd name="T47" fmla="*/ 22 h 150"/>
                <a:gd name="T48" fmla="*/ 50 w 164"/>
                <a:gd name="T49" fmla="*/ 14 h 150"/>
                <a:gd name="T50" fmla="*/ 44 w 164"/>
                <a:gd name="T51" fmla="*/ 4 h 150"/>
                <a:gd name="T52" fmla="*/ 38 w 164"/>
                <a:gd name="T53" fmla="*/ 12 h 150"/>
                <a:gd name="T54" fmla="*/ 42 w 164"/>
                <a:gd name="T55" fmla="*/ 16 h 150"/>
                <a:gd name="T56" fmla="*/ 34 w 164"/>
                <a:gd name="T57" fmla="*/ 18 h 150"/>
                <a:gd name="T58" fmla="*/ 24 w 164"/>
                <a:gd name="T59" fmla="*/ 28 h 150"/>
                <a:gd name="T60" fmla="*/ 18 w 164"/>
                <a:gd name="T61" fmla="*/ 44 h 150"/>
                <a:gd name="T62" fmla="*/ 16 w 164"/>
                <a:gd name="T63" fmla="*/ 34 h 150"/>
                <a:gd name="T64" fmla="*/ 20 w 164"/>
                <a:gd name="T65" fmla="*/ 20 h 150"/>
                <a:gd name="T66" fmla="*/ 20 w 164"/>
                <a:gd name="T67" fmla="*/ 12 h 150"/>
                <a:gd name="T68" fmla="*/ 18 w 164"/>
                <a:gd name="T69" fmla="*/ 12 h 150"/>
                <a:gd name="T70" fmla="*/ 6 w 164"/>
                <a:gd name="T71" fmla="*/ 24 h 150"/>
                <a:gd name="T72" fmla="*/ 0 w 164"/>
                <a:gd name="T73" fmla="*/ 42 h 150"/>
                <a:gd name="T74" fmla="*/ 10 w 164"/>
                <a:gd name="T75" fmla="*/ 54 h 150"/>
                <a:gd name="T76" fmla="*/ 10 w 164"/>
                <a:gd name="T77" fmla="*/ 64 h 150"/>
                <a:gd name="T78" fmla="*/ 22 w 164"/>
                <a:gd name="T79" fmla="*/ 68 h 150"/>
                <a:gd name="T80" fmla="*/ 38 w 164"/>
                <a:gd name="T81" fmla="*/ 70 h 150"/>
                <a:gd name="T82" fmla="*/ 54 w 164"/>
                <a:gd name="T83" fmla="*/ 80 h 150"/>
                <a:gd name="T84" fmla="*/ 66 w 164"/>
                <a:gd name="T85" fmla="*/ 80 h 150"/>
                <a:gd name="T86" fmla="*/ 70 w 164"/>
                <a:gd name="T87" fmla="*/ 86 h 150"/>
                <a:gd name="T88" fmla="*/ 66 w 164"/>
                <a:gd name="T89" fmla="*/ 98 h 150"/>
                <a:gd name="T90" fmla="*/ 66 w 164"/>
                <a:gd name="T91" fmla="*/ 110 h 150"/>
                <a:gd name="T92" fmla="*/ 68 w 164"/>
                <a:gd name="T93" fmla="*/ 124 h 150"/>
                <a:gd name="T94" fmla="*/ 72 w 164"/>
                <a:gd name="T95" fmla="*/ 132 h 150"/>
                <a:gd name="T96" fmla="*/ 60 w 164"/>
                <a:gd name="T97" fmla="*/ 4 h 150"/>
                <a:gd name="T98" fmla="*/ 60 w 164"/>
                <a:gd name="T99" fmla="*/ 6 h 150"/>
                <a:gd name="T100" fmla="*/ 54 w 164"/>
                <a:gd name="T101" fmla="*/ 6 h 150"/>
                <a:gd name="T102" fmla="*/ 40 w 164"/>
                <a:gd name="T103" fmla="*/ 2 h 150"/>
                <a:gd name="T104" fmla="*/ 112 w 164"/>
                <a:gd name="T105" fmla="*/ 18 h 150"/>
                <a:gd name="T106" fmla="*/ 112 w 164"/>
                <a:gd name="T107" fmla="*/ 2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64" h="150">
                  <a:moveTo>
                    <a:pt x="76" y="144"/>
                  </a:moveTo>
                  <a:lnTo>
                    <a:pt x="80" y="146"/>
                  </a:lnTo>
                  <a:lnTo>
                    <a:pt x="86" y="150"/>
                  </a:lnTo>
                  <a:lnTo>
                    <a:pt x="88" y="150"/>
                  </a:lnTo>
                  <a:lnTo>
                    <a:pt x="94" y="150"/>
                  </a:lnTo>
                  <a:lnTo>
                    <a:pt x="96" y="146"/>
                  </a:lnTo>
                  <a:lnTo>
                    <a:pt x="100" y="144"/>
                  </a:lnTo>
                  <a:lnTo>
                    <a:pt x="102" y="142"/>
                  </a:lnTo>
                  <a:lnTo>
                    <a:pt x="108" y="138"/>
                  </a:lnTo>
                  <a:lnTo>
                    <a:pt x="110" y="136"/>
                  </a:lnTo>
                  <a:lnTo>
                    <a:pt x="112" y="134"/>
                  </a:lnTo>
                  <a:lnTo>
                    <a:pt x="118" y="132"/>
                  </a:lnTo>
                  <a:lnTo>
                    <a:pt x="120" y="130"/>
                  </a:lnTo>
                  <a:lnTo>
                    <a:pt x="120" y="128"/>
                  </a:lnTo>
                  <a:lnTo>
                    <a:pt x="116" y="128"/>
                  </a:lnTo>
                  <a:lnTo>
                    <a:pt x="112" y="128"/>
                  </a:lnTo>
                  <a:lnTo>
                    <a:pt x="106" y="126"/>
                  </a:lnTo>
                  <a:lnTo>
                    <a:pt x="108" y="122"/>
                  </a:lnTo>
                  <a:lnTo>
                    <a:pt x="106" y="120"/>
                  </a:lnTo>
                  <a:lnTo>
                    <a:pt x="110" y="114"/>
                  </a:lnTo>
                  <a:lnTo>
                    <a:pt x="108" y="112"/>
                  </a:lnTo>
                  <a:lnTo>
                    <a:pt x="106" y="110"/>
                  </a:lnTo>
                  <a:lnTo>
                    <a:pt x="104" y="108"/>
                  </a:lnTo>
                  <a:lnTo>
                    <a:pt x="102" y="106"/>
                  </a:lnTo>
                  <a:lnTo>
                    <a:pt x="106" y="106"/>
                  </a:lnTo>
                  <a:lnTo>
                    <a:pt x="108" y="108"/>
                  </a:lnTo>
                  <a:lnTo>
                    <a:pt x="114" y="110"/>
                  </a:lnTo>
                  <a:lnTo>
                    <a:pt x="118" y="110"/>
                  </a:lnTo>
                  <a:lnTo>
                    <a:pt x="122" y="108"/>
                  </a:lnTo>
                  <a:lnTo>
                    <a:pt x="124" y="110"/>
                  </a:lnTo>
                  <a:lnTo>
                    <a:pt x="128" y="108"/>
                  </a:lnTo>
                  <a:lnTo>
                    <a:pt x="132" y="104"/>
                  </a:lnTo>
                  <a:lnTo>
                    <a:pt x="136" y="104"/>
                  </a:lnTo>
                  <a:lnTo>
                    <a:pt x="138" y="104"/>
                  </a:lnTo>
                  <a:lnTo>
                    <a:pt x="142" y="102"/>
                  </a:lnTo>
                  <a:lnTo>
                    <a:pt x="146" y="102"/>
                  </a:lnTo>
                  <a:lnTo>
                    <a:pt x="154" y="98"/>
                  </a:lnTo>
                  <a:lnTo>
                    <a:pt x="154" y="94"/>
                  </a:lnTo>
                  <a:lnTo>
                    <a:pt x="154" y="92"/>
                  </a:lnTo>
                  <a:lnTo>
                    <a:pt x="150" y="88"/>
                  </a:lnTo>
                  <a:lnTo>
                    <a:pt x="146" y="84"/>
                  </a:lnTo>
                  <a:lnTo>
                    <a:pt x="146" y="80"/>
                  </a:lnTo>
                  <a:lnTo>
                    <a:pt x="148" y="78"/>
                  </a:lnTo>
                  <a:lnTo>
                    <a:pt x="148" y="74"/>
                  </a:lnTo>
                  <a:lnTo>
                    <a:pt x="150" y="72"/>
                  </a:lnTo>
                  <a:lnTo>
                    <a:pt x="152" y="74"/>
                  </a:lnTo>
                  <a:lnTo>
                    <a:pt x="154" y="72"/>
                  </a:lnTo>
                  <a:lnTo>
                    <a:pt x="156" y="74"/>
                  </a:lnTo>
                  <a:lnTo>
                    <a:pt x="160" y="72"/>
                  </a:lnTo>
                  <a:lnTo>
                    <a:pt x="160" y="68"/>
                  </a:lnTo>
                  <a:lnTo>
                    <a:pt x="158" y="68"/>
                  </a:lnTo>
                  <a:lnTo>
                    <a:pt x="154" y="68"/>
                  </a:lnTo>
                  <a:lnTo>
                    <a:pt x="154" y="64"/>
                  </a:lnTo>
                  <a:lnTo>
                    <a:pt x="152" y="62"/>
                  </a:lnTo>
                  <a:lnTo>
                    <a:pt x="156" y="58"/>
                  </a:lnTo>
                  <a:lnTo>
                    <a:pt x="158" y="58"/>
                  </a:lnTo>
                  <a:lnTo>
                    <a:pt x="160" y="56"/>
                  </a:lnTo>
                  <a:lnTo>
                    <a:pt x="164" y="52"/>
                  </a:lnTo>
                  <a:lnTo>
                    <a:pt x="164" y="52"/>
                  </a:lnTo>
                  <a:lnTo>
                    <a:pt x="164" y="50"/>
                  </a:lnTo>
                  <a:lnTo>
                    <a:pt x="158" y="48"/>
                  </a:lnTo>
                  <a:lnTo>
                    <a:pt x="156" y="48"/>
                  </a:lnTo>
                  <a:lnTo>
                    <a:pt x="156" y="50"/>
                  </a:lnTo>
                  <a:lnTo>
                    <a:pt x="154" y="48"/>
                  </a:lnTo>
                  <a:lnTo>
                    <a:pt x="152" y="48"/>
                  </a:lnTo>
                  <a:lnTo>
                    <a:pt x="150" y="50"/>
                  </a:lnTo>
                  <a:lnTo>
                    <a:pt x="146" y="50"/>
                  </a:lnTo>
                  <a:lnTo>
                    <a:pt x="142" y="50"/>
                  </a:lnTo>
                  <a:lnTo>
                    <a:pt x="142" y="50"/>
                  </a:lnTo>
                  <a:lnTo>
                    <a:pt x="144" y="50"/>
                  </a:lnTo>
                  <a:lnTo>
                    <a:pt x="146" y="50"/>
                  </a:lnTo>
                  <a:lnTo>
                    <a:pt x="148" y="48"/>
                  </a:lnTo>
                  <a:lnTo>
                    <a:pt x="148" y="46"/>
                  </a:lnTo>
                  <a:lnTo>
                    <a:pt x="150" y="44"/>
                  </a:lnTo>
                  <a:lnTo>
                    <a:pt x="152" y="44"/>
                  </a:lnTo>
                  <a:lnTo>
                    <a:pt x="150" y="42"/>
                  </a:lnTo>
                  <a:lnTo>
                    <a:pt x="150" y="42"/>
                  </a:lnTo>
                  <a:lnTo>
                    <a:pt x="150" y="40"/>
                  </a:lnTo>
                  <a:lnTo>
                    <a:pt x="146" y="38"/>
                  </a:lnTo>
                  <a:lnTo>
                    <a:pt x="142" y="36"/>
                  </a:lnTo>
                  <a:lnTo>
                    <a:pt x="140" y="36"/>
                  </a:lnTo>
                  <a:lnTo>
                    <a:pt x="138" y="34"/>
                  </a:lnTo>
                  <a:lnTo>
                    <a:pt x="136" y="34"/>
                  </a:lnTo>
                  <a:lnTo>
                    <a:pt x="136" y="34"/>
                  </a:lnTo>
                  <a:lnTo>
                    <a:pt x="134" y="32"/>
                  </a:lnTo>
                  <a:lnTo>
                    <a:pt x="132" y="32"/>
                  </a:lnTo>
                  <a:lnTo>
                    <a:pt x="132" y="34"/>
                  </a:lnTo>
                  <a:lnTo>
                    <a:pt x="130" y="32"/>
                  </a:lnTo>
                  <a:lnTo>
                    <a:pt x="130" y="30"/>
                  </a:lnTo>
                  <a:lnTo>
                    <a:pt x="128" y="28"/>
                  </a:lnTo>
                  <a:lnTo>
                    <a:pt x="126" y="26"/>
                  </a:lnTo>
                  <a:lnTo>
                    <a:pt x="128" y="26"/>
                  </a:lnTo>
                  <a:lnTo>
                    <a:pt x="134" y="26"/>
                  </a:lnTo>
                  <a:lnTo>
                    <a:pt x="136" y="26"/>
                  </a:lnTo>
                  <a:lnTo>
                    <a:pt x="138" y="24"/>
                  </a:lnTo>
                  <a:lnTo>
                    <a:pt x="138" y="22"/>
                  </a:lnTo>
                  <a:lnTo>
                    <a:pt x="136" y="24"/>
                  </a:lnTo>
                  <a:lnTo>
                    <a:pt x="130" y="22"/>
                  </a:lnTo>
                  <a:lnTo>
                    <a:pt x="126" y="22"/>
                  </a:lnTo>
                  <a:lnTo>
                    <a:pt x="124" y="22"/>
                  </a:lnTo>
                  <a:lnTo>
                    <a:pt x="118" y="24"/>
                  </a:lnTo>
                  <a:lnTo>
                    <a:pt x="116" y="24"/>
                  </a:lnTo>
                  <a:lnTo>
                    <a:pt x="114" y="24"/>
                  </a:lnTo>
                  <a:lnTo>
                    <a:pt x="110" y="26"/>
                  </a:lnTo>
                  <a:lnTo>
                    <a:pt x="108" y="28"/>
                  </a:lnTo>
                  <a:lnTo>
                    <a:pt x="104" y="28"/>
                  </a:lnTo>
                  <a:lnTo>
                    <a:pt x="104" y="30"/>
                  </a:lnTo>
                  <a:lnTo>
                    <a:pt x="100" y="30"/>
                  </a:lnTo>
                  <a:lnTo>
                    <a:pt x="98" y="32"/>
                  </a:lnTo>
                  <a:lnTo>
                    <a:pt x="96" y="30"/>
                  </a:lnTo>
                  <a:lnTo>
                    <a:pt x="92" y="26"/>
                  </a:lnTo>
                  <a:lnTo>
                    <a:pt x="90" y="26"/>
                  </a:lnTo>
                  <a:lnTo>
                    <a:pt x="88" y="24"/>
                  </a:lnTo>
                  <a:lnTo>
                    <a:pt x="82" y="26"/>
                  </a:lnTo>
                  <a:lnTo>
                    <a:pt x="72" y="26"/>
                  </a:lnTo>
                  <a:lnTo>
                    <a:pt x="66" y="26"/>
                  </a:lnTo>
                  <a:lnTo>
                    <a:pt x="64" y="26"/>
                  </a:lnTo>
                  <a:lnTo>
                    <a:pt x="62" y="24"/>
                  </a:lnTo>
                  <a:lnTo>
                    <a:pt x="62" y="22"/>
                  </a:lnTo>
                  <a:lnTo>
                    <a:pt x="64" y="22"/>
                  </a:lnTo>
                  <a:lnTo>
                    <a:pt x="64" y="20"/>
                  </a:lnTo>
                  <a:lnTo>
                    <a:pt x="60" y="16"/>
                  </a:lnTo>
                  <a:lnTo>
                    <a:pt x="60" y="16"/>
                  </a:lnTo>
                  <a:lnTo>
                    <a:pt x="52" y="16"/>
                  </a:lnTo>
                  <a:lnTo>
                    <a:pt x="50" y="14"/>
                  </a:lnTo>
                  <a:lnTo>
                    <a:pt x="48" y="14"/>
                  </a:lnTo>
                  <a:lnTo>
                    <a:pt x="46" y="14"/>
                  </a:lnTo>
                  <a:lnTo>
                    <a:pt x="44" y="12"/>
                  </a:lnTo>
                  <a:lnTo>
                    <a:pt x="44" y="8"/>
                  </a:lnTo>
                  <a:lnTo>
                    <a:pt x="44" y="4"/>
                  </a:lnTo>
                  <a:lnTo>
                    <a:pt x="42" y="4"/>
                  </a:lnTo>
                  <a:lnTo>
                    <a:pt x="38" y="6"/>
                  </a:lnTo>
                  <a:lnTo>
                    <a:pt x="36" y="10"/>
                  </a:lnTo>
                  <a:lnTo>
                    <a:pt x="36" y="12"/>
                  </a:lnTo>
                  <a:lnTo>
                    <a:pt x="38" y="12"/>
                  </a:lnTo>
                  <a:lnTo>
                    <a:pt x="40" y="12"/>
                  </a:lnTo>
                  <a:lnTo>
                    <a:pt x="42" y="12"/>
                  </a:lnTo>
                  <a:lnTo>
                    <a:pt x="44" y="14"/>
                  </a:lnTo>
                  <a:lnTo>
                    <a:pt x="44" y="16"/>
                  </a:lnTo>
                  <a:lnTo>
                    <a:pt x="42" y="16"/>
                  </a:lnTo>
                  <a:lnTo>
                    <a:pt x="38" y="14"/>
                  </a:lnTo>
                  <a:lnTo>
                    <a:pt x="38" y="14"/>
                  </a:lnTo>
                  <a:lnTo>
                    <a:pt x="38" y="14"/>
                  </a:lnTo>
                  <a:lnTo>
                    <a:pt x="38" y="16"/>
                  </a:lnTo>
                  <a:lnTo>
                    <a:pt x="34" y="18"/>
                  </a:lnTo>
                  <a:lnTo>
                    <a:pt x="30" y="18"/>
                  </a:lnTo>
                  <a:lnTo>
                    <a:pt x="24" y="20"/>
                  </a:lnTo>
                  <a:lnTo>
                    <a:pt x="22" y="22"/>
                  </a:lnTo>
                  <a:lnTo>
                    <a:pt x="22" y="24"/>
                  </a:lnTo>
                  <a:lnTo>
                    <a:pt x="24" y="28"/>
                  </a:lnTo>
                  <a:lnTo>
                    <a:pt x="24" y="32"/>
                  </a:lnTo>
                  <a:lnTo>
                    <a:pt x="24" y="36"/>
                  </a:lnTo>
                  <a:lnTo>
                    <a:pt x="24" y="38"/>
                  </a:lnTo>
                  <a:lnTo>
                    <a:pt x="24" y="42"/>
                  </a:lnTo>
                  <a:lnTo>
                    <a:pt x="18" y="44"/>
                  </a:lnTo>
                  <a:lnTo>
                    <a:pt x="18" y="44"/>
                  </a:lnTo>
                  <a:lnTo>
                    <a:pt x="18" y="40"/>
                  </a:lnTo>
                  <a:lnTo>
                    <a:pt x="14" y="38"/>
                  </a:lnTo>
                  <a:lnTo>
                    <a:pt x="14" y="36"/>
                  </a:lnTo>
                  <a:lnTo>
                    <a:pt x="16" y="34"/>
                  </a:lnTo>
                  <a:lnTo>
                    <a:pt x="16" y="32"/>
                  </a:lnTo>
                  <a:lnTo>
                    <a:pt x="20" y="28"/>
                  </a:lnTo>
                  <a:lnTo>
                    <a:pt x="20" y="24"/>
                  </a:lnTo>
                  <a:lnTo>
                    <a:pt x="20" y="20"/>
                  </a:lnTo>
                  <a:lnTo>
                    <a:pt x="20" y="20"/>
                  </a:lnTo>
                  <a:lnTo>
                    <a:pt x="20" y="18"/>
                  </a:lnTo>
                  <a:lnTo>
                    <a:pt x="18" y="16"/>
                  </a:lnTo>
                  <a:lnTo>
                    <a:pt x="16" y="14"/>
                  </a:lnTo>
                  <a:lnTo>
                    <a:pt x="18" y="12"/>
                  </a:lnTo>
                  <a:lnTo>
                    <a:pt x="20" y="12"/>
                  </a:lnTo>
                  <a:lnTo>
                    <a:pt x="24" y="12"/>
                  </a:lnTo>
                  <a:lnTo>
                    <a:pt x="26" y="8"/>
                  </a:lnTo>
                  <a:lnTo>
                    <a:pt x="24" y="8"/>
                  </a:lnTo>
                  <a:lnTo>
                    <a:pt x="24" y="8"/>
                  </a:lnTo>
                  <a:lnTo>
                    <a:pt x="18" y="12"/>
                  </a:lnTo>
                  <a:lnTo>
                    <a:pt x="14" y="16"/>
                  </a:lnTo>
                  <a:lnTo>
                    <a:pt x="12" y="18"/>
                  </a:lnTo>
                  <a:lnTo>
                    <a:pt x="10" y="20"/>
                  </a:lnTo>
                  <a:lnTo>
                    <a:pt x="8" y="22"/>
                  </a:lnTo>
                  <a:lnTo>
                    <a:pt x="6" y="24"/>
                  </a:lnTo>
                  <a:lnTo>
                    <a:pt x="2" y="28"/>
                  </a:lnTo>
                  <a:lnTo>
                    <a:pt x="2" y="32"/>
                  </a:lnTo>
                  <a:lnTo>
                    <a:pt x="2" y="34"/>
                  </a:lnTo>
                  <a:lnTo>
                    <a:pt x="2" y="38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2" y="42"/>
                  </a:lnTo>
                  <a:lnTo>
                    <a:pt x="4" y="42"/>
                  </a:lnTo>
                  <a:lnTo>
                    <a:pt x="8" y="52"/>
                  </a:lnTo>
                  <a:lnTo>
                    <a:pt x="10" y="54"/>
                  </a:lnTo>
                  <a:lnTo>
                    <a:pt x="12" y="58"/>
                  </a:lnTo>
                  <a:lnTo>
                    <a:pt x="10" y="60"/>
                  </a:lnTo>
                  <a:lnTo>
                    <a:pt x="10" y="62"/>
                  </a:lnTo>
                  <a:lnTo>
                    <a:pt x="10" y="62"/>
                  </a:lnTo>
                  <a:lnTo>
                    <a:pt x="10" y="64"/>
                  </a:lnTo>
                  <a:lnTo>
                    <a:pt x="12" y="68"/>
                  </a:lnTo>
                  <a:lnTo>
                    <a:pt x="16" y="68"/>
                  </a:lnTo>
                  <a:lnTo>
                    <a:pt x="18" y="68"/>
                  </a:lnTo>
                  <a:lnTo>
                    <a:pt x="20" y="70"/>
                  </a:lnTo>
                  <a:lnTo>
                    <a:pt x="22" y="68"/>
                  </a:lnTo>
                  <a:lnTo>
                    <a:pt x="26" y="68"/>
                  </a:lnTo>
                  <a:lnTo>
                    <a:pt x="28" y="70"/>
                  </a:lnTo>
                  <a:lnTo>
                    <a:pt x="30" y="70"/>
                  </a:lnTo>
                  <a:lnTo>
                    <a:pt x="34" y="68"/>
                  </a:lnTo>
                  <a:lnTo>
                    <a:pt x="38" y="70"/>
                  </a:lnTo>
                  <a:lnTo>
                    <a:pt x="40" y="70"/>
                  </a:lnTo>
                  <a:lnTo>
                    <a:pt x="48" y="80"/>
                  </a:lnTo>
                  <a:lnTo>
                    <a:pt x="52" y="78"/>
                  </a:lnTo>
                  <a:lnTo>
                    <a:pt x="52" y="80"/>
                  </a:lnTo>
                  <a:lnTo>
                    <a:pt x="54" y="80"/>
                  </a:lnTo>
                  <a:lnTo>
                    <a:pt x="56" y="80"/>
                  </a:lnTo>
                  <a:lnTo>
                    <a:pt x="58" y="82"/>
                  </a:lnTo>
                  <a:lnTo>
                    <a:pt x="60" y="80"/>
                  </a:lnTo>
                  <a:lnTo>
                    <a:pt x="62" y="80"/>
                  </a:lnTo>
                  <a:lnTo>
                    <a:pt x="66" y="80"/>
                  </a:lnTo>
                  <a:lnTo>
                    <a:pt x="66" y="80"/>
                  </a:lnTo>
                  <a:lnTo>
                    <a:pt x="68" y="80"/>
                  </a:lnTo>
                  <a:lnTo>
                    <a:pt x="72" y="80"/>
                  </a:lnTo>
                  <a:lnTo>
                    <a:pt x="72" y="84"/>
                  </a:lnTo>
                  <a:lnTo>
                    <a:pt x="70" y="86"/>
                  </a:lnTo>
                  <a:lnTo>
                    <a:pt x="70" y="90"/>
                  </a:lnTo>
                  <a:lnTo>
                    <a:pt x="70" y="90"/>
                  </a:lnTo>
                  <a:lnTo>
                    <a:pt x="66" y="92"/>
                  </a:lnTo>
                  <a:lnTo>
                    <a:pt x="66" y="94"/>
                  </a:lnTo>
                  <a:lnTo>
                    <a:pt x="66" y="98"/>
                  </a:lnTo>
                  <a:lnTo>
                    <a:pt x="66" y="100"/>
                  </a:lnTo>
                  <a:lnTo>
                    <a:pt x="66" y="102"/>
                  </a:lnTo>
                  <a:lnTo>
                    <a:pt x="66" y="106"/>
                  </a:lnTo>
                  <a:lnTo>
                    <a:pt x="66" y="108"/>
                  </a:lnTo>
                  <a:lnTo>
                    <a:pt x="66" y="110"/>
                  </a:lnTo>
                  <a:lnTo>
                    <a:pt x="70" y="116"/>
                  </a:lnTo>
                  <a:lnTo>
                    <a:pt x="66" y="124"/>
                  </a:lnTo>
                  <a:lnTo>
                    <a:pt x="66" y="124"/>
                  </a:lnTo>
                  <a:lnTo>
                    <a:pt x="68" y="126"/>
                  </a:lnTo>
                  <a:lnTo>
                    <a:pt x="68" y="124"/>
                  </a:lnTo>
                  <a:lnTo>
                    <a:pt x="70" y="124"/>
                  </a:lnTo>
                  <a:lnTo>
                    <a:pt x="70" y="128"/>
                  </a:lnTo>
                  <a:lnTo>
                    <a:pt x="72" y="128"/>
                  </a:lnTo>
                  <a:lnTo>
                    <a:pt x="72" y="130"/>
                  </a:lnTo>
                  <a:lnTo>
                    <a:pt x="72" y="132"/>
                  </a:lnTo>
                  <a:lnTo>
                    <a:pt x="74" y="134"/>
                  </a:lnTo>
                  <a:lnTo>
                    <a:pt x="76" y="140"/>
                  </a:lnTo>
                  <a:lnTo>
                    <a:pt x="76" y="144"/>
                  </a:lnTo>
                  <a:lnTo>
                    <a:pt x="76" y="144"/>
                  </a:lnTo>
                  <a:close/>
                  <a:moveTo>
                    <a:pt x="60" y="4"/>
                  </a:moveTo>
                  <a:lnTo>
                    <a:pt x="62" y="2"/>
                  </a:lnTo>
                  <a:lnTo>
                    <a:pt x="64" y="6"/>
                  </a:lnTo>
                  <a:lnTo>
                    <a:pt x="64" y="8"/>
                  </a:lnTo>
                  <a:lnTo>
                    <a:pt x="62" y="6"/>
                  </a:lnTo>
                  <a:lnTo>
                    <a:pt x="60" y="6"/>
                  </a:lnTo>
                  <a:lnTo>
                    <a:pt x="60" y="4"/>
                  </a:lnTo>
                  <a:close/>
                  <a:moveTo>
                    <a:pt x="52" y="2"/>
                  </a:moveTo>
                  <a:lnTo>
                    <a:pt x="54" y="4"/>
                  </a:lnTo>
                  <a:lnTo>
                    <a:pt x="56" y="6"/>
                  </a:lnTo>
                  <a:lnTo>
                    <a:pt x="54" y="6"/>
                  </a:lnTo>
                  <a:lnTo>
                    <a:pt x="52" y="6"/>
                  </a:lnTo>
                  <a:lnTo>
                    <a:pt x="50" y="4"/>
                  </a:lnTo>
                  <a:lnTo>
                    <a:pt x="52" y="2"/>
                  </a:lnTo>
                  <a:close/>
                  <a:moveTo>
                    <a:pt x="40" y="0"/>
                  </a:moveTo>
                  <a:lnTo>
                    <a:pt x="40" y="2"/>
                  </a:lnTo>
                  <a:lnTo>
                    <a:pt x="44" y="2"/>
                  </a:lnTo>
                  <a:lnTo>
                    <a:pt x="42" y="0"/>
                  </a:lnTo>
                  <a:lnTo>
                    <a:pt x="40" y="0"/>
                  </a:lnTo>
                  <a:close/>
                  <a:moveTo>
                    <a:pt x="108" y="20"/>
                  </a:moveTo>
                  <a:lnTo>
                    <a:pt x="112" y="18"/>
                  </a:lnTo>
                  <a:lnTo>
                    <a:pt x="112" y="20"/>
                  </a:lnTo>
                  <a:lnTo>
                    <a:pt x="116" y="18"/>
                  </a:lnTo>
                  <a:lnTo>
                    <a:pt x="116" y="20"/>
                  </a:lnTo>
                  <a:lnTo>
                    <a:pt x="114" y="22"/>
                  </a:lnTo>
                  <a:lnTo>
                    <a:pt x="112" y="20"/>
                  </a:lnTo>
                  <a:lnTo>
                    <a:pt x="110" y="20"/>
                  </a:lnTo>
                  <a:lnTo>
                    <a:pt x="110" y="20"/>
                  </a:lnTo>
                  <a:lnTo>
                    <a:pt x="108" y="20"/>
                  </a:lnTo>
                  <a:lnTo>
                    <a:pt x="108" y="20"/>
                  </a:lnTo>
                  <a:close/>
                </a:path>
              </a:pathLst>
            </a:custGeom>
            <a:grpFill/>
            <a:ln w="6350">
              <a:solidFill>
                <a:srgbClr val="015C7A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/>
              <a:endParaRPr lang="en-US" sz="3448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31" name="Uruguay">
              <a:extLst>
                <a:ext uri="{FF2B5EF4-FFF2-40B4-BE49-F238E27FC236}">
                  <a16:creationId xmlns:a16="http://schemas.microsoft.com/office/drawing/2014/main" id="{D0A3BBA8-A14F-4E99-9950-7FB9EB0573E6}"/>
                </a:ext>
              </a:extLst>
            </p:cNvPr>
            <p:cNvSpPr>
              <a:spLocks/>
            </p:cNvSpPr>
            <p:nvPr/>
          </p:nvSpPr>
          <p:spPr bwMode="auto">
            <a:xfrm>
              <a:off x="4599361" y="5167870"/>
              <a:ext cx="122487" cy="137798"/>
            </a:xfrm>
            <a:custGeom>
              <a:avLst/>
              <a:gdLst>
                <a:gd name="T0" fmla="*/ 10 w 64"/>
                <a:gd name="T1" fmla="*/ 2 h 72"/>
                <a:gd name="T2" fmla="*/ 18 w 64"/>
                <a:gd name="T3" fmla="*/ 0 h 72"/>
                <a:gd name="T4" fmla="*/ 22 w 64"/>
                <a:gd name="T5" fmla="*/ 6 h 72"/>
                <a:gd name="T6" fmla="*/ 26 w 64"/>
                <a:gd name="T7" fmla="*/ 10 h 72"/>
                <a:gd name="T8" fmla="*/ 30 w 64"/>
                <a:gd name="T9" fmla="*/ 16 h 72"/>
                <a:gd name="T10" fmla="*/ 34 w 64"/>
                <a:gd name="T11" fmla="*/ 12 h 72"/>
                <a:gd name="T12" fmla="*/ 40 w 64"/>
                <a:gd name="T13" fmla="*/ 18 h 72"/>
                <a:gd name="T14" fmla="*/ 46 w 64"/>
                <a:gd name="T15" fmla="*/ 22 h 72"/>
                <a:gd name="T16" fmla="*/ 48 w 64"/>
                <a:gd name="T17" fmla="*/ 26 h 72"/>
                <a:gd name="T18" fmla="*/ 56 w 64"/>
                <a:gd name="T19" fmla="*/ 30 h 72"/>
                <a:gd name="T20" fmla="*/ 62 w 64"/>
                <a:gd name="T21" fmla="*/ 38 h 72"/>
                <a:gd name="T22" fmla="*/ 58 w 64"/>
                <a:gd name="T23" fmla="*/ 44 h 72"/>
                <a:gd name="T24" fmla="*/ 60 w 64"/>
                <a:gd name="T25" fmla="*/ 48 h 72"/>
                <a:gd name="T26" fmla="*/ 62 w 64"/>
                <a:gd name="T27" fmla="*/ 50 h 72"/>
                <a:gd name="T28" fmla="*/ 62 w 64"/>
                <a:gd name="T29" fmla="*/ 52 h 72"/>
                <a:gd name="T30" fmla="*/ 60 w 64"/>
                <a:gd name="T31" fmla="*/ 58 h 72"/>
                <a:gd name="T32" fmla="*/ 56 w 64"/>
                <a:gd name="T33" fmla="*/ 62 h 72"/>
                <a:gd name="T34" fmla="*/ 56 w 64"/>
                <a:gd name="T35" fmla="*/ 64 h 72"/>
                <a:gd name="T36" fmla="*/ 48 w 64"/>
                <a:gd name="T37" fmla="*/ 70 h 72"/>
                <a:gd name="T38" fmla="*/ 48 w 64"/>
                <a:gd name="T39" fmla="*/ 68 h 72"/>
                <a:gd name="T40" fmla="*/ 46 w 64"/>
                <a:gd name="T41" fmla="*/ 72 h 72"/>
                <a:gd name="T42" fmla="*/ 42 w 64"/>
                <a:gd name="T43" fmla="*/ 70 h 72"/>
                <a:gd name="T44" fmla="*/ 40 w 64"/>
                <a:gd name="T45" fmla="*/ 70 h 72"/>
                <a:gd name="T46" fmla="*/ 34 w 64"/>
                <a:gd name="T47" fmla="*/ 70 h 72"/>
                <a:gd name="T48" fmla="*/ 28 w 64"/>
                <a:gd name="T49" fmla="*/ 72 h 72"/>
                <a:gd name="T50" fmla="*/ 28 w 64"/>
                <a:gd name="T51" fmla="*/ 68 h 72"/>
                <a:gd name="T52" fmla="*/ 26 w 64"/>
                <a:gd name="T53" fmla="*/ 68 h 72"/>
                <a:gd name="T54" fmla="*/ 22 w 64"/>
                <a:gd name="T55" fmla="*/ 66 h 72"/>
                <a:gd name="T56" fmla="*/ 12 w 64"/>
                <a:gd name="T57" fmla="*/ 66 h 72"/>
                <a:gd name="T58" fmla="*/ 8 w 64"/>
                <a:gd name="T59" fmla="*/ 62 h 72"/>
                <a:gd name="T60" fmla="*/ 2 w 64"/>
                <a:gd name="T61" fmla="*/ 58 h 72"/>
                <a:gd name="T62" fmla="*/ 0 w 64"/>
                <a:gd name="T63" fmla="*/ 46 h 72"/>
                <a:gd name="T64" fmla="*/ 2 w 64"/>
                <a:gd name="T65" fmla="*/ 46 h 72"/>
                <a:gd name="T66" fmla="*/ 4 w 64"/>
                <a:gd name="T67" fmla="*/ 42 h 72"/>
                <a:gd name="T68" fmla="*/ 2 w 64"/>
                <a:gd name="T69" fmla="*/ 32 h 72"/>
                <a:gd name="T70" fmla="*/ 2 w 64"/>
                <a:gd name="T71" fmla="*/ 28 h 72"/>
                <a:gd name="T72" fmla="*/ 4 w 64"/>
                <a:gd name="T73" fmla="*/ 22 h 72"/>
                <a:gd name="T74" fmla="*/ 4 w 64"/>
                <a:gd name="T75" fmla="*/ 16 h 72"/>
                <a:gd name="T76" fmla="*/ 4 w 64"/>
                <a:gd name="T77" fmla="*/ 12 h 72"/>
                <a:gd name="T78" fmla="*/ 6 w 64"/>
                <a:gd name="T79" fmla="*/ 4 h 72"/>
                <a:gd name="T80" fmla="*/ 8 w 64"/>
                <a:gd name="T81" fmla="*/ 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64" h="72">
                  <a:moveTo>
                    <a:pt x="8" y="2"/>
                  </a:moveTo>
                  <a:lnTo>
                    <a:pt x="10" y="2"/>
                  </a:lnTo>
                  <a:lnTo>
                    <a:pt x="10" y="2"/>
                  </a:lnTo>
                  <a:lnTo>
                    <a:pt x="18" y="0"/>
                  </a:lnTo>
                  <a:lnTo>
                    <a:pt x="20" y="2"/>
                  </a:lnTo>
                  <a:lnTo>
                    <a:pt x="22" y="6"/>
                  </a:lnTo>
                  <a:lnTo>
                    <a:pt x="24" y="8"/>
                  </a:lnTo>
                  <a:lnTo>
                    <a:pt x="26" y="10"/>
                  </a:lnTo>
                  <a:lnTo>
                    <a:pt x="30" y="16"/>
                  </a:lnTo>
                  <a:lnTo>
                    <a:pt x="30" y="16"/>
                  </a:lnTo>
                  <a:lnTo>
                    <a:pt x="32" y="12"/>
                  </a:lnTo>
                  <a:lnTo>
                    <a:pt x="34" y="12"/>
                  </a:lnTo>
                  <a:lnTo>
                    <a:pt x="38" y="18"/>
                  </a:lnTo>
                  <a:lnTo>
                    <a:pt x="40" y="18"/>
                  </a:lnTo>
                  <a:lnTo>
                    <a:pt x="44" y="20"/>
                  </a:lnTo>
                  <a:lnTo>
                    <a:pt x="46" y="22"/>
                  </a:lnTo>
                  <a:lnTo>
                    <a:pt x="46" y="26"/>
                  </a:lnTo>
                  <a:lnTo>
                    <a:pt x="48" y="26"/>
                  </a:lnTo>
                  <a:lnTo>
                    <a:pt x="54" y="28"/>
                  </a:lnTo>
                  <a:lnTo>
                    <a:pt x="56" y="30"/>
                  </a:lnTo>
                  <a:lnTo>
                    <a:pt x="60" y="36"/>
                  </a:lnTo>
                  <a:lnTo>
                    <a:pt x="62" y="38"/>
                  </a:lnTo>
                  <a:lnTo>
                    <a:pt x="62" y="40"/>
                  </a:lnTo>
                  <a:lnTo>
                    <a:pt x="58" y="44"/>
                  </a:lnTo>
                  <a:lnTo>
                    <a:pt x="60" y="48"/>
                  </a:lnTo>
                  <a:lnTo>
                    <a:pt x="60" y="48"/>
                  </a:lnTo>
                  <a:lnTo>
                    <a:pt x="62" y="50"/>
                  </a:lnTo>
                  <a:lnTo>
                    <a:pt x="62" y="50"/>
                  </a:lnTo>
                  <a:lnTo>
                    <a:pt x="64" y="52"/>
                  </a:lnTo>
                  <a:lnTo>
                    <a:pt x="62" y="52"/>
                  </a:lnTo>
                  <a:lnTo>
                    <a:pt x="60" y="54"/>
                  </a:lnTo>
                  <a:lnTo>
                    <a:pt x="60" y="58"/>
                  </a:lnTo>
                  <a:lnTo>
                    <a:pt x="58" y="60"/>
                  </a:lnTo>
                  <a:lnTo>
                    <a:pt x="56" y="62"/>
                  </a:lnTo>
                  <a:lnTo>
                    <a:pt x="58" y="64"/>
                  </a:lnTo>
                  <a:lnTo>
                    <a:pt x="56" y="64"/>
                  </a:lnTo>
                  <a:lnTo>
                    <a:pt x="54" y="68"/>
                  </a:lnTo>
                  <a:lnTo>
                    <a:pt x="48" y="70"/>
                  </a:lnTo>
                  <a:lnTo>
                    <a:pt x="48" y="68"/>
                  </a:lnTo>
                  <a:lnTo>
                    <a:pt x="48" y="68"/>
                  </a:lnTo>
                  <a:lnTo>
                    <a:pt x="46" y="70"/>
                  </a:lnTo>
                  <a:lnTo>
                    <a:pt x="46" y="72"/>
                  </a:lnTo>
                  <a:lnTo>
                    <a:pt x="44" y="72"/>
                  </a:lnTo>
                  <a:lnTo>
                    <a:pt x="42" y="70"/>
                  </a:lnTo>
                  <a:lnTo>
                    <a:pt x="40" y="70"/>
                  </a:lnTo>
                  <a:lnTo>
                    <a:pt x="40" y="70"/>
                  </a:lnTo>
                  <a:lnTo>
                    <a:pt x="36" y="68"/>
                  </a:lnTo>
                  <a:lnTo>
                    <a:pt x="34" y="70"/>
                  </a:lnTo>
                  <a:lnTo>
                    <a:pt x="30" y="72"/>
                  </a:lnTo>
                  <a:lnTo>
                    <a:pt x="28" y="72"/>
                  </a:lnTo>
                  <a:lnTo>
                    <a:pt x="28" y="70"/>
                  </a:lnTo>
                  <a:lnTo>
                    <a:pt x="28" y="68"/>
                  </a:lnTo>
                  <a:lnTo>
                    <a:pt x="28" y="68"/>
                  </a:lnTo>
                  <a:lnTo>
                    <a:pt x="26" y="68"/>
                  </a:lnTo>
                  <a:lnTo>
                    <a:pt x="24" y="68"/>
                  </a:lnTo>
                  <a:lnTo>
                    <a:pt x="22" y="66"/>
                  </a:lnTo>
                  <a:lnTo>
                    <a:pt x="18" y="66"/>
                  </a:lnTo>
                  <a:lnTo>
                    <a:pt x="12" y="66"/>
                  </a:lnTo>
                  <a:lnTo>
                    <a:pt x="10" y="66"/>
                  </a:lnTo>
                  <a:lnTo>
                    <a:pt x="8" y="62"/>
                  </a:lnTo>
                  <a:lnTo>
                    <a:pt x="6" y="62"/>
                  </a:lnTo>
                  <a:lnTo>
                    <a:pt x="2" y="58"/>
                  </a:lnTo>
                  <a:lnTo>
                    <a:pt x="0" y="52"/>
                  </a:lnTo>
                  <a:lnTo>
                    <a:pt x="0" y="46"/>
                  </a:lnTo>
                  <a:lnTo>
                    <a:pt x="0" y="46"/>
                  </a:lnTo>
                  <a:lnTo>
                    <a:pt x="2" y="46"/>
                  </a:lnTo>
                  <a:lnTo>
                    <a:pt x="4" y="44"/>
                  </a:lnTo>
                  <a:lnTo>
                    <a:pt x="4" y="42"/>
                  </a:lnTo>
                  <a:lnTo>
                    <a:pt x="4" y="38"/>
                  </a:lnTo>
                  <a:lnTo>
                    <a:pt x="2" y="32"/>
                  </a:lnTo>
                  <a:lnTo>
                    <a:pt x="4" y="32"/>
                  </a:lnTo>
                  <a:lnTo>
                    <a:pt x="2" y="28"/>
                  </a:lnTo>
                  <a:lnTo>
                    <a:pt x="4" y="26"/>
                  </a:lnTo>
                  <a:lnTo>
                    <a:pt x="4" y="22"/>
                  </a:lnTo>
                  <a:lnTo>
                    <a:pt x="4" y="22"/>
                  </a:lnTo>
                  <a:lnTo>
                    <a:pt x="4" y="16"/>
                  </a:lnTo>
                  <a:lnTo>
                    <a:pt x="4" y="14"/>
                  </a:lnTo>
                  <a:lnTo>
                    <a:pt x="4" y="12"/>
                  </a:lnTo>
                  <a:lnTo>
                    <a:pt x="4" y="8"/>
                  </a:lnTo>
                  <a:lnTo>
                    <a:pt x="6" y="4"/>
                  </a:lnTo>
                  <a:lnTo>
                    <a:pt x="8" y="2"/>
                  </a:lnTo>
                  <a:lnTo>
                    <a:pt x="8" y="2"/>
                  </a:lnTo>
                  <a:close/>
                </a:path>
              </a:pathLst>
            </a:custGeom>
            <a:grpFill/>
            <a:ln w="6350">
              <a:solidFill>
                <a:srgbClr val="015C7A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/>
              <a:endParaRPr lang="en-US" sz="3448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32" name="Suriname">
              <a:extLst>
                <a:ext uri="{FF2B5EF4-FFF2-40B4-BE49-F238E27FC236}">
                  <a16:creationId xmlns:a16="http://schemas.microsoft.com/office/drawing/2014/main" id="{24E5BEA1-9918-4DAF-BF1C-0F73620C6A54}"/>
                </a:ext>
              </a:extLst>
            </p:cNvPr>
            <p:cNvSpPr>
              <a:spLocks/>
            </p:cNvSpPr>
            <p:nvPr/>
          </p:nvSpPr>
          <p:spPr bwMode="auto">
            <a:xfrm>
              <a:off x="4572567" y="4279839"/>
              <a:ext cx="95693" cy="103348"/>
            </a:xfrm>
            <a:custGeom>
              <a:avLst/>
              <a:gdLst>
                <a:gd name="T0" fmla="*/ 20 w 50"/>
                <a:gd name="T1" fmla="*/ 52 h 54"/>
                <a:gd name="T2" fmla="*/ 22 w 50"/>
                <a:gd name="T3" fmla="*/ 52 h 54"/>
                <a:gd name="T4" fmla="*/ 26 w 50"/>
                <a:gd name="T5" fmla="*/ 54 h 54"/>
                <a:gd name="T6" fmla="*/ 26 w 50"/>
                <a:gd name="T7" fmla="*/ 50 h 54"/>
                <a:gd name="T8" fmla="*/ 22 w 50"/>
                <a:gd name="T9" fmla="*/ 46 h 54"/>
                <a:gd name="T10" fmla="*/ 26 w 50"/>
                <a:gd name="T11" fmla="*/ 42 h 54"/>
                <a:gd name="T12" fmla="*/ 34 w 50"/>
                <a:gd name="T13" fmla="*/ 42 h 54"/>
                <a:gd name="T14" fmla="*/ 38 w 50"/>
                <a:gd name="T15" fmla="*/ 42 h 54"/>
                <a:gd name="T16" fmla="*/ 44 w 50"/>
                <a:gd name="T17" fmla="*/ 44 h 54"/>
                <a:gd name="T18" fmla="*/ 48 w 50"/>
                <a:gd name="T19" fmla="*/ 40 h 54"/>
                <a:gd name="T20" fmla="*/ 46 w 50"/>
                <a:gd name="T21" fmla="*/ 36 h 54"/>
                <a:gd name="T22" fmla="*/ 50 w 50"/>
                <a:gd name="T23" fmla="*/ 32 h 54"/>
                <a:gd name="T24" fmla="*/ 48 w 50"/>
                <a:gd name="T25" fmla="*/ 28 h 54"/>
                <a:gd name="T26" fmla="*/ 46 w 50"/>
                <a:gd name="T27" fmla="*/ 24 h 54"/>
                <a:gd name="T28" fmla="*/ 44 w 50"/>
                <a:gd name="T29" fmla="*/ 20 h 54"/>
                <a:gd name="T30" fmla="*/ 42 w 50"/>
                <a:gd name="T31" fmla="*/ 14 h 54"/>
                <a:gd name="T32" fmla="*/ 44 w 50"/>
                <a:gd name="T33" fmla="*/ 8 h 54"/>
                <a:gd name="T34" fmla="*/ 46 w 50"/>
                <a:gd name="T35" fmla="*/ 8 h 54"/>
                <a:gd name="T36" fmla="*/ 48 w 50"/>
                <a:gd name="T37" fmla="*/ 4 h 54"/>
                <a:gd name="T38" fmla="*/ 40 w 50"/>
                <a:gd name="T39" fmla="*/ 2 h 54"/>
                <a:gd name="T40" fmla="*/ 34 w 50"/>
                <a:gd name="T41" fmla="*/ 0 h 54"/>
                <a:gd name="T42" fmla="*/ 28 w 50"/>
                <a:gd name="T43" fmla="*/ 0 h 54"/>
                <a:gd name="T44" fmla="*/ 20 w 50"/>
                <a:gd name="T45" fmla="*/ 0 h 54"/>
                <a:gd name="T46" fmla="*/ 12 w 50"/>
                <a:gd name="T47" fmla="*/ 2 h 54"/>
                <a:gd name="T48" fmla="*/ 10 w 50"/>
                <a:gd name="T49" fmla="*/ 4 h 54"/>
                <a:gd name="T50" fmla="*/ 10 w 50"/>
                <a:gd name="T51" fmla="*/ 8 h 54"/>
                <a:gd name="T52" fmla="*/ 6 w 50"/>
                <a:gd name="T53" fmla="*/ 12 h 54"/>
                <a:gd name="T54" fmla="*/ 2 w 50"/>
                <a:gd name="T55" fmla="*/ 14 h 54"/>
                <a:gd name="T56" fmla="*/ 0 w 50"/>
                <a:gd name="T57" fmla="*/ 22 h 54"/>
                <a:gd name="T58" fmla="*/ 2 w 50"/>
                <a:gd name="T59" fmla="*/ 26 h 54"/>
                <a:gd name="T60" fmla="*/ 4 w 50"/>
                <a:gd name="T61" fmla="*/ 28 h 54"/>
                <a:gd name="T62" fmla="*/ 6 w 50"/>
                <a:gd name="T63" fmla="*/ 32 h 54"/>
                <a:gd name="T64" fmla="*/ 8 w 50"/>
                <a:gd name="T65" fmla="*/ 34 h 54"/>
                <a:gd name="T66" fmla="*/ 10 w 50"/>
                <a:gd name="T67" fmla="*/ 36 h 54"/>
                <a:gd name="T68" fmla="*/ 10 w 50"/>
                <a:gd name="T69" fmla="*/ 42 h 54"/>
                <a:gd name="T70" fmla="*/ 14 w 50"/>
                <a:gd name="T71" fmla="*/ 46 h 54"/>
                <a:gd name="T72" fmla="*/ 16 w 50"/>
                <a:gd name="T73" fmla="*/ 48 h 54"/>
                <a:gd name="T74" fmla="*/ 18 w 50"/>
                <a:gd name="T75" fmla="*/ 5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50" h="54">
                  <a:moveTo>
                    <a:pt x="18" y="52"/>
                  </a:moveTo>
                  <a:lnTo>
                    <a:pt x="20" y="52"/>
                  </a:lnTo>
                  <a:lnTo>
                    <a:pt x="20" y="52"/>
                  </a:lnTo>
                  <a:lnTo>
                    <a:pt x="22" y="52"/>
                  </a:lnTo>
                  <a:lnTo>
                    <a:pt x="24" y="54"/>
                  </a:lnTo>
                  <a:lnTo>
                    <a:pt x="26" y="54"/>
                  </a:lnTo>
                  <a:lnTo>
                    <a:pt x="26" y="52"/>
                  </a:lnTo>
                  <a:lnTo>
                    <a:pt x="26" y="50"/>
                  </a:lnTo>
                  <a:lnTo>
                    <a:pt x="24" y="48"/>
                  </a:lnTo>
                  <a:lnTo>
                    <a:pt x="22" y="46"/>
                  </a:lnTo>
                  <a:lnTo>
                    <a:pt x="24" y="44"/>
                  </a:lnTo>
                  <a:lnTo>
                    <a:pt x="26" y="42"/>
                  </a:lnTo>
                  <a:lnTo>
                    <a:pt x="28" y="44"/>
                  </a:lnTo>
                  <a:lnTo>
                    <a:pt x="34" y="42"/>
                  </a:lnTo>
                  <a:lnTo>
                    <a:pt x="36" y="42"/>
                  </a:lnTo>
                  <a:lnTo>
                    <a:pt x="38" y="42"/>
                  </a:lnTo>
                  <a:lnTo>
                    <a:pt x="42" y="44"/>
                  </a:lnTo>
                  <a:lnTo>
                    <a:pt x="44" y="44"/>
                  </a:lnTo>
                  <a:lnTo>
                    <a:pt x="46" y="42"/>
                  </a:lnTo>
                  <a:lnTo>
                    <a:pt x="48" y="40"/>
                  </a:lnTo>
                  <a:lnTo>
                    <a:pt x="46" y="38"/>
                  </a:lnTo>
                  <a:lnTo>
                    <a:pt x="46" y="36"/>
                  </a:lnTo>
                  <a:lnTo>
                    <a:pt x="48" y="34"/>
                  </a:lnTo>
                  <a:lnTo>
                    <a:pt x="50" y="32"/>
                  </a:lnTo>
                  <a:lnTo>
                    <a:pt x="48" y="30"/>
                  </a:lnTo>
                  <a:lnTo>
                    <a:pt x="48" y="28"/>
                  </a:lnTo>
                  <a:lnTo>
                    <a:pt x="46" y="26"/>
                  </a:lnTo>
                  <a:lnTo>
                    <a:pt x="46" y="24"/>
                  </a:lnTo>
                  <a:lnTo>
                    <a:pt x="44" y="22"/>
                  </a:lnTo>
                  <a:lnTo>
                    <a:pt x="44" y="20"/>
                  </a:lnTo>
                  <a:lnTo>
                    <a:pt x="44" y="18"/>
                  </a:lnTo>
                  <a:lnTo>
                    <a:pt x="42" y="14"/>
                  </a:lnTo>
                  <a:lnTo>
                    <a:pt x="42" y="12"/>
                  </a:lnTo>
                  <a:lnTo>
                    <a:pt x="44" y="8"/>
                  </a:lnTo>
                  <a:lnTo>
                    <a:pt x="46" y="8"/>
                  </a:lnTo>
                  <a:lnTo>
                    <a:pt x="46" y="8"/>
                  </a:lnTo>
                  <a:lnTo>
                    <a:pt x="48" y="6"/>
                  </a:lnTo>
                  <a:lnTo>
                    <a:pt x="48" y="4"/>
                  </a:lnTo>
                  <a:lnTo>
                    <a:pt x="46" y="2"/>
                  </a:lnTo>
                  <a:lnTo>
                    <a:pt x="40" y="2"/>
                  </a:lnTo>
                  <a:lnTo>
                    <a:pt x="36" y="0"/>
                  </a:lnTo>
                  <a:lnTo>
                    <a:pt x="34" y="0"/>
                  </a:lnTo>
                  <a:lnTo>
                    <a:pt x="32" y="0"/>
                  </a:lnTo>
                  <a:lnTo>
                    <a:pt x="28" y="0"/>
                  </a:lnTo>
                  <a:lnTo>
                    <a:pt x="24" y="2"/>
                  </a:lnTo>
                  <a:lnTo>
                    <a:pt x="20" y="0"/>
                  </a:lnTo>
                  <a:lnTo>
                    <a:pt x="14" y="0"/>
                  </a:lnTo>
                  <a:lnTo>
                    <a:pt x="12" y="2"/>
                  </a:lnTo>
                  <a:lnTo>
                    <a:pt x="10" y="4"/>
                  </a:lnTo>
                  <a:lnTo>
                    <a:pt x="10" y="4"/>
                  </a:lnTo>
                  <a:lnTo>
                    <a:pt x="10" y="8"/>
                  </a:lnTo>
                  <a:lnTo>
                    <a:pt x="10" y="8"/>
                  </a:lnTo>
                  <a:lnTo>
                    <a:pt x="8" y="10"/>
                  </a:lnTo>
                  <a:lnTo>
                    <a:pt x="6" y="12"/>
                  </a:lnTo>
                  <a:lnTo>
                    <a:pt x="4" y="12"/>
                  </a:lnTo>
                  <a:lnTo>
                    <a:pt x="2" y="14"/>
                  </a:lnTo>
                  <a:lnTo>
                    <a:pt x="2" y="18"/>
                  </a:lnTo>
                  <a:lnTo>
                    <a:pt x="0" y="22"/>
                  </a:lnTo>
                  <a:lnTo>
                    <a:pt x="0" y="24"/>
                  </a:lnTo>
                  <a:lnTo>
                    <a:pt x="2" y="26"/>
                  </a:lnTo>
                  <a:lnTo>
                    <a:pt x="4" y="28"/>
                  </a:lnTo>
                  <a:lnTo>
                    <a:pt x="4" y="28"/>
                  </a:lnTo>
                  <a:lnTo>
                    <a:pt x="4" y="30"/>
                  </a:lnTo>
                  <a:lnTo>
                    <a:pt x="6" y="32"/>
                  </a:lnTo>
                  <a:lnTo>
                    <a:pt x="6" y="34"/>
                  </a:lnTo>
                  <a:lnTo>
                    <a:pt x="8" y="34"/>
                  </a:lnTo>
                  <a:lnTo>
                    <a:pt x="10" y="34"/>
                  </a:lnTo>
                  <a:lnTo>
                    <a:pt x="10" y="36"/>
                  </a:lnTo>
                  <a:lnTo>
                    <a:pt x="10" y="40"/>
                  </a:lnTo>
                  <a:lnTo>
                    <a:pt x="10" y="42"/>
                  </a:lnTo>
                  <a:lnTo>
                    <a:pt x="12" y="42"/>
                  </a:lnTo>
                  <a:lnTo>
                    <a:pt x="14" y="46"/>
                  </a:lnTo>
                  <a:lnTo>
                    <a:pt x="14" y="48"/>
                  </a:lnTo>
                  <a:lnTo>
                    <a:pt x="16" y="48"/>
                  </a:lnTo>
                  <a:lnTo>
                    <a:pt x="16" y="50"/>
                  </a:lnTo>
                  <a:lnTo>
                    <a:pt x="18" y="50"/>
                  </a:lnTo>
                  <a:lnTo>
                    <a:pt x="18" y="52"/>
                  </a:lnTo>
                  <a:close/>
                </a:path>
              </a:pathLst>
            </a:custGeom>
            <a:grpFill/>
            <a:ln w="6350">
              <a:solidFill>
                <a:srgbClr val="015C7A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/>
              <a:endParaRPr lang="en-US" sz="3448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33" name="Peru">
              <a:extLst>
                <a:ext uri="{FF2B5EF4-FFF2-40B4-BE49-F238E27FC236}">
                  <a16:creationId xmlns:a16="http://schemas.microsoft.com/office/drawing/2014/main" id="{B8120CF5-AC63-42E2-B59A-934B3FB6BA66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7547" y="4429120"/>
              <a:ext cx="306218" cy="447843"/>
            </a:xfrm>
            <a:custGeom>
              <a:avLst/>
              <a:gdLst>
                <a:gd name="T0" fmla="*/ 146 w 160"/>
                <a:gd name="T1" fmla="*/ 138 h 234"/>
                <a:gd name="T2" fmla="*/ 136 w 160"/>
                <a:gd name="T3" fmla="*/ 138 h 234"/>
                <a:gd name="T4" fmla="*/ 136 w 160"/>
                <a:gd name="T5" fmla="*/ 122 h 234"/>
                <a:gd name="T6" fmla="*/ 126 w 160"/>
                <a:gd name="T7" fmla="*/ 124 h 234"/>
                <a:gd name="T8" fmla="*/ 112 w 160"/>
                <a:gd name="T9" fmla="*/ 116 h 234"/>
                <a:gd name="T10" fmla="*/ 98 w 160"/>
                <a:gd name="T11" fmla="*/ 102 h 234"/>
                <a:gd name="T12" fmla="*/ 94 w 160"/>
                <a:gd name="T13" fmla="*/ 94 h 234"/>
                <a:gd name="T14" fmla="*/ 96 w 160"/>
                <a:gd name="T15" fmla="*/ 86 h 234"/>
                <a:gd name="T16" fmla="*/ 102 w 160"/>
                <a:gd name="T17" fmla="*/ 80 h 234"/>
                <a:gd name="T18" fmla="*/ 104 w 160"/>
                <a:gd name="T19" fmla="*/ 68 h 234"/>
                <a:gd name="T20" fmla="*/ 112 w 160"/>
                <a:gd name="T21" fmla="*/ 60 h 234"/>
                <a:gd name="T22" fmla="*/ 130 w 160"/>
                <a:gd name="T23" fmla="*/ 54 h 234"/>
                <a:gd name="T24" fmla="*/ 134 w 160"/>
                <a:gd name="T25" fmla="*/ 52 h 234"/>
                <a:gd name="T26" fmla="*/ 140 w 160"/>
                <a:gd name="T27" fmla="*/ 54 h 234"/>
                <a:gd name="T28" fmla="*/ 132 w 160"/>
                <a:gd name="T29" fmla="*/ 48 h 234"/>
                <a:gd name="T30" fmla="*/ 138 w 160"/>
                <a:gd name="T31" fmla="*/ 32 h 234"/>
                <a:gd name="T32" fmla="*/ 132 w 160"/>
                <a:gd name="T33" fmla="*/ 28 h 234"/>
                <a:gd name="T34" fmla="*/ 118 w 160"/>
                <a:gd name="T35" fmla="*/ 26 h 234"/>
                <a:gd name="T36" fmla="*/ 108 w 160"/>
                <a:gd name="T37" fmla="*/ 30 h 234"/>
                <a:gd name="T38" fmla="*/ 104 w 160"/>
                <a:gd name="T39" fmla="*/ 26 h 234"/>
                <a:gd name="T40" fmla="*/ 98 w 160"/>
                <a:gd name="T41" fmla="*/ 20 h 234"/>
                <a:gd name="T42" fmla="*/ 88 w 160"/>
                <a:gd name="T43" fmla="*/ 10 h 234"/>
                <a:gd name="T44" fmla="*/ 80 w 160"/>
                <a:gd name="T45" fmla="*/ 2 h 234"/>
                <a:gd name="T46" fmla="*/ 74 w 160"/>
                <a:gd name="T47" fmla="*/ 2 h 234"/>
                <a:gd name="T48" fmla="*/ 76 w 160"/>
                <a:gd name="T49" fmla="*/ 12 h 234"/>
                <a:gd name="T50" fmla="*/ 62 w 160"/>
                <a:gd name="T51" fmla="*/ 30 h 234"/>
                <a:gd name="T52" fmla="*/ 32 w 160"/>
                <a:gd name="T53" fmla="*/ 60 h 234"/>
                <a:gd name="T54" fmla="*/ 22 w 160"/>
                <a:gd name="T55" fmla="*/ 56 h 234"/>
                <a:gd name="T56" fmla="*/ 12 w 160"/>
                <a:gd name="T57" fmla="*/ 54 h 234"/>
                <a:gd name="T58" fmla="*/ 16 w 160"/>
                <a:gd name="T59" fmla="*/ 44 h 234"/>
                <a:gd name="T60" fmla="*/ 6 w 160"/>
                <a:gd name="T61" fmla="*/ 48 h 234"/>
                <a:gd name="T62" fmla="*/ 0 w 160"/>
                <a:gd name="T63" fmla="*/ 60 h 234"/>
                <a:gd name="T64" fmla="*/ 2 w 160"/>
                <a:gd name="T65" fmla="*/ 66 h 234"/>
                <a:gd name="T66" fmla="*/ 4 w 160"/>
                <a:gd name="T67" fmla="*/ 74 h 234"/>
                <a:gd name="T68" fmla="*/ 6 w 160"/>
                <a:gd name="T69" fmla="*/ 80 h 234"/>
                <a:gd name="T70" fmla="*/ 20 w 160"/>
                <a:gd name="T71" fmla="*/ 86 h 234"/>
                <a:gd name="T72" fmla="*/ 26 w 160"/>
                <a:gd name="T73" fmla="*/ 98 h 234"/>
                <a:gd name="T74" fmla="*/ 34 w 160"/>
                <a:gd name="T75" fmla="*/ 110 h 234"/>
                <a:gd name="T76" fmla="*/ 40 w 160"/>
                <a:gd name="T77" fmla="*/ 122 h 234"/>
                <a:gd name="T78" fmla="*/ 46 w 160"/>
                <a:gd name="T79" fmla="*/ 136 h 234"/>
                <a:gd name="T80" fmla="*/ 50 w 160"/>
                <a:gd name="T81" fmla="*/ 142 h 234"/>
                <a:gd name="T82" fmla="*/ 56 w 160"/>
                <a:gd name="T83" fmla="*/ 152 h 234"/>
                <a:gd name="T84" fmla="*/ 64 w 160"/>
                <a:gd name="T85" fmla="*/ 166 h 234"/>
                <a:gd name="T86" fmla="*/ 66 w 160"/>
                <a:gd name="T87" fmla="*/ 174 h 234"/>
                <a:gd name="T88" fmla="*/ 68 w 160"/>
                <a:gd name="T89" fmla="*/ 178 h 234"/>
                <a:gd name="T90" fmla="*/ 74 w 160"/>
                <a:gd name="T91" fmla="*/ 186 h 234"/>
                <a:gd name="T92" fmla="*/ 82 w 160"/>
                <a:gd name="T93" fmla="*/ 192 h 234"/>
                <a:gd name="T94" fmla="*/ 88 w 160"/>
                <a:gd name="T95" fmla="*/ 196 h 234"/>
                <a:gd name="T96" fmla="*/ 96 w 160"/>
                <a:gd name="T97" fmla="*/ 200 h 234"/>
                <a:gd name="T98" fmla="*/ 102 w 160"/>
                <a:gd name="T99" fmla="*/ 206 h 234"/>
                <a:gd name="T100" fmla="*/ 114 w 160"/>
                <a:gd name="T101" fmla="*/ 210 h 234"/>
                <a:gd name="T102" fmla="*/ 120 w 160"/>
                <a:gd name="T103" fmla="*/ 216 h 234"/>
                <a:gd name="T104" fmla="*/ 128 w 160"/>
                <a:gd name="T105" fmla="*/ 222 h 234"/>
                <a:gd name="T106" fmla="*/ 134 w 160"/>
                <a:gd name="T107" fmla="*/ 226 h 234"/>
                <a:gd name="T108" fmla="*/ 142 w 160"/>
                <a:gd name="T109" fmla="*/ 234 h 234"/>
                <a:gd name="T110" fmla="*/ 152 w 160"/>
                <a:gd name="T111" fmla="*/ 228 h 234"/>
                <a:gd name="T112" fmla="*/ 152 w 160"/>
                <a:gd name="T113" fmla="*/ 222 h 234"/>
                <a:gd name="T114" fmla="*/ 152 w 160"/>
                <a:gd name="T115" fmla="*/ 218 h 234"/>
                <a:gd name="T116" fmla="*/ 160 w 160"/>
                <a:gd name="T117" fmla="*/ 206 h 234"/>
                <a:gd name="T118" fmla="*/ 156 w 160"/>
                <a:gd name="T119" fmla="*/ 192 h 234"/>
                <a:gd name="T120" fmla="*/ 158 w 160"/>
                <a:gd name="T121" fmla="*/ 174 h 234"/>
                <a:gd name="T122" fmla="*/ 160 w 160"/>
                <a:gd name="T123" fmla="*/ 156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0" h="234">
                  <a:moveTo>
                    <a:pt x="148" y="138"/>
                  </a:moveTo>
                  <a:lnTo>
                    <a:pt x="148" y="138"/>
                  </a:lnTo>
                  <a:lnTo>
                    <a:pt x="146" y="138"/>
                  </a:lnTo>
                  <a:lnTo>
                    <a:pt x="146" y="138"/>
                  </a:lnTo>
                  <a:lnTo>
                    <a:pt x="142" y="138"/>
                  </a:lnTo>
                  <a:lnTo>
                    <a:pt x="140" y="138"/>
                  </a:lnTo>
                  <a:lnTo>
                    <a:pt x="138" y="138"/>
                  </a:lnTo>
                  <a:lnTo>
                    <a:pt x="136" y="138"/>
                  </a:lnTo>
                  <a:lnTo>
                    <a:pt x="136" y="134"/>
                  </a:lnTo>
                  <a:lnTo>
                    <a:pt x="136" y="126"/>
                  </a:lnTo>
                  <a:lnTo>
                    <a:pt x="136" y="122"/>
                  </a:lnTo>
                  <a:lnTo>
                    <a:pt x="136" y="122"/>
                  </a:lnTo>
                  <a:lnTo>
                    <a:pt x="136" y="118"/>
                  </a:lnTo>
                  <a:lnTo>
                    <a:pt x="136" y="118"/>
                  </a:lnTo>
                  <a:lnTo>
                    <a:pt x="132" y="120"/>
                  </a:lnTo>
                  <a:lnTo>
                    <a:pt x="126" y="124"/>
                  </a:lnTo>
                  <a:lnTo>
                    <a:pt x="120" y="124"/>
                  </a:lnTo>
                  <a:lnTo>
                    <a:pt x="114" y="124"/>
                  </a:lnTo>
                  <a:lnTo>
                    <a:pt x="114" y="120"/>
                  </a:lnTo>
                  <a:lnTo>
                    <a:pt x="112" y="116"/>
                  </a:lnTo>
                  <a:lnTo>
                    <a:pt x="108" y="116"/>
                  </a:lnTo>
                  <a:lnTo>
                    <a:pt x="100" y="116"/>
                  </a:lnTo>
                  <a:lnTo>
                    <a:pt x="102" y="112"/>
                  </a:lnTo>
                  <a:lnTo>
                    <a:pt x="98" y="102"/>
                  </a:lnTo>
                  <a:lnTo>
                    <a:pt x="94" y="100"/>
                  </a:lnTo>
                  <a:lnTo>
                    <a:pt x="94" y="98"/>
                  </a:lnTo>
                  <a:lnTo>
                    <a:pt x="94" y="96"/>
                  </a:lnTo>
                  <a:lnTo>
                    <a:pt x="94" y="94"/>
                  </a:lnTo>
                  <a:lnTo>
                    <a:pt x="94" y="90"/>
                  </a:lnTo>
                  <a:lnTo>
                    <a:pt x="94" y="90"/>
                  </a:lnTo>
                  <a:lnTo>
                    <a:pt x="96" y="88"/>
                  </a:lnTo>
                  <a:lnTo>
                    <a:pt x="96" y="86"/>
                  </a:lnTo>
                  <a:lnTo>
                    <a:pt x="98" y="82"/>
                  </a:lnTo>
                  <a:lnTo>
                    <a:pt x="100" y="84"/>
                  </a:lnTo>
                  <a:lnTo>
                    <a:pt x="102" y="82"/>
                  </a:lnTo>
                  <a:lnTo>
                    <a:pt x="102" y="80"/>
                  </a:lnTo>
                  <a:lnTo>
                    <a:pt x="100" y="76"/>
                  </a:lnTo>
                  <a:lnTo>
                    <a:pt x="104" y="72"/>
                  </a:lnTo>
                  <a:lnTo>
                    <a:pt x="104" y="70"/>
                  </a:lnTo>
                  <a:lnTo>
                    <a:pt x="104" y="68"/>
                  </a:lnTo>
                  <a:lnTo>
                    <a:pt x="104" y="64"/>
                  </a:lnTo>
                  <a:lnTo>
                    <a:pt x="106" y="64"/>
                  </a:lnTo>
                  <a:lnTo>
                    <a:pt x="110" y="62"/>
                  </a:lnTo>
                  <a:lnTo>
                    <a:pt x="112" y="60"/>
                  </a:lnTo>
                  <a:lnTo>
                    <a:pt x="112" y="60"/>
                  </a:lnTo>
                  <a:lnTo>
                    <a:pt x="114" y="58"/>
                  </a:lnTo>
                  <a:lnTo>
                    <a:pt x="120" y="56"/>
                  </a:lnTo>
                  <a:lnTo>
                    <a:pt x="130" y="54"/>
                  </a:lnTo>
                  <a:lnTo>
                    <a:pt x="130" y="52"/>
                  </a:lnTo>
                  <a:lnTo>
                    <a:pt x="132" y="52"/>
                  </a:lnTo>
                  <a:lnTo>
                    <a:pt x="134" y="52"/>
                  </a:lnTo>
                  <a:lnTo>
                    <a:pt x="134" y="52"/>
                  </a:lnTo>
                  <a:lnTo>
                    <a:pt x="138" y="54"/>
                  </a:lnTo>
                  <a:lnTo>
                    <a:pt x="138" y="54"/>
                  </a:lnTo>
                  <a:lnTo>
                    <a:pt x="140" y="54"/>
                  </a:lnTo>
                  <a:lnTo>
                    <a:pt x="140" y="54"/>
                  </a:lnTo>
                  <a:lnTo>
                    <a:pt x="140" y="48"/>
                  </a:lnTo>
                  <a:lnTo>
                    <a:pt x="138" y="48"/>
                  </a:lnTo>
                  <a:lnTo>
                    <a:pt x="134" y="48"/>
                  </a:lnTo>
                  <a:lnTo>
                    <a:pt x="132" y="48"/>
                  </a:lnTo>
                  <a:lnTo>
                    <a:pt x="132" y="46"/>
                  </a:lnTo>
                  <a:lnTo>
                    <a:pt x="140" y="32"/>
                  </a:lnTo>
                  <a:lnTo>
                    <a:pt x="140" y="32"/>
                  </a:lnTo>
                  <a:lnTo>
                    <a:pt x="138" y="32"/>
                  </a:lnTo>
                  <a:lnTo>
                    <a:pt x="136" y="30"/>
                  </a:lnTo>
                  <a:lnTo>
                    <a:pt x="134" y="28"/>
                  </a:lnTo>
                  <a:lnTo>
                    <a:pt x="132" y="28"/>
                  </a:lnTo>
                  <a:lnTo>
                    <a:pt x="132" y="28"/>
                  </a:lnTo>
                  <a:lnTo>
                    <a:pt x="128" y="28"/>
                  </a:lnTo>
                  <a:lnTo>
                    <a:pt x="124" y="30"/>
                  </a:lnTo>
                  <a:lnTo>
                    <a:pt x="122" y="28"/>
                  </a:lnTo>
                  <a:lnTo>
                    <a:pt x="118" y="26"/>
                  </a:lnTo>
                  <a:lnTo>
                    <a:pt x="114" y="28"/>
                  </a:lnTo>
                  <a:lnTo>
                    <a:pt x="112" y="30"/>
                  </a:lnTo>
                  <a:lnTo>
                    <a:pt x="110" y="30"/>
                  </a:lnTo>
                  <a:lnTo>
                    <a:pt x="108" y="30"/>
                  </a:lnTo>
                  <a:lnTo>
                    <a:pt x="106" y="30"/>
                  </a:lnTo>
                  <a:lnTo>
                    <a:pt x="104" y="30"/>
                  </a:lnTo>
                  <a:lnTo>
                    <a:pt x="102" y="28"/>
                  </a:lnTo>
                  <a:lnTo>
                    <a:pt x="104" y="26"/>
                  </a:lnTo>
                  <a:lnTo>
                    <a:pt x="102" y="24"/>
                  </a:lnTo>
                  <a:lnTo>
                    <a:pt x="100" y="22"/>
                  </a:lnTo>
                  <a:lnTo>
                    <a:pt x="98" y="22"/>
                  </a:lnTo>
                  <a:lnTo>
                    <a:pt x="98" y="20"/>
                  </a:lnTo>
                  <a:lnTo>
                    <a:pt x="96" y="16"/>
                  </a:lnTo>
                  <a:lnTo>
                    <a:pt x="92" y="14"/>
                  </a:lnTo>
                  <a:lnTo>
                    <a:pt x="90" y="14"/>
                  </a:lnTo>
                  <a:lnTo>
                    <a:pt x="88" y="10"/>
                  </a:lnTo>
                  <a:lnTo>
                    <a:pt x="86" y="8"/>
                  </a:lnTo>
                  <a:lnTo>
                    <a:pt x="84" y="4"/>
                  </a:lnTo>
                  <a:lnTo>
                    <a:pt x="84" y="2"/>
                  </a:lnTo>
                  <a:lnTo>
                    <a:pt x="80" y="2"/>
                  </a:lnTo>
                  <a:lnTo>
                    <a:pt x="76" y="0"/>
                  </a:lnTo>
                  <a:lnTo>
                    <a:pt x="74" y="0"/>
                  </a:lnTo>
                  <a:lnTo>
                    <a:pt x="74" y="0"/>
                  </a:lnTo>
                  <a:lnTo>
                    <a:pt x="74" y="2"/>
                  </a:lnTo>
                  <a:lnTo>
                    <a:pt x="74" y="2"/>
                  </a:lnTo>
                  <a:lnTo>
                    <a:pt x="78" y="8"/>
                  </a:lnTo>
                  <a:lnTo>
                    <a:pt x="78" y="10"/>
                  </a:lnTo>
                  <a:lnTo>
                    <a:pt x="76" y="12"/>
                  </a:lnTo>
                  <a:lnTo>
                    <a:pt x="76" y="14"/>
                  </a:lnTo>
                  <a:lnTo>
                    <a:pt x="74" y="14"/>
                  </a:lnTo>
                  <a:lnTo>
                    <a:pt x="70" y="22"/>
                  </a:lnTo>
                  <a:lnTo>
                    <a:pt x="62" y="30"/>
                  </a:lnTo>
                  <a:lnTo>
                    <a:pt x="56" y="34"/>
                  </a:lnTo>
                  <a:lnTo>
                    <a:pt x="44" y="38"/>
                  </a:lnTo>
                  <a:lnTo>
                    <a:pt x="42" y="40"/>
                  </a:lnTo>
                  <a:lnTo>
                    <a:pt x="32" y="60"/>
                  </a:lnTo>
                  <a:lnTo>
                    <a:pt x="30" y="62"/>
                  </a:lnTo>
                  <a:lnTo>
                    <a:pt x="30" y="62"/>
                  </a:lnTo>
                  <a:lnTo>
                    <a:pt x="26" y="56"/>
                  </a:lnTo>
                  <a:lnTo>
                    <a:pt x="22" y="56"/>
                  </a:lnTo>
                  <a:lnTo>
                    <a:pt x="20" y="54"/>
                  </a:lnTo>
                  <a:lnTo>
                    <a:pt x="18" y="52"/>
                  </a:lnTo>
                  <a:lnTo>
                    <a:pt x="16" y="54"/>
                  </a:lnTo>
                  <a:lnTo>
                    <a:pt x="12" y="54"/>
                  </a:lnTo>
                  <a:lnTo>
                    <a:pt x="12" y="52"/>
                  </a:lnTo>
                  <a:lnTo>
                    <a:pt x="14" y="50"/>
                  </a:lnTo>
                  <a:lnTo>
                    <a:pt x="16" y="48"/>
                  </a:lnTo>
                  <a:lnTo>
                    <a:pt x="16" y="44"/>
                  </a:lnTo>
                  <a:lnTo>
                    <a:pt x="16" y="44"/>
                  </a:lnTo>
                  <a:lnTo>
                    <a:pt x="16" y="44"/>
                  </a:lnTo>
                  <a:lnTo>
                    <a:pt x="8" y="46"/>
                  </a:lnTo>
                  <a:lnTo>
                    <a:pt x="6" y="48"/>
                  </a:lnTo>
                  <a:lnTo>
                    <a:pt x="2" y="54"/>
                  </a:lnTo>
                  <a:lnTo>
                    <a:pt x="2" y="56"/>
                  </a:lnTo>
                  <a:lnTo>
                    <a:pt x="0" y="58"/>
                  </a:lnTo>
                  <a:lnTo>
                    <a:pt x="0" y="60"/>
                  </a:lnTo>
                  <a:lnTo>
                    <a:pt x="2" y="62"/>
                  </a:lnTo>
                  <a:lnTo>
                    <a:pt x="2" y="62"/>
                  </a:lnTo>
                  <a:lnTo>
                    <a:pt x="2" y="64"/>
                  </a:lnTo>
                  <a:lnTo>
                    <a:pt x="2" y="66"/>
                  </a:lnTo>
                  <a:lnTo>
                    <a:pt x="4" y="68"/>
                  </a:lnTo>
                  <a:lnTo>
                    <a:pt x="6" y="70"/>
                  </a:lnTo>
                  <a:lnTo>
                    <a:pt x="6" y="74"/>
                  </a:lnTo>
                  <a:lnTo>
                    <a:pt x="4" y="74"/>
                  </a:lnTo>
                  <a:lnTo>
                    <a:pt x="2" y="74"/>
                  </a:lnTo>
                  <a:lnTo>
                    <a:pt x="2" y="76"/>
                  </a:lnTo>
                  <a:lnTo>
                    <a:pt x="2" y="78"/>
                  </a:lnTo>
                  <a:lnTo>
                    <a:pt x="6" y="80"/>
                  </a:lnTo>
                  <a:lnTo>
                    <a:pt x="8" y="82"/>
                  </a:lnTo>
                  <a:lnTo>
                    <a:pt x="12" y="82"/>
                  </a:lnTo>
                  <a:lnTo>
                    <a:pt x="18" y="86"/>
                  </a:lnTo>
                  <a:lnTo>
                    <a:pt x="20" y="86"/>
                  </a:lnTo>
                  <a:lnTo>
                    <a:pt x="20" y="88"/>
                  </a:lnTo>
                  <a:lnTo>
                    <a:pt x="24" y="92"/>
                  </a:lnTo>
                  <a:lnTo>
                    <a:pt x="24" y="96"/>
                  </a:lnTo>
                  <a:lnTo>
                    <a:pt x="26" y="98"/>
                  </a:lnTo>
                  <a:lnTo>
                    <a:pt x="30" y="102"/>
                  </a:lnTo>
                  <a:lnTo>
                    <a:pt x="32" y="104"/>
                  </a:lnTo>
                  <a:lnTo>
                    <a:pt x="32" y="108"/>
                  </a:lnTo>
                  <a:lnTo>
                    <a:pt x="34" y="110"/>
                  </a:lnTo>
                  <a:lnTo>
                    <a:pt x="36" y="114"/>
                  </a:lnTo>
                  <a:lnTo>
                    <a:pt x="36" y="116"/>
                  </a:lnTo>
                  <a:lnTo>
                    <a:pt x="38" y="118"/>
                  </a:lnTo>
                  <a:lnTo>
                    <a:pt x="40" y="122"/>
                  </a:lnTo>
                  <a:lnTo>
                    <a:pt x="42" y="126"/>
                  </a:lnTo>
                  <a:lnTo>
                    <a:pt x="40" y="126"/>
                  </a:lnTo>
                  <a:lnTo>
                    <a:pt x="42" y="130"/>
                  </a:lnTo>
                  <a:lnTo>
                    <a:pt x="46" y="136"/>
                  </a:lnTo>
                  <a:lnTo>
                    <a:pt x="48" y="138"/>
                  </a:lnTo>
                  <a:lnTo>
                    <a:pt x="48" y="140"/>
                  </a:lnTo>
                  <a:lnTo>
                    <a:pt x="48" y="142"/>
                  </a:lnTo>
                  <a:lnTo>
                    <a:pt x="50" y="142"/>
                  </a:lnTo>
                  <a:lnTo>
                    <a:pt x="54" y="146"/>
                  </a:lnTo>
                  <a:lnTo>
                    <a:pt x="54" y="148"/>
                  </a:lnTo>
                  <a:lnTo>
                    <a:pt x="54" y="152"/>
                  </a:lnTo>
                  <a:lnTo>
                    <a:pt x="56" y="152"/>
                  </a:lnTo>
                  <a:lnTo>
                    <a:pt x="60" y="154"/>
                  </a:lnTo>
                  <a:lnTo>
                    <a:pt x="60" y="158"/>
                  </a:lnTo>
                  <a:lnTo>
                    <a:pt x="64" y="162"/>
                  </a:lnTo>
                  <a:lnTo>
                    <a:pt x="64" y="166"/>
                  </a:lnTo>
                  <a:lnTo>
                    <a:pt x="68" y="172"/>
                  </a:lnTo>
                  <a:lnTo>
                    <a:pt x="68" y="174"/>
                  </a:lnTo>
                  <a:lnTo>
                    <a:pt x="68" y="174"/>
                  </a:lnTo>
                  <a:lnTo>
                    <a:pt x="66" y="174"/>
                  </a:lnTo>
                  <a:lnTo>
                    <a:pt x="66" y="174"/>
                  </a:lnTo>
                  <a:lnTo>
                    <a:pt x="66" y="176"/>
                  </a:lnTo>
                  <a:lnTo>
                    <a:pt x="66" y="178"/>
                  </a:lnTo>
                  <a:lnTo>
                    <a:pt x="68" y="178"/>
                  </a:lnTo>
                  <a:lnTo>
                    <a:pt x="70" y="180"/>
                  </a:lnTo>
                  <a:lnTo>
                    <a:pt x="70" y="180"/>
                  </a:lnTo>
                  <a:lnTo>
                    <a:pt x="70" y="182"/>
                  </a:lnTo>
                  <a:lnTo>
                    <a:pt x="74" y="186"/>
                  </a:lnTo>
                  <a:lnTo>
                    <a:pt x="78" y="186"/>
                  </a:lnTo>
                  <a:lnTo>
                    <a:pt x="78" y="188"/>
                  </a:lnTo>
                  <a:lnTo>
                    <a:pt x="80" y="192"/>
                  </a:lnTo>
                  <a:lnTo>
                    <a:pt x="82" y="192"/>
                  </a:lnTo>
                  <a:lnTo>
                    <a:pt x="82" y="192"/>
                  </a:lnTo>
                  <a:lnTo>
                    <a:pt x="84" y="194"/>
                  </a:lnTo>
                  <a:lnTo>
                    <a:pt x="84" y="196"/>
                  </a:lnTo>
                  <a:lnTo>
                    <a:pt x="88" y="196"/>
                  </a:lnTo>
                  <a:lnTo>
                    <a:pt x="90" y="194"/>
                  </a:lnTo>
                  <a:lnTo>
                    <a:pt x="90" y="196"/>
                  </a:lnTo>
                  <a:lnTo>
                    <a:pt x="92" y="198"/>
                  </a:lnTo>
                  <a:lnTo>
                    <a:pt x="96" y="200"/>
                  </a:lnTo>
                  <a:lnTo>
                    <a:pt x="98" y="202"/>
                  </a:lnTo>
                  <a:lnTo>
                    <a:pt x="98" y="204"/>
                  </a:lnTo>
                  <a:lnTo>
                    <a:pt x="98" y="206"/>
                  </a:lnTo>
                  <a:lnTo>
                    <a:pt x="102" y="206"/>
                  </a:lnTo>
                  <a:lnTo>
                    <a:pt x="104" y="206"/>
                  </a:lnTo>
                  <a:lnTo>
                    <a:pt x="106" y="206"/>
                  </a:lnTo>
                  <a:lnTo>
                    <a:pt x="110" y="210"/>
                  </a:lnTo>
                  <a:lnTo>
                    <a:pt x="114" y="210"/>
                  </a:lnTo>
                  <a:lnTo>
                    <a:pt x="116" y="210"/>
                  </a:lnTo>
                  <a:lnTo>
                    <a:pt x="116" y="212"/>
                  </a:lnTo>
                  <a:lnTo>
                    <a:pt x="118" y="214"/>
                  </a:lnTo>
                  <a:lnTo>
                    <a:pt x="120" y="216"/>
                  </a:lnTo>
                  <a:lnTo>
                    <a:pt x="122" y="216"/>
                  </a:lnTo>
                  <a:lnTo>
                    <a:pt x="126" y="220"/>
                  </a:lnTo>
                  <a:lnTo>
                    <a:pt x="126" y="220"/>
                  </a:lnTo>
                  <a:lnTo>
                    <a:pt x="128" y="222"/>
                  </a:lnTo>
                  <a:lnTo>
                    <a:pt x="128" y="222"/>
                  </a:lnTo>
                  <a:lnTo>
                    <a:pt x="128" y="224"/>
                  </a:lnTo>
                  <a:lnTo>
                    <a:pt x="130" y="224"/>
                  </a:lnTo>
                  <a:lnTo>
                    <a:pt x="134" y="226"/>
                  </a:lnTo>
                  <a:lnTo>
                    <a:pt x="136" y="230"/>
                  </a:lnTo>
                  <a:lnTo>
                    <a:pt x="140" y="232"/>
                  </a:lnTo>
                  <a:lnTo>
                    <a:pt x="142" y="234"/>
                  </a:lnTo>
                  <a:lnTo>
                    <a:pt x="142" y="234"/>
                  </a:lnTo>
                  <a:lnTo>
                    <a:pt x="146" y="232"/>
                  </a:lnTo>
                  <a:lnTo>
                    <a:pt x="148" y="230"/>
                  </a:lnTo>
                  <a:lnTo>
                    <a:pt x="150" y="230"/>
                  </a:lnTo>
                  <a:lnTo>
                    <a:pt x="152" y="228"/>
                  </a:lnTo>
                  <a:lnTo>
                    <a:pt x="154" y="228"/>
                  </a:lnTo>
                  <a:lnTo>
                    <a:pt x="150" y="224"/>
                  </a:lnTo>
                  <a:lnTo>
                    <a:pt x="152" y="222"/>
                  </a:lnTo>
                  <a:lnTo>
                    <a:pt x="152" y="222"/>
                  </a:lnTo>
                  <a:lnTo>
                    <a:pt x="154" y="222"/>
                  </a:lnTo>
                  <a:lnTo>
                    <a:pt x="154" y="220"/>
                  </a:lnTo>
                  <a:lnTo>
                    <a:pt x="152" y="220"/>
                  </a:lnTo>
                  <a:lnTo>
                    <a:pt x="152" y="218"/>
                  </a:lnTo>
                  <a:lnTo>
                    <a:pt x="154" y="214"/>
                  </a:lnTo>
                  <a:lnTo>
                    <a:pt x="156" y="212"/>
                  </a:lnTo>
                  <a:lnTo>
                    <a:pt x="158" y="208"/>
                  </a:lnTo>
                  <a:lnTo>
                    <a:pt x="160" y="206"/>
                  </a:lnTo>
                  <a:lnTo>
                    <a:pt x="156" y="198"/>
                  </a:lnTo>
                  <a:lnTo>
                    <a:pt x="156" y="196"/>
                  </a:lnTo>
                  <a:lnTo>
                    <a:pt x="156" y="194"/>
                  </a:lnTo>
                  <a:lnTo>
                    <a:pt x="156" y="192"/>
                  </a:lnTo>
                  <a:lnTo>
                    <a:pt x="154" y="188"/>
                  </a:lnTo>
                  <a:lnTo>
                    <a:pt x="156" y="186"/>
                  </a:lnTo>
                  <a:lnTo>
                    <a:pt x="158" y="182"/>
                  </a:lnTo>
                  <a:lnTo>
                    <a:pt x="158" y="174"/>
                  </a:lnTo>
                  <a:lnTo>
                    <a:pt x="156" y="172"/>
                  </a:lnTo>
                  <a:lnTo>
                    <a:pt x="158" y="168"/>
                  </a:lnTo>
                  <a:lnTo>
                    <a:pt x="158" y="158"/>
                  </a:lnTo>
                  <a:lnTo>
                    <a:pt x="160" y="156"/>
                  </a:lnTo>
                  <a:lnTo>
                    <a:pt x="160" y="154"/>
                  </a:lnTo>
                  <a:lnTo>
                    <a:pt x="148" y="138"/>
                  </a:lnTo>
                  <a:close/>
                </a:path>
              </a:pathLst>
            </a:custGeom>
            <a:grpFill/>
            <a:ln w="6350">
              <a:solidFill>
                <a:srgbClr val="015C7A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/>
              <a:endParaRPr lang="en-US" sz="3448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34" name="Paraguay">
              <a:extLst>
                <a:ext uri="{FF2B5EF4-FFF2-40B4-BE49-F238E27FC236}">
                  <a16:creationId xmlns:a16="http://schemas.microsoft.com/office/drawing/2014/main" id="{B111AEE9-1607-4D5C-B986-AA0EB9DB8044}"/>
                </a:ext>
              </a:extLst>
            </p:cNvPr>
            <p:cNvSpPr>
              <a:spLocks/>
            </p:cNvSpPr>
            <p:nvPr/>
          </p:nvSpPr>
          <p:spPr bwMode="auto">
            <a:xfrm>
              <a:off x="4476874" y="4892274"/>
              <a:ext cx="202869" cy="214352"/>
            </a:xfrm>
            <a:custGeom>
              <a:avLst/>
              <a:gdLst>
                <a:gd name="T0" fmla="*/ 2 w 106"/>
                <a:gd name="T1" fmla="*/ 34 h 112"/>
                <a:gd name="T2" fmla="*/ 4 w 106"/>
                <a:gd name="T3" fmla="*/ 24 h 112"/>
                <a:gd name="T4" fmla="*/ 4 w 106"/>
                <a:gd name="T5" fmla="*/ 20 h 112"/>
                <a:gd name="T6" fmla="*/ 8 w 106"/>
                <a:gd name="T7" fmla="*/ 8 h 112"/>
                <a:gd name="T8" fmla="*/ 12 w 106"/>
                <a:gd name="T9" fmla="*/ 6 h 112"/>
                <a:gd name="T10" fmla="*/ 42 w 106"/>
                <a:gd name="T11" fmla="*/ 0 h 112"/>
                <a:gd name="T12" fmla="*/ 52 w 106"/>
                <a:gd name="T13" fmla="*/ 6 h 112"/>
                <a:gd name="T14" fmla="*/ 54 w 106"/>
                <a:gd name="T15" fmla="*/ 12 h 112"/>
                <a:gd name="T16" fmla="*/ 58 w 106"/>
                <a:gd name="T17" fmla="*/ 18 h 112"/>
                <a:gd name="T18" fmla="*/ 60 w 106"/>
                <a:gd name="T19" fmla="*/ 30 h 112"/>
                <a:gd name="T20" fmla="*/ 58 w 106"/>
                <a:gd name="T21" fmla="*/ 36 h 112"/>
                <a:gd name="T22" fmla="*/ 64 w 106"/>
                <a:gd name="T23" fmla="*/ 38 h 112"/>
                <a:gd name="T24" fmla="*/ 72 w 106"/>
                <a:gd name="T25" fmla="*/ 38 h 112"/>
                <a:gd name="T26" fmla="*/ 82 w 106"/>
                <a:gd name="T27" fmla="*/ 38 h 112"/>
                <a:gd name="T28" fmla="*/ 86 w 106"/>
                <a:gd name="T29" fmla="*/ 40 h 112"/>
                <a:gd name="T30" fmla="*/ 90 w 106"/>
                <a:gd name="T31" fmla="*/ 56 h 112"/>
                <a:gd name="T32" fmla="*/ 96 w 106"/>
                <a:gd name="T33" fmla="*/ 62 h 112"/>
                <a:gd name="T34" fmla="*/ 102 w 106"/>
                <a:gd name="T35" fmla="*/ 60 h 112"/>
                <a:gd name="T36" fmla="*/ 106 w 106"/>
                <a:gd name="T37" fmla="*/ 62 h 112"/>
                <a:gd name="T38" fmla="*/ 104 w 106"/>
                <a:gd name="T39" fmla="*/ 76 h 112"/>
                <a:gd name="T40" fmla="*/ 104 w 106"/>
                <a:gd name="T41" fmla="*/ 78 h 112"/>
                <a:gd name="T42" fmla="*/ 104 w 106"/>
                <a:gd name="T43" fmla="*/ 80 h 112"/>
                <a:gd name="T44" fmla="*/ 102 w 106"/>
                <a:gd name="T45" fmla="*/ 82 h 112"/>
                <a:gd name="T46" fmla="*/ 102 w 106"/>
                <a:gd name="T47" fmla="*/ 86 h 112"/>
                <a:gd name="T48" fmla="*/ 100 w 106"/>
                <a:gd name="T49" fmla="*/ 94 h 112"/>
                <a:gd name="T50" fmla="*/ 98 w 106"/>
                <a:gd name="T51" fmla="*/ 98 h 112"/>
                <a:gd name="T52" fmla="*/ 92 w 106"/>
                <a:gd name="T53" fmla="*/ 106 h 112"/>
                <a:gd name="T54" fmla="*/ 86 w 106"/>
                <a:gd name="T55" fmla="*/ 108 h 112"/>
                <a:gd name="T56" fmla="*/ 82 w 106"/>
                <a:gd name="T57" fmla="*/ 112 h 112"/>
                <a:gd name="T58" fmla="*/ 80 w 106"/>
                <a:gd name="T59" fmla="*/ 110 h 112"/>
                <a:gd name="T60" fmla="*/ 72 w 106"/>
                <a:gd name="T61" fmla="*/ 108 h 112"/>
                <a:gd name="T62" fmla="*/ 56 w 106"/>
                <a:gd name="T63" fmla="*/ 108 h 112"/>
                <a:gd name="T64" fmla="*/ 54 w 106"/>
                <a:gd name="T65" fmla="*/ 104 h 112"/>
                <a:gd name="T66" fmla="*/ 60 w 106"/>
                <a:gd name="T67" fmla="*/ 96 h 112"/>
                <a:gd name="T68" fmla="*/ 60 w 106"/>
                <a:gd name="T69" fmla="*/ 92 h 112"/>
                <a:gd name="T70" fmla="*/ 64 w 106"/>
                <a:gd name="T71" fmla="*/ 88 h 112"/>
                <a:gd name="T72" fmla="*/ 64 w 106"/>
                <a:gd name="T73" fmla="*/ 82 h 112"/>
                <a:gd name="T74" fmla="*/ 58 w 106"/>
                <a:gd name="T75" fmla="*/ 76 h 112"/>
                <a:gd name="T76" fmla="*/ 44 w 106"/>
                <a:gd name="T77" fmla="*/ 72 h 112"/>
                <a:gd name="T78" fmla="*/ 36 w 106"/>
                <a:gd name="T79" fmla="*/ 66 h 112"/>
                <a:gd name="T80" fmla="*/ 24 w 106"/>
                <a:gd name="T81" fmla="*/ 62 h 112"/>
                <a:gd name="T82" fmla="*/ 20 w 106"/>
                <a:gd name="T83" fmla="*/ 56 h 112"/>
                <a:gd name="T84" fmla="*/ 10 w 106"/>
                <a:gd name="T85" fmla="*/ 48 h 112"/>
                <a:gd name="T86" fmla="*/ 4 w 106"/>
                <a:gd name="T87" fmla="*/ 42 h 112"/>
                <a:gd name="T88" fmla="*/ 0 w 106"/>
                <a:gd name="T89" fmla="*/ 38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06" h="112">
                  <a:moveTo>
                    <a:pt x="0" y="38"/>
                  </a:moveTo>
                  <a:lnTo>
                    <a:pt x="2" y="34"/>
                  </a:lnTo>
                  <a:lnTo>
                    <a:pt x="4" y="28"/>
                  </a:lnTo>
                  <a:lnTo>
                    <a:pt x="4" y="24"/>
                  </a:lnTo>
                  <a:lnTo>
                    <a:pt x="4" y="20"/>
                  </a:lnTo>
                  <a:lnTo>
                    <a:pt x="4" y="20"/>
                  </a:lnTo>
                  <a:lnTo>
                    <a:pt x="8" y="14"/>
                  </a:lnTo>
                  <a:lnTo>
                    <a:pt x="8" y="8"/>
                  </a:lnTo>
                  <a:lnTo>
                    <a:pt x="8" y="6"/>
                  </a:lnTo>
                  <a:lnTo>
                    <a:pt x="12" y="6"/>
                  </a:lnTo>
                  <a:lnTo>
                    <a:pt x="28" y="0"/>
                  </a:lnTo>
                  <a:lnTo>
                    <a:pt x="42" y="0"/>
                  </a:lnTo>
                  <a:lnTo>
                    <a:pt x="50" y="6"/>
                  </a:lnTo>
                  <a:lnTo>
                    <a:pt x="52" y="6"/>
                  </a:lnTo>
                  <a:lnTo>
                    <a:pt x="54" y="10"/>
                  </a:lnTo>
                  <a:lnTo>
                    <a:pt x="54" y="12"/>
                  </a:lnTo>
                  <a:lnTo>
                    <a:pt x="58" y="14"/>
                  </a:lnTo>
                  <a:lnTo>
                    <a:pt x="58" y="18"/>
                  </a:lnTo>
                  <a:lnTo>
                    <a:pt x="60" y="22"/>
                  </a:lnTo>
                  <a:lnTo>
                    <a:pt x="60" y="30"/>
                  </a:lnTo>
                  <a:lnTo>
                    <a:pt x="60" y="32"/>
                  </a:lnTo>
                  <a:lnTo>
                    <a:pt x="58" y="36"/>
                  </a:lnTo>
                  <a:lnTo>
                    <a:pt x="60" y="38"/>
                  </a:lnTo>
                  <a:lnTo>
                    <a:pt x="64" y="38"/>
                  </a:lnTo>
                  <a:lnTo>
                    <a:pt x="66" y="38"/>
                  </a:lnTo>
                  <a:lnTo>
                    <a:pt x="72" y="38"/>
                  </a:lnTo>
                  <a:lnTo>
                    <a:pt x="76" y="40"/>
                  </a:lnTo>
                  <a:lnTo>
                    <a:pt x="82" y="38"/>
                  </a:lnTo>
                  <a:lnTo>
                    <a:pt x="84" y="40"/>
                  </a:lnTo>
                  <a:lnTo>
                    <a:pt x="86" y="40"/>
                  </a:lnTo>
                  <a:lnTo>
                    <a:pt x="88" y="42"/>
                  </a:lnTo>
                  <a:lnTo>
                    <a:pt x="90" y="56"/>
                  </a:lnTo>
                  <a:lnTo>
                    <a:pt x="92" y="62"/>
                  </a:lnTo>
                  <a:lnTo>
                    <a:pt x="96" y="62"/>
                  </a:lnTo>
                  <a:lnTo>
                    <a:pt x="100" y="58"/>
                  </a:lnTo>
                  <a:lnTo>
                    <a:pt x="102" y="60"/>
                  </a:lnTo>
                  <a:lnTo>
                    <a:pt x="104" y="62"/>
                  </a:lnTo>
                  <a:lnTo>
                    <a:pt x="106" y="62"/>
                  </a:lnTo>
                  <a:lnTo>
                    <a:pt x="104" y="64"/>
                  </a:lnTo>
                  <a:lnTo>
                    <a:pt x="104" y="76"/>
                  </a:lnTo>
                  <a:lnTo>
                    <a:pt x="104" y="76"/>
                  </a:lnTo>
                  <a:lnTo>
                    <a:pt x="104" y="78"/>
                  </a:lnTo>
                  <a:lnTo>
                    <a:pt x="104" y="78"/>
                  </a:lnTo>
                  <a:lnTo>
                    <a:pt x="104" y="80"/>
                  </a:lnTo>
                  <a:lnTo>
                    <a:pt x="102" y="82"/>
                  </a:lnTo>
                  <a:lnTo>
                    <a:pt x="102" y="82"/>
                  </a:lnTo>
                  <a:lnTo>
                    <a:pt x="102" y="86"/>
                  </a:lnTo>
                  <a:lnTo>
                    <a:pt x="102" y="86"/>
                  </a:lnTo>
                  <a:lnTo>
                    <a:pt x="102" y="92"/>
                  </a:lnTo>
                  <a:lnTo>
                    <a:pt x="100" y="94"/>
                  </a:lnTo>
                  <a:lnTo>
                    <a:pt x="98" y="96"/>
                  </a:lnTo>
                  <a:lnTo>
                    <a:pt x="98" y="98"/>
                  </a:lnTo>
                  <a:lnTo>
                    <a:pt x="92" y="102"/>
                  </a:lnTo>
                  <a:lnTo>
                    <a:pt x="92" y="106"/>
                  </a:lnTo>
                  <a:lnTo>
                    <a:pt x="88" y="108"/>
                  </a:lnTo>
                  <a:lnTo>
                    <a:pt x="86" y="108"/>
                  </a:lnTo>
                  <a:lnTo>
                    <a:pt x="86" y="108"/>
                  </a:lnTo>
                  <a:lnTo>
                    <a:pt x="82" y="112"/>
                  </a:lnTo>
                  <a:lnTo>
                    <a:pt x="82" y="110"/>
                  </a:lnTo>
                  <a:lnTo>
                    <a:pt x="80" y="110"/>
                  </a:lnTo>
                  <a:lnTo>
                    <a:pt x="76" y="112"/>
                  </a:lnTo>
                  <a:lnTo>
                    <a:pt x="72" y="108"/>
                  </a:lnTo>
                  <a:lnTo>
                    <a:pt x="64" y="106"/>
                  </a:lnTo>
                  <a:lnTo>
                    <a:pt x="56" y="108"/>
                  </a:lnTo>
                  <a:lnTo>
                    <a:pt x="54" y="108"/>
                  </a:lnTo>
                  <a:lnTo>
                    <a:pt x="54" y="104"/>
                  </a:lnTo>
                  <a:lnTo>
                    <a:pt x="58" y="102"/>
                  </a:lnTo>
                  <a:lnTo>
                    <a:pt x="60" y="96"/>
                  </a:lnTo>
                  <a:lnTo>
                    <a:pt x="60" y="94"/>
                  </a:lnTo>
                  <a:lnTo>
                    <a:pt x="60" y="92"/>
                  </a:lnTo>
                  <a:lnTo>
                    <a:pt x="62" y="90"/>
                  </a:lnTo>
                  <a:lnTo>
                    <a:pt x="64" y="88"/>
                  </a:lnTo>
                  <a:lnTo>
                    <a:pt x="66" y="84"/>
                  </a:lnTo>
                  <a:lnTo>
                    <a:pt x="64" y="82"/>
                  </a:lnTo>
                  <a:lnTo>
                    <a:pt x="60" y="78"/>
                  </a:lnTo>
                  <a:lnTo>
                    <a:pt x="58" y="76"/>
                  </a:lnTo>
                  <a:lnTo>
                    <a:pt x="50" y="74"/>
                  </a:lnTo>
                  <a:lnTo>
                    <a:pt x="44" y="72"/>
                  </a:lnTo>
                  <a:lnTo>
                    <a:pt x="40" y="66"/>
                  </a:lnTo>
                  <a:lnTo>
                    <a:pt x="36" y="66"/>
                  </a:lnTo>
                  <a:lnTo>
                    <a:pt x="32" y="64"/>
                  </a:lnTo>
                  <a:lnTo>
                    <a:pt x="24" y="62"/>
                  </a:lnTo>
                  <a:lnTo>
                    <a:pt x="22" y="58"/>
                  </a:lnTo>
                  <a:lnTo>
                    <a:pt x="20" y="56"/>
                  </a:lnTo>
                  <a:lnTo>
                    <a:pt x="16" y="56"/>
                  </a:lnTo>
                  <a:lnTo>
                    <a:pt x="10" y="48"/>
                  </a:lnTo>
                  <a:lnTo>
                    <a:pt x="6" y="42"/>
                  </a:lnTo>
                  <a:lnTo>
                    <a:pt x="4" y="42"/>
                  </a:lnTo>
                  <a:lnTo>
                    <a:pt x="0" y="40"/>
                  </a:lnTo>
                  <a:lnTo>
                    <a:pt x="0" y="38"/>
                  </a:lnTo>
                  <a:close/>
                </a:path>
              </a:pathLst>
            </a:custGeom>
            <a:grpFill/>
            <a:ln w="6350">
              <a:solidFill>
                <a:srgbClr val="015C7A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/>
              <a:endParaRPr lang="en-US" sz="3448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35" name="Mexico">
              <a:extLst>
                <a:ext uri="{FF2B5EF4-FFF2-40B4-BE49-F238E27FC236}">
                  <a16:creationId xmlns:a16="http://schemas.microsoft.com/office/drawing/2014/main" id="{BC4396A2-713D-4711-9839-C278CE1C17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36692" y="3575539"/>
              <a:ext cx="677507" cy="501431"/>
            </a:xfrm>
            <a:custGeom>
              <a:avLst/>
              <a:gdLst>
                <a:gd name="T0" fmla="*/ 132 w 354"/>
                <a:gd name="T1" fmla="*/ 24 h 262"/>
                <a:gd name="T2" fmla="*/ 140 w 354"/>
                <a:gd name="T3" fmla="*/ 34 h 262"/>
                <a:gd name="T4" fmla="*/ 144 w 354"/>
                <a:gd name="T5" fmla="*/ 44 h 262"/>
                <a:gd name="T6" fmla="*/ 152 w 354"/>
                <a:gd name="T7" fmla="*/ 56 h 262"/>
                <a:gd name="T8" fmla="*/ 166 w 354"/>
                <a:gd name="T9" fmla="*/ 62 h 262"/>
                <a:gd name="T10" fmla="*/ 174 w 354"/>
                <a:gd name="T11" fmla="*/ 50 h 262"/>
                <a:gd name="T12" fmla="*/ 188 w 354"/>
                <a:gd name="T13" fmla="*/ 52 h 262"/>
                <a:gd name="T14" fmla="*/ 200 w 354"/>
                <a:gd name="T15" fmla="*/ 74 h 262"/>
                <a:gd name="T16" fmla="*/ 206 w 354"/>
                <a:gd name="T17" fmla="*/ 90 h 262"/>
                <a:gd name="T18" fmla="*/ 222 w 354"/>
                <a:gd name="T19" fmla="*/ 106 h 262"/>
                <a:gd name="T20" fmla="*/ 228 w 354"/>
                <a:gd name="T21" fmla="*/ 110 h 262"/>
                <a:gd name="T22" fmla="*/ 224 w 354"/>
                <a:gd name="T23" fmla="*/ 120 h 262"/>
                <a:gd name="T24" fmla="*/ 220 w 354"/>
                <a:gd name="T25" fmla="*/ 150 h 262"/>
                <a:gd name="T26" fmla="*/ 218 w 354"/>
                <a:gd name="T27" fmla="*/ 166 h 262"/>
                <a:gd name="T28" fmla="*/ 232 w 354"/>
                <a:gd name="T29" fmla="*/ 196 h 262"/>
                <a:gd name="T30" fmla="*/ 256 w 354"/>
                <a:gd name="T31" fmla="*/ 214 h 262"/>
                <a:gd name="T32" fmla="*/ 284 w 354"/>
                <a:gd name="T33" fmla="*/ 208 h 262"/>
                <a:gd name="T34" fmla="*/ 294 w 354"/>
                <a:gd name="T35" fmla="*/ 206 h 262"/>
                <a:gd name="T36" fmla="*/ 306 w 354"/>
                <a:gd name="T37" fmla="*/ 180 h 262"/>
                <a:gd name="T38" fmla="*/ 336 w 354"/>
                <a:gd name="T39" fmla="*/ 168 h 262"/>
                <a:gd name="T40" fmla="*/ 342 w 354"/>
                <a:gd name="T41" fmla="*/ 186 h 262"/>
                <a:gd name="T42" fmla="*/ 340 w 354"/>
                <a:gd name="T43" fmla="*/ 202 h 262"/>
                <a:gd name="T44" fmla="*/ 334 w 354"/>
                <a:gd name="T45" fmla="*/ 208 h 262"/>
                <a:gd name="T46" fmla="*/ 322 w 354"/>
                <a:gd name="T47" fmla="*/ 216 h 262"/>
                <a:gd name="T48" fmla="*/ 296 w 354"/>
                <a:gd name="T49" fmla="*/ 226 h 262"/>
                <a:gd name="T50" fmla="*/ 302 w 354"/>
                <a:gd name="T51" fmla="*/ 236 h 262"/>
                <a:gd name="T52" fmla="*/ 280 w 354"/>
                <a:gd name="T53" fmla="*/ 258 h 262"/>
                <a:gd name="T54" fmla="*/ 260 w 354"/>
                <a:gd name="T55" fmla="*/ 246 h 262"/>
                <a:gd name="T56" fmla="*/ 260 w 354"/>
                <a:gd name="T57" fmla="*/ 244 h 262"/>
                <a:gd name="T58" fmla="*/ 248 w 354"/>
                <a:gd name="T59" fmla="*/ 240 h 262"/>
                <a:gd name="T60" fmla="*/ 242 w 354"/>
                <a:gd name="T61" fmla="*/ 242 h 262"/>
                <a:gd name="T62" fmla="*/ 206 w 354"/>
                <a:gd name="T63" fmla="*/ 240 h 262"/>
                <a:gd name="T64" fmla="*/ 180 w 354"/>
                <a:gd name="T65" fmla="*/ 228 h 262"/>
                <a:gd name="T66" fmla="*/ 152 w 354"/>
                <a:gd name="T67" fmla="*/ 216 h 262"/>
                <a:gd name="T68" fmla="*/ 134 w 354"/>
                <a:gd name="T69" fmla="*/ 200 h 262"/>
                <a:gd name="T70" fmla="*/ 118 w 354"/>
                <a:gd name="T71" fmla="*/ 184 h 262"/>
                <a:gd name="T72" fmla="*/ 124 w 354"/>
                <a:gd name="T73" fmla="*/ 170 h 262"/>
                <a:gd name="T74" fmla="*/ 106 w 354"/>
                <a:gd name="T75" fmla="*/ 132 h 262"/>
                <a:gd name="T76" fmla="*/ 96 w 354"/>
                <a:gd name="T77" fmla="*/ 116 h 262"/>
                <a:gd name="T78" fmla="*/ 84 w 354"/>
                <a:gd name="T79" fmla="*/ 98 h 262"/>
                <a:gd name="T80" fmla="*/ 80 w 354"/>
                <a:gd name="T81" fmla="*/ 92 h 262"/>
                <a:gd name="T82" fmla="*/ 68 w 354"/>
                <a:gd name="T83" fmla="*/ 74 h 262"/>
                <a:gd name="T84" fmla="*/ 58 w 354"/>
                <a:gd name="T85" fmla="*/ 62 h 262"/>
                <a:gd name="T86" fmla="*/ 48 w 354"/>
                <a:gd name="T87" fmla="*/ 44 h 262"/>
                <a:gd name="T88" fmla="*/ 42 w 354"/>
                <a:gd name="T89" fmla="*/ 24 h 262"/>
                <a:gd name="T90" fmla="*/ 28 w 354"/>
                <a:gd name="T91" fmla="*/ 18 h 262"/>
                <a:gd name="T92" fmla="*/ 32 w 354"/>
                <a:gd name="T93" fmla="*/ 50 h 262"/>
                <a:gd name="T94" fmla="*/ 44 w 354"/>
                <a:gd name="T95" fmla="*/ 70 h 262"/>
                <a:gd name="T96" fmla="*/ 52 w 354"/>
                <a:gd name="T97" fmla="*/ 90 h 262"/>
                <a:gd name="T98" fmla="*/ 58 w 354"/>
                <a:gd name="T99" fmla="*/ 104 h 262"/>
                <a:gd name="T100" fmla="*/ 62 w 354"/>
                <a:gd name="T101" fmla="*/ 124 h 262"/>
                <a:gd name="T102" fmla="*/ 72 w 354"/>
                <a:gd name="T103" fmla="*/ 132 h 262"/>
                <a:gd name="T104" fmla="*/ 68 w 354"/>
                <a:gd name="T105" fmla="*/ 144 h 262"/>
                <a:gd name="T106" fmla="*/ 52 w 354"/>
                <a:gd name="T107" fmla="*/ 124 h 262"/>
                <a:gd name="T108" fmla="*/ 44 w 354"/>
                <a:gd name="T109" fmla="*/ 98 h 262"/>
                <a:gd name="T110" fmla="*/ 30 w 354"/>
                <a:gd name="T111" fmla="*/ 90 h 262"/>
                <a:gd name="T112" fmla="*/ 16 w 354"/>
                <a:gd name="T113" fmla="*/ 76 h 262"/>
                <a:gd name="T114" fmla="*/ 26 w 354"/>
                <a:gd name="T115" fmla="*/ 72 h 262"/>
                <a:gd name="T116" fmla="*/ 22 w 354"/>
                <a:gd name="T117" fmla="*/ 54 h 262"/>
                <a:gd name="T118" fmla="*/ 12 w 354"/>
                <a:gd name="T119" fmla="*/ 32 h 262"/>
                <a:gd name="T120" fmla="*/ 4 w 354"/>
                <a:gd name="T121" fmla="*/ 14 h 262"/>
                <a:gd name="T122" fmla="*/ 64 w 354"/>
                <a:gd name="T123" fmla="*/ 118 h 262"/>
                <a:gd name="T124" fmla="*/ 224 w 354"/>
                <a:gd name="T125" fmla="*/ 120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54" h="262">
                  <a:moveTo>
                    <a:pt x="0" y="0"/>
                  </a:moveTo>
                  <a:lnTo>
                    <a:pt x="30" y="0"/>
                  </a:lnTo>
                  <a:lnTo>
                    <a:pt x="32" y="2"/>
                  </a:lnTo>
                  <a:lnTo>
                    <a:pt x="30" y="2"/>
                  </a:lnTo>
                  <a:lnTo>
                    <a:pt x="72" y="22"/>
                  </a:lnTo>
                  <a:lnTo>
                    <a:pt x="108" y="22"/>
                  </a:lnTo>
                  <a:lnTo>
                    <a:pt x="108" y="18"/>
                  </a:lnTo>
                  <a:lnTo>
                    <a:pt x="128" y="20"/>
                  </a:lnTo>
                  <a:lnTo>
                    <a:pt x="130" y="20"/>
                  </a:lnTo>
                  <a:lnTo>
                    <a:pt x="132" y="24"/>
                  </a:lnTo>
                  <a:lnTo>
                    <a:pt x="132" y="24"/>
                  </a:lnTo>
                  <a:lnTo>
                    <a:pt x="134" y="26"/>
                  </a:lnTo>
                  <a:lnTo>
                    <a:pt x="134" y="26"/>
                  </a:lnTo>
                  <a:lnTo>
                    <a:pt x="136" y="28"/>
                  </a:lnTo>
                  <a:lnTo>
                    <a:pt x="136" y="28"/>
                  </a:lnTo>
                  <a:lnTo>
                    <a:pt x="138" y="28"/>
                  </a:lnTo>
                  <a:lnTo>
                    <a:pt x="138" y="30"/>
                  </a:lnTo>
                  <a:lnTo>
                    <a:pt x="138" y="32"/>
                  </a:lnTo>
                  <a:lnTo>
                    <a:pt x="138" y="32"/>
                  </a:lnTo>
                  <a:lnTo>
                    <a:pt x="140" y="34"/>
                  </a:lnTo>
                  <a:lnTo>
                    <a:pt x="142" y="34"/>
                  </a:lnTo>
                  <a:lnTo>
                    <a:pt x="142" y="36"/>
                  </a:lnTo>
                  <a:lnTo>
                    <a:pt x="144" y="38"/>
                  </a:lnTo>
                  <a:lnTo>
                    <a:pt x="144" y="40"/>
                  </a:lnTo>
                  <a:lnTo>
                    <a:pt x="144" y="40"/>
                  </a:lnTo>
                  <a:lnTo>
                    <a:pt x="146" y="42"/>
                  </a:lnTo>
                  <a:lnTo>
                    <a:pt x="146" y="42"/>
                  </a:lnTo>
                  <a:lnTo>
                    <a:pt x="146" y="44"/>
                  </a:lnTo>
                  <a:lnTo>
                    <a:pt x="146" y="44"/>
                  </a:lnTo>
                  <a:lnTo>
                    <a:pt x="144" y="44"/>
                  </a:lnTo>
                  <a:lnTo>
                    <a:pt x="144" y="46"/>
                  </a:lnTo>
                  <a:lnTo>
                    <a:pt x="146" y="48"/>
                  </a:lnTo>
                  <a:lnTo>
                    <a:pt x="148" y="50"/>
                  </a:lnTo>
                  <a:lnTo>
                    <a:pt x="148" y="52"/>
                  </a:lnTo>
                  <a:lnTo>
                    <a:pt x="148" y="52"/>
                  </a:lnTo>
                  <a:lnTo>
                    <a:pt x="150" y="52"/>
                  </a:lnTo>
                  <a:lnTo>
                    <a:pt x="150" y="54"/>
                  </a:lnTo>
                  <a:lnTo>
                    <a:pt x="152" y="54"/>
                  </a:lnTo>
                  <a:lnTo>
                    <a:pt x="152" y="54"/>
                  </a:lnTo>
                  <a:lnTo>
                    <a:pt x="152" y="56"/>
                  </a:lnTo>
                  <a:lnTo>
                    <a:pt x="152" y="56"/>
                  </a:lnTo>
                  <a:lnTo>
                    <a:pt x="154" y="56"/>
                  </a:lnTo>
                  <a:lnTo>
                    <a:pt x="156" y="56"/>
                  </a:lnTo>
                  <a:lnTo>
                    <a:pt x="158" y="58"/>
                  </a:lnTo>
                  <a:lnTo>
                    <a:pt x="158" y="58"/>
                  </a:lnTo>
                  <a:lnTo>
                    <a:pt x="160" y="60"/>
                  </a:lnTo>
                  <a:lnTo>
                    <a:pt x="162" y="62"/>
                  </a:lnTo>
                  <a:lnTo>
                    <a:pt x="164" y="62"/>
                  </a:lnTo>
                  <a:lnTo>
                    <a:pt x="164" y="62"/>
                  </a:lnTo>
                  <a:lnTo>
                    <a:pt x="166" y="62"/>
                  </a:lnTo>
                  <a:lnTo>
                    <a:pt x="166" y="60"/>
                  </a:lnTo>
                  <a:lnTo>
                    <a:pt x="168" y="60"/>
                  </a:lnTo>
                  <a:lnTo>
                    <a:pt x="168" y="58"/>
                  </a:lnTo>
                  <a:lnTo>
                    <a:pt x="168" y="58"/>
                  </a:lnTo>
                  <a:lnTo>
                    <a:pt x="168" y="58"/>
                  </a:lnTo>
                  <a:lnTo>
                    <a:pt x="170" y="56"/>
                  </a:lnTo>
                  <a:lnTo>
                    <a:pt x="172" y="52"/>
                  </a:lnTo>
                  <a:lnTo>
                    <a:pt x="174" y="52"/>
                  </a:lnTo>
                  <a:lnTo>
                    <a:pt x="174" y="50"/>
                  </a:lnTo>
                  <a:lnTo>
                    <a:pt x="174" y="50"/>
                  </a:lnTo>
                  <a:lnTo>
                    <a:pt x="176" y="52"/>
                  </a:lnTo>
                  <a:lnTo>
                    <a:pt x="176" y="52"/>
                  </a:lnTo>
                  <a:lnTo>
                    <a:pt x="178" y="50"/>
                  </a:lnTo>
                  <a:lnTo>
                    <a:pt x="180" y="50"/>
                  </a:lnTo>
                  <a:lnTo>
                    <a:pt x="182" y="50"/>
                  </a:lnTo>
                  <a:lnTo>
                    <a:pt x="184" y="50"/>
                  </a:lnTo>
                  <a:lnTo>
                    <a:pt x="184" y="50"/>
                  </a:lnTo>
                  <a:lnTo>
                    <a:pt x="186" y="50"/>
                  </a:lnTo>
                  <a:lnTo>
                    <a:pt x="186" y="50"/>
                  </a:lnTo>
                  <a:lnTo>
                    <a:pt x="188" y="52"/>
                  </a:lnTo>
                  <a:lnTo>
                    <a:pt x="190" y="54"/>
                  </a:lnTo>
                  <a:lnTo>
                    <a:pt x="192" y="56"/>
                  </a:lnTo>
                  <a:lnTo>
                    <a:pt x="194" y="58"/>
                  </a:lnTo>
                  <a:lnTo>
                    <a:pt x="194" y="62"/>
                  </a:lnTo>
                  <a:lnTo>
                    <a:pt x="196" y="62"/>
                  </a:lnTo>
                  <a:lnTo>
                    <a:pt x="196" y="64"/>
                  </a:lnTo>
                  <a:lnTo>
                    <a:pt x="196" y="66"/>
                  </a:lnTo>
                  <a:lnTo>
                    <a:pt x="198" y="68"/>
                  </a:lnTo>
                  <a:lnTo>
                    <a:pt x="198" y="70"/>
                  </a:lnTo>
                  <a:lnTo>
                    <a:pt x="200" y="74"/>
                  </a:lnTo>
                  <a:lnTo>
                    <a:pt x="200" y="74"/>
                  </a:lnTo>
                  <a:lnTo>
                    <a:pt x="200" y="76"/>
                  </a:lnTo>
                  <a:lnTo>
                    <a:pt x="202" y="76"/>
                  </a:lnTo>
                  <a:lnTo>
                    <a:pt x="204" y="80"/>
                  </a:lnTo>
                  <a:lnTo>
                    <a:pt x="204" y="82"/>
                  </a:lnTo>
                  <a:lnTo>
                    <a:pt x="206" y="84"/>
                  </a:lnTo>
                  <a:lnTo>
                    <a:pt x="206" y="86"/>
                  </a:lnTo>
                  <a:lnTo>
                    <a:pt x="206" y="88"/>
                  </a:lnTo>
                  <a:lnTo>
                    <a:pt x="206" y="88"/>
                  </a:lnTo>
                  <a:lnTo>
                    <a:pt x="206" y="90"/>
                  </a:lnTo>
                  <a:lnTo>
                    <a:pt x="208" y="96"/>
                  </a:lnTo>
                  <a:lnTo>
                    <a:pt x="208" y="100"/>
                  </a:lnTo>
                  <a:lnTo>
                    <a:pt x="210" y="100"/>
                  </a:lnTo>
                  <a:lnTo>
                    <a:pt x="210" y="102"/>
                  </a:lnTo>
                  <a:lnTo>
                    <a:pt x="212" y="102"/>
                  </a:lnTo>
                  <a:lnTo>
                    <a:pt x="214" y="102"/>
                  </a:lnTo>
                  <a:lnTo>
                    <a:pt x="214" y="102"/>
                  </a:lnTo>
                  <a:lnTo>
                    <a:pt x="216" y="104"/>
                  </a:lnTo>
                  <a:lnTo>
                    <a:pt x="220" y="106"/>
                  </a:lnTo>
                  <a:lnTo>
                    <a:pt x="222" y="106"/>
                  </a:lnTo>
                  <a:lnTo>
                    <a:pt x="226" y="108"/>
                  </a:lnTo>
                  <a:lnTo>
                    <a:pt x="226" y="110"/>
                  </a:lnTo>
                  <a:lnTo>
                    <a:pt x="228" y="110"/>
                  </a:lnTo>
                  <a:lnTo>
                    <a:pt x="226" y="110"/>
                  </a:lnTo>
                  <a:lnTo>
                    <a:pt x="228" y="110"/>
                  </a:lnTo>
                  <a:lnTo>
                    <a:pt x="228" y="106"/>
                  </a:lnTo>
                  <a:lnTo>
                    <a:pt x="230" y="104"/>
                  </a:lnTo>
                  <a:lnTo>
                    <a:pt x="230" y="106"/>
                  </a:lnTo>
                  <a:lnTo>
                    <a:pt x="230" y="110"/>
                  </a:lnTo>
                  <a:lnTo>
                    <a:pt x="228" y="110"/>
                  </a:lnTo>
                  <a:lnTo>
                    <a:pt x="228" y="112"/>
                  </a:lnTo>
                  <a:lnTo>
                    <a:pt x="226" y="116"/>
                  </a:lnTo>
                  <a:lnTo>
                    <a:pt x="226" y="118"/>
                  </a:lnTo>
                  <a:lnTo>
                    <a:pt x="224" y="118"/>
                  </a:lnTo>
                  <a:lnTo>
                    <a:pt x="226" y="116"/>
                  </a:lnTo>
                  <a:lnTo>
                    <a:pt x="226" y="114"/>
                  </a:lnTo>
                  <a:lnTo>
                    <a:pt x="224" y="114"/>
                  </a:lnTo>
                  <a:lnTo>
                    <a:pt x="224" y="118"/>
                  </a:lnTo>
                  <a:lnTo>
                    <a:pt x="222" y="120"/>
                  </a:lnTo>
                  <a:lnTo>
                    <a:pt x="224" y="120"/>
                  </a:lnTo>
                  <a:lnTo>
                    <a:pt x="222" y="122"/>
                  </a:lnTo>
                  <a:lnTo>
                    <a:pt x="222" y="126"/>
                  </a:lnTo>
                  <a:lnTo>
                    <a:pt x="222" y="126"/>
                  </a:lnTo>
                  <a:lnTo>
                    <a:pt x="222" y="130"/>
                  </a:lnTo>
                  <a:lnTo>
                    <a:pt x="222" y="130"/>
                  </a:lnTo>
                  <a:lnTo>
                    <a:pt x="222" y="132"/>
                  </a:lnTo>
                  <a:lnTo>
                    <a:pt x="222" y="134"/>
                  </a:lnTo>
                  <a:lnTo>
                    <a:pt x="220" y="140"/>
                  </a:lnTo>
                  <a:lnTo>
                    <a:pt x="220" y="144"/>
                  </a:lnTo>
                  <a:lnTo>
                    <a:pt x="220" y="150"/>
                  </a:lnTo>
                  <a:lnTo>
                    <a:pt x="218" y="152"/>
                  </a:lnTo>
                  <a:lnTo>
                    <a:pt x="218" y="154"/>
                  </a:lnTo>
                  <a:lnTo>
                    <a:pt x="220" y="160"/>
                  </a:lnTo>
                  <a:lnTo>
                    <a:pt x="218" y="162"/>
                  </a:lnTo>
                  <a:lnTo>
                    <a:pt x="222" y="166"/>
                  </a:lnTo>
                  <a:lnTo>
                    <a:pt x="222" y="170"/>
                  </a:lnTo>
                  <a:lnTo>
                    <a:pt x="222" y="172"/>
                  </a:lnTo>
                  <a:lnTo>
                    <a:pt x="222" y="166"/>
                  </a:lnTo>
                  <a:lnTo>
                    <a:pt x="218" y="164"/>
                  </a:lnTo>
                  <a:lnTo>
                    <a:pt x="218" y="166"/>
                  </a:lnTo>
                  <a:lnTo>
                    <a:pt x="220" y="168"/>
                  </a:lnTo>
                  <a:lnTo>
                    <a:pt x="222" y="174"/>
                  </a:lnTo>
                  <a:lnTo>
                    <a:pt x="222" y="174"/>
                  </a:lnTo>
                  <a:lnTo>
                    <a:pt x="222" y="176"/>
                  </a:lnTo>
                  <a:lnTo>
                    <a:pt x="222" y="178"/>
                  </a:lnTo>
                  <a:lnTo>
                    <a:pt x="222" y="180"/>
                  </a:lnTo>
                  <a:lnTo>
                    <a:pt x="230" y="188"/>
                  </a:lnTo>
                  <a:lnTo>
                    <a:pt x="230" y="190"/>
                  </a:lnTo>
                  <a:lnTo>
                    <a:pt x="234" y="194"/>
                  </a:lnTo>
                  <a:lnTo>
                    <a:pt x="232" y="196"/>
                  </a:lnTo>
                  <a:lnTo>
                    <a:pt x="234" y="198"/>
                  </a:lnTo>
                  <a:lnTo>
                    <a:pt x="238" y="204"/>
                  </a:lnTo>
                  <a:lnTo>
                    <a:pt x="240" y="206"/>
                  </a:lnTo>
                  <a:lnTo>
                    <a:pt x="242" y="206"/>
                  </a:lnTo>
                  <a:lnTo>
                    <a:pt x="244" y="206"/>
                  </a:lnTo>
                  <a:lnTo>
                    <a:pt x="246" y="206"/>
                  </a:lnTo>
                  <a:lnTo>
                    <a:pt x="250" y="208"/>
                  </a:lnTo>
                  <a:lnTo>
                    <a:pt x="252" y="212"/>
                  </a:lnTo>
                  <a:lnTo>
                    <a:pt x="252" y="216"/>
                  </a:lnTo>
                  <a:lnTo>
                    <a:pt x="256" y="214"/>
                  </a:lnTo>
                  <a:lnTo>
                    <a:pt x="260" y="212"/>
                  </a:lnTo>
                  <a:lnTo>
                    <a:pt x="262" y="214"/>
                  </a:lnTo>
                  <a:lnTo>
                    <a:pt x="262" y="214"/>
                  </a:lnTo>
                  <a:lnTo>
                    <a:pt x="268" y="210"/>
                  </a:lnTo>
                  <a:lnTo>
                    <a:pt x="268" y="210"/>
                  </a:lnTo>
                  <a:lnTo>
                    <a:pt x="272" y="210"/>
                  </a:lnTo>
                  <a:lnTo>
                    <a:pt x="276" y="210"/>
                  </a:lnTo>
                  <a:lnTo>
                    <a:pt x="278" y="208"/>
                  </a:lnTo>
                  <a:lnTo>
                    <a:pt x="282" y="208"/>
                  </a:lnTo>
                  <a:lnTo>
                    <a:pt x="284" y="208"/>
                  </a:lnTo>
                  <a:lnTo>
                    <a:pt x="284" y="208"/>
                  </a:lnTo>
                  <a:lnTo>
                    <a:pt x="288" y="208"/>
                  </a:lnTo>
                  <a:lnTo>
                    <a:pt x="286" y="208"/>
                  </a:lnTo>
                  <a:lnTo>
                    <a:pt x="284" y="210"/>
                  </a:lnTo>
                  <a:lnTo>
                    <a:pt x="288" y="212"/>
                  </a:lnTo>
                  <a:lnTo>
                    <a:pt x="290" y="214"/>
                  </a:lnTo>
                  <a:lnTo>
                    <a:pt x="290" y="212"/>
                  </a:lnTo>
                  <a:lnTo>
                    <a:pt x="292" y="212"/>
                  </a:lnTo>
                  <a:lnTo>
                    <a:pt x="294" y="208"/>
                  </a:lnTo>
                  <a:lnTo>
                    <a:pt x="294" y="206"/>
                  </a:lnTo>
                  <a:lnTo>
                    <a:pt x="294" y="204"/>
                  </a:lnTo>
                  <a:lnTo>
                    <a:pt x="292" y="204"/>
                  </a:lnTo>
                  <a:lnTo>
                    <a:pt x="292" y="204"/>
                  </a:lnTo>
                  <a:lnTo>
                    <a:pt x="298" y="202"/>
                  </a:lnTo>
                  <a:lnTo>
                    <a:pt x="298" y="202"/>
                  </a:lnTo>
                  <a:lnTo>
                    <a:pt x="302" y="198"/>
                  </a:lnTo>
                  <a:lnTo>
                    <a:pt x="302" y="194"/>
                  </a:lnTo>
                  <a:lnTo>
                    <a:pt x="306" y="190"/>
                  </a:lnTo>
                  <a:lnTo>
                    <a:pt x="306" y="188"/>
                  </a:lnTo>
                  <a:lnTo>
                    <a:pt x="306" y="180"/>
                  </a:lnTo>
                  <a:lnTo>
                    <a:pt x="310" y="176"/>
                  </a:lnTo>
                  <a:lnTo>
                    <a:pt x="308" y="176"/>
                  </a:lnTo>
                  <a:lnTo>
                    <a:pt x="308" y="174"/>
                  </a:lnTo>
                  <a:lnTo>
                    <a:pt x="316" y="172"/>
                  </a:lnTo>
                  <a:lnTo>
                    <a:pt x="326" y="172"/>
                  </a:lnTo>
                  <a:lnTo>
                    <a:pt x="328" y="170"/>
                  </a:lnTo>
                  <a:lnTo>
                    <a:pt x="332" y="168"/>
                  </a:lnTo>
                  <a:lnTo>
                    <a:pt x="332" y="170"/>
                  </a:lnTo>
                  <a:lnTo>
                    <a:pt x="336" y="168"/>
                  </a:lnTo>
                  <a:lnTo>
                    <a:pt x="336" y="168"/>
                  </a:lnTo>
                  <a:lnTo>
                    <a:pt x="340" y="166"/>
                  </a:lnTo>
                  <a:lnTo>
                    <a:pt x="346" y="168"/>
                  </a:lnTo>
                  <a:lnTo>
                    <a:pt x="348" y="168"/>
                  </a:lnTo>
                  <a:lnTo>
                    <a:pt x="346" y="166"/>
                  </a:lnTo>
                  <a:lnTo>
                    <a:pt x="350" y="166"/>
                  </a:lnTo>
                  <a:lnTo>
                    <a:pt x="354" y="172"/>
                  </a:lnTo>
                  <a:lnTo>
                    <a:pt x="354" y="174"/>
                  </a:lnTo>
                  <a:lnTo>
                    <a:pt x="352" y="176"/>
                  </a:lnTo>
                  <a:lnTo>
                    <a:pt x="348" y="182"/>
                  </a:lnTo>
                  <a:lnTo>
                    <a:pt x="342" y="186"/>
                  </a:lnTo>
                  <a:lnTo>
                    <a:pt x="342" y="188"/>
                  </a:lnTo>
                  <a:lnTo>
                    <a:pt x="342" y="192"/>
                  </a:lnTo>
                  <a:lnTo>
                    <a:pt x="340" y="194"/>
                  </a:lnTo>
                  <a:lnTo>
                    <a:pt x="338" y="194"/>
                  </a:lnTo>
                  <a:lnTo>
                    <a:pt x="340" y="194"/>
                  </a:lnTo>
                  <a:lnTo>
                    <a:pt x="342" y="194"/>
                  </a:lnTo>
                  <a:lnTo>
                    <a:pt x="342" y="196"/>
                  </a:lnTo>
                  <a:lnTo>
                    <a:pt x="340" y="200"/>
                  </a:lnTo>
                  <a:lnTo>
                    <a:pt x="340" y="202"/>
                  </a:lnTo>
                  <a:lnTo>
                    <a:pt x="340" y="202"/>
                  </a:lnTo>
                  <a:lnTo>
                    <a:pt x="340" y="200"/>
                  </a:lnTo>
                  <a:lnTo>
                    <a:pt x="342" y="200"/>
                  </a:lnTo>
                  <a:lnTo>
                    <a:pt x="340" y="202"/>
                  </a:lnTo>
                  <a:lnTo>
                    <a:pt x="340" y="210"/>
                  </a:lnTo>
                  <a:lnTo>
                    <a:pt x="336" y="214"/>
                  </a:lnTo>
                  <a:lnTo>
                    <a:pt x="336" y="214"/>
                  </a:lnTo>
                  <a:lnTo>
                    <a:pt x="336" y="212"/>
                  </a:lnTo>
                  <a:lnTo>
                    <a:pt x="332" y="210"/>
                  </a:lnTo>
                  <a:lnTo>
                    <a:pt x="332" y="210"/>
                  </a:lnTo>
                  <a:lnTo>
                    <a:pt x="334" y="208"/>
                  </a:lnTo>
                  <a:lnTo>
                    <a:pt x="334" y="206"/>
                  </a:lnTo>
                  <a:lnTo>
                    <a:pt x="332" y="206"/>
                  </a:lnTo>
                  <a:lnTo>
                    <a:pt x="330" y="210"/>
                  </a:lnTo>
                  <a:lnTo>
                    <a:pt x="328" y="212"/>
                  </a:lnTo>
                  <a:lnTo>
                    <a:pt x="328" y="212"/>
                  </a:lnTo>
                  <a:lnTo>
                    <a:pt x="326" y="212"/>
                  </a:lnTo>
                  <a:lnTo>
                    <a:pt x="326" y="212"/>
                  </a:lnTo>
                  <a:lnTo>
                    <a:pt x="326" y="212"/>
                  </a:lnTo>
                  <a:lnTo>
                    <a:pt x="324" y="214"/>
                  </a:lnTo>
                  <a:lnTo>
                    <a:pt x="322" y="216"/>
                  </a:lnTo>
                  <a:lnTo>
                    <a:pt x="322" y="218"/>
                  </a:lnTo>
                  <a:lnTo>
                    <a:pt x="322" y="218"/>
                  </a:lnTo>
                  <a:lnTo>
                    <a:pt x="322" y="218"/>
                  </a:lnTo>
                  <a:lnTo>
                    <a:pt x="320" y="218"/>
                  </a:lnTo>
                  <a:lnTo>
                    <a:pt x="320" y="216"/>
                  </a:lnTo>
                  <a:lnTo>
                    <a:pt x="318" y="216"/>
                  </a:lnTo>
                  <a:lnTo>
                    <a:pt x="318" y="218"/>
                  </a:lnTo>
                  <a:lnTo>
                    <a:pt x="318" y="220"/>
                  </a:lnTo>
                  <a:lnTo>
                    <a:pt x="296" y="220"/>
                  </a:lnTo>
                  <a:lnTo>
                    <a:pt x="296" y="226"/>
                  </a:lnTo>
                  <a:lnTo>
                    <a:pt x="290" y="226"/>
                  </a:lnTo>
                  <a:lnTo>
                    <a:pt x="292" y="228"/>
                  </a:lnTo>
                  <a:lnTo>
                    <a:pt x="292" y="228"/>
                  </a:lnTo>
                  <a:lnTo>
                    <a:pt x="294" y="230"/>
                  </a:lnTo>
                  <a:lnTo>
                    <a:pt x="296" y="232"/>
                  </a:lnTo>
                  <a:lnTo>
                    <a:pt x="298" y="232"/>
                  </a:lnTo>
                  <a:lnTo>
                    <a:pt x="298" y="234"/>
                  </a:lnTo>
                  <a:lnTo>
                    <a:pt x="300" y="236"/>
                  </a:lnTo>
                  <a:lnTo>
                    <a:pt x="300" y="236"/>
                  </a:lnTo>
                  <a:lnTo>
                    <a:pt x="302" y="236"/>
                  </a:lnTo>
                  <a:lnTo>
                    <a:pt x="304" y="238"/>
                  </a:lnTo>
                  <a:lnTo>
                    <a:pt x="304" y="240"/>
                  </a:lnTo>
                  <a:lnTo>
                    <a:pt x="302" y="240"/>
                  </a:lnTo>
                  <a:lnTo>
                    <a:pt x="286" y="240"/>
                  </a:lnTo>
                  <a:lnTo>
                    <a:pt x="280" y="252"/>
                  </a:lnTo>
                  <a:lnTo>
                    <a:pt x="280" y="254"/>
                  </a:lnTo>
                  <a:lnTo>
                    <a:pt x="280" y="256"/>
                  </a:lnTo>
                  <a:lnTo>
                    <a:pt x="280" y="256"/>
                  </a:lnTo>
                  <a:lnTo>
                    <a:pt x="280" y="256"/>
                  </a:lnTo>
                  <a:lnTo>
                    <a:pt x="280" y="258"/>
                  </a:lnTo>
                  <a:lnTo>
                    <a:pt x="280" y="258"/>
                  </a:lnTo>
                  <a:lnTo>
                    <a:pt x="280" y="260"/>
                  </a:lnTo>
                  <a:lnTo>
                    <a:pt x="278" y="260"/>
                  </a:lnTo>
                  <a:lnTo>
                    <a:pt x="278" y="262"/>
                  </a:lnTo>
                  <a:lnTo>
                    <a:pt x="276" y="258"/>
                  </a:lnTo>
                  <a:lnTo>
                    <a:pt x="272" y="256"/>
                  </a:lnTo>
                  <a:lnTo>
                    <a:pt x="272" y="254"/>
                  </a:lnTo>
                  <a:lnTo>
                    <a:pt x="270" y="254"/>
                  </a:lnTo>
                  <a:lnTo>
                    <a:pt x="262" y="246"/>
                  </a:lnTo>
                  <a:lnTo>
                    <a:pt x="260" y="246"/>
                  </a:lnTo>
                  <a:lnTo>
                    <a:pt x="260" y="244"/>
                  </a:lnTo>
                  <a:lnTo>
                    <a:pt x="258" y="242"/>
                  </a:lnTo>
                  <a:lnTo>
                    <a:pt x="256" y="240"/>
                  </a:lnTo>
                  <a:lnTo>
                    <a:pt x="254" y="240"/>
                  </a:lnTo>
                  <a:lnTo>
                    <a:pt x="254" y="238"/>
                  </a:lnTo>
                  <a:lnTo>
                    <a:pt x="252" y="238"/>
                  </a:lnTo>
                  <a:lnTo>
                    <a:pt x="252" y="240"/>
                  </a:lnTo>
                  <a:lnTo>
                    <a:pt x="256" y="242"/>
                  </a:lnTo>
                  <a:lnTo>
                    <a:pt x="260" y="244"/>
                  </a:lnTo>
                  <a:lnTo>
                    <a:pt x="260" y="244"/>
                  </a:lnTo>
                  <a:lnTo>
                    <a:pt x="258" y="244"/>
                  </a:lnTo>
                  <a:lnTo>
                    <a:pt x="254" y="242"/>
                  </a:lnTo>
                  <a:lnTo>
                    <a:pt x="252" y="240"/>
                  </a:lnTo>
                  <a:lnTo>
                    <a:pt x="250" y="240"/>
                  </a:lnTo>
                  <a:lnTo>
                    <a:pt x="250" y="240"/>
                  </a:lnTo>
                  <a:lnTo>
                    <a:pt x="250" y="240"/>
                  </a:lnTo>
                  <a:lnTo>
                    <a:pt x="250" y="240"/>
                  </a:lnTo>
                  <a:lnTo>
                    <a:pt x="250" y="238"/>
                  </a:lnTo>
                  <a:lnTo>
                    <a:pt x="250" y="238"/>
                  </a:lnTo>
                  <a:lnTo>
                    <a:pt x="248" y="240"/>
                  </a:lnTo>
                  <a:lnTo>
                    <a:pt x="248" y="238"/>
                  </a:lnTo>
                  <a:lnTo>
                    <a:pt x="246" y="238"/>
                  </a:lnTo>
                  <a:lnTo>
                    <a:pt x="244" y="238"/>
                  </a:lnTo>
                  <a:lnTo>
                    <a:pt x="244" y="240"/>
                  </a:lnTo>
                  <a:lnTo>
                    <a:pt x="246" y="240"/>
                  </a:lnTo>
                  <a:lnTo>
                    <a:pt x="248" y="240"/>
                  </a:lnTo>
                  <a:lnTo>
                    <a:pt x="248" y="242"/>
                  </a:lnTo>
                  <a:lnTo>
                    <a:pt x="248" y="242"/>
                  </a:lnTo>
                  <a:lnTo>
                    <a:pt x="244" y="242"/>
                  </a:lnTo>
                  <a:lnTo>
                    <a:pt x="242" y="242"/>
                  </a:lnTo>
                  <a:lnTo>
                    <a:pt x="238" y="244"/>
                  </a:lnTo>
                  <a:lnTo>
                    <a:pt x="236" y="244"/>
                  </a:lnTo>
                  <a:lnTo>
                    <a:pt x="230" y="246"/>
                  </a:lnTo>
                  <a:lnTo>
                    <a:pt x="226" y="246"/>
                  </a:lnTo>
                  <a:lnTo>
                    <a:pt x="220" y="244"/>
                  </a:lnTo>
                  <a:lnTo>
                    <a:pt x="218" y="242"/>
                  </a:lnTo>
                  <a:lnTo>
                    <a:pt x="214" y="242"/>
                  </a:lnTo>
                  <a:lnTo>
                    <a:pt x="208" y="242"/>
                  </a:lnTo>
                  <a:lnTo>
                    <a:pt x="206" y="240"/>
                  </a:lnTo>
                  <a:lnTo>
                    <a:pt x="206" y="240"/>
                  </a:lnTo>
                  <a:lnTo>
                    <a:pt x="204" y="240"/>
                  </a:lnTo>
                  <a:lnTo>
                    <a:pt x="200" y="238"/>
                  </a:lnTo>
                  <a:lnTo>
                    <a:pt x="198" y="236"/>
                  </a:lnTo>
                  <a:lnTo>
                    <a:pt x="198" y="236"/>
                  </a:lnTo>
                  <a:lnTo>
                    <a:pt x="196" y="236"/>
                  </a:lnTo>
                  <a:lnTo>
                    <a:pt x="194" y="234"/>
                  </a:lnTo>
                  <a:lnTo>
                    <a:pt x="190" y="234"/>
                  </a:lnTo>
                  <a:lnTo>
                    <a:pt x="188" y="232"/>
                  </a:lnTo>
                  <a:lnTo>
                    <a:pt x="186" y="230"/>
                  </a:lnTo>
                  <a:lnTo>
                    <a:pt x="180" y="228"/>
                  </a:lnTo>
                  <a:lnTo>
                    <a:pt x="174" y="228"/>
                  </a:lnTo>
                  <a:lnTo>
                    <a:pt x="170" y="224"/>
                  </a:lnTo>
                  <a:lnTo>
                    <a:pt x="168" y="222"/>
                  </a:lnTo>
                  <a:lnTo>
                    <a:pt x="162" y="218"/>
                  </a:lnTo>
                  <a:lnTo>
                    <a:pt x="162" y="216"/>
                  </a:lnTo>
                  <a:lnTo>
                    <a:pt x="160" y="216"/>
                  </a:lnTo>
                  <a:lnTo>
                    <a:pt x="160" y="216"/>
                  </a:lnTo>
                  <a:lnTo>
                    <a:pt x="158" y="216"/>
                  </a:lnTo>
                  <a:lnTo>
                    <a:pt x="152" y="216"/>
                  </a:lnTo>
                  <a:lnTo>
                    <a:pt x="152" y="216"/>
                  </a:lnTo>
                  <a:lnTo>
                    <a:pt x="148" y="214"/>
                  </a:lnTo>
                  <a:lnTo>
                    <a:pt x="148" y="214"/>
                  </a:lnTo>
                  <a:lnTo>
                    <a:pt x="146" y="214"/>
                  </a:lnTo>
                  <a:lnTo>
                    <a:pt x="144" y="210"/>
                  </a:lnTo>
                  <a:lnTo>
                    <a:pt x="142" y="208"/>
                  </a:lnTo>
                  <a:lnTo>
                    <a:pt x="138" y="204"/>
                  </a:lnTo>
                  <a:lnTo>
                    <a:pt x="136" y="202"/>
                  </a:lnTo>
                  <a:lnTo>
                    <a:pt x="136" y="202"/>
                  </a:lnTo>
                  <a:lnTo>
                    <a:pt x="136" y="200"/>
                  </a:lnTo>
                  <a:lnTo>
                    <a:pt x="134" y="200"/>
                  </a:lnTo>
                  <a:lnTo>
                    <a:pt x="132" y="202"/>
                  </a:lnTo>
                  <a:lnTo>
                    <a:pt x="128" y="200"/>
                  </a:lnTo>
                  <a:lnTo>
                    <a:pt x="128" y="198"/>
                  </a:lnTo>
                  <a:lnTo>
                    <a:pt x="126" y="198"/>
                  </a:lnTo>
                  <a:lnTo>
                    <a:pt x="124" y="198"/>
                  </a:lnTo>
                  <a:lnTo>
                    <a:pt x="124" y="194"/>
                  </a:lnTo>
                  <a:lnTo>
                    <a:pt x="122" y="192"/>
                  </a:lnTo>
                  <a:lnTo>
                    <a:pt x="122" y="190"/>
                  </a:lnTo>
                  <a:lnTo>
                    <a:pt x="120" y="188"/>
                  </a:lnTo>
                  <a:lnTo>
                    <a:pt x="118" y="184"/>
                  </a:lnTo>
                  <a:lnTo>
                    <a:pt x="118" y="182"/>
                  </a:lnTo>
                  <a:lnTo>
                    <a:pt x="120" y="182"/>
                  </a:lnTo>
                  <a:lnTo>
                    <a:pt x="122" y="182"/>
                  </a:lnTo>
                  <a:lnTo>
                    <a:pt x="124" y="180"/>
                  </a:lnTo>
                  <a:lnTo>
                    <a:pt x="122" y="180"/>
                  </a:lnTo>
                  <a:lnTo>
                    <a:pt x="120" y="180"/>
                  </a:lnTo>
                  <a:lnTo>
                    <a:pt x="122" y="178"/>
                  </a:lnTo>
                  <a:lnTo>
                    <a:pt x="124" y="174"/>
                  </a:lnTo>
                  <a:lnTo>
                    <a:pt x="126" y="174"/>
                  </a:lnTo>
                  <a:lnTo>
                    <a:pt x="124" y="170"/>
                  </a:lnTo>
                  <a:lnTo>
                    <a:pt x="122" y="164"/>
                  </a:lnTo>
                  <a:lnTo>
                    <a:pt x="122" y="160"/>
                  </a:lnTo>
                  <a:lnTo>
                    <a:pt x="120" y="158"/>
                  </a:lnTo>
                  <a:lnTo>
                    <a:pt x="122" y="156"/>
                  </a:lnTo>
                  <a:lnTo>
                    <a:pt x="120" y="154"/>
                  </a:lnTo>
                  <a:lnTo>
                    <a:pt x="116" y="148"/>
                  </a:lnTo>
                  <a:lnTo>
                    <a:pt x="116" y="146"/>
                  </a:lnTo>
                  <a:lnTo>
                    <a:pt x="112" y="142"/>
                  </a:lnTo>
                  <a:lnTo>
                    <a:pt x="110" y="136"/>
                  </a:lnTo>
                  <a:lnTo>
                    <a:pt x="106" y="132"/>
                  </a:lnTo>
                  <a:lnTo>
                    <a:pt x="102" y="128"/>
                  </a:lnTo>
                  <a:lnTo>
                    <a:pt x="102" y="128"/>
                  </a:lnTo>
                  <a:lnTo>
                    <a:pt x="102" y="126"/>
                  </a:lnTo>
                  <a:lnTo>
                    <a:pt x="98" y="124"/>
                  </a:lnTo>
                  <a:lnTo>
                    <a:pt x="96" y="124"/>
                  </a:lnTo>
                  <a:lnTo>
                    <a:pt x="96" y="122"/>
                  </a:lnTo>
                  <a:lnTo>
                    <a:pt x="96" y="122"/>
                  </a:lnTo>
                  <a:lnTo>
                    <a:pt x="98" y="120"/>
                  </a:lnTo>
                  <a:lnTo>
                    <a:pt x="96" y="118"/>
                  </a:lnTo>
                  <a:lnTo>
                    <a:pt x="96" y="116"/>
                  </a:lnTo>
                  <a:lnTo>
                    <a:pt x="96" y="114"/>
                  </a:lnTo>
                  <a:lnTo>
                    <a:pt x="94" y="114"/>
                  </a:lnTo>
                  <a:lnTo>
                    <a:pt x="90" y="114"/>
                  </a:lnTo>
                  <a:lnTo>
                    <a:pt x="86" y="110"/>
                  </a:lnTo>
                  <a:lnTo>
                    <a:pt x="84" y="110"/>
                  </a:lnTo>
                  <a:lnTo>
                    <a:pt x="82" y="108"/>
                  </a:lnTo>
                  <a:lnTo>
                    <a:pt x="80" y="108"/>
                  </a:lnTo>
                  <a:lnTo>
                    <a:pt x="80" y="104"/>
                  </a:lnTo>
                  <a:lnTo>
                    <a:pt x="82" y="102"/>
                  </a:lnTo>
                  <a:lnTo>
                    <a:pt x="84" y="98"/>
                  </a:lnTo>
                  <a:lnTo>
                    <a:pt x="84" y="98"/>
                  </a:lnTo>
                  <a:lnTo>
                    <a:pt x="86" y="100"/>
                  </a:lnTo>
                  <a:lnTo>
                    <a:pt x="88" y="98"/>
                  </a:lnTo>
                  <a:lnTo>
                    <a:pt x="86" y="98"/>
                  </a:lnTo>
                  <a:lnTo>
                    <a:pt x="86" y="96"/>
                  </a:lnTo>
                  <a:lnTo>
                    <a:pt x="86" y="98"/>
                  </a:lnTo>
                  <a:lnTo>
                    <a:pt x="84" y="96"/>
                  </a:lnTo>
                  <a:lnTo>
                    <a:pt x="84" y="94"/>
                  </a:lnTo>
                  <a:lnTo>
                    <a:pt x="82" y="92"/>
                  </a:lnTo>
                  <a:lnTo>
                    <a:pt x="80" y="92"/>
                  </a:lnTo>
                  <a:lnTo>
                    <a:pt x="76" y="92"/>
                  </a:lnTo>
                  <a:lnTo>
                    <a:pt x="76" y="90"/>
                  </a:lnTo>
                  <a:lnTo>
                    <a:pt x="76" y="88"/>
                  </a:lnTo>
                  <a:lnTo>
                    <a:pt x="76" y="86"/>
                  </a:lnTo>
                  <a:lnTo>
                    <a:pt x="74" y="86"/>
                  </a:lnTo>
                  <a:lnTo>
                    <a:pt x="70" y="84"/>
                  </a:lnTo>
                  <a:lnTo>
                    <a:pt x="68" y="80"/>
                  </a:lnTo>
                  <a:lnTo>
                    <a:pt x="70" y="78"/>
                  </a:lnTo>
                  <a:lnTo>
                    <a:pt x="70" y="76"/>
                  </a:lnTo>
                  <a:lnTo>
                    <a:pt x="68" y="74"/>
                  </a:lnTo>
                  <a:lnTo>
                    <a:pt x="68" y="76"/>
                  </a:lnTo>
                  <a:lnTo>
                    <a:pt x="66" y="74"/>
                  </a:lnTo>
                  <a:lnTo>
                    <a:pt x="64" y="74"/>
                  </a:lnTo>
                  <a:lnTo>
                    <a:pt x="64" y="74"/>
                  </a:lnTo>
                  <a:lnTo>
                    <a:pt x="62" y="72"/>
                  </a:lnTo>
                  <a:lnTo>
                    <a:pt x="62" y="70"/>
                  </a:lnTo>
                  <a:lnTo>
                    <a:pt x="60" y="66"/>
                  </a:lnTo>
                  <a:lnTo>
                    <a:pt x="58" y="66"/>
                  </a:lnTo>
                  <a:lnTo>
                    <a:pt x="58" y="66"/>
                  </a:lnTo>
                  <a:lnTo>
                    <a:pt x="58" y="62"/>
                  </a:lnTo>
                  <a:lnTo>
                    <a:pt x="56" y="60"/>
                  </a:lnTo>
                  <a:lnTo>
                    <a:pt x="54" y="60"/>
                  </a:lnTo>
                  <a:lnTo>
                    <a:pt x="54" y="56"/>
                  </a:lnTo>
                  <a:lnTo>
                    <a:pt x="54" y="54"/>
                  </a:lnTo>
                  <a:lnTo>
                    <a:pt x="52" y="54"/>
                  </a:lnTo>
                  <a:lnTo>
                    <a:pt x="52" y="52"/>
                  </a:lnTo>
                  <a:lnTo>
                    <a:pt x="52" y="52"/>
                  </a:lnTo>
                  <a:lnTo>
                    <a:pt x="52" y="50"/>
                  </a:lnTo>
                  <a:lnTo>
                    <a:pt x="48" y="46"/>
                  </a:lnTo>
                  <a:lnTo>
                    <a:pt x="48" y="44"/>
                  </a:lnTo>
                  <a:lnTo>
                    <a:pt x="48" y="42"/>
                  </a:lnTo>
                  <a:lnTo>
                    <a:pt x="48" y="40"/>
                  </a:lnTo>
                  <a:lnTo>
                    <a:pt x="48" y="38"/>
                  </a:lnTo>
                  <a:lnTo>
                    <a:pt x="46" y="34"/>
                  </a:lnTo>
                  <a:lnTo>
                    <a:pt x="46" y="30"/>
                  </a:lnTo>
                  <a:lnTo>
                    <a:pt x="46" y="28"/>
                  </a:lnTo>
                  <a:lnTo>
                    <a:pt x="48" y="26"/>
                  </a:lnTo>
                  <a:lnTo>
                    <a:pt x="48" y="26"/>
                  </a:lnTo>
                  <a:lnTo>
                    <a:pt x="44" y="24"/>
                  </a:lnTo>
                  <a:lnTo>
                    <a:pt x="42" y="24"/>
                  </a:lnTo>
                  <a:lnTo>
                    <a:pt x="40" y="22"/>
                  </a:lnTo>
                  <a:lnTo>
                    <a:pt x="40" y="20"/>
                  </a:lnTo>
                  <a:lnTo>
                    <a:pt x="38" y="20"/>
                  </a:lnTo>
                  <a:lnTo>
                    <a:pt x="36" y="22"/>
                  </a:lnTo>
                  <a:lnTo>
                    <a:pt x="34" y="20"/>
                  </a:lnTo>
                  <a:lnTo>
                    <a:pt x="32" y="16"/>
                  </a:lnTo>
                  <a:lnTo>
                    <a:pt x="28" y="14"/>
                  </a:lnTo>
                  <a:lnTo>
                    <a:pt x="28" y="12"/>
                  </a:lnTo>
                  <a:lnTo>
                    <a:pt x="28" y="14"/>
                  </a:lnTo>
                  <a:lnTo>
                    <a:pt x="28" y="18"/>
                  </a:lnTo>
                  <a:lnTo>
                    <a:pt x="28" y="22"/>
                  </a:lnTo>
                  <a:lnTo>
                    <a:pt x="26" y="24"/>
                  </a:lnTo>
                  <a:lnTo>
                    <a:pt x="26" y="30"/>
                  </a:lnTo>
                  <a:lnTo>
                    <a:pt x="28" y="38"/>
                  </a:lnTo>
                  <a:lnTo>
                    <a:pt x="26" y="40"/>
                  </a:lnTo>
                  <a:lnTo>
                    <a:pt x="28" y="42"/>
                  </a:lnTo>
                  <a:lnTo>
                    <a:pt x="30" y="46"/>
                  </a:lnTo>
                  <a:lnTo>
                    <a:pt x="30" y="48"/>
                  </a:lnTo>
                  <a:lnTo>
                    <a:pt x="30" y="48"/>
                  </a:lnTo>
                  <a:lnTo>
                    <a:pt x="32" y="50"/>
                  </a:lnTo>
                  <a:lnTo>
                    <a:pt x="36" y="52"/>
                  </a:lnTo>
                  <a:lnTo>
                    <a:pt x="36" y="56"/>
                  </a:lnTo>
                  <a:lnTo>
                    <a:pt x="36" y="56"/>
                  </a:lnTo>
                  <a:lnTo>
                    <a:pt x="36" y="58"/>
                  </a:lnTo>
                  <a:lnTo>
                    <a:pt x="38" y="60"/>
                  </a:lnTo>
                  <a:lnTo>
                    <a:pt x="40" y="62"/>
                  </a:lnTo>
                  <a:lnTo>
                    <a:pt x="40" y="64"/>
                  </a:lnTo>
                  <a:lnTo>
                    <a:pt x="40" y="66"/>
                  </a:lnTo>
                  <a:lnTo>
                    <a:pt x="42" y="66"/>
                  </a:lnTo>
                  <a:lnTo>
                    <a:pt x="44" y="70"/>
                  </a:lnTo>
                  <a:lnTo>
                    <a:pt x="44" y="72"/>
                  </a:lnTo>
                  <a:lnTo>
                    <a:pt x="44" y="74"/>
                  </a:lnTo>
                  <a:lnTo>
                    <a:pt x="46" y="76"/>
                  </a:lnTo>
                  <a:lnTo>
                    <a:pt x="48" y="76"/>
                  </a:lnTo>
                  <a:lnTo>
                    <a:pt x="50" y="80"/>
                  </a:lnTo>
                  <a:lnTo>
                    <a:pt x="50" y="84"/>
                  </a:lnTo>
                  <a:lnTo>
                    <a:pt x="52" y="84"/>
                  </a:lnTo>
                  <a:lnTo>
                    <a:pt x="52" y="86"/>
                  </a:lnTo>
                  <a:lnTo>
                    <a:pt x="52" y="88"/>
                  </a:lnTo>
                  <a:lnTo>
                    <a:pt x="52" y="90"/>
                  </a:lnTo>
                  <a:lnTo>
                    <a:pt x="54" y="94"/>
                  </a:lnTo>
                  <a:lnTo>
                    <a:pt x="54" y="92"/>
                  </a:lnTo>
                  <a:lnTo>
                    <a:pt x="54" y="90"/>
                  </a:lnTo>
                  <a:lnTo>
                    <a:pt x="54" y="90"/>
                  </a:lnTo>
                  <a:lnTo>
                    <a:pt x="56" y="90"/>
                  </a:lnTo>
                  <a:lnTo>
                    <a:pt x="56" y="92"/>
                  </a:lnTo>
                  <a:lnTo>
                    <a:pt x="58" y="94"/>
                  </a:lnTo>
                  <a:lnTo>
                    <a:pt x="58" y="98"/>
                  </a:lnTo>
                  <a:lnTo>
                    <a:pt x="58" y="100"/>
                  </a:lnTo>
                  <a:lnTo>
                    <a:pt x="58" y="104"/>
                  </a:lnTo>
                  <a:lnTo>
                    <a:pt x="60" y="104"/>
                  </a:lnTo>
                  <a:lnTo>
                    <a:pt x="60" y="108"/>
                  </a:lnTo>
                  <a:lnTo>
                    <a:pt x="60" y="110"/>
                  </a:lnTo>
                  <a:lnTo>
                    <a:pt x="60" y="110"/>
                  </a:lnTo>
                  <a:lnTo>
                    <a:pt x="62" y="112"/>
                  </a:lnTo>
                  <a:lnTo>
                    <a:pt x="62" y="114"/>
                  </a:lnTo>
                  <a:lnTo>
                    <a:pt x="62" y="116"/>
                  </a:lnTo>
                  <a:lnTo>
                    <a:pt x="62" y="118"/>
                  </a:lnTo>
                  <a:lnTo>
                    <a:pt x="62" y="120"/>
                  </a:lnTo>
                  <a:lnTo>
                    <a:pt x="62" y="124"/>
                  </a:lnTo>
                  <a:lnTo>
                    <a:pt x="62" y="124"/>
                  </a:lnTo>
                  <a:lnTo>
                    <a:pt x="64" y="126"/>
                  </a:lnTo>
                  <a:lnTo>
                    <a:pt x="66" y="128"/>
                  </a:lnTo>
                  <a:lnTo>
                    <a:pt x="66" y="130"/>
                  </a:lnTo>
                  <a:lnTo>
                    <a:pt x="68" y="130"/>
                  </a:lnTo>
                  <a:lnTo>
                    <a:pt x="68" y="128"/>
                  </a:lnTo>
                  <a:lnTo>
                    <a:pt x="68" y="128"/>
                  </a:lnTo>
                  <a:lnTo>
                    <a:pt x="68" y="128"/>
                  </a:lnTo>
                  <a:lnTo>
                    <a:pt x="70" y="130"/>
                  </a:lnTo>
                  <a:lnTo>
                    <a:pt x="72" y="132"/>
                  </a:lnTo>
                  <a:lnTo>
                    <a:pt x="74" y="132"/>
                  </a:lnTo>
                  <a:lnTo>
                    <a:pt x="74" y="134"/>
                  </a:lnTo>
                  <a:lnTo>
                    <a:pt x="76" y="136"/>
                  </a:lnTo>
                  <a:lnTo>
                    <a:pt x="76" y="138"/>
                  </a:lnTo>
                  <a:lnTo>
                    <a:pt x="76" y="138"/>
                  </a:lnTo>
                  <a:lnTo>
                    <a:pt x="76" y="142"/>
                  </a:lnTo>
                  <a:lnTo>
                    <a:pt x="76" y="146"/>
                  </a:lnTo>
                  <a:lnTo>
                    <a:pt x="70" y="146"/>
                  </a:lnTo>
                  <a:lnTo>
                    <a:pt x="70" y="146"/>
                  </a:lnTo>
                  <a:lnTo>
                    <a:pt x="68" y="144"/>
                  </a:lnTo>
                  <a:lnTo>
                    <a:pt x="68" y="142"/>
                  </a:lnTo>
                  <a:lnTo>
                    <a:pt x="68" y="140"/>
                  </a:lnTo>
                  <a:lnTo>
                    <a:pt x="66" y="138"/>
                  </a:lnTo>
                  <a:lnTo>
                    <a:pt x="66" y="136"/>
                  </a:lnTo>
                  <a:lnTo>
                    <a:pt x="62" y="136"/>
                  </a:lnTo>
                  <a:lnTo>
                    <a:pt x="62" y="134"/>
                  </a:lnTo>
                  <a:lnTo>
                    <a:pt x="60" y="132"/>
                  </a:lnTo>
                  <a:lnTo>
                    <a:pt x="58" y="132"/>
                  </a:lnTo>
                  <a:lnTo>
                    <a:pt x="54" y="126"/>
                  </a:lnTo>
                  <a:lnTo>
                    <a:pt x="52" y="124"/>
                  </a:lnTo>
                  <a:lnTo>
                    <a:pt x="50" y="122"/>
                  </a:lnTo>
                  <a:lnTo>
                    <a:pt x="48" y="120"/>
                  </a:lnTo>
                  <a:lnTo>
                    <a:pt x="48" y="120"/>
                  </a:lnTo>
                  <a:lnTo>
                    <a:pt x="46" y="118"/>
                  </a:lnTo>
                  <a:lnTo>
                    <a:pt x="46" y="118"/>
                  </a:lnTo>
                  <a:lnTo>
                    <a:pt x="48" y="114"/>
                  </a:lnTo>
                  <a:lnTo>
                    <a:pt x="48" y="110"/>
                  </a:lnTo>
                  <a:lnTo>
                    <a:pt x="48" y="104"/>
                  </a:lnTo>
                  <a:lnTo>
                    <a:pt x="46" y="100"/>
                  </a:lnTo>
                  <a:lnTo>
                    <a:pt x="44" y="98"/>
                  </a:lnTo>
                  <a:lnTo>
                    <a:pt x="44" y="98"/>
                  </a:lnTo>
                  <a:lnTo>
                    <a:pt x="42" y="98"/>
                  </a:lnTo>
                  <a:lnTo>
                    <a:pt x="38" y="94"/>
                  </a:lnTo>
                  <a:lnTo>
                    <a:pt x="36" y="90"/>
                  </a:lnTo>
                  <a:lnTo>
                    <a:pt x="38" y="88"/>
                  </a:lnTo>
                  <a:lnTo>
                    <a:pt x="36" y="88"/>
                  </a:lnTo>
                  <a:lnTo>
                    <a:pt x="34" y="90"/>
                  </a:lnTo>
                  <a:lnTo>
                    <a:pt x="34" y="90"/>
                  </a:lnTo>
                  <a:lnTo>
                    <a:pt x="32" y="90"/>
                  </a:lnTo>
                  <a:lnTo>
                    <a:pt x="30" y="90"/>
                  </a:lnTo>
                  <a:lnTo>
                    <a:pt x="30" y="88"/>
                  </a:lnTo>
                  <a:lnTo>
                    <a:pt x="30" y="88"/>
                  </a:lnTo>
                  <a:lnTo>
                    <a:pt x="28" y="88"/>
                  </a:lnTo>
                  <a:lnTo>
                    <a:pt x="28" y="86"/>
                  </a:lnTo>
                  <a:lnTo>
                    <a:pt x="26" y="84"/>
                  </a:lnTo>
                  <a:lnTo>
                    <a:pt x="22" y="84"/>
                  </a:lnTo>
                  <a:lnTo>
                    <a:pt x="22" y="82"/>
                  </a:lnTo>
                  <a:lnTo>
                    <a:pt x="22" y="80"/>
                  </a:lnTo>
                  <a:lnTo>
                    <a:pt x="20" y="78"/>
                  </a:lnTo>
                  <a:lnTo>
                    <a:pt x="16" y="76"/>
                  </a:lnTo>
                  <a:lnTo>
                    <a:pt x="18" y="74"/>
                  </a:lnTo>
                  <a:lnTo>
                    <a:pt x="20" y="74"/>
                  </a:lnTo>
                  <a:lnTo>
                    <a:pt x="22" y="76"/>
                  </a:lnTo>
                  <a:lnTo>
                    <a:pt x="26" y="76"/>
                  </a:lnTo>
                  <a:lnTo>
                    <a:pt x="26" y="76"/>
                  </a:lnTo>
                  <a:lnTo>
                    <a:pt x="28" y="76"/>
                  </a:lnTo>
                  <a:lnTo>
                    <a:pt x="28" y="74"/>
                  </a:lnTo>
                  <a:lnTo>
                    <a:pt x="26" y="74"/>
                  </a:lnTo>
                  <a:lnTo>
                    <a:pt x="26" y="72"/>
                  </a:lnTo>
                  <a:lnTo>
                    <a:pt x="26" y="72"/>
                  </a:lnTo>
                  <a:lnTo>
                    <a:pt x="28" y="72"/>
                  </a:lnTo>
                  <a:lnTo>
                    <a:pt x="30" y="70"/>
                  </a:lnTo>
                  <a:lnTo>
                    <a:pt x="28" y="70"/>
                  </a:lnTo>
                  <a:lnTo>
                    <a:pt x="28" y="68"/>
                  </a:lnTo>
                  <a:lnTo>
                    <a:pt x="30" y="66"/>
                  </a:lnTo>
                  <a:lnTo>
                    <a:pt x="28" y="62"/>
                  </a:lnTo>
                  <a:lnTo>
                    <a:pt x="26" y="62"/>
                  </a:lnTo>
                  <a:lnTo>
                    <a:pt x="26" y="58"/>
                  </a:lnTo>
                  <a:lnTo>
                    <a:pt x="22" y="56"/>
                  </a:lnTo>
                  <a:lnTo>
                    <a:pt x="22" y="54"/>
                  </a:lnTo>
                  <a:lnTo>
                    <a:pt x="20" y="52"/>
                  </a:lnTo>
                  <a:lnTo>
                    <a:pt x="18" y="48"/>
                  </a:lnTo>
                  <a:lnTo>
                    <a:pt x="16" y="48"/>
                  </a:lnTo>
                  <a:lnTo>
                    <a:pt x="14" y="46"/>
                  </a:lnTo>
                  <a:lnTo>
                    <a:pt x="12" y="42"/>
                  </a:lnTo>
                  <a:lnTo>
                    <a:pt x="12" y="38"/>
                  </a:lnTo>
                  <a:lnTo>
                    <a:pt x="12" y="36"/>
                  </a:lnTo>
                  <a:lnTo>
                    <a:pt x="10" y="36"/>
                  </a:lnTo>
                  <a:lnTo>
                    <a:pt x="10" y="34"/>
                  </a:lnTo>
                  <a:lnTo>
                    <a:pt x="12" y="32"/>
                  </a:lnTo>
                  <a:lnTo>
                    <a:pt x="10" y="30"/>
                  </a:lnTo>
                  <a:lnTo>
                    <a:pt x="8" y="28"/>
                  </a:lnTo>
                  <a:lnTo>
                    <a:pt x="8" y="26"/>
                  </a:lnTo>
                  <a:lnTo>
                    <a:pt x="8" y="26"/>
                  </a:lnTo>
                  <a:lnTo>
                    <a:pt x="8" y="24"/>
                  </a:lnTo>
                  <a:lnTo>
                    <a:pt x="6" y="20"/>
                  </a:lnTo>
                  <a:lnTo>
                    <a:pt x="4" y="18"/>
                  </a:lnTo>
                  <a:lnTo>
                    <a:pt x="6" y="16"/>
                  </a:lnTo>
                  <a:lnTo>
                    <a:pt x="6" y="14"/>
                  </a:lnTo>
                  <a:lnTo>
                    <a:pt x="4" y="14"/>
                  </a:lnTo>
                  <a:lnTo>
                    <a:pt x="4" y="10"/>
                  </a:lnTo>
                  <a:lnTo>
                    <a:pt x="2" y="4"/>
                  </a:lnTo>
                  <a:lnTo>
                    <a:pt x="0" y="0"/>
                  </a:lnTo>
                  <a:close/>
                  <a:moveTo>
                    <a:pt x="64" y="118"/>
                  </a:moveTo>
                  <a:lnTo>
                    <a:pt x="66" y="118"/>
                  </a:lnTo>
                  <a:lnTo>
                    <a:pt x="66" y="116"/>
                  </a:lnTo>
                  <a:lnTo>
                    <a:pt x="64" y="114"/>
                  </a:lnTo>
                  <a:lnTo>
                    <a:pt x="64" y="116"/>
                  </a:lnTo>
                  <a:lnTo>
                    <a:pt x="64" y="116"/>
                  </a:lnTo>
                  <a:lnTo>
                    <a:pt x="64" y="118"/>
                  </a:lnTo>
                  <a:close/>
                  <a:moveTo>
                    <a:pt x="68" y="124"/>
                  </a:moveTo>
                  <a:lnTo>
                    <a:pt x="66" y="126"/>
                  </a:lnTo>
                  <a:lnTo>
                    <a:pt x="68" y="126"/>
                  </a:lnTo>
                  <a:lnTo>
                    <a:pt x="68" y="124"/>
                  </a:lnTo>
                  <a:lnTo>
                    <a:pt x="68" y="124"/>
                  </a:lnTo>
                  <a:close/>
                  <a:moveTo>
                    <a:pt x="224" y="120"/>
                  </a:moveTo>
                  <a:lnTo>
                    <a:pt x="226" y="120"/>
                  </a:lnTo>
                  <a:lnTo>
                    <a:pt x="226" y="118"/>
                  </a:lnTo>
                  <a:lnTo>
                    <a:pt x="224" y="120"/>
                  </a:lnTo>
                  <a:lnTo>
                    <a:pt x="224" y="120"/>
                  </a:lnTo>
                  <a:close/>
                  <a:moveTo>
                    <a:pt x="224" y="124"/>
                  </a:moveTo>
                  <a:lnTo>
                    <a:pt x="224" y="124"/>
                  </a:lnTo>
                  <a:lnTo>
                    <a:pt x="224" y="122"/>
                  </a:lnTo>
                  <a:lnTo>
                    <a:pt x="224" y="122"/>
                  </a:lnTo>
                  <a:lnTo>
                    <a:pt x="224" y="124"/>
                  </a:lnTo>
                  <a:close/>
                  <a:moveTo>
                    <a:pt x="222" y="130"/>
                  </a:moveTo>
                  <a:lnTo>
                    <a:pt x="224" y="128"/>
                  </a:lnTo>
                  <a:lnTo>
                    <a:pt x="224" y="126"/>
                  </a:lnTo>
                  <a:lnTo>
                    <a:pt x="222" y="130"/>
                  </a:lnTo>
                  <a:close/>
                </a:path>
              </a:pathLst>
            </a:custGeom>
            <a:grpFill/>
            <a:ln w="6350">
              <a:solidFill>
                <a:srgbClr val="015C7A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/>
              <a:endParaRPr lang="en-US" sz="3448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36" name="Guyana">
              <a:extLst>
                <a:ext uri="{FF2B5EF4-FFF2-40B4-BE49-F238E27FC236}">
                  <a16:creationId xmlns:a16="http://schemas.microsoft.com/office/drawing/2014/main" id="{2D6FEC7B-94D5-482A-81A2-148840A5DBDA}"/>
                </a:ext>
              </a:extLst>
            </p:cNvPr>
            <p:cNvSpPr>
              <a:spLocks/>
            </p:cNvSpPr>
            <p:nvPr/>
          </p:nvSpPr>
          <p:spPr bwMode="auto">
            <a:xfrm>
              <a:off x="4492185" y="4222423"/>
              <a:ext cx="118659" cy="176075"/>
            </a:xfrm>
            <a:custGeom>
              <a:avLst/>
              <a:gdLst>
                <a:gd name="T0" fmla="*/ 10 w 62"/>
                <a:gd name="T1" fmla="*/ 40 h 92"/>
                <a:gd name="T2" fmla="*/ 12 w 62"/>
                <a:gd name="T3" fmla="*/ 40 h 92"/>
                <a:gd name="T4" fmla="*/ 16 w 62"/>
                <a:gd name="T5" fmla="*/ 44 h 92"/>
                <a:gd name="T6" fmla="*/ 16 w 62"/>
                <a:gd name="T7" fmla="*/ 50 h 92"/>
                <a:gd name="T8" fmla="*/ 16 w 62"/>
                <a:gd name="T9" fmla="*/ 52 h 92"/>
                <a:gd name="T10" fmla="*/ 20 w 62"/>
                <a:gd name="T11" fmla="*/ 54 h 92"/>
                <a:gd name="T12" fmla="*/ 24 w 62"/>
                <a:gd name="T13" fmla="*/ 54 h 92"/>
                <a:gd name="T14" fmla="*/ 20 w 62"/>
                <a:gd name="T15" fmla="*/ 58 h 92"/>
                <a:gd name="T16" fmla="*/ 18 w 62"/>
                <a:gd name="T17" fmla="*/ 66 h 92"/>
                <a:gd name="T18" fmla="*/ 18 w 62"/>
                <a:gd name="T19" fmla="*/ 72 h 92"/>
                <a:gd name="T20" fmla="*/ 18 w 62"/>
                <a:gd name="T21" fmla="*/ 74 h 92"/>
                <a:gd name="T22" fmla="*/ 18 w 62"/>
                <a:gd name="T23" fmla="*/ 78 h 92"/>
                <a:gd name="T24" fmla="*/ 22 w 62"/>
                <a:gd name="T25" fmla="*/ 84 h 92"/>
                <a:gd name="T26" fmla="*/ 24 w 62"/>
                <a:gd name="T27" fmla="*/ 88 h 92"/>
                <a:gd name="T28" fmla="*/ 30 w 62"/>
                <a:gd name="T29" fmla="*/ 92 h 92"/>
                <a:gd name="T30" fmla="*/ 34 w 62"/>
                <a:gd name="T31" fmla="*/ 90 h 92"/>
                <a:gd name="T32" fmla="*/ 36 w 62"/>
                <a:gd name="T33" fmla="*/ 90 h 92"/>
                <a:gd name="T34" fmla="*/ 38 w 62"/>
                <a:gd name="T35" fmla="*/ 88 h 92"/>
                <a:gd name="T36" fmla="*/ 46 w 62"/>
                <a:gd name="T37" fmla="*/ 86 h 92"/>
                <a:gd name="T38" fmla="*/ 50 w 62"/>
                <a:gd name="T39" fmla="*/ 82 h 92"/>
                <a:gd name="T40" fmla="*/ 54 w 62"/>
                <a:gd name="T41" fmla="*/ 82 h 92"/>
                <a:gd name="T42" fmla="*/ 62 w 62"/>
                <a:gd name="T43" fmla="*/ 82 h 92"/>
                <a:gd name="T44" fmla="*/ 58 w 62"/>
                <a:gd name="T45" fmla="*/ 80 h 92"/>
                <a:gd name="T46" fmla="*/ 56 w 62"/>
                <a:gd name="T47" fmla="*/ 78 h 92"/>
                <a:gd name="T48" fmla="*/ 54 w 62"/>
                <a:gd name="T49" fmla="*/ 72 h 92"/>
                <a:gd name="T50" fmla="*/ 52 w 62"/>
                <a:gd name="T51" fmla="*/ 70 h 92"/>
                <a:gd name="T52" fmla="*/ 52 w 62"/>
                <a:gd name="T53" fmla="*/ 64 h 92"/>
                <a:gd name="T54" fmla="*/ 48 w 62"/>
                <a:gd name="T55" fmla="*/ 64 h 92"/>
                <a:gd name="T56" fmla="*/ 46 w 62"/>
                <a:gd name="T57" fmla="*/ 60 h 92"/>
                <a:gd name="T58" fmla="*/ 46 w 62"/>
                <a:gd name="T59" fmla="*/ 58 h 92"/>
                <a:gd name="T60" fmla="*/ 42 w 62"/>
                <a:gd name="T61" fmla="*/ 54 h 92"/>
                <a:gd name="T62" fmla="*/ 44 w 62"/>
                <a:gd name="T63" fmla="*/ 48 h 92"/>
                <a:gd name="T64" fmla="*/ 46 w 62"/>
                <a:gd name="T65" fmla="*/ 42 h 92"/>
                <a:gd name="T66" fmla="*/ 50 w 62"/>
                <a:gd name="T67" fmla="*/ 40 h 92"/>
                <a:gd name="T68" fmla="*/ 52 w 62"/>
                <a:gd name="T69" fmla="*/ 38 h 92"/>
                <a:gd name="T70" fmla="*/ 52 w 62"/>
                <a:gd name="T71" fmla="*/ 34 h 92"/>
                <a:gd name="T72" fmla="*/ 52 w 62"/>
                <a:gd name="T73" fmla="*/ 32 h 92"/>
                <a:gd name="T74" fmla="*/ 52 w 62"/>
                <a:gd name="T75" fmla="*/ 26 h 92"/>
                <a:gd name="T76" fmla="*/ 42 w 62"/>
                <a:gd name="T77" fmla="*/ 22 h 92"/>
                <a:gd name="T78" fmla="*/ 38 w 62"/>
                <a:gd name="T79" fmla="*/ 20 h 92"/>
                <a:gd name="T80" fmla="*/ 34 w 62"/>
                <a:gd name="T81" fmla="*/ 24 h 92"/>
                <a:gd name="T82" fmla="*/ 34 w 62"/>
                <a:gd name="T83" fmla="*/ 22 h 92"/>
                <a:gd name="T84" fmla="*/ 36 w 62"/>
                <a:gd name="T85" fmla="*/ 16 h 92"/>
                <a:gd name="T86" fmla="*/ 32 w 62"/>
                <a:gd name="T87" fmla="*/ 10 h 92"/>
                <a:gd name="T88" fmla="*/ 24 w 62"/>
                <a:gd name="T89" fmla="*/ 4 h 92"/>
                <a:gd name="T90" fmla="*/ 22 w 62"/>
                <a:gd name="T91" fmla="*/ 0 h 92"/>
                <a:gd name="T92" fmla="*/ 18 w 62"/>
                <a:gd name="T93" fmla="*/ 0 h 92"/>
                <a:gd name="T94" fmla="*/ 14 w 62"/>
                <a:gd name="T95" fmla="*/ 4 h 92"/>
                <a:gd name="T96" fmla="*/ 10 w 62"/>
                <a:gd name="T97" fmla="*/ 6 h 92"/>
                <a:gd name="T98" fmla="*/ 8 w 62"/>
                <a:gd name="T99" fmla="*/ 12 h 92"/>
                <a:gd name="T100" fmla="*/ 12 w 62"/>
                <a:gd name="T101" fmla="*/ 16 h 92"/>
                <a:gd name="T102" fmla="*/ 14 w 62"/>
                <a:gd name="T103" fmla="*/ 20 h 92"/>
                <a:gd name="T104" fmla="*/ 8 w 62"/>
                <a:gd name="T105" fmla="*/ 20 h 92"/>
                <a:gd name="T106" fmla="*/ 4 w 62"/>
                <a:gd name="T107" fmla="*/ 20 h 92"/>
                <a:gd name="T108" fmla="*/ 2 w 62"/>
                <a:gd name="T109" fmla="*/ 26 h 92"/>
                <a:gd name="T110" fmla="*/ 0 w 62"/>
                <a:gd name="T111" fmla="*/ 32 h 92"/>
                <a:gd name="T112" fmla="*/ 8 w 62"/>
                <a:gd name="T113" fmla="*/ 4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62" h="92">
                  <a:moveTo>
                    <a:pt x="8" y="40"/>
                  </a:moveTo>
                  <a:lnTo>
                    <a:pt x="10" y="40"/>
                  </a:lnTo>
                  <a:lnTo>
                    <a:pt x="10" y="42"/>
                  </a:lnTo>
                  <a:lnTo>
                    <a:pt x="12" y="40"/>
                  </a:lnTo>
                  <a:lnTo>
                    <a:pt x="14" y="40"/>
                  </a:lnTo>
                  <a:lnTo>
                    <a:pt x="16" y="44"/>
                  </a:lnTo>
                  <a:lnTo>
                    <a:pt x="16" y="46"/>
                  </a:lnTo>
                  <a:lnTo>
                    <a:pt x="16" y="50"/>
                  </a:lnTo>
                  <a:lnTo>
                    <a:pt x="14" y="50"/>
                  </a:lnTo>
                  <a:lnTo>
                    <a:pt x="16" y="52"/>
                  </a:lnTo>
                  <a:lnTo>
                    <a:pt x="18" y="52"/>
                  </a:lnTo>
                  <a:lnTo>
                    <a:pt x="20" y="54"/>
                  </a:lnTo>
                  <a:lnTo>
                    <a:pt x="20" y="54"/>
                  </a:lnTo>
                  <a:lnTo>
                    <a:pt x="24" y="54"/>
                  </a:lnTo>
                  <a:lnTo>
                    <a:pt x="24" y="56"/>
                  </a:lnTo>
                  <a:lnTo>
                    <a:pt x="20" y="58"/>
                  </a:lnTo>
                  <a:lnTo>
                    <a:pt x="20" y="62"/>
                  </a:lnTo>
                  <a:lnTo>
                    <a:pt x="18" y="66"/>
                  </a:lnTo>
                  <a:lnTo>
                    <a:pt x="18" y="70"/>
                  </a:lnTo>
                  <a:lnTo>
                    <a:pt x="18" y="72"/>
                  </a:lnTo>
                  <a:lnTo>
                    <a:pt x="16" y="72"/>
                  </a:lnTo>
                  <a:lnTo>
                    <a:pt x="18" y="74"/>
                  </a:lnTo>
                  <a:lnTo>
                    <a:pt x="16" y="76"/>
                  </a:lnTo>
                  <a:lnTo>
                    <a:pt x="18" y="78"/>
                  </a:lnTo>
                  <a:lnTo>
                    <a:pt x="18" y="80"/>
                  </a:lnTo>
                  <a:lnTo>
                    <a:pt x="22" y="84"/>
                  </a:lnTo>
                  <a:lnTo>
                    <a:pt x="22" y="86"/>
                  </a:lnTo>
                  <a:lnTo>
                    <a:pt x="24" y="88"/>
                  </a:lnTo>
                  <a:lnTo>
                    <a:pt x="28" y="92"/>
                  </a:lnTo>
                  <a:lnTo>
                    <a:pt x="30" y="92"/>
                  </a:lnTo>
                  <a:lnTo>
                    <a:pt x="32" y="90"/>
                  </a:lnTo>
                  <a:lnTo>
                    <a:pt x="34" y="90"/>
                  </a:lnTo>
                  <a:lnTo>
                    <a:pt x="34" y="90"/>
                  </a:lnTo>
                  <a:lnTo>
                    <a:pt x="36" y="90"/>
                  </a:lnTo>
                  <a:lnTo>
                    <a:pt x="38" y="88"/>
                  </a:lnTo>
                  <a:lnTo>
                    <a:pt x="38" y="88"/>
                  </a:lnTo>
                  <a:lnTo>
                    <a:pt x="42" y="86"/>
                  </a:lnTo>
                  <a:lnTo>
                    <a:pt x="46" y="86"/>
                  </a:lnTo>
                  <a:lnTo>
                    <a:pt x="48" y="82"/>
                  </a:lnTo>
                  <a:lnTo>
                    <a:pt x="50" y="82"/>
                  </a:lnTo>
                  <a:lnTo>
                    <a:pt x="54" y="82"/>
                  </a:lnTo>
                  <a:lnTo>
                    <a:pt x="54" y="82"/>
                  </a:lnTo>
                  <a:lnTo>
                    <a:pt x="58" y="82"/>
                  </a:lnTo>
                  <a:lnTo>
                    <a:pt x="62" y="82"/>
                  </a:lnTo>
                  <a:lnTo>
                    <a:pt x="60" y="80"/>
                  </a:lnTo>
                  <a:lnTo>
                    <a:pt x="58" y="80"/>
                  </a:lnTo>
                  <a:lnTo>
                    <a:pt x="58" y="78"/>
                  </a:lnTo>
                  <a:lnTo>
                    <a:pt x="56" y="78"/>
                  </a:lnTo>
                  <a:lnTo>
                    <a:pt x="56" y="76"/>
                  </a:lnTo>
                  <a:lnTo>
                    <a:pt x="54" y="72"/>
                  </a:lnTo>
                  <a:lnTo>
                    <a:pt x="52" y="72"/>
                  </a:lnTo>
                  <a:lnTo>
                    <a:pt x="52" y="70"/>
                  </a:lnTo>
                  <a:lnTo>
                    <a:pt x="52" y="66"/>
                  </a:lnTo>
                  <a:lnTo>
                    <a:pt x="52" y="64"/>
                  </a:lnTo>
                  <a:lnTo>
                    <a:pt x="50" y="64"/>
                  </a:lnTo>
                  <a:lnTo>
                    <a:pt x="48" y="64"/>
                  </a:lnTo>
                  <a:lnTo>
                    <a:pt x="48" y="62"/>
                  </a:lnTo>
                  <a:lnTo>
                    <a:pt x="46" y="60"/>
                  </a:lnTo>
                  <a:lnTo>
                    <a:pt x="46" y="58"/>
                  </a:lnTo>
                  <a:lnTo>
                    <a:pt x="46" y="58"/>
                  </a:lnTo>
                  <a:lnTo>
                    <a:pt x="44" y="56"/>
                  </a:lnTo>
                  <a:lnTo>
                    <a:pt x="42" y="54"/>
                  </a:lnTo>
                  <a:lnTo>
                    <a:pt x="42" y="52"/>
                  </a:lnTo>
                  <a:lnTo>
                    <a:pt x="44" y="48"/>
                  </a:lnTo>
                  <a:lnTo>
                    <a:pt x="44" y="44"/>
                  </a:lnTo>
                  <a:lnTo>
                    <a:pt x="46" y="42"/>
                  </a:lnTo>
                  <a:lnTo>
                    <a:pt x="48" y="42"/>
                  </a:lnTo>
                  <a:lnTo>
                    <a:pt x="50" y="40"/>
                  </a:lnTo>
                  <a:lnTo>
                    <a:pt x="52" y="38"/>
                  </a:lnTo>
                  <a:lnTo>
                    <a:pt x="52" y="38"/>
                  </a:lnTo>
                  <a:lnTo>
                    <a:pt x="52" y="34"/>
                  </a:lnTo>
                  <a:lnTo>
                    <a:pt x="52" y="34"/>
                  </a:lnTo>
                  <a:lnTo>
                    <a:pt x="52" y="34"/>
                  </a:lnTo>
                  <a:lnTo>
                    <a:pt x="52" y="32"/>
                  </a:lnTo>
                  <a:lnTo>
                    <a:pt x="52" y="28"/>
                  </a:lnTo>
                  <a:lnTo>
                    <a:pt x="52" y="26"/>
                  </a:lnTo>
                  <a:lnTo>
                    <a:pt x="46" y="26"/>
                  </a:lnTo>
                  <a:lnTo>
                    <a:pt x="42" y="22"/>
                  </a:lnTo>
                  <a:lnTo>
                    <a:pt x="40" y="20"/>
                  </a:lnTo>
                  <a:lnTo>
                    <a:pt x="38" y="20"/>
                  </a:lnTo>
                  <a:lnTo>
                    <a:pt x="36" y="22"/>
                  </a:lnTo>
                  <a:lnTo>
                    <a:pt x="34" y="24"/>
                  </a:lnTo>
                  <a:lnTo>
                    <a:pt x="34" y="26"/>
                  </a:lnTo>
                  <a:lnTo>
                    <a:pt x="34" y="22"/>
                  </a:lnTo>
                  <a:lnTo>
                    <a:pt x="34" y="18"/>
                  </a:lnTo>
                  <a:lnTo>
                    <a:pt x="36" y="16"/>
                  </a:lnTo>
                  <a:lnTo>
                    <a:pt x="34" y="12"/>
                  </a:lnTo>
                  <a:lnTo>
                    <a:pt x="32" y="10"/>
                  </a:lnTo>
                  <a:lnTo>
                    <a:pt x="26" y="8"/>
                  </a:lnTo>
                  <a:lnTo>
                    <a:pt x="24" y="4"/>
                  </a:lnTo>
                  <a:lnTo>
                    <a:pt x="24" y="2"/>
                  </a:lnTo>
                  <a:lnTo>
                    <a:pt x="22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4" y="4"/>
                  </a:lnTo>
                  <a:lnTo>
                    <a:pt x="12" y="6"/>
                  </a:lnTo>
                  <a:lnTo>
                    <a:pt x="10" y="6"/>
                  </a:lnTo>
                  <a:lnTo>
                    <a:pt x="6" y="10"/>
                  </a:lnTo>
                  <a:lnTo>
                    <a:pt x="8" y="12"/>
                  </a:lnTo>
                  <a:lnTo>
                    <a:pt x="8" y="16"/>
                  </a:lnTo>
                  <a:lnTo>
                    <a:pt x="12" y="16"/>
                  </a:lnTo>
                  <a:lnTo>
                    <a:pt x="14" y="16"/>
                  </a:lnTo>
                  <a:lnTo>
                    <a:pt x="14" y="20"/>
                  </a:lnTo>
                  <a:lnTo>
                    <a:pt x="10" y="22"/>
                  </a:lnTo>
                  <a:lnTo>
                    <a:pt x="8" y="20"/>
                  </a:lnTo>
                  <a:lnTo>
                    <a:pt x="6" y="22"/>
                  </a:lnTo>
                  <a:lnTo>
                    <a:pt x="4" y="20"/>
                  </a:lnTo>
                  <a:lnTo>
                    <a:pt x="2" y="22"/>
                  </a:lnTo>
                  <a:lnTo>
                    <a:pt x="2" y="26"/>
                  </a:lnTo>
                  <a:lnTo>
                    <a:pt x="0" y="28"/>
                  </a:lnTo>
                  <a:lnTo>
                    <a:pt x="0" y="32"/>
                  </a:lnTo>
                  <a:lnTo>
                    <a:pt x="4" y="36"/>
                  </a:lnTo>
                  <a:lnTo>
                    <a:pt x="8" y="40"/>
                  </a:lnTo>
                  <a:lnTo>
                    <a:pt x="8" y="40"/>
                  </a:lnTo>
                  <a:close/>
                </a:path>
              </a:pathLst>
            </a:custGeom>
            <a:grpFill/>
            <a:ln w="6350">
              <a:solidFill>
                <a:srgbClr val="015C7A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/>
              <a:endParaRPr lang="en-US" sz="3448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37" name="French Guiana">
              <a:extLst>
                <a:ext uri="{FF2B5EF4-FFF2-40B4-BE49-F238E27FC236}">
                  <a16:creationId xmlns:a16="http://schemas.microsoft.com/office/drawing/2014/main" id="{1DB1E60B-7793-4F12-AFB6-70DF63F9D682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2949" y="4291322"/>
              <a:ext cx="68899" cy="95693"/>
            </a:xfrm>
            <a:custGeom>
              <a:avLst/>
              <a:gdLst>
                <a:gd name="T0" fmla="*/ 2 w 36"/>
                <a:gd name="T1" fmla="*/ 38 h 50"/>
                <a:gd name="T2" fmla="*/ 2 w 36"/>
                <a:gd name="T3" fmla="*/ 40 h 50"/>
                <a:gd name="T4" fmla="*/ 2 w 36"/>
                <a:gd name="T5" fmla="*/ 42 h 50"/>
                <a:gd name="T6" fmla="*/ 4 w 36"/>
                <a:gd name="T7" fmla="*/ 42 h 50"/>
                <a:gd name="T8" fmla="*/ 4 w 36"/>
                <a:gd name="T9" fmla="*/ 44 h 50"/>
                <a:gd name="T10" fmla="*/ 4 w 36"/>
                <a:gd name="T11" fmla="*/ 46 h 50"/>
                <a:gd name="T12" fmla="*/ 6 w 36"/>
                <a:gd name="T13" fmla="*/ 46 h 50"/>
                <a:gd name="T14" fmla="*/ 8 w 36"/>
                <a:gd name="T15" fmla="*/ 44 h 50"/>
                <a:gd name="T16" fmla="*/ 10 w 36"/>
                <a:gd name="T17" fmla="*/ 44 h 50"/>
                <a:gd name="T18" fmla="*/ 10 w 36"/>
                <a:gd name="T19" fmla="*/ 44 h 50"/>
                <a:gd name="T20" fmla="*/ 12 w 36"/>
                <a:gd name="T21" fmla="*/ 44 h 50"/>
                <a:gd name="T22" fmla="*/ 12 w 36"/>
                <a:gd name="T23" fmla="*/ 46 h 50"/>
                <a:gd name="T24" fmla="*/ 12 w 36"/>
                <a:gd name="T25" fmla="*/ 48 h 50"/>
                <a:gd name="T26" fmla="*/ 14 w 36"/>
                <a:gd name="T27" fmla="*/ 50 h 50"/>
                <a:gd name="T28" fmla="*/ 16 w 36"/>
                <a:gd name="T29" fmla="*/ 48 h 50"/>
                <a:gd name="T30" fmla="*/ 16 w 36"/>
                <a:gd name="T31" fmla="*/ 46 h 50"/>
                <a:gd name="T32" fmla="*/ 18 w 36"/>
                <a:gd name="T33" fmla="*/ 44 h 50"/>
                <a:gd name="T34" fmla="*/ 20 w 36"/>
                <a:gd name="T35" fmla="*/ 44 h 50"/>
                <a:gd name="T36" fmla="*/ 22 w 36"/>
                <a:gd name="T37" fmla="*/ 42 h 50"/>
                <a:gd name="T38" fmla="*/ 24 w 36"/>
                <a:gd name="T39" fmla="*/ 38 h 50"/>
                <a:gd name="T40" fmla="*/ 26 w 36"/>
                <a:gd name="T41" fmla="*/ 32 h 50"/>
                <a:gd name="T42" fmla="*/ 26 w 36"/>
                <a:gd name="T43" fmla="*/ 30 h 50"/>
                <a:gd name="T44" fmla="*/ 30 w 36"/>
                <a:gd name="T45" fmla="*/ 26 h 50"/>
                <a:gd name="T46" fmla="*/ 32 w 36"/>
                <a:gd name="T47" fmla="*/ 22 h 50"/>
                <a:gd name="T48" fmla="*/ 32 w 36"/>
                <a:gd name="T49" fmla="*/ 22 h 50"/>
                <a:gd name="T50" fmla="*/ 34 w 36"/>
                <a:gd name="T51" fmla="*/ 22 h 50"/>
                <a:gd name="T52" fmla="*/ 36 w 36"/>
                <a:gd name="T53" fmla="*/ 18 h 50"/>
                <a:gd name="T54" fmla="*/ 36 w 36"/>
                <a:gd name="T55" fmla="*/ 16 h 50"/>
                <a:gd name="T56" fmla="*/ 32 w 36"/>
                <a:gd name="T57" fmla="*/ 12 h 50"/>
                <a:gd name="T58" fmla="*/ 32 w 36"/>
                <a:gd name="T59" fmla="*/ 14 h 50"/>
                <a:gd name="T60" fmla="*/ 30 w 36"/>
                <a:gd name="T61" fmla="*/ 12 h 50"/>
                <a:gd name="T62" fmla="*/ 30 w 36"/>
                <a:gd name="T63" fmla="*/ 10 h 50"/>
                <a:gd name="T64" fmla="*/ 26 w 36"/>
                <a:gd name="T65" fmla="*/ 6 h 50"/>
                <a:gd name="T66" fmla="*/ 24 w 36"/>
                <a:gd name="T67" fmla="*/ 6 h 50"/>
                <a:gd name="T68" fmla="*/ 22 w 36"/>
                <a:gd name="T69" fmla="*/ 2 h 50"/>
                <a:gd name="T70" fmla="*/ 14 w 36"/>
                <a:gd name="T71" fmla="*/ 2 h 50"/>
                <a:gd name="T72" fmla="*/ 12 w 36"/>
                <a:gd name="T73" fmla="*/ 0 h 50"/>
                <a:gd name="T74" fmla="*/ 8 w 36"/>
                <a:gd name="T75" fmla="*/ 0 h 50"/>
                <a:gd name="T76" fmla="*/ 6 w 36"/>
                <a:gd name="T77" fmla="*/ 0 h 50"/>
                <a:gd name="T78" fmla="*/ 4 w 36"/>
                <a:gd name="T79" fmla="*/ 2 h 50"/>
                <a:gd name="T80" fmla="*/ 4 w 36"/>
                <a:gd name="T81" fmla="*/ 2 h 50"/>
                <a:gd name="T82" fmla="*/ 4 w 36"/>
                <a:gd name="T83" fmla="*/ 2 h 50"/>
                <a:gd name="T84" fmla="*/ 2 w 36"/>
                <a:gd name="T85" fmla="*/ 2 h 50"/>
                <a:gd name="T86" fmla="*/ 0 w 36"/>
                <a:gd name="T87" fmla="*/ 6 h 50"/>
                <a:gd name="T88" fmla="*/ 0 w 36"/>
                <a:gd name="T89" fmla="*/ 8 h 50"/>
                <a:gd name="T90" fmla="*/ 2 w 36"/>
                <a:gd name="T91" fmla="*/ 12 h 50"/>
                <a:gd name="T92" fmla="*/ 2 w 36"/>
                <a:gd name="T93" fmla="*/ 14 h 50"/>
                <a:gd name="T94" fmla="*/ 2 w 36"/>
                <a:gd name="T95" fmla="*/ 16 h 50"/>
                <a:gd name="T96" fmla="*/ 4 w 36"/>
                <a:gd name="T97" fmla="*/ 18 h 50"/>
                <a:gd name="T98" fmla="*/ 4 w 36"/>
                <a:gd name="T99" fmla="*/ 20 h 50"/>
                <a:gd name="T100" fmla="*/ 6 w 36"/>
                <a:gd name="T101" fmla="*/ 22 h 50"/>
                <a:gd name="T102" fmla="*/ 6 w 36"/>
                <a:gd name="T103" fmla="*/ 24 h 50"/>
                <a:gd name="T104" fmla="*/ 8 w 36"/>
                <a:gd name="T105" fmla="*/ 26 h 50"/>
                <a:gd name="T106" fmla="*/ 6 w 36"/>
                <a:gd name="T107" fmla="*/ 28 h 50"/>
                <a:gd name="T108" fmla="*/ 4 w 36"/>
                <a:gd name="T109" fmla="*/ 30 h 50"/>
                <a:gd name="T110" fmla="*/ 4 w 36"/>
                <a:gd name="T111" fmla="*/ 32 h 50"/>
                <a:gd name="T112" fmla="*/ 6 w 36"/>
                <a:gd name="T113" fmla="*/ 34 h 50"/>
                <a:gd name="T114" fmla="*/ 4 w 36"/>
                <a:gd name="T115" fmla="*/ 36 h 50"/>
                <a:gd name="T116" fmla="*/ 2 w 36"/>
                <a:gd name="T117" fmla="*/ 38 h 50"/>
                <a:gd name="T118" fmla="*/ 2 w 36"/>
                <a:gd name="T119" fmla="*/ 3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6" h="50">
                  <a:moveTo>
                    <a:pt x="2" y="38"/>
                  </a:moveTo>
                  <a:lnTo>
                    <a:pt x="2" y="40"/>
                  </a:lnTo>
                  <a:lnTo>
                    <a:pt x="2" y="42"/>
                  </a:lnTo>
                  <a:lnTo>
                    <a:pt x="4" y="42"/>
                  </a:lnTo>
                  <a:lnTo>
                    <a:pt x="4" y="44"/>
                  </a:lnTo>
                  <a:lnTo>
                    <a:pt x="4" y="46"/>
                  </a:lnTo>
                  <a:lnTo>
                    <a:pt x="6" y="46"/>
                  </a:lnTo>
                  <a:lnTo>
                    <a:pt x="8" y="44"/>
                  </a:lnTo>
                  <a:lnTo>
                    <a:pt x="10" y="44"/>
                  </a:lnTo>
                  <a:lnTo>
                    <a:pt x="10" y="44"/>
                  </a:lnTo>
                  <a:lnTo>
                    <a:pt x="12" y="44"/>
                  </a:lnTo>
                  <a:lnTo>
                    <a:pt x="12" y="46"/>
                  </a:lnTo>
                  <a:lnTo>
                    <a:pt x="12" y="48"/>
                  </a:lnTo>
                  <a:lnTo>
                    <a:pt x="14" y="50"/>
                  </a:lnTo>
                  <a:lnTo>
                    <a:pt x="16" y="48"/>
                  </a:lnTo>
                  <a:lnTo>
                    <a:pt x="16" y="46"/>
                  </a:lnTo>
                  <a:lnTo>
                    <a:pt x="18" y="44"/>
                  </a:lnTo>
                  <a:lnTo>
                    <a:pt x="20" y="44"/>
                  </a:lnTo>
                  <a:lnTo>
                    <a:pt x="22" y="42"/>
                  </a:lnTo>
                  <a:lnTo>
                    <a:pt x="24" y="38"/>
                  </a:lnTo>
                  <a:lnTo>
                    <a:pt x="26" y="32"/>
                  </a:lnTo>
                  <a:lnTo>
                    <a:pt x="26" y="30"/>
                  </a:lnTo>
                  <a:lnTo>
                    <a:pt x="30" y="26"/>
                  </a:lnTo>
                  <a:lnTo>
                    <a:pt x="32" y="22"/>
                  </a:lnTo>
                  <a:lnTo>
                    <a:pt x="32" y="22"/>
                  </a:lnTo>
                  <a:lnTo>
                    <a:pt x="34" y="22"/>
                  </a:lnTo>
                  <a:lnTo>
                    <a:pt x="36" y="18"/>
                  </a:lnTo>
                  <a:lnTo>
                    <a:pt x="36" y="16"/>
                  </a:lnTo>
                  <a:lnTo>
                    <a:pt x="32" y="12"/>
                  </a:lnTo>
                  <a:lnTo>
                    <a:pt x="32" y="14"/>
                  </a:lnTo>
                  <a:lnTo>
                    <a:pt x="30" y="12"/>
                  </a:lnTo>
                  <a:lnTo>
                    <a:pt x="30" y="10"/>
                  </a:lnTo>
                  <a:lnTo>
                    <a:pt x="26" y="6"/>
                  </a:lnTo>
                  <a:lnTo>
                    <a:pt x="24" y="6"/>
                  </a:lnTo>
                  <a:lnTo>
                    <a:pt x="22" y="2"/>
                  </a:lnTo>
                  <a:lnTo>
                    <a:pt x="14" y="2"/>
                  </a:lnTo>
                  <a:lnTo>
                    <a:pt x="12" y="0"/>
                  </a:lnTo>
                  <a:lnTo>
                    <a:pt x="8" y="0"/>
                  </a:lnTo>
                  <a:lnTo>
                    <a:pt x="6" y="0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2" y="2"/>
                  </a:lnTo>
                  <a:lnTo>
                    <a:pt x="0" y="6"/>
                  </a:lnTo>
                  <a:lnTo>
                    <a:pt x="0" y="8"/>
                  </a:lnTo>
                  <a:lnTo>
                    <a:pt x="2" y="12"/>
                  </a:lnTo>
                  <a:lnTo>
                    <a:pt x="2" y="14"/>
                  </a:lnTo>
                  <a:lnTo>
                    <a:pt x="2" y="16"/>
                  </a:lnTo>
                  <a:lnTo>
                    <a:pt x="4" y="18"/>
                  </a:lnTo>
                  <a:lnTo>
                    <a:pt x="4" y="20"/>
                  </a:lnTo>
                  <a:lnTo>
                    <a:pt x="6" y="22"/>
                  </a:lnTo>
                  <a:lnTo>
                    <a:pt x="6" y="24"/>
                  </a:lnTo>
                  <a:lnTo>
                    <a:pt x="8" y="26"/>
                  </a:lnTo>
                  <a:lnTo>
                    <a:pt x="6" y="28"/>
                  </a:lnTo>
                  <a:lnTo>
                    <a:pt x="4" y="30"/>
                  </a:lnTo>
                  <a:lnTo>
                    <a:pt x="4" y="32"/>
                  </a:lnTo>
                  <a:lnTo>
                    <a:pt x="6" y="34"/>
                  </a:lnTo>
                  <a:lnTo>
                    <a:pt x="4" y="36"/>
                  </a:lnTo>
                  <a:lnTo>
                    <a:pt x="2" y="38"/>
                  </a:lnTo>
                  <a:lnTo>
                    <a:pt x="2" y="38"/>
                  </a:lnTo>
                  <a:close/>
                </a:path>
              </a:pathLst>
            </a:custGeom>
            <a:grpFill/>
            <a:ln w="6350">
              <a:solidFill>
                <a:srgbClr val="015C7A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/>
              <a:endParaRPr lang="en-US" sz="3448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38" name="Falkland Islands">
              <a:extLst>
                <a:ext uri="{FF2B5EF4-FFF2-40B4-BE49-F238E27FC236}">
                  <a16:creationId xmlns:a16="http://schemas.microsoft.com/office/drawing/2014/main" id="{02194E20-DC8F-4717-999C-10FE27DF623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22327" y="5791788"/>
              <a:ext cx="543536" cy="99521"/>
            </a:xfrm>
            <a:custGeom>
              <a:avLst/>
              <a:gdLst>
                <a:gd name="T0" fmla="*/ 276 w 284"/>
                <a:gd name="T1" fmla="*/ 48 h 52"/>
                <a:gd name="T2" fmla="*/ 274 w 284"/>
                <a:gd name="T3" fmla="*/ 44 h 52"/>
                <a:gd name="T4" fmla="*/ 272 w 284"/>
                <a:gd name="T5" fmla="*/ 42 h 52"/>
                <a:gd name="T6" fmla="*/ 270 w 284"/>
                <a:gd name="T7" fmla="*/ 42 h 52"/>
                <a:gd name="T8" fmla="*/ 274 w 284"/>
                <a:gd name="T9" fmla="*/ 42 h 52"/>
                <a:gd name="T10" fmla="*/ 276 w 284"/>
                <a:gd name="T11" fmla="*/ 44 h 52"/>
                <a:gd name="T12" fmla="*/ 278 w 284"/>
                <a:gd name="T13" fmla="*/ 46 h 52"/>
                <a:gd name="T14" fmla="*/ 280 w 284"/>
                <a:gd name="T15" fmla="*/ 48 h 52"/>
                <a:gd name="T16" fmla="*/ 284 w 284"/>
                <a:gd name="T17" fmla="*/ 50 h 52"/>
                <a:gd name="T18" fmla="*/ 280 w 284"/>
                <a:gd name="T19" fmla="*/ 50 h 52"/>
                <a:gd name="T20" fmla="*/ 278 w 284"/>
                <a:gd name="T21" fmla="*/ 52 h 52"/>
                <a:gd name="T22" fmla="*/ 12 w 284"/>
                <a:gd name="T23" fmla="*/ 2 h 52"/>
                <a:gd name="T24" fmla="*/ 18 w 284"/>
                <a:gd name="T25" fmla="*/ 2 h 52"/>
                <a:gd name="T26" fmla="*/ 8 w 284"/>
                <a:gd name="T27" fmla="*/ 2 h 52"/>
                <a:gd name="T28" fmla="*/ 12 w 284"/>
                <a:gd name="T29" fmla="*/ 2 h 52"/>
                <a:gd name="T30" fmla="*/ 0 w 284"/>
                <a:gd name="T31" fmla="*/ 12 h 52"/>
                <a:gd name="T32" fmla="*/ 2 w 284"/>
                <a:gd name="T33" fmla="*/ 12 h 52"/>
                <a:gd name="T34" fmla="*/ 0 w 284"/>
                <a:gd name="T35" fmla="*/ 14 h 52"/>
                <a:gd name="T36" fmla="*/ 18 w 284"/>
                <a:gd name="T37" fmla="*/ 16 h 52"/>
                <a:gd name="T38" fmla="*/ 20 w 284"/>
                <a:gd name="T39" fmla="*/ 20 h 52"/>
                <a:gd name="T40" fmla="*/ 22 w 284"/>
                <a:gd name="T41" fmla="*/ 18 h 52"/>
                <a:gd name="T42" fmla="*/ 22 w 284"/>
                <a:gd name="T43" fmla="*/ 16 h 52"/>
                <a:gd name="T44" fmla="*/ 26 w 284"/>
                <a:gd name="T45" fmla="*/ 16 h 52"/>
                <a:gd name="T46" fmla="*/ 24 w 284"/>
                <a:gd name="T47" fmla="*/ 14 h 52"/>
                <a:gd name="T48" fmla="*/ 28 w 284"/>
                <a:gd name="T49" fmla="*/ 14 h 52"/>
                <a:gd name="T50" fmla="*/ 26 w 284"/>
                <a:gd name="T51" fmla="*/ 14 h 52"/>
                <a:gd name="T52" fmla="*/ 26 w 284"/>
                <a:gd name="T53" fmla="*/ 12 h 52"/>
                <a:gd name="T54" fmla="*/ 32 w 284"/>
                <a:gd name="T55" fmla="*/ 12 h 52"/>
                <a:gd name="T56" fmla="*/ 36 w 284"/>
                <a:gd name="T57" fmla="*/ 10 h 52"/>
                <a:gd name="T58" fmla="*/ 34 w 284"/>
                <a:gd name="T59" fmla="*/ 8 h 52"/>
                <a:gd name="T60" fmla="*/ 36 w 284"/>
                <a:gd name="T61" fmla="*/ 6 h 52"/>
                <a:gd name="T62" fmla="*/ 36 w 284"/>
                <a:gd name="T63" fmla="*/ 4 h 52"/>
                <a:gd name="T64" fmla="*/ 32 w 284"/>
                <a:gd name="T65" fmla="*/ 4 h 52"/>
                <a:gd name="T66" fmla="*/ 30 w 284"/>
                <a:gd name="T67" fmla="*/ 6 h 52"/>
                <a:gd name="T68" fmla="*/ 28 w 284"/>
                <a:gd name="T69" fmla="*/ 2 h 52"/>
                <a:gd name="T70" fmla="*/ 24 w 284"/>
                <a:gd name="T71" fmla="*/ 4 h 52"/>
                <a:gd name="T72" fmla="*/ 24 w 284"/>
                <a:gd name="T73" fmla="*/ 6 h 52"/>
                <a:gd name="T74" fmla="*/ 26 w 284"/>
                <a:gd name="T75" fmla="*/ 10 h 52"/>
                <a:gd name="T76" fmla="*/ 24 w 284"/>
                <a:gd name="T77" fmla="*/ 10 h 52"/>
                <a:gd name="T78" fmla="*/ 18 w 284"/>
                <a:gd name="T79" fmla="*/ 16 h 52"/>
                <a:gd name="T80" fmla="*/ 16 w 284"/>
                <a:gd name="T81" fmla="*/ 6 h 52"/>
                <a:gd name="T82" fmla="*/ 18 w 284"/>
                <a:gd name="T83" fmla="*/ 4 h 52"/>
                <a:gd name="T84" fmla="*/ 20 w 284"/>
                <a:gd name="T85" fmla="*/ 6 h 52"/>
                <a:gd name="T86" fmla="*/ 16 w 284"/>
                <a:gd name="T87" fmla="*/ 10 h 52"/>
                <a:gd name="T88" fmla="*/ 14 w 284"/>
                <a:gd name="T89" fmla="*/ 14 h 52"/>
                <a:gd name="T90" fmla="*/ 8 w 284"/>
                <a:gd name="T91" fmla="*/ 16 h 52"/>
                <a:gd name="T92" fmla="*/ 10 w 284"/>
                <a:gd name="T93" fmla="*/ 18 h 52"/>
                <a:gd name="T94" fmla="*/ 6 w 284"/>
                <a:gd name="T95" fmla="*/ 18 h 52"/>
                <a:gd name="T96" fmla="*/ 4 w 284"/>
                <a:gd name="T97" fmla="*/ 16 h 52"/>
                <a:gd name="T98" fmla="*/ 8 w 284"/>
                <a:gd name="T99" fmla="*/ 14 h 52"/>
                <a:gd name="T100" fmla="*/ 8 w 284"/>
                <a:gd name="T101" fmla="*/ 10 h 52"/>
                <a:gd name="T102" fmla="*/ 12 w 284"/>
                <a:gd name="T103" fmla="*/ 10 h 52"/>
                <a:gd name="T104" fmla="*/ 6 w 284"/>
                <a:gd name="T105" fmla="*/ 6 h 52"/>
                <a:gd name="T106" fmla="*/ 8 w 284"/>
                <a:gd name="T107" fmla="*/ 6 h 52"/>
                <a:gd name="T108" fmla="*/ 12 w 284"/>
                <a:gd name="T109" fmla="*/ 4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84" h="52">
                  <a:moveTo>
                    <a:pt x="278" y="52"/>
                  </a:moveTo>
                  <a:lnTo>
                    <a:pt x="276" y="48"/>
                  </a:lnTo>
                  <a:lnTo>
                    <a:pt x="276" y="46"/>
                  </a:lnTo>
                  <a:lnTo>
                    <a:pt x="274" y="44"/>
                  </a:lnTo>
                  <a:lnTo>
                    <a:pt x="272" y="44"/>
                  </a:lnTo>
                  <a:lnTo>
                    <a:pt x="272" y="42"/>
                  </a:lnTo>
                  <a:lnTo>
                    <a:pt x="270" y="42"/>
                  </a:lnTo>
                  <a:lnTo>
                    <a:pt x="270" y="42"/>
                  </a:lnTo>
                  <a:lnTo>
                    <a:pt x="272" y="42"/>
                  </a:lnTo>
                  <a:lnTo>
                    <a:pt x="274" y="42"/>
                  </a:lnTo>
                  <a:lnTo>
                    <a:pt x="276" y="44"/>
                  </a:lnTo>
                  <a:lnTo>
                    <a:pt x="276" y="44"/>
                  </a:lnTo>
                  <a:lnTo>
                    <a:pt x="276" y="44"/>
                  </a:lnTo>
                  <a:lnTo>
                    <a:pt x="278" y="46"/>
                  </a:lnTo>
                  <a:lnTo>
                    <a:pt x="280" y="46"/>
                  </a:lnTo>
                  <a:lnTo>
                    <a:pt x="280" y="48"/>
                  </a:lnTo>
                  <a:lnTo>
                    <a:pt x="282" y="48"/>
                  </a:lnTo>
                  <a:lnTo>
                    <a:pt x="284" y="50"/>
                  </a:lnTo>
                  <a:lnTo>
                    <a:pt x="282" y="50"/>
                  </a:lnTo>
                  <a:lnTo>
                    <a:pt x="280" y="50"/>
                  </a:lnTo>
                  <a:lnTo>
                    <a:pt x="280" y="52"/>
                  </a:lnTo>
                  <a:lnTo>
                    <a:pt x="278" y="52"/>
                  </a:lnTo>
                  <a:lnTo>
                    <a:pt x="278" y="52"/>
                  </a:lnTo>
                  <a:close/>
                  <a:moveTo>
                    <a:pt x="12" y="2"/>
                  </a:moveTo>
                  <a:lnTo>
                    <a:pt x="16" y="0"/>
                  </a:lnTo>
                  <a:lnTo>
                    <a:pt x="18" y="2"/>
                  </a:lnTo>
                  <a:lnTo>
                    <a:pt x="12" y="2"/>
                  </a:lnTo>
                  <a:close/>
                  <a:moveTo>
                    <a:pt x="8" y="2"/>
                  </a:moveTo>
                  <a:lnTo>
                    <a:pt x="10" y="4"/>
                  </a:lnTo>
                  <a:lnTo>
                    <a:pt x="12" y="2"/>
                  </a:lnTo>
                  <a:lnTo>
                    <a:pt x="8" y="2"/>
                  </a:lnTo>
                  <a:close/>
                  <a:moveTo>
                    <a:pt x="0" y="12"/>
                  </a:moveTo>
                  <a:lnTo>
                    <a:pt x="0" y="12"/>
                  </a:lnTo>
                  <a:lnTo>
                    <a:pt x="2" y="12"/>
                  </a:lnTo>
                  <a:lnTo>
                    <a:pt x="4" y="12"/>
                  </a:lnTo>
                  <a:lnTo>
                    <a:pt x="0" y="14"/>
                  </a:lnTo>
                  <a:lnTo>
                    <a:pt x="0" y="12"/>
                  </a:lnTo>
                  <a:close/>
                  <a:moveTo>
                    <a:pt x="18" y="16"/>
                  </a:moveTo>
                  <a:lnTo>
                    <a:pt x="20" y="16"/>
                  </a:lnTo>
                  <a:lnTo>
                    <a:pt x="20" y="20"/>
                  </a:lnTo>
                  <a:lnTo>
                    <a:pt x="22" y="20"/>
                  </a:lnTo>
                  <a:lnTo>
                    <a:pt x="22" y="18"/>
                  </a:lnTo>
                  <a:lnTo>
                    <a:pt x="20" y="16"/>
                  </a:lnTo>
                  <a:lnTo>
                    <a:pt x="22" y="16"/>
                  </a:lnTo>
                  <a:lnTo>
                    <a:pt x="24" y="18"/>
                  </a:lnTo>
                  <a:lnTo>
                    <a:pt x="26" y="16"/>
                  </a:lnTo>
                  <a:lnTo>
                    <a:pt x="24" y="16"/>
                  </a:lnTo>
                  <a:lnTo>
                    <a:pt x="24" y="14"/>
                  </a:lnTo>
                  <a:lnTo>
                    <a:pt x="26" y="14"/>
                  </a:lnTo>
                  <a:lnTo>
                    <a:pt x="28" y="14"/>
                  </a:lnTo>
                  <a:lnTo>
                    <a:pt x="28" y="14"/>
                  </a:lnTo>
                  <a:lnTo>
                    <a:pt x="26" y="14"/>
                  </a:lnTo>
                  <a:lnTo>
                    <a:pt x="26" y="12"/>
                  </a:lnTo>
                  <a:lnTo>
                    <a:pt x="26" y="12"/>
                  </a:lnTo>
                  <a:lnTo>
                    <a:pt x="28" y="12"/>
                  </a:lnTo>
                  <a:lnTo>
                    <a:pt x="32" y="12"/>
                  </a:lnTo>
                  <a:lnTo>
                    <a:pt x="34" y="10"/>
                  </a:lnTo>
                  <a:lnTo>
                    <a:pt x="36" y="10"/>
                  </a:lnTo>
                  <a:lnTo>
                    <a:pt x="36" y="8"/>
                  </a:lnTo>
                  <a:lnTo>
                    <a:pt x="34" y="8"/>
                  </a:lnTo>
                  <a:lnTo>
                    <a:pt x="34" y="6"/>
                  </a:lnTo>
                  <a:lnTo>
                    <a:pt x="36" y="6"/>
                  </a:lnTo>
                  <a:lnTo>
                    <a:pt x="36" y="6"/>
                  </a:lnTo>
                  <a:lnTo>
                    <a:pt x="36" y="4"/>
                  </a:lnTo>
                  <a:lnTo>
                    <a:pt x="32" y="4"/>
                  </a:lnTo>
                  <a:lnTo>
                    <a:pt x="32" y="4"/>
                  </a:lnTo>
                  <a:lnTo>
                    <a:pt x="32" y="6"/>
                  </a:lnTo>
                  <a:lnTo>
                    <a:pt x="30" y="6"/>
                  </a:lnTo>
                  <a:lnTo>
                    <a:pt x="28" y="4"/>
                  </a:lnTo>
                  <a:lnTo>
                    <a:pt x="28" y="2"/>
                  </a:lnTo>
                  <a:lnTo>
                    <a:pt x="26" y="2"/>
                  </a:lnTo>
                  <a:lnTo>
                    <a:pt x="24" y="4"/>
                  </a:lnTo>
                  <a:lnTo>
                    <a:pt x="22" y="4"/>
                  </a:lnTo>
                  <a:lnTo>
                    <a:pt x="24" y="6"/>
                  </a:lnTo>
                  <a:lnTo>
                    <a:pt x="22" y="8"/>
                  </a:lnTo>
                  <a:lnTo>
                    <a:pt x="26" y="10"/>
                  </a:lnTo>
                  <a:lnTo>
                    <a:pt x="24" y="10"/>
                  </a:lnTo>
                  <a:lnTo>
                    <a:pt x="24" y="10"/>
                  </a:lnTo>
                  <a:lnTo>
                    <a:pt x="22" y="10"/>
                  </a:lnTo>
                  <a:lnTo>
                    <a:pt x="18" y="16"/>
                  </a:lnTo>
                  <a:close/>
                  <a:moveTo>
                    <a:pt x="14" y="4"/>
                  </a:moveTo>
                  <a:lnTo>
                    <a:pt x="16" y="6"/>
                  </a:lnTo>
                  <a:lnTo>
                    <a:pt x="18" y="6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0" y="6"/>
                  </a:lnTo>
                  <a:lnTo>
                    <a:pt x="20" y="8"/>
                  </a:lnTo>
                  <a:lnTo>
                    <a:pt x="16" y="10"/>
                  </a:lnTo>
                  <a:lnTo>
                    <a:pt x="16" y="14"/>
                  </a:lnTo>
                  <a:lnTo>
                    <a:pt x="14" y="14"/>
                  </a:lnTo>
                  <a:lnTo>
                    <a:pt x="10" y="14"/>
                  </a:lnTo>
                  <a:lnTo>
                    <a:pt x="8" y="16"/>
                  </a:lnTo>
                  <a:lnTo>
                    <a:pt x="10" y="16"/>
                  </a:lnTo>
                  <a:lnTo>
                    <a:pt x="10" y="18"/>
                  </a:lnTo>
                  <a:lnTo>
                    <a:pt x="6" y="16"/>
                  </a:lnTo>
                  <a:lnTo>
                    <a:pt x="6" y="18"/>
                  </a:lnTo>
                  <a:lnTo>
                    <a:pt x="4" y="16"/>
                  </a:lnTo>
                  <a:lnTo>
                    <a:pt x="4" y="16"/>
                  </a:lnTo>
                  <a:lnTo>
                    <a:pt x="6" y="16"/>
                  </a:lnTo>
                  <a:lnTo>
                    <a:pt x="8" y="14"/>
                  </a:lnTo>
                  <a:lnTo>
                    <a:pt x="6" y="12"/>
                  </a:lnTo>
                  <a:lnTo>
                    <a:pt x="8" y="10"/>
                  </a:lnTo>
                  <a:lnTo>
                    <a:pt x="12" y="10"/>
                  </a:lnTo>
                  <a:lnTo>
                    <a:pt x="12" y="10"/>
                  </a:lnTo>
                  <a:lnTo>
                    <a:pt x="8" y="10"/>
                  </a:lnTo>
                  <a:lnTo>
                    <a:pt x="6" y="6"/>
                  </a:lnTo>
                  <a:lnTo>
                    <a:pt x="6" y="4"/>
                  </a:lnTo>
                  <a:lnTo>
                    <a:pt x="8" y="6"/>
                  </a:lnTo>
                  <a:lnTo>
                    <a:pt x="12" y="6"/>
                  </a:lnTo>
                  <a:lnTo>
                    <a:pt x="12" y="4"/>
                  </a:lnTo>
                  <a:lnTo>
                    <a:pt x="14" y="4"/>
                  </a:lnTo>
                  <a:close/>
                </a:path>
              </a:pathLst>
            </a:custGeom>
            <a:grpFill/>
            <a:ln w="6350">
              <a:solidFill>
                <a:srgbClr val="015C7A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/>
              <a:endParaRPr lang="en-US" sz="3448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39" name="Equador">
              <a:extLst>
                <a:ext uri="{FF2B5EF4-FFF2-40B4-BE49-F238E27FC236}">
                  <a16:creationId xmlns:a16="http://schemas.microsoft.com/office/drawing/2014/main" id="{5FC4265F-2768-44C1-ABDA-54F27841526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25203" y="4394671"/>
              <a:ext cx="141626" cy="153109"/>
            </a:xfrm>
            <a:custGeom>
              <a:avLst/>
              <a:gdLst>
                <a:gd name="T0" fmla="*/ 70 w 74"/>
                <a:gd name="T1" fmla="*/ 18 h 80"/>
                <a:gd name="T2" fmla="*/ 68 w 74"/>
                <a:gd name="T3" fmla="*/ 14 h 80"/>
                <a:gd name="T4" fmla="*/ 62 w 74"/>
                <a:gd name="T5" fmla="*/ 12 h 80"/>
                <a:gd name="T6" fmla="*/ 60 w 74"/>
                <a:gd name="T7" fmla="*/ 14 h 80"/>
                <a:gd name="T8" fmla="*/ 58 w 74"/>
                <a:gd name="T9" fmla="*/ 18 h 80"/>
                <a:gd name="T10" fmla="*/ 52 w 74"/>
                <a:gd name="T11" fmla="*/ 16 h 80"/>
                <a:gd name="T12" fmla="*/ 44 w 74"/>
                <a:gd name="T13" fmla="*/ 14 h 80"/>
                <a:gd name="T14" fmla="*/ 44 w 74"/>
                <a:gd name="T15" fmla="*/ 10 h 80"/>
                <a:gd name="T16" fmla="*/ 38 w 74"/>
                <a:gd name="T17" fmla="*/ 6 h 80"/>
                <a:gd name="T18" fmla="*/ 30 w 74"/>
                <a:gd name="T19" fmla="*/ 0 h 80"/>
                <a:gd name="T20" fmla="*/ 26 w 74"/>
                <a:gd name="T21" fmla="*/ 2 h 80"/>
                <a:gd name="T22" fmla="*/ 16 w 74"/>
                <a:gd name="T23" fmla="*/ 6 h 80"/>
                <a:gd name="T24" fmla="*/ 10 w 74"/>
                <a:gd name="T25" fmla="*/ 8 h 80"/>
                <a:gd name="T26" fmla="*/ 12 w 74"/>
                <a:gd name="T27" fmla="*/ 12 h 80"/>
                <a:gd name="T28" fmla="*/ 12 w 74"/>
                <a:gd name="T29" fmla="*/ 18 h 80"/>
                <a:gd name="T30" fmla="*/ 6 w 74"/>
                <a:gd name="T31" fmla="*/ 24 h 80"/>
                <a:gd name="T32" fmla="*/ 6 w 74"/>
                <a:gd name="T33" fmla="*/ 30 h 80"/>
                <a:gd name="T34" fmla="*/ 0 w 74"/>
                <a:gd name="T35" fmla="*/ 34 h 80"/>
                <a:gd name="T36" fmla="*/ 2 w 74"/>
                <a:gd name="T37" fmla="*/ 38 h 80"/>
                <a:gd name="T38" fmla="*/ 4 w 74"/>
                <a:gd name="T39" fmla="*/ 44 h 80"/>
                <a:gd name="T40" fmla="*/ 0 w 74"/>
                <a:gd name="T41" fmla="*/ 46 h 80"/>
                <a:gd name="T42" fmla="*/ 4 w 74"/>
                <a:gd name="T43" fmla="*/ 50 h 80"/>
                <a:gd name="T44" fmla="*/ 8 w 74"/>
                <a:gd name="T45" fmla="*/ 54 h 80"/>
                <a:gd name="T46" fmla="*/ 12 w 74"/>
                <a:gd name="T47" fmla="*/ 50 h 80"/>
                <a:gd name="T48" fmla="*/ 14 w 74"/>
                <a:gd name="T49" fmla="*/ 46 h 80"/>
                <a:gd name="T50" fmla="*/ 14 w 74"/>
                <a:gd name="T51" fmla="*/ 50 h 80"/>
                <a:gd name="T52" fmla="*/ 14 w 74"/>
                <a:gd name="T53" fmla="*/ 48 h 80"/>
                <a:gd name="T54" fmla="*/ 16 w 74"/>
                <a:gd name="T55" fmla="*/ 52 h 80"/>
                <a:gd name="T56" fmla="*/ 16 w 74"/>
                <a:gd name="T57" fmla="*/ 56 h 80"/>
                <a:gd name="T58" fmla="*/ 12 w 74"/>
                <a:gd name="T59" fmla="*/ 62 h 80"/>
                <a:gd name="T60" fmla="*/ 12 w 74"/>
                <a:gd name="T61" fmla="*/ 66 h 80"/>
                <a:gd name="T62" fmla="*/ 8 w 74"/>
                <a:gd name="T63" fmla="*/ 70 h 80"/>
                <a:gd name="T64" fmla="*/ 12 w 74"/>
                <a:gd name="T65" fmla="*/ 72 h 80"/>
                <a:gd name="T66" fmla="*/ 16 w 74"/>
                <a:gd name="T67" fmla="*/ 72 h 80"/>
                <a:gd name="T68" fmla="*/ 22 w 74"/>
                <a:gd name="T69" fmla="*/ 74 h 80"/>
                <a:gd name="T70" fmla="*/ 26 w 74"/>
                <a:gd name="T71" fmla="*/ 80 h 80"/>
                <a:gd name="T72" fmla="*/ 38 w 74"/>
                <a:gd name="T73" fmla="*/ 58 h 80"/>
                <a:gd name="T74" fmla="*/ 52 w 74"/>
                <a:gd name="T75" fmla="*/ 52 h 80"/>
                <a:gd name="T76" fmla="*/ 66 w 74"/>
                <a:gd name="T77" fmla="*/ 40 h 80"/>
                <a:gd name="T78" fmla="*/ 72 w 74"/>
                <a:gd name="T79" fmla="*/ 32 h 80"/>
                <a:gd name="T80" fmla="*/ 74 w 74"/>
                <a:gd name="T81" fmla="*/ 28 h 80"/>
                <a:gd name="T82" fmla="*/ 70 w 74"/>
                <a:gd name="T83" fmla="*/ 20 h 80"/>
                <a:gd name="T84" fmla="*/ 70 w 74"/>
                <a:gd name="T85" fmla="*/ 18 h 80"/>
                <a:gd name="T86" fmla="*/ 8 w 74"/>
                <a:gd name="T87" fmla="*/ 58 h 80"/>
                <a:gd name="T88" fmla="*/ 10 w 74"/>
                <a:gd name="T89" fmla="*/ 54 h 80"/>
                <a:gd name="T90" fmla="*/ 12 w 74"/>
                <a:gd name="T91" fmla="*/ 52 h 80"/>
                <a:gd name="T92" fmla="*/ 12 w 74"/>
                <a:gd name="T93" fmla="*/ 56 h 80"/>
                <a:gd name="T94" fmla="*/ 10 w 74"/>
                <a:gd name="T95" fmla="*/ 58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74" h="80">
                  <a:moveTo>
                    <a:pt x="70" y="18"/>
                  </a:moveTo>
                  <a:lnTo>
                    <a:pt x="70" y="18"/>
                  </a:lnTo>
                  <a:lnTo>
                    <a:pt x="68" y="16"/>
                  </a:lnTo>
                  <a:lnTo>
                    <a:pt x="68" y="14"/>
                  </a:lnTo>
                  <a:lnTo>
                    <a:pt x="66" y="14"/>
                  </a:lnTo>
                  <a:lnTo>
                    <a:pt x="62" y="12"/>
                  </a:lnTo>
                  <a:lnTo>
                    <a:pt x="60" y="12"/>
                  </a:lnTo>
                  <a:lnTo>
                    <a:pt x="60" y="14"/>
                  </a:lnTo>
                  <a:lnTo>
                    <a:pt x="60" y="16"/>
                  </a:lnTo>
                  <a:lnTo>
                    <a:pt x="58" y="18"/>
                  </a:lnTo>
                  <a:lnTo>
                    <a:pt x="54" y="16"/>
                  </a:lnTo>
                  <a:lnTo>
                    <a:pt x="52" y="16"/>
                  </a:lnTo>
                  <a:lnTo>
                    <a:pt x="48" y="14"/>
                  </a:lnTo>
                  <a:lnTo>
                    <a:pt x="44" y="14"/>
                  </a:lnTo>
                  <a:lnTo>
                    <a:pt x="44" y="12"/>
                  </a:lnTo>
                  <a:lnTo>
                    <a:pt x="44" y="10"/>
                  </a:lnTo>
                  <a:lnTo>
                    <a:pt x="42" y="6"/>
                  </a:lnTo>
                  <a:lnTo>
                    <a:pt x="38" y="6"/>
                  </a:lnTo>
                  <a:lnTo>
                    <a:pt x="34" y="2"/>
                  </a:lnTo>
                  <a:lnTo>
                    <a:pt x="30" y="0"/>
                  </a:lnTo>
                  <a:lnTo>
                    <a:pt x="26" y="0"/>
                  </a:lnTo>
                  <a:lnTo>
                    <a:pt x="26" y="2"/>
                  </a:lnTo>
                  <a:lnTo>
                    <a:pt x="22" y="2"/>
                  </a:lnTo>
                  <a:lnTo>
                    <a:pt x="16" y="6"/>
                  </a:lnTo>
                  <a:lnTo>
                    <a:pt x="12" y="6"/>
                  </a:lnTo>
                  <a:lnTo>
                    <a:pt x="10" y="8"/>
                  </a:lnTo>
                  <a:lnTo>
                    <a:pt x="12" y="10"/>
                  </a:lnTo>
                  <a:lnTo>
                    <a:pt x="12" y="12"/>
                  </a:lnTo>
                  <a:lnTo>
                    <a:pt x="12" y="14"/>
                  </a:lnTo>
                  <a:lnTo>
                    <a:pt x="12" y="18"/>
                  </a:lnTo>
                  <a:lnTo>
                    <a:pt x="8" y="24"/>
                  </a:lnTo>
                  <a:lnTo>
                    <a:pt x="6" y="24"/>
                  </a:lnTo>
                  <a:lnTo>
                    <a:pt x="8" y="26"/>
                  </a:lnTo>
                  <a:lnTo>
                    <a:pt x="6" y="30"/>
                  </a:lnTo>
                  <a:lnTo>
                    <a:pt x="4" y="30"/>
                  </a:lnTo>
                  <a:lnTo>
                    <a:pt x="0" y="34"/>
                  </a:lnTo>
                  <a:lnTo>
                    <a:pt x="2" y="36"/>
                  </a:lnTo>
                  <a:lnTo>
                    <a:pt x="2" y="38"/>
                  </a:lnTo>
                  <a:lnTo>
                    <a:pt x="2" y="40"/>
                  </a:lnTo>
                  <a:lnTo>
                    <a:pt x="4" y="44"/>
                  </a:lnTo>
                  <a:lnTo>
                    <a:pt x="2" y="46"/>
                  </a:lnTo>
                  <a:lnTo>
                    <a:pt x="0" y="46"/>
                  </a:lnTo>
                  <a:lnTo>
                    <a:pt x="2" y="48"/>
                  </a:lnTo>
                  <a:lnTo>
                    <a:pt x="4" y="50"/>
                  </a:lnTo>
                  <a:lnTo>
                    <a:pt x="6" y="52"/>
                  </a:lnTo>
                  <a:lnTo>
                    <a:pt x="8" y="54"/>
                  </a:lnTo>
                  <a:lnTo>
                    <a:pt x="10" y="52"/>
                  </a:lnTo>
                  <a:lnTo>
                    <a:pt x="12" y="50"/>
                  </a:lnTo>
                  <a:lnTo>
                    <a:pt x="12" y="48"/>
                  </a:lnTo>
                  <a:lnTo>
                    <a:pt x="14" y="46"/>
                  </a:lnTo>
                  <a:lnTo>
                    <a:pt x="14" y="48"/>
                  </a:lnTo>
                  <a:lnTo>
                    <a:pt x="14" y="50"/>
                  </a:lnTo>
                  <a:lnTo>
                    <a:pt x="14" y="50"/>
                  </a:lnTo>
                  <a:lnTo>
                    <a:pt x="14" y="48"/>
                  </a:lnTo>
                  <a:lnTo>
                    <a:pt x="14" y="48"/>
                  </a:lnTo>
                  <a:lnTo>
                    <a:pt x="16" y="52"/>
                  </a:lnTo>
                  <a:lnTo>
                    <a:pt x="16" y="54"/>
                  </a:lnTo>
                  <a:lnTo>
                    <a:pt x="16" y="56"/>
                  </a:lnTo>
                  <a:lnTo>
                    <a:pt x="14" y="58"/>
                  </a:lnTo>
                  <a:lnTo>
                    <a:pt x="12" y="62"/>
                  </a:lnTo>
                  <a:lnTo>
                    <a:pt x="12" y="62"/>
                  </a:lnTo>
                  <a:lnTo>
                    <a:pt x="12" y="66"/>
                  </a:lnTo>
                  <a:lnTo>
                    <a:pt x="10" y="68"/>
                  </a:lnTo>
                  <a:lnTo>
                    <a:pt x="8" y="70"/>
                  </a:lnTo>
                  <a:lnTo>
                    <a:pt x="8" y="72"/>
                  </a:lnTo>
                  <a:lnTo>
                    <a:pt x="12" y="72"/>
                  </a:lnTo>
                  <a:lnTo>
                    <a:pt x="14" y="70"/>
                  </a:lnTo>
                  <a:lnTo>
                    <a:pt x="16" y="72"/>
                  </a:lnTo>
                  <a:lnTo>
                    <a:pt x="18" y="74"/>
                  </a:lnTo>
                  <a:lnTo>
                    <a:pt x="22" y="74"/>
                  </a:lnTo>
                  <a:lnTo>
                    <a:pt x="26" y="80"/>
                  </a:lnTo>
                  <a:lnTo>
                    <a:pt x="26" y="80"/>
                  </a:lnTo>
                  <a:lnTo>
                    <a:pt x="28" y="78"/>
                  </a:lnTo>
                  <a:lnTo>
                    <a:pt x="38" y="58"/>
                  </a:lnTo>
                  <a:lnTo>
                    <a:pt x="40" y="56"/>
                  </a:lnTo>
                  <a:lnTo>
                    <a:pt x="52" y="52"/>
                  </a:lnTo>
                  <a:lnTo>
                    <a:pt x="58" y="48"/>
                  </a:lnTo>
                  <a:lnTo>
                    <a:pt x="66" y="40"/>
                  </a:lnTo>
                  <a:lnTo>
                    <a:pt x="70" y="32"/>
                  </a:lnTo>
                  <a:lnTo>
                    <a:pt x="72" y="32"/>
                  </a:lnTo>
                  <a:lnTo>
                    <a:pt x="72" y="30"/>
                  </a:lnTo>
                  <a:lnTo>
                    <a:pt x="74" y="28"/>
                  </a:lnTo>
                  <a:lnTo>
                    <a:pt x="74" y="26"/>
                  </a:lnTo>
                  <a:lnTo>
                    <a:pt x="70" y="20"/>
                  </a:lnTo>
                  <a:lnTo>
                    <a:pt x="70" y="20"/>
                  </a:lnTo>
                  <a:lnTo>
                    <a:pt x="70" y="18"/>
                  </a:lnTo>
                  <a:lnTo>
                    <a:pt x="70" y="18"/>
                  </a:lnTo>
                  <a:close/>
                  <a:moveTo>
                    <a:pt x="8" y="58"/>
                  </a:moveTo>
                  <a:lnTo>
                    <a:pt x="8" y="56"/>
                  </a:lnTo>
                  <a:lnTo>
                    <a:pt x="10" y="54"/>
                  </a:lnTo>
                  <a:lnTo>
                    <a:pt x="12" y="52"/>
                  </a:lnTo>
                  <a:lnTo>
                    <a:pt x="12" y="52"/>
                  </a:lnTo>
                  <a:lnTo>
                    <a:pt x="12" y="54"/>
                  </a:lnTo>
                  <a:lnTo>
                    <a:pt x="12" y="56"/>
                  </a:lnTo>
                  <a:lnTo>
                    <a:pt x="12" y="58"/>
                  </a:lnTo>
                  <a:lnTo>
                    <a:pt x="10" y="58"/>
                  </a:lnTo>
                  <a:lnTo>
                    <a:pt x="8" y="58"/>
                  </a:lnTo>
                  <a:close/>
                </a:path>
              </a:pathLst>
            </a:custGeom>
            <a:grpFill/>
            <a:ln w="6350">
              <a:solidFill>
                <a:srgbClr val="015C7A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/>
              <a:endParaRPr lang="en-US" sz="3448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40" name="Colombia">
              <a:extLst>
                <a:ext uri="{FF2B5EF4-FFF2-40B4-BE49-F238E27FC236}">
                  <a16:creationId xmlns:a16="http://schemas.microsoft.com/office/drawing/2014/main" id="{C359A2E4-686F-4D21-9A7B-B17239F34C57}"/>
                </a:ext>
              </a:extLst>
            </p:cNvPr>
            <p:cNvSpPr>
              <a:spLocks/>
            </p:cNvSpPr>
            <p:nvPr/>
          </p:nvSpPr>
          <p:spPr bwMode="auto">
            <a:xfrm>
              <a:off x="4074963" y="4122903"/>
              <a:ext cx="283251" cy="405738"/>
            </a:xfrm>
            <a:custGeom>
              <a:avLst/>
              <a:gdLst>
                <a:gd name="T0" fmla="*/ 120 w 148"/>
                <a:gd name="T1" fmla="*/ 174 h 212"/>
                <a:gd name="T2" fmla="*/ 118 w 148"/>
                <a:gd name="T3" fmla="*/ 152 h 212"/>
                <a:gd name="T4" fmla="*/ 120 w 148"/>
                <a:gd name="T5" fmla="*/ 146 h 212"/>
                <a:gd name="T6" fmla="*/ 130 w 148"/>
                <a:gd name="T7" fmla="*/ 136 h 212"/>
                <a:gd name="T8" fmla="*/ 142 w 148"/>
                <a:gd name="T9" fmla="*/ 134 h 212"/>
                <a:gd name="T10" fmla="*/ 148 w 148"/>
                <a:gd name="T11" fmla="*/ 144 h 212"/>
                <a:gd name="T12" fmla="*/ 144 w 148"/>
                <a:gd name="T13" fmla="*/ 128 h 212"/>
                <a:gd name="T14" fmla="*/ 138 w 148"/>
                <a:gd name="T15" fmla="*/ 124 h 212"/>
                <a:gd name="T16" fmla="*/ 138 w 148"/>
                <a:gd name="T17" fmla="*/ 106 h 212"/>
                <a:gd name="T18" fmla="*/ 138 w 148"/>
                <a:gd name="T19" fmla="*/ 92 h 212"/>
                <a:gd name="T20" fmla="*/ 144 w 148"/>
                <a:gd name="T21" fmla="*/ 80 h 212"/>
                <a:gd name="T22" fmla="*/ 132 w 148"/>
                <a:gd name="T23" fmla="*/ 80 h 212"/>
                <a:gd name="T24" fmla="*/ 124 w 148"/>
                <a:gd name="T25" fmla="*/ 78 h 212"/>
                <a:gd name="T26" fmla="*/ 102 w 148"/>
                <a:gd name="T27" fmla="*/ 70 h 212"/>
                <a:gd name="T28" fmla="*/ 90 w 148"/>
                <a:gd name="T29" fmla="*/ 68 h 212"/>
                <a:gd name="T30" fmla="*/ 82 w 148"/>
                <a:gd name="T31" fmla="*/ 62 h 212"/>
                <a:gd name="T32" fmla="*/ 76 w 148"/>
                <a:gd name="T33" fmla="*/ 42 h 212"/>
                <a:gd name="T34" fmla="*/ 74 w 148"/>
                <a:gd name="T35" fmla="*/ 34 h 212"/>
                <a:gd name="T36" fmla="*/ 82 w 148"/>
                <a:gd name="T37" fmla="*/ 20 h 212"/>
                <a:gd name="T38" fmla="*/ 96 w 148"/>
                <a:gd name="T39" fmla="*/ 8 h 212"/>
                <a:gd name="T40" fmla="*/ 98 w 148"/>
                <a:gd name="T41" fmla="*/ 4 h 212"/>
                <a:gd name="T42" fmla="*/ 90 w 148"/>
                <a:gd name="T43" fmla="*/ 4 h 212"/>
                <a:gd name="T44" fmla="*/ 84 w 148"/>
                <a:gd name="T45" fmla="*/ 6 h 212"/>
                <a:gd name="T46" fmla="*/ 70 w 148"/>
                <a:gd name="T47" fmla="*/ 16 h 212"/>
                <a:gd name="T48" fmla="*/ 62 w 148"/>
                <a:gd name="T49" fmla="*/ 20 h 212"/>
                <a:gd name="T50" fmla="*/ 58 w 148"/>
                <a:gd name="T51" fmla="*/ 20 h 212"/>
                <a:gd name="T52" fmla="*/ 48 w 148"/>
                <a:gd name="T53" fmla="*/ 20 h 212"/>
                <a:gd name="T54" fmla="*/ 42 w 148"/>
                <a:gd name="T55" fmla="*/ 34 h 212"/>
                <a:gd name="T56" fmla="*/ 38 w 148"/>
                <a:gd name="T57" fmla="*/ 40 h 212"/>
                <a:gd name="T58" fmla="*/ 28 w 148"/>
                <a:gd name="T59" fmla="*/ 48 h 212"/>
                <a:gd name="T60" fmla="*/ 28 w 148"/>
                <a:gd name="T61" fmla="*/ 58 h 212"/>
                <a:gd name="T62" fmla="*/ 24 w 148"/>
                <a:gd name="T63" fmla="*/ 54 h 212"/>
                <a:gd name="T64" fmla="*/ 20 w 148"/>
                <a:gd name="T65" fmla="*/ 56 h 212"/>
                <a:gd name="T66" fmla="*/ 14 w 148"/>
                <a:gd name="T67" fmla="*/ 66 h 212"/>
                <a:gd name="T68" fmla="*/ 20 w 148"/>
                <a:gd name="T69" fmla="*/ 76 h 212"/>
                <a:gd name="T70" fmla="*/ 20 w 148"/>
                <a:gd name="T71" fmla="*/ 82 h 212"/>
                <a:gd name="T72" fmla="*/ 20 w 148"/>
                <a:gd name="T73" fmla="*/ 90 h 212"/>
                <a:gd name="T74" fmla="*/ 18 w 148"/>
                <a:gd name="T75" fmla="*/ 106 h 212"/>
                <a:gd name="T76" fmla="*/ 24 w 148"/>
                <a:gd name="T77" fmla="*/ 110 h 212"/>
                <a:gd name="T78" fmla="*/ 16 w 148"/>
                <a:gd name="T79" fmla="*/ 122 h 212"/>
                <a:gd name="T80" fmla="*/ 0 w 148"/>
                <a:gd name="T81" fmla="*/ 138 h 212"/>
                <a:gd name="T82" fmla="*/ 16 w 148"/>
                <a:gd name="T83" fmla="*/ 148 h 212"/>
                <a:gd name="T84" fmla="*/ 26 w 148"/>
                <a:gd name="T85" fmla="*/ 158 h 212"/>
                <a:gd name="T86" fmla="*/ 34 w 148"/>
                <a:gd name="T87" fmla="*/ 154 h 212"/>
                <a:gd name="T88" fmla="*/ 44 w 148"/>
                <a:gd name="T89" fmla="*/ 160 h 212"/>
                <a:gd name="T90" fmla="*/ 54 w 148"/>
                <a:gd name="T91" fmla="*/ 162 h 212"/>
                <a:gd name="T92" fmla="*/ 62 w 148"/>
                <a:gd name="T93" fmla="*/ 174 h 212"/>
                <a:gd name="T94" fmla="*/ 72 w 148"/>
                <a:gd name="T95" fmla="*/ 184 h 212"/>
                <a:gd name="T96" fmla="*/ 78 w 148"/>
                <a:gd name="T97" fmla="*/ 190 h 212"/>
                <a:gd name="T98" fmla="*/ 92 w 148"/>
                <a:gd name="T99" fmla="*/ 188 h 212"/>
                <a:gd name="T100" fmla="*/ 104 w 148"/>
                <a:gd name="T101" fmla="*/ 188 h 212"/>
                <a:gd name="T102" fmla="*/ 102 w 148"/>
                <a:gd name="T103" fmla="*/ 206 h 212"/>
                <a:gd name="T104" fmla="*/ 110 w 148"/>
                <a:gd name="T105" fmla="*/ 212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48" h="212">
                  <a:moveTo>
                    <a:pt x="110" y="212"/>
                  </a:moveTo>
                  <a:lnTo>
                    <a:pt x="112" y="206"/>
                  </a:lnTo>
                  <a:lnTo>
                    <a:pt x="120" y="180"/>
                  </a:lnTo>
                  <a:lnTo>
                    <a:pt x="120" y="178"/>
                  </a:lnTo>
                  <a:lnTo>
                    <a:pt x="120" y="174"/>
                  </a:lnTo>
                  <a:lnTo>
                    <a:pt x="118" y="168"/>
                  </a:lnTo>
                  <a:lnTo>
                    <a:pt x="112" y="164"/>
                  </a:lnTo>
                  <a:lnTo>
                    <a:pt x="110" y="162"/>
                  </a:lnTo>
                  <a:lnTo>
                    <a:pt x="110" y="154"/>
                  </a:lnTo>
                  <a:lnTo>
                    <a:pt x="118" y="152"/>
                  </a:lnTo>
                  <a:lnTo>
                    <a:pt x="120" y="154"/>
                  </a:lnTo>
                  <a:lnTo>
                    <a:pt x="122" y="152"/>
                  </a:lnTo>
                  <a:lnTo>
                    <a:pt x="120" y="150"/>
                  </a:lnTo>
                  <a:lnTo>
                    <a:pt x="122" y="150"/>
                  </a:lnTo>
                  <a:lnTo>
                    <a:pt x="120" y="146"/>
                  </a:lnTo>
                  <a:lnTo>
                    <a:pt x="116" y="144"/>
                  </a:lnTo>
                  <a:lnTo>
                    <a:pt x="114" y="142"/>
                  </a:lnTo>
                  <a:lnTo>
                    <a:pt x="114" y="138"/>
                  </a:lnTo>
                  <a:lnTo>
                    <a:pt x="128" y="138"/>
                  </a:lnTo>
                  <a:lnTo>
                    <a:pt x="130" y="136"/>
                  </a:lnTo>
                  <a:lnTo>
                    <a:pt x="132" y="136"/>
                  </a:lnTo>
                  <a:lnTo>
                    <a:pt x="134" y="138"/>
                  </a:lnTo>
                  <a:lnTo>
                    <a:pt x="136" y="138"/>
                  </a:lnTo>
                  <a:lnTo>
                    <a:pt x="138" y="134"/>
                  </a:lnTo>
                  <a:lnTo>
                    <a:pt x="142" y="134"/>
                  </a:lnTo>
                  <a:lnTo>
                    <a:pt x="142" y="136"/>
                  </a:lnTo>
                  <a:lnTo>
                    <a:pt x="144" y="138"/>
                  </a:lnTo>
                  <a:lnTo>
                    <a:pt x="144" y="140"/>
                  </a:lnTo>
                  <a:lnTo>
                    <a:pt x="144" y="144"/>
                  </a:lnTo>
                  <a:lnTo>
                    <a:pt x="148" y="144"/>
                  </a:lnTo>
                  <a:lnTo>
                    <a:pt x="148" y="140"/>
                  </a:lnTo>
                  <a:lnTo>
                    <a:pt x="146" y="134"/>
                  </a:lnTo>
                  <a:lnTo>
                    <a:pt x="144" y="132"/>
                  </a:lnTo>
                  <a:lnTo>
                    <a:pt x="144" y="130"/>
                  </a:lnTo>
                  <a:lnTo>
                    <a:pt x="144" y="128"/>
                  </a:lnTo>
                  <a:lnTo>
                    <a:pt x="142" y="128"/>
                  </a:lnTo>
                  <a:lnTo>
                    <a:pt x="142" y="124"/>
                  </a:lnTo>
                  <a:lnTo>
                    <a:pt x="140" y="124"/>
                  </a:lnTo>
                  <a:lnTo>
                    <a:pt x="140" y="126"/>
                  </a:lnTo>
                  <a:lnTo>
                    <a:pt x="138" y="124"/>
                  </a:lnTo>
                  <a:lnTo>
                    <a:pt x="138" y="124"/>
                  </a:lnTo>
                  <a:lnTo>
                    <a:pt x="142" y="116"/>
                  </a:lnTo>
                  <a:lnTo>
                    <a:pt x="138" y="110"/>
                  </a:lnTo>
                  <a:lnTo>
                    <a:pt x="138" y="108"/>
                  </a:lnTo>
                  <a:lnTo>
                    <a:pt x="138" y="106"/>
                  </a:lnTo>
                  <a:lnTo>
                    <a:pt x="138" y="102"/>
                  </a:lnTo>
                  <a:lnTo>
                    <a:pt x="138" y="100"/>
                  </a:lnTo>
                  <a:lnTo>
                    <a:pt x="138" y="98"/>
                  </a:lnTo>
                  <a:lnTo>
                    <a:pt x="138" y="94"/>
                  </a:lnTo>
                  <a:lnTo>
                    <a:pt x="138" y="92"/>
                  </a:lnTo>
                  <a:lnTo>
                    <a:pt x="142" y="90"/>
                  </a:lnTo>
                  <a:lnTo>
                    <a:pt x="142" y="90"/>
                  </a:lnTo>
                  <a:lnTo>
                    <a:pt x="142" y="86"/>
                  </a:lnTo>
                  <a:lnTo>
                    <a:pt x="144" y="84"/>
                  </a:lnTo>
                  <a:lnTo>
                    <a:pt x="144" y="80"/>
                  </a:lnTo>
                  <a:lnTo>
                    <a:pt x="140" y="80"/>
                  </a:lnTo>
                  <a:lnTo>
                    <a:pt x="138" y="80"/>
                  </a:lnTo>
                  <a:lnTo>
                    <a:pt x="138" y="80"/>
                  </a:lnTo>
                  <a:lnTo>
                    <a:pt x="134" y="80"/>
                  </a:lnTo>
                  <a:lnTo>
                    <a:pt x="132" y="80"/>
                  </a:lnTo>
                  <a:lnTo>
                    <a:pt x="130" y="82"/>
                  </a:lnTo>
                  <a:lnTo>
                    <a:pt x="128" y="80"/>
                  </a:lnTo>
                  <a:lnTo>
                    <a:pt x="126" y="80"/>
                  </a:lnTo>
                  <a:lnTo>
                    <a:pt x="124" y="80"/>
                  </a:lnTo>
                  <a:lnTo>
                    <a:pt x="124" y="78"/>
                  </a:lnTo>
                  <a:lnTo>
                    <a:pt x="120" y="80"/>
                  </a:lnTo>
                  <a:lnTo>
                    <a:pt x="112" y="70"/>
                  </a:lnTo>
                  <a:lnTo>
                    <a:pt x="110" y="70"/>
                  </a:lnTo>
                  <a:lnTo>
                    <a:pt x="106" y="68"/>
                  </a:lnTo>
                  <a:lnTo>
                    <a:pt x="102" y="70"/>
                  </a:lnTo>
                  <a:lnTo>
                    <a:pt x="100" y="70"/>
                  </a:lnTo>
                  <a:lnTo>
                    <a:pt x="98" y="68"/>
                  </a:lnTo>
                  <a:lnTo>
                    <a:pt x="94" y="68"/>
                  </a:lnTo>
                  <a:lnTo>
                    <a:pt x="92" y="70"/>
                  </a:lnTo>
                  <a:lnTo>
                    <a:pt x="90" y="68"/>
                  </a:lnTo>
                  <a:lnTo>
                    <a:pt x="88" y="68"/>
                  </a:lnTo>
                  <a:lnTo>
                    <a:pt x="84" y="68"/>
                  </a:lnTo>
                  <a:lnTo>
                    <a:pt x="82" y="64"/>
                  </a:lnTo>
                  <a:lnTo>
                    <a:pt x="82" y="62"/>
                  </a:lnTo>
                  <a:lnTo>
                    <a:pt x="82" y="62"/>
                  </a:lnTo>
                  <a:lnTo>
                    <a:pt x="82" y="60"/>
                  </a:lnTo>
                  <a:lnTo>
                    <a:pt x="84" y="58"/>
                  </a:lnTo>
                  <a:lnTo>
                    <a:pt x="82" y="54"/>
                  </a:lnTo>
                  <a:lnTo>
                    <a:pt x="80" y="52"/>
                  </a:lnTo>
                  <a:lnTo>
                    <a:pt x="76" y="42"/>
                  </a:lnTo>
                  <a:lnTo>
                    <a:pt x="74" y="42"/>
                  </a:lnTo>
                  <a:lnTo>
                    <a:pt x="72" y="42"/>
                  </a:lnTo>
                  <a:lnTo>
                    <a:pt x="72" y="42"/>
                  </a:lnTo>
                  <a:lnTo>
                    <a:pt x="74" y="38"/>
                  </a:lnTo>
                  <a:lnTo>
                    <a:pt x="74" y="34"/>
                  </a:lnTo>
                  <a:lnTo>
                    <a:pt x="74" y="32"/>
                  </a:lnTo>
                  <a:lnTo>
                    <a:pt x="74" y="28"/>
                  </a:lnTo>
                  <a:lnTo>
                    <a:pt x="78" y="24"/>
                  </a:lnTo>
                  <a:lnTo>
                    <a:pt x="80" y="22"/>
                  </a:lnTo>
                  <a:lnTo>
                    <a:pt x="82" y="20"/>
                  </a:lnTo>
                  <a:lnTo>
                    <a:pt x="84" y="18"/>
                  </a:lnTo>
                  <a:lnTo>
                    <a:pt x="86" y="16"/>
                  </a:lnTo>
                  <a:lnTo>
                    <a:pt x="90" y="12"/>
                  </a:lnTo>
                  <a:lnTo>
                    <a:pt x="96" y="8"/>
                  </a:lnTo>
                  <a:lnTo>
                    <a:pt x="96" y="8"/>
                  </a:lnTo>
                  <a:lnTo>
                    <a:pt x="98" y="8"/>
                  </a:lnTo>
                  <a:lnTo>
                    <a:pt x="98" y="8"/>
                  </a:lnTo>
                  <a:lnTo>
                    <a:pt x="100" y="6"/>
                  </a:lnTo>
                  <a:lnTo>
                    <a:pt x="100" y="6"/>
                  </a:lnTo>
                  <a:lnTo>
                    <a:pt x="98" y="4"/>
                  </a:lnTo>
                  <a:lnTo>
                    <a:pt x="94" y="2"/>
                  </a:lnTo>
                  <a:lnTo>
                    <a:pt x="92" y="0"/>
                  </a:lnTo>
                  <a:lnTo>
                    <a:pt x="92" y="2"/>
                  </a:lnTo>
                  <a:lnTo>
                    <a:pt x="92" y="4"/>
                  </a:lnTo>
                  <a:lnTo>
                    <a:pt x="90" y="4"/>
                  </a:lnTo>
                  <a:lnTo>
                    <a:pt x="88" y="4"/>
                  </a:lnTo>
                  <a:lnTo>
                    <a:pt x="86" y="4"/>
                  </a:lnTo>
                  <a:lnTo>
                    <a:pt x="84" y="6"/>
                  </a:lnTo>
                  <a:lnTo>
                    <a:pt x="84" y="6"/>
                  </a:lnTo>
                  <a:lnTo>
                    <a:pt x="84" y="6"/>
                  </a:lnTo>
                  <a:lnTo>
                    <a:pt x="84" y="8"/>
                  </a:lnTo>
                  <a:lnTo>
                    <a:pt x="82" y="10"/>
                  </a:lnTo>
                  <a:lnTo>
                    <a:pt x="76" y="12"/>
                  </a:lnTo>
                  <a:lnTo>
                    <a:pt x="74" y="14"/>
                  </a:lnTo>
                  <a:lnTo>
                    <a:pt x="70" y="16"/>
                  </a:lnTo>
                  <a:lnTo>
                    <a:pt x="66" y="16"/>
                  </a:lnTo>
                  <a:lnTo>
                    <a:pt x="62" y="14"/>
                  </a:lnTo>
                  <a:lnTo>
                    <a:pt x="60" y="16"/>
                  </a:lnTo>
                  <a:lnTo>
                    <a:pt x="60" y="18"/>
                  </a:lnTo>
                  <a:lnTo>
                    <a:pt x="62" y="20"/>
                  </a:lnTo>
                  <a:lnTo>
                    <a:pt x="62" y="22"/>
                  </a:lnTo>
                  <a:lnTo>
                    <a:pt x="60" y="24"/>
                  </a:lnTo>
                  <a:lnTo>
                    <a:pt x="58" y="22"/>
                  </a:lnTo>
                  <a:lnTo>
                    <a:pt x="58" y="20"/>
                  </a:lnTo>
                  <a:lnTo>
                    <a:pt x="58" y="20"/>
                  </a:lnTo>
                  <a:lnTo>
                    <a:pt x="60" y="20"/>
                  </a:lnTo>
                  <a:lnTo>
                    <a:pt x="58" y="20"/>
                  </a:lnTo>
                  <a:lnTo>
                    <a:pt x="54" y="18"/>
                  </a:lnTo>
                  <a:lnTo>
                    <a:pt x="52" y="18"/>
                  </a:lnTo>
                  <a:lnTo>
                    <a:pt x="48" y="20"/>
                  </a:lnTo>
                  <a:lnTo>
                    <a:pt x="48" y="22"/>
                  </a:lnTo>
                  <a:lnTo>
                    <a:pt x="44" y="26"/>
                  </a:lnTo>
                  <a:lnTo>
                    <a:pt x="42" y="32"/>
                  </a:lnTo>
                  <a:lnTo>
                    <a:pt x="42" y="34"/>
                  </a:lnTo>
                  <a:lnTo>
                    <a:pt x="42" y="34"/>
                  </a:lnTo>
                  <a:lnTo>
                    <a:pt x="42" y="34"/>
                  </a:lnTo>
                  <a:lnTo>
                    <a:pt x="44" y="36"/>
                  </a:lnTo>
                  <a:lnTo>
                    <a:pt x="42" y="38"/>
                  </a:lnTo>
                  <a:lnTo>
                    <a:pt x="42" y="40"/>
                  </a:lnTo>
                  <a:lnTo>
                    <a:pt x="38" y="40"/>
                  </a:lnTo>
                  <a:lnTo>
                    <a:pt x="36" y="40"/>
                  </a:lnTo>
                  <a:lnTo>
                    <a:pt x="34" y="44"/>
                  </a:lnTo>
                  <a:lnTo>
                    <a:pt x="32" y="44"/>
                  </a:lnTo>
                  <a:lnTo>
                    <a:pt x="30" y="48"/>
                  </a:lnTo>
                  <a:lnTo>
                    <a:pt x="28" y="48"/>
                  </a:lnTo>
                  <a:lnTo>
                    <a:pt x="26" y="48"/>
                  </a:lnTo>
                  <a:lnTo>
                    <a:pt x="26" y="50"/>
                  </a:lnTo>
                  <a:lnTo>
                    <a:pt x="30" y="52"/>
                  </a:lnTo>
                  <a:lnTo>
                    <a:pt x="30" y="56"/>
                  </a:lnTo>
                  <a:lnTo>
                    <a:pt x="28" y="58"/>
                  </a:lnTo>
                  <a:lnTo>
                    <a:pt x="26" y="58"/>
                  </a:lnTo>
                  <a:lnTo>
                    <a:pt x="24" y="56"/>
                  </a:lnTo>
                  <a:lnTo>
                    <a:pt x="24" y="56"/>
                  </a:lnTo>
                  <a:lnTo>
                    <a:pt x="26" y="54"/>
                  </a:lnTo>
                  <a:lnTo>
                    <a:pt x="24" y="54"/>
                  </a:lnTo>
                  <a:lnTo>
                    <a:pt x="22" y="52"/>
                  </a:lnTo>
                  <a:lnTo>
                    <a:pt x="20" y="48"/>
                  </a:lnTo>
                  <a:lnTo>
                    <a:pt x="20" y="50"/>
                  </a:lnTo>
                  <a:lnTo>
                    <a:pt x="20" y="52"/>
                  </a:lnTo>
                  <a:lnTo>
                    <a:pt x="20" y="56"/>
                  </a:lnTo>
                  <a:lnTo>
                    <a:pt x="20" y="58"/>
                  </a:lnTo>
                  <a:lnTo>
                    <a:pt x="18" y="62"/>
                  </a:lnTo>
                  <a:lnTo>
                    <a:pt x="18" y="62"/>
                  </a:lnTo>
                  <a:lnTo>
                    <a:pt x="16" y="62"/>
                  </a:lnTo>
                  <a:lnTo>
                    <a:pt x="14" y="66"/>
                  </a:lnTo>
                  <a:lnTo>
                    <a:pt x="14" y="68"/>
                  </a:lnTo>
                  <a:lnTo>
                    <a:pt x="16" y="70"/>
                  </a:lnTo>
                  <a:lnTo>
                    <a:pt x="16" y="72"/>
                  </a:lnTo>
                  <a:lnTo>
                    <a:pt x="18" y="76"/>
                  </a:lnTo>
                  <a:lnTo>
                    <a:pt x="20" y="76"/>
                  </a:lnTo>
                  <a:lnTo>
                    <a:pt x="20" y="76"/>
                  </a:lnTo>
                  <a:lnTo>
                    <a:pt x="20" y="76"/>
                  </a:lnTo>
                  <a:lnTo>
                    <a:pt x="20" y="78"/>
                  </a:lnTo>
                  <a:lnTo>
                    <a:pt x="20" y="80"/>
                  </a:lnTo>
                  <a:lnTo>
                    <a:pt x="20" y="82"/>
                  </a:lnTo>
                  <a:lnTo>
                    <a:pt x="20" y="82"/>
                  </a:lnTo>
                  <a:lnTo>
                    <a:pt x="20" y="86"/>
                  </a:lnTo>
                  <a:lnTo>
                    <a:pt x="20" y="88"/>
                  </a:lnTo>
                  <a:lnTo>
                    <a:pt x="18" y="90"/>
                  </a:lnTo>
                  <a:lnTo>
                    <a:pt x="20" y="90"/>
                  </a:lnTo>
                  <a:lnTo>
                    <a:pt x="20" y="92"/>
                  </a:lnTo>
                  <a:lnTo>
                    <a:pt x="20" y="96"/>
                  </a:lnTo>
                  <a:lnTo>
                    <a:pt x="20" y="102"/>
                  </a:lnTo>
                  <a:lnTo>
                    <a:pt x="18" y="104"/>
                  </a:lnTo>
                  <a:lnTo>
                    <a:pt x="18" y="106"/>
                  </a:lnTo>
                  <a:lnTo>
                    <a:pt x="20" y="108"/>
                  </a:lnTo>
                  <a:lnTo>
                    <a:pt x="22" y="106"/>
                  </a:lnTo>
                  <a:lnTo>
                    <a:pt x="22" y="108"/>
                  </a:lnTo>
                  <a:lnTo>
                    <a:pt x="22" y="110"/>
                  </a:lnTo>
                  <a:lnTo>
                    <a:pt x="24" y="110"/>
                  </a:lnTo>
                  <a:lnTo>
                    <a:pt x="24" y="110"/>
                  </a:lnTo>
                  <a:lnTo>
                    <a:pt x="22" y="112"/>
                  </a:lnTo>
                  <a:lnTo>
                    <a:pt x="22" y="116"/>
                  </a:lnTo>
                  <a:lnTo>
                    <a:pt x="18" y="120"/>
                  </a:lnTo>
                  <a:lnTo>
                    <a:pt x="16" y="122"/>
                  </a:lnTo>
                  <a:lnTo>
                    <a:pt x="12" y="126"/>
                  </a:lnTo>
                  <a:lnTo>
                    <a:pt x="8" y="126"/>
                  </a:lnTo>
                  <a:lnTo>
                    <a:pt x="4" y="130"/>
                  </a:lnTo>
                  <a:lnTo>
                    <a:pt x="0" y="134"/>
                  </a:lnTo>
                  <a:lnTo>
                    <a:pt x="0" y="138"/>
                  </a:lnTo>
                  <a:lnTo>
                    <a:pt x="0" y="142"/>
                  </a:lnTo>
                  <a:lnTo>
                    <a:pt x="4" y="142"/>
                  </a:lnTo>
                  <a:lnTo>
                    <a:pt x="8" y="144"/>
                  </a:lnTo>
                  <a:lnTo>
                    <a:pt x="12" y="148"/>
                  </a:lnTo>
                  <a:lnTo>
                    <a:pt x="16" y="148"/>
                  </a:lnTo>
                  <a:lnTo>
                    <a:pt x="18" y="152"/>
                  </a:lnTo>
                  <a:lnTo>
                    <a:pt x="18" y="154"/>
                  </a:lnTo>
                  <a:lnTo>
                    <a:pt x="18" y="156"/>
                  </a:lnTo>
                  <a:lnTo>
                    <a:pt x="22" y="156"/>
                  </a:lnTo>
                  <a:lnTo>
                    <a:pt x="26" y="158"/>
                  </a:lnTo>
                  <a:lnTo>
                    <a:pt x="28" y="158"/>
                  </a:lnTo>
                  <a:lnTo>
                    <a:pt x="32" y="160"/>
                  </a:lnTo>
                  <a:lnTo>
                    <a:pt x="34" y="158"/>
                  </a:lnTo>
                  <a:lnTo>
                    <a:pt x="34" y="156"/>
                  </a:lnTo>
                  <a:lnTo>
                    <a:pt x="34" y="154"/>
                  </a:lnTo>
                  <a:lnTo>
                    <a:pt x="36" y="154"/>
                  </a:lnTo>
                  <a:lnTo>
                    <a:pt x="40" y="156"/>
                  </a:lnTo>
                  <a:lnTo>
                    <a:pt x="42" y="156"/>
                  </a:lnTo>
                  <a:lnTo>
                    <a:pt x="42" y="158"/>
                  </a:lnTo>
                  <a:lnTo>
                    <a:pt x="44" y="160"/>
                  </a:lnTo>
                  <a:lnTo>
                    <a:pt x="44" y="160"/>
                  </a:lnTo>
                  <a:lnTo>
                    <a:pt x="44" y="160"/>
                  </a:lnTo>
                  <a:lnTo>
                    <a:pt x="46" y="160"/>
                  </a:lnTo>
                  <a:lnTo>
                    <a:pt x="50" y="162"/>
                  </a:lnTo>
                  <a:lnTo>
                    <a:pt x="54" y="162"/>
                  </a:lnTo>
                  <a:lnTo>
                    <a:pt x="54" y="164"/>
                  </a:lnTo>
                  <a:lnTo>
                    <a:pt x="56" y="168"/>
                  </a:lnTo>
                  <a:lnTo>
                    <a:pt x="58" y="170"/>
                  </a:lnTo>
                  <a:lnTo>
                    <a:pt x="60" y="174"/>
                  </a:lnTo>
                  <a:lnTo>
                    <a:pt x="62" y="174"/>
                  </a:lnTo>
                  <a:lnTo>
                    <a:pt x="66" y="176"/>
                  </a:lnTo>
                  <a:lnTo>
                    <a:pt x="68" y="180"/>
                  </a:lnTo>
                  <a:lnTo>
                    <a:pt x="68" y="182"/>
                  </a:lnTo>
                  <a:lnTo>
                    <a:pt x="70" y="182"/>
                  </a:lnTo>
                  <a:lnTo>
                    <a:pt x="72" y="184"/>
                  </a:lnTo>
                  <a:lnTo>
                    <a:pt x="74" y="186"/>
                  </a:lnTo>
                  <a:lnTo>
                    <a:pt x="72" y="188"/>
                  </a:lnTo>
                  <a:lnTo>
                    <a:pt x="74" y="190"/>
                  </a:lnTo>
                  <a:lnTo>
                    <a:pt x="76" y="190"/>
                  </a:lnTo>
                  <a:lnTo>
                    <a:pt x="78" y="190"/>
                  </a:lnTo>
                  <a:lnTo>
                    <a:pt x="80" y="190"/>
                  </a:lnTo>
                  <a:lnTo>
                    <a:pt x="82" y="190"/>
                  </a:lnTo>
                  <a:lnTo>
                    <a:pt x="84" y="188"/>
                  </a:lnTo>
                  <a:lnTo>
                    <a:pt x="88" y="186"/>
                  </a:lnTo>
                  <a:lnTo>
                    <a:pt x="92" y="188"/>
                  </a:lnTo>
                  <a:lnTo>
                    <a:pt x="94" y="190"/>
                  </a:lnTo>
                  <a:lnTo>
                    <a:pt x="98" y="188"/>
                  </a:lnTo>
                  <a:lnTo>
                    <a:pt x="102" y="188"/>
                  </a:lnTo>
                  <a:lnTo>
                    <a:pt x="102" y="188"/>
                  </a:lnTo>
                  <a:lnTo>
                    <a:pt x="104" y="188"/>
                  </a:lnTo>
                  <a:lnTo>
                    <a:pt x="106" y="190"/>
                  </a:lnTo>
                  <a:lnTo>
                    <a:pt x="108" y="192"/>
                  </a:lnTo>
                  <a:lnTo>
                    <a:pt x="110" y="192"/>
                  </a:lnTo>
                  <a:lnTo>
                    <a:pt x="110" y="192"/>
                  </a:lnTo>
                  <a:lnTo>
                    <a:pt x="102" y="206"/>
                  </a:lnTo>
                  <a:lnTo>
                    <a:pt x="102" y="208"/>
                  </a:lnTo>
                  <a:lnTo>
                    <a:pt x="104" y="208"/>
                  </a:lnTo>
                  <a:lnTo>
                    <a:pt x="108" y="208"/>
                  </a:lnTo>
                  <a:lnTo>
                    <a:pt x="110" y="208"/>
                  </a:lnTo>
                  <a:lnTo>
                    <a:pt x="110" y="212"/>
                  </a:lnTo>
                  <a:close/>
                </a:path>
              </a:pathLst>
            </a:custGeom>
            <a:grpFill/>
            <a:ln w="6350">
              <a:solidFill>
                <a:srgbClr val="015C7A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/>
              <a:endParaRPr lang="en-US" sz="3448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41" name="Chile">
              <a:extLst>
                <a:ext uri="{FF2B5EF4-FFF2-40B4-BE49-F238E27FC236}">
                  <a16:creationId xmlns:a16="http://schemas.microsoft.com/office/drawing/2014/main" id="{97424081-3D66-40A0-98AE-60427BEEBDB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66349" y="4853997"/>
              <a:ext cx="256457" cy="1113866"/>
            </a:xfrm>
            <a:custGeom>
              <a:avLst/>
              <a:gdLst>
                <a:gd name="T0" fmla="*/ 92 w 134"/>
                <a:gd name="T1" fmla="*/ 560 h 582"/>
                <a:gd name="T2" fmla="*/ 90 w 134"/>
                <a:gd name="T3" fmla="*/ 566 h 582"/>
                <a:gd name="T4" fmla="*/ 110 w 134"/>
                <a:gd name="T5" fmla="*/ 566 h 582"/>
                <a:gd name="T6" fmla="*/ 90 w 134"/>
                <a:gd name="T7" fmla="*/ 542 h 582"/>
                <a:gd name="T8" fmla="*/ 108 w 134"/>
                <a:gd name="T9" fmla="*/ 534 h 582"/>
                <a:gd name="T10" fmla="*/ 40 w 134"/>
                <a:gd name="T11" fmla="*/ 480 h 582"/>
                <a:gd name="T12" fmla="*/ 40 w 134"/>
                <a:gd name="T13" fmla="*/ 394 h 582"/>
                <a:gd name="T14" fmla="*/ 30 w 134"/>
                <a:gd name="T15" fmla="*/ 328 h 582"/>
                <a:gd name="T16" fmla="*/ 40 w 134"/>
                <a:gd name="T17" fmla="*/ 224 h 582"/>
                <a:gd name="T18" fmla="*/ 44 w 134"/>
                <a:gd name="T19" fmla="*/ 128 h 582"/>
                <a:gd name="T20" fmla="*/ 42 w 134"/>
                <a:gd name="T21" fmla="*/ 46 h 582"/>
                <a:gd name="T22" fmla="*/ 20 w 134"/>
                <a:gd name="T23" fmla="*/ 8 h 582"/>
                <a:gd name="T24" fmla="*/ 14 w 134"/>
                <a:gd name="T25" fmla="*/ 74 h 582"/>
                <a:gd name="T26" fmla="*/ 12 w 134"/>
                <a:gd name="T27" fmla="*/ 142 h 582"/>
                <a:gd name="T28" fmla="*/ 16 w 134"/>
                <a:gd name="T29" fmla="*/ 204 h 582"/>
                <a:gd name="T30" fmla="*/ 10 w 134"/>
                <a:gd name="T31" fmla="*/ 250 h 582"/>
                <a:gd name="T32" fmla="*/ 4 w 134"/>
                <a:gd name="T33" fmla="*/ 286 h 582"/>
                <a:gd name="T34" fmla="*/ 6 w 134"/>
                <a:gd name="T35" fmla="*/ 334 h 582"/>
                <a:gd name="T36" fmla="*/ 28 w 134"/>
                <a:gd name="T37" fmla="*/ 356 h 582"/>
                <a:gd name="T38" fmla="*/ 24 w 134"/>
                <a:gd name="T39" fmla="*/ 382 h 582"/>
                <a:gd name="T40" fmla="*/ 24 w 134"/>
                <a:gd name="T41" fmla="*/ 420 h 582"/>
                <a:gd name="T42" fmla="*/ 6 w 134"/>
                <a:gd name="T43" fmla="*/ 412 h 582"/>
                <a:gd name="T44" fmla="*/ 16 w 134"/>
                <a:gd name="T45" fmla="*/ 426 h 582"/>
                <a:gd name="T46" fmla="*/ 28 w 134"/>
                <a:gd name="T47" fmla="*/ 442 h 582"/>
                <a:gd name="T48" fmla="*/ 26 w 134"/>
                <a:gd name="T49" fmla="*/ 458 h 582"/>
                <a:gd name="T50" fmla="*/ 30 w 134"/>
                <a:gd name="T51" fmla="*/ 480 h 582"/>
                <a:gd name="T52" fmla="*/ 42 w 134"/>
                <a:gd name="T53" fmla="*/ 504 h 582"/>
                <a:gd name="T54" fmla="*/ 54 w 134"/>
                <a:gd name="T55" fmla="*/ 512 h 582"/>
                <a:gd name="T56" fmla="*/ 58 w 134"/>
                <a:gd name="T57" fmla="*/ 522 h 582"/>
                <a:gd name="T58" fmla="*/ 50 w 134"/>
                <a:gd name="T59" fmla="*/ 528 h 582"/>
                <a:gd name="T60" fmla="*/ 62 w 134"/>
                <a:gd name="T61" fmla="*/ 524 h 582"/>
                <a:gd name="T62" fmla="*/ 58 w 134"/>
                <a:gd name="T63" fmla="*/ 536 h 582"/>
                <a:gd name="T64" fmla="*/ 78 w 134"/>
                <a:gd name="T65" fmla="*/ 530 h 582"/>
                <a:gd name="T66" fmla="*/ 80 w 134"/>
                <a:gd name="T67" fmla="*/ 548 h 582"/>
                <a:gd name="T68" fmla="*/ 104 w 134"/>
                <a:gd name="T69" fmla="*/ 516 h 582"/>
                <a:gd name="T70" fmla="*/ 8 w 134"/>
                <a:gd name="T71" fmla="*/ 366 h 582"/>
                <a:gd name="T72" fmla="*/ 18 w 134"/>
                <a:gd name="T73" fmla="*/ 352 h 582"/>
                <a:gd name="T74" fmla="*/ 16 w 134"/>
                <a:gd name="T75" fmla="*/ 380 h 582"/>
                <a:gd name="T76" fmla="*/ 8 w 134"/>
                <a:gd name="T77" fmla="*/ 390 h 582"/>
                <a:gd name="T78" fmla="*/ 14 w 134"/>
                <a:gd name="T79" fmla="*/ 390 h 582"/>
                <a:gd name="T80" fmla="*/ 22 w 134"/>
                <a:gd name="T81" fmla="*/ 384 h 582"/>
                <a:gd name="T82" fmla="*/ 12 w 134"/>
                <a:gd name="T83" fmla="*/ 394 h 582"/>
                <a:gd name="T84" fmla="*/ 14 w 134"/>
                <a:gd name="T85" fmla="*/ 410 h 582"/>
                <a:gd name="T86" fmla="*/ 10 w 134"/>
                <a:gd name="T87" fmla="*/ 448 h 582"/>
                <a:gd name="T88" fmla="*/ 14 w 134"/>
                <a:gd name="T89" fmla="*/ 468 h 582"/>
                <a:gd name="T90" fmla="*/ 20 w 134"/>
                <a:gd name="T91" fmla="*/ 478 h 582"/>
                <a:gd name="T92" fmla="*/ 26 w 134"/>
                <a:gd name="T93" fmla="*/ 482 h 582"/>
                <a:gd name="T94" fmla="*/ 24 w 134"/>
                <a:gd name="T95" fmla="*/ 492 h 582"/>
                <a:gd name="T96" fmla="*/ 30 w 134"/>
                <a:gd name="T97" fmla="*/ 500 h 582"/>
                <a:gd name="T98" fmla="*/ 30 w 134"/>
                <a:gd name="T99" fmla="*/ 512 h 582"/>
                <a:gd name="T100" fmla="*/ 38 w 134"/>
                <a:gd name="T101" fmla="*/ 514 h 582"/>
                <a:gd name="T102" fmla="*/ 42 w 134"/>
                <a:gd name="T103" fmla="*/ 516 h 582"/>
                <a:gd name="T104" fmla="*/ 44 w 134"/>
                <a:gd name="T105" fmla="*/ 526 h 582"/>
                <a:gd name="T106" fmla="*/ 54 w 134"/>
                <a:gd name="T107" fmla="*/ 540 h 582"/>
                <a:gd name="T108" fmla="*/ 64 w 134"/>
                <a:gd name="T109" fmla="*/ 552 h 582"/>
                <a:gd name="T110" fmla="*/ 68 w 134"/>
                <a:gd name="T111" fmla="*/ 550 h 582"/>
                <a:gd name="T112" fmla="*/ 76 w 134"/>
                <a:gd name="T113" fmla="*/ 554 h 582"/>
                <a:gd name="T114" fmla="*/ 86 w 134"/>
                <a:gd name="T115" fmla="*/ 544 h 582"/>
                <a:gd name="T116" fmla="*/ 132 w 134"/>
                <a:gd name="T117" fmla="*/ 578 h 582"/>
                <a:gd name="T118" fmla="*/ 128 w 134"/>
                <a:gd name="T119" fmla="*/ 570 h 582"/>
                <a:gd name="T120" fmla="*/ 116 w 134"/>
                <a:gd name="T121" fmla="*/ 576 h 5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4" h="582">
                  <a:moveTo>
                    <a:pt x="114" y="564"/>
                  </a:moveTo>
                  <a:lnTo>
                    <a:pt x="114" y="560"/>
                  </a:lnTo>
                  <a:lnTo>
                    <a:pt x="112" y="560"/>
                  </a:lnTo>
                  <a:lnTo>
                    <a:pt x="110" y="558"/>
                  </a:lnTo>
                  <a:lnTo>
                    <a:pt x="106" y="556"/>
                  </a:lnTo>
                  <a:lnTo>
                    <a:pt x="100" y="554"/>
                  </a:lnTo>
                  <a:lnTo>
                    <a:pt x="96" y="554"/>
                  </a:lnTo>
                  <a:lnTo>
                    <a:pt x="96" y="554"/>
                  </a:lnTo>
                  <a:lnTo>
                    <a:pt x="96" y="556"/>
                  </a:lnTo>
                  <a:lnTo>
                    <a:pt x="96" y="556"/>
                  </a:lnTo>
                  <a:lnTo>
                    <a:pt x="94" y="556"/>
                  </a:lnTo>
                  <a:lnTo>
                    <a:pt x="90" y="554"/>
                  </a:lnTo>
                  <a:lnTo>
                    <a:pt x="88" y="554"/>
                  </a:lnTo>
                  <a:lnTo>
                    <a:pt x="88" y="554"/>
                  </a:lnTo>
                  <a:lnTo>
                    <a:pt x="88" y="554"/>
                  </a:lnTo>
                  <a:lnTo>
                    <a:pt x="94" y="558"/>
                  </a:lnTo>
                  <a:lnTo>
                    <a:pt x="94" y="558"/>
                  </a:lnTo>
                  <a:lnTo>
                    <a:pt x="94" y="558"/>
                  </a:lnTo>
                  <a:lnTo>
                    <a:pt x="92" y="558"/>
                  </a:lnTo>
                  <a:lnTo>
                    <a:pt x="92" y="560"/>
                  </a:lnTo>
                  <a:lnTo>
                    <a:pt x="92" y="560"/>
                  </a:lnTo>
                  <a:lnTo>
                    <a:pt x="90" y="558"/>
                  </a:lnTo>
                  <a:lnTo>
                    <a:pt x="88" y="556"/>
                  </a:lnTo>
                  <a:lnTo>
                    <a:pt x="88" y="558"/>
                  </a:lnTo>
                  <a:lnTo>
                    <a:pt x="88" y="558"/>
                  </a:lnTo>
                  <a:lnTo>
                    <a:pt x="86" y="560"/>
                  </a:lnTo>
                  <a:lnTo>
                    <a:pt x="82" y="560"/>
                  </a:lnTo>
                  <a:lnTo>
                    <a:pt x="80" y="560"/>
                  </a:lnTo>
                  <a:lnTo>
                    <a:pt x="82" y="562"/>
                  </a:lnTo>
                  <a:lnTo>
                    <a:pt x="82" y="562"/>
                  </a:lnTo>
                  <a:lnTo>
                    <a:pt x="80" y="562"/>
                  </a:lnTo>
                  <a:lnTo>
                    <a:pt x="78" y="562"/>
                  </a:lnTo>
                  <a:lnTo>
                    <a:pt x="78" y="562"/>
                  </a:lnTo>
                  <a:lnTo>
                    <a:pt x="80" y="564"/>
                  </a:lnTo>
                  <a:lnTo>
                    <a:pt x="82" y="564"/>
                  </a:lnTo>
                  <a:lnTo>
                    <a:pt x="84" y="562"/>
                  </a:lnTo>
                  <a:lnTo>
                    <a:pt x="84" y="562"/>
                  </a:lnTo>
                  <a:lnTo>
                    <a:pt x="86" y="562"/>
                  </a:lnTo>
                  <a:lnTo>
                    <a:pt x="88" y="564"/>
                  </a:lnTo>
                  <a:lnTo>
                    <a:pt x="88" y="564"/>
                  </a:lnTo>
                  <a:lnTo>
                    <a:pt x="90" y="564"/>
                  </a:lnTo>
                  <a:lnTo>
                    <a:pt x="90" y="566"/>
                  </a:lnTo>
                  <a:lnTo>
                    <a:pt x="92" y="566"/>
                  </a:lnTo>
                  <a:lnTo>
                    <a:pt x="90" y="568"/>
                  </a:lnTo>
                  <a:lnTo>
                    <a:pt x="88" y="570"/>
                  </a:lnTo>
                  <a:lnTo>
                    <a:pt x="90" y="572"/>
                  </a:lnTo>
                  <a:lnTo>
                    <a:pt x="92" y="572"/>
                  </a:lnTo>
                  <a:lnTo>
                    <a:pt x="94" y="572"/>
                  </a:lnTo>
                  <a:lnTo>
                    <a:pt x="94" y="574"/>
                  </a:lnTo>
                  <a:lnTo>
                    <a:pt x="96" y="574"/>
                  </a:lnTo>
                  <a:lnTo>
                    <a:pt x="96" y="574"/>
                  </a:lnTo>
                  <a:lnTo>
                    <a:pt x="94" y="572"/>
                  </a:lnTo>
                  <a:lnTo>
                    <a:pt x="92" y="570"/>
                  </a:lnTo>
                  <a:lnTo>
                    <a:pt x="92" y="570"/>
                  </a:lnTo>
                  <a:lnTo>
                    <a:pt x="94" y="570"/>
                  </a:lnTo>
                  <a:lnTo>
                    <a:pt x="94" y="570"/>
                  </a:lnTo>
                  <a:lnTo>
                    <a:pt x="96" y="570"/>
                  </a:lnTo>
                  <a:lnTo>
                    <a:pt x="96" y="568"/>
                  </a:lnTo>
                  <a:lnTo>
                    <a:pt x="94" y="568"/>
                  </a:lnTo>
                  <a:lnTo>
                    <a:pt x="94" y="566"/>
                  </a:lnTo>
                  <a:lnTo>
                    <a:pt x="98" y="564"/>
                  </a:lnTo>
                  <a:lnTo>
                    <a:pt x="100" y="564"/>
                  </a:lnTo>
                  <a:lnTo>
                    <a:pt x="110" y="566"/>
                  </a:lnTo>
                  <a:lnTo>
                    <a:pt x="112" y="566"/>
                  </a:lnTo>
                  <a:lnTo>
                    <a:pt x="112" y="564"/>
                  </a:lnTo>
                  <a:lnTo>
                    <a:pt x="114" y="564"/>
                  </a:lnTo>
                  <a:close/>
                  <a:moveTo>
                    <a:pt x="114" y="558"/>
                  </a:moveTo>
                  <a:lnTo>
                    <a:pt x="110" y="558"/>
                  </a:lnTo>
                  <a:lnTo>
                    <a:pt x="104" y="554"/>
                  </a:lnTo>
                  <a:lnTo>
                    <a:pt x="100" y="552"/>
                  </a:lnTo>
                  <a:lnTo>
                    <a:pt x="98" y="552"/>
                  </a:lnTo>
                  <a:lnTo>
                    <a:pt x="96" y="550"/>
                  </a:lnTo>
                  <a:lnTo>
                    <a:pt x="94" y="548"/>
                  </a:lnTo>
                  <a:lnTo>
                    <a:pt x="94" y="548"/>
                  </a:lnTo>
                  <a:lnTo>
                    <a:pt x="94" y="546"/>
                  </a:lnTo>
                  <a:lnTo>
                    <a:pt x="96" y="544"/>
                  </a:lnTo>
                  <a:lnTo>
                    <a:pt x="98" y="542"/>
                  </a:lnTo>
                  <a:lnTo>
                    <a:pt x="100" y="542"/>
                  </a:lnTo>
                  <a:lnTo>
                    <a:pt x="100" y="540"/>
                  </a:lnTo>
                  <a:lnTo>
                    <a:pt x="100" y="538"/>
                  </a:lnTo>
                  <a:lnTo>
                    <a:pt x="98" y="538"/>
                  </a:lnTo>
                  <a:lnTo>
                    <a:pt x="94" y="540"/>
                  </a:lnTo>
                  <a:lnTo>
                    <a:pt x="92" y="542"/>
                  </a:lnTo>
                  <a:lnTo>
                    <a:pt x="90" y="542"/>
                  </a:lnTo>
                  <a:lnTo>
                    <a:pt x="88" y="538"/>
                  </a:lnTo>
                  <a:lnTo>
                    <a:pt x="88" y="536"/>
                  </a:lnTo>
                  <a:lnTo>
                    <a:pt x="88" y="534"/>
                  </a:lnTo>
                  <a:lnTo>
                    <a:pt x="90" y="532"/>
                  </a:lnTo>
                  <a:lnTo>
                    <a:pt x="90" y="530"/>
                  </a:lnTo>
                  <a:lnTo>
                    <a:pt x="88" y="530"/>
                  </a:lnTo>
                  <a:lnTo>
                    <a:pt x="86" y="530"/>
                  </a:lnTo>
                  <a:lnTo>
                    <a:pt x="88" y="528"/>
                  </a:lnTo>
                  <a:lnTo>
                    <a:pt x="90" y="528"/>
                  </a:lnTo>
                  <a:lnTo>
                    <a:pt x="92" y="528"/>
                  </a:lnTo>
                  <a:lnTo>
                    <a:pt x="92" y="528"/>
                  </a:lnTo>
                  <a:lnTo>
                    <a:pt x="94" y="526"/>
                  </a:lnTo>
                  <a:lnTo>
                    <a:pt x="94" y="524"/>
                  </a:lnTo>
                  <a:lnTo>
                    <a:pt x="94" y="522"/>
                  </a:lnTo>
                  <a:lnTo>
                    <a:pt x="96" y="520"/>
                  </a:lnTo>
                  <a:lnTo>
                    <a:pt x="98" y="520"/>
                  </a:lnTo>
                  <a:lnTo>
                    <a:pt x="100" y="522"/>
                  </a:lnTo>
                  <a:lnTo>
                    <a:pt x="100" y="522"/>
                  </a:lnTo>
                  <a:lnTo>
                    <a:pt x="104" y="520"/>
                  </a:lnTo>
                  <a:lnTo>
                    <a:pt x="108" y="534"/>
                  </a:lnTo>
                  <a:lnTo>
                    <a:pt x="108" y="534"/>
                  </a:lnTo>
                  <a:lnTo>
                    <a:pt x="108" y="534"/>
                  </a:lnTo>
                  <a:lnTo>
                    <a:pt x="114" y="558"/>
                  </a:lnTo>
                  <a:close/>
                  <a:moveTo>
                    <a:pt x="104" y="516"/>
                  </a:moveTo>
                  <a:lnTo>
                    <a:pt x="100" y="514"/>
                  </a:lnTo>
                  <a:lnTo>
                    <a:pt x="98" y="514"/>
                  </a:lnTo>
                  <a:lnTo>
                    <a:pt x="96" y="512"/>
                  </a:lnTo>
                  <a:lnTo>
                    <a:pt x="80" y="512"/>
                  </a:lnTo>
                  <a:lnTo>
                    <a:pt x="72" y="514"/>
                  </a:lnTo>
                  <a:lnTo>
                    <a:pt x="70" y="512"/>
                  </a:lnTo>
                  <a:lnTo>
                    <a:pt x="64" y="512"/>
                  </a:lnTo>
                  <a:lnTo>
                    <a:pt x="62" y="506"/>
                  </a:lnTo>
                  <a:lnTo>
                    <a:pt x="60" y="502"/>
                  </a:lnTo>
                  <a:lnTo>
                    <a:pt x="58" y="500"/>
                  </a:lnTo>
                  <a:lnTo>
                    <a:pt x="58" y="492"/>
                  </a:lnTo>
                  <a:lnTo>
                    <a:pt x="58" y="490"/>
                  </a:lnTo>
                  <a:lnTo>
                    <a:pt x="54" y="490"/>
                  </a:lnTo>
                  <a:lnTo>
                    <a:pt x="50" y="492"/>
                  </a:lnTo>
                  <a:lnTo>
                    <a:pt x="48" y="494"/>
                  </a:lnTo>
                  <a:lnTo>
                    <a:pt x="46" y="494"/>
                  </a:lnTo>
                  <a:lnTo>
                    <a:pt x="40" y="484"/>
                  </a:lnTo>
                  <a:lnTo>
                    <a:pt x="40" y="480"/>
                  </a:lnTo>
                  <a:lnTo>
                    <a:pt x="42" y="468"/>
                  </a:lnTo>
                  <a:lnTo>
                    <a:pt x="44" y="464"/>
                  </a:lnTo>
                  <a:lnTo>
                    <a:pt x="48" y="460"/>
                  </a:lnTo>
                  <a:lnTo>
                    <a:pt x="50" y="454"/>
                  </a:lnTo>
                  <a:lnTo>
                    <a:pt x="48" y="448"/>
                  </a:lnTo>
                  <a:lnTo>
                    <a:pt x="46" y="442"/>
                  </a:lnTo>
                  <a:lnTo>
                    <a:pt x="48" y="438"/>
                  </a:lnTo>
                  <a:lnTo>
                    <a:pt x="50" y="434"/>
                  </a:lnTo>
                  <a:lnTo>
                    <a:pt x="48" y="428"/>
                  </a:lnTo>
                  <a:lnTo>
                    <a:pt x="48" y="426"/>
                  </a:lnTo>
                  <a:lnTo>
                    <a:pt x="50" y="424"/>
                  </a:lnTo>
                  <a:lnTo>
                    <a:pt x="48" y="418"/>
                  </a:lnTo>
                  <a:lnTo>
                    <a:pt x="48" y="412"/>
                  </a:lnTo>
                  <a:lnTo>
                    <a:pt x="46" y="408"/>
                  </a:lnTo>
                  <a:lnTo>
                    <a:pt x="46" y="406"/>
                  </a:lnTo>
                  <a:lnTo>
                    <a:pt x="50" y="402"/>
                  </a:lnTo>
                  <a:lnTo>
                    <a:pt x="50" y="400"/>
                  </a:lnTo>
                  <a:lnTo>
                    <a:pt x="46" y="396"/>
                  </a:lnTo>
                  <a:lnTo>
                    <a:pt x="44" y="392"/>
                  </a:lnTo>
                  <a:lnTo>
                    <a:pt x="40" y="392"/>
                  </a:lnTo>
                  <a:lnTo>
                    <a:pt x="40" y="394"/>
                  </a:lnTo>
                  <a:lnTo>
                    <a:pt x="38" y="392"/>
                  </a:lnTo>
                  <a:lnTo>
                    <a:pt x="38" y="390"/>
                  </a:lnTo>
                  <a:lnTo>
                    <a:pt x="44" y="390"/>
                  </a:lnTo>
                  <a:lnTo>
                    <a:pt x="48" y="386"/>
                  </a:lnTo>
                  <a:lnTo>
                    <a:pt x="46" y="384"/>
                  </a:lnTo>
                  <a:lnTo>
                    <a:pt x="46" y="382"/>
                  </a:lnTo>
                  <a:lnTo>
                    <a:pt x="44" y="384"/>
                  </a:lnTo>
                  <a:lnTo>
                    <a:pt x="42" y="384"/>
                  </a:lnTo>
                  <a:lnTo>
                    <a:pt x="40" y="378"/>
                  </a:lnTo>
                  <a:lnTo>
                    <a:pt x="38" y="374"/>
                  </a:lnTo>
                  <a:lnTo>
                    <a:pt x="38" y="370"/>
                  </a:lnTo>
                  <a:lnTo>
                    <a:pt x="38" y="366"/>
                  </a:lnTo>
                  <a:lnTo>
                    <a:pt x="34" y="364"/>
                  </a:lnTo>
                  <a:lnTo>
                    <a:pt x="32" y="360"/>
                  </a:lnTo>
                  <a:lnTo>
                    <a:pt x="32" y="352"/>
                  </a:lnTo>
                  <a:lnTo>
                    <a:pt x="34" y="350"/>
                  </a:lnTo>
                  <a:lnTo>
                    <a:pt x="36" y="346"/>
                  </a:lnTo>
                  <a:lnTo>
                    <a:pt x="34" y="344"/>
                  </a:lnTo>
                  <a:lnTo>
                    <a:pt x="32" y="342"/>
                  </a:lnTo>
                  <a:lnTo>
                    <a:pt x="32" y="336"/>
                  </a:lnTo>
                  <a:lnTo>
                    <a:pt x="30" y="328"/>
                  </a:lnTo>
                  <a:lnTo>
                    <a:pt x="32" y="320"/>
                  </a:lnTo>
                  <a:lnTo>
                    <a:pt x="30" y="316"/>
                  </a:lnTo>
                  <a:lnTo>
                    <a:pt x="28" y="312"/>
                  </a:lnTo>
                  <a:lnTo>
                    <a:pt x="32" y="306"/>
                  </a:lnTo>
                  <a:lnTo>
                    <a:pt x="34" y="298"/>
                  </a:lnTo>
                  <a:lnTo>
                    <a:pt x="38" y="298"/>
                  </a:lnTo>
                  <a:lnTo>
                    <a:pt x="38" y="294"/>
                  </a:lnTo>
                  <a:lnTo>
                    <a:pt x="32" y="280"/>
                  </a:lnTo>
                  <a:lnTo>
                    <a:pt x="32" y="276"/>
                  </a:lnTo>
                  <a:lnTo>
                    <a:pt x="32" y="272"/>
                  </a:lnTo>
                  <a:lnTo>
                    <a:pt x="32" y="264"/>
                  </a:lnTo>
                  <a:lnTo>
                    <a:pt x="34" y="258"/>
                  </a:lnTo>
                  <a:lnTo>
                    <a:pt x="38" y="256"/>
                  </a:lnTo>
                  <a:lnTo>
                    <a:pt x="38" y="250"/>
                  </a:lnTo>
                  <a:lnTo>
                    <a:pt x="34" y="248"/>
                  </a:lnTo>
                  <a:lnTo>
                    <a:pt x="32" y="246"/>
                  </a:lnTo>
                  <a:lnTo>
                    <a:pt x="36" y="242"/>
                  </a:lnTo>
                  <a:lnTo>
                    <a:pt x="36" y="236"/>
                  </a:lnTo>
                  <a:lnTo>
                    <a:pt x="38" y="232"/>
                  </a:lnTo>
                  <a:lnTo>
                    <a:pt x="40" y="230"/>
                  </a:lnTo>
                  <a:lnTo>
                    <a:pt x="40" y="224"/>
                  </a:lnTo>
                  <a:lnTo>
                    <a:pt x="38" y="216"/>
                  </a:lnTo>
                  <a:lnTo>
                    <a:pt x="38" y="214"/>
                  </a:lnTo>
                  <a:lnTo>
                    <a:pt x="36" y="206"/>
                  </a:lnTo>
                  <a:lnTo>
                    <a:pt x="34" y="202"/>
                  </a:lnTo>
                  <a:lnTo>
                    <a:pt x="32" y="198"/>
                  </a:lnTo>
                  <a:lnTo>
                    <a:pt x="30" y="196"/>
                  </a:lnTo>
                  <a:lnTo>
                    <a:pt x="28" y="194"/>
                  </a:lnTo>
                  <a:lnTo>
                    <a:pt x="26" y="186"/>
                  </a:lnTo>
                  <a:lnTo>
                    <a:pt x="28" y="182"/>
                  </a:lnTo>
                  <a:lnTo>
                    <a:pt x="32" y="180"/>
                  </a:lnTo>
                  <a:lnTo>
                    <a:pt x="32" y="174"/>
                  </a:lnTo>
                  <a:lnTo>
                    <a:pt x="34" y="172"/>
                  </a:lnTo>
                  <a:lnTo>
                    <a:pt x="34" y="166"/>
                  </a:lnTo>
                  <a:lnTo>
                    <a:pt x="32" y="162"/>
                  </a:lnTo>
                  <a:lnTo>
                    <a:pt x="32" y="154"/>
                  </a:lnTo>
                  <a:lnTo>
                    <a:pt x="32" y="152"/>
                  </a:lnTo>
                  <a:lnTo>
                    <a:pt x="34" y="144"/>
                  </a:lnTo>
                  <a:lnTo>
                    <a:pt x="36" y="140"/>
                  </a:lnTo>
                  <a:lnTo>
                    <a:pt x="38" y="132"/>
                  </a:lnTo>
                  <a:lnTo>
                    <a:pt x="42" y="130"/>
                  </a:lnTo>
                  <a:lnTo>
                    <a:pt x="44" y="128"/>
                  </a:lnTo>
                  <a:lnTo>
                    <a:pt x="46" y="126"/>
                  </a:lnTo>
                  <a:lnTo>
                    <a:pt x="46" y="124"/>
                  </a:lnTo>
                  <a:lnTo>
                    <a:pt x="46" y="122"/>
                  </a:lnTo>
                  <a:lnTo>
                    <a:pt x="44" y="120"/>
                  </a:lnTo>
                  <a:lnTo>
                    <a:pt x="42" y="118"/>
                  </a:lnTo>
                  <a:lnTo>
                    <a:pt x="44" y="116"/>
                  </a:lnTo>
                  <a:lnTo>
                    <a:pt x="46" y="114"/>
                  </a:lnTo>
                  <a:lnTo>
                    <a:pt x="46" y="110"/>
                  </a:lnTo>
                  <a:lnTo>
                    <a:pt x="42" y="108"/>
                  </a:lnTo>
                  <a:lnTo>
                    <a:pt x="42" y="104"/>
                  </a:lnTo>
                  <a:lnTo>
                    <a:pt x="44" y="100"/>
                  </a:lnTo>
                  <a:lnTo>
                    <a:pt x="44" y="98"/>
                  </a:lnTo>
                  <a:lnTo>
                    <a:pt x="40" y="96"/>
                  </a:lnTo>
                  <a:lnTo>
                    <a:pt x="42" y="94"/>
                  </a:lnTo>
                  <a:lnTo>
                    <a:pt x="56" y="86"/>
                  </a:lnTo>
                  <a:lnTo>
                    <a:pt x="58" y="72"/>
                  </a:lnTo>
                  <a:lnTo>
                    <a:pt x="58" y="68"/>
                  </a:lnTo>
                  <a:lnTo>
                    <a:pt x="56" y="68"/>
                  </a:lnTo>
                  <a:lnTo>
                    <a:pt x="54" y="70"/>
                  </a:lnTo>
                  <a:lnTo>
                    <a:pt x="52" y="70"/>
                  </a:lnTo>
                  <a:lnTo>
                    <a:pt x="42" y="46"/>
                  </a:lnTo>
                  <a:lnTo>
                    <a:pt x="36" y="40"/>
                  </a:lnTo>
                  <a:lnTo>
                    <a:pt x="34" y="38"/>
                  </a:lnTo>
                  <a:lnTo>
                    <a:pt x="38" y="32"/>
                  </a:lnTo>
                  <a:lnTo>
                    <a:pt x="36" y="28"/>
                  </a:lnTo>
                  <a:lnTo>
                    <a:pt x="38" y="26"/>
                  </a:lnTo>
                  <a:lnTo>
                    <a:pt x="38" y="24"/>
                  </a:lnTo>
                  <a:lnTo>
                    <a:pt x="32" y="18"/>
                  </a:lnTo>
                  <a:lnTo>
                    <a:pt x="30" y="16"/>
                  </a:lnTo>
                  <a:lnTo>
                    <a:pt x="30" y="12"/>
                  </a:lnTo>
                  <a:lnTo>
                    <a:pt x="30" y="10"/>
                  </a:lnTo>
                  <a:lnTo>
                    <a:pt x="30" y="8"/>
                  </a:lnTo>
                  <a:lnTo>
                    <a:pt x="30" y="6"/>
                  </a:lnTo>
                  <a:lnTo>
                    <a:pt x="28" y="4"/>
                  </a:lnTo>
                  <a:lnTo>
                    <a:pt x="26" y="2"/>
                  </a:lnTo>
                  <a:lnTo>
                    <a:pt x="24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20" y="2"/>
                  </a:lnTo>
                  <a:lnTo>
                    <a:pt x="24" y="6"/>
                  </a:lnTo>
                  <a:lnTo>
                    <a:pt x="22" y="6"/>
                  </a:lnTo>
                  <a:lnTo>
                    <a:pt x="20" y="8"/>
                  </a:lnTo>
                  <a:lnTo>
                    <a:pt x="18" y="8"/>
                  </a:lnTo>
                  <a:lnTo>
                    <a:pt x="16" y="10"/>
                  </a:lnTo>
                  <a:lnTo>
                    <a:pt x="12" y="12"/>
                  </a:lnTo>
                  <a:lnTo>
                    <a:pt x="14" y="12"/>
                  </a:lnTo>
                  <a:lnTo>
                    <a:pt x="14" y="16"/>
                  </a:lnTo>
                  <a:lnTo>
                    <a:pt x="14" y="18"/>
                  </a:lnTo>
                  <a:lnTo>
                    <a:pt x="14" y="22"/>
                  </a:lnTo>
                  <a:lnTo>
                    <a:pt x="16" y="32"/>
                  </a:lnTo>
                  <a:lnTo>
                    <a:pt x="16" y="34"/>
                  </a:lnTo>
                  <a:lnTo>
                    <a:pt x="16" y="38"/>
                  </a:lnTo>
                  <a:lnTo>
                    <a:pt x="14" y="38"/>
                  </a:lnTo>
                  <a:lnTo>
                    <a:pt x="14" y="44"/>
                  </a:lnTo>
                  <a:lnTo>
                    <a:pt x="16" y="48"/>
                  </a:lnTo>
                  <a:lnTo>
                    <a:pt x="18" y="52"/>
                  </a:lnTo>
                  <a:lnTo>
                    <a:pt x="18" y="58"/>
                  </a:lnTo>
                  <a:lnTo>
                    <a:pt x="18" y="60"/>
                  </a:lnTo>
                  <a:lnTo>
                    <a:pt x="16" y="62"/>
                  </a:lnTo>
                  <a:lnTo>
                    <a:pt x="18" y="70"/>
                  </a:lnTo>
                  <a:lnTo>
                    <a:pt x="18" y="72"/>
                  </a:lnTo>
                  <a:lnTo>
                    <a:pt x="16" y="72"/>
                  </a:lnTo>
                  <a:lnTo>
                    <a:pt x="14" y="74"/>
                  </a:lnTo>
                  <a:lnTo>
                    <a:pt x="14" y="78"/>
                  </a:lnTo>
                  <a:lnTo>
                    <a:pt x="14" y="80"/>
                  </a:lnTo>
                  <a:lnTo>
                    <a:pt x="16" y="78"/>
                  </a:lnTo>
                  <a:lnTo>
                    <a:pt x="18" y="80"/>
                  </a:lnTo>
                  <a:lnTo>
                    <a:pt x="16" y="82"/>
                  </a:lnTo>
                  <a:lnTo>
                    <a:pt x="16" y="94"/>
                  </a:lnTo>
                  <a:lnTo>
                    <a:pt x="18" y="98"/>
                  </a:lnTo>
                  <a:lnTo>
                    <a:pt x="18" y="104"/>
                  </a:lnTo>
                  <a:lnTo>
                    <a:pt x="18" y="106"/>
                  </a:lnTo>
                  <a:lnTo>
                    <a:pt x="16" y="110"/>
                  </a:lnTo>
                  <a:lnTo>
                    <a:pt x="16" y="112"/>
                  </a:lnTo>
                  <a:lnTo>
                    <a:pt x="18" y="116"/>
                  </a:lnTo>
                  <a:lnTo>
                    <a:pt x="18" y="120"/>
                  </a:lnTo>
                  <a:lnTo>
                    <a:pt x="18" y="126"/>
                  </a:lnTo>
                  <a:lnTo>
                    <a:pt x="16" y="128"/>
                  </a:lnTo>
                  <a:lnTo>
                    <a:pt x="16" y="132"/>
                  </a:lnTo>
                  <a:lnTo>
                    <a:pt x="16" y="132"/>
                  </a:lnTo>
                  <a:lnTo>
                    <a:pt x="16" y="134"/>
                  </a:lnTo>
                  <a:lnTo>
                    <a:pt x="14" y="138"/>
                  </a:lnTo>
                  <a:lnTo>
                    <a:pt x="14" y="140"/>
                  </a:lnTo>
                  <a:lnTo>
                    <a:pt x="12" y="142"/>
                  </a:lnTo>
                  <a:lnTo>
                    <a:pt x="14" y="146"/>
                  </a:lnTo>
                  <a:lnTo>
                    <a:pt x="14" y="148"/>
                  </a:lnTo>
                  <a:lnTo>
                    <a:pt x="10" y="152"/>
                  </a:lnTo>
                  <a:lnTo>
                    <a:pt x="10" y="154"/>
                  </a:lnTo>
                  <a:lnTo>
                    <a:pt x="14" y="158"/>
                  </a:lnTo>
                  <a:lnTo>
                    <a:pt x="14" y="162"/>
                  </a:lnTo>
                  <a:lnTo>
                    <a:pt x="16" y="164"/>
                  </a:lnTo>
                  <a:lnTo>
                    <a:pt x="14" y="166"/>
                  </a:lnTo>
                  <a:lnTo>
                    <a:pt x="12" y="168"/>
                  </a:lnTo>
                  <a:lnTo>
                    <a:pt x="14" y="170"/>
                  </a:lnTo>
                  <a:lnTo>
                    <a:pt x="12" y="172"/>
                  </a:lnTo>
                  <a:lnTo>
                    <a:pt x="10" y="172"/>
                  </a:lnTo>
                  <a:lnTo>
                    <a:pt x="10" y="176"/>
                  </a:lnTo>
                  <a:lnTo>
                    <a:pt x="10" y="180"/>
                  </a:lnTo>
                  <a:lnTo>
                    <a:pt x="12" y="182"/>
                  </a:lnTo>
                  <a:lnTo>
                    <a:pt x="14" y="188"/>
                  </a:lnTo>
                  <a:lnTo>
                    <a:pt x="14" y="194"/>
                  </a:lnTo>
                  <a:lnTo>
                    <a:pt x="12" y="194"/>
                  </a:lnTo>
                  <a:lnTo>
                    <a:pt x="14" y="196"/>
                  </a:lnTo>
                  <a:lnTo>
                    <a:pt x="16" y="200"/>
                  </a:lnTo>
                  <a:lnTo>
                    <a:pt x="16" y="204"/>
                  </a:lnTo>
                  <a:lnTo>
                    <a:pt x="16" y="208"/>
                  </a:lnTo>
                  <a:lnTo>
                    <a:pt x="16" y="208"/>
                  </a:lnTo>
                  <a:lnTo>
                    <a:pt x="16" y="210"/>
                  </a:lnTo>
                  <a:lnTo>
                    <a:pt x="16" y="212"/>
                  </a:lnTo>
                  <a:lnTo>
                    <a:pt x="16" y="214"/>
                  </a:lnTo>
                  <a:lnTo>
                    <a:pt x="16" y="216"/>
                  </a:lnTo>
                  <a:lnTo>
                    <a:pt x="18" y="220"/>
                  </a:lnTo>
                  <a:lnTo>
                    <a:pt x="18" y="222"/>
                  </a:lnTo>
                  <a:lnTo>
                    <a:pt x="18" y="224"/>
                  </a:lnTo>
                  <a:lnTo>
                    <a:pt x="16" y="226"/>
                  </a:lnTo>
                  <a:lnTo>
                    <a:pt x="14" y="228"/>
                  </a:lnTo>
                  <a:lnTo>
                    <a:pt x="14" y="230"/>
                  </a:lnTo>
                  <a:lnTo>
                    <a:pt x="14" y="230"/>
                  </a:lnTo>
                  <a:lnTo>
                    <a:pt x="14" y="234"/>
                  </a:lnTo>
                  <a:lnTo>
                    <a:pt x="12" y="236"/>
                  </a:lnTo>
                  <a:lnTo>
                    <a:pt x="12" y="238"/>
                  </a:lnTo>
                  <a:lnTo>
                    <a:pt x="12" y="242"/>
                  </a:lnTo>
                  <a:lnTo>
                    <a:pt x="10" y="244"/>
                  </a:lnTo>
                  <a:lnTo>
                    <a:pt x="12" y="246"/>
                  </a:lnTo>
                  <a:lnTo>
                    <a:pt x="10" y="246"/>
                  </a:lnTo>
                  <a:lnTo>
                    <a:pt x="10" y="250"/>
                  </a:lnTo>
                  <a:lnTo>
                    <a:pt x="10" y="250"/>
                  </a:lnTo>
                  <a:lnTo>
                    <a:pt x="10" y="252"/>
                  </a:lnTo>
                  <a:lnTo>
                    <a:pt x="10" y="254"/>
                  </a:lnTo>
                  <a:lnTo>
                    <a:pt x="8" y="256"/>
                  </a:lnTo>
                  <a:lnTo>
                    <a:pt x="8" y="260"/>
                  </a:lnTo>
                  <a:lnTo>
                    <a:pt x="8" y="262"/>
                  </a:lnTo>
                  <a:lnTo>
                    <a:pt x="6" y="262"/>
                  </a:lnTo>
                  <a:lnTo>
                    <a:pt x="6" y="264"/>
                  </a:lnTo>
                  <a:lnTo>
                    <a:pt x="6" y="266"/>
                  </a:lnTo>
                  <a:lnTo>
                    <a:pt x="6" y="268"/>
                  </a:lnTo>
                  <a:lnTo>
                    <a:pt x="6" y="270"/>
                  </a:lnTo>
                  <a:lnTo>
                    <a:pt x="6" y="272"/>
                  </a:lnTo>
                  <a:lnTo>
                    <a:pt x="4" y="274"/>
                  </a:lnTo>
                  <a:lnTo>
                    <a:pt x="4" y="276"/>
                  </a:lnTo>
                  <a:lnTo>
                    <a:pt x="2" y="274"/>
                  </a:lnTo>
                  <a:lnTo>
                    <a:pt x="0" y="274"/>
                  </a:lnTo>
                  <a:lnTo>
                    <a:pt x="0" y="276"/>
                  </a:lnTo>
                  <a:lnTo>
                    <a:pt x="0" y="278"/>
                  </a:lnTo>
                  <a:lnTo>
                    <a:pt x="0" y="282"/>
                  </a:lnTo>
                  <a:lnTo>
                    <a:pt x="2" y="284"/>
                  </a:lnTo>
                  <a:lnTo>
                    <a:pt x="4" y="286"/>
                  </a:lnTo>
                  <a:lnTo>
                    <a:pt x="6" y="290"/>
                  </a:lnTo>
                  <a:lnTo>
                    <a:pt x="4" y="292"/>
                  </a:lnTo>
                  <a:lnTo>
                    <a:pt x="8" y="298"/>
                  </a:lnTo>
                  <a:lnTo>
                    <a:pt x="10" y="300"/>
                  </a:lnTo>
                  <a:lnTo>
                    <a:pt x="10" y="302"/>
                  </a:lnTo>
                  <a:lnTo>
                    <a:pt x="10" y="306"/>
                  </a:lnTo>
                  <a:lnTo>
                    <a:pt x="10" y="312"/>
                  </a:lnTo>
                  <a:lnTo>
                    <a:pt x="8" y="312"/>
                  </a:lnTo>
                  <a:lnTo>
                    <a:pt x="10" y="314"/>
                  </a:lnTo>
                  <a:lnTo>
                    <a:pt x="8" y="316"/>
                  </a:lnTo>
                  <a:lnTo>
                    <a:pt x="8" y="316"/>
                  </a:lnTo>
                  <a:lnTo>
                    <a:pt x="6" y="316"/>
                  </a:lnTo>
                  <a:lnTo>
                    <a:pt x="6" y="318"/>
                  </a:lnTo>
                  <a:lnTo>
                    <a:pt x="6" y="320"/>
                  </a:lnTo>
                  <a:lnTo>
                    <a:pt x="8" y="322"/>
                  </a:lnTo>
                  <a:lnTo>
                    <a:pt x="6" y="326"/>
                  </a:lnTo>
                  <a:lnTo>
                    <a:pt x="8" y="328"/>
                  </a:lnTo>
                  <a:lnTo>
                    <a:pt x="6" y="330"/>
                  </a:lnTo>
                  <a:lnTo>
                    <a:pt x="8" y="332"/>
                  </a:lnTo>
                  <a:lnTo>
                    <a:pt x="6" y="332"/>
                  </a:lnTo>
                  <a:lnTo>
                    <a:pt x="6" y="334"/>
                  </a:lnTo>
                  <a:lnTo>
                    <a:pt x="6" y="334"/>
                  </a:lnTo>
                  <a:lnTo>
                    <a:pt x="10" y="340"/>
                  </a:lnTo>
                  <a:lnTo>
                    <a:pt x="12" y="342"/>
                  </a:lnTo>
                  <a:lnTo>
                    <a:pt x="12" y="344"/>
                  </a:lnTo>
                  <a:lnTo>
                    <a:pt x="16" y="346"/>
                  </a:lnTo>
                  <a:lnTo>
                    <a:pt x="20" y="344"/>
                  </a:lnTo>
                  <a:lnTo>
                    <a:pt x="20" y="340"/>
                  </a:lnTo>
                  <a:lnTo>
                    <a:pt x="20" y="340"/>
                  </a:lnTo>
                  <a:lnTo>
                    <a:pt x="22" y="340"/>
                  </a:lnTo>
                  <a:lnTo>
                    <a:pt x="24" y="342"/>
                  </a:lnTo>
                  <a:lnTo>
                    <a:pt x="26" y="342"/>
                  </a:lnTo>
                  <a:lnTo>
                    <a:pt x="26" y="342"/>
                  </a:lnTo>
                  <a:lnTo>
                    <a:pt x="26" y="344"/>
                  </a:lnTo>
                  <a:lnTo>
                    <a:pt x="24" y="346"/>
                  </a:lnTo>
                  <a:lnTo>
                    <a:pt x="24" y="348"/>
                  </a:lnTo>
                  <a:lnTo>
                    <a:pt x="24" y="348"/>
                  </a:lnTo>
                  <a:lnTo>
                    <a:pt x="26" y="348"/>
                  </a:lnTo>
                  <a:lnTo>
                    <a:pt x="26" y="350"/>
                  </a:lnTo>
                  <a:lnTo>
                    <a:pt x="28" y="354"/>
                  </a:lnTo>
                  <a:lnTo>
                    <a:pt x="28" y="356"/>
                  </a:lnTo>
                  <a:lnTo>
                    <a:pt x="28" y="356"/>
                  </a:lnTo>
                  <a:lnTo>
                    <a:pt x="26" y="354"/>
                  </a:lnTo>
                  <a:lnTo>
                    <a:pt x="26" y="352"/>
                  </a:lnTo>
                  <a:lnTo>
                    <a:pt x="24" y="352"/>
                  </a:lnTo>
                  <a:lnTo>
                    <a:pt x="24" y="354"/>
                  </a:lnTo>
                  <a:lnTo>
                    <a:pt x="24" y="354"/>
                  </a:lnTo>
                  <a:lnTo>
                    <a:pt x="26" y="356"/>
                  </a:lnTo>
                  <a:lnTo>
                    <a:pt x="26" y="358"/>
                  </a:lnTo>
                  <a:lnTo>
                    <a:pt x="24" y="358"/>
                  </a:lnTo>
                  <a:lnTo>
                    <a:pt x="24" y="360"/>
                  </a:lnTo>
                  <a:lnTo>
                    <a:pt x="24" y="362"/>
                  </a:lnTo>
                  <a:lnTo>
                    <a:pt x="26" y="364"/>
                  </a:lnTo>
                  <a:lnTo>
                    <a:pt x="24" y="366"/>
                  </a:lnTo>
                  <a:lnTo>
                    <a:pt x="24" y="368"/>
                  </a:lnTo>
                  <a:lnTo>
                    <a:pt x="24" y="368"/>
                  </a:lnTo>
                  <a:lnTo>
                    <a:pt x="22" y="370"/>
                  </a:lnTo>
                  <a:lnTo>
                    <a:pt x="24" y="372"/>
                  </a:lnTo>
                  <a:lnTo>
                    <a:pt x="26" y="374"/>
                  </a:lnTo>
                  <a:lnTo>
                    <a:pt x="24" y="376"/>
                  </a:lnTo>
                  <a:lnTo>
                    <a:pt x="24" y="378"/>
                  </a:lnTo>
                  <a:lnTo>
                    <a:pt x="24" y="380"/>
                  </a:lnTo>
                  <a:lnTo>
                    <a:pt x="24" y="382"/>
                  </a:lnTo>
                  <a:lnTo>
                    <a:pt x="24" y="384"/>
                  </a:lnTo>
                  <a:lnTo>
                    <a:pt x="26" y="384"/>
                  </a:lnTo>
                  <a:lnTo>
                    <a:pt x="28" y="384"/>
                  </a:lnTo>
                  <a:lnTo>
                    <a:pt x="28" y="386"/>
                  </a:lnTo>
                  <a:lnTo>
                    <a:pt x="30" y="388"/>
                  </a:lnTo>
                  <a:lnTo>
                    <a:pt x="32" y="388"/>
                  </a:lnTo>
                  <a:lnTo>
                    <a:pt x="32" y="392"/>
                  </a:lnTo>
                  <a:lnTo>
                    <a:pt x="30" y="396"/>
                  </a:lnTo>
                  <a:lnTo>
                    <a:pt x="26" y="396"/>
                  </a:lnTo>
                  <a:lnTo>
                    <a:pt x="24" y="396"/>
                  </a:lnTo>
                  <a:lnTo>
                    <a:pt x="24" y="400"/>
                  </a:lnTo>
                  <a:lnTo>
                    <a:pt x="26" y="402"/>
                  </a:lnTo>
                  <a:lnTo>
                    <a:pt x="24" y="404"/>
                  </a:lnTo>
                  <a:lnTo>
                    <a:pt x="24" y="404"/>
                  </a:lnTo>
                  <a:lnTo>
                    <a:pt x="26" y="406"/>
                  </a:lnTo>
                  <a:lnTo>
                    <a:pt x="24" y="408"/>
                  </a:lnTo>
                  <a:lnTo>
                    <a:pt x="22" y="412"/>
                  </a:lnTo>
                  <a:lnTo>
                    <a:pt x="22" y="414"/>
                  </a:lnTo>
                  <a:lnTo>
                    <a:pt x="24" y="414"/>
                  </a:lnTo>
                  <a:lnTo>
                    <a:pt x="24" y="416"/>
                  </a:lnTo>
                  <a:lnTo>
                    <a:pt x="24" y="420"/>
                  </a:lnTo>
                  <a:lnTo>
                    <a:pt x="22" y="422"/>
                  </a:lnTo>
                  <a:lnTo>
                    <a:pt x="20" y="424"/>
                  </a:lnTo>
                  <a:lnTo>
                    <a:pt x="20" y="422"/>
                  </a:lnTo>
                  <a:lnTo>
                    <a:pt x="20" y="422"/>
                  </a:lnTo>
                  <a:lnTo>
                    <a:pt x="22" y="418"/>
                  </a:lnTo>
                  <a:lnTo>
                    <a:pt x="22" y="416"/>
                  </a:lnTo>
                  <a:lnTo>
                    <a:pt x="22" y="414"/>
                  </a:lnTo>
                  <a:lnTo>
                    <a:pt x="20" y="414"/>
                  </a:lnTo>
                  <a:lnTo>
                    <a:pt x="18" y="416"/>
                  </a:lnTo>
                  <a:lnTo>
                    <a:pt x="16" y="416"/>
                  </a:lnTo>
                  <a:lnTo>
                    <a:pt x="14" y="416"/>
                  </a:lnTo>
                  <a:lnTo>
                    <a:pt x="14" y="416"/>
                  </a:lnTo>
                  <a:lnTo>
                    <a:pt x="16" y="414"/>
                  </a:lnTo>
                  <a:lnTo>
                    <a:pt x="18" y="414"/>
                  </a:lnTo>
                  <a:lnTo>
                    <a:pt x="18" y="410"/>
                  </a:lnTo>
                  <a:lnTo>
                    <a:pt x="16" y="410"/>
                  </a:lnTo>
                  <a:lnTo>
                    <a:pt x="14" y="410"/>
                  </a:lnTo>
                  <a:lnTo>
                    <a:pt x="10" y="410"/>
                  </a:lnTo>
                  <a:lnTo>
                    <a:pt x="8" y="410"/>
                  </a:lnTo>
                  <a:lnTo>
                    <a:pt x="6" y="410"/>
                  </a:lnTo>
                  <a:lnTo>
                    <a:pt x="6" y="412"/>
                  </a:lnTo>
                  <a:lnTo>
                    <a:pt x="8" y="414"/>
                  </a:lnTo>
                  <a:lnTo>
                    <a:pt x="8" y="414"/>
                  </a:lnTo>
                  <a:lnTo>
                    <a:pt x="10" y="416"/>
                  </a:lnTo>
                  <a:lnTo>
                    <a:pt x="8" y="416"/>
                  </a:lnTo>
                  <a:lnTo>
                    <a:pt x="6" y="420"/>
                  </a:lnTo>
                  <a:lnTo>
                    <a:pt x="6" y="420"/>
                  </a:lnTo>
                  <a:lnTo>
                    <a:pt x="4" y="422"/>
                  </a:lnTo>
                  <a:lnTo>
                    <a:pt x="2" y="424"/>
                  </a:lnTo>
                  <a:lnTo>
                    <a:pt x="2" y="426"/>
                  </a:lnTo>
                  <a:lnTo>
                    <a:pt x="4" y="430"/>
                  </a:lnTo>
                  <a:lnTo>
                    <a:pt x="6" y="430"/>
                  </a:lnTo>
                  <a:lnTo>
                    <a:pt x="8" y="428"/>
                  </a:lnTo>
                  <a:lnTo>
                    <a:pt x="8" y="428"/>
                  </a:lnTo>
                  <a:lnTo>
                    <a:pt x="4" y="426"/>
                  </a:lnTo>
                  <a:lnTo>
                    <a:pt x="4" y="426"/>
                  </a:lnTo>
                  <a:lnTo>
                    <a:pt x="6" y="424"/>
                  </a:lnTo>
                  <a:lnTo>
                    <a:pt x="10" y="424"/>
                  </a:lnTo>
                  <a:lnTo>
                    <a:pt x="10" y="422"/>
                  </a:lnTo>
                  <a:lnTo>
                    <a:pt x="10" y="424"/>
                  </a:lnTo>
                  <a:lnTo>
                    <a:pt x="12" y="426"/>
                  </a:lnTo>
                  <a:lnTo>
                    <a:pt x="16" y="426"/>
                  </a:lnTo>
                  <a:lnTo>
                    <a:pt x="16" y="424"/>
                  </a:lnTo>
                  <a:lnTo>
                    <a:pt x="18" y="426"/>
                  </a:lnTo>
                  <a:lnTo>
                    <a:pt x="18" y="428"/>
                  </a:lnTo>
                  <a:lnTo>
                    <a:pt x="22" y="428"/>
                  </a:lnTo>
                  <a:lnTo>
                    <a:pt x="24" y="430"/>
                  </a:lnTo>
                  <a:lnTo>
                    <a:pt x="22" y="430"/>
                  </a:lnTo>
                  <a:lnTo>
                    <a:pt x="22" y="432"/>
                  </a:lnTo>
                  <a:lnTo>
                    <a:pt x="22" y="432"/>
                  </a:lnTo>
                  <a:lnTo>
                    <a:pt x="20" y="434"/>
                  </a:lnTo>
                  <a:lnTo>
                    <a:pt x="20" y="436"/>
                  </a:lnTo>
                  <a:lnTo>
                    <a:pt x="20" y="438"/>
                  </a:lnTo>
                  <a:lnTo>
                    <a:pt x="24" y="438"/>
                  </a:lnTo>
                  <a:lnTo>
                    <a:pt x="22" y="440"/>
                  </a:lnTo>
                  <a:lnTo>
                    <a:pt x="20" y="438"/>
                  </a:lnTo>
                  <a:lnTo>
                    <a:pt x="20" y="438"/>
                  </a:lnTo>
                  <a:lnTo>
                    <a:pt x="18" y="438"/>
                  </a:lnTo>
                  <a:lnTo>
                    <a:pt x="18" y="440"/>
                  </a:lnTo>
                  <a:lnTo>
                    <a:pt x="20" y="442"/>
                  </a:lnTo>
                  <a:lnTo>
                    <a:pt x="20" y="442"/>
                  </a:lnTo>
                  <a:lnTo>
                    <a:pt x="24" y="444"/>
                  </a:lnTo>
                  <a:lnTo>
                    <a:pt x="28" y="442"/>
                  </a:lnTo>
                  <a:lnTo>
                    <a:pt x="28" y="444"/>
                  </a:lnTo>
                  <a:lnTo>
                    <a:pt x="30" y="444"/>
                  </a:lnTo>
                  <a:lnTo>
                    <a:pt x="32" y="442"/>
                  </a:lnTo>
                  <a:lnTo>
                    <a:pt x="32" y="444"/>
                  </a:lnTo>
                  <a:lnTo>
                    <a:pt x="32" y="444"/>
                  </a:lnTo>
                  <a:lnTo>
                    <a:pt x="32" y="444"/>
                  </a:lnTo>
                  <a:lnTo>
                    <a:pt x="28" y="444"/>
                  </a:lnTo>
                  <a:lnTo>
                    <a:pt x="28" y="446"/>
                  </a:lnTo>
                  <a:lnTo>
                    <a:pt x="26" y="444"/>
                  </a:lnTo>
                  <a:lnTo>
                    <a:pt x="22" y="446"/>
                  </a:lnTo>
                  <a:lnTo>
                    <a:pt x="22" y="448"/>
                  </a:lnTo>
                  <a:lnTo>
                    <a:pt x="22" y="448"/>
                  </a:lnTo>
                  <a:lnTo>
                    <a:pt x="24" y="450"/>
                  </a:lnTo>
                  <a:lnTo>
                    <a:pt x="24" y="452"/>
                  </a:lnTo>
                  <a:lnTo>
                    <a:pt x="26" y="452"/>
                  </a:lnTo>
                  <a:lnTo>
                    <a:pt x="28" y="452"/>
                  </a:lnTo>
                  <a:lnTo>
                    <a:pt x="28" y="452"/>
                  </a:lnTo>
                  <a:lnTo>
                    <a:pt x="26" y="454"/>
                  </a:lnTo>
                  <a:lnTo>
                    <a:pt x="26" y="456"/>
                  </a:lnTo>
                  <a:lnTo>
                    <a:pt x="28" y="458"/>
                  </a:lnTo>
                  <a:lnTo>
                    <a:pt x="26" y="458"/>
                  </a:lnTo>
                  <a:lnTo>
                    <a:pt x="24" y="458"/>
                  </a:lnTo>
                  <a:lnTo>
                    <a:pt x="24" y="460"/>
                  </a:lnTo>
                  <a:lnTo>
                    <a:pt x="26" y="466"/>
                  </a:lnTo>
                  <a:lnTo>
                    <a:pt x="28" y="468"/>
                  </a:lnTo>
                  <a:lnTo>
                    <a:pt x="28" y="470"/>
                  </a:lnTo>
                  <a:lnTo>
                    <a:pt x="30" y="472"/>
                  </a:lnTo>
                  <a:lnTo>
                    <a:pt x="32" y="474"/>
                  </a:lnTo>
                  <a:lnTo>
                    <a:pt x="32" y="470"/>
                  </a:lnTo>
                  <a:lnTo>
                    <a:pt x="32" y="464"/>
                  </a:lnTo>
                  <a:lnTo>
                    <a:pt x="34" y="464"/>
                  </a:lnTo>
                  <a:lnTo>
                    <a:pt x="34" y="464"/>
                  </a:lnTo>
                  <a:lnTo>
                    <a:pt x="34" y="464"/>
                  </a:lnTo>
                  <a:lnTo>
                    <a:pt x="32" y="470"/>
                  </a:lnTo>
                  <a:lnTo>
                    <a:pt x="32" y="472"/>
                  </a:lnTo>
                  <a:lnTo>
                    <a:pt x="34" y="472"/>
                  </a:lnTo>
                  <a:lnTo>
                    <a:pt x="36" y="472"/>
                  </a:lnTo>
                  <a:lnTo>
                    <a:pt x="34" y="474"/>
                  </a:lnTo>
                  <a:lnTo>
                    <a:pt x="32" y="474"/>
                  </a:lnTo>
                  <a:lnTo>
                    <a:pt x="30" y="476"/>
                  </a:lnTo>
                  <a:lnTo>
                    <a:pt x="30" y="478"/>
                  </a:lnTo>
                  <a:lnTo>
                    <a:pt x="30" y="480"/>
                  </a:lnTo>
                  <a:lnTo>
                    <a:pt x="30" y="482"/>
                  </a:lnTo>
                  <a:lnTo>
                    <a:pt x="28" y="482"/>
                  </a:lnTo>
                  <a:lnTo>
                    <a:pt x="28" y="484"/>
                  </a:lnTo>
                  <a:lnTo>
                    <a:pt x="28" y="486"/>
                  </a:lnTo>
                  <a:lnTo>
                    <a:pt x="32" y="488"/>
                  </a:lnTo>
                  <a:lnTo>
                    <a:pt x="36" y="490"/>
                  </a:lnTo>
                  <a:lnTo>
                    <a:pt x="38" y="492"/>
                  </a:lnTo>
                  <a:lnTo>
                    <a:pt x="38" y="492"/>
                  </a:lnTo>
                  <a:lnTo>
                    <a:pt x="36" y="492"/>
                  </a:lnTo>
                  <a:lnTo>
                    <a:pt x="38" y="494"/>
                  </a:lnTo>
                  <a:lnTo>
                    <a:pt x="38" y="496"/>
                  </a:lnTo>
                  <a:lnTo>
                    <a:pt x="40" y="494"/>
                  </a:lnTo>
                  <a:lnTo>
                    <a:pt x="40" y="496"/>
                  </a:lnTo>
                  <a:lnTo>
                    <a:pt x="38" y="496"/>
                  </a:lnTo>
                  <a:lnTo>
                    <a:pt x="38" y="498"/>
                  </a:lnTo>
                  <a:lnTo>
                    <a:pt x="36" y="500"/>
                  </a:lnTo>
                  <a:lnTo>
                    <a:pt x="38" y="500"/>
                  </a:lnTo>
                  <a:lnTo>
                    <a:pt x="38" y="500"/>
                  </a:lnTo>
                  <a:lnTo>
                    <a:pt x="38" y="502"/>
                  </a:lnTo>
                  <a:lnTo>
                    <a:pt x="40" y="504"/>
                  </a:lnTo>
                  <a:lnTo>
                    <a:pt x="42" y="504"/>
                  </a:lnTo>
                  <a:lnTo>
                    <a:pt x="44" y="502"/>
                  </a:lnTo>
                  <a:lnTo>
                    <a:pt x="44" y="506"/>
                  </a:lnTo>
                  <a:lnTo>
                    <a:pt x="44" y="506"/>
                  </a:lnTo>
                  <a:lnTo>
                    <a:pt x="42" y="506"/>
                  </a:lnTo>
                  <a:lnTo>
                    <a:pt x="42" y="506"/>
                  </a:lnTo>
                  <a:lnTo>
                    <a:pt x="40" y="506"/>
                  </a:lnTo>
                  <a:lnTo>
                    <a:pt x="40" y="508"/>
                  </a:lnTo>
                  <a:lnTo>
                    <a:pt x="42" y="510"/>
                  </a:lnTo>
                  <a:lnTo>
                    <a:pt x="42" y="512"/>
                  </a:lnTo>
                  <a:lnTo>
                    <a:pt x="44" y="514"/>
                  </a:lnTo>
                  <a:lnTo>
                    <a:pt x="44" y="514"/>
                  </a:lnTo>
                  <a:lnTo>
                    <a:pt x="46" y="516"/>
                  </a:lnTo>
                  <a:lnTo>
                    <a:pt x="48" y="516"/>
                  </a:lnTo>
                  <a:lnTo>
                    <a:pt x="48" y="514"/>
                  </a:lnTo>
                  <a:lnTo>
                    <a:pt x="48" y="512"/>
                  </a:lnTo>
                  <a:lnTo>
                    <a:pt x="48" y="510"/>
                  </a:lnTo>
                  <a:lnTo>
                    <a:pt x="50" y="512"/>
                  </a:lnTo>
                  <a:lnTo>
                    <a:pt x="50" y="514"/>
                  </a:lnTo>
                  <a:lnTo>
                    <a:pt x="52" y="516"/>
                  </a:lnTo>
                  <a:lnTo>
                    <a:pt x="52" y="514"/>
                  </a:lnTo>
                  <a:lnTo>
                    <a:pt x="54" y="512"/>
                  </a:lnTo>
                  <a:lnTo>
                    <a:pt x="54" y="510"/>
                  </a:lnTo>
                  <a:lnTo>
                    <a:pt x="52" y="510"/>
                  </a:lnTo>
                  <a:lnTo>
                    <a:pt x="48" y="508"/>
                  </a:lnTo>
                  <a:lnTo>
                    <a:pt x="48" y="508"/>
                  </a:lnTo>
                  <a:lnTo>
                    <a:pt x="50" y="508"/>
                  </a:lnTo>
                  <a:lnTo>
                    <a:pt x="54" y="508"/>
                  </a:lnTo>
                  <a:lnTo>
                    <a:pt x="56" y="510"/>
                  </a:lnTo>
                  <a:lnTo>
                    <a:pt x="58" y="510"/>
                  </a:lnTo>
                  <a:lnTo>
                    <a:pt x="58" y="508"/>
                  </a:lnTo>
                  <a:lnTo>
                    <a:pt x="54" y="506"/>
                  </a:lnTo>
                  <a:lnTo>
                    <a:pt x="50" y="506"/>
                  </a:lnTo>
                  <a:lnTo>
                    <a:pt x="50" y="506"/>
                  </a:lnTo>
                  <a:lnTo>
                    <a:pt x="52" y="506"/>
                  </a:lnTo>
                  <a:lnTo>
                    <a:pt x="56" y="506"/>
                  </a:lnTo>
                  <a:lnTo>
                    <a:pt x="58" y="508"/>
                  </a:lnTo>
                  <a:lnTo>
                    <a:pt x="60" y="512"/>
                  </a:lnTo>
                  <a:lnTo>
                    <a:pt x="58" y="514"/>
                  </a:lnTo>
                  <a:lnTo>
                    <a:pt x="58" y="514"/>
                  </a:lnTo>
                  <a:lnTo>
                    <a:pt x="60" y="518"/>
                  </a:lnTo>
                  <a:lnTo>
                    <a:pt x="60" y="520"/>
                  </a:lnTo>
                  <a:lnTo>
                    <a:pt x="58" y="522"/>
                  </a:lnTo>
                  <a:lnTo>
                    <a:pt x="58" y="518"/>
                  </a:lnTo>
                  <a:lnTo>
                    <a:pt x="58" y="514"/>
                  </a:lnTo>
                  <a:lnTo>
                    <a:pt x="56" y="514"/>
                  </a:lnTo>
                  <a:lnTo>
                    <a:pt x="54" y="514"/>
                  </a:lnTo>
                  <a:lnTo>
                    <a:pt x="54" y="516"/>
                  </a:lnTo>
                  <a:lnTo>
                    <a:pt x="56" y="518"/>
                  </a:lnTo>
                  <a:lnTo>
                    <a:pt x="54" y="520"/>
                  </a:lnTo>
                  <a:lnTo>
                    <a:pt x="54" y="520"/>
                  </a:lnTo>
                  <a:lnTo>
                    <a:pt x="52" y="518"/>
                  </a:lnTo>
                  <a:lnTo>
                    <a:pt x="52" y="518"/>
                  </a:lnTo>
                  <a:lnTo>
                    <a:pt x="50" y="518"/>
                  </a:lnTo>
                  <a:lnTo>
                    <a:pt x="46" y="518"/>
                  </a:lnTo>
                  <a:lnTo>
                    <a:pt x="44" y="520"/>
                  </a:lnTo>
                  <a:lnTo>
                    <a:pt x="46" y="520"/>
                  </a:lnTo>
                  <a:lnTo>
                    <a:pt x="46" y="524"/>
                  </a:lnTo>
                  <a:lnTo>
                    <a:pt x="48" y="526"/>
                  </a:lnTo>
                  <a:lnTo>
                    <a:pt x="48" y="528"/>
                  </a:lnTo>
                  <a:lnTo>
                    <a:pt x="48" y="528"/>
                  </a:lnTo>
                  <a:lnTo>
                    <a:pt x="48" y="530"/>
                  </a:lnTo>
                  <a:lnTo>
                    <a:pt x="50" y="530"/>
                  </a:lnTo>
                  <a:lnTo>
                    <a:pt x="50" y="528"/>
                  </a:lnTo>
                  <a:lnTo>
                    <a:pt x="52" y="528"/>
                  </a:lnTo>
                  <a:lnTo>
                    <a:pt x="54" y="528"/>
                  </a:lnTo>
                  <a:lnTo>
                    <a:pt x="54" y="530"/>
                  </a:lnTo>
                  <a:lnTo>
                    <a:pt x="52" y="530"/>
                  </a:lnTo>
                  <a:lnTo>
                    <a:pt x="50" y="532"/>
                  </a:lnTo>
                  <a:lnTo>
                    <a:pt x="50" y="534"/>
                  </a:lnTo>
                  <a:lnTo>
                    <a:pt x="54" y="534"/>
                  </a:lnTo>
                  <a:lnTo>
                    <a:pt x="58" y="536"/>
                  </a:lnTo>
                  <a:lnTo>
                    <a:pt x="58" y="534"/>
                  </a:lnTo>
                  <a:lnTo>
                    <a:pt x="58" y="534"/>
                  </a:lnTo>
                  <a:lnTo>
                    <a:pt x="58" y="530"/>
                  </a:lnTo>
                  <a:lnTo>
                    <a:pt x="58" y="528"/>
                  </a:lnTo>
                  <a:lnTo>
                    <a:pt x="58" y="528"/>
                  </a:lnTo>
                  <a:lnTo>
                    <a:pt x="58" y="528"/>
                  </a:lnTo>
                  <a:lnTo>
                    <a:pt x="56" y="528"/>
                  </a:lnTo>
                  <a:lnTo>
                    <a:pt x="56" y="526"/>
                  </a:lnTo>
                  <a:lnTo>
                    <a:pt x="58" y="526"/>
                  </a:lnTo>
                  <a:lnTo>
                    <a:pt x="58" y="524"/>
                  </a:lnTo>
                  <a:lnTo>
                    <a:pt x="58" y="524"/>
                  </a:lnTo>
                  <a:lnTo>
                    <a:pt x="60" y="524"/>
                  </a:lnTo>
                  <a:lnTo>
                    <a:pt x="62" y="524"/>
                  </a:lnTo>
                  <a:lnTo>
                    <a:pt x="62" y="526"/>
                  </a:lnTo>
                  <a:lnTo>
                    <a:pt x="64" y="526"/>
                  </a:lnTo>
                  <a:lnTo>
                    <a:pt x="64" y="524"/>
                  </a:lnTo>
                  <a:lnTo>
                    <a:pt x="66" y="524"/>
                  </a:lnTo>
                  <a:lnTo>
                    <a:pt x="70" y="524"/>
                  </a:lnTo>
                  <a:lnTo>
                    <a:pt x="72" y="524"/>
                  </a:lnTo>
                  <a:lnTo>
                    <a:pt x="74" y="524"/>
                  </a:lnTo>
                  <a:lnTo>
                    <a:pt x="74" y="526"/>
                  </a:lnTo>
                  <a:lnTo>
                    <a:pt x="72" y="526"/>
                  </a:lnTo>
                  <a:lnTo>
                    <a:pt x="72" y="528"/>
                  </a:lnTo>
                  <a:lnTo>
                    <a:pt x="70" y="528"/>
                  </a:lnTo>
                  <a:lnTo>
                    <a:pt x="68" y="526"/>
                  </a:lnTo>
                  <a:lnTo>
                    <a:pt x="66" y="526"/>
                  </a:lnTo>
                  <a:lnTo>
                    <a:pt x="64" y="530"/>
                  </a:lnTo>
                  <a:lnTo>
                    <a:pt x="62" y="530"/>
                  </a:lnTo>
                  <a:lnTo>
                    <a:pt x="60" y="530"/>
                  </a:lnTo>
                  <a:lnTo>
                    <a:pt x="60" y="532"/>
                  </a:lnTo>
                  <a:lnTo>
                    <a:pt x="60" y="534"/>
                  </a:lnTo>
                  <a:lnTo>
                    <a:pt x="58" y="534"/>
                  </a:lnTo>
                  <a:lnTo>
                    <a:pt x="58" y="536"/>
                  </a:lnTo>
                  <a:lnTo>
                    <a:pt x="58" y="536"/>
                  </a:lnTo>
                  <a:lnTo>
                    <a:pt x="60" y="536"/>
                  </a:lnTo>
                  <a:lnTo>
                    <a:pt x="58" y="538"/>
                  </a:lnTo>
                  <a:lnTo>
                    <a:pt x="58" y="540"/>
                  </a:lnTo>
                  <a:lnTo>
                    <a:pt x="62" y="540"/>
                  </a:lnTo>
                  <a:lnTo>
                    <a:pt x="66" y="542"/>
                  </a:lnTo>
                  <a:lnTo>
                    <a:pt x="66" y="542"/>
                  </a:lnTo>
                  <a:lnTo>
                    <a:pt x="66" y="542"/>
                  </a:lnTo>
                  <a:lnTo>
                    <a:pt x="66" y="540"/>
                  </a:lnTo>
                  <a:lnTo>
                    <a:pt x="66" y="538"/>
                  </a:lnTo>
                  <a:lnTo>
                    <a:pt x="68" y="538"/>
                  </a:lnTo>
                  <a:lnTo>
                    <a:pt x="68" y="536"/>
                  </a:lnTo>
                  <a:lnTo>
                    <a:pt x="66" y="534"/>
                  </a:lnTo>
                  <a:lnTo>
                    <a:pt x="70" y="534"/>
                  </a:lnTo>
                  <a:lnTo>
                    <a:pt x="72" y="532"/>
                  </a:lnTo>
                  <a:lnTo>
                    <a:pt x="74" y="528"/>
                  </a:lnTo>
                  <a:lnTo>
                    <a:pt x="76" y="528"/>
                  </a:lnTo>
                  <a:lnTo>
                    <a:pt x="76" y="528"/>
                  </a:lnTo>
                  <a:lnTo>
                    <a:pt x="78" y="530"/>
                  </a:lnTo>
                  <a:lnTo>
                    <a:pt x="80" y="530"/>
                  </a:lnTo>
                  <a:lnTo>
                    <a:pt x="80" y="530"/>
                  </a:lnTo>
                  <a:lnTo>
                    <a:pt x="78" y="530"/>
                  </a:lnTo>
                  <a:lnTo>
                    <a:pt x="76" y="532"/>
                  </a:lnTo>
                  <a:lnTo>
                    <a:pt x="76" y="534"/>
                  </a:lnTo>
                  <a:lnTo>
                    <a:pt x="74" y="536"/>
                  </a:lnTo>
                  <a:lnTo>
                    <a:pt x="74" y="538"/>
                  </a:lnTo>
                  <a:lnTo>
                    <a:pt x="74" y="540"/>
                  </a:lnTo>
                  <a:lnTo>
                    <a:pt x="74" y="542"/>
                  </a:lnTo>
                  <a:lnTo>
                    <a:pt x="72" y="542"/>
                  </a:lnTo>
                  <a:lnTo>
                    <a:pt x="72" y="542"/>
                  </a:lnTo>
                  <a:lnTo>
                    <a:pt x="72" y="542"/>
                  </a:lnTo>
                  <a:lnTo>
                    <a:pt x="72" y="538"/>
                  </a:lnTo>
                  <a:lnTo>
                    <a:pt x="72" y="538"/>
                  </a:lnTo>
                  <a:lnTo>
                    <a:pt x="70" y="538"/>
                  </a:lnTo>
                  <a:lnTo>
                    <a:pt x="70" y="540"/>
                  </a:lnTo>
                  <a:lnTo>
                    <a:pt x="70" y="540"/>
                  </a:lnTo>
                  <a:lnTo>
                    <a:pt x="68" y="540"/>
                  </a:lnTo>
                  <a:lnTo>
                    <a:pt x="68" y="542"/>
                  </a:lnTo>
                  <a:lnTo>
                    <a:pt x="68" y="542"/>
                  </a:lnTo>
                  <a:lnTo>
                    <a:pt x="72" y="546"/>
                  </a:lnTo>
                  <a:lnTo>
                    <a:pt x="76" y="548"/>
                  </a:lnTo>
                  <a:lnTo>
                    <a:pt x="78" y="548"/>
                  </a:lnTo>
                  <a:lnTo>
                    <a:pt x="80" y="548"/>
                  </a:lnTo>
                  <a:lnTo>
                    <a:pt x="82" y="550"/>
                  </a:lnTo>
                  <a:lnTo>
                    <a:pt x="82" y="548"/>
                  </a:lnTo>
                  <a:lnTo>
                    <a:pt x="84" y="546"/>
                  </a:lnTo>
                  <a:lnTo>
                    <a:pt x="82" y="542"/>
                  </a:lnTo>
                  <a:lnTo>
                    <a:pt x="84" y="540"/>
                  </a:lnTo>
                  <a:lnTo>
                    <a:pt x="82" y="538"/>
                  </a:lnTo>
                  <a:lnTo>
                    <a:pt x="84" y="534"/>
                  </a:lnTo>
                  <a:lnTo>
                    <a:pt x="84" y="532"/>
                  </a:lnTo>
                  <a:lnTo>
                    <a:pt x="82" y="528"/>
                  </a:lnTo>
                  <a:lnTo>
                    <a:pt x="84" y="528"/>
                  </a:lnTo>
                  <a:lnTo>
                    <a:pt x="86" y="526"/>
                  </a:lnTo>
                  <a:lnTo>
                    <a:pt x="88" y="522"/>
                  </a:lnTo>
                  <a:lnTo>
                    <a:pt x="90" y="522"/>
                  </a:lnTo>
                  <a:lnTo>
                    <a:pt x="94" y="522"/>
                  </a:lnTo>
                  <a:lnTo>
                    <a:pt x="94" y="520"/>
                  </a:lnTo>
                  <a:lnTo>
                    <a:pt x="94" y="518"/>
                  </a:lnTo>
                  <a:lnTo>
                    <a:pt x="96" y="516"/>
                  </a:lnTo>
                  <a:lnTo>
                    <a:pt x="98" y="516"/>
                  </a:lnTo>
                  <a:lnTo>
                    <a:pt x="102" y="518"/>
                  </a:lnTo>
                  <a:lnTo>
                    <a:pt x="102" y="516"/>
                  </a:lnTo>
                  <a:lnTo>
                    <a:pt x="104" y="516"/>
                  </a:lnTo>
                  <a:close/>
                  <a:moveTo>
                    <a:pt x="128" y="582"/>
                  </a:moveTo>
                  <a:lnTo>
                    <a:pt x="128" y="582"/>
                  </a:lnTo>
                  <a:lnTo>
                    <a:pt x="130" y="580"/>
                  </a:lnTo>
                  <a:lnTo>
                    <a:pt x="130" y="580"/>
                  </a:lnTo>
                  <a:lnTo>
                    <a:pt x="128" y="582"/>
                  </a:lnTo>
                  <a:lnTo>
                    <a:pt x="128" y="582"/>
                  </a:lnTo>
                  <a:close/>
                  <a:moveTo>
                    <a:pt x="16" y="358"/>
                  </a:moveTo>
                  <a:lnTo>
                    <a:pt x="14" y="358"/>
                  </a:lnTo>
                  <a:lnTo>
                    <a:pt x="12" y="358"/>
                  </a:lnTo>
                  <a:lnTo>
                    <a:pt x="12" y="358"/>
                  </a:lnTo>
                  <a:lnTo>
                    <a:pt x="16" y="362"/>
                  </a:lnTo>
                  <a:lnTo>
                    <a:pt x="14" y="362"/>
                  </a:lnTo>
                  <a:lnTo>
                    <a:pt x="18" y="366"/>
                  </a:lnTo>
                  <a:lnTo>
                    <a:pt x="18" y="366"/>
                  </a:lnTo>
                  <a:lnTo>
                    <a:pt x="14" y="364"/>
                  </a:lnTo>
                  <a:lnTo>
                    <a:pt x="14" y="366"/>
                  </a:lnTo>
                  <a:lnTo>
                    <a:pt x="14" y="368"/>
                  </a:lnTo>
                  <a:lnTo>
                    <a:pt x="14" y="370"/>
                  </a:lnTo>
                  <a:lnTo>
                    <a:pt x="10" y="370"/>
                  </a:lnTo>
                  <a:lnTo>
                    <a:pt x="6" y="370"/>
                  </a:lnTo>
                  <a:lnTo>
                    <a:pt x="8" y="366"/>
                  </a:lnTo>
                  <a:lnTo>
                    <a:pt x="8" y="360"/>
                  </a:lnTo>
                  <a:lnTo>
                    <a:pt x="6" y="356"/>
                  </a:lnTo>
                  <a:lnTo>
                    <a:pt x="6" y="356"/>
                  </a:lnTo>
                  <a:lnTo>
                    <a:pt x="4" y="354"/>
                  </a:lnTo>
                  <a:lnTo>
                    <a:pt x="6" y="352"/>
                  </a:lnTo>
                  <a:lnTo>
                    <a:pt x="6" y="352"/>
                  </a:lnTo>
                  <a:lnTo>
                    <a:pt x="8" y="348"/>
                  </a:lnTo>
                  <a:lnTo>
                    <a:pt x="6" y="348"/>
                  </a:lnTo>
                  <a:lnTo>
                    <a:pt x="6" y="346"/>
                  </a:lnTo>
                  <a:lnTo>
                    <a:pt x="8" y="346"/>
                  </a:lnTo>
                  <a:lnTo>
                    <a:pt x="10" y="346"/>
                  </a:lnTo>
                  <a:lnTo>
                    <a:pt x="12" y="346"/>
                  </a:lnTo>
                  <a:lnTo>
                    <a:pt x="16" y="348"/>
                  </a:lnTo>
                  <a:lnTo>
                    <a:pt x="16" y="352"/>
                  </a:lnTo>
                  <a:lnTo>
                    <a:pt x="16" y="354"/>
                  </a:lnTo>
                  <a:lnTo>
                    <a:pt x="16" y="356"/>
                  </a:lnTo>
                  <a:lnTo>
                    <a:pt x="12" y="354"/>
                  </a:lnTo>
                  <a:lnTo>
                    <a:pt x="16" y="356"/>
                  </a:lnTo>
                  <a:lnTo>
                    <a:pt x="16" y="358"/>
                  </a:lnTo>
                  <a:lnTo>
                    <a:pt x="16" y="358"/>
                  </a:lnTo>
                  <a:close/>
                  <a:moveTo>
                    <a:pt x="18" y="352"/>
                  </a:moveTo>
                  <a:lnTo>
                    <a:pt x="20" y="352"/>
                  </a:lnTo>
                  <a:lnTo>
                    <a:pt x="22" y="354"/>
                  </a:lnTo>
                  <a:lnTo>
                    <a:pt x="20" y="354"/>
                  </a:lnTo>
                  <a:lnTo>
                    <a:pt x="18" y="352"/>
                  </a:lnTo>
                  <a:close/>
                  <a:moveTo>
                    <a:pt x="4" y="376"/>
                  </a:moveTo>
                  <a:lnTo>
                    <a:pt x="4" y="374"/>
                  </a:lnTo>
                  <a:lnTo>
                    <a:pt x="6" y="374"/>
                  </a:lnTo>
                  <a:lnTo>
                    <a:pt x="8" y="376"/>
                  </a:lnTo>
                  <a:lnTo>
                    <a:pt x="4" y="376"/>
                  </a:lnTo>
                  <a:lnTo>
                    <a:pt x="4" y="376"/>
                  </a:lnTo>
                  <a:close/>
                  <a:moveTo>
                    <a:pt x="20" y="378"/>
                  </a:moveTo>
                  <a:lnTo>
                    <a:pt x="24" y="376"/>
                  </a:lnTo>
                  <a:lnTo>
                    <a:pt x="24" y="378"/>
                  </a:lnTo>
                  <a:lnTo>
                    <a:pt x="22" y="380"/>
                  </a:lnTo>
                  <a:lnTo>
                    <a:pt x="20" y="378"/>
                  </a:lnTo>
                  <a:close/>
                  <a:moveTo>
                    <a:pt x="18" y="378"/>
                  </a:moveTo>
                  <a:lnTo>
                    <a:pt x="18" y="378"/>
                  </a:lnTo>
                  <a:lnTo>
                    <a:pt x="20" y="382"/>
                  </a:lnTo>
                  <a:lnTo>
                    <a:pt x="18" y="382"/>
                  </a:lnTo>
                  <a:lnTo>
                    <a:pt x="18" y="380"/>
                  </a:lnTo>
                  <a:lnTo>
                    <a:pt x="16" y="380"/>
                  </a:lnTo>
                  <a:lnTo>
                    <a:pt x="18" y="378"/>
                  </a:lnTo>
                  <a:close/>
                  <a:moveTo>
                    <a:pt x="12" y="378"/>
                  </a:moveTo>
                  <a:lnTo>
                    <a:pt x="12" y="376"/>
                  </a:lnTo>
                  <a:lnTo>
                    <a:pt x="16" y="378"/>
                  </a:lnTo>
                  <a:lnTo>
                    <a:pt x="12" y="378"/>
                  </a:lnTo>
                  <a:lnTo>
                    <a:pt x="12" y="378"/>
                  </a:lnTo>
                  <a:close/>
                  <a:moveTo>
                    <a:pt x="12" y="382"/>
                  </a:moveTo>
                  <a:lnTo>
                    <a:pt x="12" y="382"/>
                  </a:lnTo>
                  <a:lnTo>
                    <a:pt x="14" y="382"/>
                  </a:lnTo>
                  <a:lnTo>
                    <a:pt x="14" y="384"/>
                  </a:lnTo>
                  <a:lnTo>
                    <a:pt x="12" y="382"/>
                  </a:lnTo>
                  <a:close/>
                  <a:moveTo>
                    <a:pt x="10" y="386"/>
                  </a:moveTo>
                  <a:lnTo>
                    <a:pt x="10" y="384"/>
                  </a:lnTo>
                  <a:lnTo>
                    <a:pt x="12" y="384"/>
                  </a:lnTo>
                  <a:lnTo>
                    <a:pt x="12" y="384"/>
                  </a:lnTo>
                  <a:lnTo>
                    <a:pt x="12" y="386"/>
                  </a:lnTo>
                  <a:lnTo>
                    <a:pt x="10" y="386"/>
                  </a:lnTo>
                  <a:lnTo>
                    <a:pt x="10" y="386"/>
                  </a:lnTo>
                  <a:lnTo>
                    <a:pt x="10" y="386"/>
                  </a:lnTo>
                  <a:close/>
                  <a:moveTo>
                    <a:pt x="8" y="388"/>
                  </a:moveTo>
                  <a:lnTo>
                    <a:pt x="8" y="390"/>
                  </a:lnTo>
                  <a:lnTo>
                    <a:pt x="6" y="392"/>
                  </a:lnTo>
                  <a:lnTo>
                    <a:pt x="6" y="390"/>
                  </a:lnTo>
                  <a:lnTo>
                    <a:pt x="8" y="388"/>
                  </a:lnTo>
                  <a:close/>
                  <a:moveTo>
                    <a:pt x="18" y="388"/>
                  </a:moveTo>
                  <a:lnTo>
                    <a:pt x="20" y="392"/>
                  </a:lnTo>
                  <a:lnTo>
                    <a:pt x="18" y="390"/>
                  </a:lnTo>
                  <a:lnTo>
                    <a:pt x="18" y="388"/>
                  </a:lnTo>
                  <a:close/>
                  <a:moveTo>
                    <a:pt x="14" y="388"/>
                  </a:moveTo>
                  <a:lnTo>
                    <a:pt x="18" y="386"/>
                  </a:lnTo>
                  <a:lnTo>
                    <a:pt x="18" y="390"/>
                  </a:lnTo>
                  <a:lnTo>
                    <a:pt x="14" y="388"/>
                  </a:lnTo>
                  <a:close/>
                  <a:moveTo>
                    <a:pt x="10" y="406"/>
                  </a:moveTo>
                  <a:lnTo>
                    <a:pt x="10" y="406"/>
                  </a:lnTo>
                  <a:lnTo>
                    <a:pt x="10" y="408"/>
                  </a:lnTo>
                  <a:lnTo>
                    <a:pt x="10" y="408"/>
                  </a:lnTo>
                  <a:lnTo>
                    <a:pt x="10" y="406"/>
                  </a:lnTo>
                  <a:close/>
                  <a:moveTo>
                    <a:pt x="10" y="390"/>
                  </a:moveTo>
                  <a:lnTo>
                    <a:pt x="10" y="388"/>
                  </a:lnTo>
                  <a:lnTo>
                    <a:pt x="10" y="388"/>
                  </a:lnTo>
                  <a:lnTo>
                    <a:pt x="12" y="388"/>
                  </a:lnTo>
                  <a:lnTo>
                    <a:pt x="14" y="390"/>
                  </a:lnTo>
                  <a:lnTo>
                    <a:pt x="10" y="390"/>
                  </a:lnTo>
                  <a:lnTo>
                    <a:pt x="10" y="390"/>
                  </a:lnTo>
                  <a:close/>
                  <a:moveTo>
                    <a:pt x="4" y="396"/>
                  </a:moveTo>
                  <a:lnTo>
                    <a:pt x="2" y="394"/>
                  </a:lnTo>
                  <a:lnTo>
                    <a:pt x="2" y="392"/>
                  </a:lnTo>
                  <a:lnTo>
                    <a:pt x="4" y="392"/>
                  </a:lnTo>
                  <a:lnTo>
                    <a:pt x="6" y="394"/>
                  </a:lnTo>
                  <a:lnTo>
                    <a:pt x="4" y="396"/>
                  </a:lnTo>
                  <a:close/>
                  <a:moveTo>
                    <a:pt x="14" y="402"/>
                  </a:moveTo>
                  <a:lnTo>
                    <a:pt x="16" y="402"/>
                  </a:lnTo>
                  <a:lnTo>
                    <a:pt x="16" y="404"/>
                  </a:lnTo>
                  <a:lnTo>
                    <a:pt x="14" y="402"/>
                  </a:lnTo>
                  <a:close/>
                  <a:moveTo>
                    <a:pt x="16" y="406"/>
                  </a:moveTo>
                  <a:lnTo>
                    <a:pt x="18" y="406"/>
                  </a:lnTo>
                  <a:lnTo>
                    <a:pt x="18" y="408"/>
                  </a:lnTo>
                  <a:lnTo>
                    <a:pt x="16" y="406"/>
                  </a:lnTo>
                  <a:close/>
                  <a:moveTo>
                    <a:pt x="22" y="384"/>
                  </a:moveTo>
                  <a:lnTo>
                    <a:pt x="22" y="384"/>
                  </a:lnTo>
                  <a:lnTo>
                    <a:pt x="24" y="386"/>
                  </a:lnTo>
                  <a:lnTo>
                    <a:pt x="22" y="386"/>
                  </a:lnTo>
                  <a:lnTo>
                    <a:pt x="22" y="384"/>
                  </a:lnTo>
                  <a:close/>
                  <a:moveTo>
                    <a:pt x="24" y="386"/>
                  </a:moveTo>
                  <a:lnTo>
                    <a:pt x="28" y="386"/>
                  </a:lnTo>
                  <a:lnTo>
                    <a:pt x="28" y="388"/>
                  </a:lnTo>
                  <a:lnTo>
                    <a:pt x="30" y="390"/>
                  </a:lnTo>
                  <a:lnTo>
                    <a:pt x="28" y="392"/>
                  </a:lnTo>
                  <a:lnTo>
                    <a:pt x="28" y="394"/>
                  </a:lnTo>
                  <a:lnTo>
                    <a:pt x="26" y="394"/>
                  </a:lnTo>
                  <a:lnTo>
                    <a:pt x="24" y="394"/>
                  </a:lnTo>
                  <a:lnTo>
                    <a:pt x="24" y="394"/>
                  </a:lnTo>
                  <a:lnTo>
                    <a:pt x="22" y="396"/>
                  </a:lnTo>
                  <a:lnTo>
                    <a:pt x="22" y="392"/>
                  </a:lnTo>
                  <a:lnTo>
                    <a:pt x="22" y="390"/>
                  </a:lnTo>
                  <a:lnTo>
                    <a:pt x="22" y="388"/>
                  </a:lnTo>
                  <a:lnTo>
                    <a:pt x="24" y="386"/>
                  </a:lnTo>
                  <a:close/>
                  <a:moveTo>
                    <a:pt x="12" y="394"/>
                  </a:moveTo>
                  <a:lnTo>
                    <a:pt x="12" y="392"/>
                  </a:lnTo>
                  <a:lnTo>
                    <a:pt x="18" y="392"/>
                  </a:lnTo>
                  <a:lnTo>
                    <a:pt x="16" y="394"/>
                  </a:lnTo>
                  <a:lnTo>
                    <a:pt x="12" y="394"/>
                  </a:lnTo>
                  <a:lnTo>
                    <a:pt x="12" y="394"/>
                  </a:lnTo>
                  <a:lnTo>
                    <a:pt x="12" y="394"/>
                  </a:lnTo>
                  <a:lnTo>
                    <a:pt x="12" y="394"/>
                  </a:lnTo>
                  <a:close/>
                  <a:moveTo>
                    <a:pt x="14" y="398"/>
                  </a:moveTo>
                  <a:lnTo>
                    <a:pt x="12" y="398"/>
                  </a:lnTo>
                  <a:lnTo>
                    <a:pt x="16" y="396"/>
                  </a:lnTo>
                  <a:lnTo>
                    <a:pt x="18" y="396"/>
                  </a:lnTo>
                  <a:lnTo>
                    <a:pt x="18" y="398"/>
                  </a:lnTo>
                  <a:lnTo>
                    <a:pt x="14" y="398"/>
                  </a:lnTo>
                  <a:close/>
                  <a:moveTo>
                    <a:pt x="16" y="400"/>
                  </a:moveTo>
                  <a:lnTo>
                    <a:pt x="18" y="398"/>
                  </a:lnTo>
                  <a:lnTo>
                    <a:pt x="20" y="398"/>
                  </a:lnTo>
                  <a:lnTo>
                    <a:pt x="20" y="402"/>
                  </a:lnTo>
                  <a:lnTo>
                    <a:pt x="18" y="404"/>
                  </a:lnTo>
                  <a:lnTo>
                    <a:pt x="18" y="404"/>
                  </a:lnTo>
                  <a:lnTo>
                    <a:pt x="16" y="402"/>
                  </a:lnTo>
                  <a:lnTo>
                    <a:pt x="16" y="400"/>
                  </a:lnTo>
                  <a:close/>
                  <a:moveTo>
                    <a:pt x="12" y="406"/>
                  </a:moveTo>
                  <a:lnTo>
                    <a:pt x="12" y="406"/>
                  </a:lnTo>
                  <a:lnTo>
                    <a:pt x="14" y="406"/>
                  </a:lnTo>
                  <a:lnTo>
                    <a:pt x="16" y="406"/>
                  </a:lnTo>
                  <a:lnTo>
                    <a:pt x="16" y="408"/>
                  </a:lnTo>
                  <a:lnTo>
                    <a:pt x="14" y="410"/>
                  </a:lnTo>
                  <a:lnTo>
                    <a:pt x="12" y="406"/>
                  </a:lnTo>
                  <a:close/>
                  <a:moveTo>
                    <a:pt x="18" y="454"/>
                  </a:moveTo>
                  <a:lnTo>
                    <a:pt x="20" y="452"/>
                  </a:lnTo>
                  <a:lnTo>
                    <a:pt x="18" y="452"/>
                  </a:lnTo>
                  <a:lnTo>
                    <a:pt x="18" y="452"/>
                  </a:lnTo>
                  <a:lnTo>
                    <a:pt x="16" y="448"/>
                  </a:lnTo>
                  <a:lnTo>
                    <a:pt x="12" y="446"/>
                  </a:lnTo>
                  <a:lnTo>
                    <a:pt x="14" y="444"/>
                  </a:lnTo>
                  <a:lnTo>
                    <a:pt x="16" y="444"/>
                  </a:lnTo>
                  <a:lnTo>
                    <a:pt x="18" y="444"/>
                  </a:lnTo>
                  <a:lnTo>
                    <a:pt x="18" y="448"/>
                  </a:lnTo>
                  <a:lnTo>
                    <a:pt x="20" y="448"/>
                  </a:lnTo>
                  <a:lnTo>
                    <a:pt x="20" y="450"/>
                  </a:lnTo>
                  <a:lnTo>
                    <a:pt x="22" y="452"/>
                  </a:lnTo>
                  <a:lnTo>
                    <a:pt x="24" y="458"/>
                  </a:lnTo>
                  <a:lnTo>
                    <a:pt x="22" y="456"/>
                  </a:lnTo>
                  <a:lnTo>
                    <a:pt x="18" y="458"/>
                  </a:lnTo>
                  <a:lnTo>
                    <a:pt x="18" y="454"/>
                  </a:lnTo>
                  <a:close/>
                  <a:moveTo>
                    <a:pt x="10" y="450"/>
                  </a:moveTo>
                  <a:lnTo>
                    <a:pt x="10" y="448"/>
                  </a:lnTo>
                  <a:lnTo>
                    <a:pt x="10" y="448"/>
                  </a:lnTo>
                  <a:lnTo>
                    <a:pt x="12" y="448"/>
                  </a:lnTo>
                  <a:lnTo>
                    <a:pt x="16" y="452"/>
                  </a:lnTo>
                  <a:lnTo>
                    <a:pt x="18" y="456"/>
                  </a:lnTo>
                  <a:lnTo>
                    <a:pt x="18" y="458"/>
                  </a:lnTo>
                  <a:lnTo>
                    <a:pt x="16" y="460"/>
                  </a:lnTo>
                  <a:lnTo>
                    <a:pt x="14" y="458"/>
                  </a:lnTo>
                  <a:lnTo>
                    <a:pt x="14" y="456"/>
                  </a:lnTo>
                  <a:lnTo>
                    <a:pt x="14" y="454"/>
                  </a:lnTo>
                  <a:lnTo>
                    <a:pt x="12" y="452"/>
                  </a:lnTo>
                  <a:lnTo>
                    <a:pt x="10" y="452"/>
                  </a:lnTo>
                  <a:lnTo>
                    <a:pt x="10" y="450"/>
                  </a:lnTo>
                  <a:close/>
                  <a:moveTo>
                    <a:pt x="10" y="454"/>
                  </a:moveTo>
                  <a:lnTo>
                    <a:pt x="10" y="454"/>
                  </a:lnTo>
                  <a:lnTo>
                    <a:pt x="12" y="454"/>
                  </a:lnTo>
                  <a:lnTo>
                    <a:pt x="12" y="458"/>
                  </a:lnTo>
                  <a:lnTo>
                    <a:pt x="12" y="458"/>
                  </a:lnTo>
                  <a:lnTo>
                    <a:pt x="10" y="458"/>
                  </a:lnTo>
                  <a:lnTo>
                    <a:pt x="10" y="458"/>
                  </a:lnTo>
                  <a:lnTo>
                    <a:pt x="10" y="458"/>
                  </a:lnTo>
                  <a:lnTo>
                    <a:pt x="10" y="454"/>
                  </a:lnTo>
                  <a:close/>
                  <a:moveTo>
                    <a:pt x="14" y="468"/>
                  </a:moveTo>
                  <a:lnTo>
                    <a:pt x="14" y="468"/>
                  </a:lnTo>
                  <a:lnTo>
                    <a:pt x="14" y="466"/>
                  </a:lnTo>
                  <a:lnTo>
                    <a:pt x="12" y="462"/>
                  </a:lnTo>
                  <a:lnTo>
                    <a:pt x="14" y="460"/>
                  </a:lnTo>
                  <a:lnTo>
                    <a:pt x="14" y="462"/>
                  </a:lnTo>
                  <a:lnTo>
                    <a:pt x="16" y="462"/>
                  </a:lnTo>
                  <a:lnTo>
                    <a:pt x="18" y="464"/>
                  </a:lnTo>
                  <a:lnTo>
                    <a:pt x="16" y="464"/>
                  </a:lnTo>
                  <a:lnTo>
                    <a:pt x="14" y="468"/>
                  </a:lnTo>
                  <a:close/>
                  <a:moveTo>
                    <a:pt x="18" y="478"/>
                  </a:moveTo>
                  <a:lnTo>
                    <a:pt x="16" y="478"/>
                  </a:lnTo>
                  <a:lnTo>
                    <a:pt x="14" y="478"/>
                  </a:lnTo>
                  <a:lnTo>
                    <a:pt x="16" y="476"/>
                  </a:lnTo>
                  <a:lnTo>
                    <a:pt x="14" y="474"/>
                  </a:lnTo>
                  <a:lnTo>
                    <a:pt x="16" y="472"/>
                  </a:lnTo>
                  <a:lnTo>
                    <a:pt x="18" y="476"/>
                  </a:lnTo>
                  <a:lnTo>
                    <a:pt x="18" y="478"/>
                  </a:lnTo>
                  <a:close/>
                  <a:moveTo>
                    <a:pt x="24" y="476"/>
                  </a:moveTo>
                  <a:lnTo>
                    <a:pt x="24" y="480"/>
                  </a:lnTo>
                  <a:lnTo>
                    <a:pt x="22" y="480"/>
                  </a:lnTo>
                  <a:lnTo>
                    <a:pt x="20" y="478"/>
                  </a:lnTo>
                  <a:lnTo>
                    <a:pt x="18" y="474"/>
                  </a:lnTo>
                  <a:lnTo>
                    <a:pt x="16" y="470"/>
                  </a:lnTo>
                  <a:lnTo>
                    <a:pt x="18" y="470"/>
                  </a:lnTo>
                  <a:lnTo>
                    <a:pt x="20" y="468"/>
                  </a:lnTo>
                  <a:lnTo>
                    <a:pt x="20" y="466"/>
                  </a:lnTo>
                  <a:lnTo>
                    <a:pt x="20" y="468"/>
                  </a:lnTo>
                  <a:lnTo>
                    <a:pt x="18" y="468"/>
                  </a:lnTo>
                  <a:lnTo>
                    <a:pt x="18" y="466"/>
                  </a:lnTo>
                  <a:lnTo>
                    <a:pt x="18" y="464"/>
                  </a:lnTo>
                  <a:lnTo>
                    <a:pt x="18" y="462"/>
                  </a:lnTo>
                  <a:lnTo>
                    <a:pt x="18" y="460"/>
                  </a:lnTo>
                  <a:lnTo>
                    <a:pt x="18" y="458"/>
                  </a:lnTo>
                  <a:lnTo>
                    <a:pt x="22" y="458"/>
                  </a:lnTo>
                  <a:lnTo>
                    <a:pt x="24" y="460"/>
                  </a:lnTo>
                  <a:lnTo>
                    <a:pt x="24" y="466"/>
                  </a:lnTo>
                  <a:lnTo>
                    <a:pt x="26" y="468"/>
                  </a:lnTo>
                  <a:lnTo>
                    <a:pt x="26" y="472"/>
                  </a:lnTo>
                  <a:lnTo>
                    <a:pt x="26" y="474"/>
                  </a:lnTo>
                  <a:lnTo>
                    <a:pt x="28" y="478"/>
                  </a:lnTo>
                  <a:lnTo>
                    <a:pt x="28" y="480"/>
                  </a:lnTo>
                  <a:lnTo>
                    <a:pt x="26" y="482"/>
                  </a:lnTo>
                  <a:lnTo>
                    <a:pt x="24" y="482"/>
                  </a:lnTo>
                  <a:lnTo>
                    <a:pt x="24" y="478"/>
                  </a:lnTo>
                  <a:lnTo>
                    <a:pt x="24" y="476"/>
                  </a:lnTo>
                  <a:close/>
                  <a:moveTo>
                    <a:pt x="22" y="488"/>
                  </a:moveTo>
                  <a:lnTo>
                    <a:pt x="20" y="486"/>
                  </a:lnTo>
                  <a:lnTo>
                    <a:pt x="20" y="486"/>
                  </a:lnTo>
                  <a:lnTo>
                    <a:pt x="20" y="484"/>
                  </a:lnTo>
                  <a:lnTo>
                    <a:pt x="20" y="484"/>
                  </a:lnTo>
                  <a:lnTo>
                    <a:pt x="22" y="482"/>
                  </a:lnTo>
                  <a:lnTo>
                    <a:pt x="22" y="484"/>
                  </a:lnTo>
                  <a:lnTo>
                    <a:pt x="24" y="484"/>
                  </a:lnTo>
                  <a:lnTo>
                    <a:pt x="24" y="486"/>
                  </a:lnTo>
                  <a:lnTo>
                    <a:pt x="24" y="488"/>
                  </a:lnTo>
                  <a:lnTo>
                    <a:pt x="22" y="488"/>
                  </a:lnTo>
                  <a:lnTo>
                    <a:pt x="22" y="488"/>
                  </a:lnTo>
                  <a:close/>
                  <a:moveTo>
                    <a:pt x="20" y="492"/>
                  </a:moveTo>
                  <a:lnTo>
                    <a:pt x="20" y="490"/>
                  </a:lnTo>
                  <a:lnTo>
                    <a:pt x="24" y="490"/>
                  </a:lnTo>
                  <a:lnTo>
                    <a:pt x="22" y="492"/>
                  </a:lnTo>
                  <a:lnTo>
                    <a:pt x="20" y="492"/>
                  </a:lnTo>
                  <a:close/>
                  <a:moveTo>
                    <a:pt x="24" y="492"/>
                  </a:moveTo>
                  <a:lnTo>
                    <a:pt x="26" y="492"/>
                  </a:lnTo>
                  <a:lnTo>
                    <a:pt x="26" y="494"/>
                  </a:lnTo>
                  <a:lnTo>
                    <a:pt x="24" y="496"/>
                  </a:lnTo>
                  <a:lnTo>
                    <a:pt x="24" y="492"/>
                  </a:lnTo>
                  <a:lnTo>
                    <a:pt x="24" y="492"/>
                  </a:lnTo>
                  <a:close/>
                  <a:moveTo>
                    <a:pt x="26" y="490"/>
                  </a:moveTo>
                  <a:lnTo>
                    <a:pt x="26" y="490"/>
                  </a:lnTo>
                  <a:lnTo>
                    <a:pt x="28" y="488"/>
                  </a:lnTo>
                  <a:lnTo>
                    <a:pt x="30" y="490"/>
                  </a:lnTo>
                  <a:lnTo>
                    <a:pt x="32" y="490"/>
                  </a:lnTo>
                  <a:lnTo>
                    <a:pt x="34" y="494"/>
                  </a:lnTo>
                  <a:lnTo>
                    <a:pt x="34" y="496"/>
                  </a:lnTo>
                  <a:lnTo>
                    <a:pt x="32" y="494"/>
                  </a:lnTo>
                  <a:lnTo>
                    <a:pt x="28" y="492"/>
                  </a:lnTo>
                  <a:lnTo>
                    <a:pt x="26" y="490"/>
                  </a:lnTo>
                  <a:close/>
                  <a:moveTo>
                    <a:pt x="26" y="494"/>
                  </a:moveTo>
                  <a:lnTo>
                    <a:pt x="28" y="494"/>
                  </a:lnTo>
                  <a:lnTo>
                    <a:pt x="30" y="496"/>
                  </a:lnTo>
                  <a:lnTo>
                    <a:pt x="32" y="500"/>
                  </a:lnTo>
                  <a:lnTo>
                    <a:pt x="32" y="500"/>
                  </a:lnTo>
                  <a:lnTo>
                    <a:pt x="30" y="500"/>
                  </a:lnTo>
                  <a:lnTo>
                    <a:pt x="28" y="498"/>
                  </a:lnTo>
                  <a:lnTo>
                    <a:pt x="26" y="494"/>
                  </a:lnTo>
                  <a:close/>
                  <a:moveTo>
                    <a:pt x="30" y="506"/>
                  </a:moveTo>
                  <a:lnTo>
                    <a:pt x="26" y="506"/>
                  </a:lnTo>
                  <a:lnTo>
                    <a:pt x="24" y="506"/>
                  </a:lnTo>
                  <a:lnTo>
                    <a:pt x="26" y="506"/>
                  </a:lnTo>
                  <a:lnTo>
                    <a:pt x="26" y="502"/>
                  </a:lnTo>
                  <a:lnTo>
                    <a:pt x="26" y="500"/>
                  </a:lnTo>
                  <a:lnTo>
                    <a:pt x="28" y="500"/>
                  </a:lnTo>
                  <a:lnTo>
                    <a:pt x="28" y="502"/>
                  </a:lnTo>
                  <a:lnTo>
                    <a:pt x="30" y="502"/>
                  </a:lnTo>
                  <a:lnTo>
                    <a:pt x="34" y="504"/>
                  </a:lnTo>
                  <a:lnTo>
                    <a:pt x="34" y="506"/>
                  </a:lnTo>
                  <a:lnTo>
                    <a:pt x="32" y="506"/>
                  </a:lnTo>
                  <a:lnTo>
                    <a:pt x="32" y="506"/>
                  </a:lnTo>
                  <a:lnTo>
                    <a:pt x="30" y="506"/>
                  </a:lnTo>
                  <a:close/>
                  <a:moveTo>
                    <a:pt x="32" y="516"/>
                  </a:moveTo>
                  <a:lnTo>
                    <a:pt x="30" y="516"/>
                  </a:lnTo>
                  <a:lnTo>
                    <a:pt x="30" y="516"/>
                  </a:lnTo>
                  <a:lnTo>
                    <a:pt x="28" y="514"/>
                  </a:lnTo>
                  <a:lnTo>
                    <a:pt x="30" y="512"/>
                  </a:lnTo>
                  <a:lnTo>
                    <a:pt x="30" y="512"/>
                  </a:lnTo>
                  <a:lnTo>
                    <a:pt x="30" y="512"/>
                  </a:lnTo>
                  <a:lnTo>
                    <a:pt x="30" y="510"/>
                  </a:lnTo>
                  <a:lnTo>
                    <a:pt x="32" y="510"/>
                  </a:lnTo>
                  <a:lnTo>
                    <a:pt x="32" y="512"/>
                  </a:lnTo>
                  <a:lnTo>
                    <a:pt x="32" y="514"/>
                  </a:lnTo>
                  <a:lnTo>
                    <a:pt x="32" y="514"/>
                  </a:lnTo>
                  <a:lnTo>
                    <a:pt x="32" y="516"/>
                  </a:lnTo>
                  <a:close/>
                  <a:moveTo>
                    <a:pt x="32" y="512"/>
                  </a:moveTo>
                  <a:lnTo>
                    <a:pt x="32" y="512"/>
                  </a:lnTo>
                  <a:lnTo>
                    <a:pt x="34" y="510"/>
                  </a:lnTo>
                  <a:lnTo>
                    <a:pt x="34" y="512"/>
                  </a:lnTo>
                  <a:lnTo>
                    <a:pt x="36" y="514"/>
                  </a:lnTo>
                  <a:lnTo>
                    <a:pt x="36" y="516"/>
                  </a:lnTo>
                  <a:lnTo>
                    <a:pt x="34" y="516"/>
                  </a:lnTo>
                  <a:lnTo>
                    <a:pt x="34" y="516"/>
                  </a:lnTo>
                  <a:lnTo>
                    <a:pt x="34" y="514"/>
                  </a:lnTo>
                  <a:lnTo>
                    <a:pt x="32" y="514"/>
                  </a:lnTo>
                  <a:lnTo>
                    <a:pt x="32" y="512"/>
                  </a:lnTo>
                  <a:close/>
                  <a:moveTo>
                    <a:pt x="36" y="514"/>
                  </a:moveTo>
                  <a:lnTo>
                    <a:pt x="38" y="514"/>
                  </a:lnTo>
                  <a:lnTo>
                    <a:pt x="40" y="516"/>
                  </a:lnTo>
                  <a:lnTo>
                    <a:pt x="38" y="516"/>
                  </a:lnTo>
                  <a:lnTo>
                    <a:pt x="38" y="514"/>
                  </a:lnTo>
                  <a:lnTo>
                    <a:pt x="36" y="514"/>
                  </a:lnTo>
                  <a:close/>
                  <a:moveTo>
                    <a:pt x="36" y="522"/>
                  </a:moveTo>
                  <a:lnTo>
                    <a:pt x="34" y="522"/>
                  </a:lnTo>
                  <a:lnTo>
                    <a:pt x="34" y="522"/>
                  </a:lnTo>
                  <a:lnTo>
                    <a:pt x="36" y="520"/>
                  </a:lnTo>
                  <a:lnTo>
                    <a:pt x="36" y="518"/>
                  </a:lnTo>
                  <a:lnTo>
                    <a:pt x="36" y="518"/>
                  </a:lnTo>
                  <a:lnTo>
                    <a:pt x="38" y="520"/>
                  </a:lnTo>
                  <a:lnTo>
                    <a:pt x="36" y="522"/>
                  </a:lnTo>
                  <a:close/>
                  <a:moveTo>
                    <a:pt x="42" y="516"/>
                  </a:moveTo>
                  <a:lnTo>
                    <a:pt x="40" y="514"/>
                  </a:lnTo>
                  <a:lnTo>
                    <a:pt x="38" y="512"/>
                  </a:lnTo>
                  <a:lnTo>
                    <a:pt x="38" y="508"/>
                  </a:lnTo>
                  <a:lnTo>
                    <a:pt x="40" y="508"/>
                  </a:lnTo>
                  <a:lnTo>
                    <a:pt x="40" y="512"/>
                  </a:lnTo>
                  <a:lnTo>
                    <a:pt x="42" y="514"/>
                  </a:lnTo>
                  <a:lnTo>
                    <a:pt x="44" y="516"/>
                  </a:lnTo>
                  <a:lnTo>
                    <a:pt x="42" y="516"/>
                  </a:lnTo>
                  <a:close/>
                  <a:moveTo>
                    <a:pt x="42" y="520"/>
                  </a:moveTo>
                  <a:lnTo>
                    <a:pt x="40" y="518"/>
                  </a:lnTo>
                  <a:lnTo>
                    <a:pt x="42" y="516"/>
                  </a:lnTo>
                  <a:lnTo>
                    <a:pt x="42" y="518"/>
                  </a:lnTo>
                  <a:lnTo>
                    <a:pt x="44" y="520"/>
                  </a:lnTo>
                  <a:lnTo>
                    <a:pt x="42" y="520"/>
                  </a:lnTo>
                  <a:close/>
                  <a:moveTo>
                    <a:pt x="44" y="524"/>
                  </a:moveTo>
                  <a:lnTo>
                    <a:pt x="40" y="520"/>
                  </a:lnTo>
                  <a:lnTo>
                    <a:pt x="40" y="520"/>
                  </a:lnTo>
                  <a:lnTo>
                    <a:pt x="40" y="518"/>
                  </a:lnTo>
                  <a:lnTo>
                    <a:pt x="44" y="522"/>
                  </a:lnTo>
                  <a:lnTo>
                    <a:pt x="44" y="524"/>
                  </a:lnTo>
                  <a:lnTo>
                    <a:pt x="44" y="524"/>
                  </a:lnTo>
                  <a:close/>
                  <a:moveTo>
                    <a:pt x="46" y="530"/>
                  </a:moveTo>
                  <a:lnTo>
                    <a:pt x="46" y="528"/>
                  </a:lnTo>
                  <a:lnTo>
                    <a:pt x="44" y="528"/>
                  </a:lnTo>
                  <a:lnTo>
                    <a:pt x="44" y="526"/>
                  </a:lnTo>
                  <a:lnTo>
                    <a:pt x="42" y="528"/>
                  </a:lnTo>
                  <a:lnTo>
                    <a:pt x="40" y="526"/>
                  </a:lnTo>
                  <a:lnTo>
                    <a:pt x="42" y="526"/>
                  </a:lnTo>
                  <a:lnTo>
                    <a:pt x="44" y="526"/>
                  </a:lnTo>
                  <a:lnTo>
                    <a:pt x="46" y="526"/>
                  </a:lnTo>
                  <a:lnTo>
                    <a:pt x="48" y="528"/>
                  </a:lnTo>
                  <a:lnTo>
                    <a:pt x="46" y="530"/>
                  </a:lnTo>
                  <a:close/>
                  <a:moveTo>
                    <a:pt x="54" y="542"/>
                  </a:moveTo>
                  <a:lnTo>
                    <a:pt x="50" y="540"/>
                  </a:lnTo>
                  <a:lnTo>
                    <a:pt x="50" y="542"/>
                  </a:lnTo>
                  <a:lnTo>
                    <a:pt x="48" y="542"/>
                  </a:lnTo>
                  <a:lnTo>
                    <a:pt x="46" y="540"/>
                  </a:lnTo>
                  <a:lnTo>
                    <a:pt x="42" y="538"/>
                  </a:lnTo>
                  <a:lnTo>
                    <a:pt x="40" y="538"/>
                  </a:lnTo>
                  <a:lnTo>
                    <a:pt x="38" y="534"/>
                  </a:lnTo>
                  <a:lnTo>
                    <a:pt x="38" y="532"/>
                  </a:lnTo>
                  <a:lnTo>
                    <a:pt x="38" y="532"/>
                  </a:lnTo>
                  <a:lnTo>
                    <a:pt x="40" y="532"/>
                  </a:lnTo>
                  <a:lnTo>
                    <a:pt x="42" y="534"/>
                  </a:lnTo>
                  <a:lnTo>
                    <a:pt x="44" y="536"/>
                  </a:lnTo>
                  <a:lnTo>
                    <a:pt x="46" y="536"/>
                  </a:lnTo>
                  <a:lnTo>
                    <a:pt x="48" y="536"/>
                  </a:lnTo>
                  <a:lnTo>
                    <a:pt x="50" y="538"/>
                  </a:lnTo>
                  <a:lnTo>
                    <a:pt x="54" y="538"/>
                  </a:lnTo>
                  <a:lnTo>
                    <a:pt x="54" y="540"/>
                  </a:lnTo>
                  <a:lnTo>
                    <a:pt x="58" y="542"/>
                  </a:lnTo>
                  <a:lnTo>
                    <a:pt x="58" y="542"/>
                  </a:lnTo>
                  <a:lnTo>
                    <a:pt x="58" y="542"/>
                  </a:lnTo>
                  <a:lnTo>
                    <a:pt x="58" y="542"/>
                  </a:lnTo>
                  <a:lnTo>
                    <a:pt x="56" y="542"/>
                  </a:lnTo>
                  <a:lnTo>
                    <a:pt x="54" y="542"/>
                  </a:lnTo>
                  <a:close/>
                  <a:moveTo>
                    <a:pt x="46" y="542"/>
                  </a:moveTo>
                  <a:lnTo>
                    <a:pt x="48" y="544"/>
                  </a:lnTo>
                  <a:lnTo>
                    <a:pt x="44" y="544"/>
                  </a:lnTo>
                  <a:lnTo>
                    <a:pt x="46" y="542"/>
                  </a:lnTo>
                  <a:close/>
                  <a:moveTo>
                    <a:pt x="62" y="554"/>
                  </a:moveTo>
                  <a:lnTo>
                    <a:pt x="64" y="556"/>
                  </a:lnTo>
                  <a:lnTo>
                    <a:pt x="64" y="554"/>
                  </a:lnTo>
                  <a:lnTo>
                    <a:pt x="64" y="552"/>
                  </a:lnTo>
                  <a:lnTo>
                    <a:pt x="62" y="554"/>
                  </a:lnTo>
                  <a:lnTo>
                    <a:pt x="62" y="554"/>
                  </a:lnTo>
                  <a:close/>
                  <a:moveTo>
                    <a:pt x="68" y="556"/>
                  </a:moveTo>
                  <a:lnTo>
                    <a:pt x="66" y="556"/>
                  </a:lnTo>
                  <a:lnTo>
                    <a:pt x="66" y="554"/>
                  </a:lnTo>
                  <a:lnTo>
                    <a:pt x="66" y="552"/>
                  </a:lnTo>
                  <a:lnTo>
                    <a:pt x="64" y="552"/>
                  </a:lnTo>
                  <a:lnTo>
                    <a:pt x="62" y="552"/>
                  </a:lnTo>
                  <a:lnTo>
                    <a:pt x="60" y="552"/>
                  </a:lnTo>
                  <a:lnTo>
                    <a:pt x="58" y="548"/>
                  </a:lnTo>
                  <a:lnTo>
                    <a:pt x="54" y="548"/>
                  </a:lnTo>
                  <a:lnTo>
                    <a:pt x="54" y="546"/>
                  </a:lnTo>
                  <a:lnTo>
                    <a:pt x="52" y="546"/>
                  </a:lnTo>
                  <a:lnTo>
                    <a:pt x="52" y="544"/>
                  </a:lnTo>
                  <a:lnTo>
                    <a:pt x="52" y="542"/>
                  </a:lnTo>
                  <a:lnTo>
                    <a:pt x="54" y="542"/>
                  </a:lnTo>
                  <a:lnTo>
                    <a:pt x="56" y="544"/>
                  </a:lnTo>
                  <a:lnTo>
                    <a:pt x="56" y="544"/>
                  </a:lnTo>
                  <a:lnTo>
                    <a:pt x="58" y="544"/>
                  </a:lnTo>
                  <a:lnTo>
                    <a:pt x="62" y="544"/>
                  </a:lnTo>
                  <a:lnTo>
                    <a:pt x="66" y="546"/>
                  </a:lnTo>
                  <a:lnTo>
                    <a:pt x="66" y="546"/>
                  </a:lnTo>
                  <a:lnTo>
                    <a:pt x="66" y="548"/>
                  </a:lnTo>
                  <a:lnTo>
                    <a:pt x="70" y="548"/>
                  </a:lnTo>
                  <a:lnTo>
                    <a:pt x="72" y="548"/>
                  </a:lnTo>
                  <a:lnTo>
                    <a:pt x="72" y="550"/>
                  </a:lnTo>
                  <a:lnTo>
                    <a:pt x="70" y="550"/>
                  </a:lnTo>
                  <a:lnTo>
                    <a:pt x="68" y="550"/>
                  </a:lnTo>
                  <a:lnTo>
                    <a:pt x="70" y="550"/>
                  </a:lnTo>
                  <a:lnTo>
                    <a:pt x="70" y="552"/>
                  </a:lnTo>
                  <a:lnTo>
                    <a:pt x="68" y="554"/>
                  </a:lnTo>
                  <a:lnTo>
                    <a:pt x="68" y="556"/>
                  </a:lnTo>
                  <a:close/>
                  <a:moveTo>
                    <a:pt x="72" y="554"/>
                  </a:moveTo>
                  <a:lnTo>
                    <a:pt x="70" y="556"/>
                  </a:lnTo>
                  <a:lnTo>
                    <a:pt x="70" y="558"/>
                  </a:lnTo>
                  <a:lnTo>
                    <a:pt x="72" y="556"/>
                  </a:lnTo>
                  <a:lnTo>
                    <a:pt x="72" y="556"/>
                  </a:lnTo>
                  <a:lnTo>
                    <a:pt x="74" y="554"/>
                  </a:lnTo>
                  <a:lnTo>
                    <a:pt x="72" y="554"/>
                  </a:lnTo>
                  <a:lnTo>
                    <a:pt x="72" y="554"/>
                  </a:lnTo>
                  <a:close/>
                  <a:moveTo>
                    <a:pt x="86" y="552"/>
                  </a:moveTo>
                  <a:lnTo>
                    <a:pt x="84" y="554"/>
                  </a:lnTo>
                  <a:lnTo>
                    <a:pt x="86" y="556"/>
                  </a:lnTo>
                  <a:lnTo>
                    <a:pt x="84" y="556"/>
                  </a:lnTo>
                  <a:lnTo>
                    <a:pt x="82" y="556"/>
                  </a:lnTo>
                  <a:lnTo>
                    <a:pt x="80" y="556"/>
                  </a:lnTo>
                  <a:lnTo>
                    <a:pt x="80" y="556"/>
                  </a:lnTo>
                  <a:lnTo>
                    <a:pt x="78" y="554"/>
                  </a:lnTo>
                  <a:lnTo>
                    <a:pt x="76" y="554"/>
                  </a:lnTo>
                  <a:lnTo>
                    <a:pt x="76" y="556"/>
                  </a:lnTo>
                  <a:lnTo>
                    <a:pt x="74" y="554"/>
                  </a:lnTo>
                  <a:lnTo>
                    <a:pt x="72" y="552"/>
                  </a:lnTo>
                  <a:lnTo>
                    <a:pt x="72" y="552"/>
                  </a:lnTo>
                  <a:lnTo>
                    <a:pt x="76" y="550"/>
                  </a:lnTo>
                  <a:lnTo>
                    <a:pt x="76" y="550"/>
                  </a:lnTo>
                  <a:lnTo>
                    <a:pt x="82" y="552"/>
                  </a:lnTo>
                  <a:lnTo>
                    <a:pt x="82" y="554"/>
                  </a:lnTo>
                  <a:lnTo>
                    <a:pt x="84" y="552"/>
                  </a:lnTo>
                  <a:lnTo>
                    <a:pt x="84" y="552"/>
                  </a:lnTo>
                  <a:lnTo>
                    <a:pt x="86" y="552"/>
                  </a:lnTo>
                  <a:close/>
                  <a:moveTo>
                    <a:pt x="92" y="552"/>
                  </a:moveTo>
                  <a:lnTo>
                    <a:pt x="90" y="550"/>
                  </a:lnTo>
                  <a:lnTo>
                    <a:pt x="92" y="548"/>
                  </a:lnTo>
                  <a:lnTo>
                    <a:pt x="90" y="546"/>
                  </a:lnTo>
                  <a:lnTo>
                    <a:pt x="90" y="546"/>
                  </a:lnTo>
                  <a:lnTo>
                    <a:pt x="88" y="544"/>
                  </a:lnTo>
                  <a:lnTo>
                    <a:pt x="88" y="540"/>
                  </a:lnTo>
                  <a:lnTo>
                    <a:pt x="86" y="540"/>
                  </a:lnTo>
                  <a:lnTo>
                    <a:pt x="86" y="542"/>
                  </a:lnTo>
                  <a:lnTo>
                    <a:pt x="86" y="544"/>
                  </a:lnTo>
                  <a:lnTo>
                    <a:pt x="86" y="546"/>
                  </a:lnTo>
                  <a:lnTo>
                    <a:pt x="86" y="548"/>
                  </a:lnTo>
                  <a:lnTo>
                    <a:pt x="86" y="550"/>
                  </a:lnTo>
                  <a:lnTo>
                    <a:pt x="88" y="552"/>
                  </a:lnTo>
                  <a:lnTo>
                    <a:pt x="90" y="552"/>
                  </a:lnTo>
                  <a:lnTo>
                    <a:pt x="92" y="552"/>
                  </a:lnTo>
                  <a:lnTo>
                    <a:pt x="92" y="552"/>
                  </a:lnTo>
                  <a:close/>
                  <a:moveTo>
                    <a:pt x="84" y="570"/>
                  </a:moveTo>
                  <a:lnTo>
                    <a:pt x="86" y="570"/>
                  </a:lnTo>
                  <a:lnTo>
                    <a:pt x="86" y="570"/>
                  </a:lnTo>
                  <a:lnTo>
                    <a:pt x="86" y="572"/>
                  </a:lnTo>
                  <a:lnTo>
                    <a:pt x="84" y="570"/>
                  </a:lnTo>
                  <a:close/>
                  <a:moveTo>
                    <a:pt x="84" y="568"/>
                  </a:moveTo>
                  <a:lnTo>
                    <a:pt x="84" y="566"/>
                  </a:lnTo>
                  <a:lnTo>
                    <a:pt x="84" y="566"/>
                  </a:lnTo>
                  <a:lnTo>
                    <a:pt x="86" y="566"/>
                  </a:lnTo>
                  <a:lnTo>
                    <a:pt x="86" y="568"/>
                  </a:lnTo>
                  <a:lnTo>
                    <a:pt x="84" y="568"/>
                  </a:lnTo>
                  <a:close/>
                  <a:moveTo>
                    <a:pt x="132" y="580"/>
                  </a:moveTo>
                  <a:lnTo>
                    <a:pt x="130" y="580"/>
                  </a:lnTo>
                  <a:lnTo>
                    <a:pt x="132" y="578"/>
                  </a:lnTo>
                  <a:lnTo>
                    <a:pt x="132" y="576"/>
                  </a:lnTo>
                  <a:lnTo>
                    <a:pt x="134" y="576"/>
                  </a:lnTo>
                  <a:lnTo>
                    <a:pt x="134" y="578"/>
                  </a:lnTo>
                  <a:lnTo>
                    <a:pt x="134" y="580"/>
                  </a:lnTo>
                  <a:lnTo>
                    <a:pt x="132" y="580"/>
                  </a:lnTo>
                  <a:close/>
                  <a:moveTo>
                    <a:pt x="102" y="568"/>
                  </a:moveTo>
                  <a:lnTo>
                    <a:pt x="104" y="568"/>
                  </a:lnTo>
                  <a:lnTo>
                    <a:pt x="106" y="568"/>
                  </a:lnTo>
                  <a:lnTo>
                    <a:pt x="106" y="568"/>
                  </a:lnTo>
                  <a:lnTo>
                    <a:pt x="110" y="568"/>
                  </a:lnTo>
                  <a:lnTo>
                    <a:pt x="116" y="566"/>
                  </a:lnTo>
                  <a:lnTo>
                    <a:pt x="118" y="564"/>
                  </a:lnTo>
                  <a:lnTo>
                    <a:pt x="122" y="564"/>
                  </a:lnTo>
                  <a:lnTo>
                    <a:pt x="126" y="564"/>
                  </a:lnTo>
                  <a:lnTo>
                    <a:pt x="128" y="564"/>
                  </a:lnTo>
                  <a:lnTo>
                    <a:pt x="132" y="566"/>
                  </a:lnTo>
                  <a:lnTo>
                    <a:pt x="132" y="568"/>
                  </a:lnTo>
                  <a:lnTo>
                    <a:pt x="134" y="568"/>
                  </a:lnTo>
                  <a:lnTo>
                    <a:pt x="132" y="570"/>
                  </a:lnTo>
                  <a:lnTo>
                    <a:pt x="130" y="572"/>
                  </a:lnTo>
                  <a:lnTo>
                    <a:pt x="128" y="570"/>
                  </a:lnTo>
                  <a:lnTo>
                    <a:pt x="128" y="570"/>
                  </a:lnTo>
                  <a:lnTo>
                    <a:pt x="126" y="570"/>
                  </a:lnTo>
                  <a:lnTo>
                    <a:pt x="122" y="570"/>
                  </a:lnTo>
                  <a:lnTo>
                    <a:pt x="122" y="570"/>
                  </a:lnTo>
                  <a:lnTo>
                    <a:pt x="120" y="568"/>
                  </a:lnTo>
                  <a:lnTo>
                    <a:pt x="118" y="568"/>
                  </a:lnTo>
                  <a:lnTo>
                    <a:pt x="116" y="570"/>
                  </a:lnTo>
                  <a:lnTo>
                    <a:pt x="114" y="570"/>
                  </a:lnTo>
                  <a:lnTo>
                    <a:pt x="112" y="570"/>
                  </a:lnTo>
                  <a:lnTo>
                    <a:pt x="114" y="570"/>
                  </a:lnTo>
                  <a:lnTo>
                    <a:pt x="114" y="570"/>
                  </a:lnTo>
                  <a:lnTo>
                    <a:pt x="118" y="572"/>
                  </a:lnTo>
                  <a:lnTo>
                    <a:pt x="120" y="572"/>
                  </a:lnTo>
                  <a:lnTo>
                    <a:pt x="118" y="574"/>
                  </a:lnTo>
                  <a:lnTo>
                    <a:pt x="120" y="574"/>
                  </a:lnTo>
                  <a:lnTo>
                    <a:pt x="122" y="576"/>
                  </a:lnTo>
                  <a:lnTo>
                    <a:pt x="122" y="578"/>
                  </a:lnTo>
                  <a:lnTo>
                    <a:pt x="122" y="578"/>
                  </a:lnTo>
                  <a:lnTo>
                    <a:pt x="120" y="576"/>
                  </a:lnTo>
                  <a:lnTo>
                    <a:pt x="118" y="576"/>
                  </a:lnTo>
                  <a:lnTo>
                    <a:pt x="116" y="576"/>
                  </a:lnTo>
                  <a:lnTo>
                    <a:pt x="114" y="576"/>
                  </a:lnTo>
                  <a:lnTo>
                    <a:pt x="114" y="572"/>
                  </a:lnTo>
                  <a:lnTo>
                    <a:pt x="110" y="574"/>
                  </a:lnTo>
                  <a:lnTo>
                    <a:pt x="110" y="574"/>
                  </a:lnTo>
                  <a:lnTo>
                    <a:pt x="112" y="576"/>
                  </a:lnTo>
                  <a:lnTo>
                    <a:pt x="112" y="576"/>
                  </a:lnTo>
                  <a:lnTo>
                    <a:pt x="110" y="578"/>
                  </a:lnTo>
                  <a:lnTo>
                    <a:pt x="108" y="576"/>
                  </a:lnTo>
                  <a:lnTo>
                    <a:pt x="106" y="576"/>
                  </a:lnTo>
                  <a:lnTo>
                    <a:pt x="106" y="576"/>
                  </a:lnTo>
                  <a:lnTo>
                    <a:pt x="104" y="576"/>
                  </a:lnTo>
                  <a:lnTo>
                    <a:pt x="104" y="572"/>
                  </a:lnTo>
                  <a:lnTo>
                    <a:pt x="102" y="574"/>
                  </a:lnTo>
                  <a:lnTo>
                    <a:pt x="100" y="574"/>
                  </a:lnTo>
                  <a:lnTo>
                    <a:pt x="100" y="572"/>
                  </a:lnTo>
                  <a:lnTo>
                    <a:pt x="102" y="570"/>
                  </a:lnTo>
                  <a:lnTo>
                    <a:pt x="106" y="570"/>
                  </a:lnTo>
                  <a:lnTo>
                    <a:pt x="104" y="568"/>
                  </a:lnTo>
                  <a:lnTo>
                    <a:pt x="102" y="570"/>
                  </a:lnTo>
                  <a:lnTo>
                    <a:pt x="102" y="568"/>
                  </a:lnTo>
                  <a:close/>
                </a:path>
              </a:pathLst>
            </a:custGeom>
            <a:grpFill/>
            <a:ln w="6350">
              <a:solidFill>
                <a:srgbClr val="015C7A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/>
              <a:endParaRPr lang="en-US" sz="3448">
                <a:solidFill>
                  <a:srgbClr val="FFFFFF"/>
                </a:solidFill>
                <a:latin typeface="Segoe UI"/>
              </a:endParaRPr>
            </a:p>
          </p:txBody>
        </p:sp>
        <p:grpSp>
          <p:nvGrpSpPr>
            <p:cNvPr id="242" name="Caribbean">
              <a:extLst>
                <a:ext uri="{FF2B5EF4-FFF2-40B4-BE49-F238E27FC236}">
                  <a16:creationId xmlns:a16="http://schemas.microsoft.com/office/drawing/2014/main" id="{205E51B8-5E41-465C-9000-69652DAAB3DC}"/>
                </a:ext>
              </a:extLst>
            </p:cNvPr>
            <p:cNvGrpSpPr/>
            <p:nvPr/>
          </p:nvGrpSpPr>
          <p:grpSpPr>
            <a:xfrm>
              <a:off x="3952476" y="3759269"/>
              <a:ext cx="589469" cy="424877"/>
              <a:chOff x="3952476" y="3759269"/>
              <a:chExt cx="589469" cy="424877"/>
            </a:xfrm>
            <a:grpFill/>
          </p:grpSpPr>
          <p:sp>
            <p:nvSpPr>
              <p:cNvPr id="254" name="British Virgin Islands">
                <a:extLst>
                  <a:ext uri="{FF2B5EF4-FFF2-40B4-BE49-F238E27FC236}">
                    <a16:creationId xmlns:a16="http://schemas.microsoft.com/office/drawing/2014/main" id="{61D26384-A64F-43D1-BF78-1CBAB0B48D1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415630" y="3981277"/>
                <a:ext cx="72727" cy="30622"/>
              </a:xfrm>
              <a:custGeom>
                <a:avLst/>
                <a:gdLst>
                  <a:gd name="T0" fmla="*/ 36 w 38"/>
                  <a:gd name="T1" fmla="*/ 12 h 16"/>
                  <a:gd name="T2" fmla="*/ 38 w 38"/>
                  <a:gd name="T3" fmla="*/ 16 h 16"/>
                  <a:gd name="T4" fmla="*/ 36 w 38"/>
                  <a:gd name="T5" fmla="*/ 16 h 16"/>
                  <a:gd name="T6" fmla="*/ 36 w 38"/>
                  <a:gd name="T7" fmla="*/ 16 h 16"/>
                  <a:gd name="T8" fmla="*/ 36 w 38"/>
                  <a:gd name="T9" fmla="*/ 12 h 16"/>
                  <a:gd name="T10" fmla="*/ 36 w 38"/>
                  <a:gd name="T11" fmla="*/ 6 h 16"/>
                  <a:gd name="T12" fmla="*/ 36 w 38"/>
                  <a:gd name="T13" fmla="*/ 8 h 16"/>
                  <a:gd name="T14" fmla="*/ 36 w 38"/>
                  <a:gd name="T15" fmla="*/ 10 h 16"/>
                  <a:gd name="T16" fmla="*/ 38 w 38"/>
                  <a:gd name="T17" fmla="*/ 8 h 16"/>
                  <a:gd name="T18" fmla="*/ 36 w 38"/>
                  <a:gd name="T19" fmla="*/ 6 h 16"/>
                  <a:gd name="T20" fmla="*/ 24 w 38"/>
                  <a:gd name="T21" fmla="*/ 10 h 16"/>
                  <a:gd name="T22" fmla="*/ 22 w 38"/>
                  <a:gd name="T23" fmla="*/ 10 h 16"/>
                  <a:gd name="T24" fmla="*/ 24 w 38"/>
                  <a:gd name="T25" fmla="*/ 12 h 16"/>
                  <a:gd name="T26" fmla="*/ 28 w 38"/>
                  <a:gd name="T27" fmla="*/ 14 h 16"/>
                  <a:gd name="T28" fmla="*/ 24 w 38"/>
                  <a:gd name="T29" fmla="*/ 10 h 16"/>
                  <a:gd name="T30" fmla="*/ 20 w 38"/>
                  <a:gd name="T31" fmla="*/ 2 h 16"/>
                  <a:gd name="T32" fmla="*/ 22 w 38"/>
                  <a:gd name="T33" fmla="*/ 0 h 16"/>
                  <a:gd name="T34" fmla="*/ 24 w 38"/>
                  <a:gd name="T35" fmla="*/ 0 h 16"/>
                  <a:gd name="T36" fmla="*/ 22 w 38"/>
                  <a:gd name="T37" fmla="*/ 2 h 16"/>
                  <a:gd name="T38" fmla="*/ 22 w 38"/>
                  <a:gd name="T39" fmla="*/ 4 h 16"/>
                  <a:gd name="T40" fmla="*/ 20 w 38"/>
                  <a:gd name="T41" fmla="*/ 4 h 16"/>
                  <a:gd name="T42" fmla="*/ 20 w 38"/>
                  <a:gd name="T43" fmla="*/ 2 h 16"/>
                  <a:gd name="T44" fmla="*/ 2 w 38"/>
                  <a:gd name="T45" fmla="*/ 6 h 16"/>
                  <a:gd name="T46" fmla="*/ 4 w 38"/>
                  <a:gd name="T47" fmla="*/ 6 h 16"/>
                  <a:gd name="T48" fmla="*/ 0 w 38"/>
                  <a:gd name="T49" fmla="*/ 8 h 16"/>
                  <a:gd name="T50" fmla="*/ 2 w 38"/>
                  <a:gd name="T51" fmla="*/ 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8" h="16">
                    <a:moveTo>
                      <a:pt x="36" y="12"/>
                    </a:moveTo>
                    <a:lnTo>
                      <a:pt x="38" y="16"/>
                    </a:lnTo>
                    <a:lnTo>
                      <a:pt x="36" y="16"/>
                    </a:lnTo>
                    <a:lnTo>
                      <a:pt x="36" y="16"/>
                    </a:lnTo>
                    <a:lnTo>
                      <a:pt x="36" y="12"/>
                    </a:lnTo>
                    <a:close/>
                    <a:moveTo>
                      <a:pt x="36" y="6"/>
                    </a:moveTo>
                    <a:lnTo>
                      <a:pt x="36" y="8"/>
                    </a:lnTo>
                    <a:lnTo>
                      <a:pt x="36" y="10"/>
                    </a:lnTo>
                    <a:lnTo>
                      <a:pt x="38" y="8"/>
                    </a:lnTo>
                    <a:lnTo>
                      <a:pt x="36" y="6"/>
                    </a:lnTo>
                    <a:close/>
                    <a:moveTo>
                      <a:pt x="24" y="10"/>
                    </a:moveTo>
                    <a:lnTo>
                      <a:pt x="22" y="10"/>
                    </a:lnTo>
                    <a:lnTo>
                      <a:pt x="24" y="12"/>
                    </a:lnTo>
                    <a:lnTo>
                      <a:pt x="28" y="14"/>
                    </a:lnTo>
                    <a:lnTo>
                      <a:pt x="24" y="10"/>
                    </a:lnTo>
                    <a:close/>
                    <a:moveTo>
                      <a:pt x="20" y="2"/>
                    </a:moveTo>
                    <a:lnTo>
                      <a:pt x="22" y="0"/>
                    </a:lnTo>
                    <a:lnTo>
                      <a:pt x="24" y="0"/>
                    </a:lnTo>
                    <a:lnTo>
                      <a:pt x="22" y="2"/>
                    </a:lnTo>
                    <a:lnTo>
                      <a:pt x="22" y="4"/>
                    </a:lnTo>
                    <a:lnTo>
                      <a:pt x="20" y="4"/>
                    </a:lnTo>
                    <a:lnTo>
                      <a:pt x="20" y="2"/>
                    </a:lnTo>
                    <a:close/>
                    <a:moveTo>
                      <a:pt x="2" y="6"/>
                    </a:moveTo>
                    <a:lnTo>
                      <a:pt x="4" y="6"/>
                    </a:lnTo>
                    <a:lnTo>
                      <a:pt x="0" y="8"/>
                    </a:lnTo>
                    <a:lnTo>
                      <a:pt x="2" y="6"/>
                    </a:lnTo>
                    <a:close/>
                  </a:path>
                </a:pathLst>
              </a:custGeom>
              <a:grpFill/>
              <a:ln w="6350">
                <a:solidFill>
                  <a:srgbClr val="015C7A"/>
                </a:solidFill>
                <a:round/>
                <a:headEnd/>
                <a:tailEnd/>
              </a:ln>
            </p:spPr>
            <p:txBody>
              <a:bodyPr vert="horz" wrap="square" lIns="45665" tIns="22832" rIns="45665" bIns="22832" numCol="1" anchor="t" anchorCtr="0" compatLnSpc="1">
                <a:prstTxWarp prst="textNoShape">
                  <a:avLst/>
                </a:prstTxWarp>
              </a:bodyPr>
              <a:lstStyle/>
              <a:p>
                <a:pPr defTabSz="1751511"/>
                <a:endParaRPr lang="en-US" sz="3448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255" name="Puerto Rico">
                <a:extLst>
                  <a:ext uri="{FF2B5EF4-FFF2-40B4-BE49-F238E27FC236}">
                    <a16:creationId xmlns:a16="http://schemas.microsoft.com/office/drawing/2014/main" id="{2DA140F4-95F5-464B-AD93-5AFC0E1E1ED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358214" y="3977449"/>
                <a:ext cx="53588" cy="15311"/>
              </a:xfrm>
              <a:custGeom>
                <a:avLst/>
                <a:gdLst>
                  <a:gd name="T0" fmla="*/ 22 w 28"/>
                  <a:gd name="T1" fmla="*/ 6 h 8"/>
                  <a:gd name="T2" fmla="*/ 24 w 28"/>
                  <a:gd name="T3" fmla="*/ 4 h 8"/>
                  <a:gd name="T4" fmla="*/ 28 w 28"/>
                  <a:gd name="T5" fmla="*/ 6 h 8"/>
                  <a:gd name="T6" fmla="*/ 26 w 28"/>
                  <a:gd name="T7" fmla="*/ 6 h 8"/>
                  <a:gd name="T8" fmla="*/ 22 w 28"/>
                  <a:gd name="T9" fmla="*/ 6 h 8"/>
                  <a:gd name="T10" fmla="*/ 20 w 28"/>
                  <a:gd name="T11" fmla="*/ 0 h 8"/>
                  <a:gd name="T12" fmla="*/ 18 w 28"/>
                  <a:gd name="T13" fmla="*/ 0 h 8"/>
                  <a:gd name="T14" fmla="*/ 12 w 28"/>
                  <a:gd name="T15" fmla="*/ 0 h 8"/>
                  <a:gd name="T16" fmla="*/ 4 w 28"/>
                  <a:gd name="T17" fmla="*/ 0 h 8"/>
                  <a:gd name="T18" fmla="*/ 4 w 28"/>
                  <a:gd name="T19" fmla="*/ 2 h 8"/>
                  <a:gd name="T20" fmla="*/ 2 w 28"/>
                  <a:gd name="T21" fmla="*/ 2 h 8"/>
                  <a:gd name="T22" fmla="*/ 2 w 28"/>
                  <a:gd name="T23" fmla="*/ 4 h 8"/>
                  <a:gd name="T24" fmla="*/ 0 w 28"/>
                  <a:gd name="T25" fmla="*/ 6 h 8"/>
                  <a:gd name="T26" fmla="*/ 2 w 28"/>
                  <a:gd name="T27" fmla="*/ 8 h 8"/>
                  <a:gd name="T28" fmla="*/ 8 w 28"/>
                  <a:gd name="T29" fmla="*/ 8 h 8"/>
                  <a:gd name="T30" fmla="*/ 10 w 28"/>
                  <a:gd name="T31" fmla="*/ 8 h 8"/>
                  <a:gd name="T32" fmla="*/ 14 w 28"/>
                  <a:gd name="T33" fmla="*/ 6 h 8"/>
                  <a:gd name="T34" fmla="*/ 16 w 28"/>
                  <a:gd name="T35" fmla="*/ 8 h 8"/>
                  <a:gd name="T36" fmla="*/ 20 w 28"/>
                  <a:gd name="T37" fmla="*/ 6 h 8"/>
                  <a:gd name="T38" fmla="*/ 22 w 28"/>
                  <a:gd name="T39" fmla="*/ 2 h 8"/>
                  <a:gd name="T40" fmla="*/ 20 w 28"/>
                  <a:gd name="T41" fmla="*/ 2 h 8"/>
                  <a:gd name="T42" fmla="*/ 20 w 28"/>
                  <a:gd name="T4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8" h="8">
                    <a:moveTo>
                      <a:pt x="22" y="6"/>
                    </a:moveTo>
                    <a:lnTo>
                      <a:pt x="24" y="4"/>
                    </a:lnTo>
                    <a:lnTo>
                      <a:pt x="28" y="6"/>
                    </a:lnTo>
                    <a:lnTo>
                      <a:pt x="26" y="6"/>
                    </a:lnTo>
                    <a:lnTo>
                      <a:pt x="22" y="6"/>
                    </a:lnTo>
                    <a:close/>
                    <a:moveTo>
                      <a:pt x="20" y="0"/>
                    </a:moveTo>
                    <a:lnTo>
                      <a:pt x="18" y="0"/>
                    </a:lnTo>
                    <a:lnTo>
                      <a:pt x="12" y="0"/>
                    </a:lnTo>
                    <a:lnTo>
                      <a:pt x="4" y="0"/>
                    </a:lnTo>
                    <a:lnTo>
                      <a:pt x="4" y="2"/>
                    </a:lnTo>
                    <a:lnTo>
                      <a:pt x="2" y="2"/>
                    </a:lnTo>
                    <a:lnTo>
                      <a:pt x="2" y="4"/>
                    </a:lnTo>
                    <a:lnTo>
                      <a:pt x="0" y="6"/>
                    </a:lnTo>
                    <a:lnTo>
                      <a:pt x="2" y="8"/>
                    </a:lnTo>
                    <a:lnTo>
                      <a:pt x="8" y="8"/>
                    </a:lnTo>
                    <a:lnTo>
                      <a:pt x="10" y="8"/>
                    </a:lnTo>
                    <a:lnTo>
                      <a:pt x="14" y="6"/>
                    </a:lnTo>
                    <a:lnTo>
                      <a:pt x="16" y="8"/>
                    </a:lnTo>
                    <a:lnTo>
                      <a:pt x="20" y="6"/>
                    </a:lnTo>
                    <a:lnTo>
                      <a:pt x="22" y="2"/>
                    </a:lnTo>
                    <a:lnTo>
                      <a:pt x="20" y="2"/>
                    </a:lnTo>
                    <a:lnTo>
                      <a:pt x="20" y="0"/>
                    </a:lnTo>
                    <a:close/>
                  </a:path>
                </a:pathLst>
              </a:custGeom>
              <a:grpFill/>
              <a:ln w="6350">
                <a:solidFill>
                  <a:srgbClr val="015C7A"/>
                </a:solidFill>
                <a:round/>
                <a:headEnd/>
                <a:tailEnd/>
              </a:ln>
            </p:spPr>
            <p:txBody>
              <a:bodyPr vert="horz" wrap="square" lIns="45665" tIns="22832" rIns="45665" bIns="22832" numCol="1" anchor="t" anchorCtr="0" compatLnSpc="1">
                <a:prstTxWarp prst="textNoShape">
                  <a:avLst/>
                </a:prstTxWarp>
              </a:bodyPr>
              <a:lstStyle/>
              <a:p>
                <a:pPr defTabSz="1751511"/>
                <a:endParaRPr lang="en-US" sz="3448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256" name="Dominican Republic">
                <a:extLst>
                  <a:ext uri="{FF2B5EF4-FFF2-40B4-BE49-F238E27FC236}">
                    <a16:creationId xmlns:a16="http://schemas.microsoft.com/office/drawing/2014/main" id="{C3CB8899-485A-4E18-BAC3-0E398C934AE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247210" y="3939172"/>
                <a:ext cx="91865" cy="61244"/>
              </a:xfrm>
              <a:custGeom>
                <a:avLst/>
                <a:gdLst>
                  <a:gd name="T0" fmla="*/ 44 w 48"/>
                  <a:gd name="T1" fmla="*/ 24 h 32"/>
                  <a:gd name="T2" fmla="*/ 44 w 48"/>
                  <a:gd name="T3" fmla="*/ 26 h 32"/>
                  <a:gd name="T4" fmla="*/ 42 w 48"/>
                  <a:gd name="T5" fmla="*/ 24 h 32"/>
                  <a:gd name="T6" fmla="*/ 6 w 48"/>
                  <a:gd name="T7" fmla="*/ 4 h 32"/>
                  <a:gd name="T8" fmla="*/ 4 w 48"/>
                  <a:gd name="T9" fmla="*/ 8 h 32"/>
                  <a:gd name="T10" fmla="*/ 6 w 48"/>
                  <a:gd name="T11" fmla="*/ 12 h 32"/>
                  <a:gd name="T12" fmla="*/ 2 w 48"/>
                  <a:gd name="T13" fmla="*/ 14 h 32"/>
                  <a:gd name="T14" fmla="*/ 4 w 48"/>
                  <a:gd name="T15" fmla="*/ 18 h 32"/>
                  <a:gd name="T16" fmla="*/ 0 w 48"/>
                  <a:gd name="T17" fmla="*/ 24 h 32"/>
                  <a:gd name="T18" fmla="*/ 2 w 48"/>
                  <a:gd name="T19" fmla="*/ 24 h 32"/>
                  <a:gd name="T20" fmla="*/ 2 w 48"/>
                  <a:gd name="T21" fmla="*/ 30 h 32"/>
                  <a:gd name="T22" fmla="*/ 6 w 48"/>
                  <a:gd name="T23" fmla="*/ 32 h 32"/>
                  <a:gd name="T24" fmla="*/ 8 w 48"/>
                  <a:gd name="T25" fmla="*/ 28 h 32"/>
                  <a:gd name="T26" fmla="*/ 12 w 48"/>
                  <a:gd name="T27" fmla="*/ 24 h 32"/>
                  <a:gd name="T28" fmla="*/ 14 w 48"/>
                  <a:gd name="T29" fmla="*/ 24 h 32"/>
                  <a:gd name="T30" fmla="*/ 16 w 48"/>
                  <a:gd name="T31" fmla="*/ 20 h 32"/>
                  <a:gd name="T32" fmla="*/ 20 w 48"/>
                  <a:gd name="T33" fmla="*/ 24 h 32"/>
                  <a:gd name="T34" fmla="*/ 24 w 48"/>
                  <a:gd name="T35" fmla="*/ 24 h 32"/>
                  <a:gd name="T36" fmla="*/ 30 w 48"/>
                  <a:gd name="T37" fmla="*/ 20 h 32"/>
                  <a:gd name="T38" fmla="*/ 36 w 48"/>
                  <a:gd name="T39" fmla="*/ 20 h 32"/>
                  <a:gd name="T40" fmla="*/ 42 w 48"/>
                  <a:gd name="T41" fmla="*/ 22 h 32"/>
                  <a:gd name="T42" fmla="*/ 46 w 48"/>
                  <a:gd name="T43" fmla="*/ 20 h 32"/>
                  <a:gd name="T44" fmla="*/ 48 w 48"/>
                  <a:gd name="T45" fmla="*/ 18 h 32"/>
                  <a:gd name="T46" fmla="*/ 42 w 48"/>
                  <a:gd name="T47" fmla="*/ 14 h 32"/>
                  <a:gd name="T48" fmla="*/ 38 w 48"/>
                  <a:gd name="T49" fmla="*/ 12 h 32"/>
                  <a:gd name="T50" fmla="*/ 32 w 48"/>
                  <a:gd name="T51" fmla="*/ 12 h 32"/>
                  <a:gd name="T52" fmla="*/ 26 w 48"/>
                  <a:gd name="T53" fmla="*/ 10 h 32"/>
                  <a:gd name="T54" fmla="*/ 32 w 48"/>
                  <a:gd name="T55" fmla="*/ 10 h 32"/>
                  <a:gd name="T56" fmla="*/ 38 w 48"/>
                  <a:gd name="T57" fmla="*/ 10 h 32"/>
                  <a:gd name="T58" fmla="*/ 36 w 48"/>
                  <a:gd name="T59" fmla="*/ 8 h 32"/>
                  <a:gd name="T60" fmla="*/ 30 w 48"/>
                  <a:gd name="T61" fmla="*/ 4 h 32"/>
                  <a:gd name="T62" fmla="*/ 26 w 48"/>
                  <a:gd name="T63" fmla="*/ 4 h 32"/>
                  <a:gd name="T64" fmla="*/ 14 w 48"/>
                  <a:gd name="T65" fmla="*/ 0 h 32"/>
                  <a:gd name="T66" fmla="*/ 12 w 48"/>
                  <a:gd name="T67" fmla="*/ 0 h 32"/>
                  <a:gd name="T68" fmla="*/ 6 w 48"/>
                  <a:gd name="T69" fmla="*/ 4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8" h="32">
                    <a:moveTo>
                      <a:pt x="42" y="22"/>
                    </a:moveTo>
                    <a:lnTo>
                      <a:pt x="44" y="24"/>
                    </a:lnTo>
                    <a:lnTo>
                      <a:pt x="46" y="24"/>
                    </a:lnTo>
                    <a:lnTo>
                      <a:pt x="44" y="26"/>
                    </a:lnTo>
                    <a:lnTo>
                      <a:pt x="42" y="26"/>
                    </a:lnTo>
                    <a:lnTo>
                      <a:pt x="42" y="24"/>
                    </a:lnTo>
                    <a:lnTo>
                      <a:pt x="42" y="22"/>
                    </a:lnTo>
                    <a:close/>
                    <a:moveTo>
                      <a:pt x="6" y="4"/>
                    </a:moveTo>
                    <a:lnTo>
                      <a:pt x="6" y="4"/>
                    </a:lnTo>
                    <a:lnTo>
                      <a:pt x="4" y="8"/>
                    </a:lnTo>
                    <a:lnTo>
                      <a:pt x="6" y="10"/>
                    </a:lnTo>
                    <a:lnTo>
                      <a:pt x="6" y="12"/>
                    </a:lnTo>
                    <a:lnTo>
                      <a:pt x="2" y="12"/>
                    </a:lnTo>
                    <a:lnTo>
                      <a:pt x="2" y="14"/>
                    </a:lnTo>
                    <a:lnTo>
                      <a:pt x="4" y="16"/>
                    </a:lnTo>
                    <a:lnTo>
                      <a:pt x="4" y="18"/>
                    </a:lnTo>
                    <a:lnTo>
                      <a:pt x="4" y="20"/>
                    </a:lnTo>
                    <a:lnTo>
                      <a:pt x="0" y="24"/>
                    </a:lnTo>
                    <a:lnTo>
                      <a:pt x="0" y="24"/>
                    </a:lnTo>
                    <a:lnTo>
                      <a:pt x="2" y="24"/>
                    </a:lnTo>
                    <a:lnTo>
                      <a:pt x="4" y="28"/>
                    </a:lnTo>
                    <a:lnTo>
                      <a:pt x="2" y="30"/>
                    </a:lnTo>
                    <a:lnTo>
                      <a:pt x="6" y="30"/>
                    </a:lnTo>
                    <a:lnTo>
                      <a:pt x="6" y="32"/>
                    </a:lnTo>
                    <a:lnTo>
                      <a:pt x="6" y="32"/>
                    </a:lnTo>
                    <a:lnTo>
                      <a:pt x="8" y="28"/>
                    </a:lnTo>
                    <a:lnTo>
                      <a:pt x="12" y="24"/>
                    </a:lnTo>
                    <a:lnTo>
                      <a:pt x="12" y="24"/>
                    </a:lnTo>
                    <a:lnTo>
                      <a:pt x="12" y="22"/>
                    </a:lnTo>
                    <a:lnTo>
                      <a:pt x="14" y="24"/>
                    </a:lnTo>
                    <a:lnTo>
                      <a:pt x="16" y="24"/>
                    </a:lnTo>
                    <a:lnTo>
                      <a:pt x="16" y="20"/>
                    </a:lnTo>
                    <a:lnTo>
                      <a:pt x="18" y="22"/>
                    </a:lnTo>
                    <a:lnTo>
                      <a:pt x="20" y="24"/>
                    </a:lnTo>
                    <a:lnTo>
                      <a:pt x="20" y="24"/>
                    </a:lnTo>
                    <a:lnTo>
                      <a:pt x="24" y="24"/>
                    </a:lnTo>
                    <a:lnTo>
                      <a:pt x="28" y="20"/>
                    </a:lnTo>
                    <a:lnTo>
                      <a:pt x="30" y="20"/>
                    </a:lnTo>
                    <a:lnTo>
                      <a:pt x="34" y="20"/>
                    </a:lnTo>
                    <a:lnTo>
                      <a:pt x="36" y="20"/>
                    </a:lnTo>
                    <a:lnTo>
                      <a:pt x="38" y="22"/>
                    </a:lnTo>
                    <a:lnTo>
                      <a:pt x="42" y="22"/>
                    </a:lnTo>
                    <a:lnTo>
                      <a:pt x="44" y="22"/>
                    </a:lnTo>
                    <a:lnTo>
                      <a:pt x="46" y="20"/>
                    </a:lnTo>
                    <a:lnTo>
                      <a:pt x="48" y="20"/>
                    </a:lnTo>
                    <a:lnTo>
                      <a:pt x="48" y="18"/>
                    </a:lnTo>
                    <a:lnTo>
                      <a:pt x="48" y="16"/>
                    </a:lnTo>
                    <a:lnTo>
                      <a:pt x="42" y="14"/>
                    </a:lnTo>
                    <a:lnTo>
                      <a:pt x="40" y="14"/>
                    </a:lnTo>
                    <a:lnTo>
                      <a:pt x="38" y="12"/>
                    </a:lnTo>
                    <a:lnTo>
                      <a:pt x="34" y="12"/>
                    </a:lnTo>
                    <a:lnTo>
                      <a:pt x="32" y="12"/>
                    </a:lnTo>
                    <a:lnTo>
                      <a:pt x="28" y="10"/>
                    </a:lnTo>
                    <a:lnTo>
                      <a:pt x="26" y="10"/>
                    </a:lnTo>
                    <a:lnTo>
                      <a:pt x="28" y="8"/>
                    </a:lnTo>
                    <a:lnTo>
                      <a:pt x="32" y="10"/>
                    </a:lnTo>
                    <a:lnTo>
                      <a:pt x="36" y="10"/>
                    </a:lnTo>
                    <a:lnTo>
                      <a:pt x="38" y="10"/>
                    </a:lnTo>
                    <a:lnTo>
                      <a:pt x="36" y="8"/>
                    </a:lnTo>
                    <a:lnTo>
                      <a:pt x="36" y="8"/>
                    </a:lnTo>
                    <a:lnTo>
                      <a:pt x="32" y="8"/>
                    </a:lnTo>
                    <a:lnTo>
                      <a:pt x="30" y="4"/>
                    </a:lnTo>
                    <a:lnTo>
                      <a:pt x="28" y="4"/>
                    </a:lnTo>
                    <a:lnTo>
                      <a:pt x="26" y="4"/>
                    </a:lnTo>
                    <a:lnTo>
                      <a:pt x="24" y="4"/>
                    </a:lnTo>
                    <a:lnTo>
                      <a:pt x="14" y="0"/>
                    </a:lnTo>
                    <a:lnTo>
                      <a:pt x="14" y="2"/>
                    </a:lnTo>
                    <a:lnTo>
                      <a:pt x="12" y="0"/>
                    </a:lnTo>
                    <a:lnTo>
                      <a:pt x="6" y="2"/>
                    </a:lnTo>
                    <a:lnTo>
                      <a:pt x="6" y="4"/>
                    </a:lnTo>
                    <a:close/>
                  </a:path>
                </a:pathLst>
              </a:custGeom>
              <a:grpFill/>
              <a:ln w="6350">
                <a:solidFill>
                  <a:srgbClr val="015C7A"/>
                </a:solidFill>
                <a:round/>
                <a:headEnd/>
                <a:tailEnd/>
              </a:ln>
            </p:spPr>
            <p:txBody>
              <a:bodyPr vert="horz" wrap="square" lIns="45665" tIns="22832" rIns="45665" bIns="22832" numCol="1" anchor="t" anchorCtr="0" compatLnSpc="1">
                <a:prstTxWarp prst="textNoShape">
                  <a:avLst/>
                </a:prstTxWarp>
              </a:bodyPr>
              <a:lstStyle/>
              <a:p>
                <a:pPr defTabSz="1751511"/>
                <a:endParaRPr lang="en-US" sz="3448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257" name="Cayman Islands">
                <a:extLst>
                  <a:ext uri="{FF2B5EF4-FFF2-40B4-BE49-F238E27FC236}">
                    <a16:creationId xmlns:a16="http://schemas.microsoft.com/office/drawing/2014/main" id="{10F61693-505E-4D7F-9EF3-E850DD0CE2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29030" y="3954483"/>
                <a:ext cx="7655" cy="3828"/>
              </a:xfrm>
              <a:custGeom>
                <a:avLst/>
                <a:gdLst>
                  <a:gd name="T0" fmla="*/ 4 w 4"/>
                  <a:gd name="T1" fmla="*/ 0 h 2"/>
                  <a:gd name="T2" fmla="*/ 2 w 4"/>
                  <a:gd name="T3" fmla="*/ 0 h 2"/>
                  <a:gd name="T4" fmla="*/ 0 w 4"/>
                  <a:gd name="T5" fmla="*/ 2 h 2"/>
                  <a:gd name="T6" fmla="*/ 2 w 4"/>
                  <a:gd name="T7" fmla="*/ 2 h 2"/>
                  <a:gd name="T8" fmla="*/ 4 w 4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2">
                    <a:moveTo>
                      <a:pt x="4" y="0"/>
                    </a:moveTo>
                    <a:lnTo>
                      <a:pt x="2" y="0"/>
                    </a:lnTo>
                    <a:lnTo>
                      <a:pt x="0" y="2"/>
                    </a:lnTo>
                    <a:lnTo>
                      <a:pt x="2" y="2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 w="6350">
                <a:solidFill>
                  <a:srgbClr val="015C7A"/>
                </a:solidFill>
                <a:round/>
                <a:headEnd/>
                <a:tailEnd/>
              </a:ln>
            </p:spPr>
            <p:txBody>
              <a:bodyPr vert="horz" wrap="square" lIns="45665" tIns="22832" rIns="45665" bIns="22832" numCol="1" anchor="t" anchorCtr="0" compatLnSpc="1">
                <a:prstTxWarp prst="textNoShape">
                  <a:avLst/>
                </a:prstTxWarp>
              </a:bodyPr>
              <a:lstStyle/>
              <a:p>
                <a:pPr defTabSz="1751511"/>
                <a:endParaRPr lang="en-US" sz="3448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258" name="Jamaica">
                <a:extLst>
                  <a:ext uri="{FF2B5EF4-FFF2-40B4-BE49-F238E27FC236}">
                    <a16:creationId xmlns:a16="http://schemas.microsoft.com/office/drawing/2014/main" id="{3C6B24D2-A253-4F3D-86AB-2CEB12B04E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97929" y="3973621"/>
                <a:ext cx="53588" cy="22966"/>
              </a:xfrm>
              <a:custGeom>
                <a:avLst/>
                <a:gdLst>
                  <a:gd name="T0" fmla="*/ 4 w 28"/>
                  <a:gd name="T1" fmla="*/ 2 h 12"/>
                  <a:gd name="T2" fmla="*/ 8 w 28"/>
                  <a:gd name="T3" fmla="*/ 2 h 12"/>
                  <a:gd name="T4" fmla="*/ 12 w 28"/>
                  <a:gd name="T5" fmla="*/ 0 h 12"/>
                  <a:gd name="T6" fmla="*/ 22 w 28"/>
                  <a:gd name="T7" fmla="*/ 2 h 12"/>
                  <a:gd name="T8" fmla="*/ 24 w 28"/>
                  <a:gd name="T9" fmla="*/ 6 h 12"/>
                  <a:gd name="T10" fmla="*/ 26 w 28"/>
                  <a:gd name="T11" fmla="*/ 6 h 12"/>
                  <a:gd name="T12" fmla="*/ 28 w 28"/>
                  <a:gd name="T13" fmla="*/ 8 h 12"/>
                  <a:gd name="T14" fmla="*/ 28 w 28"/>
                  <a:gd name="T15" fmla="*/ 10 h 12"/>
                  <a:gd name="T16" fmla="*/ 24 w 28"/>
                  <a:gd name="T17" fmla="*/ 10 h 12"/>
                  <a:gd name="T18" fmla="*/ 22 w 28"/>
                  <a:gd name="T19" fmla="*/ 8 h 12"/>
                  <a:gd name="T20" fmla="*/ 22 w 28"/>
                  <a:gd name="T21" fmla="*/ 10 h 12"/>
                  <a:gd name="T22" fmla="*/ 20 w 28"/>
                  <a:gd name="T23" fmla="*/ 10 h 12"/>
                  <a:gd name="T24" fmla="*/ 20 w 28"/>
                  <a:gd name="T25" fmla="*/ 10 h 12"/>
                  <a:gd name="T26" fmla="*/ 18 w 28"/>
                  <a:gd name="T27" fmla="*/ 10 h 12"/>
                  <a:gd name="T28" fmla="*/ 16 w 28"/>
                  <a:gd name="T29" fmla="*/ 12 h 12"/>
                  <a:gd name="T30" fmla="*/ 14 w 28"/>
                  <a:gd name="T31" fmla="*/ 12 h 12"/>
                  <a:gd name="T32" fmla="*/ 12 w 28"/>
                  <a:gd name="T33" fmla="*/ 10 h 12"/>
                  <a:gd name="T34" fmla="*/ 10 w 28"/>
                  <a:gd name="T35" fmla="*/ 10 h 12"/>
                  <a:gd name="T36" fmla="*/ 8 w 28"/>
                  <a:gd name="T37" fmla="*/ 10 h 12"/>
                  <a:gd name="T38" fmla="*/ 6 w 28"/>
                  <a:gd name="T39" fmla="*/ 6 h 12"/>
                  <a:gd name="T40" fmla="*/ 4 w 28"/>
                  <a:gd name="T41" fmla="*/ 6 h 12"/>
                  <a:gd name="T42" fmla="*/ 4 w 28"/>
                  <a:gd name="T43" fmla="*/ 6 h 12"/>
                  <a:gd name="T44" fmla="*/ 0 w 28"/>
                  <a:gd name="T45" fmla="*/ 4 h 12"/>
                  <a:gd name="T46" fmla="*/ 2 w 28"/>
                  <a:gd name="T47" fmla="*/ 2 h 12"/>
                  <a:gd name="T48" fmla="*/ 4 w 28"/>
                  <a:gd name="T49" fmla="*/ 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8" h="12">
                    <a:moveTo>
                      <a:pt x="4" y="2"/>
                    </a:moveTo>
                    <a:lnTo>
                      <a:pt x="8" y="2"/>
                    </a:lnTo>
                    <a:lnTo>
                      <a:pt x="12" y="0"/>
                    </a:lnTo>
                    <a:lnTo>
                      <a:pt x="22" y="2"/>
                    </a:lnTo>
                    <a:lnTo>
                      <a:pt x="24" y="6"/>
                    </a:lnTo>
                    <a:lnTo>
                      <a:pt x="26" y="6"/>
                    </a:lnTo>
                    <a:lnTo>
                      <a:pt x="28" y="8"/>
                    </a:lnTo>
                    <a:lnTo>
                      <a:pt x="28" y="10"/>
                    </a:lnTo>
                    <a:lnTo>
                      <a:pt x="24" y="10"/>
                    </a:lnTo>
                    <a:lnTo>
                      <a:pt x="22" y="8"/>
                    </a:lnTo>
                    <a:lnTo>
                      <a:pt x="22" y="10"/>
                    </a:lnTo>
                    <a:lnTo>
                      <a:pt x="20" y="10"/>
                    </a:lnTo>
                    <a:lnTo>
                      <a:pt x="20" y="10"/>
                    </a:lnTo>
                    <a:lnTo>
                      <a:pt x="18" y="10"/>
                    </a:lnTo>
                    <a:lnTo>
                      <a:pt x="16" y="12"/>
                    </a:lnTo>
                    <a:lnTo>
                      <a:pt x="14" y="12"/>
                    </a:lnTo>
                    <a:lnTo>
                      <a:pt x="12" y="10"/>
                    </a:lnTo>
                    <a:lnTo>
                      <a:pt x="10" y="10"/>
                    </a:lnTo>
                    <a:lnTo>
                      <a:pt x="8" y="10"/>
                    </a:lnTo>
                    <a:lnTo>
                      <a:pt x="6" y="6"/>
                    </a:lnTo>
                    <a:lnTo>
                      <a:pt x="4" y="6"/>
                    </a:lnTo>
                    <a:lnTo>
                      <a:pt x="4" y="6"/>
                    </a:lnTo>
                    <a:lnTo>
                      <a:pt x="0" y="4"/>
                    </a:lnTo>
                    <a:lnTo>
                      <a:pt x="2" y="2"/>
                    </a:lnTo>
                    <a:lnTo>
                      <a:pt x="4" y="2"/>
                    </a:lnTo>
                    <a:close/>
                  </a:path>
                </a:pathLst>
              </a:custGeom>
              <a:grpFill/>
              <a:ln w="6350">
                <a:solidFill>
                  <a:srgbClr val="015C7A"/>
                </a:solidFill>
                <a:round/>
                <a:headEnd/>
                <a:tailEnd/>
              </a:ln>
            </p:spPr>
            <p:txBody>
              <a:bodyPr vert="horz" wrap="square" lIns="45665" tIns="22832" rIns="45665" bIns="22832" numCol="1" anchor="t" anchorCtr="0" compatLnSpc="1">
                <a:prstTxWarp prst="textNoShape">
                  <a:avLst/>
                </a:prstTxWarp>
              </a:bodyPr>
              <a:lstStyle/>
              <a:p>
                <a:pPr defTabSz="1751511"/>
                <a:endParaRPr lang="en-US" sz="3448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259" name="Haiti">
                <a:extLst>
                  <a:ext uri="{FF2B5EF4-FFF2-40B4-BE49-F238E27FC236}">
                    <a16:creationId xmlns:a16="http://schemas.microsoft.com/office/drawing/2014/main" id="{AE149529-1149-4440-8BDF-D623BEEA43F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93622" y="3935344"/>
                <a:ext cx="65071" cy="53588"/>
              </a:xfrm>
              <a:custGeom>
                <a:avLst/>
                <a:gdLst>
                  <a:gd name="T0" fmla="*/ 28 w 34"/>
                  <a:gd name="T1" fmla="*/ 26 h 28"/>
                  <a:gd name="T2" fmla="*/ 32 w 34"/>
                  <a:gd name="T3" fmla="*/ 20 h 28"/>
                  <a:gd name="T4" fmla="*/ 30 w 34"/>
                  <a:gd name="T5" fmla="*/ 16 h 28"/>
                  <a:gd name="T6" fmla="*/ 34 w 34"/>
                  <a:gd name="T7" fmla="*/ 14 h 28"/>
                  <a:gd name="T8" fmla="*/ 32 w 34"/>
                  <a:gd name="T9" fmla="*/ 10 h 28"/>
                  <a:gd name="T10" fmla="*/ 34 w 34"/>
                  <a:gd name="T11" fmla="*/ 6 h 28"/>
                  <a:gd name="T12" fmla="*/ 32 w 34"/>
                  <a:gd name="T13" fmla="*/ 6 h 28"/>
                  <a:gd name="T14" fmla="*/ 28 w 34"/>
                  <a:gd name="T15" fmla="*/ 4 h 28"/>
                  <a:gd name="T16" fmla="*/ 20 w 34"/>
                  <a:gd name="T17" fmla="*/ 4 h 28"/>
                  <a:gd name="T18" fmla="*/ 14 w 34"/>
                  <a:gd name="T19" fmla="*/ 4 h 28"/>
                  <a:gd name="T20" fmla="*/ 16 w 34"/>
                  <a:gd name="T21" fmla="*/ 6 h 28"/>
                  <a:gd name="T22" fmla="*/ 20 w 34"/>
                  <a:gd name="T23" fmla="*/ 10 h 28"/>
                  <a:gd name="T24" fmla="*/ 20 w 34"/>
                  <a:gd name="T25" fmla="*/ 14 h 28"/>
                  <a:gd name="T26" fmla="*/ 24 w 34"/>
                  <a:gd name="T27" fmla="*/ 18 h 28"/>
                  <a:gd name="T28" fmla="*/ 26 w 34"/>
                  <a:gd name="T29" fmla="*/ 20 h 28"/>
                  <a:gd name="T30" fmla="*/ 20 w 34"/>
                  <a:gd name="T31" fmla="*/ 22 h 28"/>
                  <a:gd name="T32" fmla="*/ 16 w 34"/>
                  <a:gd name="T33" fmla="*/ 22 h 28"/>
                  <a:gd name="T34" fmla="*/ 10 w 34"/>
                  <a:gd name="T35" fmla="*/ 22 h 28"/>
                  <a:gd name="T36" fmla="*/ 8 w 34"/>
                  <a:gd name="T37" fmla="*/ 20 h 28"/>
                  <a:gd name="T38" fmla="*/ 2 w 34"/>
                  <a:gd name="T39" fmla="*/ 20 h 28"/>
                  <a:gd name="T40" fmla="*/ 0 w 34"/>
                  <a:gd name="T41" fmla="*/ 22 h 28"/>
                  <a:gd name="T42" fmla="*/ 4 w 34"/>
                  <a:gd name="T43" fmla="*/ 24 h 28"/>
                  <a:gd name="T44" fmla="*/ 8 w 34"/>
                  <a:gd name="T45" fmla="*/ 28 h 28"/>
                  <a:gd name="T46" fmla="*/ 10 w 34"/>
                  <a:gd name="T47" fmla="*/ 24 h 28"/>
                  <a:gd name="T48" fmla="*/ 16 w 34"/>
                  <a:gd name="T49" fmla="*/ 26 h 28"/>
                  <a:gd name="T50" fmla="*/ 24 w 34"/>
                  <a:gd name="T51" fmla="*/ 26 h 28"/>
                  <a:gd name="T52" fmla="*/ 28 w 34"/>
                  <a:gd name="T53" fmla="*/ 26 h 28"/>
                  <a:gd name="T54" fmla="*/ 22 w 34"/>
                  <a:gd name="T55" fmla="*/ 0 h 28"/>
                  <a:gd name="T56" fmla="*/ 20 w 34"/>
                  <a:gd name="T57" fmla="*/ 2 h 28"/>
                  <a:gd name="T58" fmla="*/ 14 w 34"/>
                  <a:gd name="T59" fmla="*/ 16 h 28"/>
                  <a:gd name="T60" fmla="*/ 20 w 34"/>
                  <a:gd name="T61" fmla="*/ 16 h 28"/>
                  <a:gd name="T62" fmla="*/ 16 w 34"/>
                  <a:gd name="T63" fmla="*/ 16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4" h="28">
                    <a:moveTo>
                      <a:pt x="28" y="26"/>
                    </a:moveTo>
                    <a:lnTo>
                      <a:pt x="28" y="26"/>
                    </a:lnTo>
                    <a:lnTo>
                      <a:pt x="32" y="22"/>
                    </a:lnTo>
                    <a:lnTo>
                      <a:pt x="32" y="20"/>
                    </a:lnTo>
                    <a:lnTo>
                      <a:pt x="32" y="18"/>
                    </a:lnTo>
                    <a:lnTo>
                      <a:pt x="30" y="16"/>
                    </a:lnTo>
                    <a:lnTo>
                      <a:pt x="30" y="14"/>
                    </a:lnTo>
                    <a:lnTo>
                      <a:pt x="34" y="14"/>
                    </a:lnTo>
                    <a:lnTo>
                      <a:pt x="34" y="12"/>
                    </a:lnTo>
                    <a:lnTo>
                      <a:pt x="32" y="10"/>
                    </a:lnTo>
                    <a:lnTo>
                      <a:pt x="34" y="6"/>
                    </a:lnTo>
                    <a:lnTo>
                      <a:pt x="34" y="6"/>
                    </a:lnTo>
                    <a:lnTo>
                      <a:pt x="34" y="6"/>
                    </a:lnTo>
                    <a:lnTo>
                      <a:pt x="32" y="6"/>
                    </a:lnTo>
                    <a:lnTo>
                      <a:pt x="30" y="6"/>
                    </a:lnTo>
                    <a:lnTo>
                      <a:pt x="28" y="4"/>
                    </a:lnTo>
                    <a:lnTo>
                      <a:pt x="22" y="4"/>
                    </a:lnTo>
                    <a:lnTo>
                      <a:pt x="20" y="4"/>
                    </a:lnTo>
                    <a:lnTo>
                      <a:pt x="18" y="4"/>
                    </a:lnTo>
                    <a:lnTo>
                      <a:pt x="14" y="4"/>
                    </a:lnTo>
                    <a:lnTo>
                      <a:pt x="14" y="4"/>
                    </a:lnTo>
                    <a:lnTo>
                      <a:pt x="16" y="6"/>
                    </a:lnTo>
                    <a:lnTo>
                      <a:pt x="22" y="8"/>
                    </a:lnTo>
                    <a:lnTo>
                      <a:pt x="20" y="10"/>
                    </a:lnTo>
                    <a:lnTo>
                      <a:pt x="22" y="12"/>
                    </a:lnTo>
                    <a:lnTo>
                      <a:pt x="20" y="14"/>
                    </a:lnTo>
                    <a:lnTo>
                      <a:pt x="22" y="16"/>
                    </a:lnTo>
                    <a:lnTo>
                      <a:pt x="24" y="18"/>
                    </a:lnTo>
                    <a:lnTo>
                      <a:pt x="28" y="20"/>
                    </a:lnTo>
                    <a:lnTo>
                      <a:pt x="26" y="20"/>
                    </a:lnTo>
                    <a:lnTo>
                      <a:pt x="22" y="20"/>
                    </a:lnTo>
                    <a:lnTo>
                      <a:pt x="20" y="22"/>
                    </a:lnTo>
                    <a:lnTo>
                      <a:pt x="18" y="20"/>
                    </a:lnTo>
                    <a:lnTo>
                      <a:pt x="16" y="22"/>
                    </a:lnTo>
                    <a:lnTo>
                      <a:pt x="14" y="20"/>
                    </a:lnTo>
                    <a:lnTo>
                      <a:pt x="10" y="22"/>
                    </a:lnTo>
                    <a:lnTo>
                      <a:pt x="10" y="20"/>
                    </a:lnTo>
                    <a:lnTo>
                      <a:pt x="8" y="20"/>
                    </a:lnTo>
                    <a:lnTo>
                      <a:pt x="6" y="20"/>
                    </a:lnTo>
                    <a:lnTo>
                      <a:pt x="2" y="20"/>
                    </a:lnTo>
                    <a:lnTo>
                      <a:pt x="0" y="20"/>
                    </a:lnTo>
                    <a:lnTo>
                      <a:pt x="0" y="22"/>
                    </a:lnTo>
                    <a:lnTo>
                      <a:pt x="0" y="24"/>
                    </a:lnTo>
                    <a:lnTo>
                      <a:pt x="4" y="24"/>
                    </a:lnTo>
                    <a:lnTo>
                      <a:pt x="6" y="28"/>
                    </a:lnTo>
                    <a:lnTo>
                      <a:pt x="8" y="28"/>
                    </a:lnTo>
                    <a:lnTo>
                      <a:pt x="8" y="26"/>
                    </a:lnTo>
                    <a:lnTo>
                      <a:pt x="10" y="24"/>
                    </a:lnTo>
                    <a:lnTo>
                      <a:pt x="14" y="24"/>
                    </a:lnTo>
                    <a:lnTo>
                      <a:pt x="16" y="26"/>
                    </a:lnTo>
                    <a:lnTo>
                      <a:pt x="24" y="26"/>
                    </a:lnTo>
                    <a:lnTo>
                      <a:pt x="24" y="26"/>
                    </a:lnTo>
                    <a:lnTo>
                      <a:pt x="28" y="26"/>
                    </a:lnTo>
                    <a:lnTo>
                      <a:pt x="28" y="26"/>
                    </a:lnTo>
                    <a:close/>
                    <a:moveTo>
                      <a:pt x="20" y="0"/>
                    </a:moveTo>
                    <a:lnTo>
                      <a:pt x="22" y="0"/>
                    </a:lnTo>
                    <a:lnTo>
                      <a:pt x="26" y="2"/>
                    </a:lnTo>
                    <a:lnTo>
                      <a:pt x="20" y="2"/>
                    </a:lnTo>
                    <a:lnTo>
                      <a:pt x="20" y="0"/>
                    </a:lnTo>
                    <a:close/>
                    <a:moveTo>
                      <a:pt x="14" y="16"/>
                    </a:moveTo>
                    <a:lnTo>
                      <a:pt x="16" y="14"/>
                    </a:lnTo>
                    <a:lnTo>
                      <a:pt x="20" y="16"/>
                    </a:lnTo>
                    <a:lnTo>
                      <a:pt x="20" y="18"/>
                    </a:lnTo>
                    <a:lnTo>
                      <a:pt x="16" y="1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6350">
                <a:solidFill>
                  <a:srgbClr val="015C7A"/>
                </a:solidFill>
                <a:round/>
                <a:headEnd/>
                <a:tailEnd/>
              </a:ln>
            </p:spPr>
            <p:txBody>
              <a:bodyPr vert="horz" wrap="square" lIns="45665" tIns="22832" rIns="45665" bIns="22832" numCol="1" anchor="t" anchorCtr="0" compatLnSpc="1">
                <a:prstTxWarp prst="textNoShape">
                  <a:avLst/>
                </a:prstTxWarp>
              </a:bodyPr>
              <a:lstStyle/>
              <a:p>
                <a:pPr defTabSz="1751511"/>
                <a:endParaRPr lang="en-US" sz="3448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260" name="Cuba">
                <a:extLst>
                  <a:ext uri="{FF2B5EF4-FFF2-40B4-BE49-F238E27FC236}">
                    <a16:creationId xmlns:a16="http://schemas.microsoft.com/office/drawing/2014/main" id="{5B52D7B9-3F33-4AD2-AEA8-908EA4C1A69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952476" y="3854962"/>
                <a:ext cx="248802" cy="91865"/>
              </a:xfrm>
              <a:custGeom>
                <a:avLst/>
                <a:gdLst>
                  <a:gd name="T0" fmla="*/ 28 w 130"/>
                  <a:gd name="T1" fmla="*/ 18 h 48"/>
                  <a:gd name="T2" fmla="*/ 26 w 130"/>
                  <a:gd name="T3" fmla="*/ 24 h 48"/>
                  <a:gd name="T4" fmla="*/ 24 w 130"/>
                  <a:gd name="T5" fmla="*/ 22 h 48"/>
                  <a:gd name="T6" fmla="*/ 24 w 130"/>
                  <a:gd name="T7" fmla="*/ 20 h 48"/>
                  <a:gd name="T8" fmla="*/ 8 w 130"/>
                  <a:gd name="T9" fmla="*/ 14 h 48"/>
                  <a:gd name="T10" fmla="*/ 0 w 130"/>
                  <a:gd name="T11" fmla="*/ 18 h 48"/>
                  <a:gd name="T12" fmla="*/ 2 w 130"/>
                  <a:gd name="T13" fmla="*/ 20 h 48"/>
                  <a:gd name="T14" fmla="*/ 4 w 130"/>
                  <a:gd name="T15" fmla="*/ 20 h 48"/>
                  <a:gd name="T16" fmla="*/ 12 w 130"/>
                  <a:gd name="T17" fmla="*/ 14 h 48"/>
                  <a:gd name="T18" fmla="*/ 18 w 130"/>
                  <a:gd name="T19" fmla="*/ 14 h 48"/>
                  <a:gd name="T20" fmla="*/ 26 w 130"/>
                  <a:gd name="T21" fmla="*/ 10 h 48"/>
                  <a:gd name="T22" fmla="*/ 34 w 130"/>
                  <a:gd name="T23" fmla="*/ 8 h 48"/>
                  <a:gd name="T24" fmla="*/ 40 w 130"/>
                  <a:gd name="T25" fmla="*/ 12 h 48"/>
                  <a:gd name="T26" fmla="*/ 36 w 130"/>
                  <a:gd name="T27" fmla="*/ 14 h 48"/>
                  <a:gd name="T28" fmla="*/ 48 w 130"/>
                  <a:gd name="T29" fmla="*/ 14 h 48"/>
                  <a:gd name="T30" fmla="*/ 54 w 130"/>
                  <a:gd name="T31" fmla="*/ 16 h 48"/>
                  <a:gd name="T32" fmla="*/ 58 w 130"/>
                  <a:gd name="T33" fmla="*/ 18 h 48"/>
                  <a:gd name="T34" fmla="*/ 66 w 130"/>
                  <a:gd name="T35" fmla="*/ 20 h 48"/>
                  <a:gd name="T36" fmla="*/ 72 w 130"/>
                  <a:gd name="T37" fmla="*/ 22 h 48"/>
                  <a:gd name="T38" fmla="*/ 78 w 130"/>
                  <a:gd name="T39" fmla="*/ 28 h 48"/>
                  <a:gd name="T40" fmla="*/ 86 w 130"/>
                  <a:gd name="T41" fmla="*/ 34 h 48"/>
                  <a:gd name="T42" fmla="*/ 94 w 130"/>
                  <a:gd name="T43" fmla="*/ 36 h 48"/>
                  <a:gd name="T44" fmla="*/ 92 w 130"/>
                  <a:gd name="T45" fmla="*/ 40 h 48"/>
                  <a:gd name="T46" fmla="*/ 92 w 130"/>
                  <a:gd name="T47" fmla="*/ 46 h 48"/>
                  <a:gd name="T48" fmla="*/ 104 w 130"/>
                  <a:gd name="T49" fmla="*/ 44 h 48"/>
                  <a:gd name="T50" fmla="*/ 118 w 130"/>
                  <a:gd name="T51" fmla="*/ 46 h 48"/>
                  <a:gd name="T52" fmla="*/ 122 w 130"/>
                  <a:gd name="T53" fmla="*/ 42 h 48"/>
                  <a:gd name="T54" fmla="*/ 130 w 130"/>
                  <a:gd name="T55" fmla="*/ 40 h 48"/>
                  <a:gd name="T56" fmla="*/ 126 w 130"/>
                  <a:gd name="T57" fmla="*/ 36 h 48"/>
                  <a:gd name="T58" fmla="*/ 112 w 130"/>
                  <a:gd name="T59" fmla="*/ 32 h 48"/>
                  <a:gd name="T60" fmla="*/ 112 w 130"/>
                  <a:gd name="T61" fmla="*/ 28 h 48"/>
                  <a:gd name="T62" fmla="*/ 104 w 130"/>
                  <a:gd name="T63" fmla="*/ 26 h 48"/>
                  <a:gd name="T64" fmla="*/ 98 w 130"/>
                  <a:gd name="T65" fmla="*/ 22 h 48"/>
                  <a:gd name="T66" fmla="*/ 94 w 130"/>
                  <a:gd name="T67" fmla="*/ 22 h 48"/>
                  <a:gd name="T68" fmla="*/ 90 w 130"/>
                  <a:gd name="T69" fmla="*/ 20 h 48"/>
                  <a:gd name="T70" fmla="*/ 80 w 130"/>
                  <a:gd name="T71" fmla="*/ 14 h 48"/>
                  <a:gd name="T72" fmla="*/ 68 w 130"/>
                  <a:gd name="T73" fmla="*/ 12 h 48"/>
                  <a:gd name="T74" fmla="*/ 62 w 130"/>
                  <a:gd name="T75" fmla="*/ 6 h 48"/>
                  <a:gd name="T76" fmla="*/ 50 w 130"/>
                  <a:gd name="T77" fmla="*/ 4 h 48"/>
                  <a:gd name="T78" fmla="*/ 38 w 130"/>
                  <a:gd name="T79" fmla="*/ 0 h 48"/>
                  <a:gd name="T80" fmla="*/ 22 w 130"/>
                  <a:gd name="T81" fmla="*/ 2 h 48"/>
                  <a:gd name="T82" fmla="*/ 10 w 130"/>
                  <a:gd name="T83" fmla="*/ 6 h 48"/>
                  <a:gd name="T84" fmla="*/ 6 w 130"/>
                  <a:gd name="T85" fmla="*/ 14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30" h="48">
                    <a:moveTo>
                      <a:pt x="24" y="20"/>
                    </a:moveTo>
                    <a:lnTo>
                      <a:pt x="24" y="18"/>
                    </a:lnTo>
                    <a:lnTo>
                      <a:pt x="28" y="18"/>
                    </a:lnTo>
                    <a:lnTo>
                      <a:pt x="28" y="20"/>
                    </a:lnTo>
                    <a:lnTo>
                      <a:pt x="28" y="22"/>
                    </a:lnTo>
                    <a:lnTo>
                      <a:pt x="26" y="24"/>
                    </a:lnTo>
                    <a:lnTo>
                      <a:pt x="22" y="22"/>
                    </a:lnTo>
                    <a:lnTo>
                      <a:pt x="22" y="22"/>
                    </a:lnTo>
                    <a:lnTo>
                      <a:pt x="24" y="22"/>
                    </a:lnTo>
                    <a:lnTo>
                      <a:pt x="24" y="22"/>
                    </a:lnTo>
                    <a:lnTo>
                      <a:pt x="26" y="22"/>
                    </a:lnTo>
                    <a:lnTo>
                      <a:pt x="24" y="20"/>
                    </a:lnTo>
                    <a:lnTo>
                      <a:pt x="24" y="20"/>
                    </a:lnTo>
                    <a:close/>
                    <a:moveTo>
                      <a:pt x="6" y="14"/>
                    </a:moveTo>
                    <a:lnTo>
                      <a:pt x="8" y="14"/>
                    </a:lnTo>
                    <a:lnTo>
                      <a:pt x="8" y="16"/>
                    </a:lnTo>
                    <a:lnTo>
                      <a:pt x="6" y="14"/>
                    </a:lnTo>
                    <a:lnTo>
                      <a:pt x="0" y="18"/>
                    </a:lnTo>
                    <a:lnTo>
                      <a:pt x="0" y="18"/>
                    </a:lnTo>
                    <a:lnTo>
                      <a:pt x="0" y="18"/>
                    </a:lnTo>
                    <a:lnTo>
                      <a:pt x="2" y="20"/>
                    </a:lnTo>
                    <a:lnTo>
                      <a:pt x="4" y="16"/>
                    </a:lnTo>
                    <a:lnTo>
                      <a:pt x="4" y="18"/>
                    </a:lnTo>
                    <a:lnTo>
                      <a:pt x="4" y="20"/>
                    </a:lnTo>
                    <a:lnTo>
                      <a:pt x="8" y="18"/>
                    </a:lnTo>
                    <a:lnTo>
                      <a:pt x="10" y="18"/>
                    </a:lnTo>
                    <a:lnTo>
                      <a:pt x="12" y="14"/>
                    </a:lnTo>
                    <a:lnTo>
                      <a:pt x="16" y="14"/>
                    </a:lnTo>
                    <a:lnTo>
                      <a:pt x="16" y="14"/>
                    </a:lnTo>
                    <a:lnTo>
                      <a:pt x="18" y="14"/>
                    </a:lnTo>
                    <a:lnTo>
                      <a:pt x="22" y="14"/>
                    </a:lnTo>
                    <a:lnTo>
                      <a:pt x="24" y="10"/>
                    </a:lnTo>
                    <a:lnTo>
                      <a:pt x="26" y="10"/>
                    </a:lnTo>
                    <a:lnTo>
                      <a:pt x="28" y="8"/>
                    </a:lnTo>
                    <a:lnTo>
                      <a:pt x="32" y="8"/>
                    </a:lnTo>
                    <a:lnTo>
                      <a:pt x="34" y="8"/>
                    </a:lnTo>
                    <a:lnTo>
                      <a:pt x="40" y="8"/>
                    </a:lnTo>
                    <a:lnTo>
                      <a:pt x="42" y="10"/>
                    </a:lnTo>
                    <a:lnTo>
                      <a:pt x="40" y="12"/>
                    </a:lnTo>
                    <a:lnTo>
                      <a:pt x="36" y="10"/>
                    </a:lnTo>
                    <a:lnTo>
                      <a:pt x="36" y="12"/>
                    </a:lnTo>
                    <a:lnTo>
                      <a:pt x="36" y="14"/>
                    </a:lnTo>
                    <a:lnTo>
                      <a:pt x="44" y="14"/>
                    </a:lnTo>
                    <a:lnTo>
                      <a:pt x="46" y="14"/>
                    </a:lnTo>
                    <a:lnTo>
                      <a:pt x="48" y="14"/>
                    </a:lnTo>
                    <a:lnTo>
                      <a:pt x="50" y="16"/>
                    </a:lnTo>
                    <a:lnTo>
                      <a:pt x="54" y="16"/>
                    </a:lnTo>
                    <a:lnTo>
                      <a:pt x="54" y="16"/>
                    </a:lnTo>
                    <a:lnTo>
                      <a:pt x="56" y="14"/>
                    </a:lnTo>
                    <a:lnTo>
                      <a:pt x="58" y="16"/>
                    </a:lnTo>
                    <a:lnTo>
                      <a:pt x="58" y="18"/>
                    </a:lnTo>
                    <a:lnTo>
                      <a:pt x="62" y="20"/>
                    </a:lnTo>
                    <a:lnTo>
                      <a:pt x="64" y="20"/>
                    </a:lnTo>
                    <a:lnTo>
                      <a:pt x="66" y="20"/>
                    </a:lnTo>
                    <a:lnTo>
                      <a:pt x="68" y="22"/>
                    </a:lnTo>
                    <a:lnTo>
                      <a:pt x="70" y="22"/>
                    </a:lnTo>
                    <a:lnTo>
                      <a:pt x="72" y="22"/>
                    </a:lnTo>
                    <a:lnTo>
                      <a:pt x="76" y="20"/>
                    </a:lnTo>
                    <a:lnTo>
                      <a:pt x="76" y="22"/>
                    </a:lnTo>
                    <a:lnTo>
                      <a:pt x="78" y="28"/>
                    </a:lnTo>
                    <a:lnTo>
                      <a:pt x="84" y="34"/>
                    </a:lnTo>
                    <a:lnTo>
                      <a:pt x="84" y="34"/>
                    </a:lnTo>
                    <a:lnTo>
                      <a:pt x="86" y="34"/>
                    </a:lnTo>
                    <a:lnTo>
                      <a:pt x="88" y="34"/>
                    </a:lnTo>
                    <a:lnTo>
                      <a:pt x="92" y="34"/>
                    </a:lnTo>
                    <a:lnTo>
                      <a:pt x="94" y="36"/>
                    </a:lnTo>
                    <a:lnTo>
                      <a:pt x="96" y="36"/>
                    </a:lnTo>
                    <a:lnTo>
                      <a:pt x="96" y="40"/>
                    </a:lnTo>
                    <a:lnTo>
                      <a:pt x="92" y="40"/>
                    </a:lnTo>
                    <a:lnTo>
                      <a:pt x="88" y="44"/>
                    </a:lnTo>
                    <a:lnTo>
                      <a:pt x="88" y="46"/>
                    </a:lnTo>
                    <a:lnTo>
                      <a:pt x="92" y="46"/>
                    </a:lnTo>
                    <a:lnTo>
                      <a:pt x="96" y="46"/>
                    </a:lnTo>
                    <a:lnTo>
                      <a:pt x="98" y="46"/>
                    </a:lnTo>
                    <a:lnTo>
                      <a:pt x="104" y="44"/>
                    </a:lnTo>
                    <a:lnTo>
                      <a:pt x="106" y="46"/>
                    </a:lnTo>
                    <a:lnTo>
                      <a:pt x="112" y="48"/>
                    </a:lnTo>
                    <a:lnTo>
                      <a:pt x="118" y="46"/>
                    </a:lnTo>
                    <a:lnTo>
                      <a:pt x="118" y="44"/>
                    </a:lnTo>
                    <a:lnTo>
                      <a:pt x="120" y="44"/>
                    </a:lnTo>
                    <a:lnTo>
                      <a:pt x="122" y="42"/>
                    </a:lnTo>
                    <a:lnTo>
                      <a:pt x="126" y="44"/>
                    </a:lnTo>
                    <a:lnTo>
                      <a:pt x="128" y="42"/>
                    </a:lnTo>
                    <a:lnTo>
                      <a:pt x="130" y="40"/>
                    </a:lnTo>
                    <a:lnTo>
                      <a:pt x="128" y="40"/>
                    </a:lnTo>
                    <a:lnTo>
                      <a:pt x="126" y="38"/>
                    </a:lnTo>
                    <a:lnTo>
                      <a:pt x="126" y="36"/>
                    </a:lnTo>
                    <a:lnTo>
                      <a:pt x="120" y="34"/>
                    </a:lnTo>
                    <a:lnTo>
                      <a:pt x="114" y="34"/>
                    </a:lnTo>
                    <a:lnTo>
                      <a:pt x="112" y="32"/>
                    </a:lnTo>
                    <a:lnTo>
                      <a:pt x="112" y="32"/>
                    </a:lnTo>
                    <a:lnTo>
                      <a:pt x="114" y="28"/>
                    </a:lnTo>
                    <a:lnTo>
                      <a:pt x="112" y="28"/>
                    </a:lnTo>
                    <a:lnTo>
                      <a:pt x="110" y="28"/>
                    </a:lnTo>
                    <a:lnTo>
                      <a:pt x="108" y="28"/>
                    </a:lnTo>
                    <a:lnTo>
                      <a:pt x="104" y="26"/>
                    </a:lnTo>
                    <a:lnTo>
                      <a:pt x="102" y="26"/>
                    </a:lnTo>
                    <a:lnTo>
                      <a:pt x="100" y="24"/>
                    </a:lnTo>
                    <a:lnTo>
                      <a:pt x="98" y="22"/>
                    </a:lnTo>
                    <a:lnTo>
                      <a:pt x="96" y="24"/>
                    </a:lnTo>
                    <a:lnTo>
                      <a:pt x="94" y="22"/>
                    </a:lnTo>
                    <a:lnTo>
                      <a:pt x="94" y="22"/>
                    </a:lnTo>
                    <a:lnTo>
                      <a:pt x="94" y="20"/>
                    </a:lnTo>
                    <a:lnTo>
                      <a:pt x="92" y="22"/>
                    </a:lnTo>
                    <a:lnTo>
                      <a:pt x="90" y="20"/>
                    </a:lnTo>
                    <a:lnTo>
                      <a:pt x="86" y="20"/>
                    </a:lnTo>
                    <a:lnTo>
                      <a:pt x="84" y="16"/>
                    </a:lnTo>
                    <a:lnTo>
                      <a:pt x="80" y="14"/>
                    </a:lnTo>
                    <a:lnTo>
                      <a:pt x="78" y="12"/>
                    </a:lnTo>
                    <a:lnTo>
                      <a:pt x="70" y="12"/>
                    </a:lnTo>
                    <a:lnTo>
                      <a:pt x="68" y="12"/>
                    </a:lnTo>
                    <a:lnTo>
                      <a:pt x="68" y="8"/>
                    </a:lnTo>
                    <a:lnTo>
                      <a:pt x="64" y="6"/>
                    </a:lnTo>
                    <a:lnTo>
                      <a:pt x="62" y="6"/>
                    </a:lnTo>
                    <a:lnTo>
                      <a:pt x="62" y="4"/>
                    </a:lnTo>
                    <a:lnTo>
                      <a:pt x="52" y="4"/>
                    </a:lnTo>
                    <a:lnTo>
                      <a:pt x="50" y="4"/>
                    </a:lnTo>
                    <a:lnTo>
                      <a:pt x="46" y="4"/>
                    </a:lnTo>
                    <a:lnTo>
                      <a:pt x="42" y="0"/>
                    </a:lnTo>
                    <a:lnTo>
                      <a:pt x="38" y="0"/>
                    </a:lnTo>
                    <a:lnTo>
                      <a:pt x="32" y="0"/>
                    </a:lnTo>
                    <a:lnTo>
                      <a:pt x="30" y="2"/>
                    </a:lnTo>
                    <a:lnTo>
                      <a:pt x="22" y="2"/>
                    </a:lnTo>
                    <a:lnTo>
                      <a:pt x="18" y="4"/>
                    </a:lnTo>
                    <a:lnTo>
                      <a:pt x="16" y="6"/>
                    </a:lnTo>
                    <a:lnTo>
                      <a:pt x="10" y="6"/>
                    </a:lnTo>
                    <a:lnTo>
                      <a:pt x="8" y="8"/>
                    </a:lnTo>
                    <a:lnTo>
                      <a:pt x="8" y="10"/>
                    </a:lnTo>
                    <a:lnTo>
                      <a:pt x="6" y="14"/>
                    </a:lnTo>
                    <a:close/>
                  </a:path>
                </a:pathLst>
              </a:custGeom>
              <a:grpFill/>
              <a:ln w="6350">
                <a:solidFill>
                  <a:srgbClr val="015C7A"/>
                </a:solidFill>
                <a:round/>
                <a:headEnd/>
                <a:tailEnd/>
              </a:ln>
            </p:spPr>
            <p:txBody>
              <a:bodyPr vert="horz" wrap="square" lIns="45665" tIns="22832" rIns="45665" bIns="22832" numCol="1" anchor="t" anchorCtr="0" compatLnSpc="1">
                <a:prstTxWarp prst="textNoShape">
                  <a:avLst/>
                </a:prstTxWarp>
              </a:bodyPr>
              <a:lstStyle/>
              <a:p>
                <a:pPr defTabSz="1751511"/>
                <a:endParaRPr lang="en-US" sz="3448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261" name="Turks &amp; Caicos">
                <a:extLst>
                  <a:ext uri="{FF2B5EF4-FFF2-40B4-BE49-F238E27FC236}">
                    <a16:creationId xmlns:a16="http://schemas.microsoft.com/office/drawing/2014/main" id="{7D76399E-A178-40D0-A188-5F1BBBBEDA4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05585" y="3759269"/>
                <a:ext cx="133970" cy="156937"/>
              </a:xfrm>
              <a:custGeom>
                <a:avLst/>
                <a:gdLst>
                  <a:gd name="T0" fmla="*/ 66 w 70"/>
                  <a:gd name="T1" fmla="*/ 72 h 82"/>
                  <a:gd name="T2" fmla="*/ 62 w 70"/>
                  <a:gd name="T3" fmla="*/ 82 h 82"/>
                  <a:gd name="T4" fmla="*/ 64 w 70"/>
                  <a:gd name="T5" fmla="*/ 76 h 82"/>
                  <a:gd name="T6" fmla="*/ 58 w 70"/>
                  <a:gd name="T7" fmla="*/ 78 h 82"/>
                  <a:gd name="T8" fmla="*/ 66 w 70"/>
                  <a:gd name="T9" fmla="*/ 62 h 82"/>
                  <a:gd name="T10" fmla="*/ 66 w 70"/>
                  <a:gd name="T11" fmla="*/ 64 h 82"/>
                  <a:gd name="T12" fmla="*/ 58 w 70"/>
                  <a:gd name="T13" fmla="*/ 56 h 82"/>
                  <a:gd name="T14" fmla="*/ 52 w 70"/>
                  <a:gd name="T15" fmla="*/ 62 h 82"/>
                  <a:gd name="T16" fmla="*/ 52 w 70"/>
                  <a:gd name="T17" fmla="*/ 64 h 82"/>
                  <a:gd name="T18" fmla="*/ 58 w 70"/>
                  <a:gd name="T19" fmla="*/ 56 h 82"/>
                  <a:gd name="T20" fmla="*/ 52 w 70"/>
                  <a:gd name="T21" fmla="*/ 58 h 82"/>
                  <a:gd name="T22" fmla="*/ 50 w 70"/>
                  <a:gd name="T23" fmla="*/ 54 h 82"/>
                  <a:gd name="T24" fmla="*/ 44 w 70"/>
                  <a:gd name="T25" fmla="*/ 52 h 82"/>
                  <a:gd name="T26" fmla="*/ 42 w 70"/>
                  <a:gd name="T27" fmla="*/ 54 h 82"/>
                  <a:gd name="T28" fmla="*/ 40 w 70"/>
                  <a:gd name="T29" fmla="*/ 46 h 82"/>
                  <a:gd name="T30" fmla="*/ 32 w 70"/>
                  <a:gd name="T31" fmla="*/ 46 h 82"/>
                  <a:gd name="T32" fmla="*/ 50 w 70"/>
                  <a:gd name="T33" fmla="*/ 38 h 82"/>
                  <a:gd name="T34" fmla="*/ 52 w 70"/>
                  <a:gd name="T35" fmla="*/ 40 h 82"/>
                  <a:gd name="T36" fmla="*/ 36 w 70"/>
                  <a:gd name="T37" fmla="*/ 32 h 82"/>
                  <a:gd name="T38" fmla="*/ 38 w 70"/>
                  <a:gd name="T39" fmla="*/ 40 h 82"/>
                  <a:gd name="T40" fmla="*/ 42 w 70"/>
                  <a:gd name="T41" fmla="*/ 40 h 82"/>
                  <a:gd name="T42" fmla="*/ 38 w 70"/>
                  <a:gd name="T43" fmla="*/ 32 h 82"/>
                  <a:gd name="T44" fmla="*/ 32 w 70"/>
                  <a:gd name="T45" fmla="*/ 26 h 82"/>
                  <a:gd name="T46" fmla="*/ 30 w 70"/>
                  <a:gd name="T47" fmla="*/ 28 h 82"/>
                  <a:gd name="T48" fmla="*/ 30 w 70"/>
                  <a:gd name="T49" fmla="*/ 24 h 82"/>
                  <a:gd name="T50" fmla="*/ 14 w 70"/>
                  <a:gd name="T51" fmla="*/ 0 h 82"/>
                  <a:gd name="T52" fmla="*/ 22 w 70"/>
                  <a:gd name="T53" fmla="*/ 4 h 82"/>
                  <a:gd name="T54" fmla="*/ 22 w 70"/>
                  <a:gd name="T55" fmla="*/ 10 h 82"/>
                  <a:gd name="T56" fmla="*/ 20 w 70"/>
                  <a:gd name="T57" fmla="*/ 10 h 82"/>
                  <a:gd name="T58" fmla="*/ 18 w 70"/>
                  <a:gd name="T59" fmla="*/ 4 h 82"/>
                  <a:gd name="T60" fmla="*/ 0 w 70"/>
                  <a:gd name="T61" fmla="*/ 2 h 82"/>
                  <a:gd name="T62" fmla="*/ 8 w 70"/>
                  <a:gd name="T63" fmla="*/ 2 h 82"/>
                  <a:gd name="T64" fmla="*/ 12 w 70"/>
                  <a:gd name="T65" fmla="*/ 2 h 82"/>
                  <a:gd name="T66" fmla="*/ 4 w 70"/>
                  <a:gd name="T67" fmla="*/ 6 h 82"/>
                  <a:gd name="T68" fmla="*/ 18 w 70"/>
                  <a:gd name="T69" fmla="*/ 24 h 82"/>
                  <a:gd name="T70" fmla="*/ 16 w 70"/>
                  <a:gd name="T71" fmla="*/ 26 h 82"/>
                  <a:gd name="T72" fmla="*/ 10 w 70"/>
                  <a:gd name="T73" fmla="*/ 36 h 82"/>
                  <a:gd name="T74" fmla="*/ 10 w 70"/>
                  <a:gd name="T75" fmla="*/ 38 h 82"/>
                  <a:gd name="T76" fmla="*/ 10 w 70"/>
                  <a:gd name="T77" fmla="*/ 38 h 82"/>
                  <a:gd name="T78" fmla="*/ 10 w 70"/>
                  <a:gd name="T79" fmla="*/ 28 h 82"/>
                  <a:gd name="T80" fmla="*/ 8 w 70"/>
                  <a:gd name="T81" fmla="*/ 28 h 82"/>
                  <a:gd name="T82" fmla="*/ 10 w 70"/>
                  <a:gd name="T83" fmla="*/ 32 h 82"/>
                  <a:gd name="T84" fmla="*/ 10 w 70"/>
                  <a:gd name="T85" fmla="*/ 40 h 82"/>
                  <a:gd name="T86" fmla="*/ 14 w 70"/>
                  <a:gd name="T87" fmla="*/ 44 h 82"/>
                  <a:gd name="T88" fmla="*/ 14 w 70"/>
                  <a:gd name="T89" fmla="*/ 38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70" h="82">
                    <a:moveTo>
                      <a:pt x="66" y="74"/>
                    </a:moveTo>
                    <a:lnTo>
                      <a:pt x="66" y="74"/>
                    </a:lnTo>
                    <a:lnTo>
                      <a:pt x="66" y="72"/>
                    </a:lnTo>
                    <a:lnTo>
                      <a:pt x="66" y="74"/>
                    </a:lnTo>
                    <a:close/>
                    <a:moveTo>
                      <a:pt x="56" y="82"/>
                    </a:moveTo>
                    <a:lnTo>
                      <a:pt x="62" y="82"/>
                    </a:lnTo>
                    <a:lnTo>
                      <a:pt x="66" y="78"/>
                    </a:lnTo>
                    <a:lnTo>
                      <a:pt x="66" y="76"/>
                    </a:lnTo>
                    <a:lnTo>
                      <a:pt x="64" y="76"/>
                    </a:lnTo>
                    <a:lnTo>
                      <a:pt x="62" y="78"/>
                    </a:lnTo>
                    <a:lnTo>
                      <a:pt x="60" y="78"/>
                    </a:lnTo>
                    <a:lnTo>
                      <a:pt x="58" y="78"/>
                    </a:lnTo>
                    <a:lnTo>
                      <a:pt x="56" y="82"/>
                    </a:lnTo>
                    <a:close/>
                    <a:moveTo>
                      <a:pt x="64" y="62"/>
                    </a:moveTo>
                    <a:lnTo>
                      <a:pt x="66" y="62"/>
                    </a:lnTo>
                    <a:lnTo>
                      <a:pt x="70" y="64"/>
                    </a:lnTo>
                    <a:lnTo>
                      <a:pt x="70" y="64"/>
                    </a:lnTo>
                    <a:lnTo>
                      <a:pt x="66" y="64"/>
                    </a:lnTo>
                    <a:lnTo>
                      <a:pt x="64" y="64"/>
                    </a:lnTo>
                    <a:lnTo>
                      <a:pt x="64" y="62"/>
                    </a:lnTo>
                    <a:close/>
                    <a:moveTo>
                      <a:pt x="58" y="56"/>
                    </a:moveTo>
                    <a:lnTo>
                      <a:pt x="54" y="56"/>
                    </a:lnTo>
                    <a:lnTo>
                      <a:pt x="54" y="58"/>
                    </a:lnTo>
                    <a:lnTo>
                      <a:pt x="52" y="62"/>
                    </a:lnTo>
                    <a:lnTo>
                      <a:pt x="52" y="62"/>
                    </a:lnTo>
                    <a:lnTo>
                      <a:pt x="50" y="64"/>
                    </a:lnTo>
                    <a:lnTo>
                      <a:pt x="52" y="64"/>
                    </a:lnTo>
                    <a:lnTo>
                      <a:pt x="58" y="60"/>
                    </a:lnTo>
                    <a:lnTo>
                      <a:pt x="58" y="56"/>
                    </a:lnTo>
                    <a:lnTo>
                      <a:pt x="58" y="56"/>
                    </a:lnTo>
                    <a:close/>
                    <a:moveTo>
                      <a:pt x="50" y="54"/>
                    </a:moveTo>
                    <a:lnTo>
                      <a:pt x="52" y="56"/>
                    </a:lnTo>
                    <a:lnTo>
                      <a:pt x="52" y="58"/>
                    </a:lnTo>
                    <a:lnTo>
                      <a:pt x="52" y="56"/>
                    </a:lnTo>
                    <a:lnTo>
                      <a:pt x="50" y="56"/>
                    </a:lnTo>
                    <a:lnTo>
                      <a:pt x="50" y="54"/>
                    </a:lnTo>
                    <a:close/>
                    <a:moveTo>
                      <a:pt x="40" y="44"/>
                    </a:moveTo>
                    <a:lnTo>
                      <a:pt x="42" y="48"/>
                    </a:lnTo>
                    <a:lnTo>
                      <a:pt x="44" y="52"/>
                    </a:lnTo>
                    <a:lnTo>
                      <a:pt x="46" y="56"/>
                    </a:lnTo>
                    <a:lnTo>
                      <a:pt x="44" y="56"/>
                    </a:lnTo>
                    <a:lnTo>
                      <a:pt x="42" y="54"/>
                    </a:lnTo>
                    <a:lnTo>
                      <a:pt x="40" y="50"/>
                    </a:lnTo>
                    <a:lnTo>
                      <a:pt x="42" y="50"/>
                    </a:lnTo>
                    <a:lnTo>
                      <a:pt x="40" y="46"/>
                    </a:lnTo>
                    <a:lnTo>
                      <a:pt x="40" y="44"/>
                    </a:lnTo>
                    <a:close/>
                    <a:moveTo>
                      <a:pt x="32" y="42"/>
                    </a:moveTo>
                    <a:lnTo>
                      <a:pt x="32" y="46"/>
                    </a:lnTo>
                    <a:lnTo>
                      <a:pt x="32" y="46"/>
                    </a:lnTo>
                    <a:lnTo>
                      <a:pt x="32" y="42"/>
                    </a:lnTo>
                    <a:close/>
                    <a:moveTo>
                      <a:pt x="50" y="38"/>
                    </a:moveTo>
                    <a:lnTo>
                      <a:pt x="50" y="40"/>
                    </a:lnTo>
                    <a:lnTo>
                      <a:pt x="50" y="42"/>
                    </a:lnTo>
                    <a:lnTo>
                      <a:pt x="52" y="40"/>
                    </a:lnTo>
                    <a:lnTo>
                      <a:pt x="50" y="38"/>
                    </a:lnTo>
                    <a:close/>
                    <a:moveTo>
                      <a:pt x="38" y="32"/>
                    </a:moveTo>
                    <a:lnTo>
                      <a:pt x="36" y="32"/>
                    </a:lnTo>
                    <a:lnTo>
                      <a:pt x="38" y="36"/>
                    </a:lnTo>
                    <a:lnTo>
                      <a:pt x="38" y="38"/>
                    </a:lnTo>
                    <a:lnTo>
                      <a:pt x="38" y="40"/>
                    </a:lnTo>
                    <a:lnTo>
                      <a:pt x="38" y="40"/>
                    </a:lnTo>
                    <a:lnTo>
                      <a:pt x="42" y="40"/>
                    </a:lnTo>
                    <a:lnTo>
                      <a:pt x="42" y="40"/>
                    </a:lnTo>
                    <a:lnTo>
                      <a:pt x="40" y="36"/>
                    </a:lnTo>
                    <a:lnTo>
                      <a:pt x="40" y="34"/>
                    </a:lnTo>
                    <a:lnTo>
                      <a:pt x="38" y="32"/>
                    </a:lnTo>
                    <a:close/>
                    <a:moveTo>
                      <a:pt x="28" y="20"/>
                    </a:moveTo>
                    <a:lnTo>
                      <a:pt x="30" y="22"/>
                    </a:lnTo>
                    <a:lnTo>
                      <a:pt x="32" y="26"/>
                    </a:lnTo>
                    <a:lnTo>
                      <a:pt x="32" y="30"/>
                    </a:lnTo>
                    <a:lnTo>
                      <a:pt x="30" y="30"/>
                    </a:lnTo>
                    <a:lnTo>
                      <a:pt x="30" y="28"/>
                    </a:lnTo>
                    <a:lnTo>
                      <a:pt x="32" y="28"/>
                    </a:lnTo>
                    <a:lnTo>
                      <a:pt x="32" y="26"/>
                    </a:lnTo>
                    <a:lnTo>
                      <a:pt x="30" y="24"/>
                    </a:lnTo>
                    <a:lnTo>
                      <a:pt x="26" y="22"/>
                    </a:lnTo>
                    <a:lnTo>
                      <a:pt x="28" y="20"/>
                    </a:lnTo>
                    <a:close/>
                    <a:moveTo>
                      <a:pt x="14" y="0"/>
                    </a:moveTo>
                    <a:lnTo>
                      <a:pt x="18" y="0"/>
                    </a:lnTo>
                    <a:lnTo>
                      <a:pt x="22" y="2"/>
                    </a:lnTo>
                    <a:lnTo>
                      <a:pt x="22" y="4"/>
                    </a:lnTo>
                    <a:lnTo>
                      <a:pt x="24" y="6"/>
                    </a:lnTo>
                    <a:lnTo>
                      <a:pt x="24" y="8"/>
                    </a:lnTo>
                    <a:lnTo>
                      <a:pt x="22" y="10"/>
                    </a:lnTo>
                    <a:lnTo>
                      <a:pt x="22" y="12"/>
                    </a:lnTo>
                    <a:lnTo>
                      <a:pt x="20" y="14"/>
                    </a:lnTo>
                    <a:lnTo>
                      <a:pt x="20" y="10"/>
                    </a:lnTo>
                    <a:lnTo>
                      <a:pt x="20" y="8"/>
                    </a:lnTo>
                    <a:lnTo>
                      <a:pt x="22" y="6"/>
                    </a:lnTo>
                    <a:lnTo>
                      <a:pt x="18" y="4"/>
                    </a:lnTo>
                    <a:lnTo>
                      <a:pt x="18" y="0"/>
                    </a:lnTo>
                    <a:lnTo>
                      <a:pt x="14" y="0"/>
                    </a:lnTo>
                    <a:close/>
                    <a:moveTo>
                      <a:pt x="0" y="2"/>
                    </a:moveTo>
                    <a:lnTo>
                      <a:pt x="4" y="2"/>
                    </a:lnTo>
                    <a:lnTo>
                      <a:pt x="4" y="2"/>
                    </a:lnTo>
                    <a:lnTo>
                      <a:pt x="8" y="2"/>
                    </a:lnTo>
                    <a:lnTo>
                      <a:pt x="12" y="2"/>
                    </a:lnTo>
                    <a:lnTo>
                      <a:pt x="14" y="4"/>
                    </a:lnTo>
                    <a:lnTo>
                      <a:pt x="12" y="2"/>
                    </a:lnTo>
                    <a:lnTo>
                      <a:pt x="10" y="2"/>
                    </a:lnTo>
                    <a:lnTo>
                      <a:pt x="6" y="6"/>
                    </a:lnTo>
                    <a:lnTo>
                      <a:pt x="4" y="6"/>
                    </a:lnTo>
                    <a:lnTo>
                      <a:pt x="0" y="2"/>
                    </a:lnTo>
                    <a:close/>
                    <a:moveTo>
                      <a:pt x="14" y="26"/>
                    </a:moveTo>
                    <a:lnTo>
                      <a:pt x="18" y="24"/>
                    </a:lnTo>
                    <a:lnTo>
                      <a:pt x="20" y="24"/>
                    </a:lnTo>
                    <a:lnTo>
                      <a:pt x="20" y="26"/>
                    </a:lnTo>
                    <a:lnTo>
                      <a:pt x="16" y="26"/>
                    </a:lnTo>
                    <a:lnTo>
                      <a:pt x="14" y="26"/>
                    </a:lnTo>
                    <a:close/>
                    <a:moveTo>
                      <a:pt x="12" y="36"/>
                    </a:moveTo>
                    <a:lnTo>
                      <a:pt x="10" y="36"/>
                    </a:lnTo>
                    <a:lnTo>
                      <a:pt x="12" y="36"/>
                    </a:lnTo>
                    <a:lnTo>
                      <a:pt x="12" y="36"/>
                    </a:lnTo>
                    <a:close/>
                    <a:moveTo>
                      <a:pt x="10" y="38"/>
                    </a:moveTo>
                    <a:lnTo>
                      <a:pt x="10" y="36"/>
                    </a:lnTo>
                    <a:lnTo>
                      <a:pt x="10" y="38"/>
                    </a:lnTo>
                    <a:lnTo>
                      <a:pt x="10" y="38"/>
                    </a:lnTo>
                    <a:close/>
                    <a:moveTo>
                      <a:pt x="10" y="34"/>
                    </a:moveTo>
                    <a:lnTo>
                      <a:pt x="12" y="32"/>
                    </a:lnTo>
                    <a:lnTo>
                      <a:pt x="10" y="28"/>
                    </a:lnTo>
                    <a:lnTo>
                      <a:pt x="10" y="26"/>
                    </a:lnTo>
                    <a:lnTo>
                      <a:pt x="8" y="24"/>
                    </a:lnTo>
                    <a:lnTo>
                      <a:pt x="8" y="28"/>
                    </a:lnTo>
                    <a:lnTo>
                      <a:pt x="6" y="32"/>
                    </a:lnTo>
                    <a:lnTo>
                      <a:pt x="6" y="34"/>
                    </a:lnTo>
                    <a:lnTo>
                      <a:pt x="10" y="32"/>
                    </a:lnTo>
                    <a:lnTo>
                      <a:pt x="10" y="34"/>
                    </a:lnTo>
                    <a:close/>
                    <a:moveTo>
                      <a:pt x="12" y="38"/>
                    </a:moveTo>
                    <a:lnTo>
                      <a:pt x="10" y="40"/>
                    </a:lnTo>
                    <a:lnTo>
                      <a:pt x="10" y="42"/>
                    </a:lnTo>
                    <a:lnTo>
                      <a:pt x="10" y="44"/>
                    </a:lnTo>
                    <a:lnTo>
                      <a:pt x="14" y="44"/>
                    </a:lnTo>
                    <a:lnTo>
                      <a:pt x="14" y="42"/>
                    </a:lnTo>
                    <a:lnTo>
                      <a:pt x="14" y="40"/>
                    </a:lnTo>
                    <a:lnTo>
                      <a:pt x="14" y="38"/>
                    </a:lnTo>
                    <a:lnTo>
                      <a:pt x="12" y="38"/>
                    </a:lnTo>
                    <a:close/>
                  </a:path>
                </a:pathLst>
              </a:custGeom>
              <a:grpFill/>
              <a:ln w="6350">
                <a:solidFill>
                  <a:srgbClr val="015C7A"/>
                </a:solidFill>
                <a:round/>
                <a:headEnd/>
                <a:tailEnd/>
              </a:ln>
            </p:spPr>
            <p:txBody>
              <a:bodyPr vert="horz" wrap="square" lIns="45665" tIns="22832" rIns="45665" bIns="22832" numCol="1" anchor="t" anchorCtr="0" compatLnSpc="1">
                <a:prstTxWarp prst="textNoShape">
                  <a:avLst/>
                </a:prstTxWarp>
              </a:bodyPr>
              <a:lstStyle/>
              <a:p>
                <a:pPr defTabSz="1751511"/>
                <a:endParaRPr lang="en-US" sz="3448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262" name="Guadeloupe">
                <a:extLst>
                  <a:ext uri="{FF2B5EF4-FFF2-40B4-BE49-F238E27FC236}">
                    <a16:creationId xmlns:a16="http://schemas.microsoft.com/office/drawing/2014/main" id="{13896FD8-4340-43EC-AE66-306B562C80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73046" y="4015726"/>
                <a:ext cx="3828" cy="7655"/>
              </a:xfrm>
              <a:custGeom>
                <a:avLst/>
                <a:gdLst>
                  <a:gd name="T0" fmla="*/ 2 w 2"/>
                  <a:gd name="T1" fmla="*/ 0 h 4"/>
                  <a:gd name="T2" fmla="*/ 0 w 2"/>
                  <a:gd name="T3" fmla="*/ 4 h 4"/>
                  <a:gd name="T4" fmla="*/ 2 w 2"/>
                  <a:gd name="T5" fmla="*/ 2 h 4"/>
                  <a:gd name="T6" fmla="*/ 2 w 2"/>
                  <a:gd name="T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4">
                    <a:moveTo>
                      <a:pt x="2" y="0"/>
                    </a:moveTo>
                    <a:lnTo>
                      <a:pt x="0" y="4"/>
                    </a:lnTo>
                    <a:lnTo>
                      <a:pt x="2" y="2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6350">
                <a:solidFill>
                  <a:srgbClr val="015C7A"/>
                </a:solidFill>
                <a:round/>
                <a:headEnd/>
                <a:tailEnd/>
              </a:ln>
            </p:spPr>
            <p:txBody>
              <a:bodyPr vert="horz" wrap="square" lIns="45665" tIns="22832" rIns="45665" bIns="22832" numCol="1" anchor="t" anchorCtr="0" compatLnSpc="1">
                <a:prstTxWarp prst="textNoShape">
                  <a:avLst/>
                </a:prstTxWarp>
              </a:bodyPr>
              <a:lstStyle/>
              <a:p>
                <a:pPr defTabSz="1751511"/>
                <a:endParaRPr lang="en-US" sz="3448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263" name="Dominica">
                <a:extLst>
                  <a:ext uri="{FF2B5EF4-FFF2-40B4-BE49-F238E27FC236}">
                    <a16:creationId xmlns:a16="http://schemas.microsoft.com/office/drawing/2014/main" id="{EFE8D9FF-1C0D-4964-AACC-0F8226A6ED0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484529" y="4023382"/>
                <a:ext cx="15311" cy="19139"/>
              </a:xfrm>
              <a:custGeom>
                <a:avLst/>
                <a:gdLst>
                  <a:gd name="T0" fmla="*/ 8 w 8"/>
                  <a:gd name="T1" fmla="*/ 8 h 10"/>
                  <a:gd name="T2" fmla="*/ 6 w 8"/>
                  <a:gd name="T3" fmla="*/ 8 h 10"/>
                  <a:gd name="T4" fmla="*/ 8 w 8"/>
                  <a:gd name="T5" fmla="*/ 10 h 10"/>
                  <a:gd name="T6" fmla="*/ 8 w 8"/>
                  <a:gd name="T7" fmla="*/ 8 h 10"/>
                  <a:gd name="T8" fmla="*/ 8 w 8"/>
                  <a:gd name="T9" fmla="*/ 0 h 10"/>
                  <a:gd name="T10" fmla="*/ 4 w 8"/>
                  <a:gd name="T11" fmla="*/ 2 h 10"/>
                  <a:gd name="T12" fmla="*/ 6 w 8"/>
                  <a:gd name="T13" fmla="*/ 4 h 10"/>
                  <a:gd name="T14" fmla="*/ 8 w 8"/>
                  <a:gd name="T15" fmla="*/ 4 h 10"/>
                  <a:gd name="T16" fmla="*/ 8 w 8"/>
                  <a:gd name="T17" fmla="*/ 0 h 10"/>
                  <a:gd name="T18" fmla="*/ 2 w 8"/>
                  <a:gd name="T19" fmla="*/ 2 h 10"/>
                  <a:gd name="T20" fmla="*/ 4 w 8"/>
                  <a:gd name="T21" fmla="*/ 4 h 10"/>
                  <a:gd name="T22" fmla="*/ 4 w 8"/>
                  <a:gd name="T23" fmla="*/ 10 h 10"/>
                  <a:gd name="T24" fmla="*/ 0 w 8"/>
                  <a:gd name="T25" fmla="*/ 4 h 10"/>
                  <a:gd name="T26" fmla="*/ 0 w 8"/>
                  <a:gd name="T27" fmla="*/ 2 h 10"/>
                  <a:gd name="T28" fmla="*/ 2 w 8"/>
                  <a:gd name="T29" fmla="*/ 2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8" h="10">
                    <a:moveTo>
                      <a:pt x="8" y="8"/>
                    </a:moveTo>
                    <a:lnTo>
                      <a:pt x="6" y="8"/>
                    </a:lnTo>
                    <a:lnTo>
                      <a:pt x="8" y="10"/>
                    </a:lnTo>
                    <a:lnTo>
                      <a:pt x="8" y="8"/>
                    </a:lnTo>
                    <a:close/>
                    <a:moveTo>
                      <a:pt x="8" y="0"/>
                    </a:moveTo>
                    <a:lnTo>
                      <a:pt x="4" y="2"/>
                    </a:lnTo>
                    <a:lnTo>
                      <a:pt x="6" y="4"/>
                    </a:lnTo>
                    <a:lnTo>
                      <a:pt x="8" y="4"/>
                    </a:lnTo>
                    <a:lnTo>
                      <a:pt x="8" y="0"/>
                    </a:lnTo>
                    <a:close/>
                    <a:moveTo>
                      <a:pt x="2" y="2"/>
                    </a:moveTo>
                    <a:lnTo>
                      <a:pt x="4" y="4"/>
                    </a:lnTo>
                    <a:lnTo>
                      <a:pt x="4" y="10"/>
                    </a:lnTo>
                    <a:lnTo>
                      <a:pt x="0" y="4"/>
                    </a:lnTo>
                    <a:lnTo>
                      <a:pt x="0" y="2"/>
                    </a:lnTo>
                    <a:lnTo>
                      <a:pt x="2" y="2"/>
                    </a:lnTo>
                    <a:close/>
                  </a:path>
                </a:pathLst>
              </a:custGeom>
              <a:grpFill/>
              <a:ln w="6350">
                <a:solidFill>
                  <a:srgbClr val="015C7A"/>
                </a:solidFill>
                <a:round/>
                <a:headEnd/>
                <a:tailEnd/>
              </a:ln>
            </p:spPr>
            <p:txBody>
              <a:bodyPr vert="horz" wrap="square" lIns="45665" tIns="22832" rIns="45665" bIns="22832" numCol="1" anchor="t" anchorCtr="0" compatLnSpc="1">
                <a:prstTxWarp prst="textNoShape">
                  <a:avLst/>
                </a:prstTxWarp>
              </a:bodyPr>
              <a:lstStyle/>
              <a:p>
                <a:pPr defTabSz="1751511"/>
                <a:endParaRPr lang="en-US" sz="3448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264" name="Martinique">
                <a:extLst>
                  <a:ext uri="{FF2B5EF4-FFF2-40B4-BE49-F238E27FC236}">
                    <a16:creationId xmlns:a16="http://schemas.microsoft.com/office/drawing/2014/main" id="{F970C01A-8D33-4D55-9CC0-7C5E148337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92185" y="4046348"/>
                <a:ext cx="7655" cy="11483"/>
              </a:xfrm>
              <a:custGeom>
                <a:avLst/>
                <a:gdLst>
                  <a:gd name="T0" fmla="*/ 2 w 4"/>
                  <a:gd name="T1" fmla="*/ 0 h 6"/>
                  <a:gd name="T2" fmla="*/ 4 w 4"/>
                  <a:gd name="T3" fmla="*/ 2 h 6"/>
                  <a:gd name="T4" fmla="*/ 4 w 4"/>
                  <a:gd name="T5" fmla="*/ 6 h 6"/>
                  <a:gd name="T6" fmla="*/ 2 w 4"/>
                  <a:gd name="T7" fmla="*/ 6 h 6"/>
                  <a:gd name="T8" fmla="*/ 0 w 4"/>
                  <a:gd name="T9" fmla="*/ 2 h 6"/>
                  <a:gd name="T10" fmla="*/ 0 w 4"/>
                  <a:gd name="T11" fmla="*/ 2 h 6"/>
                  <a:gd name="T12" fmla="*/ 2 w 4"/>
                  <a:gd name="T13" fmla="*/ 0 h 6"/>
                  <a:gd name="T14" fmla="*/ 2 w 4"/>
                  <a:gd name="T15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6">
                    <a:moveTo>
                      <a:pt x="2" y="0"/>
                    </a:moveTo>
                    <a:lnTo>
                      <a:pt x="4" y="2"/>
                    </a:lnTo>
                    <a:lnTo>
                      <a:pt x="4" y="6"/>
                    </a:lnTo>
                    <a:lnTo>
                      <a:pt x="2" y="6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6350">
                <a:solidFill>
                  <a:srgbClr val="015C7A"/>
                </a:solidFill>
                <a:round/>
                <a:headEnd/>
                <a:tailEnd/>
              </a:ln>
            </p:spPr>
            <p:txBody>
              <a:bodyPr vert="horz" wrap="square" lIns="45665" tIns="22832" rIns="45665" bIns="22832" numCol="1" anchor="t" anchorCtr="0" compatLnSpc="1">
                <a:prstTxWarp prst="textNoShape">
                  <a:avLst/>
                </a:prstTxWarp>
              </a:bodyPr>
              <a:lstStyle/>
              <a:p>
                <a:pPr defTabSz="1751511"/>
                <a:endParaRPr lang="en-US" sz="3448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265" name="St. Lucia">
                <a:extLst>
                  <a:ext uri="{FF2B5EF4-FFF2-40B4-BE49-F238E27FC236}">
                    <a16:creationId xmlns:a16="http://schemas.microsoft.com/office/drawing/2014/main" id="{BE8BB218-ACE8-41A4-8FD2-15ED27ED35F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496012" y="4065487"/>
                <a:ext cx="11483" cy="34449"/>
              </a:xfrm>
              <a:custGeom>
                <a:avLst/>
                <a:gdLst>
                  <a:gd name="T0" fmla="*/ 4 w 6"/>
                  <a:gd name="T1" fmla="*/ 10 h 18"/>
                  <a:gd name="T2" fmla="*/ 2 w 6"/>
                  <a:gd name="T3" fmla="*/ 14 h 18"/>
                  <a:gd name="T4" fmla="*/ 2 w 6"/>
                  <a:gd name="T5" fmla="*/ 16 h 18"/>
                  <a:gd name="T6" fmla="*/ 4 w 6"/>
                  <a:gd name="T7" fmla="*/ 18 h 18"/>
                  <a:gd name="T8" fmla="*/ 6 w 6"/>
                  <a:gd name="T9" fmla="*/ 14 h 18"/>
                  <a:gd name="T10" fmla="*/ 4 w 6"/>
                  <a:gd name="T11" fmla="*/ 10 h 18"/>
                  <a:gd name="T12" fmla="*/ 0 w 6"/>
                  <a:gd name="T13" fmla="*/ 0 h 18"/>
                  <a:gd name="T14" fmla="*/ 4 w 6"/>
                  <a:gd name="T15" fmla="*/ 0 h 18"/>
                  <a:gd name="T16" fmla="*/ 6 w 6"/>
                  <a:gd name="T17" fmla="*/ 6 h 18"/>
                  <a:gd name="T18" fmla="*/ 6 w 6"/>
                  <a:gd name="T19" fmla="*/ 8 h 18"/>
                  <a:gd name="T20" fmla="*/ 4 w 6"/>
                  <a:gd name="T21" fmla="*/ 8 h 18"/>
                  <a:gd name="T22" fmla="*/ 2 w 6"/>
                  <a:gd name="T23" fmla="*/ 6 h 18"/>
                  <a:gd name="T24" fmla="*/ 2 w 6"/>
                  <a:gd name="T25" fmla="*/ 6 h 18"/>
                  <a:gd name="T26" fmla="*/ 0 w 6"/>
                  <a:gd name="T27" fmla="*/ 2 h 18"/>
                  <a:gd name="T28" fmla="*/ 0 w 6"/>
                  <a:gd name="T29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" h="18">
                    <a:moveTo>
                      <a:pt x="4" y="10"/>
                    </a:moveTo>
                    <a:lnTo>
                      <a:pt x="2" y="14"/>
                    </a:lnTo>
                    <a:lnTo>
                      <a:pt x="2" y="16"/>
                    </a:lnTo>
                    <a:lnTo>
                      <a:pt x="4" y="18"/>
                    </a:lnTo>
                    <a:lnTo>
                      <a:pt x="6" y="14"/>
                    </a:lnTo>
                    <a:lnTo>
                      <a:pt x="4" y="10"/>
                    </a:lnTo>
                    <a:close/>
                    <a:moveTo>
                      <a:pt x="0" y="0"/>
                    </a:moveTo>
                    <a:lnTo>
                      <a:pt x="4" y="0"/>
                    </a:lnTo>
                    <a:lnTo>
                      <a:pt x="6" y="6"/>
                    </a:lnTo>
                    <a:lnTo>
                      <a:pt x="6" y="8"/>
                    </a:lnTo>
                    <a:lnTo>
                      <a:pt x="4" y="8"/>
                    </a:lnTo>
                    <a:lnTo>
                      <a:pt x="2" y="6"/>
                    </a:lnTo>
                    <a:lnTo>
                      <a:pt x="2" y="6"/>
                    </a:lnTo>
                    <a:lnTo>
                      <a:pt x="0" y="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6350">
                <a:solidFill>
                  <a:srgbClr val="015C7A"/>
                </a:solidFill>
                <a:round/>
                <a:headEnd/>
                <a:tailEnd/>
              </a:ln>
            </p:spPr>
            <p:txBody>
              <a:bodyPr vert="horz" wrap="square" lIns="45665" tIns="22832" rIns="45665" bIns="22832" numCol="1" anchor="t" anchorCtr="0" compatLnSpc="1">
                <a:prstTxWarp prst="textNoShape">
                  <a:avLst/>
                </a:prstTxWarp>
              </a:bodyPr>
              <a:lstStyle/>
              <a:p>
                <a:pPr defTabSz="1751511"/>
                <a:endParaRPr lang="en-US" sz="3448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266" name="Barbados">
                <a:extLst>
                  <a:ext uri="{FF2B5EF4-FFF2-40B4-BE49-F238E27FC236}">
                    <a16:creationId xmlns:a16="http://schemas.microsoft.com/office/drawing/2014/main" id="{97DA014B-8794-48D9-9DD5-2CB16B7DF1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34290" y="4103764"/>
                <a:ext cx="7655" cy="7655"/>
              </a:xfrm>
              <a:custGeom>
                <a:avLst/>
                <a:gdLst>
                  <a:gd name="T0" fmla="*/ 2 w 4"/>
                  <a:gd name="T1" fmla="*/ 0 h 4"/>
                  <a:gd name="T2" fmla="*/ 0 w 4"/>
                  <a:gd name="T3" fmla="*/ 2 h 4"/>
                  <a:gd name="T4" fmla="*/ 2 w 4"/>
                  <a:gd name="T5" fmla="*/ 4 h 4"/>
                  <a:gd name="T6" fmla="*/ 4 w 4"/>
                  <a:gd name="T7" fmla="*/ 4 h 4"/>
                  <a:gd name="T8" fmla="*/ 4 w 4"/>
                  <a:gd name="T9" fmla="*/ 2 h 4"/>
                  <a:gd name="T10" fmla="*/ 2 w 4"/>
                  <a:gd name="T11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4">
                    <a:moveTo>
                      <a:pt x="2" y="0"/>
                    </a:moveTo>
                    <a:lnTo>
                      <a:pt x="0" y="2"/>
                    </a:lnTo>
                    <a:lnTo>
                      <a:pt x="2" y="4"/>
                    </a:lnTo>
                    <a:lnTo>
                      <a:pt x="4" y="4"/>
                    </a:lnTo>
                    <a:lnTo>
                      <a:pt x="4" y="2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6350">
                <a:solidFill>
                  <a:srgbClr val="015C7A"/>
                </a:solidFill>
                <a:round/>
                <a:headEnd/>
                <a:tailEnd/>
              </a:ln>
            </p:spPr>
            <p:txBody>
              <a:bodyPr vert="horz" wrap="square" lIns="45665" tIns="22832" rIns="45665" bIns="22832" numCol="1" anchor="t" anchorCtr="0" compatLnSpc="1">
                <a:prstTxWarp prst="textNoShape">
                  <a:avLst/>
                </a:prstTxWarp>
              </a:bodyPr>
              <a:lstStyle/>
              <a:p>
                <a:pPr defTabSz="1751511"/>
                <a:endParaRPr lang="en-US" sz="3448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267" name="St.Vincent &amp; the Grenadines">
                <a:extLst>
                  <a:ext uri="{FF2B5EF4-FFF2-40B4-BE49-F238E27FC236}">
                    <a16:creationId xmlns:a16="http://schemas.microsoft.com/office/drawing/2014/main" id="{D2172534-3E0B-4968-BF77-440D87F3012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484529" y="4103764"/>
                <a:ext cx="15311" cy="34449"/>
              </a:xfrm>
              <a:custGeom>
                <a:avLst/>
                <a:gdLst>
                  <a:gd name="T0" fmla="*/ 4 w 8"/>
                  <a:gd name="T1" fmla="*/ 16 h 18"/>
                  <a:gd name="T2" fmla="*/ 2 w 8"/>
                  <a:gd name="T3" fmla="*/ 14 h 18"/>
                  <a:gd name="T4" fmla="*/ 0 w 8"/>
                  <a:gd name="T5" fmla="*/ 14 h 18"/>
                  <a:gd name="T6" fmla="*/ 0 w 8"/>
                  <a:gd name="T7" fmla="*/ 18 h 18"/>
                  <a:gd name="T8" fmla="*/ 2 w 8"/>
                  <a:gd name="T9" fmla="*/ 18 h 18"/>
                  <a:gd name="T10" fmla="*/ 4 w 8"/>
                  <a:gd name="T11" fmla="*/ 16 h 18"/>
                  <a:gd name="T12" fmla="*/ 4 w 8"/>
                  <a:gd name="T13" fmla="*/ 10 h 18"/>
                  <a:gd name="T14" fmla="*/ 6 w 8"/>
                  <a:gd name="T15" fmla="*/ 12 h 18"/>
                  <a:gd name="T16" fmla="*/ 4 w 8"/>
                  <a:gd name="T17" fmla="*/ 12 h 18"/>
                  <a:gd name="T18" fmla="*/ 4 w 8"/>
                  <a:gd name="T19" fmla="*/ 10 h 18"/>
                  <a:gd name="T20" fmla="*/ 4 w 8"/>
                  <a:gd name="T21" fmla="*/ 10 h 18"/>
                  <a:gd name="T22" fmla="*/ 8 w 8"/>
                  <a:gd name="T23" fmla="*/ 0 h 18"/>
                  <a:gd name="T24" fmla="*/ 8 w 8"/>
                  <a:gd name="T25" fmla="*/ 2 h 18"/>
                  <a:gd name="T26" fmla="*/ 6 w 8"/>
                  <a:gd name="T27" fmla="*/ 6 h 18"/>
                  <a:gd name="T28" fmla="*/ 8 w 8"/>
                  <a:gd name="T29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8" h="18">
                    <a:moveTo>
                      <a:pt x="4" y="16"/>
                    </a:moveTo>
                    <a:lnTo>
                      <a:pt x="2" y="14"/>
                    </a:lnTo>
                    <a:lnTo>
                      <a:pt x="0" y="14"/>
                    </a:lnTo>
                    <a:lnTo>
                      <a:pt x="0" y="18"/>
                    </a:lnTo>
                    <a:lnTo>
                      <a:pt x="2" y="18"/>
                    </a:lnTo>
                    <a:lnTo>
                      <a:pt x="4" y="16"/>
                    </a:lnTo>
                    <a:close/>
                    <a:moveTo>
                      <a:pt x="4" y="10"/>
                    </a:moveTo>
                    <a:lnTo>
                      <a:pt x="6" y="12"/>
                    </a:lnTo>
                    <a:lnTo>
                      <a:pt x="4" y="12"/>
                    </a:lnTo>
                    <a:lnTo>
                      <a:pt x="4" y="10"/>
                    </a:lnTo>
                    <a:lnTo>
                      <a:pt x="4" y="10"/>
                    </a:lnTo>
                    <a:close/>
                    <a:moveTo>
                      <a:pt x="8" y="0"/>
                    </a:moveTo>
                    <a:lnTo>
                      <a:pt x="8" y="2"/>
                    </a:lnTo>
                    <a:lnTo>
                      <a:pt x="6" y="6"/>
                    </a:lnTo>
                    <a:lnTo>
                      <a:pt x="8" y="0"/>
                    </a:lnTo>
                    <a:close/>
                  </a:path>
                </a:pathLst>
              </a:custGeom>
              <a:grpFill/>
              <a:ln w="6350">
                <a:solidFill>
                  <a:srgbClr val="015C7A"/>
                </a:solidFill>
                <a:round/>
                <a:headEnd/>
                <a:tailEnd/>
              </a:ln>
            </p:spPr>
            <p:txBody>
              <a:bodyPr vert="horz" wrap="square" lIns="45665" tIns="22832" rIns="45665" bIns="22832" numCol="1" anchor="t" anchorCtr="0" compatLnSpc="1">
                <a:prstTxWarp prst="textNoShape">
                  <a:avLst/>
                </a:prstTxWarp>
              </a:bodyPr>
              <a:lstStyle/>
              <a:p>
                <a:pPr defTabSz="1751511"/>
                <a:endParaRPr lang="en-US" sz="3448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268" name="Trinidad and tobago">
                <a:extLst>
                  <a:ext uri="{FF2B5EF4-FFF2-40B4-BE49-F238E27FC236}">
                    <a16:creationId xmlns:a16="http://schemas.microsoft.com/office/drawing/2014/main" id="{545E6AD0-5775-4181-A0D3-DEF17F20D5E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480701" y="4157352"/>
                <a:ext cx="30622" cy="26794"/>
              </a:xfrm>
              <a:custGeom>
                <a:avLst/>
                <a:gdLst>
                  <a:gd name="T0" fmla="*/ 14 w 16"/>
                  <a:gd name="T1" fmla="*/ 2 h 14"/>
                  <a:gd name="T2" fmla="*/ 16 w 16"/>
                  <a:gd name="T3" fmla="*/ 0 h 14"/>
                  <a:gd name="T4" fmla="*/ 16 w 16"/>
                  <a:gd name="T5" fmla="*/ 2 h 14"/>
                  <a:gd name="T6" fmla="*/ 14 w 16"/>
                  <a:gd name="T7" fmla="*/ 2 h 14"/>
                  <a:gd name="T8" fmla="*/ 12 w 16"/>
                  <a:gd name="T9" fmla="*/ 2 h 14"/>
                  <a:gd name="T10" fmla="*/ 8 w 16"/>
                  <a:gd name="T11" fmla="*/ 4 h 14"/>
                  <a:gd name="T12" fmla="*/ 6 w 16"/>
                  <a:gd name="T13" fmla="*/ 4 h 14"/>
                  <a:gd name="T14" fmla="*/ 2 w 16"/>
                  <a:gd name="T15" fmla="*/ 4 h 14"/>
                  <a:gd name="T16" fmla="*/ 2 w 16"/>
                  <a:gd name="T17" fmla="*/ 6 h 14"/>
                  <a:gd name="T18" fmla="*/ 4 w 16"/>
                  <a:gd name="T19" fmla="*/ 8 h 14"/>
                  <a:gd name="T20" fmla="*/ 4 w 16"/>
                  <a:gd name="T21" fmla="*/ 10 h 14"/>
                  <a:gd name="T22" fmla="*/ 2 w 16"/>
                  <a:gd name="T23" fmla="*/ 12 h 14"/>
                  <a:gd name="T24" fmla="*/ 0 w 16"/>
                  <a:gd name="T25" fmla="*/ 14 h 14"/>
                  <a:gd name="T26" fmla="*/ 2 w 16"/>
                  <a:gd name="T27" fmla="*/ 14 h 14"/>
                  <a:gd name="T28" fmla="*/ 8 w 16"/>
                  <a:gd name="T29" fmla="*/ 14 h 14"/>
                  <a:gd name="T30" fmla="*/ 10 w 16"/>
                  <a:gd name="T31" fmla="*/ 12 h 14"/>
                  <a:gd name="T32" fmla="*/ 10 w 16"/>
                  <a:gd name="T33" fmla="*/ 8 h 14"/>
                  <a:gd name="T34" fmla="*/ 10 w 16"/>
                  <a:gd name="T35" fmla="*/ 6 h 14"/>
                  <a:gd name="T36" fmla="*/ 12 w 16"/>
                  <a:gd name="T37" fmla="*/ 4 h 14"/>
                  <a:gd name="T38" fmla="*/ 12 w 16"/>
                  <a:gd name="T39" fmla="*/ 2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6" h="14">
                    <a:moveTo>
                      <a:pt x="14" y="2"/>
                    </a:moveTo>
                    <a:lnTo>
                      <a:pt x="16" y="0"/>
                    </a:lnTo>
                    <a:lnTo>
                      <a:pt x="16" y="2"/>
                    </a:lnTo>
                    <a:lnTo>
                      <a:pt x="14" y="2"/>
                    </a:lnTo>
                    <a:close/>
                    <a:moveTo>
                      <a:pt x="12" y="2"/>
                    </a:moveTo>
                    <a:lnTo>
                      <a:pt x="8" y="4"/>
                    </a:lnTo>
                    <a:lnTo>
                      <a:pt x="6" y="4"/>
                    </a:lnTo>
                    <a:lnTo>
                      <a:pt x="2" y="4"/>
                    </a:lnTo>
                    <a:lnTo>
                      <a:pt x="2" y="6"/>
                    </a:lnTo>
                    <a:lnTo>
                      <a:pt x="4" y="8"/>
                    </a:lnTo>
                    <a:lnTo>
                      <a:pt x="4" y="10"/>
                    </a:lnTo>
                    <a:lnTo>
                      <a:pt x="2" y="12"/>
                    </a:lnTo>
                    <a:lnTo>
                      <a:pt x="0" y="14"/>
                    </a:lnTo>
                    <a:lnTo>
                      <a:pt x="2" y="14"/>
                    </a:lnTo>
                    <a:lnTo>
                      <a:pt x="8" y="14"/>
                    </a:lnTo>
                    <a:lnTo>
                      <a:pt x="10" y="12"/>
                    </a:lnTo>
                    <a:lnTo>
                      <a:pt x="10" y="8"/>
                    </a:lnTo>
                    <a:lnTo>
                      <a:pt x="10" y="6"/>
                    </a:lnTo>
                    <a:lnTo>
                      <a:pt x="12" y="4"/>
                    </a:lnTo>
                    <a:lnTo>
                      <a:pt x="12" y="2"/>
                    </a:lnTo>
                    <a:close/>
                  </a:path>
                </a:pathLst>
              </a:custGeom>
              <a:grpFill/>
              <a:ln w="6350">
                <a:solidFill>
                  <a:srgbClr val="015C7A"/>
                </a:solidFill>
                <a:round/>
                <a:headEnd/>
                <a:tailEnd/>
              </a:ln>
            </p:spPr>
            <p:txBody>
              <a:bodyPr vert="horz" wrap="square" lIns="45665" tIns="22832" rIns="45665" bIns="22832" numCol="1" anchor="t" anchorCtr="0" compatLnSpc="1">
                <a:prstTxWarp prst="textNoShape">
                  <a:avLst/>
                </a:prstTxWarp>
              </a:bodyPr>
              <a:lstStyle/>
              <a:p>
                <a:pPr defTabSz="1751511"/>
                <a:endParaRPr lang="en-US" sz="3448">
                  <a:solidFill>
                    <a:srgbClr val="FFFFFF"/>
                  </a:solidFill>
                  <a:latin typeface="Segoe UI"/>
                </a:endParaRPr>
              </a:p>
            </p:txBody>
          </p:sp>
        </p:grpSp>
        <p:sp>
          <p:nvSpPr>
            <p:cNvPr id="243" name="Brazil">
              <a:extLst>
                <a:ext uri="{FF2B5EF4-FFF2-40B4-BE49-F238E27FC236}">
                  <a16:creationId xmlns:a16="http://schemas.microsoft.com/office/drawing/2014/main" id="{96F83696-DF22-4003-B999-E580BAC13F3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97450" y="4298978"/>
              <a:ext cx="918653" cy="968413"/>
            </a:xfrm>
            <a:custGeom>
              <a:avLst/>
              <a:gdLst>
                <a:gd name="T0" fmla="*/ 286 w 480"/>
                <a:gd name="T1" fmla="*/ 68 h 506"/>
                <a:gd name="T2" fmla="*/ 290 w 480"/>
                <a:gd name="T3" fmla="*/ 66 h 506"/>
                <a:gd name="T4" fmla="*/ 294 w 480"/>
                <a:gd name="T5" fmla="*/ 66 h 506"/>
                <a:gd name="T6" fmla="*/ 302 w 480"/>
                <a:gd name="T7" fmla="*/ 68 h 506"/>
                <a:gd name="T8" fmla="*/ 278 w 480"/>
                <a:gd name="T9" fmla="*/ 18 h 506"/>
                <a:gd name="T10" fmla="*/ 264 w 480"/>
                <a:gd name="T11" fmla="*/ 28 h 506"/>
                <a:gd name="T12" fmla="*/ 246 w 480"/>
                <a:gd name="T13" fmla="*/ 40 h 506"/>
                <a:gd name="T14" fmla="*/ 222 w 480"/>
                <a:gd name="T15" fmla="*/ 32 h 506"/>
                <a:gd name="T16" fmla="*/ 212 w 480"/>
                <a:gd name="T17" fmla="*/ 42 h 506"/>
                <a:gd name="T18" fmla="*/ 184 w 480"/>
                <a:gd name="T19" fmla="*/ 52 h 506"/>
                <a:gd name="T20" fmla="*/ 174 w 480"/>
                <a:gd name="T21" fmla="*/ 22 h 506"/>
                <a:gd name="T22" fmla="*/ 166 w 480"/>
                <a:gd name="T23" fmla="*/ 0 h 506"/>
                <a:gd name="T24" fmla="*/ 130 w 480"/>
                <a:gd name="T25" fmla="*/ 16 h 506"/>
                <a:gd name="T26" fmla="*/ 120 w 480"/>
                <a:gd name="T27" fmla="*/ 36 h 506"/>
                <a:gd name="T28" fmla="*/ 94 w 480"/>
                <a:gd name="T29" fmla="*/ 58 h 506"/>
                <a:gd name="T30" fmla="*/ 64 w 480"/>
                <a:gd name="T31" fmla="*/ 46 h 506"/>
                <a:gd name="T32" fmla="*/ 54 w 480"/>
                <a:gd name="T33" fmla="*/ 76 h 506"/>
                <a:gd name="T34" fmla="*/ 36 w 480"/>
                <a:gd name="T35" fmla="*/ 120 h 506"/>
                <a:gd name="T36" fmla="*/ 8 w 480"/>
                <a:gd name="T37" fmla="*/ 148 h 506"/>
                <a:gd name="T38" fmla="*/ 8 w 480"/>
                <a:gd name="T39" fmla="*/ 180 h 506"/>
                <a:gd name="T40" fmla="*/ 42 w 480"/>
                <a:gd name="T41" fmla="*/ 194 h 506"/>
                <a:gd name="T42" fmla="*/ 68 w 480"/>
                <a:gd name="T43" fmla="*/ 204 h 506"/>
                <a:gd name="T44" fmla="*/ 106 w 480"/>
                <a:gd name="T45" fmla="*/ 192 h 506"/>
                <a:gd name="T46" fmla="*/ 130 w 480"/>
                <a:gd name="T47" fmla="*/ 226 h 506"/>
                <a:gd name="T48" fmla="*/ 170 w 480"/>
                <a:gd name="T49" fmla="*/ 254 h 506"/>
                <a:gd name="T50" fmla="*/ 200 w 480"/>
                <a:gd name="T51" fmla="*/ 320 h 506"/>
                <a:gd name="T52" fmla="*/ 228 w 480"/>
                <a:gd name="T53" fmla="*/ 348 h 506"/>
                <a:gd name="T54" fmla="*/ 250 w 480"/>
                <a:gd name="T55" fmla="*/ 386 h 506"/>
                <a:gd name="T56" fmla="*/ 256 w 480"/>
                <a:gd name="T57" fmla="*/ 414 h 506"/>
                <a:gd name="T58" fmla="*/ 230 w 480"/>
                <a:gd name="T59" fmla="*/ 436 h 506"/>
                <a:gd name="T60" fmla="*/ 228 w 480"/>
                <a:gd name="T61" fmla="*/ 454 h 506"/>
                <a:gd name="T62" fmla="*/ 256 w 480"/>
                <a:gd name="T63" fmla="*/ 480 h 506"/>
                <a:gd name="T64" fmla="*/ 278 w 480"/>
                <a:gd name="T65" fmla="*/ 502 h 506"/>
                <a:gd name="T66" fmla="*/ 290 w 480"/>
                <a:gd name="T67" fmla="*/ 470 h 506"/>
                <a:gd name="T68" fmla="*/ 296 w 480"/>
                <a:gd name="T69" fmla="*/ 454 h 506"/>
                <a:gd name="T70" fmla="*/ 290 w 480"/>
                <a:gd name="T71" fmla="*/ 474 h 506"/>
                <a:gd name="T72" fmla="*/ 320 w 480"/>
                <a:gd name="T73" fmla="*/ 432 h 506"/>
                <a:gd name="T74" fmla="*/ 320 w 480"/>
                <a:gd name="T75" fmla="*/ 410 h 506"/>
                <a:gd name="T76" fmla="*/ 324 w 480"/>
                <a:gd name="T77" fmla="*/ 388 h 506"/>
                <a:gd name="T78" fmla="*/ 360 w 480"/>
                <a:gd name="T79" fmla="*/ 368 h 506"/>
                <a:gd name="T80" fmla="*/ 376 w 480"/>
                <a:gd name="T81" fmla="*/ 352 h 506"/>
                <a:gd name="T82" fmla="*/ 384 w 480"/>
                <a:gd name="T83" fmla="*/ 356 h 506"/>
                <a:gd name="T84" fmla="*/ 414 w 480"/>
                <a:gd name="T85" fmla="*/ 342 h 506"/>
                <a:gd name="T86" fmla="*/ 424 w 480"/>
                <a:gd name="T87" fmla="*/ 302 h 506"/>
                <a:gd name="T88" fmla="*/ 430 w 480"/>
                <a:gd name="T89" fmla="*/ 248 h 506"/>
                <a:gd name="T90" fmla="*/ 428 w 480"/>
                <a:gd name="T91" fmla="*/ 224 h 506"/>
                <a:gd name="T92" fmla="*/ 436 w 480"/>
                <a:gd name="T93" fmla="*/ 230 h 506"/>
                <a:gd name="T94" fmla="*/ 468 w 480"/>
                <a:gd name="T95" fmla="*/ 188 h 506"/>
                <a:gd name="T96" fmla="*/ 474 w 480"/>
                <a:gd name="T97" fmla="*/ 140 h 506"/>
                <a:gd name="T98" fmla="*/ 432 w 480"/>
                <a:gd name="T99" fmla="*/ 110 h 506"/>
                <a:gd name="T100" fmla="*/ 394 w 480"/>
                <a:gd name="T101" fmla="*/ 100 h 506"/>
                <a:gd name="T102" fmla="*/ 372 w 480"/>
                <a:gd name="T103" fmla="*/ 96 h 506"/>
                <a:gd name="T104" fmla="*/ 362 w 480"/>
                <a:gd name="T105" fmla="*/ 102 h 506"/>
                <a:gd name="T106" fmla="*/ 354 w 480"/>
                <a:gd name="T107" fmla="*/ 86 h 506"/>
                <a:gd name="T108" fmla="*/ 338 w 480"/>
                <a:gd name="T109" fmla="*/ 80 h 506"/>
                <a:gd name="T110" fmla="*/ 316 w 480"/>
                <a:gd name="T111" fmla="*/ 78 h 506"/>
                <a:gd name="T112" fmla="*/ 298 w 480"/>
                <a:gd name="T113" fmla="*/ 110 h 506"/>
                <a:gd name="T114" fmla="*/ 288 w 480"/>
                <a:gd name="T115" fmla="*/ 92 h 506"/>
                <a:gd name="T116" fmla="*/ 308 w 480"/>
                <a:gd name="T117" fmla="*/ 82 h 506"/>
                <a:gd name="T118" fmla="*/ 286 w 480"/>
                <a:gd name="T119" fmla="*/ 74 h 506"/>
                <a:gd name="T120" fmla="*/ 276 w 480"/>
                <a:gd name="T121" fmla="*/ 78 h 506"/>
                <a:gd name="T122" fmla="*/ 282 w 480"/>
                <a:gd name="T123" fmla="*/ 64 h 506"/>
                <a:gd name="T124" fmla="*/ 288 w 480"/>
                <a:gd name="T125" fmla="*/ 42 h 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80" h="506">
                  <a:moveTo>
                    <a:pt x="280" y="74"/>
                  </a:moveTo>
                  <a:lnTo>
                    <a:pt x="282" y="74"/>
                  </a:lnTo>
                  <a:lnTo>
                    <a:pt x="284" y="72"/>
                  </a:lnTo>
                  <a:lnTo>
                    <a:pt x="284" y="74"/>
                  </a:lnTo>
                  <a:lnTo>
                    <a:pt x="282" y="74"/>
                  </a:lnTo>
                  <a:lnTo>
                    <a:pt x="282" y="74"/>
                  </a:lnTo>
                  <a:lnTo>
                    <a:pt x="280" y="74"/>
                  </a:lnTo>
                  <a:close/>
                  <a:moveTo>
                    <a:pt x="278" y="74"/>
                  </a:moveTo>
                  <a:lnTo>
                    <a:pt x="280" y="74"/>
                  </a:lnTo>
                  <a:lnTo>
                    <a:pt x="280" y="74"/>
                  </a:lnTo>
                  <a:lnTo>
                    <a:pt x="282" y="70"/>
                  </a:lnTo>
                  <a:lnTo>
                    <a:pt x="284" y="70"/>
                  </a:lnTo>
                  <a:lnTo>
                    <a:pt x="286" y="68"/>
                  </a:lnTo>
                  <a:lnTo>
                    <a:pt x="286" y="68"/>
                  </a:lnTo>
                  <a:lnTo>
                    <a:pt x="284" y="68"/>
                  </a:lnTo>
                  <a:lnTo>
                    <a:pt x="284" y="68"/>
                  </a:lnTo>
                  <a:lnTo>
                    <a:pt x="282" y="68"/>
                  </a:lnTo>
                  <a:lnTo>
                    <a:pt x="280" y="70"/>
                  </a:lnTo>
                  <a:lnTo>
                    <a:pt x="278" y="74"/>
                  </a:lnTo>
                  <a:close/>
                  <a:moveTo>
                    <a:pt x="290" y="66"/>
                  </a:moveTo>
                  <a:lnTo>
                    <a:pt x="288" y="64"/>
                  </a:lnTo>
                  <a:lnTo>
                    <a:pt x="288" y="64"/>
                  </a:lnTo>
                  <a:lnTo>
                    <a:pt x="288" y="66"/>
                  </a:lnTo>
                  <a:lnTo>
                    <a:pt x="288" y="66"/>
                  </a:lnTo>
                  <a:lnTo>
                    <a:pt x="290" y="66"/>
                  </a:lnTo>
                  <a:lnTo>
                    <a:pt x="290" y="66"/>
                  </a:lnTo>
                  <a:close/>
                  <a:moveTo>
                    <a:pt x="290" y="64"/>
                  </a:moveTo>
                  <a:lnTo>
                    <a:pt x="288" y="60"/>
                  </a:lnTo>
                  <a:lnTo>
                    <a:pt x="290" y="60"/>
                  </a:lnTo>
                  <a:lnTo>
                    <a:pt x="292" y="60"/>
                  </a:lnTo>
                  <a:lnTo>
                    <a:pt x="292" y="58"/>
                  </a:lnTo>
                  <a:lnTo>
                    <a:pt x="294" y="58"/>
                  </a:lnTo>
                  <a:lnTo>
                    <a:pt x="292" y="60"/>
                  </a:lnTo>
                  <a:lnTo>
                    <a:pt x="292" y="60"/>
                  </a:lnTo>
                  <a:lnTo>
                    <a:pt x="290" y="62"/>
                  </a:lnTo>
                  <a:lnTo>
                    <a:pt x="290" y="64"/>
                  </a:lnTo>
                  <a:close/>
                  <a:moveTo>
                    <a:pt x="290" y="66"/>
                  </a:moveTo>
                  <a:lnTo>
                    <a:pt x="290" y="66"/>
                  </a:lnTo>
                  <a:lnTo>
                    <a:pt x="294" y="66"/>
                  </a:lnTo>
                  <a:lnTo>
                    <a:pt x="296" y="66"/>
                  </a:lnTo>
                  <a:lnTo>
                    <a:pt x="296" y="66"/>
                  </a:lnTo>
                  <a:lnTo>
                    <a:pt x="296" y="64"/>
                  </a:lnTo>
                  <a:lnTo>
                    <a:pt x="296" y="62"/>
                  </a:lnTo>
                  <a:lnTo>
                    <a:pt x="292" y="64"/>
                  </a:lnTo>
                  <a:lnTo>
                    <a:pt x="290" y="64"/>
                  </a:lnTo>
                  <a:lnTo>
                    <a:pt x="290" y="66"/>
                  </a:lnTo>
                  <a:close/>
                  <a:moveTo>
                    <a:pt x="296" y="68"/>
                  </a:moveTo>
                  <a:lnTo>
                    <a:pt x="298" y="66"/>
                  </a:lnTo>
                  <a:lnTo>
                    <a:pt x="300" y="66"/>
                  </a:lnTo>
                  <a:lnTo>
                    <a:pt x="302" y="66"/>
                  </a:lnTo>
                  <a:lnTo>
                    <a:pt x="302" y="66"/>
                  </a:lnTo>
                  <a:lnTo>
                    <a:pt x="302" y="68"/>
                  </a:lnTo>
                  <a:lnTo>
                    <a:pt x="298" y="68"/>
                  </a:lnTo>
                  <a:lnTo>
                    <a:pt x="296" y="68"/>
                  </a:lnTo>
                  <a:close/>
                  <a:moveTo>
                    <a:pt x="290" y="42"/>
                  </a:moveTo>
                  <a:lnTo>
                    <a:pt x="288" y="40"/>
                  </a:lnTo>
                  <a:lnTo>
                    <a:pt x="288" y="38"/>
                  </a:lnTo>
                  <a:lnTo>
                    <a:pt x="288" y="36"/>
                  </a:lnTo>
                  <a:lnTo>
                    <a:pt x="290" y="38"/>
                  </a:lnTo>
                  <a:lnTo>
                    <a:pt x="290" y="40"/>
                  </a:lnTo>
                  <a:lnTo>
                    <a:pt x="290" y="42"/>
                  </a:lnTo>
                  <a:lnTo>
                    <a:pt x="290" y="42"/>
                  </a:lnTo>
                  <a:lnTo>
                    <a:pt x="290" y="42"/>
                  </a:lnTo>
                  <a:lnTo>
                    <a:pt x="290" y="42"/>
                  </a:lnTo>
                  <a:close/>
                  <a:moveTo>
                    <a:pt x="278" y="18"/>
                  </a:moveTo>
                  <a:lnTo>
                    <a:pt x="278" y="18"/>
                  </a:lnTo>
                  <a:lnTo>
                    <a:pt x="276" y="14"/>
                  </a:lnTo>
                  <a:lnTo>
                    <a:pt x="276" y="12"/>
                  </a:lnTo>
                  <a:lnTo>
                    <a:pt x="274" y="12"/>
                  </a:lnTo>
                  <a:lnTo>
                    <a:pt x="276" y="14"/>
                  </a:lnTo>
                  <a:lnTo>
                    <a:pt x="274" y="16"/>
                  </a:lnTo>
                  <a:lnTo>
                    <a:pt x="272" y="18"/>
                  </a:lnTo>
                  <a:lnTo>
                    <a:pt x="272" y="18"/>
                  </a:lnTo>
                  <a:lnTo>
                    <a:pt x="270" y="18"/>
                  </a:lnTo>
                  <a:lnTo>
                    <a:pt x="270" y="18"/>
                  </a:lnTo>
                  <a:lnTo>
                    <a:pt x="268" y="22"/>
                  </a:lnTo>
                  <a:lnTo>
                    <a:pt x="264" y="26"/>
                  </a:lnTo>
                  <a:lnTo>
                    <a:pt x="264" y="28"/>
                  </a:lnTo>
                  <a:lnTo>
                    <a:pt x="262" y="34"/>
                  </a:lnTo>
                  <a:lnTo>
                    <a:pt x="260" y="38"/>
                  </a:lnTo>
                  <a:lnTo>
                    <a:pt x="258" y="40"/>
                  </a:lnTo>
                  <a:lnTo>
                    <a:pt x="256" y="40"/>
                  </a:lnTo>
                  <a:lnTo>
                    <a:pt x="254" y="42"/>
                  </a:lnTo>
                  <a:lnTo>
                    <a:pt x="254" y="44"/>
                  </a:lnTo>
                  <a:lnTo>
                    <a:pt x="252" y="46"/>
                  </a:lnTo>
                  <a:lnTo>
                    <a:pt x="250" y="44"/>
                  </a:lnTo>
                  <a:lnTo>
                    <a:pt x="250" y="42"/>
                  </a:lnTo>
                  <a:lnTo>
                    <a:pt x="250" y="40"/>
                  </a:lnTo>
                  <a:lnTo>
                    <a:pt x="248" y="40"/>
                  </a:lnTo>
                  <a:lnTo>
                    <a:pt x="248" y="40"/>
                  </a:lnTo>
                  <a:lnTo>
                    <a:pt x="246" y="40"/>
                  </a:lnTo>
                  <a:lnTo>
                    <a:pt x="244" y="42"/>
                  </a:lnTo>
                  <a:lnTo>
                    <a:pt x="242" y="42"/>
                  </a:lnTo>
                  <a:lnTo>
                    <a:pt x="242" y="40"/>
                  </a:lnTo>
                  <a:lnTo>
                    <a:pt x="242" y="38"/>
                  </a:lnTo>
                  <a:lnTo>
                    <a:pt x="240" y="38"/>
                  </a:lnTo>
                  <a:lnTo>
                    <a:pt x="240" y="36"/>
                  </a:lnTo>
                  <a:lnTo>
                    <a:pt x="240" y="34"/>
                  </a:lnTo>
                  <a:lnTo>
                    <a:pt x="238" y="34"/>
                  </a:lnTo>
                  <a:lnTo>
                    <a:pt x="234" y="32"/>
                  </a:lnTo>
                  <a:lnTo>
                    <a:pt x="232" y="32"/>
                  </a:lnTo>
                  <a:lnTo>
                    <a:pt x="230" y="32"/>
                  </a:lnTo>
                  <a:lnTo>
                    <a:pt x="224" y="34"/>
                  </a:lnTo>
                  <a:lnTo>
                    <a:pt x="222" y="32"/>
                  </a:lnTo>
                  <a:lnTo>
                    <a:pt x="220" y="34"/>
                  </a:lnTo>
                  <a:lnTo>
                    <a:pt x="218" y="36"/>
                  </a:lnTo>
                  <a:lnTo>
                    <a:pt x="220" y="38"/>
                  </a:lnTo>
                  <a:lnTo>
                    <a:pt x="222" y="40"/>
                  </a:lnTo>
                  <a:lnTo>
                    <a:pt x="222" y="42"/>
                  </a:lnTo>
                  <a:lnTo>
                    <a:pt x="222" y="44"/>
                  </a:lnTo>
                  <a:lnTo>
                    <a:pt x="220" y="44"/>
                  </a:lnTo>
                  <a:lnTo>
                    <a:pt x="218" y="42"/>
                  </a:lnTo>
                  <a:lnTo>
                    <a:pt x="216" y="42"/>
                  </a:lnTo>
                  <a:lnTo>
                    <a:pt x="216" y="42"/>
                  </a:lnTo>
                  <a:lnTo>
                    <a:pt x="214" y="42"/>
                  </a:lnTo>
                  <a:lnTo>
                    <a:pt x="216" y="42"/>
                  </a:lnTo>
                  <a:lnTo>
                    <a:pt x="212" y="42"/>
                  </a:lnTo>
                  <a:lnTo>
                    <a:pt x="208" y="42"/>
                  </a:lnTo>
                  <a:lnTo>
                    <a:pt x="208" y="42"/>
                  </a:lnTo>
                  <a:lnTo>
                    <a:pt x="204" y="42"/>
                  </a:lnTo>
                  <a:lnTo>
                    <a:pt x="202" y="42"/>
                  </a:lnTo>
                  <a:lnTo>
                    <a:pt x="200" y="46"/>
                  </a:lnTo>
                  <a:lnTo>
                    <a:pt x="196" y="46"/>
                  </a:lnTo>
                  <a:lnTo>
                    <a:pt x="192" y="48"/>
                  </a:lnTo>
                  <a:lnTo>
                    <a:pt x="192" y="48"/>
                  </a:lnTo>
                  <a:lnTo>
                    <a:pt x="190" y="50"/>
                  </a:lnTo>
                  <a:lnTo>
                    <a:pt x="188" y="50"/>
                  </a:lnTo>
                  <a:lnTo>
                    <a:pt x="188" y="50"/>
                  </a:lnTo>
                  <a:lnTo>
                    <a:pt x="186" y="50"/>
                  </a:lnTo>
                  <a:lnTo>
                    <a:pt x="184" y="52"/>
                  </a:lnTo>
                  <a:lnTo>
                    <a:pt x="182" y="52"/>
                  </a:lnTo>
                  <a:lnTo>
                    <a:pt x="178" y="48"/>
                  </a:lnTo>
                  <a:lnTo>
                    <a:pt x="176" y="46"/>
                  </a:lnTo>
                  <a:lnTo>
                    <a:pt x="176" y="44"/>
                  </a:lnTo>
                  <a:lnTo>
                    <a:pt x="172" y="40"/>
                  </a:lnTo>
                  <a:lnTo>
                    <a:pt x="172" y="38"/>
                  </a:lnTo>
                  <a:lnTo>
                    <a:pt x="170" y="36"/>
                  </a:lnTo>
                  <a:lnTo>
                    <a:pt x="172" y="34"/>
                  </a:lnTo>
                  <a:lnTo>
                    <a:pt x="170" y="32"/>
                  </a:lnTo>
                  <a:lnTo>
                    <a:pt x="172" y="32"/>
                  </a:lnTo>
                  <a:lnTo>
                    <a:pt x="172" y="30"/>
                  </a:lnTo>
                  <a:lnTo>
                    <a:pt x="172" y="26"/>
                  </a:lnTo>
                  <a:lnTo>
                    <a:pt x="174" y="22"/>
                  </a:lnTo>
                  <a:lnTo>
                    <a:pt x="174" y="18"/>
                  </a:lnTo>
                  <a:lnTo>
                    <a:pt x="178" y="16"/>
                  </a:lnTo>
                  <a:lnTo>
                    <a:pt x="178" y="14"/>
                  </a:lnTo>
                  <a:lnTo>
                    <a:pt x="174" y="14"/>
                  </a:lnTo>
                  <a:lnTo>
                    <a:pt x="174" y="14"/>
                  </a:lnTo>
                  <a:lnTo>
                    <a:pt x="172" y="12"/>
                  </a:lnTo>
                  <a:lnTo>
                    <a:pt x="170" y="12"/>
                  </a:lnTo>
                  <a:lnTo>
                    <a:pt x="168" y="10"/>
                  </a:lnTo>
                  <a:lnTo>
                    <a:pt x="170" y="10"/>
                  </a:lnTo>
                  <a:lnTo>
                    <a:pt x="170" y="6"/>
                  </a:lnTo>
                  <a:lnTo>
                    <a:pt x="170" y="4"/>
                  </a:lnTo>
                  <a:lnTo>
                    <a:pt x="168" y="0"/>
                  </a:lnTo>
                  <a:lnTo>
                    <a:pt x="166" y="0"/>
                  </a:lnTo>
                  <a:lnTo>
                    <a:pt x="164" y="2"/>
                  </a:lnTo>
                  <a:lnTo>
                    <a:pt x="164" y="0"/>
                  </a:lnTo>
                  <a:lnTo>
                    <a:pt x="162" y="0"/>
                  </a:lnTo>
                  <a:lnTo>
                    <a:pt x="162" y="2"/>
                  </a:lnTo>
                  <a:lnTo>
                    <a:pt x="162" y="6"/>
                  </a:lnTo>
                  <a:lnTo>
                    <a:pt x="154" y="10"/>
                  </a:lnTo>
                  <a:lnTo>
                    <a:pt x="150" y="10"/>
                  </a:lnTo>
                  <a:lnTo>
                    <a:pt x="146" y="12"/>
                  </a:lnTo>
                  <a:lnTo>
                    <a:pt x="144" y="12"/>
                  </a:lnTo>
                  <a:lnTo>
                    <a:pt x="140" y="12"/>
                  </a:lnTo>
                  <a:lnTo>
                    <a:pt x="136" y="16"/>
                  </a:lnTo>
                  <a:lnTo>
                    <a:pt x="132" y="18"/>
                  </a:lnTo>
                  <a:lnTo>
                    <a:pt x="130" y="16"/>
                  </a:lnTo>
                  <a:lnTo>
                    <a:pt x="126" y="18"/>
                  </a:lnTo>
                  <a:lnTo>
                    <a:pt x="122" y="18"/>
                  </a:lnTo>
                  <a:lnTo>
                    <a:pt x="116" y="16"/>
                  </a:lnTo>
                  <a:lnTo>
                    <a:pt x="114" y="14"/>
                  </a:lnTo>
                  <a:lnTo>
                    <a:pt x="110" y="14"/>
                  </a:lnTo>
                  <a:lnTo>
                    <a:pt x="112" y="16"/>
                  </a:lnTo>
                  <a:lnTo>
                    <a:pt x="114" y="18"/>
                  </a:lnTo>
                  <a:lnTo>
                    <a:pt x="116" y="20"/>
                  </a:lnTo>
                  <a:lnTo>
                    <a:pt x="118" y="22"/>
                  </a:lnTo>
                  <a:lnTo>
                    <a:pt x="114" y="28"/>
                  </a:lnTo>
                  <a:lnTo>
                    <a:pt x="116" y="30"/>
                  </a:lnTo>
                  <a:lnTo>
                    <a:pt x="114" y="34"/>
                  </a:lnTo>
                  <a:lnTo>
                    <a:pt x="120" y="36"/>
                  </a:lnTo>
                  <a:lnTo>
                    <a:pt x="124" y="36"/>
                  </a:lnTo>
                  <a:lnTo>
                    <a:pt x="128" y="36"/>
                  </a:lnTo>
                  <a:lnTo>
                    <a:pt x="128" y="38"/>
                  </a:lnTo>
                  <a:lnTo>
                    <a:pt x="126" y="40"/>
                  </a:lnTo>
                  <a:lnTo>
                    <a:pt x="120" y="42"/>
                  </a:lnTo>
                  <a:lnTo>
                    <a:pt x="118" y="44"/>
                  </a:lnTo>
                  <a:lnTo>
                    <a:pt x="116" y="46"/>
                  </a:lnTo>
                  <a:lnTo>
                    <a:pt x="110" y="50"/>
                  </a:lnTo>
                  <a:lnTo>
                    <a:pt x="108" y="52"/>
                  </a:lnTo>
                  <a:lnTo>
                    <a:pt x="104" y="54"/>
                  </a:lnTo>
                  <a:lnTo>
                    <a:pt x="102" y="58"/>
                  </a:lnTo>
                  <a:lnTo>
                    <a:pt x="96" y="58"/>
                  </a:lnTo>
                  <a:lnTo>
                    <a:pt x="94" y="58"/>
                  </a:lnTo>
                  <a:lnTo>
                    <a:pt x="88" y="54"/>
                  </a:lnTo>
                  <a:lnTo>
                    <a:pt x="84" y="52"/>
                  </a:lnTo>
                  <a:lnTo>
                    <a:pt x="80" y="52"/>
                  </a:lnTo>
                  <a:lnTo>
                    <a:pt x="80" y="48"/>
                  </a:lnTo>
                  <a:lnTo>
                    <a:pt x="80" y="46"/>
                  </a:lnTo>
                  <a:lnTo>
                    <a:pt x="78" y="44"/>
                  </a:lnTo>
                  <a:lnTo>
                    <a:pt x="78" y="42"/>
                  </a:lnTo>
                  <a:lnTo>
                    <a:pt x="74" y="42"/>
                  </a:lnTo>
                  <a:lnTo>
                    <a:pt x="72" y="46"/>
                  </a:lnTo>
                  <a:lnTo>
                    <a:pt x="70" y="46"/>
                  </a:lnTo>
                  <a:lnTo>
                    <a:pt x="68" y="44"/>
                  </a:lnTo>
                  <a:lnTo>
                    <a:pt x="66" y="44"/>
                  </a:lnTo>
                  <a:lnTo>
                    <a:pt x="64" y="46"/>
                  </a:lnTo>
                  <a:lnTo>
                    <a:pt x="50" y="46"/>
                  </a:lnTo>
                  <a:lnTo>
                    <a:pt x="50" y="50"/>
                  </a:lnTo>
                  <a:lnTo>
                    <a:pt x="52" y="52"/>
                  </a:lnTo>
                  <a:lnTo>
                    <a:pt x="56" y="54"/>
                  </a:lnTo>
                  <a:lnTo>
                    <a:pt x="58" y="58"/>
                  </a:lnTo>
                  <a:lnTo>
                    <a:pt x="56" y="58"/>
                  </a:lnTo>
                  <a:lnTo>
                    <a:pt x="58" y="60"/>
                  </a:lnTo>
                  <a:lnTo>
                    <a:pt x="56" y="62"/>
                  </a:lnTo>
                  <a:lnTo>
                    <a:pt x="54" y="60"/>
                  </a:lnTo>
                  <a:lnTo>
                    <a:pt x="46" y="62"/>
                  </a:lnTo>
                  <a:lnTo>
                    <a:pt x="46" y="70"/>
                  </a:lnTo>
                  <a:lnTo>
                    <a:pt x="48" y="72"/>
                  </a:lnTo>
                  <a:lnTo>
                    <a:pt x="54" y="76"/>
                  </a:lnTo>
                  <a:lnTo>
                    <a:pt x="56" y="82"/>
                  </a:lnTo>
                  <a:lnTo>
                    <a:pt x="56" y="86"/>
                  </a:lnTo>
                  <a:lnTo>
                    <a:pt x="56" y="88"/>
                  </a:lnTo>
                  <a:lnTo>
                    <a:pt x="48" y="114"/>
                  </a:lnTo>
                  <a:lnTo>
                    <a:pt x="46" y="120"/>
                  </a:lnTo>
                  <a:lnTo>
                    <a:pt x="46" y="122"/>
                  </a:lnTo>
                  <a:lnTo>
                    <a:pt x="46" y="122"/>
                  </a:lnTo>
                  <a:lnTo>
                    <a:pt x="44" y="122"/>
                  </a:lnTo>
                  <a:lnTo>
                    <a:pt x="44" y="122"/>
                  </a:lnTo>
                  <a:lnTo>
                    <a:pt x="40" y="120"/>
                  </a:lnTo>
                  <a:lnTo>
                    <a:pt x="40" y="120"/>
                  </a:lnTo>
                  <a:lnTo>
                    <a:pt x="38" y="120"/>
                  </a:lnTo>
                  <a:lnTo>
                    <a:pt x="36" y="120"/>
                  </a:lnTo>
                  <a:lnTo>
                    <a:pt x="36" y="122"/>
                  </a:lnTo>
                  <a:lnTo>
                    <a:pt x="26" y="124"/>
                  </a:lnTo>
                  <a:lnTo>
                    <a:pt x="20" y="126"/>
                  </a:lnTo>
                  <a:lnTo>
                    <a:pt x="18" y="128"/>
                  </a:lnTo>
                  <a:lnTo>
                    <a:pt x="18" y="128"/>
                  </a:lnTo>
                  <a:lnTo>
                    <a:pt x="16" y="130"/>
                  </a:lnTo>
                  <a:lnTo>
                    <a:pt x="12" y="132"/>
                  </a:lnTo>
                  <a:lnTo>
                    <a:pt x="10" y="132"/>
                  </a:lnTo>
                  <a:lnTo>
                    <a:pt x="10" y="136"/>
                  </a:lnTo>
                  <a:lnTo>
                    <a:pt x="10" y="138"/>
                  </a:lnTo>
                  <a:lnTo>
                    <a:pt x="10" y="140"/>
                  </a:lnTo>
                  <a:lnTo>
                    <a:pt x="6" y="144"/>
                  </a:lnTo>
                  <a:lnTo>
                    <a:pt x="8" y="148"/>
                  </a:lnTo>
                  <a:lnTo>
                    <a:pt x="8" y="150"/>
                  </a:lnTo>
                  <a:lnTo>
                    <a:pt x="6" y="152"/>
                  </a:lnTo>
                  <a:lnTo>
                    <a:pt x="4" y="150"/>
                  </a:lnTo>
                  <a:lnTo>
                    <a:pt x="2" y="154"/>
                  </a:lnTo>
                  <a:lnTo>
                    <a:pt x="2" y="156"/>
                  </a:lnTo>
                  <a:lnTo>
                    <a:pt x="0" y="158"/>
                  </a:lnTo>
                  <a:lnTo>
                    <a:pt x="0" y="158"/>
                  </a:lnTo>
                  <a:lnTo>
                    <a:pt x="0" y="162"/>
                  </a:lnTo>
                  <a:lnTo>
                    <a:pt x="0" y="164"/>
                  </a:lnTo>
                  <a:lnTo>
                    <a:pt x="0" y="166"/>
                  </a:lnTo>
                  <a:lnTo>
                    <a:pt x="0" y="168"/>
                  </a:lnTo>
                  <a:lnTo>
                    <a:pt x="4" y="170"/>
                  </a:lnTo>
                  <a:lnTo>
                    <a:pt x="8" y="180"/>
                  </a:lnTo>
                  <a:lnTo>
                    <a:pt x="6" y="184"/>
                  </a:lnTo>
                  <a:lnTo>
                    <a:pt x="14" y="184"/>
                  </a:lnTo>
                  <a:lnTo>
                    <a:pt x="18" y="184"/>
                  </a:lnTo>
                  <a:lnTo>
                    <a:pt x="20" y="188"/>
                  </a:lnTo>
                  <a:lnTo>
                    <a:pt x="20" y="192"/>
                  </a:lnTo>
                  <a:lnTo>
                    <a:pt x="26" y="192"/>
                  </a:lnTo>
                  <a:lnTo>
                    <a:pt x="32" y="192"/>
                  </a:lnTo>
                  <a:lnTo>
                    <a:pt x="38" y="188"/>
                  </a:lnTo>
                  <a:lnTo>
                    <a:pt x="42" y="186"/>
                  </a:lnTo>
                  <a:lnTo>
                    <a:pt x="42" y="186"/>
                  </a:lnTo>
                  <a:lnTo>
                    <a:pt x="42" y="190"/>
                  </a:lnTo>
                  <a:lnTo>
                    <a:pt x="42" y="190"/>
                  </a:lnTo>
                  <a:lnTo>
                    <a:pt x="42" y="194"/>
                  </a:lnTo>
                  <a:lnTo>
                    <a:pt x="42" y="202"/>
                  </a:lnTo>
                  <a:lnTo>
                    <a:pt x="42" y="206"/>
                  </a:lnTo>
                  <a:lnTo>
                    <a:pt x="44" y="206"/>
                  </a:lnTo>
                  <a:lnTo>
                    <a:pt x="46" y="206"/>
                  </a:lnTo>
                  <a:lnTo>
                    <a:pt x="48" y="206"/>
                  </a:lnTo>
                  <a:lnTo>
                    <a:pt x="52" y="206"/>
                  </a:lnTo>
                  <a:lnTo>
                    <a:pt x="52" y="206"/>
                  </a:lnTo>
                  <a:lnTo>
                    <a:pt x="54" y="206"/>
                  </a:lnTo>
                  <a:lnTo>
                    <a:pt x="54" y="206"/>
                  </a:lnTo>
                  <a:lnTo>
                    <a:pt x="54" y="206"/>
                  </a:lnTo>
                  <a:lnTo>
                    <a:pt x="62" y="206"/>
                  </a:lnTo>
                  <a:lnTo>
                    <a:pt x="66" y="206"/>
                  </a:lnTo>
                  <a:lnTo>
                    <a:pt x="68" y="204"/>
                  </a:lnTo>
                  <a:lnTo>
                    <a:pt x="70" y="204"/>
                  </a:lnTo>
                  <a:lnTo>
                    <a:pt x="74" y="202"/>
                  </a:lnTo>
                  <a:lnTo>
                    <a:pt x="76" y="202"/>
                  </a:lnTo>
                  <a:lnTo>
                    <a:pt x="80" y="200"/>
                  </a:lnTo>
                  <a:lnTo>
                    <a:pt x="82" y="196"/>
                  </a:lnTo>
                  <a:lnTo>
                    <a:pt x="88" y="192"/>
                  </a:lnTo>
                  <a:lnTo>
                    <a:pt x="92" y="192"/>
                  </a:lnTo>
                  <a:lnTo>
                    <a:pt x="96" y="188"/>
                  </a:lnTo>
                  <a:lnTo>
                    <a:pt x="98" y="188"/>
                  </a:lnTo>
                  <a:lnTo>
                    <a:pt x="102" y="190"/>
                  </a:lnTo>
                  <a:lnTo>
                    <a:pt x="104" y="188"/>
                  </a:lnTo>
                  <a:lnTo>
                    <a:pt x="106" y="190"/>
                  </a:lnTo>
                  <a:lnTo>
                    <a:pt x="106" y="192"/>
                  </a:lnTo>
                  <a:lnTo>
                    <a:pt x="106" y="198"/>
                  </a:lnTo>
                  <a:lnTo>
                    <a:pt x="104" y="200"/>
                  </a:lnTo>
                  <a:lnTo>
                    <a:pt x="106" y="206"/>
                  </a:lnTo>
                  <a:lnTo>
                    <a:pt x="106" y="210"/>
                  </a:lnTo>
                  <a:lnTo>
                    <a:pt x="108" y="214"/>
                  </a:lnTo>
                  <a:lnTo>
                    <a:pt x="110" y="214"/>
                  </a:lnTo>
                  <a:lnTo>
                    <a:pt x="110" y="218"/>
                  </a:lnTo>
                  <a:lnTo>
                    <a:pt x="114" y="220"/>
                  </a:lnTo>
                  <a:lnTo>
                    <a:pt x="118" y="222"/>
                  </a:lnTo>
                  <a:lnTo>
                    <a:pt x="120" y="226"/>
                  </a:lnTo>
                  <a:lnTo>
                    <a:pt x="122" y="224"/>
                  </a:lnTo>
                  <a:lnTo>
                    <a:pt x="126" y="222"/>
                  </a:lnTo>
                  <a:lnTo>
                    <a:pt x="130" y="226"/>
                  </a:lnTo>
                  <a:lnTo>
                    <a:pt x="134" y="226"/>
                  </a:lnTo>
                  <a:lnTo>
                    <a:pt x="138" y="230"/>
                  </a:lnTo>
                  <a:lnTo>
                    <a:pt x="140" y="230"/>
                  </a:lnTo>
                  <a:lnTo>
                    <a:pt x="146" y="232"/>
                  </a:lnTo>
                  <a:lnTo>
                    <a:pt x="150" y="234"/>
                  </a:lnTo>
                  <a:lnTo>
                    <a:pt x="150" y="238"/>
                  </a:lnTo>
                  <a:lnTo>
                    <a:pt x="152" y="238"/>
                  </a:lnTo>
                  <a:lnTo>
                    <a:pt x="156" y="240"/>
                  </a:lnTo>
                  <a:lnTo>
                    <a:pt x="162" y="240"/>
                  </a:lnTo>
                  <a:lnTo>
                    <a:pt x="168" y="242"/>
                  </a:lnTo>
                  <a:lnTo>
                    <a:pt x="168" y="244"/>
                  </a:lnTo>
                  <a:lnTo>
                    <a:pt x="168" y="250"/>
                  </a:lnTo>
                  <a:lnTo>
                    <a:pt x="170" y="254"/>
                  </a:lnTo>
                  <a:lnTo>
                    <a:pt x="168" y="256"/>
                  </a:lnTo>
                  <a:lnTo>
                    <a:pt x="172" y="264"/>
                  </a:lnTo>
                  <a:lnTo>
                    <a:pt x="172" y="270"/>
                  </a:lnTo>
                  <a:lnTo>
                    <a:pt x="194" y="270"/>
                  </a:lnTo>
                  <a:lnTo>
                    <a:pt x="194" y="278"/>
                  </a:lnTo>
                  <a:lnTo>
                    <a:pt x="194" y="284"/>
                  </a:lnTo>
                  <a:lnTo>
                    <a:pt x="200" y="284"/>
                  </a:lnTo>
                  <a:lnTo>
                    <a:pt x="206" y="296"/>
                  </a:lnTo>
                  <a:lnTo>
                    <a:pt x="208" y="302"/>
                  </a:lnTo>
                  <a:lnTo>
                    <a:pt x="202" y="314"/>
                  </a:lnTo>
                  <a:lnTo>
                    <a:pt x="202" y="316"/>
                  </a:lnTo>
                  <a:lnTo>
                    <a:pt x="200" y="318"/>
                  </a:lnTo>
                  <a:lnTo>
                    <a:pt x="200" y="320"/>
                  </a:lnTo>
                  <a:lnTo>
                    <a:pt x="200" y="322"/>
                  </a:lnTo>
                  <a:lnTo>
                    <a:pt x="204" y="324"/>
                  </a:lnTo>
                  <a:lnTo>
                    <a:pt x="204" y="328"/>
                  </a:lnTo>
                  <a:lnTo>
                    <a:pt x="206" y="332"/>
                  </a:lnTo>
                  <a:lnTo>
                    <a:pt x="206" y="340"/>
                  </a:lnTo>
                  <a:lnTo>
                    <a:pt x="206" y="342"/>
                  </a:lnTo>
                  <a:lnTo>
                    <a:pt x="204" y="346"/>
                  </a:lnTo>
                  <a:lnTo>
                    <a:pt x="206" y="348"/>
                  </a:lnTo>
                  <a:lnTo>
                    <a:pt x="210" y="348"/>
                  </a:lnTo>
                  <a:lnTo>
                    <a:pt x="212" y="348"/>
                  </a:lnTo>
                  <a:lnTo>
                    <a:pt x="218" y="348"/>
                  </a:lnTo>
                  <a:lnTo>
                    <a:pt x="222" y="350"/>
                  </a:lnTo>
                  <a:lnTo>
                    <a:pt x="228" y="348"/>
                  </a:lnTo>
                  <a:lnTo>
                    <a:pt x="230" y="350"/>
                  </a:lnTo>
                  <a:lnTo>
                    <a:pt x="232" y="350"/>
                  </a:lnTo>
                  <a:lnTo>
                    <a:pt x="234" y="352"/>
                  </a:lnTo>
                  <a:lnTo>
                    <a:pt x="236" y="366"/>
                  </a:lnTo>
                  <a:lnTo>
                    <a:pt x="238" y="372"/>
                  </a:lnTo>
                  <a:lnTo>
                    <a:pt x="242" y="372"/>
                  </a:lnTo>
                  <a:lnTo>
                    <a:pt x="246" y="368"/>
                  </a:lnTo>
                  <a:lnTo>
                    <a:pt x="248" y="370"/>
                  </a:lnTo>
                  <a:lnTo>
                    <a:pt x="250" y="372"/>
                  </a:lnTo>
                  <a:lnTo>
                    <a:pt x="252" y="372"/>
                  </a:lnTo>
                  <a:lnTo>
                    <a:pt x="250" y="374"/>
                  </a:lnTo>
                  <a:lnTo>
                    <a:pt x="250" y="386"/>
                  </a:lnTo>
                  <a:lnTo>
                    <a:pt x="250" y="386"/>
                  </a:lnTo>
                  <a:lnTo>
                    <a:pt x="250" y="388"/>
                  </a:lnTo>
                  <a:lnTo>
                    <a:pt x="250" y="388"/>
                  </a:lnTo>
                  <a:lnTo>
                    <a:pt x="250" y="390"/>
                  </a:lnTo>
                  <a:lnTo>
                    <a:pt x="248" y="392"/>
                  </a:lnTo>
                  <a:lnTo>
                    <a:pt x="252" y="390"/>
                  </a:lnTo>
                  <a:lnTo>
                    <a:pt x="256" y="392"/>
                  </a:lnTo>
                  <a:lnTo>
                    <a:pt x="258" y="394"/>
                  </a:lnTo>
                  <a:lnTo>
                    <a:pt x="260" y="398"/>
                  </a:lnTo>
                  <a:lnTo>
                    <a:pt x="260" y="402"/>
                  </a:lnTo>
                  <a:lnTo>
                    <a:pt x="260" y="408"/>
                  </a:lnTo>
                  <a:lnTo>
                    <a:pt x="260" y="412"/>
                  </a:lnTo>
                  <a:lnTo>
                    <a:pt x="260" y="414"/>
                  </a:lnTo>
                  <a:lnTo>
                    <a:pt x="256" y="414"/>
                  </a:lnTo>
                  <a:lnTo>
                    <a:pt x="254" y="416"/>
                  </a:lnTo>
                  <a:lnTo>
                    <a:pt x="254" y="416"/>
                  </a:lnTo>
                  <a:lnTo>
                    <a:pt x="252" y="418"/>
                  </a:lnTo>
                  <a:lnTo>
                    <a:pt x="252" y="418"/>
                  </a:lnTo>
                  <a:lnTo>
                    <a:pt x="246" y="422"/>
                  </a:lnTo>
                  <a:lnTo>
                    <a:pt x="246" y="422"/>
                  </a:lnTo>
                  <a:lnTo>
                    <a:pt x="242" y="422"/>
                  </a:lnTo>
                  <a:lnTo>
                    <a:pt x="238" y="426"/>
                  </a:lnTo>
                  <a:lnTo>
                    <a:pt x="236" y="428"/>
                  </a:lnTo>
                  <a:lnTo>
                    <a:pt x="236" y="430"/>
                  </a:lnTo>
                  <a:lnTo>
                    <a:pt x="234" y="430"/>
                  </a:lnTo>
                  <a:lnTo>
                    <a:pt x="234" y="430"/>
                  </a:lnTo>
                  <a:lnTo>
                    <a:pt x="230" y="436"/>
                  </a:lnTo>
                  <a:lnTo>
                    <a:pt x="228" y="438"/>
                  </a:lnTo>
                  <a:lnTo>
                    <a:pt x="228" y="440"/>
                  </a:lnTo>
                  <a:lnTo>
                    <a:pt x="228" y="440"/>
                  </a:lnTo>
                  <a:lnTo>
                    <a:pt x="226" y="442"/>
                  </a:lnTo>
                  <a:lnTo>
                    <a:pt x="224" y="446"/>
                  </a:lnTo>
                  <a:lnTo>
                    <a:pt x="222" y="448"/>
                  </a:lnTo>
                  <a:lnTo>
                    <a:pt x="220" y="452"/>
                  </a:lnTo>
                  <a:lnTo>
                    <a:pt x="220" y="452"/>
                  </a:lnTo>
                  <a:lnTo>
                    <a:pt x="218" y="454"/>
                  </a:lnTo>
                  <a:lnTo>
                    <a:pt x="218" y="456"/>
                  </a:lnTo>
                  <a:lnTo>
                    <a:pt x="220" y="456"/>
                  </a:lnTo>
                  <a:lnTo>
                    <a:pt x="220" y="456"/>
                  </a:lnTo>
                  <a:lnTo>
                    <a:pt x="228" y="454"/>
                  </a:lnTo>
                  <a:lnTo>
                    <a:pt x="230" y="456"/>
                  </a:lnTo>
                  <a:lnTo>
                    <a:pt x="232" y="460"/>
                  </a:lnTo>
                  <a:lnTo>
                    <a:pt x="234" y="462"/>
                  </a:lnTo>
                  <a:lnTo>
                    <a:pt x="236" y="464"/>
                  </a:lnTo>
                  <a:lnTo>
                    <a:pt x="240" y="470"/>
                  </a:lnTo>
                  <a:lnTo>
                    <a:pt x="240" y="470"/>
                  </a:lnTo>
                  <a:lnTo>
                    <a:pt x="242" y="466"/>
                  </a:lnTo>
                  <a:lnTo>
                    <a:pt x="244" y="466"/>
                  </a:lnTo>
                  <a:lnTo>
                    <a:pt x="248" y="472"/>
                  </a:lnTo>
                  <a:lnTo>
                    <a:pt x="250" y="472"/>
                  </a:lnTo>
                  <a:lnTo>
                    <a:pt x="254" y="474"/>
                  </a:lnTo>
                  <a:lnTo>
                    <a:pt x="256" y="476"/>
                  </a:lnTo>
                  <a:lnTo>
                    <a:pt x="256" y="480"/>
                  </a:lnTo>
                  <a:lnTo>
                    <a:pt x="258" y="480"/>
                  </a:lnTo>
                  <a:lnTo>
                    <a:pt x="264" y="482"/>
                  </a:lnTo>
                  <a:lnTo>
                    <a:pt x="266" y="484"/>
                  </a:lnTo>
                  <a:lnTo>
                    <a:pt x="270" y="490"/>
                  </a:lnTo>
                  <a:lnTo>
                    <a:pt x="272" y="492"/>
                  </a:lnTo>
                  <a:lnTo>
                    <a:pt x="272" y="494"/>
                  </a:lnTo>
                  <a:lnTo>
                    <a:pt x="268" y="498"/>
                  </a:lnTo>
                  <a:lnTo>
                    <a:pt x="270" y="502"/>
                  </a:lnTo>
                  <a:lnTo>
                    <a:pt x="270" y="502"/>
                  </a:lnTo>
                  <a:lnTo>
                    <a:pt x="272" y="504"/>
                  </a:lnTo>
                  <a:lnTo>
                    <a:pt x="272" y="504"/>
                  </a:lnTo>
                  <a:lnTo>
                    <a:pt x="274" y="506"/>
                  </a:lnTo>
                  <a:lnTo>
                    <a:pt x="278" y="502"/>
                  </a:lnTo>
                  <a:lnTo>
                    <a:pt x="280" y="498"/>
                  </a:lnTo>
                  <a:lnTo>
                    <a:pt x="282" y="490"/>
                  </a:lnTo>
                  <a:lnTo>
                    <a:pt x="284" y="484"/>
                  </a:lnTo>
                  <a:lnTo>
                    <a:pt x="284" y="482"/>
                  </a:lnTo>
                  <a:lnTo>
                    <a:pt x="282" y="482"/>
                  </a:lnTo>
                  <a:lnTo>
                    <a:pt x="282" y="478"/>
                  </a:lnTo>
                  <a:lnTo>
                    <a:pt x="282" y="476"/>
                  </a:lnTo>
                  <a:lnTo>
                    <a:pt x="284" y="476"/>
                  </a:lnTo>
                  <a:lnTo>
                    <a:pt x="284" y="474"/>
                  </a:lnTo>
                  <a:lnTo>
                    <a:pt x="286" y="470"/>
                  </a:lnTo>
                  <a:lnTo>
                    <a:pt x="286" y="470"/>
                  </a:lnTo>
                  <a:lnTo>
                    <a:pt x="288" y="470"/>
                  </a:lnTo>
                  <a:lnTo>
                    <a:pt x="290" y="470"/>
                  </a:lnTo>
                  <a:lnTo>
                    <a:pt x="290" y="468"/>
                  </a:lnTo>
                  <a:lnTo>
                    <a:pt x="292" y="466"/>
                  </a:lnTo>
                  <a:lnTo>
                    <a:pt x="292" y="464"/>
                  </a:lnTo>
                  <a:lnTo>
                    <a:pt x="292" y="462"/>
                  </a:lnTo>
                  <a:lnTo>
                    <a:pt x="294" y="462"/>
                  </a:lnTo>
                  <a:lnTo>
                    <a:pt x="294" y="462"/>
                  </a:lnTo>
                  <a:lnTo>
                    <a:pt x="296" y="458"/>
                  </a:lnTo>
                  <a:lnTo>
                    <a:pt x="294" y="456"/>
                  </a:lnTo>
                  <a:lnTo>
                    <a:pt x="294" y="456"/>
                  </a:lnTo>
                  <a:lnTo>
                    <a:pt x="294" y="452"/>
                  </a:lnTo>
                  <a:lnTo>
                    <a:pt x="292" y="450"/>
                  </a:lnTo>
                  <a:lnTo>
                    <a:pt x="294" y="450"/>
                  </a:lnTo>
                  <a:lnTo>
                    <a:pt x="296" y="454"/>
                  </a:lnTo>
                  <a:lnTo>
                    <a:pt x="298" y="456"/>
                  </a:lnTo>
                  <a:lnTo>
                    <a:pt x="300" y="456"/>
                  </a:lnTo>
                  <a:lnTo>
                    <a:pt x="300" y="456"/>
                  </a:lnTo>
                  <a:lnTo>
                    <a:pt x="302" y="456"/>
                  </a:lnTo>
                  <a:lnTo>
                    <a:pt x="302" y="460"/>
                  </a:lnTo>
                  <a:lnTo>
                    <a:pt x="300" y="460"/>
                  </a:lnTo>
                  <a:lnTo>
                    <a:pt x="300" y="464"/>
                  </a:lnTo>
                  <a:lnTo>
                    <a:pt x="296" y="468"/>
                  </a:lnTo>
                  <a:lnTo>
                    <a:pt x="294" y="468"/>
                  </a:lnTo>
                  <a:lnTo>
                    <a:pt x="294" y="472"/>
                  </a:lnTo>
                  <a:lnTo>
                    <a:pt x="292" y="474"/>
                  </a:lnTo>
                  <a:lnTo>
                    <a:pt x="292" y="474"/>
                  </a:lnTo>
                  <a:lnTo>
                    <a:pt x="290" y="474"/>
                  </a:lnTo>
                  <a:lnTo>
                    <a:pt x="288" y="476"/>
                  </a:lnTo>
                  <a:lnTo>
                    <a:pt x="288" y="478"/>
                  </a:lnTo>
                  <a:lnTo>
                    <a:pt x="286" y="478"/>
                  </a:lnTo>
                  <a:lnTo>
                    <a:pt x="284" y="478"/>
                  </a:lnTo>
                  <a:lnTo>
                    <a:pt x="284" y="480"/>
                  </a:lnTo>
                  <a:lnTo>
                    <a:pt x="286" y="482"/>
                  </a:lnTo>
                  <a:lnTo>
                    <a:pt x="294" y="476"/>
                  </a:lnTo>
                  <a:lnTo>
                    <a:pt x="298" y="470"/>
                  </a:lnTo>
                  <a:lnTo>
                    <a:pt x="304" y="460"/>
                  </a:lnTo>
                  <a:lnTo>
                    <a:pt x="306" y="456"/>
                  </a:lnTo>
                  <a:lnTo>
                    <a:pt x="310" y="450"/>
                  </a:lnTo>
                  <a:lnTo>
                    <a:pt x="314" y="438"/>
                  </a:lnTo>
                  <a:lnTo>
                    <a:pt x="320" y="432"/>
                  </a:lnTo>
                  <a:lnTo>
                    <a:pt x="320" y="430"/>
                  </a:lnTo>
                  <a:lnTo>
                    <a:pt x="320" y="430"/>
                  </a:lnTo>
                  <a:lnTo>
                    <a:pt x="320" y="428"/>
                  </a:lnTo>
                  <a:lnTo>
                    <a:pt x="322" y="428"/>
                  </a:lnTo>
                  <a:lnTo>
                    <a:pt x="322" y="424"/>
                  </a:lnTo>
                  <a:lnTo>
                    <a:pt x="324" y="424"/>
                  </a:lnTo>
                  <a:lnTo>
                    <a:pt x="324" y="422"/>
                  </a:lnTo>
                  <a:lnTo>
                    <a:pt x="324" y="420"/>
                  </a:lnTo>
                  <a:lnTo>
                    <a:pt x="324" y="420"/>
                  </a:lnTo>
                  <a:lnTo>
                    <a:pt x="322" y="418"/>
                  </a:lnTo>
                  <a:lnTo>
                    <a:pt x="324" y="416"/>
                  </a:lnTo>
                  <a:lnTo>
                    <a:pt x="320" y="412"/>
                  </a:lnTo>
                  <a:lnTo>
                    <a:pt x="320" y="410"/>
                  </a:lnTo>
                  <a:lnTo>
                    <a:pt x="320" y="410"/>
                  </a:lnTo>
                  <a:lnTo>
                    <a:pt x="320" y="408"/>
                  </a:lnTo>
                  <a:lnTo>
                    <a:pt x="320" y="404"/>
                  </a:lnTo>
                  <a:lnTo>
                    <a:pt x="318" y="400"/>
                  </a:lnTo>
                  <a:lnTo>
                    <a:pt x="320" y="400"/>
                  </a:lnTo>
                  <a:lnTo>
                    <a:pt x="322" y="400"/>
                  </a:lnTo>
                  <a:lnTo>
                    <a:pt x="322" y="396"/>
                  </a:lnTo>
                  <a:lnTo>
                    <a:pt x="320" y="396"/>
                  </a:lnTo>
                  <a:lnTo>
                    <a:pt x="324" y="396"/>
                  </a:lnTo>
                  <a:lnTo>
                    <a:pt x="324" y="394"/>
                  </a:lnTo>
                  <a:lnTo>
                    <a:pt x="320" y="392"/>
                  </a:lnTo>
                  <a:lnTo>
                    <a:pt x="322" y="392"/>
                  </a:lnTo>
                  <a:lnTo>
                    <a:pt x="324" y="388"/>
                  </a:lnTo>
                  <a:lnTo>
                    <a:pt x="326" y="390"/>
                  </a:lnTo>
                  <a:lnTo>
                    <a:pt x="330" y="386"/>
                  </a:lnTo>
                  <a:lnTo>
                    <a:pt x="332" y="384"/>
                  </a:lnTo>
                  <a:lnTo>
                    <a:pt x="332" y="384"/>
                  </a:lnTo>
                  <a:lnTo>
                    <a:pt x="334" y="380"/>
                  </a:lnTo>
                  <a:lnTo>
                    <a:pt x="338" y="378"/>
                  </a:lnTo>
                  <a:lnTo>
                    <a:pt x="344" y="372"/>
                  </a:lnTo>
                  <a:lnTo>
                    <a:pt x="348" y="372"/>
                  </a:lnTo>
                  <a:lnTo>
                    <a:pt x="350" y="370"/>
                  </a:lnTo>
                  <a:lnTo>
                    <a:pt x="354" y="368"/>
                  </a:lnTo>
                  <a:lnTo>
                    <a:pt x="356" y="368"/>
                  </a:lnTo>
                  <a:lnTo>
                    <a:pt x="358" y="368"/>
                  </a:lnTo>
                  <a:lnTo>
                    <a:pt x="360" y="368"/>
                  </a:lnTo>
                  <a:lnTo>
                    <a:pt x="360" y="368"/>
                  </a:lnTo>
                  <a:lnTo>
                    <a:pt x="360" y="364"/>
                  </a:lnTo>
                  <a:lnTo>
                    <a:pt x="366" y="360"/>
                  </a:lnTo>
                  <a:lnTo>
                    <a:pt x="368" y="360"/>
                  </a:lnTo>
                  <a:lnTo>
                    <a:pt x="368" y="358"/>
                  </a:lnTo>
                  <a:lnTo>
                    <a:pt x="366" y="358"/>
                  </a:lnTo>
                  <a:lnTo>
                    <a:pt x="366" y="358"/>
                  </a:lnTo>
                  <a:lnTo>
                    <a:pt x="364" y="356"/>
                  </a:lnTo>
                  <a:lnTo>
                    <a:pt x="366" y="356"/>
                  </a:lnTo>
                  <a:lnTo>
                    <a:pt x="370" y="354"/>
                  </a:lnTo>
                  <a:lnTo>
                    <a:pt x="372" y="354"/>
                  </a:lnTo>
                  <a:lnTo>
                    <a:pt x="374" y="354"/>
                  </a:lnTo>
                  <a:lnTo>
                    <a:pt x="376" y="352"/>
                  </a:lnTo>
                  <a:lnTo>
                    <a:pt x="378" y="354"/>
                  </a:lnTo>
                  <a:lnTo>
                    <a:pt x="378" y="354"/>
                  </a:lnTo>
                  <a:lnTo>
                    <a:pt x="374" y="356"/>
                  </a:lnTo>
                  <a:lnTo>
                    <a:pt x="372" y="356"/>
                  </a:lnTo>
                  <a:lnTo>
                    <a:pt x="370" y="358"/>
                  </a:lnTo>
                  <a:lnTo>
                    <a:pt x="372" y="358"/>
                  </a:lnTo>
                  <a:lnTo>
                    <a:pt x="376" y="356"/>
                  </a:lnTo>
                  <a:lnTo>
                    <a:pt x="382" y="354"/>
                  </a:lnTo>
                  <a:lnTo>
                    <a:pt x="382" y="352"/>
                  </a:lnTo>
                  <a:lnTo>
                    <a:pt x="382" y="352"/>
                  </a:lnTo>
                  <a:lnTo>
                    <a:pt x="384" y="352"/>
                  </a:lnTo>
                  <a:lnTo>
                    <a:pt x="384" y="354"/>
                  </a:lnTo>
                  <a:lnTo>
                    <a:pt x="384" y="356"/>
                  </a:lnTo>
                  <a:lnTo>
                    <a:pt x="384" y="356"/>
                  </a:lnTo>
                  <a:lnTo>
                    <a:pt x="388" y="356"/>
                  </a:lnTo>
                  <a:lnTo>
                    <a:pt x="390" y="354"/>
                  </a:lnTo>
                  <a:lnTo>
                    <a:pt x="394" y="354"/>
                  </a:lnTo>
                  <a:lnTo>
                    <a:pt x="398" y="356"/>
                  </a:lnTo>
                  <a:lnTo>
                    <a:pt x="400" y="354"/>
                  </a:lnTo>
                  <a:lnTo>
                    <a:pt x="400" y="352"/>
                  </a:lnTo>
                  <a:lnTo>
                    <a:pt x="400" y="352"/>
                  </a:lnTo>
                  <a:lnTo>
                    <a:pt x="400" y="350"/>
                  </a:lnTo>
                  <a:lnTo>
                    <a:pt x="406" y="346"/>
                  </a:lnTo>
                  <a:lnTo>
                    <a:pt x="410" y="344"/>
                  </a:lnTo>
                  <a:lnTo>
                    <a:pt x="412" y="344"/>
                  </a:lnTo>
                  <a:lnTo>
                    <a:pt x="414" y="342"/>
                  </a:lnTo>
                  <a:lnTo>
                    <a:pt x="412" y="342"/>
                  </a:lnTo>
                  <a:lnTo>
                    <a:pt x="410" y="336"/>
                  </a:lnTo>
                  <a:lnTo>
                    <a:pt x="412" y="334"/>
                  </a:lnTo>
                  <a:lnTo>
                    <a:pt x="414" y="332"/>
                  </a:lnTo>
                  <a:lnTo>
                    <a:pt x="414" y="330"/>
                  </a:lnTo>
                  <a:lnTo>
                    <a:pt x="414" y="328"/>
                  </a:lnTo>
                  <a:lnTo>
                    <a:pt x="416" y="326"/>
                  </a:lnTo>
                  <a:lnTo>
                    <a:pt x="418" y="324"/>
                  </a:lnTo>
                  <a:lnTo>
                    <a:pt x="416" y="324"/>
                  </a:lnTo>
                  <a:lnTo>
                    <a:pt x="420" y="318"/>
                  </a:lnTo>
                  <a:lnTo>
                    <a:pt x="424" y="312"/>
                  </a:lnTo>
                  <a:lnTo>
                    <a:pt x="424" y="310"/>
                  </a:lnTo>
                  <a:lnTo>
                    <a:pt x="424" y="302"/>
                  </a:lnTo>
                  <a:lnTo>
                    <a:pt x="422" y="300"/>
                  </a:lnTo>
                  <a:lnTo>
                    <a:pt x="424" y="296"/>
                  </a:lnTo>
                  <a:lnTo>
                    <a:pt x="426" y="294"/>
                  </a:lnTo>
                  <a:lnTo>
                    <a:pt x="426" y="292"/>
                  </a:lnTo>
                  <a:lnTo>
                    <a:pt x="430" y="290"/>
                  </a:lnTo>
                  <a:lnTo>
                    <a:pt x="430" y="288"/>
                  </a:lnTo>
                  <a:lnTo>
                    <a:pt x="428" y="284"/>
                  </a:lnTo>
                  <a:lnTo>
                    <a:pt x="432" y="278"/>
                  </a:lnTo>
                  <a:lnTo>
                    <a:pt x="430" y="274"/>
                  </a:lnTo>
                  <a:lnTo>
                    <a:pt x="432" y="270"/>
                  </a:lnTo>
                  <a:lnTo>
                    <a:pt x="432" y="268"/>
                  </a:lnTo>
                  <a:lnTo>
                    <a:pt x="432" y="264"/>
                  </a:lnTo>
                  <a:lnTo>
                    <a:pt x="430" y="248"/>
                  </a:lnTo>
                  <a:lnTo>
                    <a:pt x="430" y="244"/>
                  </a:lnTo>
                  <a:lnTo>
                    <a:pt x="432" y="242"/>
                  </a:lnTo>
                  <a:lnTo>
                    <a:pt x="432" y="240"/>
                  </a:lnTo>
                  <a:lnTo>
                    <a:pt x="430" y="242"/>
                  </a:lnTo>
                  <a:lnTo>
                    <a:pt x="428" y="240"/>
                  </a:lnTo>
                  <a:lnTo>
                    <a:pt x="428" y="238"/>
                  </a:lnTo>
                  <a:lnTo>
                    <a:pt x="430" y="236"/>
                  </a:lnTo>
                  <a:lnTo>
                    <a:pt x="430" y="234"/>
                  </a:lnTo>
                  <a:lnTo>
                    <a:pt x="430" y="232"/>
                  </a:lnTo>
                  <a:lnTo>
                    <a:pt x="432" y="230"/>
                  </a:lnTo>
                  <a:lnTo>
                    <a:pt x="432" y="228"/>
                  </a:lnTo>
                  <a:lnTo>
                    <a:pt x="430" y="226"/>
                  </a:lnTo>
                  <a:lnTo>
                    <a:pt x="428" y="224"/>
                  </a:lnTo>
                  <a:lnTo>
                    <a:pt x="428" y="224"/>
                  </a:lnTo>
                  <a:lnTo>
                    <a:pt x="428" y="222"/>
                  </a:lnTo>
                  <a:lnTo>
                    <a:pt x="430" y="224"/>
                  </a:lnTo>
                  <a:lnTo>
                    <a:pt x="432" y="224"/>
                  </a:lnTo>
                  <a:lnTo>
                    <a:pt x="434" y="226"/>
                  </a:lnTo>
                  <a:lnTo>
                    <a:pt x="434" y="222"/>
                  </a:lnTo>
                  <a:lnTo>
                    <a:pt x="436" y="222"/>
                  </a:lnTo>
                  <a:lnTo>
                    <a:pt x="436" y="224"/>
                  </a:lnTo>
                  <a:lnTo>
                    <a:pt x="438" y="224"/>
                  </a:lnTo>
                  <a:lnTo>
                    <a:pt x="436" y="226"/>
                  </a:lnTo>
                  <a:lnTo>
                    <a:pt x="434" y="228"/>
                  </a:lnTo>
                  <a:lnTo>
                    <a:pt x="434" y="230"/>
                  </a:lnTo>
                  <a:lnTo>
                    <a:pt x="436" y="230"/>
                  </a:lnTo>
                  <a:lnTo>
                    <a:pt x="438" y="228"/>
                  </a:lnTo>
                  <a:lnTo>
                    <a:pt x="442" y="226"/>
                  </a:lnTo>
                  <a:lnTo>
                    <a:pt x="446" y="220"/>
                  </a:lnTo>
                  <a:lnTo>
                    <a:pt x="448" y="214"/>
                  </a:lnTo>
                  <a:lnTo>
                    <a:pt x="448" y="212"/>
                  </a:lnTo>
                  <a:lnTo>
                    <a:pt x="450" y="210"/>
                  </a:lnTo>
                  <a:lnTo>
                    <a:pt x="450" y="206"/>
                  </a:lnTo>
                  <a:lnTo>
                    <a:pt x="452" y="202"/>
                  </a:lnTo>
                  <a:lnTo>
                    <a:pt x="460" y="198"/>
                  </a:lnTo>
                  <a:lnTo>
                    <a:pt x="460" y="196"/>
                  </a:lnTo>
                  <a:lnTo>
                    <a:pt x="462" y="196"/>
                  </a:lnTo>
                  <a:lnTo>
                    <a:pt x="464" y="192"/>
                  </a:lnTo>
                  <a:lnTo>
                    <a:pt x="468" y="188"/>
                  </a:lnTo>
                  <a:lnTo>
                    <a:pt x="474" y="182"/>
                  </a:lnTo>
                  <a:lnTo>
                    <a:pt x="476" y="180"/>
                  </a:lnTo>
                  <a:lnTo>
                    <a:pt x="478" y="172"/>
                  </a:lnTo>
                  <a:lnTo>
                    <a:pt x="478" y="170"/>
                  </a:lnTo>
                  <a:lnTo>
                    <a:pt x="480" y="168"/>
                  </a:lnTo>
                  <a:lnTo>
                    <a:pt x="480" y="166"/>
                  </a:lnTo>
                  <a:lnTo>
                    <a:pt x="478" y="164"/>
                  </a:lnTo>
                  <a:lnTo>
                    <a:pt x="480" y="160"/>
                  </a:lnTo>
                  <a:lnTo>
                    <a:pt x="480" y="160"/>
                  </a:lnTo>
                  <a:lnTo>
                    <a:pt x="480" y="154"/>
                  </a:lnTo>
                  <a:lnTo>
                    <a:pt x="478" y="152"/>
                  </a:lnTo>
                  <a:lnTo>
                    <a:pt x="478" y="150"/>
                  </a:lnTo>
                  <a:lnTo>
                    <a:pt x="474" y="140"/>
                  </a:lnTo>
                  <a:lnTo>
                    <a:pt x="474" y="136"/>
                  </a:lnTo>
                  <a:lnTo>
                    <a:pt x="474" y="134"/>
                  </a:lnTo>
                  <a:lnTo>
                    <a:pt x="466" y="130"/>
                  </a:lnTo>
                  <a:lnTo>
                    <a:pt x="460" y="130"/>
                  </a:lnTo>
                  <a:lnTo>
                    <a:pt x="458" y="132"/>
                  </a:lnTo>
                  <a:lnTo>
                    <a:pt x="456" y="128"/>
                  </a:lnTo>
                  <a:lnTo>
                    <a:pt x="452" y="128"/>
                  </a:lnTo>
                  <a:lnTo>
                    <a:pt x="450" y="124"/>
                  </a:lnTo>
                  <a:lnTo>
                    <a:pt x="446" y="122"/>
                  </a:lnTo>
                  <a:lnTo>
                    <a:pt x="444" y="122"/>
                  </a:lnTo>
                  <a:lnTo>
                    <a:pt x="438" y="116"/>
                  </a:lnTo>
                  <a:lnTo>
                    <a:pt x="434" y="110"/>
                  </a:lnTo>
                  <a:lnTo>
                    <a:pt x="432" y="110"/>
                  </a:lnTo>
                  <a:lnTo>
                    <a:pt x="428" y="108"/>
                  </a:lnTo>
                  <a:lnTo>
                    <a:pt x="426" y="108"/>
                  </a:lnTo>
                  <a:lnTo>
                    <a:pt x="418" y="102"/>
                  </a:lnTo>
                  <a:lnTo>
                    <a:pt x="414" y="102"/>
                  </a:lnTo>
                  <a:lnTo>
                    <a:pt x="412" y="100"/>
                  </a:lnTo>
                  <a:lnTo>
                    <a:pt x="408" y="102"/>
                  </a:lnTo>
                  <a:lnTo>
                    <a:pt x="406" y="102"/>
                  </a:lnTo>
                  <a:lnTo>
                    <a:pt x="404" y="100"/>
                  </a:lnTo>
                  <a:lnTo>
                    <a:pt x="400" y="102"/>
                  </a:lnTo>
                  <a:lnTo>
                    <a:pt x="400" y="102"/>
                  </a:lnTo>
                  <a:lnTo>
                    <a:pt x="398" y="102"/>
                  </a:lnTo>
                  <a:lnTo>
                    <a:pt x="396" y="100"/>
                  </a:lnTo>
                  <a:lnTo>
                    <a:pt x="394" y="100"/>
                  </a:lnTo>
                  <a:lnTo>
                    <a:pt x="394" y="98"/>
                  </a:lnTo>
                  <a:lnTo>
                    <a:pt x="394" y="100"/>
                  </a:lnTo>
                  <a:lnTo>
                    <a:pt x="394" y="102"/>
                  </a:lnTo>
                  <a:lnTo>
                    <a:pt x="390" y="100"/>
                  </a:lnTo>
                  <a:lnTo>
                    <a:pt x="390" y="98"/>
                  </a:lnTo>
                  <a:lnTo>
                    <a:pt x="388" y="98"/>
                  </a:lnTo>
                  <a:lnTo>
                    <a:pt x="390" y="100"/>
                  </a:lnTo>
                  <a:lnTo>
                    <a:pt x="388" y="100"/>
                  </a:lnTo>
                  <a:lnTo>
                    <a:pt x="386" y="98"/>
                  </a:lnTo>
                  <a:lnTo>
                    <a:pt x="384" y="100"/>
                  </a:lnTo>
                  <a:lnTo>
                    <a:pt x="380" y="98"/>
                  </a:lnTo>
                  <a:lnTo>
                    <a:pt x="374" y="94"/>
                  </a:lnTo>
                  <a:lnTo>
                    <a:pt x="372" y="96"/>
                  </a:lnTo>
                  <a:lnTo>
                    <a:pt x="372" y="96"/>
                  </a:lnTo>
                  <a:lnTo>
                    <a:pt x="372" y="98"/>
                  </a:lnTo>
                  <a:lnTo>
                    <a:pt x="372" y="98"/>
                  </a:lnTo>
                  <a:lnTo>
                    <a:pt x="370" y="98"/>
                  </a:lnTo>
                  <a:lnTo>
                    <a:pt x="370" y="98"/>
                  </a:lnTo>
                  <a:lnTo>
                    <a:pt x="368" y="98"/>
                  </a:lnTo>
                  <a:lnTo>
                    <a:pt x="366" y="100"/>
                  </a:lnTo>
                  <a:lnTo>
                    <a:pt x="366" y="102"/>
                  </a:lnTo>
                  <a:lnTo>
                    <a:pt x="366" y="104"/>
                  </a:lnTo>
                  <a:lnTo>
                    <a:pt x="364" y="102"/>
                  </a:lnTo>
                  <a:lnTo>
                    <a:pt x="364" y="100"/>
                  </a:lnTo>
                  <a:lnTo>
                    <a:pt x="362" y="100"/>
                  </a:lnTo>
                  <a:lnTo>
                    <a:pt x="362" y="102"/>
                  </a:lnTo>
                  <a:lnTo>
                    <a:pt x="360" y="108"/>
                  </a:lnTo>
                  <a:lnTo>
                    <a:pt x="360" y="110"/>
                  </a:lnTo>
                  <a:lnTo>
                    <a:pt x="360" y="108"/>
                  </a:lnTo>
                  <a:lnTo>
                    <a:pt x="360" y="104"/>
                  </a:lnTo>
                  <a:lnTo>
                    <a:pt x="360" y="102"/>
                  </a:lnTo>
                  <a:lnTo>
                    <a:pt x="362" y="98"/>
                  </a:lnTo>
                  <a:lnTo>
                    <a:pt x="362" y="96"/>
                  </a:lnTo>
                  <a:lnTo>
                    <a:pt x="362" y="96"/>
                  </a:lnTo>
                  <a:lnTo>
                    <a:pt x="360" y="96"/>
                  </a:lnTo>
                  <a:lnTo>
                    <a:pt x="362" y="92"/>
                  </a:lnTo>
                  <a:lnTo>
                    <a:pt x="358" y="88"/>
                  </a:lnTo>
                  <a:lnTo>
                    <a:pt x="356" y="86"/>
                  </a:lnTo>
                  <a:lnTo>
                    <a:pt x="354" y="86"/>
                  </a:lnTo>
                  <a:lnTo>
                    <a:pt x="352" y="86"/>
                  </a:lnTo>
                  <a:lnTo>
                    <a:pt x="350" y="88"/>
                  </a:lnTo>
                  <a:lnTo>
                    <a:pt x="348" y="88"/>
                  </a:lnTo>
                  <a:lnTo>
                    <a:pt x="348" y="86"/>
                  </a:lnTo>
                  <a:lnTo>
                    <a:pt x="346" y="86"/>
                  </a:lnTo>
                  <a:lnTo>
                    <a:pt x="346" y="84"/>
                  </a:lnTo>
                  <a:lnTo>
                    <a:pt x="346" y="82"/>
                  </a:lnTo>
                  <a:lnTo>
                    <a:pt x="344" y="82"/>
                  </a:lnTo>
                  <a:lnTo>
                    <a:pt x="342" y="82"/>
                  </a:lnTo>
                  <a:lnTo>
                    <a:pt x="340" y="80"/>
                  </a:lnTo>
                  <a:lnTo>
                    <a:pt x="340" y="82"/>
                  </a:lnTo>
                  <a:lnTo>
                    <a:pt x="340" y="80"/>
                  </a:lnTo>
                  <a:lnTo>
                    <a:pt x="338" y="80"/>
                  </a:lnTo>
                  <a:lnTo>
                    <a:pt x="338" y="78"/>
                  </a:lnTo>
                  <a:lnTo>
                    <a:pt x="336" y="80"/>
                  </a:lnTo>
                  <a:lnTo>
                    <a:pt x="332" y="78"/>
                  </a:lnTo>
                  <a:lnTo>
                    <a:pt x="330" y="76"/>
                  </a:lnTo>
                  <a:lnTo>
                    <a:pt x="328" y="76"/>
                  </a:lnTo>
                  <a:lnTo>
                    <a:pt x="328" y="78"/>
                  </a:lnTo>
                  <a:lnTo>
                    <a:pt x="326" y="76"/>
                  </a:lnTo>
                  <a:lnTo>
                    <a:pt x="324" y="76"/>
                  </a:lnTo>
                  <a:lnTo>
                    <a:pt x="324" y="78"/>
                  </a:lnTo>
                  <a:lnTo>
                    <a:pt x="322" y="78"/>
                  </a:lnTo>
                  <a:lnTo>
                    <a:pt x="322" y="76"/>
                  </a:lnTo>
                  <a:lnTo>
                    <a:pt x="318" y="76"/>
                  </a:lnTo>
                  <a:lnTo>
                    <a:pt x="316" y="78"/>
                  </a:lnTo>
                  <a:lnTo>
                    <a:pt x="316" y="80"/>
                  </a:lnTo>
                  <a:lnTo>
                    <a:pt x="316" y="80"/>
                  </a:lnTo>
                  <a:lnTo>
                    <a:pt x="312" y="84"/>
                  </a:lnTo>
                  <a:lnTo>
                    <a:pt x="310" y="86"/>
                  </a:lnTo>
                  <a:lnTo>
                    <a:pt x="304" y="88"/>
                  </a:lnTo>
                  <a:lnTo>
                    <a:pt x="304" y="90"/>
                  </a:lnTo>
                  <a:lnTo>
                    <a:pt x="302" y="94"/>
                  </a:lnTo>
                  <a:lnTo>
                    <a:pt x="300" y="98"/>
                  </a:lnTo>
                  <a:lnTo>
                    <a:pt x="300" y="100"/>
                  </a:lnTo>
                  <a:lnTo>
                    <a:pt x="298" y="102"/>
                  </a:lnTo>
                  <a:lnTo>
                    <a:pt x="298" y="102"/>
                  </a:lnTo>
                  <a:lnTo>
                    <a:pt x="298" y="106"/>
                  </a:lnTo>
                  <a:lnTo>
                    <a:pt x="298" y="110"/>
                  </a:lnTo>
                  <a:lnTo>
                    <a:pt x="296" y="108"/>
                  </a:lnTo>
                  <a:lnTo>
                    <a:pt x="296" y="104"/>
                  </a:lnTo>
                  <a:lnTo>
                    <a:pt x="296" y="102"/>
                  </a:lnTo>
                  <a:lnTo>
                    <a:pt x="296" y="100"/>
                  </a:lnTo>
                  <a:lnTo>
                    <a:pt x="300" y="98"/>
                  </a:lnTo>
                  <a:lnTo>
                    <a:pt x="298" y="96"/>
                  </a:lnTo>
                  <a:lnTo>
                    <a:pt x="300" y="92"/>
                  </a:lnTo>
                  <a:lnTo>
                    <a:pt x="300" y="92"/>
                  </a:lnTo>
                  <a:lnTo>
                    <a:pt x="298" y="90"/>
                  </a:lnTo>
                  <a:lnTo>
                    <a:pt x="296" y="92"/>
                  </a:lnTo>
                  <a:lnTo>
                    <a:pt x="292" y="92"/>
                  </a:lnTo>
                  <a:lnTo>
                    <a:pt x="290" y="92"/>
                  </a:lnTo>
                  <a:lnTo>
                    <a:pt x="288" y="92"/>
                  </a:lnTo>
                  <a:lnTo>
                    <a:pt x="286" y="90"/>
                  </a:lnTo>
                  <a:lnTo>
                    <a:pt x="288" y="90"/>
                  </a:lnTo>
                  <a:lnTo>
                    <a:pt x="290" y="88"/>
                  </a:lnTo>
                  <a:lnTo>
                    <a:pt x="292" y="88"/>
                  </a:lnTo>
                  <a:lnTo>
                    <a:pt x="296" y="90"/>
                  </a:lnTo>
                  <a:lnTo>
                    <a:pt x="298" y="88"/>
                  </a:lnTo>
                  <a:lnTo>
                    <a:pt x="300" y="86"/>
                  </a:lnTo>
                  <a:lnTo>
                    <a:pt x="300" y="86"/>
                  </a:lnTo>
                  <a:lnTo>
                    <a:pt x="302" y="88"/>
                  </a:lnTo>
                  <a:lnTo>
                    <a:pt x="302" y="88"/>
                  </a:lnTo>
                  <a:lnTo>
                    <a:pt x="304" y="86"/>
                  </a:lnTo>
                  <a:lnTo>
                    <a:pt x="308" y="84"/>
                  </a:lnTo>
                  <a:lnTo>
                    <a:pt x="308" y="82"/>
                  </a:lnTo>
                  <a:lnTo>
                    <a:pt x="312" y="78"/>
                  </a:lnTo>
                  <a:lnTo>
                    <a:pt x="312" y="74"/>
                  </a:lnTo>
                  <a:lnTo>
                    <a:pt x="312" y="74"/>
                  </a:lnTo>
                  <a:lnTo>
                    <a:pt x="312" y="72"/>
                  </a:lnTo>
                  <a:lnTo>
                    <a:pt x="310" y="70"/>
                  </a:lnTo>
                  <a:lnTo>
                    <a:pt x="306" y="68"/>
                  </a:lnTo>
                  <a:lnTo>
                    <a:pt x="304" y="68"/>
                  </a:lnTo>
                  <a:lnTo>
                    <a:pt x="300" y="70"/>
                  </a:lnTo>
                  <a:lnTo>
                    <a:pt x="298" y="70"/>
                  </a:lnTo>
                  <a:lnTo>
                    <a:pt x="294" y="68"/>
                  </a:lnTo>
                  <a:lnTo>
                    <a:pt x="290" y="68"/>
                  </a:lnTo>
                  <a:lnTo>
                    <a:pt x="286" y="72"/>
                  </a:lnTo>
                  <a:lnTo>
                    <a:pt x="286" y="74"/>
                  </a:lnTo>
                  <a:lnTo>
                    <a:pt x="286" y="74"/>
                  </a:lnTo>
                  <a:lnTo>
                    <a:pt x="288" y="76"/>
                  </a:lnTo>
                  <a:lnTo>
                    <a:pt x="286" y="76"/>
                  </a:lnTo>
                  <a:lnTo>
                    <a:pt x="284" y="76"/>
                  </a:lnTo>
                  <a:lnTo>
                    <a:pt x="284" y="78"/>
                  </a:lnTo>
                  <a:lnTo>
                    <a:pt x="284" y="76"/>
                  </a:lnTo>
                  <a:lnTo>
                    <a:pt x="282" y="76"/>
                  </a:lnTo>
                  <a:lnTo>
                    <a:pt x="280" y="78"/>
                  </a:lnTo>
                  <a:lnTo>
                    <a:pt x="276" y="80"/>
                  </a:lnTo>
                  <a:lnTo>
                    <a:pt x="274" y="86"/>
                  </a:lnTo>
                  <a:lnTo>
                    <a:pt x="276" y="82"/>
                  </a:lnTo>
                  <a:lnTo>
                    <a:pt x="276" y="80"/>
                  </a:lnTo>
                  <a:lnTo>
                    <a:pt x="276" y="78"/>
                  </a:lnTo>
                  <a:lnTo>
                    <a:pt x="276" y="76"/>
                  </a:lnTo>
                  <a:lnTo>
                    <a:pt x="276" y="76"/>
                  </a:lnTo>
                  <a:lnTo>
                    <a:pt x="274" y="78"/>
                  </a:lnTo>
                  <a:lnTo>
                    <a:pt x="272" y="80"/>
                  </a:lnTo>
                  <a:lnTo>
                    <a:pt x="270" y="84"/>
                  </a:lnTo>
                  <a:lnTo>
                    <a:pt x="268" y="86"/>
                  </a:lnTo>
                  <a:lnTo>
                    <a:pt x="270" y="82"/>
                  </a:lnTo>
                  <a:lnTo>
                    <a:pt x="270" y="78"/>
                  </a:lnTo>
                  <a:lnTo>
                    <a:pt x="276" y="74"/>
                  </a:lnTo>
                  <a:lnTo>
                    <a:pt x="276" y="70"/>
                  </a:lnTo>
                  <a:lnTo>
                    <a:pt x="278" y="66"/>
                  </a:lnTo>
                  <a:lnTo>
                    <a:pt x="280" y="66"/>
                  </a:lnTo>
                  <a:lnTo>
                    <a:pt x="282" y="64"/>
                  </a:lnTo>
                  <a:lnTo>
                    <a:pt x="284" y="64"/>
                  </a:lnTo>
                  <a:lnTo>
                    <a:pt x="286" y="60"/>
                  </a:lnTo>
                  <a:lnTo>
                    <a:pt x="292" y="54"/>
                  </a:lnTo>
                  <a:lnTo>
                    <a:pt x="292" y="52"/>
                  </a:lnTo>
                  <a:lnTo>
                    <a:pt x="294" y="52"/>
                  </a:lnTo>
                  <a:lnTo>
                    <a:pt x="292" y="50"/>
                  </a:lnTo>
                  <a:lnTo>
                    <a:pt x="294" y="48"/>
                  </a:lnTo>
                  <a:lnTo>
                    <a:pt x="294" y="48"/>
                  </a:lnTo>
                  <a:lnTo>
                    <a:pt x="294" y="46"/>
                  </a:lnTo>
                  <a:lnTo>
                    <a:pt x="292" y="44"/>
                  </a:lnTo>
                  <a:lnTo>
                    <a:pt x="290" y="44"/>
                  </a:lnTo>
                  <a:lnTo>
                    <a:pt x="288" y="44"/>
                  </a:lnTo>
                  <a:lnTo>
                    <a:pt x="288" y="42"/>
                  </a:lnTo>
                  <a:lnTo>
                    <a:pt x="286" y="38"/>
                  </a:lnTo>
                  <a:lnTo>
                    <a:pt x="282" y="32"/>
                  </a:lnTo>
                  <a:lnTo>
                    <a:pt x="280" y="28"/>
                  </a:lnTo>
                  <a:lnTo>
                    <a:pt x="278" y="24"/>
                  </a:lnTo>
                  <a:lnTo>
                    <a:pt x="278" y="20"/>
                  </a:lnTo>
                  <a:lnTo>
                    <a:pt x="278" y="18"/>
                  </a:lnTo>
                  <a:close/>
                </a:path>
              </a:pathLst>
            </a:custGeom>
            <a:grpFill/>
            <a:ln w="6350">
              <a:solidFill>
                <a:srgbClr val="015C7A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/>
              <a:endParaRPr lang="en-US" sz="3448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44" name="Bolivia">
              <a:extLst>
                <a:ext uri="{FF2B5EF4-FFF2-40B4-BE49-F238E27FC236}">
                  <a16:creationId xmlns:a16="http://schemas.microsoft.com/office/drawing/2014/main" id="{74EDFD85-2F1C-4FE3-943F-A717433A4D87}"/>
                </a:ext>
              </a:extLst>
            </p:cNvPr>
            <p:cNvSpPr>
              <a:spLocks/>
            </p:cNvSpPr>
            <p:nvPr/>
          </p:nvSpPr>
          <p:spPr bwMode="auto">
            <a:xfrm>
              <a:off x="4300799" y="4658783"/>
              <a:ext cx="294735" cy="329184"/>
            </a:xfrm>
            <a:custGeom>
              <a:avLst/>
              <a:gdLst>
                <a:gd name="T0" fmla="*/ 148 w 154"/>
                <a:gd name="T1" fmla="*/ 126 h 172"/>
                <a:gd name="T2" fmla="*/ 146 w 154"/>
                <a:gd name="T3" fmla="*/ 96 h 172"/>
                <a:gd name="T4" fmla="*/ 140 w 154"/>
                <a:gd name="T5" fmla="*/ 82 h 172"/>
                <a:gd name="T6" fmla="*/ 114 w 154"/>
                <a:gd name="T7" fmla="*/ 68 h 172"/>
                <a:gd name="T8" fmla="*/ 114 w 154"/>
                <a:gd name="T9" fmla="*/ 56 h 172"/>
                <a:gd name="T10" fmla="*/ 102 w 154"/>
                <a:gd name="T11" fmla="*/ 52 h 172"/>
                <a:gd name="T12" fmla="*/ 96 w 154"/>
                <a:gd name="T13" fmla="*/ 46 h 172"/>
                <a:gd name="T14" fmla="*/ 84 w 154"/>
                <a:gd name="T15" fmla="*/ 42 h 172"/>
                <a:gd name="T16" fmla="*/ 72 w 154"/>
                <a:gd name="T17" fmla="*/ 34 h 172"/>
                <a:gd name="T18" fmla="*/ 64 w 154"/>
                <a:gd name="T19" fmla="*/ 34 h 172"/>
                <a:gd name="T20" fmla="*/ 56 w 154"/>
                <a:gd name="T21" fmla="*/ 26 h 172"/>
                <a:gd name="T22" fmla="*/ 52 w 154"/>
                <a:gd name="T23" fmla="*/ 18 h 172"/>
                <a:gd name="T24" fmla="*/ 52 w 154"/>
                <a:gd name="T25" fmla="*/ 4 h 172"/>
                <a:gd name="T26" fmla="*/ 48 w 154"/>
                <a:gd name="T27" fmla="*/ 2 h 172"/>
                <a:gd name="T28" fmla="*/ 38 w 154"/>
                <a:gd name="T29" fmla="*/ 4 h 172"/>
                <a:gd name="T30" fmla="*/ 26 w 154"/>
                <a:gd name="T31" fmla="*/ 12 h 172"/>
                <a:gd name="T32" fmla="*/ 16 w 154"/>
                <a:gd name="T33" fmla="*/ 16 h 172"/>
                <a:gd name="T34" fmla="*/ 8 w 154"/>
                <a:gd name="T35" fmla="*/ 18 h 172"/>
                <a:gd name="T36" fmla="*/ 12 w 154"/>
                <a:gd name="T37" fmla="*/ 36 h 172"/>
                <a:gd name="T38" fmla="*/ 8 w 154"/>
                <a:gd name="T39" fmla="*/ 52 h 172"/>
                <a:gd name="T40" fmla="*/ 8 w 154"/>
                <a:gd name="T41" fmla="*/ 66 h 172"/>
                <a:gd name="T42" fmla="*/ 8 w 154"/>
                <a:gd name="T43" fmla="*/ 74 h 172"/>
                <a:gd name="T44" fmla="*/ 12 w 154"/>
                <a:gd name="T45" fmla="*/ 86 h 172"/>
                <a:gd name="T46" fmla="*/ 6 w 154"/>
                <a:gd name="T47" fmla="*/ 94 h 172"/>
                <a:gd name="T48" fmla="*/ 6 w 154"/>
                <a:gd name="T49" fmla="*/ 100 h 172"/>
                <a:gd name="T50" fmla="*/ 8 w 154"/>
                <a:gd name="T51" fmla="*/ 104 h 172"/>
                <a:gd name="T52" fmla="*/ 12 w 154"/>
                <a:gd name="T53" fmla="*/ 110 h 172"/>
                <a:gd name="T54" fmla="*/ 12 w 154"/>
                <a:gd name="T55" fmla="*/ 118 h 172"/>
                <a:gd name="T56" fmla="*/ 20 w 154"/>
                <a:gd name="T57" fmla="*/ 128 h 172"/>
                <a:gd name="T58" fmla="*/ 16 w 154"/>
                <a:gd name="T59" fmla="*/ 140 h 172"/>
                <a:gd name="T60" fmla="*/ 34 w 154"/>
                <a:gd name="T61" fmla="*/ 172 h 172"/>
                <a:gd name="T62" fmla="*/ 40 w 154"/>
                <a:gd name="T63" fmla="*/ 170 h 172"/>
                <a:gd name="T64" fmla="*/ 44 w 154"/>
                <a:gd name="T65" fmla="*/ 164 h 172"/>
                <a:gd name="T66" fmla="*/ 54 w 154"/>
                <a:gd name="T67" fmla="*/ 160 h 172"/>
                <a:gd name="T68" fmla="*/ 62 w 154"/>
                <a:gd name="T69" fmla="*/ 160 h 172"/>
                <a:gd name="T70" fmla="*/ 70 w 154"/>
                <a:gd name="T71" fmla="*/ 164 h 172"/>
                <a:gd name="T72" fmla="*/ 74 w 154"/>
                <a:gd name="T73" fmla="*/ 168 h 172"/>
                <a:gd name="T74" fmla="*/ 76 w 154"/>
                <a:gd name="T75" fmla="*/ 162 h 172"/>
                <a:gd name="T76" fmla="*/ 90 w 154"/>
                <a:gd name="T77" fmla="*/ 158 h 172"/>
                <a:gd name="T78" fmla="*/ 96 w 154"/>
                <a:gd name="T79" fmla="*/ 150 h 172"/>
                <a:gd name="T80" fmla="*/ 96 w 154"/>
                <a:gd name="T81" fmla="*/ 142 h 172"/>
                <a:gd name="T82" fmla="*/ 100 w 154"/>
                <a:gd name="T83" fmla="*/ 128 h 172"/>
                <a:gd name="T84" fmla="*/ 134 w 154"/>
                <a:gd name="T85" fmla="*/ 122 h 172"/>
                <a:gd name="T86" fmla="*/ 146 w 154"/>
                <a:gd name="T87" fmla="*/ 13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54" h="172">
                  <a:moveTo>
                    <a:pt x="146" y="130"/>
                  </a:moveTo>
                  <a:lnTo>
                    <a:pt x="148" y="128"/>
                  </a:lnTo>
                  <a:lnTo>
                    <a:pt x="148" y="126"/>
                  </a:lnTo>
                  <a:lnTo>
                    <a:pt x="154" y="114"/>
                  </a:lnTo>
                  <a:lnTo>
                    <a:pt x="152" y="108"/>
                  </a:lnTo>
                  <a:lnTo>
                    <a:pt x="146" y="96"/>
                  </a:lnTo>
                  <a:lnTo>
                    <a:pt x="140" y="96"/>
                  </a:lnTo>
                  <a:lnTo>
                    <a:pt x="140" y="90"/>
                  </a:lnTo>
                  <a:lnTo>
                    <a:pt x="140" y="82"/>
                  </a:lnTo>
                  <a:lnTo>
                    <a:pt x="118" y="82"/>
                  </a:lnTo>
                  <a:lnTo>
                    <a:pt x="118" y="76"/>
                  </a:lnTo>
                  <a:lnTo>
                    <a:pt x="114" y="68"/>
                  </a:lnTo>
                  <a:lnTo>
                    <a:pt x="116" y="66"/>
                  </a:lnTo>
                  <a:lnTo>
                    <a:pt x="114" y="62"/>
                  </a:lnTo>
                  <a:lnTo>
                    <a:pt x="114" y="56"/>
                  </a:lnTo>
                  <a:lnTo>
                    <a:pt x="114" y="54"/>
                  </a:lnTo>
                  <a:lnTo>
                    <a:pt x="108" y="52"/>
                  </a:lnTo>
                  <a:lnTo>
                    <a:pt x="102" y="52"/>
                  </a:lnTo>
                  <a:lnTo>
                    <a:pt x="98" y="50"/>
                  </a:lnTo>
                  <a:lnTo>
                    <a:pt x="96" y="50"/>
                  </a:lnTo>
                  <a:lnTo>
                    <a:pt x="96" y="46"/>
                  </a:lnTo>
                  <a:lnTo>
                    <a:pt x="92" y="44"/>
                  </a:lnTo>
                  <a:lnTo>
                    <a:pt x="86" y="42"/>
                  </a:lnTo>
                  <a:lnTo>
                    <a:pt x="84" y="42"/>
                  </a:lnTo>
                  <a:lnTo>
                    <a:pt x="80" y="38"/>
                  </a:lnTo>
                  <a:lnTo>
                    <a:pt x="76" y="38"/>
                  </a:lnTo>
                  <a:lnTo>
                    <a:pt x="72" y="34"/>
                  </a:lnTo>
                  <a:lnTo>
                    <a:pt x="68" y="36"/>
                  </a:lnTo>
                  <a:lnTo>
                    <a:pt x="66" y="38"/>
                  </a:lnTo>
                  <a:lnTo>
                    <a:pt x="64" y="34"/>
                  </a:lnTo>
                  <a:lnTo>
                    <a:pt x="60" y="32"/>
                  </a:lnTo>
                  <a:lnTo>
                    <a:pt x="56" y="30"/>
                  </a:lnTo>
                  <a:lnTo>
                    <a:pt x="56" y="26"/>
                  </a:lnTo>
                  <a:lnTo>
                    <a:pt x="54" y="26"/>
                  </a:lnTo>
                  <a:lnTo>
                    <a:pt x="52" y="22"/>
                  </a:lnTo>
                  <a:lnTo>
                    <a:pt x="52" y="18"/>
                  </a:lnTo>
                  <a:lnTo>
                    <a:pt x="50" y="12"/>
                  </a:lnTo>
                  <a:lnTo>
                    <a:pt x="52" y="10"/>
                  </a:lnTo>
                  <a:lnTo>
                    <a:pt x="52" y="4"/>
                  </a:lnTo>
                  <a:lnTo>
                    <a:pt x="52" y="2"/>
                  </a:lnTo>
                  <a:lnTo>
                    <a:pt x="50" y="0"/>
                  </a:lnTo>
                  <a:lnTo>
                    <a:pt x="48" y="2"/>
                  </a:lnTo>
                  <a:lnTo>
                    <a:pt x="44" y="0"/>
                  </a:lnTo>
                  <a:lnTo>
                    <a:pt x="42" y="0"/>
                  </a:lnTo>
                  <a:lnTo>
                    <a:pt x="38" y="4"/>
                  </a:lnTo>
                  <a:lnTo>
                    <a:pt x="34" y="4"/>
                  </a:lnTo>
                  <a:lnTo>
                    <a:pt x="28" y="8"/>
                  </a:lnTo>
                  <a:lnTo>
                    <a:pt x="26" y="12"/>
                  </a:lnTo>
                  <a:lnTo>
                    <a:pt x="22" y="14"/>
                  </a:lnTo>
                  <a:lnTo>
                    <a:pt x="20" y="14"/>
                  </a:lnTo>
                  <a:lnTo>
                    <a:pt x="16" y="16"/>
                  </a:lnTo>
                  <a:lnTo>
                    <a:pt x="14" y="16"/>
                  </a:lnTo>
                  <a:lnTo>
                    <a:pt x="12" y="18"/>
                  </a:lnTo>
                  <a:lnTo>
                    <a:pt x="8" y="18"/>
                  </a:lnTo>
                  <a:lnTo>
                    <a:pt x="0" y="18"/>
                  </a:lnTo>
                  <a:lnTo>
                    <a:pt x="12" y="34"/>
                  </a:lnTo>
                  <a:lnTo>
                    <a:pt x="12" y="36"/>
                  </a:lnTo>
                  <a:lnTo>
                    <a:pt x="10" y="38"/>
                  </a:lnTo>
                  <a:lnTo>
                    <a:pt x="10" y="48"/>
                  </a:lnTo>
                  <a:lnTo>
                    <a:pt x="8" y="52"/>
                  </a:lnTo>
                  <a:lnTo>
                    <a:pt x="10" y="54"/>
                  </a:lnTo>
                  <a:lnTo>
                    <a:pt x="10" y="62"/>
                  </a:lnTo>
                  <a:lnTo>
                    <a:pt x="8" y="66"/>
                  </a:lnTo>
                  <a:lnTo>
                    <a:pt x="6" y="68"/>
                  </a:lnTo>
                  <a:lnTo>
                    <a:pt x="8" y="72"/>
                  </a:lnTo>
                  <a:lnTo>
                    <a:pt x="8" y="74"/>
                  </a:lnTo>
                  <a:lnTo>
                    <a:pt x="8" y="76"/>
                  </a:lnTo>
                  <a:lnTo>
                    <a:pt x="8" y="78"/>
                  </a:lnTo>
                  <a:lnTo>
                    <a:pt x="12" y="86"/>
                  </a:lnTo>
                  <a:lnTo>
                    <a:pt x="10" y="88"/>
                  </a:lnTo>
                  <a:lnTo>
                    <a:pt x="8" y="92"/>
                  </a:lnTo>
                  <a:lnTo>
                    <a:pt x="6" y="94"/>
                  </a:lnTo>
                  <a:lnTo>
                    <a:pt x="4" y="98"/>
                  </a:lnTo>
                  <a:lnTo>
                    <a:pt x="4" y="100"/>
                  </a:lnTo>
                  <a:lnTo>
                    <a:pt x="6" y="100"/>
                  </a:lnTo>
                  <a:lnTo>
                    <a:pt x="6" y="102"/>
                  </a:lnTo>
                  <a:lnTo>
                    <a:pt x="6" y="102"/>
                  </a:lnTo>
                  <a:lnTo>
                    <a:pt x="8" y="104"/>
                  </a:lnTo>
                  <a:lnTo>
                    <a:pt x="10" y="106"/>
                  </a:lnTo>
                  <a:lnTo>
                    <a:pt x="12" y="108"/>
                  </a:lnTo>
                  <a:lnTo>
                    <a:pt x="12" y="110"/>
                  </a:lnTo>
                  <a:lnTo>
                    <a:pt x="12" y="112"/>
                  </a:lnTo>
                  <a:lnTo>
                    <a:pt x="12" y="114"/>
                  </a:lnTo>
                  <a:lnTo>
                    <a:pt x="12" y="118"/>
                  </a:lnTo>
                  <a:lnTo>
                    <a:pt x="14" y="120"/>
                  </a:lnTo>
                  <a:lnTo>
                    <a:pt x="20" y="126"/>
                  </a:lnTo>
                  <a:lnTo>
                    <a:pt x="20" y="128"/>
                  </a:lnTo>
                  <a:lnTo>
                    <a:pt x="18" y="130"/>
                  </a:lnTo>
                  <a:lnTo>
                    <a:pt x="20" y="134"/>
                  </a:lnTo>
                  <a:lnTo>
                    <a:pt x="16" y="140"/>
                  </a:lnTo>
                  <a:lnTo>
                    <a:pt x="18" y="142"/>
                  </a:lnTo>
                  <a:lnTo>
                    <a:pt x="24" y="148"/>
                  </a:lnTo>
                  <a:lnTo>
                    <a:pt x="34" y="172"/>
                  </a:lnTo>
                  <a:lnTo>
                    <a:pt x="36" y="172"/>
                  </a:lnTo>
                  <a:lnTo>
                    <a:pt x="38" y="170"/>
                  </a:lnTo>
                  <a:lnTo>
                    <a:pt x="40" y="170"/>
                  </a:lnTo>
                  <a:lnTo>
                    <a:pt x="40" y="170"/>
                  </a:lnTo>
                  <a:lnTo>
                    <a:pt x="40" y="168"/>
                  </a:lnTo>
                  <a:lnTo>
                    <a:pt x="44" y="164"/>
                  </a:lnTo>
                  <a:lnTo>
                    <a:pt x="48" y="158"/>
                  </a:lnTo>
                  <a:lnTo>
                    <a:pt x="52" y="158"/>
                  </a:lnTo>
                  <a:lnTo>
                    <a:pt x="54" y="160"/>
                  </a:lnTo>
                  <a:lnTo>
                    <a:pt x="58" y="160"/>
                  </a:lnTo>
                  <a:lnTo>
                    <a:pt x="60" y="160"/>
                  </a:lnTo>
                  <a:lnTo>
                    <a:pt x="62" y="160"/>
                  </a:lnTo>
                  <a:lnTo>
                    <a:pt x="68" y="160"/>
                  </a:lnTo>
                  <a:lnTo>
                    <a:pt x="70" y="160"/>
                  </a:lnTo>
                  <a:lnTo>
                    <a:pt x="70" y="164"/>
                  </a:lnTo>
                  <a:lnTo>
                    <a:pt x="72" y="168"/>
                  </a:lnTo>
                  <a:lnTo>
                    <a:pt x="72" y="170"/>
                  </a:lnTo>
                  <a:lnTo>
                    <a:pt x="74" y="168"/>
                  </a:lnTo>
                  <a:lnTo>
                    <a:pt x="74" y="166"/>
                  </a:lnTo>
                  <a:lnTo>
                    <a:pt x="76" y="164"/>
                  </a:lnTo>
                  <a:lnTo>
                    <a:pt x="76" y="162"/>
                  </a:lnTo>
                  <a:lnTo>
                    <a:pt x="76" y="158"/>
                  </a:lnTo>
                  <a:lnTo>
                    <a:pt x="84" y="158"/>
                  </a:lnTo>
                  <a:lnTo>
                    <a:pt x="90" y="158"/>
                  </a:lnTo>
                  <a:lnTo>
                    <a:pt x="92" y="160"/>
                  </a:lnTo>
                  <a:lnTo>
                    <a:pt x="94" y="156"/>
                  </a:lnTo>
                  <a:lnTo>
                    <a:pt x="96" y="150"/>
                  </a:lnTo>
                  <a:lnTo>
                    <a:pt x="96" y="146"/>
                  </a:lnTo>
                  <a:lnTo>
                    <a:pt x="96" y="142"/>
                  </a:lnTo>
                  <a:lnTo>
                    <a:pt x="96" y="142"/>
                  </a:lnTo>
                  <a:lnTo>
                    <a:pt x="100" y="136"/>
                  </a:lnTo>
                  <a:lnTo>
                    <a:pt x="100" y="130"/>
                  </a:lnTo>
                  <a:lnTo>
                    <a:pt x="100" y="128"/>
                  </a:lnTo>
                  <a:lnTo>
                    <a:pt x="104" y="128"/>
                  </a:lnTo>
                  <a:lnTo>
                    <a:pt x="120" y="122"/>
                  </a:lnTo>
                  <a:lnTo>
                    <a:pt x="134" y="122"/>
                  </a:lnTo>
                  <a:lnTo>
                    <a:pt x="142" y="128"/>
                  </a:lnTo>
                  <a:lnTo>
                    <a:pt x="144" y="128"/>
                  </a:lnTo>
                  <a:lnTo>
                    <a:pt x="146" y="130"/>
                  </a:lnTo>
                  <a:close/>
                </a:path>
              </a:pathLst>
            </a:custGeom>
            <a:grpFill/>
            <a:ln w="6350">
              <a:solidFill>
                <a:srgbClr val="015C7A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/>
              <a:endParaRPr lang="en-US" sz="3448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45" name="Argentina">
              <a:extLst>
                <a:ext uri="{FF2B5EF4-FFF2-40B4-BE49-F238E27FC236}">
                  <a16:creationId xmlns:a16="http://schemas.microsoft.com/office/drawing/2014/main" id="{FE502FB7-4AE9-4B6C-9970-91B8A9DD602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16109" y="4961173"/>
              <a:ext cx="378944" cy="976068"/>
            </a:xfrm>
            <a:custGeom>
              <a:avLst/>
              <a:gdLst>
                <a:gd name="T0" fmla="*/ 52 w 198"/>
                <a:gd name="T1" fmla="*/ 2 h 510"/>
                <a:gd name="T2" fmla="*/ 66 w 198"/>
                <a:gd name="T3" fmla="*/ 8 h 510"/>
                <a:gd name="T4" fmla="*/ 90 w 198"/>
                <a:gd name="T5" fmla="*/ 6 h 510"/>
                <a:gd name="T6" fmla="*/ 124 w 198"/>
                <a:gd name="T7" fmla="*/ 30 h 510"/>
                <a:gd name="T8" fmla="*/ 146 w 198"/>
                <a:gd name="T9" fmla="*/ 54 h 510"/>
                <a:gd name="T10" fmla="*/ 148 w 198"/>
                <a:gd name="T11" fmla="*/ 70 h 510"/>
                <a:gd name="T12" fmla="*/ 172 w 198"/>
                <a:gd name="T13" fmla="*/ 72 h 510"/>
                <a:gd name="T14" fmla="*/ 186 w 198"/>
                <a:gd name="T15" fmla="*/ 50 h 510"/>
                <a:gd name="T16" fmla="*/ 198 w 198"/>
                <a:gd name="T17" fmla="*/ 66 h 510"/>
                <a:gd name="T18" fmla="*/ 184 w 198"/>
                <a:gd name="T19" fmla="*/ 76 h 510"/>
                <a:gd name="T20" fmla="*/ 166 w 198"/>
                <a:gd name="T21" fmla="*/ 92 h 510"/>
                <a:gd name="T22" fmla="*/ 156 w 198"/>
                <a:gd name="T23" fmla="*/ 108 h 510"/>
                <a:gd name="T24" fmla="*/ 152 w 198"/>
                <a:gd name="T25" fmla="*/ 130 h 510"/>
                <a:gd name="T26" fmla="*/ 150 w 198"/>
                <a:gd name="T27" fmla="*/ 154 h 510"/>
                <a:gd name="T28" fmla="*/ 150 w 198"/>
                <a:gd name="T29" fmla="*/ 170 h 510"/>
                <a:gd name="T30" fmla="*/ 166 w 198"/>
                <a:gd name="T31" fmla="*/ 194 h 510"/>
                <a:gd name="T32" fmla="*/ 176 w 198"/>
                <a:gd name="T33" fmla="*/ 208 h 510"/>
                <a:gd name="T34" fmla="*/ 170 w 198"/>
                <a:gd name="T35" fmla="*/ 224 h 510"/>
                <a:gd name="T36" fmla="*/ 134 w 198"/>
                <a:gd name="T37" fmla="*/ 238 h 510"/>
                <a:gd name="T38" fmla="*/ 114 w 198"/>
                <a:gd name="T39" fmla="*/ 236 h 510"/>
                <a:gd name="T40" fmla="*/ 118 w 198"/>
                <a:gd name="T41" fmla="*/ 250 h 510"/>
                <a:gd name="T42" fmla="*/ 118 w 198"/>
                <a:gd name="T43" fmla="*/ 262 h 510"/>
                <a:gd name="T44" fmla="*/ 102 w 198"/>
                <a:gd name="T45" fmla="*/ 274 h 510"/>
                <a:gd name="T46" fmla="*/ 82 w 198"/>
                <a:gd name="T47" fmla="*/ 270 h 510"/>
                <a:gd name="T48" fmla="*/ 96 w 198"/>
                <a:gd name="T49" fmla="*/ 290 h 510"/>
                <a:gd name="T50" fmla="*/ 98 w 198"/>
                <a:gd name="T51" fmla="*/ 290 h 510"/>
                <a:gd name="T52" fmla="*/ 106 w 198"/>
                <a:gd name="T53" fmla="*/ 298 h 510"/>
                <a:gd name="T54" fmla="*/ 92 w 198"/>
                <a:gd name="T55" fmla="*/ 296 h 510"/>
                <a:gd name="T56" fmla="*/ 90 w 198"/>
                <a:gd name="T57" fmla="*/ 308 h 510"/>
                <a:gd name="T58" fmla="*/ 88 w 198"/>
                <a:gd name="T59" fmla="*/ 322 h 510"/>
                <a:gd name="T60" fmla="*/ 88 w 198"/>
                <a:gd name="T61" fmla="*/ 336 h 510"/>
                <a:gd name="T62" fmla="*/ 74 w 198"/>
                <a:gd name="T63" fmla="*/ 344 h 510"/>
                <a:gd name="T64" fmla="*/ 70 w 198"/>
                <a:gd name="T65" fmla="*/ 362 h 510"/>
                <a:gd name="T66" fmla="*/ 92 w 198"/>
                <a:gd name="T67" fmla="*/ 372 h 510"/>
                <a:gd name="T68" fmla="*/ 96 w 198"/>
                <a:gd name="T69" fmla="*/ 384 h 510"/>
                <a:gd name="T70" fmla="*/ 86 w 198"/>
                <a:gd name="T71" fmla="*/ 394 h 510"/>
                <a:gd name="T72" fmla="*/ 78 w 198"/>
                <a:gd name="T73" fmla="*/ 408 h 510"/>
                <a:gd name="T74" fmla="*/ 70 w 198"/>
                <a:gd name="T75" fmla="*/ 420 h 510"/>
                <a:gd name="T76" fmla="*/ 66 w 198"/>
                <a:gd name="T77" fmla="*/ 436 h 510"/>
                <a:gd name="T78" fmla="*/ 72 w 198"/>
                <a:gd name="T79" fmla="*/ 450 h 510"/>
                <a:gd name="T80" fmla="*/ 74 w 198"/>
                <a:gd name="T81" fmla="*/ 458 h 510"/>
                <a:gd name="T82" fmla="*/ 34 w 198"/>
                <a:gd name="T83" fmla="*/ 446 h 510"/>
                <a:gd name="T84" fmla="*/ 14 w 198"/>
                <a:gd name="T85" fmla="*/ 428 h 510"/>
                <a:gd name="T86" fmla="*/ 22 w 198"/>
                <a:gd name="T87" fmla="*/ 382 h 510"/>
                <a:gd name="T88" fmla="*/ 20 w 198"/>
                <a:gd name="T89" fmla="*/ 350 h 510"/>
                <a:gd name="T90" fmla="*/ 12 w 198"/>
                <a:gd name="T91" fmla="*/ 334 h 510"/>
                <a:gd name="T92" fmla="*/ 12 w 198"/>
                <a:gd name="T93" fmla="*/ 318 h 510"/>
                <a:gd name="T94" fmla="*/ 8 w 198"/>
                <a:gd name="T95" fmla="*/ 288 h 510"/>
                <a:gd name="T96" fmla="*/ 8 w 198"/>
                <a:gd name="T97" fmla="*/ 242 h 510"/>
                <a:gd name="T98" fmla="*/ 12 w 198"/>
                <a:gd name="T99" fmla="*/ 200 h 510"/>
                <a:gd name="T100" fmla="*/ 14 w 198"/>
                <a:gd name="T101" fmla="*/ 168 h 510"/>
                <a:gd name="T102" fmla="*/ 0 w 198"/>
                <a:gd name="T103" fmla="*/ 130 h 510"/>
                <a:gd name="T104" fmla="*/ 6 w 198"/>
                <a:gd name="T105" fmla="*/ 96 h 510"/>
                <a:gd name="T106" fmla="*/ 20 w 198"/>
                <a:gd name="T107" fmla="*/ 66 h 510"/>
                <a:gd name="T108" fmla="*/ 18 w 198"/>
                <a:gd name="T109" fmla="*/ 44 h 510"/>
                <a:gd name="T110" fmla="*/ 134 w 198"/>
                <a:gd name="T111" fmla="*/ 506 h 510"/>
                <a:gd name="T112" fmla="*/ 78 w 198"/>
                <a:gd name="T113" fmla="*/ 464 h 510"/>
                <a:gd name="T114" fmla="*/ 78 w 198"/>
                <a:gd name="T115" fmla="*/ 464 h 510"/>
                <a:gd name="T116" fmla="*/ 96 w 198"/>
                <a:gd name="T117" fmla="*/ 492 h 510"/>
                <a:gd name="T118" fmla="*/ 126 w 198"/>
                <a:gd name="T119" fmla="*/ 500 h 510"/>
                <a:gd name="T120" fmla="*/ 110 w 198"/>
                <a:gd name="T121" fmla="*/ 508 h 510"/>
                <a:gd name="T122" fmla="*/ 94 w 198"/>
                <a:gd name="T123" fmla="*/ 504 h 510"/>
                <a:gd name="T124" fmla="*/ 82 w 198"/>
                <a:gd name="T125" fmla="*/ 478 h 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98" h="510">
                  <a:moveTo>
                    <a:pt x="32" y="12"/>
                  </a:moveTo>
                  <a:lnTo>
                    <a:pt x="32" y="10"/>
                  </a:lnTo>
                  <a:lnTo>
                    <a:pt x="36" y="6"/>
                  </a:lnTo>
                  <a:lnTo>
                    <a:pt x="40" y="0"/>
                  </a:lnTo>
                  <a:lnTo>
                    <a:pt x="44" y="0"/>
                  </a:lnTo>
                  <a:lnTo>
                    <a:pt x="46" y="2"/>
                  </a:lnTo>
                  <a:lnTo>
                    <a:pt x="50" y="2"/>
                  </a:lnTo>
                  <a:lnTo>
                    <a:pt x="52" y="2"/>
                  </a:lnTo>
                  <a:lnTo>
                    <a:pt x="54" y="2"/>
                  </a:lnTo>
                  <a:lnTo>
                    <a:pt x="60" y="2"/>
                  </a:lnTo>
                  <a:lnTo>
                    <a:pt x="62" y="2"/>
                  </a:lnTo>
                  <a:lnTo>
                    <a:pt x="62" y="6"/>
                  </a:lnTo>
                  <a:lnTo>
                    <a:pt x="64" y="10"/>
                  </a:lnTo>
                  <a:lnTo>
                    <a:pt x="64" y="12"/>
                  </a:lnTo>
                  <a:lnTo>
                    <a:pt x="66" y="10"/>
                  </a:lnTo>
                  <a:lnTo>
                    <a:pt x="66" y="8"/>
                  </a:lnTo>
                  <a:lnTo>
                    <a:pt x="68" y="6"/>
                  </a:lnTo>
                  <a:lnTo>
                    <a:pt x="68" y="4"/>
                  </a:lnTo>
                  <a:lnTo>
                    <a:pt x="68" y="0"/>
                  </a:lnTo>
                  <a:lnTo>
                    <a:pt x="76" y="0"/>
                  </a:lnTo>
                  <a:lnTo>
                    <a:pt x="82" y="0"/>
                  </a:lnTo>
                  <a:lnTo>
                    <a:pt x="84" y="4"/>
                  </a:lnTo>
                  <a:lnTo>
                    <a:pt x="88" y="6"/>
                  </a:lnTo>
                  <a:lnTo>
                    <a:pt x="90" y="6"/>
                  </a:lnTo>
                  <a:lnTo>
                    <a:pt x="94" y="12"/>
                  </a:lnTo>
                  <a:lnTo>
                    <a:pt x="100" y="20"/>
                  </a:lnTo>
                  <a:lnTo>
                    <a:pt x="104" y="20"/>
                  </a:lnTo>
                  <a:lnTo>
                    <a:pt x="106" y="22"/>
                  </a:lnTo>
                  <a:lnTo>
                    <a:pt x="108" y="26"/>
                  </a:lnTo>
                  <a:lnTo>
                    <a:pt x="116" y="28"/>
                  </a:lnTo>
                  <a:lnTo>
                    <a:pt x="120" y="30"/>
                  </a:lnTo>
                  <a:lnTo>
                    <a:pt x="124" y="30"/>
                  </a:lnTo>
                  <a:lnTo>
                    <a:pt x="128" y="36"/>
                  </a:lnTo>
                  <a:lnTo>
                    <a:pt x="134" y="38"/>
                  </a:lnTo>
                  <a:lnTo>
                    <a:pt x="142" y="40"/>
                  </a:lnTo>
                  <a:lnTo>
                    <a:pt x="144" y="42"/>
                  </a:lnTo>
                  <a:lnTo>
                    <a:pt x="148" y="46"/>
                  </a:lnTo>
                  <a:lnTo>
                    <a:pt x="150" y="48"/>
                  </a:lnTo>
                  <a:lnTo>
                    <a:pt x="148" y="52"/>
                  </a:lnTo>
                  <a:lnTo>
                    <a:pt x="146" y="54"/>
                  </a:lnTo>
                  <a:lnTo>
                    <a:pt x="144" y="56"/>
                  </a:lnTo>
                  <a:lnTo>
                    <a:pt x="144" y="58"/>
                  </a:lnTo>
                  <a:lnTo>
                    <a:pt x="144" y="60"/>
                  </a:lnTo>
                  <a:lnTo>
                    <a:pt x="142" y="66"/>
                  </a:lnTo>
                  <a:lnTo>
                    <a:pt x="138" y="68"/>
                  </a:lnTo>
                  <a:lnTo>
                    <a:pt x="138" y="72"/>
                  </a:lnTo>
                  <a:lnTo>
                    <a:pt x="140" y="72"/>
                  </a:lnTo>
                  <a:lnTo>
                    <a:pt x="148" y="70"/>
                  </a:lnTo>
                  <a:lnTo>
                    <a:pt x="156" y="72"/>
                  </a:lnTo>
                  <a:lnTo>
                    <a:pt x="160" y="76"/>
                  </a:lnTo>
                  <a:lnTo>
                    <a:pt x="164" y="74"/>
                  </a:lnTo>
                  <a:lnTo>
                    <a:pt x="166" y="74"/>
                  </a:lnTo>
                  <a:lnTo>
                    <a:pt x="166" y="76"/>
                  </a:lnTo>
                  <a:lnTo>
                    <a:pt x="170" y="72"/>
                  </a:lnTo>
                  <a:lnTo>
                    <a:pt x="170" y="72"/>
                  </a:lnTo>
                  <a:lnTo>
                    <a:pt x="172" y="72"/>
                  </a:lnTo>
                  <a:lnTo>
                    <a:pt x="176" y="70"/>
                  </a:lnTo>
                  <a:lnTo>
                    <a:pt x="176" y="66"/>
                  </a:lnTo>
                  <a:lnTo>
                    <a:pt x="182" y="62"/>
                  </a:lnTo>
                  <a:lnTo>
                    <a:pt x="182" y="60"/>
                  </a:lnTo>
                  <a:lnTo>
                    <a:pt x="184" y="58"/>
                  </a:lnTo>
                  <a:lnTo>
                    <a:pt x="186" y="56"/>
                  </a:lnTo>
                  <a:lnTo>
                    <a:pt x="186" y="50"/>
                  </a:lnTo>
                  <a:lnTo>
                    <a:pt x="186" y="50"/>
                  </a:lnTo>
                  <a:lnTo>
                    <a:pt x="186" y="46"/>
                  </a:lnTo>
                  <a:lnTo>
                    <a:pt x="190" y="44"/>
                  </a:lnTo>
                  <a:lnTo>
                    <a:pt x="194" y="46"/>
                  </a:lnTo>
                  <a:lnTo>
                    <a:pt x="196" y="48"/>
                  </a:lnTo>
                  <a:lnTo>
                    <a:pt x="198" y="52"/>
                  </a:lnTo>
                  <a:lnTo>
                    <a:pt x="198" y="56"/>
                  </a:lnTo>
                  <a:lnTo>
                    <a:pt x="198" y="62"/>
                  </a:lnTo>
                  <a:lnTo>
                    <a:pt x="198" y="66"/>
                  </a:lnTo>
                  <a:lnTo>
                    <a:pt x="198" y="68"/>
                  </a:lnTo>
                  <a:lnTo>
                    <a:pt x="194" y="68"/>
                  </a:lnTo>
                  <a:lnTo>
                    <a:pt x="192" y="70"/>
                  </a:lnTo>
                  <a:lnTo>
                    <a:pt x="192" y="70"/>
                  </a:lnTo>
                  <a:lnTo>
                    <a:pt x="190" y="72"/>
                  </a:lnTo>
                  <a:lnTo>
                    <a:pt x="190" y="72"/>
                  </a:lnTo>
                  <a:lnTo>
                    <a:pt x="184" y="76"/>
                  </a:lnTo>
                  <a:lnTo>
                    <a:pt x="184" y="76"/>
                  </a:lnTo>
                  <a:lnTo>
                    <a:pt x="180" y="76"/>
                  </a:lnTo>
                  <a:lnTo>
                    <a:pt x="176" y="80"/>
                  </a:lnTo>
                  <a:lnTo>
                    <a:pt x="174" y="82"/>
                  </a:lnTo>
                  <a:lnTo>
                    <a:pt x="174" y="84"/>
                  </a:lnTo>
                  <a:lnTo>
                    <a:pt x="172" y="84"/>
                  </a:lnTo>
                  <a:lnTo>
                    <a:pt x="172" y="84"/>
                  </a:lnTo>
                  <a:lnTo>
                    <a:pt x="168" y="90"/>
                  </a:lnTo>
                  <a:lnTo>
                    <a:pt x="166" y="92"/>
                  </a:lnTo>
                  <a:lnTo>
                    <a:pt x="166" y="94"/>
                  </a:lnTo>
                  <a:lnTo>
                    <a:pt x="166" y="94"/>
                  </a:lnTo>
                  <a:lnTo>
                    <a:pt x="164" y="96"/>
                  </a:lnTo>
                  <a:lnTo>
                    <a:pt x="162" y="100"/>
                  </a:lnTo>
                  <a:lnTo>
                    <a:pt x="160" y="102"/>
                  </a:lnTo>
                  <a:lnTo>
                    <a:pt x="158" y="106"/>
                  </a:lnTo>
                  <a:lnTo>
                    <a:pt x="158" y="106"/>
                  </a:lnTo>
                  <a:lnTo>
                    <a:pt x="156" y="108"/>
                  </a:lnTo>
                  <a:lnTo>
                    <a:pt x="156" y="110"/>
                  </a:lnTo>
                  <a:lnTo>
                    <a:pt x="154" y="112"/>
                  </a:lnTo>
                  <a:lnTo>
                    <a:pt x="152" y="116"/>
                  </a:lnTo>
                  <a:lnTo>
                    <a:pt x="152" y="120"/>
                  </a:lnTo>
                  <a:lnTo>
                    <a:pt x="152" y="122"/>
                  </a:lnTo>
                  <a:lnTo>
                    <a:pt x="152" y="124"/>
                  </a:lnTo>
                  <a:lnTo>
                    <a:pt x="152" y="130"/>
                  </a:lnTo>
                  <a:lnTo>
                    <a:pt x="152" y="130"/>
                  </a:lnTo>
                  <a:lnTo>
                    <a:pt x="152" y="134"/>
                  </a:lnTo>
                  <a:lnTo>
                    <a:pt x="150" y="136"/>
                  </a:lnTo>
                  <a:lnTo>
                    <a:pt x="152" y="140"/>
                  </a:lnTo>
                  <a:lnTo>
                    <a:pt x="150" y="140"/>
                  </a:lnTo>
                  <a:lnTo>
                    <a:pt x="152" y="146"/>
                  </a:lnTo>
                  <a:lnTo>
                    <a:pt x="152" y="150"/>
                  </a:lnTo>
                  <a:lnTo>
                    <a:pt x="152" y="152"/>
                  </a:lnTo>
                  <a:lnTo>
                    <a:pt x="150" y="154"/>
                  </a:lnTo>
                  <a:lnTo>
                    <a:pt x="148" y="154"/>
                  </a:lnTo>
                  <a:lnTo>
                    <a:pt x="148" y="154"/>
                  </a:lnTo>
                  <a:lnTo>
                    <a:pt x="148" y="154"/>
                  </a:lnTo>
                  <a:lnTo>
                    <a:pt x="148" y="160"/>
                  </a:lnTo>
                  <a:lnTo>
                    <a:pt x="150" y="164"/>
                  </a:lnTo>
                  <a:lnTo>
                    <a:pt x="148" y="166"/>
                  </a:lnTo>
                  <a:lnTo>
                    <a:pt x="150" y="168"/>
                  </a:lnTo>
                  <a:lnTo>
                    <a:pt x="150" y="170"/>
                  </a:lnTo>
                  <a:lnTo>
                    <a:pt x="150" y="170"/>
                  </a:lnTo>
                  <a:lnTo>
                    <a:pt x="150" y="172"/>
                  </a:lnTo>
                  <a:lnTo>
                    <a:pt x="156" y="176"/>
                  </a:lnTo>
                  <a:lnTo>
                    <a:pt x="160" y="178"/>
                  </a:lnTo>
                  <a:lnTo>
                    <a:pt x="168" y="184"/>
                  </a:lnTo>
                  <a:lnTo>
                    <a:pt x="168" y="186"/>
                  </a:lnTo>
                  <a:lnTo>
                    <a:pt x="168" y="188"/>
                  </a:lnTo>
                  <a:lnTo>
                    <a:pt x="166" y="194"/>
                  </a:lnTo>
                  <a:lnTo>
                    <a:pt x="166" y="196"/>
                  </a:lnTo>
                  <a:lnTo>
                    <a:pt x="168" y="200"/>
                  </a:lnTo>
                  <a:lnTo>
                    <a:pt x="170" y="200"/>
                  </a:lnTo>
                  <a:lnTo>
                    <a:pt x="172" y="202"/>
                  </a:lnTo>
                  <a:lnTo>
                    <a:pt x="174" y="200"/>
                  </a:lnTo>
                  <a:lnTo>
                    <a:pt x="176" y="200"/>
                  </a:lnTo>
                  <a:lnTo>
                    <a:pt x="176" y="202"/>
                  </a:lnTo>
                  <a:lnTo>
                    <a:pt x="176" y="208"/>
                  </a:lnTo>
                  <a:lnTo>
                    <a:pt x="176" y="210"/>
                  </a:lnTo>
                  <a:lnTo>
                    <a:pt x="172" y="214"/>
                  </a:lnTo>
                  <a:lnTo>
                    <a:pt x="172" y="218"/>
                  </a:lnTo>
                  <a:lnTo>
                    <a:pt x="172" y="218"/>
                  </a:lnTo>
                  <a:lnTo>
                    <a:pt x="170" y="216"/>
                  </a:lnTo>
                  <a:lnTo>
                    <a:pt x="170" y="218"/>
                  </a:lnTo>
                  <a:lnTo>
                    <a:pt x="168" y="222"/>
                  </a:lnTo>
                  <a:lnTo>
                    <a:pt x="170" y="224"/>
                  </a:lnTo>
                  <a:lnTo>
                    <a:pt x="168" y="228"/>
                  </a:lnTo>
                  <a:lnTo>
                    <a:pt x="162" y="230"/>
                  </a:lnTo>
                  <a:lnTo>
                    <a:pt x="156" y="232"/>
                  </a:lnTo>
                  <a:lnTo>
                    <a:pt x="156" y="232"/>
                  </a:lnTo>
                  <a:lnTo>
                    <a:pt x="156" y="234"/>
                  </a:lnTo>
                  <a:lnTo>
                    <a:pt x="148" y="236"/>
                  </a:lnTo>
                  <a:lnTo>
                    <a:pt x="138" y="238"/>
                  </a:lnTo>
                  <a:lnTo>
                    <a:pt x="134" y="238"/>
                  </a:lnTo>
                  <a:lnTo>
                    <a:pt x="130" y="238"/>
                  </a:lnTo>
                  <a:lnTo>
                    <a:pt x="126" y="238"/>
                  </a:lnTo>
                  <a:lnTo>
                    <a:pt x="124" y="238"/>
                  </a:lnTo>
                  <a:lnTo>
                    <a:pt x="120" y="236"/>
                  </a:lnTo>
                  <a:lnTo>
                    <a:pt x="118" y="236"/>
                  </a:lnTo>
                  <a:lnTo>
                    <a:pt x="116" y="236"/>
                  </a:lnTo>
                  <a:lnTo>
                    <a:pt x="114" y="234"/>
                  </a:lnTo>
                  <a:lnTo>
                    <a:pt x="114" y="236"/>
                  </a:lnTo>
                  <a:lnTo>
                    <a:pt x="114" y="238"/>
                  </a:lnTo>
                  <a:lnTo>
                    <a:pt x="114" y="238"/>
                  </a:lnTo>
                  <a:lnTo>
                    <a:pt x="114" y="242"/>
                  </a:lnTo>
                  <a:lnTo>
                    <a:pt x="116" y="244"/>
                  </a:lnTo>
                  <a:lnTo>
                    <a:pt x="116" y="246"/>
                  </a:lnTo>
                  <a:lnTo>
                    <a:pt x="118" y="246"/>
                  </a:lnTo>
                  <a:lnTo>
                    <a:pt x="118" y="248"/>
                  </a:lnTo>
                  <a:lnTo>
                    <a:pt x="118" y="250"/>
                  </a:lnTo>
                  <a:lnTo>
                    <a:pt x="116" y="250"/>
                  </a:lnTo>
                  <a:lnTo>
                    <a:pt x="116" y="250"/>
                  </a:lnTo>
                  <a:lnTo>
                    <a:pt x="114" y="254"/>
                  </a:lnTo>
                  <a:lnTo>
                    <a:pt x="116" y="254"/>
                  </a:lnTo>
                  <a:lnTo>
                    <a:pt x="114" y="256"/>
                  </a:lnTo>
                  <a:lnTo>
                    <a:pt x="114" y="258"/>
                  </a:lnTo>
                  <a:lnTo>
                    <a:pt x="116" y="260"/>
                  </a:lnTo>
                  <a:lnTo>
                    <a:pt x="118" y="262"/>
                  </a:lnTo>
                  <a:lnTo>
                    <a:pt x="116" y="264"/>
                  </a:lnTo>
                  <a:lnTo>
                    <a:pt x="116" y="264"/>
                  </a:lnTo>
                  <a:lnTo>
                    <a:pt x="116" y="266"/>
                  </a:lnTo>
                  <a:lnTo>
                    <a:pt x="116" y="270"/>
                  </a:lnTo>
                  <a:lnTo>
                    <a:pt x="114" y="270"/>
                  </a:lnTo>
                  <a:lnTo>
                    <a:pt x="114" y="272"/>
                  </a:lnTo>
                  <a:lnTo>
                    <a:pt x="110" y="274"/>
                  </a:lnTo>
                  <a:lnTo>
                    <a:pt x="102" y="274"/>
                  </a:lnTo>
                  <a:lnTo>
                    <a:pt x="100" y="274"/>
                  </a:lnTo>
                  <a:lnTo>
                    <a:pt x="94" y="270"/>
                  </a:lnTo>
                  <a:lnTo>
                    <a:pt x="90" y="268"/>
                  </a:lnTo>
                  <a:lnTo>
                    <a:pt x="88" y="270"/>
                  </a:lnTo>
                  <a:lnTo>
                    <a:pt x="86" y="268"/>
                  </a:lnTo>
                  <a:lnTo>
                    <a:pt x="88" y="268"/>
                  </a:lnTo>
                  <a:lnTo>
                    <a:pt x="86" y="268"/>
                  </a:lnTo>
                  <a:lnTo>
                    <a:pt x="82" y="270"/>
                  </a:lnTo>
                  <a:lnTo>
                    <a:pt x="82" y="274"/>
                  </a:lnTo>
                  <a:lnTo>
                    <a:pt x="86" y="276"/>
                  </a:lnTo>
                  <a:lnTo>
                    <a:pt x="86" y="280"/>
                  </a:lnTo>
                  <a:lnTo>
                    <a:pt x="86" y="286"/>
                  </a:lnTo>
                  <a:lnTo>
                    <a:pt x="88" y="288"/>
                  </a:lnTo>
                  <a:lnTo>
                    <a:pt x="90" y="290"/>
                  </a:lnTo>
                  <a:lnTo>
                    <a:pt x="94" y="290"/>
                  </a:lnTo>
                  <a:lnTo>
                    <a:pt x="96" y="290"/>
                  </a:lnTo>
                  <a:lnTo>
                    <a:pt x="94" y="292"/>
                  </a:lnTo>
                  <a:lnTo>
                    <a:pt x="92" y="292"/>
                  </a:lnTo>
                  <a:lnTo>
                    <a:pt x="94" y="294"/>
                  </a:lnTo>
                  <a:lnTo>
                    <a:pt x="98" y="292"/>
                  </a:lnTo>
                  <a:lnTo>
                    <a:pt x="98" y="290"/>
                  </a:lnTo>
                  <a:lnTo>
                    <a:pt x="96" y="290"/>
                  </a:lnTo>
                  <a:lnTo>
                    <a:pt x="96" y="290"/>
                  </a:lnTo>
                  <a:lnTo>
                    <a:pt x="98" y="290"/>
                  </a:lnTo>
                  <a:lnTo>
                    <a:pt x="100" y="288"/>
                  </a:lnTo>
                  <a:lnTo>
                    <a:pt x="102" y="288"/>
                  </a:lnTo>
                  <a:lnTo>
                    <a:pt x="104" y="288"/>
                  </a:lnTo>
                  <a:lnTo>
                    <a:pt x="104" y="290"/>
                  </a:lnTo>
                  <a:lnTo>
                    <a:pt x="104" y="292"/>
                  </a:lnTo>
                  <a:lnTo>
                    <a:pt x="104" y="292"/>
                  </a:lnTo>
                  <a:lnTo>
                    <a:pt x="106" y="294"/>
                  </a:lnTo>
                  <a:lnTo>
                    <a:pt x="106" y="298"/>
                  </a:lnTo>
                  <a:lnTo>
                    <a:pt x="106" y="300"/>
                  </a:lnTo>
                  <a:lnTo>
                    <a:pt x="100" y="302"/>
                  </a:lnTo>
                  <a:lnTo>
                    <a:pt x="98" y="302"/>
                  </a:lnTo>
                  <a:lnTo>
                    <a:pt x="98" y="300"/>
                  </a:lnTo>
                  <a:lnTo>
                    <a:pt x="98" y="298"/>
                  </a:lnTo>
                  <a:lnTo>
                    <a:pt x="98" y="298"/>
                  </a:lnTo>
                  <a:lnTo>
                    <a:pt x="96" y="296"/>
                  </a:lnTo>
                  <a:lnTo>
                    <a:pt x="92" y="296"/>
                  </a:lnTo>
                  <a:lnTo>
                    <a:pt x="90" y="298"/>
                  </a:lnTo>
                  <a:lnTo>
                    <a:pt x="90" y="300"/>
                  </a:lnTo>
                  <a:lnTo>
                    <a:pt x="90" y="302"/>
                  </a:lnTo>
                  <a:lnTo>
                    <a:pt x="94" y="302"/>
                  </a:lnTo>
                  <a:lnTo>
                    <a:pt x="96" y="302"/>
                  </a:lnTo>
                  <a:lnTo>
                    <a:pt x="96" y="304"/>
                  </a:lnTo>
                  <a:lnTo>
                    <a:pt x="94" y="306"/>
                  </a:lnTo>
                  <a:lnTo>
                    <a:pt x="90" y="308"/>
                  </a:lnTo>
                  <a:lnTo>
                    <a:pt x="88" y="310"/>
                  </a:lnTo>
                  <a:lnTo>
                    <a:pt x="90" y="310"/>
                  </a:lnTo>
                  <a:lnTo>
                    <a:pt x="88" y="312"/>
                  </a:lnTo>
                  <a:lnTo>
                    <a:pt x="88" y="314"/>
                  </a:lnTo>
                  <a:lnTo>
                    <a:pt x="88" y="318"/>
                  </a:lnTo>
                  <a:lnTo>
                    <a:pt x="88" y="318"/>
                  </a:lnTo>
                  <a:lnTo>
                    <a:pt x="88" y="320"/>
                  </a:lnTo>
                  <a:lnTo>
                    <a:pt x="88" y="322"/>
                  </a:lnTo>
                  <a:lnTo>
                    <a:pt x="90" y="326"/>
                  </a:lnTo>
                  <a:lnTo>
                    <a:pt x="90" y="326"/>
                  </a:lnTo>
                  <a:lnTo>
                    <a:pt x="90" y="328"/>
                  </a:lnTo>
                  <a:lnTo>
                    <a:pt x="90" y="330"/>
                  </a:lnTo>
                  <a:lnTo>
                    <a:pt x="88" y="332"/>
                  </a:lnTo>
                  <a:lnTo>
                    <a:pt x="86" y="332"/>
                  </a:lnTo>
                  <a:lnTo>
                    <a:pt x="86" y="334"/>
                  </a:lnTo>
                  <a:lnTo>
                    <a:pt x="88" y="336"/>
                  </a:lnTo>
                  <a:lnTo>
                    <a:pt x="90" y="336"/>
                  </a:lnTo>
                  <a:lnTo>
                    <a:pt x="90" y="338"/>
                  </a:lnTo>
                  <a:lnTo>
                    <a:pt x="86" y="338"/>
                  </a:lnTo>
                  <a:lnTo>
                    <a:pt x="84" y="338"/>
                  </a:lnTo>
                  <a:lnTo>
                    <a:pt x="80" y="338"/>
                  </a:lnTo>
                  <a:lnTo>
                    <a:pt x="78" y="340"/>
                  </a:lnTo>
                  <a:lnTo>
                    <a:pt x="74" y="340"/>
                  </a:lnTo>
                  <a:lnTo>
                    <a:pt x="74" y="344"/>
                  </a:lnTo>
                  <a:lnTo>
                    <a:pt x="72" y="344"/>
                  </a:lnTo>
                  <a:lnTo>
                    <a:pt x="70" y="346"/>
                  </a:lnTo>
                  <a:lnTo>
                    <a:pt x="70" y="348"/>
                  </a:lnTo>
                  <a:lnTo>
                    <a:pt x="66" y="350"/>
                  </a:lnTo>
                  <a:lnTo>
                    <a:pt x="66" y="352"/>
                  </a:lnTo>
                  <a:lnTo>
                    <a:pt x="68" y="354"/>
                  </a:lnTo>
                  <a:lnTo>
                    <a:pt x="68" y="358"/>
                  </a:lnTo>
                  <a:lnTo>
                    <a:pt x="70" y="362"/>
                  </a:lnTo>
                  <a:lnTo>
                    <a:pt x="74" y="364"/>
                  </a:lnTo>
                  <a:lnTo>
                    <a:pt x="74" y="364"/>
                  </a:lnTo>
                  <a:lnTo>
                    <a:pt x="78" y="368"/>
                  </a:lnTo>
                  <a:lnTo>
                    <a:pt x="82" y="372"/>
                  </a:lnTo>
                  <a:lnTo>
                    <a:pt x="88" y="372"/>
                  </a:lnTo>
                  <a:lnTo>
                    <a:pt x="88" y="372"/>
                  </a:lnTo>
                  <a:lnTo>
                    <a:pt x="90" y="370"/>
                  </a:lnTo>
                  <a:lnTo>
                    <a:pt x="92" y="372"/>
                  </a:lnTo>
                  <a:lnTo>
                    <a:pt x="94" y="372"/>
                  </a:lnTo>
                  <a:lnTo>
                    <a:pt x="92" y="374"/>
                  </a:lnTo>
                  <a:lnTo>
                    <a:pt x="92" y="374"/>
                  </a:lnTo>
                  <a:lnTo>
                    <a:pt x="94" y="378"/>
                  </a:lnTo>
                  <a:lnTo>
                    <a:pt x="94" y="380"/>
                  </a:lnTo>
                  <a:lnTo>
                    <a:pt x="92" y="382"/>
                  </a:lnTo>
                  <a:lnTo>
                    <a:pt x="92" y="382"/>
                  </a:lnTo>
                  <a:lnTo>
                    <a:pt x="96" y="384"/>
                  </a:lnTo>
                  <a:lnTo>
                    <a:pt x="94" y="384"/>
                  </a:lnTo>
                  <a:lnTo>
                    <a:pt x="94" y="386"/>
                  </a:lnTo>
                  <a:lnTo>
                    <a:pt x="94" y="388"/>
                  </a:lnTo>
                  <a:lnTo>
                    <a:pt x="92" y="390"/>
                  </a:lnTo>
                  <a:lnTo>
                    <a:pt x="90" y="390"/>
                  </a:lnTo>
                  <a:lnTo>
                    <a:pt x="90" y="392"/>
                  </a:lnTo>
                  <a:lnTo>
                    <a:pt x="88" y="394"/>
                  </a:lnTo>
                  <a:lnTo>
                    <a:pt x="86" y="394"/>
                  </a:lnTo>
                  <a:lnTo>
                    <a:pt x="86" y="398"/>
                  </a:lnTo>
                  <a:lnTo>
                    <a:pt x="82" y="398"/>
                  </a:lnTo>
                  <a:lnTo>
                    <a:pt x="80" y="402"/>
                  </a:lnTo>
                  <a:lnTo>
                    <a:pt x="80" y="404"/>
                  </a:lnTo>
                  <a:lnTo>
                    <a:pt x="78" y="406"/>
                  </a:lnTo>
                  <a:lnTo>
                    <a:pt x="76" y="408"/>
                  </a:lnTo>
                  <a:lnTo>
                    <a:pt x="76" y="410"/>
                  </a:lnTo>
                  <a:lnTo>
                    <a:pt x="78" y="408"/>
                  </a:lnTo>
                  <a:lnTo>
                    <a:pt x="80" y="410"/>
                  </a:lnTo>
                  <a:lnTo>
                    <a:pt x="80" y="414"/>
                  </a:lnTo>
                  <a:lnTo>
                    <a:pt x="80" y="416"/>
                  </a:lnTo>
                  <a:lnTo>
                    <a:pt x="76" y="418"/>
                  </a:lnTo>
                  <a:lnTo>
                    <a:pt x="76" y="420"/>
                  </a:lnTo>
                  <a:lnTo>
                    <a:pt x="74" y="422"/>
                  </a:lnTo>
                  <a:lnTo>
                    <a:pt x="72" y="422"/>
                  </a:lnTo>
                  <a:lnTo>
                    <a:pt x="70" y="420"/>
                  </a:lnTo>
                  <a:lnTo>
                    <a:pt x="68" y="418"/>
                  </a:lnTo>
                  <a:lnTo>
                    <a:pt x="70" y="420"/>
                  </a:lnTo>
                  <a:lnTo>
                    <a:pt x="70" y="422"/>
                  </a:lnTo>
                  <a:lnTo>
                    <a:pt x="72" y="424"/>
                  </a:lnTo>
                  <a:lnTo>
                    <a:pt x="70" y="426"/>
                  </a:lnTo>
                  <a:lnTo>
                    <a:pt x="68" y="428"/>
                  </a:lnTo>
                  <a:lnTo>
                    <a:pt x="66" y="432"/>
                  </a:lnTo>
                  <a:lnTo>
                    <a:pt x="66" y="436"/>
                  </a:lnTo>
                  <a:lnTo>
                    <a:pt x="68" y="440"/>
                  </a:lnTo>
                  <a:lnTo>
                    <a:pt x="70" y="444"/>
                  </a:lnTo>
                  <a:lnTo>
                    <a:pt x="70" y="446"/>
                  </a:lnTo>
                  <a:lnTo>
                    <a:pt x="72" y="448"/>
                  </a:lnTo>
                  <a:lnTo>
                    <a:pt x="70" y="448"/>
                  </a:lnTo>
                  <a:lnTo>
                    <a:pt x="68" y="450"/>
                  </a:lnTo>
                  <a:lnTo>
                    <a:pt x="70" y="450"/>
                  </a:lnTo>
                  <a:lnTo>
                    <a:pt x="72" y="450"/>
                  </a:lnTo>
                  <a:lnTo>
                    <a:pt x="74" y="452"/>
                  </a:lnTo>
                  <a:lnTo>
                    <a:pt x="74" y="456"/>
                  </a:lnTo>
                  <a:lnTo>
                    <a:pt x="78" y="458"/>
                  </a:lnTo>
                  <a:lnTo>
                    <a:pt x="82" y="460"/>
                  </a:lnTo>
                  <a:lnTo>
                    <a:pt x="82" y="462"/>
                  </a:lnTo>
                  <a:lnTo>
                    <a:pt x="80" y="462"/>
                  </a:lnTo>
                  <a:lnTo>
                    <a:pt x="78" y="460"/>
                  </a:lnTo>
                  <a:lnTo>
                    <a:pt x="74" y="458"/>
                  </a:lnTo>
                  <a:lnTo>
                    <a:pt x="72" y="458"/>
                  </a:lnTo>
                  <a:lnTo>
                    <a:pt x="70" y="456"/>
                  </a:lnTo>
                  <a:lnTo>
                    <a:pt x="54" y="456"/>
                  </a:lnTo>
                  <a:lnTo>
                    <a:pt x="46" y="458"/>
                  </a:lnTo>
                  <a:lnTo>
                    <a:pt x="44" y="456"/>
                  </a:lnTo>
                  <a:lnTo>
                    <a:pt x="38" y="456"/>
                  </a:lnTo>
                  <a:lnTo>
                    <a:pt x="36" y="450"/>
                  </a:lnTo>
                  <a:lnTo>
                    <a:pt x="34" y="446"/>
                  </a:lnTo>
                  <a:lnTo>
                    <a:pt x="32" y="444"/>
                  </a:lnTo>
                  <a:lnTo>
                    <a:pt x="32" y="436"/>
                  </a:lnTo>
                  <a:lnTo>
                    <a:pt x="32" y="434"/>
                  </a:lnTo>
                  <a:lnTo>
                    <a:pt x="28" y="434"/>
                  </a:lnTo>
                  <a:lnTo>
                    <a:pt x="24" y="436"/>
                  </a:lnTo>
                  <a:lnTo>
                    <a:pt x="22" y="438"/>
                  </a:lnTo>
                  <a:lnTo>
                    <a:pt x="20" y="438"/>
                  </a:lnTo>
                  <a:lnTo>
                    <a:pt x="14" y="428"/>
                  </a:lnTo>
                  <a:lnTo>
                    <a:pt x="14" y="424"/>
                  </a:lnTo>
                  <a:lnTo>
                    <a:pt x="16" y="412"/>
                  </a:lnTo>
                  <a:lnTo>
                    <a:pt x="18" y="408"/>
                  </a:lnTo>
                  <a:lnTo>
                    <a:pt x="22" y="404"/>
                  </a:lnTo>
                  <a:lnTo>
                    <a:pt x="24" y="398"/>
                  </a:lnTo>
                  <a:lnTo>
                    <a:pt x="22" y="392"/>
                  </a:lnTo>
                  <a:lnTo>
                    <a:pt x="20" y="386"/>
                  </a:lnTo>
                  <a:lnTo>
                    <a:pt x="22" y="382"/>
                  </a:lnTo>
                  <a:lnTo>
                    <a:pt x="24" y="378"/>
                  </a:lnTo>
                  <a:lnTo>
                    <a:pt x="22" y="372"/>
                  </a:lnTo>
                  <a:lnTo>
                    <a:pt x="22" y="370"/>
                  </a:lnTo>
                  <a:lnTo>
                    <a:pt x="24" y="368"/>
                  </a:lnTo>
                  <a:lnTo>
                    <a:pt x="22" y="362"/>
                  </a:lnTo>
                  <a:lnTo>
                    <a:pt x="22" y="356"/>
                  </a:lnTo>
                  <a:lnTo>
                    <a:pt x="20" y="352"/>
                  </a:lnTo>
                  <a:lnTo>
                    <a:pt x="20" y="350"/>
                  </a:lnTo>
                  <a:lnTo>
                    <a:pt x="24" y="346"/>
                  </a:lnTo>
                  <a:lnTo>
                    <a:pt x="24" y="344"/>
                  </a:lnTo>
                  <a:lnTo>
                    <a:pt x="20" y="340"/>
                  </a:lnTo>
                  <a:lnTo>
                    <a:pt x="18" y="336"/>
                  </a:lnTo>
                  <a:lnTo>
                    <a:pt x="14" y="336"/>
                  </a:lnTo>
                  <a:lnTo>
                    <a:pt x="14" y="338"/>
                  </a:lnTo>
                  <a:lnTo>
                    <a:pt x="12" y="336"/>
                  </a:lnTo>
                  <a:lnTo>
                    <a:pt x="12" y="334"/>
                  </a:lnTo>
                  <a:lnTo>
                    <a:pt x="18" y="334"/>
                  </a:lnTo>
                  <a:lnTo>
                    <a:pt x="22" y="330"/>
                  </a:lnTo>
                  <a:lnTo>
                    <a:pt x="20" y="328"/>
                  </a:lnTo>
                  <a:lnTo>
                    <a:pt x="20" y="326"/>
                  </a:lnTo>
                  <a:lnTo>
                    <a:pt x="18" y="328"/>
                  </a:lnTo>
                  <a:lnTo>
                    <a:pt x="16" y="328"/>
                  </a:lnTo>
                  <a:lnTo>
                    <a:pt x="14" y="322"/>
                  </a:lnTo>
                  <a:lnTo>
                    <a:pt x="12" y="318"/>
                  </a:lnTo>
                  <a:lnTo>
                    <a:pt x="12" y="314"/>
                  </a:lnTo>
                  <a:lnTo>
                    <a:pt x="12" y="310"/>
                  </a:lnTo>
                  <a:lnTo>
                    <a:pt x="8" y="308"/>
                  </a:lnTo>
                  <a:lnTo>
                    <a:pt x="6" y="304"/>
                  </a:lnTo>
                  <a:lnTo>
                    <a:pt x="6" y="296"/>
                  </a:lnTo>
                  <a:lnTo>
                    <a:pt x="8" y="294"/>
                  </a:lnTo>
                  <a:lnTo>
                    <a:pt x="10" y="290"/>
                  </a:lnTo>
                  <a:lnTo>
                    <a:pt x="8" y="288"/>
                  </a:lnTo>
                  <a:lnTo>
                    <a:pt x="6" y="286"/>
                  </a:lnTo>
                  <a:lnTo>
                    <a:pt x="6" y="280"/>
                  </a:lnTo>
                  <a:lnTo>
                    <a:pt x="4" y="272"/>
                  </a:lnTo>
                  <a:lnTo>
                    <a:pt x="6" y="264"/>
                  </a:lnTo>
                  <a:lnTo>
                    <a:pt x="4" y="260"/>
                  </a:lnTo>
                  <a:lnTo>
                    <a:pt x="2" y="256"/>
                  </a:lnTo>
                  <a:lnTo>
                    <a:pt x="6" y="250"/>
                  </a:lnTo>
                  <a:lnTo>
                    <a:pt x="8" y="242"/>
                  </a:lnTo>
                  <a:lnTo>
                    <a:pt x="12" y="242"/>
                  </a:lnTo>
                  <a:lnTo>
                    <a:pt x="12" y="238"/>
                  </a:lnTo>
                  <a:lnTo>
                    <a:pt x="6" y="224"/>
                  </a:lnTo>
                  <a:lnTo>
                    <a:pt x="6" y="220"/>
                  </a:lnTo>
                  <a:lnTo>
                    <a:pt x="6" y="216"/>
                  </a:lnTo>
                  <a:lnTo>
                    <a:pt x="6" y="208"/>
                  </a:lnTo>
                  <a:lnTo>
                    <a:pt x="8" y="202"/>
                  </a:lnTo>
                  <a:lnTo>
                    <a:pt x="12" y="200"/>
                  </a:lnTo>
                  <a:lnTo>
                    <a:pt x="12" y="194"/>
                  </a:lnTo>
                  <a:lnTo>
                    <a:pt x="8" y="192"/>
                  </a:lnTo>
                  <a:lnTo>
                    <a:pt x="6" y="190"/>
                  </a:lnTo>
                  <a:lnTo>
                    <a:pt x="10" y="186"/>
                  </a:lnTo>
                  <a:lnTo>
                    <a:pt x="10" y="180"/>
                  </a:lnTo>
                  <a:lnTo>
                    <a:pt x="12" y="176"/>
                  </a:lnTo>
                  <a:lnTo>
                    <a:pt x="14" y="174"/>
                  </a:lnTo>
                  <a:lnTo>
                    <a:pt x="14" y="168"/>
                  </a:lnTo>
                  <a:lnTo>
                    <a:pt x="12" y="160"/>
                  </a:lnTo>
                  <a:lnTo>
                    <a:pt x="12" y="158"/>
                  </a:lnTo>
                  <a:lnTo>
                    <a:pt x="10" y="150"/>
                  </a:lnTo>
                  <a:lnTo>
                    <a:pt x="8" y="146"/>
                  </a:lnTo>
                  <a:lnTo>
                    <a:pt x="6" y="142"/>
                  </a:lnTo>
                  <a:lnTo>
                    <a:pt x="4" y="140"/>
                  </a:lnTo>
                  <a:lnTo>
                    <a:pt x="2" y="138"/>
                  </a:lnTo>
                  <a:lnTo>
                    <a:pt x="0" y="130"/>
                  </a:lnTo>
                  <a:lnTo>
                    <a:pt x="2" y="126"/>
                  </a:lnTo>
                  <a:lnTo>
                    <a:pt x="6" y="124"/>
                  </a:lnTo>
                  <a:lnTo>
                    <a:pt x="6" y="118"/>
                  </a:lnTo>
                  <a:lnTo>
                    <a:pt x="8" y="116"/>
                  </a:lnTo>
                  <a:lnTo>
                    <a:pt x="8" y="110"/>
                  </a:lnTo>
                  <a:lnTo>
                    <a:pt x="6" y="106"/>
                  </a:lnTo>
                  <a:lnTo>
                    <a:pt x="6" y="98"/>
                  </a:lnTo>
                  <a:lnTo>
                    <a:pt x="6" y="96"/>
                  </a:lnTo>
                  <a:lnTo>
                    <a:pt x="8" y="88"/>
                  </a:lnTo>
                  <a:lnTo>
                    <a:pt x="10" y="84"/>
                  </a:lnTo>
                  <a:lnTo>
                    <a:pt x="12" y="76"/>
                  </a:lnTo>
                  <a:lnTo>
                    <a:pt x="16" y="74"/>
                  </a:lnTo>
                  <a:lnTo>
                    <a:pt x="18" y="72"/>
                  </a:lnTo>
                  <a:lnTo>
                    <a:pt x="20" y="70"/>
                  </a:lnTo>
                  <a:lnTo>
                    <a:pt x="20" y="68"/>
                  </a:lnTo>
                  <a:lnTo>
                    <a:pt x="20" y="66"/>
                  </a:lnTo>
                  <a:lnTo>
                    <a:pt x="18" y="64"/>
                  </a:lnTo>
                  <a:lnTo>
                    <a:pt x="16" y="62"/>
                  </a:lnTo>
                  <a:lnTo>
                    <a:pt x="18" y="60"/>
                  </a:lnTo>
                  <a:lnTo>
                    <a:pt x="20" y="58"/>
                  </a:lnTo>
                  <a:lnTo>
                    <a:pt x="20" y="54"/>
                  </a:lnTo>
                  <a:lnTo>
                    <a:pt x="16" y="52"/>
                  </a:lnTo>
                  <a:lnTo>
                    <a:pt x="16" y="48"/>
                  </a:lnTo>
                  <a:lnTo>
                    <a:pt x="18" y="44"/>
                  </a:lnTo>
                  <a:lnTo>
                    <a:pt x="18" y="42"/>
                  </a:lnTo>
                  <a:lnTo>
                    <a:pt x="14" y="40"/>
                  </a:lnTo>
                  <a:lnTo>
                    <a:pt x="16" y="38"/>
                  </a:lnTo>
                  <a:lnTo>
                    <a:pt x="30" y="30"/>
                  </a:lnTo>
                  <a:lnTo>
                    <a:pt x="32" y="16"/>
                  </a:lnTo>
                  <a:lnTo>
                    <a:pt x="32" y="12"/>
                  </a:lnTo>
                  <a:close/>
                  <a:moveTo>
                    <a:pt x="132" y="504"/>
                  </a:moveTo>
                  <a:lnTo>
                    <a:pt x="134" y="506"/>
                  </a:lnTo>
                  <a:lnTo>
                    <a:pt x="138" y="504"/>
                  </a:lnTo>
                  <a:lnTo>
                    <a:pt x="140" y="504"/>
                  </a:lnTo>
                  <a:lnTo>
                    <a:pt x="142" y="500"/>
                  </a:lnTo>
                  <a:lnTo>
                    <a:pt x="138" y="500"/>
                  </a:lnTo>
                  <a:lnTo>
                    <a:pt x="138" y="502"/>
                  </a:lnTo>
                  <a:lnTo>
                    <a:pt x="134" y="502"/>
                  </a:lnTo>
                  <a:lnTo>
                    <a:pt x="132" y="504"/>
                  </a:lnTo>
                  <a:close/>
                  <a:moveTo>
                    <a:pt x="78" y="464"/>
                  </a:moveTo>
                  <a:lnTo>
                    <a:pt x="78" y="464"/>
                  </a:lnTo>
                  <a:lnTo>
                    <a:pt x="80" y="466"/>
                  </a:lnTo>
                  <a:lnTo>
                    <a:pt x="84" y="472"/>
                  </a:lnTo>
                  <a:lnTo>
                    <a:pt x="86" y="478"/>
                  </a:lnTo>
                  <a:lnTo>
                    <a:pt x="84" y="476"/>
                  </a:lnTo>
                  <a:lnTo>
                    <a:pt x="82" y="476"/>
                  </a:lnTo>
                  <a:lnTo>
                    <a:pt x="82" y="478"/>
                  </a:lnTo>
                  <a:lnTo>
                    <a:pt x="78" y="464"/>
                  </a:lnTo>
                  <a:close/>
                  <a:moveTo>
                    <a:pt x="82" y="478"/>
                  </a:moveTo>
                  <a:lnTo>
                    <a:pt x="84" y="480"/>
                  </a:lnTo>
                  <a:lnTo>
                    <a:pt x="88" y="480"/>
                  </a:lnTo>
                  <a:lnTo>
                    <a:pt x="88" y="482"/>
                  </a:lnTo>
                  <a:lnTo>
                    <a:pt x="90" y="486"/>
                  </a:lnTo>
                  <a:lnTo>
                    <a:pt x="92" y="486"/>
                  </a:lnTo>
                  <a:lnTo>
                    <a:pt x="96" y="490"/>
                  </a:lnTo>
                  <a:lnTo>
                    <a:pt x="96" y="492"/>
                  </a:lnTo>
                  <a:lnTo>
                    <a:pt x="98" y="492"/>
                  </a:lnTo>
                  <a:lnTo>
                    <a:pt x="108" y="496"/>
                  </a:lnTo>
                  <a:lnTo>
                    <a:pt x="110" y="498"/>
                  </a:lnTo>
                  <a:lnTo>
                    <a:pt x="112" y="498"/>
                  </a:lnTo>
                  <a:lnTo>
                    <a:pt x="116" y="500"/>
                  </a:lnTo>
                  <a:lnTo>
                    <a:pt x="118" y="502"/>
                  </a:lnTo>
                  <a:lnTo>
                    <a:pt x="124" y="500"/>
                  </a:lnTo>
                  <a:lnTo>
                    <a:pt x="126" y="500"/>
                  </a:lnTo>
                  <a:lnTo>
                    <a:pt x="126" y="504"/>
                  </a:lnTo>
                  <a:lnTo>
                    <a:pt x="122" y="506"/>
                  </a:lnTo>
                  <a:lnTo>
                    <a:pt x="122" y="504"/>
                  </a:lnTo>
                  <a:lnTo>
                    <a:pt x="118" y="504"/>
                  </a:lnTo>
                  <a:lnTo>
                    <a:pt x="118" y="506"/>
                  </a:lnTo>
                  <a:lnTo>
                    <a:pt x="116" y="508"/>
                  </a:lnTo>
                  <a:lnTo>
                    <a:pt x="114" y="510"/>
                  </a:lnTo>
                  <a:lnTo>
                    <a:pt x="110" y="508"/>
                  </a:lnTo>
                  <a:lnTo>
                    <a:pt x="108" y="508"/>
                  </a:lnTo>
                  <a:lnTo>
                    <a:pt x="102" y="506"/>
                  </a:lnTo>
                  <a:lnTo>
                    <a:pt x="100" y="506"/>
                  </a:lnTo>
                  <a:lnTo>
                    <a:pt x="94" y="506"/>
                  </a:lnTo>
                  <a:lnTo>
                    <a:pt x="90" y="508"/>
                  </a:lnTo>
                  <a:lnTo>
                    <a:pt x="88" y="508"/>
                  </a:lnTo>
                  <a:lnTo>
                    <a:pt x="88" y="504"/>
                  </a:lnTo>
                  <a:lnTo>
                    <a:pt x="94" y="504"/>
                  </a:lnTo>
                  <a:lnTo>
                    <a:pt x="96" y="502"/>
                  </a:lnTo>
                  <a:lnTo>
                    <a:pt x="98" y="502"/>
                  </a:lnTo>
                  <a:lnTo>
                    <a:pt x="98" y="500"/>
                  </a:lnTo>
                  <a:lnTo>
                    <a:pt x="96" y="502"/>
                  </a:lnTo>
                  <a:lnTo>
                    <a:pt x="92" y="502"/>
                  </a:lnTo>
                  <a:lnTo>
                    <a:pt x="88" y="502"/>
                  </a:lnTo>
                  <a:lnTo>
                    <a:pt x="88" y="502"/>
                  </a:lnTo>
                  <a:lnTo>
                    <a:pt x="82" y="478"/>
                  </a:lnTo>
                  <a:close/>
                </a:path>
              </a:pathLst>
            </a:custGeom>
            <a:grpFill/>
            <a:ln w="6350">
              <a:solidFill>
                <a:srgbClr val="015C7A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/>
              <a:endParaRPr lang="en-US" sz="3448">
                <a:solidFill>
                  <a:srgbClr val="FFFFFF"/>
                </a:solidFill>
                <a:latin typeface="Segoe UI"/>
              </a:endParaRPr>
            </a:p>
          </p:txBody>
        </p:sp>
        <p:grpSp>
          <p:nvGrpSpPr>
            <p:cNvPr id="246" name="Central America">
              <a:extLst>
                <a:ext uri="{FF2B5EF4-FFF2-40B4-BE49-F238E27FC236}">
                  <a16:creationId xmlns:a16="http://schemas.microsoft.com/office/drawing/2014/main" id="{38B24847-AB75-4FF0-893F-A2FEFE5C2DE0}"/>
                </a:ext>
              </a:extLst>
            </p:cNvPr>
            <p:cNvGrpSpPr/>
            <p:nvPr/>
          </p:nvGrpSpPr>
          <p:grpSpPr>
            <a:xfrm>
              <a:off x="3768745" y="3981277"/>
              <a:ext cx="344496" cy="271768"/>
              <a:chOff x="3768745" y="3981277"/>
              <a:chExt cx="344496" cy="271768"/>
            </a:xfrm>
            <a:grpFill/>
          </p:grpSpPr>
          <p:sp>
            <p:nvSpPr>
              <p:cNvPr id="247" name="Panama">
                <a:extLst>
                  <a:ext uri="{FF2B5EF4-FFF2-40B4-BE49-F238E27FC236}">
                    <a16:creationId xmlns:a16="http://schemas.microsoft.com/office/drawing/2014/main" id="{B777F9D5-A114-49E5-B980-50FB96B114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83098" y="4191801"/>
                <a:ext cx="130143" cy="61244"/>
              </a:xfrm>
              <a:custGeom>
                <a:avLst/>
                <a:gdLst>
                  <a:gd name="T0" fmla="*/ 60 w 68"/>
                  <a:gd name="T1" fmla="*/ 28 h 32"/>
                  <a:gd name="T2" fmla="*/ 56 w 68"/>
                  <a:gd name="T3" fmla="*/ 22 h 32"/>
                  <a:gd name="T4" fmla="*/ 60 w 68"/>
                  <a:gd name="T5" fmla="*/ 18 h 32"/>
                  <a:gd name="T6" fmla="*/ 60 w 68"/>
                  <a:gd name="T7" fmla="*/ 16 h 32"/>
                  <a:gd name="T8" fmla="*/ 60 w 68"/>
                  <a:gd name="T9" fmla="*/ 14 h 32"/>
                  <a:gd name="T10" fmla="*/ 56 w 68"/>
                  <a:gd name="T11" fmla="*/ 18 h 32"/>
                  <a:gd name="T12" fmla="*/ 54 w 68"/>
                  <a:gd name="T13" fmla="*/ 14 h 32"/>
                  <a:gd name="T14" fmla="*/ 52 w 68"/>
                  <a:gd name="T15" fmla="*/ 10 h 32"/>
                  <a:gd name="T16" fmla="*/ 48 w 68"/>
                  <a:gd name="T17" fmla="*/ 8 h 32"/>
                  <a:gd name="T18" fmla="*/ 40 w 68"/>
                  <a:gd name="T19" fmla="*/ 10 h 32"/>
                  <a:gd name="T20" fmla="*/ 40 w 68"/>
                  <a:gd name="T21" fmla="*/ 12 h 32"/>
                  <a:gd name="T22" fmla="*/ 38 w 68"/>
                  <a:gd name="T23" fmla="*/ 18 h 32"/>
                  <a:gd name="T24" fmla="*/ 32 w 68"/>
                  <a:gd name="T25" fmla="*/ 18 h 32"/>
                  <a:gd name="T26" fmla="*/ 32 w 68"/>
                  <a:gd name="T27" fmla="*/ 22 h 32"/>
                  <a:gd name="T28" fmla="*/ 36 w 68"/>
                  <a:gd name="T29" fmla="*/ 26 h 32"/>
                  <a:gd name="T30" fmla="*/ 34 w 68"/>
                  <a:gd name="T31" fmla="*/ 28 h 32"/>
                  <a:gd name="T32" fmla="*/ 32 w 68"/>
                  <a:gd name="T33" fmla="*/ 30 h 32"/>
                  <a:gd name="T34" fmla="*/ 26 w 68"/>
                  <a:gd name="T35" fmla="*/ 32 h 32"/>
                  <a:gd name="T36" fmla="*/ 26 w 68"/>
                  <a:gd name="T37" fmla="*/ 28 h 32"/>
                  <a:gd name="T38" fmla="*/ 26 w 68"/>
                  <a:gd name="T39" fmla="*/ 24 h 32"/>
                  <a:gd name="T40" fmla="*/ 24 w 68"/>
                  <a:gd name="T41" fmla="*/ 24 h 32"/>
                  <a:gd name="T42" fmla="*/ 24 w 68"/>
                  <a:gd name="T43" fmla="*/ 26 h 32"/>
                  <a:gd name="T44" fmla="*/ 20 w 68"/>
                  <a:gd name="T45" fmla="*/ 26 h 32"/>
                  <a:gd name="T46" fmla="*/ 16 w 68"/>
                  <a:gd name="T47" fmla="*/ 22 h 32"/>
                  <a:gd name="T48" fmla="*/ 12 w 68"/>
                  <a:gd name="T49" fmla="*/ 18 h 32"/>
                  <a:gd name="T50" fmla="*/ 10 w 68"/>
                  <a:gd name="T51" fmla="*/ 18 h 32"/>
                  <a:gd name="T52" fmla="*/ 8 w 68"/>
                  <a:gd name="T53" fmla="*/ 18 h 32"/>
                  <a:gd name="T54" fmla="*/ 4 w 68"/>
                  <a:gd name="T55" fmla="*/ 18 h 32"/>
                  <a:gd name="T56" fmla="*/ 2 w 68"/>
                  <a:gd name="T57" fmla="*/ 16 h 32"/>
                  <a:gd name="T58" fmla="*/ 2 w 68"/>
                  <a:gd name="T59" fmla="*/ 12 h 32"/>
                  <a:gd name="T60" fmla="*/ 2 w 68"/>
                  <a:gd name="T61" fmla="*/ 10 h 32"/>
                  <a:gd name="T62" fmla="*/ 2 w 68"/>
                  <a:gd name="T63" fmla="*/ 6 h 32"/>
                  <a:gd name="T64" fmla="*/ 2 w 68"/>
                  <a:gd name="T65" fmla="*/ 4 h 32"/>
                  <a:gd name="T66" fmla="*/ 6 w 68"/>
                  <a:gd name="T67" fmla="*/ 2 h 32"/>
                  <a:gd name="T68" fmla="*/ 8 w 68"/>
                  <a:gd name="T69" fmla="*/ 4 h 32"/>
                  <a:gd name="T70" fmla="*/ 10 w 68"/>
                  <a:gd name="T71" fmla="*/ 6 h 32"/>
                  <a:gd name="T72" fmla="*/ 10 w 68"/>
                  <a:gd name="T73" fmla="*/ 6 h 32"/>
                  <a:gd name="T74" fmla="*/ 10 w 68"/>
                  <a:gd name="T75" fmla="*/ 8 h 32"/>
                  <a:gd name="T76" fmla="*/ 14 w 68"/>
                  <a:gd name="T77" fmla="*/ 8 h 32"/>
                  <a:gd name="T78" fmla="*/ 12 w 68"/>
                  <a:gd name="T79" fmla="*/ 6 h 32"/>
                  <a:gd name="T80" fmla="*/ 16 w 68"/>
                  <a:gd name="T81" fmla="*/ 8 h 32"/>
                  <a:gd name="T82" fmla="*/ 24 w 68"/>
                  <a:gd name="T83" fmla="*/ 10 h 32"/>
                  <a:gd name="T84" fmla="*/ 28 w 68"/>
                  <a:gd name="T85" fmla="*/ 8 h 32"/>
                  <a:gd name="T86" fmla="*/ 40 w 68"/>
                  <a:gd name="T87" fmla="*/ 4 h 32"/>
                  <a:gd name="T88" fmla="*/ 46 w 68"/>
                  <a:gd name="T89" fmla="*/ 0 h 32"/>
                  <a:gd name="T90" fmla="*/ 48 w 68"/>
                  <a:gd name="T91" fmla="*/ 2 h 32"/>
                  <a:gd name="T92" fmla="*/ 54 w 68"/>
                  <a:gd name="T93" fmla="*/ 4 h 32"/>
                  <a:gd name="T94" fmla="*/ 62 w 68"/>
                  <a:gd name="T95" fmla="*/ 6 h 32"/>
                  <a:gd name="T96" fmla="*/ 66 w 68"/>
                  <a:gd name="T97" fmla="*/ 12 h 32"/>
                  <a:gd name="T98" fmla="*/ 68 w 68"/>
                  <a:gd name="T99" fmla="*/ 12 h 32"/>
                  <a:gd name="T100" fmla="*/ 68 w 68"/>
                  <a:gd name="T101" fmla="*/ 16 h 32"/>
                  <a:gd name="T102" fmla="*/ 68 w 68"/>
                  <a:gd name="T103" fmla="*/ 22 h 32"/>
                  <a:gd name="T104" fmla="*/ 66 w 68"/>
                  <a:gd name="T105" fmla="*/ 26 h 32"/>
                  <a:gd name="T106" fmla="*/ 62 w 68"/>
                  <a:gd name="T107" fmla="*/ 3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68" h="32">
                    <a:moveTo>
                      <a:pt x="62" y="30"/>
                    </a:moveTo>
                    <a:lnTo>
                      <a:pt x="60" y="28"/>
                    </a:lnTo>
                    <a:lnTo>
                      <a:pt x="56" y="24"/>
                    </a:lnTo>
                    <a:lnTo>
                      <a:pt x="56" y="22"/>
                    </a:lnTo>
                    <a:lnTo>
                      <a:pt x="56" y="20"/>
                    </a:lnTo>
                    <a:lnTo>
                      <a:pt x="60" y="18"/>
                    </a:lnTo>
                    <a:lnTo>
                      <a:pt x="60" y="18"/>
                    </a:lnTo>
                    <a:lnTo>
                      <a:pt x="60" y="16"/>
                    </a:lnTo>
                    <a:lnTo>
                      <a:pt x="60" y="14"/>
                    </a:lnTo>
                    <a:lnTo>
                      <a:pt x="60" y="14"/>
                    </a:lnTo>
                    <a:lnTo>
                      <a:pt x="58" y="16"/>
                    </a:lnTo>
                    <a:lnTo>
                      <a:pt x="56" y="18"/>
                    </a:lnTo>
                    <a:lnTo>
                      <a:pt x="56" y="16"/>
                    </a:lnTo>
                    <a:lnTo>
                      <a:pt x="54" y="14"/>
                    </a:lnTo>
                    <a:lnTo>
                      <a:pt x="52" y="12"/>
                    </a:lnTo>
                    <a:lnTo>
                      <a:pt x="52" y="10"/>
                    </a:lnTo>
                    <a:lnTo>
                      <a:pt x="48" y="8"/>
                    </a:lnTo>
                    <a:lnTo>
                      <a:pt x="48" y="8"/>
                    </a:lnTo>
                    <a:lnTo>
                      <a:pt x="44" y="8"/>
                    </a:lnTo>
                    <a:lnTo>
                      <a:pt x="40" y="10"/>
                    </a:lnTo>
                    <a:lnTo>
                      <a:pt x="40" y="12"/>
                    </a:lnTo>
                    <a:lnTo>
                      <a:pt x="40" y="12"/>
                    </a:lnTo>
                    <a:lnTo>
                      <a:pt x="40" y="14"/>
                    </a:lnTo>
                    <a:lnTo>
                      <a:pt x="38" y="18"/>
                    </a:lnTo>
                    <a:lnTo>
                      <a:pt x="34" y="18"/>
                    </a:lnTo>
                    <a:lnTo>
                      <a:pt x="32" y="18"/>
                    </a:lnTo>
                    <a:lnTo>
                      <a:pt x="32" y="20"/>
                    </a:lnTo>
                    <a:lnTo>
                      <a:pt x="32" y="22"/>
                    </a:lnTo>
                    <a:lnTo>
                      <a:pt x="34" y="24"/>
                    </a:lnTo>
                    <a:lnTo>
                      <a:pt x="36" y="26"/>
                    </a:lnTo>
                    <a:lnTo>
                      <a:pt x="36" y="28"/>
                    </a:lnTo>
                    <a:lnTo>
                      <a:pt x="34" y="28"/>
                    </a:lnTo>
                    <a:lnTo>
                      <a:pt x="32" y="28"/>
                    </a:lnTo>
                    <a:lnTo>
                      <a:pt x="32" y="30"/>
                    </a:lnTo>
                    <a:lnTo>
                      <a:pt x="30" y="32"/>
                    </a:lnTo>
                    <a:lnTo>
                      <a:pt x="26" y="32"/>
                    </a:lnTo>
                    <a:lnTo>
                      <a:pt x="26" y="30"/>
                    </a:lnTo>
                    <a:lnTo>
                      <a:pt x="26" y="28"/>
                    </a:lnTo>
                    <a:lnTo>
                      <a:pt x="26" y="26"/>
                    </a:lnTo>
                    <a:lnTo>
                      <a:pt x="26" y="24"/>
                    </a:lnTo>
                    <a:lnTo>
                      <a:pt x="24" y="24"/>
                    </a:lnTo>
                    <a:lnTo>
                      <a:pt x="24" y="24"/>
                    </a:lnTo>
                    <a:lnTo>
                      <a:pt x="22" y="24"/>
                    </a:lnTo>
                    <a:lnTo>
                      <a:pt x="24" y="26"/>
                    </a:lnTo>
                    <a:lnTo>
                      <a:pt x="22" y="26"/>
                    </a:lnTo>
                    <a:lnTo>
                      <a:pt x="20" y="26"/>
                    </a:lnTo>
                    <a:lnTo>
                      <a:pt x="18" y="26"/>
                    </a:lnTo>
                    <a:lnTo>
                      <a:pt x="16" y="22"/>
                    </a:lnTo>
                    <a:lnTo>
                      <a:pt x="16" y="20"/>
                    </a:lnTo>
                    <a:lnTo>
                      <a:pt x="12" y="18"/>
                    </a:lnTo>
                    <a:lnTo>
                      <a:pt x="10" y="18"/>
                    </a:lnTo>
                    <a:lnTo>
                      <a:pt x="10" y="18"/>
                    </a:lnTo>
                    <a:lnTo>
                      <a:pt x="10" y="16"/>
                    </a:lnTo>
                    <a:lnTo>
                      <a:pt x="8" y="18"/>
                    </a:lnTo>
                    <a:lnTo>
                      <a:pt x="6" y="18"/>
                    </a:lnTo>
                    <a:lnTo>
                      <a:pt x="4" y="18"/>
                    </a:lnTo>
                    <a:lnTo>
                      <a:pt x="2" y="18"/>
                    </a:lnTo>
                    <a:lnTo>
                      <a:pt x="2" y="16"/>
                    </a:lnTo>
                    <a:lnTo>
                      <a:pt x="2" y="14"/>
                    </a:lnTo>
                    <a:lnTo>
                      <a:pt x="2" y="12"/>
                    </a:lnTo>
                    <a:lnTo>
                      <a:pt x="4" y="12"/>
                    </a:lnTo>
                    <a:lnTo>
                      <a:pt x="2" y="10"/>
                    </a:lnTo>
                    <a:lnTo>
                      <a:pt x="0" y="8"/>
                    </a:lnTo>
                    <a:lnTo>
                      <a:pt x="2" y="6"/>
                    </a:lnTo>
                    <a:lnTo>
                      <a:pt x="2" y="6"/>
                    </a:lnTo>
                    <a:lnTo>
                      <a:pt x="2" y="4"/>
                    </a:lnTo>
                    <a:lnTo>
                      <a:pt x="4" y="2"/>
                    </a:lnTo>
                    <a:lnTo>
                      <a:pt x="6" y="2"/>
                    </a:lnTo>
                    <a:lnTo>
                      <a:pt x="6" y="4"/>
                    </a:lnTo>
                    <a:lnTo>
                      <a:pt x="8" y="4"/>
                    </a:lnTo>
                    <a:lnTo>
                      <a:pt x="10" y="6"/>
                    </a:lnTo>
                    <a:lnTo>
                      <a:pt x="10" y="6"/>
                    </a:lnTo>
                    <a:lnTo>
                      <a:pt x="12" y="6"/>
                    </a:lnTo>
                    <a:lnTo>
                      <a:pt x="10" y="6"/>
                    </a:lnTo>
                    <a:lnTo>
                      <a:pt x="10" y="8"/>
                    </a:lnTo>
                    <a:lnTo>
                      <a:pt x="10" y="8"/>
                    </a:lnTo>
                    <a:lnTo>
                      <a:pt x="12" y="10"/>
                    </a:lnTo>
                    <a:lnTo>
                      <a:pt x="14" y="8"/>
                    </a:lnTo>
                    <a:lnTo>
                      <a:pt x="14" y="8"/>
                    </a:lnTo>
                    <a:lnTo>
                      <a:pt x="12" y="6"/>
                    </a:lnTo>
                    <a:lnTo>
                      <a:pt x="14" y="6"/>
                    </a:lnTo>
                    <a:lnTo>
                      <a:pt x="16" y="8"/>
                    </a:lnTo>
                    <a:lnTo>
                      <a:pt x="20" y="10"/>
                    </a:lnTo>
                    <a:lnTo>
                      <a:pt x="24" y="10"/>
                    </a:lnTo>
                    <a:lnTo>
                      <a:pt x="26" y="10"/>
                    </a:lnTo>
                    <a:lnTo>
                      <a:pt x="28" y="8"/>
                    </a:lnTo>
                    <a:lnTo>
                      <a:pt x="36" y="4"/>
                    </a:lnTo>
                    <a:lnTo>
                      <a:pt x="40" y="4"/>
                    </a:lnTo>
                    <a:lnTo>
                      <a:pt x="44" y="0"/>
                    </a:lnTo>
                    <a:lnTo>
                      <a:pt x="46" y="0"/>
                    </a:lnTo>
                    <a:lnTo>
                      <a:pt x="48" y="2"/>
                    </a:lnTo>
                    <a:lnTo>
                      <a:pt x="48" y="2"/>
                    </a:lnTo>
                    <a:lnTo>
                      <a:pt x="50" y="4"/>
                    </a:lnTo>
                    <a:lnTo>
                      <a:pt x="54" y="4"/>
                    </a:lnTo>
                    <a:lnTo>
                      <a:pt x="58" y="4"/>
                    </a:lnTo>
                    <a:lnTo>
                      <a:pt x="62" y="6"/>
                    </a:lnTo>
                    <a:lnTo>
                      <a:pt x="66" y="10"/>
                    </a:lnTo>
                    <a:lnTo>
                      <a:pt x="66" y="12"/>
                    </a:lnTo>
                    <a:lnTo>
                      <a:pt x="68" y="12"/>
                    </a:lnTo>
                    <a:lnTo>
                      <a:pt x="68" y="12"/>
                    </a:lnTo>
                    <a:lnTo>
                      <a:pt x="68" y="14"/>
                    </a:lnTo>
                    <a:lnTo>
                      <a:pt x="68" y="16"/>
                    </a:lnTo>
                    <a:lnTo>
                      <a:pt x="68" y="20"/>
                    </a:lnTo>
                    <a:lnTo>
                      <a:pt x="68" y="22"/>
                    </a:lnTo>
                    <a:lnTo>
                      <a:pt x="66" y="26"/>
                    </a:lnTo>
                    <a:lnTo>
                      <a:pt x="66" y="26"/>
                    </a:lnTo>
                    <a:lnTo>
                      <a:pt x="64" y="26"/>
                    </a:lnTo>
                    <a:lnTo>
                      <a:pt x="62" y="30"/>
                    </a:lnTo>
                    <a:close/>
                  </a:path>
                </a:pathLst>
              </a:custGeom>
              <a:grpFill/>
              <a:ln w="6350">
                <a:solidFill>
                  <a:srgbClr val="015C7A"/>
                </a:solidFill>
                <a:round/>
                <a:headEnd/>
                <a:tailEnd/>
              </a:ln>
            </p:spPr>
            <p:txBody>
              <a:bodyPr vert="horz" wrap="square" lIns="45665" tIns="22832" rIns="45665" bIns="22832" numCol="1" anchor="t" anchorCtr="0" compatLnSpc="1">
                <a:prstTxWarp prst="textNoShape">
                  <a:avLst/>
                </a:prstTxWarp>
              </a:bodyPr>
              <a:lstStyle/>
              <a:p>
                <a:pPr defTabSz="1751511"/>
                <a:endParaRPr lang="en-US" sz="3448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248" name="Costa Rica">
                <a:extLst>
                  <a:ext uri="{FF2B5EF4-FFF2-40B4-BE49-F238E27FC236}">
                    <a16:creationId xmlns:a16="http://schemas.microsoft.com/office/drawing/2014/main" id="{6699EDCD-0208-4452-8990-DD6AC0BC8C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14199" y="4153524"/>
                <a:ext cx="80382" cy="76554"/>
              </a:xfrm>
              <a:custGeom>
                <a:avLst/>
                <a:gdLst>
                  <a:gd name="T0" fmla="*/ 38 w 42"/>
                  <a:gd name="T1" fmla="*/ 36 h 40"/>
                  <a:gd name="T2" fmla="*/ 38 w 42"/>
                  <a:gd name="T3" fmla="*/ 38 h 40"/>
                  <a:gd name="T4" fmla="*/ 38 w 42"/>
                  <a:gd name="T5" fmla="*/ 40 h 40"/>
                  <a:gd name="T6" fmla="*/ 34 w 42"/>
                  <a:gd name="T7" fmla="*/ 38 h 40"/>
                  <a:gd name="T8" fmla="*/ 34 w 42"/>
                  <a:gd name="T9" fmla="*/ 38 h 40"/>
                  <a:gd name="T10" fmla="*/ 32 w 42"/>
                  <a:gd name="T11" fmla="*/ 34 h 40"/>
                  <a:gd name="T12" fmla="*/ 30 w 42"/>
                  <a:gd name="T13" fmla="*/ 32 h 40"/>
                  <a:gd name="T14" fmla="*/ 32 w 42"/>
                  <a:gd name="T15" fmla="*/ 34 h 40"/>
                  <a:gd name="T16" fmla="*/ 32 w 42"/>
                  <a:gd name="T17" fmla="*/ 38 h 40"/>
                  <a:gd name="T18" fmla="*/ 30 w 42"/>
                  <a:gd name="T19" fmla="*/ 38 h 40"/>
                  <a:gd name="T20" fmla="*/ 26 w 42"/>
                  <a:gd name="T21" fmla="*/ 34 h 40"/>
                  <a:gd name="T22" fmla="*/ 28 w 42"/>
                  <a:gd name="T23" fmla="*/ 32 h 40"/>
                  <a:gd name="T24" fmla="*/ 24 w 42"/>
                  <a:gd name="T25" fmla="*/ 26 h 40"/>
                  <a:gd name="T26" fmla="*/ 20 w 42"/>
                  <a:gd name="T27" fmla="*/ 24 h 40"/>
                  <a:gd name="T28" fmla="*/ 16 w 42"/>
                  <a:gd name="T29" fmla="*/ 20 h 40"/>
                  <a:gd name="T30" fmla="*/ 14 w 42"/>
                  <a:gd name="T31" fmla="*/ 16 h 40"/>
                  <a:gd name="T32" fmla="*/ 10 w 42"/>
                  <a:gd name="T33" fmla="*/ 12 h 40"/>
                  <a:gd name="T34" fmla="*/ 10 w 42"/>
                  <a:gd name="T35" fmla="*/ 16 h 40"/>
                  <a:gd name="T36" fmla="*/ 14 w 42"/>
                  <a:gd name="T37" fmla="*/ 20 h 40"/>
                  <a:gd name="T38" fmla="*/ 10 w 42"/>
                  <a:gd name="T39" fmla="*/ 22 h 40"/>
                  <a:gd name="T40" fmla="*/ 8 w 42"/>
                  <a:gd name="T41" fmla="*/ 18 h 40"/>
                  <a:gd name="T42" fmla="*/ 0 w 42"/>
                  <a:gd name="T43" fmla="*/ 16 h 40"/>
                  <a:gd name="T44" fmla="*/ 2 w 42"/>
                  <a:gd name="T45" fmla="*/ 10 h 40"/>
                  <a:gd name="T46" fmla="*/ 4 w 42"/>
                  <a:gd name="T47" fmla="*/ 8 h 40"/>
                  <a:gd name="T48" fmla="*/ 0 w 42"/>
                  <a:gd name="T49" fmla="*/ 6 h 40"/>
                  <a:gd name="T50" fmla="*/ 2 w 42"/>
                  <a:gd name="T51" fmla="*/ 2 h 40"/>
                  <a:gd name="T52" fmla="*/ 2 w 42"/>
                  <a:gd name="T53" fmla="*/ 2 h 40"/>
                  <a:gd name="T54" fmla="*/ 6 w 42"/>
                  <a:gd name="T55" fmla="*/ 0 h 40"/>
                  <a:gd name="T56" fmla="*/ 16 w 42"/>
                  <a:gd name="T57" fmla="*/ 2 h 40"/>
                  <a:gd name="T58" fmla="*/ 20 w 42"/>
                  <a:gd name="T59" fmla="*/ 4 h 40"/>
                  <a:gd name="T60" fmla="*/ 22 w 42"/>
                  <a:gd name="T61" fmla="*/ 6 h 40"/>
                  <a:gd name="T62" fmla="*/ 26 w 42"/>
                  <a:gd name="T63" fmla="*/ 8 h 40"/>
                  <a:gd name="T64" fmla="*/ 26 w 42"/>
                  <a:gd name="T65" fmla="*/ 8 h 40"/>
                  <a:gd name="T66" fmla="*/ 30 w 42"/>
                  <a:gd name="T67" fmla="*/ 6 h 40"/>
                  <a:gd name="T68" fmla="*/ 32 w 42"/>
                  <a:gd name="T69" fmla="*/ 8 h 40"/>
                  <a:gd name="T70" fmla="*/ 34 w 42"/>
                  <a:gd name="T71" fmla="*/ 14 h 40"/>
                  <a:gd name="T72" fmla="*/ 36 w 42"/>
                  <a:gd name="T73" fmla="*/ 18 h 40"/>
                  <a:gd name="T74" fmla="*/ 40 w 42"/>
                  <a:gd name="T75" fmla="*/ 20 h 40"/>
                  <a:gd name="T76" fmla="*/ 42 w 42"/>
                  <a:gd name="T77" fmla="*/ 22 h 40"/>
                  <a:gd name="T78" fmla="*/ 38 w 42"/>
                  <a:gd name="T79" fmla="*/ 24 h 40"/>
                  <a:gd name="T80" fmla="*/ 38 w 42"/>
                  <a:gd name="T81" fmla="*/ 26 h 40"/>
                  <a:gd name="T82" fmla="*/ 38 w 42"/>
                  <a:gd name="T83" fmla="*/ 30 h 40"/>
                  <a:gd name="T84" fmla="*/ 38 w 42"/>
                  <a:gd name="T85" fmla="*/ 32 h 40"/>
                  <a:gd name="T86" fmla="*/ 38 w 42"/>
                  <a:gd name="T87" fmla="*/ 36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42" h="40">
                    <a:moveTo>
                      <a:pt x="38" y="36"/>
                    </a:moveTo>
                    <a:lnTo>
                      <a:pt x="38" y="36"/>
                    </a:lnTo>
                    <a:lnTo>
                      <a:pt x="38" y="38"/>
                    </a:lnTo>
                    <a:lnTo>
                      <a:pt x="38" y="38"/>
                    </a:lnTo>
                    <a:lnTo>
                      <a:pt x="38" y="38"/>
                    </a:lnTo>
                    <a:lnTo>
                      <a:pt x="38" y="40"/>
                    </a:lnTo>
                    <a:lnTo>
                      <a:pt x="36" y="40"/>
                    </a:lnTo>
                    <a:lnTo>
                      <a:pt x="34" y="38"/>
                    </a:lnTo>
                    <a:lnTo>
                      <a:pt x="34" y="38"/>
                    </a:lnTo>
                    <a:lnTo>
                      <a:pt x="34" y="38"/>
                    </a:lnTo>
                    <a:lnTo>
                      <a:pt x="34" y="36"/>
                    </a:lnTo>
                    <a:lnTo>
                      <a:pt x="32" y="34"/>
                    </a:lnTo>
                    <a:lnTo>
                      <a:pt x="30" y="32"/>
                    </a:lnTo>
                    <a:lnTo>
                      <a:pt x="30" y="32"/>
                    </a:lnTo>
                    <a:lnTo>
                      <a:pt x="30" y="34"/>
                    </a:lnTo>
                    <a:lnTo>
                      <a:pt x="32" y="34"/>
                    </a:lnTo>
                    <a:lnTo>
                      <a:pt x="32" y="36"/>
                    </a:lnTo>
                    <a:lnTo>
                      <a:pt x="32" y="38"/>
                    </a:lnTo>
                    <a:lnTo>
                      <a:pt x="32" y="38"/>
                    </a:lnTo>
                    <a:lnTo>
                      <a:pt x="30" y="38"/>
                    </a:lnTo>
                    <a:lnTo>
                      <a:pt x="26" y="36"/>
                    </a:lnTo>
                    <a:lnTo>
                      <a:pt x="26" y="34"/>
                    </a:lnTo>
                    <a:lnTo>
                      <a:pt x="26" y="32"/>
                    </a:lnTo>
                    <a:lnTo>
                      <a:pt x="28" y="32"/>
                    </a:lnTo>
                    <a:lnTo>
                      <a:pt x="26" y="30"/>
                    </a:lnTo>
                    <a:lnTo>
                      <a:pt x="24" y="26"/>
                    </a:lnTo>
                    <a:lnTo>
                      <a:pt x="22" y="26"/>
                    </a:lnTo>
                    <a:lnTo>
                      <a:pt x="20" y="24"/>
                    </a:lnTo>
                    <a:lnTo>
                      <a:pt x="18" y="22"/>
                    </a:lnTo>
                    <a:lnTo>
                      <a:pt x="16" y="20"/>
                    </a:lnTo>
                    <a:lnTo>
                      <a:pt x="14" y="18"/>
                    </a:lnTo>
                    <a:lnTo>
                      <a:pt x="14" y="16"/>
                    </a:lnTo>
                    <a:lnTo>
                      <a:pt x="12" y="14"/>
                    </a:lnTo>
                    <a:lnTo>
                      <a:pt x="10" y="12"/>
                    </a:lnTo>
                    <a:lnTo>
                      <a:pt x="8" y="14"/>
                    </a:lnTo>
                    <a:lnTo>
                      <a:pt x="10" y="16"/>
                    </a:lnTo>
                    <a:lnTo>
                      <a:pt x="12" y="18"/>
                    </a:lnTo>
                    <a:lnTo>
                      <a:pt x="14" y="20"/>
                    </a:lnTo>
                    <a:lnTo>
                      <a:pt x="12" y="22"/>
                    </a:lnTo>
                    <a:lnTo>
                      <a:pt x="10" y="22"/>
                    </a:lnTo>
                    <a:lnTo>
                      <a:pt x="10" y="20"/>
                    </a:lnTo>
                    <a:lnTo>
                      <a:pt x="8" y="18"/>
                    </a:lnTo>
                    <a:lnTo>
                      <a:pt x="4" y="18"/>
                    </a:lnTo>
                    <a:lnTo>
                      <a:pt x="0" y="16"/>
                    </a:lnTo>
                    <a:lnTo>
                      <a:pt x="0" y="14"/>
                    </a:lnTo>
                    <a:lnTo>
                      <a:pt x="2" y="10"/>
                    </a:lnTo>
                    <a:lnTo>
                      <a:pt x="4" y="10"/>
                    </a:lnTo>
                    <a:lnTo>
                      <a:pt x="4" y="8"/>
                    </a:lnTo>
                    <a:lnTo>
                      <a:pt x="2" y="6"/>
                    </a:lnTo>
                    <a:lnTo>
                      <a:pt x="0" y="6"/>
                    </a:lnTo>
                    <a:lnTo>
                      <a:pt x="2" y="6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6" y="0"/>
                    </a:lnTo>
                    <a:lnTo>
                      <a:pt x="14" y="2"/>
                    </a:lnTo>
                    <a:lnTo>
                      <a:pt x="16" y="2"/>
                    </a:lnTo>
                    <a:lnTo>
                      <a:pt x="20" y="2"/>
                    </a:lnTo>
                    <a:lnTo>
                      <a:pt x="20" y="4"/>
                    </a:lnTo>
                    <a:lnTo>
                      <a:pt x="22" y="4"/>
                    </a:lnTo>
                    <a:lnTo>
                      <a:pt x="22" y="6"/>
                    </a:lnTo>
                    <a:lnTo>
                      <a:pt x="24" y="8"/>
                    </a:lnTo>
                    <a:lnTo>
                      <a:pt x="26" y="8"/>
                    </a:lnTo>
                    <a:lnTo>
                      <a:pt x="28" y="8"/>
                    </a:lnTo>
                    <a:lnTo>
                      <a:pt x="26" y="8"/>
                    </a:lnTo>
                    <a:lnTo>
                      <a:pt x="30" y="8"/>
                    </a:lnTo>
                    <a:lnTo>
                      <a:pt x="30" y="6"/>
                    </a:lnTo>
                    <a:lnTo>
                      <a:pt x="30" y="6"/>
                    </a:lnTo>
                    <a:lnTo>
                      <a:pt x="32" y="8"/>
                    </a:lnTo>
                    <a:lnTo>
                      <a:pt x="32" y="12"/>
                    </a:lnTo>
                    <a:lnTo>
                      <a:pt x="34" y="14"/>
                    </a:lnTo>
                    <a:lnTo>
                      <a:pt x="36" y="16"/>
                    </a:lnTo>
                    <a:lnTo>
                      <a:pt x="36" y="18"/>
                    </a:lnTo>
                    <a:lnTo>
                      <a:pt x="38" y="20"/>
                    </a:lnTo>
                    <a:lnTo>
                      <a:pt x="40" y="20"/>
                    </a:lnTo>
                    <a:lnTo>
                      <a:pt x="42" y="22"/>
                    </a:lnTo>
                    <a:lnTo>
                      <a:pt x="42" y="22"/>
                    </a:lnTo>
                    <a:lnTo>
                      <a:pt x="40" y="22"/>
                    </a:lnTo>
                    <a:lnTo>
                      <a:pt x="38" y="24"/>
                    </a:lnTo>
                    <a:lnTo>
                      <a:pt x="38" y="26"/>
                    </a:lnTo>
                    <a:lnTo>
                      <a:pt x="38" y="26"/>
                    </a:lnTo>
                    <a:lnTo>
                      <a:pt x="36" y="28"/>
                    </a:lnTo>
                    <a:lnTo>
                      <a:pt x="38" y="30"/>
                    </a:lnTo>
                    <a:lnTo>
                      <a:pt x="40" y="32"/>
                    </a:lnTo>
                    <a:lnTo>
                      <a:pt x="38" y="32"/>
                    </a:lnTo>
                    <a:lnTo>
                      <a:pt x="38" y="34"/>
                    </a:lnTo>
                    <a:lnTo>
                      <a:pt x="38" y="36"/>
                    </a:lnTo>
                    <a:lnTo>
                      <a:pt x="38" y="36"/>
                    </a:lnTo>
                    <a:close/>
                  </a:path>
                </a:pathLst>
              </a:custGeom>
              <a:grpFill/>
              <a:ln w="6350">
                <a:solidFill>
                  <a:srgbClr val="015C7A"/>
                </a:solidFill>
                <a:round/>
                <a:headEnd/>
                <a:tailEnd/>
              </a:ln>
            </p:spPr>
            <p:txBody>
              <a:bodyPr vert="horz" wrap="square" lIns="45665" tIns="22832" rIns="45665" bIns="22832" numCol="1" anchor="t" anchorCtr="0" compatLnSpc="1">
                <a:prstTxWarp prst="textNoShape">
                  <a:avLst/>
                </a:prstTxWarp>
              </a:bodyPr>
              <a:lstStyle/>
              <a:p>
                <a:pPr defTabSz="1751511"/>
                <a:endParaRPr lang="en-US" sz="3448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249" name="Nicaragua">
                <a:extLst>
                  <a:ext uri="{FF2B5EF4-FFF2-40B4-BE49-F238E27FC236}">
                    <a16:creationId xmlns:a16="http://schemas.microsoft.com/office/drawing/2014/main" id="{3B65EF5B-19E5-46C6-AA54-EE526ADDDA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75921" y="4061659"/>
                <a:ext cx="111004" cy="107176"/>
              </a:xfrm>
              <a:custGeom>
                <a:avLst/>
                <a:gdLst>
                  <a:gd name="T0" fmla="*/ 22 w 58"/>
                  <a:gd name="T1" fmla="*/ 50 h 56"/>
                  <a:gd name="T2" fmla="*/ 26 w 58"/>
                  <a:gd name="T3" fmla="*/ 48 h 56"/>
                  <a:gd name="T4" fmla="*/ 36 w 58"/>
                  <a:gd name="T5" fmla="*/ 50 h 56"/>
                  <a:gd name="T6" fmla="*/ 40 w 58"/>
                  <a:gd name="T7" fmla="*/ 52 h 56"/>
                  <a:gd name="T8" fmla="*/ 42 w 58"/>
                  <a:gd name="T9" fmla="*/ 54 h 56"/>
                  <a:gd name="T10" fmla="*/ 46 w 58"/>
                  <a:gd name="T11" fmla="*/ 56 h 56"/>
                  <a:gd name="T12" fmla="*/ 48 w 58"/>
                  <a:gd name="T13" fmla="*/ 54 h 56"/>
                  <a:gd name="T14" fmla="*/ 48 w 58"/>
                  <a:gd name="T15" fmla="*/ 52 h 56"/>
                  <a:gd name="T16" fmla="*/ 46 w 58"/>
                  <a:gd name="T17" fmla="*/ 48 h 56"/>
                  <a:gd name="T18" fmla="*/ 48 w 58"/>
                  <a:gd name="T19" fmla="*/ 44 h 56"/>
                  <a:gd name="T20" fmla="*/ 48 w 58"/>
                  <a:gd name="T21" fmla="*/ 42 h 56"/>
                  <a:gd name="T22" fmla="*/ 46 w 58"/>
                  <a:gd name="T23" fmla="*/ 44 h 56"/>
                  <a:gd name="T24" fmla="*/ 48 w 58"/>
                  <a:gd name="T25" fmla="*/ 40 h 56"/>
                  <a:gd name="T26" fmla="*/ 48 w 58"/>
                  <a:gd name="T27" fmla="*/ 36 h 56"/>
                  <a:gd name="T28" fmla="*/ 50 w 58"/>
                  <a:gd name="T29" fmla="*/ 30 h 56"/>
                  <a:gd name="T30" fmla="*/ 50 w 58"/>
                  <a:gd name="T31" fmla="*/ 32 h 56"/>
                  <a:gd name="T32" fmla="*/ 50 w 58"/>
                  <a:gd name="T33" fmla="*/ 34 h 56"/>
                  <a:gd name="T34" fmla="*/ 50 w 58"/>
                  <a:gd name="T35" fmla="*/ 36 h 56"/>
                  <a:gd name="T36" fmla="*/ 52 w 58"/>
                  <a:gd name="T37" fmla="*/ 30 h 56"/>
                  <a:gd name="T38" fmla="*/ 52 w 58"/>
                  <a:gd name="T39" fmla="*/ 24 h 56"/>
                  <a:gd name="T40" fmla="*/ 50 w 58"/>
                  <a:gd name="T41" fmla="*/ 22 h 56"/>
                  <a:gd name="T42" fmla="*/ 52 w 58"/>
                  <a:gd name="T43" fmla="*/ 20 h 56"/>
                  <a:gd name="T44" fmla="*/ 52 w 58"/>
                  <a:gd name="T45" fmla="*/ 20 h 56"/>
                  <a:gd name="T46" fmla="*/ 56 w 58"/>
                  <a:gd name="T47" fmla="*/ 14 h 56"/>
                  <a:gd name="T48" fmla="*/ 56 w 58"/>
                  <a:gd name="T49" fmla="*/ 12 h 56"/>
                  <a:gd name="T50" fmla="*/ 56 w 58"/>
                  <a:gd name="T51" fmla="*/ 10 h 56"/>
                  <a:gd name="T52" fmla="*/ 56 w 58"/>
                  <a:gd name="T53" fmla="*/ 6 h 56"/>
                  <a:gd name="T54" fmla="*/ 56 w 58"/>
                  <a:gd name="T55" fmla="*/ 2 h 56"/>
                  <a:gd name="T56" fmla="*/ 56 w 58"/>
                  <a:gd name="T57" fmla="*/ 2 h 56"/>
                  <a:gd name="T58" fmla="*/ 54 w 58"/>
                  <a:gd name="T59" fmla="*/ 0 h 56"/>
                  <a:gd name="T60" fmla="*/ 52 w 58"/>
                  <a:gd name="T61" fmla="*/ 0 h 56"/>
                  <a:gd name="T62" fmla="*/ 48 w 58"/>
                  <a:gd name="T63" fmla="*/ 2 h 56"/>
                  <a:gd name="T64" fmla="*/ 46 w 58"/>
                  <a:gd name="T65" fmla="*/ 4 h 56"/>
                  <a:gd name="T66" fmla="*/ 42 w 58"/>
                  <a:gd name="T67" fmla="*/ 6 h 56"/>
                  <a:gd name="T68" fmla="*/ 40 w 58"/>
                  <a:gd name="T69" fmla="*/ 6 h 56"/>
                  <a:gd name="T70" fmla="*/ 38 w 58"/>
                  <a:gd name="T71" fmla="*/ 4 h 56"/>
                  <a:gd name="T72" fmla="*/ 34 w 58"/>
                  <a:gd name="T73" fmla="*/ 6 h 56"/>
                  <a:gd name="T74" fmla="*/ 32 w 58"/>
                  <a:gd name="T75" fmla="*/ 10 h 56"/>
                  <a:gd name="T76" fmla="*/ 28 w 58"/>
                  <a:gd name="T77" fmla="*/ 14 h 56"/>
                  <a:gd name="T78" fmla="*/ 26 w 58"/>
                  <a:gd name="T79" fmla="*/ 16 h 56"/>
                  <a:gd name="T80" fmla="*/ 22 w 58"/>
                  <a:gd name="T81" fmla="*/ 16 h 56"/>
                  <a:gd name="T82" fmla="*/ 18 w 58"/>
                  <a:gd name="T83" fmla="*/ 14 h 56"/>
                  <a:gd name="T84" fmla="*/ 10 w 58"/>
                  <a:gd name="T85" fmla="*/ 16 h 56"/>
                  <a:gd name="T86" fmla="*/ 10 w 58"/>
                  <a:gd name="T87" fmla="*/ 20 h 56"/>
                  <a:gd name="T88" fmla="*/ 10 w 58"/>
                  <a:gd name="T89" fmla="*/ 26 h 56"/>
                  <a:gd name="T90" fmla="*/ 4 w 58"/>
                  <a:gd name="T91" fmla="*/ 26 h 56"/>
                  <a:gd name="T92" fmla="*/ 4 w 58"/>
                  <a:gd name="T93" fmla="*/ 28 h 56"/>
                  <a:gd name="T94" fmla="*/ 0 w 58"/>
                  <a:gd name="T95" fmla="*/ 28 h 56"/>
                  <a:gd name="T96" fmla="*/ 8 w 58"/>
                  <a:gd name="T97" fmla="*/ 34 h 56"/>
                  <a:gd name="T98" fmla="*/ 10 w 58"/>
                  <a:gd name="T99" fmla="*/ 38 h 56"/>
                  <a:gd name="T100" fmla="*/ 20 w 58"/>
                  <a:gd name="T101" fmla="*/ 50 h 56"/>
                  <a:gd name="T102" fmla="*/ 22 w 58"/>
                  <a:gd name="T103" fmla="*/ 5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58" h="56">
                    <a:moveTo>
                      <a:pt x="22" y="50"/>
                    </a:moveTo>
                    <a:lnTo>
                      <a:pt x="22" y="50"/>
                    </a:lnTo>
                    <a:lnTo>
                      <a:pt x="22" y="50"/>
                    </a:lnTo>
                    <a:lnTo>
                      <a:pt x="26" y="48"/>
                    </a:lnTo>
                    <a:lnTo>
                      <a:pt x="34" y="50"/>
                    </a:lnTo>
                    <a:lnTo>
                      <a:pt x="36" y="50"/>
                    </a:lnTo>
                    <a:lnTo>
                      <a:pt x="40" y="50"/>
                    </a:lnTo>
                    <a:lnTo>
                      <a:pt x="40" y="52"/>
                    </a:lnTo>
                    <a:lnTo>
                      <a:pt x="42" y="52"/>
                    </a:lnTo>
                    <a:lnTo>
                      <a:pt x="42" y="54"/>
                    </a:lnTo>
                    <a:lnTo>
                      <a:pt x="44" y="56"/>
                    </a:lnTo>
                    <a:lnTo>
                      <a:pt x="46" y="56"/>
                    </a:lnTo>
                    <a:lnTo>
                      <a:pt x="48" y="56"/>
                    </a:lnTo>
                    <a:lnTo>
                      <a:pt x="48" y="54"/>
                    </a:lnTo>
                    <a:lnTo>
                      <a:pt x="48" y="54"/>
                    </a:lnTo>
                    <a:lnTo>
                      <a:pt x="48" y="52"/>
                    </a:lnTo>
                    <a:lnTo>
                      <a:pt x="48" y="50"/>
                    </a:lnTo>
                    <a:lnTo>
                      <a:pt x="46" y="48"/>
                    </a:lnTo>
                    <a:lnTo>
                      <a:pt x="48" y="44"/>
                    </a:lnTo>
                    <a:lnTo>
                      <a:pt x="48" y="44"/>
                    </a:lnTo>
                    <a:lnTo>
                      <a:pt x="48" y="40"/>
                    </a:lnTo>
                    <a:lnTo>
                      <a:pt x="48" y="42"/>
                    </a:lnTo>
                    <a:lnTo>
                      <a:pt x="48" y="44"/>
                    </a:lnTo>
                    <a:lnTo>
                      <a:pt x="46" y="44"/>
                    </a:lnTo>
                    <a:lnTo>
                      <a:pt x="46" y="42"/>
                    </a:lnTo>
                    <a:lnTo>
                      <a:pt x="48" y="40"/>
                    </a:lnTo>
                    <a:lnTo>
                      <a:pt x="48" y="38"/>
                    </a:lnTo>
                    <a:lnTo>
                      <a:pt x="48" y="36"/>
                    </a:lnTo>
                    <a:lnTo>
                      <a:pt x="48" y="34"/>
                    </a:lnTo>
                    <a:lnTo>
                      <a:pt x="50" y="30"/>
                    </a:lnTo>
                    <a:lnTo>
                      <a:pt x="50" y="30"/>
                    </a:lnTo>
                    <a:lnTo>
                      <a:pt x="50" y="32"/>
                    </a:lnTo>
                    <a:lnTo>
                      <a:pt x="50" y="32"/>
                    </a:lnTo>
                    <a:lnTo>
                      <a:pt x="50" y="34"/>
                    </a:lnTo>
                    <a:lnTo>
                      <a:pt x="50" y="36"/>
                    </a:lnTo>
                    <a:lnTo>
                      <a:pt x="50" y="36"/>
                    </a:lnTo>
                    <a:lnTo>
                      <a:pt x="52" y="34"/>
                    </a:lnTo>
                    <a:lnTo>
                      <a:pt x="52" y="30"/>
                    </a:lnTo>
                    <a:lnTo>
                      <a:pt x="52" y="24"/>
                    </a:lnTo>
                    <a:lnTo>
                      <a:pt x="52" y="24"/>
                    </a:lnTo>
                    <a:lnTo>
                      <a:pt x="52" y="22"/>
                    </a:lnTo>
                    <a:lnTo>
                      <a:pt x="50" y="22"/>
                    </a:lnTo>
                    <a:lnTo>
                      <a:pt x="50" y="20"/>
                    </a:lnTo>
                    <a:lnTo>
                      <a:pt x="52" y="20"/>
                    </a:lnTo>
                    <a:lnTo>
                      <a:pt x="52" y="20"/>
                    </a:lnTo>
                    <a:lnTo>
                      <a:pt x="52" y="20"/>
                    </a:lnTo>
                    <a:lnTo>
                      <a:pt x="54" y="16"/>
                    </a:lnTo>
                    <a:lnTo>
                      <a:pt x="56" y="14"/>
                    </a:lnTo>
                    <a:lnTo>
                      <a:pt x="56" y="12"/>
                    </a:lnTo>
                    <a:lnTo>
                      <a:pt x="56" y="12"/>
                    </a:lnTo>
                    <a:lnTo>
                      <a:pt x="56" y="10"/>
                    </a:lnTo>
                    <a:lnTo>
                      <a:pt x="56" y="10"/>
                    </a:lnTo>
                    <a:lnTo>
                      <a:pt x="56" y="8"/>
                    </a:lnTo>
                    <a:lnTo>
                      <a:pt x="56" y="6"/>
                    </a:lnTo>
                    <a:lnTo>
                      <a:pt x="56" y="2"/>
                    </a:lnTo>
                    <a:lnTo>
                      <a:pt x="56" y="2"/>
                    </a:lnTo>
                    <a:lnTo>
                      <a:pt x="58" y="0"/>
                    </a:lnTo>
                    <a:lnTo>
                      <a:pt x="56" y="2"/>
                    </a:lnTo>
                    <a:lnTo>
                      <a:pt x="54" y="2"/>
                    </a:lnTo>
                    <a:lnTo>
                      <a:pt x="54" y="0"/>
                    </a:lnTo>
                    <a:lnTo>
                      <a:pt x="52" y="0"/>
                    </a:lnTo>
                    <a:lnTo>
                      <a:pt x="52" y="0"/>
                    </a:lnTo>
                    <a:lnTo>
                      <a:pt x="50" y="2"/>
                    </a:lnTo>
                    <a:lnTo>
                      <a:pt x="48" y="2"/>
                    </a:lnTo>
                    <a:lnTo>
                      <a:pt x="48" y="4"/>
                    </a:lnTo>
                    <a:lnTo>
                      <a:pt x="46" y="4"/>
                    </a:lnTo>
                    <a:lnTo>
                      <a:pt x="44" y="6"/>
                    </a:lnTo>
                    <a:lnTo>
                      <a:pt x="42" y="6"/>
                    </a:lnTo>
                    <a:lnTo>
                      <a:pt x="40" y="6"/>
                    </a:lnTo>
                    <a:lnTo>
                      <a:pt x="40" y="6"/>
                    </a:lnTo>
                    <a:lnTo>
                      <a:pt x="38" y="4"/>
                    </a:lnTo>
                    <a:lnTo>
                      <a:pt x="38" y="4"/>
                    </a:lnTo>
                    <a:lnTo>
                      <a:pt x="36" y="6"/>
                    </a:lnTo>
                    <a:lnTo>
                      <a:pt x="34" y="6"/>
                    </a:lnTo>
                    <a:lnTo>
                      <a:pt x="32" y="10"/>
                    </a:lnTo>
                    <a:lnTo>
                      <a:pt x="32" y="10"/>
                    </a:lnTo>
                    <a:lnTo>
                      <a:pt x="32" y="12"/>
                    </a:lnTo>
                    <a:lnTo>
                      <a:pt x="28" y="14"/>
                    </a:lnTo>
                    <a:lnTo>
                      <a:pt x="26" y="14"/>
                    </a:lnTo>
                    <a:lnTo>
                      <a:pt x="26" y="16"/>
                    </a:lnTo>
                    <a:lnTo>
                      <a:pt x="24" y="16"/>
                    </a:lnTo>
                    <a:lnTo>
                      <a:pt x="22" y="16"/>
                    </a:lnTo>
                    <a:lnTo>
                      <a:pt x="22" y="14"/>
                    </a:lnTo>
                    <a:lnTo>
                      <a:pt x="18" y="14"/>
                    </a:lnTo>
                    <a:lnTo>
                      <a:pt x="14" y="16"/>
                    </a:lnTo>
                    <a:lnTo>
                      <a:pt x="10" y="16"/>
                    </a:lnTo>
                    <a:lnTo>
                      <a:pt x="10" y="18"/>
                    </a:lnTo>
                    <a:lnTo>
                      <a:pt x="10" y="20"/>
                    </a:lnTo>
                    <a:lnTo>
                      <a:pt x="10" y="24"/>
                    </a:lnTo>
                    <a:lnTo>
                      <a:pt x="10" y="26"/>
                    </a:lnTo>
                    <a:lnTo>
                      <a:pt x="6" y="26"/>
                    </a:lnTo>
                    <a:lnTo>
                      <a:pt x="4" y="26"/>
                    </a:lnTo>
                    <a:lnTo>
                      <a:pt x="4" y="28"/>
                    </a:lnTo>
                    <a:lnTo>
                      <a:pt x="4" y="28"/>
                    </a:lnTo>
                    <a:lnTo>
                      <a:pt x="2" y="26"/>
                    </a:lnTo>
                    <a:lnTo>
                      <a:pt x="0" y="28"/>
                    </a:lnTo>
                    <a:lnTo>
                      <a:pt x="6" y="32"/>
                    </a:lnTo>
                    <a:lnTo>
                      <a:pt x="8" y="34"/>
                    </a:lnTo>
                    <a:lnTo>
                      <a:pt x="8" y="36"/>
                    </a:lnTo>
                    <a:lnTo>
                      <a:pt x="10" y="38"/>
                    </a:lnTo>
                    <a:lnTo>
                      <a:pt x="14" y="44"/>
                    </a:lnTo>
                    <a:lnTo>
                      <a:pt x="20" y="50"/>
                    </a:lnTo>
                    <a:lnTo>
                      <a:pt x="20" y="50"/>
                    </a:lnTo>
                    <a:lnTo>
                      <a:pt x="22" y="50"/>
                    </a:lnTo>
                    <a:close/>
                  </a:path>
                </a:pathLst>
              </a:custGeom>
              <a:grpFill/>
              <a:ln w="6350">
                <a:solidFill>
                  <a:srgbClr val="015C7A"/>
                </a:solidFill>
                <a:round/>
                <a:headEnd/>
                <a:tailEnd/>
              </a:ln>
            </p:spPr>
            <p:txBody>
              <a:bodyPr vert="horz" wrap="square" lIns="45665" tIns="22832" rIns="45665" bIns="22832" numCol="1" anchor="t" anchorCtr="0" compatLnSpc="1">
                <a:prstTxWarp prst="textNoShape">
                  <a:avLst/>
                </a:prstTxWarp>
              </a:bodyPr>
              <a:lstStyle/>
              <a:p>
                <a:pPr defTabSz="1751511"/>
                <a:endParaRPr lang="en-US" sz="3448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250" name="Honduras">
                <a:extLst>
                  <a:ext uri="{FF2B5EF4-FFF2-40B4-BE49-F238E27FC236}">
                    <a16:creationId xmlns:a16="http://schemas.microsoft.com/office/drawing/2014/main" id="{FE317056-768D-4D51-9043-EAE6ED663A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29989" y="4034865"/>
                <a:ext cx="156937" cy="76554"/>
              </a:xfrm>
              <a:custGeom>
                <a:avLst/>
                <a:gdLst>
                  <a:gd name="T0" fmla="*/ 30 w 82"/>
                  <a:gd name="T1" fmla="*/ 40 h 40"/>
                  <a:gd name="T2" fmla="*/ 34 w 82"/>
                  <a:gd name="T3" fmla="*/ 38 h 40"/>
                  <a:gd name="T4" fmla="*/ 34 w 82"/>
                  <a:gd name="T5" fmla="*/ 32 h 40"/>
                  <a:gd name="T6" fmla="*/ 38 w 82"/>
                  <a:gd name="T7" fmla="*/ 30 h 40"/>
                  <a:gd name="T8" fmla="*/ 46 w 82"/>
                  <a:gd name="T9" fmla="*/ 28 h 40"/>
                  <a:gd name="T10" fmla="*/ 48 w 82"/>
                  <a:gd name="T11" fmla="*/ 30 h 40"/>
                  <a:gd name="T12" fmla="*/ 50 w 82"/>
                  <a:gd name="T13" fmla="*/ 28 h 40"/>
                  <a:gd name="T14" fmla="*/ 56 w 82"/>
                  <a:gd name="T15" fmla="*/ 26 h 40"/>
                  <a:gd name="T16" fmla="*/ 56 w 82"/>
                  <a:gd name="T17" fmla="*/ 24 h 40"/>
                  <a:gd name="T18" fmla="*/ 60 w 82"/>
                  <a:gd name="T19" fmla="*/ 20 h 40"/>
                  <a:gd name="T20" fmla="*/ 62 w 82"/>
                  <a:gd name="T21" fmla="*/ 18 h 40"/>
                  <a:gd name="T22" fmla="*/ 64 w 82"/>
                  <a:gd name="T23" fmla="*/ 20 h 40"/>
                  <a:gd name="T24" fmla="*/ 68 w 82"/>
                  <a:gd name="T25" fmla="*/ 20 h 40"/>
                  <a:gd name="T26" fmla="*/ 72 w 82"/>
                  <a:gd name="T27" fmla="*/ 18 h 40"/>
                  <a:gd name="T28" fmla="*/ 74 w 82"/>
                  <a:gd name="T29" fmla="*/ 16 h 40"/>
                  <a:gd name="T30" fmla="*/ 76 w 82"/>
                  <a:gd name="T31" fmla="*/ 14 h 40"/>
                  <a:gd name="T32" fmla="*/ 78 w 82"/>
                  <a:gd name="T33" fmla="*/ 16 h 40"/>
                  <a:gd name="T34" fmla="*/ 82 w 82"/>
                  <a:gd name="T35" fmla="*/ 14 h 40"/>
                  <a:gd name="T36" fmla="*/ 82 w 82"/>
                  <a:gd name="T37" fmla="*/ 12 h 40"/>
                  <a:gd name="T38" fmla="*/ 76 w 82"/>
                  <a:gd name="T39" fmla="*/ 10 h 40"/>
                  <a:gd name="T40" fmla="*/ 76 w 82"/>
                  <a:gd name="T41" fmla="*/ 12 h 40"/>
                  <a:gd name="T42" fmla="*/ 72 w 82"/>
                  <a:gd name="T43" fmla="*/ 12 h 40"/>
                  <a:gd name="T44" fmla="*/ 68 w 82"/>
                  <a:gd name="T45" fmla="*/ 10 h 40"/>
                  <a:gd name="T46" fmla="*/ 66 w 82"/>
                  <a:gd name="T47" fmla="*/ 10 h 40"/>
                  <a:gd name="T48" fmla="*/ 68 w 82"/>
                  <a:gd name="T49" fmla="*/ 8 h 40"/>
                  <a:gd name="T50" fmla="*/ 70 w 82"/>
                  <a:gd name="T51" fmla="*/ 8 h 40"/>
                  <a:gd name="T52" fmla="*/ 74 w 82"/>
                  <a:gd name="T53" fmla="*/ 8 h 40"/>
                  <a:gd name="T54" fmla="*/ 68 w 82"/>
                  <a:gd name="T55" fmla="*/ 4 h 40"/>
                  <a:gd name="T56" fmla="*/ 64 w 82"/>
                  <a:gd name="T57" fmla="*/ 4 h 40"/>
                  <a:gd name="T58" fmla="*/ 62 w 82"/>
                  <a:gd name="T59" fmla="*/ 6 h 40"/>
                  <a:gd name="T60" fmla="*/ 56 w 82"/>
                  <a:gd name="T61" fmla="*/ 4 h 40"/>
                  <a:gd name="T62" fmla="*/ 48 w 82"/>
                  <a:gd name="T63" fmla="*/ 2 h 40"/>
                  <a:gd name="T64" fmla="*/ 44 w 82"/>
                  <a:gd name="T65" fmla="*/ 2 h 40"/>
                  <a:gd name="T66" fmla="*/ 44 w 82"/>
                  <a:gd name="T67" fmla="*/ 4 h 40"/>
                  <a:gd name="T68" fmla="*/ 40 w 82"/>
                  <a:gd name="T69" fmla="*/ 4 h 40"/>
                  <a:gd name="T70" fmla="*/ 30 w 82"/>
                  <a:gd name="T71" fmla="*/ 4 h 40"/>
                  <a:gd name="T72" fmla="*/ 20 w 82"/>
                  <a:gd name="T73" fmla="*/ 6 h 40"/>
                  <a:gd name="T74" fmla="*/ 18 w 82"/>
                  <a:gd name="T75" fmla="*/ 6 h 40"/>
                  <a:gd name="T76" fmla="*/ 16 w 82"/>
                  <a:gd name="T77" fmla="*/ 10 h 40"/>
                  <a:gd name="T78" fmla="*/ 10 w 82"/>
                  <a:gd name="T79" fmla="*/ 10 h 40"/>
                  <a:gd name="T80" fmla="*/ 6 w 82"/>
                  <a:gd name="T81" fmla="*/ 16 h 40"/>
                  <a:gd name="T82" fmla="*/ 4 w 82"/>
                  <a:gd name="T83" fmla="*/ 22 h 40"/>
                  <a:gd name="T84" fmla="*/ 2 w 82"/>
                  <a:gd name="T85" fmla="*/ 24 h 40"/>
                  <a:gd name="T86" fmla="*/ 2 w 82"/>
                  <a:gd name="T87" fmla="*/ 26 h 40"/>
                  <a:gd name="T88" fmla="*/ 2 w 82"/>
                  <a:gd name="T89" fmla="*/ 36 h 40"/>
                  <a:gd name="T90" fmla="*/ 8 w 82"/>
                  <a:gd name="T91" fmla="*/ 38 h 40"/>
                  <a:gd name="T92" fmla="*/ 12 w 82"/>
                  <a:gd name="T93" fmla="*/ 38 h 40"/>
                  <a:gd name="T94" fmla="*/ 10 w 82"/>
                  <a:gd name="T95" fmla="*/ 36 h 40"/>
                  <a:gd name="T96" fmla="*/ 14 w 82"/>
                  <a:gd name="T97" fmla="*/ 38 h 40"/>
                  <a:gd name="T98" fmla="*/ 22 w 82"/>
                  <a:gd name="T99" fmla="*/ 40 h 40"/>
                  <a:gd name="T100" fmla="*/ 22 w 82"/>
                  <a:gd name="T101" fmla="*/ 38 h 40"/>
                  <a:gd name="T102" fmla="*/ 24 w 82"/>
                  <a:gd name="T103" fmla="*/ 36 h 40"/>
                  <a:gd name="T104" fmla="*/ 26 w 82"/>
                  <a:gd name="T105" fmla="*/ 38 h 40"/>
                  <a:gd name="T106" fmla="*/ 28 w 82"/>
                  <a:gd name="T107" fmla="*/ 38 h 40"/>
                  <a:gd name="T108" fmla="*/ 28 w 82"/>
                  <a:gd name="T109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82" h="40">
                    <a:moveTo>
                      <a:pt x="28" y="40"/>
                    </a:moveTo>
                    <a:lnTo>
                      <a:pt x="30" y="40"/>
                    </a:lnTo>
                    <a:lnTo>
                      <a:pt x="34" y="40"/>
                    </a:lnTo>
                    <a:lnTo>
                      <a:pt x="34" y="38"/>
                    </a:lnTo>
                    <a:lnTo>
                      <a:pt x="34" y="34"/>
                    </a:lnTo>
                    <a:lnTo>
                      <a:pt x="34" y="32"/>
                    </a:lnTo>
                    <a:lnTo>
                      <a:pt x="34" y="30"/>
                    </a:lnTo>
                    <a:lnTo>
                      <a:pt x="38" y="30"/>
                    </a:lnTo>
                    <a:lnTo>
                      <a:pt x="42" y="28"/>
                    </a:lnTo>
                    <a:lnTo>
                      <a:pt x="46" y="28"/>
                    </a:lnTo>
                    <a:lnTo>
                      <a:pt x="46" y="30"/>
                    </a:lnTo>
                    <a:lnTo>
                      <a:pt x="48" y="30"/>
                    </a:lnTo>
                    <a:lnTo>
                      <a:pt x="50" y="30"/>
                    </a:lnTo>
                    <a:lnTo>
                      <a:pt x="50" y="28"/>
                    </a:lnTo>
                    <a:lnTo>
                      <a:pt x="52" y="28"/>
                    </a:lnTo>
                    <a:lnTo>
                      <a:pt x="56" y="26"/>
                    </a:lnTo>
                    <a:lnTo>
                      <a:pt x="56" y="24"/>
                    </a:lnTo>
                    <a:lnTo>
                      <a:pt x="56" y="24"/>
                    </a:lnTo>
                    <a:lnTo>
                      <a:pt x="58" y="20"/>
                    </a:lnTo>
                    <a:lnTo>
                      <a:pt x="60" y="20"/>
                    </a:lnTo>
                    <a:lnTo>
                      <a:pt x="62" y="18"/>
                    </a:lnTo>
                    <a:lnTo>
                      <a:pt x="62" y="18"/>
                    </a:lnTo>
                    <a:lnTo>
                      <a:pt x="64" y="20"/>
                    </a:lnTo>
                    <a:lnTo>
                      <a:pt x="64" y="20"/>
                    </a:lnTo>
                    <a:lnTo>
                      <a:pt x="66" y="20"/>
                    </a:lnTo>
                    <a:lnTo>
                      <a:pt x="68" y="20"/>
                    </a:lnTo>
                    <a:lnTo>
                      <a:pt x="70" y="18"/>
                    </a:lnTo>
                    <a:lnTo>
                      <a:pt x="72" y="18"/>
                    </a:lnTo>
                    <a:lnTo>
                      <a:pt x="72" y="16"/>
                    </a:lnTo>
                    <a:lnTo>
                      <a:pt x="74" y="16"/>
                    </a:lnTo>
                    <a:lnTo>
                      <a:pt x="76" y="14"/>
                    </a:lnTo>
                    <a:lnTo>
                      <a:pt x="76" y="14"/>
                    </a:lnTo>
                    <a:lnTo>
                      <a:pt x="78" y="14"/>
                    </a:lnTo>
                    <a:lnTo>
                      <a:pt x="78" y="16"/>
                    </a:lnTo>
                    <a:lnTo>
                      <a:pt x="80" y="16"/>
                    </a:lnTo>
                    <a:lnTo>
                      <a:pt x="82" y="14"/>
                    </a:lnTo>
                    <a:lnTo>
                      <a:pt x="82" y="14"/>
                    </a:lnTo>
                    <a:lnTo>
                      <a:pt x="82" y="12"/>
                    </a:lnTo>
                    <a:lnTo>
                      <a:pt x="78" y="10"/>
                    </a:lnTo>
                    <a:lnTo>
                      <a:pt x="76" y="10"/>
                    </a:lnTo>
                    <a:lnTo>
                      <a:pt x="76" y="10"/>
                    </a:lnTo>
                    <a:lnTo>
                      <a:pt x="76" y="12"/>
                    </a:lnTo>
                    <a:lnTo>
                      <a:pt x="74" y="12"/>
                    </a:lnTo>
                    <a:lnTo>
                      <a:pt x="72" y="12"/>
                    </a:lnTo>
                    <a:lnTo>
                      <a:pt x="70" y="10"/>
                    </a:lnTo>
                    <a:lnTo>
                      <a:pt x="68" y="10"/>
                    </a:lnTo>
                    <a:lnTo>
                      <a:pt x="66" y="10"/>
                    </a:lnTo>
                    <a:lnTo>
                      <a:pt x="66" y="10"/>
                    </a:lnTo>
                    <a:lnTo>
                      <a:pt x="68" y="8"/>
                    </a:lnTo>
                    <a:lnTo>
                      <a:pt x="68" y="8"/>
                    </a:lnTo>
                    <a:lnTo>
                      <a:pt x="68" y="8"/>
                    </a:lnTo>
                    <a:lnTo>
                      <a:pt x="70" y="8"/>
                    </a:lnTo>
                    <a:lnTo>
                      <a:pt x="74" y="8"/>
                    </a:lnTo>
                    <a:lnTo>
                      <a:pt x="74" y="8"/>
                    </a:lnTo>
                    <a:lnTo>
                      <a:pt x="72" y="6"/>
                    </a:lnTo>
                    <a:lnTo>
                      <a:pt x="68" y="4"/>
                    </a:lnTo>
                    <a:lnTo>
                      <a:pt x="66" y="4"/>
                    </a:lnTo>
                    <a:lnTo>
                      <a:pt x="64" y="4"/>
                    </a:lnTo>
                    <a:lnTo>
                      <a:pt x="64" y="4"/>
                    </a:lnTo>
                    <a:lnTo>
                      <a:pt x="62" y="6"/>
                    </a:lnTo>
                    <a:lnTo>
                      <a:pt x="62" y="4"/>
                    </a:lnTo>
                    <a:lnTo>
                      <a:pt x="56" y="4"/>
                    </a:lnTo>
                    <a:lnTo>
                      <a:pt x="50" y="4"/>
                    </a:lnTo>
                    <a:lnTo>
                      <a:pt x="48" y="2"/>
                    </a:lnTo>
                    <a:lnTo>
                      <a:pt x="44" y="0"/>
                    </a:lnTo>
                    <a:lnTo>
                      <a:pt x="44" y="2"/>
                    </a:lnTo>
                    <a:lnTo>
                      <a:pt x="46" y="2"/>
                    </a:lnTo>
                    <a:lnTo>
                      <a:pt x="44" y="4"/>
                    </a:lnTo>
                    <a:lnTo>
                      <a:pt x="42" y="4"/>
                    </a:lnTo>
                    <a:lnTo>
                      <a:pt x="40" y="4"/>
                    </a:lnTo>
                    <a:lnTo>
                      <a:pt x="36" y="4"/>
                    </a:lnTo>
                    <a:lnTo>
                      <a:pt x="30" y="4"/>
                    </a:lnTo>
                    <a:lnTo>
                      <a:pt x="24" y="4"/>
                    </a:lnTo>
                    <a:lnTo>
                      <a:pt x="20" y="6"/>
                    </a:lnTo>
                    <a:lnTo>
                      <a:pt x="20" y="4"/>
                    </a:lnTo>
                    <a:lnTo>
                      <a:pt x="18" y="6"/>
                    </a:lnTo>
                    <a:lnTo>
                      <a:pt x="16" y="8"/>
                    </a:lnTo>
                    <a:lnTo>
                      <a:pt x="16" y="10"/>
                    </a:lnTo>
                    <a:lnTo>
                      <a:pt x="12" y="12"/>
                    </a:lnTo>
                    <a:lnTo>
                      <a:pt x="10" y="10"/>
                    </a:lnTo>
                    <a:lnTo>
                      <a:pt x="8" y="14"/>
                    </a:lnTo>
                    <a:lnTo>
                      <a:pt x="6" y="16"/>
                    </a:lnTo>
                    <a:lnTo>
                      <a:pt x="6" y="18"/>
                    </a:lnTo>
                    <a:lnTo>
                      <a:pt x="4" y="22"/>
                    </a:lnTo>
                    <a:lnTo>
                      <a:pt x="2" y="24"/>
                    </a:lnTo>
                    <a:lnTo>
                      <a:pt x="2" y="24"/>
                    </a:lnTo>
                    <a:lnTo>
                      <a:pt x="2" y="26"/>
                    </a:lnTo>
                    <a:lnTo>
                      <a:pt x="2" y="26"/>
                    </a:lnTo>
                    <a:lnTo>
                      <a:pt x="0" y="32"/>
                    </a:lnTo>
                    <a:lnTo>
                      <a:pt x="2" y="36"/>
                    </a:lnTo>
                    <a:lnTo>
                      <a:pt x="2" y="34"/>
                    </a:lnTo>
                    <a:lnTo>
                      <a:pt x="8" y="38"/>
                    </a:lnTo>
                    <a:lnTo>
                      <a:pt x="10" y="38"/>
                    </a:lnTo>
                    <a:lnTo>
                      <a:pt x="12" y="38"/>
                    </a:lnTo>
                    <a:lnTo>
                      <a:pt x="10" y="38"/>
                    </a:lnTo>
                    <a:lnTo>
                      <a:pt x="10" y="36"/>
                    </a:lnTo>
                    <a:lnTo>
                      <a:pt x="12" y="36"/>
                    </a:lnTo>
                    <a:lnTo>
                      <a:pt x="14" y="38"/>
                    </a:lnTo>
                    <a:lnTo>
                      <a:pt x="16" y="40"/>
                    </a:lnTo>
                    <a:lnTo>
                      <a:pt x="22" y="40"/>
                    </a:lnTo>
                    <a:lnTo>
                      <a:pt x="22" y="38"/>
                    </a:lnTo>
                    <a:lnTo>
                      <a:pt x="22" y="38"/>
                    </a:lnTo>
                    <a:lnTo>
                      <a:pt x="24" y="36"/>
                    </a:lnTo>
                    <a:lnTo>
                      <a:pt x="24" y="36"/>
                    </a:lnTo>
                    <a:lnTo>
                      <a:pt x="26" y="38"/>
                    </a:lnTo>
                    <a:lnTo>
                      <a:pt x="26" y="38"/>
                    </a:lnTo>
                    <a:lnTo>
                      <a:pt x="26" y="36"/>
                    </a:lnTo>
                    <a:lnTo>
                      <a:pt x="28" y="38"/>
                    </a:lnTo>
                    <a:lnTo>
                      <a:pt x="28" y="38"/>
                    </a:lnTo>
                    <a:lnTo>
                      <a:pt x="28" y="40"/>
                    </a:lnTo>
                    <a:lnTo>
                      <a:pt x="28" y="40"/>
                    </a:lnTo>
                    <a:close/>
                  </a:path>
                </a:pathLst>
              </a:custGeom>
              <a:grpFill/>
              <a:ln w="6350">
                <a:solidFill>
                  <a:srgbClr val="015C7A"/>
                </a:solidFill>
                <a:round/>
                <a:headEnd/>
                <a:tailEnd/>
              </a:ln>
            </p:spPr>
            <p:txBody>
              <a:bodyPr vert="horz" wrap="square" lIns="45665" tIns="22832" rIns="45665" bIns="22832" numCol="1" anchor="t" anchorCtr="0" compatLnSpc="1">
                <a:prstTxWarp prst="textNoShape">
                  <a:avLst/>
                </a:prstTxWarp>
              </a:bodyPr>
              <a:lstStyle/>
              <a:p>
                <a:pPr defTabSz="1751511"/>
                <a:endParaRPr lang="en-US" sz="3448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251" name="El Salvador">
                <a:extLst>
                  <a:ext uri="{FF2B5EF4-FFF2-40B4-BE49-F238E27FC236}">
                    <a16:creationId xmlns:a16="http://schemas.microsoft.com/office/drawing/2014/main" id="{0D5A0C93-8AF0-4B8E-B822-4CA68F7D90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18506" y="4076970"/>
                <a:ext cx="57416" cy="34449"/>
              </a:xfrm>
              <a:custGeom>
                <a:avLst/>
                <a:gdLst>
                  <a:gd name="T0" fmla="*/ 10 w 30"/>
                  <a:gd name="T1" fmla="*/ 0 h 18"/>
                  <a:gd name="T2" fmla="*/ 12 w 30"/>
                  <a:gd name="T3" fmla="*/ 0 h 18"/>
                  <a:gd name="T4" fmla="*/ 14 w 30"/>
                  <a:gd name="T5" fmla="*/ 2 h 18"/>
                  <a:gd name="T6" fmla="*/ 14 w 30"/>
                  <a:gd name="T7" fmla="*/ 2 h 18"/>
                  <a:gd name="T8" fmla="*/ 16 w 30"/>
                  <a:gd name="T9" fmla="*/ 2 h 18"/>
                  <a:gd name="T10" fmla="*/ 18 w 30"/>
                  <a:gd name="T11" fmla="*/ 2 h 18"/>
                  <a:gd name="T12" fmla="*/ 20 w 30"/>
                  <a:gd name="T13" fmla="*/ 2 h 18"/>
                  <a:gd name="T14" fmla="*/ 22 w 30"/>
                  <a:gd name="T15" fmla="*/ 6 h 18"/>
                  <a:gd name="T16" fmla="*/ 22 w 30"/>
                  <a:gd name="T17" fmla="*/ 6 h 18"/>
                  <a:gd name="T18" fmla="*/ 24 w 30"/>
                  <a:gd name="T19" fmla="*/ 8 h 18"/>
                  <a:gd name="T20" fmla="*/ 24 w 30"/>
                  <a:gd name="T21" fmla="*/ 6 h 18"/>
                  <a:gd name="T22" fmla="*/ 24 w 30"/>
                  <a:gd name="T23" fmla="*/ 6 h 18"/>
                  <a:gd name="T24" fmla="*/ 28 w 30"/>
                  <a:gd name="T25" fmla="*/ 4 h 18"/>
                  <a:gd name="T26" fmla="*/ 28 w 30"/>
                  <a:gd name="T27" fmla="*/ 6 h 18"/>
                  <a:gd name="T28" fmla="*/ 30 w 30"/>
                  <a:gd name="T29" fmla="*/ 6 h 18"/>
                  <a:gd name="T30" fmla="*/ 30 w 30"/>
                  <a:gd name="T31" fmla="*/ 8 h 18"/>
                  <a:gd name="T32" fmla="*/ 30 w 30"/>
                  <a:gd name="T33" fmla="*/ 10 h 18"/>
                  <a:gd name="T34" fmla="*/ 30 w 30"/>
                  <a:gd name="T35" fmla="*/ 10 h 18"/>
                  <a:gd name="T36" fmla="*/ 28 w 30"/>
                  <a:gd name="T37" fmla="*/ 14 h 18"/>
                  <a:gd name="T38" fmla="*/ 30 w 30"/>
                  <a:gd name="T39" fmla="*/ 14 h 18"/>
                  <a:gd name="T40" fmla="*/ 28 w 30"/>
                  <a:gd name="T41" fmla="*/ 16 h 18"/>
                  <a:gd name="T42" fmla="*/ 28 w 30"/>
                  <a:gd name="T43" fmla="*/ 16 h 18"/>
                  <a:gd name="T44" fmla="*/ 28 w 30"/>
                  <a:gd name="T45" fmla="*/ 18 h 18"/>
                  <a:gd name="T46" fmla="*/ 22 w 30"/>
                  <a:gd name="T47" fmla="*/ 18 h 18"/>
                  <a:gd name="T48" fmla="*/ 20 w 30"/>
                  <a:gd name="T49" fmla="*/ 16 h 18"/>
                  <a:gd name="T50" fmla="*/ 18 w 30"/>
                  <a:gd name="T51" fmla="*/ 14 h 18"/>
                  <a:gd name="T52" fmla="*/ 16 w 30"/>
                  <a:gd name="T53" fmla="*/ 14 h 18"/>
                  <a:gd name="T54" fmla="*/ 16 w 30"/>
                  <a:gd name="T55" fmla="*/ 16 h 18"/>
                  <a:gd name="T56" fmla="*/ 18 w 30"/>
                  <a:gd name="T57" fmla="*/ 16 h 18"/>
                  <a:gd name="T58" fmla="*/ 16 w 30"/>
                  <a:gd name="T59" fmla="*/ 16 h 18"/>
                  <a:gd name="T60" fmla="*/ 14 w 30"/>
                  <a:gd name="T61" fmla="*/ 16 h 18"/>
                  <a:gd name="T62" fmla="*/ 8 w 30"/>
                  <a:gd name="T63" fmla="*/ 12 h 18"/>
                  <a:gd name="T64" fmla="*/ 8 w 30"/>
                  <a:gd name="T65" fmla="*/ 14 h 18"/>
                  <a:gd name="T66" fmla="*/ 4 w 30"/>
                  <a:gd name="T67" fmla="*/ 12 h 18"/>
                  <a:gd name="T68" fmla="*/ 2 w 30"/>
                  <a:gd name="T69" fmla="*/ 10 h 18"/>
                  <a:gd name="T70" fmla="*/ 0 w 30"/>
                  <a:gd name="T71" fmla="*/ 10 h 18"/>
                  <a:gd name="T72" fmla="*/ 0 w 30"/>
                  <a:gd name="T73" fmla="*/ 10 h 18"/>
                  <a:gd name="T74" fmla="*/ 0 w 30"/>
                  <a:gd name="T75" fmla="*/ 8 h 18"/>
                  <a:gd name="T76" fmla="*/ 0 w 30"/>
                  <a:gd name="T77" fmla="*/ 8 h 18"/>
                  <a:gd name="T78" fmla="*/ 2 w 30"/>
                  <a:gd name="T79" fmla="*/ 4 h 18"/>
                  <a:gd name="T80" fmla="*/ 6 w 30"/>
                  <a:gd name="T81" fmla="*/ 4 h 18"/>
                  <a:gd name="T82" fmla="*/ 8 w 30"/>
                  <a:gd name="T83" fmla="*/ 4 h 18"/>
                  <a:gd name="T84" fmla="*/ 8 w 30"/>
                  <a:gd name="T85" fmla="*/ 2 h 18"/>
                  <a:gd name="T86" fmla="*/ 10 w 30"/>
                  <a:gd name="T87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30" h="18">
                    <a:moveTo>
                      <a:pt x="10" y="0"/>
                    </a:moveTo>
                    <a:lnTo>
                      <a:pt x="12" y="0"/>
                    </a:lnTo>
                    <a:lnTo>
                      <a:pt x="14" y="2"/>
                    </a:lnTo>
                    <a:lnTo>
                      <a:pt x="14" y="2"/>
                    </a:lnTo>
                    <a:lnTo>
                      <a:pt x="16" y="2"/>
                    </a:lnTo>
                    <a:lnTo>
                      <a:pt x="18" y="2"/>
                    </a:lnTo>
                    <a:lnTo>
                      <a:pt x="20" y="2"/>
                    </a:lnTo>
                    <a:lnTo>
                      <a:pt x="22" y="6"/>
                    </a:lnTo>
                    <a:lnTo>
                      <a:pt x="22" y="6"/>
                    </a:lnTo>
                    <a:lnTo>
                      <a:pt x="24" y="8"/>
                    </a:lnTo>
                    <a:lnTo>
                      <a:pt x="24" y="6"/>
                    </a:lnTo>
                    <a:lnTo>
                      <a:pt x="24" y="6"/>
                    </a:lnTo>
                    <a:lnTo>
                      <a:pt x="28" y="4"/>
                    </a:lnTo>
                    <a:lnTo>
                      <a:pt x="28" y="6"/>
                    </a:lnTo>
                    <a:lnTo>
                      <a:pt x="30" y="6"/>
                    </a:lnTo>
                    <a:lnTo>
                      <a:pt x="30" y="8"/>
                    </a:lnTo>
                    <a:lnTo>
                      <a:pt x="30" y="10"/>
                    </a:lnTo>
                    <a:lnTo>
                      <a:pt x="30" y="10"/>
                    </a:lnTo>
                    <a:lnTo>
                      <a:pt x="28" y="14"/>
                    </a:lnTo>
                    <a:lnTo>
                      <a:pt x="30" y="14"/>
                    </a:lnTo>
                    <a:lnTo>
                      <a:pt x="28" y="16"/>
                    </a:lnTo>
                    <a:lnTo>
                      <a:pt x="28" y="16"/>
                    </a:lnTo>
                    <a:lnTo>
                      <a:pt x="28" y="18"/>
                    </a:lnTo>
                    <a:lnTo>
                      <a:pt x="22" y="18"/>
                    </a:lnTo>
                    <a:lnTo>
                      <a:pt x="20" y="16"/>
                    </a:lnTo>
                    <a:lnTo>
                      <a:pt x="18" y="14"/>
                    </a:lnTo>
                    <a:lnTo>
                      <a:pt x="16" y="14"/>
                    </a:lnTo>
                    <a:lnTo>
                      <a:pt x="16" y="16"/>
                    </a:lnTo>
                    <a:lnTo>
                      <a:pt x="18" y="16"/>
                    </a:lnTo>
                    <a:lnTo>
                      <a:pt x="16" y="16"/>
                    </a:lnTo>
                    <a:lnTo>
                      <a:pt x="14" y="16"/>
                    </a:lnTo>
                    <a:lnTo>
                      <a:pt x="8" y="12"/>
                    </a:lnTo>
                    <a:lnTo>
                      <a:pt x="8" y="14"/>
                    </a:lnTo>
                    <a:lnTo>
                      <a:pt x="4" y="12"/>
                    </a:lnTo>
                    <a:lnTo>
                      <a:pt x="2" y="10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2" y="4"/>
                    </a:lnTo>
                    <a:lnTo>
                      <a:pt x="6" y="4"/>
                    </a:lnTo>
                    <a:lnTo>
                      <a:pt x="8" y="4"/>
                    </a:lnTo>
                    <a:lnTo>
                      <a:pt x="8" y="2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 w="6350">
                <a:solidFill>
                  <a:srgbClr val="015C7A"/>
                </a:solidFill>
                <a:round/>
                <a:headEnd/>
                <a:tailEnd/>
              </a:ln>
            </p:spPr>
            <p:txBody>
              <a:bodyPr vert="horz" wrap="square" lIns="45665" tIns="22832" rIns="45665" bIns="22832" numCol="1" anchor="t" anchorCtr="0" compatLnSpc="1">
                <a:prstTxWarp prst="textNoShape">
                  <a:avLst/>
                </a:prstTxWarp>
              </a:bodyPr>
              <a:lstStyle/>
              <a:p>
                <a:pPr defTabSz="1751511"/>
                <a:endParaRPr lang="en-US" sz="3448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252" name="Belize">
                <a:extLst>
                  <a:ext uri="{FF2B5EF4-FFF2-40B4-BE49-F238E27FC236}">
                    <a16:creationId xmlns:a16="http://schemas.microsoft.com/office/drawing/2014/main" id="{A82463FD-91D9-4119-BFBF-22DBB06427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45300" y="3981277"/>
                <a:ext cx="26794" cy="57416"/>
              </a:xfrm>
              <a:custGeom>
                <a:avLst/>
                <a:gdLst>
                  <a:gd name="T0" fmla="*/ 0 w 14"/>
                  <a:gd name="T1" fmla="*/ 8 h 30"/>
                  <a:gd name="T2" fmla="*/ 0 w 14"/>
                  <a:gd name="T3" fmla="*/ 8 h 30"/>
                  <a:gd name="T4" fmla="*/ 0 w 14"/>
                  <a:gd name="T5" fmla="*/ 6 h 30"/>
                  <a:gd name="T6" fmla="*/ 0 w 14"/>
                  <a:gd name="T7" fmla="*/ 4 h 30"/>
                  <a:gd name="T8" fmla="*/ 2 w 14"/>
                  <a:gd name="T9" fmla="*/ 4 h 30"/>
                  <a:gd name="T10" fmla="*/ 2 w 14"/>
                  <a:gd name="T11" fmla="*/ 6 h 30"/>
                  <a:gd name="T12" fmla="*/ 4 w 14"/>
                  <a:gd name="T13" fmla="*/ 6 h 30"/>
                  <a:gd name="T14" fmla="*/ 4 w 14"/>
                  <a:gd name="T15" fmla="*/ 6 h 30"/>
                  <a:gd name="T16" fmla="*/ 4 w 14"/>
                  <a:gd name="T17" fmla="*/ 6 h 30"/>
                  <a:gd name="T18" fmla="*/ 4 w 14"/>
                  <a:gd name="T19" fmla="*/ 4 h 30"/>
                  <a:gd name="T20" fmla="*/ 6 w 14"/>
                  <a:gd name="T21" fmla="*/ 2 h 30"/>
                  <a:gd name="T22" fmla="*/ 8 w 14"/>
                  <a:gd name="T23" fmla="*/ 0 h 30"/>
                  <a:gd name="T24" fmla="*/ 8 w 14"/>
                  <a:gd name="T25" fmla="*/ 0 h 30"/>
                  <a:gd name="T26" fmla="*/ 8 w 14"/>
                  <a:gd name="T27" fmla="*/ 0 h 30"/>
                  <a:gd name="T28" fmla="*/ 10 w 14"/>
                  <a:gd name="T29" fmla="*/ 0 h 30"/>
                  <a:gd name="T30" fmla="*/ 10 w 14"/>
                  <a:gd name="T31" fmla="*/ 0 h 30"/>
                  <a:gd name="T32" fmla="*/ 12 w 14"/>
                  <a:gd name="T33" fmla="*/ 0 h 30"/>
                  <a:gd name="T34" fmla="*/ 14 w 14"/>
                  <a:gd name="T35" fmla="*/ 0 h 30"/>
                  <a:gd name="T36" fmla="*/ 14 w 14"/>
                  <a:gd name="T37" fmla="*/ 0 h 30"/>
                  <a:gd name="T38" fmla="*/ 14 w 14"/>
                  <a:gd name="T39" fmla="*/ 2 h 30"/>
                  <a:gd name="T40" fmla="*/ 12 w 14"/>
                  <a:gd name="T41" fmla="*/ 8 h 30"/>
                  <a:gd name="T42" fmla="*/ 12 w 14"/>
                  <a:gd name="T43" fmla="*/ 10 h 30"/>
                  <a:gd name="T44" fmla="*/ 10 w 14"/>
                  <a:gd name="T45" fmla="*/ 14 h 30"/>
                  <a:gd name="T46" fmla="*/ 12 w 14"/>
                  <a:gd name="T47" fmla="*/ 16 h 30"/>
                  <a:gd name="T48" fmla="*/ 12 w 14"/>
                  <a:gd name="T49" fmla="*/ 20 h 30"/>
                  <a:gd name="T50" fmla="*/ 10 w 14"/>
                  <a:gd name="T51" fmla="*/ 22 h 30"/>
                  <a:gd name="T52" fmla="*/ 8 w 14"/>
                  <a:gd name="T53" fmla="*/ 28 h 30"/>
                  <a:gd name="T54" fmla="*/ 6 w 14"/>
                  <a:gd name="T55" fmla="*/ 26 h 30"/>
                  <a:gd name="T56" fmla="*/ 4 w 14"/>
                  <a:gd name="T57" fmla="*/ 28 h 30"/>
                  <a:gd name="T58" fmla="*/ 2 w 14"/>
                  <a:gd name="T59" fmla="*/ 30 h 30"/>
                  <a:gd name="T60" fmla="*/ 2 w 14"/>
                  <a:gd name="T61" fmla="*/ 30 h 30"/>
                  <a:gd name="T62" fmla="*/ 2 w 14"/>
                  <a:gd name="T63" fmla="*/ 30 h 30"/>
                  <a:gd name="T64" fmla="*/ 0 w 14"/>
                  <a:gd name="T65" fmla="*/ 30 h 30"/>
                  <a:gd name="T66" fmla="*/ 0 w 14"/>
                  <a:gd name="T67" fmla="*/ 30 h 30"/>
                  <a:gd name="T68" fmla="*/ 0 w 14"/>
                  <a:gd name="T69" fmla="*/ 8 h 30"/>
                  <a:gd name="T70" fmla="*/ 0 w 14"/>
                  <a:gd name="T71" fmla="*/ 8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4" h="30">
                    <a:moveTo>
                      <a:pt x="0" y="8"/>
                    </a:moveTo>
                    <a:lnTo>
                      <a:pt x="0" y="8"/>
                    </a:lnTo>
                    <a:lnTo>
                      <a:pt x="0" y="6"/>
                    </a:lnTo>
                    <a:lnTo>
                      <a:pt x="0" y="4"/>
                    </a:lnTo>
                    <a:lnTo>
                      <a:pt x="2" y="4"/>
                    </a:lnTo>
                    <a:lnTo>
                      <a:pt x="2" y="6"/>
                    </a:lnTo>
                    <a:lnTo>
                      <a:pt x="4" y="6"/>
                    </a:lnTo>
                    <a:lnTo>
                      <a:pt x="4" y="6"/>
                    </a:lnTo>
                    <a:lnTo>
                      <a:pt x="4" y="6"/>
                    </a:lnTo>
                    <a:lnTo>
                      <a:pt x="4" y="4"/>
                    </a:lnTo>
                    <a:lnTo>
                      <a:pt x="6" y="2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12" y="0"/>
                    </a:lnTo>
                    <a:lnTo>
                      <a:pt x="14" y="0"/>
                    </a:lnTo>
                    <a:lnTo>
                      <a:pt x="14" y="0"/>
                    </a:lnTo>
                    <a:lnTo>
                      <a:pt x="14" y="2"/>
                    </a:lnTo>
                    <a:lnTo>
                      <a:pt x="12" y="8"/>
                    </a:lnTo>
                    <a:lnTo>
                      <a:pt x="12" y="10"/>
                    </a:lnTo>
                    <a:lnTo>
                      <a:pt x="10" y="14"/>
                    </a:lnTo>
                    <a:lnTo>
                      <a:pt x="12" y="16"/>
                    </a:lnTo>
                    <a:lnTo>
                      <a:pt x="12" y="20"/>
                    </a:lnTo>
                    <a:lnTo>
                      <a:pt x="10" y="22"/>
                    </a:lnTo>
                    <a:lnTo>
                      <a:pt x="8" y="28"/>
                    </a:lnTo>
                    <a:lnTo>
                      <a:pt x="6" y="26"/>
                    </a:lnTo>
                    <a:lnTo>
                      <a:pt x="4" y="28"/>
                    </a:lnTo>
                    <a:lnTo>
                      <a:pt x="2" y="30"/>
                    </a:lnTo>
                    <a:lnTo>
                      <a:pt x="2" y="30"/>
                    </a:lnTo>
                    <a:lnTo>
                      <a:pt x="2" y="30"/>
                    </a:lnTo>
                    <a:lnTo>
                      <a:pt x="0" y="30"/>
                    </a:lnTo>
                    <a:lnTo>
                      <a:pt x="0" y="30"/>
                    </a:lnTo>
                    <a:lnTo>
                      <a:pt x="0" y="8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 w="6350">
                <a:solidFill>
                  <a:srgbClr val="015C7A"/>
                </a:solidFill>
                <a:round/>
                <a:headEnd/>
                <a:tailEnd/>
              </a:ln>
            </p:spPr>
            <p:txBody>
              <a:bodyPr vert="horz" wrap="square" lIns="45665" tIns="22832" rIns="45665" bIns="22832" numCol="1" anchor="t" anchorCtr="0" compatLnSpc="1">
                <a:prstTxWarp prst="textNoShape">
                  <a:avLst/>
                </a:prstTxWarp>
              </a:bodyPr>
              <a:lstStyle/>
              <a:p>
                <a:pPr defTabSz="1751511"/>
                <a:endParaRPr lang="en-US" sz="3448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253" name="Guatemala">
                <a:extLst>
                  <a:ext uri="{FF2B5EF4-FFF2-40B4-BE49-F238E27FC236}">
                    <a16:creationId xmlns:a16="http://schemas.microsoft.com/office/drawing/2014/main" id="{59544E26-BF0C-4A8A-A210-CB72896D3F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68745" y="3996588"/>
                <a:ext cx="99521" cy="99521"/>
              </a:xfrm>
              <a:custGeom>
                <a:avLst/>
                <a:gdLst>
                  <a:gd name="T0" fmla="*/ 26 w 52"/>
                  <a:gd name="T1" fmla="*/ 52 h 52"/>
                  <a:gd name="T2" fmla="*/ 26 w 52"/>
                  <a:gd name="T3" fmla="*/ 50 h 52"/>
                  <a:gd name="T4" fmla="*/ 26 w 52"/>
                  <a:gd name="T5" fmla="*/ 50 h 52"/>
                  <a:gd name="T6" fmla="*/ 28 w 52"/>
                  <a:gd name="T7" fmla="*/ 46 h 52"/>
                  <a:gd name="T8" fmla="*/ 32 w 52"/>
                  <a:gd name="T9" fmla="*/ 46 h 52"/>
                  <a:gd name="T10" fmla="*/ 34 w 52"/>
                  <a:gd name="T11" fmla="*/ 46 h 52"/>
                  <a:gd name="T12" fmla="*/ 34 w 52"/>
                  <a:gd name="T13" fmla="*/ 44 h 52"/>
                  <a:gd name="T14" fmla="*/ 36 w 52"/>
                  <a:gd name="T15" fmla="*/ 42 h 52"/>
                  <a:gd name="T16" fmla="*/ 38 w 52"/>
                  <a:gd name="T17" fmla="*/ 38 h 52"/>
                  <a:gd name="T18" fmla="*/ 38 w 52"/>
                  <a:gd name="T19" fmla="*/ 36 h 52"/>
                  <a:gd name="T20" fmla="*/ 40 w 52"/>
                  <a:gd name="T21" fmla="*/ 34 h 52"/>
                  <a:gd name="T22" fmla="*/ 42 w 52"/>
                  <a:gd name="T23" fmla="*/ 30 h 52"/>
                  <a:gd name="T24" fmla="*/ 44 w 52"/>
                  <a:gd name="T25" fmla="*/ 32 h 52"/>
                  <a:gd name="T26" fmla="*/ 48 w 52"/>
                  <a:gd name="T27" fmla="*/ 30 h 52"/>
                  <a:gd name="T28" fmla="*/ 48 w 52"/>
                  <a:gd name="T29" fmla="*/ 28 h 52"/>
                  <a:gd name="T30" fmla="*/ 50 w 52"/>
                  <a:gd name="T31" fmla="*/ 26 h 52"/>
                  <a:gd name="T32" fmla="*/ 52 w 52"/>
                  <a:gd name="T33" fmla="*/ 24 h 52"/>
                  <a:gd name="T34" fmla="*/ 50 w 52"/>
                  <a:gd name="T35" fmla="*/ 24 h 52"/>
                  <a:gd name="T36" fmla="*/ 48 w 52"/>
                  <a:gd name="T37" fmla="*/ 24 h 52"/>
                  <a:gd name="T38" fmla="*/ 48 w 52"/>
                  <a:gd name="T39" fmla="*/ 26 h 52"/>
                  <a:gd name="T40" fmla="*/ 46 w 52"/>
                  <a:gd name="T41" fmla="*/ 24 h 52"/>
                  <a:gd name="T42" fmla="*/ 44 w 52"/>
                  <a:gd name="T43" fmla="*/ 24 h 52"/>
                  <a:gd name="T44" fmla="*/ 42 w 52"/>
                  <a:gd name="T45" fmla="*/ 22 h 52"/>
                  <a:gd name="T46" fmla="*/ 42 w 52"/>
                  <a:gd name="T47" fmla="*/ 22 h 52"/>
                  <a:gd name="T48" fmla="*/ 40 w 52"/>
                  <a:gd name="T49" fmla="*/ 22 h 52"/>
                  <a:gd name="T50" fmla="*/ 40 w 52"/>
                  <a:gd name="T51" fmla="*/ 22 h 52"/>
                  <a:gd name="T52" fmla="*/ 40 w 52"/>
                  <a:gd name="T53" fmla="*/ 0 h 52"/>
                  <a:gd name="T54" fmla="*/ 40 w 52"/>
                  <a:gd name="T55" fmla="*/ 0 h 52"/>
                  <a:gd name="T56" fmla="*/ 18 w 52"/>
                  <a:gd name="T57" fmla="*/ 0 h 52"/>
                  <a:gd name="T58" fmla="*/ 18 w 52"/>
                  <a:gd name="T59" fmla="*/ 6 h 52"/>
                  <a:gd name="T60" fmla="*/ 12 w 52"/>
                  <a:gd name="T61" fmla="*/ 6 h 52"/>
                  <a:gd name="T62" fmla="*/ 14 w 52"/>
                  <a:gd name="T63" fmla="*/ 8 h 52"/>
                  <a:gd name="T64" fmla="*/ 14 w 52"/>
                  <a:gd name="T65" fmla="*/ 8 h 52"/>
                  <a:gd name="T66" fmla="*/ 16 w 52"/>
                  <a:gd name="T67" fmla="*/ 10 h 52"/>
                  <a:gd name="T68" fmla="*/ 18 w 52"/>
                  <a:gd name="T69" fmla="*/ 12 h 52"/>
                  <a:gd name="T70" fmla="*/ 20 w 52"/>
                  <a:gd name="T71" fmla="*/ 12 h 52"/>
                  <a:gd name="T72" fmla="*/ 20 w 52"/>
                  <a:gd name="T73" fmla="*/ 14 h 52"/>
                  <a:gd name="T74" fmla="*/ 22 w 52"/>
                  <a:gd name="T75" fmla="*/ 16 h 52"/>
                  <a:gd name="T76" fmla="*/ 22 w 52"/>
                  <a:gd name="T77" fmla="*/ 16 h 52"/>
                  <a:gd name="T78" fmla="*/ 24 w 52"/>
                  <a:gd name="T79" fmla="*/ 16 h 52"/>
                  <a:gd name="T80" fmla="*/ 26 w 52"/>
                  <a:gd name="T81" fmla="*/ 18 h 52"/>
                  <a:gd name="T82" fmla="*/ 26 w 52"/>
                  <a:gd name="T83" fmla="*/ 20 h 52"/>
                  <a:gd name="T84" fmla="*/ 24 w 52"/>
                  <a:gd name="T85" fmla="*/ 20 h 52"/>
                  <a:gd name="T86" fmla="*/ 8 w 52"/>
                  <a:gd name="T87" fmla="*/ 20 h 52"/>
                  <a:gd name="T88" fmla="*/ 2 w 52"/>
                  <a:gd name="T89" fmla="*/ 32 h 52"/>
                  <a:gd name="T90" fmla="*/ 2 w 52"/>
                  <a:gd name="T91" fmla="*/ 34 h 52"/>
                  <a:gd name="T92" fmla="*/ 2 w 52"/>
                  <a:gd name="T93" fmla="*/ 36 h 52"/>
                  <a:gd name="T94" fmla="*/ 2 w 52"/>
                  <a:gd name="T95" fmla="*/ 36 h 52"/>
                  <a:gd name="T96" fmla="*/ 2 w 52"/>
                  <a:gd name="T97" fmla="*/ 36 h 52"/>
                  <a:gd name="T98" fmla="*/ 2 w 52"/>
                  <a:gd name="T99" fmla="*/ 38 h 52"/>
                  <a:gd name="T100" fmla="*/ 2 w 52"/>
                  <a:gd name="T101" fmla="*/ 38 h 52"/>
                  <a:gd name="T102" fmla="*/ 2 w 52"/>
                  <a:gd name="T103" fmla="*/ 40 h 52"/>
                  <a:gd name="T104" fmla="*/ 0 w 52"/>
                  <a:gd name="T105" fmla="*/ 40 h 52"/>
                  <a:gd name="T106" fmla="*/ 0 w 52"/>
                  <a:gd name="T107" fmla="*/ 42 h 52"/>
                  <a:gd name="T108" fmla="*/ 2 w 52"/>
                  <a:gd name="T109" fmla="*/ 44 h 52"/>
                  <a:gd name="T110" fmla="*/ 4 w 52"/>
                  <a:gd name="T111" fmla="*/ 46 h 52"/>
                  <a:gd name="T112" fmla="*/ 6 w 52"/>
                  <a:gd name="T113" fmla="*/ 46 h 52"/>
                  <a:gd name="T114" fmla="*/ 8 w 52"/>
                  <a:gd name="T115" fmla="*/ 48 h 52"/>
                  <a:gd name="T116" fmla="*/ 14 w 52"/>
                  <a:gd name="T117" fmla="*/ 50 h 52"/>
                  <a:gd name="T118" fmla="*/ 18 w 52"/>
                  <a:gd name="T119" fmla="*/ 50 h 52"/>
                  <a:gd name="T120" fmla="*/ 20 w 52"/>
                  <a:gd name="T121" fmla="*/ 50 h 52"/>
                  <a:gd name="T122" fmla="*/ 26 w 52"/>
                  <a:gd name="T123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52" h="52">
                    <a:moveTo>
                      <a:pt x="26" y="52"/>
                    </a:moveTo>
                    <a:lnTo>
                      <a:pt x="26" y="50"/>
                    </a:lnTo>
                    <a:lnTo>
                      <a:pt x="26" y="50"/>
                    </a:lnTo>
                    <a:lnTo>
                      <a:pt x="28" y="46"/>
                    </a:lnTo>
                    <a:lnTo>
                      <a:pt x="32" y="46"/>
                    </a:lnTo>
                    <a:lnTo>
                      <a:pt x="34" y="46"/>
                    </a:lnTo>
                    <a:lnTo>
                      <a:pt x="34" y="44"/>
                    </a:lnTo>
                    <a:lnTo>
                      <a:pt x="36" y="42"/>
                    </a:lnTo>
                    <a:lnTo>
                      <a:pt x="38" y="38"/>
                    </a:lnTo>
                    <a:lnTo>
                      <a:pt x="38" y="36"/>
                    </a:lnTo>
                    <a:lnTo>
                      <a:pt x="40" y="34"/>
                    </a:lnTo>
                    <a:lnTo>
                      <a:pt x="42" y="30"/>
                    </a:lnTo>
                    <a:lnTo>
                      <a:pt x="44" y="32"/>
                    </a:lnTo>
                    <a:lnTo>
                      <a:pt x="48" y="30"/>
                    </a:lnTo>
                    <a:lnTo>
                      <a:pt x="48" y="28"/>
                    </a:lnTo>
                    <a:lnTo>
                      <a:pt x="50" y="26"/>
                    </a:lnTo>
                    <a:lnTo>
                      <a:pt x="52" y="24"/>
                    </a:lnTo>
                    <a:lnTo>
                      <a:pt x="50" y="24"/>
                    </a:lnTo>
                    <a:lnTo>
                      <a:pt x="48" y="24"/>
                    </a:lnTo>
                    <a:lnTo>
                      <a:pt x="48" y="26"/>
                    </a:lnTo>
                    <a:lnTo>
                      <a:pt x="46" y="24"/>
                    </a:lnTo>
                    <a:lnTo>
                      <a:pt x="44" y="24"/>
                    </a:lnTo>
                    <a:lnTo>
                      <a:pt x="42" y="22"/>
                    </a:lnTo>
                    <a:lnTo>
                      <a:pt x="42" y="22"/>
                    </a:lnTo>
                    <a:lnTo>
                      <a:pt x="40" y="22"/>
                    </a:lnTo>
                    <a:lnTo>
                      <a:pt x="40" y="22"/>
                    </a:lnTo>
                    <a:lnTo>
                      <a:pt x="40" y="0"/>
                    </a:lnTo>
                    <a:lnTo>
                      <a:pt x="40" y="0"/>
                    </a:lnTo>
                    <a:lnTo>
                      <a:pt x="18" y="0"/>
                    </a:lnTo>
                    <a:lnTo>
                      <a:pt x="18" y="6"/>
                    </a:lnTo>
                    <a:lnTo>
                      <a:pt x="12" y="6"/>
                    </a:lnTo>
                    <a:lnTo>
                      <a:pt x="14" y="8"/>
                    </a:lnTo>
                    <a:lnTo>
                      <a:pt x="14" y="8"/>
                    </a:lnTo>
                    <a:lnTo>
                      <a:pt x="16" y="10"/>
                    </a:lnTo>
                    <a:lnTo>
                      <a:pt x="18" y="12"/>
                    </a:lnTo>
                    <a:lnTo>
                      <a:pt x="20" y="12"/>
                    </a:lnTo>
                    <a:lnTo>
                      <a:pt x="20" y="14"/>
                    </a:lnTo>
                    <a:lnTo>
                      <a:pt x="22" y="16"/>
                    </a:lnTo>
                    <a:lnTo>
                      <a:pt x="22" y="16"/>
                    </a:lnTo>
                    <a:lnTo>
                      <a:pt x="24" y="16"/>
                    </a:lnTo>
                    <a:lnTo>
                      <a:pt x="26" y="18"/>
                    </a:lnTo>
                    <a:lnTo>
                      <a:pt x="26" y="20"/>
                    </a:lnTo>
                    <a:lnTo>
                      <a:pt x="24" y="20"/>
                    </a:lnTo>
                    <a:lnTo>
                      <a:pt x="8" y="20"/>
                    </a:lnTo>
                    <a:lnTo>
                      <a:pt x="2" y="32"/>
                    </a:lnTo>
                    <a:lnTo>
                      <a:pt x="2" y="34"/>
                    </a:lnTo>
                    <a:lnTo>
                      <a:pt x="2" y="36"/>
                    </a:lnTo>
                    <a:lnTo>
                      <a:pt x="2" y="36"/>
                    </a:lnTo>
                    <a:lnTo>
                      <a:pt x="2" y="36"/>
                    </a:lnTo>
                    <a:lnTo>
                      <a:pt x="2" y="38"/>
                    </a:lnTo>
                    <a:lnTo>
                      <a:pt x="2" y="38"/>
                    </a:lnTo>
                    <a:lnTo>
                      <a:pt x="2" y="40"/>
                    </a:lnTo>
                    <a:lnTo>
                      <a:pt x="0" y="40"/>
                    </a:lnTo>
                    <a:lnTo>
                      <a:pt x="0" y="42"/>
                    </a:lnTo>
                    <a:lnTo>
                      <a:pt x="2" y="44"/>
                    </a:lnTo>
                    <a:lnTo>
                      <a:pt x="4" y="46"/>
                    </a:lnTo>
                    <a:lnTo>
                      <a:pt x="6" y="46"/>
                    </a:lnTo>
                    <a:lnTo>
                      <a:pt x="8" y="48"/>
                    </a:lnTo>
                    <a:lnTo>
                      <a:pt x="14" y="50"/>
                    </a:lnTo>
                    <a:lnTo>
                      <a:pt x="18" y="50"/>
                    </a:lnTo>
                    <a:lnTo>
                      <a:pt x="20" y="50"/>
                    </a:lnTo>
                    <a:lnTo>
                      <a:pt x="26" y="52"/>
                    </a:lnTo>
                    <a:close/>
                  </a:path>
                </a:pathLst>
              </a:custGeom>
              <a:grpFill/>
              <a:ln w="6350">
                <a:solidFill>
                  <a:srgbClr val="015C7A"/>
                </a:solidFill>
                <a:round/>
                <a:headEnd/>
                <a:tailEnd/>
              </a:ln>
            </p:spPr>
            <p:txBody>
              <a:bodyPr vert="horz" wrap="square" lIns="45665" tIns="22832" rIns="45665" bIns="22832" numCol="1" anchor="t" anchorCtr="0" compatLnSpc="1">
                <a:prstTxWarp prst="textNoShape">
                  <a:avLst/>
                </a:prstTxWarp>
              </a:bodyPr>
              <a:lstStyle/>
              <a:p>
                <a:pPr defTabSz="1751511"/>
                <a:endParaRPr lang="en-US" sz="3448">
                  <a:solidFill>
                    <a:srgbClr val="FFFFFF"/>
                  </a:solidFill>
                  <a:latin typeface="Segoe UI"/>
                </a:endParaRPr>
              </a:p>
            </p:txBody>
          </p:sp>
        </p:grpSp>
      </p:grpSp>
      <p:grpSp>
        <p:nvGrpSpPr>
          <p:cNvPr id="269" name="Group 268">
            <a:extLst>
              <a:ext uri="{FF2B5EF4-FFF2-40B4-BE49-F238E27FC236}">
                <a16:creationId xmlns:a16="http://schemas.microsoft.com/office/drawing/2014/main" id="{CAAA5435-432E-49BF-8335-76BC5B64BFFC}"/>
              </a:ext>
            </a:extLst>
          </p:cNvPr>
          <p:cNvGrpSpPr/>
          <p:nvPr/>
        </p:nvGrpSpPr>
        <p:grpSpPr>
          <a:xfrm>
            <a:off x="12134995" y="18909351"/>
            <a:ext cx="823668" cy="1412216"/>
            <a:chOff x="5330456" y="1761200"/>
            <a:chExt cx="2051659" cy="3517674"/>
          </a:xfrm>
          <a:solidFill>
            <a:srgbClr val="545454"/>
          </a:solidFill>
        </p:grpSpPr>
        <p:sp>
          <p:nvSpPr>
            <p:cNvPr id="270" name="Zambia">
              <a:extLst>
                <a:ext uri="{FF2B5EF4-FFF2-40B4-BE49-F238E27FC236}">
                  <a16:creationId xmlns:a16="http://schemas.microsoft.com/office/drawing/2014/main" id="{746EE74C-9585-4BA0-BE1F-2BDBC1B2712D}"/>
                </a:ext>
              </a:extLst>
            </p:cNvPr>
            <p:cNvSpPr>
              <a:spLocks/>
            </p:cNvSpPr>
            <p:nvPr/>
          </p:nvSpPr>
          <p:spPr bwMode="auto">
            <a:xfrm>
              <a:off x="6425184" y="4616678"/>
              <a:ext cx="279424" cy="237319"/>
            </a:xfrm>
            <a:custGeom>
              <a:avLst/>
              <a:gdLst>
                <a:gd name="T0" fmla="*/ 30 w 146"/>
                <a:gd name="T1" fmla="*/ 38 h 124"/>
                <a:gd name="T2" fmla="*/ 34 w 146"/>
                <a:gd name="T3" fmla="*/ 42 h 124"/>
                <a:gd name="T4" fmla="*/ 38 w 146"/>
                <a:gd name="T5" fmla="*/ 40 h 124"/>
                <a:gd name="T6" fmla="*/ 44 w 146"/>
                <a:gd name="T7" fmla="*/ 42 h 124"/>
                <a:gd name="T8" fmla="*/ 46 w 146"/>
                <a:gd name="T9" fmla="*/ 46 h 124"/>
                <a:gd name="T10" fmla="*/ 56 w 146"/>
                <a:gd name="T11" fmla="*/ 50 h 124"/>
                <a:gd name="T12" fmla="*/ 62 w 146"/>
                <a:gd name="T13" fmla="*/ 48 h 124"/>
                <a:gd name="T14" fmla="*/ 68 w 146"/>
                <a:gd name="T15" fmla="*/ 44 h 124"/>
                <a:gd name="T16" fmla="*/ 72 w 146"/>
                <a:gd name="T17" fmla="*/ 52 h 124"/>
                <a:gd name="T18" fmla="*/ 84 w 146"/>
                <a:gd name="T19" fmla="*/ 60 h 124"/>
                <a:gd name="T20" fmla="*/ 92 w 146"/>
                <a:gd name="T21" fmla="*/ 66 h 124"/>
                <a:gd name="T22" fmla="*/ 98 w 146"/>
                <a:gd name="T23" fmla="*/ 66 h 124"/>
                <a:gd name="T24" fmla="*/ 94 w 146"/>
                <a:gd name="T25" fmla="*/ 52 h 124"/>
                <a:gd name="T26" fmla="*/ 90 w 146"/>
                <a:gd name="T27" fmla="*/ 54 h 124"/>
                <a:gd name="T28" fmla="*/ 82 w 146"/>
                <a:gd name="T29" fmla="*/ 46 h 124"/>
                <a:gd name="T30" fmla="*/ 84 w 146"/>
                <a:gd name="T31" fmla="*/ 32 h 124"/>
                <a:gd name="T32" fmla="*/ 86 w 146"/>
                <a:gd name="T33" fmla="*/ 28 h 124"/>
                <a:gd name="T34" fmla="*/ 86 w 146"/>
                <a:gd name="T35" fmla="*/ 22 h 124"/>
                <a:gd name="T36" fmla="*/ 84 w 146"/>
                <a:gd name="T37" fmla="*/ 16 h 124"/>
                <a:gd name="T38" fmla="*/ 116 w 146"/>
                <a:gd name="T39" fmla="*/ 4 h 124"/>
                <a:gd name="T40" fmla="*/ 122 w 146"/>
                <a:gd name="T41" fmla="*/ 6 h 124"/>
                <a:gd name="T42" fmla="*/ 132 w 146"/>
                <a:gd name="T43" fmla="*/ 10 h 124"/>
                <a:gd name="T44" fmla="*/ 138 w 146"/>
                <a:gd name="T45" fmla="*/ 16 h 124"/>
                <a:gd name="T46" fmla="*/ 140 w 146"/>
                <a:gd name="T47" fmla="*/ 20 h 124"/>
                <a:gd name="T48" fmla="*/ 142 w 146"/>
                <a:gd name="T49" fmla="*/ 26 h 124"/>
                <a:gd name="T50" fmla="*/ 146 w 146"/>
                <a:gd name="T51" fmla="*/ 32 h 124"/>
                <a:gd name="T52" fmla="*/ 142 w 146"/>
                <a:gd name="T53" fmla="*/ 40 h 124"/>
                <a:gd name="T54" fmla="*/ 142 w 146"/>
                <a:gd name="T55" fmla="*/ 46 h 124"/>
                <a:gd name="T56" fmla="*/ 144 w 146"/>
                <a:gd name="T57" fmla="*/ 52 h 124"/>
                <a:gd name="T58" fmla="*/ 144 w 146"/>
                <a:gd name="T59" fmla="*/ 54 h 124"/>
                <a:gd name="T60" fmla="*/ 138 w 146"/>
                <a:gd name="T61" fmla="*/ 60 h 124"/>
                <a:gd name="T62" fmla="*/ 138 w 146"/>
                <a:gd name="T63" fmla="*/ 66 h 124"/>
                <a:gd name="T64" fmla="*/ 136 w 146"/>
                <a:gd name="T65" fmla="*/ 72 h 124"/>
                <a:gd name="T66" fmla="*/ 134 w 146"/>
                <a:gd name="T67" fmla="*/ 76 h 124"/>
                <a:gd name="T68" fmla="*/ 110 w 146"/>
                <a:gd name="T69" fmla="*/ 86 h 124"/>
                <a:gd name="T70" fmla="*/ 106 w 146"/>
                <a:gd name="T71" fmla="*/ 94 h 124"/>
                <a:gd name="T72" fmla="*/ 100 w 146"/>
                <a:gd name="T73" fmla="*/ 96 h 124"/>
                <a:gd name="T74" fmla="*/ 92 w 146"/>
                <a:gd name="T75" fmla="*/ 96 h 124"/>
                <a:gd name="T76" fmla="*/ 86 w 146"/>
                <a:gd name="T77" fmla="*/ 102 h 124"/>
                <a:gd name="T78" fmla="*/ 84 w 146"/>
                <a:gd name="T79" fmla="*/ 104 h 124"/>
                <a:gd name="T80" fmla="*/ 64 w 146"/>
                <a:gd name="T81" fmla="*/ 124 h 124"/>
                <a:gd name="T82" fmla="*/ 56 w 146"/>
                <a:gd name="T83" fmla="*/ 124 h 124"/>
                <a:gd name="T84" fmla="*/ 50 w 146"/>
                <a:gd name="T85" fmla="*/ 122 h 124"/>
                <a:gd name="T86" fmla="*/ 44 w 146"/>
                <a:gd name="T87" fmla="*/ 122 h 124"/>
                <a:gd name="T88" fmla="*/ 36 w 146"/>
                <a:gd name="T89" fmla="*/ 118 h 124"/>
                <a:gd name="T90" fmla="*/ 34 w 146"/>
                <a:gd name="T91" fmla="*/ 118 h 124"/>
                <a:gd name="T92" fmla="*/ 16 w 146"/>
                <a:gd name="T93" fmla="*/ 120 h 124"/>
                <a:gd name="T94" fmla="*/ 12 w 146"/>
                <a:gd name="T95" fmla="*/ 116 h 124"/>
                <a:gd name="T96" fmla="*/ 4 w 146"/>
                <a:gd name="T97" fmla="*/ 110 h 124"/>
                <a:gd name="T98" fmla="*/ 0 w 146"/>
                <a:gd name="T99" fmla="*/ 102 h 124"/>
                <a:gd name="T100" fmla="*/ 28 w 146"/>
                <a:gd name="T101" fmla="*/ 56 h 124"/>
                <a:gd name="T102" fmla="*/ 26 w 146"/>
                <a:gd name="T103" fmla="*/ 48 h 124"/>
                <a:gd name="T104" fmla="*/ 26 w 146"/>
                <a:gd name="T105" fmla="*/ 38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46" h="124">
                  <a:moveTo>
                    <a:pt x="26" y="38"/>
                  </a:moveTo>
                  <a:lnTo>
                    <a:pt x="28" y="38"/>
                  </a:lnTo>
                  <a:lnTo>
                    <a:pt x="30" y="38"/>
                  </a:lnTo>
                  <a:lnTo>
                    <a:pt x="30" y="38"/>
                  </a:lnTo>
                  <a:lnTo>
                    <a:pt x="32" y="40"/>
                  </a:lnTo>
                  <a:lnTo>
                    <a:pt x="32" y="42"/>
                  </a:lnTo>
                  <a:lnTo>
                    <a:pt x="32" y="42"/>
                  </a:lnTo>
                  <a:lnTo>
                    <a:pt x="34" y="42"/>
                  </a:lnTo>
                  <a:lnTo>
                    <a:pt x="34" y="42"/>
                  </a:lnTo>
                  <a:lnTo>
                    <a:pt x="36" y="40"/>
                  </a:lnTo>
                  <a:lnTo>
                    <a:pt x="38" y="40"/>
                  </a:lnTo>
                  <a:lnTo>
                    <a:pt x="38" y="40"/>
                  </a:lnTo>
                  <a:lnTo>
                    <a:pt x="42" y="38"/>
                  </a:lnTo>
                  <a:lnTo>
                    <a:pt x="42" y="40"/>
                  </a:lnTo>
                  <a:lnTo>
                    <a:pt x="44" y="42"/>
                  </a:lnTo>
                  <a:lnTo>
                    <a:pt x="44" y="42"/>
                  </a:lnTo>
                  <a:lnTo>
                    <a:pt x="44" y="44"/>
                  </a:lnTo>
                  <a:lnTo>
                    <a:pt x="44" y="46"/>
                  </a:lnTo>
                  <a:lnTo>
                    <a:pt x="44" y="46"/>
                  </a:lnTo>
                  <a:lnTo>
                    <a:pt x="46" y="46"/>
                  </a:lnTo>
                  <a:lnTo>
                    <a:pt x="48" y="46"/>
                  </a:lnTo>
                  <a:lnTo>
                    <a:pt x="50" y="48"/>
                  </a:lnTo>
                  <a:lnTo>
                    <a:pt x="54" y="48"/>
                  </a:lnTo>
                  <a:lnTo>
                    <a:pt x="56" y="50"/>
                  </a:lnTo>
                  <a:lnTo>
                    <a:pt x="56" y="50"/>
                  </a:lnTo>
                  <a:lnTo>
                    <a:pt x="58" y="50"/>
                  </a:lnTo>
                  <a:lnTo>
                    <a:pt x="62" y="48"/>
                  </a:lnTo>
                  <a:lnTo>
                    <a:pt x="62" y="48"/>
                  </a:lnTo>
                  <a:lnTo>
                    <a:pt x="64" y="44"/>
                  </a:lnTo>
                  <a:lnTo>
                    <a:pt x="64" y="44"/>
                  </a:lnTo>
                  <a:lnTo>
                    <a:pt x="66" y="44"/>
                  </a:lnTo>
                  <a:lnTo>
                    <a:pt x="68" y="44"/>
                  </a:lnTo>
                  <a:lnTo>
                    <a:pt x="68" y="46"/>
                  </a:lnTo>
                  <a:lnTo>
                    <a:pt x="70" y="50"/>
                  </a:lnTo>
                  <a:lnTo>
                    <a:pt x="70" y="50"/>
                  </a:lnTo>
                  <a:lnTo>
                    <a:pt x="72" y="52"/>
                  </a:lnTo>
                  <a:lnTo>
                    <a:pt x="78" y="54"/>
                  </a:lnTo>
                  <a:lnTo>
                    <a:pt x="80" y="56"/>
                  </a:lnTo>
                  <a:lnTo>
                    <a:pt x="82" y="60"/>
                  </a:lnTo>
                  <a:lnTo>
                    <a:pt x="84" y="60"/>
                  </a:lnTo>
                  <a:lnTo>
                    <a:pt x="86" y="64"/>
                  </a:lnTo>
                  <a:lnTo>
                    <a:pt x="90" y="66"/>
                  </a:lnTo>
                  <a:lnTo>
                    <a:pt x="92" y="66"/>
                  </a:lnTo>
                  <a:lnTo>
                    <a:pt x="92" y="66"/>
                  </a:lnTo>
                  <a:lnTo>
                    <a:pt x="94" y="66"/>
                  </a:lnTo>
                  <a:lnTo>
                    <a:pt x="96" y="66"/>
                  </a:lnTo>
                  <a:lnTo>
                    <a:pt x="96" y="66"/>
                  </a:lnTo>
                  <a:lnTo>
                    <a:pt x="98" y="66"/>
                  </a:lnTo>
                  <a:lnTo>
                    <a:pt x="98" y="66"/>
                  </a:lnTo>
                  <a:lnTo>
                    <a:pt x="98" y="52"/>
                  </a:lnTo>
                  <a:lnTo>
                    <a:pt x="96" y="52"/>
                  </a:lnTo>
                  <a:lnTo>
                    <a:pt x="94" y="52"/>
                  </a:lnTo>
                  <a:lnTo>
                    <a:pt x="94" y="54"/>
                  </a:lnTo>
                  <a:lnTo>
                    <a:pt x="94" y="54"/>
                  </a:lnTo>
                  <a:lnTo>
                    <a:pt x="94" y="54"/>
                  </a:lnTo>
                  <a:lnTo>
                    <a:pt x="90" y="54"/>
                  </a:lnTo>
                  <a:lnTo>
                    <a:pt x="88" y="54"/>
                  </a:lnTo>
                  <a:lnTo>
                    <a:pt x="86" y="52"/>
                  </a:lnTo>
                  <a:lnTo>
                    <a:pt x="84" y="48"/>
                  </a:lnTo>
                  <a:lnTo>
                    <a:pt x="82" y="46"/>
                  </a:lnTo>
                  <a:lnTo>
                    <a:pt x="82" y="44"/>
                  </a:lnTo>
                  <a:lnTo>
                    <a:pt x="82" y="36"/>
                  </a:lnTo>
                  <a:lnTo>
                    <a:pt x="82" y="34"/>
                  </a:lnTo>
                  <a:lnTo>
                    <a:pt x="84" y="32"/>
                  </a:lnTo>
                  <a:lnTo>
                    <a:pt x="86" y="32"/>
                  </a:lnTo>
                  <a:lnTo>
                    <a:pt x="86" y="30"/>
                  </a:lnTo>
                  <a:lnTo>
                    <a:pt x="86" y="30"/>
                  </a:lnTo>
                  <a:lnTo>
                    <a:pt x="86" y="28"/>
                  </a:lnTo>
                  <a:lnTo>
                    <a:pt x="86" y="26"/>
                  </a:lnTo>
                  <a:lnTo>
                    <a:pt x="86" y="24"/>
                  </a:lnTo>
                  <a:lnTo>
                    <a:pt x="86" y="22"/>
                  </a:lnTo>
                  <a:lnTo>
                    <a:pt x="86" y="22"/>
                  </a:lnTo>
                  <a:lnTo>
                    <a:pt x="86" y="20"/>
                  </a:lnTo>
                  <a:lnTo>
                    <a:pt x="86" y="20"/>
                  </a:lnTo>
                  <a:lnTo>
                    <a:pt x="84" y="18"/>
                  </a:lnTo>
                  <a:lnTo>
                    <a:pt x="84" y="16"/>
                  </a:lnTo>
                  <a:lnTo>
                    <a:pt x="88" y="6"/>
                  </a:lnTo>
                  <a:lnTo>
                    <a:pt x="108" y="0"/>
                  </a:lnTo>
                  <a:lnTo>
                    <a:pt x="114" y="4"/>
                  </a:lnTo>
                  <a:lnTo>
                    <a:pt x="116" y="4"/>
                  </a:lnTo>
                  <a:lnTo>
                    <a:pt x="118" y="4"/>
                  </a:lnTo>
                  <a:lnTo>
                    <a:pt x="120" y="4"/>
                  </a:lnTo>
                  <a:lnTo>
                    <a:pt x="122" y="6"/>
                  </a:lnTo>
                  <a:lnTo>
                    <a:pt x="122" y="6"/>
                  </a:lnTo>
                  <a:lnTo>
                    <a:pt x="122" y="8"/>
                  </a:lnTo>
                  <a:lnTo>
                    <a:pt x="126" y="8"/>
                  </a:lnTo>
                  <a:lnTo>
                    <a:pt x="130" y="10"/>
                  </a:lnTo>
                  <a:lnTo>
                    <a:pt x="132" y="10"/>
                  </a:lnTo>
                  <a:lnTo>
                    <a:pt x="134" y="12"/>
                  </a:lnTo>
                  <a:lnTo>
                    <a:pt x="134" y="12"/>
                  </a:lnTo>
                  <a:lnTo>
                    <a:pt x="136" y="14"/>
                  </a:lnTo>
                  <a:lnTo>
                    <a:pt x="138" y="16"/>
                  </a:lnTo>
                  <a:lnTo>
                    <a:pt x="138" y="16"/>
                  </a:lnTo>
                  <a:lnTo>
                    <a:pt x="140" y="18"/>
                  </a:lnTo>
                  <a:lnTo>
                    <a:pt x="140" y="18"/>
                  </a:lnTo>
                  <a:lnTo>
                    <a:pt x="140" y="20"/>
                  </a:lnTo>
                  <a:lnTo>
                    <a:pt x="142" y="22"/>
                  </a:lnTo>
                  <a:lnTo>
                    <a:pt x="144" y="22"/>
                  </a:lnTo>
                  <a:lnTo>
                    <a:pt x="144" y="22"/>
                  </a:lnTo>
                  <a:lnTo>
                    <a:pt x="142" y="26"/>
                  </a:lnTo>
                  <a:lnTo>
                    <a:pt x="142" y="26"/>
                  </a:lnTo>
                  <a:lnTo>
                    <a:pt x="146" y="28"/>
                  </a:lnTo>
                  <a:lnTo>
                    <a:pt x="146" y="30"/>
                  </a:lnTo>
                  <a:lnTo>
                    <a:pt x="146" y="32"/>
                  </a:lnTo>
                  <a:lnTo>
                    <a:pt x="146" y="34"/>
                  </a:lnTo>
                  <a:lnTo>
                    <a:pt x="146" y="34"/>
                  </a:lnTo>
                  <a:lnTo>
                    <a:pt x="142" y="38"/>
                  </a:lnTo>
                  <a:lnTo>
                    <a:pt x="142" y="40"/>
                  </a:lnTo>
                  <a:lnTo>
                    <a:pt x="142" y="42"/>
                  </a:lnTo>
                  <a:lnTo>
                    <a:pt x="144" y="44"/>
                  </a:lnTo>
                  <a:lnTo>
                    <a:pt x="144" y="44"/>
                  </a:lnTo>
                  <a:lnTo>
                    <a:pt x="142" y="46"/>
                  </a:lnTo>
                  <a:lnTo>
                    <a:pt x="144" y="48"/>
                  </a:lnTo>
                  <a:lnTo>
                    <a:pt x="144" y="50"/>
                  </a:lnTo>
                  <a:lnTo>
                    <a:pt x="142" y="50"/>
                  </a:lnTo>
                  <a:lnTo>
                    <a:pt x="144" y="52"/>
                  </a:lnTo>
                  <a:lnTo>
                    <a:pt x="144" y="54"/>
                  </a:lnTo>
                  <a:lnTo>
                    <a:pt x="144" y="54"/>
                  </a:lnTo>
                  <a:lnTo>
                    <a:pt x="144" y="54"/>
                  </a:lnTo>
                  <a:lnTo>
                    <a:pt x="144" y="54"/>
                  </a:lnTo>
                  <a:lnTo>
                    <a:pt x="142" y="56"/>
                  </a:lnTo>
                  <a:lnTo>
                    <a:pt x="140" y="58"/>
                  </a:lnTo>
                  <a:lnTo>
                    <a:pt x="138" y="60"/>
                  </a:lnTo>
                  <a:lnTo>
                    <a:pt x="138" y="60"/>
                  </a:lnTo>
                  <a:lnTo>
                    <a:pt x="138" y="62"/>
                  </a:lnTo>
                  <a:lnTo>
                    <a:pt x="138" y="62"/>
                  </a:lnTo>
                  <a:lnTo>
                    <a:pt x="138" y="64"/>
                  </a:lnTo>
                  <a:lnTo>
                    <a:pt x="138" y="66"/>
                  </a:lnTo>
                  <a:lnTo>
                    <a:pt x="136" y="68"/>
                  </a:lnTo>
                  <a:lnTo>
                    <a:pt x="134" y="68"/>
                  </a:lnTo>
                  <a:lnTo>
                    <a:pt x="136" y="70"/>
                  </a:lnTo>
                  <a:lnTo>
                    <a:pt x="136" y="72"/>
                  </a:lnTo>
                  <a:lnTo>
                    <a:pt x="138" y="74"/>
                  </a:lnTo>
                  <a:lnTo>
                    <a:pt x="138" y="76"/>
                  </a:lnTo>
                  <a:lnTo>
                    <a:pt x="138" y="76"/>
                  </a:lnTo>
                  <a:lnTo>
                    <a:pt x="134" y="76"/>
                  </a:lnTo>
                  <a:lnTo>
                    <a:pt x="128" y="80"/>
                  </a:lnTo>
                  <a:lnTo>
                    <a:pt x="126" y="80"/>
                  </a:lnTo>
                  <a:lnTo>
                    <a:pt x="112" y="86"/>
                  </a:lnTo>
                  <a:lnTo>
                    <a:pt x="110" y="86"/>
                  </a:lnTo>
                  <a:lnTo>
                    <a:pt x="106" y="88"/>
                  </a:lnTo>
                  <a:lnTo>
                    <a:pt x="104" y="90"/>
                  </a:lnTo>
                  <a:lnTo>
                    <a:pt x="106" y="94"/>
                  </a:lnTo>
                  <a:lnTo>
                    <a:pt x="106" y="94"/>
                  </a:lnTo>
                  <a:lnTo>
                    <a:pt x="104" y="96"/>
                  </a:lnTo>
                  <a:lnTo>
                    <a:pt x="104" y="96"/>
                  </a:lnTo>
                  <a:lnTo>
                    <a:pt x="102" y="94"/>
                  </a:lnTo>
                  <a:lnTo>
                    <a:pt x="100" y="96"/>
                  </a:lnTo>
                  <a:lnTo>
                    <a:pt x="100" y="94"/>
                  </a:lnTo>
                  <a:lnTo>
                    <a:pt x="96" y="94"/>
                  </a:lnTo>
                  <a:lnTo>
                    <a:pt x="94" y="96"/>
                  </a:lnTo>
                  <a:lnTo>
                    <a:pt x="92" y="96"/>
                  </a:lnTo>
                  <a:lnTo>
                    <a:pt x="90" y="96"/>
                  </a:lnTo>
                  <a:lnTo>
                    <a:pt x="86" y="98"/>
                  </a:lnTo>
                  <a:lnTo>
                    <a:pt x="86" y="100"/>
                  </a:lnTo>
                  <a:lnTo>
                    <a:pt x="86" y="102"/>
                  </a:lnTo>
                  <a:lnTo>
                    <a:pt x="86" y="102"/>
                  </a:lnTo>
                  <a:lnTo>
                    <a:pt x="86" y="104"/>
                  </a:lnTo>
                  <a:lnTo>
                    <a:pt x="86" y="104"/>
                  </a:lnTo>
                  <a:lnTo>
                    <a:pt x="84" y="104"/>
                  </a:lnTo>
                  <a:lnTo>
                    <a:pt x="80" y="106"/>
                  </a:lnTo>
                  <a:lnTo>
                    <a:pt x="72" y="112"/>
                  </a:lnTo>
                  <a:lnTo>
                    <a:pt x="66" y="118"/>
                  </a:lnTo>
                  <a:lnTo>
                    <a:pt x="64" y="124"/>
                  </a:lnTo>
                  <a:lnTo>
                    <a:pt x="60" y="124"/>
                  </a:lnTo>
                  <a:lnTo>
                    <a:pt x="58" y="124"/>
                  </a:lnTo>
                  <a:lnTo>
                    <a:pt x="56" y="124"/>
                  </a:lnTo>
                  <a:lnTo>
                    <a:pt x="56" y="124"/>
                  </a:lnTo>
                  <a:lnTo>
                    <a:pt x="54" y="122"/>
                  </a:lnTo>
                  <a:lnTo>
                    <a:pt x="54" y="122"/>
                  </a:lnTo>
                  <a:lnTo>
                    <a:pt x="52" y="122"/>
                  </a:lnTo>
                  <a:lnTo>
                    <a:pt x="50" y="122"/>
                  </a:lnTo>
                  <a:lnTo>
                    <a:pt x="48" y="124"/>
                  </a:lnTo>
                  <a:lnTo>
                    <a:pt x="46" y="124"/>
                  </a:lnTo>
                  <a:lnTo>
                    <a:pt x="46" y="124"/>
                  </a:lnTo>
                  <a:lnTo>
                    <a:pt x="44" y="122"/>
                  </a:lnTo>
                  <a:lnTo>
                    <a:pt x="40" y="122"/>
                  </a:lnTo>
                  <a:lnTo>
                    <a:pt x="40" y="122"/>
                  </a:lnTo>
                  <a:lnTo>
                    <a:pt x="38" y="120"/>
                  </a:lnTo>
                  <a:lnTo>
                    <a:pt x="36" y="118"/>
                  </a:lnTo>
                  <a:lnTo>
                    <a:pt x="36" y="118"/>
                  </a:lnTo>
                  <a:lnTo>
                    <a:pt x="36" y="118"/>
                  </a:lnTo>
                  <a:lnTo>
                    <a:pt x="34" y="118"/>
                  </a:lnTo>
                  <a:lnTo>
                    <a:pt x="34" y="118"/>
                  </a:lnTo>
                  <a:lnTo>
                    <a:pt x="32" y="118"/>
                  </a:lnTo>
                  <a:lnTo>
                    <a:pt x="30" y="118"/>
                  </a:lnTo>
                  <a:lnTo>
                    <a:pt x="28" y="118"/>
                  </a:lnTo>
                  <a:lnTo>
                    <a:pt x="16" y="120"/>
                  </a:lnTo>
                  <a:lnTo>
                    <a:pt x="16" y="118"/>
                  </a:lnTo>
                  <a:lnTo>
                    <a:pt x="16" y="118"/>
                  </a:lnTo>
                  <a:lnTo>
                    <a:pt x="14" y="116"/>
                  </a:lnTo>
                  <a:lnTo>
                    <a:pt x="12" y="116"/>
                  </a:lnTo>
                  <a:lnTo>
                    <a:pt x="10" y="114"/>
                  </a:lnTo>
                  <a:lnTo>
                    <a:pt x="8" y="112"/>
                  </a:lnTo>
                  <a:lnTo>
                    <a:pt x="6" y="110"/>
                  </a:lnTo>
                  <a:lnTo>
                    <a:pt x="4" y="110"/>
                  </a:lnTo>
                  <a:lnTo>
                    <a:pt x="4" y="108"/>
                  </a:lnTo>
                  <a:lnTo>
                    <a:pt x="2" y="106"/>
                  </a:lnTo>
                  <a:lnTo>
                    <a:pt x="0" y="104"/>
                  </a:lnTo>
                  <a:lnTo>
                    <a:pt x="0" y="102"/>
                  </a:lnTo>
                  <a:lnTo>
                    <a:pt x="2" y="62"/>
                  </a:lnTo>
                  <a:lnTo>
                    <a:pt x="28" y="62"/>
                  </a:lnTo>
                  <a:lnTo>
                    <a:pt x="26" y="60"/>
                  </a:lnTo>
                  <a:lnTo>
                    <a:pt x="28" y="56"/>
                  </a:lnTo>
                  <a:lnTo>
                    <a:pt x="28" y="56"/>
                  </a:lnTo>
                  <a:lnTo>
                    <a:pt x="28" y="54"/>
                  </a:lnTo>
                  <a:lnTo>
                    <a:pt x="26" y="52"/>
                  </a:lnTo>
                  <a:lnTo>
                    <a:pt x="26" y="48"/>
                  </a:lnTo>
                  <a:lnTo>
                    <a:pt x="26" y="44"/>
                  </a:lnTo>
                  <a:lnTo>
                    <a:pt x="26" y="40"/>
                  </a:lnTo>
                  <a:lnTo>
                    <a:pt x="26" y="38"/>
                  </a:lnTo>
                  <a:lnTo>
                    <a:pt x="26" y="38"/>
                  </a:lnTo>
                  <a:lnTo>
                    <a:pt x="26" y="38"/>
                  </a:lnTo>
                  <a:close/>
                </a:path>
              </a:pathLst>
            </a:custGeom>
            <a:grpFill/>
            <a:ln w="6350">
              <a:solidFill>
                <a:srgbClr val="545454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/>
              <a:endParaRPr lang="en-US" sz="3448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71" name="Zambabwe">
              <a:extLst>
                <a:ext uri="{FF2B5EF4-FFF2-40B4-BE49-F238E27FC236}">
                  <a16:creationId xmlns:a16="http://schemas.microsoft.com/office/drawing/2014/main" id="{463077F2-A6FE-4417-BA15-EB5D76ABE6A8}"/>
                </a:ext>
              </a:extLst>
            </p:cNvPr>
            <p:cNvSpPr>
              <a:spLocks/>
            </p:cNvSpPr>
            <p:nvPr/>
          </p:nvSpPr>
          <p:spPr bwMode="auto">
            <a:xfrm>
              <a:off x="6501738" y="4796581"/>
              <a:ext cx="183731" cy="168420"/>
            </a:xfrm>
            <a:custGeom>
              <a:avLst/>
              <a:gdLst>
                <a:gd name="T0" fmla="*/ 4 w 96"/>
                <a:gd name="T1" fmla="*/ 28 h 88"/>
                <a:gd name="T2" fmla="*/ 8 w 96"/>
                <a:gd name="T3" fmla="*/ 30 h 88"/>
                <a:gd name="T4" fmla="*/ 14 w 96"/>
                <a:gd name="T5" fmla="*/ 28 h 88"/>
                <a:gd name="T6" fmla="*/ 16 w 96"/>
                <a:gd name="T7" fmla="*/ 30 h 88"/>
                <a:gd name="T8" fmla="*/ 24 w 96"/>
                <a:gd name="T9" fmla="*/ 30 h 88"/>
                <a:gd name="T10" fmla="*/ 40 w 96"/>
                <a:gd name="T11" fmla="*/ 12 h 88"/>
                <a:gd name="T12" fmla="*/ 46 w 96"/>
                <a:gd name="T13" fmla="*/ 10 h 88"/>
                <a:gd name="T14" fmla="*/ 46 w 96"/>
                <a:gd name="T15" fmla="*/ 6 h 88"/>
                <a:gd name="T16" fmla="*/ 52 w 96"/>
                <a:gd name="T17" fmla="*/ 2 h 88"/>
                <a:gd name="T18" fmla="*/ 60 w 96"/>
                <a:gd name="T19" fmla="*/ 0 h 88"/>
                <a:gd name="T20" fmla="*/ 64 w 96"/>
                <a:gd name="T21" fmla="*/ 2 h 88"/>
                <a:gd name="T22" fmla="*/ 66 w 96"/>
                <a:gd name="T23" fmla="*/ 6 h 88"/>
                <a:gd name="T24" fmla="*/ 72 w 96"/>
                <a:gd name="T25" fmla="*/ 8 h 88"/>
                <a:gd name="T26" fmla="*/ 78 w 96"/>
                <a:gd name="T27" fmla="*/ 6 h 88"/>
                <a:gd name="T28" fmla="*/ 86 w 96"/>
                <a:gd name="T29" fmla="*/ 12 h 88"/>
                <a:gd name="T30" fmla="*/ 94 w 96"/>
                <a:gd name="T31" fmla="*/ 16 h 88"/>
                <a:gd name="T32" fmla="*/ 94 w 96"/>
                <a:gd name="T33" fmla="*/ 20 h 88"/>
                <a:gd name="T34" fmla="*/ 94 w 96"/>
                <a:gd name="T35" fmla="*/ 24 h 88"/>
                <a:gd name="T36" fmla="*/ 94 w 96"/>
                <a:gd name="T37" fmla="*/ 32 h 88"/>
                <a:gd name="T38" fmla="*/ 96 w 96"/>
                <a:gd name="T39" fmla="*/ 34 h 88"/>
                <a:gd name="T40" fmla="*/ 92 w 96"/>
                <a:gd name="T41" fmla="*/ 40 h 88"/>
                <a:gd name="T42" fmla="*/ 90 w 96"/>
                <a:gd name="T43" fmla="*/ 44 h 88"/>
                <a:gd name="T44" fmla="*/ 92 w 96"/>
                <a:gd name="T45" fmla="*/ 48 h 88"/>
                <a:gd name="T46" fmla="*/ 94 w 96"/>
                <a:gd name="T47" fmla="*/ 54 h 88"/>
                <a:gd name="T48" fmla="*/ 90 w 96"/>
                <a:gd name="T49" fmla="*/ 60 h 88"/>
                <a:gd name="T50" fmla="*/ 88 w 96"/>
                <a:gd name="T51" fmla="*/ 64 h 88"/>
                <a:gd name="T52" fmla="*/ 86 w 96"/>
                <a:gd name="T53" fmla="*/ 70 h 88"/>
                <a:gd name="T54" fmla="*/ 70 w 96"/>
                <a:gd name="T55" fmla="*/ 86 h 88"/>
                <a:gd name="T56" fmla="*/ 62 w 96"/>
                <a:gd name="T57" fmla="*/ 86 h 88"/>
                <a:gd name="T58" fmla="*/ 56 w 96"/>
                <a:gd name="T59" fmla="*/ 84 h 88"/>
                <a:gd name="T60" fmla="*/ 48 w 96"/>
                <a:gd name="T61" fmla="*/ 84 h 88"/>
                <a:gd name="T62" fmla="*/ 46 w 96"/>
                <a:gd name="T63" fmla="*/ 80 h 88"/>
                <a:gd name="T64" fmla="*/ 42 w 96"/>
                <a:gd name="T65" fmla="*/ 78 h 88"/>
                <a:gd name="T66" fmla="*/ 34 w 96"/>
                <a:gd name="T67" fmla="*/ 76 h 88"/>
                <a:gd name="T68" fmla="*/ 28 w 96"/>
                <a:gd name="T69" fmla="*/ 72 h 88"/>
                <a:gd name="T70" fmla="*/ 28 w 96"/>
                <a:gd name="T71" fmla="*/ 64 h 88"/>
                <a:gd name="T72" fmla="*/ 24 w 96"/>
                <a:gd name="T73" fmla="*/ 62 h 88"/>
                <a:gd name="T74" fmla="*/ 24 w 96"/>
                <a:gd name="T75" fmla="*/ 58 h 88"/>
                <a:gd name="T76" fmla="*/ 18 w 96"/>
                <a:gd name="T77" fmla="*/ 54 h 88"/>
                <a:gd name="T78" fmla="*/ 12 w 96"/>
                <a:gd name="T79" fmla="*/ 46 h 88"/>
                <a:gd name="T80" fmla="*/ 10 w 96"/>
                <a:gd name="T81" fmla="*/ 44 h 88"/>
                <a:gd name="T82" fmla="*/ 6 w 96"/>
                <a:gd name="T83" fmla="*/ 38 h 88"/>
                <a:gd name="T84" fmla="*/ 4 w 96"/>
                <a:gd name="T85" fmla="*/ 36 h 88"/>
                <a:gd name="T86" fmla="*/ 0 w 96"/>
                <a:gd name="T87" fmla="*/ 32 h 88"/>
                <a:gd name="T88" fmla="*/ 0 w 96"/>
                <a:gd name="T89" fmla="*/ 2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6" h="88">
                  <a:moveTo>
                    <a:pt x="0" y="28"/>
                  </a:moveTo>
                  <a:lnTo>
                    <a:pt x="0" y="28"/>
                  </a:lnTo>
                  <a:lnTo>
                    <a:pt x="4" y="28"/>
                  </a:lnTo>
                  <a:lnTo>
                    <a:pt x="6" y="30"/>
                  </a:lnTo>
                  <a:lnTo>
                    <a:pt x="6" y="30"/>
                  </a:lnTo>
                  <a:lnTo>
                    <a:pt x="8" y="30"/>
                  </a:lnTo>
                  <a:lnTo>
                    <a:pt x="10" y="28"/>
                  </a:lnTo>
                  <a:lnTo>
                    <a:pt x="12" y="28"/>
                  </a:lnTo>
                  <a:lnTo>
                    <a:pt x="14" y="28"/>
                  </a:lnTo>
                  <a:lnTo>
                    <a:pt x="14" y="28"/>
                  </a:lnTo>
                  <a:lnTo>
                    <a:pt x="16" y="30"/>
                  </a:lnTo>
                  <a:lnTo>
                    <a:pt x="16" y="30"/>
                  </a:lnTo>
                  <a:lnTo>
                    <a:pt x="18" y="30"/>
                  </a:lnTo>
                  <a:lnTo>
                    <a:pt x="20" y="30"/>
                  </a:lnTo>
                  <a:lnTo>
                    <a:pt x="24" y="30"/>
                  </a:lnTo>
                  <a:lnTo>
                    <a:pt x="26" y="24"/>
                  </a:lnTo>
                  <a:lnTo>
                    <a:pt x="32" y="18"/>
                  </a:lnTo>
                  <a:lnTo>
                    <a:pt x="40" y="12"/>
                  </a:lnTo>
                  <a:lnTo>
                    <a:pt x="44" y="10"/>
                  </a:lnTo>
                  <a:lnTo>
                    <a:pt x="46" y="10"/>
                  </a:lnTo>
                  <a:lnTo>
                    <a:pt x="46" y="10"/>
                  </a:lnTo>
                  <a:lnTo>
                    <a:pt x="46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46" y="4"/>
                  </a:lnTo>
                  <a:lnTo>
                    <a:pt x="50" y="2"/>
                  </a:lnTo>
                  <a:lnTo>
                    <a:pt x="52" y="2"/>
                  </a:lnTo>
                  <a:lnTo>
                    <a:pt x="54" y="2"/>
                  </a:lnTo>
                  <a:lnTo>
                    <a:pt x="56" y="0"/>
                  </a:lnTo>
                  <a:lnTo>
                    <a:pt x="60" y="0"/>
                  </a:lnTo>
                  <a:lnTo>
                    <a:pt x="60" y="2"/>
                  </a:lnTo>
                  <a:lnTo>
                    <a:pt x="62" y="0"/>
                  </a:lnTo>
                  <a:lnTo>
                    <a:pt x="64" y="2"/>
                  </a:lnTo>
                  <a:lnTo>
                    <a:pt x="64" y="2"/>
                  </a:lnTo>
                  <a:lnTo>
                    <a:pt x="66" y="0"/>
                  </a:lnTo>
                  <a:lnTo>
                    <a:pt x="66" y="6"/>
                  </a:lnTo>
                  <a:lnTo>
                    <a:pt x="70" y="6"/>
                  </a:lnTo>
                  <a:lnTo>
                    <a:pt x="72" y="6"/>
                  </a:lnTo>
                  <a:lnTo>
                    <a:pt x="72" y="8"/>
                  </a:lnTo>
                  <a:lnTo>
                    <a:pt x="74" y="6"/>
                  </a:lnTo>
                  <a:lnTo>
                    <a:pt x="74" y="6"/>
                  </a:lnTo>
                  <a:lnTo>
                    <a:pt x="78" y="6"/>
                  </a:lnTo>
                  <a:lnTo>
                    <a:pt x="82" y="8"/>
                  </a:lnTo>
                  <a:lnTo>
                    <a:pt x="84" y="10"/>
                  </a:lnTo>
                  <a:lnTo>
                    <a:pt x="86" y="12"/>
                  </a:lnTo>
                  <a:lnTo>
                    <a:pt x="90" y="12"/>
                  </a:lnTo>
                  <a:lnTo>
                    <a:pt x="92" y="14"/>
                  </a:lnTo>
                  <a:lnTo>
                    <a:pt x="94" y="16"/>
                  </a:lnTo>
                  <a:lnTo>
                    <a:pt x="96" y="16"/>
                  </a:lnTo>
                  <a:lnTo>
                    <a:pt x="96" y="18"/>
                  </a:lnTo>
                  <a:lnTo>
                    <a:pt x="94" y="20"/>
                  </a:lnTo>
                  <a:lnTo>
                    <a:pt x="94" y="22"/>
                  </a:lnTo>
                  <a:lnTo>
                    <a:pt x="94" y="22"/>
                  </a:lnTo>
                  <a:lnTo>
                    <a:pt x="94" y="24"/>
                  </a:lnTo>
                  <a:lnTo>
                    <a:pt x="94" y="26"/>
                  </a:lnTo>
                  <a:lnTo>
                    <a:pt x="94" y="28"/>
                  </a:lnTo>
                  <a:lnTo>
                    <a:pt x="94" y="32"/>
                  </a:lnTo>
                  <a:lnTo>
                    <a:pt x="92" y="34"/>
                  </a:lnTo>
                  <a:lnTo>
                    <a:pt x="94" y="34"/>
                  </a:lnTo>
                  <a:lnTo>
                    <a:pt x="96" y="34"/>
                  </a:lnTo>
                  <a:lnTo>
                    <a:pt x="94" y="36"/>
                  </a:lnTo>
                  <a:lnTo>
                    <a:pt x="92" y="38"/>
                  </a:lnTo>
                  <a:lnTo>
                    <a:pt x="92" y="40"/>
                  </a:lnTo>
                  <a:lnTo>
                    <a:pt x="92" y="42"/>
                  </a:lnTo>
                  <a:lnTo>
                    <a:pt x="90" y="42"/>
                  </a:lnTo>
                  <a:lnTo>
                    <a:pt x="90" y="44"/>
                  </a:lnTo>
                  <a:lnTo>
                    <a:pt x="94" y="46"/>
                  </a:lnTo>
                  <a:lnTo>
                    <a:pt x="94" y="48"/>
                  </a:lnTo>
                  <a:lnTo>
                    <a:pt x="92" y="48"/>
                  </a:lnTo>
                  <a:lnTo>
                    <a:pt x="92" y="50"/>
                  </a:lnTo>
                  <a:lnTo>
                    <a:pt x="94" y="52"/>
                  </a:lnTo>
                  <a:lnTo>
                    <a:pt x="94" y="54"/>
                  </a:lnTo>
                  <a:lnTo>
                    <a:pt x="92" y="56"/>
                  </a:lnTo>
                  <a:lnTo>
                    <a:pt x="90" y="58"/>
                  </a:lnTo>
                  <a:lnTo>
                    <a:pt x="90" y="60"/>
                  </a:lnTo>
                  <a:lnTo>
                    <a:pt x="88" y="60"/>
                  </a:lnTo>
                  <a:lnTo>
                    <a:pt x="88" y="62"/>
                  </a:lnTo>
                  <a:lnTo>
                    <a:pt x="88" y="64"/>
                  </a:lnTo>
                  <a:lnTo>
                    <a:pt x="88" y="64"/>
                  </a:lnTo>
                  <a:lnTo>
                    <a:pt x="88" y="68"/>
                  </a:lnTo>
                  <a:lnTo>
                    <a:pt x="86" y="70"/>
                  </a:lnTo>
                  <a:lnTo>
                    <a:pt x="86" y="74"/>
                  </a:lnTo>
                  <a:lnTo>
                    <a:pt x="72" y="88"/>
                  </a:lnTo>
                  <a:lnTo>
                    <a:pt x="70" y="86"/>
                  </a:lnTo>
                  <a:lnTo>
                    <a:pt x="66" y="86"/>
                  </a:lnTo>
                  <a:lnTo>
                    <a:pt x="64" y="86"/>
                  </a:lnTo>
                  <a:lnTo>
                    <a:pt x="62" y="86"/>
                  </a:lnTo>
                  <a:lnTo>
                    <a:pt x="60" y="86"/>
                  </a:lnTo>
                  <a:lnTo>
                    <a:pt x="58" y="84"/>
                  </a:lnTo>
                  <a:lnTo>
                    <a:pt x="56" y="84"/>
                  </a:lnTo>
                  <a:lnTo>
                    <a:pt x="56" y="84"/>
                  </a:lnTo>
                  <a:lnTo>
                    <a:pt x="52" y="82"/>
                  </a:lnTo>
                  <a:lnTo>
                    <a:pt x="48" y="84"/>
                  </a:lnTo>
                  <a:lnTo>
                    <a:pt x="46" y="82"/>
                  </a:lnTo>
                  <a:lnTo>
                    <a:pt x="46" y="80"/>
                  </a:lnTo>
                  <a:lnTo>
                    <a:pt x="46" y="80"/>
                  </a:lnTo>
                  <a:lnTo>
                    <a:pt x="46" y="78"/>
                  </a:lnTo>
                  <a:lnTo>
                    <a:pt x="44" y="78"/>
                  </a:lnTo>
                  <a:lnTo>
                    <a:pt x="42" y="78"/>
                  </a:lnTo>
                  <a:lnTo>
                    <a:pt x="40" y="76"/>
                  </a:lnTo>
                  <a:lnTo>
                    <a:pt x="36" y="76"/>
                  </a:lnTo>
                  <a:lnTo>
                    <a:pt x="34" y="76"/>
                  </a:lnTo>
                  <a:lnTo>
                    <a:pt x="32" y="76"/>
                  </a:lnTo>
                  <a:lnTo>
                    <a:pt x="32" y="74"/>
                  </a:lnTo>
                  <a:lnTo>
                    <a:pt x="28" y="72"/>
                  </a:lnTo>
                  <a:lnTo>
                    <a:pt x="28" y="70"/>
                  </a:lnTo>
                  <a:lnTo>
                    <a:pt x="28" y="68"/>
                  </a:lnTo>
                  <a:lnTo>
                    <a:pt x="28" y="64"/>
                  </a:lnTo>
                  <a:lnTo>
                    <a:pt x="28" y="64"/>
                  </a:lnTo>
                  <a:lnTo>
                    <a:pt x="26" y="62"/>
                  </a:lnTo>
                  <a:lnTo>
                    <a:pt x="24" y="62"/>
                  </a:lnTo>
                  <a:lnTo>
                    <a:pt x="24" y="60"/>
                  </a:lnTo>
                  <a:lnTo>
                    <a:pt x="24" y="60"/>
                  </a:lnTo>
                  <a:lnTo>
                    <a:pt x="24" y="58"/>
                  </a:lnTo>
                  <a:lnTo>
                    <a:pt x="22" y="58"/>
                  </a:lnTo>
                  <a:lnTo>
                    <a:pt x="20" y="56"/>
                  </a:lnTo>
                  <a:lnTo>
                    <a:pt x="18" y="54"/>
                  </a:lnTo>
                  <a:lnTo>
                    <a:pt x="16" y="54"/>
                  </a:lnTo>
                  <a:lnTo>
                    <a:pt x="12" y="48"/>
                  </a:lnTo>
                  <a:lnTo>
                    <a:pt x="12" y="46"/>
                  </a:lnTo>
                  <a:lnTo>
                    <a:pt x="10" y="46"/>
                  </a:lnTo>
                  <a:lnTo>
                    <a:pt x="10" y="46"/>
                  </a:lnTo>
                  <a:lnTo>
                    <a:pt x="10" y="44"/>
                  </a:lnTo>
                  <a:lnTo>
                    <a:pt x="8" y="42"/>
                  </a:lnTo>
                  <a:lnTo>
                    <a:pt x="8" y="40"/>
                  </a:lnTo>
                  <a:lnTo>
                    <a:pt x="6" y="38"/>
                  </a:lnTo>
                  <a:lnTo>
                    <a:pt x="6" y="38"/>
                  </a:lnTo>
                  <a:lnTo>
                    <a:pt x="4" y="36"/>
                  </a:lnTo>
                  <a:lnTo>
                    <a:pt x="4" y="36"/>
                  </a:lnTo>
                  <a:lnTo>
                    <a:pt x="2" y="34"/>
                  </a:lnTo>
                  <a:lnTo>
                    <a:pt x="2" y="34"/>
                  </a:lnTo>
                  <a:lnTo>
                    <a:pt x="0" y="32"/>
                  </a:lnTo>
                  <a:lnTo>
                    <a:pt x="0" y="30"/>
                  </a:lnTo>
                  <a:lnTo>
                    <a:pt x="0" y="30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0" y="28"/>
                  </a:lnTo>
                  <a:close/>
                </a:path>
              </a:pathLst>
            </a:custGeom>
            <a:grpFill/>
            <a:ln w="6350">
              <a:solidFill>
                <a:srgbClr val="545454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/>
              <a:endParaRPr lang="en-US" sz="3448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72" name="Yemen">
              <a:extLst>
                <a:ext uri="{FF2B5EF4-FFF2-40B4-BE49-F238E27FC236}">
                  <a16:creationId xmlns:a16="http://schemas.microsoft.com/office/drawing/2014/main" id="{24B85229-37C3-4F58-8918-A0E1C283418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15132" y="3958311"/>
              <a:ext cx="287079" cy="176075"/>
            </a:xfrm>
            <a:custGeom>
              <a:avLst/>
              <a:gdLst>
                <a:gd name="T0" fmla="*/ 2 w 150"/>
                <a:gd name="T1" fmla="*/ 36 h 92"/>
                <a:gd name="T2" fmla="*/ 6 w 150"/>
                <a:gd name="T3" fmla="*/ 34 h 92"/>
                <a:gd name="T4" fmla="*/ 8 w 150"/>
                <a:gd name="T5" fmla="*/ 28 h 92"/>
                <a:gd name="T6" fmla="*/ 12 w 150"/>
                <a:gd name="T7" fmla="*/ 20 h 92"/>
                <a:gd name="T8" fmla="*/ 24 w 150"/>
                <a:gd name="T9" fmla="*/ 24 h 92"/>
                <a:gd name="T10" fmla="*/ 46 w 150"/>
                <a:gd name="T11" fmla="*/ 34 h 92"/>
                <a:gd name="T12" fmla="*/ 68 w 150"/>
                <a:gd name="T13" fmla="*/ 14 h 92"/>
                <a:gd name="T14" fmla="*/ 114 w 150"/>
                <a:gd name="T15" fmla="*/ 6 h 92"/>
                <a:gd name="T16" fmla="*/ 124 w 150"/>
                <a:gd name="T17" fmla="*/ 26 h 92"/>
                <a:gd name="T18" fmla="*/ 128 w 150"/>
                <a:gd name="T19" fmla="*/ 36 h 92"/>
                <a:gd name="T20" fmla="*/ 120 w 150"/>
                <a:gd name="T21" fmla="*/ 42 h 92"/>
                <a:gd name="T22" fmla="*/ 120 w 150"/>
                <a:gd name="T23" fmla="*/ 46 h 92"/>
                <a:gd name="T24" fmla="*/ 120 w 150"/>
                <a:gd name="T25" fmla="*/ 48 h 92"/>
                <a:gd name="T26" fmla="*/ 112 w 150"/>
                <a:gd name="T27" fmla="*/ 50 h 92"/>
                <a:gd name="T28" fmla="*/ 100 w 150"/>
                <a:gd name="T29" fmla="*/ 54 h 92"/>
                <a:gd name="T30" fmla="*/ 84 w 150"/>
                <a:gd name="T31" fmla="*/ 60 h 92"/>
                <a:gd name="T32" fmla="*/ 82 w 150"/>
                <a:gd name="T33" fmla="*/ 62 h 92"/>
                <a:gd name="T34" fmla="*/ 74 w 150"/>
                <a:gd name="T35" fmla="*/ 68 h 92"/>
                <a:gd name="T36" fmla="*/ 72 w 150"/>
                <a:gd name="T37" fmla="*/ 68 h 92"/>
                <a:gd name="T38" fmla="*/ 70 w 150"/>
                <a:gd name="T39" fmla="*/ 70 h 92"/>
                <a:gd name="T40" fmla="*/ 66 w 150"/>
                <a:gd name="T41" fmla="*/ 68 h 92"/>
                <a:gd name="T42" fmla="*/ 62 w 150"/>
                <a:gd name="T43" fmla="*/ 72 h 92"/>
                <a:gd name="T44" fmla="*/ 56 w 150"/>
                <a:gd name="T45" fmla="*/ 74 h 92"/>
                <a:gd name="T46" fmla="*/ 48 w 150"/>
                <a:gd name="T47" fmla="*/ 76 h 92"/>
                <a:gd name="T48" fmla="*/ 44 w 150"/>
                <a:gd name="T49" fmla="*/ 76 h 92"/>
                <a:gd name="T50" fmla="*/ 40 w 150"/>
                <a:gd name="T51" fmla="*/ 74 h 92"/>
                <a:gd name="T52" fmla="*/ 36 w 150"/>
                <a:gd name="T53" fmla="*/ 78 h 92"/>
                <a:gd name="T54" fmla="*/ 34 w 150"/>
                <a:gd name="T55" fmla="*/ 80 h 92"/>
                <a:gd name="T56" fmla="*/ 28 w 150"/>
                <a:gd name="T57" fmla="*/ 84 h 92"/>
                <a:gd name="T58" fmla="*/ 24 w 150"/>
                <a:gd name="T59" fmla="*/ 84 h 92"/>
                <a:gd name="T60" fmla="*/ 20 w 150"/>
                <a:gd name="T61" fmla="*/ 86 h 92"/>
                <a:gd name="T62" fmla="*/ 16 w 150"/>
                <a:gd name="T63" fmla="*/ 86 h 92"/>
                <a:gd name="T64" fmla="*/ 12 w 150"/>
                <a:gd name="T65" fmla="*/ 84 h 92"/>
                <a:gd name="T66" fmla="*/ 10 w 150"/>
                <a:gd name="T67" fmla="*/ 78 h 92"/>
                <a:gd name="T68" fmla="*/ 10 w 150"/>
                <a:gd name="T69" fmla="*/ 74 h 92"/>
                <a:gd name="T70" fmla="*/ 6 w 150"/>
                <a:gd name="T71" fmla="*/ 68 h 92"/>
                <a:gd name="T72" fmla="*/ 2 w 150"/>
                <a:gd name="T73" fmla="*/ 52 h 92"/>
                <a:gd name="T74" fmla="*/ 0 w 150"/>
                <a:gd name="T75" fmla="*/ 50 h 92"/>
                <a:gd name="T76" fmla="*/ 2 w 150"/>
                <a:gd name="T77" fmla="*/ 50 h 92"/>
                <a:gd name="T78" fmla="*/ 2 w 150"/>
                <a:gd name="T79" fmla="*/ 48 h 92"/>
                <a:gd name="T80" fmla="*/ 2 w 150"/>
                <a:gd name="T81" fmla="*/ 38 h 92"/>
                <a:gd name="T82" fmla="*/ 120 w 150"/>
                <a:gd name="T83" fmla="*/ 92 h 92"/>
                <a:gd name="T84" fmla="*/ 124 w 150"/>
                <a:gd name="T85" fmla="*/ 92 h 92"/>
                <a:gd name="T86" fmla="*/ 120 w 150"/>
                <a:gd name="T87" fmla="*/ 92 h 92"/>
                <a:gd name="T88" fmla="*/ 136 w 150"/>
                <a:gd name="T89" fmla="*/ 88 h 92"/>
                <a:gd name="T90" fmla="*/ 138 w 150"/>
                <a:gd name="T91" fmla="*/ 84 h 92"/>
                <a:gd name="T92" fmla="*/ 140 w 150"/>
                <a:gd name="T93" fmla="*/ 86 h 92"/>
                <a:gd name="T94" fmla="*/ 142 w 150"/>
                <a:gd name="T95" fmla="*/ 86 h 92"/>
                <a:gd name="T96" fmla="*/ 148 w 150"/>
                <a:gd name="T97" fmla="*/ 86 h 92"/>
                <a:gd name="T98" fmla="*/ 150 w 150"/>
                <a:gd name="T99" fmla="*/ 88 h 92"/>
                <a:gd name="T100" fmla="*/ 146 w 150"/>
                <a:gd name="T101" fmla="*/ 88 h 92"/>
                <a:gd name="T102" fmla="*/ 140 w 150"/>
                <a:gd name="T103" fmla="*/ 90 h 92"/>
                <a:gd name="T104" fmla="*/ 136 w 150"/>
                <a:gd name="T105" fmla="*/ 9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50" h="92">
                  <a:moveTo>
                    <a:pt x="2" y="36"/>
                  </a:moveTo>
                  <a:lnTo>
                    <a:pt x="2" y="36"/>
                  </a:lnTo>
                  <a:lnTo>
                    <a:pt x="6" y="36"/>
                  </a:lnTo>
                  <a:lnTo>
                    <a:pt x="6" y="34"/>
                  </a:lnTo>
                  <a:lnTo>
                    <a:pt x="10" y="32"/>
                  </a:lnTo>
                  <a:lnTo>
                    <a:pt x="8" y="28"/>
                  </a:lnTo>
                  <a:lnTo>
                    <a:pt x="10" y="22"/>
                  </a:lnTo>
                  <a:lnTo>
                    <a:pt x="12" y="20"/>
                  </a:lnTo>
                  <a:lnTo>
                    <a:pt x="16" y="24"/>
                  </a:lnTo>
                  <a:lnTo>
                    <a:pt x="24" y="24"/>
                  </a:lnTo>
                  <a:lnTo>
                    <a:pt x="34" y="28"/>
                  </a:lnTo>
                  <a:lnTo>
                    <a:pt x="46" y="34"/>
                  </a:lnTo>
                  <a:lnTo>
                    <a:pt x="46" y="44"/>
                  </a:lnTo>
                  <a:lnTo>
                    <a:pt x="68" y="14"/>
                  </a:lnTo>
                  <a:lnTo>
                    <a:pt x="114" y="0"/>
                  </a:lnTo>
                  <a:lnTo>
                    <a:pt x="114" y="6"/>
                  </a:lnTo>
                  <a:lnTo>
                    <a:pt x="126" y="20"/>
                  </a:lnTo>
                  <a:lnTo>
                    <a:pt x="124" y="26"/>
                  </a:lnTo>
                  <a:lnTo>
                    <a:pt x="130" y="34"/>
                  </a:lnTo>
                  <a:lnTo>
                    <a:pt x="128" y="36"/>
                  </a:lnTo>
                  <a:lnTo>
                    <a:pt x="124" y="36"/>
                  </a:lnTo>
                  <a:lnTo>
                    <a:pt x="120" y="42"/>
                  </a:lnTo>
                  <a:lnTo>
                    <a:pt x="118" y="44"/>
                  </a:lnTo>
                  <a:lnTo>
                    <a:pt x="120" y="46"/>
                  </a:lnTo>
                  <a:lnTo>
                    <a:pt x="120" y="46"/>
                  </a:lnTo>
                  <a:lnTo>
                    <a:pt x="120" y="48"/>
                  </a:lnTo>
                  <a:lnTo>
                    <a:pt x="114" y="48"/>
                  </a:lnTo>
                  <a:lnTo>
                    <a:pt x="112" y="50"/>
                  </a:lnTo>
                  <a:lnTo>
                    <a:pt x="108" y="54"/>
                  </a:lnTo>
                  <a:lnTo>
                    <a:pt x="100" y="54"/>
                  </a:lnTo>
                  <a:lnTo>
                    <a:pt x="98" y="56"/>
                  </a:lnTo>
                  <a:lnTo>
                    <a:pt x="84" y="60"/>
                  </a:lnTo>
                  <a:lnTo>
                    <a:pt x="84" y="60"/>
                  </a:lnTo>
                  <a:lnTo>
                    <a:pt x="82" y="62"/>
                  </a:lnTo>
                  <a:lnTo>
                    <a:pt x="78" y="64"/>
                  </a:lnTo>
                  <a:lnTo>
                    <a:pt x="74" y="68"/>
                  </a:lnTo>
                  <a:lnTo>
                    <a:pt x="74" y="68"/>
                  </a:lnTo>
                  <a:lnTo>
                    <a:pt x="72" y="68"/>
                  </a:lnTo>
                  <a:lnTo>
                    <a:pt x="72" y="68"/>
                  </a:lnTo>
                  <a:lnTo>
                    <a:pt x="70" y="70"/>
                  </a:lnTo>
                  <a:lnTo>
                    <a:pt x="68" y="68"/>
                  </a:lnTo>
                  <a:lnTo>
                    <a:pt x="66" y="68"/>
                  </a:lnTo>
                  <a:lnTo>
                    <a:pt x="62" y="70"/>
                  </a:lnTo>
                  <a:lnTo>
                    <a:pt x="62" y="72"/>
                  </a:lnTo>
                  <a:lnTo>
                    <a:pt x="60" y="74"/>
                  </a:lnTo>
                  <a:lnTo>
                    <a:pt x="56" y="74"/>
                  </a:lnTo>
                  <a:lnTo>
                    <a:pt x="50" y="76"/>
                  </a:lnTo>
                  <a:lnTo>
                    <a:pt x="48" y="76"/>
                  </a:lnTo>
                  <a:lnTo>
                    <a:pt x="46" y="76"/>
                  </a:lnTo>
                  <a:lnTo>
                    <a:pt x="44" y="76"/>
                  </a:lnTo>
                  <a:lnTo>
                    <a:pt x="42" y="74"/>
                  </a:lnTo>
                  <a:lnTo>
                    <a:pt x="40" y="74"/>
                  </a:lnTo>
                  <a:lnTo>
                    <a:pt x="38" y="74"/>
                  </a:lnTo>
                  <a:lnTo>
                    <a:pt x="36" y="78"/>
                  </a:lnTo>
                  <a:lnTo>
                    <a:pt x="34" y="80"/>
                  </a:lnTo>
                  <a:lnTo>
                    <a:pt x="34" y="80"/>
                  </a:lnTo>
                  <a:lnTo>
                    <a:pt x="30" y="84"/>
                  </a:lnTo>
                  <a:lnTo>
                    <a:pt x="28" y="84"/>
                  </a:lnTo>
                  <a:lnTo>
                    <a:pt x="28" y="84"/>
                  </a:lnTo>
                  <a:lnTo>
                    <a:pt x="24" y="84"/>
                  </a:lnTo>
                  <a:lnTo>
                    <a:pt x="22" y="86"/>
                  </a:lnTo>
                  <a:lnTo>
                    <a:pt x="20" y="86"/>
                  </a:lnTo>
                  <a:lnTo>
                    <a:pt x="16" y="84"/>
                  </a:lnTo>
                  <a:lnTo>
                    <a:pt x="16" y="86"/>
                  </a:lnTo>
                  <a:lnTo>
                    <a:pt x="14" y="86"/>
                  </a:lnTo>
                  <a:lnTo>
                    <a:pt x="12" y="84"/>
                  </a:lnTo>
                  <a:lnTo>
                    <a:pt x="12" y="80"/>
                  </a:lnTo>
                  <a:lnTo>
                    <a:pt x="10" y="78"/>
                  </a:lnTo>
                  <a:lnTo>
                    <a:pt x="8" y="74"/>
                  </a:lnTo>
                  <a:lnTo>
                    <a:pt x="10" y="74"/>
                  </a:lnTo>
                  <a:lnTo>
                    <a:pt x="10" y="70"/>
                  </a:lnTo>
                  <a:lnTo>
                    <a:pt x="6" y="68"/>
                  </a:lnTo>
                  <a:lnTo>
                    <a:pt x="4" y="56"/>
                  </a:lnTo>
                  <a:lnTo>
                    <a:pt x="2" y="52"/>
                  </a:lnTo>
                  <a:lnTo>
                    <a:pt x="2" y="50"/>
                  </a:lnTo>
                  <a:lnTo>
                    <a:pt x="0" y="50"/>
                  </a:lnTo>
                  <a:lnTo>
                    <a:pt x="0" y="48"/>
                  </a:lnTo>
                  <a:lnTo>
                    <a:pt x="2" y="50"/>
                  </a:lnTo>
                  <a:lnTo>
                    <a:pt x="2" y="48"/>
                  </a:lnTo>
                  <a:lnTo>
                    <a:pt x="2" y="48"/>
                  </a:lnTo>
                  <a:lnTo>
                    <a:pt x="2" y="44"/>
                  </a:lnTo>
                  <a:lnTo>
                    <a:pt x="2" y="38"/>
                  </a:lnTo>
                  <a:lnTo>
                    <a:pt x="2" y="36"/>
                  </a:lnTo>
                  <a:close/>
                  <a:moveTo>
                    <a:pt x="120" y="92"/>
                  </a:moveTo>
                  <a:lnTo>
                    <a:pt x="122" y="92"/>
                  </a:lnTo>
                  <a:lnTo>
                    <a:pt x="124" y="92"/>
                  </a:lnTo>
                  <a:lnTo>
                    <a:pt x="122" y="92"/>
                  </a:lnTo>
                  <a:lnTo>
                    <a:pt x="120" y="92"/>
                  </a:lnTo>
                  <a:close/>
                  <a:moveTo>
                    <a:pt x="134" y="88"/>
                  </a:moveTo>
                  <a:lnTo>
                    <a:pt x="136" y="88"/>
                  </a:lnTo>
                  <a:lnTo>
                    <a:pt x="136" y="86"/>
                  </a:lnTo>
                  <a:lnTo>
                    <a:pt x="138" y="84"/>
                  </a:lnTo>
                  <a:lnTo>
                    <a:pt x="138" y="84"/>
                  </a:lnTo>
                  <a:lnTo>
                    <a:pt x="140" y="86"/>
                  </a:lnTo>
                  <a:lnTo>
                    <a:pt x="142" y="86"/>
                  </a:lnTo>
                  <a:lnTo>
                    <a:pt x="142" y="86"/>
                  </a:lnTo>
                  <a:lnTo>
                    <a:pt x="146" y="84"/>
                  </a:lnTo>
                  <a:lnTo>
                    <a:pt x="148" y="86"/>
                  </a:lnTo>
                  <a:lnTo>
                    <a:pt x="150" y="86"/>
                  </a:lnTo>
                  <a:lnTo>
                    <a:pt x="150" y="88"/>
                  </a:lnTo>
                  <a:lnTo>
                    <a:pt x="148" y="88"/>
                  </a:lnTo>
                  <a:lnTo>
                    <a:pt x="146" y="88"/>
                  </a:lnTo>
                  <a:lnTo>
                    <a:pt x="144" y="90"/>
                  </a:lnTo>
                  <a:lnTo>
                    <a:pt x="140" y="90"/>
                  </a:lnTo>
                  <a:lnTo>
                    <a:pt x="138" y="90"/>
                  </a:lnTo>
                  <a:lnTo>
                    <a:pt x="136" y="90"/>
                  </a:lnTo>
                  <a:lnTo>
                    <a:pt x="134" y="88"/>
                  </a:lnTo>
                  <a:close/>
                </a:path>
              </a:pathLst>
            </a:custGeom>
            <a:grpFill/>
            <a:ln w="6350">
              <a:solidFill>
                <a:srgbClr val="545454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/>
              <a:endParaRPr lang="en-US" sz="3448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73" name="Western Sahara">
              <a:extLst>
                <a:ext uri="{FF2B5EF4-FFF2-40B4-BE49-F238E27FC236}">
                  <a16:creationId xmlns:a16="http://schemas.microsoft.com/office/drawing/2014/main" id="{A29CD974-F691-4832-A1B7-94556D1A6AFF}"/>
                </a:ext>
              </a:extLst>
            </p:cNvPr>
            <p:cNvSpPr>
              <a:spLocks/>
            </p:cNvSpPr>
            <p:nvPr/>
          </p:nvSpPr>
          <p:spPr bwMode="auto">
            <a:xfrm>
              <a:off x="5525669" y="3755441"/>
              <a:ext cx="195214" cy="153109"/>
            </a:xfrm>
            <a:custGeom>
              <a:avLst/>
              <a:gdLst>
                <a:gd name="T0" fmla="*/ 102 w 102"/>
                <a:gd name="T1" fmla="*/ 4 h 80"/>
                <a:gd name="T2" fmla="*/ 102 w 102"/>
                <a:gd name="T3" fmla="*/ 0 h 80"/>
                <a:gd name="T4" fmla="*/ 52 w 102"/>
                <a:gd name="T5" fmla="*/ 0 h 80"/>
                <a:gd name="T6" fmla="*/ 48 w 102"/>
                <a:gd name="T7" fmla="*/ 6 h 80"/>
                <a:gd name="T8" fmla="*/ 48 w 102"/>
                <a:gd name="T9" fmla="*/ 10 h 80"/>
                <a:gd name="T10" fmla="*/ 46 w 102"/>
                <a:gd name="T11" fmla="*/ 10 h 80"/>
                <a:gd name="T12" fmla="*/ 36 w 102"/>
                <a:gd name="T13" fmla="*/ 16 h 80"/>
                <a:gd name="T14" fmla="*/ 36 w 102"/>
                <a:gd name="T15" fmla="*/ 18 h 80"/>
                <a:gd name="T16" fmla="*/ 32 w 102"/>
                <a:gd name="T17" fmla="*/ 20 h 80"/>
                <a:gd name="T18" fmla="*/ 34 w 102"/>
                <a:gd name="T19" fmla="*/ 22 h 80"/>
                <a:gd name="T20" fmla="*/ 26 w 102"/>
                <a:gd name="T21" fmla="*/ 34 h 80"/>
                <a:gd name="T22" fmla="*/ 26 w 102"/>
                <a:gd name="T23" fmla="*/ 38 h 80"/>
                <a:gd name="T24" fmla="*/ 20 w 102"/>
                <a:gd name="T25" fmla="*/ 42 h 80"/>
                <a:gd name="T26" fmla="*/ 18 w 102"/>
                <a:gd name="T27" fmla="*/ 44 h 80"/>
                <a:gd name="T28" fmla="*/ 14 w 102"/>
                <a:gd name="T29" fmla="*/ 50 h 80"/>
                <a:gd name="T30" fmla="*/ 14 w 102"/>
                <a:gd name="T31" fmla="*/ 52 h 80"/>
                <a:gd name="T32" fmla="*/ 10 w 102"/>
                <a:gd name="T33" fmla="*/ 58 h 80"/>
                <a:gd name="T34" fmla="*/ 10 w 102"/>
                <a:gd name="T35" fmla="*/ 60 h 80"/>
                <a:gd name="T36" fmla="*/ 12 w 102"/>
                <a:gd name="T37" fmla="*/ 60 h 80"/>
                <a:gd name="T38" fmla="*/ 10 w 102"/>
                <a:gd name="T39" fmla="*/ 62 h 80"/>
                <a:gd name="T40" fmla="*/ 6 w 102"/>
                <a:gd name="T41" fmla="*/ 68 h 80"/>
                <a:gd name="T42" fmla="*/ 4 w 102"/>
                <a:gd name="T43" fmla="*/ 70 h 80"/>
                <a:gd name="T44" fmla="*/ 2 w 102"/>
                <a:gd name="T45" fmla="*/ 72 h 80"/>
                <a:gd name="T46" fmla="*/ 2 w 102"/>
                <a:gd name="T47" fmla="*/ 74 h 80"/>
                <a:gd name="T48" fmla="*/ 0 w 102"/>
                <a:gd name="T49" fmla="*/ 76 h 80"/>
                <a:gd name="T50" fmla="*/ 0 w 102"/>
                <a:gd name="T51" fmla="*/ 80 h 80"/>
                <a:gd name="T52" fmla="*/ 50 w 102"/>
                <a:gd name="T53" fmla="*/ 80 h 80"/>
                <a:gd name="T54" fmla="*/ 50 w 102"/>
                <a:gd name="T55" fmla="*/ 58 h 80"/>
                <a:gd name="T56" fmla="*/ 52 w 102"/>
                <a:gd name="T57" fmla="*/ 54 h 80"/>
                <a:gd name="T58" fmla="*/ 54 w 102"/>
                <a:gd name="T59" fmla="*/ 52 h 80"/>
                <a:gd name="T60" fmla="*/ 58 w 102"/>
                <a:gd name="T61" fmla="*/ 52 h 80"/>
                <a:gd name="T62" fmla="*/ 62 w 102"/>
                <a:gd name="T63" fmla="*/ 52 h 80"/>
                <a:gd name="T64" fmla="*/ 62 w 102"/>
                <a:gd name="T65" fmla="*/ 20 h 80"/>
                <a:gd name="T66" fmla="*/ 102 w 102"/>
                <a:gd name="T67" fmla="*/ 20 h 80"/>
                <a:gd name="T68" fmla="*/ 102 w 102"/>
                <a:gd name="T69" fmla="*/ 4 h 80"/>
                <a:gd name="T70" fmla="*/ 102 w 102"/>
                <a:gd name="T71" fmla="*/ 4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02" h="80">
                  <a:moveTo>
                    <a:pt x="102" y="4"/>
                  </a:moveTo>
                  <a:lnTo>
                    <a:pt x="102" y="0"/>
                  </a:lnTo>
                  <a:lnTo>
                    <a:pt x="52" y="0"/>
                  </a:lnTo>
                  <a:lnTo>
                    <a:pt x="48" y="6"/>
                  </a:lnTo>
                  <a:lnTo>
                    <a:pt x="48" y="10"/>
                  </a:lnTo>
                  <a:lnTo>
                    <a:pt x="46" y="10"/>
                  </a:lnTo>
                  <a:lnTo>
                    <a:pt x="36" y="16"/>
                  </a:lnTo>
                  <a:lnTo>
                    <a:pt x="36" y="18"/>
                  </a:lnTo>
                  <a:lnTo>
                    <a:pt x="32" y="20"/>
                  </a:lnTo>
                  <a:lnTo>
                    <a:pt x="34" y="22"/>
                  </a:lnTo>
                  <a:lnTo>
                    <a:pt x="26" y="34"/>
                  </a:lnTo>
                  <a:lnTo>
                    <a:pt x="26" y="38"/>
                  </a:lnTo>
                  <a:lnTo>
                    <a:pt x="20" y="42"/>
                  </a:lnTo>
                  <a:lnTo>
                    <a:pt x="18" y="44"/>
                  </a:lnTo>
                  <a:lnTo>
                    <a:pt x="14" y="50"/>
                  </a:lnTo>
                  <a:lnTo>
                    <a:pt x="14" y="52"/>
                  </a:lnTo>
                  <a:lnTo>
                    <a:pt x="10" y="58"/>
                  </a:lnTo>
                  <a:lnTo>
                    <a:pt x="10" y="60"/>
                  </a:lnTo>
                  <a:lnTo>
                    <a:pt x="12" y="60"/>
                  </a:lnTo>
                  <a:lnTo>
                    <a:pt x="10" y="62"/>
                  </a:lnTo>
                  <a:lnTo>
                    <a:pt x="6" y="68"/>
                  </a:lnTo>
                  <a:lnTo>
                    <a:pt x="4" y="70"/>
                  </a:lnTo>
                  <a:lnTo>
                    <a:pt x="2" y="72"/>
                  </a:lnTo>
                  <a:lnTo>
                    <a:pt x="2" y="74"/>
                  </a:lnTo>
                  <a:lnTo>
                    <a:pt x="0" y="76"/>
                  </a:lnTo>
                  <a:lnTo>
                    <a:pt x="0" y="80"/>
                  </a:lnTo>
                  <a:lnTo>
                    <a:pt x="50" y="80"/>
                  </a:lnTo>
                  <a:lnTo>
                    <a:pt x="50" y="58"/>
                  </a:lnTo>
                  <a:lnTo>
                    <a:pt x="52" y="54"/>
                  </a:lnTo>
                  <a:lnTo>
                    <a:pt x="54" y="52"/>
                  </a:lnTo>
                  <a:lnTo>
                    <a:pt x="58" y="52"/>
                  </a:lnTo>
                  <a:lnTo>
                    <a:pt x="62" y="52"/>
                  </a:lnTo>
                  <a:lnTo>
                    <a:pt x="62" y="20"/>
                  </a:lnTo>
                  <a:lnTo>
                    <a:pt x="102" y="20"/>
                  </a:lnTo>
                  <a:lnTo>
                    <a:pt x="102" y="4"/>
                  </a:lnTo>
                  <a:lnTo>
                    <a:pt x="102" y="4"/>
                  </a:lnTo>
                  <a:close/>
                </a:path>
              </a:pathLst>
            </a:custGeom>
            <a:grpFill/>
            <a:ln w="6350">
              <a:solidFill>
                <a:srgbClr val="545454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/>
              <a:endParaRPr lang="en-US" sz="3448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74" name="Ukraine">
              <a:extLst>
                <a:ext uri="{FF2B5EF4-FFF2-40B4-BE49-F238E27FC236}">
                  <a16:creationId xmlns:a16="http://schemas.microsoft.com/office/drawing/2014/main" id="{05F27D21-8968-492F-B97E-BCF1EE056F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86907" y="3047313"/>
              <a:ext cx="386600" cy="241146"/>
            </a:xfrm>
            <a:custGeom>
              <a:avLst/>
              <a:gdLst>
                <a:gd name="T0" fmla="*/ 30 w 202"/>
                <a:gd name="T1" fmla="*/ 12 h 126"/>
                <a:gd name="T2" fmla="*/ 48 w 202"/>
                <a:gd name="T3" fmla="*/ 12 h 126"/>
                <a:gd name="T4" fmla="*/ 60 w 202"/>
                <a:gd name="T5" fmla="*/ 14 h 126"/>
                <a:gd name="T6" fmla="*/ 74 w 202"/>
                <a:gd name="T7" fmla="*/ 12 h 126"/>
                <a:gd name="T8" fmla="*/ 82 w 202"/>
                <a:gd name="T9" fmla="*/ 14 h 126"/>
                <a:gd name="T10" fmla="*/ 92 w 202"/>
                <a:gd name="T11" fmla="*/ 6 h 126"/>
                <a:gd name="T12" fmla="*/ 106 w 202"/>
                <a:gd name="T13" fmla="*/ 2 h 126"/>
                <a:gd name="T14" fmla="*/ 126 w 202"/>
                <a:gd name="T15" fmla="*/ 0 h 126"/>
                <a:gd name="T16" fmla="*/ 140 w 202"/>
                <a:gd name="T17" fmla="*/ 14 h 126"/>
                <a:gd name="T18" fmla="*/ 146 w 202"/>
                <a:gd name="T19" fmla="*/ 26 h 126"/>
                <a:gd name="T20" fmla="*/ 164 w 202"/>
                <a:gd name="T21" fmla="*/ 32 h 126"/>
                <a:gd name="T22" fmla="*/ 178 w 202"/>
                <a:gd name="T23" fmla="*/ 38 h 126"/>
                <a:gd name="T24" fmla="*/ 192 w 202"/>
                <a:gd name="T25" fmla="*/ 40 h 126"/>
                <a:gd name="T26" fmla="*/ 202 w 202"/>
                <a:gd name="T27" fmla="*/ 44 h 126"/>
                <a:gd name="T28" fmla="*/ 202 w 202"/>
                <a:gd name="T29" fmla="*/ 58 h 126"/>
                <a:gd name="T30" fmla="*/ 192 w 202"/>
                <a:gd name="T31" fmla="*/ 72 h 126"/>
                <a:gd name="T32" fmla="*/ 184 w 202"/>
                <a:gd name="T33" fmla="*/ 82 h 126"/>
                <a:gd name="T34" fmla="*/ 174 w 202"/>
                <a:gd name="T35" fmla="*/ 86 h 126"/>
                <a:gd name="T36" fmla="*/ 164 w 202"/>
                <a:gd name="T37" fmla="*/ 90 h 126"/>
                <a:gd name="T38" fmla="*/ 154 w 202"/>
                <a:gd name="T39" fmla="*/ 90 h 126"/>
                <a:gd name="T40" fmla="*/ 152 w 202"/>
                <a:gd name="T41" fmla="*/ 98 h 126"/>
                <a:gd name="T42" fmla="*/ 152 w 202"/>
                <a:gd name="T43" fmla="*/ 94 h 126"/>
                <a:gd name="T44" fmla="*/ 144 w 202"/>
                <a:gd name="T45" fmla="*/ 100 h 126"/>
                <a:gd name="T46" fmla="*/ 136 w 202"/>
                <a:gd name="T47" fmla="*/ 100 h 126"/>
                <a:gd name="T48" fmla="*/ 146 w 202"/>
                <a:gd name="T49" fmla="*/ 104 h 126"/>
                <a:gd name="T50" fmla="*/ 148 w 202"/>
                <a:gd name="T51" fmla="*/ 106 h 126"/>
                <a:gd name="T52" fmla="*/ 152 w 202"/>
                <a:gd name="T53" fmla="*/ 112 h 126"/>
                <a:gd name="T54" fmla="*/ 146 w 202"/>
                <a:gd name="T55" fmla="*/ 100 h 126"/>
                <a:gd name="T56" fmla="*/ 158 w 202"/>
                <a:gd name="T57" fmla="*/ 112 h 126"/>
                <a:gd name="T58" fmla="*/ 168 w 202"/>
                <a:gd name="T59" fmla="*/ 108 h 126"/>
                <a:gd name="T60" fmla="*/ 168 w 202"/>
                <a:gd name="T61" fmla="*/ 116 h 126"/>
                <a:gd name="T62" fmla="*/ 150 w 202"/>
                <a:gd name="T63" fmla="*/ 120 h 126"/>
                <a:gd name="T64" fmla="*/ 134 w 202"/>
                <a:gd name="T65" fmla="*/ 122 h 126"/>
                <a:gd name="T66" fmla="*/ 128 w 202"/>
                <a:gd name="T67" fmla="*/ 112 h 126"/>
                <a:gd name="T68" fmla="*/ 134 w 202"/>
                <a:gd name="T69" fmla="*/ 106 h 126"/>
                <a:gd name="T70" fmla="*/ 132 w 202"/>
                <a:gd name="T71" fmla="*/ 102 h 126"/>
                <a:gd name="T72" fmla="*/ 120 w 202"/>
                <a:gd name="T73" fmla="*/ 100 h 126"/>
                <a:gd name="T74" fmla="*/ 114 w 202"/>
                <a:gd name="T75" fmla="*/ 96 h 126"/>
                <a:gd name="T76" fmla="*/ 118 w 202"/>
                <a:gd name="T77" fmla="*/ 94 h 126"/>
                <a:gd name="T78" fmla="*/ 114 w 202"/>
                <a:gd name="T79" fmla="*/ 90 h 126"/>
                <a:gd name="T80" fmla="*/ 110 w 202"/>
                <a:gd name="T81" fmla="*/ 92 h 126"/>
                <a:gd name="T82" fmla="*/ 102 w 202"/>
                <a:gd name="T83" fmla="*/ 98 h 126"/>
                <a:gd name="T84" fmla="*/ 92 w 202"/>
                <a:gd name="T85" fmla="*/ 108 h 126"/>
                <a:gd name="T86" fmla="*/ 92 w 202"/>
                <a:gd name="T87" fmla="*/ 114 h 126"/>
                <a:gd name="T88" fmla="*/ 78 w 202"/>
                <a:gd name="T89" fmla="*/ 114 h 126"/>
                <a:gd name="T90" fmla="*/ 78 w 202"/>
                <a:gd name="T91" fmla="*/ 108 h 126"/>
                <a:gd name="T92" fmla="*/ 84 w 202"/>
                <a:gd name="T93" fmla="*/ 94 h 126"/>
                <a:gd name="T94" fmla="*/ 92 w 202"/>
                <a:gd name="T95" fmla="*/ 92 h 126"/>
                <a:gd name="T96" fmla="*/ 84 w 202"/>
                <a:gd name="T97" fmla="*/ 82 h 126"/>
                <a:gd name="T98" fmla="*/ 74 w 202"/>
                <a:gd name="T99" fmla="*/ 68 h 126"/>
                <a:gd name="T100" fmla="*/ 62 w 202"/>
                <a:gd name="T101" fmla="*/ 66 h 126"/>
                <a:gd name="T102" fmla="*/ 54 w 202"/>
                <a:gd name="T103" fmla="*/ 64 h 126"/>
                <a:gd name="T104" fmla="*/ 50 w 202"/>
                <a:gd name="T105" fmla="*/ 70 h 126"/>
                <a:gd name="T106" fmla="*/ 32 w 202"/>
                <a:gd name="T107" fmla="*/ 78 h 126"/>
                <a:gd name="T108" fmla="*/ 18 w 202"/>
                <a:gd name="T109" fmla="*/ 74 h 126"/>
                <a:gd name="T110" fmla="*/ 6 w 202"/>
                <a:gd name="T111" fmla="*/ 70 h 126"/>
                <a:gd name="T112" fmla="*/ 4 w 202"/>
                <a:gd name="T113" fmla="*/ 56 h 126"/>
                <a:gd name="T114" fmla="*/ 14 w 202"/>
                <a:gd name="T115" fmla="*/ 36 h 126"/>
                <a:gd name="T116" fmla="*/ 18 w 202"/>
                <a:gd name="T117" fmla="*/ 28 h 126"/>
                <a:gd name="T118" fmla="*/ 14 w 202"/>
                <a:gd name="T119" fmla="*/ 14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02" h="126">
                  <a:moveTo>
                    <a:pt x="14" y="12"/>
                  </a:moveTo>
                  <a:lnTo>
                    <a:pt x="14" y="12"/>
                  </a:lnTo>
                  <a:lnTo>
                    <a:pt x="20" y="14"/>
                  </a:lnTo>
                  <a:lnTo>
                    <a:pt x="22" y="12"/>
                  </a:lnTo>
                  <a:lnTo>
                    <a:pt x="30" y="12"/>
                  </a:lnTo>
                  <a:lnTo>
                    <a:pt x="34" y="10"/>
                  </a:lnTo>
                  <a:lnTo>
                    <a:pt x="36" y="8"/>
                  </a:lnTo>
                  <a:lnTo>
                    <a:pt x="38" y="8"/>
                  </a:lnTo>
                  <a:lnTo>
                    <a:pt x="40" y="10"/>
                  </a:lnTo>
                  <a:lnTo>
                    <a:pt x="48" y="12"/>
                  </a:lnTo>
                  <a:lnTo>
                    <a:pt x="50" y="12"/>
                  </a:lnTo>
                  <a:lnTo>
                    <a:pt x="52" y="14"/>
                  </a:lnTo>
                  <a:lnTo>
                    <a:pt x="56" y="12"/>
                  </a:lnTo>
                  <a:lnTo>
                    <a:pt x="58" y="14"/>
                  </a:lnTo>
                  <a:lnTo>
                    <a:pt x="60" y="14"/>
                  </a:lnTo>
                  <a:lnTo>
                    <a:pt x="60" y="14"/>
                  </a:lnTo>
                  <a:lnTo>
                    <a:pt x="64" y="14"/>
                  </a:lnTo>
                  <a:lnTo>
                    <a:pt x="66" y="14"/>
                  </a:lnTo>
                  <a:lnTo>
                    <a:pt x="70" y="12"/>
                  </a:lnTo>
                  <a:lnTo>
                    <a:pt x="74" y="12"/>
                  </a:lnTo>
                  <a:lnTo>
                    <a:pt x="74" y="16"/>
                  </a:lnTo>
                  <a:lnTo>
                    <a:pt x="76" y="16"/>
                  </a:lnTo>
                  <a:lnTo>
                    <a:pt x="78" y="12"/>
                  </a:lnTo>
                  <a:lnTo>
                    <a:pt x="80" y="12"/>
                  </a:lnTo>
                  <a:lnTo>
                    <a:pt x="82" y="14"/>
                  </a:lnTo>
                  <a:lnTo>
                    <a:pt x="86" y="12"/>
                  </a:lnTo>
                  <a:lnTo>
                    <a:pt x="88" y="16"/>
                  </a:lnTo>
                  <a:lnTo>
                    <a:pt x="92" y="14"/>
                  </a:lnTo>
                  <a:lnTo>
                    <a:pt x="92" y="10"/>
                  </a:lnTo>
                  <a:lnTo>
                    <a:pt x="92" y="6"/>
                  </a:lnTo>
                  <a:lnTo>
                    <a:pt x="96" y="6"/>
                  </a:lnTo>
                  <a:lnTo>
                    <a:pt x="102" y="4"/>
                  </a:lnTo>
                  <a:lnTo>
                    <a:pt x="104" y="4"/>
                  </a:lnTo>
                  <a:lnTo>
                    <a:pt x="106" y="4"/>
                  </a:lnTo>
                  <a:lnTo>
                    <a:pt x="106" y="2"/>
                  </a:lnTo>
                  <a:lnTo>
                    <a:pt x="108" y="0"/>
                  </a:lnTo>
                  <a:lnTo>
                    <a:pt x="114" y="2"/>
                  </a:lnTo>
                  <a:lnTo>
                    <a:pt x="120" y="2"/>
                  </a:lnTo>
                  <a:lnTo>
                    <a:pt x="124" y="0"/>
                  </a:lnTo>
                  <a:lnTo>
                    <a:pt x="126" y="0"/>
                  </a:lnTo>
                  <a:lnTo>
                    <a:pt x="128" y="6"/>
                  </a:lnTo>
                  <a:lnTo>
                    <a:pt x="132" y="8"/>
                  </a:lnTo>
                  <a:lnTo>
                    <a:pt x="130" y="12"/>
                  </a:lnTo>
                  <a:lnTo>
                    <a:pt x="134" y="16"/>
                  </a:lnTo>
                  <a:lnTo>
                    <a:pt x="140" y="14"/>
                  </a:lnTo>
                  <a:lnTo>
                    <a:pt x="142" y="16"/>
                  </a:lnTo>
                  <a:lnTo>
                    <a:pt x="142" y="18"/>
                  </a:lnTo>
                  <a:lnTo>
                    <a:pt x="146" y="20"/>
                  </a:lnTo>
                  <a:lnTo>
                    <a:pt x="146" y="22"/>
                  </a:lnTo>
                  <a:lnTo>
                    <a:pt x="146" y="26"/>
                  </a:lnTo>
                  <a:lnTo>
                    <a:pt x="152" y="32"/>
                  </a:lnTo>
                  <a:lnTo>
                    <a:pt x="154" y="30"/>
                  </a:lnTo>
                  <a:lnTo>
                    <a:pt x="158" y="32"/>
                  </a:lnTo>
                  <a:lnTo>
                    <a:pt x="160" y="30"/>
                  </a:lnTo>
                  <a:lnTo>
                    <a:pt x="164" y="32"/>
                  </a:lnTo>
                  <a:lnTo>
                    <a:pt x="168" y="28"/>
                  </a:lnTo>
                  <a:lnTo>
                    <a:pt x="170" y="28"/>
                  </a:lnTo>
                  <a:lnTo>
                    <a:pt x="172" y="34"/>
                  </a:lnTo>
                  <a:lnTo>
                    <a:pt x="176" y="36"/>
                  </a:lnTo>
                  <a:lnTo>
                    <a:pt x="178" y="38"/>
                  </a:lnTo>
                  <a:lnTo>
                    <a:pt x="178" y="36"/>
                  </a:lnTo>
                  <a:lnTo>
                    <a:pt x="184" y="38"/>
                  </a:lnTo>
                  <a:lnTo>
                    <a:pt x="186" y="38"/>
                  </a:lnTo>
                  <a:lnTo>
                    <a:pt x="188" y="40"/>
                  </a:lnTo>
                  <a:lnTo>
                    <a:pt x="192" y="40"/>
                  </a:lnTo>
                  <a:lnTo>
                    <a:pt x="194" y="40"/>
                  </a:lnTo>
                  <a:lnTo>
                    <a:pt x="198" y="42"/>
                  </a:lnTo>
                  <a:lnTo>
                    <a:pt x="200" y="40"/>
                  </a:lnTo>
                  <a:lnTo>
                    <a:pt x="202" y="42"/>
                  </a:lnTo>
                  <a:lnTo>
                    <a:pt x="202" y="44"/>
                  </a:lnTo>
                  <a:lnTo>
                    <a:pt x="202" y="46"/>
                  </a:lnTo>
                  <a:lnTo>
                    <a:pt x="202" y="50"/>
                  </a:lnTo>
                  <a:lnTo>
                    <a:pt x="198" y="50"/>
                  </a:lnTo>
                  <a:lnTo>
                    <a:pt x="198" y="56"/>
                  </a:lnTo>
                  <a:lnTo>
                    <a:pt x="202" y="58"/>
                  </a:lnTo>
                  <a:lnTo>
                    <a:pt x="202" y="62"/>
                  </a:lnTo>
                  <a:lnTo>
                    <a:pt x="200" y="66"/>
                  </a:lnTo>
                  <a:lnTo>
                    <a:pt x="200" y="68"/>
                  </a:lnTo>
                  <a:lnTo>
                    <a:pt x="198" y="70"/>
                  </a:lnTo>
                  <a:lnTo>
                    <a:pt x="192" y="72"/>
                  </a:lnTo>
                  <a:lnTo>
                    <a:pt x="190" y="76"/>
                  </a:lnTo>
                  <a:lnTo>
                    <a:pt x="188" y="76"/>
                  </a:lnTo>
                  <a:lnTo>
                    <a:pt x="188" y="82"/>
                  </a:lnTo>
                  <a:lnTo>
                    <a:pt x="186" y="82"/>
                  </a:lnTo>
                  <a:lnTo>
                    <a:pt x="184" y="82"/>
                  </a:lnTo>
                  <a:lnTo>
                    <a:pt x="184" y="80"/>
                  </a:lnTo>
                  <a:lnTo>
                    <a:pt x="180" y="82"/>
                  </a:lnTo>
                  <a:lnTo>
                    <a:pt x="178" y="82"/>
                  </a:lnTo>
                  <a:lnTo>
                    <a:pt x="176" y="84"/>
                  </a:lnTo>
                  <a:lnTo>
                    <a:pt x="174" y="86"/>
                  </a:lnTo>
                  <a:lnTo>
                    <a:pt x="172" y="86"/>
                  </a:lnTo>
                  <a:lnTo>
                    <a:pt x="170" y="88"/>
                  </a:lnTo>
                  <a:lnTo>
                    <a:pt x="168" y="90"/>
                  </a:lnTo>
                  <a:lnTo>
                    <a:pt x="168" y="90"/>
                  </a:lnTo>
                  <a:lnTo>
                    <a:pt x="164" y="90"/>
                  </a:lnTo>
                  <a:lnTo>
                    <a:pt x="162" y="92"/>
                  </a:lnTo>
                  <a:lnTo>
                    <a:pt x="160" y="92"/>
                  </a:lnTo>
                  <a:lnTo>
                    <a:pt x="158" y="92"/>
                  </a:lnTo>
                  <a:lnTo>
                    <a:pt x="156" y="92"/>
                  </a:lnTo>
                  <a:lnTo>
                    <a:pt x="154" y="90"/>
                  </a:lnTo>
                  <a:lnTo>
                    <a:pt x="154" y="90"/>
                  </a:lnTo>
                  <a:lnTo>
                    <a:pt x="154" y="92"/>
                  </a:lnTo>
                  <a:lnTo>
                    <a:pt x="154" y="94"/>
                  </a:lnTo>
                  <a:lnTo>
                    <a:pt x="154" y="94"/>
                  </a:lnTo>
                  <a:lnTo>
                    <a:pt x="152" y="98"/>
                  </a:lnTo>
                  <a:lnTo>
                    <a:pt x="150" y="100"/>
                  </a:lnTo>
                  <a:lnTo>
                    <a:pt x="150" y="98"/>
                  </a:lnTo>
                  <a:lnTo>
                    <a:pt x="150" y="98"/>
                  </a:lnTo>
                  <a:lnTo>
                    <a:pt x="154" y="94"/>
                  </a:lnTo>
                  <a:lnTo>
                    <a:pt x="152" y="94"/>
                  </a:lnTo>
                  <a:lnTo>
                    <a:pt x="152" y="92"/>
                  </a:lnTo>
                  <a:lnTo>
                    <a:pt x="150" y="94"/>
                  </a:lnTo>
                  <a:lnTo>
                    <a:pt x="148" y="98"/>
                  </a:lnTo>
                  <a:lnTo>
                    <a:pt x="146" y="98"/>
                  </a:lnTo>
                  <a:lnTo>
                    <a:pt x="144" y="100"/>
                  </a:lnTo>
                  <a:lnTo>
                    <a:pt x="142" y="100"/>
                  </a:lnTo>
                  <a:lnTo>
                    <a:pt x="140" y="98"/>
                  </a:lnTo>
                  <a:lnTo>
                    <a:pt x="138" y="100"/>
                  </a:lnTo>
                  <a:lnTo>
                    <a:pt x="136" y="100"/>
                  </a:lnTo>
                  <a:lnTo>
                    <a:pt x="136" y="100"/>
                  </a:lnTo>
                  <a:lnTo>
                    <a:pt x="138" y="102"/>
                  </a:lnTo>
                  <a:lnTo>
                    <a:pt x="140" y="102"/>
                  </a:lnTo>
                  <a:lnTo>
                    <a:pt x="142" y="102"/>
                  </a:lnTo>
                  <a:lnTo>
                    <a:pt x="144" y="104"/>
                  </a:lnTo>
                  <a:lnTo>
                    <a:pt x="146" y="104"/>
                  </a:lnTo>
                  <a:lnTo>
                    <a:pt x="146" y="104"/>
                  </a:lnTo>
                  <a:lnTo>
                    <a:pt x="146" y="106"/>
                  </a:lnTo>
                  <a:lnTo>
                    <a:pt x="146" y="108"/>
                  </a:lnTo>
                  <a:lnTo>
                    <a:pt x="146" y="106"/>
                  </a:lnTo>
                  <a:lnTo>
                    <a:pt x="148" y="106"/>
                  </a:lnTo>
                  <a:lnTo>
                    <a:pt x="148" y="108"/>
                  </a:lnTo>
                  <a:lnTo>
                    <a:pt x="148" y="108"/>
                  </a:lnTo>
                  <a:lnTo>
                    <a:pt x="150" y="108"/>
                  </a:lnTo>
                  <a:lnTo>
                    <a:pt x="150" y="110"/>
                  </a:lnTo>
                  <a:lnTo>
                    <a:pt x="152" y="112"/>
                  </a:lnTo>
                  <a:lnTo>
                    <a:pt x="154" y="114"/>
                  </a:lnTo>
                  <a:lnTo>
                    <a:pt x="156" y="112"/>
                  </a:lnTo>
                  <a:lnTo>
                    <a:pt x="152" y="108"/>
                  </a:lnTo>
                  <a:lnTo>
                    <a:pt x="148" y="104"/>
                  </a:lnTo>
                  <a:lnTo>
                    <a:pt x="146" y="100"/>
                  </a:lnTo>
                  <a:lnTo>
                    <a:pt x="148" y="100"/>
                  </a:lnTo>
                  <a:lnTo>
                    <a:pt x="150" y="102"/>
                  </a:lnTo>
                  <a:lnTo>
                    <a:pt x="150" y="106"/>
                  </a:lnTo>
                  <a:lnTo>
                    <a:pt x="156" y="112"/>
                  </a:lnTo>
                  <a:lnTo>
                    <a:pt x="158" y="112"/>
                  </a:lnTo>
                  <a:lnTo>
                    <a:pt x="160" y="110"/>
                  </a:lnTo>
                  <a:lnTo>
                    <a:pt x="160" y="110"/>
                  </a:lnTo>
                  <a:lnTo>
                    <a:pt x="164" y="112"/>
                  </a:lnTo>
                  <a:lnTo>
                    <a:pt x="164" y="108"/>
                  </a:lnTo>
                  <a:lnTo>
                    <a:pt x="168" y="108"/>
                  </a:lnTo>
                  <a:lnTo>
                    <a:pt x="172" y="108"/>
                  </a:lnTo>
                  <a:lnTo>
                    <a:pt x="170" y="110"/>
                  </a:lnTo>
                  <a:lnTo>
                    <a:pt x="168" y="112"/>
                  </a:lnTo>
                  <a:lnTo>
                    <a:pt x="170" y="114"/>
                  </a:lnTo>
                  <a:lnTo>
                    <a:pt x="168" y="116"/>
                  </a:lnTo>
                  <a:lnTo>
                    <a:pt x="164" y="116"/>
                  </a:lnTo>
                  <a:lnTo>
                    <a:pt x="160" y="116"/>
                  </a:lnTo>
                  <a:lnTo>
                    <a:pt x="156" y="116"/>
                  </a:lnTo>
                  <a:lnTo>
                    <a:pt x="154" y="120"/>
                  </a:lnTo>
                  <a:lnTo>
                    <a:pt x="150" y="120"/>
                  </a:lnTo>
                  <a:lnTo>
                    <a:pt x="146" y="124"/>
                  </a:lnTo>
                  <a:lnTo>
                    <a:pt x="140" y="126"/>
                  </a:lnTo>
                  <a:lnTo>
                    <a:pt x="136" y="126"/>
                  </a:lnTo>
                  <a:lnTo>
                    <a:pt x="134" y="124"/>
                  </a:lnTo>
                  <a:lnTo>
                    <a:pt x="134" y="122"/>
                  </a:lnTo>
                  <a:lnTo>
                    <a:pt x="136" y="118"/>
                  </a:lnTo>
                  <a:lnTo>
                    <a:pt x="136" y="116"/>
                  </a:lnTo>
                  <a:lnTo>
                    <a:pt x="132" y="114"/>
                  </a:lnTo>
                  <a:lnTo>
                    <a:pt x="132" y="114"/>
                  </a:lnTo>
                  <a:lnTo>
                    <a:pt x="128" y="112"/>
                  </a:lnTo>
                  <a:lnTo>
                    <a:pt x="126" y="114"/>
                  </a:lnTo>
                  <a:lnTo>
                    <a:pt x="124" y="114"/>
                  </a:lnTo>
                  <a:lnTo>
                    <a:pt x="126" y="108"/>
                  </a:lnTo>
                  <a:lnTo>
                    <a:pt x="132" y="106"/>
                  </a:lnTo>
                  <a:lnTo>
                    <a:pt x="134" y="106"/>
                  </a:lnTo>
                  <a:lnTo>
                    <a:pt x="136" y="106"/>
                  </a:lnTo>
                  <a:lnTo>
                    <a:pt x="134" y="104"/>
                  </a:lnTo>
                  <a:lnTo>
                    <a:pt x="134" y="100"/>
                  </a:lnTo>
                  <a:lnTo>
                    <a:pt x="134" y="100"/>
                  </a:lnTo>
                  <a:lnTo>
                    <a:pt x="132" y="102"/>
                  </a:lnTo>
                  <a:lnTo>
                    <a:pt x="130" y="100"/>
                  </a:lnTo>
                  <a:lnTo>
                    <a:pt x="126" y="100"/>
                  </a:lnTo>
                  <a:lnTo>
                    <a:pt x="124" y="100"/>
                  </a:lnTo>
                  <a:lnTo>
                    <a:pt x="122" y="102"/>
                  </a:lnTo>
                  <a:lnTo>
                    <a:pt x="120" y="100"/>
                  </a:lnTo>
                  <a:lnTo>
                    <a:pt x="118" y="100"/>
                  </a:lnTo>
                  <a:lnTo>
                    <a:pt x="116" y="98"/>
                  </a:lnTo>
                  <a:lnTo>
                    <a:pt x="118" y="98"/>
                  </a:lnTo>
                  <a:lnTo>
                    <a:pt x="118" y="96"/>
                  </a:lnTo>
                  <a:lnTo>
                    <a:pt x="114" y="96"/>
                  </a:lnTo>
                  <a:lnTo>
                    <a:pt x="110" y="96"/>
                  </a:lnTo>
                  <a:lnTo>
                    <a:pt x="108" y="94"/>
                  </a:lnTo>
                  <a:lnTo>
                    <a:pt x="112" y="94"/>
                  </a:lnTo>
                  <a:lnTo>
                    <a:pt x="116" y="94"/>
                  </a:lnTo>
                  <a:lnTo>
                    <a:pt x="118" y="94"/>
                  </a:lnTo>
                  <a:lnTo>
                    <a:pt x="120" y="94"/>
                  </a:lnTo>
                  <a:lnTo>
                    <a:pt x="122" y="92"/>
                  </a:lnTo>
                  <a:lnTo>
                    <a:pt x="118" y="92"/>
                  </a:lnTo>
                  <a:lnTo>
                    <a:pt x="116" y="92"/>
                  </a:lnTo>
                  <a:lnTo>
                    <a:pt x="114" y="90"/>
                  </a:lnTo>
                  <a:lnTo>
                    <a:pt x="114" y="90"/>
                  </a:lnTo>
                  <a:lnTo>
                    <a:pt x="112" y="90"/>
                  </a:lnTo>
                  <a:lnTo>
                    <a:pt x="112" y="92"/>
                  </a:lnTo>
                  <a:lnTo>
                    <a:pt x="110" y="92"/>
                  </a:lnTo>
                  <a:lnTo>
                    <a:pt x="110" y="92"/>
                  </a:lnTo>
                  <a:lnTo>
                    <a:pt x="108" y="90"/>
                  </a:lnTo>
                  <a:lnTo>
                    <a:pt x="106" y="94"/>
                  </a:lnTo>
                  <a:lnTo>
                    <a:pt x="104" y="94"/>
                  </a:lnTo>
                  <a:lnTo>
                    <a:pt x="102" y="94"/>
                  </a:lnTo>
                  <a:lnTo>
                    <a:pt x="102" y="98"/>
                  </a:lnTo>
                  <a:lnTo>
                    <a:pt x="98" y="102"/>
                  </a:lnTo>
                  <a:lnTo>
                    <a:pt x="98" y="102"/>
                  </a:lnTo>
                  <a:lnTo>
                    <a:pt x="98" y="102"/>
                  </a:lnTo>
                  <a:lnTo>
                    <a:pt x="94" y="108"/>
                  </a:lnTo>
                  <a:lnTo>
                    <a:pt x="92" y="108"/>
                  </a:lnTo>
                  <a:lnTo>
                    <a:pt x="92" y="108"/>
                  </a:lnTo>
                  <a:lnTo>
                    <a:pt x="92" y="108"/>
                  </a:lnTo>
                  <a:lnTo>
                    <a:pt x="92" y="110"/>
                  </a:lnTo>
                  <a:lnTo>
                    <a:pt x="92" y="112"/>
                  </a:lnTo>
                  <a:lnTo>
                    <a:pt x="92" y="114"/>
                  </a:lnTo>
                  <a:lnTo>
                    <a:pt x="92" y="114"/>
                  </a:lnTo>
                  <a:lnTo>
                    <a:pt x="90" y="112"/>
                  </a:lnTo>
                  <a:lnTo>
                    <a:pt x="86" y="112"/>
                  </a:lnTo>
                  <a:lnTo>
                    <a:pt x="84" y="114"/>
                  </a:lnTo>
                  <a:lnTo>
                    <a:pt x="78" y="114"/>
                  </a:lnTo>
                  <a:lnTo>
                    <a:pt x="76" y="114"/>
                  </a:lnTo>
                  <a:lnTo>
                    <a:pt x="74" y="110"/>
                  </a:lnTo>
                  <a:lnTo>
                    <a:pt x="76" y="108"/>
                  </a:lnTo>
                  <a:lnTo>
                    <a:pt x="78" y="108"/>
                  </a:lnTo>
                  <a:lnTo>
                    <a:pt x="78" y="108"/>
                  </a:lnTo>
                  <a:lnTo>
                    <a:pt x="80" y="102"/>
                  </a:lnTo>
                  <a:lnTo>
                    <a:pt x="82" y="102"/>
                  </a:lnTo>
                  <a:lnTo>
                    <a:pt x="82" y="100"/>
                  </a:lnTo>
                  <a:lnTo>
                    <a:pt x="82" y="96"/>
                  </a:lnTo>
                  <a:lnTo>
                    <a:pt x="84" y="94"/>
                  </a:lnTo>
                  <a:lnTo>
                    <a:pt x="86" y="94"/>
                  </a:lnTo>
                  <a:lnTo>
                    <a:pt x="90" y="96"/>
                  </a:lnTo>
                  <a:lnTo>
                    <a:pt x="92" y="96"/>
                  </a:lnTo>
                  <a:lnTo>
                    <a:pt x="92" y="94"/>
                  </a:lnTo>
                  <a:lnTo>
                    <a:pt x="92" y="92"/>
                  </a:lnTo>
                  <a:lnTo>
                    <a:pt x="92" y="90"/>
                  </a:lnTo>
                  <a:lnTo>
                    <a:pt x="92" y="88"/>
                  </a:lnTo>
                  <a:lnTo>
                    <a:pt x="88" y="86"/>
                  </a:lnTo>
                  <a:lnTo>
                    <a:pt x="84" y="84"/>
                  </a:lnTo>
                  <a:lnTo>
                    <a:pt x="84" y="82"/>
                  </a:lnTo>
                  <a:lnTo>
                    <a:pt x="82" y="80"/>
                  </a:lnTo>
                  <a:lnTo>
                    <a:pt x="82" y="78"/>
                  </a:lnTo>
                  <a:lnTo>
                    <a:pt x="82" y="74"/>
                  </a:lnTo>
                  <a:lnTo>
                    <a:pt x="78" y="72"/>
                  </a:lnTo>
                  <a:lnTo>
                    <a:pt x="74" y="68"/>
                  </a:lnTo>
                  <a:lnTo>
                    <a:pt x="74" y="68"/>
                  </a:lnTo>
                  <a:lnTo>
                    <a:pt x="72" y="68"/>
                  </a:lnTo>
                  <a:lnTo>
                    <a:pt x="68" y="68"/>
                  </a:lnTo>
                  <a:lnTo>
                    <a:pt x="64" y="66"/>
                  </a:lnTo>
                  <a:lnTo>
                    <a:pt x="62" y="66"/>
                  </a:lnTo>
                  <a:lnTo>
                    <a:pt x="60" y="62"/>
                  </a:lnTo>
                  <a:lnTo>
                    <a:pt x="58" y="64"/>
                  </a:lnTo>
                  <a:lnTo>
                    <a:pt x="56" y="64"/>
                  </a:lnTo>
                  <a:lnTo>
                    <a:pt x="56" y="64"/>
                  </a:lnTo>
                  <a:lnTo>
                    <a:pt x="54" y="64"/>
                  </a:lnTo>
                  <a:lnTo>
                    <a:pt x="52" y="64"/>
                  </a:lnTo>
                  <a:lnTo>
                    <a:pt x="50" y="64"/>
                  </a:lnTo>
                  <a:lnTo>
                    <a:pt x="50" y="66"/>
                  </a:lnTo>
                  <a:lnTo>
                    <a:pt x="50" y="68"/>
                  </a:lnTo>
                  <a:lnTo>
                    <a:pt x="50" y="70"/>
                  </a:lnTo>
                  <a:lnTo>
                    <a:pt x="48" y="72"/>
                  </a:lnTo>
                  <a:lnTo>
                    <a:pt x="46" y="74"/>
                  </a:lnTo>
                  <a:lnTo>
                    <a:pt x="38" y="74"/>
                  </a:lnTo>
                  <a:lnTo>
                    <a:pt x="36" y="76"/>
                  </a:lnTo>
                  <a:lnTo>
                    <a:pt x="32" y="78"/>
                  </a:lnTo>
                  <a:lnTo>
                    <a:pt x="28" y="78"/>
                  </a:lnTo>
                  <a:lnTo>
                    <a:pt x="26" y="78"/>
                  </a:lnTo>
                  <a:lnTo>
                    <a:pt x="24" y="76"/>
                  </a:lnTo>
                  <a:lnTo>
                    <a:pt x="22" y="74"/>
                  </a:lnTo>
                  <a:lnTo>
                    <a:pt x="18" y="74"/>
                  </a:lnTo>
                  <a:lnTo>
                    <a:pt x="14" y="72"/>
                  </a:lnTo>
                  <a:lnTo>
                    <a:pt x="12" y="72"/>
                  </a:lnTo>
                  <a:lnTo>
                    <a:pt x="10" y="72"/>
                  </a:lnTo>
                  <a:lnTo>
                    <a:pt x="8" y="72"/>
                  </a:lnTo>
                  <a:lnTo>
                    <a:pt x="6" y="70"/>
                  </a:lnTo>
                  <a:lnTo>
                    <a:pt x="4" y="68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2" y="60"/>
                  </a:lnTo>
                  <a:lnTo>
                    <a:pt x="4" y="56"/>
                  </a:lnTo>
                  <a:lnTo>
                    <a:pt x="6" y="56"/>
                  </a:lnTo>
                  <a:lnTo>
                    <a:pt x="6" y="52"/>
                  </a:lnTo>
                  <a:lnTo>
                    <a:pt x="6" y="48"/>
                  </a:lnTo>
                  <a:lnTo>
                    <a:pt x="14" y="40"/>
                  </a:lnTo>
                  <a:lnTo>
                    <a:pt x="14" y="36"/>
                  </a:lnTo>
                  <a:lnTo>
                    <a:pt x="16" y="34"/>
                  </a:lnTo>
                  <a:lnTo>
                    <a:pt x="18" y="34"/>
                  </a:lnTo>
                  <a:lnTo>
                    <a:pt x="20" y="32"/>
                  </a:lnTo>
                  <a:lnTo>
                    <a:pt x="18" y="30"/>
                  </a:lnTo>
                  <a:lnTo>
                    <a:pt x="18" y="28"/>
                  </a:lnTo>
                  <a:lnTo>
                    <a:pt x="20" y="26"/>
                  </a:lnTo>
                  <a:lnTo>
                    <a:pt x="16" y="24"/>
                  </a:lnTo>
                  <a:lnTo>
                    <a:pt x="14" y="20"/>
                  </a:lnTo>
                  <a:lnTo>
                    <a:pt x="14" y="18"/>
                  </a:lnTo>
                  <a:lnTo>
                    <a:pt x="14" y="14"/>
                  </a:lnTo>
                  <a:lnTo>
                    <a:pt x="14" y="12"/>
                  </a:lnTo>
                  <a:close/>
                </a:path>
              </a:pathLst>
            </a:custGeom>
            <a:grpFill/>
            <a:ln w="6350">
              <a:solidFill>
                <a:srgbClr val="545454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/>
              <a:endParaRPr lang="en-US" sz="3448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75" name="UK">
              <a:extLst>
                <a:ext uri="{FF2B5EF4-FFF2-40B4-BE49-F238E27FC236}">
                  <a16:creationId xmlns:a16="http://schemas.microsoft.com/office/drawing/2014/main" id="{A81ED20C-6921-43DD-9650-8BDC7CF03EE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47677" y="2764062"/>
              <a:ext cx="202869" cy="371289"/>
            </a:xfrm>
            <a:custGeom>
              <a:avLst/>
              <a:gdLst>
                <a:gd name="T0" fmla="*/ 6 w 106"/>
                <a:gd name="T1" fmla="*/ 112 h 194"/>
                <a:gd name="T2" fmla="*/ 26 w 106"/>
                <a:gd name="T3" fmla="*/ 112 h 194"/>
                <a:gd name="T4" fmla="*/ 22 w 106"/>
                <a:gd name="T5" fmla="*/ 122 h 194"/>
                <a:gd name="T6" fmla="*/ 78 w 106"/>
                <a:gd name="T7" fmla="*/ 0 h 194"/>
                <a:gd name="T8" fmla="*/ 74 w 106"/>
                <a:gd name="T9" fmla="*/ 2 h 194"/>
                <a:gd name="T10" fmla="*/ 70 w 106"/>
                <a:gd name="T11" fmla="*/ 8 h 194"/>
                <a:gd name="T12" fmla="*/ 98 w 106"/>
                <a:gd name="T13" fmla="*/ 170 h 194"/>
                <a:gd name="T14" fmla="*/ 72 w 106"/>
                <a:gd name="T15" fmla="*/ 184 h 194"/>
                <a:gd name="T16" fmla="*/ 12 w 106"/>
                <a:gd name="T17" fmla="*/ 84 h 194"/>
                <a:gd name="T18" fmla="*/ 22 w 106"/>
                <a:gd name="T19" fmla="*/ 76 h 194"/>
                <a:gd name="T20" fmla="*/ 50 w 106"/>
                <a:gd name="T21" fmla="*/ 38 h 194"/>
                <a:gd name="T22" fmla="*/ 48 w 106"/>
                <a:gd name="T23" fmla="*/ 42 h 194"/>
                <a:gd name="T24" fmla="*/ 22 w 106"/>
                <a:gd name="T25" fmla="*/ 48 h 194"/>
                <a:gd name="T26" fmla="*/ 16 w 106"/>
                <a:gd name="T27" fmla="*/ 58 h 194"/>
                <a:gd name="T28" fmla="*/ 10 w 106"/>
                <a:gd name="T29" fmla="*/ 66 h 194"/>
                <a:gd name="T30" fmla="*/ 10 w 106"/>
                <a:gd name="T31" fmla="*/ 70 h 194"/>
                <a:gd name="T32" fmla="*/ 18 w 106"/>
                <a:gd name="T33" fmla="*/ 68 h 194"/>
                <a:gd name="T34" fmla="*/ 22 w 106"/>
                <a:gd name="T35" fmla="*/ 64 h 194"/>
                <a:gd name="T36" fmla="*/ 26 w 106"/>
                <a:gd name="T37" fmla="*/ 84 h 194"/>
                <a:gd name="T38" fmla="*/ 26 w 106"/>
                <a:gd name="T39" fmla="*/ 90 h 194"/>
                <a:gd name="T40" fmla="*/ 30 w 106"/>
                <a:gd name="T41" fmla="*/ 102 h 194"/>
                <a:gd name="T42" fmla="*/ 36 w 106"/>
                <a:gd name="T43" fmla="*/ 136 h 194"/>
                <a:gd name="T44" fmla="*/ 30 w 106"/>
                <a:gd name="T45" fmla="*/ 194 h 194"/>
                <a:gd name="T46" fmla="*/ 44 w 106"/>
                <a:gd name="T47" fmla="*/ 190 h 194"/>
                <a:gd name="T48" fmla="*/ 56 w 106"/>
                <a:gd name="T49" fmla="*/ 182 h 194"/>
                <a:gd name="T50" fmla="*/ 78 w 106"/>
                <a:gd name="T51" fmla="*/ 180 h 194"/>
                <a:gd name="T52" fmla="*/ 98 w 106"/>
                <a:gd name="T53" fmla="*/ 176 h 194"/>
                <a:gd name="T54" fmla="*/ 98 w 106"/>
                <a:gd name="T55" fmla="*/ 170 h 194"/>
                <a:gd name="T56" fmla="*/ 98 w 106"/>
                <a:gd name="T57" fmla="*/ 164 h 194"/>
                <a:gd name="T58" fmla="*/ 102 w 106"/>
                <a:gd name="T59" fmla="*/ 158 h 194"/>
                <a:gd name="T60" fmla="*/ 92 w 106"/>
                <a:gd name="T61" fmla="*/ 144 h 194"/>
                <a:gd name="T62" fmla="*/ 80 w 106"/>
                <a:gd name="T63" fmla="*/ 130 h 194"/>
                <a:gd name="T64" fmla="*/ 82 w 106"/>
                <a:gd name="T65" fmla="*/ 124 h 194"/>
                <a:gd name="T66" fmla="*/ 70 w 106"/>
                <a:gd name="T67" fmla="*/ 108 h 194"/>
                <a:gd name="T68" fmla="*/ 50 w 106"/>
                <a:gd name="T69" fmla="*/ 92 h 194"/>
                <a:gd name="T70" fmla="*/ 54 w 106"/>
                <a:gd name="T71" fmla="*/ 84 h 194"/>
                <a:gd name="T72" fmla="*/ 60 w 106"/>
                <a:gd name="T73" fmla="*/ 74 h 194"/>
                <a:gd name="T74" fmla="*/ 50 w 106"/>
                <a:gd name="T75" fmla="*/ 62 h 194"/>
                <a:gd name="T76" fmla="*/ 44 w 106"/>
                <a:gd name="T77" fmla="*/ 60 h 194"/>
                <a:gd name="T78" fmla="*/ 50 w 106"/>
                <a:gd name="T79" fmla="*/ 46 h 194"/>
                <a:gd name="T80" fmla="*/ 36 w 106"/>
                <a:gd name="T81" fmla="*/ 48 h 194"/>
                <a:gd name="T82" fmla="*/ 30 w 106"/>
                <a:gd name="T83" fmla="*/ 58 h 194"/>
                <a:gd name="T84" fmla="*/ 24 w 106"/>
                <a:gd name="T85" fmla="*/ 62 h 194"/>
                <a:gd name="T86" fmla="*/ 28 w 106"/>
                <a:gd name="T87" fmla="*/ 70 h 194"/>
                <a:gd name="T88" fmla="*/ 24 w 106"/>
                <a:gd name="T89" fmla="*/ 74 h 194"/>
                <a:gd name="T90" fmla="*/ 22 w 106"/>
                <a:gd name="T91" fmla="*/ 80 h 194"/>
                <a:gd name="T92" fmla="*/ 28 w 106"/>
                <a:gd name="T93" fmla="*/ 88 h 194"/>
                <a:gd name="T94" fmla="*/ 26 w 106"/>
                <a:gd name="T95" fmla="*/ 102 h 194"/>
                <a:gd name="T96" fmla="*/ 32 w 106"/>
                <a:gd name="T97" fmla="*/ 90 h 194"/>
                <a:gd name="T98" fmla="*/ 36 w 106"/>
                <a:gd name="T99" fmla="*/ 100 h 194"/>
                <a:gd name="T100" fmla="*/ 36 w 106"/>
                <a:gd name="T101" fmla="*/ 110 h 194"/>
                <a:gd name="T102" fmla="*/ 50 w 106"/>
                <a:gd name="T103" fmla="*/ 122 h 194"/>
                <a:gd name="T104" fmla="*/ 56 w 106"/>
                <a:gd name="T105" fmla="*/ 138 h 194"/>
                <a:gd name="T106" fmla="*/ 42 w 106"/>
                <a:gd name="T107" fmla="*/ 140 h 194"/>
                <a:gd name="T108" fmla="*/ 42 w 106"/>
                <a:gd name="T109" fmla="*/ 152 h 194"/>
                <a:gd name="T110" fmla="*/ 30 w 106"/>
                <a:gd name="T111" fmla="*/ 166 h 194"/>
                <a:gd name="T112" fmla="*/ 44 w 106"/>
                <a:gd name="T113" fmla="*/ 168 h 194"/>
                <a:gd name="T114" fmla="*/ 58 w 106"/>
                <a:gd name="T115" fmla="*/ 168 h 194"/>
                <a:gd name="T116" fmla="*/ 36 w 106"/>
                <a:gd name="T117" fmla="*/ 182 h 194"/>
                <a:gd name="T118" fmla="*/ 26 w 106"/>
                <a:gd name="T119" fmla="*/ 194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6" h="194">
                  <a:moveTo>
                    <a:pt x="20" y="126"/>
                  </a:moveTo>
                  <a:lnTo>
                    <a:pt x="16" y="124"/>
                  </a:lnTo>
                  <a:lnTo>
                    <a:pt x="16" y="124"/>
                  </a:lnTo>
                  <a:lnTo>
                    <a:pt x="14" y="118"/>
                  </a:lnTo>
                  <a:lnTo>
                    <a:pt x="10" y="118"/>
                  </a:lnTo>
                  <a:lnTo>
                    <a:pt x="8" y="118"/>
                  </a:lnTo>
                  <a:lnTo>
                    <a:pt x="8" y="122"/>
                  </a:lnTo>
                  <a:lnTo>
                    <a:pt x="6" y="122"/>
                  </a:lnTo>
                  <a:lnTo>
                    <a:pt x="0" y="118"/>
                  </a:lnTo>
                  <a:lnTo>
                    <a:pt x="2" y="112"/>
                  </a:lnTo>
                  <a:lnTo>
                    <a:pt x="6" y="112"/>
                  </a:lnTo>
                  <a:lnTo>
                    <a:pt x="6" y="110"/>
                  </a:lnTo>
                  <a:lnTo>
                    <a:pt x="8" y="108"/>
                  </a:lnTo>
                  <a:lnTo>
                    <a:pt x="8" y="108"/>
                  </a:lnTo>
                  <a:lnTo>
                    <a:pt x="12" y="106"/>
                  </a:lnTo>
                  <a:lnTo>
                    <a:pt x="12" y="106"/>
                  </a:lnTo>
                  <a:lnTo>
                    <a:pt x="14" y="106"/>
                  </a:lnTo>
                  <a:lnTo>
                    <a:pt x="16" y="104"/>
                  </a:lnTo>
                  <a:lnTo>
                    <a:pt x="20" y="104"/>
                  </a:lnTo>
                  <a:lnTo>
                    <a:pt x="22" y="106"/>
                  </a:lnTo>
                  <a:lnTo>
                    <a:pt x="22" y="108"/>
                  </a:lnTo>
                  <a:lnTo>
                    <a:pt x="26" y="112"/>
                  </a:lnTo>
                  <a:lnTo>
                    <a:pt x="24" y="114"/>
                  </a:lnTo>
                  <a:lnTo>
                    <a:pt x="26" y="114"/>
                  </a:lnTo>
                  <a:lnTo>
                    <a:pt x="28" y="120"/>
                  </a:lnTo>
                  <a:lnTo>
                    <a:pt x="26" y="116"/>
                  </a:lnTo>
                  <a:lnTo>
                    <a:pt x="24" y="116"/>
                  </a:lnTo>
                  <a:lnTo>
                    <a:pt x="26" y="118"/>
                  </a:lnTo>
                  <a:lnTo>
                    <a:pt x="24" y="118"/>
                  </a:lnTo>
                  <a:lnTo>
                    <a:pt x="26" y="120"/>
                  </a:lnTo>
                  <a:lnTo>
                    <a:pt x="26" y="122"/>
                  </a:lnTo>
                  <a:lnTo>
                    <a:pt x="24" y="122"/>
                  </a:lnTo>
                  <a:lnTo>
                    <a:pt x="22" y="122"/>
                  </a:lnTo>
                  <a:lnTo>
                    <a:pt x="22" y="124"/>
                  </a:lnTo>
                  <a:lnTo>
                    <a:pt x="20" y="124"/>
                  </a:lnTo>
                  <a:lnTo>
                    <a:pt x="20" y="126"/>
                  </a:lnTo>
                  <a:lnTo>
                    <a:pt x="20" y="126"/>
                  </a:lnTo>
                  <a:close/>
                  <a:moveTo>
                    <a:pt x="72" y="18"/>
                  </a:moveTo>
                  <a:lnTo>
                    <a:pt x="72" y="16"/>
                  </a:lnTo>
                  <a:lnTo>
                    <a:pt x="72" y="16"/>
                  </a:lnTo>
                  <a:lnTo>
                    <a:pt x="72" y="18"/>
                  </a:lnTo>
                  <a:close/>
                  <a:moveTo>
                    <a:pt x="76" y="4"/>
                  </a:moveTo>
                  <a:lnTo>
                    <a:pt x="76" y="2"/>
                  </a:lnTo>
                  <a:lnTo>
                    <a:pt x="78" y="0"/>
                  </a:lnTo>
                  <a:lnTo>
                    <a:pt x="76" y="4"/>
                  </a:lnTo>
                  <a:close/>
                  <a:moveTo>
                    <a:pt x="70" y="8"/>
                  </a:moveTo>
                  <a:lnTo>
                    <a:pt x="70" y="6"/>
                  </a:lnTo>
                  <a:lnTo>
                    <a:pt x="70" y="6"/>
                  </a:lnTo>
                  <a:lnTo>
                    <a:pt x="70" y="8"/>
                  </a:lnTo>
                  <a:lnTo>
                    <a:pt x="70" y="8"/>
                  </a:lnTo>
                  <a:lnTo>
                    <a:pt x="70" y="8"/>
                  </a:lnTo>
                  <a:close/>
                  <a:moveTo>
                    <a:pt x="74" y="6"/>
                  </a:moveTo>
                  <a:lnTo>
                    <a:pt x="72" y="6"/>
                  </a:lnTo>
                  <a:lnTo>
                    <a:pt x="74" y="4"/>
                  </a:lnTo>
                  <a:lnTo>
                    <a:pt x="74" y="2"/>
                  </a:lnTo>
                  <a:lnTo>
                    <a:pt x="74" y="4"/>
                  </a:lnTo>
                  <a:lnTo>
                    <a:pt x="74" y="6"/>
                  </a:lnTo>
                  <a:lnTo>
                    <a:pt x="74" y="6"/>
                  </a:lnTo>
                  <a:close/>
                  <a:moveTo>
                    <a:pt x="72" y="14"/>
                  </a:moveTo>
                  <a:lnTo>
                    <a:pt x="72" y="12"/>
                  </a:lnTo>
                  <a:lnTo>
                    <a:pt x="68" y="12"/>
                  </a:lnTo>
                  <a:lnTo>
                    <a:pt x="68" y="12"/>
                  </a:lnTo>
                  <a:lnTo>
                    <a:pt x="70" y="10"/>
                  </a:lnTo>
                  <a:lnTo>
                    <a:pt x="72" y="10"/>
                  </a:lnTo>
                  <a:lnTo>
                    <a:pt x="72" y="10"/>
                  </a:lnTo>
                  <a:lnTo>
                    <a:pt x="70" y="8"/>
                  </a:lnTo>
                  <a:lnTo>
                    <a:pt x="72" y="8"/>
                  </a:lnTo>
                  <a:lnTo>
                    <a:pt x="74" y="8"/>
                  </a:lnTo>
                  <a:lnTo>
                    <a:pt x="76" y="10"/>
                  </a:lnTo>
                  <a:lnTo>
                    <a:pt x="74" y="10"/>
                  </a:lnTo>
                  <a:lnTo>
                    <a:pt x="74" y="12"/>
                  </a:lnTo>
                  <a:lnTo>
                    <a:pt x="74" y="14"/>
                  </a:lnTo>
                  <a:lnTo>
                    <a:pt x="74" y="14"/>
                  </a:lnTo>
                  <a:lnTo>
                    <a:pt x="72" y="14"/>
                  </a:lnTo>
                  <a:close/>
                  <a:moveTo>
                    <a:pt x="96" y="168"/>
                  </a:moveTo>
                  <a:lnTo>
                    <a:pt x="98" y="170"/>
                  </a:lnTo>
                  <a:lnTo>
                    <a:pt x="98" y="170"/>
                  </a:lnTo>
                  <a:lnTo>
                    <a:pt x="98" y="168"/>
                  </a:lnTo>
                  <a:lnTo>
                    <a:pt x="98" y="168"/>
                  </a:lnTo>
                  <a:lnTo>
                    <a:pt x="96" y="168"/>
                  </a:lnTo>
                  <a:close/>
                  <a:moveTo>
                    <a:pt x="70" y="182"/>
                  </a:moveTo>
                  <a:lnTo>
                    <a:pt x="74" y="180"/>
                  </a:lnTo>
                  <a:lnTo>
                    <a:pt x="76" y="182"/>
                  </a:lnTo>
                  <a:lnTo>
                    <a:pt x="76" y="182"/>
                  </a:lnTo>
                  <a:lnTo>
                    <a:pt x="76" y="184"/>
                  </a:lnTo>
                  <a:lnTo>
                    <a:pt x="76" y="184"/>
                  </a:lnTo>
                  <a:lnTo>
                    <a:pt x="74" y="184"/>
                  </a:lnTo>
                  <a:lnTo>
                    <a:pt x="72" y="184"/>
                  </a:lnTo>
                  <a:lnTo>
                    <a:pt x="70" y="182"/>
                  </a:lnTo>
                  <a:close/>
                  <a:moveTo>
                    <a:pt x="32" y="94"/>
                  </a:moveTo>
                  <a:lnTo>
                    <a:pt x="30" y="96"/>
                  </a:lnTo>
                  <a:lnTo>
                    <a:pt x="32" y="96"/>
                  </a:lnTo>
                  <a:lnTo>
                    <a:pt x="32" y="94"/>
                  </a:lnTo>
                  <a:lnTo>
                    <a:pt x="32" y="94"/>
                  </a:lnTo>
                  <a:close/>
                  <a:moveTo>
                    <a:pt x="20" y="92"/>
                  </a:moveTo>
                  <a:lnTo>
                    <a:pt x="20" y="90"/>
                  </a:lnTo>
                  <a:lnTo>
                    <a:pt x="20" y="90"/>
                  </a:lnTo>
                  <a:lnTo>
                    <a:pt x="20" y="92"/>
                  </a:lnTo>
                  <a:close/>
                  <a:moveTo>
                    <a:pt x="12" y="84"/>
                  </a:moveTo>
                  <a:lnTo>
                    <a:pt x="14" y="82"/>
                  </a:lnTo>
                  <a:lnTo>
                    <a:pt x="16" y="82"/>
                  </a:lnTo>
                  <a:lnTo>
                    <a:pt x="12" y="84"/>
                  </a:lnTo>
                  <a:close/>
                  <a:moveTo>
                    <a:pt x="16" y="82"/>
                  </a:moveTo>
                  <a:lnTo>
                    <a:pt x="18" y="78"/>
                  </a:lnTo>
                  <a:lnTo>
                    <a:pt x="18" y="80"/>
                  </a:lnTo>
                  <a:lnTo>
                    <a:pt x="16" y="82"/>
                  </a:lnTo>
                  <a:close/>
                  <a:moveTo>
                    <a:pt x="22" y="76"/>
                  </a:moveTo>
                  <a:lnTo>
                    <a:pt x="22" y="76"/>
                  </a:lnTo>
                  <a:lnTo>
                    <a:pt x="20" y="76"/>
                  </a:lnTo>
                  <a:lnTo>
                    <a:pt x="22" y="76"/>
                  </a:lnTo>
                  <a:close/>
                  <a:moveTo>
                    <a:pt x="18" y="74"/>
                  </a:moveTo>
                  <a:lnTo>
                    <a:pt x="20" y="76"/>
                  </a:lnTo>
                  <a:lnTo>
                    <a:pt x="20" y="74"/>
                  </a:lnTo>
                  <a:lnTo>
                    <a:pt x="20" y="74"/>
                  </a:lnTo>
                  <a:lnTo>
                    <a:pt x="18" y="74"/>
                  </a:lnTo>
                  <a:close/>
                  <a:moveTo>
                    <a:pt x="50" y="36"/>
                  </a:moveTo>
                  <a:lnTo>
                    <a:pt x="52" y="38"/>
                  </a:lnTo>
                  <a:lnTo>
                    <a:pt x="52" y="36"/>
                  </a:lnTo>
                  <a:lnTo>
                    <a:pt x="50" y="36"/>
                  </a:lnTo>
                  <a:close/>
                  <a:moveTo>
                    <a:pt x="48" y="38"/>
                  </a:moveTo>
                  <a:lnTo>
                    <a:pt x="50" y="38"/>
                  </a:lnTo>
                  <a:lnTo>
                    <a:pt x="52" y="40"/>
                  </a:lnTo>
                  <a:lnTo>
                    <a:pt x="50" y="40"/>
                  </a:lnTo>
                  <a:lnTo>
                    <a:pt x="52" y="40"/>
                  </a:lnTo>
                  <a:lnTo>
                    <a:pt x="52" y="42"/>
                  </a:lnTo>
                  <a:lnTo>
                    <a:pt x="52" y="42"/>
                  </a:lnTo>
                  <a:lnTo>
                    <a:pt x="50" y="42"/>
                  </a:lnTo>
                  <a:lnTo>
                    <a:pt x="50" y="40"/>
                  </a:lnTo>
                  <a:lnTo>
                    <a:pt x="48" y="42"/>
                  </a:lnTo>
                  <a:lnTo>
                    <a:pt x="48" y="40"/>
                  </a:lnTo>
                  <a:lnTo>
                    <a:pt x="48" y="38"/>
                  </a:lnTo>
                  <a:close/>
                  <a:moveTo>
                    <a:pt x="48" y="42"/>
                  </a:moveTo>
                  <a:lnTo>
                    <a:pt x="50" y="44"/>
                  </a:lnTo>
                  <a:lnTo>
                    <a:pt x="50" y="42"/>
                  </a:lnTo>
                  <a:lnTo>
                    <a:pt x="50" y="42"/>
                  </a:lnTo>
                  <a:lnTo>
                    <a:pt x="48" y="42"/>
                  </a:lnTo>
                  <a:close/>
                  <a:moveTo>
                    <a:pt x="12" y="56"/>
                  </a:moveTo>
                  <a:lnTo>
                    <a:pt x="14" y="56"/>
                  </a:lnTo>
                  <a:lnTo>
                    <a:pt x="12" y="54"/>
                  </a:lnTo>
                  <a:lnTo>
                    <a:pt x="14" y="52"/>
                  </a:lnTo>
                  <a:lnTo>
                    <a:pt x="16" y="54"/>
                  </a:lnTo>
                  <a:lnTo>
                    <a:pt x="16" y="52"/>
                  </a:lnTo>
                  <a:lnTo>
                    <a:pt x="22" y="48"/>
                  </a:lnTo>
                  <a:lnTo>
                    <a:pt x="22" y="52"/>
                  </a:lnTo>
                  <a:lnTo>
                    <a:pt x="20" y="54"/>
                  </a:lnTo>
                  <a:lnTo>
                    <a:pt x="18" y="56"/>
                  </a:lnTo>
                  <a:lnTo>
                    <a:pt x="20" y="56"/>
                  </a:lnTo>
                  <a:lnTo>
                    <a:pt x="18" y="58"/>
                  </a:lnTo>
                  <a:lnTo>
                    <a:pt x="16" y="56"/>
                  </a:lnTo>
                  <a:lnTo>
                    <a:pt x="14" y="58"/>
                  </a:lnTo>
                  <a:lnTo>
                    <a:pt x="12" y="56"/>
                  </a:lnTo>
                  <a:close/>
                  <a:moveTo>
                    <a:pt x="12" y="60"/>
                  </a:moveTo>
                  <a:lnTo>
                    <a:pt x="14" y="62"/>
                  </a:lnTo>
                  <a:lnTo>
                    <a:pt x="16" y="58"/>
                  </a:lnTo>
                  <a:lnTo>
                    <a:pt x="16" y="58"/>
                  </a:lnTo>
                  <a:lnTo>
                    <a:pt x="14" y="58"/>
                  </a:lnTo>
                  <a:lnTo>
                    <a:pt x="14" y="60"/>
                  </a:lnTo>
                  <a:lnTo>
                    <a:pt x="12" y="60"/>
                  </a:lnTo>
                  <a:close/>
                  <a:moveTo>
                    <a:pt x="12" y="64"/>
                  </a:moveTo>
                  <a:lnTo>
                    <a:pt x="10" y="64"/>
                  </a:lnTo>
                  <a:lnTo>
                    <a:pt x="8" y="62"/>
                  </a:lnTo>
                  <a:lnTo>
                    <a:pt x="8" y="62"/>
                  </a:lnTo>
                  <a:lnTo>
                    <a:pt x="12" y="62"/>
                  </a:lnTo>
                  <a:lnTo>
                    <a:pt x="12" y="64"/>
                  </a:lnTo>
                  <a:close/>
                  <a:moveTo>
                    <a:pt x="10" y="66"/>
                  </a:moveTo>
                  <a:lnTo>
                    <a:pt x="8" y="66"/>
                  </a:lnTo>
                  <a:lnTo>
                    <a:pt x="8" y="66"/>
                  </a:lnTo>
                  <a:lnTo>
                    <a:pt x="12" y="64"/>
                  </a:lnTo>
                  <a:lnTo>
                    <a:pt x="10" y="66"/>
                  </a:lnTo>
                  <a:close/>
                  <a:moveTo>
                    <a:pt x="8" y="72"/>
                  </a:moveTo>
                  <a:lnTo>
                    <a:pt x="8" y="74"/>
                  </a:lnTo>
                  <a:lnTo>
                    <a:pt x="8" y="76"/>
                  </a:lnTo>
                  <a:lnTo>
                    <a:pt x="8" y="74"/>
                  </a:lnTo>
                  <a:lnTo>
                    <a:pt x="8" y="72"/>
                  </a:lnTo>
                  <a:close/>
                  <a:moveTo>
                    <a:pt x="10" y="72"/>
                  </a:moveTo>
                  <a:lnTo>
                    <a:pt x="10" y="70"/>
                  </a:lnTo>
                  <a:lnTo>
                    <a:pt x="10" y="68"/>
                  </a:lnTo>
                  <a:lnTo>
                    <a:pt x="10" y="68"/>
                  </a:lnTo>
                  <a:lnTo>
                    <a:pt x="10" y="68"/>
                  </a:lnTo>
                  <a:lnTo>
                    <a:pt x="10" y="68"/>
                  </a:lnTo>
                  <a:lnTo>
                    <a:pt x="8" y="70"/>
                  </a:lnTo>
                  <a:lnTo>
                    <a:pt x="8" y="72"/>
                  </a:lnTo>
                  <a:lnTo>
                    <a:pt x="10" y="72"/>
                  </a:lnTo>
                  <a:close/>
                  <a:moveTo>
                    <a:pt x="22" y="74"/>
                  </a:moveTo>
                  <a:lnTo>
                    <a:pt x="22" y="70"/>
                  </a:lnTo>
                  <a:lnTo>
                    <a:pt x="20" y="72"/>
                  </a:lnTo>
                  <a:lnTo>
                    <a:pt x="18" y="68"/>
                  </a:lnTo>
                  <a:lnTo>
                    <a:pt x="18" y="68"/>
                  </a:lnTo>
                  <a:lnTo>
                    <a:pt x="18" y="66"/>
                  </a:lnTo>
                  <a:lnTo>
                    <a:pt x="18" y="68"/>
                  </a:lnTo>
                  <a:lnTo>
                    <a:pt x="16" y="66"/>
                  </a:lnTo>
                  <a:lnTo>
                    <a:pt x="16" y="66"/>
                  </a:lnTo>
                  <a:lnTo>
                    <a:pt x="16" y="66"/>
                  </a:lnTo>
                  <a:lnTo>
                    <a:pt x="16" y="64"/>
                  </a:lnTo>
                  <a:lnTo>
                    <a:pt x="20" y="66"/>
                  </a:lnTo>
                  <a:lnTo>
                    <a:pt x="20" y="62"/>
                  </a:lnTo>
                  <a:lnTo>
                    <a:pt x="20" y="62"/>
                  </a:lnTo>
                  <a:lnTo>
                    <a:pt x="22" y="64"/>
                  </a:lnTo>
                  <a:lnTo>
                    <a:pt x="22" y="68"/>
                  </a:lnTo>
                  <a:lnTo>
                    <a:pt x="24" y="70"/>
                  </a:lnTo>
                  <a:lnTo>
                    <a:pt x="26" y="70"/>
                  </a:lnTo>
                  <a:lnTo>
                    <a:pt x="26" y="70"/>
                  </a:lnTo>
                  <a:lnTo>
                    <a:pt x="24" y="70"/>
                  </a:lnTo>
                  <a:lnTo>
                    <a:pt x="24" y="74"/>
                  </a:lnTo>
                  <a:lnTo>
                    <a:pt x="22" y="74"/>
                  </a:lnTo>
                  <a:close/>
                  <a:moveTo>
                    <a:pt x="18" y="86"/>
                  </a:moveTo>
                  <a:lnTo>
                    <a:pt x="24" y="86"/>
                  </a:lnTo>
                  <a:lnTo>
                    <a:pt x="24" y="86"/>
                  </a:lnTo>
                  <a:lnTo>
                    <a:pt x="26" y="84"/>
                  </a:lnTo>
                  <a:lnTo>
                    <a:pt x="24" y="82"/>
                  </a:lnTo>
                  <a:lnTo>
                    <a:pt x="24" y="82"/>
                  </a:lnTo>
                  <a:lnTo>
                    <a:pt x="22" y="80"/>
                  </a:lnTo>
                  <a:lnTo>
                    <a:pt x="20" y="82"/>
                  </a:lnTo>
                  <a:lnTo>
                    <a:pt x="22" y="82"/>
                  </a:lnTo>
                  <a:lnTo>
                    <a:pt x="20" y="84"/>
                  </a:lnTo>
                  <a:lnTo>
                    <a:pt x="22" y="84"/>
                  </a:lnTo>
                  <a:lnTo>
                    <a:pt x="18" y="86"/>
                  </a:lnTo>
                  <a:close/>
                  <a:moveTo>
                    <a:pt x="22" y="96"/>
                  </a:moveTo>
                  <a:lnTo>
                    <a:pt x="22" y="92"/>
                  </a:lnTo>
                  <a:lnTo>
                    <a:pt x="26" y="90"/>
                  </a:lnTo>
                  <a:lnTo>
                    <a:pt x="24" y="92"/>
                  </a:lnTo>
                  <a:lnTo>
                    <a:pt x="22" y="96"/>
                  </a:lnTo>
                  <a:close/>
                  <a:moveTo>
                    <a:pt x="20" y="98"/>
                  </a:moveTo>
                  <a:lnTo>
                    <a:pt x="22" y="96"/>
                  </a:lnTo>
                  <a:lnTo>
                    <a:pt x="20" y="92"/>
                  </a:lnTo>
                  <a:lnTo>
                    <a:pt x="18" y="94"/>
                  </a:lnTo>
                  <a:lnTo>
                    <a:pt x="18" y="96"/>
                  </a:lnTo>
                  <a:lnTo>
                    <a:pt x="20" y="96"/>
                  </a:lnTo>
                  <a:lnTo>
                    <a:pt x="20" y="98"/>
                  </a:lnTo>
                  <a:close/>
                  <a:moveTo>
                    <a:pt x="28" y="98"/>
                  </a:moveTo>
                  <a:lnTo>
                    <a:pt x="30" y="102"/>
                  </a:lnTo>
                  <a:lnTo>
                    <a:pt x="32" y="102"/>
                  </a:lnTo>
                  <a:lnTo>
                    <a:pt x="32" y="100"/>
                  </a:lnTo>
                  <a:lnTo>
                    <a:pt x="30" y="96"/>
                  </a:lnTo>
                  <a:lnTo>
                    <a:pt x="28" y="98"/>
                  </a:lnTo>
                  <a:close/>
                  <a:moveTo>
                    <a:pt x="36" y="138"/>
                  </a:moveTo>
                  <a:lnTo>
                    <a:pt x="40" y="140"/>
                  </a:lnTo>
                  <a:lnTo>
                    <a:pt x="42" y="138"/>
                  </a:lnTo>
                  <a:lnTo>
                    <a:pt x="40" y="138"/>
                  </a:lnTo>
                  <a:lnTo>
                    <a:pt x="40" y="136"/>
                  </a:lnTo>
                  <a:lnTo>
                    <a:pt x="36" y="136"/>
                  </a:lnTo>
                  <a:lnTo>
                    <a:pt x="36" y="136"/>
                  </a:lnTo>
                  <a:lnTo>
                    <a:pt x="36" y="138"/>
                  </a:lnTo>
                  <a:lnTo>
                    <a:pt x="36" y="138"/>
                  </a:lnTo>
                  <a:close/>
                  <a:moveTo>
                    <a:pt x="34" y="124"/>
                  </a:moveTo>
                  <a:lnTo>
                    <a:pt x="36" y="122"/>
                  </a:lnTo>
                  <a:lnTo>
                    <a:pt x="40" y="118"/>
                  </a:lnTo>
                  <a:lnTo>
                    <a:pt x="38" y="120"/>
                  </a:lnTo>
                  <a:lnTo>
                    <a:pt x="40" y="122"/>
                  </a:lnTo>
                  <a:lnTo>
                    <a:pt x="36" y="124"/>
                  </a:lnTo>
                  <a:lnTo>
                    <a:pt x="34" y="124"/>
                  </a:lnTo>
                  <a:close/>
                  <a:moveTo>
                    <a:pt x="30" y="194"/>
                  </a:moveTo>
                  <a:lnTo>
                    <a:pt x="30" y="194"/>
                  </a:lnTo>
                  <a:lnTo>
                    <a:pt x="30" y="194"/>
                  </a:lnTo>
                  <a:lnTo>
                    <a:pt x="32" y="192"/>
                  </a:lnTo>
                  <a:lnTo>
                    <a:pt x="32" y="192"/>
                  </a:lnTo>
                  <a:lnTo>
                    <a:pt x="34" y="190"/>
                  </a:lnTo>
                  <a:lnTo>
                    <a:pt x="34" y="190"/>
                  </a:lnTo>
                  <a:lnTo>
                    <a:pt x="36" y="188"/>
                  </a:lnTo>
                  <a:lnTo>
                    <a:pt x="38" y="190"/>
                  </a:lnTo>
                  <a:lnTo>
                    <a:pt x="40" y="188"/>
                  </a:lnTo>
                  <a:lnTo>
                    <a:pt x="40" y="188"/>
                  </a:lnTo>
                  <a:lnTo>
                    <a:pt x="42" y="188"/>
                  </a:lnTo>
                  <a:lnTo>
                    <a:pt x="44" y="190"/>
                  </a:lnTo>
                  <a:lnTo>
                    <a:pt x="44" y="190"/>
                  </a:lnTo>
                  <a:lnTo>
                    <a:pt x="46" y="190"/>
                  </a:lnTo>
                  <a:lnTo>
                    <a:pt x="48" y="190"/>
                  </a:lnTo>
                  <a:lnTo>
                    <a:pt x="48" y="190"/>
                  </a:lnTo>
                  <a:lnTo>
                    <a:pt x="48" y="188"/>
                  </a:lnTo>
                  <a:lnTo>
                    <a:pt x="50" y="188"/>
                  </a:lnTo>
                  <a:lnTo>
                    <a:pt x="48" y="186"/>
                  </a:lnTo>
                  <a:lnTo>
                    <a:pt x="50" y="184"/>
                  </a:lnTo>
                  <a:lnTo>
                    <a:pt x="52" y="184"/>
                  </a:lnTo>
                  <a:lnTo>
                    <a:pt x="52" y="184"/>
                  </a:lnTo>
                  <a:lnTo>
                    <a:pt x="56" y="182"/>
                  </a:lnTo>
                  <a:lnTo>
                    <a:pt x="58" y="182"/>
                  </a:lnTo>
                  <a:lnTo>
                    <a:pt x="62" y="184"/>
                  </a:lnTo>
                  <a:lnTo>
                    <a:pt x="62" y="184"/>
                  </a:lnTo>
                  <a:lnTo>
                    <a:pt x="64" y="184"/>
                  </a:lnTo>
                  <a:lnTo>
                    <a:pt x="66" y="184"/>
                  </a:lnTo>
                  <a:lnTo>
                    <a:pt x="68" y="182"/>
                  </a:lnTo>
                  <a:lnTo>
                    <a:pt x="70" y="182"/>
                  </a:lnTo>
                  <a:lnTo>
                    <a:pt x="72" y="182"/>
                  </a:lnTo>
                  <a:lnTo>
                    <a:pt x="74" y="180"/>
                  </a:lnTo>
                  <a:lnTo>
                    <a:pt x="76" y="180"/>
                  </a:lnTo>
                  <a:lnTo>
                    <a:pt x="78" y="180"/>
                  </a:lnTo>
                  <a:lnTo>
                    <a:pt x="78" y="180"/>
                  </a:lnTo>
                  <a:lnTo>
                    <a:pt x="78" y="180"/>
                  </a:lnTo>
                  <a:lnTo>
                    <a:pt x="80" y="180"/>
                  </a:lnTo>
                  <a:lnTo>
                    <a:pt x="82" y="180"/>
                  </a:lnTo>
                  <a:lnTo>
                    <a:pt x="86" y="180"/>
                  </a:lnTo>
                  <a:lnTo>
                    <a:pt x="88" y="180"/>
                  </a:lnTo>
                  <a:lnTo>
                    <a:pt x="92" y="180"/>
                  </a:lnTo>
                  <a:lnTo>
                    <a:pt x="92" y="180"/>
                  </a:lnTo>
                  <a:lnTo>
                    <a:pt x="94" y="180"/>
                  </a:lnTo>
                  <a:lnTo>
                    <a:pt x="96" y="178"/>
                  </a:lnTo>
                  <a:lnTo>
                    <a:pt x="98" y="176"/>
                  </a:lnTo>
                  <a:lnTo>
                    <a:pt x="98" y="176"/>
                  </a:lnTo>
                  <a:lnTo>
                    <a:pt x="100" y="178"/>
                  </a:lnTo>
                  <a:lnTo>
                    <a:pt x="100" y="176"/>
                  </a:lnTo>
                  <a:lnTo>
                    <a:pt x="102" y="174"/>
                  </a:lnTo>
                  <a:lnTo>
                    <a:pt x="104" y="174"/>
                  </a:lnTo>
                  <a:lnTo>
                    <a:pt x="104" y="172"/>
                  </a:lnTo>
                  <a:lnTo>
                    <a:pt x="104" y="170"/>
                  </a:lnTo>
                  <a:lnTo>
                    <a:pt x="104" y="168"/>
                  </a:lnTo>
                  <a:lnTo>
                    <a:pt x="102" y="168"/>
                  </a:lnTo>
                  <a:lnTo>
                    <a:pt x="98" y="170"/>
                  </a:lnTo>
                  <a:lnTo>
                    <a:pt x="98" y="170"/>
                  </a:lnTo>
                  <a:lnTo>
                    <a:pt x="96" y="170"/>
                  </a:lnTo>
                  <a:lnTo>
                    <a:pt x="94" y="170"/>
                  </a:lnTo>
                  <a:lnTo>
                    <a:pt x="96" y="168"/>
                  </a:lnTo>
                  <a:lnTo>
                    <a:pt x="96" y="168"/>
                  </a:lnTo>
                  <a:lnTo>
                    <a:pt x="96" y="168"/>
                  </a:lnTo>
                  <a:lnTo>
                    <a:pt x="94" y="168"/>
                  </a:lnTo>
                  <a:lnTo>
                    <a:pt x="92" y="168"/>
                  </a:lnTo>
                  <a:lnTo>
                    <a:pt x="96" y="166"/>
                  </a:lnTo>
                  <a:lnTo>
                    <a:pt x="96" y="166"/>
                  </a:lnTo>
                  <a:lnTo>
                    <a:pt x="98" y="166"/>
                  </a:lnTo>
                  <a:lnTo>
                    <a:pt x="98" y="164"/>
                  </a:lnTo>
                  <a:lnTo>
                    <a:pt x="96" y="164"/>
                  </a:lnTo>
                  <a:lnTo>
                    <a:pt x="98" y="162"/>
                  </a:lnTo>
                  <a:lnTo>
                    <a:pt x="98" y="162"/>
                  </a:lnTo>
                  <a:lnTo>
                    <a:pt x="100" y="162"/>
                  </a:lnTo>
                  <a:lnTo>
                    <a:pt x="102" y="162"/>
                  </a:lnTo>
                  <a:lnTo>
                    <a:pt x="102" y="160"/>
                  </a:lnTo>
                  <a:lnTo>
                    <a:pt x="102" y="160"/>
                  </a:lnTo>
                  <a:lnTo>
                    <a:pt x="102" y="160"/>
                  </a:lnTo>
                  <a:lnTo>
                    <a:pt x="100" y="160"/>
                  </a:lnTo>
                  <a:lnTo>
                    <a:pt x="100" y="158"/>
                  </a:lnTo>
                  <a:lnTo>
                    <a:pt x="102" y="158"/>
                  </a:lnTo>
                  <a:lnTo>
                    <a:pt x="102" y="160"/>
                  </a:lnTo>
                  <a:lnTo>
                    <a:pt x="104" y="158"/>
                  </a:lnTo>
                  <a:lnTo>
                    <a:pt x="106" y="156"/>
                  </a:lnTo>
                  <a:lnTo>
                    <a:pt x="106" y="152"/>
                  </a:lnTo>
                  <a:lnTo>
                    <a:pt x="106" y="150"/>
                  </a:lnTo>
                  <a:lnTo>
                    <a:pt x="106" y="148"/>
                  </a:lnTo>
                  <a:lnTo>
                    <a:pt x="106" y="146"/>
                  </a:lnTo>
                  <a:lnTo>
                    <a:pt x="100" y="142"/>
                  </a:lnTo>
                  <a:lnTo>
                    <a:pt x="96" y="142"/>
                  </a:lnTo>
                  <a:lnTo>
                    <a:pt x="92" y="142"/>
                  </a:lnTo>
                  <a:lnTo>
                    <a:pt x="92" y="144"/>
                  </a:lnTo>
                  <a:lnTo>
                    <a:pt x="90" y="146"/>
                  </a:lnTo>
                  <a:lnTo>
                    <a:pt x="88" y="144"/>
                  </a:lnTo>
                  <a:lnTo>
                    <a:pt x="86" y="144"/>
                  </a:lnTo>
                  <a:lnTo>
                    <a:pt x="90" y="140"/>
                  </a:lnTo>
                  <a:lnTo>
                    <a:pt x="90" y="138"/>
                  </a:lnTo>
                  <a:lnTo>
                    <a:pt x="88" y="134"/>
                  </a:lnTo>
                  <a:lnTo>
                    <a:pt x="86" y="132"/>
                  </a:lnTo>
                  <a:lnTo>
                    <a:pt x="84" y="132"/>
                  </a:lnTo>
                  <a:lnTo>
                    <a:pt x="82" y="130"/>
                  </a:lnTo>
                  <a:lnTo>
                    <a:pt x="82" y="130"/>
                  </a:lnTo>
                  <a:lnTo>
                    <a:pt x="80" y="130"/>
                  </a:lnTo>
                  <a:lnTo>
                    <a:pt x="78" y="130"/>
                  </a:lnTo>
                  <a:lnTo>
                    <a:pt x="78" y="130"/>
                  </a:lnTo>
                  <a:lnTo>
                    <a:pt x="80" y="130"/>
                  </a:lnTo>
                  <a:lnTo>
                    <a:pt x="80" y="130"/>
                  </a:lnTo>
                  <a:lnTo>
                    <a:pt x="82" y="130"/>
                  </a:lnTo>
                  <a:lnTo>
                    <a:pt x="84" y="130"/>
                  </a:lnTo>
                  <a:lnTo>
                    <a:pt x="84" y="132"/>
                  </a:lnTo>
                  <a:lnTo>
                    <a:pt x="86" y="130"/>
                  </a:lnTo>
                  <a:lnTo>
                    <a:pt x="88" y="132"/>
                  </a:lnTo>
                  <a:lnTo>
                    <a:pt x="84" y="126"/>
                  </a:lnTo>
                  <a:lnTo>
                    <a:pt x="82" y="124"/>
                  </a:lnTo>
                  <a:lnTo>
                    <a:pt x="84" y="124"/>
                  </a:lnTo>
                  <a:lnTo>
                    <a:pt x="84" y="124"/>
                  </a:lnTo>
                  <a:lnTo>
                    <a:pt x="82" y="122"/>
                  </a:lnTo>
                  <a:lnTo>
                    <a:pt x="82" y="120"/>
                  </a:lnTo>
                  <a:lnTo>
                    <a:pt x="82" y="120"/>
                  </a:lnTo>
                  <a:lnTo>
                    <a:pt x="80" y="118"/>
                  </a:lnTo>
                  <a:lnTo>
                    <a:pt x="76" y="116"/>
                  </a:lnTo>
                  <a:lnTo>
                    <a:pt x="72" y="114"/>
                  </a:lnTo>
                  <a:lnTo>
                    <a:pt x="72" y="114"/>
                  </a:lnTo>
                  <a:lnTo>
                    <a:pt x="70" y="112"/>
                  </a:lnTo>
                  <a:lnTo>
                    <a:pt x="70" y="108"/>
                  </a:lnTo>
                  <a:lnTo>
                    <a:pt x="68" y="106"/>
                  </a:lnTo>
                  <a:lnTo>
                    <a:pt x="68" y="100"/>
                  </a:lnTo>
                  <a:lnTo>
                    <a:pt x="66" y="98"/>
                  </a:lnTo>
                  <a:lnTo>
                    <a:pt x="64" y="98"/>
                  </a:lnTo>
                  <a:lnTo>
                    <a:pt x="62" y="94"/>
                  </a:lnTo>
                  <a:lnTo>
                    <a:pt x="60" y="92"/>
                  </a:lnTo>
                  <a:lnTo>
                    <a:pt x="58" y="92"/>
                  </a:lnTo>
                  <a:lnTo>
                    <a:pt x="56" y="90"/>
                  </a:lnTo>
                  <a:lnTo>
                    <a:pt x="54" y="92"/>
                  </a:lnTo>
                  <a:lnTo>
                    <a:pt x="52" y="92"/>
                  </a:lnTo>
                  <a:lnTo>
                    <a:pt x="50" y="92"/>
                  </a:lnTo>
                  <a:lnTo>
                    <a:pt x="48" y="92"/>
                  </a:lnTo>
                  <a:lnTo>
                    <a:pt x="46" y="90"/>
                  </a:lnTo>
                  <a:lnTo>
                    <a:pt x="44" y="90"/>
                  </a:lnTo>
                  <a:lnTo>
                    <a:pt x="46" y="90"/>
                  </a:lnTo>
                  <a:lnTo>
                    <a:pt x="50" y="90"/>
                  </a:lnTo>
                  <a:lnTo>
                    <a:pt x="52" y="90"/>
                  </a:lnTo>
                  <a:lnTo>
                    <a:pt x="52" y="88"/>
                  </a:lnTo>
                  <a:lnTo>
                    <a:pt x="54" y="88"/>
                  </a:lnTo>
                  <a:lnTo>
                    <a:pt x="56" y="86"/>
                  </a:lnTo>
                  <a:lnTo>
                    <a:pt x="54" y="86"/>
                  </a:lnTo>
                  <a:lnTo>
                    <a:pt x="54" y="84"/>
                  </a:lnTo>
                  <a:lnTo>
                    <a:pt x="54" y="84"/>
                  </a:lnTo>
                  <a:lnTo>
                    <a:pt x="50" y="86"/>
                  </a:lnTo>
                  <a:lnTo>
                    <a:pt x="50" y="84"/>
                  </a:lnTo>
                  <a:lnTo>
                    <a:pt x="52" y="82"/>
                  </a:lnTo>
                  <a:lnTo>
                    <a:pt x="56" y="82"/>
                  </a:lnTo>
                  <a:lnTo>
                    <a:pt x="56" y="82"/>
                  </a:lnTo>
                  <a:lnTo>
                    <a:pt x="56" y="80"/>
                  </a:lnTo>
                  <a:lnTo>
                    <a:pt x="58" y="80"/>
                  </a:lnTo>
                  <a:lnTo>
                    <a:pt x="60" y="76"/>
                  </a:lnTo>
                  <a:lnTo>
                    <a:pt x="60" y="76"/>
                  </a:lnTo>
                  <a:lnTo>
                    <a:pt x="60" y="74"/>
                  </a:lnTo>
                  <a:lnTo>
                    <a:pt x="62" y="72"/>
                  </a:lnTo>
                  <a:lnTo>
                    <a:pt x="62" y="70"/>
                  </a:lnTo>
                  <a:lnTo>
                    <a:pt x="62" y="68"/>
                  </a:lnTo>
                  <a:lnTo>
                    <a:pt x="64" y="66"/>
                  </a:lnTo>
                  <a:lnTo>
                    <a:pt x="64" y="64"/>
                  </a:lnTo>
                  <a:lnTo>
                    <a:pt x="62" y="62"/>
                  </a:lnTo>
                  <a:lnTo>
                    <a:pt x="60" y="62"/>
                  </a:lnTo>
                  <a:lnTo>
                    <a:pt x="56" y="62"/>
                  </a:lnTo>
                  <a:lnTo>
                    <a:pt x="52" y="62"/>
                  </a:lnTo>
                  <a:lnTo>
                    <a:pt x="52" y="62"/>
                  </a:lnTo>
                  <a:lnTo>
                    <a:pt x="50" y="62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46" y="64"/>
                  </a:lnTo>
                  <a:lnTo>
                    <a:pt x="44" y="64"/>
                  </a:lnTo>
                  <a:lnTo>
                    <a:pt x="42" y="64"/>
                  </a:lnTo>
                  <a:lnTo>
                    <a:pt x="42" y="66"/>
                  </a:lnTo>
                  <a:lnTo>
                    <a:pt x="40" y="64"/>
                  </a:lnTo>
                  <a:lnTo>
                    <a:pt x="42" y="62"/>
                  </a:lnTo>
                  <a:lnTo>
                    <a:pt x="44" y="60"/>
                  </a:lnTo>
                  <a:lnTo>
                    <a:pt x="44" y="60"/>
                  </a:lnTo>
                  <a:lnTo>
                    <a:pt x="42" y="60"/>
                  </a:lnTo>
                  <a:lnTo>
                    <a:pt x="42" y="60"/>
                  </a:lnTo>
                  <a:lnTo>
                    <a:pt x="42" y="58"/>
                  </a:lnTo>
                  <a:lnTo>
                    <a:pt x="48" y="54"/>
                  </a:lnTo>
                  <a:lnTo>
                    <a:pt x="50" y="52"/>
                  </a:lnTo>
                  <a:lnTo>
                    <a:pt x="50" y="52"/>
                  </a:lnTo>
                  <a:lnTo>
                    <a:pt x="52" y="48"/>
                  </a:lnTo>
                  <a:lnTo>
                    <a:pt x="50" y="48"/>
                  </a:lnTo>
                  <a:lnTo>
                    <a:pt x="52" y="46"/>
                  </a:lnTo>
                  <a:lnTo>
                    <a:pt x="52" y="46"/>
                  </a:lnTo>
                  <a:lnTo>
                    <a:pt x="50" y="46"/>
                  </a:lnTo>
                  <a:lnTo>
                    <a:pt x="48" y="48"/>
                  </a:lnTo>
                  <a:lnTo>
                    <a:pt x="46" y="46"/>
                  </a:lnTo>
                  <a:lnTo>
                    <a:pt x="44" y="48"/>
                  </a:lnTo>
                  <a:lnTo>
                    <a:pt x="42" y="48"/>
                  </a:lnTo>
                  <a:lnTo>
                    <a:pt x="40" y="48"/>
                  </a:lnTo>
                  <a:lnTo>
                    <a:pt x="38" y="48"/>
                  </a:lnTo>
                  <a:lnTo>
                    <a:pt x="38" y="48"/>
                  </a:lnTo>
                  <a:lnTo>
                    <a:pt x="38" y="48"/>
                  </a:lnTo>
                  <a:lnTo>
                    <a:pt x="36" y="48"/>
                  </a:lnTo>
                  <a:lnTo>
                    <a:pt x="36" y="48"/>
                  </a:lnTo>
                  <a:lnTo>
                    <a:pt x="36" y="48"/>
                  </a:lnTo>
                  <a:lnTo>
                    <a:pt x="34" y="46"/>
                  </a:lnTo>
                  <a:lnTo>
                    <a:pt x="32" y="48"/>
                  </a:lnTo>
                  <a:lnTo>
                    <a:pt x="32" y="48"/>
                  </a:lnTo>
                  <a:lnTo>
                    <a:pt x="32" y="50"/>
                  </a:lnTo>
                  <a:lnTo>
                    <a:pt x="32" y="50"/>
                  </a:lnTo>
                  <a:lnTo>
                    <a:pt x="32" y="52"/>
                  </a:lnTo>
                  <a:lnTo>
                    <a:pt x="30" y="52"/>
                  </a:lnTo>
                  <a:lnTo>
                    <a:pt x="30" y="54"/>
                  </a:lnTo>
                  <a:lnTo>
                    <a:pt x="30" y="56"/>
                  </a:lnTo>
                  <a:lnTo>
                    <a:pt x="28" y="56"/>
                  </a:lnTo>
                  <a:lnTo>
                    <a:pt x="30" y="58"/>
                  </a:lnTo>
                  <a:lnTo>
                    <a:pt x="32" y="60"/>
                  </a:lnTo>
                  <a:lnTo>
                    <a:pt x="30" y="58"/>
                  </a:lnTo>
                  <a:lnTo>
                    <a:pt x="28" y="60"/>
                  </a:lnTo>
                  <a:lnTo>
                    <a:pt x="26" y="58"/>
                  </a:lnTo>
                  <a:lnTo>
                    <a:pt x="26" y="60"/>
                  </a:lnTo>
                  <a:lnTo>
                    <a:pt x="28" y="60"/>
                  </a:lnTo>
                  <a:lnTo>
                    <a:pt x="26" y="62"/>
                  </a:lnTo>
                  <a:lnTo>
                    <a:pt x="26" y="60"/>
                  </a:lnTo>
                  <a:lnTo>
                    <a:pt x="24" y="62"/>
                  </a:lnTo>
                  <a:lnTo>
                    <a:pt x="26" y="62"/>
                  </a:lnTo>
                  <a:lnTo>
                    <a:pt x="24" y="62"/>
                  </a:lnTo>
                  <a:lnTo>
                    <a:pt x="26" y="64"/>
                  </a:lnTo>
                  <a:lnTo>
                    <a:pt x="28" y="64"/>
                  </a:lnTo>
                  <a:lnTo>
                    <a:pt x="26" y="66"/>
                  </a:lnTo>
                  <a:lnTo>
                    <a:pt x="24" y="64"/>
                  </a:lnTo>
                  <a:lnTo>
                    <a:pt x="24" y="68"/>
                  </a:lnTo>
                  <a:lnTo>
                    <a:pt x="24" y="68"/>
                  </a:lnTo>
                  <a:lnTo>
                    <a:pt x="28" y="68"/>
                  </a:lnTo>
                  <a:lnTo>
                    <a:pt x="26" y="68"/>
                  </a:lnTo>
                  <a:lnTo>
                    <a:pt x="26" y="70"/>
                  </a:lnTo>
                  <a:lnTo>
                    <a:pt x="26" y="70"/>
                  </a:lnTo>
                  <a:lnTo>
                    <a:pt x="28" y="70"/>
                  </a:lnTo>
                  <a:lnTo>
                    <a:pt x="28" y="70"/>
                  </a:lnTo>
                  <a:lnTo>
                    <a:pt x="28" y="70"/>
                  </a:lnTo>
                  <a:lnTo>
                    <a:pt x="28" y="70"/>
                  </a:lnTo>
                  <a:lnTo>
                    <a:pt x="26" y="70"/>
                  </a:lnTo>
                  <a:lnTo>
                    <a:pt x="26" y="72"/>
                  </a:lnTo>
                  <a:lnTo>
                    <a:pt x="28" y="72"/>
                  </a:lnTo>
                  <a:lnTo>
                    <a:pt x="26" y="72"/>
                  </a:lnTo>
                  <a:lnTo>
                    <a:pt x="26" y="74"/>
                  </a:lnTo>
                  <a:lnTo>
                    <a:pt x="26" y="74"/>
                  </a:lnTo>
                  <a:lnTo>
                    <a:pt x="26" y="76"/>
                  </a:lnTo>
                  <a:lnTo>
                    <a:pt x="24" y="74"/>
                  </a:lnTo>
                  <a:lnTo>
                    <a:pt x="24" y="76"/>
                  </a:lnTo>
                  <a:lnTo>
                    <a:pt x="24" y="76"/>
                  </a:lnTo>
                  <a:lnTo>
                    <a:pt x="24" y="76"/>
                  </a:lnTo>
                  <a:lnTo>
                    <a:pt x="24" y="78"/>
                  </a:lnTo>
                  <a:lnTo>
                    <a:pt x="22" y="78"/>
                  </a:lnTo>
                  <a:lnTo>
                    <a:pt x="20" y="78"/>
                  </a:lnTo>
                  <a:lnTo>
                    <a:pt x="22" y="80"/>
                  </a:lnTo>
                  <a:lnTo>
                    <a:pt x="22" y="80"/>
                  </a:lnTo>
                  <a:lnTo>
                    <a:pt x="24" y="80"/>
                  </a:lnTo>
                  <a:lnTo>
                    <a:pt x="24" y="80"/>
                  </a:lnTo>
                  <a:lnTo>
                    <a:pt x="22" y="80"/>
                  </a:lnTo>
                  <a:lnTo>
                    <a:pt x="24" y="82"/>
                  </a:lnTo>
                  <a:lnTo>
                    <a:pt x="24" y="82"/>
                  </a:lnTo>
                  <a:lnTo>
                    <a:pt x="26" y="82"/>
                  </a:lnTo>
                  <a:lnTo>
                    <a:pt x="30" y="78"/>
                  </a:lnTo>
                  <a:lnTo>
                    <a:pt x="30" y="80"/>
                  </a:lnTo>
                  <a:lnTo>
                    <a:pt x="30" y="80"/>
                  </a:lnTo>
                  <a:lnTo>
                    <a:pt x="30" y="80"/>
                  </a:lnTo>
                  <a:lnTo>
                    <a:pt x="28" y="82"/>
                  </a:lnTo>
                  <a:lnTo>
                    <a:pt x="28" y="84"/>
                  </a:lnTo>
                  <a:lnTo>
                    <a:pt x="26" y="86"/>
                  </a:lnTo>
                  <a:lnTo>
                    <a:pt x="28" y="88"/>
                  </a:lnTo>
                  <a:lnTo>
                    <a:pt x="26" y="90"/>
                  </a:lnTo>
                  <a:lnTo>
                    <a:pt x="26" y="92"/>
                  </a:lnTo>
                  <a:lnTo>
                    <a:pt x="26" y="94"/>
                  </a:lnTo>
                  <a:lnTo>
                    <a:pt x="26" y="96"/>
                  </a:lnTo>
                  <a:lnTo>
                    <a:pt x="28" y="94"/>
                  </a:lnTo>
                  <a:lnTo>
                    <a:pt x="26" y="98"/>
                  </a:lnTo>
                  <a:lnTo>
                    <a:pt x="26" y="100"/>
                  </a:lnTo>
                  <a:lnTo>
                    <a:pt x="24" y="102"/>
                  </a:lnTo>
                  <a:lnTo>
                    <a:pt x="24" y="104"/>
                  </a:lnTo>
                  <a:lnTo>
                    <a:pt x="26" y="104"/>
                  </a:lnTo>
                  <a:lnTo>
                    <a:pt x="26" y="102"/>
                  </a:lnTo>
                  <a:lnTo>
                    <a:pt x="28" y="98"/>
                  </a:lnTo>
                  <a:lnTo>
                    <a:pt x="28" y="96"/>
                  </a:lnTo>
                  <a:lnTo>
                    <a:pt x="30" y="96"/>
                  </a:lnTo>
                  <a:lnTo>
                    <a:pt x="28" y="90"/>
                  </a:lnTo>
                  <a:lnTo>
                    <a:pt x="30" y="90"/>
                  </a:lnTo>
                  <a:lnTo>
                    <a:pt x="32" y="88"/>
                  </a:lnTo>
                  <a:lnTo>
                    <a:pt x="30" y="90"/>
                  </a:lnTo>
                  <a:lnTo>
                    <a:pt x="30" y="94"/>
                  </a:lnTo>
                  <a:lnTo>
                    <a:pt x="30" y="94"/>
                  </a:lnTo>
                  <a:lnTo>
                    <a:pt x="30" y="92"/>
                  </a:lnTo>
                  <a:lnTo>
                    <a:pt x="32" y="90"/>
                  </a:lnTo>
                  <a:lnTo>
                    <a:pt x="32" y="94"/>
                  </a:lnTo>
                  <a:lnTo>
                    <a:pt x="34" y="90"/>
                  </a:lnTo>
                  <a:lnTo>
                    <a:pt x="34" y="88"/>
                  </a:lnTo>
                  <a:lnTo>
                    <a:pt x="34" y="88"/>
                  </a:lnTo>
                  <a:lnTo>
                    <a:pt x="34" y="90"/>
                  </a:lnTo>
                  <a:lnTo>
                    <a:pt x="36" y="92"/>
                  </a:lnTo>
                  <a:lnTo>
                    <a:pt x="34" y="92"/>
                  </a:lnTo>
                  <a:lnTo>
                    <a:pt x="34" y="96"/>
                  </a:lnTo>
                  <a:lnTo>
                    <a:pt x="34" y="98"/>
                  </a:lnTo>
                  <a:lnTo>
                    <a:pt x="36" y="98"/>
                  </a:lnTo>
                  <a:lnTo>
                    <a:pt x="36" y="100"/>
                  </a:lnTo>
                  <a:lnTo>
                    <a:pt x="34" y="102"/>
                  </a:lnTo>
                  <a:lnTo>
                    <a:pt x="32" y="108"/>
                  </a:lnTo>
                  <a:lnTo>
                    <a:pt x="32" y="110"/>
                  </a:lnTo>
                  <a:lnTo>
                    <a:pt x="30" y="108"/>
                  </a:lnTo>
                  <a:lnTo>
                    <a:pt x="32" y="110"/>
                  </a:lnTo>
                  <a:lnTo>
                    <a:pt x="34" y="114"/>
                  </a:lnTo>
                  <a:lnTo>
                    <a:pt x="32" y="112"/>
                  </a:lnTo>
                  <a:lnTo>
                    <a:pt x="34" y="110"/>
                  </a:lnTo>
                  <a:lnTo>
                    <a:pt x="38" y="114"/>
                  </a:lnTo>
                  <a:lnTo>
                    <a:pt x="38" y="112"/>
                  </a:lnTo>
                  <a:lnTo>
                    <a:pt x="36" y="110"/>
                  </a:lnTo>
                  <a:lnTo>
                    <a:pt x="38" y="110"/>
                  </a:lnTo>
                  <a:lnTo>
                    <a:pt x="42" y="112"/>
                  </a:lnTo>
                  <a:lnTo>
                    <a:pt x="44" y="112"/>
                  </a:lnTo>
                  <a:lnTo>
                    <a:pt x="44" y="110"/>
                  </a:lnTo>
                  <a:lnTo>
                    <a:pt x="46" y="110"/>
                  </a:lnTo>
                  <a:lnTo>
                    <a:pt x="48" y="108"/>
                  </a:lnTo>
                  <a:lnTo>
                    <a:pt x="54" y="110"/>
                  </a:lnTo>
                  <a:lnTo>
                    <a:pt x="50" y="110"/>
                  </a:lnTo>
                  <a:lnTo>
                    <a:pt x="46" y="118"/>
                  </a:lnTo>
                  <a:lnTo>
                    <a:pt x="50" y="122"/>
                  </a:lnTo>
                  <a:lnTo>
                    <a:pt x="50" y="122"/>
                  </a:lnTo>
                  <a:lnTo>
                    <a:pt x="50" y="124"/>
                  </a:lnTo>
                  <a:lnTo>
                    <a:pt x="54" y="122"/>
                  </a:lnTo>
                  <a:lnTo>
                    <a:pt x="56" y="122"/>
                  </a:lnTo>
                  <a:lnTo>
                    <a:pt x="54" y="124"/>
                  </a:lnTo>
                  <a:lnTo>
                    <a:pt x="56" y="126"/>
                  </a:lnTo>
                  <a:lnTo>
                    <a:pt x="52" y="128"/>
                  </a:lnTo>
                  <a:lnTo>
                    <a:pt x="54" y="132"/>
                  </a:lnTo>
                  <a:lnTo>
                    <a:pt x="52" y="134"/>
                  </a:lnTo>
                  <a:lnTo>
                    <a:pt x="54" y="136"/>
                  </a:lnTo>
                  <a:lnTo>
                    <a:pt x="56" y="138"/>
                  </a:lnTo>
                  <a:lnTo>
                    <a:pt x="56" y="138"/>
                  </a:lnTo>
                  <a:lnTo>
                    <a:pt x="56" y="138"/>
                  </a:lnTo>
                  <a:lnTo>
                    <a:pt x="54" y="138"/>
                  </a:lnTo>
                  <a:lnTo>
                    <a:pt x="54" y="136"/>
                  </a:lnTo>
                  <a:lnTo>
                    <a:pt x="52" y="136"/>
                  </a:lnTo>
                  <a:lnTo>
                    <a:pt x="52" y="138"/>
                  </a:lnTo>
                  <a:lnTo>
                    <a:pt x="54" y="138"/>
                  </a:lnTo>
                  <a:lnTo>
                    <a:pt x="52" y="138"/>
                  </a:lnTo>
                  <a:lnTo>
                    <a:pt x="50" y="138"/>
                  </a:lnTo>
                  <a:lnTo>
                    <a:pt x="46" y="138"/>
                  </a:lnTo>
                  <a:lnTo>
                    <a:pt x="44" y="138"/>
                  </a:lnTo>
                  <a:lnTo>
                    <a:pt x="42" y="140"/>
                  </a:lnTo>
                  <a:lnTo>
                    <a:pt x="38" y="144"/>
                  </a:lnTo>
                  <a:lnTo>
                    <a:pt x="36" y="146"/>
                  </a:lnTo>
                  <a:lnTo>
                    <a:pt x="34" y="146"/>
                  </a:lnTo>
                  <a:lnTo>
                    <a:pt x="36" y="146"/>
                  </a:lnTo>
                  <a:lnTo>
                    <a:pt x="38" y="146"/>
                  </a:lnTo>
                  <a:lnTo>
                    <a:pt x="38" y="146"/>
                  </a:lnTo>
                  <a:lnTo>
                    <a:pt x="42" y="144"/>
                  </a:lnTo>
                  <a:lnTo>
                    <a:pt x="42" y="146"/>
                  </a:lnTo>
                  <a:lnTo>
                    <a:pt x="44" y="148"/>
                  </a:lnTo>
                  <a:lnTo>
                    <a:pt x="42" y="150"/>
                  </a:lnTo>
                  <a:lnTo>
                    <a:pt x="42" y="152"/>
                  </a:lnTo>
                  <a:lnTo>
                    <a:pt x="44" y="152"/>
                  </a:lnTo>
                  <a:lnTo>
                    <a:pt x="40" y="156"/>
                  </a:lnTo>
                  <a:lnTo>
                    <a:pt x="38" y="158"/>
                  </a:lnTo>
                  <a:lnTo>
                    <a:pt x="36" y="158"/>
                  </a:lnTo>
                  <a:lnTo>
                    <a:pt x="36" y="158"/>
                  </a:lnTo>
                  <a:lnTo>
                    <a:pt x="34" y="160"/>
                  </a:lnTo>
                  <a:lnTo>
                    <a:pt x="32" y="160"/>
                  </a:lnTo>
                  <a:lnTo>
                    <a:pt x="28" y="162"/>
                  </a:lnTo>
                  <a:lnTo>
                    <a:pt x="30" y="162"/>
                  </a:lnTo>
                  <a:lnTo>
                    <a:pt x="30" y="164"/>
                  </a:lnTo>
                  <a:lnTo>
                    <a:pt x="30" y="166"/>
                  </a:lnTo>
                  <a:lnTo>
                    <a:pt x="32" y="166"/>
                  </a:lnTo>
                  <a:lnTo>
                    <a:pt x="32" y="166"/>
                  </a:lnTo>
                  <a:lnTo>
                    <a:pt x="32" y="166"/>
                  </a:lnTo>
                  <a:lnTo>
                    <a:pt x="34" y="166"/>
                  </a:lnTo>
                  <a:lnTo>
                    <a:pt x="36" y="166"/>
                  </a:lnTo>
                  <a:lnTo>
                    <a:pt x="40" y="164"/>
                  </a:lnTo>
                  <a:lnTo>
                    <a:pt x="40" y="166"/>
                  </a:lnTo>
                  <a:lnTo>
                    <a:pt x="42" y="166"/>
                  </a:lnTo>
                  <a:lnTo>
                    <a:pt x="40" y="166"/>
                  </a:lnTo>
                  <a:lnTo>
                    <a:pt x="40" y="168"/>
                  </a:lnTo>
                  <a:lnTo>
                    <a:pt x="44" y="168"/>
                  </a:lnTo>
                  <a:lnTo>
                    <a:pt x="44" y="166"/>
                  </a:lnTo>
                  <a:lnTo>
                    <a:pt x="44" y="166"/>
                  </a:lnTo>
                  <a:lnTo>
                    <a:pt x="46" y="168"/>
                  </a:lnTo>
                  <a:lnTo>
                    <a:pt x="48" y="170"/>
                  </a:lnTo>
                  <a:lnTo>
                    <a:pt x="52" y="170"/>
                  </a:lnTo>
                  <a:lnTo>
                    <a:pt x="54" y="168"/>
                  </a:lnTo>
                  <a:lnTo>
                    <a:pt x="56" y="168"/>
                  </a:lnTo>
                  <a:lnTo>
                    <a:pt x="58" y="168"/>
                  </a:lnTo>
                  <a:lnTo>
                    <a:pt x="58" y="166"/>
                  </a:lnTo>
                  <a:lnTo>
                    <a:pt x="60" y="166"/>
                  </a:lnTo>
                  <a:lnTo>
                    <a:pt x="58" y="168"/>
                  </a:lnTo>
                  <a:lnTo>
                    <a:pt x="56" y="172"/>
                  </a:lnTo>
                  <a:lnTo>
                    <a:pt x="56" y="174"/>
                  </a:lnTo>
                  <a:lnTo>
                    <a:pt x="52" y="174"/>
                  </a:lnTo>
                  <a:lnTo>
                    <a:pt x="52" y="174"/>
                  </a:lnTo>
                  <a:lnTo>
                    <a:pt x="50" y="174"/>
                  </a:lnTo>
                  <a:lnTo>
                    <a:pt x="44" y="174"/>
                  </a:lnTo>
                  <a:lnTo>
                    <a:pt x="40" y="174"/>
                  </a:lnTo>
                  <a:lnTo>
                    <a:pt x="40" y="176"/>
                  </a:lnTo>
                  <a:lnTo>
                    <a:pt x="40" y="178"/>
                  </a:lnTo>
                  <a:lnTo>
                    <a:pt x="38" y="178"/>
                  </a:lnTo>
                  <a:lnTo>
                    <a:pt x="36" y="182"/>
                  </a:lnTo>
                  <a:lnTo>
                    <a:pt x="34" y="184"/>
                  </a:lnTo>
                  <a:lnTo>
                    <a:pt x="34" y="184"/>
                  </a:lnTo>
                  <a:lnTo>
                    <a:pt x="32" y="186"/>
                  </a:lnTo>
                  <a:lnTo>
                    <a:pt x="32" y="188"/>
                  </a:lnTo>
                  <a:lnTo>
                    <a:pt x="30" y="188"/>
                  </a:lnTo>
                  <a:lnTo>
                    <a:pt x="30" y="188"/>
                  </a:lnTo>
                  <a:lnTo>
                    <a:pt x="26" y="192"/>
                  </a:lnTo>
                  <a:lnTo>
                    <a:pt x="26" y="190"/>
                  </a:lnTo>
                  <a:lnTo>
                    <a:pt x="24" y="192"/>
                  </a:lnTo>
                  <a:lnTo>
                    <a:pt x="24" y="194"/>
                  </a:lnTo>
                  <a:lnTo>
                    <a:pt x="26" y="194"/>
                  </a:lnTo>
                  <a:lnTo>
                    <a:pt x="26" y="192"/>
                  </a:lnTo>
                  <a:lnTo>
                    <a:pt x="28" y="194"/>
                  </a:lnTo>
                  <a:lnTo>
                    <a:pt x="30" y="194"/>
                  </a:lnTo>
                  <a:close/>
                </a:path>
              </a:pathLst>
            </a:custGeom>
            <a:grpFill/>
            <a:ln w="6350">
              <a:solidFill>
                <a:srgbClr val="545454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/>
              <a:endParaRPr lang="en-US" sz="3448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76" name="Uganda">
              <a:extLst>
                <a:ext uri="{FF2B5EF4-FFF2-40B4-BE49-F238E27FC236}">
                  <a16:creationId xmlns:a16="http://schemas.microsoft.com/office/drawing/2014/main" id="{1B02D68D-352A-424F-B992-B7E8405FA816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2742" y="4321944"/>
              <a:ext cx="137798" cy="133970"/>
            </a:xfrm>
            <a:custGeom>
              <a:avLst/>
              <a:gdLst>
                <a:gd name="T0" fmla="*/ 56 w 72"/>
                <a:gd name="T1" fmla="*/ 50 h 70"/>
                <a:gd name="T2" fmla="*/ 58 w 72"/>
                <a:gd name="T3" fmla="*/ 44 h 70"/>
                <a:gd name="T4" fmla="*/ 62 w 72"/>
                <a:gd name="T5" fmla="*/ 40 h 70"/>
                <a:gd name="T6" fmla="*/ 64 w 72"/>
                <a:gd name="T7" fmla="*/ 38 h 70"/>
                <a:gd name="T8" fmla="*/ 68 w 72"/>
                <a:gd name="T9" fmla="*/ 34 h 70"/>
                <a:gd name="T10" fmla="*/ 70 w 72"/>
                <a:gd name="T11" fmla="*/ 30 h 70"/>
                <a:gd name="T12" fmla="*/ 70 w 72"/>
                <a:gd name="T13" fmla="*/ 24 h 70"/>
                <a:gd name="T14" fmla="*/ 70 w 72"/>
                <a:gd name="T15" fmla="*/ 22 h 70"/>
                <a:gd name="T16" fmla="*/ 66 w 72"/>
                <a:gd name="T17" fmla="*/ 20 h 70"/>
                <a:gd name="T18" fmla="*/ 62 w 72"/>
                <a:gd name="T19" fmla="*/ 14 h 70"/>
                <a:gd name="T20" fmla="*/ 62 w 72"/>
                <a:gd name="T21" fmla="*/ 8 h 70"/>
                <a:gd name="T22" fmla="*/ 60 w 72"/>
                <a:gd name="T23" fmla="*/ 6 h 70"/>
                <a:gd name="T24" fmla="*/ 58 w 72"/>
                <a:gd name="T25" fmla="*/ 2 h 70"/>
                <a:gd name="T26" fmla="*/ 54 w 72"/>
                <a:gd name="T27" fmla="*/ 2 h 70"/>
                <a:gd name="T28" fmla="*/ 50 w 72"/>
                <a:gd name="T29" fmla="*/ 6 h 70"/>
                <a:gd name="T30" fmla="*/ 42 w 72"/>
                <a:gd name="T31" fmla="*/ 6 h 70"/>
                <a:gd name="T32" fmla="*/ 38 w 72"/>
                <a:gd name="T33" fmla="*/ 6 h 70"/>
                <a:gd name="T34" fmla="*/ 36 w 72"/>
                <a:gd name="T35" fmla="*/ 6 h 70"/>
                <a:gd name="T36" fmla="*/ 34 w 72"/>
                <a:gd name="T37" fmla="*/ 10 h 70"/>
                <a:gd name="T38" fmla="*/ 30 w 72"/>
                <a:gd name="T39" fmla="*/ 8 h 70"/>
                <a:gd name="T40" fmla="*/ 28 w 72"/>
                <a:gd name="T41" fmla="*/ 6 h 70"/>
                <a:gd name="T42" fmla="*/ 22 w 72"/>
                <a:gd name="T43" fmla="*/ 6 h 70"/>
                <a:gd name="T44" fmla="*/ 18 w 72"/>
                <a:gd name="T45" fmla="*/ 6 h 70"/>
                <a:gd name="T46" fmla="*/ 18 w 72"/>
                <a:gd name="T47" fmla="*/ 8 h 70"/>
                <a:gd name="T48" fmla="*/ 18 w 72"/>
                <a:gd name="T49" fmla="*/ 12 h 70"/>
                <a:gd name="T50" fmla="*/ 16 w 72"/>
                <a:gd name="T51" fmla="*/ 16 h 70"/>
                <a:gd name="T52" fmla="*/ 16 w 72"/>
                <a:gd name="T53" fmla="*/ 24 h 70"/>
                <a:gd name="T54" fmla="*/ 18 w 72"/>
                <a:gd name="T55" fmla="*/ 28 h 70"/>
                <a:gd name="T56" fmla="*/ 18 w 72"/>
                <a:gd name="T57" fmla="*/ 30 h 70"/>
                <a:gd name="T58" fmla="*/ 8 w 72"/>
                <a:gd name="T59" fmla="*/ 42 h 70"/>
                <a:gd name="T60" fmla="*/ 2 w 72"/>
                <a:gd name="T61" fmla="*/ 54 h 70"/>
                <a:gd name="T62" fmla="*/ 2 w 72"/>
                <a:gd name="T63" fmla="*/ 58 h 70"/>
                <a:gd name="T64" fmla="*/ 0 w 72"/>
                <a:gd name="T65" fmla="*/ 68 h 70"/>
                <a:gd name="T66" fmla="*/ 0 w 72"/>
                <a:gd name="T67" fmla="*/ 70 h 70"/>
                <a:gd name="T68" fmla="*/ 2 w 72"/>
                <a:gd name="T69" fmla="*/ 70 h 70"/>
                <a:gd name="T70" fmla="*/ 6 w 72"/>
                <a:gd name="T71" fmla="*/ 70 h 70"/>
                <a:gd name="T72" fmla="*/ 8 w 72"/>
                <a:gd name="T73" fmla="*/ 70 h 70"/>
                <a:gd name="T74" fmla="*/ 10 w 72"/>
                <a:gd name="T75" fmla="*/ 68 h 70"/>
                <a:gd name="T76" fmla="*/ 12 w 72"/>
                <a:gd name="T77" fmla="*/ 68 h 70"/>
                <a:gd name="T78" fmla="*/ 14 w 72"/>
                <a:gd name="T79" fmla="*/ 68 h 70"/>
                <a:gd name="T80" fmla="*/ 24 w 72"/>
                <a:gd name="T81" fmla="*/ 66 h 70"/>
                <a:gd name="T82" fmla="*/ 34 w 72"/>
                <a:gd name="T83" fmla="*/ 66 h 70"/>
                <a:gd name="T84" fmla="*/ 54 w 72"/>
                <a:gd name="T85" fmla="*/ 54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72" h="70">
                  <a:moveTo>
                    <a:pt x="54" y="54"/>
                  </a:moveTo>
                  <a:lnTo>
                    <a:pt x="56" y="50"/>
                  </a:lnTo>
                  <a:lnTo>
                    <a:pt x="58" y="48"/>
                  </a:lnTo>
                  <a:lnTo>
                    <a:pt x="58" y="44"/>
                  </a:lnTo>
                  <a:lnTo>
                    <a:pt x="60" y="42"/>
                  </a:lnTo>
                  <a:lnTo>
                    <a:pt x="62" y="40"/>
                  </a:lnTo>
                  <a:lnTo>
                    <a:pt x="64" y="40"/>
                  </a:lnTo>
                  <a:lnTo>
                    <a:pt x="64" y="38"/>
                  </a:lnTo>
                  <a:lnTo>
                    <a:pt x="68" y="38"/>
                  </a:lnTo>
                  <a:lnTo>
                    <a:pt x="68" y="34"/>
                  </a:lnTo>
                  <a:lnTo>
                    <a:pt x="68" y="34"/>
                  </a:lnTo>
                  <a:lnTo>
                    <a:pt x="70" y="30"/>
                  </a:lnTo>
                  <a:lnTo>
                    <a:pt x="72" y="28"/>
                  </a:lnTo>
                  <a:lnTo>
                    <a:pt x="70" y="24"/>
                  </a:lnTo>
                  <a:lnTo>
                    <a:pt x="68" y="24"/>
                  </a:lnTo>
                  <a:lnTo>
                    <a:pt x="70" y="22"/>
                  </a:lnTo>
                  <a:lnTo>
                    <a:pt x="68" y="20"/>
                  </a:lnTo>
                  <a:lnTo>
                    <a:pt x="66" y="20"/>
                  </a:lnTo>
                  <a:lnTo>
                    <a:pt x="66" y="16"/>
                  </a:lnTo>
                  <a:lnTo>
                    <a:pt x="62" y="14"/>
                  </a:lnTo>
                  <a:lnTo>
                    <a:pt x="62" y="10"/>
                  </a:lnTo>
                  <a:lnTo>
                    <a:pt x="62" y="8"/>
                  </a:lnTo>
                  <a:lnTo>
                    <a:pt x="60" y="8"/>
                  </a:lnTo>
                  <a:lnTo>
                    <a:pt x="60" y="6"/>
                  </a:lnTo>
                  <a:lnTo>
                    <a:pt x="58" y="6"/>
                  </a:lnTo>
                  <a:lnTo>
                    <a:pt x="58" y="2"/>
                  </a:lnTo>
                  <a:lnTo>
                    <a:pt x="56" y="0"/>
                  </a:lnTo>
                  <a:lnTo>
                    <a:pt x="54" y="2"/>
                  </a:lnTo>
                  <a:lnTo>
                    <a:pt x="52" y="4"/>
                  </a:lnTo>
                  <a:lnTo>
                    <a:pt x="50" y="6"/>
                  </a:lnTo>
                  <a:lnTo>
                    <a:pt x="46" y="6"/>
                  </a:lnTo>
                  <a:lnTo>
                    <a:pt x="42" y="6"/>
                  </a:lnTo>
                  <a:lnTo>
                    <a:pt x="40" y="6"/>
                  </a:lnTo>
                  <a:lnTo>
                    <a:pt x="38" y="6"/>
                  </a:lnTo>
                  <a:lnTo>
                    <a:pt x="36" y="6"/>
                  </a:lnTo>
                  <a:lnTo>
                    <a:pt x="36" y="6"/>
                  </a:lnTo>
                  <a:lnTo>
                    <a:pt x="34" y="8"/>
                  </a:lnTo>
                  <a:lnTo>
                    <a:pt x="34" y="10"/>
                  </a:lnTo>
                  <a:lnTo>
                    <a:pt x="32" y="10"/>
                  </a:lnTo>
                  <a:lnTo>
                    <a:pt x="30" y="8"/>
                  </a:lnTo>
                  <a:lnTo>
                    <a:pt x="30" y="6"/>
                  </a:lnTo>
                  <a:lnTo>
                    <a:pt x="28" y="6"/>
                  </a:lnTo>
                  <a:lnTo>
                    <a:pt x="26" y="6"/>
                  </a:lnTo>
                  <a:lnTo>
                    <a:pt x="22" y="6"/>
                  </a:lnTo>
                  <a:lnTo>
                    <a:pt x="20" y="6"/>
                  </a:lnTo>
                  <a:lnTo>
                    <a:pt x="18" y="6"/>
                  </a:lnTo>
                  <a:lnTo>
                    <a:pt x="18" y="8"/>
                  </a:lnTo>
                  <a:lnTo>
                    <a:pt x="18" y="8"/>
                  </a:lnTo>
                  <a:lnTo>
                    <a:pt x="18" y="10"/>
                  </a:lnTo>
                  <a:lnTo>
                    <a:pt x="18" y="12"/>
                  </a:lnTo>
                  <a:lnTo>
                    <a:pt x="16" y="14"/>
                  </a:lnTo>
                  <a:lnTo>
                    <a:pt x="16" y="16"/>
                  </a:lnTo>
                  <a:lnTo>
                    <a:pt x="16" y="20"/>
                  </a:lnTo>
                  <a:lnTo>
                    <a:pt x="16" y="24"/>
                  </a:lnTo>
                  <a:lnTo>
                    <a:pt x="16" y="26"/>
                  </a:lnTo>
                  <a:lnTo>
                    <a:pt x="18" y="28"/>
                  </a:lnTo>
                  <a:lnTo>
                    <a:pt x="18" y="28"/>
                  </a:lnTo>
                  <a:lnTo>
                    <a:pt x="18" y="30"/>
                  </a:lnTo>
                  <a:lnTo>
                    <a:pt x="12" y="38"/>
                  </a:lnTo>
                  <a:lnTo>
                    <a:pt x="8" y="42"/>
                  </a:lnTo>
                  <a:lnTo>
                    <a:pt x="8" y="44"/>
                  </a:lnTo>
                  <a:lnTo>
                    <a:pt x="2" y="54"/>
                  </a:lnTo>
                  <a:lnTo>
                    <a:pt x="2" y="54"/>
                  </a:lnTo>
                  <a:lnTo>
                    <a:pt x="2" y="58"/>
                  </a:lnTo>
                  <a:lnTo>
                    <a:pt x="2" y="62"/>
                  </a:lnTo>
                  <a:lnTo>
                    <a:pt x="0" y="68"/>
                  </a:lnTo>
                  <a:lnTo>
                    <a:pt x="0" y="70"/>
                  </a:lnTo>
                  <a:lnTo>
                    <a:pt x="0" y="70"/>
                  </a:lnTo>
                  <a:lnTo>
                    <a:pt x="0" y="70"/>
                  </a:lnTo>
                  <a:lnTo>
                    <a:pt x="2" y="70"/>
                  </a:lnTo>
                  <a:lnTo>
                    <a:pt x="4" y="68"/>
                  </a:lnTo>
                  <a:lnTo>
                    <a:pt x="6" y="70"/>
                  </a:lnTo>
                  <a:lnTo>
                    <a:pt x="6" y="70"/>
                  </a:lnTo>
                  <a:lnTo>
                    <a:pt x="8" y="70"/>
                  </a:lnTo>
                  <a:lnTo>
                    <a:pt x="8" y="70"/>
                  </a:lnTo>
                  <a:lnTo>
                    <a:pt x="10" y="68"/>
                  </a:lnTo>
                  <a:lnTo>
                    <a:pt x="12" y="68"/>
                  </a:lnTo>
                  <a:lnTo>
                    <a:pt x="12" y="68"/>
                  </a:lnTo>
                  <a:lnTo>
                    <a:pt x="12" y="68"/>
                  </a:lnTo>
                  <a:lnTo>
                    <a:pt x="14" y="68"/>
                  </a:lnTo>
                  <a:lnTo>
                    <a:pt x="14" y="66"/>
                  </a:lnTo>
                  <a:lnTo>
                    <a:pt x="24" y="66"/>
                  </a:lnTo>
                  <a:lnTo>
                    <a:pt x="26" y="66"/>
                  </a:lnTo>
                  <a:lnTo>
                    <a:pt x="34" y="66"/>
                  </a:lnTo>
                  <a:lnTo>
                    <a:pt x="52" y="64"/>
                  </a:lnTo>
                  <a:lnTo>
                    <a:pt x="54" y="54"/>
                  </a:lnTo>
                  <a:close/>
                </a:path>
              </a:pathLst>
            </a:custGeom>
            <a:grpFill/>
            <a:ln w="6350">
              <a:solidFill>
                <a:srgbClr val="545454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/>
              <a:endParaRPr lang="en-US" sz="3448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77" name="U.A.E">
              <a:extLst>
                <a:ext uri="{FF2B5EF4-FFF2-40B4-BE49-F238E27FC236}">
                  <a16:creationId xmlns:a16="http://schemas.microsoft.com/office/drawing/2014/main" id="{AE77CD79-B4AB-4F03-9E70-8FEBAF6361A1}"/>
                </a:ext>
              </a:extLst>
            </p:cNvPr>
            <p:cNvSpPr>
              <a:spLocks/>
            </p:cNvSpPr>
            <p:nvPr/>
          </p:nvSpPr>
          <p:spPr bwMode="auto">
            <a:xfrm>
              <a:off x="7110346" y="3786063"/>
              <a:ext cx="114832" cy="91865"/>
            </a:xfrm>
            <a:custGeom>
              <a:avLst/>
              <a:gdLst>
                <a:gd name="T0" fmla="*/ 0 w 60"/>
                <a:gd name="T1" fmla="*/ 24 h 48"/>
                <a:gd name="T2" fmla="*/ 0 w 60"/>
                <a:gd name="T3" fmla="*/ 28 h 48"/>
                <a:gd name="T4" fmla="*/ 4 w 60"/>
                <a:gd name="T5" fmla="*/ 32 h 48"/>
                <a:gd name="T6" fmla="*/ 6 w 60"/>
                <a:gd name="T7" fmla="*/ 42 h 48"/>
                <a:gd name="T8" fmla="*/ 42 w 60"/>
                <a:gd name="T9" fmla="*/ 48 h 48"/>
                <a:gd name="T10" fmla="*/ 46 w 60"/>
                <a:gd name="T11" fmla="*/ 42 h 48"/>
                <a:gd name="T12" fmla="*/ 58 w 60"/>
                <a:gd name="T13" fmla="*/ 10 h 48"/>
                <a:gd name="T14" fmla="*/ 60 w 60"/>
                <a:gd name="T15" fmla="*/ 10 h 48"/>
                <a:gd name="T16" fmla="*/ 60 w 60"/>
                <a:gd name="T17" fmla="*/ 8 h 48"/>
                <a:gd name="T18" fmla="*/ 58 w 60"/>
                <a:gd name="T19" fmla="*/ 6 h 48"/>
                <a:gd name="T20" fmla="*/ 58 w 60"/>
                <a:gd name="T21" fmla="*/ 6 h 48"/>
                <a:gd name="T22" fmla="*/ 58 w 60"/>
                <a:gd name="T23" fmla="*/ 6 h 48"/>
                <a:gd name="T24" fmla="*/ 58 w 60"/>
                <a:gd name="T25" fmla="*/ 6 h 48"/>
                <a:gd name="T26" fmla="*/ 56 w 60"/>
                <a:gd name="T27" fmla="*/ 6 h 48"/>
                <a:gd name="T28" fmla="*/ 56 w 60"/>
                <a:gd name="T29" fmla="*/ 0 h 48"/>
                <a:gd name="T30" fmla="*/ 54 w 60"/>
                <a:gd name="T31" fmla="*/ 0 h 48"/>
                <a:gd name="T32" fmla="*/ 54 w 60"/>
                <a:gd name="T33" fmla="*/ 2 h 48"/>
                <a:gd name="T34" fmla="*/ 54 w 60"/>
                <a:gd name="T35" fmla="*/ 4 h 48"/>
                <a:gd name="T36" fmla="*/ 46 w 60"/>
                <a:gd name="T37" fmla="*/ 8 h 48"/>
                <a:gd name="T38" fmla="*/ 46 w 60"/>
                <a:gd name="T39" fmla="*/ 12 h 48"/>
                <a:gd name="T40" fmla="*/ 38 w 60"/>
                <a:gd name="T41" fmla="*/ 18 h 48"/>
                <a:gd name="T42" fmla="*/ 38 w 60"/>
                <a:gd name="T43" fmla="*/ 20 h 48"/>
                <a:gd name="T44" fmla="*/ 38 w 60"/>
                <a:gd name="T45" fmla="*/ 20 h 48"/>
                <a:gd name="T46" fmla="*/ 40 w 60"/>
                <a:gd name="T47" fmla="*/ 22 h 48"/>
                <a:gd name="T48" fmla="*/ 36 w 60"/>
                <a:gd name="T49" fmla="*/ 24 h 48"/>
                <a:gd name="T50" fmla="*/ 34 w 60"/>
                <a:gd name="T51" fmla="*/ 22 h 48"/>
                <a:gd name="T52" fmla="*/ 34 w 60"/>
                <a:gd name="T53" fmla="*/ 24 h 48"/>
                <a:gd name="T54" fmla="*/ 32 w 60"/>
                <a:gd name="T55" fmla="*/ 24 h 48"/>
                <a:gd name="T56" fmla="*/ 32 w 60"/>
                <a:gd name="T57" fmla="*/ 26 h 48"/>
                <a:gd name="T58" fmla="*/ 32 w 60"/>
                <a:gd name="T59" fmla="*/ 26 h 48"/>
                <a:gd name="T60" fmla="*/ 32 w 60"/>
                <a:gd name="T61" fmla="*/ 26 h 48"/>
                <a:gd name="T62" fmla="*/ 28 w 60"/>
                <a:gd name="T63" fmla="*/ 28 h 48"/>
                <a:gd name="T64" fmla="*/ 26 w 60"/>
                <a:gd name="T65" fmla="*/ 28 h 48"/>
                <a:gd name="T66" fmla="*/ 24 w 60"/>
                <a:gd name="T67" fmla="*/ 26 h 48"/>
                <a:gd name="T68" fmla="*/ 22 w 60"/>
                <a:gd name="T69" fmla="*/ 26 h 48"/>
                <a:gd name="T70" fmla="*/ 20 w 60"/>
                <a:gd name="T71" fmla="*/ 26 h 48"/>
                <a:gd name="T72" fmla="*/ 18 w 60"/>
                <a:gd name="T73" fmla="*/ 26 h 48"/>
                <a:gd name="T74" fmla="*/ 14 w 60"/>
                <a:gd name="T75" fmla="*/ 26 h 48"/>
                <a:gd name="T76" fmla="*/ 10 w 60"/>
                <a:gd name="T77" fmla="*/ 28 h 48"/>
                <a:gd name="T78" fmla="*/ 8 w 60"/>
                <a:gd name="T79" fmla="*/ 28 h 48"/>
                <a:gd name="T80" fmla="*/ 6 w 60"/>
                <a:gd name="T81" fmla="*/ 28 h 48"/>
                <a:gd name="T82" fmla="*/ 4 w 60"/>
                <a:gd name="T83" fmla="*/ 30 h 48"/>
                <a:gd name="T84" fmla="*/ 4 w 60"/>
                <a:gd name="T85" fmla="*/ 24 h 48"/>
                <a:gd name="T86" fmla="*/ 2 w 60"/>
                <a:gd name="T87" fmla="*/ 24 h 48"/>
                <a:gd name="T88" fmla="*/ 0 w 60"/>
                <a:gd name="T89" fmla="*/ 2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0" h="48">
                  <a:moveTo>
                    <a:pt x="0" y="24"/>
                  </a:moveTo>
                  <a:lnTo>
                    <a:pt x="0" y="28"/>
                  </a:lnTo>
                  <a:lnTo>
                    <a:pt x="4" y="32"/>
                  </a:lnTo>
                  <a:lnTo>
                    <a:pt x="6" y="42"/>
                  </a:lnTo>
                  <a:lnTo>
                    <a:pt x="42" y="48"/>
                  </a:lnTo>
                  <a:lnTo>
                    <a:pt x="46" y="42"/>
                  </a:lnTo>
                  <a:lnTo>
                    <a:pt x="58" y="10"/>
                  </a:lnTo>
                  <a:lnTo>
                    <a:pt x="60" y="10"/>
                  </a:lnTo>
                  <a:lnTo>
                    <a:pt x="60" y="8"/>
                  </a:lnTo>
                  <a:lnTo>
                    <a:pt x="58" y="6"/>
                  </a:lnTo>
                  <a:lnTo>
                    <a:pt x="58" y="6"/>
                  </a:lnTo>
                  <a:lnTo>
                    <a:pt x="58" y="6"/>
                  </a:lnTo>
                  <a:lnTo>
                    <a:pt x="58" y="6"/>
                  </a:lnTo>
                  <a:lnTo>
                    <a:pt x="56" y="6"/>
                  </a:lnTo>
                  <a:lnTo>
                    <a:pt x="56" y="0"/>
                  </a:lnTo>
                  <a:lnTo>
                    <a:pt x="54" y="0"/>
                  </a:lnTo>
                  <a:lnTo>
                    <a:pt x="54" y="2"/>
                  </a:lnTo>
                  <a:lnTo>
                    <a:pt x="54" y="4"/>
                  </a:lnTo>
                  <a:lnTo>
                    <a:pt x="46" y="8"/>
                  </a:lnTo>
                  <a:lnTo>
                    <a:pt x="46" y="12"/>
                  </a:lnTo>
                  <a:lnTo>
                    <a:pt x="38" y="18"/>
                  </a:lnTo>
                  <a:lnTo>
                    <a:pt x="38" y="20"/>
                  </a:lnTo>
                  <a:lnTo>
                    <a:pt x="38" y="20"/>
                  </a:lnTo>
                  <a:lnTo>
                    <a:pt x="40" y="22"/>
                  </a:lnTo>
                  <a:lnTo>
                    <a:pt x="36" y="24"/>
                  </a:lnTo>
                  <a:lnTo>
                    <a:pt x="34" y="22"/>
                  </a:lnTo>
                  <a:lnTo>
                    <a:pt x="34" y="24"/>
                  </a:lnTo>
                  <a:lnTo>
                    <a:pt x="32" y="24"/>
                  </a:lnTo>
                  <a:lnTo>
                    <a:pt x="32" y="26"/>
                  </a:lnTo>
                  <a:lnTo>
                    <a:pt x="32" y="26"/>
                  </a:lnTo>
                  <a:lnTo>
                    <a:pt x="32" y="26"/>
                  </a:lnTo>
                  <a:lnTo>
                    <a:pt x="28" y="28"/>
                  </a:lnTo>
                  <a:lnTo>
                    <a:pt x="26" y="28"/>
                  </a:lnTo>
                  <a:lnTo>
                    <a:pt x="24" y="26"/>
                  </a:lnTo>
                  <a:lnTo>
                    <a:pt x="22" y="26"/>
                  </a:lnTo>
                  <a:lnTo>
                    <a:pt x="20" y="26"/>
                  </a:lnTo>
                  <a:lnTo>
                    <a:pt x="18" y="26"/>
                  </a:lnTo>
                  <a:lnTo>
                    <a:pt x="14" y="26"/>
                  </a:lnTo>
                  <a:lnTo>
                    <a:pt x="10" y="28"/>
                  </a:lnTo>
                  <a:lnTo>
                    <a:pt x="8" y="28"/>
                  </a:lnTo>
                  <a:lnTo>
                    <a:pt x="6" y="28"/>
                  </a:lnTo>
                  <a:lnTo>
                    <a:pt x="4" y="30"/>
                  </a:lnTo>
                  <a:lnTo>
                    <a:pt x="4" y="24"/>
                  </a:lnTo>
                  <a:lnTo>
                    <a:pt x="2" y="24"/>
                  </a:lnTo>
                  <a:lnTo>
                    <a:pt x="0" y="24"/>
                  </a:lnTo>
                  <a:close/>
                </a:path>
              </a:pathLst>
            </a:custGeom>
            <a:grpFill/>
            <a:ln w="6350">
              <a:solidFill>
                <a:srgbClr val="545454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/>
              <a:endParaRPr lang="en-US" sz="3448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78" name="Turkey">
              <a:extLst>
                <a:ext uri="{FF2B5EF4-FFF2-40B4-BE49-F238E27FC236}">
                  <a16:creationId xmlns:a16="http://schemas.microsoft.com/office/drawing/2014/main" id="{25456374-31B3-40CC-8E46-EE52C18E582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486428" y="3357359"/>
              <a:ext cx="436360" cy="176075"/>
            </a:xfrm>
            <a:custGeom>
              <a:avLst/>
              <a:gdLst>
                <a:gd name="T0" fmla="*/ 10 w 228"/>
                <a:gd name="T1" fmla="*/ 12 h 92"/>
                <a:gd name="T2" fmla="*/ 12 w 228"/>
                <a:gd name="T3" fmla="*/ 2 h 92"/>
                <a:gd name="T4" fmla="*/ 24 w 228"/>
                <a:gd name="T5" fmla="*/ 2 h 92"/>
                <a:gd name="T6" fmla="*/ 36 w 228"/>
                <a:gd name="T7" fmla="*/ 16 h 92"/>
                <a:gd name="T8" fmla="*/ 26 w 228"/>
                <a:gd name="T9" fmla="*/ 18 h 92"/>
                <a:gd name="T10" fmla="*/ 12 w 228"/>
                <a:gd name="T11" fmla="*/ 26 h 92"/>
                <a:gd name="T12" fmla="*/ 12 w 228"/>
                <a:gd name="T13" fmla="*/ 24 h 92"/>
                <a:gd name="T14" fmla="*/ 4 w 228"/>
                <a:gd name="T15" fmla="*/ 20 h 92"/>
                <a:gd name="T16" fmla="*/ 178 w 228"/>
                <a:gd name="T17" fmla="*/ 12 h 92"/>
                <a:gd name="T18" fmla="*/ 164 w 228"/>
                <a:gd name="T19" fmla="*/ 16 h 92"/>
                <a:gd name="T20" fmla="*/ 152 w 228"/>
                <a:gd name="T21" fmla="*/ 16 h 92"/>
                <a:gd name="T22" fmla="*/ 134 w 228"/>
                <a:gd name="T23" fmla="*/ 14 h 92"/>
                <a:gd name="T24" fmla="*/ 122 w 228"/>
                <a:gd name="T25" fmla="*/ 12 h 92"/>
                <a:gd name="T26" fmla="*/ 114 w 228"/>
                <a:gd name="T27" fmla="*/ 8 h 92"/>
                <a:gd name="T28" fmla="*/ 106 w 228"/>
                <a:gd name="T29" fmla="*/ 0 h 92"/>
                <a:gd name="T30" fmla="*/ 88 w 228"/>
                <a:gd name="T31" fmla="*/ 2 h 92"/>
                <a:gd name="T32" fmla="*/ 72 w 228"/>
                <a:gd name="T33" fmla="*/ 8 h 92"/>
                <a:gd name="T34" fmla="*/ 64 w 228"/>
                <a:gd name="T35" fmla="*/ 14 h 92"/>
                <a:gd name="T36" fmla="*/ 50 w 228"/>
                <a:gd name="T37" fmla="*/ 16 h 92"/>
                <a:gd name="T38" fmla="*/ 38 w 228"/>
                <a:gd name="T39" fmla="*/ 18 h 92"/>
                <a:gd name="T40" fmla="*/ 40 w 228"/>
                <a:gd name="T41" fmla="*/ 24 h 92"/>
                <a:gd name="T42" fmla="*/ 40 w 228"/>
                <a:gd name="T43" fmla="*/ 28 h 92"/>
                <a:gd name="T44" fmla="*/ 24 w 228"/>
                <a:gd name="T45" fmla="*/ 26 h 92"/>
                <a:gd name="T46" fmla="*/ 12 w 228"/>
                <a:gd name="T47" fmla="*/ 26 h 92"/>
                <a:gd name="T48" fmla="*/ 6 w 228"/>
                <a:gd name="T49" fmla="*/ 40 h 92"/>
                <a:gd name="T50" fmla="*/ 12 w 228"/>
                <a:gd name="T51" fmla="*/ 40 h 92"/>
                <a:gd name="T52" fmla="*/ 14 w 228"/>
                <a:gd name="T53" fmla="*/ 50 h 92"/>
                <a:gd name="T54" fmla="*/ 16 w 228"/>
                <a:gd name="T55" fmla="*/ 52 h 92"/>
                <a:gd name="T56" fmla="*/ 12 w 228"/>
                <a:gd name="T57" fmla="*/ 58 h 92"/>
                <a:gd name="T58" fmla="*/ 10 w 228"/>
                <a:gd name="T59" fmla="*/ 58 h 92"/>
                <a:gd name="T60" fmla="*/ 14 w 228"/>
                <a:gd name="T61" fmla="*/ 64 h 92"/>
                <a:gd name="T62" fmla="*/ 18 w 228"/>
                <a:gd name="T63" fmla="*/ 72 h 92"/>
                <a:gd name="T64" fmla="*/ 20 w 228"/>
                <a:gd name="T65" fmla="*/ 78 h 92"/>
                <a:gd name="T66" fmla="*/ 30 w 228"/>
                <a:gd name="T67" fmla="*/ 80 h 92"/>
                <a:gd name="T68" fmla="*/ 24 w 228"/>
                <a:gd name="T69" fmla="*/ 84 h 92"/>
                <a:gd name="T70" fmla="*/ 30 w 228"/>
                <a:gd name="T71" fmla="*/ 86 h 92"/>
                <a:gd name="T72" fmla="*/ 38 w 228"/>
                <a:gd name="T73" fmla="*/ 82 h 92"/>
                <a:gd name="T74" fmla="*/ 42 w 228"/>
                <a:gd name="T75" fmla="*/ 84 h 92"/>
                <a:gd name="T76" fmla="*/ 50 w 228"/>
                <a:gd name="T77" fmla="*/ 90 h 92"/>
                <a:gd name="T78" fmla="*/ 60 w 228"/>
                <a:gd name="T79" fmla="*/ 88 h 92"/>
                <a:gd name="T80" fmla="*/ 66 w 228"/>
                <a:gd name="T81" fmla="*/ 80 h 92"/>
                <a:gd name="T82" fmla="*/ 86 w 228"/>
                <a:gd name="T83" fmla="*/ 92 h 92"/>
                <a:gd name="T84" fmla="*/ 104 w 228"/>
                <a:gd name="T85" fmla="*/ 88 h 92"/>
                <a:gd name="T86" fmla="*/ 120 w 228"/>
                <a:gd name="T87" fmla="*/ 82 h 92"/>
                <a:gd name="T88" fmla="*/ 128 w 228"/>
                <a:gd name="T89" fmla="*/ 82 h 92"/>
                <a:gd name="T90" fmla="*/ 126 w 228"/>
                <a:gd name="T91" fmla="*/ 92 h 92"/>
                <a:gd name="T92" fmla="*/ 134 w 228"/>
                <a:gd name="T93" fmla="*/ 86 h 92"/>
                <a:gd name="T94" fmla="*/ 146 w 228"/>
                <a:gd name="T95" fmla="*/ 80 h 92"/>
                <a:gd name="T96" fmla="*/ 160 w 228"/>
                <a:gd name="T97" fmla="*/ 80 h 92"/>
                <a:gd name="T98" fmla="*/ 176 w 228"/>
                <a:gd name="T99" fmla="*/ 76 h 92"/>
                <a:gd name="T100" fmla="*/ 196 w 228"/>
                <a:gd name="T101" fmla="*/ 74 h 92"/>
                <a:gd name="T102" fmla="*/ 208 w 228"/>
                <a:gd name="T103" fmla="*/ 70 h 92"/>
                <a:gd name="T104" fmla="*/ 222 w 228"/>
                <a:gd name="T105" fmla="*/ 74 h 92"/>
                <a:gd name="T106" fmla="*/ 224 w 228"/>
                <a:gd name="T107" fmla="*/ 64 h 92"/>
                <a:gd name="T108" fmla="*/ 222 w 228"/>
                <a:gd name="T109" fmla="*/ 52 h 92"/>
                <a:gd name="T110" fmla="*/ 216 w 228"/>
                <a:gd name="T111" fmla="*/ 40 h 92"/>
                <a:gd name="T112" fmla="*/ 220 w 228"/>
                <a:gd name="T113" fmla="*/ 32 h 92"/>
                <a:gd name="T114" fmla="*/ 208 w 228"/>
                <a:gd name="T115" fmla="*/ 22 h 92"/>
                <a:gd name="T116" fmla="*/ 204 w 228"/>
                <a:gd name="T117" fmla="*/ 12 h 92"/>
                <a:gd name="T118" fmla="*/ 192 w 228"/>
                <a:gd name="T119" fmla="*/ 8 h 92"/>
                <a:gd name="T120" fmla="*/ 184 w 228"/>
                <a:gd name="T121" fmla="*/ 6 h 92"/>
                <a:gd name="T122" fmla="*/ 28 w 228"/>
                <a:gd name="T123" fmla="*/ 86 h 92"/>
                <a:gd name="T124" fmla="*/ 4 w 228"/>
                <a:gd name="T125" fmla="*/ 3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28" h="92">
                  <a:moveTo>
                    <a:pt x="4" y="20"/>
                  </a:moveTo>
                  <a:lnTo>
                    <a:pt x="6" y="20"/>
                  </a:lnTo>
                  <a:lnTo>
                    <a:pt x="6" y="16"/>
                  </a:lnTo>
                  <a:lnTo>
                    <a:pt x="6" y="14"/>
                  </a:lnTo>
                  <a:lnTo>
                    <a:pt x="10" y="12"/>
                  </a:lnTo>
                  <a:lnTo>
                    <a:pt x="10" y="10"/>
                  </a:lnTo>
                  <a:lnTo>
                    <a:pt x="8" y="8"/>
                  </a:lnTo>
                  <a:lnTo>
                    <a:pt x="8" y="4"/>
                  </a:lnTo>
                  <a:lnTo>
                    <a:pt x="10" y="2"/>
                  </a:lnTo>
                  <a:lnTo>
                    <a:pt x="12" y="2"/>
                  </a:lnTo>
                  <a:lnTo>
                    <a:pt x="14" y="2"/>
                  </a:lnTo>
                  <a:lnTo>
                    <a:pt x="16" y="2"/>
                  </a:lnTo>
                  <a:lnTo>
                    <a:pt x="20" y="4"/>
                  </a:lnTo>
                  <a:lnTo>
                    <a:pt x="22" y="2"/>
                  </a:lnTo>
                  <a:lnTo>
                    <a:pt x="24" y="2"/>
                  </a:lnTo>
                  <a:lnTo>
                    <a:pt x="26" y="8"/>
                  </a:lnTo>
                  <a:lnTo>
                    <a:pt x="28" y="10"/>
                  </a:lnTo>
                  <a:lnTo>
                    <a:pt x="32" y="10"/>
                  </a:lnTo>
                  <a:lnTo>
                    <a:pt x="34" y="14"/>
                  </a:lnTo>
                  <a:lnTo>
                    <a:pt x="36" y="16"/>
                  </a:lnTo>
                  <a:lnTo>
                    <a:pt x="36" y="16"/>
                  </a:lnTo>
                  <a:lnTo>
                    <a:pt x="34" y="18"/>
                  </a:lnTo>
                  <a:lnTo>
                    <a:pt x="32" y="18"/>
                  </a:lnTo>
                  <a:lnTo>
                    <a:pt x="30" y="18"/>
                  </a:lnTo>
                  <a:lnTo>
                    <a:pt x="26" y="18"/>
                  </a:lnTo>
                  <a:lnTo>
                    <a:pt x="26" y="18"/>
                  </a:lnTo>
                  <a:lnTo>
                    <a:pt x="22" y="18"/>
                  </a:lnTo>
                  <a:lnTo>
                    <a:pt x="18" y="20"/>
                  </a:lnTo>
                  <a:lnTo>
                    <a:pt x="18" y="24"/>
                  </a:lnTo>
                  <a:lnTo>
                    <a:pt x="12" y="26"/>
                  </a:lnTo>
                  <a:lnTo>
                    <a:pt x="6" y="30"/>
                  </a:lnTo>
                  <a:lnTo>
                    <a:pt x="6" y="30"/>
                  </a:lnTo>
                  <a:lnTo>
                    <a:pt x="8" y="26"/>
                  </a:lnTo>
                  <a:lnTo>
                    <a:pt x="8" y="26"/>
                  </a:lnTo>
                  <a:lnTo>
                    <a:pt x="12" y="24"/>
                  </a:lnTo>
                  <a:lnTo>
                    <a:pt x="8" y="24"/>
                  </a:lnTo>
                  <a:lnTo>
                    <a:pt x="8" y="24"/>
                  </a:lnTo>
                  <a:lnTo>
                    <a:pt x="6" y="24"/>
                  </a:lnTo>
                  <a:lnTo>
                    <a:pt x="4" y="24"/>
                  </a:lnTo>
                  <a:lnTo>
                    <a:pt x="4" y="20"/>
                  </a:lnTo>
                  <a:lnTo>
                    <a:pt x="4" y="20"/>
                  </a:lnTo>
                  <a:close/>
                  <a:moveTo>
                    <a:pt x="184" y="6"/>
                  </a:moveTo>
                  <a:lnTo>
                    <a:pt x="182" y="6"/>
                  </a:lnTo>
                  <a:lnTo>
                    <a:pt x="182" y="10"/>
                  </a:lnTo>
                  <a:lnTo>
                    <a:pt x="178" y="12"/>
                  </a:lnTo>
                  <a:lnTo>
                    <a:pt x="174" y="14"/>
                  </a:lnTo>
                  <a:lnTo>
                    <a:pt x="174" y="16"/>
                  </a:lnTo>
                  <a:lnTo>
                    <a:pt x="170" y="16"/>
                  </a:lnTo>
                  <a:lnTo>
                    <a:pt x="168" y="16"/>
                  </a:lnTo>
                  <a:lnTo>
                    <a:pt x="164" y="16"/>
                  </a:lnTo>
                  <a:lnTo>
                    <a:pt x="162" y="14"/>
                  </a:lnTo>
                  <a:lnTo>
                    <a:pt x="160" y="14"/>
                  </a:lnTo>
                  <a:lnTo>
                    <a:pt x="158" y="14"/>
                  </a:lnTo>
                  <a:lnTo>
                    <a:pt x="156" y="16"/>
                  </a:lnTo>
                  <a:lnTo>
                    <a:pt x="152" y="16"/>
                  </a:lnTo>
                  <a:lnTo>
                    <a:pt x="146" y="18"/>
                  </a:lnTo>
                  <a:lnTo>
                    <a:pt x="142" y="16"/>
                  </a:lnTo>
                  <a:lnTo>
                    <a:pt x="140" y="14"/>
                  </a:lnTo>
                  <a:lnTo>
                    <a:pt x="138" y="16"/>
                  </a:lnTo>
                  <a:lnTo>
                    <a:pt x="134" y="14"/>
                  </a:lnTo>
                  <a:lnTo>
                    <a:pt x="132" y="12"/>
                  </a:lnTo>
                  <a:lnTo>
                    <a:pt x="126" y="10"/>
                  </a:lnTo>
                  <a:lnTo>
                    <a:pt x="126" y="10"/>
                  </a:lnTo>
                  <a:lnTo>
                    <a:pt x="124" y="12"/>
                  </a:lnTo>
                  <a:lnTo>
                    <a:pt x="122" y="12"/>
                  </a:lnTo>
                  <a:lnTo>
                    <a:pt x="120" y="8"/>
                  </a:lnTo>
                  <a:lnTo>
                    <a:pt x="120" y="6"/>
                  </a:lnTo>
                  <a:lnTo>
                    <a:pt x="118" y="4"/>
                  </a:lnTo>
                  <a:lnTo>
                    <a:pt x="116" y="4"/>
                  </a:lnTo>
                  <a:lnTo>
                    <a:pt x="114" y="8"/>
                  </a:lnTo>
                  <a:lnTo>
                    <a:pt x="112" y="6"/>
                  </a:lnTo>
                  <a:lnTo>
                    <a:pt x="112" y="8"/>
                  </a:lnTo>
                  <a:lnTo>
                    <a:pt x="106" y="2"/>
                  </a:lnTo>
                  <a:lnTo>
                    <a:pt x="106" y="0"/>
                  </a:lnTo>
                  <a:lnTo>
                    <a:pt x="106" y="0"/>
                  </a:lnTo>
                  <a:lnTo>
                    <a:pt x="102" y="2"/>
                  </a:lnTo>
                  <a:lnTo>
                    <a:pt x="98" y="2"/>
                  </a:lnTo>
                  <a:lnTo>
                    <a:pt x="96" y="2"/>
                  </a:lnTo>
                  <a:lnTo>
                    <a:pt x="94" y="2"/>
                  </a:lnTo>
                  <a:lnTo>
                    <a:pt x="88" y="2"/>
                  </a:lnTo>
                  <a:lnTo>
                    <a:pt x="86" y="2"/>
                  </a:lnTo>
                  <a:lnTo>
                    <a:pt x="80" y="4"/>
                  </a:lnTo>
                  <a:lnTo>
                    <a:pt x="78" y="4"/>
                  </a:lnTo>
                  <a:lnTo>
                    <a:pt x="72" y="6"/>
                  </a:lnTo>
                  <a:lnTo>
                    <a:pt x="72" y="8"/>
                  </a:lnTo>
                  <a:lnTo>
                    <a:pt x="70" y="8"/>
                  </a:lnTo>
                  <a:lnTo>
                    <a:pt x="68" y="10"/>
                  </a:lnTo>
                  <a:lnTo>
                    <a:pt x="66" y="10"/>
                  </a:lnTo>
                  <a:lnTo>
                    <a:pt x="66" y="14"/>
                  </a:lnTo>
                  <a:lnTo>
                    <a:pt x="64" y="14"/>
                  </a:lnTo>
                  <a:lnTo>
                    <a:pt x="64" y="16"/>
                  </a:lnTo>
                  <a:lnTo>
                    <a:pt x="60" y="16"/>
                  </a:lnTo>
                  <a:lnTo>
                    <a:pt x="54" y="14"/>
                  </a:lnTo>
                  <a:lnTo>
                    <a:pt x="52" y="14"/>
                  </a:lnTo>
                  <a:lnTo>
                    <a:pt x="50" y="16"/>
                  </a:lnTo>
                  <a:lnTo>
                    <a:pt x="46" y="14"/>
                  </a:lnTo>
                  <a:lnTo>
                    <a:pt x="44" y="16"/>
                  </a:lnTo>
                  <a:lnTo>
                    <a:pt x="42" y="14"/>
                  </a:lnTo>
                  <a:lnTo>
                    <a:pt x="38" y="16"/>
                  </a:lnTo>
                  <a:lnTo>
                    <a:pt x="38" y="18"/>
                  </a:lnTo>
                  <a:lnTo>
                    <a:pt x="40" y="22"/>
                  </a:lnTo>
                  <a:lnTo>
                    <a:pt x="44" y="22"/>
                  </a:lnTo>
                  <a:lnTo>
                    <a:pt x="46" y="22"/>
                  </a:lnTo>
                  <a:lnTo>
                    <a:pt x="46" y="24"/>
                  </a:lnTo>
                  <a:lnTo>
                    <a:pt x="40" y="24"/>
                  </a:lnTo>
                  <a:lnTo>
                    <a:pt x="36" y="24"/>
                  </a:lnTo>
                  <a:lnTo>
                    <a:pt x="34" y="26"/>
                  </a:lnTo>
                  <a:lnTo>
                    <a:pt x="36" y="28"/>
                  </a:lnTo>
                  <a:lnTo>
                    <a:pt x="38" y="26"/>
                  </a:lnTo>
                  <a:lnTo>
                    <a:pt x="40" y="28"/>
                  </a:lnTo>
                  <a:lnTo>
                    <a:pt x="38" y="28"/>
                  </a:lnTo>
                  <a:lnTo>
                    <a:pt x="32" y="30"/>
                  </a:lnTo>
                  <a:lnTo>
                    <a:pt x="28" y="28"/>
                  </a:lnTo>
                  <a:lnTo>
                    <a:pt x="26" y="30"/>
                  </a:lnTo>
                  <a:lnTo>
                    <a:pt x="24" y="26"/>
                  </a:lnTo>
                  <a:lnTo>
                    <a:pt x="24" y="26"/>
                  </a:lnTo>
                  <a:lnTo>
                    <a:pt x="20" y="30"/>
                  </a:lnTo>
                  <a:lnTo>
                    <a:pt x="18" y="30"/>
                  </a:lnTo>
                  <a:lnTo>
                    <a:pt x="16" y="26"/>
                  </a:lnTo>
                  <a:lnTo>
                    <a:pt x="12" y="26"/>
                  </a:lnTo>
                  <a:lnTo>
                    <a:pt x="8" y="30"/>
                  </a:lnTo>
                  <a:lnTo>
                    <a:pt x="6" y="34"/>
                  </a:lnTo>
                  <a:lnTo>
                    <a:pt x="6" y="36"/>
                  </a:lnTo>
                  <a:lnTo>
                    <a:pt x="6" y="38"/>
                  </a:lnTo>
                  <a:lnTo>
                    <a:pt x="6" y="40"/>
                  </a:lnTo>
                  <a:lnTo>
                    <a:pt x="6" y="40"/>
                  </a:lnTo>
                  <a:lnTo>
                    <a:pt x="6" y="42"/>
                  </a:lnTo>
                  <a:lnTo>
                    <a:pt x="10" y="42"/>
                  </a:lnTo>
                  <a:lnTo>
                    <a:pt x="10" y="42"/>
                  </a:lnTo>
                  <a:lnTo>
                    <a:pt x="12" y="40"/>
                  </a:lnTo>
                  <a:lnTo>
                    <a:pt x="16" y="42"/>
                  </a:lnTo>
                  <a:lnTo>
                    <a:pt x="14" y="44"/>
                  </a:lnTo>
                  <a:lnTo>
                    <a:pt x="14" y="46"/>
                  </a:lnTo>
                  <a:lnTo>
                    <a:pt x="14" y="48"/>
                  </a:lnTo>
                  <a:lnTo>
                    <a:pt x="14" y="50"/>
                  </a:lnTo>
                  <a:lnTo>
                    <a:pt x="14" y="50"/>
                  </a:lnTo>
                  <a:lnTo>
                    <a:pt x="16" y="50"/>
                  </a:lnTo>
                  <a:lnTo>
                    <a:pt x="18" y="50"/>
                  </a:lnTo>
                  <a:lnTo>
                    <a:pt x="18" y="50"/>
                  </a:lnTo>
                  <a:lnTo>
                    <a:pt x="16" y="52"/>
                  </a:lnTo>
                  <a:lnTo>
                    <a:pt x="12" y="54"/>
                  </a:lnTo>
                  <a:lnTo>
                    <a:pt x="14" y="54"/>
                  </a:lnTo>
                  <a:lnTo>
                    <a:pt x="16" y="54"/>
                  </a:lnTo>
                  <a:lnTo>
                    <a:pt x="14" y="56"/>
                  </a:lnTo>
                  <a:lnTo>
                    <a:pt x="12" y="58"/>
                  </a:lnTo>
                  <a:lnTo>
                    <a:pt x="12" y="58"/>
                  </a:lnTo>
                  <a:lnTo>
                    <a:pt x="10" y="54"/>
                  </a:lnTo>
                  <a:lnTo>
                    <a:pt x="10" y="54"/>
                  </a:lnTo>
                  <a:lnTo>
                    <a:pt x="10" y="56"/>
                  </a:lnTo>
                  <a:lnTo>
                    <a:pt x="10" y="58"/>
                  </a:lnTo>
                  <a:lnTo>
                    <a:pt x="8" y="60"/>
                  </a:lnTo>
                  <a:lnTo>
                    <a:pt x="10" y="62"/>
                  </a:lnTo>
                  <a:lnTo>
                    <a:pt x="12" y="64"/>
                  </a:lnTo>
                  <a:lnTo>
                    <a:pt x="12" y="62"/>
                  </a:lnTo>
                  <a:lnTo>
                    <a:pt x="14" y="64"/>
                  </a:lnTo>
                  <a:lnTo>
                    <a:pt x="16" y="64"/>
                  </a:lnTo>
                  <a:lnTo>
                    <a:pt x="18" y="66"/>
                  </a:lnTo>
                  <a:lnTo>
                    <a:pt x="20" y="68"/>
                  </a:lnTo>
                  <a:lnTo>
                    <a:pt x="18" y="70"/>
                  </a:lnTo>
                  <a:lnTo>
                    <a:pt x="18" y="72"/>
                  </a:lnTo>
                  <a:lnTo>
                    <a:pt x="20" y="72"/>
                  </a:lnTo>
                  <a:lnTo>
                    <a:pt x="20" y="72"/>
                  </a:lnTo>
                  <a:lnTo>
                    <a:pt x="24" y="76"/>
                  </a:lnTo>
                  <a:lnTo>
                    <a:pt x="22" y="78"/>
                  </a:lnTo>
                  <a:lnTo>
                    <a:pt x="20" y="78"/>
                  </a:lnTo>
                  <a:lnTo>
                    <a:pt x="20" y="78"/>
                  </a:lnTo>
                  <a:lnTo>
                    <a:pt x="22" y="80"/>
                  </a:lnTo>
                  <a:lnTo>
                    <a:pt x="26" y="78"/>
                  </a:lnTo>
                  <a:lnTo>
                    <a:pt x="32" y="78"/>
                  </a:lnTo>
                  <a:lnTo>
                    <a:pt x="30" y="80"/>
                  </a:lnTo>
                  <a:lnTo>
                    <a:pt x="30" y="80"/>
                  </a:lnTo>
                  <a:lnTo>
                    <a:pt x="26" y="82"/>
                  </a:lnTo>
                  <a:lnTo>
                    <a:pt x="22" y="82"/>
                  </a:lnTo>
                  <a:lnTo>
                    <a:pt x="22" y="84"/>
                  </a:lnTo>
                  <a:lnTo>
                    <a:pt x="24" y="84"/>
                  </a:lnTo>
                  <a:lnTo>
                    <a:pt x="26" y="84"/>
                  </a:lnTo>
                  <a:lnTo>
                    <a:pt x="28" y="84"/>
                  </a:lnTo>
                  <a:lnTo>
                    <a:pt x="30" y="82"/>
                  </a:lnTo>
                  <a:lnTo>
                    <a:pt x="30" y="84"/>
                  </a:lnTo>
                  <a:lnTo>
                    <a:pt x="30" y="86"/>
                  </a:lnTo>
                  <a:lnTo>
                    <a:pt x="32" y="84"/>
                  </a:lnTo>
                  <a:lnTo>
                    <a:pt x="32" y="80"/>
                  </a:lnTo>
                  <a:lnTo>
                    <a:pt x="34" y="80"/>
                  </a:lnTo>
                  <a:lnTo>
                    <a:pt x="36" y="82"/>
                  </a:lnTo>
                  <a:lnTo>
                    <a:pt x="38" y="82"/>
                  </a:lnTo>
                  <a:lnTo>
                    <a:pt x="40" y="84"/>
                  </a:lnTo>
                  <a:lnTo>
                    <a:pt x="42" y="82"/>
                  </a:lnTo>
                  <a:lnTo>
                    <a:pt x="44" y="8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42" y="86"/>
                  </a:lnTo>
                  <a:lnTo>
                    <a:pt x="44" y="88"/>
                  </a:lnTo>
                  <a:lnTo>
                    <a:pt x="46" y="90"/>
                  </a:lnTo>
                  <a:lnTo>
                    <a:pt x="46" y="90"/>
                  </a:lnTo>
                  <a:lnTo>
                    <a:pt x="50" y="90"/>
                  </a:lnTo>
                  <a:lnTo>
                    <a:pt x="52" y="90"/>
                  </a:lnTo>
                  <a:lnTo>
                    <a:pt x="54" y="88"/>
                  </a:lnTo>
                  <a:lnTo>
                    <a:pt x="56" y="88"/>
                  </a:lnTo>
                  <a:lnTo>
                    <a:pt x="58" y="88"/>
                  </a:lnTo>
                  <a:lnTo>
                    <a:pt x="60" y="88"/>
                  </a:lnTo>
                  <a:lnTo>
                    <a:pt x="62" y="88"/>
                  </a:lnTo>
                  <a:lnTo>
                    <a:pt x="60" y="86"/>
                  </a:lnTo>
                  <a:lnTo>
                    <a:pt x="62" y="84"/>
                  </a:lnTo>
                  <a:lnTo>
                    <a:pt x="60" y="80"/>
                  </a:lnTo>
                  <a:lnTo>
                    <a:pt x="66" y="80"/>
                  </a:lnTo>
                  <a:lnTo>
                    <a:pt x="70" y="80"/>
                  </a:lnTo>
                  <a:lnTo>
                    <a:pt x="76" y="84"/>
                  </a:lnTo>
                  <a:lnTo>
                    <a:pt x="78" y="84"/>
                  </a:lnTo>
                  <a:lnTo>
                    <a:pt x="82" y="88"/>
                  </a:lnTo>
                  <a:lnTo>
                    <a:pt x="86" y="92"/>
                  </a:lnTo>
                  <a:lnTo>
                    <a:pt x="98" y="90"/>
                  </a:lnTo>
                  <a:lnTo>
                    <a:pt x="100" y="88"/>
                  </a:lnTo>
                  <a:lnTo>
                    <a:pt x="102" y="88"/>
                  </a:lnTo>
                  <a:lnTo>
                    <a:pt x="102" y="88"/>
                  </a:lnTo>
                  <a:lnTo>
                    <a:pt x="104" y="88"/>
                  </a:lnTo>
                  <a:lnTo>
                    <a:pt x="104" y="86"/>
                  </a:lnTo>
                  <a:lnTo>
                    <a:pt x="110" y="80"/>
                  </a:lnTo>
                  <a:lnTo>
                    <a:pt x="110" y="80"/>
                  </a:lnTo>
                  <a:lnTo>
                    <a:pt x="116" y="82"/>
                  </a:lnTo>
                  <a:lnTo>
                    <a:pt x="120" y="82"/>
                  </a:lnTo>
                  <a:lnTo>
                    <a:pt x="122" y="82"/>
                  </a:lnTo>
                  <a:lnTo>
                    <a:pt x="122" y="80"/>
                  </a:lnTo>
                  <a:lnTo>
                    <a:pt x="126" y="78"/>
                  </a:lnTo>
                  <a:lnTo>
                    <a:pt x="128" y="80"/>
                  </a:lnTo>
                  <a:lnTo>
                    <a:pt x="128" y="82"/>
                  </a:lnTo>
                  <a:lnTo>
                    <a:pt x="126" y="84"/>
                  </a:lnTo>
                  <a:lnTo>
                    <a:pt x="124" y="86"/>
                  </a:lnTo>
                  <a:lnTo>
                    <a:pt x="124" y="88"/>
                  </a:lnTo>
                  <a:lnTo>
                    <a:pt x="126" y="90"/>
                  </a:lnTo>
                  <a:lnTo>
                    <a:pt x="126" y="92"/>
                  </a:lnTo>
                  <a:lnTo>
                    <a:pt x="128" y="92"/>
                  </a:lnTo>
                  <a:lnTo>
                    <a:pt x="130" y="92"/>
                  </a:lnTo>
                  <a:lnTo>
                    <a:pt x="134" y="90"/>
                  </a:lnTo>
                  <a:lnTo>
                    <a:pt x="132" y="88"/>
                  </a:lnTo>
                  <a:lnTo>
                    <a:pt x="134" y="86"/>
                  </a:lnTo>
                  <a:lnTo>
                    <a:pt x="134" y="82"/>
                  </a:lnTo>
                  <a:lnTo>
                    <a:pt x="136" y="80"/>
                  </a:lnTo>
                  <a:lnTo>
                    <a:pt x="138" y="82"/>
                  </a:lnTo>
                  <a:lnTo>
                    <a:pt x="142" y="82"/>
                  </a:lnTo>
                  <a:lnTo>
                    <a:pt x="146" y="80"/>
                  </a:lnTo>
                  <a:lnTo>
                    <a:pt x="148" y="80"/>
                  </a:lnTo>
                  <a:lnTo>
                    <a:pt x="150" y="78"/>
                  </a:lnTo>
                  <a:lnTo>
                    <a:pt x="156" y="78"/>
                  </a:lnTo>
                  <a:lnTo>
                    <a:pt x="158" y="78"/>
                  </a:lnTo>
                  <a:lnTo>
                    <a:pt x="160" y="80"/>
                  </a:lnTo>
                  <a:lnTo>
                    <a:pt x="164" y="80"/>
                  </a:lnTo>
                  <a:lnTo>
                    <a:pt x="170" y="80"/>
                  </a:lnTo>
                  <a:lnTo>
                    <a:pt x="170" y="80"/>
                  </a:lnTo>
                  <a:lnTo>
                    <a:pt x="174" y="78"/>
                  </a:lnTo>
                  <a:lnTo>
                    <a:pt x="176" y="76"/>
                  </a:lnTo>
                  <a:lnTo>
                    <a:pt x="180" y="76"/>
                  </a:lnTo>
                  <a:lnTo>
                    <a:pt x="182" y="76"/>
                  </a:lnTo>
                  <a:lnTo>
                    <a:pt x="186" y="74"/>
                  </a:lnTo>
                  <a:lnTo>
                    <a:pt x="192" y="74"/>
                  </a:lnTo>
                  <a:lnTo>
                    <a:pt x="196" y="74"/>
                  </a:lnTo>
                  <a:lnTo>
                    <a:pt x="200" y="72"/>
                  </a:lnTo>
                  <a:lnTo>
                    <a:pt x="200" y="74"/>
                  </a:lnTo>
                  <a:lnTo>
                    <a:pt x="204" y="72"/>
                  </a:lnTo>
                  <a:lnTo>
                    <a:pt x="206" y="72"/>
                  </a:lnTo>
                  <a:lnTo>
                    <a:pt x="208" y="70"/>
                  </a:lnTo>
                  <a:lnTo>
                    <a:pt x="214" y="70"/>
                  </a:lnTo>
                  <a:lnTo>
                    <a:pt x="218" y="72"/>
                  </a:lnTo>
                  <a:lnTo>
                    <a:pt x="220" y="70"/>
                  </a:lnTo>
                  <a:lnTo>
                    <a:pt x="222" y="72"/>
                  </a:lnTo>
                  <a:lnTo>
                    <a:pt x="222" y="74"/>
                  </a:lnTo>
                  <a:lnTo>
                    <a:pt x="224" y="74"/>
                  </a:lnTo>
                  <a:lnTo>
                    <a:pt x="226" y="74"/>
                  </a:lnTo>
                  <a:lnTo>
                    <a:pt x="228" y="72"/>
                  </a:lnTo>
                  <a:lnTo>
                    <a:pt x="226" y="70"/>
                  </a:lnTo>
                  <a:lnTo>
                    <a:pt x="224" y="64"/>
                  </a:lnTo>
                  <a:lnTo>
                    <a:pt x="220" y="64"/>
                  </a:lnTo>
                  <a:lnTo>
                    <a:pt x="220" y="62"/>
                  </a:lnTo>
                  <a:lnTo>
                    <a:pt x="220" y="58"/>
                  </a:lnTo>
                  <a:lnTo>
                    <a:pt x="222" y="54"/>
                  </a:lnTo>
                  <a:lnTo>
                    <a:pt x="222" y="52"/>
                  </a:lnTo>
                  <a:lnTo>
                    <a:pt x="218" y="52"/>
                  </a:lnTo>
                  <a:lnTo>
                    <a:pt x="218" y="50"/>
                  </a:lnTo>
                  <a:lnTo>
                    <a:pt x="218" y="46"/>
                  </a:lnTo>
                  <a:lnTo>
                    <a:pt x="218" y="42"/>
                  </a:lnTo>
                  <a:lnTo>
                    <a:pt x="216" y="40"/>
                  </a:lnTo>
                  <a:lnTo>
                    <a:pt x="216" y="38"/>
                  </a:lnTo>
                  <a:lnTo>
                    <a:pt x="220" y="38"/>
                  </a:lnTo>
                  <a:lnTo>
                    <a:pt x="220" y="36"/>
                  </a:lnTo>
                  <a:lnTo>
                    <a:pt x="222" y="34"/>
                  </a:lnTo>
                  <a:lnTo>
                    <a:pt x="220" y="32"/>
                  </a:lnTo>
                  <a:lnTo>
                    <a:pt x="218" y="30"/>
                  </a:lnTo>
                  <a:lnTo>
                    <a:pt x="216" y="30"/>
                  </a:lnTo>
                  <a:lnTo>
                    <a:pt x="212" y="30"/>
                  </a:lnTo>
                  <a:lnTo>
                    <a:pt x="208" y="28"/>
                  </a:lnTo>
                  <a:lnTo>
                    <a:pt x="208" y="22"/>
                  </a:lnTo>
                  <a:lnTo>
                    <a:pt x="210" y="18"/>
                  </a:lnTo>
                  <a:lnTo>
                    <a:pt x="208" y="16"/>
                  </a:lnTo>
                  <a:lnTo>
                    <a:pt x="206" y="16"/>
                  </a:lnTo>
                  <a:lnTo>
                    <a:pt x="206" y="14"/>
                  </a:lnTo>
                  <a:lnTo>
                    <a:pt x="204" y="12"/>
                  </a:lnTo>
                  <a:lnTo>
                    <a:pt x="202" y="12"/>
                  </a:lnTo>
                  <a:lnTo>
                    <a:pt x="196" y="8"/>
                  </a:lnTo>
                  <a:lnTo>
                    <a:pt x="194" y="6"/>
                  </a:lnTo>
                  <a:lnTo>
                    <a:pt x="192" y="8"/>
                  </a:lnTo>
                  <a:lnTo>
                    <a:pt x="192" y="8"/>
                  </a:lnTo>
                  <a:lnTo>
                    <a:pt x="188" y="8"/>
                  </a:lnTo>
                  <a:lnTo>
                    <a:pt x="186" y="8"/>
                  </a:lnTo>
                  <a:lnTo>
                    <a:pt x="186" y="8"/>
                  </a:lnTo>
                  <a:lnTo>
                    <a:pt x="186" y="6"/>
                  </a:lnTo>
                  <a:lnTo>
                    <a:pt x="184" y="6"/>
                  </a:lnTo>
                  <a:close/>
                  <a:moveTo>
                    <a:pt x="26" y="86"/>
                  </a:moveTo>
                  <a:lnTo>
                    <a:pt x="28" y="84"/>
                  </a:lnTo>
                  <a:lnTo>
                    <a:pt x="28" y="84"/>
                  </a:lnTo>
                  <a:lnTo>
                    <a:pt x="28" y="86"/>
                  </a:lnTo>
                  <a:lnTo>
                    <a:pt x="28" y="86"/>
                  </a:lnTo>
                  <a:lnTo>
                    <a:pt x="26" y="86"/>
                  </a:lnTo>
                  <a:close/>
                  <a:moveTo>
                    <a:pt x="0" y="30"/>
                  </a:moveTo>
                  <a:lnTo>
                    <a:pt x="2" y="30"/>
                  </a:lnTo>
                  <a:lnTo>
                    <a:pt x="4" y="30"/>
                  </a:lnTo>
                  <a:lnTo>
                    <a:pt x="4" y="30"/>
                  </a:lnTo>
                  <a:lnTo>
                    <a:pt x="4" y="28"/>
                  </a:lnTo>
                  <a:lnTo>
                    <a:pt x="2" y="30"/>
                  </a:lnTo>
                  <a:lnTo>
                    <a:pt x="0" y="30"/>
                  </a:lnTo>
                  <a:lnTo>
                    <a:pt x="0" y="30"/>
                  </a:lnTo>
                  <a:close/>
                </a:path>
              </a:pathLst>
            </a:custGeom>
            <a:grpFill/>
            <a:ln w="6350">
              <a:solidFill>
                <a:srgbClr val="545454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/>
              <a:endParaRPr lang="en-US" sz="3448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79" name="Tunisia">
              <a:extLst>
                <a:ext uri="{FF2B5EF4-FFF2-40B4-BE49-F238E27FC236}">
                  <a16:creationId xmlns:a16="http://schemas.microsoft.com/office/drawing/2014/main" id="{5AEE0E7D-F5BD-4C5A-BAB1-B0ABED6D4BE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84517" y="3502812"/>
              <a:ext cx="91865" cy="179903"/>
            </a:xfrm>
            <a:custGeom>
              <a:avLst/>
              <a:gdLst>
                <a:gd name="T0" fmla="*/ 28 w 48"/>
                <a:gd name="T1" fmla="*/ 94 h 94"/>
                <a:gd name="T2" fmla="*/ 30 w 48"/>
                <a:gd name="T3" fmla="*/ 94 h 94"/>
                <a:gd name="T4" fmla="*/ 32 w 48"/>
                <a:gd name="T5" fmla="*/ 90 h 94"/>
                <a:gd name="T6" fmla="*/ 34 w 48"/>
                <a:gd name="T7" fmla="*/ 88 h 94"/>
                <a:gd name="T8" fmla="*/ 32 w 48"/>
                <a:gd name="T9" fmla="*/ 82 h 94"/>
                <a:gd name="T10" fmla="*/ 32 w 48"/>
                <a:gd name="T11" fmla="*/ 78 h 94"/>
                <a:gd name="T12" fmla="*/ 36 w 48"/>
                <a:gd name="T13" fmla="*/ 78 h 94"/>
                <a:gd name="T14" fmla="*/ 40 w 48"/>
                <a:gd name="T15" fmla="*/ 72 h 94"/>
                <a:gd name="T16" fmla="*/ 48 w 48"/>
                <a:gd name="T17" fmla="*/ 64 h 94"/>
                <a:gd name="T18" fmla="*/ 48 w 48"/>
                <a:gd name="T19" fmla="*/ 58 h 94"/>
                <a:gd name="T20" fmla="*/ 46 w 48"/>
                <a:gd name="T21" fmla="*/ 58 h 94"/>
                <a:gd name="T22" fmla="*/ 42 w 48"/>
                <a:gd name="T23" fmla="*/ 54 h 94"/>
                <a:gd name="T24" fmla="*/ 40 w 48"/>
                <a:gd name="T25" fmla="*/ 50 h 94"/>
                <a:gd name="T26" fmla="*/ 40 w 48"/>
                <a:gd name="T27" fmla="*/ 52 h 94"/>
                <a:gd name="T28" fmla="*/ 36 w 48"/>
                <a:gd name="T29" fmla="*/ 52 h 94"/>
                <a:gd name="T30" fmla="*/ 34 w 48"/>
                <a:gd name="T31" fmla="*/ 50 h 94"/>
                <a:gd name="T32" fmla="*/ 28 w 48"/>
                <a:gd name="T33" fmla="*/ 44 h 94"/>
                <a:gd name="T34" fmla="*/ 36 w 48"/>
                <a:gd name="T35" fmla="*/ 36 h 94"/>
                <a:gd name="T36" fmla="*/ 40 w 48"/>
                <a:gd name="T37" fmla="*/ 32 h 94"/>
                <a:gd name="T38" fmla="*/ 40 w 48"/>
                <a:gd name="T39" fmla="*/ 30 h 94"/>
                <a:gd name="T40" fmla="*/ 40 w 48"/>
                <a:gd name="T41" fmla="*/ 26 h 94"/>
                <a:gd name="T42" fmla="*/ 36 w 48"/>
                <a:gd name="T43" fmla="*/ 22 h 94"/>
                <a:gd name="T44" fmla="*/ 34 w 48"/>
                <a:gd name="T45" fmla="*/ 14 h 94"/>
                <a:gd name="T46" fmla="*/ 36 w 48"/>
                <a:gd name="T47" fmla="*/ 10 h 94"/>
                <a:gd name="T48" fmla="*/ 40 w 48"/>
                <a:gd name="T49" fmla="*/ 4 h 94"/>
                <a:gd name="T50" fmla="*/ 34 w 48"/>
                <a:gd name="T51" fmla="*/ 6 h 94"/>
                <a:gd name="T52" fmla="*/ 30 w 48"/>
                <a:gd name="T53" fmla="*/ 8 h 94"/>
                <a:gd name="T54" fmla="*/ 28 w 48"/>
                <a:gd name="T55" fmla="*/ 2 h 94"/>
                <a:gd name="T56" fmla="*/ 26 w 48"/>
                <a:gd name="T57" fmla="*/ 0 h 94"/>
                <a:gd name="T58" fmla="*/ 24 w 48"/>
                <a:gd name="T59" fmla="*/ 2 h 94"/>
                <a:gd name="T60" fmla="*/ 20 w 48"/>
                <a:gd name="T61" fmla="*/ 0 h 94"/>
                <a:gd name="T62" fmla="*/ 12 w 48"/>
                <a:gd name="T63" fmla="*/ 6 h 94"/>
                <a:gd name="T64" fmla="*/ 12 w 48"/>
                <a:gd name="T65" fmla="*/ 8 h 94"/>
                <a:gd name="T66" fmla="*/ 12 w 48"/>
                <a:gd name="T67" fmla="*/ 12 h 94"/>
                <a:gd name="T68" fmla="*/ 10 w 48"/>
                <a:gd name="T69" fmla="*/ 22 h 94"/>
                <a:gd name="T70" fmla="*/ 12 w 48"/>
                <a:gd name="T71" fmla="*/ 28 h 94"/>
                <a:gd name="T72" fmla="*/ 10 w 48"/>
                <a:gd name="T73" fmla="*/ 30 h 94"/>
                <a:gd name="T74" fmla="*/ 12 w 48"/>
                <a:gd name="T75" fmla="*/ 32 h 94"/>
                <a:gd name="T76" fmla="*/ 10 w 48"/>
                <a:gd name="T77" fmla="*/ 38 h 94"/>
                <a:gd name="T78" fmla="*/ 6 w 48"/>
                <a:gd name="T79" fmla="*/ 40 h 94"/>
                <a:gd name="T80" fmla="*/ 2 w 48"/>
                <a:gd name="T81" fmla="*/ 44 h 94"/>
                <a:gd name="T82" fmla="*/ 2 w 48"/>
                <a:gd name="T83" fmla="*/ 52 h 94"/>
                <a:gd name="T84" fmla="*/ 2 w 48"/>
                <a:gd name="T85" fmla="*/ 56 h 94"/>
                <a:gd name="T86" fmla="*/ 6 w 48"/>
                <a:gd name="T87" fmla="*/ 58 h 94"/>
                <a:gd name="T88" fmla="*/ 10 w 48"/>
                <a:gd name="T89" fmla="*/ 64 h 94"/>
                <a:gd name="T90" fmla="*/ 14 w 48"/>
                <a:gd name="T91" fmla="*/ 66 h 94"/>
                <a:gd name="T92" fmla="*/ 18 w 48"/>
                <a:gd name="T93" fmla="*/ 70 h 94"/>
                <a:gd name="T94" fmla="*/ 38 w 48"/>
                <a:gd name="T95" fmla="*/ 48 h 94"/>
                <a:gd name="T96" fmla="*/ 40 w 48"/>
                <a:gd name="T97" fmla="*/ 48 h 94"/>
                <a:gd name="T98" fmla="*/ 40 w 48"/>
                <a:gd name="T99" fmla="*/ 5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8" h="94">
                  <a:moveTo>
                    <a:pt x="26" y="94"/>
                  </a:moveTo>
                  <a:lnTo>
                    <a:pt x="28" y="94"/>
                  </a:lnTo>
                  <a:lnTo>
                    <a:pt x="28" y="94"/>
                  </a:lnTo>
                  <a:lnTo>
                    <a:pt x="30" y="94"/>
                  </a:lnTo>
                  <a:lnTo>
                    <a:pt x="32" y="92"/>
                  </a:lnTo>
                  <a:lnTo>
                    <a:pt x="32" y="90"/>
                  </a:lnTo>
                  <a:lnTo>
                    <a:pt x="32" y="88"/>
                  </a:lnTo>
                  <a:lnTo>
                    <a:pt x="34" y="88"/>
                  </a:lnTo>
                  <a:lnTo>
                    <a:pt x="34" y="86"/>
                  </a:lnTo>
                  <a:lnTo>
                    <a:pt x="32" y="82"/>
                  </a:lnTo>
                  <a:lnTo>
                    <a:pt x="32" y="80"/>
                  </a:lnTo>
                  <a:lnTo>
                    <a:pt x="32" y="78"/>
                  </a:lnTo>
                  <a:lnTo>
                    <a:pt x="34" y="78"/>
                  </a:lnTo>
                  <a:lnTo>
                    <a:pt x="36" y="78"/>
                  </a:lnTo>
                  <a:lnTo>
                    <a:pt x="40" y="74"/>
                  </a:lnTo>
                  <a:lnTo>
                    <a:pt x="40" y="72"/>
                  </a:lnTo>
                  <a:lnTo>
                    <a:pt x="46" y="68"/>
                  </a:lnTo>
                  <a:lnTo>
                    <a:pt x="48" y="64"/>
                  </a:lnTo>
                  <a:lnTo>
                    <a:pt x="48" y="64"/>
                  </a:lnTo>
                  <a:lnTo>
                    <a:pt x="48" y="58"/>
                  </a:lnTo>
                  <a:lnTo>
                    <a:pt x="48" y="58"/>
                  </a:lnTo>
                  <a:lnTo>
                    <a:pt x="46" y="58"/>
                  </a:lnTo>
                  <a:lnTo>
                    <a:pt x="42" y="54"/>
                  </a:lnTo>
                  <a:lnTo>
                    <a:pt x="42" y="54"/>
                  </a:lnTo>
                  <a:lnTo>
                    <a:pt x="42" y="52"/>
                  </a:lnTo>
                  <a:lnTo>
                    <a:pt x="40" y="50"/>
                  </a:lnTo>
                  <a:lnTo>
                    <a:pt x="40" y="52"/>
                  </a:lnTo>
                  <a:lnTo>
                    <a:pt x="40" y="52"/>
                  </a:lnTo>
                  <a:lnTo>
                    <a:pt x="38" y="52"/>
                  </a:lnTo>
                  <a:lnTo>
                    <a:pt x="36" y="52"/>
                  </a:lnTo>
                  <a:lnTo>
                    <a:pt x="36" y="50"/>
                  </a:lnTo>
                  <a:lnTo>
                    <a:pt x="34" y="50"/>
                  </a:lnTo>
                  <a:lnTo>
                    <a:pt x="30" y="48"/>
                  </a:lnTo>
                  <a:lnTo>
                    <a:pt x="28" y="44"/>
                  </a:lnTo>
                  <a:lnTo>
                    <a:pt x="30" y="40"/>
                  </a:lnTo>
                  <a:lnTo>
                    <a:pt x="36" y="36"/>
                  </a:lnTo>
                  <a:lnTo>
                    <a:pt x="40" y="32"/>
                  </a:lnTo>
                  <a:lnTo>
                    <a:pt x="40" y="32"/>
                  </a:lnTo>
                  <a:lnTo>
                    <a:pt x="40" y="30"/>
                  </a:lnTo>
                  <a:lnTo>
                    <a:pt x="40" y="30"/>
                  </a:lnTo>
                  <a:lnTo>
                    <a:pt x="40" y="28"/>
                  </a:lnTo>
                  <a:lnTo>
                    <a:pt x="40" y="26"/>
                  </a:lnTo>
                  <a:lnTo>
                    <a:pt x="40" y="22"/>
                  </a:lnTo>
                  <a:lnTo>
                    <a:pt x="36" y="22"/>
                  </a:lnTo>
                  <a:lnTo>
                    <a:pt x="34" y="18"/>
                  </a:lnTo>
                  <a:lnTo>
                    <a:pt x="34" y="14"/>
                  </a:lnTo>
                  <a:lnTo>
                    <a:pt x="36" y="12"/>
                  </a:lnTo>
                  <a:lnTo>
                    <a:pt x="36" y="10"/>
                  </a:lnTo>
                  <a:lnTo>
                    <a:pt x="40" y="6"/>
                  </a:lnTo>
                  <a:lnTo>
                    <a:pt x="40" y="4"/>
                  </a:lnTo>
                  <a:lnTo>
                    <a:pt x="38" y="2"/>
                  </a:lnTo>
                  <a:lnTo>
                    <a:pt x="34" y="6"/>
                  </a:lnTo>
                  <a:lnTo>
                    <a:pt x="32" y="8"/>
                  </a:lnTo>
                  <a:lnTo>
                    <a:pt x="30" y="8"/>
                  </a:lnTo>
                  <a:lnTo>
                    <a:pt x="28" y="4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6" y="0"/>
                  </a:lnTo>
                  <a:lnTo>
                    <a:pt x="24" y="0"/>
                  </a:lnTo>
                  <a:lnTo>
                    <a:pt x="24" y="2"/>
                  </a:lnTo>
                  <a:lnTo>
                    <a:pt x="22" y="0"/>
                  </a:lnTo>
                  <a:lnTo>
                    <a:pt x="20" y="0"/>
                  </a:lnTo>
                  <a:lnTo>
                    <a:pt x="14" y="2"/>
                  </a:lnTo>
                  <a:lnTo>
                    <a:pt x="12" y="6"/>
                  </a:lnTo>
                  <a:lnTo>
                    <a:pt x="12" y="6"/>
                  </a:lnTo>
                  <a:lnTo>
                    <a:pt x="12" y="8"/>
                  </a:lnTo>
                  <a:lnTo>
                    <a:pt x="12" y="8"/>
                  </a:lnTo>
                  <a:lnTo>
                    <a:pt x="12" y="12"/>
                  </a:lnTo>
                  <a:lnTo>
                    <a:pt x="12" y="16"/>
                  </a:lnTo>
                  <a:lnTo>
                    <a:pt x="10" y="22"/>
                  </a:lnTo>
                  <a:lnTo>
                    <a:pt x="10" y="26"/>
                  </a:lnTo>
                  <a:lnTo>
                    <a:pt x="12" y="28"/>
                  </a:lnTo>
                  <a:lnTo>
                    <a:pt x="12" y="28"/>
                  </a:lnTo>
                  <a:lnTo>
                    <a:pt x="10" y="30"/>
                  </a:lnTo>
                  <a:lnTo>
                    <a:pt x="10" y="30"/>
                  </a:lnTo>
                  <a:lnTo>
                    <a:pt x="12" y="32"/>
                  </a:lnTo>
                  <a:lnTo>
                    <a:pt x="10" y="34"/>
                  </a:lnTo>
                  <a:lnTo>
                    <a:pt x="10" y="38"/>
                  </a:lnTo>
                  <a:lnTo>
                    <a:pt x="8" y="38"/>
                  </a:lnTo>
                  <a:lnTo>
                    <a:pt x="6" y="40"/>
                  </a:lnTo>
                  <a:lnTo>
                    <a:pt x="6" y="42"/>
                  </a:lnTo>
                  <a:lnTo>
                    <a:pt x="2" y="44"/>
                  </a:lnTo>
                  <a:lnTo>
                    <a:pt x="0" y="50"/>
                  </a:lnTo>
                  <a:lnTo>
                    <a:pt x="2" y="52"/>
                  </a:lnTo>
                  <a:lnTo>
                    <a:pt x="4" y="54"/>
                  </a:lnTo>
                  <a:lnTo>
                    <a:pt x="2" y="56"/>
                  </a:lnTo>
                  <a:lnTo>
                    <a:pt x="4" y="58"/>
                  </a:lnTo>
                  <a:lnTo>
                    <a:pt x="6" y="58"/>
                  </a:lnTo>
                  <a:lnTo>
                    <a:pt x="8" y="62"/>
                  </a:lnTo>
                  <a:lnTo>
                    <a:pt x="10" y="64"/>
                  </a:lnTo>
                  <a:lnTo>
                    <a:pt x="12" y="66"/>
                  </a:lnTo>
                  <a:lnTo>
                    <a:pt x="14" y="66"/>
                  </a:lnTo>
                  <a:lnTo>
                    <a:pt x="16" y="66"/>
                  </a:lnTo>
                  <a:lnTo>
                    <a:pt x="18" y="70"/>
                  </a:lnTo>
                  <a:lnTo>
                    <a:pt x="26" y="94"/>
                  </a:lnTo>
                  <a:close/>
                  <a:moveTo>
                    <a:pt x="38" y="48"/>
                  </a:moveTo>
                  <a:lnTo>
                    <a:pt x="38" y="48"/>
                  </a:lnTo>
                  <a:lnTo>
                    <a:pt x="40" y="48"/>
                  </a:lnTo>
                  <a:lnTo>
                    <a:pt x="40" y="48"/>
                  </a:lnTo>
                  <a:lnTo>
                    <a:pt x="40" y="50"/>
                  </a:lnTo>
                  <a:lnTo>
                    <a:pt x="38" y="48"/>
                  </a:lnTo>
                  <a:close/>
                </a:path>
              </a:pathLst>
            </a:custGeom>
            <a:grpFill/>
            <a:ln w="6350">
              <a:solidFill>
                <a:srgbClr val="545454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/>
              <a:endParaRPr lang="en-US" sz="3448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80" name="Togo">
              <a:extLst>
                <a:ext uri="{FF2B5EF4-FFF2-40B4-BE49-F238E27FC236}">
                  <a16:creationId xmlns:a16="http://schemas.microsoft.com/office/drawing/2014/main" id="{B6D12B93-B775-4A66-951A-8FFE7024A8A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16097" y="4153524"/>
              <a:ext cx="49760" cy="126315"/>
            </a:xfrm>
            <a:custGeom>
              <a:avLst/>
              <a:gdLst>
                <a:gd name="T0" fmla="*/ 14 w 26"/>
                <a:gd name="T1" fmla="*/ 4 h 66"/>
                <a:gd name="T2" fmla="*/ 2 w 26"/>
                <a:gd name="T3" fmla="*/ 0 h 66"/>
                <a:gd name="T4" fmla="*/ 0 w 26"/>
                <a:gd name="T5" fmla="*/ 0 h 66"/>
                <a:gd name="T6" fmla="*/ 2 w 26"/>
                <a:gd name="T7" fmla="*/ 4 h 66"/>
                <a:gd name="T8" fmla="*/ 2 w 26"/>
                <a:gd name="T9" fmla="*/ 4 h 66"/>
                <a:gd name="T10" fmla="*/ 4 w 26"/>
                <a:gd name="T11" fmla="*/ 6 h 66"/>
                <a:gd name="T12" fmla="*/ 6 w 26"/>
                <a:gd name="T13" fmla="*/ 10 h 66"/>
                <a:gd name="T14" fmla="*/ 6 w 26"/>
                <a:gd name="T15" fmla="*/ 10 h 66"/>
                <a:gd name="T16" fmla="*/ 10 w 26"/>
                <a:gd name="T17" fmla="*/ 12 h 66"/>
                <a:gd name="T18" fmla="*/ 8 w 26"/>
                <a:gd name="T19" fmla="*/ 16 h 66"/>
                <a:gd name="T20" fmla="*/ 8 w 26"/>
                <a:gd name="T21" fmla="*/ 20 h 66"/>
                <a:gd name="T22" fmla="*/ 10 w 26"/>
                <a:gd name="T23" fmla="*/ 22 h 66"/>
                <a:gd name="T24" fmla="*/ 10 w 26"/>
                <a:gd name="T25" fmla="*/ 22 h 66"/>
                <a:gd name="T26" fmla="*/ 10 w 26"/>
                <a:gd name="T27" fmla="*/ 26 h 66"/>
                <a:gd name="T28" fmla="*/ 10 w 26"/>
                <a:gd name="T29" fmla="*/ 28 h 66"/>
                <a:gd name="T30" fmla="*/ 10 w 26"/>
                <a:gd name="T31" fmla="*/ 30 h 66"/>
                <a:gd name="T32" fmla="*/ 10 w 26"/>
                <a:gd name="T33" fmla="*/ 30 h 66"/>
                <a:gd name="T34" fmla="*/ 12 w 26"/>
                <a:gd name="T35" fmla="*/ 32 h 66"/>
                <a:gd name="T36" fmla="*/ 10 w 26"/>
                <a:gd name="T37" fmla="*/ 34 h 66"/>
                <a:gd name="T38" fmla="*/ 12 w 26"/>
                <a:gd name="T39" fmla="*/ 36 h 66"/>
                <a:gd name="T40" fmla="*/ 10 w 26"/>
                <a:gd name="T41" fmla="*/ 40 h 66"/>
                <a:gd name="T42" fmla="*/ 12 w 26"/>
                <a:gd name="T43" fmla="*/ 42 h 66"/>
                <a:gd name="T44" fmla="*/ 12 w 26"/>
                <a:gd name="T45" fmla="*/ 50 h 66"/>
                <a:gd name="T46" fmla="*/ 10 w 26"/>
                <a:gd name="T47" fmla="*/ 52 h 66"/>
                <a:gd name="T48" fmla="*/ 10 w 26"/>
                <a:gd name="T49" fmla="*/ 54 h 66"/>
                <a:gd name="T50" fmla="*/ 10 w 26"/>
                <a:gd name="T51" fmla="*/ 58 h 66"/>
                <a:gd name="T52" fmla="*/ 10 w 26"/>
                <a:gd name="T53" fmla="*/ 60 h 66"/>
                <a:gd name="T54" fmla="*/ 12 w 26"/>
                <a:gd name="T55" fmla="*/ 64 h 66"/>
                <a:gd name="T56" fmla="*/ 14 w 26"/>
                <a:gd name="T57" fmla="*/ 64 h 66"/>
                <a:gd name="T58" fmla="*/ 14 w 26"/>
                <a:gd name="T59" fmla="*/ 66 h 66"/>
                <a:gd name="T60" fmla="*/ 16 w 26"/>
                <a:gd name="T61" fmla="*/ 66 h 66"/>
                <a:gd name="T62" fmla="*/ 18 w 26"/>
                <a:gd name="T63" fmla="*/ 66 h 66"/>
                <a:gd name="T64" fmla="*/ 24 w 26"/>
                <a:gd name="T65" fmla="*/ 62 h 66"/>
                <a:gd name="T66" fmla="*/ 24 w 26"/>
                <a:gd name="T67" fmla="*/ 64 h 66"/>
                <a:gd name="T68" fmla="*/ 26 w 26"/>
                <a:gd name="T69" fmla="*/ 60 h 66"/>
                <a:gd name="T70" fmla="*/ 24 w 26"/>
                <a:gd name="T71" fmla="*/ 58 h 66"/>
                <a:gd name="T72" fmla="*/ 24 w 26"/>
                <a:gd name="T73" fmla="*/ 54 h 66"/>
                <a:gd name="T74" fmla="*/ 22 w 26"/>
                <a:gd name="T75" fmla="*/ 52 h 66"/>
                <a:gd name="T76" fmla="*/ 24 w 26"/>
                <a:gd name="T77" fmla="*/ 36 h 66"/>
                <a:gd name="T78" fmla="*/ 24 w 26"/>
                <a:gd name="T79" fmla="*/ 34 h 66"/>
                <a:gd name="T80" fmla="*/ 24 w 26"/>
                <a:gd name="T81" fmla="*/ 32 h 66"/>
                <a:gd name="T82" fmla="*/ 24 w 26"/>
                <a:gd name="T83" fmla="*/ 30 h 66"/>
                <a:gd name="T84" fmla="*/ 24 w 26"/>
                <a:gd name="T85" fmla="*/ 28 h 66"/>
                <a:gd name="T86" fmla="*/ 24 w 26"/>
                <a:gd name="T87" fmla="*/ 24 h 66"/>
                <a:gd name="T88" fmla="*/ 22 w 26"/>
                <a:gd name="T89" fmla="*/ 20 h 66"/>
                <a:gd name="T90" fmla="*/ 20 w 26"/>
                <a:gd name="T91" fmla="*/ 12 h 66"/>
                <a:gd name="T92" fmla="*/ 18 w 26"/>
                <a:gd name="T93" fmla="*/ 12 h 66"/>
                <a:gd name="T94" fmla="*/ 18 w 26"/>
                <a:gd name="T95" fmla="*/ 10 h 66"/>
                <a:gd name="T96" fmla="*/ 14 w 26"/>
                <a:gd name="T97" fmla="*/ 10 h 66"/>
                <a:gd name="T98" fmla="*/ 14 w 26"/>
                <a:gd name="T99" fmla="*/ 4 h 66"/>
                <a:gd name="T100" fmla="*/ 14 w 26"/>
                <a:gd name="T101" fmla="*/ 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6" h="66">
                  <a:moveTo>
                    <a:pt x="14" y="4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4"/>
                  </a:lnTo>
                  <a:lnTo>
                    <a:pt x="2" y="4"/>
                  </a:lnTo>
                  <a:lnTo>
                    <a:pt x="4" y="6"/>
                  </a:lnTo>
                  <a:lnTo>
                    <a:pt x="6" y="10"/>
                  </a:lnTo>
                  <a:lnTo>
                    <a:pt x="6" y="10"/>
                  </a:lnTo>
                  <a:lnTo>
                    <a:pt x="10" y="12"/>
                  </a:lnTo>
                  <a:lnTo>
                    <a:pt x="8" y="16"/>
                  </a:lnTo>
                  <a:lnTo>
                    <a:pt x="8" y="20"/>
                  </a:lnTo>
                  <a:lnTo>
                    <a:pt x="10" y="22"/>
                  </a:lnTo>
                  <a:lnTo>
                    <a:pt x="10" y="22"/>
                  </a:lnTo>
                  <a:lnTo>
                    <a:pt x="10" y="26"/>
                  </a:lnTo>
                  <a:lnTo>
                    <a:pt x="10" y="28"/>
                  </a:lnTo>
                  <a:lnTo>
                    <a:pt x="10" y="30"/>
                  </a:lnTo>
                  <a:lnTo>
                    <a:pt x="10" y="30"/>
                  </a:lnTo>
                  <a:lnTo>
                    <a:pt x="12" y="32"/>
                  </a:lnTo>
                  <a:lnTo>
                    <a:pt x="10" y="34"/>
                  </a:lnTo>
                  <a:lnTo>
                    <a:pt x="12" y="36"/>
                  </a:lnTo>
                  <a:lnTo>
                    <a:pt x="10" y="40"/>
                  </a:lnTo>
                  <a:lnTo>
                    <a:pt x="12" y="42"/>
                  </a:lnTo>
                  <a:lnTo>
                    <a:pt x="12" y="50"/>
                  </a:lnTo>
                  <a:lnTo>
                    <a:pt x="10" y="52"/>
                  </a:lnTo>
                  <a:lnTo>
                    <a:pt x="10" y="54"/>
                  </a:lnTo>
                  <a:lnTo>
                    <a:pt x="10" y="58"/>
                  </a:lnTo>
                  <a:lnTo>
                    <a:pt x="10" y="60"/>
                  </a:lnTo>
                  <a:lnTo>
                    <a:pt x="12" y="64"/>
                  </a:lnTo>
                  <a:lnTo>
                    <a:pt x="14" y="64"/>
                  </a:lnTo>
                  <a:lnTo>
                    <a:pt x="14" y="66"/>
                  </a:lnTo>
                  <a:lnTo>
                    <a:pt x="16" y="66"/>
                  </a:lnTo>
                  <a:lnTo>
                    <a:pt x="18" y="66"/>
                  </a:lnTo>
                  <a:lnTo>
                    <a:pt x="24" y="62"/>
                  </a:lnTo>
                  <a:lnTo>
                    <a:pt x="24" y="64"/>
                  </a:lnTo>
                  <a:lnTo>
                    <a:pt x="26" y="60"/>
                  </a:lnTo>
                  <a:lnTo>
                    <a:pt x="24" y="58"/>
                  </a:lnTo>
                  <a:lnTo>
                    <a:pt x="24" y="54"/>
                  </a:lnTo>
                  <a:lnTo>
                    <a:pt x="22" y="52"/>
                  </a:lnTo>
                  <a:lnTo>
                    <a:pt x="24" y="36"/>
                  </a:lnTo>
                  <a:lnTo>
                    <a:pt x="24" y="34"/>
                  </a:lnTo>
                  <a:lnTo>
                    <a:pt x="24" y="32"/>
                  </a:lnTo>
                  <a:lnTo>
                    <a:pt x="24" y="30"/>
                  </a:lnTo>
                  <a:lnTo>
                    <a:pt x="24" y="28"/>
                  </a:lnTo>
                  <a:lnTo>
                    <a:pt x="24" y="24"/>
                  </a:lnTo>
                  <a:lnTo>
                    <a:pt x="22" y="20"/>
                  </a:lnTo>
                  <a:lnTo>
                    <a:pt x="20" y="12"/>
                  </a:lnTo>
                  <a:lnTo>
                    <a:pt x="18" y="12"/>
                  </a:lnTo>
                  <a:lnTo>
                    <a:pt x="18" y="10"/>
                  </a:lnTo>
                  <a:lnTo>
                    <a:pt x="14" y="10"/>
                  </a:lnTo>
                  <a:lnTo>
                    <a:pt x="14" y="4"/>
                  </a:lnTo>
                  <a:lnTo>
                    <a:pt x="14" y="4"/>
                  </a:lnTo>
                  <a:close/>
                </a:path>
              </a:pathLst>
            </a:custGeom>
            <a:grpFill/>
            <a:ln w="6350">
              <a:solidFill>
                <a:srgbClr val="545454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/>
              <a:endParaRPr lang="en-US" sz="3448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81" name="Tanzania">
              <a:extLst>
                <a:ext uri="{FF2B5EF4-FFF2-40B4-BE49-F238E27FC236}">
                  <a16:creationId xmlns:a16="http://schemas.microsoft.com/office/drawing/2014/main" id="{D2F36BED-0C8C-4799-A96C-0D452E4CA901}"/>
                </a:ext>
              </a:extLst>
            </p:cNvPr>
            <p:cNvSpPr>
              <a:spLocks/>
            </p:cNvSpPr>
            <p:nvPr/>
          </p:nvSpPr>
          <p:spPr bwMode="auto">
            <a:xfrm>
              <a:off x="6605087" y="4444431"/>
              <a:ext cx="264113" cy="271768"/>
            </a:xfrm>
            <a:custGeom>
              <a:avLst/>
              <a:gdLst>
                <a:gd name="T0" fmla="*/ 18 w 138"/>
                <a:gd name="T1" fmla="*/ 4 h 142"/>
                <a:gd name="T2" fmla="*/ 58 w 138"/>
                <a:gd name="T3" fmla="*/ 0 h 142"/>
                <a:gd name="T4" fmla="*/ 106 w 138"/>
                <a:gd name="T5" fmla="*/ 32 h 142"/>
                <a:gd name="T6" fmla="*/ 122 w 138"/>
                <a:gd name="T7" fmla="*/ 46 h 142"/>
                <a:gd name="T8" fmla="*/ 124 w 138"/>
                <a:gd name="T9" fmla="*/ 48 h 142"/>
                <a:gd name="T10" fmla="*/ 118 w 138"/>
                <a:gd name="T11" fmla="*/ 64 h 142"/>
                <a:gd name="T12" fmla="*/ 124 w 138"/>
                <a:gd name="T13" fmla="*/ 72 h 142"/>
                <a:gd name="T14" fmla="*/ 126 w 138"/>
                <a:gd name="T15" fmla="*/ 78 h 142"/>
                <a:gd name="T16" fmla="*/ 124 w 138"/>
                <a:gd name="T17" fmla="*/ 82 h 142"/>
                <a:gd name="T18" fmla="*/ 124 w 138"/>
                <a:gd name="T19" fmla="*/ 90 h 142"/>
                <a:gd name="T20" fmla="*/ 124 w 138"/>
                <a:gd name="T21" fmla="*/ 98 h 142"/>
                <a:gd name="T22" fmla="*/ 126 w 138"/>
                <a:gd name="T23" fmla="*/ 102 h 142"/>
                <a:gd name="T24" fmla="*/ 126 w 138"/>
                <a:gd name="T25" fmla="*/ 106 h 142"/>
                <a:gd name="T26" fmla="*/ 132 w 138"/>
                <a:gd name="T27" fmla="*/ 116 h 142"/>
                <a:gd name="T28" fmla="*/ 138 w 138"/>
                <a:gd name="T29" fmla="*/ 120 h 142"/>
                <a:gd name="T30" fmla="*/ 136 w 138"/>
                <a:gd name="T31" fmla="*/ 122 h 142"/>
                <a:gd name="T32" fmla="*/ 130 w 138"/>
                <a:gd name="T33" fmla="*/ 124 h 142"/>
                <a:gd name="T34" fmla="*/ 124 w 138"/>
                <a:gd name="T35" fmla="*/ 128 h 142"/>
                <a:gd name="T36" fmla="*/ 120 w 138"/>
                <a:gd name="T37" fmla="*/ 128 h 142"/>
                <a:gd name="T38" fmla="*/ 112 w 138"/>
                <a:gd name="T39" fmla="*/ 130 h 142"/>
                <a:gd name="T40" fmla="*/ 106 w 138"/>
                <a:gd name="T41" fmla="*/ 130 h 142"/>
                <a:gd name="T42" fmla="*/ 104 w 138"/>
                <a:gd name="T43" fmla="*/ 134 h 142"/>
                <a:gd name="T44" fmla="*/ 96 w 138"/>
                <a:gd name="T45" fmla="*/ 134 h 142"/>
                <a:gd name="T46" fmla="*/ 94 w 138"/>
                <a:gd name="T47" fmla="*/ 132 h 142"/>
                <a:gd name="T48" fmla="*/ 88 w 138"/>
                <a:gd name="T49" fmla="*/ 136 h 142"/>
                <a:gd name="T50" fmla="*/ 84 w 138"/>
                <a:gd name="T51" fmla="*/ 134 h 142"/>
                <a:gd name="T52" fmla="*/ 80 w 138"/>
                <a:gd name="T53" fmla="*/ 132 h 142"/>
                <a:gd name="T54" fmla="*/ 78 w 138"/>
                <a:gd name="T55" fmla="*/ 132 h 142"/>
                <a:gd name="T56" fmla="*/ 60 w 138"/>
                <a:gd name="T57" fmla="*/ 142 h 142"/>
                <a:gd name="T58" fmla="*/ 56 w 138"/>
                <a:gd name="T59" fmla="*/ 112 h 142"/>
                <a:gd name="T60" fmla="*/ 54 w 138"/>
                <a:gd name="T61" fmla="*/ 108 h 142"/>
                <a:gd name="T62" fmla="*/ 50 w 138"/>
                <a:gd name="T63" fmla="*/ 108 h 142"/>
                <a:gd name="T64" fmla="*/ 48 w 138"/>
                <a:gd name="T65" fmla="*/ 108 h 142"/>
                <a:gd name="T66" fmla="*/ 44 w 138"/>
                <a:gd name="T67" fmla="*/ 106 h 142"/>
                <a:gd name="T68" fmla="*/ 42 w 138"/>
                <a:gd name="T69" fmla="*/ 104 h 142"/>
                <a:gd name="T70" fmla="*/ 38 w 138"/>
                <a:gd name="T71" fmla="*/ 100 h 142"/>
                <a:gd name="T72" fmla="*/ 28 w 138"/>
                <a:gd name="T73" fmla="*/ 98 h 142"/>
                <a:gd name="T74" fmla="*/ 26 w 138"/>
                <a:gd name="T75" fmla="*/ 94 h 142"/>
                <a:gd name="T76" fmla="*/ 20 w 138"/>
                <a:gd name="T77" fmla="*/ 94 h 142"/>
                <a:gd name="T78" fmla="*/ 6 w 138"/>
                <a:gd name="T79" fmla="*/ 70 h 142"/>
                <a:gd name="T80" fmla="*/ 6 w 138"/>
                <a:gd name="T81" fmla="*/ 46 h 142"/>
                <a:gd name="T82" fmla="*/ 16 w 138"/>
                <a:gd name="T83" fmla="*/ 38 h 142"/>
                <a:gd name="T84" fmla="*/ 20 w 138"/>
                <a:gd name="T85" fmla="*/ 32 h 142"/>
                <a:gd name="T86" fmla="*/ 20 w 138"/>
                <a:gd name="T87" fmla="*/ 26 h 142"/>
                <a:gd name="T88" fmla="*/ 16 w 138"/>
                <a:gd name="T89" fmla="*/ 22 h 142"/>
                <a:gd name="T90" fmla="*/ 16 w 138"/>
                <a:gd name="T91" fmla="*/ 22 h 142"/>
                <a:gd name="T92" fmla="*/ 20 w 138"/>
                <a:gd name="T93" fmla="*/ 20 h 142"/>
                <a:gd name="T94" fmla="*/ 20 w 138"/>
                <a:gd name="T95" fmla="*/ 14 h 142"/>
                <a:gd name="T96" fmla="*/ 18 w 138"/>
                <a:gd name="T97" fmla="*/ 8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38" h="142">
                  <a:moveTo>
                    <a:pt x="16" y="4"/>
                  </a:moveTo>
                  <a:lnTo>
                    <a:pt x="16" y="4"/>
                  </a:lnTo>
                  <a:lnTo>
                    <a:pt x="18" y="4"/>
                  </a:lnTo>
                  <a:lnTo>
                    <a:pt x="18" y="2"/>
                  </a:lnTo>
                  <a:lnTo>
                    <a:pt x="34" y="2"/>
                  </a:lnTo>
                  <a:lnTo>
                    <a:pt x="58" y="0"/>
                  </a:lnTo>
                  <a:lnTo>
                    <a:pt x="104" y="26"/>
                  </a:lnTo>
                  <a:lnTo>
                    <a:pt x="106" y="32"/>
                  </a:lnTo>
                  <a:lnTo>
                    <a:pt x="106" y="32"/>
                  </a:lnTo>
                  <a:lnTo>
                    <a:pt x="106" y="34"/>
                  </a:lnTo>
                  <a:lnTo>
                    <a:pt x="108" y="36"/>
                  </a:lnTo>
                  <a:lnTo>
                    <a:pt x="122" y="46"/>
                  </a:lnTo>
                  <a:lnTo>
                    <a:pt x="122" y="46"/>
                  </a:lnTo>
                  <a:lnTo>
                    <a:pt x="122" y="46"/>
                  </a:lnTo>
                  <a:lnTo>
                    <a:pt x="124" y="48"/>
                  </a:lnTo>
                  <a:lnTo>
                    <a:pt x="122" y="50"/>
                  </a:lnTo>
                  <a:lnTo>
                    <a:pt x="120" y="58"/>
                  </a:lnTo>
                  <a:lnTo>
                    <a:pt x="118" y="64"/>
                  </a:lnTo>
                  <a:lnTo>
                    <a:pt x="118" y="66"/>
                  </a:lnTo>
                  <a:lnTo>
                    <a:pt x="122" y="68"/>
                  </a:lnTo>
                  <a:lnTo>
                    <a:pt x="124" y="72"/>
                  </a:lnTo>
                  <a:lnTo>
                    <a:pt x="126" y="72"/>
                  </a:lnTo>
                  <a:lnTo>
                    <a:pt x="126" y="76"/>
                  </a:lnTo>
                  <a:lnTo>
                    <a:pt x="126" y="78"/>
                  </a:lnTo>
                  <a:lnTo>
                    <a:pt x="124" y="78"/>
                  </a:lnTo>
                  <a:lnTo>
                    <a:pt x="124" y="78"/>
                  </a:lnTo>
                  <a:lnTo>
                    <a:pt x="124" y="82"/>
                  </a:lnTo>
                  <a:lnTo>
                    <a:pt x="124" y="86"/>
                  </a:lnTo>
                  <a:lnTo>
                    <a:pt x="124" y="88"/>
                  </a:lnTo>
                  <a:lnTo>
                    <a:pt x="124" y="90"/>
                  </a:lnTo>
                  <a:lnTo>
                    <a:pt x="124" y="92"/>
                  </a:lnTo>
                  <a:lnTo>
                    <a:pt x="124" y="94"/>
                  </a:lnTo>
                  <a:lnTo>
                    <a:pt x="124" y="98"/>
                  </a:lnTo>
                  <a:lnTo>
                    <a:pt x="124" y="98"/>
                  </a:lnTo>
                  <a:lnTo>
                    <a:pt x="124" y="100"/>
                  </a:lnTo>
                  <a:lnTo>
                    <a:pt x="126" y="102"/>
                  </a:lnTo>
                  <a:lnTo>
                    <a:pt x="126" y="102"/>
                  </a:lnTo>
                  <a:lnTo>
                    <a:pt x="126" y="106"/>
                  </a:lnTo>
                  <a:lnTo>
                    <a:pt x="126" y="106"/>
                  </a:lnTo>
                  <a:lnTo>
                    <a:pt x="128" y="110"/>
                  </a:lnTo>
                  <a:lnTo>
                    <a:pt x="128" y="112"/>
                  </a:lnTo>
                  <a:lnTo>
                    <a:pt x="132" y="116"/>
                  </a:lnTo>
                  <a:lnTo>
                    <a:pt x="136" y="116"/>
                  </a:lnTo>
                  <a:lnTo>
                    <a:pt x="138" y="118"/>
                  </a:lnTo>
                  <a:lnTo>
                    <a:pt x="138" y="120"/>
                  </a:lnTo>
                  <a:lnTo>
                    <a:pt x="138" y="120"/>
                  </a:lnTo>
                  <a:lnTo>
                    <a:pt x="138" y="120"/>
                  </a:lnTo>
                  <a:lnTo>
                    <a:pt x="136" y="122"/>
                  </a:lnTo>
                  <a:lnTo>
                    <a:pt x="134" y="122"/>
                  </a:lnTo>
                  <a:lnTo>
                    <a:pt x="132" y="122"/>
                  </a:lnTo>
                  <a:lnTo>
                    <a:pt x="130" y="124"/>
                  </a:lnTo>
                  <a:lnTo>
                    <a:pt x="128" y="124"/>
                  </a:lnTo>
                  <a:lnTo>
                    <a:pt x="126" y="126"/>
                  </a:lnTo>
                  <a:lnTo>
                    <a:pt x="124" y="128"/>
                  </a:lnTo>
                  <a:lnTo>
                    <a:pt x="124" y="128"/>
                  </a:lnTo>
                  <a:lnTo>
                    <a:pt x="122" y="130"/>
                  </a:lnTo>
                  <a:lnTo>
                    <a:pt x="120" y="128"/>
                  </a:lnTo>
                  <a:lnTo>
                    <a:pt x="114" y="130"/>
                  </a:lnTo>
                  <a:lnTo>
                    <a:pt x="114" y="130"/>
                  </a:lnTo>
                  <a:lnTo>
                    <a:pt x="112" y="130"/>
                  </a:lnTo>
                  <a:lnTo>
                    <a:pt x="110" y="130"/>
                  </a:lnTo>
                  <a:lnTo>
                    <a:pt x="108" y="130"/>
                  </a:lnTo>
                  <a:lnTo>
                    <a:pt x="106" y="130"/>
                  </a:lnTo>
                  <a:lnTo>
                    <a:pt x="104" y="130"/>
                  </a:lnTo>
                  <a:lnTo>
                    <a:pt x="106" y="132"/>
                  </a:lnTo>
                  <a:lnTo>
                    <a:pt x="104" y="134"/>
                  </a:lnTo>
                  <a:lnTo>
                    <a:pt x="102" y="134"/>
                  </a:lnTo>
                  <a:lnTo>
                    <a:pt x="98" y="134"/>
                  </a:lnTo>
                  <a:lnTo>
                    <a:pt x="96" y="134"/>
                  </a:lnTo>
                  <a:lnTo>
                    <a:pt x="96" y="134"/>
                  </a:lnTo>
                  <a:lnTo>
                    <a:pt x="96" y="132"/>
                  </a:lnTo>
                  <a:lnTo>
                    <a:pt x="94" y="132"/>
                  </a:lnTo>
                  <a:lnTo>
                    <a:pt x="92" y="132"/>
                  </a:lnTo>
                  <a:lnTo>
                    <a:pt x="92" y="134"/>
                  </a:lnTo>
                  <a:lnTo>
                    <a:pt x="88" y="136"/>
                  </a:lnTo>
                  <a:lnTo>
                    <a:pt x="86" y="136"/>
                  </a:lnTo>
                  <a:lnTo>
                    <a:pt x="86" y="136"/>
                  </a:lnTo>
                  <a:lnTo>
                    <a:pt x="84" y="134"/>
                  </a:lnTo>
                  <a:lnTo>
                    <a:pt x="82" y="134"/>
                  </a:lnTo>
                  <a:lnTo>
                    <a:pt x="82" y="132"/>
                  </a:lnTo>
                  <a:lnTo>
                    <a:pt x="80" y="132"/>
                  </a:lnTo>
                  <a:lnTo>
                    <a:pt x="80" y="130"/>
                  </a:lnTo>
                  <a:lnTo>
                    <a:pt x="78" y="132"/>
                  </a:lnTo>
                  <a:lnTo>
                    <a:pt x="78" y="132"/>
                  </a:lnTo>
                  <a:lnTo>
                    <a:pt x="74" y="132"/>
                  </a:lnTo>
                  <a:lnTo>
                    <a:pt x="64" y="132"/>
                  </a:lnTo>
                  <a:lnTo>
                    <a:pt x="60" y="142"/>
                  </a:lnTo>
                  <a:lnTo>
                    <a:pt x="60" y="120"/>
                  </a:lnTo>
                  <a:lnTo>
                    <a:pt x="60" y="116"/>
                  </a:lnTo>
                  <a:lnTo>
                    <a:pt x="56" y="112"/>
                  </a:lnTo>
                  <a:lnTo>
                    <a:pt x="54" y="110"/>
                  </a:lnTo>
                  <a:lnTo>
                    <a:pt x="54" y="110"/>
                  </a:lnTo>
                  <a:lnTo>
                    <a:pt x="54" y="108"/>
                  </a:lnTo>
                  <a:lnTo>
                    <a:pt x="52" y="108"/>
                  </a:lnTo>
                  <a:lnTo>
                    <a:pt x="52" y="108"/>
                  </a:lnTo>
                  <a:lnTo>
                    <a:pt x="50" y="108"/>
                  </a:lnTo>
                  <a:lnTo>
                    <a:pt x="50" y="108"/>
                  </a:lnTo>
                  <a:lnTo>
                    <a:pt x="48" y="108"/>
                  </a:lnTo>
                  <a:lnTo>
                    <a:pt x="48" y="108"/>
                  </a:lnTo>
                  <a:lnTo>
                    <a:pt x="46" y="106"/>
                  </a:lnTo>
                  <a:lnTo>
                    <a:pt x="46" y="106"/>
                  </a:lnTo>
                  <a:lnTo>
                    <a:pt x="44" y="106"/>
                  </a:lnTo>
                  <a:lnTo>
                    <a:pt x="44" y="106"/>
                  </a:lnTo>
                  <a:lnTo>
                    <a:pt x="44" y="106"/>
                  </a:lnTo>
                  <a:lnTo>
                    <a:pt x="42" y="104"/>
                  </a:lnTo>
                  <a:lnTo>
                    <a:pt x="40" y="102"/>
                  </a:lnTo>
                  <a:lnTo>
                    <a:pt x="40" y="102"/>
                  </a:lnTo>
                  <a:lnTo>
                    <a:pt x="38" y="100"/>
                  </a:lnTo>
                  <a:lnTo>
                    <a:pt x="36" y="100"/>
                  </a:lnTo>
                  <a:lnTo>
                    <a:pt x="32" y="98"/>
                  </a:lnTo>
                  <a:lnTo>
                    <a:pt x="28" y="98"/>
                  </a:lnTo>
                  <a:lnTo>
                    <a:pt x="28" y="96"/>
                  </a:lnTo>
                  <a:lnTo>
                    <a:pt x="28" y="96"/>
                  </a:lnTo>
                  <a:lnTo>
                    <a:pt x="26" y="94"/>
                  </a:lnTo>
                  <a:lnTo>
                    <a:pt x="24" y="94"/>
                  </a:lnTo>
                  <a:lnTo>
                    <a:pt x="22" y="94"/>
                  </a:lnTo>
                  <a:lnTo>
                    <a:pt x="20" y="94"/>
                  </a:lnTo>
                  <a:lnTo>
                    <a:pt x="16" y="92"/>
                  </a:lnTo>
                  <a:lnTo>
                    <a:pt x="14" y="82"/>
                  </a:lnTo>
                  <a:lnTo>
                    <a:pt x="6" y="70"/>
                  </a:lnTo>
                  <a:lnTo>
                    <a:pt x="2" y="56"/>
                  </a:lnTo>
                  <a:lnTo>
                    <a:pt x="0" y="46"/>
                  </a:lnTo>
                  <a:lnTo>
                    <a:pt x="6" y="46"/>
                  </a:lnTo>
                  <a:lnTo>
                    <a:pt x="10" y="44"/>
                  </a:lnTo>
                  <a:lnTo>
                    <a:pt x="12" y="42"/>
                  </a:lnTo>
                  <a:lnTo>
                    <a:pt x="16" y="38"/>
                  </a:lnTo>
                  <a:lnTo>
                    <a:pt x="18" y="36"/>
                  </a:lnTo>
                  <a:lnTo>
                    <a:pt x="20" y="34"/>
                  </a:lnTo>
                  <a:lnTo>
                    <a:pt x="20" y="32"/>
                  </a:lnTo>
                  <a:lnTo>
                    <a:pt x="22" y="32"/>
                  </a:lnTo>
                  <a:lnTo>
                    <a:pt x="20" y="28"/>
                  </a:lnTo>
                  <a:lnTo>
                    <a:pt x="20" y="26"/>
                  </a:lnTo>
                  <a:lnTo>
                    <a:pt x="18" y="26"/>
                  </a:lnTo>
                  <a:lnTo>
                    <a:pt x="16" y="24"/>
                  </a:lnTo>
                  <a:lnTo>
                    <a:pt x="16" y="22"/>
                  </a:lnTo>
                  <a:lnTo>
                    <a:pt x="16" y="22"/>
                  </a:lnTo>
                  <a:lnTo>
                    <a:pt x="16" y="20"/>
                  </a:lnTo>
                  <a:lnTo>
                    <a:pt x="16" y="22"/>
                  </a:lnTo>
                  <a:lnTo>
                    <a:pt x="18" y="22"/>
                  </a:lnTo>
                  <a:lnTo>
                    <a:pt x="20" y="20"/>
                  </a:lnTo>
                  <a:lnTo>
                    <a:pt x="20" y="20"/>
                  </a:lnTo>
                  <a:lnTo>
                    <a:pt x="20" y="18"/>
                  </a:lnTo>
                  <a:lnTo>
                    <a:pt x="22" y="16"/>
                  </a:lnTo>
                  <a:lnTo>
                    <a:pt x="20" y="14"/>
                  </a:lnTo>
                  <a:lnTo>
                    <a:pt x="20" y="10"/>
                  </a:lnTo>
                  <a:lnTo>
                    <a:pt x="20" y="8"/>
                  </a:lnTo>
                  <a:lnTo>
                    <a:pt x="18" y="8"/>
                  </a:lnTo>
                  <a:lnTo>
                    <a:pt x="18" y="6"/>
                  </a:lnTo>
                  <a:lnTo>
                    <a:pt x="16" y="4"/>
                  </a:lnTo>
                  <a:close/>
                </a:path>
              </a:pathLst>
            </a:custGeom>
            <a:grpFill/>
            <a:ln w="6350">
              <a:solidFill>
                <a:srgbClr val="545454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/>
              <a:endParaRPr lang="en-US" sz="3448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82" name="Syria">
              <a:extLst>
                <a:ext uri="{FF2B5EF4-FFF2-40B4-BE49-F238E27FC236}">
                  <a16:creationId xmlns:a16="http://schemas.microsoft.com/office/drawing/2014/main" id="{518133CB-BF2E-42A7-8364-3F398F1C31BE}"/>
                </a:ext>
              </a:extLst>
            </p:cNvPr>
            <p:cNvSpPr>
              <a:spLocks/>
            </p:cNvSpPr>
            <p:nvPr/>
          </p:nvSpPr>
          <p:spPr bwMode="auto">
            <a:xfrm>
              <a:off x="6723746" y="3495157"/>
              <a:ext cx="145453" cy="133970"/>
            </a:xfrm>
            <a:custGeom>
              <a:avLst/>
              <a:gdLst>
                <a:gd name="T0" fmla="*/ 62 w 76"/>
                <a:gd name="T1" fmla="*/ 40 h 70"/>
                <a:gd name="T2" fmla="*/ 66 w 76"/>
                <a:gd name="T3" fmla="*/ 34 h 70"/>
                <a:gd name="T4" fmla="*/ 64 w 76"/>
                <a:gd name="T5" fmla="*/ 28 h 70"/>
                <a:gd name="T6" fmla="*/ 66 w 76"/>
                <a:gd name="T7" fmla="*/ 20 h 70"/>
                <a:gd name="T8" fmla="*/ 64 w 76"/>
                <a:gd name="T9" fmla="*/ 12 h 70"/>
                <a:gd name="T10" fmla="*/ 72 w 76"/>
                <a:gd name="T11" fmla="*/ 8 h 70"/>
                <a:gd name="T12" fmla="*/ 76 w 76"/>
                <a:gd name="T13" fmla="*/ 6 h 70"/>
                <a:gd name="T14" fmla="*/ 76 w 76"/>
                <a:gd name="T15" fmla="*/ 0 h 70"/>
                <a:gd name="T16" fmla="*/ 68 w 76"/>
                <a:gd name="T17" fmla="*/ 2 h 70"/>
                <a:gd name="T18" fmla="*/ 58 w 76"/>
                <a:gd name="T19" fmla="*/ 4 h 70"/>
                <a:gd name="T20" fmla="*/ 52 w 76"/>
                <a:gd name="T21" fmla="*/ 4 h 70"/>
                <a:gd name="T22" fmla="*/ 46 w 76"/>
                <a:gd name="T23" fmla="*/ 8 h 70"/>
                <a:gd name="T24" fmla="*/ 40 w 76"/>
                <a:gd name="T25" fmla="*/ 8 h 70"/>
                <a:gd name="T26" fmla="*/ 34 w 76"/>
                <a:gd name="T27" fmla="*/ 6 h 70"/>
                <a:gd name="T28" fmla="*/ 26 w 76"/>
                <a:gd name="T29" fmla="*/ 6 h 70"/>
                <a:gd name="T30" fmla="*/ 22 w 76"/>
                <a:gd name="T31" fmla="*/ 8 h 70"/>
                <a:gd name="T32" fmla="*/ 14 w 76"/>
                <a:gd name="T33" fmla="*/ 10 h 70"/>
                <a:gd name="T34" fmla="*/ 10 w 76"/>
                <a:gd name="T35" fmla="*/ 10 h 70"/>
                <a:gd name="T36" fmla="*/ 8 w 76"/>
                <a:gd name="T37" fmla="*/ 16 h 70"/>
                <a:gd name="T38" fmla="*/ 6 w 76"/>
                <a:gd name="T39" fmla="*/ 20 h 70"/>
                <a:gd name="T40" fmla="*/ 2 w 76"/>
                <a:gd name="T41" fmla="*/ 20 h 70"/>
                <a:gd name="T42" fmla="*/ 0 w 76"/>
                <a:gd name="T43" fmla="*/ 20 h 70"/>
                <a:gd name="T44" fmla="*/ 2 w 76"/>
                <a:gd name="T45" fmla="*/ 28 h 70"/>
                <a:gd name="T46" fmla="*/ 2 w 76"/>
                <a:gd name="T47" fmla="*/ 34 h 70"/>
                <a:gd name="T48" fmla="*/ 8 w 76"/>
                <a:gd name="T49" fmla="*/ 40 h 70"/>
                <a:gd name="T50" fmla="*/ 12 w 76"/>
                <a:gd name="T51" fmla="*/ 42 h 70"/>
                <a:gd name="T52" fmla="*/ 12 w 76"/>
                <a:gd name="T53" fmla="*/ 48 h 70"/>
                <a:gd name="T54" fmla="*/ 10 w 76"/>
                <a:gd name="T55" fmla="*/ 48 h 70"/>
                <a:gd name="T56" fmla="*/ 6 w 76"/>
                <a:gd name="T57" fmla="*/ 54 h 70"/>
                <a:gd name="T58" fmla="*/ 4 w 76"/>
                <a:gd name="T59" fmla="*/ 56 h 70"/>
                <a:gd name="T60" fmla="*/ 6 w 76"/>
                <a:gd name="T61" fmla="*/ 58 h 70"/>
                <a:gd name="T62" fmla="*/ 6 w 76"/>
                <a:gd name="T63" fmla="*/ 66 h 70"/>
                <a:gd name="T64" fmla="*/ 12 w 76"/>
                <a:gd name="T65" fmla="*/ 68 h 70"/>
                <a:gd name="T66" fmla="*/ 14 w 76"/>
                <a:gd name="T67" fmla="*/ 70 h 70"/>
                <a:gd name="T68" fmla="*/ 40 w 76"/>
                <a:gd name="T69" fmla="*/ 56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6" h="70">
                  <a:moveTo>
                    <a:pt x="40" y="56"/>
                  </a:moveTo>
                  <a:lnTo>
                    <a:pt x="62" y="40"/>
                  </a:lnTo>
                  <a:lnTo>
                    <a:pt x="64" y="38"/>
                  </a:lnTo>
                  <a:lnTo>
                    <a:pt x="66" y="34"/>
                  </a:lnTo>
                  <a:lnTo>
                    <a:pt x="66" y="32"/>
                  </a:lnTo>
                  <a:lnTo>
                    <a:pt x="64" y="28"/>
                  </a:lnTo>
                  <a:lnTo>
                    <a:pt x="68" y="24"/>
                  </a:lnTo>
                  <a:lnTo>
                    <a:pt x="66" y="20"/>
                  </a:lnTo>
                  <a:lnTo>
                    <a:pt x="64" y="16"/>
                  </a:lnTo>
                  <a:lnTo>
                    <a:pt x="64" y="12"/>
                  </a:lnTo>
                  <a:lnTo>
                    <a:pt x="68" y="8"/>
                  </a:lnTo>
                  <a:lnTo>
                    <a:pt x="72" y="8"/>
                  </a:lnTo>
                  <a:lnTo>
                    <a:pt x="74" y="6"/>
                  </a:lnTo>
                  <a:lnTo>
                    <a:pt x="76" y="6"/>
                  </a:lnTo>
                  <a:lnTo>
                    <a:pt x="76" y="2"/>
                  </a:lnTo>
                  <a:lnTo>
                    <a:pt x="76" y="0"/>
                  </a:lnTo>
                  <a:lnTo>
                    <a:pt x="72" y="2"/>
                  </a:lnTo>
                  <a:lnTo>
                    <a:pt x="68" y="2"/>
                  </a:lnTo>
                  <a:lnTo>
                    <a:pt x="62" y="2"/>
                  </a:lnTo>
                  <a:lnTo>
                    <a:pt x="58" y="4"/>
                  </a:lnTo>
                  <a:lnTo>
                    <a:pt x="56" y="4"/>
                  </a:lnTo>
                  <a:lnTo>
                    <a:pt x="52" y="4"/>
                  </a:lnTo>
                  <a:lnTo>
                    <a:pt x="50" y="6"/>
                  </a:lnTo>
                  <a:lnTo>
                    <a:pt x="46" y="8"/>
                  </a:lnTo>
                  <a:lnTo>
                    <a:pt x="46" y="8"/>
                  </a:lnTo>
                  <a:lnTo>
                    <a:pt x="40" y="8"/>
                  </a:lnTo>
                  <a:lnTo>
                    <a:pt x="36" y="8"/>
                  </a:lnTo>
                  <a:lnTo>
                    <a:pt x="34" y="6"/>
                  </a:lnTo>
                  <a:lnTo>
                    <a:pt x="32" y="6"/>
                  </a:lnTo>
                  <a:lnTo>
                    <a:pt x="26" y="6"/>
                  </a:lnTo>
                  <a:lnTo>
                    <a:pt x="24" y="8"/>
                  </a:lnTo>
                  <a:lnTo>
                    <a:pt x="22" y="8"/>
                  </a:lnTo>
                  <a:lnTo>
                    <a:pt x="18" y="10"/>
                  </a:lnTo>
                  <a:lnTo>
                    <a:pt x="14" y="10"/>
                  </a:lnTo>
                  <a:lnTo>
                    <a:pt x="12" y="8"/>
                  </a:lnTo>
                  <a:lnTo>
                    <a:pt x="10" y="10"/>
                  </a:lnTo>
                  <a:lnTo>
                    <a:pt x="10" y="14"/>
                  </a:lnTo>
                  <a:lnTo>
                    <a:pt x="8" y="16"/>
                  </a:lnTo>
                  <a:lnTo>
                    <a:pt x="10" y="18"/>
                  </a:lnTo>
                  <a:lnTo>
                    <a:pt x="6" y="20"/>
                  </a:lnTo>
                  <a:lnTo>
                    <a:pt x="4" y="20"/>
                  </a:lnTo>
                  <a:lnTo>
                    <a:pt x="2" y="20"/>
                  </a:lnTo>
                  <a:lnTo>
                    <a:pt x="2" y="20"/>
                  </a:lnTo>
                  <a:lnTo>
                    <a:pt x="0" y="20"/>
                  </a:lnTo>
                  <a:lnTo>
                    <a:pt x="0" y="24"/>
                  </a:lnTo>
                  <a:lnTo>
                    <a:pt x="2" y="28"/>
                  </a:lnTo>
                  <a:lnTo>
                    <a:pt x="4" y="32"/>
                  </a:lnTo>
                  <a:lnTo>
                    <a:pt x="2" y="34"/>
                  </a:lnTo>
                  <a:lnTo>
                    <a:pt x="2" y="38"/>
                  </a:lnTo>
                  <a:lnTo>
                    <a:pt x="8" y="40"/>
                  </a:lnTo>
                  <a:lnTo>
                    <a:pt x="8" y="42"/>
                  </a:lnTo>
                  <a:lnTo>
                    <a:pt x="12" y="42"/>
                  </a:lnTo>
                  <a:lnTo>
                    <a:pt x="12" y="46"/>
                  </a:lnTo>
                  <a:lnTo>
                    <a:pt x="12" y="48"/>
                  </a:lnTo>
                  <a:lnTo>
                    <a:pt x="10" y="48"/>
                  </a:lnTo>
                  <a:lnTo>
                    <a:pt x="10" y="48"/>
                  </a:lnTo>
                  <a:lnTo>
                    <a:pt x="6" y="50"/>
                  </a:lnTo>
                  <a:lnTo>
                    <a:pt x="6" y="54"/>
                  </a:lnTo>
                  <a:lnTo>
                    <a:pt x="4" y="56"/>
                  </a:lnTo>
                  <a:lnTo>
                    <a:pt x="4" y="56"/>
                  </a:lnTo>
                  <a:lnTo>
                    <a:pt x="4" y="58"/>
                  </a:lnTo>
                  <a:lnTo>
                    <a:pt x="6" y="58"/>
                  </a:lnTo>
                  <a:lnTo>
                    <a:pt x="6" y="64"/>
                  </a:lnTo>
                  <a:lnTo>
                    <a:pt x="6" y="66"/>
                  </a:lnTo>
                  <a:lnTo>
                    <a:pt x="6" y="66"/>
                  </a:lnTo>
                  <a:lnTo>
                    <a:pt x="12" y="68"/>
                  </a:lnTo>
                  <a:lnTo>
                    <a:pt x="14" y="70"/>
                  </a:lnTo>
                  <a:lnTo>
                    <a:pt x="14" y="70"/>
                  </a:lnTo>
                  <a:lnTo>
                    <a:pt x="16" y="70"/>
                  </a:lnTo>
                  <a:lnTo>
                    <a:pt x="40" y="56"/>
                  </a:lnTo>
                  <a:lnTo>
                    <a:pt x="40" y="56"/>
                  </a:lnTo>
                  <a:close/>
                </a:path>
              </a:pathLst>
            </a:custGeom>
            <a:grpFill/>
            <a:ln w="6350">
              <a:solidFill>
                <a:srgbClr val="545454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/>
              <a:endParaRPr lang="en-US" sz="3448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83" name="Switzerland">
              <a:extLst>
                <a:ext uri="{FF2B5EF4-FFF2-40B4-BE49-F238E27FC236}">
                  <a16:creationId xmlns:a16="http://schemas.microsoft.com/office/drawing/2014/main" id="{2EA6BE64-6916-4480-A825-B90BE90C3B4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34756" y="3196594"/>
              <a:ext cx="107176" cy="57416"/>
            </a:xfrm>
            <a:custGeom>
              <a:avLst/>
              <a:gdLst>
                <a:gd name="T0" fmla="*/ 24 w 56"/>
                <a:gd name="T1" fmla="*/ 4 h 30"/>
                <a:gd name="T2" fmla="*/ 28 w 56"/>
                <a:gd name="T3" fmla="*/ 4 h 30"/>
                <a:gd name="T4" fmla="*/ 30 w 56"/>
                <a:gd name="T5" fmla="*/ 0 h 30"/>
                <a:gd name="T6" fmla="*/ 32 w 56"/>
                <a:gd name="T7" fmla="*/ 2 h 30"/>
                <a:gd name="T8" fmla="*/ 36 w 56"/>
                <a:gd name="T9" fmla="*/ 2 h 30"/>
                <a:gd name="T10" fmla="*/ 40 w 56"/>
                <a:gd name="T11" fmla="*/ 4 h 30"/>
                <a:gd name="T12" fmla="*/ 44 w 56"/>
                <a:gd name="T13" fmla="*/ 8 h 30"/>
                <a:gd name="T14" fmla="*/ 44 w 56"/>
                <a:gd name="T15" fmla="*/ 10 h 30"/>
                <a:gd name="T16" fmla="*/ 48 w 56"/>
                <a:gd name="T17" fmla="*/ 10 h 30"/>
                <a:gd name="T18" fmla="*/ 52 w 56"/>
                <a:gd name="T19" fmla="*/ 10 h 30"/>
                <a:gd name="T20" fmla="*/ 56 w 56"/>
                <a:gd name="T21" fmla="*/ 14 h 30"/>
                <a:gd name="T22" fmla="*/ 54 w 56"/>
                <a:gd name="T23" fmla="*/ 20 h 30"/>
                <a:gd name="T24" fmla="*/ 50 w 56"/>
                <a:gd name="T25" fmla="*/ 26 h 30"/>
                <a:gd name="T26" fmla="*/ 46 w 56"/>
                <a:gd name="T27" fmla="*/ 24 h 30"/>
                <a:gd name="T28" fmla="*/ 40 w 56"/>
                <a:gd name="T29" fmla="*/ 26 h 30"/>
                <a:gd name="T30" fmla="*/ 36 w 56"/>
                <a:gd name="T31" fmla="*/ 28 h 30"/>
                <a:gd name="T32" fmla="*/ 32 w 56"/>
                <a:gd name="T33" fmla="*/ 24 h 30"/>
                <a:gd name="T34" fmla="*/ 26 w 56"/>
                <a:gd name="T35" fmla="*/ 30 h 30"/>
                <a:gd name="T36" fmla="*/ 18 w 56"/>
                <a:gd name="T37" fmla="*/ 30 h 30"/>
                <a:gd name="T38" fmla="*/ 14 w 56"/>
                <a:gd name="T39" fmla="*/ 28 h 30"/>
                <a:gd name="T40" fmla="*/ 12 w 56"/>
                <a:gd name="T41" fmla="*/ 24 h 30"/>
                <a:gd name="T42" fmla="*/ 6 w 56"/>
                <a:gd name="T43" fmla="*/ 22 h 30"/>
                <a:gd name="T44" fmla="*/ 6 w 56"/>
                <a:gd name="T45" fmla="*/ 26 h 30"/>
                <a:gd name="T46" fmla="*/ 0 w 56"/>
                <a:gd name="T47" fmla="*/ 26 h 30"/>
                <a:gd name="T48" fmla="*/ 2 w 56"/>
                <a:gd name="T49" fmla="*/ 24 h 30"/>
                <a:gd name="T50" fmla="*/ 4 w 56"/>
                <a:gd name="T51" fmla="*/ 22 h 30"/>
                <a:gd name="T52" fmla="*/ 6 w 56"/>
                <a:gd name="T53" fmla="*/ 14 h 30"/>
                <a:gd name="T54" fmla="*/ 12 w 56"/>
                <a:gd name="T55" fmla="*/ 10 h 30"/>
                <a:gd name="T56" fmla="*/ 12 w 56"/>
                <a:gd name="T57" fmla="*/ 6 h 30"/>
                <a:gd name="T58" fmla="*/ 12 w 56"/>
                <a:gd name="T59" fmla="*/ 2 h 30"/>
                <a:gd name="T60" fmla="*/ 16 w 56"/>
                <a:gd name="T61" fmla="*/ 4 h 30"/>
                <a:gd name="T62" fmla="*/ 22 w 56"/>
                <a:gd name="T63" fmla="*/ 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6" h="30">
                  <a:moveTo>
                    <a:pt x="22" y="2"/>
                  </a:moveTo>
                  <a:lnTo>
                    <a:pt x="24" y="4"/>
                  </a:lnTo>
                  <a:lnTo>
                    <a:pt x="26" y="2"/>
                  </a:lnTo>
                  <a:lnTo>
                    <a:pt x="28" y="4"/>
                  </a:lnTo>
                  <a:lnTo>
                    <a:pt x="30" y="2"/>
                  </a:lnTo>
                  <a:lnTo>
                    <a:pt x="30" y="0"/>
                  </a:lnTo>
                  <a:lnTo>
                    <a:pt x="32" y="0"/>
                  </a:lnTo>
                  <a:lnTo>
                    <a:pt x="32" y="2"/>
                  </a:lnTo>
                  <a:lnTo>
                    <a:pt x="34" y="2"/>
                  </a:lnTo>
                  <a:lnTo>
                    <a:pt x="36" y="2"/>
                  </a:lnTo>
                  <a:lnTo>
                    <a:pt x="38" y="2"/>
                  </a:lnTo>
                  <a:lnTo>
                    <a:pt x="40" y="4"/>
                  </a:lnTo>
                  <a:lnTo>
                    <a:pt x="44" y="6"/>
                  </a:lnTo>
                  <a:lnTo>
                    <a:pt x="44" y="8"/>
                  </a:lnTo>
                  <a:lnTo>
                    <a:pt x="42" y="10"/>
                  </a:lnTo>
                  <a:lnTo>
                    <a:pt x="44" y="10"/>
                  </a:lnTo>
                  <a:lnTo>
                    <a:pt x="46" y="10"/>
                  </a:lnTo>
                  <a:lnTo>
                    <a:pt x="48" y="10"/>
                  </a:lnTo>
                  <a:lnTo>
                    <a:pt x="50" y="12"/>
                  </a:lnTo>
                  <a:lnTo>
                    <a:pt x="52" y="10"/>
                  </a:lnTo>
                  <a:lnTo>
                    <a:pt x="54" y="10"/>
                  </a:lnTo>
                  <a:lnTo>
                    <a:pt x="56" y="14"/>
                  </a:lnTo>
                  <a:lnTo>
                    <a:pt x="52" y="16"/>
                  </a:lnTo>
                  <a:lnTo>
                    <a:pt x="54" y="20"/>
                  </a:lnTo>
                  <a:lnTo>
                    <a:pt x="50" y="22"/>
                  </a:lnTo>
                  <a:lnTo>
                    <a:pt x="50" y="26"/>
                  </a:lnTo>
                  <a:lnTo>
                    <a:pt x="46" y="24"/>
                  </a:lnTo>
                  <a:lnTo>
                    <a:pt x="46" y="24"/>
                  </a:lnTo>
                  <a:lnTo>
                    <a:pt x="40" y="22"/>
                  </a:lnTo>
                  <a:lnTo>
                    <a:pt x="40" y="26"/>
                  </a:lnTo>
                  <a:lnTo>
                    <a:pt x="38" y="30"/>
                  </a:lnTo>
                  <a:lnTo>
                    <a:pt x="36" y="28"/>
                  </a:lnTo>
                  <a:lnTo>
                    <a:pt x="32" y="26"/>
                  </a:lnTo>
                  <a:lnTo>
                    <a:pt x="32" y="24"/>
                  </a:lnTo>
                  <a:lnTo>
                    <a:pt x="30" y="22"/>
                  </a:lnTo>
                  <a:lnTo>
                    <a:pt x="26" y="30"/>
                  </a:lnTo>
                  <a:lnTo>
                    <a:pt x="22" y="28"/>
                  </a:lnTo>
                  <a:lnTo>
                    <a:pt x="18" y="30"/>
                  </a:lnTo>
                  <a:lnTo>
                    <a:pt x="14" y="30"/>
                  </a:lnTo>
                  <a:lnTo>
                    <a:pt x="14" y="28"/>
                  </a:lnTo>
                  <a:lnTo>
                    <a:pt x="12" y="26"/>
                  </a:lnTo>
                  <a:lnTo>
                    <a:pt x="12" y="24"/>
                  </a:lnTo>
                  <a:lnTo>
                    <a:pt x="10" y="22"/>
                  </a:lnTo>
                  <a:lnTo>
                    <a:pt x="6" y="22"/>
                  </a:lnTo>
                  <a:lnTo>
                    <a:pt x="4" y="24"/>
                  </a:lnTo>
                  <a:lnTo>
                    <a:pt x="6" y="26"/>
                  </a:lnTo>
                  <a:lnTo>
                    <a:pt x="4" y="28"/>
                  </a:lnTo>
                  <a:lnTo>
                    <a:pt x="0" y="26"/>
                  </a:lnTo>
                  <a:lnTo>
                    <a:pt x="0" y="24"/>
                  </a:lnTo>
                  <a:lnTo>
                    <a:pt x="2" y="24"/>
                  </a:lnTo>
                  <a:lnTo>
                    <a:pt x="4" y="24"/>
                  </a:lnTo>
                  <a:lnTo>
                    <a:pt x="4" y="22"/>
                  </a:lnTo>
                  <a:lnTo>
                    <a:pt x="4" y="18"/>
                  </a:lnTo>
                  <a:lnTo>
                    <a:pt x="6" y="14"/>
                  </a:lnTo>
                  <a:lnTo>
                    <a:pt x="8" y="12"/>
                  </a:lnTo>
                  <a:lnTo>
                    <a:pt x="12" y="10"/>
                  </a:lnTo>
                  <a:lnTo>
                    <a:pt x="14" y="8"/>
                  </a:lnTo>
                  <a:lnTo>
                    <a:pt x="12" y="6"/>
                  </a:lnTo>
                  <a:lnTo>
                    <a:pt x="10" y="4"/>
                  </a:lnTo>
                  <a:lnTo>
                    <a:pt x="12" y="2"/>
                  </a:lnTo>
                  <a:lnTo>
                    <a:pt x="14" y="2"/>
                  </a:lnTo>
                  <a:lnTo>
                    <a:pt x="16" y="4"/>
                  </a:lnTo>
                  <a:lnTo>
                    <a:pt x="18" y="4"/>
                  </a:lnTo>
                  <a:lnTo>
                    <a:pt x="22" y="2"/>
                  </a:lnTo>
                  <a:close/>
                </a:path>
              </a:pathLst>
            </a:custGeom>
            <a:grpFill/>
            <a:ln w="6350">
              <a:solidFill>
                <a:srgbClr val="545454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/>
              <a:endParaRPr lang="en-US" sz="3448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84" name="Sweden">
              <a:extLst>
                <a:ext uri="{FF2B5EF4-FFF2-40B4-BE49-F238E27FC236}">
                  <a16:creationId xmlns:a16="http://schemas.microsoft.com/office/drawing/2014/main" id="{95D7CE94-53BC-42AD-966B-E0A888052A1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134277" y="2427223"/>
              <a:ext cx="233491" cy="532053"/>
            </a:xfrm>
            <a:custGeom>
              <a:avLst/>
              <a:gdLst>
                <a:gd name="T0" fmla="*/ 6 w 122"/>
                <a:gd name="T1" fmla="*/ 200 h 278"/>
                <a:gd name="T2" fmla="*/ 12 w 122"/>
                <a:gd name="T3" fmla="*/ 186 h 278"/>
                <a:gd name="T4" fmla="*/ 14 w 122"/>
                <a:gd name="T5" fmla="*/ 164 h 278"/>
                <a:gd name="T6" fmla="*/ 6 w 122"/>
                <a:gd name="T7" fmla="*/ 136 h 278"/>
                <a:gd name="T8" fmla="*/ 18 w 122"/>
                <a:gd name="T9" fmla="*/ 112 h 278"/>
                <a:gd name="T10" fmla="*/ 24 w 122"/>
                <a:gd name="T11" fmla="*/ 78 h 278"/>
                <a:gd name="T12" fmla="*/ 34 w 122"/>
                <a:gd name="T13" fmla="*/ 62 h 278"/>
                <a:gd name="T14" fmla="*/ 40 w 122"/>
                <a:gd name="T15" fmla="*/ 36 h 278"/>
                <a:gd name="T16" fmla="*/ 52 w 122"/>
                <a:gd name="T17" fmla="*/ 24 h 278"/>
                <a:gd name="T18" fmla="*/ 58 w 122"/>
                <a:gd name="T19" fmla="*/ 16 h 278"/>
                <a:gd name="T20" fmla="*/ 72 w 122"/>
                <a:gd name="T21" fmla="*/ 14 h 278"/>
                <a:gd name="T22" fmla="*/ 78 w 122"/>
                <a:gd name="T23" fmla="*/ 6 h 278"/>
                <a:gd name="T24" fmla="*/ 84 w 122"/>
                <a:gd name="T25" fmla="*/ 2 h 278"/>
                <a:gd name="T26" fmla="*/ 104 w 122"/>
                <a:gd name="T27" fmla="*/ 16 h 278"/>
                <a:gd name="T28" fmla="*/ 112 w 122"/>
                <a:gd name="T29" fmla="*/ 26 h 278"/>
                <a:gd name="T30" fmla="*/ 114 w 122"/>
                <a:gd name="T31" fmla="*/ 42 h 278"/>
                <a:gd name="T32" fmla="*/ 118 w 122"/>
                <a:gd name="T33" fmla="*/ 64 h 278"/>
                <a:gd name="T34" fmla="*/ 120 w 122"/>
                <a:gd name="T35" fmla="*/ 74 h 278"/>
                <a:gd name="T36" fmla="*/ 106 w 122"/>
                <a:gd name="T37" fmla="*/ 74 h 278"/>
                <a:gd name="T38" fmla="*/ 98 w 122"/>
                <a:gd name="T39" fmla="*/ 76 h 278"/>
                <a:gd name="T40" fmla="*/ 98 w 122"/>
                <a:gd name="T41" fmla="*/ 84 h 278"/>
                <a:gd name="T42" fmla="*/ 98 w 122"/>
                <a:gd name="T43" fmla="*/ 86 h 278"/>
                <a:gd name="T44" fmla="*/ 98 w 122"/>
                <a:gd name="T45" fmla="*/ 98 h 278"/>
                <a:gd name="T46" fmla="*/ 94 w 122"/>
                <a:gd name="T47" fmla="*/ 110 h 278"/>
                <a:gd name="T48" fmla="*/ 84 w 122"/>
                <a:gd name="T49" fmla="*/ 122 h 278"/>
                <a:gd name="T50" fmla="*/ 76 w 122"/>
                <a:gd name="T51" fmla="*/ 128 h 278"/>
                <a:gd name="T52" fmla="*/ 70 w 122"/>
                <a:gd name="T53" fmla="*/ 132 h 278"/>
                <a:gd name="T54" fmla="*/ 64 w 122"/>
                <a:gd name="T55" fmla="*/ 144 h 278"/>
                <a:gd name="T56" fmla="*/ 60 w 122"/>
                <a:gd name="T57" fmla="*/ 156 h 278"/>
                <a:gd name="T58" fmla="*/ 60 w 122"/>
                <a:gd name="T59" fmla="*/ 168 h 278"/>
                <a:gd name="T60" fmla="*/ 64 w 122"/>
                <a:gd name="T61" fmla="*/ 178 h 278"/>
                <a:gd name="T62" fmla="*/ 74 w 122"/>
                <a:gd name="T63" fmla="*/ 186 h 278"/>
                <a:gd name="T64" fmla="*/ 74 w 122"/>
                <a:gd name="T65" fmla="*/ 204 h 278"/>
                <a:gd name="T66" fmla="*/ 64 w 122"/>
                <a:gd name="T67" fmla="*/ 202 h 278"/>
                <a:gd name="T68" fmla="*/ 54 w 122"/>
                <a:gd name="T69" fmla="*/ 202 h 278"/>
                <a:gd name="T70" fmla="*/ 62 w 122"/>
                <a:gd name="T71" fmla="*/ 204 h 278"/>
                <a:gd name="T72" fmla="*/ 76 w 122"/>
                <a:gd name="T73" fmla="*/ 208 h 278"/>
                <a:gd name="T74" fmla="*/ 68 w 122"/>
                <a:gd name="T75" fmla="*/ 210 h 278"/>
                <a:gd name="T76" fmla="*/ 62 w 122"/>
                <a:gd name="T77" fmla="*/ 218 h 278"/>
                <a:gd name="T78" fmla="*/ 58 w 122"/>
                <a:gd name="T79" fmla="*/ 224 h 278"/>
                <a:gd name="T80" fmla="*/ 58 w 122"/>
                <a:gd name="T81" fmla="*/ 234 h 278"/>
                <a:gd name="T82" fmla="*/ 60 w 122"/>
                <a:gd name="T83" fmla="*/ 248 h 278"/>
                <a:gd name="T84" fmla="*/ 50 w 122"/>
                <a:gd name="T85" fmla="*/ 264 h 278"/>
                <a:gd name="T86" fmla="*/ 36 w 122"/>
                <a:gd name="T87" fmla="*/ 272 h 278"/>
                <a:gd name="T88" fmla="*/ 22 w 122"/>
                <a:gd name="T89" fmla="*/ 274 h 278"/>
                <a:gd name="T90" fmla="*/ 22 w 122"/>
                <a:gd name="T91" fmla="*/ 258 h 278"/>
                <a:gd name="T92" fmla="*/ 10 w 122"/>
                <a:gd name="T93" fmla="*/ 244 h 278"/>
                <a:gd name="T94" fmla="*/ 6 w 122"/>
                <a:gd name="T95" fmla="*/ 232 h 278"/>
                <a:gd name="T96" fmla="*/ 4 w 122"/>
                <a:gd name="T97" fmla="*/ 226 h 278"/>
                <a:gd name="T98" fmla="*/ 0 w 122"/>
                <a:gd name="T99" fmla="*/ 218 h 278"/>
                <a:gd name="T100" fmla="*/ 78 w 122"/>
                <a:gd name="T101" fmla="*/ 206 h 278"/>
                <a:gd name="T102" fmla="*/ 4 w 122"/>
                <a:gd name="T103" fmla="*/ 232 h 278"/>
                <a:gd name="T104" fmla="*/ 84 w 122"/>
                <a:gd name="T105" fmla="*/ 222 h 278"/>
                <a:gd name="T106" fmla="*/ 86 w 122"/>
                <a:gd name="T107" fmla="*/ 234 h 278"/>
                <a:gd name="T108" fmla="*/ 84 w 122"/>
                <a:gd name="T109" fmla="*/ 244 h 278"/>
                <a:gd name="T110" fmla="*/ 84 w 122"/>
                <a:gd name="T111" fmla="*/ 234 h 278"/>
                <a:gd name="T112" fmla="*/ 76 w 122"/>
                <a:gd name="T113" fmla="*/ 244 h 278"/>
                <a:gd name="T114" fmla="*/ 60 w 122"/>
                <a:gd name="T115" fmla="*/ 262 h 278"/>
                <a:gd name="T116" fmla="*/ 64 w 122"/>
                <a:gd name="T117" fmla="*/ 246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22" h="278">
                  <a:moveTo>
                    <a:pt x="2" y="212"/>
                  </a:moveTo>
                  <a:lnTo>
                    <a:pt x="4" y="214"/>
                  </a:lnTo>
                  <a:lnTo>
                    <a:pt x="6" y="216"/>
                  </a:lnTo>
                  <a:lnTo>
                    <a:pt x="6" y="214"/>
                  </a:lnTo>
                  <a:lnTo>
                    <a:pt x="6" y="206"/>
                  </a:lnTo>
                  <a:lnTo>
                    <a:pt x="4" y="202"/>
                  </a:lnTo>
                  <a:lnTo>
                    <a:pt x="6" y="200"/>
                  </a:lnTo>
                  <a:lnTo>
                    <a:pt x="6" y="200"/>
                  </a:lnTo>
                  <a:lnTo>
                    <a:pt x="6" y="196"/>
                  </a:lnTo>
                  <a:lnTo>
                    <a:pt x="6" y="196"/>
                  </a:lnTo>
                  <a:lnTo>
                    <a:pt x="10" y="196"/>
                  </a:lnTo>
                  <a:lnTo>
                    <a:pt x="12" y="194"/>
                  </a:lnTo>
                  <a:lnTo>
                    <a:pt x="10" y="190"/>
                  </a:lnTo>
                  <a:lnTo>
                    <a:pt x="12" y="186"/>
                  </a:lnTo>
                  <a:lnTo>
                    <a:pt x="10" y="184"/>
                  </a:lnTo>
                  <a:lnTo>
                    <a:pt x="10" y="178"/>
                  </a:lnTo>
                  <a:lnTo>
                    <a:pt x="8" y="174"/>
                  </a:lnTo>
                  <a:lnTo>
                    <a:pt x="8" y="172"/>
                  </a:lnTo>
                  <a:lnTo>
                    <a:pt x="14" y="170"/>
                  </a:lnTo>
                  <a:lnTo>
                    <a:pt x="14" y="166"/>
                  </a:lnTo>
                  <a:lnTo>
                    <a:pt x="14" y="164"/>
                  </a:lnTo>
                  <a:lnTo>
                    <a:pt x="10" y="158"/>
                  </a:lnTo>
                  <a:lnTo>
                    <a:pt x="8" y="156"/>
                  </a:lnTo>
                  <a:lnTo>
                    <a:pt x="8" y="152"/>
                  </a:lnTo>
                  <a:lnTo>
                    <a:pt x="8" y="148"/>
                  </a:lnTo>
                  <a:lnTo>
                    <a:pt x="8" y="142"/>
                  </a:lnTo>
                  <a:lnTo>
                    <a:pt x="6" y="140"/>
                  </a:lnTo>
                  <a:lnTo>
                    <a:pt x="6" y="136"/>
                  </a:lnTo>
                  <a:lnTo>
                    <a:pt x="6" y="130"/>
                  </a:lnTo>
                  <a:lnTo>
                    <a:pt x="4" y="124"/>
                  </a:lnTo>
                  <a:lnTo>
                    <a:pt x="6" y="118"/>
                  </a:lnTo>
                  <a:lnTo>
                    <a:pt x="8" y="112"/>
                  </a:lnTo>
                  <a:lnTo>
                    <a:pt x="12" y="112"/>
                  </a:lnTo>
                  <a:lnTo>
                    <a:pt x="14" y="112"/>
                  </a:lnTo>
                  <a:lnTo>
                    <a:pt x="18" y="112"/>
                  </a:lnTo>
                  <a:lnTo>
                    <a:pt x="20" y="110"/>
                  </a:lnTo>
                  <a:lnTo>
                    <a:pt x="20" y="104"/>
                  </a:lnTo>
                  <a:lnTo>
                    <a:pt x="20" y="102"/>
                  </a:lnTo>
                  <a:lnTo>
                    <a:pt x="20" y="100"/>
                  </a:lnTo>
                  <a:lnTo>
                    <a:pt x="24" y="90"/>
                  </a:lnTo>
                  <a:lnTo>
                    <a:pt x="24" y="84"/>
                  </a:lnTo>
                  <a:lnTo>
                    <a:pt x="24" y="78"/>
                  </a:lnTo>
                  <a:lnTo>
                    <a:pt x="26" y="74"/>
                  </a:lnTo>
                  <a:lnTo>
                    <a:pt x="26" y="72"/>
                  </a:lnTo>
                  <a:lnTo>
                    <a:pt x="24" y="70"/>
                  </a:lnTo>
                  <a:lnTo>
                    <a:pt x="24" y="68"/>
                  </a:lnTo>
                  <a:lnTo>
                    <a:pt x="28" y="64"/>
                  </a:lnTo>
                  <a:lnTo>
                    <a:pt x="32" y="64"/>
                  </a:lnTo>
                  <a:lnTo>
                    <a:pt x="34" y="62"/>
                  </a:lnTo>
                  <a:lnTo>
                    <a:pt x="34" y="60"/>
                  </a:lnTo>
                  <a:lnTo>
                    <a:pt x="38" y="54"/>
                  </a:lnTo>
                  <a:lnTo>
                    <a:pt x="42" y="50"/>
                  </a:lnTo>
                  <a:lnTo>
                    <a:pt x="42" y="46"/>
                  </a:lnTo>
                  <a:lnTo>
                    <a:pt x="42" y="42"/>
                  </a:lnTo>
                  <a:lnTo>
                    <a:pt x="40" y="42"/>
                  </a:lnTo>
                  <a:lnTo>
                    <a:pt x="40" y="36"/>
                  </a:lnTo>
                  <a:lnTo>
                    <a:pt x="42" y="34"/>
                  </a:lnTo>
                  <a:lnTo>
                    <a:pt x="42" y="32"/>
                  </a:lnTo>
                  <a:lnTo>
                    <a:pt x="44" y="30"/>
                  </a:lnTo>
                  <a:lnTo>
                    <a:pt x="46" y="28"/>
                  </a:lnTo>
                  <a:lnTo>
                    <a:pt x="48" y="24"/>
                  </a:lnTo>
                  <a:lnTo>
                    <a:pt x="50" y="22"/>
                  </a:lnTo>
                  <a:lnTo>
                    <a:pt x="52" y="24"/>
                  </a:lnTo>
                  <a:lnTo>
                    <a:pt x="54" y="26"/>
                  </a:lnTo>
                  <a:lnTo>
                    <a:pt x="56" y="24"/>
                  </a:lnTo>
                  <a:lnTo>
                    <a:pt x="56" y="22"/>
                  </a:lnTo>
                  <a:lnTo>
                    <a:pt x="56" y="20"/>
                  </a:lnTo>
                  <a:lnTo>
                    <a:pt x="56" y="20"/>
                  </a:lnTo>
                  <a:lnTo>
                    <a:pt x="56" y="18"/>
                  </a:lnTo>
                  <a:lnTo>
                    <a:pt x="58" y="16"/>
                  </a:lnTo>
                  <a:lnTo>
                    <a:pt x="56" y="14"/>
                  </a:lnTo>
                  <a:lnTo>
                    <a:pt x="56" y="12"/>
                  </a:lnTo>
                  <a:lnTo>
                    <a:pt x="60" y="12"/>
                  </a:lnTo>
                  <a:lnTo>
                    <a:pt x="64" y="12"/>
                  </a:lnTo>
                  <a:lnTo>
                    <a:pt x="68" y="12"/>
                  </a:lnTo>
                  <a:lnTo>
                    <a:pt x="70" y="14"/>
                  </a:lnTo>
                  <a:lnTo>
                    <a:pt x="72" y="14"/>
                  </a:lnTo>
                  <a:lnTo>
                    <a:pt x="74" y="16"/>
                  </a:lnTo>
                  <a:lnTo>
                    <a:pt x="76" y="16"/>
                  </a:lnTo>
                  <a:lnTo>
                    <a:pt x="76" y="16"/>
                  </a:lnTo>
                  <a:lnTo>
                    <a:pt x="76" y="14"/>
                  </a:lnTo>
                  <a:lnTo>
                    <a:pt x="76" y="10"/>
                  </a:lnTo>
                  <a:lnTo>
                    <a:pt x="76" y="8"/>
                  </a:lnTo>
                  <a:lnTo>
                    <a:pt x="78" y="6"/>
                  </a:lnTo>
                  <a:lnTo>
                    <a:pt x="78" y="4"/>
                  </a:lnTo>
                  <a:lnTo>
                    <a:pt x="74" y="2"/>
                  </a:lnTo>
                  <a:lnTo>
                    <a:pt x="74" y="0"/>
                  </a:lnTo>
                  <a:lnTo>
                    <a:pt x="78" y="2"/>
                  </a:lnTo>
                  <a:lnTo>
                    <a:pt x="80" y="0"/>
                  </a:lnTo>
                  <a:lnTo>
                    <a:pt x="82" y="0"/>
                  </a:lnTo>
                  <a:lnTo>
                    <a:pt x="84" y="2"/>
                  </a:lnTo>
                  <a:lnTo>
                    <a:pt x="86" y="4"/>
                  </a:lnTo>
                  <a:lnTo>
                    <a:pt x="90" y="8"/>
                  </a:lnTo>
                  <a:lnTo>
                    <a:pt x="94" y="12"/>
                  </a:lnTo>
                  <a:lnTo>
                    <a:pt x="98" y="12"/>
                  </a:lnTo>
                  <a:lnTo>
                    <a:pt x="100" y="12"/>
                  </a:lnTo>
                  <a:lnTo>
                    <a:pt x="102" y="14"/>
                  </a:lnTo>
                  <a:lnTo>
                    <a:pt x="104" y="16"/>
                  </a:lnTo>
                  <a:lnTo>
                    <a:pt x="106" y="18"/>
                  </a:lnTo>
                  <a:lnTo>
                    <a:pt x="106" y="18"/>
                  </a:lnTo>
                  <a:lnTo>
                    <a:pt x="108" y="18"/>
                  </a:lnTo>
                  <a:lnTo>
                    <a:pt x="110" y="22"/>
                  </a:lnTo>
                  <a:lnTo>
                    <a:pt x="112" y="22"/>
                  </a:lnTo>
                  <a:lnTo>
                    <a:pt x="112" y="22"/>
                  </a:lnTo>
                  <a:lnTo>
                    <a:pt x="112" y="26"/>
                  </a:lnTo>
                  <a:lnTo>
                    <a:pt x="112" y="30"/>
                  </a:lnTo>
                  <a:lnTo>
                    <a:pt x="112" y="32"/>
                  </a:lnTo>
                  <a:lnTo>
                    <a:pt x="112" y="34"/>
                  </a:lnTo>
                  <a:lnTo>
                    <a:pt x="114" y="34"/>
                  </a:lnTo>
                  <a:lnTo>
                    <a:pt x="116" y="38"/>
                  </a:lnTo>
                  <a:lnTo>
                    <a:pt x="114" y="40"/>
                  </a:lnTo>
                  <a:lnTo>
                    <a:pt x="114" y="42"/>
                  </a:lnTo>
                  <a:lnTo>
                    <a:pt x="116" y="44"/>
                  </a:lnTo>
                  <a:lnTo>
                    <a:pt x="116" y="50"/>
                  </a:lnTo>
                  <a:lnTo>
                    <a:pt x="116" y="50"/>
                  </a:lnTo>
                  <a:lnTo>
                    <a:pt x="116" y="52"/>
                  </a:lnTo>
                  <a:lnTo>
                    <a:pt x="116" y="58"/>
                  </a:lnTo>
                  <a:lnTo>
                    <a:pt x="116" y="60"/>
                  </a:lnTo>
                  <a:lnTo>
                    <a:pt x="118" y="64"/>
                  </a:lnTo>
                  <a:lnTo>
                    <a:pt x="120" y="64"/>
                  </a:lnTo>
                  <a:lnTo>
                    <a:pt x="122" y="68"/>
                  </a:lnTo>
                  <a:lnTo>
                    <a:pt x="122" y="70"/>
                  </a:lnTo>
                  <a:lnTo>
                    <a:pt x="122" y="72"/>
                  </a:lnTo>
                  <a:lnTo>
                    <a:pt x="122" y="72"/>
                  </a:lnTo>
                  <a:lnTo>
                    <a:pt x="120" y="74"/>
                  </a:lnTo>
                  <a:lnTo>
                    <a:pt x="120" y="74"/>
                  </a:lnTo>
                  <a:lnTo>
                    <a:pt x="118" y="72"/>
                  </a:lnTo>
                  <a:lnTo>
                    <a:pt x="114" y="74"/>
                  </a:lnTo>
                  <a:lnTo>
                    <a:pt x="112" y="72"/>
                  </a:lnTo>
                  <a:lnTo>
                    <a:pt x="112" y="74"/>
                  </a:lnTo>
                  <a:lnTo>
                    <a:pt x="110" y="74"/>
                  </a:lnTo>
                  <a:lnTo>
                    <a:pt x="108" y="72"/>
                  </a:lnTo>
                  <a:lnTo>
                    <a:pt x="106" y="74"/>
                  </a:lnTo>
                  <a:lnTo>
                    <a:pt x="106" y="72"/>
                  </a:lnTo>
                  <a:lnTo>
                    <a:pt x="104" y="72"/>
                  </a:lnTo>
                  <a:lnTo>
                    <a:pt x="104" y="74"/>
                  </a:lnTo>
                  <a:lnTo>
                    <a:pt x="102" y="76"/>
                  </a:lnTo>
                  <a:lnTo>
                    <a:pt x="100" y="78"/>
                  </a:lnTo>
                  <a:lnTo>
                    <a:pt x="100" y="76"/>
                  </a:lnTo>
                  <a:lnTo>
                    <a:pt x="98" y="76"/>
                  </a:lnTo>
                  <a:lnTo>
                    <a:pt x="100" y="78"/>
                  </a:lnTo>
                  <a:lnTo>
                    <a:pt x="102" y="78"/>
                  </a:lnTo>
                  <a:lnTo>
                    <a:pt x="100" y="80"/>
                  </a:lnTo>
                  <a:lnTo>
                    <a:pt x="98" y="80"/>
                  </a:lnTo>
                  <a:lnTo>
                    <a:pt x="96" y="82"/>
                  </a:lnTo>
                  <a:lnTo>
                    <a:pt x="98" y="82"/>
                  </a:lnTo>
                  <a:lnTo>
                    <a:pt x="98" y="84"/>
                  </a:lnTo>
                  <a:lnTo>
                    <a:pt x="96" y="84"/>
                  </a:lnTo>
                  <a:lnTo>
                    <a:pt x="96" y="84"/>
                  </a:lnTo>
                  <a:lnTo>
                    <a:pt x="94" y="84"/>
                  </a:lnTo>
                  <a:lnTo>
                    <a:pt x="94" y="84"/>
                  </a:lnTo>
                  <a:lnTo>
                    <a:pt x="94" y="86"/>
                  </a:lnTo>
                  <a:lnTo>
                    <a:pt x="96" y="86"/>
                  </a:lnTo>
                  <a:lnTo>
                    <a:pt x="98" y="86"/>
                  </a:lnTo>
                  <a:lnTo>
                    <a:pt x="96" y="88"/>
                  </a:lnTo>
                  <a:lnTo>
                    <a:pt x="96" y="92"/>
                  </a:lnTo>
                  <a:lnTo>
                    <a:pt x="96" y="94"/>
                  </a:lnTo>
                  <a:lnTo>
                    <a:pt x="92" y="96"/>
                  </a:lnTo>
                  <a:lnTo>
                    <a:pt x="96" y="98"/>
                  </a:lnTo>
                  <a:lnTo>
                    <a:pt x="98" y="98"/>
                  </a:lnTo>
                  <a:lnTo>
                    <a:pt x="98" y="98"/>
                  </a:lnTo>
                  <a:lnTo>
                    <a:pt x="96" y="100"/>
                  </a:lnTo>
                  <a:lnTo>
                    <a:pt x="98" y="102"/>
                  </a:lnTo>
                  <a:lnTo>
                    <a:pt x="100" y="102"/>
                  </a:lnTo>
                  <a:lnTo>
                    <a:pt x="98" y="104"/>
                  </a:lnTo>
                  <a:lnTo>
                    <a:pt x="96" y="104"/>
                  </a:lnTo>
                  <a:lnTo>
                    <a:pt x="94" y="106"/>
                  </a:lnTo>
                  <a:lnTo>
                    <a:pt x="94" y="110"/>
                  </a:lnTo>
                  <a:lnTo>
                    <a:pt x="92" y="114"/>
                  </a:lnTo>
                  <a:lnTo>
                    <a:pt x="90" y="114"/>
                  </a:lnTo>
                  <a:lnTo>
                    <a:pt x="88" y="118"/>
                  </a:lnTo>
                  <a:lnTo>
                    <a:pt x="86" y="116"/>
                  </a:lnTo>
                  <a:lnTo>
                    <a:pt x="86" y="118"/>
                  </a:lnTo>
                  <a:lnTo>
                    <a:pt x="86" y="120"/>
                  </a:lnTo>
                  <a:lnTo>
                    <a:pt x="84" y="122"/>
                  </a:lnTo>
                  <a:lnTo>
                    <a:pt x="82" y="124"/>
                  </a:lnTo>
                  <a:lnTo>
                    <a:pt x="82" y="124"/>
                  </a:lnTo>
                  <a:lnTo>
                    <a:pt x="82" y="122"/>
                  </a:lnTo>
                  <a:lnTo>
                    <a:pt x="78" y="122"/>
                  </a:lnTo>
                  <a:lnTo>
                    <a:pt x="78" y="124"/>
                  </a:lnTo>
                  <a:lnTo>
                    <a:pt x="78" y="128"/>
                  </a:lnTo>
                  <a:lnTo>
                    <a:pt x="76" y="128"/>
                  </a:lnTo>
                  <a:lnTo>
                    <a:pt x="76" y="128"/>
                  </a:lnTo>
                  <a:lnTo>
                    <a:pt x="74" y="128"/>
                  </a:lnTo>
                  <a:lnTo>
                    <a:pt x="74" y="130"/>
                  </a:lnTo>
                  <a:lnTo>
                    <a:pt x="72" y="130"/>
                  </a:lnTo>
                  <a:lnTo>
                    <a:pt x="72" y="128"/>
                  </a:lnTo>
                  <a:lnTo>
                    <a:pt x="70" y="130"/>
                  </a:lnTo>
                  <a:lnTo>
                    <a:pt x="70" y="132"/>
                  </a:lnTo>
                  <a:lnTo>
                    <a:pt x="70" y="134"/>
                  </a:lnTo>
                  <a:lnTo>
                    <a:pt x="70" y="134"/>
                  </a:lnTo>
                  <a:lnTo>
                    <a:pt x="68" y="138"/>
                  </a:lnTo>
                  <a:lnTo>
                    <a:pt x="64" y="136"/>
                  </a:lnTo>
                  <a:lnTo>
                    <a:pt x="64" y="138"/>
                  </a:lnTo>
                  <a:lnTo>
                    <a:pt x="66" y="140"/>
                  </a:lnTo>
                  <a:lnTo>
                    <a:pt x="64" y="144"/>
                  </a:lnTo>
                  <a:lnTo>
                    <a:pt x="60" y="144"/>
                  </a:lnTo>
                  <a:lnTo>
                    <a:pt x="58" y="144"/>
                  </a:lnTo>
                  <a:lnTo>
                    <a:pt x="60" y="146"/>
                  </a:lnTo>
                  <a:lnTo>
                    <a:pt x="62" y="150"/>
                  </a:lnTo>
                  <a:lnTo>
                    <a:pt x="60" y="150"/>
                  </a:lnTo>
                  <a:lnTo>
                    <a:pt x="62" y="154"/>
                  </a:lnTo>
                  <a:lnTo>
                    <a:pt x="60" y="156"/>
                  </a:lnTo>
                  <a:lnTo>
                    <a:pt x="62" y="160"/>
                  </a:lnTo>
                  <a:lnTo>
                    <a:pt x="62" y="162"/>
                  </a:lnTo>
                  <a:lnTo>
                    <a:pt x="60" y="160"/>
                  </a:lnTo>
                  <a:lnTo>
                    <a:pt x="60" y="162"/>
                  </a:lnTo>
                  <a:lnTo>
                    <a:pt x="60" y="164"/>
                  </a:lnTo>
                  <a:lnTo>
                    <a:pt x="58" y="166"/>
                  </a:lnTo>
                  <a:lnTo>
                    <a:pt x="60" y="168"/>
                  </a:lnTo>
                  <a:lnTo>
                    <a:pt x="60" y="168"/>
                  </a:lnTo>
                  <a:lnTo>
                    <a:pt x="60" y="170"/>
                  </a:lnTo>
                  <a:lnTo>
                    <a:pt x="60" y="172"/>
                  </a:lnTo>
                  <a:lnTo>
                    <a:pt x="58" y="174"/>
                  </a:lnTo>
                  <a:lnTo>
                    <a:pt x="60" y="176"/>
                  </a:lnTo>
                  <a:lnTo>
                    <a:pt x="62" y="178"/>
                  </a:lnTo>
                  <a:lnTo>
                    <a:pt x="64" y="178"/>
                  </a:lnTo>
                  <a:lnTo>
                    <a:pt x="64" y="180"/>
                  </a:lnTo>
                  <a:lnTo>
                    <a:pt x="64" y="180"/>
                  </a:lnTo>
                  <a:lnTo>
                    <a:pt x="66" y="182"/>
                  </a:lnTo>
                  <a:lnTo>
                    <a:pt x="68" y="180"/>
                  </a:lnTo>
                  <a:lnTo>
                    <a:pt x="70" y="180"/>
                  </a:lnTo>
                  <a:lnTo>
                    <a:pt x="70" y="182"/>
                  </a:lnTo>
                  <a:lnTo>
                    <a:pt x="74" y="186"/>
                  </a:lnTo>
                  <a:lnTo>
                    <a:pt x="74" y="188"/>
                  </a:lnTo>
                  <a:lnTo>
                    <a:pt x="78" y="190"/>
                  </a:lnTo>
                  <a:lnTo>
                    <a:pt x="78" y="192"/>
                  </a:lnTo>
                  <a:lnTo>
                    <a:pt x="80" y="194"/>
                  </a:lnTo>
                  <a:lnTo>
                    <a:pt x="78" y="198"/>
                  </a:lnTo>
                  <a:lnTo>
                    <a:pt x="76" y="202"/>
                  </a:lnTo>
                  <a:lnTo>
                    <a:pt x="74" y="204"/>
                  </a:lnTo>
                  <a:lnTo>
                    <a:pt x="70" y="204"/>
                  </a:lnTo>
                  <a:lnTo>
                    <a:pt x="70" y="204"/>
                  </a:lnTo>
                  <a:lnTo>
                    <a:pt x="70" y="202"/>
                  </a:lnTo>
                  <a:lnTo>
                    <a:pt x="66" y="200"/>
                  </a:lnTo>
                  <a:lnTo>
                    <a:pt x="66" y="200"/>
                  </a:lnTo>
                  <a:lnTo>
                    <a:pt x="66" y="202"/>
                  </a:lnTo>
                  <a:lnTo>
                    <a:pt x="64" y="202"/>
                  </a:lnTo>
                  <a:lnTo>
                    <a:pt x="62" y="200"/>
                  </a:lnTo>
                  <a:lnTo>
                    <a:pt x="60" y="200"/>
                  </a:lnTo>
                  <a:lnTo>
                    <a:pt x="60" y="202"/>
                  </a:lnTo>
                  <a:lnTo>
                    <a:pt x="58" y="202"/>
                  </a:lnTo>
                  <a:lnTo>
                    <a:pt x="56" y="200"/>
                  </a:lnTo>
                  <a:lnTo>
                    <a:pt x="56" y="204"/>
                  </a:lnTo>
                  <a:lnTo>
                    <a:pt x="54" y="202"/>
                  </a:lnTo>
                  <a:lnTo>
                    <a:pt x="52" y="202"/>
                  </a:lnTo>
                  <a:lnTo>
                    <a:pt x="52" y="204"/>
                  </a:lnTo>
                  <a:lnTo>
                    <a:pt x="56" y="204"/>
                  </a:lnTo>
                  <a:lnTo>
                    <a:pt x="56" y="204"/>
                  </a:lnTo>
                  <a:lnTo>
                    <a:pt x="56" y="204"/>
                  </a:lnTo>
                  <a:lnTo>
                    <a:pt x="60" y="204"/>
                  </a:lnTo>
                  <a:lnTo>
                    <a:pt x="62" y="204"/>
                  </a:lnTo>
                  <a:lnTo>
                    <a:pt x="64" y="204"/>
                  </a:lnTo>
                  <a:lnTo>
                    <a:pt x="66" y="208"/>
                  </a:lnTo>
                  <a:lnTo>
                    <a:pt x="68" y="206"/>
                  </a:lnTo>
                  <a:lnTo>
                    <a:pt x="68" y="206"/>
                  </a:lnTo>
                  <a:lnTo>
                    <a:pt x="70" y="206"/>
                  </a:lnTo>
                  <a:lnTo>
                    <a:pt x="74" y="206"/>
                  </a:lnTo>
                  <a:lnTo>
                    <a:pt x="76" y="208"/>
                  </a:lnTo>
                  <a:lnTo>
                    <a:pt x="76" y="210"/>
                  </a:lnTo>
                  <a:lnTo>
                    <a:pt x="74" y="210"/>
                  </a:lnTo>
                  <a:lnTo>
                    <a:pt x="72" y="210"/>
                  </a:lnTo>
                  <a:lnTo>
                    <a:pt x="70" y="214"/>
                  </a:lnTo>
                  <a:lnTo>
                    <a:pt x="68" y="214"/>
                  </a:lnTo>
                  <a:lnTo>
                    <a:pt x="70" y="212"/>
                  </a:lnTo>
                  <a:lnTo>
                    <a:pt x="68" y="210"/>
                  </a:lnTo>
                  <a:lnTo>
                    <a:pt x="68" y="212"/>
                  </a:lnTo>
                  <a:lnTo>
                    <a:pt x="68" y="214"/>
                  </a:lnTo>
                  <a:lnTo>
                    <a:pt x="66" y="214"/>
                  </a:lnTo>
                  <a:lnTo>
                    <a:pt x="64" y="216"/>
                  </a:lnTo>
                  <a:lnTo>
                    <a:pt x="64" y="218"/>
                  </a:lnTo>
                  <a:lnTo>
                    <a:pt x="62" y="218"/>
                  </a:lnTo>
                  <a:lnTo>
                    <a:pt x="62" y="218"/>
                  </a:lnTo>
                  <a:lnTo>
                    <a:pt x="60" y="220"/>
                  </a:lnTo>
                  <a:lnTo>
                    <a:pt x="60" y="218"/>
                  </a:lnTo>
                  <a:lnTo>
                    <a:pt x="58" y="218"/>
                  </a:lnTo>
                  <a:lnTo>
                    <a:pt x="58" y="220"/>
                  </a:lnTo>
                  <a:lnTo>
                    <a:pt x="60" y="222"/>
                  </a:lnTo>
                  <a:lnTo>
                    <a:pt x="62" y="224"/>
                  </a:lnTo>
                  <a:lnTo>
                    <a:pt x="58" y="224"/>
                  </a:lnTo>
                  <a:lnTo>
                    <a:pt x="62" y="224"/>
                  </a:lnTo>
                  <a:lnTo>
                    <a:pt x="62" y="226"/>
                  </a:lnTo>
                  <a:lnTo>
                    <a:pt x="60" y="230"/>
                  </a:lnTo>
                  <a:lnTo>
                    <a:pt x="62" y="232"/>
                  </a:lnTo>
                  <a:lnTo>
                    <a:pt x="60" y="232"/>
                  </a:lnTo>
                  <a:lnTo>
                    <a:pt x="56" y="232"/>
                  </a:lnTo>
                  <a:lnTo>
                    <a:pt x="58" y="234"/>
                  </a:lnTo>
                  <a:lnTo>
                    <a:pt x="56" y="236"/>
                  </a:lnTo>
                  <a:lnTo>
                    <a:pt x="60" y="238"/>
                  </a:lnTo>
                  <a:lnTo>
                    <a:pt x="58" y="240"/>
                  </a:lnTo>
                  <a:lnTo>
                    <a:pt x="60" y="242"/>
                  </a:lnTo>
                  <a:lnTo>
                    <a:pt x="58" y="244"/>
                  </a:lnTo>
                  <a:lnTo>
                    <a:pt x="58" y="246"/>
                  </a:lnTo>
                  <a:lnTo>
                    <a:pt x="60" y="248"/>
                  </a:lnTo>
                  <a:lnTo>
                    <a:pt x="58" y="250"/>
                  </a:lnTo>
                  <a:lnTo>
                    <a:pt x="58" y="256"/>
                  </a:lnTo>
                  <a:lnTo>
                    <a:pt x="56" y="258"/>
                  </a:lnTo>
                  <a:lnTo>
                    <a:pt x="56" y="264"/>
                  </a:lnTo>
                  <a:lnTo>
                    <a:pt x="52" y="266"/>
                  </a:lnTo>
                  <a:lnTo>
                    <a:pt x="50" y="266"/>
                  </a:lnTo>
                  <a:lnTo>
                    <a:pt x="50" y="264"/>
                  </a:lnTo>
                  <a:lnTo>
                    <a:pt x="46" y="266"/>
                  </a:lnTo>
                  <a:lnTo>
                    <a:pt x="42" y="266"/>
                  </a:lnTo>
                  <a:lnTo>
                    <a:pt x="42" y="264"/>
                  </a:lnTo>
                  <a:lnTo>
                    <a:pt x="40" y="266"/>
                  </a:lnTo>
                  <a:lnTo>
                    <a:pt x="36" y="268"/>
                  </a:lnTo>
                  <a:lnTo>
                    <a:pt x="36" y="272"/>
                  </a:lnTo>
                  <a:lnTo>
                    <a:pt x="36" y="272"/>
                  </a:lnTo>
                  <a:lnTo>
                    <a:pt x="36" y="274"/>
                  </a:lnTo>
                  <a:lnTo>
                    <a:pt x="34" y="276"/>
                  </a:lnTo>
                  <a:lnTo>
                    <a:pt x="30" y="276"/>
                  </a:lnTo>
                  <a:lnTo>
                    <a:pt x="24" y="278"/>
                  </a:lnTo>
                  <a:lnTo>
                    <a:pt x="22" y="278"/>
                  </a:lnTo>
                  <a:lnTo>
                    <a:pt x="22" y="276"/>
                  </a:lnTo>
                  <a:lnTo>
                    <a:pt x="22" y="274"/>
                  </a:lnTo>
                  <a:lnTo>
                    <a:pt x="22" y="268"/>
                  </a:lnTo>
                  <a:lnTo>
                    <a:pt x="18" y="268"/>
                  </a:lnTo>
                  <a:lnTo>
                    <a:pt x="18" y="266"/>
                  </a:lnTo>
                  <a:lnTo>
                    <a:pt x="16" y="264"/>
                  </a:lnTo>
                  <a:lnTo>
                    <a:pt x="18" y="262"/>
                  </a:lnTo>
                  <a:lnTo>
                    <a:pt x="20" y="262"/>
                  </a:lnTo>
                  <a:lnTo>
                    <a:pt x="22" y="258"/>
                  </a:lnTo>
                  <a:lnTo>
                    <a:pt x="22" y="256"/>
                  </a:lnTo>
                  <a:lnTo>
                    <a:pt x="18" y="258"/>
                  </a:lnTo>
                  <a:lnTo>
                    <a:pt x="16" y="256"/>
                  </a:lnTo>
                  <a:lnTo>
                    <a:pt x="16" y="252"/>
                  </a:lnTo>
                  <a:lnTo>
                    <a:pt x="14" y="252"/>
                  </a:lnTo>
                  <a:lnTo>
                    <a:pt x="14" y="248"/>
                  </a:lnTo>
                  <a:lnTo>
                    <a:pt x="10" y="244"/>
                  </a:lnTo>
                  <a:lnTo>
                    <a:pt x="10" y="244"/>
                  </a:lnTo>
                  <a:lnTo>
                    <a:pt x="8" y="240"/>
                  </a:lnTo>
                  <a:lnTo>
                    <a:pt x="6" y="240"/>
                  </a:lnTo>
                  <a:lnTo>
                    <a:pt x="4" y="238"/>
                  </a:lnTo>
                  <a:lnTo>
                    <a:pt x="6" y="236"/>
                  </a:lnTo>
                  <a:lnTo>
                    <a:pt x="6" y="234"/>
                  </a:lnTo>
                  <a:lnTo>
                    <a:pt x="6" y="232"/>
                  </a:lnTo>
                  <a:lnTo>
                    <a:pt x="6" y="230"/>
                  </a:lnTo>
                  <a:lnTo>
                    <a:pt x="8" y="228"/>
                  </a:lnTo>
                  <a:lnTo>
                    <a:pt x="8" y="226"/>
                  </a:lnTo>
                  <a:lnTo>
                    <a:pt x="6" y="224"/>
                  </a:lnTo>
                  <a:lnTo>
                    <a:pt x="6" y="224"/>
                  </a:lnTo>
                  <a:lnTo>
                    <a:pt x="6" y="224"/>
                  </a:lnTo>
                  <a:lnTo>
                    <a:pt x="4" y="226"/>
                  </a:lnTo>
                  <a:lnTo>
                    <a:pt x="6" y="228"/>
                  </a:lnTo>
                  <a:lnTo>
                    <a:pt x="4" y="228"/>
                  </a:lnTo>
                  <a:lnTo>
                    <a:pt x="4" y="226"/>
                  </a:lnTo>
                  <a:lnTo>
                    <a:pt x="4" y="224"/>
                  </a:lnTo>
                  <a:lnTo>
                    <a:pt x="2" y="224"/>
                  </a:lnTo>
                  <a:lnTo>
                    <a:pt x="2" y="220"/>
                  </a:lnTo>
                  <a:lnTo>
                    <a:pt x="0" y="218"/>
                  </a:lnTo>
                  <a:lnTo>
                    <a:pt x="0" y="214"/>
                  </a:lnTo>
                  <a:lnTo>
                    <a:pt x="2" y="212"/>
                  </a:lnTo>
                  <a:lnTo>
                    <a:pt x="2" y="212"/>
                  </a:lnTo>
                  <a:close/>
                  <a:moveTo>
                    <a:pt x="74" y="204"/>
                  </a:moveTo>
                  <a:lnTo>
                    <a:pt x="76" y="208"/>
                  </a:lnTo>
                  <a:lnTo>
                    <a:pt x="78" y="208"/>
                  </a:lnTo>
                  <a:lnTo>
                    <a:pt x="78" y="206"/>
                  </a:lnTo>
                  <a:lnTo>
                    <a:pt x="80" y="204"/>
                  </a:lnTo>
                  <a:lnTo>
                    <a:pt x="80" y="202"/>
                  </a:lnTo>
                  <a:lnTo>
                    <a:pt x="76" y="202"/>
                  </a:lnTo>
                  <a:lnTo>
                    <a:pt x="74" y="204"/>
                  </a:lnTo>
                  <a:close/>
                  <a:moveTo>
                    <a:pt x="4" y="230"/>
                  </a:moveTo>
                  <a:lnTo>
                    <a:pt x="4" y="232"/>
                  </a:lnTo>
                  <a:lnTo>
                    <a:pt x="4" y="232"/>
                  </a:lnTo>
                  <a:lnTo>
                    <a:pt x="6" y="230"/>
                  </a:lnTo>
                  <a:lnTo>
                    <a:pt x="4" y="230"/>
                  </a:lnTo>
                  <a:close/>
                  <a:moveTo>
                    <a:pt x="84" y="222"/>
                  </a:moveTo>
                  <a:lnTo>
                    <a:pt x="86" y="224"/>
                  </a:lnTo>
                  <a:lnTo>
                    <a:pt x="88" y="222"/>
                  </a:lnTo>
                  <a:lnTo>
                    <a:pt x="86" y="222"/>
                  </a:lnTo>
                  <a:lnTo>
                    <a:pt x="84" y="222"/>
                  </a:lnTo>
                  <a:close/>
                  <a:moveTo>
                    <a:pt x="86" y="234"/>
                  </a:moveTo>
                  <a:lnTo>
                    <a:pt x="86" y="234"/>
                  </a:lnTo>
                  <a:lnTo>
                    <a:pt x="88" y="232"/>
                  </a:lnTo>
                  <a:lnTo>
                    <a:pt x="90" y="232"/>
                  </a:lnTo>
                  <a:lnTo>
                    <a:pt x="90" y="232"/>
                  </a:lnTo>
                  <a:lnTo>
                    <a:pt x="88" y="232"/>
                  </a:lnTo>
                  <a:lnTo>
                    <a:pt x="86" y="234"/>
                  </a:lnTo>
                  <a:close/>
                  <a:moveTo>
                    <a:pt x="78" y="252"/>
                  </a:moveTo>
                  <a:lnTo>
                    <a:pt x="80" y="252"/>
                  </a:lnTo>
                  <a:lnTo>
                    <a:pt x="80" y="250"/>
                  </a:lnTo>
                  <a:lnTo>
                    <a:pt x="80" y="250"/>
                  </a:lnTo>
                  <a:lnTo>
                    <a:pt x="80" y="248"/>
                  </a:lnTo>
                  <a:lnTo>
                    <a:pt x="84" y="246"/>
                  </a:lnTo>
                  <a:lnTo>
                    <a:pt x="84" y="244"/>
                  </a:lnTo>
                  <a:lnTo>
                    <a:pt x="86" y="242"/>
                  </a:lnTo>
                  <a:lnTo>
                    <a:pt x="86" y="240"/>
                  </a:lnTo>
                  <a:lnTo>
                    <a:pt x="84" y="238"/>
                  </a:lnTo>
                  <a:lnTo>
                    <a:pt x="84" y="238"/>
                  </a:lnTo>
                  <a:lnTo>
                    <a:pt x="84" y="236"/>
                  </a:lnTo>
                  <a:lnTo>
                    <a:pt x="86" y="234"/>
                  </a:lnTo>
                  <a:lnTo>
                    <a:pt x="84" y="234"/>
                  </a:lnTo>
                  <a:lnTo>
                    <a:pt x="84" y="234"/>
                  </a:lnTo>
                  <a:lnTo>
                    <a:pt x="80" y="234"/>
                  </a:lnTo>
                  <a:lnTo>
                    <a:pt x="78" y="238"/>
                  </a:lnTo>
                  <a:lnTo>
                    <a:pt x="78" y="238"/>
                  </a:lnTo>
                  <a:lnTo>
                    <a:pt x="76" y="240"/>
                  </a:lnTo>
                  <a:lnTo>
                    <a:pt x="78" y="244"/>
                  </a:lnTo>
                  <a:lnTo>
                    <a:pt x="76" y="244"/>
                  </a:lnTo>
                  <a:lnTo>
                    <a:pt x="78" y="248"/>
                  </a:lnTo>
                  <a:lnTo>
                    <a:pt x="80" y="248"/>
                  </a:lnTo>
                  <a:lnTo>
                    <a:pt x="78" y="250"/>
                  </a:lnTo>
                  <a:lnTo>
                    <a:pt x="78" y="252"/>
                  </a:lnTo>
                  <a:lnTo>
                    <a:pt x="78" y="252"/>
                  </a:lnTo>
                  <a:close/>
                  <a:moveTo>
                    <a:pt x="60" y="260"/>
                  </a:moveTo>
                  <a:lnTo>
                    <a:pt x="60" y="262"/>
                  </a:lnTo>
                  <a:lnTo>
                    <a:pt x="60" y="264"/>
                  </a:lnTo>
                  <a:lnTo>
                    <a:pt x="60" y="264"/>
                  </a:lnTo>
                  <a:lnTo>
                    <a:pt x="62" y="262"/>
                  </a:lnTo>
                  <a:lnTo>
                    <a:pt x="62" y="258"/>
                  </a:lnTo>
                  <a:lnTo>
                    <a:pt x="64" y="254"/>
                  </a:lnTo>
                  <a:lnTo>
                    <a:pt x="64" y="250"/>
                  </a:lnTo>
                  <a:lnTo>
                    <a:pt x="64" y="246"/>
                  </a:lnTo>
                  <a:lnTo>
                    <a:pt x="64" y="246"/>
                  </a:lnTo>
                  <a:lnTo>
                    <a:pt x="62" y="248"/>
                  </a:lnTo>
                  <a:lnTo>
                    <a:pt x="62" y="248"/>
                  </a:lnTo>
                  <a:lnTo>
                    <a:pt x="62" y="252"/>
                  </a:lnTo>
                  <a:lnTo>
                    <a:pt x="60" y="252"/>
                  </a:lnTo>
                  <a:lnTo>
                    <a:pt x="60" y="260"/>
                  </a:lnTo>
                  <a:close/>
                </a:path>
              </a:pathLst>
            </a:custGeom>
            <a:grpFill/>
            <a:ln w="6350">
              <a:solidFill>
                <a:srgbClr val="545454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/>
              <a:endParaRPr lang="en-US" sz="3448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85" name="Svelbard">
              <a:extLst>
                <a:ext uri="{FF2B5EF4-FFF2-40B4-BE49-F238E27FC236}">
                  <a16:creationId xmlns:a16="http://schemas.microsoft.com/office/drawing/2014/main" id="{418BB127-9CF2-4F4A-B57A-E98237DBA48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65378" y="1761200"/>
              <a:ext cx="333012" cy="409566"/>
            </a:xfrm>
            <a:custGeom>
              <a:avLst/>
              <a:gdLst>
                <a:gd name="T0" fmla="*/ 166 w 174"/>
                <a:gd name="T1" fmla="*/ 20 h 214"/>
                <a:gd name="T2" fmla="*/ 72 w 174"/>
                <a:gd name="T3" fmla="*/ 2 h 214"/>
                <a:gd name="T4" fmla="*/ 58 w 174"/>
                <a:gd name="T5" fmla="*/ 22 h 214"/>
                <a:gd name="T6" fmla="*/ 76 w 174"/>
                <a:gd name="T7" fmla="*/ 40 h 214"/>
                <a:gd name="T8" fmla="*/ 78 w 174"/>
                <a:gd name="T9" fmla="*/ 42 h 214"/>
                <a:gd name="T10" fmla="*/ 70 w 174"/>
                <a:gd name="T11" fmla="*/ 44 h 214"/>
                <a:gd name="T12" fmla="*/ 92 w 174"/>
                <a:gd name="T13" fmla="*/ 52 h 214"/>
                <a:gd name="T14" fmla="*/ 108 w 174"/>
                <a:gd name="T15" fmla="*/ 54 h 214"/>
                <a:gd name="T16" fmla="*/ 124 w 174"/>
                <a:gd name="T17" fmla="*/ 38 h 214"/>
                <a:gd name="T18" fmla="*/ 122 w 174"/>
                <a:gd name="T19" fmla="*/ 22 h 214"/>
                <a:gd name="T20" fmla="*/ 106 w 174"/>
                <a:gd name="T21" fmla="*/ 16 h 214"/>
                <a:gd name="T22" fmla="*/ 98 w 174"/>
                <a:gd name="T23" fmla="*/ 22 h 214"/>
                <a:gd name="T24" fmla="*/ 90 w 174"/>
                <a:gd name="T25" fmla="*/ 12 h 214"/>
                <a:gd name="T26" fmla="*/ 90 w 174"/>
                <a:gd name="T27" fmla="*/ 30 h 214"/>
                <a:gd name="T28" fmla="*/ 78 w 174"/>
                <a:gd name="T29" fmla="*/ 22 h 214"/>
                <a:gd name="T30" fmla="*/ 68 w 174"/>
                <a:gd name="T31" fmla="*/ 10 h 214"/>
                <a:gd name="T32" fmla="*/ 66 w 174"/>
                <a:gd name="T33" fmla="*/ 26 h 214"/>
                <a:gd name="T34" fmla="*/ 58 w 174"/>
                <a:gd name="T35" fmla="*/ 30 h 214"/>
                <a:gd name="T36" fmla="*/ 140 w 174"/>
                <a:gd name="T37" fmla="*/ 70 h 214"/>
                <a:gd name="T38" fmla="*/ 144 w 174"/>
                <a:gd name="T39" fmla="*/ 66 h 214"/>
                <a:gd name="T40" fmla="*/ 134 w 174"/>
                <a:gd name="T41" fmla="*/ 74 h 214"/>
                <a:gd name="T42" fmla="*/ 108 w 174"/>
                <a:gd name="T43" fmla="*/ 92 h 214"/>
                <a:gd name="T44" fmla="*/ 120 w 174"/>
                <a:gd name="T45" fmla="*/ 106 h 214"/>
                <a:gd name="T46" fmla="*/ 106 w 174"/>
                <a:gd name="T47" fmla="*/ 120 h 214"/>
                <a:gd name="T48" fmla="*/ 90 w 174"/>
                <a:gd name="T49" fmla="*/ 120 h 214"/>
                <a:gd name="T50" fmla="*/ 90 w 174"/>
                <a:gd name="T51" fmla="*/ 100 h 214"/>
                <a:gd name="T52" fmla="*/ 80 w 174"/>
                <a:gd name="T53" fmla="*/ 84 h 214"/>
                <a:gd name="T54" fmla="*/ 96 w 174"/>
                <a:gd name="T55" fmla="*/ 90 h 214"/>
                <a:gd name="T56" fmla="*/ 90 w 174"/>
                <a:gd name="T57" fmla="*/ 78 h 214"/>
                <a:gd name="T58" fmla="*/ 8 w 174"/>
                <a:gd name="T59" fmla="*/ 88 h 214"/>
                <a:gd name="T60" fmla="*/ 8 w 174"/>
                <a:gd name="T61" fmla="*/ 84 h 214"/>
                <a:gd name="T62" fmla="*/ 58 w 174"/>
                <a:gd name="T63" fmla="*/ 150 h 214"/>
                <a:gd name="T64" fmla="*/ 52 w 174"/>
                <a:gd name="T65" fmla="*/ 138 h 214"/>
                <a:gd name="T66" fmla="*/ 40 w 174"/>
                <a:gd name="T67" fmla="*/ 130 h 214"/>
                <a:gd name="T68" fmla="*/ 32 w 174"/>
                <a:gd name="T69" fmla="*/ 120 h 214"/>
                <a:gd name="T70" fmla="*/ 42 w 174"/>
                <a:gd name="T71" fmla="*/ 118 h 214"/>
                <a:gd name="T72" fmla="*/ 48 w 174"/>
                <a:gd name="T73" fmla="*/ 108 h 214"/>
                <a:gd name="T74" fmla="*/ 46 w 174"/>
                <a:gd name="T75" fmla="*/ 106 h 214"/>
                <a:gd name="T76" fmla="*/ 30 w 174"/>
                <a:gd name="T77" fmla="*/ 110 h 214"/>
                <a:gd name="T78" fmla="*/ 38 w 174"/>
                <a:gd name="T79" fmla="*/ 98 h 214"/>
                <a:gd name="T80" fmla="*/ 54 w 174"/>
                <a:gd name="T81" fmla="*/ 84 h 214"/>
                <a:gd name="T82" fmla="*/ 44 w 174"/>
                <a:gd name="T83" fmla="*/ 86 h 214"/>
                <a:gd name="T84" fmla="*/ 38 w 174"/>
                <a:gd name="T85" fmla="*/ 78 h 214"/>
                <a:gd name="T86" fmla="*/ 36 w 174"/>
                <a:gd name="T87" fmla="*/ 88 h 214"/>
                <a:gd name="T88" fmla="*/ 20 w 174"/>
                <a:gd name="T89" fmla="*/ 90 h 214"/>
                <a:gd name="T90" fmla="*/ 14 w 174"/>
                <a:gd name="T91" fmla="*/ 80 h 214"/>
                <a:gd name="T92" fmla="*/ 12 w 174"/>
                <a:gd name="T93" fmla="*/ 74 h 214"/>
                <a:gd name="T94" fmla="*/ 12 w 174"/>
                <a:gd name="T95" fmla="*/ 58 h 214"/>
                <a:gd name="T96" fmla="*/ 0 w 174"/>
                <a:gd name="T97" fmla="*/ 54 h 214"/>
                <a:gd name="T98" fmla="*/ 12 w 174"/>
                <a:gd name="T99" fmla="*/ 46 h 214"/>
                <a:gd name="T100" fmla="*/ 26 w 174"/>
                <a:gd name="T101" fmla="*/ 42 h 214"/>
                <a:gd name="T102" fmla="*/ 22 w 174"/>
                <a:gd name="T103" fmla="*/ 48 h 214"/>
                <a:gd name="T104" fmla="*/ 28 w 174"/>
                <a:gd name="T105" fmla="*/ 60 h 214"/>
                <a:gd name="T106" fmla="*/ 36 w 174"/>
                <a:gd name="T107" fmla="*/ 48 h 214"/>
                <a:gd name="T108" fmla="*/ 44 w 174"/>
                <a:gd name="T109" fmla="*/ 70 h 214"/>
                <a:gd name="T110" fmla="*/ 40 w 174"/>
                <a:gd name="T111" fmla="*/ 40 h 214"/>
                <a:gd name="T112" fmla="*/ 56 w 174"/>
                <a:gd name="T113" fmla="*/ 40 h 214"/>
                <a:gd name="T114" fmla="*/ 60 w 174"/>
                <a:gd name="T115" fmla="*/ 44 h 214"/>
                <a:gd name="T116" fmla="*/ 86 w 174"/>
                <a:gd name="T117" fmla="*/ 72 h 214"/>
                <a:gd name="T118" fmla="*/ 76 w 174"/>
                <a:gd name="T119" fmla="*/ 82 h 214"/>
                <a:gd name="T120" fmla="*/ 68 w 174"/>
                <a:gd name="T121" fmla="*/ 104 h 214"/>
                <a:gd name="T122" fmla="*/ 64 w 174"/>
                <a:gd name="T123" fmla="*/ 124 h 214"/>
                <a:gd name="T124" fmla="*/ 86 w 174"/>
                <a:gd name="T125" fmla="*/ 214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74" h="214">
                  <a:moveTo>
                    <a:pt x="162" y="18"/>
                  </a:moveTo>
                  <a:lnTo>
                    <a:pt x="162" y="16"/>
                  </a:lnTo>
                  <a:lnTo>
                    <a:pt x="166" y="16"/>
                  </a:lnTo>
                  <a:lnTo>
                    <a:pt x="168" y="16"/>
                  </a:lnTo>
                  <a:lnTo>
                    <a:pt x="168" y="12"/>
                  </a:lnTo>
                  <a:lnTo>
                    <a:pt x="172" y="12"/>
                  </a:lnTo>
                  <a:lnTo>
                    <a:pt x="174" y="12"/>
                  </a:lnTo>
                  <a:lnTo>
                    <a:pt x="174" y="12"/>
                  </a:lnTo>
                  <a:lnTo>
                    <a:pt x="174" y="14"/>
                  </a:lnTo>
                  <a:lnTo>
                    <a:pt x="170" y="16"/>
                  </a:lnTo>
                  <a:lnTo>
                    <a:pt x="168" y="16"/>
                  </a:lnTo>
                  <a:lnTo>
                    <a:pt x="166" y="20"/>
                  </a:lnTo>
                  <a:lnTo>
                    <a:pt x="164" y="20"/>
                  </a:lnTo>
                  <a:lnTo>
                    <a:pt x="162" y="20"/>
                  </a:lnTo>
                  <a:lnTo>
                    <a:pt x="162" y="18"/>
                  </a:lnTo>
                  <a:close/>
                  <a:moveTo>
                    <a:pt x="130" y="22"/>
                  </a:moveTo>
                  <a:lnTo>
                    <a:pt x="132" y="22"/>
                  </a:lnTo>
                  <a:lnTo>
                    <a:pt x="134" y="22"/>
                  </a:lnTo>
                  <a:lnTo>
                    <a:pt x="134" y="22"/>
                  </a:lnTo>
                  <a:lnTo>
                    <a:pt x="134" y="20"/>
                  </a:lnTo>
                  <a:lnTo>
                    <a:pt x="132" y="20"/>
                  </a:lnTo>
                  <a:lnTo>
                    <a:pt x="130" y="20"/>
                  </a:lnTo>
                  <a:lnTo>
                    <a:pt x="130" y="22"/>
                  </a:lnTo>
                  <a:close/>
                  <a:moveTo>
                    <a:pt x="72" y="2"/>
                  </a:moveTo>
                  <a:lnTo>
                    <a:pt x="76" y="6"/>
                  </a:lnTo>
                  <a:lnTo>
                    <a:pt x="78" y="6"/>
                  </a:lnTo>
                  <a:lnTo>
                    <a:pt x="78" y="4"/>
                  </a:lnTo>
                  <a:lnTo>
                    <a:pt x="80" y="2"/>
                  </a:lnTo>
                  <a:lnTo>
                    <a:pt x="78" y="2"/>
                  </a:lnTo>
                  <a:lnTo>
                    <a:pt x="76" y="2"/>
                  </a:lnTo>
                  <a:lnTo>
                    <a:pt x="72" y="2"/>
                  </a:lnTo>
                  <a:lnTo>
                    <a:pt x="72" y="0"/>
                  </a:lnTo>
                  <a:lnTo>
                    <a:pt x="70" y="2"/>
                  </a:lnTo>
                  <a:lnTo>
                    <a:pt x="72" y="2"/>
                  </a:lnTo>
                  <a:close/>
                  <a:moveTo>
                    <a:pt x="60" y="22"/>
                  </a:moveTo>
                  <a:lnTo>
                    <a:pt x="58" y="22"/>
                  </a:lnTo>
                  <a:lnTo>
                    <a:pt x="58" y="20"/>
                  </a:lnTo>
                  <a:lnTo>
                    <a:pt x="58" y="20"/>
                  </a:lnTo>
                  <a:lnTo>
                    <a:pt x="60" y="18"/>
                  </a:lnTo>
                  <a:lnTo>
                    <a:pt x="60" y="18"/>
                  </a:lnTo>
                  <a:lnTo>
                    <a:pt x="62" y="20"/>
                  </a:lnTo>
                  <a:lnTo>
                    <a:pt x="62" y="22"/>
                  </a:lnTo>
                  <a:lnTo>
                    <a:pt x="60" y="22"/>
                  </a:lnTo>
                  <a:lnTo>
                    <a:pt x="60" y="22"/>
                  </a:lnTo>
                  <a:close/>
                  <a:moveTo>
                    <a:pt x="72" y="42"/>
                  </a:moveTo>
                  <a:lnTo>
                    <a:pt x="72" y="42"/>
                  </a:lnTo>
                  <a:lnTo>
                    <a:pt x="74" y="40"/>
                  </a:lnTo>
                  <a:lnTo>
                    <a:pt x="76" y="40"/>
                  </a:lnTo>
                  <a:lnTo>
                    <a:pt x="80" y="38"/>
                  </a:lnTo>
                  <a:lnTo>
                    <a:pt x="84" y="38"/>
                  </a:lnTo>
                  <a:lnTo>
                    <a:pt x="86" y="38"/>
                  </a:lnTo>
                  <a:lnTo>
                    <a:pt x="88" y="38"/>
                  </a:lnTo>
                  <a:lnTo>
                    <a:pt x="88" y="38"/>
                  </a:lnTo>
                  <a:lnTo>
                    <a:pt x="88" y="40"/>
                  </a:lnTo>
                  <a:lnTo>
                    <a:pt x="88" y="40"/>
                  </a:lnTo>
                  <a:lnTo>
                    <a:pt x="86" y="42"/>
                  </a:lnTo>
                  <a:lnTo>
                    <a:pt x="86" y="42"/>
                  </a:lnTo>
                  <a:lnTo>
                    <a:pt x="82" y="42"/>
                  </a:lnTo>
                  <a:lnTo>
                    <a:pt x="80" y="42"/>
                  </a:lnTo>
                  <a:lnTo>
                    <a:pt x="78" y="42"/>
                  </a:lnTo>
                  <a:lnTo>
                    <a:pt x="78" y="42"/>
                  </a:lnTo>
                  <a:lnTo>
                    <a:pt x="78" y="44"/>
                  </a:lnTo>
                  <a:lnTo>
                    <a:pt x="82" y="44"/>
                  </a:lnTo>
                  <a:lnTo>
                    <a:pt x="84" y="44"/>
                  </a:lnTo>
                  <a:lnTo>
                    <a:pt x="84" y="46"/>
                  </a:lnTo>
                  <a:lnTo>
                    <a:pt x="82" y="46"/>
                  </a:lnTo>
                  <a:lnTo>
                    <a:pt x="80" y="44"/>
                  </a:lnTo>
                  <a:lnTo>
                    <a:pt x="78" y="46"/>
                  </a:lnTo>
                  <a:lnTo>
                    <a:pt x="78" y="46"/>
                  </a:lnTo>
                  <a:lnTo>
                    <a:pt x="76" y="44"/>
                  </a:lnTo>
                  <a:lnTo>
                    <a:pt x="72" y="44"/>
                  </a:lnTo>
                  <a:lnTo>
                    <a:pt x="70" y="44"/>
                  </a:lnTo>
                  <a:lnTo>
                    <a:pt x="70" y="46"/>
                  </a:lnTo>
                  <a:lnTo>
                    <a:pt x="72" y="46"/>
                  </a:lnTo>
                  <a:lnTo>
                    <a:pt x="76" y="50"/>
                  </a:lnTo>
                  <a:lnTo>
                    <a:pt x="78" y="50"/>
                  </a:lnTo>
                  <a:lnTo>
                    <a:pt x="78" y="50"/>
                  </a:lnTo>
                  <a:lnTo>
                    <a:pt x="80" y="50"/>
                  </a:lnTo>
                  <a:lnTo>
                    <a:pt x="82" y="52"/>
                  </a:lnTo>
                  <a:lnTo>
                    <a:pt x="82" y="54"/>
                  </a:lnTo>
                  <a:lnTo>
                    <a:pt x="84" y="56"/>
                  </a:lnTo>
                  <a:lnTo>
                    <a:pt x="86" y="54"/>
                  </a:lnTo>
                  <a:lnTo>
                    <a:pt x="88" y="54"/>
                  </a:lnTo>
                  <a:lnTo>
                    <a:pt x="92" y="52"/>
                  </a:lnTo>
                  <a:lnTo>
                    <a:pt x="94" y="52"/>
                  </a:lnTo>
                  <a:lnTo>
                    <a:pt x="98" y="52"/>
                  </a:lnTo>
                  <a:lnTo>
                    <a:pt x="98" y="54"/>
                  </a:lnTo>
                  <a:lnTo>
                    <a:pt x="98" y="56"/>
                  </a:lnTo>
                  <a:lnTo>
                    <a:pt x="98" y="58"/>
                  </a:lnTo>
                  <a:lnTo>
                    <a:pt x="100" y="60"/>
                  </a:lnTo>
                  <a:lnTo>
                    <a:pt x="104" y="60"/>
                  </a:lnTo>
                  <a:lnTo>
                    <a:pt x="106" y="58"/>
                  </a:lnTo>
                  <a:lnTo>
                    <a:pt x="108" y="58"/>
                  </a:lnTo>
                  <a:lnTo>
                    <a:pt x="108" y="58"/>
                  </a:lnTo>
                  <a:lnTo>
                    <a:pt x="108" y="56"/>
                  </a:lnTo>
                  <a:lnTo>
                    <a:pt x="108" y="54"/>
                  </a:lnTo>
                  <a:lnTo>
                    <a:pt x="110" y="52"/>
                  </a:lnTo>
                  <a:lnTo>
                    <a:pt x="112" y="52"/>
                  </a:lnTo>
                  <a:lnTo>
                    <a:pt x="114" y="52"/>
                  </a:lnTo>
                  <a:lnTo>
                    <a:pt x="116" y="54"/>
                  </a:lnTo>
                  <a:lnTo>
                    <a:pt x="118" y="54"/>
                  </a:lnTo>
                  <a:lnTo>
                    <a:pt x="120" y="52"/>
                  </a:lnTo>
                  <a:lnTo>
                    <a:pt x="120" y="50"/>
                  </a:lnTo>
                  <a:lnTo>
                    <a:pt x="120" y="48"/>
                  </a:lnTo>
                  <a:lnTo>
                    <a:pt x="120" y="46"/>
                  </a:lnTo>
                  <a:lnTo>
                    <a:pt x="122" y="44"/>
                  </a:lnTo>
                  <a:lnTo>
                    <a:pt x="122" y="42"/>
                  </a:lnTo>
                  <a:lnTo>
                    <a:pt x="124" y="38"/>
                  </a:lnTo>
                  <a:lnTo>
                    <a:pt x="126" y="36"/>
                  </a:lnTo>
                  <a:lnTo>
                    <a:pt x="128" y="34"/>
                  </a:lnTo>
                  <a:lnTo>
                    <a:pt x="130" y="32"/>
                  </a:lnTo>
                  <a:lnTo>
                    <a:pt x="130" y="30"/>
                  </a:lnTo>
                  <a:lnTo>
                    <a:pt x="128" y="28"/>
                  </a:lnTo>
                  <a:lnTo>
                    <a:pt x="128" y="26"/>
                  </a:lnTo>
                  <a:lnTo>
                    <a:pt x="130" y="24"/>
                  </a:lnTo>
                  <a:lnTo>
                    <a:pt x="130" y="24"/>
                  </a:lnTo>
                  <a:lnTo>
                    <a:pt x="128" y="22"/>
                  </a:lnTo>
                  <a:lnTo>
                    <a:pt x="126" y="22"/>
                  </a:lnTo>
                  <a:lnTo>
                    <a:pt x="124" y="22"/>
                  </a:lnTo>
                  <a:lnTo>
                    <a:pt x="122" y="22"/>
                  </a:lnTo>
                  <a:lnTo>
                    <a:pt x="118" y="22"/>
                  </a:lnTo>
                  <a:lnTo>
                    <a:pt x="116" y="20"/>
                  </a:lnTo>
                  <a:lnTo>
                    <a:pt x="114" y="20"/>
                  </a:lnTo>
                  <a:lnTo>
                    <a:pt x="112" y="20"/>
                  </a:lnTo>
                  <a:lnTo>
                    <a:pt x="110" y="18"/>
                  </a:lnTo>
                  <a:lnTo>
                    <a:pt x="110" y="18"/>
                  </a:lnTo>
                  <a:lnTo>
                    <a:pt x="108" y="16"/>
                  </a:lnTo>
                  <a:lnTo>
                    <a:pt x="106" y="18"/>
                  </a:lnTo>
                  <a:lnTo>
                    <a:pt x="106" y="18"/>
                  </a:lnTo>
                  <a:lnTo>
                    <a:pt x="106" y="16"/>
                  </a:lnTo>
                  <a:lnTo>
                    <a:pt x="106" y="14"/>
                  </a:lnTo>
                  <a:lnTo>
                    <a:pt x="106" y="16"/>
                  </a:lnTo>
                  <a:lnTo>
                    <a:pt x="104" y="18"/>
                  </a:lnTo>
                  <a:lnTo>
                    <a:pt x="104" y="18"/>
                  </a:lnTo>
                  <a:lnTo>
                    <a:pt x="102" y="16"/>
                  </a:lnTo>
                  <a:lnTo>
                    <a:pt x="102" y="16"/>
                  </a:lnTo>
                  <a:lnTo>
                    <a:pt x="102" y="16"/>
                  </a:lnTo>
                  <a:lnTo>
                    <a:pt x="102" y="16"/>
                  </a:lnTo>
                  <a:lnTo>
                    <a:pt x="102" y="18"/>
                  </a:lnTo>
                  <a:lnTo>
                    <a:pt x="100" y="20"/>
                  </a:lnTo>
                  <a:lnTo>
                    <a:pt x="100" y="22"/>
                  </a:lnTo>
                  <a:lnTo>
                    <a:pt x="100" y="24"/>
                  </a:lnTo>
                  <a:lnTo>
                    <a:pt x="98" y="22"/>
                  </a:lnTo>
                  <a:lnTo>
                    <a:pt x="98" y="22"/>
                  </a:lnTo>
                  <a:lnTo>
                    <a:pt x="96" y="22"/>
                  </a:lnTo>
                  <a:lnTo>
                    <a:pt x="96" y="22"/>
                  </a:lnTo>
                  <a:lnTo>
                    <a:pt x="96" y="24"/>
                  </a:lnTo>
                  <a:lnTo>
                    <a:pt x="96" y="22"/>
                  </a:lnTo>
                  <a:lnTo>
                    <a:pt x="94" y="20"/>
                  </a:lnTo>
                  <a:lnTo>
                    <a:pt x="96" y="18"/>
                  </a:lnTo>
                  <a:lnTo>
                    <a:pt x="96" y="14"/>
                  </a:lnTo>
                  <a:lnTo>
                    <a:pt x="96" y="12"/>
                  </a:lnTo>
                  <a:lnTo>
                    <a:pt x="92" y="12"/>
                  </a:lnTo>
                  <a:lnTo>
                    <a:pt x="92" y="10"/>
                  </a:lnTo>
                  <a:lnTo>
                    <a:pt x="90" y="10"/>
                  </a:lnTo>
                  <a:lnTo>
                    <a:pt x="90" y="12"/>
                  </a:lnTo>
                  <a:lnTo>
                    <a:pt x="92" y="12"/>
                  </a:lnTo>
                  <a:lnTo>
                    <a:pt x="92" y="14"/>
                  </a:lnTo>
                  <a:lnTo>
                    <a:pt x="90" y="14"/>
                  </a:lnTo>
                  <a:lnTo>
                    <a:pt x="90" y="12"/>
                  </a:lnTo>
                  <a:lnTo>
                    <a:pt x="88" y="14"/>
                  </a:lnTo>
                  <a:lnTo>
                    <a:pt x="88" y="16"/>
                  </a:lnTo>
                  <a:lnTo>
                    <a:pt x="90" y="18"/>
                  </a:lnTo>
                  <a:lnTo>
                    <a:pt x="90" y="20"/>
                  </a:lnTo>
                  <a:lnTo>
                    <a:pt x="90" y="22"/>
                  </a:lnTo>
                  <a:lnTo>
                    <a:pt x="90" y="24"/>
                  </a:lnTo>
                  <a:lnTo>
                    <a:pt x="92" y="28"/>
                  </a:lnTo>
                  <a:lnTo>
                    <a:pt x="90" y="30"/>
                  </a:lnTo>
                  <a:lnTo>
                    <a:pt x="90" y="30"/>
                  </a:lnTo>
                  <a:lnTo>
                    <a:pt x="88" y="28"/>
                  </a:lnTo>
                  <a:lnTo>
                    <a:pt x="86" y="26"/>
                  </a:lnTo>
                  <a:lnTo>
                    <a:pt x="84" y="24"/>
                  </a:lnTo>
                  <a:lnTo>
                    <a:pt x="84" y="24"/>
                  </a:lnTo>
                  <a:lnTo>
                    <a:pt x="86" y="22"/>
                  </a:lnTo>
                  <a:lnTo>
                    <a:pt x="86" y="20"/>
                  </a:lnTo>
                  <a:lnTo>
                    <a:pt x="84" y="20"/>
                  </a:lnTo>
                  <a:lnTo>
                    <a:pt x="82" y="22"/>
                  </a:lnTo>
                  <a:lnTo>
                    <a:pt x="80" y="22"/>
                  </a:lnTo>
                  <a:lnTo>
                    <a:pt x="80" y="22"/>
                  </a:lnTo>
                  <a:lnTo>
                    <a:pt x="78" y="22"/>
                  </a:lnTo>
                  <a:lnTo>
                    <a:pt x="76" y="22"/>
                  </a:lnTo>
                  <a:lnTo>
                    <a:pt x="76" y="22"/>
                  </a:lnTo>
                  <a:lnTo>
                    <a:pt x="76" y="20"/>
                  </a:lnTo>
                  <a:lnTo>
                    <a:pt x="74" y="20"/>
                  </a:lnTo>
                  <a:lnTo>
                    <a:pt x="74" y="18"/>
                  </a:lnTo>
                  <a:lnTo>
                    <a:pt x="72" y="16"/>
                  </a:lnTo>
                  <a:lnTo>
                    <a:pt x="72" y="16"/>
                  </a:lnTo>
                  <a:lnTo>
                    <a:pt x="70" y="16"/>
                  </a:lnTo>
                  <a:lnTo>
                    <a:pt x="68" y="14"/>
                  </a:lnTo>
                  <a:lnTo>
                    <a:pt x="70" y="12"/>
                  </a:lnTo>
                  <a:lnTo>
                    <a:pt x="68" y="10"/>
                  </a:lnTo>
                  <a:lnTo>
                    <a:pt x="68" y="10"/>
                  </a:lnTo>
                  <a:lnTo>
                    <a:pt x="66" y="12"/>
                  </a:lnTo>
                  <a:lnTo>
                    <a:pt x="66" y="14"/>
                  </a:lnTo>
                  <a:lnTo>
                    <a:pt x="66" y="18"/>
                  </a:lnTo>
                  <a:lnTo>
                    <a:pt x="68" y="20"/>
                  </a:lnTo>
                  <a:lnTo>
                    <a:pt x="68" y="22"/>
                  </a:lnTo>
                  <a:lnTo>
                    <a:pt x="68" y="24"/>
                  </a:lnTo>
                  <a:lnTo>
                    <a:pt x="66" y="22"/>
                  </a:lnTo>
                  <a:lnTo>
                    <a:pt x="64" y="20"/>
                  </a:lnTo>
                  <a:lnTo>
                    <a:pt x="64" y="20"/>
                  </a:lnTo>
                  <a:lnTo>
                    <a:pt x="64" y="22"/>
                  </a:lnTo>
                  <a:lnTo>
                    <a:pt x="64" y="24"/>
                  </a:lnTo>
                  <a:lnTo>
                    <a:pt x="66" y="26"/>
                  </a:lnTo>
                  <a:lnTo>
                    <a:pt x="66" y="28"/>
                  </a:lnTo>
                  <a:lnTo>
                    <a:pt x="64" y="30"/>
                  </a:lnTo>
                  <a:lnTo>
                    <a:pt x="64" y="28"/>
                  </a:lnTo>
                  <a:lnTo>
                    <a:pt x="64" y="26"/>
                  </a:lnTo>
                  <a:lnTo>
                    <a:pt x="62" y="24"/>
                  </a:lnTo>
                  <a:lnTo>
                    <a:pt x="58" y="26"/>
                  </a:lnTo>
                  <a:lnTo>
                    <a:pt x="56" y="24"/>
                  </a:lnTo>
                  <a:lnTo>
                    <a:pt x="56" y="26"/>
                  </a:lnTo>
                  <a:lnTo>
                    <a:pt x="56" y="28"/>
                  </a:lnTo>
                  <a:lnTo>
                    <a:pt x="58" y="28"/>
                  </a:lnTo>
                  <a:lnTo>
                    <a:pt x="58" y="30"/>
                  </a:lnTo>
                  <a:lnTo>
                    <a:pt x="58" y="30"/>
                  </a:lnTo>
                  <a:lnTo>
                    <a:pt x="58" y="30"/>
                  </a:lnTo>
                  <a:lnTo>
                    <a:pt x="62" y="30"/>
                  </a:lnTo>
                  <a:lnTo>
                    <a:pt x="62" y="32"/>
                  </a:lnTo>
                  <a:lnTo>
                    <a:pt x="58" y="34"/>
                  </a:lnTo>
                  <a:lnTo>
                    <a:pt x="58" y="36"/>
                  </a:lnTo>
                  <a:lnTo>
                    <a:pt x="60" y="40"/>
                  </a:lnTo>
                  <a:lnTo>
                    <a:pt x="62" y="40"/>
                  </a:lnTo>
                  <a:lnTo>
                    <a:pt x="64" y="42"/>
                  </a:lnTo>
                  <a:lnTo>
                    <a:pt x="68" y="42"/>
                  </a:lnTo>
                  <a:lnTo>
                    <a:pt x="70" y="40"/>
                  </a:lnTo>
                  <a:lnTo>
                    <a:pt x="72" y="42"/>
                  </a:lnTo>
                  <a:close/>
                  <a:moveTo>
                    <a:pt x="140" y="70"/>
                  </a:moveTo>
                  <a:lnTo>
                    <a:pt x="142" y="66"/>
                  </a:lnTo>
                  <a:lnTo>
                    <a:pt x="144" y="64"/>
                  </a:lnTo>
                  <a:lnTo>
                    <a:pt x="146" y="64"/>
                  </a:lnTo>
                  <a:lnTo>
                    <a:pt x="148" y="64"/>
                  </a:lnTo>
                  <a:lnTo>
                    <a:pt x="148" y="64"/>
                  </a:lnTo>
                  <a:lnTo>
                    <a:pt x="152" y="64"/>
                  </a:lnTo>
                  <a:lnTo>
                    <a:pt x="154" y="64"/>
                  </a:lnTo>
                  <a:lnTo>
                    <a:pt x="152" y="66"/>
                  </a:lnTo>
                  <a:lnTo>
                    <a:pt x="150" y="68"/>
                  </a:lnTo>
                  <a:lnTo>
                    <a:pt x="148" y="66"/>
                  </a:lnTo>
                  <a:lnTo>
                    <a:pt x="146" y="66"/>
                  </a:lnTo>
                  <a:lnTo>
                    <a:pt x="144" y="66"/>
                  </a:lnTo>
                  <a:lnTo>
                    <a:pt x="144" y="66"/>
                  </a:lnTo>
                  <a:lnTo>
                    <a:pt x="142" y="70"/>
                  </a:lnTo>
                  <a:lnTo>
                    <a:pt x="140" y="70"/>
                  </a:lnTo>
                  <a:close/>
                  <a:moveTo>
                    <a:pt x="132" y="78"/>
                  </a:moveTo>
                  <a:lnTo>
                    <a:pt x="132" y="76"/>
                  </a:lnTo>
                  <a:lnTo>
                    <a:pt x="130" y="74"/>
                  </a:lnTo>
                  <a:lnTo>
                    <a:pt x="130" y="72"/>
                  </a:lnTo>
                  <a:lnTo>
                    <a:pt x="130" y="72"/>
                  </a:lnTo>
                  <a:lnTo>
                    <a:pt x="132" y="70"/>
                  </a:lnTo>
                  <a:lnTo>
                    <a:pt x="132" y="70"/>
                  </a:lnTo>
                  <a:lnTo>
                    <a:pt x="132" y="72"/>
                  </a:lnTo>
                  <a:lnTo>
                    <a:pt x="134" y="74"/>
                  </a:lnTo>
                  <a:lnTo>
                    <a:pt x="134" y="76"/>
                  </a:lnTo>
                  <a:lnTo>
                    <a:pt x="132" y="78"/>
                  </a:lnTo>
                  <a:lnTo>
                    <a:pt x="132" y="78"/>
                  </a:lnTo>
                  <a:close/>
                  <a:moveTo>
                    <a:pt x="88" y="98"/>
                  </a:moveTo>
                  <a:lnTo>
                    <a:pt x="88" y="96"/>
                  </a:lnTo>
                  <a:lnTo>
                    <a:pt x="92" y="94"/>
                  </a:lnTo>
                  <a:lnTo>
                    <a:pt x="96" y="92"/>
                  </a:lnTo>
                  <a:lnTo>
                    <a:pt x="98" y="92"/>
                  </a:lnTo>
                  <a:lnTo>
                    <a:pt x="102" y="90"/>
                  </a:lnTo>
                  <a:lnTo>
                    <a:pt x="106" y="88"/>
                  </a:lnTo>
                  <a:lnTo>
                    <a:pt x="106" y="90"/>
                  </a:lnTo>
                  <a:lnTo>
                    <a:pt x="108" y="92"/>
                  </a:lnTo>
                  <a:lnTo>
                    <a:pt x="108" y="94"/>
                  </a:lnTo>
                  <a:lnTo>
                    <a:pt x="106" y="94"/>
                  </a:lnTo>
                  <a:lnTo>
                    <a:pt x="106" y="96"/>
                  </a:lnTo>
                  <a:lnTo>
                    <a:pt x="106" y="100"/>
                  </a:lnTo>
                  <a:lnTo>
                    <a:pt x="108" y="102"/>
                  </a:lnTo>
                  <a:lnTo>
                    <a:pt x="112" y="104"/>
                  </a:lnTo>
                  <a:lnTo>
                    <a:pt x="112" y="102"/>
                  </a:lnTo>
                  <a:lnTo>
                    <a:pt x="116" y="100"/>
                  </a:lnTo>
                  <a:lnTo>
                    <a:pt x="118" y="102"/>
                  </a:lnTo>
                  <a:lnTo>
                    <a:pt x="118" y="104"/>
                  </a:lnTo>
                  <a:lnTo>
                    <a:pt x="120" y="104"/>
                  </a:lnTo>
                  <a:lnTo>
                    <a:pt x="120" y="106"/>
                  </a:lnTo>
                  <a:lnTo>
                    <a:pt x="118" y="106"/>
                  </a:lnTo>
                  <a:lnTo>
                    <a:pt x="116" y="110"/>
                  </a:lnTo>
                  <a:lnTo>
                    <a:pt x="114" y="112"/>
                  </a:lnTo>
                  <a:lnTo>
                    <a:pt x="114" y="118"/>
                  </a:lnTo>
                  <a:lnTo>
                    <a:pt x="112" y="118"/>
                  </a:lnTo>
                  <a:lnTo>
                    <a:pt x="108" y="120"/>
                  </a:lnTo>
                  <a:lnTo>
                    <a:pt x="108" y="120"/>
                  </a:lnTo>
                  <a:lnTo>
                    <a:pt x="108" y="122"/>
                  </a:lnTo>
                  <a:lnTo>
                    <a:pt x="106" y="124"/>
                  </a:lnTo>
                  <a:lnTo>
                    <a:pt x="104" y="124"/>
                  </a:lnTo>
                  <a:lnTo>
                    <a:pt x="104" y="122"/>
                  </a:lnTo>
                  <a:lnTo>
                    <a:pt x="106" y="120"/>
                  </a:lnTo>
                  <a:lnTo>
                    <a:pt x="104" y="118"/>
                  </a:lnTo>
                  <a:lnTo>
                    <a:pt x="106" y="114"/>
                  </a:lnTo>
                  <a:lnTo>
                    <a:pt x="106" y="112"/>
                  </a:lnTo>
                  <a:lnTo>
                    <a:pt x="104" y="112"/>
                  </a:lnTo>
                  <a:lnTo>
                    <a:pt x="102" y="112"/>
                  </a:lnTo>
                  <a:lnTo>
                    <a:pt x="102" y="112"/>
                  </a:lnTo>
                  <a:lnTo>
                    <a:pt x="100" y="116"/>
                  </a:lnTo>
                  <a:lnTo>
                    <a:pt x="98" y="116"/>
                  </a:lnTo>
                  <a:lnTo>
                    <a:pt x="96" y="116"/>
                  </a:lnTo>
                  <a:lnTo>
                    <a:pt x="94" y="120"/>
                  </a:lnTo>
                  <a:lnTo>
                    <a:pt x="92" y="120"/>
                  </a:lnTo>
                  <a:lnTo>
                    <a:pt x="90" y="120"/>
                  </a:lnTo>
                  <a:lnTo>
                    <a:pt x="90" y="120"/>
                  </a:lnTo>
                  <a:lnTo>
                    <a:pt x="88" y="118"/>
                  </a:lnTo>
                  <a:lnTo>
                    <a:pt x="90" y="118"/>
                  </a:lnTo>
                  <a:lnTo>
                    <a:pt x="90" y="114"/>
                  </a:lnTo>
                  <a:lnTo>
                    <a:pt x="92" y="114"/>
                  </a:lnTo>
                  <a:lnTo>
                    <a:pt x="92" y="110"/>
                  </a:lnTo>
                  <a:lnTo>
                    <a:pt x="94" y="106"/>
                  </a:lnTo>
                  <a:lnTo>
                    <a:pt x="94" y="104"/>
                  </a:lnTo>
                  <a:lnTo>
                    <a:pt x="94" y="102"/>
                  </a:lnTo>
                  <a:lnTo>
                    <a:pt x="94" y="102"/>
                  </a:lnTo>
                  <a:lnTo>
                    <a:pt x="92" y="102"/>
                  </a:lnTo>
                  <a:lnTo>
                    <a:pt x="90" y="100"/>
                  </a:lnTo>
                  <a:lnTo>
                    <a:pt x="88" y="98"/>
                  </a:lnTo>
                  <a:close/>
                  <a:moveTo>
                    <a:pt x="76" y="62"/>
                  </a:moveTo>
                  <a:lnTo>
                    <a:pt x="78" y="64"/>
                  </a:lnTo>
                  <a:lnTo>
                    <a:pt x="78" y="66"/>
                  </a:lnTo>
                  <a:lnTo>
                    <a:pt x="80" y="66"/>
                  </a:lnTo>
                  <a:lnTo>
                    <a:pt x="82" y="66"/>
                  </a:lnTo>
                  <a:lnTo>
                    <a:pt x="82" y="64"/>
                  </a:lnTo>
                  <a:lnTo>
                    <a:pt x="82" y="62"/>
                  </a:lnTo>
                  <a:lnTo>
                    <a:pt x="78" y="62"/>
                  </a:lnTo>
                  <a:lnTo>
                    <a:pt x="76" y="62"/>
                  </a:lnTo>
                  <a:lnTo>
                    <a:pt x="76" y="62"/>
                  </a:lnTo>
                  <a:close/>
                  <a:moveTo>
                    <a:pt x="80" y="84"/>
                  </a:moveTo>
                  <a:lnTo>
                    <a:pt x="82" y="86"/>
                  </a:lnTo>
                  <a:lnTo>
                    <a:pt x="86" y="86"/>
                  </a:lnTo>
                  <a:lnTo>
                    <a:pt x="86" y="88"/>
                  </a:lnTo>
                  <a:lnTo>
                    <a:pt x="86" y="88"/>
                  </a:lnTo>
                  <a:lnTo>
                    <a:pt x="86" y="90"/>
                  </a:lnTo>
                  <a:lnTo>
                    <a:pt x="88" y="90"/>
                  </a:lnTo>
                  <a:lnTo>
                    <a:pt x="86" y="92"/>
                  </a:lnTo>
                  <a:lnTo>
                    <a:pt x="88" y="92"/>
                  </a:lnTo>
                  <a:lnTo>
                    <a:pt x="90" y="92"/>
                  </a:lnTo>
                  <a:lnTo>
                    <a:pt x="90" y="92"/>
                  </a:lnTo>
                  <a:lnTo>
                    <a:pt x="94" y="90"/>
                  </a:lnTo>
                  <a:lnTo>
                    <a:pt x="96" y="90"/>
                  </a:lnTo>
                  <a:lnTo>
                    <a:pt x="98" y="88"/>
                  </a:lnTo>
                  <a:lnTo>
                    <a:pt x="96" y="88"/>
                  </a:lnTo>
                  <a:lnTo>
                    <a:pt x="98" y="84"/>
                  </a:lnTo>
                  <a:lnTo>
                    <a:pt x="98" y="84"/>
                  </a:lnTo>
                  <a:lnTo>
                    <a:pt x="100" y="82"/>
                  </a:lnTo>
                  <a:lnTo>
                    <a:pt x="98" y="80"/>
                  </a:lnTo>
                  <a:lnTo>
                    <a:pt x="96" y="78"/>
                  </a:lnTo>
                  <a:lnTo>
                    <a:pt x="96" y="78"/>
                  </a:lnTo>
                  <a:lnTo>
                    <a:pt x="94" y="78"/>
                  </a:lnTo>
                  <a:lnTo>
                    <a:pt x="94" y="78"/>
                  </a:lnTo>
                  <a:lnTo>
                    <a:pt x="90" y="80"/>
                  </a:lnTo>
                  <a:lnTo>
                    <a:pt x="90" y="78"/>
                  </a:lnTo>
                  <a:lnTo>
                    <a:pt x="88" y="78"/>
                  </a:lnTo>
                  <a:lnTo>
                    <a:pt x="86" y="80"/>
                  </a:lnTo>
                  <a:lnTo>
                    <a:pt x="86" y="80"/>
                  </a:lnTo>
                  <a:lnTo>
                    <a:pt x="86" y="82"/>
                  </a:lnTo>
                  <a:lnTo>
                    <a:pt x="84" y="82"/>
                  </a:lnTo>
                  <a:lnTo>
                    <a:pt x="82" y="84"/>
                  </a:lnTo>
                  <a:lnTo>
                    <a:pt x="80" y="84"/>
                  </a:lnTo>
                  <a:close/>
                  <a:moveTo>
                    <a:pt x="12" y="96"/>
                  </a:moveTo>
                  <a:lnTo>
                    <a:pt x="12" y="92"/>
                  </a:lnTo>
                  <a:lnTo>
                    <a:pt x="10" y="92"/>
                  </a:lnTo>
                  <a:lnTo>
                    <a:pt x="10" y="90"/>
                  </a:lnTo>
                  <a:lnTo>
                    <a:pt x="8" y="88"/>
                  </a:lnTo>
                  <a:lnTo>
                    <a:pt x="6" y="88"/>
                  </a:lnTo>
                  <a:lnTo>
                    <a:pt x="4" y="86"/>
                  </a:lnTo>
                  <a:lnTo>
                    <a:pt x="4" y="82"/>
                  </a:lnTo>
                  <a:lnTo>
                    <a:pt x="2" y="80"/>
                  </a:lnTo>
                  <a:lnTo>
                    <a:pt x="2" y="78"/>
                  </a:lnTo>
                  <a:lnTo>
                    <a:pt x="2" y="74"/>
                  </a:lnTo>
                  <a:lnTo>
                    <a:pt x="2" y="74"/>
                  </a:lnTo>
                  <a:lnTo>
                    <a:pt x="4" y="74"/>
                  </a:lnTo>
                  <a:lnTo>
                    <a:pt x="6" y="76"/>
                  </a:lnTo>
                  <a:lnTo>
                    <a:pt x="6" y="78"/>
                  </a:lnTo>
                  <a:lnTo>
                    <a:pt x="6" y="82"/>
                  </a:lnTo>
                  <a:lnTo>
                    <a:pt x="8" y="84"/>
                  </a:lnTo>
                  <a:lnTo>
                    <a:pt x="10" y="86"/>
                  </a:lnTo>
                  <a:lnTo>
                    <a:pt x="10" y="86"/>
                  </a:lnTo>
                  <a:lnTo>
                    <a:pt x="10" y="86"/>
                  </a:lnTo>
                  <a:lnTo>
                    <a:pt x="12" y="86"/>
                  </a:lnTo>
                  <a:lnTo>
                    <a:pt x="12" y="88"/>
                  </a:lnTo>
                  <a:lnTo>
                    <a:pt x="14" y="92"/>
                  </a:lnTo>
                  <a:lnTo>
                    <a:pt x="16" y="94"/>
                  </a:lnTo>
                  <a:lnTo>
                    <a:pt x="14" y="96"/>
                  </a:lnTo>
                  <a:lnTo>
                    <a:pt x="14" y="96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58" y="150"/>
                  </a:moveTo>
                  <a:lnTo>
                    <a:pt x="58" y="150"/>
                  </a:lnTo>
                  <a:lnTo>
                    <a:pt x="56" y="150"/>
                  </a:lnTo>
                  <a:lnTo>
                    <a:pt x="56" y="150"/>
                  </a:lnTo>
                  <a:lnTo>
                    <a:pt x="54" y="150"/>
                  </a:lnTo>
                  <a:lnTo>
                    <a:pt x="54" y="150"/>
                  </a:lnTo>
                  <a:lnTo>
                    <a:pt x="54" y="146"/>
                  </a:lnTo>
                  <a:lnTo>
                    <a:pt x="54" y="144"/>
                  </a:lnTo>
                  <a:lnTo>
                    <a:pt x="52" y="144"/>
                  </a:lnTo>
                  <a:lnTo>
                    <a:pt x="48" y="140"/>
                  </a:lnTo>
                  <a:lnTo>
                    <a:pt x="48" y="140"/>
                  </a:lnTo>
                  <a:lnTo>
                    <a:pt x="50" y="138"/>
                  </a:lnTo>
                  <a:lnTo>
                    <a:pt x="52" y="138"/>
                  </a:lnTo>
                  <a:lnTo>
                    <a:pt x="52" y="136"/>
                  </a:lnTo>
                  <a:lnTo>
                    <a:pt x="52" y="134"/>
                  </a:lnTo>
                  <a:lnTo>
                    <a:pt x="52" y="134"/>
                  </a:lnTo>
                  <a:lnTo>
                    <a:pt x="50" y="134"/>
                  </a:lnTo>
                  <a:lnTo>
                    <a:pt x="50" y="134"/>
                  </a:lnTo>
                  <a:lnTo>
                    <a:pt x="50" y="134"/>
                  </a:lnTo>
                  <a:lnTo>
                    <a:pt x="48" y="136"/>
                  </a:lnTo>
                  <a:lnTo>
                    <a:pt x="46" y="136"/>
                  </a:lnTo>
                  <a:lnTo>
                    <a:pt x="44" y="134"/>
                  </a:lnTo>
                  <a:lnTo>
                    <a:pt x="44" y="132"/>
                  </a:lnTo>
                  <a:lnTo>
                    <a:pt x="42" y="132"/>
                  </a:lnTo>
                  <a:lnTo>
                    <a:pt x="40" y="130"/>
                  </a:lnTo>
                  <a:lnTo>
                    <a:pt x="40" y="130"/>
                  </a:lnTo>
                  <a:lnTo>
                    <a:pt x="38" y="130"/>
                  </a:lnTo>
                  <a:lnTo>
                    <a:pt x="38" y="128"/>
                  </a:lnTo>
                  <a:lnTo>
                    <a:pt x="38" y="128"/>
                  </a:lnTo>
                  <a:lnTo>
                    <a:pt x="36" y="126"/>
                  </a:lnTo>
                  <a:lnTo>
                    <a:pt x="36" y="126"/>
                  </a:lnTo>
                  <a:lnTo>
                    <a:pt x="34" y="126"/>
                  </a:lnTo>
                  <a:lnTo>
                    <a:pt x="34" y="124"/>
                  </a:lnTo>
                  <a:lnTo>
                    <a:pt x="32" y="122"/>
                  </a:lnTo>
                  <a:lnTo>
                    <a:pt x="32" y="122"/>
                  </a:lnTo>
                  <a:lnTo>
                    <a:pt x="32" y="120"/>
                  </a:lnTo>
                  <a:lnTo>
                    <a:pt x="32" y="120"/>
                  </a:lnTo>
                  <a:lnTo>
                    <a:pt x="32" y="120"/>
                  </a:lnTo>
                  <a:lnTo>
                    <a:pt x="32" y="118"/>
                  </a:lnTo>
                  <a:lnTo>
                    <a:pt x="32" y="116"/>
                  </a:lnTo>
                  <a:lnTo>
                    <a:pt x="32" y="116"/>
                  </a:lnTo>
                  <a:lnTo>
                    <a:pt x="34" y="114"/>
                  </a:lnTo>
                  <a:lnTo>
                    <a:pt x="36" y="114"/>
                  </a:lnTo>
                  <a:lnTo>
                    <a:pt x="36" y="116"/>
                  </a:lnTo>
                  <a:lnTo>
                    <a:pt x="38" y="116"/>
                  </a:lnTo>
                  <a:lnTo>
                    <a:pt x="38" y="116"/>
                  </a:lnTo>
                  <a:lnTo>
                    <a:pt x="40" y="116"/>
                  </a:lnTo>
                  <a:lnTo>
                    <a:pt x="42" y="116"/>
                  </a:lnTo>
                  <a:lnTo>
                    <a:pt x="42" y="118"/>
                  </a:lnTo>
                  <a:lnTo>
                    <a:pt x="44" y="116"/>
                  </a:lnTo>
                  <a:lnTo>
                    <a:pt x="48" y="116"/>
                  </a:lnTo>
                  <a:lnTo>
                    <a:pt x="48" y="116"/>
                  </a:lnTo>
                  <a:lnTo>
                    <a:pt x="46" y="114"/>
                  </a:lnTo>
                  <a:lnTo>
                    <a:pt x="44" y="114"/>
                  </a:lnTo>
                  <a:lnTo>
                    <a:pt x="42" y="114"/>
                  </a:lnTo>
                  <a:lnTo>
                    <a:pt x="38" y="112"/>
                  </a:lnTo>
                  <a:lnTo>
                    <a:pt x="38" y="112"/>
                  </a:lnTo>
                  <a:lnTo>
                    <a:pt x="40" y="112"/>
                  </a:lnTo>
                  <a:lnTo>
                    <a:pt x="42" y="112"/>
                  </a:lnTo>
                  <a:lnTo>
                    <a:pt x="46" y="110"/>
                  </a:lnTo>
                  <a:lnTo>
                    <a:pt x="48" y="108"/>
                  </a:lnTo>
                  <a:lnTo>
                    <a:pt x="52" y="108"/>
                  </a:lnTo>
                  <a:lnTo>
                    <a:pt x="54" y="108"/>
                  </a:lnTo>
                  <a:lnTo>
                    <a:pt x="54" y="108"/>
                  </a:lnTo>
                  <a:lnTo>
                    <a:pt x="54" y="108"/>
                  </a:lnTo>
                  <a:lnTo>
                    <a:pt x="56" y="106"/>
                  </a:lnTo>
                  <a:lnTo>
                    <a:pt x="56" y="106"/>
                  </a:lnTo>
                  <a:lnTo>
                    <a:pt x="56" y="104"/>
                  </a:lnTo>
                  <a:lnTo>
                    <a:pt x="56" y="104"/>
                  </a:lnTo>
                  <a:lnTo>
                    <a:pt x="54" y="104"/>
                  </a:lnTo>
                  <a:lnTo>
                    <a:pt x="52" y="106"/>
                  </a:lnTo>
                  <a:lnTo>
                    <a:pt x="48" y="106"/>
                  </a:lnTo>
                  <a:lnTo>
                    <a:pt x="46" y="106"/>
                  </a:lnTo>
                  <a:lnTo>
                    <a:pt x="46" y="106"/>
                  </a:lnTo>
                  <a:lnTo>
                    <a:pt x="44" y="106"/>
                  </a:lnTo>
                  <a:lnTo>
                    <a:pt x="42" y="106"/>
                  </a:lnTo>
                  <a:lnTo>
                    <a:pt x="42" y="106"/>
                  </a:lnTo>
                  <a:lnTo>
                    <a:pt x="40" y="108"/>
                  </a:lnTo>
                  <a:lnTo>
                    <a:pt x="38" y="108"/>
                  </a:lnTo>
                  <a:lnTo>
                    <a:pt x="36" y="108"/>
                  </a:lnTo>
                  <a:lnTo>
                    <a:pt x="36" y="110"/>
                  </a:lnTo>
                  <a:lnTo>
                    <a:pt x="34" y="110"/>
                  </a:lnTo>
                  <a:lnTo>
                    <a:pt x="32" y="110"/>
                  </a:lnTo>
                  <a:lnTo>
                    <a:pt x="30" y="110"/>
                  </a:lnTo>
                  <a:lnTo>
                    <a:pt x="30" y="110"/>
                  </a:lnTo>
                  <a:lnTo>
                    <a:pt x="30" y="106"/>
                  </a:lnTo>
                  <a:lnTo>
                    <a:pt x="28" y="104"/>
                  </a:lnTo>
                  <a:lnTo>
                    <a:pt x="28" y="102"/>
                  </a:lnTo>
                  <a:lnTo>
                    <a:pt x="28" y="100"/>
                  </a:lnTo>
                  <a:lnTo>
                    <a:pt x="30" y="100"/>
                  </a:lnTo>
                  <a:lnTo>
                    <a:pt x="32" y="100"/>
                  </a:lnTo>
                  <a:lnTo>
                    <a:pt x="32" y="100"/>
                  </a:lnTo>
                  <a:lnTo>
                    <a:pt x="32" y="102"/>
                  </a:lnTo>
                  <a:lnTo>
                    <a:pt x="34" y="102"/>
                  </a:lnTo>
                  <a:lnTo>
                    <a:pt x="34" y="100"/>
                  </a:lnTo>
                  <a:lnTo>
                    <a:pt x="36" y="98"/>
                  </a:lnTo>
                  <a:lnTo>
                    <a:pt x="38" y="98"/>
                  </a:lnTo>
                  <a:lnTo>
                    <a:pt x="38" y="96"/>
                  </a:lnTo>
                  <a:lnTo>
                    <a:pt x="40" y="94"/>
                  </a:lnTo>
                  <a:lnTo>
                    <a:pt x="44" y="94"/>
                  </a:lnTo>
                  <a:lnTo>
                    <a:pt x="44" y="92"/>
                  </a:lnTo>
                  <a:lnTo>
                    <a:pt x="44" y="92"/>
                  </a:lnTo>
                  <a:lnTo>
                    <a:pt x="46" y="90"/>
                  </a:lnTo>
                  <a:lnTo>
                    <a:pt x="50" y="90"/>
                  </a:lnTo>
                  <a:lnTo>
                    <a:pt x="52" y="88"/>
                  </a:lnTo>
                  <a:lnTo>
                    <a:pt x="54" y="86"/>
                  </a:lnTo>
                  <a:lnTo>
                    <a:pt x="56" y="86"/>
                  </a:lnTo>
                  <a:lnTo>
                    <a:pt x="56" y="84"/>
                  </a:lnTo>
                  <a:lnTo>
                    <a:pt x="54" y="84"/>
                  </a:lnTo>
                  <a:lnTo>
                    <a:pt x="52" y="86"/>
                  </a:lnTo>
                  <a:lnTo>
                    <a:pt x="50" y="86"/>
                  </a:lnTo>
                  <a:lnTo>
                    <a:pt x="50" y="86"/>
                  </a:lnTo>
                  <a:lnTo>
                    <a:pt x="50" y="84"/>
                  </a:lnTo>
                  <a:lnTo>
                    <a:pt x="50" y="82"/>
                  </a:lnTo>
                  <a:lnTo>
                    <a:pt x="50" y="78"/>
                  </a:lnTo>
                  <a:lnTo>
                    <a:pt x="50" y="78"/>
                  </a:lnTo>
                  <a:lnTo>
                    <a:pt x="48" y="78"/>
                  </a:lnTo>
                  <a:lnTo>
                    <a:pt x="48" y="78"/>
                  </a:lnTo>
                  <a:lnTo>
                    <a:pt x="48" y="80"/>
                  </a:lnTo>
                  <a:lnTo>
                    <a:pt x="48" y="84"/>
                  </a:lnTo>
                  <a:lnTo>
                    <a:pt x="44" y="86"/>
                  </a:lnTo>
                  <a:lnTo>
                    <a:pt x="42" y="88"/>
                  </a:lnTo>
                  <a:lnTo>
                    <a:pt x="40" y="86"/>
                  </a:lnTo>
                  <a:lnTo>
                    <a:pt x="40" y="84"/>
                  </a:lnTo>
                  <a:lnTo>
                    <a:pt x="40" y="82"/>
                  </a:lnTo>
                  <a:lnTo>
                    <a:pt x="42" y="80"/>
                  </a:lnTo>
                  <a:lnTo>
                    <a:pt x="42" y="80"/>
                  </a:lnTo>
                  <a:lnTo>
                    <a:pt x="40" y="78"/>
                  </a:lnTo>
                  <a:lnTo>
                    <a:pt x="40" y="76"/>
                  </a:lnTo>
                  <a:lnTo>
                    <a:pt x="40" y="74"/>
                  </a:lnTo>
                  <a:lnTo>
                    <a:pt x="38" y="74"/>
                  </a:lnTo>
                  <a:lnTo>
                    <a:pt x="38" y="76"/>
                  </a:lnTo>
                  <a:lnTo>
                    <a:pt x="38" y="78"/>
                  </a:lnTo>
                  <a:lnTo>
                    <a:pt x="38" y="80"/>
                  </a:lnTo>
                  <a:lnTo>
                    <a:pt x="36" y="82"/>
                  </a:lnTo>
                  <a:lnTo>
                    <a:pt x="36" y="80"/>
                  </a:lnTo>
                  <a:lnTo>
                    <a:pt x="36" y="80"/>
                  </a:lnTo>
                  <a:lnTo>
                    <a:pt x="36" y="78"/>
                  </a:lnTo>
                  <a:lnTo>
                    <a:pt x="34" y="78"/>
                  </a:lnTo>
                  <a:lnTo>
                    <a:pt x="34" y="78"/>
                  </a:lnTo>
                  <a:lnTo>
                    <a:pt x="34" y="80"/>
                  </a:lnTo>
                  <a:lnTo>
                    <a:pt x="34" y="82"/>
                  </a:lnTo>
                  <a:lnTo>
                    <a:pt x="34" y="84"/>
                  </a:lnTo>
                  <a:lnTo>
                    <a:pt x="36" y="86"/>
                  </a:lnTo>
                  <a:lnTo>
                    <a:pt x="36" y="88"/>
                  </a:lnTo>
                  <a:lnTo>
                    <a:pt x="36" y="90"/>
                  </a:lnTo>
                  <a:lnTo>
                    <a:pt x="34" y="90"/>
                  </a:lnTo>
                  <a:lnTo>
                    <a:pt x="34" y="90"/>
                  </a:lnTo>
                  <a:lnTo>
                    <a:pt x="32" y="92"/>
                  </a:lnTo>
                  <a:lnTo>
                    <a:pt x="32" y="94"/>
                  </a:lnTo>
                  <a:lnTo>
                    <a:pt x="30" y="96"/>
                  </a:lnTo>
                  <a:lnTo>
                    <a:pt x="26" y="96"/>
                  </a:lnTo>
                  <a:lnTo>
                    <a:pt x="24" y="96"/>
                  </a:lnTo>
                  <a:lnTo>
                    <a:pt x="24" y="96"/>
                  </a:lnTo>
                  <a:lnTo>
                    <a:pt x="24" y="94"/>
                  </a:lnTo>
                  <a:lnTo>
                    <a:pt x="24" y="92"/>
                  </a:lnTo>
                  <a:lnTo>
                    <a:pt x="20" y="90"/>
                  </a:lnTo>
                  <a:lnTo>
                    <a:pt x="18" y="88"/>
                  </a:lnTo>
                  <a:lnTo>
                    <a:pt x="18" y="90"/>
                  </a:lnTo>
                  <a:lnTo>
                    <a:pt x="16" y="86"/>
                  </a:lnTo>
                  <a:lnTo>
                    <a:pt x="16" y="84"/>
                  </a:lnTo>
                  <a:lnTo>
                    <a:pt x="20" y="84"/>
                  </a:lnTo>
                  <a:lnTo>
                    <a:pt x="20" y="84"/>
                  </a:lnTo>
                  <a:lnTo>
                    <a:pt x="20" y="82"/>
                  </a:lnTo>
                  <a:lnTo>
                    <a:pt x="18" y="82"/>
                  </a:lnTo>
                  <a:lnTo>
                    <a:pt x="16" y="84"/>
                  </a:lnTo>
                  <a:lnTo>
                    <a:pt x="16" y="82"/>
                  </a:lnTo>
                  <a:lnTo>
                    <a:pt x="16" y="80"/>
                  </a:lnTo>
                  <a:lnTo>
                    <a:pt x="14" y="80"/>
                  </a:lnTo>
                  <a:lnTo>
                    <a:pt x="12" y="78"/>
                  </a:lnTo>
                  <a:lnTo>
                    <a:pt x="10" y="78"/>
                  </a:lnTo>
                  <a:lnTo>
                    <a:pt x="10" y="76"/>
                  </a:lnTo>
                  <a:lnTo>
                    <a:pt x="10" y="76"/>
                  </a:lnTo>
                  <a:lnTo>
                    <a:pt x="10" y="74"/>
                  </a:lnTo>
                  <a:lnTo>
                    <a:pt x="8" y="72"/>
                  </a:lnTo>
                  <a:lnTo>
                    <a:pt x="6" y="72"/>
                  </a:lnTo>
                  <a:lnTo>
                    <a:pt x="6" y="70"/>
                  </a:lnTo>
                  <a:lnTo>
                    <a:pt x="8" y="70"/>
                  </a:lnTo>
                  <a:lnTo>
                    <a:pt x="10" y="72"/>
                  </a:lnTo>
                  <a:lnTo>
                    <a:pt x="12" y="72"/>
                  </a:lnTo>
                  <a:lnTo>
                    <a:pt x="12" y="74"/>
                  </a:lnTo>
                  <a:lnTo>
                    <a:pt x="12" y="74"/>
                  </a:lnTo>
                  <a:lnTo>
                    <a:pt x="14" y="72"/>
                  </a:lnTo>
                  <a:lnTo>
                    <a:pt x="14" y="70"/>
                  </a:lnTo>
                  <a:lnTo>
                    <a:pt x="14" y="70"/>
                  </a:lnTo>
                  <a:lnTo>
                    <a:pt x="12" y="70"/>
                  </a:lnTo>
                  <a:lnTo>
                    <a:pt x="10" y="70"/>
                  </a:lnTo>
                  <a:lnTo>
                    <a:pt x="10" y="68"/>
                  </a:lnTo>
                  <a:lnTo>
                    <a:pt x="10" y="66"/>
                  </a:lnTo>
                  <a:lnTo>
                    <a:pt x="10" y="64"/>
                  </a:lnTo>
                  <a:lnTo>
                    <a:pt x="10" y="64"/>
                  </a:lnTo>
                  <a:lnTo>
                    <a:pt x="10" y="62"/>
                  </a:lnTo>
                  <a:lnTo>
                    <a:pt x="12" y="58"/>
                  </a:lnTo>
                  <a:lnTo>
                    <a:pt x="10" y="58"/>
                  </a:lnTo>
                  <a:lnTo>
                    <a:pt x="10" y="60"/>
                  </a:lnTo>
                  <a:lnTo>
                    <a:pt x="8" y="58"/>
                  </a:lnTo>
                  <a:lnTo>
                    <a:pt x="8" y="58"/>
                  </a:lnTo>
                  <a:lnTo>
                    <a:pt x="6" y="60"/>
                  </a:lnTo>
                  <a:lnTo>
                    <a:pt x="8" y="64"/>
                  </a:lnTo>
                  <a:lnTo>
                    <a:pt x="6" y="64"/>
                  </a:lnTo>
                  <a:lnTo>
                    <a:pt x="4" y="66"/>
                  </a:lnTo>
                  <a:lnTo>
                    <a:pt x="4" y="64"/>
                  </a:lnTo>
                  <a:lnTo>
                    <a:pt x="2" y="60"/>
                  </a:lnTo>
                  <a:lnTo>
                    <a:pt x="2" y="58"/>
                  </a:lnTo>
                  <a:lnTo>
                    <a:pt x="0" y="54"/>
                  </a:lnTo>
                  <a:lnTo>
                    <a:pt x="0" y="52"/>
                  </a:lnTo>
                  <a:lnTo>
                    <a:pt x="2" y="52"/>
                  </a:lnTo>
                  <a:lnTo>
                    <a:pt x="4" y="50"/>
                  </a:lnTo>
                  <a:lnTo>
                    <a:pt x="4" y="50"/>
                  </a:lnTo>
                  <a:lnTo>
                    <a:pt x="4" y="48"/>
                  </a:lnTo>
                  <a:lnTo>
                    <a:pt x="4" y="46"/>
                  </a:lnTo>
                  <a:lnTo>
                    <a:pt x="4" y="44"/>
                  </a:lnTo>
                  <a:lnTo>
                    <a:pt x="6" y="42"/>
                  </a:lnTo>
                  <a:lnTo>
                    <a:pt x="8" y="42"/>
                  </a:lnTo>
                  <a:lnTo>
                    <a:pt x="10" y="44"/>
                  </a:lnTo>
                  <a:lnTo>
                    <a:pt x="10" y="46"/>
                  </a:lnTo>
                  <a:lnTo>
                    <a:pt x="12" y="46"/>
                  </a:lnTo>
                  <a:lnTo>
                    <a:pt x="12" y="46"/>
                  </a:lnTo>
                  <a:lnTo>
                    <a:pt x="10" y="42"/>
                  </a:lnTo>
                  <a:lnTo>
                    <a:pt x="10" y="40"/>
                  </a:lnTo>
                  <a:lnTo>
                    <a:pt x="10" y="40"/>
                  </a:lnTo>
                  <a:lnTo>
                    <a:pt x="12" y="40"/>
                  </a:lnTo>
                  <a:lnTo>
                    <a:pt x="12" y="42"/>
                  </a:lnTo>
                  <a:lnTo>
                    <a:pt x="14" y="44"/>
                  </a:lnTo>
                  <a:lnTo>
                    <a:pt x="16" y="42"/>
                  </a:lnTo>
                  <a:lnTo>
                    <a:pt x="20" y="38"/>
                  </a:lnTo>
                  <a:lnTo>
                    <a:pt x="22" y="38"/>
                  </a:lnTo>
                  <a:lnTo>
                    <a:pt x="24" y="38"/>
                  </a:lnTo>
                  <a:lnTo>
                    <a:pt x="26" y="42"/>
                  </a:lnTo>
                  <a:lnTo>
                    <a:pt x="24" y="44"/>
                  </a:lnTo>
                  <a:lnTo>
                    <a:pt x="24" y="44"/>
                  </a:lnTo>
                  <a:lnTo>
                    <a:pt x="22" y="44"/>
                  </a:lnTo>
                  <a:lnTo>
                    <a:pt x="22" y="44"/>
                  </a:lnTo>
                  <a:lnTo>
                    <a:pt x="20" y="44"/>
                  </a:lnTo>
                  <a:lnTo>
                    <a:pt x="18" y="46"/>
                  </a:lnTo>
                  <a:lnTo>
                    <a:pt x="18" y="48"/>
                  </a:lnTo>
                  <a:lnTo>
                    <a:pt x="16" y="48"/>
                  </a:lnTo>
                  <a:lnTo>
                    <a:pt x="16" y="50"/>
                  </a:lnTo>
                  <a:lnTo>
                    <a:pt x="16" y="50"/>
                  </a:lnTo>
                  <a:lnTo>
                    <a:pt x="20" y="48"/>
                  </a:lnTo>
                  <a:lnTo>
                    <a:pt x="22" y="48"/>
                  </a:lnTo>
                  <a:lnTo>
                    <a:pt x="22" y="48"/>
                  </a:lnTo>
                  <a:lnTo>
                    <a:pt x="22" y="50"/>
                  </a:lnTo>
                  <a:lnTo>
                    <a:pt x="22" y="50"/>
                  </a:lnTo>
                  <a:lnTo>
                    <a:pt x="20" y="52"/>
                  </a:lnTo>
                  <a:lnTo>
                    <a:pt x="22" y="52"/>
                  </a:lnTo>
                  <a:lnTo>
                    <a:pt x="22" y="52"/>
                  </a:lnTo>
                  <a:lnTo>
                    <a:pt x="24" y="52"/>
                  </a:lnTo>
                  <a:lnTo>
                    <a:pt x="24" y="54"/>
                  </a:lnTo>
                  <a:lnTo>
                    <a:pt x="26" y="54"/>
                  </a:lnTo>
                  <a:lnTo>
                    <a:pt x="26" y="56"/>
                  </a:lnTo>
                  <a:lnTo>
                    <a:pt x="26" y="58"/>
                  </a:lnTo>
                  <a:lnTo>
                    <a:pt x="28" y="60"/>
                  </a:lnTo>
                  <a:lnTo>
                    <a:pt x="28" y="60"/>
                  </a:lnTo>
                  <a:lnTo>
                    <a:pt x="28" y="58"/>
                  </a:lnTo>
                  <a:lnTo>
                    <a:pt x="26" y="54"/>
                  </a:lnTo>
                  <a:lnTo>
                    <a:pt x="26" y="52"/>
                  </a:lnTo>
                  <a:lnTo>
                    <a:pt x="26" y="48"/>
                  </a:lnTo>
                  <a:lnTo>
                    <a:pt x="28" y="44"/>
                  </a:lnTo>
                  <a:lnTo>
                    <a:pt x="30" y="42"/>
                  </a:lnTo>
                  <a:lnTo>
                    <a:pt x="30" y="42"/>
                  </a:lnTo>
                  <a:lnTo>
                    <a:pt x="32" y="42"/>
                  </a:lnTo>
                  <a:lnTo>
                    <a:pt x="34" y="44"/>
                  </a:lnTo>
                  <a:lnTo>
                    <a:pt x="36" y="46"/>
                  </a:lnTo>
                  <a:lnTo>
                    <a:pt x="36" y="48"/>
                  </a:lnTo>
                  <a:lnTo>
                    <a:pt x="36" y="52"/>
                  </a:lnTo>
                  <a:lnTo>
                    <a:pt x="38" y="58"/>
                  </a:lnTo>
                  <a:lnTo>
                    <a:pt x="38" y="60"/>
                  </a:lnTo>
                  <a:lnTo>
                    <a:pt x="38" y="60"/>
                  </a:lnTo>
                  <a:lnTo>
                    <a:pt x="36" y="62"/>
                  </a:lnTo>
                  <a:lnTo>
                    <a:pt x="36" y="64"/>
                  </a:lnTo>
                  <a:lnTo>
                    <a:pt x="38" y="64"/>
                  </a:lnTo>
                  <a:lnTo>
                    <a:pt x="38" y="64"/>
                  </a:lnTo>
                  <a:lnTo>
                    <a:pt x="40" y="64"/>
                  </a:lnTo>
                  <a:lnTo>
                    <a:pt x="42" y="66"/>
                  </a:lnTo>
                  <a:lnTo>
                    <a:pt x="44" y="70"/>
                  </a:lnTo>
                  <a:lnTo>
                    <a:pt x="44" y="70"/>
                  </a:lnTo>
                  <a:lnTo>
                    <a:pt x="46" y="70"/>
                  </a:lnTo>
                  <a:lnTo>
                    <a:pt x="46" y="68"/>
                  </a:lnTo>
                  <a:lnTo>
                    <a:pt x="44" y="66"/>
                  </a:lnTo>
                  <a:lnTo>
                    <a:pt x="44" y="64"/>
                  </a:lnTo>
                  <a:lnTo>
                    <a:pt x="42" y="60"/>
                  </a:lnTo>
                  <a:lnTo>
                    <a:pt x="40" y="58"/>
                  </a:lnTo>
                  <a:lnTo>
                    <a:pt x="40" y="54"/>
                  </a:lnTo>
                  <a:lnTo>
                    <a:pt x="40" y="46"/>
                  </a:lnTo>
                  <a:lnTo>
                    <a:pt x="40" y="44"/>
                  </a:lnTo>
                  <a:lnTo>
                    <a:pt x="40" y="44"/>
                  </a:lnTo>
                  <a:lnTo>
                    <a:pt x="40" y="42"/>
                  </a:lnTo>
                  <a:lnTo>
                    <a:pt x="40" y="40"/>
                  </a:lnTo>
                  <a:lnTo>
                    <a:pt x="40" y="36"/>
                  </a:lnTo>
                  <a:lnTo>
                    <a:pt x="40" y="34"/>
                  </a:lnTo>
                  <a:lnTo>
                    <a:pt x="42" y="30"/>
                  </a:lnTo>
                  <a:lnTo>
                    <a:pt x="44" y="30"/>
                  </a:lnTo>
                  <a:lnTo>
                    <a:pt x="44" y="30"/>
                  </a:lnTo>
                  <a:lnTo>
                    <a:pt x="46" y="34"/>
                  </a:lnTo>
                  <a:lnTo>
                    <a:pt x="46" y="36"/>
                  </a:lnTo>
                  <a:lnTo>
                    <a:pt x="48" y="38"/>
                  </a:lnTo>
                  <a:lnTo>
                    <a:pt x="50" y="36"/>
                  </a:lnTo>
                  <a:lnTo>
                    <a:pt x="50" y="34"/>
                  </a:lnTo>
                  <a:lnTo>
                    <a:pt x="52" y="36"/>
                  </a:lnTo>
                  <a:lnTo>
                    <a:pt x="56" y="40"/>
                  </a:lnTo>
                  <a:lnTo>
                    <a:pt x="56" y="42"/>
                  </a:lnTo>
                  <a:lnTo>
                    <a:pt x="56" y="44"/>
                  </a:lnTo>
                  <a:lnTo>
                    <a:pt x="56" y="46"/>
                  </a:lnTo>
                  <a:lnTo>
                    <a:pt x="56" y="50"/>
                  </a:lnTo>
                  <a:lnTo>
                    <a:pt x="56" y="54"/>
                  </a:lnTo>
                  <a:lnTo>
                    <a:pt x="56" y="56"/>
                  </a:lnTo>
                  <a:lnTo>
                    <a:pt x="56" y="56"/>
                  </a:lnTo>
                  <a:lnTo>
                    <a:pt x="58" y="54"/>
                  </a:lnTo>
                  <a:lnTo>
                    <a:pt x="58" y="52"/>
                  </a:lnTo>
                  <a:lnTo>
                    <a:pt x="58" y="46"/>
                  </a:lnTo>
                  <a:lnTo>
                    <a:pt x="58" y="44"/>
                  </a:lnTo>
                  <a:lnTo>
                    <a:pt x="60" y="44"/>
                  </a:lnTo>
                  <a:lnTo>
                    <a:pt x="62" y="46"/>
                  </a:lnTo>
                  <a:lnTo>
                    <a:pt x="64" y="50"/>
                  </a:lnTo>
                  <a:lnTo>
                    <a:pt x="66" y="56"/>
                  </a:lnTo>
                  <a:lnTo>
                    <a:pt x="66" y="58"/>
                  </a:lnTo>
                  <a:lnTo>
                    <a:pt x="68" y="60"/>
                  </a:lnTo>
                  <a:lnTo>
                    <a:pt x="70" y="60"/>
                  </a:lnTo>
                  <a:lnTo>
                    <a:pt x="72" y="60"/>
                  </a:lnTo>
                  <a:lnTo>
                    <a:pt x="74" y="64"/>
                  </a:lnTo>
                  <a:lnTo>
                    <a:pt x="76" y="64"/>
                  </a:lnTo>
                  <a:lnTo>
                    <a:pt x="78" y="68"/>
                  </a:lnTo>
                  <a:lnTo>
                    <a:pt x="82" y="70"/>
                  </a:lnTo>
                  <a:lnTo>
                    <a:pt x="86" y="72"/>
                  </a:lnTo>
                  <a:lnTo>
                    <a:pt x="88" y="72"/>
                  </a:lnTo>
                  <a:lnTo>
                    <a:pt x="88" y="74"/>
                  </a:lnTo>
                  <a:lnTo>
                    <a:pt x="88" y="76"/>
                  </a:lnTo>
                  <a:lnTo>
                    <a:pt x="86" y="78"/>
                  </a:lnTo>
                  <a:lnTo>
                    <a:pt x="86" y="78"/>
                  </a:lnTo>
                  <a:lnTo>
                    <a:pt x="86" y="76"/>
                  </a:lnTo>
                  <a:lnTo>
                    <a:pt x="82" y="76"/>
                  </a:lnTo>
                  <a:lnTo>
                    <a:pt x="80" y="76"/>
                  </a:lnTo>
                  <a:lnTo>
                    <a:pt x="78" y="78"/>
                  </a:lnTo>
                  <a:lnTo>
                    <a:pt x="74" y="78"/>
                  </a:lnTo>
                  <a:lnTo>
                    <a:pt x="74" y="80"/>
                  </a:lnTo>
                  <a:lnTo>
                    <a:pt x="76" y="82"/>
                  </a:lnTo>
                  <a:lnTo>
                    <a:pt x="76" y="82"/>
                  </a:lnTo>
                  <a:lnTo>
                    <a:pt x="72" y="86"/>
                  </a:lnTo>
                  <a:lnTo>
                    <a:pt x="72" y="86"/>
                  </a:lnTo>
                  <a:lnTo>
                    <a:pt x="72" y="90"/>
                  </a:lnTo>
                  <a:lnTo>
                    <a:pt x="72" y="94"/>
                  </a:lnTo>
                  <a:lnTo>
                    <a:pt x="72" y="96"/>
                  </a:lnTo>
                  <a:lnTo>
                    <a:pt x="72" y="98"/>
                  </a:lnTo>
                  <a:lnTo>
                    <a:pt x="72" y="100"/>
                  </a:lnTo>
                  <a:lnTo>
                    <a:pt x="72" y="102"/>
                  </a:lnTo>
                  <a:lnTo>
                    <a:pt x="70" y="100"/>
                  </a:lnTo>
                  <a:lnTo>
                    <a:pt x="68" y="100"/>
                  </a:lnTo>
                  <a:lnTo>
                    <a:pt x="68" y="104"/>
                  </a:lnTo>
                  <a:lnTo>
                    <a:pt x="70" y="106"/>
                  </a:lnTo>
                  <a:lnTo>
                    <a:pt x="70" y="110"/>
                  </a:lnTo>
                  <a:lnTo>
                    <a:pt x="70" y="112"/>
                  </a:lnTo>
                  <a:lnTo>
                    <a:pt x="70" y="114"/>
                  </a:lnTo>
                  <a:lnTo>
                    <a:pt x="70" y="118"/>
                  </a:lnTo>
                  <a:lnTo>
                    <a:pt x="68" y="118"/>
                  </a:lnTo>
                  <a:lnTo>
                    <a:pt x="66" y="118"/>
                  </a:lnTo>
                  <a:lnTo>
                    <a:pt x="64" y="120"/>
                  </a:lnTo>
                  <a:lnTo>
                    <a:pt x="66" y="120"/>
                  </a:lnTo>
                  <a:lnTo>
                    <a:pt x="66" y="120"/>
                  </a:lnTo>
                  <a:lnTo>
                    <a:pt x="64" y="122"/>
                  </a:lnTo>
                  <a:lnTo>
                    <a:pt x="64" y="124"/>
                  </a:lnTo>
                  <a:lnTo>
                    <a:pt x="64" y="126"/>
                  </a:lnTo>
                  <a:lnTo>
                    <a:pt x="64" y="134"/>
                  </a:lnTo>
                  <a:lnTo>
                    <a:pt x="62" y="136"/>
                  </a:lnTo>
                  <a:lnTo>
                    <a:pt x="62" y="138"/>
                  </a:lnTo>
                  <a:lnTo>
                    <a:pt x="62" y="140"/>
                  </a:lnTo>
                  <a:lnTo>
                    <a:pt x="64" y="144"/>
                  </a:lnTo>
                  <a:lnTo>
                    <a:pt x="64" y="146"/>
                  </a:lnTo>
                  <a:lnTo>
                    <a:pt x="62" y="146"/>
                  </a:lnTo>
                  <a:lnTo>
                    <a:pt x="62" y="148"/>
                  </a:lnTo>
                  <a:lnTo>
                    <a:pt x="60" y="150"/>
                  </a:lnTo>
                  <a:lnTo>
                    <a:pt x="58" y="150"/>
                  </a:lnTo>
                  <a:close/>
                  <a:moveTo>
                    <a:pt x="86" y="214"/>
                  </a:moveTo>
                  <a:lnTo>
                    <a:pt x="88" y="212"/>
                  </a:lnTo>
                  <a:lnTo>
                    <a:pt x="88" y="210"/>
                  </a:lnTo>
                  <a:lnTo>
                    <a:pt x="86" y="208"/>
                  </a:lnTo>
                  <a:lnTo>
                    <a:pt x="84" y="206"/>
                  </a:lnTo>
                  <a:lnTo>
                    <a:pt x="82" y="208"/>
                  </a:lnTo>
                  <a:lnTo>
                    <a:pt x="84" y="210"/>
                  </a:lnTo>
                  <a:lnTo>
                    <a:pt x="86" y="212"/>
                  </a:lnTo>
                  <a:lnTo>
                    <a:pt x="86" y="214"/>
                  </a:lnTo>
                  <a:lnTo>
                    <a:pt x="86" y="214"/>
                  </a:lnTo>
                  <a:close/>
                </a:path>
              </a:pathLst>
            </a:custGeom>
            <a:grpFill/>
            <a:ln w="6350">
              <a:solidFill>
                <a:srgbClr val="545454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/>
              <a:endParaRPr lang="en-US" sz="3448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86" name="Sudan">
              <a:extLst>
                <a:ext uri="{FF2B5EF4-FFF2-40B4-BE49-F238E27FC236}">
                  <a16:creationId xmlns:a16="http://schemas.microsoft.com/office/drawing/2014/main" id="{DA17EF6C-1884-4714-9697-62A58F637B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429012" y="3893239"/>
              <a:ext cx="390428" cy="447843"/>
            </a:xfrm>
            <a:custGeom>
              <a:avLst/>
              <a:gdLst>
                <a:gd name="T0" fmla="*/ 182 w 204"/>
                <a:gd name="T1" fmla="*/ 4 h 234"/>
                <a:gd name="T2" fmla="*/ 184 w 204"/>
                <a:gd name="T3" fmla="*/ 8 h 234"/>
                <a:gd name="T4" fmla="*/ 184 w 204"/>
                <a:gd name="T5" fmla="*/ 12 h 234"/>
                <a:gd name="T6" fmla="*/ 186 w 204"/>
                <a:gd name="T7" fmla="*/ 32 h 234"/>
                <a:gd name="T8" fmla="*/ 198 w 204"/>
                <a:gd name="T9" fmla="*/ 48 h 234"/>
                <a:gd name="T10" fmla="*/ 202 w 204"/>
                <a:gd name="T11" fmla="*/ 54 h 234"/>
                <a:gd name="T12" fmla="*/ 194 w 204"/>
                <a:gd name="T13" fmla="*/ 58 h 234"/>
                <a:gd name="T14" fmla="*/ 188 w 204"/>
                <a:gd name="T15" fmla="*/ 62 h 234"/>
                <a:gd name="T16" fmla="*/ 186 w 204"/>
                <a:gd name="T17" fmla="*/ 70 h 234"/>
                <a:gd name="T18" fmla="*/ 180 w 204"/>
                <a:gd name="T19" fmla="*/ 86 h 234"/>
                <a:gd name="T20" fmla="*/ 182 w 204"/>
                <a:gd name="T21" fmla="*/ 98 h 234"/>
                <a:gd name="T22" fmla="*/ 176 w 204"/>
                <a:gd name="T23" fmla="*/ 118 h 234"/>
                <a:gd name="T24" fmla="*/ 168 w 204"/>
                <a:gd name="T25" fmla="*/ 126 h 234"/>
                <a:gd name="T26" fmla="*/ 160 w 204"/>
                <a:gd name="T27" fmla="*/ 142 h 234"/>
                <a:gd name="T28" fmla="*/ 156 w 204"/>
                <a:gd name="T29" fmla="*/ 154 h 234"/>
                <a:gd name="T30" fmla="*/ 152 w 204"/>
                <a:gd name="T31" fmla="*/ 172 h 234"/>
                <a:gd name="T32" fmla="*/ 142 w 204"/>
                <a:gd name="T33" fmla="*/ 172 h 234"/>
                <a:gd name="T34" fmla="*/ 142 w 204"/>
                <a:gd name="T35" fmla="*/ 180 h 234"/>
                <a:gd name="T36" fmla="*/ 152 w 204"/>
                <a:gd name="T37" fmla="*/ 186 h 234"/>
                <a:gd name="T38" fmla="*/ 160 w 204"/>
                <a:gd name="T39" fmla="*/ 194 h 234"/>
                <a:gd name="T40" fmla="*/ 166 w 204"/>
                <a:gd name="T41" fmla="*/ 206 h 234"/>
                <a:gd name="T42" fmla="*/ 156 w 204"/>
                <a:gd name="T43" fmla="*/ 220 h 234"/>
                <a:gd name="T44" fmla="*/ 150 w 204"/>
                <a:gd name="T45" fmla="*/ 226 h 234"/>
                <a:gd name="T46" fmla="*/ 136 w 204"/>
                <a:gd name="T47" fmla="*/ 230 h 234"/>
                <a:gd name="T48" fmla="*/ 130 w 204"/>
                <a:gd name="T49" fmla="*/ 234 h 234"/>
                <a:gd name="T50" fmla="*/ 122 w 204"/>
                <a:gd name="T51" fmla="*/ 230 h 234"/>
                <a:gd name="T52" fmla="*/ 114 w 204"/>
                <a:gd name="T53" fmla="*/ 232 h 234"/>
                <a:gd name="T54" fmla="*/ 110 w 204"/>
                <a:gd name="T55" fmla="*/ 232 h 234"/>
                <a:gd name="T56" fmla="*/ 102 w 204"/>
                <a:gd name="T57" fmla="*/ 224 h 234"/>
                <a:gd name="T58" fmla="*/ 96 w 204"/>
                <a:gd name="T59" fmla="*/ 218 h 234"/>
                <a:gd name="T60" fmla="*/ 90 w 204"/>
                <a:gd name="T61" fmla="*/ 222 h 234"/>
                <a:gd name="T62" fmla="*/ 80 w 204"/>
                <a:gd name="T63" fmla="*/ 224 h 234"/>
                <a:gd name="T64" fmla="*/ 72 w 204"/>
                <a:gd name="T65" fmla="*/ 216 h 234"/>
                <a:gd name="T66" fmla="*/ 68 w 204"/>
                <a:gd name="T67" fmla="*/ 212 h 234"/>
                <a:gd name="T68" fmla="*/ 60 w 204"/>
                <a:gd name="T69" fmla="*/ 202 h 234"/>
                <a:gd name="T70" fmla="*/ 56 w 204"/>
                <a:gd name="T71" fmla="*/ 196 h 234"/>
                <a:gd name="T72" fmla="*/ 46 w 204"/>
                <a:gd name="T73" fmla="*/ 188 h 234"/>
                <a:gd name="T74" fmla="*/ 42 w 204"/>
                <a:gd name="T75" fmla="*/ 184 h 234"/>
                <a:gd name="T76" fmla="*/ 40 w 204"/>
                <a:gd name="T77" fmla="*/ 178 h 234"/>
                <a:gd name="T78" fmla="*/ 30 w 204"/>
                <a:gd name="T79" fmla="*/ 172 h 234"/>
                <a:gd name="T80" fmla="*/ 24 w 204"/>
                <a:gd name="T81" fmla="*/ 168 h 234"/>
                <a:gd name="T82" fmla="*/ 20 w 204"/>
                <a:gd name="T83" fmla="*/ 160 h 234"/>
                <a:gd name="T84" fmla="*/ 14 w 204"/>
                <a:gd name="T85" fmla="*/ 146 h 234"/>
                <a:gd name="T86" fmla="*/ 12 w 204"/>
                <a:gd name="T87" fmla="*/ 138 h 234"/>
                <a:gd name="T88" fmla="*/ 6 w 204"/>
                <a:gd name="T89" fmla="*/ 130 h 234"/>
                <a:gd name="T90" fmla="*/ 6 w 204"/>
                <a:gd name="T91" fmla="*/ 120 h 234"/>
                <a:gd name="T92" fmla="*/ 0 w 204"/>
                <a:gd name="T93" fmla="*/ 116 h 234"/>
                <a:gd name="T94" fmla="*/ 4 w 204"/>
                <a:gd name="T95" fmla="*/ 104 h 234"/>
                <a:gd name="T96" fmla="*/ 8 w 204"/>
                <a:gd name="T97" fmla="*/ 94 h 234"/>
                <a:gd name="T98" fmla="*/ 14 w 204"/>
                <a:gd name="T99" fmla="*/ 82 h 234"/>
                <a:gd name="T100" fmla="*/ 24 w 204"/>
                <a:gd name="T101" fmla="*/ 80 h 234"/>
                <a:gd name="T102" fmla="*/ 34 w 204"/>
                <a:gd name="T103" fmla="*/ 0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04" h="234">
                  <a:moveTo>
                    <a:pt x="34" y="0"/>
                  </a:moveTo>
                  <a:lnTo>
                    <a:pt x="182" y="0"/>
                  </a:lnTo>
                  <a:lnTo>
                    <a:pt x="182" y="0"/>
                  </a:lnTo>
                  <a:lnTo>
                    <a:pt x="180" y="2"/>
                  </a:lnTo>
                  <a:lnTo>
                    <a:pt x="182" y="4"/>
                  </a:lnTo>
                  <a:lnTo>
                    <a:pt x="182" y="4"/>
                  </a:lnTo>
                  <a:lnTo>
                    <a:pt x="182" y="4"/>
                  </a:lnTo>
                  <a:lnTo>
                    <a:pt x="182" y="4"/>
                  </a:lnTo>
                  <a:lnTo>
                    <a:pt x="182" y="6"/>
                  </a:lnTo>
                  <a:lnTo>
                    <a:pt x="184" y="8"/>
                  </a:lnTo>
                  <a:lnTo>
                    <a:pt x="186" y="12"/>
                  </a:lnTo>
                  <a:lnTo>
                    <a:pt x="186" y="14"/>
                  </a:lnTo>
                  <a:lnTo>
                    <a:pt x="184" y="14"/>
                  </a:lnTo>
                  <a:lnTo>
                    <a:pt x="184" y="12"/>
                  </a:lnTo>
                  <a:lnTo>
                    <a:pt x="184" y="12"/>
                  </a:lnTo>
                  <a:lnTo>
                    <a:pt x="184" y="12"/>
                  </a:lnTo>
                  <a:lnTo>
                    <a:pt x="184" y="14"/>
                  </a:lnTo>
                  <a:lnTo>
                    <a:pt x="186" y="22"/>
                  </a:lnTo>
                  <a:lnTo>
                    <a:pt x="188" y="28"/>
                  </a:lnTo>
                  <a:lnTo>
                    <a:pt x="186" y="32"/>
                  </a:lnTo>
                  <a:lnTo>
                    <a:pt x="188" y="38"/>
                  </a:lnTo>
                  <a:lnTo>
                    <a:pt x="190" y="42"/>
                  </a:lnTo>
                  <a:lnTo>
                    <a:pt x="192" y="42"/>
                  </a:lnTo>
                  <a:lnTo>
                    <a:pt x="198" y="46"/>
                  </a:lnTo>
                  <a:lnTo>
                    <a:pt x="198" y="48"/>
                  </a:lnTo>
                  <a:lnTo>
                    <a:pt x="200" y="48"/>
                  </a:lnTo>
                  <a:lnTo>
                    <a:pt x="202" y="50"/>
                  </a:lnTo>
                  <a:lnTo>
                    <a:pt x="202" y="50"/>
                  </a:lnTo>
                  <a:lnTo>
                    <a:pt x="204" y="50"/>
                  </a:lnTo>
                  <a:lnTo>
                    <a:pt x="202" y="54"/>
                  </a:lnTo>
                  <a:lnTo>
                    <a:pt x="200" y="54"/>
                  </a:lnTo>
                  <a:lnTo>
                    <a:pt x="198" y="56"/>
                  </a:lnTo>
                  <a:lnTo>
                    <a:pt x="198" y="56"/>
                  </a:lnTo>
                  <a:lnTo>
                    <a:pt x="194" y="56"/>
                  </a:lnTo>
                  <a:lnTo>
                    <a:pt x="194" y="58"/>
                  </a:lnTo>
                  <a:lnTo>
                    <a:pt x="190" y="58"/>
                  </a:lnTo>
                  <a:lnTo>
                    <a:pt x="190" y="60"/>
                  </a:lnTo>
                  <a:lnTo>
                    <a:pt x="190" y="60"/>
                  </a:lnTo>
                  <a:lnTo>
                    <a:pt x="190" y="62"/>
                  </a:lnTo>
                  <a:lnTo>
                    <a:pt x="188" y="62"/>
                  </a:lnTo>
                  <a:lnTo>
                    <a:pt x="186" y="62"/>
                  </a:lnTo>
                  <a:lnTo>
                    <a:pt x="186" y="66"/>
                  </a:lnTo>
                  <a:lnTo>
                    <a:pt x="184" y="68"/>
                  </a:lnTo>
                  <a:lnTo>
                    <a:pt x="186" y="70"/>
                  </a:lnTo>
                  <a:lnTo>
                    <a:pt x="186" y="70"/>
                  </a:lnTo>
                  <a:lnTo>
                    <a:pt x="186" y="72"/>
                  </a:lnTo>
                  <a:lnTo>
                    <a:pt x="184" y="76"/>
                  </a:lnTo>
                  <a:lnTo>
                    <a:pt x="184" y="82"/>
                  </a:lnTo>
                  <a:lnTo>
                    <a:pt x="180" y="84"/>
                  </a:lnTo>
                  <a:lnTo>
                    <a:pt x="180" y="86"/>
                  </a:lnTo>
                  <a:lnTo>
                    <a:pt x="180" y="88"/>
                  </a:lnTo>
                  <a:lnTo>
                    <a:pt x="180" y="90"/>
                  </a:lnTo>
                  <a:lnTo>
                    <a:pt x="180" y="96"/>
                  </a:lnTo>
                  <a:lnTo>
                    <a:pt x="182" y="98"/>
                  </a:lnTo>
                  <a:lnTo>
                    <a:pt x="182" y="98"/>
                  </a:lnTo>
                  <a:lnTo>
                    <a:pt x="182" y="100"/>
                  </a:lnTo>
                  <a:lnTo>
                    <a:pt x="180" y="104"/>
                  </a:lnTo>
                  <a:lnTo>
                    <a:pt x="180" y="108"/>
                  </a:lnTo>
                  <a:lnTo>
                    <a:pt x="176" y="112"/>
                  </a:lnTo>
                  <a:lnTo>
                    <a:pt x="176" y="118"/>
                  </a:lnTo>
                  <a:lnTo>
                    <a:pt x="174" y="116"/>
                  </a:lnTo>
                  <a:lnTo>
                    <a:pt x="172" y="118"/>
                  </a:lnTo>
                  <a:lnTo>
                    <a:pt x="172" y="120"/>
                  </a:lnTo>
                  <a:lnTo>
                    <a:pt x="168" y="124"/>
                  </a:lnTo>
                  <a:lnTo>
                    <a:pt x="168" y="126"/>
                  </a:lnTo>
                  <a:lnTo>
                    <a:pt x="166" y="128"/>
                  </a:lnTo>
                  <a:lnTo>
                    <a:pt x="164" y="132"/>
                  </a:lnTo>
                  <a:lnTo>
                    <a:pt x="162" y="142"/>
                  </a:lnTo>
                  <a:lnTo>
                    <a:pt x="160" y="142"/>
                  </a:lnTo>
                  <a:lnTo>
                    <a:pt x="160" y="142"/>
                  </a:lnTo>
                  <a:lnTo>
                    <a:pt x="158" y="144"/>
                  </a:lnTo>
                  <a:lnTo>
                    <a:pt x="156" y="146"/>
                  </a:lnTo>
                  <a:lnTo>
                    <a:pt x="154" y="148"/>
                  </a:lnTo>
                  <a:lnTo>
                    <a:pt x="156" y="150"/>
                  </a:lnTo>
                  <a:lnTo>
                    <a:pt x="156" y="154"/>
                  </a:lnTo>
                  <a:lnTo>
                    <a:pt x="154" y="156"/>
                  </a:lnTo>
                  <a:lnTo>
                    <a:pt x="152" y="160"/>
                  </a:lnTo>
                  <a:lnTo>
                    <a:pt x="152" y="164"/>
                  </a:lnTo>
                  <a:lnTo>
                    <a:pt x="152" y="170"/>
                  </a:lnTo>
                  <a:lnTo>
                    <a:pt x="152" y="172"/>
                  </a:lnTo>
                  <a:lnTo>
                    <a:pt x="150" y="172"/>
                  </a:lnTo>
                  <a:lnTo>
                    <a:pt x="148" y="172"/>
                  </a:lnTo>
                  <a:lnTo>
                    <a:pt x="148" y="172"/>
                  </a:lnTo>
                  <a:lnTo>
                    <a:pt x="146" y="172"/>
                  </a:lnTo>
                  <a:lnTo>
                    <a:pt x="142" y="172"/>
                  </a:lnTo>
                  <a:lnTo>
                    <a:pt x="142" y="174"/>
                  </a:lnTo>
                  <a:lnTo>
                    <a:pt x="142" y="174"/>
                  </a:lnTo>
                  <a:lnTo>
                    <a:pt x="138" y="178"/>
                  </a:lnTo>
                  <a:lnTo>
                    <a:pt x="140" y="180"/>
                  </a:lnTo>
                  <a:lnTo>
                    <a:pt x="142" y="180"/>
                  </a:lnTo>
                  <a:lnTo>
                    <a:pt x="148" y="180"/>
                  </a:lnTo>
                  <a:lnTo>
                    <a:pt x="148" y="182"/>
                  </a:lnTo>
                  <a:lnTo>
                    <a:pt x="150" y="184"/>
                  </a:lnTo>
                  <a:lnTo>
                    <a:pt x="152" y="186"/>
                  </a:lnTo>
                  <a:lnTo>
                    <a:pt x="152" y="186"/>
                  </a:lnTo>
                  <a:lnTo>
                    <a:pt x="154" y="190"/>
                  </a:lnTo>
                  <a:lnTo>
                    <a:pt x="156" y="192"/>
                  </a:lnTo>
                  <a:lnTo>
                    <a:pt x="156" y="192"/>
                  </a:lnTo>
                  <a:lnTo>
                    <a:pt x="158" y="194"/>
                  </a:lnTo>
                  <a:lnTo>
                    <a:pt x="160" y="194"/>
                  </a:lnTo>
                  <a:lnTo>
                    <a:pt x="162" y="196"/>
                  </a:lnTo>
                  <a:lnTo>
                    <a:pt x="162" y="196"/>
                  </a:lnTo>
                  <a:lnTo>
                    <a:pt x="164" y="200"/>
                  </a:lnTo>
                  <a:lnTo>
                    <a:pt x="166" y="204"/>
                  </a:lnTo>
                  <a:lnTo>
                    <a:pt x="166" y="206"/>
                  </a:lnTo>
                  <a:lnTo>
                    <a:pt x="166" y="210"/>
                  </a:lnTo>
                  <a:lnTo>
                    <a:pt x="162" y="214"/>
                  </a:lnTo>
                  <a:lnTo>
                    <a:pt x="160" y="218"/>
                  </a:lnTo>
                  <a:lnTo>
                    <a:pt x="158" y="218"/>
                  </a:lnTo>
                  <a:lnTo>
                    <a:pt x="156" y="220"/>
                  </a:lnTo>
                  <a:lnTo>
                    <a:pt x="156" y="222"/>
                  </a:lnTo>
                  <a:lnTo>
                    <a:pt x="154" y="222"/>
                  </a:lnTo>
                  <a:lnTo>
                    <a:pt x="152" y="224"/>
                  </a:lnTo>
                  <a:lnTo>
                    <a:pt x="152" y="224"/>
                  </a:lnTo>
                  <a:lnTo>
                    <a:pt x="150" y="226"/>
                  </a:lnTo>
                  <a:lnTo>
                    <a:pt x="148" y="228"/>
                  </a:lnTo>
                  <a:lnTo>
                    <a:pt x="146" y="230"/>
                  </a:lnTo>
                  <a:lnTo>
                    <a:pt x="142" y="230"/>
                  </a:lnTo>
                  <a:lnTo>
                    <a:pt x="138" y="230"/>
                  </a:lnTo>
                  <a:lnTo>
                    <a:pt x="136" y="230"/>
                  </a:lnTo>
                  <a:lnTo>
                    <a:pt x="134" y="230"/>
                  </a:lnTo>
                  <a:lnTo>
                    <a:pt x="132" y="230"/>
                  </a:lnTo>
                  <a:lnTo>
                    <a:pt x="132" y="230"/>
                  </a:lnTo>
                  <a:lnTo>
                    <a:pt x="130" y="232"/>
                  </a:lnTo>
                  <a:lnTo>
                    <a:pt x="130" y="234"/>
                  </a:lnTo>
                  <a:lnTo>
                    <a:pt x="128" y="234"/>
                  </a:lnTo>
                  <a:lnTo>
                    <a:pt x="126" y="232"/>
                  </a:lnTo>
                  <a:lnTo>
                    <a:pt x="126" y="230"/>
                  </a:lnTo>
                  <a:lnTo>
                    <a:pt x="124" y="230"/>
                  </a:lnTo>
                  <a:lnTo>
                    <a:pt x="122" y="230"/>
                  </a:lnTo>
                  <a:lnTo>
                    <a:pt x="118" y="230"/>
                  </a:lnTo>
                  <a:lnTo>
                    <a:pt x="116" y="230"/>
                  </a:lnTo>
                  <a:lnTo>
                    <a:pt x="114" y="230"/>
                  </a:lnTo>
                  <a:lnTo>
                    <a:pt x="114" y="232"/>
                  </a:lnTo>
                  <a:lnTo>
                    <a:pt x="114" y="232"/>
                  </a:lnTo>
                  <a:lnTo>
                    <a:pt x="114" y="234"/>
                  </a:lnTo>
                  <a:lnTo>
                    <a:pt x="114" y="232"/>
                  </a:lnTo>
                  <a:lnTo>
                    <a:pt x="110" y="232"/>
                  </a:lnTo>
                  <a:lnTo>
                    <a:pt x="110" y="232"/>
                  </a:lnTo>
                  <a:lnTo>
                    <a:pt x="110" y="232"/>
                  </a:lnTo>
                  <a:lnTo>
                    <a:pt x="110" y="230"/>
                  </a:lnTo>
                  <a:lnTo>
                    <a:pt x="108" y="230"/>
                  </a:lnTo>
                  <a:lnTo>
                    <a:pt x="108" y="226"/>
                  </a:lnTo>
                  <a:lnTo>
                    <a:pt x="106" y="226"/>
                  </a:lnTo>
                  <a:lnTo>
                    <a:pt x="102" y="224"/>
                  </a:lnTo>
                  <a:lnTo>
                    <a:pt x="102" y="224"/>
                  </a:lnTo>
                  <a:lnTo>
                    <a:pt x="100" y="222"/>
                  </a:lnTo>
                  <a:lnTo>
                    <a:pt x="100" y="218"/>
                  </a:lnTo>
                  <a:lnTo>
                    <a:pt x="98" y="218"/>
                  </a:lnTo>
                  <a:lnTo>
                    <a:pt x="96" y="218"/>
                  </a:lnTo>
                  <a:lnTo>
                    <a:pt x="94" y="220"/>
                  </a:lnTo>
                  <a:lnTo>
                    <a:pt x="92" y="222"/>
                  </a:lnTo>
                  <a:lnTo>
                    <a:pt x="90" y="222"/>
                  </a:lnTo>
                  <a:lnTo>
                    <a:pt x="90" y="222"/>
                  </a:lnTo>
                  <a:lnTo>
                    <a:pt x="90" y="222"/>
                  </a:lnTo>
                  <a:lnTo>
                    <a:pt x="88" y="220"/>
                  </a:lnTo>
                  <a:lnTo>
                    <a:pt x="84" y="220"/>
                  </a:lnTo>
                  <a:lnTo>
                    <a:pt x="84" y="222"/>
                  </a:lnTo>
                  <a:lnTo>
                    <a:pt x="82" y="224"/>
                  </a:lnTo>
                  <a:lnTo>
                    <a:pt x="80" y="224"/>
                  </a:lnTo>
                  <a:lnTo>
                    <a:pt x="78" y="222"/>
                  </a:lnTo>
                  <a:lnTo>
                    <a:pt x="76" y="220"/>
                  </a:lnTo>
                  <a:lnTo>
                    <a:pt x="74" y="218"/>
                  </a:lnTo>
                  <a:lnTo>
                    <a:pt x="74" y="218"/>
                  </a:lnTo>
                  <a:lnTo>
                    <a:pt x="72" y="216"/>
                  </a:lnTo>
                  <a:lnTo>
                    <a:pt x="72" y="216"/>
                  </a:lnTo>
                  <a:lnTo>
                    <a:pt x="70" y="216"/>
                  </a:lnTo>
                  <a:lnTo>
                    <a:pt x="70" y="214"/>
                  </a:lnTo>
                  <a:lnTo>
                    <a:pt x="70" y="214"/>
                  </a:lnTo>
                  <a:lnTo>
                    <a:pt x="68" y="212"/>
                  </a:lnTo>
                  <a:lnTo>
                    <a:pt x="66" y="210"/>
                  </a:lnTo>
                  <a:lnTo>
                    <a:pt x="66" y="206"/>
                  </a:lnTo>
                  <a:lnTo>
                    <a:pt x="66" y="206"/>
                  </a:lnTo>
                  <a:lnTo>
                    <a:pt x="64" y="204"/>
                  </a:lnTo>
                  <a:lnTo>
                    <a:pt x="60" y="202"/>
                  </a:lnTo>
                  <a:lnTo>
                    <a:pt x="60" y="202"/>
                  </a:lnTo>
                  <a:lnTo>
                    <a:pt x="60" y="200"/>
                  </a:lnTo>
                  <a:lnTo>
                    <a:pt x="58" y="198"/>
                  </a:lnTo>
                  <a:lnTo>
                    <a:pt x="56" y="198"/>
                  </a:lnTo>
                  <a:lnTo>
                    <a:pt x="56" y="196"/>
                  </a:lnTo>
                  <a:lnTo>
                    <a:pt x="54" y="194"/>
                  </a:lnTo>
                  <a:lnTo>
                    <a:pt x="54" y="192"/>
                  </a:lnTo>
                  <a:lnTo>
                    <a:pt x="50" y="188"/>
                  </a:lnTo>
                  <a:lnTo>
                    <a:pt x="48" y="190"/>
                  </a:lnTo>
                  <a:lnTo>
                    <a:pt x="46" y="188"/>
                  </a:lnTo>
                  <a:lnTo>
                    <a:pt x="46" y="188"/>
                  </a:lnTo>
                  <a:lnTo>
                    <a:pt x="44" y="188"/>
                  </a:lnTo>
                  <a:lnTo>
                    <a:pt x="42" y="186"/>
                  </a:lnTo>
                  <a:lnTo>
                    <a:pt x="42" y="184"/>
                  </a:lnTo>
                  <a:lnTo>
                    <a:pt x="42" y="184"/>
                  </a:lnTo>
                  <a:lnTo>
                    <a:pt x="44" y="182"/>
                  </a:lnTo>
                  <a:lnTo>
                    <a:pt x="44" y="182"/>
                  </a:lnTo>
                  <a:lnTo>
                    <a:pt x="44" y="180"/>
                  </a:lnTo>
                  <a:lnTo>
                    <a:pt x="42" y="180"/>
                  </a:lnTo>
                  <a:lnTo>
                    <a:pt x="40" y="178"/>
                  </a:lnTo>
                  <a:lnTo>
                    <a:pt x="38" y="176"/>
                  </a:lnTo>
                  <a:lnTo>
                    <a:pt x="36" y="176"/>
                  </a:lnTo>
                  <a:lnTo>
                    <a:pt x="34" y="176"/>
                  </a:lnTo>
                  <a:lnTo>
                    <a:pt x="32" y="174"/>
                  </a:lnTo>
                  <a:lnTo>
                    <a:pt x="30" y="172"/>
                  </a:lnTo>
                  <a:lnTo>
                    <a:pt x="30" y="170"/>
                  </a:lnTo>
                  <a:lnTo>
                    <a:pt x="30" y="168"/>
                  </a:lnTo>
                  <a:lnTo>
                    <a:pt x="28" y="168"/>
                  </a:lnTo>
                  <a:lnTo>
                    <a:pt x="26" y="168"/>
                  </a:lnTo>
                  <a:lnTo>
                    <a:pt x="24" y="168"/>
                  </a:lnTo>
                  <a:lnTo>
                    <a:pt x="20" y="168"/>
                  </a:lnTo>
                  <a:lnTo>
                    <a:pt x="20" y="168"/>
                  </a:lnTo>
                  <a:lnTo>
                    <a:pt x="20" y="164"/>
                  </a:lnTo>
                  <a:lnTo>
                    <a:pt x="20" y="160"/>
                  </a:lnTo>
                  <a:lnTo>
                    <a:pt x="20" y="160"/>
                  </a:lnTo>
                  <a:lnTo>
                    <a:pt x="22" y="158"/>
                  </a:lnTo>
                  <a:lnTo>
                    <a:pt x="20" y="156"/>
                  </a:lnTo>
                  <a:lnTo>
                    <a:pt x="18" y="150"/>
                  </a:lnTo>
                  <a:lnTo>
                    <a:pt x="16" y="146"/>
                  </a:lnTo>
                  <a:lnTo>
                    <a:pt x="14" y="146"/>
                  </a:lnTo>
                  <a:lnTo>
                    <a:pt x="12" y="142"/>
                  </a:lnTo>
                  <a:lnTo>
                    <a:pt x="14" y="142"/>
                  </a:lnTo>
                  <a:lnTo>
                    <a:pt x="14" y="140"/>
                  </a:lnTo>
                  <a:lnTo>
                    <a:pt x="12" y="140"/>
                  </a:lnTo>
                  <a:lnTo>
                    <a:pt x="12" y="138"/>
                  </a:lnTo>
                  <a:lnTo>
                    <a:pt x="12" y="136"/>
                  </a:lnTo>
                  <a:lnTo>
                    <a:pt x="14" y="134"/>
                  </a:lnTo>
                  <a:lnTo>
                    <a:pt x="12" y="132"/>
                  </a:lnTo>
                  <a:lnTo>
                    <a:pt x="6" y="132"/>
                  </a:lnTo>
                  <a:lnTo>
                    <a:pt x="6" y="130"/>
                  </a:lnTo>
                  <a:lnTo>
                    <a:pt x="6" y="126"/>
                  </a:lnTo>
                  <a:lnTo>
                    <a:pt x="6" y="124"/>
                  </a:lnTo>
                  <a:lnTo>
                    <a:pt x="6" y="122"/>
                  </a:lnTo>
                  <a:lnTo>
                    <a:pt x="4" y="122"/>
                  </a:lnTo>
                  <a:lnTo>
                    <a:pt x="6" y="120"/>
                  </a:lnTo>
                  <a:lnTo>
                    <a:pt x="6" y="118"/>
                  </a:lnTo>
                  <a:lnTo>
                    <a:pt x="4" y="118"/>
                  </a:lnTo>
                  <a:lnTo>
                    <a:pt x="2" y="120"/>
                  </a:lnTo>
                  <a:lnTo>
                    <a:pt x="0" y="118"/>
                  </a:lnTo>
                  <a:lnTo>
                    <a:pt x="0" y="116"/>
                  </a:lnTo>
                  <a:lnTo>
                    <a:pt x="4" y="112"/>
                  </a:lnTo>
                  <a:lnTo>
                    <a:pt x="6" y="110"/>
                  </a:lnTo>
                  <a:lnTo>
                    <a:pt x="6" y="108"/>
                  </a:lnTo>
                  <a:lnTo>
                    <a:pt x="2" y="106"/>
                  </a:lnTo>
                  <a:lnTo>
                    <a:pt x="4" y="104"/>
                  </a:lnTo>
                  <a:lnTo>
                    <a:pt x="6" y="102"/>
                  </a:lnTo>
                  <a:lnTo>
                    <a:pt x="6" y="100"/>
                  </a:lnTo>
                  <a:lnTo>
                    <a:pt x="6" y="98"/>
                  </a:lnTo>
                  <a:lnTo>
                    <a:pt x="6" y="98"/>
                  </a:lnTo>
                  <a:lnTo>
                    <a:pt x="8" y="94"/>
                  </a:lnTo>
                  <a:lnTo>
                    <a:pt x="8" y="96"/>
                  </a:lnTo>
                  <a:lnTo>
                    <a:pt x="14" y="90"/>
                  </a:lnTo>
                  <a:lnTo>
                    <a:pt x="14" y="86"/>
                  </a:lnTo>
                  <a:lnTo>
                    <a:pt x="14" y="86"/>
                  </a:lnTo>
                  <a:lnTo>
                    <a:pt x="14" y="82"/>
                  </a:lnTo>
                  <a:lnTo>
                    <a:pt x="16" y="80"/>
                  </a:lnTo>
                  <a:lnTo>
                    <a:pt x="18" y="80"/>
                  </a:lnTo>
                  <a:lnTo>
                    <a:pt x="20" y="82"/>
                  </a:lnTo>
                  <a:lnTo>
                    <a:pt x="22" y="80"/>
                  </a:lnTo>
                  <a:lnTo>
                    <a:pt x="24" y="80"/>
                  </a:lnTo>
                  <a:lnTo>
                    <a:pt x="24" y="30"/>
                  </a:lnTo>
                  <a:lnTo>
                    <a:pt x="24" y="30"/>
                  </a:lnTo>
                  <a:lnTo>
                    <a:pt x="24" y="26"/>
                  </a:lnTo>
                  <a:lnTo>
                    <a:pt x="36" y="26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6350">
              <a:solidFill>
                <a:srgbClr val="545454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/>
              <a:endParaRPr lang="en-US" sz="3448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87" name="Spain">
              <a:extLst>
                <a:ext uri="{FF2B5EF4-FFF2-40B4-BE49-F238E27FC236}">
                  <a16:creationId xmlns:a16="http://schemas.microsoft.com/office/drawing/2014/main" id="{BEDD7638-617B-4D27-B820-DD5EAF9D695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13228" y="3315254"/>
              <a:ext cx="290907" cy="218180"/>
            </a:xfrm>
            <a:custGeom>
              <a:avLst/>
              <a:gdLst>
                <a:gd name="T0" fmla="*/ 90 w 152"/>
                <a:gd name="T1" fmla="*/ 8 h 114"/>
                <a:gd name="T2" fmla="*/ 92 w 152"/>
                <a:gd name="T3" fmla="*/ 12 h 114"/>
                <a:gd name="T4" fmla="*/ 102 w 152"/>
                <a:gd name="T5" fmla="*/ 16 h 114"/>
                <a:gd name="T6" fmla="*/ 110 w 152"/>
                <a:gd name="T7" fmla="*/ 18 h 114"/>
                <a:gd name="T8" fmla="*/ 120 w 152"/>
                <a:gd name="T9" fmla="*/ 16 h 114"/>
                <a:gd name="T10" fmla="*/ 130 w 152"/>
                <a:gd name="T11" fmla="*/ 18 h 114"/>
                <a:gd name="T12" fmla="*/ 140 w 152"/>
                <a:gd name="T13" fmla="*/ 22 h 114"/>
                <a:gd name="T14" fmla="*/ 140 w 152"/>
                <a:gd name="T15" fmla="*/ 28 h 114"/>
                <a:gd name="T16" fmla="*/ 132 w 152"/>
                <a:gd name="T17" fmla="*/ 36 h 114"/>
                <a:gd name="T18" fmla="*/ 122 w 152"/>
                <a:gd name="T19" fmla="*/ 40 h 114"/>
                <a:gd name="T20" fmla="*/ 118 w 152"/>
                <a:gd name="T21" fmla="*/ 44 h 114"/>
                <a:gd name="T22" fmla="*/ 116 w 152"/>
                <a:gd name="T23" fmla="*/ 48 h 114"/>
                <a:gd name="T24" fmla="*/ 110 w 152"/>
                <a:gd name="T25" fmla="*/ 54 h 114"/>
                <a:gd name="T26" fmla="*/ 102 w 152"/>
                <a:gd name="T27" fmla="*/ 64 h 114"/>
                <a:gd name="T28" fmla="*/ 106 w 152"/>
                <a:gd name="T29" fmla="*/ 72 h 114"/>
                <a:gd name="T30" fmla="*/ 102 w 152"/>
                <a:gd name="T31" fmla="*/ 80 h 114"/>
                <a:gd name="T32" fmla="*/ 98 w 152"/>
                <a:gd name="T33" fmla="*/ 92 h 114"/>
                <a:gd name="T34" fmla="*/ 94 w 152"/>
                <a:gd name="T35" fmla="*/ 94 h 114"/>
                <a:gd name="T36" fmla="*/ 84 w 152"/>
                <a:gd name="T37" fmla="*/ 104 h 114"/>
                <a:gd name="T38" fmla="*/ 78 w 152"/>
                <a:gd name="T39" fmla="*/ 104 h 114"/>
                <a:gd name="T40" fmla="*/ 72 w 152"/>
                <a:gd name="T41" fmla="*/ 104 h 114"/>
                <a:gd name="T42" fmla="*/ 62 w 152"/>
                <a:gd name="T43" fmla="*/ 102 h 114"/>
                <a:gd name="T44" fmla="*/ 52 w 152"/>
                <a:gd name="T45" fmla="*/ 108 h 114"/>
                <a:gd name="T46" fmla="*/ 46 w 152"/>
                <a:gd name="T47" fmla="*/ 112 h 114"/>
                <a:gd name="T48" fmla="*/ 34 w 152"/>
                <a:gd name="T49" fmla="*/ 110 h 114"/>
                <a:gd name="T50" fmla="*/ 28 w 152"/>
                <a:gd name="T51" fmla="*/ 98 h 114"/>
                <a:gd name="T52" fmla="*/ 22 w 152"/>
                <a:gd name="T53" fmla="*/ 94 h 114"/>
                <a:gd name="T54" fmla="*/ 26 w 152"/>
                <a:gd name="T55" fmla="*/ 84 h 114"/>
                <a:gd name="T56" fmla="*/ 22 w 152"/>
                <a:gd name="T57" fmla="*/ 78 h 114"/>
                <a:gd name="T58" fmla="*/ 22 w 152"/>
                <a:gd name="T59" fmla="*/ 66 h 114"/>
                <a:gd name="T60" fmla="*/ 24 w 152"/>
                <a:gd name="T61" fmla="*/ 60 h 114"/>
                <a:gd name="T62" fmla="*/ 28 w 152"/>
                <a:gd name="T63" fmla="*/ 52 h 114"/>
                <a:gd name="T64" fmla="*/ 32 w 152"/>
                <a:gd name="T65" fmla="*/ 36 h 114"/>
                <a:gd name="T66" fmla="*/ 32 w 152"/>
                <a:gd name="T67" fmla="*/ 30 h 114"/>
                <a:gd name="T68" fmla="*/ 24 w 152"/>
                <a:gd name="T69" fmla="*/ 28 h 114"/>
                <a:gd name="T70" fmla="*/ 12 w 152"/>
                <a:gd name="T71" fmla="*/ 28 h 114"/>
                <a:gd name="T72" fmla="*/ 6 w 152"/>
                <a:gd name="T73" fmla="*/ 24 h 114"/>
                <a:gd name="T74" fmla="*/ 6 w 152"/>
                <a:gd name="T75" fmla="*/ 22 h 114"/>
                <a:gd name="T76" fmla="*/ 6 w 152"/>
                <a:gd name="T77" fmla="*/ 16 h 114"/>
                <a:gd name="T78" fmla="*/ 4 w 152"/>
                <a:gd name="T79" fmla="*/ 14 h 114"/>
                <a:gd name="T80" fmla="*/ 2 w 152"/>
                <a:gd name="T81" fmla="*/ 14 h 114"/>
                <a:gd name="T82" fmla="*/ 6 w 152"/>
                <a:gd name="T83" fmla="*/ 6 h 114"/>
                <a:gd name="T84" fmla="*/ 14 w 152"/>
                <a:gd name="T85" fmla="*/ 6 h 114"/>
                <a:gd name="T86" fmla="*/ 18 w 152"/>
                <a:gd name="T87" fmla="*/ 0 h 114"/>
                <a:gd name="T88" fmla="*/ 22 w 152"/>
                <a:gd name="T89" fmla="*/ 0 h 114"/>
                <a:gd name="T90" fmla="*/ 30 w 152"/>
                <a:gd name="T91" fmla="*/ 2 h 114"/>
                <a:gd name="T92" fmla="*/ 40 w 152"/>
                <a:gd name="T93" fmla="*/ 0 h 114"/>
                <a:gd name="T94" fmla="*/ 52 w 152"/>
                <a:gd name="T95" fmla="*/ 4 h 114"/>
                <a:gd name="T96" fmla="*/ 68 w 152"/>
                <a:gd name="T97" fmla="*/ 4 h 114"/>
                <a:gd name="T98" fmla="*/ 74 w 152"/>
                <a:gd name="T99" fmla="*/ 4 h 114"/>
                <a:gd name="T100" fmla="*/ 84 w 152"/>
                <a:gd name="T101" fmla="*/ 6 h 114"/>
                <a:gd name="T102" fmla="*/ 146 w 152"/>
                <a:gd name="T103" fmla="*/ 60 h 114"/>
                <a:gd name="T104" fmla="*/ 152 w 152"/>
                <a:gd name="T105" fmla="*/ 60 h 114"/>
                <a:gd name="T106" fmla="*/ 146 w 152"/>
                <a:gd name="T107" fmla="*/ 60 h 114"/>
                <a:gd name="T108" fmla="*/ 144 w 152"/>
                <a:gd name="T109" fmla="*/ 62 h 114"/>
                <a:gd name="T110" fmla="*/ 136 w 152"/>
                <a:gd name="T111" fmla="*/ 62 h 114"/>
                <a:gd name="T112" fmla="*/ 140 w 152"/>
                <a:gd name="T113" fmla="*/ 68 h 114"/>
                <a:gd name="T114" fmla="*/ 128 w 152"/>
                <a:gd name="T115" fmla="*/ 72 h 114"/>
                <a:gd name="T116" fmla="*/ 122 w 152"/>
                <a:gd name="T117" fmla="*/ 7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52" h="114">
                  <a:moveTo>
                    <a:pt x="88" y="6"/>
                  </a:moveTo>
                  <a:lnTo>
                    <a:pt x="88" y="6"/>
                  </a:lnTo>
                  <a:lnTo>
                    <a:pt x="90" y="8"/>
                  </a:lnTo>
                  <a:lnTo>
                    <a:pt x="90" y="8"/>
                  </a:lnTo>
                  <a:lnTo>
                    <a:pt x="92" y="10"/>
                  </a:lnTo>
                  <a:lnTo>
                    <a:pt x="92" y="12"/>
                  </a:lnTo>
                  <a:lnTo>
                    <a:pt x="96" y="12"/>
                  </a:lnTo>
                  <a:lnTo>
                    <a:pt x="100" y="14"/>
                  </a:lnTo>
                  <a:lnTo>
                    <a:pt x="102" y="16"/>
                  </a:lnTo>
                  <a:lnTo>
                    <a:pt x="104" y="14"/>
                  </a:lnTo>
                  <a:lnTo>
                    <a:pt x="108" y="18"/>
                  </a:lnTo>
                  <a:lnTo>
                    <a:pt x="110" y="18"/>
                  </a:lnTo>
                  <a:lnTo>
                    <a:pt x="112" y="18"/>
                  </a:lnTo>
                  <a:lnTo>
                    <a:pt x="114" y="16"/>
                  </a:lnTo>
                  <a:lnTo>
                    <a:pt x="120" y="16"/>
                  </a:lnTo>
                  <a:lnTo>
                    <a:pt x="122" y="18"/>
                  </a:lnTo>
                  <a:lnTo>
                    <a:pt x="126" y="16"/>
                  </a:lnTo>
                  <a:lnTo>
                    <a:pt x="130" y="18"/>
                  </a:lnTo>
                  <a:lnTo>
                    <a:pt x="134" y="18"/>
                  </a:lnTo>
                  <a:lnTo>
                    <a:pt x="138" y="20"/>
                  </a:lnTo>
                  <a:lnTo>
                    <a:pt x="140" y="22"/>
                  </a:lnTo>
                  <a:lnTo>
                    <a:pt x="140" y="22"/>
                  </a:lnTo>
                  <a:lnTo>
                    <a:pt x="138" y="24"/>
                  </a:lnTo>
                  <a:lnTo>
                    <a:pt x="140" y="28"/>
                  </a:lnTo>
                  <a:lnTo>
                    <a:pt x="138" y="30"/>
                  </a:lnTo>
                  <a:lnTo>
                    <a:pt x="138" y="32"/>
                  </a:lnTo>
                  <a:lnTo>
                    <a:pt x="132" y="36"/>
                  </a:lnTo>
                  <a:lnTo>
                    <a:pt x="130" y="38"/>
                  </a:lnTo>
                  <a:lnTo>
                    <a:pt x="128" y="40"/>
                  </a:lnTo>
                  <a:lnTo>
                    <a:pt x="122" y="40"/>
                  </a:lnTo>
                  <a:lnTo>
                    <a:pt x="120" y="42"/>
                  </a:lnTo>
                  <a:lnTo>
                    <a:pt x="116" y="44"/>
                  </a:lnTo>
                  <a:lnTo>
                    <a:pt x="118" y="44"/>
                  </a:lnTo>
                  <a:lnTo>
                    <a:pt x="116" y="48"/>
                  </a:lnTo>
                  <a:lnTo>
                    <a:pt x="116" y="48"/>
                  </a:lnTo>
                  <a:lnTo>
                    <a:pt x="116" y="48"/>
                  </a:lnTo>
                  <a:lnTo>
                    <a:pt x="116" y="48"/>
                  </a:lnTo>
                  <a:lnTo>
                    <a:pt x="114" y="48"/>
                  </a:lnTo>
                  <a:lnTo>
                    <a:pt x="110" y="54"/>
                  </a:lnTo>
                  <a:lnTo>
                    <a:pt x="108" y="54"/>
                  </a:lnTo>
                  <a:lnTo>
                    <a:pt x="104" y="62"/>
                  </a:lnTo>
                  <a:lnTo>
                    <a:pt x="102" y="64"/>
                  </a:lnTo>
                  <a:lnTo>
                    <a:pt x="104" y="68"/>
                  </a:lnTo>
                  <a:lnTo>
                    <a:pt x="104" y="70"/>
                  </a:lnTo>
                  <a:lnTo>
                    <a:pt x="106" y="72"/>
                  </a:lnTo>
                  <a:lnTo>
                    <a:pt x="110" y="76"/>
                  </a:lnTo>
                  <a:lnTo>
                    <a:pt x="106" y="78"/>
                  </a:lnTo>
                  <a:lnTo>
                    <a:pt x="102" y="80"/>
                  </a:lnTo>
                  <a:lnTo>
                    <a:pt x="102" y="82"/>
                  </a:lnTo>
                  <a:lnTo>
                    <a:pt x="98" y="88"/>
                  </a:lnTo>
                  <a:lnTo>
                    <a:pt x="98" y="92"/>
                  </a:lnTo>
                  <a:lnTo>
                    <a:pt x="100" y="92"/>
                  </a:lnTo>
                  <a:lnTo>
                    <a:pt x="98" y="94"/>
                  </a:lnTo>
                  <a:lnTo>
                    <a:pt x="94" y="94"/>
                  </a:lnTo>
                  <a:lnTo>
                    <a:pt x="88" y="98"/>
                  </a:lnTo>
                  <a:lnTo>
                    <a:pt x="88" y="100"/>
                  </a:lnTo>
                  <a:lnTo>
                    <a:pt x="84" y="104"/>
                  </a:lnTo>
                  <a:lnTo>
                    <a:pt x="82" y="104"/>
                  </a:lnTo>
                  <a:lnTo>
                    <a:pt x="80" y="100"/>
                  </a:lnTo>
                  <a:lnTo>
                    <a:pt x="78" y="104"/>
                  </a:lnTo>
                  <a:lnTo>
                    <a:pt x="76" y="106"/>
                  </a:lnTo>
                  <a:lnTo>
                    <a:pt x="74" y="104"/>
                  </a:lnTo>
                  <a:lnTo>
                    <a:pt x="72" y="104"/>
                  </a:lnTo>
                  <a:lnTo>
                    <a:pt x="70" y="104"/>
                  </a:lnTo>
                  <a:lnTo>
                    <a:pt x="68" y="104"/>
                  </a:lnTo>
                  <a:lnTo>
                    <a:pt x="62" y="102"/>
                  </a:lnTo>
                  <a:lnTo>
                    <a:pt x="60" y="104"/>
                  </a:lnTo>
                  <a:lnTo>
                    <a:pt x="56" y="104"/>
                  </a:lnTo>
                  <a:lnTo>
                    <a:pt x="52" y="108"/>
                  </a:lnTo>
                  <a:lnTo>
                    <a:pt x="48" y="108"/>
                  </a:lnTo>
                  <a:lnTo>
                    <a:pt x="46" y="110"/>
                  </a:lnTo>
                  <a:lnTo>
                    <a:pt x="46" y="112"/>
                  </a:lnTo>
                  <a:lnTo>
                    <a:pt x="42" y="114"/>
                  </a:lnTo>
                  <a:lnTo>
                    <a:pt x="38" y="114"/>
                  </a:lnTo>
                  <a:lnTo>
                    <a:pt x="34" y="110"/>
                  </a:lnTo>
                  <a:lnTo>
                    <a:pt x="32" y="104"/>
                  </a:lnTo>
                  <a:lnTo>
                    <a:pt x="32" y="102"/>
                  </a:lnTo>
                  <a:lnTo>
                    <a:pt x="28" y="98"/>
                  </a:lnTo>
                  <a:lnTo>
                    <a:pt x="24" y="98"/>
                  </a:lnTo>
                  <a:lnTo>
                    <a:pt x="22" y="98"/>
                  </a:lnTo>
                  <a:lnTo>
                    <a:pt x="22" y="94"/>
                  </a:lnTo>
                  <a:lnTo>
                    <a:pt x="20" y="92"/>
                  </a:lnTo>
                  <a:lnTo>
                    <a:pt x="22" y="86"/>
                  </a:lnTo>
                  <a:lnTo>
                    <a:pt x="26" y="84"/>
                  </a:lnTo>
                  <a:lnTo>
                    <a:pt x="26" y="82"/>
                  </a:lnTo>
                  <a:lnTo>
                    <a:pt x="24" y="82"/>
                  </a:lnTo>
                  <a:lnTo>
                    <a:pt x="22" y="78"/>
                  </a:lnTo>
                  <a:lnTo>
                    <a:pt x="26" y="74"/>
                  </a:lnTo>
                  <a:lnTo>
                    <a:pt x="26" y="68"/>
                  </a:lnTo>
                  <a:lnTo>
                    <a:pt x="22" y="66"/>
                  </a:lnTo>
                  <a:lnTo>
                    <a:pt x="20" y="60"/>
                  </a:lnTo>
                  <a:lnTo>
                    <a:pt x="22" y="60"/>
                  </a:lnTo>
                  <a:lnTo>
                    <a:pt x="24" y="60"/>
                  </a:lnTo>
                  <a:lnTo>
                    <a:pt x="28" y="56"/>
                  </a:lnTo>
                  <a:lnTo>
                    <a:pt x="26" y="54"/>
                  </a:lnTo>
                  <a:lnTo>
                    <a:pt x="28" y="52"/>
                  </a:lnTo>
                  <a:lnTo>
                    <a:pt x="28" y="44"/>
                  </a:lnTo>
                  <a:lnTo>
                    <a:pt x="28" y="40"/>
                  </a:lnTo>
                  <a:lnTo>
                    <a:pt x="32" y="36"/>
                  </a:lnTo>
                  <a:lnTo>
                    <a:pt x="34" y="36"/>
                  </a:lnTo>
                  <a:lnTo>
                    <a:pt x="34" y="34"/>
                  </a:lnTo>
                  <a:lnTo>
                    <a:pt x="32" y="30"/>
                  </a:lnTo>
                  <a:lnTo>
                    <a:pt x="32" y="26"/>
                  </a:lnTo>
                  <a:lnTo>
                    <a:pt x="26" y="26"/>
                  </a:lnTo>
                  <a:lnTo>
                    <a:pt x="24" y="28"/>
                  </a:lnTo>
                  <a:lnTo>
                    <a:pt x="18" y="28"/>
                  </a:lnTo>
                  <a:lnTo>
                    <a:pt x="14" y="30"/>
                  </a:lnTo>
                  <a:lnTo>
                    <a:pt x="12" y="28"/>
                  </a:lnTo>
                  <a:lnTo>
                    <a:pt x="12" y="24"/>
                  </a:lnTo>
                  <a:lnTo>
                    <a:pt x="10" y="24"/>
                  </a:lnTo>
                  <a:lnTo>
                    <a:pt x="6" y="24"/>
                  </a:lnTo>
                  <a:lnTo>
                    <a:pt x="6" y="24"/>
                  </a:lnTo>
                  <a:lnTo>
                    <a:pt x="8" y="22"/>
                  </a:lnTo>
                  <a:lnTo>
                    <a:pt x="6" y="22"/>
                  </a:lnTo>
                  <a:lnTo>
                    <a:pt x="8" y="20"/>
                  </a:lnTo>
                  <a:lnTo>
                    <a:pt x="6" y="20"/>
                  </a:lnTo>
                  <a:lnTo>
                    <a:pt x="6" y="16"/>
                  </a:lnTo>
                  <a:lnTo>
                    <a:pt x="6" y="18"/>
                  </a:lnTo>
                  <a:lnTo>
                    <a:pt x="4" y="18"/>
                  </a:lnTo>
                  <a:lnTo>
                    <a:pt x="4" y="14"/>
                  </a:lnTo>
                  <a:lnTo>
                    <a:pt x="4" y="14"/>
                  </a:lnTo>
                  <a:lnTo>
                    <a:pt x="4" y="12"/>
                  </a:lnTo>
                  <a:lnTo>
                    <a:pt x="2" y="14"/>
                  </a:lnTo>
                  <a:lnTo>
                    <a:pt x="0" y="10"/>
                  </a:lnTo>
                  <a:lnTo>
                    <a:pt x="2" y="8"/>
                  </a:lnTo>
                  <a:lnTo>
                    <a:pt x="6" y="6"/>
                  </a:lnTo>
                  <a:lnTo>
                    <a:pt x="8" y="8"/>
                  </a:lnTo>
                  <a:lnTo>
                    <a:pt x="12" y="6"/>
                  </a:lnTo>
                  <a:lnTo>
                    <a:pt x="14" y="6"/>
                  </a:lnTo>
                  <a:lnTo>
                    <a:pt x="12" y="4"/>
                  </a:lnTo>
                  <a:lnTo>
                    <a:pt x="12" y="2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20" y="0"/>
                  </a:lnTo>
                  <a:lnTo>
                    <a:pt x="22" y="0"/>
                  </a:lnTo>
                  <a:lnTo>
                    <a:pt x="26" y="4"/>
                  </a:lnTo>
                  <a:lnTo>
                    <a:pt x="28" y="2"/>
                  </a:lnTo>
                  <a:lnTo>
                    <a:pt x="30" y="2"/>
                  </a:lnTo>
                  <a:lnTo>
                    <a:pt x="34" y="4"/>
                  </a:lnTo>
                  <a:lnTo>
                    <a:pt x="36" y="2"/>
                  </a:lnTo>
                  <a:lnTo>
                    <a:pt x="40" y="0"/>
                  </a:lnTo>
                  <a:lnTo>
                    <a:pt x="40" y="2"/>
                  </a:lnTo>
                  <a:lnTo>
                    <a:pt x="44" y="4"/>
                  </a:lnTo>
                  <a:lnTo>
                    <a:pt x="52" y="4"/>
                  </a:lnTo>
                  <a:lnTo>
                    <a:pt x="56" y="6"/>
                  </a:lnTo>
                  <a:lnTo>
                    <a:pt x="62" y="4"/>
                  </a:lnTo>
                  <a:lnTo>
                    <a:pt x="68" y="4"/>
                  </a:lnTo>
                  <a:lnTo>
                    <a:pt x="68" y="6"/>
                  </a:lnTo>
                  <a:lnTo>
                    <a:pt x="72" y="6"/>
                  </a:lnTo>
                  <a:lnTo>
                    <a:pt x="74" y="4"/>
                  </a:lnTo>
                  <a:lnTo>
                    <a:pt x="76" y="4"/>
                  </a:lnTo>
                  <a:lnTo>
                    <a:pt x="82" y="8"/>
                  </a:lnTo>
                  <a:lnTo>
                    <a:pt x="84" y="6"/>
                  </a:lnTo>
                  <a:lnTo>
                    <a:pt x="86" y="6"/>
                  </a:lnTo>
                  <a:lnTo>
                    <a:pt x="88" y="6"/>
                  </a:lnTo>
                  <a:close/>
                  <a:moveTo>
                    <a:pt x="146" y="60"/>
                  </a:moveTo>
                  <a:lnTo>
                    <a:pt x="150" y="60"/>
                  </a:lnTo>
                  <a:lnTo>
                    <a:pt x="152" y="60"/>
                  </a:lnTo>
                  <a:lnTo>
                    <a:pt x="152" y="60"/>
                  </a:lnTo>
                  <a:lnTo>
                    <a:pt x="150" y="56"/>
                  </a:lnTo>
                  <a:lnTo>
                    <a:pt x="146" y="58"/>
                  </a:lnTo>
                  <a:lnTo>
                    <a:pt x="146" y="60"/>
                  </a:lnTo>
                  <a:close/>
                  <a:moveTo>
                    <a:pt x="140" y="68"/>
                  </a:moveTo>
                  <a:lnTo>
                    <a:pt x="140" y="64"/>
                  </a:lnTo>
                  <a:lnTo>
                    <a:pt x="144" y="62"/>
                  </a:lnTo>
                  <a:lnTo>
                    <a:pt x="140" y="62"/>
                  </a:lnTo>
                  <a:lnTo>
                    <a:pt x="138" y="60"/>
                  </a:lnTo>
                  <a:lnTo>
                    <a:pt x="136" y="62"/>
                  </a:lnTo>
                  <a:lnTo>
                    <a:pt x="136" y="64"/>
                  </a:lnTo>
                  <a:lnTo>
                    <a:pt x="138" y="66"/>
                  </a:lnTo>
                  <a:lnTo>
                    <a:pt x="140" y="68"/>
                  </a:lnTo>
                  <a:close/>
                  <a:moveTo>
                    <a:pt x="124" y="76"/>
                  </a:moveTo>
                  <a:lnTo>
                    <a:pt x="126" y="74"/>
                  </a:lnTo>
                  <a:lnTo>
                    <a:pt x="128" y="72"/>
                  </a:lnTo>
                  <a:lnTo>
                    <a:pt x="126" y="70"/>
                  </a:lnTo>
                  <a:lnTo>
                    <a:pt x="124" y="72"/>
                  </a:lnTo>
                  <a:lnTo>
                    <a:pt x="122" y="74"/>
                  </a:lnTo>
                  <a:lnTo>
                    <a:pt x="124" y="76"/>
                  </a:lnTo>
                  <a:close/>
                </a:path>
              </a:pathLst>
            </a:custGeom>
            <a:grpFill/>
            <a:ln w="6350">
              <a:solidFill>
                <a:srgbClr val="545454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/>
              <a:endParaRPr lang="en-US" sz="3448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88" name="South Africa">
              <a:extLst>
                <a:ext uri="{FF2B5EF4-FFF2-40B4-BE49-F238E27FC236}">
                  <a16:creationId xmlns:a16="http://schemas.microsoft.com/office/drawing/2014/main" id="{07E10C02-8DC9-47C5-BB8A-F1D34E6BE88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87386" y="4953518"/>
              <a:ext cx="382772" cy="325356"/>
            </a:xfrm>
            <a:custGeom>
              <a:avLst/>
              <a:gdLst>
                <a:gd name="T0" fmla="*/ 4 w 200"/>
                <a:gd name="T1" fmla="*/ 80 h 170"/>
                <a:gd name="T2" fmla="*/ 10 w 200"/>
                <a:gd name="T3" fmla="*/ 82 h 170"/>
                <a:gd name="T4" fmla="*/ 22 w 200"/>
                <a:gd name="T5" fmla="*/ 88 h 170"/>
                <a:gd name="T6" fmla="*/ 30 w 200"/>
                <a:gd name="T7" fmla="*/ 90 h 170"/>
                <a:gd name="T8" fmla="*/ 34 w 200"/>
                <a:gd name="T9" fmla="*/ 84 h 170"/>
                <a:gd name="T10" fmla="*/ 48 w 200"/>
                <a:gd name="T11" fmla="*/ 40 h 170"/>
                <a:gd name="T12" fmla="*/ 52 w 200"/>
                <a:gd name="T13" fmla="*/ 60 h 170"/>
                <a:gd name="T14" fmla="*/ 64 w 200"/>
                <a:gd name="T15" fmla="*/ 58 h 170"/>
                <a:gd name="T16" fmla="*/ 76 w 200"/>
                <a:gd name="T17" fmla="*/ 50 h 170"/>
                <a:gd name="T18" fmla="*/ 90 w 200"/>
                <a:gd name="T19" fmla="*/ 44 h 170"/>
                <a:gd name="T20" fmla="*/ 104 w 200"/>
                <a:gd name="T21" fmla="*/ 48 h 170"/>
                <a:gd name="T22" fmla="*/ 114 w 200"/>
                <a:gd name="T23" fmla="*/ 46 h 170"/>
                <a:gd name="T24" fmla="*/ 114 w 200"/>
                <a:gd name="T25" fmla="*/ 38 h 170"/>
                <a:gd name="T26" fmla="*/ 122 w 200"/>
                <a:gd name="T27" fmla="*/ 32 h 170"/>
                <a:gd name="T28" fmla="*/ 128 w 200"/>
                <a:gd name="T29" fmla="*/ 28 h 170"/>
                <a:gd name="T30" fmla="*/ 132 w 200"/>
                <a:gd name="T31" fmla="*/ 16 h 170"/>
                <a:gd name="T32" fmla="*/ 138 w 200"/>
                <a:gd name="T33" fmla="*/ 12 h 170"/>
                <a:gd name="T34" fmla="*/ 146 w 200"/>
                <a:gd name="T35" fmla="*/ 8 h 170"/>
                <a:gd name="T36" fmla="*/ 154 w 200"/>
                <a:gd name="T37" fmla="*/ 4 h 170"/>
                <a:gd name="T38" fmla="*/ 164 w 200"/>
                <a:gd name="T39" fmla="*/ 0 h 170"/>
                <a:gd name="T40" fmla="*/ 174 w 200"/>
                <a:gd name="T41" fmla="*/ 4 h 170"/>
                <a:gd name="T42" fmla="*/ 186 w 200"/>
                <a:gd name="T43" fmla="*/ 10 h 170"/>
                <a:gd name="T44" fmla="*/ 188 w 200"/>
                <a:gd name="T45" fmla="*/ 24 h 170"/>
                <a:gd name="T46" fmla="*/ 188 w 200"/>
                <a:gd name="T47" fmla="*/ 46 h 170"/>
                <a:gd name="T48" fmla="*/ 178 w 200"/>
                <a:gd name="T49" fmla="*/ 48 h 170"/>
                <a:gd name="T50" fmla="*/ 176 w 200"/>
                <a:gd name="T51" fmla="*/ 62 h 170"/>
                <a:gd name="T52" fmla="*/ 190 w 200"/>
                <a:gd name="T53" fmla="*/ 64 h 170"/>
                <a:gd name="T54" fmla="*/ 200 w 200"/>
                <a:gd name="T55" fmla="*/ 60 h 170"/>
                <a:gd name="T56" fmla="*/ 196 w 200"/>
                <a:gd name="T57" fmla="*/ 72 h 170"/>
                <a:gd name="T58" fmla="*/ 188 w 200"/>
                <a:gd name="T59" fmla="*/ 88 h 170"/>
                <a:gd name="T60" fmla="*/ 178 w 200"/>
                <a:gd name="T61" fmla="*/ 94 h 170"/>
                <a:gd name="T62" fmla="*/ 172 w 200"/>
                <a:gd name="T63" fmla="*/ 104 h 170"/>
                <a:gd name="T64" fmla="*/ 158 w 200"/>
                <a:gd name="T65" fmla="*/ 124 h 170"/>
                <a:gd name="T66" fmla="*/ 140 w 200"/>
                <a:gd name="T67" fmla="*/ 142 h 170"/>
                <a:gd name="T68" fmla="*/ 124 w 200"/>
                <a:gd name="T69" fmla="*/ 152 h 170"/>
                <a:gd name="T70" fmla="*/ 112 w 200"/>
                <a:gd name="T71" fmla="*/ 156 h 170"/>
                <a:gd name="T72" fmla="*/ 106 w 200"/>
                <a:gd name="T73" fmla="*/ 160 h 170"/>
                <a:gd name="T74" fmla="*/ 96 w 200"/>
                <a:gd name="T75" fmla="*/ 162 h 170"/>
                <a:gd name="T76" fmla="*/ 78 w 200"/>
                <a:gd name="T77" fmla="*/ 160 h 170"/>
                <a:gd name="T78" fmla="*/ 66 w 200"/>
                <a:gd name="T79" fmla="*/ 162 h 170"/>
                <a:gd name="T80" fmla="*/ 60 w 200"/>
                <a:gd name="T81" fmla="*/ 164 h 170"/>
                <a:gd name="T82" fmla="*/ 48 w 200"/>
                <a:gd name="T83" fmla="*/ 166 h 170"/>
                <a:gd name="T84" fmla="*/ 38 w 200"/>
                <a:gd name="T85" fmla="*/ 170 h 170"/>
                <a:gd name="T86" fmla="*/ 26 w 200"/>
                <a:gd name="T87" fmla="*/ 164 h 170"/>
                <a:gd name="T88" fmla="*/ 22 w 200"/>
                <a:gd name="T89" fmla="*/ 160 h 170"/>
                <a:gd name="T90" fmla="*/ 18 w 200"/>
                <a:gd name="T91" fmla="*/ 158 h 170"/>
                <a:gd name="T92" fmla="*/ 14 w 200"/>
                <a:gd name="T93" fmla="*/ 144 h 170"/>
                <a:gd name="T94" fmla="*/ 18 w 200"/>
                <a:gd name="T95" fmla="*/ 140 h 170"/>
                <a:gd name="T96" fmla="*/ 14 w 200"/>
                <a:gd name="T97" fmla="*/ 120 h 170"/>
                <a:gd name="T98" fmla="*/ 4 w 200"/>
                <a:gd name="T99" fmla="*/ 92 h 170"/>
                <a:gd name="T100" fmla="*/ 132 w 200"/>
                <a:gd name="T101" fmla="*/ 110 h 170"/>
                <a:gd name="T102" fmla="*/ 140 w 200"/>
                <a:gd name="T103" fmla="*/ 110 h 170"/>
                <a:gd name="T104" fmla="*/ 150 w 200"/>
                <a:gd name="T105" fmla="*/ 106 h 170"/>
                <a:gd name="T106" fmla="*/ 152 w 200"/>
                <a:gd name="T107" fmla="*/ 100 h 170"/>
                <a:gd name="T108" fmla="*/ 148 w 200"/>
                <a:gd name="T109" fmla="*/ 88 h 170"/>
                <a:gd name="T110" fmla="*/ 142 w 200"/>
                <a:gd name="T111" fmla="*/ 86 h 170"/>
                <a:gd name="T112" fmla="*/ 132 w 200"/>
                <a:gd name="T113" fmla="*/ 96 h 170"/>
                <a:gd name="T114" fmla="*/ 130 w 200"/>
                <a:gd name="T115" fmla="*/ 104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00" h="170">
                  <a:moveTo>
                    <a:pt x="0" y="84"/>
                  </a:moveTo>
                  <a:lnTo>
                    <a:pt x="2" y="84"/>
                  </a:lnTo>
                  <a:lnTo>
                    <a:pt x="4" y="82"/>
                  </a:lnTo>
                  <a:lnTo>
                    <a:pt x="4" y="82"/>
                  </a:lnTo>
                  <a:lnTo>
                    <a:pt x="4" y="80"/>
                  </a:lnTo>
                  <a:lnTo>
                    <a:pt x="4" y="78"/>
                  </a:lnTo>
                  <a:lnTo>
                    <a:pt x="8" y="78"/>
                  </a:lnTo>
                  <a:lnTo>
                    <a:pt x="8" y="80"/>
                  </a:lnTo>
                  <a:lnTo>
                    <a:pt x="12" y="80"/>
                  </a:lnTo>
                  <a:lnTo>
                    <a:pt x="10" y="82"/>
                  </a:lnTo>
                  <a:lnTo>
                    <a:pt x="12" y="86"/>
                  </a:lnTo>
                  <a:lnTo>
                    <a:pt x="16" y="86"/>
                  </a:lnTo>
                  <a:lnTo>
                    <a:pt x="18" y="88"/>
                  </a:lnTo>
                  <a:lnTo>
                    <a:pt x="20" y="88"/>
                  </a:lnTo>
                  <a:lnTo>
                    <a:pt x="22" y="88"/>
                  </a:lnTo>
                  <a:lnTo>
                    <a:pt x="24" y="88"/>
                  </a:lnTo>
                  <a:lnTo>
                    <a:pt x="26" y="88"/>
                  </a:lnTo>
                  <a:lnTo>
                    <a:pt x="26" y="88"/>
                  </a:lnTo>
                  <a:lnTo>
                    <a:pt x="28" y="90"/>
                  </a:lnTo>
                  <a:lnTo>
                    <a:pt x="30" y="90"/>
                  </a:lnTo>
                  <a:lnTo>
                    <a:pt x="32" y="90"/>
                  </a:lnTo>
                  <a:lnTo>
                    <a:pt x="32" y="88"/>
                  </a:lnTo>
                  <a:lnTo>
                    <a:pt x="32" y="86"/>
                  </a:lnTo>
                  <a:lnTo>
                    <a:pt x="34" y="86"/>
                  </a:lnTo>
                  <a:lnTo>
                    <a:pt x="34" y="84"/>
                  </a:lnTo>
                  <a:lnTo>
                    <a:pt x="38" y="82"/>
                  </a:lnTo>
                  <a:lnTo>
                    <a:pt x="42" y="82"/>
                  </a:lnTo>
                  <a:lnTo>
                    <a:pt x="44" y="82"/>
                  </a:lnTo>
                  <a:lnTo>
                    <a:pt x="46" y="38"/>
                  </a:lnTo>
                  <a:lnTo>
                    <a:pt x="48" y="40"/>
                  </a:lnTo>
                  <a:lnTo>
                    <a:pt x="50" y="44"/>
                  </a:lnTo>
                  <a:lnTo>
                    <a:pt x="54" y="50"/>
                  </a:lnTo>
                  <a:lnTo>
                    <a:pt x="54" y="54"/>
                  </a:lnTo>
                  <a:lnTo>
                    <a:pt x="52" y="58"/>
                  </a:lnTo>
                  <a:lnTo>
                    <a:pt x="52" y="60"/>
                  </a:lnTo>
                  <a:lnTo>
                    <a:pt x="54" y="60"/>
                  </a:lnTo>
                  <a:lnTo>
                    <a:pt x="58" y="60"/>
                  </a:lnTo>
                  <a:lnTo>
                    <a:pt x="60" y="60"/>
                  </a:lnTo>
                  <a:lnTo>
                    <a:pt x="62" y="60"/>
                  </a:lnTo>
                  <a:lnTo>
                    <a:pt x="64" y="58"/>
                  </a:lnTo>
                  <a:lnTo>
                    <a:pt x="68" y="58"/>
                  </a:lnTo>
                  <a:lnTo>
                    <a:pt x="70" y="56"/>
                  </a:lnTo>
                  <a:lnTo>
                    <a:pt x="70" y="54"/>
                  </a:lnTo>
                  <a:lnTo>
                    <a:pt x="74" y="52"/>
                  </a:lnTo>
                  <a:lnTo>
                    <a:pt x="76" y="50"/>
                  </a:lnTo>
                  <a:lnTo>
                    <a:pt x="80" y="46"/>
                  </a:lnTo>
                  <a:lnTo>
                    <a:pt x="82" y="44"/>
                  </a:lnTo>
                  <a:lnTo>
                    <a:pt x="86" y="42"/>
                  </a:lnTo>
                  <a:lnTo>
                    <a:pt x="90" y="44"/>
                  </a:lnTo>
                  <a:lnTo>
                    <a:pt x="90" y="44"/>
                  </a:lnTo>
                  <a:lnTo>
                    <a:pt x="92" y="44"/>
                  </a:lnTo>
                  <a:lnTo>
                    <a:pt x="96" y="48"/>
                  </a:lnTo>
                  <a:lnTo>
                    <a:pt x="98" y="46"/>
                  </a:lnTo>
                  <a:lnTo>
                    <a:pt x="100" y="48"/>
                  </a:lnTo>
                  <a:lnTo>
                    <a:pt x="104" y="48"/>
                  </a:lnTo>
                  <a:lnTo>
                    <a:pt x="106" y="48"/>
                  </a:lnTo>
                  <a:lnTo>
                    <a:pt x="108" y="46"/>
                  </a:lnTo>
                  <a:lnTo>
                    <a:pt x="108" y="48"/>
                  </a:lnTo>
                  <a:lnTo>
                    <a:pt x="110" y="48"/>
                  </a:lnTo>
                  <a:lnTo>
                    <a:pt x="114" y="46"/>
                  </a:lnTo>
                  <a:lnTo>
                    <a:pt x="112" y="46"/>
                  </a:lnTo>
                  <a:lnTo>
                    <a:pt x="114" y="44"/>
                  </a:lnTo>
                  <a:lnTo>
                    <a:pt x="114" y="42"/>
                  </a:lnTo>
                  <a:lnTo>
                    <a:pt x="114" y="42"/>
                  </a:lnTo>
                  <a:lnTo>
                    <a:pt x="114" y="38"/>
                  </a:lnTo>
                  <a:lnTo>
                    <a:pt x="116" y="36"/>
                  </a:lnTo>
                  <a:lnTo>
                    <a:pt x="118" y="36"/>
                  </a:lnTo>
                  <a:lnTo>
                    <a:pt x="120" y="34"/>
                  </a:lnTo>
                  <a:lnTo>
                    <a:pt x="122" y="34"/>
                  </a:lnTo>
                  <a:lnTo>
                    <a:pt x="122" y="32"/>
                  </a:lnTo>
                  <a:lnTo>
                    <a:pt x="122" y="32"/>
                  </a:lnTo>
                  <a:lnTo>
                    <a:pt x="124" y="30"/>
                  </a:lnTo>
                  <a:lnTo>
                    <a:pt x="126" y="30"/>
                  </a:lnTo>
                  <a:lnTo>
                    <a:pt x="126" y="28"/>
                  </a:lnTo>
                  <a:lnTo>
                    <a:pt x="128" y="28"/>
                  </a:lnTo>
                  <a:lnTo>
                    <a:pt x="130" y="28"/>
                  </a:lnTo>
                  <a:lnTo>
                    <a:pt x="130" y="26"/>
                  </a:lnTo>
                  <a:lnTo>
                    <a:pt x="128" y="24"/>
                  </a:lnTo>
                  <a:lnTo>
                    <a:pt x="128" y="22"/>
                  </a:lnTo>
                  <a:lnTo>
                    <a:pt x="132" y="16"/>
                  </a:lnTo>
                  <a:lnTo>
                    <a:pt x="134" y="16"/>
                  </a:lnTo>
                  <a:lnTo>
                    <a:pt x="136" y="16"/>
                  </a:lnTo>
                  <a:lnTo>
                    <a:pt x="136" y="14"/>
                  </a:lnTo>
                  <a:lnTo>
                    <a:pt x="138" y="14"/>
                  </a:lnTo>
                  <a:lnTo>
                    <a:pt x="138" y="12"/>
                  </a:lnTo>
                  <a:lnTo>
                    <a:pt x="140" y="12"/>
                  </a:lnTo>
                  <a:lnTo>
                    <a:pt x="142" y="10"/>
                  </a:lnTo>
                  <a:lnTo>
                    <a:pt x="144" y="8"/>
                  </a:lnTo>
                  <a:lnTo>
                    <a:pt x="146" y="8"/>
                  </a:lnTo>
                  <a:lnTo>
                    <a:pt x="146" y="8"/>
                  </a:lnTo>
                  <a:lnTo>
                    <a:pt x="148" y="8"/>
                  </a:lnTo>
                  <a:lnTo>
                    <a:pt x="150" y="8"/>
                  </a:lnTo>
                  <a:lnTo>
                    <a:pt x="152" y="6"/>
                  </a:lnTo>
                  <a:lnTo>
                    <a:pt x="154" y="6"/>
                  </a:lnTo>
                  <a:lnTo>
                    <a:pt x="154" y="4"/>
                  </a:lnTo>
                  <a:lnTo>
                    <a:pt x="154" y="4"/>
                  </a:lnTo>
                  <a:lnTo>
                    <a:pt x="156" y="2"/>
                  </a:lnTo>
                  <a:lnTo>
                    <a:pt x="158" y="2"/>
                  </a:lnTo>
                  <a:lnTo>
                    <a:pt x="158" y="2"/>
                  </a:lnTo>
                  <a:lnTo>
                    <a:pt x="164" y="0"/>
                  </a:lnTo>
                  <a:lnTo>
                    <a:pt x="168" y="2"/>
                  </a:lnTo>
                  <a:lnTo>
                    <a:pt x="168" y="2"/>
                  </a:lnTo>
                  <a:lnTo>
                    <a:pt x="170" y="2"/>
                  </a:lnTo>
                  <a:lnTo>
                    <a:pt x="172" y="4"/>
                  </a:lnTo>
                  <a:lnTo>
                    <a:pt x="174" y="4"/>
                  </a:lnTo>
                  <a:lnTo>
                    <a:pt x="176" y="4"/>
                  </a:lnTo>
                  <a:lnTo>
                    <a:pt x="178" y="4"/>
                  </a:lnTo>
                  <a:lnTo>
                    <a:pt x="182" y="4"/>
                  </a:lnTo>
                  <a:lnTo>
                    <a:pt x="186" y="6"/>
                  </a:lnTo>
                  <a:lnTo>
                    <a:pt x="186" y="10"/>
                  </a:lnTo>
                  <a:lnTo>
                    <a:pt x="186" y="12"/>
                  </a:lnTo>
                  <a:lnTo>
                    <a:pt x="188" y="16"/>
                  </a:lnTo>
                  <a:lnTo>
                    <a:pt x="188" y="22"/>
                  </a:lnTo>
                  <a:lnTo>
                    <a:pt x="188" y="22"/>
                  </a:lnTo>
                  <a:lnTo>
                    <a:pt x="188" y="24"/>
                  </a:lnTo>
                  <a:lnTo>
                    <a:pt x="188" y="26"/>
                  </a:lnTo>
                  <a:lnTo>
                    <a:pt x="190" y="30"/>
                  </a:lnTo>
                  <a:lnTo>
                    <a:pt x="190" y="40"/>
                  </a:lnTo>
                  <a:lnTo>
                    <a:pt x="188" y="44"/>
                  </a:lnTo>
                  <a:lnTo>
                    <a:pt x="188" y="46"/>
                  </a:lnTo>
                  <a:lnTo>
                    <a:pt x="188" y="52"/>
                  </a:lnTo>
                  <a:lnTo>
                    <a:pt x="186" y="50"/>
                  </a:lnTo>
                  <a:lnTo>
                    <a:pt x="184" y="48"/>
                  </a:lnTo>
                  <a:lnTo>
                    <a:pt x="180" y="46"/>
                  </a:lnTo>
                  <a:lnTo>
                    <a:pt x="178" y="48"/>
                  </a:lnTo>
                  <a:lnTo>
                    <a:pt x="178" y="50"/>
                  </a:lnTo>
                  <a:lnTo>
                    <a:pt x="176" y="56"/>
                  </a:lnTo>
                  <a:lnTo>
                    <a:pt x="174" y="58"/>
                  </a:lnTo>
                  <a:lnTo>
                    <a:pt x="176" y="60"/>
                  </a:lnTo>
                  <a:lnTo>
                    <a:pt x="176" y="62"/>
                  </a:lnTo>
                  <a:lnTo>
                    <a:pt x="178" y="64"/>
                  </a:lnTo>
                  <a:lnTo>
                    <a:pt x="182" y="66"/>
                  </a:lnTo>
                  <a:lnTo>
                    <a:pt x="186" y="66"/>
                  </a:lnTo>
                  <a:lnTo>
                    <a:pt x="188" y="66"/>
                  </a:lnTo>
                  <a:lnTo>
                    <a:pt x="190" y="64"/>
                  </a:lnTo>
                  <a:lnTo>
                    <a:pt x="188" y="62"/>
                  </a:lnTo>
                  <a:lnTo>
                    <a:pt x="190" y="60"/>
                  </a:lnTo>
                  <a:lnTo>
                    <a:pt x="192" y="60"/>
                  </a:lnTo>
                  <a:lnTo>
                    <a:pt x="196" y="60"/>
                  </a:lnTo>
                  <a:lnTo>
                    <a:pt x="200" y="60"/>
                  </a:lnTo>
                  <a:lnTo>
                    <a:pt x="200" y="62"/>
                  </a:lnTo>
                  <a:lnTo>
                    <a:pt x="198" y="64"/>
                  </a:lnTo>
                  <a:lnTo>
                    <a:pt x="198" y="64"/>
                  </a:lnTo>
                  <a:lnTo>
                    <a:pt x="196" y="68"/>
                  </a:lnTo>
                  <a:lnTo>
                    <a:pt x="196" y="72"/>
                  </a:lnTo>
                  <a:lnTo>
                    <a:pt x="194" y="76"/>
                  </a:lnTo>
                  <a:lnTo>
                    <a:pt x="194" y="80"/>
                  </a:lnTo>
                  <a:lnTo>
                    <a:pt x="192" y="82"/>
                  </a:lnTo>
                  <a:lnTo>
                    <a:pt x="192" y="86"/>
                  </a:lnTo>
                  <a:lnTo>
                    <a:pt x="188" y="88"/>
                  </a:lnTo>
                  <a:lnTo>
                    <a:pt x="186" y="88"/>
                  </a:lnTo>
                  <a:lnTo>
                    <a:pt x="186" y="90"/>
                  </a:lnTo>
                  <a:lnTo>
                    <a:pt x="184" y="92"/>
                  </a:lnTo>
                  <a:lnTo>
                    <a:pt x="182" y="92"/>
                  </a:lnTo>
                  <a:lnTo>
                    <a:pt x="178" y="94"/>
                  </a:lnTo>
                  <a:lnTo>
                    <a:pt x="178" y="98"/>
                  </a:lnTo>
                  <a:lnTo>
                    <a:pt x="176" y="100"/>
                  </a:lnTo>
                  <a:lnTo>
                    <a:pt x="176" y="102"/>
                  </a:lnTo>
                  <a:lnTo>
                    <a:pt x="174" y="104"/>
                  </a:lnTo>
                  <a:lnTo>
                    <a:pt x="172" y="104"/>
                  </a:lnTo>
                  <a:lnTo>
                    <a:pt x="170" y="108"/>
                  </a:lnTo>
                  <a:lnTo>
                    <a:pt x="164" y="116"/>
                  </a:lnTo>
                  <a:lnTo>
                    <a:pt x="160" y="120"/>
                  </a:lnTo>
                  <a:lnTo>
                    <a:pt x="160" y="124"/>
                  </a:lnTo>
                  <a:lnTo>
                    <a:pt x="158" y="124"/>
                  </a:lnTo>
                  <a:lnTo>
                    <a:pt x="156" y="128"/>
                  </a:lnTo>
                  <a:lnTo>
                    <a:pt x="154" y="128"/>
                  </a:lnTo>
                  <a:lnTo>
                    <a:pt x="154" y="128"/>
                  </a:lnTo>
                  <a:lnTo>
                    <a:pt x="140" y="140"/>
                  </a:lnTo>
                  <a:lnTo>
                    <a:pt x="140" y="142"/>
                  </a:lnTo>
                  <a:lnTo>
                    <a:pt x="140" y="142"/>
                  </a:lnTo>
                  <a:lnTo>
                    <a:pt x="136" y="144"/>
                  </a:lnTo>
                  <a:lnTo>
                    <a:pt x="130" y="148"/>
                  </a:lnTo>
                  <a:lnTo>
                    <a:pt x="128" y="152"/>
                  </a:lnTo>
                  <a:lnTo>
                    <a:pt x="124" y="152"/>
                  </a:lnTo>
                  <a:lnTo>
                    <a:pt x="124" y="154"/>
                  </a:lnTo>
                  <a:lnTo>
                    <a:pt x="120" y="154"/>
                  </a:lnTo>
                  <a:lnTo>
                    <a:pt x="116" y="156"/>
                  </a:lnTo>
                  <a:lnTo>
                    <a:pt x="114" y="156"/>
                  </a:lnTo>
                  <a:lnTo>
                    <a:pt x="112" y="156"/>
                  </a:lnTo>
                  <a:lnTo>
                    <a:pt x="108" y="156"/>
                  </a:lnTo>
                  <a:lnTo>
                    <a:pt x="106" y="156"/>
                  </a:lnTo>
                  <a:lnTo>
                    <a:pt x="104" y="158"/>
                  </a:lnTo>
                  <a:lnTo>
                    <a:pt x="106" y="160"/>
                  </a:lnTo>
                  <a:lnTo>
                    <a:pt x="106" y="160"/>
                  </a:lnTo>
                  <a:lnTo>
                    <a:pt x="102" y="160"/>
                  </a:lnTo>
                  <a:lnTo>
                    <a:pt x="100" y="160"/>
                  </a:lnTo>
                  <a:lnTo>
                    <a:pt x="98" y="160"/>
                  </a:lnTo>
                  <a:lnTo>
                    <a:pt x="96" y="162"/>
                  </a:lnTo>
                  <a:lnTo>
                    <a:pt x="96" y="162"/>
                  </a:lnTo>
                  <a:lnTo>
                    <a:pt x="96" y="162"/>
                  </a:lnTo>
                  <a:lnTo>
                    <a:pt x="90" y="162"/>
                  </a:lnTo>
                  <a:lnTo>
                    <a:pt x="88" y="160"/>
                  </a:lnTo>
                  <a:lnTo>
                    <a:pt x="82" y="160"/>
                  </a:lnTo>
                  <a:lnTo>
                    <a:pt x="78" y="160"/>
                  </a:lnTo>
                  <a:lnTo>
                    <a:pt x="78" y="162"/>
                  </a:lnTo>
                  <a:lnTo>
                    <a:pt x="76" y="162"/>
                  </a:lnTo>
                  <a:lnTo>
                    <a:pt x="74" y="160"/>
                  </a:lnTo>
                  <a:lnTo>
                    <a:pt x="66" y="160"/>
                  </a:lnTo>
                  <a:lnTo>
                    <a:pt x="66" y="162"/>
                  </a:lnTo>
                  <a:lnTo>
                    <a:pt x="64" y="162"/>
                  </a:lnTo>
                  <a:lnTo>
                    <a:pt x="64" y="162"/>
                  </a:lnTo>
                  <a:lnTo>
                    <a:pt x="62" y="162"/>
                  </a:lnTo>
                  <a:lnTo>
                    <a:pt x="60" y="164"/>
                  </a:lnTo>
                  <a:lnTo>
                    <a:pt x="60" y="164"/>
                  </a:lnTo>
                  <a:lnTo>
                    <a:pt x="56" y="164"/>
                  </a:lnTo>
                  <a:lnTo>
                    <a:pt x="54" y="166"/>
                  </a:lnTo>
                  <a:lnTo>
                    <a:pt x="52" y="164"/>
                  </a:lnTo>
                  <a:lnTo>
                    <a:pt x="48" y="164"/>
                  </a:lnTo>
                  <a:lnTo>
                    <a:pt x="48" y="166"/>
                  </a:lnTo>
                  <a:lnTo>
                    <a:pt x="44" y="164"/>
                  </a:lnTo>
                  <a:lnTo>
                    <a:pt x="42" y="168"/>
                  </a:lnTo>
                  <a:lnTo>
                    <a:pt x="40" y="168"/>
                  </a:lnTo>
                  <a:lnTo>
                    <a:pt x="40" y="170"/>
                  </a:lnTo>
                  <a:lnTo>
                    <a:pt x="38" y="170"/>
                  </a:lnTo>
                  <a:lnTo>
                    <a:pt x="36" y="170"/>
                  </a:lnTo>
                  <a:lnTo>
                    <a:pt x="30" y="168"/>
                  </a:lnTo>
                  <a:lnTo>
                    <a:pt x="30" y="168"/>
                  </a:lnTo>
                  <a:lnTo>
                    <a:pt x="28" y="166"/>
                  </a:lnTo>
                  <a:lnTo>
                    <a:pt x="26" y="164"/>
                  </a:lnTo>
                  <a:lnTo>
                    <a:pt x="26" y="164"/>
                  </a:lnTo>
                  <a:lnTo>
                    <a:pt x="24" y="164"/>
                  </a:lnTo>
                  <a:lnTo>
                    <a:pt x="24" y="164"/>
                  </a:lnTo>
                  <a:lnTo>
                    <a:pt x="24" y="162"/>
                  </a:lnTo>
                  <a:lnTo>
                    <a:pt x="22" y="160"/>
                  </a:lnTo>
                  <a:lnTo>
                    <a:pt x="18" y="162"/>
                  </a:lnTo>
                  <a:lnTo>
                    <a:pt x="18" y="164"/>
                  </a:lnTo>
                  <a:lnTo>
                    <a:pt x="18" y="164"/>
                  </a:lnTo>
                  <a:lnTo>
                    <a:pt x="18" y="162"/>
                  </a:lnTo>
                  <a:lnTo>
                    <a:pt x="18" y="158"/>
                  </a:lnTo>
                  <a:lnTo>
                    <a:pt x="18" y="156"/>
                  </a:lnTo>
                  <a:lnTo>
                    <a:pt x="20" y="154"/>
                  </a:lnTo>
                  <a:lnTo>
                    <a:pt x="18" y="148"/>
                  </a:lnTo>
                  <a:lnTo>
                    <a:pt x="16" y="148"/>
                  </a:lnTo>
                  <a:lnTo>
                    <a:pt x="14" y="144"/>
                  </a:lnTo>
                  <a:lnTo>
                    <a:pt x="14" y="140"/>
                  </a:lnTo>
                  <a:lnTo>
                    <a:pt x="14" y="140"/>
                  </a:lnTo>
                  <a:lnTo>
                    <a:pt x="16" y="140"/>
                  </a:lnTo>
                  <a:lnTo>
                    <a:pt x="18" y="140"/>
                  </a:lnTo>
                  <a:lnTo>
                    <a:pt x="18" y="140"/>
                  </a:lnTo>
                  <a:lnTo>
                    <a:pt x="18" y="136"/>
                  </a:lnTo>
                  <a:lnTo>
                    <a:pt x="18" y="132"/>
                  </a:lnTo>
                  <a:lnTo>
                    <a:pt x="18" y="130"/>
                  </a:lnTo>
                  <a:lnTo>
                    <a:pt x="14" y="124"/>
                  </a:lnTo>
                  <a:lnTo>
                    <a:pt x="14" y="120"/>
                  </a:lnTo>
                  <a:lnTo>
                    <a:pt x="12" y="116"/>
                  </a:lnTo>
                  <a:lnTo>
                    <a:pt x="10" y="110"/>
                  </a:lnTo>
                  <a:lnTo>
                    <a:pt x="6" y="102"/>
                  </a:lnTo>
                  <a:lnTo>
                    <a:pt x="6" y="100"/>
                  </a:lnTo>
                  <a:lnTo>
                    <a:pt x="4" y="92"/>
                  </a:lnTo>
                  <a:lnTo>
                    <a:pt x="0" y="88"/>
                  </a:lnTo>
                  <a:lnTo>
                    <a:pt x="0" y="84"/>
                  </a:lnTo>
                  <a:lnTo>
                    <a:pt x="0" y="84"/>
                  </a:lnTo>
                  <a:close/>
                  <a:moveTo>
                    <a:pt x="130" y="108"/>
                  </a:moveTo>
                  <a:lnTo>
                    <a:pt x="132" y="110"/>
                  </a:lnTo>
                  <a:lnTo>
                    <a:pt x="134" y="112"/>
                  </a:lnTo>
                  <a:lnTo>
                    <a:pt x="136" y="114"/>
                  </a:lnTo>
                  <a:lnTo>
                    <a:pt x="138" y="112"/>
                  </a:lnTo>
                  <a:lnTo>
                    <a:pt x="140" y="112"/>
                  </a:lnTo>
                  <a:lnTo>
                    <a:pt x="140" y="110"/>
                  </a:lnTo>
                  <a:lnTo>
                    <a:pt x="142" y="108"/>
                  </a:lnTo>
                  <a:lnTo>
                    <a:pt x="144" y="108"/>
                  </a:lnTo>
                  <a:lnTo>
                    <a:pt x="146" y="106"/>
                  </a:lnTo>
                  <a:lnTo>
                    <a:pt x="148" y="106"/>
                  </a:lnTo>
                  <a:lnTo>
                    <a:pt x="150" y="106"/>
                  </a:lnTo>
                  <a:lnTo>
                    <a:pt x="150" y="104"/>
                  </a:lnTo>
                  <a:lnTo>
                    <a:pt x="152" y="102"/>
                  </a:lnTo>
                  <a:lnTo>
                    <a:pt x="150" y="102"/>
                  </a:lnTo>
                  <a:lnTo>
                    <a:pt x="150" y="100"/>
                  </a:lnTo>
                  <a:lnTo>
                    <a:pt x="152" y="100"/>
                  </a:lnTo>
                  <a:lnTo>
                    <a:pt x="154" y="98"/>
                  </a:lnTo>
                  <a:lnTo>
                    <a:pt x="154" y="94"/>
                  </a:lnTo>
                  <a:lnTo>
                    <a:pt x="152" y="90"/>
                  </a:lnTo>
                  <a:lnTo>
                    <a:pt x="150" y="86"/>
                  </a:lnTo>
                  <a:lnTo>
                    <a:pt x="148" y="88"/>
                  </a:lnTo>
                  <a:lnTo>
                    <a:pt x="146" y="86"/>
                  </a:lnTo>
                  <a:lnTo>
                    <a:pt x="146" y="86"/>
                  </a:lnTo>
                  <a:lnTo>
                    <a:pt x="144" y="86"/>
                  </a:lnTo>
                  <a:lnTo>
                    <a:pt x="144" y="86"/>
                  </a:lnTo>
                  <a:lnTo>
                    <a:pt x="142" y="86"/>
                  </a:lnTo>
                  <a:lnTo>
                    <a:pt x="140" y="88"/>
                  </a:lnTo>
                  <a:lnTo>
                    <a:pt x="140" y="90"/>
                  </a:lnTo>
                  <a:lnTo>
                    <a:pt x="136" y="90"/>
                  </a:lnTo>
                  <a:lnTo>
                    <a:pt x="132" y="92"/>
                  </a:lnTo>
                  <a:lnTo>
                    <a:pt x="132" y="96"/>
                  </a:lnTo>
                  <a:lnTo>
                    <a:pt x="128" y="98"/>
                  </a:lnTo>
                  <a:lnTo>
                    <a:pt x="126" y="100"/>
                  </a:lnTo>
                  <a:lnTo>
                    <a:pt x="128" y="102"/>
                  </a:lnTo>
                  <a:lnTo>
                    <a:pt x="130" y="102"/>
                  </a:lnTo>
                  <a:lnTo>
                    <a:pt x="130" y="104"/>
                  </a:lnTo>
                  <a:lnTo>
                    <a:pt x="130" y="106"/>
                  </a:lnTo>
                  <a:lnTo>
                    <a:pt x="130" y="108"/>
                  </a:lnTo>
                  <a:close/>
                </a:path>
              </a:pathLst>
            </a:custGeom>
            <a:grpFill/>
            <a:ln w="6350">
              <a:solidFill>
                <a:srgbClr val="545454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/>
              <a:endParaRPr lang="en-US" sz="3448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89" name="Somalia">
              <a:extLst>
                <a:ext uri="{FF2B5EF4-FFF2-40B4-BE49-F238E27FC236}">
                  <a16:creationId xmlns:a16="http://schemas.microsoft.com/office/drawing/2014/main" id="{23223957-4C42-4FCC-B1E2-F7684CE813EC}"/>
                </a:ext>
              </a:extLst>
            </p:cNvPr>
            <p:cNvSpPr>
              <a:spLocks/>
            </p:cNvSpPr>
            <p:nvPr/>
          </p:nvSpPr>
          <p:spPr bwMode="auto">
            <a:xfrm>
              <a:off x="6884511" y="4138213"/>
              <a:ext cx="241146" cy="321528"/>
            </a:xfrm>
            <a:custGeom>
              <a:avLst/>
              <a:gdLst>
                <a:gd name="T0" fmla="*/ 14 w 126"/>
                <a:gd name="T1" fmla="*/ 98 h 168"/>
                <a:gd name="T2" fmla="*/ 24 w 126"/>
                <a:gd name="T3" fmla="*/ 94 h 168"/>
                <a:gd name="T4" fmla="*/ 32 w 126"/>
                <a:gd name="T5" fmla="*/ 88 h 168"/>
                <a:gd name="T6" fmla="*/ 44 w 126"/>
                <a:gd name="T7" fmla="*/ 86 h 168"/>
                <a:gd name="T8" fmla="*/ 74 w 126"/>
                <a:gd name="T9" fmla="*/ 48 h 168"/>
                <a:gd name="T10" fmla="*/ 30 w 126"/>
                <a:gd name="T11" fmla="*/ 34 h 168"/>
                <a:gd name="T12" fmla="*/ 26 w 126"/>
                <a:gd name="T13" fmla="*/ 26 h 168"/>
                <a:gd name="T14" fmla="*/ 24 w 126"/>
                <a:gd name="T15" fmla="*/ 12 h 168"/>
                <a:gd name="T16" fmla="*/ 28 w 126"/>
                <a:gd name="T17" fmla="*/ 8 h 168"/>
                <a:gd name="T18" fmla="*/ 38 w 126"/>
                <a:gd name="T19" fmla="*/ 18 h 168"/>
                <a:gd name="T20" fmla="*/ 46 w 126"/>
                <a:gd name="T21" fmla="*/ 22 h 168"/>
                <a:gd name="T22" fmla="*/ 54 w 126"/>
                <a:gd name="T23" fmla="*/ 18 h 168"/>
                <a:gd name="T24" fmla="*/ 60 w 126"/>
                <a:gd name="T25" fmla="*/ 16 h 168"/>
                <a:gd name="T26" fmla="*/ 66 w 126"/>
                <a:gd name="T27" fmla="*/ 16 h 168"/>
                <a:gd name="T28" fmla="*/ 80 w 126"/>
                <a:gd name="T29" fmla="*/ 12 h 168"/>
                <a:gd name="T30" fmla="*/ 88 w 126"/>
                <a:gd name="T31" fmla="*/ 12 h 168"/>
                <a:gd name="T32" fmla="*/ 96 w 126"/>
                <a:gd name="T33" fmla="*/ 10 h 168"/>
                <a:gd name="T34" fmla="*/ 104 w 126"/>
                <a:gd name="T35" fmla="*/ 8 h 168"/>
                <a:gd name="T36" fmla="*/ 110 w 126"/>
                <a:gd name="T37" fmla="*/ 6 h 168"/>
                <a:gd name="T38" fmla="*/ 116 w 126"/>
                <a:gd name="T39" fmla="*/ 4 h 168"/>
                <a:gd name="T40" fmla="*/ 118 w 126"/>
                <a:gd name="T41" fmla="*/ 0 h 168"/>
                <a:gd name="T42" fmla="*/ 122 w 126"/>
                <a:gd name="T43" fmla="*/ 2 h 168"/>
                <a:gd name="T44" fmla="*/ 126 w 126"/>
                <a:gd name="T45" fmla="*/ 2 h 168"/>
                <a:gd name="T46" fmla="*/ 124 w 126"/>
                <a:gd name="T47" fmla="*/ 8 h 168"/>
                <a:gd name="T48" fmla="*/ 126 w 126"/>
                <a:gd name="T49" fmla="*/ 12 h 168"/>
                <a:gd name="T50" fmla="*/ 124 w 126"/>
                <a:gd name="T51" fmla="*/ 16 h 168"/>
                <a:gd name="T52" fmla="*/ 124 w 126"/>
                <a:gd name="T53" fmla="*/ 20 h 168"/>
                <a:gd name="T54" fmla="*/ 126 w 126"/>
                <a:gd name="T55" fmla="*/ 20 h 168"/>
                <a:gd name="T56" fmla="*/ 126 w 126"/>
                <a:gd name="T57" fmla="*/ 22 h 168"/>
                <a:gd name="T58" fmla="*/ 122 w 126"/>
                <a:gd name="T59" fmla="*/ 26 h 168"/>
                <a:gd name="T60" fmla="*/ 120 w 126"/>
                <a:gd name="T61" fmla="*/ 30 h 168"/>
                <a:gd name="T62" fmla="*/ 114 w 126"/>
                <a:gd name="T63" fmla="*/ 46 h 168"/>
                <a:gd name="T64" fmla="*/ 108 w 126"/>
                <a:gd name="T65" fmla="*/ 52 h 168"/>
                <a:gd name="T66" fmla="*/ 108 w 126"/>
                <a:gd name="T67" fmla="*/ 56 h 168"/>
                <a:gd name="T68" fmla="*/ 96 w 126"/>
                <a:gd name="T69" fmla="*/ 80 h 168"/>
                <a:gd name="T70" fmla="*/ 86 w 126"/>
                <a:gd name="T71" fmla="*/ 96 h 168"/>
                <a:gd name="T72" fmla="*/ 62 w 126"/>
                <a:gd name="T73" fmla="*/ 118 h 168"/>
                <a:gd name="T74" fmla="*/ 50 w 126"/>
                <a:gd name="T75" fmla="*/ 126 h 168"/>
                <a:gd name="T76" fmla="*/ 34 w 126"/>
                <a:gd name="T77" fmla="*/ 140 h 168"/>
                <a:gd name="T78" fmla="*/ 26 w 126"/>
                <a:gd name="T79" fmla="*/ 150 h 168"/>
                <a:gd name="T80" fmla="*/ 20 w 126"/>
                <a:gd name="T81" fmla="*/ 156 h 168"/>
                <a:gd name="T82" fmla="*/ 0 w 126"/>
                <a:gd name="T83" fmla="*/ 160 h 168"/>
                <a:gd name="T84" fmla="*/ 12 w 126"/>
                <a:gd name="T85" fmla="*/ 10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26" h="168">
                  <a:moveTo>
                    <a:pt x="12" y="100"/>
                  </a:moveTo>
                  <a:lnTo>
                    <a:pt x="12" y="100"/>
                  </a:lnTo>
                  <a:lnTo>
                    <a:pt x="14" y="98"/>
                  </a:lnTo>
                  <a:lnTo>
                    <a:pt x="18" y="96"/>
                  </a:lnTo>
                  <a:lnTo>
                    <a:pt x="22" y="96"/>
                  </a:lnTo>
                  <a:lnTo>
                    <a:pt x="24" y="94"/>
                  </a:lnTo>
                  <a:lnTo>
                    <a:pt x="26" y="92"/>
                  </a:lnTo>
                  <a:lnTo>
                    <a:pt x="28" y="90"/>
                  </a:lnTo>
                  <a:lnTo>
                    <a:pt x="32" y="88"/>
                  </a:lnTo>
                  <a:lnTo>
                    <a:pt x="32" y="88"/>
                  </a:lnTo>
                  <a:lnTo>
                    <a:pt x="36" y="86"/>
                  </a:lnTo>
                  <a:lnTo>
                    <a:pt x="44" y="86"/>
                  </a:lnTo>
                  <a:lnTo>
                    <a:pt x="50" y="86"/>
                  </a:lnTo>
                  <a:lnTo>
                    <a:pt x="88" y="48"/>
                  </a:lnTo>
                  <a:lnTo>
                    <a:pt x="74" y="48"/>
                  </a:lnTo>
                  <a:lnTo>
                    <a:pt x="38" y="38"/>
                  </a:lnTo>
                  <a:lnTo>
                    <a:pt x="34" y="34"/>
                  </a:lnTo>
                  <a:lnTo>
                    <a:pt x="30" y="34"/>
                  </a:lnTo>
                  <a:lnTo>
                    <a:pt x="28" y="30"/>
                  </a:lnTo>
                  <a:lnTo>
                    <a:pt x="28" y="26"/>
                  </a:lnTo>
                  <a:lnTo>
                    <a:pt x="26" y="26"/>
                  </a:lnTo>
                  <a:lnTo>
                    <a:pt x="22" y="18"/>
                  </a:lnTo>
                  <a:lnTo>
                    <a:pt x="22" y="14"/>
                  </a:lnTo>
                  <a:lnTo>
                    <a:pt x="24" y="12"/>
                  </a:lnTo>
                  <a:lnTo>
                    <a:pt x="26" y="6"/>
                  </a:lnTo>
                  <a:lnTo>
                    <a:pt x="26" y="8"/>
                  </a:lnTo>
                  <a:lnTo>
                    <a:pt x="28" y="8"/>
                  </a:lnTo>
                  <a:lnTo>
                    <a:pt x="34" y="16"/>
                  </a:lnTo>
                  <a:lnTo>
                    <a:pt x="36" y="18"/>
                  </a:lnTo>
                  <a:lnTo>
                    <a:pt x="38" y="18"/>
                  </a:lnTo>
                  <a:lnTo>
                    <a:pt x="40" y="22"/>
                  </a:lnTo>
                  <a:lnTo>
                    <a:pt x="44" y="22"/>
                  </a:lnTo>
                  <a:lnTo>
                    <a:pt x="46" y="22"/>
                  </a:lnTo>
                  <a:lnTo>
                    <a:pt x="48" y="20"/>
                  </a:lnTo>
                  <a:lnTo>
                    <a:pt x="52" y="18"/>
                  </a:lnTo>
                  <a:lnTo>
                    <a:pt x="54" y="18"/>
                  </a:lnTo>
                  <a:lnTo>
                    <a:pt x="58" y="16"/>
                  </a:lnTo>
                  <a:lnTo>
                    <a:pt x="58" y="14"/>
                  </a:lnTo>
                  <a:lnTo>
                    <a:pt x="60" y="16"/>
                  </a:lnTo>
                  <a:lnTo>
                    <a:pt x="62" y="16"/>
                  </a:lnTo>
                  <a:lnTo>
                    <a:pt x="64" y="16"/>
                  </a:lnTo>
                  <a:lnTo>
                    <a:pt x="66" y="16"/>
                  </a:lnTo>
                  <a:lnTo>
                    <a:pt x="70" y="16"/>
                  </a:lnTo>
                  <a:lnTo>
                    <a:pt x="76" y="12"/>
                  </a:lnTo>
                  <a:lnTo>
                    <a:pt x="80" y="12"/>
                  </a:lnTo>
                  <a:lnTo>
                    <a:pt x="82" y="12"/>
                  </a:lnTo>
                  <a:lnTo>
                    <a:pt x="84" y="12"/>
                  </a:lnTo>
                  <a:lnTo>
                    <a:pt x="88" y="12"/>
                  </a:lnTo>
                  <a:lnTo>
                    <a:pt x="90" y="10"/>
                  </a:lnTo>
                  <a:lnTo>
                    <a:pt x="94" y="10"/>
                  </a:lnTo>
                  <a:lnTo>
                    <a:pt x="96" y="10"/>
                  </a:lnTo>
                  <a:lnTo>
                    <a:pt x="96" y="10"/>
                  </a:lnTo>
                  <a:lnTo>
                    <a:pt x="102" y="10"/>
                  </a:lnTo>
                  <a:lnTo>
                    <a:pt x="104" y="8"/>
                  </a:lnTo>
                  <a:lnTo>
                    <a:pt x="108" y="6"/>
                  </a:lnTo>
                  <a:lnTo>
                    <a:pt x="110" y="8"/>
                  </a:lnTo>
                  <a:lnTo>
                    <a:pt x="110" y="6"/>
                  </a:lnTo>
                  <a:lnTo>
                    <a:pt x="114" y="6"/>
                  </a:lnTo>
                  <a:lnTo>
                    <a:pt x="116" y="4"/>
                  </a:lnTo>
                  <a:lnTo>
                    <a:pt x="116" y="4"/>
                  </a:lnTo>
                  <a:lnTo>
                    <a:pt x="118" y="2"/>
                  </a:lnTo>
                  <a:lnTo>
                    <a:pt x="116" y="2"/>
                  </a:lnTo>
                  <a:lnTo>
                    <a:pt x="118" y="0"/>
                  </a:lnTo>
                  <a:lnTo>
                    <a:pt x="120" y="0"/>
                  </a:lnTo>
                  <a:lnTo>
                    <a:pt x="120" y="0"/>
                  </a:lnTo>
                  <a:lnTo>
                    <a:pt x="122" y="2"/>
                  </a:lnTo>
                  <a:lnTo>
                    <a:pt x="124" y="2"/>
                  </a:lnTo>
                  <a:lnTo>
                    <a:pt x="126" y="2"/>
                  </a:lnTo>
                  <a:lnTo>
                    <a:pt x="126" y="2"/>
                  </a:lnTo>
                  <a:lnTo>
                    <a:pt x="124" y="4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24" y="10"/>
                  </a:lnTo>
                  <a:lnTo>
                    <a:pt x="124" y="12"/>
                  </a:lnTo>
                  <a:lnTo>
                    <a:pt x="126" y="12"/>
                  </a:lnTo>
                  <a:lnTo>
                    <a:pt x="126" y="12"/>
                  </a:lnTo>
                  <a:lnTo>
                    <a:pt x="124" y="12"/>
                  </a:lnTo>
                  <a:lnTo>
                    <a:pt x="124" y="16"/>
                  </a:lnTo>
                  <a:lnTo>
                    <a:pt x="124" y="16"/>
                  </a:lnTo>
                  <a:lnTo>
                    <a:pt x="124" y="18"/>
                  </a:lnTo>
                  <a:lnTo>
                    <a:pt x="124" y="20"/>
                  </a:lnTo>
                  <a:lnTo>
                    <a:pt x="126" y="20"/>
                  </a:lnTo>
                  <a:lnTo>
                    <a:pt x="124" y="20"/>
                  </a:lnTo>
                  <a:lnTo>
                    <a:pt x="126" y="20"/>
                  </a:lnTo>
                  <a:lnTo>
                    <a:pt x="126" y="22"/>
                  </a:lnTo>
                  <a:lnTo>
                    <a:pt x="126" y="22"/>
                  </a:lnTo>
                  <a:lnTo>
                    <a:pt x="126" y="22"/>
                  </a:lnTo>
                  <a:lnTo>
                    <a:pt x="124" y="22"/>
                  </a:lnTo>
                  <a:lnTo>
                    <a:pt x="124" y="22"/>
                  </a:lnTo>
                  <a:lnTo>
                    <a:pt x="122" y="26"/>
                  </a:lnTo>
                  <a:lnTo>
                    <a:pt x="122" y="26"/>
                  </a:lnTo>
                  <a:lnTo>
                    <a:pt x="122" y="30"/>
                  </a:lnTo>
                  <a:lnTo>
                    <a:pt x="120" y="30"/>
                  </a:lnTo>
                  <a:lnTo>
                    <a:pt x="122" y="34"/>
                  </a:lnTo>
                  <a:lnTo>
                    <a:pt x="116" y="40"/>
                  </a:lnTo>
                  <a:lnTo>
                    <a:pt x="114" y="46"/>
                  </a:lnTo>
                  <a:lnTo>
                    <a:pt x="112" y="48"/>
                  </a:lnTo>
                  <a:lnTo>
                    <a:pt x="112" y="48"/>
                  </a:lnTo>
                  <a:lnTo>
                    <a:pt x="108" y="52"/>
                  </a:lnTo>
                  <a:lnTo>
                    <a:pt x="108" y="52"/>
                  </a:lnTo>
                  <a:lnTo>
                    <a:pt x="110" y="54"/>
                  </a:lnTo>
                  <a:lnTo>
                    <a:pt x="108" y="56"/>
                  </a:lnTo>
                  <a:lnTo>
                    <a:pt x="102" y="68"/>
                  </a:lnTo>
                  <a:lnTo>
                    <a:pt x="100" y="72"/>
                  </a:lnTo>
                  <a:lnTo>
                    <a:pt x="96" y="80"/>
                  </a:lnTo>
                  <a:lnTo>
                    <a:pt x="96" y="82"/>
                  </a:lnTo>
                  <a:lnTo>
                    <a:pt x="88" y="92"/>
                  </a:lnTo>
                  <a:lnTo>
                    <a:pt x="86" y="96"/>
                  </a:lnTo>
                  <a:lnTo>
                    <a:pt x="82" y="98"/>
                  </a:lnTo>
                  <a:lnTo>
                    <a:pt x="76" y="106"/>
                  </a:lnTo>
                  <a:lnTo>
                    <a:pt x="62" y="118"/>
                  </a:lnTo>
                  <a:lnTo>
                    <a:pt x="58" y="124"/>
                  </a:lnTo>
                  <a:lnTo>
                    <a:pt x="54" y="124"/>
                  </a:lnTo>
                  <a:lnTo>
                    <a:pt x="50" y="126"/>
                  </a:lnTo>
                  <a:lnTo>
                    <a:pt x="46" y="130"/>
                  </a:lnTo>
                  <a:lnTo>
                    <a:pt x="36" y="138"/>
                  </a:lnTo>
                  <a:lnTo>
                    <a:pt x="34" y="140"/>
                  </a:lnTo>
                  <a:lnTo>
                    <a:pt x="28" y="148"/>
                  </a:lnTo>
                  <a:lnTo>
                    <a:pt x="26" y="148"/>
                  </a:lnTo>
                  <a:lnTo>
                    <a:pt x="26" y="150"/>
                  </a:lnTo>
                  <a:lnTo>
                    <a:pt x="24" y="150"/>
                  </a:lnTo>
                  <a:lnTo>
                    <a:pt x="20" y="152"/>
                  </a:lnTo>
                  <a:lnTo>
                    <a:pt x="20" y="156"/>
                  </a:lnTo>
                  <a:lnTo>
                    <a:pt x="10" y="166"/>
                  </a:lnTo>
                  <a:lnTo>
                    <a:pt x="10" y="168"/>
                  </a:lnTo>
                  <a:lnTo>
                    <a:pt x="0" y="160"/>
                  </a:lnTo>
                  <a:lnTo>
                    <a:pt x="0" y="110"/>
                  </a:lnTo>
                  <a:lnTo>
                    <a:pt x="12" y="100"/>
                  </a:lnTo>
                  <a:lnTo>
                    <a:pt x="12" y="100"/>
                  </a:lnTo>
                  <a:close/>
                </a:path>
              </a:pathLst>
            </a:custGeom>
            <a:grpFill/>
            <a:ln w="6350">
              <a:solidFill>
                <a:srgbClr val="545454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/>
              <a:endParaRPr lang="en-US" sz="3448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90" name="Solvkia">
              <a:extLst>
                <a:ext uri="{FF2B5EF4-FFF2-40B4-BE49-F238E27FC236}">
                  <a16:creationId xmlns:a16="http://schemas.microsoft.com/office/drawing/2014/main" id="{7F3FA055-5E5D-438B-8AF9-3E2E7C44CD5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75903" y="3146834"/>
              <a:ext cx="118659" cy="53588"/>
            </a:xfrm>
            <a:custGeom>
              <a:avLst/>
              <a:gdLst>
                <a:gd name="T0" fmla="*/ 2 w 62"/>
                <a:gd name="T1" fmla="*/ 22 h 28"/>
                <a:gd name="T2" fmla="*/ 10 w 62"/>
                <a:gd name="T3" fmla="*/ 26 h 28"/>
                <a:gd name="T4" fmla="*/ 14 w 62"/>
                <a:gd name="T5" fmla="*/ 28 h 28"/>
                <a:gd name="T6" fmla="*/ 18 w 62"/>
                <a:gd name="T7" fmla="*/ 26 h 28"/>
                <a:gd name="T8" fmla="*/ 24 w 62"/>
                <a:gd name="T9" fmla="*/ 24 h 28"/>
                <a:gd name="T10" fmla="*/ 24 w 62"/>
                <a:gd name="T11" fmla="*/ 22 h 28"/>
                <a:gd name="T12" fmla="*/ 28 w 62"/>
                <a:gd name="T13" fmla="*/ 22 h 28"/>
                <a:gd name="T14" fmla="*/ 32 w 62"/>
                <a:gd name="T15" fmla="*/ 18 h 28"/>
                <a:gd name="T16" fmla="*/ 36 w 62"/>
                <a:gd name="T17" fmla="*/ 22 h 28"/>
                <a:gd name="T18" fmla="*/ 36 w 62"/>
                <a:gd name="T19" fmla="*/ 20 h 28"/>
                <a:gd name="T20" fmla="*/ 38 w 62"/>
                <a:gd name="T21" fmla="*/ 18 h 28"/>
                <a:gd name="T22" fmla="*/ 40 w 62"/>
                <a:gd name="T23" fmla="*/ 14 h 28"/>
                <a:gd name="T24" fmla="*/ 44 w 62"/>
                <a:gd name="T25" fmla="*/ 14 h 28"/>
                <a:gd name="T26" fmla="*/ 46 w 62"/>
                <a:gd name="T27" fmla="*/ 16 h 28"/>
                <a:gd name="T28" fmla="*/ 52 w 62"/>
                <a:gd name="T29" fmla="*/ 14 h 28"/>
                <a:gd name="T30" fmla="*/ 56 w 62"/>
                <a:gd name="T31" fmla="*/ 16 h 28"/>
                <a:gd name="T32" fmla="*/ 58 w 62"/>
                <a:gd name="T33" fmla="*/ 14 h 28"/>
                <a:gd name="T34" fmla="*/ 60 w 62"/>
                <a:gd name="T35" fmla="*/ 8 h 28"/>
                <a:gd name="T36" fmla="*/ 62 w 62"/>
                <a:gd name="T37" fmla="*/ 4 h 28"/>
                <a:gd name="T38" fmla="*/ 62 w 62"/>
                <a:gd name="T39" fmla="*/ 4 h 28"/>
                <a:gd name="T40" fmla="*/ 56 w 62"/>
                <a:gd name="T41" fmla="*/ 2 h 28"/>
                <a:gd name="T42" fmla="*/ 52 w 62"/>
                <a:gd name="T43" fmla="*/ 0 h 28"/>
                <a:gd name="T44" fmla="*/ 50 w 62"/>
                <a:gd name="T45" fmla="*/ 2 h 28"/>
                <a:gd name="T46" fmla="*/ 48 w 62"/>
                <a:gd name="T47" fmla="*/ 0 h 28"/>
                <a:gd name="T48" fmla="*/ 46 w 62"/>
                <a:gd name="T49" fmla="*/ 0 h 28"/>
                <a:gd name="T50" fmla="*/ 46 w 62"/>
                <a:gd name="T51" fmla="*/ 2 h 28"/>
                <a:gd name="T52" fmla="*/ 44 w 62"/>
                <a:gd name="T53" fmla="*/ 2 h 28"/>
                <a:gd name="T54" fmla="*/ 40 w 62"/>
                <a:gd name="T55" fmla="*/ 2 h 28"/>
                <a:gd name="T56" fmla="*/ 38 w 62"/>
                <a:gd name="T57" fmla="*/ 2 h 28"/>
                <a:gd name="T58" fmla="*/ 36 w 62"/>
                <a:gd name="T59" fmla="*/ 2 h 28"/>
                <a:gd name="T60" fmla="*/ 36 w 62"/>
                <a:gd name="T61" fmla="*/ 4 h 28"/>
                <a:gd name="T62" fmla="*/ 32 w 62"/>
                <a:gd name="T63" fmla="*/ 4 h 28"/>
                <a:gd name="T64" fmla="*/ 32 w 62"/>
                <a:gd name="T65" fmla="*/ 4 h 28"/>
                <a:gd name="T66" fmla="*/ 32 w 62"/>
                <a:gd name="T67" fmla="*/ 4 h 28"/>
                <a:gd name="T68" fmla="*/ 26 w 62"/>
                <a:gd name="T69" fmla="*/ 2 h 28"/>
                <a:gd name="T70" fmla="*/ 24 w 62"/>
                <a:gd name="T71" fmla="*/ 6 h 28"/>
                <a:gd name="T72" fmla="*/ 20 w 62"/>
                <a:gd name="T73" fmla="*/ 6 h 28"/>
                <a:gd name="T74" fmla="*/ 18 w 62"/>
                <a:gd name="T75" fmla="*/ 8 h 28"/>
                <a:gd name="T76" fmla="*/ 12 w 62"/>
                <a:gd name="T77" fmla="*/ 10 h 28"/>
                <a:gd name="T78" fmla="*/ 8 w 62"/>
                <a:gd name="T79" fmla="*/ 12 h 28"/>
                <a:gd name="T80" fmla="*/ 6 w 62"/>
                <a:gd name="T81" fmla="*/ 10 h 28"/>
                <a:gd name="T82" fmla="*/ 4 w 62"/>
                <a:gd name="T83" fmla="*/ 10 h 28"/>
                <a:gd name="T84" fmla="*/ 2 w 62"/>
                <a:gd name="T85" fmla="*/ 12 h 28"/>
                <a:gd name="T86" fmla="*/ 0 w 62"/>
                <a:gd name="T87" fmla="*/ 12 h 28"/>
                <a:gd name="T88" fmla="*/ 0 w 62"/>
                <a:gd name="T89" fmla="*/ 16 h 28"/>
                <a:gd name="T90" fmla="*/ 2 w 62"/>
                <a:gd name="T91" fmla="*/ 2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62" h="28">
                  <a:moveTo>
                    <a:pt x="2" y="22"/>
                  </a:moveTo>
                  <a:lnTo>
                    <a:pt x="10" y="26"/>
                  </a:lnTo>
                  <a:lnTo>
                    <a:pt x="14" y="28"/>
                  </a:lnTo>
                  <a:lnTo>
                    <a:pt x="18" y="26"/>
                  </a:lnTo>
                  <a:lnTo>
                    <a:pt x="24" y="24"/>
                  </a:lnTo>
                  <a:lnTo>
                    <a:pt x="24" y="22"/>
                  </a:lnTo>
                  <a:lnTo>
                    <a:pt x="28" y="22"/>
                  </a:lnTo>
                  <a:lnTo>
                    <a:pt x="32" y="18"/>
                  </a:lnTo>
                  <a:lnTo>
                    <a:pt x="36" y="22"/>
                  </a:lnTo>
                  <a:lnTo>
                    <a:pt x="36" y="20"/>
                  </a:lnTo>
                  <a:lnTo>
                    <a:pt x="38" y="18"/>
                  </a:lnTo>
                  <a:lnTo>
                    <a:pt x="40" y="14"/>
                  </a:lnTo>
                  <a:lnTo>
                    <a:pt x="44" y="14"/>
                  </a:lnTo>
                  <a:lnTo>
                    <a:pt x="46" y="16"/>
                  </a:lnTo>
                  <a:lnTo>
                    <a:pt x="52" y="14"/>
                  </a:lnTo>
                  <a:lnTo>
                    <a:pt x="56" y="16"/>
                  </a:lnTo>
                  <a:lnTo>
                    <a:pt x="58" y="14"/>
                  </a:lnTo>
                  <a:lnTo>
                    <a:pt x="60" y="8"/>
                  </a:lnTo>
                  <a:lnTo>
                    <a:pt x="62" y="4"/>
                  </a:lnTo>
                  <a:lnTo>
                    <a:pt x="62" y="4"/>
                  </a:lnTo>
                  <a:lnTo>
                    <a:pt x="56" y="2"/>
                  </a:lnTo>
                  <a:lnTo>
                    <a:pt x="52" y="0"/>
                  </a:lnTo>
                  <a:lnTo>
                    <a:pt x="50" y="2"/>
                  </a:lnTo>
                  <a:lnTo>
                    <a:pt x="48" y="0"/>
                  </a:lnTo>
                  <a:lnTo>
                    <a:pt x="46" y="0"/>
                  </a:lnTo>
                  <a:lnTo>
                    <a:pt x="46" y="2"/>
                  </a:lnTo>
                  <a:lnTo>
                    <a:pt x="44" y="2"/>
                  </a:lnTo>
                  <a:lnTo>
                    <a:pt x="40" y="2"/>
                  </a:lnTo>
                  <a:lnTo>
                    <a:pt x="38" y="2"/>
                  </a:lnTo>
                  <a:lnTo>
                    <a:pt x="36" y="2"/>
                  </a:lnTo>
                  <a:lnTo>
                    <a:pt x="36" y="4"/>
                  </a:lnTo>
                  <a:lnTo>
                    <a:pt x="32" y="4"/>
                  </a:lnTo>
                  <a:lnTo>
                    <a:pt x="32" y="4"/>
                  </a:lnTo>
                  <a:lnTo>
                    <a:pt x="32" y="4"/>
                  </a:lnTo>
                  <a:lnTo>
                    <a:pt x="26" y="2"/>
                  </a:lnTo>
                  <a:lnTo>
                    <a:pt x="24" y="6"/>
                  </a:lnTo>
                  <a:lnTo>
                    <a:pt x="20" y="6"/>
                  </a:lnTo>
                  <a:lnTo>
                    <a:pt x="18" y="8"/>
                  </a:lnTo>
                  <a:lnTo>
                    <a:pt x="12" y="10"/>
                  </a:lnTo>
                  <a:lnTo>
                    <a:pt x="8" y="12"/>
                  </a:lnTo>
                  <a:lnTo>
                    <a:pt x="6" y="10"/>
                  </a:lnTo>
                  <a:lnTo>
                    <a:pt x="4" y="10"/>
                  </a:lnTo>
                  <a:lnTo>
                    <a:pt x="2" y="12"/>
                  </a:lnTo>
                  <a:lnTo>
                    <a:pt x="0" y="12"/>
                  </a:lnTo>
                  <a:lnTo>
                    <a:pt x="0" y="16"/>
                  </a:lnTo>
                  <a:lnTo>
                    <a:pt x="2" y="22"/>
                  </a:lnTo>
                  <a:close/>
                </a:path>
              </a:pathLst>
            </a:custGeom>
            <a:grpFill/>
            <a:ln w="6350">
              <a:solidFill>
                <a:srgbClr val="545454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/>
              <a:endParaRPr lang="en-US" sz="3448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91" name="Solenia">
              <a:extLst>
                <a:ext uri="{FF2B5EF4-FFF2-40B4-BE49-F238E27FC236}">
                  <a16:creationId xmlns:a16="http://schemas.microsoft.com/office/drawing/2014/main" id="{A1ABC860-2B27-4235-B78C-DEADF49894D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03176" y="3227216"/>
              <a:ext cx="68899" cy="42105"/>
            </a:xfrm>
            <a:custGeom>
              <a:avLst/>
              <a:gdLst>
                <a:gd name="T0" fmla="*/ 2 w 36"/>
                <a:gd name="T1" fmla="*/ 22 h 22"/>
                <a:gd name="T2" fmla="*/ 6 w 36"/>
                <a:gd name="T3" fmla="*/ 22 h 22"/>
                <a:gd name="T4" fmla="*/ 10 w 36"/>
                <a:gd name="T5" fmla="*/ 20 h 22"/>
                <a:gd name="T6" fmla="*/ 12 w 36"/>
                <a:gd name="T7" fmla="*/ 20 h 22"/>
                <a:gd name="T8" fmla="*/ 16 w 36"/>
                <a:gd name="T9" fmla="*/ 22 h 22"/>
                <a:gd name="T10" fmla="*/ 18 w 36"/>
                <a:gd name="T11" fmla="*/ 22 h 22"/>
                <a:gd name="T12" fmla="*/ 20 w 36"/>
                <a:gd name="T13" fmla="*/ 16 h 22"/>
                <a:gd name="T14" fmla="*/ 24 w 36"/>
                <a:gd name="T15" fmla="*/ 14 h 22"/>
                <a:gd name="T16" fmla="*/ 24 w 36"/>
                <a:gd name="T17" fmla="*/ 12 h 22"/>
                <a:gd name="T18" fmla="*/ 32 w 36"/>
                <a:gd name="T19" fmla="*/ 8 h 22"/>
                <a:gd name="T20" fmla="*/ 36 w 36"/>
                <a:gd name="T21" fmla="*/ 8 h 22"/>
                <a:gd name="T22" fmla="*/ 36 w 36"/>
                <a:gd name="T23" fmla="*/ 4 h 22"/>
                <a:gd name="T24" fmla="*/ 34 w 36"/>
                <a:gd name="T25" fmla="*/ 0 h 22"/>
                <a:gd name="T26" fmla="*/ 30 w 36"/>
                <a:gd name="T27" fmla="*/ 0 h 22"/>
                <a:gd name="T28" fmla="*/ 24 w 36"/>
                <a:gd name="T29" fmla="*/ 4 h 22"/>
                <a:gd name="T30" fmla="*/ 24 w 36"/>
                <a:gd name="T31" fmla="*/ 4 h 22"/>
                <a:gd name="T32" fmla="*/ 22 w 36"/>
                <a:gd name="T33" fmla="*/ 4 h 22"/>
                <a:gd name="T34" fmla="*/ 18 w 36"/>
                <a:gd name="T35" fmla="*/ 6 h 22"/>
                <a:gd name="T36" fmla="*/ 16 w 36"/>
                <a:gd name="T37" fmla="*/ 6 h 22"/>
                <a:gd name="T38" fmla="*/ 14 w 36"/>
                <a:gd name="T39" fmla="*/ 6 h 22"/>
                <a:gd name="T40" fmla="*/ 12 w 36"/>
                <a:gd name="T41" fmla="*/ 4 h 22"/>
                <a:gd name="T42" fmla="*/ 6 w 36"/>
                <a:gd name="T43" fmla="*/ 4 h 22"/>
                <a:gd name="T44" fmla="*/ 4 w 36"/>
                <a:gd name="T45" fmla="*/ 4 h 22"/>
                <a:gd name="T46" fmla="*/ 2 w 36"/>
                <a:gd name="T47" fmla="*/ 8 h 22"/>
                <a:gd name="T48" fmla="*/ 2 w 36"/>
                <a:gd name="T49" fmla="*/ 10 h 22"/>
                <a:gd name="T50" fmla="*/ 0 w 36"/>
                <a:gd name="T51" fmla="*/ 12 h 22"/>
                <a:gd name="T52" fmla="*/ 2 w 36"/>
                <a:gd name="T53" fmla="*/ 16 h 22"/>
                <a:gd name="T54" fmla="*/ 2 w 36"/>
                <a:gd name="T55" fmla="*/ 16 h 22"/>
                <a:gd name="T56" fmla="*/ 4 w 36"/>
                <a:gd name="T57" fmla="*/ 18 h 22"/>
                <a:gd name="T58" fmla="*/ 4 w 36"/>
                <a:gd name="T59" fmla="*/ 20 h 22"/>
                <a:gd name="T60" fmla="*/ 2 w 36"/>
                <a:gd name="T61" fmla="*/ 20 h 22"/>
                <a:gd name="T62" fmla="*/ 2 w 36"/>
                <a:gd name="T63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6" h="22">
                  <a:moveTo>
                    <a:pt x="2" y="22"/>
                  </a:moveTo>
                  <a:lnTo>
                    <a:pt x="6" y="22"/>
                  </a:lnTo>
                  <a:lnTo>
                    <a:pt x="10" y="20"/>
                  </a:lnTo>
                  <a:lnTo>
                    <a:pt x="12" y="20"/>
                  </a:lnTo>
                  <a:lnTo>
                    <a:pt x="16" y="22"/>
                  </a:lnTo>
                  <a:lnTo>
                    <a:pt x="18" y="22"/>
                  </a:lnTo>
                  <a:lnTo>
                    <a:pt x="20" y="16"/>
                  </a:lnTo>
                  <a:lnTo>
                    <a:pt x="24" y="14"/>
                  </a:lnTo>
                  <a:lnTo>
                    <a:pt x="24" y="12"/>
                  </a:lnTo>
                  <a:lnTo>
                    <a:pt x="32" y="8"/>
                  </a:lnTo>
                  <a:lnTo>
                    <a:pt x="36" y="8"/>
                  </a:lnTo>
                  <a:lnTo>
                    <a:pt x="36" y="4"/>
                  </a:lnTo>
                  <a:lnTo>
                    <a:pt x="34" y="0"/>
                  </a:lnTo>
                  <a:lnTo>
                    <a:pt x="30" y="0"/>
                  </a:lnTo>
                  <a:lnTo>
                    <a:pt x="24" y="4"/>
                  </a:lnTo>
                  <a:lnTo>
                    <a:pt x="24" y="4"/>
                  </a:lnTo>
                  <a:lnTo>
                    <a:pt x="22" y="4"/>
                  </a:lnTo>
                  <a:lnTo>
                    <a:pt x="18" y="6"/>
                  </a:lnTo>
                  <a:lnTo>
                    <a:pt x="16" y="6"/>
                  </a:lnTo>
                  <a:lnTo>
                    <a:pt x="14" y="6"/>
                  </a:lnTo>
                  <a:lnTo>
                    <a:pt x="12" y="4"/>
                  </a:lnTo>
                  <a:lnTo>
                    <a:pt x="6" y="4"/>
                  </a:lnTo>
                  <a:lnTo>
                    <a:pt x="4" y="4"/>
                  </a:lnTo>
                  <a:lnTo>
                    <a:pt x="2" y="8"/>
                  </a:lnTo>
                  <a:lnTo>
                    <a:pt x="2" y="10"/>
                  </a:lnTo>
                  <a:lnTo>
                    <a:pt x="0" y="12"/>
                  </a:lnTo>
                  <a:lnTo>
                    <a:pt x="2" y="16"/>
                  </a:lnTo>
                  <a:lnTo>
                    <a:pt x="2" y="16"/>
                  </a:lnTo>
                  <a:lnTo>
                    <a:pt x="4" y="18"/>
                  </a:lnTo>
                  <a:lnTo>
                    <a:pt x="4" y="20"/>
                  </a:lnTo>
                  <a:lnTo>
                    <a:pt x="2" y="20"/>
                  </a:lnTo>
                  <a:lnTo>
                    <a:pt x="2" y="22"/>
                  </a:lnTo>
                  <a:close/>
                </a:path>
              </a:pathLst>
            </a:custGeom>
            <a:grpFill/>
            <a:ln w="6350">
              <a:solidFill>
                <a:srgbClr val="545454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/>
              <a:endParaRPr lang="en-US" sz="3448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92" name="Sierra Leone">
              <a:extLst>
                <a:ext uri="{FF2B5EF4-FFF2-40B4-BE49-F238E27FC236}">
                  <a16:creationId xmlns:a16="http://schemas.microsoft.com/office/drawing/2014/main" id="{C5309425-B5E8-464D-A8B0-B8741693618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13707" y="4180318"/>
              <a:ext cx="65071" cy="80382"/>
            </a:xfrm>
            <a:custGeom>
              <a:avLst/>
              <a:gdLst>
                <a:gd name="T0" fmla="*/ 8 w 34"/>
                <a:gd name="T1" fmla="*/ 36 h 42"/>
                <a:gd name="T2" fmla="*/ 8 w 34"/>
                <a:gd name="T3" fmla="*/ 34 h 42"/>
                <a:gd name="T4" fmla="*/ 8 w 34"/>
                <a:gd name="T5" fmla="*/ 34 h 42"/>
                <a:gd name="T6" fmla="*/ 6 w 34"/>
                <a:gd name="T7" fmla="*/ 34 h 42"/>
                <a:gd name="T8" fmla="*/ 6 w 34"/>
                <a:gd name="T9" fmla="*/ 34 h 42"/>
                <a:gd name="T10" fmla="*/ 6 w 34"/>
                <a:gd name="T11" fmla="*/ 36 h 42"/>
                <a:gd name="T12" fmla="*/ 8 w 34"/>
                <a:gd name="T13" fmla="*/ 36 h 42"/>
                <a:gd name="T14" fmla="*/ 8 w 34"/>
                <a:gd name="T15" fmla="*/ 36 h 42"/>
                <a:gd name="T16" fmla="*/ 2 w 34"/>
                <a:gd name="T17" fmla="*/ 10 h 42"/>
                <a:gd name="T18" fmla="*/ 2 w 34"/>
                <a:gd name="T19" fmla="*/ 10 h 42"/>
                <a:gd name="T20" fmla="*/ 6 w 34"/>
                <a:gd name="T21" fmla="*/ 8 h 42"/>
                <a:gd name="T22" fmla="*/ 6 w 34"/>
                <a:gd name="T23" fmla="*/ 6 h 42"/>
                <a:gd name="T24" fmla="*/ 10 w 34"/>
                <a:gd name="T25" fmla="*/ 4 h 42"/>
                <a:gd name="T26" fmla="*/ 12 w 34"/>
                <a:gd name="T27" fmla="*/ 2 h 42"/>
                <a:gd name="T28" fmla="*/ 16 w 34"/>
                <a:gd name="T29" fmla="*/ 0 h 42"/>
                <a:gd name="T30" fmla="*/ 26 w 34"/>
                <a:gd name="T31" fmla="*/ 0 h 42"/>
                <a:gd name="T32" fmla="*/ 28 w 34"/>
                <a:gd name="T33" fmla="*/ 4 h 42"/>
                <a:gd name="T34" fmla="*/ 28 w 34"/>
                <a:gd name="T35" fmla="*/ 6 h 42"/>
                <a:gd name="T36" fmla="*/ 32 w 34"/>
                <a:gd name="T37" fmla="*/ 12 h 42"/>
                <a:gd name="T38" fmla="*/ 32 w 34"/>
                <a:gd name="T39" fmla="*/ 14 h 42"/>
                <a:gd name="T40" fmla="*/ 34 w 34"/>
                <a:gd name="T41" fmla="*/ 16 h 42"/>
                <a:gd name="T42" fmla="*/ 34 w 34"/>
                <a:gd name="T43" fmla="*/ 18 h 42"/>
                <a:gd name="T44" fmla="*/ 32 w 34"/>
                <a:gd name="T45" fmla="*/ 18 h 42"/>
                <a:gd name="T46" fmla="*/ 32 w 34"/>
                <a:gd name="T47" fmla="*/ 20 h 42"/>
                <a:gd name="T48" fmla="*/ 34 w 34"/>
                <a:gd name="T49" fmla="*/ 20 h 42"/>
                <a:gd name="T50" fmla="*/ 32 w 34"/>
                <a:gd name="T51" fmla="*/ 24 h 42"/>
                <a:gd name="T52" fmla="*/ 32 w 34"/>
                <a:gd name="T53" fmla="*/ 38 h 42"/>
                <a:gd name="T54" fmla="*/ 26 w 34"/>
                <a:gd name="T55" fmla="*/ 42 h 42"/>
                <a:gd name="T56" fmla="*/ 24 w 34"/>
                <a:gd name="T57" fmla="*/ 42 h 42"/>
                <a:gd name="T58" fmla="*/ 20 w 34"/>
                <a:gd name="T59" fmla="*/ 42 h 42"/>
                <a:gd name="T60" fmla="*/ 14 w 34"/>
                <a:gd name="T61" fmla="*/ 38 h 42"/>
                <a:gd name="T62" fmla="*/ 10 w 34"/>
                <a:gd name="T63" fmla="*/ 38 h 42"/>
                <a:gd name="T64" fmla="*/ 12 w 34"/>
                <a:gd name="T65" fmla="*/ 36 h 42"/>
                <a:gd name="T66" fmla="*/ 10 w 34"/>
                <a:gd name="T67" fmla="*/ 34 h 42"/>
                <a:gd name="T68" fmla="*/ 8 w 34"/>
                <a:gd name="T69" fmla="*/ 32 h 42"/>
                <a:gd name="T70" fmla="*/ 10 w 34"/>
                <a:gd name="T71" fmla="*/ 32 h 42"/>
                <a:gd name="T72" fmla="*/ 10 w 34"/>
                <a:gd name="T73" fmla="*/ 30 h 42"/>
                <a:gd name="T74" fmla="*/ 8 w 34"/>
                <a:gd name="T75" fmla="*/ 32 h 42"/>
                <a:gd name="T76" fmla="*/ 4 w 34"/>
                <a:gd name="T77" fmla="*/ 28 h 42"/>
                <a:gd name="T78" fmla="*/ 4 w 34"/>
                <a:gd name="T79" fmla="*/ 26 h 42"/>
                <a:gd name="T80" fmla="*/ 2 w 34"/>
                <a:gd name="T81" fmla="*/ 22 h 42"/>
                <a:gd name="T82" fmla="*/ 0 w 34"/>
                <a:gd name="T83" fmla="*/ 22 h 42"/>
                <a:gd name="T84" fmla="*/ 0 w 34"/>
                <a:gd name="T85" fmla="*/ 18 h 42"/>
                <a:gd name="T86" fmla="*/ 2 w 34"/>
                <a:gd name="T87" fmla="*/ 16 h 42"/>
                <a:gd name="T88" fmla="*/ 0 w 34"/>
                <a:gd name="T89" fmla="*/ 16 h 42"/>
                <a:gd name="T90" fmla="*/ 0 w 34"/>
                <a:gd name="T91" fmla="*/ 14 h 42"/>
                <a:gd name="T92" fmla="*/ 2 w 34"/>
                <a:gd name="T93" fmla="*/ 10 h 42"/>
                <a:gd name="T94" fmla="*/ 2 w 34"/>
                <a:gd name="T95" fmla="*/ 1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4" h="42">
                  <a:moveTo>
                    <a:pt x="8" y="36"/>
                  </a:moveTo>
                  <a:lnTo>
                    <a:pt x="8" y="34"/>
                  </a:lnTo>
                  <a:lnTo>
                    <a:pt x="8" y="34"/>
                  </a:lnTo>
                  <a:lnTo>
                    <a:pt x="6" y="34"/>
                  </a:lnTo>
                  <a:lnTo>
                    <a:pt x="6" y="34"/>
                  </a:lnTo>
                  <a:lnTo>
                    <a:pt x="6" y="36"/>
                  </a:lnTo>
                  <a:lnTo>
                    <a:pt x="8" y="36"/>
                  </a:lnTo>
                  <a:lnTo>
                    <a:pt x="8" y="36"/>
                  </a:lnTo>
                  <a:close/>
                  <a:moveTo>
                    <a:pt x="2" y="10"/>
                  </a:moveTo>
                  <a:lnTo>
                    <a:pt x="2" y="10"/>
                  </a:lnTo>
                  <a:lnTo>
                    <a:pt x="6" y="8"/>
                  </a:lnTo>
                  <a:lnTo>
                    <a:pt x="6" y="6"/>
                  </a:lnTo>
                  <a:lnTo>
                    <a:pt x="10" y="4"/>
                  </a:lnTo>
                  <a:lnTo>
                    <a:pt x="12" y="2"/>
                  </a:lnTo>
                  <a:lnTo>
                    <a:pt x="16" y="0"/>
                  </a:lnTo>
                  <a:lnTo>
                    <a:pt x="26" y="0"/>
                  </a:lnTo>
                  <a:lnTo>
                    <a:pt x="28" y="4"/>
                  </a:lnTo>
                  <a:lnTo>
                    <a:pt x="28" y="6"/>
                  </a:lnTo>
                  <a:lnTo>
                    <a:pt x="32" y="12"/>
                  </a:lnTo>
                  <a:lnTo>
                    <a:pt x="32" y="14"/>
                  </a:lnTo>
                  <a:lnTo>
                    <a:pt x="34" y="16"/>
                  </a:lnTo>
                  <a:lnTo>
                    <a:pt x="34" y="18"/>
                  </a:lnTo>
                  <a:lnTo>
                    <a:pt x="32" y="18"/>
                  </a:lnTo>
                  <a:lnTo>
                    <a:pt x="32" y="20"/>
                  </a:lnTo>
                  <a:lnTo>
                    <a:pt x="34" y="20"/>
                  </a:lnTo>
                  <a:lnTo>
                    <a:pt x="32" y="24"/>
                  </a:lnTo>
                  <a:lnTo>
                    <a:pt x="32" y="38"/>
                  </a:lnTo>
                  <a:lnTo>
                    <a:pt x="26" y="42"/>
                  </a:lnTo>
                  <a:lnTo>
                    <a:pt x="24" y="42"/>
                  </a:lnTo>
                  <a:lnTo>
                    <a:pt x="20" y="42"/>
                  </a:lnTo>
                  <a:lnTo>
                    <a:pt x="14" y="38"/>
                  </a:lnTo>
                  <a:lnTo>
                    <a:pt x="10" y="38"/>
                  </a:lnTo>
                  <a:lnTo>
                    <a:pt x="12" y="36"/>
                  </a:lnTo>
                  <a:lnTo>
                    <a:pt x="10" y="34"/>
                  </a:lnTo>
                  <a:lnTo>
                    <a:pt x="8" y="32"/>
                  </a:lnTo>
                  <a:lnTo>
                    <a:pt x="10" y="32"/>
                  </a:lnTo>
                  <a:lnTo>
                    <a:pt x="10" y="30"/>
                  </a:lnTo>
                  <a:lnTo>
                    <a:pt x="8" y="32"/>
                  </a:lnTo>
                  <a:lnTo>
                    <a:pt x="4" y="28"/>
                  </a:lnTo>
                  <a:lnTo>
                    <a:pt x="4" y="26"/>
                  </a:lnTo>
                  <a:lnTo>
                    <a:pt x="2" y="22"/>
                  </a:lnTo>
                  <a:lnTo>
                    <a:pt x="0" y="22"/>
                  </a:lnTo>
                  <a:lnTo>
                    <a:pt x="0" y="18"/>
                  </a:lnTo>
                  <a:lnTo>
                    <a:pt x="2" y="16"/>
                  </a:lnTo>
                  <a:lnTo>
                    <a:pt x="0" y="16"/>
                  </a:lnTo>
                  <a:lnTo>
                    <a:pt x="0" y="14"/>
                  </a:lnTo>
                  <a:lnTo>
                    <a:pt x="2" y="10"/>
                  </a:lnTo>
                  <a:lnTo>
                    <a:pt x="2" y="10"/>
                  </a:lnTo>
                  <a:close/>
                </a:path>
              </a:pathLst>
            </a:custGeom>
            <a:grpFill/>
            <a:ln w="6350">
              <a:solidFill>
                <a:srgbClr val="545454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/>
              <a:endParaRPr lang="en-US" sz="3448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93" name="Serbia">
              <a:extLst>
                <a:ext uri="{FF2B5EF4-FFF2-40B4-BE49-F238E27FC236}">
                  <a16:creationId xmlns:a16="http://schemas.microsoft.com/office/drawing/2014/main" id="{4BBDB4B6-18DA-4A13-A7E6-28A19DEA646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1836" y="3246355"/>
              <a:ext cx="95693" cy="126315"/>
            </a:xfrm>
            <a:custGeom>
              <a:avLst/>
              <a:gdLst>
                <a:gd name="T0" fmla="*/ 2 w 50"/>
                <a:gd name="T1" fmla="*/ 4 h 66"/>
                <a:gd name="T2" fmla="*/ 8 w 50"/>
                <a:gd name="T3" fmla="*/ 4 h 66"/>
                <a:gd name="T4" fmla="*/ 10 w 50"/>
                <a:gd name="T5" fmla="*/ 0 h 66"/>
                <a:gd name="T6" fmla="*/ 14 w 50"/>
                <a:gd name="T7" fmla="*/ 0 h 66"/>
                <a:gd name="T8" fmla="*/ 20 w 50"/>
                <a:gd name="T9" fmla="*/ 4 h 66"/>
                <a:gd name="T10" fmla="*/ 24 w 50"/>
                <a:gd name="T11" fmla="*/ 10 h 66"/>
                <a:gd name="T12" fmla="*/ 32 w 50"/>
                <a:gd name="T13" fmla="*/ 14 h 66"/>
                <a:gd name="T14" fmla="*/ 30 w 50"/>
                <a:gd name="T15" fmla="*/ 18 h 66"/>
                <a:gd name="T16" fmla="*/ 36 w 50"/>
                <a:gd name="T17" fmla="*/ 22 h 66"/>
                <a:gd name="T18" fmla="*/ 40 w 50"/>
                <a:gd name="T19" fmla="*/ 22 h 66"/>
                <a:gd name="T20" fmla="*/ 46 w 50"/>
                <a:gd name="T21" fmla="*/ 20 h 66"/>
                <a:gd name="T22" fmla="*/ 44 w 50"/>
                <a:gd name="T23" fmla="*/ 26 h 66"/>
                <a:gd name="T24" fmla="*/ 44 w 50"/>
                <a:gd name="T25" fmla="*/ 32 h 66"/>
                <a:gd name="T26" fmla="*/ 48 w 50"/>
                <a:gd name="T27" fmla="*/ 40 h 66"/>
                <a:gd name="T28" fmla="*/ 50 w 50"/>
                <a:gd name="T29" fmla="*/ 46 h 66"/>
                <a:gd name="T30" fmla="*/ 46 w 50"/>
                <a:gd name="T31" fmla="*/ 52 h 66"/>
                <a:gd name="T32" fmla="*/ 46 w 50"/>
                <a:gd name="T33" fmla="*/ 58 h 66"/>
                <a:gd name="T34" fmla="*/ 42 w 50"/>
                <a:gd name="T35" fmla="*/ 58 h 66"/>
                <a:gd name="T36" fmla="*/ 34 w 50"/>
                <a:gd name="T37" fmla="*/ 58 h 66"/>
                <a:gd name="T38" fmla="*/ 30 w 50"/>
                <a:gd name="T39" fmla="*/ 60 h 66"/>
                <a:gd name="T40" fmla="*/ 26 w 50"/>
                <a:gd name="T41" fmla="*/ 64 h 66"/>
                <a:gd name="T42" fmla="*/ 24 w 50"/>
                <a:gd name="T43" fmla="*/ 64 h 66"/>
                <a:gd name="T44" fmla="*/ 24 w 50"/>
                <a:gd name="T45" fmla="*/ 58 h 66"/>
                <a:gd name="T46" fmla="*/ 20 w 50"/>
                <a:gd name="T47" fmla="*/ 56 h 66"/>
                <a:gd name="T48" fmla="*/ 18 w 50"/>
                <a:gd name="T49" fmla="*/ 54 h 66"/>
                <a:gd name="T50" fmla="*/ 20 w 50"/>
                <a:gd name="T51" fmla="*/ 50 h 66"/>
                <a:gd name="T52" fmla="*/ 16 w 50"/>
                <a:gd name="T53" fmla="*/ 46 h 66"/>
                <a:gd name="T54" fmla="*/ 12 w 50"/>
                <a:gd name="T55" fmla="*/ 46 h 66"/>
                <a:gd name="T56" fmla="*/ 10 w 50"/>
                <a:gd name="T57" fmla="*/ 42 h 66"/>
                <a:gd name="T58" fmla="*/ 10 w 50"/>
                <a:gd name="T59" fmla="*/ 38 h 66"/>
                <a:gd name="T60" fmla="*/ 6 w 50"/>
                <a:gd name="T61" fmla="*/ 32 h 66"/>
                <a:gd name="T62" fmla="*/ 10 w 50"/>
                <a:gd name="T63" fmla="*/ 32 h 66"/>
                <a:gd name="T64" fmla="*/ 10 w 50"/>
                <a:gd name="T65" fmla="*/ 30 h 66"/>
                <a:gd name="T66" fmla="*/ 4 w 50"/>
                <a:gd name="T67" fmla="*/ 26 h 66"/>
                <a:gd name="T68" fmla="*/ 6 w 50"/>
                <a:gd name="T69" fmla="*/ 22 h 66"/>
                <a:gd name="T70" fmla="*/ 6 w 50"/>
                <a:gd name="T71" fmla="*/ 18 h 66"/>
                <a:gd name="T72" fmla="*/ 4 w 50"/>
                <a:gd name="T73" fmla="*/ 18 h 66"/>
                <a:gd name="T74" fmla="*/ 6 w 50"/>
                <a:gd name="T75" fmla="*/ 16 h 66"/>
                <a:gd name="T76" fmla="*/ 6 w 50"/>
                <a:gd name="T77" fmla="*/ 14 h 66"/>
                <a:gd name="T78" fmla="*/ 2 w 50"/>
                <a:gd name="T79" fmla="*/ 12 h 66"/>
                <a:gd name="T80" fmla="*/ 0 w 50"/>
                <a:gd name="T81" fmla="*/ 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0" h="66">
                  <a:moveTo>
                    <a:pt x="0" y="6"/>
                  </a:moveTo>
                  <a:lnTo>
                    <a:pt x="2" y="4"/>
                  </a:lnTo>
                  <a:lnTo>
                    <a:pt x="6" y="2"/>
                  </a:lnTo>
                  <a:lnTo>
                    <a:pt x="8" y="4"/>
                  </a:lnTo>
                  <a:lnTo>
                    <a:pt x="8" y="2"/>
                  </a:lnTo>
                  <a:lnTo>
                    <a:pt x="10" y="0"/>
                  </a:lnTo>
                  <a:lnTo>
                    <a:pt x="12" y="0"/>
                  </a:lnTo>
                  <a:lnTo>
                    <a:pt x="14" y="0"/>
                  </a:lnTo>
                  <a:lnTo>
                    <a:pt x="20" y="2"/>
                  </a:lnTo>
                  <a:lnTo>
                    <a:pt x="20" y="4"/>
                  </a:lnTo>
                  <a:lnTo>
                    <a:pt x="24" y="8"/>
                  </a:lnTo>
                  <a:lnTo>
                    <a:pt x="24" y="10"/>
                  </a:lnTo>
                  <a:lnTo>
                    <a:pt x="28" y="12"/>
                  </a:lnTo>
                  <a:lnTo>
                    <a:pt x="32" y="14"/>
                  </a:lnTo>
                  <a:lnTo>
                    <a:pt x="30" y="18"/>
                  </a:lnTo>
                  <a:lnTo>
                    <a:pt x="30" y="18"/>
                  </a:lnTo>
                  <a:lnTo>
                    <a:pt x="34" y="20"/>
                  </a:lnTo>
                  <a:lnTo>
                    <a:pt x="36" y="22"/>
                  </a:lnTo>
                  <a:lnTo>
                    <a:pt x="38" y="20"/>
                  </a:lnTo>
                  <a:lnTo>
                    <a:pt x="40" y="22"/>
                  </a:lnTo>
                  <a:lnTo>
                    <a:pt x="42" y="20"/>
                  </a:lnTo>
                  <a:lnTo>
                    <a:pt x="46" y="20"/>
                  </a:lnTo>
                  <a:lnTo>
                    <a:pt x="44" y="24"/>
                  </a:lnTo>
                  <a:lnTo>
                    <a:pt x="44" y="26"/>
                  </a:lnTo>
                  <a:lnTo>
                    <a:pt x="46" y="30"/>
                  </a:lnTo>
                  <a:lnTo>
                    <a:pt x="44" y="32"/>
                  </a:lnTo>
                  <a:lnTo>
                    <a:pt x="46" y="38"/>
                  </a:lnTo>
                  <a:lnTo>
                    <a:pt x="48" y="40"/>
                  </a:lnTo>
                  <a:lnTo>
                    <a:pt x="50" y="44"/>
                  </a:lnTo>
                  <a:lnTo>
                    <a:pt x="50" y="46"/>
                  </a:lnTo>
                  <a:lnTo>
                    <a:pt x="46" y="50"/>
                  </a:lnTo>
                  <a:lnTo>
                    <a:pt x="46" y="52"/>
                  </a:lnTo>
                  <a:lnTo>
                    <a:pt x="48" y="54"/>
                  </a:lnTo>
                  <a:lnTo>
                    <a:pt x="46" y="58"/>
                  </a:lnTo>
                  <a:lnTo>
                    <a:pt x="44" y="58"/>
                  </a:lnTo>
                  <a:lnTo>
                    <a:pt x="42" y="58"/>
                  </a:lnTo>
                  <a:lnTo>
                    <a:pt x="38" y="58"/>
                  </a:lnTo>
                  <a:lnTo>
                    <a:pt x="34" y="58"/>
                  </a:lnTo>
                  <a:lnTo>
                    <a:pt x="32" y="60"/>
                  </a:lnTo>
                  <a:lnTo>
                    <a:pt x="30" y="60"/>
                  </a:lnTo>
                  <a:lnTo>
                    <a:pt x="26" y="62"/>
                  </a:lnTo>
                  <a:lnTo>
                    <a:pt x="26" y="64"/>
                  </a:lnTo>
                  <a:lnTo>
                    <a:pt x="26" y="66"/>
                  </a:lnTo>
                  <a:lnTo>
                    <a:pt x="24" y="64"/>
                  </a:lnTo>
                  <a:lnTo>
                    <a:pt x="24" y="60"/>
                  </a:lnTo>
                  <a:lnTo>
                    <a:pt x="24" y="58"/>
                  </a:lnTo>
                  <a:lnTo>
                    <a:pt x="22" y="56"/>
                  </a:lnTo>
                  <a:lnTo>
                    <a:pt x="20" y="56"/>
                  </a:lnTo>
                  <a:lnTo>
                    <a:pt x="18" y="54"/>
                  </a:lnTo>
                  <a:lnTo>
                    <a:pt x="18" y="54"/>
                  </a:lnTo>
                  <a:lnTo>
                    <a:pt x="18" y="52"/>
                  </a:lnTo>
                  <a:lnTo>
                    <a:pt x="20" y="50"/>
                  </a:lnTo>
                  <a:lnTo>
                    <a:pt x="20" y="48"/>
                  </a:lnTo>
                  <a:lnTo>
                    <a:pt x="16" y="46"/>
                  </a:lnTo>
                  <a:lnTo>
                    <a:pt x="14" y="46"/>
                  </a:lnTo>
                  <a:lnTo>
                    <a:pt x="12" y="46"/>
                  </a:lnTo>
                  <a:lnTo>
                    <a:pt x="10" y="44"/>
                  </a:lnTo>
                  <a:lnTo>
                    <a:pt x="10" y="42"/>
                  </a:lnTo>
                  <a:lnTo>
                    <a:pt x="8" y="40"/>
                  </a:lnTo>
                  <a:lnTo>
                    <a:pt x="10" y="38"/>
                  </a:lnTo>
                  <a:lnTo>
                    <a:pt x="6" y="36"/>
                  </a:lnTo>
                  <a:lnTo>
                    <a:pt x="6" y="32"/>
                  </a:lnTo>
                  <a:lnTo>
                    <a:pt x="8" y="32"/>
                  </a:lnTo>
                  <a:lnTo>
                    <a:pt x="10" y="32"/>
                  </a:lnTo>
                  <a:lnTo>
                    <a:pt x="10" y="32"/>
                  </a:lnTo>
                  <a:lnTo>
                    <a:pt x="10" y="30"/>
                  </a:lnTo>
                  <a:lnTo>
                    <a:pt x="8" y="30"/>
                  </a:lnTo>
                  <a:lnTo>
                    <a:pt x="4" y="26"/>
                  </a:lnTo>
                  <a:lnTo>
                    <a:pt x="4" y="26"/>
                  </a:lnTo>
                  <a:lnTo>
                    <a:pt x="6" y="22"/>
                  </a:lnTo>
                  <a:lnTo>
                    <a:pt x="6" y="18"/>
                  </a:lnTo>
                  <a:lnTo>
                    <a:pt x="6" y="18"/>
                  </a:lnTo>
                  <a:lnTo>
                    <a:pt x="4" y="18"/>
                  </a:lnTo>
                  <a:lnTo>
                    <a:pt x="4" y="18"/>
                  </a:lnTo>
                  <a:lnTo>
                    <a:pt x="2" y="16"/>
                  </a:lnTo>
                  <a:lnTo>
                    <a:pt x="6" y="16"/>
                  </a:lnTo>
                  <a:lnTo>
                    <a:pt x="6" y="16"/>
                  </a:lnTo>
                  <a:lnTo>
                    <a:pt x="6" y="14"/>
                  </a:lnTo>
                  <a:lnTo>
                    <a:pt x="4" y="14"/>
                  </a:lnTo>
                  <a:lnTo>
                    <a:pt x="2" y="12"/>
                  </a:lnTo>
                  <a:lnTo>
                    <a:pt x="2" y="10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grpFill/>
            <a:ln w="6350">
              <a:solidFill>
                <a:srgbClr val="545454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/>
              <a:endParaRPr lang="en-US" sz="3448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94" name="Senegal">
              <a:extLst>
                <a:ext uri="{FF2B5EF4-FFF2-40B4-BE49-F238E27FC236}">
                  <a16:creationId xmlns:a16="http://schemas.microsoft.com/office/drawing/2014/main" id="{385B5CF4-7522-46CA-B5D2-5854257C959E}"/>
                </a:ext>
              </a:extLst>
            </p:cNvPr>
            <p:cNvSpPr>
              <a:spLocks/>
            </p:cNvSpPr>
            <p:nvPr/>
          </p:nvSpPr>
          <p:spPr bwMode="auto">
            <a:xfrm>
              <a:off x="5514186" y="4023382"/>
              <a:ext cx="149281" cy="111004"/>
            </a:xfrm>
            <a:custGeom>
              <a:avLst/>
              <a:gdLst>
                <a:gd name="T0" fmla="*/ 12 w 78"/>
                <a:gd name="T1" fmla="*/ 4 h 58"/>
                <a:gd name="T2" fmla="*/ 18 w 78"/>
                <a:gd name="T3" fmla="*/ 2 h 58"/>
                <a:gd name="T4" fmla="*/ 30 w 78"/>
                <a:gd name="T5" fmla="*/ 0 h 58"/>
                <a:gd name="T6" fmla="*/ 38 w 78"/>
                <a:gd name="T7" fmla="*/ 2 h 58"/>
                <a:gd name="T8" fmla="*/ 44 w 78"/>
                <a:gd name="T9" fmla="*/ 6 h 58"/>
                <a:gd name="T10" fmla="*/ 46 w 78"/>
                <a:gd name="T11" fmla="*/ 8 h 58"/>
                <a:gd name="T12" fmla="*/ 48 w 78"/>
                <a:gd name="T13" fmla="*/ 6 h 58"/>
                <a:gd name="T14" fmla="*/ 52 w 78"/>
                <a:gd name="T15" fmla="*/ 8 h 58"/>
                <a:gd name="T16" fmla="*/ 54 w 78"/>
                <a:gd name="T17" fmla="*/ 12 h 58"/>
                <a:gd name="T18" fmla="*/ 58 w 78"/>
                <a:gd name="T19" fmla="*/ 16 h 58"/>
                <a:gd name="T20" fmla="*/ 60 w 78"/>
                <a:gd name="T21" fmla="*/ 20 h 58"/>
                <a:gd name="T22" fmla="*/ 64 w 78"/>
                <a:gd name="T23" fmla="*/ 24 h 58"/>
                <a:gd name="T24" fmla="*/ 66 w 78"/>
                <a:gd name="T25" fmla="*/ 28 h 58"/>
                <a:gd name="T26" fmla="*/ 66 w 78"/>
                <a:gd name="T27" fmla="*/ 34 h 58"/>
                <a:gd name="T28" fmla="*/ 68 w 78"/>
                <a:gd name="T29" fmla="*/ 38 h 58"/>
                <a:gd name="T30" fmla="*/ 72 w 78"/>
                <a:gd name="T31" fmla="*/ 42 h 58"/>
                <a:gd name="T32" fmla="*/ 74 w 78"/>
                <a:gd name="T33" fmla="*/ 44 h 58"/>
                <a:gd name="T34" fmla="*/ 76 w 78"/>
                <a:gd name="T35" fmla="*/ 46 h 58"/>
                <a:gd name="T36" fmla="*/ 76 w 78"/>
                <a:gd name="T37" fmla="*/ 50 h 58"/>
                <a:gd name="T38" fmla="*/ 78 w 78"/>
                <a:gd name="T39" fmla="*/ 54 h 58"/>
                <a:gd name="T40" fmla="*/ 78 w 78"/>
                <a:gd name="T41" fmla="*/ 58 h 58"/>
                <a:gd name="T42" fmla="*/ 76 w 78"/>
                <a:gd name="T43" fmla="*/ 56 h 58"/>
                <a:gd name="T44" fmla="*/ 72 w 78"/>
                <a:gd name="T45" fmla="*/ 54 h 58"/>
                <a:gd name="T46" fmla="*/ 66 w 78"/>
                <a:gd name="T47" fmla="*/ 54 h 58"/>
                <a:gd name="T48" fmla="*/ 60 w 78"/>
                <a:gd name="T49" fmla="*/ 52 h 58"/>
                <a:gd name="T50" fmla="*/ 46 w 78"/>
                <a:gd name="T51" fmla="*/ 50 h 58"/>
                <a:gd name="T52" fmla="*/ 44 w 78"/>
                <a:gd name="T53" fmla="*/ 50 h 58"/>
                <a:gd name="T54" fmla="*/ 30 w 78"/>
                <a:gd name="T55" fmla="*/ 48 h 58"/>
                <a:gd name="T56" fmla="*/ 24 w 78"/>
                <a:gd name="T57" fmla="*/ 54 h 58"/>
                <a:gd name="T58" fmla="*/ 12 w 78"/>
                <a:gd name="T59" fmla="*/ 54 h 58"/>
                <a:gd name="T60" fmla="*/ 8 w 78"/>
                <a:gd name="T61" fmla="*/ 52 h 58"/>
                <a:gd name="T62" fmla="*/ 10 w 78"/>
                <a:gd name="T63" fmla="*/ 50 h 58"/>
                <a:gd name="T64" fmla="*/ 14 w 78"/>
                <a:gd name="T65" fmla="*/ 50 h 58"/>
                <a:gd name="T66" fmla="*/ 6 w 78"/>
                <a:gd name="T67" fmla="*/ 50 h 58"/>
                <a:gd name="T68" fmla="*/ 8 w 78"/>
                <a:gd name="T69" fmla="*/ 48 h 58"/>
                <a:gd name="T70" fmla="*/ 8 w 78"/>
                <a:gd name="T71" fmla="*/ 44 h 58"/>
                <a:gd name="T72" fmla="*/ 18 w 78"/>
                <a:gd name="T73" fmla="*/ 42 h 58"/>
                <a:gd name="T74" fmla="*/ 24 w 78"/>
                <a:gd name="T75" fmla="*/ 38 h 58"/>
                <a:gd name="T76" fmla="*/ 26 w 78"/>
                <a:gd name="T77" fmla="*/ 40 h 58"/>
                <a:gd name="T78" fmla="*/ 28 w 78"/>
                <a:gd name="T79" fmla="*/ 38 h 58"/>
                <a:gd name="T80" fmla="*/ 34 w 78"/>
                <a:gd name="T81" fmla="*/ 40 h 58"/>
                <a:gd name="T82" fmla="*/ 42 w 78"/>
                <a:gd name="T83" fmla="*/ 42 h 58"/>
                <a:gd name="T84" fmla="*/ 46 w 78"/>
                <a:gd name="T85" fmla="*/ 42 h 58"/>
                <a:gd name="T86" fmla="*/ 42 w 78"/>
                <a:gd name="T87" fmla="*/ 40 h 58"/>
                <a:gd name="T88" fmla="*/ 36 w 78"/>
                <a:gd name="T89" fmla="*/ 36 h 58"/>
                <a:gd name="T90" fmla="*/ 28 w 78"/>
                <a:gd name="T91" fmla="*/ 34 h 58"/>
                <a:gd name="T92" fmla="*/ 22 w 78"/>
                <a:gd name="T93" fmla="*/ 34 h 58"/>
                <a:gd name="T94" fmla="*/ 16 w 78"/>
                <a:gd name="T95" fmla="*/ 38 h 58"/>
                <a:gd name="T96" fmla="*/ 10 w 78"/>
                <a:gd name="T97" fmla="*/ 38 h 58"/>
                <a:gd name="T98" fmla="*/ 10 w 78"/>
                <a:gd name="T99" fmla="*/ 36 h 58"/>
                <a:gd name="T100" fmla="*/ 8 w 78"/>
                <a:gd name="T101" fmla="*/ 34 h 58"/>
                <a:gd name="T102" fmla="*/ 6 w 78"/>
                <a:gd name="T103" fmla="*/ 32 h 58"/>
                <a:gd name="T104" fmla="*/ 0 w 78"/>
                <a:gd name="T105" fmla="*/ 24 h 58"/>
                <a:gd name="T106" fmla="*/ 10 w 78"/>
                <a:gd name="T107" fmla="*/ 1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78" h="58">
                  <a:moveTo>
                    <a:pt x="12" y="6"/>
                  </a:moveTo>
                  <a:lnTo>
                    <a:pt x="12" y="4"/>
                  </a:lnTo>
                  <a:lnTo>
                    <a:pt x="14" y="4"/>
                  </a:lnTo>
                  <a:lnTo>
                    <a:pt x="18" y="2"/>
                  </a:lnTo>
                  <a:lnTo>
                    <a:pt x="24" y="2"/>
                  </a:lnTo>
                  <a:lnTo>
                    <a:pt x="30" y="0"/>
                  </a:lnTo>
                  <a:lnTo>
                    <a:pt x="32" y="0"/>
                  </a:lnTo>
                  <a:lnTo>
                    <a:pt x="38" y="2"/>
                  </a:lnTo>
                  <a:lnTo>
                    <a:pt x="42" y="2"/>
                  </a:lnTo>
                  <a:lnTo>
                    <a:pt x="44" y="6"/>
                  </a:lnTo>
                  <a:lnTo>
                    <a:pt x="44" y="6"/>
                  </a:lnTo>
                  <a:lnTo>
                    <a:pt x="46" y="8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50" y="6"/>
                  </a:lnTo>
                  <a:lnTo>
                    <a:pt x="52" y="8"/>
                  </a:lnTo>
                  <a:lnTo>
                    <a:pt x="52" y="10"/>
                  </a:lnTo>
                  <a:lnTo>
                    <a:pt x="54" y="12"/>
                  </a:lnTo>
                  <a:lnTo>
                    <a:pt x="54" y="16"/>
                  </a:lnTo>
                  <a:lnTo>
                    <a:pt x="58" y="16"/>
                  </a:lnTo>
                  <a:lnTo>
                    <a:pt x="58" y="18"/>
                  </a:lnTo>
                  <a:lnTo>
                    <a:pt x="60" y="20"/>
                  </a:lnTo>
                  <a:lnTo>
                    <a:pt x="64" y="22"/>
                  </a:lnTo>
                  <a:lnTo>
                    <a:pt x="64" y="24"/>
                  </a:lnTo>
                  <a:lnTo>
                    <a:pt x="66" y="24"/>
                  </a:lnTo>
                  <a:lnTo>
                    <a:pt x="66" y="28"/>
                  </a:lnTo>
                  <a:lnTo>
                    <a:pt x="66" y="30"/>
                  </a:lnTo>
                  <a:lnTo>
                    <a:pt x="66" y="34"/>
                  </a:lnTo>
                  <a:lnTo>
                    <a:pt x="66" y="36"/>
                  </a:lnTo>
                  <a:lnTo>
                    <a:pt x="68" y="38"/>
                  </a:lnTo>
                  <a:lnTo>
                    <a:pt x="70" y="42"/>
                  </a:lnTo>
                  <a:lnTo>
                    <a:pt x="72" y="42"/>
                  </a:lnTo>
                  <a:lnTo>
                    <a:pt x="72" y="42"/>
                  </a:lnTo>
                  <a:lnTo>
                    <a:pt x="74" y="44"/>
                  </a:lnTo>
                  <a:lnTo>
                    <a:pt x="74" y="44"/>
                  </a:lnTo>
                  <a:lnTo>
                    <a:pt x="76" y="46"/>
                  </a:lnTo>
                  <a:lnTo>
                    <a:pt x="76" y="48"/>
                  </a:lnTo>
                  <a:lnTo>
                    <a:pt x="76" y="50"/>
                  </a:lnTo>
                  <a:lnTo>
                    <a:pt x="76" y="52"/>
                  </a:lnTo>
                  <a:lnTo>
                    <a:pt x="78" y="54"/>
                  </a:lnTo>
                  <a:lnTo>
                    <a:pt x="78" y="56"/>
                  </a:lnTo>
                  <a:lnTo>
                    <a:pt x="78" y="58"/>
                  </a:lnTo>
                  <a:lnTo>
                    <a:pt x="78" y="56"/>
                  </a:lnTo>
                  <a:lnTo>
                    <a:pt x="76" y="56"/>
                  </a:lnTo>
                  <a:lnTo>
                    <a:pt x="74" y="54"/>
                  </a:lnTo>
                  <a:lnTo>
                    <a:pt x="72" y="54"/>
                  </a:lnTo>
                  <a:lnTo>
                    <a:pt x="70" y="54"/>
                  </a:lnTo>
                  <a:lnTo>
                    <a:pt x="66" y="54"/>
                  </a:lnTo>
                  <a:lnTo>
                    <a:pt x="62" y="54"/>
                  </a:lnTo>
                  <a:lnTo>
                    <a:pt x="60" y="52"/>
                  </a:lnTo>
                  <a:lnTo>
                    <a:pt x="54" y="50"/>
                  </a:lnTo>
                  <a:lnTo>
                    <a:pt x="46" y="50"/>
                  </a:lnTo>
                  <a:lnTo>
                    <a:pt x="44" y="50"/>
                  </a:lnTo>
                  <a:lnTo>
                    <a:pt x="44" y="50"/>
                  </a:lnTo>
                  <a:lnTo>
                    <a:pt x="42" y="50"/>
                  </a:lnTo>
                  <a:lnTo>
                    <a:pt x="30" y="48"/>
                  </a:lnTo>
                  <a:lnTo>
                    <a:pt x="26" y="50"/>
                  </a:lnTo>
                  <a:lnTo>
                    <a:pt x="24" y="54"/>
                  </a:lnTo>
                  <a:lnTo>
                    <a:pt x="16" y="52"/>
                  </a:lnTo>
                  <a:lnTo>
                    <a:pt x="12" y="54"/>
                  </a:lnTo>
                  <a:lnTo>
                    <a:pt x="8" y="54"/>
                  </a:lnTo>
                  <a:lnTo>
                    <a:pt x="8" y="52"/>
                  </a:lnTo>
                  <a:lnTo>
                    <a:pt x="8" y="50"/>
                  </a:lnTo>
                  <a:lnTo>
                    <a:pt x="10" y="50"/>
                  </a:lnTo>
                  <a:lnTo>
                    <a:pt x="12" y="52"/>
                  </a:lnTo>
                  <a:lnTo>
                    <a:pt x="14" y="50"/>
                  </a:lnTo>
                  <a:lnTo>
                    <a:pt x="10" y="48"/>
                  </a:lnTo>
                  <a:lnTo>
                    <a:pt x="6" y="50"/>
                  </a:lnTo>
                  <a:lnTo>
                    <a:pt x="6" y="50"/>
                  </a:lnTo>
                  <a:lnTo>
                    <a:pt x="8" y="48"/>
                  </a:lnTo>
                  <a:lnTo>
                    <a:pt x="8" y="44"/>
                  </a:lnTo>
                  <a:lnTo>
                    <a:pt x="8" y="44"/>
                  </a:lnTo>
                  <a:lnTo>
                    <a:pt x="16" y="44"/>
                  </a:lnTo>
                  <a:lnTo>
                    <a:pt x="18" y="42"/>
                  </a:lnTo>
                  <a:lnTo>
                    <a:pt x="20" y="40"/>
                  </a:lnTo>
                  <a:lnTo>
                    <a:pt x="24" y="38"/>
                  </a:lnTo>
                  <a:lnTo>
                    <a:pt x="26" y="40"/>
                  </a:lnTo>
                  <a:lnTo>
                    <a:pt x="26" y="40"/>
                  </a:lnTo>
                  <a:lnTo>
                    <a:pt x="28" y="38"/>
                  </a:lnTo>
                  <a:lnTo>
                    <a:pt x="28" y="38"/>
                  </a:lnTo>
                  <a:lnTo>
                    <a:pt x="32" y="40"/>
                  </a:lnTo>
                  <a:lnTo>
                    <a:pt x="34" y="40"/>
                  </a:lnTo>
                  <a:lnTo>
                    <a:pt x="38" y="42"/>
                  </a:lnTo>
                  <a:lnTo>
                    <a:pt x="42" y="42"/>
                  </a:lnTo>
                  <a:lnTo>
                    <a:pt x="44" y="42"/>
                  </a:lnTo>
                  <a:lnTo>
                    <a:pt x="46" y="42"/>
                  </a:lnTo>
                  <a:lnTo>
                    <a:pt x="44" y="40"/>
                  </a:lnTo>
                  <a:lnTo>
                    <a:pt x="42" y="40"/>
                  </a:lnTo>
                  <a:lnTo>
                    <a:pt x="38" y="36"/>
                  </a:lnTo>
                  <a:lnTo>
                    <a:pt x="36" y="36"/>
                  </a:lnTo>
                  <a:lnTo>
                    <a:pt x="32" y="34"/>
                  </a:lnTo>
                  <a:lnTo>
                    <a:pt x="28" y="34"/>
                  </a:lnTo>
                  <a:lnTo>
                    <a:pt x="26" y="34"/>
                  </a:lnTo>
                  <a:lnTo>
                    <a:pt x="22" y="34"/>
                  </a:lnTo>
                  <a:lnTo>
                    <a:pt x="18" y="38"/>
                  </a:lnTo>
                  <a:lnTo>
                    <a:pt x="16" y="38"/>
                  </a:lnTo>
                  <a:lnTo>
                    <a:pt x="14" y="38"/>
                  </a:lnTo>
                  <a:lnTo>
                    <a:pt x="10" y="38"/>
                  </a:lnTo>
                  <a:lnTo>
                    <a:pt x="10" y="38"/>
                  </a:lnTo>
                  <a:lnTo>
                    <a:pt x="10" y="36"/>
                  </a:lnTo>
                  <a:lnTo>
                    <a:pt x="8" y="34"/>
                  </a:lnTo>
                  <a:lnTo>
                    <a:pt x="8" y="34"/>
                  </a:lnTo>
                  <a:lnTo>
                    <a:pt x="8" y="32"/>
                  </a:lnTo>
                  <a:lnTo>
                    <a:pt x="6" y="32"/>
                  </a:lnTo>
                  <a:lnTo>
                    <a:pt x="4" y="26"/>
                  </a:lnTo>
                  <a:lnTo>
                    <a:pt x="0" y="24"/>
                  </a:lnTo>
                  <a:lnTo>
                    <a:pt x="6" y="16"/>
                  </a:lnTo>
                  <a:lnTo>
                    <a:pt x="10" y="10"/>
                  </a:lnTo>
                  <a:lnTo>
                    <a:pt x="12" y="6"/>
                  </a:lnTo>
                  <a:close/>
                </a:path>
              </a:pathLst>
            </a:custGeom>
            <a:grpFill/>
            <a:ln w="6350">
              <a:solidFill>
                <a:srgbClr val="545454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/>
              <a:endParaRPr lang="en-US" sz="3448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95" name="Saudi Arabia">
              <a:extLst>
                <a:ext uri="{FF2B5EF4-FFF2-40B4-BE49-F238E27FC236}">
                  <a16:creationId xmlns:a16="http://schemas.microsoft.com/office/drawing/2014/main" id="{CCB28A80-C949-4CE0-B120-295DB5B9B2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6091" y="3629127"/>
              <a:ext cx="489948" cy="413394"/>
            </a:xfrm>
            <a:custGeom>
              <a:avLst/>
              <a:gdLst>
                <a:gd name="T0" fmla="*/ 156 w 256"/>
                <a:gd name="T1" fmla="*/ 46 h 216"/>
                <a:gd name="T2" fmla="*/ 62 w 256"/>
                <a:gd name="T3" fmla="*/ 2 h 216"/>
                <a:gd name="T4" fmla="*/ 28 w 256"/>
                <a:gd name="T5" fmla="*/ 12 h 216"/>
                <a:gd name="T6" fmla="*/ 36 w 256"/>
                <a:gd name="T7" fmla="*/ 36 h 216"/>
                <a:gd name="T8" fmla="*/ 4 w 256"/>
                <a:gd name="T9" fmla="*/ 42 h 216"/>
                <a:gd name="T10" fmla="*/ 2 w 256"/>
                <a:gd name="T11" fmla="*/ 52 h 216"/>
                <a:gd name="T12" fmla="*/ 2 w 256"/>
                <a:gd name="T13" fmla="*/ 56 h 216"/>
                <a:gd name="T14" fmla="*/ 6 w 256"/>
                <a:gd name="T15" fmla="*/ 58 h 216"/>
                <a:gd name="T16" fmla="*/ 12 w 256"/>
                <a:gd name="T17" fmla="*/ 68 h 216"/>
                <a:gd name="T18" fmla="*/ 16 w 256"/>
                <a:gd name="T19" fmla="*/ 72 h 216"/>
                <a:gd name="T20" fmla="*/ 22 w 256"/>
                <a:gd name="T21" fmla="*/ 80 h 216"/>
                <a:gd name="T22" fmla="*/ 24 w 256"/>
                <a:gd name="T23" fmla="*/ 86 h 216"/>
                <a:gd name="T24" fmla="*/ 30 w 256"/>
                <a:gd name="T25" fmla="*/ 96 h 216"/>
                <a:gd name="T26" fmla="*/ 32 w 256"/>
                <a:gd name="T27" fmla="*/ 102 h 216"/>
                <a:gd name="T28" fmla="*/ 36 w 256"/>
                <a:gd name="T29" fmla="*/ 108 h 216"/>
                <a:gd name="T30" fmla="*/ 42 w 256"/>
                <a:gd name="T31" fmla="*/ 108 h 216"/>
                <a:gd name="T32" fmla="*/ 50 w 256"/>
                <a:gd name="T33" fmla="*/ 116 h 216"/>
                <a:gd name="T34" fmla="*/ 52 w 256"/>
                <a:gd name="T35" fmla="*/ 120 h 216"/>
                <a:gd name="T36" fmla="*/ 56 w 256"/>
                <a:gd name="T37" fmla="*/ 132 h 216"/>
                <a:gd name="T38" fmla="*/ 54 w 256"/>
                <a:gd name="T39" fmla="*/ 138 h 216"/>
                <a:gd name="T40" fmla="*/ 58 w 256"/>
                <a:gd name="T41" fmla="*/ 148 h 216"/>
                <a:gd name="T42" fmla="*/ 66 w 256"/>
                <a:gd name="T43" fmla="*/ 160 h 216"/>
                <a:gd name="T44" fmla="*/ 72 w 256"/>
                <a:gd name="T45" fmla="*/ 162 h 216"/>
                <a:gd name="T46" fmla="*/ 78 w 256"/>
                <a:gd name="T47" fmla="*/ 166 h 216"/>
                <a:gd name="T48" fmla="*/ 82 w 256"/>
                <a:gd name="T49" fmla="*/ 170 h 216"/>
                <a:gd name="T50" fmla="*/ 88 w 256"/>
                <a:gd name="T51" fmla="*/ 186 h 216"/>
                <a:gd name="T52" fmla="*/ 100 w 256"/>
                <a:gd name="T53" fmla="*/ 200 h 216"/>
                <a:gd name="T54" fmla="*/ 106 w 256"/>
                <a:gd name="T55" fmla="*/ 208 h 216"/>
                <a:gd name="T56" fmla="*/ 114 w 256"/>
                <a:gd name="T57" fmla="*/ 204 h 216"/>
                <a:gd name="T58" fmla="*/ 116 w 256"/>
                <a:gd name="T59" fmla="*/ 192 h 216"/>
                <a:gd name="T60" fmla="*/ 138 w 256"/>
                <a:gd name="T61" fmla="*/ 200 h 216"/>
                <a:gd name="T62" fmla="*/ 172 w 256"/>
                <a:gd name="T63" fmla="*/ 186 h 216"/>
                <a:gd name="T64" fmla="*/ 252 w 256"/>
                <a:gd name="T65" fmla="*/ 126 h 216"/>
                <a:gd name="T66" fmla="*/ 212 w 256"/>
                <a:gd name="T67" fmla="*/ 124 h 216"/>
                <a:gd name="T68" fmla="*/ 206 w 256"/>
                <a:gd name="T69" fmla="*/ 106 h 216"/>
                <a:gd name="T70" fmla="*/ 204 w 256"/>
                <a:gd name="T71" fmla="*/ 104 h 216"/>
                <a:gd name="T72" fmla="*/ 204 w 256"/>
                <a:gd name="T73" fmla="*/ 102 h 216"/>
                <a:gd name="T74" fmla="*/ 198 w 256"/>
                <a:gd name="T75" fmla="*/ 100 h 216"/>
                <a:gd name="T76" fmla="*/ 194 w 256"/>
                <a:gd name="T77" fmla="*/ 96 h 216"/>
                <a:gd name="T78" fmla="*/ 186 w 256"/>
                <a:gd name="T79" fmla="*/ 82 h 216"/>
                <a:gd name="T80" fmla="*/ 186 w 256"/>
                <a:gd name="T81" fmla="*/ 76 h 216"/>
                <a:gd name="T82" fmla="*/ 184 w 256"/>
                <a:gd name="T83" fmla="*/ 70 h 216"/>
                <a:gd name="T84" fmla="*/ 176 w 256"/>
                <a:gd name="T85" fmla="*/ 62 h 216"/>
                <a:gd name="T86" fmla="*/ 178 w 256"/>
                <a:gd name="T87" fmla="*/ 62 h 216"/>
                <a:gd name="T88" fmla="*/ 170 w 256"/>
                <a:gd name="T89" fmla="*/ 60 h 216"/>
                <a:gd name="T90" fmla="*/ 164 w 256"/>
                <a:gd name="T91" fmla="*/ 50 h 216"/>
                <a:gd name="T92" fmla="*/ 162 w 256"/>
                <a:gd name="T93" fmla="*/ 48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56" h="216">
                  <a:moveTo>
                    <a:pt x="162" y="48"/>
                  </a:moveTo>
                  <a:lnTo>
                    <a:pt x="156" y="50"/>
                  </a:lnTo>
                  <a:lnTo>
                    <a:pt x="156" y="46"/>
                  </a:lnTo>
                  <a:lnTo>
                    <a:pt x="144" y="42"/>
                  </a:lnTo>
                  <a:lnTo>
                    <a:pt x="120" y="42"/>
                  </a:lnTo>
                  <a:lnTo>
                    <a:pt x="62" y="2"/>
                  </a:lnTo>
                  <a:lnTo>
                    <a:pt x="50" y="0"/>
                  </a:lnTo>
                  <a:lnTo>
                    <a:pt x="46" y="6"/>
                  </a:lnTo>
                  <a:lnTo>
                    <a:pt x="28" y="12"/>
                  </a:lnTo>
                  <a:lnTo>
                    <a:pt x="42" y="26"/>
                  </a:lnTo>
                  <a:lnTo>
                    <a:pt x="36" y="32"/>
                  </a:lnTo>
                  <a:lnTo>
                    <a:pt x="36" y="36"/>
                  </a:lnTo>
                  <a:lnTo>
                    <a:pt x="26" y="38"/>
                  </a:lnTo>
                  <a:lnTo>
                    <a:pt x="16" y="46"/>
                  </a:lnTo>
                  <a:lnTo>
                    <a:pt x="4" y="42"/>
                  </a:lnTo>
                  <a:lnTo>
                    <a:pt x="2" y="42"/>
                  </a:lnTo>
                  <a:lnTo>
                    <a:pt x="0" y="48"/>
                  </a:lnTo>
                  <a:lnTo>
                    <a:pt x="2" y="52"/>
                  </a:lnTo>
                  <a:lnTo>
                    <a:pt x="0" y="56"/>
                  </a:lnTo>
                  <a:lnTo>
                    <a:pt x="0" y="58"/>
                  </a:lnTo>
                  <a:lnTo>
                    <a:pt x="2" y="56"/>
                  </a:lnTo>
                  <a:lnTo>
                    <a:pt x="2" y="58"/>
                  </a:lnTo>
                  <a:lnTo>
                    <a:pt x="4" y="56"/>
                  </a:lnTo>
                  <a:lnTo>
                    <a:pt x="6" y="58"/>
                  </a:lnTo>
                  <a:lnTo>
                    <a:pt x="6" y="58"/>
                  </a:lnTo>
                  <a:lnTo>
                    <a:pt x="12" y="64"/>
                  </a:lnTo>
                  <a:lnTo>
                    <a:pt x="12" y="68"/>
                  </a:lnTo>
                  <a:lnTo>
                    <a:pt x="12" y="68"/>
                  </a:lnTo>
                  <a:lnTo>
                    <a:pt x="14" y="70"/>
                  </a:lnTo>
                  <a:lnTo>
                    <a:pt x="16" y="72"/>
                  </a:lnTo>
                  <a:lnTo>
                    <a:pt x="18" y="72"/>
                  </a:lnTo>
                  <a:lnTo>
                    <a:pt x="22" y="78"/>
                  </a:lnTo>
                  <a:lnTo>
                    <a:pt x="22" y="80"/>
                  </a:lnTo>
                  <a:lnTo>
                    <a:pt x="22" y="82"/>
                  </a:lnTo>
                  <a:lnTo>
                    <a:pt x="24" y="82"/>
                  </a:lnTo>
                  <a:lnTo>
                    <a:pt x="24" y="86"/>
                  </a:lnTo>
                  <a:lnTo>
                    <a:pt x="26" y="88"/>
                  </a:lnTo>
                  <a:lnTo>
                    <a:pt x="28" y="90"/>
                  </a:lnTo>
                  <a:lnTo>
                    <a:pt x="30" y="96"/>
                  </a:lnTo>
                  <a:lnTo>
                    <a:pt x="32" y="96"/>
                  </a:lnTo>
                  <a:lnTo>
                    <a:pt x="34" y="100"/>
                  </a:lnTo>
                  <a:lnTo>
                    <a:pt x="32" y="102"/>
                  </a:lnTo>
                  <a:lnTo>
                    <a:pt x="32" y="104"/>
                  </a:lnTo>
                  <a:lnTo>
                    <a:pt x="36" y="106"/>
                  </a:lnTo>
                  <a:lnTo>
                    <a:pt x="36" y="108"/>
                  </a:lnTo>
                  <a:lnTo>
                    <a:pt x="38" y="108"/>
                  </a:lnTo>
                  <a:lnTo>
                    <a:pt x="38" y="106"/>
                  </a:lnTo>
                  <a:lnTo>
                    <a:pt x="42" y="108"/>
                  </a:lnTo>
                  <a:lnTo>
                    <a:pt x="44" y="110"/>
                  </a:lnTo>
                  <a:lnTo>
                    <a:pt x="48" y="114"/>
                  </a:lnTo>
                  <a:lnTo>
                    <a:pt x="50" y="116"/>
                  </a:lnTo>
                  <a:lnTo>
                    <a:pt x="50" y="116"/>
                  </a:lnTo>
                  <a:lnTo>
                    <a:pt x="50" y="120"/>
                  </a:lnTo>
                  <a:lnTo>
                    <a:pt x="52" y="120"/>
                  </a:lnTo>
                  <a:lnTo>
                    <a:pt x="52" y="124"/>
                  </a:lnTo>
                  <a:lnTo>
                    <a:pt x="56" y="126"/>
                  </a:lnTo>
                  <a:lnTo>
                    <a:pt x="56" y="132"/>
                  </a:lnTo>
                  <a:lnTo>
                    <a:pt x="56" y="132"/>
                  </a:lnTo>
                  <a:lnTo>
                    <a:pt x="56" y="136"/>
                  </a:lnTo>
                  <a:lnTo>
                    <a:pt x="54" y="138"/>
                  </a:lnTo>
                  <a:lnTo>
                    <a:pt x="56" y="140"/>
                  </a:lnTo>
                  <a:lnTo>
                    <a:pt x="58" y="144"/>
                  </a:lnTo>
                  <a:lnTo>
                    <a:pt x="58" y="148"/>
                  </a:lnTo>
                  <a:lnTo>
                    <a:pt x="60" y="150"/>
                  </a:lnTo>
                  <a:lnTo>
                    <a:pt x="60" y="152"/>
                  </a:lnTo>
                  <a:lnTo>
                    <a:pt x="66" y="160"/>
                  </a:lnTo>
                  <a:lnTo>
                    <a:pt x="68" y="160"/>
                  </a:lnTo>
                  <a:lnTo>
                    <a:pt x="72" y="160"/>
                  </a:lnTo>
                  <a:lnTo>
                    <a:pt x="72" y="162"/>
                  </a:lnTo>
                  <a:lnTo>
                    <a:pt x="74" y="162"/>
                  </a:lnTo>
                  <a:lnTo>
                    <a:pt x="78" y="166"/>
                  </a:lnTo>
                  <a:lnTo>
                    <a:pt x="78" y="166"/>
                  </a:lnTo>
                  <a:lnTo>
                    <a:pt x="80" y="168"/>
                  </a:lnTo>
                  <a:lnTo>
                    <a:pt x="80" y="170"/>
                  </a:lnTo>
                  <a:lnTo>
                    <a:pt x="82" y="170"/>
                  </a:lnTo>
                  <a:lnTo>
                    <a:pt x="84" y="180"/>
                  </a:lnTo>
                  <a:lnTo>
                    <a:pt x="88" y="182"/>
                  </a:lnTo>
                  <a:lnTo>
                    <a:pt x="88" y="186"/>
                  </a:lnTo>
                  <a:lnTo>
                    <a:pt x="96" y="194"/>
                  </a:lnTo>
                  <a:lnTo>
                    <a:pt x="98" y="194"/>
                  </a:lnTo>
                  <a:lnTo>
                    <a:pt x="100" y="200"/>
                  </a:lnTo>
                  <a:lnTo>
                    <a:pt x="102" y="200"/>
                  </a:lnTo>
                  <a:lnTo>
                    <a:pt x="106" y="208"/>
                  </a:lnTo>
                  <a:lnTo>
                    <a:pt x="106" y="208"/>
                  </a:lnTo>
                  <a:lnTo>
                    <a:pt x="110" y="208"/>
                  </a:lnTo>
                  <a:lnTo>
                    <a:pt x="110" y="206"/>
                  </a:lnTo>
                  <a:lnTo>
                    <a:pt x="114" y="204"/>
                  </a:lnTo>
                  <a:lnTo>
                    <a:pt x="112" y="200"/>
                  </a:lnTo>
                  <a:lnTo>
                    <a:pt x="114" y="194"/>
                  </a:lnTo>
                  <a:lnTo>
                    <a:pt x="116" y="192"/>
                  </a:lnTo>
                  <a:lnTo>
                    <a:pt x="120" y="196"/>
                  </a:lnTo>
                  <a:lnTo>
                    <a:pt x="128" y="196"/>
                  </a:lnTo>
                  <a:lnTo>
                    <a:pt x="138" y="200"/>
                  </a:lnTo>
                  <a:lnTo>
                    <a:pt x="150" y="206"/>
                  </a:lnTo>
                  <a:lnTo>
                    <a:pt x="150" y="216"/>
                  </a:lnTo>
                  <a:lnTo>
                    <a:pt x="172" y="186"/>
                  </a:lnTo>
                  <a:lnTo>
                    <a:pt x="254" y="162"/>
                  </a:lnTo>
                  <a:lnTo>
                    <a:pt x="256" y="136"/>
                  </a:lnTo>
                  <a:lnTo>
                    <a:pt x="252" y="126"/>
                  </a:lnTo>
                  <a:lnTo>
                    <a:pt x="252" y="124"/>
                  </a:lnTo>
                  <a:lnTo>
                    <a:pt x="248" y="130"/>
                  </a:lnTo>
                  <a:lnTo>
                    <a:pt x="212" y="124"/>
                  </a:lnTo>
                  <a:lnTo>
                    <a:pt x="210" y="114"/>
                  </a:lnTo>
                  <a:lnTo>
                    <a:pt x="206" y="110"/>
                  </a:lnTo>
                  <a:lnTo>
                    <a:pt x="206" y="106"/>
                  </a:lnTo>
                  <a:lnTo>
                    <a:pt x="206" y="106"/>
                  </a:lnTo>
                  <a:lnTo>
                    <a:pt x="206" y="106"/>
                  </a:lnTo>
                  <a:lnTo>
                    <a:pt x="204" y="104"/>
                  </a:lnTo>
                  <a:lnTo>
                    <a:pt x="204" y="104"/>
                  </a:lnTo>
                  <a:lnTo>
                    <a:pt x="206" y="102"/>
                  </a:lnTo>
                  <a:lnTo>
                    <a:pt x="204" y="102"/>
                  </a:lnTo>
                  <a:lnTo>
                    <a:pt x="204" y="102"/>
                  </a:lnTo>
                  <a:lnTo>
                    <a:pt x="202" y="102"/>
                  </a:lnTo>
                  <a:lnTo>
                    <a:pt x="198" y="100"/>
                  </a:lnTo>
                  <a:lnTo>
                    <a:pt x="198" y="98"/>
                  </a:lnTo>
                  <a:lnTo>
                    <a:pt x="198" y="98"/>
                  </a:lnTo>
                  <a:lnTo>
                    <a:pt x="194" y="96"/>
                  </a:lnTo>
                  <a:lnTo>
                    <a:pt x="194" y="92"/>
                  </a:lnTo>
                  <a:lnTo>
                    <a:pt x="188" y="84"/>
                  </a:lnTo>
                  <a:lnTo>
                    <a:pt x="186" y="82"/>
                  </a:lnTo>
                  <a:lnTo>
                    <a:pt x="188" y="82"/>
                  </a:lnTo>
                  <a:lnTo>
                    <a:pt x="188" y="80"/>
                  </a:lnTo>
                  <a:lnTo>
                    <a:pt x="186" y="76"/>
                  </a:lnTo>
                  <a:lnTo>
                    <a:pt x="186" y="74"/>
                  </a:lnTo>
                  <a:lnTo>
                    <a:pt x="184" y="70"/>
                  </a:lnTo>
                  <a:lnTo>
                    <a:pt x="184" y="70"/>
                  </a:lnTo>
                  <a:lnTo>
                    <a:pt x="178" y="66"/>
                  </a:lnTo>
                  <a:lnTo>
                    <a:pt x="178" y="66"/>
                  </a:lnTo>
                  <a:lnTo>
                    <a:pt x="176" y="62"/>
                  </a:lnTo>
                  <a:lnTo>
                    <a:pt x="176" y="62"/>
                  </a:lnTo>
                  <a:lnTo>
                    <a:pt x="176" y="62"/>
                  </a:lnTo>
                  <a:lnTo>
                    <a:pt x="178" y="62"/>
                  </a:lnTo>
                  <a:lnTo>
                    <a:pt x="176" y="62"/>
                  </a:lnTo>
                  <a:lnTo>
                    <a:pt x="174" y="62"/>
                  </a:lnTo>
                  <a:lnTo>
                    <a:pt x="170" y="60"/>
                  </a:lnTo>
                  <a:lnTo>
                    <a:pt x="168" y="54"/>
                  </a:lnTo>
                  <a:lnTo>
                    <a:pt x="166" y="50"/>
                  </a:lnTo>
                  <a:lnTo>
                    <a:pt x="164" y="50"/>
                  </a:lnTo>
                  <a:lnTo>
                    <a:pt x="164" y="48"/>
                  </a:lnTo>
                  <a:lnTo>
                    <a:pt x="164" y="48"/>
                  </a:lnTo>
                  <a:lnTo>
                    <a:pt x="162" y="48"/>
                  </a:lnTo>
                  <a:close/>
                </a:path>
              </a:pathLst>
            </a:custGeom>
            <a:grpFill/>
            <a:ln w="6350">
              <a:solidFill>
                <a:srgbClr val="545454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/>
              <a:endParaRPr lang="en-US" sz="3448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96" name="Santa Cuz/Las Palmas">
              <a:extLst>
                <a:ext uri="{FF2B5EF4-FFF2-40B4-BE49-F238E27FC236}">
                  <a16:creationId xmlns:a16="http://schemas.microsoft.com/office/drawing/2014/main" id="{28F73182-C704-459F-9F95-0E4974DE8A8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06531" y="3717164"/>
              <a:ext cx="107176" cy="38277"/>
            </a:xfrm>
            <a:custGeom>
              <a:avLst/>
              <a:gdLst>
                <a:gd name="T0" fmla="*/ 10 w 56"/>
                <a:gd name="T1" fmla="*/ 14 h 20"/>
                <a:gd name="T2" fmla="*/ 8 w 56"/>
                <a:gd name="T3" fmla="*/ 14 h 20"/>
                <a:gd name="T4" fmla="*/ 8 w 56"/>
                <a:gd name="T5" fmla="*/ 12 h 20"/>
                <a:gd name="T6" fmla="*/ 10 w 56"/>
                <a:gd name="T7" fmla="*/ 12 h 20"/>
                <a:gd name="T8" fmla="*/ 10 w 56"/>
                <a:gd name="T9" fmla="*/ 14 h 20"/>
                <a:gd name="T10" fmla="*/ 10 w 56"/>
                <a:gd name="T11" fmla="*/ 14 h 20"/>
                <a:gd name="T12" fmla="*/ 10 w 56"/>
                <a:gd name="T13" fmla="*/ 14 h 20"/>
                <a:gd name="T14" fmla="*/ 0 w 56"/>
                <a:gd name="T15" fmla="*/ 20 h 20"/>
                <a:gd name="T16" fmla="*/ 0 w 56"/>
                <a:gd name="T17" fmla="*/ 18 h 20"/>
                <a:gd name="T18" fmla="*/ 2 w 56"/>
                <a:gd name="T19" fmla="*/ 16 h 20"/>
                <a:gd name="T20" fmla="*/ 2 w 56"/>
                <a:gd name="T21" fmla="*/ 18 h 20"/>
                <a:gd name="T22" fmla="*/ 2 w 56"/>
                <a:gd name="T23" fmla="*/ 18 h 20"/>
                <a:gd name="T24" fmla="*/ 2 w 56"/>
                <a:gd name="T25" fmla="*/ 20 h 20"/>
                <a:gd name="T26" fmla="*/ 0 w 56"/>
                <a:gd name="T27" fmla="*/ 20 h 20"/>
                <a:gd name="T28" fmla="*/ 2 w 56"/>
                <a:gd name="T29" fmla="*/ 8 h 20"/>
                <a:gd name="T30" fmla="*/ 2 w 56"/>
                <a:gd name="T31" fmla="*/ 6 h 20"/>
                <a:gd name="T32" fmla="*/ 2 w 56"/>
                <a:gd name="T33" fmla="*/ 4 h 20"/>
                <a:gd name="T34" fmla="*/ 2 w 56"/>
                <a:gd name="T35" fmla="*/ 2 h 20"/>
                <a:gd name="T36" fmla="*/ 2 w 56"/>
                <a:gd name="T37" fmla="*/ 2 h 20"/>
                <a:gd name="T38" fmla="*/ 4 w 56"/>
                <a:gd name="T39" fmla="*/ 4 h 20"/>
                <a:gd name="T40" fmla="*/ 4 w 56"/>
                <a:gd name="T41" fmla="*/ 8 h 20"/>
                <a:gd name="T42" fmla="*/ 4 w 56"/>
                <a:gd name="T43" fmla="*/ 8 h 20"/>
                <a:gd name="T44" fmla="*/ 2 w 56"/>
                <a:gd name="T45" fmla="*/ 8 h 20"/>
                <a:gd name="T46" fmla="*/ 2 w 56"/>
                <a:gd name="T47" fmla="*/ 8 h 20"/>
                <a:gd name="T48" fmla="*/ 22 w 56"/>
                <a:gd name="T49" fmla="*/ 12 h 20"/>
                <a:gd name="T50" fmla="*/ 20 w 56"/>
                <a:gd name="T51" fmla="*/ 12 h 20"/>
                <a:gd name="T52" fmla="*/ 16 w 56"/>
                <a:gd name="T53" fmla="*/ 16 h 20"/>
                <a:gd name="T54" fmla="*/ 14 w 56"/>
                <a:gd name="T55" fmla="*/ 14 h 20"/>
                <a:gd name="T56" fmla="*/ 12 w 56"/>
                <a:gd name="T57" fmla="*/ 12 h 20"/>
                <a:gd name="T58" fmla="*/ 14 w 56"/>
                <a:gd name="T59" fmla="*/ 10 h 20"/>
                <a:gd name="T60" fmla="*/ 16 w 56"/>
                <a:gd name="T61" fmla="*/ 10 h 20"/>
                <a:gd name="T62" fmla="*/ 20 w 56"/>
                <a:gd name="T63" fmla="*/ 10 h 20"/>
                <a:gd name="T64" fmla="*/ 20 w 56"/>
                <a:gd name="T65" fmla="*/ 8 h 20"/>
                <a:gd name="T66" fmla="*/ 22 w 56"/>
                <a:gd name="T67" fmla="*/ 10 h 20"/>
                <a:gd name="T68" fmla="*/ 22 w 56"/>
                <a:gd name="T69" fmla="*/ 12 h 20"/>
                <a:gd name="T70" fmla="*/ 28 w 56"/>
                <a:gd name="T71" fmla="*/ 12 h 20"/>
                <a:gd name="T72" fmla="*/ 26 w 56"/>
                <a:gd name="T73" fmla="*/ 16 h 20"/>
                <a:gd name="T74" fmla="*/ 28 w 56"/>
                <a:gd name="T75" fmla="*/ 18 h 20"/>
                <a:gd name="T76" fmla="*/ 30 w 56"/>
                <a:gd name="T77" fmla="*/ 16 h 20"/>
                <a:gd name="T78" fmla="*/ 32 w 56"/>
                <a:gd name="T79" fmla="*/ 16 h 20"/>
                <a:gd name="T80" fmla="*/ 32 w 56"/>
                <a:gd name="T81" fmla="*/ 14 h 20"/>
                <a:gd name="T82" fmla="*/ 30 w 56"/>
                <a:gd name="T83" fmla="*/ 12 h 20"/>
                <a:gd name="T84" fmla="*/ 28 w 56"/>
                <a:gd name="T85" fmla="*/ 12 h 20"/>
                <a:gd name="T86" fmla="*/ 50 w 56"/>
                <a:gd name="T87" fmla="*/ 4 h 20"/>
                <a:gd name="T88" fmla="*/ 52 w 56"/>
                <a:gd name="T89" fmla="*/ 0 h 20"/>
                <a:gd name="T90" fmla="*/ 54 w 56"/>
                <a:gd name="T91" fmla="*/ 0 h 20"/>
                <a:gd name="T92" fmla="*/ 56 w 56"/>
                <a:gd name="T93" fmla="*/ 2 h 20"/>
                <a:gd name="T94" fmla="*/ 52 w 56"/>
                <a:gd name="T95" fmla="*/ 2 h 20"/>
                <a:gd name="T96" fmla="*/ 50 w 56"/>
                <a:gd name="T97" fmla="*/ 4 h 20"/>
                <a:gd name="T98" fmla="*/ 44 w 56"/>
                <a:gd name="T99" fmla="*/ 14 h 20"/>
                <a:gd name="T100" fmla="*/ 46 w 56"/>
                <a:gd name="T101" fmla="*/ 10 h 20"/>
                <a:gd name="T102" fmla="*/ 46 w 56"/>
                <a:gd name="T103" fmla="*/ 8 h 20"/>
                <a:gd name="T104" fmla="*/ 50 w 56"/>
                <a:gd name="T105" fmla="*/ 6 h 20"/>
                <a:gd name="T106" fmla="*/ 50 w 56"/>
                <a:gd name="T107" fmla="*/ 10 h 20"/>
                <a:gd name="T108" fmla="*/ 46 w 56"/>
                <a:gd name="T109" fmla="*/ 14 h 20"/>
                <a:gd name="T110" fmla="*/ 44 w 56"/>
                <a:gd name="T111" fmla="*/ 14 h 20"/>
                <a:gd name="T112" fmla="*/ 44 w 56"/>
                <a:gd name="T113" fmla="*/ 14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6" h="20">
                  <a:moveTo>
                    <a:pt x="10" y="14"/>
                  </a:moveTo>
                  <a:lnTo>
                    <a:pt x="8" y="14"/>
                  </a:lnTo>
                  <a:lnTo>
                    <a:pt x="8" y="12"/>
                  </a:lnTo>
                  <a:lnTo>
                    <a:pt x="10" y="12"/>
                  </a:lnTo>
                  <a:lnTo>
                    <a:pt x="10" y="14"/>
                  </a:lnTo>
                  <a:lnTo>
                    <a:pt x="10" y="14"/>
                  </a:lnTo>
                  <a:lnTo>
                    <a:pt x="10" y="14"/>
                  </a:lnTo>
                  <a:close/>
                  <a:moveTo>
                    <a:pt x="0" y="20"/>
                  </a:moveTo>
                  <a:lnTo>
                    <a:pt x="0" y="18"/>
                  </a:lnTo>
                  <a:lnTo>
                    <a:pt x="2" y="16"/>
                  </a:lnTo>
                  <a:lnTo>
                    <a:pt x="2" y="18"/>
                  </a:lnTo>
                  <a:lnTo>
                    <a:pt x="2" y="18"/>
                  </a:lnTo>
                  <a:lnTo>
                    <a:pt x="2" y="20"/>
                  </a:lnTo>
                  <a:lnTo>
                    <a:pt x="0" y="20"/>
                  </a:lnTo>
                  <a:close/>
                  <a:moveTo>
                    <a:pt x="2" y="8"/>
                  </a:moveTo>
                  <a:lnTo>
                    <a:pt x="2" y="6"/>
                  </a:lnTo>
                  <a:lnTo>
                    <a:pt x="2" y="4"/>
                  </a:lnTo>
                  <a:lnTo>
                    <a:pt x="2" y="2"/>
                  </a:lnTo>
                  <a:lnTo>
                    <a:pt x="2" y="2"/>
                  </a:lnTo>
                  <a:lnTo>
                    <a:pt x="4" y="4"/>
                  </a:lnTo>
                  <a:lnTo>
                    <a:pt x="4" y="8"/>
                  </a:lnTo>
                  <a:lnTo>
                    <a:pt x="4" y="8"/>
                  </a:lnTo>
                  <a:lnTo>
                    <a:pt x="2" y="8"/>
                  </a:lnTo>
                  <a:lnTo>
                    <a:pt x="2" y="8"/>
                  </a:lnTo>
                  <a:close/>
                  <a:moveTo>
                    <a:pt x="22" y="12"/>
                  </a:moveTo>
                  <a:lnTo>
                    <a:pt x="20" y="12"/>
                  </a:lnTo>
                  <a:lnTo>
                    <a:pt x="16" y="16"/>
                  </a:lnTo>
                  <a:lnTo>
                    <a:pt x="14" y="14"/>
                  </a:lnTo>
                  <a:lnTo>
                    <a:pt x="12" y="12"/>
                  </a:lnTo>
                  <a:lnTo>
                    <a:pt x="14" y="10"/>
                  </a:lnTo>
                  <a:lnTo>
                    <a:pt x="16" y="10"/>
                  </a:lnTo>
                  <a:lnTo>
                    <a:pt x="20" y="10"/>
                  </a:lnTo>
                  <a:lnTo>
                    <a:pt x="20" y="8"/>
                  </a:lnTo>
                  <a:lnTo>
                    <a:pt x="22" y="10"/>
                  </a:lnTo>
                  <a:lnTo>
                    <a:pt x="22" y="12"/>
                  </a:lnTo>
                  <a:close/>
                  <a:moveTo>
                    <a:pt x="28" y="12"/>
                  </a:moveTo>
                  <a:lnTo>
                    <a:pt x="26" y="16"/>
                  </a:lnTo>
                  <a:lnTo>
                    <a:pt x="28" y="18"/>
                  </a:lnTo>
                  <a:lnTo>
                    <a:pt x="30" y="16"/>
                  </a:lnTo>
                  <a:lnTo>
                    <a:pt x="32" y="16"/>
                  </a:lnTo>
                  <a:lnTo>
                    <a:pt x="32" y="14"/>
                  </a:lnTo>
                  <a:lnTo>
                    <a:pt x="30" y="12"/>
                  </a:lnTo>
                  <a:lnTo>
                    <a:pt x="28" y="12"/>
                  </a:lnTo>
                  <a:close/>
                  <a:moveTo>
                    <a:pt x="50" y="4"/>
                  </a:moveTo>
                  <a:lnTo>
                    <a:pt x="52" y="0"/>
                  </a:lnTo>
                  <a:lnTo>
                    <a:pt x="54" y="0"/>
                  </a:lnTo>
                  <a:lnTo>
                    <a:pt x="56" y="2"/>
                  </a:lnTo>
                  <a:lnTo>
                    <a:pt x="52" y="2"/>
                  </a:lnTo>
                  <a:lnTo>
                    <a:pt x="50" y="4"/>
                  </a:lnTo>
                  <a:close/>
                  <a:moveTo>
                    <a:pt x="44" y="14"/>
                  </a:moveTo>
                  <a:lnTo>
                    <a:pt x="46" y="10"/>
                  </a:lnTo>
                  <a:lnTo>
                    <a:pt x="46" y="8"/>
                  </a:lnTo>
                  <a:lnTo>
                    <a:pt x="50" y="6"/>
                  </a:lnTo>
                  <a:lnTo>
                    <a:pt x="50" y="10"/>
                  </a:lnTo>
                  <a:lnTo>
                    <a:pt x="46" y="14"/>
                  </a:lnTo>
                  <a:lnTo>
                    <a:pt x="44" y="14"/>
                  </a:lnTo>
                  <a:lnTo>
                    <a:pt x="44" y="14"/>
                  </a:lnTo>
                  <a:close/>
                </a:path>
              </a:pathLst>
            </a:custGeom>
            <a:grpFill/>
            <a:ln w="6350">
              <a:solidFill>
                <a:srgbClr val="545454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/>
              <a:endParaRPr lang="en-US" sz="3448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97" name="Rwanda">
              <a:extLst>
                <a:ext uri="{FF2B5EF4-FFF2-40B4-BE49-F238E27FC236}">
                  <a16:creationId xmlns:a16="http://schemas.microsoft.com/office/drawing/2014/main" id="{F3E212E7-EEFC-4B6B-9B7A-D063F5FD39B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97432" y="4452086"/>
              <a:ext cx="49760" cy="38277"/>
            </a:xfrm>
            <a:custGeom>
              <a:avLst/>
              <a:gdLst>
                <a:gd name="T0" fmla="*/ 8 w 26"/>
                <a:gd name="T1" fmla="*/ 2 h 20"/>
                <a:gd name="T2" fmla="*/ 8 w 26"/>
                <a:gd name="T3" fmla="*/ 2 h 20"/>
                <a:gd name="T4" fmla="*/ 10 w 26"/>
                <a:gd name="T5" fmla="*/ 2 h 20"/>
                <a:gd name="T6" fmla="*/ 12 w 26"/>
                <a:gd name="T7" fmla="*/ 0 h 20"/>
                <a:gd name="T8" fmla="*/ 14 w 26"/>
                <a:gd name="T9" fmla="*/ 2 h 20"/>
                <a:gd name="T10" fmla="*/ 14 w 26"/>
                <a:gd name="T11" fmla="*/ 2 h 20"/>
                <a:gd name="T12" fmla="*/ 16 w 26"/>
                <a:gd name="T13" fmla="*/ 2 h 20"/>
                <a:gd name="T14" fmla="*/ 16 w 26"/>
                <a:gd name="T15" fmla="*/ 2 h 20"/>
                <a:gd name="T16" fmla="*/ 18 w 26"/>
                <a:gd name="T17" fmla="*/ 0 h 20"/>
                <a:gd name="T18" fmla="*/ 20 w 26"/>
                <a:gd name="T19" fmla="*/ 0 h 20"/>
                <a:gd name="T20" fmla="*/ 22 w 26"/>
                <a:gd name="T21" fmla="*/ 2 h 20"/>
                <a:gd name="T22" fmla="*/ 22 w 26"/>
                <a:gd name="T23" fmla="*/ 4 h 20"/>
                <a:gd name="T24" fmla="*/ 24 w 26"/>
                <a:gd name="T25" fmla="*/ 4 h 20"/>
                <a:gd name="T26" fmla="*/ 24 w 26"/>
                <a:gd name="T27" fmla="*/ 6 h 20"/>
                <a:gd name="T28" fmla="*/ 24 w 26"/>
                <a:gd name="T29" fmla="*/ 10 h 20"/>
                <a:gd name="T30" fmla="*/ 26 w 26"/>
                <a:gd name="T31" fmla="*/ 12 h 20"/>
                <a:gd name="T32" fmla="*/ 24 w 26"/>
                <a:gd name="T33" fmla="*/ 14 h 20"/>
                <a:gd name="T34" fmla="*/ 24 w 26"/>
                <a:gd name="T35" fmla="*/ 16 h 20"/>
                <a:gd name="T36" fmla="*/ 24 w 26"/>
                <a:gd name="T37" fmla="*/ 16 h 20"/>
                <a:gd name="T38" fmla="*/ 22 w 26"/>
                <a:gd name="T39" fmla="*/ 18 h 20"/>
                <a:gd name="T40" fmla="*/ 20 w 26"/>
                <a:gd name="T41" fmla="*/ 18 h 20"/>
                <a:gd name="T42" fmla="*/ 20 w 26"/>
                <a:gd name="T43" fmla="*/ 16 h 20"/>
                <a:gd name="T44" fmla="*/ 20 w 26"/>
                <a:gd name="T45" fmla="*/ 16 h 20"/>
                <a:gd name="T46" fmla="*/ 18 w 26"/>
                <a:gd name="T47" fmla="*/ 14 h 20"/>
                <a:gd name="T48" fmla="*/ 18 w 26"/>
                <a:gd name="T49" fmla="*/ 14 h 20"/>
                <a:gd name="T50" fmla="*/ 16 w 26"/>
                <a:gd name="T51" fmla="*/ 14 h 20"/>
                <a:gd name="T52" fmla="*/ 16 w 26"/>
                <a:gd name="T53" fmla="*/ 12 h 20"/>
                <a:gd name="T54" fmla="*/ 14 w 26"/>
                <a:gd name="T55" fmla="*/ 12 h 20"/>
                <a:gd name="T56" fmla="*/ 14 w 26"/>
                <a:gd name="T57" fmla="*/ 14 h 20"/>
                <a:gd name="T58" fmla="*/ 14 w 26"/>
                <a:gd name="T59" fmla="*/ 18 h 20"/>
                <a:gd name="T60" fmla="*/ 14 w 26"/>
                <a:gd name="T61" fmla="*/ 20 h 20"/>
                <a:gd name="T62" fmla="*/ 10 w 26"/>
                <a:gd name="T63" fmla="*/ 20 h 20"/>
                <a:gd name="T64" fmla="*/ 10 w 26"/>
                <a:gd name="T65" fmla="*/ 18 h 20"/>
                <a:gd name="T66" fmla="*/ 8 w 26"/>
                <a:gd name="T67" fmla="*/ 20 h 20"/>
                <a:gd name="T68" fmla="*/ 8 w 26"/>
                <a:gd name="T69" fmla="*/ 20 h 20"/>
                <a:gd name="T70" fmla="*/ 6 w 26"/>
                <a:gd name="T71" fmla="*/ 20 h 20"/>
                <a:gd name="T72" fmla="*/ 4 w 26"/>
                <a:gd name="T73" fmla="*/ 18 h 20"/>
                <a:gd name="T74" fmla="*/ 4 w 26"/>
                <a:gd name="T75" fmla="*/ 16 h 20"/>
                <a:gd name="T76" fmla="*/ 2 w 26"/>
                <a:gd name="T77" fmla="*/ 16 h 20"/>
                <a:gd name="T78" fmla="*/ 0 w 26"/>
                <a:gd name="T79" fmla="*/ 16 h 20"/>
                <a:gd name="T80" fmla="*/ 0 w 26"/>
                <a:gd name="T81" fmla="*/ 14 h 20"/>
                <a:gd name="T82" fmla="*/ 2 w 26"/>
                <a:gd name="T83" fmla="*/ 8 h 20"/>
                <a:gd name="T84" fmla="*/ 4 w 26"/>
                <a:gd name="T85" fmla="*/ 4 h 20"/>
                <a:gd name="T86" fmla="*/ 8 w 26"/>
                <a:gd name="T8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6" h="20">
                  <a:moveTo>
                    <a:pt x="8" y="2"/>
                  </a:moveTo>
                  <a:lnTo>
                    <a:pt x="8" y="2"/>
                  </a:lnTo>
                  <a:lnTo>
                    <a:pt x="10" y="2"/>
                  </a:lnTo>
                  <a:lnTo>
                    <a:pt x="12" y="0"/>
                  </a:lnTo>
                  <a:lnTo>
                    <a:pt x="14" y="2"/>
                  </a:lnTo>
                  <a:lnTo>
                    <a:pt x="14" y="2"/>
                  </a:lnTo>
                  <a:lnTo>
                    <a:pt x="16" y="2"/>
                  </a:lnTo>
                  <a:lnTo>
                    <a:pt x="16" y="2"/>
                  </a:lnTo>
                  <a:lnTo>
                    <a:pt x="18" y="0"/>
                  </a:lnTo>
                  <a:lnTo>
                    <a:pt x="20" y="0"/>
                  </a:lnTo>
                  <a:lnTo>
                    <a:pt x="22" y="2"/>
                  </a:lnTo>
                  <a:lnTo>
                    <a:pt x="22" y="4"/>
                  </a:lnTo>
                  <a:lnTo>
                    <a:pt x="24" y="4"/>
                  </a:lnTo>
                  <a:lnTo>
                    <a:pt x="24" y="6"/>
                  </a:lnTo>
                  <a:lnTo>
                    <a:pt x="24" y="10"/>
                  </a:lnTo>
                  <a:lnTo>
                    <a:pt x="26" y="12"/>
                  </a:lnTo>
                  <a:lnTo>
                    <a:pt x="24" y="14"/>
                  </a:lnTo>
                  <a:lnTo>
                    <a:pt x="24" y="16"/>
                  </a:lnTo>
                  <a:lnTo>
                    <a:pt x="24" y="16"/>
                  </a:lnTo>
                  <a:lnTo>
                    <a:pt x="22" y="18"/>
                  </a:lnTo>
                  <a:lnTo>
                    <a:pt x="20" y="18"/>
                  </a:lnTo>
                  <a:lnTo>
                    <a:pt x="20" y="16"/>
                  </a:lnTo>
                  <a:lnTo>
                    <a:pt x="20" y="16"/>
                  </a:lnTo>
                  <a:lnTo>
                    <a:pt x="18" y="14"/>
                  </a:lnTo>
                  <a:lnTo>
                    <a:pt x="18" y="14"/>
                  </a:lnTo>
                  <a:lnTo>
                    <a:pt x="16" y="14"/>
                  </a:lnTo>
                  <a:lnTo>
                    <a:pt x="16" y="12"/>
                  </a:lnTo>
                  <a:lnTo>
                    <a:pt x="14" y="12"/>
                  </a:lnTo>
                  <a:lnTo>
                    <a:pt x="14" y="14"/>
                  </a:lnTo>
                  <a:lnTo>
                    <a:pt x="14" y="18"/>
                  </a:lnTo>
                  <a:lnTo>
                    <a:pt x="14" y="20"/>
                  </a:lnTo>
                  <a:lnTo>
                    <a:pt x="10" y="20"/>
                  </a:lnTo>
                  <a:lnTo>
                    <a:pt x="10" y="18"/>
                  </a:lnTo>
                  <a:lnTo>
                    <a:pt x="8" y="20"/>
                  </a:lnTo>
                  <a:lnTo>
                    <a:pt x="8" y="20"/>
                  </a:lnTo>
                  <a:lnTo>
                    <a:pt x="6" y="20"/>
                  </a:lnTo>
                  <a:lnTo>
                    <a:pt x="4" y="18"/>
                  </a:lnTo>
                  <a:lnTo>
                    <a:pt x="4" y="16"/>
                  </a:lnTo>
                  <a:lnTo>
                    <a:pt x="2" y="16"/>
                  </a:lnTo>
                  <a:lnTo>
                    <a:pt x="0" y="16"/>
                  </a:lnTo>
                  <a:lnTo>
                    <a:pt x="0" y="14"/>
                  </a:lnTo>
                  <a:lnTo>
                    <a:pt x="2" y="8"/>
                  </a:lnTo>
                  <a:lnTo>
                    <a:pt x="4" y="4"/>
                  </a:lnTo>
                  <a:lnTo>
                    <a:pt x="8" y="2"/>
                  </a:lnTo>
                  <a:close/>
                </a:path>
              </a:pathLst>
            </a:custGeom>
            <a:grpFill/>
            <a:ln w="6350">
              <a:solidFill>
                <a:srgbClr val="545454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/>
              <a:endParaRPr lang="en-US" sz="3448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98" name="Romania">
              <a:extLst>
                <a:ext uri="{FF2B5EF4-FFF2-40B4-BE49-F238E27FC236}">
                  <a16:creationId xmlns:a16="http://schemas.microsoft.com/office/drawing/2014/main" id="{2FB4435D-A4B4-43E6-AB27-4AB80A03EAE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2457" y="3181284"/>
              <a:ext cx="210525" cy="133970"/>
            </a:xfrm>
            <a:custGeom>
              <a:avLst/>
              <a:gdLst>
                <a:gd name="T0" fmla="*/ 28 w 110"/>
                <a:gd name="T1" fmla="*/ 2 h 70"/>
                <a:gd name="T2" fmla="*/ 32 w 110"/>
                <a:gd name="T3" fmla="*/ 2 h 70"/>
                <a:gd name="T4" fmla="*/ 40 w 110"/>
                <a:gd name="T5" fmla="*/ 4 h 70"/>
                <a:gd name="T6" fmla="*/ 44 w 110"/>
                <a:gd name="T7" fmla="*/ 8 h 70"/>
                <a:gd name="T8" fmla="*/ 50 w 110"/>
                <a:gd name="T9" fmla="*/ 8 h 70"/>
                <a:gd name="T10" fmla="*/ 56 w 110"/>
                <a:gd name="T11" fmla="*/ 4 h 70"/>
                <a:gd name="T12" fmla="*/ 66 w 110"/>
                <a:gd name="T13" fmla="*/ 2 h 70"/>
                <a:gd name="T14" fmla="*/ 76 w 110"/>
                <a:gd name="T15" fmla="*/ 6 h 70"/>
                <a:gd name="T16" fmla="*/ 82 w 110"/>
                <a:gd name="T17" fmla="*/ 12 h 70"/>
                <a:gd name="T18" fmla="*/ 88 w 110"/>
                <a:gd name="T19" fmla="*/ 20 h 70"/>
                <a:gd name="T20" fmla="*/ 90 w 110"/>
                <a:gd name="T21" fmla="*/ 36 h 70"/>
                <a:gd name="T22" fmla="*/ 94 w 110"/>
                <a:gd name="T23" fmla="*/ 44 h 70"/>
                <a:gd name="T24" fmla="*/ 102 w 110"/>
                <a:gd name="T25" fmla="*/ 44 h 70"/>
                <a:gd name="T26" fmla="*/ 108 w 110"/>
                <a:gd name="T27" fmla="*/ 42 h 70"/>
                <a:gd name="T28" fmla="*/ 108 w 110"/>
                <a:gd name="T29" fmla="*/ 46 h 70"/>
                <a:gd name="T30" fmla="*/ 110 w 110"/>
                <a:gd name="T31" fmla="*/ 48 h 70"/>
                <a:gd name="T32" fmla="*/ 106 w 110"/>
                <a:gd name="T33" fmla="*/ 52 h 70"/>
                <a:gd name="T34" fmla="*/ 100 w 110"/>
                <a:gd name="T35" fmla="*/ 54 h 70"/>
                <a:gd name="T36" fmla="*/ 100 w 110"/>
                <a:gd name="T37" fmla="*/ 58 h 70"/>
                <a:gd name="T38" fmla="*/ 98 w 110"/>
                <a:gd name="T39" fmla="*/ 64 h 70"/>
                <a:gd name="T40" fmla="*/ 96 w 110"/>
                <a:gd name="T41" fmla="*/ 66 h 70"/>
                <a:gd name="T42" fmla="*/ 92 w 110"/>
                <a:gd name="T43" fmla="*/ 64 h 70"/>
                <a:gd name="T44" fmla="*/ 88 w 110"/>
                <a:gd name="T45" fmla="*/ 64 h 70"/>
                <a:gd name="T46" fmla="*/ 82 w 110"/>
                <a:gd name="T47" fmla="*/ 62 h 70"/>
                <a:gd name="T48" fmla="*/ 70 w 110"/>
                <a:gd name="T49" fmla="*/ 66 h 70"/>
                <a:gd name="T50" fmla="*/ 66 w 110"/>
                <a:gd name="T51" fmla="*/ 68 h 70"/>
                <a:gd name="T52" fmla="*/ 60 w 110"/>
                <a:gd name="T53" fmla="*/ 68 h 70"/>
                <a:gd name="T54" fmla="*/ 56 w 110"/>
                <a:gd name="T55" fmla="*/ 68 h 70"/>
                <a:gd name="T56" fmla="*/ 52 w 110"/>
                <a:gd name="T57" fmla="*/ 68 h 70"/>
                <a:gd name="T58" fmla="*/ 44 w 110"/>
                <a:gd name="T59" fmla="*/ 68 h 70"/>
                <a:gd name="T60" fmla="*/ 40 w 110"/>
                <a:gd name="T61" fmla="*/ 66 h 70"/>
                <a:gd name="T62" fmla="*/ 34 w 110"/>
                <a:gd name="T63" fmla="*/ 68 h 70"/>
                <a:gd name="T64" fmla="*/ 34 w 110"/>
                <a:gd name="T65" fmla="*/ 66 h 70"/>
                <a:gd name="T66" fmla="*/ 32 w 110"/>
                <a:gd name="T67" fmla="*/ 62 h 70"/>
                <a:gd name="T68" fmla="*/ 28 w 110"/>
                <a:gd name="T69" fmla="*/ 60 h 70"/>
                <a:gd name="T70" fmla="*/ 30 w 110"/>
                <a:gd name="T71" fmla="*/ 54 h 70"/>
                <a:gd name="T72" fmla="*/ 24 w 110"/>
                <a:gd name="T73" fmla="*/ 56 h 70"/>
                <a:gd name="T74" fmla="*/ 20 w 110"/>
                <a:gd name="T75" fmla="*/ 56 h 70"/>
                <a:gd name="T76" fmla="*/ 14 w 110"/>
                <a:gd name="T77" fmla="*/ 52 h 70"/>
                <a:gd name="T78" fmla="*/ 16 w 110"/>
                <a:gd name="T79" fmla="*/ 48 h 70"/>
                <a:gd name="T80" fmla="*/ 8 w 110"/>
                <a:gd name="T81" fmla="*/ 44 h 70"/>
                <a:gd name="T82" fmla="*/ 4 w 110"/>
                <a:gd name="T83" fmla="*/ 38 h 70"/>
                <a:gd name="T84" fmla="*/ 0 w 110"/>
                <a:gd name="T85" fmla="*/ 36 h 70"/>
                <a:gd name="T86" fmla="*/ 6 w 110"/>
                <a:gd name="T87" fmla="*/ 32 h 70"/>
                <a:gd name="T88" fmla="*/ 10 w 110"/>
                <a:gd name="T89" fmla="*/ 30 h 70"/>
                <a:gd name="T90" fmla="*/ 12 w 110"/>
                <a:gd name="T91" fmla="*/ 26 h 70"/>
                <a:gd name="T92" fmla="*/ 18 w 110"/>
                <a:gd name="T93" fmla="*/ 12 h 70"/>
                <a:gd name="T94" fmla="*/ 24 w 110"/>
                <a:gd name="T95" fmla="*/ 6 h 70"/>
                <a:gd name="T96" fmla="*/ 26 w 110"/>
                <a:gd name="T97" fmla="*/ 2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10" h="70">
                  <a:moveTo>
                    <a:pt x="26" y="2"/>
                  </a:moveTo>
                  <a:lnTo>
                    <a:pt x="28" y="2"/>
                  </a:lnTo>
                  <a:lnTo>
                    <a:pt x="30" y="2"/>
                  </a:lnTo>
                  <a:lnTo>
                    <a:pt x="32" y="2"/>
                  </a:lnTo>
                  <a:lnTo>
                    <a:pt x="36" y="4"/>
                  </a:lnTo>
                  <a:lnTo>
                    <a:pt x="40" y="4"/>
                  </a:lnTo>
                  <a:lnTo>
                    <a:pt x="42" y="6"/>
                  </a:lnTo>
                  <a:lnTo>
                    <a:pt x="44" y="8"/>
                  </a:lnTo>
                  <a:lnTo>
                    <a:pt x="46" y="8"/>
                  </a:lnTo>
                  <a:lnTo>
                    <a:pt x="50" y="8"/>
                  </a:lnTo>
                  <a:lnTo>
                    <a:pt x="54" y="6"/>
                  </a:lnTo>
                  <a:lnTo>
                    <a:pt x="56" y="4"/>
                  </a:lnTo>
                  <a:lnTo>
                    <a:pt x="64" y="4"/>
                  </a:lnTo>
                  <a:lnTo>
                    <a:pt x="66" y="2"/>
                  </a:lnTo>
                  <a:lnTo>
                    <a:pt x="74" y="0"/>
                  </a:lnTo>
                  <a:lnTo>
                    <a:pt x="76" y="6"/>
                  </a:lnTo>
                  <a:lnTo>
                    <a:pt x="80" y="10"/>
                  </a:lnTo>
                  <a:lnTo>
                    <a:pt x="82" y="12"/>
                  </a:lnTo>
                  <a:lnTo>
                    <a:pt x="88" y="18"/>
                  </a:lnTo>
                  <a:lnTo>
                    <a:pt x="88" y="20"/>
                  </a:lnTo>
                  <a:lnTo>
                    <a:pt x="90" y="24"/>
                  </a:lnTo>
                  <a:lnTo>
                    <a:pt x="90" y="36"/>
                  </a:lnTo>
                  <a:lnTo>
                    <a:pt x="92" y="40"/>
                  </a:lnTo>
                  <a:lnTo>
                    <a:pt x="94" y="44"/>
                  </a:lnTo>
                  <a:lnTo>
                    <a:pt x="96" y="44"/>
                  </a:lnTo>
                  <a:lnTo>
                    <a:pt x="102" y="44"/>
                  </a:lnTo>
                  <a:lnTo>
                    <a:pt x="104" y="42"/>
                  </a:lnTo>
                  <a:lnTo>
                    <a:pt x="108" y="42"/>
                  </a:lnTo>
                  <a:lnTo>
                    <a:pt x="110" y="44"/>
                  </a:lnTo>
                  <a:lnTo>
                    <a:pt x="108" y="46"/>
                  </a:lnTo>
                  <a:lnTo>
                    <a:pt x="110" y="46"/>
                  </a:lnTo>
                  <a:lnTo>
                    <a:pt x="110" y="48"/>
                  </a:lnTo>
                  <a:lnTo>
                    <a:pt x="108" y="52"/>
                  </a:lnTo>
                  <a:lnTo>
                    <a:pt x="106" y="52"/>
                  </a:lnTo>
                  <a:lnTo>
                    <a:pt x="102" y="52"/>
                  </a:lnTo>
                  <a:lnTo>
                    <a:pt x="100" y="54"/>
                  </a:lnTo>
                  <a:lnTo>
                    <a:pt x="98" y="56"/>
                  </a:lnTo>
                  <a:lnTo>
                    <a:pt x="100" y="58"/>
                  </a:lnTo>
                  <a:lnTo>
                    <a:pt x="100" y="62"/>
                  </a:lnTo>
                  <a:lnTo>
                    <a:pt x="98" y="64"/>
                  </a:lnTo>
                  <a:lnTo>
                    <a:pt x="100" y="66"/>
                  </a:lnTo>
                  <a:lnTo>
                    <a:pt x="96" y="66"/>
                  </a:lnTo>
                  <a:lnTo>
                    <a:pt x="96" y="66"/>
                  </a:lnTo>
                  <a:lnTo>
                    <a:pt x="92" y="64"/>
                  </a:lnTo>
                  <a:lnTo>
                    <a:pt x="90" y="66"/>
                  </a:lnTo>
                  <a:lnTo>
                    <a:pt x="88" y="64"/>
                  </a:lnTo>
                  <a:lnTo>
                    <a:pt x="84" y="62"/>
                  </a:lnTo>
                  <a:lnTo>
                    <a:pt x="82" y="62"/>
                  </a:lnTo>
                  <a:lnTo>
                    <a:pt x="78" y="62"/>
                  </a:lnTo>
                  <a:lnTo>
                    <a:pt x="70" y="66"/>
                  </a:lnTo>
                  <a:lnTo>
                    <a:pt x="70" y="66"/>
                  </a:lnTo>
                  <a:lnTo>
                    <a:pt x="66" y="68"/>
                  </a:lnTo>
                  <a:lnTo>
                    <a:pt x="64" y="70"/>
                  </a:lnTo>
                  <a:lnTo>
                    <a:pt x="60" y="68"/>
                  </a:lnTo>
                  <a:lnTo>
                    <a:pt x="58" y="68"/>
                  </a:lnTo>
                  <a:lnTo>
                    <a:pt x="56" y="68"/>
                  </a:lnTo>
                  <a:lnTo>
                    <a:pt x="54" y="68"/>
                  </a:lnTo>
                  <a:lnTo>
                    <a:pt x="52" y="68"/>
                  </a:lnTo>
                  <a:lnTo>
                    <a:pt x="48" y="70"/>
                  </a:lnTo>
                  <a:lnTo>
                    <a:pt x="44" y="68"/>
                  </a:lnTo>
                  <a:lnTo>
                    <a:pt x="42" y="68"/>
                  </a:lnTo>
                  <a:lnTo>
                    <a:pt x="40" y="66"/>
                  </a:lnTo>
                  <a:lnTo>
                    <a:pt x="38" y="66"/>
                  </a:lnTo>
                  <a:lnTo>
                    <a:pt x="34" y="68"/>
                  </a:lnTo>
                  <a:lnTo>
                    <a:pt x="32" y="66"/>
                  </a:lnTo>
                  <a:lnTo>
                    <a:pt x="34" y="66"/>
                  </a:lnTo>
                  <a:lnTo>
                    <a:pt x="34" y="64"/>
                  </a:lnTo>
                  <a:lnTo>
                    <a:pt x="32" y="62"/>
                  </a:lnTo>
                  <a:lnTo>
                    <a:pt x="30" y="62"/>
                  </a:lnTo>
                  <a:lnTo>
                    <a:pt x="28" y="60"/>
                  </a:lnTo>
                  <a:lnTo>
                    <a:pt x="28" y="58"/>
                  </a:lnTo>
                  <a:lnTo>
                    <a:pt x="30" y="54"/>
                  </a:lnTo>
                  <a:lnTo>
                    <a:pt x="26" y="54"/>
                  </a:lnTo>
                  <a:lnTo>
                    <a:pt x="24" y="56"/>
                  </a:lnTo>
                  <a:lnTo>
                    <a:pt x="22" y="54"/>
                  </a:lnTo>
                  <a:lnTo>
                    <a:pt x="20" y="56"/>
                  </a:lnTo>
                  <a:lnTo>
                    <a:pt x="18" y="54"/>
                  </a:lnTo>
                  <a:lnTo>
                    <a:pt x="14" y="52"/>
                  </a:lnTo>
                  <a:lnTo>
                    <a:pt x="14" y="52"/>
                  </a:lnTo>
                  <a:lnTo>
                    <a:pt x="16" y="48"/>
                  </a:lnTo>
                  <a:lnTo>
                    <a:pt x="12" y="46"/>
                  </a:lnTo>
                  <a:lnTo>
                    <a:pt x="8" y="44"/>
                  </a:lnTo>
                  <a:lnTo>
                    <a:pt x="8" y="42"/>
                  </a:lnTo>
                  <a:lnTo>
                    <a:pt x="4" y="38"/>
                  </a:lnTo>
                  <a:lnTo>
                    <a:pt x="4" y="36"/>
                  </a:lnTo>
                  <a:lnTo>
                    <a:pt x="0" y="36"/>
                  </a:lnTo>
                  <a:lnTo>
                    <a:pt x="4" y="32"/>
                  </a:lnTo>
                  <a:lnTo>
                    <a:pt x="6" y="32"/>
                  </a:lnTo>
                  <a:lnTo>
                    <a:pt x="6" y="30"/>
                  </a:lnTo>
                  <a:lnTo>
                    <a:pt x="10" y="30"/>
                  </a:lnTo>
                  <a:lnTo>
                    <a:pt x="12" y="28"/>
                  </a:lnTo>
                  <a:lnTo>
                    <a:pt x="12" y="26"/>
                  </a:lnTo>
                  <a:lnTo>
                    <a:pt x="16" y="18"/>
                  </a:lnTo>
                  <a:lnTo>
                    <a:pt x="18" y="12"/>
                  </a:lnTo>
                  <a:lnTo>
                    <a:pt x="22" y="6"/>
                  </a:lnTo>
                  <a:lnTo>
                    <a:pt x="24" y="6"/>
                  </a:lnTo>
                  <a:lnTo>
                    <a:pt x="26" y="4"/>
                  </a:lnTo>
                  <a:lnTo>
                    <a:pt x="26" y="2"/>
                  </a:lnTo>
                  <a:close/>
                </a:path>
              </a:pathLst>
            </a:custGeom>
            <a:grpFill/>
            <a:ln w="6350">
              <a:solidFill>
                <a:srgbClr val="545454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/>
              <a:endParaRPr lang="en-US" sz="3448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99" name="Qatar">
              <a:extLst>
                <a:ext uri="{FF2B5EF4-FFF2-40B4-BE49-F238E27FC236}">
                  <a16:creationId xmlns:a16="http://schemas.microsoft.com/office/drawing/2014/main" id="{AC512418-DA8E-47A0-8604-2B812E4A308E}"/>
                </a:ext>
              </a:extLst>
            </p:cNvPr>
            <p:cNvSpPr>
              <a:spLocks/>
            </p:cNvSpPr>
            <p:nvPr/>
          </p:nvSpPr>
          <p:spPr bwMode="auto">
            <a:xfrm>
              <a:off x="7091208" y="3782236"/>
              <a:ext cx="19139" cy="42105"/>
            </a:xfrm>
            <a:custGeom>
              <a:avLst/>
              <a:gdLst>
                <a:gd name="T0" fmla="*/ 8 w 10"/>
                <a:gd name="T1" fmla="*/ 22 h 22"/>
                <a:gd name="T2" fmla="*/ 6 w 10"/>
                <a:gd name="T3" fmla="*/ 22 h 22"/>
                <a:gd name="T4" fmla="*/ 2 w 10"/>
                <a:gd name="T5" fmla="*/ 20 h 22"/>
                <a:gd name="T6" fmla="*/ 2 w 10"/>
                <a:gd name="T7" fmla="*/ 18 h 22"/>
                <a:gd name="T8" fmla="*/ 2 w 10"/>
                <a:gd name="T9" fmla="*/ 18 h 22"/>
                <a:gd name="T10" fmla="*/ 2 w 10"/>
                <a:gd name="T11" fmla="*/ 16 h 22"/>
                <a:gd name="T12" fmla="*/ 2 w 10"/>
                <a:gd name="T13" fmla="*/ 14 h 22"/>
                <a:gd name="T14" fmla="*/ 0 w 10"/>
                <a:gd name="T15" fmla="*/ 12 h 22"/>
                <a:gd name="T16" fmla="*/ 2 w 10"/>
                <a:gd name="T17" fmla="*/ 8 h 22"/>
                <a:gd name="T18" fmla="*/ 2 w 10"/>
                <a:gd name="T19" fmla="*/ 8 h 22"/>
                <a:gd name="T20" fmla="*/ 2 w 10"/>
                <a:gd name="T21" fmla="*/ 10 h 22"/>
                <a:gd name="T22" fmla="*/ 2 w 10"/>
                <a:gd name="T23" fmla="*/ 6 h 22"/>
                <a:gd name="T24" fmla="*/ 2 w 10"/>
                <a:gd name="T25" fmla="*/ 6 h 22"/>
                <a:gd name="T26" fmla="*/ 2 w 10"/>
                <a:gd name="T27" fmla="*/ 4 h 22"/>
                <a:gd name="T28" fmla="*/ 2 w 10"/>
                <a:gd name="T29" fmla="*/ 2 h 22"/>
                <a:gd name="T30" fmla="*/ 2 w 10"/>
                <a:gd name="T31" fmla="*/ 2 h 22"/>
                <a:gd name="T32" fmla="*/ 4 w 10"/>
                <a:gd name="T33" fmla="*/ 2 h 22"/>
                <a:gd name="T34" fmla="*/ 4 w 10"/>
                <a:gd name="T35" fmla="*/ 0 h 22"/>
                <a:gd name="T36" fmla="*/ 6 w 10"/>
                <a:gd name="T37" fmla="*/ 0 h 22"/>
                <a:gd name="T38" fmla="*/ 8 w 10"/>
                <a:gd name="T39" fmla="*/ 2 h 22"/>
                <a:gd name="T40" fmla="*/ 8 w 10"/>
                <a:gd name="T41" fmla="*/ 4 h 22"/>
                <a:gd name="T42" fmla="*/ 8 w 10"/>
                <a:gd name="T43" fmla="*/ 4 h 22"/>
                <a:gd name="T44" fmla="*/ 8 w 10"/>
                <a:gd name="T45" fmla="*/ 4 h 22"/>
                <a:gd name="T46" fmla="*/ 8 w 10"/>
                <a:gd name="T47" fmla="*/ 8 h 22"/>
                <a:gd name="T48" fmla="*/ 8 w 10"/>
                <a:gd name="T49" fmla="*/ 8 h 22"/>
                <a:gd name="T50" fmla="*/ 8 w 10"/>
                <a:gd name="T51" fmla="*/ 12 h 22"/>
                <a:gd name="T52" fmla="*/ 8 w 10"/>
                <a:gd name="T53" fmla="*/ 12 h 22"/>
                <a:gd name="T54" fmla="*/ 10 w 10"/>
                <a:gd name="T55" fmla="*/ 16 h 22"/>
                <a:gd name="T56" fmla="*/ 10 w 10"/>
                <a:gd name="T57" fmla="*/ 22 h 22"/>
                <a:gd name="T58" fmla="*/ 8 w 10"/>
                <a:gd name="T59" fmla="*/ 22 h 22"/>
                <a:gd name="T60" fmla="*/ 8 w 10"/>
                <a:gd name="T61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0" h="22">
                  <a:moveTo>
                    <a:pt x="8" y="22"/>
                  </a:moveTo>
                  <a:lnTo>
                    <a:pt x="6" y="22"/>
                  </a:lnTo>
                  <a:lnTo>
                    <a:pt x="2" y="20"/>
                  </a:lnTo>
                  <a:lnTo>
                    <a:pt x="2" y="18"/>
                  </a:lnTo>
                  <a:lnTo>
                    <a:pt x="2" y="18"/>
                  </a:lnTo>
                  <a:lnTo>
                    <a:pt x="2" y="16"/>
                  </a:lnTo>
                  <a:lnTo>
                    <a:pt x="2" y="14"/>
                  </a:lnTo>
                  <a:lnTo>
                    <a:pt x="0" y="12"/>
                  </a:lnTo>
                  <a:lnTo>
                    <a:pt x="2" y="8"/>
                  </a:lnTo>
                  <a:lnTo>
                    <a:pt x="2" y="8"/>
                  </a:lnTo>
                  <a:lnTo>
                    <a:pt x="2" y="10"/>
                  </a:lnTo>
                  <a:lnTo>
                    <a:pt x="2" y="6"/>
                  </a:lnTo>
                  <a:lnTo>
                    <a:pt x="2" y="6"/>
                  </a:lnTo>
                  <a:lnTo>
                    <a:pt x="2" y="4"/>
                  </a:lnTo>
                  <a:lnTo>
                    <a:pt x="2" y="2"/>
                  </a:lnTo>
                  <a:lnTo>
                    <a:pt x="2" y="2"/>
                  </a:lnTo>
                  <a:lnTo>
                    <a:pt x="4" y="2"/>
                  </a:lnTo>
                  <a:lnTo>
                    <a:pt x="4" y="0"/>
                  </a:lnTo>
                  <a:lnTo>
                    <a:pt x="6" y="0"/>
                  </a:lnTo>
                  <a:lnTo>
                    <a:pt x="8" y="2"/>
                  </a:lnTo>
                  <a:lnTo>
                    <a:pt x="8" y="4"/>
                  </a:lnTo>
                  <a:lnTo>
                    <a:pt x="8" y="4"/>
                  </a:lnTo>
                  <a:lnTo>
                    <a:pt x="8" y="4"/>
                  </a:lnTo>
                  <a:lnTo>
                    <a:pt x="8" y="8"/>
                  </a:lnTo>
                  <a:lnTo>
                    <a:pt x="8" y="8"/>
                  </a:lnTo>
                  <a:lnTo>
                    <a:pt x="8" y="12"/>
                  </a:lnTo>
                  <a:lnTo>
                    <a:pt x="8" y="12"/>
                  </a:lnTo>
                  <a:lnTo>
                    <a:pt x="10" y="16"/>
                  </a:lnTo>
                  <a:lnTo>
                    <a:pt x="10" y="22"/>
                  </a:lnTo>
                  <a:lnTo>
                    <a:pt x="8" y="22"/>
                  </a:lnTo>
                  <a:lnTo>
                    <a:pt x="8" y="22"/>
                  </a:lnTo>
                  <a:close/>
                </a:path>
              </a:pathLst>
            </a:custGeom>
            <a:grpFill/>
            <a:ln w="6350">
              <a:solidFill>
                <a:srgbClr val="545454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/>
              <a:endParaRPr lang="en-US" sz="3448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300" name="Portugal">
              <a:extLst>
                <a:ext uri="{FF2B5EF4-FFF2-40B4-BE49-F238E27FC236}">
                  <a16:creationId xmlns:a16="http://schemas.microsoft.com/office/drawing/2014/main" id="{E993C533-F2A0-4682-BCC2-97290815982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09400" y="3361186"/>
              <a:ext cx="68899" cy="145453"/>
            </a:xfrm>
            <a:custGeom>
              <a:avLst/>
              <a:gdLst>
                <a:gd name="T0" fmla="*/ 24 w 36"/>
                <a:gd name="T1" fmla="*/ 70 h 76"/>
                <a:gd name="T2" fmla="*/ 24 w 36"/>
                <a:gd name="T3" fmla="*/ 62 h 76"/>
                <a:gd name="T4" fmla="*/ 28 w 36"/>
                <a:gd name="T5" fmla="*/ 58 h 76"/>
                <a:gd name="T6" fmla="*/ 24 w 36"/>
                <a:gd name="T7" fmla="*/ 54 h 76"/>
                <a:gd name="T8" fmla="*/ 28 w 36"/>
                <a:gd name="T9" fmla="*/ 44 h 76"/>
                <a:gd name="T10" fmla="*/ 22 w 36"/>
                <a:gd name="T11" fmla="*/ 36 h 76"/>
                <a:gd name="T12" fmla="*/ 26 w 36"/>
                <a:gd name="T13" fmla="*/ 36 h 76"/>
                <a:gd name="T14" fmla="*/ 28 w 36"/>
                <a:gd name="T15" fmla="*/ 30 h 76"/>
                <a:gd name="T16" fmla="*/ 30 w 36"/>
                <a:gd name="T17" fmla="*/ 20 h 76"/>
                <a:gd name="T18" fmla="*/ 34 w 36"/>
                <a:gd name="T19" fmla="*/ 12 h 76"/>
                <a:gd name="T20" fmla="*/ 36 w 36"/>
                <a:gd name="T21" fmla="*/ 10 h 76"/>
                <a:gd name="T22" fmla="*/ 34 w 36"/>
                <a:gd name="T23" fmla="*/ 2 h 76"/>
                <a:gd name="T24" fmla="*/ 26 w 36"/>
                <a:gd name="T25" fmla="*/ 4 h 76"/>
                <a:gd name="T26" fmla="*/ 16 w 36"/>
                <a:gd name="T27" fmla="*/ 6 h 76"/>
                <a:gd name="T28" fmla="*/ 14 w 36"/>
                <a:gd name="T29" fmla="*/ 0 h 76"/>
                <a:gd name="T30" fmla="*/ 8 w 36"/>
                <a:gd name="T31" fmla="*/ 0 h 76"/>
                <a:gd name="T32" fmla="*/ 8 w 36"/>
                <a:gd name="T33" fmla="*/ 8 h 76"/>
                <a:gd name="T34" fmla="*/ 8 w 36"/>
                <a:gd name="T35" fmla="*/ 16 h 76"/>
                <a:gd name="T36" fmla="*/ 10 w 36"/>
                <a:gd name="T37" fmla="*/ 22 h 76"/>
                <a:gd name="T38" fmla="*/ 8 w 36"/>
                <a:gd name="T39" fmla="*/ 28 h 76"/>
                <a:gd name="T40" fmla="*/ 4 w 36"/>
                <a:gd name="T41" fmla="*/ 36 h 76"/>
                <a:gd name="T42" fmla="*/ 0 w 36"/>
                <a:gd name="T43" fmla="*/ 42 h 76"/>
                <a:gd name="T44" fmla="*/ 0 w 36"/>
                <a:gd name="T45" fmla="*/ 52 h 76"/>
                <a:gd name="T46" fmla="*/ 2 w 36"/>
                <a:gd name="T47" fmla="*/ 50 h 76"/>
                <a:gd name="T48" fmla="*/ 4 w 36"/>
                <a:gd name="T49" fmla="*/ 50 h 76"/>
                <a:gd name="T50" fmla="*/ 2 w 36"/>
                <a:gd name="T51" fmla="*/ 52 h 76"/>
                <a:gd name="T52" fmla="*/ 2 w 36"/>
                <a:gd name="T53" fmla="*/ 56 h 76"/>
                <a:gd name="T54" fmla="*/ 8 w 36"/>
                <a:gd name="T55" fmla="*/ 54 h 76"/>
                <a:gd name="T56" fmla="*/ 8 w 36"/>
                <a:gd name="T57" fmla="*/ 60 h 76"/>
                <a:gd name="T58" fmla="*/ 6 w 36"/>
                <a:gd name="T59" fmla="*/ 70 h 76"/>
                <a:gd name="T60" fmla="*/ 4 w 36"/>
                <a:gd name="T61" fmla="*/ 76 h 76"/>
                <a:gd name="T62" fmla="*/ 8 w 36"/>
                <a:gd name="T63" fmla="*/ 74 h 76"/>
                <a:gd name="T64" fmla="*/ 16 w 36"/>
                <a:gd name="T65" fmla="*/ 76 h 76"/>
                <a:gd name="T66" fmla="*/ 22 w 36"/>
                <a:gd name="T67" fmla="*/ 74 h 76"/>
                <a:gd name="T68" fmla="*/ 24 w 36"/>
                <a:gd name="T69" fmla="*/ 74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6" h="76">
                  <a:moveTo>
                    <a:pt x="24" y="74"/>
                  </a:moveTo>
                  <a:lnTo>
                    <a:pt x="24" y="70"/>
                  </a:lnTo>
                  <a:lnTo>
                    <a:pt x="22" y="68"/>
                  </a:lnTo>
                  <a:lnTo>
                    <a:pt x="24" y="62"/>
                  </a:lnTo>
                  <a:lnTo>
                    <a:pt x="28" y="60"/>
                  </a:lnTo>
                  <a:lnTo>
                    <a:pt x="28" y="58"/>
                  </a:lnTo>
                  <a:lnTo>
                    <a:pt x="26" y="58"/>
                  </a:lnTo>
                  <a:lnTo>
                    <a:pt x="24" y="54"/>
                  </a:lnTo>
                  <a:lnTo>
                    <a:pt x="28" y="50"/>
                  </a:lnTo>
                  <a:lnTo>
                    <a:pt x="28" y="44"/>
                  </a:lnTo>
                  <a:lnTo>
                    <a:pt x="24" y="42"/>
                  </a:lnTo>
                  <a:lnTo>
                    <a:pt x="22" y="36"/>
                  </a:lnTo>
                  <a:lnTo>
                    <a:pt x="24" y="36"/>
                  </a:lnTo>
                  <a:lnTo>
                    <a:pt x="26" y="36"/>
                  </a:lnTo>
                  <a:lnTo>
                    <a:pt x="30" y="32"/>
                  </a:lnTo>
                  <a:lnTo>
                    <a:pt x="28" y="30"/>
                  </a:lnTo>
                  <a:lnTo>
                    <a:pt x="30" y="28"/>
                  </a:lnTo>
                  <a:lnTo>
                    <a:pt x="30" y="20"/>
                  </a:lnTo>
                  <a:lnTo>
                    <a:pt x="30" y="16"/>
                  </a:lnTo>
                  <a:lnTo>
                    <a:pt x="34" y="12"/>
                  </a:lnTo>
                  <a:lnTo>
                    <a:pt x="36" y="12"/>
                  </a:lnTo>
                  <a:lnTo>
                    <a:pt x="36" y="10"/>
                  </a:lnTo>
                  <a:lnTo>
                    <a:pt x="34" y="6"/>
                  </a:lnTo>
                  <a:lnTo>
                    <a:pt x="34" y="2"/>
                  </a:lnTo>
                  <a:lnTo>
                    <a:pt x="28" y="2"/>
                  </a:lnTo>
                  <a:lnTo>
                    <a:pt x="26" y="4"/>
                  </a:lnTo>
                  <a:lnTo>
                    <a:pt x="20" y="4"/>
                  </a:lnTo>
                  <a:lnTo>
                    <a:pt x="16" y="6"/>
                  </a:lnTo>
                  <a:lnTo>
                    <a:pt x="14" y="4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8" y="0"/>
                  </a:lnTo>
                  <a:lnTo>
                    <a:pt x="8" y="4"/>
                  </a:lnTo>
                  <a:lnTo>
                    <a:pt x="8" y="8"/>
                  </a:lnTo>
                  <a:lnTo>
                    <a:pt x="8" y="16"/>
                  </a:lnTo>
                  <a:lnTo>
                    <a:pt x="8" y="16"/>
                  </a:lnTo>
                  <a:lnTo>
                    <a:pt x="8" y="20"/>
                  </a:lnTo>
                  <a:lnTo>
                    <a:pt x="10" y="22"/>
                  </a:lnTo>
                  <a:lnTo>
                    <a:pt x="8" y="24"/>
                  </a:lnTo>
                  <a:lnTo>
                    <a:pt x="8" y="28"/>
                  </a:lnTo>
                  <a:lnTo>
                    <a:pt x="6" y="32"/>
                  </a:lnTo>
                  <a:lnTo>
                    <a:pt x="4" y="36"/>
                  </a:lnTo>
                  <a:lnTo>
                    <a:pt x="4" y="38"/>
                  </a:lnTo>
                  <a:lnTo>
                    <a:pt x="0" y="42"/>
                  </a:lnTo>
                  <a:lnTo>
                    <a:pt x="0" y="50"/>
                  </a:lnTo>
                  <a:lnTo>
                    <a:pt x="0" y="52"/>
                  </a:lnTo>
                  <a:lnTo>
                    <a:pt x="2" y="52"/>
                  </a:lnTo>
                  <a:lnTo>
                    <a:pt x="2" y="50"/>
                  </a:lnTo>
                  <a:lnTo>
                    <a:pt x="6" y="48"/>
                  </a:lnTo>
                  <a:lnTo>
                    <a:pt x="4" y="50"/>
                  </a:lnTo>
                  <a:lnTo>
                    <a:pt x="6" y="50"/>
                  </a:lnTo>
                  <a:lnTo>
                    <a:pt x="2" y="52"/>
                  </a:lnTo>
                  <a:lnTo>
                    <a:pt x="2" y="56"/>
                  </a:lnTo>
                  <a:lnTo>
                    <a:pt x="2" y="56"/>
                  </a:lnTo>
                  <a:lnTo>
                    <a:pt x="4" y="54"/>
                  </a:lnTo>
                  <a:lnTo>
                    <a:pt x="8" y="54"/>
                  </a:lnTo>
                  <a:lnTo>
                    <a:pt x="6" y="56"/>
                  </a:lnTo>
                  <a:lnTo>
                    <a:pt x="8" y="60"/>
                  </a:lnTo>
                  <a:lnTo>
                    <a:pt x="6" y="62"/>
                  </a:lnTo>
                  <a:lnTo>
                    <a:pt x="6" y="70"/>
                  </a:lnTo>
                  <a:lnTo>
                    <a:pt x="6" y="74"/>
                  </a:lnTo>
                  <a:lnTo>
                    <a:pt x="4" y="76"/>
                  </a:lnTo>
                  <a:lnTo>
                    <a:pt x="6" y="76"/>
                  </a:lnTo>
                  <a:lnTo>
                    <a:pt x="8" y="74"/>
                  </a:lnTo>
                  <a:lnTo>
                    <a:pt x="14" y="76"/>
                  </a:lnTo>
                  <a:lnTo>
                    <a:pt x="16" y="76"/>
                  </a:lnTo>
                  <a:lnTo>
                    <a:pt x="20" y="74"/>
                  </a:lnTo>
                  <a:lnTo>
                    <a:pt x="22" y="74"/>
                  </a:lnTo>
                  <a:lnTo>
                    <a:pt x="24" y="74"/>
                  </a:lnTo>
                  <a:lnTo>
                    <a:pt x="24" y="74"/>
                  </a:lnTo>
                  <a:close/>
                </a:path>
              </a:pathLst>
            </a:custGeom>
            <a:grpFill/>
            <a:ln w="6350">
              <a:solidFill>
                <a:srgbClr val="545454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/>
              <a:endParaRPr lang="en-US" sz="3448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301" name="Poland">
              <a:extLst>
                <a:ext uri="{FF2B5EF4-FFF2-40B4-BE49-F238E27FC236}">
                  <a16:creationId xmlns:a16="http://schemas.microsoft.com/office/drawing/2014/main" id="{8B58BA0D-A785-41C9-A819-04DCF8D296C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07004" y="2970759"/>
              <a:ext cx="218180" cy="183731"/>
            </a:xfrm>
            <a:custGeom>
              <a:avLst/>
              <a:gdLst>
                <a:gd name="T0" fmla="*/ 68 w 114"/>
                <a:gd name="T1" fmla="*/ 96 h 96"/>
                <a:gd name="T2" fmla="*/ 72 w 114"/>
                <a:gd name="T3" fmla="*/ 94 h 96"/>
                <a:gd name="T4" fmla="*/ 76 w 114"/>
                <a:gd name="T5" fmla="*/ 94 h 96"/>
                <a:gd name="T6" fmla="*/ 82 w 114"/>
                <a:gd name="T7" fmla="*/ 94 h 96"/>
                <a:gd name="T8" fmla="*/ 84 w 114"/>
                <a:gd name="T9" fmla="*/ 92 h 96"/>
                <a:gd name="T10" fmla="*/ 88 w 114"/>
                <a:gd name="T11" fmla="*/ 92 h 96"/>
                <a:gd name="T12" fmla="*/ 98 w 114"/>
                <a:gd name="T13" fmla="*/ 96 h 96"/>
                <a:gd name="T14" fmla="*/ 100 w 114"/>
                <a:gd name="T15" fmla="*/ 92 h 96"/>
                <a:gd name="T16" fmla="*/ 108 w 114"/>
                <a:gd name="T17" fmla="*/ 80 h 96"/>
                <a:gd name="T18" fmla="*/ 110 w 114"/>
                <a:gd name="T19" fmla="*/ 74 h 96"/>
                <a:gd name="T20" fmla="*/ 114 w 114"/>
                <a:gd name="T21" fmla="*/ 72 h 96"/>
                <a:gd name="T22" fmla="*/ 112 w 114"/>
                <a:gd name="T23" fmla="*/ 68 h 96"/>
                <a:gd name="T24" fmla="*/ 110 w 114"/>
                <a:gd name="T25" fmla="*/ 64 h 96"/>
                <a:gd name="T26" fmla="*/ 108 w 114"/>
                <a:gd name="T27" fmla="*/ 58 h 96"/>
                <a:gd name="T28" fmla="*/ 108 w 114"/>
                <a:gd name="T29" fmla="*/ 50 h 96"/>
                <a:gd name="T30" fmla="*/ 104 w 114"/>
                <a:gd name="T31" fmla="*/ 42 h 96"/>
                <a:gd name="T32" fmla="*/ 108 w 114"/>
                <a:gd name="T33" fmla="*/ 38 h 96"/>
                <a:gd name="T34" fmla="*/ 106 w 114"/>
                <a:gd name="T35" fmla="*/ 30 h 96"/>
                <a:gd name="T36" fmla="*/ 104 w 114"/>
                <a:gd name="T37" fmla="*/ 24 h 96"/>
                <a:gd name="T38" fmla="*/ 100 w 114"/>
                <a:gd name="T39" fmla="*/ 16 h 96"/>
                <a:gd name="T40" fmla="*/ 100 w 114"/>
                <a:gd name="T41" fmla="*/ 8 h 96"/>
                <a:gd name="T42" fmla="*/ 94 w 114"/>
                <a:gd name="T43" fmla="*/ 6 h 96"/>
                <a:gd name="T44" fmla="*/ 62 w 114"/>
                <a:gd name="T45" fmla="*/ 6 h 96"/>
                <a:gd name="T46" fmla="*/ 58 w 114"/>
                <a:gd name="T47" fmla="*/ 10 h 96"/>
                <a:gd name="T48" fmla="*/ 54 w 114"/>
                <a:gd name="T49" fmla="*/ 10 h 96"/>
                <a:gd name="T50" fmla="*/ 60 w 114"/>
                <a:gd name="T51" fmla="*/ 4 h 96"/>
                <a:gd name="T52" fmla="*/ 56 w 114"/>
                <a:gd name="T53" fmla="*/ 8 h 96"/>
                <a:gd name="T54" fmla="*/ 46 w 114"/>
                <a:gd name="T55" fmla="*/ 8 h 96"/>
                <a:gd name="T56" fmla="*/ 46 w 114"/>
                <a:gd name="T57" fmla="*/ 4 h 96"/>
                <a:gd name="T58" fmla="*/ 50 w 114"/>
                <a:gd name="T59" fmla="*/ 4 h 96"/>
                <a:gd name="T60" fmla="*/ 46 w 114"/>
                <a:gd name="T61" fmla="*/ 2 h 96"/>
                <a:gd name="T62" fmla="*/ 36 w 114"/>
                <a:gd name="T63" fmla="*/ 2 h 96"/>
                <a:gd name="T64" fmla="*/ 28 w 114"/>
                <a:gd name="T65" fmla="*/ 4 h 96"/>
                <a:gd name="T66" fmla="*/ 22 w 114"/>
                <a:gd name="T67" fmla="*/ 8 h 96"/>
                <a:gd name="T68" fmla="*/ 20 w 114"/>
                <a:gd name="T69" fmla="*/ 12 h 96"/>
                <a:gd name="T70" fmla="*/ 12 w 114"/>
                <a:gd name="T71" fmla="*/ 16 h 96"/>
                <a:gd name="T72" fmla="*/ 6 w 114"/>
                <a:gd name="T73" fmla="*/ 18 h 96"/>
                <a:gd name="T74" fmla="*/ 4 w 114"/>
                <a:gd name="T75" fmla="*/ 22 h 96"/>
                <a:gd name="T76" fmla="*/ 2 w 114"/>
                <a:gd name="T77" fmla="*/ 24 h 96"/>
                <a:gd name="T78" fmla="*/ 4 w 114"/>
                <a:gd name="T79" fmla="*/ 32 h 96"/>
                <a:gd name="T80" fmla="*/ 0 w 114"/>
                <a:gd name="T81" fmla="*/ 36 h 96"/>
                <a:gd name="T82" fmla="*/ 4 w 114"/>
                <a:gd name="T83" fmla="*/ 42 h 96"/>
                <a:gd name="T84" fmla="*/ 6 w 114"/>
                <a:gd name="T85" fmla="*/ 46 h 96"/>
                <a:gd name="T86" fmla="*/ 6 w 114"/>
                <a:gd name="T87" fmla="*/ 52 h 96"/>
                <a:gd name="T88" fmla="*/ 10 w 114"/>
                <a:gd name="T89" fmla="*/ 58 h 96"/>
                <a:gd name="T90" fmla="*/ 12 w 114"/>
                <a:gd name="T91" fmla="*/ 66 h 96"/>
                <a:gd name="T92" fmla="*/ 12 w 114"/>
                <a:gd name="T93" fmla="*/ 68 h 96"/>
                <a:gd name="T94" fmla="*/ 14 w 114"/>
                <a:gd name="T95" fmla="*/ 68 h 96"/>
                <a:gd name="T96" fmla="*/ 20 w 114"/>
                <a:gd name="T97" fmla="*/ 68 h 96"/>
                <a:gd name="T98" fmla="*/ 22 w 114"/>
                <a:gd name="T99" fmla="*/ 72 h 96"/>
                <a:gd name="T100" fmla="*/ 26 w 114"/>
                <a:gd name="T101" fmla="*/ 72 h 96"/>
                <a:gd name="T102" fmla="*/ 26 w 114"/>
                <a:gd name="T103" fmla="*/ 78 h 96"/>
                <a:gd name="T104" fmla="*/ 26 w 114"/>
                <a:gd name="T105" fmla="*/ 80 h 96"/>
                <a:gd name="T106" fmla="*/ 30 w 114"/>
                <a:gd name="T107" fmla="*/ 80 h 96"/>
                <a:gd name="T108" fmla="*/ 28 w 114"/>
                <a:gd name="T109" fmla="*/ 76 h 96"/>
                <a:gd name="T110" fmla="*/ 36 w 114"/>
                <a:gd name="T111" fmla="*/ 78 h 96"/>
                <a:gd name="T112" fmla="*/ 38 w 114"/>
                <a:gd name="T113" fmla="*/ 80 h 96"/>
                <a:gd name="T114" fmla="*/ 46 w 114"/>
                <a:gd name="T115" fmla="*/ 80 h 96"/>
                <a:gd name="T116" fmla="*/ 56 w 114"/>
                <a:gd name="T117" fmla="*/ 88 h 96"/>
                <a:gd name="T118" fmla="*/ 60 w 114"/>
                <a:gd name="T119" fmla="*/ 92 h 96"/>
                <a:gd name="T120" fmla="*/ 66 w 114"/>
                <a:gd name="T121" fmla="*/ 90 h 96"/>
                <a:gd name="T122" fmla="*/ 68 w 114"/>
                <a:gd name="T123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4" h="96">
                  <a:moveTo>
                    <a:pt x="68" y="96"/>
                  </a:moveTo>
                  <a:lnTo>
                    <a:pt x="68" y="96"/>
                  </a:lnTo>
                  <a:lnTo>
                    <a:pt x="72" y="96"/>
                  </a:lnTo>
                  <a:lnTo>
                    <a:pt x="72" y="94"/>
                  </a:lnTo>
                  <a:lnTo>
                    <a:pt x="74" y="94"/>
                  </a:lnTo>
                  <a:lnTo>
                    <a:pt x="76" y="94"/>
                  </a:lnTo>
                  <a:lnTo>
                    <a:pt x="80" y="94"/>
                  </a:lnTo>
                  <a:lnTo>
                    <a:pt x="82" y="94"/>
                  </a:lnTo>
                  <a:lnTo>
                    <a:pt x="82" y="92"/>
                  </a:lnTo>
                  <a:lnTo>
                    <a:pt x="84" y="92"/>
                  </a:lnTo>
                  <a:lnTo>
                    <a:pt x="86" y="94"/>
                  </a:lnTo>
                  <a:lnTo>
                    <a:pt x="88" y="92"/>
                  </a:lnTo>
                  <a:lnTo>
                    <a:pt x="92" y="94"/>
                  </a:lnTo>
                  <a:lnTo>
                    <a:pt x="98" y="96"/>
                  </a:lnTo>
                  <a:lnTo>
                    <a:pt x="100" y="96"/>
                  </a:lnTo>
                  <a:lnTo>
                    <a:pt x="100" y="92"/>
                  </a:lnTo>
                  <a:lnTo>
                    <a:pt x="100" y="88"/>
                  </a:lnTo>
                  <a:lnTo>
                    <a:pt x="108" y="80"/>
                  </a:lnTo>
                  <a:lnTo>
                    <a:pt x="108" y="76"/>
                  </a:lnTo>
                  <a:lnTo>
                    <a:pt x="110" y="74"/>
                  </a:lnTo>
                  <a:lnTo>
                    <a:pt x="112" y="74"/>
                  </a:lnTo>
                  <a:lnTo>
                    <a:pt x="114" y="72"/>
                  </a:lnTo>
                  <a:lnTo>
                    <a:pt x="112" y="70"/>
                  </a:lnTo>
                  <a:lnTo>
                    <a:pt x="112" y="68"/>
                  </a:lnTo>
                  <a:lnTo>
                    <a:pt x="114" y="66"/>
                  </a:lnTo>
                  <a:lnTo>
                    <a:pt x="110" y="64"/>
                  </a:lnTo>
                  <a:lnTo>
                    <a:pt x="108" y="60"/>
                  </a:lnTo>
                  <a:lnTo>
                    <a:pt x="108" y="58"/>
                  </a:lnTo>
                  <a:lnTo>
                    <a:pt x="108" y="54"/>
                  </a:lnTo>
                  <a:lnTo>
                    <a:pt x="108" y="50"/>
                  </a:lnTo>
                  <a:lnTo>
                    <a:pt x="104" y="46"/>
                  </a:lnTo>
                  <a:lnTo>
                    <a:pt x="104" y="42"/>
                  </a:lnTo>
                  <a:lnTo>
                    <a:pt x="106" y="40"/>
                  </a:lnTo>
                  <a:lnTo>
                    <a:pt x="108" y="38"/>
                  </a:lnTo>
                  <a:lnTo>
                    <a:pt x="108" y="30"/>
                  </a:lnTo>
                  <a:lnTo>
                    <a:pt x="106" y="30"/>
                  </a:lnTo>
                  <a:lnTo>
                    <a:pt x="106" y="26"/>
                  </a:lnTo>
                  <a:lnTo>
                    <a:pt x="104" y="24"/>
                  </a:lnTo>
                  <a:lnTo>
                    <a:pt x="102" y="18"/>
                  </a:lnTo>
                  <a:lnTo>
                    <a:pt x="100" y="16"/>
                  </a:lnTo>
                  <a:lnTo>
                    <a:pt x="100" y="12"/>
                  </a:lnTo>
                  <a:lnTo>
                    <a:pt x="100" y="8"/>
                  </a:lnTo>
                  <a:lnTo>
                    <a:pt x="98" y="8"/>
                  </a:lnTo>
                  <a:lnTo>
                    <a:pt x="94" y="6"/>
                  </a:lnTo>
                  <a:lnTo>
                    <a:pt x="78" y="6"/>
                  </a:lnTo>
                  <a:lnTo>
                    <a:pt x="62" y="6"/>
                  </a:lnTo>
                  <a:lnTo>
                    <a:pt x="62" y="6"/>
                  </a:lnTo>
                  <a:lnTo>
                    <a:pt x="58" y="10"/>
                  </a:lnTo>
                  <a:lnTo>
                    <a:pt x="54" y="10"/>
                  </a:lnTo>
                  <a:lnTo>
                    <a:pt x="54" y="10"/>
                  </a:lnTo>
                  <a:lnTo>
                    <a:pt x="56" y="8"/>
                  </a:lnTo>
                  <a:lnTo>
                    <a:pt x="60" y="4"/>
                  </a:lnTo>
                  <a:lnTo>
                    <a:pt x="58" y="4"/>
                  </a:lnTo>
                  <a:lnTo>
                    <a:pt x="56" y="8"/>
                  </a:lnTo>
                  <a:lnTo>
                    <a:pt x="52" y="10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46" y="4"/>
                  </a:lnTo>
                  <a:lnTo>
                    <a:pt x="48" y="4"/>
                  </a:lnTo>
                  <a:lnTo>
                    <a:pt x="50" y="4"/>
                  </a:lnTo>
                  <a:lnTo>
                    <a:pt x="50" y="4"/>
                  </a:lnTo>
                  <a:lnTo>
                    <a:pt x="46" y="2"/>
                  </a:lnTo>
                  <a:lnTo>
                    <a:pt x="40" y="0"/>
                  </a:lnTo>
                  <a:lnTo>
                    <a:pt x="36" y="2"/>
                  </a:lnTo>
                  <a:lnTo>
                    <a:pt x="32" y="2"/>
                  </a:lnTo>
                  <a:lnTo>
                    <a:pt x="28" y="4"/>
                  </a:lnTo>
                  <a:lnTo>
                    <a:pt x="26" y="8"/>
                  </a:lnTo>
                  <a:lnTo>
                    <a:pt x="22" y="8"/>
                  </a:lnTo>
                  <a:lnTo>
                    <a:pt x="20" y="10"/>
                  </a:lnTo>
                  <a:lnTo>
                    <a:pt x="20" y="12"/>
                  </a:lnTo>
                  <a:lnTo>
                    <a:pt x="16" y="12"/>
                  </a:lnTo>
                  <a:lnTo>
                    <a:pt x="12" y="16"/>
                  </a:lnTo>
                  <a:lnTo>
                    <a:pt x="6" y="16"/>
                  </a:lnTo>
                  <a:lnTo>
                    <a:pt x="6" y="18"/>
                  </a:lnTo>
                  <a:lnTo>
                    <a:pt x="4" y="22"/>
                  </a:lnTo>
                  <a:lnTo>
                    <a:pt x="4" y="22"/>
                  </a:lnTo>
                  <a:lnTo>
                    <a:pt x="4" y="24"/>
                  </a:lnTo>
                  <a:lnTo>
                    <a:pt x="2" y="24"/>
                  </a:lnTo>
                  <a:lnTo>
                    <a:pt x="4" y="28"/>
                  </a:lnTo>
                  <a:lnTo>
                    <a:pt x="4" y="32"/>
                  </a:lnTo>
                  <a:lnTo>
                    <a:pt x="0" y="34"/>
                  </a:lnTo>
                  <a:lnTo>
                    <a:pt x="0" y="36"/>
                  </a:lnTo>
                  <a:lnTo>
                    <a:pt x="4" y="40"/>
                  </a:lnTo>
                  <a:lnTo>
                    <a:pt x="4" y="42"/>
                  </a:lnTo>
                  <a:lnTo>
                    <a:pt x="6" y="44"/>
                  </a:lnTo>
                  <a:lnTo>
                    <a:pt x="6" y="46"/>
                  </a:lnTo>
                  <a:lnTo>
                    <a:pt x="6" y="50"/>
                  </a:lnTo>
                  <a:lnTo>
                    <a:pt x="6" y="52"/>
                  </a:lnTo>
                  <a:lnTo>
                    <a:pt x="8" y="56"/>
                  </a:lnTo>
                  <a:lnTo>
                    <a:pt x="10" y="58"/>
                  </a:lnTo>
                  <a:lnTo>
                    <a:pt x="12" y="58"/>
                  </a:lnTo>
                  <a:lnTo>
                    <a:pt x="12" y="66"/>
                  </a:lnTo>
                  <a:lnTo>
                    <a:pt x="10" y="66"/>
                  </a:lnTo>
                  <a:lnTo>
                    <a:pt x="12" y="68"/>
                  </a:lnTo>
                  <a:lnTo>
                    <a:pt x="12" y="68"/>
                  </a:lnTo>
                  <a:lnTo>
                    <a:pt x="14" y="68"/>
                  </a:lnTo>
                  <a:lnTo>
                    <a:pt x="16" y="68"/>
                  </a:lnTo>
                  <a:lnTo>
                    <a:pt x="20" y="68"/>
                  </a:lnTo>
                  <a:lnTo>
                    <a:pt x="20" y="70"/>
                  </a:lnTo>
                  <a:lnTo>
                    <a:pt x="22" y="72"/>
                  </a:lnTo>
                  <a:lnTo>
                    <a:pt x="24" y="72"/>
                  </a:lnTo>
                  <a:lnTo>
                    <a:pt x="26" y="72"/>
                  </a:lnTo>
                  <a:lnTo>
                    <a:pt x="26" y="76"/>
                  </a:lnTo>
                  <a:lnTo>
                    <a:pt x="26" y="78"/>
                  </a:lnTo>
                  <a:lnTo>
                    <a:pt x="26" y="78"/>
                  </a:lnTo>
                  <a:lnTo>
                    <a:pt x="26" y="80"/>
                  </a:lnTo>
                  <a:lnTo>
                    <a:pt x="28" y="80"/>
                  </a:lnTo>
                  <a:lnTo>
                    <a:pt x="30" y="80"/>
                  </a:lnTo>
                  <a:lnTo>
                    <a:pt x="32" y="80"/>
                  </a:lnTo>
                  <a:lnTo>
                    <a:pt x="28" y="76"/>
                  </a:lnTo>
                  <a:lnTo>
                    <a:pt x="30" y="74"/>
                  </a:lnTo>
                  <a:lnTo>
                    <a:pt x="36" y="78"/>
                  </a:lnTo>
                  <a:lnTo>
                    <a:pt x="40" y="78"/>
                  </a:lnTo>
                  <a:lnTo>
                    <a:pt x="38" y="80"/>
                  </a:lnTo>
                  <a:lnTo>
                    <a:pt x="40" y="82"/>
                  </a:lnTo>
                  <a:lnTo>
                    <a:pt x="46" y="80"/>
                  </a:lnTo>
                  <a:lnTo>
                    <a:pt x="50" y="82"/>
                  </a:lnTo>
                  <a:lnTo>
                    <a:pt x="56" y="88"/>
                  </a:lnTo>
                  <a:lnTo>
                    <a:pt x="60" y="92"/>
                  </a:lnTo>
                  <a:lnTo>
                    <a:pt x="60" y="92"/>
                  </a:lnTo>
                  <a:lnTo>
                    <a:pt x="62" y="90"/>
                  </a:lnTo>
                  <a:lnTo>
                    <a:pt x="66" y="90"/>
                  </a:lnTo>
                  <a:lnTo>
                    <a:pt x="68" y="92"/>
                  </a:lnTo>
                  <a:lnTo>
                    <a:pt x="68" y="96"/>
                  </a:lnTo>
                  <a:close/>
                </a:path>
              </a:pathLst>
            </a:custGeom>
            <a:grpFill/>
            <a:ln w="6350">
              <a:solidFill>
                <a:srgbClr val="545454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/>
              <a:endParaRPr lang="en-US" sz="3448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302" name="Pointe Noire">
              <a:extLst>
                <a:ext uri="{FF2B5EF4-FFF2-40B4-BE49-F238E27FC236}">
                  <a16:creationId xmlns:a16="http://schemas.microsoft.com/office/drawing/2014/main" id="{E38CEB57-DD06-4862-B864-ACE73DFB71DA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5521" y="4528641"/>
              <a:ext cx="26794" cy="34449"/>
            </a:xfrm>
            <a:custGeom>
              <a:avLst/>
              <a:gdLst>
                <a:gd name="T0" fmla="*/ 14 w 14"/>
                <a:gd name="T1" fmla="*/ 4 h 18"/>
                <a:gd name="T2" fmla="*/ 14 w 14"/>
                <a:gd name="T3" fmla="*/ 2 h 18"/>
                <a:gd name="T4" fmla="*/ 12 w 14"/>
                <a:gd name="T5" fmla="*/ 2 h 18"/>
                <a:gd name="T6" fmla="*/ 10 w 14"/>
                <a:gd name="T7" fmla="*/ 0 h 18"/>
                <a:gd name="T8" fmla="*/ 10 w 14"/>
                <a:gd name="T9" fmla="*/ 0 h 18"/>
                <a:gd name="T10" fmla="*/ 8 w 14"/>
                <a:gd name="T11" fmla="*/ 2 h 18"/>
                <a:gd name="T12" fmla="*/ 6 w 14"/>
                <a:gd name="T13" fmla="*/ 2 h 18"/>
                <a:gd name="T14" fmla="*/ 6 w 14"/>
                <a:gd name="T15" fmla="*/ 4 h 18"/>
                <a:gd name="T16" fmla="*/ 4 w 14"/>
                <a:gd name="T17" fmla="*/ 6 h 18"/>
                <a:gd name="T18" fmla="*/ 2 w 14"/>
                <a:gd name="T19" fmla="*/ 6 h 18"/>
                <a:gd name="T20" fmla="*/ 2 w 14"/>
                <a:gd name="T21" fmla="*/ 8 h 18"/>
                <a:gd name="T22" fmla="*/ 0 w 14"/>
                <a:gd name="T23" fmla="*/ 10 h 18"/>
                <a:gd name="T24" fmla="*/ 2 w 14"/>
                <a:gd name="T25" fmla="*/ 10 h 18"/>
                <a:gd name="T26" fmla="*/ 2 w 14"/>
                <a:gd name="T27" fmla="*/ 14 h 18"/>
                <a:gd name="T28" fmla="*/ 2 w 14"/>
                <a:gd name="T29" fmla="*/ 16 h 18"/>
                <a:gd name="T30" fmla="*/ 2 w 14"/>
                <a:gd name="T31" fmla="*/ 18 h 18"/>
                <a:gd name="T32" fmla="*/ 4 w 14"/>
                <a:gd name="T33" fmla="*/ 16 h 18"/>
                <a:gd name="T34" fmla="*/ 6 w 14"/>
                <a:gd name="T35" fmla="*/ 16 h 18"/>
                <a:gd name="T36" fmla="*/ 8 w 14"/>
                <a:gd name="T37" fmla="*/ 16 h 18"/>
                <a:gd name="T38" fmla="*/ 8 w 14"/>
                <a:gd name="T39" fmla="*/ 10 h 18"/>
                <a:gd name="T40" fmla="*/ 8 w 14"/>
                <a:gd name="T41" fmla="*/ 10 h 18"/>
                <a:gd name="T42" fmla="*/ 10 w 14"/>
                <a:gd name="T43" fmla="*/ 8 h 18"/>
                <a:gd name="T44" fmla="*/ 14 w 14"/>
                <a:gd name="T45" fmla="*/ 4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4" h="18">
                  <a:moveTo>
                    <a:pt x="14" y="4"/>
                  </a:moveTo>
                  <a:lnTo>
                    <a:pt x="14" y="2"/>
                  </a:lnTo>
                  <a:lnTo>
                    <a:pt x="12" y="2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8" y="2"/>
                  </a:lnTo>
                  <a:lnTo>
                    <a:pt x="6" y="2"/>
                  </a:lnTo>
                  <a:lnTo>
                    <a:pt x="6" y="4"/>
                  </a:lnTo>
                  <a:lnTo>
                    <a:pt x="4" y="6"/>
                  </a:lnTo>
                  <a:lnTo>
                    <a:pt x="2" y="6"/>
                  </a:lnTo>
                  <a:lnTo>
                    <a:pt x="2" y="8"/>
                  </a:lnTo>
                  <a:lnTo>
                    <a:pt x="0" y="10"/>
                  </a:lnTo>
                  <a:lnTo>
                    <a:pt x="2" y="10"/>
                  </a:lnTo>
                  <a:lnTo>
                    <a:pt x="2" y="14"/>
                  </a:lnTo>
                  <a:lnTo>
                    <a:pt x="2" y="16"/>
                  </a:lnTo>
                  <a:lnTo>
                    <a:pt x="2" y="18"/>
                  </a:lnTo>
                  <a:lnTo>
                    <a:pt x="4" y="16"/>
                  </a:lnTo>
                  <a:lnTo>
                    <a:pt x="6" y="16"/>
                  </a:lnTo>
                  <a:lnTo>
                    <a:pt x="8" y="16"/>
                  </a:lnTo>
                  <a:lnTo>
                    <a:pt x="8" y="10"/>
                  </a:lnTo>
                  <a:lnTo>
                    <a:pt x="8" y="10"/>
                  </a:lnTo>
                  <a:lnTo>
                    <a:pt x="10" y="8"/>
                  </a:lnTo>
                  <a:lnTo>
                    <a:pt x="14" y="4"/>
                  </a:lnTo>
                  <a:close/>
                </a:path>
              </a:pathLst>
            </a:custGeom>
            <a:grpFill/>
            <a:ln w="6350">
              <a:solidFill>
                <a:srgbClr val="545454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/>
              <a:endParaRPr lang="en-US" sz="3448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303" name="Oman">
              <a:extLst>
                <a:ext uri="{FF2B5EF4-FFF2-40B4-BE49-F238E27FC236}">
                  <a16:creationId xmlns:a16="http://schemas.microsoft.com/office/drawing/2014/main" id="{60520A35-C257-4C49-A7E4-18A9801BAD6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133313" y="3774580"/>
              <a:ext cx="176075" cy="248802"/>
            </a:xfrm>
            <a:custGeom>
              <a:avLst/>
              <a:gdLst>
                <a:gd name="T0" fmla="*/ 36 w 92"/>
                <a:gd name="T1" fmla="*/ 86 h 130"/>
                <a:gd name="T2" fmla="*/ 34 w 92"/>
                <a:gd name="T3" fmla="*/ 50 h 130"/>
                <a:gd name="T4" fmla="*/ 48 w 92"/>
                <a:gd name="T5" fmla="*/ 16 h 130"/>
                <a:gd name="T6" fmla="*/ 52 w 92"/>
                <a:gd name="T7" fmla="*/ 28 h 130"/>
                <a:gd name="T8" fmla="*/ 60 w 92"/>
                <a:gd name="T9" fmla="*/ 36 h 130"/>
                <a:gd name="T10" fmla="*/ 64 w 92"/>
                <a:gd name="T11" fmla="*/ 36 h 130"/>
                <a:gd name="T12" fmla="*/ 72 w 92"/>
                <a:gd name="T13" fmla="*/ 38 h 130"/>
                <a:gd name="T14" fmla="*/ 76 w 92"/>
                <a:gd name="T15" fmla="*/ 36 h 130"/>
                <a:gd name="T16" fmla="*/ 82 w 92"/>
                <a:gd name="T17" fmla="*/ 44 h 130"/>
                <a:gd name="T18" fmla="*/ 84 w 92"/>
                <a:gd name="T19" fmla="*/ 48 h 130"/>
                <a:gd name="T20" fmla="*/ 90 w 92"/>
                <a:gd name="T21" fmla="*/ 52 h 130"/>
                <a:gd name="T22" fmla="*/ 92 w 92"/>
                <a:gd name="T23" fmla="*/ 56 h 130"/>
                <a:gd name="T24" fmla="*/ 90 w 92"/>
                <a:gd name="T25" fmla="*/ 60 h 130"/>
                <a:gd name="T26" fmla="*/ 86 w 92"/>
                <a:gd name="T27" fmla="*/ 70 h 130"/>
                <a:gd name="T28" fmla="*/ 82 w 92"/>
                <a:gd name="T29" fmla="*/ 76 h 130"/>
                <a:gd name="T30" fmla="*/ 78 w 92"/>
                <a:gd name="T31" fmla="*/ 80 h 130"/>
                <a:gd name="T32" fmla="*/ 76 w 92"/>
                <a:gd name="T33" fmla="*/ 80 h 130"/>
                <a:gd name="T34" fmla="*/ 76 w 92"/>
                <a:gd name="T35" fmla="*/ 78 h 130"/>
                <a:gd name="T36" fmla="*/ 74 w 92"/>
                <a:gd name="T37" fmla="*/ 78 h 130"/>
                <a:gd name="T38" fmla="*/ 72 w 92"/>
                <a:gd name="T39" fmla="*/ 80 h 130"/>
                <a:gd name="T40" fmla="*/ 72 w 92"/>
                <a:gd name="T41" fmla="*/ 84 h 130"/>
                <a:gd name="T42" fmla="*/ 70 w 92"/>
                <a:gd name="T43" fmla="*/ 90 h 130"/>
                <a:gd name="T44" fmla="*/ 70 w 92"/>
                <a:gd name="T45" fmla="*/ 90 h 130"/>
                <a:gd name="T46" fmla="*/ 70 w 92"/>
                <a:gd name="T47" fmla="*/ 94 h 130"/>
                <a:gd name="T48" fmla="*/ 72 w 92"/>
                <a:gd name="T49" fmla="*/ 98 h 130"/>
                <a:gd name="T50" fmla="*/ 66 w 92"/>
                <a:gd name="T51" fmla="*/ 100 h 130"/>
                <a:gd name="T52" fmla="*/ 62 w 92"/>
                <a:gd name="T53" fmla="*/ 100 h 130"/>
                <a:gd name="T54" fmla="*/ 56 w 92"/>
                <a:gd name="T55" fmla="*/ 106 h 130"/>
                <a:gd name="T56" fmla="*/ 54 w 92"/>
                <a:gd name="T57" fmla="*/ 112 h 130"/>
                <a:gd name="T58" fmla="*/ 50 w 92"/>
                <a:gd name="T59" fmla="*/ 114 h 130"/>
                <a:gd name="T60" fmla="*/ 42 w 92"/>
                <a:gd name="T61" fmla="*/ 114 h 130"/>
                <a:gd name="T62" fmla="*/ 40 w 92"/>
                <a:gd name="T63" fmla="*/ 116 h 130"/>
                <a:gd name="T64" fmla="*/ 40 w 92"/>
                <a:gd name="T65" fmla="*/ 120 h 130"/>
                <a:gd name="T66" fmla="*/ 42 w 92"/>
                <a:gd name="T67" fmla="*/ 122 h 130"/>
                <a:gd name="T68" fmla="*/ 42 w 92"/>
                <a:gd name="T69" fmla="*/ 122 h 130"/>
                <a:gd name="T70" fmla="*/ 36 w 92"/>
                <a:gd name="T71" fmla="*/ 126 h 130"/>
                <a:gd name="T72" fmla="*/ 32 w 92"/>
                <a:gd name="T73" fmla="*/ 126 h 130"/>
                <a:gd name="T74" fmla="*/ 26 w 92"/>
                <a:gd name="T75" fmla="*/ 128 h 130"/>
                <a:gd name="T76" fmla="*/ 22 w 92"/>
                <a:gd name="T77" fmla="*/ 130 h 130"/>
                <a:gd name="T78" fmla="*/ 18 w 92"/>
                <a:gd name="T79" fmla="*/ 130 h 130"/>
                <a:gd name="T80" fmla="*/ 10 w 92"/>
                <a:gd name="T81" fmla="*/ 122 h 130"/>
                <a:gd name="T82" fmla="*/ 0 w 92"/>
                <a:gd name="T83" fmla="*/ 102 h 130"/>
                <a:gd name="T84" fmla="*/ 46 w 92"/>
                <a:gd name="T85" fmla="*/ 12 h 130"/>
                <a:gd name="T86" fmla="*/ 46 w 92"/>
                <a:gd name="T87" fmla="*/ 8 h 130"/>
                <a:gd name="T88" fmla="*/ 46 w 92"/>
                <a:gd name="T89" fmla="*/ 4 h 130"/>
                <a:gd name="T90" fmla="*/ 46 w 92"/>
                <a:gd name="T91" fmla="*/ 2 h 130"/>
                <a:gd name="T92" fmla="*/ 46 w 92"/>
                <a:gd name="T93" fmla="*/ 2 h 130"/>
                <a:gd name="T94" fmla="*/ 46 w 92"/>
                <a:gd name="T95" fmla="*/ 0 h 130"/>
                <a:gd name="T96" fmla="*/ 44 w 92"/>
                <a:gd name="T97" fmla="*/ 4 h 130"/>
                <a:gd name="T98" fmla="*/ 42 w 92"/>
                <a:gd name="T99" fmla="*/ 4 h 130"/>
                <a:gd name="T100" fmla="*/ 42 w 92"/>
                <a:gd name="T101" fmla="*/ 6 h 130"/>
                <a:gd name="T102" fmla="*/ 44 w 92"/>
                <a:gd name="T103" fmla="*/ 12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2" h="130">
                  <a:moveTo>
                    <a:pt x="0" y="96"/>
                  </a:moveTo>
                  <a:lnTo>
                    <a:pt x="36" y="86"/>
                  </a:lnTo>
                  <a:lnTo>
                    <a:pt x="38" y="60"/>
                  </a:lnTo>
                  <a:lnTo>
                    <a:pt x="34" y="50"/>
                  </a:lnTo>
                  <a:lnTo>
                    <a:pt x="46" y="16"/>
                  </a:lnTo>
                  <a:lnTo>
                    <a:pt x="48" y="16"/>
                  </a:lnTo>
                  <a:lnTo>
                    <a:pt x="48" y="24"/>
                  </a:lnTo>
                  <a:lnTo>
                    <a:pt x="52" y="28"/>
                  </a:lnTo>
                  <a:lnTo>
                    <a:pt x="52" y="30"/>
                  </a:lnTo>
                  <a:lnTo>
                    <a:pt x="60" y="36"/>
                  </a:lnTo>
                  <a:lnTo>
                    <a:pt x="62" y="38"/>
                  </a:lnTo>
                  <a:lnTo>
                    <a:pt x="64" y="36"/>
                  </a:lnTo>
                  <a:lnTo>
                    <a:pt x="66" y="36"/>
                  </a:lnTo>
                  <a:lnTo>
                    <a:pt x="72" y="38"/>
                  </a:lnTo>
                  <a:lnTo>
                    <a:pt x="76" y="36"/>
                  </a:lnTo>
                  <a:lnTo>
                    <a:pt x="76" y="36"/>
                  </a:lnTo>
                  <a:lnTo>
                    <a:pt x="80" y="42"/>
                  </a:lnTo>
                  <a:lnTo>
                    <a:pt x="82" y="44"/>
                  </a:lnTo>
                  <a:lnTo>
                    <a:pt x="84" y="46"/>
                  </a:lnTo>
                  <a:lnTo>
                    <a:pt x="84" y="48"/>
                  </a:lnTo>
                  <a:lnTo>
                    <a:pt x="90" y="52"/>
                  </a:lnTo>
                  <a:lnTo>
                    <a:pt x="90" y="52"/>
                  </a:lnTo>
                  <a:lnTo>
                    <a:pt x="92" y="54"/>
                  </a:lnTo>
                  <a:lnTo>
                    <a:pt x="92" y="56"/>
                  </a:lnTo>
                  <a:lnTo>
                    <a:pt x="90" y="58"/>
                  </a:lnTo>
                  <a:lnTo>
                    <a:pt x="90" y="60"/>
                  </a:lnTo>
                  <a:lnTo>
                    <a:pt x="90" y="62"/>
                  </a:lnTo>
                  <a:lnTo>
                    <a:pt x="86" y="70"/>
                  </a:lnTo>
                  <a:lnTo>
                    <a:pt x="82" y="72"/>
                  </a:lnTo>
                  <a:lnTo>
                    <a:pt x="82" y="76"/>
                  </a:lnTo>
                  <a:lnTo>
                    <a:pt x="80" y="76"/>
                  </a:lnTo>
                  <a:lnTo>
                    <a:pt x="78" y="80"/>
                  </a:lnTo>
                  <a:lnTo>
                    <a:pt x="76" y="80"/>
                  </a:lnTo>
                  <a:lnTo>
                    <a:pt x="76" y="80"/>
                  </a:lnTo>
                  <a:lnTo>
                    <a:pt x="76" y="78"/>
                  </a:lnTo>
                  <a:lnTo>
                    <a:pt x="76" y="78"/>
                  </a:lnTo>
                  <a:lnTo>
                    <a:pt x="76" y="76"/>
                  </a:lnTo>
                  <a:lnTo>
                    <a:pt x="74" y="78"/>
                  </a:lnTo>
                  <a:lnTo>
                    <a:pt x="72" y="80"/>
                  </a:lnTo>
                  <a:lnTo>
                    <a:pt x="72" y="80"/>
                  </a:lnTo>
                  <a:lnTo>
                    <a:pt x="72" y="82"/>
                  </a:lnTo>
                  <a:lnTo>
                    <a:pt x="72" y="84"/>
                  </a:lnTo>
                  <a:lnTo>
                    <a:pt x="70" y="86"/>
                  </a:lnTo>
                  <a:lnTo>
                    <a:pt x="70" y="90"/>
                  </a:lnTo>
                  <a:lnTo>
                    <a:pt x="68" y="90"/>
                  </a:lnTo>
                  <a:lnTo>
                    <a:pt x="70" y="90"/>
                  </a:lnTo>
                  <a:lnTo>
                    <a:pt x="70" y="94"/>
                  </a:lnTo>
                  <a:lnTo>
                    <a:pt x="70" y="94"/>
                  </a:lnTo>
                  <a:lnTo>
                    <a:pt x="70" y="98"/>
                  </a:lnTo>
                  <a:lnTo>
                    <a:pt x="72" y="98"/>
                  </a:lnTo>
                  <a:lnTo>
                    <a:pt x="72" y="100"/>
                  </a:lnTo>
                  <a:lnTo>
                    <a:pt x="66" y="100"/>
                  </a:lnTo>
                  <a:lnTo>
                    <a:pt x="64" y="102"/>
                  </a:lnTo>
                  <a:lnTo>
                    <a:pt x="62" y="100"/>
                  </a:lnTo>
                  <a:lnTo>
                    <a:pt x="60" y="102"/>
                  </a:lnTo>
                  <a:lnTo>
                    <a:pt x="56" y="106"/>
                  </a:lnTo>
                  <a:lnTo>
                    <a:pt x="56" y="110"/>
                  </a:lnTo>
                  <a:lnTo>
                    <a:pt x="54" y="112"/>
                  </a:lnTo>
                  <a:lnTo>
                    <a:pt x="52" y="114"/>
                  </a:lnTo>
                  <a:lnTo>
                    <a:pt x="50" y="114"/>
                  </a:lnTo>
                  <a:lnTo>
                    <a:pt x="48" y="114"/>
                  </a:lnTo>
                  <a:lnTo>
                    <a:pt x="42" y="114"/>
                  </a:lnTo>
                  <a:lnTo>
                    <a:pt x="42" y="114"/>
                  </a:lnTo>
                  <a:lnTo>
                    <a:pt x="40" y="116"/>
                  </a:lnTo>
                  <a:lnTo>
                    <a:pt x="40" y="118"/>
                  </a:lnTo>
                  <a:lnTo>
                    <a:pt x="40" y="120"/>
                  </a:lnTo>
                  <a:lnTo>
                    <a:pt x="42" y="120"/>
                  </a:lnTo>
                  <a:lnTo>
                    <a:pt x="42" y="122"/>
                  </a:lnTo>
                  <a:lnTo>
                    <a:pt x="42" y="122"/>
                  </a:lnTo>
                  <a:lnTo>
                    <a:pt x="42" y="122"/>
                  </a:lnTo>
                  <a:lnTo>
                    <a:pt x="38" y="126"/>
                  </a:lnTo>
                  <a:lnTo>
                    <a:pt x="36" y="126"/>
                  </a:lnTo>
                  <a:lnTo>
                    <a:pt x="34" y="126"/>
                  </a:lnTo>
                  <a:lnTo>
                    <a:pt x="32" y="126"/>
                  </a:lnTo>
                  <a:lnTo>
                    <a:pt x="30" y="126"/>
                  </a:lnTo>
                  <a:lnTo>
                    <a:pt x="26" y="128"/>
                  </a:lnTo>
                  <a:lnTo>
                    <a:pt x="22" y="128"/>
                  </a:lnTo>
                  <a:lnTo>
                    <a:pt x="22" y="130"/>
                  </a:lnTo>
                  <a:lnTo>
                    <a:pt x="20" y="130"/>
                  </a:lnTo>
                  <a:lnTo>
                    <a:pt x="18" y="130"/>
                  </a:lnTo>
                  <a:lnTo>
                    <a:pt x="16" y="130"/>
                  </a:lnTo>
                  <a:lnTo>
                    <a:pt x="10" y="122"/>
                  </a:lnTo>
                  <a:lnTo>
                    <a:pt x="12" y="116"/>
                  </a:lnTo>
                  <a:lnTo>
                    <a:pt x="0" y="102"/>
                  </a:lnTo>
                  <a:lnTo>
                    <a:pt x="0" y="96"/>
                  </a:lnTo>
                  <a:close/>
                  <a:moveTo>
                    <a:pt x="46" y="12"/>
                  </a:moveTo>
                  <a:lnTo>
                    <a:pt x="46" y="10"/>
                  </a:lnTo>
                  <a:lnTo>
                    <a:pt x="46" y="8"/>
                  </a:lnTo>
                  <a:lnTo>
                    <a:pt x="46" y="4"/>
                  </a:lnTo>
                  <a:lnTo>
                    <a:pt x="46" y="4"/>
                  </a:lnTo>
                  <a:lnTo>
                    <a:pt x="46" y="2"/>
                  </a:lnTo>
                  <a:lnTo>
                    <a:pt x="46" y="2"/>
                  </a:lnTo>
                  <a:lnTo>
                    <a:pt x="46" y="2"/>
                  </a:lnTo>
                  <a:lnTo>
                    <a:pt x="46" y="2"/>
                  </a:lnTo>
                  <a:lnTo>
                    <a:pt x="46" y="0"/>
                  </a:lnTo>
                  <a:lnTo>
                    <a:pt x="46" y="0"/>
                  </a:lnTo>
                  <a:lnTo>
                    <a:pt x="44" y="0"/>
                  </a:lnTo>
                  <a:lnTo>
                    <a:pt x="44" y="4"/>
                  </a:lnTo>
                  <a:lnTo>
                    <a:pt x="42" y="4"/>
                  </a:lnTo>
                  <a:lnTo>
                    <a:pt x="42" y="4"/>
                  </a:lnTo>
                  <a:lnTo>
                    <a:pt x="42" y="6"/>
                  </a:lnTo>
                  <a:lnTo>
                    <a:pt x="42" y="6"/>
                  </a:lnTo>
                  <a:lnTo>
                    <a:pt x="44" y="6"/>
                  </a:lnTo>
                  <a:lnTo>
                    <a:pt x="44" y="12"/>
                  </a:lnTo>
                  <a:lnTo>
                    <a:pt x="46" y="12"/>
                  </a:lnTo>
                  <a:close/>
                </a:path>
              </a:pathLst>
            </a:custGeom>
            <a:grpFill/>
            <a:ln w="6350">
              <a:solidFill>
                <a:srgbClr val="545454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/>
              <a:endParaRPr lang="en-US" sz="3448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304" name="Norway">
              <a:extLst>
                <a:ext uri="{FF2B5EF4-FFF2-40B4-BE49-F238E27FC236}">
                  <a16:creationId xmlns:a16="http://schemas.microsoft.com/office/drawing/2014/main" id="{D2304C69-5CF9-4374-ACE7-6D0251A61C5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00307" y="2323874"/>
              <a:ext cx="478465" cy="551192"/>
            </a:xfrm>
            <a:custGeom>
              <a:avLst/>
              <a:gdLst>
                <a:gd name="T0" fmla="*/ 240 w 250"/>
                <a:gd name="T1" fmla="*/ 36 h 288"/>
                <a:gd name="T2" fmla="*/ 248 w 250"/>
                <a:gd name="T3" fmla="*/ 20 h 288"/>
                <a:gd name="T4" fmla="*/ 230 w 250"/>
                <a:gd name="T5" fmla="*/ 12 h 288"/>
                <a:gd name="T6" fmla="*/ 218 w 250"/>
                <a:gd name="T7" fmla="*/ 12 h 288"/>
                <a:gd name="T8" fmla="*/ 210 w 250"/>
                <a:gd name="T9" fmla="*/ 0 h 288"/>
                <a:gd name="T10" fmla="*/ 202 w 250"/>
                <a:gd name="T11" fmla="*/ 18 h 288"/>
                <a:gd name="T12" fmla="*/ 188 w 250"/>
                <a:gd name="T13" fmla="*/ 26 h 288"/>
                <a:gd name="T14" fmla="*/ 180 w 250"/>
                <a:gd name="T15" fmla="*/ 10 h 288"/>
                <a:gd name="T16" fmla="*/ 172 w 250"/>
                <a:gd name="T17" fmla="*/ 30 h 288"/>
                <a:gd name="T18" fmla="*/ 158 w 250"/>
                <a:gd name="T19" fmla="*/ 32 h 288"/>
                <a:gd name="T20" fmla="*/ 142 w 250"/>
                <a:gd name="T21" fmla="*/ 48 h 288"/>
                <a:gd name="T22" fmla="*/ 136 w 250"/>
                <a:gd name="T23" fmla="*/ 54 h 288"/>
                <a:gd name="T24" fmla="*/ 122 w 250"/>
                <a:gd name="T25" fmla="*/ 54 h 288"/>
                <a:gd name="T26" fmla="*/ 110 w 250"/>
                <a:gd name="T27" fmla="*/ 70 h 288"/>
                <a:gd name="T28" fmla="*/ 108 w 250"/>
                <a:gd name="T29" fmla="*/ 78 h 288"/>
                <a:gd name="T30" fmla="*/ 96 w 250"/>
                <a:gd name="T31" fmla="*/ 88 h 288"/>
                <a:gd name="T32" fmla="*/ 98 w 250"/>
                <a:gd name="T33" fmla="*/ 98 h 288"/>
                <a:gd name="T34" fmla="*/ 84 w 250"/>
                <a:gd name="T35" fmla="*/ 112 h 288"/>
                <a:gd name="T36" fmla="*/ 84 w 250"/>
                <a:gd name="T37" fmla="*/ 122 h 288"/>
                <a:gd name="T38" fmla="*/ 78 w 250"/>
                <a:gd name="T39" fmla="*/ 138 h 288"/>
                <a:gd name="T40" fmla="*/ 64 w 250"/>
                <a:gd name="T41" fmla="*/ 154 h 288"/>
                <a:gd name="T42" fmla="*/ 50 w 250"/>
                <a:gd name="T43" fmla="*/ 174 h 288"/>
                <a:gd name="T44" fmla="*/ 68 w 250"/>
                <a:gd name="T45" fmla="*/ 172 h 288"/>
                <a:gd name="T46" fmla="*/ 44 w 250"/>
                <a:gd name="T47" fmla="*/ 180 h 288"/>
                <a:gd name="T48" fmla="*/ 38 w 250"/>
                <a:gd name="T49" fmla="*/ 190 h 288"/>
                <a:gd name="T50" fmla="*/ 28 w 250"/>
                <a:gd name="T51" fmla="*/ 194 h 288"/>
                <a:gd name="T52" fmla="*/ 22 w 250"/>
                <a:gd name="T53" fmla="*/ 204 h 288"/>
                <a:gd name="T54" fmla="*/ 4 w 250"/>
                <a:gd name="T55" fmla="*/ 206 h 288"/>
                <a:gd name="T56" fmla="*/ 6 w 250"/>
                <a:gd name="T57" fmla="*/ 220 h 288"/>
                <a:gd name="T58" fmla="*/ 18 w 250"/>
                <a:gd name="T59" fmla="*/ 222 h 288"/>
                <a:gd name="T60" fmla="*/ 22 w 250"/>
                <a:gd name="T61" fmla="*/ 228 h 288"/>
                <a:gd name="T62" fmla="*/ 6 w 250"/>
                <a:gd name="T63" fmla="*/ 236 h 288"/>
                <a:gd name="T64" fmla="*/ 22 w 250"/>
                <a:gd name="T65" fmla="*/ 240 h 288"/>
                <a:gd name="T66" fmla="*/ 10 w 250"/>
                <a:gd name="T67" fmla="*/ 256 h 288"/>
                <a:gd name="T68" fmla="*/ 18 w 250"/>
                <a:gd name="T69" fmla="*/ 270 h 288"/>
                <a:gd name="T70" fmla="*/ 28 w 250"/>
                <a:gd name="T71" fmla="*/ 288 h 288"/>
                <a:gd name="T72" fmla="*/ 52 w 250"/>
                <a:gd name="T73" fmla="*/ 266 h 288"/>
                <a:gd name="T74" fmla="*/ 60 w 250"/>
                <a:gd name="T75" fmla="*/ 258 h 288"/>
                <a:gd name="T76" fmla="*/ 76 w 250"/>
                <a:gd name="T77" fmla="*/ 268 h 288"/>
                <a:gd name="T78" fmla="*/ 78 w 250"/>
                <a:gd name="T79" fmla="*/ 202 h 288"/>
                <a:gd name="T80" fmla="*/ 94 w 250"/>
                <a:gd name="T81" fmla="*/ 122 h 288"/>
                <a:gd name="T82" fmla="*/ 126 w 250"/>
                <a:gd name="T83" fmla="*/ 74 h 288"/>
                <a:gd name="T84" fmla="*/ 148 w 250"/>
                <a:gd name="T85" fmla="*/ 56 h 288"/>
                <a:gd name="T86" fmla="*/ 190 w 250"/>
                <a:gd name="T87" fmla="*/ 60 h 288"/>
                <a:gd name="T88" fmla="*/ 218 w 250"/>
                <a:gd name="T89" fmla="*/ 28 h 288"/>
                <a:gd name="T90" fmla="*/ 8 w 250"/>
                <a:gd name="T91" fmla="*/ 248 h 288"/>
                <a:gd name="T92" fmla="*/ 2 w 250"/>
                <a:gd name="T93" fmla="*/ 242 h 288"/>
                <a:gd name="T94" fmla="*/ 12 w 250"/>
                <a:gd name="T95" fmla="*/ 202 h 288"/>
                <a:gd name="T96" fmla="*/ 38 w 250"/>
                <a:gd name="T97" fmla="*/ 178 h 288"/>
                <a:gd name="T98" fmla="*/ 66 w 250"/>
                <a:gd name="T99" fmla="*/ 152 h 288"/>
                <a:gd name="T100" fmla="*/ 90 w 250"/>
                <a:gd name="T101" fmla="*/ 100 h 288"/>
                <a:gd name="T102" fmla="*/ 92 w 250"/>
                <a:gd name="T103" fmla="*/ 68 h 288"/>
                <a:gd name="T104" fmla="*/ 96 w 250"/>
                <a:gd name="T105" fmla="*/ 58 h 288"/>
                <a:gd name="T106" fmla="*/ 96 w 250"/>
                <a:gd name="T107" fmla="*/ 72 h 288"/>
                <a:gd name="T108" fmla="*/ 114 w 250"/>
                <a:gd name="T109" fmla="*/ 58 h 288"/>
                <a:gd name="T110" fmla="*/ 120 w 250"/>
                <a:gd name="T111" fmla="*/ 42 h 288"/>
                <a:gd name="T112" fmla="*/ 130 w 250"/>
                <a:gd name="T113" fmla="*/ 28 h 288"/>
                <a:gd name="T114" fmla="*/ 136 w 250"/>
                <a:gd name="T115" fmla="*/ 28 h 288"/>
                <a:gd name="T116" fmla="*/ 166 w 250"/>
                <a:gd name="T117" fmla="*/ 24 h 288"/>
                <a:gd name="T118" fmla="*/ 178 w 250"/>
                <a:gd name="T119" fmla="*/ 14 h 288"/>
                <a:gd name="T120" fmla="*/ 192 w 250"/>
                <a:gd name="T121" fmla="*/ 0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50" h="288">
                  <a:moveTo>
                    <a:pt x="232" y="52"/>
                  </a:moveTo>
                  <a:lnTo>
                    <a:pt x="232" y="50"/>
                  </a:lnTo>
                  <a:lnTo>
                    <a:pt x="234" y="46"/>
                  </a:lnTo>
                  <a:lnTo>
                    <a:pt x="236" y="44"/>
                  </a:lnTo>
                  <a:lnTo>
                    <a:pt x="240" y="42"/>
                  </a:lnTo>
                  <a:lnTo>
                    <a:pt x="242" y="40"/>
                  </a:lnTo>
                  <a:lnTo>
                    <a:pt x="240" y="36"/>
                  </a:lnTo>
                  <a:lnTo>
                    <a:pt x="244" y="36"/>
                  </a:lnTo>
                  <a:lnTo>
                    <a:pt x="246" y="38"/>
                  </a:lnTo>
                  <a:lnTo>
                    <a:pt x="246" y="36"/>
                  </a:lnTo>
                  <a:lnTo>
                    <a:pt x="246" y="34"/>
                  </a:lnTo>
                  <a:lnTo>
                    <a:pt x="246" y="34"/>
                  </a:lnTo>
                  <a:lnTo>
                    <a:pt x="244" y="32"/>
                  </a:lnTo>
                  <a:lnTo>
                    <a:pt x="244" y="32"/>
                  </a:lnTo>
                  <a:lnTo>
                    <a:pt x="242" y="32"/>
                  </a:lnTo>
                  <a:lnTo>
                    <a:pt x="242" y="34"/>
                  </a:lnTo>
                  <a:lnTo>
                    <a:pt x="242" y="34"/>
                  </a:lnTo>
                  <a:lnTo>
                    <a:pt x="240" y="32"/>
                  </a:lnTo>
                  <a:lnTo>
                    <a:pt x="240" y="32"/>
                  </a:lnTo>
                  <a:lnTo>
                    <a:pt x="240" y="32"/>
                  </a:lnTo>
                  <a:lnTo>
                    <a:pt x="240" y="36"/>
                  </a:lnTo>
                  <a:lnTo>
                    <a:pt x="238" y="34"/>
                  </a:lnTo>
                  <a:lnTo>
                    <a:pt x="238" y="34"/>
                  </a:lnTo>
                  <a:lnTo>
                    <a:pt x="236" y="34"/>
                  </a:lnTo>
                  <a:lnTo>
                    <a:pt x="236" y="36"/>
                  </a:lnTo>
                  <a:lnTo>
                    <a:pt x="234" y="34"/>
                  </a:lnTo>
                  <a:lnTo>
                    <a:pt x="234" y="32"/>
                  </a:lnTo>
                  <a:lnTo>
                    <a:pt x="234" y="30"/>
                  </a:lnTo>
                  <a:lnTo>
                    <a:pt x="232" y="28"/>
                  </a:lnTo>
                  <a:lnTo>
                    <a:pt x="230" y="28"/>
                  </a:lnTo>
                  <a:lnTo>
                    <a:pt x="230" y="28"/>
                  </a:lnTo>
                  <a:lnTo>
                    <a:pt x="228" y="28"/>
                  </a:lnTo>
                  <a:lnTo>
                    <a:pt x="224" y="28"/>
                  </a:lnTo>
                  <a:lnTo>
                    <a:pt x="224" y="26"/>
                  </a:lnTo>
                  <a:lnTo>
                    <a:pt x="224" y="24"/>
                  </a:lnTo>
                  <a:lnTo>
                    <a:pt x="228" y="26"/>
                  </a:lnTo>
                  <a:lnTo>
                    <a:pt x="230" y="26"/>
                  </a:lnTo>
                  <a:lnTo>
                    <a:pt x="232" y="26"/>
                  </a:lnTo>
                  <a:lnTo>
                    <a:pt x="238" y="26"/>
                  </a:lnTo>
                  <a:lnTo>
                    <a:pt x="240" y="26"/>
                  </a:lnTo>
                  <a:lnTo>
                    <a:pt x="244" y="20"/>
                  </a:lnTo>
                  <a:lnTo>
                    <a:pt x="248" y="20"/>
                  </a:lnTo>
                  <a:lnTo>
                    <a:pt x="250" y="18"/>
                  </a:lnTo>
                  <a:lnTo>
                    <a:pt x="250" y="18"/>
                  </a:lnTo>
                  <a:lnTo>
                    <a:pt x="248" y="16"/>
                  </a:lnTo>
                  <a:lnTo>
                    <a:pt x="248" y="16"/>
                  </a:lnTo>
                  <a:lnTo>
                    <a:pt x="246" y="14"/>
                  </a:lnTo>
                  <a:lnTo>
                    <a:pt x="244" y="16"/>
                  </a:lnTo>
                  <a:lnTo>
                    <a:pt x="240" y="14"/>
                  </a:lnTo>
                  <a:lnTo>
                    <a:pt x="240" y="14"/>
                  </a:lnTo>
                  <a:lnTo>
                    <a:pt x="238" y="14"/>
                  </a:lnTo>
                  <a:lnTo>
                    <a:pt x="236" y="14"/>
                  </a:lnTo>
                  <a:lnTo>
                    <a:pt x="236" y="14"/>
                  </a:lnTo>
                  <a:lnTo>
                    <a:pt x="238" y="14"/>
                  </a:lnTo>
                  <a:lnTo>
                    <a:pt x="238" y="12"/>
                  </a:lnTo>
                  <a:lnTo>
                    <a:pt x="236" y="10"/>
                  </a:lnTo>
                  <a:lnTo>
                    <a:pt x="236" y="10"/>
                  </a:lnTo>
                  <a:lnTo>
                    <a:pt x="234" y="10"/>
                  </a:lnTo>
                  <a:lnTo>
                    <a:pt x="232" y="12"/>
                  </a:lnTo>
                  <a:lnTo>
                    <a:pt x="230" y="12"/>
                  </a:lnTo>
                  <a:lnTo>
                    <a:pt x="230" y="10"/>
                  </a:lnTo>
                  <a:lnTo>
                    <a:pt x="230" y="10"/>
                  </a:lnTo>
                  <a:lnTo>
                    <a:pt x="230" y="12"/>
                  </a:lnTo>
                  <a:lnTo>
                    <a:pt x="228" y="12"/>
                  </a:lnTo>
                  <a:lnTo>
                    <a:pt x="228" y="12"/>
                  </a:lnTo>
                  <a:lnTo>
                    <a:pt x="230" y="10"/>
                  </a:lnTo>
                  <a:lnTo>
                    <a:pt x="230" y="8"/>
                  </a:lnTo>
                  <a:lnTo>
                    <a:pt x="226" y="6"/>
                  </a:lnTo>
                  <a:lnTo>
                    <a:pt x="224" y="6"/>
                  </a:lnTo>
                  <a:lnTo>
                    <a:pt x="224" y="8"/>
                  </a:lnTo>
                  <a:lnTo>
                    <a:pt x="222" y="12"/>
                  </a:lnTo>
                  <a:lnTo>
                    <a:pt x="222" y="12"/>
                  </a:lnTo>
                  <a:lnTo>
                    <a:pt x="220" y="14"/>
                  </a:lnTo>
                  <a:lnTo>
                    <a:pt x="222" y="16"/>
                  </a:lnTo>
                  <a:lnTo>
                    <a:pt x="222" y="18"/>
                  </a:lnTo>
                  <a:lnTo>
                    <a:pt x="220" y="20"/>
                  </a:lnTo>
                  <a:lnTo>
                    <a:pt x="220" y="18"/>
                  </a:lnTo>
                  <a:lnTo>
                    <a:pt x="218" y="16"/>
                  </a:lnTo>
                  <a:lnTo>
                    <a:pt x="218" y="18"/>
                  </a:lnTo>
                  <a:lnTo>
                    <a:pt x="216" y="18"/>
                  </a:lnTo>
                  <a:lnTo>
                    <a:pt x="214" y="18"/>
                  </a:lnTo>
                  <a:lnTo>
                    <a:pt x="216" y="16"/>
                  </a:lnTo>
                  <a:lnTo>
                    <a:pt x="216" y="14"/>
                  </a:lnTo>
                  <a:lnTo>
                    <a:pt x="218" y="12"/>
                  </a:lnTo>
                  <a:lnTo>
                    <a:pt x="218" y="12"/>
                  </a:lnTo>
                  <a:lnTo>
                    <a:pt x="216" y="12"/>
                  </a:lnTo>
                  <a:lnTo>
                    <a:pt x="214" y="14"/>
                  </a:lnTo>
                  <a:lnTo>
                    <a:pt x="214" y="14"/>
                  </a:lnTo>
                  <a:lnTo>
                    <a:pt x="214" y="12"/>
                  </a:lnTo>
                  <a:lnTo>
                    <a:pt x="216" y="10"/>
                  </a:lnTo>
                  <a:lnTo>
                    <a:pt x="216" y="10"/>
                  </a:lnTo>
                  <a:lnTo>
                    <a:pt x="214" y="10"/>
                  </a:lnTo>
                  <a:lnTo>
                    <a:pt x="212" y="8"/>
                  </a:lnTo>
                  <a:lnTo>
                    <a:pt x="214" y="8"/>
                  </a:lnTo>
                  <a:lnTo>
                    <a:pt x="216" y="8"/>
                  </a:lnTo>
                  <a:lnTo>
                    <a:pt x="218" y="8"/>
                  </a:lnTo>
                  <a:lnTo>
                    <a:pt x="220" y="4"/>
                  </a:lnTo>
                  <a:lnTo>
                    <a:pt x="218" y="2"/>
                  </a:lnTo>
                  <a:lnTo>
                    <a:pt x="216" y="4"/>
                  </a:lnTo>
                  <a:lnTo>
                    <a:pt x="216" y="2"/>
                  </a:lnTo>
                  <a:lnTo>
                    <a:pt x="216" y="0"/>
                  </a:lnTo>
                  <a:lnTo>
                    <a:pt x="216" y="0"/>
                  </a:lnTo>
                  <a:lnTo>
                    <a:pt x="214" y="0"/>
                  </a:lnTo>
                  <a:lnTo>
                    <a:pt x="212" y="0"/>
                  </a:lnTo>
                  <a:lnTo>
                    <a:pt x="210" y="0"/>
                  </a:lnTo>
                  <a:lnTo>
                    <a:pt x="210" y="2"/>
                  </a:lnTo>
                  <a:lnTo>
                    <a:pt x="210" y="2"/>
                  </a:lnTo>
                  <a:lnTo>
                    <a:pt x="210" y="4"/>
                  </a:lnTo>
                  <a:lnTo>
                    <a:pt x="210" y="6"/>
                  </a:lnTo>
                  <a:lnTo>
                    <a:pt x="208" y="6"/>
                  </a:lnTo>
                  <a:lnTo>
                    <a:pt x="208" y="4"/>
                  </a:lnTo>
                  <a:lnTo>
                    <a:pt x="206" y="4"/>
                  </a:lnTo>
                  <a:lnTo>
                    <a:pt x="204" y="6"/>
                  </a:lnTo>
                  <a:lnTo>
                    <a:pt x="206" y="6"/>
                  </a:lnTo>
                  <a:lnTo>
                    <a:pt x="208" y="6"/>
                  </a:lnTo>
                  <a:lnTo>
                    <a:pt x="208" y="8"/>
                  </a:lnTo>
                  <a:lnTo>
                    <a:pt x="208" y="8"/>
                  </a:lnTo>
                  <a:lnTo>
                    <a:pt x="206" y="10"/>
                  </a:lnTo>
                  <a:lnTo>
                    <a:pt x="206" y="12"/>
                  </a:lnTo>
                  <a:lnTo>
                    <a:pt x="206" y="12"/>
                  </a:lnTo>
                  <a:lnTo>
                    <a:pt x="206" y="14"/>
                  </a:lnTo>
                  <a:lnTo>
                    <a:pt x="206" y="14"/>
                  </a:lnTo>
                  <a:lnTo>
                    <a:pt x="204" y="16"/>
                  </a:lnTo>
                  <a:lnTo>
                    <a:pt x="206" y="18"/>
                  </a:lnTo>
                  <a:lnTo>
                    <a:pt x="204" y="18"/>
                  </a:lnTo>
                  <a:lnTo>
                    <a:pt x="202" y="18"/>
                  </a:lnTo>
                  <a:lnTo>
                    <a:pt x="202" y="18"/>
                  </a:lnTo>
                  <a:lnTo>
                    <a:pt x="202" y="20"/>
                  </a:lnTo>
                  <a:lnTo>
                    <a:pt x="200" y="20"/>
                  </a:lnTo>
                  <a:lnTo>
                    <a:pt x="200" y="18"/>
                  </a:lnTo>
                  <a:lnTo>
                    <a:pt x="202" y="14"/>
                  </a:lnTo>
                  <a:lnTo>
                    <a:pt x="200" y="14"/>
                  </a:lnTo>
                  <a:lnTo>
                    <a:pt x="200" y="12"/>
                  </a:lnTo>
                  <a:lnTo>
                    <a:pt x="202" y="10"/>
                  </a:lnTo>
                  <a:lnTo>
                    <a:pt x="202" y="6"/>
                  </a:lnTo>
                  <a:lnTo>
                    <a:pt x="200" y="6"/>
                  </a:lnTo>
                  <a:lnTo>
                    <a:pt x="200" y="6"/>
                  </a:lnTo>
                  <a:lnTo>
                    <a:pt x="196" y="12"/>
                  </a:lnTo>
                  <a:lnTo>
                    <a:pt x="196" y="14"/>
                  </a:lnTo>
                  <a:lnTo>
                    <a:pt x="192" y="18"/>
                  </a:lnTo>
                  <a:lnTo>
                    <a:pt x="192" y="20"/>
                  </a:lnTo>
                  <a:lnTo>
                    <a:pt x="192" y="22"/>
                  </a:lnTo>
                  <a:lnTo>
                    <a:pt x="192" y="24"/>
                  </a:lnTo>
                  <a:lnTo>
                    <a:pt x="190" y="28"/>
                  </a:lnTo>
                  <a:lnTo>
                    <a:pt x="188" y="28"/>
                  </a:lnTo>
                  <a:lnTo>
                    <a:pt x="188" y="28"/>
                  </a:lnTo>
                  <a:lnTo>
                    <a:pt x="188" y="26"/>
                  </a:lnTo>
                  <a:lnTo>
                    <a:pt x="190" y="22"/>
                  </a:lnTo>
                  <a:lnTo>
                    <a:pt x="188" y="20"/>
                  </a:lnTo>
                  <a:lnTo>
                    <a:pt x="190" y="18"/>
                  </a:lnTo>
                  <a:lnTo>
                    <a:pt x="188" y="16"/>
                  </a:lnTo>
                  <a:lnTo>
                    <a:pt x="192" y="12"/>
                  </a:lnTo>
                  <a:lnTo>
                    <a:pt x="192" y="10"/>
                  </a:lnTo>
                  <a:lnTo>
                    <a:pt x="194" y="10"/>
                  </a:lnTo>
                  <a:lnTo>
                    <a:pt x="194" y="8"/>
                  </a:lnTo>
                  <a:lnTo>
                    <a:pt x="190" y="8"/>
                  </a:lnTo>
                  <a:lnTo>
                    <a:pt x="190" y="6"/>
                  </a:lnTo>
                  <a:lnTo>
                    <a:pt x="188" y="6"/>
                  </a:lnTo>
                  <a:lnTo>
                    <a:pt x="188" y="8"/>
                  </a:lnTo>
                  <a:lnTo>
                    <a:pt x="188" y="10"/>
                  </a:lnTo>
                  <a:lnTo>
                    <a:pt x="188" y="8"/>
                  </a:lnTo>
                  <a:lnTo>
                    <a:pt x="186" y="6"/>
                  </a:lnTo>
                  <a:lnTo>
                    <a:pt x="184" y="6"/>
                  </a:lnTo>
                  <a:lnTo>
                    <a:pt x="182" y="6"/>
                  </a:lnTo>
                  <a:lnTo>
                    <a:pt x="182" y="10"/>
                  </a:lnTo>
                  <a:lnTo>
                    <a:pt x="182" y="12"/>
                  </a:lnTo>
                  <a:lnTo>
                    <a:pt x="180" y="10"/>
                  </a:lnTo>
                  <a:lnTo>
                    <a:pt x="180" y="10"/>
                  </a:lnTo>
                  <a:lnTo>
                    <a:pt x="178" y="10"/>
                  </a:lnTo>
                  <a:lnTo>
                    <a:pt x="178" y="12"/>
                  </a:lnTo>
                  <a:lnTo>
                    <a:pt x="182" y="14"/>
                  </a:lnTo>
                  <a:lnTo>
                    <a:pt x="182" y="14"/>
                  </a:lnTo>
                  <a:lnTo>
                    <a:pt x="182" y="16"/>
                  </a:lnTo>
                  <a:lnTo>
                    <a:pt x="180" y="14"/>
                  </a:lnTo>
                  <a:lnTo>
                    <a:pt x="178" y="16"/>
                  </a:lnTo>
                  <a:lnTo>
                    <a:pt x="178" y="18"/>
                  </a:lnTo>
                  <a:lnTo>
                    <a:pt x="180" y="18"/>
                  </a:lnTo>
                  <a:lnTo>
                    <a:pt x="178" y="20"/>
                  </a:lnTo>
                  <a:lnTo>
                    <a:pt x="176" y="18"/>
                  </a:lnTo>
                  <a:lnTo>
                    <a:pt x="176" y="18"/>
                  </a:lnTo>
                  <a:lnTo>
                    <a:pt x="174" y="20"/>
                  </a:lnTo>
                  <a:lnTo>
                    <a:pt x="172" y="20"/>
                  </a:lnTo>
                  <a:lnTo>
                    <a:pt x="172" y="22"/>
                  </a:lnTo>
                  <a:lnTo>
                    <a:pt x="174" y="22"/>
                  </a:lnTo>
                  <a:lnTo>
                    <a:pt x="170" y="24"/>
                  </a:lnTo>
                  <a:lnTo>
                    <a:pt x="170" y="26"/>
                  </a:lnTo>
                  <a:lnTo>
                    <a:pt x="172" y="28"/>
                  </a:lnTo>
                  <a:lnTo>
                    <a:pt x="170" y="28"/>
                  </a:lnTo>
                  <a:lnTo>
                    <a:pt x="172" y="30"/>
                  </a:lnTo>
                  <a:lnTo>
                    <a:pt x="174" y="30"/>
                  </a:lnTo>
                  <a:lnTo>
                    <a:pt x="172" y="32"/>
                  </a:lnTo>
                  <a:lnTo>
                    <a:pt x="170" y="32"/>
                  </a:lnTo>
                  <a:lnTo>
                    <a:pt x="168" y="28"/>
                  </a:lnTo>
                  <a:lnTo>
                    <a:pt x="168" y="28"/>
                  </a:lnTo>
                  <a:lnTo>
                    <a:pt x="168" y="26"/>
                  </a:lnTo>
                  <a:lnTo>
                    <a:pt x="166" y="26"/>
                  </a:lnTo>
                  <a:lnTo>
                    <a:pt x="164" y="26"/>
                  </a:lnTo>
                  <a:lnTo>
                    <a:pt x="162" y="26"/>
                  </a:lnTo>
                  <a:lnTo>
                    <a:pt x="158" y="22"/>
                  </a:lnTo>
                  <a:lnTo>
                    <a:pt x="156" y="22"/>
                  </a:lnTo>
                  <a:lnTo>
                    <a:pt x="156" y="24"/>
                  </a:lnTo>
                  <a:lnTo>
                    <a:pt x="154" y="22"/>
                  </a:lnTo>
                  <a:lnTo>
                    <a:pt x="154" y="24"/>
                  </a:lnTo>
                  <a:lnTo>
                    <a:pt x="150" y="24"/>
                  </a:lnTo>
                  <a:lnTo>
                    <a:pt x="150" y="26"/>
                  </a:lnTo>
                  <a:lnTo>
                    <a:pt x="154" y="28"/>
                  </a:lnTo>
                  <a:lnTo>
                    <a:pt x="154" y="28"/>
                  </a:lnTo>
                  <a:lnTo>
                    <a:pt x="156" y="30"/>
                  </a:lnTo>
                  <a:lnTo>
                    <a:pt x="160" y="30"/>
                  </a:lnTo>
                  <a:lnTo>
                    <a:pt x="158" y="32"/>
                  </a:lnTo>
                  <a:lnTo>
                    <a:pt x="158" y="34"/>
                  </a:lnTo>
                  <a:lnTo>
                    <a:pt x="160" y="38"/>
                  </a:lnTo>
                  <a:lnTo>
                    <a:pt x="160" y="38"/>
                  </a:lnTo>
                  <a:lnTo>
                    <a:pt x="158" y="38"/>
                  </a:lnTo>
                  <a:lnTo>
                    <a:pt x="156" y="34"/>
                  </a:lnTo>
                  <a:lnTo>
                    <a:pt x="154" y="34"/>
                  </a:lnTo>
                  <a:lnTo>
                    <a:pt x="154" y="32"/>
                  </a:lnTo>
                  <a:lnTo>
                    <a:pt x="152" y="34"/>
                  </a:lnTo>
                  <a:lnTo>
                    <a:pt x="150" y="36"/>
                  </a:lnTo>
                  <a:lnTo>
                    <a:pt x="150" y="34"/>
                  </a:lnTo>
                  <a:lnTo>
                    <a:pt x="148" y="34"/>
                  </a:lnTo>
                  <a:lnTo>
                    <a:pt x="148" y="36"/>
                  </a:lnTo>
                  <a:lnTo>
                    <a:pt x="146" y="38"/>
                  </a:lnTo>
                  <a:lnTo>
                    <a:pt x="146" y="40"/>
                  </a:lnTo>
                  <a:lnTo>
                    <a:pt x="148" y="42"/>
                  </a:lnTo>
                  <a:lnTo>
                    <a:pt x="150" y="44"/>
                  </a:lnTo>
                  <a:lnTo>
                    <a:pt x="148" y="42"/>
                  </a:lnTo>
                  <a:lnTo>
                    <a:pt x="148" y="42"/>
                  </a:lnTo>
                  <a:lnTo>
                    <a:pt x="146" y="44"/>
                  </a:lnTo>
                  <a:lnTo>
                    <a:pt x="144" y="46"/>
                  </a:lnTo>
                  <a:lnTo>
                    <a:pt x="142" y="48"/>
                  </a:lnTo>
                  <a:lnTo>
                    <a:pt x="142" y="48"/>
                  </a:lnTo>
                  <a:lnTo>
                    <a:pt x="144" y="46"/>
                  </a:lnTo>
                  <a:lnTo>
                    <a:pt x="142" y="44"/>
                  </a:lnTo>
                  <a:lnTo>
                    <a:pt x="144" y="40"/>
                  </a:lnTo>
                  <a:lnTo>
                    <a:pt x="144" y="34"/>
                  </a:lnTo>
                  <a:lnTo>
                    <a:pt x="142" y="34"/>
                  </a:lnTo>
                  <a:lnTo>
                    <a:pt x="140" y="40"/>
                  </a:lnTo>
                  <a:lnTo>
                    <a:pt x="140" y="42"/>
                  </a:lnTo>
                  <a:lnTo>
                    <a:pt x="140" y="44"/>
                  </a:lnTo>
                  <a:lnTo>
                    <a:pt x="138" y="46"/>
                  </a:lnTo>
                  <a:lnTo>
                    <a:pt x="138" y="44"/>
                  </a:lnTo>
                  <a:lnTo>
                    <a:pt x="138" y="42"/>
                  </a:lnTo>
                  <a:lnTo>
                    <a:pt x="138" y="38"/>
                  </a:lnTo>
                  <a:lnTo>
                    <a:pt x="136" y="38"/>
                  </a:lnTo>
                  <a:lnTo>
                    <a:pt x="134" y="38"/>
                  </a:lnTo>
                  <a:lnTo>
                    <a:pt x="132" y="42"/>
                  </a:lnTo>
                  <a:lnTo>
                    <a:pt x="134" y="44"/>
                  </a:lnTo>
                  <a:lnTo>
                    <a:pt x="134" y="46"/>
                  </a:lnTo>
                  <a:lnTo>
                    <a:pt x="136" y="48"/>
                  </a:lnTo>
                  <a:lnTo>
                    <a:pt x="138" y="50"/>
                  </a:lnTo>
                  <a:lnTo>
                    <a:pt x="136" y="54"/>
                  </a:lnTo>
                  <a:lnTo>
                    <a:pt x="134" y="50"/>
                  </a:lnTo>
                  <a:lnTo>
                    <a:pt x="132" y="48"/>
                  </a:lnTo>
                  <a:lnTo>
                    <a:pt x="130" y="44"/>
                  </a:lnTo>
                  <a:lnTo>
                    <a:pt x="130" y="44"/>
                  </a:lnTo>
                  <a:lnTo>
                    <a:pt x="126" y="44"/>
                  </a:lnTo>
                  <a:lnTo>
                    <a:pt x="126" y="46"/>
                  </a:lnTo>
                  <a:lnTo>
                    <a:pt x="130" y="48"/>
                  </a:lnTo>
                  <a:lnTo>
                    <a:pt x="132" y="48"/>
                  </a:lnTo>
                  <a:lnTo>
                    <a:pt x="132" y="50"/>
                  </a:lnTo>
                  <a:lnTo>
                    <a:pt x="130" y="50"/>
                  </a:lnTo>
                  <a:lnTo>
                    <a:pt x="128" y="50"/>
                  </a:lnTo>
                  <a:lnTo>
                    <a:pt x="130" y="52"/>
                  </a:lnTo>
                  <a:lnTo>
                    <a:pt x="126" y="52"/>
                  </a:lnTo>
                  <a:lnTo>
                    <a:pt x="126" y="48"/>
                  </a:lnTo>
                  <a:lnTo>
                    <a:pt x="126" y="48"/>
                  </a:lnTo>
                  <a:lnTo>
                    <a:pt x="126" y="46"/>
                  </a:lnTo>
                  <a:lnTo>
                    <a:pt x="124" y="48"/>
                  </a:lnTo>
                  <a:lnTo>
                    <a:pt x="124" y="50"/>
                  </a:lnTo>
                  <a:lnTo>
                    <a:pt x="124" y="52"/>
                  </a:lnTo>
                  <a:lnTo>
                    <a:pt x="124" y="54"/>
                  </a:lnTo>
                  <a:lnTo>
                    <a:pt x="122" y="54"/>
                  </a:lnTo>
                  <a:lnTo>
                    <a:pt x="120" y="54"/>
                  </a:lnTo>
                  <a:lnTo>
                    <a:pt x="118" y="56"/>
                  </a:lnTo>
                  <a:lnTo>
                    <a:pt x="118" y="56"/>
                  </a:lnTo>
                  <a:lnTo>
                    <a:pt x="120" y="56"/>
                  </a:lnTo>
                  <a:lnTo>
                    <a:pt x="122" y="58"/>
                  </a:lnTo>
                  <a:lnTo>
                    <a:pt x="120" y="58"/>
                  </a:lnTo>
                  <a:lnTo>
                    <a:pt x="118" y="60"/>
                  </a:lnTo>
                  <a:lnTo>
                    <a:pt x="120" y="60"/>
                  </a:lnTo>
                  <a:lnTo>
                    <a:pt x="118" y="62"/>
                  </a:lnTo>
                  <a:lnTo>
                    <a:pt x="116" y="62"/>
                  </a:lnTo>
                  <a:lnTo>
                    <a:pt x="116" y="62"/>
                  </a:lnTo>
                  <a:lnTo>
                    <a:pt x="118" y="64"/>
                  </a:lnTo>
                  <a:lnTo>
                    <a:pt x="116" y="64"/>
                  </a:lnTo>
                  <a:lnTo>
                    <a:pt x="114" y="62"/>
                  </a:lnTo>
                  <a:lnTo>
                    <a:pt x="112" y="62"/>
                  </a:lnTo>
                  <a:lnTo>
                    <a:pt x="112" y="64"/>
                  </a:lnTo>
                  <a:lnTo>
                    <a:pt x="112" y="66"/>
                  </a:lnTo>
                  <a:lnTo>
                    <a:pt x="112" y="66"/>
                  </a:lnTo>
                  <a:lnTo>
                    <a:pt x="110" y="68"/>
                  </a:lnTo>
                  <a:lnTo>
                    <a:pt x="108" y="70"/>
                  </a:lnTo>
                  <a:lnTo>
                    <a:pt x="110" y="70"/>
                  </a:lnTo>
                  <a:lnTo>
                    <a:pt x="116" y="68"/>
                  </a:lnTo>
                  <a:lnTo>
                    <a:pt x="116" y="70"/>
                  </a:lnTo>
                  <a:lnTo>
                    <a:pt x="118" y="68"/>
                  </a:lnTo>
                  <a:lnTo>
                    <a:pt x="120" y="68"/>
                  </a:lnTo>
                  <a:lnTo>
                    <a:pt x="120" y="70"/>
                  </a:lnTo>
                  <a:lnTo>
                    <a:pt x="118" y="72"/>
                  </a:lnTo>
                  <a:lnTo>
                    <a:pt x="118" y="74"/>
                  </a:lnTo>
                  <a:lnTo>
                    <a:pt x="118" y="76"/>
                  </a:lnTo>
                  <a:lnTo>
                    <a:pt x="116" y="74"/>
                  </a:lnTo>
                  <a:lnTo>
                    <a:pt x="116" y="72"/>
                  </a:lnTo>
                  <a:lnTo>
                    <a:pt x="114" y="74"/>
                  </a:lnTo>
                  <a:lnTo>
                    <a:pt x="114" y="72"/>
                  </a:lnTo>
                  <a:lnTo>
                    <a:pt x="112" y="72"/>
                  </a:lnTo>
                  <a:lnTo>
                    <a:pt x="112" y="72"/>
                  </a:lnTo>
                  <a:lnTo>
                    <a:pt x="112" y="74"/>
                  </a:lnTo>
                  <a:lnTo>
                    <a:pt x="110" y="74"/>
                  </a:lnTo>
                  <a:lnTo>
                    <a:pt x="108" y="74"/>
                  </a:lnTo>
                  <a:lnTo>
                    <a:pt x="110" y="74"/>
                  </a:lnTo>
                  <a:lnTo>
                    <a:pt x="110" y="76"/>
                  </a:lnTo>
                  <a:lnTo>
                    <a:pt x="110" y="76"/>
                  </a:lnTo>
                  <a:lnTo>
                    <a:pt x="108" y="78"/>
                  </a:lnTo>
                  <a:lnTo>
                    <a:pt x="108" y="80"/>
                  </a:lnTo>
                  <a:lnTo>
                    <a:pt x="108" y="82"/>
                  </a:lnTo>
                  <a:lnTo>
                    <a:pt x="108" y="80"/>
                  </a:lnTo>
                  <a:lnTo>
                    <a:pt x="108" y="76"/>
                  </a:lnTo>
                  <a:lnTo>
                    <a:pt x="106" y="76"/>
                  </a:lnTo>
                  <a:lnTo>
                    <a:pt x="104" y="76"/>
                  </a:lnTo>
                  <a:lnTo>
                    <a:pt x="102" y="76"/>
                  </a:lnTo>
                  <a:lnTo>
                    <a:pt x="102" y="76"/>
                  </a:lnTo>
                  <a:lnTo>
                    <a:pt x="102" y="74"/>
                  </a:lnTo>
                  <a:lnTo>
                    <a:pt x="100" y="74"/>
                  </a:lnTo>
                  <a:lnTo>
                    <a:pt x="98" y="76"/>
                  </a:lnTo>
                  <a:lnTo>
                    <a:pt x="100" y="78"/>
                  </a:lnTo>
                  <a:lnTo>
                    <a:pt x="104" y="78"/>
                  </a:lnTo>
                  <a:lnTo>
                    <a:pt x="106" y="80"/>
                  </a:lnTo>
                  <a:lnTo>
                    <a:pt x="104" y="82"/>
                  </a:lnTo>
                  <a:lnTo>
                    <a:pt x="100" y="82"/>
                  </a:lnTo>
                  <a:lnTo>
                    <a:pt x="98" y="82"/>
                  </a:lnTo>
                  <a:lnTo>
                    <a:pt x="98" y="82"/>
                  </a:lnTo>
                  <a:lnTo>
                    <a:pt x="96" y="84"/>
                  </a:lnTo>
                  <a:lnTo>
                    <a:pt x="98" y="84"/>
                  </a:lnTo>
                  <a:lnTo>
                    <a:pt x="96" y="88"/>
                  </a:lnTo>
                  <a:lnTo>
                    <a:pt x="98" y="86"/>
                  </a:lnTo>
                  <a:lnTo>
                    <a:pt x="100" y="84"/>
                  </a:lnTo>
                  <a:lnTo>
                    <a:pt x="102" y="84"/>
                  </a:lnTo>
                  <a:lnTo>
                    <a:pt x="104" y="86"/>
                  </a:lnTo>
                  <a:lnTo>
                    <a:pt x="100" y="86"/>
                  </a:lnTo>
                  <a:lnTo>
                    <a:pt x="100" y="88"/>
                  </a:lnTo>
                  <a:lnTo>
                    <a:pt x="100" y="90"/>
                  </a:lnTo>
                  <a:lnTo>
                    <a:pt x="104" y="92"/>
                  </a:lnTo>
                  <a:lnTo>
                    <a:pt x="104" y="94"/>
                  </a:lnTo>
                  <a:lnTo>
                    <a:pt x="102" y="92"/>
                  </a:lnTo>
                  <a:lnTo>
                    <a:pt x="100" y="92"/>
                  </a:lnTo>
                  <a:lnTo>
                    <a:pt x="98" y="90"/>
                  </a:lnTo>
                  <a:lnTo>
                    <a:pt x="96" y="90"/>
                  </a:lnTo>
                  <a:lnTo>
                    <a:pt x="96" y="92"/>
                  </a:lnTo>
                  <a:lnTo>
                    <a:pt x="98" y="94"/>
                  </a:lnTo>
                  <a:lnTo>
                    <a:pt x="94" y="94"/>
                  </a:lnTo>
                  <a:lnTo>
                    <a:pt x="92" y="96"/>
                  </a:lnTo>
                  <a:lnTo>
                    <a:pt x="92" y="96"/>
                  </a:lnTo>
                  <a:lnTo>
                    <a:pt x="94" y="98"/>
                  </a:lnTo>
                  <a:lnTo>
                    <a:pt x="98" y="96"/>
                  </a:lnTo>
                  <a:lnTo>
                    <a:pt x="98" y="98"/>
                  </a:lnTo>
                  <a:lnTo>
                    <a:pt x="100" y="98"/>
                  </a:lnTo>
                  <a:lnTo>
                    <a:pt x="100" y="98"/>
                  </a:lnTo>
                  <a:lnTo>
                    <a:pt x="102" y="100"/>
                  </a:lnTo>
                  <a:lnTo>
                    <a:pt x="102" y="102"/>
                  </a:lnTo>
                  <a:lnTo>
                    <a:pt x="98" y="98"/>
                  </a:lnTo>
                  <a:lnTo>
                    <a:pt x="96" y="98"/>
                  </a:lnTo>
                  <a:lnTo>
                    <a:pt x="96" y="100"/>
                  </a:lnTo>
                  <a:lnTo>
                    <a:pt x="92" y="100"/>
                  </a:lnTo>
                  <a:lnTo>
                    <a:pt x="92" y="102"/>
                  </a:lnTo>
                  <a:lnTo>
                    <a:pt x="90" y="104"/>
                  </a:lnTo>
                  <a:lnTo>
                    <a:pt x="90" y="102"/>
                  </a:lnTo>
                  <a:lnTo>
                    <a:pt x="86" y="104"/>
                  </a:lnTo>
                  <a:lnTo>
                    <a:pt x="84" y="104"/>
                  </a:lnTo>
                  <a:lnTo>
                    <a:pt x="84" y="106"/>
                  </a:lnTo>
                  <a:lnTo>
                    <a:pt x="86" y="106"/>
                  </a:lnTo>
                  <a:lnTo>
                    <a:pt x="88" y="108"/>
                  </a:lnTo>
                  <a:lnTo>
                    <a:pt x="86" y="108"/>
                  </a:lnTo>
                  <a:lnTo>
                    <a:pt x="84" y="108"/>
                  </a:lnTo>
                  <a:lnTo>
                    <a:pt x="84" y="108"/>
                  </a:lnTo>
                  <a:lnTo>
                    <a:pt x="86" y="110"/>
                  </a:lnTo>
                  <a:lnTo>
                    <a:pt x="84" y="112"/>
                  </a:lnTo>
                  <a:lnTo>
                    <a:pt x="84" y="110"/>
                  </a:lnTo>
                  <a:lnTo>
                    <a:pt x="82" y="110"/>
                  </a:lnTo>
                  <a:lnTo>
                    <a:pt x="82" y="110"/>
                  </a:lnTo>
                  <a:lnTo>
                    <a:pt x="84" y="112"/>
                  </a:lnTo>
                  <a:lnTo>
                    <a:pt x="82" y="112"/>
                  </a:lnTo>
                  <a:lnTo>
                    <a:pt x="84" y="114"/>
                  </a:lnTo>
                  <a:lnTo>
                    <a:pt x="84" y="114"/>
                  </a:lnTo>
                  <a:lnTo>
                    <a:pt x="84" y="116"/>
                  </a:lnTo>
                  <a:lnTo>
                    <a:pt x="82" y="116"/>
                  </a:lnTo>
                  <a:lnTo>
                    <a:pt x="80" y="114"/>
                  </a:lnTo>
                  <a:lnTo>
                    <a:pt x="80" y="116"/>
                  </a:lnTo>
                  <a:lnTo>
                    <a:pt x="80" y="118"/>
                  </a:lnTo>
                  <a:lnTo>
                    <a:pt x="82" y="118"/>
                  </a:lnTo>
                  <a:lnTo>
                    <a:pt x="84" y="118"/>
                  </a:lnTo>
                  <a:lnTo>
                    <a:pt x="84" y="120"/>
                  </a:lnTo>
                  <a:lnTo>
                    <a:pt x="86" y="120"/>
                  </a:lnTo>
                  <a:lnTo>
                    <a:pt x="88" y="120"/>
                  </a:lnTo>
                  <a:lnTo>
                    <a:pt x="86" y="122"/>
                  </a:lnTo>
                  <a:lnTo>
                    <a:pt x="86" y="122"/>
                  </a:lnTo>
                  <a:lnTo>
                    <a:pt x="84" y="122"/>
                  </a:lnTo>
                  <a:lnTo>
                    <a:pt x="84" y="122"/>
                  </a:lnTo>
                  <a:lnTo>
                    <a:pt x="80" y="122"/>
                  </a:lnTo>
                  <a:lnTo>
                    <a:pt x="78" y="124"/>
                  </a:lnTo>
                  <a:lnTo>
                    <a:pt x="78" y="124"/>
                  </a:lnTo>
                  <a:lnTo>
                    <a:pt x="80" y="124"/>
                  </a:lnTo>
                  <a:lnTo>
                    <a:pt x="82" y="126"/>
                  </a:lnTo>
                  <a:lnTo>
                    <a:pt x="82" y="128"/>
                  </a:lnTo>
                  <a:lnTo>
                    <a:pt x="82" y="130"/>
                  </a:lnTo>
                  <a:lnTo>
                    <a:pt x="80" y="128"/>
                  </a:lnTo>
                  <a:lnTo>
                    <a:pt x="80" y="128"/>
                  </a:lnTo>
                  <a:lnTo>
                    <a:pt x="78" y="128"/>
                  </a:lnTo>
                  <a:lnTo>
                    <a:pt x="78" y="130"/>
                  </a:lnTo>
                  <a:lnTo>
                    <a:pt x="78" y="132"/>
                  </a:lnTo>
                  <a:lnTo>
                    <a:pt x="80" y="132"/>
                  </a:lnTo>
                  <a:lnTo>
                    <a:pt x="80" y="134"/>
                  </a:lnTo>
                  <a:lnTo>
                    <a:pt x="78" y="134"/>
                  </a:lnTo>
                  <a:lnTo>
                    <a:pt x="78" y="132"/>
                  </a:lnTo>
                  <a:lnTo>
                    <a:pt x="76" y="134"/>
                  </a:lnTo>
                  <a:lnTo>
                    <a:pt x="76" y="136"/>
                  </a:lnTo>
                  <a:lnTo>
                    <a:pt x="78" y="136"/>
                  </a:lnTo>
                  <a:lnTo>
                    <a:pt x="78" y="136"/>
                  </a:lnTo>
                  <a:lnTo>
                    <a:pt x="78" y="138"/>
                  </a:lnTo>
                  <a:lnTo>
                    <a:pt x="76" y="136"/>
                  </a:lnTo>
                  <a:lnTo>
                    <a:pt x="74" y="138"/>
                  </a:lnTo>
                  <a:lnTo>
                    <a:pt x="74" y="140"/>
                  </a:lnTo>
                  <a:lnTo>
                    <a:pt x="76" y="140"/>
                  </a:lnTo>
                  <a:lnTo>
                    <a:pt x="76" y="142"/>
                  </a:lnTo>
                  <a:lnTo>
                    <a:pt x="76" y="144"/>
                  </a:lnTo>
                  <a:lnTo>
                    <a:pt x="78" y="144"/>
                  </a:lnTo>
                  <a:lnTo>
                    <a:pt x="78" y="142"/>
                  </a:lnTo>
                  <a:lnTo>
                    <a:pt x="80" y="142"/>
                  </a:lnTo>
                  <a:lnTo>
                    <a:pt x="78" y="144"/>
                  </a:lnTo>
                  <a:lnTo>
                    <a:pt x="78" y="144"/>
                  </a:lnTo>
                  <a:lnTo>
                    <a:pt x="76" y="146"/>
                  </a:lnTo>
                  <a:lnTo>
                    <a:pt x="74" y="146"/>
                  </a:lnTo>
                  <a:lnTo>
                    <a:pt x="72" y="148"/>
                  </a:lnTo>
                  <a:lnTo>
                    <a:pt x="72" y="148"/>
                  </a:lnTo>
                  <a:lnTo>
                    <a:pt x="70" y="150"/>
                  </a:lnTo>
                  <a:lnTo>
                    <a:pt x="68" y="150"/>
                  </a:lnTo>
                  <a:lnTo>
                    <a:pt x="70" y="152"/>
                  </a:lnTo>
                  <a:lnTo>
                    <a:pt x="70" y="152"/>
                  </a:lnTo>
                  <a:lnTo>
                    <a:pt x="66" y="152"/>
                  </a:lnTo>
                  <a:lnTo>
                    <a:pt x="64" y="154"/>
                  </a:lnTo>
                  <a:lnTo>
                    <a:pt x="66" y="156"/>
                  </a:lnTo>
                  <a:lnTo>
                    <a:pt x="68" y="156"/>
                  </a:lnTo>
                  <a:lnTo>
                    <a:pt x="66" y="158"/>
                  </a:lnTo>
                  <a:lnTo>
                    <a:pt x="64" y="160"/>
                  </a:lnTo>
                  <a:lnTo>
                    <a:pt x="64" y="160"/>
                  </a:lnTo>
                  <a:lnTo>
                    <a:pt x="62" y="158"/>
                  </a:lnTo>
                  <a:lnTo>
                    <a:pt x="62" y="156"/>
                  </a:lnTo>
                  <a:lnTo>
                    <a:pt x="60" y="158"/>
                  </a:lnTo>
                  <a:lnTo>
                    <a:pt x="60" y="158"/>
                  </a:lnTo>
                  <a:lnTo>
                    <a:pt x="60" y="160"/>
                  </a:lnTo>
                  <a:lnTo>
                    <a:pt x="58" y="160"/>
                  </a:lnTo>
                  <a:lnTo>
                    <a:pt x="58" y="162"/>
                  </a:lnTo>
                  <a:lnTo>
                    <a:pt x="58" y="162"/>
                  </a:lnTo>
                  <a:lnTo>
                    <a:pt x="56" y="162"/>
                  </a:lnTo>
                  <a:lnTo>
                    <a:pt x="56" y="164"/>
                  </a:lnTo>
                  <a:lnTo>
                    <a:pt x="56" y="166"/>
                  </a:lnTo>
                  <a:lnTo>
                    <a:pt x="52" y="168"/>
                  </a:lnTo>
                  <a:lnTo>
                    <a:pt x="54" y="168"/>
                  </a:lnTo>
                  <a:lnTo>
                    <a:pt x="52" y="170"/>
                  </a:lnTo>
                  <a:lnTo>
                    <a:pt x="52" y="172"/>
                  </a:lnTo>
                  <a:lnTo>
                    <a:pt x="50" y="174"/>
                  </a:lnTo>
                  <a:lnTo>
                    <a:pt x="50" y="174"/>
                  </a:lnTo>
                  <a:lnTo>
                    <a:pt x="52" y="174"/>
                  </a:lnTo>
                  <a:lnTo>
                    <a:pt x="54" y="174"/>
                  </a:lnTo>
                  <a:lnTo>
                    <a:pt x="54" y="174"/>
                  </a:lnTo>
                  <a:lnTo>
                    <a:pt x="52" y="176"/>
                  </a:lnTo>
                  <a:lnTo>
                    <a:pt x="52" y="178"/>
                  </a:lnTo>
                  <a:lnTo>
                    <a:pt x="52" y="180"/>
                  </a:lnTo>
                  <a:lnTo>
                    <a:pt x="56" y="178"/>
                  </a:lnTo>
                  <a:lnTo>
                    <a:pt x="58" y="178"/>
                  </a:lnTo>
                  <a:lnTo>
                    <a:pt x="62" y="174"/>
                  </a:lnTo>
                  <a:lnTo>
                    <a:pt x="62" y="174"/>
                  </a:lnTo>
                  <a:lnTo>
                    <a:pt x="60" y="174"/>
                  </a:lnTo>
                  <a:lnTo>
                    <a:pt x="62" y="172"/>
                  </a:lnTo>
                  <a:lnTo>
                    <a:pt x="62" y="168"/>
                  </a:lnTo>
                  <a:lnTo>
                    <a:pt x="64" y="168"/>
                  </a:lnTo>
                  <a:lnTo>
                    <a:pt x="64" y="168"/>
                  </a:lnTo>
                  <a:lnTo>
                    <a:pt x="66" y="168"/>
                  </a:lnTo>
                  <a:lnTo>
                    <a:pt x="68" y="168"/>
                  </a:lnTo>
                  <a:lnTo>
                    <a:pt x="64" y="170"/>
                  </a:lnTo>
                  <a:lnTo>
                    <a:pt x="64" y="172"/>
                  </a:lnTo>
                  <a:lnTo>
                    <a:pt x="68" y="172"/>
                  </a:lnTo>
                  <a:lnTo>
                    <a:pt x="66" y="174"/>
                  </a:lnTo>
                  <a:lnTo>
                    <a:pt x="64" y="174"/>
                  </a:lnTo>
                  <a:lnTo>
                    <a:pt x="62" y="178"/>
                  </a:lnTo>
                  <a:lnTo>
                    <a:pt x="64" y="180"/>
                  </a:lnTo>
                  <a:lnTo>
                    <a:pt x="62" y="180"/>
                  </a:lnTo>
                  <a:lnTo>
                    <a:pt x="62" y="182"/>
                  </a:lnTo>
                  <a:lnTo>
                    <a:pt x="60" y="182"/>
                  </a:lnTo>
                  <a:lnTo>
                    <a:pt x="58" y="180"/>
                  </a:lnTo>
                  <a:lnTo>
                    <a:pt x="56" y="180"/>
                  </a:lnTo>
                  <a:lnTo>
                    <a:pt x="54" y="182"/>
                  </a:lnTo>
                  <a:lnTo>
                    <a:pt x="54" y="184"/>
                  </a:lnTo>
                  <a:lnTo>
                    <a:pt x="52" y="186"/>
                  </a:lnTo>
                  <a:lnTo>
                    <a:pt x="50" y="186"/>
                  </a:lnTo>
                  <a:lnTo>
                    <a:pt x="52" y="184"/>
                  </a:lnTo>
                  <a:lnTo>
                    <a:pt x="52" y="184"/>
                  </a:lnTo>
                  <a:lnTo>
                    <a:pt x="52" y="182"/>
                  </a:lnTo>
                  <a:lnTo>
                    <a:pt x="52" y="180"/>
                  </a:lnTo>
                  <a:lnTo>
                    <a:pt x="50" y="178"/>
                  </a:lnTo>
                  <a:lnTo>
                    <a:pt x="48" y="178"/>
                  </a:lnTo>
                  <a:lnTo>
                    <a:pt x="48" y="180"/>
                  </a:lnTo>
                  <a:lnTo>
                    <a:pt x="44" y="180"/>
                  </a:lnTo>
                  <a:lnTo>
                    <a:pt x="44" y="180"/>
                  </a:lnTo>
                  <a:lnTo>
                    <a:pt x="48" y="180"/>
                  </a:lnTo>
                  <a:lnTo>
                    <a:pt x="44" y="184"/>
                  </a:lnTo>
                  <a:lnTo>
                    <a:pt x="42" y="182"/>
                  </a:lnTo>
                  <a:lnTo>
                    <a:pt x="40" y="182"/>
                  </a:lnTo>
                  <a:lnTo>
                    <a:pt x="38" y="184"/>
                  </a:lnTo>
                  <a:lnTo>
                    <a:pt x="40" y="186"/>
                  </a:lnTo>
                  <a:lnTo>
                    <a:pt x="42" y="184"/>
                  </a:lnTo>
                  <a:lnTo>
                    <a:pt x="42" y="186"/>
                  </a:lnTo>
                  <a:lnTo>
                    <a:pt x="40" y="186"/>
                  </a:lnTo>
                  <a:lnTo>
                    <a:pt x="38" y="188"/>
                  </a:lnTo>
                  <a:lnTo>
                    <a:pt x="36" y="188"/>
                  </a:lnTo>
                  <a:lnTo>
                    <a:pt x="36" y="188"/>
                  </a:lnTo>
                  <a:lnTo>
                    <a:pt x="36" y="188"/>
                  </a:lnTo>
                  <a:lnTo>
                    <a:pt x="38" y="190"/>
                  </a:lnTo>
                  <a:lnTo>
                    <a:pt x="40" y="190"/>
                  </a:lnTo>
                  <a:lnTo>
                    <a:pt x="40" y="192"/>
                  </a:lnTo>
                  <a:lnTo>
                    <a:pt x="42" y="192"/>
                  </a:lnTo>
                  <a:lnTo>
                    <a:pt x="42" y="194"/>
                  </a:lnTo>
                  <a:lnTo>
                    <a:pt x="38" y="192"/>
                  </a:lnTo>
                  <a:lnTo>
                    <a:pt x="38" y="190"/>
                  </a:lnTo>
                  <a:lnTo>
                    <a:pt x="36" y="190"/>
                  </a:lnTo>
                  <a:lnTo>
                    <a:pt x="34" y="188"/>
                  </a:lnTo>
                  <a:lnTo>
                    <a:pt x="34" y="188"/>
                  </a:lnTo>
                  <a:lnTo>
                    <a:pt x="32" y="188"/>
                  </a:lnTo>
                  <a:lnTo>
                    <a:pt x="32" y="190"/>
                  </a:lnTo>
                  <a:lnTo>
                    <a:pt x="34" y="192"/>
                  </a:lnTo>
                  <a:lnTo>
                    <a:pt x="36" y="194"/>
                  </a:lnTo>
                  <a:lnTo>
                    <a:pt x="38" y="194"/>
                  </a:lnTo>
                  <a:lnTo>
                    <a:pt x="40" y="196"/>
                  </a:lnTo>
                  <a:lnTo>
                    <a:pt x="38" y="196"/>
                  </a:lnTo>
                  <a:lnTo>
                    <a:pt x="34" y="194"/>
                  </a:lnTo>
                  <a:lnTo>
                    <a:pt x="30" y="190"/>
                  </a:lnTo>
                  <a:lnTo>
                    <a:pt x="30" y="192"/>
                  </a:lnTo>
                  <a:lnTo>
                    <a:pt x="28" y="190"/>
                  </a:lnTo>
                  <a:lnTo>
                    <a:pt x="26" y="190"/>
                  </a:lnTo>
                  <a:lnTo>
                    <a:pt x="24" y="188"/>
                  </a:lnTo>
                  <a:lnTo>
                    <a:pt x="22" y="190"/>
                  </a:lnTo>
                  <a:lnTo>
                    <a:pt x="24" y="192"/>
                  </a:lnTo>
                  <a:lnTo>
                    <a:pt x="22" y="194"/>
                  </a:lnTo>
                  <a:lnTo>
                    <a:pt x="24" y="194"/>
                  </a:lnTo>
                  <a:lnTo>
                    <a:pt x="28" y="194"/>
                  </a:lnTo>
                  <a:lnTo>
                    <a:pt x="28" y="194"/>
                  </a:lnTo>
                  <a:lnTo>
                    <a:pt x="26" y="196"/>
                  </a:lnTo>
                  <a:lnTo>
                    <a:pt x="28" y="196"/>
                  </a:lnTo>
                  <a:lnTo>
                    <a:pt x="30" y="194"/>
                  </a:lnTo>
                  <a:lnTo>
                    <a:pt x="32" y="194"/>
                  </a:lnTo>
                  <a:lnTo>
                    <a:pt x="32" y="196"/>
                  </a:lnTo>
                  <a:lnTo>
                    <a:pt x="28" y="198"/>
                  </a:lnTo>
                  <a:lnTo>
                    <a:pt x="26" y="200"/>
                  </a:lnTo>
                  <a:lnTo>
                    <a:pt x="24" y="200"/>
                  </a:lnTo>
                  <a:lnTo>
                    <a:pt x="22" y="196"/>
                  </a:lnTo>
                  <a:lnTo>
                    <a:pt x="22" y="196"/>
                  </a:lnTo>
                  <a:lnTo>
                    <a:pt x="20" y="198"/>
                  </a:lnTo>
                  <a:lnTo>
                    <a:pt x="18" y="196"/>
                  </a:lnTo>
                  <a:lnTo>
                    <a:pt x="16" y="196"/>
                  </a:lnTo>
                  <a:lnTo>
                    <a:pt x="16" y="196"/>
                  </a:lnTo>
                  <a:lnTo>
                    <a:pt x="14" y="198"/>
                  </a:lnTo>
                  <a:lnTo>
                    <a:pt x="14" y="198"/>
                  </a:lnTo>
                  <a:lnTo>
                    <a:pt x="18" y="198"/>
                  </a:lnTo>
                  <a:lnTo>
                    <a:pt x="20" y="200"/>
                  </a:lnTo>
                  <a:lnTo>
                    <a:pt x="24" y="202"/>
                  </a:lnTo>
                  <a:lnTo>
                    <a:pt x="22" y="204"/>
                  </a:lnTo>
                  <a:lnTo>
                    <a:pt x="24" y="206"/>
                  </a:lnTo>
                  <a:lnTo>
                    <a:pt x="22" y="206"/>
                  </a:lnTo>
                  <a:lnTo>
                    <a:pt x="22" y="206"/>
                  </a:lnTo>
                  <a:lnTo>
                    <a:pt x="22" y="202"/>
                  </a:lnTo>
                  <a:lnTo>
                    <a:pt x="20" y="202"/>
                  </a:lnTo>
                  <a:lnTo>
                    <a:pt x="16" y="202"/>
                  </a:lnTo>
                  <a:lnTo>
                    <a:pt x="18" y="204"/>
                  </a:lnTo>
                  <a:lnTo>
                    <a:pt x="18" y="204"/>
                  </a:lnTo>
                  <a:lnTo>
                    <a:pt x="14" y="202"/>
                  </a:lnTo>
                  <a:lnTo>
                    <a:pt x="12" y="206"/>
                  </a:lnTo>
                  <a:lnTo>
                    <a:pt x="14" y="208"/>
                  </a:lnTo>
                  <a:lnTo>
                    <a:pt x="12" y="208"/>
                  </a:lnTo>
                  <a:lnTo>
                    <a:pt x="12" y="208"/>
                  </a:lnTo>
                  <a:lnTo>
                    <a:pt x="10" y="206"/>
                  </a:lnTo>
                  <a:lnTo>
                    <a:pt x="8" y="206"/>
                  </a:lnTo>
                  <a:lnTo>
                    <a:pt x="8" y="208"/>
                  </a:lnTo>
                  <a:lnTo>
                    <a:pt x="8" y="208"/>
                  </a:lnTo>
                  <a:lnTo>
                    <a:pt x="6" y="206"/>
                  </a:lnTo>
                  <a:lnTo>
                    <a:pt x="4" y="204"/>
                  </a:lnTo>
                  <a:lnTo>
                    <a:pt x="2" y="206"/>
                  </a:lnTo>
                  <a:lnTo>
                    <a:pt x="4" y="206"/>
                  </a:lnTo>
                  <a:lnTo>
                    <a:pt x="6" y="208"/>
                  </a:lnTo>
                  <a:lnTo>
                    <a:pt x="4" y="210"/>
                  </a:lnTo>
                  <a:lnTo>
                    <a:pt x="6" y="210"/>
                  </a:lnTo>
                  <a:lnTo>
                    <a:pt x="8" y="210"/>
                  </a:lnTo>
                  <a:lnTo>
                    <a:pt x="12" y="210"/>
                  </a:lnTo>
                  <a:lnTo>
                    <a:pt x="14" y="212"/>
                  </a:lnTo>
                  <a:lnTo>
                    <a:pt x="18" y="212"/>
                  </a:lnTo>
                  <a:lnTo>
                    <a:pt x="18" y="212"/>
                  </a:lnTo>
                  <a:lnTo>
                    <a:pt x="20" y="212"/>
                  </a:lnTo>
                  <a:lnTo>
                    <a:pt x="18" y="214"/>
                  </a:lnTo>
                  <a:lnTo>
                    <a:pt x="16" y="214"/>
                  </a:lnTo>
                  <a:lnTo>
                    <a:pt x="14" y="214"/>
                  </a:lnTo>
                  <a:lnTo>
                    <a:pt x="10" y="212"/>
                  </a:lnTo>
                  <a:lnTo>
                    <a:pt x="8" y="212"/>
                  </a:lnTo>
                  <a:lnTo>
                    <a:pt x="6" y="212"/>
                  </a:lnTo>
                  <a:lnTo>
                    <a:pt x="4" y="214"/>
                  </a:lnTo>
                  <a:lnTo>
                    <a:pt x="2" y="214"/>
                  </a:lnTo>
                  <a:lnTo>
                    <a:pt x="2" y="216"/>
                  </a:lnTo>
                  <a:lnTo>
                    <a:pt x="6" y="216"/>
                  </a:lnTo>
                  <a:lnTo>
                    <a:pt x="4" y="218"/>
                  </a:lnTo>
                  <a:lnTo>
                    <a:pt x="6" y="220"/>
                  </a:lnTo>
                  <a:lnTo>
                    <a:pt x="8" y="218"/>
                  </a:lnTo>
                  <a:lnTo>
                    <a:pt x="10" y="218"/>
                  </a:lnTo>
                  <a:lnTo>
                    <a:pt x="8" y="220"/>
                  </a:lnTo>
                  <a:lnTo>
                    <a:pt x="6" y="220"/>
                  </a:lnTo>
                  <a:lnTo>
                    <a:pt x="4" y="220"/>
                  </a:lnTo>
                  <a:lnTo>
                    <a:pt x="4" y="220"/>
                  </a:lnTo>
                  <a:lnTo>
                    <a:pt x="2" y="222"/>
                  </a:lnTo>
                  <a:lnTo>
                    <a:pt x="4" y="222"/>
                  </a:lnTo>
                  <a:lnTo>
                    <a:pt x="6" y="222"/>
                  </a:lnTo>
                  <a:lnTo>
                    <a:pt x="4" y="222"/>
                  </a:lnTo>
                  <a:lnTo>
                    <a:pt x="2" y="222"/>
                  </a:lnTo>
                  <a:lnTo>
                    <a:pt x="4" y="224"/>
                  </a:lnTo>
                  <a:lnTo>
                    <a:pt x="4" y="224"/>
                  </a:lnTo>
                  <a:lnTo>
                    <a:pt x="6" y="226"/>
                  </a:lnTo>
                  <a:lnTo>
                    <a:pt x="8" y="226"/>
                  </a:lnTo>
                  <a:lnTo>
                    <a:pt x="10" y="226"/>
                  </a:lnTo>
                  <a:lnTo>
                    <a:pt x="14" y="224"/>
                  </a:lnTo>
                  <a:lnTo>
                    <a:pt x="16" y="226"/>
                  </a:lnTo>
                  <a:lnTo>
                    <a:pt x="16" y="226"/>
                  </a:lnTo>
                  <a:lnTo>
                    <a:pt x="18" y="224"/>
                  </a:lnTo>
                  <a:lnTo>
                    <a:pt x="18" y="222"/>
                  </a:lnTo>
                  <a:lnTo>
                    <a:pt x="20" y="222"/>
                  </a:lnTo>
                  <a:lnTo>
                    <a:pt x="20" y="224"/>
                  </a:lnTo>
                  <a:lnTo>
                    <a:pt x="22" y="224"/>
                  </a:lnTo>
                  <a:lnTo>
                    <a:pt x="26" y="222"/>
                  </a:lnTo>
                  <a:lnTo>
                    <a:pt x="26" y="222"/>
                  </a:lnTo>
                  <a:lnTo>
                    <a:pt x="26" y="224"/>
                  </a:lnTo>
                  <a:lnTo>
                    <a:pt x="24" y="224"/>
                  </a:lnTo>
                  <a:lnTo>
                    <a:pt x="28" y="226"/>
                  </a:lnTo>
                  <a:lnTo>
                    <a:pt x="28" y="224"/>
                  </a:lnTo>
                  <a:lnTo>
                    <a:pt x="28" y="222"/>
                  </a:lnTo>
                  <a:lnTo>
                    <a:pt x="30" y="220"/>
                  </a:lnTo>
                  <a:lnTo>
                    <a:pt x="30" y="222"/>
                  </a:lnTo>
                  <a:lnTo>
                    <a:pt x="30" y="224"/>
                  </a:lnTo>
                  <a:lnTo>
                    <a:pt x="30" y="226"/>
                  </a:lnTo>
                  <a:lnTo>
                    <a:pt x="26" y="228"/>
                  </a:lnTo>
                  <a:lnTo>
                    <a:pt x="24" y="228"/>
                  </a:lnTo>
                  <a:lnTo>
                    <a:pt x="26" y="230"/>
                  </a:lnTo>
                  <a:lnTo>
                    <a:pt x="24" y="230"/>
                  </a:lnTo>
                  <a:lnTo>
                    <a:pt x="22" y="230"/>
                  </a:lnTo>
                  <a:lnTo>
                    <a:pt x="22" y="230"/>
                  </a:lnTo>
                  <a:lnTo>
                    <a:pt x="22" y="228"/>
                  </a:lnTo>
                  <a:lnTo>
                    <a:pt x="22" y="226"/>
                  </a:lnTo>
                  <a:lnTo>
                    <a:pt x="20" y="226"/>
                  </a:lnTo>
                  <a:lnTo>
                    <a:pt x="18" y="228"/>
                  </a:lnTo>
                  <a:lnTo>
                    <a:pt x="18" y="230"/>
                  </a:lnTo>
                  <a:lnTo>
                    <a:pt x="16" y="228"/>
                  </a:lnTo>
                  <a:lnTo>
                    <a:pt x="14" y="228"/>
                  </a:lnTo>
                  <a:lnTo>
                    <a:pt x="10" y="228"/>
                  </a:lnTo>
                  <a:lnTo>
                    <a:pt x="10" y="228"/>
                  </a:lnTo>
                  <a:lnTo>
                    <a:pt x="6" y="228"/>
                  </a:lnTo>
                  <a:lnTo>
                    <a:pt x="4" y="228"/>
                  </a:lnTo>
                  <a:lnTo>
                    <a:pt x="2" y="228"/>
                  </a:lnTo>
                  <a:lnTo>
                    <a:pt x="2" y="228"/>
                  </a:lnTo>
                  <a:lnTo>
                    <a:pt x="4" y="230"/>
                  </a:lnTo>
                  <a:lnTo>
                    <a:pt x="2" y="230"/>
                  </a:lnTo>
                  <a:lnTo>
                    <a:pt x="4" y="232"/>
                  </a:lnTo>
                  <a:lnTo>
                    <a:pt x="6" y="232"/>
                  </a:lnTo>
                  <a:lnTo>
                    <a:pt x="6" y="230"/>
                  </a:lnTo>
                  <a:lnTo>
                    <a:pt x="8" y="230"/>
                  </a:lnTo>
                  <a:lnTo>
                    <a:pt x="6" y="232"/>
                  </a:lnTo>
                  <a:lnTo>
                    <a:pt x="6" y="234"/>
                  </a:lnTo>
                  <a:lnTo>
                    <a:pt x="6" y="236"/>
                  </a:lnTo>
                  <a:lnTo>
                    <a:pt x="4" y="234"/>
                  </a:lnTo>
                  <a:lnTo>
                    <a:pt x="4" y="236"/>
                  </a:lnTo>
                  <a:lnTo>
                    <a:pt x="6" y="238"/>
                  </a:lnTo>
                  <a:lnTo>
                    <a:pt x="10" y="234"/>
                  </a:lnTo>
                  <a:lnTo>
                    <a:pt x="12" y="236"/>
                  </a:lnTo>
                  <a:lnTo>
                    <a:pt x="10" y="236"/>
                  </a:lnTo>
                  <a:lnTo>
                    <a:pt x="12" y="238"/>
                  </a:lnTo>
                  <a:lnTo>
                    <a:pt x="8" y="240"/>
                  </a:lnTo>
                  <a:lnTo>
                    <a:pt x="8" y="240"/>
                  </a:lnTo>
                  <a:lnTo>
                    <a:pt x="10" y="242"/>
                  </a:lnTo>
                  <a:lnTo>
                    <a:pt x="10" y="242"/>
                  </a:lnTo>
                  <a:lnTo>
                    <a:pt x="10" y="244"/>
                  </a:lnTo>
                  <a:lnTo>
                    <a:pt x="10" y="246"/>
                  </a:lnTo>
                  <a:lnTo>
                    <a:pt x="10" y="246"/>
                  </a:lnTo>
                  <a:lnTo>
                    <a:pt x="12" y="244"/>
                  </a:lnTo>
                  <a:lnTo>
                    <a:pt x="14" y="244"/>
                  </a:lnTo>
                  <a:lnTo>
                    <a:pt x="16" y="240"/>
                  </a:lnTo>
                  <a:lnTo>
                    <a:pt x="20" y="238"/>
                  </a:lnTo>
                  <a:lnTo>
                    <a:pt x="22" y="238"/>
                  </a:lnTo>
                  <a:lnTo>
                    <a:pt x="24" y="238"/>
                  </a:lnTo>
                  <a:lnTo>
                    <a:pt x="22" y="240"/>
                  </a:lnTo>
                  <a:lnTo>
                    <a:pt x="20" y="242"/>
                  </a:lnTo>
                  <a:lnTo>
                    <a:pt x="20" y="244"/>
                  </a:lnTo>
                  <a:lnTo>
                    <a:pt x="20" y="246"/>
                  </a:lnTo>
                  <a:lnTo>
                    <a:pt x="18" y="244"/>
                  </a:lnTo>
                  <a:lnTo>
                    <a:pt x="18" y="242"/>
                  </a:lnTo>
                  <a:lnTo>
                    <a:pt x="16" y="242"/>
                  </a:lnTo>
                  <a:lnTo>
                    <a:pt x="16" y="244"/>
                  </a:lnTo>
                  <a:lnTo>
                    <a:pt x="14" y="244"/>
                  </a:lnTo>
                  <a:lnTo>
                    <a:pt x="16" y="246"/>
                  </a:lnTo>
                  <a:lnTo>
                    <a:pt x="14" y="248"/>
                  </a:lnTo>
                  <a:lnTo>
                    <a:pt x="14" y="248"/>
                  </a:lnTo>
                  <a:lnTo>
                    <a:pt x="12" y="250"/>
                  </a:lnTo>
                  <a:lnTo>
                    <a:pt x="14" y="250"/>
                  </a:lnTo>
                  <a:lnTo>
                    <a:pt x="16" y="250"/>
                  </a:lnTo>
                  <a:lnTo>
                    <a:pt x="18" y="252"/>
                  </a:lnTo>
                  <a:lnTo>
                    <a:pt x="16" y="252"/>
                  </a:lnTo>
                  <a:lnTo>
                    <a:pt x="14" y="254"/>
                  </a:lnTo>
                  <a:lnTo>
                    <a:pt x="14" y="256"/>
                  </a:lnTo>
                  <a:lnTo>
                    <a:pt x="12" y="254"/>
                  </a:lnTo>
                  <a:lnTo>
                    <a:pt x="10" y="254"/>
                  </a:lnTo>
                  <a:lnTo>
                    <a:pt x="10" y="256"/>
                  </a:lnTo>
                  <a:lnTo>
                    <a:pt x="10" y="254"/>
                  </a:lnTo>
                  <a:lnTo>
                    <a:pt x="8" y="254"/>
                  </a:lnTo>
                  <a:lnTo>
                    <a:pt x="6" y="258"/>
                  </a:lnTo>
                  <a:lnTo>
                    <a:pt x="6" y="260"/>
                  </a:lnTo>
                  <a:lnTo>
                    <a:pt x="10" y="264"/>
                  </a:lnTo>
                  <a:lnTo>
                    <a:pt x="10" y="262"/>
                  </a:lnTo>
                  <a:lnTo>
                    <a:pt x="12" y="262"/>
                  </a:lnTo>
                  <a:lnTo>
                    <a:pt x="14" y="262"/>
                  </a:lnTo>
                  <a:lnTo>
                    <a:pt x="12" y="260"/>
                  </a:lnTo>
                  <a:lnTo>
                    <a:pt x="14" y="258"/>
                  </a:lnTo>
                  <a:lnTo>
                    <a:pt x="16" y="260"/>
                  </a:lnTo>
                  <a:lnTo>
                    <a:pt x="16" y="260"/>
                  </a:lnTo>
                  <a:lnTo>
                    <a:pt x="16" y="262"/>
                  </a:lnTo>
                  <a:lnTo>
                    <a:pt x="16" y="264"/>
                  </a:lnTo>
                  <a:lnTo>
                    <a:pt x="14" y="264"/>
                  </a:lnTo>
                  <a:lnTo>
                    <a:pt x="16" y="268"/>
                  </a:lnTo>
                  <a:lnTo>
                    <a:pt x="16" y="268"/>
                  </a:lnTo>
                  <a:lnTo>
                    <a:pt x="20" y="266"/>
                  </a:lnTo>
                  <a:lnTo>
                    <a:pt x="22" y="268"/>
                  </a:lnTo>
                  <a:lnTo>
                    <a:pt x="18" y="268"/>
                  </a:lnTo>
                  <a:lnTo>
                    <a:pt x="18" y="270"/>
                  </a:lnTo>
                  <a:lnTo>
                    <a:pt x="18" y="272"/>
                  </a:lnTo>
                  <a:lnTo>
                    <a:pt x="18" y="272"/>
                  </a:lnTo>
                  <a:lnTo>
                    <a:pt x="14" y="270"/>
                  </a:lnTo>
                  <a:lnTo>
                    <a:pt x="12" y="270"/>
                  </a:lnTo>
                  <a:lnTo>
                    <a:pt x="10" y="268"/>
                  </a:lnTo>
                  <a:lnTo>
                    <a:pt x="8" y="268"/>
                  </a:lnTo>
                  <a:lnTo>
                    <a:pt x="8" y="270"/>
                  </a:lnTo>
                  <a:lnTo>
                    <a:pt x="8" y="272"/>
                  </a:lnTo>
                  <a:lnTo>
                    <a:pt x="10" y="278"/>
                  </a:lnTo>
                  <a:lnTo>
                    <a:pt x="14" y="278"/>
                  </a:lnTo>
                  <a:lnTo>
                    <a:pt x="16" y="280"/>
                  </a:lnTo>
                  <a:lnTo>
                    <a:pt x="22" y="282"/>
                  </a:lnTo>
                  <a:lnTo>
                    <a:pt x="22" y="284"/>
                  </a:lnTo>
                  <a:lnTo>
                    <a:pt x="22" y="284"/>
                  </a:lnTo>
                  <a:lnTo>
                    <a:pt x="22" y="286"/>
                  </a:lnTo>
                  <a:lnTo>
                    <a:pt x="24" y="286"/>
                  </a:lnTo>
                  <a:lnTo>
                    <a:pt x="24" y="282"/>
                  </a:lnTo>
                  <a:lnTo>
                    <a:pt x="24" y="282"/>
                  </a:lnTo>
                  <a:lnTo>
                    <a:pt x="26" y="284"/>
                  </a:lnTo>
                  <a:lnTo>
                    <a:pt x="26" y="284"/>
                  </a:lnTo>
                  <a:lnTo>
                    <a:pt x="28" y="288"/>
                  </a:lnTo>
                  <a:lnTo>
                    <a:pt x="30" y="286"/>
                  </a:lnTo>
                  <a:lnTo>
                    <a:pt x="30" y="286"/>
                  </a:lnTo>
                  <a:lnTo>
                    <a:pt x="32" y="286"/>
                  </a:lnTo>
                  <a:lnTo>
                    <a:pt x="36" y="284"/>
                  </a:lnTo>
                  <a:lnTo>
                    <a:pt x="36" y="284"/>
                  </a:lnTo>
                  <a:lnTo>
                    <a:pt x="38" y="282"/>
                  </a:lnTo>
                  <a:lnTo>
                    <a:pt x="38" y="282"/>
                  </a:lnTo>
                  <a:lnTo>
                    <a:pt x="38" y="284"/>
                  </a:lnTo>
                  <a:lnTo>
                    <a:pt x="40" y="284"/>
                  </a:lnTo>
                  <a:lnTo>
                    <a:pt x="44" y="280"/>
                  </a:lnTo>
                  <a:lnTo>
                    <a:pt x="44" y="278"/>
                  </a:lnTo>
                  <a:lnTo>
                    <a:pt x="42" y="276"/>
                  </a:lnTo>
                  <a:lnTo>
                    <a:pt x="46" y="278"/>
                  </a:lnTo>
                  <a:lnTo>
                    <a:pt x="48" y="276"/>
                  </a:lnTo>
                  <a:lnTo>
                    <a:pt x="48" y="274"/>
                  </a:lnTo>
                  <a:lnTo>
                    <a:pt x="50" y="274"/>
                  </a:lnTo>
                  <a:lnTo>
                    <a:pt x="48" y="272"/>
                  </a:lnTo>
                  <a:lnTo>
                    <a:pt x="50" y="270"/>
                  </a:lnTo>
                  <a:lnTo>
                    <a:pt x="52" y="270"/>
                  </a:lnTo>
                  <a:lnTo>
                    <a:pt x="54" y="268"/>
                  </a:lnTo>
                  <a:lnTo>
                    <a:pt x="52" y="266"/>
                  </a:lnTo>
                  <a:lnTo>
                    <a:pt x="52" y="264"/>
                  </a:lnTo>
                  <a:lnTo>
                    <a:pt x="50" y="262"/>
                  </a:lnTo>
                  <a:lnTo>
                    <a:pt x="48" y="260"/>
                  </a:lnTo>
                  <a:lnTo>
                    <a:pt x="48" y="258"/>
                  </a:lnTo>
                  <a:lnTo>
                    <a:pt x="50" y="260"/>
                  </a:lnTo>
                  <a:lnTo>
                    <a:pt x="52" y="262"/>
                  </a:lnTo>
                  <a:lnTo>
                    <a:pt x="52" y="266"/>
                  </a:lnTo>
                  <a:lnTo>
                    <a:pt x="54" y="266"/>
                  </a:lnTo>
                  <a:lnTo>
                    <a:pt x="56" y="266"/>
                  </a:lnTo>
                  <a:lnTo>
                    <a:pt x="54" y="268"/>
                  </a:lnTo>
                  <a:lnTo>
                    <a:pt x="56" y="270"/>
                  </a:lnTo>
                  <a:lnTo>
                    <a:pt x="58" y="268"/>
                  </a:lnTo>
                  <a:lnTo>
                    <a:pt x="58" y="266"/>
                  </a:lnTo>
                  <a:lnTo>
                    <a:pt x="56" y="266"/>
                  </a:lnTo>
                  <a:lnTo>
                    <a:pt x="58" y="264"/>
                  </a:lnTo>
                  <a:lnTo>
                    <a:pt x="60" y="266"/>
                  </a:lnTo>
                  <a:lnTo>
                    <a:pt x="60" y="268"/>
                  </a:lnTo>
                  <a:lnTo>
                    <a:pt x="62" y="264"/>
                  </a:lnTo>
                  <a:lnTo>
                    <a:pt x="64" y="262"/>
                  </a:lnTo>
                  <a:lnTo>
                    <a:pt x="62" y="260"/>
                  </a:lnTo>
                  <a:lnTo>
                    <a:pt x="60" y="258"/>
                  </a:lnTo>
                  <a:lnTo>
                    <a:pt x="60" y="258"/>
                  </a:lnTo>
                  <a:lnTo>
                    <a:pt x="62" y="256"/>
                  </a:lnTo>
                  <a:lnTo>
                    <a:pt x="62" y="256"/>
                  </a:lnTo>
                  <a:lnTo>
                    <a:pt x="62" y="256"/>
                  </a:lnTo>
                  <a:lnTo>
                    <a:pt x="64" y="254"/>
                  </a:lnTo>
                  <a:lnTo>
                    <a:pt x="62" y="252"/>
                  </a:lnTo>
                  <a:lnTo>
                    <a:pt x="62" y="250"/>
                  </a:lnTo>
                  <a:lnTo>
                    <a:pt x="64" y="250"/>
                  </a:lnTo>
                  <a:lnTo>
                    <a:pt x="66" y="250"/>
                  </a:lnTo>
                  <a:lnTo>
                    <a:pt x="64" y="252"/>
                  </a:lnTo>
                  <a:lnTo>
                    <a:pt x="64" y="256"/>
                  </a:lnTo>
                  <a:lnTo>
                    <a:pt x="64" y="258"/>
                  </a:lnTo>
                  <a:lnTo>
                    <a:pt x="66" y="260"/>
                  </a:lnTo>
                  <a:lnTo>
                    <a:pt x="66" y="262"/>
                  </a:lnTo>
                  <a:lnTo>
                    <a:pt x="68" y="264"/>
                  </a:lnTo>
                  <a:lnTo>
                    <a:pt x="72" y="264"/>
                  </a:lnTo>
                  <a:lnTo>
                    <a:pt x="72" y="264"/>
                  </a:lnTo>
                  <a:lnTo>
                    <a:pt x="72" y="266"/>
                  </a:lnTo>
                  <a:lnTo>
                    <a:pt x="74" y="268"/>
                  </a:lnTo>
                  <a:lnTo>
                    <a:pt x="76" y="270"/>
                  </a:lnTo>
                  <a:lnTo>
                    <a:pt x="76" y="268"/>
                  </a:lnTo>
                  <a:lnTo>
                    <a:pt x="76" y="260"/>
                  </a:lnTo>
                  <a:lnTo>
                    <a:pt x="74" y="256"/>
                  </a:lnTo>
                  <a:lnTo>
                    <a:pt x="76" y="254"/>
                  </a:lnTo>
                  <a:lnTo>
                    <a:pt x="76" y="254"/>
                  </a:lnTo>
                  <a:lnTo>
                    <a:pt x="76" y="250"/>
                  </a:lnTo>
                  <a:lnTo>
                    <a:pt x="76" y="250"/>
                  </a:lnTo>
                  <a:lnTo>
                    <a:pt x="80" y="250"/>
                  </a:lnTo>
                  <a:lnTo>
                    <a:pt x="82" y="248"/>
                  </a:lnTo>
                  <a:lnTo>
                    <a:pt x="80" y="244"/>
                  </a:lnTo>
                  <a:lnTo>
                    <a:pt x="82" y="240"/>
                  </a:lnTo>
                  <a:lnTo>
                    <a:pt x="80" y="238"/>
                  </a:lnTo>
                  <a:lnTo>
                    <a:pt x="80" y="232"/>
                  </a:lnTo>
                  <a:lnTo>
                    <a:pt x="78" y="228"/>
                  </a:lnTo>
                  <a:lnTo>
                    <a:pt x="78" y="226"/>
                  </a:lnTo>
                  <a:lnTo>
                    <a:pt x="84" y="224"/>
                  </a:lnTo>
                  <a:lnTo>
                    <a:pt x="84" y="220"/>
                  </a:lnTo>
                  <a:lnTo>
                    <a:pt x="84" y="218"/>
                  </a:lnTo>
                  <a:lnTo>
                    <a:pt x="80" y="212"/>
                  </a:lnTo>
                  <a:lnTo>
                    <a:pt x="78" y="210"/>
                  </a:lnTo>
                  <a:lnTo>
                    <a:pt x="78" y="206"/>
                  </a:lnTo>
                  <a:lnTo>
                    <a:pt x="78" y="202"/>
                  </a:lnTo>
                  <a:lnTo>
                    <a:pt x="78" y="196"/>
                  </a:lnTo>
                  <a:lnTo>
                    <a:pt x="76" y="194"/>
                  </a:lnTo>
                  <a:lnTo>
                    <a:pt x="76" y="190"/>
                  </a:lnTo>
                  <a:lnTo>
                    <a:pt x="76" y="184"/>
                  </a:lnTo>
                  <a:lnTo>
                    <a:pt x="74" y="178"/>
                  </a:lnTo>
                  <a:lnTo>
                    <a:pt x="76" y="172"/>
                  </a:lnTo>
                  <a:lnTo>
                    <a:pt x="78" y="166"/>
                  </a:lnTo>
                  <a:lnTo>
                    <a:pt x="82" y="166"/>
                  </a:lnTo>
                  <a:lnTo>
                    <a:pt x="84" y="166"/>
                  </a:lnTo>
                  <a:lnTo>
                    <a:pt x="88" y="166"/>
                  </a:lnTo>
                  <a:lnTo>
                    <a:pt x="90" y="164"/>
                  </a:lnTo>
                  <a:lnTo>
                    <a:pt x="90" y="158"/>
                  </a:lnTo>
                  <a:lnTo>
                    <a:pt x="90" y="156"/>
                  </a:lnTo>
                  <a:lnTo>
                    <a:pt x="90" y="154"/>
                  </a:lnTo>
                  <a:lnTo>
                    <a:pt x="94" y="144"/>
                  </a:lnTo>
                  <a:lnTo>
                    <a:pt x="94" y="138"/>
                  </a:lnTo>
                  <a:lnTo>
                    <a:pt x="94" y="132"/>
                  </a:lnTo>
                  <a:lnTo>
                    <a:pt x="96" y="128"/>
                  </a:lnTo>
                  <a:lnTo>
                    <a:pt x="96" y="126"/>
                  </a:lnTo>
                  <a:lnTo>
                    <a:pt x="94" y="124"/>
                  </a:lnTo>
                  <a:lnTo>
                    <a:pt x="94" y="122"/>
                  </a:lnTo>
                  <a:lnTo>
                    <a:pt x="98" y="118"/>
                  </a:lnTo>
                  <a:lnTo>
                    <a:pt x="102" y="118"/>
                  </a:lnTo>
                  <a:lnTo>
                    <a:pt x="104" y="116"/>
                  </a:lnTo>
                  <a:lnTo>
                    <a:pt x="104" y="114"/>
                  </a:lnTo>
                  <a:lnTo>
                    <a:pt x="108" y="108"/>
                  </a:lnTo>
                  <a:lnTo>
                    <a:pt x="112" y="104"/>
                  </a:lnTo>
                  <a:lnTo>
                    <a:pt x="112" y="100"/>
                  </a:lnTo>
                  <a:lnTo>
                    <a:pt x="112" y="96"/>
                  </a:lnTo>
                  <a:lnTo>
                    <a:pt x="110" y="96"/>
                  </a:lnTo>
                  <a:lnTo>
                    <a:pt x="110" y="90"/>
                  </a:lnTo>
                  <a:lnTo>
                    <a:pt x="112" y="88"/>
                  </a:lnTo>
                  <a:lnTo>
                    <a:pt x="112" y="86"/>
                  </a:lnTo>
                  <a:lnTo>
                    <a:pt x="114" y="84"/>
                  </a:lnTo>
                  <a:lnTo>
                    <a:pt x="116" y="82"/>
                  </a:lnTo>
                  <a:lnTo>
                    <a:pt x="118" y="78"/>
                  </a:lnTo>
                  <a:lnTo>
                    <a:pt x="120" y="76"/>
                  </a:lnTo>
                  <a:lnTo>
                    <a:pt x="122" y="78"/>
                  </a:lnTo>
                  <a:lnTo>
                    <a:pt x="124" y="80"/>
                  </a:lnTo>
                  <a:lnTo>
                    <a:pt x="126" y="78"/>
                  </a:lnTo>
                  <a:lnTo>
                    <a:pt x="126" y="76"/>
                  </a:lnTo>
                  <a:lnTo>
                    <a:pt x="126" y="74"/>
                  </a:lnTo>
                  <a:lnTo>
                    <a:pt x="126" y="74"/>
                  </a:lnTo>
                  <a:lnTo>
                    <a:pt x="126" y="72"/>
                  </a:lnTo>
                  <a:lnTo>
                    <a:pt x="128" y="70"/>
                  </a:lnTo>
                  <a:lnTo>
                    <a:pt x="126" y="68"/>
                  </a:lnTo>
                  <a:lnTo>
                    <a:pt x="126" y="66"/>
                  </a:lnTo>
                  <a:lnTo>
                    <a:pt x="130" y="66"/>
                  </a:lnTo>
                  <a:lnTo>
                    <a:pt x="134" y="66"/>
                  </a:lnTo>
                  <a:lnTo>
                    <a:pt x="138" y="66"/>
                  </a:lnTo>
                  <a:lnTo>
                    <a:pt x="140" y="68"/>
                  </a:lnTo>
                  <a:lnTo>
                    <a:pt x="142" y="68"/>
                  </a:lnTo>
                  <a:lnTo>
                    <a:pt x="144" y="70"/>
                  </a:lnTo>
                  <a:lnTo>
                    <a:pt x="146" y="70"/>
                  </a:lnTo>
                  <a:lnTo>
                    <a:pt x="146" y="70"/>
                  </a:lnTo>
                  <a:lnTo>
                    <a:pt x="146" y="68"/>
                  </a:lnTo>
                  <a:lnTo>
                    <a:pt x="146" y="64"/>
                  </a:lnTo>
                  <a:lnTo>
                    <a:pt x="146" y="62"/>
                  </a:lnTo>
                  <a:lnTo>
                    <a:pt x="148" y="60"/>
                  </a:lnTo>
                  <a:lnTo>
                    <a:pt x="148" y="58"/>
                  </a:lnTo>
                  <a:lnTo>
                    <a:pt x="144" y="56"/>
                  </a:lnTo>
                  <a:lnTo>
                    <a:pt x="144" y="54"/>
                  </a:lnTo>
                  <a:lnTo>
                    <a:pt x="148" y="56"/>
                  </a:lnTo>
                  <a:lnTo>
                    <a:pt x="150" y="54"/>
                  </a:lnTo>
                  <a:lnTo>
                    <a:pt x="152" y="54"/>
                  </a:lnTo>
                  <a:lnTo>
                    <a:pt x="152" y="54"/>
                  </a:lnTo>
                  <a:lnTo>
                    <a:pt x="152" y="54"/>
                  </a:lnTo>
                  <a:lnTo>
                    <a:pt x="152" y="54"/>
                  </a:lnTo>
                  <a:lnTo>
                    <a:pt x="154" y="54"/>
                  </a:lnTo>
                  <a:lnTo>
                    <a:pt x="154" y="52"/>
                  </a:lnTo>
                  <a:lnTo>
                    <a:pt x="154" y="48"/>
                  </a:lnTo>
                  <a:lnTo>
                    <a:pt x="154" y="48"/>
                  </a:lnTo>
                  <a:lnTo>
                    <a:pt x="158" y="48"/>
                  </a:lnTo>
                  <a:lnTo>
                    <a:pt x="160" y="50"/>
                  </a:lnTo>
                  <a:lnTo>
                    <a:pt x="164" y="56"/>
                  </a:lnTo>
                  <a:lnTo>
                    <a:pt x="166" y="58"/>
                  </a:lnTo>
                  <a:lnTo>
                    <a:pt x="168" y="60"/>
                  </a:lnTo>
                  <a:lnTo>
                    <a:pt x="170" y="62"/>
                  </a:lnTo>
                  <a:lnTo>
                    <a:pt x="176" y="62"/>
                  </a:lnTo>
                  <a:lnTo>
                    <a:pt x="180" y="60"/>
                  </a:lnTo>
                  <a:lnTo>
                    <a:pt x="182" y="58"/>
                  </a:lnTo>
                  <a:lnTo>
                    <a:pt x="184" y="58"/>
                  </a:lnTo>
                  <a:lnTo>
                    <a:pt x="188" y="60"/>
                  </a:lnTo>
                  <a:lnTo>
                    <a:pt x="190" y="60"/>
                  </a:lnTo>
                  <a:lnTo>
                    <a:pt x="192" y="58"/>
                  </a:lnTo>
                  <a:lnTo>
                    <a:pt x="194" y="56"/>
                  </a:lnTo>
                  <a:lnTo>
                    <a:pt x="196" y="56"/>
                  </a:lnTo>
                  <a:lnTo>
                    <a:pt x="198" y="56"/>
                  </a:lnTo>
                  <a:lnTo>
                    <a:pt x="200" y="54"/>
                  </a:lnTo>
                  <a:lnTo>
                    <a:pt x="200" y="52"/>
                  </a:lnTo>
                  <a:lnTo>
                    <a:pt x="200" y="50"/>
                  </a:lnTo>
                  <a:lnTo>
                    <a:pt x="198" y="46"/>
                  </a:lnTo>
                  <a:lnTo>
                    <a:pt x="200" y="40"/>
                  </a:lnTo>
                  <a:lnTo>
                    <a:pt x="200" y="38"/>
                  </a:lnTo>
                  <a:lnTo>
                    <a:pt x="198" y="36"/>
                  </a:lnTo>
                  <a:lnTo>
                    <a:pt x="200" y="36"/>
                  </a:lnTo>
                  <a:lnTo>
                    <a:pt x="202" y="34"/>
                  </a:lnTo>
                  <a:lnTo>
                    <a:pt x="202" y="32"/>
                  </a:lnTo>
                  <a:lnTo>
                    <a:pt x="204" y="30"/>
                  </a:lnTo>
                  <a:lnTo>
                    <a:pt x="208" y="30"/>
                  </a:lnTo>
                  <a:lnTo>
                    <a:pt x="210" y="30"/>
                  </a:lnTo>
                  <a:lnTo>
                    <a:pt x="210" y="30"/>
                  </a:lnTo>
                  <a:lnTo>
                    <a:pt x="212" y="28"/>
                  </a:lnTo>
                  <a:lnTo>
                    <a:pt x="216" y="28"/>
                  </a:lnTo>
                  <a:lnTo>
                    <a:pt x="218" y="28"/>
                  </a:lnTo>
                  <a:lnTo>
                    <a:pt x="222" y="32"/>
                  </a:lnTo>
                  <a:lnTo>
                    <a:pt x="224" y="34"/>
                  </a:lnTo>
                  <a:lnTo>
                    <a:pt x="226" y="34"/>
                  </a:lnTo>
                  <a:lnTo>
                    <a:pt x="230" y="36"/>
                  </a:lnTo>
                  <a:lnTo>
                    <a:pt x="230" y="38"/>
                  </a:lnTo>
                  <a:lnTo>
                    <a:pt x="234" y="40"/>
                  </a:lnTo>
                  <a:lnTo>
                    <a:pt x="234" y="42"/>
                  </a:lnTo>
                  <a:lnTo>
                    <a:pt x="230" y="46"/>
                  </a:lnTo>
                  <a:lnTo>
                    <a:pt x="232" y="52"/>
                  </a:lnTo>
                  <a:close/>
                  <a:moveTo>
                    <a:pt x="10" y="264"/>
                  </a:moveTo>
                  <a:lnTo>
                    <a:pt x="12" y="266"/>
                  </a:lnTo>
                  <a:lnTo>
                    <a:pt x="10" y="266"/>
                  </a:lnTo>
                  <a:lnTo>
                    <a:pt x="10" y="264"/>
                  </a:lnTo>
                  <a:close/>
                  <a:moveTo>
                    <a:pt x="4" y="250"/>
                  </a:moveTo>
                  <a:lnTo>
                    <a:pt x="6" y="250"/>
                  </a:lnTo>
                  <a:lnTo>
                    <a:pt x="8" y="252"/>
                  </a:lnTo>
                  <a:lnTo>
                    <a:pt x="6" y="254"/>
                  </a:lnTo>
                  <a:lnTo>
                    <a:pt x="4" y="250"/>
                  </a:lnTo>
                  <a:close/>
                  <a:moveTo>
                    <a:pt x="8" y="246"/>
                  </a:moveTo>
                  <a:lnTo>
                    <a:pt x="8" y="248"/>
                  </a:lnTo>
                  <a:lnTo>
                    <a:pt x="8" y="248"/>
                  </a:lnTo>
                  <a:lnTo>
                    <a:pt x="8" y="246"/>
                  </a:lnTo>
                  <a:close/>
                  <a:moveTo>
                    <a:pt x="8" y="244"/>
                  </a:moveTo>
                  <a:lnTo>
                    <a:pt x="6" y="248"/>
                  </a:lnTo>
                  <a:lnTo>
                    <a:pt x="4" y="246"/>
                  </a:lnTo>
                  <a:lnTo>
                    <a:pt x="8" y="244"/>
                  </a:lnTo>
                  <a:close/>
                  <a:moveTo>
                    <a:pt x="2" y="236"/>
                  </a:moveTo>
                  <a:lnTo>
                    <a:pt x="2" y="234"/>
                  </a:lnTo>
                  <a:lnTo>
                    <a:pt x="2" y="232"/>
                  </a:lnTo>
                  <a:lnTo>
                    <a:pt x="2" y="232"/>
                  </a:lnTo>
                  <a:lnTo>
                    <a:pt x="2" y="236"/>
                  </a:lnTo>
                  <a:lnTo>
                    <a:pt x="2" y="236"/>
                  </a:lnTo>
                  <a:close/>
                  <a:moveTo>
                    <a:pt x="2" y="238"/>
                  </a:moveTo>
                  <a:lnTo>
                    <a:pt x="4" y="238"/>
                  </a:lnTo>
                  <a:lnTo>
                    <a:pt x="2" y="238"/>
                  </a:lnTo>
                  <a:lnTo>
                    <a:pt x="2" y="238"/>
                  </a:lnTo>
                  <a:close/>
                  <a:moveTo>
                    <a:pt x="6" y="240"/>
                  </a:moveTo>
                  <a:lnTo>
                    <a:pt x="8" y="242"/>
                  </a:lnTo>
                  <a:lnTo>
                    <a:pt x="8" y="244"/>
                  </a:lnTo>
                  <a:lnTo>
                    <a:pt x="6" y="240"/>
                  </a:lnTo>
                  <a:close/>
                  <a:moveTo>
                    <a:pt x="2" y="244"/>
                  </a:moveTo>
                  <a:lnTo>
                    <a:pt x="2" y="242"/>
                  </a:lnTo>
                  <a:lnTo>
                    <a:pt x="4" y="240"/>
                  </a:lnTo>
                  <a:lnTo>
                    <a:pt x="2" y="244"/>
                  </a:lnTo>
                  <a:close/>
                  <a:moveTo>
                    <a:pt x="2" y="228"/>
                  </a:moveTo>
                  <a:lnTo>
                    <a:pt x="0" y="230"/>
                  </a:lnTo>
                  <a:lnTo>
                    <a:pt x="0" y="230"/>
                  </a:lnTo>
                  <a:lnTo>
                    <a:pt x="2" y="230"/>
                  </a:lnTo>
                  <a:lnTo>
                    <a:pt x="2" y="228"/>
                  </a:lnTo>
                  <a:close/>
                  <a:moveTo>
                    <a:pt x="0" y="212"/>
                  </a:moveTo>
                  <a:lnTo>
                    <a:pt x="4" y="212"/>
                  </a:lnTo>
                  <a:lnTo>
                    <a:pt x="2" y="214"/>
                  </a:lnTo>
                  <a:lnTo>
                    <a:pt x="0" y="212"/>
                  </a:lnTo>
                  <a:close/>
                  <a:moveTo>
                    <a:pt x="2" y="208"/>
                  </a:moveTo>
                  <a:lnTo>
                    <a:pt x="4" y="208"/>
                  </a:lnTo>
                  <a:lnTo>
                    <a:pt x="2" y="210"/>
                  </a:lnTo>
                  <a:lnTo>
                    <a:pt x="2" y="208"/>
                  </a:lnTo>
                  <a:close/>
                  <a:moveTo>
                    <a:pt x="8" y="202"/>
                  </a:moveTo>
                  <a:lnTo>
                    <a:pt x="8" y="204"/>
                  </a:lnTo>
                  <a:lnTo>
                    <a:pt x="6" y="204"/>
                  </a:lnTo>
                  <a:lnTo>
                    <a:pt x="8" y="202"/>
                  </a:lnTo>
                  <a:close/>
                  <a:moveTo>
                    <a:pt x="10" y="200"/>
                  </a:moveTo>
                  <a:lnTo>
                    <a:pt x="12" y="202"/>
                  </a:lnTo>
                  <a:lnTo>
                    <a:pt x="14" y="202"/>
                  </a:lnTo>
                  <a:lnTo>
                    <a:pt x="10" y="204"/>
                  </a:lnTo>
                  <a:lnTo>
                    <a:pt x="10" y="200"/>
                  </a:lnTo>
                  <a:close/>
                  <a:moveTo>
                    <a:pt x="32" y="186"/>
                  </a:moveTo>
                  <a:lnTo>
                    <a:pt x="34" y="182"/>
                  </a:lnTo>
                  <a:lnTo>
                    <a:pt x="36" y="186"/>
                  </a:lnTo>
                  <a:lnTo>
                    <a:pt x="34" y="186"/>
                  </a:lnTo>
                  <a:lnTo>
                    <a:pt x="32" y="186"/>
                  </a:lnTo>
                  <a:close/>
                  <a:moveTo>
                    <a:pt x="34" y="182"/>
                  </a:moveTo>
                  <a:lnTo>
                    <a:pt x="34" y="182"/>
                  </a:lnTo>
                  <a:lnTo>
                    <a:pt x="32" y="182"/>
                  </a:lnTo>
                  <a:lnTo>
                    <a:pt x="30" y="180"/>
                  </a:lnTo>
                  <a:lnTo>
                    <a:pt x="32" y="180"/>
                  </a:lnTo>
                  <a:lnTo>
                    <a:pt x="34" y="182"/>
                  </a:lnTo>
                  <a:close/>
                  <a:moveTo>
                    <a:pt x="36" y="176"/>
                  </a:moveTo>
                  <a:lnTo>
                    <a:pt x="40" y="174"/>
                  </a:lnTo>
                  <a:lnTo>
                    <a:pt x="40" y="174"/>
                  </a:lnTo>
                  <a:lnTo>
                    <a:pt x="38" y="176"/>
                  </a:lnTo>
                  <a:lnTo>
                    <a:pt x="36" y="176"/>
                  </a:lnTo>
                  <a:close/>
                  <a:moveTo>
                    <a:pt x="36" y="180"/>
                  </a:moveTo>
                  <a:lnTo>
                    <a:pt x="38" y="178"/>
                  </a:lnTo>
                  <a:lnTo>
                    <a:pt x="40" y="178"/>
                  </a:lnTo>
                  <a:lnTo>
                    <a:pt x="40" y="176"/>
                  </a:lnTo>
                  <a:lnTo>
                    <a:pt x="42" y="176"/>
                  </a:lnTo>
                  <a:lnTo>
                    <a:pt x="44" y="178"/>
                  </a:lnTo>
                  <a:lnTo>
                    <a:pt x="42" y="180"/>
                  </a:lnTo>
                  <a:lnTo>
                    <a:pt x="40" y="180"/>
                  </a:lnTo>
                  <a:lnTo>
                    <a:pt x="38" y="180"/>
                  </a:lnTo>
                  <a:lnTo>
                    <a:pt x="36" y="180"/>
                  </a:lnTo>
                  <a:close/>
                  <a:moveTo>
                    <a:pt x="68" y="146"/>
                  </a:moveTo>
                  <a:lnTo>
                    <a:pt x="68" y="144"/>
                  </a:lnTo>
                  <a:lnTo>
                    <a:pt x="72" y="144"/>
                  </a:lnTo>
                  <a:lnTo>
                    <a:pt x="70" y="146"/>
                  </a:lnTo>
                  <a:lnTo>
                    <a:pt x="68" y="146"/>
                  </a:lnTo>
                  <a:close/>
                  <a:moveTo>
                    <a:pt x="66" y="152"/>
                  </a:moveTo>
                  <a:lnTo>
                    <a:pt x="64" y="150"/>
                  </a:lnTo>
                  <a:lnTo>
                    <a:pt x="62" y="150"/>
                  </a:lnTo>
                  <a:lnTo>
                    <a:pt x="64" y="148"/>
                  </a:lnTo>
                  <a:lnTo>
                    <a:pt x="68" y="148"/>
                  </a:lnTo>
                  <a:lnTo>
                    <a:pt x="70" y="148"/>
                  </a:lnTo>
                  <a:lnTo>
                    <a:pt x="66" y="150"/>
                  </a:lnTo>
                  <a:lnTo>
                    <a:pt x="66" y="152"/>
                  </a:lnTo>
                  <a:close/>
                  <a:moveTo>
                    <a:pt x="70" y="132"/>
                  </a:moveTo>
                  <a:lnTo>
                    <a:pt x="72" y="132"/>
                  </a:lnTo>
                  <a:lnTo>
                    <a:pt x="72" y="134"/>
                  </a:lnTo>
                  <a:lnTo>
                    <a:pt x="70" y="134"/>
                  </a:lnTo>
                  <a:lnTo>
                    <a:pt x="70" y="132"/>
                  </a:lnTo>
                  <a:lnTo>
                    <a:pt x="70" y="132"/>
                  </a:lnTo>
                  <a:close/>
                  <a:moveTo>
                    <a:pt x="76" y="126"/>
                  </a:moveTo>
                  <a:lnTo>
                    <a:pt x="78" y="126"/>
                  </a:lnTo>
                  <a:lnTo>
                    <a:pt x="80" y="126"/>
                  </a:lnTo>
                  <a:lnTo>
                    <a:pt x="76" y="128"/>
                  </a:lnTo>
                  <a:lnTo>
                    <a:pt x="76" y="126"/>
                  </a:lnTo>
                  <a:close/>
                  <a:moveTo>
                    <a:pt x="74" y="122"/>
                  </a:moveTo>
                  <a:lnTo>
                    <a:pt x="76" y="120"/>
                  </a:lnTo>
                  <a:lnTo>
                    <a:pt x="78" y="122"/>
                  </a:lnTo>
                  <a:lnTo>
                    <a:pt x="76" y="126"/>
                  </a:lnTo>
                  <a:lnTo>
                    <a:pt x="74" y="122"/>
                  </a:lnTo>
                  <a:close/>
                  <a:moveTo>
                    <a:pt x="90" y="100"/>
                  </a:moveTo>
                  <a:lnTo>
                    <a:pt x="90" y="98"/>
                  </a:lnTo>
                  <a:lnTo>
                    <a:pt x="92" y="98"/>
                  </a:lnTo>
                  <a:lnTo>
                    <a:pt x="90" y="102"/>
                  </a:lnTo>
                  <a:lnTo>
                    <a:pt x="90" y="100"/>
                  </a:lnTo>
                  <a:close/>
                  <a:moveTo>
                    <a:pt x="74" y="88"/>
                  </a:moveTo>
                  <a:lnTo>
                    <a:pt x="76" y="88"/>
                  </a:lnTo>
                  <a:lnTo>
                    <a:pt x="76" y="90"/>
                  </a:lnTo>
                  <a:lnTo>
                    <a:pt x="74" y="90"/>
                  </a:lnTo>
                  <a:lnTo>
                    <a:pt x="74" y="88"/>
                  </a:lnTo>
                  <a:close/>
                  <a:moveTo>
                    <a:pt x="78" y="82"/>
                  </a:moveTo>
                  <a:lnTo>
                    <a:pt x="76" y="84"/>
                  </a:lnTo>
                  <a:lnTo>
                    <a:pt x="76" y="82"/>
                  </a:lnTo>
                  <a:lnTo>
                    <a:pt x="78" y="78"/>
                  </a:lnTo>
                  <a:lnTo>
                    <a:pt x="78" y="82"/>
                  </a:lnTo>
                  <a:close/>
                  <a:moveTo>
                    <a:pt x="80" y="80"/>
                  </a:moveTo>
                  <a:lnTo>
                    <a:pt x="80" y="78"/>
                  </a:lnTo>
                  <a:lnTo>
                    <a:pt x="80" y="76"/>
                  </a:lnTo>
                  <a:lnTo>
                    <a:pt x="82" y="76"/>
                  </a:lnTo>
                  <a:lnTo>
                    <a:pt x="80" y="80"/>
                  </a:lnTo>
                  <a:close/>
                  <a:moveTo>
                    <a:pt x="88" y="74"/>
                  </a:moveTo>
                  <a:lnTo>
                    <a:pt x="88" y="76"/>
                  </a:lnTo>
                  <a:lnTo>
                    <a:pt x="84" y="80"/>
                  </a:lnTo>
                  <a:lnTo>
                    <a:pt x="84" y="76"/>
                  </a:lnTo>
                  <a:lnTo>
                    <a:pt x="88" y="74"/>
                  </a:lnTo>
                  <a:close/>
                  <a:moveTo>
                    <a:pt x="92" y="68"/>
                  </a:moveTo>
                  <a:lnTo>
                    <a:pt x="92" y="66"/>
                  </a:lnTo>
                  <a:lnTo>
                    <a:pt x="96" y="68"/>
                  </a:lnTo>
                  <a:lnTo>
                    <a:pt x="92" y="68"/>
                  </a:lnTo>
                  <a:close/>
                  <a:moveTo>
                    <a:pt x="94" y="70"/>
                  </a:moveTo>
                  <a:lnTo>
                    <a:pt x="94" y="74"/>
                  </a:lnTo>
                  <a:lnTo>
                    <a:pt x="92" y="74"/>
                  </a:lnTo>
                  <a:lnTo>
                    <a:pt x="90" y="76"/>
                  </a:lnTo>
                  <a:lnTo>
                    <a:pt x="90" y="72"/>
                  </a:lnTo>
                  <a:lnTo>
                    <a:pt x="94" y="70"/>
                  </a:lnTo>
                  <a:close/>
                  <a:moveTo>
                    <a:pt x="96" y="58"/>
                  </a:moveTo>
                  <a:lnTo>
                    <a:pt x="98" y="60"/>
                  </a:lnTo>
                  <a:lnTo>
                    <a:pt x="98" y="64"/>
                  </a:lnTo>
                  <a:lnTo>
                    <a:pt x="94" y="66"/>
                  </a:lnTo>
                  <a:lnTo>
                    <a:pt x="92" y="64"/>
                  </a:lnTo>
                  <a:lnTo>
                    <a:pt x="96" y="62"/>
                  </a:lnTo>
                  <a:lnTo>
                    <a:pt x="94" y="62"/>
                  </a:lnTo>
                  <a:lnTo>
                    <a:pt x="92" y="64"/>
                  </a:lnTo>
                  <a:lnTo>
                    <a:pt x="90" y="62"/>
                  </a:lnTo>
                  <a:lnTo>
                    <a:pt x="92" y="60"/>
                  </a:lnTo>
                  <a:lnTo>
                    <a:pt x="94" y="62"/>
                  </a:lnTo>
                  <a:lnTo>
                    <a:pt x="96" y="58"/>
                  </a:lnTo>
                  <a:lnTo>
                    <a:pt x="94" y="58"/>
                  </a:lnTo>
                  <a:lnTo>
                    <a:pt x="96" y="58"/>
                  </a:lnTo>
                  <a:close/>
                  <a:moveTo>
                    <a:pt x="98" y="58"/>
                  </a:moveTo>
                  <a:lnTo>
                    <a:pt x="98" y="58"/>
                  </a:lnTo>
                  <a:lnTo>
                    <a:pt x="98" y="54"/>
                  </a:lnTo>
                  <a:lnTo>
                    <a:pt x="102" y="52"/>
                  </a:lnTo>
                  <a:lnTo>
                    <a:pt x="102" y="50"/>
                  </a:lnTo>
                  <a:lnTo>
                    <a:pt x="104" y="48"/>
                  </a:lnTo>
                  <a:lnTo>
                    <a:pt x="106" y="50"/>
                  </a:lnTo>
                  <a:lnTo>
                    <a:pt x="102" y="52"/>
                  </a:lnTo>
                  <a:lnTo>
                    <a:pt x="102" y="56"/>
                  </a:lnTo>
                  <a:lnTo>
                    <a:pt x="98" y="58"/>
                  </a:lnTo>
                  <a:close/>
                  <a:moveTo>
                    <a:pt x="108" y="60"/>
                  </a:moveTo>
                  <a:lnTo>
                    <a:pt x="110" y="64"/>
                  </a:lnTo>
                  <a:lnTo>
                    <a:pt x="106" y="68"/>
                  </a:lnTo>
                  <a:lnTo>
                    <a:pt x="104" y="70"/>
                  </a:lnTo>
                  <a:lnTo>
                    <a:pt x="102" y="72"/>
                  </a:lnTo>
                  <a:lnTo>
                    <a:pt x="100" y="70"/>
                  </a:lnTo>
                  <a:lnTo>
                    <a:pt x="100" y="68"/>
                  </a:lnTo>
                  <a:lnTo>
                    <a:pt x="98" y="72"/>
                  </a:lnTo>
                  <a:lnTo>
                    <a:pt x="96" y="72"/>
                  </a:lnTo>
                  <a:lnTo>
                    <a:pt x="98" y="70"/>
                  </a:lnTo>
                  <a:lnTo>
                    <a:pt x="98" y="68"/>
                  </a:lnTo>
                  <a:lnTo>
                    <a:pt x="98" y="66"/>
                  </a:lnTo>
                  <a:lnTo>
                    <a:pt x="100" y="64"/>
                  </a:lnTo>
                  <a:lnTo>
                    <a:pt x="100" y="62"/>
                  </a:lnTo>
                  <a:lnTo>
                    <a:pt x="102" y="58"/>
                  </a:lnTo>
                  <a:lnTo>
                    <a:pt x="100" y="64"/>
                  </a:lnTo>
                  <a:lnTo>
                    <a:pt x="102" y="66"/>
                  </a:lnTo>
                  <a:lnTo>
                    <a:pt x="104" y="62"/>
                  </a:lnTo>
                  <a:lnTo>
                    <a:pt x="108" y="62"/>
                  </a:lnTo>
                  <a:lnTo>
                    <a:pt x="106" y="60"/>
                  </a:lnTo>
                  <a:lnTo>
                    <a:pt x="106" y="58"/>
                  </a:lnTo>
                  <a:lnTo>
                    <a:pt x="108" y="60"/>
                  </a:lnTo>
                  <a:close/>
                  <a:moveTo>
                    <a:pt x="106" y="58"/>
                  </a:moveTo>
                  <a:lnTo>
                    <a:pt x="106" y="56"/>
                  </a:lnTo>
                  <a:lnTo>
                    <a:pt x="108" y="56"/>
                  </a:lnTo>
                  <a:lnTo>
                    <a:pt x="110" y="58"/>
                  </a:lnTo>
                  <a:lnTo>
                    <a:pt x="110" y="60"/>
                  </a:lnTo>
                  <a:lnTo>
                    <a:pt x="106" y="58"/>
                  </a:lnTo>
                  <a:close/>
                  <a:moveTo>
                    <a:pt x="114" y="62"/>
                  </a:moveTo>
                  <a:lnTo>
                    <a:pt x="114" y="58"/>
                  </a:lnTo>
                  <a:lnTo>
                    <a:pt x="116" y="60"/>
                  </a:lnTo>
                  <a:lnTo>
                    <a:pt x="114" y="62"/>
                  </a:lnTo>
                  <a:close/>
                  <a:moveTo>
                    <a:pt x="122" y="48"/>
                  </a:moveTo>
                  <a:lnTo>
                    <a:pt x="122" y="50"/>
                  </a:lnTo>
                  <a:lnTo>
                    <a:pt x="122" y="52"/>
                  </a:lnTo>
                  <a:lnTo>
                    <a:pt x="120" y="52"/>
                  </a:lnTo>
                  <a:lnTo>
                    <a:pt x="118" y="54"/>
                  </a:lnTo>
                  <a:lnTo>
                    <a:pt x="116" y="54"/>
                  </a:lnTo>
                  <a:lnTo>
                    <a:pt x="114" y="56"/>
                  </a:lnTo>
                  <a:lnTo>
                    <a:pt x="114" y="56"/>
                  </a:lnTo>
                  <a:lnTo>
                    <a:pt x="114" y="54"/>
                  </a:lnTo>
                  <a:lnTo>
                    <a:pt x="112" y="54"/>
                  </a:lnTo>
                  <a:lnTo>
                    <a:pt x="114" y="50"/>
                  </a:lnTo>
                  <a:lnTo>
                    <a:pt x="112" y="50"/>
                  </a:lnTo>
                  <a:lnTo>
                    <a:pt x="112" y="48"/>
                  </a:lnTo>
                  <a:lnTo>
                    <a:pt x="116" y="48"/>
                  </a:lnTo>
                  <a:lnTo>
                    <a:pt x="112" y="46"/>
                  </a:lnTo>
                  <a:lnTo>
                    <a:pt x="114" y="44"/>
                  </a:lnTo>
                  <a:lnTo>
                    <a:pt x="116" y="44"/>
                  </a:lnTo>
                  <a:lnTo>
                    <a:pt x="116" y="42"/>
                  </a:lnTo>
                  <a:lnTo>
                    <a:pt x="120" y="42"/>
                  </a:lnTo>
                  <a:lnTo>
                    <a:pt x="120" y="44"/>
                  </a:lnTo>
                  <a:lnTo>
                    <a:pt x="122" y="46"/>
                  </a:lnTo>
                  <a:lnTo>
                    <a:pt x="122" y="48"/>
                  </a:lnTo>
                  <a:close/>
                  <a:moveTo>
                    <a:pt x="122" y="40"/>
                  </a:moveTo>
                  <a:lnTo>
                    <a:pt x="126" y="40"/>
                  </a:lnTo>
                  <a:lnTo>
                    <a:pt x="126" y="38"/>
                  </a:lnTo>
                  <a:lnTo>
                    <a:pt x="128" y="38"/>
                  </a:lnTo>
                  <a:lnTo>
                    <a:pt x="130" y="36"/>
                  </a:lnTo>
                  <a:lnTo>
                    <a:pt x="132" y="40"/>
                  </a:lnTo>
                  <a:lnTo>
                    <a:pt x="130" y="42"/>
                  </a:lnTo>
                  <a:lnTo>
                    <a:pt x="130" y="42"/>
                  </a:lnTo>
                  <a:lnTo>
                    <a:pt x="126" y="42"/>
                  </a:lnTo>
                  <a:lnTo>
                    <a:pt x="124" y="44"/>
                  </a:lnTo>
                  <a:lnTo>
                    <a:pt x="122" y="40"/>
                  </a:lnTo>
                  <a:close/>
                  <a:moveTo>
                    <a:pt x="132" y="28"/>
                  </a:moveTo>
                  <a:lnTo>
                    <a:pt x="132" y="26"/>
                  </a:lnTo>
                  <a:lnTo>
                    <a:pt x="134" y="24"/>
                  </a:lnTo>
                  <a:lnTo>
                    <a:pt x="132" y="28"/>
                  </a:lnTo>
                  <a:close/>
                  <a:moveTo>
                    <a:pt x="128" y="32"/>
                  </a:moveTo>
                  <a:lnTo>
                    <a:pt x="128" y="28"/>
                  </a:lnTo>
                  <a:lnTo>
                    <a:pt x="130" y="28"/>
                  </a:lnTo>
                  <a:lnTo>
                    <a:pt x="130" y="30"/>
                  </a:lnTo>
                  <a:lnTo>
                    <a:pt x="128" y="32"/>
                  </a:lnTo>
                  <a:lnTo>
                    <a:pt x="128" y="32"/>
                  </a:lnTo>
                  <a:close/>
                  <a:moveTo>
                    <a:pt x="136" y="36"/>
                  </a:moveTo>
                  <a:lnTo>
                    <a:pt x="136" y="34"/>
                  </a:lnTo>
                  <a:lnTo>
                    <a:pt x="138" y="36"/>
                  </a:lnTo>
                  <a:lnTo>
                    <a:pt x="136" y="36"/>
                  </a:lnTo>
                  <a:close/>
                  <a:moveTo>
                    <a:pt x="134" y="36"/>
                  </a:moveTo>
                  <a:lnTo>
                    <a:pt x="134" y="36"/>
                  </a:lnTo>
                  <a:lnTo>
                    <a:pt x="132" y="36"/>
                  </a:lnTo>
                  <a:lnTo>
                    <a:pt x="128" y="34"/>
                  </a:lnTo>
                  <a:lnTo>
                    <a:pt x="134" y="30"/>
                  </a:lnTo>
                  <a:lnTo>
                    <a:pt x="134" y="32"/>
                  </a:lnTo>
                  <a:lnTo>
                    <a:pt x="136" y="32"/>
                  </a:lnTo>
                  <a:lnTo>
                    <a:pt x="136" y="32"/>
                  </a:lnTo>
                  <a:lnTo>
                    <a:pt x="134" y="34"/>
                  </a:lnTo>
                  <a:lnTo>
                    <a:pt x="134" y="36"/>
                  </a:lnTo>
                  <a:close/>
                  <a:moveTo>
                    <a:pt x="140" y="30"/>
                  </a:moveTo>
                  <a:lnTo>
                    <a:pt x="140" y="30"/>
                  </a:lnTo>
                  <a:lnTo>
                    <a:pt x="138" y="30"/>
                  </a:lnTo>
                  <a:lnTo>
                    <a:pt x="136" y="28"/>
                  </a:lnTo>
                  <a:lnTo>
                    <a:pt x="136" y="24"/>
                  </a:lnTo>
                  <a:lnTo>
                    <a:pt x="138" y="24"/>
                  </a:lnTo>
                  <a:lnTo>
                    <a:pt x="138" y="26"/>
                  </a:lnTo>
                  <a:lnTo>
                    <a:pt x="140" y="28"/>
                  </a:lnTo>
                  <a:lnTo>
                    <a:pt x="140" y="30"/>
                  </a:lnTo>
                  <a:close/>
                  <a:moveTo>
                    <a:pt x="148" y="34"/>
                  </a:moveTo>
                  <a:lnTo>
                    <a:pt x="146" y="32"/>
                  </a:lnTo>
                  <a:lnTo>
                    <a:pt x="144" y="30"/>
                  </a:lnTo>
                  <a:lnTo>
                    <a:pt x="144" y="26"/>
                  </a:lnTo>
                  <a:lnTo>
                    <a:pt x="146" y="26"/>
                  </a:lnTo>
                  <a:lnTo>
                    <a:pt x="148" y="28"/>
                  </a:lnTo>
                  <a:lnTo>
                    <a:pt x="148" y="30"/>
                  </a:lnTo>
                  <a:lnTo>
                    <a:pt x="148" y="32"/>
                  </a:lnTo>
                  <a:lnTo>
                    <a:pt x="148" y="34"/>
                  </a:lnTo>
                  <a:close/>
                  <a:moveTo>
                    <a:pt x="166" y="24"/>
                  </a:moveTo>
                  <a:lnTo>
                    <a:pt x="164" y="24"/>
                  </a:lnTo>
                  <a:lnTo>
                    <a:pt x="162" y="22"/>
                  </a:lnTo>
                  <a:lnTo>
                    <a:pt x="162" y="20"/>
                  </a:lnTo>
                  <a:lnTo>
                    <a:pt x="166" y="20"/>
                  </a:lnTo>
                  <a:lnTo>
                    <a:pt x="166" y="22"/>
                  </a:lnTo>
                  <a:lnTo>
                    <a:pt x="166" y="24"/>
                  </a:lnTo>
                  <a:close/>
                  <a:moveTo>
                    <a:pt x="170" y="22"/>
                  </a:moveTo>
                  <a:lnTo>
                    <a:pt x="166" y="18"/>
                  </a:lnTo>
                  <a:lnTo>
                    <a:pt x="170" y="14"/>
                  </a:lnTo>
                  <a:lnTo>
                    <a:pt x="172" y="18"/>
                  </a:lnTo>
                  <a:lnTo>
                    <a:pt x="170" y="20"/>
                  </a:lnTo>
                  <a:lnTo>
                    <a:pt x="170" y="22"/>
                  </a:lnTo>
                  <a:close/>
                  <a:moveTo>
                    <a:pt x="164" y="18"/>
                  </a:moveTo>
                  <a:lnTo>
                    <a:pt x="162" y="18"/>
                  </a:lnTo>
                  <a:lnTo>
                    <a:pt x="158" y="16"/>
                  </a:lnTo>
                  <a:lnTo>
                    <a:pt x="158" y="14"/>
                  </a:lnTo>
                  <a:lnTo>
                    <a:pt x="160" y="14"/>
                  </a:lnTo>
                  <a:lnTo>
                    <a:pt x="162" y="14"/>
                  </a:lnTo>
                  <a:lnTo>
                    <a:pt x="164" y="14"/>
                  </a:lnTo>
                  <a:lnTo>
                    <a:pt x="164" y="12"/>
                  </a:lnTo>
                  <a:lnTo>
                    <a:pt x="166" y="14"/>
                  </a:lnTo>
                  <a:lnTo>
                    <a:pt x="170" y="10"/>
                  </a:lnTo>
                  <a:lnTo>
                    <a:pt x="170" y="12"/>
                  </a:lnTo>
                  <a:lnTo>
                    <a:pt x="164" y="18"/>
                  </a:lnTo>
                  <a:close/>
                  <a:moveTo>
                    <a:pt x="172" y="12"/>
                  </a:moveTo>
                  <a:lnTo>
                    <a:pt x="176" y="12"/>
                  </a:lnTo>
                  <a:lnTo>
                    <a:pt x="178" y="14"/>
                  </a:lnTo>
                  <a:lnTo>
                    <a:pt x="176" y="16"/>
                  </a:lnTo>
                  <a:lnTo>
                    <a:pt x="174" y="16"/>
                  </a:lnTo>
                  <a:lnTo>
                    <a:pt x="174" y="14"/>
                  </a:lnTo>
                  <a:lnTo>
                    <a:pt x="172" y="12"/>
                  </a:lnTo>
                  <a:close/>
                  <a:moveTo>
                    <a:pt x="178" y="6"/>
                  </a:moveTo>
                  <a:lnTo>
                    <a:pt x="178" y="8"/>
                  </a:lnTo>
                  <a:lnTo>
                    <a:pt x="176" y="8"/>
                  </a:lnTo>
                  <a:lnTo>
                    <a:pt x="176" y="6"/>
                  </a:lnTo>
                  <a:lnTo>
                    <a:pt x="178" y="6"/>
                  </a:lnTo>
                  <a:lnTo>
                    <a:pt x="178" y="6"/>
                  </a:lnTo>
                  <a:close/>
                  <a:moveTo>
                    <a:pt x="184" y="2"/>
                  </a:moveTo>
                  <a:lnTo>
                    <a:pt x="182" y="2"/>
                  </a:lnTo>
                  <a:lnTo>
                    <a:pt x="182" y="0"/>
                  </a:lnTo>
                  <a:lnTo>
                    <a:pt x="184" y="0"/>
                  </a:lnTo>
                  <a:lnTo>
                    <a:pt x="184" y="2"/>
                  </a:lnTo>
                  <a:close/>
                  <a:moveTo>
                    <a:pt x="188" y="4"/>
                  </a:moveTo>
                  <a:lnTo>
                    <a:pt x="188" y="2"/>
                  </a:lnTo>
                  <a:lnTo>
                    <a:pt x="188" y="2"/>
                  </a:lnTo>
                  <a:lnTo>
                    <a:pt x="190" y="2"/>
                  </a:lnTo>
                  <a:lnTo>
                    <a:pt x="190" y="2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194" y="0"/>
                  </a:lnTo>
                  <a:lnTo>
                    <a:pt x="192" y="4"/>
                  </a:lnTo>
                  <a:lnTo>
                    <a:pt x="196" y="4"/>
                  </a:lnTo>
                  <a:lnTo>
                    <a:pt x="196" y="6"/>
                  </a:lnTo>
                  <a:lnTo>
                    <a:pt x="192" y="6"/>
                  </a:lnTo>
                  <a:lnTo>
                    <a:pt x="190" y="4"/>
                  </a:lnTo>
                  <a:lnTo>
                    <a:pt x="188" y="4"/>
                  </a:lnTo>
                  <a:close/>
                </a:path>
              </a:pathLst>
            </a:custGeom>
            <a:grpFill/>
            <a:ln w="6350">
              <a:solidFill>
                <a:srgbClr val="545454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/>
              <a:endParaRPr lang="en-US" sz="3448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305" name="North Macedonia">
              <a:extLst>
                <a:ext uri="{FF2B5EF4-FFF2-40B4-BE49-F238E27FC236}">
                  <a16:creationId xmlns:a16="http://schemas.microsoft.com/office/drawing/2014/main" id="{90EB49A4-2CA7-4479-A5ED-2C39EEB5F37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7768" y="3357359"/>
              <a:ext cx="61244" cy="45933"/>
            </a:xfrm>
            <a:custGeom>
              <a:avLst/>
              <a:gdLst>
                <a:gd name="T0" fmla="*/ 22 w 32"/>
                <a:gd name="T1" fmla="*/ 0 h 24"/>
                <a:gd name="T2" fmla="*/ 28 w 32"/>
                <a:gd name="T3" fmla="*/ 2 h 24"/>
                <a:gd name="T4" fmla="*/ 30 w 32"/>
                <a:gd name="T5" fmla="*/ 8 h 24"/>
                <a:gd name="T6" fmla="*/ 32 w 32"/>
                <a:gd name="T7" fmla="*/ 12 h 24"/>
                <a:gd name="T8" fmla="*/ 32 w 32"/>
                <a:gd name="T9" fmla="*/ 14 h 24"/>
                <a:gd name="T10" fmla="*/ 30 w 32"/>
                <a:gd name="T11" fmla="*/ 16 h 24"/>
                <a:gd name="T12" fmla="*/ 28 w 32"/>
                <a:gd name="T13" fmla="*/ 16 h 24"/>
                <a:gd name="T14" fmla="*/ 24 w 32"/>
                <a:gd name="T15" fmla="*/ 18 h 24"/>
                <a:gd name="T16" fmla="*/ 18 w 32"/>
                <a:gd name="T17" fmla="*/ 16 h 24"/>
                <a:gd name="T18" fmla="*/ 16 w 32"/>
                <a:gd name="T19" fmla="*/ 18 h 24"/>
                <a:gd name="T20" fmla="*/ 16 w 32"/>
                <a:gd name="T21" fmla="*/ 20 h 24"/>
                <a:gd name="T22" fmla="*/ 12 w 32"/>
                <a:gd name="T23" fmla="*/ 20 h 24"/>
                <a:gd name="T24" fmla="*/ 8 w 32"/>
                <a:gd name="T25" fmla="*/ 24 h 24"/>
                <a:gd name="T26" fmla="*/ 8 w 32"/>
                <a:gd name="T27" fmla="*/ 24 h 24"/>
                <a:gd name="T28" fmla="*/ 4 w 32"/>
                <a:gd name="T29" fmla="*/ 22 h 24"/>
                <a:gd name="T30" fmla="*/ 4 w 32"/>
                <a:gd name="T31" fmla="*/ 20 h 24"/>
                <a:gd name="T32" fmla="*/ 2 w 32"/>
                <a:gd name="T33" fmla="*/ 16 h 24"/>
                <a:gd name="T34" fmla="*/ 0 w 32"/>
                <a:gd name="T35" fmla="*/ 12 h 24"/>
                <a:gd name="T36" fmla="*/ 2 w 32"/>
                <a:gd name="T37" fmla="*/ 8 h 24"/>
                <a:gd name="T38" fmla="*/ 2 w 32"/>
                <a:gd name="T39" fmla="*/ 8 h 24"/>
                <a:gd name="T40" fmla="*/ 2 w 32"/>
                <a:gd name="T41" fmla="*/ 6 h 24"/>
                <a:gd name="T42" fmla="*/ 2 w 32"/>
                <a:gd name="T43" fmla="*/ 4 h 24"/>
                <a:gd name="T44" fmla="*/ 6 w 32"/>
                <a:gd name="T45" fmla="*/ 2 h 24"/>
                <a:gd name="T46" fmla="*/ 8 w 32"/>
                <a:gd name="T47" fmla="*/ 2 h 24"/>
                <a:gd name="T48" fmla="*/ 10 w 32"/>
                <a:gd name="T49" fmla="*/ 0 h 24"/>
                <a:gd name="T50" fmla="*/ 14 w 32"/>
                <a:gd name="T51" fmla="*/ 0 h 24"/>
                <a:gd name="T52" fmla="*/ 18 w 32"/>
                <a:gd name="T53" fmla="*/ 0 h 24"/>
                <a:gd name="T54" fmla="*/ 20 w 32"/>
                <a:gd name="T55" fmla="*/ 0 h 24"/>
                <a:gd name="T56" fmla="*/ 22 w 32"/>
                <a:gd name="T5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2" h="24">
                  <a:moveTo>
                    <a:pt x="22" y="0"/>
                  </a:moveTo>
                  <a:lnTo>
                    <a:pt x="28" y="2"/>
                  </a:lnTo>
                  <a:lnTo>
                    <a:pt x="30" y="8"/>
                  </a:lnTo>
                  <a:lnTo>
                    <a:pt x="32" y="12"/>
                  </a:lnTo>
                  <a:lnTo>
                    <a:pt x="32" y="14"/>
                  </a:lnTo>
                  <a:lnTo>
                    <a:pt x="30" y="16"/>
                  </a:lnTo>
                  <a:lnTo>
                    <a:pt x="28" y="16"/>
                  </a:lnTo>
                  <a:lnTo>
                    <a:pt x="24" y="18"/>
                  </a:lnTo>
                  <a:lnTo>
                    <a:pt x="18" y="16"/>
                  </a:lnTo>
                  <a:lnTo>
                    <a:pt x="16" y="18"/>
                  </a:lnTo>
                  <a:lnTo>
                    <a:pt x="16" y="20"/>
                  </a:lnTo>
                  <a:lnTo>
                    <a:pt x="12" y="20"/>
                  </a:lnTo>
                  <a:lnTo>
                    <a:pt x="8" y="24"/>
                  </a:lnTo>
                  <a:lnTo>
                    <a:pt x="8" y="24"/>
                  </a:lnTo>
                  <a:lnTo>
                    <a:pt x="4" y="22"/>
                  </a:lnTo>
                  <a:lnTo>
                    <a:pt x="4" y="20"/>
                  </a:lnTo>
                  <a:lnTo>
                    <a:pt x="2" y="16"/>
                  </a:lnTo>
                  <a:lnTo>
                    <a:pt x="0" y="12"/>
                  </a:lnTo>
                  <a:lnTo>
                    <a:pt x="2" y="8"/>
                  </a:lnTo>
                  <a:lnTo>
                    <a:pt x="2" y="8"/>
                  </a:lnTo>
                  <a:lnTo>
                    <a:pt x="2" y="6"/>
                  </a:lnTo>
                  <a:lnTo>
                    <a:pt x="2" y="4"/>
                  </a:lnTo>
                  <a:lnTo>
                    <a:pt x="6" y="2"/>
                  </a:lnTo>
                  <a:lnTo>
                    <a:pt x="8" y="2"/>
                  </a:lnTo>
                  <a:lnTo>
                    <a:pt x="10" y="0"/>
                  </a:lnTo>
                  <a:lnTo>
                    <a:pt x="14" y="0"/>
                  </a:lnTo>
                  <a:lnTo>
                    <a:pt x="18" y="0"/>
                  </a:lnTo>
                  <a:lnTo>
                    <a:pt x="20" y="0"/>
                  </a:lnTo>
                  <a:lnTo>
                    <a:pt x="22" y="0"/>
                  </a:lnTo>
                  <a:close/>
                </a:path>
              </a:pathLst>
            </a:custGeom>
            <a:grpFill/>
            <a:ln w="6350">
              <a:solidFill>
                <a:srgbClr val="545454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/>
              <a:endParaRPr lang="en-US" sz="3448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306" name="Nigeria">
              <a:extLst>
                <a:ext uri="{FF2B5EF4-FFF2-40B4-BE49-F238E27FC236}">
                  <a16:creationId xmlns:a16="http://schemas.microsoft.com/office/drawing/2014/main" id="{7A0EBBAF-1042-4FA6-810F-0F4F6A0133D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88824" y="4092281"/>
              <a:ext cx="267941" cy="229663"/>
            </a:xfrm>
            <a:custGeom>
              <a:avLst/>
              <a:gdLst>
                <a:gd name="T0" fmla="*/ 132 w 140"/>
                <a:gd name="T1" fmla="*/ 8 h 120"/>
                <a:gd name="T2" fmla="*/ 124 w 140"/>
                <a:gd name="T3" fmla="*/ 4 h 120"/>
                <a:gd name="T4" fmla="*/ 120 w 140"/>
                <a:gd name="T5" fmla="*/ 6 h 120"/>
                <a:gd name="T6" fmla="*/ 116 w 140"/>
                <a:gd name="T7" fmla="*/ 8 h 120"/>
                <a:gd name="T8" fmla="*/ 110 w 140"/>
                <a:gd name="T9" fmla="*/ 10 h 120"/>
                <a:gd name="T10" fmla="*/ 98 w 140"/>
                <a:gd name="T11" fmla="*/ 6 h 120"/>
                <a:gd name="T12" fmla="*/ 84 w 140"/>
                <a:gd name="T13" fmla="*/ 8 h 120"/>
                <a:gd name="T14" fmla="*/ 76 w 140"/>
                <a:gd name="T15" fmla="*/ 14 h 120"/>
                <a:gd name="T16" fmla="*/ 66 w 140"/>
                <a:gd name="T17" fmla="*/ 10 h 120"/>
                <a:gd name="T18" fmla="*/ 60 w 140"/>
                <a:gd name="T19" fmla="*/ 6 h 120"/>
                <a:gd name="T20" fmla="*/ 54 w 140"/>
                <a:gd name="T21" fmla="*/ 8 h 120"/>
                <a:gd name="T22" fmla="*/ 50 w 140"/>
                <a:gd name="T23" fmla="*/ 10 h 120"/>
                <a:gd name="T24" fmla="*/ 44 w 140"/>
                <a:gd name="T25" fmla="*/ 6 h 120"/>
                <a:gd name="T26" fmla="*/ 36 w 140"/>
                <a:gd name="T27" fmla="*/ 2 h 120"/>
                <a:gd name="T28" fmla="*/ 30 w 140"/>
                <a:gd name="T29" fmla="*/ 0 h 120"/>
                <a:gd name="T30" fmla="*/ 24 w 140"/>
                <a:gd name="T31" fmla="*/ 0 h 120"/>
                <a:gd name="T32" fmla="*/ 18 w 140"/>
                <a:gd name="T33" fmla="*/ 2 h 120"/>
                <a:gd name="T34" fmla="*/ 14 w 140"/>
                <a:gd name="T35" fmla="*/ 4 h 120"/>
                <a:gd name="T36" fmla="*/ 14 w 140"/>
                <a:gd name="T37" fmla="*/ 8 h 120"/>
                <a:gd name="T38" fmla="*/ 14 w 140"/>
                <a:gd name="T39" fmla="*/ 12 h 120"/>
                <a:gd name="T40" fmla="*/ 8 w 140"/>
                <a:gd name="T41" fmla="*/ 16 h 120"/>
                <a:gd name="T42" fmla="*/ 10 w 140"/>
                <a:gd name="T43" fmla="*/ 22 h 120"/>
                <a:gd name="T44" fmla="*/ 10 w 140"/>
                <a:gd name="T45" fmla="*/ 26 h 120"/>
                <a:gd name="T46" fmla="*/ 14 w 140"/>
                <a:gd name="T47" fmla="*/ 32 h 120"/>
                <a:gd name="T48" fmla="*/ 14 w 140"/>
                <a:gd name="T49" fmla="*/ 42 h 120"/>
                <a:gd name="T50" fmla="*/ 10 w 140"/>
                <a:gd name="T51" fmla="*/ 44 h 120"/>
                <a:gd name="T52" fmla="*/ 10 w 140"/>
                <a:gd name="T53" fmla="*/ 48 h 120"/>
                <a:gd name="T54" fmla="*/ 6 w 140"/>
                <a:gd name="T55" fmla="*/ 54 h 120"/>
                <a:gd name="T56" fmla="*/ 2 w 140"/>
                <a:gd name="T57" fmla="*/ 58 h 120"/>
                <a:gd name="T58" fmla="*/ 0 w 140"/>
                <a:gd name="T59" fmla="*/ 62 h 120"/>
                <a:gd name="T60" fmla="*/ 0 w 140"/>
                <a:gd name="T61" fmla="*/ 68 h 120"/>
                <a:gd name="T62" fmla="*/ 0 w 140"/>
                <a:gd name="T63" fmla="*/ 72 h 120"/>
                <a:gd name="T64" fmla="*/ 0 w 140"/>
                <a:gd name="T65" fmla="*/ 80 h 120"/>
                <a:gd name="T66" fmla="*/ 0 w 140"/>
                <a:gd name="T67" fmla="*/ 90 h 120"/>
                <a:gd name="T68" fmla="*/ 8 w 140"/>
                <a:gd name="T69" fmla="*/ 92 h 120"/>
                <a:gd name="T70" fmla="*/ 26 w 140"/>
                <a:gd name="T71" fmla="*/ 108 h 120"/>
                <a:gd name="T72" fmla="*/ 28 w 140"/>
                <a:gd name="T73" fmla="*/ 116 h 120"/>
                <a:gd name="T74" fmla="*/ 48 w 140"/>
                <a:gd name="T75" fmla="*/ 120 h 120"/>
                <a:gd name="T76" fmla="*/ 58 w 140"/>
                <a:gd name="T77" fmla="*/ 118 h 120"/>
                <a:gd name="T78" fmla="*/ 64 w 140"/>
                <a:gd name="T79" fmla="*/ 114 h 120"/>
                <a:gd name="T80" fmla="*/ 68 w 140"/>
                <a:gd name="T81" fmla="*/ 116 h 120"/>
                <a:gd name="T82" fmla="*/ 72 w 140"/>
                <a:gd name="T83" fmla="*/ 108 h 120"/>
                <a:gd name="T84" fmla="*/ 74 w 140"/>
                <a:gd name="T85" fmla="*/ 102 h 120"/>
                <a:gd name="T86" fmla="*/ 78 w 140"/>
                <a:gd name="T87" fmla="*/ 96 h 120"/>
                <a:gd name="T88" fmla="*/ 82 w 140"/>
                <a:gd name="T89" fmla="*/ 90 h 120"/>
                <a:gd name="T90" fmla="*/ 86 w 140"/>
                <a:gd name="T91" fmla="*/ 86 h 120"/>
                <a:gd name="T92" fmla="*/ 92 w 140"/>
                <a:gd name="T93" fmla="*/ 88 h 120"/>
                <a:gd name="T94" fmla="*/ 98 w 140"/>
                <a:gd name="T95" fmla="*/ 94 h 120"/>
                <a:gd name="T96" fmla="*/ 104 w 140"/>
                <a:gd name="T97" fmla="*/ 90 h 120"/>
                <a:gd name="T98" fmla="*/ 106 w 140"/>
                <a:gd name="T99" fmla="*/ 86 h 120"/>
                <a:gd name="T100" fmla="*/ 108 w 140"/>
                <a:gd name="T101" fmla="*/ 80 h 120"/>
                <a:gd name="T102" fmla="*/ 112 w 140"/>
                <a:gd name="T103" fmla="*/ 72 h 120"/>
                <a:gd name="T104" fmla="*/ 118 w 140"/>
                <a:gd name="T105" fmla="*/ 66 h 120"/>
                <a:gd name="T106" fmla="*/ 120 w 140"/>
                <a:gd name="T107" fmla="*/ 56 h 120"/>
                <a:gd name="T108" fmla="*/ 126 w 140"/>
                <a:gd name="T109" fmla="*/ 52 h 120"/>
                <a:gd name="T110" fmla="*/ 126 w 140"/>
                <a:gd name="T111" fmla="*/ 44 h 120"/>
                <a:gd name="T112" fmla="*/ 132 w 140"/>
                <a:gd name="T113" fmla="*/ 36 h 120"/>
                <a:gd name="T114" fmla="*/ 136 w 140"/>
                <a:gd name="T115" fmla="*/ 34 h 120"/>
                <a:gd name="T116" fmla="*/ 140 w 140"/>
                <a:gd name="T117" fmla="*/ 28 h 120"/>
                <a:gd name="T118" fmla="*/ 138 w 140"/>
                <a:gd name="T119" fmla="*/ 22 h 120"/>
                <a:gd name="T120" fmla="*/ 136 w 140"/>
                <a:gd name="T121" fmla="*/ 16 h 120"/>
                <a:gd name="T122" fmla="*/ 134 w 140"/>
                <a:gd name="T123" fmla="*/ 1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40" h="120">
                  <a:moveTo>
                    <a:pt x="134" y="10"/>
                  </a:moveTo>
                  <a:lnTo>
                    <a:pt x="134" y="10"/>
                  </a:lnTo>
                  <a:lnTo>
                    <a:pt x="132" y="8"/>
                  </a:lnTo>
                  <a:lnTo>
                    <a:pt x="128" y="4"/>
                  </a:lnTo>
                  <a:lnTo>
                    <a:pt x="126" y="2"/>
                  </a:lnTo>
                  <a:lnTo>
                    <a:pt x="124" y="4"/>
                  </a:lnTo>
                  <a:lnTo>
                    <a:pt x="124" y="6"/>
                  </a:lnTo>
                  <a:lnTo>
                    <a:pt x="122" y="6"/>
                  </a:lnTo>
                  <a:lnTo>
                    <a:pt x="120" y="6"/>
                  </a:lnTo>
                  <a:lnTo>
                    <a:pt x="118" y="6"/>
                  </a:lnTo>
                  <a:lnTo>
                    <a:pt x="118" y="8"/>
                  </a:lnTo>
                  <a:lnTo>
                    <a:pt x="116" y="8"/>
                  </a:lnTo>
                  <a:lnTo>
                    <a:pt x="114" y="10"/>
                  </a:lnTo>
                  <a:lnTo>
                    <a:pt x="112" y="12"/>
                  </a:lnTo>
                  <a:lnTo>
                    <a:pt x="110" y="10"/>
                  </a:lnTo>
                  <a:lnTo>
                    <a:pt x="106" y="10"/>
                  </a:lnTo>
                  <a:lnTo>
                    <a:pt x="102" y="8"/>
                  </a:lnTo>
                  <a:lnTo>
                    <a:pt x="98" y="6"/>
                  </a:lnTo>
                  <a:lnTo>
                    <a:pt x="94" y="8"/>
                  </a:lnTo>
                  <a:lnTo>
                    <a:pt x="88" y="8"/>
                  </a:lnTo>
                  <a:lnTo>
                    <a:pt x="84" y="8"/>
                  </a:lnTo>
                  <a:lnTo>
                    <a:pt x="82" y="12"/>
                  </a:lnTo>
                  <a:lnTo>
                    <a:pt x="78" y="14"/>
                  </a:lnTo>
                  <a:lnTo>
                    <a:pt x="76" y="14"/>
                  </a:lnTo>
                  <a:lnTo>
                    <a:pt x="72" y="12"/>
                  </a:lnTo>
                  <a:lnTo>
                    <a:pt x="70" y="12"/>
                  </a:lnTo>
                  <a:lnTo>
                    <a:pt x="66" y="10"/>
                  </a:lnTo>
                  <a:lnTo>
                    <a:pt x="62" y="8"/>
                  </a:lnTo>
                  <a:lnTo>
                    <a:pt x="62" y="8"/>
                  </a:lnTo>
                  <a:lnTo>
                    <a:pt x="60" y="6"/>
                  </a:lnTo>
                  <a:lnTo>
                    <a:pt x="58" y="6"/>
                  </a:lnTo>
                  <a:lnTo>
                    <a:pt x="58" y="6"/>
                  </a:lnTo>
                  <a:lnTo>
                    <a:pt x="54" y="8"/>
                  </a:lnTo>
                  <a:lnTo>
                    <a:pt x="52" y="8"/>
                  </a:lnTo>
                  <a:lnTo>
                    <a:pt x="50" y="8"/>
                  </a:lnTo>
                  <a:lnTo>
                    <a:pt x="50" y="10"/>
                  </a:lnTo>
                  <a:lnTo>
                    <a:pt x="48" y="10"/>
                  </a:lnTo>
                  <a:lnTo>
                    <a:pt x="46" y="8"/>
                  </a:lnTo>
                  <a:lnTo>
                    <a:pt x="44" y="6"/>
                  </a:lnTo>
                  <a:lnTo>
                    <a:pt x="42" y="4"/>
                  </a:lnTo>
                  <a:lnTo>
                    <a:pt x="38" y="2"/>
                  </a:lnTo>
                  <a:lnTo>
                    <a:pt x="36" y="2"/>
                  </a:lnTo>
                  <a:lnTo>
                    <a:pt x="36" y="0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8" y="0"/>
                  </a:lnTo>
                  <a:lnTo>
                    <a:pt x="24" y="0"/>
                  </a:lnTo>
                  <a:lnTo>
                    <a:pt x="22" y="0"/>
                  </a:lnTo>
                  <a:lnTo>
                    <a:pt x="20" y="0"/>
                  </a:lnTo>
                  <a:lnTo>
                    <a:pt x="18" y="2"/>
                  </a:lnTo>
                  <a:lnTo>
                    <a:pt x="16" y="2"/>
                  </a:lnTo>
                  <a:lnTo>
                    <a:pt x="16" y="2"/>
                  </a:lnTo>
                  <a:lnTo>
                    <a:pt x="14" y="4"/>
                  </a:lnTo>
                  <a:lnTo>
                    <a:pt x="12" y="6"/>
                  </a:lnTo>
                  <a:lnTo>
                    <a:pt x="14" y="8"/>
                  </a:lnTo>
                  <a:lnTo>
                    <a:pt x="14" y="8"/>
                  </a:lnTo>
                  <a:lnTo>
                    <a:pt x="12" y="8"/>
                  </a:lnTo>
                  <a:lnTo>
                    <a:pt x="14" y="12"/>
                  </a:lnTo>
                  <a:lnTo>
                    <a:pt x="14" y="12"/>
                  </a:lnTo>
                  <a:lnTo>
                    <a:pt x="14" y="14"/>
                  </a:lnTo>
                  <a:lnTo>
                    <a:pt x="12" y="14"/>
                  </a:lnTo>
                  <a:lnTo>
                    <a:pt x="8" y="16"/>
                  </a:lnTo>
                  <a:lnTo>
                    <a:pt x="10" y="18"/>
                  </a:lnTo>
                  <a:lnTo>
                    <a:pt x="8" y="20"/>
                  </a:lnTo>
                  <a:lnTo>
                    <a:pt x="10" y="22"/>
                  </a:lnTo>
                  <a:lnTo>
                    <a:pt x="12" y="22"/>
                  </a:lnTo>
                  <a:lnTo>
                    <a:pt x="12" y="24"/>
                  </a:lnTo>
                  <a:lnTo>
                    <a:pt x="10" y="26"/>
                  </a:lnTo>
                  <a:lnTo>
                    <a:pt x="8" y="28"/>
                  </a:lnTo>
                  <a:lnTo>
                    <a:pt x="10" y="30"/>
                  </a:lnTo>
                  <a:lnTo>
                    <a:pt x="14" y="32"/>
                  </a:lnTo>
                  <a:lnTo>
                    <a:pt x="14" y="36"/>
                  </a:lnTo>
                  <a:lnTo>
                    <a:pt x="14" y="40"/>
                  </a:lnTo>
                  <a:lnTo>
                    <a:pt x="14" y="42"/>
                  </a:lnTo>
                  <a:lnTo>
                    <a:pt x="12" y="42"/>
                  </a:lnTo>
                  <a:lnTo>
                    <a:pt x="10" y="44"/>
                  </a:lnTo>
                  <a:lnTo>
                    <a:pt x="10" y="44"/>
                  </a:lnTo>
                  <a:lnTo>
                    <a:pt x="12" y="48"/>
                  </a:lnTo>
                  <a:lnTo>
                    <a:pt x="12" y="48"/>
                  </a:lnTo>
                  <a:lnTo>
                    <a:pt x="10" y="48"/>
                  </a:lnTo>
                  <a:lnTo>
                    <a:pt x="8" y="50"/>
                  </a:lnTo>
                  <a:lnTo>
                    <a:pt x="8" y="52"/>
                  </a:lnTo>
                  <a:lnTo>
                    <a:pt x="6" y="54"/>
                  </a:lnTo>
                  <a:lnTo>
                    <a:pt x="6" y="56"/>
                  </a:lnTo>
                  <a:lnTo>
                    <a:pt x="4" y="58"/>
                  </a:lnTo>
                  <a:lnTo>
                    <a:pt x="2" y="58"/>
                  </a:lnTo>
                  <a:lnTo>
                    <a:pt x="0" y="58"/>
                  </a:lnTo>
                  <a:lnTo>
                    <a:pt x="0" y="60"/>
                  </a:lnTo>
                  <a:lnTo>
                    <a:pt x="0" y="62"/>
                  </a:lnTo>
                  <a:lnTo>
                    <a:pt x="0" y="64"/>
                  </a:lnTo>
                  <a:lnTo>
                    <a:pt x="0" y="68"/>
                  </a:lnTo>
                  <a:lnTo>
                    <a:pt x="0" y="68"/>
                  </a:lnTo>
                  <a:lnTo>
                    <a:pt x="0" y="70"/>
                  </a:lnTo>
                  <a:lnTo>
                    <a:pt x="0" y="70"/>
                  </a:lnTo>
                  <a:lnTo>
                    <a:pt x="0" y="72"/>
                  </a:lnTo>
                  <a:lnTo>
                    <a:pt x="0" y="74"/>
                  </a:lnTo>
                  <a:lnTo>
                    <a:pt x="0" y="76"/>
                  </a:lnTo>
                  <a:lnTo>
                    <a:pt x="0" y="80"/>
                  </a:lnTo>
                  <a:lnTo>
                    <a:pt x="0" y="82"/>
                  </a:lnTo>
                  <a:lnTo>
                    <a:pt x="0" y="84"/>
                  </a:lnTo>
                  <a:lnTo>
                    <a:pt x="0" y="90"/>
                  </a:lnTo>
                  <a:lnTo>
                    <a:pt x="0" y="92"/>
                  </a:lnTo>
                  <a:lnTo>
                    <a:pt x="6" y="94"/>
                  </a:lnTo>
                  <a:lnTo>
                    <a:pt x="8" y="92"/>
                  </a:lnTo>
                  <a:lnTo>
                    <a:pt x="18" y="98"/>
                  </a:lnTo>
                  <a:lnTo>
                    <a:pt x="22" y="102"/>
                  </a:lnTo>
                  <a:lnTo>
                    <a:pt x="26" y="108"/>
                  </a:lnTo>
                  <a:lnTo>
                    <a:pt x="26" y="112"/>
                  </a:lnTo>
                  <a:lnTo>
                    <a:pt x="28" y="112"/>
                  </a:lnTo>
                  <a:lnTo>
                    <a:pt x="28" y="116"/>
                  </a:lnTo>
                  <a:lnTo>
                    <a:pt x="32" y="120"/>
                  </a:lnTo>
                  <a:lnTo>
                    <a:pt x="36" y="120"/>
                  </a:lnTo>
                  <a:lnTo>
                    <a:pt x="48" y="120"/>
                  </a:lnTo>
                  <a:lnTo>
                    <a:pt x="50" y="120"/>
                  </a:lnTo>
                  <a:lnTo>
                    <a:pt x="52" y="120"/>
                  </a:lnTo>
                  <a:lnTo>
                    <a:pt x="58" y="118"/>
                  </a:lnTo>
                  <a:lnTo>
                    <a:pt x="60" y="118"/>
                  </a:lnTo>
                  <a:lnTo>
                    <a:pt x="64" y="118"/>
                  </a:lnTo>
                  <a:lnTo>
                    <a:pt x="64" y="114"/>
                  </a:lnTo>
                  <a:lnTo>
                    <a:pt x="68" y="116"/>
                  </a:lnTo>
                  <a:lnTo>
                    <a:pt x="68" y="116"/>
                  </a:lnTo>
                  <a:lnTo>
                    <a:pt x="68" y="116"/>
                  </a:lnTo>
                  <a:lnTo>
                    <a:pt x="68" y="114"/>
                  </a:lnTo>
                  <a:lnTo>
                    <a:pt x="72" y="112"/>
                  </a:lnTo>
                  <a:lnTo>
                    <a:pt x="72" y="108"/>
                  </a:lnTo>
                  <a:lnTo>
                    <a:pt x="72" y="106"/>
                  </a:lnTo>
                  <a:lnTo>
                    <a:pt x="72" y="102"/>
                  </a:lnTo>
                  <a:lnTo>
                    <a:pt x="74" y="102"/>
                  </a:lnTo>
                  <a:lnTo>
                    <a:pt x="74" y="100"/>
                  </a:lnTo>
                  <a:lnTo>
                    <a:pt x="76" y="98"/>
                  </a:lnTo>
                  <a:lnTo>
                    <a:pt x="78" y="96"/>
                  </a:lnTo>
                  <a:lnTo>
                    <a:pt x="78" y="94"/>
                  </a:lnTo>
                  <a:lnTo>
                    <a:pt x="82" y="92"/>
                  </a:lnTo>
                  <a:lnTo>
                    <a:pt x="82" y="90"/>
                  </a:lnTo>
                  <a:lnTo>
                    <a:pt x="82" y="88"/>
                  </a:lnTo>
                  <a:lnTo>
                    <a:pt x="86" y="88"/>
                  </a:lnTo>
                  <a:lnTo>
                    <a:pt x="86" y="86"/>
                  </a:lnTo>
                  <a:lnTo>
                    <a:pt x="88" y="88"/>
                  </a:lnTo>
                  <a:lnTo>
                    <a:pt x="90" y="88"/>
                  </a:lnTo>
                  <a:lnTo>
                    <a:pt x="92" y="88"/>
                  </a:lnTo>
                  <a:lnTo>
                    <a:pt x="94" y="90"/>
                  </a:lnTo>
                  <a:lnTo>
                    <a:pt x="96" y="92"/>
                  </a:lnTo>
                  <a:lnTo>
                    <a:pt x="98" y="94"/>
                  </a:lnTo>
                  <a:lnTo>
                    <a:pt x="98" y="94"/>
                  </a:lnTo>
                  <a:lnTo>
                    <a:pt x="102" y="92"/>
                  </a:lnTo>
                  <a:lnTo>
                    <a:pt x="104" y="90"/>
                  </a:lnTo>
                  <a:lnTo>
                    <a:pt x="104" y="88"/>
                  </a:lnTo>
                  <a:lnTo>
                    <a:pt x="104" y="88"/>
                  </a:lnTo>
                  <a:lnTo>
                    <a:pt x="106" y="86"/>
                  </a:lnTo>
                  <a:lnTo>
                    <a:pt x="108" y="84"/>
                  </a:lnTo>
                  <a:lnTo>
                    <a:pt x="108" y="82"/>
                  </a:lnTo>
                  <a:lnTo>
                    <a:pt x="108" y="80"/>
                  </a:lnTo>
                  <a:lnTo>
                    <a:pt x="112" y="76"/>
                  </a:lnTo>
                  <a:lnTo>
                    <a:pt x="112" y="74"/>
                  </a:lnTo>
                  <a:lnTo>
                    <a:pt x="112" y="72"/>
                  </a:lnTo>
                  <a:lnTo>
                    <a:pt x="112" y="70"/>
                  </a:lnTo>
                  <a:lnTo>
                    <a:pt x="116" y="66"/>
                  </a:lnTo>
                  <a:lnTo>
                    <a:pt x="118" y="66"/>
                  </a:lnTo>
                  <a:lnTo>
                    <a:pt x="118" y="62"/>
                  </a:lnTo>
                  <a:lnTo>
                    <a:pt x="120" y="60"/>
                  </a:lnTo>
                  <a:lnTo>
                    <a:pt x="120" y="56"/>
                  </a:lnTo>
                  <a:lnTo>
                    <a:pt x="122" y="56"/>
                  </a:lnTo>
                  <a:lnTo>
                    <a:pt x="124" y="54"/>
                  </a:lnTo>
                  <a:lnTo>
                    <a:pt x="126" y="52"/>
                  </a:lnTo>
                  <a:lnTo>
                    <a:pt x="126" y="50"/>
                  </a:lnTo>
                  <a:lnTo>
                    <a:pt x="126" y="46"/>
                  </a:lnTo>
                  <a:lnTo>
                    <a:pt x="126" y="44"/>
                  </a:lnTo>
                  <a:lnTo>
                    <a:pt x="128" y="42"/>
                  </a:lnTo>
                  <a:lnTo>
                    <a:pt x="130" y="38"/>
                  </a:lnTo>
                  <a:lnTo>
                    <a:pt x="132" y="36"/>
                  </a:lnTo>
                  <a:lnTo>
                    <a:pt x="132" y="36"/>
                  </a:lnTo>
                  <a:lnTo>
                    <a:pt x="134" y="34"/>
                  </a:lnTo>
                  <a:lnTo>
                    <a:pt x="136" y="34"/>
                  </a:lnTo>
                  <a:lnTo>
                    <a:pt x="138" y="32"/>
                  </a:lnTo>
                  <a:lnTo>
                    <a:pt x="140" y="30"/>
                  </a:lnTo>
                  <a:lnTo>
                    <a:pt x="140" y="28"/>
                  </a:lnTo>
                  <a:lnTo>
                    <a:pt x="140" y="26"/>
                  </a:lnTo>
                  <a:lnTo>
                    <a:pt x="140" y="24"/>
                  </a:lnTo>
                  <a:lnTo>
                    <a:pt x="138" y="22"/>
                  </a:lnTo>
                  <a:lnTo>
                    <a:pt x="136" y="22"/>
                  </a:lnTo>
                  <a:lnTo>
                    <a:pt x="136" y="20"/>
                  </a:lnTo>
                  <a:lnTo>
                    <a:pt x="136" y="16"/>
                  </a:lnTo>
                  <a:lnTo>
                    <a:pt x="136" y="14"/>
                  </a:lnTo>
                  <a:lnTo>
                    <a:pt x="134" y="10"/>
                  </a:lnTo>
                  <a:lnTo>
                    <a:pt x="134" y="10"/>
                  </a:lnTo>
                  <a:close/>
                </a:path>
              </a:pathLst>
            </a:custGeom>
            <a:grpFill/>
            <a:ln w="6350">
              <a:solidFill>
                <a:srgbClr val="545454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/>
              <a:endParaRPr lang="en-US" sz="3448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307" name="Niger">
              <a:extLst>
                <a:ext uri="{FF2B5EF4-FFF2-40B4-BE49-F238E27FC236}">
                  <a16:creationId xmlns:a16="http://schemas.microsoft.com/office/drawing/2014/main" id="{DC1BA55D-D36B-4EE0-8A15-FCC797D3F2D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27580" y="3862618"/>
              <a:ext cx="359806" cy="279424"/>
            </a:xfrm>
            <a:custGeom>
              <a:avLst/>
              <a:gdLst>
                <a:gd name="T0" fmla="*/ 40 w 188"/>
                <a:gd name="T1" fmla="*/ 142 h 146"/>
                <a:gd name="T2" fmla="*/ 34 w 188"/>
                <a:gd name="T3" fmla="*/ 138 h 146"/>
                <a:gd name="T4" fmla="*/ 28 w 188"/>
                <a:gd name="T5" fmla="*/ 138 h 146"/>
                <a:gd name="T6" fmla="*/ 26 w 188"/>
                <a:gd name="T7" fmla="*/ 140 h 146"/>
                <a:gd name="T8" fmla="*/ 22 w 188"/>
                <a:gd name="T9" fmla="*/ 136 h 146"/>
                <a:gd name="T10" fmla="*/ 24 w 188"/>
                <a:gd name="T11" fmla="*/ 132 h 146"/>
                <a:gd name="T12" fmla="*/ 22 w 188"/>
                <a:gd name="T13" fmla="*/ 130 h 146"/>
                <a:gd name="T14" fmla="*/ 16 w 188"/>
                <a:gd name="T15" fmla="*/ 132 h 146"/>
                <a:gd name="T16" fmla="*/ 12 w 188"/>
                <a:gd name="T17" fmla="*/ 124 h 146"/>
                <a:gd name="T18" fmla="*/ 0 w 188"/>
                <a:gd name="T19" fmla="*/ 112 h 146"/>
                <a:gd name="T20" fmla="*/ 2 w 188"/>
                <a:gd name="T21" fmla="*/ 106 h 146"/>
                <a:gd name="T22" fmla="*/ 4 w 188"/>
                <a:gd name="T23" fmla="*/ 106 h 146"/>
                <a:gd name="T24" fmla="*/ 16 w 188"/>
                <a:gd name="T25" fmla="*/ 104 h 146"/>
                <a:gd name="T26" fmla="*/ 28 w 188"/>
                <a:gd name="T27" fmla="*/ 102 h 146"/>
                <a:gd name="T28" fmla="*/ 34 w 188"/>
                <a:gd name="T29" fmla="*/ 100 h 146"/>
                <a:gd name="T30" fmla="*/ 44 w 188"/>
                <a:gd name="T31" fmla="*/ 94 h 146"/>
                <a:gd name="T32" fmla="*/ 46 w 188"/>
                <a:gd name="T33" fmla="*/ 88 h 146"/>
                <a:gd name="T34" fmla="*/ 48 w 188"/>
                <a:gd name="T35" fmla="*/ 76 h 146"/>
                <a:gd name="T36" fmla="*/ 68 w 188"/>
                <a:gd name="T37" fmla="*/ 48 h 146"/>
                <a:gd name="T38" fmla="*/ 138 w 188"/>
                <a:gd name="T39" fmla="*/ 0 h 146"/>
                <a:gd name="T40" fmla="*/ 162 w 188"/>
                <a:gd name="T41" fmla="*/ 6 h 146"/>
                <a:gd name="T42" fmla="*/ 174 w 188"/>
                <a:gd name="T43" fmla="*/ 4 h 146"/>
                <a:gd name="T44" fmla="*/ 180 w 188"/>
                <a:gd name="T45" fmla="*/ 24 h 146"/>
                <a:gd name="T46" fmla="*/ 188 w 188"/>
                <a:gd name="T47" fmla="*/ 36 h 146"/>
                <a:gd name="T48" fmla="*/ 186 w 188"/>
                <a:gd name="T49" fmla="*/ 42 h 146"/>
                <a:gd name="T50" fmla="*/ 182 w 188"/>
                <a:gd name="T51" fmla="*/ 84 h 146"/>
                <a:gd name="T52" fmla="*/ 162 w 188"/>
                <a:gd name="T53" fmla="*/ 106 h 146"/>
                <a:gd name="T54" fmla="*/ 158 w 188"/>
                <a:gd name="T55" fmla="*/ 106 h 146"/>
                <a:gd name="T56" fmla="*/ 160 w 188"/>
                <a:gd name="T57" fmla="*/ 122 h 146"/>
                <a:gd name="T58" fmla="*/ 156 w 188"/>
                <a:gd name="T59" fmla="*/ 124 h 146"/>
                <a:gd name="T60" fmla="*/ 154 w 188"/>
                <a:gd name="T61" fmla="*/ 126 h 146"/>
                <a:gd name="T62" fmla="*/ 150 w 188"/>
                <a:gd name="T63" fmla="*/ 126 h 146"/>
                <a:gd name="T64" fmla="*/ 148 w 188"/>
                <a:gd name="T65" fmla="*/ 128 h 146"/>
                <a:gd name="T66" fmla="*/ 144 w 188"/>
                <a:gd name="T67" fmla="*/ 130 h 146"/>
                <a:gd name="T68" fmla="*/ 138 w 188"/>
                <a:gd name="T69" fmla="*/ 130 h 146"/>
                <a:gd name="T70" fmla="*/ 130 w 188"/>
                <a:gd name="T71" fmla="*/ 126 h 146"/>
                <a:gd name="T72" fmla="*/ 120 w 188"/>
                <a:gd name="T73" fmla="*/ 128 h 146"/>
                <a:gd name="T74" fmla="*/ 114 w 188"/>
                <a:gd name="T75" fmla="*/ 132 h 146"/>
                <a:gd name="T76" fmla="*/ 108 w 188"/>
                <a:gd name="T77" fmla="*/ 134 h 146"/>
                <a:gd name="T78" fmla="*/ 102 w 188"/>
                <a:gd name="T79" fmla="*/ 132 h 146"/>
                <a:gd name="T80" fmla="*/ 94 w 188"/>
                <a:gd name="T81" fmla="*/ 128 h 146"/>
                <a:gd name="T82" fmla="*/ 92 w 188"/>
                <a:gd name="T83" fmla="*/ 126 h 146"/>
                <a:gd name="T84" fmla="*/ 90 w 188"/>
                <a:gd name="T85" fmla="*/ 126 h 146"/>
                <a:gd name="T86" fmla="*/ 84 w 188"/>
                <a:gd name="T87" fmla="*/ 128 h 146"/>
                <a:gd name="T88" fmla="*/ 82 w 188"/>
                <a:gd name="T89" fmla="*/ 130 h 146"/>
                <a:gd name="T90" fmla="*/ 78 w 188"/>
                <a:gd name="T91" fmla="*/ 128 h 146"/>
                <a:gd name="T92" fmla="*/ 74 w 188"/>
                <a:gd name="T93" fmla="*/ 124 h 146"/>
                <a:gd name="T94" fmla="*/ 68 w 188"/>
                <a:gd name="T95" fmla="*/ 122 h 146"/>
                <a:gd name="T96" fmla="*/ 64 w 188"/>
                <a:gd name="T97" fmla="*/ 120 h 146"/>
                <a:gd name="T98" fmla="*/ 60 w 188"/>
                <a:gd name="T99" fmla="*/ 120 h 146"/>
                <a:gd name="T100" fmla="*/ 56 w 188"/>
                <a:gd name="T101" fmla="*/ 120 h 146"/>
                <a:gd name="T102" fmla="*/ 52 w 188"/>
                <a:gd name="T103" fmla="*/ 120 h 146"/>
                <a:gd name="T104" fmla="*/ 48 w 188"/>
                <a:gd name="T105" fmla="*/ 122 h 146"/>
                <a:gd name="T106" fmla="*/ 46 w 188"/>
                <a:gd name="T107" fmla="*/ 124 h 146"/>
                <a:gd name="T108" fmla="*/ 46 w 188"/>
                <a:gd name="T109" fmla="*/ 128 h 146"/>
                <a:gd name="T110" fmla="*/ 44 w 188"/>
                <a:gd name="T111" fmla="*/ 128 h 146"/>
                <a:gd name="T112" fmla="*/ 46 w 188"/>
                <a:gd name="T113" fmla="*/ 132 h 146"/>
                <a:gd name="T114" fmla="*/ 44 w 188"/>
                <a:gd name="T115" fmla="*/ 134 h 146"/>
                <a:gd name="T116" fmla="*/ 42 w 188"/>
                <a:gd name="T117" fmla="*/ 138 h 146"/>
                <a:gd name="T118" fmla="*/ 42 w 188"/>
                <a:gd name="T119" fmla="*/ 142 h 146"/>
                <a:gd name="T120" fmla="*/ 44 w 188"/>
                <a:gd name="T121" fmla="*/ 144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88" h="146">
                  <a:moveTo>
                    <a:pt x="42" y="146"/>
                  </a:moveTo>
                  <a:lnTo>
                    <a:pt x="40" y="142"/>
                  </a:lnTo>
                  <a:lnTo>
                    <a:pt x="36" y="142"/>
                  </a:lnTo>
                  <a:lnTo>
                    <a:pt x="34" y="138"/>
                  </a:lnTo>
                  <a:lnTo>
                    <a:pt x="30" y="134"/>
                  </a:lnTo>
                  <a:lnTo>
                    <a:pt x="28" y="138"/>
                  </a:lnTo>
                  <a:lnTo>
                    <a:pt x="30" y="138"/>
                  </a:lnTo>
                  <a:lnTo>
                    <a:pt x="26" y="140"/>
                  </a:lnTo>
                  <a:lnTo>
                    <a:pt x="26" y="140"/>
                  </a:lnTo>
                  <a:lnTo>
                    <a:pt x="22" y="136"/>
                  </a:lnTo>
                  <a:lnTo>
                    <a:pt x="24" y="134"/>
                  </a:lnTo>
                  <a:lnTo>
                    <a:pt x="24" y="132"/>
                  </a:lnTo>
                  <a:lnTo>
                    <a:pt x="22" y="130"/>
                  </a:lnTo>
                  <a:lnTo>
                    <a:pt x="22" y="130"/>
                  </a:lnTo>
                  <a:lnTo>
                    <a:pt x="20" y="128"/>
                  </a:lnTo>
                  <a:lnTo>
                    <a:pt x="16" y="132"/>
                  </a:lnTo>
                  <a:lnTo>
                    <a:pt x="12" y="128"/>
                  </a:lnTo>
                  <a:lnTo>
                    <a:pt x="12" y="124"/>
                  </a:lnTo>
                  <a:lnTo>
                    <a:pt x="0" y="116"/>
                  </a:lnTo>
                  <a:lnTo>
                    <a:pt x="0" y="112"/>
                  </a:lnTo>
                  <a:lnTo>
                    <a:pt x="0" y="110"/>
                  </a:lnTo>
                  <a:lnTo>
                    <a:pt x="2" y="106"/>
                  </a:lnTo>
                  <a:lnTo>
                    <a:pt x="2" y="104"/>
                  </a:lnTo>
                  <a:lnTo>
                    <a:pt x="4" y="106"/>
                  </a:lnTo>
                  <a:lnTo>
                    <a:pt x="14" y="104"/>
                  </a:lnTo>
                  <a:lnTo>
                    <a:pt x="16" y="104"/>
                  </a:lnTo>
                  <a:lnTo>
                    <a:pt x="20" y="102"/>
                  </a:lnTo>
                  <a:lnTo>
                    <a:pt x="28" y="102"/>
                  </a:lnTo>
                  <a:lnTo>
                    <a:pt x="32" y="100"/>
                  </a:lnTo>
                  <a:lnTo>
                    <a:pt x="34" y="100"/>
                  </a:lnTo>
                  <a:lnTo>
                    <a:pt x="38" y="98"/>
                  </a:lnTo>
                  <a:lnTo>
                    <a:pt x="44" y="94"/>
                  </a:lnTo>
                  <a:lnTo>
                    <a:pt x="46" y="92"/>
                  </a:lnTo>
                  <a:lnTo>
                    <a:pt x="46" y="88"/>
                  </a:lnTo>
                  <a:lnTo>
                    <a:pt x="48" y="86"/>
                  </a:lnTo>
                  <a:lnTo>
                    <a:pt x="48" y="76"/>
                  </a:lnTo>
                  <a:lnTo>
                    <a:pt x="48" y="52"/>
                  </a:lnTo>
                  <a:lnTo>
                    <a:pt x="68" y="48"/>
                  </a:lnTo>
                  <a:lnTo>
                    <a:pt x="82" y="34"/>
                  </a:lnTo>
                  <a:lnTo>
                    <a:pt x="138" y="0"/>
                  </a:lnTo>
                  <a:lnTo>
                    <a:pt x="160" y="4"/>
                  </a:lnTo>
                  <a:lnTo>
                    <a:pt x="162" y="6"/>
                  </a:lnTo>
                  <a:lnTo>
                    <a:pt x="172" y="2"/>
                  </a:lnTo>
                  <a:lnTo>
                    <a:pt x="174" y="4"/>
                  </a:lnTo>
                  <a:lnTo>
                    <a:pt x="180" y="20"/>
                  </a:lnTo>
                  <a:lnTo>
                    <a:pt x="180" y="24"/>
                  </a:lnTo>
                  <a:lnTo>
                    <a:pt x="178" y="26"/>
                  </a:lnTo>
                  <a:lnTo>
                    <a:pt x="188" y="36"/>
                  </a:lnTo>
                  <a:lnTo>
                    <a:pt x="186" y="40"/>
                  </a:lnTo>
                  <a:lnTo>
                    <a:pt x="186" y="42"/>
                  </a:lnTo>
                  <a:lnTo>
                    <a:pt x="182" y="66"/>
                  </a:lnTo>
                  <a:lnTo>
                    <a:pt x="182" y="84"/>
                  </a:lnTo>
                  <a:lnTo>
                    <a:pt x="162" y="104"/>
                  </a:lnTo>
                  <a:lnTo>
                    <a:pt x="162" y="106"/>
                  </a:lnTo>
                  <a:lnTo>
                    <a:pt x="160" y="106"/>
                  </a:lnTo>
                  <a:lnTo>
                    <a:pt x="158" y="106"/>
                  </a:lnTo>
                  <a:lnTo>
                    <a:pt x="158" y="108"/>
                  </a:lnTo>
                  <a:lnTo>
                    <a:pt x="160" y="122"/>
                  </a:lnTo>
                  <a:lnTo>
                    <a:pt x="158" y="122"/>
                  </a:lnTo>
                  <a:lnTo>
                    <a:pt x="156" y="124"/>
                  </a:lnTo>
                  <a:lnTo>
                    <a:pt x="156" y="126"/>
                  </a:lnTo>
                  <a:lnTo>
                    <a:pt x="154" y="126"/>
                  </a:lnTo>
                  <a:lnTo>
                    <a:pt x="152" y="126"/>
                  </a:lnTo>
                  <a:lnTo>
                    <a:pt x="150" y="126"/>
                  </a:lnTo>
                  <a:lnTo>
                    <a:pt x="150" y="128"/>
                  </a:lnTo>
                  <a:lnTo>
                    <a:pt x="148" y="128"/>
                  </a:lnTo>
                  <a:lnTo>
                    <a:pt x="146" y="128"/>
                  </a:lnTo>
                  <a:lnTo>
                    <a:pt x="144" y="130"/>
                  </a:lnTo>
                  <a:lnTo>
                    <a:pt x="142" y="130"/>
                  </a:lnTo>
                  <a:lnTo>
                    <a:pt x="138" y="130"/>
                  </a:lnTo>
                  <a:lnTo>
                    <a:pt x="134" y="128"/>
                  </a:lnTo>
                  <a:lnTo>
                    <a:pt x="130" y="126"/>
                  </a:lnTo>
                  <a:lnTo>
                    <a:pt x="126" y="128"/>
                  </a:lnTo>
                  <a:lnTo>
                    <a:pt x="120" y="128"/>
                  </a:lnTo>
                  <a:lnTo>
                    <a:pt x="116" y="128"/>
                  </a:lnTo>
                  <a:lnTo>
                    <a:pt x="114" y="132"/>
                  </a:lnTo>
                  <a:lnTo>
                    <a:pt x="110" y="134"/>
                  </a:lnTo>
                  <a:lnTo>
                    <a:pt x="108" y="134"/>
                  </a:lnTo>
                  <a:lnTo>
                    <a:pt x="104" y="132"/>
                  </a:lnTo>
                  <a:lnTo>
                    <a:pt x="102" y="132"/>
                  </a:lnTo>
                  <a:lnTo>
                    <a:pt x="98" y="130"/>
                  </a:lnTo>
                  <a:lnTo>
                    <a:pt x="94" y="128"/>
                  </a:lnTo>
                  <a:lnTo>
                    <a:pt x="94" y="128"/>
                  </a:lnTo>
                  <a:lnTo>
                    <a:pt x="92" y="126"/>
                  </a:lnTo>
                  <a:lnTo>
                    <a:pt x="90" y="126"/>
                  </a:lnTo>
                  <a:lnTo>
                    <a:pt x="90" y="126"/>
                  </a:lnTo>
                  <a:lnTo>
                    <a:pt x="86" y="128"/>
                  </a:lnTo>
                  <a:lnTo>
                    <a:pt x="84" y="128"/>
                  </a:lnTo>
                  <a:lnTo>
                    <a:pt x="82" y="128"/>
                  </a:lnTo>
                  <a:lnTo>
                    <a:pt x="82" y="130"/>
                  </a:lnTo>
                  <a:lnTo>
                    <a:pt x="80" y="130"/>
                  </a:lnTo>
                  <a:lnTo>
                    <a:pt x="78" y="128"/>
                  </a:lnTo>
                  <a:lnTo>
                    <a:pt x="76" y="126"/>
                  </a:lnTo>
                  <a:lnTo>
                    <a:pt x="74" y="124"/>
                  </a:lnTo>
                  <a:lnTo>
                    <a:pt x="70" y="122"/>
                  </a:lnTo>
                  <a:lnTo>
                    <a:pt x="68" y="122"/>
                  </a:lnTo>
                  <a:lnTo>
                    <a:pt x="68" y="120"/>
                  </a:lnTo>
                  <a:lnTo>
                    <a:pt x="64" y="120"/>
                  </a:lnTo>
                  <a:lnTo>
                    <a:pt x="62" y="120"/>
                  </a:lnTo>
                  <a:lnTo>
                    <a:pt x="60" y="120"/>
                  </a:lnTo>
                  <a:lnTo>
                    <a:pt x="60" y="120"/>
                  </a:lnTo>
                  <a:lnTo>
                    <a:pt x="56" y="120"/>
                  </a:lnTo>
                  <a:lnTo>
                    <a:pt x="54" y="120"/>
                  </a:lnTo>
                  <a:lnTo>
                    <a:pt x="52" y="120"/>
                  </a:lnTo>
                  <a:lnTo>
                    <a:pt x="50" y="122"/>
                  </a:lnTo>
                  <a:lnTo>
                    <a:pt x="48" y="122"/>
                  </a:lnTo>
                  <a:lnTo>
                    <a:pt x="48" y="122"/>
                  </a:lnTo>
                  <a:lnTo>
                    <a:pt x="46" y="124"/>
                  </a:lnTo>
                  <a:lnTo>
                    <a:pt x="44" y="126"/>
                  </a:lnTo>
                  <a:lnTo>
                    <a:pt x="46" y="128"/>
                  </a:lnTo>
                  <a:lnTo>
                    <a:pt x="46" y="128"/>
                  </a:lnTo>
                  <a:lnTo>
                    <a:pt x="44" y="128"/>
                  </a:lnTo>
                  <a:lnTo>
                    <a:pt x="46" y="132"/>
                  </a:lnTo>
                  <a:lnTo>
                    <a:pt x="46" y="132"/>
                  </a:lnTo>
                  <a:lnTo>
                    <a:pt x="46" y="134"/>
                  </a:lnTo>
                  <a:lnTo>
                    <a:pt x="44" y="134"/>
                  </a:lnTo>
                  <a:lnTo>
                    <a:pt x="40" y="136"/>
                  </a:lnTo>
                  <a:lnTo>
                    <a:pt x="42" y="138"/>
                  </a:lnTo>
                  <a:lnTo>
                    <a:pt x="40" y="140"/>
                  </a:lnTo>
                  <a:lnTo>
                    <a:pt x="42" y="142"/>
                  </a:lnTo>
                  <a:lnTo>
                    <a:pt x="44" y="142"/>
                  </a:lnTo>
                  <a:lnTo>
                    <a:pt x="44" y="144"/>
                  </a:lnTo>
                  <a:lnTo>
                    <a:pt x="42" y="146"/>
                  </a:lnTo>
                  <a:close/>
                </a:path>
              </a:pathLst>
            </a:custGeom>
            <a:grpFill/>
            <a:ln w="6350">
              <a:solidFill>
                <a:srgbClr val="545454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/>
              <a:endParaRPr lang="en-US" sz="3448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308" name="Netherlands">
              <a:extLst>
                <a:ext uri="{FF2B5EF4-FFF2-40B4-BE49-F238E27FC236}">
                  <a16:creationId xmlns:a16="http://schemas.microsoft.com/office/drawing/2014/main" id="{BB6A84BF-BCF3-4DC9-8723-31DBCC3585D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77341" y="3024347"/>
              <a:ext cx="84210" cy="76554"/>
            </a:xfrm>
            <a:custGeom>
              <a:avLst/>
              <a:gdLst>
                <a:gd name="T0" fmla="*/ 30 w 44"/>
                <a:gd name="T1" fmla="*/ 38 h 40"/>
                <a:gd name="T2" fmla="*/ 30 w 44"/>
                <a:gd name="T3" fmla="*/ 30 h 40"/>
                <a:gd name="T4" fmla="*/ 32 w 44"/>
                <a:gd name="T5" fmla="*/ 26 h 40"/>
                <a:gd name="T6" fmla="*/ 40 w 44"/>
                <a:gd name="T7" fmla="*/ 26 h 40"/>
                <a:gd name="T8" fmla="*/ 40 w 44"/>
                <a:gd name="T9" fmla="*/ 22 h 40"/>
                <a:gd name="T10" fmla="*/ 42 w 44"/>
                <a:gd name="T11" fmla="*/ 18 h 40"/>
                <a:gd name="T12" fmla="*/ 42 w 44"/>
                <a:gd name="T13" fmla="*/ 16 h 40"/>
                <a:gd name="T14" fmla="*/ 38 w 44"/>
                <a:gd name="T15" fmla="*/ 14 h 40"/>
                <a:gd name="T16" fmla="*/ 42 w 44"/>
                <a:gd name="T17" fmla="*/ 12 h 40"/>
                <a:gd name="T18" fmla="*/ 42 w 44"/>
                <a:gd name="T19" fmla="*/ 10 h 40"/>
                <a:gd name="T20" fmla="*/ 44 w 44"/>
                <a:gd name="T21" fmla="*/ 6 h 40"/>
                <a:gd name="T22" fmla="*/ 44 w 44"/>
                <a:gd name="T23" fmla="*/ 4 h 40"/>
                <a:gd name="T24" fmla="*/ 40 w 44"/>
                <a:gd name="T25" fmla="*/ 2 h 40"/>
                <a:gd name="T26" fmla="*/ 34 w 44"/>
                <a:gd name="T27" fmla="*/ 0 h 40"/>
                <a:gd name="T28" fmla="*/ 30 w 44"/>
                <a:gd name="T29" fmla="*/ 2 h 40"/>
                <a:gd name="T30" fmla="*/ 26 w 44"/>
                <a:gd name="T31" fmla="*/ 2 h 40"/>
                <a:gd name="T32" fmla="*/ 18 w 44"/>
                <a:gd name="T33" fmla="*/ 8 h 40"/>
                <a:gd name="T34" fmla="*/ 14 w 44"/>
                <a:gd name="T35" fmla="*/ 8 h 40"/>
                <a:gd name="T36" fmla="*/ 12 w 44"/>
                <a:gd name="T37" fmla="*/ 14 h 40"/>
                <a:gd name="T38" fmla="*/ 12 w 44"/>
                <a:gd name="T39" fmla="*/ 18 h 40"/>
                <a:gd name="T40" fmla="*/ 10 w 44"/>
                <a:gd name="T41" fmla="*/ 22 h 40"/>
                <a:gd name="T42" fmla="*/ 8 w 44"/>
                <a:gd name="T43" fmla="*/ 26 h 40"/>
                <a:gd name="T44" fmla="*/ 14 w 44"/>
                <a:gd name="T45" fmla="*/ 30 h 40"/>
                <a:gd name="T46" fmla="*/ 10 w 44"/>
                <a:gd name="T47" fmla="*/ 30 h 40"/>
                <a:gd name="T48" fmla="*/ 10 w 44"/>
                <a:gd name="T49" fmla="*/ 32 h 40"/>
                <a:gd name="T50" fmla="*/ 12 w 44"/>
                <a:gd name="T51" fmla="*/ 34 h 40"/>
                <a:gd name="T52" fmla="*/ 6 w 44"/>
                <a:gd name="T53" fmla="*/ 32 h 40"/>
                <a:gd name="T54" fmla="*/ 2 w 44"/>
                <a:gd name="T55" fmla="*/ 32 h 40"/>
                <a:gd name="T56" fmla="*/ 6 w 44"/>
                <a:gd name="T57" fmla="*/ 32 h 40"/>
                <a:gd name="T58" fmla="*/ 8 w 44"/>
                <a:gd name="T59" fmla="*/ 34 h 40"/>
                <a:gd name="T60" fmla="*/ 8 w 44"/>
                <a:gd name="T61" fmla="*/ 34 h 40"/>
                <a:gd name="T62" fmla="*/ 4 w 44"/>
                <a:gd name="T63" fmla="*/ 34 h 40"/>
                <a:gd name="T64" fmla="*/ 0 w 44"/>
                <a:gd name="T65" fmla="*/ 34 h 40"/>
                <a:gd name="T66" fmla="*/ 4 w 44"/>
                <a:gd name="T67" fmla="*/ 36 h 40"/>
                <a:gd name="T68" fmla="*/ 6 w 44"/>
                <a:gd name="T69" fmla="*/ 38 h 40"/>
                <a:gd name="T70" fmla="*/ 10 w 44"/>
                <a:gd name="T71" fmla="*/ 36 h 40"/>
                <a:gd name="T72" fmla="*/ 12 w 44"/>
                <a:gd name="T73" fmla="*/ 34 h 40"/>
                <a:gd name="T74" fmla="*/ 18 w 44"/>
                <a:gd name="T75" fmla="*/ 34 h 40"/>
                <a:gd name="T76" fmla="*/ 20 w 44"/>
                <a:gd name="T77" fmla="*/ 34 h 40"/>
                <a:gd name="T78" fmla="*/ 26 w 44"/>
                <a:gd name="T79" fmla="*/ 36 h 40"/>
                <a:gd name="T80" fmla="*/ 26 w 44"/>
                <a:gd name="T81" fmla="*/ 40 h 40"/>
                <a:gd name="T82" fmla="*/ 6 w 44"/>
                <a:gd name="T83" fmla="*/ 30 h 40"/>
                <a:gd name="T84" fmla="*/ 8 w 44"/>
                <a:gd name="T85" fmla="*/ 30 h 40"/>
                <a:gd name="T86" fmla="*/ 6 w 44"/>
                <a:gd name="T87" fmla="*/ 30 h 40"/>
                <a:gd name="T88" fmla="*/ 6 w 44"/>
                <a:gd name="T89" fmla="*/ 28 h 40"/>
                <a:gd name="T90" fmla="*/ 10 w 44"/>
                <a:gd name="T91" fmla="*/ 28 h 40"/>
                <a:gd name="T92" fmla="*/ 8 w 44"/>
                <a:gd name="T93" fmla="*/ 28 h 40"/>
                <a:gd name="T94" fmla="*/ 6 w 44"/>
                <a:gd name="T95" fmla="*/ 28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44" h="40">
                  <a:moveTo>
                    <a:pt x="28" y="40"/>
                  </a:moveTo>
                  <a:lnTo>
                    <a:pt x="30" y="38"/>
                  </a:lnTo>
                  <a:lnTo>
                    <a:pt x="30" y="34"/>
                  </a:lnTo>
                  <a:lnTo>
                    <a:pt x="30" y="30"/>
                  </a:lnTo>
                  <a:lnTo>
                    <a:pt x="32" y="28"/>
                  </a:lnTo>
                  <a:lnTo>
                    <a:pt x="32" y="26"/>
                  </a:lnTo>
                  <a:lnTo>
                    <a:pt x="36" y="24"/>
                  </a:lnTo>
                  <a:lnTo>
                    <a:pt x="40" y="26"/>
                  </a:lnTo>
                  <a:lnTo>
                    <a:pt x="42" y="24"/>
                  </a:lnTo>
                  <a:lnTo>
                    <a:pt x="40" y="22"/>
                  </a:lnTo>
                  <a:lnTo>
                    <a:pt x="42" y="22"/>
                  </a:lnTo>
                  <a:lnTo>
                    <a:pt x="42" y="18"/>
                  </a:lnTo>
                  <a:lnTo>
                    <a:pt x="42" y="16"/>
                  </a:lnTo>
                  <a:lnTo>
                    <a:pt x="42" y="16"/>
                  </a:lnTo>
                  <a:lnTo>
                    <a:pt x="38" y="16"/>
                  </a:lnTo>
                  <a:lnTo>
                    <a:pt x="38" y="14"/>
                  </a:lnTo>
                  <a:lnTo>
                    <a:pt x="38" y="12"/>
                  </a:lnTo>
                  <a:lnTo>
                    <a:pt x="42" y="12"/>
                  </a:lnTo>
                  <a:lnTo>
                    <a:pt x="42" y="12"/>
                  </a:lnTo>
                  <a:lnTo>
                    <a:pt x="42" y="10"/>
                  </a:lnTo>
                  <a:lnTo>
                    <a:pt x="44" y="8"/>
                  </a:lnTo>
                  <a:lnTo>
                    <a:pt x="44" y="6"/>
                  </a:lnTo>
                  <a:lnTo>
                    <a:pt x="44" y="4"/>
                  </a:lnTo>
                  <a:lnTo>
                    <a:pt x="44" y="4"/>
                  </a:lnTo>
                  <a:lnTo>
                    <a:pt x="42" y="4"/>
                  </a:lnTo>
                  <a:lnTo>
                    <a:pt x="40" y="2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32" y="2"/>
                  </a:lnTo>
                  <a:lnTo>
                    <a:pt x="30" y="2"/>
                  </a:lnTo>
                  <a:lnTo>
                    <a:pt x="28" y="2"/>
                  </a:lnTo>
                  <a:lnTo>
                    <a:pt x="26" y="2"/>
                  </a:lnTo>
                  <a:lnTo>
                    <a:pt x="22" y="6"/>
                  </a:lnTo>
                  <a:lnTo>
                    <a:pt x="18" y="8"/>
                  </a:lnTo>
                  <a:lnTo>
                    <a:pt x="16" y="8"/>
                  </a:lnTo>
                  <a:lnTo>
                    <a:pt x="14" y="8"/>
                  </a:lnTo>
                  <a:lnTo>
                    <a:pt x="14" y="12"/>
                  </a:lnTo>
                  <a:lnTo>
                    <a:pt x="12" y="14"/>
                  </a:lnTo>
                  <a:lnTo>
                    <a:pt x="12" y="16"/>
                  </a:lnTo>
                  <a:lnTo>
                    <a:pt x="12" y="18"/>
                  </a:lnTo>
                  <a:lnTo>
                    <a:pt x="10" y="22"/>
                  </a:lnTo>
                  <a:lnTo>
                    <a:pt x="10" y="22"/>
                  </a:lnTo>
                  <a:lnTo>
                    <a:pt x="8" y="24"/>
                  </a:lnTo>
                  <a:lnTo>
                    <a:pt x="8" y="26"/>
                  </a:lnTo>
                  <a:lnTo>
                    <a:pt x="12" y="28"/>
                  </a:lnTo>
                  <a:lnTo>
                    <a:pt x="14" y="30"/>
                  </a:lnTo>
                  <a:lnTo>
                    <a:pt x="10" y="30"/>
                  </a:lnTo>
                  <a:lnTo>
                    <a:pt x="10" y="30"/>
                  </a:lnTo>
                  <a:lnTo>
                    <a:pt x="8" y="30"/>
                  </a:lnTo>
                  <a:lnTo>
                    <a:pt x="10" y="32"/>
                  </a:lnTo>
                  <a:lnTo>
                    <a:pt x="12" y="32"/>
                  </a:lnTo>
                  <a:lnTo>
                    <a:pt x="12" y="34"/>
                  </a:lnTo>
                  <a:lnTo>
                    <a:pt x="8" y="34"/>
                  </a:lnTo>
                  <a:lnTo>
                    <a:pt x="6" y="32"/>
                  </a:lnTo>
                  <a:lnTo>
                    <a:pt x="6" y="30"/>
                  </a:lnTo>
                  <a:lnTo>
                    <a:pt x="2" y="32"/>
                  </a:lnTo>
                  <a:lnTo>
                    <a:pt x="4" y="32"/>
                  </a:lnTo>
                  <a:lnTo>
                    <a:pt x="6" y="32"/>
                  </a:lnTo>
                  <a:lnTo>
                    <a:pt x="6" y="34"/>
                  </a:lnTo>
                  <a:lnTo>
                    <a:pt x="8" y="34"/>
                  </a:lnTo>
                  <a:lnTo>
                    <a:pt x="10" y="36"/>
                  </a:lnTo>
                  <a:lnTo>
                    <a:pt x="8" y="34"/>
                  </a:lnTo>
                  <a:lnTo>
                    <a:pt x="6" y="36"/>
                  </a:lnTo>
                  <a:lnTo>
                    <a:pt x="4" y="34"/>
                  </a:lnTo>
                  <a:lnTo>
                    <a:pt x="0" y="34"/>
                  </a:lnTo>
                  <a:lnTo>
                    <a:pt x="0" y="34"/>
                  </a:lnTo>
                  <a:lnTo>
                    <a:pt x="2" y="34"/>
                  </a:lnTo>
                  <a:lnTo>
                    <a:pt x="4" y="36"/>
                  </a:lnTo>
                  <a:lnTo>
                    <a:pt x="6" y="36"/>
                  </a:lnTo>
                  <a:lnTo>
                    <a:pt x="6" y="38"/>
                  </a:lnTo>
                  <a:lnTo>
                    <a:pt x="8" y="36"/>
                  </a:lnTo>
                  <a:lnTo>
                    <a:pt x="10" y="36"/>
                  </a:lnTo>
                  <a:lnTo>
                    <a:pt x="10" y="36"/>
                  </a:lnTo>
                  <a:lnTo>
                    <a:pt x="12" y="34"/>
                  </a:lnTo>
                  <a:lnTo>
                    <a:pt x="14" y="34"/>
                  </a:lnTo>
                  <a:lnTo>
                    <a:pt x="18" y="34"/>
                  </a:lnTo>
                  <a:lnTo>
                    <a:pt x="20" y="34"/>
                  </a:lnTo>
                  <a:lnTo>
                    <a:pt x="20" y="34"/>
                  </a:lnTo>
                  <a:lnTo>
                    <a:pt x="22" y="36"/>
                  </a:lnTo>
                  <a:lnTo>
                    <a:pt x="26" y="36"/>
                  </a:lnTo>
                  <a:lnTo>
                    <a:pt x="26" y="38"/>
                  </a:lnTo>
                  <a:lnTo>
                    <a:pt x="26" y="40"/>
                  </a:lnTo>
                  <a:lnTo>
                    <a:pt x="28" y="40"/>
                  </a:lnTo>
                  <a:close/>
                  <a:moveTo>
                    <a:pt x="6" y="30"/>
                  </a:moveTo>
                  <a:lnTo>
                    <a:pt x="6" y="30"/>
                  </a:lnTo>
                  <a:lnTo>
                    <a:pt x="8" y="30"/>
                  </a:lnTo>
                  <a:lnTo>
                    <a:pt x="6" y="30"/>
                  </a:lnTo>
                  <a:lnTo>
                    <a:pt x="6" y="30"/>
                  </a:lnTo>
                  <a:lnTo>
                    <a:pt x="6" y="30"/>
                  </a:lnTo>
                  <a:close/>
                  <a:moveTo>
                    <a:pt x="6" y="28"/>
                  </a:moveTo>
                  <a:lnTo>
                    <a:pt x="8" y="28"/>
                  </a:lnTo>
                  <a:lnTo>
                    <a:pt x="10" y="28"/>
                  </a:lnTo>
                  <a:lnTo>
                    <a:pt x="10" y="30"/>
                  </a:lnTo>
                  <a:lnTo>
                    <a:pt x="8" y="28"/>
                  </a:lnTo>
                  <a:lnTo>
                    <a:pt x="8" y="28"/>
                  </a:lnTo>
                  <a:lnTo>
                    <a:pt x="6" y="28"/>
                  </a:lnTo>
                  <a:lnTo>
                    <a:pt x="6" y="28"/>
                  </a:lnTo>
                  <a:close/>
                </a:path>
              </a:pathLst>
            </a:custGeom>
            <a:grpFill/>
            <a:ln w="6350">
              <a:solidFill>
                <a:srgbClr val="545454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/>
              <a:endParaRPr lang="en-US" sz="3448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309" name="Namibia">
              <a:extLst>
                <a:ext uri="{FF2B5EF4-FFF2-40B4-BE49-F238E27FC236}">
                  <a16:creationId xmlns:a16="http://schemas.microsoft.com/office/drawing/2014/main" id="{05AB71E2-28F6-4D81-BC75-2C49A4333265}"/>
                </a:ext>
              </a:extLst>
            </p:cNvPr>
            <p:cNvSpPr>
              <a:spLocks/>
            </p:cNvSpPr>
            <p:nvPr/>
          </p:nvSpPr>
          <p:spPr bwMode="auto">
            <a:xfrm>
              <a:off x="6184038" y="4827203"/>
              <a:ext cx="317701" cy="298562"/>
            </a:xfrm>
            <a:custGeom>
              <a:avLst/>
              <a:gdLst>
                <a:gd name="T0" fmla="*/ 100 w 166"/>
                <a:gd name="T1" fmla="*/ 64 h 156"/>
                <a:gd name="T2" fmla="*/ 124 w 166"/>
                <a:gd name="T3" fmla="*/ 20 h 156"/>
                <a:gd name="T4" fmla="*/ 140 w 166"/>
                <a:gd name="T5" fmla="*/ 16 h 156"/>
                <a:gd name="T6" fmla="*/ 142 w 166"/>
                <a:gd name="T7" fmla="*/ 18 h 156"/>
                <a:gd name="T8" fmla="*/ 142 w 166"/>
                <a:gd name="T9" fmla="*/ 22 h 156"/>
                <a:gd name="T10" fmla="*/ 150 w 166"/>
                <a:gd name="T11" fmla="*/ 16 h 156"/>
                <a:gd name="T12" fmla="*/ 156 w 166"/>
                <a:gd name="T13" fmla="*/ 14 h 156"/>
                <a:gd name="T14" fmla="*/ 162 w 166"/>
                <a:gd name="T15" fmla="*/ 12 h 156"/>
                <a:gd name="T16" fmla="*/ 162 w 166"/>
                <a:gd name="T17" fmla="*/ 8 h 156"/>
                <a:gd name="T18" fmla="*/ 160 w 166"/>
                <a:gd name="T19" fmla="*/ 8 h 156"/>
                <a:gd name="T20" fmla="*/ 156 w 166"/>
                <a:gd name="T21" fmla="*/ 8 h 156"/>
                <a:gd name="T22" fmla="*/ 122 w 166"/>
                <a:gd name="T23" fmla="*/ 14 h 156"/>
                <a:gd name="T24" fmla="*/ 120 w 166"/>
                <a:gd name="T25" fmla="*/ 14 h 156"/>
                <a:gd name="T26" fmla="*/ 118 w 166"/>
                <a:gd name="T27" fmla="*/ 14 h 156"/>
                <a:gd name="T28" fmla="*/ 114 w 166"/>
                <a:gd name="T29" fmla="*/ 14 h 156"/>
                <a:gd name="T30" fmla="*/ 110 w 166"/>
                <a:gd name="T31" fmla="*/ 14 h 156"/>
                <a:gd name="T32" fmla="*/ 104 w 166"/>
                <a:gd name="T33" fmla="*/ 12 h 156"/>
                <a:gd name="T34" fmla="*/ 102 w 166"/>
                <a:gd name="T35" fmla="*/ 12 h 156"/>
                <a:gd name="T36" fmla="*/ 94 w 166"/>
                <a:gd name="T37" fmla="*/ 14 h 156"/>
                <a:gd name="T38" fmla="*/ 92 w 166"/>
                <a:gd name="T39" fmla="*/ 12 h 156"/>
                <a:gd name="T40" fmla="*/ 84 w 166"/>
                <a:gd name="T41" fmla="*/ 10 h 156"/>
                <a:gd name="T42" fmla="*/ 82 w 166"/>
                <a:gd name="T43" fmla="*/ 6 h 156"/>
                <a:gd name="T44" fmla="*/ 34 w 166"/>
                <a:gd name="T45" fmla="*/ 6 h 156"/>
                <a:gd name="T46" fmla="*/ 30 w 166"/>
                <a:gd name="T47" fmla="*/ 8 h 156"/>
                <a:gd name="T48" fmla="*/ 24 w 166"/>
                <a:gd name="T49" fmla="*/ 4 h 156"/>
                <a:gd name="T50" fmla="*/ 22 w 166"/>
                <a:gd name="T51" fmla="*/ 2 h 156"/>
                <a:gd name="T52" fmla="*/ 18 w 166"/>
                <a:gd name="T53" fmla="*/ 2 h 156"/>
                <a:gd name="T54" fmla="*/ 14 w 166"/>
                <a:gd name="T55" fmla="*/ 0 h 156"/>
                <a:gd name="T56" fmla="*/ 10 w 166"/>
                <a:gd name="T57" fmla="*/ 6 h 156"/>
                <a:gd name="T58" fmla="*/ 4 w 166"/>
                <a:gd name="T59" fmla="*/ 4 h 156"/>
                <a:gd name="T60" fmla="*/ 2 w 166"/>
                <a:gd name="T61" fmla="*/ 6 h 156"/>
                <a:gd name="T62" fmla="*/ 0 w 166"/>
                <a:gd name="T63" fmla="*/ 16 h 156"/>
                <a:gd name="T64" fmla="*/ 18 w 166"/>
                <a:gd name="T65" fmla="*/ 44 h 156"/>
                <a:gd name="T66" fmla="*/ 24 w 166"/>
                <a:gd name="T67" fmla="*/ 62 h 156"/>
                <a:gd name="T68" fmla="*/ 30 w 166"/>
                <a:gd name="T69" fmla="*/ 76 h 156"/>
                <a:gd name="T70" fmla="*/ 36 w 166"/>
                <a:gd name="T71" fmla="*/ 102 h 156"/>
                <a:gd name="T72" fmla="*/ 34 w 166"/>
                <a:gd name="T73" fmla="*/ 112 h 156"/>
                <a:gd name="T74" fmla="*/ 38 w 166"/>
                <a:gd name="T75" fmla="*/ 122 h 156"/>
                <a:gd name="T76" fmla="*/ 38 w 166"/>
                <a:gd name="T77" fmla="*/ 126 h 156"/>
                <a:gd name="T78" fmla="*/ 42 w 166"/>
                <a:gd name="T79" fmla="*/ 138 h 156"/>
                <a:gd name="T80" fmla="*/ 50 w 166"/>
                <a:gd name="T81" fmla="*/ 148 h 156"/>
                <a:gd name="T82" fmla="*/ 58 w 166"/>
                <a:gd name="T83" fmla="*/ 148 h 156"/>
                <a:gd name="T84" fmla="*/ 58 w 166"/>
                <a:gd name="T85" fmla="*/ 144 h 156"/>
                <a:gd name="T86" fmla="*/ 66 w 166"/>
                <a:gd name="T87" fmla="*/ 146 h 156"/>
                <a:gd name="T88" fmla="*/ 70 w 166"/>
                <a:gd name="T89" fmla="*/ 152 h 156"/>
                <a:gd name="T90" fmla="*/ 76 w 166"/>
                <a:gd name="T91" fmla="*/ 154 h 156"/>
                <a:gd name="T92" fmla="*/ 80 w 166"/>
                <a:gd name="T93" fmla="*/ 154 h 156"/>
                <a:gd name="T94" fmla="*/ 86 w 166"/>
                <a:gd name="T95" fmla="*/ 156 h 156"/>
                <a:gd name="T96" fmla="*/ 88 w 166"/>
                <a:gd name="T97" fmla="*/ 152 h 156"/>
                <a:gd name="T98" fmla="*/ 96 w 166"/>
                <a:gd name="T99" fmla="*/ 148 h 156"/>
                <a:gd name="T100" fmla="*/ 100 w 166"/>
                <a:gd name="T101" fmla="*/ 104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66" h="156">
                  <a:moveTo>
                    <a:pt x="100" y="104"/>
                  </a:moveTo>
                  <a:lnTo>
                    <a:pt x="100" y="104"/>
                  </a:lnTo>
                  <a:lnTo>
                    <a:pt x="100" y="64"/>
                  </a:lnTo>
                  <a:lnTo>
                    <a:pt x="112" y="64"/>
                  </a:lnTo>
                  <a:lnTo>
                    <a:pt x="114" y="20"/>
                  </a:lnTo>
                  <a:lnTo>
                    <a:pt x="124" y="20"/>
                  </a:lnTo>
                  <a:lnTo>
                    <a:pt x="134" y="18"/>
                  </a:lnTo>
                  <a:lnTo>
                    <a:pt x="138" y="16"/>
                  </a:lnTo>
                  <a:lnTo>
                    <a:pt x="140" y="16"/>
                  </a:lnTo>
                  <a:lnTo>
                    <a:pt x="142" y="16"/>
                  </a:lnTo>
                  <a:lnTo>
                    <a:pt x="142" y="16"/>
                  </a:lnTo>
                  <a:lnTo>
                    <a:pt x="142" y="18"/>
                  </a:lnTo>
                  <a:lnTo>
                    <a:pt x="144" y="20"/>
                  </a:lnTo>
                  <a:lnTo>
                    <a:pt x="142" y="20"/>
                  </a:lnTo>
                  <a:lnTo>
                    <a:pt x="142" y="22"/>
                  </a:lnTo>
                  <a:lnTo>
                    <a:pt x="144" y="22"/>
                  </a:lnTo>
                  <a:lnTo>
                    <a:pt x="148" y="20"/>
                  </a:lnTo>
                  <a:lnTo>
                    <a:pt x="150" y="16"/>
                  </a:lnTo>
                  <a:lnTo>
                    <a:pt x="152" y="14"/>
                  </a:lnTo>
                  <a:lnTo>
                    <a:pt x="156" y="14"/>
                  </a:lnTo>
                  <a:lnTo>
                    <a:pt x="156" y="14"/>
                  </a:lnTo>
                  <a:lnTo>
                    <a:pt x="156" y="14"/>
                  </a:lnTo>
                  <a:lnTo>
                    <a:pt x="158" y="14"/>
                  </a:lnTo>
                  <a:lnTo>
                    <a:pt x="162" y="12"/>
                  </a:lnTo>
                  <a:lnTo>
                    <a:pt x="166" y="12"/>
                  </a:lnTo>
                  <a:lnTo>
                    <a:pt x="164" y="10"/>
                  </a:lnTo>
                  <a:lnTo>
                    <a:pt x="162" y="8"/>
                  </a:lnTo>
                  <a:lnTo>
                    <a:pt x="162" y="8"/>
                  </a:lnTo>
                  <a:lnTo>
                    <a:pt x="162" y="8"/>
                  </a:lnTo>
                  <a:lnTo>
                    <a:pt x="160" y="8"/>
                  </a:lnTo>
                  <a:lnTo>
                    <a:pt x="160" y="8"/>
                  </a:lnTo>
                  <a:lnTo>
                    <a:pt x="158" y="8"/>
                  </a:lnTo>
                  <a:lnTo>
                    <a:pt x="156" y="8"/>
                  </a:lnTo>
                  <a:lnTo>
                    <a:pt x="154" y="8"/>
                  </a:lnTo>
                  <a:lnTo>
                    <a:pt x="124" y="14"/>
                  </a:lnTo>
                  <a:lnTo>
                    <a:pt x="122" y="14"/>
                  </a:lnTo>
                  <a:lnTo>
                    <a:pt x="122" y="14"/>
                  </a:lnTo>
                  <a:lnTo>
                    <a:pt x="120" y="14"/>
                  </a:lnTo>
                  <a:lnTo>
                    <a:pt x="120" y="14"/>
                  </a:lnTo>
                  <a:lnTo>
                    <a:pt x="120" y="14"/>
                  </a:lnTo>
                  <a:lnTo>
                    <a:pt x="118" y="14"/>
                  </a:lnTo>
                  <a:lnTo>
                    <a:pt x="118" y="14"/>
                  </a:lnTo>
                  <a:lnTo>
                    <a:pt x="116" y="14"/>
                  </a:lnTo>
                  <a:lnTo>
                    <a:pt x="116" y="14"/>
                  </a:lnTo>
                  <a:lnTo>
                    <a:pt x="114" y="14"/>
                  </a:lnTo>
                  <a:lnTo>
                    <a:pt x="114" y="14"/>
                  </a:lnTo>
                  <a:lnTo>
                    <a:pt x="114" y="14"/>
                  </a:lnTo>
                  <a:lnTo>
                    <a:pt x="110" y="14"/>
                  </a:lnTo>
                  <a:lnTo>
                    <a:pt x="108" y="14"/>
                  </a:lnTo>
                  <a:lnTo>
                    <a:pt x="106" y="12"/>
                  </a:lnTo>
                  <a:lnTo>
                    <a:pt x="104" y="12"/>
                  </a:lnTo>
                  <a:lnTo>
                    <a:pt x="104" y="10"/>
                  </a:lnTo>
                  <a:lnTo>
                    <a:pt x="104" y="12"/>
                  </a:lnTo>
                  <a:lnTo>
                    <a:pt x="102" y="12"/>
                  </a:lnTo>
                  <a:lnTo>
                    <a:pt x="98" y="12"/>
                  </a:lnTo>
                  <a:lnTo>
                    <a:pt x="96" y="12"/>
                  </a:lnTo>
                  <a:lnTo>
                    <a:pt x="94" y="14"/>
                  </a:lnTo>
                  <a:lnTo>
                    <a:pt x="94" y="12"/>
                  </a:lnTo>
                  <a:lnTo>
                    <a:pt x="92" y="12"/>
                  </a:lnTo>
                  <a:lnTo>
                    <a:pt x="92" y="12"/>
                  </a:lnTo>
                  <a:lnTo>
                    <a:pt x="90" y="12"/>
                  </a:lnTo>
                  <a:lnTo>
                    <a:pt x="86" y="12"/>
                  </a:lnTo>
                  <a:lnTo>
                    <a:pt x="84" y="10"/>
                  </a:lnTo>
                  <a:lnTo>
                    <a:pt x="84" y="8"/>
                  </a:lnTo>
                  <a:lnTo>
                    <a:pt x="82" y="6"/>
                  </a:lnTo>
                  <a:lnTo>
                    <a:pt x="82" y="6"/>
                  </a:lnTo>
                  <a:lnTo>
                    <a:pt x="36" y="6"/>
                  </a:lnTo>
                  <a:lnTo>
                    <a:pt x="34" y="6"/>
                  </a:lnTo>
                  <a:lnTo>
                    <a:pt x="34" y="6"/>
                  </a:lnTo>
                  <a:lnTo>
                    <a:pt x="32" y="6"/>
                  </a:lnTo>
                  <a:lnTo>
                    <a:pt x="30" y="6"/>
                  </a:lnTo>
                  <a:lnTo>
                    <a:pt x="30" y="8"/>
                  </a:lnTo>
                  <a:lnTo>
                    <a:pt x="26" y="6"/>
                  </a:lnTo>
                  <a:lnTo>
                    <a:pt x="24" y="4"/>
                  </a:lnTo>
                  <a:lnTo>
                    <a:pt x="24" y="4"/>
                  </a:lnTo>
                  <a:lnTo>
                    <a:pt x="24" y="4"/>
                  </a:lnTo>
                  <a:lnTo>
                    <a:pt x="22" y="2"/>
                  </a:lnTo>
                  <a:lnTo>
                    <a:pt x="22" y="2"/>
                  </a:lnTo>
                  <a:lnTo>
                    <a:pt x="20" y="0"/>
                  </a:lnTo>
                  <a:lnTo>
                    <a:pt x="18" y="0"/>
                  </a:lnTo>
                  <a:lnTo>
                    <a:pt x="18" y="2"/>
                  </a:lnTo>
                  <a:lnTo>
                    <a:pt x="18" y="2"/>
                  </a:lnTo>
                  <a:lnTo>
                    <a:pt x="16" y="0"/>
                  </a:lnTo>
                  <a:lnTo>
                    <a:pt x="14" y="0"/>
                  </a:lnTo>
                  <a:lnTo>
                    <a:pt x="10" y="4"/>
                  </a:lnTo>
                  <a:lnTo>
                    <a:pt x="10" y="6"/>
                  </a:lnTo>
                  <a:lnTo>
                    <a:pt x="10" y="6"/>
                  </a:lnTo>
                  <a:lnTo>
                    <a:pt x="8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6"/>
                  </a:lnTo>
                  <a:lnTo>
                    <a:pt x="2" y="6"/>
                  </a:lnTo>
                  <a:lnTo>
                    <a:pt x="2" y="6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16"/>
                  </a:lnTo>
                  <a:lnTo>
                    <a:pt x="8" y="24"/>
                  </a:lnTo>
                  <a:lnTo>
                    <a:pt x="12" y="30"/>
                  </a:lnTo>
                  <a:lnTo>
                    <a:pt x="18" y="44"/>
                  </a:lnTo>
                  <a:lnTo>
                    <a:pt x="18" y="50"/>
                  </a:lnTo>
                  <a:lnTo>
                    <a:pt x="24" y="58"/>
                  </a:lnTo>
                  <a:lnTo>
                    <a:pt x="24" y="62"/>
                  </a:lnTo>
                  <a:lnTo>
                    <a:pt x="30" y="70"/>
                  </a:lnTo>
                  <a:lnTo>
                    <a:pt x="30" y="76"/>
                  </a:lnTo>
                  <a:lnTo>
                    <a:pt x="30" y="76"/>
                  </a:lnTo>
                  <a:lnTo>
                    <a:pt x="32" y="82"/>
                  </a:lnTo>
                  <a:lnTo>
                    <a:pt x="32" y="92"/>
                  </a:lnTo>
                  <a:lnTo>
                    <a:pt x="36" y="102"/>
                  </a:lnTo>
                  <a:lnTo>
                    <a:pt x="36" y="108"/>
                  </a:lnTo>
                  <a:lnTo>
                    <a:pt x="36" y="110"/>
                  </a:lnTo>
                  <a:lnTo>
                    <a:pt x="34" y="112"/>
                  </a:lnTo>
                  <a:lnTo>
                    <a:pt x="36" y="114"/>
                  </a:lnTo>
                  <a:lnTo>
                    <a:pt x="38" y="120"/>
                  </a:lnTo>
                  <a:lnTo>
                    <a:pt x="38" y="122"/>
                  </a:lnTo>
                  <a:lnTo>
                    <a:pt x="40" y="124"/>
                  </a:lnTo>
                  <a:lnTo>
                    <a:pt x="38" y="124"/>
                  </a:lnTo>
                  <a:lnTo>
                    <a:pt x="38" y="126"/>
                  </a:lnTo>
                  <a:lnTo>
                    <a:pt x="40" y="130"/>
                  </a:lnTo>
                  <a:lnTo>
                    <a:pt x="40" y="134"/>
                  </a:lnTo>
                  <a:lnTo>
                    <a:pt x="42" y="138"/>
                  </a:lnTo>
                  <a:lnTo>
                    <a:pt x="46" y="142"/>
                  </a:lnTo>
                  <a:lnTo>
                    <a:pt x="48" y="146"/>
                  </a:lnTo>
                  <a:lnTo>
                    <a:pt x="50" y="148"/>
                  </a:lnTo>
                  <a:lnTo>
                    <a:pt x="54" y="150"/>
                  </a:lnTo>
                  <a:lnTo>
                    <a:pt x="56" y="150"/>
                  </a:lnTo>
                  <a:lnTo>
                    <a:pt x="58" y="148"/>
                  </a:lnTo>
                  <a:lnTo>
                    <a:pt x="58" y="148"/>
                  </a:lnTo>
                  <a:lnTo>
                    <a:pt x="58" y="146"/>
                  </a:lnTo>
                  <a:lnTo>
                    <a:pt x="58" y="144"/>
                  </a:lnTo>
                  <a:lnTo>
                    <a:pt x="62" y="144"/>
                  </a:lnTo>
                  <a:lnTo>
                    <a:pt x="62" y="146"/>
                  </a:lnTo>
                  <a:lnTo>
                    <a:pt x="66" y="146"/>
                  </a:lnTo>
                  <a:lnTo>
                    <a:pt x="64" y="148"/>
                  </a:lnTo>
                  <a:lnTo>
                    <a:pt x="66" y="152"/>
                  </a:lnTo>
                  <a:lnTo>
                    <a:pt x="70" y="152"/>
                  </a:lnTo>
                  <a:lnTo>
                    <a:pt x="72" y="154"/>
                  </a:lnTo>
                  <a:lnTo>
                    <a:pt x="74" y="154"/>
                  </a:lnTo>
                  <a:lnTo>
                    <a:pt x="76" y="154"/>
                  </a:lnTo>
                  <a:lnTo>
                    <a:pt x="78" y="154"/>
                  </a:lnTo>
                  <a:lnTo>
                    <a:pt x="80" y="154"/>
                  </a:lnTo>
                  <a:lnTo>
                    <a:pt x="80" y="154"/>
                  </a:lnTo>
                  <a:lnTo>
                    <a:pt x="82" y="156"/>
                  </a:lnTo>
                  <a:lnTo>
                    <a:pt x="84" y="156"/>
                  </a:lnTo>
                  <a:lnTo>
                    <a:pt x="86" y="156"/>
                  </a:lnTo>
                  <a:lnTo>
                    <a:pt x="86" y="154"/>
                  </a:lnTo>
                  <a:lnTo>
                    <a:pt x="86" y="152"/>
                  </a:lnTo>
                  <a:lnTo>
                    <a:pt x="88" y="152"/>
                  </a:lnTo>
                  <a:lnTo>
                    <a:pt x="88" y="150"/>
                  </a:lnTo>
                  <a:lnTo>
                    <a:pt x="92" y="148"/>
                  </a:lnTo>
                  <a:lnTo>
                    <a:pt x="96" y="148"/>
                  </a:lnTo>
                  <a:lnTo>
                    <a:pt x="98" y="148"/>
                  </a:lnTo>
                  <a:lnTo>
                    <a:pt x="100" y="104"/>
                  </a:lnTo>
                  <a:lnTo>
                    <a:pt x="100" y="104"/>
                  </a:lnTo>
                  <a:close/>
                </a:path>
              </a:pathLst>
            </a:custGeom>
            <a:grpFill/>
            <a:ln w="6350">
              <a:solidFill>
                <a:srgbClr val="545454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/>
              <a:endParaRPr lang="en-US" sz="3448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310" name="Mozambique">
              <a:extLst>
                <a:ext uri="{FF2B5EF4-FFF2-40B4-BE49-F238E27FC236}">
                  <a16:creationId xmlns:a16="http://schemas.microsoft.com/office/drawing/2014/main" id="{012BC5F5-B1A8-40AB-AA70-081EB9F8368E}"/>
                </a:ext>
              </a:extLst>
            </p:cNvPr>
            <p:cNvSpPr>
              <a:spLocks/>
            </p:cNvSpPr>
            <p:nvPr/>
          </p:nvSpPr>
          <p:spPr bwMode="auto">
            <a:xfrm>
              <a:off x="6624226" y="4674094"/>
              <a:ext cx="244974" cy="394255"/>
            </a:xfrm>
            <a:custGeom>
              <a:avLst/>
              <a:gdLst>
                <a:gd name="T0" fmla="*/ 24 w 128"/>
                <a:gd name="T1" fmla="*/ 128 h 206"/>
                <a:gd name="T2" fmla="*/ 26 w 128"/>
                <a:gd name="T3" fmla="*/ 122 h 206"/>
                <a:gd name="T4" fmla="*/ 28 w 128"/>
                <a:gd name="T5" fmla="*/ 112 h 206"/>
                <a:gd name="T6" fmla="*/ 28 w 128"/>
                <a:gd name="T7" fmla="*/ 106 h 206"/>
                <a:gd name="T8" fmla="*/ 30 w 128"/>
                <a:gd name="T9" fmla="*/ 98 h 206"/>
                <a:gd name="T10" fmla="*/ 30 w 128"/>
                <a:gd name="T11" fmla="*/ 88 h 206"/>
                <a:gd name="T12" fmla="*/ 32 w 128"/>
                <a:gd name="T13" fmla="*/ 80 h 206"/>
                <a:gd name="T14" fmla="*/ 20 w 128"/>
                <a:gd name="T15" fmla="*/ 74 h 206"/>
                <a:gd name="T16" fmla="*/ 8 w 128"/>
                <a:gd name="T17" fmla="*/ 72 h 206"/>
                <a:gd name="T18" fmla="*/ 0 w 128"/>
                <a:gd name="T19" fmla="*/ 60 h 206"/>
                <a:gd name="T20" fmla="*/ 24 w 128"/>
                <a:gd name="T21" fmla="*/ 50 h 206"/>
                <a:gd name="T22" fmla="*/ 38 w 128"/>
                <a:gd name="T23" fmla="*/ 48 h 206"/>
                <a:gd name="T24" fmla="*/ 44 w 128"/>
                <a:gd name="T25" fmla="*/ 50 h 206"/>
                <a:gd name="T26" fmla="*/ 52 w 128"/>
                <a:gd name="T27" fmla="*/ 56 h 206"/>
                <a:gd name="T28" fmla="*/ 48 w 128"/>
                <a:gd name="T29" fmla="*/ 68 h 206"/>
                <a:gd name="T30" fmla="*/ 56 w 128"/>
                <a:gd name="T31" fmla="*/ 78 h 206"/>
                <a:gd name="T32" fmla="*/ 60 w 128"/>
                <a:gd name="T33" fmla="*/ 84 h 206"/>
                <a:gd name="T34" fmla="*/ 62 w 128"/>
                <a:gd name="T35" fmla="*/ 72 h 206"/>
                <a:gd name="T36" fmla="*/ 66 w 128"/>
                <a:gd name="T37" fmla="*/ 62 h 206"/>
                <a:gd name="T38" fmla="*/ 68 w 128"/>
                <a:gd name="T39" fmla="*/ 58 h 206"/>
                <a:gd name="T40" fmla="*/ 64 w 128"/>
                <a:gd name="T41" fmla="*/ 46 h 206"/>
                <a:gd name="T42" fmla="*/ 56 w 128"/>
                <a:gd name="T43" fmla="*/ 38 h 206"/>
                <a:gd name="T44" fmla="*/ 68 w 128"/>
                <a:gd name="T45" fmla="*/ 12 h 206"/>
                <a:gd name="T46" fmla="*/ 72 w 128"/>
                <a:gd name="T47" fmla="*/ 14 h 206"/>
                <a:gd name="T48" fmla="*/ 82 w 128"/>
                <a:gd name="T49" fmla="*/ 14 h 206"/>
                <a:gd name="T50" fmla="*/ 86 w 128"/>
                <a:gd name="T51" fmla="*/ 14 h 206"/>
                <a:gd name="T52" fmla="*/ 94 w 128"/>
                <a:gd name="T53" fmla="*/ 10 h 206"/>
                <a:gd name="T54" fmla="*/ 104 w 128"/>
                <a:gd name="T55" fmla="*/ 10 h 206"/>
                <a:gd name="T56" fmla="*/ 114 w 128"/>
                <a:gd name="T57" fmla="*/ 8 h 206"/>
                <a:gd name="T58" fmla="*/ 124 w 128"/>
                <a:gd name="T59" fmla="*/ 2 h 206"/>
                <a:gd name="T60" fmla="*/ 128 w 128"/>
                <a:gd name="T61" fmla="*/ 4 h 206"/>
                <a:gd name="T62" fmla="*/ 126 w 128"/>
                <a:gd name="T63" fmla="*/ 12 h 206"/>
                <a:gd name="T64" fmla="*/ 126 w 128"/>
                <a:gd name="T65" fmla="*/ 22 h 206"/>
                <a:gd name="T66" fmla="*/ 126 w 128"/>
                <a:gd name="T67" fmla="*/ 32 h 206"/>
                <a:gd name="T68" fmla="*/ 124 w 128"/>
                <a:gd name="T69" fmla="*/ 46 h 206"/>
                <a:gd name="T70" fmla="*/ 128 w 128"/>
                <a:gd name="T71" fmla="*/ 52 h 206"/>
                <a:gd name="T72" fmla="*/ 124 w 128"/>
                <a:gd name="T73" fmla="*/ 58 h 206"/>
                <a:gd name="T74" fmla="*/ 124 w 128"/>
                <a:gd name="T75" fmla="*/ 60 h 206"/>
                <a:gd name="T76" fmla="*/ 118 w 128"/>
                <a:gd name="T77" fmla="*/ 72 h 206"/>
                <a:gd name="T78" fmla="*/ 106 w 128"/>
                <a:gd name="T79" fmla="*/ 80 h 206"/>
                <a:gd name="T80" fmla="*/ 86 w 128"/>
                <a:gd name="T81" fmla="*/ 90 h 206"/>
                <a:gd name="T82" fmla="*/ 80 w 128"/>
                <a:gd name="T83" fmla="*/ 94 h 206"/>
                <a:gd name="T84" fmla="*/ 72 w 128"/>
                <a:gd name="T85" fmla="*/ 104 h 206"/>
                <a:gd name="T86" fmla="*/ 60 w 128"/>
                <a:gd name="T87" fmla="*/ 110 h 206"/>
                <a:gd name="T88" fmla="*/ 52 w 128"/>
                <a:gd name="T89" fmla="*/ 116 h 206"/>
                <a:gd name="T90" fmla="*/ 50 w 128"/>
                <a:gd name="T91" fmla="*/ 120 h 206"/>
                <a:gd name="T92" fmla="*/ 52 w 128"/>
                <a:gd name="T93" fmla="*/ 132 h 206"/>
                <a:gd name="T94" fmla="*/ 56 w 128"/>
                <a:gd name="T95" fmla="*/ 148 h 206"/>
                <a:gd name="T96" fmla="*/ 58 w 128"/>
                <a:gd name="T97" fmla="*/ 148 h 206"/>
                <a:gd name="T98" fmla="*/ 58 w 128"/>
                <a:gd name="T99" fmla="*/ 156 h 206"/>
                <a:gd name="T100" fmla="*/ 54 w 128"/>
                <a:gd name="T101" fmla="*/ 166 h 206"/>
                <a:gd name="T102" fmla="*/ 56 w 128"/>
                <a:gd name="T103" fmla="*/ 174 h 206"/>
                <a:gd name="T104" fmla="*/ 24 w 128"/>
                <a:gd name="T105" fmla="*/ 190 h 206"/>
                <a:gd name="T106" fmla="*/ 18 w 128"/>
                <a:gd name="T107" fmla="*/ 196 h 206"/>
                <a:gd name="T108" fmla="*/ 24 w 128"/>
                <a:gd name="T109" fmla="*/ 200 h 206"/>
                <a:gd name="T110" fmla="*/ 24 w 128"/>
                <a:gd name="T111" fmla="*/ 204 h 206"/>
                <a:gd name="T112" fmla="*/ 16 w 128"/>
                <a:gd name="T113" fmla="*/ 206 h 206"/>
                <a:gd name="T114" fmla="*/ 14 w 128"/>
                <a:gd name="T115" fmla="*/ 198 h 206"/>
                <a:gd name="T116" fmla="*/ 14 w 128"/>
                <a:gd name="T117" fmla="*/ 186 h 206"/>
                <a:gd name="T118" fmla="*/ 12 w 128"/>
                <a:gd name="T119" fmla="*/ 168 h 206"/>
                <a:gd name="T120" fmla="*/ 8 w 128"/>
                <a:gd name="T121" fmla="*/ 152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28" h="206">
                  <a:moveTo>
                    <a:pt x="8" y="152"/>
                  </a:moveTo>
                  <a:lnTo>
                    <a:pt x="22" y="138"/>
                  </a:lnTo>
                  <a:lnTo>
                    <a:pt x="22" y="134"/>
                  </a:lnTo>
                  <a:lnTo>
                    <a:pt x="24" y="132"/>
                  </a:lnTo>
                  <a:lnTo>
                    <a:pt x="24" y="128"/>
                  </a:lnTo>
                  <a:lnTo>
                    <a:pt x="24" y="128"/>
                  </a:lnTo>
                  <a:lnTo>
                    <a:pt x="24" y="126"/>
                  </a:lnTo>
                  <a:lnTo>
                    <a:pt x="24" y="124"/>
                  </a:lnTo>
                  <a:lnTo>
                    <a:pt x="26" y="124"/>
                  </a:lnTo>
                  <a:lnTo>
                    <a:pt x="26" y="122"/>
                  </a:lnTo>
                  <a:lnTo>
                    <a:pt x="28" y="120"/>
                  </a:lnTo>
                  <a:lnTo>
                    <a:pt x="30" y="118"/>
                  </a:lnTo>
                  <a:lnTo>
                    <a:pt x="30" y="116"/>
                  </a:lnTo>
                  <a:lnTo>
                    <a:pt x="28" y="114"/>
                  </a:lnTo>
                  <a:lnTo>
                    <a:pt x="28" y="112"/>
                  </a:lnTo>
                  <a:lnTo>
                    <a:pt x="30" y="112"/>
                  </a:lnTo>
                  <a:lnTo>
                    <a:pt x="30" y="110"/>
                  </a:lnTo>
                  <a:lnTo>
                    <a:pt x="26" y="108"/>
                  </a:lnTo>
                  <a:lnTo>
                    <a:pt x="26" y="106"/>
                  </a:lnTo>
                  <a:lnTo>
                    <a:pt x="28" y="106"/>
                  </a:lnTo>
                  <a:lnTo>
                    <a:pt x="28" y="104"/>
                  </a:lnTo>
                  <a:lnTo>
                    <a:pt x="28" y="102"/>
                  </a:lnTo>
                  <a:lnTo>
                    <a:pt x="30" y="100"/>
                  </a:lnTo>
                  <a:lnTo>
                    <a:pt x="32" y="98"/>
                  </a:lnTo>
                  <a:lnTo>
                    <a:pt x="30" y="98"/>
                  </a:lnTo>
                  <a:lnTo>
                    <a:pt x="28" y="98"/>
                  </a:lnTo>
                  <a:lnTo>
                    <a:pt x="30" y="96"/>
                  </a:lnTo>
                  <a:lnTo>
                    <a:pt x="30" y="92"/>
                  </a:lnTo>
                  <a:lnTo>
                    <a:pt x="30" y="90"/>
                  </a:lnTo>
                  <a:lnTo>
                    <a:pt x="30" y="88"/>
                  </a:lnTo>
                  <a:lnTo>
                    <a:pt x="30" y="86"/>
                  </a:lnTo>
                  <a:lnTo>
                    <a:pt x="30" y="86"/>
                  </a:lnTo>
                  <a:lnTo>
                    <a:pt x="30" y="84"/>
                  </a:lnTo>
                  <a:lnTo>
                    <a:pt x="32" y="82"/>
                  </a:lnTo>
                  <a:lnTo>
                    <a:pt x="32" y="80"/>
                  </a:lnTo>
                  <a:lnTo>
                    <a:pt x="30" y="80"/>
                  </a:lnTo>
                  <a:lnTo>
                    <a:pt x="28" y="78"/>
                  </a:lnTo>
                  <a:lnTo>
                    <a:pt x="26" y="76"/>
                  </a:lnTo>
                  <a:lnTo>
                    <a:pt x="22" y="76"/>
                  </a:lnTo>
                  <a:lnTo>
                    <a:pt x="20" y="74"/>
                  </a:lnTo>
                  <a:lnTo>
                    <a:pt x="18" y="72"/>
                  </a:lnTo>
                  <a:lnTo>
                    <a:pt x="14" y="70"/>
                  </a:lnTo>
                  <a:lnTo>
                    <a:pt x="10" y="70"/>
                  </a:lnTo>
                  <a:lnTo>
                    <a:pt x="10" y="70"/>
                  </a:lnTo>
                  <a:lnTo>
                    <a:pt x="8" y="72"/>
                  </a:lnTo>
                  <a:lnTo>
                    <a:pt x="8" y="70"/>
                  </a:lnTo>
                  <a:lnTo>
                    <a:pt x="6" y="70"/>
                  </a:lnTo>
                  <a:lnTo>
                    <a:pt x="2" y="70"/>
                  </a:lnTo>
                  <a:lnTo>
                    <a:pt x="2" y="64"/>
                  </a:lnTo>
                  <a:lnTo>
                    <a:pt x="0" y="60"/>
                  </a:lnTo>
                  <a:lnTo>
                    <a:pt x="2" y="58"/>
                  </a:lnTo>
                  <a:lnTo>
                    <a:pt x="6" y="56"/>
                  </a:lnTo>
                  <a:lnTo>
                    <a:pt x="8" y="56"/>
                  </a:lnTo>
                  <a:lnTo>
                    <a:pt x="22" y="50"/>
                  </a:lnTo>
                  <a:lnTo>
                    <a:pt x="24" y="50"/>
                  </a:lnTo>
                  <a:lnTo>
                    <a:pt x="30" y="46"/>
                  </a:lnTo>
                  <a:lnTo>
                    <a:pt x="34" y="46"/>
                  </a:lnTo>
                  <a:lnTo>
                    <a:pt x="38" y="44"/>
                  </a:lnTo>
                  <a:lnTo>
                    <a:pt x="38" y="46"/>
                  </a:lnTo>
                  <a:lnTo>
                    <a:pt x="38" y="48"/>
                  </a:lnTo>
                  <a:lnTo>
                    <a:pt x="40" y="48"/>
                  </a:lnTo>
                  <a:lnTo>
                    <a:pt x="40" y="50"/>
                  </a:lnTo>
                  <a:lnTo>
                    <a:pt x="42" y="52"/>
                  </a:lnTo>
                  <a:lnTo>
                    <a:pt x="44" y="50"/>
                  </a:lnTo>
                  <a:lnTo>
                    <a:pt x="44" y="50"/>
                  </a:lnTo>
                  <a:lnTo>
                    <a:pt x="46" y="50"/>
                  </a:lnTo>
                  <a:lnTo>
                    <a:pt x="48" y="50"/>
                  </a:lnTo>
                  <a:lnTo>
                    <a:pt x="52" y="50"/>
                  </a:lnTo>
                  <a:lnTo>
                    <a:pt x="52" y="52"/>
                  </a:lnTo>
                  <a:lnTo>
                    <a:pt x="52" y="56"/>
                  </a:lnTo>
                  <a:lnTo>
                    <a:pt x="52" y="58"/>
                  </a:lnTo>
                  <a:lnTo>
                    <a:pt x="50" y="60"/>
                  </a:lnTo>
                  <a:lnTo>
                    <a:pt x="50" y="64"/>
                  </a:lnTo>
                  <a:lnTo>
                    <a:pt x="48" y="66"/>
                  </a:lnTo>
                  <a:lnTo>
                    <a:pt x="48" y="68"/>
                  </a:lnTo>
                  <a:lnTo>
                    <a:pt x="50" y="72"/>
                  </a:lnTo>
                  <a:lnTo>
                    <a:pt x="50" y="72"/>
                  </a:lnTo>
                  <a:lnTo>
                    <a:pt x="52" y="76"/>
                  </a:lnTo>
                  <a:lnTo>
                    <a:pt x="54" y="78"/>
                  </a:lnTo>
                  <a:lnTo>
                    <a:pt x="56" y="78"/>
                  </a:lnTo>
                  <a:lnTo>
                    <a:pt x="56" y="80"/>
                  </a:lnTo>
                  <a:lnTo>
                    <a:pt x="58" y="82"/>
                  </a:lnTo>
                  <a:lnTo>
                    <a:pt x="58" y="84"/>
                  </a:lnTo>
                  <a:lnTo>
                    <a:pt x="58" y="86"/>
                  </a:lnTo>
                  <a:lnTo>
                    <a:pt x="60" y="84"/>
                  </a:lnTo>
                  <a:lnTo>
                    <a:pt x="60" y="82"/>
                  </a:lnTo>
                  <a:lnTo>
                    <a:pt x="60" y="80"/>
                  </a:lnTo>
                  <a:lnTo>
                    <a:pt x="62" y="76"/>
                  </a:lnTo>
                  <a:lnTo>
                    <a:pt x="62" y="74"/>
                  </a:lnTo>
                  <a:lnTo>
                    <a:pt x="62" y="72"/>
                  </a:lnTo>
                  <a:lnTo>
                    <a:pt x="64" y="70"/>
                  </a:lnTo>
                  <a:lnTo>
                    <a:pt x="66" y="70"/>
                  </a:lnTo>
                  <a:lnTo>
                    <a:pt x="68" y="68"/>
                  </a:lnTo>
                  <a:lnTo>
                    <a:pt x="68" y="62"/>
                  </a:lnTo>
                  <a:lnTo>
                    <a:pt x="66" y="62"/>
                  </a:lnTo>
                  <a:lnTo>
                    <a:pt x="66" y="60"/>
                  </a:lnTo>
                  <a:lnTo>
                    <a:pt x="66" y="58"/>
                  </a:lnTo>
                  <a:lnTo>
                    <a:pt x="66" y="58"/>
                  </a:lnTo>
                  <a:lnTo>
                    <a:pt x="68" y="58"/>
                  </a:lnTo>
                  <a:lnTo>
                    <a:pt x="68" y="58"/>
                  </a:lnTo>
                  <a:lnTo>
                    <a:pt x="70" y="56"/>
                  </a:lnTo>
                  <a:lnTo>
                    <a:pt x="70" y="54"/>
                  </a:lnTo>
                  <a:lnTo>
                    <a:pt x="70" y="54"/>
                  </a:lnTo>
                  <a:lnTo>
                    <a:pt x="68" y="50"/>
                  </a:lnTo>
                  <a:lnTo>
                    <a:pt x="64" y="46"/>
                  </a:lnTo>
                  <a:lnTo>
                    <a:pt x="64" y="44"/>
                  </a:lnTo>
                  <a:lnTo>
                    <a:pt x="60" y="40"/>
                  </a:lnTo>
                  <a:lnTo>
                    <a:pt x="58" y="40"/>
                  </a:lnTo>
                  <a:lnTo>
                    <a:pt x="58" y="38"/>
                  </a:lnTo>
                  <a:lnTo>
                    <a:pt x="56" y="38"/>
                  </a:lnTo>
                  <a:lnTo>
                    <a:pt x="52" y="36"/>
                  </a:lnTo>
                  <a:lnTo>
                    <a:pt x="50" y="24"/>
                  </a:lnTo>
                  <a:lnTo>
                    <a:pt x="54" y="12"/>
                  </a:lnTo>
                  <a:lnTo>
                    <a:pt x="64" y="12"/>
                  </a:lnTo>
                  <a:lnTo>
                    <a:pt x="68" y="12"/>
                  </a:lnTo>
                  <a:lnTo>
                    <a:pt x="68" y="12"/>
                  </a:lnTo>
                  <a:lnTo>
                    <a:pt x="70" y="10"/>
                  </a:lnTo>
                  <a:lnTo>
                    <a:pt x="70" y="12"/>
                  </a:lnTo>
                  <a:lnTo>
                    <a:pt x="72" y="12"/>
                  </a:lnTo>
                  <a:lnTo>
                    <a:pt x="72" y="14"/>
                  </a:lnTo>
                  <a:lnTo>
                    <a:pt x="74" y="14"/>
                  </a:lnTo>
                  <a:lnTo>
                    <a:pt x="76" y="16"/>
                  </a:lnTo>
                  <a:lnTo>
                    <a:pt x="76" y="16"/>
                  </a:lnTo>
                  <a:lnTo>
                    <a:pt x="78" y="16"/>
                  </a:lnTo>
                  <a:lnTo>
                    <a:pt x="82" y="14"/>
                  </a:lnTo>
                  <a:lnTo>
                    <a:pt x="82" y="12"/>
                  </a:lnTo>
                  <a:lnTo>
                    <a:pt x="84" y="12"/>
                  </a:lnTo>
                  <a:lnTo>
                    <a:pt x="86" y="12"/>
                  </a:lnTo>
                  <a:lnTo>
                    <a:pt x="86" y="14"/>
                  </a:lnTo>
                  <a:lnTo>
                    <a:pt x="86" y="14"/>
                  </a:lnTo>
                  <a:lnTo>
                    <a:pt x="88" y="14"/>
                  </a:lnTo>
                  <a:lnTo>
                    <a:pt x="92" y="14"/>
                  </a:lnTo>
                  <a:lnTo>
                    <a:pt x="94" y="14"/>
                  </a:lnTo>
                  <a:lnTo>
                    <a:pt x="96" y="12"/>
                  </a:lnTo>
                  <a:lnTo>
                    <a:pt x="94" y="10"/>
                  </a:lnTo>
                  <a:lnTo>
                    <a:pt x="96" y="10"/>
                  </a:lnTo>
                  <a:lnTo>
                    <a:pt x="98" y="10"/>
                  </a:lnTo>
                  <a:lnTo>
                    <a:pt x="100" y="10"/>
                  </a:lnTo>
                  <a:lnTo>
                    <a:pt x="102" y="10"/>
                  </a:lnTo>
                  <a:lnTo>
                    <a:pt x="104" y="10"/>
                  </a:lnTo>
                  <a:lnTo>
                    <a:pt x="104" y="10"/>
                  </a:lnTo>
                  <a:lnTo>
                    <a:pt x="110" y="8"/>
                  </a:lnTo>
                  <a:lnTo>
                    <a:pt x="112" y="10"/>
                  </a:lnTo>
                  <a:lnTo>
                    <a:pt x="114" y="8"/>
                  </a:lnTo>
                  <a:lnTo>
                    <a:pt x="114" y="8"/>
                  </a:lnTo>
                  <a:lnTo>
                    <a:pt x="116" y="6"/>
                  </a:lnTo>
                  <a:lnTo>
                    <a:pt x="118" y="4"/>
                  </a:lnTo>
                  <a:lnTo>
                    <a:pt x="120" y="4"/>
                  </a:lnTo>
                  <a:lnTo>
                    <a:pt x="122" y="2"/>
                  </a:lnTo>
                  <a:lnTo>
                    <a:pt x="124" y="2"/>
                  </a:lnTo>
                  <a:lnTo>
                    <a:pt x="126" y="2"/>
                  </a:lnTo>
                  <a:lnTo>
                    <a:pt x="128" y="0"/>
                  </a:lnTo>
                  <a:lnTo>
                    <a:pt x="128" y="0"/>
                  </a:lnTo>
                  <a:lnTo>
                    <a:pt x="128" y="2"/>
                  </a:lnTo>
                  <a:lnTo>
                    <a:pt x="128" y="4"/>
                  </a:lnTo>
                  <a:lnTo>
                    <a:pt x="128" y="6"/>
                  </a:lnTo>
                  <a:lnTo>
                    <a:pt x="128" y="6"/>
                  </a:lnTo>
                  <a:lnTo>
                    <a:pt x="126" y="10"/>
                  </a:lnTo>
                  <a:lnTo>
                    <a:pt x="126" y="10"/>
                  </a:lnTo>
                  <a:lnTo>
                    <a:pt x="126" y="12"/>
                  </a:lnTo>
                  <a:lnTo>
                    <a:pt x="126" y="12"/>
                  </a:lnTo>
                  <a:lnTo>
                    <a:pt x="126" y="14"/>
                  </a:lnTo>
                  <a:lnTo>
                    <a:pt x="126" y="18"/>
                  </a:lnTo>
                  <a:lnTo>
                    <a:pt x="128" y="20"/>
                  </a:lnTo>
                  <a:lnTo>
                    <a:pt x="126" y="22"/>
                  </a:lnTo>
                  <a:lnTo>
                    <a:pt x="126" y="24"/>
                  </a:lnTo>
                  <a:lnTo>
                    <a:pt x="128" y="24"/>
                  </a:lnTo>
                  <a:lnTo>
                    <a:pt x="128" y="28"/>
                  </a:lnTo>
                  <a:lnTo>
                    <a:pt x="126" y="30"/>
                  </a:lnTo>
                  <a:lnTo>
                    <a:pt x="126" y="32"/>
                  </a:lnTo>
                  <a:lnTo>
                    <a:pt x="126" y="38"/>
                  </a:lnTo>
                  <a:lnTo>
                    <a:pt x="126" y="38"/>
                  </a:lnTo>
                  <a:lnTo>
                    <a:pt x="126" y="40"/>
                  </a:lnTo>
                  <a:lnTo>
                    <a:pt x="126" y="46"/>
                  </a:lnTo>
                  <a:lnTo>
                    <a:pt x="124" y="46"/>
                  </a:lnTo>
                  <a:lnTo>
                    <a:pt x="124" y="46"/>
                  </a:lnTo>
                  <a:lnTo>
                    <a:pt x="124" y="48"/>
                  </a:lnTo>
                  <a:lnTo>
                    <a:pt x="128" y="48"/>
                  </a:lnTo>
                  <a:lnTo>
                    <a:pt x="128" y="48"/>
                  </a:lnTo>
                  <a:lnTo>
                    <a:pt x="128" y="52"/>
                  </a:lnTo>
                  <a:lnTo>
                    <a:pt x="128" y="54"/>
                  </a:lnTo>
                  <a:lnTo>
                    <a:pt x="126" y="54"/>
                  </a:lnTo>
                  <a:lnTo>
                    <a:pt x="126" y="56"/>
                  </a:lnTo>
                  <a:lnTo>
                    <a:pt x="126" y="58"/>
                  </a:lnTo>
                  <a:lnTo>
                    <a:pt x="124" y="58"/>
                  </a:lnTo>
                  <a:lnTo>
                    <a:pt x="122" y="58"/>
                  </a:lnTo>
                  <a:lnTo>
                    <a:pt x="124" y="60"/>
                  </a:lnTo>
                  <a:lnTo>
                    <a:pt x="124" y="58"/>
                  </a:lnTo>
                  <a:lnTo>
                    <a:pt x="126" y="60"/>
                  </a:lnTo>
                  <a:lnTo>
                    <a:pt x="124" y="60"/>
                  </a:lnTo>
                  <a:lnTo>
                    <a:pt x="124" y="64"/>
                  </a:lnTo>
                  <a:lnTo>
                    <a:pt x="122" y="64"/>
                  </a:lnTo>
                  <a:lnTo>
                    <a:pt x="120" y="68"/>
                  </a:lnTo>
                  <a:lnTo>
                    <a:pt x="120" y="68"/>
                  </a:lnTo>
                  <a:lnTo>
                    <a:pt x="118" y="72"/>
                  </a:lnTo>
                  <a:lnTo>
                    <a:pt x="116" y="72"/>
                  </a:lnTo>
                  <a:lnTo>
                    <a:pt x="116" y="74"/>
                  </a:lnTo>
                  <a:lnTo>
                    <a:pt x="108" y="80"/>
                  </a:lnTo>
                  <a:lnTo>
                    <a:pt x="106" y="80"/>
                  </a:lnTo>
                  <a:lnTo>
                    <a:pt x="106" y="80"/>
                  </a:lnTo>
                  <a:lnTo>
                    <a:pt x="98" y="86"/>
                  </a:lnTo>
                  <a:lnTo>
                    <a:pt x="94" y="84"/>
                  </a:lnTo>
                  <a:lnTo>
                    <a:pt x="94" y="86"/>
                  </a:lnTo>
                  <a:lnTo>
                    <a:pt x="92" y="86"/>
                  </a:lnTo>
                  <a:lnTo>
                    <a:pt x="86" y="90"/>
                  </a:lnTo>
                  <a:lnTo>
                    <a:pt x="84" y="90"/>
                  </a:lnTo>
                  <a:lnTo>
                    <a:pt x="84" y="92"/>
                  </a:lnTo>
                  <a:lnTo>
                    <a:pt x="82" y="94"/>
                  </a:lnTo>
                  <a:lnTo>
                    <a:pt x="80" y="96"/>
                  </a:lnTo>
                  <a:lnTo>
                    <a:pt x="80" y="94"/>
                  </a:lnTo>
                  <a:lnTo>
                    <a:pt x="78" y="96"/>
                  </a:lnTo>
                  <a:lnTo>
                    <a:pt x="78" y="98"/>
                  </a:lnTo>
                  <a:lnTo>
                    <a:pt x="78" y="100"/>
                  </a:lnTo>
                  <a:lnTo>
                    <a:pt x="72" y="102"/>
                  </a:lnTo>
                  <a:lnTo>
                    <a:pt x="72" y="104"/>
                  </a:lnTo>
                  <a:lnTo>
                    <a:pt x="70" y="104"/>
                  </a:lnTo>
                  <a:lnTo>
                    <a:pt x="70" y="104"/>
                  </a:lnTo>
                  <a:lnTo>
                    <a:pt x="70" y="106"/>
                  </a:lnTo>
                  <a:lnTo>
                    <a:pt x="66" y="106"/>
                  </a:lnTo>
                  <a:lnTo>
                    <a:pt x="60" y="110"/>
                  </a:lnTo>
                  <a:lnTo>
                    <a:pt x="60" y="114"/>
                  </a:lnTo>
                  <a:lnTo>
                    <a:pt x="58" y="114"/>
                  </a:lnTo>
                  <a:lnTo>
                    <a:pt x="56" y="114"/>
                  </a:lnTo>
                  <a:lnTo>
                    <a:pt x="54" y="116"/>
                  </a:lnTo>
                  <a:lnTo>
                    <a:pt x="52" y="116"/>
                  </a:lnTo>
                  <a:lnTo>
                    <a:pt x="50" y="116"/>
                  </a:lnTo>
                  <a:lnTo>
                    <a:pt x="50" y="116"/>
                  </a:lnTo>
                  <a:lnTo>
                    <a:pt x="52" y="118"/>
                  </a:lnTo>
                  <a:lnTo>
                    <a:pt x="52" y="120"/>
                  </a:lnTo>
                  <a:lnTo>
                    <a:pt x="50" y="120"/>
                  </a:lnTo>
                  <a:lnTo>
                    <a:pt x="50" y="122"/>
                  </a:lnTo>
                  <a:lnTo>
                    <a:pt x="50" y="124"/>
                  </a:lnTo>
                  <a:lnTo>
                    <a:pt x="54" y="130"/>
                  </a:lnTo>
                  <a:lnTo>
                    <a:pt x="54" y="132"/>
                  </a:lnTo>
                  <a:lnTo>
                    <a:pt x="52" y="132"/>
                  </a:lnTo>
                  <a:lnTo>
                    <a:pt x="52" y="134"/>
                  </a:lnTo>
                  <a:lnTo>
                    <a:pt x="54" y="134"/>
                  </a:lnTo>
                  <a:lnTo>
                    <a:pt x="54" y="138"/>
                  </a:lnTo>
                  <a:lnTo>
                    <a:pt x="56" y="142"/>
                  </a:lnTo>
                  <a:lnTo>
                    <a:pt x="56" y="148"/>
                  </a:lnTo>
                  <a:lnTo>
                    <a:pt x="56" y="152"/>
                  </a:lnTo>
                  <a:lnTo>
                    <a:pt x="58" y="150"/>
                  </a:lnTo>
                  <a:lnTo>
                    <a:pt x="58" y="148"/>
                  </a:lnTo>
                  <a:lnTo>
                    <a:pt x="58" y="146"/>
                  </a:lnTo>
                  <a:lnTo>
                    <a:pt x="58" y="148"/>
                  </a:lnTo>
                  <a:lnTo>
                    <a:pt x="58" y="148"/>
                  </a:lnTo>
                  <a:lnTo>
                    <a:pt x="58" y="152"/>
                  </a:lnTo>
                  <a:lnTo>
                    <a:pt x="58" y="154"/>
                  </a:lnTo>
                  <a:lnTo>
                    <a:pt x="58" y="156"/>
                  </a:lnTo>
                  <a:lnTo>
                    <a:pt x="58" y="156"/>
                  </a:lnTo>
                  <a:lnTo>
                    <a:pt x="56" y="160"/>
                  </a:lnTo>
                  <a:lnTo>
                    <a:pt x="56" y="162"/>
                  </a:lnTo>
                  <a:lnTo>
                    <a:pt x="56" y="164"/>
                  </a:lnTo>
                  <a:lnTo>
                    <a:pt x="56" y="166"/>
                  </a:lnTo>
                  <a:lnTo>
                    <a:pt x="54" y="166"/>
                  </a:lnTo>
                  <a:lnTo>
                    <a:pt x="56" y="170"/>
                  </a:lnTo>
                  <a:lnTo>
                    <a:pt x="58" y="168"/>
                  </a:lnTo>
                  <a:lnTo>
                    <a:pt x="58" y="170"/>
                  </a:lnTo>
                  <a:lnTo>
                    <a:pt x="56" y="172"/>
                  </a:lnTo>
                  <a:lnTo>
                    <a:pt x="56" y="174"/>
                  </a:lnTo>
                  <a:lnTo>
                    <a:pt x="50" y="180"/>
                  </a:lnTo>
                  <a:lnTo>
                    <a:pt x="42" y="184"/>
                  </a:lnTo>
                  <a:lnTo>
                    <a:pt x="32" y="186"/>
                  </a:lnTo>
                  <a:lnTo>
                    <a:pt x="28" y="190"/>
                  </a:lnTo>
                  <a:lnTo>
                    <a:pt x="24" y="190"/>
                  </a:lnTo>
                  <a:lnTo>
                    <a:pt x="24" y="192"/>
                  </a:lnTo>
                  <a:lnTo>
                    <a:pt x="22" y="192"/>
                  </a:lnTo>
                  <a:lnTo>
                    <a:pt x="22" y="196"/>
                  </a:lnTo>
                  <a:lnTo>
                    <a:pt x="20" y="196"/>
                  </a:lnTo>
                  <a:lnTo>
                    <a:pt x="18" y="196"/>
                  </a:lnTo>
                  <a:lnTo>
                    <a:pt x="20" y="198"/>
                  </a:lnTo>
                  <a:lnTo>
                    <a:pt x="20" y="200"/>
                  </a:lnTo>
                  <a:lnTo>
                    <a:pt x="20" y="202"/>
                  </a:lnTo>
                  <a:lnTo>
                    <a:pt x="22" y="200"/>
                  </a:lnTo>
                  <a:lnTo>
                    <a:pt x="24" y="200"/>
                  </a:lnTo>
                  <a:lnTo>
                    <a:pt x="24" y="198"/>
                  </a:lnTo>
                  <a:lnTo>
                    <a:pt x="24" y="198"/>
                  </a:lnTo>
                  <a:lnTo>
                    <a:pt x="24" y="200"/>
                  </a:lnTo>
                  <a:lnTo>
                    <a:pt x="24" y="204"/>
                  </a:lnTo>
                  <a:lnTo>
                    <a:pt x="24" y="204"/>
                  </a:lnTo>
                  <a:lnTo>
                    <a:pt x="24" y="206"/>
                  </a:lnTo>
                  <a:lnTo>
                    <a:pt x="20" y="206"/>
                  </a:lnTo>
                  <a:lnTo>
                    <a:pt x="16" y="206"/>
                  </a:lnTo>
                  <a:lnTo>
                    <a:pt x="16" y="206"/>
                  </a:lnTo>
                  <a:lnTo>
                    <a:pt x="16" y="206"/>
                  </a:lnTo>
                  <a:lnTo>
                    <a:pt x="16" y="204"/>
                  </a:lnTo>
                  <a:lnTo>
                    <a:pt x="16" y="202"/>
                  </a:lnTo>
                  <a:lnTo>
                    <a:pt x="16" y="200"/>
                  </a:lnTo>
                  <a:lnTo>
                    <a:pt x="16" y="200"/>
                  </a:lnTo>
                  <a:lnTo>
                    <a:pt x="14" y="198"/>
                  </a:lnTo>
                  <a:lnTo>
                    <a:pt x="12" y="198"/>
                  </a:lnTo>
                  <a:lnTo>
                    <a:pt x="12" y="196"/>
                  </a:lnTo>
                  <a:lnTo>
                    <a:pt x="12" y="192"/>
                  </a:lnTo>
                  <a:lnTo>
                    <a:pt x="12" y="190"/>
                  </a:lnTo>
                  <a:lnTo>
                    <a:pt x="14" y="186"/>
                  </a:lnTo>
                  <a:lnTo>
                    <a:pt x="14" y="176"/>
                  </a:lnTo>
                  <a:lnTo>
                    <a:pt x="12" y="172"/>
                  </a:lnTo>
                  <a:lnTo>
                    <a:pt x="12" y="170"/>
                  </a:lnTo>
                  <a:lnTo>
                    <a:pt x="12" y="168"/>
                  </a:lnTo>
                  <a:lnTo>
                    <a:pt x="12" y="168"/>
                  </a:lnTo>
                  <a:lnTo>
                    <a:pt x="12" y="162"/>
                  </a:lnTo>
                  <a:lnTo>
                    <a:pt x="10" y="158"/>
                  </a:lnTo>
                  <a:lnTo>
                    <a:pt x="10" y="156"/>
                  </a:lnTo>
                  <a:lnTo>
                    <a:pt x="10" y="152"/>
                  </a:lnTo>
                  <a:lnTo>
                    <a:pt x="8" y="152"/>
                  </a:lnTo>
                  <a:close/>
                </a:path>
              </a:pathLst>
            </a:custGeom>
            <a:grpFill/>
            <a:ln w="6350">
              <a:solidFill>
                <a:srgbClr val="545454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/>
              <a:endParaRPr lang="en-US" sz="3448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311" name="Morocco">
              <a:extLst>
                <a:ext uri="{FF2B5EF4-FFF2-40B4-BE49-F238E27FC236}">
                  <a16:creationId xmlns:a16="http://schemas.microsoft.com/office/drawing/2014/main" id="{FDF454DC-8AB9-4312-976F-19B747D14838}"/>
                </a:ext>
              </a:extLst>
            </p:cNvPr>
            <p:cNvSpPr>
              <a:spLocks/>
            </p:cNvSpPr>
            <p:nvPr/>
          </p:nvSpPr>
          <p:spPr bwMode="auto">
            <a:xfrm>
              <a:off x="5625190" y="3537261"/>
              <a:ext cx="271768" cy="218180"/>
            </a:xfrm>
            <a:custGeom>
              <a:avLst/>
              <a:gdLst>
                <a:gd name="T0" fmla="*/ 50 w 142"/>
                <a:gd name="T1" fmla="*/ 104 h 114"/>
                <a:gd name="T2" fmla="*/ 58 w 142"/>
                <a:gd name="T3" fmla="*/ 96 h 114"/>
                <a:gd name="T4" fmla="*/ 68 w 142"/>
                <a:gd name="T5" fmla="*/ 92 h 114"/>
                <a:gd name="T6" fmla="*/ 74 w 142"/>
                <a:gd name="T7" fmla="*/ 92 h 114"/>
                <a:gd name="T8" fmla="*/ 84 w 142"/>
                <a:gd name="T9" fmla="*/ 90 h 114"/>
                <a:gd name="T10" fmla="*/ 106 w 142"/>
                <a:gd name="T11" fmla="*/ 76 h 114"/>
                <a:gd name="T12" fmla="*/ 116 w 142"/>
                <a:gd name="T13" fmla="*/ 68 h 114"/>
                <a:gd name="T14" fmla="*/ 116 w 142"/>
                <a:gd name="T15" fmla="*/ 62 h 114"/>
                <a:gd name="T16" fmla="*/ 122 w 142"/>
                <a:gd name="T17" fmla="*/ 54 h 114"/>
                <a:gd name="T18" fmla="*/ 140 w 142"/>
                <a:gd name="T19" fmla="*/ 54 h 114"/>
                <a:gd name="T20" fmla="*/ 142 w 142"/>
                <a:gd name="T21" fmla="*/ 52 h 114"/>
                <a:gd name="T22" fmla="*/ 142 w 142"/>
                <a:gd name="T23" fmla="*/ 48 h 114"/>
                <a:gd name="T24" fmla="*/ 140 w 142"/>
                <a:gd name="T25" fmla="*/ 46 h 114"/>
                <a:gd name="T26" fmla="*/ 136 w 142"/>
                <a:gd name="T27" fmla="*/ 42 h 114"/>
                <a:gd name="T28" fmla="*/ 134 w 142"/>
                <a:gd name="T29" fmla="*/ 30 h 114"/>
                <a:gd name="T30" fmla="*/ 134 w 142"/>
                <a:gd name="T31" fmla="*/ 24 h 114"/>
                <a:gd name="T32" fmla="*/ 132 w 142"/>
                <a:gd name="T33" fmla="*/ 18 h 114"/>
                <a:gd name="T34" fmla="*/ 132 w 142"/>
                <a:gd name="T35" fmla="*/ 14 h 114"/>
                <a:gd name="T36" fmla="*/ 130 w 142"/>
                <a:gd name="T37" fmla="*/ 12 h 114"/>
                <a:gd name="T38" fmla="*/ 120 w 142"/>
                <a:gd name="T39" fmla="*/ 12 h 114"/>
                <a:gd name="T40" fmla="*/ 118 w 142"/>
                <a:gd name="T41" fmla="*/ 8 h 114"/>
                <a:gd name="T42" fmla="*/ 118 w 142"/>
                <a:gd name="T43" fmla="*/ 6 h 114"/>
                <a:gd name="T44" fmla="*/ 112 w 142"/>
                <a:gd name="T45" fmla="*/ 10 h 114"/>
                <a:gd name="T46" fmla="*/ 106 w 142"/>
                <a:gd name="T47" fmla="*/ 10 h 114"/>
                <a:gd name="T48" fmla="*/ 100 w 142"/>
                <a:gd name="T49" fmla="*/ 12 h 114"/>
                <a:gd name="T50" fmla="*/ 94 w 142"/>
                <a:gd name="T51" fmla="*/ 6 h 114"/>
                <a:gd name="T52" fmla="*/ 92 w 142"/>
                <a:gd name="T53" fmla="*/ 4 h 114"/>
                <a:gd name="T54" fmla="*/ 92 w 142"/>
                <a:gd name="T55" fmla="*/ 2 h 114"/>
                <a:gd name="T56" fmla="*/ 88 w 142"/>
                <a:gd name="T57" fmla="*/ 2 h 114"/>
                <a:gd name="T58" fmla="*/ 86 w 142"/>
                <a:gd name="T59" fmla="*/ 2 h 114"/>
                <a:gd name="T60" fmla="*/ 82 w 142"/>
                <a:gd name="T61" fmla="*/ 12 h 114"/>
                <a:gd name="T62" fmla="*/ 80 w 142"/>
                <a:gd name="T63" fmla="*/ 20 h 114"/>
                <a:gd name="T64" fmla="*/ 72 w 142"/>
                <a:gd name="T65" fmla="*/ 28 h 114"/>
                <a:gd name="T66" fmla="*/ 68 w 142"/>
                <a:gd name="T67" fmla="*/ 30 h 114"/>
                <a:gd name="T68" fmla="*/ 60 w 142"/>
                <a:gd name="T69" fmla="*/ 36 h 114"/>
                <a:gd name="T70" fmla="*/ 54 w 142"/>
                <a:gd name="T71" fmla="*/ 40 h 114"/>
                <a:gd name="T72" fmla="*/ 50 w 142"/>
                <a:gd name="T73" fmla="*/ 42 h 114"/>
                <a:gd name="T74" fmla="*/ 46 w 142"/>
                <a:gd name="T75" fmla="*/ 52 h 114"/>
                <a:gd name="T76" fmla="*/ 40 w 142"/>
                <a:gd name="T77" fmla="*/ 58 h 114"/>
                <a:gd name="T78" fmla="*/ 38 w 142"/>
                <a:gd name="T79" fmla="*/ 68 h 114"/>
                <a:gd name="T80" fmla="*/ 38 w 142"/>
                <a:gd name="T81" fmla="*/ 76 h 114"/>
                <a:gd name="T82" fmla="*/ 40 w 142"/>
                <a:gd name="T83" fmla="*/ 80 h 114"/>
                <a:gd name="T84" fmla="*/ 32 w 142"/>
                <a:gd name="T85" fmla="*/ 92 h 114"/>
                <a:gd name="T86" fmla="*/ 28 w 142"/>
                <a:gd name="T87" fmla="*/ 98 h 114"/>
                <a:gd name="T88" fmla="*/ 16 w 142"/>
                <a:gd name="T89" fmla="*/ 106 h 114"/>
                <a:gd name="T90" fmla="*/ 0 w 142"/>
                <a:gd name="T91" fmla="*/ 114 h 114"/>
                <a:gd name="T92" fmla="*/ 50 w 142"/>
                <a:gd name="T93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42" h="114">
                  <a:moveTo>
                    <a:pt x="50" y="114"/>
                  </a:moveTo>
                  <a:lnTo>
                    <a:pt x="50" y="104"/>
                  </a:lnTo>
                  <a:lnTo>
                    <a:pt x="56" y="100"/>
                  </a:lnTo>
                  <a:lnTo>
                    <a:pt x="58" y="96"/>
                  </a:lnTo>
                  <a:lnTo>
                    <a:pt x="62" y="94"/>
                  </a:lnTo>
                  <a:lnTo>
                    <a:pt x="68" y="92"/>
                  </a:lnTo>
                  <a:lnTo>
                    <a:pt x="72" y="92"/>
                  </a:lnTo>
                  <a:lnTo>
                    <a:pt x="74" y="92"/>
                  </a:lnTo>
                  <a:lnTo>
                    <a:pt x="78" y="92"/>
                  </a:lnTo>
                  <a:lnTo>
                    <a:pt x="84" y="90"/>
                  </a:lnTo>
                  <a:lnTo>
                    <a:pt x="94" y="84"/>
                  </a:lnTo>
                  <a:lnTo>
                    <a:pt x="106" y="76"/>
                  </a:lnTo>
                  <a:lnTo>
                    <a:pt x="114" y="72"/>
                  </a:lnTo>
                  <a:lnTo>
                    <a:pt x="116" y="68"/>
                  </a:lnTo>
                  <a:lnTo>
                    <a:pt x="116" y="64"/>
                  </a:lnTo>
                  <a:lnTo>
                    <a:pt x="116" y="62"/>
                  </a:lnTo>
                  <a:lnTo>
                    <a:pt x="120" y="60"/>
                  </a:lnTo>
                  <a:lnTo>
                    <a:pt x="122" y="54"/>
                  </a:lnTo>
                  <a:lnTo>
                    <a:pt x="126" y="54"/>
                  </a:lnTo>
                  <a:lnTo>
                    <a:pt x="140" y="54"/>
                  </a:lnTo>
                  <a:lnTo>
                    <a:pt x="142" y="52"/>
                  </a:lnTo>
                  <a:lnTo>
                    <a:pt x="142" y="52"/>
                  </a:lnTo>
                  <a:lnTo>
                    <a:pt x="142" y="48"/>
                  </a:lnTo>
                  <a:lnTo>
                    <a:pt x="142" y="48"/>
                  </a:lnTo>
                  <a:lnTo>
                    <a:pt x="140" y="48"/>
                  </a:lnTo>
                  <a:lnTo>
                    <a:pt x="140" y="46"/>
                  </a:lnTo>
                  <a:lnTo>
                    <a:pt x="138" y="46"/>
                  </a:lnTo>
                  <a:lnTo>
                    <a:pt x="136" y="42"/>
                  </a:lnTo>
                  <a:lnTo>
                    <a:pt x="134" y="40"/>
                  </a:lnTo>
                  <a:lnTo>
                    <a:pt x="134" y="30"/>
                  </a:lnTo>
                  <a:lnTo>
                    <a:pt x="134" y="28"/>
                  </a:lnTo>
                  <a:lnTo>
                    <a:pt x="134" y="24"/>
                  </a:lnTo>
                  <a:lnTo>
                    <a:pt x="134" y="20"/>
                  </a:lnTo>
                  <a:lnTo>
                    <a:pt x="132" y="18"/>
                  </a:lnTo>
                  <a:lnTo>
                    <a:pt x="132" y="16"/>
                  </a:lnTo>
                  <a:lnTo>
                    <a:pt x="132" y="14"/>
                  </a:lnTo>
                  <a:lnTo>
                    <a:pt x="130" y="12"/>
                  </a:lnTo>
                  <a:lnTo>
                    <a:pt x="130" y="12"/>
                  </a:lnTo>
                  <a:lnTo>
                    <a:pt x="128" y="12"/>
                  </a:lnTo>
                  <a:lnTo>
                    <a:pt x="120" y="12"/>
                  </a:lnTo>
                  <a:lnTo>
                    <a:pt x="120" y="10"/>
                  </a:lnTo>
                  <a:lnTo>
                    <a:pt x="118" y="8"/>
                  </a:lnTo>
                  <a:lnTo>
                    <a:pt x="118" y="6"/>
                  </a:lnTo>
                  <a:lnTo>
                    <a:pt x="118" y="6"/>
                  </a:lnTo>
                  <a:lnTo>
                    <a:pt x="116" y="10"/>
                  </a:lnTo>
                  <a:lnTo>
                    <a:pt x="112" y="10"/>
                  </a:lnTo>
                  <a:lnTo>
                    <a:pt x="108" y="10"/>
                  </a:lnTo>
                  <a:lnTo>
                    <a:pt x="106" y="10"/>
                  </a:lnTo>
                  <a:lnTo>
                    <a:pt x="104" y="10"/>
                  </a:lnTo>
                  <a:lnTo>
                    <a:pt x="100" y="12"/>
                  </a:lnTo>
                  <a:lnTo>
                    <a:pt x="96" y="10"/>
                  </a:lnTo>
                  <a:lnTo>
                    <a:pt x="94" y="6"/>
                  </a:lnTo>
                  <a:lnTo>
                    <a:pt x="92" y="6"/>
                  </a:lnTo>
                  <a:lnTo>
                    <a:pt x="92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92" y="0"/>
                  </a:lnTo>
                  <a:lnTo>
                    <a:pt x="88" y="2"/>
                  </a:lnTo>
                  <a:lnTo>
                    <a:pt x="88" y="2"/>
                  </a:lnTo>
                  <a:lnTo>
                    <a:pt x="86" y="2"/>
                  </a:lnTo>
                  <a:lnTo>
                    <a:pt x="84" y="6"/>
                  </a:lnTo>
                  <a:lnTo>
                    <a:pt x="82" y="12"/>
                  </a:lnTo>
                  <a:lnTo>
                    <a:pt x="80" y="16"/>
                  </a:lnTo>
                  <a:lnTo>
                    <a:pt x="80" y="20"/>
                  </a:lnTo>
                  <a:lnTo>
                    <a:pt x="78" y="24"/>
                  </a:lnTo>
                  <a:lnTo>
                    <a:pt x="72" y="28"/>
                  </a:lnTo>
                  <a:lnTo>
                    <a:pt x="72" y="28"/>
                  </a:lnTo>
                  <a:lnTo>
                    <a:pt x="68" y="30"/>
                  </a:lnTo>
                  <a:lnTo>
                    <a:pt x="64" y="32"/>
                  </a:lnTo>
                  <a:lnTo>
                    <a:pt x="60" y="36"/>
                  </a:lnTo>
                  <a:lnTo>
                    <a:pt x="60" y="36"/>
                  </a:lnTo>
                  <a:lnTo>
                    <a:pt x="54" y="40"/>
                  </a:lnTo>
                  <a:lnTo>
                    <a:pt x="52" y="40"/>
                  </a:lnTo>
                  <a:lnTo>
                    <a:pt x="50" y="42"/>
                  </a:lnTo>
                  <a:lnTo>
                    <a:pt x="44" y="48"/>
                  </a:lnTo>
                  <a:lnTo>
                    <a:pt x="46" y="52"/>
                  </a:lnTo>
                  <a:lnTo>
                    <a:pt x="46" y="54"/>
                  </a:lnTo>
                  <a:lnTo>
                    <a:pt x="40" y="58"/>
                  </a:lnTo>
                  <a:lnTo>
                    <a:pt x="38" y="64"/>
                  </a:lnTo>
                  <a:lnTo>
                    <a:pt x="38" y="68"/>
                  </a:lnTo>
                  <a:lnTo>
                    <a:pt x="40" y="72"/>
                  </a:lnTo>
                  <a:lnTo>
                    <a:pt x="38" y="76"/>
                  </a:lnTo>
                  <a:lnTo>
                    <a:pt x="38" y="78"/>
                  </a:lnTo>
                  <a:lnTo>
                    <a:pt x="40" y="80"/>
                  </a:lnTo>
                  <a:lnTo>
                    <a:pt x="40" y="82"/>
                  </a:lnTo>
                  <a:lnTo>
                    <a:pt x="32" y="92"/>
                  </a:lnTo>
                  <a:lnTo>
                    <a:pt x="30" y="96"/>
                  </a:lnTo>
                  <a:lnTo>
                    <a:pt x="28" y="98"/>
                  </a:lnTo>
                  <a:lnTo>
                    <a:pt x="24" y="98"/>
                  </a:lnTo>
                  <a:lnTo>
                    <a:pt x="16" y="106"/>
                  </a:lnTo>
                  <a:lnTo>
                    <a:pt x="2" y="110"/>
                  </a:lnTo>
                  <a:lnTo>
                    <a:pt x="0" y="114"/>
                  </a:lnTo>
                  <a:lnTo>
                    <a:pt x="50" y="114"/>
                  </a:lnTo>
                  <a:lnTo>
                    <a:pt x="50" y="114"/>
                  </a:lnTo>
                  <a:lnTo>
                    <a:pt x="50" y="114"/>
                  </a:lnTo>
                  <a:close/>
                </a:path>
              </a:pathLst>
            </a:custGeom>
            <a:grpFill/>
            <a:ln w="6350">
              <a:solidFill>
                <a:srgbClr val="545454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/>
              <a:endParaRPr lang="en-US" sz="3448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312" name="Montenegro">
              <a:extLst>
                <a:ext uri="{FF2B5EF4-FFF2-40B4-BE49-F238E27FC236}">
                  <a16:creationId xmlns:a16="http://schemas.microsoft.com/office/drawing/2014/main" id="{4E34BE4F-BE5B-410D-BD11-E9EBC5414B0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8008" y="3319081"/>
              <a:ext cx="42105" cy="49760"/>
            </a:xfrm>
            <a:custGeom>
              <a:avLst/>
              <a:gdLst>
                <a:gd name="T0" fmla="*/ 10 w 22"/>
                <a:gd name="T1" fmla="*/ 26 h 26"/>
                <a:gd name="T2" fmla="*/ 10 w 22"/>
                <a:gd name="T3" fmla="*/ 22 h 26"/>
                <a:gd name="T4" fmla="*/ 12 w 22"/>
                <a:gd name="T5" fmla="*/ 18 h 26"/>
                <a:gd name="T6" fmla="*/ 16 w 22"/>
                <a:gd name="T7" fmla="*/ 16 h 26"/>
                <a:gd name="T8" fmla="*/ 16 w 22"/>
                <a:gd name="T9" fmla="*/ 16 h 26"/>
                <a:gd name="T10" fmla="*/ 18 w 22"/>
                <a:gd name="T11" fmla="*/ 18 h 26"/>
                <a:gd name="T12" fmla="*/ 20 w 22"/>
                <a:gd name="T13" fmla="*/ 16 h 26"/>
                <a:gd name="T14" fmla="*/ 20 w 22"/>
                <a:gd name="T15" fmla="*/ 14 h 26"/>
                <a:gd name="T16" fmla="*/ 22 w 22"/>
                <a:gd name="T17" fmla="*/ 12 h 26"/>
                <a:gd name="T18" fmla="*/ 22 w 22"/>
                <a:gd name="T19" fmla="*/ 10 h 26"/>
                <a:gd name="T20" fmla="*/ 18 w 22"/>
                <a:gd name="T21" fmla="*/ 8 h 26"/>
                <a:gd name="T22" fmla="*/ 16 w 22"/>
                <a:gd name="T23" fmla="*/ 8 h 26"/>
                <a:gd name="T24" fmla="*/ 14 w 22"/>
                <a:gd name="T25" fmla="*/ 8 h 26"/>
                <a:gd name="T26" fmla="*/ 12 w 22"/>
                <a:gd name="T27" fmla="*/ 6 h 26"/>
                <a:gd name="T28" fmla="*/ 12 w 22"/>
                <a:gd name="T29" fmla="*/ 4 h 26"/>
                <a:gd name="T30" fmla="*/ 10 w 22"/>
                <a:gd name="T31" fmla="*/ 2 h 26"/>
                <a:gd name="T32" fmla="*/ 10 w 22"/>
                <a:gd name="T33" fmla="*/ 2 h 26"/>
                <a:gd name="T34" fmla="*/ 8 w 22"/>
                <a:gd name="T35" fmla="*/ 2 h 26"/>
                <a:gd name="T36" fmla="*/ 6 w 22"/>
                <a:gd name="T37" fmla="*/ 0 h 26"/>
                <a:gd name="T38" fmla="*/ 4 w 22"/>
                <a:gd name="T39" fmla="*/ 0 h 26"/>
                <a:gd name="T40" fmla="*/ 4 w 22"/>
                <a:gd name="T41" fmla="*/ 2 h 26"/>
                <a:gd name="T42" fmla="*/ 6 w 22"/>
                <a:gd name="T43" fmla="*/ 4 h 26"/>
                <a:gd name="T44" fmla="*/ 8 w 22"/>
                <a:gd name="T45" fmla="*/ 6 h 26"/>
                <a:gd name="T46" fmla="*/ 6 w 22"/>
                <a:gd name="T47" fmla="*/ 6 h 26"/>
                <a:gd name="T48" fmla="*/ 4 w 22"/>
                <a:gd name="T49" fmla="*/ 6 h 26"/>
                <a:gd name="T50" fmla="*/ 2 w 22"/>
                <a:gd name="T51" fmla="*/ 8 h 26"/>
                <a:gd name="T52" fmla="*/ 2 w 22"/>
                <a:gd name="T53" fmla="*/ 12 h 26"/>
                <a:gd name="T54" fmla="*/ 2 w 22"/>
                <a:gd name="T55" fmla="*/ 16 h 26"/>
                <a:gd name="T56" fmla="*/ 0 w 22"/>
                <a:gd name="T57" fmla="*/ 16 h 26"/>
                <a:gd name="T58" fmla="*/ 0 w 22"/>
                <a:gd name="T59" fmla="*/ 16 h 26"/>
                <a:gd name="T60" fmla="*/ 2 w 22"/>
                <a:gd name="T61" fmla="*/ 18 h 26"/>
                <a:gd name="T62" fmla="*/ 8 w 22"/>
                <a:gd name="T63" fmla="*/ 24 h 26"/>
                <a:gd name="T64" fmla="*/ 8 w 22"/>
                <a:gd name="T65" fmla="*/ 26 h 26"/>
                <a:gd name="T66" fmla="*/ 10 w 22"/>
                <a:gd name="T67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2" h="26">
                  <a:moveTo>
                    <a:pt x="10" y="26"/>
                  </a:moveTo>
                  <a:lnTo>
                    <a:pt x="10" y="22"/>
                  </a:lnTo>
                  <a:lnTo>
                    <a:pt x="12" y="18"/>
                  </a:lnTo>
                  <a:lnTo>
                    <a:pt x="16" y="16"/>
                  </a:lnTo>
                  <a:lnTo>
                    <a:pt x="16" y="16"/>
                  </a:lnTo>
                  <a:lnTo>
                    <a:pt x="18" y="18"/>
                  </a:lnTo>
                  <a:lnTo>
                    <a:pt x="20" y="16"/>
                  </a:lnTo>
                  <a:lnTo>
                    <a:pt x="20" y="14"/>
                  </a:lnTo>
                  <a:lnTo>
                    <a:pt x="22" y="12"/>
                  </a:lnTo>
                  <a:lnTo>
                    <a:pt x="22" y="10"/>
                  </a:lnTo>
                  <a:lnTo>
                    <a:pt x="18" y="8"/>
                  </a:lnTo>
                  <a:lnTo>
                    <a:pt x="16" y="8"/>
                  </a:lnTo>
                  <a:lnTo>
                    <a:pt x="14" y="8"/>
                  </a:lnTo>
                  <a:lnTo>
                    <a:pt x="12" y="6"/>
                  </a:lnTo>
                  <a:lnTo>
                    <a:pt x="12" y="4"/>
                  </a:lnTo>
                  <a:lnTo>
                    <a:pt x="10" y="2"/>
                  </a:lnTo>
                  <a:lnTo>
                    <a:pt x="10" y="2"/>
                  </a:lnTo>
                  <a:lnTo>
                    <a:pt x="8" y="2"/>
                  </a:lnTo>
                  <a:lnTo>
                    <a:pt x="6" y="0"/>
                  </a:lnTo>
                  <a:lnTo>
                    <a:pt x="4" y="0"/>
                  </a:lnTo>
                  <a:lnTo>
                    <a:pt x="4" y="2"/>
                  </a:lnTo>
                  <a:lnTo>
                    <a:pt x="6" y="4"/>
                  </a:lnTo>
                  <a:lnTo>
                    <a:pt x="8" y="6"/>
                  </a:lnTo>
                  <a:lnTo>
                    <a:pt x="6" y="6"/>
                  </a:lnTo>
                  <a:lnTo>
                    <a:pt x="4" y="6"/>
                  </a:lnTo>
                  <a:lnTo>
                    <a:pt x="2" y="8"/>
                  </a:lnTo>
                  <a:lnTo>
                    <a:pt x="2" y="12"/>
                  </a:lnTo>
                  <a:lnTo>
                    <a:pt x="2" y="16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2" y="18"/>
                  </a:lnTo>
                  <a:lnTo>
                    <a:pt x="8" y="24"/>
                  </a:lnTo>
                  <a:lnTo>
                    <a:pt x="8" y="26"/>
                  </a:lnTo>
                  <a:lnTo>
                    <a:pt x="10" y="26"/>
                  </a:lnTo>
                  <a:close/>
                </a:path>
              </a:pathLst>
            </a:custGeom>
            <a:grpFill/>
            <a:ln w="6350">
              <a:solidFill>
                <a:srgbClr val="545454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/>
              <a:endParaRPr lang="en-US" sz="3448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313" name="Moldova">
              <a:extLst>
                <a:ext uri="{FF2B5EF4-FFF2-40B4-BE49-F238E27FC236}">
                  <a16:creationId xmlns:a16="http://schemas.microsoft.com/office/drawing/2014/main" id="{1666B9A0-0B42-47F3-A743-9AF5FF327445}"/>
                </a:ext>
              </a:extLst>
            </p:cNvPr>
            <p:cNvSpPr>
              <a:spLocks/>
            </p:cNvSpPr>
            <p:nvPr/>
          </p:nvSpPr>
          <p:spPr bwMode="auto">
            <a:xfrm>
              <a:off x="6482600" y="3165973"/>
              <a:ext cx="80382" cy="91865"/>
            </a:xfrm>
            <a:custGeom>
              <a:avLst/>
              <a:gdLst>
                <a:gd name="T0" fmla="*/ 0 w 42"/>
                <a:gd name="T1" fmla="*/ 8 h 48"/>
                <a:gd name="T2" fmla="*/ 0 w 42"/>
                <a:gd name="T3" fmla="*/ 6 h 48"/>
                <a:gd name="T4" fmla="*/ 0 w 42"/>
                <a:gd name="T5" fmla="*/ 4 h 48"/>
                <a:gd name="T6" fmla="*/ 0 w 42"/>
                <a:gd name="T7" fmla="*/ 2 h 48"/>
                <a:gd name="T8" fmla="*/ 2 w 42"/>
                <a:gd name="T9" fmla="*/ 2 h 48"/>
                <a:gd name="T10" fmla="*/ 4 w 42"/>
                <a:gd name="T11" fmla="*/ 2 h 48"/>
                <a:gd name="T12" fmla="*/ 6 w 42"/>
                <a:gd name="T13" fmla="*/ 2 h 48"/>
                <a:gd name="T14" fmla="*/ 6 w 42"/>
                <a:gd name="T15" fmla="*/ 2 h 48"/>
                <a:gd name="T16" fmla="*/ 8 w 42"/>
                <a:gd name="T17" fmla="*/ 2 h 48"/>
                <a:gd name="T18" fmla="*/ 10 w 42"/>
                <a:gd name="T19" fmla="*/ 0 h 48"/>
                <a:gd name="T20" fmla="*/ 12 w 42"/>
                <a:gd name="T21" fmla="*/ 4 h 48"/>
                <a:gd name="T22" fmla="*/ 14 w 42"/>
                <a:gd name="T23" fmla="*/ 4 h 48"/>
                <a:gd name="T24" fmla="*/ 18 w 42"/>
                <a:gd name="T25" fmla="*/ 6 h 48"/>
                <a:gd name="T26" fmla="*/ 22 w 42"/>
                <a:gd name="T27" fmla="*/ 6 h 48"/>
                <a:gd name="T28" fmla="*/ 24 w 42"/>
                <a:gd name="T29" fmla="*/ 6 h 48"/>
                <a:gd name="T30" fmla="*/ 24 w 42"/>
                <a:gd name="T31" fmla="*/ 6 h 48"/>
                <a:gd name="T32" fmla="*/ 28 w 42"/>
                <a:gd name="T33" fmla="*/ 10 h 48"/>
                <a:gd name="T34" fmla="*/ 32 w 42"/>
                <a:gd name="T35" fmla="*/ 12 h 48"/>
                <a:gd name="T36" fmla="*/ 32 w 42"/>
                <a:gd name="T37" fmla="*/ 16 h 48"/>
                <a:gd name="T38" fmla="*/ 32 w 42"/>
                <a:gd name="T39" fmla="*/ 18 h 48"/>
                <a:gd name="T40" fmla="*/ 34 w 42"/>
                <a:gd name="T41" fmla="*/ 20 h 48"/>
                <a:gd name="T42" fmla="*/ 34 w 42"/>
                <a:gd name="T43" fmla="*/ 22 h 48"/>
                <a:gd name="T44" fmla="*/ 38 w 42"/>
                <a:gd name="T45" fmla="*/ 24 h 48"/>
                <a:gd name="T46" fmla="*/ 42 w 42"/>
                <a:gd name="T47" fmla="*/ 26 h 48"/>
                <a:gd name="T48" fmla="*/ 42 w 42"/>
                <a:gd name="T49" fmla="*/ 28 h 48"/>
                <a:gd name="T50" fmla="*/ 42 w 42"/>
                <a:gd name="T51" fmla="*/ 30 h 48"/>
                <a:gd name="T52" fmla="*/ 42 w 42"/>
                <a:gd name="T53" fmla="*/ 32 h 48"/>
                <a:gd name="T54" fmla="*/ 42 w 42"/>
                <a:gd name="T55" fmla="*/ 34 h 48"/>
                <a:gd name="T56" fmla="*/ 40 w 42"/>
                <a:gd name="T57" fmla="*/ 34 h 48"/>
                <a:gd name="T58" fmla="*/ 36 w 42"/>
                <a:gd name="T59" fmla="*/ 32 h 48"/>
                <a:gd name="T60" fmla="*/ 34 w 42"/>
                <a:gd name="T61" fmla="*/ 32 h 48"/>
                <a:gd name="T62" fmla="*/ 32 w 42"/>
                <a:gd name="T63" fmla="*/ 34 h 48"/>
                <a:gd name="T64" fmla="*/ 32 w 42"/>
                <a:gd name="T65" fmla="*/ 38 h 48"/>
                <a:gd name="T66" fmla="*/ 32 w 42"/>
                <a:gd name="T67" fmla="*/ 40 h 48"/>
                <a:gd name="T68" fmla="*/ 30 w 42"/>
                <a:gd name="T69" fmla="*/ 40 h 48"/>
                <a:gd name="T70" fmla="*/ 28 w 42"/>
                <a:gd name="T71" fmla="*/ 46 h 48"/>
                <a:gd name="T72" fmla="*/ 28 w 42"/>
                <a:gd name="T73" fmla="*/ 46 h 48"/>
                <a:gd name="T74" fmla="*/ 26 w 42"/>
                <a:gd name="T75" fmla="*/ 46 h 48"/>
                <a:gd name="T76" fmla="*/ 24 w 42"/>
                <a:gd name="T77" fmla="*/ 48 h 48"/>
                <a:gd name="T78" fmla="*/ 24 w 42"/>
                <a:gd name="T79" fmla="*/ 48 h 48"/>
                <a:gd name="T80" fmla="*/ 22 w 42"/>
                <a:gd name="T81" fmla="*/ 44 h 48"/>
                <a:gd name="T82" fmla="*/ 22 w 42"/>
                <a:gd name="T83" fmla="*/ 32 h 48"/>
                <a:gd name="T84" fmla="*/ 20 w 42"/>
                <a:gd name="T85" fmla="*/ 28 h 48"/>
                <a:gd name="T86" fmla="*/ 20 w 42"/>
                <a:gd name="T87" fmla="*/ 26 h 48"/>
                <a:gd name="T88" fmla="*/ 14 w 42"/>
                <a:gd name="T89" fmla="*/ 20 h 48"/>
                <a:gd name="T90" fmla="*/ 12 w 42"/>
                <a:gd name="T91" fmla="*/ 18 h 48"/>
                <a:gd name="T92" fmla="*/ 8 w 42"/>
                <a:gd name="T93" fmla="*/ 14 h 48"/>
                <a:gd name="T94" fmla="*/ 6 w 42"/>
                <a:gd name="T95" fmla="*/ 8 h 48"/>
                <a:gd name="T96" fmla="*/ 0 w 42"/>
                <a:gd name="T97" fmla="*/ 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2" h="48">
                  <a:moveTo>
                    <a:pt x="0" y="8"/>
                  </a:moveTo>
                  <a:lnTo>
                    <a:pt x="0" y="6"/>
                  </a:lnTo>
                  <a:lnTo>
                    <a:pt x="0" y="4"/>
                  </a:lnTo>
                  <a:lnTo>
                    <a:pt x="0" y="2"/>
                  </a:lnTo>
                  <a:lnTo>
                    <a:pt x="2" y="2"/>
                  </a:lnTo>
                  <a:lnTo>
                    <a:pt x="4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10" y="0"/>
                  </a:lnTo>
                  <a:lnTo>
                    <a:pt x="12" y="4"/>
                  </a:lnTo>
                  <a:lnTo>
                    <a:pt x="14" y="4"/>
                  </a:lnTo>
                  <a:lnTo>
                    <a:pt x="18" y="6"/>
                  </a:lnTo>
                  <a:lnTo>
                    <a:pt x="22" y="6"/>
                  </a:lnTo>
                  <a:lnTo>
                    <a:pt x="24" y="6"/>
                  </a:lnTo>
                  <a:lnTo>
                    <a:pt x="24" y="6"/>
                  </a:lnTo>
                  <a:lnTo>
                    <a:pt x="28" y="10"/>
                  </a:lnTo>
                  <a:lnTo>
                    <a:pt x="32" y="12"/>
                  </a:lnTo>
                  <a:lnTo>
                    <a:pt x="32" y="16"/>
                  </a:lnTo>
                  <a:lnTo>
                    <a:pt x="32" y="18"/>
                  </a:lnTo>
                  <a:lnTo>
                    <a:pt x="34" y="20"/>
                  </a:lnTo>
                  <a:lnTo>
                    <a:pt x="34" y="22"/>
                  </a:lnTo>
                  <a:lnTo>
                    <a:pt x="38" y="24"/>
                  </a:lnTo>
                  <a:lnTo>
                    <a:pt x="42" y="26"/>
                  </a:lnTo>
                  <a:lnTo>
                    <a:pt x="42" y="28"/>
                  </a:lnTo>
                  <a:lnTo>
                    <a:pt x="42" y="30"/>
                  </a:lnTo>
                  <a:lnTo>
                    <a:pt x="42" y="32"/>
                  </a:lnTo>
                  <a:lnTo>
                    <a:pt x="42" y="34"/>
                  </a:lnTo>
                  <a:lnTo>
                    <a:pt x="40" y="34"/>
                  </a:lnTo>
                  <a:lnTo>
                    <a:pt x="36" y="32"/>
                  </a:lnTo>
                  <a:lnTo>
                    <a:pt x="34" y="32"/>
                  </a:lnTo>
                  <a:lnTo>
                    <a:pt x="32" y="34"/>
                  </a:lnTo>
                  <a:lnTo>
                    <a:pt x="32" y="38"/>
                  </a:lnTo>
                  <a:lnTo>
                    <a:pt x="32" y="40"/>
                  </a:lnTo>
                  <a:lnTo>
                    <a:pt x="30" y="40"/>
                  </a:lnTo>
                  <a:lnTo>
                    <a:pt x="28" y="46"/>
                  </a:lnTo>
                  <a:lnTo>
                    <a:pt x="28" y="46"/>
                  </a:lnTo>
                  <a:lnTo>
                    <a:pt x="26" y="46"/>
                  </a:lnTo>
                  <a:lnTo>
                    <a:pt x="24" y="48"/>
                  </a:lnTo>
                  <a:lnTo>
                    <a:pt x="24" y="48"/>
                  </a:lnTo>
                  <a:lnTo>
                    <a:pt x="22" y="44"/>
                  </a:lnTo>
                  <a:lnTo>
                    <a:pt x="22" y="32"/>
                  </a:lnTo>
                  <a:lnTo>
                    <a:pt x="20" y="28"/>
                  </a:lnTo>
                  <a:lnTo>
                    <a:pt x="20" y="26"/>
                  </a:lnTo>
                  <a:lnTo>
                    <a:pt x="14" y="20"/>
                  </a:lnTo>
                  <a:lnTo>
                    <a:pt x="12" y="18"/>
                  </a:lnTo>
                  <a:lnTo>
                    <a:pt x="8" y="14"/>
                  </a:lnTo>
                  <a:lnTo>
                    <a:pt x="6" y="8"/>
                  </a:lnTo>
                  <a:lnTo>
                    <a:pt x="0" y="8"/>
                  </a:lnTo>
                  <a:close/>
                </a:path>
              </a:pathLst>
            </a:custGeom>
            <a:grpFill/>
            <a:ln w="6350">
              <a:solidFill>
                <a:srgbClr val="545454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/>
              <a:endParaRPr lang="en-US" sz="3448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314" name="Mauritania">
              <a:extLst>
                <a:ext uri="{FF2B5EF4-FFF2-40B4-BE49-F238E27FC236}">
                  <a16:creationId xmlns:a16="http://schemas.microsoft.com/office/drawing/2014/main" id="{C808034A-57C1-4420-B5CA-3299AB9A3673}"/>
                </a:ext>
              </a:extLst>
            </p:cNvPr>
            <p:cNvSpPr>
              <a:spLocks/>
            </p:cNvSpPr>
            <p:nvPr/>
          </p:nvSpPr>
          <p:spPr bwMode="auto">
            <a:xfrm>
              <a:off x="5525669" y="3763097"/>
              <a:ext cx="279424" cy="306218"/>
            </a:xfrm>
            <a:custGeom>
              <a:avLst/>
              <a:gdLst>
                <a:gd name="T0" fmla="*/ 50 w 146"/>
                <a:gd name="T1" fmla="*/ 76 h 160"/>
                <a:gd name="T2" fmla="*/ 52 w 146"/>
                <a:gd name="T3" fmla="*/ 50 h 160"/>
                <a:gd name="T4" fmla="*/ 58 w 146"/>
                <a:gd name="T5" fmla="*/ 48 h 160"/>
                <a:gd name="T6" fmla="*/ 62 w 146"/>
                <a:gd name="T7" fmla="*/ 16 h 160"/>
                <a:gd name="T8" fmla="*/ 102 w 146"/>
                <a:gd name="T9" fmla="*/ 0 h 160"/>
                <a:gd name="T10" fmla="*/ 146 w 146"/>
                <a:gd name="T11" fmla="*/ 30 h 160"/>
                <a:gd name="T12" fmla="*/ 132 w 146"/>
                <a:gd name="T13" fmla="*/ 30 h 160"/>
                <a:gd name="T14" fmla="*/ 144 w 146"/>
                <a:gd name="T15" fmla="*/ 140 h 160"/>
                <a:gd name="T16" fmla="*/ 96 w 146"/>
                <a:gd name="T17" fmla="*/ 152 h 160"/>
                <a:gd name="T18" fmla="*/ 94 w 146"/>
                <a:gd name="T19" fmla="*/ 150 h 160"/>
                <a:gd name="T20" fmla="*/ 90 w 146"/>
                <a:gd name="T21" fmla="*/ 152 h 160"/>
                <a:gd name="T22" fmla="*/ 88 w 146"/>
                <a:gd name="T23" fmla="*/ 146 h 160"/>
                <a:gd name="T24" fmla="*/ 80 w 146"/>
                <a:gd name="T25" fmla="*/ 148 h 160"/>
                <a:gd name="T26" fmla="*/ 76 w 146"/>
                <a:gd name="T27" fmla="*/ 152 h 160"/>
                <a:gd name="T28" fmla="*/ 72 w 146"/>
                <a:gd name="T29" fmla="*/ 146 h 160"/>
                <a:gd name="T30" fmla="*/ 66 w 146"/>
                <a:gd name="T31" fmla="*/ 148 h 160"/>
                <a:gd name="T32" fmla="*/ 66 w 146"/>
                <a:gd name="T33" fmla="*/ 154 h 160"/>
                <a:gd name="T34" fmla="*/ 62 w 146"/>
                <a:gd name="T35" fmla="*/ 158 h 160"/>
                <a:gd name="T36" fmla="*/ 58 w 146"/>
                <a:gd name="T37" fmla="*/ 160 h 160"/>
                <a:gd name="T38" fmla="*/ 54 w 146"/>
                <a:gd name="T39" fmla="*/ 156 h 160"/>
                <a:gd name="T40" fmla="*/ 52 w 146"/>
                <a:gd name="T41" fmla="*/ 152 h 160"/>
                <a:gd name="T42" fmla="*/ 48 w 146"/>
                <a:gd name="T43" fmla="*/ 148 h 160"/>
                <a:gd name="T44" fmla="*/ 46 w 146"/>
                <a:gd name="T45" fmla="*/ 144 h 160"/>
                <a:gd name="T46" fmla="*/ 42 w 146"/>
                <a:gd name="T47" fmla="*/ 142 h 160"/>
                <a:gd name="T48" fmla="*/ 40 w 146"/>
                <a:gd name="T49" fmla="*/ 144 h 160"/>
                <a:gd name="T50" fmla="*/ 38 w 146"/>
                <a:gd name="T51" fmla="*/ 142 h 160"/>
                <a:gd name="T52" fmla="*/ 32 w 146"/>
                <a:gd name="T53" fmla="*/ 138 h 160"/>
                <a:gd name="T54" fmla="*/ 24 w 146"/>
                <a:gd name="T55" fmla="*/ 136 h 160"/>
                <a:gd name="T56" fmla="*/ 12 w 146"/>
                <a:gd name="T57" fmla="*/ 138 h 160"/>
                <a:gd name="T58" fmla="*/ 6 w 146"/>
                <a:gd name="T59" fmla="*/ 140 h 160"/>
                <a:gd name="T60" fmla="*/ 6 w 146"/>
                <a:gd name="T61" fmla="*/ 138 h 160"/>
                <a:gd name="T62" fmla="*/ 10 w 146"/>
                <a:gd name="T63" fmla="*/ 126 h 160"/>
                <a:gd name="T64" fmla="*/ 8 w 146"/>
                <a:gd name="T65" fmla="*/ 104 h 160"/>
                <a:gd name="T66" fmla="*/ 6 w 146"/>
                <a:gd name="T67" fmla="*/ 98 h 160"/>
                <a:gd name="T68" fmla="*/ 10 w 146"/>
                <a:gd name="T69" fmla="*/ 94 h 160"/>
                <a:gd name="T70" fmla="*/ 10 w 146"/>
                <a:gd name="T71" fmla="*/ 90 h 160"/>
                <a:gd name="T72" fmla="*/ 6 w 146"/>
                <a:gd name="T73" fmla="*/ 86 h 160"/>
                <a:gd name="T74" fmla="*/ 2 w 146"/>
                <a:gd name="T75" fmla="*/ 82 h 160"/>
                <a:gd name="T76" fmla="*/ 0 w 146"/>
                <a:gd name="T77" fmla="*/ 80 h 160"/>
                <a:gd name="T78" fmla="*/ 0 w 146"/>
                <a:gd name="T79" fmla="*/ 76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46" h="160">
                  <a:moveTo>
                    <a:pt x="0" y="76"/>
                  </a:moveTo>
                  <a:lnTo>
                    <a:pt x="50" y="76"/>
                  </a:lnTo>
                  <a:lnTo>
                    <a:pt x="50" y="54"/>
                  </a:lnTo>
                  <a:lnTo>
                    <a:pt x="52" y="50"/>
                  </a:lnTo>
                  <a:lnTo>
                    <a:pt x="54" y="48"/>
                  </a:lnTo>
                  <a:lnTo>
                    <a:pt x="58" y="48"/>
                  </a:lnTo>
                  <a:lnTo>
                    <a:pt x="62" y="48"/>
                  </a:lnTo>
                  <a:lnTo>
                    <a:pt x="62" y="16"/>
                  </a:lnTo>
                  <a:lnTo>
                    <a:pt x="102" y="16"/>
                  </a:lnTo>
                  <a:lnTo>
                    <a:pt x="102" y="0"/>
                  </a:lnTo>
                  <a:lnTo>
                    <a:pt x="146" y="30"/>
                  </a:lnTo>
                  <a:lnTo>
                    <a:pt x="146" y="30"/>
                  </a:lnTo>
                  <a:lnTo>
                    <a:pt x="146" y="28"/>
                  </a:lnTo>
                  <a:lnTo>
                    <a:pt x="132" y="30"/>
                  </a:lnTo>
                  <a:lnTo>
                    <a:pt x="140" y="138"/>
                  </a:lnTo>
                  <a:lnTo>
                    <a:pt x="144" y="140"/>
                  </a:lnTo>
                  <a:lnTo>
                    <a:pt x="140" y="152"/>
                  </a:lnTo>
                  <a:lnTo>
                    <a:pt x="96" y="152"/>
                  </a:lnTo>
                  <a:lnTo>
                    <a:pt x="96" y="152"/>
                  </a:lnTo>
                  <a:lnTo>
                    <a:pt x="94" y="150"/>
                  </a:lnTo>
                  <a:lnTo>
                    <a:pt x="92" y="150"/>
                  </a:lnTo>
                  <a:lnTo>
                    <a:pt x="90" y="152"/>
                  </a:lnTo>
                  <a:lnTo>
                    <a:pt x="88" y="150"/>
                  </a:lnTo>
                  <a:lnTo>
                    <a:pt x="88" y="146"/>
                  </a:lnTo>
                  <a:lnTo>
                    <a:pt x="86" y="146"/>
                  </a:lnTo>
                  <a:lnTo>
                    <a:pt x="80" y="148"/>
                  </a:lnTo>
                  <a:lnTo>
                    <a:pt x="76" y="154"/>
                  </a:lnTo>
                  <a:lnTo>
                    <a:pt x="76" y="152"/>
                  </a:lnTo>
                  <a:lnTo>
                    <a:pt x="74" y="150"/>
                  </a:lnTo>
                  <a:lnTo>
                    <a:pt x="72" y="146"/>
                  </a:lnTo>
                  <a:lnTo>
                    <a:pt x="70" y="146"/>
                  </a:lnTo>
                  <a:lnTo>
                    <a:pt x="66" y="148"/>
                  </a:lnTo>
                  <a:lnTo>
                    <a:pt x="66" y="152"/>
                  </a:lnTo>
                  <a:lnTo>
                    <a:pt x="66" y="154"/>
                  </a:lnTo>
                  <a:lnTo>
                    <a:pt x="64" y="158"/>
                  </a:lnTo>
                  <a:lnTo>
                    <a:pt x="62" y="158"/>
                  </a:lnTo>
                  <a:lnTo>
                    <a:pt x="58" y="160"/>
                  </a:lnTo>
                  <a:lnTo>
                    <a:pt x="58" y="160"/>
                  </a:lnTo>
                  <a:lnTo>
                    <a:pt x="58" y="158"/>
                  </a:lnTo>
                  <a:lnTo>
                    <a:pt x="54" y="156"/>
                  </a:lnTo>
                  <a:lnTo>
                    <a:pt x="52" y="154"/>
                  </a:lnTo>
                  <a:lnTo>
                    <a:pt x="52" y="152"/>
                  </a:lnTo>
                  <a:lnTo>
                    <a:pt x="48" y="152"/>
                  </a:lnTo>
                  <a:lnTo>
                    <a:pt x="48" y="148"/>
                  </a:lnTo>
                  <a:lnTo>
                    <a:pt x="46" y="146"/>
                  </a:lnTo>
                  <a:lnTo>
                    <a:pt x="46" y="144"/>
                  </a:lnTo>
                  <a:lnTo>
                    <a:pt x="44" y="142"/>
                  </a:lnTo>
                  <a:lnTo>
                    <a:pt x="42" y="142"/>
                  </a:lnTo>
                  <a:lnTo>
                    <a:pt x="42" y="142"/>
                  </a:lnTo>
                  <a:lnTo>
                    <a:pt x="40" y="144"/>
                  </a:lnTo>
                  <a:lnTo>
                    <a:pt x="38" y="142"/>
                  </a:lnTo>
                  <a:lnTo>
                    <a:pt x="38" y="142"/>
                  </a:lnTo>
                  <a:lnTo>
                    <a:pt x="36" y="138"/>
                  </a:lnTo>
                  <a:lnTo>
                    <a:pt x="32" y="138"/>
                  </a:lnTo>
                  <a:lnTo>
                    <a:pt x="26" y="136"/>
                  </a:lnTo>
                  <a:lnTo>
                    <a:pt x="24" y="136"/>
                  </a:lnTo>
                  <a:lnTo>
                    <a:pt x="18" y="138"/>
                  </a:lnTo>
                  <a:lnTo>
                    <a:pt x="12" y="138"/>
                  </a:lnTo>
                  <a:lnTo>
                    <a:pt x="8" y="140"/>
                  </a:lnTo>
                  <a:lnTo>
                    <a:pt x="6" y="140"/>
                  </a:lnTo>
                  <a:lnTo>
                    <a:pt x="6" y="142"/>
                  </a:lnTo>
                  <a:lnTo>
                    <a:pt x="6" y="138"/>
                  </a:lnTo>
                  <a:lnTo>
                    <a:pt x="8" y="130"/>
                  </a:lnTo>
                  <a:lnTo>
                    <a:pt x="10" y="126"/>
                  </a:lnTo>
                  <a:lnTo>
                    <a:pt x="12" y="118"/>
                  </a:lnTo>
                  <a:lnTo>
                    <a:pt x="8" y="104"/>
                  </a:lnTo>
                  <a:lnTo>
                    <a:pt x="6" y="98"/>
                  </a:lnTo>
                  <a:lnTo>
                    <a:pt x="6" y="98"/>
                  </a:lnTo>
                  <a:lnTo>
                    <a:pt x="8" y="98"/>
                  </a:lnTo>
                  <a:lnTo>
                    <a:pt x="10" y="94"/>
                  </a:lnTo>
                  <a:lnTo>
                    <a:pt x="8" y="90"/>
                  </a:lnTo>
                  <a:lnTo>
                    <a:pt x="10" y="90"/>
                  </a:lnTo>
                  <a:lnTo>
                    <a:pt x="6" y="84"/>
                  </a:lnTo>
                  <a:lnTo>
                    <a:pt x="6" y="86"/>
                  </a:lnTo>
                  <a:lnTo>
                    <a:pt x="4" y="84"/>
                  </a:lnTo>
                  <a:lnTo>
                    <a:pt x="2" y="82"/>
                  </a:lnTo>
                  <a:lnTo>
                    <a:pt x="0" y="84"/>
                  </a:lnTo>
                  <a:lnTo>
                    <a:pt x="0" y="80"/>
                  </a:lnTo>
                  <a:lnTo>
                    <a:pt x="0" y="78"/>
                  </a:lnTo>
                  <a:lnTo>
                    <a:pt x="0" y="76"/>
                  </a:lnTo>
                  <a:close/>
                </a:path>
              </a:pathLst>
            </a:custGeom>
            <a:grpFill/>
            <a:ln w="6350">
              <a:solidFill>
                <a:srgbClr val="545454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/>
              <a:endParaRPr lang="en-US" sz="3448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315" name="Malta">
              <a:extLst>
                <a:ext uri="{FF2B5EF4-FFF2-40B4-BE49-F238E27FC236}">
                  <a16:creationId xmlns:a16="http://schemas.microsoft.com/office/drawing/2014/main" id="{003CF327-7056-4C29-BD90-7CAAA853910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33798" y="3537261"/>
              <a:ext cx="7655" cy="7655"/>
            </a:xfrm>
            <a:custGeom>
              <a:avLst/>
              <a:gdLst>
                <a:gd name="T0" fmla="*/ 0 w 4"/>
                <a:gd name="T1" fmla="*/ 0 h 4"/>
                <a:gd name="T2" fmla="*/ 0 w 4"/>
                <a:gd name="T3" fmla="*/ 2 h 4"/>
                <a:gd name="T4" fmla="*/ 4 w 4"/>
                <a:gd name="T5" fmla="*/ 4 h 4"/>
                <a:gd name="T6" fmla="*/ 4 w 4"/>
                <a:gd name="T7" fmla="*/ 4 h 4"/>
                <a:gd name="T8" fmla="*/ 4 w 4"/>
                <a:gd name="T9" fmla="*/ 2 h 4"/>
                <a:gd name="T10" fmla="*/ 0 w 4"/>
                <a:gd name="T11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">
                  <a:moveTo>
                    <a:pt x="0" y="0"/>
                  </a:move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6350">
              <a:solidFill>
                <a:srgbClr val="545454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/>
              <a:endParaRPr lang="en-US" sz="3448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316" name="Mali">
              <a:extLst>
                <a:ext uri="{FF2B5EF4-FFF2-40B4-BE49-F238E27FC236}">
                  <a16:creationId xmlns:a16="http://schemas.microsoft.com/office/drawing/2014/main" id="{E02F79B9-2C6E-4D8E-ABC1-E7AA06DB0CB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36673" y="3816685"/>
              <a:ext cx="382772" cy="359806"/>
            </a:xfrm>
            <a:custGeom>
              <a:avLst/>
              <a:gdLst>
                <a:gd name="T0" fmla="*/ 6 w 200"/>
                <a:gd name="T1" fmla="*/ 130 h 188"/>
                <a:gd name="T2" fmla="*/ 8 w 200"/>
                <a:gd name="T3" fmla="*/ 120 h 188"/>
                <a:gd name="T4" fmla="*/ 16 w 200"/>
                <a:gd name="T5" fmla="*/ 122 h 188"/>
                <a:gd name="T6" fmla="*/ 22 w 200"/>
                <a:gd name="T7" fmla="*/ 120 h 188"/>
                <a:gd name="T8" fmla="*/ 30 w 200"/>
                <a:gd name="T9" fmla="*/ 122 h 188"/>
                <a:gd name="T10" fmla="*/ 36 w 200"/>
                <a:gd name="T11" fmla="*/ 122 h 188"/>
                <a:gd name="T12" fmla="*/ 82 w 200"/>
                <a:gd name="T13" fmla="*/ 124 h 188"/>
                <a:gd name="T14" fmla="*/ 74 w 200"/>
                <a:gd name="T15" fmla="*/ 2 h 188"/>
                <a:gd name="T16" fmla="*/ 170 w 200"/>
                <a:gd name="T17" fmla="*/ 60 h 188"/>
                <a:gd name="T18" fmla="*/ 180 w 200"/>
                <a:gd name="T19" fmla="*/ 64 h 188"/>
                <a:gd name="T20" fmla="*/ 188 w 200"/>
                <a:gd name="T21" fmla="*/ 70 h 188"/>
                <a:gd name="T22" fmla="*/ 188 w 200"/>
                <a:gd name="T23" fmla="*/ 76 h 188"/>
                <a:gd name="T24" fmla="*/ 200 w 200"/>
                <a:gd name="T25" fmla="*/ 76 h 188"/>
                <a:gd name="T26" fmla="*/ 200 w 200"/>
                <a:gd name="T27" fmla="*/ 110 h 188"/>
                <a:gd name="T28" fmla="*/ 196 w 200"/>
                <a:gd name="T29" fmla="*/ 118 h 188"/>
                <a:gd name="T30" fmla="*/ 184 w 200"/>
                <a:gd name="T31" fmla="*/ 124 h 188"/>
                <a:gd name="T32" fmla="*/ 168 w 200"/>
                <a:gd name="T33" fmla="*/ 128 h 188"/>
                <a:gd name="T34" fmla="*/ 154 w 200"/>
                <a:gd name="T35" fmla="*/ 128 h 188"/>
                <a:gd name="T36" fmla="*/ 150 w 200"/>
                <a:gd name="T37" fmla="*/ 128 h 188"/>
                <a:gd name="T38" fmla="*/ 138 w 200"/>
                <a:gd name="T39" fmla="*/ 128 h 188"/>
                <a:gd name="T40" fmla="*/ 122 w 200"/>
                <a:gd name="T41" fmla="*/ 138 h 188"/>
                <a:gd name="T42" fmla="*/ 108 w 200"/>
                <a:gd name="T43" fmla="*/ 146 h 188"/>
                <a:gd name="T44" fmla="*/ 102 w 200"/>
                <a:gd name="T45" fmla="*/ 148 h 188"/>
                <a:gd name="T46" fmla="*/ 98 w 200"/>
                <a:gd name="T47" fmla="*/ 156 h 188"/>
                <a:gd name="T48" fmla="*/ 88 w 200"/>
                <a:gd name="T49" fmla="*/ 168 h 188"/>
                <a:gd name="T50" fmla="*/ 88 w 200"/>
                <a:gd name="T51" fmla="*/ 176 h 188"/>
                <a:gd name="T52" fmla="*/ 86 w 200"/>
                <a:gd name="T53" fmla="*/ 180 h 188"/>
                <a:gd name="T54" fmla="*/ 82 w 200"/>
                <a:gd name="T55" fmla="*/ 188 h 188"/>
                <a:gd name="T56" fmla="*/ 78 w 200"/>
                <a:gd name="T57" fmla="*/ 184 h 188"/>
                <a:gd name="T58" fmla="*/ 70 w 200"/>
                <a:gd name="T59" fmla="*/ 186 h 188"/>
                <a:gd name="T60" fmla="*/ 60 w 200"/>
                <a:gd name="T61" fmla="*/ 186 h 188"/>
                <a:gd name="T62" fmla="*/ 56 w 200"/>
                <a:gd name="T63" fmla="*/ 186 h 188"/>
                <a:gd name="T64" fmla="*/ 52 w 200"/>
                <a:gd name="T65" fmla="*/ 182 h 188"/>
                <a:gd name="T66" fmla="*/ 48 w 200"/>
                <a:gd name="T67" fmla="*/ 180 h 188"/>
                <a:gd name="T68" fmla="*/ 46 w 200"/>
                <a:gd name="T69" fmla="*/ 178 h 188"/>
                <a:gd name="T70" fmla="*/ 46 w 200"/>
                <a:gd name="T71" fmla="*/ 172 h 188"/>
                <a:gd name="T72" fmla="*/ 44 w 200"/>
                <a:gd name="T73" fmla="*/ 166 h 188"/>
                <a:gd name="T74" fmla="*/ 38 w 200"/>
                <a:gd name="T75" fmla="*/ 162 h 188"/>
                <a:gd name="T76" fmla="*/ 32 w 200"/>
                <a:gd name="T77" fmla="*/ 162 h 188"/>
                <a:gd name="T78" fmla="*/ 26 w 200"/>
                <a:gd name="T79" fmla="*/ 168 h 188"/>
                <a:gd name="T80" fmla="*/ 18 w 200"/>
                <a:gd name="T81" fmla="*/ 166 h 188"/>
                <a:gd name="T82" fmla="*/ 14 w 200"/>
                <a:gd name="T83" fmla="*/ 166 h 188"/>
                <a:gd name="T84" fmla="*/ 12 w 200"/>
                <a:gd name="T85" fmla="*/ 160 h 188"/>
                <a:gd name="T86" fmla="*/ 12 w 200"/>
                <a:gd name="T87" fmla="*/ 154 h 188"/>
                <a:gd name="T88" fmla="*/ 8 w 200"/>
                <a:gd name="T89" fmla="*/ 150 h 188"/>
                <a:gd name="T90" fmla="*/ 4 w 200"/>
                <a:gd name="T91" fmla="*/ 146 h 188"/>
                <a:gd name="T92" fmla="*/ 2 w 200"/>
                <a:gd name="T93" fmla="*/ 138 h 188"/>
                <a:gd name="T94" fmla="*/ 0 w 200"/>
                <a:gd name="T95" fmla="*/ 132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00" h="188">
                  <a:moveTo>
                    <a:pt x="0" y="132"/>
                  </a:moveTo>
                  <a:lnTo>
                    <a:pt x="4" y="130"/>
                  </a:lnTo>
                  <a:lnTo>
                    <a:pt x="6" y="130"/>
                  </a:lnTo>
                  <a:lnTo>
                    <a:pt x="8" y="126"/>
                  </a:lnTo>
                  <a:lnTo>
                    <a:pt x="8" y="124"/>
                  </a:lnTo>
                  <a:lnTo>
                    <a:pt x="8" y="120"/>
                  </a:lnTo>
                  <a:lnTo>
                    <a:pt x="12" y="118"/>
                  </a:lnTo>
                  <a:lnTo>
                    <a:pt x="14" y="118"/>
                  </a:lnTo>
                  <a:lnTo>
                    <a:pt x="16" y="122"/>
                  </a:lnTo>
                  <a:lnTo>
                    <a:pt x="18" y="124"/>
                  </a:lnTo>
                  <a:lnTo>
                    <a:pt x="18" y="126"/>
                  </a:lnTo>
                  <a:lnTo>
                    <a:pt x="22" y="120"/>
                  </a:lnTo>
                  <a:lnTo>
                    <a:pt x="28" y="118"/>
                  </a:lnTo>
                  <a:lnTo>
                    <a:pt x="30" y="118"/>
                  </a:lnTo>
                  <a:lnTo>
                    <a:pt x="30" y="122"/>
                  </a:lnTo>
                  <a:lnTo>
                    <a:pt x="32" y="124"/>
                  </a:lnTo>
                  <a:lnTo>
                    <a:pt x="34" y="122"/>
                  </a:lnTo>
                  <a:lnTo>
                    <a:pt x="36" y="122"/>
                  </a:lnTo>
                  <a:lnTo>
                    <a:pt x="38" y="124"/>
                  </a:lnTo>
                  <a:lnTo>
                    <a:pt x="38" y="124"/>
                  </a:lnTo>
                  <a:lnTo>
                    <a:pt x="82" y="124"/>
                  </a:lnTo>
                  <a:lnTo>
                    <a:pt x="86" y="112"/>
                  </a:lnTo>
                  <a:lnTo>
                    <a:pt x="82" y="110"/>
                  </a:lnTo>
                  <a:lnTo>
                    <a:pt x="74" y="2"/>
                  </a:lnTo>
                  <a:lnTo>
                    <a:pt x="88" y="0"/>
                  </a:lnTo>
                  <a:lnTo>
                    <a:pt x="168" y="54"/>
                  </a:lnTo>
                  <a:lnTo>
                    <a:pt x="170" y="60"/>
                  </a:lnTo>
                  <a:lnTo>
                    <a:pt x="172" y="62"/>
                  </a:lnTo>
                  <a:lnTo>
                    <a:pt x="178" y="62"/>
                  </a:lnTo>
                  <a:lnTo>
                    <a:pt x="180" y="64"/>
                  </a:lnTo>
                  <a:lnTo>
                    <a:pt x="184" y="66"/>
                  </a:lnTo>
                  <a:lnTo>
                    <a:pt x="186" y="68"/>
                  </a:lnTo>
                  <a:lnTo>
                    <a:pt x="188" y="70"/>
                  </a:lnTo>
                  <a:lnTo>
                    <a:pt x="188" y="72"/>
                  </a:lnTo>
                  <a:lnTo>
                    <a:pt x="186" y="76"/>
                  </a:lnTo>
                  <a:lnTo>
                    <a:pt x="188" y="76"/>
                  </a:lnTo>
                  <a:lnTo>
                    <a:pt x="190" y="78"/>
                  </a:lnTo>
                  <a:lnTo>
                    <a:pt x="196" y="78"/>
                  </a:lnTo>
                  <a:lnTo>
                    <a:pt x="200" y="76"/>
                  </a:lnTo>
                  <a:lnTo>
                    <a:pt x="200" y="76"/>
                  </a:lnTo>
                  <a:lnTo>
                    <a:pt x="200" y="100"/>
                  </a:lnTo>
                  <a:lnTo>
                    <a:pt x="200" y="110"/>
                  </a:lnTo>
                  <a:lnTo>
                    <a:pt x="198" y="112"/>
                  </a:lnTo>
                  <a:lnTo>
                    <a:pt x="198" y="116"/>
                  </a:lnTo>
                  <a:lnTo>
                    <a:pt x="196" y="118"/>
                  </a:lnTo>
                  <a:lnTo>
                    <a:pt x="190" y="122"/>
                  </a:lnTo>
                  <a:lnTo>
                    <a:pt x="186" y="124"/>
                  </a:lnTo>
                  <a:lnTo>
                    <a:pt x="184" y="124"/>
                  </a:lnTo>
                  <a:lnTo>
                    <a:pt x="180" y="126"/>
                  </a:lnTo>
                  <a:lnTo>
                    <a:pt x="172" y="126"/>
                  </a:lnTo>
                  <a:lnTo>
                    <a:pt x="168" y="128"/>
                  </a:lnTo>
                  <a:lnTo>
                    <a:pt x="166" y="128"/>
                  </a:lnTo>
                  <a:lnTo>
                    <a:pt x="156" y="130"/>
                  </a:lnTo>
                  <a:lnTo>
                    <a:pt x="154" y="128"/>
                  </a:lnTo>
                  <a:lnTo>
                    <a:pt x="154" y="130"/>
                  </a:lnTo>
                  <a:lnTo>
                    <a:pt x="152" y="128"/>
                  </a:lnTo>
                  <a:lnTo>
                    <a:pt x="150" y="128"/>
                  </a:lnTo>
                  <a:lnTo>
                    <a:pt x="148" y="126"/>
                  </a:lnTo>
                  <a:lnTo>
                    <a:pt x="144" y="128"/>
                  </a:lnTo>
                  <a:lnTo>
                    <a:pt x="138" y="128"/>
                  </a:lnTo>
                  <a:lnTo>
                    <a:pt x="134" y="130"/>
                  </a:lnTo>
                  <a:lnTo>
                    <a:pt x="132" y="132"/>
                  </a:lnTo>
                  <a:lnTo>
                    <a:pt x="122" y="138"/>
                  </a:lnTo>
                  <a:lnTo>
                    <a:pt x="114" y="142"/>
                  </a:lnTo>
                  <a:lnTo>
                    <a:pt x="114" y="144"/>
                  </a:lnTo>
                  <a:lnTo>
                    <a:pt x="108" y="146"/>
                  </a:lnTo>
                  <a:lnTo>
                    <a:pt x="106" y="146"/>
                  </a:lnTo>
                  <a:lnTo>
                    <a:pt x="102" y="146"/>
                  </a:lnTo>
                  <a:lnTo>
                    <a:pt x="102" y="148"/>
                  </a:lnTo>
                  <a:lnTo>
                    <a:pt x="100" y="148"/>
                  </a:lnTo>
                  <a:lnTo>
                    <a:pt x="98" y="154"/>
                  </a:lnTo>
                  <a:lnTo>
                    <a:pt x="98" y="156"/>
                  </a:lnTo>
                  <a:lnTo>
                    <a:pt x="94" y="158"/>
                  </a:lnTo>
                  <a:lnTo>
                    <a:pt x="92" y="166"/>
                  </a:lnTo>
                  <a:lnTo>
                    <a:pt x="88" y="168"/>
                  </a:lnTo>
                  <a:lnTo>
                    <a:pt x="86" y="170"/>
                  </a:lnTo>
                  <a:lnTo>
                    <a:pt x="88" y="172"/>
                  </a:lnTo>
                  <a:lnTo>
                    <a:pt x="88" y="176"/>
                  </a:lnTo>
                  <a:lnTo>
                    <a:pt x="86" y="176"/>
                  </a:lnTo>
                  <a:lnTo>
                    <a:pt x="84" y="178"/>
                  </a:lnTo>
                  <a:lnTo>
                    <a:pt x="86" y="180"/>
                  </a:lnTo>
                  <a:lnTo>
                    <a:pt x="86" y="184"/>
                  </a:lnTo>
                  <a:lnTo>
                    <a:pt x="84" y="184"/>
                  </a:lnTo>
                  <a:lnTo>
                    <a:pt x="82" y="188"/>
                  </a:lnTo>
                  <a:lnTo>
                    <a:pt x="78" y="186"/>
                  </a:lnTo>
                  <a:lnTo>
                    <a:pt x="76" y="186"/>
                  </a:lnTo>
                  <a:lnTo>
                    <a:pt x="78" y="184"/>
                  </a:lnTo>
                  <a:lnTo>
                    <a:pt x="74" y="184"/>
                  </a:lnTo>
                  <a:lnTo>
                    <a:pt x="70" y="184"/>
                  </a:lnTo>
                  <a:lnTo>
                    <a:pt x="70" y="186"/>
                  </a:lnTo>
                  <a:lnTo>
                    <a:pt x="68" y="186"/>
                  </a:lnTo>
                  <a:lnTo>
                    <a:pt x="64" y="186"/>
                  </a:lnTo>
                  <a:lnTo>
                    <a:pt x="60" y="186"/>
                  </a:lnTo>
                  <a:lnTo>
                    <a:pt x="60" y="186"/>
                  </a:lnTo>
                  <a:lnTo>
                    <a:pt x="56" y="186"/>
                  </a:lnTo>
                  <a:lnTo>
                    <a:pt x="56" y="186"/>
                  </a:lnTo>
                  <a:lnTo>
                    <a:pt x="54" y="184"/>
                  </a:lnTo>
                  <a:lnTo>
                    <a:pt x="52" y="184"/>
                  </a:lnTo>
                  <a:lnTo>
                    <a:pt x="52" y="182"/>
                  </a:lnTo>
                  <a:lnTo>
                    <a:pt x="50" y="180"/>
                  </a:lnTo>
                  <a:lnTo>
                    <a:pt x="50" y="178"/>
                  </a:lnTo>
                  <a:lnTo>
                    <a:pt x="48" y="180"/>
                  </a:lnTo>
                  <a:lnTo>
                    <a:pt x="48" y="180"/>
                  </a:lnTo>
                  <a:lnTo>
                    <a:pt x="46" y="180"/>
                  </a:lnTo>
                  <a:lnTo>
                    <a:pt x="46" y="178"/>
                  </a:lnTo>
                  <a:lnTo>
                    <a:pt x="48" y="174"/>
                  </a:lnTo>
                  <a:lnTo>
                    <a:pt x="48" y="172"/>
                  </a:lnTo>
                  <a:lnTo>
                    <a:pt x="46" y="172"/>
                  </a:lnTo>
                  <a:lnTo>
                    <a:pt x="44" y="172"/>
                  </a:lnTo>
                  <a:lnTo>
                    <a:pt x="46" y="168"/>
                  </a:lnTo>
                  <a:lnTo>
                    <a:pt x="44" y="166"/>
                  </a:lnTo>
                  <a:lnTo>
                    <a:pt x="42" y="164"/>
                  </a:lnTo>
                  <a:lnTo>
                    <a:pt x="42" y="162"/>
                  </a:lnTo>
                  <a:lnTo>
                    <a:pt x="38" y="162"/>
                  </a:lnTo>
                  <a:lnTo>
                    <a:pt x="38" y="164"/>
                  </a:lnTo>
                  <a:lnTo>
                    <a:pt x="34" y="162"/>
                  </a:lnTo>
                  <a:lnTo>
                    <a:pt x="32" y="162"/>
                  </a:lnTo>
                  <a:lnTo>
                    <a:pt x="30" y="166"/>
                  </a:lnTo>
                  <a:lnTo>
                    <a:pt x="28" y="166"/>
                  </a:lnTo>
                  <a:lnTo>
                    <a:pt x="26" y="168"/>
                  </a:lnTo>
                  <a:lnTo>
                    <a:pt x="22" y="168"/>
                  </a:lnTo>
                  <a:lnTo>
                    <a:pt x="20" y="166"/>
                  </a:lnTo>
                  <a:lnTo>
                    <a:pt x="18" y="166"/>
                  </a:lnTo>
                  <a:lnTo>
                    <a:pt x="16" y="166"/>
                  </a:lnTo>
                  <a:lnTo>
                    <a:pt x="14" y="166"/>
                  </a:lnTo>
                  <a:lnTo>
                    <a:pt x="14" y="166"/>
                  </a:lnTo>
                  <a:lnTo>
                    <a:pt x="14" y="164"/>
                  </a:lnTo>
                  <a:lnTo>
                    <a:pt x="14" y="162"/>
                  </a:lnTo>
                  <a:lnTo>
                    <a:pt x="12" y="160"/>
                  </a:lnTo>
                  <a:lnTo>
                    <a:pt x="12" y="158"/>
                  </a:lnTo>
                  <a:lnTo>
                    <a:pt x="12" y="156"/>
                  </a:lnTo>
                  <a:lnTo>
                    <a:pt x="12" y="154"/>
                  </a:lnTo>
                  <a:lnTo>
                    <a:pt x="10" y="152"/>
                  </a:lnTo>
                  <a:lnTo>
                    <a:pt x="10" y="152"/>
                  </a:lnTo>
                  <a:lnTo>
                    <a:pt x="8" y="150"/>
                  </a:lnTo>
                  <a:lnTo>
                    <a:pt x="8" y="150"/>
                  </a:lnTo>
                  <a:lnTo>
                    <a:pt x="6" y="150"/>
                  </a:lnTo>
                  <a:lnTo>
                    <a:pt x="4" y="146"/>
                  </a:lnTo>
                  <a:lnTo>
                    <a:pt x="2" y="144"/>
                  </a:lnTo>
                  <a:lnTo>
                    <a:pt x="2" y="142"/>
                  </a:lnTo>
                  <a:lnTo>
                    <a:pt x="2" y="138"/>
                  </a:lnTo>
                  <a:lnTo>
                    <a:pt x="2" y="136"/>
                  </a:lnTo>
                  <a:lnTo>
                    <a:pt x="2" y="132"/>
                  </a:lnTo>
                  <a:lnTo>
                    <a:pt x="0" y="132"/>
                  </a:lnTo>
                  <a:close/>
                </a:path>
              </a:pathLst>
            </a:custGeom>
            <a:grpFill/>
            <a:ln w="6350">
              <a:solidFill>
                <a:srgbClr val="545454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/>
              <a:endParaRPr lang="en-US" sz="3448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317" name="Malawi">
              <a:extLst>
                <a:ext uri="{FF2B5EF4-FFF2-40B4-BE49-F238E27FC236}">
                  <a16:creationId xmlns:a16="http://schemas.microsoft.com/office/drawing/2014/main" id="{DFD72DF3-343B-4231-80DE-42421E69A772}"/>
                </a:ext>
              </a:extLst>
            </p:cNvPr>
            <p:cNvSpPr>
              <a:spLocks/>
            </p:cNvSpPr>
            <p:nvPr/>
          </p:nvSpPr>
          <p:spPr bwMode="auto">
            <a:xfrm>
              <a:off x="6681641" y="4647300"/>
              <a:ext cx="76554" cy="191386"/>
            </a:xfrm>
            <a:custGeom>
              <a:avLst/>
              <a:gdLst>
                <a:gd name="T0" fmla="*/ 6 w 40"/>
                <a:gd name="T1" fmla="*/ 0 h 100"/>
                <a:gd name="T2" fmla="*/ 8 w 40"/>
                <a:gd name="T3" fmla="*/ 2 h 100"/>
                <a:gd name="T4" fmla="*/ 10 w 40"/>
                <a:gd name="T5" fmla="*/ 2 h 100"/>
                <a:gd name="T6" fmla="*/ 12 w 40"/>
                <a:gd name="T7" fmla="*/ 2 h 100"/>
                <a:gd name="T8" fmla="*/ 14 w 40"/>
                <a:gd name="T9" fmla="*/ 2 h 100"/>
                <a:gd name="T10" fmla="*/ 14 w 40"/>
                <a:gd name="T11" fmla="*/ 4 h 100"/>
                <a:gd name="T12" fmla="*/ 20 w 40"/>
                <a:gd name="T13" fmla="*/ 10 h 100"/>
                <a:gd name="T14" fmla="*/ 20 w 40"/>
                <a:gd name="T15" fmla="*/ 36 h 100"/>
                <a:gd name="T16" fmla="*/ 22 w 40"/>
                <a:gd name="T17" fmla="*/ 50 h 100"/>
                <a:gd name="T18" fmla="*/ 28 w 40"/>
                <a:gd name="T19" fmla="*/ 52 h 100"/>
                <a:gd name="T20" fmla="*/ 30 w 40"/>
                <a:gd name="T21" fmla="*/ 54 h 100"/>
                <a:gd name="T22" fmla="*/ 34 w 40"/>
                <a:gd name="T23" fmla="*/ 60 h 100"/>
                <a:gd name="T24" fmla="*/ 40 w 40"/>
                <a:gd name="T25" fmla="*/ 68 h 100"/>
                <a:gd name="T26" fmla="*/ 40 w 40"/>
                <a:gd name="T27" fmla="*/ 70 h 100"/>
                <a:gd name="T28" fmla="*/ 38 w 40"/>
                <a:gd name="T29" fmla="*/ 72 h 100"/>
                <a:gd name="T30" fmla="*/ 36 w 40"/>
                <a:gd name="T31" fmla="*/ 72 h 100"/>
                <a:gd name="T32" fmla="*/ 36 w 40"/>
                <a:gd name="T33" fmla="*/ 76 h 100"/>
                <a:gd name="T34" fmla="*/ 38 w 40"/>
                <a:gd name="T35" fmla="*/ 82 h 100"/>
                <a:gd name="T36" fmla="*/ 34 w 40"/>
                <a:gd name="T37" fmla="*/ 84 h 100"/>
                <a:gd name="T38" fmla="*/ 32 w 40"/>
                <a:gd name="T39" fmla="*/ 88 h 100"/>
                <a:gd name="T40" fmla="*/ 30 w 40"/>
                <a:gd name="T41" fmla="*/ 94 h 100"/>
                <a:gd name="T42" fmla="*/ 30 w 40"/>
                <a:gd name="T43" fmla="*/ 98 h 100"/>
                <a:gd name="T44" fmla="*/ 28 w 40"/>
                <a:gd name="T45" fmla="*/ 98 h 100"/>
                <a:gd name="T46" fmla="*/ 26 w 40"/>
                <a:gd name="T47" fmla="*/ 94 h 100"/>
                <a:gd name="T48" fmla="*/ 24 w 40"/>
                <a:gd name="T49" fmla="*/ 92 h 100"/>
                <a:gd name="T50" fmla="*/ 20 w 40"/>
                <a:gd name="T51" fmla="*/ 86 h 100"/>
                <a:gd name="T52" fmla="*/ 18 w 40"/>
                <a:gd name="T53" fmla="*/ 82 h 100"/>
                <a:gd name="T54" fmla="*/ 20 w 40"/>
                <a:gd name="T55" fmla="*/ 78 h 100"/>
                <a:gd name="T56" fmla="*/ 22 w 40"/>
                <a:gd name="T57" fmla="*/ 72 h 100"/>
                <a:gd name="T58" fmla="*/ 22 w 40"/>
                <a:gd name="T59" fmla="*/ 66 h 100"/>
                <a:gd name="T60" fmla="*/ 18 w 40"/>
                <a:gd name="T61" fmla="*/ 64 h 100"/>
                <a:gd name="T62" fmla="*/ 14 w 40"/>
                <a:gd name="T63" fmla="*/ 64 h 100"/>
                <a:gd name="T64" fmla="*/ 12 w 40"/>
                <a:gd name="T65" fmla="*/ 66 h 100"/>
                <a:gd name="T66" fmla="*/ 10 w 40"/>
                <a:gd name="T67" fmla="*/ 62 h 100"/>
                <a:gd name="T68" fmla="*/ 8 w 40"/>
                <a:gd name="T69" fmla="*/ 60 h 100"/>
                <a:gd name="T70" fmla="*/ 4 w 40"/>
                <a:gd name="T71" fmla="*/ 60 h 100"/>
                <a:gd name="T72" fmla="*/ 2 w 40"/>
                <a:gd name="T73" fmla="*/ 56 h 100"/>
                <a:gd name="T74" fmla="*/ 0 w 40"/>
                <a:gd name="T75" fmla="*/ 52 h 100"/>
                <a:gd name="T76" fmla="*/ 4 w 40"/>
                <a:gd name="T77" fmla="*/ 50 h 100"/>
                <a:gd name="T78" fmla="*/ 4 w 40"/>
                <a:gd name="T79" fmla="*/ 46 h 100"/>
                <a:gd name="T80" fmla="*/ 4 w 40"/>
                <a:gd name="T81" fmla="*/ 44 h 100"/>
                <a:gd name="T82" fmla="*/ 6 w 40"/>
                <a:gd name="T83" fmla="*/ 42 h 100"/>
                <a:gd name="T84" fmla="*/ 10 w 40"/>
                <a:gd name="T85" fmla="*/ 38 h 100"/>
                <a:gd name="T86" fmla="*/ 10 w 40"/>
                <a:gd name="T87" fmla="*/ 38 h 100"/>
                <a:gd name="T88" fmla="*/ 10 w 40"/>
                <a:gd name="T89" fmla="*/ 36 h 100"/>
                <a:gd name="T90" fmla="*/ 10 w 40"/>
                <a:gd name="T91" fmla="*/ 34 h 100"/>
                <a:gd name="T92" fmla="*/ 8 w 40"/>
                <a:gd name="T93" fmla="*/ 30 h 100"/>
                <a:gd name="T94" fmla="*/ 10 w 40"/>
                <a:gd name="T95" fmla="*/ 28 h 100"/>
                <a:gd name="T96" fmla="*/ 8 w 40"/>
                <a:gd name="T97" fmla="*/ 24 h 100"/>
                <a:gd name="T98" fmla="*/ 12 w 40"/>
                <a:gd name="T99" fmla="*/ 18 h 100"/>
                <a:gd name="T100" fmla="*/ 12 w 40"/>
                <a:gd name="T101" fmla="*/ 16 h 100"/>
                <a:gd name="T102" fmla="*/ 12 w 40"/>
                <a:gd name="T103" fmla="*/ 12 h 100"/>
                <a:gd name="T104" fmla="*/ 8 w 40"/>
                <a:gd name="T105" fmla="*/ 10 h 100"/>
                <a:gd name="T106" fmla="*/ 10 w 40"/>
                <a:gd name="T107" fmla="*/ 6 h 100"/>
                <a:gd name="T108" fmla="*/ 6 w 40"/>
                <a:gd name="T109" fmla="*/ 4 h 100"/>
                <a:gd name="T110" fmla="*/ 6 w 40"/>
                <a:gd name="T111" fmla="*/ 2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40" h="100">
                  <a:moveTo>
                    <a:pt x="4" y="0"/>
                  </a:moveTo>
                  <a:lnTo>
                    <a:pt x="6" y="0"/>
                  </a:lnTo>
                  <a:lnTo>
                    <a:pt x="6" y="0"/>
                  </a:lnTo>
                  <a:lnTo>
                    <a:pt x="8" y="2"/>
                  </a:lnTo>
                  <a:lnTo>
                    <a:pt x="8" y="2"/>
                  </a:lnTo>
                  <a:lnTo>
                    <a:pt x="10" y="2"/>
                  </a:lnTo>
                  <a:lnTo>
                    <a:pt x="10" y="2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14" y="2"/>
                  </a:lnTo>
                  <a:lnTo>
                    <a:pt x="14" y="4"/>
                  </a:lnTo>
                  <a:lnTo>
                    <a:pt x="14" y="4"/>
                  </a:lnTo>
                  <a:lnTo>
                    <a:pt x="16" y="6"/>
                  </a:lnTo>
                  <a:lnTo>
                    <a:pt x="20" y="10"/>
                  </a:lnTo>
                  <a:lnTo>
                    <a:pt x="20" y="14"/>
                  </a:lnTo>
                  <a:lnTo>
                    <a:pt x="20" y="36"/>
                  </a:lnTo>
                  <a:lnTo>
                    <a:pt x="20" y="38"/>
                  </a:lnTo>
                  <a:lnTo>
                    <a:pt x="22" y="50"/>
                  </a:lnTo>
                  <a:lnTo>
                    <a:pt x="26" y="52"/>
                  </a:lnTo>
                  <a:lnTo>
                    <a:pt x="28" y="52"/>
                  </a:lnTo>
                  <a:lnTo>
                    <a:pt x="28" y="54"/>
                  </a:lnTo>
                  <a:lnTo>
                    <a:pt x="30" y="54"/>
                  </a:lnTo>
                  <a:lnTo>
                    <a:pt x="34" y="58"/>
                  </a:lnTo>
                  <a:lnTo>
                    <a:pt x="34" y="60"/>
                  </a:lnTo>
                  <a:lnTo>
                    <a:pt x="38" y="64"/>
                  </a:lnTo>
                  <a:lnTo>
                    <a:pt x="40" y="68"/>
                  </a:lnTo>
                  <a:lnTo>
                    <a:pt x="40" y="68"/>
                  </a:lnTo>
                  <a:lnTo>
                    <a:pt x="40" y="70"/>
                  </a:lnTo>
                  <a:lnTo>
                    <a:pt x="38" y="72"/>
                  </a:lnTo>
                  <a:lnTo>
                    <a:pt x="38" y="72"/>
                  </a:lnTo>
                  <a:lnTo>
                    <a:pt x="36" y="72"/>
                  </a:lnTo>
                  <a:lnTo>
                    <a:pt x="36" y="72"/>
                  </a:lnTo>
                  <a:lnTo>
                    <a:pt x="36" y="74"/>
                  </a:lnTo>
                  <a:lnTo>
                    <a:pt x="36" y="76"/>
                  </a:lnTo>
                  <a:lnTo>
                    <a:pt x="38" y="76"/>
                  </a:lnTo>
                  <a:lnTo>
                    <a:pt x="38" y="82"/>
                  </a:lnTo>
                  <a:lnTo>
                    <a:pt x="36" y="84"/>
                  </a:lnTo>
                  <a:lnTo>
                    <a:pt x="34" y="84"/>
                  </a:lnTo>
                  <a:lnTo>
                    <a:pt x="32" y="86"/>
                  </a:lnTo>
                  <a:lnTo>
                    <a:pt x="32" y="88"/>
                  </a:lnTo>
                  <a:lnTo>
                    <a:pt x="32" y="90"/>
                  </a:lnTo>
                  <a:lnTo>
                    <a:pt x="30" y="94"/>
                  </a:lnTo>
                  <a:lnTo>
                    <a:pt x="30" y="96"/>
                  </a:lnTo>
                  <a:lnTo>
                    <a:pt x="30" y="98"/>
                  </a:lnTo>
                  <a:lnTo>
                    <a:pt x="28" y="100"/>
                  </a:lnTo>
                  <a:lnTo>
                    <a:pt x="28" y="98"/>
                  </a:lnTo>
                  <a:lnTo>
                    <a:pt x="28" y="96"/>
                  </a:lnTo>
                  <a:lnTo>
                    <a:pt x="26" y="94"/>
                  </a:lnTo>
                  <a:lnTo>
                    <a:pt x="26" y="92"/>
                  </a:lnTo>
                  <a:lnTo>
                    <a:pt x="24" y="92"/>
                  </a:lnTo>
                  <a:lnTo>
                    <a:pt x="22" y="90"/>
                  </a:lnTo>
                  <a:lnTo>
                    <a:pt x="20" y="86"/>
                  </a:lnTo>
                  <a:lnTo>
                    <a:pt x="20" y="86"/>
                  </a:lnTo>
                  <a:lnTo>
                    <a:pt x="18" y="82"/>
                  </a:lnTo>
                  <a:lnTo>
                    <a:pt x="18" y="80"/>
                  </a:lnTo>
                  <a:lnTo>
                    <a:pt x="20" y="78"/>
                  </a:lnTo>
                  <a:lnTo>
                    <a:pt x="20" y="74"/>
                  </a:lnTo>
                  <a:lnTo>
                    <a:pt x="22" y="72"/>
                  </a:lnTo>
                  <a:lnTo>
                    <a:pt x="22" y="70"/>
                  </a:lnTo>
                  <a:lnTo>
                    <a:pt x="22" y="66"/>
                  </a:lnTo>
                  <a:lnTo>
                    <a:pt x="22" y="64"/>
                  </a:lnTo>
                  <a:lnTo>
                    <a:pt x="18" y="64"/>
                  </a:lnTo>
                  <a:lnTo>
                    <a:pt x="16" y="64"/>
                  </a:lnTo>
                  <a:lnTo>
                    <a:pt x="14" y="64"/>
                  </a:lnTo>
                  <a:lnTo>
                    <a:pt x="14" y="64"/>
                  </a:lnTo>
                  <a:lnTo>
                    <a:pt x="12" y="66"/>
                  </a:lnTo>
                  <a:lnTo>
                    <a:pt x="10" y="64"/>
                  </a:lnTo>
                  <a:lnTo>
                    <a:pt x="10" y="62"/>
                  </a:lnTo>
                  <a:lnTo>
                    <a:pt x="8" y="62"/>
                  </a:lnTo>
                  <a:lnTo>
                    <a:pt x="8" y="60"/>
                  </a:lnTo>
                  <a:lnTo>
                    <a:pt x="8" y="58"/>
                  </a:lnTo>
                  <a:lnTo>
                    <a:pt x="4" y="60"/>
                  </a:lnTo>
                  <a:lnTo>
                    <a:pt x="4" y="58"/>
                  </a:lnTo>
                  <a:lnTo>
                    <a:pt x="2" y="56"/>
                  </a:lnTo>
                  <a:lnTo>
                    <a:pt x="2" y="54"/>
                  </a:lnTo>
                  <a:lnTo>
                    <a:pt x="0" y="52"/>
                  </a:lnTo>
                  <a:lnTo>
                    <a:pt x="2" y="52"/>
                  </a:lnTo>
                  <a:lnTo>
                    <a:pt x="4" y="50"/>
                  </a:lnTo>
                  <a:lnTo>
                    <a:pt x="4" y="48"/>
                  </a:lnTo>
                  <a:lnTo>
                    <a:pt x="4" y="46"/>
                  </a:lnTo>
                  <a:lnTo>
                    <a:pt x="4" y="46"/>
                  </a:lnTo>
                  <a:lnTo>
                    <a:pt x="4" y="44"/>
                  </a:lnTo>
                  <a:lnTo>
                    <a:pt x="4" y="44"/>
                  </a:lnTo>
                  <a:lnTo>
                    <a:pt x="6" y="42"/>
                  </a:lnTo>
                  <a:lnTo>
                    <a:pt x="8" y="40"/>
                  </a:lnTo>
                  <a:lnTo>
                    <a:pt x="10" y="38"/>
                  </a:lnTo>
                  <a:lnTo>
                    <a:pt x="10" y="38"/>
                  </a:lnTo>
                  <a:lnTo>
                    <a:pt x="10" y="38"/>
                  </a:lnTo>
                  <a:lnTo>
                    <a:pt x="10" y="38"/>
                  </a:lnTo>
                  <a:lnTo>
                    <a:pt x="10" y="36"/>
                  </a:lnTo>
                  <a:lnTo>
                    <a:pt x="8" y="34"/>
                  </a:lnTo>
                  <a:lnTo>
                    <a:pt x="10" y="34"/>
                  </a:lnTo>
                  <a:lnTo>
                    <a:pt x="10" y="32"/>
                  </a:lnTo>
                  <a:lnTo>
                    <a:pt x="8" y="30"/>
                  </a:lnTo>
                  <a:lnTo>
                    <a:pt x="10" y="28"/>
                  </a:lnTo>
                  <a:lnTo>
                    <a:pt x="10" y="28"/>
                  </a:lnTo>
                  <a:lnTo>
                    <a:pt x="8" y="26"/>
                  </a:lnTo>
                  <a:lnTo>
                    <a:pt x="8" y="24"/>
                  </a:lnTo>
                  <a:lnTo>
                    <a:pt x="8" y="22"/>
                  </a:lnTo>
                  <a:lnTo>
                    <a:pt x="12" y="18"/>
                  </a:lnTo>
                  <a:lnTo>
                    <a:pt x="12" y="18"/>
                  </a:lnTo>
                  <a:lnTo>
                    <a:pt x="12" y="16"/>
                  </a:lnTo>
                  <a:lnTo>
                    <a:pt x="12" y="14"/>
                  </a:lnTo>
                  <a:lnTo>
                    <a:pt x="12" y="12"/>
                  </a:lnTo>
                  <a:lnTo>
                    <a:pt x="8" y="10"/>
                  </a:lnTo>
                  <a:lnTo>
                    <a:pt x="8" y="10"/>
                  </a:lnTo>
                  <a:lnTo>
                    <a:pt x="10" y="6"/>
                  </a:lnTo>
                  <a:lnTo>
                    <a:pt x="10" y="6"/>
                  </a:lnTo>
                  <a:lnTo>
                    <a:pt x="8" y="6"/>
                  </a:lnTo>
                  <a:lnTo>
                    <a:pt x="6" y="4"/>
                  </a:lnTo>
                  <a:lnTo>
                    <a:pt x="6" y="2"/>
                  </a:lnTo>
                  <a:lnTo>
                    <a:pt x="6" y="2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6350">
              <a:solidFill>
                <a:srgbClr val="545454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/>
              <a:endParaRPr lang="en-US" sz="3448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318" name="Malabo">
              <a:extLst>
                <a:ext uri="{FF2B5EF4-FFF2-40B4-BE49-F238E27FC236}">
                  <a16:creationId xmlns:a16="http://schemas.microsoft.com/office/drawing/2014/main" id="{4FC825CC-5C43-4AD1-9684-C3E4B91950DB}"/>
                </a:ext>
              </a:extLst>
            </p:cNvPr>
            <p:cNvSpPr>
              <a:spLocks/>
            </p:cNvSpPr>
            <p:nvPr/>
          </p:nvSpPr>
          <p:spPr bwMode="auto">
            <a:xfrm>
              <a:off x="6111311" y="4333427"/>
              <a:ext cx="11483" cy="15311"/>
            </a:xfrm>
            <a:custGeom>
              <a:avLst/>
              <a:gdLst>
                <a:gd name="T0" fmla="*/ 0 w 6"/>
                <a:gd name="T1" fmla="*/ 8 h 8"/>
                <a:gd name="T2" fmla="*/ 0 w 6"/>
                <a:gd name="T3" fmla="*/ 6 h 8"/>
                <a:gd name="T4" fmla="*/ 2 w 6"/>
                <a:gd name="T5" fmla="*/ 6 h 8"/>
                <a:gd name="T6" fmla="*/ 4 w 6"/>
                <a:gd name="T7" fmla="*/ 2 h 8"/>
                <a:gd name="T8" fmla="*/ 6 w 6"/>
                <a:gd name="T9" fmla="*/ 0 h 8"/>
                <a:gd name="T10" fmla="*/ 6 w 6"/>
                <a:gd name="T11" fmla="*/ 0 h 8"/>
                <a:gd name="T12" fmla="*/ 6 w 6"/>
                <a:gd name="T13" fmla="*/ 4 h 8"/>
                <a:gd name="T14" fmla="*/ 6 w 6"/>
                <a:gd name="T15" fmla="*/ 8 h 8"/>
                <a:gd name="T16" fmla="*/ 2 w 6"/>
                <a:gd name="T17" fmla="*/ 8 h 8"/>
                <a:gd name="T18" fmla="*/ 0 w 6"/>
                <a:gd name="T19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" h="8">
                  <a:moveTo>
                    <a:pt x="0" y="8"/>
                  </a:moveTo>
                  <a:lnTo>
                    <a:pt x="0" y="6"/>
                  </a:lnTo>
                  <a:lnTo>
                    <a:pt x="2" y="6"/>
                  </a:ln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4"/>
                  </a:lnTo>
                  <a:lnTo>
                    <a:pt x="6" y="8"/>
                  </a:lnTo>
                  <a:lnTo>
                    <a:pt x="2" y="8"/>
                  </a:lnTo>
                  <a:lnTo>
                    <a:pt x="0" y="8"/>
                  </a:lnTo>
                  <a:close/>
                </a:path>
              </a:pathLst>
            </a:custGeom>
            <a:grpFill/>
            <a:ln w="6350">
              <a:solidFill>
                <a:srgbClr val="545454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/>
              <a:endParaRPr lang="en-US" sz="3448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319" name="Madagascar">
              <a:extLst>
                <a:ext uri="{FF2B5EF4-FFF2-40B4-BE49-F238E27FC236}">
                  <a16:creationId xmlns:a16="http://schemas.microsoft.com/office/drawing/2014/main" id="{ED93E8B5-2982-4774-976A-BE3F679EB0D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15132" y="4708544"/>
              <a:ext cx="179903" cy="336839"/>
            </a:xfrm>
            <a:custGeom>
              <a:avLst/>
              <a:gdLst>
                <a:gd name="T0" fmla="*/ 26 w 94"/>
                <a:gd name="T1" fmla="*/ 172 h 176"/>
                <a:gd name="T2" fmla="*/ 44 w 94"/>
                <a:gd name="T3" fmla="*/ 168 h 176"/>
                <a:gd name="T4" fmla="*/ 50 w 94"/>
                <a:gd name="T5" fmla="*/ 158 h 176"/>
                <a:gd name="T6" fmla="*/ 52 w 94"/>
                <a:gd name="T7" fmla="*/ 152 h 176"/>
                <a:gd name="T8" fmla="*/ 54 w 94"/>
                <a:gd name="T9" fmla="*/ 144 h 176"/>
                <a:gd name="T10" fmla="*/ 62 w 94"/>
                <a:gd name="T11" fmla="*/ 126 h 176"/>
                <a:gd name="T12" fmla="*/ 72 w 94"/>
                <a:gd name="T13" fmla="*/ 102 h 176"/>
                <a:gd name="T14" fmla="*/ 78 w 94"/>
                <a:gd name="T15" fmla="*/ 88 h 176"/>
                <a:gd name="T16" fmla="*/ 82 w 94"/>
                <a:gd name="T17" fmla="*/ 70 h 176"/>
                <a:gd name="T18" fmla="*/ 84 w 94"/>
                <a:gd name="T19" fmla="*/ 60 h 176"/>
                <a:gd name="T20" fmla="*/ 86 w 94"/>
                <a:gd name="T21" fmla="*/ 52 h 176"/>
                <a:gd name="T22" fmla="*/ 86 w 94"/>
                <a:gd name="T23" fmla="*/ 46 h 176"/>
                <a:gd name="T24" fmla="*/ 92 w 94"/>
                <a:gd name="T25" fmla="*/ 52 h 176"/>
                <a:gd name="T26" fmla="*/ 94 w 94"/>
                <a:gd name="T27" fmla="*/ 46 h 176"/>
                <a:gd name="T28" fmla="*/ 90 w 94"/>
                <a:gd name="T29" fmla="*/ 36 h 176"/>
                <a:gd name="T30" fmla="*/ 92 w 94"/>
                <a:gd name="T31" fmla="*/ 28 h 176"/>
                <a:gd name="T32" fmla="*/ 88 w 94"/>
                <a:gd name="T33" fmla="*/ 12 h 176"/>
                <a:gd name="T34" fmla="*/ 82 w 94"/>
                <a:gd name="T35" fmla="*/ 6 h 176"/>
                <a:gd name="T36" fmla="*/ 80 w 94"/>
                <a:gd name="T37" fmla="*/ 6 h 176"/>
                <a:gd name="T38" fmla="*/ 78 w 94"/>
                <a:gd name="T39" fmla="*/ 8 h 176"/>
                <a:gd name="T40" fmla="*/ 76 w 94"/>
                <a:gd name="T41" fmla="*/ 14 h 176"/>
                <a:gd name="T42" fmla="*/ 72 w 94"/>
                <a:gd name="T43" fmla="*/ 22 h 176"/>
                <a:gd name="T44" fmla="*/ 68 w 94"/>
                <a:gd name="T45" fmla="*/ 22 h 176"/>
                <a:gd name="T46" fmla="*/ 68 w 94"/>
                <a:gd name="T47" fmla="*/ 28 h 176"/>
                <a:gd name="T48" fmla="*/ 64 w 94"/>
                <a:gd name="T49" fmla="*/ 30 h 176"/>
                <a:gd name="T50" fmla="*/ 66 w 94"/>
                <a:gd name="T51" fmla="*/ 36 h 176"/>
                <a:gd name="T52" fmla="*/ 58 w 94"/>
                <a:gd name="T53" fmla="*/ 40 h 176"/>
                <a:gd name="T54" fmla="*/ 56 w 94"/>
                <a:gd name="T55" fmla="*/ 38 h 176"/>
                <a:gd name="T56" fmla="*/ 54 w 94"/>
                <a:gd name="T57" fmla="*/ 42 h 176"/>
                <a:gd name="T58" fmla="*/ 52 w 94"/>
                <a:gd name="T59" fmla="*/ 46 h 176"/>
                <a:gd name="T60" fmla="*/ 52 w 94"/>
                <a:gd name="T61" fmla="*/ 42 h 176"/>
                <a:gd name="T62" fmla="*/ 46 w 94"/>
                <a:gd name="T63" fmla="*/ 52 h 176"/>
                <a:gd name="T64" fmla="*/ 42 w 94"/>
                <a:gd name="T65" fmla="*/ 48 h 176"/>
                <a:gd name="T66" fmla="*/ 34 w 94"/>
                <a:gd name="T67" fmla="*/ 50 h 176"/>
                <a:gd name="T68" fmla="*/ 34 w 94"/>
                <a:gd name="T69" fmla="*/ 50 h 176"/>
                <a:gd name="T70" fmla="*/ 24 w 94"/>
                <a:gd name="T71" fmla="*/ 54 h 176"/>
                <a:gd name="T72" fmla="*/ 18 w 94"/>
                <a:gd name="T73" fmla="*/ 56 h 176"/>
                <a:gd name="T74" fmla="*/ 12 w 94"/>
                <a:gd name="T75" fmla="*/ 70 h 176"/>
                <a:gd name="T76" fmla="*/ 14 w 94"/>
                <a:gd name="T77" fmla="*/ 80 h 176"/>
                <a:gd name="T78" fmla="*/ 18 w 94"/>
                <a:gd name="T79" fmla="*/ 92 h 176"/>
                <a:gd name="T80" fmla="*/ 16 w 94"/>
                <a:gd name="T81" fmla="*/ 102 h 176"/>
                <a:gd name="T82" fmla="*/ 12 w 94"/>
                <a:gd name="T83" fmla="*/ 110 h 176"/>
                <a:gd name="T84" fmla="*/ 4 w 94"/>
                <a:gd name="T85" fmla="*/ 118 h 176"/>
                <a:gd name="T86" fmla="*/ 0 w 94"/>
                <a:gd name="T87" fmla="*/ 130 h 176"/>
                <a:gd name="T88" fmla="*/ 4 w 94"/>
                <a:gd name="T89" fmla="*/ 142 h 176"/>
                <a:gd name="T90" fmla="*/ 6 w 94"/>
                <a:gd name="T91" fmla="*/ 146 h 176"/>
                <a:gd name="T92" fmla="*/ 4 w 94"/>
                <a:gd name="T93" fmla="*/ 154 h 176"/>
                <a:gd name="T94" fmla="*/ 6 w 94"/>
                <a:gd name="T95" fmla="*/ 164 h 176"/>
                <a:gd name="T96" fmla="*/ 12 w 94"/>
                <a:gd name="T97" fmla="*/ 170 h 176"/>
                <a:gd name="T98" fmla="*/ 18 w 94"/>
                <a:gd name="T99" fmla="*/ 174 h 176"/>
                <a:gd name="T100" fmla="*/ 74 w 94"/>
                <a:gd name="T101" fmla="*/ 14 h 176"/>
                <a:gd name="T102" fmla="*/ 74 w 94"/>
                <a:gd name="T103" fmla="*/ 14 h 176"/>
                <a:gd name="T104" fmla="*/ 72 w 94"/>
                <a:gd name="T105" fmla="*/ 18 h 176"/>
                <a:gd name="T106" fmla="*/ 70 w 94"/>
                <a:gd name="T107" fmla="*/ 16 h 176"/>
                <a:gd name="T108" fmla="*/ 68 w 94"/>
                <a:gd name="T109" fmla="*/ 18 h 176"/>
                <a:gd name="T110" fmla="*/ 86 w 94"/>
                <a:gd name="T111" fmla="*/ 62 h 176"/>
                <a:gd name="T112" fmla="*/ 88 w 94"/>
                <a:gd name="T113" fmla="*/ 6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94" h="176">
                  <a:moveTo>
                    <a:pt x="20" y="176"/>
                  </a:moveTo>
                  <a:lnTo>
                    <a:pt x="22" y="174"/>
                  </a:lnTo>
                  <a:lnTo>
                    <a:pt x="24" y="174"/>
                  </a:lnTo>
                  <a:lnTo>
                    <a:pt x="26" y="172"/>
                  </a:lnTo>
                  <a:lnTo>
                    <a:pt x="30" y="170"/>
                  </a:lnTo>
                  <a:lnTo>
                    <a:pt x="38" y="170"/>
                  </a:lnTo>
                  <a:lnTo>
                    <a:pt x="40" y="170"/>
                  </a:lnTo>
                  <a:lnTo>
                    <a:pt x="44" y="168"/>
                  </a:lnTo>
                  <a:lnTo>
                    <a:pt x="44" y="166"/>
                  </a:lnTo>
                  <a:lnTo>
                    <a:pt x="46" y="166"/>
                  </a:lnTo>
                  <a:lnTo>
                    <a:pt x="48" y="162"/>
                  </a:lnTo>
                  <a:lnTo>
                    <a:pt x="50" y="158"/>
                  </a:lnTo>
                  <a:lnTo>
                    <a:pt x="50" y="158"/>
                  </a:lnTo>
                  <a:lnTo>
                    <a:pt x="52" y="156"/>
                  </a:lnTo>
                  <a:lnTo>
                    <a:pt x="52" y="152"/>
                  </a:lnTo>
                  <a:lnTo>
                    <a:pt x="52" y="152"/>
                  </a:lnTo>
                  <a:lnTo>
                    <a:pt x="52" y="150"/>
                  </a:lnTo>
                  <a:lnTo>
                    <a:pt x="54" y="146"/>
                  </a:lnTo>
                  <a:lnTo>
                    <a:pt x="54" y="144"/>
                  </a:lnTo>
                  <a:lnTo>
                    <a:pt x="54" y="144"/>
                  </a:lnTo>
                  <a:lnTo>
                    <a:pt x="58" y="142"/>
                  </a:lnTo>
                  <a:lnTo>
                    <a:pt x="58" y="134"/>
                  </a:lnTo>
                  <a:lnTo>
                    <a:pt x="60" y="128"/>
                  </a:lnTo>
                  <a:lnTo>
                    <a:pt x="62" y="126"/>
                  </a:lnTo>
                  <a:lnTo>
                    <a:pt x="64" y="122"/>
                  </a:lnTo>
                  <a:lnTo>
                    <a:pt x="66" y="116"/>
                  </a:lnTo>
                  <a:lnTo>
                    <a:pt x="70" y="106"/>
                  </a:lnTo>
                  <a:lnTo>
                    <a:pt x="72" y="102"/>
                  </a:lnTo>
                  <a:lnTo>
                    <a:pt x="72" y="98"/>
                  </a:lnTo>
                  <a:lnTo>
                    <a:pt x="74" y="94"/>
                  </a:lnTo>
                  <a:lnTo>
                    <a:pt x="74" y="92"/>
                  </a:lnTo>
                  <a:lnTo>
                    <a:pt x="78" y="88"/>
                  </a:lnTo>
                  <a:lnTo>
                    <a:pt x="80" y="80"/>
                  </a:lnTo>
                  <a:lnTo>
                    <a:pt x="80" y="76"/>
                  </a:lnTo>
                  <a:lnTo>
                    <a:pt x="82" y="74"/>
                  </a:lnTo>
                  <a:lnTo>
                    <a:pt x="82" y="70"/>
                  </a:lnTo>
                  <a:lnTo>
                    <a:pt x="80" y="68"/>
                  </a:lnTo>
                  <a:lnTo>
                    <a:pt x="82" y="66"/>
                  </a:lnTo>
                  <a:lnTo>
                    <a:pt x="84" y="62"/>
                  </a:lnTo>
                  <a:lnTo>
                    <a:pt x="84" y="60"/>
                  </a:lnTo>
                  <a:lnTo>
                    <a:pt x="86" y="58"/>
                  </a:lnTo>
                  <a:lnTo>
                    <a:pt x="86" y="56"/>
                  </a:lnTo>
                  <a:lnTo>
                    <a:pt x="84" y="54"/>
                  </a:lnTo>
                  <a:lnTo>
                    <a:pt x="86" y="52"/>
                  </a:lnTo>
                  <a:lnTo>
                    <a:pt x="86" y="50"/>
                  </a:lnTo>
                  <a:lnTo>
                    <a:pt x="84" y="48"/>
                  </a:lnTo>
                  <a:lnTo>
                    <a:pt x="84" y="46"/>
                  </a:lnTo>
                  <a:lnTo>
                    <a:pt x="86" y="46"/>
                  </a:lnTo>
                  <a:lnTo>
                    <a:pt x="86" y="46"/>
                  </a:lnTo>
                  <a:lnTo>
                    <a:pt x="88" y="48"/>
                  </a:lnTo>
                  <a:lnTo>
                    <a:pt x="90" y="52"/>
                  </a:lnTo>
                  <a:lnTo>
                    <a:pt x="92" y="52"/>
                  </a:lnTo>
                  <a:lnTo>
                    <a:pt x="92" y="50"/>
                  </a:lnTo>
                  <a:lnTo>
                    <a:pt x="92" y="48"/>
                  </a:lnTo>
                  <a:lnTo>
                    <a:pt x="92" y="48"/>
                  </a:lnTo>
                  <a:lnTo>
                    <a:pt x="94" y="46"/>
                  </a:lnTo>
                  <a:lnTo>
                    <a:pt x="94" y="44"/>
                  </a:lnTo>
                  <a:lnTo>
                    <a:pt x="94" y="42"/>
                  </a:lnTo>
                  <a:lnTo>
                    <a:pt x="92" y="38"/>
                  </a:lnTo>
                  <a:lnTo>
                    <a:pt x="90" y="36"/>
                  </a:lnTo>
                  <a:lnTo>
                    <a:pt x="92" y="34"/>
                  </a:lnTo>
                  <a:lnTo>
                    <a:pt x="92" y="32"/>
                  </a:lnTo>
                  <a:lnTo>
                    <a:pt x="90" y="28"/>
                  </a:lnTo>
                  <a:lnTo>
                    <a:pt x="92" y="28"/>
                  </a:lnTo>
                  <a:lnTo>
                    <a:pt x="92" y="22"/>
                  </a:lnTo>
                  <a:lnTo>
                    <a:pt x="90" y="20"/>
                  </a:lnTo>
                  <a:lnTo>
                    <a:pt x="90" y="14"/>
                  </a:lnTo>
                  <a:lnTo>
                    <a:pt x="88" y="12"/>
                  </a:lnTo>
                  <a:lnTo>
                    <a:pt x="88" y="12"/>
                  </a:lnTo>
                  <a:lnTo>
                    <a:pt x="86" y="10"/>
                  </a:lnTo>
                  <a:lnTo>
                    <a:pt x="86" y="6"/>
                  </a:lnTo>
                  <a:lnTo>
                    <a:pt x="82" y="6"/>
                  </a:lnTo>
                  <a:lnTo>
                    <a:pt x="84" y="4"/>
                  </a:lnTo>
                  <a:lnTo>
                    <a:pt x="84" y="0"/>
                  </a:lnTo>
                  <a:lnTo>
                    <a:pt x="80" y="4"/>
                  </a:lnTo>
                  <a:lnTo>
                    <a:pt x="80" y="6"/>
                  </a:lnTo>
                  <a:lnTo>
                    <a:pt x="78" y="6"/>
                  </a:lnTo>
                  <a:lnTo>
                    <a:pt x="76" y="6"/>
                  </a:lnTo>
                  <a:lnTo>
                    <a:pt x="76" y="6"/>
                  </a:lnTo>
                  <a:lnTo>
                    <a:pt x="78" y="8"/>
                  </a:lnTo>
                  <a:lnTo>
                    <a:pt x="78" y="10"/>
                  </a:lnTo>
                  <a:lnTo>
                    <a:pt x="80" y="12"/>
                  </a:lnTo>
                  <a:lnTo>
                    <a:pt x="80" y="12"/>
                  </a:lnTo>
                  <a:lnTo>
                    <a:pt x="76" y="14"/>
                  </a:lnTo>
                  <a:lnTo>
                    <a:pt x="76" y="18"/>
                  </a:lnTo>
                  <a:lnTo>
                    <a:pt x="74" y="20"/>
                  </a:lnTo>
                  <a:lnTo>
                    <a:pt x="72" y="20"/>
                  </a:lnTo>
                  <a:lnTo>
                    <a:pt x="72" y="22"/>
                  </a:lnTo>
                  <a:lnTo>
                    <a:pt x="72" y="24"/>
                  </a:lnTo>
                  <a:lnTo>
                    <a:pt x="70" y="26"/>
                  </a:lnTo>
                  <a:lnTo>
                    <a:pt x="68" y="24"/>
                  </a:lnTo>
                  <a:lnTo>
                    <a:pt x="68" y="22"/>
                  </a:lnTo>
                  <a:lnTo>
                    <a:pt x="66" y="22"/>
                  </a:lnTo>
                  <a:lnTo>
                    <a:pt x="66" y="22"/>
                  </a:lnTo>
                  <a:lnTo>
                    <a:pt x="66" y="26"/>
                  </a:lnTo>
                  <a:lnTo>
                    <a:pt x="68" y="28"/>
                  </a:lnTo>
                  <a:lnTo>
                    <a:pt x="68" y="30"/>
                  </a:lnTo>
                  <a:lnTo>
                    <a:pt x="66" y="30"/>
                  </a:lnTo>
                  <a:lnTo>
                    <a:pt x="66" y="30"/>
                  </a:lnTo>
                  <a:lnTo>
                    <a:pt x="64" y="30"/>
                  </a:lnTo>
                  <a:lnTo>
                    <a:pt x="64" y="32"/>
                  </a:lnTo>
                  <a:lnTo>
                    <a:pt x="66" y="34"/>
                  </a:lnTo>
                  <a:lnTo>
                    <a:pt x="66" y="34"/>
                  </a:lnTo>
                  <a:lnTo>
                    <a:pt x="66" y="36"/>
                  </a:lnTo>
                  <a:lnTo>
                    <a:pt x="64" y="34"/>
                  </a:lnTo>
                  <a:lnTo>
                    <a:pt x="62" y="36"/>
                  </a:lnTo>
                  <a:lnTo>
                    <a:pt x="62" y="36"/>
                  </a:lnTo>
                  <a:lnTo>
                    <a:pt x="58" y="40"/>
                  </a:lnTo>
                  <a:lnTo>
                    <a:pt x="58" y="38"/>
                  </a:lnTo>
                  <a:lnTo>
                    <a:pt x="58" y="36"/>
                  </a:lnTo>
                  <a:lnTo>
                    <a:pt x="58" y="34"/>
                  </a:lnTo>
                  <a:lnTo>
                    <a:pt x="56" y="38"/>
                  </a:lnTo>
                  <a:lnTo>
                    <a:pt x="58" y="38"/>
                  </a:lnTo>
                  <a:lnTo>
                    <a:pt x="56" y="40"/>
                  </a:lnTo>
                  <a:lnTo>
                    <a:pt x="54" y="40"/>
                  </a:lnTo>
                  <a:lnTo>
                    <a:pt x="54" y="42"/>
                  </a:lnTo>
                  <a:lnTo>
                    <a:pt x="56" y="44"/>
                  </a:lnTo>
                  <a:lnTo>
                    <a:pt x="56" y="44"/>
                  </a:lnTo>
                  <a:lnTo>
                    <a:pt x="54" y="46"/>
                  </a:lnTo>
                  <a:lnTo>
                    <a:pt x="52" y="46"/>
                  </a:lnTo>
                  <a:lnTo>
                    <a:pt x="52" y="44"/>
                  </a:lnTo>
                  <a:lnTo>
                    <a:pt x="52" y="44"/>
                  </a:lnTo>
                  <a:lnTo>
                    <a:pt x="52" y="42"/>
                  </a:lnTo>
                  <a:lnTo>
                    <a:pt x="52" y="42"/>
                  </a:lnTo>
                  <a:lnTo>
                    <a:pt x="46" y="46"/>
                  </a:lnTo>
                  <a:lnTo>
                    <a:pt x="46" y="50"/>
                  </a:lnTo>
                  <a:lnTo>
                    <a:pt x="46" y="50"/>
                  </a:lnTo>
                  <a:lnTo>
                    <a:pt x="46" y="52"/>
                  </a:lnTo>
                  <a:lnTo>
                    <a:pt x="44" y="52"/>
                  </a:lnTo>
                  <a:lnTo>
                    <a:pt x="44" y="50"/>
                  </a:lnTo>
                  <a:lnTo>
                    <a:pt x="44" y="48"/>
                  </a:lnTo>
                  <a:lnTo>
                    <a:pt x="42" y="48"/>
                  </a:lnTo>
                  <a:lnTo>
                    <a:pt x="40" y="50"/>
                  </a:lnTo>
                  <a:lnTo>
                    <a:pt x="36" y="48"/>
                  </a:lnTo>
                  <a:lnTo>
                    <a:pt x="36" y="48"/>
                  </a:lnTo>
                  <a:lnTo>
                    <a:pt x="34" y="50"/>
                  </a:lnTo>
                  <a:lnTo>
                    <a:pt x="36" y="52"/>
                  </a:lnTo>
                  <a:lnTo>
                    <a:pt x="34" y="52"/>
                  </a:lnTo>
                  <a:lnTo>
                    <a:pt x="34" y="54"/>
                  </a:lnTo>
                  <a:lnTo>
                    <a:pt x="34" y="50"/>
                  </a:lnTo>
                  <a:lnTo>
                    <a:pt x="32" y="50"/>
                  </a:lnTo>
                  <a:lnTo>
                    <a:pt x="30" y="52"/>
                  </a:lnTo>
                  <a:lnTo>
                    <a:pt x="30" y="50"/>
                  </a:lnTo>
                  <a:lnTo>
                    <a:pt x="24" y="54"/>
                  </a:lnTo>
                  <a:lnTo>
                    <a:pt x="24" y="54"/>
                  </a:lnTo>
                  <a:lnTo>
                    <a:pt x="22" y="54"/>
                  </a:lnTo>
                  <a:lnTo>
                    <a:pt x="20" y="54"/>
                  </a:lnTo>
                  <a:lnTo>
                    <a:pt x="18" y="56"/>
                  </a:lnTo>
                  <a:lnTo>
                    <a:pt x="20" y="60"/>
                  </a:lnTo>
                  <a:lnTo>
                    <a:pt x="16" y="66"/>
                  </a:lnTo>
                  <a:lnTo>
                    <a:pt x="16" y="66"/>
                  </a:lnTo>
                  <a:lnTo>
                    <a:pt x="12" y="70"/>
                  </a:lnTo>
                  <a:lnTo>
                    <a:pt x="12" y="72"/>
                  </a:lnTo>
                  <a:lnTo>
                    <a:pt x="14" y="74"/>
                  </a:lnTo>
                  <a:lnTo>
                    <a:pt x="12" y="76"/>
                  </a:lnTo>
                  <a:lnTo>
                    <a:pt x="14" y="80"/>
                  </a:lnTo>
                  <a:lnTo>
                    <a:pt x="14" y="82"/>
                  </a:lnTo>
                  <a:lnTo>
                    <a:pt x="16" y="88"/>
                  </a:lnTo>
                  <a:lnTo>
                    <a:pt x="16" y="90"/>
                  </a:lnTo>
                  <a:lnTo>
                    <a:pt x="18" y="92"/>
                  </a:lnTo>
                  <a:lnTo>
                    <a:pt x="18" y="94"/>
                  </a:lnTo>
                  <a:lnTo>
                    <a:pt x="16" y="96"/>
                  </a:lnTo>
                  <a:lnTo>
                    <a:pt x="18" y="98"/>
                  </a:lnTo>
                  <a:lnTo>
                    <a:pt x="16" y="102"/>
                  </a:lnTo>
                  <a:lnTo>
                    <a:pt x="14" y="104"/>
                  </a:lnTo>
                  <a:lnTo>
                    <a:pt x="14" y="108"/>
                  </a:lnTo>
                  <a:lnTo>
                    <a:pt x="12" y="108"/>
                  </a:lnTo>
                  <a:lnTo>
                    <a:pt x="12" y="110"/>
                  </a:lnTo>
                  <a:lnTo>
                    <a:pt x="10" y="112"/>
                  </a:lnTo>
                  <a:lnTo>
                    <a:pt x="10" y="116"/>
                  </a:lnTo>
                  <a:lnTo>
                    <a:pt x="8" y="118"/>
                  </a:lnTo>
                  <a:lnTo>
                    <a:pt x="4" y="118"/>
                  </a:lnTo>
                  <a:lnTo>
                    <a:pt x="2" y="120"/>
                  </a:lnTo>
                  <a:lnTo>
                    <a:pt x="2" y="124"/>
                  </a:lnTo>
                  <a:lnTo>
                    <a:pt x="0" y="128"/>
                  </a:lnTo>
                  <a:lnTo>
                    <a:pt x="0" y="130"/>
                  </a:lnTo>
                  <a:lnTo>
                    <a:pt x="0" y="132"/>
                  </a:lnTo>
                  <a:lnTo>
                    <a:pt x="0" y="134"/>
                  </a:lnTo>
                  <a:lnTo>
                    <a:pt x="0" y="138"/>
                  </a:lnTo>
                  <a:lnTo>
                    <a:pt x="4" y="142"/>
                  </a:lnTo>
                  <a:lnTo>
                    <a:pt x="4" y="144"/>
                  </a:lnTo>
                  <a:lnTo>
                    <a:pt x="4" y="146"/>
                  </a:lnTo>
                  <a:lnTo>
                    <a:pt x="6" y="146"/>
                  </a:lnTo>
                  <a:lnTo>
                    <a:pt x="6" y="146"/>
                  </a:lnTo>
                  <a:lnTo>
                    <a:pt x="6" y="148"/>
                  </a:lnTo>
                  <a:lnTo>
                    <a:pt x="2" y="148"/>
                  </a:lnTo>
                  <a:lnTo>
                    <a:pt x="2" y="150"/>
                  </a:lnTo>
                  <a:lnTo>
                    <a:pt x="4" y="154"/>
                  </a:lnTo>
                  <a:lnTo>
                    <a:pt x="2" y="160"/>
                  </a:lnTo>
                  <a:lnTo>
                    <a:pt x="4" y="160"/>
                  </a:lnTo>
                  <a:lnTo>
                    <a:pt x="4" y="162"/>
                  </a:lnTo>
                  <a:lnTo>
                    <a:pt x="6" y="164"/>
                  </a:lnTo>
                  <a:lnTo>
                    <a:pt x="8" y="166"/>
                  </a:lnTo>
                  <a:lnTo>
                    <a:pt x="8" y="166"/>
                  </a:lnTo>
                  <a:lnTo>
                    <a:pt x="10" y="168"/>
                  </a:lnTo>
                  <a:lnTo>
                    <a:pt x="12" y="170"/>
                  </a:lnTo>
                  <a:lnTo>
                    <a:pt x="12" y="170"/>
                  </a:lnTo>
                  <a:lnTo>
                    <a:pt x="14" y="170"/>
                  </a:lnTo>
                  <a:lnTo>
                    <a:pt x="16" y="172"/>
                  </a:lnTo>
                  <a:lnTo>
                    <a:pt x="18" y="174"/>
                  </a:lnTo>
                  <a:lnTo>
                    <a:pt x="20" y="174"/>
                  </a:lnTo>
                  <a:lnTo>
                    <a:pt x="20" y="174"/>
                  </a:lnTo>
                  <a:lnTo>
                    <a:pt x="20" y="176"/>
                  </a:lnTo>
                  <a:close/>
                  <a:moveTo>
                    <a:pt x="74" y="14"/>
                  </a:moveTo>
                  <a:lnTo>
                    <a:pt x="72" y="12"/>
                  </a:lnTo>
                  <a:lnTo>
                    <a:pt x="74" y="10"/>
                  </a:lnTo>
                  <a:lnTo>
                    <a:pt x="74" y="12"/>
                  </a:lnTo>
                  <a:lnTo>
                    <a:pt x="74" y="14"/>
                  </a:lnTo>
                  <a:close/>
                  <a:moveTo>
                    <a:pt x="72" y="18"/>
                  </a:moveTo>
                  <a:lnTo>
                    <a:pt x="72" y="16"/>
                  </a:lnTo>
                  <a:lnTo>
                    <a:pt x="74" y="18"/>
                  </a:lnTo>
                  <a:lnTo>
                    <a:pt x="72" y="18"/>
                  </a:lnTo>
                  <a:lnTo>
                    <a:pt x="72" y="18"/>
                  </a:lnTo>
                  <a:close/>
                  <a:moveTo>
                    <a:pt x="68" y="16"/>
                  </a:moveTo>
                  <a:lnTo>
                    <a:pt x="70" y="16"/>
                  </a:lnTo>
                  <a:lnTo>
                    <a:pt x="70" y="16"/>
                  </a:lnTo>
                  <a:lnTo>
                    <a:pt x="72" y="18"/>
                  </a:lnTo>
                  <a:lnTo>
                    <a:pt x="70" y="20"/>
                  </a:lnTo>
                  <a:lnTo>
                    <a:pt x="70" y="18"/>
                  </a:lnTo>
                  <a:lnTo>
                    <a:pt x="68" y="18"/>
                  </a:lnTo>
                  <a:lnTo>
                    <a:pt x="68" y="16"/>
                  </a:lnTo>
                  <a:close/>
                  <a:moveTo>
                    <a:pt x="86" y="66"/>
                  </a:moveTo>
                  <a:lnTo>
                    <a:pt x="86" y="64"/>
                  </a:lnTo>
                  <a:lnTo>
                    <a:pt x="86" y="62"/>
                  </a:lnTo>
                  <a:lnTo>
                    <a:pt x="86" y="62"/>
                  </a:lnTo>
                  <a:lnTo>
                    <a:pt x="86" y="62"/>
                  </a:lnTo>
                  <a:lnTo>
                    <a:pt x="88" y="60"/>
                  </a:lnTo>
                  <a:lnTo>
                    <a:pt x="88" y="62"/>
                  </a:lnTo>
                  <a:lnTo>
                    <a:pt x="86" y="64"/>
                  </a:lnTo>
                  <a:lnTo>
                    <a:pt x="86" y="66"/>
                  </a:lnTo>
                  <a:close/>
                </a:path>
              </a:pathLst>
            </a:custGeom>
            <a:grpFill/>
            <a:ln w="6350">
              <a:solidFill>
                <a:srgbClr val="545454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/>
              <a:endParaRPr lang="en-US" sz="3448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320" name="Luxembourg">
              <a:extLst>
                <a:ext uri="{FF2B5EF4-FFF2-40B4-BE49-F238E27FC236}">
                  <a16:creationId xmlns:a16="http://schemas.microsoft.com/office/drawing/2014/main" id="{775C94DF-4BF8-479E-873E-53DE41B7380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30929" y="3127695"/>
              <a:ext cx="15311" cy="22966"/>
            </a:xfrm>
            <a:custGeom>
              <a:avLst/>
              <a:gdLst>
                <a:gd name="T0" fmla="*/ 0 w 8"/>
                <a:gd name="T1" fmla="*/ 8 h 12"/>
                <a:gd name="T2" fmla="*/ 0 w 8"/>
                <a:gd name="T3" fmla="*/ 6 h 12"/>
                <a:gd name="T4" fmla="*/ 0 w 8"/>
                <a:gd name="T5" fmla="*/ 6 h 12"/>
                <a:gd name="T6" fmla="*/ 0 w 8"/>
                <a:gd name="T7" fmla="*/ 4 h 12"/>
                <a:gd name="T8" fmla="*/ 0 w 8"/>
                <a:gd name="T9" fmla="*/ 4 h 12"/>
                <a:gd name="T10" fmla="*/ 0 w 8"/>
                <a:gd name="T11" fmla="*/ 2 h 12"/>
                <a:gd name="T12" fmla="*/ 0 w 8"/>
                <a:gd name="T13" fmla="*/ 0 h 12"/>
                <a:gd name="T14" fmla="*/ 2 w 8"/>
                <a:gd name="T15" fmla="*/ 0 h 12"/>
                <a:gd name="T16" fmla="*/ 6 w 8"/>
                <a:gd name="T17" fmla="*/ 4 h 12"/>
                <a:gd name="T18" fmla="*/ 6 w 8"/>
                <a:gd name="T19" fmla="*/ 6 h 12"/>
                <a:gd name="T20" fmla="*/ 8 w 8"/>
                <a:gd name="T21" fmla="*/ 6 h 12"/>
                <a:gd name="T22" fmla="*/ 6 w 8"/>
                <a:gd name="T23" fmla="*/ 10 h 12"/>
                <a:gd name="T24" fmla="*/ 6 w 8"/>
                <a:gd name="T25" fmla="*/ 12 h 12"/>
                <a:gd name="T26" fmla="*/ 2 w 8"/>
                <a:gd name="T27" fmla="*/ 10 h 12"/>
                <a:gd name="T28" fmla="*/ 0 w 8"/>
                <a:gd name="T29" fmla="*/ 8 h 12"/>
                <a:gd name="T30" fmla="*/ 0 w 8"/>
                <a:gd name="T31" fmla="*/ 8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" h="12">
                  <a:moveTo>
                    <a:pt x="0" y="8"/>
                  </a:moveTo>
                  <a:lnTo>
                    <a:pt x="0" y="6"/>
                  </a:lnTo>
                  <a:lnTo>
                    <a:pt x="0" y="6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2"/>
                  </a:lnTo>
                  <a:lnTo>
                    <a:pt x="0" y="0"/>
                  </a:lnTo>
                  <a:lnTo>
                    <a:pt x="2" y="0"/>
                  </a:lnTo>
                  <a:lnTo>
                    <a:pt x="6" y="4"/>
                  </a:lnTo>
                  <a:lnTo>
                    <a:pt x="6" y="6"/>
                  </a:lnTo>
                  <a:lnTo>
                    <a:pt x="8" y="6"/>
                  </a:lnTo>
                  <a:lnTo>
                    <a:pt x="6" y="10"/>
                  </a:lnTo>
                  <a:lnTo>
                    <a:pt x="6" y="12"/>
                  </a:lnTo>
                  <a:lnTo>
                    <a:pt x="2" y="10"/>
                  </a:lnTo>
                  <a:lnTo>
                    <a:pt x="0" y="8"/>
                  </a:lnTo>
                  <a:lnTo>
                    <a:pt x="0" y="8"/>
                  </a:lnTo>
                  <a:close/>
                </a:path>
              </a:pathLst>
            </a:custGeom>
            <a:grpFill/>
            <a:ln w="6350">
              <a:solidFill>
                <a:srgbClr val="545454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/>
              <a:endParaRPr lang="en-US" sz="3448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321" name="Lithuania">
              <a:extLst>
                <a:ext uri="{FF2B5EF4-FFF2-40B4-BE49-F238E27FC236}">
                  <a16:creationId xmlns:a16="http://schemas.microsoft.com/office/drawing/2014/main" id="{88DF41B9-9BCD-40C7-B771-D6B868DC955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4802" y="2917171"/>
              <a:ext cx="118659" cy="88038"/>
            </a:xfrm>
            <a:custGeom>
              <a:avLst/>
              <a:gdLst>
                <a:gd name="T0" fmla="*/ 20 w 62"/>
                <a:gd name="T1" fmla="*/ 34 h 46"/>
                <a:gd name="T2" fmla="*/ 20 w 62"/>
                <a:gd name="T3" fmla="*/ 30 h 46"/>
                <a:gd name="T4" fmla="*/ 22 w 62"/>
                <a:gd name="T5" fmla="*/ 28 h 46"/>
                <a:gd name="T6" fmla="*/ 20 w 62"/>
                <a:gd name="T7" fmla="*/ 26 h 46"/>
                <a:gd name="T8" fmla="*/ 18 w 62"/>
                <a:gd name="T9" fmla="*/ 26 h 46"/>
                <a:gd name="T10" fmla="*/ 18 w 62"/>
                <a:gd name="T11" fmla="*/ 24 h 46"/>
                <a:gd name="T12" fmla="*/ 16 w 62"/>
                <a:gd name="T13" fmla="*/ 22 h 46"/>
                <a:gd name="T14" fmla="*/ 12 w 62"/>
                <a:gd name="T15" fmla="*/ 24 h 46"/>
                <a:gd name="T16" fmla="*/ 10 w 62"/>
                <a:gd name="T17" fmla="*/ 22 h 46"/>
                <a:gd name="T18" fmla="*/ 6 w 62"/>
                <a:gd name="T19" fmla="*/ 16 h 46"/>
                <a:gd name="T20" fmla="*/ 2 w 62"/>
                <a:gd name="T21" fmla="*/ 18 h 46"/>
                <a:gd name="T22" fmla="*/ 0 w 62"/>
                <a:gd name="T23" fmla="*/ 18 h 46"/>
                <a:gd name="T24" fmla="*/ 2 w 62"/>
                <a:gd name="T25" fmla="*/ 16 h 46"/>
                <a:gd name="T26" fmla="*/ 2 w 62"/>
                <a:gd name="T27" fmla="*/ 12 h 46"/>
                <a:gd name="T28" fmla="*/ 0 w 62"/>
                <a:gd name="T29" fmla="*/ 10 h 46"/>
                <a:gd name="T30" fmla="*/ 2 w 62"/>
                <a:gd name="T31" fmla="*/ 8 h 46"/>
                <a:gd name="T32" fmla="*/ 4 w 62"/>
                <a:gd name="T33" fmla="*/ 6 h 46"/>
                <a:gd name="T34" fmla="*/ 8 w 62"/>
                <a:gd name="T35" fmla="*/ 2 h 46"/>
                <a:gd name="T36" fmla="*/ 12 w 62"/>
                <a:gd name="T37" fmla="*/ 2 h 46"/>
                <a:gd name="T38" fmla="*/ 16 w 62"/>
                <a:gd name="T39" fmla="*/ 2 h 46"/>
                <a:gd name="T40" fmla="*/ 20 w 62"/>
                <a:gd name="T41" fmla="*/ 2 h 46"/>
                <a:gd name="T42" fmla="*/ 22 w 62"/>
                <a:gd name="T43" fmla="*/ 2 h 46"/>
                <a:gd name="T44" fmla="*/ 24 w 62"/>
                <a:gd name="T45" fmla="*/ 2 h 46"/>
                <a:gd name="T46" fmla="*/ 26 w 62"/>
                <a:gd name="T47" fmla="*/ 0 h 46"/>
                <a:gd name="T48" fmla="*/ 28 w 62"/>
                <a:gd name="T49" fmla="*/ 2 h 46"/>
                <a:gd name="T50" fmla="*/ 30 w 62"/>
                <a:gd name="T51" fmla="*/ 2 h 46"/>
                <a:gd name="T52" fmla="*/ 30 w 62"/>
                <a:gd name="T53" fmla="*/ 4 h 46"/>
                <a:gd name="T54" fmla="*/ 36 w 62"/>
                <a:gd name="T55" fmla="*/ 4 h 46"/>
                <a:gd name="T56" fmla="*/ 36 w 62"/>
                <a:gd name="T57" fmla="*/ 6 h 46"/>
                <a:gd name="T58" fmla="*/ 40 w 62"/>
                <a:gd name="T59" fmla="*/ 2 h 46"/>
                <a:gd name="T60" fmla="*/ 44 w 62"/>
                <a:gd name="T61" fmla="*/ 4 h 46"/>
                <a:gd name="T62" fmla="*/ 48 w 62"/>
                <a:gd name="T63" fmla="*/ 6 h 46"/>
                <a:gd name="T64" fmla="*/ 52 w 62"/>
                <a:gd name="T65" fmla="*/ 10 h 46"/>
                <a:gd name="T66" fmla="*/ 54 w 62"/>
                <a:gd name="T67" fmla="*/ 10 h 46"/>
                <a:gd name="T68" fmla="*/ 58 w 62"/>
                <a:gd name="T69" fmla="*/ 14 h 46"/>
                <a:gd name="T70" fmla="*/ 60 w 62"/>
                <a:gd name="T71" fmla="*/ 14 h 46"/>
                <a:gd name="T72" fmla="*/ 62 w 62"/>
                <a:gd name="T73" fmla="*/ 14 h 46"/>
                <a:gd name="T74" fmla="*/ 58 w 62"/>
                <a:gd name="T75" fmla="*/ 18 h 46"/>
                <a:gd name="T76" fmla="*/ 60 w 62"/>
                <a:gd name="T77" fmla="*/ 18 h 46"/>
                <a:gd name="T78" fmla="*/ 60 w 62"/>
                <a:gd name="T79" fmla="*/ 22 h 46"/>
                <a:gd name="T80" fmla="*/ 56 w 62"/>
                <a:gd name="T81" fmla="*/ 24 h 46"/>
                <a:gd name="T82" fmla="*/ 54 w 62"/>
                <a:gd name="T83" fmla="*/ 28 h 46"/>
                <a:gd name="T84" fmla="*/ 52 w 62"/>
                <a:gd name="T85" fmla="*/ 28 h 46"/>
                <a:gd name="T86" fmla="*/ 52 w 62"/>
                <a:gd name="T87" fmla="*/ 32 h 46"/>
                <a:gd name="T88" fmla="*/ 54 w 62"/>
                <a:gd name="T89" fmla="*/ 34 h 46"/>
                <a:gd name="T90" fmla="*/ 54 w 62"/>
                <a:gd name="T91" fmla="*/ 36 h 46"/>
                <a:gd name="T92" fmla="*/ 52 w 62"/>
                <a:gd name="T93" fmla="*/ 36 h 46"/>
                <a:gd name="T94" fmla="*/ 52 w 62"/>
                <a:gd name="T95" fmla="*/ 34 h 46"/>
                <a:gd name="T96" fmla="*/ 50 w 62"/>
                <a:gd name="T97" fmla="*/ 36 h 46"/>
                <a:gd name="T98" fmla="*/ 48 w 62"/>
                <a:gd name="T99" fmla="*/ 38 h 46"/>
                <a:gd name="T100" fmla="*/ 44 w 62"/>
                <a:gd name="T101" fmla="*/ 38 h 46"/>
                <a:gd name="T102" fmla="*/ 46 w 62"/>
                <a:gd name="T103" fmla="*/ 42 h 46"/>
                <a:gd name="T104" fmla="*/ 44 w 62"/>
                <a:gd name="T105" fmla="*/ 42 h 46"/>
                <a:gd name="T106" fmla="*/ 40 w 62"/>
                <a:gd name="T107" fmla="*/ 44 h 46"/>
                <a:gd name="T108" fmla="*/ 36 w 62"/>
                <a:gd name="T109" fmla="*/ 42 h 46"/>
                <a:gd name="T110" fmla="*/ 32 w 62"/>
                <a:gd name="T111" fmla="*/ 44 h 46"/>
                <a:gd name="T112" fmla="*/ 30 w 62"/>
                <a:gd name="T113" fmla="*/ 46 h 46"/>
                <a:gd name="T114" fmla="*/ 28 w 62"/>
                <a:gd name="T115" fmla="*/ 44 h 46"/>
                <a:gd name="T116" fmla="*/ 28 w 62"/>
                <a:gd name="T117" fmla="*/ 40 h 46"/>
                <a:gd name="T118" fmla="*/ 28 w 62"/>
                <a:gd name="T119" fmla="*/ 36 h 46"/>
                <a:gd name="T120" fmla="*/ 26 w 62"/>
                <a:gd name="T121" fmla="*/ 36 h 46"/>
                <a:gd name="T122" fmla="*/ 22 w 62"/>
                <a:gd name="T123" fmla="*/ 34 h 46"/>
                <a:gd name="T124" fmla="*/ 20 w 62"/>
                <a:gd name="T125" fmla="*/ 34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2" h="46">
                  <a:moveTo>
                    <a:pt x="20" y="34"/>
                  </a:moveTo>
                  <a:lnTo>
                    <a:pt x="20" y="30"/>
                  </a:lnTo>
                  <a:lnTo>
                    <a:pt x="22" y="28"/>
                  </a:lnTo>
                  <a:lnTo>
                    <a:pt x="20" y="26"/>
                  </a:lnTo>
                  <a:lnTo>
                    <a:pt x="18" y="26"/>
                  </a:lnTo>
                  <a:lnTo>
                    <a:pt x="18" y="24"/>
                  </a:lnTo>
                  <a:lnTo>
                    <a:pt x="16" y="22"/>
                  </a:lnTo>
                  <a:lnTo>
                    <a:pt x="12" y="24"/>
                  </a:lnTo>
                  <a:lnTo>
                    <a:pt x="10" y="22"/>
                  </a:lnTo>
                  <a:lnTo>
                    <a:pt x="6" y="16"/>
                  </a:lnTo>
                  <a:lnTo>
                    <a:pt x="2" y="18"/>
                  </a:lnTo>
                  <a:lnTo>
                    <a:pt x="0" y="18"/>
                  </a:lnTo>
                  <a:lnTo>
                    <a:pt x="2" y="16"/>
                  </a:lnTo>
                  <a:lnTo>
                    <a:pt x="2" y="12"/>
                  </a:lnTo>
                  <a:lnTo>
                    <a:pt x="0" y="10"/>
                  </a:lnTo>
                  <a:lnTo>
                    <a:pt x="2" y="8"/>
                  </a:lnTo>
                  <a:lnTo>
                    <a:pt x="4" y="6"/>
                  </a:lnTo>
                  <a:lnTo>
                    <a:pt x="8" y="2"/>
                  </a:lnTo>
                  <a:lnTo>
                    <a:pt x="12" y="2"/>
                  </a:lnTo>
                  <a:lnTo>
                    <a:pt x="16" y="2"/>
                  </a:lnTo>
                  <a:lnTo>
                    <a:pt x="20" y="2"/>
                  </a:lnTo>
                  <a:lnTo>
                    <a:pt x="22" y="2"/>
                  </a:lnTo>
                  <a:lnTo>
                    <a:pt x="24" y="2"/>
                  </a:lnTo>
                  <a:lnTo>
                    <a:pt x="26" y="0"/>
                  </a:lnTo>
                  <a:lnTo>
                    <a:pt x="28" y="2"/>
                  </a:lnTo>
                  <a:lnTo>
                    <a:pt x="30" y="2"/>
                  </a:lnTo>
                  <a:lnTo>
                    <a:pt x="30" y="4"/>
                  </a:lnTo>
                  <a:lnTo>
                    <a:pt x="36" y="4"/>
                  </a:lnTo>
                  <a:lnTo>
                    <a:pt x="36" y="6"/>
                  </a:lnTo>
                  <a:lnTo>
                    <a:pt x="40" y="2"/>
                  </a:lnTo>
                  <a:lnTo>
                    <a:pt x="44" y="4"/>
                  </a:lnTo>
                  <a:lnTo>
                    <a:pt x="48" y="6"/>
                  </a:lnTo>
                  <a:lnTo>
                    <a:pt x="52" y="10"/>
                  </a:lnTo>
                  <a:lnTo>
                    <a:pt x="54" y="10"/>
                  </a:lnTo>
                  <a:lnTo>
                    <a:pt x="58" y="14"/>
                  </a:lnTo>
                  <a:lnTo>
                    <a:pt x="60" y="14"/>
                  </a:lnTo>
                  <a:lnTo>
                    <a:pt x="62" y="14"/>
                  </a:lnTo>
                  <a:lnTo>
                    <a:pt x="58" y="18"/>
                  </a:lnTo>
                  <a:lnTo>
                    <a:pt x="60" y="18"/>
                  </a:lnTo>
                  <a:lnTo>
                    <a:pt x="60" y="22"/>
                  </a:lnTo>
                  <a:lnTo>
                    <a:pt x="56" y="24"/>
                  </a:lnTo>
                  <a:lnTo>
                    <a:pt x="54" y="28"/>
                  </a:lnTo>
                  <a:lnTo>
                    <a:pt x="52" y="28"/>
                  </a:lnTo>
                  <a:lnTo>
                    <a:pt x="52" y="32"/>
                  </a:lnTo>
                  <a:lnTo>
                    <a:pt x="54" y="34"/>
                  </a:lnTo>
                  <a:lnTo>
                    <a:pt x="54" y="36"/>
                  </a:lnTo>
                  <a:lnTo>
                    <a:pt x="52" y="36"/>
                  </a:lnTo>
                  <a:lnTo>
                    <a:pt x="52" y="34"/>
                  </a:lnTo>
                  <a:lnTo>
                    <a:pt x="50" y="36"/>
                  </a:lnTo>
                  <a:lnTo>
                    <a:pt x="48" y="38"/>
                  </a:lnTo>
                  <a:lnTo>
                    <a:pt x="44" y="38"/>
                  </a:lnTo>
                  <a:lnTo>
                    <a:pt x="46" y="42"/>
                  </a:lnTo>
                  <a:lnTo>
                    <a:pt x="44" y="42"/>
                  </a:lnTo>
                  <a:lnTo>
                    <a:pt x="40" y="44"/>
                  </a:lnTo>
                  <a:lnTo>
                    <a:pt x="36" y="42"/>
                  </a:lnTo>
                  <a:lnTo>
                    <a:pt x="32" y="44"/>
                  </a:lnTo>
                  <a:lnTo>
                    <a:pt x="30" y="46"/>
                  </a:lnTo>
                  <a:lnTo>
                    <a:pt x="28" y="44"/>
                  </a:lnTo>
                  <a:lnTo>
                    <a:pt x="28" y="40"/>
                  </a:lnTo>
                  <a:lnTo>
                    <a:pt x="28" y="36"/>
                  </a:lnTo>
                  <a:lnTo>
                    <a:pt x="26" y="36"/>
                  </a:lnTo>
                  <a:lnTo>
                    <a:pt x="22" y="34"/>
                  </a:lnTo>
                  <a:lnTo>
                    <a:pt x="20" y="34"/>
                  </a:lnTo>
                  <a:close/>
                </a:path>
              </a:pathLst>
            </a:custGeom>
            <a:grpFill/>
            <a:ln w="6350">
              <a:solidFill>
                <a:srgbClr val="545454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/>
              <a:endParaRPr lang="en-US" sz="3448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322" name="Liechtenstein">
              <a:extLst>
                <a:ext uri="{FF2B5EF4-FFF2-40B4-BE49-F238E27FC236}">
                  <a16:creationId xmlns:a16="http://schemas.microsoft.com/office/drawing/2014/main" id="{AE6A9937-9E83-4D18-A787-9F78343DC758}"/>
                </a:ext>
              </a:extLst>
            </p:cNvPr>
            <p:cNvSpPr>
              <a:spLocks/>
            </p:cNvSpPr>
            <p:nvPr/>
          </p:nvSpPr>
          <p:spPr bwMode="auto">
            <a:xfrm>
              <a:off x="6115139" y="3211905"/>
              <a:ext cx="3828" cy="3828"/>
            </a:xfrm>
            <a:custGeom>
              <a:avLst/>
              <a:gdLst>
                <a:gd name="T0" fmla="*/ 2 w 2"/>
                <a:gd name="T1" fmla="*/ 0 h 2"/>
                <a:gd name="T2" fmla="*/ 2 w 2"/>
                <a:gd name="T3" fmla="*/ 0 h 2"/>
                <a:gd name="T4" fmla="*/ 2 w 2"/>
                <a:gd name="T5" fmla="*/ 2 h 2"/>
                <a:gd name="T6" fmla="*/ 2 w 2"/>
                <a:gd name="T7" fmla="*/ 2 h 2"/>
                <a:gd name="T8" fmla="*/ 0 w 2"/>
                <a:gd name="T9" fmla="*/ 2 h 2"/>
                <a:gd name="T10" fmla="*/ 2 w 2"/>
                <a:gd name="T11" fmla="*/ 0 h 2"/>
                <a:gd name="T12" fmla="*/ 2 w 2"/>
                <a:gd name="T13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">
                  <a:moveTo>
                    <a:pt x="2" y="0"/>
                  </a:moveTo>
                  <a:lnTo>
                    <a:pt x="2" y="0"/>
                  </a:lnTo>
                  <a:lnTo>
                    <a:pt x="2" y="2"/>
                  </a:lnTo>
                  <a:lnTo>
                    <a:pt x="2" y="2"/>
                  </a:lnTo>
                  <a:lnTo>
                    <a:pt x="0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6350">
              <a:solidFill>
                <a:srgbClr val="545454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/>
              <a:endParaRPr lang="en-US" sz="3448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323" name="Libya">
              <a:extLst>
                <a:ext uri="{FF2B5EF4-FFF2-40B4-BE49-F238E27FC236}">
                  <a16:creationId xmlns:a16="http://schemas.microsoft.com/office/drawing/2014/main" id="{B49B8EA1-703A-4B5C-B906-2477D0030AC9}"/>
                </a:ext>
              </a:extLst>
            </p:cNvPr>
            <p:cNvSpPr>
              <a:spLocks/>
            </p:cNvSpPr>
            <p:nvPr/>
          </p:nvSpPr>
          <p:spPr bwMode="auto">
            <a:xfrm>
              <a:off x="6130449" y="3613816"/>
              <a:ext cx="367461" cy="336839"/>
            </a:xfrm>
            <a:custGeom>
              <a:avLst/>
              <a:gdLst>
                <a:gd name="T0" fmla="*/ 180 w 192"/>
                <a:gd name="T1" fmla="*/ 172 h 176"/>
                <a:gd name="T2" fmla="*/ 186 w 192"/>
                <a:gd name="T3" fmla="*/ 50 h 176"/>
                <a:gd name="T4" fmla="*/ 184 w 192"/>
                <a:gd name="T5" fmla="*/ 40 h 176"/>
                <a:gd name="T6" fmla="*/ 186 w 192"/>
                <a:gd name="T7" fmla="*/ 32 h 176"/>
                <a:gd name="T8" fmla="*/ 186 w 192"/>
                <a:gd name="T9" fmla="*/ 26 h 176"/>
                <a:gd name="T10" fmla="*/ 188 w 192"/>
                <a:gd name="T11" fmla="*/ 18 h 176"/>
                <a:gd name="T12" fmla="*/ 184 w 192"/>
                <a:gd name="T13" fmla="*/ 14 h 176"/>
                <a:gd name="T14" fmla="*/ 180 w 192"/>
                <a:gd name="T15" fmla="*/ 14 h 176"/>
                <a:gd name="T16" fmla="*/ 170 w 192"/>
                <a:gd name="T17" fmla="*/ 10 h 176"/>
                <a:gd name="T18" fmla="*/ 162 w 192"/>
                <a:gd name="T19" fmla="*/ 10 h 176"/>
                <a:gd name="T20" fmla="*/ 162 w 192"/>
                <a:gd name="T21" fmla="*/ 8 h 176"/>
                <a:gd name="T22" fmla="*/ 156 w 192"/>
                <a:gd name="T23" fmla="*/ 4 h 176"/>
                <a:gd name="T24" fmla="*/ 150 w 192"/>
                <a:gd name="T25" fmla="*/ 2 h 176"/>
                <a:gd name="T26" fmla="*/ 148 w 192"/>
                <a:gd name="T27" fmla="*/ 2 h 176"/>
                <a:gd name="T28" fmla="*/ 144 w 192"/>
                <a:gd name="T29" fmla="*/ 2 h 176"/>
                <a:gd name="T30" fmla="*/ 134 w 192"/>
                <a:gd name="T31" fmla="*/ 4 h 176"/>
                <a:gd name="T32" fmla="*/ 126 w 192"/>
                <a:gd name="T33" fmla="*/ 10 h 176"/>
                <a:gd name="T34" fmla="*/ 124 w 192"/>
                <a:gd name="T35" fmla="*/ 14 h 176"/>
                <a:gd name="T36" fmla="*/ 126 w 192"/>
                <a:gd name="T37" fmla="*/ 24 h 176"/>
                <a:gd name="T38" fmla="*/ 126 w 192"/>
                <a:gd name="T39" fmla="*/ 32 h 176"/>
                <a:gd name="T40" fmla="*/ 122 w 192"/>
                <a:gd name="T41" fmla="*/ 36 h 176"/>
                <a:gd name="T42" fmla="*/ 116 w 192"/>
                <a:gd name="T43" fmla="*/ 40 h 176"/>
                <a:gd name="T44" fmla="*/ 106 w 192"/>
                <a:gd name="T45" fmla="*/ 34 h 176"/>
                <a:gd name="T46" fmla="*/ 96 w 192"/>
                <a:gd name="T47" fmla="*/ 28 h 176"/>
                <a:gd name="T48" fmla="*/ 84 w 192"/>
                <a:gd name="T49" fmla="*/ 24 h 176"/>
                <a:gd name="T50" fmla="*/ 78 w 192"/>
                <a:gd name="T51" fmla="*/ 24 h 176"/>
                <a:gd name="T52" fmla="*/ 70 w 192"/>
                <a:gd name="T53" fmla="*/ 14 h 176"/>
                <a:gd name="T54" fmla="*/ 66 w 192"/>
                <a:gd name="T55" fmla="*/ 8 h 176"/>
                <a:gd name="T56" fmla="*/ 54 w 192"/>
                <a:gd name="T57" fmla="*/ 4 h 176"/>
                <a:gd name="T58" fmla="*/ 44 w 192"/>
                <a:gd name="T59" fmla="*/ 2 h 176"/>
                <a:gd name="T60" fmla="*/ 28 w 192"/>
                <a:gd name="T61" fmla="*/ 2 h 176"/>
                <a:gd name="T62" fmla="*/ 24 w 192"/>
                <a:gd name="T63" fmla="*/ 0 h 176"/>
                <a:gd name="T64" fmla="*/ 24 w 192"/>
                <a:gd name="T65" fmla="*/ 6 h 176"/>
                <a:gd name="T66" fmla="*/ 22 w 192"/>
                <a:gd name="T67" fmla="*/ 10 h 176"/>
                <a:gd name="T68" fmla="*/ 16 w 192"/>
                <a:gd name="T69" fmla="*/ 16 h 176"/>
                <a:gd name="T70" fmla="*/ 10 w 192"/>
                <a:gd name="T71" fmla="*/ 20 h 176"/>
                <a:gd name="T72" fmla="*/ 8 w 192"/>
                <a:gd name="T73" fmla="*/ 22 h 176"/>
                <a:gd name="T74" fmla="*/ 10 w 192"/>
                <a:gd name="T75" fmla="*/ 28 h 176"/>
                <a:gd name="T76" fmla="*/ 8 w 192"/>
                <a:gd name="T77" fmla="*/ 30 h 176"/>
                <a:gd name="T78" fmla="*/ 8 w 192"/>
                <a:gd name="T79" fmla="*/ 34 h 176"/>
                <a:gd name="T80" fmla="*/ 4 w 192"/>
                <a:gd name="T81" fmla="*/ 36 h 176"/>
                <a:gd name="T82" fmla="*/ 2 w 192"/>
                <a:gd name="T83" fmla="*/ 36 h 176"/>
                <a:gd name="T84" fmla="*/ 2 w 192"/>
                <a:gd name="T85" fmla="*/ 38 h 176"/>
                <a:gd name="T86" fmla="*/ 2 w 192"/>
                <a:gd name="T87" fmla="*/ 42 h 176"/>
                <a:gd name="T88" fmla="*/ 4 w 192"/>
                <a:gd name="T89" fmla="*/ 54 h 176"/>
                <a:gd name="T90" fmla="*/ 4 w 192"/>
                <a:gd name="T91" fmla="*/ 60 h 176"/>
                <a:gd name="T92" fmla="*/ 6 w 192"/>
                <a:gd name="T93" fmla="*/ 70 h 176"/>
                <a:gd name="T94" fmla="*/ 4 w 192"/>
                <a:gd name="T95" fmla="*/ 78 h 176"/>
                <a:gd name="T96" fmla="*/ 6 w 192"/>
                <a:gd name="T97" fmla="*/ 84 h 176"/>
                <a:gd name="T98" fmla="*/ 2 w 192"/>
                <a:gd name="T99" fmla="*/ 88 h 176"/>
                <a:gd name="T100" fmla="*/ 0 w 192"/>
                <a:gd name="T101" fmla="*/ 90 h 176"/>
                <a:gd name="T102" fmla="*/ 6 w 192"/>
                <a:gd name="T103" fmla="*/ 96 h 176"/>
                <a:gd name="T104" fmla="*/ 8 w 192"/>
                <a:gd name="T105" fmla="*/ 102 h 176"/>
                <a:gd name="T106" fmla="*/ 8 w 192"/>
                <a:gd name="T107" fmla="*/ 106 h 176"/>
                <a:gd name="T108" fmla="*/ 10 w 192"/>
                <a:gd name="T109" fmla="*/ 112 h 176"/>
                <a:gd name="T110" fmla="*/ 12 w 192"/>
                <a:gd name="T111" fmla="*/ 116 h 176"/>
                <a:gd name="T112" fmla="*/ 22 w 192"/>
                <a:gd name="T113" fmla="*/ 116 h 176"/>
                <a:gd name="T114" fmla="*/ 26 w 192"/>
                <a:gd name="T115" fmla="*/ 120 h 176"/>
                <a:gd name="T116" fmla="*/ 30 w 192"/>
                <a:gd name="T117" fmla="*/ 126 h 176"/>
                <a:gd name="T118" fmla="*/ 32 w 192"/>
                <a:gd name="T119" fmla="*/ 130 h 176"/>
                <a:gd name="T120" fmla="*/ 56 w 192"/>
                <a:gd name="T121" fmla="*/ 136 h 176"/>
                <a:gd name="T122" fmla="*/ 180 w 192"/>
                <a:gd name="T123" fmla="*/ 176 h 176"/>
                <a:gd name="T124" fmla="*/ 180 w 192"/>
                <a:gd name="T125" fmla="*/ 176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92" h="176">
                  <a:moveTo>
                    <a:pt x="180" y="176"/>
                  </a:moveTo>
                  <a:lnTo>
                    <a:pt x="180" y="172"/>
                  </a:lnTo>
                  <a:lnTo>
                    <a:pt x="192" y="172"/>
                  </a:lnTo>
                  <a:lnTo>
                    <a:pt x="186" y="50"/>
                  </a:lnTo>
                  <a:lnTo>
                    <a:pt x="184" y="44"/>
                  </a:lnTo>
                  <a:lnTo>
                    <a:pt x="184" y="40"/>
                  </a:lnTo>
                  <a:lnTo>
                    <a:pt x="184" y="36"/>
                  </a:lnTo>
                  <a:lnTo>
                    <a:pt x="186" y="32"/>
                  </a:lnTo>
                  <a:lnTo>
                    <a:pt x="186" y="28"/>
                  </a:lnTo>
                  <a:lnTo>
                    <a:pt x="186" y="26"/>
                  </a:lnTo>
                  <a:lnTo>
                    <a:pt x="186" y="20"/>
                  </a:lnTo>
                  <a:lnTo>
                    <a:pt x="188" y="18"/>
                  </a:lnTo>
                  <a:lnTo>
                    <a:pt x="186" y="14"/>
                  </a:lnTo>
                  <a:lnTo>
                    <a:pt x="184" y="14"/>
                  </a:lnTo>
                  <a:lnTo>
                    <a:pt x="182" y="14"/>
                  </a:lnTo>
                  <a:lnTo>
                    <a:pt x="180" y="14"/>
                  </a:lnTo>
                  <a:lnTo>
                    <a:pt x="172" y="12"/>
                  </a:lnTo>
                  <a:lnTo>
                    <a:pt x="170" y="10"/>
                  </a:lnTo>
                  <a:lnTo>
                    <a:pt x="166" y="10"/>
                  </a:lnTo>
                  <a:lnTo>
                    <a:pt x="162" y="10"/>
                  </a:lnTo>
                  <a:lnTo>
                    <a:pt x="162" y="8"/>
                  </a:lnTo>
                  <a:lnTo>
                    <a:pt x="162" y="8"/>
                  </a:lnTo>
                  <a:lnTo>
                    <a:pt x="162" y="6"/>
                  </a:lnTo>
                  <a:lnTo>
                    <a:pt x="156" y="4"/>
                  </a:lnTo>
                  <a:lnTo>
                    <a:pt x="154" y="4"/>
                  </a:lnTo>
                  <a:lnTo>
                    <a:pt x="150" y="2"/>
                  </a:lnTo>
                  <a:lnTo>
                    <a:pt x="148" y="2"/>
                  </a:lnTo>
                  <a:lnTo>
                    <a:pt x="148" y="2"/>
                  </a:lnTo>
                  <a:lnTo>
                    <a:pt x="144" y="2"/>
                  </a:lnTo>
                  <a:lnTo>
                    <a:pt x="144" y="2"/>
                  </a:lnTo>
                  <a:lnTo>
                    <a:pt x="140" y="4"/>
                  </a:lnTo>
                  <a:lnTo>
                    <a:pt x="134" y="4"/>
                  </a:lnTo>
                  <a:lnTo>
                    <a:pt x="128" y="6"/>
                  </a:lnTo>
                  <a:lnTo>
                    <a:pt x="126" y="10"/>
                  </a:lnTo>
                  <a:lnTo>
                    <a:pt x="126" y="12"/>
                  </a:lnTo>
                  <a:lnTo>
                    <a:pt x="124" y="14"/>
                  </a:lnTo>
                  <a:lnTo>
                    <a:pt x="124" y="20"/>
                  </a:lnTo>
                  <a:lnTo>
                    <a:pt x="126" y="24"/>
                  </a:lnTo>
                  <a:lnTo>
                    <a:pt x="128" y="28"/>
                  </a:lnTo>
                  <a:lnTo>
                    <a:pt x="126" y="32"/>
                  </a:lnTo>
                  <a:lnTo>
                    <a:pt x="122" y="34"/>
                  </a:lnTo>
                  <a:lnTo>
                    <a:pt x="122" y="36"/>
                  </a:lnTo>
                  <a:lnTo>
                    <a:pt x="118" y="40"/>
                  </a:lnTo>
                  <a:lnTo>
                    <a:pt x="116" y="40"/>
                  </a:lnTo>
                  <a:lnTo>
                    <a:pt x="110" y="38"/>
                  </a:lnTo>
                  <a:lnTo>
                    <a:pt x="106" y="34"/>
                  </a:lnTo>
                  <a:lnTo>
                    <a:pt x="102" y="32"/>
                  </a:lnTo>
                  <a:lnTo>
                    <a:pt x="96" y="28"/>
                  </a:lnTo>
                  <a:lnTo>
                    <a:pt x="86" y="24"/>
                  </a:lnTo>
                  <a:lnTo>
                    <a:pt x="84" y="24"/>
                  </a:lnTo>
                  <a:lnTo>
                    <a:pt x="82" y="24"/>
                  </a:lnTo>
                  <a:lnTo>
                    <a:pt x="78" y="24"/>
                  </a:lnTo>
                  <a:lnTo>
                    <a:pt x="72" y="22"/>
                  </a:lnTo>
                  <a:lnTo>
                    <a:pt x="70" y="14"/>
                  </a:lnTo>
                  <a:lnTo>
                    <a:pt x="70" y="12"/>
                  </a:lnTo>
                  <a:lnTo>
                    <a:pt x="66" y="8"/>
                  </a:lnTo>
                  <a:lnTo>
                    <a:pt x="58" y="6"/>
                  </a:lnTo>
                  <a:lnTo>
                    <a:pt x="54" y="4"/>
                  </a:lnTo>
                  <a:lnTo>
                    <a:pt x="48" y="4"/>
                  </a:lnTo>
                  <a:lnTo>
                    <a:pt x="44" y="2"/>
                  </a:lnTo>
                  <a:lnTo>
                    <a:pt x="34" y="4"/>
                  </a:lnTo>
                  <a:lnTo>
                    <a:pt x="28" y="2"/>
                  </a:lnTo>
                  <a:lnTo>
                    <a:pt x="26" y="0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24" y="6"/>
                  </a:lnTo>
                  <a:lnTo>
                    <a:pt x="24" y="6"/>
                  </a:lnTo>
                  <a:lnTo>
                    <a:pt x="22" y="10"/>
                  </a:lnTo>
                  <a:lnTo>
                    <a:pt x="16" y="14"/>
                  </a:lnTo>
                  <a:lnTo>
                    <a:pt x="16" y="16"/>
                  </a:lnTo>
                  <a:lnTo>
                    <a:pt x="12" y="20"/>
                  </a:lnTo>
                  <a:lnTo>
                    <a:pt x="10" y="20"/>
                  </a:lnTo>
                  <a:lnTo>
                    <a:pt x="8" y="20"/>
                  </a:lnTo>
                  <a:lnTo>
                    <a:pt x="8" y="22"/>
                  </a:lnTo>
                  <a:lnTo>
                    <a:pt x="8" y="24"/>
                  </a:lnTo>
                  <a:lnTo>
                    <a:pt x="10" y="28"/>
                  </a:lnTo>
                  <a:lnTo>
                    <a:pt x="10" y="30"/>
                  </a:lnTo>
                  <a:lnTo>
                    <a:pt x="8" y="30"/>
                  </a:lnTo>
                  <a:lnTo>
                    <a:pt x="8" y="32"/>
                  </a:lnTo>
                  <a:lnTo>
                    <a:pt x="8" y="34"/>
                  </a:lnTo>
                  <a:lnTo>
                    <a:pt x="6" y="36"/>
                  </a:lnTo>
                  <a:lnTo>
                    <a:pt x="4" y="36"/>
                  </a:lnTo>
                  <a:lnTo>
                    <a:pt x="4" y="36"/>
                  </a:lnTo>
                  <a:lnTo>
                    <a:pt x="2" y="36"/>
                  </a:lnTo>
                  <a:lnTo>
                    <a:pt x="2" y="36"/>
                  </a:lnTo>
                  <a:lnTo>
                    <a:pt x="2" y="38"/>
                  </a:lnTo>
                  <a:lnTo>
                    <a:pt x="2" y="42"/>
                  </a:lnTo>
                  <a:lnTo>
                    <a:pt x="2" y="42"/>
                  </a:lnTo>
                  <a:lnTo>
                    <a:pt x="4" y="46"/>
                  </a:lnTo>
                  <a:lnTo>
                    <a:pt x="4" y="54"/>
                  </a:lnTo>
                  <a:lnTo>
                    <a:pt x="4" y="58"/>
                  </a:lnTo>
                  <a:lnTo>
                    <a:pt x="4" y="60"/>
                  </a:lnTo>
                  <a:lnTo>
                    <a:pt x="4" y="66"/>
                  </a:lnTo>
                  <a:lnTo>
                    <a:pt x="6" y="70"/>
                  </a:lnTo>
                  <a:lnTo>
                    <a:pt x="4" y="76"/>
                  </a:lnTo>
                  <a:lnTo>
                    <a:pt x="4" y="78"/>
                  </a:lnTo>
                  <a:lnTo>
                    <a:pt x="6" y="80"/>
                  </a:lnTo>
                  <a:lnTo>
                    <a:pt x="6" y="84"/>
                  </a:lnTo>
                  <a:lnTo>
                    <a:pt x="6" y="86"/>
                  </a:lnTo>
                  <a:lnTo>
                    <a:pt x="2" y="88"/>
                  </a:lnTo>
                  <a:lnTo>
                    <a:pt x="2" y="90"/>
                  </a:lnTo>
                  <a:lnTo>
                    <a:pt x="0" y="90"/>
                  </a:lnTo>
                  <a:lnTo>
                    <a:pt x="2" y="92"/>
                  </a:lnTo>
                  <a:lnTo>
                    <a:pt x="6" y="96"/>
                  </a:lnTo>
                  <a:lnTo>
                    <a:pt x="8" y="102"/>
                  </a:lnTo>
                  <a:lnTo>
                    <a:pt x="8" y="102"/>
                  </a:lnTo>
                  <a:lnTo>
                    <a:pt x="10" y="104"/>
                  </a:lnTo>
                  <a:lnTo>
                    <a:pt x="8" y="106"/>
                  </a:lnTo>
                  <a:lnTo>
                    <a:pt x="10" y="110"/>
                  </a:lnTo>
                  <a:lnTo>
                    <a:pt x="10" y="112"/>
                  </a:lnTo>
                  <a:lnTo>
                    <a:pt x="10" y="114"/>
                  </a:lnTo>
                  <a:lnTo>
                    <a:pt x="12" y="116"/>
                  </a:lnTo>
                  <a:lnTo>
                    <a:pt x="16" y="116"/>
                  </a:lnTo>
                  <a:lnTo>
                    <a:pt x="22" y="116"/>
                  </a:lnTo>
                  <a:lnTo>
                    <a:pt x="24" y="118"/>
                  </a:lnTo>
                  <a:lnTo>
                    <a:pt x="26" y="120"/>
                  </a:lnTo>
                  <a:lnTo>
                    <a:pt x="28" y="126"/>
                  </a:lnTo>
                  <a:lnTo>
                    <a:pt x="30" y="126"/>
                  </a:lnTo>
                  <a:lnTo>
                    <a:pt x="30" y="128"/>
                  </a:lnTo>
                  <a:lnTo>
                    <a:pt x="32" y="130"/>
                  </a:lnTo>
                  <a:lnTo>
                    <a:pt x="54" y="134"/>
                  </a:lnTo>
                  <a:lnTo>
                    <a:pt x="56" y="136"/>
                  </a:lnTo>
                  <a:lnTo>
                    <a:pt x="80" y="126"/>
                  </a:lnTo>
                  <a:lnTo>
                    <a:pt x="180" y="176"/>
                  </a:lnTo>
                  <a:lnTo>
                    <a:pt x="180" y="176"/>
                  </a:lnTo>
                  <a:lnTo>
                    <a:pt x="180" y="176"/>
                  </a:lnTo>
                  <a:close/>
                </a:path>
              </a:pathLst>
            </a:custGeom>
            <a:grpFill/>
            <a:ln w="6350">
              <a:solidFill>
                <a:srgbClr val="545454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/>
              <a:endParaRPr lang="en-US" sz="3448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324" name="Liberia">
              <a:extLst>
                <a:ext uri="{FF2B5EF4-FFF2-40B4-BE49-F238E27FC236}">
                  <a16:creationId xmlns:a16="http://schemas.microsoft.com/office/drawing/2014/main" id="{A57F6FE5-BFEB-46C1-AF96-BC49CBCC58B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5812" y="4218596"/>
              <a:ext cx="95693" cy="103348"/>
            </a:xfrm>
            <a:custGeom>
              <a:avLst/>
              <a:gdLst>
                <a:gd name="T0" fmla="*/ 0 w 50"/>
                <a:gd name="T1" fmla="*/ 22 h 54"/>
                <a:gd name="T2" fmla="*/ 0 w 50"/>
                <a:gd name="T3" fmla="*/ 20 h 54"/>
                <a:gd name="T4" fmla="*/ 2 w 50"/>
                <a:gd name="T5" fmla="*/ 18 h 54"/>
                <a:gd name="T6" fmla="*/ 4 w 50"/>
                <a:gd name="T7" fmla="*/ 16 h 54"/>
                <a:gd name="T8" fmla="*/ 8 w 50"/>
                <a:gd name="T9" fmla="*/ 12 h 54"/>
                <a:gd name="T10" fmla="*/ 8 w 50"/>
                <a:gd name="T11" fmla="*/ 10 h 54"/>
                <a:gd name="T12" fmla="*/ 8 w 50"/>
                <a:gd name="T13" fmla="*/ 8 h 54"/>
                <a:gd name="T14" fmla="*/ 10 w 50"/>
                <a:gd name="T15" fmla="*/ 6 h 54"/>
                <a:gd name="T16" fmla="*/ 10 w 50"/>
                <a:gd name="T17" fmla="*/ 4 h 54"/>
                <a:gd name="T18" fmla="*/ 10 w 50"/>
                <a:gd name="T19" fmla="*/ 2 h 54"/>
                <a:gd name="T20" fmla="*/ 14 w 50"/>
                <a:gd name="T21" fmla="*/ 0 h 54"/>
                <a:gd name="T22" fmla="*/ 14 w 50"/>
                <a:gd name="T23" fmla="*/ 2 h 54"/>
                <a:gd name="T24" fmla="*/ 20 w 50"/>
                <a:gd name="T25" fmla="*/ 0 h 54"/>
                <a:gd name="T26" fmla="*/ 22 w 50"/>
                <a:gd name="T27" fmla="*/ 0 h 54"/>
                <a:gd name="T28" fmla="*/ 24 w 50"/>
                <a:gd name="T29" fmla="*/ 4 h 54"/>
                <a:gd name="T30" fmla="*/ 26 w 50"/>
                <a:gd name="T31" fmla="*/ 4 h 54"/>
                <a:gd name="T32" fmla="*/ 26 w 50"/>
                <a:gd name="T33" fmla="*/ 10 h 54"/>
                <a:gd name="T34" fmla="*/ 26 w 50"/>
                <a:gd name="T35" fmla="*/ 12 h 54"/>
                <a:gd name="T36" fmla="*/ 28 w 50"/>
                <a:gd name="T37" fmla="*/ 16 h 54"/>
                <a:gd name="T38" fmla="*/ 30 w 50"/>
                <a:gd name="T39" fmla="*/ 16 h 54"/>
                <a:gd name="T40" fmla="*/ 34 w 50"/>
                <a:gd name="T41" fmla="*/ 12 h 54"/>
                <a:gd name="T42" fmla="*/ 36 w 50"/>
                <a:gd name="T43" fmla="*/ 12 h 54"/>
                <a:gd name="T44" fmla="*/ 36 w 50"/>
                <a:gd name="T45" fmla="*/ 14 h 54"/>
                <a:gd name="T46" fmla="*/ 38 w 50"/>
                <a:gd name="T47" fmla="*/ 16 h 54"/>
                <a:gd name="T48" fmla="*/ 36 w 50"/>
                <a:gd name="T49" fmla="*/ 18 h 54"/>
                <a:gd name="T50" fmla="*/ 38 w 50"/>
                <a:gd name="T51" fmla="*/ 20 h 54"/>
                <a:gd name="T52" fmla="*/ 36 w 50"/>
                <a:gd name="T53" fmla="*/ 24 h 54"/>
                <a:gd name="T54" fmla="*/ 34 w 50"/>
                <a:gd name="T55" fmla="*/ 26 h 54"/>
                <a:gd name="T56" fmla="*/ 36 w 50"/>
                <a:gd name="T57" fmla="*/ 28 h 54"/>
                <a:gd name="T58" fmla="*/ 36 w 50"/>
                <a:gd name="T59" fmla="*/ 30 h 54"/>
                <a:gd name="T60" fmla="*/ 38 w 50"/>
                <a:gd name="T61" fmla="*/ 28 h 54"/>
                <a:gd name="T62" fmla="*/ 40 w 50"/>
                <a:gd name="T63" fmla="*/ 28 h 54"/>
                <a:gd name="T64" fmla="*/ 42 w 50"/>
                <a:gd name="T65" fmla="*/ 30 h 54"/>
                <a:gd name="T66" fmla="*/ 42 w 50"/>
                <a:gd name="T67" fmla="*/ 30 h 54"/>
                <a:gd name="T68" fmla="*/ 44 w 50"/>
                <a:gd name="T69" fmla="*/ 30 h 54"/>
                <a:gd name="T70" fmla="*/ 46 w 50"/>
                <a:gd name="T71" fmla="*/ 32 h 54"/>
                <a:gd name="T72" fmla="*/ 48 w 50"/>
                <a:gd name="T73" fmla="*/ 34 h 54"/>
                <a:gd name="T74" fmla="*/ 48 w 50"/>
                <a:gd name="T75" fmla="*/ 34 h 54"/>
                <a:gd name="T76" fmla="*/ 50 w 50"/>
                <a:gd name="T77" fmla="*/ 36 h 54"/>
                <a:gd name="T78" fmla="*/ 48 w 50"/>
                <a:gd name="T79" fmla="*/ 38 h 54"/>
                <a:gd name="T80" fmla="*/ 48 w 50"/>
                <a:gd name="T81" fmla="*/ 40 h 54"/>
                <a:gd name="T82" fmla="*/ 48 w 50"/>
                <a:gd name="T83" fmla="*/ 42 h 54"/>
                <a:gd name="T84" fmla="*/ 48 w 50"/>
                <a:gd name="T85" fmla="*/ 44 h 54"/>
                <a:gd name="T86" fmla="*/ 48 w 50"/>
                <a:gd name="T87" fmla="*/ 46 h 54"/>
                <a:gd name="T88" fmla="*/ 46 w 50"/>
                <a:gd name="T89" fmla="*/ 48 h 54"/>
                <a:gd name="T90" fmla="*/ 48 w 50"/>
                <a:gd name="T91" fmla="*/ 50 h 54"/>
                <a:gd name="T92" fmla="*/ 48 w 50"/>
                <a:gd name="T93" fmla="*/ 54 h 54"/>
                <a:gd name="T94" fmla="*/ 36 w 50"/>
                <a:gd name="T95" fmla="*/ 48 h 54"/>
                <a:gd name="T96" fmla="*/ 26 w 50"/>
                <a:gd name="T97" fmla="*/ 42 h 54"/>
                <a:gd name="T98" fmla="*/ 24 w 50"/>
                <a:gd name="T99" fmla="*/ 42 h 54"/>
                <a:gd name="T100" fmla="*/ 16 w 50"/>
                <a:gd name="T101" fmla="*/ 34 h 54"/>
                <a:gd name="T102" fmla="*/ 12 w 50"/>
                <a:gd name="T103" fmla="*/ 30 h 54"/>
                <a:gd name="T104" fmla="*/ 10 w 50"/>
                <a:gd name="T105" fmla="*/ 30 h 54"/>
                <a:gd name="T106" fmla="*/ 6 w 50"/>
                <a:gd name="T107" fmla="*/ 26 h 54"/>
                <a:gd name="T108" fmla="*/ 4 w 50"/>
                <a:gd name="T109" fmla="*/ 26 h 54"/>
                <a:gd name="T110" fmla="*/ 6 w 50"/>
                <a:gd name="T111" fmla="*/ 24 h 54"/>
                <a:gd name="T112" fmla="*/ 2 w 50"/>
                <a:gd name="T113" fmla="*/ 22 h 54"/>
                <a:gd name="T114" fmla="*/ 0 w 50"/>
                <a:gd name="T115" fmla="*/ 2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50" h="54">
                  <a:moveTo>
                    <a:pt x="0" y="22"/>
                  </a:moveTo>
                  <a:lnTo>
                    <a:pt x="0" y="20"/>
                  </a:lnTo>
                  <a:lnTo>
                    <a:pt x="2" y="18"/>
                  </a:lnTo>
                  <a:lnTo>
                    <a:pt x="4" y="16"/>
                  </a:lnTo>
                  <a:lnTo>
                    <a:pt x="8" y="12"/>
                  </a:lnTo>
                  <a:lnTo>
                    <a:pt x="8" y="10"/>
                  </a:lnTo>
                  <a:lnTo>
                    <a:pt x="8" y="8"/>
                  </a:lnTo>
                  <a:lnTo>
                    <a:pt x="10" y="6"/>
                  </a:lnTo>
                  <a:lnTo>
                    <a:pt x="10" y="4"/>
                  </a:lnTo>
                  <a:lnTo>
                    <a:pt x="10" y="2"/>
                  </a:lnTo>
                  <a:lnTo>
                    <a:pt x="14" y="0"/>
                  </a:lnTo>
                  <a:lnTo>
                    <a:pt x="14" y="2"/>
                  </a:lnTo>
                  <a:lnTo>
                    <a:pt x="20" y="0"/>
                  </a:lnTo>
                  <a:lnTo>
                    <a:pt x="22" y="0"/>
                  </a:lnTo>
                  <a:lnTo>
                    <a:pt x="24" y="4"/>
                  </a:lnTo>
                  <a:lnTo>
                    <a:pt x="26" y="4"/>
                  </a:lnTo>
                  <a:lnTo>
                    <a:pt x="26" y="10"/>
                  </a:lnTo>
                  <a:lnTo>
                    <a:pt x="26" y="12"/>
                  </a:lnTo>
                  <a:lnTo>
                    <a:pt x="28" y="16"/>
                  </a:lnTo>
                  <a:lnTo>
                    <a:pt x="30" y="16"/>
                  </a:lnTo>
                  <a:lnTo>
                    <a:pt x="34" y="12"/>
                  </a:lnTo>
                  <a:lnTo>
                    <a:pt x="36" y="12"/>
                  </a:lnTo>
                  <a:lnTo>
                    <a:pt x="36" y="14"/>
                  </a:lnTo>
                  <a:lnTo>
                    <a:pt x="38" y="16"/>
                  </a:lnTo>
                  <a:lnTo>
                    <a:pt x="36" y="18"/>
                  </a:lnTo>
                  <a:lnTo>
                    <a:pt x="38" y="20"/>
                  </a:lnTo>
                  <a:lnTo>
                    <a:pt x="36" y="24"/>
                  </a:lnTo>
                  <a:lnTo>
                    <a:pt x="34" y="26"/>
                  </a:lnTo>
                  <a:lnTo>
                    <a:pt x="36" y="28"/>
                  </a:lnTo>
                  <a:lnTo>
                    <a:pt x="36" y="30"/>
                  </a:lnTo>
                  <a:lnTo>
                    <a:pt x="38" y="28"/>
                  </a:lnTo>
                  <a:lnTo>
                    <a:pt x="40" y="28"/>
                  </a:lnTo>
                  <a:lnTo>
                    <a:pt x="42" y="30"/>
                  </a:lnTo>
                  <a:lnTo>
                    <a:pt x="42" y="30"/>
                  </a:lnTo>
                  <a:lnTo>
                    <a:pt x="44" y="30"/>
                  </a:lnTo>
                  <a:lnTo>
                    <a:pt x="46" y="32"/>
                  </a:lnTo>
                  <a:lnTo>
                    <a:pt x="48" y="34"/>
                  </a:lnTo>
                  <a:lnTo>
                    <a:pt x="48" y="34"/>
                  </a:lnTo>
                  <a:lnTo>
                    <a:pt x="50" y="36"/>
                  </a:lnTo>
                  <a:lnTo>
                    <a:pt x="48" y="38"/>
                  </a:lnTo>
                  <a:lnTo>
                    <a:pt x="48" y="40"/>
                  </a:lnTo>
                  <a:lnTo>
                    <a:pt x="48" y="42"/>
                  </a:lnTo>
                  <a:lnTo>
                    <a:pt x="48" y="44"/>
                  </a:lnTo>
                  <a:lnTo>
                    <a:pt x="48" y="46"/>
                  </a:lnTo>
                  <a:lnTo>
                    <a:pt x="46" y="48"/>
                  </a:lnTo>
                  <a:lnTo>
                    <a:pt x="48" y="50"/>
                  </a:lnTo>
                  <a:lnTo>
                    <a:pt x="48" y="54"/>
                  </a:lnTo>
                  <a:lnTo>
                    <a:pt x="36" y="48"/>
                  </a:lnTo>
                  <a:lnTo>
                    <a:pt x="26" y="42"/>
                  </a:lnTo>
                  <a:lnTo>
                    <a:pt x="24" y="42"/>
                  </a:lnTo>
                  <a:lnTo>
                    <a:pt x="16" y="34"/>
                  </a:lnTo>
                  <a:lnTo>
                    <a:pt x="12" y="30"/>
                  </a:lnTo>
                  <a:lnTo>
                    <a:pt x="10" y="30"/>
                  </a:lnTo>
                  <a:lnTo>
                    <a:pt x="6" y="26"/>
                  </a:lnTo>
                  <a:lnTo>
                    <a:pt x="4" y="26"/>
                  </a:lnTo>
                  <a:lnTo>
                    <a:pt x="6" y="24"/>
                  </a:lnTo>
                  <a:lnTo>
                    <a:pt x="2" y="22"/>
                  </a:lnTo>
                  <a:lnTo>
                    <a:pt x="0" y="22"/>
                  </a:lnTo>
                  <a:close/>
                </a:path>
              </a:pathLst>
            </a:custGeom>
            <a:grpFill/>
            <a:ln w="6350">
              <a:solidFill>
                <a:srgbClr val="545454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/>
              <a:endParaRPr lang="en-US" sz="3448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325" name="Lebabon">
              <a:extLst>
                <a:ext uri="{FF2B5EF4-FFF2-40B4-BE49-F238E27FC236}">
                  <a16:creationId xmlns:a16="http://schemas.microsoft.com/office/drawing/2014/main" id="{4E355641-044B-4368-929E-1EEB093B26B0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6091" y="3567883"/>
              <a:ext cx="30622" cy="42105"/>
            </a:xfrm>
            <a:custGeom>
              <a:avLst/>
              <a:gdLst>
                <a:gd name="T0" fmla="*/ 0 w 16"/>
                <a:gd name="T1" fmla="*/ 20 h 22"/>
                <a:gd name="T2" fmla="*/ 2 w 16"/>
                <a:gd name="T3" fmla="*/ 22 h 22"/>
                <a:gd name="T4" fmla="*/ 4 w 16"/>
                <a:gd name="T5" fmla="*/ 20 h 22"/>
                <a:gd name="T6" fmla="*/ 6 w 16"/>
                <a:gd name="T7" fmla="*/ 18 h 22"/>
                <a:gd name="T8" fmla="*/ 8 w 16"/>
                <a:gd name="T9" fmla="*/ 18 h 22"/>
                <a:gd name="T10" fmla="*/ 10 w 16"/>
                <a:gd name="T11" fmla="*/ 16 h 22"/>
                <a:gd name="T12" fmla="*/ 10 w 16"/>
                <a:gd name="T13" fmla="*/ 12 h 22"/>
                <a:gd name="T14" fmla="*/ 14 w 16"/>
                <a:gd name="T15" fmla="*/ 10 h 22"/>
                <a:gd name="T16" fmla="*/ 14 w 16"/>
                <a:gd name="T17" fmla="*/ 10 h 22"/>
                <a:gd name="T18" fmla="*/ 16 w 16"/>
                <a:gd name="T19" fmla="*/ 10 h 22"/>
                <a:gd name="T20" fmla="*/ 16 w 16"/>
                <a:gd name="T21" fmla="*/ 8 h 22"/>
                <a:gd name="T22" fmla="*/ 16 w 16"/>
                <a:gd name="T23" fmla="*/ 4 h 22"/>
                <a:gd name="T24" fmla="*/ 12 w 16"/>
                <a:gd name="T25" fmla="*/ 4 h 22"/>
                <a:gd name="T26" fmla="*/ 12 w 16"/>
                <a:gd name="T27" fmla="*/ 2 h 22"/>
                <a:gd name="T28" fmla="*/ 6 w 16"/>
                <a:gd name="T29" fmla="*/ 0 h 22"/>
                <a:gd name="T30" fmla="*/ 6 w 16"/>
                <a:gd name="T31" fmla="*/ 2 h 22"/>
                <a:gd name="T32" fmla="*/ 4 w 16"/>
                <a:gd name="T33" fmla="*/ 2 h 22"/>
                <a:gd name="T34" fmla="*/ 4 w 16"/>
                <a:gd name="T35" fmla="*/ 10 h 22"/>
                <a:gd name="T36" fmla="*/ 2 w 16"/>
                <a:gd name="T37" fmla="*/ 14 h 22"/>
                <a:gd name="T38" fmla="*/ 0 w 16"/>
                <a:gd name="T39" fmla="*/ 18 h 22"/>
                <a:gd name="T40" fmla="*/ 0 w 16"/>
                <a:gd name="T41" fmla="*/ 20 h 22"/>
                <a:gd name="T42" fmla="*/ 0 w 16"/>
                <a:gd name="T43" fmla="*/ 2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6" h="22">
                  <a:moveTo>
                    <a:pt x="0" y="20"/>
                  </a:moveTo>
                  <a:lnTo>
                    <a:pt x="2" y="22"/>
                  </a:lnTo>
                  <a:lnTo>
                    <a:pt x="4" y="20"/>
                  </a:lnTo>
                  <a:lnTo>
                    <a:pt x="6" y="18"/>
                  </a:lnTo>
                  <a:lnTo>
                    <a:pt x="8" y="18"/>
                  </a:lnTo>
                  <a:lnTo>
                    <a:pt x="10" y="16"/>
                  </a:lnTo>
                  <a:lnTo>
                    <a:pt x="10" y="12"/>
                  </a:lnTo>
                  <a:lnTo>
                    <a:pt x="14" y="10"/>
                  </a:lnTo>
                  <a:lnTo>
                    <a:pt x="14" y="10"/>
                  </a:lnTo>
                  <a:lnTo>
                    <a:pt x="16" y="10"/>
                  </a:lnTo>
                  <a:lnTo>
                    <a:pt x="16" y="8"/>
                  </a:lnTo>
                  <a:lnTo>
                    <a:pt x="16" y="4"/>
                  </a:lnTo>
                  <a:lnTo>
                    <a:pt x="12" y="4"/>
                  </a:lnTo>
                  <a:lnTo>
                    <a:pt x="12" y="2"/>
                  </a:lnTo>
                  <a:lnTo>
                    <a:pt x="6" y="0"/>
                  </a:lnTo>
                  <a:lnTo>
                    <a:pt x="6" y="2"/>
                  </a:lnTo>
                  <a:lnTo>
                    <a:pt x="4" y="2"/>
                  </a:lnTo>
                  <a:lnTo>
                    <a:pt x="4" y="10"/>
                  </a:lnTo>
                  <a:lnTo>
                    <a:pt x="2" y="14"/>
                  </a:lnTo>
                  <a:lnTo>
                    <a:pt x="0" y="18"/>
                  </a:lnTo>
                  <a:lnTo>
                    <a:pt x="0" y="20"/>
                  </a:lnTo>
                  <a:lnTo>
                    <a:pt x="0" y="20"/>
                  </a:lnTo>
                  <a:close/>
                </a:path>
              </a:pathLst>
            </a:custGeom>
            <a:grpFill/>
            <a:ln w="6350">
              <a:solidFill>
                <a:srgbClr val="545454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/>
              <a:endParaRPr lang="en-US" sz="3448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326" name="Latvia">
              <a:extLst>
                <a:ext uri="{FF2B5EF4-FFF2-40B4-BE49-F238E27FC236}">
                  <a16:creationId xmlns:a16="http://schemas.microsoft.com/office/drawing/2014/main" id="{BB1571DB-8632-4B21-9EC9-472257D73E6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0974" y="2863583"/>
              <a:ext cx="149281" cy="80382"/>
            </a:xfrm>
            <a:custGeom>
              <a:avLst/>
              <a:gdLst>
                <a:gd name="T0" fmla="*/ 78 w 78"/>
                <a:gd name="T1" fmla="*/ 30 h 42"/>
                <a:gd name="T2" fmla="*/ 74 w 78"/>
                <a:gd name="T3" fmla="*/ 24 h 42"/>
                <a:gd name="T4" fmla="*/ 72 w 78"/>
                <a:gd name="T5" fmla="*/ 20 h 42"/>
                <a:gd name="T6" fmla="*/ 72 w 78"/>
                <a:gd name="T7" fmla="*/ 16 h 42"/>
                <a:gd name="T8" fmla="*/ 72 w 78"/>
                <a:gd name="T9" fmla="*/ 14 h 42"/>
                <a:gd name="T10" fmla="*/ 66 w 78"/>
                <a:gd name="T11" fmla="*/ 10 h 42"/>
                <a:gd name="T12" fmla="*/ 60 w 78"/>
                <a:gd name="T13" fmla="*/ 10 h 42"/>
                <a:gd name="T14" fmla="*/ 56 w 78"/>
                <a:gd name="T15" fmla="*/ 6 h 42"/>
                <a:gd name="T16" fmla="*/ 50 w 78"/>
                <a:gd name="T17" fmla="*/ 4 h 42"/>
                <a:gd name="T18" fmla="*/ 48 w 78"/>
                <a:gd name="T19" fmla="*/ 0 h 42"/>
                <a:gd name="T20" fmla="*/ 46 w 78"/>
                <a:gd name="T21" fmla="*/ 2 h 42"/>
                <a:gd name="T22" fmla="*/ 38 w 78"/>
                <a:gd name="T23" fmla="*/ 0 h 42"/>
                <a:gd name="T24" fmla="*/ 34 w 78"/>
                <a:gd name="T25" fmla="*/ 4 h 42"/>
                <a:gd name="T26" fmla="*/ 36 w 78"/>
                <a:gd name="T27" fmla="*/ 12 h 42"/>
                <a:gd name="T28" fmla="*/ 30 w 78"/>
                <a:gd name="T29" fmla="*/ 20 h 42"/>
                <a:gd name="T30" fmla="*/ 24 w 78"/>
                <a:gd name="T31" fmla="*/ 18 h 42"/>
                <a:gd name="T32" fmla="*/ 18 w 78"/>
                <a:gd name="T33" fmla="*/ 10 h 42"/>
                <a:gd name="T34" fmla="*/ 16 w 78"/>
                <a:gd name="T35" fmla="*/ 6 h 42"/>
                <a:gd name="T36" fmla="*/ 12 w 78"/>
                <a:gd name="T37" fmla="*/ 8 h 42"/>
                <a:gd name="T38" fmla="*/ 8 w 78"/>
                <a:gd name="T39" fmla="*/ 10 h 42"/>
                <a:gd name="T40" fmla="*/ 6 w 78"/>
                <a:gd name="T41" fmla="*/ 16 h 42"/>
                <a:gd name="T42" fmla="*/ 4 w 78"/>
                <a:gd name="T43" fmla="*/ 20 h 42"/>
                <a:gd name="T44" fmla="*/ 2 w 78"/>
                <a:gd name="T45" fmla="*/ 26 h 42"/>
                <a:gd name="T46" fmla="*/ 0 w 78"/>
                <a:gd name="T47" fmla="*/ 30 h 42"/>
                <a:gd name="T48" fmla="*/ 2 w 78"/>
                <a:gd name="T49" fmla="*/ 36 h 42"/>
                <a:gd name="T50" fmla="*/ 4 w 78"/>
                <a:gd name="T51" fmla="*/ 36 h 42"/>
                <a:gd name="T52" fmla="*/ 10 w 78"/>
                <a:gd name="T53" fmla="*/ 30 h 42"/>
                <a:gd name="T54" fmla="*/ 18 w 78"/>
                <a:gd name="T55" fmla="*/ 30 h 42"/>
                <a:gd name="T56" fmla="*/ 24 w 78"/>
                <a:gd name="T57" fmla="*/ 30 h 42"/>
                <a:gd name="T58" fmla="*/ 28 w 78"/>
                <a:gd name="T59" fmla="*/ 28 h 42"/>
                <a:gd name="T60" fmla="*/ 32 w 78"/>
                <a:gd name="T61" fmla="*/ 30 h 42"/>
                <a:gd name="T62" fmla="*/ 38 w 78"/>
                <a:gd name="T63" fmla="*/ 32 h 42"/>
                <a:gd name="T64" fmla="*/ 42 w 78"/>
                <a:gd name="T65" fmla="*/ 30 h 42"/>
                <a:gd name="T66" fmla="*/ 50 w 78"/>
                <a:gd name="T67" fmla="*/ 34 h 42"/>
                <a:gd name="T68" fmla="*/ 56 w 78"/>
                <a:gd name="T69" fmla="*/ 38 h 42"/>
                <a:gd name="T70" fmla="*/ 62 w 78"/>
                <a:gd name="T71" fmla="*/ 42 h 42"/>
                <a:gd name="T72" fmla="*/ 64 w 78"/>
                <a:gd name="T73" fmla="*/ 42 h 42"/>
                <a:gd name="T74" fmla="*/ 72 w 78"/>
                <a:gd name="T75" fmla="*/ 40 h 42"/>
                <a:gd name="T76" fmla="*/ 76 w 78"/>
                <a:gd name="T77" fmla="*/ 36 h 42"/>
                <a:gd name="T78" fmla="*/ 78 w 78"/>
                <a:gd name="T79" fmla="*/ 3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78" h="42">
                  <a:moveTo>
                    <a:pt x="78" y="32"/>
                  </a:moveTo>
                  <a:lnTo>
                    <a:pt x="78" y="30"/>
                  </a:lnTo>
                  <a:lnTo>
                    <a:pt x="76" y="26"/>
                  </a:lnTo>
                  <a:lnTo>
                    <a:pt x="74" y="24"/>
                  </a:lnTo>
                  <a:lnTo>
                    <a:pt x="74" y="22"/>
                  </a:lnTo>
                  <a:lnTo>
                    <a:pt x="72" y="20"/>
                  </a:lnTo>
                  <a:lnTo>
                    <a:pt x="74" y="18"/>
                  </a:lnTo>
                  <a:lnTo>
                    <a:pt x="72" y="16"/>
                  </a:lnTo>
                  <a:lnTo>
                    <a:pt x="72" y="14"/>
                  </a:lnTo>
                  <a:lnTo>
                    <a:pt x="72" y="14"/>
                  </a:lnTo>
                  <a:lnTo>
                    <a:pt x="72" y="12"/>
                  </a:lnTo>
                  <a:lnTo>
                    <a:pt x="66" y="10"/>
                  </a:lnTo>
                  <a:lnTo>
                    <a:pt x="60" y="12"/>
                  </a:lnTo>
                  <a:lnTo>
                    <a:pt x="60" y="10"/>
                  </a:lnTo>
                  <a:lnTo>
                    <a:pt x="56" y="8"/>
                  </a:lnTo>
                  <a:lnTo>
                    <a:pt x="56" y="6"/>
                  </a:lnTo>
                  <a:lnTo>
                    <a:pt x="52" y="4"/>
                  </a:lnTo>
                  <a:lnTo>
                    <a:pt x="50" y="4"/>
                  </a:lnTo>
                  <a:lnTo>
                    <a:pt x="50" y="2"/>
                  </a:lnTo>
                  <a:lnTo>
                    <a:pt x="48" y="0"/>
                  </a:lnTo>
                  <a:lnTo>
                    <a:pt x="46" y="2"/>
                  </a:lnTo>
                  <a:lnTo>
                    <a:pt x="46" y="2"/>
                  </a:lnTo>
                  <a:lnTo>
                    <a:pt x="42" y="0"/>
                  </a:lnTo>
                  <a:lnTo>
                    <a:pt x="38" y="0"/>
                  </a:lnTo>
                  <a:lnTo>
                    <a:pt x="36" y="4"/>
                  </a:lnTo>
                  <a:lnTo>
                    <a:pt x="34" y="4"/>
                  </a:lnTo>
                  <a:lnTo>
                    <a:pt x="34" y="6"/>
                  </a:lnTo>
                  <a:lnTo>
                    <a:pt x="36" y="12"/>
                  </a:lnTo>
                  <a:lnTo>
                    <a:pt x="34" y="16"/>
                  </a:lnTo>
                  <a:lnTo>
                    <a:pt x="30" y="20"/>
                  </a:lnTo>
                  <a:lnTo>
                    <a:pt x="26" y="20"/>
                  </a:lnTo>
                  <a:lnTo>
                    <a:pt x="24" y="18"/>
                  </a:lnTo>
                  <a:lnTo>
                    <a:pt x="24" y="16"/>
                  </a:lnTo>
                  <a:lnTo>
                    <a:pt x="18" y="10"/>
                  </a:lnTo>
                  <a:lnTo>
                    <a:pt x="18" y="6"/>
                  </a:lnTo>
                  <a:lnTo>
                    <a:pt x="16" y="6"/>
                  </a:lnTo>
                  <a:lnTo>
                    <a:pt x="14" y="8"/>
                  </a:lnTo>
                  <a:lnTo>
                    <a:pt x="12" y="8"/>
                  </a:lnTo>
                  <a:lnTo>
                    <a:pt x="10" y="10"/>
                  </a:lnTo>
                  <a:lnTo>
                    <a:pt x="8" y="10"/>
                  </a:lnTo>
                  <a:lnTo>
                    <a:pt x="6" y="12"/>
                  </a:lnTo>
                  <a:lnTo>
                    <a:pt x="6" y="16"/>
                  </a:lnTo>
                  <a:lnTo>
                    <a:pt x="4" y="16"/>
                  </a:lnTo>
                  <a:lnTo>
                    <a:pt x="4" y="20"/>
                  </a:lnTo>
                  <a:lnTo>
                    <a:pt x="2" y="24"/>
                  </a:lnTo>
                  <a:lnTo>
                    <a:pt x="2" y="26"/>
                  </a:lnTo>
                  <a:lnTo>
                    <a:pt x="2" y="28"/>
                  </a:lnTo>
                  <a:lnTo>
                    <a:pt x="0" y="30"/>
                  </a:lnTo>
                  <a:lnTo>
                    <a:pt x="2" y="36"/>
                  </a:lnTo>
                  <a:lnTo>
                    <a:pt x="2" y="36"/>
                  </a:lnTo>
                  <a:lnTo>
                    <a:pt x="2" y="38"/>
                  </a:lnTo>
                  <a:lnTo>
                    <a:pt x="4" y="36"/>
                  </a:lnTo>
                  <a:lnTo>
                    <a:pt x="6" y="34"/>
                  </a:lnTo>
                  <a:lnTo>
                    <a:pt x="10" y="30"/>
                  </a:lnTo>
                  <a:lnTo>
                    <a:pt x="14" y="30"/>
                  </a:lnTo>
                  <a:lnTo>
                    <a:pt x="18" y="30"/>
                  </a:lnTo>
                  <a:lnTo>
                    <a:pt x="22" y="30"/>
                  </a:lnTo>
                  <a:lnTo>
                    <a:pt x="24" y="30"/>
                  </a:lnTo>
                  <a:lnTo>
                    <a:pt x="26" y="30"/>
                  </a:lnTo>
                  <a:lnTo>
                    <a:pt x="28" y="28"/>
                  </a:lnTo>
                  <a:lnTo>
                    <a:pt x="30" y="30"/>
                  </a:lnTo>
                  <a:lnTo>
                    <a:pt x="32" y="30"/>
                  </a:lnTo>
                  <a:lnTo>
                    <a:pt x="32" y="32"/>
                  </a:lnTo>
                  <a:lnTo>
                    <a:pt x="38" y="32"/>
                  </a:lnTo>
                  <a:lnTo>
                    <a:pt x="38" y="34"/>
                  </a:lnTo>
                  <a:lnTo>
                    <a:pt x="42" y="30"/>
                  </a:lnTo>
                  <a:lnTo>
                    <a:pt x="46" y="32"/>
                  </a:lnTo>
                  <a:lnTo>
                    <a:pt x="50" y="34"/>
                  </a:lnTo>
                  <a:lnTo>
                    <a:pt x="54" y="38"/>
                  </a:lnTo>
                  <a:lnTo>
                    <a:pt x="56" y="38"/>
                  </a:lnTo>
                  <a:lnTo>
                    <a:pt x="60" y="42"/>
                  </a:lnTo>
                  <a:lnTo>
                    <a:pt x="62" y="42"/>
                  </a:lnTo>
                  <a:lnTo>
                    <a:pt x="64" y="42"/>
                  </a:lnTo>
                  <a:lnTo>
                    <a:pt x="64" y="42"/>
                  </a:lnTo>
                  <a:lnTo>
                    <a:pt x="68" y="40"/>
                  </a:lnTo>
                  <a:lnTo>
                    <a:pt x="72" y="40"/>
                  </a:lnTo>
                  <a:lnTo>
                    <a:pt x="74" y="36"/>
                  </a:lnTo>
                  <a:lnTo>
                    <a:pt x="76" y="36"/>
                  </a:lnTo>
                  <a:lnTo>
                    <a:pt x="76" y="34"/>
                  </a:lnTo>
                  <a:lnTo>
                    <a:pt x="78" y="32"/>
                  </a:lnTo>
                  <a:close/>
                </a:path>
              </a:pathLst>
            </a:custGeom>
            <a:grpFill/>
            <a:ln w="6350">
              <a:solidFill>
                <a:srgbClr val="545454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/>
              <a:endParaRPr lang="en-US" sz="3448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327" name="Kuwait">
              <a:extLst>
                <a:ext uri="{FF2B5EF4-FFF2-40B4-BE49-F238E27FC236}">
                  <a16:creationId xmlns:a16="http://schemas.microsoft.com/office/drawing/2014/main" id="{951385B2-22A6-43D0-8F9C-B643CD07AEFB}"/>
                </a:ext>
              </a:extLst>
            </p:cNvPr>
            <p:cNvSpPr>
              <a:spLocks/>
            </p:cNvSpPr>
            <p:nvPr/>
          </p:nvSpPr>
          <p:spPr bwMode="auto">
            <a:xfrm>
              <a:off x="6987859" y="3682715"/>
              <a:ext cx="38277" cy="42105"/>
            </a:xfrm>
            <a:custGeom>
              <a:avLst/>
              <a:gdLst>
                <a:gd name="T0" fmla="*/ 0 w 20"/>
                <a:gd name="T1" fmla="*/ 14 h 22"/>
                <a:gd name="T2" fmla="*/ 2 w 20"/>
                <a:gd name="T3" fmla="*/ 10 h 22"/>
                <a:gd name="T4" fmla="*/ 6 w 20"/>
                <a:gd name="T5" fmla="*/ 4 h 22"/>
                <a:gd name="T6" fmla="*/ 12 w 20"/>
                <a:gd name="T7" fmla="*/ 0 h 22"/>
                <a:gd name="T8" fmla="*/ 16 w 20"/>
                <a:gd name="T9" fmla="*/ 2 h 22"/>
                <a:gd name="T10" fmla="*/ 18 w 20"/>
                <a:gd name="T11" fmla="*/ 2 h 22"/>
                <a:gd name="T12" fmla="*/ 20 w 20"/>
                <a:gd name="T13" fmla="*/ 2 h 22"/>
                <a:gd name="T14" fmla="*/ 20 w 20"/>
                <a:gd name="T15" fmla="*/ 2 h 22"/>
                <a:gd name="T16" fmla="*/ 20 w 20"/>
                <a:gd name="T17" fmla="*/ 8 h 22"/>
                <a:gd name="T18" fmla="*/ 14 w 20"/>
                <a:gd name="T19" fmla="*/ 10 h 22"/>
                <a:gd name="T20" fmla="*/ 18 w 20"/>
                <a:gd name="T21" fmla="*/ 14 h 22"/>
                <a:gd name="T22" fmla="*/ 18 w 20"/>
                <a:gd name="T23" fmla="*/ 12 h 22"/>
                <a:gd name="T24" fmla="*/ 20 w 20"/>
                <a:gd name="T25" fmla="*/ 14 h 22"/>
                <a:gd name="T26" fmla="*/ 20 w 20"/>
                <a:gd name="T27" fmla="*/ 16 h 22"/>
                <a:gd name="T28" fmla="*/ 20 w 20"/>
                <a:gd name="T29" fmla="*/ 18 h 22"/>
                <a:gd name="T30" fmla="*/ 20 w 20"/>
                <a:gd name="T31" fmla="*/ 18 h 22"/>
                <a:gd name="T32" fmla="*/ 20 w 20"/>
                <a:gd name="T33" fmla="*/ 18 h 22"/>
                <a:gd name="T34" fmla="*/ 20 w 20"/>
                <a:gd name="T35" fmla="*/ 20 h 22"/>
                <a:gd name="T36" fmla="*/ 14 w 20"/>
                <a:gd name="T37" fmla="*/ 22 h 22"/>
                <a:gd name="T38" fmla="*/ 14 w 20"/>
                <a:gd name="T39" fmla="*/ 18 h 22"/>
                <a:gd name="T40" fmla="*/ 2 w 20"/>
                <a:gd name="T41" fmla="*/ 14 h 22"/>
                <a:gd name="T42" fmla="*/ 0 w 20"/>
                <a:gd name="T43" fmla="*/ 14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0" h="22">
                  <a:moveTo>
                    <a:pt x="0" y="14"/>
                  </a:moveTo>
                  <a:lnTo>
                    <a:pt x="2" y="10"/>
                  </a:lnTo>
                  <a:lnTo>
                    <a:pt x="6" y="4"/>
                  </a:lnTo>
                  <a:lnTo>
                    <a:pt x="12" y="0"/>
                  </a:lnTo>
                  <a:lnTo>
                    <a:pt x="16" y="2"/>
                  </a:lnTo>
                  <a:lnTo>
                    <a:pt x="18" y="2"/>
                  </a:lnTo>
                  <a:lnTo>
                    <a:pt x="20" y="2"/>
                  </a:lnTo>
                  <a:lnTo>
                    <a:pt x="20" y="2"/>
                  </a:lnTo>
                  <a:lnTo>
                    <a:pt x="20" y="8"/>
                  </a:lnTo>
                  <a:lnTo>
                    <a:pt x="14" y="10"/>
                  </a:lnTo>
                  <a:lnTo>
                    <a:pt x="18" y="14"/>
                  </a:lnTo>
                  <a:lnTo>
                    <a:pt x="18" y="12"/>
                  </a:lnTo>
                  <a:lnTo>
                    <a:pt x="20" y="14"/>
                  </a:lnTo>
                  <a:lnTo>
                    <a:pt x="20" y="16"/>
                  </a:lnTo>
                  <a:lnTo>
                    <a:pt x="20" y="18"/>
                  </a:lnTo>
                  <a:lnTo>
                    <a:pt x="20" y="18"/>
                  </a:lnTo>
                  <a:lnTo>
                    <a:pt x="20" y="18"/>
                  </a:lnTo>
                  <a:lnTo>
                    <a:pt x="20" y="20"/>
                  </a:lnTo>
                  <a:lnTo>
                    <a:pt x="14" y="22"/>
                  </a:lnTo>
                  <a:lnTo>
                    <a:pt x="14" y="18"/>
                  </a:lnTo>
                  <a:lnTo>
                    <a:pt x="2" y="14"/>
                  </a:lnTo>
                  <a:lnTo>
                    <a:pt x="0" y="14"/>
                  </a:lnTo>
                  <a:close/>
                </a:path>
              </a:pathLst>
            </a:custGeom>
            <a:grpFill/>
            <a:ln w="6350">
              <a:solidFill>
                <a:srgbClr val="545454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/>
              <a:endParaRPr lang="en-US" sz="3448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328" name="Kenya">
              <a:extLst>
                <a:ext uri="{FF2B5EF4-FFF2-40B4-BE49-F238E27FC236}">
                  <a16:creationId xmlns:a16="http://schemas.microsoft.com/office/drawing/2014/main" id="{D03E3BDA-9F65-4CAF-8E54-42CD9453D1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58675" y="4291322"/>
              <a:ext cx="248802" cy="241146"/>
            </a:xfrm>
            <a:custGeom>
              <a:avLst/>
              <a:gdLst>
                <a:gd name="T0" fmla="*/ 34 w 130"/>
                <a:gd name="T1" fmla="*/ 14 h 126"/>
                <a:gd name="T2" fmla="*/ 36 w 130"/>
                <a:gd name="T3" fmla="*/ 12 h 126"/>
                <a:gd name="T4" fmla="*/ 40 w 130"/>
                <a:gd name="T5" fmla="*/ 10 h 126"/>
                <a:gd name="T6" fmla="*/ 48 w 130"/>
                <a:gd name="T7" fmla="*/ 0 h 126"/>
                <a:gd name="T8" fmla="*/ 52 w 130"/>
                <a:gd name="T9" fmla="*/ 2 h 126"/>
                <a:gd name="T10" fmla="*/ 54 w 130"/>
                <a:gd name="T11" fmla="*/ 10 h 126"/>
                <a:gd name="T12" fmla="*/ 58 w 130"/>
                <a:gd name="T13" fmla="*/ 12 h 126"/>
                <a:gd name="T14" fmla="*/ 64 w 130"/>
                <a:gd name="T15" fmla="*/ 12 h 126"/>
                <a:gd name="T16" fmla="*/ 72 w 130"/>
                <a:gd name="T17" fmla="*/ 14 h 126"/>
                <a:gd name="T18" fmla="*/ 80 w 130"/>
                <a:gd name="T19" fmla="*/ 20 h 126"/>
                <a:gd name="T20" fmla="*/ 84 w 130"/>
                <a:gd name="T21" fmla="*/ 24 h 126"/>
                <a:gd name="T22" fmla="*/ 92 w 130"/>
                <a:gd name="T23" fmla="*/ 24 h 126"/>
                <a:gd name="T24" fmla="*/ 96 w 130"/>
                <a:gd name="T25" fmla="*/ 26 h 126"/>
                <a:gd name="T26" fmla="*/ 102 w 130"/>
                <a:gd name="T27" fmla="*/ 24 h 126"/>
                <a:gd name="T28" fmla="*/ 106 w 130"/>
                <a:gd name="T29" fmla="*/ 18 h 126"/>
                <a:gd name="T30" fmla="*/ 110 w 130"/>
                <a:gd name="T31" fmla="*/ 18 h 126"/>
                <a:gd name="T32" fmla="*/ 116 w 130"/>
                <a:gd name="T33" fmla="*/ 16 h 126"/>
                <a:gd name="T34" fmla="*/ 120 w 130"/>
                <a:gd name="T35" fmla="*/ 20 h 126"/>
                <a:gd name="T36" fmla="*/ 128 w 130"/>
                <a:gd name="T37" fmla="*/ 20 h 126"/>
                <a:gd name="T38" fmla="*/ 118 w 130"/>
                <a:gd name="T39" fmla="*/ 30 h 126"/>
                <a:gd name="T40" fmla="*/ 128 w 130"/>
                <a:gd name="T41" fmla="*/ 88 h 126"/>
                <a:gd name="T42" fmla="*/ 124 w 130"/>
                <a:gd name="T43" fmla="*/ 92 h 126"/>
                <a:gd name="T44" fmla="*/ 120 w 130"/>
                <a:gd name="T45" fmla="*/ 94 h 126"/>
                <a:gd name="T46" fmla="*/ 116 w 130"/>
                <a:gd name="T47" fmla="*/ 98 h 126"/>
                <a:gd name="T48" fmla="*/ 112 w 130"/>
                <a:gd name="T49" fmla="*/ 100 h 126"/>
                <a:gd name="T50" fmla="*/ 110 w 130"/>
                <a:gd name="T51" fmla="*/ 102 h 126"/>
                <a:gd name="T52" fmla="*/ 108 w 130"/>
                <a:gd name="T53" fmla="*/ 106 h 126"/>
                <a:gd name="T54" fmla="*/ 106 w 130"/>
                <a:gd name="T55" fmla="*/ 110 h 126"/>
                <a:gd name="T56" fmla="*/ 104 w 130"/>
                <a:gd name="T57" fmla="*/ 114 h 126"/>
                <a:gd name="T58" fmla="*/ 98 w 130"/>
                <a:gd name="T59" fmla="*/ 126 h 126"/>
                <a:gd name="T60" fmla="*/ 94 w 130"/>
                <a:gd name="T61" fmla="*/ 126 h 126"/>
                <a:gd name="T62" fmla="*/ 78 w 130"/>
                <a:gd name="T63" fmla="*/ 114 h 126"/>
                <a:gd name="T64" fmla="*/ 78 w 130"/>
                <a:gd name="T65" fmla="*/ 112 h 126"/>
                <a:gd name="T66" fmla="*/ 30 w 130"/>
                <a:gd name="T67" fmla="*/ 80 h 126"/>
                <a:gd name="T68" fmla="*/ 30 w 130"/>
                <a:gd name="T69" fmla="*/ 70 h 126"/>
                <a:gd name="T70" fmla="*/ 34 w 130"/>
                <a:gd name="T71" fmla="*/ 64 h 126"/>
                <a:gd name="T72" fmla="*/ 36 w 130"/>
                <a:gd name="T73" fmla="*/ 58 h 126"/>
                <a:gd name="T74" fmla="*/ 40 w 130"/>
                <a:gd name="T75" fmla="*/ 56 h 126"/>
                <a:gd name="T76" fmla="*/ 44 w 130"/>
                <a:gd name="T77" fmla="*/ 54 h 126"/>
                <a:gd name="T78" fmla="*/ 44 w 130"/>
                <a:gd name="T79" fmla="*/ 50 h 126"/>
                <a:gd name="T80" fmla="*/ 48 w 130"/>
                <a:gd name="T81" fmla="*/ 44 h 126"/>
                <a:gd name="T82" fmla="*/ 44 w 130"/>
                <a:gd name="T83" fmla="*/ 40 h 126"/>
                <a:gd name="T84" fmla="*/ 44 w 130"/>
                <a:gd name="T85" fmla="*/ 36 h 126"/>
                <a:gd name="T86" fmla="*/ 42 w 130"/>
                <a:gd name="T87" fmla="*/ 32 h 126"/>
                <a:gd name="T88" fmla="*/ 38 w 130"/>
                <a:gd name="T89" fmla="*/ 26 h 126"/>
                <a:gd name="T90" fmla="*/ 36 w 130"/>
                <a:gd name="T91" fmla="*/ 24 h 126"/>
                <a:gd name="T92" fmla="*/ 34 w 130"/>
                <a:gd name="T93" fmla="*/ 22 h 126"/>
                <a:gd name="T94" fmla="*/ 32 w 130"/>
                <a:gd name="T95" fmla="*/ 16 h 126"/>
                <a:gd name="T96" fmla="*/ 32 w 130"/>
                <a:gd name="T97" fmla="*/ 16 h 126"/>
                <a:gd name="T98" fmla="*/ 6 w 130"/>
                <a:gd name="T99" fmla="*/ 82 h 126"/>
                <a:gd name="T100" fmla="*/ 2 w 130"/>
                <a:gd name="T101" fmla="*/ 82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30" h="126">
                  <a:moveTo>
                    <a:pt x="32" y="16"/>
                  </a:moveTo>
                  <a:lnTo>
                    <a:pt x="34" y="14"/>
                  </a:lnTo>
                  <a:lnTo>
                    <a:pt x="36" y="14"/>
                  </a:lnTo>
                  <a:lnTo>
                    <a:pt x="36" y="12"/>
                  </a:lnTo>
                  <a:lnTo>
                    <a:pt x="38" y="10"/>
                  </a:lnTo>
                  <a:lnTo>
                    <a:pt x="40" y="10"/>
                  </a:lnTo>
                  <a:lnTo>
                    <a:pt x="42" y="6"/>
                  </a:lnTo>
                  <a:lnTo>
                    <a:pt x="48" y="0"/>
                  </a:lnTo>
                  <a:lnTo>
                    <a:pt x="50" y="2"/>
                  </a:lnTo>
                  <a:lnTo>
                    <a:pt x="52" y="2"/>
                  </a:lnTo>
                  <a:lnTo>
                    <a:pt x="54" y="2"/>
                  </a:lnTo>
                  <a:lnTo>
                    <a:pt x="54" y="10"/>
                  </a:lnTo>
                  <a:lnTo>
                    <a:pt x="56" y="12"/>
                  </a:lnTo>
                  <a:lnTo>
                    <a:pt x="58" y="12"/>
                  </a:lnTo>
                  <a:lnTo>
                    <a:pt x="60" y="12"/>
                  </a:lnTo>
                  <a:lnTo>
                    <a:pt x="64" y="12"/>
                  </a:lnTo>
                  <a:lnTo>
                    <a:pt x="70" y="12"/>
                  </a:lnTo>
                  <a:lnTo>
                    <a:pt x="72" y="14"/>
                  </a:lnTo>
                  <a:lnTo>
                    <a:pt x="78" y="18"/>
                  </a:lnTo>
                  <a:lnTo>
                    <a:pt x="80" y="20"/>
                  </a:lnTo>
                  <a:lnTo>
                    <a:pt x="82" y="22"/>
                  </a:lnTo>
                  <a:lnTo>
                    <a:pt x="84" y="24"/>
                  </a:lnTo>
                  <a:lnTo>
                    <a:pt x="88" y="24"/>
                  </a:lnTo>
                  <a:lnTo>
                    <a:pt x="92" y="24"/>
                  </a:lnTo>
                  <a:lnTo>
                    <a:pt x="94" y="24"/>
                  </a:lnTo>
                  <a:lnTo>
                    <a:pt x="96" y="26"/>
                  </a:lnTo>
                  <a:lnTo>
                    <a:pt x="98" y="26"/>
                  </a:lnTo>
                  <a:lnTo>
                    <a:pt x="102" y="24"/>
                  </a:lnTo>
                  <a:lnTo>
                    <a:pt x="104" y="20"/>
                  </a:lnTo>
                  <a:lnTo>
                    <a:pt x="106" y="18"/>
                  </a:lnTo>
                  <a:lnTo>
                    <a:pt x="108" y="18"/>
                  </a:lnTo>
                  <a:lnTo>
                    <a:pt x="110" y="18"/>
                  </a:lnTo>
                  <a:lnTo>
                    <a:pt x="112" y="16"/>
                  </a:lnTo>
                  <a:lnTo>
                    <a:pt x="116" y="16"/>
                  </a:lnTo>
                  <a:lnTo>
                    <a:pt x="118" y="16"/>
                  </a:lnTo>
                  <a:lnTo>
                    <a:pt x="120" y="20"/>
                  </a:lnTo>
                  <a:lnTo>
                    <a:pt x="122" y="20"/>
                  </a:lnTo>
                  <a:lnTo>
                    <a:pt x="128" y="20"/>
                  </a:lnTo>
                  <a:lnTo>
                    <a:pt x="130" y="20"/>
                  </a:lnTo>
                  <a:lnTo>
                    <a:pt x="118" y="30"/>
                  </a:lnTo>
                  <a:lnTo>
                    <a:pt x="118" y="80"/>
                  </a:lnTo>
                  <a:lnTo>
                    <a:pt x="128" y="88"/>
                  </a:lnTo>
                  <a:lnTo>
                    <a:pt x="128" y="88"/>
                  </a:lnTo>
                  <a:lnTo>
                    <a:pt x="124" y="92"/>
                  </a:lnTo>
                  <a:lnTo>
                    <a:pt x="122" y="94"/>
                  </a:lnTo>
                  <a:lnTo>
                    <a:pt x="120" y="94"/>
                  </a:lnTo>
                  <a:lnTo>
                    <a:pt x="122" y="96"/>
                  </a:lnTo>
                  <a:lnTo>
                    <a:pt x="116" y="98"/>
                  </a:lnTo>
                  <a:lnTo>
                    <a:pt x="116" y="100"/>
                  </a:lnTo>
                  <a:lnTo>
                    <a:pt x="112" y="100"/>
                  </a:lnTo>
                  <a:lnTo>
                    <a:pt x="110" y="102"/>
                  </a:lnTo>
                  <a:lnTo>
                    <a:pt x="110" y="102"/>
                  </a:lnTo>
                  <a:lnTo>
                    <a:pt x="108" y="104"/>
                  </a:lnTo>
                  <a:lnTo>
                    <a:pt x="108" y="106"/>
                  </a:lnTo>
                  <a:lnTo>
                    <a:pt x="108" y="106"/>
                  </a:lnTo>
                  <a:lnTo>
                    <a:pt x="106" y="110"/>
                  </a:lnTo>
                  <a:lnTo>
                    <a:pt x="104" y="112"/>
                  </a:lnTo>
                  <a:lnTo>
                    <a:pt x="104" y="114"/>
                  </a:lnTo>
                  <a:lnTo>
                    <a:pt x="102" y="118"/>
                  </a:lnTo>
                  <a:lnTo>
                    <a:pt x="98" y="126"/>
                  </a:lnTo>
                  <a:lnTo>
                    <a:pt x="96" y="126"/>
                  </a:lnTo>
                  <a:lnTo>
                    <a:pt x="94" y="126"/>
                  </a:lnTo>
                  <a:lnTo>
                    <a:pt x="80" y="116"/>
                  </a:lnTo>
                  <a:lnTo>
                    <a:pt x="78" y="114"/>
                  </a:lnTo>
                  <a:lnTo>
                    <a:pt x="78" y="112"/>
                  </a:lnTo>
                  <a:lnTo>
                    <a:pt x="78" y="112"/>
                  </a:lnTo>
                  <a:lnTo>
                    <a:pt x="76" y="106"/>
                  </a:lnTo>
                  <a:lnTo>
                    <a:pt x="30" y="80"/>
                  </a:lnTo>
                  <a:lnTo>
                    <a:pt x="28" y="80"/>
                  </a:lnTo>
                  <a:lnTo>
                    <a:pt x="30" y="70"/>
                  </a:lnTo>
                  <a:lnTo>
                    <a:pt x="32" y="66"/>
                  </a:lnTo>
                  <a:lnTo>
                    <a:pt x="34" y="64"/>
                  </a:lnTo>
                  <a:lnTo>
                    <a:pt x="34" y="60"/>
                  </a:lnTo>
                  <a:lnTo>
                    <a:pt x="36" y="58"/>
                  </a:lnTo>
                  <a:lnTo>
                    <a:pt x="38" y="56"/>
                  </a:lnTo>
                  <a:lnTo>
                    <a:pt x="40" y="56"/>
                  </a:lnTo>
                  <a:lnTo>
                    <a:pt x="40" y="54"/>
                  </a:lnTo>
                  <a:lnTo>
                    <a:pt x="44" y="54"/>
                  </a:lnTo>
                  <a:lnTo>
                    <a:pt x="44" y="50"/>
                  </a:lnTo>
                  <a:lnTo>
                    <a:pt x="44" y="50"/>
                  </a:lnTo>
                  <a:lnTo>
                    <a:pt x="46" y="46"/>
                  </a:lnTo>
                  <a:lnTo>
                    <a:pt x="48" y="44"/>
                  </a:lnTo>
                  <a:lnTo>
                    <a:pt x="46" y="40"/>
                  </a:lnTo>
                  <a:lnTo>
                    <a:pt x="44" y="40"/>
                  </a:lnTo>
                  <a:lnTo>
                    <a:pt x="46" y="38"/>
                  </a:lnTo>
                  <a:lnTo>
                    <a:pt x="44" y="36"/>
                  </a:lnTo>
                  <a:lnTo>
                    <a:pt x="42" y="36"/>
                  </a:lnTo>
                  <a:lnTo>
                    <a:pt x="42" y="32"/>
                  </a:lnTo>
                  <a:lnTo>
                    <a:pt x="38" y="30"/>
                  </a:lnTo>
                  <a:lnTo>
                    <a:pt x="38" y="26"/>
                  </a:lnTo>
                  <a:lnTo>
                    <a:pt x="38" y="24"/>
                  </a:lnTo>
                  <a:lnTo>
                    <a:pt x="36" y="24"/>
                  </a:lnTo>
                  <a:lnTo>
                    <a:pt x="36" y="22"/>
                  </a:lnTo>
                  <a:lnTo>
                    <a:pt x="34" y="22"/>
                  </a:lnTo>
                  <a:lnTo>
                    <a:pt x="34" y="18"/>
                  </a:lnTo>
                  <a:lnTo>
                    <a:pt x="32" y="16"/>
                  </a:lnTo>
                  <a:lnTo>
                    <a:pt x="32" y="16"/>
                  </a:lnTo>
                  <a:lnTo>
                    <a:pt x="32" y="16"/>
                  </a:lnTo>
                  <a:close/>
                  <a:moveTo>
                    <a:pt x="0" y="82"/>
                  </a:moveTo>
                  <a:lnTo>
                    <a:pt x="6" y="82"/>
                  </a:lnTo>
                  <a:lnTo>
                    <a:pt x="10" y="82"/>
                  </a:lnTo>
                  <a:lnTo>
                    <a:pt x="2" y="82"/>
                  </a:lnTo>
                  <a:lnTo>
                    <a:pt x="0" y="82"/>
                  </a:lnTo>
                  <a:close/>
                </a:path>
              </a:pathLst>
            </a:custGeom>
            <a:grpFill/>
            <a:ln w="6350">
              <a:solidFill>
                <a:srgbClr val="545454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/>
              <a:endParaRPr lang="en-US" sz="3448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329" name="Lesotho">
              <a:extLst>
                <a:ext uri="{FF2B5EF4-FFF2-40B4-BE49-F238E27FC236}">
                  <a16:creationId xmlns:a16="http://schemas.microsoft.com/office/drawing/2014/main" id="{17B70811-1A66-4153-8581-C4A2145227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8533" y="5118110"/>
              <a:ext cx="53588" cy="53588"/>
            </a:xfrm>
            <a:custGeom>
              <a:avLst/>
              <a:gdLst>
                <a:gd name="T0" fmla="*/ 4 w 28"/>
                <a:gd name="T1" fmla="*/ 22 h 28"/>
                <a:gd name="T2" fmla="*/ 4 w 28"/>
                <a:gd name="T3" fmla="*/ 20 h 28"/>
                <a:gd name="T4" fmla="*/ 4 w 28"/>
                <a:gd name="T5" fmla="*/ 18 h 28"/>
                <a:gd name="T6" fmla="*/ 4 w 28"/>
                <a:gd name="T7" fmla="*/ 16 h 28"/>
                <a:gd name="T8" fmla="*/ 2 w 28"/>
                <a:gd name="T9" fmla="*/ 16 h 28"/>
                <a:gd name="T10" fmla="*/ 0 w 28"/>
                <a:gd name="T11" fmla="*/ 14 h 28"/>
                <a:gd name="T12" fmla="*/ 2 w 28"/>
                <a:gd name="T13" fmla="*/ 12 h 28"/>
                <a:gd name="T14" fmla="*/ 6 w 28"/>
                <a:gd name="T15" fmla="*/ 10 h 28"/>
                <a:gd name="T16" fmla="*/ 6 w 28"/>
                <a:gd name="T17" fmla="*/ 6 h 28"/>
                <a:gd name="T18" fmla="*/ 10 w 28"/>
                <a:gd name="T19" fmla="*/ 4 h 28"/>
                <a:gd name="T20" fmla="*/ 14 w 28"/>
                <a:gd name="T21" fmla="*/ 4 h 28"/>
                <a:gd name="T22" fmla="*/ 14 w 28"/>
                <a:gd name="T23" fmla="*/ 2 h 28"/>
                <a:gd name="T24" fmla="*/ 16 w 28"/>
                <a:gd name="T25" fmla="*/ 0 h 28"/>
                <a:gd name="T26" fmla="*/ 18 w 28"/>
                <a:gd name="T27" fmla="*/ 0 h 28"/>
                <a:gd name="T28" fmla="*/ 18 w 28"/>
                <a:gd name="T29" fmla="*/ 0 h 28"/>
                <a:gd name="T30" fmla="*/ 20 w 28"/>
                <a:gd name="T31" fmla="*/ 0 h 28"/>
                <a:gd name="T32" fmla="*/ 20 w 28"/>
                <a:gd name="T33" fmla="*/ 0 h 28"/>
                <a:gd name="T34" fmla="*/ 22 w 28"/>
                <a:gd name="T35" fmla="*/ 2 h 28"/>
                <a:gd name="T36" fmla="*/ 24 w 28"/>
                <a:gd name="T37" fmla="*/ 0 h 28"/>
                <a:gd name="T38" fmla="*/ 26 w 28"/>
                <a:gd name="T39" fmla="*/ 4 h 28"/>
                <a:gd name="T40" fmla="*/ 28 w 28"/>
                <a:gd name="T41" fmla="*/ 8 h 28"/>
                <a:gd name="T42" fmla="*/ 28 w 28"/>
                <a:gd name="T43" fmla="*/ 12 h 28"/>
                <a:gd name="T44" fmla="*/ 26 w 28"/>
                <a:gd name="T45" fmla="*/ 14 h 28"/>
                <a:gd name="T46" fmla="*/ 24 w 28"/>
                <a:gd name="T47" fmla="*/ 14 h 28"/>
                <a:gd name="T48" fmla="*/ 24 w 28"/>
                <a:gd name="T49" fmla="*/ 16 h 28"/>
                <a:gd name="T50" fmla="*/ 26 w 28"/>
                <a:gd name="T51" fmla="*/ 16 h 28"/>
                <a:gd name="T52" fmla="*/ 24 w 28"/>
                <a:gd name="T53" fmla="*/ 18 h 28"/>
                <a:gd name="T54" fmla="*/ 24 w 28"/>
                <a:gd name="T55" fmla="*/ 20 h 28"/>
                <a:gd name="T56" fmla="*/ 22 w 28"/>
                <a:gd name="T57" fmla="*/ 20 h 28"/>
                <a:gd name="T58" fmla="*/ 20 w 28"/>
                <a:gd name="T59" fmla="*/ 20 h 28"/>
                <a:gd name="T60" fmla="*/ 18 w 28"/>
                <a:gd name="T61" fmla="*/ 22 h 28"/>
                <a:gd name="T62" fmla="*/ 16 w 28"/>
                <a:gd name="T63" fmla="*/ 22 h 28"/>
                <a:gd name="T64" fmla="*/ 14 w 28"/>
                <a:gd name="T65" fmla="*/ 24 h 28"/>
                <a:gd name="T66" fmla="*/ 14 w 28"/>
                <a:gd name="T67" fmla="*/ 26 h 28"/>
                <a:gd name="T68" fmla="*/ 12 w 28"/>
                <a:gd name="T69" fmla="*/ 26 h 28"/>
                <a:gd name="T70" fmla="*/ 10 w 28"/>
                <a:gd name="T71" fmla="*/ 28 h 28"/>
                <a:gd name="T72" fmla="*/ 8 w 28"/>
                <a:gd name="T73" fmla="*/ 26 h 28"/>
                <a:gd name="T74" fmla="*/ 6 w 28"/>
                <a:gd name="T75" fmla="*/ 24 h 28"/>
                <a:gd name="T76" fmla="*/ 4 w 28"/>
                <a:gd name="T77" fmla="*/ 2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8" h="28">
                  <a:moveTo>
                    <a:pt x="4" y="22"/>
                  </a:moveTo>
                  <a:lnTo>
                    <a:pt x="4" y="20"/>
                  </a:lnTo>
                  <a:lnTo>
                    <a:pt x="4" y="18"/>
                  </a:lnTo>
                  <a:lnTo>
                    <a:pt x="4" y="16"/>
                  </a:lnTo>
                  <a:lnTo>
                    <a:pt x="2" y="16"/>
                  </a:lnTo>
                  <a:lnTo>
                    <a:pt x="0" y="14"/>
                  </a:lnTo>
                  <a:lnTo>
                    <a:pt x="2" y="12"/>
                  </a:lnTo>
                  <a:lnTo>
                    <a:pt x="6" y="10"/>
                  </a:lnTo>
                  <a:lnTo>
                    <a:pt x="6" y="6"/>
                  </a:lnTo>
                  <a:lnTo>
                    <a:pt x="10" y="4"/>
                  </a:lnTo>
                  <a:lnTo>
                    <a:pt x="14" y="4"/>
                  </a:lnTo>
                  <a:lnTo>
                    <a:pt x="14" y="2"/>
                  </a:lnTo>
                  <a:lnTo>
                    <a:pt x="16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20" y="0"/>
                  </a:lnTo>
                  <a:lnTo>
                    <a:pt x="20" y="0"/>
                  </a:lnTo>
                  <a:lnTo>
                    <a:pt x="22" y="2"/>
                  </a:lnTo>
                  <a:lnTo>
                    <a:pt x="24" y="0"/>
                  </a:lnTo>
                  <a:lnTo>
                    <a:pt x="26" y="4"/>
                  </a:lnTo>
                  <a:lnTo>
                    <a:pt x="28" y="8"/>
                  </a:lnTo>
                  <a:lnTo>
                    <a:pt x="28" y="12"/>
                  </a:lnTo>
                  <a:lnTo>
                    <a:pt x="26" y="14"/>
                  </a:lnTo>
                  <a:lnTo>
                    <a:pt x="24" y="14"/>
                  </a:lnTo>
                  <a:lnTo>
                    <a:pt x="24" y="16"/>
                  </a:lnTo>
                  <a:lnTo>
                    <a:pt x="26" y="16"/>
                  </a:lnTo>
                  <a:lnTo>
                    <a:pt x="24" y="18"/>
                  </a:lnTo>
                  <a:lnTo>
                    <a:pt x="24" y="20"/>
                  </a:lnTo>
                  <a:lnTo>
                    <a:pt x="22" y="20"/>
                  </a:lnTo>
                  <a:lnTo>
                    <a:pt x="20" y="20"/>
                  </a:lnTo>
                  <a:lnTo>
                    <a:pt x="18" y="22"/>
                  </a:lnTo>
                  <a:lnTo>
                    <a:pt x="16" y="22"/>
                  </a:lnTo>
                  <a:lnTo>
                    <a:pt x="14" y="24"/>
                  </a:lnTo>
                  <a:lnTo>
                    <a:pt x="14" y="26"/>
                  </a:lnTo>
                  <a:lnTo>
                    <a:pt x="12" y="26"/>
                  </a:lnTo>
                  <a:lnTo>
                    <a:pt x="10" y="28"/>
                  </a:lnTo>
                  <a:lnTo>
                    <a:pt x="8" y="26"/>
                  </a:lnTo>
                  <a:lnTo>
                    <a:pt x="6" y="24"/>
                  </a:lnTo>
                  <a:lnTo>
                    <a:pt x="4" y="22"/>
                  </a:lnTo>
                  <a:close/>
                </a:path>
              </a:pathLst>
            </a:custGeom>
            <a:grpFill/>
            <a:ln w="6350">
              <a:solidFill>
                <a:srgbClr val="545454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/>
              <a:endParaRPr lang="en-US" sz="3448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330" name="Jordan">
              <a:extLst>
                <a:ext uri="{FF2B5EF4-FFF2-40B4-BE49-F238E27FC236}">
                  <a16:creationId xmlns:a16="http://schemas.microsoft.com/office/drawing/2014/main" id="{86CEA563-8301-436E-BC65-55A34F3D0512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9919" y="3602333"/>
              <a:ext cx="91865" cy="114832"/>
            </a:xfrm>
            <a:custGeom>
              <a:avLst/>
              <a:gdLst>
                <a:gd name="T0" fmla="*/ 0 w 48"/>
                <a:gd name="T1" fmla="*/ 52 h 60"/>
                <a:gd name="T2" fmla="*/ 0 w 48"/>
                <a:gd name="T3" fmla="*/ 52 h 60"/>
                <a:gd name="T4" fmla="*/ 0 w 48"/>
                <a:gd name="T5" fmla="*/ 50 h 60"/>
                <a:gd name="T6" fmla="*/ 0 w 48"/>
                <a:gd name="T7" fmla="*/ 48 h 60"/>
                <a:gd name="T8" fmla="*/ 0 w 48"/>
                <a:gd name="T9" fmla="*/ 46 h 60"/>
                <a:gd name="T10" fmla="*/ 2 w 48"/>
                <a:gd name="T11" fmla="*/ 42 h 60"/>
                <a:gd name="T12" fmla="*/ 2 w 48"/>
                <a:gd name="T13" fmla="*/ 40 h 60"/>
                <a:gd name="T14" fmla="*/ 2 w 48"/>
                <a:gd name="T15" fmla="*/ 40 h 60"/>
                <a:gd name="T16" fmla="*/ 2 w 48"/>
                <a:gd name="T17" fmla="*/ 36 h 60"/>
                <a:gd name="T18" fmla="*/ 4 w 48"/>
                <a:gd name="T19" fmla="*/ 34 h 60"/>
                <a:gd name="T20" fmla="*/ 4 w 48"/>
                <a:gd name="T21" fmla="*/ 32 h 60"/>
                <a:gd name="T22" fmla="*/ 4 w 48"/>
                <a:gd name="T23" fmla="*/ 22 h 60"/>
                <a:gd name="T24" fmla="*/ 4 w 48"/>
                <a:gd name="T25" fmla="*/ 20 h 60"/>
                <a:gd name="T26" fmla="*/ 4 w 48"/>
                <a:gd name="T27" fmla="*/ 16 h 60"/>
                <a:gd name="T28" fmla="*/ 4 w 48"/>
                <a:gd name="T29" fmla="*/ 16 h 60"/>
                <a:gd name="T30" fmla="*/ 4 w 48"/>
                <a:gd name="T31" fmla="*/ 14 h 60"/>
                <a:gd name="T32" fmla="*/ 4 w 48"/>
                <a:gd name="T33" fmla="*/ 12 h 60"/>
                <a:gd name="T34" fmla="*/ 6 w 48"/>
                <a:gd name="T35" fmla="*/ 12 h 60"/>
                <a:gd name="T36" fmla="*/ 6 w 48"/>
                <a:gd name="T37" fmla="*/ 10 h 60"/>
                <a:gd name="T38" fmla="*/ 8 w 48"/>
                <a:gd name="T39" fmla="*/ 10 h 60"/>
                <a:gd name="T40" fmla="*/ 8 w 48"/>
                <a:gd name="T41" fmla="*/ 10 h 60"/>
                <a:gd name="T42" fmla="*/ 14 w 48"/>
                <a:gd name="T43" fmla="*/ 12 h 60"/>
                <a:gd name="T44" fmla="*/ 16 w 48"/>
                <a:gd name="T45" fmla="*/ 14 h 60"/>
                <a:gd name="T46" fmla="*/ 16 w 48"/>
                <a:gd name="T47" fmla="*/ 14 h 60"/>
                <a:gd name="T48" fmla="*/ 18 w 48"/>
                <a:gd name="T49" fmla="*/ 14 h 60"/>
                <a:gd name="T50" fmla="*/ 42 w 48"/>
                <a:gd name="T51" fmla="*/ 0 h 60"/>
                <a:gd name="T52" fmla="*/ 48 w 48"/>
                <a:gd name="T53" fmla="*/ 14 h 60"/>
                <a:gd name="T54" fmla="*/ 48 w 48"/>
                <a:gd name="T55" fmla="*/ 14 h 60"/>
                <a:gd name="T56" fmla="*/ 44 w 48"/>
                <a:gd name="T57" fmla="*/ 20 h 60"/>
                <a:gd name="T58" fmla="*/ 26 w 48"/>
                <a:gd name="T59" fmla="*/ 26 h 60"/>
                <a:gd name="T60" fmla="*/ 40 w 48"/>
                <a:gd name="T61" fmla="*/ 40 h 60"/>
                <a:gd name="T62" fmla="*/ 34 w 48"/>
                <a:gd name="T63" fmla="*/ 46 h 60"/>
                <a:gd name="T64" fmla="*/ 34 w 48"/>
                <a:gd name="T65" fmla="*/ 50 h 60"/>
                <a:gd name="T66" fmla="*/ 24 w 48"/>
                <a:gd name="T67" fmla="*/ 52 h 60"/>
                <a:gd name="T68" fmla="*/ 14 w 48"/>
                <a:gd name="T69" fmla="*/ 60 h 60"/>
                <a:gd name="T70" fmla="*/ 2 w 48"/>
                <a:gd name="T71" fmla="*/ 56 h 60"/>
                <a:gd name="T72" fmla="*/ 0 w 48"/>
                <a:gd name="T73" fmla="*/ 56 h 60"/>
                <a:gd name="T74" fmla="*/ 0 w 48"/>
                <a:gd name="T75" fmla="*/ 56 h 60"/>
                <a:gd name="T76" fmla="*/ 0 w 48"/>
                <a:gd name="T77" fmla="*/ 54 h 60"/>
                <a:gd name="T78" fmla="*/ 0 w 48"/>
                <a:gd name="T79" fmla="*/ 52 h 60"/>
                <a:gd name="T80" fmla="*/ 0 w 48"/>
                <a:gd name="T81" fmla="*/ 5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8" h="60">
                  <a:moveTo>
                    <a:pt x="0" y="52"/>
                  </a:moveTo>
                  <a:lnTo>
                    <a:pt x="0" y="52"/>
                  </a:lnTo>
                  <a:lnTo>
                    <a:pt x="0" y="50"/>
                  </a:lnTo>
                  <a:lnTo>
                    <a:pt x="0" y="48"/>
                  </a:lnTo>
                  <a:lnTo>
                    <a:pt x="0" y="46"/>
                  </a:lnTo>
                  <a:lnTo>
                    <a:pt x="2" y="42"/>
                  </a:lnTo>
                  <a:lnTo>
                    <a:pt x="2" y="40"/>
                  </a:lnTo>
                  <a:lnTo>
                    <a:pt x="2" y="40"/>
                  </a:lnTo>
                  <a:lnTo>
                    <a:pt x="2" y="36"/>
                  </a:lnTo>
                  <a:lnTo>
                    <a:pt x="4" y="34"/>
                  </a:lnTo>
                  <a:lnTo>
                    <a:pt x="4" y="32"/>
                  </a:lnTo>
                  <a:lnTo>
                    <a:pt x="4" y="22"/>
                  </a:lnTo>
                  <a:lnTo>
                    <a:pt x="4" y="20"/>
                  </a:lnTo>
                  <a:lnTo>
                    <a:pt x="4" y="16"/>
                  </a:lnTo>
                  <a:lnTo>
                    <a:pt x="4" y="16"/>
                  </a:lnTo>
                  <a:lnTo>
                    <a:pt x="4" y="14"/>
                  </a:lnTo>
                  <a:lnTo>
                    <a:pt x="4" y="12"/>
                  </a:lnTo>
                  <a:lnTo>
                    <a:pt x="6" y="12"/>
                  </a:lnTo>
                  <a:lnTo>
                    <a:pt x="6" y="10"/>
                  </a:lnTo>
                  <a:lnTo>
                    <a:pt x="8" y="10"/>
                  </a:lnTo>
                  <a:lnTo>
                    <a:pt x="8" y="10"/>
                  </a:lnTo>
                  <a:lnTo>
                    <a:pt x="14" y="12"/>
                  </a:lnTo>
                  <a:lnTo>
                    <a:pt x="16" y="14"/>
                  </a:lnTo>
                  <a:lnTo>
                    <a:pt x="16" y="14"/>
                  </a:lnTo>
                  <a:lnTo>
                    <a:pt x="18" y="14"/>
                  </a:lnTo>
                  <a:lnTo>
                    <a:pt x="42" y="0"/>
                  </a:lnTo>
                  <a:lnTo>
                    <a:pt x="48" y="14"/>
                  </a:lnTo>
                  <a:lnTo>
                    <a:pt x="48" y="14"/>
                  </a:lnTo>
                  <a:lnTo>
                    <a:pt x="44" y="20"/>
                  </a:lnTo>
                  <a:lnTo>
                    <a:pt x="26" y="26"/>
                  </a:lnTo>
                  <a:lnTo>
                    <a:pt x="40" y="40"/>
                  </a:lnTo>
                  <a:lnTo>
                    <a:pt x="34" y="46"/>
                  </a:lnTo>
                  <a:lnTo>
                    <a:pt x="34" y="50"/>
                  </a:lnTo>
                  <a:lnTo>
                    <a:pt x="24" y="52"/>
                  </a:lnTo>
                  <a:lnTo>
                    <a:pt x="14" y="60"/>
                  </a:lnTo>
                  <a:lnTo>
                    <a:pt x="2" y="56"/>
                  </a:lnTo>
                  <a:lnTo>
                    <a:pt x="0" y="56"/>
                  </a:lnTo>
                  <a:lnTo>
                    <a:pt x="0" y="56"/>
                  </a:lnTo>
                  <a:lnTo>
                    <a:pt x="0" y="54"/>
                  </a:lnTo>
                  <a:lnTo>
                    <a:pt x="0" y="52"/>
                  </a:lnTo>
                  <a:lnTo>
                    <a:pt x="0" y="52"/>
                  </a:lnTo>
                  <a:close/>
                </a:path>
              </a:pathLst>
            </a:custGeom>
            <a:grpFill/>
            <a:ln w="6350">
              <a:solidFill>
                <a:srgbClr val="545454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/>
              <a:endParaRPr lang="en-US" sz="3448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331" name="Jerusalem">
              <a:extLst>
                <a:ext uri="{FF2B5EF4-FFF2-40B4-BE49-F238E27FC236}">
                  <a16:creationId xmlns:a16="http://schemas.microsoft.com/office/drawing/2014/main" id="{21598153-F5DC-4F30-BEEE-948F1066724A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6091" y="3625299"/>
              <a:ext cx="11483" cy="30622"/>
            </a:xfrm>
            <a:custGeom>
              <a:avLst/>
              <a:gdLst>
                <a:gd name="T0" fmla="*/ 4 w 6"/>
                <a:gd name="T1" fmla="*/ 14 h 16"/>
                <a:gd name="T2" fmla="*/ 2 w 6"/>
                <a:gd name="T3" fmla="*/ 14 h 16"/>
                <a:gd name="T4" fmla="*/ 2 w 6"/>
                <a:gd name="T5" fmla="*/ 16 h 16"/>
                <a:gd name="T6" fmla="*/ 0 w 6"/>
                <a:gd name="T7" fmla="*/ 14 h 16"/>
                <a:gd name="T8" fmla="*/ 0 w 6"/>
                <a:gd name="T9" fmla="*/ 10 h 16"/>
                <a:gd name="T10" fmla="*/ 0 w 6"/>
                <a:gd name="T11" fmla="*/ 4 h 16"/>
                <a:gd name="T12" fmla="*/ 0 w 6"/>
                <a:gd name="T13" fmla="*/ 4 h 16"/>
                <a:gd name="T14" fmla="*/ 0 w 6"/>
                <a:gd name="T15" fmla="*/ 0 h 16"/>
                <a:gd name="T16" fmla="*/ 4 w 6"/>
                <a:gd name="T17" fmla="*/ 0 h 16"/>
                <a:gd name="T18" fmla="*/ 4 w 6"/>
                <a:gd name="T19" fmla="*/ 2 h 16"/>
                <a:gd name="T20" fmla="*/ 4 w 6"/>
                <a:gd name="T21" fmla="*/ 2 h 16"/>
                <a:gd name="T22" fmla="*/ 6 w 6"/>
                <a:gd name="T23" fmla="*/ 2 h 16"/>
                <a:gd name="T24" fmla="*/ 6 w 6"/>
                <a:gd name="T25" fmla="*/ 2 h 16"/>
                <a:gd name="T26" fmla="*/ 6 w 6"/>
                <a:gd name="T27" fmla="*/ 4 h 16"/>
                <a:gd name="T28" fmla="*/ 6 w 6"/>
                <a:gd name="T29" fmla="*/ 4 h 16"/>
                <a:gd name="T30" fmla="*/ 6 w 6"/>
                <a:gd name="T31" fmla="*/ 8 h 16"/>
                <a:gd name="T32" fmla="*/ 6 w 6"/>
                <a:gd name="T33" fmla="*/ 10 h 16"/>
                <a:gd name="T34" fmla="*/ 6 w 6"/>
                <a:gd name="T35" fmla="*/ 14 h 16"/>
                <a:gd name="T36" fmla="*/ 4 w 6"/>
                <a:gd name="T37" fmla="*/ 1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" h="16">
                  <a:moveTo>
                    <a:pt x="4" y="14"/>
                  </a:moveTo>
                  <a:lnTo>
                    <a:pt x="2" y="14"/>
                  </a:lnTo>
                  <a:lnTo>
                    <a:pt x="2" y="16"/>
                  </a:lnTo>
                  <a:lnTo>
                    <a:pt x="0" y="14"/>
                  </a:lnTo>
                  <a:lnTo>
                    <a:pt x="0" y="10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0"/>
                  </a:lnTo>
                  <a:lnTo>
                    <a:pt x="4" y="0"/>
                  </a:lnTo>
                  <a:lnTo>
                    <a:pt x="4" y="2"/>
                  </a:lnTo>
                  <a:lnTo>
                    <a:pt x="4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6" y="4"/>
                  </a:lnTo>
                  <a:lnTo>
                    <a:pt x="6" y="4"/>
                  </a:lnTo>
                  <a:lnTo>
                    <a:pt x="6" y="8"/>
                  </a:lnTo>
                  <a:lnTo>
                    <a:pt x="6" y="10"/>
                  </a:lnTo>
                  <a:lnTo>
                    <a:pt x="6" y="14"/>
                  </a:lnTo>
                  <a:lnTo>
                    <a:pt x="4" y="14"/>
                  </a:lnTo>
                  <a:close/>
                </a:path>
              </a:pathLst>
            </a:custGeom>
            <a:grpFill/>
            <a:ln w="6350">
              <a:solidFill>
                <a:srgbClr val="545454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/>
              <a:endParaRPr lang="en-US" sz="3448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332" name="Italy">
              <a:extLst>
                <a:ext uri="{FF2B5EF4-FFF2-40B4-BE49-F238E27FC236}">
                  <a16:creationId xmlns:a16="http://schemas.microsoft.com/office/drawing/2014/main" id="{AF091EE2-DC20-4003-AB95-ADEB96DEEE7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3895" y="3215733"/>
              <a:ext cx="267941" cy="306218"/>
            </a:xfrm>
            <a:custGeom>
              <a:avLst/>
              <a:gdLst>
                <a:gd name="T0" fmla="*/ 4 w 140"/>
                <a:gd name="T1" fmla="*/ 42 h 160"/>
                <a:gd name="T2" fmla="*/ 6 w 140"/>
                <a:gd name="T3" fmla="*/ 26 h 160"/>
                <a:gd name="T4" fmla="*/ 12 w 140"/>
                <a:gd name="T5" fmla="*/ 18 h 160"/>
                <a:gd name="T6" fmla="*/ 26 w 140"/>
                <a:gd name="T7" fmla="*/ 18 h 160"/>
                <a:gd name="T8" fmla="*/ 36 w 140"/>
                <a:gd name="T9" fmla="*/ 14 h 160"/>
                <a:gd name="T10" fmla="*/ 46 w 140"/>
                <a:gd name="T11" fmla="*/ 2 h 160"/>
                <a:gd name="T12" fmla="*/ 64 w 140"/>
                <a:gd name="T13" fmla="*/ 4 h 160"/>
                <a:gd name="T14" fmla="*/ 80 w 140"/>
                <a:gd name="T15" fmla="*/ 14 h 160"/>
                <a:gd name="T16" fmla="*/ 74 w 140"/>
                <a:gd name="T17" fmla="*/ 22 h 160"/>
                <a:gd name="T18" fmla="*/ 64 w 140"/>
                <a:gd name="T19" fmla="*/ 30 h 160"/>
                <a:gd name="T20" fmla="*/ 66 w 140"/>
                <a:gd name="T21" fmla="*/ 42 h 160"/>
                <a:gd name="T22" fmla="*/ 78 w 140"/>
                <a:gd name="T23" fmla="*/ 52 h 160"/>
                <a:gd name="T24" fmla="*/ 88 w 140"/>
                <a:gd name="T25" fmla="*/ 68 h 160"/>
                <a:gd name="T26" fmla="*/ 100 w 140"/>
                <a:gd name="T27" fmla="*/ 78 h 160"/>
                <a:gd name="T28" fmla="*/ 112 w 140"/>
                <a:gd name="T29" fmla="*/ 80 h 160"/>
                <a:gd name="T30" fmla="*/ 112 w 140"/>
                <a:gd name="T31" fmla="*/ 88 h 160"/>
                <a:gd name="T32" fmla="*/ 138 w 140"/>
                <a:gd name="T33" fmla="*/ 100 h 160"/>
                <a:gd name="T34" fmla="*/ 140 w 140"/>
                <a:gd name="T35" fmla="*/ 110 h 160"/>
                <a:gd name="T36" fmla="*/ 134 w 140"/>
                <a:gd name="T37" fmla="*/ 106 h 160"/>
                <a:gd name="T38" fmla="*/ 126 w 140"/>
                <a:gd name="T39" fmla="*/ 100 h 160"/>
                <a:gd name="T40" fmla="*/ 120 w 140"/>
                <a:gd name="T41" fmla="*/ 108 h 160"/>
                <a:gd name="T42" fmla="*/ 122 w 140"/>
                <a:gd name="T43" fmla="*/ 114 h 160"/>
                <a:gd name="T44" fmla="*/ 126 w 140"/>
                <a:gd name="T45" fmla="*/ 126 h 160"/>
                <a:gd name="T46" fmla="*/ 116 w 140"/>
                <a:gd name="T47" fmla="*/ 138 h 160"/>
                <a:gd name="T48" fmla="*/ 110 w 140"/>
                <a:gd name="T49" fmla="*/ 136 h 160"/>
                <a:gd name="T50" fmla="*/ 112 w 140"/>
                <a:gd name="T51" fmla="*/ 128 h 160"/>
                <a:gd name="T52" fmla="*/ 112 w 140"/>
                <a:gd name="T53" fmla="*/ 118 h 160"/>
                <a:gd name="T54" fmla="*/ 106 w 140"/>
                <a:gd name="T55" fmla="*/ 108 h 160"/>
                <a:gd name="T56" fmla="*/ 100 w 140"/>
                <a:gd name="T57" fmla="*/ 104 h 160"/>
                <a:gd name="T58" fmla="*/ 94 w 140"/>
                <a:gd name="T59" fmla="*/ 98 h 160"/>
                <a:gd name="T60" fmla="*/ 84 w 140"/>
                <a:gd name="T61" fmla="*/ 90 h 160"/>
                <a:gd name="T62" fmla="*/ 76 w 140"/>
                <a:gd name="T63" fmla="*/ 88 h 160"/>
                <a:gd name="T64" fmla="*/ 60 w 140"/>
                <a:gd name="T65" fmla="*/ 74 h 160"/>
                <a:gd name="T66" fmla="*/ 50 w 140"/>
                <a:gd name="T67" fmla="*/ 64 h 160"/>
                <a:gd name="T68" fmla="*/ 42 w 140"/>
                <a:gd name="T69" fmla="*/ 52 h 160"/>
                <a:gd name="T70" fmla="*/ 34 w 140"/>
                <a:gd name="T71" fmla="*/ 44 h 160"/>
                <a:gd name="T72" fmla="*/ 10 w 140"/>
                <a:gd name="T73" fmla="*/ 52 h 160"/>
                <a:gd name="T74" fmla="*/ 22 w 140"/>
                <a:gd name="T75" fmla="*/ 90 h 160"/>
                <a:gd name="T76" fmla="*/ 52 w 140"/>
                <a:gd name="T77" fmla="*/ 74 h 160"/>
                <a:gd name="T78" fmla="*/ 42 w 140"/>
                <a:gd name="T79" fmla="*/ 68 h 160"/>
                <a:gd name="T80" fmla="*/ 44 w 140"/>
                <a:gd name="T81" fmla="*/ 64 h 160"/>
                <a:gd name="T82" fmla="*/ 30 w 140"/>
                <a:gd name="T83" fmla="*/ 126 h 160"/>
                <a:gd name="T84" fmla="*/ 36 w 140"/>
                <a:gd name="T85" fmla="*/ 122 h 160"/>
                <a:gd name="T86" fmla="*/ 38 w 140"/>
                <a:gd name="T87" fmla="*/ 106 h 160"/>
                <a:gd name="T88" fmla="*/ 36 w 140"/>
                <a:gd name="T89" fmla="*/ 94 h 160"/>
                <a:gd name="T90" fmla="*/ 24 w 140"/>
                <a:gd name="T91" fmla="*/ 96 h 160"/>
                <a:gd name="T92" fmla="*/ 22 w 140"/>
                <a:gd name="T93" fmla="*/ 100 h 160"/>
                <a:gd name="T94" fmla="*/ 22 w 140"/>
                <a:gd name="T95" fmla="*/ 110 h 160"/>
                <a:gd name="T96" fmla="*/ 24 w 140"/>
                <a:gd name="T97" fmla="*/ 118 h 160"/>
                <a:gd name="T98" fmla="*/ 106 w 140"/>
                <a:gd name="T99" fmla="*/ 154 h 160"/>
                <a:gd name="T100" fmla="*/ 108 w 140"/>
                <a:gd name="T101" fmla="*/ 136 h 160"/>
                <a:gd name="T102" fmla="*/ 96 w 140"/>
                <a:gd name="T103" fmla="*/ 138 h 160"/>
                <a:gd name="T104" fmla="*/ 78 w 140"/>
                <a:gd name="T105" fmla="*/ 138 h 160"/>
                <a:gd name="T106" fmla="*/ 74 w 140"/>
                <a:gd name="T107" fmla="*/ 146 h 160"/>
                <a:gd name="T108" fmla="*/ 92 w 140"/>
                <a:gd name="T109" fmla="*/ 154 h 160"/>
                <a:gd name="T110" fmla="*/ 104 w 140"/>
                <a:gd name="T111" fmla="*/ 158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40" h="160">
                  <a:moveTo>
                    <a:pt x="10" y="52"/>
                  </a:moveTo>
                  <a:lnTo>
                    <a:pt x="10" y="48"/>
                  </a:lnTo>
                  <a:lnTo>
                    <a:pt x="12" y="46"/>
                  </a:lnTo>
                  <a:lnTo>
                    <a:pt x="8" y="46"/>
                  </a:lnTo>
                  <a:lnTo>
                    <a:pt x="4" y="42"/>
                  </a:lnTo>
                  <a:lnTo>
                    <a:pt x="4" y="36"/>
                  </a:lnTo>
                  <a:lnTo>
                    <a:pt x="0" y="34"/>
                  </a:lnTo>
                  <a:lnTo>
                    <a:pt x="2" y="30"/>
                  </a:lnTo>
                  <a:lnTo>
                    <a:pt x="6" y="30"/>
                  </a:lnTo>
                  <a:lnTo>
                    <a:pt x="6" y="26"/>
                  </a:lnTo>
                  <a:lnTo>
                    <a:pt x="4" y="24"/>
                  </a:lnTo>
                  <a:lnTo>
                    <a:pt x="4" y="22"/>
                  </a:lnTo>
                  <a:lnTo>
                    <a:pt x="4" y="20"/>
                  </a:lnTo>
                  <a:lnTo>
                    <a:pt x="8" y="20"/>
                  </a:lnTo>
                  <a:lnTo>
                    <a:pt x="12" y="18"/>
                  </a:lnTo>
                  <a:lnTo>
                    <a:pt x="16" y="20"/>
                  </a:lnTo>
                  <a:lnTo>
                    <a:pt x="20" y="12"/>
                  </a:lnTo>
                  <a:lnTo>
                    <a:pt x="22" y="14"/>
                  </a:lnTo>
                  <a:lnTo>
                    <a:pt x="22" y="16"/>
                  </a:lnTo>
                  <a:lnTo>
                    <a:pt x="26" y="18"/>
                  </a:lnTo>
                  <a:lnTo>
                    <a:pt x="28" y="20"/>
                  </a:lnTo>
                  <a:lnTo>
                    <a:pt x="30" y="16"/>
                  </a:lnTo>
                  <a:lnTo>
                    <a:pt x="30" y="12"/>
                  </a:lnTo>
                  <a:lnTo>
                    <a:pt x="36" y="14"/>
                  </a:lnTo>
                  <a:lnTo>
                    <a:pt x="36" y="14"/>
                  </a:lnTo>
                  <a:lnTo>
                    <a:pt x="40" y="16"/>
                  </a:lnTo>
                  <a:lnTo>
                    <a:pt x="40" y="12"/>
                  </a:lnTo>
                  <a:lnTo>
                    <a:pt x="44" y="10"/>
                  </a:lnTo>
                  <a:lnTo>
                    <a:pt x="42" y="6"/>
                  </a:lnTo>
                  <a:lnTo>
                    <a:pt x="46" y="2"/>
                  </a:lnTo>
                  <a:lnTo>
                    <a:pt x="50" y="4"/>
                  </a:lnTo>
                  <a:lnTo>
                    <a:pt x="56" y="0"/>
                  </a:lnTo>
                  <a:lnTo>
                    <a:pt x="58" y="2"/>
                  </a:lnTo>
                  <a:lnTo>
                    <a:pt x="64" y="2"/>
                  </a:lnTo>
                  <a:lnTo>
                    <a:pt x="64" y="4"/>
                  </a:lnTo>
                  <a:lnTo>
                    <a:pt x="68" y="8"/>
                  </a:lnTo>
                  <a:lnTo>
                    <a:pt x="76" y="8"/>
                  </a:lnTo>
                  <a:lnTo>
                    <a:pt x="80" y="8"/>
                  </a:lnTo>
                  <a:lnTo>
                    <a:pt x="82" y="10"/>
                  </a:lnTo>
                  <a:lnTo>
                    <a:pt x="80" y="14"/>
                  </a:lnTo>
                  <a:lnTo>
                    <a:pt x="80" y="16"/>
                  </a:lnTo>
                  <a:lnTo>
                    <a:pt x="78" y="18"/>
                  </a:lnTo>
                  <a:lnTo>
                    <a:pt x="80" y="22"/>
                  </a:lnTo>
                  <a:lnTo>
                    <a:pt x="76" y="22"/>
                  </a:lnTo>
                  <a:lnTo>
                    <a:pt x="74" y="22"/>
                  </a:lnTo>
                  <a:lnTo>
                    <a:pt x="72" y="24"/>
                  </a:lnTo>
                  <a:lnTo>
                    <a:pt x="70" y="24"/>
                  </a:lnTo>
                  <a:lnTo>
                    <a:pt x="68" y="28"/>
                  </a:lnTo>
                  <a:lnTo>
                    <a:pt x="64" y="28"/>
                  </a:lnTo>
                  <a:lnTo>
                    <a:pt x="64" y="30"/>
                  </a:lnTo>
                  <a:lnTo>
                    <a:pt x="66" y="32"/>
                  </a:lnTo>
                  <a:lnTo>
                    <a:pt x="68" y="34"/>
                  </a:lnTo>
                  <a:lnTo>
                    <a:pt x="66" y="36"/>
                  </a:lnTo>
                  <a:lnTo>
                    <a:pt x="64" y="38"/>
                  </a:lnTo>
                  <a:lnTo>
                    <a:pt x="66" y="42"/>
                  </a:lnTo>
                  <a:lnTo>
                    <a:pt x="66" y="44"/>
                  </a:lnTo>
                  <a:lnTo>
                    <a:pt x="68" y="46"/>
                  </a:lnTo>
                  <a:lnTo>
                    <a:pt x="72" y="48"/>
                  </a:lnTo>
                  <a:lnTo>
                    <a:pt x="76" y="50"/>
                  </a:lnTo>
                  <a:lnTo>
                    <a:pt x="78" y="52"/>
                  </a:lnTo>
                  <a:lnTo>
                    <a:pt x="84" y="60"/>
                  </a:lnTo>
                  <a:lnTo>
                    <a:pt x="84" y="62"/>
                  </a:lnTo>
                  <a:lnTo>
                    <a:pt x="86" y="64"/>
                  </a:lnTo>
                  <a:lnTo>
                    <a:pt x="86" y="66"/>
                  </a:lnTo>
                  <a:lnTo>
                    <a:pt x="88" y="68"/>
                  </a:lnTo>
                  <a:lnTo>
                    <a:pt x="90" y="70"/>
                  </a:lnTo>
                  <a:lnTo>
                    <a:pt x="92" y="74"/>
                  </a:lnTo>
                  <a:lnTo>
                    <a:pt x="96" y="76"/>
                  </a:lnTo>
                  <a:lnTo>
                    <a:pt x="98" y="78"/>
                  </a:lnTo>
                  <a:lnTo>
                    <a:pt x="100" y="78"/>
                  </a:lnTo>
                  <a:lnTo>
                    <a:pt x="102" y="80"/>
                  </a:lnTo>
                  <a:lnTo>
                    <a:pt x="106" y="80"/>
                  </a:lnTo>
                  <a:lnTo>
                    <a:pt x="108" y="80"/>
                  </a:lnTo>
                  <a:lnTo>
                    <a:pt x="112" y="80"/>
                  </a:lnTo>
                  <a:lnTo>
                    <a:pt x="112" y="80"/>
                  </a:lnTo>
                  <a:lnTo>
                    <a:pt x="112" y="82"/>
                  </a:lnTo>
                  <a:lnTo>
                    <a:pt x="110" y="84"/>
                  </a:lnTo>
                  <a:lnTo>
                    <a:pt x="110" y="86"/>
                  </a:lnTo>
                  <a:lnTo>
                    <a:pt x="110" y="88"/>
                  </a:lnTo>
                  <a:lnTo>
                    <a:pt x="112" y="88"/>
                  </a:lnTo>
                  <a:lnTo>
                    <a:pt x="118" y="88"/>
                  </a:lnTo>
                  <a:lnTo>
                    <a:pt x="128" y="94"/>
                  </a:lnTo>
                  <a:lnTo>
                    <a:pt x="132" y="96"/>
                  </a:lnTo>
                  <a:lnTo>
                    <a:pt x="134" y="100"/>
                  </a:lnTo>
                  <a:lnTo>
                    <a:pt x="138" y="100"/>
                  </a:lnTo>
                  <a:lnTo>
                    <a:pt x="140" y="102"/>
                  </a:lnTo>
                  <a:lnTo>
                    <a:pt x="140" y="104"/>
                  </a:lnTo>
                  <a:lnTo>
                    <a:pt x="140" y="106"/>
                  </a:lnTo>
                  <a:lnTo>
                    <a:pt x="140" y="108"/>
                  </a:lnTo>
                  <a:lnTo>
                    <a:pt x="140" y="110"/>
                  </a:lnTo>
                  <a:lnTo>
                    <a:pt x="140" y="110"/>
                  </a:lnTo>
                  <a:lnTo>
                    <a:pt x="138" y="112"/>
                  </a:lnTo>
                  <a:lnTo>
                    <a:pt x="136" y="110"/>
                  </a:lnTo>
                  <a:lnTo>
                    <a:pt x="134" y="108"/>
                  </a:lnTo>
                  <a:lnTo>
                    <a:pt x="134" y="106"/>
                  </a:lnTo>
                  <a:lnTo>
                    <a:pt x="134" y="104"/>
                  </a:lnTo>
                  <a:lnTo>
                    <a:pt x="134" y="104"/>
                  </a:lnTo>
                  <a:lnTo>
                    <a:pt x="128" y="104"/>
                  </a:lnTo>
                  <a:lnTo>
                    <a:pt x="128" y="102"/>
                  </a:lnTo>
                  <a:lnTo>
                    <a:pt x="126" y="100"/>
                  </a:lnTo>
                  <a:lnTo>
                    <a:pt x="124" y="102"/>
                  </a:lnTo>
                  <a:lnTo>
                    <a:pt x="122" y="102"/>
                  </a:lnTo>
                  <a:lnTo>
                    <a:pt x="122" y="104"/>
                  </a:lnTo>
                  <a:lnTo>
                    <a:pt x="120" y="106"/>
                  </a:lnTo>
                  <a:lnTo>
                    <a:pt x="120" y="108"/>
                  </a:lnTo>
                  <a:lnTo>
                    <a:pt x="120" y="110"/>
                  </a:lnTo>
                  <a:lnTo>
                    <a:pt x="118" y="112"/>
                  </a:lnTo>
                  <a:lnTo>
                    <a:pt x="118" y="112"/>
                  </a:lnTo>
                  <a:lnTo>
                    <a:pt x="120" y="114"/>
                  </a:lnTo>
                  <a:lnTo>
                    <a:pt x="122" y="114"/>
                  </a:lnTo>
                  <a:lnTo>
                    <a:pt x="126" y="118"/>
                  </a:lnTo>
                  <a:lnTo>
                    <a:pt x="126" y="118"/>
                  </a:lnTo>
                  <a:lnTo>
                    <a:pt x="126" y="122"/>
                  </a:lnTo>
                  <a:lnTo>
                    <a:pt x="126" y="124"/>
                  </a:lnTo>
                  <a:lnTo>
                    <a:pt x="126" y="126"/>
                  </a:lnTo>
                  <a:lnTo>
                    <a:pt x="122" y="126"/>
                  </a:lnTo>
                  <a:lnTo>
                    <a:pt x="120" y="128"/>
                  </a:lnTo>
                  <a:lnTo>
                    <a:pt x="120" y="134"/>
                  </a:lnTo>
                  <a:lnTo>
                    <a:pt x="118" y="136"/>
                  </a:lnTo>
                  <a:lnTo>
                    <a:pt x="116" y="138"/>
                  </a:lnTo>
                  <a:lnTo>
                    <a:pt x="114" y="140"/>
                  </a:lnTo>
                  <a:lnTo>
                    <a:pt x="112" y="142"/>
                  </a:lnTo>
                  <a:lnTo>
                    <a:pt x="108" y="138"/>
                  </a:lnTo>
                  <a:lnTo>
                    <a:pt x="108" y="136"/>
                  </a:lnTo>
                  <a:lnTo>
                    <a:pt x="110" y="136"/>
                  </a:lnTo>
                  <a:lnTo>
                    <a:pt x="110" y="134"/>
                  </a:lnTo>
                  <a:lnTo>
                    <a:pt x="112" y="134"/>
                  </a:lnTo>
                  <a:lnTo>
                    <a:pt x="112" y="132"/>
                  </a:lnTo>
                  <a:lnTo>
                    <a:pt x="112" y="128"/>
                  </a:lnTo>
                  <a:lnTo>
                    <a:pt x="112" y="128"/>
                  </a:lnTo>
                  <a:lnTo>
                    <a:pt x="114" y="128"/>
                  </a:lnTo>
                  <a:lnTo>
                    <a:pt x="116" y="126"/>
                  </a:lnTo>
                  <a:lnTo>
                    <a:pt x="116" y="124"/>
                  </a:lnTo>
                  <a:lnTo>
                    <a:pt x="114" y="122"/>
                  </a:lnTo>
                  <a:lnTo>
                    <a:pt x="112" y="118"/>
                  </a:lnTo>
                  <a:lnTo>
                    <a:pt x="112" y="116"/>
                  </a:lnTo>
                  <a:lnTo>
                    <a:pt x="112" y="112"/>
                  </a:lnTo>
                  <a:lnTo>
                    <a:pt x="110" y="108"/>
                  </a:lnTo>
                  <a:lnTo>
                    <a:pt x="108" y="108"/>
                  </a:lnTo>
                  <a:lnTo>
                    <a:pt x="106" y="108"/>
                  </a:lnTo>
                  <a:lnTo>
                    <a:pt x="104" y="108"/>
                  </a:lnTo>
                  <a:lnTo>
                    <a:pt x="102" y="106"/>
                  </a:lnTo>
                  <a:lnTo>
                    <a:pt x="100" y="106"/>
                  </a:lnTo>
                  <a:lnTo>
                    <a:pt x="98" y="104"/>
                  </a:lnTo>
                  <a:lnTo>
                    <a:pt x="100" y="104"/>
                  </a:lnTo>
                  <a:lnTo>
                    <a:pt x="100" y="100"/>
                  </a:lnTo>
                  <a:lnTo>
                    <a:pt x="98" y="98"/>
                  </a:lnTo>
                  <a:lnTo>
                    <a:pt x="96" y="98"/>
                  </a:lnTo>
                  <a:lnTo>
                    <a:pt x="94" y="98"/>
                  </a:lnTo>
                  <a:lnTo>
                    <a:pt x="94" y="98"/>
                  </a:lnTo>
                  <a:lnTo>
                    <a:pt x="92" y="96"/>
                  </a:lnTo>
                  <a:lnTo>
                    <a:pt x="90" y="96"/>
                  </a:lnTo>
                  <a:lnTo>
                    <a:pt x="88" y="96"/>
                  </a:lnTo>
                  <a:lnTo>
                    <a:pt x="86" y="90"/>
                  </a:lnTo>
                  <a:lnTo>
                    <a:pt x="84" y="90"/>
                  </a:lnTo>
                  <a:lnTo>
                    <a:pt x="82" y="90"/>
                  </a:lnTo>
                  <a:lnTo>
                    <a:pt x="80" y="90"/>
                  </a:lnTo>
                  <a:lnTo>
                    <a:pt x="78" y="90"/>
                  </a:lnTo>
                  <a:lnTo>
                    <a:pt x="78" y="90"/>
                  </a:lnTo>
                  <a:lnTo>
                    <a:pt x="76" y="88"/>
                  </a:lnTo>
                  <a:lnTo>
                    <a:pt x="72" y="88"/>
                  </a:lnTo>
                  <a:lnTo>
                    <a:pt x="68" y="84"/>
                  </a:lnTo>
                  <a:lnTo>
                    <a:pt x="62" y="76"/>
                  </a:lnTo>
                  <a:lnTo>
                    <a:pt x="62" y="76"/>
                  </a:lnTo>
                  <a:lnTo>
                    <a:pt x="60" y="74"/>
                  </a:lnTo>
                  <a:lnTo>
                    <a:pt x="58" y="72"/>
                  </a:lnTo>
                  <a:lnTo>
                    <a:pt x="56" y="72"/>
                  </a:lnTo>
                  <a:lnTo>
                    <a:pt x="54" y="70"/>
                  </a:lnTo>
                  <a:lnTo>
                    <a:pt x="52" y="66"/>
                  </a:lnTo>
                  <a:lnTo>
                    <a:pt x="50" y="64"/>
                  </a:lnTo>
                  <a:lnTo>
                    <a:pt x="46" y="62"/>
                  </a:lnTo>
                  <a:lnTo>
                    <a:pt x="46" y="60"/>
                  </a:lnTo>
                  <a:lnTo>
                    <a:pt x="44" y="58"/>
                  </a:lnTo>
                  <a:lnTo>
                    <a:pt x="44" y="56"/>
                  </a:lnTo>
                  <a:lnTo>
                    <a:pt x="42" y="52"/>
                  </a:lnTo>
                  <a:lnTo>
                    <a:pt x="42" y="50"/>
                  </a:lnTo>
                  <a:lnTo>
                    <a:pt x="40" y="48"/>
                  </a:lnTo>
                  <a:lnTo>
                    <a:pt x="40" y="48"/>
                  </a:lnTo>
                  <a:lnTo>
                    <a:pt x="36" y="46"/>
                  </a:lnTo>
                  <a:lnTo>
                    <a:pt x="34" y="44"/>
                  </a:lnTo>
                  <a:lnTo>
                    <a:pt x="26" y="42"/>
                  </a:lnTo>
                  <a:lnTo>
                    <a:pt x="20" y="46"/>
                  </a:lnTo>
                  <a:lnTo>
                    <a:pt x="18" y="48"/>
                  </a:lnTo>
                  <a:lnTo>
                    <a:pt x="16" y="50"/>
                  </a:lnTo>
                  <a:lnTo>
                    <a:pt x="10" y="52"/>
                  </a:lnTo>
                  <a:close/>
                  <a:moveTo>
                    <a:pt x="20" y="92"/>
                  </a:moveTo>
                  <a:lnTo>
                    <a:pt x="20" y="92"/>
                  </a:lnTo>
                  <a:lnTo>
                    <a:pt x="22" y="92"/>
                  </a:lnTo>
                  <a:lnTo>
                    <a:pt x="22" y="90"/>
                  </a:lnTo>
                  <a:lnTo>
                    <a:pt x="22" y="90"/>
                  </a:lnTo>
                  <a:lnTo>
                    <a:pt x="20" y="90"/>
                  </a:lnTo>
                  <a:lnTo>
                    <a:pt x="20" y="92"/>
                  </a:lnTo>
                  <a:lnTo>
                    <a:pt x="20" y="92"/>
                  </a:lnTo>
                  <a:close/>
                  <a:moveTo>
                    <a:pt x="52" y="72"/>
                  </a:moveTo>
                  <a:lnTo>
                    <a:pt x="52" y="74"/>
                  </a:lnTo>
                  <a:lnTo>
                    <a:pt x="52" y="72"/>
                  </a:lnTo>
                  <a:lnTo>
                    <a:pt x="52" y="72"/>
                  </a:lnTo>
                  <a:close/>
                  <a:moveTo>
                    <a:pt x="42" y="66"/>
                  </a:moveTo>
                  <a:lnTo>
                    <a:pt x="40" y="68"/>
                  </a:lnTo>
                  <a:lnTo>
                    <a:pt x="42" y="68"/>
                  </a:lnTo>
                  <a:lnTo>
                    <a:pt x="44" y="66"/>
                  </a:lnTo>
                  <a:lnTo>
                    <a:pt x="46" y="66"/>
                  </a:lnTo>
                  <a:lnTo>
                    <a:pt x="46" y="66"/>
                  </a:lnTo>
                  <a:lnTo>
                    <a:pt x="44" y="64"/>
                  </a:lnTo>
                  <a:lnTo>
                    <a:pt x="44" y="64"/>
                  </a:lnTo>
                  <a:lnTo>
                    <a:pt x="42" y="66"/>
                  </a:lnTo>
                  <a:close/>
                  <a:moveTo>
                    <a:pt x="26" y="126"/>
                  </a:moveTo>
                  <a:lnTo>
                    <a:pt x="28" y="126"/>
                  </a:lnTo>
                  <a:lnTo>
                    <a:pt x="28" y="126"/>
                  </a:lnTo>
                  <a:lnTo>
                    <a:pt x="30" y="126"/>
                  </a:lnTo>
                  <a:lnTo>
                    <a:pt x="30" y="122"/>
                  </a:lnTo>
                  <a:lnTo>
                    <a:pt x="32" y="120"/>
                  </a:lnTo>
                  <a:lnTo>
                    <a:pt x="34" y="120"/>
                  </a:lnTo>
                  <a:lnTo>
                    <a:pt x="36" y="122"/>
                  </a:lnTo>
                  <a:lnTo>
                    <a:pt x="36" y="122"/>
                  </a:lnTo>
                  <a:lnTo>
                    <a:pt x="38" y="120"/>
                  </a:lnTo>
                  <a:lnTo>
                    <a:pt x="38" y="116"/>
                  </a:lnTo>
                  <a:lnTo>
                    <a:pt x="38" y="114"/>
                  </a:lnTo>
                  <a:lnTo>
                    <a:pt x="36" y="110"/>
                  </a:lnTo>
                  <a:lnTo>
                    <a:pt x="38" y="106"/>
                  </a:lnTo>
                  <a:lnTo>
                    <a:pt x="36" y="102"/>
                  </a:lnTo>
                  <a:lnTo>
                    <a:pt x="38" y="100"/>
                  </a:lnTo>
                  <a:lnTo>
                    <a:pt x="38" y="98"/>
                  </a:lnTo>
                  <a:lnTo>
                    <a:pt x="38" y="96"/>
                  </a:lnTo>
                  <a:lnTo>
                    <a:pt x="36" y="94"/>
                  </a:lnTo>
                  <a:lnTo>
                    <a:pt x="34" y="90"/>
                  </a:lnTo>
                  <a:lnTo>
                    <a:pt x="34" y="92"/>
                  </a:lnTo>
                  <a:lnTo>
                    <a:pt x="30" y="90"/>
                  </a:lnTo>
                  <a:lnTo>
                    <a:pt x="28" y="90"/>
                  </a:lnTo>
                  <a:lnTo>
                    <a:pt x="24" y="96"/>
                  </a:lnTo>
                  <a:lnTo>
                    <a:pt x="22" y="96"/>
                  </a:lnTo>
                  <a:lnTo>
                    <a:pt x="20" y="94"/>
                  </a:lnTo>
                  <a:lnTo>
                    <a:pt x="20" y="98"/>
                  </a:lnTo>
                  <a:lnTo>
                    <a:pt x="20" y="98"/>
                  </a:lnTo>
                  <a:lnTo>
                    <a:pt x="22" y="100"/>
                  </a:lnTo>
                  <a:lnTo>
                    <a:pt x="22" y="102"/>
                  </a:lnTo>
                  <a:lnTo>
                    <a:pt x="24" y="104"/>
                  </a:lnTo>
                  <a:lnTo>
                    <a:pt x="24" y="106"/>
                  </a:lnTo>
                  <a:lnTo>
                    <a:pt x="22" y="108"/>
                  </a:lnTo>
                  <a:lnTo>
                    <a:pt x="22" y="110"/>
                  </a:lnTo>
                  <a:lnTo>
                    <a:pt x="24" y="110"/>
                  </a:lnTo>
                  <a:lnTo>
                    <a:pt x="24" y="112"/>
                  </a:lnTo>
                  <a:lnTo>
                    <a:pt x="24" y="114"/>
                  </a:lnTo>
                  <a:lnTo>
                    <a:pt x="22" y="118"/>
                  </a:lnTo>
                  <a:lnTo>
                    <a:pt x="24" y="118"/>
                  </a:lnTo>
                  <a:lnTo>
                    <a:pt x="24" y="124"/>
                  </a:lnTo>
                  <a:lnTo>
                    <a:pt x="26" y="126"/>
                  </a:lnTo>
                  <a:close/>
                  <a:moveTo>
                    <a:pt x="104" y="158"/>
                  </a:moveTo>
                  <a:lnTo>
                    <a:pt x="104" y="156"/>
                  </a:lnTo>
                  <a:lnTo>
                    <a:pt x="106" y="154"/>
                  </a:lnTo>
                  <a:lnTo>
                    <a:pt x="106" y="152"/>
                  </a:lnTo>
                  <a:lnTo>
                    <a:pt x="102" y="148"/>
                  </a:lnTo>
                  <a:lnTo>
                    <a:pt x="106" y="142"/>
                  </a:lnTo>
                  <a:lnTo>
                    <a:pt x="106" y="140"/>
                  </a:lnTo>
                  <a:lnTo>
                    <a:pt x="108" y="136"/>
                  </a:lnTo>
                  <a:lnTo>
                    <a:pt x="106" y="134"/>
                  </a:lnTo>
                  <a:lnTo>
                    <a:pt x="102" y="138"/>
                  </a:lnTo>
                  <a:lnTo>
                    <a:pt x="102" y="138"/>
                  </a:lnTo>
                  <a:lnTo>
                    <a:pt x="98" y="136"/>
                  </a:lnTo>
                  <a:lnTo>
                    <a:pt x="96" y="138"/>
                  </a:lnTo>
                  <a:lnTo>
                    <a:pt x="90" y="138"/>
                  </a:lnTo>
                  <a:lnTo>
                    <a:pt x="86" y="140"/>
                  </a:lnTo>
                  <a:lnTo>
                    <a:pt x="82" y="140"/>
                  </a:lnTo>
                  <a:lnTo>
                    <a:pt x="80" y="138"/>
                  </a:lnTo>
                  <a:lnTo>
                    <a:pt x="78" y="138"/>
                  </a:lnTo>
                  <a:lnTo>
                    <a:pt x="76" y="140"/>
                  </a:lnTo>
                  <a:lnTo>
                    <a:pt x="76" y="138"/>
                  </a:lnTo>
                  <a:lnTo>
                    <a:pt x="72" y="140"/>
                  </a:lnTo>
                  <a:lnTo>
                    <a:pt x="72" y="144"/>
                  </a:lnTo>
                  <a:lnTo>
                    <a:pt x="74" y="146"/>
                  </a:lnTo>
                  <a:lnTo>
                    <a:pt x="78" y="146"/>
                  </a:lnTo>
                  <a:lnTo>
                    <a:pt x="82" y="148"/>
                  </a:lnTo>
                  <a:lnTo>
                    <a:pt x="84" y="148"/>
                  </a:lnTo>
                  <a:lnTo>
                    <a:pt x="86" y="152"/>
                  </a:lnTo>
                  <a:lnTo>
                    <a:pt x="92" y="154"/>
                  </a:lnTo>
                  <a:lnTo>
                    <a:pt x="94" y="152"/>
                  </a:lnTo>
                  <a:lnTo>
                    <a:pt x="96" y="154"/>
                  </a:lnTo>
                  <a:lnTo>
                    <a:pt x="96" y="156"/>
                  </a:lnTo>
                  <a:lnTo>
                    <a:pt x="102" y="160"/>
                  </a:lnTo>
                  <a:lnTo>
                    <a:pt x="104" y="158"/>
                  </a:lnTo>
                  <a:close/>
                </a:path>
              </a:pathLst>
            </a:custGeom>
            <a:grpFill/>
            <a:ln w="6350">
              <a:solidFill>
                <a:srgbClr val="545454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/>
              <a:endParaRPr lang="en-US" sz="3448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333" name="Israel">
              <a:extLst>
                <a:ext uri="{FF2B5EF4-FFF2-40B4-BE49-F238E27FC236}">
                  <a16:creationId xmlns:a16="http://schemas.microsoft.com/office/drawing/2014/main" id="{FD3E249E-E325-4969-9CCC-C797CE4BE41D}"/>
                </a:ext>
              </a:extLst>
            </p:cNvPr>
            <p:cNvSpPr>
              <a:spLocks/>
            </p:cNvSpPr>
            <p:nvPr/>
          </p:nvSpPr>
          <p:spPr bwMode="auto">
            <a:xfrm>
              <a:off x="6693125" y="3602333"/>
              <a:ext cx="38277" cy="103348"/>
            </a:xfrm>
            <a:custGeom>
              <a:avLst/>
              <a:gdLst>
                <a:gd name="T0" fmla="*/ 12 w 20"/>
                <a:gd name="T1" fmla="*/ 54 h 54"/>
                <a:gd name="T2" fmla="*/ 14 w 20"/>
                <a:gd name="T3" fmla="*/ 52 h 54"/>
                <a:gd name="T4" fmla="*/ 14 w 20"/>
                <a:gd name="T5" fmla="*/ 52 h 54"/>
                <a:gd name="T6" fmla="*/ 14 w 20"/>
                <a:gd name="T7" fmla="*/ 50 h 54"/>
                <a:gd name="T8" fmla="*/ 14 w 20"/>
                <a:gd name="T9" fmla="*/ 48 h 54"/>
                <a:gd name="T10" fmla="*/ 14 w 20"/>
                <a:gd name="T11" fmla="*/ 46 h 54"/>
                <a:gd name="T12" fmla="*/ 16 w 20"/>
                <a:gd name="T13" fmla="*/ 42 h 54"/>
                <a:gd name="T14" fmla="*/ 16 w 20"/>
                <a:gd name="T15" fmla="*/ 40 h 54"/>
                <a:gd name="T16" fmla="*/ 16 w 20"/>
                <a:gd name="T17" fmla="*/ 40 h 54"/>
                <a:gd name="T18" fmla="*/ 16 w 20"/>
                <a:gd name="T19" fmla="*/ 36 h 54"/>
                <a:gd name="T20" fmla="*/ 18 w 20"/>
                <a:gd name="T21" fmla="*/ 34 h 54"/>
                <a:gd name="T22" fmla="*/ 18 w 20"/>
                <a:gd name="T23" fmla="*/ 32 h 54"/>
                <a:gd name="T24" fmla="*/ 18 w 20"/>
                <a:gd name="T25" fmla="*/ 26 h 54"/>
                <a:gd name="T26" fmla="*/ 16 w 20"/>
                <a:gd name="T27" fmla="*/ 26 h 54"/>
                <a:gd name="T28" fmla="*/ 14 w 20"/>
                <a:gd name="T29" fmla="*/ 26 h 54"/>
                <a:gd name="T30" fmla="*/ 14 w 20"/>
                <a:gd name="T31" fmla="*/ 28 h 54"/>
                <a:gd name="T32" fmla="*/ 12 w 20"/>
                <a:gd name="T33" fmla="*/ 26 h 54"/>
                <a:gd name="T34" fmla="*/ 12 w 20"/>
                <a:gd name="T35" fmla="*/ 22 h 54"/>
                <a:gd name="T36" fmla="*/ 12 w 20"/>
                <a:gd name="T37" fmla="*/ 16 h 54"/>
                <a:gd name="T38" fmla="*/ 12 w 20"/>
                <a:gd name="T39" fmla="*/ 16 h 54"/>
                <a:gd name="T40" fmla="*/ 12 w 20"/>
                <a:gd name="T41" fmla="*/ 12 h 54"/>
                <a:gd name="T42" fmla="*/ 16 w 20"/>
                <a:gd name="T43" fmla="*/ 12 h 54"/>
                <a:gd name="T44" fmla="*/ 16 w 20"/>
                <a:gd name="T45" fmla="*/ 14 h 54"/>
                <a:gd name="T46" fmla="*/ 16 w 20"/>
                <a:gd name="T47" fmla="*/ 14 h 54"/>
                <a:gd name="T48" fmla="*/ 18 w 20"/>
                <a:gd name="T49" fmla="*/ 14 h 54"/>
                <a:gd name="T50" fmla="*/ 18 w 20"/>
                <a:gd name="T51" fmla="*/ 12 h 54"/>
                <a:gd name="T52" fmla="*/ 18 w 20"/>
                <a:gd name="T53" fmla="*/ 12 h 54"/>
                <a:gd name="T54" fmla="*/ 18 w 20"/>
                <a:gd name="T55" fmla="*/ 10 h 54"/>
                <a:gd name="T56" fmla="*/ 18 w 20"/>
                <a:gd name="T57" fmla="*/ 8 h 54"/>
                <a:gd name="T58" fmla="*/ 18 w 20"/>
                <a:gd name="T59" fmla="*/ 6 h 54"/>
                <a:gd name="T60" fmla="*/ 18 w 20"/>
                <a:gd name="T61" fmla="*/ 2 h 54"/>
                <a:gd name="T62" fmla="*/ 20 w 20"/>
                <a:gd name="T63" fmla="*/ 0 h 54"/>
                <a:gd name="T64" fmla="*/ 18 w 20"/>
                <a:gd name="T65" fmla="*/ 0 h 54"/>
                <a:gd name="T66" fmla="*/ 16 w 20"/>
                <a:gd name="T67" fmla="*/ 2 h 54"/>
                <a:gd name="T68" fmla="*/ 14 w 20"/>
                <a:gd name="T69" fmla="*/ 4 h 54"/>
                <a:gd name="T70" fmla="*/ 12 w 20"/>
                <a:gd name="T71" fmla="*/ 2 h 54"/>
                <a:gd name="T72" fmla="*/ 8 w 20"/>
                <a:gd name="T73" fmla="*/ 6 h 54"/>
                <a:gd name="T74" fmla="*/ 8 w 20"/>
                <a:gd name="T75" fmla="*/ 14 h 54"/>
                <a:gd name="T76" fmla="*/ 4 w 20"/>
                <a:gd name="T77" fmla="*/ 22 h 54"/>
                <a:gd name="T78" fmla="*/ 0 w 20"/>
                <a:gd name="T79" fmla="*/ 28 h 54"/>
                <a:gd name="T80" fmla="*/ 2 w 20"/>
                <a:gd name="T81" fmla="*/ 28 h 54"/>
                <a:gd name="T82" fmla="*/ 4 w 20"/>
                <a:gd name="T83" fmla="*/ 32 h 54"/>
                <a:gd name="T84" fmla="*/ 6 w 20"/>
                <a:gd name="T85" fmla="*/ 36 h 54"/>
                <a:gd name="T86" fmla="*/ 10 w 20"/>
                <a:gd name="T87" fmla="*/ 42 h 54"/>
                <a:gd name="T88" fmla="*/ 12 w 20"/>
                <a:gd name="T89" fmla="*/ 48 h 54"/>
                <a:gd name="T90" fmla="*/ 10 w 20"/>
                <a:gd name="T91" fmla="*/ 50 h 54"/>
                <a:gd name="T92" fmla="*/ 12 w 20"/>
                <a:gd name="T93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" h="54">
                  <a:moveTo>
                    <a:pt x="12" y="54"/>
                  </a:moveTo>
                  <a:lnTo>
                    <a:pt x="14" y="52"/>
                  </a:lnTo>
                  <a:lnTo>
                    <a:pt x="14" y="52"/>
                  </a:lnTo>
                  <a:lnTo>
                    <a:pt x="14" y="50"/>
                  </a:lnTo>
                  <a:lnTo>
                    <a:pt x="14" y="48"/>
                  </a:lnTo>
                  <a:lnTo>
                    <a:pt x="14" y="46"/>
                  </a:lnTo>
                  <a:lnTo>
                    <a:pt x="16" y="42"/>
                  </a:lnTo>
                  <a:lnTo>
                    <a:pt x="16" y="40"/>
                  </a:lnTo>
                  <a:lnTo>
                    <a:pt x="16" y="40"/>
                  </a:lnTo>
                  <a:lnTo>
                    <a:pt x="16" y="36"/>
                  </a:lnTo>
                  <a:lnTo>
                    <a:pt x="18" y="34"/>
                  </a:lnTo>
                  <a:lnTo>
                    <a:pt x="18" y="32"/>
                  </a:lnTo>
                  <a:lnTo>
                    <a:pt x="18" y="26"/>
                  </a:lnTo>
                  <a:lnTo>
                    <a:pt x="16" y="26"/>
                  </a:lnTo>
                  <a:lnTo>
                    <a:pt x="14" y="26"/>
                  </a:lnTo>
                  <a:lnTo>
                    <a:pt x="14" y="28"/>
                  </a:lnTo>
                  <a:lnTo>
                    <a:pt x="12" y="26"/>
                  </a:lnTo>
                  <a:lnTo>
                    <a:pt x="12" y="22"/>
                  </a:lnTo>
                  <a:lnTo>
                    <a:pt x="12" y="16"/>
                  </a:lnTo>
                  <a:lnTo>
                    <a:pt x="12" y="16"/>
                  </a:lnTo>
                  <a:lnTo>
                    <a:pt x="12" y="12"/>
                  </a:lnTo>
                  <a:lnTo>
                    <a:pt x="16" y="12"/>
                  </a:lnTo>
                  <a:lnTo>
                    <a:pt x="16" y="14"/>
                  </a:lnTo>
                  <a:lnTo>
                    <a:pt x="16" y="14"/>
                  </a:lnTo>
                  <a:lnTo>
                    <a:pt x="18" y="14"/>
                  </a:lnTo>
                  <a:lnTo>
                    <a:pt x="18" y="12"/>
                  </a:lnTo>
                  <a:lnTo>
                    <a:pt x="18" y="12"/>
                  </a:lnTo>
                  <a:lnTo>
                    <a:pt x="18" y="10"/>
                  </a:lnTo>
                  <a:lnTo>
                    <a:pt x="18" y="8"/>
                  </a:lnTo>
                  <a:lnTo>
                    <a:pt x="18" y="6"/>
                  </a:lnTo>
                  <a:lnTo>
                    <a:pt x="18" y="2"/>
                  </a:lnTo>
                  <a:lnTo>
                    <a:pt x="20" y="0"/>
                  </a:lnTo>
                  <a:lnTo>
                    <a:pt x="18" y="0"/>
                  </a:lnTo>
                  <a:lnTo>
                    <a:pt x="16" y="2"/>
                  </a:lnTo>
                  <a:lnTo>
                    <a:pt x="14" y="4"/>
                  </a:lnTo>
                  <a:lnTo>
                    <a:pt x="12" y="2"/>
                  </a:lnTo>
                  <a:lnTo>
                    <a:pt x="8" y="6"/>
                  </a:lnTo>
                  <a:lnTo>
                    <a:pt x="8" y="14"/>
                  </a:lnTo>
                  <a:lnTo>
                    <a:pt x="4" y="22"/>
                  </a:lnTo>
                  <a:lnTo>
                    <a:pt x="0" y="28"/>
                  </a:lnTo>
                  <a:lnTo>
                    <a:pt x="2" y="28"/>
                  </a:lnTo>
                  <a:lnTo>
                    <a:pt x="4" y="32"/>
                  </a:lnTo>
                  <a:lnTo>
                    <a:pt x="6" y="36"/>
                  </a:lnTo>
                  <a:lnTo>
                    <a:pt x="10" y="42"/>
                  </a:lnTo>
                  <a:lnTo>
                    <a:pt x="12" y="48"/>
                  </a:lnTo>
                  <a:lnTo>
                    <a:pt x="10" y="50"/>
                  </a:lnTo>
                  <a:lnTo>
                    <a:pt x="12" y="54"/>
                  </a:lnTo>
                  <a:close/>
                </a:path>
              </a:pathLst>
            </a:custGeom>
            <a:grpFill/>
            <a:ln w="6350">
              <a:solidFill>
                <a:srgbClr val="545454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/>
              <a:endParaRPr lang="en-US" sz="3448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334" name="Ireland">
              <a:extLst>
                <a:ext uri="{FF2B5EF4-FFF2-40B4-BE49-F238E27FC236}">
                  <a16:creationId xmlns:a16="http://schemas.microsoft.com/office/drawing/2014/main" id="{904969F7-09AC-4C34-A5E2-FE8FB41849E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94089" y="2959276"/>
              <a:ext cx="95693" cy="122487"/>
            </a:xfrm>
            <a:custGeom>
              <a:avLst/>
              <a:gdLst>
                <a:gd name="T0" fmla="*/ 20 w 50"/>
                <a:gd name="T1" fmla="*/ 64 h 64"/>
                <a:gd name="T2" fmla="*/ 24 w 50"/>
                <a:gd name="T3" fmla="*/ 58 h 64"/>
                <a:gd name="T4" fmla="*/ 28 w 50"/>
                <a:gd name="T5" fmla="*/ 58 h 64"/>
                <a:gd name="T6" fmla="*/ 38 w 50"/>
                <a:gd name="T7" fmla="*/ 54 h 64"/>
                <a:gd name="T8" fmla="*/ 40 w 50"/>
                <a:gd name="T9" fmla="*/ 54 h 64"/>
                <a:gd name="T10" fmla="*/ 44 w 50"/>
                <a:gd name="T11" fmla="*/ 50 h 64"/>
                <a:gd name="T12" fmla="*/ 46 w 50"/>
                <a:gd name="T13" fmla="*/ 46 h 64"/>
                <a:gd name="T14" fmla="*/ 48 w 50"/>
                <a:gd name="T15" fmla="*/ 36 h 64"/>
                <a:gd name="T16" fmla="*/ 48 w 50"/>
                <a:gd name="T17" fmla="*/ 32 h 64"/>
                <a:gd name="T18" fmla="*/ 46 w 50"/>
                <a:gd name="T19" fmla="*/ 24 h 64"/>
                <a:gd name="T20" fmla="*/ 44 w 50"/>
                <a:gd name="T21" fmla="*/ 22 h 64"/>
                <a:gd name="T22" fmla="*/ 38 w 50"/>
                <a:gd name="T23" fmla="*/ 16 h 64"/>
                <a:gd name="T24" fmla="*/ 34 w 50"/>
                <a:gd name="T25" fmla="*/ 20 h 64"/>
                <a:gd name="T26" fmla="*/ 34 w 50"/>
                <a:gd name="T27" fmla="*/ 10 h 64"/>
                <a:gd name="T28" fmla="*/ 36 w 50"/>
                <a:gd name="T29" fmla="*/ 6 h 64"/>
                <a:gd name="T30" fmla="*/ 40 w 50"/>
                <a:gd name="T31" fmla="*/ 2 h 64"/>
                <a:gd name="T32" fmla="*/ 36 w 50"/>
                <a:gd name="T33" fmla="*/ 2 h 64"/>
                <a:gd name="T34" fmla="*/ 34 w 50"/>
                <a:gd name="T35" fmla="*/ 6 h 64"/>
                <a:gd name="T36" fmla="*/ 34 w 50"/>
                <a:gd name="T37" fmla="*/ 2 h 64"/>
                <a:gd name="T38" fmla="*/ 30 w 50"/>
                <a:gd name="T39" fmla="*/ 2 h 64"/>
                <a:gd name="T40" fmla="*/ 26 w 50"/>
                <a:gd name="T41" fmla="*/ 4 h 64"/>
                <a:gd name="T42" fmla="*/ 26 w 50"/>
                <a:gd name="T43" fmla="*/ 8 h 64"/>
                <a:gd name="T44" fmla="*/ 24 w 50"/>
                <a:gd name="T45" fmla="*/ 8 h 64"/>
                <a:gd name="T46" fmla="*/ 24 w 50"/>
                <a:gd name="T47" fmla="*/ 12 h 64"/>
                <a:gd name="T48" fmla="*/ 28 w 50"/>
                <a:gd name="T49" fmla="*/ 12 h 64"/>
                <a:gd name="T50" fmla="*/ 22 w 50"/>
                <a:gd name="T51" fmla="*/ 16 h 64"/>
                <a:gd name="T52" fmla="*/ 16 w 50"/>
                <a:gd name="T53" fmla="*/ 18 h 64"/>
                <a:gd name="T54" fmla="*/ 10 w 50"/>
                <a:gd name="T55" fmla="*/ 16 h 64"/>
                <a:gd name="T56" fmla="*/ 8 w 50"/>
                <a:gd name="T57" fmla="*/ 18 h 64"/>
                <a:gd name="T58" fmla="*/ 10 w 50"/>
                <a:gd name="T59" fmla="*/ 22 h 64"/>
                <a:gd name="T60" fmla="*/ 4 w 50"/>
                <a:gd name="T61" fmla="*/ 22 h 64"/>
                <a:gd name="T62" fmla="*/ 12 w 50"/>
                <a:gd name="T63" fmla="*/ 24 h 64"/>
                <a:gd name="T64" fmla="*/ 8 w 50"/>
                <a:gd name="T65" fmla="*/ 28 h 64"/>
                <a:gd name="T66" fmla="*/ 6 w 50"/>
                <a:gd name="T67" fmla="*/ 30 h 64"/>
                <a:gd name="T68" fmla="*/ 8 w 50"/>
                <a:gd name="T69" fmla="*/ 32 h 64"/>
                <a:gd name="T70" fmla="*/ 18 w 50"/>
                <a:gd name="T71" fmla="*/ 36 h 64"/>
                <a:gd name="T72" fmla="*/ 12 w 50"/>
                <a:gd name="T73" fmla="*/ 40 h 64"/>
                <a:gd name="T74" fmla="*/ 6 w 50"/>
                <a:gd name="T75" fmla="*/ 46 h 64"/>
                <a:gd name="T76" fmla="*/ 12 w 50"/>
                <a:gd name="T77" fmla="*/ 46 h 64"/>
                <a:gd name="T78" fmla="*/ 16 w 50"/>
                <a:gd name="T79" fmla="*/ 44 h 64"/>
                <a:gd name="T80" fmla="*/ 10 w 50"/>
                <a:gd name="T81" fmla="*/ 46 h 64"/>
                <a:gd name="T82" fmla="*/ 8 w 50"/>
                <a:gd name="T83" fmla="*/ 50 h 64"/>
                <a:gd name="T84" fmla="*/ 6 w 50"/>
                <a:gd name="T85" fmla="*/ 52 h 64"/>
                <a:gd name="T86" fmla="*/ 2 w 50"/>
                <a:gd name="T87" fmla="*/ 50 h 64"/>
                <a:gd name="T88" fmla="*/ 8 w 50"/>
                <a:gd name="T89" fmla="*/ 52 h 64"/>
                <a:gd name="T90" fmla="*/ 0 w 50"/>
                <a:gd name="T91" fmla="*/ 58 h 64"/>
                <a:gd name="T92" fmla="*/ 8 w 50"/>
                <a:gd name="T93" fmla="*/ 58 h 64"/>
                <a:gd name="T94" fmla="*/ 6 w 50"/>
                <a:gd name="T95" fmla="*/ 62 h 64"/>
                <a:gd name="T96" fmla="*/ 6 w 50"/>
                <a:gd name="T97" fmla="*/ 64 h 64"/>
                <a:gd name="T98" fmla="*/ 10 w 50"/>
                <a:gd name="T99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50" h="64">
                  <a:moveTo>
                    <a:pt x="12" y="64"/>
                  </a:moveTo>
                  <a:lnTo>
                    <a:pt x="16" y="64"/>
                  </a:lnTo>
                  <a:lnTo>
                    <a:pt x="20" y="64"/>
                  </a:lnTo>
                  <a:lnTo>
                    <a:pt x="22" y="60"/>
                  </a:lnTo>
                  <a:lnTo>
                    <a:pt x="22" y="58"/>
                  </a:lnTo>
                  <a:lnTo>
                    <a:pt x="24" y="58"/>
                  </a:lnTo>
                  <a:lnTo>
                    <a:pt x="24" y="60"/>
                  </a:lnTo>
                  <a:lnTo>
                    <a:pt x="26" y="60"/>
                  </a:lnTo>
                  <a:lnTo>
                    <a:pt x="28" y="58"/>
                  </a:lnTo>
                  <a:lnTo>
                    <a:pt x="30" y="58"/>
                  </a:lnTo>
                  <a:lnTo>
                    <a:pt x="30" y="56"/>
                  </a:lnTo>
                  <a:lnTo>
                    <a:pt x="38" y="54"/>
                  </a:lnTo>
                  <a:lnTo>
                    <a:pt x="38" y="54"/>
                  </a:lnTo>
                  <a:lnTo>
                    <a:pt x="40" y="56"/>
                  </a:lnTo>
                  <a:lnTo>
                    <a:pt x="40" y="54"/>
                  </a:lnTo>
                  <a:lnTo>
                    <a:pt x="42" y="54"/>
                  </a:lnTo>
                  <a:lnTo>
                    <a:pt x="46" y="54"/>
                  </a:lnTo>
                  <a:lnTo>
                    <a:pt x="44" y="50"/>
                  </a:lnTo>
                  <a:lnTo>
                    <a:pt x="44" y="50"/>
                  </a:lnTo>
                  <a:lnTo>
                    <a:pt x="46" y="48"/>
                  </a:lnTo>
                  <a:lnTo>
                    <a:pt x="46" y="46"/>
                  </a:lnTo>
                  <a:lnTo>
                    <a:pt x="48" y="44"/>
                  </a:lnTo>
                  <a:lnTo>
                    <a:pt x="50" y="42"/>
                  </a:lnTo>
                  <a:lnTo>
                    <a:pt x="48" y="36"/>
                  </a:lnTo>
                  <a:lnTo>
                    <a:pt x="46" y="36"/>
                  </a:lnTo>
                  <a:lnTo>
                    <a:pt x="48" y="34"/>
                  </a:lnTo>
                  <a:lnTo>
                    <a:pt x="48" y="32"/>
                  </a:lnTo>
                  <a:lnTo>
                    <a:pt x="46" y="30"/>
                  </a:lnTo>
                  <a:lnTo>
                    <a:pt x="48" y="26"/>
                  </a:lnTo>
                  <a:lnTo>
                    <a:pt x="46" y="24"/>
                  </a:lnTo>
                  <a:lnTo>
                    <a:pt x="46" y="24"/>
                  </a:lnTo>
                  <a:lnTo>
                    <a:pt x="48" y="24"/>
                  </a:lnTo>
                  <a:lnTo>
                    <a:pt x="44" y="22"/>
                  </a:lnTo>
                  <a:lnTo>
                    <a:pt x="44" y="22"/>
                  </a:lnTo>
                  <a:lnTo>
                    <a:pt x="42" y="16"/>
                  </a:lnTo>
                  <a:lnTo>
                    <a:pt x="38" y="16"/>
                  </a:lnTo>
                  <a:lnTo>
                    <a:pt x="36" y="16"/>
                  </a:lnTo>
                  <a:lnTo>
                    <a:pt x="36" y="20"/>
                  </a:lnTo>
                  <a:lnTo>
                    <a:pt x="34" y="20"/>
                  </a:lnTo>
                  <a:lnTo>
                    <a:pt x="28" y="16"/>
                  </a:lnTo>
                  <a:lnTo>
                    <a:pt x="30" y="10"/>
                  </a:lnTo>
                  <a:lnTo>
                    <a:pt x="34" y="10"/>
                  </a:lnTo>
                  <a:lnTo>
                    <a:pt x="34" y="8"/>
                  </a:lnTo>
                  <a:lnTo>
                    <a:pt x="36" y="6"/>
                  </a:lnTo>
                  <a:lnTo>
                    <a:pt x="36" y="6"/>
                  </a:lnTo>
                  <a:lnTo>
                    <a:pt x="36" y="6"/>
                  </a:lnTo>
                  <a:lnTo>
                    <a:pt x="38" y="4"/>
                  </a:lnTo>
                  <a:lnTo>
                    <a:pt x="40" y="2"/>
                  </a:lnTo>
                  <a:lnTo>
                    <a:pt x="38" y="2"/>
                  </a:lnTo>
                  <a:lnTo>
                    <a:pt x="36" y="0"/>
                  </a:lnTo>
                  <a:lnTo>
                    <a:pt x="36" y="2"/>
                  </a:lnTo>
                  <a:lnTo>
                    <a:pt x="34" y="2"/>
                  </a:lnTo>
                  <a:lnTo>
                    <a:pt x="36" y="4"/>
                  </a:lnTo>
                  <a:lnTo>
                    <a:pt x="34" y="6"/>
                  </a:lnTo>
                  <a:lnTo>
                    <a:pt x="34" y="4"/>
                  </a:lnTo>
                  <a:lnTo>
                    <a:pt x="34" y="4"/>
                  </a:lnTo>
                  <a:lnTo>
                    <a:pt x="34" y="2"/>
                  </a:lnTo>
                  <a:lnTo>
                    <a:pt x="32" y="2"/>
                  </a:lnTo>
                  <a:lnTo>
                    <a:pt x="32" y="2"/>
                  </a:lnTo>
                  <a:lnTo>
                    <a:pt x="30" y="2"/>
                  </a:lnTo>
                  <a:lnTo>
                    <a:pt x="30" y="2"/>
                  </a:lnTo>
                  <a:lnTo>
                    <a:pt x="26" y="2"/>
                  </a:lnTo>
                  <a:lnTo>
                    <a:pt x="26" y="4"/>
                  </a:lnTo>
                  <a:lnTo>
                    <a:pt x="26" y="4"/>
                  </a:lnTo>
                  <a:lnTo>
                    <a:pt x="24" y="6"/>
                  </a:lnTo>
                  <a:lnTo>
                    <a:pt x="26" y="8"/>
                  </a:lnTo>
                  <a:lnTo>
                    <a:pt x="26" y="8"/>
                  </a:lnTo>
                  <a:lnTo>
                    <a:pt x="24" y="8"/>
                  </a:lnTo>
                  <a:lnTo>
                    <a:pt x="24" y="8"/>
                  </a:lnTo>
                  <a:lnTo>
                    <a:pt x="22" y="10"/>
                  </a:lnTo>
                  <a:lnTo>
                    <a:pt x="22" y="12"/>
                  </a:lnTo>
                  <a:lnTo>
                    <a:pt x="24" y="12"/>
                  </a:lnTo>
                  <a:lnTo>
                    <a:pt x="24" y="12"/>
                  </a:lnTo>
                  <a:lnTo>
                    <a:pt x="26" y="12"/>
                  </a:lnTo>
                  <a:lnTo>
                    <a:pt x="28" y="12"/>
                  </a:lnTo>
                  <a:lnTo>
                    <a:pt x="26" y="14"/>
                  </a:lnTo>
                  <a:lnTo>
                    <a:pt x="22" y="16"/>
                  </a:lnTo>
                  <a:lnTo>
                    <a:pt x="22" y="16"/>
                  </a:lnTo>
                  <a:lnTo>
                    <a:pt x="20" y="18"/>
                  </a:lnTo>
                  <a:lnTo>
                    <a:pt x="18" y="16"/>
                  </a:lnTo>
                  <a:lnTo>
                    <a:pt x="16" y="18"/>
                  </a:lnTo>
                  <a:lnTo>
                    <a:pt x="16" y="16"/>
                  </a:lnTo>
                  <a:lnTo>
                    <a:pt x="10" y="16"/>
                  </a:lnTo>
                  <a:lnTo>
                    <a:pt x="10" y="16"/>
                  </a:lnTo>
                  <a:lnTo>
                    <a:pt x="6" y="16"/>
                  </a:lnTo>
                  <a:lnTo>
                    <a:pt x="6" y="20"/>
                  </a:lnTo>
                  <a:lnTo>
                    <a:pt x="8" y="18"/>
                  </a:lnTo>
                  <a:lnTo>
                    <a:pt x="8" y="20"/>
                  </a:lnTo>
                  <a:lnTo>
                    <a:pt x="8" y="20"/>
                  </a:lnTo>
                  <a:lnTo>
                    <a:pt x="10" y="22"/>
                  </a:lnTo>
                  <a:lnTo>
                    <a:pt x="8" y="22"/>
                  </a:lnTo>
                  <a:lnTo>
                    <a:pt x="8" y="22"/>
                  </a:lnTo>
                  <a:lnTo>
                    <a:pt x="4" y="22"/>
                  </a:lnTo>
                  <a:lnTo>
                    <a:pt x="8" y="24"/>
                  </a:lnTo>
                  <a:lnTo>
                    <a:pt x="10" y="22"/>
                  </a:lnTo>
                  <a:lnTo>
                    <a:pt x="12" y="24"/>
                  </a:lnTo>
                  <a:lnTo>
                    <a:pt x="8" y="26"/>
                  </a:lnTo>
                  <a:lnTo>
                    <a:pt x="8" y="26"/>
                  </a:lnTo>
                  <a:lnTo>
                    <a:pt x="8" y="28"/>
                  </a:lnTo>
                  <a:lnTo>
                    <a:pt x="6" y="28"/>
                  </a:lnTo>
                  <a:lnTo>
                    <a:pt x="6" y="30"/>
                  </a:lnTo>
                  <a:lnTo>
                    <a:pt x="6" y="30"/>
                  </a:lnTo>
                  <a:lnTo>
                    <a:pt x="8" y="32"/>
                  </a:lnTo>
                  <a:lnTo>
                    <a:pt x="8" y="32"/>
                  </a:lnTo>
                  <a:lnTo>
                    <a:pt x="8" y="32"/>
                  </a:lnTo>
                  <a:lnTo>
                    <a:pt x="10" y="32"/>
                  </a:lnTo>
                  <a:lnTo>
                    <a:pt x="10" y="36"/>
                  </a:lnTo>
                  <a:lnTo>
                    <a:pt x="18" y="36"/>
                  </a:lnTo>
                  <a:lnTo>
                    <a:pt x="16" y="36"/>
                  </a:lnTo>
                  <a:lnTo>
                    <a:pt x="14" y="36"/>
                  </a:lnTo>
                  <a:lnTo>
                    <a:pt x="12" y="40"/>
                  </a:lnTo>
                  <a:lnTo>
                    <a:pt x="12" y="40"/>
                  </a:lnTo>
                  <a:lnTo>
                    <a:pt x="10" y="44"/>
                  </a:lnTo>
                  <a:lnTo>
                    <a:pt x="6" y="46"/>
                  </a:lnTo>
                  <a:lnTo>
                    <a:pt x="8" y="46"/>
                  </a:lnTo>
                  <a:lnTo>
                    <a:pt x="10" y="44"/>
                  </a:lnTo>
                  <a:lnTo>
                    <a:pt x="12" y="46"/>
                  </a:lnTo>
                  <a:lnTo>
                    <a:pt x="14" y="46"/>
                  </a:lnTo>
                  <a:lnTo>
                    <a:pt x="16" y="44"/>
                  </a:lnTo>
                  <a:lnTo>
                    <a:pt x="16" y="44"/>
                  </a:lnTo>
                  <a:lnTo>
                    <a:pt x="20" y="44"/>
                  </a:lnTo>
                  <a:lnTo>
                    <a:pt x="14" y="46"/>
                  </a:lnTo>
                  <a:lnTo>
                    <a:pt x="10" y="46"/>
                  </a:lnTo>
                  <a:lnTo>
                    <a:pt x="8" y="48"/>
                  </a:lnTo>
                  <a:lnTo>
                    <a:pt x="6" y="48"/>
                  </a:lnTo>
                  <a:lnTo>
                    <a:pt x="8" y="50"/>
                  </a:lnTo>
                  <a:lnTo>
                    <a:pt x="6" y="50"/>
                  </a:lnTo>
                  <a:lnTo>
                    <a:pt x="8" y="52"/>
                  </a:lnTo>
                  <a:lnTo>
                    <a:pt x="6" y="52"/>
                  </a:lnTo>
                  <a:lnTo>
                    <a:pt x="4" y="50"/>
                  </a:lnTo>
                  <a:lnTo>
                    <a:pt x="4" y="50"/>
                  </a:lnTo>
                  <a:lnTo>
                    <a:pt x="2" y="50"/>
                  </a:lnTo>
                  <a:lnTo>
                    <a:pt x="0" y="52"/>
                  </a:lnTo>
                  <a:lnTo>
                    <a:pt x="0" y="54"/>
                  </a:lnTo>
                  <a:lnTo>
                    <a:pt x="8" y="52"/>
                  </a:lnTo>
                  <a:lnTo>
                    <a:pt x="4" y="54"/>
                  </a:lnTo>
                  <a:lnTo>
                    <a:pt x="2" y="56"/>
                  </a:lnTo>
                  <a:lnTo>
                    <a:pt x="0" y="58"/>
                  </a:lnTo>
                  <a:lnTo>
                    <a:pt x="2" y="58"/>
                  </a:lnTo>
                  <a:lnTo>
                    <a:pt x="2" y="60"/>
                  </a:lnTo>
                  <a:lnTo>
                    <a:pt x="8" y="58"/>
                  </a:lnTo>
                  <a:lnTo>
                    <a:pt x="4" y="60"/>
                  </a:lnTo>
                  <a:lnTo>
                    <a:pt x="2" y="62"/>
                  </a:lnTo>
                  <a:lnTo>
                    <a:pt x="6" y="62"/>
                  </a:lnTo>
                  <a:lnTo>
                    <a:pt x="10" y="60"/>
                  </a:lnTo>
                  <a:lnTo>
                    <a:pt x="10" y="62"/>
                  </a:lnTo>
                  <a:lnTo>
                    <a:pt x="6" y="64"/>
                  </a:lnTo>
                  <a:lnTo>
                    <a:pt x="8" y="64"/>
                  </a:lnTo>
                  <a:lnTo>
                    <a:pt x="8" y="64"/>
                  </a:lnTo>
                  <a:lnTo>
                    <a:pt x="10" y="64"/>
                  </a:lnTo>
                  <a:lnTo>
                    <a:pt x="12" y="64"/>
                  </a:lnTo>
                  <a:close/>
                </a:path>
              </a:pathLst>
            </a:custGeom>
            <a:grpFill/>
            <a:ln w="6350">
              <a:solidFill>
                <a:srgbClr val="545454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/>
              <a:endParaRPr lang="en-US" sz="3448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335" name="Iraq">
              <a:extLst>
                <a:ext uri="{FF2B5EF4-FFF2-40B4-BE49-F238E27FC236}">
                  <a16:creationId xmlns:a16="http://schemas.microsoft.com/office/drawing/2014/main" id="{E1AE6FDB-73D2-4BC1-8406-BDAD3CBE0178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0301" y="3491329"/>
              <a:ext cx="229663" cy="218180"/>
            </a:xfrm>
            <a:custGeom>
              <a:avLst/>
              <a:gdLst>
                <a:gd name="T0" fmla="*/ 118 w 120"/>
                <a:gd name="T1" fmla="*/ 98 h 114"/>
                <a:gd name="T2" fmla="*/ 114 w 120"/>
                <a:gd name="T3" fmla="*/ 96 h 114"/>
                <a:gd name="T4" fmla="*/ 110 w 120"/>
                <a:gd name="T5" fmla="*/ 88 h 114"/>
                <a:gd name="T6" fmla="*/ 108 w 120"/>
                <a:gd name="T7" fmla="*/ 80 h 114"/>
                <a:gd name="T8" fmla="*/ 108 w 120"/>
                <a:gd name="T9" fmla="*/ 72 h 114"/>
                <a:gd name="T10" fmla="*/ 104 w 120"/>
                <a:gd name="T11" fmla="*/ 68 h 114"/>
                <a:gd name="T12" fmla="*/ 102 w 120"/>
                <a:gd name="T13" fmla="*/ 66 h 114"/>
                <a:gd name="T14" fmla="*/ 90 w 120"/>
                <a:gd name="T15" fmla="*/ 62 h 114"/>
                <a:gd name="T16" fmla="*/ 86 w 120"/>
                <a:gd name="T17" fmla="*/ 60 h 114"/>
                <a:gd name="T18" fmla="*/ 86 w 120"/>
                <a:gd name="T19" fmla="*/ 58 h 114"/>
                <a:gd name="T20" fmla="*/ 84 w 120"/>
                <a:gd name="T21" fmla="*/ 52 h 114"/>
                <a:gd name="T22" fmla="*/ 82 w 120"/>
                <a:gd name="T23" fmla="*/ 50 h 114"/>
                <a:gd name="T24" fmla="*/ 78 w 120"/>
                <a:gd name="T25" fmla="*/ 48 h 114"/>
                <a:gd name="T26" fmla="*/ 80 w 120"/>
                <a:gd name="T27" fmla="*/ 46 h 114"/>
                <a:gd name="T28" fmla="*/ 78 w 120"/>
                <a:gd name="T29" fmla="*/ 42 h 114"/>
                <a:gd name="T30" fmla="*/ 80 w 120"/>
                <a:gd name="T31" fmla="*/ 36 h 114"/>
                <a:gd name="T32" fmla="*/ 82 w 120"/>
                <a:gd name="T33" fmla="*/ 34 h 114"/>
                <a:gd name="T34" fmla="*/ 84 w 120"/>
                <a:gd name="T35" fmla="*/ 28 h 114"/>
                <a:gd name="T36" fmla="*/ 84 w 120"/>
                <a:gd name="T37" fmla="*/ 24 h 114"/>
                <a:gd name="T38" fmla="*/ 86 w 120"/>
                <a:gd name="T39" fmla="*/ 24 h 114"/>
                <a:gd name="T40" fmla="*/ 86 w 120"/>
                <a:gd name="T41" fmla="*/ 22 h 114"/>
                <a:gd name="T42" fmla="*/ 82 w 120"/>
                <a:gd name="T43" fmla="*/ 22 h 114"/>
                <a:gd name="T44" fmla="*/ 76 w 120"/>
                <a:gd name="T45" fmla="*/ 18 h 114"/>
                <a:gd name="T46" fmla="*/ 72 w 120"/>
                <a:gd name="T47" fmla="*/ 16 h 114"/>
                <a:gd name="T48" fmla="*/ 70 w 120"/>
                <a:gd name="T49" fmla="*/ 12 h 114"/>
                <a:gd name="T50" fmla="*/ 66 w 120"/>
                <a:gd name="T51" fmla="*/ 10 h 114"/>
                <a:gd name="T52" fmla="*/ 66 w 120"/>
                <a:gd name="T53" fmla="*/ 4 h 114"/>
                <a:gd name="T54" fmla="*/ 60 w 120"/>
                <a:gd name="T55" fmla="*/ 4 h 114"/>
                <a:gd name="T56" fmla="*/ 58 w 120"/>
                <a:gd name="T57" fmla="*/ 2 h 114"/>
                <a:gd name="T58" fmla="*/ 54 w 120"/>
                <a:gd name="T59" fmla="*/ 2 h 114"/>
                <a:gd name="T60" fmla="*/ 44 w 120"/>
                <a:gd name="T61" fmla="*/ 0 h 114"/>
                <a:gd name="T62" fmla="*/ 40 w 120"/>
                <a:gd name="T63" fmla="*/ 2 h 114"/>
                <a:gd name="T64" fmla="*/ 36 w 120"/>
                <a:gd name="T65" fmla="*/ 4 h 114"/>
                <a:gd name="T66" fmla="*/ 34 w 120"/>
                <a:gd name="T67" fmla="*/ 8 h 114"/>
                <a:gd name="T68" fmla="*/ 28 w 120"/>
                <a:gd name="T69" fmla="*/ 10 h 114"/>
                <a:gd name="T70" fmla="*/ 24 w 120"/>
                <a:gd name="T71" fmla="*/ 18 h 114"/>
                <a:gd name="T72" fmla="*/ 28 w 120"/>
                <a:gd name="T73" fmla="*/ 26 h 114"/>
                <a:gd name="T74" fmla="*/ 26 w 120"/>
                <a:gd name="T75" fmla="*/ 34 h 114"/>
                <a:gd name="T76" fmla="*/ 24 w 120"/>
                <a:gd name="T77" fmla="*/ 40 h 114"/>
                <a:gd name="T78" fmla="*/ 0 w 120"/>
                <a:gd name="T79" fmla="*/ 58 h 114"/>
                <a:gd name="T80" fmla="*/ 0 w 120"/>
                <a:gd name="T81" fmla="*/ 58 h 114"/>
                <a:gd name="T82" fmla="*/ 18 w 120"/>
                <a:gd name="T83" fmla="*/ 74 h 114"/>
                <a:gd name="T84" fmla="*/ 98 w 120"/>
                <a:gd name="T85" fmla="*/ 114 h 114"/>
                <a:gd name="T86" fmla="*/ 104 w 120"/>
                <a:gd name="T87" fmla="*/ 104 h 114"/>
                <a:gd name="T88" fmla="*/ 114 w 120"/>
                <a:gd name="T89" fmla="*/ 102 h 114"/>
                <a:gd name="T90" fmla="*/ 118 w 120"/>
                <a:gd name="T91" fmla="*/ 102 h 114"/>
                <a:gd name="T92" fmla="*/ 120 w 120"/>
                <a:gd name="T93" fmla="*/ 10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20" h="114">
                  <a:moveTo>
                    <a:pt x="120" y="100"/>
                  </a:moveTo>
                  <a:lnTo>
                    <a:pt x="118" y="98"/>
                  </a:lnTo>
                  <a:lnTo>
                    <a:pt x="116" y="98"/>
                  </a:lnTo>
                  <a:lnTo>
                    <a:pt x="114" y="96"/>
                  </a:lnTo>
                  <a:lnTo>
                    <a:pt x="114" y="88"/>
                  </a:lnTo>
                  <a:lnTo>
                    <a:pt x="110" y="88"/>
                  </a:lnTo>
                  <a:lnTo>
                    <a:pt x="108" y="84"/>
                  </a:lnTo>
                  <a:lnTo>
                    <a:pt x="108" y="80"/>
                  </a:lnTo>
                  <a:lnTo>
                    <a:pt x="112" y="78"/>
                  </a:lnTo>
                  <a:lnTo>
                    <a:pt x="108" y="72"/>
                  </a:lnTo>
                  <a:lnTo>
                    <a:pt x="106" y="72"/>
                  </a:lnTo>
                  <a:lnTo>
                    <a:pt x="104" y="68"/>
                  </a:lnTo>
                  <a:lnTo>
                    <a:pt x="102" y="66"/>
                  </a:lnTo>
                  <a:lnTo>
                    <a:pt x="102" y="66"/>
                  </a:lnTo>
                  <a:lnTo>
                    <a:pt x="92" y="60"/>
                  </a:lnTo>
                  <a:lnTo>
                    <a:pt x="90" y="62"/>
                  </a:lnTo>
                  <a:lnTo>
                    <a:pt x="88" y="62"/>
                  </a:lnTo>
                  <a:lnTo>
                    <a:pt x="86" y="60"/>
                  </a:lnTo>
                  <a:lnTo>
                    <a:pt x="86" y="58"/>
                  </a:lnTo>
                  <a:lnTo>
                    <a:pt x="86" y="58"/>
                  </a:lnTo>
                  <a:lnTo>
                    <a:pt x="88" y="56"/>
                  </a:lnTo>
                  <a:lnTo>
                    <a:pt x="84" y="52"/>
                  </a:lnTo>
                  <a:lnTo>
                    <a:pt x="84" y="50"/>
                  </a:lnTo>
                  <a:lnTo>
                    <a:pt x="82" y="50"/>
                  </a:lnTo>
                  <a:lnTo>
                    <a:pt x="80" y="48"/>
                  </a:lnTo>
                  <a:lnTo>
                    <a:pt x="78" y="48"/>
                  </a:lnTo>
                  <a:lnTo>
                    <a:pt x="78" y="46"/>
                  </a:lnTo>
                  <a:lnTo>
                    <a:pt x="80" y="46"/>
                  </a:lnTo>
                  <a:lnTo>
                    <a:pt x="78" y="44"/>
                  </a:lnTo>
                  <a:lnTo>
                    <a:pt x="78" y="42"/>
                  </a:lnTo>
                  <a:lnTo>
                    <a:pt x="80" y="38"/>
                  </a:lnTo>
                  <a:lnTo>
                    <a:pt x="80" y="36"/>
                  </a:lnTo>
                  <a:lnTo>
                    <a:pt x="80" y="34"/>
                  </a:lnTo>
                  <a:lnTo>
                    <a:pt x="82" y="34"/>
                  </a:lnTo>
                  <a:lnTo>
                    <a:pt x="84" y="32"/>
                  </a:lnTo>
                  <a:lnTo>
                    <a:pt x="84" y="28"/>
                  </a:lnTo>
                  <a:lnTo>
                    <a:pt x="84" y="28"/>
                  </a:lnTo>
                  <a:lnTo>
                    <a:pt x="84" y="24"/>
                  </a:lnTo>
                  <a:lnTo>
                    <a:pt x="84" y="24"/>
                  </a:lnTo>
                  <a:lnTo>
                    <a:pt x="86" y="24"/>
                  </a:lnTo>
                  <a:lnTo>
                    <a:pt x="88" y="22"/>
                  </a:lnTo>
                  <a:lnTo>
                    <a:pt x="86" y="22"/>
                  </a:lnTo>
                  <a:lnTo>
                    <a:pt x="84" y="22"/>
                  </a:lnTo>
                  <a:lnTo>
                    <a:pt x="82" y="22"/>
                  </a:lnTo>
                  <a:lnTo>
                    <a:pt x="80" y="22"/>
                  </a:lnTo>
                  <a:lnTo>
                    <a:pt x="76" y="18"/>
                  </a:lnTo>
                  <a:lnTo>
                    <a:pt x="74" y="18"/>
                  </a:lnTo>
                  <a:lnTo>
                    <a:pt x="72" y="16"/>
                  </a:lnTo>
                  <a:lnTo>
                    <a:pt x="70" y="14"/>
                  </a:lnTo>
                  <a:lnTo>
                    <a:pt x="70" y="12"/>
                  </a:lnTo>
                  <a:lnTo>
                    <a:pt x="68" y="12"/>
                  </a:lnTo>
                  <a:lnTo>
                    <a:pt x="66" y="10"/>
                  </a:lnTo>
                  <a:lnTo>
                    <a:pt x="66" y="8"/>
                  </a:lnTo>
                  <a:lnTo>
                    <a:pt x="66" y="4"/>
                  </a:lnTo>
                  <a:lnTo>
                    <a:pt x="62" y="4"/>
                  </a:lnTo>
                  <a:lnTo>
                    <a:pt x="60" y="4"/>
                  </a:lnTo>
                  <a:lnTo>
                    <a:pt x="58" y="4"/>
                  </a:lnTo>
                  <a:lnTo>
                    <a:pt x="58" y="2"/>
                  </a:lnTo>
                  <a:lnTo>
                    <a:pt x="56" y="0"/>
                  </a:lnTo>
                  <a:lnTo>
                    <a:pt x="54" y="2"/>
                  </a:lnTo>
                  <a:lnTo>
                    <a:pt x="50" y="0"/>
                  </a:lnTo>
                  <a:lnTo>
                    <a:pt x="44" y="0"/>
                  </a:lnTo>
                  <a:lnTo>
                    <a:pt x="42" y="2"/>
                  </a:lnTo>
                  <a:lnTo>
                    <a:pt x="40" y="2"/>
                  </a:lnTo>
                  <a:lnTo>
                    <a:pt x="36" y="4"/>
                  </a:lnTo>
                  <a:lnTo>
                    <a:pt x="36" y="4"/>
                  </a:lnTo>
                  <a:lnTo>
                    <a:pt x="36" y="8"/>
                  </a:lnTo>
                  <a:lnTo>
                    <a:pt x="34" y="8"/>
                  </a:lnTo>
                  <a:lnTo>
                    <a:pt x="32" y="10"/>
                  </a:lnTo>
                  <a:lnTo>
                    <a:pt x="28" y="10"/>
                  </a:lnTo>
                  <a:lnTo>
                    <a:pt x="24" y="14"/>
                  </a:lnTo>
                  <a:lnTo>
                    <a:pt x="24" y="18"/>
                  </a:lnTo>
                  <a:lnTo>
                    <a:pt x="26" y="22"/>
                  </a:lnTo>
                  <a:lnTo>
                    <a:pt x="28" y="26"/>
                  </a:lnTo>
                  <a:lnTo>
                    <a:pt x="24" y="30"/>
                  </a:lnTo>
                  <a:lnTo>
                    <a:pt x="26" y="34"/>
                  </a:lnTo>
                  <a:lnTo>
                    <a:pt x="26" y="36"/>
                  </a:lnTo>
                  <a:lnTo>
                    <a:pt x="24" y="40"/>
                  </a:lnTo>
                  <a:lnTo>
                    <a:pt x="22" y="42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6" y="72"/>
                  </a:lnTo>
                  <a:lnTo>
                    <a:pt x="18" y="74"/>
                  </a:lnTo>
                  <a:lnTo>
                    <a:pt x="76" y="114"/>
                  </a:lnTo>
                  <a:lnTo>
                    <a:pt x="98" y="114"/>
                  </a:lnTo>
                  <a:lnTo>
                    <a:pt x="100" y="110"/>
                  </a:lnTo>
                  <a:lnTo>
                    <a:pt x="104" y="104"/>
                  </a:lnTo>
                  <a:lnTo>
                    <a:pt x="110" y="100"/>
                  </a:lnTo>
                  <a:lnTo>
                    <a:pt x="114" y="102"/>
                  </a:lnTo>
                  <a:lnTo>
                    <a:pt x="116" y="102"/>
                  </a:lnTo>
                  <a:lnTo>
                    <a:pt x="118" y="102"/>
                  </a:lnTo>
                  <a:lnTo>
                    <a:pt x="118" y="100"/>
                  </a:lnTo>
                  <a:lnTo>
                    <a:pt x="120" y="100"/>
                  </a:lnTo>
                  <a:close/>
                </a:path>
              </a:pathLst>
            </a:custGeom>
            <a:grpFill/>
            <a:ln w="6350">
              <a:solidFill>
                <a:srgbClr val="545454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/>
              <a:endParaRPr lang="en-US" sz="3448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336" name="Iran">
              <a:extLst>
                <a:ext uri="{FF2B5EF4-FFF2-40B4-BE49-F238E27FC236}">
                  <a16:creationId xmlns:a16="http://schemas.microsoft.com/office/drawing/2014/main" id="{CC1D83F9-547C-4CD2-8D5B-2CE4CE633163}"/>
                </a:ext>
              </a:extLst>
            </p:cNvPr>
            <p:cNvSpPr>
              <a:spLocks/>
            </p:cNvSpPr>
            <p:nvPr/>
          </p:nvSpPr>
          <p:spPr bwMode="auto">
            <a:xfrm>
              <a:off x="6899822" y="3422430"/>
              <a:ext cx="482293" cy="386600"/>
            </a:xfrm>
            <a:custGeom>
              <a:avLst/>
              <a:gdLst>
                <a:gd name="T0" fmla="*/ 10 w 252"/>
                <a:gd name="T1" fmla="*/ 4 h 202"/>
                <a:gd name="T2" fmla="*/ 24 w 252"/>
                <a:gd name="T3" fmla="*/ 12 h 202"/>
                <a:gd name="T4" fmla="*/ 32 w 252"/>
                <a:gd name="T5" fmla="*/ 12 h 202"/>
                <a:gd name="T6" fmla="*/ 38 w 252"/>
                <a:gd name="T7" fmla="*/ 6 h 202"/>
                <a:gd name="T8" fmla="*/ 46 w 252"/>
                <a:gd name="T9" fmla="*/ 2 h 202"/>
                <a:gd name="T10" fmla="*/ 50 w 252"/>
                <a:gd name="T11" fmla="*/ 8 h 202"/>
                <a:gd name="T12" fmla="*/ 54 w 252"/>
                <a:gd name="T13" fmla="*/ 18 h 202"/>
                <a:gd name="T14" fmla="*/ 60 w 252"/>
                <a:gd name="T15" fmla="*/ 24 h 202"/>
                <a:gd name="T16" fmla="*/ 66 w 252"/>
                <a:gd name="T17" fmla="*/ 32 h 202"/>
                <a:gd name="T18" fmla="*/ 78 w 252"/>
                <a:gd name="T19" fmla="*/ 34 h 202"/>
                <a:gd name="T20" fmla="*/ 96 w 252"/>
                <a:gd name="T21" fmla="*/ 44 h 202"/>
                <a:gd name="T22" fmla="*/ 124 w 252"/>
                <a:gd name="T23" fmla="*/ 42 h 202"/>
                <a:gd name="T24" fmla="*/ 130 w 252"/>
                <a:gd name="T25" fmla="*/ 32 h 202"/>
                <a:gd name="T26" fmla="*/ 146 w 252"/>
                <a:gd name="T27" fmla="*/ 20 h 202"/>
                <a:gd name="T28" fmla="*/ 160 w 252"/>
                <a:gd name="T29" fmla="*/ 18 h 202"/>
                <a:gd name="T30" fmla="*/ 178 w 252"/>
                <a:gd name="T31" fmla="*/ 26 h 202"/>
                <a:gd name="T32" fmla="*/ 190 w 252"/>
                <a:gd name="T33" fmla="*/ 32 h 202"/>
                <a:gd name="T34" fmla="*/ 210 w 252"/>
                <a:gd name="T35" fmla="*/ 46 h 202"/>
                <a:gd name="T36" fmla="*/ 212 w 252"/>
                <a:gd name="T37" fmla="*/ 58 h 202"/>
                <a:gd name="T38" fmla="*/ 212 w 252"/>
                <a:gd name="T39" fmla="*/ 66 h 202"/>
                <a:gd name="T40" fmla="*/ 206 w 252"/>
                <a:gd name="T41" fmla="*/ 76 h 202"/>
                <a:gd name="T42" fmla="*/ 214 w 252"/>
                <a:gd name="T43" fmla="*/ 84 h 202"/>
                <a:gd name="T44" fmla="*/ 214 w 252"/>
                <a:gd name="T45" fmla="*/ 106 h 202"/>
                <a:gd name="T46" fmla="*/ 228 w 252"/>
                <a:gd name="T47" fmla="*/ 120 h 202"/>
                <a:gd name="T48" fmla="*/ 226 w 252"/>
                <a:gd name="T49" fmla="*/ 150 h 202"/>
                <a:gd name="T50" fmla="*/ 240 w 252"/>
                <a:gd name="T51" fmla="*/ 158 h 202"/>
                <a:gd name="T52" fmla="*/ 246 w 252"/>
                <a:gd name="T53" fmla="*/ 170 h 202"/>
                <a:gd name="T54" fmla="*/ 250 w 252"/>
                <a:gd name="T55" fmla="*/ 180 h 202"/>
                <a:gd name="T56" fmla="*/ 234 w 252"/>
                <a:gd name="T57" fmla="*/ 186 h 202"/>
                <a:gd name="T58" fmla="*/ 234 w 252"/>
                <a:gd name="T59" fmla="*/ 200 h 202"/>
                <a:gd name="T60" fmla="*/ 224 w 252"/>
                <a:gd name="T61" fmla="*/ 200 h 202"/>
                <a:gd name="T62" fmla="*/ 218 w 252"/>
                <a:gd name="T63" fmla="*/ 198 h 202"/>
                <a:gd name="T64" fmla="*/ 198 w 252"/>
                <a:gd name="T65" fmla="*/ 198 h 202"/>
                <a:gd name="T66" fmla="*/ 186 w 252"/>
                <a:gd name="T67" fmla="*/ 194 h 202"/>
                <a:gd name="T68" fmla="*/ 176 w 252"/>
                <a:gd name="T69" fmla="*/ 184 h 202"/>
                <a:gd name="T70" fmla="*/ 172 w 252"/>
                <a:gd name="T71" fmla="*/ 176 h 202"/>
                <a:gd name="T72" fmla="*/ 158 w 252"/>
                <a:gd name="T73" fmla="*/ 176 h 202"/>
                <a:gd name="T74" fmla="*/ 140 w 252"/>
                <a:gd name="T75" fmla="*/ 180 h 202"/>
                <a:gd name="T76" fmla="*/ 128 w 252"/>
                <a:gd name="T77" fmla="*/ 176 h 202"/>
                <a:gd name="T78" fmla="*/ 120 w 252"/>
                <a:gd name="T79" fmla="*/ 170 h 202"/>
                <a:gd name="T80" fmla="*/ 106 w 252"/>
                <a:gd name="T81" fmla="*/ 166 h 202"/>
                <a:gd name="T82" fmla="*/ 96 w 252"/>
                <a:gd name="T83" fmla="*/ 152 h 202"/>
                <a:gd name="T84" fmla="*/ 96 w 252"/>
                <a:gd name="T85" fmla="*/ 150 h 202"/>
                <a:gd name="T86" fmla="*/ 86 w 252"/>
                <a:gd name="T87" fmla="*/ 136 h 202"/>
                <a:gd name="T88" fmla="*/ 78 w 252"/>
                <a:gd name="T89" fmla="*/ 136 h 202"/>
                <a:gd name="T90" fmla="*/ 74 w 252"/>
                <a:gd name="T91" fmla="*/ 132 h 202"/>
                <a:gd name="T92" fmla="*/ 70 w 252"/>
                <a:gd name="T93" fmla="*/ 138 h 202"/>
                <a:gd name="T94" fmla="*/ 64 w 252"/>
                <a:gd name="T95" fmla="*/ 134 h 202"/>
                <a:gd name="T96" fmla="*/ 56 w 252"/>
                <a:gd name="T97" fmla="*/ 116 h 202"/>
                <a:gd name="T98" fmla="*/ 50 w 252"/>
                <a:gd name="T99" fmla="*/ 102 h 202"/>
                <a:gd name="T100" fmla="*/ 34 w 252"/>
                <a:gd name="T101" fmla="*/ 96 h 202"/>
                <a:gd name="T102" fmla="*/ 32 w 252"/>
                <a:gd name="T103" fmla="*/ 86 h 202"/>
                <a:gd name="T104" fmla="*/ 28 w 252"/>
                <a:gd name="T105" fmla="*/ 82 h 202"/>
                <a:gd name="T106" fmla="*/ 28 w 252"/>
                <a:gd name="T107" fmla="*/ 70 h 202"/>
                <a:gd name="T108" fmla="*/ 32 w 252"/>
                <a:gd name="T109" fmla="*/ 60 h 202"/>
                <a:gd name="T110" fmla="*/ 32 w 252"/>
                <a:gd name="T111" fmla="*/ 58 h 202"/>
                <a:gd name="T112" fmla="*/ 20 w 252"/>
                <a:gd name="T113" fmla="*/ 52 h 202"/>
                <a:gd name="T114" fmla="*/ 14 w 252"/>
                <a:gd name="T115" fmla="*/ 44 h 202"/>
                <a:gd name="T116" fmla="*/ 10 w 252"/>
                <a:gd name="T117" fmla="*/ 36 h 202"/>
                <a:gd name="T118" fmla="*/ 6 w 252"/>
                <a:gd name="T119" fmla="*/ 20 h 202"/>
                <a:gd name="T120" fmla="*/ 2 w 252"/>
                <a:gd name="T121" fmla="*/ 8 h 202"/>
                <a:gd name="T122" fmla="*/ 6 w 252"/>
                <a:gd name="T123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52" h="202">
                  <a:moveTo>
                    <a:pt x="6" y="0"/>
                  </a:moveTo>
                  <a:lnTo>
                    <a:pt x="6" y="0"/>
                  </a:lnTo>
                  <a:lnTo>
                    <a:pt x="8" y="2"/>
                  </a:lnTo>
                  <a:lnTo>
                    <a:pt x="10" y="2"/>
                  </a:lnTo>
                  <a:lnTo>
                    <a:pt x="10" y="4"/>
                  </a:lnTo>
                  <a:lnTo>
                    <a:pt x="10" y="6"/>
                  </a:lnTo>
                  <a:lnTo>
                    <a:pt x="16" y="8"/>
                  </a:lnTo>
                  <a:lnTo>
                    <a:pt x="16" y="10"/>
                  </a:lnTo>
                  <a:lnTo>
                    <a:pt x="20" y="12"/>
                  </a:lnTo>
                  <a:lnTo>
                    <a:pt x="24" y="12"/>
                  </a:lnTo>
                  <a:lnTo>
                    <a:pt x="26" y="14"/>
                  </a:lnTo>
                  <a:lnTo>
                    <a:pt x="26" y="12"/>
                  </a:lnTo>
                  <a:lnTo>
                    <a:pt x="26" y="12"/>
                  </a:lnTo>
                  <a:lnTo>
                    <a:pt x="30" y="12"/>
                  </a:lnTo>
                  <a:lnTo>
                    <a:pt x="32" y="12"/>
                  </a:lnTo>
                  <a:lnTo>
                    <a:pt x="34" y="12"/>
                  </a:lnTo>
                  <a:lnTo>
                    <a:pt x="34" y="10"/>
                  </a:lnTo>
                  <a:lnTo>
                    <a:pt x="34" y="10"/>
                  </a:lnTo>
                  <a:lnTo>
                    <a:pt x="36" y="10"/>
                  </a:lnTo>
                  <a:lnTo>
                    <a:pt x="38" y="6"/>
                  </a:lnTo>
                  <a:lnTo>
                    <a:pt x="40" y="6"/>
                  </a:lnTo>
                  <a:lnTo>
                    <a:pt x="42" y="4"/>
                  </a:lnTo>
                  <a:lnTo>
                    <a:pt x="44" y="4"/>
                  </a:lnTo>
                  <a:lnTo>
                    <a:pt x="46" y="2"/>
                  </a:lnTo>
                  <a:lnTo>
                    <a:pt x="46" y="2"/>
                  </a:lnTo>
                  <a:lnTo>
                    <a:pt x="46" y="2"/>
                  </a:lnTo>
                  <a:lnTo>
                    <a:pt x="48" y="2"/>
                  </a:lnTo>
                  <a:lnTo>
                    <a:pt x="50" y="4"/>
                  </a:lnTo>
                  <a:lnTo>
                    <a:pt x="50" y="6"/>
                  </a:lnTo>
                  <a:lnTo>
                    <a:pt x="50" y="8"/>
                  </a:lnTo>
                  <a:lnTo>
                    <a:pt x="50" y="8"/>
                  </a:lnTo>
                  <a:lnTo>
                    <a:pt x="52" y="10"/>
                  </a:lnTo>
                  <a:lnTo>
                    <a:pt x="48" y="14"/>
                  </a:lnTo>
                  <a:lnTo>
                    <a:pt x="52" y="18"/>
                  </a:lnTo>
                  <a:lnTo>
                    <a:pt x="54" y="18"/>
                  </a:lnTo>
                  <a:lnTo>
                    <a:pt x="56" y="20"/>
                  </a:lnTo>
                  <a:lnTo>
                    <a:pt x="58" y="20"/>
                  </a:lnTo>
                  <a:lnTo>
                    <a:pt x="60" y="20"/>
                  </a:lnTo>
                  <a:lnTo>
                    <a:pt x="58" y="20"/>
                  </a:lnTo>
                  <a:lnTo>
                    <a:pt x="60" y="24"/>
                  </a:lnTo>
                  <a:lnTo>
                    <a:pt x="60" y="26"/>
                  </a:lnTo>
                  <a:lnTo>
                    <a:pt x="60" y="28"/>
                  </a:lnTo>
                  <a:lnTo>
                    <a:pt x="60" y="30"/>
                  </a:lnTo>
                  <a:lnTo>
                    <a:pt x="62" y="30"/>
                  </a:lnTo>
                  <a:lnTo>
                    <a:pt x="66" y="32"/>
                  </a:lnTo>
                  <a:lnTo>
                    <a:pt x="68" y="32"/>
                  </a:lnTo>
                  <a:lnTo>
                    <a:pt x="70" y="34"/>
                  </a:lnTo>
                  <a:lnTo>
                    <a:pt x="74" y="32"/>
                  </a:lnTo>
                  <a:lnTo>
                    <a:pt x="76" y="34"/>
                  </a:lnTo>
                  <a:lnTo>
                    <a:pt x="78" y="34"/>
                  </a:lnTo>
                  <a:lnTo>
                    <a:pt x="78" y="38"/>
                  </a:lnTo>
                  <a:lnTo>
                    <a:pt x="80" y="40"/>
                  </a:lnTo>
                  <a:lnTo>
                    <a:pt x="88" y="42"/>
                  </a:lnTo>
                  <a:lnTo>
                    <a:pt x="90" y="42"/>
                  </a:lnTo>
                  <a:lnTo>
                    <a:pt x="96" y="44"/>
                  </a:lnTo>
                  <a:lnTo>
                    <a:pt x="100" y="44"/>
                  </a:lnTo>
                  <a:lnTo>
                    <a:pt x="108" y="42"/>
                  </a:lnTo>
                  <a:lnTo>
                    <a:pt x="116" y="42"/>
                  </a:lnTo>
                  <a:lnTo>
                    <a:pt x="122" y="42"/>
                  </a:lnTo>
                  <a:lnTo>
                    <a:pt x="124" y="42"/>
                  </a:lnTo>
                  <a:lnTo>
                    <a:pt x="126" y="38"/>
                  </a:lnTo>
                  <a:lnTo>
                    <a:pt x="124" y="36"/>
                  </a:lnTo>
                  <a:lnTo>
                    <a:pt x="122" y="32"/>
                  </a:lnTo>
                  <a:lnTo>
                    <a:pt x="124" y="32"/>
                  </a:lnTo>
                  <a:lnTo>
                    <a:pt x="130" y="32"/>
                  </a:lnTo>
                  <a:lnTo>
                    <a:pt x="132" y="28"/>
                  </a:lnTo>
                  <a:lnTo>
                    <a:pt x="134" y="26"/>
                  </a:lnTo>
                  <a:lnTo>
                    <a:pt x="136" y="26"/>
                  </a:lnTo>
                  <a:lnTo>
                    <a:pt x="142" y="22"/>
                  </a:lnTo>
                  <a:lnTo>
                    <a:pt x="146" y="20"/>
                  </a:lnTo>
                  <a:lnTo>
                    <a:pt x="150" y="22"/>
                  </a:lnTo>
                  <a:lnTo>
                    <a:pt x="152" y="18"/>
                  </a:lnTo>
                  <a:lnTo>
                    <a:pt x="154" y="18"/>
                  </a:lnTo>
                  <a:lnTo>
                    <a:pt x="156" y="18"/>
                  </a:lnTo>
                  <a:lnTo>
                    <a:pt x="160" y="18"/>
                  </a:lnTo>
                  <a:lnTo>
                    <a:pt x="164" y="22"/>
                  </a:lnTo>
                  <a:lnTo>
                    <a:pt x="168" y="24"/>
                  </a:lnTo>
                  <a:lnTo>
                    <a:pt x="174" y="28"/>
                  </a:lnTo>
                  <a:lnTo>
                    <a:pt x="176" y="28"/>
                  </a:lnTo>
                  <a:lnTo>
                    <a:pt x="178" y="26"/>
                  </a:lnTo>
                  <a:lnTo>
                    <a:pt x="184" y="28"/>
                  </a:lnTo>
                  <a:lnTo>
                    <a:pt x="186" y="30"/>
                  </a:lnTo>
                  <a:lnTo>
                    <a:pt x="186" y="32"/>
                  </a:lnTo>
                  <a:lnTo>
                    <a:pt x="188" y="34"/>
                  </a:lnTo>
                  <a:lnTo>
                    <a:pt x="190" y="32"/>
                  </a:lnTo>
                  <a:lnTo>
                    <a:pt x="196" y="34"/>
                  </a:lnTo>
                  <a:lnTo>
                    <a:pt x="200" y="40"/>
                  </a:lnTo>
                  <a:lnTo>
                    <a:pt x="206" y="42"/>
                  </a:lnTo>
                  <a:lnTo>
                    <a:pt x="208" y="42"/>
                  </a:lnTo>
                  <a:lnTo>
                    <a:pt x="210" y="46"/>
                  </a:lnTo>
                  <a:lnTo>
                    <a:pt x="210" y="48"/>
                  </a:lnTo>
                  <a:lnTo>
                    <a:pt x="210" y="52"/>
                  </a:lnTo>
                  <a:lnTo>
                    <a:pt x="210" y="52"/>
                  </a:lnTo>
                  <a:lnTo>
                    <a:pt x="212" y="56"/>
                  </a:lnTo>
                  <a:lnTo>
                    <a:pt x="212" y="58"/>
                  </a:lnTo>
                  <a:lnTo>
                    <a:pt x="212" y="60"/>
                  </a:lnTo>
                  <a:lnTo>
                    <a:pt x="212" y="62"/>
                  </a:lnTo>
                  <a:lnTo>
                    <a:pt x="212" y="64"/>
                  </a:lnTo>
                  <a:lnTo>
                    <a:pt x="212" y="66"/>
                  </a:lnTo>
                  <a:lnTo>
                    <a:pt x="212" y="66"/>
                  </a:lnTo>
                  <a:lnTo>
                    <a:pt x="208" y="68"/>
                  </a:lnTo>
                  <a:lnTo>
                    <a:pt x="206" y="70"/>
                  </a:lnTo>
                  <a:lnTo>
                    <a:pt x="208" y="72"/>
                  </a:lnTo>
                  <a:lnTo>
                    <a:pt x="210" y="72"/>
                  </a:lnTo>
                  <a:lnTo>
                    <a:pt x="206" y="76"/>
                  </a:lnTo>
                  <a:lnTo>
                    <a:pt x="208" y="76"/>
                  </a:lnTo>
                  <a:lnTo>
                    <a:pt x="208" y="80"/>
                  </a:lnTo>
                  <a:lnTo>
                    <a:pt x="208" y="84"/>
                  </a:lnTo>
                  <a:lnTo>
                    <a:pt x="212" y="84"/>
                  </a:lnTo>
                  <a:lnTo>
                    <a:pt x="214" y="84"/>
                  </a:lnTo>
                  <a:lnTo>
                    <a:pt x="210" y="88"/>
                  </a:lnTo>
                  <a:lnTo>
                    <a:pt x="210" y="92"/>
                  </a:lnTo>
                  <a:lnTo>
                    <a:pt x="212" y="98"/>
                  </a:lnTo>
                  <a:lnTo>
                    <a:pt x="214" y="104"/>
                  </a:lnTo>
                  <a:lnTo>
                    <a:pt x="214" y="106"/>
                  </a:lnTo>
                  <a:lnTo>
                    <a:pt x="214" y="108"/>
                  </a:lnTo>
                  <a:lnTo>
                    <a:pt x="214" y="112"/>
                  </a:lnTo>
                  <a:lnTo>
                    <a:pt x="226" y="112"/>
                  </a:lnTo>
                  <a:lnTo>
                    <a:pt x="228" y="116"/>
                  </a:lnTo>
                  <a:lnTo>
                    <a:pt x="228" y="120"/>
                  </a:lnTo>
                  <a:lnTo>
                    <a:pt x="228" y="126"/>
                  </a:lnTo>
                  <a:lnTo>
                    <a:pt x="228" y="126"/>
                  </a:lnTo>
                  <a:lnTo>
                    <a:pt x="218" y="140"/>
                  </a:lnTo>
                  <a:lnTo>
                    <a:pt x="226" y="148"/>
                  </a:lnTo>
                  <a:lnTo>
                    <a:pt x="226" y="150"/>
                  </a:lnTo>
                  <a:lnTo>
                    <a:pt x="230" y="154"/>
                  </a:lnTo>
                  <a:lnTo>
                    <a:pt x="232" y="156"/>
                  </a:lnTo>
                  <a:lnTo>
                    <a:pt x="234" y="156"/>
                  </a:lnTo>
                  <a:lnTo>
                    <a:pt x="238" y="158"/>
                  </a:lnTo>
                  <a:lnTo>
                    <a:pt x="240" y="158"/>
                  </a:lnTo>
                  <a:lnTo>
                    <a:pt x="240" y="160"/>
                  </a:lnTo>
                  <a:lnTo>
                    <a:pt x="244" y="160"/>
                  </a:lnTo>
                  <a:lnTo>
                    <a:pt x="244" y="164"/>
                  </a:lnTo>
                  <a:lnTo>
                    <a:pt x="244" y="166"/>
                  </a:lnTo>
                  <a:lnTo>
                    <a:pt x="246" y="170"/>
                  </a:lnTo>
                  <a:lnTo>
                    <a:pt x="246" y="172"/>
                  </a:lnTo>
                  <a:lnTo>
                    <a:pt x="248" y="172"/>
                  </a:lnTo>
                  <a:lnTo>
                    <a:pt x="252" y="174"/>
                  </a:lnTo>
                  <a:lnTo>
                    <a:pt x="252" y="180"/>
                  </a:lnTo>
                  <a:lnTo>
                    <a:pt x="250" y="180"/>
                  </a:lnTo>
                  <a:lnTo>
                    <a:pt x="248" y="180"/>
                  </a:lnTo>
                  <a:lnTo>
                    <a:pt x="240" y="182"/>
                  </a:lnTo>
                  <a:lnTo>
                    <a:pt x="240" y="182"/>
                  </a:lnTo>
                  <a:lnTo>
                    <a:pt x="236" y="184"/>
                  </a:lnTo>
                  <a:lnTo>
                    <a:pt x="234" y="186"/>
                  </a:lnTo>
                  <a:lnTo>
                    <a:pt x="236" y="188"/>
                  </a:lnTo>
                  <a:lnTo>
                    <a:pt x="234" y="192"/>
                  </a:lnTo>
                  <a:lnTo>
                    <a:pt x="234" y="194"/>
                  </a:lnTo>
                  <a:lnTo>
                    <a:pt x="234" y="198"/>
                  </a:lnTo>
                  <a:lnTo>
                    <a:pt x="234" y="200"/>
                  </a:lnTo>
                  <a:lnTo>
                    <a:pt x="234" y="200"/>
                  </a:lnTo>
                  <a:lnTo>
                    <a:pt x="234" y="202"/>
                  </a:lnTo>
                  <a:lnTo>
                    <a:pt x="232" y="202"/>
                  </a:lnTo>
                  <a:lnTo>
                    <a:pt x="226" y="202"/>
                  </a:lnTo>
                  <a:lnTo>
                    <a:pt x="224" y="200"/>
                  </a:lnTo>
                  <a:lnTo>
                    <a:pt x="222" y="198"/>
                  </a:lnTo>
                  <a:lnTo>
                    <a:pt x="222" y="198"/>
                  </a:lnTo>
                  <a:lnTo>
                    <a:pt x="220" y="200"/>
                  </a:lnTo>
                  <a:lnTo>
                    <a:pt x="220" y="200"/>
                  </a:lnTo>
                  <a:lnTo>
                    <a:pt x="218" y="198"/>
                  </a:lnTo>
                  <a:lnTo>
                    <a:pt x="218" y="200"/>
                  </a:lnTo>
                  <a:lnTo>
                    <a:pt x="214" y="198"/>
                  </a:lnTo>
                  <a:lnTo>
                    <a:pt x="210" y="198"/>
                  </a:lnTo>
                  <a:lnTo>
                    <a:pt x="206" y="196"/>
                  </a:lnTo>
                  <a:lnTo>
                    <a:pt x="198" y="198"/>
                  </a:lnTo>
                  <a:lnTo>
                    <a:pt x="196" y="194"/>
                  </a:lnTo>
                  <a:lnTo>
                    <a:pt x="194" y="194"/>
                  </a:lnTo>
                  <a:lnTo>
                    <a:pt x="192" y="196"/>
                  </a:lnTo>
                  <a:lnTo>
                    <a:pt x="190" y="194"/>
                  </a:lnTo>
                  <a:lnTo>
                    <a:pt x="186" y="194"/>
                  </a:lnTo>
                  <a:lnTo>
                    <a:pt x="180" y="194"/>
                  </a:lnTo>
                  <a:lnTo>
                    <a:pt x="180" y="194"/>
                  </a:lnTo>
                  <a:lnTo>
                    <a:pt x="178" y="192"/>
                  </a:lnTo>
                  <a:lnTo>
                    <a:pt x="178" y="190"/>
                  </a:lnTo>
                  <a:lnTo>
                    <a:pt x="176" y="184"/>
                  </a:lnTo>
                  <a:lnTo>
                    <a:pt x="174" y="180"/>
                  </a:lnTo>
                  <a:lnTo>
                    <a:pt x="172" y="178"/>
                  </a:lnTo>
                  <a:lnTo>
                    <a:pt x="172" y="176"/>
                  </a:lnTo>
                  <a:lnTo>
                    <a:pt x="172" y="176"/>
                  </a:lnTo>
                  <a:lnTo>
                    <a:pt x="172" y="176"/>
                  </a:lnTo>
                  <a:lnTo>
                    <a:pt x="166" y="174"/>
                  </a:lnTo>
                  <a:lnTo>
                    <a:pt x="164" y="176"/>
                  </a:lnTo>
                  <a:lnTo>
                    <a:pt x="162" y="178"/>
                  </a:lnTo>
                  <a:lnTo>
                    <a:pt x="158" y="178"/>
                  </a:lnTo>
                  <a:lnTo>
                    <a:pt x="158" y="176"/>
                  </a:lnTo>
                  <a:lnTo>
                    <a:pt x="158" y="178"/>
                  </a:lnTo>
                  <a:lnTo>
                    <a:pt x="152" y="182"/>
                  </a:lnTo>
                  <a:lnTo>
                    <a:pt x="148" y="184"/>
                  </a:lnTo>
                  <a:lnTo>
                    <a:pt x="144" y="182"/>
                  </a:lnTo>
                  <a:lnTo>
                    <a:pt x="140" y="180"/>
                  </a:lnTo>
                  <a:lnTo>
                    <a:pt x="136" y="182"/>
                  </a:lnTo>
                  <a:lnTo>
                    <a:pt x="136" y="182"/>
                  </a:lnTo>
                  <a:lnTo>
                    <a:pt x="132" y="178"/>
                  </a:lnTo>
                  <a:lnTo>
                    <a:pt x="130" y="178"/>
                  </a:lnTo>
                  <a:lnTo>
                    <a:pt x="128" y="176"/>
                  </a:lnTo>
                  <a:lnTo>
                    <a:pt x="124" y="176"/>
                  </a:lnTo>
                  <a:lnTo>
                    <a:pt x="122" y="172"/>
                  </a:lnTo>
                  <a:lnTo>
                    <a:pt x="122" y="170"/>
                  </a:lnTo>
                  <a:lnTo>
                    <a:pt x="122" y="170"/>
                  </a:lnTo>
                  <a:lnTo>
                    <a:pt x="120" y="170"/>
                  </a:lnTo>
                  <a:lnTo>
                    <a:pt x="120" y="168"/>
                  </a:lnTo>
                  <a:lnTo>
                    <a:pt x="116" y="168"/>
                  </a:lnTo>
                  <a:lnTo>
                    <a:pt x="114" y="166"/>
                  </a:lnTo>
                  <a:lnTo>
                    <a:pt x="110" y="166"/>
                  </a:lnTo>
                  <a:lnTo>
                    <a:pt x="106" y="166"/>
                  </a:lnTo>
                  <a:lnTo>
                    <a:pt x="104" y="164"/>
                  </a:lnTo>
                  <a:lnTo>
                    <a:pt x="100" y="156"/>
                  </a:lnTo>
                  <a:lnTo>
                    <a:pt x="100" y="154"/>
                  </a:lnTo>
                  <a:lnTo>
                    <a:pt x="98" y="156"/>
                  </a:lnTo>
                  <a:lnTo>
                    <a:pt x="96" y="152"/>
                  </a:lnTo>
                  <a:lnTo>
                    <a:pt x="96" y="152"/>
                  </a:lnTo>
                  <a:lnTo>
                    <a:pt x="98" y="152"/>
                  </a:lnTo>
                  <a:lnTo>
                    <a:pt x="98" y="152"/>
                  </a:lnTo>
                  <a:lnTo>
                    <a:pt x="98" y="150"/>
                  </a:lnTo>
                  <a:lnTo>
                    <a:pt x="96" y="150"/>
                  </a:lnTo>
                  <a:lnTo>
                    <a:pt x="94" y="150"/>
                  </a:lnTo>
                  <a:lnTo>
                    <a:pt x="94" y="146"/>
                  </a:lnTo>
                  <a:lnTo>
                    <a:pt x="90" y="142"/>
                  </a:lnTo>
                  <a:lnTo>
                    <a:pt x="88" y="138"/>
                  </a:lnTo>
                  <a:lnTo>
                    <a:pt x="86" y="136"/>
                  </a:lnTo>
                  <a:lnTo>
                    <a:pt x="86" y="134"/>
                  </a:lnTo>
                  <a:lnTo>
                    <a:pt x="80" y="138"/>
                  </a:lnTo>
                  <a:lnTo>
                    <a:pt x="80" y="138"/>
                  </a:lnTo>
                  <a:lnTo>
                    <a:pt x="78" y="136"/>
                  </a:lnTo>
                  <a:lnTo>
                    <a:pt x="78" y="136"/>
                  </a:lnTo>
                  <a:lnTo>
                    <a:pt x="74" y="134"/>
                  </a:lnTo>
                  <a:lnTo>
                    <a:pt x="76" y="134"/>
                  </a:lnTo>
                  <a:lnTo>
                    <a:pt x="76" y="132"/>
                  </a:lnTo>
                  <a:lnTo>
                    <a:pt x="74" y="132"/>
                  </a:lnTo>
                  <a:lnTo>
                    <a:pt x="74" y="132"/>
                  </a:lnTo>
                  <a:lnTo>
                    <a:pt x="72" y="132"/>
                  </a:lnTo>
                  <a:lnTo>
                    <a:pt x="74" y="134"/>
                  </a:lnTo>
                  <a:lnTo>
                    <a:pt x="74" y="136"/>
                  </a:lnTo>
                  <a:lnTo>
                    <a:pt x="72" y="138"/>
                  </a:lnTo>
                  <a:lnTo>
                    <a:pt x="70" y="138"/>
                  </a:lnTo>
                  <a:lnTo>
                    <a:pt x="68" y="136"/>
                  </a:lnTo>
                  <a:lnTo>
                    <a:pt x="68" y="134"/>
                  </a:lnTo>
                  <a:lnTo>
                    <a:pt x="68" y="136"/>
                  </a:lnTo>
                  <a:lnTo>
                    <a:pt x="66" y="134"/>
                  </a:lnTo>
                  <a:lnTo>
                    <a:pt x="64" y="134"/>
                  </a:lnTo>
                  <a:lnTo>
                    <a:pt x="62" y="132"/>
                  </a:lnTo>
                  <a:lnTo>
                    <a:pt x="62" y="124"/>
                  </a:lnTo>
                  <a:lnTo>
                    <a:pt x="58" y="124"/>
                  </a:lnTo>
                  <a:lnTo>
                    <a:pt x="56" y="120"/>
                  </a:lnTo>
                  <a:lnTo>
                    <a:pt x="56" y="116"/>
                  </a:lnTo>
                  <a:lnTo>
                    <a:pt x="60" y="114"/>
                  </a:lnTo>
                  <a:lnTo>
                    <a:pt x="56" y="108"/>
                  </a:lnTo>
                  <a:lnTo>
                    <a:pt x="54" y="108"/>
                  </a:lnTo>
                  <a:lnTo>
                    <a:pt x="52" y="104"/>
                  </a:lnTo>
                  <a:lnTo>
                    <a:pt x="50" y="102"/>
                  </a:lnTo>
                  <a:lnTo>
                    <a:pt x="50" y="102"/>
                  </a:lnTo>
                  <a:lnTo>
                    <a:pt x="40" y="96"/>
                  </a:lnTo>
                  <a:lnTo>
                    <a:pt x="38" y="98"/>
                  </a:lnTo>
                  <a:lnTo>
                    <a:pt x="36" y="98"/>
                  </a:lnTo>
                  <a:lnTo>
                    <a:pt x="34" y="96"/>
                  </a:lnTo>
                  <a:lnTo>
                    <a:pt x="34" y="94"/>
                  </a:lnTo>
                  <a:lnTo>
                    <a:pt x="34" y="94"/>
                  </a:lnTo>
                  <a:lnTo>
                    <a:pt x="36" y="92"/>
                  </a:lnTo>
                  <a:lnTo>
                    <a:pt x="32" y="88"/>
                  </a:lnTo>
                  <a:lnTo>
                    <a:pt x="32" y="86"/>
                  </a:lnTo>
                  <a:lnTo>
                    <a:pt x="30" y="86"/>
                  </a:lnTo>
                  <a:lnTo>
                    <a:pt x="28" y="84"/>
                  </a:lnTo>
                  <a:lnTo>
                    <a:pt x="26" y="84"/>
                  </a:lnTo>
                  <a:lnTo>
                    <a:pt x="26" y="82"/>
                  </a:lnTo>
                  <a:lnTo>
                    <a:pt x="28" y="82"/>
                  </a:lnTo>
                  <a:lnTo>
                    <a:pt x="26" y="80"/>
                  </a:lnTo>
                  <a:lnTo>
                    <a:pt x="26" y="78"/>
                  </a:lnTo>
                  <a:lnTo>
                    <a:pt x="28" y="74"/>
                  </a:lnTo>
                  <a:lnTo>
                    <a:pt x="28" y="72"/>
                  </a:lnTo>
                  <a:lnTo>
                    <a:pt x="28" y="70"/>
                  </a:lnTo>
                  <a:lnTo>
                    <a:pt x="30" y="70"/>
                  </a:lnTo>
                  <a:lnTo>
                    <a:pt x="32" y="68"/>
                  </a:lnTo>
                  <a:lnTo>
                    <a:pt x="32" y="64"/>
                  </a:lnTo>
                  <a:lnTo>
                    <a:pt x="32" y="64"/>
                  </a:lnTo>
                  <a:lnTo>
                    <a:pt x="32" y="60"/>
                  </a:lnTo>
                  <a:lnTo>
                    <a:pt x="32" y="60"/>
                  </a:lnTo>
                  <a:lnTo>
                    <a:pt x="34" y="60"/>
                  </a:lnTo>
                  <a:lnTo>
                    <a:pt x="36" y="58"/>
                  </a:lnTo>
                  <a:lnTo>
                    <a:pt x="34" y="58"/>
                  </a:lnTo>
                  <a:lnTo>
                    <a:pt x="32" y="58"/>
                  </a:lnTo>
                  <a:lnTo>
                    <a:pt x="30" y="58"/>
                  </a:lnTo>
                  <a:lnTo>
                    <a:pt x="28" y="58"/>
                  </a:lnTo>
                  <a:lnTo>
                    <a:pt x="24" y="54"/>
                  </a:lnTo>
                  <a:lnTo>
                    <a:pt x="22" y="54"/>
                  </a:lnTo>
                  <a:lnTo>
                    <a:pt x="20" y="52"/>
                  </a:lnTo>
                  <a:lnTo>
                    <a:pt x="18" y="50"/>
                  </a:lnTo>
                  <a:lnTo>
                    <a:pt x="18" y="48"/>
                  </a:lnTo>
                  <a:lnTo>
                    <a:pt x="16" y="48"/>
                  </a:lnTo>
                  <a:lnTo>
                    <a:pt x="14" y="46"/>
                  </a:lnTo>
                  <a:lnTo>
                    <a:pt x="14" y="44"/>
                  </a:lnTo>
                  <a:lnTo>
                    <a:pt x="14" y="40"/>
                  </a:lnTo>
                  <a:lnTo>
                    <a:pt x="10" y="40"/>
                  </a:lnTo>
                  <a:lnTo>
                    <a:pt x="10" y="40"/>
                  </a:lnTo>
                  <a:lnTo>
                    <a:pt x="12" y="38"/>
                  </a:lnTo>
                  <a:lnTo>
                    <a:pt x="10" y="36"/>
                  </a:lnTo>
                  <a:lnTo>
                    <a:pt x="8" y="30"/>
                  </a:lnTo>
                  <a:lnTo>
                    <a:pt x="4" y="30"/>
                  </a:lnTo>
                  <a:lnTo>
                    <a:pt x="4" y="28"/>
                  </a:lnTo>
                  <a:lnTo>
                    <a:pt x="4" y="24"/>
                  </a:lnTo>
                  <a:lnTo>
                    <a:pt x="6" y="20"/>
                  </a:lnTo>
                  <a:lnTo>
                    <a:pt x="6" y="18"/>
                  </a:lnTo>
                  <a:lnTo>
                    <a:pt x="2" y="18"/>
                  </a:lnTo>
                  <a:lnTo>
                    <a:pt x="2" y="16"/>
                  </a:lnTo>
                  <a:lnTo>
                    <a:pt x="2" y="12"/>
                  </a:lnTo>
                  <a:lnTo>
                    <a:pt x="2" y="8"/>
                  </a:lnTo>
                  <a:lnTo>
                    <a:pt x="0" y="6"/>
                  </a:lnTo>
                  <a:lnTo>
                    <a:pt x="0" y="4"/>
                  </a:lnTo>
                  <a:lnTo>
                    <a:pt x="4" y="4"/>
                  </a:ln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6350">
              <a:solidFill>
                <a:srgbClr val="545454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/>
              <a:endParaRPr lang="en-US" sz="3448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337" name="Iceland">
              <a:extLst>
                <a:ext uri="{FF2B5EF4-FFF2-40B4-BE49-F238E27FC236}">
                  <a16:creationId xmlns:a16="http://schemas.microsoft.com/office/drawing/2014/main" id="{D9DF7C2B-2CF1-493B-9F13-53BA33F28D7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45287" y="2538227"/>
              <a:ext cx="206697" cy="130142"/>
            </a:xfrm>
            <a:custGeom>
              <a:avLst/>
              <a:gdLst>
                <a:gd name="T0" fmla="*/ 38 w 108"/>
                <a:gd name="T1" fmla="*/ 66 h 68"/>
                <a:gd name="T2" fmla="*/ 36 w 108"/>
                <a:gd name="T3" fmla="*/ 62 h 68"/>
                <a:gd name="T4" fmla="*/ 52 w 108"/>
                <a:gd name="T5" fmla="*/ 64 h 68"/>
                <a:gd name="T6" fmla="*/ 58 w 108"/>
                <a:gd name="T7" fmla="*/ 62 h 68"/>
                <a:gd name="T8" fmla="*/ 66 w 108"/>
                <a:gd name="T9" fmla="*/ 58 h 68"/>
                <a:gd name="T10" fmla="*/ 72 w 108"/>
                <a:gd name="T11" fmla="*/ 56 h 68"/>
                <a:gd name="T12" fmla="*/ 82 w 108"/>
                <a:gd name="T13" fmla="*/ 52 h 68"/>
                <a:gd name="T14" fmla="*/ 90 w 108"/>
                <a:gd name="T15" fmla="*/ 42 h 68"/>
                <a:gd name="T16" fmla="*/ 98 w 108"/>
                <a:gd name="T17" fmla="*/ 42 h 68"/>
                <a:gd name="T18" fmla="*/ 98 w 108"/>
                <a:gd name="T19" fmla="*/ 36 h 68"/>
                <a:gd name="T20" fmla="*/ 104 w 108"/>
                <a:gd name="T21" fmla="*/ 34 h 68"/>
                <a:gd name="T22" fmla="*/ 104 w 108"/>
                <a:gd name="T23" fmla="*/ 24 h 68"/>
                <a:gd name="T24" fmla="*/ 100 w 108"/>
                <a:gd name="T25" fmla="*/ 22 h 68"/>
                <a:gd name="T26" fmla="*/ 96 w 108"/>
                <a:gd name="T27" fmla="*/ 16 h 68"/>
                <a:gd name="T28" fmla="*/ 96 w 108"/>
                <a:gd name="T29" fmla="*/ 10 h 68"/>
                <a:gd name="T30" fmla="*/ 96 w 108"/>
                <a:gd name="T31" fmla="*/ 4 h 68"/>
                <a:gd name="T32" fmla="*/ 90 w 108"/>
                <a:gd name="T33" fmla="*/ 8 h 68"/>
                <a:gd name="T34" fmla="*/ 86 w 108"/>
                <a:gd name="T35" fmla="*/ 0 h 68"/>
                <a:gd name="T36" fmla="*/ 80 w 108"/>
                <a:gd name="T37" fmla="*/ 6 h 68"/>
                <a:gd name="T38" fmla="*/ 74 w 108"/>
                <a:gd name="T39" fmla="*/ 6 h 68"/>
                <a:gd name="T40" fmla="*/ 64 w 108"/>
                <a:gd name="T41" fmla="*/ 6 h 68"/>
                <a:gd name="T42" fmla="*/ 60 w 108"/>
                <a:gd name="T43" fmla="*/ 20 h 68"/>
                <a:gd name="T44" fmla="*/ 58 w 108"/>
                <a:gd name="T45" fmla="*/ 6 h 68"/>
                <a:gd name="T46" fmla="*/ 48 w 108"/>
                <a:gd name="T47" fmla="*/ 16 h 68"/>
                <a:gd name="T48" fmla="*/ 44 w 108"/>
                <a:gd name="T49" fmla="*/ 6 h 68"/>
                <a:gd name="T50" fmla="*/ 40 w 108"/>
                <a:gd name="T51" fmla="*/ 22 h 68"/>
                <a:gd name="T52" fmla="*/ 34 w 108"/>
                <a:gd name="T53" fmla="*/ 24 h 68"/>
                <a:gd name="T54" fmla="*/ 32 w 108"/>
                <a:gd name="T55" fmla="*/ 20 h 68"/>
                <a:gd name="T56" fmla="*/ 30 w 108"/>
                <a:gd name="T57" fmla="*/ 14 h 68"/>
                <a:gd name="T58" fmla="*/ 30 w 108"/>
                <a:gd name="T59" fmla="*/ 6 h 68"/>
                <a:gd name="T60" fmla="*/ 22 w 108"/>
                <a:gd name="T61" fmla="*/ 0 h 68"/>
                <a:gd name="T62" fmla="*/ 14 w 108"/>
                <a:gd name="T63" fmla="*/ 2 h 68"/>
                <a:gd name="T64" fmla="*/ 22 w 108"/>
                <a:gd name="T65" fmla="*/ 2 h 68"/>
                <a:gd name="T66" fmla="*/ 20 w 108"/>
                <a:gd name="T67" fmla="*/ 6 h 68"/>
                <a:gd name="T68" fmla="*/ 18 w 108"/>
                <a:gd name="T69" fmla="*/ 8 h 68"/>
                <a:gd name="T70" fmla="*/ 12 w 108"/>
                <a:gd name="T71" fmla="*/ 4 h 68"/>
                <a:gd name="T72" fmla="*/ 8 w 108"/>
                <a:gd name="T73" fmla="*/ 6 h 68"/>
                <a:gd name="T74" fmla="*/ 8 w 108"/>
                <a:gd name="T75" fmla="*/ 10 h 68"/>
                <a:gd name="T76" fmla="*/ 8 w 108"/>
                <a:gd name="T77" fmla="*/ 14 h 68"/>
                <a:gd name="T78" fmla="*/ 2 w 108"/>
                <a:gd name="T79" fmla="*/ 14 h 68"/>
                <a:gd name="T80" fmla="*/ 0 w 108"/>
                <a:gd name="T81" fmla="*/ 16 h 68"/>
                <a:gd name="T82" fmla="*/ 8 w 108"/>
                <a:gd name="T83" fmla="*/ 20 h 68"/>
                <a:gd name="T84" fmla="*/ 14 w 108"/>
                <a:gd name="T85" fmla="*/ 18 h 68"/>
                <a:gd name="T86" fmla="*/ 20 w 108"/>
                <a:gd name="T87" fmla="*/ 18 h 68"/>
                <a:gd name="T88" fmla="*/ 22 w 108"/>
                <a:gd name="T89" fmla="*/ 20 h 68"/>
                <a:gd name="T90" fmla="*/ 24 w 108"/>
                <a:gd name="T91" fmla="*/ 22 h 68"/>
                <a:gd name="T92" fmla="*/ 22 w 108"/>
                <a:gd name="T93" fmla="*/ 28 h 68"/>
                <a:gd name="T94" fmla="*/ 24 w 108"/>
                <a:gd name="T95" fmla="*/ 28 h 68"/>
                <a:gd name="T96" fmla="*/ 16 w 108"/>
                <a:gd name="T97" fmla="*/ 28 h 68"/>
                <a:gd name="T98" fmla="*/ 12 w 108"/>
                <a:gd name="T99" fmla="*/ 30 h 68"/>
                <a:gd name="T100" fmla="*/ 2 w 108"/>
                <a:gd name="T101" fmla="*/ 30 h 68"/>
                <a:gd name="T102" fmla="*/ 6 w 108"/>
                <a:gd name="T103" fmla="*/ 34 h 68"/>
                <a:gd name="T104" fmla="*/ 16 w 108"/>
                <a:gd name="T105" fmla="*/ 38 h 68"/>
                <a:gd name="T106" fmla="*/ 24 w 108"/>
                <a:gd name="T107" fmla="*/ 40 h 68"/>
                <a:gd name="T108" fmla="*/ 24 w 108"/>
                <a:gd name="T109" fmla="*/ 44 h 68"/>
                <a:gd name="T110" fmla="*/ 22 w 108"/>
                <a:gd name="T111" fmla="*/ 46 h 68"/>
                <a:gd name="T112" fmla="*/ 16 w 108"/>
                <a:gd name="T113" fmla="*/ 50 h 68"/>
                <a:gd name="T114" fmla="*/ 12 w 108"/>
                <a:gd name="T115" fmla="*/ 52 h 68"/>
                <a:gd name="T116" fmla="*/ 16 w 108"/>
                <a:gd name="T117" fmla="*/ 56 h 68"/>
                <a:gd name="T118" fmla="*/ 30 w 108"/>
                <a:gd name="T119" fmla="*/ 56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8" h="68">
                  <a:moveTo>
                    <a:pt x="38" y="68"/>
                  </a:moveTo>
                  <a:lnTo>
                    <a:pt x="36" y="66"/>
                  </a:lnTo>
                  <a:lnTo>
                    <a:pt x="36" y="64"/>
                  </a:lnTo>
                  <a:lnTo>
                    <a:pt x="38" y="64"/>
                  </a:lnTo>
                  <a:lnTo>
                    <a:pt x="38" y="66"/>
                  </a:lnTo>
                  <a:lnTo>
                    <a:pt x="38" y="68"/>
                  </a:lnTo>
                  <a:close/>
                  <a:moveTo>
                    <a:pt x="32" y="58"/>
                  </a:moveTo>
                  <a:lnTo>
                    <a:pt x="34" y="56"/>
                  </a:lnTo>
                  <a:lnTo>
                    <a:pt x="34" y="58"/>
                  </a:lnTo>
                  <a:lnTo>
                    <a:pt x="36" y="62"/>
                  </a:lnTo>
                  <a:lnTo>
                    <a:pt x="38" y="62"/>
                  </a:lnTo>
                  <a:lnTo>
                    <a:pt x="40" y="62"/>
                  </a:lnTo>
                  <a:lnTo>
                    <a:pt x="42" y="62"/>
                  </a:lnTo>
                  <a:lnTo>
                    <a:pt x="46" y="64"/>
                  </a:lnTo>
                  <a:lnTo>
                    <a:pt x="52" y="64"/>
                  </a:lnTo>
                  <a:lnTo>
                    <a:pt x="54" y="66"/>
                  </a:lnTo>
                  <a:lnTo>
                    <a:pt x="56" y="64"/>
                  </a:lnTo>
                  <a:lnTo>
                    <a:pt x="56" y="62"/>
                  </a:lnTo>
                  <a:lnTo>
                    <a:pt x="58" y="60"/>
                  </a:lnTo>
                  <a:lnTo>
                    <a:pt x="58" y="62"/>
                  </a:lnTo>
                  <a:lnTo>
                    <a:pt x="60" y="62"/>
                  </a:lnTo>
                  <a:lnTo>
                    <a:pt x="64" y="60"/>
                  </a:lnTo>
                  <a:lnTo>
                    <a:pt x="64" y="58"/>
                  </a:lnTo>
                  <a:lnTo>
                    <a:pt x="66" y="56"/>
                  </a:lnTo>
                  <a:lnTo>
                    <a:pt x="66" y="58"/>
                  </a:lnTo>
                  <a:lnTo>
                    <a:pt x="66" y="60"/>
                  </a:lnTo>
                  <a:lnTo>
                    <a:pt x="68" y="58"/>
                  </a:lnTo>
                  <a:lnTo>
                    <a:pt x="70" y="58"/>
                  </a:lnTo>
                  <a:lnTo>
                    <a:pt x="72" y="54"/>
                  </a:lnTo>
                  <a:lnTo>
                    <a:pt x="72" y="56"/>
                  </a:lnTo>
                  <a:lnTo>
                    <a:pt x="74" y="56"/>
                  </a:lnTo>
                  <a:lnTo>
                    <a:pt x="76" y="56"/>
                  </a:lnTo>
                  <a:lnTo>
                    <a:pt x="76" y="56"/>
                  </a:lnTo>
                  <a:lnTo>
                    <a:pt x="76" y="56"/>
                  </a:lnTo>
                  <a:lnTo>
                    <a:pt x="82" y="52"/>
                  </a:lnTo>
                  <a:lnTo>
                    <a:pt x="84" y="48"/>
                  </a:lnTo>
                  <a:lnTo>
                    <a:pt x="90" y="48"/>
                  </a:lnTo>
                  <a:lnTo>
                    <a:pt x="90" y="46"/>
                  </a:lnTo>
                  <a:lnTo>
                    <a:pt x="90" y="44"/>
                  </a:lnTo>
                  <a:lnTo>
                    <a:pt x="90" y="42"/>
                  </a:lnTo>
                  <a:lnTo>
                    <a:pt x="92" y="44"/>
                  </a:lnTo>
                  <a:lnTo>
                    <a:pt x="92" y="46"/>
                  </a:lnTo>
                  <a:lnTo>
                    <a:pt x="96" y="46"/>
                  </a:lnTo>
                  <a:lnTo>
                    <a:pt x="96" y="44"/>
                  </a:lnTo>
                  <a:lnTo>
                    <a:pt x="98" y="42"/>
                  </a:lnTo>
                  <a:lnTo>
                    <a:pt x="96" y="42"/>
                  </a:lnTo>
                  <a:lnTo>
                    <a:pt x="96" y="40"/>
                  </a:lnTo>
                  <a:lnTo>
                    <a:pt x="98" y="40"/>
                  </a:lnTo>
                  <a:lnTo>
                    <a:pt x="98" y="36"/>
                  </a:lnTo>
                  <a:lnTo>
                    <a:pt x="98" y="36"/>
                  </a:lnTo>
                  <a:lnTo>
                    <a:pt x="100" y="36"/>
                  </a:lnTo>
                  <a:lnTo>
                    <a:pt x="102" y="38"/>
                  </a:lnTo>
                  <a:lnTo>
                    <a:pt x="104" y="38"/>
                  </a:lnTo>
                  <a:lnTo>
                    <a:pt x="104" y="36"/>
                  </a:lnTo>
                  <a:lnTo>
                    <a:pt x="104" y="34"/>
                  </a:lnTo>
                  <a:lnTo>
                    <a:pt x="102" y="32"/>
                  </a:lnTo>
                  <a:lnTo>
                    <a:pt x="102" y="28"/>
                  </a:lnTo>
                  <a:lnTo>
                    <a:pt x="102" y="28"/>
                  </a:lnTo>
                  <a:lnTo>
                    <a:pt x="102" y="26"/>
                  </a:lnTo>
                  <a:lnTo>
                    <a:pt x="104" y="24"/>
                  </a:lnTo>
                  <a:lnTo>
                    <a:pt x="106" y="24"/>
                  </a:lnTo>
                  <a:lnTo>
                    <a:pt x="108" y="22"/>
                  </a:lnTo>
                  <a:lnTo>
                    <a:pt x="106" y="20"/>
                  </a:lnTo>
                  <a:lnTo>
                    <a:pt x="100" y="20"/>
                  </a:lnTo>
                  <a:lnTo>
                    <a:pt x="100" y="22"/>
                  </a:lnTo>
                  <a:lnTo>
                    <a:pt x="100" y="20"/>
                  </a:lnTo>
                  <a:lnTo>
                    <a:pt x="100" y="18"/>
                  </a:lnTo>
                  <a:lnTo>
                    <a:pt x="98" y="18"/>
                  </a:lnTo>
                  <a:lnTo>
                    <a:pt x="96" y="18"/>
                  </a:lnTo>
                  <a:lnTo>
                    <a:pt x="96" y="16"/>
                  </a:lnTo>
                  <a:lnTo>
                    <a:pt x="98" y="14"/>
                  </a:lnTo>
                  <a:lnTo>
                    <a:pt x="100" y="14"/>
                  </a:lnTo>
                  <a:lnTo>
                    <a:pt x="98" y="10"/>
                  </a:lnTo>
                  <a:lnTo>
                    <a:pt x="98" y="10"/>
                  </a:lnTo>
                  <a:lnTo>
                    <a:pt x="96" y="10"/>
                  </a:lnTo>
                  <a:lnTo>
                    <a:pt x="94" y="10"/>
                  </a:lnTo>
                  <a:lnTo>
                    <a:pt x="94" y="8"/>
                  </a:lnTo>
                  <a:lnTo>
                    <a:pt x="96" y="6"/>
                  </a:lnTo>
                  <a:lnTo>
                    <a:pt x="96" y="4"/>
                  </a:lnTo>
                  <a:lnTo>
                    <a:pt x="96" y="4"/>
                  </a:lnTo>
                  <a:lnTo>
                    <a:pt x="98" y="2"/>
                  </a:lnTo>
                  <a:lnTo>
                    <a:pt x="96" y="2"/>
                  </a:lnTo>
                  <a:lnTo>
                    <a:pt x="94" y="2"/>
                  </a:lnTo>
                  <a:lnTo>
                    <a:pt x="90" y="6"/>
                  </a:lnTo>
                  <a:lnTo>
                    <a:pt x="90" y="8"/>
                  </a:lnTo>
                  <a:lnTo>
                    <a:pt x="88" y="8"/>
                  </a:lnTo>
                  <a:lnTo>
                    <a:pt x="88" y="6"/>
                  </a:lnTo>
                  <a:lnTo>
                    <a:pt x="88" y="4"/>
                  </a:lnTo>
                  <a:lnTo>
                    <a:pt x="86" y="4"/>
                  </a:lnTo>
                  <a:lnTo>
                    <a:pt x="86" y="0"/>
                  </a:lnTo>
                  <a:lnTo>
                    <a:pt x="84" y="0"/>
                  </a:lnTo>
                  <a:lnTo>
                    <a:pt x="82" y="2"/>
                  </a:lnTo>
                  <a:lnTo>
                    <a:pt x="80" y="0"/>
                  </a:lnTo>
                  <a:lnTo>
                    <a:pt x="80" y="4"/>
                  </a:lnTo>
                  <a:lnTo>
                    <a:pt x="80" y="6"/>
                  </a:lnTo>
                  <a:lnTo>
                    <a:pt x="80" y="6"/>
                  </a:lnTo>
                  <a:lnTo>
                    <a:pt x="78" y="8"/>
                  </a:lnTo>
                  <a:lnTo>
                    <a:pt x="76" y="8"/>
                  </a:lnTo>
                  <a:lnTo>
                    <a:pt x="76" y="6"/>
                  </a:lnTo>
                  <a:lnTo>
                    <a:pt x="74" y="6"/>
                  </a:lnTo>
                  <a:lnTo>
                    <a:pt x="72" y="8"/>
                  </a:lnTo>
                  <a:lnTo>
                    <a:pt x="70" y="10"/>
                  </a:lnTo>
                  <a:lnTo>
                    <a:pt x="68" y="10"/>
                  </a:lnTo>
                  <a:lnTo>
                    <a:pt x="66" y="6"/>
                  </a:lnTo>
                  <a:lnTo>
                    <a:pt x="64" y="6"/>
                  </a:lnTo>
                  <a:lnTo>
                    <a:pt x="64" y="6"/>
                  </a:lnTo>
                  <a:lnTo>
                    <a:pt x="62" y="6"/>
                  </a:lnTo>
                  <a:lnTo>
                    <a:pt x="62" y="10"/>
                  </a:lnTo>
                  <a:lnTo>
                    <a:pt x="62" y="14"/>
                  </a:lnTo>
                  <a:lnTo>
                    <a:pt x="60" y="20"/>
                  </a:lnTo>
                  <a:lnTo>
                    <a:pt x="62" y="16"/>
                  </a:lnTo>
                  <a:lnTo>
                    <a:pt x="60" y="12"/>
                  </a:lnTo>
                  <a:lnTo>
                    <a:pt x="60" y="10"/>
                  </a:lnTo>
                  <a:lnTo>
                    <a:pt x="58" y="10"/>
                  </a:lnTo>
                  <a:lnTo>
                    <a:pt x="58" y="6"/>
                  </a:lnTo>
                  <a:lnTo>
                    <a:pt x="56" y="6"/>
                  </a:lnTo>
                  <a:lnTo>
                    <a:pt x="50" y="8"/>
                  </a:lnTo>
                  <a:lnTo>
                    <a:pt x="50" y="12"/>
                  </a:lnTo>
                  <a:lnTo>
                    <a:pt x="52" y="14"/>
                  </a:lnTo>
                  <a:lnTo>
                    <a:pt x="48" y="16"/>
                  </a:lnTo>
                  <a:lnTo>
                    <a:pt x="48" y="16"/>
                  </a:lnTo>
                  <a:lnTo>
                    <a:pt x="48" y="14"/>
                  </a:lnTo>
                  <a:lnTo>
                    <a:pt x="46" y="12"/>
                  </a:lnTo>
                  <a:lnTo>
                    <a:pt x="44" y="6"/>
                  </a:lnTo>
                  <a:lnTo>
                    <a:pt x="44" y="6"/>
                  </a:lnTo>
                  <a:lnTo>
                    <a:pt x="40" y="8"/>
                  </a:lnTo>
                  <a:lnTo>
                    <a:pt x="40" y="14"/>
                  </a:lnTo>
                  <a:lnTo>
                    <a:pt x="42" y="16"/>
                  </a:lnTo>
                  <a:lnTo>
                    <a:pt x="42" y="20"/>
                  </a:lnTo>
                  <a:lnTo>
                    <a:pt x="40" y="22"/>
                  </a:lnTo>
                  <a:lnTo>
                    <a:pt x="38" y="22"/>
                  </a:lnTo>
                  <a:lnTo>
                    <a:pt x="38" y="18"/>
                  </a:lnTo>
                  <a:lnTo>
                    <a:pt x="36" y="20"/>
                  </a:lnTo>
                  <a:lnTo>
                    <a:pt x="34" y="22"/>
                  </a:lnTo>
                  <a:lnTo>
                    <a:pt x="34" y="24"/>
                  </a:lnTo>
                  <a:lnTo>
                    <a:pt x="34" y="28"/>
                  </a:lnTo>
                  <a:lnTo>
                    <a:pt x="32" y="24"/>
                  </a:lnTo>
                  <a:lnTo>
                    <a:pt x="30" y="24"/>
                  </a:lnTo>
                  <a:lnTo>
                    <a:pt x="30" y="22"/>
                  </a:lnTo>
                  <a:lnTo>
                    <a:pt x="32" y="20"/>
                  </a:lnTo>
                  <a:lnTo>
                    <a:pt x="32" y="18"/>
                  </a:lnTo>
                  <a:lnTo>
                    <a:pt x="28" y="18"/>
                  </a:lnTo>
                  <a:lnTo>
                    <a:pt x="30" y="16"/>
                  </a:lnTo>
                  <a:lnTo>
                    <a:pt x="28" y="14"/>
                  </a:lnTo>
                  <a:lnTo>
                    <a:pt x="30" y="14"/>
                  </a:lnTo>
                  <a:lnTo>
                    <a:pt x="32" y="12"/>
                  </a:lnTo>
                  <a:lnTo>
                    <a:pt x="32" y="10"/>
                  </a:lnTo>
                  <a:lnTo>
                    <a:pt x="30" y="10"/>
                  </a:lnTo>
                  <a:lnTo>
                    <a:pt x="32" y="8"/>
                  </a:lnTo>
                  <a:lnTo>
                    <a:pt x="30" y="6"/>
                  </a:lnTo>
                  <a:lnTo>
                    <a:pt x="28" y="8"/>
                  </a:lnTo>
                  <a:lnTo>
                    <a:pt x="28" y="6"/>
                  </a:lnTo>
                  <a:lnTo>
                    <a:pt x="24" y="4"/>
                  </a:lnTo>
                  <a:lnTo>
                    <a:pt x="24" y="2"/>
                  </a:lnTo>
                  <a:lnTo>
                    <a:pt x="22" y="0"/>
                  </a:lnTo>
                  <a:lnTo>
                    <a:pt x="20" y="0"/>
                  </a:lnTo>
                  <a:lnTo>
                    <a:pt x="18" y="0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4" y="2"/>
                  </a:lnTo>
                  <a:lnTo>
                    <a:pt x="16" y="2"/>
                  </a:lnTo>
                  <a:lnTo>
                    <a:pt x="16" y="0"/>
                  </a:lnTo>
                  <a:lnTo>
                    <a:pt x="18" y="0"/>
                  </a:lnTo>
                  <a:lnTo>
                    <a:pt x="20" y="2"/>
                  </a:lnTo>
                  <a:lnTo>
                    <a:pt x="22" y="2"/>
                  </a:lnTo>
                  <a:lnTo>
                    <a:pt x="20" y="4"/>
                  </a:lnTo>
                  <a:lnTo>
                    <a:pt x="20" y="2"/>
                  </a:lnTo>
                  <a:lnTo>
                    <a:pt x="16" y="2"/>
                  </a:lnTo>
                  <a:lnTo>
                    <a:pt x="16" y="4"/>
                  </a:lnTo>
                  <a:lnTo>
                    <a:pt x="20" y="6"/>
                  </a:lnTo>
                  <a:lnTo>
                    <a:pt x="22" y="8"/>
                  </a:lnTo>
                  <a:lnTo>
                    <a:pt x="22" y="10"/>
                  </a:lnTo>
                  <a:lnTo>
                    <a:pt x="20" y="10"/>
                  </a:lnTo>
                  <a:lnTo>
                    <a:pt x="20" y="10"/>
                  </a:lnTo>
                  <a:lnTo>
                    <a:pt x="18" y="8"/>
                  </a:lnTo>
                  <a:lnTo>
                    <a:pt x="16" y="8"/>
                  </a:lnTo>
                  <a:lnTo>
                    <a:pt x="16" y="8"/>
                  </a:lnTo>
                  <a:lnTo>
                    <a:pt x="16" y="6"/>
                  </a:lnTo>
                  <a:lnTo>
                    <a:pt x="14" y="4"/>
                  </a:lnTo>
                  <a:lnTo>
                    <a:pt x="12" y="4"/>
                  </a:lnTo>
                  <a:lnTo>
                    <a:pt x="10" y="4"/>
                  </a:lnTo>
                  <a:lnTo>
                    <a:pt x="12" y="6"/>
                  </a:lnTo>
                  <a:lnTo>
                    <a:pt x="12" y="8"/>
                  </a:lnTo>
                  <a:lnTo>
                    <a:pt x="10" y="6"/>
                  </a:lnTo>
                  <a:lnTo>
                    <a:pt x="8" y="6"/>
                  </a:lnTo>
                  <a:lnTo>
                    <a:pt x="6" y="6"/>
                  </a:lnTo>
                  <a:lnTo>
                    <a:pt x="8" y="8"/>
                  </a:lnTo>
                  <a:lnTo>
                    <a:pt x="10" y="10"/>
                  </a:lnTo>
                  <a:lnTo>
                    <a:pt x="10" y="10"/>
                  </a:lnTo>
                  <a:lnTo>
                    <a:pt x="8" y="10"/>
                  </a:lnTo>
                  <a:lnTo>
                    <a:pt x="6" y="10"/>
                  </a:lnTo>
                  <a:lnTo>
                    <a:pt x="8" y="12"/>
                  </a:lnTo>
                  <a:lnTo>
                    <a:pt x="10" y="14"/>
                  </a:lnTo>
                  <a:lnTo>
                    <a:pt x="10" y="14"/>
                  </a:lnTo>
                  <a:lnTo>
                    <a:pt x="8" y="14"/>
                  </a:lnTo>
                  <a:lnTo>
                    <a:pt x="10" y="16"/>
                  </a:lnTo>
                  <a:lnTo>
                    <a:pt x="8" y="16"/>
                  </a:lnTo>
                  <a:lnTo>
                    <a:pt x="6" y="12"/>
                  </a:lnTo>
                  <a:lnTo>
                    <a:pt x="4" y="12"/>
                  </a:lnTo>
                  <a:lnTo>
                    <a:pt x="2" y="14"/>
                  </a:lnTo>
                  <a:lnTo>
                    <a:pt x="4" y="16"/>
                  </a:lnTo>
                  <a:lnTo>
                    <a:pt x="6" y="18"/>
                  </a:lnTo>
                  <a:lnTo>
                    <a:pt x="4" y="18"/>
                  </a:lnTo>
                  <a:lnTo>
                    <a:pt x="2" y="16"/>
                  </a:lnTo>
                  <a:lnTo>
                    <a:pt x="0" y="16"/>
                  </a:lnTo>
                  <a:lnTo>
                    <a:pt x="0" y="18"/>
                  </a:lnTo>
                  <a:lnTo>
                    <a:pt x="2" y="18"/>
                  </a:lnTo>
                  <a:lnTo>
                    <a:pt x="4" y="20"/>
                  </a:lnTo>
                  <a:lnTo>
                    <a:pt x="6" y="22"/>
                  </a:lnTo>
                  <a:lnTo>
                    <a:pt x="8" y="20"/>
                  </a:lnTo>
                  <a:lnTo>
                    <a:pt x="10" y="18"/>
                  </a:lnTo>
                  <a:lnTo>
                    <a:pt x="12" y="16"/>
                  </a:lnTo>
                  <a:lnTo>
                    <a:pt x="12" y="18"/>
                  </a:lnTo>
                  <a:lnTo>
                    <a:pt x="12" y="18"/>
                  </a:lnTo>
                  <a:lnTo>
                    <a:pt x="14" y="18"/>
                  </a:lnTo>
                  <a:lnTo>
                    <a:pt x="16" y="18"/>
                  </a:lnTo>
                  <a:lnTo>
                    <a:pt x="16" y="20"/>
                  </a:lnTo>
                  <a:lnTo>
                    <a:pt x="18" y="20"/>
                  </a:lnTo>
                  <a:lnTo>
                    <a:pt x="20" y="18"/>
                  </a:lnTo>
                  <a:lnTo>
                    <a:pt x="20" y="18"/>
                  </a:lnTo>
                  <a:lnTo>
                    <a:pt x="20" y="20"/>
                  </a:lnTo>
                  <a:lnTo>
                    <a:pt x="20" y="20"/>
                  </a:lnTo>
                  <a:lnTo>
                    <a:pt x="22" y="18"/>
                  </a:lnTo>
                  <a:lnTo>
                    <a:pt x="22" y="18"/>
                  </a:lnTo>
                  <a:lnTo>
                    <a:pt x="22" y="20"/>
                  </a:lnTo>
                  <a:lnTo>
                    <a:pt x="24" y="22"/>
                  </a:lnTo>
                  <a:lnTo>
                    <a:pt x="24" y="20"/>
                  </a:lnTo>
                  <a:lnTo>
                    <a:pt x="28" y="22"/>
                  </a:lnTo>
                  <a:lnTo>
                    <a:pt x="26" y="22"/>
                  </a:lnTo>
                  <a:lnTo>
                    <a:pt x="24" y="22"/>
                  </a:lnTo>
                  <a:lnTo>
                    <a:pt x="22" y="24"/>
                  </a:lnTo>
                  <a:lnTo>
                    <a:pt x="20" y="24"/>
                  </a:lnTo>
                  <a:lnTo>
                    <a:pt x="18" y="26"/>
                  </a:lnTo>
                  <a:lnTo>
                    <a:pt x="18" y="26"/>
                  </a:lnTo>
                  <a:lnTo>
                    <a:pt x="22" y="28"/>
                  </a:lnTo>
                  <a:lnTo>
                    <a:pt x="24" y="28"/>
                  </a:lnTo>
                  <a:lnTo>
                    <a:pt x="24" y="26"/>
                  </a:lnTo>
                  <a:lnTo>
                    <a:pt x="26" y="24"/>
                  </a:lnTo>
                  <a:lnTo>
                    <a:pt x="26" y="26"/>
                  </a:lnTo>
                  <a:lnTo>
                    <a:pt x="24" y="28"/>
                  </a:lnTo>
                  <a:lnTo>
                    <a:pt x="20" y="28"/>
                  </a:lnTo>
                  <a:lnTo>
                    <a:pt x="20" y="28"/>
                  </a:lnTo>
                  <a:lnTo>
                    <a:pt x="16" y="30"/>
                  </a:lnTo>
                  <a:lnTo>
                    <a:pt x="16" y="30"/>
                  </a:lnTo>
                  <a:lnTo>
                    <a:pt x="16" y="28"/>
                  </a:lnTo>
                  <a:lnTo>
                    <a:pt x="16" y="28"/>
                  </a:lnTo>
                  <a:lnTo>
                    <a:pt x="14" y="28"/>
                  </a:lnTo>
                  <a:lnTo>
                    <a:pt x="14" y="28"/>
                  </a:lnTo>
                  <a:lnTo>
                    <a:pt x="14" y="28"/>
                  </a:lnTo>
                  <a:lnTo>
                    <a:pt x="12" y="30"/>
                  </a:lnTo>
                  <a:lnTo>
                    <a:pt x="10" y="30"/>
                  </a:lnTo>
                  <a:lnTo>
                    <a:pt x="8" y="30"/>
                  </a:lnTo>
                  <a:lnTo>
                    <a:pt x="6" y="30"/>
                  </a:lnTo>
                  <a:lnTo>
                    <a:pt x="4" y="30"/>
                  </a:lnTo>
                  <a:lnTo>
                    <a:pt x="2" y="30"/>
                  </a:lnTo>
                  <a:lnTo>
                    <a:pt x="2" y="30"/>
                  </a:lnTo>
                  <a:lnTo>
                    <a:pt x="2" y="32"/>
                  </a:lnTo>
                  <a:lnTo>
                    <a:pt x="4" y="34"/>
                  </a:lnTo>
                  <a:lnTo>
                    <a:pt x="6" y="34"/>
                  </a:lnTo>
                  <a:lnTo>
                    <a:pt x="6" y="34"/>
                  </a:lnTo>
                  <a:lnTo>
                    <a:pt x="10" y="36"/>
                  </a:lnTo>
                  <a:lnTo>
                    <a:pt x="16" y="34"/>
                  </a:lnTo>
                  <a:lnTo>
                    <a:pt x="18" y="36"/>
                  </a:lnTo>
                  <a:lnTo>
                    <a:pt x="18" y="36"/>
                  </a:lnTo>
                  <a:lnTo>
                    <a:pt x="16" y="38"/>
                  </a:lnTo>
                  <a:lnTo>
                    <a:pt x="16" y="38"/>
                  </a:lnTo>
                  <a:lnTo>
                    <a:pt x="18" y="40"/>
                  </a:lnTo>
                  <a:lnTo>
                    <a:pt x="20" y="42"/>
                  </a:lnTo>
                  <a:lnTo>
                    <a:pt x="20" y="42"/>
                  </a:lnTo>
                  <a:lnTo>
                    <a:pt x="24" y="40"/>
                  </a:lnTo>
                  <a:lnTo>
                    <a:pt x="22" y="40"/>
                  </a:lnTo>
                  <a:lnTo>
                    <a:pt x="20" y="42"/>
                  </a:lnTo>
                  <a:lnTo>
                    <a:pt x="20" y="44"/>
                  </a:lnTo>
                  <a:lnTo>
                    <a:pt x="22" y="46"/>
                  </a:lnTo>
                  <a:lnTo>
                    <a:pt x="24" y="44"/>
                  </a:lnTo>
                  <a:lnTo>
                    <a:pt x="28" y="44"/>
                  </a:lnTo>
                  <a:lnTo>
                    <a:pt x="28" y="46"/>
                  </a:lnTo>
                  <a:lnTo>
                    <a:pt x="26" y="44"/>
                  </a:lnTo>
                  <a:lnTo>
                    <a:pt x="24" y="46"/>
                  </a:lnTo>
                  <a:lnTo>
                    <a:pt x="22" y="46"/>
                  </a:lnTo>
                  <a:lnTo>
                    <a:pt x="20" y="48"/>
                  </a:lnTo>
                  <a:lnTo>
                    <a:pt x="20" y="48"/>
                  </a:lnTo>
                  <a:lnTo>
                    <a:pt x="20" y="50"/>
                  </a:lnTo>
                  <a:lnTo>
                    <a:pt x="18" y="50"/>
                  </a:lnTo>
                  <a:lnTo>
                    <a:pt x="16" y="50"/>
                  </a:lnTo>
                  <a:lnTo>
                    <a:pt x="16" y="48"/>
                  </a:lnTo>
                  <a:lnTo>
                    <a:pt x="14" y="48"/>
                  </a:lnTo>
                  <a:lnTo>
                    <a:pt x="14" y="48"/>
                  </a:lnTo>
                  <a:lnTo>
                    <a:pt x="12" y="48"/>
                  </a:lnTo>
                  <a:lnTo>
                    <a:pt x="12" y="52"/>
                  </a:lnTo>
                  <a:lnTo>
                    <a:pt x="14" y="52"/>
                  </a:lnTo>
                  <a:lnTo>
                    <a:pt x="14" y="52"/>
                  </a:lnTo>
                  <a:lnTo>
                    <a:pt x="12" y="56"/>
                  </a:lnTo>
                  <a:lnTo>
                    <a:pt x="16" y="56"/>
                  </a:lnTo>
                  <a:lnTo>
                    <a:pt x="16" y="56"/>
                  </a:lnTo>
                  <a:lnTo>
                    <a:pt x="18" y="56"/>
                  </a:lnTo>
                  <a:lnTo>
                    <a:pt x="22" y="58"/>
                  </a:lnTo>
                  <a:lnTo>
                    <a:pt x="26" y="54"/>
                  </a:lnTo>
                  <a:lnTo>
                    <a:pt x="28" y="56"/>
                  </a:lnTo>
                  <a:lnTo>
                    <a:pt x="30" y="56"/>
                  </a:lnTo>
                  <a:lnTo>
                    <a:pt x="30" y="56"/>
                  </a:lnTo>
                  <a:lnTo>
                    <a:pt x="32" y="58"/>
                  </a:lnTo>
                  <a:close/>
                </a:path>
              </a:pathLst>
            </a:custGeom>
            <a:grpFill/>
            <a:ln w="6350">
              <a:solidFill>
                <a:srgbClr val="545454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/>
              <a:endParaRPr lang="en-US" sz="3448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338" name="Hungary">
              <a:extLst>
                <a:ext uri="{FF2B5EF4-FFF2-40B4-BE49-F238E27FC236}">
                  <a16:creationId xmlns:a16="http://schemas.microsoft.com/office/drawing/2014/main" id="{FCEDB4F6-9EEA-408E-83C4-089010656E3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8247" y="3173628"/>
              <a:ext cx="133970" cy="88038"/>
            </a:xfrm>
            <a:custGeom>
              <a:avLst/>
              <a:gdLst>
                <a:gd name="T0" fmla="*/ 44 w 70"/>
                <a:gd name="T1" fmla="*/ 40 h 46"/>
                <a:gd name="T2" fmla="*/ 48 w 70"/>
                <a:gd name="T3" fmla="*/ 36 h 46"/>
                <a:gd name="T4" fmla="*/ 50 w 70"/>
                <a:gd name="T5" fmla="*/ 36 h 46"/>
                <a:gd name="T6" fmla="*/ 50 w 70"/>
                <a:gd name="T7" fmla="*/ 34 h 46"/>
                <a:gd name="T8" fmla="*/ 54 w 70"/>
                <a:gd name="T9" fmla="*/ 34 h 46"/>
                <a:gd name="T10" fmla="*/ 56 w 70"/>
                <a:gd name="T11" fmla="*/ 32 h 46"/>
                <a:gd name="T12" fmla="*/ 56 w 70"/>
                <a:gd name="T13" fmla="*/ 30 h 46"/>
                <a:gd name="T14" fmla="*/ 60 w 70"/>
                <a:gd name="T15" fmla="*/ 22 h 46"/>
                <a:gd name="T16" fmla="*/ 62 w 70"/>
                <a:gd name="T17" fmla="*/ 16 h 46"/>
                <a:gd name="T18" fmla="*/ 66 w 70"/>
                <a:gd name="T19" fmla="*/ 10 h 46"/>
                <a:gd name="T20" fmla="*/ 68 w 70"/>
                <a:gd name="T21" fmla="*/ 10 h 46"/>
                <a:gd name="T22" fmla="*/ 70 w 70"/>
                <a:gd name="T23" fmla="*/ 8 h 46"/>
                <a:gd name="T24" fmla="*/ 68 w 70"/>
                <a:gd name="T25" fmla="*/ 4 h 46"/>
                <a:gd name="T26" fmla="*/ 66 w 70"/>
                <a:gd name="T27" fmla="*/ 2 h 46"/>
                <a:gd name="T28" fmla="*/ 62 w 70"/>
                <a:gd name="T29" fmla="*/ 0 h 46"/>
                <a:gd name="T30" fmla="*/ 60 w 70"/>
                <a:gd name="T31" fmla="*/ 2 h 46"/>
                <a:gd name="T32" fmla="*/ 56 w 70"/>
                <a:gd name="T33" fmla="*/ 0 h 46"/>
                <a:gd name="T34" fmla="*/ 50 w 70"/>
                <a:gd name="T35" fmla="*/ 2 h 46"/>
                <a:gd name="T36" fmla="*/ 48 w 70"/>
                <a:gd name="T37" fmla="*/ 0 h 46"/>
                <a:gd name="T38" fmla="*/ 44 w 70"/>
                <a:gd name="T39" fmla="*/ 0 h 46"/>
                <a:gd name="T40" fmla="*/ 42 w 70"/>
                <a:gd name="T41" fmla="*/ 4 h 46"/>
                <a:gd name="T42" fmla="*/ 40 w 70"/>
                <a:gd name="T43" fmla="*/ 6 h 46"/>
                <a:gd name="T44" fmla="*/ 40 w 70"/>
                <a:gd name="T45" fmla="*/ 8 h 46"/>
                <a:gd name="T46" fmla="*/ 36 w 70"/>
                <a:gd name="T47" fmla="*/ 4 h 46"/>
                <a:gd name="T48" fmla="*/ 32 w 70"/>
                <a:gd name="T49" fmla="*/ 8 h 46"/>
                <a:gd name="T50" fmla="*/ 28 w 70"/>
                <a:gd name="T51" fmla="*/ 8 h 46"/>
                <a:gd name="T52" fmla="*/ 28 w 70"/>
                <a:gd name="T53" fmla="*/ 10 h 46"/>
                <a:gd name="T54" fmla="*/ 22 w 70"/>
                <a:gd name="T55" fmla="*/ 12 h 46"/>
                <a:gd name="T56" fmla="*/ 18 w 70"/>
                <a:gd name="T57" fmla="*/ 14 h 46"/>
                <a:gd name="T58" fmla="*/ 14 w 70"/>
                <a:gd name="T59" fmla="*/ 12 h 46"/>
                <a:gd name="T60" fmla="*/ 6 w 70"/>
                <a:gd name="T61" fmla="*/ 8 h 46"/>
                <a:gd name="T62" fmla="*/ 6 w 70"/>
                <a:gd name="T63" fmla="*/ 8 h 46"/>
                <a:gd name="T64" fmla="*/ 6 w 70"/>
                <a:gd name="T65" fmla="*/ 12 h 46"/>
                <a:gd name="T66" fmla="*/ 6 w 70"/>
                <a:gd name="T67" fmla="*/ 14 h 46"/>
                <a:gd name="T68" fmla="*/ 0 w 70"/>
                <a:gd name="T69" fmla="*/ 14 h 46"/>
                <a:gd name="T70" fmla="*/ 0 w 70"/>
                <a:gd name="T71" fmla="*/ 14 h 46"/>
                <a:gd name="T72" fmla="*/ 2 w 70"/>
                <a:gd name="T73" fmla="*/ 18 h 46"/>
                <a:gd name="T74" fmla="*/ 0 w 70"/>
                <a:gd name="T75" fmla="*/ 20 h 46"/>
                <a:gd name="T76" fmla="*/ 0 w 70"/>
                <a:gd name="T77" fmla="*/ 22 h 46"/>
                <a:gd name="T78" fmla="*/ 2 w 70"/>
                <a:gd name="T79" fmla="*/ 26 h 46"/>
                <a:gd name="T80" fmla="*/ 0 w 70"/>
                <a:gd name="T81" fmla="*/ 28 h 46"/>
                <a:gd name="T82" fmla="*/ 0 w 70"/>
                <a:gd name="T83" fmla="*/ 28 h 46"/>
                <a:gd name="T84" fmla="*/ 2 w 70"/>
                <a:gd name="T85" fmla="*/ 32 h 46"/>
                <a:gd name="T86" fmla="*/ 2 w 70"/>
                <a:gd name="T87" fmla="*/ 36 h 46"/>
                <a:gd name="T88" fmla="*/ 4 w 70"/>
                <a:gd name="T89" fmla="*/ 36 h 46"/>
                <a:gd name="T90" fmla="*/ 10 w 70"/>
                <a:gd name="T91" fmla="*/ 40 h 46"/>
                <a:gd name="T92" fmla="*/ 12 w 70"/>
                <a:gd name="T93" fmla="*/ 42 h 46"/>
                <a:gd name="T94" fmla="*/ 14 w 70"/>
                <a:gd name="T95" fmla="*/ 42 h 46"/>
                <a:gd name="T96" fmla="*/ 20 w 70"/>
                <a:gd name="T97" fmla="*/ 44 h 46"/>
                <a:gd name="T98" fmla="*/ 26 w 70"/>
                <a:gd name="T99" fmla="*/ 46 h 46"/>
                <a:gd name="T100" fmla="*/ 28 w 70"/>
                <a:gd name="T101" fmla="*/ 42 h 46"/>
                <a:gd name="T102" fmla="*/ 28 w 70"/>
                <a:gd name="T103" fmla="*/ 44 h 46"/>
                <a:gd name="T104" fmla="*/ 30 w 70"/>
                <a:gd name="T105" fmla="*/ 42 h 46"/>
                <a:gd name="T106" fmla="*/ 34 w 70"/>
                <a:gd name="T107" fmla="*/ 40 h 46"/>
                <a:gd name="T108" fmla="*/ 36 w 70"/>
                <a:gd name="T109" fmla="*/ 42 h 46"/>
                <a:gd name="T110" fmla="*/ 36 w 70"/>
                <a:gd name="T111" fmla="*/ 40 h 46"/>
                <a:gd name="T112" fmla="*/ 38 w 70"/>
                <a:gd name="T113" fmla="*/ 38 h 46"/>
                <a:gd name="T114" fmla="*/ 40 w 70"/>
                <a:gd name="T115" fmla="*/ 38 h 46"/>
                <a:gd name="T116" fmla="*/ 42 w 70"/>
                <a:gd name="T117" fmla="*/ 38 h 46"/>
                <a:gd name="T118" fmla="*/ 44 w 70"/>
                <a:gd name="T119" fmla="*/ 4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70" h="46">
                  <a:moveTo>
                    <a:pt x="44" y="40"/>
                  </a:moveTo>
                  <a:lnTo>
                    <a:pt x="48" y="36"/>
                  </a:lnTo>
                  <a:lnTo>
                    <a:pt x="50" y="36"/>
                  </a:lnTo>
                  <a:lnTo>
                    <a:pt x="50" y="34"/>
                  </a:lnTo>
                  <a:lnTo>
                    <a:pt x="54" y="34"/>
                  </a:lnTo>
                  <a:lnTo>
                    <a:pt x="56" y="32"/>
                  </a:lnTo>
                  <a:lnTo>
                    <a:pt x="56" y="30"/>
                  </a:lnTo>
                  <a:lnTo>
                    <a:pt x="60" y="22"/>
                  </a:lnTo>
                  <a:lnTo>
                    <a:pt x="62" y="16"/>
                  </a:lnTo>
                  <a:lnTo>
                    <a:pt x="66" y="10"/>
                  </a:lnTo>
                  <a:lnTo>
                    <a:pt x="68" y="10"/>
                  </a:lnTo>
                  <a:lnTo>
                    <a:pt x="70" y="8"/>
                  </a:lnTo>
                  <a:lnTo>
                    <a:pt x="68" y="4"/>
                  </a:lnTo>
                  <a:lnTo>
                    <a:pt x="66" y="2"/>
                  </a:lnTo>
                  <a:lnTo>
                    <a:pt x="62" y="0"/>
                  </a:lnTo>
                  <a:lnTo>
                    <a:pt x="60" y="2"/>
                  </a:lnTo>
                  <a:lnTo>
                    <a:pt x="56" y="0"/>
                  </a:lnTo>
                  <a:lnTo>
                    <a:pt x="50" y="2"/>
                  </a:lnTo>
                  <a:lnTo>
                    <a:pt x="48" y="0"/>
                  </a:lnTo>
                  <a:lnTo>
                    <a:pt x="44" y="0"/>
                  </a:lnTo>
                  <a:lnTo>
                    <a:pt x="42" y="4"/>
                  </a:lnTo>
                  <a:lnTo>
                    <a:pt x="40" y="6"/>
                  </a:lnTo>
                  <a:lnTo>
                    <a:pt x="40" y="8"/>
                  </a:lnTo>
                  <a:lnTo>
                    <a:pt x="36" y="4"/>
                  </a:lnTo>
                  <a:lnTo>
                    <a:pt x="32" y="8"/>
                  </a:lnTo>
                  <a:lnTo>
                    <a:pt x="28" y="8"/>
                  </a:lnTo>
                  <a:lnTo>
                    <a:pt x="28" y="10"/>
                  </a:lnTo>
                  <a:lnTo>
                    <a:pt x="22" y="12"/>
                  </a:lnTo>
                  <a:lnTo>
                    <a:pt x="18" y="14"/>
                  </a:lnTo>
                  <a:lnTo>
                    <a:pt x="14" y="12"/>
                  </a:lnTo>
                  <a:lnTo>
                    <a:pt x="6" y="8"/>
                  </a:lnTo>
                  <a:lnTo>
                    <a:pt x="6" y="8"/>
                  </a:lnTo>
                  <a:lnTo>
                    <a:pt x="6" y="12"/>
                  </a:lnTo>
                  <a:lnTo>
                    <a:pt x="6" y="14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2" y="18"/>
                  </a:lnTo>
                  <a:lnTo>
                    <a:pt x="0" y="20"/>
                  </a:lnTo>
                  <a:lnTo>
                    <a:pt x="0" y="22"/>
                  </a:lnTo>
                  <a:lnTo>
                    <a:pt x="2" y="26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2" y="32"/>
                  </a:lnTo>
                  <a:lnTo>
                    <a:pt x="2" y="36"/>
                  </a:lnTo>
                  <a:lnTo>
                    <a:pt x="4" y="36"/>
                  </a:lnTo>
                  <a:lnTo>
                    <a:pt x="10" y="40"/>
                  </a:lnTo>
                  <a:lnTo>
                    <a:pt x="12" y="42"/>
                  </a:lnTo>
                  <a:lnTo>
                    <a:pt x="14" y="42"/>
                  </a:lnTo>
                  <a:lnTo>
                    <a:pt x="20" y="44"/>
                  </a:lnTo>
                  <a:lnTo>
                    <a:pt x="26" y="46"/>
                  </a:lnTo>
                  <a:lnTo>
                    <a:pt x="28" y="42"/>
                  </a:lnTo>
                  <a:lnTo>
                    <a:pt x="28" y="44"/>
                  </a:lnTo>
                  <a:lnTo>
                    <a:pt x="30" y="42"/>
                  </a:lnTo>
                  <a:lnTo>
                    <a:pt x="34" y="40"/>
                  </a:lnTo>
                  <a:lnTo>
                    <a:pt x="36" y="42"/>
                  </a:lnTo>
                  <a:lnTo>
                    <a:pt x="36" y="40"/>
                  </a:lnTo>
                  <a:lnTo>
                    <a:pt x="38" y="38"/>
                  </a:lnTo>
                  <a:lnTo>
                    <a:pt x="40" y="38"/>
                  </a:lnTo>
                  <a:lnTo>
                    <a:pt x="42" y="38"/>
                  </a:lnTo>
                  <a:lnTo>
                    <a:pt x="44" y="40"/>
                  </a:lnTo>
                  <a:close/>
                </a:path>
              </a:pathLst>
            </a:custGeom>
            <a:grpFill/>
            <a:ln w="6350">
              <a:solidFill>
                <a:srgbClr val="545454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/>
              <a:endParaRPr lang="en-US" sz="3448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339" name="Guinea Bissau">
              <a:extLst>
                <a:ext uri="{FF2B5EF4-FFF2-40B4-BE49-F238E27FC236}">
                  <a16:creationId xmlns:a16="http://schemas.microsoft.com/office/drawing/2014/main" id="{29A77103-7199-4C1D-BA41-DDF2152E07CB}"/>
                </a:ext>
              </a:extLst>
            </p:cNvPr>
            <p:cNvSpPr>
              <a:spLocks/>
            </p:cNvSpPr>
            <p:nvPr/>
          </p:nvSpPr>
          <p:spPr bwMode="auto">
            <a:xfrm>
              <a:off x="5529497" y="4115247"/>
              <a:ext cx="72727" cy="45933"/>
            </a:xfrm>
            <a:custGeom>
              <a:avLst/>
              <a:gdLst>
                <a:gd name="T0" fmla="*/ 0 w 38"/>
                <a:gd name="T1" fmla="*/ 6 h 24"/>
                <a:gd name="T2" fmla="*/ 4 w 38"/>
                <a:gd name="T3" fmla="*/ 6 h 24"/>
                <a:gd name="T4" fmla="*/ 8 w 38"/>
                <a:gd name="T5" fmla="*/ 4 h 24"/>
                <a:gd name="T6" fmla="*/ 16 w 38"/>
                <a:gd name="T7" fmla="*/ 6 h 24"/>
                <a:gd name="T8" fmla="*/ 18 w 38"/>
                <a:gd name="T9" fmla="*/ 2 h 24"/>
                <a:gd name="T10" fmla="*/ 22 w 38"/>
                <a:gd name="T11" fmla="*/ 0 h 24"/>
                <a:gd name="T12" fmla="*/ 34 w 38"/>
                <a:gd name="T13" fmla="*/ 2 h 24"/>
                <a:gd name="T14" fmla="*/ 36 w 38"/>
                <a:gd name="T15" fmla="*/ 2 h 24"/>
                <a:gd name="T16" fmla="*/ 38 w 38"/>
                <a:gd name="T17" fmla="*/ 6 h 24"/>
                <a:gd name="T18" fmla="*/ 36 w 38"/>
                <a:gd name="T19" fmla="*/ 8 h 24"/>
                <a:gd name="T20" fmla="*/ 36 w 38"/>
                <a:gd name="T21" fmla="*/ 12 h 24"/>
                <a:gd name="T22" fmla="*/ 38 w 38"/>
                <a:gd name="T23" fmla="*/ 12 h 24"/>
                <a:gd name="T24" fmla="*/ 38 w 38"/>
                <a:gd name="T25" fmla="*/ 16 h 24"/>
                <a:gd name="T26" fmla="*/ 36 w 38"/>
                <a:gd name="T27" fmla="*/ 16 h 24"/>
                <a:gd name="T28" fmla="*/ 32 w 38"/>
                <a:gd name="T29" fmla="*/ 18 h 24"/>
                <a:gd name="T30" fmla="*/ 28 w 38"/>
                <a:gd name="T31" fmla="*/ 20 h 24"/>
                <a:gd name="T32" fmla="*/ 26 w 38"/>
                <a:gd name="T33" fmla="*/ 20 h 24"/>
                <a:gd name="T34" fmla="*/ 24 w 38"/>
                <a:gd name="T35" fmla="*/ 24 h 24"/>
                <a:gd name="T36" fmla="*/ 22 w 38"/>
                <a:gd name="T37" fmla="*/ 24 h 24"/>
                <a:gd name="T38" fmla="*/ 20 w 38"/>
                <a:gd name="T39" fmla="*/ 24 h 24"/>
                <a:gd name="T40" fmla="*/ 22 w 38"/>
                <a:gd name="T41" fmla="*/ 22 h 24"/>
                <a:gd name="T42" fmla="*/ 16 w 38"/>
                <a:gd name="T43" fmla="*/ 22 h 24"/>
                <a:gd name="T44" fmla="*/ 18 w 38"/>
                <a:gd name="T45" fmla="*/ 18 h 24"/>
                <a:gd name="T46" fmla="*/ 18 w 38"/>
                <a:gd name="T47" fmla="*/ 18 h 24"/>
                <a:gd name="T48" fmla="*/ 18 w 38"/>
                <a:gd name="T49" fmla="*/ 16 h 24"/>
                <a:gd name="T50" fmla="*/ 18 w 38"/>
                <a:gd name="T51" fmla="*/ 16 h 24"/>
                <a:gd name="T52" fmla="*/ 16 w 38"/>
                <a:gd name="T53" fmla="*/ 16 h 24"/>
                <a:gd name="T54" fmla="*/ 14 w 38"/>
                <a:gd name="T55" fmla="*/ 14 h 24"/>
                <a:gd name="T56" fmla="*/ 20 w 38"/>
                <a:gd name="T57" fmla="*/ 14 h 24"/>
                <a:gd name="T58" fmla="*/ 22 w 38"/>
                <a:gd name="T59" fmla="*/ 14 h 24"/>
                <a:gd name="T60" fmla="*/ 18 w 38"/>
                <a:gd name="T61" fmla="*/ 12 h 24"/>
                <a:gd name="T62" fmla="*/ 16 w 38"/>
                <a:gd name="T63" fmla="*/ 12 h 24"/>
                <a:gd name="T64" fmla="*/ 12 w 38"/>
                <a:gd name="T65" fmla="*/ 14 h 24"/>
                <a:gd name="T66" fmla="*/ 10 w 38"/>
                <a:gd name="T67" fmla="*/ 14 h 24"/>
                <a:gd name="T68" fmla="*/ 10 w 38"/>
                <a:gd name="T69" fmla="*/ 12 h 24"/>
                <a:gd name="T70" fmla="*/ 8 w 38"/>
                <a:gd name="T71" fmla="*/ 12 h 24"/>
                <a:gd name="T72" fmla="*/ 4 w 38"/>
                <a:gd name="T73" fmla="*/ 10 h 24"/>
                <a:gd name="T74" fmla="*/ 8 w 38"/>
                <a:gd name="T75" fmla="*/ 8 h 24"/>
                <a:gd name="T76" fmla="*/ 6 w 38"/>
                <a:gd name="T77" fmla="*/ 8 h 24"/>
                <a:gd name="T78" fmla="*/ 2 w 38"/>
                <a:gd name="T79" fmla="*/ 8 h 24"/>
                <a:gd name="T80" fmla="*/ 0 w 38"/>
                <a:gd name="T81" fmla="*/ 6 h 24"/>
                <a:gd name="T82" fmla="*/ 0 w 38"/>
                <a:gd name="T83" fmla="*/ 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8" h="24">
                  <a:moveTo>
                    <a:pt x="0" y="6"/>
                  </a:moveTo>
                  <a:lnTo>
                    <a:pt x="4" y="6"/>
                  </a:lnTo>
                  <a:lnTo>
                    <a:pt x="8" y="4"/>
                  </a:lnTo>
                  <a:lnTo>
                    <a:pt x="16" y="6"/>
                  </a:lnTo>
                  <a:lnTo>
                    <a:pt x="18" y="2"/>
                  </a:lnTo>
                  <a:lnTo>
                    <a:pt x="22" y="0"/>
                  </a:lnTo>
                  <a:lnTo>
                    <a:pt x="34" y="2"/>
                  </a:lnTo>
                  <a:lnTo>
                    <a:pt x="36" y="2"/>
                  </a:lnTo>
                  <a:lnTo>
                    <a:pt x="38" y="6"/>
                  </a:lnTo>
                  <a:lnTo>
                    <a:pt x="36" y="8"/>
                  </a:lnTo>
                  <a:lnTo>
                    <a:pt x="36" y="12"/>
                  </a:lnTo>
                  <a:lnTo>
                    <a:pt x="38" y="12"/>
                  </a:lnTo>
                  <a:lnTo>
                    <a:pt x="38" y="16"/>
                  </a:lnTo>
                  <a:lnTo>
                    <a:pt x="36" y="16"/>
                  </a:lnTo>
                  <a:lnTo>
                    <a:pt x="32" y="18"/>
                  </a:lnTo>
                  <a:lnTo>
                    <a:pt x="28" y="20"/>
                  </a:lnTo>
                  <a:lnTo>
                    <a:pt x="26" y="20"/>
                  </a:lnTo>
                  <a:lnTo>
                    <a:pt x="24" y="24"/>
                  </a:lnTo>
                  <a:lnTo>
                    <a:pt x="22" y="24"/>
                  </a:lnTo>
                  <a:lnTo>
                    <a:pt x="20" y="24"/>
                  </a:lnTo>
                  <a:lnTo>
                    <a:pt x="22" y="22"/>
                  </a:lnTo>
                  <a:lnTo>
                    <a:pt x="16" y="22"/>
                  </a:lnTo>
                  <a:lnTo>
                    <a:pt x="18" y="18"/>
                  </a:lnTo>
                  <a:lnTo>
                    <a:pt x="18" y="18"/>
                  </a:lnTo>
                  <a:lnTo>
                    <a:pt x="18" y="16"/>
                  </a:lnTo>
                  <a:lnTo>
                    <a:pt x="18" y="16"/>
                  </a:lnTo>
                  <a:lnTo>
                    <a:pt x="16" y="16"/>
                  </a:lnTo>
                  <a:lnTo>
                    <a:pt x="14" y="14"/>
                  </a:lnTo>
                  <a:lnTo>
                    <a:pt x="20" y="14"/>
                  </a:lnTo>
                  <a:lnTo>
                    <a:pt x="22" y="14"/>
                  </a:lnTo>
                  <a:lnTo>
                    <a:pt x="18" y="12"/>
                  </a:lnTo>
                  <a:lnTo>
                    <a:pt x="16" y="12"/>
                  </a:lnTo>
                  <a:lnTo>
                    <a:pt x="12" y="14"/>
                  </a:lnTo>
                  <a:lnTo>
                    <a:pt x="10" y="14"/>
                  </a:lnTo>
                  <a:lnTo>
                    <a:pt x="10" y="12"/>
                  </a:lnTo>
                  <a:lnTo>
                    <a:pt x="8" y="12"/>
                  </a:lnTo>
                  <a:lnTo>
                    <a:pt x="4" y="10"/>
                  </a:lnTo>
                  <a:lnTo>
                    <a:pt x="8" y="8"/>
                  </a:lnTo>
                  <a:lnTo>
                    <a:pt x="6" y="8"/>
                  </a:lnTo>
                  <a:lnTo>
                    <a:pt x="2" y="8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grpFill/>
            <a:ln w="6350">
              <a:solidFill>
                <a:srgbClr val="545454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/>
              <a:endParaRPr lang="en-US" sz="3448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340" name="Guinea">
              <a:extLst>
                <a:ext uri="{FF2B5EF4-FFF2-40B4-BE49-F238E27FC236}">
                  <a16:creationId xmlns:a16="http://schemas.microsoft.com/office/drawing/2014/main" id="{9B831AF4-CE6F-46CB-B68C-A5CBA8058734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5430" y="4119075"/>
              <a:ext cx="168420" cy="164592"/>
            </a:xfrm>
            <a:custGeom>
              <a:avLst/>
              <a:gdLst>
                <a:gd name="T0" fmla="*/ 2 w 88"/>
                <a:gd name="T1" fmla="*/ 18 h 86"/>
                <a:gd name="T2" fmla="*/ 8 w 88"/>
                <a:gd name="T3" fmla="*/ 16 h 86"/>
                <a:gd name="T4" fmla="*/ 14 w 88"/>
                <a:gd name="T5" fmla="*/ 14 h 86"/>
                <a:gd name="T6" fmla="*/ 12 w 88"/>
                <a:gd name="T7" fmla="*/ 10 h 86"/>
                <a:gd name="T8" fmla="*/ 14 w 88"/>
                <a:gd name="T9" fmla="*/ 4 h 86"/>
                <a:gd name="T10" fmla="*/ 14 w 88"/>
                <a:gd name="T11" fmla="*/ 0 h 86"/>
                <a:gd name="T12" fmla="*/ 28 w 88"/>
                <a:gd name="T13" fmla="*/ 2 h 86"/>
                <a:gd name="T14" fmla="*/ 34 w 88"/>
                <a:gd name="T15" fmla="*/ 4 h 86"/>
                <a:gd name="T16" fmla="*/ 40 w 88"/>
                <a:gd name="T17" fmla="*/ 4 h 86"/>
                <a:gd name="T18" fmla="*/ 44 w 88"/>
                <a:gd name="T19" fmla="*/ 6 h 86"/>
                <a:gd name="T20" fmla="*/ 46 w 88"/>
                <a:gd name="T21" fmla="*/ 8 h 86"/>
                <a:gd name="T22" fmla="*/ 50 w 88"/>
                <a:gd name="T23" fmla="*/ 8 h 86"/>
                <a:gd name="T24" fmla="*/ 54 w 88"/>
                <a:gd name="T25" fmla="*/ 10 h 86"/>
                <a:gd name="T26" fmla="*/ 60 w 88"/>
                <a:gd name="T27" fmla="*/ 8 h 86"/>
                <a:gd name="T28" fmla="*/ 64 w 88"/>
                <a:gd name="T29" fmla="*/ 4 h 86"/>
                <a:gd name="T30" fmla="*/ 70 w 88"/>
                <a:gd name="T31" fmla="*/ 6 h 86"/>
                <a:gd name="T32" fmla="*/ 74 w 88"/>
                <a:gd name="T33" fmla="*/ 4 h 86"/>
                <a:gd name="T34" fmla="*/ 76 w 88"/>
                <a:gd name="T35" fmla="*/ 8 h 86"/>
                <a:gd name="T36" fmla="*/ 76 w 88"/>
                <a:gd name="T37" fmla="*/ 14 h 86"/>
                <a:gd name="T38" fmla="*/ 80 w 88"/>
                <a:gd name="T39" fmla="*/ 14 h 86"/>
                <a:gd name="T40" fmla="*/ 78 w 88"/>
                <a:gd name="T41" fmla="*/ 20 h 86"/>
                <a:gd name="T42" fmla="*/ 80 w 88"/>
                <a:gd name="T43" fmla="*/ 22 h 86"/>
                <a:gd name="T44" fmla="*/ 82 w 88"/>
                <a:gd name="T45" fmla="*/ 20 h 86"/>
                <a:gd name="T46" fmla="*/ 84 w 88"/>
                <a:gd name="T47" fmla="*/ 24 h 86"/>
                <a:gd name="T48" fmla="*/ 86 w 88"/>
                <a:gd name="T49" fmla="*/ 26 h 86"/>
                <a:gd name="T50" fmla="*/ 88 w 88"/>
                <a:gd name="T51" fmla="*/ 28 h 86"/>
                <a:gd name="T52" fmla="*/ 82 w 88"/>
                <a:gd name="T53" fmla="*/ 32 h 86"/>
                <a:gd name="T54" fmla="*/ 84 w 88"/>
                <a:gd name="T55" fmla="*/ 34 h 86"/>
                <a:gd name="T56" fmla="*/ 82 w 88"/>
                <a:gd name="T57" fmla="*/ 42 h 86"/>
                <a:gd name="T58" fmla="*/ 84 w 88"/>
                <a:gd name="T59" fmla="*/ 48 h 86"/>
                <a:gd name="T60" fmla="*/ 86 w 88"/>
                <a:gd name="T61" fmla="*/ 52 h 86"/>
                <a:gd name="T62" fmla="*/ 82 w 88"/>
                <a:gd name="T63" fmla="*/ 52 h 86"/>
                <a:gd name="T64" fmla="*/ 84 w 88"/>
                <a:gd name="T65" fmla="*/ 56 h 86"/>
                <a:gd name="T66" fmla="*/ 84 w 88"/>
                <a:gd name="T67" fmla="*/ 60 h 86"/>
                <a:gd name="T68" fmla="*/ 80 w 88"/>
                <a:gd name="T69" fmla="*/ 68 h 86"/>
                <a:gd name="T70" fmla="*/ 80 w 88"/>
                <a:gd name="T71" fmla="*/ 72 h 86"/>
                <a:gd name="T72" fmla="*/ 76 w 88"/>
                <a:gd name="T73" fmla="*/ 78 h 86"/>
                <a:gd name="T74" fmla="*/ 58 w 88"/>
                <a:gd name="T75" fmla="*/ 86 h 86"/>
                <a:gd name="T76" fmla="*/ 52 w 88"/>
                <a:gd name="T77" fmla="*/ 82 h 86"/>
                <a:gd name="T78" fmla="*/ 46 w 88"/>
                <a:gd name="T79" fmla="*/ 78 h 86"/>
                <a:gd name="T80" fmla="*/ 46 w 88"/>
                <a:gd name="T81" fmla="*/ 74 h 86"/>
                <a:gd name="T82" fmla="*/ 52 w 88"/>
                <a:gd name="T83" fmla="*/ 56 h 86"/>
                <a:gd name="T84" fmla="*/ 52 w 88"/>
                <a:gd name="T85" fmla="*/ 52 h 86"/>
                <a:gd name="T86" fmla="*/ 54 w 88"/>
                <a:gd name="T87" fmla="*/ 50 h 86"/>
                <a:gd name="T88" fmla="*/ 52 w 88"/>
                <a:gd name="T89" fmla="*/ 46 h 86"/>
                <a:gd name="T90" fmla="*/ 48 w 88"/>
                <a:gd name="T91" fmla="*/ 38 h 86"/>
                <a:gd name="T92" fmla="*/ 46 w 88"/>
                <a:gd name="T93" fmla="*/ 32 h 86"/>
                <a:gd name="T94" fmla="*/ 32 w 88"/>
                <a:gd name="T95" fmla="*/ 34 h 86"/>
                <a:gd name="T96" fmla="*/ 26 w 88"/>
                <a:gd name="T97" fmla="*/ 38 h 86"/>
                <a:gd name="T98" fmla="*/ 22 w 88"/>
                <a:gd name="T99" fmla="*/ 42 h 86"/>
                <a:gd name="T100" fmla="*/ 20 w 88"/>
                <a:gd name="T101" fmla="*/ 42 h 86"/>
                <a:gd name="T102" fmla="*/ 14 w 88"/>
                <a:gd name="T103" fmla="*/ 36 h 86"/>
                <a:gd name="T104" fmla="*/ 12 w 88"/>
                <a:gd name="T105" fmla="*/ 34 h 86"/>
                <a:gd name="T106" fmla="*/ 12 w 88"/>
                <a:gd name="T107" fmla="*/ 32 h 86"/>
                <a:gd name="T108" fmla="*/ 8 w 88"/>
                <a:gd name="T109" fmla="*/ 32 h 86"/>
                <a:gd name="T110" fmla="*/ 4 w 88"/>
                <a:gd name="T111" fmla="*/ 32 h 86"/>
                <a:gd name="T112" fmla="*/ 2 w 88"/>
                <a:gd name="T113" fmla="*/ 22 h 86"/>
                <a:gd name="T114" fmla="*/ 0 w 88"/>
                <a:gd name="T115" fmla="*/ 22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88" h="86">
                  <a:moveTo>
                    <a:pt x="0" y="22"/>
                  </a:moveTo>
                  <a:lnTo>
                    <a:pt x="2" y="18"/>
                  </a:lnTo>
                  <a:lnTo>
                    <a:pt x="4" y="18"/>
                  </a:lnTo>
                  <a:lnTo>
                    <a:pt x="8" y="16"/>
                  </a:lnTo>
                  <a:lnTo>
                    <a:pt x="12" y="14"/>
                  </a:lnTo>
                  <a:lnTo>
                    <a:pt x="14" y="14"/>
                  </a:lnTo>
                  <a:lnTo>
                    <a:pt x="14" y="10"/>
                  </a:lnTo>
                  <a:lnTo>
                    <a:pt x="12" y="10"/>
                  </a:lnTo>
                  <a:lnTo>
                    <a:pt x="12" y="6"/>
                  </a:lnTo>
                  <a:lnTo>
                    <a:pt x="14" y="4"/>
                  </a:lnTo>
                  <a:lnTo>
                    <a:pt x="12" y="0"/>
                  </a:lnTo>
                  <a:lnTo>
                    <a:pt x="14" y="0"/>
                  </a:lnTo>
                  <a:lnTo>
                    <a:pt x="22" y="0"/>
                  </a:lnTo>
                  <a:lnTo>
                    <a:pt x="28" y="2"/>
                  </a:lnTo>
                  <a:lnTo>
                    <a:pt x="30" y="4"/>
                  </a:lnTo>
                  <a:lnTo>
                    <a:pt x="34" y="4"/>
                  </a:lnTo>
                  <a:lnTo>
                    <a:pt x="38" y="4"/>
                  </a:lnTo>
                  <a:lnTo>
                    <a:pt x="40" y="4"/>
                  </a:lnTo>
                  <a:lnTo>
                    <a:pt x="42" y="4"/>
                  </a:lnTo>
                  <a:lnTo>
                    <a:pt x="44" y="6"/>
                  </a:lnTo>
                  <a:lnTo>
                    <a:pt x="46" y="6"/>
                  </a:lnTo>
                  <a:lnTo>
                    <a:pt x="46" y="8"/>
                  </a:lnTo>
                  <a:lnTo>
                    <a:pt x="48" y="8"/>
                  </a:lnTo>
                  <a:lnTo>
                    <a:pt x="50" y="8"/>
                  </a:lnTo>
                  <a:lnTo>
                    <a:pt x="52" y="8"/>
                  </a:lnTo>
                  <a:lnTo>
                    <a:pt x="54" y="10"/>
                  </a:lnTo>
                  <a:lnTo>
                    <a:pt x="58" y="10"/>
                  </a:lnTo>
                  <a:lnTo>
                    <a:pt x="60" y="8"/>
                  </a:lnTo>
                  <a:lnTo>
                    <a:pt x="62" y="8"/>
                  </a:lnTo>
                  <a:lnTo>
                    <a:pt x="64" y="4"/>
                  </a:lnTo>
                  <a:lnTo>
                    <a:pt x="66" y="4"/>
                  </a:lnTo>
                  <a:lnTo>
                    <a:pt x="70" y="6"/>
                  </a:lnTo>
                  <a:lnTo>
                    <a:pt x="70" y="4"/>
                  </a:lnTo>
                  <a:lnTo>
                    <a:pt x="74" y="4"/>
                  </a:lnTo>
                  <a:lnTo>
                    <a:pt x="74" y="6"/>
                  </a:lnTo>
                  <a:lnTo>
                    <a:pt x="76" y="8"/>
                  </a:lnTo>
                  <a:lnTo>
                    <a:pt x="78" y="10"/>
                  </a:lnTo>
                  <a:lnTo>
                    <a:pt x="76" y="14"/>
                  </a:lnTo>
                  <a:lnTo>
                    <a:pt x="78" y="14"/>
                  </a:lnTo>
                  <a:lnTo>
                    <a:pt x="80" y="14"/>
                  </a:lnTo>
                  <a:lnTo>
                    <a:pt x="80" y="16"/>
                  </a:lnTo>
                  <a:lnTo>
                    <a:pt x="78" y="20"/>
                  </a:lnTo>
                  <a:lnTo>
                    <a:pt x="78" y="22"/>
                  </a:lnTo>
                  <a:lnTo>
                    <a:pt x="80" y="22"/>
                  </a:lnTo>
                  <a:lnTo>
                    <a:pt x="80" y="22"/>
                  </a:lnTo>
                  <a:lnTo>
                    <a:pt x="82" y="20"/>
                  </a:lnTo>
                  <a:lnTo>
                    <a:pt x="82" y="22"/>
                  </a:lnTo>
                  <a:lnTo>
                    <a:pt x="84" y="24"/>
                  </a:lnTo>
                  <a:lnTo>
                    <a:pt x="84" y="26"/>
                  </a:lnTo>
                  <a:lnTo>
                    <a:pt x="86" y="26"/>
                  </a:lnTo>
                  <a:lnTo>
                    <a:pt x="88" y="28"/>
                  </a:lnTo>
                  <a:lnTo>
                    <a:pt x="88" y="28"/>
                  </a:lnTo>
                  <a:lnTo>
                    <a:pt x="86" y="30"/>
                  </a:lnTo>
                  <a:lnTo>
                    <a:pt x="82" y="32"/>
                  </a:lnTo>
                  <a:lnTo>
                    <a:pt x="82" y="34"/>
                  </a:lnTo>
                  <a:lnTo>
                    <a:pt x="84" y="34"/>
                  </a:lnTo>
                  <a:lnTo>
                    <a:pt x="84" y="40"/>
                  </a:lnTo>
                  <a:lnTo>
                    <a:pt x="82" y="42"/>
                  </a:lnTo>
                  <a:lnTo>
                    <a:pt x="84" y="46"/>
                  </a:lnTo>
                  <a:lnTo>
                    <a:pt x="84" y="48"/>
                  </a:lnTo>
                  <a:lnTo>
                    <a:pt x="86" y="50"/>
                  </a:lnTo>
                  <a:lnTo>
                    <a:pt x="86" y="52"/>
                  </a:lnTo>
                  <a:lnTo>
                    <a:pt x="84" y="50"/>
                  </a:lnTo>
                  <a:lnTo>
                    <a:pt x="82" y="52"/>
                  </a:lnTo>
                  <a:lnTo>
                    <a:pt x="82" y="54"/>
                  </a:lnTo>
                  <a:lnTo>
                    <a:pt x="84" y="56"/>
                  </a:lnTo>
                  <a:lnTo>
                    <a:pt x="86" y="56"/>
                  </a:lnTo>
                  <a:lnTo>
                    <a:pt x="84" y="60"/>
                  </a:lnTo>
                  <a:lnTo>
                    <a:pt x="82" y="66"/>
                  </a:lnTo>
                  <a:lnTo>
                    <a:pt x="80" y="68"/>
                  </a:lnTo>
                  <a:lnTo>
                    <a:pt x="78" y="70"/>
                  </a:lnTo>
                  <a:lnTo>
                    <a:pt x="80" y="72"/>
                  </a:lnTo>
                  <a:lnTo>
                    <a:pt x="78" y="76"/>
                  </a:lnTo>
                  <a:lnTo>
                    <a:pt x="76" y="78"/>
                  </a:lnTo>
                  <a:lnTo>
                    <a:pt x="76" y="78"/>
                  </a:lnTo>
                  <a:lnTo>
                    <a:pt x="58" y="86"/>
                  </a:lnTo>
                  <a:lnTo>
                    <a:pt x="54" y="82"/>
                  </a:lnTo>
                  <a:lnTo>
                    <a:pt x="52" y="82"/>
                  </a:lnTo>
                  <a:lnTo>
                    <a:pt x="48" y="78"/>
                  </a:lnTo>
                  <a:lnTo>
                    <a:pt x="46" y="78"/>
                  </a:lnTo>
                  <a:lnTo>
                    <a:pt x="48" y="76"/>
                  </a:lnTo>
                  <a:lnTo>
                    <a:pt x="46" y="74"/>
                  </a:lnTo>
                  <a:lnTo>
                    <a:pt x="52" y="70"/>
                  </a:lnTo>
                  <a:lnTo>
                    <a:pt x="52" y="56"/>
                  </a:lnTo>
                  <a:lnTo>
                    <a:pt x="54" y="52"/>
                  </a:lnTo>
                  <a:lnTo>
                    <a:pt x="52" y="52"/>
                  </a:lnTo>
                  <a:lnTo>
                    <a:pt x="52" y="50"/>
                  </a:lnTo>
                  <a:lnTo>
                    <a:pt x="54" y="50"/>
                  </a:lnTo>
                  <a:lnTo>
                    <a:pt x="54" y="48"/>
                  </a:lnTo>
                  <a:lnTo>
                    <a:pt x="52" y="46"/>
                  </a:lnTo>
                  <a:lnTo>
                    <a:pt x="52" y="44"/>
                  </a:lnTo>
                  <a:lnTo>
                    <a:pt x="48" y="38"/>
                  </a:lnTo>
                  <a:lnTo>
                    <a:pt x="48" y="36"/>
                  </a:lnTo>
                  <a:lnTo>
                    <a:pt x="46" y="32"/>
                  </a:lnTo>
                  <a:lnTo>
                    <a:pt x="36" y="32"/>
                  </a:lnTo>
                  <a:lnTo>
                    <a:pt x="32" y="34"/>
                  </a:lnTo>
                  <a:lnTo>
                    <a:pt x="30" y="36"/>
                  </a:lnTo>
                  <a:lnTo>
                    <a:pt x="26" y="38"/>
                  </a:lnTo>
                  <a:lnTo>
                    <a:pt x="26" y="40"/>
                  </a:lnTo>
                  <a:lnTo>
                    <a:pt x="22" y="42"/>
                  </a:lnTo>
                  <a:lnTo>
                    <a:pt x="22" y="42"/>
                  </a:lnTo>
                  <a:lnTo>
                    <a:pt x="20" y="42"/>
                  </a:lnTo>
                  <a:lnTo>
                    <a:pt x="16" y="40"/>
                  </a:lnTo>
                  <a:lnTo>
                    <a:pt x="14" y="36"/>
                  </a:lnTo>
                  <a:lnTo>
                    <a:pt x="12" y="36"/>
                  </a:lnTo>
                  <a:lnTo>
                    <a:pt x="12" y="34"/>
                  </a:lnTo>
                  <a:lnTo>
                    <a:pt x="12" y="32"/>
                  </a:lnTo>
                  <a:lnTo>
                    <a:pt x="12" y="32"/>
                  </a:lnTo>
                  <a:lnTo>
                    <a:pt x="10" y="30"/>
                  </a:lnTo>
                  <a:lnTo>
                    <a:pt x="8" y="32"/>
                  </a:lnTo>
                  <a:lnTo>
                    <a:pt x="8" y="32"/>
                  </a:lnTo>
                  <a:lnTo>
                    <a:pt x="4" y="32"/>
                  </a:lnTo>
                  <a:lnTo>
                    <a:pt x="2" y="28"/>
                  </a:lnTo>
                  <a:lnTo>
                    <a:pt x="2" y="22"/>
                  </a:lnTo>
                  <a:lnTo>
                    <a:pt x="0" y="22"/>
                  </a:lnTo>
                  <a:lnTo>
                    <a:pt x="0" y="22"/>
                  </a:lnTo>
                  <a:close/>
                </a:path>
              </a:pathLst>
            </a:custGeom>
            <a:grpFill/>
            <a:ln w="6350">
              <a:solidFill>
                <a:srgbClr val="545454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/>
              <a:endParaRPr lang="en-US" sz="3448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341" name="Greece">
              <a:extLst>
                <a:ext uri="{FF2B5EF4-FFF2-40B4-BE49-F238E27FC236}">
                  <a16:creationId xmlns:a16="http://schemas.microsoft.com/office/drawing/2014/main" id="{BE87421E-7400-4097-AAA4-C9D7056C626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48630" y="3368842"/>
              <a:ext cx="202869" cy="195214"/>
            </a:xfrm>
            <a:custGeom>
              <a:avLst/>
              <a:gdLst>
                <a:gd name="T0" fmla="*/ 64 w 106"/>
                <a:gd name="T1" fmla="*/ 8 h 102"/>
                <a:gd name="T2" fmla="*/ 42 w 106"/>
                <a:gd name="T3" fmla="*/ 8 h 102"/>
                <a:gd name="T4" fmla="*/ 18 w 106"/>
                <a:gd name="T5" fmla="*/ 18 h 102"/>
                <a:gd name="T6" fmla="*/ 12 w 106"/>
                <a:gd name="T7" fmla="*/ 40 h 102"/>
                <a:gd name="T8" fmla="*/ 28 w 106"/>
                <a:gd name="T9" fmla="*/ 54 h 102"/>
                <a:gd name="T10" fmla="*/ 40 w 106"/>
                <a:gd name="T11" fmla="*/ 58 h 102"/>
                <a:gd name="T12" fmla="*/ 20 w 106"/>
                <a:gd name="T13" fmla="*/ 58 h 102"/>
                <a:gd name="T14" fmla="*/ 30 w 106"/>
                <a:gd name="T15" fmla="*/ 78 h 102"/>
                <a:gd name="T16" fmla="*/ 38 w 106"/>
                <a:gd name="T17" fmla="*/ 78 h 102"/>
                <a:gd name="T18" fmla="*/ 40 w 106"/>
                <a:gd name="T19" fmla="*/ 68 h 102"/>
                <a:gd name="T20" fmla="*/ 48 w 106"/>
                <a:gd name="T21" fmla="*/ 66 h 102"/>
                <a:gd name="T22" fmla="*/ 50 w 106"/>
                <a:gd name="T23" fmla="*/ 62 h 102"/>
                <a:gd name="T24" fmla="*/ 44 w 106"/>
                <a:gd name="T25" fmla="*/ 48 h 102"/>
                <a:gd name="T26" fmla="*/ 40 w 106"/>
                <a:gd name="T27" fmla="*/ 40 h 102"/>
                <a:gd name="T28" fmla="*/ 38 w 106"/>
                <a:gd name="T29" fmla="*/ 32 h 102"/>
                <a:gd name="T30" fmla="*/ 38 w 106"/>
                <a:gd name="T31" fmla="*/ 20 h 102"/>
                <a:gd name="T32" fmla="*/ 48 w 106"/>
                <a:gd name="T33" fmla="*/ 24 h 102"/>
                <a:gd name="T34" fmla="*/ 56 w 106"/>
                <a:gd name="T35" fmla="*/ 24 h 102"/>
                <a:gd name="T36" fmla="*/ 60 w 106"/>
                <a:gd name="T37" fmla="*/ 16 h 102"/>
                <a:gd name="T38" fmla="*/ 78 w 106"/>
                <a:gd name="T39" fmla="*/ 10 h 102"/>
                <a:gd name="T40" fmla="*/ 50 w 106"/>
                <a:gd name="T41" fmla="*/ 96 h 102"/>
                <a:gd name="T42" fmla="*/ 68 w 106"/>
                <a:gd name="T43" fmla="*/ 102 h 102"/>
                <a:gd name="T44" fmla="*/ 84 w 106"/>
                <a:gd name="T45" fmla="*/ 96 h 102"/>
                <a:gd name="T46" fmla="*/ 72 w 106"/>
                <a:gd name="T47" fmla="*/ 94 h 102"/>
                <a:gd name="T48" fmla="*/ 58 w 106"/>
                <a:gd name="T49" fmla="*/ 92 h 102"/>
                <a:gd name="T50" fmla="*/ 54 w 106"/>
                <a:gd name="T51" fmla="*/ 94 h 102"/>
                <a:gd name="T52" fmla="*/ 2 w 106"/>
                <a:gd name="T53" fmla="*/ 36 h 102"/>
                <a:gd name="T54" fmla="*/ 14 w 106"/>
                <a:gd name="T55" fmla="*/ 46 h 102"/>
                <a:gd name="T56" fmla="*/ 14 w 106"/>
                <a:gd name="T57" fmla="*/ 54 h 102"/>
                <a:gd name="T58" fmla="*/ 12 w 106"/>
                <a:gd name="T59" fmla="*/ 58 h 102"/>
                <a:gd name="T60" fmla="*/ 16 w 106"/>
                <a:gd name="T61" fmla="*/ 64 h 102"/>
                <a:gd name="T62" fmla="*/ 94 w 106"/>
                <a:gd name="T63" fmla="*/ 88 h 102"/>
                <a:gd name="T64" fmla="*/ 94 w 106"/>
                <a:gd name="T65" fmla="*/ 96 h 102"/>
                <a:gd name="T66" fmla="*/ 106 w 106"/>
                <a:gd name="T67" fmla="*/ 80 h 102"/>
                <a:gd name="T68" fmla="*/ 100 w 106"/>
                <a:gd name="T69" fmla="*/ 88 h 102"/>
                <a:gd name="T70" fmla="*/ 84 w 106"/>
                <a:gd name="T71" fmla="*/ 64 h 102"/>
                <a:gd name="T72" fmla="*/ 86 w 106"/>
                <a:gd name="T73" fmla="*/ 64 h 102"/>
                <a:gd name="T74" fmla="*/ 76 w 106"/>
                <a:gd name="T75" fmla="*/ 54 h 102"/>
                <a:gd name="T76" fmla="*/ 76 w 106"/>
                <a:gd name="T77" fmla="*/ 44 h 102"/>
                <a:gd name="T78" fmla="*/ 82 w 106"/>
                <a:gd name="T79" fmla="*/ 42 h 102"/>
                <a:gd name="T80" fmla="*/ 78 w 106"/>
                <a:gd name="T81" fmla="*/ 42 h 102"/>
                <a:gd name="T82" fmla="*/ 70 w 106"/>
                <a:gd name="T83" fmla="*/ 20 h 102"/>
                <a:gd name="T84" fmla="*/ 66 w 106"/>
                <a:gd name="T85" fmla="*/ 30 h 102"/>
                <a:gd name="T86" fmla="*/ 58 w 106"/>
                <a:gd name="T87" fmla="*/ 18 h 102"/>
                <a:gd name="T88" fmla="*/ 44 w 106"/>
                <a:gd name="T89" fmla="*/ 42 h 102"/>
                <a:gd name="T90" fmla="*/ 62 w 106"/>
                <a:gd name="T91" fmla="*/ 48 h 102"/>
                <a:gd name="T92" fmla="*/ 80 w 106"/>
                <a:gd name="T93" fmla="*/ 66 h 102"/>
                <a:gd name="T94" fmla="*/ 60 w 106"/>
                <a:gd name="T95" fmla="*/ 72 h 102"/>
                <a:gd name="T96" fmla="*/ 58 w 106"/>
                <a:gd name="T97" fmla="*/ 66 h 102"/>
                <a:gd name="T98" fmla="*/ 70 w 106"/>
                <a:gd name="T99" fmla="*/ 72 h 102"/>
                <a:gd name="T100" fmla="*/ 72 w 106"/>
                <a:gd name="T101" fmla="*/ 68 h 102"/>
                <a:gd name="T102" fmla="*/ 68 w 106"/>
                <a:gd name="T103" fmla="*/ 66 h 102"/>
                <a:gd name="T104" fmla="*/ 62 w 106"/>
                <a:gd name="T105" fmla="*/ 60 h 102"/>
                <a:gd name="T106" fmla="*/ 52 w 106"/>
                <a:gd name="T107" fmla="*/ 48 h 102"/>
                <a:gd name="T108" fmla="*/ 60 w 106"/>
                <a:gd name="T109" fmla="*/ 60 h 102"/>
                <a:gd name="T110" fmla="*/ 50 w 106"/>
                <a:gd name="T111" fmla="*/ 52 h 102"/>
                <a:gd name="T112" fmla="*/ 40 w 106"/>
                <a:gd name="T113" fmla="*/ 46 h 102"/>
                <a:gd name="T114" fmla="*/ 42 w 106"/>
                <a:gd name="T115" fmla="*/ 8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06" h="102">
                  <a:moveTo>
                    <a:pt x="80" y="0"/>
                  </a:moveTo>
                  <a:lnTo>
                    <a:pt x="78" y="0"/>
                  </a:lnTo>
                  <a:lnTo>
                    <a:pt x="76" y="2"/>
                  </a:lnTo>
                  <a:lnTo>
                    <a:pt x="76" y="4"/>
                  </a:lnTo>
                  <a:lnTo>
                    <a:pt x="76" y="6"/>
                  </a:lnTo>
                  <a:lnTo>
                    <a:pt x="74" y="8"/>
                  </a:lnTo>
                  <a:lnTo>
                    <a:pt x="70" y="8"/>
                  </a:lnTo>
                  <a:lnTo>
                    <a:pt x="68" y="8"/>
                  </a:lnTo>
                  <a:lnTo>
                    <a:pt x="64" y="8"/>
                  </a:lnTo>
                  <a:lnTo>
                    <a:pt x="62" y="8"/>
                  </a:lnTo>
                  <a:lnTo>
                    <a:pt x="60" y="8"/>
                  </a:lnTo>
                  <a:lnTo>
                    <a:pt x="58" y="8"/>
                  </a:lnTo>
                  <a:lnTo>
                    <a:pt x="58" y="6"/>
                  </a:lnTo>
                  <a:lnTo>
                    <a:pt x="56" y="6"/>
                  </a:lnTo>
                  <a:lnTo>
                    <a:pt x="52" y="6"/>
                  </a:lnTo>
                  <a:lnTo>
                    <a:pt x="50" y="8"/>
                  </a:lnTo>
                  <a:lnTo>
                    <a:pt x="46" y="8"/>
                  </a:lnTo>
                  <a:lnTo>
                    <a:pt x="42" y="8"/>
                  </a:lnTo>
                  <a:lnTo>
                    <a:pt x="42" y="8"/>
                  </a:lnTo>
                  <a:lnTo>
                    <a:pt x="40" y="10"/>
                  </a:lnTo>
                  <a:lnTo>
                    <a:pt x="38" y="10"/>
                  </a:lnTo>
                  <a:lnTo>
                    <a:pt x="34" y="12"/>
                  </a:lnTo>
                  <a:lnTo>
                    <a:pt x="28" y="10"/>
                  </a:lnTo>
                  <a:lnTo>
                    <a:pt x="26" y="12"/>
                  </a:lnTo>
                  <a:lnTo>
                    <a:pt x="26" y="14"/>
                  </a:lnTo>
                  <a:lnTo>
                    <a:pt x="22" y="14"/>
                  </a:lnTo>
                  <a:lnTo>
                    <a:pt x="18" y="18"/>
                  </a:lnTo>
                  <a:lnTo>
                    <a:pt x="18" y="22"/>
                  </a:lnTo>
                  <a:lnTo>
                    <a:pt x="14" y="24"/>
                  </a:lnTo>
                  <a:lnTo>
                    <a:pt x="10" y="26"/>
                  </a:lnTo>
                  <a:lnTo>
                    <a:pt x="10" y="30"/>
                  </a:lnTo>
                  <a:lnTo>
                    <a:pt x="8" y="32"/>
                  </a:lnTo>
                  <a:lnTo>
                    <a:pt x="8" y="34"/>
                  </a:lnTo>
                  <a:lnTo>
                    <a:pt x="8" y="34"/>
                  </a:lnTo>
                  <a:lnTo>
                    <a:pt x="8" y="38"/>
                  </a:lnTo>
                  <a:lnTo>
                    <a:pt x="12" y="40"/>
                  </a:lnTo>
                  <a:lnTo>
                    <a:pt x="14" y="44"/>
                  </a:lnTo>
                  <a:lnTo>
                    <a:pt x="16" y="44"/>
                  </a:lnTo>
                  <a:lnTo>
                    <a:pt x="14" y="46"/>
                  </a:lnTo>
                  <a:lnTo>
                    <a:pt x="18" y="50"/>
                  </a:lnTo>
                  <a:lnTo>
                    <a:pt x="20" y="54"/>
                  </a:lnTo>
                  <a:lnTo>
                    <a:pt x="20" y="54"/>
                  </a:lnTo>
                  <a:lnTo>
                    <a:pt x="22" y="52"/>
                  </a:lnTo>
                  <a:lnTo>
                    <a:pt x="24" y="54"/>
                  </a:lnTo>
                  <a:lnTo>
                    <a:pt x="28" y="54"/>
                  </a:lnTo>
                  <a:lnTo>
                    <a:pt x="28" y="52"/>
                  </a:lnTo>
                  <a:lnTo>
                    <a:pt x="32" y="52"/>
                  </a:lnTo>
                  <a:lnTo>
                    <a:pt x="34" y="56"/>
                  </a:lnTo>
                  <a:lnTo>
                    <a:pt x="36" y="54"/>
                  </a:lnTo>
                  <a:lnTo>
                    <a:pt x="36" y="56"/>
                  </a:lnTo>
                  <a:lnTo>
                    <a:pt x="38" y="56"/>
                  </a:lnTo>
                  <a:lnTo>
                    <a:pt x="40" y="56"/>
                  </a:lnTo>
                  <a:lnTo>
                    <a:pt x="42" y="58"/>
                  </a:lnTo>
                  <a:lnTo>
                    <a:pt x="40" y="58"/>
                  </a:lnTo>
                  <a:lnTo>
                    <a:pt x="38" y="60"/>
                  </a:lnTo>
                  <a:lnTo>
                    <a:pt x="36" y="58"/>
                  </a:lnTo>
                  <a:lnTo>
                    <a:pt x="34" y="58"/>
                  </a:lnTo>
                  <a:lnTo>
                    <a:pt x="30" y="54"/>
                  </a:lnTo>
                  <a:lnTo>
                    <a:pt x="28" y="56"/>
                  </a:lnTo>
                  <a:lnTo>
                    <a:pt x="26" y="56"/>
                  </a:lnTo>
                  <a:lnTo>
                    <a:pt x="24" y="56"/>
                  </a:lnTo>
                  <a:lnTo>
                    <a:pt x="22" y="58"/>
                  </a:lnTo>
                  <a:lnTo>
                    <a:pt x="20" y="58"/>
                  </a:lnTo>
                  <a:lnTo>
                    <a:pt x="20" y="60"/>
                  </a:lnTo>
                  <a:lnTo>
                    <a:pt x="22" y="64"/>
                  </a:lnTo>
                  <a:lnTo>
                    <a:pt x="24" y="66"/>
                  </a:lnTo>
                  <a:lnTo>
                    <a:pt x="28" y="68"/>
                  </a:lnTo>
                  <a:lnTo>
                    <a:pt x="28" y="68"/>
                  </a:lnTo>
                  <a:lnTo>
                    <a:pt x="28" y="70"/>
                  </a:lnTo>
                  <a:lnTo>
                    <a:pt x="28" y="72"/>
                  </a:lnTo>
                  <a:lnTo>
                    <a:pt x="28" y="76"/>
                  </a:lnTo>
                  <a:lnTo>
                    <a:pt x="30" y="78"/>
                  </a:lnTo>
                  <a:lnTo>
                    <a:pt x="32" y="76"/>
                  </a:lnTo>
                  <a:lnTo>
                    <a:pt x="30" y="74"/>
                  </a:lnTo>
                  <a:lnTo>
                    <a:pt x="32" y="72"/>
                  </a:lnTo>
                  <a:lnTo>
                    <a:pt x="32" y="74"/>
                  </a:lnTo>
                  <a:lnTo>
                    <a:pt x="36" y="76"/>
                  </a:lnTo>
                  <a:lnTo>
                    <a:pt x="36" y="78"/>
                  </a:lnTo>
                  <a:lnTo>
                    <a:pt x="36" y="80"/>
                  </a:lnTo>
                  <a:lnTo>
                    <a:pt x="38" y="82"/>
                  </a:lnTo>
                  <a:lnTo>
                    <a:pt x="38" y="78"/>
                  </a:lnTo>
                  <a:lnTo>
                    <a:pt x="38" y="76"/>
                  </a:lnTo>
                  <a:lnTo>
                    <a:pt x="40" y="76"/>
                  </a:lnTo>
                  <a:lnTo>
                    <a:pt x="42" y="78"/>
                  </a:lnTo>
                  <a:lnTo>
                    <a:pt x="46" y="80"/>
                  </a:lnTo>
                  <a:lnTo>
                    <a:pt x="44" y="78"/>
                  </a:lnTo>
                  <a:lnTo>
                    <a:pt x="44" y="76"/>
                  </a:lnTo>
                  <a:lnTo>
                    <a:pt x="42" y="74"/>
                  </a:lnTo>
                  <a:lnTo>
                    <a:pt x="42" y="70"/>
                  </a:lnTo>
                  <a:lnTo>
                    <a:pt x="40" y="68"/>
                  </a:lnTo>
                  <a:lnTo>
                    <a:pt x="40" y="66"/>
                  </a:lnTo>
                  <a:lnTo>
                    <a:pt x="42" y="66"/>
                  </a:lnTo>
                  <a:lnTo>
                    <a:pt x="44" y="68"/>
                  </a:lnTo>
                  <a:lnTo>
                    <a:pt x="42" y="68"/>
                  </a:lnTo>
                  <a:lnTo>
                    <a:pt x="44" y="70"/>
                  </a:lnTo>
                  <a:lnTo>
                    <a:pt x="46" y="68"/>
                  </a:lnTo>
                  <a:lnTo>
                    <a:pt x="48" y="68"/>
                  </a:lnTo>
                  <a:lnTo>
                    <a:pt x="48" y="68"/>
                  </a:lnTo>
                  <a:lnTo>
                    <a:pt x="48" y="66"/>
                  </a:lnTo>
                  <a:lnTo>
                    <a:pt x="48" y="66"/>
                  </a:lnTo>
                  <a:lnTo>
                    <a:pt x="46" y="66"/>
                  </a:lnTo>
                  <a:lnTo>
                    <a:pt x="44" y="64"/>
                  </a:lnTo>
                  <a:lnTo>
                    <a:pt x="44" y="64"/>
                  </a:lnTo>
                  <a:lnTo>
                    <a:pt x="42" y="62"/>
                  </a:lnTo>
                  <a:lnTo>
                    <a:pt x="44" y="60"/>
                  </a:lnTo>
                  <a:lnTo>
                    <a:pt x="46" y="60"/>
                  </a:lnTo>
                  <a:lnTo>
                    <a:pt x="48" y="60"/>
                  </a:lnTo>
                  <a:lnTo>
                    <a:pt x="50" y="62"/>
                  </a:lnTo>
                  <a:lnTo>
                    <a:pt x="52" y="62"/>
                  </a:lnTo>
                  <a:lnTo>
                    <a:pt x="54" y="64"/>
                  </a:lnTo>
                  <a:lnTo>
                    <a:pt x="54" y="62"/>
                  </a:lnTo>
                  <a:lnTo>
                    <a:pt x="52" y="58"/>
                  </a:lnTo>
                  <a:lnTo>
                    <a:pt x="52" y="56"/>
                  </a:lnTo>
                  <a:lnTo>
                    <a:pt x="52" y="54"/>
                  </a:lnTo>
                  <a:lnTo>
                    <a:pt x="46" y="50"/>
                  </a:lnTo>
                  <a:lnTo>
                    <a:pt x="44" y="50"/>
                  </a:lnTo>
                  <a:lnTo>
                    <a:pt x="44" y="48"/>
                  </a:lnTo>
                  <a:lnTo>
                    <a:pt x="42" y="50"/>
                  </a:lnTo>
                  <a:lnTo>
                    <a:pt x="42" y="48"/>
                  </a:lnTo>
                  <a:lnTo>
                    <a:pt x="38" y="48"/>
                  </a:lnTo>
                  <a:lnTo>
                    <a:pt x="36" y="46"/>
                  </a:lnTo>
                  <a:lnTo>
                    <a:pt x="38" y="46"/>
                  </a:lnTo>
                  <a:lnTo>
                    <a:pt x="40" y="44"/>
                  </a:lnTo>
                  <a:lnTo>
                    <a:pt x="40" y="42"/>
                  </a:lnTo>
                  <a:lnTo>
                    <a:pt x="38" y="42"/>
                  </a:lnTo>
                  <a:lnTo>
                    <a:pt x="40" y="40"/>
                  </a:lnTo>
                  <a:lnTo>
                    <a:pt x="38" y="38"/>
                  </a:lnTo>
                  <a:lnTo>
                    <a:pt x="40" y="38"/>
                  </a:lnTo>
                  <a:lnTo>
                    <a:pt x="42" y="40"/>
                  </a:lnTo>
                  <a:lnTo>
                    <a:pt x="42" y="42"/>
                  </a:lnTo>
                  <a:lnTo>
                    <a:pt x="42" y="42"/>
                  </a:lnTo>
                  <a:lnTo>
                    <a:pt x="42" y="42"/>
                  </a:lnTo>
                  <a:lnTo>
                    <a:pt x="44" y="40"/>
                  </a:lnTo>
                  <a:lnTo>
                    <a:pt x="42" y="38"/>
                  </a:lnTo>
                  <a:lnTo>
                    <a:pt x="38" y="32"/>
                  </a:lnTo>
                  <a:lnTo>
                    <a:pt x="36" y="32"/>
                  </a:lnTo>
                  <a:lnTo>
                    <a:pt x="36" y="30"/>
                  </a:lnTo>
                  <a:lnTo>
                    <a:pt x="34" y="28"/>
                  </a:lnTo>
                  <a:lnTo>
                    <a:pt x="34" y="26"/>
                  </a:lnTo>
                  <a:lnTo>
                    <a:pt x="34" y="22"/>
                  </a:lnTo>
                  <a:lnTo>
                    <a:pt x="36" y="18"/>
                  </a:lnTo>
                  <a:lnTo>
                    <a:pt x="40" y="18"/>
                  </a:lnTo>
                  <a:lnTo>
                    <a:pt x="40" y="20"/>
                  </a:lnTo>
                  <a:lnTo>
                    <a:pt x="38" y="20"/>
                  </a:lnTo>
                  <a:lnTo>
                    <a:pt x="38" y="22"/>
                  </a:lnTo>
                  <a:lnTo>
                    <a:pt x="42" y="24"/>
                  </a:lnTo>
                  <a:lnTo>
                    <a:pt x="42" y="26"/>
                  </a:lnTo>
                  <a:lnTo>
                    <a:pt x="44" y="28"/>
                  </a:lnTo>
                  <a:lnTo>
                    <a:pt x="48" y="28"/>
                  </a:lnTo>
                  <a:lnTo>
                    <a:pt x="46" y="28"/>
                  </a:lnTo>
                  <a:lnTo>
                    <a:pt x="44" y="26"/>
                  </a:lnTo>
                  <a:lnTo>
                    <a:pt x="44" y="24"/>
                  </a:lnTo>
                  <a:lnTo>
                    <a:pt x="48" y="24"/>
                  </a:lnTo>
                  <a:lnTo>
                    <a:pt x="50" y="28"/>
                  </a:lnTo>
                  <a:lnTo>
                    <a:pt x="50" y="28"/>
                  </a:lnTo>
                  <a:lnTo>
                    <a:pt x="52" y="26"/>
                  </a:lnTo>
                  <a:lnTo>
                    <a:pt x="50" y="24"/>
                  </a:lnTo>
                  <a:lnTo>
                    <a:pt x="48" y="24"/>
                  </a:lnTo>
                  <a:lnTo>
                    <a:pt x="48" y="24"/>
                  </a:lnTo>
                  <a:lnTo>
                    <a:pt x="54" y="24"/>
                  </a:lnTo>
                  <a:lnTo>
                    <a:pt x="56" y="24"/>
                  </a:lnTo>
                  <a:lnTo>
                    <a:pt x="56" y="24"/>
                  </a:lnTo>
                  <a:lnTo>
                    <a:pt x="52" y="22"/>
                  </a:lnTo>
                  <a:lnTo>
                    <a:pt x="50" y="22"/>
                  </a:lnTo>
                  <a:lnTo>
                    <a:pt x="48" y="18"/>
                  </a:lnTo>
                  <a:lnTo>
                    <a:pt x="50" y="18"/>
                  </a:lnTo>
                  <a:lnTo>
                    <a:pt x="52" y="18"/>
                  </a:lnTo>
                  <a:lnTo>
                    <a:pt x="54" y="18"/>
                  </a:lnTo>
                  <a:lnTo>
                    <a:pt x="54" y="14"/>
                  </a:lnTo>
                  <a:lnTo>
                    <a:pt x="56" y="12"/>
                  </a:lnTo>
                  <a:lnTo>
                    <a:pt x="60" y="16"/>
                  </a:lnTo>
                  <a:lnTo>
                    <a:pt x="62" y="16"/>
                  </a:lnTo>
                  <a:lnTo>
                    <a:pt x="64" y="12"/>
                  </a:lnTo>
                  <a:lnTo>
                    <a:pt x="64" y="12"/>
                  </a:lnTo>
                  <a:lnTo>
                    <a:pt x="64" y="12"/>
                  </a:lnTo>
                  <a:lnTo>
                    <a:pt x="66" y="14"/>
                  </a:lnTo>
                  <a:lnTo>
                    <a:pt x="70" y="14"/>
                  </a:lnTo>
                  <a:lnTo>
                    <a:pt x="76" y="14"/>
                  </a:lnTo>
                  <a:lnTo>
                    <a:pt x="78" y="14"/>
                  </a:lnTo>
                  <a:lnTo>
                    <a:pt x="78" y="10"/>
                  </a:lnTo>
                  <a:lnTo>
                    <a:pt x="78" y="8"/>
                  </a:lnTo>
                  <a:lnTo>
                    <a:pt x="82" y="6"/>
                  </a:lnTo>
                  <a:lnTo>
                    <a:pt x="82" y="4"/>
                  </a:lnTo>
                  <a:lnTo>
                    <a:pt x="80" y="2"/>
                  </a:lnTo>
                  <a:lnTo>
                    <a:pt x="80" y="0"/>
                  </a:lnTo>
                  <a:close/>
                  <a:moveTo>
                    <a:pt x="52" y="94"/>
                  </a:moveTo>
                  <a:lnTo>
                    <a:pt x="52" y="94"/>
                  </a:lnTo>
                  <a:lnTo>
                    <a:pt x="52" y="94"/>
                  </a:lnTo>
                  <a:lnTo>
                    <a:pt x="50" y="96"/>
                  </a:lnTo>
                  <a:lnTo>
                    <a:pt x="50" y="98"/>
                  </a:lnTo>
                  <a:lnTo>
                    <a:pt x="52" y="100"/>
                  </a:lnTo>
                  <a:lnTo>
                    <a:pt x="56" y="98"/>
                  </a:lnTo>
                  <a:lnTo>
                    <a:pt x="58" y="100"/>
                  </a:lnTo>
                  <a:lnTo>
                    <a:pt x="60" y="98"/>
                  </a:lnTo>
                  <a:lnTo>
                    <a:pt x="62" y="100"/>
                  </a:lnTo>
                  <a:lnTo>
                    <a:pt x="66" y="100"/>
                  </a:lnTo>
                  <a:lnTo>
                    <a:pt x="66" y="102"/>
                  </a:lnTo>
                  <a:lnTo>
                    <a:pt x="68" y="102"/>
                  </a:lnTo>
                  <a:lnTo>
                    <a:pt x="70" y="100"/>
                  </a:lnTo>
                  <a:lnTo>
                    <a:pt x="74" y="100"/>
                  </a:lnTo>
                  <a:lnTo>
                    <a:pt x="78" y="100"/>
                  </a:lnTo>
                  <a:lnTo>
                    <a:pt x="82" y="100"/>
                  </a:lnTo>
                  <a:lnTo>
                    <a:pt x="84" y="100"/>
                  </a:lnTo>
                  <a:lnTo>
                    <a:pt x="84" y="98"/>
                  </a:lnTo>
                  <a:lnTo>
                    <a:pt x="84" y="96"/>
                  </a:lnTo>
                  <a:lnTo>
                    <a:pt x="84" y="94"/>
                  </a:lnTo>
                  <a:lnTo>
                    <a:pt x="84" y="96"/>
                  </a:lnTo>
                  <a:lnTo>
                    <a:pt x="84" y="98"/>
                  </a:lnTo>
                  <a:lnTo>
                    <a:pt x="82" y="98"/>
                  </a:lnTo>
                  <a:lnTo>
                    <a:pt x="80" y="98"/>
                  </a:lnTo>
                  <a:lnTo>
                    <a:pt x="80" y="98"/>
                  </a:lnTo>
                  <a:lnTo>
                    <a:pt x="78" y="98"/>
                  </a:lnTo>
                  <a:lnTo>
                    <a:pt x="78" y="96"/>
                  </a:lnTo>
                  <a:lnTo>
                    <a:pt x="78" y="94"/>
                  </a:lnTo>
                  <a:lnTo>
                    <a:pt x="76" y="94"/>
                  </a:lnTo>
                  <a:lnTo>
                    <a:pt x="72" y="94"/>
                  </a:lnTo>
                  <a:lnTo>
                    <a:pt x="70" y="94"/>
                  </a:lnTo>
                  <a:lnTo>
                    <a:pt x="66" y="94"/>
                  </a:lnTo>
                  <a:lnTo>
                    <a:pt x="64" y="96"/>
                  </a:lnTo>
                  <a:lnTo>
                    <a:pt x="62" y="96"/>
                  </a:lnTo>
                  <a:lnTo>
                    <a:pt x="60" y="94"/>
                  </a:lnTo>
                  <a:lnTo>
                    <a:pt x="60" y="94"/>
                  </a:lnTo>
                  <a:lnTo>
                    <a:pt x="58" y="94"/>
                  </a:lnTo>
                  <a:lnTo>
                    <a:pt x="58" y="94"/>
                  </a:lnTo>
                  <a:lnTo>
                    <a:pt x="58" y="92"/>
                  </a:lnTo>
                  <a:lnTo>
                    <a:pt x="56" y="92"/>
                  </a:lnTo>
                  <a:lnTo>
                    <a:pt x="56" y="94"/>
                  </a:lnTo>
                  <a:lnTo>
                    <a:pt x="56" y="94"/>
                  </a:lnTo>
                  <a:lnTo>
                    <a:pt x="56" y="94"/>
                  </a:lnTo>
                  <a:lnTo>
                    <a:pt x="54" y="94"/>
                  </a:lnTo>
                  <a:lnTo>
                    <a:pt x="54" y="92"/>
                  </a:lnTo>
                  <a:lnTo>
                    <a:pt x="54" y="92"/>
                  </a:lnTo>
                  <a:lnTo>
                    <a:pt x="54" y="94"/>
                  </a:lnTo>
                  <a:lnTo>
                    <a:pt x="54" y="94"/>
                  </a:lnTo>
                  <a:lnTo>
                    <a:pt x="52" y="94"/>
                  </a:lnTo>
                  <a:close/>
                  <a:moveTo>
                    <a:pt x="4" y="32"/>
                  </a:moveTo>
                  <a:lnTo>
                    <a:pt x="4" y="34"/>
                  </a:lnTo>
                  <a:lnTo>
                    <a:pt x="4" y="36"/>
                  </a:lnTo>
                  <a:lnTo>
                    <a:pt x="6" y="38"/>
                  </a:lnTo>
                  <a:lnTo>
                    <a:pt x="6" y="38"/>
                  </a:lnTo>
                  <a:lnTo>
                    <a:pt x="6" y="38"/>
                  </a:lnTo>
                  <a:lnTo>
                    <a:pt x="4" y="38"/>
                  </a:lnTo>
                  <a:lnTo>
                    <a:pt x="2" y="36"/>
                  </a:lnTo>
                  <a:lnTo>
                    <a:pt x="2" y="34"/>
                  </a:lnTo>
                  <a:lnTo>
                    <a:pt x="0" y="34"/>
                  </a:lnTo>
                  <a:lnTo>
                    <a:pt x="0" y="32"/>
                  </a:lnTo>
                  <a:lnTo>
                    <a:pt x="2" y="32"/>
                  </a:lnTo>
                  <a:lnTo>
                    <a:pt x="4" y="32"/>
                  </a:lnTo>
                  <a:close/>
                  <a:moveTo>
                    <a:pt x="12" y="50"/>
                  </a:moveTo>
                  <a:lnTo>
                    <a:pt x="12" y="50"/>
                  </a:lnTo>
                  <a:lnTo>
                    <a:pt x="14" y="48"/>
                  </a:lnTo>
                  <a:lnTo>
                    <a:pt x="14" y="46"/>
                  </a:lnTo>
                  <a:lnTo>
                    <a:pt x="14" y="50"/>
                  </a:lnTo>
                  <a:lnTo>
                    <a:pt x="14" y="50"/>
                  </a:lnTo>
                  <a:lnTo>
                    <a:pt x="14" y="50"/>
                  </a:lnTo>
                  <a:lnTo>
                    <a:pt x="12" y="50"/>
                  </a:lnTo>
                  <a:close/>
                  <a:moveTo>
                    <a:pt x="14" y="54"/>
                  </a:moveTo>
                  <a:lnTo>
                    <a:pt x="14" y="52"/>
                  </a:lnTo>
                  <a:lnTo>
                    <a:pt x="14" y="52"/>
                  </a:lnTo>
                  <a:lnTo>
                    <a:pt x="14" y="54"/>
                  </a:lnTo>
                  <a:lnTo>
                    <a:pt x="14" y="54"/>
                  </a:lnTo>
                  <a:lnTo>
                    <a:pt x="16" y="56"/>
                  </a:lnTo>
                  <a:lnTo>
                    <a:pt x="16" y="58"/>
                  </a:lnTo>
                  <a:lnTo>
                    <a:pt x="16" y="58"/>
                  </a:lnTo>
                  <a:lnTo>
                    <a:pt x="16" y="60"/>
                  </a:lnTo>
                  <a:lnTo>
                    <a:pt x="14" y="58"/>
                  </a:lnTo>
                  <a:lnTo>
                    <a:pt x="12" y="58"/>
                  </a:lnTo>
                  <a:lnTo>
                    <a:pt x="12" y="56"/>
                  </a:lnTo>
                  <a:lnTo>
                    <a:pt x="12" y="56"/>
                  </a:lnTo>
                  <a:lnTo>
                    <a:pt x="12" y="58"/>
                  </a:lnTo>
                  <a:lnTo>
                    <a:pt x="12" y="58"/>
                  </a:lnTo>
                  <a:lnTo>
                    <a:pt x="10" y="56"/>
                  </a:lnTo>
                  <a:lnTo>
                    <a:pt x="10" y="54"/>
                  </a:lnTo>
                  <a:lnTo>
                    <a:pt x="12" y="54"/>
                  </a:lnTo>
                  <a:lnTo>
                    <a:pt x="14" y="54"/>
                  </a:lnTo>
                  <a:close/>
                  <a:moveTo>
                    <a:pt x="18" y="62"/>
                  </a:moveTo>
                  <a:lnTo>
                    <a:pt x="18" y="64"/>
                  </a:lnTo>
                  <a:lnTo>
                    <a:pt x="16" y="64"/>
                  </a:lnTo>
                  <a:lnTo>
                    <a:pt x="16" y="64"/>
                  </a:lnTo>
                  <a:lnTo>
                    <a:pt x="14" y="64"/>
                  </a:lnTo>
                  <a:lnTo>
                    <a:pt x="14" y="62"/>
                  </a:lnTo>
                  <a:lnTo>
                    <a:pt x="14" y="60"/>
                  </a:lnTo>
                  <a:lnTo>
                    <a:pt x="14" y="60"/>
                  </a:lnTo>
                  <a:lnTo>
                    <a:pt x="16" y="62"/>
                  </a:lnTo>
                  <a:lnTo>
                    <a:pt x="18" y="62"/>
                  </a:lnTo>
                  <a:close/>
                  <a:moveTo>
                    <a:pt x="94" y="90"/>
                  </a:moveTo>
                  <a:lnTo>
                    <a:pt x="94" y="90"/>
                  </a:lnTo>
                  <a:lnTo>
                    <a:pt x="94" y="88"/>
                  </a:lnTo>
                  <a:lnTo>
                    <a:pt x="94" y="90"/>
                  </a:lnTo>
                  <a:lnTo>
                    <a:pt x="94" y="90"/>
                  </a:lnTo>
                  <a:close/>
                  <a:moveTo>
                    <a:pt x="94" y="96"/>
                  </a:moveTo>
                  <a:lnTo>
                    <a:pt x="92" y="94"/>
                  </a:lnTo>
                  <a:lnTo>
                    <a:pt x="92" y="92"/>
                  </a:lnTo>
                  <a:lnTo>
                    <a:pt x="94" y="90"/>
                  </a:lnTo>
                  <a:lnTo>
                    <a:pt x="94" y="92"/>
                  </a:lnTo>
                  <a:lnTo>
                    <a:pt x="96" y="94"/>
                  </a:lnTo>
                  <a:lnTo>
                    <a:pt x="94" y="96"/>
                  </a:lnTo>
                  <a:lnTo>
                    <a:pt x="94" y="96"/>
                  </a:lnTo>
                  <a:close/>
                  <a:moveTo>
                    <a:pt x="100" y="88"/>
                  </a:moveTo>
                  <a:lnTo>
                    <a:pt x="98" y="88"/>
                  </a:lnTo>
                  <a:lnTo>
                    <a:pt x="100" y="86"/>
                  </a:lnTo>
                  <a:lnTo>
                    <a:pt x="100" y="86"/>
                  </a:lnTo>
                  <a:lnTo>
                    <a:pt x="100" y="84"/>
                  </a:lnTo>
                  <a:lnTo>
                    <a:pt x="102" y="82"/>
                  </a:lnTo>
                  <a:lnTo>
                    <a:pt x="104" y="82"/>
                  </a:lnTo>
                  <a:lnTo>
                    <a:pt x="106" y="80"/>
                  </a:lnTo>
                  <a:lnTo>
                    <a:pt x="106" y="82"/>
                  </a:lnTo>
                  <a:lnTo>
                    <a:pt x="106" y="82"/>
                  </a:lnTo>
                  <a:lnTo>
                    <a:pt x="104" y="84"/>
                  </a:lnTo>
                  <a:lnTo>
                    <a:pt x="104" y="86"/>
                  </a:lnTo>
                  <a:lnTo>
                    <a:pt x="104" y="86"/>
                  </a:lnTo>
                  <a:lnTo>
                    <a:pt x="104" y="86"/>
                  </a:lnTo>
                  <a:lnTo>
                    <a:pt x="102" y="86"/>
                  </a:lnTo>
                  <a:lnTo>
                    <a:pt x="100" y="88"/>
                  </a:lnTo>
                  <a:lnTo>
                    <a:pt x="100" y="88"/>
                  </a:lnTo>
                  <a:close/>
                  <a:moveTo>
                    <a:pt x="84" y="80"/>
                  </a:moveTo>
                  <a:lnTo>
                    <a:pt x="82" y="80"/>
                  </a:lnTo>
                  <a:lnTo>
                    <a:pt x="84" y="80"/>
                  </a:lnTo>
                  <a:lnTo>
                    <a:pt x="84" y="78"/>
                  </a:lnTo>
                  <a:lnTo>
                    <a:pt x="86" y="78"/>
                  </a:lnTo>
                  <a:lnTo>
                    <a:pt x="84" y="80"/>
                  </a:lnTo>
                  <a:lnTo>
                    <a:pt x="84" y="80"/>
                  </a:lnTo>
                  <a:lnTo>
                    <a:pt x="84" y="80"/>
                  </a:lnTo>
                  <a:close/>
                  <a:moveTo>
                    <a:pt x="84" y="64"/>
                  </a:moveTo>
                  <a:lnTo>
                    <a:pt x="84" y="62"/>
                  </a:lnTo>
                  <a:lnTo>
                    <a:pt x="86" y="62"/>
                  </a:lnTo>
                  <a:lnTo>
                    <a:pt x="88" y="62"/>
                  </a:lnTo>
                  <a:lnTo>
                    <a:pt x="88" y="62"/>
                  </a:lnTo>
                  <a:lnTo>
                    <a:pt x="90" y="62"/>
                  </a:lnTo>
                  <a:lnTo>
                    <a:pt x="90" y="64"/>
                  </a:lnTo>
                  <a:lnTo>
                    <a:pt x="88" y="64"/>
                  </a:lnTo>
                  <a:lnTo>
                    <a:pt x="88" y="64"/>
                  </a:lnTo>
                  <a:lnTo>
                    <a:pt x="86" y="64"/>
                  </a:lnTo>
                  <a:lnTo>
                    <a:pt x="84" y="64"/>
                  </a:lnTo>
                  <a:lnTo>
                    <a:pt x="84" y="64"/>
                  </a:lnTo>
                  <a:lnTo>
                    <a:pt x="82" y="64"/>
                  </a:lnTo>
                  <a:lnTo>
                    <a:pt x="84" y="64"/>
                  </a:lnTo>
                  <a:close/>
                  <a:moveTo>
                    <a:pt x="78" y="50"/>
                  </a:moveTo>
                  <a:lnTo>
                    <a:pt x="80" y="52"/>
                  </a:lnTo>
                  <a:lnTo>
                    <a:pt x="78" y="56"/>
                  </a:lnTo>
                  <a:lnTo>
                    <a:pt x="78" y="56"/>
                  </a:lnTo>
                  <a:lnTo>
                    <a:pt x="76" y="54"/>
                  </a:lnTo>
                  <a:lnTo>
                    <a:pt x="76" y="54"/>
                  </a:lnTo>
                  <a:lnTo>
                    <a:pt x="76" y="54"/>
                  </a:lnTo>
                  <a:lnTo>
                    <a:pt x="76" y="52"/>
                  </a:lnTo>
                  <a:lnTo>
                    <a:pt x="76" y="50"/>
                  </a:lnTo>
                  <a:lnTo>
                    <a:pt x="76" y="50"/>
                  </a:lnTo>
                  <a:lnTo>
                    <a:pt x="76" y="48"/>
                  </a:lnTo>
                  <a:lnTo>
                    <a:pt x="78" y="50"/>
                  </a:lnTo>
                  <a:lnTo>
                    <a:pt x="78" y="50"/>
                  </a:lnTo>
                  <a:close/>
                  <a:moveTo>
                    <a:pt x="76" y="44"/>
                  </a:moveTo>
                  <a:lnTo>
                    <a:pt x="74" y="42"/>
                  </a:lnTo>
                  <a:lnTo>
                    <a:pt x="76" y="40"/>
                  </a:lnTo>
                  <a:lnTo>
                    <a:pt x="78" y="38"/>
                  </a:lnTo>
                  <a:lnTo>
                    <a:pt x="78" y="38"/>
                  </a:lnTo>
                  <a:lnTo>
                    <a:pt x="82" y="38"/>
                  </a:lnTo>
                  <a:lnTo>
                    <a:pt x="82" y="38"/>
                  </a:lnTo>
                  <a:lnTo>
                    <a:pt x="82" y="40"/>
                  </a:lnTo>
                  <a:lnTo>
                    <a:pt x="82" y="40"/>
                  </a:lnTo>
                  <a:lnTo>
                    <a:pt x="82" y="42"/>
                  </a:lnTo>
                  <a:lnTo>
                    <a:pt x="82" y="44"/>
                  </a:lnTo>
                  <a:lnTo>
                    <a:pt x="80" y="44"/>
                  </a:lnTo>
                  <a:lnTo>
                    <a:pt x="78" y="44"/>
                  </a:lnTo>
                  <a:lnTo>
                    <a:pt x="78" y="42"/>
                  </a:lnTo>
                  <a:lnTo>
                    <a:pt x="80" y="42"/>
                  </a:lnTo>
                  <a:lnTo>
                    <a:pt x="80" y="40"/>
                  </a:lnTo>
                  <a:lnTo>
                    <a:pt x="78" y="40"/>
                  </a:lnTo>
                  <a:lnTo>
                    <a:pt x="78" y="42"/>
                  </a:lnTo>
                  <a:lnTo>
                    <a:pt x="78" y="42"/>
                  </a:lnTo>
                  <a:lnTo>
                    <a:pt x="76" y="44"/>
                  </a:lnTo>
                  <a:lnTo>
                    <a:pt x="76" y="44"/>
                  </a:lnTo>
                  <a:close/>
                  <a:moveTo>
                    <a:pt x="70" y="20"/>
                  </a:moveTo>
                  <a:lnTo>
                    <a:pt x="70" y="20"/>
                  </a:lnTo>
                  <a:lnTo>
                    <a:pt x="72" y="20"/>
                  </a:lnTo>
                  <a:lnTo>
                    <a:pt x="74" y="20"/>
                  </a:lnTo>
                  <a:lnTo>
                    <a:pt x="74" y="20"/>
                  </a:lnTo>
                  <a:lnTo>
                    <a:pt x="72" y="22"/>
                  </a:lnTo>
                  <a:lnTo>
                    <a:pt x="70" y="20"/>
                  </a:lnTo>
                  <a:close/>
                  <a:moveTo>
                    <a:pt x="64" y="26"/>
                  </a:moveTo>
                  <a:lnTo>
                    <a:pt x="66" y="26"/>
                  </a:lnTo>
                  <a:lnTo>
                    <a:pt x="66" y="28"/>
                  </a:lnTo>
                  <a:lnTo>
                    <a:pt x="68" y="26"/>
                  </a:lnTo>
                  <a:lnTo>
                    <a:pt x="70" y="28"/>
                  </a:lnTo>
                  <a:lnTo>
                    <a:pt x="68" y="28"/>
                  </a:lnTo>
                  <a:lnTo>
                    <a:pt x="68" y="32"/>
                  </a:lnTo>
                  <a:lnTo>
                    <a:pt x="66" y="30"/>
                  </a:lnTo>
                  <a:lnTo>
                    <a:pt x="66" y="30"/>
                  </a:lnTo>
                  <a:lnTo>
                    <a:pt x="64" y="30"/>
                  </a:lnTo>
                  <a:lnTo>
                    <a:pt x="64" y="28"/>
                  </a:lnTo>
                  <a:lnTo>
                    <a:pt x="64" y="26"/>
                  </a:lnTo>
                  <a:close/>
                  <a:moveTo>
                    <a:pt x="58" y="16"/>
                  </a:moveTo>
                  <a:lnTo>
                    <a:pt x="60" y="16"/>
                  </a:lnTo>
                  <a:lnTo>
                    <a:pt x="60" y="18"/>
                  </a:lnTo>
                  <a:lnTo>
                    <a:pt x="62" y="18"/>
                  </a:lnTo>
                  <a:lnTo>
                    <a:pt x="60" y="18"/>
                  </a:lnTo>
                  <a:lnTo>
                    <a:pt x="58" y="18"/>
                  </a:lnTo>
                  <a:lnTo>
                    <a:pt x="58" y="18"/>
                  </a:lnTo>
                  <a:lnTo>
                    <a:pt x="58" y="16"/>
                  </a:lnTo>
                  <a:close/>
                  <a:moveTo>
                    <a:pt x="48" y="42"/>
                  </a:moveTo>
                  <a:lnTo>
                    <a:pt x="48" y="40"/>
                  </a:lnTo>
                  <a:lnTo>
                    <a:pt x="48" y="42"/>
                  </a:lnTo>
                  <a:lnTo>
                    <a:pt x="50" y="44"/>
                  </a:lnTo>
                  <a:lnTo>
                    <a:pt x="48" y="44"/>
                  </a:lnTo>
                  <a:lnTo>
                    <a:pt x="48" y="42"/>
                  </a:lnTo>
                  <a:close/>
                  <a:moveTo>
                    <a:pt x="44" y="42"/>
                  </a:moveTo>
                  <a:lnTo>
                    <a:pt x="46" y="40"/>
                  </a:lnTo>
                  <a:lnTo>
                    <a:pt x="46" y="42"/>
                  </a:lnTo>
                  <a:lnTo>
                    <a:pt x="46" y="42"/>
                  </a:lnTo>
                  <a:lnTo>
                    <a:pt x="44" y="42"/>
                  </a:lnTo>
                  <a:close/>
                  <a:moveTo>
                    <a:pt x="58" y="44"/>
                  </a:moveTo>
                  <a:lnTo>
                    <a:pt x="60" y="44"/>
                  </a:lnTo>
                  <a:lnTo>
                    <a:pt x="60" y="46"/>
                  </a:lnTo>
                  <a:lnTo>
                    <a:pt x="62" y="46"/>
                  </a:lnTo>
                  <a:lnTo>
                    <a:pt x="62" y="48"/>
                  </a:lnTo>
                  <a:lnTo>
                    <a:pt x="62" y="48"/>
                  </a:lnTo>
                  <a:lnTo>
                    <a:pt x="60" y="46"/>
                  </a:lnTo>
                  <a:lnTo>
                    <a:pt x="60" y="46"/>
                  </a:lnTo>
                  <a:lnTo>
                    <a:pt x="58" y="44"/>
                  </a:lnTo>
                  <a:close/>
                  <a:moveTo>
                    <a:pt x="78" y="68"/>
                  </a:moveTo>
                  <a:lnTo>
                    <a:pt x="78" y="66"/>
                  </a:lnTo>
                  <a:lnTo>
                    <a:pt x="78" y="66"/>
                  </a:lnTo>
                  <a:lnTo>
                    <a:pt x="80" y="64"/>
                  </a:lnTo>
                  <a:lnTo>
                    <a:pt x="80" y="66"/>
                  </a:lnTo>
                  <a:lnTo>
                    <a:pt x="78" y="68"/>
                  </a:lnTo>
                  <a:close/>
                  <a:moveTo>
                    <a:pt x="58" y="80"/>
                  </a:moveTo>
                  <a:lnTo>
                    <a:pt x="60" y="78"/>
                  </a:lnTo>
                  <a:lnTo>
                    <a:pt x="62" y="78"/>
                  </a:lnTo>
                  <a:lnTo>
                    <a:pt x="62" y="80"/>
                  </a:lnTo>
                  <a:lnTo>
                    <a:pt x="60" y="80"/>
                  </a:lnTo>
                  <a:lnTo>
                    <a:pt x="58" y="80"/>
                  </a:lnTo>
                  <a:close/>
                  <a:moveTo>
                    <a:pt x="60" y="72"/>
                  </a:moveTo>
                  <a:lnTo>
                    <a:pt x="60" y="72"/>
                  </a:lnTo>
                  <a:lnTo>
                    <a:pt x="60" y="72"/>
                  </a:lnTo>
                  <a:lnTo>
                    <a:pt x="60" y="72"/>
                  </a:lnTo>
                  <a:close/>
                  <a:moveTo>
                    <a:pt x="60" y="70"/>
                  </a:moveTo>
                  <a:lnTo>
                    <a:pt x="60" y="68"/>
                  </a:lnTo>
                  <a:lnTo>
                    <a:pt x="60" y="68"/>
                  </a:lnTo>
                  <a:lnTo>
                    <a:pt x="60" y="70"/>
                  </a:lnTo>
                  <a:lnTo>
                    <a:pt x="60" y="70"/>
                  </a:lnTo>
                  <a:lnTo>
                    <a:pt x="60" y="70"/>
                  </a:lnTo>
                  <a:close/>
                  <a:moveTo>
                    <a:pt x="58" y="66"/>
                  </a:moveTo>
                  <a:lnTo>
                    <a:pt x="58" y="66"/>
                  </a:lnTo>
                  <a:lnTo>
                    <a:pt x="58" y="66"/>
                  </a:lnTo>
                  <a:lnTo>
                    <a:pt x="60" y="66"/>
                  </a:lnTo>
                  <a:lnTo>
                    <a:pt x="58" y="66"/>
                  </a:lnTo>
                  <a:close/>
                  <a:moveTo>
                    <a:pt x="70" y="74"/>
                  </a:moveTo>
                  <a:lnTo>
                    <a:pt x="68" y="74"/>
                  </a:lnTo>
                  <a:lnTo>
                    <a:pt x="68" y="72"/>
                  </a:lnTo>
                  <a:lnTo>
                    <a:pt x="70" y="72"/>
                  </a:lnTo>
                  <a:lnTo>
                    <a:pt x="70" y="72"/>
                  </a:lnTo>
                  <a:lnTo>
                    <a:pt x="70" y="74"/>
                  </a:lnTo>
                  <a:close/>
                  <a:moveTo>
                    <a:pt x="72" y="74"/>
                  </a:moveTo>
                  <a:lnTo>
                    <a:pt x="70" y="72"/>
                  </a:lnTo>
                  <a:lnTo>
                    <a:pt x="72" y="72"/>
                  </a:lnTo>
                  <a:lnTo>
                    <a:pt x="74" y="72"/>
                  </a:lnTo>
                  <a:lnTo>
                    <a:pt x="74" y="72"/>
                  </a:lnTo>
                  <a:lnTo>
                    <a:pt x="74" y="74"/>
                  </a:lnTo>
                  <a:lnTo>
                    <a:pt x="72" y="74"/>
                  </a:lnTo>
                  <a:close/>
                  <a:moveTo>
                    <a:pt x="72" y="68"/>
                  </a:moveTo>
                  <a:lnTo>
                    <a:pt x="72" y="68"/>
                  </a:lnTo>
                  <a:lnTo>
                    <a:pt x="72" y="68"/>
                  </a:lnTo>
                  <a:lnTo>
                    <a:pt x="72" y="68"/>
                  </a:lnTo>
                  <a:close/>
                  <a:moveTo>
                    <a:pt x="68" y="66"/>
                  </a:moveTo>
                  <a:lnTo>
                    <a:pt x="70" y="66"/>
                  </a:lnTo>
                  <a:lnTo>
                    <a:pt x="70" y="66"/>
                  </a:lnTo>
                  <a:lnTo>
                    <a:pt x="70" y="66"/>
                  </a:lnTo>
                  <a:lnTo>
                    <a:pt x="68" y="66"/>
                  </a:lnTo>
                  <a:lnTo>
                    <a:pt x="68" y="66"/>
                  </a:lnTo>
                  <a:close/>
                  <a:moveTo>
                    <a:pt x="62" y="60"/>
                  </a:moveTo>
                  <a:lnTo>
                    <a:pt x="64" y="60"/>
                  </a:lnTo>
                  <a:lnTo>
                    <a:pt x="64" y="62"/>
                  </a:lnTo>
                  <a:lnTo>
                    <a:pt x="66" y="64"/>
                  </a:lnTo>
                  <a:lnTo>
                    <a:pt x="66" y="66"/>
                  </a:lnTo>
                  <a:lnTo>
                    <a:pt x="66" y="66"/>
                  </a:lnTo>
                  <a:lnTo>
                    <a:pt x="62" y="62"/>
                  </a:lnTo>
                  <a:lnTo>
                    <a:pt x="62" y="62"/>
                  </a:lnTo>
                  <a:lnTo>
                    <a:pt x="62" y="60"/>
                  </a:lnTo>
                  <a:close/>
                  <a:moveTo>
                    <a:pt x="40" y="46"/>
                  </a:moveTo>
                  <a:lnTo>
                    <a:pt x="42" y="44"/>
                  </a:lnTo>
                  <a:lnTo>
                    <a:pt x="44" y="44"/>
                  </a:lnTo>
                  <a:lnTo>
                    <a:pt x="46" y="46"/>
                  </a:lnTo>
                  <a:lnTo>
                    <a:pt x="48" y="46"/>
                  </a:lnTo>
                  <a:lnTo>
                    <a:pt x="50" y="48"/>
                  </a:lnTo>
                  <a:lnTo>
                    <a:pt x="50" y="48"/>
                  </a:lnTo>
                  <a:lnTo>
                    <a:pt x="52" y="48"/>
                  </a:lnTo>
                  <a:lnTo>
                    <a:pt x="52" y="48"/>
                  </a:lnTo>
                  <a:lnTo>
                    <a:pt x="56" y="50"/>
                  </a:lnTo>
                  <a:lnTo>
                    <a:pt x="56" y="52"/>
                  </a:lnTo>
                  <a:lnTo>
                    <a:pt x="56" y="54"/>
                  </a:lnTo>
                  <a:lnTo>
                    <a:pt x="56" y="54"/>
                  </a:lnTo>
                  <a:lnTo>
                    <a:pt x="56" y="56"/>
                  </a:lnTo>
                  <a:lnTo>
                    <a:pt x="58" y="58"/>
                  </a:lnTo>
                  <a:lnTo>
                    <a:pt x="58" y="58"/>
                  </a:lnTo>
                  <a:lnTo>
                    <a:pt x="62" y="58"/>
                  </a:lnTo>
                  <a:lnTo>
                    <a:pt x="60" y="60"/>
                  </a:lnTo>
                  <a:lnTo>
                    <a:pt x="58" y="60"/>
                  </a:lnTo>
                  <a:lnTo>
                    <a:pt x="58" y="60"/>
                  </a:lnTo>
                  <a:lnTo>
                    <a:pt x="56" y="60"/>
                  </a:lnTo>
                  <a:lnTo>
                    <a:pt x="56" y="58"/>
                  </a:lnTo>
                  <a:lnTo>
                    <a:pt x="56" y="56"/>
                  </a:lnTo>
                  <a:lnTo>
                    <a:pt x="54" y="56"/>
                  </a:lnTo>
                  <a:lnTo>
                    <a:pt x="54" y="54"/>
                  </a:lnTo>
                  <a:lnTo>
                    <a:pt x="52" y="52"/>
                  </a:lnTo>
                  <a:lnTo>
                    <a:pt x="50" y="52"/>
                  </a:lnTo>
                  <a:lnTo>
                    <a:pt x="48" y="52"/>
                  </a:lnTo>
                  <a:lnTo>
                    <a:pt x="48" y="50"/>
                  </a:lnTo>
                  <a:lnTo>
                    <a:pt x="46" y="50"/>
                  </a:lnTo>
                  <a:lnTo>
                    <a:pt x="46" y="48"/>
                  </a:lnTo>
                  <a:lnTo>
                    <a:pt x="44" y="48"/>
                  </a:lnTo>
                  <a:lnTo>
                    <a:pt x="44" y="46"/>
                  </a:lnTo>
                  <a:lnTo>
                    <a:pt x="42" y="46"/>
                  </a:lnTo>
                  <a:lnTo>
                    <a:pt x="40" y="46"/>
                  </a:lnTo>
                  <a:lnTo>
                    <a:pt x="40" y="46"/>
                  </a:lnTo>
                  <a:close/>
                  <a:moveTo>
                    <a:pt x="42" y="82"/>
                  </a:moveTo>
                  <a:lnTo>
                    <a:pt x="44" y="82"/>
                  </a:lnTo>
                  <a:lnTo>
                    <a:pt x="44" y="84"/>
                  </a:lnTo>
                  <a:lnTo>
                    <a:pt x="44" y="84"/>
                  </a:lnTo>
                  <a:lnTo>
                    <a:pt x="44" y="86"/>
                  </a:lnTo>
                  <a:lnTo>
                    <a:pt x="42" y="86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42" y="82"/>
                  </a:lnTo>
                  <a:close/>
                  <a:moveTo>
                    <a:pt x="42" y="80"/>
                  </a:moveTo>
                  <a:lnTo>
                    <a:pt x="44" y="80"/>
                  </a:lnTo>
                  <a:lnTo>
                    <a:pt x="42" y="80"/>
                  </a:lnTo>
                  <a:lnTo>
                    <a:pt x="42" y="80"/>
                  </a:lnTo>
                  <a:close/>
                </a:path>
              </a:pathLst>
            </a:custGeom>
            <a:grpFill/>
            <a:ln w="6350">
              <a:solidFill>
                <a:srgbClr val="545454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/>
              <a:endParaRPr lang="en-US" sz="3448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342" name="Ghana">
              <a:extLst>
                <a:ext uri="{FF2B5EF4-FFF2-40B4-BE49-F238E27FC236}">
                  <a16:creationId xmlns:a16="http://schemas.microsoft.com/office/drawing/2014/main" id="{8623C092-D627-4693-9022-2A6DE4EF1F9A}"/>
                </a:ext>
              </a:extLst>
            </p:cNvPr>
            <p:cNvSpPr>
              <a:spLocks/>
            </p:cNvSpPr>
            <p:nvPr/>
          </p:nvSpPr>
          <p:spPr bwMode="auto">
            <a:xfrm>
              <a:off x="5847198" y="4153524"/>
              <a:ext cx="99521" cy="156937"/>
            </a:xfrm>
            <a:custGeom>
              <a:avLst/>
              <a:gdLst>
                <a:gd name="T0" fmla="*/ 4 w 52"/>
                <a:gd name="T1" fmla="*/ 76 h 82"/>
                <a:gd name="T2" fmla="*/ 8 w 52"/>
                <a:gd name="T3" fmla="*/ 76 h 82"/>
                <a:gd name="T4" fmla="*/ 6 w 52"/>
                <a:gd name="T5" fmla="*/ 70 h 82"/>
                <a:gd name="T6" fmla="*/ 4 w 52"/>
                <a:gd name="T7" fmla="*/ 66 h 82"/>
                <a:gd name="T8" fmla="*/ 0 w 52"/>
                <a:gd name="T9" fmla="*/ 60 h 82"/>
                <a:gd name="T10" fmla="*/ 2 w 52"/>
                <a:gd name="T11" fmla="*/ 60 h 82"/>
                <a:gd name="T12" fmla="*/ 2 w 52"/>
                <a:gd name="T13" fmla="*/ 52 h 82"/>
                <a:gd name="T14" fmla="*/ 4 w 52"/>
                <a:gd name="T15" fmla="*/ 48 h 82"/>
                <a:gd name="T16" fmla="*/ 8 w 52"/>
                <a:gd name="T17" fmla="*/ 38 h 82"/>
                <a:gd name="T18" fmla="*/ 10 w 52"/>
                <a:gd name="T19" fmla="*/ 34 h 82"/>
                <a:gd name="T20" fmla="*/ 10 w 52"/>
                <a:gd name="T21" fmla="*/ 30 h 82"/>
                <a:gd name="T22" fmla="*/ 8 w 52"/>
                <a:gd name="T23" fmla="*/ 26 h 82"/>
                <a:gd name="T24" fmla="*/ 8 w 52"/>
                <a:gd name="T25" fmla="*/ 18 h 82"/>
                <a:gd name="T26" fmla="*/ 6 w 52"/>
                <a:gd name="T27" fmla="*/ 10 h 82"/>
                <a:gd name="T28" fmla="*/ 4 w 52"/>
                <a:gd name="T29" fmla="*/ 6 h 82"/>
                <a:gd name="T30" fmla="*/ 8 w 52"/>
                <a:gd name="T31" fmla="*/ 4 h 82"/>
                <a:gd name="T32" fmla="*/ 18 w 52"/>
                <a:gd name="T33" fmla="*/ 2 h 82"/>
                <a:gd name="T34" fmla="*/ 30 w 52"/>
                <a:gd name="T35" fmla="*/ 2 h 82"/>
                <a:gd name="T36" fmla="*/ 36 w 52"/>
                <a:gd name="T37" fmla="*/ 0 h 82"/>
                <a:gd name="T38" fmla="*/ 38 w 52"/>
                <a:gd name="T39" fmla="*/ 4 h 82"/>
                <a:gd name="T40" fmla="*/ 40 w 52"/>
                <a:gd name="T41" fmla="*/ 6 h 82"/>
                <a:gd name="T42" fmla="*/ 42 w 52"/>
                <a:gd name="T43" fmla="*/ 10 h 82"/>
                <a:gd name="T44" fmla="*/ 44 w 52"/>
                <a:gd name="T45" fmla="*/ 16 h 82"/>
                <a:gd name="T46" fmla="*/ 46 w 52"/>
                <a:gd name="T47" fmla="*/ 22 h 82"/>
                <a:gd name="T48" fmla="*/ 46 w 52"/>
                <a:gd name="T49" fmla="*/ 26 h 82"/>
                <a:gd name="T50" fmla="*/ 46 w 52"/>
                <a:gd name="T51" fmla="*/ 30 h 82"/>
                <a:gd name="T52" fmla="*/ 48 w 52"/>
                <a:gd name="T53" fmla="*/ 32 h 82"/>
                <a:gd name="T54" fmla="*/ 48 w 52"/>
                <a:gd name="T55" fmla="*/ 36 h 82"/>
                <a:gd name="T56" fmla="*/ 48 w 52"/>
                <a:gd name="T57" fmla="*/ 42 h 82"/>
                <a:gd name="T58" fmla="*/ 46 w 52"/>
                <a:gd name="T59" fmla="*/ 52 h 82"/>
                <a:gd name="T60" fmla="*/ 46 w 52"/>
                <a:gd name="T61" fmla="*/ 58 h 82"/>
                <a:gd name="T62" fmla="*/ 48 w 52"/>
                <a:gd name="T63" fmla="*/ 64 h 82"/>
                <a:gd name="T64" fmla="*/ 50 w 52"/>
                <a:gd name="T65" fmla="*/ 66 h 82"/>
                <a:gd name="T66" fmla="*/ 46 w 52"/>
                <a:gd name="T67" fmla="*/ 68 h 82"/>
                <a:gd name="T68" fmla="*/ 32 w 52"/>
                <a:gd name="T69" fmla="*/ 76 h 82"/>
                <a:gd name="T70" fmla="*/ 16 w 52"/>
                <a:gd name="T71" fmla="*/ 82 h 82"/>
                <a:gd name="T72" fmla="*/ 4 w 52"/>
                <a:gd name="T73" fmla="*/ 8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2" h="82">
                  <a:moveTo>
                    <a:pt x="4" y="78"/>
                  </a:moveTo>
                  <a:lnTo>
                    <a:pt x="4" y="76"/>
                  </a:lnTo>
                  <a:lnTo>
                    <a:pt x="6" y="76"/>
                  </a:lnTo>
                  <a:lnTo>
                    <a:pt x="8" y="76"/>
                  </a:lnTo>
                  <a:lnTo>
                    <a:pt x="8" y="74"/>
                  </a:lnTo>
                  <a:lnTo>
                    <a:pt x="6" y="70"/>
                  </a:lnTo>
                  <a:lnTo>
                    <a:pt x="4" y="70"/>
                  </a:lnTo>
                  <a:lnTo>
                    <a:pt x="4" y="66"/>
                  </a:lnTo>
                  <a:lnTo>
                    <a:pt x="2" y="62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2" y="60"/>
                  </a:lnTo>
                  <a:lnTo>
                    <a:pt x="2" y="54"/>
                  </a:lnTo>
                  <a:lnTo>
                    <a:pt x="2" y="52"/>
                  </a:lnTo>
                  <a:lnTo>
                    <a:pt x="2" y="50"/>
                  </a:lnTo>
                  <a:lnTo>
                    <a:pt x="4" y="48"/>
                  </a:lnTo>
                  <a:lnTo>
                    <a:pt x="4" y="44"/>
                  </a:lnTo>
                  <a:lnTo>
                    <a:pt x="8" y="38"/>
                  </a:lnTo>
                  <a:lnTo>
                    <a:pt x="10" y="38"/>
                  </a:lnTo>
                  <a:lnTo>
                    <a:pt x="10" y="34"/>
                  </a:lnTo>
                  <a:lnTo>
                    <a:pt x="12" y="32"/>
                  </a:lnTo>
                  <a:lnTo>
                    <a:pt x="10" y="30"/>
                  </a:lnTo>
                  <a:lnTo>
                    <a:pt x="8" y="28"/>
                  </a:lnTo>
                  <a:lnTo>
                    <a:pt x="8" y="26"/>
                  </a:lnTo>
                  <a:lnTo>
                    <a:pt x="6" y="22"/>
                  </a:lnTo>
                  <a:lnTo>
                    <a:pt x="8" y="18"/>
                  </a:lnTo>
                  <a:lnTo>
                    <a:pt x="8" y="14"/>
                  </a:lnTo>
                  <a:lnTo>
                    <a:pt x="6" y="10"/>
                  </a:lnTo>
                  <a:lnTo>
                    <a:pt x="4" y="10"/>
                  </a:lnTo>
                  <a:lnTo>
                    <a:pt x="4" y="6"/>
                  </a:lnTo>
                  <a:lnTo>
                    <a:pt x="4" y="4"/>
                  </a:lnTo>
                  <a:lnTo>
                    <a:pt x="8" y="4"/>
                  </a:lnTo>
                  <a:lnTo>
                    <a:pt x="18" y="4"/>
                  </a:lnTo>
                  <a:lnTo>
                    <a:pt x="18" y="2"/>
                  </a:lnTo>
                  <a:lnTo>
                    <a:pt x="26" y="2"/>
                  </a:lnTo>
                  <a:lnTo>
                    <a:pt x="30" y="2"/>
                  </a:lnTo>
                  <a:lnTo>
                    <a:pt x="32" y="2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38" y="4"/>
                  </a:lnTo>
                  <a:lnTo>
                    <a:pt x="38" y="4"/>
                  </a:lnTo>
                  <a:lnTo>
                    <a:pt x="40" y="6"/>
                  </a:lnTo>
                  <a:lnTo>
                    <a:pt x="42" y="10"/>
                  </a:lnTo>
                  <a:lnTo>
                    <a:pt x="42" y="10"/>
                  </a:lnTo>
                  <a:lnTo>
                    <a:pt x="46" y="12"/>
                  </a:lnTo>
                  <a:lnTo>
                    <a:pt x="44" y="16"/>
                  </a:lnTo>
                  <a:lnTo>
                    <a:pt x="44" y="20"/>
                  </a:lnTo>
                  <a:lnTo>
                    <a:pt x="46" y="22"/>
                  </a:lnTo>
                  <a:lnTo>
                    <a:pt x="46" y="22"/>
                  </a:lnTo>
                  <a:lnTo>
                    <a:pt x="46" y="26"/>
                  </a:lnTo>
                  <a:lnTo>
                    <a:pt x="46" y="28"/>
                  </a:lnTo>
                  <a:lnTo>
                    <a:pt x="46" y="30"/>
                  </a:lnTo>
                  <a:lnTo>
                    <a:pt x="46" y="30"/>
                  </a:lnTo>
                  <a:lnTo>
                    <a:pt x="48" y="32"/>
                  </a:lnTo>
                  <a:lnTo>
                    <a:pt x="46" y="34"/>
                  </a:lnTo>
                  <a:lnTo>
                    <a:pt x="48" y="36"/>
                  </a:lnTo>
                  <a:lnTo>
                    <a:pt x="46" y="40"/>
                  </a:lnTo>
                  <a:lnTo>
                    <a:pt x="48" y="42"/>
                  </a:lnTo>
                  <a:lnTo>
                    <a:pt x="48" y="50"/>
                  </a:lnTo>
                  <a:lnTo>
                    <a:pt x="46" y="52"/>
                  </a:lnTo>
                  <a:lnTo>
                    <a:pt x="46" y="54"/>
                  </a:lnTo>
                  <a:lnTo>
                    <a:pt x="46" y="58"/>
                  </a:lnTo>
                  <a:lnTo>
                    <a:pt x="46" y="60"/>
                  </a:lnTo>
                  <a:lnTo>
                    <a:pt x="48" y="64"/>
                  </a:lnTo>
                  <a:lnTo>
                    <a:pt x="50" y="64"/>
                  </a:lnTo>
                  <a:lnTo>
                    <a:pt x="50" y="66"/>
                  </a:lnTo>
                  <a:lnTo>
                    <a:pt x="52" y="66"/>
                  </a:lnTo>
                  <a:lnTo>
                    <a:pt x="46" y="68"/>
                  </a:lnTo>
                  <a:lnTo>
                    <a:pt x="40" y="70"/>
                  </a:lnTo>
                  <a:lnTo>
                    <a:pt x="32" y="76"/>
                  </a:lnTo>
                  <a:lnTo>
                    <a:pt x="26" y="76"/>
                  </a:lnTo>
                  <a:lnTo>
                    <a:pt x="16" y="82"/>
                  </a:lnTo>
                  <a:lnTo>
                    <a:pt x="10" y="80"/>
                  </a:lnTo>
                  <a:lnTo>
                    <a:pt x="4" y="80"/>
                  </a:lnTo>
                  <a:lnTo>
                    <a:pt x="4" y="78"/>
                  </a:lnTo>
                  <a:close/>
                </a:path>
              </a:pathLst>
            </a:custGeom>
            <a:grpFill/>
            <a:ln w="6350">
              <a:solidFill>
                <a:srgbClr val="545454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/>
              <a:endParaRPr lang="en-US" sz="3448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343" name="Germany">
              <a:extLst>
                <a:ext uri="{FF2B5EF4-FFF2-40B4-BE49-F238E27FC236}">
                  <a16:creationId xmlns:a16="http://schemas.microsoft.com/office/drawing/2014/main" id="{A463D384-F033-41BF-ABCA-8D982729EF4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30929" y="2974587"/>
              <a:ext cx="199042" cy="233491"/>
            </a:xfrm>
            <a:custGeom>
              <a:avLst/>
              <a:gdLst>
                <a:gd name="T0" fmla="*/ 38 w 104"/>
                <a:gd name="T1" fmla="*/ 0 h 122"/>
                <a:gd name="T2" fmla="*/ 44 w 104"/>
                <a:gd name="T3" fmla="*/ 6 h 122"/>
                <a:gd name="T4" fmla="*/ 46 w 104"/>
                <a:gd name="T5" fmla="*/ 12 h 122"/>
                <a:gd name="T6" fmla="*/ 50 w 104"/>
                <a:gd name="T7" fmla="*/ 10 h 122"/>
                <a:gd name="T8" fmla="*/ 56 w 104"/>
                <a:gd name="T9" fmla="*/ 10 h 122"/>
                <a:gd name="T10" fmla="*/ 52 w 104"/>
                <a:gd name="T11" fmla="*/ 14 h 122"/>
                <a:gd name="T12" fmla="*/ 58 w 104"/>
                <a:gd name="T13" fmla="*/ 16 h 122"/>
                <a:gd name="T14" fmla="*/ 68 w 104"/>
                <a:gd name="T15" fmla="*/ 12 h 122"/>
                <a:gd name="T16" fmla="*/ 72 w 104"/>
                <a:gd name="T17" fmla="*/ 8 h 122"/>
                <a:gd name="T18" fmla="*/ 72 w 104"/>
                <a:gd name="T19" fmla="*/ 10 h 122"/>
                <a:gd name="T20" fmla="*/ 76 w 104"/>
                <a:gd name="T21" fmla="*/ 10 h 122"/>
                <a:gd name="T22" fmla="*/ 84 w 104"/>
                <a:gd name="T23" fmla="*/ 14 h 122"/>
                <a:gd name="T24" fmla="*/ 90 w 104"/>
                <a:gd name="T25" fmla="*/ 20 h 122"/>
                <a:gd name="T26" fmla="*/ 96 w 104"/>
                <a:gd name="T27" fmla="*/ 26 h 122"/>
                <a:gd name="T28" fmla="*/ 96 w 104"/>
                <a:gd name="T29" fmla="*/ 38 h 122"/>
                <a:gd name="T30" fmla="*/ 98 w 104"/>
                <a:gd name="T31" fmla="*/ 48 h 122"/>
                <a:gd name="T32" fmla="*/ 104 w 104"/>
                <a:gd name="T33" fmla="*/ 56 h 122"/>
                <a:gd name="T34" fmla="*/ 98 w 104"/>
                <a:gd name="T35" fmla="*/ 66 h 122"/>
                <a:gd name="T36" fmla="*/ 90 w 104"/>
                <a:gd name="T37" fmla="*/ 68 h 122"/>
                <a:gd name="T38" fmla="*/ 80 w 104"/>
                <a:gd name="T39" fmla="*/ 72 h 122"/>
                <a:gd name="T40" fmla="*/ 70 w 104"/>
                <a:gd name="T41" fmla="*/ 76 h 122"/>
                <a:gd name="T42" fmla="*/ 76 w 104"/>
                <a:gd name="T43" fmla="*/ 84 h 122"/>
                <a:gd name="T44" fmla="*/ 82 w 104"/>
                <a:gd name="T45" fmla="*/ 92 h 122"/>
                <a:gd name="T46" fmla="*/ 90 w 104"/>
                <a:gd name="T47" fmla="*/ 106 h 122"/>
                <a:gd name="T48" fmla="*/ 80 w 104"/>
                <a:gd name="T49" fmla="*/ 112 h 122"/>
                <a:gd name="T50" fmla="*/ 82 w 104"/>
                <a:gd name="T51" fmla="*/ 118 h 122"/>
                <a:gd name="T52" fmla="*/ 72 w 104"/>
                <a:gd name="T53" fmla="*/ 118 h 122"/>
                <a:gd name="T54" fmla="*/ 62 w 104"/>
                <a:gd name="T55" fmla="*/ 120 h 122"/>
                <a:gd name="T56" fmla="*/ 54 w 104"/>
                <a:gd name="T57" fmla="*/ 120 h 122"/>
                <a:gd name="T58" fmla="*/ 46 w 104"/>
                <a:gd name="T59" fmla="*/ 120 h 122"/>
                <a:gd name="T60" fmla="*/ 40 w 104"/>
                <a:gd name="T61" fmla="*/ 118 h 122"/>
                <a:gd name="T62" fmla="*/ 34 w 104"/>
                <a:gd name="T63" fmla="*/ 116 h 122"/>
                <a:gd name="T64" fmla="*/ 28 w 104"/>
                <a:gd name="T65" fmla="*/ 118 h 122"/>
                <a:gd name="T66" fmla="*/ 22 w 104"/>
                <a:gd name="T67" fmla="*/ 118 h 122"/>
                <a:gd name="T68" fmla="*/ 24 w 104"/>
                <a:gd name="T69" fmla="*/ 106 h 122"/>
                <a:gd name="T70" fmla="*/ 26 w 104"/>
                <a:gd name="T71" fmla="*/ 96 h 122"/>
                <a:gd name="T72" fmla="*/ 16 w 104"/>
                <a:gd name="T73" fmla="*/ 94 h 122"/>
                <a:gd name="T74" fmla="*/ 10 w 104"/>
                <a:gd name="T75" fmla="*/ 92 h 122"/>
                <a:gd name="T76" fmla="*/ 6 w 104"/>
                <a:gd name="T77" fmla="*/ 86 h 122"/>
                <a:gd name="T78" fmla="*/ 4 w 104"/>
                <a:gd name="T79" fmla="*/ 76 h 122"/>
                <a:gd name="T80" fmla="*/ 0 w 104"/>
                <a:gd name="T81" fmla="*/ 66 h 122"/>
                <a:gd name="T82" fmla="*/ 2 w 104"/>
                <a:gd name="T83" fmla="*/ 56 h 122"/>
                <a:gd name="T84" fmla="*/ 12 w 104"/>
                <a:gd name="T85" fmla="*/ 52 h 122"/>
                <a:gd name="T86" fmla="*/ 14 w 104"/>
                <a:gd name="T87" fmla="*/ 44 h 122"/>
                <a:gd name="T88" fmla="*/ 10 w 104"/>
                <a:gd name="T89" fmla="*/ 40 h 122"/>
                <a:gd name="T90" fmla="*/ 14 w 104"/>
                <a:gd name="T91" fmla="*/ 36 h 122"/>
                <a:gd name="T92" fmla="*/ 16 w 104"/>
                <a:gd name="T93" fmla="*/ 30 h 122"/>
                <a:gd name="T94" fmla="*/ 12 w 104"/>
                <a:gd name="T95" fmla="*/ 26 h 122"/>
                <a:gd name="T96" fmla="*/ 22 w 104"/>
                <a:gd name="T97" fmla="*/ 22 h 122"/>
                <a:gd name="T98" fmla="*/ 26 w 104"/>
                <a:gd name="T99" fmla="*/ 24 h 122"/>
                <a:gd name="T100" fmla="*/ 28 w 104"/>
                <a:gd name="T101" fmla="*/ 26 h 122"/>
                <a:gd name="T102" fmla="*/ 28 w 104"/>
                <a:gd name="T103" fmla="*/ 22 h 122"/>
                <a:gd name="T104" fmla="*/ 36 w 104"/>
                <a:gd name="T105" fmla="*/ 20 h 122"/>
                <a:gd name="T106" fmla="*/ 36 w 104"/>
                <a:gd name="T107" fmla="*/ 18 h 122"/>
                <a:gd name="T108" fmla="*/ 34 w 104"/>
                <a:gd name="T109" fmla="*/ 14 h 122"/>
                <a:gd name="T110" fmla="*/ 30 w 104"/>
                <a:gd name="T111" fmla="*/ 8 h 122"/>
                <a:gd name="T112" fmla="*/ 32 w 104"/>
                <a:gd name="T113" fmla="*/ 4 h 122"/>
                <a:gd name="T114" fmla="*/ 28 w 104"/>
                <a:gd name="T115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04" h="122">
                  <a:moveTo>
                    <a:pt x="28" y="0"/>
                  </a:moveTo>
                  <a:lnTo>
                    <a:pt x="32" y="0"/>
                  </a:lnTo>
                  <a:lnTo>
                    <a:pt x="36" y="0"/>
                  </a:lnTo>
                  <a:lnTo>
                    <a:pt x="38" y="0"/>
                  </a:lnTo>
                  <a:lnTo>
                    <a:pt x="40" y="0"/>
                  </a:lnTo>
                  <a:lnTo>
                    <a:pt x="42" y="4"/>
                  </a:lnTo>
                  <a:lnTo>
                    <a:pt x="44" y="4"/>
                  </a:lnTo>
                  <a:lnTo>
                    <a:pt x="44" y="6"/>
                  </a:lnTo>
                  <a:lnTo>
                    <a:pt x="42" y="8"/>
                  </a:lnTo>
                  <a:lnTo>
                    <a:pt x="42" y="8"/>
                  </a:lnTo>
                  <a:lnTo>
                    <a:pt x="44" y="10"/>
                  </a:lnTo>
                  <a:lnTo>
                    <a:pt x="46" y="12"/>
                  </a:lnTo>
                  <a:lnTo>
                    <a:pt x="48" y="10"/>
                  </a:lnTo>
                  <a:lnTo>
                    <a:pt x="48" y="8"/>
                  </a:lnTo>
                  <a:lnTo>
                    <a:pt x="50" y="8"/>
                  </a:lnTo>
                  <a:lnTo>
                    <a:pt x="50" y="10"/>
                  </a:lnTo>
                  <a:lnTo>
                    <a:pt x="54" y="12"/>
                  </a:lnTo>
                  <a:lnTo>
                    <a:pt x="54" y="10"/>
                  </a:lnTo>
                  <a:lnTo>
                    <a:pt x="56" y="10"/>
                  </a:lnTo>
                  <a:lnTo>
                    <a:pt x="56" y="10"/>
                  </a:lnTo>
                  <a:lnTo>
                    <a:pt x="56" y="12"/>
                  </a:lnTo>
                  <a:lnTo>
                    <a:pt x="54" y="14"/>
                  </a:lnTo>
                  <a:lnTo>
                    <a:pt x="54" y="14"/>
                  </a:lnTo>
                  <a:lnTo>
                    <a:pt x="52" y="14"/>
                  </a:lnTo>
                  <a:lnTo>
                    <a:pt x="54" y="16"/>
                  </a:lnTo>
                  <a:lnTo>
                    <a:pt x="56" y="16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62" y="16"/>
                  </a:lnTo>
                  <a:lnTo>
                    <a:pt x="62" y="14"/>
                  </a:lnTo>
                  <a:lnTo>
                    <a:pt x="64" y="12"/>
                  </a:lnTo>
                  <a:lnTo>
                    <a:pt x="68" y="12"/>
                  </a:lnTo>
                  <a:lnTo>
                    <a:pt x="68" y="10"/>
                  </a:lnTo>
                  <a:lnTo>
                    <a:pt x="70" y="10"/>
                  </a:lnTo>
                  <a:lnTo>
                    <a:pt x="70" y="8"/>
                  </a:lnTo>
                  <a:lnTo>
                    <a:pt x="72" y="8"/>
                  </a:lnTo>
                  <a:lnTo>
                    <a:pt x="76" y="8"/>
                  </a:lnTo>
                  <a:lnTo>
                    <a:pt x="72" y="10"/>
                  </a:lnTo>
                  <a:lnTo>
                    <a:pt x="72" y="10"/>
                  </a:lnTo>
                  <a:lnTo>
                    <a:pt x="72" y="10"/>
                  </a:lnTo>
                  <a:lnTo>
                    <a:pt x="70" y="12"/>
                  </a:lnTo>
                  <a:lnTo>
                    <a:pt x="70" y="12"/>
                  </a:lnTo>
                  <a:lnTo>
                    <a:pt x="74" y="10"/>
                  </a:lnTo>
                  <a:lnTo>
                    <a:pt x="76" y="10"/>
                  </a:lnTo>
                  <a:lnTo>
                    <a:pt x="78" y="10"/>
                  </a:lnTo>
                  <a:lnTo>
                    <a:pt x="78" y="10"/>
                  </a:lnTo>
                  <a:lnTo>
                    <a:pt x="80" y="12"/>
                  </a:lnTo>
                  <a:lnTo>
                    <a:pt x="84" y="14"/>
                  </a:lnTo>
                  <a:lnTo>
                    <a:pt x="86" y="14"/>
                  </a:lnTo>
                  <a:lnTo>
                    <a:pt x="88" y="16"/>
                  </a:lnTo>
                  <a:lnTo>
                    <a:pt x="86" y="18"/>
                  </a:lnTo>
                  <a:lnTo>
                    <a:pt x="90" y="20"/>
                  </a:lnTo>
                  <a:lnTo>
                    <a:pt x="90" y="20"/>
                  </a:lnTo>
                  <a:lnTo>
                    <a:pt x="92" y="22"/>
                  </a:lnTo>
                  <a:lnTo>
                    <a:pt x="94" y="22"/>
                  </a:lnTo>
                  <a:lnTo>
                    <a:pt x="96" y="26"/>
                  </a:lnTo>
                  <a:lnTo>
                    <a:pt x="96" y="30"/>
                  </a:lnTo>
                  <a:lnTo>
                    <a:pt x="92" y="32"/>
                  </a:lnTo>
                  <a:lnTo>
                    <a:pt x="92" y="34"/>
                  </a:lnTo>
                  <a:lnTo>
                    <a:pt x="96" y="38"/>
                  </a:lnTo>
                  <a:lnTo>
                    <a:pt x="96" y="40"/>
                  </a:lnTo>
                  <a:lnTo>
                    <a:pt x="98" y="42"/>
                  </a:lnTo>
                  <a:lnTo>
                    <a:pt x="98" y="44"/>
                  </a:lnTo>
                  <a:lnTo>
                    <a:pt x="98" y="48"/>
                  </a:lnTo>
                  <a:lnTo>
                    <a:pt x="98" y="50"/>
                  </a:lnTo>
                  <a:lnTo>
                    <a:pt x="100" y="54"/>
                  </a:lnTo>
                  <a:lnTo>
                    <a:pt x="102" y="56"/>
                  </a:lnTo>
                  <a:lnTo>
                    <a:pt x="104" y="56"/>
                  </a:lnTo>
                  <a:lnTo>
                    <a:pt x="104" y="64"/>
                  </a:lnTo>
                  <a:lnTo>
                    <a:pt x="102" y="66"/>
                  </a:lnTo>
                  <a:lnTo>
                    <a:pt x="100" y="64"/>
                  </a:lnTo>
                  <a:lnTo>
                    <a:pt x="98" y="66"/>
                  </a:lnTo>
                  <a:lnTo>
                    <a:pt x="94" y="64"/>
                  </a:lnTo>
                  <a:lnTo>
                    <a:pt x="94" y="68"/>
                  </a:lnTo>
                  <a:lnTo>
                    <a:pt x="92" y="68"/>
                  </a:lnTo>
                  <a:lnTo>
                    <a:pt x="90" y="68"/>
                  </a:lnTo>
                  <a:lnTo>
                    <a:pt x="86" y="68"/>
                  </a:lnTo>
                  <a:lnTo>
                    <a:pt x="86" y="70"/>
                  </a:lnTo>
                  <a:lnTo>
                    <a:pt x="82" y="70"/>
                  </a:lnTo>
                  <a:lnTo>
                    <a:pt x="80" y="72"/>
                  </a:lnTo>
                  <a:lnTo>
                    <a:pt x="78" y="72"/>
                  </a:lnTo>
                  <a:lnTo>
                    <a:pt x="74" y="78"/>
                  </a:lnTo>
                  <a:lnTo>
                    <a:pt x="72" y="76"/>
                  </a:lnTo>
                  <a:lnTo>
                    <a:pt x="70" y="76"/>
                  </a:lnTo>
                  <a:lnTo>
                    <a:pt x="70" y="76"/>
                  </a:lnTo>
                  <a:lnTo>
                    <a:pt x="70" y="78"/>
                  </a:lnTo>
                  <a:lnTo>
                    <a:pt x="74" y="80"/>
                  </a:lnTo>
                  <a:lnTo>
                    <a:pt x="76" y="84"/>
                  </a:lnTo>
                  <a:lnTo>
                    <a:pt x="76" y="86"/>
                  </a:lnTo>
                  <a:lnTo>
                    <a:pt x="76" y="88"/>
                  </a:lnTo>
                  <a:lnTo>
                    <a:pt x="78" y="90"/>
                  </a:lnTo>
                  <a:lnTo>
                    <a:pt x="82" y="92"/>
                  </a:lnTo>
                  <a:lnTo>
                    <a:pt x="84" y="94"/>
                  </a:lnTo>
                  <a:lnTo>
                    <a:pt x="90" y="100"/>
                  </a:lnTo>
                  <a:lnTo>
                    <a:pt x="90" y="102"/>
                  </a:lnTo>
                  <a:lnTo>
                    <a:pt x="90" y="106"/>
                  </a:lnTo>
                  <a:lnTo>
                    <a:pt x="88" y="106"/>
                  </a:lnTo>
                  <a:lnTo>
                    <a:pt x="86" y="108"/>
                  </a:lnTo>
                  <a:lnTo>
                    <a:pt x="84" y="108"/>
                  </a:lnTo>
                  <a:lnTo>
                    <a:pt x="80" y="112"/>
                  </a:lnTo>
                  <a:lnTo>
                    <a:pt x="80" y="114"/>
                  </a:lnTo>
                  <a:lnTo>
                    <a:pt x="82" y="116"/>
                  </a:lnTo>
                  <a:lnTo>
                    <a:pt x="84" y="118"/>
                  </a:lnTo>
                  <a:lnTo>
                    <a:pt x="82" y="118"/>
                  </a:lnTo>
                  <a:lnTo>
                    <a:pt x="80" y="118"/>
                  </a:lnTo>
                  <a:lnTo>
                    <a:pt x="76" y="118"/>
                  </a:lnTo>
                  <a:lnTo>
                    <a:pt x="74" y="118"/>
                  </a:lnTo>
                  <a:lnTo>
                    <a:pt x="72" y="118"/>
                  </a:lnTo>
                  <a:lnTo>
                    <a:pt x="68" y="120"/>
                  </a:lnTo>
                  <a:lnTo>
                    <a:pt x="66" y="120"/>
                  </a:lnTo>
                  <a:lnTo>
                    <a:pt x="64" y="120"/>
                  </a:lnTo>
                  <a:lnTo>
                    <a:pt x="62" y="120"/>
                  </a:lnTo>
                  <a:lnTo>
                    <a:pt x="60" y="120"/>
                  </a:lnTo>
                  <a:lnTo>
                    <a:pt x="56" y="118"/>
                  </a:lnTo>
                  <a:lnTo>
                    <a:pt x="54" y="120"/>
                  </a:lnTo>
                  <a:lnTo>
                    <a:pt x="54" y="120"/>
                  </a:lnTo>
                  <a:lnTo>
                    <a:pt x="54" y="122"/>
                  </a:lnTo>
                  <a:lnTo>
                    <a:pt x="50" y="122"/>
                  </a:lnTo>
                  <a:lnTo>
                    <a:pt x="48" y="120"/>
                  </a:lnTo>
                  <a:lnTo>
                    <a:pt x="46" y="120"/>
                  </a:lnTo>
                  <a:lnTo>
                    <a:pt x="44" y="120"/>
                  </a:lnTo>
                  <a:lnTo>
                    <a:pt x="44" y="120"/>
                  </a:lnTo>
                  <a:lnTo>
                    <a:pt x="42" y="120"/>
                  </a:lnTo>
                  <a:lnTo>
                    <a:pt x="40" y="118"/>
                  </a:lnTo>
                  <a:lnTo>
                    <a:pt x="38" y="118"/>
                  </a:lnTo>
                  <a:lnTo>
                    <a:pt x="36" y="118"/>
                  </a:lnTo>
                  <a:lnTo>
                    <a:pt x="34" y="118"/>
                  </a:lnTo>
                  <a:lnTo>
                    <a:pt x="34" y="116"/>
                  </a:lnTo>
                  <a:lnTo>
                    <a:pt x="32" y="116"/>
                  </a:lnTo>
                  <a:lnTo>
                    <a:pt x="32" y="118"/>
                  </a:lnTo>
                  <a:lnTo>
                    <a:pt x="30" y="120"/>
                  </a:lnTo>
                  <a:lnTo>
                    <a:pt x="28" y="118"/>
                  </a:lnTo>
                  <a:lnTo>
                    <a:pt x="26" y="120"/>
                  </a:lnTo>
                  <a:lnTo>
                    <a:pt x="24" y="118"/>
                  </a:lnTo>
                  <a:lnTo>
                    <a:pt x="24" y="118"/>
                  </a:lnTo>
                  <a:lnTo>
                    <a:pt x="22" y="118"/>
                  </a:lnTo>
                  <a:lnTo>
                    <a:pt x="20" y="116"/>
                  </a:lnTo>
                  <a:lnTo>
                    <a:pt x="20" y="112"/>
                  </a:lnTo>
                  <a:lnTo>
                    <a:pt x="22" y="108"/>
                  </a:lnTo>
                  <a:lnTo>
                    <a:pt x="24" y="106"/>
                  </a:lnTo>
                  <a:lnTo>
                    <a:pt x="24" y="104"/>
                  </a:lnTo>
                  <a:lnTo>
                    <a:pt x="24" y="100"/>
                  </a:lnTo>
                  <a:lnTo>
                    <a:pt x="28" y="98"/>
                  </a:lnTo>
                  <a:lnTo>
                    <a:pt x="26" y="96"/>
                  </a:lnTo>
                  <a:lnTo>
                    <a:pt x="22" y="96"/>
                  </a:lnTo>
                  <a:lnTo>
                    <a:pt x="20" y="94"/>
                  </a:lnTo>
                  <a:lnTo>
                    <a:pt x="18" y="96"/>
                  </a:lnTo>
                  <a:lnTo>
                    <a:pt x="16" y="94"/>
                  </a:lnTo>
                  <a:lnTo>
                    <a:pt x="14" y="94"/>
                  </a:lnTo>
                  <a:lnTo>
                    <a:pt x="12" y="96"/>
                  </a:lnTo>
                  <a:lnTo>
                    <a:pt x="10" y="94"/>
                  </a:lnTo>
                  <a:lnTo>
                    <a:pt x="10" y="92"/>
                  </a:lnTo>
                  <a:lnTo>
                    <a:pt x="8" y="90"/>
                  </a:lnTo>
                  <a:lnTo>
                    <a:pt x="6" y="90"/>
                  </a:lnTo>
                  <a:lnTo>
                    <a:pt x="8" y="86"/>
                  </a:lnTo>
                  <a:lnTo>
                    <a:pt x="6" y="86"/>
                  </a:lnTo>
                  <a:lnTo>
                    <a:pt x="6" y="84"/>
                  </a:lnTo>
                  <a:lnTo>
                    <a:pt x="2" y="80"/>
                  </a:lnTo>
                  <a:lnTo>
                    <a:pt x="2" y="80"/>
                  </a:lnTo>
                  <a:lnTo>
                    <a:pt x="4" y="76"/>
                  </a:lnTo>
                  <a:lnTo>
                    <a:pt x="2" y="74"/>
                  </a:lnTo>
                  <a:lnTo>
                    <a:pt x="2" y="72"/>
                  </a:lnTo>
                  <a:lnTo>
                    <a:pt x="0" y="68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2" y="64"/>
                  </a:lnTo>
                  <a:lnTo>
                    <a:pt x="2" y="60"/>
                  </a:lnTo>
                  <a:lnTo>
                    <a:pt x="2" y="56"/>
                  </a:lnTo>
                  <a:lnTo>
                    <a:pt x="4" y="54"/>
                  </a:lnTo>
                  <a:lnTo>
                    <a:pt x="4" y="52"/>
                  </a:lnTo>
                  <a:lnTo>
                    <a:pt x="8" y="50"/>
                  </a:lnTo>
                  <a:lnTo>
                    <a:pt x="12" y="52"/>
                  </a:lnTo>
                  <a:lnTo>
                    <a:pt x="14" y="50"/>
                  </a:lnTo>
                  <a:lnTo>
                    <a:pt x="12" y="48"/>
                  </a:lnTo>
                  <a:lnTo>
                    <a:pt x="14" y="48"/>
                  </a:lnTo>
                  <a:lnTo>
                    <a:pt x="14" y="44"/>
                  </a:lnTo>
                  <a:lnTo>
                    <a:pt x="14" y="42"/>
                  </a:lnTo>
                  <a:lnTo>
                    <a:pt x="14" y="42"/>
                  </a:lnTo>
                  <a:lnTo>
                    <a:pt x="10" y="42"/>
                  </a:lnTo>
                  <a:lnTo>
                    <a:pt x="10" y="40"/>
                  </a:lnTo>
                  <a:lnTo>
                    <a:pt x="10" y="38"/>
                  </a:lnTo>
                  <a:lnTo>
                    <a:pt x="14" y="38"/>
                  </a:lnTo>
                  <a:lnTo>
                    <a:pt x="14" y="38"/>
                  </a:lnTo>
                  <a:lnTo>
                    <a:pt x="14" y="36"/>
                  </a:lnTo>
                  <a:lnTo>
                    <a:pt x="16" y="34"/>
                  </a:lnTo>
                  <a:lnTo>
                    <a:pt x="16" y="32"/>
                  </a:lnTo>
                  <a:lnTo>
                    <a:pt x="16" y="30"/>
                  </a:lnTo>
                  <a:lnTo>
                    <a:pt x="16" y="30"/>
                  </a:lnTo>
                  <a:lnTo>
                    <a:pt x="18" y="30"/>
                  </a:lnTo>
                  <a:lnTo>
                    <a:pt x="16" y="28"/>
                  </a:lnTo>
                  <a:lnTo>
                    <a:pt x="14" y="28"/>
                  </a:lnTo>
                  <a:lnTo>
                    <a:pt x="12" y="26"/>
                  </a:lnTo>
                  <a:lnTo>
                    <a:pt x="14" y="22"/>
                  </a:lnTo>
                  <a:lnTo>
                    <a:pt x="18" y="22"/>
                  </a:lnTo>
                  <a:lnTo>
                    <a:pt x="20" y="22"/>
                  </a:lnTo>
                  <a:lnTo>
                    <a:pt x="22" y="22"/>
                  </a:lnTo>
                  <a:lnTo>
                    <a:pt x="22" y="26"/>
                  </a:lnTo>
                  <a:lnTo>
                    <a:pt x="26" y="28"/>
                  </a:lnTo>
                  <a:lnTo>
                    <a:pt x="26" y="26"/>
                  </a:lnTo>
                  <a:lnTo>
                    <a:pt x="26" y="24"/>
                  </a:lnTo>
                  <a:lnTo>
                    <a:pt x="26" y="22"/>
                  </a:lnTo>
                  <a:lnTo>
                    <a:pt x="26" y="22"/>
                  </a:lnTo>
                  <a:lnTo>
                    <a:pt x="28" y="24"/>
                  </a:lnTo>
                  <a:lnTo>
                    <a:pt x="28" y="26"/>
                  </a:lnTo>
                  <a:lnTo>
                    <a:pt x="30" y="30"/>
                  </a:lnTo>
                  <a:lnTo>
                    <a:pt x="30" y="28"/>
                  </a:lnTo>
                  <a:lnTo>
                    <a:pt x="30" y="24"/>
                  </a:lnTo>
                  <a:lnTo>
                    <a:pt x="28" y="22"/>
                  </a:lnTo>
                  <a:lnTo>
                    <a:pt x="30" y="20"/>
                  </a:lnTo>
                  <a:lnTo>
                    <a:pt x="32" y="20"/>
                  </a:lnTo>
                  <a:lnTo>
                    <a:pt x="34" y="20"/>
                  </a:lnTo>
                  <a:lnTo>
                    <a:pt x="36" y="20"/>
                  </a:lnTo>
                  <a:lnTo>
                    <a:pt x="40" y="24"/>
                  </a:lnTo>
                  <a:lnTo>
                    <a:pt x="46" y="24"/>
                  </a:lnTo>
                  <a:lnTo>
                    <a:pt x="40" y="22"/>
                  </a:lnTo>
                  <a:lnTo>
                    <a:pt x="36" y="18"/>
                  </a:lnTo>
                  <a:lnTo>
                    <a:pt x="34" y="18"/>
                  </a:lnTo>
                  <a:lnTo>
                    <a:pt x="32" y="16"/>
                  </a:lnTo>
                  <a:lnTo>
                    <a:pt x="32" y="14"/>
                  </a:lnTo>
                  <a:lnTo>
                    <a:pt x="34" y="14"/>
                  </a:lnTo>
                  <a:lnTo>
                    <a:pt x="32" y="12"/>
                  </a:lnTo>
                  <a:lnTo>
                    <a:pt x="32" y="10"/>
                  </a:lnTo>
                  <a:lnTo>
                    <a:pt x="30" y="10"/>
                  </a:lnTo>
                  <a:lnTo>
                    <a:pt x="30" y="8"/>
                  </a:lnTo>
                  <a:lnTo>
                    <a:pt x="32" y="8"/>
                  </a:lnTo>
                  <a:lnTo>
                    <a:pt x="34" y="8"/>
                  </a:lnTo>
                  <a:lnTo>
                    <a:pt x="32" y="4"/>
                  </a:lnTo>
                  <a:lnTo>
                    <a:pt x="32" y="4"/>
                  </a:lnTo>
                  <a:lnTo>
                    <a:pt x="30" y="2"/>
                  </a:lnTo>
                  <a:lnTo>
                    <a:pt x="28" y="2"/>
                  </a:lnTo>
                  <a:lnTo>
                    <a:pt x="28" y="0"/>
                  </a:lnTo>
                  <a:lnTo>
                    <a:pt x="28" y="0"/>
                  </a:lnTo>
                  <a:close/>
                </a:path>
              </a:pathLst>
            </a:custGeom>
            <a:grpFill/>
            <a:ln w="6350">
              <a:solidFill>
                <a:srgbClr val="545454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/>
              <a:endParaRPr lang="en-US" sz="3448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344" name="The Gambia">
              <a:extLst>
                <a:ext uri="{FF2B5EF4-FFF2-40B4-BE49-F238E27FC236}">
                  <a16:creationId xmlns:a16="http://schemas.microsoft.com/office/drawing/2014/main" id="{2616A359-997A-4610-99B5-5DE844A7A3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525669" y="4088453"/>
              <a:ext cx="76554" cy="19139"/>
            </a:xfrm>
            <a:custGeom>
              <a:avLst/>
              <a:gdLst>
                <a:gd name="T0" fmla="*/ 2 w 40"/>
                <a:gd name="T1" fmla="*/ 10 h 10"/>
                <a:gd name="T2" fmla="*/ 2 w 40"/>
                <a:gd name="T3" fmla="*/ 10 h 10"/>
                <a:gd name="T4" fmla="*/ 10 w 40"/>
                <a:gd name="T5" fmla="*/ 10 h 10"/>
                <a:gd name="T6" fmla="*/ 12 w 40"/>
                <a:gd name="T7" fmla="*/ 8 h 10"/>
                <a:gd name="T8" fmla="*/ 14 w 40"/>
                <a:gd name="T9" fmla="*/ 6 h 10"/>
                <a:gd name="T10" fmla="*/ 18 w 40"/>
                <a:gd name="T11" fmla="*/ 4 h 10"/>
                <a:gd name="T12" fmla="*/ 20 w 40"/>
                <a:gd name="T13" fmla="*/ 6 h 10"/>
                <a:gd name="T14" fmla="*/ 20 w 40"/>
                <a:gd name="T15" fmla="*/ 6 h 10"/>
                <a:gd name="T16" fmla="*/ 22 w 40"/>
                <a:gd name="T17" fmla="*/ 4 h 10"/>
                <a:gd name="T18" fmla="*/ 22 w 40"/>
                <a:gd name="T19" fmla="*/ 4 h 10"/>
                <a:gd name="T20" fmla="*/ 26 w 40"/>
                <a:gd name="T21" fmla="*/ 6 h 10"/>
                <a:gd name="T22" fmla="*/ 28 w 40"/>
                <a:gd name="T23" fmla="*/ 6 h 10"/>
                <a:gd name="T24" fmla="*/ 32 w 40"/>
                <a:gd name="T25" fmla="*/ 8 h 10"/>
                <a:gd name="T26" fmla="*/ 36 w 40"/>
                <a:gd name="T27" fmla="*/ 8 h 10"/>
                <a:gd name="T28" fmla="*/ 38 w 40"/>
                <a:gd name="T29" fmla="*/ 8 h 10"/>
                <a:gd name="T30" fmla="*/ 40 w 40"/>
                <a:gd name="T31" fmla="*/ 8 h 10"/>
                <a:gd name="T32" fmla="*/ 38 w 40"/>
                <a:gd name="T33" fmla="*/ 6 h 10"/>
                <a:gd name="T34" fmla="*/ 36 w 40"/>
                <a:gd name="T35" fmla="*/ 6 h 10"/>
                <a:gd name="T36" fmla="*/ 32 w 40"/>
                <a:gd name="T37" fmla="*/ 2 h 10"/>
                <a:gd name="T38" fmla="*/ 30 w 40"/>
                <a:gd name="T39" fmla="*/ 2 h 10"/>
                <a:gd name="T40" fmla="*/ 26 w 40"/>
                <a:gd name="T41" fmla="*/ 0 h 10"/>
                <a:gd name="T42" fmla="*/ 22 w 40"/>
                <a:gd name="T43" fmla="*/ 0 h 10"/>
                <a:gd name="T44" fmla="*/ 20 w 40"/>
                <a:gd name="T45" fmla="*/ 0 h 10"/>
                <a:gd name="T46" fmla="*/ 16 w 40"/>
                <a:gd name="T47" fmla="*/ 0 h 10"/>
                <a:gd name="T48" fmla="*/ 12 w 40"/>
                <a:gd name="T49" fmla="*/ 4 h 10"/>
                <a:gd name="T50" fmla="*/ 10 w 40"/>
                <a:gd name="T51" fmla="*/ 4 h 10"/>
                <a:gd name="T52" fmla="*/ 8 w 40"/>
                <a:gd name="T53" fmla="*/ 4 h 10"/>
                <a:gd name="T54" fmla="*/ 4 w 40"/>
                <a:gd name="T55" fmla="*/ 4 h 10"/>
                <a:gd name="T56" fmla="*/ 4 w 40"/>
                <a:gd name="T57" fmla="*/ 6 h 10"/>
                <a:gd name="T58" fmla="*/ 6 w 40"/>
                <a:gd name="T59" fmla="*/ 8 h 10"/>
                <a:gd name="T60" fmla="*/ 10 w 40"/>
                <a:gd name="T61" fmla="*/ 8 h 10"/>
                <a:gd name="T62" fmla="*/ 8 w 40"/>
                <a:gd name="T63" fmla="*/ 10 h 10"/>
                <a:gd name="T64" fmla="*/ 4 w 40"/>
                <a:gd name="T65" fmla="*/ 10 h 10"/>
                <a:gd name="T66" fmla="*/ 2 w 40"/>
                <a:gd name="T67" fmla="*/ 6 h 10"/>
                <a:gd name="T68" fmla="*/ 0 w 40"/>
                <a:gd name="T69" fmla="*/ 8 h 10"/>
                <a:gd name="T70" fmla="*/ 2 w 40"/>
                <a:gd name="T71" fmla="*/ 10 h 10"/>
                <a:gd name="T72" fmla="*/ 2 w 40"/>
                <a:gd name="T7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40" h="10">
                  <a:moveTo>
                    <a:pt x="2" y="10"/>
                  </a:moveTo>
                  <a:lnTo>
                    <a:pt x="2" y="10"/>
                  </a:lnTo>
                  <a:lnTo>
                    <a:pt x="10" y="10"/>
                  </a:lnTo>
                  <a:lnTo>
                    <a:pt x="12" y="8"/>
                  </a:lnTo>
                  <a:lnTo>
                    <a:pt x="14" y="6"/>
                  </a:lnTo>
                  <a:lnTo>
                    <a:pt x="18" y="4"/>
                  </a:lnTo>
                  <a:lnTo>
                    <a:pt x="20" y="6"/>
                  </a:lnTo>
                  <a:lnTo>
                    <a:pt x="20" y="6"/>
                  </a:lnTo>
                  <a:lnTo>
                    <a:pt x="22" y="4"/>
                  </a:lnTo>
                  <a:lnTo>
                    <a:pt x="22" y="4"/>
                  </a:lnTo>
                  <a:lnTo>
                    <a:pt x="26" y="6"/>
                  </a:lnTo>
                  <a:lnTo>
                    <a:pt x="28" y="6"/>
                  </a:lnTo>
                  <a:lnTo>
                    <a:pt x="32" y="8"/>
                  </a:lnTo>
                  <a:lnTo>
                    <a:pt x="36" y="8"/>
                  </a:lnTo>
                  <a:lnTo>
                    <a:pt x="38" y="8"/>
                  </a:lnTo>
                  <a:lnTo>
                    <a:pt x="40" y="8"/>
                  </a:lnTo>
                  <a:lnTo>
                    <a:pt x="38" y="6"/>
                  </a:lnTo>
                  <a:lnTo>
                    <a:pt x="36" y="6"/>
                  </a:lnTo>
                  <a:lnTo>
                    <a:pt x="32" y="2"/>
                  </a:lnTo>
                  <a:lnTo>
                    <a:pt x="30" y="2"/>
                  </a:lnTo>
                  <a:lnTo>
                    <a:pt x="26" y="0"/>
                  </a:lnTo>
                  <a:lnTo>
                    <a:pt x="22" y="0"/>
                  </a:lnTo>
                  <a:lnTo>
                    <a:pt x="20" y="0"/>
                  </a:lnTo>
                  <a:lnTo>
                    <a:pt x="16" y="0"/>
                  </a:lnTo>
                  <a:lnTo>
                    <a:pt x="12" y="4"/>
                  </a:lnTo>
                  <a:lnTo>
                    <a:pt x="10" y="4"/>
                  </a:lnTo>
                  <a:lnTo>
                    <a:pt x="8" y="4"/>
                  </a:lnTo>
                  <a:lnTo>
                    <a:pt x="4" y="4"/>
                  </a:lnTo>
                  <a:lnTo>
                    <a:pt x="4" y="6"/>
                  </a:lnTo>
                  <a:lnTo>
                    <a:pt x="6" y="8"/>
                  </a:lnTo>
                  <a:lnTo>
                    <a:pt x="10" y="8"/>
                  </a:lnTo>
                  <a:lnTo>
                    <a:pt x="8" y="10"/>
                  </a:lnTo>
                  <a:lnTo>
                    <a:pt x="4" y="10"/>
                  </a:lnTo>
                  <a:lnTo>
                    <a:pt x="2" y="6"/>
                  </a:lnTo>
                  <a:lnTo>
                    <a:pt x="0" y="8"/>
                  </a:lnTo>
                  <a:lnTo>
                    <a:pt x="2" y="10"/>
                  </a:lnTo>
                  <a:lnTo>
                    <a:pt x="2" y="10"/>
                  </a:lnTo>
                  <a:close/>
                </a:path>
              </a:pathLst>
            </a:custGeom>
            <a:grpFill/>
            <a:ln w="6350">
              <a:solidFill>
                <a:srgbClr val="545454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/>
              <a:endParaRPr lang="en-US" sz="3448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345" name="Gabon">
              <a:extLst>
                <a:ext uri="{FF2B5EF4-FFF2-40B4-BE49-F238E27FC236}">
                  <a16:creationId xmlns:a16="http://schemas.microsoft.com/office/drawing/2014/main" id="{5096F313-CCC8-4C2A-A36B-0C060E077877}"/>
                </a:ext>
              </a:extLst>
            </p:cNvPr>
            <p:cNvSpPr>
              <a:spLocks/>
            </p:cNvSpPr>
            <p:nvPr/>
          </p:nvSpPr>
          <p:spPr bwMode="auto">
            <a:xfrm>
              <a:off x="6118966" y="4371704"/>
              <a:ext cx="137798" cy="145453"/>
            </a:xfrm>
            <a:custGeom>
              <a:avLst/>
              <a:gdLst>
                <a:gd name="T0" fmla="*/ 32 w 72"/>
                <a:gd name="T1" fmla="*/ 2 h 76"/>
                <a:gd name="T2" fmla="*/ 36 w 72"/>
                <a:gd name="T3" fmla="*/ 0 h 76"/>
                <a:gd name="T4" fmla="*/ 40 w 72"/>
                <a:gd name="T5" fmla="*/ 0 h 76"/>
                <a:gd name="T6" fmla="*/ 44 w 72"/>
                <a:gd name="T7" fmla="*/ 0 h 76"/>
                <a:gd name="T8" fmla="*/ 48 w 72"/>
                <a:gd name="T9" fmla="*/ 0 h 76"/>
                <a:gd name="T10" fmla="*/ 50 w 72"/>
                <a:gd name="T11" fmla="*/ 0 h 76"/>
                <a:gd name="T12" fmla="*/ 54 w 72"/>
                <a:gd name="T13" fmla="*/ 0 h 76"/>
                <a:gd name="T14" fmla="*/ 56 w 72"/>
                <a:gd name="T15" fmla="*/ 2 h 76"/>
                <a:gd name="T16" fmla="*/ 54 w 72"/>
                <a:gd name="T17" fmla="*/ 4 h 76"/>
                <a:gd name="T18" fmla="*/ 56 w 72"/>
                <a:gd name="T19" fmla="*/ 10 h 76"/>
                <a:gd name="T20" fmla="*/ 56 w 72"/>
                <a:gd name="T21" fmla="*/ 12 h 76"/>
                <a:gd name="T22" fmla="*/ 58 w 72"/>
                <a:gd name="T23" fmla="*/ 12 h 76"/>
                <a:gd name="T24" fmla="*/ 64 w 72"/>
                <a:gd name="T25" fmla="*/ 12 h 76"/>
                <a:gd name="T26" fmla="*/ 70 w 72"/>
                <a:gd name="T27" fmla="*/ 12 h 76"/>
                <a:gd name="T28" fmla="*/ 72 w 72"/>
                <a:gd name="T29" fmla="*/ 16 h 76"/>
                <a:gd name="T30" fmla="*/ 72 w 72"/>
                <a:gd name="T31" fmla="*/ 18 h 76"/>
                <a:gd name="T32" fmla="*/ 68 w 72"/>
                <a:gd name="T33" fmla="*/ 22 h 76"/>
                <a:gd name="T34" fmla="*/ 66 w 72"/>
                <a:gd name="T35" fmla="*/ 24 h 76"/>
                <a:gd name="T36" fmla="*/ 66 w 72"/>
                <a:gd name="T37" fmla="*/ 28 h 76"/>
                <a:gd name="T38" fmla="*/ 66 w 72"/>
                <a:gd name="T39" fmla="*/ 28 h 76"/>
                <a:gd name="T40" fmla="*/ 64 w 72"/>
                <a:gd name="T41" fmla="*/ 30 h 76"/>
                <a:gd name="T42" fmla="*/ 64 w 72"/>
                <a:gd name="T43" fmla="*/ 32 h 76"/>
                <a:gd name="T44" fmla="*/ 68 w 72"/>
                <a:gd name="T45" fmla="*/ 34 h 76"/>
                <a:gd name="T46" fmla="*/ 70 w 72"/>
                <a:gd name="T47" fmla="*/ 36 h 76"/>
                <a:gd name="T48" fmla="*/ 70 w 72"/>
                <a:gd name="T49" fmla="*/ 40 h 76"/>
                <a:gd name="T50" fmla="*/ 66 w 72"/>
                <a:gd name="T51" fmla="*/ 54 h 76"/>
                <a:gd name="T52" fmla="*/ 66 w 72"/>
                <a:gd name="T53" fmla="*/ 58 h 76"/>
                <a:gd name="T54" fmla="*/ 64 w 72"/>
                <a:gd name="T55" fmla="*/ 56 h 76"/>
                <a:gd name="T56" fmla="*/ 60 w 72"/>
                <a:gd name="T57" fmla="*/ 56 h 76"/>
                <a:gd name="T58" fmla="*/ 58 w 72"/>
                <a:gd name="T59" fmla="*/ 56 h 76"/>
                <a:gd name="T60" fmla="*/ 52 w 72"/>
                <a:gd name="T61" fmla="*/ 56 h 76"/>
                <a:gd name="T62" fmla="*/ 48 w 72"/>
                <a:gd name="T63" fmla="*/ 50 h 76"/>
                <a:gd name="T64" fmla="*/ 48 w 72"/>
                <a:gd name="T65" fmla="*/ 54 h 76"/>
                <a:gd name="T66" fmla="*/ 42 w 72"/>
                <a:gd name="T67" fmla="*/ 56 h 76"/>
                <a:gd name="T68" fmla="*/ 40 w 72"/>
                <a:gd name="T69" fmla="*/ 58 h 76"/>
                <a:gd name="T70" fmla="*/ 36 w 72"/>
                <a:gd name="T71" fmla="*/ 58 h 76"/>
                <a:gd name="T72" fmla="*/ 32 w 72"/>
                <a:gd name="T73" fmla="*/ 58 h 76"/>
                <a:gd name="T74" fmla="*/ 34 w 72"/>
                <a:gd name="T75" fmla="*/ 64 h 76"/>
                <a:gd name="T76" fmla="*/ 36 w 72"/>
                <a:gd name="T77" fmla="*/ 62 h 76"/>
                <a:gd name="T78" fmla="*/ 40 w 72"/>
                <a:gd name="T79" fmla="*/ 64 h 76"/>
                <a:gd name="T80" fmla="*/ 40 w 72"/>
                <a:gd name="T81" fmla="*/ 72 h 76"/>
                <a:gd name="T82" fmla="*/ 36 w 72"/>
                <a:gd name="T83" fmla="*/ 70 h 76"/>
                <a:gd name="T84" fmla="*/ 34 w 72"/>
                <a:gd name="T85" fmla="*/ 72 h 76"/>
                <a:gd name="T86" fmla="*/ 32 w 72"/>
                <a:gd name="T87" fmla="*/ 74 h 76"/>
                <a:gd name="T88" fmla="*/ 30 w 72"/>
                <a:gd name="T89" fmla="*/ 76 h 76"/>
                <a:gd name="T90" fmla="*/ 26 w 72"/>
                <a:gd name="T91" fmla="*/ 72 h 76"/>
                <a:gd name="T92" fmla="*/ 22 w 72"/>
                <a:gd name="T93" fmla="*/ 68 h 76"/>
                <a:gd name="T94" fmla="*/ 12 w 72"/>
                <a:gd name="T95" fmla="*/ 60 h 76"/>
                <a:gd name="T96" fmla="*/ 10 w 72"/>
                <a:gd name="T97" fmla="*/ 56 h 76"/>
                <a:gd name="T98" fmla="*/ 8 w 72"/>
                <a:gd name="T99" fmla="*/ 52 h 76"/>
                <a:gd name="T100" fmla="*/ 4 w 72"/>
                <a:gd name="T101" fmla="*/ 46 h 76"/>
                <a:gd name="T102" fmla="*/ 4 w 72"/>
                <a:gd name="T103" fmla="*/ 42 h 76"/>
                <a:gd name="T104" fmla="*/ 2 w 72"/>
                <a:gd name="T105" fmla="*/ 36 h 76"/>
                <a:gd name="T106" fmla="*/ 6 w 72"/>
                <a:gd name="T107" fmla="*/ 36 h 76"/>
                <a:gd name="T108" fmla="*/ 8 w 72"/>
                <a:gd name="T109" fmla="*/ 24 h 76"/>
                <a:gd name="T110" fmla="*/ 14 w 72"/>
                <a:gd name="T111" fmla="*/ 24 h 76"/>
                <a:gd name="T112" fmla="*/ 8 w 72"/>
                <a:gd name="T113" fmla="*/ 20 h 76"/>
                <a:gd name="T114" fmla="*/ 10 w 72"/>
                <a:gd name="T115" fmla="*/ 16 h 76"/>
                <a:gd name="T116" fmla="*/ 14 w 72"/>
                <a:gd name="T117" fmla="*/ 16 h 76"/>
                <a:gd name="T118" fmla="*/ 16 w 72"/>
                <a:gd name="T119" fmla="*/ 16 h 76"/>
                <a:gd name="T120" fmla="*/ 32 w 72"/>
                <a:gd name="T121" fmla="*/ 2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72" h="76">
                  <a:moveTo>
                    <a:pt x="32" y="2"/>
                  </a:moveTo>
                  <a:lnTo>
                    <a:pt x="32" y="2"/>
                  </a:lnTo>
                  <a:lnTo>
                    <a:pt x="34" y="0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40" y="0"/>
                  </a:lnTo>
                  <a:lnTo>
                    <a:pt x="40" y="0"/>
                  </a:lnTo>
                  <a:lnTo>
                    <a:pt x="44" y="0"/>
                  </a:lnTo>
                  <a:lnTo>
                    <a:pt x="46" y="0"/>
                  </a:lnTo>
                  <a:lnTo>
                    <a:pt x="48" y="0"/>
                  </a:lnTo>
                  <a:lnTo>
                    <a:pt x="50" y="0"/>
                  </a:lnTo>
                  <a:lnTo>
                    <a:pt x="50" y="0"/>
                  </a:lnTo>
                  <a:lnTo>
                    <a:pt x="52" y="2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56" y="2"/>
                  </a:lnTo>
                  <a:lnTo>
                    <a:pt x="56" y="2"/>
                  </a:lnTo>
                  <a:lnTo>
                    <a:pt x="54" y="4"/>
                  </a:lnTo>
                  <a:lnTo>
                    <a:pt x="56" y="6"/>
                  </a:lnTo>
                  <a:lnTo>
                    <a:pt x="56" y="10"/>
                  </a:lnTo>
                  <a:lnTo>
                    <a:pt x="56" y="12"/>
                  </a:lnTo>
                  <a:lnTo>
                    <a:pt x="56" y="12"/>
                  </a:lnTo>
                  <a:lnTo>
                    <a:pt x="56" y="14"/>
                  </a:lnTo>
                  <a:lnTo>
                    <a:pt x="58" y="12"/>
                  </a:lnTo>
                  <a:lnTo>
                    <a:pt x="60" y="12"/>
                  </a:lnTo>
                  <a:lnTo>
                    <a:pt x="64" y="12"/>
                  </a:lnTo>
                  <a:lnTo>
                    <a:pt x="66" y="12"/>
                  </a:lnTo>
                  <a:lnTo>
                    <a:pt x="70" y="12"/>
                  </a:lnTo>
                  <a:lnTo>
                    <a:pt x="72" y="12"/>
                  </a:lnTo>
                  <a:lnTo>
                    <a:pt x="72" y="16"/>
                  </a:lnTo>
                  <a:lnTo>
                    <a:pt x="70" y="18"/>
                  </a:lnTo>
                  <a:lnTo>
                    <a:pt x="72" y="18"/>
                  </a:lnTo>
                  <a:lnTo>
                    <a:pt x="70" y="22"/>
                  </a:lnTo>
                  <a:lnTo>
                    <a:pt x="68" y="22"/>
                  </a:lnTo>
                  <a:lnTo>
                    <a:pt x="66" y="22"/>
                  </a:lnTo>
                  <a:lnTo>
                    <a:pt x="66" y="24"/>
                  </a:lnTo>
                  <a:lnTo>
                    <a:pt x="66" y="26"/>
                  </a:lnTo>
                  <a:lnTo>
                    <a:pt x="66" y="28"/>
                  </a:lnTo>
                  <a:lnTo>
                    <a:pt x="66" y="28"/>
                  </a:lnTo>
                  <a:lnTo>
                    <a:pt x="66" y="28"/>
                  </a:lnTo>
                  <a:lnTo>
                    <a:pt x="64" y="28"/>
                  </a:lnTo>
                  <a:lnTo>
                    <a:pt x="64" y="30"/>
                  </a:lnTo>
                  <a:lnTo>
                    <a:pt x="64" y="30"/>
                  </a:lnTo>
                  <a:lnTo>
                    <a:pt x="64" y="32"/>
                  </a:lnTo>
                  <a:lnTo>
                    <a:pt x="66" y="32"/>
                  </a:lnTo>
                  <a:lnTo>
                    <a:pt x="68" y="34"/>
                  </a:lnTo>
                  <a:lnTo>
                    <a:pt x="70" y="34"/>
                  </a:lnTo>
                  <a:lnTo>
                    <a:pt x="70" y="36"/>
                  </a:lnTo>
                  <a:lnTo>
                    <a:pt x="72" y="38"/>
                  </a:lnTo>
                  <a:lnTo>
                    <a:pt x="70" y="40"/>
                  </a:lnTo>
                  <a:lnTo>
                    <a:pt x="70" y="44"/>
                  </a:lnTo>
                  <a:lnTo>
                    <a:pt x="66" y="54"/>
                  </a:lnTo>
                  <a:lnTo>
                    <a:pt x="66" y="56"/>
                  </a:lnTo>
                  <a:lnTo>
                    <a:pt x="66" y="58"/>
                  </a:lnTo>
                  <a:lnTo>
                    <a:pt x="66" y="58"/>
                  </a:lnTo>
                  <a:lnTo>
                    <a:pt x="64" y="56"/>
                  </a:lnTo>
                  <a:lnTo>
                    <a:pt x="62" y="56"/>
                  </a:lnTo>
                  <a:lnTo>
                    <a:pt x="60" y="56"/>
                  </a:lnTo>
                  <a:lnTo>
                    <a:pt x="58" y="56"/>
                  </a:lnTo>
                  <a:lnTo>
                    <a:pt x="58" y="56"/>
                  </a:lnTo>
                  <a:lnTo>
                    <a:pt x="54" y="56"/>
                  </a:lnTo>
                  <a:lnTo>
                    <a:pt x="52" y="56"/>
                  </a:lnTo>
                  <a:lnTo>
                    <a:pt x="50" y="50"/>
                  </a:lnTo>
                  <a:lnTo>
                    <a:pt x="48" y="50"/>
                  </a:lnTo>
                  <a:lnTo>
                    <a:pt x="46" y="52"/>
                  </a:lnTo>
                  <a:lnTo>
                    <a:pt x="48" y="54"/>
                  </a:lnTo>
                  <a:lnTo>
                    <a:pt x="46" y="56"/>
                  </a:lnTo>
                  <a:lnTo>
                    <a:pt x="42" y="56"/>
                  </a:lnTo>
                  <a:lnTo>
                    <a:pt x="40" y="56"/>
                  </a:lnTo>
                  <a:lnTo>
                    <a:pt x="40" y="58"/>
                  </a:lnTo>
                  <a:lnTo>
                    <a:pt x="38" y="58"/>
                  </a:lnTo>
                  <a:lnTo>
                    <a:pt x="36" y="58"/>
                  </a:lnTo>
                  <a:lnTo>
                    <a:pt x="34" y="58"/>
                  </a:lnTo>
                  <a:lnTo>
                    <a:pt x="32" y="58"/>
                  </a:lnTo>
                  <a:lnTo>
                    <a:pt x="34" y="60"/>
                  </a:lnTo>
                  <a:lnTo>
                    <a:pt x="34" y="64"/>
                  </a:lnTo>
                  <a:lnTo>
                    <a:pt x="36" y="62"/>
                  </a:lnTo>
                  <a:lnTo>
                    <a:pt x="36" y="62"/>
                  </a:lnTo>
                  <a:lnTo>
                    <a:pt x="38" y="64"/>
                  </a:lnTo>
                  <a:lnTo>
                    <a:pt x="40" y="64"/>
                  </a:lnTo>
                  <a:lnTo>
                    <a:pt x="40" y="70"/>
                  </a:lnTo>
                  <a:lnTo>
                    <a:pt x="40" y="72"/>
                  </a:lnTo>
                  <a:lnTo>
                    <a:pt x="36" y="70"/>
                  </a:lnTo>
                  <a:lnTo>
                    <a:pt x="36" y="70"/>
                  </a:lnTo>
                  <a:lnTo>
                    <a:pt x="36" y="72"/>
                  </a:lnTo>
                  <a:lnTo>
                    <a:pt x="34" y="72"/>
                  </a:lnTo>
                  <a:lnTo>
                    <a:pt x="32" y="72"/>
                  </a:lnTo>
                  <a:lnTo>
                    <a:pt x="32" y="74"/>
                  </a:lnTo>
                  <a:lnTo>
                    <a:pt x="30" y="76"/>
                  </a:lnTo>
                  <a:lnTo>
                    <a:pt x="30" y="76"/>
                  </a:lnTo>
                  <a:lnTo>
                    <a:pt x="28" y="76"/>
                  </a:lnTo>
                  <a:lnTo>
                    <a:pt x="26" y="72"/>
                  </a:lnTo>
                  <a:lnTo>
                    <a:pt x="22" y="70"/>
                  </a:lnTo>
                  <a:lnTo>
                    <a:pt x="22" y="68"/>
                  </a:lnTo>
                  <a:lnTo>
                    <a:pt x="16" y="64"/>
                  </a:lnTo>
                  <a:lnTo>
                    <a:pt x="12" y="60"/>
                  </a:lnTo>
                  <a:lnTo>
                    <a:pt x="14" y="60"/>
                  </a:lnTo>
                  <a:lnTo>
                    <a:pt x="10" y="56"/>
                  </a:lnTo>
                  <a:lnTo>
                    <a:pt x="8" y="54"/>
                  </a:lnTo>
                  <a:lnTo>
                    <a:pt x="8" y="52"/>
                  </a:lnTo>
                  <a:lnTo>
                    <a:pt x="8" y="48"/>
                  </a:lnTo>
                  <a:lnTo>
                    <a:pt x="4" y="46"/>
                  </a:lnTo>
                  <a:lnTo>
                    <a:pt x="4" y="44"/>
                  </a:lnTo>
                  <a:lnTo>
                    <a:pt x="4" y="42"/>
                  </a:lnTo>
                  <a:lnTo>
                    <a:pt x="0" y="36"/>
                  </a:lnTo>
                  <a:lnTo>
                    <a:pt x="2" y="36"/>
                  </a:lnTo>
                  <a:lnTo>
                    <a:pt x="4" y="36"/>
                  </a:lnTo>
                  <a:lnTo>
                    <a:pt x="6" y="36"/>
                  </a:lnTo>
                  <a:lnTo>
                    <a:pt x="6" y="28"/>
                  </a:lnTo>
                  <a:lnTo>
                    <a:pt x="8" y="24"/>
                  </a:lnTo>
                  <a:lnTo>
                    <a:pt x="8" y="26"/>
                  </a:lnTo>
                  <a:lnTo>
                    <a:pt x="14" y="24"/>
                  </a:lnTo>
                  <a:lnTo>
                    <a:pt x="10" y="24"/>
                  </a:lnTo>
                  <a:lnTo>
                    <a:pt x="8" y="20"/>
                  </a:lnTo>
                  <a:lnTo>
                    <a:pt x="10" y="20"/>
                  </a:lnTo>
                  <a:lnTo>
                    <a:pt x="10" y="16"/>
                  </a:lnTo>
                  <a:lnTo>
                    <a:pt x="12" y="16"/>
                  </a:lnTo>
                  <a:lnTo>
                    <a:pt x="14" y="16"/>
                  </a:lnTo>
                  <a:lnTo>
                    <a:pt x="16" y="16"/>
                  </a:lnTo>
                  <a:lnTo>
                    <a:pt x="16" y="16"/>
                  </a:lnTo>
                  <a:lnTo>
                    <a:pt x="32" y="16"/>
                  </a:lnTo>
                  <a:lnTo>
                    <a:pt x="32" y="2"/>
                  </a:lnTo>
                  <a:close/>
                </a:path>
              </a:pathLst>
            </a:custGeom>
            <a:grpFill/>
            <a:ln w="6350">
              <a:solidFill>
                <a:srgbClr val="545454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/>
              <a:endParaRPr lang="en-US" sz="3448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346" name="Funchal">
              <a:extLst>
                <a:ext uri="{FF2B5EF4-FFF2-40B4-BE49-F238E27FC236}">
                  <a16:creationId xmlns:a16="http://schemas.microsoft.com/office/drawing/2014/main" id="{B793197A-F006-41CC-82F9-9DDB65F6F7D3}"/>
                </a:ext>
              </a:extLst>
            </p:cNvPr>
            <p:cNvSpPr>
              <a:spLocks/>
            </p:cNvSpPr>
            <p:nvPr/>
          </p:nvSpPr>
          <p:spPr bwMode="auto">
            <a:xfrm>
              <a:off x="5529497" y="3617644"/>
              <a:ext cx="7655" cy="7655"/>
            </a:xfrm>
            <a:custGeom>
              <a:avLst/>
              <a:gdLst>
                <a:gd name="T0" fmla="*/ 4 w 4"/>
                <a:gd name="T1" fmla="*/ 4 h 4"/>
                <a:gd name="T2" fmla="*/ 0 w 4"/>
                <a:gd name="T3" fmla="*/ 2 h 4"/>
                <a:gd name="T4" fmla="*/ 0 w 4"/>
                <a:gd name="T5" fmla="*/ 0 h 4"/>
                <a:gd name="T6" fmla="*/ 4 w 4"/>
                <a:gd name="T7" fmla="*/ 0 h 4"/>
                <a:gd name="T8" fmla="*/ 4 w 4"/>
                <a:gd name="T9" fmla="*/ 2 h 4"/>
                <a:gd name="T10" fmla="*/ 4 w 4"/>
                <a:gd name="T11" fmla="*/ 4 h 4"/>
                <a:gd name="T12" fmla="*/ 4 w 4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4">
                  <a:moveTo>
                    <a:pt x="4" y="4"/>
                  </a:moveTo>
                  <a:lnTo>
                    <a:pt x="0" y="2"/>
                  </a:lnTo>
                  <a:lnTo>
                    <a:pt x="0" y="0"/>
                  </a:lnTo>
                  <a:lnTo>
                    <a:pt x="4" y="0"/>
                  </a:lnTo>
                  <a:lnTo>
                    <a:pt x="4" y="2"/>
                  </a:lnTo>
                  <a:lnTo>
                    <a:pt x="4" y="4"/>
                  </a:lnTo>
                  <a:lnTo>
                    <a:pt x="4" y="4"/>
                  </a:lnTo>
                  <a:close/>
                </a:path>
              </a:pathLst>
            </a:custGeom>
            <a:grpFill/>
            <a:ln w="6350">
              <a:solidFill>
                <a:srgbClr val="545454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/>
              <a:endParaRPr lang="en-US" sz="3448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347" name="France">
              <a:extLst>
                <a:ext uri="{FF2B5EF4-FFF2-40B4-BE49-F238E27FC236}">
                  <a16:creationId xmlns:a16="http://schemas.microsoft.com/office/drawing/2014/main" id="{3B753ED3-7441-4EEB-89F7-45068730FD2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16576" y="3097074"/>
              <a:ext cx="306218" cy="287079"/>
            </a:xfrm>
            <a:custGeom>
              <a:avLst/>
              <a:gdLst>
                <a:gd name="T0" fmla="*/ 124 w 160"/>
                <a:gd name="T1" fmla="*/ 74 h 150"/>
                <a:gd name="T2" fmla="*/ 114 w 160"/>
                <a:gd name="T3" fmla="*/ 78 h 150"/>
                <a:gd name="T4" fmla="*/ 118 w 160"/>
                <a:gd name="T5" fmla="*/ 70 h 150"/>
                <a:gd name="T6" fmla="*/ 126 w 160"/>
                <a:gd name="T7" fmla="*/ 58 h 150"/>
                <a:gd name="T8" fmla="*/ 132 w 160"/>
                <a:gd name="T9" fmla="*/ 56 h 150"/>
                <a:gd name="T10" fmla="*/ 134 w 160"/>
                <a:gd name="T11" fmla="*/ 44 h 150"/>
                <a:gd name="T12" fmla="*/ 138 w 160"/>
                <a:gd name="T13" fmla="*/ 32 h 150"/>
                <a:gd name="T14" fmla="*/ 126 w 160"/>
                <a:gd name="T15" fmla="*/ 30 h 150"/>
                <a:gd name="T16" fmla="*/ 118 w 160"/>
                <a:gd name="T17" fmla="*/ 28 h 150"/>
                <a:gd name="T18" fmla="*/ 108 w 160"/>
                <a:gd name="T19" fmla="*/ 24 h 150"/>
                <a:gd name="T20" fmla="*/ 98 w 160"/>
                <a:gd name="T21" fmla="*/ 18 h 150"/>
                <a:gd name="T22" fmla="*/ 90 w 160"/>
                <a:gd name="T23" fmla="*/ 12 h 150"/>
                <a:gd name="T24" fmla="*/ 82 w 160"/>
                <a:gd name="T25" fmla="*/ 2 h 150"/>
                <a:gd name="T26" fmla="*/ 72 w 160"/>
                <a:gd name="T27" fmla="*/ 4 h 150"/>
                <a:gd name="T28" fmla="*/ 68 w 160"/>
                <a:gd name="T29" fmla="*/ 20 h 150"/>
                <a:gd name="T30" fmla="*/ 54 w 160"/>
                <a:gd name="T31" fmla="*/ 24 h 150"/>
                <a:gd name="T32" fmla="*/ 44 w 160"/>
                <a:gd name="T33" fmla="*/ 28 h 150"/>
                <a:gd name="T34" fmla="*/ 40 w 160"/>
                <a:gd name="T35" fmla="*/ 24 h 150"/>
                <a:gd name="T36" fmla="*/ 32 w 160"/>
                <a:gd name="T37" fmla="*/ 26 h 150"/>
                <a:gd name="T38" fmla="*/ 34 w 160"/>
                <a:gd name="T39" fmla="*/ 36 h 150"/>
                <a:gd name="T40" fmla="*/ 28 w 160"/>
                <a:gd name="T41" fmla="*/ 40 h 150"/>
                <a:gd name="T42" fmla="*/ 18 w 160"/>
                <a:gd name="T43" fmla="*/ 36 h 150"/>
                <a:gd name="T44" fmla="*/ 8 w 160"/>
                <a:gd name="T45" fmla="*/ 38 h 150"/>
                <a:gd name="T46" fmla="*/ 0 w 160"/>
                <a:gd name="T47" fmla="*/ 44 h 150"/>
                <a:gd name="T48" fmla="*/ 0 w 160"/>
                <a:gd name="T49" fmla="*/ 44 h 150"/>
                <a:gd name="T50" fmla="*/ 4 w 160"/>
                <a:gd name="T51" fmla="*/ 48 h 150"/>
                <a:gd name="T52" fmla="*/ 4 w 160"/>
                <a:gd name="T53" fmla="*/ 54 h 150"/>
                <a:gd name="T54" fmla="*/ 14 w 160"/>
                <a:gd name="T55" fmla="*/ 54 h 150"/>
                <a:gd name="T56" fmla="*/ 20 w 160"/>
                <a:gd name="T57" fmla="*/ 56 h 150"/>
                <a:gd name="T58" fmla="*/ 26 w 160"/>
                <a:gd name="T59" fmla="*/ 62 h 150"/>
                <a:gd name="T60" fmla="*/ 32 w 160"/>
                <a:gd name="T61" fmla="*/ 62 h 150"/>
                <a:gd name="T62" fmla="*/ 28 w 160"/>
                <a:gd name="T63" fmla="*/ 68 h 150"/>
                <a:gd name="T64" fmla="*/ 40 w 160"/>
                <a:gd name="T65" fmla="*/ 76 h 150"/>
                <a:gd name="T66" fmla="*/ 38 w 160"/>
                <a:gd name="T67" fmla="*/ 84 h 150"/>
                <a:gd name="T68" fmla="*/ 44 w 160"/>
                <a:gd name="T69" fmla="*/ 90 h 150"/>
                <a:gd name="T70" fmla="*/ 40 w 160"/>
                <a:gd name="T71" fmla="*/ 100 h 150"/>
                <a:gd name="T72" fmla="*/ 34 w 160"/>
                <a:gd name="T73" fmla="*/ 120 h 150"/>
                <a:gd name="T74" fmla="*/ 42 w 160"/>
                <a:gd name="T75" fmla="*/ 126 h 150"/>
                <a:gd name="T76" fmla="*/ 56 w 160"/>
                <a:gd name="T77" fmla="*/ 132 h 150"/>
                <a:gd name="T78" fmla="*/ 72 w 160"/>
                <a:gd name="T79" fmla="*/ 130 h 150"/>
                <a:gd name="T80" fmla="*/ 86 w 160"/>
                <a:gd name="T81" fmla="*/ 134 h 150"/>
                <a:gd name="T82" fmla="*/ 94 w 160"/>
                <a:gd name="T83" fmla="*/ 118 h 150"/>
                <a:gd name="T84" fmla="*/ 104 w 160"/>
                <a:gd name="T85" fmla="*/ 120 h 150"/>
                <a:gd name="T86" fmla="*/ 122 w 160"/>
                <a:gd name="T87" fmla="*/ 124 h 150"/>
                <a:gd name="T88" fmla="*/ 134 w 160"/>
                <a:gd name="T89" fmla="*/ 114 h 150"/>
                <a:gd name="T90" fmla="*/ 128 w 160"/>
                <a:gd name="T91" fmla="*/ 98 h 150"/>
                <a:gd name="T92" fmla="*/ 128 w 160"/>
                <a:gd name="T93" fmla="*/ 86 h 150"/>
                <a:gd name="T94" fmla="*/ 150 w 160"/>
                <a:gd name="T95" fmla="*/ 148 h 150"/>
                <a:gd name="T96" fmla="*/ 150 w 160"/>
                <a:gd name="T97" fmla="*/ 146 h 150"/>
                <a:gd name="T98" fmla="*/ 148 w 160"/>
                <a:gd name="T99" fmla="*/ 140 h 150"/>
                <a:gd name="T100" fmla="*/ 146 w 160"/>
                <a:gd name="T101" fmla="*/ 134 h 150"/>
                <a:gd name="T102" fmla="*/ 156 w 160"/>
                <a:gd name="T103" fmla="*/ 130 h 150"/>
                <a:gd name="T104" fmla="*/ 158 w 160"/>
                <a:gd name="T105" fmla="*/ 128 h 150"/>
                <a:gd name="T106" fmla="*/ 156 w 160"/>
                <a:gd name="T107" fmla="*/ 148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60" h="150">
                  <a:moveTo>
                    <a:pt x="128" y="82"/>
                  </a:moveTo>
                  <a:lnTo>
                    <a:pt x="128" y="80"/>
                  </a:lnTo>
                  <a:lnTo>
                    <a:pt x="126" y="78"/>
                  </a:lnTo>
                  <a:lnTo>
                    <a:pt x="126" y="76"/>
                  </a:lnTo>
                  <a:lnTo>
                    <a:pt x="124" y="74"/>
                  </a:lnTo>
                  <a:lnTo>
                    <a:pt x="120" y="74"/>
                  </a:lnTo>
                  <a:lnTo>
                    <a:pt x="118" y="76"/>
                  </a:lnTo>
                  <a:lnTo>
                    <a:pt x="120" y="78"/>
                  </a:lnTo>
                  <a:lnTo>
                    <a:pt x="118" y="80"/>
                  </a:lnTo>
                  <a:lnTo>
                    <a:pt x="114" y="78"/>
                  </a:lnTo>
                  <a:lnTo>
                    <a:pt x="114" y="76"/>
                  </a:lnTo>
                  <a:lnTo>
                    <a:pt x="116" y="76"/>
                  </a:lnTo>
                  <a:lnTo>
                    <a:pt x="118" y="76"/>
                  </a:lnTo>
                  <a:lnTo>
                    <a:pt x="118" y="74"/>
                  </a:lnTo>
                  <a:lnTo>
                    <a:pt x="118" y="70"/>
                  </a:lnTo>
                  <a:lnTo>
                    <a:pt x="120" y="66"/>
                  </a:lnTo>
                  <a:lnTo>
                    <a:pt x="122" y="64"/>
                  </a:lnTo>
                  <a:lnTo>
                    <a:pt x="126" y="62"/>
                  </a:lnTo>
                  <a:lnTo>
                    <a:pt x="128" y="60"/>
                  </a:lnTo>
                  <a:lnTo>
                    <a:pt x="126" y="58"/>
                  </a:lnTo>
                  <a:lnTo>
                    <a:pt x="124" y="56"/>
                  </a:lnTo>
                  <a:lnTo>
                    <a:pt x="126" y="54"/>
                  </a:lnTo>
                  <a:lnTo>
                    <a:pt x="128" y="54"/>
                  </a:lnTo>
                  <a:lnTo>
                    <a:pt x="130" y="56"/>
                  </a:lnTo>
                  <a:lnTo>
                    <a:pt x="132" y="56"/>
                  </a:lnTo>
                  <a:lnTo>
                    <a:pt x="136" y="54"/>
                  </a:lnTo>
                  <a:lnTo>
                    <a:pt x="134" y="54"/>
                  </a:lnTo>
                  <a:lnTo>
                    <a:pt x="132" y="52"/>
                  </a:lnTo>
                  <a:lnTo>
                    <a:pt x="132" y="48"/>
                  </a:lnTo>
                  <a:lnTo>
                    <a:pt x="134" y="44"/>
                  </a:lnTo>
                  <a:lnTo>
                    <a:pt x="136" y="42"/>
                  </a:lnTo>
                  <a:lnTo>
                    <a:pt x="136" y="40"/>
                  </a:lnTo>
                  <a:lnTo>
                    <a:pt x="136" y="36"/>
                  </a:lnTo>
                  <a:lnTo>
                    <a:pt x="140" y="34"/>
                  </a:lnTo>
                  <a:lnTo>
                    <a:pt x="138" y="32"/>
                  </a:lnTo>
                  <a:lnTo>
                    <a:pt x="134" y="32"/>
                  </a:lnTo>
                  <a:lnTo>
                    <a:pt x="132" y="30"/>
                  </a:lnTo>
                  <a:lnTo>
                    <a:pt x="130" y="32"/>
                  </a:lnTo>
                  <a:lnTo>
                    <a:pt x="128" y="30"/>
                  </a:lnTo>
                  <a:lnTo>
                    <a:pt x="126" y="30"/>
                  </a:lnTo>
                  <a:lnTo>
                    <a:pt x="124" y="32"/>
                  </a:lnTo>
                  <a:lnTo>
                    <a:pt x="122" y="30"/>
                  </a:lnTo>
                  <a:lnTo>
                    <a:pt x="122" y="28"/>
                  </a:lnTo>
                  <a:lnTo>
                    <a:pt x="120" y="26"/>
                  </a:lnTo>
                  <a:lnTo>
                    <a:pt x="118" y="28"/>
                  </a:lnTo>
                  <a:lnTo>
                    <a:pt x="114" y="26"/>
                  </a:lnTo>
                  <a:lnTo>
                    <a:pt x="112" y="24"/>
                  </a:lnTo>
                  <a:lnTo>
                    <a:pt x="112" y="24"/>
                  </a:lnTo>
                  <a:lnTo>
                    <a:pt x="110" y="24"/>
                  </a:lnTo>
                  <a:lnTo>
                    <a:pt x="108" y="24"/>
                  </a:lnTo>
                  <a:lnTo>
                    <a:pt x="106" y="22"/>
                  </a:lnTo>
                  <a:lnTo>
                    <a:pt x="102" y="20"/>
                  </a:lnTo>
                  <a:lnTo>
                    <a:pt x="100" y="20"/>
                  </a:lnTo>
                  <a:lnTo>
                    <a:pt x="100" y="18"/>
                  </a:lnTo>
                  <a:lnTo>
                    <a:pt x="98" y="18"/>
                  </a:lnTo>
                  <a:lnTo>
                    <a:pt x="98" y="18"/>
                  </a:lnTo>
                  <a:lnTo>
                    <a:pt x="94" y="18"/>
                  </a:lnTo>
                  <a:lnTo>
                    <a:pt x="94" y="14"/>
                  </a:lnTo>
                  <a:lnTo>
                    <a:pt x="92" y="14"/>
                  </a:lnTo>
                  <a:lnTo>
                    <a:pt x="90" y="12"/>
                  </a:lnTo>
                  <a:lnTo>
                    <a:pt x="90" y="12"/>
                  </a:lnTo>
                  <a:lnTo>
                    <a:pt x="86" y="10"/>
                  </a:lnTo>
                  <a:lnTo>
                    <a:pt x="86" y="8"/>
                  </a:lnTo>
                  <a:lnTo>
                    <a:pt x="84" y="6"/>
                  </a:lnTo>
                  <a:lnTo>
                    <a:pt x="82" y="2"/>
                  </a:lnTo>
                  <a:lnTo>
                    <a:pt x="80" y="0"/>
                  </a:lnTo>
                  <a:lnTo>
                    <a:pt x="80" y="2"/>
                  </a:lnTo>
                  <a:lnTo>
                    <a:pt x="76" y="4"/>
                  </a:lnTo>
                  <a:lnTo>
                    <a:pt x="76" y="2"/>
                  </a:lnTo>
                  <a:lnTo>
                    <a:pt x="72" y="4"/>
                  </a:lnTo>
                  <a:lnTo>
                    <a:pt x="70" y="6"/>
                  </a:lnTo>
                  <a:lnTo>
                    <a:pt x="72" y="10"/>
                  </a:lnTo>
                  <a:lnTo>
                    <a:pt x="70" y="14"/>
                  </a:lnTo>
                  <a:lnTo>
                    <a:pt x="68" y="18"/>
                  </a:lnTo>
                  <a:lnTo>
                    <a:pt x="68" y="20"/>
                  </a:lnTo>
                  <a:lnTo>
                    <a:pt x="62" y="20"/>
                  </a:lnTo>
                  <a:lnTo>
                    <a:pt x="62" y="20"/>
                  </a:lnTo>
                  <a:lnTo>
                    <a:pt x="58" y="20"/>
                  </a:lnTo>
                  <a:lnTo>
                    <a:pt x="54" y="22"/>
                  </a:lnTo>
                  <a:lnTo>
                    <a:pt x="54" y="24"/>
                  </a:lnTo>
                  <a:lnTo>
                    <a:pt x="54" y="26"/>
                  </a:lnTo>
                  <a:lnTo>
                    <a:pt x="56" y="26"/>
                  </a:lnTo>
                  <a:lnTo>
                    <a:pt x="54" y="28"/>
                  </a:lnTo>
                  <a:lnTo>
                    <a:pt x="50" y="30"/>
                  </a:lnTo>
                  <a:lnTo>
                    <a:pt x="44" y="28"/>
                  </a:lnTo>
                  <a:lnTo>
                    <a:pt x="42" y="28"/>
                  </a:lnTo>
                  <a:lnTo>
                    <a:pt x="42" y="28"/>
                  </a:lnTo>
                  <a:lnTo>
                    <a:pt x="40" y="28"/>
                  </a:lnTo>
                  <a:lnTo>
                    <a:pt x="38" y="26"/>
                  </a:lnTo>
                  <a:lnTo>
                    <a:pt x="40" y="24"/>
                  </a:lnTo>
                  <a:lnTo>
                    <a:pt x="38" y="22"/>
                  </a:lnTo>
                  <a:lnTo>
                    <a:pt x="34" y="24"/>
                  </a:lnTo>
                  <a:lnTo>
                    <a:pt x="32" y="24"/>
                  </a:lnTo>
                  <a:lnTo>
                    <a:pt x="32" y="22"/>
                  </a:lnTo>
                  <a:lnTo>
                    <a:pt x="32" y="26"/>
                  </a:lnTo>
                  <a:lnTo>
                    <a:pt x="32" y="28"/>
                  </a:lnTo>
                  <a:lnTo>
                    <a:pt x="36" y="30"/>
                  </a:lnTo>
                  <a:lnTo>
                    <a:pt x="34" y="32"/>
                  </a:lnTo>
                  <a:lnTo>
                    <a:pt x="36" y="34"/>
                  </a:lnTo>
                  <a:lnTo>
                    <a:pt x="34" y="36"/>
                  </a:lnTo>
                  <a:lnTo>
                    <a:pt x="36" y="38"/>
                  </a:lnTo>
                  <a:lnTo>
                    <a:pt x="36" y="40"/>
                  </a:lnTo>
                  <a:lnTo>
                    <a:pt x="32" y="38"/>
                  </a:lnTo>
                  <a:lnTo>
                    <a:pt x="30" y="40"/>
                  </a:lnTo>
                  <a:lnTo>
                    <a:pt x="28" y="40"/>
                  </a:lnTo>
                  <a:lnTo>
                    <a:pt x="26" y="40"/>
                  </a:lnTo>
                  <a:lnTo>
                    <a:pt x="26" y="38"/>
                  </a:lnTo>
                  <a:lnTo>
                    <a:pt x="22" y="42"/>
                  </a:lnTo>
                  <a:lnTo>
                    <a:pt x="20" y="36"/>
                  </a:lnTo>
                  <a:lnTo>
                    <a:pt x="18" y="36"/>
                  </a:lnTo>
                  <a:lnTo>
                    <a:pt x="14" y="36"/>
                  </a:lnTo>
                  <a:lnTo>
                    <a:pt x="12" y="38"/>
                  </a:lnTo>
                  <a:lnTo>
                    <a:pt x="12" y="38"/>
                  </a:lnTo>
                  <a:lnTo>
                    <a:pt x="10" y="40"/>
                  </a:lnTo>
                  <a:lnTo>
                    <a:pt x="8" y="38"/>
                  </a:lnTo>
                  <a:lnTo>
                    <a:pt x="6" y="38"/>
                  </a:lnTo>
                  <a:lnTo>
                    <a:pt x="4" y="40"/>
                  </a:lnTo>
                  <a:lnTo>
                    <a:pt x="0" y="40"/>
                  </a:lnTo>
                  <a:lnTo>
                    <a:pt x="0" y="42"/>
                  </a:lnTo>
                  <a:lnTo>
                    <a:pt x="0" y="44"/>
                  </a:lnTo>
                  <a:lnTo>
                    <a:pt x="2" y="44"/>
                  </a:lnTo>
                  <a:lnTo>
                    <a:pt x="4" y="44"/>
                  </a:lnTo>
                  <a:lnTo>
                    <a:pt x="4" y="44"/>
                  </a:lnTo>
                  <a:lnTo>
                    <a:pt x="2" y="44"/>
                  </a:lnTo>
                  <a:lnTo>
                    <a:pt x="0" y="44"/>
                  </a:lnTo>
                  <a:lnTo>
                    <a:pt x="2" y="46"/>
                  </a:lnTo>
                  <a:lnTo>
                    <a:pt x="2" y="46"/>
                  </a:lnTo>
                  <a:lnTo>
                    <a:pt x="4" y="46"/>
                  </a:lnTo>
                  <a:lnTo>
                    <a:pt x="4" y="48"/>
                  </a:lnTo>
                  <a:lnTo>
                    <a:pt x="4" y="48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4" y="48"/>
                  </a:lnTo>
                  <a:lnTo>
                    <a:pt x="4" y="52"/>
                  </a:lnTo>
                  <a:lnTo>
                    <a:pt x="4" y="54"/>
                  </a:lnTo>
                  <a:lnTo>
                    <a:pt x="6" y="52"/>
                  </a:lnTo>
                  <a:lnTo>
                    <a:pt x="8" y="52"/>
                  </a:lnTo>
                  <a:lnTo>
                    <a:pt x="10" y="52"/>
                  </a:lnTo>
                  <a:lnTo>
                    <a:pt x="14" y="54"/>
                  </a:lnTo>
                  <a:lnTo>
                    <a:pt x="14" y="54"/>
                  </a:lnTo>
                  <a:lnTo>
                    <a:pt x="16" y="54"/>
                  </a:lnTo>
                  <a:lnTo>
                    <a:pt x="18" y="56"/>
                  </a:lnTo>
                  <a:lnTo>
                    <a:pt x="20" y="54"/>
                  </a:lnTo>
                  <a:lnTo>
                    <a:pt x="22" y="54"/>
                  </a:lnTo>
                  <a:lnTo>
                    <a:pt x="20" y="56"/>
                  </a:lnTo>
                  <a:lnTo>
                    <a:pt x="22" y="58"/>
                  </a:lnTo>
                  <a:lnTo>
                    <a:pt x="24" y="56"/>
                  </a:lnTo>
                  <a:lnTo>
                    <a:pt x="26" y="58"/>
                  </a:lnTo>
                  <a:lnTo>
                    <a:pt x="24" y="60"/>
                  </a:lnTo>
                  <a:lnTo>
                    <a:pt x="26" y="62"/>
                  </a:lnTo>
                  <a:lnTo>
                    <a:pt x="28" y="62"/>
                  </a:lnTo>
                  <a:lnTo>
                    <a:pt x="28" y="60"/>
                  </a:lnTo>
                  <a:lnTo>
                    <a:pt x="32" y="60"/>
                  </a:lnTo>
                  <a:lnTo>
                    <a:pt x="34" y="62"/>
                  </a:lnTo>
                  <a:lnTo>
                    <a:pt x="32" y="62"/>
                  </a:lnTo>
                  <a:lnTo>
                    <a:pt x="28" y="62"/>
                  </a:lnTo>
                  <a:lnTo>
                    <a:pt x="28" y="64"/>
                  </a:lnTo>
                  <a:lnTo>
                    <a:pt x="28" y="64"/>
                  </a:lnTo>
                  <a:lnTo>
                    <a:pt x="30" y="66"/>
                  </a:lnTo>
                  <a:lnTo>
                    <a:pt x="28" y="68"/>
                  </a:lnTo>
                  <a:lnTo>
                    <a:pt x="28" y="70"/>
                  </a:lnTo>
                  <a:lnTo>
                    <a:pt x="30" y="70"/>
                  </a:lnTo>
                  <a:lnTo>
                    <a:pt x="34" y="74"/>
                  </a:lnTo>
                  <a:lnTo>
                    <a:pt x="36" y="74"/>
                  </a:lnTo>
                  <a:lnTo>
                    <a:pt x="40" y="76"/>
                  </a:lnTo>
                  <a:lnTo>
                    <a:pt x="40" y="78"/>
                  </a:lnTo>
                  <a:lnTo>
                    <a:pt x="40" y="80"/>
                  </a:lnTo>
                  <a:lnTo>
                    <a:pt x="40" y="82"/>
                  </a:lnTo>
                  <a:lnTo>
                    <a:pt x="40" y="82"/>
                  </a:lnTo>
                  <a:lnTo>
                    <a:pt x="38" y="84"/>
                  </a:lnTo>
                  <a:lnTo>
                    <a:pt x="40" y="86"/>
                  </a:lnTo>
                  <a:lnTo>
                    <a:pt x="44" y="88"/>
                  </a:lnTo>
                  <a:lnTo>
                    <a:pt x="48" y="96"/>
                  </a:lnTo>
                  <a:lnTo>
                    <a:pt x="44" y="92"/>
                  </a:lnTo>
                  <a:lnTo>
                    <a:pt x="44" y="90"/>
                  </a:lnTo>
                  <a:lnTo>
                    <a:pt x="42" y="88"/>
                  </a:lnTo>
                  <a:lnTo>
                    <a:pt x="40" y="90"/>
                  </a:lnTo>
                  <a:lnTo>
                    <a:pt x="38" y="96"/>
                  </a:lnTo>
                  <a:lnTo>
                    <a:pt x="38" y="100"/>
                  </a:lnTo>
                  <a:lnTo>
                    <a:pt x="40" y="100"/>
                  </a:lnTo>
                  <a:lnTo>
                    <a:pt x="38" y="102"/>
                  </a:lnTo>
                  <a:lnTo>
                    <a:pt x="38" y="110"/>
                  </a:lnTo>
                  <a:lnTo>
                    <a:pt x="36" y="118"/>
                  </a:lnTo>
                  <a:lnTo>
                    <a:pt x="34" y="120"/>
                  </a:lnTo>
                  <a:lnTo>
                    <a:pt x="34" y="120"/>
                  </a:lnTo>
                  <a:lnTo>
                    <a:pt x="36" y="122"/>
                  </a:lnTo>
                  <a:lnTo>
                    <a:pt x="36" y="122"/>
                  </a:lnTo>
                  <a:lnTo>
                    <a:pt x="38" y="124"/>
                  </a:lnTo>
                  <a:lnTo>
                    <a:pt x="38" y="126"/>
                  </a:lnTo>
                  <a:lnTo>
                    <a:pt x="42" y="126"/>
                  </a:lnTo>
                  <a:lnTo>
                    <a:pt x="46" y="128"/>
                  </a:lnTo>
                  <a:lnTo>
                    <a:pt x="48" y="130"/>
                  </a:lnTo>
                  <a:lnTo>
                    <a:pt x="50" y="128"/>
                  </a:lnTo>
                  <a:lnTo>
                    <a:pt x="54" y="132"/>
                  </a:lnTo>
                  <a:lnTo>
                    <a:pt x="56" y="132"/>
                  </a:lnTo>
                  <a:lnTo>
                    <a:pt x="58" y="132"/>
                  </a:lnTo>
                  <a:lnTo>
                    <a:pt x="60" y="130"/>
                  </a:lnTo>
                  <a:lnTo>
                    <a:pt x="66" y="130"/>
                  </a:lnTo>
                  <a:lnTo>
                    <a:pt x="68" y="132"/>
                  </a:lnTo>
                  <a:lnTo>
                    <a:pt x="72" y="130"/>
                  </a:lnTo>
                  <a:lnTo>
                    <a:pt x="76" y="132"/>
                  </a:lnTo>
                  <a:lnTo>
                    <a:pt x="80" y="132"/>
                  </a:lnTo>
                  <a:lnTo>
                    <a:pt x="84" y="134"/>
                  </a:lnTo>
                  <a:lnTo>
                    <a:pt x="86" y="136"/>
                  </a:lnTo>
                  <a:lnTo>
                    <a:pt x="86" y="134"/>
                  </a:lnTo>
                  <a:lnTo>
                    <a:pt x="86" y="130"/>
                  </a:lnTo>
                  <a:lnTo>
                    <a:pt x="86" y="126"/>
                  </a:lnTo>
                  <a:lnTo>
                    <a:pt x="86" y="124"/>
                  </a:lnTo>
                  <a:lnTo>
                    <a:pt x="90" y="122"/>
                  </a:lnTo>
                  <a:lnTo>
                    <a:pt x="94" y="118"/>
                  </a:lnTo>
                  <a:lnTo>
                    <a:pt x="96" y="118"/>
                  </a:lnTo>
                  <a:lnTo>
                    <a:pt x="96" y="118"/>
                  </a:lnTo>
                  <a:lnTo>
                    <a:pt x="98" y="118"/>
                  </a:lnTo>
                  <a:lnTo>
                    <a:pt x="102" y="120"/>
                  </a:lnTo>
                  <a:lnTo>
                    <a:pt x="104" y="120"/>
                  </a:lnTo>
                  <a:lnTo>
                    <a:pt x="106" y="118"/>
                  </a:lnTo>
                  <a:lnTo>
                    <a:pt x="108" y="118"/>
                  </a:lnTo>
                  <a:lnTo>
                    <a:pt x="116" y="124"/>
                  </a:lnTo>
                  <a:lnTo>
                    <a:pt x="118" y="124"/>
                  </a:lnTo>
                  <a:lnTo>
                    <a:pt x="122" y="124"/>
                  </a:lnTo>
                  <a:lnTo>
                    <a:pt x="126" y="124"/>
                  </a:lnTo>
                  <a:lnTo>
                    <a:pt x="124" y="122"/>
                  </a:lnTo>
                  <a:lnTo>
                    <a:pt x="126" y="120"/>
                  </a:lnTo>
                  <a:lnTo>
                    <a:pt x="134" y="114"/>
                  </a:lnTo>
                  <a:lnTo>
                    <a:pt x="134" y="114"/>
                  </a:lnTo>
                  <a:lnTo>
                    <a:pt x="134" y="110"/>
                  </a:lnTo>
                  <a:lnTo>
                    <a:pt x="136" y="108"/>
                  </a:lnTo>
                  <a:lnTo>
                    <a:pt x="132" y="108"/>
                  </a:lnTo>
                  <a:lnTo>
                    <a:pt x="128" y="104"/>
                  </a:lnTo>
                  <a:lnTo>
                    <a:pt x="128" y="98"/>
                  </a:lnTo>
                  <a:lnTo>
                    <a:pt x="124" y="96"/>
                  </a:lnTo>
                  <a:lnTo>
                    <a:pt x="126" y="92"/>
                  </a:lnTo>
                  <a:lnTo>
                    <a:pt x="130" y="92"/>
                  </a:lnTo>
                  <a:lnTo>
                    <a:pt x="130" y="88"/>
                  </a:lnTo>
                  <a:lnTo>
                    <a:pt x="128" y="86"/>
                  </a:lnTo>
                  <a:lnTo>
                    <a:pt x="128" y="84"/>
                  </a:lnTo>
                  <a:lnTo>
                    <a:pt x="128" y="82"/>
                  </a:lnTo>
                  <a:lnTo>
                    <a:pt x="128" y="82"/>
                  </a:lnTo>
                  <a:close/>
                  <a:moveTo>
                    <a:pt x="154" y="150"/>
                  </a:moveTo>
                  <a:lnTo>
                    <a:pt x="150" y="148"/>
                  </a:lnTo>
                  <a:lnTo>
                    <a:pt x="150" y="146"/>
                  </a:lnTo>
                  <a:lnTo>
                    <a:pt x="150" y="146"/>
                  </a:lnTo>
                  <a:lnTo>
                    <a:pt x="152" y="146"/>
                  </a:lnTo>
                  <a:lnTo>
                    <a:pt x="150" y="146"/>
                  </a:lnTo>
                  <a:lnTo>
                    <a:pt x="150" y="146"/>
                  </a:lnTo>
                  <a:lnTo>
                    <a:pt x="150" y="144"/>
                  </a:lnTo>
                  <a:lnTo>
                    <a:pt x="148" y="142"/>
                  </a:lnTo>
                  <a:lnTo>
                    <a:pt x="148" y="140"/>
                  </a:lnTo>
                  <a:lnTo>
                    <a:pt x="148" y="140"/>
                  </a:lnTo>
                  <a:lnTo>
                    <a:pt x="148" y="140"/>
                  </a:lnTo>
                  <a:lnTo>
                    <a:pt x="146" y="138"/>
                  </a:lnTo>
                  <a:lnTo>
                    <a:pt x="146" y="136"/>
                  </a:lnTo>
                  <a:lnTo>
                    <a:pt x="148" y="136"/>
                  </a:lnTo>
                  <a:lnTo>
                    <a:pt x="148" y="136"/>
                  </a:lnTo>
                  <a:lnTo>
                    <a:pt x="146" y="134"/>
                  </a:lnTo>
                  <a:lnTo>
                    <a:pt x="148" y="132"/>
                  </a:lnTo>
                  <a:lnTo>
                    <a:pt x="152" y="130"/>
                  </a:lnTo>
                  <a:lnTo>
                    <a:pt x="154" y="128"/>
                  </a:lnTo>
                  <a:lnTo>
                    <a:pt x="156" y="130"/>
                  </a:lnTo>
                  <a:lnTo>
                    <a:pt x="156" y="130"/>
                  </a:lnTo>
                  <a:lnTo>
                    <a:pt x="156" y="128"/>
                  </a:lnTo>
                  <a:lnTo>
                    <a:pt x="156" y="126"/>
                  </a:lnTo>
                  <a:lnTo>
                    <a:pt x="156" y="124"/>
                  </a:lnTo>
                  <a:lnTo>
                    <a:pt x="158" y="124"/>
                  </a:lnTo>
                  <a:lnTo>
                    <a:pt x="158" y="128"/>
                  </a:lnTo>
                  <a:lnTo>
                    <a:pt x="158" y="132"/>
                  </a:lnTo>
                  <a:lnTo>
                    <a:pt x="160" y="136"/>
                  </a:lnTo>
                  <a:lnTo>
                    <a:pt x="158" y="142"/>
                  </a:lnTo>
                  <a:lnTo>
                    <a:pt x="158" y="144"/>
                  </a:lnTo>
                  <a:lnTo>
                    <a:pt x="156" y="148"/>
                  </a:lnTo>
                  <a:lnTo>
                    <a:pt x="154" y="150"/>
                  </a:lnTo>
                  <a:close/>
                </a:path>
              </a:pathLst>
            </a:custGeom>
            <a:grpFill/>
            <a:ln w="6350">
              <a:solidFill>
                <a:srgbClr val="545454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/>
              <a:endParaRPr lang="en-US" sz="3448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348" name="Finland">
              <a:extLst>
                <a:ext uri="{FF2B5EF4-FFF2-40B4-BE49-F238E27FC236}">
                  <a16:creationId xmlns:a16="http://schemas.microsoft.com/office/drawing/2014/main" id="{D5ABB5CC-29B7-4B13-8FAB-337AD04DB31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91214" y="2377462"/>
              <a:ext cx="233491" cy="421049"/>
            </a:xfrm>
            <a:custGeom>
              <a:avLst/>
              <a:gdLst>
                <a:gd name="T0" fmla="*/ 112 w 122"/>
                <a:gd name="T1" fmla="*/ 182 h 220"/>
                <a:gd name="T2" fmla="*/ 114 w 122"/>
                <a:gd name="T3" fmla="*/ 148 h 220"/>
                <a:gd name="T4" fmla="*/ 106 w 122"/>
                <a:gd name="T5" fmla="*/ 124 h 220"/>
                <a:gd name="T6" fmla="*/ 100 w 122"/>
                <a:gd name="T7" fmla="*/ 110 h 220"/>
                <a:gd name="T8" fmla="*/ 98 w 122"/>
                <a:gd name="T9" fmla="*/ 84 h 220"/>
                <a:gd name="T10" fmla="*/ 94 w 122"/>
                <a:gd name="T11" fmla="*/ 54 h 220"/>
                <a:gd name="T12" fmla="*/ 78 w 122"/>
                <a:gd name="T13" fmla="*/ 42 h 220"/>
                <a:gd name="T14" fmla="*/ 76 w 122"/>
                <a:gd name="T15" fmla="*/ 24 h 220"/>
                <a:gd name="T16" fmla="*/ 78 w 122"/>
                <a:gd name="T17" fmla="*/ 8 h 220"/>
                <a:gd name="T18" fmla="*/ 60 w 122"/>
                <a:gd name="T19" fmla="*/ 0 h 220"/>
                <a:gd name="T20" fmla="*/ 50 w 122"/>
                <a:gd name="T21" fmla="*/ 6 h 220"/>
                <a:gd name="T22" fmla="*/ 48 w 122"/>
                <a:gd name="T23" fmla="*/ 22 h 220"/>
                <a:gd name="T24" fmla="*/ 40 w 122"/>
                <a:gd name="T25" fmla="*/ 30 h 220"/>
                <a:gd name="T26" fmla="*/ 24 w 122"/>
                <a:gd name="T27" fmla="*/ 34 h 220"/>
                <a:gd name="T28" fmla="*/ 6 w 122"/>
                <a:gd name="T29" fmla="*/ 20 h 220"/>
                <a:gd name="T30" fmla="*/ 0 w 122"/>
                <a:gd name="T31" fmla="*/ 26 h 220"/>
                <a:gd name="T32" fmla="*/ 16 w 122"/>
                <a:gd name="T33" fmla="*/ 38 h 220"/>
                <a:gd name="T34" fmla="*/ 26 w 122"/>
                <a:gd name="T35" fmla="*/ 44 h 220"/>
                <a:gd name="T36" fmla="*/ 30 w 122"/>
                <a:gd name="T37" fmla="*/ 58 h 220"/>
                <a:gd name="T38" fmla="*/ 34 w 122"/>
                <a:gd name="T39" fmla="*/ 70 h 220"/>
                <a:gd name="T40" fmla="*/ 36 w 122"/>
                <a:gd name="T41" fmla="*/ 90 h 220"/>
                <a:gd name="T42" fmla="*/ 44 w 122"/>
                <a:gd name="T43" fmla="*/ 100 h 220"/>
                <a:gd name="T44" fmla="*/ 54 w 122"/>
                <a:gd name="T45" fmla="*/ 112 h 220"/>
                <a:gd name="T46" fmla="*/ 56 w 122"/>
                <a:gd name="T47" fmla="*/ 118 h 220"/>
                <a:gd name="T48" fmla="*/ 44 w 122"/>
                <a:gd name="T49" fmla="*/ 124 h 220"/>
                <a:gd name="T50" fmla="*/ 36 w 122"/>
                <a:gd name="T51" fmla="*/ 134 h 220"/>
                <a:gd name="T52" fmla="*/ 34 w 122"/>
                <a:gd name="T53" fmla="*/ 144 h 220"/>
                <a:gd name="T54" fmla="*/ 26 w 122"/>
                <a:gd name="T55" fmla="*/ 146 h 220"/>
                <a:gd name="T56" fmla="*/ 24 w 122"/>
                <a:gd name="T57" fmla="*/ 154 h 220"/>
                <a:gd name="T58" fmla="*/ 18 w 122"/>
                <a:gd name="T59" fmla="*/ 156 h 220"/>
                <a:gd name="T60" fmla="*/ 16 w 122"/>
                <a:gd name="T61" fmla="*/ 166 h 220"/>
                <a:gd name="T62" fmla="*/ 18 w 122"/>
                <a:gd name="T63" fmla="*/ 174 h 220"/>
                <a:gd name="T64" fmla="*/ 24 w 122"/>
                <a:gd name="T65" fmla="*/ 188 h 220"/>
                <a:gd name="T66" fmla="*/ 22 w 122"/>
                <a:gd name="T67" fmla="*/ 202 h 220"/>
                <a:gd name="T68" fmla="*/ 30 w 122"/>
                <a:gd name="T69" fmla="*/ 206 h 220"/>
                <a:gd name="T70" fmla="*/ 38 w 122"/>
                <a:gd name="T71" fmla="*/ 210 h 220"/>
                <a:gd name="T72" fmla="*/ 42 w 122"/>
                <a:gd name="T73" fmla="*/ 220 h 220"/>
                <a:gd name="T74" fmla="*/ 50 w 122"/>
                <a:gd name="T75" fmla="*/ 216 h 220"/>
                <a:gd name="T76" fmla="*/ 68 w 122"/>
                <a:gd name="T77" fmla="*/ 210 h 220"/>
                <a:gd name="T78" fmla="*/ 72 w 122"/>
                <a:gd name="T79" fmla="*/ 208 h 220"/>
                <a:gd name="T80" fmla="*/ 76 w 122"/>
                <a:gd name="T81" fmla="*/ 208 h 220"/>
                <a:gd name="T82" fmla="*/ 86 w 122"/>
                <a:gd name="T83" fmla="*/ 204 h 220"/>
                <a:gd name="T84" fmla="*/ 92 w 122"/>
                <a:gd name="T85" fmla="*/ 204 h 220"/>
                <a:gd name="T86" fmla="*/ 50 w 122"/>
                <a:gd name="T87" fmla="*/ 114 h 220"/>
                <a:gd name="T88" fmla="*/ 52 w 122"/>
                <a:gd name="T89" fmla="*/ 112 h 220"/>
                <a:gd name="T90" fmla="*/ 16 w 122"/>
                <a:gd name="T91" fmla="*/ 150 h 220"/>
                <a:gd name="T92" fmla="*/ 16 w 122"/>
                <a:gd name="T93" fmla="*/ 154 h 220"/>
                <a:gd name="T94" fmla="*/ 38 w 122"/>
                <a:gd name="T95" fmla="*/ 216 h 220"/>
                <a:gd name="T96" fmla="*/ 38 w 122"/>
                <a:gd name="T97" fmla="*/ 212 h 220"/>
                <a:gd name="T98" fmla="*/ 32 w 122"/>
                <a:gd name="T99" fmla="*/ 210 h 220"/>
                <a:gd name="T100" fmla="*/ 22 w 122"/>
                <a:gd name="T101" fmla="*/ 208 h 220"/>
                <a:gd name="T102" fmla="*/ 6 w 122"/>
                <a:gd name="T103" fmla="*/ 210 h 220"/>
                <a:gd name="T104" fmla="*/ 12 w 122"/>
                <a:gd name="T105" fmla="*/ 210 h 220"/>
                <a:gd name="T106" fmla="*/ 14 w 122"/>
                <a:gd name="T107" fmla="*/ 216 h 220"/>
                <a:gd name="T108" fmla="*/ 6 w 122"/>
                <a:gd name="T109" fmla="*/ 21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22" h="220">
                  <a:moveTo>
                    <a:pt x="96" y="204"/>
                  </a:moveTo>
                  <a:lnTo>
                    <a:pt x="96" y="200"/>
                  </a:lnTo>
                  <a:lnTo>
                    <a:pt x="102" y="194"/>
                  </a:lnTo>
                  <a:lnTo>
                    <a:pt x="104" y="194"/>
                  </a:lnTo>
                  <a:lnTo>
                    <a:pt x="108" y="188"/>
                  </a:lnTo>
                  <a:lnTo>
                    <a:pt x="112" y="182"/>
                  </a:lnTo>
                  <a:lnTo>
                    <a:pt x="114" y="176"/>
                  </a:lnTo>
                  <a:lnTo>
                    <a:pt x="120" y="168"/>
                  </a:lnTo>
                  <a:lnTo>
                    <a:pt x="122" y="160"/>
                  </a:lnTo>
                  <a:lnTo>
                    <a:pt x="122" y="156"/>
                  </a:lnTo>
                  <a:lnTo>
                    <a:pt x="116" y="150"/>
                  </a:lnTo>
                  <a:lnTo>
                    <a:pt x="114" y="148"/>
                  </a:lnTo>
                  <a:lnTo>
                    <a:pt x="108" y="140"/>
                  </a:lnTo>
                  <a:lnTo>
                    <a:pt x="108" y="136"/>
                  </a:lnTo>
                  <a:lnTo>
                    <a:pt x="110" y="134"/>
                  </a:lnTo>
                  <a:lnTo>
                    <a:pt x="110" y="130"/>
                  </a:lnTo>
                  <a:lnTo>
                    <a:pt x="106" y="126"/>
                  </a:lnTo>
                  <a:lnTo>
                    <a:pt x="106" y="124"/>
                  </a:lnTo>
                  <a:lnTo>
                    <a:pt x="106" y="120"/>
                  </a:lnTo>
                  <a:lnTo>
                    <a:pt x="106" y="118"/>
                  </a:lnTo>
                  <a:lnTo>
                    <a:pt x="106" y="116"/>
                  </a:lnTo>
                  <a:lnTo>
                    <a:pt x="102" y="116"/>
                  </a:lnTo>
                  <a:lnTo>
                    <a:pt x="100" y="114"/>
                  </a:lnTo>
                  <a:lnTo>
                    <a:pt x="100" y="110"/>
                  </a:lnTo>
                  <a:lnTo>
                    <a:pt x="102" y="108"/>
                  </a:lnTo>
                  <a:lnTo>
                    <a:pt x="100" y="106"/>
                  </a:lnTo>
                  <a:lnTo>
                    <a:pt x="100" y="104"/>
                  </a:lnTo>
                  <a:lnTo>
                    <a:pt x="100" y="96"/>
                  </a:lnTo>
                  <a:lnTo>
                    <a:pt x="102" y="96"/>
                  </a:lnTo>
                  <a:lnTo>
                    <a:pt x="98" y="84"/>
                  </a:lnTo>
                  <a:lnTo>
                    <a:pt x="92" y="74"/>
                  </a:lnTo>
                  <a:lnTo>
                    <a:pt x="92" y="70"/>
                  </a:lnTo>
                  <a:lnTo>
                    <a:pt x="88" y="68"/>
                  </a:lnTo>
                  <a:lnTo>
                    <a:pt x="90" y="62"/>
                  </a:lnTo>
                  <a:lnTo>
                    <a:pt x="92" y="58"/>
                  </a:lnTo>
                  <a:lnTo>
                    <a:pt x="94" y="54"/>
                  </a:lnTo>
                  <a:lnTo>
                    <a:pt x="92" y="52"/>
                  </a:lnTo>
                  <a:lnTo>
                    <a:pt x="86" y="48"/>
                  </a:lnTo>
                  <a:lnTo>
                    <a:pt x="86" y="46"/>
                  </a:lnTo>
                  <a:lnTo>
                    <a:pt x="84" y="44"/>
                  </a:lnTo>
                  <a:lnTo>
                    <a:pt x="80" y="42"/>
                  </a:lnTo>
                  <a:lnTo>
                    <a:pt x="78" y="42"/>
                  </a:lnTo>
                  <a:lnTo>
                    <a:pt x="76" y="36"/>
                  </a:lnTo>
                  <a:lnTo>
                    <a:pt x="74" y="34"/>
                  </a:lnTo>
                  <a:lnTo>
                    <a:pt x="76" y="30"/>
                  </a:lnTo>
                  <a:lnTo>
                    <a:pt x="76" y="26"/>
                  </a:lnTo>
                  <a:lnTo>
                    <a:pt x="74" y="26"/>
                  </a:lnTo>
                  <a:lnTo>
                    <a:pt x="76" y="24"/>
                  </a:lnTo>
                  <a:lnTo>
                    <a:pt x="80" y="24"/>
                  </a:lnTo>
                  <a:lnTo>
                    <a:pt x="78" y="18"/>
                  </a:lnTo>
                  <a:lnTo>
                    <a:pt x="82" y="14"/>
                  </a:lnTo>
                  <a:lnTo>
                    <a:pt x="82" y="12"/>
                  </a:lnTo>
                  <a:lnTo>
                    <a:pt x="78" y="10"/>
                  </a:lnTo>
                  <a:lnTo>
                    <a:pt x="78" y="8"/>
                  </a:lnTo>
                  <a:lnTo>
                    <a:pt x="74" y="6"/>
                  </a:lnTo>
                  <a:lnTo>
                    <a:pt x="72" y="6"/>
                  </a:lnTo>
                  <a:lnTo>
                    <a:pt x="70" y="4"/>
                  </a:lnTo>
                  <a:lnTo>
                    <a:pt x="66" y="0"/>
                  </a:lnTo>
                  <a:lnTo>
                    <a:pt x="64" y="0"/>
                  </a:lnTo>
                  <a:lnTo>
                    <a:pt x="60" y="0"/>
                  </a:lnTo>
                  <a:lnTo>
                    <a:pt x="58" y="2"/>
                  </a:lnTo>
                  <a:lnTo>
                    <a:pt x="58" y="2"/>
                  </a:lnTo>
                  <a:lnTo>
                    <a:pt x="56" y="2"/>
                  </a:lnTo>
                  <a:lnTo>
                    <a:pt x="52" y="2"/>
                  </a:lnTo>
                  <a:lnTo>
                    <a:pt x="50" y="4"/>
                  </a:lnTo>
                  <a:lnTo>
                    <a:pt x="50" y="6"/>
                  </a:lnTo>
                  <a:lnTo>
                    <a:pt x="48" y="8"/>
                  </a:lnTo>
                  <a:lnTo>
                    <a:pt x="46" y="8"/>
                  </a:lnTo>
                  <a:lnTo>
                    <a:pt x="48" y="10"/>
                  </a:lnTo>
                  <a:lnTo>
                    <a:pt x="48" y="12"/>
                  </a:lnTo>
                  <a:lnTo>
                    <a:pt x="46" y="18"/>
                  </a:lnTo>
                  <a:lnTo>
                    <a:pt x="48" y="22"/>
                  </a:lnTo>
                  <a:lnTo>
                    <a:pt x="48" y="24"/>
                  </a:lnTo>
                  <a:lnTo>
                    <a:pt x="48" y="26"/>
                  </a:lnTo>
                  <a:lnTo>
                    <a:pt x="46" y="28"/>
                  </a:lnTo>
                  <a:lnTo>
                    <a:pt x="44" y="28"/>
                  </a:lnTo>
                  <a:lnTo>
                    <a:pt x="42" y="28"/>
                  </a:lnTo>
                  <a:lnTo>
                    <a:pt x="40" y="30"/>
                  </a:lnTo>
                  <a:lnTo>
                    <a:pt x="38" y="32"/>
                  </a:lnTo>
                  <a:lnTo>
                    <a:pt x="36" y="32"/>
                  </a:lnTo>
                  <a:lnTo>
                    <a:pt x="32" y="30"/>
                  </a:lnTo>
                  <a:lnTo>
                    <a:pt x="30" y="30"/>
                  </a:lnTo>
                  <a:lnTo>
                    <a:pt x="28" y="32"/>
                  </a:lnTo>
                  <a:lnTo>
                    <a:pt x="24" y="34"/>
                  </a:lnTo>
                  <a:lnTo>
                    <a:pt x="18" y="34"/>
                  </a:lnTo>
                  <a:lnTo>
                    <a:pt x="16" y="32"/>
                  </a:lnTo>
                  <a:lnTo>
                    <a:pt x="14" y="30"/>
                  </a:lnTo>
                  <a:lnTo>
                    <a:pt x="12" y="28"/>
                  </a:lnTo>
                  <a:lnTo>
                    <a:pt x="8" y="22"/>
                  </a:lnTo>
                  <a:lnTo>
                    <a:pt x="6" y="20"/>
                  </a:lnTo>
                  <a:lnTo>
                    <a:pt x="2" y="20"/>
                  </a:lnTo>
                  <a:lnTo>
                    <a:pt x="2" y="20"/>
                  </a:lnTo>
                  <a:lnTo>
                    <a:pt x="2" y="24"/>
                  </a:lnTo>
                  <a:lnTo>
                    <a:pt x="2" y="26"/>
                  </a:lnTo>
                  <a:lnTo>
                    <a:pt x="0" y="26"/>
                  </a:lnTo>
                  <a:lnTo>
                    <a:pt x="0" y="26"/>
                  </a:lnTo>
                  <a:lnTo>
                    <a:pt x="0" y="26"/>
                  </a:lnTo>
                  <a:lnTo>
                    <a:pt x="2" y="28"/>
                  </a:lnTo>
                  <a:lnTo>
                    <a:pt x="4" y="30"/>
                  </a:lnTo>
                  <a:lnTo>
                    <a:pt x="8" y="34"/>
                  </a:lnTo>
                  <a:lnTo>
                    <a:pt x="12" y="38"/>
                  </a:lnTo>
                  <a:lnTo>
                    <a:pt x="16" y="38"/>
                  </a:lnTo>
                  <a:lnTo>
                    <a:pt x="18" y="38"/>
                  </a:lnTo>
                  <a:lnTo>
                    <a:pt x="20" y="40"/>
                  </a:lnTo>
                  <a:lnTo>
                    <a:pt x="22" y="42"/>
                  </a:lnTo>
                  <a:lnTo>
                    <a:pt x="24" y="44"/>
                  </a:lnTo>
                  <a:lnTo>
                    <a:pt x="24" y="44"/>
                  </a:lnTo>
                  <a:lnTo>
                    <a:pt x="26" y="44"/>
                  </a:lnTo>
                  <a:lnTo>
                    <a:pt x="28" y="48"/>
                  </a:lnTo>
                  <a:lnTo>
                    <a:pt x="30" y="48"/>
                  </a:lnTo>
                  <a:lnTo>
                    <a:pt x="30" y="48"/>
                  </a:lnTo>
                  <a:lnTo>
                    <a:pt x="30" y="52"/>
                  </a:lnTo>
                  <a:lnTo>
                    <a:pt x="30" y="56"/>
                  </a:lnTo>
                  <a:lnTo>
                    <a:pt x="30" y="58"/>
                  </a:lnTo>
                  <a:lnTo>
                    <a:pt x="30" y="60"/>
                  </a:lnTo>
                  <a:lnTo>
                    <a:pt x="32" y="60"/>
                  </a:lnTo>
                  <a:lnTo>
                    <a:pt x="34" y="64"/>
                  </a:lnTo>
                  <a:lnTo>
                    <a:pt x="32" y="66"/>
                  </a:lnTo>
                  <a:lnTo>
                    <a:pt x="32" y="68"/>
                  </a:lnTo>
                  <a:lnTo>
                    <a:pt x="34" y="70"/>
                  </a:lnTo>
                  <a:lnTo>
                    <a:pt x="34" y="76"/>
                  </a:lnTo>
                  <a:lnTo>
                    <a:pt x="34" y="76"/>
                  </a:lnTo>
                  <a:lnTo>
                    <a:pt x="34" y="78"/>
                  </a:lnTo>
                  <a:lnTo>
                    <a:pt x="34" y="84"/>
                  </a:lnTo>
                  <a:lnTo>
                    <a:pt x="34" y="86"/>
                  </a:lnTo>
                  <a:lnTo>
                    <a:pt x="36" y="90"/>
                  </a:lnTo>
                  <a:lnTo>
                    <a:pt x="38" y="90"/>
                  </a:lnTo>
                  <a:lnTo>
                    <a:pt x="40" y="94"/>
                  </a:lnTo>
                  <a:lnTo>
                    <a:pt x="40" y="96"/>
                  </a:lnTo>
                  <a:lnTo>
                    <a:pt x="40" y="98"/>
                  </a:lnTo>
                  <a:lnTo>
                    <a:pt x="42" y="100"/>
                  </a:lnTo>
                  <a:lnTo>
                    <a:pt x="44" y="100"/>
                  </a:lnTo>
                  <a:lnTo>
                    <a:pt x="46" y="102"/>
                  </a:lnTo>
                  <a:lnTo>
                    <a:pt x="50" y="102"/>
                  </a:lnTo>
                  <a:lnTo>
                    <a:pt x="54" y="104"/>
                  </a:lnTo>
                  <a:lnTo>
                    <a:pt x="52" y="106"/>
                  </a:lnTo>
                  <a:lnTo>
                    <a:pt x="54" y="108"/>
                  </a:lnTo>
                  <a:lnTo>
                    <a:pt x="54" y="112"/>
                  </a:lnTo>
                  <a:lnTo>
                    <a:pt x="52" y="112"/>
                  </a:lnTo>
                  <a:lnTo>
                    <a:pt x="56" y="116"/>
                  </a:lnTo>
                  <a:lnTo>
                    <a:pt x="54" y="114"/>
                  </a:lnTo>
                  <a:lnTo>
                    <a:pt x="52" y="116"/>
                  </a:lnTo>
                  <a:lnTo>
                    <a:pt x="56" y="118"/>
                  </a:lnTo>
                  <a:lnTo>
                    <a:pt x="56" y="118"/>
                  </a:lnTo>
                  <a:lnTo>
                    <a:pt x="52" y="118"/>
                  </a:lnTo>
                  <a:lnTo>
                    <a:pt x="50" y="118"/>
                  </a:lnTo>
                  <a:lnTo>
                    <a:pt x="46" y="120"/>
                  </a:lnTo>
                  <a:lnTo>
                    <a:pt x="46" y="122"/>
                  </a:lnTo>
                  <a:lnTo>
                    <a:pt x="44" y="124"/>
                  </a:lnTo>
                  <a:lnTo>
                    <a:pt x="44" y="124"/>
                  </a:lnTo>
                  <a:lnTo>
                    <a:pt x="44" y="126"/>
                  </a:lnTo>
                  <a:lnTo>
                    <a:pt x="38" y="130"/>
                  </a:lnTo>
                  <a:lnTo>
                    <a:pt x="38" y="134"/>
                  </a:lnTo>
                  <a:lnTo>
                    <a:pt x="38" y="134"/>
                  </a:lnTo>
                  <a:lnTo>
                    <a:pt x="38" y="132"/>
                  </a:lnTo>
                  <a:lnTo>
                    <a:pt x="36" y="134"/>
                  </a:lnTo>
                  <a:lnTo>
                    <a:pt x="36" y="136"/>
                  </a:lnTo>
                  <a:lnTo>
                    <a:pt x="36" y="138"/>
                  </a:lnTo>
                  <a:lnTo>
                    <a:pt x="34" y="138"/>
                  </a:lnTo>
                  <a:lnTo>
                    <a:pt x="32" y="140"/>
                  </a:lnTo>
                  <a:lnTo>
                    <a:pt x="32" y="144"/>
                  </a:lnTo>
                  <a:lnTo>
                    <a:pt x="34" y="144"/>
                  </a:lnTo>
                  <a:lnTo>
                    <a:pt x="32" y="144"/>
                  </a:lnTo>
                  <a:lnTo>
                    <a:pt x="30" y="142"/>
                  </a:lnTo>
                  <a:lnTo>
                    <a:pt x="30" y="142"/>
                  </a:lnTo>
                  <a:lnTo>
                    <a:pt x="28" y="146"/>
                  </a:lnTo>
                  <a:lnTo>
                    <a:pt x="28" y="146"/>
                  </a:lnTo>
                  <a:lnTo>
                    <a:pt x="26" y="146"/>
                  </a:lnTo>
                  <a:lnTo>
                    <a:pt x="26" y="146"/>
                  </a:lnTo>
                  <a:lnTo>
                    <a:pt x="28" y="148"/>
                  </a:lnTo>
                  <a:lnTo>
                    <a:pt x="28" y="150"/>
                  </a:lnTo>
                  <a:lnTo>
                    <a:pt x="26" y="152"/>
                  </a:lnTo>
                  <a:lnTo>
                    <a:pt x="26" y="152"/>
                  </a:lnTo>
                  <a:lnTo>
                    <a:pt x="24" y="154"/>
                  </a:lnTo>
                  <a:lnTo>
                    <a:pt x="22" y="152"/>
                  </a:lnTo>
                  <a:lnTo>
                    <a:pt x="22" y="152"/>
                  </a:lnTo>
                  <a:lnTo>
                    <a:pt x="20" y="152"/>
                  </a:lnTo>
                  <a:lnTo>
                    <a:pt x="18" y="152"/>
                  </a:lnTo>
                  <a:lnTo>
                    <a:pt x="20" y="154"/>
                  </a:lnTo>
                  <a:lnTo>
                    <a:pt x="18" y="156"/>
                  </a:lnTo>
                  <a:lnTo>
                    <a:pt x="18" y="158"/>
                  </a:lnTo>
                  <a:lnTo>
                    <a:pt x="18" y="160"/>
                  </a:lnTo>
                  <a:lnTo>
                    <a:pt x="16" y="160"/>
                  </a:lnTo>
                  <a:lnTo>
                    <a:pt x="16" y="162"/>
                  </a:lnTo>
                  <a:lnTo>
                    <a:pt x="16" y="166"/>
                  </a:lnTo>
                  <a:lnTo>
                    <a:pt x="16" y="166"/>
                  </a:lnTo>
                  <a:lnTo>
                    <a:pt x="16" y="168"/>
                  </a:lnTo>
                  <a:lnTo>
                    <a:pt x="16" y="170"/>
                  </a:lnTo>
                  <a:lnTo>
                    <a:pt x="18" y="168"/>
                  </a:lnTo>
                  <a:lnTo>
                    <a:pt x="20" y="170"/>
                  </a:lnTo>
                  <a:lnTo>
                    <a:pt x="20" y="174"/>
                  </a:lnTo>
                  <a:lnTo>
                    <a:pt x="18" y="174"/>
                  </a:lnTo>
                  <a:lnTo>
                    <a:pt x="20" y="176"/>
                  </a:lnTo>
                  <a:lnTo>
                    <a:pt x="18" y="178"/>
                  </a:lnTo>
                  <a:lnTo>
                    <a:pt x="22" y="182"/>
                  </a:lnTo>
                  <a:lnTo>
                    <a:pt x="22" y="182"/>
                  </a:lnTo>
                  <a:lnTo>
                    <a:pt x="22" y="184"/>
                  </a:lnTo>
                  <a:lnTo>
                    <a:pt x="24" y="188"/>
                  </a:lnTo>
                  <a:lnTo>
                    <a:pt x="22" y="188"/>
                  </a:lnTo>
                  <a:lnTo>
                    <a:pt x="22" y="192"/>
                  </a:lnTo>
                  <a:lnTo>
                    <a:pt x="22" y="194"/>
                  </a:lnTo>
                  <a:lnTo>
                    <a:pt x="22" y="198"/>
                  </a:lnTo>
                  <a:lnTo>
                    <a:pt x="22" y="200"/>
                  </a:lnTo>
                  <a:lnTo>
                    <a:pt x="22" y="202"/>
                  </a:lnTo>
                  <a:lnTo>
                    <a:pt x="22" y="204"/>
                  </a:lnTo>
                  <a:lnTo>
                    <a:pt x="22" y="206"/>
                  </a:lnTo>
                  <a:lnTo>
                    <a:pt x="26" y="204"/>
                  </a:lnTo>
                  <a:lnTo>
                    <a:pt x="26" y="206"/>
                  </a:lnTo>
                  <a:lnTo>
                    <a:pt x="28" y="204"/>
                  </a:lnTo>
                  <a:lnTo>
                    <a:pt x="30" y="206"/>
                  </a:lnTo>
                  <a:lnTo>
                    <a:pt x="32" y="206"/>
                  </a:lnTo>
                  <a:lnTo>
                    <a:pt x="34" y="208"/>
                  </a:lnTo>
                  <a:lnTo>
                    <a:pt x="38" y="208"/>
                  </a:lnTo>
                  <a:lnTo>
                    <a:pt x="38" y="208"/>
                  </a:lnTo>
                  <a:lnTo>
                    <a:pt x="38" y="210"/>
                  </a:lnTo>
                  <a:lnTo>
                    <a:pt x="38" y="210"/>
                  </a:lnTo>
                  <a:lnTo>
                    <a:pt x="42" y="208"/>
                  </a:lnTo>
                  <a:lnTo>
                    <a:pt x="42" y="210"/>
                  </a:lnTo>
                  <a:lnTo>
                    <a:pt x="40" y="212"/>
                  </a:lnTo>
                  <a:lnTo>
                    <a:pt x="44" y="216"/>
                  </a:lnTo>
                  <a:lnTo>
                    <a:pt x="44" y="218"/>
                  </a:lnTo>
                  <a:lnTo>
                    <a:pt x="42" y="220"/>
                  </a:lnTo>
                  <a:lnTo>
                    <a:pt x="44" y="220"/>
                  </a:lnTo>
                  <a:lnTo>
                    <a:pt x="44" y="216"/>
                  </a:lnTo>
                  <a:lnTo>
                    <a:pt x="46" y="216"/>
                  </a:lnTo>
                  <a:lnTo>
                    <a:pt x="46" y="218"/>
                  </a:lnTo>
                  <a:lnTo>
                    <a:pt x="48" y="216"/>
                  </a:lnTo>
                  <a:lnTo>
                    <a:pt x="50" y="216"/>
                  </a:lnTo>
                  <a:lnTo>
                    <a:pt x="54" y="214"/>
                  </a:lnTo>
                  <a:lnTo>
                    <a:pt x="58" y="214"/>
                  </a:lnTo>
                  <a:lnTo>
                    <a:pt x="62" y="210"/>
                  </a:lnTo>
                  <a:lnTo>
                    <a:pt x="62" y="208"/>
                  </a:lnTo>
                  <a:lnTo>
                    <a:pt x="64" y="210"/>
                  </a:lnTo>
                  <a:lnTo>
                    <a:pt x="68" y="210"/>
                  </a:lnTo>
                  <a:lnTo>
                    <a:pt x="70" y="206"/>
                  </a:lnTo>
                  <a:lnTo>
                    <a:pt x="70" y="208"/>
                  </a:lnTo>
                  <a:lnTo>
                    <a:pt x="68" y="210"/>
                  </a:lnTo>
                  <a:lnTo>
                    <a:pt x="70" y="210"/>
                  </a:lnTo>
                  <a:lnTo>
                    <a:pt x="72" y="208"/>
                  </a:lnTo>
                  <a:lnTo>
                    <a:pt x="72" y="208"/>
                  </a:lnTo>
                  <a:lnTo>
                    <a:pt x="72" y="206"/>
                  </a:lnTo>
                  <a:lnTo>
                    <a:pt x="72" y="204"/>
                  </a:lnTo>
                  <a:lnTo>
                    <a:pt x="74" y="206"/>
                  </a:lnTo>
                  <a:lnTo>
                    <a:pt x="74" y="206"/>
                  </a:lnTo>
                  <a:lnTo>
                    <a:pt x="76" y="204"/>
                  </a:lnTo>
                  <a:lnTo>
                    <a:pt x="76" y="208"/>
                  </a:lnTo>
                  <a:lnTo>
                    <a:pt x="78" y="208"/>
                  </a:lnTo>
                  <a:lnTo>
                    <a:pt x="78" y="206"/>
                  </a:lnTo>
                  <a:lnTo>
                    <a:pt x="80" y="206"/>
                  </a:lnTo>
                  <a:lnTo>
                    <a:pt x="80" y="208"/>
                  </a:lnTo>
                  <a:lnTo>
                    <a:pt x="82" y="206"/>
                  </a:lnTo>
                  <a:lnTo>
                    <a:pt x="86" y="204"/>
                  </a:lnTo>
                  <a:lnTo>
                    <a:pt x="86" y="206"/>
                  </a:lnTo>
                  <a:lnTo>
                    <a:pt x="90" y="206"/>
                  </a:lnTo>
                  <a:lnTo>
                    <a:pt x="92" y="204"/>
                  </a:lnTo>
                  <a:lnTo>
                    <a:pt x="90" y="204"/>
                  </a:lnTo>
                  <a:lnTo>
                    <a:pt x="92" y="202"/>
                  </a:lnTo>
                  <a:lnTo>
                    <a:pt x="92" y="204"/>
                  </a:lnTo>
                  <a:lnTo>
                    <a:pt x="92" y="206"/>
                  </a:lnTo>
                  <a:lnTo>
                    <a:pt x="96" y="206"/>
                  </a:lnTo>
                  <a:lnTo>
                    <a:pt x="96" y="206"/>
                  </a:lnTo>
                  <a:lnTo>
                    <a:pt x="96" y="204"/>
                  </a:lnTo>
                  <a:lnTo>
                    <a:pt x="96" y="204"/>
                  </a:lnTo>
                  <a:close/>
                  <a:moveTo>
                    <a:pt x="50" y="114"/>
                  </a:moveTo>
                  <a:lnTo>
                    <a:pt x="50" y="116"/>
                  </a:lnTo>
                  <a:lnTo>
                    <a:pt x="48" y="116"/>
                  </a:lnTo>
                  <a:lnTo>
                    <a:pt x="46" y="112"/>
                  </a:lnTo>
                  <a:lnTo>
                    <a:pt x="48" y="112"/>
                  </a:lnTo>
                  <a:lnTo>
                    <a:pt x="52" y="112"/>
                  </a:lnTo>
                  <a:lnTo>
                    <a:pt x="52" y="112"/>
                  </a:lnTo>
                  <a:lnTo>
                    <a:pt x="50" y="112"/>
                  </a:lnTo>
                  <a:lnTo>
                    <a:pt x="50" y="114"/>
                  </a:lnTo>
                  <a:close/>
                  <a:moveTo>
                    <a:pt x="16" y="150"/>
                  </a:moveTo>
                  <a:lnTo>
                    <a:pt x="16" y="148"/>
                  </a:lnTo>
                  <a:lnTo>
                    <a:pt x="18" y="148"/>
                  </a:lnTo>
                  <a:lnTo>
                    <a:pt x="16" y="150"/>
                  </a:lnTo>
                  <a:lnTo>
                    <a:pt x="16" y="150"/>
                  </a:lnTo>
                  <a:close/>
                  <a:moveTo>
                    <a:pt x="16" y="150"/>
                  </a:moveTo>
                  <a:lnTo>
                    <a:pt x="16" y="152"/>
                  </a:lnTo>
                  <a:lnTo>
                    <a:pt x="18" y="152"/>
                  </a:lnTo>
                  <a:lnTo>
                    <a:pt x="18" y="152"/>
                  </a:lnTo>
                  <a:lnTo>
                    <a:pt x="16" y="154"/>
                  </a:lnTo>
                  <a:lnTo>
                    <a:pt x="14" y="152"/>
                  </a:lnTo>
                  <a:lnTo>
                    <a:pt x="16" y="150"/>
                  </a:lnTo>
                  <a:close/>
                  <a:moveTo>
                    <a:pt x="40" y="216"/>
                  </a:moveTo>
                  <a:lnTo>
                    <a:pt x="40" y="216"/>
                  </a:lnTo>
                  <a:lnTo>
                    <a:pt x="40" y="218"/>
                  </a:lnTo>
                  <a:lnTo>
                    <a:pt x="38" y="216"/>
                  </a:lnTo>
                  <a:lnTo>
                    <a:pt x="40" y="216"/>
                  </a:lnTo>
                  <a:lnTo>
                    <a:pt x="40" y="216"/>
                  </a:lnTo>
                  <a:close/>
                  <a:moveTo>
                    <a:pt x="38" y="212"/>
                  </a:moveTo>
                  <a:lnTo>
                    <a:pt x="38" y="214"/>
                  </a:lnTo>
                  <a:lnTo>
                    <a:pt x="38" y="214"/>
                  </a:lnTo>
                  <a:lnTo>
                    <a:pt x="38" y="212"/>
                  </a:lnTo>
                  <a:close/>
                  <a:moveTo>
                    <a:pt x="32" y="210"/>
                  </a:moveTo>
                  <a:lnTo>
                    <a:pt x="36" y="210"/>
                  </a:lnTo>
                  <a:lnTo>
                    <a:pt x="36" y="210"/>
                  </a:lnTo>
                  <a:lnTo>
                    <a:pt x="34" y="212"/>
                  </a:lnTo>
                  <a:lnTo>
                    <a:pt x="32" y="212"/>
                  </a:lnTo>
                  <a:lnTo>
                    <a:pt x="32" y="210"/>
                  </a:lnTo>
                  <a:close/>
                  <a:moveTo>
                    <a:pt x="28" y="206"/>
                  </a:moveTo>
                  <a:lnTo>
                    <a:pt x="30" y="208"/>
                  </a:lnTo>
                  <a:lnTo>
                    <a:pt x="28" y="208"/>
                  </a:lnTo>
                  <a:lnTo>
                    <a:pt x="28" y="208"/>
                  </a:lnTo>
                  <a:lnTo>
                    <a:pt x="28" y="206"/>
                  </a:lnTo>
                  <a:close/>
                  <a:moveTo>
                    <a:pt x="22" y="208"/>
                  </a:moveTo>
                  <a:lnTo>
                    <a:pt x="24" y="208"/>
                  </a:lnTo>
                  <a:lnTo>
                    <a:pt x="22" y="208"/>
                  </a:lnTo>
                  <a:lnTo>
                    <a:pt x="22" y="208"/>
                  </a:lnTo>
                  <a:lnTo>
                    <a:pt x="22" y="208"/>
                  </a:lnTo>
                  <a:lnTo>
                    <a:pt x="22" y="208"/>
                  </a:lnTo>
                  <a:close/>
                  <a:moveTo>
                    <a:pt x="6" y="210"/>
                  </a:moveTo>
                  <a:lnTo>
                    <a:pt x="8" y="212"/>
                  </a:lnTo>
                  <a:lnTo>
                    <a:pt x="10" y="210"/>
                  </a:lnTo>
                  <a:lnTo>
                    <a:pt x="6" y="208"/>
                  </a:lnTo>
                  <a:lnTo>
                    <a:pt x="8" y="208"/>
                  </a:lnTo>
                  <a:lnTo>
                    <a:pt x="8" y="208"/>
                  </a:lnTo>
                  <a:lnTo>
                    <a:pt x="12" y="210"/>
                  </a:lnTo>
                  <a:lnTo>
                    <a:pt x="12" y="212"/>
                  </a:lnTo>
                  <a:lnTo>
                    <a:pt x="10" y="212"/>
                  </a:lnTo>
                  <a:lnTo>
                    <a:pt x="10" y="212"/>
                  </a:lnTo>
                  <a:lnTo>
                    <a:pt x="10" y="214"/>
                  </a:lnTo>
                  <a:lnTo>
                    <a:pt x="12" y="214"/>
                  </a:lnTo>
                  <a:lnTo>
                    <a:pt x="14" y="216"/>
                  </a:lnTo>
                  <a:lnTo>
                    <a:pt x="12" y="218"/>
                  </a:lnTo>
                  <a:lnTo>
                    <a:pt x="10" y="216"/>
                  </a:lnTo>
                  <a:lnTo>
                    <a:pt x="8" y="214"/>
                  </a:lnTo>
                  <a:lnTo>
                    <a:pt x="6" y="212"/>
                  </a:lnTo>
                  <a:lnTo>
                    <a:pt x="4" y="212"/>
                  </a:lnTo>
                  <a:lnTo>
                    <a:pt x="6" y="210"/>
                  </a:lnTo>
                  <a:close/>
                </a:path>
              </a:pathLst>
            </a:custGeom>
            <a:grpFill/>
            <a:ln w="6350">
              <a:solidFill>
                <a:srgbClr val="545454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/>
              <a:endParaRPr lang="en-US" sz="3448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349" name="Faroe Islands">
              <a:extLst>
                <a:ext uri="{FF2B5EF4-FFF2-40B4-BE49-F238E27FC236}">
                  <a16:creationId xmlns:a16="http://schemas.microsoft.com/office/drawing/2014/main" id="{73A15701-9D43-4719-ACC0-4436F0645D6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66816" y="2710474"/>
              <a:ext cx="15311" cy="38277"/>
            </a:xfrm>
            <a:custGeom>
              <a:avLst/>
              <a:gdLst>
                <a:gd name="T0" fmla="*/ 4 w 8"/>
                <a:gd name="T1" fmla="*/ 14 h 20"/>
                <a:gd name="T2" fmla="*/ 6 w 8"/>
                <a:gd name="T3" fmla="*/ 20 h 20"/>
                <a:gd name="T4" fmla="*/ 6 w 8"/>
                <a:gd name="T5" fmla="*/ 16 h 20"/>
                <a:gd name="T6" fmla="*/ 6 w 8"/>
                <a:gd name="T7" fmla="*/ 16 h 20"/>
                <a:gd name="T8" fmla="*/ 4 w 8"/>
                <a:gd name="T9" fmla="*/ 14 h 20"/>
                <a:gd name="T10" fmla="*/ 6 w 8"/>
                <a:gd name="T11" fmla="*/ 8 h 20"/>
                <a:gd name="T12" fmla="*/ 4 w 8"/>
                <a:gd name="T13" fmla="*/ 10 h 20"/>
                <a:gd name="T14" fmla="*/ 6 w 8"/>
                <a:gd name="T15" fmla="*/ 12 h 20"/>
                <a:gd name="T16" fmla="*/ 6 w 8"/>
                <a:gd name="T17" fmla="*/ 10 h 20"/>
                <a:gd name="T18" fmla="*/ 6 w 8"/>
                <a:gd name="T19" fmla="*/ 8 h 20"/>
                <a:gd name="T20" fmla="*/ 0 w 8"/>
                <a:gd name="T21" fmla="*/ 2 h 20"/>
                <a:gd name="T22" fmla="*/ 0 w 8"/>
                <a:gd name="T23" fmla="*/ 4 h 20"/>
                <a:gd name="T24" fmla="*/ 2 w 8"/>
                <a:gd name="T25" fmla="*/ 4 h 20"/>
                <a:gd name="T26" fmla="*/ 0 w 8"/>
                <a:gd name="T27" fmla="*/ 2 h 20"/>
                <a:gd name="T28" fmla="*/ 8 w 8"/>
                <a:gd name="T29" fmla="*/ 0 h 20"/>
                <a:gd name="T30" fmla="*/ 8 w 8"/>
                <a:gd name="T31" fmla="*/ 0 h 20"/>
                <a:gd name="T32" fmla="*/ 8 w 8"/>
                <a:gd name="T33" fmla="*/ 0 h 20"/>
                <a:gd name="T34" fmla="*/ 8 w 8"/>
                <a:gd name="T35" fmla="*/ 0 h 20"/>
                <a:gd name="T36" fmla="*/ 4 w 8"/>
                <a:gd name="T37" fmla="*/ 0 h 20"/>
                <a:gd name="T38" fmla="*/ 6 w 8"/>
                <a:gd name="T39" fmla="*/ 0 h 20"/>
                <a:gd name="T40" fmla="*/ 6 w 8"/>
                <a:gd name="T41" fmla="*/ 0 h 20"/>
                <a:gd name="T42" fmla="*/ 8 w 8"/>
                <a:gd name="T43" fmla="*/ 4 h 20"/>
                <a:gd name="T44" fmla="*/ 6 w 8"/>
                <a:gd name="T45" fmla="*/ 2 h 20"/>
                <a:gd name="T46" fmla="*/ 4 w 8"/>
                <a:gd name="T47" fmla="*/ 0 h 20"/>
                <a:gd name="T48" fmla="*/ 2 w 8"/>
                <a:gd name="T49" fmla="*/ 0 h 20"/>
                <a:gd name="T50" fmla="*/ 6 w 8"/>
                <a:gd name="T51" fmla="*/ 6 h 20"/>
                <a:gd name="T52" fmla="*/ 8 w 8"/>
                <a:gd name="T53" fmla="*/ 6 h 20"/>
                <a:gd name="T54" fmla="*/ 6 w 8"/>
                <a:gd name="T55" fmla="*/ 6 h 20"/>
                <a:gd name="T56" fmla="*/ 2 w 8"/>
                <a:gd name="T57" fmla="*/ 4 h 20"/>
                <a:gd name="T58" fmla="*/ 2 w 8"/>
                <a:gd name="T59" fmla="*/ 0 h 20"/>
                <a:gd name="T60" fmla="*/ 2 w 8"/>
                <a:gd name="T61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8" h="20">
                  <a:moveTo>
                    <a:pt x="4" y="14"/>
                  </a:moveTo>
                  <a:lnTo>
                    <a:pt x="6" y="20"/>
                  </a:lnTo>
                  <a:lnTo>
                    <a:pt x="6" y="16"/>
                  </a:lnTo>
                  <a:lnTo>
                    <a:pt x="6" y="16"/>
                  </a:lnTo>
                  <a:lnTo>
                    <a:pt x="4" y="14"/>
                  </a:lnTo>
                  <a:close/>
                  <a:moveTo>
                    <a:pt x="6" y="8"/>
                  </a:moveTo>
                  <a:lnTo>
                    <a:pt x="4" y="10"/>
                  </a:lnTo>
                  <a:lnTo>
                    <a:pt x="6" y="12"/>
                  </a:lnTo>
                  <a:lnTo>
                    <a:pt x="6" y="10"/>
                  </a:lnTo>
                  <a:lnTo>
                    <a:pt x="6" y="8"/>
                  </a:lnTo>
                  <a:close/>
                  <a:moveTo>
                    <a:pt x="0" y="2"/>
                  </a:moveTo>
                  <a:lnTo>
                    <a:pt x="0" y="4"/>
                  </a:lnTo>
                  <a:lnTo>
                    <a:pt x="2" y="4"/>
                  </a:lnTo>
                  <a:lnTo>
                    <a:pt x="0" y="2"/>
                  </a:lnTo>
                  <a:close/>
                  <a:moveTo>
                    <a:pt x="8" y="0"/>
                  </a:moveTo>
                  <a:lnTo>
                    <a:pt x="8" y="0"/>
                  </a:lnTo>
                  <a:lnTo>
                    <a:pt x="8" y="0"/>
                  </a:lnTo>
                  <a:lnTo>
                    <a:pt x="8" y="0"/>
                  </a:lnTo>
                  <a:close/>
                  <a:moveTo>
                    <a:pt x="4" y="0"/>
                  </a:moveTo>
                  <a:lnTo>
                    <a:pt x="6" y="0"/>
                  </a:lnTo>
                  <a:lnTo>
                    <a:pt x="6" y="0"/>
                  </a:lnTo>
                  <a:lnTo>
                    <a:pt x="8" y="4"/>
                  </a:lnTo>
                  <a:lnTo>
                    <a:pt x="6" y="2"/>
                  </a:lnTo>
                  <a:lnTo>
                    <a:pt x="4" y="0"/>
                  </a:lnTo>
                  <a:close/>
                  <a:moveTo>
                    <a:pt x="2" y="0"/>
                  </a:moveTo>
                  <a:lnTo>
                    <a:pt x="6" y="6"/>
                  </a:lnTo>
                  <a:lnTo>
                    <a:pt x="8" y="6"/>
                  </a:lnTo>
                  <a:lnTo>
                    <a:pt x="6" y="6"/>
                  </a:lnTo>
                  <a:lnTo>
                    <a:pt x="2" y="4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6350">
              <a:solidFill>
                <a:srgbClr val="545454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/>
              <a:endParaRPr lang="en-US" sz="3448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350" name="Ethiopia">
              <a:extLst>
                <a:ext uri="{FF2B5EF4-FFF2-40B4-BE49-F238E27FC236}">
                  <a16:creationId xmlns:a16="http://schemas.microsoft.com/office/drawing/2014/main" id="{62AC2C49-FF96-44D7-A81E-60CE3C079CC4}"/>
                </a:ext>
              </a:extLst>
            </p:cNvPr>
            <p:cNvSpPr>
              <a:spLocks/>
            </p:cNvSpPr>
            <p:nvPr/>
          </p:nvSpPr>
          <p:spPr bwMode="auto">
            <a:xfrm>
              <a:off x="6693125" y="4065487"/>
              <a:ext cx="359806" cy="275596"/>
            </a:xfrm>
            <a:custGeom>
              <a:avLst/>
              <a:gdLst>
                <a:gd name="T0" fmla="*/ 28 w 188"/>
                <a:gd name="T1" fmla="*/ 114 h 144"/>
                <a:gd name="T2" fmla="*/ 24 w 188"/>
                <a:gd name="T3" fmla="*/ 106 h 144"/>
                <a:gd name="T4" fmla="*/ 18 w 188"/>
                <a:gd name="T5" fmla="*/ 102 h 144"/>
                <a:gd name="T6" fmla="*/ 14 w 188"/>
                <a:gd name="T7" fmla="*/ 96 h 144"/>
                <a:gd name="T8" fmla="*/ 10 w 188"/>
                <a:gd name="T9" fmla="*/ 92 h 144"/>
                <a:gd name="T10" fmla="*/ 2 w 188"/>
                <a:gd name="T11" fmla="*/ 90 h 144"/>
                <a:gd name="T12" fmla="*/ 4 w 188"/>
                <a:gd name="T13" fmla="*/ 84 h 144"/>
                <a:gd name="T14" fmla="*/ 10 w 188"/>
                <a:gd name="T15" fmla="*/ 82 h 144"/>
                <a:gd name="T16" fmla="*/ 14 w 188"/>
                <a:gd name="T17" fmla="*/ 82 h 144"/>
                <a:gd name="T18" fmla="*/ 14 w 188"/>
                <a:gd name="T19" fmla="*/ 70 h 144"/>
                <a:gd name="T20" fmla="*/ 18 w 188"/>
                <a:gd name="T21" fmla="*/ 60 h 144"/>
                <a:gd name="T22" fmla="*/ 20 w 188"/>
                <a:gd name="T23" fmla="*/ 54 h 144"/>
                <a:gd name="T24" fmla="*/ 24 w 188"/>
                <a:gd name="T25" fmla="*/ 52 h 144"/>
                <a:gd name="T26" fmla="*/ 30 w 188"/>
                <a:gd name="T27" fmla="*/ 36 h 144"/>
                <a:gd name="T28" fmla="*/ 34 w 188"/>
                <a:gd name="T29" fmla="*/ 28 h 144"/>
                <a:gd name="T30" fmla="*/ 38 w 188"/>
                <a:gd name="T31" fmla="*/ 22 h 144"/>
                <a:gd name="T32" fmla="*/ 44 w 188"/>
                <a:gd name="T33" fmla="*/ 10 h 144"/>
                <a:gd name="T34" fmla="*/ 48 w 188"/>
                <a:gd name="T35" fmla="*/ 10 h 144"/>
                <a:gd name="T36" fmla="*/ 54 w 188"/>
                <a:gd name="T37" fmla="*/ 0 h 144"/>
                <a:gd name="T38" fmla="*/ 62 w 188"/>
                <a:gd name="T39" fmla="*/ 4 h 144"/>
                <a:gd name="T40" fmla="*/ 68 w 188"/>
                <a:gd name="T41" fmla="*/ 2 h 144"/>
                <a:gd name="T42" fmla="*/ 74 w 188"/>
                <a:gd name="T43" fmla="*/ 2 h 144"/>
                <a:gd name="T44" fmla="*/ 80 w 188"/>
                <a:gd name="T45" fmla="*/ 6 h 144"/>
                <a:gd name="T46" fmla="*/ 86 w 188"/>
                <a:gd name="T47" fmla="*/ 8 h 144"/>
                <a:gd name="T48" fmla="*/ 94 w 188"/>
                <a:gd name="T49" fmla="*/ 14 h 144"/>
                <a:gd name="T50" fmla="*/ 98 w 188"/>
                <a:gd name="T51" fmla="*/ 16 h 144"/>
                <a:gd name="T52" fmla="*/ 106 w 188"/>
                <a:gd name="T53" fmla="*/ 22 h 144"/>
                <a:gd name="T54" fmla="*/ 110 w 188"/>
                <a:gd name="T55" fmla="*/ 30 h 144"/>
                <a:gd name="T56" fmla="*/ 114 w 188"/>
                <a:gd name="T57" fmla="*/ 34 h 144"/>
                <a:gd name="T58" fmla="*/ 112 w 188"/>
                <a:gd name="T59" fmla="*/ 42 h 144"/>
                <a:gd name="T60" fmla="*/ 108 w 188"/>
                <a:gd name="T61" fmla="*/ 50 h 144"/>
                <a:gd name="T62" fmla="*/ 118 w 188"/>
                <a:gd name="T63" fmla="*/ 50 h 144"/>
                <a:gd name="T64" fmla="*/ 122 w 188"/>
                <a:gd name="T65" fmla="*/ 52 h 144"/>
                <a:gd name="T66" fmla="*/ 128 w 188"/>
                <a:gd name="T67" fmla="*/ 64 h 144"/>
                <a:gd name="T68" fmla="*/ 134 w 188"/>
                <a:gd name="T69" fmla="*/ 72 h 144"/>
                <a:gd name="T70" fmla="*/ 188 w 188"/>
                <a:gd name="T71" fmla="*/ 86 h 144"/>
                <a:gd name="T72" fmla="*/ 136 w 188"/>
                <a:gd name="T73" fmla="*/ 124 h 144"/>
                <a:gd name="T74" fmla="*/ 128 w 188"/>
                <a:gd name="T75" fmla="*/ 128 h 144"/>
                <a:gd name="T76" fmla="*/ 122 w 188"/>
                <a:gd name="T77" fmla="*/ 134 h 144"/>
                <a:gd name="T78" fmla="*/ 112 w 188"/>
                <a:gd name="T79" fmla="*/ 138 h 144"/>
                <a:gd name="T80" fmla="*/ 104 w 188"/>
                <a:gd name="T81" fmla="*/ 138 h 144"/>
                <a:gd name="T82" fmla="*/ 98 w 188"/>
                <a:gd name="T83" fmla="*/ 134 h 144"/>
                <a:gd name="T84" fmla="*/ 90 w 188"/>
                <a:gd name="T85" fmla="*/ 136 h 144"/>
                <a:gd name="T86" fmla="*/ 84 w 188"/>
                <a:gd name="T87" fmla="*/ 142 h 144"/>
                <a:gd name="T88" fmla="*/ 76 w 188"/>
                <a:gd name="T89" fmla="*/ 142 h 144"/>
                <a:gd name="T90" fmla="*/ 66 w 188"/>
                <a:gd name="T91" fmla="*/ 142 h 144"/>
                <a:gd name="T92" fmla="*/ 60 w 188"/>
                <a:gd name="T93" fmla="*/ 136 h 144"/>
                <a:gd name="T94" fmla="*/ 46 w 188"/>
                <a:gd name="T95" fmla="*/ 130 h 144"/>
                <a:gd name="T96" fmla="*/ 38 w 188"/>
                <a:gd name="T97" fmla="*/ 130 h 144"/>
                <a:gd name="T98" fmla="*/ 34 w 188"/>
                <a:gd name="T99" fmla="*/ 120 h 144"/>
                <a:gd name="T100" fmla="*/ 28 w 188"/>
                <a:gd name="T101" fmla="*/ 12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88" h="144">
                  <a:moveTo>
                    <a:pt x="28" y="120"/>
                  </a:moveTo>
                  <a:lnTo>
                    <a:pt x="28" y="116"/>
                  </a:lnTo>
                  <a:lnTo>
                    <a:pt x="28" y="114"/>
                  </a:lnTo>
                  <a:lnTo>
                    <a:pt x="26" y="110"/>
                  </a:lnTo>
                  <a:lnTo>
                    <a:pt x="24" y="106"/>
                  </a:lnTo>
                  <a:lnTo>
                    <a:pt x="24" y="106"/>
                  </a:lnTo>
                  <a:lnTo>
                    <a:pt x="22" y="104"/>
                  </a:lnTo>
                  <a:lnTo>
                    <a:pt x="20" y="104"/>
                  </a:lnTo>
                  <a:lnTo>
                    <a:pt x="18" y="102"/>
                  </a:lnTo>
                  <a:lnTo>
                    <a:pt x="18" y="102"/>
                  </a:lnTo>
                  <a:lnTo>
                    <a:pt x="16" y="100"/>
                  </a:lnTo>
                  <a:lnTo>
                    <a:pt x="14" y="96"/>
                  </a:lnTo>
                  <a:lnTo>
                    <a:pt x="14" y="96"/>
                  </a:lnTo>
                  <a:lnTo>
                    <a:pt x="12" y="94"/>
                  </a:lnTo>
                  <a:lnTo>
                    <a:pt x="10" y="92"/>
                  </a:lnTo>
                  <a:lnTo>
                    <a:pt x="10" y="90"/>
                  </a:lnTo>
                  <a:lnTo>
                    <a:pt x="4" y="90"/>
                  </a:lnTo>
                  <a:lnTo>
                    <a:pt x="2" y="90"/>
                  </a:lnTo>
                  <a:lnTo>
                    <a:pt x="0" y="88"/>
                  </a:lnTo>
                  <a:lnTo>
                    <a:pt x="4" y="84"/>
                  </a:lnTo>
                  <a:lnTo>
                    <a:pt x="4" y="84"/>
                  </a:lnTo>
                  <a:lnTo>
                    <a:pt x="4" y="82"/>
                  </a:lnTo>
                  <a:lnTo>
                    <a:pt x="8" y="82"/>
                  </a:lnTo>
                  <a:lnTo>
                    <a:pt x="10" y="82"/>
                  </a:lnTo>
                  <a:lnTo>
                    <a:pt x="10" y="82"/>
                  </a:lnTo>
                  <a:lnTo>
                    <a:pt x="12" y="82"/>
                  </a:lnTo>
                  <a:lnTo>
                    <a:pt x="14" y="82"/>
                  </a:lnTo>
                  <a:lnTo>
                    <a:pt x="14" y="80"/>
                  </a:lnTo>
                  <a:lnTo>
                    <a:pt x="14" y="74"/>
                  </a:lnTo>
                  <a:lnTo>
                    <a:pt x="14" y="70"/>
                  </a:lnTo>
                  <a:lnTo>
                    <a:pt x="16" y="66"/>
                  </a:lnTo>
                  <a:lnTo>
                    <a:pt x="18" y="64"/>
                  </a:lnTo>
                  <a:lnTo>
                    <a:pt x="18" y="60"/>
                  </a:lnTo>
                  <a:lnTo>
                    <a:pt x="16" y="58"/>
                  </a:lnTo>
                  <a:lnTo>
                    <a:pt x="18" y="56"/>
                  </a:lnTo>
                  <a:lnTo>
                    <a:pt x="20" y="54"/>
                  </a:lnTo>
                  <a:lnTo>
                    <a:pt x="22" y="52"/>
                  </a:lnTo>
                  <a:lnTo>
                    <a:pt x="22" y="52"/>
                  </a:lnTo>
                  <a:lnTo>
                    <a:pt x="24" y="52"/>
                  </a:lnTo>
                  <a:lnTo>
                    <a:pt x="26" y="42"/>
                  </a:lnTo>
                  <a:lnTo>
                    <a:pt x="28" y="38"/>
                  </a:lnTo>
                  <a:lnTo>
                    <a:pt x="30" y="36"/>
                  </a:lnTo>
                  <a:lnTo>
                    <a:pt x="30" y="34"/>
                  </a:lnTo>
                  <a:lnTo>
                    <a:pt x="34" y="30"/>
                  </a:lnTo>
                  <a:lnTo>
                    <a:pt x="34" y="28"/>
                  </a:lnTo>
                  <a:lnTo>
                    <a:pt x="36" y="26"/>
                  </a:lnTo>
                  <a:lnTo>
                    <a:pt x="38" y="28"/>
                  </a:lnTo>
                  <a:lnTo>
                    <a:pt x="38" y="22"/>
                  </a:lnTo>
                  <a:lnTo>
                    <a:pt x="42" y="18"/>
                  </a:lnTo>
                  <a:lnTo>
                    <a:pt x="42" y="14"/>
                  </a:lnTo>
                  <a:lnTo>
                    <a:pt x="44" y="10"/>
                  </a:lnTo>
                  <a:lnTo>
                    <a:pt x="44" y="8"/>
                  </a:lnTo>
                  <a:lnTo>
                    <a:pt x="46" y="10"/>
                  </a:lnTo>
                  <a:lnTo>
                    <a:pt x="48" y="10"/>
                  </a:lnTo>
                  <a:lnTo>
                    <a:pt x="50" y="8"/>
                  </a:lnTo>
                  <a:lnTo>
                    <a:pt x="52" y="8"/>
                  </a:lnTo>
                  <a:lnTo>
                    <a:pt x="54" y="0"/>
                  </a:lnTo>
                  <a:lnTo>
                    <a:pt x="56" y="2"/>
                  </a:lnTo>
                  <a:lnTo>
                    <a:pt x="56" y="2"/>
                  </a:lnTo>
                  <a:lnTo>
                    <a:pt x="62" y="4"/>
                  </a:lnTo>
                  <a:lnTo>
                    <a:pt x="64" y="4"/>
                  </a:lnTo>
                  <a:lnTo>
                    <a:pt x="66" y="2"/>
                  </a:lnTo>
                  <a:lnTo>
                    <a:pt x="68" y="2"/>
                  </a:lnTo>
                  <a:lnTo>
                    <a:pt x="70" y="4"/>
                  </a:lnTo>
                  <a:lnTo>
                    <a:pt x="70" y="2"/>
                  </a:lnTo>
                  <a:lnTo>
                    <a:pt x="74" y="2"/>
                  </a:lnTo>
                  <a:lnTo>
                    <a:pt x="78" y="6"/>
                  </a:lnTo>
                  <a:lnTo>
                    <a:pt x="78" y="6"/>
                  </a:lnTo>
                  <a:lnTo>
                    <a:pt x="80" y="6"/>
                  </a:lnTo>
                  <a:lnTo>
                    <a:pt x="82" y="6"/>
                  </a:lnTo>
                  <a:lnTo>
                    <a:pt x="84" y="8"/>
                  </a:lnTo>
                  <a:lnTo>
                    <a:pt x="86" y="8"/>
                  </a:lnTo>
                  <a:lnTo>
                    <a:pt x="90" y="12"/>
                  </a:lnTo>
                  <a:lnTo>
                    <a:pt x="92" y="14"/>
                  </a:lnTo>
                  <a:lnTo>
                    <a:pt x="94" y="14"/>
                  </a:lnTo>
                  <a:lnTo>
                    <a:pt x="96" y="14"/>
                  </a:lnTo>
                  <a:lnTo>
                    <a:pt x="98" y="16"/>
                  </a:lnTo>
                  <a:lnTo>
                    <a:pt x="98" y="16"/>
                  </a:lnTo>
                  <a:lnTo>
                    <a:pt x="102" y="18"/>
                  </a:lnTo>
                  <a:lnTo>
                    <a:pt x="106" y="22"/>
                  </a:lnTo>
                  <a:lnTo>
                    <a:pt x="106" y="22"/>
                  </a:lnTo>
                  <a:lnTo>
                    <a:pt x="110" y="26"/>
                  </a:lnTo>
                  <a:lnTo>
                    <a:pt x="110" y="28"/>
                  </a:lnTo>
                  <a:lnTo>
                    <a:pt x="110" y="30"/>
                  </a:lnTo>
                  <a:lnTo>
                    <a:pt x="112" y="30"/>
                  </a:lnTo>
                  <a:lnTo>
                    <a:pt x="116" y="34"/>
                  </a:lnTo>
                  <a:lnTo>
                    <a:pt x="114" y="34"/>
                  </a:lnTo>
                  <a:lnTo>
                    <a:pt x="112" y="38"/>
                  </a:lnTo>
                  <a:lnTo>
                    <a:pt x="112" y="40"/>
                  </a:lnTo>
                  <a:lnTo>
                    <a:pt x="112" y="42"/>
                  </a:lnTo>
                  <a:lnTo>
                    <a:pt x="110" y="46"/>
                  </a:lnTo>
                  <a:lnTo>
                    <a:pt x="110" y="48"/>
                  </a:lnTo>
                  <a:lnTo>
                    <a:pt x="108" y="50"/>
                  </a:lnTo>
                  <a:lnTo>
                    <a:pt x="110" y="52"/>
                  </a:lnTo>
                  <a:lnTo>
                    <a:pt x="114" y="52"/>
                  </a:lnTo>
                  <a:lnTo>
                    <a:pt x="118" y="50"/>
                  </a:lnTo>
                  <a:lnTo>
                    <a:pt x="120" y="50"/>
                  </a:lnTo>
                  <a:lnTo>
                    <a:pt x="122" y="50"/>
                  </a:lnTo>
                  <a:lnTo>
                    <a:pt x="122" y="52"/>
                  </a:lnTo>
                  <a:lnTo>
                    <a:pt x="122" y="56"/>
                  </a:lnTo>
                  <a:lnTo>
                    <a:pt x="126" y="64"/>
                  </a:lnTo>
                  <a:lnTo>
                    <a:pt x="128" y="64"/>
                  </a:lnTo>
                  <a:lnTo>
                    <a:pt x="128" y="68"/>
                  </a:lnTo>
                  <a:lnTo>
                    <a:pt x="130" y="72"/>
                  </a:lnTo>
                  <a:lnTo>
                    <a:pt x="134" y="72"/>
                  </a:lnTo>
                  <a:lnTo>
                    <a:pt x="138" y="76"/>
                  </a:lnTo>
                  <a:lnTo>
                    <a:pt x="174" y="86"/>
                  </a:lnTo>
                  <a:lnTo>
                    <a:pt x="188" y="86"/>
                  </a:lnTo>
                  <a:lnTo>
                    <a:pt x="150" y="124"/>
                  </a:lnTo>
                  <a:lnTo>
                    <a:pt x="144" y="124"/>
                  </a:lnTo>
                  <a:lnTo>
                    <a:pt x="136" y="124"/>
                  </a:lnTo>
                  <a:lnTo>
                    <a:pt x="132" y="126"/>
                  </a:lnTo>
                  <a:lnTo>
                    <a:pt x="132" y="126"/>
                  </a:lnTo>
                  <a:lnTo>
                    <a:pt x="128" y="128"/>
                  </a:lnTo>
                  <a:lnTo>
                    <a:pt x="126" y="130"/>
                  </a:lnTo>
                  <a:lnTo>
                    <a:pt x="124" y="132"/>
                  </a:lnTo>
                  <a:lnTo>
                    <a:pt x="122" y="134"/>
                  </a:lnTo>
                  <a:lnTo>
                    <a:pt x="118" y="134"/>
                  </a:lnTo>
                  <a:lnTo>
                    <a:pt x="114" y="136"/>
                  </a:lnTo>
                  <a:lnTo>
                    <a:pt x="112" y="138"/>
                  </a:lnTo>
                  <a:lnTo>
                    <a:pt x="112" y="138"/>
                  </a:lnTo>
                  <a:lnTo>
                    <a:pt x="110" y="138"/>
                  </a:lnTo>
                  <a:lnTo>
                    <a:pt x="104" y="138"/>
                  </a:lnTo>
                  <a:lnTo>
                    <a:pt x="102" y="138"/>
                  </a:lnTo>
                  <a:lnTo>
                    <a:pt x="100" y="134"/>
                  </a:lnTo>
                  <a:lnTo>
                    <a:pt x="98" y="134"/>
                  </a:lnTo>
                  <a:lnTo>
                    <a:pt x="94" y="134"/>
                  </a:lnTo>
                  <a:lnTo>
                    <a:pt x="92" y="136"/>
                  </a:lnTo>
                  <a:lnTo>
                    <a:pt x="90" y="136"/>
                  </a:lnTo>
                  <a:lnTo>
                    <a:pt x="88" y="136"/>
                  </a:lnTo>
                  <a:lnTo>
                    <a:pt x="86" y="138"/>
                  </a:lnTo>
                  <a:lnTo>
                    <a:pt x="84" y="142"/>
                  </a:lnTo>
                  <a:lnTo>
                    <a:pt x="80" y="144"/>
                  </a:lnTo>
                  <a:lnTo>
                    <a:pt x="78" y="144"/>
                  </a:lnTo>
                  <a:lnTo>
                    <a:pt x="76" y="142"/>
                  </a:lnTo>
                  <a:lnTo>
                    <a:pt x="74" y="142"/>
                  </a:lnTo>
                  <a:lnTo>
                    <a:pt x="70" y="142"/>
                  </a:lnTo>
                  <a:lnTo>
                    <a:pt x="66" y="142"/>
                  </a:lnTo>
                  <a:lnTo>
                    <a:pt x="64" y="140"/>
                  </a:lnTo>
                  <a:lnTo>
                    <a:pt x="62" y="138"/>
                  </a:lnTo>
                  <a:lnTo>
                    <a:pt x="60" y="136"/>
                  </a:lnTo>
                  <a:lnTo>
                    <a:pt x="54" y="132"/>
                  </a:lnTo>
                  <a:lnTo>
                    <a:pt x="52" y="130"/>
                  </a:lnTo>
                  <a:lnTo>
                    <a:pt x="46" y="130"/>
                  </a:lnTo>
                  <a:lnTo>
                    <a:pt x="42" y="130"/>
                  </a:lnTo>
                  <a:lnTo>
                    <a:pt x="40" y="130"/>
                  </a:lnTo>
                  <a:lnTo>
                    <a:pt x="38" y="130"/>
                  </a:lnTo>
                  <a:lnTo>
                    <a:pt x="36" y="128"/>
                  </a:lnTo>
                  <a:lnTo>
                    <a:pt x="36" y="120"/>
                  </a:lnTo>
                  <a:lnTo>
                    <a:pt x="34" y="120"/>
                  </a:lnTo>
                  <a:lnTo>
                    <a:pt x="32" y="120"/>
                  </a:lnTo>
                  <a:lnTo>
                    <a:pt x="30" y="118"/>
                  </a:lnTo>
                  <a:lnTo>
                    <a:pt x="28" y="120"/>
                  </a:lnTo>
                  <a:close/>
                </a:path>
              </a:pathLst>
            </a:custGeom>
            <a:grpFill/>
            <a:ln w="6350">
              <a:solidFill>
                <a:srgbClr val="545454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/>
              <a:endParaRPr lang="en-US" sz="3448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351" name="Estonia">
              <a:extLst>
                <a:ext uri="{FF2B5EF4-FFF2-40B4-BE49-F238E27FC236}">
                  <a16:creationId xmlns:a16="http://schemas.microsoft.com/office/drawing/2014/main" id="{3F6365A0-4AED-4F30-90EC-058E8FC2873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52457" y="2802339"/>
              <a:ext cx="126315" cy="84210"/>
            </a:xfrm>
            <a:custGeom>
              <a:avLst/>
              <a:gdLst>
                <a:gd name="T0" fmla="*/ 64 w 66"/>
                <a:gd name="T1" fmla="*/ 40 h 44"/>
                <a:gd name="T2" fmla="*/ 66 w 66"/>
                <a:gd name="T3" fmla="*/ 36 h 44"/>
                <a:gd name="T4" fmla="*/ 60 w 66"/>
                <a:gd name="T5" fmla="*/ 24 h 44"/>
                <a:gd name="T6" fmla="*/ 62 w 66"/>
                <a:gd name="T7" fmla="*/ 14 h 44"/>
                <a:gd name="T8" fmla="*/ 66 w 66"/>
                <a:gd name="T9" fmla="*/ 8 h 44"/>
                <a:gd name="T10" fmla="*/ 66 w 66"/>
                <a:gd name="T11" fmla="*/ 6 h 44"/>
                <a:gd name="T12" fmla="*/ 64 w 66"/>
                <a:gd name="T13" fmla="*/ 6 h 44"/>
                <a:gd name="T14" fmla="*/ 50 w 66"/>
                <a:gd name="T15" fmla="*/ 2 h 44"/>
                <a:gd name="T16" fmla="*/ 44 w 66"/>
                <a:gd name="T17" fmla="*/ 0 h 44"/>
                <a:gd name="T18" fmla="*/ 38 w 66"/>
                <a:gd name="T19" fmla="*/ 0 h 44"/>
                <a:gd name="T20" fmla="*/ 36 w 66"/>
                <a:gd name="T21" fmla="*/ 0 h 44"/>
                <a:gd name="T22" fmla="*/ 38 w 66"/>
                <a:gd name="T23" fmla="*/ 2 h 44"/>
                <a:gd name="T24" fmla="*/ 34 w 66"/>
                <a:gd name="T25" fmla="*/ 4 h 44"/>
                <a:gd name="T26" fmla="*/ 30 w 66"/>
                <a:gd name="T27" fmla="*/ 2 h 44"/>
                <a:gd name="T28" fmla="*/ 26 w 66"/>
                <a:gd name="T29" fmla="*/ 4 h 44"/>
                <a:gd name="T30" fmla="*/ 24 w 66"/>
                <a:gd name="T31" fmla="*/ 8 h 44"/>
                <a:gd name="T32" fmla="*/ 18 w 66"/>
                <a:gd name="T33" fmla="*/ 8 h 44"/>
                <a:gd name="T34" fmla="*/ 18 w 66"/>
                <a:gd name="T35" fmla="*/ 18 h 44"/>
                <a:gd name="T36" fmla="*/ 20 w 66"/>
                <a:gd name="T37" fmla="*/ 18 h 44"/>
                <a:gd name="T38" fmla="*/ 20 w 66"/>
                <a:gd name="T39" fmla="*/ 20 h 44"/>
                <a:gd name="T40" fmla="*/ 18 w 66"/>
                <a:gd name="T41" fmla="*/ 24 h 44"/>
                <a:gd name="T42" fmla="*/ 24 w 66"/>
                <a:gd name="T43" fmla="*/ 30 h 44"/>
                <a:gd name="T44" fmla="*/ 26 w 66"/>
                <a:gd name="T45" fmla="*/ 28 h 44"/>
                <a:gd name="T46" fmla="*/ 30 w 66"/>
                <a:gd name="T47" fmla="*/ 28 h 44"/>
                <a:gd name="T48" fmla="*/ 28 w 66"/>
                <a:gd name="T49" fmla="*/ 36 h 44"/>
                <a:gd name="T50" fmla="*/ 32 w 66"/>
                <a:gd name="T51" fmla="*/ 32 h 44"/>
                <a:gd name="T52" fmla="*/ 40 w 66"/>
                <a:gd name="T53" fmla="*/ 34 h 44"/>
                <a:gd name="T54" fmla="*/ 42 w 66"/>
                <a:gd name="T55" fmla="*/ 32 h 44"/>
                <a:gd name="T56" fmla="*/ 44 w 66"/>
                <a:gd name="T57" fmla="*/ 36 h 44"/>
                <a:gd name="T58" fmla="*/ 50 w 66"/>
                <a:gd name="T59" fmla="*/ 38 h 44"/>
                <a:gd name="T60" fmla="*/ 54 w 66"/>
                <a:gd name="T61" fmla="*/ 42 h 44"/>
                <a:gd name="T62" fmla="*/ 60 w 66"/>
                <a:gd name="T63" fmla="*/ 42 h 44"/>
                <a:gd name="T64" fmla="*/ 12 w 66"/>
                <a:gd name="T65" fmla="*/ 14 h 44"/>
                <a:gd name="T66" fmla="*/ 16 w 66"/>
                <a:gd name="T67" fmla="*/ 16 h 44"/>
                <a:gd name="T68" fmla="*/ 12 w 66"/>
                <a:gd name="T69" fmla="*/ 14 h 44"/>
                <a:gd name="T70" fmla="*/ 8 w 66"/>
                <a:gd name="T71" fmla="*/ 18 h 44"/>
                <a:gd name="T72" fmla="*/ 4 w 66"/>
                <a:gd name="T73" fmla="*/ 18 h 44"/>
                <a:gd name="T74" fmla="*/ 6 w 66"/>
                <a:gd name="T75" fmla="*/ 16 h 44"/>
                <a:gd name="T76" fmla="*/ 8 w 66"/>
                <a:gd name="T77" fmla="*/ 14 h 44"/>
                <a:gd name="T78" fmla="*/ 10 w 66"/>
                <a:gd name="T79" fmla="*/ 14 h 44"/>
                <a:gd name="T80" fmla="*/ 12 w 66"/>
                <a:gd name="T81" fmla="*/ 18 h 44"/>
                <a:gd name="T82" fmla="*/ 10 w 66"/>
                <a:gd name="T83" fmla="*/ 18 h 44"/>
                <a:gd name="T84" fmla="*/ 12 w 66"/>
                <a:gd name="T85" fmla="*/ 22 h 44"/>
                <a:gd name="T86" fmla="*/ 16 w 66"/>
                <a:gd name="T87" fmla="*/ 20 h 44"/>
                <a:gd name="T88" fmla="*/ 16 w 66"/>
                <a:gd name="T89" fmla="*/ 24 h 44"/>
                <a:gd name="T90" fmla="*/ 2 w 66"/>
                <a:gd name="T91" fmla="*/ 36 h 44"/>
                <a:gd name="T92" fmla="*/ 6 w 66"/>
                <a:gd name="T93" fmla="*/ 34 h 44"/>
                <a:gd name="T94" fmla="*/ 6 w 66"/>
                <a:gd name="T95" fmla="*/ 30 h 44"/>
                <a:gd name="T96" fmla="*/ 12 w 66"/>
                <a:gd name="T97" fmla="*/ 28 h 44"/>
                <a:gd name="T98" fmla="*/ 14 w 66"/>
                <a:gd name="T99" fmla="*/ 26 h 44"/>
                <a:gd name="T100" fmla="*/ 14 w 66"/>
                <a:gd name="T101" fmla="*/ 24 h 44"/>
                <a:gd name="T102" fmla="*/ 12 w 66"/>
                <a:gd name="T103" fmla="*/ 22 h 44"/>
                <a:gd name="T104" fmla="*/ 6 w 66"/>
                <a:gd name="T105" fmla="*/ 22 h 44"/>
                <a:gd name="T106" fmla="*/ 6 w 66"/>
                <a:gd name="T107" fmla="*/ 24 h 44"/>
                <a:gd name="T108" fmla="*/ 4 w 66"/>
                <a:gd name="T109" fmla="*/ 24 h 44"/>
                <a:gd name="T110" fmla="*/ 2 w 66"/>
                <a:gd name="T111" fmla="*/ 24 h 44"/>
                <a:gd name="T112" fmla="*/ 2 w 66"/>
                <a:gd name="T113" fmla="*/ 26 h 44"/>
                <a:gd name="T114" fmla="*/ 2 w 66"/>
                <a:gd name="T115" fmla="*/ 28 h 44"/>
                <a:gd name="T116" fmla="*/ 4 w 66"/>
                <a:gd name="T117" fmla="*/ 30 h 44"/>
                <a:gd name="T118" fmla="*/ 4 w 66"/>
                <a:gd name="T119" fmla="*/ 34 h 44"/>
                <a:gd name="T120" fmla="*/ 2 w 66"/>
                <a:gd name="T121" fmla="*/ 36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66" h="44">
                  <a:moveTo>
                    <a:pt x="62" y="42"/>
                  </a:moveTo>
                  <a:lnTo>
                    <a:pt x="64" y="40"/>
                  </a:lnTo>
                  <a:lnTo>
                    <a:pt x="64" y="38"/>
                  </a:lnTo>
                  <a:lnTo>
                    <a:pt x="66" y="36"/>
                  </a:lnTo>
                  <a:lnTo>
                    <a:pt x="66" y="34"/>
                  </a:lnTo>
                  <a:lnTo>
                    <a:pt x="60" y="24"/>
                  </a:lnTo>
                  <a:lnTo>
                    <a:pt x="62" y="14"/>
                  </a:lnTo>
                  <a:lnTo>
                    <a:pt x="62" y="14"/>
                  </a:lnTo>
                  <a:lnTo>
                    <a:pt x="64" y="10"/>
                  </a:lnTo>
                  <a:lnTo>
                    <a:pt x="66" y="8"/>
                  </a:lnTo>
                  <a:lnTo>
                    <a:pt x="66" y="6"/>
                  </a:lnTo>
                  <a:lnTo>
                    <a:pt x="66" y="6"/>
                  </a:lnTo>
                  <a:lnTo>
                    <a:pt x="64" y="4"/>
                  </a:lnTo>
                  <a:lnTo>
                    <a:pt x="64" y="6"/>
                  </a:lnTo>
                  <a:lnTo>
                    <a:pt x="54" y="6"/>
                  </a:lnTo>
                  <a:lnTo>
                    <a:pt x="50" y="2"/>
                  </a:lnTo>
                  <a:lnTo>
                    <a:pt x="46" y="2"/>
                  </a:lnTo>
                  <a:lnTo>
                    <a:pt x="44" y="0"/>
                  </a:lnTo>
                  <a:lnTo>
                    <a:pt x="40" y="2"/>
                  </a:lnTo>
                  <a:lnTo>
                    <a:pt x="38" y="0"/>
                  </a:lnTo>
                  <a:lnTo>
                    <a:pt x="38" y="0"/>
                  </a:lnTo>
                  <a:lnTo>
                    <a:pt x="36" y="0"/>
                  </a:lnTo>
                  <a:lnTo>
                    <a:pt x="36" y="2"/>
                  </a:lnTo>
                  <a:lnTo>
                    <a:pt x="38" y="2"/>
                  </a:lnTo>
                  <a:lnTo>
                    <a:pt x="36" y="4"/>
                  </a:lnTo>
                  <a:lnTo>
                    <a:pt x="34" y="4"/>
                  </a:lnTo>
                  <a:lnTo>
                    <a:pt x="30" y="4"/>
                  </a:lnTo>
                  <a:lnTo>
                    <a:pt x="30" y="2"/>
                  </a:lnTo>
                  <a:lnTo>
                    <a:pt x="28" y="4"/>
                  </a:lnTo>
                  <a:lnTo>
                    <a:pt x="26" y="4"/>
                  </a:lnTo>
                  <a:lnTo>
                    <a:pt x="24" y="6"/>
                  </a:lnTo>
                  <a:lnTo>
                    <a:pt x="24" y="8"/>
                  </a:lnTo>
                  <a:lnTo>
                    <a:pt x="22" y="8"/>
                  </a:lnTo>
                  <a:lnTo>
                    <a:pt x="18" y="8"/>
                  </a:lnTo>
                  <a:lnTo>
                    <a:pt x="18" y="12"/>
                  </a:lnTo>
                  <a:lnTo>
                    <a:pt x="18" y="18"/>
                  </a:lnTo>
                  <a:lnTo>
                    <a:pt x="18" y="20"/>
                  </a:lnTo>
                  <a:lnTo>
                    <a:pt x="20" y="18"/>
                  </a:lnTo>
                  <a:lnTo>
                    <a:pt x="22" y="18"/>
                  </a:lnTo>
                  <a:lnTo>
                    <a:pt x="20" y="20"/>
                  </a:lnTo>
                  <a:lnTo>
                    <a:pt x="18" y="20"/>
                  </a:lnTo>
                  <a:lnTo>
                    <a:pt x="18" y="24"/>
                  </a:lnTo>
                  <a:lnTo>
                    <a:pt x="22" y="28"/>
                  </a:lnTo>
                  <a:lnTo>
                    <a:pt x="24" y="30"/>
                  </a:lnTo>
                  <a:lnTo>
                    <a:pt x="26" y="30"/>
                  </a:lnTo>
                  <a:lnTo>
                    <a:pt x="26" y="28"/>
                  </a:lnTo>
                  <a:lnTo>
                    <a:pt x="28" y="26"/>
                  </a:lnTo>
                  <a:lnTo>
                    <a:pt x="30" y="28"/>
                  </a:lnTo>
                  <a:lnTo>
                    <a:pt x="28" y="34"/>
                  </a:lnTo>
                  <a:lnTo>
                    <a:pt x="28" y="36"/>
                  </a:lnTo>
                  <a:lnTo>
                    <a:pt x="30" y="36"/>
                  </a:lnTo>
                  <a:lnTo>
                    <a:pt x="32" y="32"/>
                  </a:lnTo>
                  <a:lnTo>
                    <a:pt x="36" y="32"/>
                  </a:lnTo>
                  <a:lnTo>
                    <a:pt x="40" y="34"/>
                  </a:lnTo>
                  <a:lnTo>
                    <a:pt x="40" y="34"/>
                  </a:lnTo>
                  <a:lnTo>
                    <a:pt x="42" y="32"/>
                  </a:lnTo>
                  <a:lnTo>
                    <a:pt x="44" y="34"/>
                  </a:lnTo>
                  <a:lnTo>
                    <a:pt x="44" y="36"/>
                  </a:lnTo>
                  <a:lnTo>
                    <a:pt x="46" y="36"/>
                  </a:lnTo>
                  <a:lnTo>
                    <a:pt x="50" y="38"/>
                  </a:lnTo>
                  <a:lnTo>
                    <a:pt x="50" y="40"/>
                  </a:lnTo>
                  <a:lnTo>
                    <a:pt x="54" y="42"/>
                  </a:lnTo>
                  <a:lnTo>
                    <a:pt x="54" y="44"/>
                  </a:lnTo>
                  <a:lnTo>
                    <a:pt x="60" y="42"/>
                  </a:lnTo>
                  <a:lnTo>
                    <a:pt x="62" y="42"/>
                  </a:lnTo>
                  <a:close/>
                  <a:moveTo>
                    <a:pt x="12" y="14"/>
                  </a:moveTo>
                  <a:lnTo>
                    <a:pt x="16" y="14"/>
                  </a:lnTo>
                  <a:lnTo>
                    <a:pt x="16" y="16"/>
                  </a:lnTo>
                  <a:lnTo>
                    <a:pt x="14" y="16"/>
                  </a:lnTo>
                  <a:lnTo>
                    <a:pt x="12" y="14"/>
                  </a:lnTo>
                  <a:close/>
                  <a:moveTo>
                    <a:pt x="8" y="20"/>
                  </a:moveTo>
                  <a:lnTo>
                    <a:pt x="8" y="18"/>
                  </a:lnTo>
                  <a:lnTo>
                    <a:pt x="6" y="18"/>
                  </a:lnTo>
                  <a:lnTo>
                    <a:pt x="4" y="18"/>
                  </a:lnTo>
                  <a:lnTo>
                    <a:pt x="2" y="18"/>
                  </a:lnTo>
                  <a:lnTo>
                    <a:pt x="6" y="16"/>
                  </a:lnTo>
                  <a:lnTo>
                    <a:pt x="6" y="14"/>
                  </a:lnTo>
                  <a:lnTo>
                    <a:pt x="8" y="14"/>
                  </a:lnTo>
                  <a:lnTo>
                    <a:pt x="8" y="14"/>
                  </a:lnTo>
                  <a:lnTo>
                    <a:pt x="10" y="14"/>
                  </a:lnTo>
                  <a:lnTo>
                    <a:pt x="12" y="16"/>
                  </a:lnTo>
                  <a:lnTo>
                    <a:pt x="12" y="18"/>
                  </a:lnTo>
                  <a:lnTo>
                    <a:pt x="12" y="18"/>
                  </a:lnTo>
                  <a:lnTo>
                    <a:pt x="10" y="18"/>
                  </a:lnTo>
                  <a:lnTo>
                    <a:pt x="8" y="20"/>
                  </a:lnTo>
                  <a:close/>
                  <a:moveTo>
                    <a:pt x="12" y="22"/>
                  </a:moveTo>
                  <a:lnTo>
                    <a:pt x="12" y="20"/>
                  </a:lnTo>
                  <a:lnTo>
                    <a:pt x="16" y="20"/>
                  </a:lnTo>
                  <a:lnTo>
                    <a:pt x="18" y="24"/>
                  </a:lnTo>
                  <a:lnTo>
                    <a:pt x="16" y="24"/>
                  </a:lnTo>
                  <a:lnTo>
                    <a:pt x="12" y="22"/>
                  </a:lnTo>
                  <a:close/>
                  <a:moveTo>
                    <a:pt x="2" y="36"/>
                  </a:moveTo>
                  <a:lnTo>
                    <a:pt x="4" y="36"/>
                  </a:lnTo>
                  <a:lnTo>
                    <a:pt x="6" y="34"/>
                  </a:lnTo>
                  <a:lnTo>
                    <a:pt x="6" y="34"/>
                  </a:lnTo>
                  <a:lnTo>
                    <a:pt x="6" y="30"/>
                  </a:lnTo>
                  <a:lnTo>
                    <a:pt x="10" y="30"/>
                  </a:lnTo>
                  <a:lnTo>
                    <a:pt x="12" y="28"/>
                  </a:lnTo>
                  <a:lnTo>
                    <a:pt x="12" y="26"/>
                  </a:lnTo>
                  <a:lnTo>
                    <a:pt x="14" y="26"/>
                  </a:lnTo>
                  <a:lnTo>
                    <a:pt x="16" y="26"/>
                  </a:lnTo>
                  <a:lnTo>
                    <a:pt x="14" y="24"/>
                  </a:lnTo>
                  <a:lnTo>
                    <a:pt x="14" y="24"/>
                  </a:lnTo>
                  <a:lnTo>
                    <a:pt x="12" y="22"/>
                  </a:lnTo>
                  <a:lnTo>
                    <a:pt x="8" y="22"/>
                  </a:lnTo>
                  <a:lnTo>
                    <a:pt x="6" y="22"/>
                  </a:lnTo>
                  <a:lnTo>
                    <a:pt x="6" y="22"/>
                  </a:lnTo>
                  <a:lnTo>
                    <a:pt x="6" y="24"/>
                  </a:lnTo>
                  <a:lnTo>
                    <a:pt x="4" y="24"/>
                  </a:lnTo>
                  <a:lnTo>
                    <a:pt x="4" y="24"/>
                  </a:lnTo>
                  <a:lnTo>
                    <a:pt x="2" y="24"/>
                  </a:lnTo>
                  <a:lnTo>
                    <a:pt x="2" y="24"/>
                  </a:lnTo>
                  <a:lnTo>
                    <a:pt x="0" y="24"/>
                  </a:lnTo>
                  <a:lnTo>
                    <a:pt x="2" y="26"/>
                  </a:lnTo>
                  <a:lnTo>
                    <a:pt x="2" y="26"/>
                  </a:lnTo>
                  <a:lnTo>
                    <a:pt x="2" y="28"/>
                  </a:lnTo>
                  <a:lnTo>
                    <a:pt x="2" y="28"/>
                  </a:lnTo>
                  <a:lnTo>
                    <a:pt x="4" y="30"/>
                  </a:lnTo>
                  <a:lnTo>
                    <a:pt x="6" y="32"/>
                  </a:lnTo>
                  <a:lnTo>
                    <a:pt x="4" y="34"/>
                  </a:lnTo>
                  <a:lnTo>
                    <a:pt x="4" y="32"/>
                  </a:lnTo>
                  <a:lnTo>
                    <a:pt x="2" y="36"/>
                  </a:lnTo>
                  <a:close/>
                </a:path>
              </a:pathLst>
            </a:custGeom>
            <a:grpFill/>
            <a:ln w="6350">
              <a:solidFill>
                <a:srgbClr val="545454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/>
              <a:endParaRPr lang="en-US" sz="3448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352" name="Eritrea">
              <a:extLst>
                <a:ext uri="{FF2B5EF4-FFF2-40B4-BE49-F238E27FC236}">
                  <a16:creationId xmlns:a16="http://schemas.microsoft.com/office/drawing/2014/main" id="{3C56B8C1-DEDE-4927-827A-65032FD4590B}"/>
                </a:ext>
              </a:extLst>
            </p:cNvPr>
            <p:cNvSpPr>
              <a:spLocks/>
            </p:cNvSpPr>
            <p:nvPr/>
          </p:nvSpPr>
          <p:spPr bwMode="auto">
            <a:xfrm>
              <a:off x="6773507" y="3988932"/>
              <a:ext cx="156937" cy="141626"/>
            </a:xfrm>
            <a:custGeom>
              <a:avLst/>
              <a:gdLst>
                <a:gd name="T0" fmla="*/ 70 w 82"/>
                <a:gd name="T1" fmla="*/ 70 h 74"/>
                <a:gd name="T2" fmla="*/ 68 w 82"/>
                <a:gd name="T3" fmla="*/ 68 h 74"/>
                <a:gd name="T4" fmla="*/ 64 w 82"/>
                <a:gd name="T5" fmla="*/ 62 h 74"/>
                <a:gd name="T6" fmla="*/ 60 w 82"/>
                <a:gd name="T7" fmla="*/ 58 h 74"/>
                <a:gd name="T8" fmla="*/ 56 w 82"/>
                <a:gd name="T9" fmla="*/ 56 h 74"/>
                <a:gd name="T10" fmla="*/ 52 w 82"/>
                <a:gd name="T11" fmla="*/ 54 h 74"/>
                <a:gd name="T12" fmla="*/ 48 w 82"/>
                <a:gd name="T13" fmla="*/ 52 h 74"/>
                <a:gd name="T14" fmla="*/ 42 w 82"/>
                <a:gd name="T15" fmla="*/ 48 h 74"/>
                <a:gd name="T16" fmla="*/ 38 w 82"/>
                <a:gd name="T17" fmla="*/ 46 h 74"/>
                <a:gd name="T18" fmla="*/ 36 w 82"/>
                <a:gd name="T19" fmla="*/ 46 h 74"/>
                <a:gd name="T20" fmla="*/ 28 w 82"/>
                <a:gd name="T21" fmla="*/ 42 h 74"/>
                <a:gd name="T22" fmla="*/ 26 w 82"/>
                <a:gd name="T23" fmla="*/ 42 h 74"/>
                <a:gd name="T24" fmla="*/ 22 w 82"/>
                <a:gd name="T25" fmla="*/ 44 h 74"/>
                <a:gd name="T26" fmla="*/ 14 w 82"/>
                <a:gd name="T27" fmla="*/ 42 h 74"/>
                <a:gd name="T28" fmla="*/ 12 w 82"/>
                <a:gd name="T29" fmla="*/ 40 h 74"/>
                <a:gd name="T30" fmla="*/ 8 w 82"/>
                <a:gd name="T31" fmla="*/ 48 h 74"/>
                <a:gd name="T32" fmla="*/ 4 w 82"/>
                <a:gd name="T33" fmla="*/ 50 h 74"/>
                <a:gd name="T34" fmla="*/ 0 w 82"/>
                <a:gd name="T35" fmla="*/ 46 h 74"/>
                <a:gd name="T36" fmla="*/ 0 w 82"/>
                <a:gd name="T37" fmla="*/ 38 h 74"/>
                <a:gd name="T38" fmla="*/ 0 w 82"/>
                <a:gd name="T39" fmla="*/ 34 h 74"/>
                <a:gd name="T40" fmla="*/ 4 w 82"/>
                <a:gd name="T41" fmla="*/ 26 h 74"/>
                <a:gd name="T42" fmla="*/ 6 w 82"/>
                <a:gd name="T43" fmla="*/ 20 h 74"/>
                <a:gd name="T44" fmla="*/ 4 w 82"/>
                <a:gd name="T45" fmla="*/ 18 h 74"/>
                <a:gd name="T46" fmla="*/ 6 w 82"/>
                <a:gd name="T47" fmla="*/ 12 h 74"/>
                <a:gd name="T48" fmla="*/ 10 w 82"/>
                <a:gd name="T49" fmla="*/ 12 h 74"/>
                <a:gd name="T50" fmla="*/ 10 w 82"/>
                <a:gd name="T51" fmla="*/ 10 h 74"/>
                <a:gd name="T52" fmla="*/ 14 w 82"/>
                <a:gd name="T53" fmla="*/ 8 h 74"/>
                <a:gd name="T54" fmla="*/ 18 w 82"/>
                <a:gd name="T55" fmla="*/ 6 h 74"/>
                <a:gd name="T56" fmla="*/ 20 w 82"/>
                <a:gd name="T57" fmla="*/ 4 h 74"/>
                <a:gd name="T58" fmla="*/ 24 w 82"/>
                <a:gd name="T59" fmla="*/ 0 h 74"/>
                <a:gd name="T60" fmla="*/ 26 w 82"/>
                <a:gd name="T61" fmla="*/ 4 h 74"/>
                <a:gd name="T62" fmla="*/ 34 w 82"/>
                <a:gd name="T63" fmla="*/ 26 h 74"/>
                <a:gd name="T64" fmla="*/ 36 w 82"/>
                <a:gd name="T65" fmla="*/ 30 h 74"/>
                <a:gd name="T66" fmla="*/ 36 w 82"/>
                <a:gd name="T67" fmla="*/ 32 h 74"/>
                <a:gd name="T68" fmla="*/ 38 w 82"/>
                <a:gd name="T69" fmla="*/ 38 h 74"/>
                <a:gd name="T70" fmla="*/ 40 w 82"/>
                <a:gd name="T71" fmla="*/ 34 h 74"/>
                <a:gd name="T72" fmla="*/ 40 w 82"/>
                <a:gd name="T73" fmla="*/ 32 h 74"/>
                <a:gd name="T74" fmla="*/ 42 w 82"/>
                <a:gd name="T75" fmla="*/ 36 h 74"/>
                <a:gd name="T76" fmla="*/ 44 w 82"/>
                <a:gd name="T77" fmla="*/ 40 h 74"/>
                <a:gd name="T78" fmla="*/ 48 w 82"/>
                <a:gd name="T79" fmla="*/ 40 h 74"/>
                <a:gd name="T80" fmla="*/ 50 w 82"/>
                <a:gd name="T81" fmla="*/ 40 h 74"/>
                <a:gd name="T82" fmla="*/ 54 w 82"/>
                <a:gd name="T83" fmla="*/ 42 h 74"/>
                <a:gd name="T84" fmla="*/ 58 w 82"/>
                <a:gd name="T85" fmla="*/ 44 h 74"/>
                <a:gd name="T86" fmla="*/ 64 w 82"/>
                <a:gd name="T87" fmla="*/ 50 h 74"/>
                <a:gd name="T88" fmla="*/ 68 w 82"/>
                <a:gd name="T89" fmla="*/ 54 h 74"/>
                <a:gd name="T90" fmla="*/ 70 w 82"/>
                <a:gd name="T91" fmla="*/ 56 h 74"/>
                <a:gd name="T92" fmla="*/ 70 w 82"/>
                <a:gd name="T93" fmla="*/ 58 h 74"/>
                <a:gd name="T94" fmla="*/ 74 w 82"/>
                <a:gd name="T95" fmla="*/ 62 h 74"/>
                <a:gd name="T96" fmla="*/ 76 w 82"/>
                <a:gd name="T97" fmla="*/ 66 h 74"/>
                <a:gd name="T98" fmla="*/ 78 w 82"/>
                <a:gd name="T99" fmla="*/ 68 h 74"/>
                <a:gd name="T100" fmla="*/ 80 w 82"/>
                <a:gd name="T101" fmla="*/ 68 h 74"/>
                <a:gd name="T102" fmla="*/ 82 w 82"/>
                <a:gd name="T103" fmla="*/ 68 h 74"/>
                <a:gd name="T104" fmla="*/ 78 w 82"/>
                <a:gd name="T105" fmla="*/ 72 h 74"/>
                <a:gd name="T106" fmla="*/ 74 w 82"/>
                <a:gd name="T107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82" h="74">
                  <a:moveTo>
                    <a:pt x="74" y="74"/>
                  </a:moveTo>
                  <a:lnTo>
                    <a:pt x="70" y="70"/>
                  </a:lnTo>
                  <a:lnTo>
                    <a:pt x="68" y="70"/>
                  </a:lnTo>
                  <a:lnTo>
                    <a:pt x="68" y="68"/>
                  </a:lnTo>
                  <a:lnTo>
                    <a:pt x="68" y="66"/>
                  </a:lnTo>
                  <a:lnTo>
                    <a:pt x="64" y="62"/>
                  </a:lnTo>
                  <a:lnTo>
                    <a:pt x="64" y="62"/>
                  </a:lnTo>
                  <a:lnTo>
                    <a:pt x="60" y="58"/>
                  </a:lnTo>
                  <a:lnTo>
                    <a:pt x="56" y="56"/>
                  </a:lnTo>
                  <a:lnTo>
                    <a:pt x="56" y="56"/>
                  </a:lnTo>
                  <a:lnTo>
                    <a:pt x="54" y="54"/>
                  </a:lnTo>
                  <a:lnTo>
                    <a:pt x="52" y="54"/>
                  </a:lnTo>
                  <a:lnTo>
                    <a:pt x="50" y="54"/>
                  </a:lnTo>
                  <a:lnTo>
                    <a:pt x="48" y="52"/>
                  </a:lnTo>
                  <a:lnTo>
                    <a:pt x="44" y="48"/>
                  </a:lnTo>
                  <a:lnTo>
                    <a:pt x="42" y="48"/>
                  </a:lnTo>
                  <a:lnTo>
                    <a:pt x="40" y="46"/>
                  </a:lnTo>
                  <a:lnTo>
                    <a:pt x="38" y="46"/>
                  </a:lnTo>
                  <a:lnTo>
                    <a:pt x="36" y="46"/>
                  </a:lnTo>
                  <a:lnTo>
                    <a:pt x="36" y="46"/>
                  </a:lnTo>
                  <a:lnTo>
                    <a:pt x="32" y="42"/>
                  </a:lnTo>
                  <a:lnTo>
                    <a:pt x="28" y="42"/>
                  </a:lnTo>
                  <a:lnTo>
                    <a:pt x="28" y="44"/>
                  </a:lnTo>
                  <a:lnTo>
                    <a:pt x="26" y="42"/>
                  </a:lnTo>
                  <a:lnTo>
                    <a:pt x="24" y="42"/>
                  </a:lnTo>
                  <a:lnTo>
                    <a:pt x="22" y="44"/>
                  </a:lnTo>
                  <a:lnTo>
                    <a:pt x="20" y="44"/>
                  </a:lnTo>
                  <a:lnTo>
                    <a:pt x="14" y="42"/>
                  </a:lnTo>
                  <a:lnTo>
                    <a:pt x="14" y="42"/>
                  </a:lnTo>
                  <a:lnTo>
                    <a:pt x="12" y="40"/>
                  </a:lnTo>
                  <a:lnTo>
                    <a:pt x="10" y="48"/>
                  </a:lnTo>
                  <a:lnTo>
                    <a:pt x="8" y="48"/>
                  </a:lnTo>
                  <a:lnTo>
                    <a:pt x="6" y="50"/>
                  </a:lnTo>
                  <a:lnTo>
                    <a:pt x="4" y="50"/>
                  </a:lnTo>
                  <a:lnTo>
                    <a:pt x="2" y="48"/>
                  </a:lnTo>
                  <a:lnTo>
                    <a:pt x="0" y="46"/>
                  </a:lnTo>
                  <a:lnTo>
                    <a:pt x="0" y="40"/>
                  </a:lnTo>
                  <a:lnTo>
                    <a:pt x="0" y="38"/>
                  </a:lnTo>
                  <a:lnTo>
                    <a:pt x="0" y="36"/>
                  </a:lnTo>
                  <a:lnTo>
                    <a:pt x="0" y="34"/>
                  </a:lnTo>
                  <a:lnTo>
                    <a:pt x="4" y="32"/>
                  </a:lnTo>
                  <a:lnTo>
                    <a:pt x="4" y="26"/>
                  </a:lnTo>
                  <a:lnTo>
                    <a:pt x="6" y="22"/>
                  </a:lnTo>
                  <a:lnTo>
                    <a:pt x="6" y="20"/>
                  </a:lnTo>
                  <a:lnTo>
                    <a:pt x="6" y="20"/>
                  </a:lnTo>
                  <a:lnTo>
                    <a:pt x="4" y="18"/>
                  </a:lnTo>
                  <a:lnTo>
                    <a:pt x="6" y="16"/>
                  </a:lnTo>
                  <a:lnTo>
                    <a:pt x="6" y="12"/>
                  </a:lnTo>
                  <a:lnTo>
                    <a:pt x="8" y="12"/>
                  </a:lnTo>
                  <a:lnTo>
                    <a:pt x="10" y="12"/>
                  </a:lnTo>
                  <a:lnTo>
                    <a:pt x="10" y="10"/>
                  </a:lnTo>
                  <a:lnTo>
                    <a:pt x="10" y="10"/>
                  </a:lnTo>
                  <a:lnTo>
                    <a:pt x="10" y="8"/>
                  </a:lnTo>
                  <a:lnTo>
                    <a:pt x="14" y="8"/>
                  </a:lnTo>
                  <a:lnTo>
                    <a:pt x="14" y="6"/>
                  </a:lnTo>
                  <a:lnTo>
                    <a:pt x="18" y="6"/>
                  </a:lnTo>
                  <a:lnTo>
                    <a:pt x="18" y="6"/>
                  </a:lnTo>
                  <a:lnTo>
                    <a:pt x="20" y="4"/>
                  </a:lnTo>
                  <a:lnTo>
                    <a:pt x="22" y="4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26" y="4"/>
                  </a:lnTo>
                  <a:lnTo>
                    <a:pt x="32" y="18"/>
                  </a:lnTo>
                  <a:lnTo>
                    <a:pt x="34" y="26"/>
                  </a:lnTo>
                  <a:lnTo>
                    <a:pt x="34" y="26"/>
                  </a:lnTo>
                  <a:lnTo>
                    <a:pt x="36" y="30"/>
                  </a:lnTo>
                  <a:lnTo>
                    <a:pt x="36" y="32"/>
                  </a:lnTo>
                  <a:lnTo>
                    <a:pt x="36" y="32"/>
                  </a:lnTo>
                  <a:lnTo>
                    <a:pt x="38" y="34"/>
                  </a:lnTo>
                  <a:lnTo>
                    <a:pt x="38" y="38"/>
                  </a:lnTo>
                  <a:lnTo>
                    <a:pt x="40" y="38"/>
                  </a:lnTo>
                  <a:lnTo>
                    <a:pt x="40" y="34"/>
                  </a:lnTo>
                  <a:lnTo>
                    <a:pt x="40" y="34"/>
                  </a:lnTo>
                  <a:lnTo>
                    <a:pt x="40" y="32"/>
                  </a:lnTo>
                  <a:lnTo>
                    <a:pt x="42" y="32"/>
                  </a:lnTo>
                  <a:lnTo>
                    <a:pt x="42" y="36"/>
                  </a:lnTo>
                  <a:lnTo>
                    <a:pt x="42" y="36"/>
                  </a:lnTo>
                  <a:lnTo>
                    <a:pt x="44" y="40"/>
                  </a:lnTo>
                  <a:lnTo>
                    <a:pt x="46" y="40"/>
                  </a:lnTo>
                  <a:lnTo>
                    <a:pt x="48" y="40"/>
                  </a:lnTo>
                  <a:lnTo>
                    <a:pt x="50" y="40"/>
                  </a:lnTo>
                  <a:lnTo>
                    <a:pt x="50" y="40"/>
                  </a:lnTo>
                  <a:lnTo>
                    <a:pt x="52" y="40"/>
                  </a:lnTo>
                  <a:lnTo>
                    <a:pt x="54" y="42"/>
                  </a:lnTo>
                  <a:lnTo>
                    <a:pt x="54" y="44"/>
                  </a:lnTo>
                  <a:lnTo>
                    <a:pt x="58" y="44"/>
                  </a:lnTo>
                  <a:lnTo>
                    <a:pt x="58" y="46"/>
                  </a:lnTo>
                  <a:lnTo>
                    <a:pt x="64" y="50"/>
                  </a:lnTo>
                  <a:lnTo>
                    <a:pt x="64" y="54"/>
                  </a:lnTo>
                  <a:lnTo>
                    <a:pt x="68" y="54"/>
                  </a:lnTo>
                  <a:lnTo>
                    <a:pt x="70" y="56"/>
                  </a:lnTo>
                  <a:lnTo>
                    <a:pt x="70" y="56"/>
                  </a:lnTo>
                  <a:lnTo>
                    <a:pt x="70" y="56"/>
                  </a:lnTo>
                  <a:lnTo>
                    <a:pt x="70" y="58"/>
                  </a:lnTo>
                  <a:lnTo>
                    <a:pt x="74" y="62"/>
                  </a:lnTo>
                  <a:lnTo>
                    <a:pt x="74" y="62"/>
                  </a:lnTo>
                  <a:lnTo>
                    <a:pt x="76" y="66"/>
                  </a:lnTo>
                  <a:lnTo>
                    <a:pt x="76" y="66"/>
                  </a:lnTo>
                  <a:lnTo>
                    <a:pt x="76" y="68"/>
                  </a:lnTo>
                  <a:lnTo>
                    <a:pt x="78" y="68"/>
                  </a:lnTo>
                  <a:lnTo>
                    <a:pt x="80" y="68"/>
                  </a:lnTo>
                  <a:lnTo>
                    <a:pt x="80" y="68"/>
                  </a:lnTo>
                  <a:lnTo>
                    <a:pt x="82" y="68"/>
                  </a:lnTo>
                  <a:lnTo>
                    <a:pt x="82" y="68"/>
                  </a:lnTo>
                  <a:lnTo>
                    <a:pt x="80" y="72"/>
                  </a:lnTo>
                  <a:lnTo>
                    <a:pt x="78" y="72"/>
                  </a:lnTo>
                  <a:lnTo>
                    <a:pt x="76" y="74"/>
                  </a:lnTo>
                  <a:lnTo>
                    <a:pt x="74" y="74"/>
                  </a:lnTo>
                  <a:close/>
                </a:path>
              </a:pathLst>
            </a:custGeom>
            <a:grpFill/>
            <a:ln w="6350">
              <a:solidFill>
                <a:srgbClr val="545454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/>
              <a:endParaRPr lang="en-US" sz="3448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353" name="Equatorial Guinea">
              <a:extLst>
                <a:ext uri="{FF2B5EF4-FFF2-40B4-BE49-F238E27FC236}">
                  <a16:creationId xmlns:a16="http://schemas.microsoft.com/office/drawing/2014/main" id="{92F652E6-41F6-4C09-A29C-346B71CAA3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134277" y="4375532"/>
              <a:ext cx="45933" cy="26794"/>
            </a:xfrm>
            <a:custGeom>
              <a:avLst/>
              <a:gdLst>
                <a:gd name="T0" fmla="*/ 2 w 24"/>
                <a:gd name="T1" fmla="*/ 14 h 14"/>
                <a:gd name="T2" fmla="*/ 4 w 24"/>
                <a:gd name="T3" fmla="*/ 14 h 14"/>
                <a:gd name="T4" fmla="*/ 6 w 24"/>
                <a:gd name="T5" fmla="*/ 14 h 14"/>
                <a:gd name="T6" fmla="*/ 8 w 24"/>
                <a:gd name="T7" fmla="*/ 14 h 14"/>
                <a:gd name="T8" fmla="*/ 8 w 24"/>
                <a:gd name="T9" fmla="*/ 14 h 14"/>
                <a:gd name="T10" fmla="*/ 24 w 24"/>
                <a:gd name="T11" fmla="*/ 14 h 14"/>
                <a:gd name="T12" fmla="*/ 24 w 24"/>
                <a:gd name="T13" fmla="*/ 0 h 14"/>
                <a:gd name="T14" fmla="*/ 10 w 24"/>
                <a:gd name="T15" fmla="*/ 0 h 14"/>
                <a:gd name="T16" fmla="*/ 8 w 24"/>
                <a:gd name="T17" fmla="*/ 0 h 14"/>
                <a:gd name="T18" fmla="*/ 8 w 24"/>
                <a:gd name="T19" fmla="*/ 0 h 14"/>
                <a:gd name="T20" fmla="*/ 6 w 24"/>
                <a:gd name="T21" fmla="*/ 0 h 14"/>
                <a:gd name="T22" fmla="*/ 6 w 24"/>
                <a:gd name="T23" fmla="*/ 0 h 14"/>
                <a:gd name="T24" fmla="*/ 6 w 24"/>
                <a:gd name="T25" fmla="*/ 2 h 14"/>
                <a:gd name="T26" fmla="*/ 2 w 24"/>
                <a:gd name="T27" fmla="*/ 6 h 14"/>
                <a:gd name="T28" fmla="*/ 0 w 24"/>
                <a:gd name="T29" fmla="*/ 12 h 14"/>
                <a:gd name="T30" fmla="*/ 2 w 24"/>
                <a:gd name="T31" fmla="*/ 14 h 14"/>
                <a:gd name="T32" fmla="*/ 2 w 24"/>
                <a:gd name="T33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" h="14">
                  <a:moveTo>
                    <a:pt x="2" y="14"/>
                  </a:moveTo>
                  <a:lnTo>
                    <a:pt x="4" y="14"/>
                  </a:lnTo>
                  <a:lnTo>
                    <a:pt x="6" y="14"/>
                  </a:lnTo>
                  <a:lnTo>
                    <a:pt x="8" y="14"/>
                  </a:lnTo>
                  <a:lnTo>
                    <a:pt x="8" y="14"/>
                  </a:lnTo>
                  <a:lnTo>
                    <a:pt x="24" y="14"/>
                  </a:lnTo>
                  <a:lnTo>
                    <a:pt x="24" y="0"/>
                  </a:lnTo>
                  <a:lnTo>
                    <a:pt x="10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2"/>
                  </a:lnTo>
                  <a:lnTo>
                    <a:pt x="2" y="6"/>
                  </a:lnTo>
                  <a:lnTo>
                    <a:pt x="0" y="12"/>
                  </a:lnTo>
                  <a:lnTo>
                    <a:pt x="2" y="14"/>
                  </a:lnTo>
                  <a:lnTo>
                    <a:pt x="2" y="14"/>
                  </a:lnTo>
                  <a:close/>
                </a:path>
              </a:pathLst>
            </a:custGeom>
            <a:grpFill/>
            <a:ln w="6350">
              <a:solidFill>
                <a:srgbClr val="545454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/>
              <a:endParaRPr lang="en-US" sz="3448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354" name="Esqatini">
              <a:extLst>
                <a:ext uri="{FF2B5EF4-FFF2-40B4-BE49-F238E27FC236}">
                  <a16:creationId xmlns:a16="http://schemas.microsoft.com/office/drawing/2014/main" id="{1A37A4A1-ADF7-4F96-BF3E-E34A75FC3265}"/>
                </a:ext>
              </a:extLst>
            </p:cNvPr>
            <p:cNvSpPr>
              <a:spLocks/>
            </p:cNvSpPr>
            <p:nvPr/>
          </p:nvSpPr>
          <p:spPr bwMode="auto">
            <a:xfrm>
              <a:off x="6620398" y="5041555"/>
              <a:ext cx="34449" cy="38277"/>
            </a:xfrm>
            <a:custGeom>
              <a:avLst/>
              <a:gdLst>
                <a:gd name="T0" fmla="*/ 14 w 18"/>
                <a:gd name="T1" fmla="*/ 4 h 20"/>
                <a:gd name="T2" fmla="*/ 14 w 18"/>
                <a:gd name="T3" fmla="*/ 6 h 20"/>
                <a:gd name="T4" fmla="*/ 16 w 18"/>
                <a:gd name="T5" fmla="*/ 6 h 20"/>
                <a:gd name="T6" fmla="*/ 18 w 18"/>
                <a:gd name="T7" fmla="*/ 8 h 20"/>
                <a:gd name="T8" fmla="*/ 18 w 18"/>
                <a:gd name="T9" fmla="*/ 8 h 20"/>
                <a:gd name="T10" fmla="*/ 18 w 18"/>
                <a:gd name="T11" fmla="*/ 10 h 20"/>
                <a:gd name="T12" fmla="*/ 18 w 18"/>
                <a:gd name="T13" fmla="*/ 12 h 20"/>
                <a:gd name="T14" fmla="*/ 18 w 18"/>
                <a:gd name="T15" fmla="*/ 14 h 20"/>
                <a:gd name="T16" fmla="*/ 18 w 18"/>
                <a:gd name="T17" fmla="*/ 14 h 20"/>
                <a:gd name="T18" fmla="*/ 16 w 18"/>
                <a:gd name="T19" fmla="*/ 14 h 20"/>
                <a:gd name="T20" fmla="*/ 14 w 18"/>
                <a:gd name="T21" fmla="*/ 16 h 20"/>
                <a:gd name="T22" fmla="*/ 16 w 18"/>
                <a:gd name="T23" fmla="*/ 18 h 20"/>
                <a:gd name="T24" fmla="*/ 14 w 18"/>
                <a:gd name="T25" fmla="*/ 20 h 20"/>
                <a:gd name="T26" fmla="*/ 12 w 18"/>
                <a:gd name="T27" fmla="*/ 20 h 20"/>
                <a:gd name="T28" fmla="*/ 8 w 18"/>
                <a:gd name="T29" fmla="*/ 20 h 20"/>
                <a:gd name="T30" fmla="*/ 4 w 18"/>
                <a:gd name="T31" fmla="*/ 18 h 20"/>
                <a:gd name="T32" fmla="*/ 2 w 18"/>
                <a:gd name="T33" fmla="*/ 16 h 20"/>
                <a:gd name="T34" fmla="*/ 2 w 18"/>
                <a:gd name="T35" fmla="*/ 14 h 20"/>
                <a:gd name="T36" fmla="*/ 0 w 18"/>
                <a:gd name="T37" fmla="*/ 12 h 20"/>
                <a:gd name="T38" fmla="*/ 2 w 18"/>
                <a:gd name="T39" fmla="*/ 10 h 20"/>
                <a:gd name="T40" fmla="*/ 4 w 18"/>
                <a:gd name="T41" fmla="*/ 4 h 20"/>
                <a:gd name="T42" fmla="*/ 4 w 18"/>
                <a:gd name="T43" fmla="*/ 2 h 20"/>
                <a:gd name="T44" fmla="*/ 6 w 18"/>
                <a:gd name="T45" fmla="*/ 0 h 20"/>
                <a:gd name="T46" fmla="*/ 10 w 18"/>
                <a:gd name="T47" fmla="*/ 2 h 20"/>
                <a:gd name="T48" fmla="*/ 12 w 18"/>
                <a:gd name="T49" fmla="*/ 4 h 20"/>
                <a:gd name="T50" fmla="*/ 14 w 18"/>
                <a:gd name="T51" fmla="*/ 6 h 20"/>
                <a:gd name="T52" fmla="*/ 14 w 18"/>
                <a:gd name="T53" fmla="*/ 4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8" h="20">
                  <a:moveTo>
                    <a:pt x="14" y="4"/>
                  </a:moveTo>
                  <a:lnTo>
                    <a:pt x="14" y="6"/>
                  </a:lnTo>
                  <a:lnTo>
                    <a:pt x="16" y="6"/>
                  </a:lnTo>
                  <a:lnTo>
                    <a:pt x="18" y="8"/>
                  </a:lnTo>
                  <a:lnTo>
                    <a:pt x="18" y="8"/>
                  </a:lnTo>
                  <a:lnTo>
                    <a:pt x="18" y="10"/>
                  </a:lnTo>
                  <a:lnTo>
                    <a:pt x="18" y="12"/>
                  </a:lnTo>
                  <a:lnTo>
                    <a:pt x="18" y="14"/>
                  </a:lnTo>
                  <a:lnTo>
                    <a:pt x="18" y="14"/>
                  </a:lnTo>
                  <a:lnTo>
                    <a:pt x="16" y="14"/>
                  </a:lnTo>
                  <a:lnTo>
                    <a:pt x="14" y="16"/>
                  </a:lnTo>
                  <a:lnTo>
                    <a:pt x="16" y="18"/>
                  </a:lnTo>
                  <a:lnTo>
                    <a:pt x="14" y="20"/>
                  </a:lnTo>
                  <a:lnTo>
                    <a:pt x="12" y="20"/>
                  </a:lnTo>
                  <a:lnTo>
                    <a:pt x="8" y="20"/>
                  </a:lnTo>
                  <a:lnTo>
                    <a:pt x="4" y="18"/>
                  </a:lnTo>
                  <a:lnTo>
                    <a:pt x="2" y="16"/>
                  </a:lnTo>
                  <a:lnTo>
                    <a:pt x="2" y="14"/>
                  </a:lnTo>
                  <a:lnTo>
                    <a:pt x="0" y="12"/>
                  </a:lnTo>
                  <a:lnTo>
                    <a:pt x="2" y="10"/>
                  </a:lnTo>
                  <a:lnTo>
                    <a:pt x="4" y="4"/>
                  </a:lnTo>
                  <a:lnTo>
                    <a:pt x="4" y="2"/>
                  </a:lnTo>
                  <a:lnTo>
                    <a:pt x="6" y="0"/>
                  </a:lnTo>
                  <a:lnTo>
                    <a:pt x="10" y="2"/>
                  </a:lnTo>
                  <a:lnTo>
                    <a:pt x="12" y="4"/>
                  </a:lnTo>
                  <a:lnTo>
                    <a:pt x="14" y="6"/>
                  </a:lnTo>
                  <a:lnTo>
                    <a:pt x="14" y="4"/>
                  </a:lnTo>
                  <a:close/>
                </a:path>
              </a:pathLst>
            </a:custGeom>
            <a:grpFill/>
            <a:ln w="6350">
              <a:solidFill>
                <a:srgbClr val="545454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/>
              <a:endParaRPr lang="en-US" sz="3448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355" name="Egypt">
              <a:extLst>
                <a:ext uri="{FF2B5EF4-FFF2-40B4-BE49-F238E27FC236}">
                  <a16:creationId xmlns:a16="http://schemas.microsoft.com/office/drawing/2014/main" id="{14CB6770-4361-450C-872C-B97167975669}"/>
                </a:ext>
              </a:extLst>
            </p:cNvPr>
            <p:cNvSpPr>
              <a:spLocks/>
            </p:cNvSpPr>
            <p:nvPr/>
          </p:nvSpPr>
          <p:spPr bwMode="auto">
            <a:xfrm>
              <a:off x="6482600" y="3648265"/>
              <a:ext cx="294735" cy="244974"/>
            </a:xfrm>
            <a:custGeom>
              <a:avLst/>
              <a:gdLst>
                <a:gd name="T0" fmla="*/ 122 w 154"/>
                <a:gd name="T1" fmla="*/ 24 h 128"/>
                <a:gd name="T2" fmla="*/ 114 w 154"/>
                <a:gd name="T3" fmla="*/ 8 h 128"/>
                <a:gd name="T4" fmla="*/ 110 w 154"/>
                <a:gd name="T5" fmla="*/ 4 h 128"/>
                <a:gd name="T6" fmla="*/ 92 w 154"/>
                <a:gd name="T7" fmla="*/ 6 h 128"/>
                <a:gd name="T8" fmla="*/ 88 w 154"/>
                <a:gd name="T9" fmla="*/ 8 h 128"/>
                <a:gd name="T10" fmla="*/ 84 w 154"/>
                <a:gd name="T11" fmla="*/ 6 h 128"/>
                <a:gd name="T12" fmla="*/ 84 w 154"/>
                <a:gd name="T13" fmla="*/ 2 h 128"/>
                <a:gd name="T14" fmla="*/ 76 w 154"/>
                <a:gd name="T15" fmla="*/ 0 h 128"/>
                <a:gd name="T16" fmla="*/ 76 w 154"/>
                <a:gd name="T17" fmla="*/ 2 h 128"/>
                <a:gd name="T18" fmla="*/ 70 w 154"/>
                <a:gd name="T19" fmla="*/ 4 h 128"/>
                <a:gd name="T20" fmla="*/ 70 w 154"/>
                <a:gd name="T21" fmla="*/ 2 h 128"/>
                <a:gd name="T22" fmla="*/ 66 w 154"/>
                <a:gd name="T23" fmla="*/ 2 h 128"/>
                <a:gd name="T24" fmla="*/ 60 w 154"/>
                <a:gd name="T25" fmla="*/ 4 h 128"/>
                <a:gd name="T26" fmla="*/ 54 w 154"/>
                <a:gd name="T27" fmla="*/ 10 h 128"/>
                <a:gd name="T28" fmla="*/ 42 w 154"/>
                <a:gd name="T29" fmla="*/ 6 h 128"/>
                <a:gd name="T30" fmla="*/ 34 w 154"/>
                <a:gd name="T31" fmla="*/ 4 h 128"/>
                <a:gd name="T32" fmla="*/ 24 w 154"/>
                <a:gd name="T33" fmla="*/ 2 h 128"/>
                <a:gd name="T34" fmla="*/ 4 w 154"/>
                <a:gd name="T35" fmla="*/ 0 h 128"/>
                <a:gd name="T36" fmla="*/ 2 w 154"/>
                <a:gd name="T37" fmla="*/ 2 h 128"/>
                <a:gd name="T38" fmla="*/ 2 w 154"/>
                <a:gd name="T39" fmla="*/ 14 h 128"/>
                <a:gd name="T40" fmla="*/ 0 w 154"/>
                <a:gd name="T41" fmla="*/ 26 h 128"/>
                <a:gd name="T42" fmla="*/ 154 w 154"/>
                <a:gd name="T43" fmla="*/ 128 h 128"/>
                <a:gd name="T44" fmla="*/ 148 w 154"/>
                <a:gd name="T45" fmla="*/ 124 h 128"/>
                <a:gd name="T46" fmla="*/ 144 w 154"/>
                <a:gd name="T47" fmla="*/ 118 h 128"/>
                <a:gd name="T48" fmla="*/ 136 w 154"/>
                <a:gd name="T49" fmla="*/ 116 h 128"/>
                <a:gd name="T50" fmla="*/ 134 w 154"/>
                <a:gd name="T51" fmla="*/ 106 h 128"/>
                <a:gd name="T52" fmla="*/ 134 w 154"/>
                <a:gd name="T53" fmla="*/ 104 h 128"/>
                <a:gd name="T54" fmla="*/ 136 w 154"/>
                <a:gd name="T55" fmla="*/ 102 h 128"/>
                <a:gd name="T56" fmla="*/ 132 w 154"/>
                <a:gd name="T57" fmla="*/ 100 h 128"/>
                <a:gd name="T58" fmla="*/ 126 w 154"/>
                <a:gd name="T59" fmla="*/ 86 h 128"/>
                <a:gd name="T60" fmla="*/ 116 w 154"/>
                <a:gd name="T61" fmla="*/ 72 h 128"/>
                <a:gd name="T62" fmla="*/ 114 w 154"/>
                <a:gd name="T63" fmla="*/ 62 h 128"/>
                <a:gd name="T64" fmla="*/ 108 w 154"/>
                <a:gd name="T65" fmla="*/ 54 h 128"/>
                <a:gd name="T66" fmla="*/ 108 w 154"/>
                <a:gd name="T67" fmla="*/ 48 h 128"/>
                <a:gd name="T68" fmla="*/ 96 w 154"/>
                <a:gd name="T69" fmla="*/ 34 h 128"/>
                <a:gd name="T70" fmla="*/ 92 w 154"/>
                <a:gd name="T71" fmla="*/ 28 h 128"/>
                <a:gd name="T72" fmla="*/ 94 w 154"/>
                <a:gd name="T73" fmla="*/ 26 h 128"/>
                <a:gd name="T74" fmla="*/ 98 w 154"/>
                <a:gd name="T75" fmla="*/ 30 h 128"/>
                <a:gd name="T76" fmla="*/ 102 w 154"/>
                <a:gd name="T77" fmla="*/ 38 h 128"/>
                <a:gd name="T78" fmla="*/ 106 w 154"/>
                <a:gd name="T79" fmla="*/ 44 h 128"/>
                <a:gd name="T80" fmla="*/ 116 w 154"/>
                <a:gd name="T81" fmla="*/ 52 h 128"/>
                <a:gd name="T82" fmla="*/ 120 w 154"/>
                <a:gd name="T83" fmla="*/ 46 h 128"/>
                <a:gd name="T84" fmla="*/ 120 w 154"/>
                <a:gd name="T85" fmla="*/ 3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54" h="128">
                  <a:moveTo>
                    <a:pt x="122" y="30"/>
                  </a:moveTo>
                  <a:lnTo>
                    <a:pt x="120" y="26"/>
                  </a:lnTo>
                  <a:lnTo>
                    <a:pt x="122" y="24"/>
                  </a:lnTo>
                  <a:lnTo>
                    <a:pt x="120" y="18"/>
                  </a:lnTo>
                  <a:lnTo>
                    <a:pt x="116" y="12"/>
                  </a:lnTo>
                  <a:lnTo>
                    <a:pt x="114" y="8"/>
                  </a:lnTo>
                  <a:lnTo>
                    <a:pt x="112" y="4"/>
                  </a:lnTo>
                  <a:lnTo>
                    <a:pt x="110" y="4"/>
                  </a:lnTo>
                  <a:lnTo>
                    <a:pt x="110" y="4"/>
                  </a:lnTo>
                  <a:lnTo>
                    <a:pt x="106" y="6"/>
                  </a:lnTo>
                  <a:lnTo>
                    <a:pt x="98" y="4"/>
                  </a:lnTo>
                  <a:lnTo>
                    <a:pt x="92" y="6"/>
                  </a:lnTo>
                  <a:lnTo>
                    <a:pt x="88" y="4"/>
                  </a:lnTo>
                  <a:lnTo>
                    <a:pt x="86" y="6"/>
                  </a:lnTo>
                  <a:lnTo>
                    <a:pt x="88" y="8"/>
                  </a:lnTo>
                  <a:lnTo>
                    <a:pt x="88" y="10"/>
                  </a:lnTo>
                  <a:lnTo>
                    <a:pt x="86" y="8"/>
                  </a:lnTo>
                  <a:lnTo>
                    <a:pt x="84" y="6"/>
                  </a:lnTo>
                  <a:lnTo>
                    <a:pt x="84" y="4"/>
                  </a:lnTo>
                  <a:lnTo>
                    <a:pt x="84" y="4"/>
                  </a:lnTo>
                  <a:lnTo>
                    <a:pt x="84" y="2"/>
                  </a:lnTo>
                  <a:lnTo>
                    <a:pt x="82" y="2"/>
                  </a:lnTo>
                  <a:lnTo>
                    <a:pt x="80" y="2"/>
                  </a:lnTo>
                  <a:lnTo>
                    <a:pt x="76" y="0"/>
                  </a:lnTo>
                  <a:lnTo>
                    <a:pt x="74" y="2"/>
                  </a:lnTo>
                  <a:lnTo>
                    <a:pt x="76" y="2"/>
                  </a:lnTo>
                  <a:lnTo>
                    <a:pt x="76" y="2"/>
                  </a:lnTo>
                  <a:lnTo>
                    <a:pt x="74" y="2"/>
                  </a:lnTo>
                  <a:lnTo>
                    <a:pt x="72" y="2"/>
                  </a:lnTo>
                  <a:lnTo>
                    <a:pt x="70" y="4"/>
                  </a:lnTo>
                  <a:lnTo>
                    <a:pt x="68" y="2"/>
                  </a:lnTo>
                  <a:lnTo>
                    <a:pt x="68" y="2"/>
                  </a:lnTo>
                  <a:lnTo>
                    <a:pt x="70" y="2"/>
                  </a:lnTo>
                  <a:lnTo>
                    <a:pt x="72" y="2"/>
                  </a:lnTo>
                  <a:lnTo>
                    <a:pt x="70" y="2"/>
                  </a:lnTo>
                  <a:lnTo>
                    <a:pt x="66" y="2"/>
                  </a:lnTo>
                  <a:lnTo>
                    <a:pt x="66" y="2"/>
                  </a:lnTo>
                  <a:lnTo>
                    <a:pt x="62" y="4"/>
                  </a:lnTo>
                  <a:lnTo>
                    <a:pt x="60" y="4"/>
                  </a:lnTo>
                  <a:lnTo>
                    <a:pt x="58" y="6"/>
                  </a:lnTo>
                  <a:lnTo>
                    <a:pt x="56" y="8"/>
                  </a:lnTo>
                  <a:lnTo>
                    <a:pt x="54" y="10"/>
                  </a:lnTo>
                  <a:lnTo>
                    <a:pt x="50" y="10"/>
                  </a:lnTo>
                  <a:lnTo>
                    <a:pt x="46" y="6"/>
                  </a:lnTo>
                  <a:lnTo>
                    <a:pt x="42" y="6"/>
                  </a:lnTo>
                  <a:lnTo>
                    <a:pt x="38" y="6"/>
                  </a:lnTo>
                  <a:lnTo>
                    <a:pt x="34" y="4"/>
                  </a:lnTo>
                  <a:lnTo>
                    <a:pt x="34" y="4"/>
                  </a:lnTo>
                  <a:lnTo>
                    <a:pt x="32" y="6"/>
                  </a:lnTo>
                  <a:lnTo>
                    <a:pt x="28" y="4"/>
                  </a:lnTo>
                  <a:lnTo>
                    <a:pt x="24" y="2"/>
                  </a:lnTo>
                  <a:lnTo>
                    <a:pt x="16" y="2"/>
                  </a:lnTo>
                  <a:lnTo>
                    <a:pt x="10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2" y="2"/>
                  </a:lnTo>
                  <a:lnTo>
                    <a:pt x="2" y="8"/>
                  </a:lnTo>
                  <a:lnTo>
                    <a:pt x="2" y="10"/>
                  </a:lnTo>
                  <a:lnTo>
                    <a:pt x="2" y="14"/>
                  </a:lnTo>
                  <a:lnTo>
                    <a:pt x="0" y="18"/>
                  </a:lnTo>
                  <a:lnTo>
                    <a:pt x="0" y="22"/>
                  </a:lnTo>
                  <a:lnTo>
                    <a:pt x="0" y="26"/>
                  </a:lnTo>
                  <a:lnTo>
                    <a:pt x="2" y="32"/>
                  </a:lnTo>
                  <a:lnTo>
                    <a:pt x="6" y="128"/>
                  </a:lnTo>
                  <a:lnTo>
                    <a:pt x="154" y="128"/>
                  </a:lnTo>
                  <a:lnTo>
                    <a:pt x="154" y="128"/>
                  </a:lnTo>
                  <a:lnTo>
                    <a:pt x="152" y="128"/>
                  </a:lnTo>
                  <a:lnTo>
                    <a:pt x="148" y="124"/>
                  </a:lnTo>
                  <a:lnTo>
                    <a:pt x="148" y="122"/>
                  </a:lnTo>
                  <a:lnTo>
                    <a:pt x="146" y="122"/>
                  </a:lnTo>
                  <a:lnTo>
                    <a:pt x="144" y="118"/>
                  </a:lnTo>
                  <a:lnTo>
                    <a:pt x="142" y="120"/>
                  </a:lnTo>
                  <a:lnTo>
                    <a:pt x="140" y="120"/>
                  </a:lnTo>
                  <a:lnTo>
                    <a:pt x="136" y="116"/>
                  </a:lnTo>
                  <a:lnTo>
                    <a:pt x="134" y="110"/>
                  </a:lnTo>
                  <a:lnTo>
                    <a:pt x="134" y="108"/>
                  </a:lnTo>
                  <a:lnTo>
                    <a:pt x="134" y="106"/>
                  </a:lnTo>
                  <a:lnTo>
                    <a:pt x="134" y="104"/>
                  </a:lnTo>
                  <a:lnTo>
                    <a:pt x="134" y="102"/>
                  </a:lnTo>
                  <a:lnTo>
                    <a:pt x="134" y="104"/>
                  </a:lnTo>
                  <a:lnTo>
                    <a:pt x="138" y="104"/>
                  </a:lnTo>
                  <a:lnTo>
                    <a:pt x="138" y="102"/>
                  </a:lnTo>
                  <a:lnTo>
                    <a:pt x="136" y="102"/>
                  </a:lnTo>
                  <a:lnTo>
                    <a:pt x="134" y="100"/>
                  </a:lnTo>
                  <a:lnTo>
                    <a:pt x="132" y="98"/>
                  </a:lnTo>
                  <a:lnTo>
                    <a:pt x="132" y="100"/>
                  </a:lnTo>
                  <a:lnTo>
                    <a:pt x="132" y="98"/>
                  </a:lnTo>
                  <a:lnTo>
                    <a:pt x="130" y="94"/>
                  </a:lnTo>
                  <a:lnTo>
                    <a:pt x="126" y="86"/>
                  </a:lnTo>
                  <a:lnTo>
                    <a:pt x="124" y="86"/>
                  </a:lnTo>
                  <a:lnTo>
                    <a:pt x="124" y="82"/>
                  </a:lnTo>
                  <a:lnTo>
                    <a:pt x="116" y="72"/>
                  </a:lnTo>
                  <a:lnTo>
                    <a:pt x="116" y="68"/>
                  </a:lnTo>
                  <a:lnTo>
                    <a:pt x="114" y="66"/>
                  </a:lnTo>
                  <a:lnTo>
                    <a:pt x="114" y="62"/>
                  </a:lnTo>
                  <a:lnTo>
                    <a:pt x="112" y="60"/>
                  </a:lnTo>
                  <a:lnTo>
                    <a:pt x="112" y="58"/>
                  </a:lnTo>
                  <a:lnTo>
                    <a:pt x="108" y="54"/>
                  </a:lnTo>
                  <a:lnTo>
                    <a:pt x="108" y="52"/>
                  </a:lnTo>
                  <a:lnTo>
                    <a:pt x="108" y="50"/>
                  </a:lnTo>
                  <a:lnTo>
                    <a:pt x="108" y="48"/>
                  </a:lnTo>
                  <a:lnTo>
                    <a:pt x="100" y="42"/>
                  </a:lnTo>
                  <a:lnTo>
                    <a:pt x="100" y="40"/>
                  </a:lnTo>
                  <a:lnTo>
                    <a:pt x="96" y="34"/>
                  </a:lnTo>
                  <a:lnTo>
                    <a:pt x="96" y="32"/>
                  </a:lnTo>
                  <a:lnTo>
                    <a:pt x="92" y="28"/>
                  </a:lnTo>
                  <a:lnTo>
                    <a:pt x="92" y="28"/>
                  </a:lnTo>
                  <a:lnTo>
                    <a:pt x="92" y="26"/>
                  </a:lnTo>
                  <a:lnTo>
                    <a:pt x="94" y="24"/>
                  </a:lnTo>
                  <a:lnTo>
                    <a:pt x="94" y="26"/>
                  </a:lnTo>
                  <a:lnTo>
                    <a:pt x="94" y="26"/>
                  </a:lnTo>
                  <a:lnTo>
                    <a:pt x="96" y="28"/>
                  </a:lnTo>
                  <a:lnTo>
                    <a:pt x="98" y="30"/>
                  </a:lnTo>
                  <a:lnTo>
                    <a:pt x="98" y="32"/>
                  </a:lnTo>
                  <a:lnTo>
                    <a:pt x="102" y="36"/>
                  </a:lnTo>
                  <a:lnTo>
                    <a:pt x="102" y="38"/>
                  </a:lnTo>
                  <a:lnTo>
                    <a:pt x="104" y="40"/>
                  </a:lnTo>
                  <a:lnTo>
                    <a:pt x="106" y="42"/>
                  </a:lnTo>
                  <a:lnTo>
                    <a:pt x="106" y="44"/>
                  </a:lnTo>
                  <a:lnTo>
                    <a:pt x="112" y="50"/>
                  </a:lnTo>
                  <a:lnTo>
                    <a:pt x="116" y="52"/>
                  </a:lnTo>
                  <a:lnTo>
                    <a:pt x="116" y="52"/>
                  </a:lnTo>
                  <a:lnTo>
                    <a:pt x="118" y="52"/>
                  </a:lnTo>
                  <a:lnTo>
                    <a:pt x="118" y="50"/>
                  </a:lnTo>
                  <a:lnTo>
                    <a:pt x="120" y="46"/>
                  </a:lnTo>
                  <a:lnTo>
                    <a:pt x="118" y="44"/>
                  </a:lnTo>
                  <a:lnTo>
                    <a:pt x="120" y="40"/>
                  </a:lnTo>
                  <a:lnTo>
                    <a:pt x="120" y="38"/>
                  </a:lnTo>
                  <a:lnTo>
                    <a:pt x="122" y="32"/>
                  </a:lnTo>
                  <a:lnTo>
                    <a:pt x="122" y="30"/>
                  </a:lnTo>
                  <a:close/>
                </a:path>
              </a:pathLst>
            </a:custGeom>
            <a:grpFill/>
            <a:ln w="6350">
              <a:solidFill>
                <a:srgbClr val="545454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/>
              <a:endParaRPr lang="en-US" sz="3448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356" name="Dijbouti">
              <a:extLst>
                <a:ext uri="{FF2B5EF4-FFF2-40B4-BE49-F238E27FC236}">
                  <a16:creationId xmlns:a16="http://schemas.microsoft.com/office/drawing/2014/main" id="{8C4EC216-D132-493D-B4F8-3E6AC9BC1795}"/>
                </a:ext>
              </a:extLst>
            </p:cNvPr>
            <p:cNvSpPr>
              <a:spLocks/>
            </p:cNvSpPr>
            <p:nvPr/>
          </p:nvSpPr>
          <p:spPr bwMode="auto">
            <a:xfrm>
              <a:off x="6899822" y="4119075"/>
              <a:ext cx="38277" cy="45933"/>
            </a:xfrm>
            <a:custGeom>
              <a:avLst/>
              <a:gdLst>
                <a:gd name="T0" fmla="*/ 14 w 20"/>
                <a:gd name="T1" fmla="*/ 22 h 24"/>
                <a:gd name="T2" fmla="*/ 12 w 20"/>
                <a:gd name="T3" fmla="*/ 22 h 24"/>
                <a:gd name="T4" fmla="*/ 10 w 20"/>
                <a:gd name="T5" fmla="*/ 22 h 24"/>
                <a:gd name="T6" fmla="*/ 6 w 20"/>
                <a:gd name="T7" fmla="*/ 24 h 24"/>
                <a:gd name="T8" fmla="*/ 2 w 20"/>
                <a:gd name="T9" fmla="*/ 24 h 24"/>
                <a:gd name="T10" fmla="*/ 0 w 20"/>
                <a:gd name="T11" fmla="*/ 22 h 24"/>
                <a:gd name="T12" fmla="*/ 2 w 20"/>
                <a:gd name="T13" fmla="*/ 20 h 24"/>
                <a:gd name="T14" fmla="*/ 2 w 20"/>
                <a:gd name="T15" fmla="*/ 18 h 24"/>
                <a:gd name="T16" fmla="*/ 4 w 20"/>
                <a:gd name="T17" fmla="*/ 14 h 24"/>
                <a:gd name="T18" fmla="*/ 4 w 20"/>
                <a:gd name="T19" fmla="*/ 12 h 24"/>
                <a:gd name="T20" fmla="*/ 4 w 20"/>
                <a:gd name="T21" fmla="*/ 10 h 24"/>
                <a:gd name="T22" fmla="*/ 6 w 20"/>
                <a:gd name="T23" fmla="*/ 6 h 24"/>
                <a:gd name="T24" fmla="*/ 10 w 20"/>
                <a:gd name="T25" fmla="*/ 6 h 24"/>
                <a:gd name="T26" fmla="*/ 12 w 20"/>
                <a:gd name="T27" fmla="*/ 4 h 24"/>
                <a:gd name="T28" fmla="*/ 14 w 20"/>
                <a:gd name="T29" fmla="*/ 4 h 24"/>
                <a:gd name="T30" fmla="*/ 16 w 20"/>
                <a:gd name="T31" fmla="*/ 0 h 24"/>
                <a:gd name="T32" fmla="*/ 16 w 20"/>
                <a:gd name="T33" fmla="*/ 0 h 24"/>
                <a:gd name="T34" fmla="*/ 16 w 20"/>
                <a:gd name="T35" fmla="*/ 2 h 24"/>
                <a:gd name="T36" fmla="*/ 18 w 20"/>
                <a:gd name="T37" fmla="*/ 4 h 24"/>
                <a:gd name="T38" fmla="*/ 20 w 20"/>
                <a:gd name="T39" fmla="*/ 4 h 24"/>
                <a:gd name="T40" fmla="*/ 18 w 20"/>
                <a:gd name="T41" fmla="*/ 6 h 24"/>
                <a:gd name="T42" fmla="*/ 20 w 20"/>
                <a:gd name="T43" fmla="*/ 10 h 24"/>
                <a:gd name="T44" fmla="*/ 18 w 20"/>
                <a:gd name="T45" fmla="*/ 10 h 24"/>
                <a:gd name="T46" fmla="*/ 16 w 20"/>
                <a:gd name="T47" fmla="*/ 12 h 24"/>
                <a:gd name="T48" fmla="*/ 14 w 20"/>
                <a:gd name="T49" fmla="*/ 12 h 24"/>
                <a:gd name="T50" fmla="*/ 12 w 20"/>
                <a:gd name="T51" fmla="*/ 14 h 24"/>
                <a:gd name="T52" fmla="*/ 10 w 20"/>
                <a:gd name="T53" fmla="*/ 14 h 24"/>
                <a:gd name="T54" fmla="*/ 12 w 20"/>
                <a:gd name="T55" fmla="*/ 16 h 24"/>
                <a:gd name="T56" fmla="*/ 12 w 20"/>
                <a:gd name="T57" fmla="*/ 16 h 24"/>
                <a:gd name="T58" fmla="*/ 14 w 20"/>
                <a:gd name="T59" fmla="*/ 16 h 24"/>
                <a:gd name="T60" fmla="*/ 18 w 20"/>
                <a:gd name="T61" fmla="*/ 16 h 24"/>
                <a:gd name="T62" fmla="*/ 18 w 20"/>
                <a:gd name="T63" fmla="*/ 16 h 24"/>
                <a:gd name="T64" fmla="*/ 16 w 20"/>
                <a:gd name="T65" fmla="*/ 22 h 24"/>
                <a:gd name="T66" fmla="*/ 14 w 20"/>
                <a:gd name="T67" fmla="*/ 2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0" h="24">
                  <a:moveTo>
                    <a:pt x="14" y="22"/>
                  </a:moveTo>
                  <a:lnTo>
                    <a:pt x="12" y="22"/>
                  </a:lnTo>
                  <a:lnTo>
                    <a:pt x="10" y="22"/>
                  </a:lnTo>
                  <a:lnTo>
                    <a:pt x="6" y="24"/>
                  </a:lnTo>
                  <a:lnTo>
                    <a:pt x="2" y="24"/>
                  </a:lnTo>
                  <a:lnTo>
                    <a:pt x="0" y="22"/>
                  </a:lnTo>
                  <a:lnTo>
                    <a:pt x="2" y="20"/>
                  </a:lnTo>
                  <a:lnTo>
                    <a:pt x="2" y="18"/>
                  </a:lnTo>
                  <a:lnTo>
                    <a:pt x="4" y="14"/>
                  </a:lnTo>
                  <a:lnTo>
                    <a:pt x="4" y="12"/>
                  </a:lnTo>
                  <a:lnTo>
                    <a:pt x="4" y="10"/>
                  </a:lnTo>
                  <a:lnTo>
                    <a:pt x="6" y="6"/>
                  </a:lnTo>
                  <a:lnTo>
                    <a:pt x="10" y="6"/>
                  </a:lnTo>
                  <a:lnTo>
                    <a:pt x="12" y="4"/>
                  </a:lnTo>
                  <a:lnTo>
                    <a:pt x="14" y="4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16" y="2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18" y="6"/>
                  </a:lnTo>
                  <a:lnTo>
                    <a:pt x="20" y="10"/>
                  </a:lnTo>
                  <a:lnTo>
                    <a:pt x="18" y="10"/>
                  </a:lnTo>
                  <a:lnTo>
                    <a:pt x="16" y="12"/>
                  </a:lnTo>
                  <a:lnTo>
                    <a:pt x="14" y="12"/>
                  </a:lnTo>
                  <a:lnTo>
                    <a:pt x="12" y="14"/>
                  </a:lnTo>
                  <a:lnTo>
                    <a:pt x="10" y="14"/>
                  </a:lnTo>
                  <a:lnTo>
                    <a:pt x="12" y="16"/>
                  </a:lnTo>
                  <a:lnTo>
                    <a:pt x="12" y="16"/>
                  </a:lnTo>
                  <a:lnTo>
                    <a:pt x="14" y="16"/>
                  </a:lnTo>
                  <a:lnTo>
                    <a:pt x="18" y="16"/>
                  </a:lnTo>
                  <a:lnTo>
                    <a:pt x="18" y="16"/>
                  </a:lnTo>
                  <a:lnTo>
                    <a:pt x="16" y="22"/>
                  </a:lnTo>
                  <a:lnTo>
                    <a:pt x="14" y="22"/>
                  </a:lnTo>
                  <a:close/>
                </a:path>
              </a:pathLst>
            </a:custGeom>
            <a:grpFill/>
            <a:ln w="6350">
              <a:solidFill>
                <a:srgbClr val="545454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/>
              <a:endParaRPr lang="en-US" sz="3448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357" name="Dem. Rep. of Congo">
              <a:extLst>
                <a:ext uri="{FF2B5EF4-FFF2-40B4-BE49-F238E27FC236}">
                  <a16:creationId xmlns:a16="http://schemas.microsoft.com/office/drawing/2014/main" id="{5FC514AD-03EF-4BB3-B61C-9B095B4CF460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9348" y="4295150"/>
              <a:ext cx="447843" cy="447843"/>
            </a:xfrm>
            <a:custGeom>
              <a:avLst/>
              <a:gdLst>
                <a:gd name="T0" fmla="*/ 6 w 234"/>
                <a:gd name="T1" fmla="*/ 132 h 234"/>
                <a:gd name="T2" fmla="*/ 16 w 234"/>
                <a:gd name="T3" fmla="*/ 128 h 234"/>
                <a:gd name="T4" fmla="*/ 26 w 234"/>
                <a:gd name="T5" fmla="*/ 122 h 234"/>
                <a:gd name="T6" fmla="*/ 32 w 234"/>
                <a:gd name="T7" fmla="*/ 128 h 234"/>
                <a:gd name="T8" fmla="*/ 46 w 234"/>
                <a:gd name="T9" fmla="*/ 116 h 234"/>
                <a:gd name="T10" fmla="*/ 48 w 234"/>
                <a:gd name="T11" fmla="*/ 96 h 234"/>
                <a:gd name="T12" fmla="*/ 60 w 234"/>
                <a:gd name="T13" fmla="*/ 82 h 234"/>
                <a:gd name="T14" fmla="*/ 72 w 234"/>
                <a:gd name="T15" fmla="*/ 64 h 234"/>
                <a:gd name="T16" fmla="*/ 74 w 234"/>
                <a:gd name="T17" fmla="*/ 50 h 234"/>
                <a:gd name="T18" fmla="*/ 82 w 234"/>
                <a:gd name="T19" fmla="*/ 30 h 234"/>
                <a:gd name="T20" fmla="*/ 80 w 234"/>
                <a:gd name="T21" fmla="*/ 14 h 234"/>
                <a:gd name="T22" fmla="*/ 86 w 234"/>
                <a:gd name="T23" fmla="*/ 8 h 234"/>
                <a:gd name="T24" fmla="*/ 92 w 234"/>
                <a:gd name="T25" fmla="*/ 4 h 234"/>
                <a:gd name="T26" fmla="*/ 106 w 234"/>
                <a:gd name="T27" fmla="*/ 12 h 234"/>
                <a:gd name="T28" fmla="*/ 118 w 234"/>
                <a:gd name="T29" fmla="*/ 14 h 234"/>
                <a:gd name="T30" fmla="*/ 126 w 234"/>
                <a:gd name="T31" fmla="*/ 14 h 234"/>
                <a:gd name="T32" fmla="*/ 136 w 234"/>
                <a:gd name="T33" fmla="*/ 10 h 234"/>
                <a:gd name="T34" fmla="*/ 154 w 234"/>
                <a:gd name="T35" fmla="*/ 4 h 234"/>
                <a:gd name="T36" fmla="*/ 160 w 234"/>
                <a:gd name="T37" fmla="*/ 6 h 234"/>
                <a:gd name="T38" fmla="*/ 166 w 234"/>
                <a:gd name="T39" fmla="*/ 0 h 234"/>
                <a:gd name="T40" fmla="*/ 176 w 234"/>
                <a:gd name="T41" fmla="*/ 4 h 234"/>
                <a:gd name="T42" fmla="*/ 192 w 234"/>
                <a:gd name="T43" fmla="*/ 6 h 234"/>
                <a:gd name="T44" fmla="*/ 200 w 234"/>
                <a:gd name="T45" fmla="*/ 14 h 234"/>
                <a:gd name="T46" fmla="*/ 210 w 234"/>
                <a:gd name="T47" fmla="*/ 12 h 234"/>
                <a:gd name="T48" fmla="*/ 220 w 234"/>
                <a:gd name="T49" fmla="*/ 8 h 234"/>
                <a:gd name="T50" fmla="*/ 228 w 234"/>
                <a:gd name="T51" fmla="*/ 20 h 234"/>
                <a:gd name="T52" fmla="*/ 234 w 234"/>
                <a:gd name="T53" fmla="*/ 24 h 234"/>
                <a:gd name="T54" fmla="*/ 232 w 234"/>
                <a:gd name="T55" fmla="*/ 40 h 234"/>
                <a:gd name="T56" fmla="*/ 224 w 234"/>
                <a:gd name="T57" fmla="*/ 58 h 234"/>
                <a:gd name="T58" fmla="*/ 216 w 234"/>
                <a:gd name="T59" fmla="*/ 84 h 234"/>
                <a:gd name="T60" fmla="*/ 210 w 234"/>
                <a:gd name="T61" fmla="*/ 106 h 234"/>
                <a:gd name="T62" fmla="*/ 226 w 234"/>
                <a:gd name="T63" fmla="*/ 168 h 234"/>
                <a:gd name="T64" fmla="*/ 204 w 234"/>
                <a:gd name="T65" fmla="*/ 190 h 234"/>
                <a:gd name="T66" fmla="*/ 204 w 234"/>
                <a:gd name="T67" fmla="*/ 198 h 234"/>
                <a:gd name="T68" fmla="*/ 200 w 234"/>
                <a:gd name="T69" fmla="*/ 214 h 234"/>
                <a:gd name="T70" fmla="*/ 212 w 234"/>
                <a:gd name="T71" fmla="*/ 222 h 234"/>
                <a:gd name="T72" fmla="*/ 216 w 234"/>
                <a:gd name="T73" fmla="*/ 234 h 234"/>
                <a:gd name="T74" fmla="*/ 208 w 234"/>
                <a:gd name="T75" fmla="*/ 234 h 234"/>
                <a:gd name="T76" fmla="*/ 190 w 234"/>
                <a:gd name="T77" fmla="*/ 220 h 234"/>
                <a:gd name="T78" fmla="*/ 182 w 234"/>
                <a:gd name="T79" fmla="*/ 212 h 234"/>
                <a:gd name="T80" fmla="*/ 174 w 234"/>
                <a:gd name="T81" fmla="*/ 218 h 234"/>
                <a:gd name="T82" fmla="*/ 162 w 234"/>
                <a:gd name="T83" fmla="*/ 214 h 234"/>
                <a:gd name="T84" fmla="*/ 156 w 234"/>
                <a:gd name="T85" fmla="*/ 208 h 234"/>
                <a:gd name="T86" fmla="*/ 150 w 234"/>
                <a:gd name="T87" fmla="*/ 210 h 234"/>
                <a:gd name="T88" fmla="*/ 144 w 234"/>
                <a:gd name="T89" fmla="*/ 204 h 234"/>
                <a:gd name="T90" fmla="*/ 134 w 234"/>
                <a:gd name="T91" fmla="*/ 208 h 234"/>
                <a:gd name="T92" fmla="*/ 126 w 234"/>
                <a:gd name="T93" fmla="*/ 206 h 234"/>
                <a:gd name="T94" fmla="*/ 124 w 234"/>
                <a:gd name="T95" fmla="*/ 202 h 234"/>
                <a:gd name="T96" fmla="*/ 122 w 234"/>
                <a:gd name="T97" fmla="*/ 194 h 234"/>
                <a:gd name="T98" fmla="*/ 120 w 234"/>
                <a:gd name="T99" fmla="*/ 186 h 234"/>
                <a:gd name="T100" fmla="*/ 118 w 234"/>
                <a:gd name="T101" fmla="*/ 174 h 234"/>
                <a:gd name="T102" fmla="*/ 118 w 234"/>
                <a:gd name="T103" fmla="*/ 166 h 234"/>
                <a:gd name="T104" fmla="*/ 104 w 234"/>
                <a:gd name="T105" fmla="*/ 156 h 234"/>
                <a:gd name="T106" fmla="*/ 88 w 234"/>
                <a:gd name="T107" fmla="*/ 158 h 234"/>
                <a:gd name="T108" fmla="*/ 76 w 234"/>
                <a:gd name="T109" fmla="*/ 168 h 234"/>
                <a:gd name="T110" fmla="*/ 64 w 234"/>
                <a:gd name="T111" fmla="*/ 162 h 234"/>
                <a:gd name="T112" fmla="*/ 58 w 234"/>
                <a:gd name="T113" fmla="*/ 152 h 234"/>
                <a:gd name="T114" fmla="*/ 56 w 234"/>
                <a:gd name="T115" fmla="*/ 144 h 234"/>
                <a:gd name="T116" fmla="*/ 26 w 234"/>
                <a:gd name="T117" fmla="*/ 140 h 234"/>
                <a:gd name="T118" fmla="*/ 12 w 234"/>
                <a:gd name="T119" fmla="*/ 140 h 234"/>
                <a:gd name="T120" fmla="*/ 6 w 234"/>
                <a:gd name="T121" fmla="*/ 142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34" h="234">
                  <a:moveTo>
                    <a:pt x="0" y="140"/>
                  </a:moveTo>
                  <a:lnTo>
                    <a:pt x="2" y="138"/>
                  </a:lnTo>
                  <a:lnTo>
                    <a:pt x="4" y="138"/>
                  </a:lnTo>
                  <a:lnTo>
                    <a:pt x="6" y="138"/>
                  </a:lnTo>
                  <a:lnTo>
                    <a:pt x="6" y="132"/>
                  </a:lnTo>
                  <a:lnTo>
                    <a:pt x="6" y="132"/>
                  </a:lnTo>
                  <a:lnTo>
                    <a:pt x="8" y="130"/>
                  </a:lnTo>
                  <a:lnTo>
                    <a:pt x="12" y="126"/>
                  </a:lnTo>
                  <a:lnTo>
                    <a:pt x="14" y="126"/>
                  </a:lnTo>
                  <a:lnTo>
                    <a:pt x="16" y="126"/>
                  </a:lnTo>
                  <a:lnTo>
                    <a:pt x="16" y="126"/>
                  </a:lnTo>
                  <a:lnTo>
                    <a:pt x="16" y="128"/>
                  </a:lnTo>
                  <a:lnTo>
                    <a:pt x="18" y="128"/>
                  </a:lnTo>
                  <a:lnTo>
                    <a:pt x="20" y="126"/>
                  </a:lnTo>
                  <a:lnTo>
                    <a:pt x="20" y="124"/>
                  </a:lnTo>
                  <a:lnTo>
                    <a:pt x="22" y="124"/>
                  </a:lnTo>
                  <a:lnTo>
                    <a:pt x="22" y="124"/>
                  </a:lnTo>
                  <a:lnTo>
                    <a:pt x="26" y="122"/>
                  </a:lnTo>
                  <a:lnTo>
                    <a:pt x="30" y="120"/>
                  </a:lnTo>
                  <a:lnTo>
                    <a:pt x="30" y="122"/>
                  </a:lnTo>
                  <a:lnTo>
                    <a:pt x="28" y="124"/>
                  </a:lnTo>
                  <a:lnTo>
                    <a:pt x="28" y="124"/>
                  </a:lnTo>
                  <a:lnTo>
                    <a:pt x="30" y="128"/>
                  </a:lnTo>
                  <a:lnTo>
                    <a:pt x="32" y="128"/>
                  </a:lnTo>
                  <a:lnTo>
                    <a:pt x="36" y="128"/>
                  </a:lnTo>
                  <a:lnTo>
                    <a:pt x="36" y="124"/>
                  </a:lnTo>
                  <a:lnTo>
                    <a:pt x="42" y="120"/>
                  </a:lnTo>
                  <a:lnTo>
                    <a:pt x="42" y="118"/>
                  </a:lnTo>
                  <a:lnTo>
                    <a:pt x="44" y="118"/>
                  </a:lnTo>
                  <a:lnTo>
                    <a:pt x="46" y="116"/>
                  </a:lnTo>
                  <a:lnTo>
                    <a:pt x="48" y="112"/>
                  </a:lnTo>
                  <a:lnTo>
                    <a:pt x="48" y="110"/>
                  </a:lnTo>
                  <a:lnTo>
                    <a:pt x="50" y="108"/>
                  </a:lnTo>
                  <a:lnTo>
                    <a:pt x="50" y="100"/>
                  </a:lnTo>
                  <a:lnTo>
                    <a:pt x="50" y="100"/>
                  </a:lnTo>
                  <a:lnTo>
                    <a:pt x="48" y="96"/>
                  </a:lnTo>
                  <a:lnTo>
                    <a:pt x="50" y="94"/>
                  </a:lnTo>
                  <a:lnTo>
                    <a:pt x="54" y="90"/>
                  </a:lnTo>
                  <a:lnTo>
                    <a:pt x="54" y="88"/>
                  </a:lnTo>
                  <a:lnTo>
                    <a:pt x="56" y="84"/>
                  </a:lnTo>
                  <a:lnTo>
                    <a:pt x="58" y="82"/>
                  </a:lnTo>
                  <a:lnTo>
                    <a:pt x="60" y="82"/>
                  </a:lnTo>
                  <a:lnTo>
                    <a:pt x="62" y="82"/>
                  </a:lnTo>
                  <a:lnTo>
                    <a:pt x="64" y="80"/>
                  </a:lnTo>
                  <a:lnTo>
                    <a:pt x="70" y="74"/>
                  </a:lnTo>
                  <a:lnTo>
                    <a:pt x="70" y="70"/>
                  </a:lnTo>
                  <a:lnTo>
                    <a:pt x="70" y="66"/>
                  </a:lnTo>
                  <a:lnTo>
                    <a:pt x="72" y="64"/>
                  </a:lnTo>
                  <a:lnTo>
                    <a:pt x="72" y="62"/>
                  </a:lnTo>
                  <a:lnTo>
                    <a:pt x="72" y="60"/>
                  </a:lnTo>
                  <a:lnTo>
                    <a:pt x="72" y="56"/>
                  </a:lnTo>
                  <a:lnTo>
                    <a:pt x="72" y="56"/>
                  </a:lnTo>
                  <a:lnTo>
                    <a:pt x="72" y="52"/>
                  </a:lnTo>
                  <a:lnTo>
                    <a:pt x="74" y="50"/>
                  </a:lnTo>
                  <a:lnTo>
                    <a:pt x="74" y="48"/>
                  </a:lnTo>
                  <a:lnTo>
                    <a:pt x="76" y="44"/>
                  </a:lnTo>
                  <a:lnTo>
                    <a:pt x="74" y="40"/>
                  </a:lnTo>
                  <a:lnTo>
                    <a:pt x="80" y="34"/>
                  </a:lnTo>
                  <a:lnTo>
                    <a:pt x="80" y="30"/>
                  </a:lnTo>
                  <a:lnTo>
                    <a:pt x="82" y="30"/>
                  </a:lnTo>
                  <a:lnTo>
                    <a:pt x="82" y="24"/>
                  </a:lnTo>
                  <a:lnTo>
                    <a:pt x="82" y="22"/>
                  </a:lnTo>
                  <a:lnTo>
                    <a:pt x="82" y="20"/>
                  </a:lnTo>
                  <a:lnTo>
                    <a:pt x="82" y="18"/>
                  </a:lnTo>
                  <a:lnTo>
                    <a:pt x="82" y="16"/>
                  </a:lnTo>
                  <a:lnTo>
                    <a:pt x="80" y="14"/>
                  </a:lnTo>
                  <a:lnTo>
                    <a:pt x="80" y="14"/>
                  </a:lnTo>
                  <a:lnTo>
                    <a:pt x="82" y="12"/>
                  </a:lnTo>
                  <a:lnTo>
                    <a:pt x="84" y="12"/>
                  </a:lnTo>
                  <a:lnTo>
                    <a:pt x="84" y="10"/>
                  </a:lnTo>
                  <a:lnTo>
                    <a:pt x="84" y="8"/>
                  </a:lnTo>
                  <a:lnTo>
                    <a:pt x="86" y="8"/>
                  </a:lnTo>
                  <a:lnTo>
                    <a:pt x="86" y="6"/>
                  </a:lnTo>
                  <a:lnTo>
                    <a:pt x="88" y="6"/>
                  </a:lnTo>
                  <a:lnTo>
                    <a:pt x="88" y="4"/>
                  </a:lnTo>
                  <a:lnTo>
                    <a:pt x="92" y="6"/>
                  </a:lnTo>
                  <a:lnTo>
                    <a:pt x="92" y="4"/>
                  </a:lnTo>
                  <a:lnTo>
                    <a:pt x="92" y="4"/>
                  </a:lnTo>
                  <a:lnTo>
                    <a:pt x="94" y="6"/>
                  </a:lnTo>
                  <a:lnTo>
                    <a:pt x="96" y="6"/>
                  </a:lnTo>
                  <a:lnTo>
                    <a:pt x="100" y="8"/>
                  </a:lnTo>
                  <a:lnTo>
                    <a:pt x="102" y="10"/>
                  </a:lnTo>
                  <a:lnTo>
                    <a:pt x="104" y="12"/>
                  </a:lnTo>
                  <a:lnTo>
                    <a:pt x="106" y="12"/>
                  </a:lnTo>
                  <a:lnTo>
                    <a:pt x="108" y="12"/>
                  </a:lnTo>
                  <a:lnTo>
                    <a:pt x="110" y="14"/>
                  </a:lnTo>
                  <a:lnTo>
                    <a:pt x="114" y="14"/>
                  </a:lnTo>
                  <a:lnTo>
                    <a:pt x="116" y="14"/>
                  </a:lnTo>
                  <a:lnTo>
                    <a:pt x="116" y="14"/>
                  </a:lnTo>
                  <a:lnTo>
                    <a:pt x="118" y="14"/>
                  </a:lnTo>
                  <a:lnTo>
                    <a:pt x="120" y="14"/>
                  </a:lnTo>
                  <a:lnTo>
                    <a:pt x="124" y="16"/>
                  </a:lnTo>
                  <a:lnTo>
                    <a:pt x="124" y="16"/>
                  </a:lnTo>
                  <a:lnTo>
                    <a:pt x="128" y="16"/>
                  </a:lnTo>
                  <a:lnTo>
                    <a:pt x="128" y="14"/>
                  </a:lnTo>
                  <a:lnTo>
                    <a:pt x="126" y="14"/>
                  </a:lnTo>
                  <a:lnTo>
                    <a:pt x="126" y="12"/>
                  </a:lnTo>
                  <a:lnTo>
                    <a:pt x="128" y="10"/>
                  </a:lnTo>
                  <a:lnTo>
                    <a:pt x="130" y="8"/>
                  </a:lnTo>
                  <a:lnTo>
                    <a:pt x="132" y="8"/>
                  </a:lnTo>
                  <a:lnTo>
                    <a:pt x="134" y="8"/>
                  </a:lnTo>
                  <a:lnTo>
                    <a:pt x="136" y="10"/>
                  </a:lnTo>
                  <a:lnTo>
                    <a:pt x="138" y="8"/>
                  </a:lnTo>
                  <a:lnTo>
                    <a:pt x="144" y="8"/>
                  </a:lnTo>
                  <a:lnTo>
                    <a:pt x="144" y="6"/>
                  </a:lnTo>
                  <a:lnTo>
                    <a:pt x="146" y="6"/>
                  </a:lnTo>
                  <a:lnTo>
                    <a:pt x="152" y="4"/>
                  </a:lnTo>
                  <a:lnTo>
                    <a:pt x="154" y="4"/>
                  </a:lnTo>
                  <a:lnTo>
                    <a:pt x="154" y="6"/>
                  </a:lnTo>
                  <a:lnTo>
                    <a:pt x="154" y="6"/>
                  </a:lnTo>
                  <a:lnTo>
                    <a:pt x="154" y="6"/>
                  </a:lnTo>
                  <a:lnTo>
                    <a:pt x="156" y="6"/>
                  </a:lnTo>
                  <a:lnTo>
                    <a:pt x="158" y="6"/>
                  </a:lnTo>
                  <a:lnTo>
                    <a:pt x="160" y="6"/>
                  </a:lnTo>
                  <a:lnTo>
                    <a:pt x="162" y="6"/>
                  </a:lnTo>
                  <a:lnTo>
                    <a:pt x="164" y="6"/>
                  </a:lnTo>
                  <a:lnTo>
                    <a:pt x="164" y="2"/>
                  </a:lnTo>
                  <a:lnTo>
                    <a:pt x="164" y="2"/>
                  </a:lnTo>
                  <a:lnTo>
                    <a:pt x="164" y="0"/>
                  </a:lnTo>
                  <a:lnTo>
                    <a:pt x="166" y="0"/>
                  </a:lnTo>
                  <a:lnTo>
                    <a:pt x="168" y="2"/>
                  </a:lnTo>
                  <a:lnTo>
                    <a:pt x="170" y="2"/>
                  </a:lnTo>
                  <a:lnTo>
                    <a:pt x="172" y="2"/>
                  </a:lnTo>
                  <a:lnTo>
                    <a:pt x="172" y="4"/>
                  </a:lnTo>
                  <a:lnTo>
                    <a:pt x="174" y="4"/>
                  </a:lnTo>
                  <a:lnTo>
                    <a:pt x="176" y="4"/>
                  </a:lnTo>
                  <a:lnTo>
                    <a:pt x="182" y="4"/>
                  </a:lnTo>
                  <a:lnTo>
                    <a:pt x="182" y="6"/>
                  </a:lnTo>
                  <a:lnTo>
                    <a:pt x="186" y="4"/>
                  </a:lnTo>
                  <a:lnTo>
                    <a:pt x="188" y="4"/>
                  </a:lnTo>
                  <a:lnTo>
                    <a:pt x="190" y="6"/>
                  </a:lnTo>
                  <a:lnTo>
                    <a:pt x="192" y="6"/>
                  </a:lnTo>
                  <a:lnTo>
                    <a:pt x="192" y="6"/>
                  </a:lnTo>
                  <a:lnTo>
                    <a:pt x="194" y="8"/>
                  </a:lnTo>
                  <a:lnTo>
                    <a:pt x="194" y="8"/>
                  </a:lnTo>
                  <a:lnTo>
                    <a:pt x="196" y="10"/>
                  </a:lnTo>
                  <a:lnTo>
                    <a:pt x="198" y="12"/>
                  </a:lnTo>
                  <a:lnTo>
                    <a:pt x="200" y="14"/>
                  </a:lnTo>
                  <a:lnTo>
                    <a:pt x="202" y="14"/>
                  </a:lnTo>
                  <a:lnTo>
                    <a:pt x="204" y="12"/>
                  </a:lnTo>
                  <a:lnTo>
                    <a:pt x="204" y="10"/>
                  </a:lnTo>
                  <a:lnTo>
                    <a:pt x="208" y="10"/>
                  </a:lnTo>
                  <a:lnTo>
                    <a:pt x="210" y="12"/>
                  </a:lnTo>
                  <a:lnTo>
                    <a:pt x="210" y="12"/>
                  </a:lnTo>
                  <a:lnTo>
                    <a:pt x="210" y="12"/>
                  </a:lnTo>
                  <a:lnTo>
                    <a:pt x="212" y="12"/>
                  </a:lnTo>
                  <a:lnTo>
                    <a:pt x="214" y="10"/>
                  </a:lnTo>
                  <a:lnTo>
                    <a:pt x="216" y="8"/>
                  </a:lnTo>
                  <a:lnTo>
                    <a:pt x="218" y="8"/>
                  </a:lnTo>
                  <a:lnTo>
                    <a:pt x="220" y="8"/>
                  </a:lnTo>
                  <a:lnTo>
                    <a:pt x="220" y="12"/>
                  </a:lnTo>
                  <a:lnTo>
                    <a:pt x="222" y="14"/>
                  </a:lnTo>
                  <a:lnTo>
                    <a:pt x="222" y="14"/>
                  </a:lnTo>
                  <a:lnTo>
                    <a:pt x="226" y="16"/>
                  </a:lnTo>
                  <a:lnTo>
                    <a:pt x="228" y="16"/>
                  </a:lnTo>
                  <a:lnTo>
                    <a:pt x="228" y="20"/>
                  </a:lnTo>
                  <a:lnTo>
                    <a:pt x="230" y="20"/>
                  </a:lnTo>
                  <a:lnTo>
                    <a:pt x="230" y="22"/>
                  </a:lnTo>
                  <a:lnTo>
                    <a:pt x="230" y="22"/>
                  </a:lnTo>
                  <a:lnTo>
                    <a:pt x="230" y="22"/>
                  </a:lnTo>
                  <a:lnTo>
                    <a:pt x="234" y="22"/>
                  </a:lnTo>
                  <a:lnTo>
                    <a:pt x="234" y="24"/>
                  </a:lnTo>
                  <a:lnTo>
                    <a:pt x="234" y="26"/>
                  </a:lnTo>
                  <a:lnTo>
                    <a:pt x="232" y="28"/>
                  </a:lnTo>
                  <a:lnTo>
                    <a:pt x="232" y="30"/>
                  </a:lnTo>
                  <a:lnTo>
                    <a:pt x="232" y="34"/>
                  </a:lnTo>
                  <a:lnTo>
                    <a:pt x="232" y="38"/>
                  </a:lnTo>
                  <a:lnTo>
                    <a:pt x="232" y="40"/>
                  </a:lnTo>
                  <a:lnTo>
                    <a:pt x="234" y="42"/>
                  </a:lnTo>
                  <a:lnTo>
                    <a:pt x="234" y="42"/>
                  </a:lnTo>
                  <a:lnTo>
                    <a:pt x="234" y="44"/>
                  </a:lnTo>
                  <a:lnTo>
                    <a:pt x="228" y="52"/>
                  </a:lnTo>
                  <a:lnTo>
                    <a:pt x="224" y="56"/>
                  </a:lnTo>
                  <a:lnTo>
                    <a:pt x="224" y="58"/>
                  </a:lnTo>
                  <a:lnTo>
                    <a:pt x="218" y="68"/>
                  </a:lnTo>
                  <a:lnTo>
                    <a:pt x="218" y="68"/>
                  </a:lnTo>
                  <a:lnTo>
                    <a:pt x="218" y="72"/>
                  </a:lnTo>
                  <a:lnTo>
                    <a:pt x="218" y="76"/>
                  </a:lnTo>
                  <a:lnTo>
                    <a:pt x="216" y="82"/>
                  </a:lnTo>
                  <a:lnTo>
                    <a:pt x="216" y="84"/>
                  </a:lnTo>
                  <a:lnTo>
                    <a:pt x="212" y="86"/>
                  </a:lnTo>
                  <a:lnTo>
                    <a:pt x="210" y="90"/>
                  </a:lnTo>
                  <a:lnTo>
                    <a:pt x="208" y="96"/>
                  </a:lnTo>
                  <a:lnTo>
                    <a:pt x="208" y="100"/>
                  </a:lnTo>
                  <a:lnTo>
                    <a:pt x="210" y="104"/>
                  </a:lnTo>
                  <a:lnTo>
                    <a:pt x="210" y="106"/>
                  </a:lnTo>
                  <a:lnTo>
                    <a:pt x="210" y="110"/>
                  </a:lnTo>
                  <a:lnTo>
                    <a:pt x="214" y="134"/>
                  </a:lnTo>
                  <a:lnTo>
                    <a:pt x="218" y="148"/>
                  </a:lnTo>
                  <a:lnTo>
                    <a:pt x="226" y="160"/>
                  </a:lnTo>
                  <a:lnTo>
                    <a:pt x="228" y="170"/>
                  </a:lnTo>
                  <a:lnTo>
                    <a:pt x="226" y="168"/>
                  </a:lnTo>
                  <a:lnTo>
                    <a:pt x="206" y="174"/>
                  </a:lnTo>
                  <a:lnTo>
                    <a:pt x="202" y="184"/>
                  </a:lnTo>
                  <a:lnTo>
                    <a:pt x="202" y="186"/>
                  </a:lnTo>
                  <a:lnTo>
                    <a:pt x="204" y="188"/>
                  </a:lnTo>
                  <a:lnTo>
                    <a:pt x="204" y="188"/>
                  </a:lnTo>
                  <a:lnTo>
                    <a:pt x="204" y="190"/>
                  </a:lnTo>
                  <a:lnTo>
                    <a:pt x="204" y="190"/>
                  </a:lnTo>
                  <a:lnTo>
                    <a:pt x="204" y="192"/>
                  </a:lnTo>
                  <a:lnTo>
                    <a:pt x="204" y="194"/>
                  </a:lnTo>
                  <a:lnTo>
                    <a:pt x="204" y="196"/>
                  </a:lnTo>
                  <a:lnTo>
                    <a:pt x="204" y="198"/>
                  </a:lnTo>
                  <a:lnTo>
                    <a:pt x="204" y="198"/>
                  </a:lnTo>
                  <a:lnTo>
                    <a:pt x="204" y="200"/>
                  </a:lnTo>
                  <a:lnTo>
                    <a:pt x="202" y="200"/>
                  </a:lnTo>
                  <a:lnTo>
                    <a:pt x="200" y="202"/>
                  </a:lnTo>
                  <a:lnTo>
                    <a:pt x="200" y="204"/>
                  </a:lnTo>
                  <a:lnTo>
                    <a:pt x="200" y="212"/>
                  </a:lnTo>
                  <a:lnTo>
                    <a:pt x="200" y="214"/>
                  </a:lnTo>
                  <a:lnTo>
                    <a:pt x="202" y="216"/>
                  </a:lnTo>
                  <a:lnTo>
                    <a:pt x="204" y="220"/>
                  </a:lnTo>
                  <a:lnTo>
                    <a:pt x="206" y="222"/>
                  </a:lnTo>
                  <a:lnTo>
                    <a:pt x="208" y="222"/>
                  </a:lnTo>
                  <a:lnTo>
                    <a:pt x="212" y="222"/>
                  </a:lnTo>
                  <a:lnTo>
                    <a:pt x="212" y="222"/>
                  </a:lnTo>
                  <a:lnTo>
                    <a:pt x="212" y="222"/>
                  </a:lnTo>
                  <a:lnTo>
                    <a:pt x="212" y="220"/>
                  </a:lnTo>
                  <a:lnTo>
                    <a:pt x="214" y="220"/>
                  </a:lnTo>
                  <a:lnTo>
                    <a:pt x="216" y="220"/>
                  </a:lnTo>
                  <a:lnTo>
                    <a:pt x="216" y="234"/>
                  </a:lnTo>
                  <a:lnTo>
                    <a:pt x="216" y="234"/>
                  </a:lnTo>
                  <a:lnTo>
                    <a:pt x="214" y="234"/>
                  </a:lnTo>
                  <a:lnTo>
                    <a:pt x="214" y="234"/>
                  </a:lnTo>
                  <a:lnTo>
                    <a:pt x="212" y="234"/>
                  </a:lnTo>
                  <a:lnTo>
                    <a:pt x="210" y="234"/>
                  </a:lnTo>
                  <a:lnTo>
                    <a:pt x="210" y="234"/>
                  </a:lnTo>
                  <a:lnTo>
                    <a:pt x="208" y="234"/>
                  </a:lnTo>
                  <a:lnTo>
                    <a:pt x="204" y="232"/>
                  </a:lnTo>
                  <a:lnTo>
                    <a:pt x="202" y="228"/>
                  </a:lnTo>
                  <a:lnTo>
                    <a:pt x="200" y="228"/>
                  </a:lnTo>
                  <a:lnTo>
                    <a:pt x="198" y="224"/>
                  </a:lnTo>
                  <a:lnTo>
                    <a:pt x="196" y="222"/>
                  </a:lnTo>
                  <a:lnTo>
                    <a:pt x="190" y="220"/>
                  </a:lnTo>
                  <a:lnTo>
                    <a:pt x="188" y="218"/>
                  </a:lnTo>
                  <a:lnTo>
                    <a:pt x="188" y="218"/>
                  </a:lnTo>
                  <a:lnTo>
                    <a:pt x="186" y="214"/>
                  </a:lnTo>
                  <a:lnTo>
                    <a:pt x="186" y="212"/>
                  </a:lnTo>
                  <a:lnTo>
                    <a:pt x="184" y="212"/>
                  </a:lnTo>
                  <a:lnTo>
                    <a:pt x="182" y="212"/>
                  </a:lnTo>
                  <a:lnTo>
                    <a:pt x="182" y="212"/>
                  </a:lnTo>
                  <a:lnTo>
                    <a:pt x="180" y="216"/>
                  </a:lnTo>
                  <a:lnTo>
                    <a:pt x="180" y="216"/>
                  </a:lnTo>
                  <a:lnTo>
                    <a:pt x="176" y="218"/>
                  </a:lnTo>
                  <a:lnTo>
                    <a:pt x="174" y="218"/>
                  </a:lnTo>
                  <a:lnTo>
                    <a:pt x="174" y="218"/>
                  </a:lnTo>
                  <a:lnTo>
                    <a:pt x="172" y="216"/>
                  </a:lnTo>
                  <a:lnTo>
                    <a:pt x="168" y="216"/>
                  </a:lnTo>
                  <a:lnTo>
                    <a:pt x="166" y="214"/>
                  </a:lnTo>
                  <a:lnTo>
                    <a:pt x="164" y="214"/>
                  </a:lnTo>
                  <a:lnTo>
                    <a:pt x="162" y="214"/>
                  </a:lnTo>
                  <a:lnTo>
                    <a:pt x="162" y="214"/>
                  </a:lnTo>
                  <a:lnTo>
                    <a:pt x="162" y="212"/>
                  </a:lnTo>
                  <a:lnTo>
                    <a:pt x="162" y="210"/>
                  </a:lnTo>
                  <a:lnTo>
                    <a:pt x="162" y="210"/>
                  </a:lnTo>
                  <a:lnTo>
                    <a:pt x="160" y="208"/>
                  </a:lnTo>
                  <a:lnTo>
                    <a:pt x="160" y="206"/>
                  </a:lnTo>
                  <a:lnTo>
                    <a:pt x="156" y="208"/>
                  </a:lnTo>
                  <a:lnTo>
                    <a:pt x="156" y="208"/>
                  </a:lnTo>
                  <a:lnTo>
                    <a:pt x="154" y="208"/>
                  </a:lnTo>
                  <a:lnTo>
                    <a:pt x="152" y="210"/>
                  </a:lnTo>
                  <a:lnTo>
                    <a:pt x="152" y="210"/>
                  </a:lnTo>
                  <a:lnTo>
                    <a:pt x="150" y="210"/>
                  </a:lnTo>
                  <a:lnTo>
                    <a:pt x="150" y="210"/>
                  </a:lnTo>
                  <a:lnTo>
                    <a:pt x="150" y="208"/>
                  </a:lnTo>
                  <a:lnTo>
                    <a:pt x="148" y="206"/>
                  </a:lnTo>
                  <a:lnTo>
                    <a:pt x="148" y="206"/>
                  </a:lnTo>
                  <a:lnTo>
                    <a:pt x="146" y="206"/>
                  </a:lnTo>
                  <a:lnTo>
                    <a:pt x="144" y="206"/>
                  </a:lnTo>
                  <a:lnTo>
                    <a:pt x="144" y="204"/>
                  </a:lnTo>
                  <a:lnTo>
                    <a:pt x="142" y="206"/>
                  </a:lnTo>
                  <a:lnTo>
                    <a:pt x="140" y="206"/>
                  </a:lnTo>
                  <a:lnTo>
                    <a:pt x="138" y="206"/>
                  </a:lnTo>
                  <a:lnTo>
                    <a:pt x="138" y="208"/>
                  </a:lnTo>
                  <a:lnTo>
                    <a:pt x="136" y="208"/>
                  </a:lnTo>
                  <a:lnTo>
                    <a:pt x="134" y="208"/>
                  </a:lnTo>
                  <a:lnTo>
                    <a:pt x="132" y="208"/>
                  </a:lnTo>
                  <a:lnTo>
                    <a:pt x="130" y="206"/>
                  </a:lnTo>
                  <a:lnTo>
                    <a:pt x="128" y="206"/>
                  </a:lnTo>
                  <a:lnTo>
                    <a:pt x="128" y="206"/>
                  </a:lnTo>
                  <a:lnTo>
                    <a:pt x="126" y="206"/>
                  </a:lnTo>
                  <a:lnTo>
                    <a:pt x="126" y="206"/>
                  </a:lnTo>
                  <a:lnTo>
                    <a:pt x="126" y="208"/>
                  </a:lnTo>
                  <a:lnTo>
                    <a:pt x="124" y="208"/>
                  </a:lnTo>
                  <a:lnTo>
                    <a:pt x="124" y="206"/>
                  </a:lnTo>
                  <a:lnTo>
                    <a:pt x="124" y="204"/>
                  </a:lnTo>
                  <a:lnTo>
                    <a:pt x="124" y="204"/>
                  </a:lnTo>
                  <a:lnTo>
                    <a:pt x="124" y="202"/>
                  </a:lnTo>
                  <a:lnTo>
                    <a:pt x="124" y="200"/>
                  </a:lnTo>
                  <a:lnTo>
                    <a:pt x="124" y="200"/>
                  </a:lnTo>
                  <a:lnTo>
                    <a:pt x="122" y="198"/>
                  </a:lnTo>
                  <a:lnTo>
                    <a:pt x="124" y="196"/>
                  </a:lnTo>
                  <a:lnTo>
                    <a:pt x="124" y="194"/>
                  </a:lnTo>
                  <a:lnTo>
                    <a:pt x="122" y="194"/>
                  </a:lnTo>
                  <a:lnTo>
                    <a:pt x="122" y="192"/>
                  </a:lnTo>
                  <a:lnTo>
                    <a:pt x="122" y="190"/>
                  </a:lnTo>
                  <a:lnTo>
                    <a:pt x="122" y="188"/>
                  </a:lnTo>
                  <a:lnTo>
                    <a:pt x="120" y="188"/>
                  </a:lnTo>
                  <a:lnTo>
                    <a:pt x="120" y="188"/>
                  </a:lnTo>
                  <a:lnTo>
                    <a:pt x="120" y="186"/>
                  </a:lnTo>
                  <a:lnTo>
                    <a:pt x="120" y="186"/>
                  </a:lnTo>
                  <a:lnTo>
                    <a:pt x="118" y="184"/>
                  </a:lnTo>
                  <a:lnTo>
                    <a:pt x="118" y="182"/>
                  </a:lnTo>
                  <a:lnTo>
                    <a:pt x="118" y="182"/>
                  </a:lnTo>
                  <a:lnTo>
                    <a:pt x="118" y="180"/>
                  </a:lnTo>
                  <a:lnTo>
                    <a:pt x="118" y="174"/>
                  </a:lnTo>
                  <a:lnTo>
                    <a:pt x="118" y="174"/>
                  </a:lnTo>
                  <a:lnTo>
                    <a:pt x="118" y="172"/>
                  </a:lnTo>
                  <a:lnTo>
                    <a:pt x="118" y="172"/>
                  </a:lnTo>
                  <a:lnTo>
                    <a:pt x="118" y="170"/>
                  </a:lnTo>
                  <a:lnTo>
                    <a:pt x="118" y="168"/>
                  </a:lnTo>
                  <a:lnTo>
                    <a:pt x="118" y="166"/>
                  </a:lnTo>
                  <a:lnTo>
                    <a:pt x="120" y="164"/>
                  </a:lnTo>
                  <a:lnTo>
                    <a:pt x="120" y="162"/>
                  </a:lnTo>
                  <a:lnTo>
                    <a:pt x="120" y="160"/>
                  </a:lnTo>
                  <a:lnTo>
                    <a:pt x="120" y="158"/>
                  </a:lnTo>
                  <a:lnTo>
                    <a:pt x="104" y="158"/>
                  </a:lnTo>
                  <a:lnTo>
                    <a:pt x="104" y="156"/>
                  </a:lnTo>
                  <a:lnTo>
                    <a:pt x="106" y="154"/>
                  </a:lnTo>
                  <a:lnTo>
                    <a:pt x="106" y="154"/>
                  </a:lnTo>
                  <a:lnTo>
                    <a:pt x="102" y="152"/>
                  </a:lnTo>
                  <a:lnTo>
                    <a:pt x="102" y="154"/>
                  </a:lnTo>
                  <a:lnTo>
                    <a:pt x="90" y="154"/>
                  </a:lnTo>
                  <a:lnTo>
                    <a:pt x="88" y="158"/>
                  </a:lnTo>
                  <a:lnTo>
                    <a:pt x="88" y="160"/>
                  </a:lnTo>
                  <a:lnTo>
                    <a:pt x="86" y="160"/>
                  </a:lnTo>
                  <a:lnTo>
                    <a:pt x="88" y="162"/>
                  </a:lnTo>
                  <a:lnTo>
                    <a:pt x="88" y="166"/>
                  </a:lnTo>
                  <a:lnTo>
                    <a:pt x="78" y="166"/>
                  </a:lnTo>
                  <a:lnTo>
                    <a:pt x="76" y="168"/>
                  </a:lnTo>
                  <a:lnTo>
                    <a:pt x="72" y="168"/>
                  </a:lnTo>
                  <a:lnTo>
                    <a:pt x="72" y="166"/>
                  </a:lnTo>
                  <a:lnTo>
                    <a:pt x="68" y="168"/>
                  </a:lnTo>
                  <a:lnTo>
                    <a:pt x="66" y="168"/>
                  </a:lnTo>
                  <a:lnTo>
                    <a:pt x="64" y="166"/>
                  </a:lnTo>
                  <a:lnTo>
                    <a:pt x="64" y="162"/>
                  </a:lnTo>
                  <a:lnTo>
                    <a:pt x="62" y="160"/>
                  </a:lnTo>
                  <a:lnTo>
                    <a:pt x="60" y="158"/>
                  </a:lnTo>
                  <a:lnTo>
                    <a:pt x="60" y="158"/>
                  </a:lnTo>
                  <a:lnTo>
                    <a:pt x="60" y="156"/>
                  </a:lnTo>
                  <a:lnTo>
                    <a:pt x="58" y="156"/>
                  </a:lnTo>
                  <a:lnTo>
                    <a:pt x="58" y="152"/>
                  </a:lnTo>
                  <a:lnTo>
                    <a:pt x="58" y="150"/>
                  </a:lnTo>
                  <a:lnTo>
                    <a:pt x="58" y="148"/>
                  </a:lnTo>
                  <a:lnTo>
                    <a:pt x="58" y="148"/>
                  </a:lnTo>
                  <a:lnTo>
                    <a:pt x="58" y="146"/>
                  </a:lnTo>
                  <a:lnTo>
                    <a:pt x="56" y="144"/>
                  </a:lnTo>
                  <a:lnTo>
                    <a:pt x="56" y="144"/>
                  </a:lnTo>
                  <a:lnTo>
                    <a:pt x="56" y="142"/>
                  </a:lnTo>
                  <a:lnTo>
                    <a:pt x="56" y="140"/>
                  </a:lnTo>
                  <a:lnTo>
                    <a:pt x="44" y="140"/>
                  </a:lnTo>
                  <a:lnTo>
                    <a:pt x="34" y="140"/>
                  </a:lnTo>
                  <a:lnTo>
                    <a:pt x="30" y="142"/>
                  </a:lnTo>
                  <a:lnTo>
                    <a:pt x="26" y="140"/>
                  </a:lnTo>
                  <a:lnTo>
                    <a:pt x="24" y="140"/>
                  </a:lnTo>
                  <a:lnTo>
                    <a:pt x="22" y="140"/>
                  </a:lnTo>
                  <a:lnTo>
                    <a:pt x="18" y="140"/>
                  </a:lnTo>
                  <a:lnTo>
                    <a:pt x="16" y="140"/>
                  </a:lnTo>
                  <a:lnTo>
                    <a:pt x="14" y="140"/>
                  </a:lnTo>
                  <a:lnTo>
                    <a:pt x="12" y="140"/>
                  </a:lnTo>
                  <a:lnTo>
                    <a:pt x="10" y="142"/>
                  </a:lnTo>
                  <a:lnTo>
                    <a:pt x="8" y="142"/>
                  </a:lnTo>
                  <a:lnTo>
                    <a:pt x="8" y="142"/>
                  </a:lnTo>
                  <a:lnTo>
                    <a:pt x="6" y="142"/>
                  </a:lnTo>
                  <a:lnTo>
                    <a:pt x="6" y="142"/>
                  </a:lnTo>
                  <a:lnTo>
                    <a:pt x="6" y="142"/>
                  </a:lnTo>
                  <a:lnTo>
                    <a:pt x="6" y="142"/>
                  </a:lnTo>
                  <a:lnTo>
                    <a:pt x="4" y="142"/>
                  </a:lnTo>
                  <a:lnTo>
                    <a:pt x="0" y="142"/>
                  </a:lnTo>
                  <a:lnTo>
                    <a:pt x="0" y="140"/>
                  </a:lnTo>
                  <a:close/>
                </a:path>
              </a:pathLst>
            </a:custGeom>
            <a:grpFill/>
            <a:ln w="6350">
              <a:solidFill>
                <a:srgbClr val="545454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/>
              <a:endParaRPr lang="en-US" sz="3448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358" name="Denmark">
              <a:extLst>
                <a:ext uri="{FF2B5EF4-FFF2-40B4-BE49-F238E27FC236}">
                  <a16:creationId xmlns:a16="http://schemas.microsoft.com/office/drawing/2014/main" id="{2CF996BF-EA7C-4BE4-B812-02F90F48F9C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73034" y="2878894"/>
              <a:ext cx="149281" cy="114832"/>
            </a:xfrm>
            <a:custGeom>
              <a:avLst/>
              <a:gdLst>
                <a:gd name="T0" fmla="*/ 60 w 78"/>
                <a:gd name="T1" fmla="*/ 58 h 60"/>
                <a:gd name="T2" fmla="*/ 62 w 78"/>
                <a:gd name="T3" fmla="*/ 54 h 60"/>
                <a:gd name="T4" fmla="*/ 56 w 78"/>
                <a:gd name="T5" fmla="*/ 54 h 60"/>
                <a:gd name="T6" fmla="*/ 56 w 78"/>
                <a:gd name="T7" fmla="*/ 58 h 60"/>
                <a:gd name="T8" fmla="*/ 74 w 78"/>
                <a:gd name="T9" fmla="*/ 48 h 60"/>
                <a:gd name="T10" fmla="*/ 74 w 78"/>
                <a:gd name="T11" fmla="*/ 42 h 60"/>
                <a:gd name="T12" fmla="*/ 50 w 78"/>
                <a:gd name="T13" fmla="*/ 36 h 60"/>
                <a:gd name="T14" fmla="*/ 42 w 78"/>
                <a:gd name="T15" fmla="*/ 46 h 60"/>
                <a:gd name="T16" fmla="*/ 36 w 78"/>
                <a:gd name="T17" fmla="*/ 42 h 60"/>
                <a:gd name="T18" fmla="*/ 36 w 78"/>
                <a:gd name="T19" fmla="*/ 36 h 60"/>
                <a:gd name="T20" fmla="*/ 40 w 78"/>
                <a:gd name="T21" fmla="*/ 36 h 60"/>
                <a:gd name="T22" fmla="*/ 44 w 78"/>
                <a:gd name="T23" fmla="*/ 36 h 60"/>
                <a:gd name="T24" fmla="*/ 46 w 78"/>
                <a:gd name="T25" fmla="*/ 30 h 60"/>
                <a:gd name="T26" fmla="*/ 48 w 78"/>
                <a:gd name="T27" fmla="*/ 38 h 60"/>
                <a:gd name="T28" fmla="*/ 48 w 78"/>
                <a:gd name="T29" fmla="*/ 44 h 60"/>
                <a:gd name="T30" fmla="*/ 44 w 78"/>
                <a:gd name="T31" fmla="*/ 48 h 60"/>
                <a:gd name="T32" fmla="*/ 48 w 78"/>
                <a:gd name="T33" fmla="*/ 48 h 60"/>
                <a:gd name="T34" fmla="*/ 36 w 78"/>
                <a:gd name="T35" fmla="*/ 50 h 60"/>
                <a:gd name="T36" fmla="*/ 42 w 78"/>
                <a:gd name="T37" fmla="*/ 50 h 60"/>
                <a:gd name="T38" fmla="*/ 44 w 78"/>
                <a:gd name="T39" fmla="*/ 54 h 60"/>
                <a:gd name="T40" fmla="*/ 40 w 78"/>
                <a:gd name="T41" fmla="*/ 54 h 60"/>
                <a:gd name="T42" fmla="*/ 34 w 78"/>
                <a:gd name="T43" fmla="*/ 52 h 60"/>
                <a:gd name="T44" fmla="*/ 26 w 78"/>
                <a:gd name="T45" fmla="*/ 36 h 60"/>
                <a:gd name="T46" fmla="*/ 28 w 78"/>
                <a:gd name="T47" fmla="*/ 36 h 60"/>
                <a:gd name="T48" fmla="*/ 28 w 78"/>
                <a:gd name="T49" fmla="*/ 50 h 60"/>
                <a:gd name="T50" fmla="*/ 30 w 78"/>
                <a:gd name="T51" fmla="*/ 50 h 60"/>
                <a:gd name="T52" fmla="*/ 32 w 78"/>
                <a:gd name="T53" fmla="*/ 48 h 60"/>
                <a:gd name="T54" fmla="*/ 24 w 78"/>
                <a:gd name="T55" fmla="*/ 38 h 60"/>
                <a:gd name="T56" fmla="*/ 30 w 78"/>
                <a:gd name="T57" fmla="*/ 46 h 60"/>
                <a:gd name="T58" fmla="*/ 24 w 78"/>
                <a:gd name="T59" fmla="*/ 48 h 60"/>
                <a:gd name="T60" fmla="*/ 30 w 78"/>
                <a:gd name="T61" fmla="*/ 10 h 60"/>
                <a:gd name="T62" fmla="*/ 30 w 78"/>
                <a:gd name="T63" fmla="*/ 10 h 60"/>
                <a:gd name="T64" fmla="*/ 12 w 78"/>
                <a:gd name="T65" fmla="*/ 16 h 60"/>
                <a:gd name="T66" fmla="*/ 8 w 78"/>
                <a:gd name="T67" fmla="*/ 22 h 60"/>
                <a:gd name="T68" fmla="*/ 12 w 78"/>
                <a:gd name="T69" fmla="*/ 14 h 60"/>
                <a:gd name="T70" fmla="*/ 20 w 78"/>
                <a:gd name="T71" fmla="*/ 14 h 60"/>
                <a:gd name="T72" fmla="*/ 26 w 78"/>
                <a:gd name="T73" fmla="*/ 8 h 60"/>
                <a:gd name="T74" fmla="*/ 28 w 78"/>
                <a:gd name="T75" fmla="*/ 0 h 60"/>
                <a:gd name="T76" fmla="*/ 18 w 78"/>
                <a:gd name="T77" fmla="*/ 8 h 60"/>
                <a:gd name="T78" fmla="*/ 8 w 78"/>
                <a:gd name="T79" fmla="*/ 14 h 60"/>
                <a:gd name="T80" fmla="*/ 2 w 78"/>
                <a:gd name="T81" fmla="*/ 18 h 60"/>
                <a:gd name="T82" fmla="*/ 18 w 78"/>
                <a:gd name="T83" fmla="*/ 50 h 60"/>
                <a:gd name="T84" fmla="*/ 16 w 78"/>
                <a:gd name="T85" fmla="*/ 48 h 60"/>
                <a:gd name="T86" fmla="*/ 16 w 78"/>
                <a:gd name="T87" fmla="*/ 42 h 60"/>
                <a:gd name="T88" fmla="*/ 22 w 78"/>
                <a:gd name="T89" fmla="*/ 36 h 60"/>
                <a:gd name="T90" fmla="*/ 24 w 78"/>
                <a:gd name="T91" fmla="*/ 30 h 60"/>
                <a:gd name="T92" fmla="*/ 30 w 78"/>
                <a:gd name="T93" fmla="*/ 28 h 60"/>
                <a:gd name="T94" fmla="*/ 30 w 78"/>
                <a:gd name="T95" fmla="*/ 24 h 60"/>
                <a:gd name="T96" fmla="*/ 24 w 78"/>
                <a:gd name="T97" fmla="*/ 20 h 60"/>
                <a:gd name="T98" fmla="*/ 22 w 78"/>
                <a:gd name="T99" fmla="*/ 16 h 60"/>
                <a:gd name="T100" fmla="*/ 12 w 78"/>
                <a:gd name="T101" fmla="*/ 16 h 60"/>
                <a:gd name="T102" fmla="*/ 16 w 78"/>
                <a:gd name="T103" fmla="*/ 24 h 60"/>
                <a:gd name="T104" fmla="*/ 14 w 78"/>
                <a:gd name="T105" fmla="*/ 22 h 60"/>
                <a:gd name="T106" fmla="*/ 10 w 78"/>
                <a:gd name="T107" fmla="*/ 22 h 60"/>
                <a:gd name="T108" fmla="*/ 4 w 78"/>
                <a:gd name="T109" fmla="*/ 22 h 60"/>
                <a:gd name="T110" fmla="*/ 2 w 78"/>
                <a:gd name="T111" fmla="*/ 28 h 60"/>
                <a:gd name="T112" fmla="*/ 4 w 78"/>
                <a:gd name="T113" fmla="*/ 34 h 60"/>
                <a:gd name="T114" fmla="*/ 2 w 78"/>
                <a:gd name="T115" fmla="*/ 42 h 60"/>
                <a:gd name="T116" fmla="*/ 6 w 78"/>
                <a:gd name="T117" fmla="*/ 48 h 60"/>
                <a:gd name="T118" fmla="*/ 16 w 78"/>
                <a:gd name="T119" fmla="*/ 5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78" h="60">
                  <a:moveTo>
                    <a:pt x="56" y="58"/>
                  </a:moveTo>
                  <a:lnTo>
                    <a:pt x="56" y="60"/>
                  </a:lnTo>
                  <a:lnTo>
                    <a:pt x="60" y="60"/>
                  </a:lnTo>
                  <a:lnTo>
                    <a:pt x="60" y="58"/>
                  </a:lnTo>
                  <a:lnTo>
                    <a:pt x="62" y="58"/>
                  </a:lnTo>
                  <a:lnTo>
                    <a:pt x="62" y="58"/>
                  </a:lnTo>
                  <a:lnTo>
                    <a:pt x="62" y="56"/>
                  </a:lnTo>
                  <a:lnTo>
                    <a:pt x="62" y="54"/>
                  </a:lnTo>
                  <a:lnTo>
                    <a:pt x="60" y="54"/>
                  </a:lnTo>
                  <a:lnTo>
                    <a:pt x="60" y="54"/>
                  </a:lnTo>
                  <a:lnTo>
                    <a:pt x="58" y="54"/>
                  </a:lnTo>
                  <a:lnTo>
                    <a:pt x="56" y="54"/>
                  </a:lnTo>
                  <a:lnTo>
                    <a:pt x="56" y="56"/>
                  </a:lnTo>
                  <a:lnTo>
                    <a:pt x="58" y="56"/>
                  </a:lnTo>
                  <a:lnTo>
                    <a:pt x="58" y="56"/>
                  </a:lnTo>
                  <a:lnTo>
                    <a:pt x="56" y="58"/>
                  </a:lnTo>
                  <a:lnTo>
                    <a:pt x="56" y="58"/>
                  </a:lnTo>
                  <a:close/>
                  <a:moveTo>
                    <a:pt x="74" y="42"/>
                  </a:moveTo>
                  <a:lnTo>
                    <a:pt x="74" y="46"/>
                  </a:lnTo>
                  <a:lnTo>
                    <a:pt x="74" y="48"/>
                  </a:lnTo>
                  <a:lnTo>
                    <a:pt x="78" y="50"/>
                  </a:lnTo>
                  <a:lnTo>
                    <a:pt x="78" y="46"/>
                  </a:lnTo>
                  <a:lnTo>
                    <a:pt x="76" y="44"/>
                  </a:lnTo>
                  <a:lnTo>
                    <a:pt x="74" y="42"/>
                  </a:lnTo>
                  <a:close/>
                  <a:moveTo>
                    <a:pt x="50" y="36"/>
                  </a:moveTo>
                  <a:lnTo>
                    <a:pt x="48" y="38"/>
                  </a:lnTo>
                  <a:lnTo>
                    <a:pt x="50" y="40"/>
                  </a:lnTo>
                  <a:lnTo>
                    <a:pt x="50" y="36"/>
                  </a:lnTo>
                  <a:close/>
                  <a:moveTo>
                    <a:pt x="44" y="48"/>
                  </a:moveTo>
                  <a:lnTo>
                    <a:pt x="42" y="48"/>
                  </a:lnTo>
                  <a:lnTo>
                    <a:pt x="40" y="48"/>
                  </a:lnTo>
                  <a:lnTo>
                    <a:pt x="42" y="46"/>
                  </a:lnTo>
                  <a:lnTo>
                    <a:pt x="42" y="44"/>
                  </a:lnTo>
                  <a:lnTo>
                    <a:pt x="38" y="44"/>
                  </a:lnTo>
                  <a:lnTo>
                    <a:pt x="38" y="44"/>
                  </a:lnTo>
                  <a:lnTo>
                    <a:pt x="36" y="42"/>
                  </a:lnTo>
                  <a:lnTo>
                    <a:pt x="36" y="40"/>
                  </a:lnTo>
                  <a:lnTo>
                    <a:pt x="34" y="38"/>
                  </a:lnTo>
                  <a:lnTo>
                    <a:pt x="34" y="36"/>
                  </a:lnTo>
                  <a:lnTo>
                    <a:pt x="36" y="36"/>
                  </a:lnTo>
                  <a:lnTo>
                    <a:pt x="36" y="34"/>
                  </a:lnTo>
                  <a:lnTo>
                    <a:pt x="38" y="34"/>
                  </a:lnTo>
                  <a:lnTo>
                    <a:pt x="40" y="36"/>
                  </a:lnTo>
                  <a:lnTo>
                    <a:pt x="40" y="36"/>
                  </a:lnTo>
                  <a:lnTo>
                    <a:pt x="42" y="38"/>
                  </a:lnTo>
                  <a:lnTo>
                    <a:pt x="42" y="36"/>
                  </a:lnTo>
                  <a:lnTo>
                    <a:pt x="44" y="38"/>
                  </a:lnTo>
                  <a:lnTo>
                    <a:pt x="44" y="36"/>
                  </a:lnTo>
                  <a:lnTo>
                    <a:pt x="42" y="34"/>
                  </a:lnTo>
                  <a:lnTo>
                    <a:pt x="40" y="34"/>
                  </a:lnTo>
                  <a:lnTo>
                    <a:pt x="42" y="32"/>
                  </a:lnTo>
                  <a:lnTo>
                    <a:pt x="46" y="30"/>
                  </a:lnTo>
                  <a:lnTo>
                    <a:pt x="48" y="30"/>
                  </a:lnTo>
                  <a:lnTo>
                    <a:pt x="48" y="32"/>
                  </a:lnTo>
                  <a:lnTo>
                    <a:pt x="48" y="36"/>
                  </a:lnTo>
                  <a:lnTo>
                    <a:pt x="48" y="38"/>
                  </a:lnTo>
                  <a:lnTo>
                    <a:pt x="46" y="40"/>
                  </a:lnTo>
                  <a:lnTo>
                    <a:pt x="46" y="40"/>
                  </a:lnTo>
                  <a:lnTo>
                    <a:pt x="48" y="42"/>
                  </a:lnTo>
                  <a:lnTo>
                    <a:pt x="48" y="44"/>
                  </a:lnTo>
                  <a:lnTo>
                    <a:pt x="46" y="44"/>
                  </a:lnTo>
                  <a:lnTo>
                    <a:pt x="44" y="46"/>
                  </a:lnTo>
                  <a:lnTo>
                    <a:pt x="44" y="48"/>
                  </a:lnTo>
                  <a:lnTo>
                    <a:pt x="44" y="48"/>
                  </a:lnTo>
                  <a:close/>
                  <a:moveTo>
                    <a:pt x="46" y="50"/>
                  </a:moveTo>
                  <a:lnTo>
                    <a:pt x="46" y="50"/>
                  </a:lnTo>
                  <a:lnTo>
                    <a:pt x="46" y="48"/>
                  </a:lnTo>
                  <a:lnTo>
                    <a:pt x="48" y="48"/>
                  </a:lnTo>
                  <a:lnTo>
                    <a:pt x="48" y="46"/>
                  </a:lnTo>
                  <a:lnTo>
                    <a:pt x="46" y="48"/>
                  </a:lnTo>
                  <a:lnTo>
                    <a:pt x="46" y="50"/>
                  </a:lnTo>
                  <a:close/>
                  <a:moveTo>
                    <a:pt x="36" y="50"/>
                  </a:moveTo>
                  <a:lnTo>
                    <a:pt x="38" y="52"/>
                  </a:lnTo>
                  <a:lnTo>
                    <a:pt x="40" y="52"/>
                  </a:lnTo>
                  <a:lnTo>
                    <a:pt x="40" y="52"/>
                  </a:lnTo>
                  <a:lnTo>
                    <a:pt x="42" y="50"/>
                  </a:lnTo>
                  <a:lnTo>
                    <a:pt x="44" y="50"/>
                  </a:lnTo>
                  <a:lnTo>
                    <a:pt x="44" y="50"/>
                  </a:lnTo>
                  <a:lnTo>
                    <a:pt x="44" y="52"/>
                  </a:lnTo>
                  <a:lnTo>
                    <a:pt x="44" y="54"/>
                  </a:lnTo>
                  <a:lnTo>
                    <a:pt x="44" y="56"/>
                  </a:lnTo>
                  <a:lnTo>
                    <a:pt x="42" y="56"/>
                  </a:lnTo>
                  <a:lnTo>
                    <a:pt x="42" y="54"/>
                  </a:lnTo>
                  <a:lnTo>
                    <a:pt x="40" y="54"/>
                  </a:lnTo>
                  <a:lnTo>
                    <a:pt x="38" y="56"/>
                  </a:lnTo>
                  <a:lnTo>
                    <a:pt x="34" y="54"/>
                  </a:lnTo>
                  <a:lnTo>
                    <a:pt x="32" y="52"/>
                  </a:lnTo>
                  <a:lnTo>
                    <a:pt x="34" y="52"/>
                  </a:lnTo>
                  <a:lnTo>
                    <a:pt x="34" y="50"/>
                  </a:lnTo>
                  <a:lnTo>
                    <a:pt x="34" y="50"/>
                  </a:lnTo>
                  <a:lnTo>
                    <a:pt x="36" y="50"/>
                  </a:lnTo>
                  <a:close/>
                  <a:moveTo>
                    <a:pt x="26" y="36"/>
                  </a:moveTo>
                  <a:lnTo>
                    <a:pt x="28" y="34"/>
                  </a:lnTo>
                  <a:lnTo>
                    <a:pt x="28" y="32"/>
                  </a:lnTo>
                  <a:lnTo>
                    <a:pt x="30" y="34"/>
                  </a:lnTo>
                  <a:lnTo>
                    <a:pt x="28" y="36"/>
                  </a:lnTo>
                  <a:lnTo>
                    <a:pt x="26" y="36"/>
                  </a:lnTo>
                  <a:close/>
                  <a:moveTo>
                    <a:pt x="26" y="50"/>
                  </a:moveTo>
                  <a:lnTo>
                    <a:pt x="28" y="52"/>
                  </a:lnTo>
                  <a:lnTo>
                    <a:pt x="28" y="50"/>
                  </a:lnTo>
                  <a:lnTo>
                    <a:pt x="26" y="50"/>
                  </a:lnTo>
                  <a:close/>
                  <a:moveTo>
                    <a:pt x="32" y="46"/>
                  </a:moveTo>
                  <a:lnTo>
                    <a:pt x="30" y="50"/>
                  </a:lnTo>
                  <a:lnTo>
                    <a:pt x="30" y="50"/>
                  </a:lnTo>
                  <a:lnTo>
                    <a:pt x="30" y="52"/>
                  </a:lnTo>
                  <a:lnTo>
                    <a:pt x="32" y="50"/>
                  </a:lnTo>
                  <a:lnTo>
                    <a:pt x="32" y="48"/>
                  </a:lnTo>
                  <a:lnTo>
                    <a:pt x="32" y="48"/>
                  </a:lnTo>
                  <a:lnTo>
                    <a:pt x="32" y="46"/>
                  </a:lnTo>
                  <a:lnTo>
                    <a:pt x="32" y="46"/>
                  </a:lnTo>
                  <a:close/>
                  <a:moveTo>
                    <a:pt x="20" y="40"/>
                  </a:moveTo>
                  <a:lnTo>
                    <a:pt x="24" y="38"/>
                  </a:lnTo>
                  <a:lnTo>
                    <a:pt x="26" y="40"/>
                  </a:lnTo>
                  <a:lnTo>
                    <a:pt x="28" y="40"/>
                  </a:lnTo>
                  <a:lnTo>
                    <a:pt x="30" y="44"/>
                  </a:lnTo>
                  <a:lnTo>
                    <a:pt x="30" y="46"/>
                  </a:lnTo>
                  <a:lnTo>
                    <a:pt x="28" y="48"/>
                  </a:lnTo>
                  <a:lnTo>
                    <a:pt x="26" y="48"/>
                  </a:lnTo>
                  <a:lnTo>
                    <a:pt x="26" y="48"/>
                  </a:lnTo>
                  <a:lnTo>
                    <a:pt x="24" y="48"/>
                  </a:lnTo>
                  <a:lnTo>
                    <a:pt x="20" y="46"/>
                  </a:lnTo>
                  <a:lnTo>
                    <a:pt x="20" y="42"/>
                  </a:lnTo>
                  <a:lnTo>
                    <a:pt x="20" y="40"/>
                  </a:lnTo>
                  <a:close/>
                  <a:moveTo>
                    <a:pt x="30" y="10"/>
                  </a:moveTo>
                  <a:lnTo>
                    <a:pt x="32" y="8"/>
                  </a:lnTo>
                  <a:lnTo>
                    <a:pt x="34" y="8"/>
                  </a:lnTo>
                  <a:lnTo>
                    <a:pt x="32" y="10"/>
                  </a:lnTo>
                  <a:lnTo>
                    <a:pt x="30" y="10"/>
                  </a:lnTo>
                  <a:close/>
                  <a:moveTo>
                    <a:pt x="8" y="20"/>
                  </a:moveTo>
                  <a:lnTo>
                    <a:pt x="8" y="18"/>
                  </a:lnTo>
                  <a:lnTo>
                    <a:pt x="10" y="16"/>
                  </a:lnTo>
                  <a:lnTo>
                    <a:pt x="12" y="16"/>
                  </a:lnTo>
                  <a:lnTo>
                    <a:pt x="12" y="18"/>
                  </a:lnTo>
                  <a:lnTo>
                    <a:pt x="10" y="20"/>
                  </a:lnTo>
                  <a:lnTo>
                    <a:pt x="8" y="20"/>
                  </a:lnTo>
                  <a:close/>
                  <a:moveTo>
                    <a:pt x="8" y="22"/>
                  </a:moveTo>
                  <a:lnTo>
                    <a:pt x="6" y="18"/>
                  </a:lnTo>
                  <a:lnTo>
                    <a:pt x="8" y="16"/>
                  </a:lnTo>
                  <a:lnTo>
                    <a:pt x="12" y="14"/>
                  </a:lnTo>
                  <a:lnTo>
                    <a:pt x="12" y="14"/>
                  </a:lnTo>
                  <a:lnTo>
                    <a:pt x="14" y="14"/>
                  </a:lnTo>
                  <a:lnTo>
                    <a:pt x="16" y="16"/>
                  </a:lnTo>
                  <a:lnTo>
                    <a:pt x="18" y="14"/>
                  </a:lnTo>
                  <a:lnTo>
                    <a:pt x="20" y="14"/>
                  </a:lnTo>
                  <a:lnTo>
                    <a:pt x="22" y="16"/>
                  </a:lnTo>
                  <a:lnTo>
                    <a:pt x="24" y="14"/>
                  </a:lnTo>
                  <a:lnTo>
                    <a:pt x="26" y="10"/>
                  </a:lnTo>
                  <a:lnTo>
                    <a:pt x="26" y="8"/>
                  </a:lnTo>
                  <a:lnTo>
                    <a:pt x="26" y="6"/>
                  </a:lnTo>
                  <a:lnTo>
                    <a:pt x="26" y="4"/>
                  </a:lnTo>
                  <a:lnTo>
                    <a:pt x="28" y="2"/>
                  </a:lnTo>
                  <a:lnTo>
                    <a:pt x="28" y="0"/>
                  </a:lnTo>
                  <a:lnTo>
                    <a:pt x="24" y="4"/>
                  </a:lnTo>
                  <a:lnTo>
                    <a:pt x="20" y="4"/>
                  </a:lnTo>
                  <a:lnTo>
                    <a:pt x="18" y="4"/>
                  </a:lnTo>
                  <a:lnTo>
                    <a:pt x="18" y="8"/>
                  </a:lnTo>
                  <a:lnTo>
                    <a:pt x="16" y="10"/>
                  </a:lnTo>
                  <a:lnTo>
                    <a:pt x="14" y="12"/>
                  </a:lnTo>
                  <a:lnTo>
                    <a:pt x="12" y="12"/>
                  </a:lnTo>
                  <a:lnTo>
                    <a:pt x="8" y="14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4" y="16"/>
                  </a:lnTo>
                  <a:lnTo>
                    <a:pt x="2" y="18"/>
                  </a:lnTo>
                  <a:lnTo>
                    <a:pt x="4" y="20"/>
                  </a:lnTo>
                  <a:lnTo>
                    <a:pt x="6" y="18"/>
                  </a:lnTo>
                  <a:lnTo>
                    <a:pt x="8" y="22"/>
                  </a:lnTo>
                  <a:close/>
                  <a:moveTo>
                    <a:pt x="18" y="50"/>
                  </a:moveTo>
                  <a:lnTo>
                    <a:pt x="18" y="50"/>
                  </a:lnTo>
                  <a:lnTo>
                    <a:pt x="18" y="50"/>
                  </a:lnTo>
                  <a:lnTo>
                    <a:pt x="16" y="48"/>
                  </a:lnTo>
                  <a:lnTo>
                    <a:pt x="16" y="48"/>
                  </a:lnTo>
                  <a:lnTo>
                    <a:pt x="16" y="46"/>
                  </a:lnTo>
                  <a:lnTo>
                    <a:pt x="18" y="44"/>
                  </a:lnTo>
                  <a:lnTo>
                    <a:pt x="18" y="42"/>
                  </a:lnTo>
                  <a:lnTo>
                    <a:pt x="16" y="42"/>
                  </a:lnTo>
                  <a:lnTo>
                    <a:pt x="16" y="40"/>
                  </a:lnTo>
                  <a:lnTo>
                    <a:pt x="22" y="38"/>
                  </a:lnTo>
                  <a:lnTo>
                    <a:pt x="20" y="36"/>
                  </a:lnTo>
                  <a:lnTo>
                    <a:pt x="22" y="36"/>
                  </a:lnTo>
                  <a:lnTo>
                    <a:pt x="22" y="36"/>
                  </a:lnTo>
                  <a:lnTo>
                    <a:pt x="26" y="36"/>
                  </a:lnTo>
                  <a:lnTo>
                    <a:pt x="26" y="32"/>
                  </a:lnTo>
                  <a:lnTo>
                    <a:pt x="24" y="30"/>
                  </a:lnTo>
                  <a:lnTo>
                    <a:pt x="26" y="28"/>
                  </a:lnTo>
                  <a:lnTo>
                    <a:pt x="28" y="28"/>
                  </a:lnTo>
                  <a:lnTo>
                    <a:pt x="30" y="30"/>
                  </a:lnTo>
                  <a:lnTo>
                    <a:pt x="30" y="28"/>
                  </a:lnTo>
                  <a:lnTo>
                    <a:pt x="32" y="30"/>
                  </a:lnTo>
                  <a:lnTo>
                    <a:pt x="32" y="28"/>
                  </a:lnTo>
                  <a:lnTo>
                    <a:pt x="32" y="26"/>
                  </a:lnTo>
                  <a:lnTo>
                    <a:pt x="30" y="24"/>
                  </a:lnTo>
                  <a:lnTo>
                    <a:pt x="30" y="24"/>
                  </a:lnTo>
                  <a:lnTo>
                    <a:pt x="26" y="24"/>
                  </a:lnTo>
                  <a:lnTo>
                    <a:pt x="26" y="22"/>
                  </a:lnTo>
                  <a:lnTo>
                    <a:pt x="24" y="20"/>
                  </a:lnTo>
                  <a:lnTo>
                    <a:pt x="22" y="20"/>
                  </a:lnTo>
                  <a:lnTo>
                    <a:pt x="24" y="20"/>
                  </a:lnTo>
                  <a:lnTo>
                    <a:pt x="24" y="16"/>
                  </a:lnTo>
                  <a:lnTo>
                    <a:pt x="22" y="16"/>
                  </a:lnTo>
                  <a:lnTo>
                    <a:pt x="18" y="16"/>
                  </a:lnTo>
                  <a:lnTo>
                    <a:pt x="16" y="16"/>
                  </a:lnTo>
                  <a:lnTo>
                    <a:pt x="14" y="16"/>
                  </a:lnTo>
                  <a:lnTo>
                    <a:pt x="12" y="16"/>
                  </a:lnTo>
                  <a:lnTo>
                    <a:pt x="14" y="20"/>
                  </a:lnTo>
                  <a:lnTo>
                    <a:pt x="14" y="20"/>
                  </a:lnTo>
                  <a:lnTo>
                    <a:pt x="16" y="22"/>
                  </a:lnTo>
                  <a:lnTo>
                    <a:pt x="16" y="24"/>
                  </a:lnTo>
                  <a:lnTo>
                    <a:pt x="14" y="22"/>
                  </a:lnTo>
                  <a:lnTo>
                    <a:pt x="12" y="24"/>
                  </a:lnTo>
                  <a:lnTo>
                    <a:pt x="12" y="22"/>
                  </a:lnTo>
                  <a:lnTo>
                    <a:pt x="14" y="22"/>
                  </a:lnTo>
                  <a:lnTo>
                    <a:pt x="12" y="18"/>
                  </a:lnTo>
                  <a:lnTo>
                    <a:pt x="12" y="18"/>
                  </a:lnTo>
                  <a:lnTo>
                    <a:pt x="10" y="22"/>
                  </a:lnTo>
                  <a:lnTo>
                    <a:pt x="10" y="22"/>
                  </a:lnTo>
                  <a:lnTo>
                    <a:pt x="8" y="24"/>
                  </a:lnTo>
                  <a:lnTo>
                    <a:pt x="6" y="22"/>
                  </a:lnTo>
                  <a:lnTo>
                    <a:pt x="4" y="22"/>
                  </a:lnTo>
                  <a:lnTo>
                    <a:pt x="4" y="22"/>
                  </a:lnTo>
                  <a:lnTo>
                    <a:pt x="2" y="24"/>
                  </a:lnTo>
                  <a:lnTo>
                    <a:pt x="4" y="26"/>
                  </a:lnTo>
                  <a:lnTo>
                    <a:pt x="4" y="28"/>
                  </a:lnTo>
                  <a:lnTo>
                    <a:pt x="2" y="28"/>
                  </a:lnTo>
                  <a:lnTo>
                    <a:pt x="2" y="28"/>
                  </a:lnTo>
                  <a:lnTo>
                    <a:pt x="2" y="30"/>
                  </a:lnTo>
                  <a:lnTo>
                    <a:pt x="4" y="32"/>
                  </a:lnTo>
                  <a:lnTo>
                    <a:pt x="4" y="34"/>
                  </a:lnTo>
                  <a:lnTo>
                    <a:pt x="6" y="36"/>
                  </a:lnTo>
                  <a:lnTo>
                    <a:pt x="2" y="36"/>
                  </a:lnTo>
                  <a:lnTo>
                    <a:pt x="0" y="40"/>
                  </a:lnTo>
                  <a:lnTo>
                    <a:pt x="2" y="42"/>
                  </a:lnTo>
                  <a:lnTo>
                    <a:pt x="4" y="40"/>
                  </a:lnTo>
                  <a:lnTo>
                    <a:pt x="6" y="44"/>
                  </a:lnTo>
                  <a:lnTo>
                    <a:pt x="8" y="46"/>
                  </a:lnTo>
                  <a:lnTo>
                    <a:pt x="6" y="48"/>
                  </a:lnTo>
                  <a:lnTo>
                    <a:pt x="6" y="50"/>
                  </a:lnTo>
                  <a:lnTo>
                    <a:pt x="10" y="50"/>
                  </a:lnTo>
                  <a:lnTo>
                    <a:pt x="14" y="50"/>
                  </a:lnTo>
                  <a:lnTo>
                    <a:pt x="16" y="50"/>
                  </a:lnTo>
                  <a:lnTo>
                    <a:pt x="18" y="50"/>
                  </a:lnTo>
                  <a:close/>
                </a:path>
              </a:pathLst>
            </a:custGeom>
            <a:grpFill/>
            <a:ln w="6350">
              <a:solidFill>
                <a:srgbClr val="545454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/>
              <a:endParaRPr lang="en-US" sz="3448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359" name="Damascus">
              <a:extLst>
                <a:ext uri="{FF2B5EF4-FFF2-40B4-BE49-F238E27FC236}">
                  <a16:creationId xmlns:a16="http://schemas.microsoft.com/office/drawing/2014/main" id="{531C1B49-1013-406E-87B7-DE6DDE966847}"/>
                </a:ext>
              </a:extLst>
            </p:cNvPr>
            <p:cNvSpPr>
              <a:spLocks/>
            </p:cNvSpPr>
            <p:nvPr/>
          </p:nvSpPr>
          <p:spPr bwMode="auto">
            <a:xfrm>
              <a:off x="6727574" y="3602333"/>
              <a:ext cx="7655" cy="22966"/>
            </a:xfrm>
            <a:custGeom>
              <a:avLst/>
              <a:gdLst>
                <a:gd name="T0" fmla="*/ 0 w 4"/>
                <a:gd name="T1" fmla="*/ 12 h 12"/>
                <a:gd name="T2" fmla="*/ 0 w 4"/>
                <a:gd name="T3" fmla="*/ 10 h 12"/>
                <a:gd name="T4" fmla="*/ 0 w 4"/>
                <a:gd name="T5" fmla="*/ 8 h 12"/>
                <a:gd name="T6" fmla="*/ 0 w 4"/>
                <a:gd name="T7" fmla="*/ 6 h 12"/>
                <a:gd name="T8" fmla="*/ 0 w 4"/>
                <a:gd name="T9" fmla="*/ 2 h 12"/>
                <a:gd name="T10" fmla="*/ 2 w 4"/>
                <a:gd name="T11" fmla="*/ 0 h 12"/>
                <a:gd name="T12" fmla="*/ 2 w 4"/>
                <a:gd name="T13" fmla="*/ 0 h 12"/>
                <a:gd name="T14" fmla="*/ 2 w 4"/>
                <a:gd name="T15" fmla="*/ 2 h 12"/>
                <a:gd name="T16" fmla="*/ 4 w 4"/>
                <a:gd name="T17" fmla="*/ 2 h 12"/>
                <a:gd name="T18" fmla="*/ 4 w 4"/>
                <a:gd name="T19" fmla="*/ 8 h 12"/>
                <a:gd name="T20" fmla="*/ 4 w 4"/>
                <a:gd name="T21" fmla="*/ 10 h 12"/>
                <a:gd name="T22" fmla="*/ 4 w 4"/>
                <a:gd name="T23" fmla="*/ 10 h 12"/>
                <a:gd name="T24" fmla="*/ 2 w 4"/>
                <a:gd name="T25" fmla="*/ 10 h 12"/>
                <a:gd name="T26" fmla="*/ 2 w 4"/>
                <a:gd name="T27" fmla="*/ 12 h 12"/>
                <a:gd name="T28" fmla="*/ 0 w 4"/>
                <a:gd name="T29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" h="12">
                  <a:moveTo>
                    <a:pt x="0" y="12"/>
                  </a:moveTo>
                  <a:lnTo>
                    <a:pt x="0" y="10"/>
                  </a:lnTo>
                  <a:lnTo>
                    <a:pt x="0" y="8"/>
                  </a:lnTo>
                  <a:lnTo>
                    <a:pt x="0" y="6"/>
                  </a:lnTo>
                  <a:lnTo>
                    <a:pt x="0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2"/>
                  </a:lnTo>
                  <a:lnTo>
                    <a:pt x="4" y="2"/>
                  </a:lnTo>
                  <a:lnTo>
                    <a:pt x="4" y="8"/>
                  </a:lnTo>
                  <a:lnTo>
                    <a:pt x="4" y="10"/>
                  </a:lnTo>
                  <a:lnTo>
                    <a:pt x="4" y="10"/>
                  </a:lnTo>
                  <a:lnTo>
                    <a:pt x="2" y="10"/>
                  </a:lnTo>
                  <a:lnTo>
                    <a:pt x="2" y="12"/>
                  </a:lnTo>
                  <a:lnTo>
                    <a:pt x="0" y="12"/>
                  </a:lnTo>
                  <a:close/>
                </a:path>
              </a:pathLst>
            </a:custGeom>
            <a:grpFill/>
            <a:ln w="6350">
              <a:solidFill>
                <a:srgbClr val="545454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/>
              <a:endParaRPr lang="en-US" sz="3448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360" name="Czechia">
              <a:extLst>
                <a:ext uri="{FF2B5EF4-FFF2-40B4-BE49-F238E27FC236}">
                  <a16:creationId xmlns:a16="http://schemas.microsoft.com/office/drawing/2014/main" id="{C28CC216-667D-4312-9B18-E6EBDACDA32B}"/>
                </a:ext>
              </a:extLst>
            </p:cNvPr>
            <p:cNvSpPr>
              <a:spLocks/>
            </p:cNvSpPr>
            <p:nvPr/>
          </p:nvSpPr>
          <p:spPr bwMode="auto">
            <a:xfrm>
              <a:off x="6164899" y="3097074"/>
              <a:ext cx="172247" cy="76554"/>
            </a:xfrm>
            <a:custGeom>
              <a:avLst/>
              <a:gdLst>
                <a:gd name="T0" fmla="*/ 34 w 90"/>
                <a:gd name="T1" fmla="*/ 2 h 40"/>
                <a:gd name="T2" fmla="*/ 36 w 90"/>
                <a:gd name="T3" fmla="*/ 2 h 40"/>
                <a:gd name="T4" fmla="*/ 42 w 90"/>
                <a:gd name="T5" fmla="*/ 2 h 40"/>
                <a:gd name="T6" fmla="*/ 44 w 90"/>
                <a:gd name="T7" fmla="*/ 6 h 40"/>
                <a:gd name="T8" fmla="*/ 48 w 90"/>
                <a:gd name="T9" fmla="*/ 6 h 40"/>
                <a:gd name="T10" fmla="*/ 48 w 90"/>
                <a:gd name="T11" fmla="*/ 12 h 40"/>
                <a:gd name="T12" fmla="*/ 48 w 90"/>
                <a:gd name="T13" fmla="*/ 14 h 40"/>
                <a:gd name="T14" fmla="*/ 52 w 90"/>
                <a:gd name="T15" fmla="*/ 14 h 40"/>
                <a:gd name="T16" fmla="*/ 50 w 90"/>
                <a:gd name="T17" fmla="*/ 10 h 40"/>
                <a:gd name="T18" fmla="*/ 58 w 90"/>
                <a:gd name="T19" fmla="*/ 12 h 40"/>
                <a:gd name="T20" fmla="*/ 60 w 90"/>
                <a:gd name="T21" fmla="*/ 14 h 40"/>
                <a:gd name="T22" fmla="*/ 68 w 90"/>
                <a:gd name="T23" fmla="*/ 14 h 40"/>
                <a:gd name="T24" fmla="*/ 78 w 90"/>
                <a:gd name="T25" fmla="*/ 22 h 40"/>
                <a:gd name="T26" fmla="*/ 82 w 90"/>
                <a:gd name="T27" fmla="*/ 26 h 40"/>
                <a:gd name="T28" fmla="*/ 88 w 90"/>
                <a:gd name="T29" fmla="*/ 24 h 40"/>
                <a:gd name="T30" fmla="*/ 90 w 90"/>
                <a:gd name="T31" fmla="*/ 30 h 40"/>
                <a:gd name="T32" fmla="*/ 82 w 90"/>
                <a:gd name="T33" fmla="*/ 32 h 40"/>
                <a:gd name="T34" fmla="*/ 76 w 90"/>
                <a:gd name="T35" fmla="*/ 34 h 40"/>
                <a:gd name="T36" fmla="*/ 66 w 90"/>
                <a:gd name="T37" fmla="*/ 38 h 40"/>
                <a:gd name="T38" fmla="*/ 62 w 90"/>
                <a:gd name="T39" fmla="*/ 36 h 40"/>
                <a:gd name="T40" fmla="*/ 54 w 90"/>
                <a:gd name="T41" fmla="*/ 38 h 40"/>
                <a:gd name="T42" fmla="*/ 48 w 90"/>
                <a:gd name="T43" fmla="*/ 36 h 40"/>
                <a:gd name="T44" fmla="*/ 42 w 90"/>
                <a:gd name="T45" fmla="*/ 34 h 40"/>
                <a:gd name="T46" fmla="*/ 34 w 90"/>
                <a:gd name="T47" fmla="*/ 34 h 40"/>
                <a:gd name="T48" fmla="*/ 32 w 90"/>
                <a:gd name="T49" fmla="*/ 36 h 40"/>
                <a:gd name="T50" fmla="*/ 28 w 90"/>
                <a:gd name="T51" fmla="*/ 38 h 40"/>
                <a:gd name="T52" fmla="*/ 22 w 90"/>
                <a:gd name="T53" fmla="*/ 36 h 40"/>
                <a:gd name="T54" fmla="*/ 20 w 90"/>
                <a:gd name="T55" fmla="*/ 36 h 40"/>
                <a:gd name="T56" fmla="*/ 12 w 90"/>
                <a:gd name="T57" fmla="*/ 28 h 40"/>
                <a:gd name="T58" fmla="*/ 6 w 90"/>
                <a:gd name="T59" fmla="*/ 24 h 40"/>
                <a:gd name="T60" fmla="*/ 6 w 90"/>
                <a:gd name="T61" fmla="*/ 20 h 40"/>
                <a:gd name="T62" fmla="*/ 0 w 90"/>
                <a:gd name="T63" fmla="*/ 14 h 40"/>
                <a:gd name="T64" fmla="*/ 0 w 90"/>
                <a:gd name="T65" fmla="*/ 12 h 40"/>
                <a:gd name="T66" fmla="*/ 4 w 90"/>
                <a:gd name="T67" fmla="*/ 14 h 40"/>
                <a:gd name="T68" fmla="*/ 10 w 90"/>
                <a:gd name="T69" fmla="*/ 8 h 40"/>
                <a:gd name="T70" fmla="*/ 16 w 90"/>
                <a:gd name="T71" fmla="*/ 6 h 40"/>
                <a:gd name="T72" fmla="*/ 20 w 90"/>
                <a:gd name="T73" fmla="*/ 4 h 40"/>
                <a:gd name="T74" fmla="*/ 24 w 90"/>
                <a:gd name="T75" fmla="*/ 4 h 40"/>
                <a:gd name="T76" fmla="*/ 28 w 90"/>
                <a:gd name="T77" fmla="*/ 2 h 40"/>
                <a:gd name="T78" fmla="*/ 32 w 90"/>
                <a:gd name="T79" fmla="*/ 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90" h="40">
                  <a:moveTo>
                    <a:pt x="32" y="0"/>
                  </a:moveTo>
                  <a:lnTo>
                    <a:pt x="34" y="2"/>
                  </a:lnTo>
                  <a:lnTo>
                    <a:pt x="34" y="2"/>
                  </a:lnTo>
                  <a:lnTo>
                    <a:pt x="36" y="2"/>
                  </a:lnTo>
                  <a:lnTo>
                    <a:pt x="38" y="2"/>
                  </a:lnTo>
                  <a:lnTo>
                    <a:pt x="42" y="2"/>
                  </a:lnTo>
                  <a:lnTo>
                    <a:pt x="42" y="4"/>
                  </a:lnTo>
                  <a:lnTo>
                    <a:pt x="44" y="6"/>
                  </a:lnTo>
                  <a:lnTo>
                    <a:pt x="46" y="6"/>
                  </a:lnTo>
                  <a:lnTo>
                    <a:pt x="48" y="6"/>
                  </a:lnTo>
                  <a:lnTo>
                    <a:pt x="48" y="10"/>
                  </a:lnTo>
                  <a:lnTo>
                    <a:pt x="48" y="12"/>
                  </a:lnTo>
                  <a:lnTo>
                    <a:pt x="48" y="12"/>
                  </a:lnTo>
                  <a:lnTo>
                    <a:pt x="48" y="14"/>
                  </a:lnTo>
                  <a:lnTo>
                    <a:pt x="50" y="14"/>
                  </a:lnTo>
                  <a:lnTo>
                    <a:pt x="52" y="14"/>
                  </a:lnTo>
                  <a:lnTo>
                    <a:pt x="54" y="14"/>
                  </a:lnTo>
                  <a:lnTo>
                    <a:pt x="50" y="10"/>
                  </a:lnTo>
                  <a:lnTo>
                    <a:pt x="52" y="8"/>
                  </a:lnTo>
                  <a:lnTo>
                    <a:pt x="58" y="12"/>
                  </a:lnTo>
                  <a:lnTo>
                    <a:pt x="62" y="12"/>
                  </a:lnTo>
                  <a:lnTo>
                    <a:pt x="60" y="14"/>
                  </a:lnTo>
                  <a:lnTo>
                    <a:pt x="62" y="16"/>
                  </a:lnTo>
                  <a:lnTo>
                    <a:pt x="68" y="14"/>
                  </a:lnTo>
                  <a:lnTo>
                    <a:pt x="72" y="16"/>
                  </a:lnTo>
                  <a:lnTo>
                    <a:pt x="78" y="22"/>
                  </a:lnTo>
                  <a:lnTo>
                    <a:pt x="82" y="26"/>
                  </a:lnTo>
                  <a:lnTo>
                    <a:pt x="82" y="26"/>
                  </a:lnTo>
                  <a:lnTo>
                    <a:pt x="84" y="24"/>
                  </a:lnTo>
                  <a:lnTo>
                    <a:pt x="88" y="24"/>
                  </a:lnTo>
                  <a:lnTo>
                    <a:pt x="90" y="26"/>
                  </a:lnTo>
                  <a:lnTo>
                    <a:pt x="90" y="30"/>
                  </a:lnTo>
                  <a:lnTo>
                    <a:pt x="84" y="28"/>
                  </a:lnTo>
                  <a:lnTo>
                    <a:pt x="82" y="32"/>
                  </a:lnTo>
                  <a:lnTo>
                    <a:pt x="78" y="32"/>
                  </a:lnTo>
                  <a:lnTo>
                    <a:pt x="76" y="34"/>
                  </a:lnTo>
                  <a:lnTo>
                    <a:pt x="70" y="36"/>
                  </a:lnTo>
                  <a:lnTo>
                    <a:pt x="66" y="38"/>
                  </a:lnTo>
                  <a:lnTo>
                    <a:pt x="64" y="36"/>
                  </a:lnTo>
                  <a:lnTo>
                    <a:pt x="62" y="36"/>
                  </a:lnTo>
                  <a:lnTo>
                    <a:pt x="60" y="38"/>
                  </a:lnTo>
                  <a:lnTo>
                    <a:pt x="54" y="38"/>
                  </a:lnTo>
                  <a:lnTo>
                    <a:pt x="52" y="36"/>
                  </a:lnTo>
                  <a:lnTo>
                    <a:pt x="48" y="36"/>
                  </a:lnTo>
                  <a:lnTo>
                    <a:pt x="44" y="36"/>
                  </a:lnTo>
                  <a:lnTo>
                    <a:pt x="42" y="34"/>
                  </a:lnTo>
                  <a:lnTo>
                    <a:pt x="38" y="34"/>
                  </a:lnTo>
                  <a:lnTo>
                    <a:pt x="34" y="34"/>
                  </a:lnTo>
                  <a:lnTo>
                    <a:pt x="34" y="36"/>
                  </a:lnTo>
                  <a:lnTo>
                    <a:pt x="32" y="36"/>
                  </a:lnTo>
                  <a:lnTo>
                    <a:pt x="32" y="38"/>
                  </a:lnTo>
                  <a:lnTo>
                    <a:pt x="28" y="38"/>
                  </a:lnTo>
                  <a:lnTo>
                    <a:pt x="28" y="40"/>
                  </a:lnTo>
                  <a:lnTo>
                    <a:pt x="22" y="36"/>
                  </a:lnTo>
                  <a:lnTo>
                    <a:pt x="20" y="36"/>
                  </a:lnTo>
                  <a:lnTo>
                    <a:pt x="20" y="36"/>
                  </a:lnTo>
                  <a:lnTo>
                    <a:pt x="14" y="30"/>
                  </a:lnTo>
                  <a:lnTo>
                    <a:pt x="12" y="28"/>
                  </a:lnTo>
                  <a:lnTo>
                    <a:pt x="8" y="26"/>
                  </a:lnTo>
                  <a:lnTo>
                    <a:pt x="6" y="24"/>
                  </a:lnTo>
                  <a:lnTo>
                    <a:pt x="6" y="22"/>
                  </a:lnTo>
                  <a:lnTo>
                    <a:pt x="6" y="20"/>
                  </a:lnTo>
                  <a:lnTo>
                    <a:pt x="4" y="16"/>
                  </a:lnTo>
                  <a:lnTo>
                    <a:pt x="0" y="14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2" y="12"/>
                  </a:lnTo>
                  <a:lnTo>
                    <a:pt x="4" y="14"/>
                  </a:lnTo>
                  <a:lnTo>
                    <a:pt x="8" y="8"/>
                  </a:lnTo>
                  <a:lnTo>
                    <a:pt x="10" y="8"/>
                  </a:lnTo>
                  <a:lnTo>
                    <a:pt x="12" y="6"/>
                  </a:lnTo>
                  <a:lnTo>
                    <a:pt x="16" y="6"/>
                  </a:lnTo>
                  <a:lnTo>
                    <a:pt x="16" y="4"/>
                  </a:lnTo>
                  <a:lnTo>
                    <a:pt x="20" y="4"/>
                  </a:lnTo>
                  <a:lnTo>
                    <a:pt x="22" y="4"/>
                  </a:lnTo>
                  <a:lnTo>
                    <a:pt x="24" y="4"/>
                  </a:lnTo>
                  <a:lnTo>
                    <a:pt x="24" y="0"/>
                  </a:lnTo>
                  <a:lnTo>
                    <a:pt x="28" y="2"/>
                  </a:lnTo>
                  <a:lnTo>
                    <a:pt x="30" y="0"/>
                  </a:lnTo>
                  <a:lnTo>
                    <a:pt x="32" y="2"/>
                  </a:lnTo>
                  <a:lnTo>
                    <a:pt x="32" y="0"/>
                  </a:lnTo>
                  <a:close/>
                </a:path>
              </a:pathLst>
            </a:custGeom>
            <a:grpFill/>
            <a:ln w="6350">
              <a:solidFill>
                <a:srgbClr val="545454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/>
              <a:endParaRPr lang="en-US" sz="3448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361" name="Cyprus">
              <a:extLst>
                <a:ext uri="{FF2B5EF4-FFF2-40B4-BE49-F238E27FC236}">
                  <a16:creationId xmlns:a16="http://schemas.microsoft.com/office/drawing/2014/main" id="{532DE1B0-CA6B-4FBF-A2AB-456FABC5D7B1}"/>
                </a:ext>
              </a:extLst>
            </p:cNvPr>
            <p:cNvSpPr>
              <a:spLocks/>
            </p:cNvSpPr>
            <p:nvPr/>
          </p:nvSpPr>
          <p:spPr bwMode="auto">
            <a:xfrm>
              <a:off x="6647192" y="3541089"/>
              <a:ext cx="49760" cy="30622"/>
            </a:xfrm>
            <a:custGeom>
              <a:avLst/>
              <a:gdLst>
                <a:gd name="T0" fmla="*/ 4 w 26"/>
                <a:gd name="T1" fmla="*/ 16 h 16"/>
                <a:gd name="T2" fmla="*/ 2 w 26"/>
                <a:gd name="T3" fmla="*/ 14 h 16"/>
                <a:gd name="T4" fmla="*/ 0 w 26"/>
                <a:gd name="T5" fmla="*/ 12 h 16"/>
                <a:gd name="T6" fmla="*/ 0 w 26"/>
                <a:gd name="T7" fmla="*/ 10 h 16"/>
                <a:gd name="T8" fmla="*/ 2 w 26"/>
                <a:gd name="T9" fmla="*/ 8 h 16"/>
                <a:gd name="T10" fmla="*/ 2 w 26"/>
                <a:gd name="T11" fmla="*/ 6 h 16"/>
                <a:gd name="T12" fmla="*/ 4 w 26"/>
                <a:gd name="T13" fmla="*/ 8 h 16"/>
                <a:gd name="T14" fmla="*/ 6 w 26"/>
                <a:gd name="T15" fmla="*/ 8 h 16"/>
                <a:gd name="T16" fmla="*/ 8 w 26"/>
                <a:gd name="T17" fmla="*/ 6 h 16"/>
                <a:gd name="T18" fmla="*/ 8 w 26"/>
                <a:gd name="T19" fmla="*/ 4 h 16"/>
                <a:gd name="T20" fmla="*/ 10 w 26"/>
                <a:gd name="T21" fmla="*/ 4 h 16"/>
                <a:gd name="T22" fmla="*/ 12 w 26"/>
                <a:gd name="T23" fmla="*/ 6 h 16"/>
                <a:gd name="T24" fmla="*/ 16 w 26"/>
                <a:gd name="T25" fmla="*/ 4 h 16"/>
                <a:gd name="T26" fmla="*/ 20 w 26"/>
                <a:gd name="T27" fmla="*/ 4 h 16"/>
                <a:gd name="T28" fmla="*/ 24 w 26"/>
                <a:gd name="T29" fmla="*/ 0 h 16"/>
                <a:gd name="T30" fmla="*/ 26 w 26"/>
                <a:gd name="T31" fmla="*/ 0 h 16"/>
                <a:gd name="T32" fmla="*/ 26 w 26"/>
                <a:gd name="T33" fmla="*/ 2 h 16"/>
                <a:gd name="T34" fmla="*/ 26 w 26"/>
                <a:gd name="T35" fmla="*/ 2 h 16"/>
                <a:gd name="T36" fmla="*/ 22 w 26"/>
                <a:gd name="T37" fmla="*/ 4 h 16"/>
                <a:gd name="T38" fmla="*/ 20 w 26"/>
                <a:gd name="T39" fmla="*/ 8 h 16"/>
                <a:gd name="T40" fmla="*/ 20 w 26"/>
                <a:gd name="T41" fmla="*/ 10 h 16"/>
                <a:gd name="T42" fmla="*/ 20 w 26"/>
                <a:gd name="T43" fmla="*/ 12 h 16"/>
                <a:gd name="T44" fmla="*/ 18 w 26"/>
                <a:gd name="T45" fmla="*/ 10 h 16"/>
                <a:gd name="T46" fmla="*/ 16 w 26"/>
                <a:gd name="T47" fmla="*/ 12 h 16"/>
                <a:gd name="T48" fmla="*/ 12 w 26"/>
                <a:gd name="T49" fmla="*/ 14 h 16"/>
                <a:gd name="T50" fmla="*/ 10 w 26"/>
                <a:gd name="T51" fmla="*/ 16 h 16"/>
                <a:gd name="T52" fmla="*/ 8 w 26"/>
                <a:gd name="T53" fmla="*/ 16 h 16"/>
                <a:gd name="T54" fmla="*/ 8 w 26"/>
                <a:gd name="T55" fmla="*/ 16 h 16"/>
                <a:gd name="T56" fmla="*/ 4 w 26"/>
                <a:gd name="T57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6" h="16">
                  <a:moveTo>
                    <a:pt x="4" y="16"/>
                  </a:moveTo>
                  <a:lnTo>
                    <a:pt x="2" y="14"/>
                  </a:lnTo>
                  <a:lnTo>
                    <a:pt x="0" y="12"/>
                  </a:lnTo>
                  <a:lnTo>
                    <a:pt x="0" y="10"/>
                  </a:lnTo>
                  <a:lnTo>
                    <a:pt x="2" y="8"/>
                  </a:lnTo>
                  <a:lnTo>
                    <a:pt x="2" y="6"/>
                  </a:lnTo>
                  <a:lnTo>
                    <a:pt x="4" y="8"/>
                  </a:lnTo>
                  <a:lnTo>
                    <a:pt x="6" y="8"/>
                  </a:lnTo>
                  <a:lnTo>
                    <a:pt x="8" y="6"/>
                  </a:lnTo>
                  <a:lnTo>
                    <a:pt x="8" y="4"/>
                  </a:lnTo>
                  <a:lnTo>
                    <a:pt x="10" y="4"/>
                  </a:lnTo>
                  <a:lnTo>
                    <a:pt x="12" y="6"/>
                  </a:lnTo>
                  <a:lnTo>
                    <a:pt x="16" y="4"/>
                  </a:lnTo>
                  <a:lnTo>
                    <a:pt x="20" y="4"/>
                  </a:lnTo>
                  <a:lnTo>
                    <a:pt x="24" y="0"/>
                  </a:lnTo>
                  <a:lnTo>
                    <a:pt x="26" y="0"/>
                  </a:lnTo>
                  <a:lnTo>
                    <a:pt x="26" y="2"/>
                  </a:lnTo>
                  <a:lnTo>
                    <a:pt x="26" y="2"/>
                  </a:lnTo>
                  <a:lnTo>
                    <a:pt x="22" y="4"/>
                  </a:lnTo>
                  <a:lnTo>
                    <a:pt x="20" y="8"/>
                  </a:lnTo>
                  <a:lnTo>
                    <a:pt x="20" y="10"/>
                  </a:lnTo>
                  <a:lnTo>
                    <a:pt x="20" y="12"/>
                  </a:lnTo>
                  <a:lnTo>
                    <a:pt x="18" y="10"/>
                  </a:lnTo>
                  <a:lnTo>
                    <a:pt x="16" y="12"/>
                  </a:lnTo>
                  <a:lnTo>
                    <a:pt x="12" y="14"/>
                  </a:lnTo>
                  <a:lnTo>
                    <a:pt x="10" y="16"/>
                  </a:lnTo>
                  <a:lnTo>
                    <a:pt x="8" y="16"/>
                  </a:lnTo>
                  <a:lnTo>
                    <a:pt x="8" y="16"/>
                  </a:lnTo>
                  <a:lnTo>
                    <a:pt x="4" y="16"/>
                  </a:lnTo>
                  <a:close/>
                </a:path>
              </a:pathLst>
            </a:custGeom>
            <a:grpFill/>
            <a:ln w="6350">
              <a:solidFill>
                <a:srgbClr val="545454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/>
              <a:endParaRPr lang="en-US" sz="3448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362" name="Croatia">
              <a:extLst>
                <a:ext uri="{FF2B5EF4-FFF2-40B4-BE49-F238E27FC236}">
                  <a16:creationId xmlns:a16="http://schemas.microsoft.com/office/drawing/2014/main" id="{B4E28B4A-D1BC-4E69-AF0A-C8299F597B1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07004" y="3242527"/>
              <a:ext cx="126315" cy="99521"/>
            </a:xfrm>
            <a:custGeom>
              <a:avLst/>
              <a:gdLst>
                <a:gd name="T0" fmla="*/ 66 w 66"/>
                <a:gd name="T1" fmla="*/ 18 h 52"/>
                <a:gd name="T2" fmla="*/ 64 w 66"/>
                <a:gd name="T3" fmla="*/ 16 h 52"/>
                <a:gd name="T4" fmla="*/ 60 w 66"/>
                <a:gd name="T5" fmla="*/ 8 h 52"/>
                <a:gd name="T6" fmla="*/ 52 w 66"/>
                <a:gd name="T7" fmla="*/ 8 h 52"/>
                <a:gd name="T8" fmla="*/ 42 w 66"/>
                <a:gd name="T9" fmla="*/ 4 h 52"/>
                <a:gd name="T10" fmla="*/ 34 w 66"/>
                <a:gd name="T11" fmla="*/ 0 h 52"/>
                <a:gd name="T12" fmla="*/ 22 w 66"/>
                <a:gd name="T13" fmla="*/ 6 h 52"/>
                <a:gd name="T14" fmla="*/ 14 w 66"/>
                <a:gd name="T15" fmla="*/ 14 h 52"/>
                <a:gd name="T16" fmla="*/ 4 w 66"/>
                <a:gd name="T17" fmla="*/ 14 h 52"/>
                <a:gd name="T18" fmla="*/ 0 w 66"/>
                <a:gd name="T19" fmla="*/ 20 h 52"/>
                <a:gd name="T20" fmla="*/ 4 w 66"/>
                <a:gd name="T21" fmla="*/ 24 h 52"/>
                <a:gd name="T22" fmla="*/ 10 w 66"/>
                <a:gd name="T23" fmla="*/ 14 h 52"/>
                <a:gd name="T24" fmla="*/ 16 w 66"/>
                <a:gd name="T25" fmla="*/ 18 h 52"/>
                <a:gd name="T26" fmla="*/ 22 w 66"/>
                <a:gd name="T27" fmla="*/ 30 h 52"/>
                <a:gd name="T28" fmla="*/ 22 w 66"/>
                <a:gd name="T29" fmla="*/ 32 h 52"/>
                <a:gd name="T30" fmla="*/ 20 w 66"/>
                <a:gd name="T31" fmla="*/ 36 h 52"/>
                <a:gd name="T32" fmla="*/ 28 w 66"/>
                <a:gd name="T33" fmla="*/ 40 h 52"/>
                <a:gd name="T34" fmla="*/ 34 w 66"/>
                <a:gd name="T35" fmla="*/ 42 h 52"/>
                <a:gd name="T36" fmla="*/ 48 w 66"/>
                <a:gd name="T37" fmla="*/ 50 h 52"/>
                <a:gd name="T38" fmla="*/ 46 w 66"/>
                <a:gd name="T39" fmla="*/ 50 h 52"/>
                <a:gd name="T40" fmla="*/ 48 w 66"/>
                <a:gd name="T41" fmla="*/ 50 h 52"/>
                <a:gd name="T42" fmla="*/ 30 w 66"/>
                <a:gd name="T43" fmla="*/ 30 h 52"/>
                <a:gd name="T44" fmla="*/ 28 w 66"/>
                <a:gd name="T45" fmla="*/ 24 h 52"/>
                <a:gd name="T46" fmla="*/ 24 w 66"/>
                <a:gd name="T47" fmla="*/ 20 h 52"/>
                <a:gd name="T48" fmla="*/ 26 w 66"/>
                <a:gd name="T49" fmla="*/ 14 h 52"/>
                <a:gd name="T50" fmla="*/ 32 w 66"/>
                <a:gd name="T51" fmla="*/ 18 h 52"/>
                <a:gd name="T52" fmla="*/ 36 w 66"/>
                <a:gd name="T53" fmla="*/ 16 h 52"/>
                <a:gd name="T54" fmla="*/ 40 w 66"/>
                <a:gd name="T55" fmla="*/ 14 h 52"/>
                <a:gd name="T56" fmla="*/ 44 w 66"/>
                <a:gd name="T57" fmla="*/ 16 h 52"/>
                <a:gd name="T58" fmla="*/ 50 w 66"/>
                <a:gd name="T59" fmla="*/ 18 h 52"/>
                <a:gd name="T60" fmla="*/ 58 w 66"/>
                <a:gd name="T61" fmla="*/ 18 h 52"/>
                <a:gd name="T62" fmla="*/ 64 w 66"/>
                <a:gd name="T63" fmla="*/ 20 h 52"/>
                <a:gd name="T64" fmla="*/ 44 w 66"/>
                <a:gd name="T65" fmla="*/ 50 h 52"/>
                <a:gd name="T66" fmla="*/ 34 w 66"/>
                <a:gd name="T67" fmla="*/ 48 h 52"/>
                <a:gd name="T68" fmla="*/ 34 w 66"/>
                <a:gd name="T69" fmla="*/ 48 h 52"/>
                <a:gd name="T70" fmla="*/ 40 w 66"/>
                <a:gd name="T71" fmla="*/ 44 h 52"/>
                <a:gd name="T72" fmla="*/ 34 w 66"/>
                <a:gd name="T73" fmla="*/ 44 h 52"/>
                <a:gd name="T74" fmla="*/ 20 w 66"/>
                <a:gd name="T75" fmla="*/ 30 h 52"/>
                <a:gd name="T76" fmla="*/ 16 w 66"/>
                <a:gd name="T77" fmla="*/ 26 h 52"/>
                <a:gd name="T78" fmla="*/ 16 w 66"/>
                <a:gd name="T79" fmla="*/ 26 h 52"/>
                <a:gd name="T80" fmla="*/ 18 w 66"/>
                <a:gd name="T81" fmla="*/ 36 h 52"/>
                <a:gd name="T82" fmla="*/ 14 w 66"/>
                <a:gd name="T83" fmla="*/ 30 h 52"/>
                <a:gd name="T84" fmla="*/ 8 w 66"/>
                <a:gd name="T85" fmla="*/ 22 h 52"/>
                <a:gd name="T86" fmla="*/ 12 w 66"/>
                <a:gd name="T87" fmla="*/ 28 h 52"/>
                <a:gd name="T88" fmla="*/ 8 w 66"/>
                <a:gd name="T89" fmla="*/ 22 h 52"/>
                <a:gd name="T90" fmla="*/ 12 w 66"/>
                <a:gd name="T91" fmla="*/ 22 h 52"/>
                <a:gd name="T92" fmla="*/ 10 w 66"/>
                <a:gd name="T93" fmla="*/ 18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66" h="52">
                  <a:moveTo>
                    <a:pt x="64" y="20"/>
                  </a:moveTo>
                  <a:lnTo>
                    <a:pt x="62" y="18"/>
                  </a:lnTo>
                  <a:lnTo>
                    <a:pt x="66" y="18"/>
                  </a:lnTo>
                  <a:lnTo>
                    <a:pt x="66" y="18"/>
                  </a:lnTo>
                  <a:lnTo>
                    <a:pt x="66" y="16"/>
                  </a:lnTo>
                  <a:lnTo>
                    <a:pt x="64" y="16"/>
                  </a:lnTo>
                  <a:lnTo>
                    <a:pt x="62" y="14"/>
                  </a:lnTo>
                  <a:lnTo>
                    <a:pt x="62" y="12"/>
                  </a:lnTo>
                  <a:lnTo>
                    <a:pt x="60" y="8"/>
                  </a:lnTo>
                  <a:lnTo>
                    <a:pt x="60" y="6"/>
                  </a:lnTo>
                  <a:lnTo>
                    <a:pt x="58" y="10"/>
                  </a:lnTo>
                  <a:lnTo>
                    <a:pt x="52" y="8"/>
                  </a:lnTo>
                  <a:lnTo>
                    <a:pt x="46" y="6"/>
                  </a:lnTo>
                  <a:lnTo>
                    <a:pt x="44" y="6"/>
                  </a:lnTo>
                  <a:lnTo>
                    <a:pt x="42" y="4"/>
                  </a:lnTo>
                  <a:lnTo>
                    <a:pt x="36" y="0"/>
                  </a:lnTo>
                  <a:lnTo>
                    <a:pt x="34" y="0"/>
                  </a:lnTo>
                  <a:lnTo>
                    <a:pt x="34" y="0"/>
                  </a:lnTo>
                  <a:lnTo>
                    <a:pt x="30" y="0"/>
                  </a:lnTo>
                  <a:lnTo>
                    <a:pt x="22" y="4"/>
                  </a:lnTo>
                  <a:lnTo>
                    <a:pt x="22" y="6"/>
                  </a:lnTo>
                  <a:lnTo>
                    <a:pt x="18" y="8"/>
                  </a:lnTo>
                  <a:lnTo>
                    <a:pt x="16" y="14"/>
                  </a:lnTo>
                  <a:lnTo>
                    <a:pt x="14" y="14"/>
                  </a:lnTo>
                  <a:lnTo>
                    <a:pt x="10" y="12"/>
                  </a:lnTo>
                  <a:lnTo>
                    <a:pt x="8" y="12"/>
                  </a:lnTo>
                  <a:lnTo>
                    <a:pt x="4" y="14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0" y="20"/>
                  </a:lnTo>
                  <a:lnTo>
                    <a:pt x="4" y="22"/>
                  </a:lnTo>
                  <a:lnTo>
                    <a:pt x="4" y="24"/>
                  </a:lnTo>
                  <a:lnTo>
                    <a:pt x="4" y="24"/>
                  </a:lnTo>
                  <a:lnTo>
                    <a:pt x="6" y="20"/>
                  </a:lnTo>
                  <a:lnTo>
                    <a:pt x="8" y="16"/>
                  </a:lnTo>
                  <a:lnTo>
                    <a:pt x="10" y="14"/>
                  </a:lnTo>
                  <a:lnTo>
                    <a:pt x="12" y="14"/>
                  </a:lnTo>
                  <a:lnTo>
                    <a:pt x="12" y="16"/>
                  </a:lnTo>
                  <a:lnTo>
                    <a:pt x="16" y="18"/>
                  </a:lnTo>
                  <a:lnTo>
                    <a:pt x="16" y="22"/>
                  </a:lnTo>
                  <a:lnTo>
                    <a:pt x="18" y="26"/>
                  </a:lnTo>
                  <a:lnTo>
                    <a:pt x="22" y="30"/>
                  </a:lnTo>
                  <a:lnTo>
                    <a:pt x="22" y="30"/>
                  </a:lnTo>
                  <a:lnTo>
                    <a:pt x="24" y="32"/>
                  </a:lnTo>
                  <a:lnTo>
                    <a:pt x="22" y="32"/>
                  </a:lnTo>
                  <a:lnTo>
                    <a:pt x="20" y="32"/>
                  </a:lnTo>
                  <a:lnTo>
                    <a:pt x="20" y="34"/>
                  </a:lnTo>
                  <a:lnTo>
                    <a:pt x="20" y="36"/>
                  </a:lnTo>
                  <a:lnTo>
                    <a:pt x="24" y="36"/>
                  </a:lnTo>
                  <a:lnTo>
                    <a:pt x="26" y="38"/>
                  </a:lnTo>
                  <a:lnTo>
                    <a:pt x="28" y="40"/>
                  </a:lnTo>
                  <a:lnTo>
                    <a:pt x="30" y="42"/>
                  </a:lnTo>
                  <a:lnTo>
                    <a:pt x="32" y="42"/>
                  </a:lnTo>
                  <a:lnTo>
                    <a:pt x="34" y="42"/>
                  </a:lnTo>
                  <a:lnTo>
                    <a:pt x="40" y="42"/>
                  </a:lnTo>
                  <a:lnTo>
                    <a:pt x="42" y="44"/>
                  </a:lnTo>
                  <a:lnTo>
                    <a:pt x="48" y="50"/>
                  </a:lnTo>
                  <a:lnTo>
                    <a:pt x="46" y="50"/>
                  </a:lnTo>
                  <a:lnTo>
                    <a:pt x="44" y="48"/>
                  </a:lnTo>
                  <a:lnTo>
                    <a:pt x="46" y="50"/>
                  </a:lnTo>
                  <a:lnTo>
                    <a:pt x="48" y="52"/>
                  </a:lnTo>
                  <a:lnTo>
                    <a:pt x="48" y="52"/>
                  </a:lnTo>
                  <a:lnTo>
                    <a:pt x="48" y="50"/>
                  </a:lnTo>
                  <a:lnTo>
                    <a:pt x="40" y="40"/>
                  </a:lnTo>
                  <a:lnTo>
                    <a:pt x="30" y="30"/>
                  </a:lnTo>
                  <a:lnTo>
                    <a:pt x="30" y="30"/>
                  </a:lnTo>
                  <a:lnTo>
                    <a:pt x="30" y="28"/>
                  </a:lnTo>
                  <a:lnTo>
                    <a:pt x="30" y="26"/>
                  </a:lnTo>
                  <a:lnTo>
                    <a:pt x="28" y="24"/>
                  </a:lnTo>
                  <a:lnTo>
                    <a:pt x="26" y="22"/>
                  </a:lnTo>
                  <a:lnTo>
                    <a:pt x="24" y="22"/>
                  </a:lnTo>
                  <a:lnTo>
                    <a:pt x="24" y="20"/>
                  </a:lnTo>
                  <a:lnTo>
                    <a:pt x="26" y="20"/>
                  </a:lnTo>
                  <a:lnTo>
                    <a:pt x="26" y="16"/>
                  </a:lnTo>
                  <a:lnTo>
                    <a:pt x="26" y="14"/>
                  </a:lnTo>
                  <a:lnTo>
                    <a:pt x="30" y="16"/>
                  </a:lnTo>
                  <a:lnTo>
                    <a:pt x="30" y="18"/>
                  </a:lnTo>
                  <a:lnTo>
                    <a:pt x="32" y="18"/>
                  </a:lnTo>
                  <a:lnTo>
                    <a:pt x="32" y="16"/>
                  </a:lnTo>
                  <a:lnTo>
                    <a:pt x="34" y="16"/>
                  </a:lnTo>
                  <a:lnTo>
                    <a:pt x="36" y="16"/>
                  </a:lnTo>
                  <a:lnTo>
                    <a:pt x="38" y="14"/>
                  </a:lnTo>
                  <a:lnTo>
                    <a:pt x="40" y="16"/>
                  </a:lnTo>
                  <a:lnTo>
                    <a:pt x="40" y="14"/>
                  </a:lnTo>
                  <a:lnTo>
                    <a:pt x="42" y="16"/>
                  </a:lnTo>
                  <a:lnTo>
                    <a:pt x="42" y="18"/>
                  </a:lnTo>
                  <a:lnTo>
                    <a:pt x="44" y="16"/>
                  </a:lnTo>
                  <a:lnTo>
                    <a:pt x="48" y="18"/>
                  </a:lnTo>
                  <a:lnTo>
                    <a:pt x="50" y="16"/>
                  </a:lnTo>
                  <a:lnTo>
                    <a:pt x="50" y="18"/>
                  </a:lnTo>
                  <a:lnTo>
                    <a:pt x="54" y="18"/>
                  </a:lnTo>
                  <a:lnTo>
                    <a:pt x="56" y="18"/>
                  </a:lnTo>
                  <a:lnTo>
                    <a:pt x="58" y="18"/>
                  </a:lnTo>
                  <a:lnTo>
                    <a:pt x="60" y="20"/>
                  </a:lnTo>
                  <a:lnTo>
                    <a:pt x="62" y="20"/>
                  </a:lnTo>
                  <a:lnTo>
                    <a:pt x="64" y="20"/>
                  </a:lnTo>
                  <a:close/>
                  <a:moveTo>
                    <a:pt x="38" y="50"/>
                  </a:moveTo>
                  <a:lnTo>
                    <a:pt x="42" y="50"/>
                  </a:lnTo>
                  <a:lnTo>
                    <a:pt x="44" y="50"/>
                  </a:lnTo>
                  <a:lnTo>
                    <a:pt x="40" y="50"/>
                  </a:lnTo>
                  <a:lnTo>
                    <a:pt x="38" y="50"/>
                  </a:lnTo>
                  <a:close/>
                  <a:moveTo>
                    <a:pt x="34" y="48"/>
                  </a:moveTo>
                  <a:lnTo>
                    <a:pt x="40" y="48"/>
                  </a:lnTo>
                  <a:lnTo>
                    <a:pt x="38" y="48"/>
                  </a:lnTo>
                  <a:lnTo>
                    <a:pt x="34" y="48"/>
                  </a:lnTo>
                  <a:close/>
                  <a:moveTo>
                    <a:pt x="34" y="44"/>
                  </a:moveTo>
                  <a:lnTo>
                    <a:pt x="40" y="44"/>
                  </a:lnTo>
                  <a:lnTo>
                    <a:pt x="40" y="44"/>
                  </a:lnTo>
                  <a:lnTo>
                    <a:pt x="38" y="46"/>
                  </a:lnTo>
                  <a:lnTo>
                    <a:pt x="36" y="46"/>
                  </a:lnTo>
                  <a:lnTo>
                    <a:pt x="34" y="44"/>
                  </a:lnTo>
                  <a:close/>
                  <a:moveTo>
                    <a:pt x="18" y="28"/>
                  </a:moveTo>
                  <a:lnTo>
                    <a:pt x="18" y="28"/>
                  </a:lnTo>
                  <a:lnTo>
                    <a:pt x="20" y="30"/>
                  </a:lnTo>
                  <a:lnTo>
                    <a:pt x="20" y="32"/>
                  </a:lnTo>
                  <a:lnTo>
                    <a:pt x="18" y="28"/>
                  </a:lnTo>
                  <a:close/>
                  <a:moveTo>
                    <a:pt x="16" y="26"/>
                  </a:moveTo>
                  <a:lnTo>
                    <a:pt x="18" y="28"/>
                  </a:lnTo>
                  <a:lnTo>
                    <a:pt x="16" y="26"/>
                  </a:lnTo>
                  <a:lnTo>
                    <a:pt x="16" y="26"/>
                  </a:lnTo>
                  <a:close/>
                  <a:moveTo>
                    <a:pt x="16" y="32"/>
                  </a:moveTo>
                  <a:lnTo>
                    <a:pt x="18" y="34"/>
                  </a:lnTo>
                  <a:lnTo>
                    <a:pt x="18" y="36"/>
                  </a:lnTo>
                  <a:lnTo>
                    <a:pt x="16" y="32"/>
                  </a:lnTo>
                  <a:close/>
                  <a:moveTo>
                    <a:pt x="12" y="28"/>
                  </a:moveTo>
                  <a:lnTo>
                    <a:pt x="14" y="30"/>
                  </a:lnTo>
                  <a:lnTo>
                    <a:pt x="16" y="30"/>
                  </a:lnTo>
                  <a:lnTo>
                    <a:pt x="12" y="28"/>
                  </a:lnTo>
                  <a:close/>
                  <a:moveTo>
                    <a:pt x="8" y="22"/>
                  </a:moveTo>
                  <a:lnTo>
                    <a:pt x="12" y="24"/>
                  </a:lnTo>
                  <a:lnTo>
                    <a:pt x="12" y="28"/>
                  </a:lnTo>
                  <a:lnTo>
                    <a:pt x="12" y="28"/>
                  </a:lnTo>
                  <a:lnTo>
                    <a:pt x="10" y="26"/>
                  </a:lnTo>
                  <a:lnTo>
                    <a:pt x="10" y="24"/>
                  </a:lnTo>
                  <a:lnTo>
                    <a:pt x="8" y="22"/>
                  </a:lnTo>
                  <a:close/>
                  <a:moveTo>
                    <a:pt x="10" y="16"/>
                  </a:moveTo>
                  <a:lnTo>
                    <a:pt x="14" y="22"/>
                  </a:lnTo>
                  <a:lnTo>
                    <a:pt x="12" y="22"/>
                  </a:lnTo>
                  <a:lnTo>
                    <a:pt x="12" y="22"/>
                  </a:lnTo>
                  <a:lnTo>
                    <a:pt x="10" y="20"/>
                  </a:lnTo>
                  <a:lnTo>
                    <a:pt x="10" y="18"/>
                  </a:lnTo>
                  <a:lnTo>
                    <a:pt x="10" y="16"/>
                  </a:lnTo>
                  <a:lnTo>
                    <a:pt x="10" y="16"/>
                  </a:lnTo>
                  <a:close/>
                </a:path>
              </a:pathLst>
            </a:custGeom>
            <a:grpFill/>
            <a:ln w="6350">
              <a:solidFill>
                <a:srgbClr val="545454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/>
              <a:endParaRPr lang="en-US" sz="3448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363" name="Cote d'lvoire">
              <a:extLst>
                <a:ext uri="{FF2B5EF4-FFF2-40B4-BE49-F238E27FC236}">
                  <a16:creationId xmlns:a16="http://schemas.microsoft.com/office/drawing/2014/main" id="{14ED8849-3FCF-4989-9C1A-51DB87EAF5C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20883" y="4168835"/>
              <a:ext cx="149281" cy="153109"/>
            </a:xfrm>
            <a:custGeom>
              <a:avLst/>
              <a:gdLst>
                <a:gd name="T0" fmla="*/ 14 w 78"/>
                <a:gd name="T1" fmla="*/ 76 h 80"/>
                <a:gd name="T2" fmla="*/ 14 w 78"/>
                <a:gd name="T3" fmla="*/ 72 h 80"/>
                <a:gd name="T4" fmla="*/ 14 w 78"/>
                <a:gd name="T5" fmla="*/ 68 h 80"/>
                <a:gd name="T6" fmla="*/ 14 w 78"/>
                <a:gd name="T7" fmla="*/ 64 h 80"/>
                <a:gd name="T8" fmla="*/ 14 w 78"/>
                <a:gd name="T9" fmla="*/ 60 h 80"/>
                <a:gd name="T10" fmla="*/ 12 w 78"/>
                <a:gd name="T11" fmla="*/ 58 h 80"/>
                <a:gd name="T12" fmla="*/ 8 w 78"/>
                <a:gd name="T13" fmla="*/ 56 h 80"/>
                <a:gd name="T14" fmla="*/ 6 w 78"/>
                <a:gd name="T15" fmla="*/ 54 h 80"/>
                <a:gd name="T16" fmla="*/ 2 w 78"/>
                <a:gd name="T17" fmla="*/ 56 h 80"/>
                <a:gd name="T18" fmla="*/ 0 w 78"/>
                <a:gd name="T19" fmla="*/ 52 h 80"/>
                <a:gd name="T20" fmla="*/ 4 w 78"/>
                <a:gd name="T21" fmla="*/ 46 h 80"/>
                <a:gd name="T22" fmla="*/ 4 w 78"/>
                <a:gd name="T23" fmla="*/ 42 h 80"/>
                <a:gd name="T24" fmla="*/ 8 w 78"/>
                <a:gd name="T25" fmla="*/ 34 h 80"/>
                <a:gd name="T26" fmla="*/ 8 w 78"/>
                <a:gd name="T27" fmla="*/ 30 h 80"/>
                <a:gd name="T28" fmla="*/ 6 w 78"/>
                <a:gd name="T29" fmla="*/ 26 h 80"/>
                <a:gd name="T30" fmla="*/ 10 w 78"/>
                <a:gd name="T31" fmla="*/ 26 h 80"/>
                <a:gd name="T32" fmla="*/ 8 w 78"/>
                <a:gd name="T33" fmla="*/ 22 h 80"/>
                <a:gd name="T34" fmla="*/ 6 w 78"/>
                <a:gd name="T35" fmla="*/ 16 h 80"/>
                <a:gd name="T36" fmla="*/ 8 w 78"/>
                <a:gd name="T37" fmla="*/ 8 h 80"/>
                <a:gd name="T38" fmla="*/ 6 w 78"/>
                <a:gd name="T39" fmla="*/ 6 h 80"/>
                <a:gd name="T40" fmla="*/ 16 w 78"/>
                <a:gd name="T41" fmla="*/ 2 h 80"/>
                <a:gd name="T42" fmla="*/ 20 w 78"/>
                <a:gd name="T43" fmla="*/ 2 h 80"/>
                <a:gd name="T44" fmla="*/ 26 w 78"/>
                <a:gd name="T45" fmla="*/ 2 h 80"/>
                <a:gd name="T46" fmla="*/ 30 w 78"/>
                <a:gd name="T47" fmla="*/ 0 h 80"/>
                <a:gd name="T48" fmla="*/ 32 w 78"/>
                <a:gd name="T49" fmla="*/ 2 h 80"/>
                <a:gd name="T50" fmla="*/ 38 w 78"/>
                <a:gd name="T51" fmla="*/ 4 h 80"/>
                <a:gd name="T52" fmla="*/ 42 w 78"/>
                <a:gd name="T53" fmla="*/ 0 h 80"/>
                <a:gd name="T54" fmla="*/ 50 w 78"/>
                <a:gd name="T55" fmla="*/ 4 h 80"/>
                <a:gd name="T56" fmla="*/ 52 w 78"/>
                <a:gd name="T57" fmla="*/ 6 h 80"/>
                <a:gd name="T58" fmla="*/ 58 w 78"/>
                <a:gd name="T59" fmla="*/ 6 h 80"/>
                <a:gd name="T60" fmla="*/ 62 w 78"/>
                <a:gd name="T61" fmla="*/ 10 h 80"/>
                <a:gd name="T62" fmla="*/ 68 w 78"/>
                <a:gd name="T63" fmla="*/ 8 h 80"/>
                <a:gd name="T64" fmla="*/ 70 w 78"/>
                <a:gd name="T65" fmla="*/ 10 h 80"/>
                <a:gd name="T66" fmla="*/ 74 w 78"/>
                <a:gd name="T67" fmla="*/ 10 h 80"/>
                <a:gd name="T68" fmla="*/ 74 w 78"/>
                <a:gd name="T69" fmla="*/ 18 h 80"/>
                <a:gd name="T70" fmla="*/ 76 w 78"/>
                <a:gd name="T71" fmla="*/ 22 h 80"/>
                <a:gd name="T72" fmla="*/ 76 w 78"/>
                <a:gd name="T73" fmla="*/ 26 h 80"/>
                <a:gd name="T74" fmla="*/ 74 w 78"/>
                <a:gd name="T75" fmla="*/ 30 h 80"/>
                <a:gd name="T76" fmla="*/ 70 w 78"/>
                <a:gd name="T77" fmla="*/ 40 h 80"/>
                <a:gd name="T78" fmla="*/ 68 w 78"/>
                <a:gd name="T79" fmla="*/ 44 h 80"/>
                <a:gd name="T80" fmla="*/ 68 w 78"/>
                <a:gd name="T81" fmla="*/ 52 h 80"/>
                <a:gd name="T82" fmla="*/ 66 w 78"/>
                <a:gd name="T83" fmla="*/ 52 h 80"/>
                <a:gd name="T84" fmla="*/ 70 w 78"/>
                <a:gd name="T85" fmla="*/ 58 h 80"/>
                <a:gd name="T86" fmla="*/ 72 w 78"/>
                <a:gd name="T87" fmla="*/ 62 h 80"/>
                <a:gd name="T88" fmla="*/ 74 w 78"/>
                <a:gd name="T89" fmla="*/ 68 h 80"/>
                <a:gd name="T90" fmla="*/ 70 w 78"/>
                <a:gd name="T91" fmla="*/ 68 h 80"/>
                <a:gd name="T92" fmla="*/ 68 w 78"/>
                <a:gd name="T93" fmla="*/ 66 h 80"/>
                <a:gd name="T94" fmla="*/ 64 w 78"/>
                <a:gd name="T95" fmla="*/ 70 h 80"/>
                <a:gd name="T96" fmla="*/ 52 w 78"/>
                <a:gd name="T97" fmla="*/ 70 h 80"/>
                <a:gd name="T98" fmla="*/ 32 w 78"/>
                <a:gd name="T99" fmla="*/ 70 h 80"/>
                <a:gd name="T100" fmla="*/ 22 w 78"/>
                <a:gd name="T101" fmla="*/ 74 h 80"/>
                <a:gd name="T102" fmla="*/ 20 w 78"/>
                <a:gd name="T103" fmla="*/ 76 h 80"/>
                <a:gd name="T104" fmla="*/ 14 w 78"/>
                <a:gd name="T105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78" h="80">
                  <a:moveTo>
                    <a:pt x="14" y="80"/>
                  </a:moveTo>
                  <a:lnTo>
                    <a:pt x="14" y="76"/>
                  </a:lnTo>
                  <a:lnTo>
                    <a:pt x="12" y="74"/>
                  </a:lnTo>
                  <a:lnTo>
                    <a:pt x="14" y="72"/>
                  </a:lnTo>
                  <a:lnTo>
                    <a:pt x="14" y="70"/>
                  </a:lnTo>
                  <a:lnTo>
                    <a:pt x="14" y="68"/>
                  </a:lnTo>
                  <a:lnTo>
                    <a:pt x="14" y="66"/>
                  </a:lnTo>
                  <a:lnTo>
                    <a:pt x="14" y="64"/>
                  </a:lnTo>
                  <a:lnTo>
                    <a:pt x="16" y="62"/>
                  </a:lnTo>
                  <a:lnTo>
                    <a:pt x="14" y="60"/>
                  </a:lnTo>
                  <a:lnTo>
                    <a:pt x="14" y="60"/>
                  </a:lnTo>
                  <a:lnTo>
                    <a:pt x="12" y="58"/>
                  </a:lnTo>
                  <a:lnTo>
                    <a:pt x="10" y="56"/>
                  </a:lnTo>
                  <a:lnTo>
                    <a:pt x="8" y="56"/>
                  </a:lnTo>
                  <a:lnTo>
                    <a:pt x="8" y="56"/>
                  </a:lnTo>
                  <a:lnTo>
                    <a:pt x="6" y="54"/>
                  </a:lnTo>
                  <a:lnTo>
                    <a:pt x="4" y="54"/>
                  </a:lnTo>
                  <a:lnTo>
                    <a:pt x="2" y="56"/>
                  </a:lnTo>
                  <a:lnTo>
                    <a:pt x="2" y="54"/>
                  </a:lnTo>
                  <a:lnTo>
                    <a:pt x="0" y="52"/>
                  </a:lnTo>
                  <a:lnTo>
                    <a:pt x="2" y="50"/>
                  </a:lnTo>
                  <a:lnTo>
                    <a:pt x="4" y="46"/>
                  </a:lnTo>
                  <a:lnTo>
                    <a:pt x="2" y="44"/>
                  </a:lnTo>
                  <a:lnTo>
                    <a:pt x="4" y="42"/>
                  </a:lnTo>
                  <a:lnTo>
                    <a:pt x="6" y="40"/>
                  </a:lnTo>
                  <a:lnTo>
                    <a:pt x="8" y="34"/>
                  </a:lnTo>
                  <a:lnTo>
                    <a:pt x="10" y="30"/>
                  </a:lnTo>
                  <a:lnTo>
                    <a:pt x="8" y="30"/>
                  </a:lnTo>
                  <a:lnTo>
                    <a:pt x="6" y="28"/>
                  </a:lnTo>
                  <a:lnTo>
                    <a:pt x="6" y="26"/>
                  </a:lnTo>
                  <a:lnTo>
                    <a:pt x="8" y="24"/>
                  </a:lnTo>
                  <a:lnTo>
                    <a:pt x="10" y="26"/>
                  </a:lnTo>
                  <a:lnTo>
                    <a:pt x="10" y="24"/>
                  </a:lnTo>
                  <a:lnTo>
                    <a:pt x="8" y="22"/>
                  </a:lnTo>
                  <a:lnTo>
                    <a:pt x="8" y="20"/>
                  </a:lnTo>
                  <a:lnTo>
                    <a:pt x="6" y="16"/>
                  </a:lnTo>
                  <a:lnTo>
                    <a:pt x="8" y="14"/>
                  </a:lnTo>
                  <a:lnTo>
                    <a:pt x="8" y="8"/>
                  </a:lnTo>
                  <a:lnTo>
                    <a:pt x="6" y="8"/>
                  </a:lnTo>
                  <a:lnTo>
                    <a:pt x="6" y="6"/>
                  </a:lnTo>
                  <a:lnTo>
                    <a:pt x="10" y="4"/>
                  </a:lnTo>
                  <a:lnTo>
                    <a:pt x="16" y="2"/>
                  </a:lnTo>
                  <a:lnTo>
                    <a:pt x="16" y="2"/>
                  </a:lnTo>
                  <a:lnTo>
                    <a:pt x="20" y="2"/>
                  </a:lnTo>
                  <a:lnTo>
                    <a:pt x="24" y="2"/>
                  </a:lnTo>
                  <a:lnTo>
                    <a:pt x="26" y="2"/>
                  </a:lnTo>
                  <a:lnTo>
                    <a:pt x="26" y="0"/>
                  </a:lnTo>
                  <a:lnTo>
                    <a:pt x="30" y="0"/>
                  </a:lnTo>
                  <a:lnTo>
                    <a:pt x="34" y="0"/>
                  </a:lnTo>
                  <a:lnTo>
                    <a:pt x="32" y="2"/>
                  </a:lnTo>
                  <a:lnTo>
                    <a:pt x="34" y="2"/>
                  </a:lnTo>
                  <a:lnTo>
                    <a:pt x="38" y="4"/>
                  </a:lnTo>
                  <a:lnTo>
                    <a:pt x="40" y="0"/>
                  </a:lnTo>
                  <a:lnTo>
                    <a:pt x="42" y="0"/>
                  </a:lnTo>
                  <a:lnTo>
                    <a:pt x="44" y="2"/>
                  </a:lnTo>
                  <a:lnTo>
                    <a:pt x="50" y="4"/>
                  </a:lnTo>
                  <a:lnTo>
                    <a:pt x="52" y="4"/>
                  </a:lnTo>
                  <a:lnTo>
                    <a:pt x="52" y="6"/>
                  </a:lnTo>
                  <a:lnTo>
                    <a:pt x="54" y="6"/>
                  </a:lnTo>
                  <a:lnTo>
                    <a:pt x="58" y="6"/>
                  </a:lnTo>
                  <a:lnTo>
                    <a:pt x="58" y="8"/>
                  </a:lnTo>
                  <a:lnTo>
                    <a:pt x="62" y="10"/>
                  </a:lnTo>
                  <a:lnTo>
                    <a:pt x="66" y="10"/>
                  </a:lnTo>
                  <a:lnTo>
                    <a:pt x="68" y="8"/>
                  </a:lnTo>
                  <a:lnTo>
                    <a:pt x="70" y="8"/>
                  </a:lnTo>
                  <a:lnTo>
                    <a:pt x="70" y="10"/>
                  </a:lnTo>
                  <a:lnTo>
                    <a:pt x="74" y="10"/>
                  </a:lnTo>
                  <a:lnTo>
                    <a:pt x="74" y="10"/>
                  </a:lnTo>
                  <a:lnTo>
                    <a:pt x="72" y="14"/>
                  </a:lnTo>
                  <a:lnTo>
                    <a:pt x="74" y="18"/>
                  </a:lnTo>
                  <a:lnTo>
                    <a:pt x="74" y="20"/>
                  </a:lnTo>
                  <a:lnTo>
                    <a:pt x="76" y="22"/>
                  </a:lnTo>
                  <a:lnTo>
                    <a:pt x="78" y="24"/>
                  </a:lnTo>
                  <a:lnTo>
                    <a:pt x="76" y="26"/>
                  </a:lnTo>
                  <a:lnTo>
                    <a:pt x="76" y="30"/>
                  </a:lnTo>
                  <a:lnTo>
                    <a:pt x="74" y="30"/>
                  </a:lnTo>
                  <a:lnTo>
                    <a:pt x="70" y="36"/>
                  </a:lnTo>
                  <a:lnTo>
                    <a:pt x="70" y="40"/>
                  </a:lnTo>
                  <a:lnTo>
                    <a:pt x="68" y="42"/>
                  </a:lnTo>
                  <a:lnTo>
                    <a:pt x="68" y="44"/>
                  </a:lnTo>
                  <a:lnTo>
                    <a:pt x="68" y="46"/>
                  </a:lnTo>
                  <a:lnTo>
                    <a:pt x="68" y="52"/>
                  </a:lnTo>
                  <a:lnTo>
                    <a:pt x="66" y="52"/>
                  </a:lnTo>
                  <a:lnTo>
                    <a:pt x="66" y="52"/>
                  </a:lnTo>
                  <a:lnTo>
                    <a:pt x="68" y="54"/>
                  </a:lnTo>
                  <a:lnTo>
                    <a:pt x="70" y="58"/>
                  </a:lnTo>
                  <a:lnTo>
                    <a:pt x="70" y="62"/>
                  </a:lnTo>
                  <a:lnTo>
                    <a:pt x="72" y="62"/>
                  </a:lnTo>
                  <a:lnTo>
                    <a:pt x="74" y="66"/>
                  </a:lnTo>
                  <a:lnTo>
                    <a:pt x="74" y="68"/>
                  </a:lnTo>
                  <a:lnTo>
                    <a:pt x="72" y="68"/>
                  </a:lnTo>
                  <a:lnTo>
                    <a:pt x="70" y="68"/>
                  </a:lnTo>
                  <a:lnTo>
                    <a:pt x="70" y="70"/>
                  </a:lnTo>
                  <a:lnTo>
                    <a:pt x="68" y="66"/>
                  </a:lnTo>
                  <a:lnTo>
                    <a:pt x="64" y="66"/>
                  </a:lnTo>
                  <a:lnTo>
                    <a:pt x="64" y="70"/>
                  </a:lnTo>
                  <a:lnTo>
                    <a:pt x="58" y="68"/>
                  </a:lnTo>
                  <a:lnTo>
                    <a:pt x="52" y="70"/>
                  </a:lnTo>
                  <a:lnTo>
                    <a:pt x="36" y="70"/>
                  </a:lnTo>
                  <a:lnTo>
                    <a:pt x="32" y="70"/>
                  </a:lnTo>
                  <a:lnTo>
                    <a:pt x="32" y="72"/>
                  </a:lnTo>
                  <a:lnTo>
                    <a:pt x="22" y="74"/>
                  </a:lnTo>
                  <a:lnTo>
                    <a:pt x="22" y="76"/>
                  </a:lnTo>
                  <a:lnTo>
                    <a:pt x="20" y="76"/>
                  </a:lnTo>
                  <a:lnTo>
                    <a:pt x="16" y="80"/>
                  </a:lnTo>
                  <a:lnTo>
                    <a:pt x="14" y="80"/>
                  </a:lnTo>
                  <a:close/>
                </a:path>
              </a:pathLst>
            </a:custGeom>
            <a:grpFill/>
            <a:ln w="6350">
              <a:solidFill>
                <a:srgbClr val="545454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/>
              <a:endParaRPr lang="en-US" sz="3448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364" name="Comoros">
              <a:extLst>
                <a:ext uri="{FF2B5EF4-FFF2-40B4-BE49-F238E27FC236}">
                  <a16:creationId xmlns:a16="http://schemas.microsoft.com/office/drawing/2014/main" id="{74954C6D-A4B7-48B4-8244-9A90DB45DD2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26616" y="4693233"/>
              <a:ext cx="34449" cy="26794"/>
            </a:xfrm>
            <a:custGeom>
              <a:avLst/>
              <a:gdLst>
                <a:gd name="T0" fmla="*/ 4 w 18"/>
                <a:gd name="T1" fmla="*/ 8 h 14"/>
                <a:gd name="T2" fmla="*/ 4 w 18"/>
                <a:gd name="T3" fmla="*/ 6 h 14"/>
                <a:gd name="T4" fmla="*/ 4 w 18"/>
                <a:gd name="T5" fmla="*/ 4 h 14"/>
                <a:gd name="T6" fmla="*/ 4 w 18"/>
                <a:gd name="T7" fmla="*/ 2 h 14"/>
                <a:gd name="T8" fmla="*/ 4 w 18"/>
                <a:gd name="T9" fmla="*/ 0 h 14"/>
                <a:gd name="T10" fmla="*/ 2 w 18"/>
                <a:gd name="T11" fmla="*/ 0 h 14"/>
                <a:gd name="T12" fmla="*/ 0 w 18"/>
                <a:gd name="T13" fmla="*/ 4 h 14"/>
                <a:gd name="T14" fmla="*/ 2 w 18"/>
                <a:gd name="T15" fmla="*/ 4 h 14"/>
                <a:gd name="T16" fmla="*/ 2 w 18"/>
                <a:gd name="T17" fmla="*/ 8 h 14"/>
                <a:gd name="T18" fmla="*/ 4 w 18"/>
                <a:gd name="T19" fmla="*/ 8 h 14"/>
                <a:gd name="T20" fmla="*/ 4 w 18"/>
                <a:gd name="T21" fmla="*/ 8 h 14"/>
                <a:gd name="T22" fmla="*/ 4 w 18"/>
                <a:gd name="T23" fmla="*/ 12 h 14"/>
                <a:gd name="T24" fmla="*/ 6 w 18"/>
                <a:gd name="T25" fmla="*/ 12 h 14"/>
                <a:gd name="T26" fmla="*/ 8 w 18"/>
                <a:gd name="T27" fmla="*/ 14 h 14"/>
                <a:gd name="T28" fmla="*/ 6 w 18"/>
                <a:gd name="T29" fmla="*/ 14 h 14"/>
                <a:gd name="T30" fmla="*/ 4 w 18"/>
                <a:gd name="T31" fmla="*/ 14 h 14"/>
                <a:gd name="T32" fmla="*/ 4 w 18"/>
                <a:gd name="T33" fmla="*/ 12 h 14"/>
                <a:gd name="T34" fmla="*/ 18 w 18"/>
                <a:gd name="T35" fmla="*/ 14 h 14"/>
                <a:gd name="T36" fmla="*/ 18 w 18"/>
                <a:gd name="T37" fmla="*/ 14 h 14"/>
                <a:gd name="T38" fmla="*/ 18 w 18"/>
                <a:gd name="T39" fmla="*/ 10 h 14"/>
                <a:gd name="T40" fmla="*/ 18 w 18"/>
                <a:gd name="T41" fmla="*/ 12 h 14"/>
                <a:gd name="T42" fmla="*/ 14 w 18"/>
                <a:gd name="T43" fmla="*/ 12 h 14"/>
                <a:gd name="T44" fmla="*/ 16 w 18"/>
                <a:gd name="T45" fmla="*/ 12 h 14"/>
                <a:gd name="T46" fmla="*/ 18 w 18"/>
                <a:gd name="T47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8" h="14">
                  <a:moveTo>
                    <a:pt x="4" y="8"/>
                  </a:moveTo>
                  <a:lnTo>
                    <a:pt x="4" y="6"/>
                  </a:lnTo>
                  <a:lnTo>
                    <a:pt x="4" y="4"/>
                  </a:lnTo>
                  <a:lnTo>
                    <a:pt x="4" y="2"/>
                  </a:lnTo>
                  <a:lnTo>
                    <a:pt x="4" y="0"/>
                  </a:lnTo>
                  <a:lnTo>
                    <a:pt x="2" y="0"/>
                  </a:lnTo>
                  <a:lnTo>
                    <a:pt x="0" y="4"/>
                  </a:lnTo>
                  <a:lnTo>
                    <a:pt x="2" y="4"/>
                  </a:lnTo>
                  <a:lnTo>
                    <a:pt x="2" y="8"/>
                  </a:lnTo>
                  <a:lnTo>
                    <a:pt x="4" y="8"/>
                  </a:lnTo>
                  <a:lnTo>
                    <a:pt x="4" y="8"/>
                  </a:lnTo>
                  <a:close/>
                  <a:moveTo>
                    <a:pt x="4" y="12"/>
                  </a:moveTo>
                  <a:lnTo>
                    <a:pt x="6" y="12"/>
                  </a:lnTo>
                  <a:lnTo>
                    <a:pt x="8" y="14"/>
                  </a:lnTo>
                  <a:lnTo>
                    <a:pt x="6" y="14"/>
                  </a:lnTo>
                  <a:lnTo>
                    <a:pt x="4" y="14"/>
                  </a:lnTo>
                  <a:lnTo>
                    <a:pt x="4" y="12"/>
                  </a:lnTo>
                  <a:close/>
                  <a:moveTo>
                    <a:pt x="18" y="14"/>
                  </a:moveTo>
                  <a:lnTo>
                    <a:pt x="18" y="14"/>
                  </a:lnTo>
                  <a:lnTo>
                    <a:pt x="18" y="10"/>
                  </a:lnTo>
                  <a:lnTo>
                    <a:pt x="18" y="12"/>
                  </a:lnTo>
                  <a:lnTo>
                    <a:pt x="14" y="12"/>
                  </a:lnTo>
                  <a:lnTo>
                    <a:pt x="16" y="12"/>
                  </a:lnTo>
                  <a:lnTo>
                    <a:pt x="18" y="14"/>
                  </a:lnTo>
                  <a:close/>
                </a:path>
              </a:pathLst>
            </a:custGeom>
            <a:grpFill/>
            <a:ln w="6350">
              <a:solidFill>
                <a:srgbClr val="545454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/>
              <a:endParaRPr lang="en-US" sz="3448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365" name="Congo">
              <a:extLst>
                <a:ext uri="{FF2B5EF4-FFF2-40B4-BE49-F238E27FC236}">
                  <a16:creationId xmlns:a16="http://schemas.microsoft.com/office/drawing/2014/main" id="{8C46A719-FB02-4C80-8078-B2172A7710DF}"/>
                </a:ext>
              </a:extLst>
            </p:cNvPr>
            <p:cNvSpPr>
              <a:spLocks/>
            </p:cNvSpPr>
            <p:nvPr/>
          </p:nvSpPr>
          <p:spPr bwMode="auto">
            <a:xfrm>
              <a:off x="6176382" y="4333427"/>
              <a:ext cx="179903" cy="214352"/>
            </a:xfrm>
            <a:custGeom>
              <a:avLst/>
              <a:gdLst>
                <a:gd name="T0" fmla="*/ 2 w 94"/>
                <a:gd name="T1" fmla="*/ 92 h 112"/>
                <a:gd name="T2" fmla="*/ 6 w 94"/>
                <a:gd name="T3" fmla="*/ 90 h 112"/>
                <a:gd name="T4" fmla="*/ 10 w 94"/>
                <a:gd name="T5" fmla="*/ 90 h 112"/>
                <a:gd name="T6" fmla="*/ 6 w 94"/>
                <a:gd name="T7" fmla="*/ 82 h 112"/>
                <a:gd name="T8" fmla="*/ 4 w 94"/>
                <a:gd name="T9" fmla="*/ 80 h 112"/>
                <a:gd name="T10" fmla="*/ 6 w 94"/>
                <a:gd name="T11" fmla="*/ 78 h 112"/>
                <a:gd name="T12" fmla="*/ 10 w 94"/>
                <a:gd name="T13" fmla="*/ 76 h 112"/>
                <a:gd name="T14" fmla="*/ 18 w 94"/>
                <a:gd name="T15" fmla="*/ 74 h 112"/>
                <a:gd name="T16" fmla="*/ 20 w 94"/>
                <a:gd name="T17" fmla="*/ 70 h 112"/>
                <a:gd name="T18" fmla="*/ 28 w 94"/>
                <a:gd name="T19" fmla="*/ 76 h 112"/>
                <a:gd name="T20" fmla="*/ 32 w 94"/>
                <a:gd name="T21" fmla="*/ 76 h 112"/>
                <a:gd name="T22" fmla="*/ 36 w 94"/>
                <a:gd name="T23" fmla="*/ 78 h 112"/>
                <a:gd name="T24" fmla="*/ 40 w 94"/>
                <a:gd name="T25" fmla="*/ 64 h 112"/>
                <a:gd name="T26" fmla="*/ 40 w 94"/>
                <a:gd name="T27" fmla="*/ 56 h 112"/>
                <a:gd name="T28" fmla="*/ 36 w 94"/>
                <a:gd name="T29" fmla="*/ 52 h 112"/>
                <a:gd name="T30" fmla="*/ 34 w 94"/>
                <a:gd name="T31" fmla="*/ 50 h 112"/>
                <a:gd name="T32" fmla="*/ 36 w 94"/>
                <a:gd name="T33" fmla="*/ 48 h 112"/>
                <a:gd name="T34" fmla="*/ 36 w 94"/>
                <a:gd name="T35" fmla="*/ 44 h 112"/>
                <a:gd name="T36" fmla="*/ 40 w 94"/>
                <a:gd name="T37" fmla="*/ 42 h 112"/>
                <a:gd name="T38" fmla="*/ 42 w 94"/>
                <a:gd name="T39" fmla="*/ 36 h 112"/>
                <a:gd name="T40" fmla="*/ 36 w 94"/>
                <a:gd name="T41" fmla="*/ 32 h 112"/>
                <a:gd name="T42" fmla="*/ 28 w 94"/>
                <a:gd name="T43" fmla="*/ 32 h 112"/>
                <a:gd name="T44" fmla="*/ 26 w 94"/>
                <a:gd name="T45" fmla="*/ 32 h 112"/>
                <a:gd name="T46" fmla="*/ 24 w 94"/>
                <a:gd name="T47" fmla="*/ 24 h 112"/>
                <a:gd name="T48" fmla="*/ 42 w 94"/>
                <a:gd name="T49" fmla="*/ 22 h 112"/>
                <a:gd name="T50" fmla="*/ 46 w 94"/>
                <a:gd name="T51" fmla="*/ 22 h 112"/>
                <a:gd name="T52" fmla="*/ 48 w 94"/>
                <a:gd name="T53" fmla="*/ 24 h 112"/>
                <a:gd name="T54" fmla="*/ 52 w 94"/>
                <a:gd name="T55" fmla="*/ 24 h 112"/>
                <a:gd name="T56" fmla="*/ 56 w 94"/>
                <a:gd name="T57" fmla="*/ 24 h 112"/>
                <a:gd name="T58" fmla="*/ 60 w 94"/>
                <a:gd name="T59" fmla="*/ 24 h 112"/>
                <a:gd name="T60" fmla="*/ 62 w 94"/>
                <a:gd name="T61" fmla="*/ 24 h 112"/>
                <a:gd name="T62" fmla="*/ 62 w 94"/>
                <a:gd name="T63" fmla="*/ 20 h 112"/>
                <a:gd name="T64" fmla="*/ 72 w 94"/>
                <a:gd name="T65" fmla="*/ 4 h 112"/>
                <a:gd name="T66" fmla="*/ 80 w 94"/>
                <a:gd name="T67" fmla="*/ 0 h 112"/>
                <a:gd name="T68" fmla="*/ 88 w 94"/>
                <a:gd name="T69" fmla="*/ 0 h 112"/>
                <a:gd name="T70" fmla="*/ 92 w 94"/>
                <a:gd name="T71" fmla="*/ 2 h 112"/>
                <a:gd name="T72" fmla="*/ 94 w 94"/>
                <a:gd name="T73" fmla="*/ 4 h 112"/>
                <a:gd name="T74" fmla="*/ 92 w 94"/>
                <a:gd name="T75" fmla="*/ 14 h 112"/>
                <a:gd name="T76" fmla="*/ 86 w 94"/>
                <a:gd name="T77" fmla="*/ 28 h 112"/>
                <a:gd name="T78" fmla="*/ 84 w 94"/>
                <a:gd name="T79" fmla="*/ 36 h 112"/>
                <a:gd name="T80" fmla="*/ 84 w 94"/>
                <a:gd name="T81" fmla="*/ 42 h 112"/>
                <a:gd name="T82" fmla="*/ 82 w 94"/>
                <a:gd name="T83" fmla="*/ 50 h 112"/>
                <a:gd name="T84" fmla="*/ 74 w 94"/>
                <a:gd name="T85" fmla="*/ 62 h 112"/>
                <a:gd name="T86" fmla="*/ 68 w 94"/>
                <a:gd name="T87" fmla="*/ 64 h 112"/>
                <a:gd name="T88" fmla="*/ 62 w 94"/>
                <a:gd name="T89" fmla="*/ 74 h 112"/>
                <a:gd name="T90" fmla="*/ 62 w 94"/>
                <a:gd name="T91" fmla="*/ 80 h 112"/>
                <a:gd name="T92" fmla="*/ 60 w 94"/>
                <a:gd name="T93" fmla="*/ 92 h 112"/>
                <a:gd name="T94" fmla="*/ 54 w 94"/>
                <a:gd name="T95" fmla="*/ 98 h 112"/>
                <a:gd name="T96" fmla="*/ 48 w 94"/>
                <a:gd name="T97" fmla="*/ 108 h 112"/>
                <a:gd name="T98" fmla="*/ 40 w 94"/>
                <a:gd name="T99" fmla="*/ 104 h 112"/>
                <a:gd name="T100" fmla="*/ 42 w 94"/>
                <a:gd name="T101" fmla="*/ 100 h 112"/>
                <a:gd name="T102" fmla="*/ 34 w 94"/>
                <a:gd name="T103" fmla="*/ 104 h 112"/>
                <a:gd name="T104" fmla="*/ 30 w 94"/>
                <a:gd name="T105" fmla="*/ 108 h 112"/>
                <a:gd name="T106" fmla="*/ 28 w 94"/>
                <a:gd name="T107" fmla="*/ 106 h 112"/>
                <a:gd name="T108" fmla="*/ 24 w 94"/>
                <a:gd name="T109" fmla="*/ 106 h 112"/>
                <a:gd name="T110" fmla="*/ 20 w 94"/>
                <a:gd name="T111" fmla="*/ 102 h 112"/>
                <a:gd name="T112" fmla="*/ 16 w 94"/>
                <a:gd name="T113" fmla="*/ 104 h 112"/>
                <a:gd name="T114" fmla="*/ 12 w 94"/>
                <a:gd name="T115" fmla="*/ 108 h 112"/>
                <a:gd name="T116" fmla="*/ 8 w 94"/>
                <a:gd name="T117" fmla="*/ 110 h 112"/>
                <a:gd name="T118" fmla="*/ 6 w 94"/>
                <a:gd name="T119" fmla="*/ 102 h 112"/>
                <a:gd name="T120" fmla="*/ 0 w 94"/>
                <a:gd name="T121" fmla="*/ 96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4" h="112">
                  <a:moveTo>
                    <a:pt x="0" y="96"/>
                  </a:moveTo>
                  <a:lnTo>
                    <a:pt x="2" y="94"/>
                  </a:lnTo>
                  <a:lnTo>
                    <a:pt x="2" y="92"/>
                  </a:lnTo>
                  <a:lnTo>
                    <a:pt x="4" y="92"/>
                  </a:lnTo>
                  <a:lnTo>
                    <a:pt x="6" y="92"/>
                  </a:lnTo>
                  <a:lnTo>
                    <a:pt x="6" y="90"/>
                  </a:lnTo>
                  <a:lnTo>
                    <a:pt x="6" y="90"/>
                  </a:lnTo>
                  <a:lnTo>
                    <a:pt x="10" y="92"/>
                  </a:lnTo>
                  <a:lnTo>
                    <a:pt x="10" y="90"/>
                  </a:lnTo>
                  <a:lnTo>
                    <a:pt x="10" y="84"/>
                  </a:lnTo>
                  <a:lnTo>
                    <a:pt x="8" y="84"/>
                  </a:lnTo>
                  <a:lnTo>
                    <a:pt x="6" y="82"/>
                  </a:lnTo>
                  <a:lnTo>
                    <a:pt x="6" y="82"/>
                  </a:lnTo>
                  <a:lnTo>
                    <a:pt x="4" y="84"/>
                  </a:lnTo>
                  <a:lnTo>
                    <a:pt x="4" y="80"/>
                  </a:lnTo>
                  <a:lnTo>
                    <a:pt x="2" y="78"/>
                  </a:lnTo>
                  <a:lnTo>
                    <a:pt x="4" y="78"/>
                  </a:lnTo>
                  <a:lnTo>
                    <a:pt x="6" y="78"/>
                  </a:lnTo>
                  <a:lnTo>
                    <a:pt x="8" y="78"/>
                  </a:lnTo>
                  <a:lnTo>
                    <a:pt x="10" y="78"/>
                  </a:lnTo>
                  <a:lnTo>
                    <a:pt x="10" y="76"/>
                  </a:lnTo>
                  <a:lnTo>
                    <a:pt x="12" y="76"/>
                  </a:lnTo>
                  <a:lnTo>
                    <a:pt x="16" y="76"/>
                  </a:lnTo>
                  <a:lnTo>
                    <a:pt x="18" y="74"/>
                  </a:lnTo>
                  <a:lnTo>
                    <a:pt x="16" y="72"/>
                  </a:lnTo>
                  <a:lnTo>
                    <a:pt x="18" y="70"/>
                  </a:lnTo>
                  <a:lnTo>
                    <a:pt x="20" y="70"/>
                  </a:lnTo>
                  <a:lnTo>
                    <a:pt x="22" y="76"/>
                  </a:lnTo>
                  <a:lnTo>
                    <a:pt x="24" y="76"/>
                  </a:lnTo>
                  <a:lnTo>
                    <a:pt x="28" y="76"/>
                  </a:lnTo>
                  <a:lnTo>
                    <a:pt x="28" y="76"/>
                  </a:lnTo>
                  <a:lnTo>
                    <a:pt x="30" y="76"/>
                  </a:lnTo>
                  <a:lnTo>
                    <a:pt x="32" y="76"/>
                  </a:lnTo>
                  <a:lnTo>
                    <a:pt x="34" y="76"/>
                  </a:lnTo>
                  <a:lnTo>
                    <a:pt x="36" y="78"/>
                  </a:lnTo>
                  <a:lnTo>
                    <a:pt x="36" y="78"/>
                  </a:lnTo>
                  <a:lnTo>
                    <a:pt x="36" y="76"/>
                  </a:lnTo>
                  <a:lnTo>
                    <a:pt x="36" y="74"/>
                  </a:lnTo>
                  <a:lnTo>
                    <a:pt x="40" y="64"/>
                  </a:lnTo>
                  <a:lnTo>
                    <a:pt x="40" y="60"/>
                  </a:lnTo>
                  <a:lnTo>
                    <a:pt x="42" y="58"/>
                  </a:lnTo>
                  <a:lnTo>
                    <a:pt x="40" y="56"/>
                  </a:lnTo>
                  <a:lnTo>
                    <a:pt x="40" y="54"/>
                  </a:lnTo>
                  <a:lnTo>
                    <a:pt x="38" y="54"/>
                  </a:lnTo>
                  <a:lnTo>
                    <a:pt x="36" y="52"/>
                  </a:lnTo>
                  <a:lnTo>
                    <a:pt x="34" y="52"/>
                  </a:lnTo>
                  <a:lnTo>
                    <a:pt x="34" y="50"/>
                  </a:lnTo>
                  <a:lnTo>
                    <a:pt x="34" y="50"/>
                  </a:lnTo>
                  <a:lnTo>
                    <a:pt x="34" y="48"/>
                  </a:lnTo>
                  <a:lnTo>
                    <a:pt x="36" y="48"/>
                  </a:lnTo>
                  <a:lnTo>
                    <a:pt x="36" y="48"/>
                  </a:lnTo>
                  <a:lnTo>
                    <a:pt x="36" y="48"/>
                  </a:lnTo>
                  <a:lnTo>
                    <a:pt x="36" y="46"/>
                  </a:lnTo>
                  <a:lnTo>
                    <a:pt x="36" y="44"/>
                  </a:lnTo>
                  <a:lnTo>
                    <a:pt x="36" y="42"/>
                  </a:lnTo>
                  <a:lnTo>
                    <a:pt x="38" y="42"/>
                  </a:lnTo>
                  <a:lnTo>
                    <a:pt x="40" y="42"/>
                  </a:lnTo>
                  <a:lnTo>
                    <a:pt x="42" y="38"/>
                  </a:lnTo>
                  <a:lnTo>
                    <a:pt x="40" y="38"/>
                  </a:lnTo>
                  <a:lnTo>
                    <a:pt x="42" y="36"/>
                  </a:lnTo>
                  <a:lnTo>
                    <a:pt x="42" y="32"/>
                  </a:lnTo>
                  <a:lnTo>
                    <a:pt x="40" y="32"/>
                  </a:lnTo>
                  <a:lnTo>
                    <a:pt x="36" y="32"/>
                  </a:lnTo>
                  <a:lnTo>
                    <a:pt x="34" y="32"/>
                  </a:lnTo>
                  <a:lnTo>
                    <a:pt x="30" y="32"/>
                  </a:lnTo>
                  <a:lnTo>
                    <a:pt x="28" y="32"/>
                  </a:lnTo>
                  <a:lnTo>
                    <a:pt x="26" y="34"/>
                  </a:lnTo>
                  <a:lnTo>
                    <a:pt x="26" y="32"/>
                  </a:lnTo>
                  <a:lnTo>
                    <a:pt x="26" y="32"/>
                  </a:lnTo>
                  <a:lnTo>
                    <a:pt x="26" y="30"/>
                  </a:lnTo>
                  <a:lnTo>
                    <a:pt x="26" y="26"/>
                  </a:lnTo>
                  <a:lnTo>
                    <a:pt x="24" y="24"/>
                  </a:lnTo>
                  <a:lnTo>
                    <a:pt x="26" y="22"/>
                  </a:lnTo>
                  <a:lnTo>
                    <a:pt x="42" y="22"/>
                  </a:lnTo>
                  <a:lnTo>
                    <a:pt x="42" y="22"/>
                  </a:lnTo>
                  <a:lnTo>
                    <a:pt x="42" y="22"/>
                  </a:lnTo>
                  <a:lnTo>
                    <a:pt x="44" y="22"/>
                  </a:lnTo>
                  <a:lnTo>
                    <a:pt x="46" y="22"/>
                  </a:lnTo>
                  <a:lnTo>
                    <a:pt x="46" y="22"/>
                  </a:lnTo>
                  <a:lnTo>
                    <a:pt x="48" y="22"/>
                  </a:lnTo>
                  <a:lnTo>
                    <a:pt x="48" y="24"/>
                  </a:lnTo>
                  <a:lnTo>
                    <a:pt x="50" y="24"/>
                  </a:lnTo>
                  <a:lnTo>
                    <a:pt x="50" y="22"/>
                  </a:lnTo>
                  <a:lnTo>
                    <a:pt x="52" y="24"/>
                  </a:lnTo>
                  <a:lnTo>
                    <a:pt x="52" y="24"/>
                  </a:lnTo>
                  <a:lnTo>
                    <a:pt x="54" y="24"/>
                  </a:lnTo>
                  <a:lnTo>
                    <a:pt x="56" y="24"/>
                  </a:lnTo>
                  <a:lnTo>
                    <a:pt x="58" y="24"/>
                  </a:lnTo>
                  <a:lnTo>
                    <a:pt x="58" y="26"/>
                  </a:lnTo>
                  <a:lnTo>
                    <a:pt x="60" y="24"/>
                  </a:lnTo>
                  <a:lnTo>
                    <a:pt x="60" y="26"/>
                  </a:lnTo>
                  <a:lnTo>
                    <a:pt x="62" y="26"/>
                  </a:lnTo>
                  <a:lnTo>
                    <a:pt x="62" y="24"/>
                  </a:lnTo>
                  <a:lnTo>
                    <a:pt x="60" y="22"/>
                  </a:lnTo>
                  <a:lnTo>
                    <a:pt x="62" y="22"/>
                  </a:lnTo>
                  <a:lnTo>
                    <a:pt x="62" y="20"/>
                  </a:lnTo>
                  <a:lnTo>
                    <a:pt x="62" y="18"/>
                  </a:lnTo>
                  <a:lnTo>
                    <a:pt x="70" y="8"/>
                  </a:lnTo>
                  <a:lnTo>
                    <a:pt x="72" y="4"/>
                  </a:lnTo>
                  <a:lnTo>
                    <a:pt x="74" y="4"/>
                  </a:lnTo>
                  <a:lnTo>
                    <a:pt x="76" y="2"/>
                  </a:lnTo>
                  <a:lnTo>
                    <a:pt x="80" y="0"/>
                  </a:lnTo>
                  <a:lnTo>
                    <a:pt x="82" y="0"/>
                  </a:lnTo>
                  <a:lnTo>
                    <a:pt x="84" y="0"/>
                  </a:lnTo>
                  <a:lnTo>
                    <a:pt x="88" y="0"/>
                  </a:lnTo>
                  <a:lnTo>
                    <a:pt x="88" y="0"/>
                  </a:lnTo>
                  <a:lnTo>
                    <a:pt x="90" y="2"/>
                  </a:lnTo>
                  <a:lnTo>
                    <a:pt x="92" y="2"/>
                  </a:lnTo>
                  <a:lnTo>
                    <a:pt x="94" y="2"/>
                  </a:lnTo>
                  <a:lnTo>
                    <a:pt x="94" y="2"/>
                  </a:lnTo>
                  <a:lnTo>
                    <a:pt x="94" y="4"/>
                  </a:lnTo>
                  <a:lnTo>
                    <a:pt x="94" y="10"/>
                  </a:lnTo>
                  <a:lnTo>
                    <a:pt x="92" y="10"/>
                  </a:lnTo>
                  <a:lnTo>
                    <a:pt x="92" y="14"/>
                  </a:lnTo>
                  <a:lnTo>
                    <a:pt x="86" y="20"/>
                  </a:lnTo>
                  <a:lnTo>
                    <a:pt x="88" y="24"/>
                  </a:lnTo>
                  <a:lnTo>
                    <a:pt x="86" y="28"/>
                  </a:lnTo>
                  <a:lnTo>
                    <a:pt x="86" y="30"/>
                  </a:lnTo>
                  <a:lnTo>
                    <a:pt x="84" y="32"/>
                  </a:lnTo>
                  <a:lnTo>
                    <a:pt x="84" y="36"/>
                  </a:lnTo>
                  <a:lnTo>
                    <a:pt x="84" y="36"/>
                  </a:lnTo>
                  <a:lnTo>
                    <a:pt x="84" y="40"/>
                  </a:lnTo>
                  <a:lnTo>
                    <a:pt x="84" y="42"/>
                  </a:lnTo>
                  <a:lnTo>
                    <a:pt x="84" y="44"/>
                  </a:lnTo>
                  <a:lnTo>
                    <a:pt x="82" y="46"/>
                  </a:lnTo>
                  <a:lnTo>
                    <a:pt x="82" y="50"/>
                  </a:lnTo>
                  <a:lnTo>
                    <a:pt x="82" y="54"/>
                  </a:lnTo>
                  <a:lnTo>
                    <a:pt x="76" y="60"/>
                  </a:lnTo>
                  <a:lnTo>
                    <a:pt x="74" y="62"/>
                  </a:lnTo>
                  <a:lnTo>
                    <a:pt x="72" y="62"/>
                  </a:lnTo>
                  <a:lnTo>
                    <a:pt x="70" y="62"/>
                  </a:lnTo>
                  <a:lnTo>
                    <a:pt x="68" y="64"/>
                  </a:lnTo>
                  <a:lnTo>
                    <a:pt x="66" y="68"/>
                  </a:lnTo>
                  <a:lnTo>
                    <a:pt x="66" y="70"/>
                  </a:lnTo>
                  <a:lnTo>
                    <a:pt x="62" y="74"/>
                  </a:lnTo>
                  <a:lnTo>
                    <a:pt x="60" y="76"/>
                  </a:lnTo>
                  <a:lnTo>
                    <a:pt x="62" y="80"/>
                  </a:lnTo>
                  <a:lnTo>
                    <a:pt x="62" y="80"/>
                  </a:lnTo>
                  <a:lnTo>
                    <a:pt x="62" y="88"/>
                  </a:lnTo>
                  <a:lnTo>
                    <a:pt x="60" y="90"/>
                  </a:lnTo>
                  <a:lnTo>
                    <a:pt x="60" y="92"/>
                  </a:lnTo>
                  <a:lnTo>
                    <a:pt x="58" y="96"/>
                  </a:lnTo>
                  <a:lnTo>
                    <a:pt x="56" y="98"/>
                  </a:lnTo>
                  <a:lnTo>
                    <a:pt x="54" y="98"/>
                  </a:lnTo>
                  <a:lnTo>
                    <a:pt x="54" y="100"/>
                  </a:lnTo>
                  <a:lnTo>
                    <a:pt x="48" y="104"/>
                  </a:lnTo>
                  <a:lnTo>
                    <a:pt x="48" y="108"/>
                  </a:lnTo>
                  <a:lnTo>
                    <a:pt x="44" y="108"/>
                  </a:lnTo>
                  <a:lnTo>
                    <a:pt x="42" y="108"/>
                  </a:lnTo>
                  <a:lnTo>
                    <a:pt x="40" y="104"/>
                  </a:lnTo>
                  <a:lnTo>
                    <a:pt x="40" y="104"/>
                  </a:lnTo>
                  <a:lnTo>
                    <a:pt x="42" y="102"/>
                  </a:lnTo>
                  <a:lnTo>
                    <a:pt x="42" y="100"/>
                  </a:lnTo>
                  <a:lnTo>
                    <a:pt x="38" y="102"/>
                  </a:lnTo>
                  <a:lnTo>
                    <a:pt x="34" y="104"/>
                  </a:lnTo>
                  <a:lnTo>
                    <a:pt x="34" y="104"/>
                  </a:lnTo>
                  <a:lnTo>
                    <a:pt x="32" y="104"/>
                  </a:lnTo>
                  <a:lnTo>
                    <a:pt x="32" y="106"/>
                  </a:lnTo>
                  <a:lnTo>
                    <a:pt x="30" y="108"/>
                  </a:lnTo>
                  <a:lnTo>
                    <a:pt x="28" y="108"/>
                  </a:lnTo>
                  <a:lnTo>
                    <a:pt x="28" y="106"/>
                  </a:lnTo>
                  <a:lnTo>
                    <a:pt x="28" y="106"/>
                  </a:lnTo>
                  <a:lnTo>
                    <a:pt x="26" y="106"/>
                  </a:lnTo>
                  <a:lnTo>
                    <a:pt x="24" y="106"/>
                  </a:lnTo>
                  <a:lnTo>
                    <a:pt x="24" y="106"/>
                  </a:lnTo>
                  <a:lnTo>
                    <a:pt x="24" y="104"/>
                  </a:lnTo>
                  <a:lnTo>
                    <a:pt x="22" y="104"/>
                  </a:lnTo>
                  <a:lnTo>
                    <a:pt x="20" y="102"/>
                  </a:lnTo>
                  <a:lnTo>
                    <a:pt x="20" y="102"/>
                  </a:lnTo>
                  <a:lnTo>
                    <a:pt x="18" y="104"/>
                  </a:lnTo>
                  <a:lnTo>
                    <a:pt x="16" y="104"/>
                  </a:lnTo>
                  <a:lnTo>
                    <a:pt x="16" y="106"/>
                  </a:lnTo>
                  <a:lnTo>
                    <a:pt x="14" y="108"/>
                  </a:lnTo>
                  <a:lnTo>
                    <a:pt x="12" y="108"/>
                  </a:lnTo>
                  <a:lnTo>
                    <a:pt x="12" y="110"/>
                  </a:lnTo>
                  <a:lnTo>
                    <a:pt x="10" y="112"/>
                  </a:lnTo>
                  <a:lnTo>
                    <a:pt x="8" y="110"/>
                  </a:lnTo>
                  <a:lnTo>
                    <a:pt x="8" y="106"/>
                  </a:lnTo>
                  <a:lnTo>
                    <a:pt x="6" y="104"/>
                  </a:lnTo>
                  <a:lnTo>
                    <a:pt x="6" y="102"/>
                  </a:lnTo>
                  <a:lnTo>
                    <a:pt x="4" y="100"/>
                  </a:lnTo>
                  <a:lnTo>
                    <a:pt x="2" y="98"/>
                  </a:lnTo>
                  <a:lnTo>
                    <a:pt x="0" y="96"/>
                  </a:lnTo>
                  <a:close/>
                </a:path>
              </a:pathLst>
            </a:custGeom>
            <a:grpFill/>
            <a:ln w="6350">
              <a:solidFill>
                <a:srgbClr val="545454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/>
              <a:endParaRPr lang="en-US" sz="3448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366" name="Chad">
              <a:extLst>
                <a:ext uri="{FF2B5EF4-FFF2-40B4-BE49-F238E27FC236}">
                  <a16:creationId xmlns:a16="http://schemas.microsoft.com/office/drawing/2014/main" id="{0B099999-6450-40E5-889E-FB9A14B85B9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03176" y="3854962"/>
              <a:ext cx="271768" cy="394255"/>
            </a:xfrm>
            <a:custGeom>
              <a:avLst/>
              <a:gdLst>
                <a:gd name="T0" fmla="*/ 142 w 142"/>
                <a:gd name="T1" fmla="*/ 50 h 206"/>
                <a:gd name="T2" fmla="*/ 138 w 142"/>
                <a:gd name="T3" fmla="*/ 102 h 206"/>
                <a:gd name="T4" fmla="*/ 132 w 142"/>
                <a:gd name="T5" fmla="*/ 102 h 206"/>
                <a:gd name="T6" fmla="*/ 132 w 142"/>
                <a:gd name="T7" fmla="*/ 110 h 206"/>
                <a:gd name="T8" fmla="*/ 124 w 142"/>
                <a:gd name="T9" fmla="*/ 118 h 206"/>
                <a:gd name="T10" fmla="*/ 124 w 142"/>
                <a:gd name="T11" fmla="*/ 122 h 206"/>
                <a:gd name="T12" fmla="*/ 124 w 142"/>
                <a:gd name="T13" fmla="*/ 128 h 206"/>
                <a:gd name="T14" fmla="*/ 118 w 142"/>
                <a:gd name="T15" fmla="*/ 136 h 206"/>
                <a:gd name="T16" fmla="*/ 122 w 142"/>
                <a:gd name="T17" fmla="*/ 138 h 206"/>
                <a:gd name="T18" fmla="*/ 122 w 142"/>
                <a:gd name="T19" fmla="*/ 142 h 206"/>
                <a:gd name="T20" fmla="*/ 124 w 142"/>
                <a:gd name="T21" fmla="*/ 146 h 206"/>
                <a:gd name="T22" fmla="*/ 130 w 142"/>
                <a:gd name="T23" fmla="*/ 152 h 206"/>
                <a:gd name="T24" fmla="*/ 130 w 142"/>
                <a:gd name="T25" fmla="*/ 158 h 206"/>
                <a:gd name="T26" fmla="*/ 124 w 142"/>
                <a:gd name="T27" fmla="*/ 160 h 206"/>
                <a:gd name="T28" fmla="*/ 116 w 142"/>
                <a:gd name="T29" fmla="*/ 164 h 206"/>
                <a:gd name="T30" fmla="*/ 114 w 142"/>
                <a:gd name="T31" fmla="*/ 168 h 206"/>
                <a:gd name="T32" fmla="*/ 110 w 142"/>
                <a:gd name="T33" fmla="*/ 170 h 206"/>
                <a:gd name="T34" fmla="*/ 106 w 142"/>
                <a:gd name="T35" fmla="*/ 176 h 206"/>
                <a:gd name="T36" fmla="*/ 106 w 142"/>
                <a:gd name="T37" fmla="*/ 182 h 206"/>
                <a:gd name="T38" fmla="*/ 96 w 142"/>
                <a:gd name="T39" fmla="*/ 184 h 206"/>
                <a:gd name="T40" fmla="*/ 88 w 142"/>
                <a:gd name="T41" fmla="*/ 184 h 206"/>
                <a:gd name="T42" fmla="*/ 82 w 142"/>
                <a:gd name="T43" fmla="*/ 184 h 206"/>
                <a:gd name="T44" fmla="*/ 84 w 142"/>
                <a:gd name="T45" fmla="*/ 190 h 206"/>
                <a:gd name="T46" fmla="*/ 80 w 142"/>
                <a:gd name="T47" fmla="*/ 196 h 206"/>
                <a:gd name="T48" fmla="*/ 66 w 142"/>
                <a:gd name="T49" fmla="*/ 200 h 206"/>
                <a:gd name="T50" fmla="*/ 58 w 142"/>
                <a:gd name="T51" fmla="*/ 204 h 206"/>
                <a:gd name="T52" fmla="*/ 54 w 142"/>
                <a:gd name="T53" fmla="*/ 198 h 206"/>
                <a:gd name="T54" fmla="*/ 52 w 142"/>
                <a:gd name="T55" fmla="*/ 204 h 206"/>
                <a:gd name="T56" fmla="*/ 44 w 142"/>
                <a:gd name="T57" fmla="*/ 206 h 206"/>
                <a:gd name="T58" fmla="*/ 42 w 142"/>
                <a:gd name="T59" fmla="*/ 200 h 206"/>
                <a:gd name="T60" fmla="*/ 36 w 142"/>
                <a:gd name="T61" fmla="*/ 192 h 206"/>
                <a:gd name="T62" fmla="*/ 26 w 142"/>
                <a:gd name="T63" fmla="*/ 182 h 206"/>
                <a:gd name="T64" fmla="*/ 24 w 142"/>
                <a:gd name="T65" fmla="*/ 178 h 206"/>
                <a:gd name="T66" fmla="*/ 24 w 142"/>
                <a:gd name="T67" fmla="*/ 174 h 206"/>
                <a:gd name="T68" fmla="*/ 30 w 142"/>
                <a:gd name="T69" fmla="*/ 174 h 206"/>
                <a:gd name="T70" fmla="*/ 34 w 142"/>
                <a:gd name="T71" fmla="*/ 174 h 206"/>
                <a:gd name="T72" fmla="*/ 40 w 142"/>
                <a:gd name="T73" fmla="*/ 174 h 206"/>
                <a:gd name="T74" fmla="*/ 38 w 142"/>
                <a:gd name="T75" fmla="*/ 170 h 206"/>
                <a:gd name="T76" fmla="*/ 32 w 142"/>
                <a:gd name="T77" fmla="*/ 164 h 206"/>
                <a:gd name="T78" fmla="*/ 34 w 142"/>
                <a:gd name="T79" fmla="*/ 156 h 206"/>
                <a:gd name="T80" fmla="*/ 34 w 142"/>
                <a:gd name="T81" fmla="*/ 152 h 206"/>
                <a:gd name="T82" fmla="*/ 32 w 142"/>
                <a:gd name="T83" fmla="*/ 146 h 206"/>
                <a:gd name="T84" fmla="*/ 28 w 142"/>
                <a:gd name="T85" fmla="*/ 138 h 206"/>
                <a:gd name="T86" fmla="*/ 20 w 142"/>
                <a:gd name="T87" fmla="*/ 132 h 206"/>
                <a:gd name="T88" fmla="*/ 14 w 142"/>
                <a:gd name="T89" fmla="*/ 112 h 206"/>
                <a:gd name="T90" fmla="*/ 18 w 142"/>
                <a:gd name="T91" fmla="*/ 110 h 206"/>
                <a:gd name="T92" fmla="*/ 38 w 142"/>
                <a:gd name="T93" fmla="*/ 70 h 206"/>
                <a:gd name="T94" fmla="*/ 44 w 142"/>
                <a:gd name="T95" fmla="*/ 40 h 206"/>
                <a:gd name="T96" fmla="*/ 36 w 142"/>
                <a:gd name="T97" fmla="*/ 24 h 206"/>
                <a:gd name="T98" fmla="*/ 2 w 142"/>
                <a:gd name="T99" fmla="*/ 132 h 206"/>
                <a:gd name="T100" fmla="*/ 0 w 142"/>
                <a:gd name="T101" fmla="*/ 134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42" h="206">
                  <a:moveTo>
                    <a:pt x="28" y="6"/>
                  </a:moveTo>
                  <a:lnTo>
                    <a:pt x="42" y="0"/>
                  </a:lnTo>
                  <a:lnTo>
                    <a:pt x="142" y="50"/>
                  </a:lnTo>
                  <a:lnTo>
                    <a:pt x="142" y="100"/>
                  </a:lnTo>
                  <a:lnTo>
                    <a:pt x="140" y="100"/>
                  </a:lnTo>
                  <a:lnTo>
                    <a:pt x="138" y="102"/>
                  </a:lnTo>
                  <a:lnTo>
                    <a:pt x="136" y="100"/>
                  </a:lnTo>
                  <a:lnTo>
                    <a:pt x="134" y="100"/>
                  </a:lnTo>
                  <a:lnTo>
                    <a:pt x="132" y="102"/>
                  </a:lnTo>
                  <a:lnTo>
                    <a:pt x="132" y="106"/>
                  </a:lnTo>
                  <a:lnTo>
                    <a:pt x="132" y="106"/>
                  </a:lnTo>
                  <a:lnTo>
                    <a:pt x="132" y="110"/>
                  </a:lnTo>
                  <a:lnTo>
                    <a:pt x="126" y="116"/>
                  </a:lnTo>
                  <a:lnTo>
                    <a:pt x="126" y="114"/>
                  </a:lnTo>
                  <a:lnTo>
                    <a:pt x="124" y="118"/>
                  </a:lnTo>
                  <a:lnTo>
                    <a:pt x="124" y="118"/>
                  </a:lnTo>
                  <a:lnTo>
                    <a:pt x="124" y="120"/>
                  </a:lnTo>
                  <a:lnTo>
                    <a:pt x="124" y="122"/>
                  </a:lnTo>
                  <a:lnTo>
                    <a:pt x="122" y="124"/>
                  </a:lnTo>
                  <a:lnTo>
                    <a:pt x="120" y="126"/>
                  </a:lnTo>
                  <a:lnTo>
                    <a:pt x="124" y="128"/>
                  </a:lnTo>
                  <a:lnTo>
                    <a:pt x="124" y="130"/>
                  </a:lnTo>
                  <a:lnTo>
                    <a:pt x="122" y="132"/>
                  </a:lnTo>
                  <a:lnTo>
                    <a:pt x="118" y="136"/>
                  </a:lnTo>
                  <a:lnTo>
                    <a:pt x="118" y="138"/>
                  </a:lnTo>
                  <a:lnTo>
                    <a:pt x="120" y="140"/>
                  </a:lnTo>
                  <a:lnTo>
                    <a:pt x="122" y="138"/>
                  </a:lnTo>
                  <a:lnTo>
                    <a:pt x="124" y="138"/>
                  </a:lnTo>
                  <a:lnTo>
                    <a:pt x="124" y="140"/>
                  </a:lnTo>
                  <a:lnTo>
                    <a:pt x="122" y="142"/>
                  </a:lnTo>
                  <a:lnTo>
                    <a:pt x="124" y="142"/>
                  </a:lnTo>
                  <a:lnTo>
                    <a:pt x="124" y="144"/>
                  </a:lnTo>
                  <a:lnTo>
                    <a:pt x="124" y="146"/>
                  </a:lnTo>
                  <a:lnTo>
                    <a:pt x="124" y="150"/>
                  </a:lnTo>
                  <a:lnTo>
                    <a:pt x="124" y="152"/>
                  </a:lnTo>
                  <a:lnTo>
                    <a:pt x="130" y="152"/>
                  </a:lnTo>
                  <a:lnTo>
                    <a:pt x="132" y="154"/>
                  </a:lnTo>
                  <a:lnTo>
                    <a:pt x="130" y="156"/>
                  </a:lnTo>
                  <a:lnTo>
                    <a:pt x="130" y="158"/>
                  </a:lnTo>
                  <a:lnTo>
                    <a:pt x="130" y="160"/>
                  </a:lnTo>
                  <a:lnTo>
                    <a:pt x="126" y="162"/>
                  </a:lnTo>
                  <a:lnTo>
                    <a:pt x="124" y="160"/>
                  </a:lnTo>
                  <a:lnTo>
                    <a:pt x="122" y="160"/>
                  </a:lnTo>
                  <a:lnTo>
                    <a:pt x="120" y="162"/>
                  </a:lnTo>
                  <a:lnTo>
                    <a:pt x="116" y="164"/>
                  </a:lnTo>
                  <a:lnTo>
                    <a:pt x="116" y="166"/>
                  </a:lnTo>
                  <a:lnTo>
                    <a:pt x="116" y="166"/>
                  </a:lnTo>
                  <a:lnTo>
                    <a:pt x="114" y="168"/>
                  </a:lnTo>
                  <a:lnTo>
                    <a:pt x="112" y="172"/>
                  </a:lnTo>
                  <a:lnTo>
                    <a:pt x="110" y="172"/>
                  </a:lnTo>
                  <a:lnTo>
                    <a:pt x="110" y="170"/>
                  </a:lnTo>
                  <a:lnTo>
                    <a:pt x="108" y="172"/>
                  </a:lnTo>
                  <a:lnTo>
                    <a:pt x="108" y="174"/>
                  </a:lnTo>
                  <a:lnTo>
                    <a:pt x="106" y="176"/>
                  </a:lnTo>
                  <a:lnTo>
                    <a:pt x="106" y="178"/>
                  </a:lnTo>
                  <a:lnTo>
                    <a:pt x="106" y="180"/>
                  </a:lnTo>
                  <a:lnTo>
                    <a:pt x="106" y="182"/>
                  </a:lnTo>
                  <a:lnTo>
                    <a:pt x="104" y="182"/>
                  </a:lnTo>
                  <a:lnTo>
                    <a:pt x="102" y="184"/>
                  </a:lnTo>
                  <a:lnTo>
                    <a:pt x="96" y="184"/>
                  </a:lnTo>
                  <a:lnTo>
                    <a:pt x="94" y="186"/>
                  </a:lnTo>
                  <a:lnTo>
                    <a:pt x="90" y="184"/>
                  </a:lnTo>
                  <a:lnTo>
                    <a:pt x="88" y="184"/>
                  </a:lnTo>
                  <a:lnTo>
                    <a:pt x="86" y="184"/>
                  </a:lnTo>
                  <a:lnTo>
                    <a:pt x="84" y="184"/>
                  </a:lnTo>
                  <a:lnTo>
                    <a:pt x="82" y="184"/>
                  </a:lnTo>
                  <a:lnTo>
                    <a:pt x="82" y="188"/>
                  </a:lnTo>
                  <a:lnTo>
                    <a:pt x="84" y="190"/>
                  </a:lnTo>
                  <a:lnTo>
                    <a:pt x="84" y="190"/>
                  </a:lnTo>
                  <a:lnTo>
                    <a:pt x="86" y="192"/>
                  </a:lnTo>
                  <a:lnTo>
                    <a:pt x="82" y="194"/>
                  </a:lnTo>
                  <a:lnTo>
                    <a:pt x="80" y="196"/>
                  </a:lnTo>
                  <a:lnTo>
                    <a:pt x="76" y="196"/>
                  </a:lnTo>
                  <a:lnTo>
                    <a:pt x="70" y="196"/>
                  </a:lnTo>
                  <a:lnTo>
                    <a:pt x="66" y="200"/>
                  </a:lnTo>
                  <a:lnTo>
                    <a:pt x="64" y="200"/>
                  </a:lnTo>
                  <a:lnTo>
                    <a:pt x="60" y="202"/>
                  </a:lnTo>
                  <a:lnTo>
                    <a:pt x="58" y="204"/>
                  </a:lnTo>
                  <a:lnTo>
                    <a:pt x="56" y="202"/>
                  </a:lnTo>
                  <a:lnTo>
                    <a:pt x="56" y="200"/>
                  </a:lnTo>
                  <a:lnTo>
                    <a:pt x="54" y="198"/>
                  </a:lnTo>
                  <a:lnTo>
                    <a:pt x="54" y="200"/>
                  </a:lnTo>
                  <a:lnTo>
                    <a:pt x="54" y="202"/>
                  </a:lnTo>
                  <a:lnTo>
                    <a:pt x="52" y="204"/>
                  </a:lnTo>
                  <a:lnTo>
                    <a:pt x="48" y="204"/>
                  </a:lnTo>
                  <a:lnTo>
                    <a:pt x="46" y="206"/>
                  </a:lnTo>
                  <a:lnTo>
                    <a:pt x="44" y="206"/>
                  </a:lnTo>
                  <a:lnTo>
                    <a:pt x="44" y="202"/>
                  </a:lnTo>
                  <a:lnTo>
                    <a:pt x="42" y="202"/>
                  </a:lnTo>
                  <a:lnTo>
                    <a:pt x="42" y="200"/>
                  </a:lnTo>
                  <a:lnTo>
                    <a:pt x="40" y="196"/>
                  </a:lnTo>
                  <a:lnTo>
                    <a:pt x="38" y="194"/>
                  </a:lnTo>
                  <a:lnTo>
                    <a:pt x="36" y="192"/>
                  </a:lnTo>
                  <a:lnTo>
                    <a:pt x="32" y="186"/>
                  </a:lnTo>
                  <a:lnTo>
                    <a:pt x="28" y="182"/>
                  </a:lnTo>
                  <a:lnTo>
                    <a:pt x="26" y="182"/>
                  </a:lnTo>
                  <a:lnTo>
                    <a:pt x="24" y="180"/>
                  </a:lnTo>
                  <a:lnTo>
                    <a:pt x="24" y="180"/>
                  </a:lnTo>
                  <a:lnTo>
                    <a:pt x="24" y="178"/>
                  </a:lnTo>
                  <a:lnTo>
                    <a:pt x="24" y="176"/>
                  </a:lnTo>
                  <a:lnTo>
                    <a:pt x="24" y="174"/>
                  </a:lnTo>
                  <a:lnTo>
                    <a:pt x="24" y="174"/>
                  </a:lnTo>
                  <a:lnTo>
                    <a:pt x="26" y="172"/>
                  </a:lnTo>
                  <a:lnTo>
                    <a:pt x="28" y="172"/>
                  </a:lnTo>
                  <a:lnTo>
                    <a:pt x="30" y="174"/>
                  </a:lnTo>
                  <a:lnTo>
                    <a:pt x="32" y="172"/>
                  </a:lnTo>
                  <a:lnTo>
                    <a:pt x="34" y="174"/>
                  </a:lnTo>
                  <a:lnTo>
                    <a:pt x="34" y="174"/>
                  </a:lnTo>
                  <a:lnTo>
                    <a:pt x="38" y="174"/>
                  </a:lnTo>
                  <a:lnTo>
                    <a:pt x="38" y="174"/>
                  </a:lnTo>
                  <a:lnTo>
                    <a:pt x="40" y="174"/>
                  </a:lnTo>
                  <a:lnTo>
                    <a:pt x="42" y="174"/>
                  </a:lnTo>
                  <a:lnTo>
                    <a:pt x="42" y="174"/>
                  </a:lnTo>
                  <a:lnTo>
                    <a:pt x="38" y="170"/>
                  </a:lnTo>
                  <a:lnTo>
                    <a:pt x="36" y="168"/>
                  </a:lnTo>
                  <a:lnTo>
                    <a:pt x="34" y="166"/>
                  </a:lnTo>
                  <a:lnTo>
                    <a:pt x="32" y="164"/>
                  </a:lnTo>
                  <a:lnTo>
                    <a:pt x="32" y="160"/>
                  </a:lnTo>
                  <a:lnTo>
                    <a:pt x="34" y="160"/>
                  </a:lnTo>
                  <a:lnTo>
                    <a:pt x="34" y="156"/>
                  </a:lnTo>
                  <a:lnTo>
                    <a:pt x="34" y="154"/>
                  </a:lnTo>
                  <a:lnTo>
                    <a:pt x="34" y="154"/>
                  </a:lnTo>
                  <a:lnTo>
                    <a:pt x="34" y="152"/>
                  </a:lnTo>
                  <a:lnTo>
                    <a:pt x="34" y="150"/>
                  </a:lnTo>
                  <a:lnTo>
                    <a:pt x="34" y="148"/>
                  </a:lnTo>
                  <a:lnTo>
                    <a:pt x="32" y="146"/>
                  </a:lnTo>
                  <a:lnTo>
                    <a:pt x="32" y="144"/>
                  </a:lnTo>
                  <a:lnTo>
                    <a:pt x="30" y="140"/>
                  </a:lnTo>
                  <a:lnTo>
                    <a:pt x="28" y="138"/>
                  </a:lnTo>
                  <a:lnTo>
                    <a:pt x="22" y="134"/>
                  </a:lnTo>
                  <a:lnTo>
                    <a:pt x="22" y="134"/>
                  </a:lnTo>
                  <a:lnTo>
                    <a:pt x="20" y="132"/>
                  </a:lnTo>
                  <a:lnTo>
                    <a:pt x="16" y="128"/>
                  </a:lnTo>
                  <a:lnTo>
                    <a:pt x="16" y="126"/>
                  </a:lnTo>
                  <a:lnTo>
                    <a:pt x="14" y="112"/>
                  </a:lnTo>
                  <a:lnTo>
                    <a:pt x="14" y="110"/>
                  </a:lnTo>
                  <a:lnTo>
                    <a:pt x="16" y="110"/>
                  </a:lnTo>
                  <a:lnTo>
                    <a:pt x="18" y="110"/>
                  </a:lnTo>
                  <a:lnTo>
                    <a:pt x="18" y="108"/>
                  </a:lnTo>
                  <a:lnTo>
                    <a:pt x="38" y="88"/>
                  </a:lnTo>
                  <a:lnTo>
                    <a:pt x="38" y="70"/>
                  </a:lnTo>
                  <a:lnTo>
                    <a:pt x="42" y="46"/>
                  </a:lnTo>
                  <a:lnTo>
                    <a:pt x="42" y="44"/>
                  </a:lnTo>
                  <a:lnTo>
                    <a:pt x="44" y="40"/>
                  </a:lnTo>
                  <a:lnTo>
                    <a:pt x="34" y="30"/>
                  </a:lnTo>
                  <a:lnTo>
                    <a:pt x="36" y="28"/>
                  </a:lnTo>
                  <a:lnTo>
                    <a:pt x="36" y="24"/>
                  </a:lnTo>
                  <a:lnTo>
                    <a:pt x="30" y="8"/>
                  </a:lnTo>
                  <a:lnTo>
                    <a:pt x="28" y="6"/>
                  </a:lnTo>
                  <a:close/>
                  <a:moveTo>
                    <a:pt x="2" y="132"/>
                  </a:moveTo>
                  <a:lnTo>
                    <a:pt x="2" y="134"/>
                  </a:lnTo>
                  <a:lnTo>
                    <a:pt x="0" y="136"/>
                  </a:lnTo>
                  <a:lnTo>
                    <a:pt x="0" y="134"/>
                  </a:lnTo>
                  <a:lnTo>
                    <a:pt x="2" y="132"/>
                  </a:lnTo>
                  <a:close/>
                </a:path>
              </a:pathLst>
            </a:custGeom>
            <a:grpFill/>
            <a:ln w="6350">
              <a:solidFill>
                <a:srgbClr val="545454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/>
              <a:endParaRPr lang="en-US" sz="3448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367" name="Central African Republic">
              <a:extLst>
                <a:ext uri="{FF2B5EF4-FFF2-40B4-BE49-F238E27FC236}">
                  <a16:creationId xmlns:a16="http://schemas.microsoft.com/office/drawing/2014/main" id="{87A22680-9EA1-4C42-9F9B-BD756CE682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56764" y="4161180"/>
              <a:ext cx="306218" cy="202869"/>
            </a:xfrm>
            <a:custGeom>
              <a:avLst/>
              <a:gdLst>
                <a:gd name="T0" fmla="*/ 102 w 160"/>
                <a:gd name="T1" fmla="*/ 2 h 106"/>
                <a:gd name="T2" fmla="*/ 110 w 160"/>
                <a:gd name="T3" fmla="*/ 16 h 106"/>
                <a:gd name="T4" fmla="*/ 110 w 160"/>
                <a:gd name="T5" fmla="*/ 24 h 106"/>
                <a:gd name="T6" fmla="*/ 116 w 160"/>
                <a:gd name="T7" fmla="*/ 28 h 106"/>
                <a:gd name="T8" fmla="*/ 120 w 160"/>
                <a:gd name="T9" fmla="*/ 32 h 106"/>
                <a:gd name="T10" fmla="*/ 128 w 160"/>
                <a:gd name="T11" fmla="*/ 36 h 106"/>
                <a:gd name="T12" fmla="*/ 134 w 160"/>
                <a:gd name="T13" fmla="*/ 42 h 106"/>
                <a:gd name="T14" fmla="*/ 132 w 160"/>
                <a:gd name="T15" fmla="*/ 46 h 106"/>
                <a:gd name="T16" fmla="*/ 138 w 160"/>
                <a:gd name="T17" fmla="*/ 50 h 106"/>
                <a:gd name="T18" fmla="*/ 146 w 160"/>
                <a:gd name="T19" fmla="*/ 56 h 106"/>
                <a:gd name="T20" fmla="*/ 150 w 160"/>
                <a:gd name="T21" fmla="*/ 62 h 106"/>
                <a:gd name="T22" fmla="*/ 156 w 160"/>
                <a:gd name="T23" fmla="*/ 66 h 106"/>
                <a:gd name="T24" fmla="*/ 160 w 160"/>
                <a:gd name="T25" fmla="*/ 74 h 106"/>
                <a:gd name="T26" fmla="*/ 156 w 160"/>
                <a:gd name="T27" fmla="*/ 74 h 106"/>
                <a:gd name="T28" fmla="*/ 144 w 160"/>
                <a:gd name="T29" fmla="*/ 74 h 106"/>
                <a:gd name="T30" fmla="*/ 138 w 160"/>
                <a:gd name="T31" fmla="*/ 72 h 106"/>
                <a:gd name="T32" fmla="*/ 134 w 160"/>
                <a:gd name="T33" fmla="*/ 72 h 106"/>
                <a:gd name="T34" fmla="*/ 128 w 160"/>
                <a:gd name="T35" fmla="*/ 76 h 106"/>
                <a:gd name="T36" fmla="*/ 124 w 160"/>
                <a:gd name="T37" fmla="*/ 76 h 106"/>
                <a:gd name="T38" fmla="*/ 114 w 160"/>
                <a:gd name="T39" fmla="*/ 76 h 106"/>
                <a:gd name="T40" fmla="*/ 104 w 160"/>
                <a:gd name="T41" fmla="*/ 78 h 106"/>
                <a:gd name="T42" fmla="*/ 96 w 160"/>
                <a:gd name="T43" fmla="*/ 82 h 106"/>
                <a:gd name="T44" fmla="*/ 94 w 160"/>
                <a:gd name="T45" fmla="*/ 86 h 106"/>
                <a:gd name="T46" fmla="*/ 86 w 160"/>
                <a:gd name="T47" fmla="*/ 84 h 106"/>
                <a:gd name="T48" fmla="*/ 78 w 160"/>
                <a:gd name="T49" fmla="*/ 82 h 106"/>
                <a:gd name="T50" fmla="*/ 70 w 160"/>
                <a:gd name="T51" fmla="*/ 78 h 106"/>
                <a:gd name="T52" fmla="*/ 62 w 160"/>
                <a:gd name="T53" fmla="*/ 74 h 106"/>
                <a:gd name="T54" fmla="*/ 56 w 160"/>
                <a:gd name="T55" fmla="*/ 76 h 106"/>
                <a:gd name="T56" fmla="*/ 54 w 160"/>
                <a:gd name="T57" fmla="*/ 82 h 106"/>
                <a:gd name="T58" fmla="*/ 52 w 160"/>
                <a:gd name="T59" fmla="*/ 86 h 106"/>
                <a:gd name="T60" fmla="*/ 50 w 160"/>
                <a:gd name="T61" fmla="*/ 92 h 106"/>
                <a:gd name="T62" fmla="*/ 42 w 160"/>
                <a:gd name="T63" fmla="*/ 90 h 106"/>
                <a:gd name="T64" fmla="*/ 32 w 160"/>
                <a:gd name="T65" fmla="*/ 94 h 106"/>
                <a:gd name="T66" fmla="*/ 20 w 160"/>
                <a:gd name="T67" fmla="*/ 106 h 106"/>
                <a:gd name="T68" fmla="*/ 16 w 160"/>
                <a:gd name="T69" fmla="*/ 98 h 106"/>
                <a:gd name="T70" fmla="*/ 10 w 160"/>
                <a:gd name="T71" fmla="*/ 86 h 106"/>
                <a:gd name="T72" fmla="*/ 2 w 160"/>
                <a:gd name="T73" fmla="*/ 76 h 106"/>
                <a:gd name="T74" fmla="*/ 0 w 160"/>
                <a:gd name="T75" fmla="*/ 64 h 106"/>
                <a:gd name="T76" fmla="*/ 6 w 160"/>
                <a:gd name="T77" fmla="*/ 56 h 106"/>
                <a:gd name="T78" fmla="*/ 12 w 160"/>
                <a:gd name="T79" fmla="*/ 46 h 106"/>
                <a:gd name="T80" fmla="*/ 16 w 160"/>
                <a:gd name="T81" fmla="*/ 46 h 106"/>
                <a:gd name="T82" fmla="*/ 26 w 160"/>
                <a:gd name="T83" fmla="*/ 42 h 106"/>
                <a:gd name="T84" fmla="*/ 28 w 160"/>
                <a:gd name="T85" fmla="*/ 42 h 106"/>
                <a:gd name="T86" fmla="*/ 38 w 160"/>
                <a:gd name="T87" fmla="*/ 40 h 106"/>
                <a:gd name="T88" fmla="*/ 54 w 160"/>
                <a:gd name="T89" fmla="*/ 34 h 106"/>
                <a:gd name="T90" fmla="*/ 54 w 160"/>
                <a:gd name="T91" fmla="*/ 28 h 106"/>
                <a:gd name="T92" fmla="*/ 60 w 160"/>
                <a:gd name="T93" fmla="*/ 24 h 106"/>
                <a:gd name="T94" fmla="*/ 74 w 160"/>
                <a:gd name="T95" fmla="*/ 24 h 106"/>
                <a:gd name="T96" fmla="*/ 78 w 160"/>
                <a:gd name="T97" fmla="*/ 18 h 106"/>
                <a:gd name="T98" fmla="*/ 82 w 160"/>
                <a:gd name="T99" fmla="*/ 10 h 106"/>
                <a:gd name="T100" fmla="*/ 88 w 160"/>
                <a:gd name="T101" fmla="*/ 6 h 106"/>
                <a:gd name="T102" fmla="*/ 94 w 160"/>
                <a:gd name="T103" fmla="*/ 0 h 106"/>
                <a:gd name="T104" fmla="*/ 102 w 160"/>
                <a:gd name="T105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60" h="106">
                  <a:moveTo>
                    <a:pt x="102" y="0"/>
                  </a:moveTo>
                  <a:lnTo>
                    <a:pt x="104" y="0"/>
                  </a:lnTo>
                  <a:lnTo>
                    <a:pt x="104" y="2"/>
                  </a:lnTo>
                  <a:lnTo>
                    <a:pt x="102" y="2"/>
                  </a:lnTo>
                  <a:lnTo>
                    <a:pt x="104" y="6"/>
                  </a:lnTo>
                  <a:lnTo>
                    <a:pt x="106" y="6"/>
                  </a:lnTo>
                  <a:lnTo>
                    <a:pt x="108" y="10"/>
                  </a:lnTo>
                  <a:lnTo>
                    <a:pt x="110" y="16"/>
                  </a:lnTo>
                  <a:lnTo>
                    <a:pt x="112" y="18"/>
                  </a:lnTo>
                  <a:lnTo>
                    <a:pt x="110" y="20"/>
                  </a:lnTo>
                  <a:lnTo>
                    <a:pt x="110" y="20"/>
                  </a:lnTo>
                  <a:lnTo>
                    <a:pt x="110" y="24"/>
                  </a:lnTo>
                  <a:lnTo>
                    <a:pt x="110" y="28"/>
                  </a:lnTo>
                  <a:lnTo>
                    <a:pt x="110" y="28"/>
                  </a:lnTo>
                  <a:lnTo>
                    <a:pt x="114" y="28"/>
                  </a:lnTo>
                  <a:lnTo>
                    <a:pt x="116" y="28"/>
                  </a:lnTo>
                  <a:lnTo>
                    <a:pt x="118" y="28"/>
                  </a:lnTo>
                  <a:lnTo>
                    <a:pt x="120" y="28"/>
                  </a:lnTo>
                  <a:lnTo>
                    <a:pt x="120" y="30"/>
                  </a:lnTo>
                  <a:lnTo>
                    <a:pt x="120" y="32"/>
                  </a:lnTo>
                  <a:lnTo>
                    <a:pt x="122" y="34"/>
                  </a:lnTo>
                  <a:lnTo>
                    <a:pt x="124" y="36"/>
                  </a:lnTo>
                  <a:lnTo>
                    <a:pt x="126" y="36"/>
                  </a:lnTo>
                  <a:lnTo>
                    <a:pt x="128" y="36"/>
                  </a:lnTo>
                  <a:lnTo>
                    <a:pt x="130" y="38"/>
                  </a:lnTo>
                  <a:lnTo>
                    <a:pt x="132" y="40"/>
                  </a:lnTo>
                  <a:lnTo>
                    <a:pt x="134" y="40"/>
                  </a:lnTo>
                  <a:lnTo>
                    <a:pt x="134" y="42"/>
                  </a:lnTo>
                  <a:lnTo>
                    <a:pt x="134" y="42"/>
                  </a:lnTo>
                  <a:lnTo>
                    <a:pt x="132" y="44"/>
                  </a:lnTo>
                  <a:lnTo>
                    <a:pt x="132" y="44"/>
                  </a:lnTo>
                  <a:lnTo>
                    <a:pt x="132" y="46"/>
                  </a:lnTo>
                  <a:lnTo>
                    <a:pt x="134" y="48"/>
                  </a:lnTo>
                  <a:lnTo>
                    <a:pt x="136" y="48"/>
                  </a:lnTo>
                  <a:lnTo>
                    <a:pt x="136" y="48"/>
                  </a:lnTo>
                  <a:lnTo>
                    <a:pt x="138" y="50"/>
                  </a:lnTo>
                  <a:lnTo>
                    <a:pt x="140" y="48"/>
                  </a:lnTo>
                  <a:lnTo>
                    <a:pt x="144" y="52"/>
                  </a:lnTo>
                  <a:lnTo>
                    <a:pt x="144" y="54"/>
                  </a:lnTo>
                  <a:lnTo>
                    <a:pt x="146" y="56"/>
                  </a:lnTo>
                  <a:lnTo>
                    <a:pt x="146" y="58"/>
                  </a:lnTo>
                  <a:lnTo>
                    <a:pt x="148" y="58"/>
                  </a:lnTo>
                  <a:lnTo>
                    <a:pt x="150" y="60"/>
                  </a:lnTo>
                  <a:lnTo>
                    <a:pt x="150" y="62"/>
                  </a:lnTo>
                  <a:lnTo>
                    <a:pt x="150" y="62"/>
                  </a:lnTo>
                  <a:lnTo>
                    <a:pt x="154" y="64"/>
                  </a:lnTo>
                  <a:lnTo>
                    <a:pt x="156" y="66"/>
                  </a:lnTo>
                  <a:lnTo>
                    <a:pt x="156" y="66"/>
                  </a:lnTo>
                  <a:lnTo>
                    <a:pt x="156" y="70"/>
                  </a:lnTo>
                  <a:lnTo>
                    <a:pt x="158" y="72"/>
                  </a:lnTo>
                  <a:lnTo>
                    <a:pt x="160" y="74"/>
                  </a:lnTo>
                  <a:lnTo>
                    <a:pt x="160" y="74"/>
                  </a:lnTo>
                  <a:lnTo>
                    <a:pt x="160" y="76"/>
                  </a:lnTo>
                  <a:lnTo>
                    <a:pt x="160" y="76"/>
                  </a:lnTo>
                  <a:lnTo>
                    <a:pt x="158" y="74"/>
                  </a:lnTo>
                  <a:lnTo>
                    <a:pt x="156" y="74"/>
                  </a:lnTo>
                  <a:lnTo>
                    <a:pt x="152" y="76"/>
                  </a:lnTo>
                  <a:lnTo>
                    <a:pt x="152" y="74"/>
                  </a:lnTo>
                  <a:lnTo>
                    <a:pt x="146" y="74"/>
                  </a:lnTo>
                  <a:lnTo>
                    <a:pt x="144" y="74"/>
                  </a:lnTo>
                  <a:lnTo>
                    <a:pt x="142" y="74"/>
                  </a:lnTo>
                  <a:lnTo>
                    <a:pt x="142" y="72"/>
                  </a:lnTo>
                  <a:lnTo>
                    <a:pt x="140" y="72"/>
                  </a:lnTo>
                  <a:lnTo>
                    <a:pt x="138" y="72"/>
                  </a:lnTo>
                  <a:lnTo>
                    <a:pt x="136" y="70"/>
                  </a:lnTo>
                  <a:lnTo>
                    <a:pt x="134" y="70"/>
                  </a:lnTo>
                  <a:lnTo>
                    <a:pt x="134" y="72"/>
                  </a:lnTo>
                  <a:lnTo>
                    <a:pt x="134" y="72"/>
                  </a:lnTo>
                  <a:lnTo>
                    <a:pt x="134" y="76"/>
                  </a:lnTo>
                  <a:lnTo>
                    <a:pt x="132" y="76"/>
                  </a:lnTo>
                  <a:lnTo>
                    <a:pt x="130" y="76"/>
                  </a:lnTo>
                  <a:lnTo>
                    <a:pt x="128" y="76"/>
                  </a:lnTo>
                  <a:lnTo>
                    <a:pt x="126" y="76"/>
                  </a:lnTo>
                  <a:lnTo>
                    <a:pt x="124" y="76"/>
                  </a:lnTo>
                  <a:lnTo>
                    <a:pt x="124" y="76"/>
                  </a:lnTo>
                  <a:lnTo>
                    <a:pt x="124" y="76"/>
                  </a:lnTo>
                  <a:lnTo>
                    <a:pt x="124" y="74"/>
                  </a:lnTo>
                  <a:lnTo>
                    <a:pt x="122" y="74"/>
                  </a:lnTo>
                  <a:lnTo>
                    <a:pt x="116" y="76"/>
                  </a:lnTo>
                  <a:lnTo>
                    <a:pt x="114" y="76"/>
                  </a:lnTo>
                  <a:lnTo>
                    <a:pt x="114" y="78"/>
                  </a:lnTo>
                  <a:lnTo>
                    <a:pt x="108" y="78"/>
                  </a:lnTo>
                  <a:lnTo>
                    <a:pt x="106" y="80"/>
                  </a:lnTo>
                  <a:lnTo>
                    <a:pt x="104" y="78"/>
                  </a:lnTo>
                  <a:lnTo>
                    <a:pt x="102" y="78"/>
                  </a:lnTo>
                  <a:lnTo>
                    <a:pt x="100" y="78"/>
                  </a:lnTo>
                  <a:lnTo>
                    <a:pt x="98" y="80"/>
                  </a:lnTo>
                  <a:lnTo>
                    <a:pt x="96" y="82"/>
                  </a:lnTo>
                  <a:lnTo>
                    <a:pt x="96" y="84"/>
                  </a:lnTo>
                  <a:lnTo>
                    <a:pt x="98" y="84"/>
                  </a:lnTo>
                  <a:lnTo>
                    <a:pt x="98" y="86"/>
                  </a:lnTo>
                  <a:lnTo>
                    <a:pt x="94" y="86"/>
                  </a:lnTo>
                  <a:lnTo>
                    <a:pt x="94" y="86"/>
                  </a:lnTo>
                  <a:lnTo>
                    <a:pt x="90" y="84"/>
                  </a:lnTo>
                  <a:lnTo>
                    <a:pt x="88" y="84"/>
                  </a:lnTo>
                  <a:lnTo>
                    <a:pt x="86" y="84"/>
                  </a:lnTo>
                  <a:lnTo>
                    <a:pt x="86" y="84"/>
                  </a:lnTo>
                  <a:lnTo>
                    <a:pt x="84" y="84"/>
                  </a:lnTo>
                  <a:lnTo>
                    <a:pt x="80" y="84"/>
                  </a:lnTo>
                  <a:lnTo>
                    <a:pt x="78" y="82"/>
                  </a:lnTo>
                  <a:lnTo>
                    <a:pt x="76" y="82"/>
                  </a:lnTo>
                  <a:lnTo>
                    <a:pt x="74" y="82"/>
                  </a:lnTo>
                  <a:lnTo>
                    <a:pt x="72" y="80"/>
                  </a:lnTo>
                  <a:lnTo>
                    <a:pt x="70" y="78"/>
                  </a:lnTo>
                  <a:lnTo>
                    <a:pt x="66" y="76"/>
                  </a:lnTo>
                  <a:lnTo>
                    <a:pt x="64" y="76"/>
                  </a:lnTo>
                  <a:lnTo>
                    <a:pt x="62" y="74"/>
                  </a:lnTo>
                  <a:lnTo>
                    <a:pt x="62" y="74"/>
                  </a:lnTo>
                  <a:lnTo>
                    <a:pt x="62" y="76"/>
                  </a:lnTo>
                  <a:lnTo>
                    <a:pt x="58" y="74"/>
                  </a:lnTo>
                  <a:lnTo>
                    <a:pt x="58" y="76"/>
                  </a:lnTo>
                  <a:lnTo>
                    <a:pt x="56" y="76"/>
                  </a:lnTo>
                  <a:lnTo>
                    <a:pt x="56" y="78"/>
                  </a:lnTo>
                  <a:lnTo>
                    <a:pt x="54" y="78"/>
                  </a:lnTo>
                  <a:lnTo>
                    <a:pt x="54" y="80"/>
                  </a:lnTo>
                  <a:lnTo>
                    <a:pt x="54" y="82"/>
                  </a:lnTo>
                  <a:lnTo>
                    <a:pt x="52" y="82"/>
                  </a:lnTo>
                  <a:lnTo>
                    <a:pt x="50" y="84"/>
                  </a:lnTo>
                  <a:lnTo>
                    <a:pt x="50" y="84"/>
                  </a:lnTo>
                  <a:lnTo>
                    <a:pt x="52" y="86"/>
                  </a:lnTo>
                  <a:lnTo>
                    <a:pt x="52" y="88"/>
                  </a:lnTo>
                  <a:lnTo>
                    <a:pt x="52" y="90"/>
                  </a:lnTo>
                  <a:lnTo>
                    <a:pt x="52" y="92"/>
                  </a:lnTo>
                  <a:lnTo>
                    <a:pt x="50" y="92"/>
                  </a:lnTo>
                  <a:lnTo>
                    <a:pt x="48" y="92"/>
                  </a:lnTo>
                  <a:lnTo>
                    <a:pt x="46" y="90"/>
                  </a:lnTo>
                  <a:lnTo>
                    <a:pt x="46" y="90"/>
                  </a:lnTo>
                  <a:lnTo>
                    <a:pt x="42" y="90"/>
                  </a:lnTo>
                  <a:lnTo>
                    <a:pt x="40" y="90"/>
                  </a:lnTo>
                  <a:lnTo>
                    <a:pt x="38" y="90"/>
                  </a:lnTo>
                  <a:lnTo>
                    <a:pt x="34" y="92"/>
                  </a:lnTo>
                  <a:lnTo>
                    <a:pt x="32" y="94"/>
                  </a:lnTo>
                  <a:lnTo>
                    <a:pt x="30" y="94"/>
                  </a:lnTo>
                  <a:lnTo>
                    <a:pt x="28" y="98"/>
                  </a:lnTo>
                  <a:lnTo>
                    <a:pt x="22" y="106"/>
                  </a:lnTo>
                  <a:lnTo>
                    <a:pt x="20" y="106"/>
                  </a:lnTo>
                  <a:lnTo>
                    <a:pt x="20" y="106"/>
                  </a:lnTo>
                  <a:lnTo>
                    <a:pt x="20" y="104"/>
                  </a:lnTo>
                  <a:lnTo>
                    <a:pt x="20" y="102"/>
                  </a:lnTo>
                  <a:lnTo>
                    <a:pt x="16" y="98"/>
                  </a:lnTo>
                  <a:lnTo>
                    <a:pt x="14" y="98"/>
                  </a:lnTo>
                  <a:lnTo>
                    <a:pt x="14" y="94"/>
                  </a:lnTo>
                  <a:lnTo>
                    <a:pt x="10" y="90"/>
                  </a:lnTo>
                  <a:lnTo>
                    <a:pt x="10" y="86"/>
                  </a:lnTo>
                  <a:lnTo>
                    <a:pt x="8" y="84"/>
                  </a:lnTo>
                  <a:lnTo>
                    <a:pt x="4" y="82"/>
                  </a:lnTo>
                  <a:lnTo>
                    <a:pt x="2" y="82"/>
                  </a:lnTo>
                  <a:lnTo>
                    <a:pt x="2" y="76"/>
                  </a:lnTo>
                  <a:lnTo>
                    <a:pt x="2" y="74"/>
                  </a:lnTo>
                  <a:lnTo>
                    <a:pt x="2" y="70"/>
                  </a:lnTo>
                  <a:lnTo>
                    <a:pt x="2" y="68"/>
                  </a:lnTo>
                  <a:lnTo>
                    <a:pt x="0" y="64"/>
                  </a:lnTo>
                  <a:lnTo>
                    <a:pt x="0" y="62"/>
                  </a:lnTo>
                  <a:lnTo>
                    <a:pt x="2" y="60"/>
                  </a:lnTo>
                  <a:lnTo>
                    <a:pt x="4" y="60"/>
                  </a:lnTo>
                  <a:lnTo>
                    <a:pt x="6" y="56"/>
                  </a:lnTo>
                  <a:lnTo>
                    <a:pt x="6" y="52"/>
                  </a:lnTo>
                  <a:lnTo>
                    <a:pt x="8" y="48"/>
                  </a:lnTo>
                  <a:lnTo>
                    <a:pt x="10" y="46"/>
                  </a:lnTo>
                  <a:lnTo>
                    <a:pt x="12" y="46"/>
                  </a:lnTo>
                  <a:lnTo>
                    <a:pt x="14" y="42"/>
                  </a:lnTo>
                  <a:lnTo>
                    <a:pt x="14" y="42"/>
                  </a:lnTo>
                  <a:lnTo>
                    <a:pt x="16" y="42"/>
                  </a:lnTo>
                  <a:lnTo>
                    <a:pt x="16" y="46"/>
                  </a:lnTo>
                  <a:lnTo>
                    <a:pt x="18" y="46"/>
                  </a:lnTo>
                  <a:lnTo>
                    <a:pt x="20" y="44"/>
                  </a:lnTo>
                  <a:lnTo>
                    <a:pt x="24" y="44"/>
                  </a:lnTo>
                  <a:lnTo>
                    <a:pt x="26" y="42"/>
                  </a:lnTo>
                  <a:lnTo>
                    <a:pt x="26" y="40"/>
                  </a:lnTo>
                  <a:lnTo>
                    <a:pt x="26" y="38"/>
                  </a:lnTo>
                  <a:lnTo>
                    <a:pt x="28" y="40"/>
                  </a:lnTo>
                  <a:lnTo>
                    <a:pt x="28" y="42"/>
                  </a:lnTo>
                  <a:lnTo>
                    <a:pt x="30" y="44"/>
                  </a:lnTo>
                  <a:lnTo>
                    <a:pt x="32" y="42"/>
                  </a:lnTo>
                  <a:lnTo>
                    <a:pt x="36" y="40"/>
                  </a:lnTo>
                  <a:lnTo>
                    <a:pt x="38" y="40"/>
                  </a:lnTo>
                  <a:lnTo>
                    <a:pt x="42" y="36"/>
                  </a:lnTo>
                  <a:lnTo>
                    <a:pt x="48" y="36"/>
                  </a:lnTo>
                  <a:lnTo>
                    <a:pt x="52" y="36"/>
                  </a:lnTo>
                  <a:lnTo>
                    <a:pt x="54" y="34"/>
                  </a:lnTo>
                  <a:lnTo>
                    <a:pt x="58" y="32"/>
                  </a:lnTo>
                  <a:lnTo>
                    <a:pt x="56" y="30"/>
                  </a:lnTo>
                  <a:lnTo>
                    <a:pt x="56" y="30"/>
                  </a:lnTo>
                  <a:lnTo>
                    <a:pt x="54" y="28"/>
                  </a:lnTo>
                  <a:lnTo>
                    <a:pt x="54" y="24"/>
                  </a:lnTo>
                  <a:lnTo>
                    <a:pt x="56" y="24"/>
                  </a:lnTo>
                  <a:lnTo>
                    <a:pt x="58" y="24"/>
                  </a:lnTo>
                  <a:lnTo>
                    <a:pt x="60" y="24"/>
                  </a:lnTo>
                  <a:lnTo>
                    <a:pt x="62" y="24"/>
                  </a:lnTo>
                  <a:lnTo>
                    <a:pt x="66" y="26"/>
                  </a:lnTo>
                  <a:lnTo>
                    <a:pt x="68" y="24"/>
                  </a:lnTo>
                  <a:lnTo>
                    <a:pt x="74" y="24"/>
                  </a:lnTo>
                  <a:lnTo>
                    <a:pt x="76" y="22"/>
                  </a:lnTo>
                  <a:lnTo>
                    <a:pt x="78" y="22"/>
                  </a:lnTo>
                  <a:lnTo>
                    <a:pt x="78" y="20"/>
                  </a:lnTo>
                  <a:lnTo>
                    <a:pt x="78" y="18"/>
                  </a:lnTo>
                  <a:lnTo>
                    <a:pt x="78" y="16"/>
                  </a:lnTo>
                  <a:lnTo>
                    <a:pt x="80" y="14"/>
                  </a:lnTo>
                  <a:lnTo>
                    <a:pt x="80" y="12"/>
                  </a:lnTo>
                  <a:lnTo>
                    <a:pt x="82" y="10"/>
                  </a:lnTo>
                  <a:lnTo>
                    <a:pt x="82" y="12"/>
                  </a:lnTo>
                  <a:lnTo>
                    <a:pt x="84" y="12"/>
                  </a:lnTo>
                  <a:lnTo>
                    <a:pt x="86" y="8"/>
                  </a:lnTo>
                  <a:lnTo>
                    <a:pt x="88" y="6"/>
                  </a:lnTo>
                  <a:lnTo>
                    <a:pt x="88" y="6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4" y="0"/>
                  </a:lnTo>
                  <a:lnTo>
                    <a:pt x="96" y="0"/>
                  </a:lnTo>
                  <a:lnTo>
                    <a:pt x="98" y="2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pFill/>
            <a:ln w="6350">
              <a:solidFill>
                <a:srgbClr val="545454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/>
              <a:endParaRPr lang="en-US" sz="3448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368" name="Cape Verde">
              <a:extLst>
                <a:ext uri="{FF2B5EF4-FFF2-40B4-BE49-F238E27FC236}">
                  <a16:creationId xmlns:a16="http://schemas.microsoft.com/office/drawing/2014/main" id="{7DBFACC0-604C-41AE-98C4-B176445303C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30456" y="4008071"/>
              <a:ext cx="61244" cy="57416"/>
            </a:xfrm>
            <a:custGeom>
              <a:avLst/>
              <a:gdLst>
                <a:gd name="T0" fmla="*/ 2 w 32"/>
                <a:gd name="T1" fmla="*/ 4 h 30"/>
                <a:gd name="T2" fmla="*/ 4 w 32"/>
                <a:gd name="T3" fmla="*/ 2 h 30"/>
                <a:gd name="T4" fmla="*/ 4 w 32"/>
                <a:gd name="T5" fmla="*/ 0 h 30"/>
                <a:gd name="T6" fmla="*/ 2 w 32"/>
                <a:gd name="T7" fmla="*/ 0 h 30"/>
                <a:gd name="T8" fmla="*/ 2 w 32"/>
                <a:gd name="T9" fmla="*/ 2 h 30"/>
                <a:gd name="T10" fmla="*/ 0 w 32"/>
                <a:gd name="T11" fmla="*/ 2 h 30"/>
                <a:gd name="T12" fmla="*/ 0 w 32"/>
                <a:gd name="T13" fmla="*/ 4 h 30"/>
                <a:gd name="T14" fmla="*/ 2 w 32"/>
                <a:gd name="T15" fmla="*/ 4 h 30"/>
                <a:gd name="T16" fmla="*/ 2 w 32"/>
                <a:gd name="T17" fmla="*/ 4 h 30"/>
                <a:gd name="T18" fmla="*/ 6 w 32"/>
                <a:gd name="T19" fmla="*/ 6 h 30"/>
                <a:gd name="T20" fmla="*/ 4 w 32"/>
                <a:gd name="T21" fmla="*/ 4 h 30"/>
                <a:gd name="T22" fmla="*/ 6 w 32"/>
                <a:gd name="T23" fmla="*/ 2 h 30"/>
                <a:gd name="T24" fmla="*/ 8 w 32"/>
                <a:gd name="T25" fmla="*/ 4 h 30"/>
                <a:gd name="T26" fmla="*/ 6 w 32"/>
                <a:gd name="T27" fmla="*/ 4 h 30"/>
                <a:gd name="T28" fmla="*/ 6 w 32"/>
                <a:gd name="T29" fmla="*/ 6 h 30"/>
                <a:gd name="T30" fmla="*/ 6 w 32"/>
                <a:gd name="T31" fmla="*/ 6 h 30"/>
                <a:gd name="T32" fmla="*/ 16 w 32"/>
                <a:gd name="T33" fmla="*/ 8 h 30"/>
                <a:gd name="T34" fmla="*/ 14 w 32"/>
                <a:gd name="T35" fmla="*/ 8 h 30"/>
                <a:gd name="T36" fmla="*/ 14 w 32"/>
                <a:gd name="T37" fmla="*/ 8 h 30"/>
                <a:gd name="T38" fmla="*/ 12 w 32"/>
                <a:gd name="T39" fmla="*/ 8 h 30"/>
                <a:gd name="T40" fmla="*/ 12 w 32"/>
                <a:gd name="T41" fmla="*/ 6 h 30"/>
                <a:gd name="T42" fmla="*/ 14 w 32"/>
                <a:gd name="T43" fmla="*/ 6 h 30"/>
                <a:gd name="T44" fmla="*/ 16 w 32"/>
                <a:gd name="T45" fmla="*/ 8 h 30"/>
                <a:gd name="T46" fmla="*/ 16 w 32"/>
                <a:gd name="T47" fmla="*/ 8 h 30"/>
                <a:gd name="T48" fmla="*/ 16 w 32"/>
                <a:gd name="T49" fmla="*/ 8 h 30"/>
                <a:gd name="T50" fmla="*/ 16 w 32"/>
                <a:gd name="T51" fmla="*/ 8 h 30"/>
                <a:gd name="T52" fmla="*/ 20 w 32"/>
                <a:gd name="T53" fmla="*/ 8 h 30"/>
                <a:gd name="T54" fmla="*/ 18 w 32"/>
                <a:gd name="T55" fmla="*/ 10 h 30"/>
                <a:gd name="T56" fmla="*/ 16 w 32"/>
                <a:gd name="T57" fmla="*/ 8 h 30"/>
                <a:gd name="T58" fmla="*/ 18 w 32"/>
                <a:gd name="T59" fmla="*/ 6 h 30"/>
                <a:gd name="T60" fmla="*/ 20 w 32"/>
                <a:gd name="T61" fmla="*/ 8 h 30"/>
                <a:gd name="T62" fmla="*/ 30 w 32"/>
                <a:gd name="T63" fmla="*/ 8 h 30"/>
                <a:gd name="T64" fmla="*/ 30 w 32"/>
                <a:gd name="T65" fmla="*/ 6 h 30"/>
                <a:gd name="T66" fmla="*/ 30 w 32"/>
                <a:gd name="T67" fmla="*/ 4 h 30"/>
                <a:gd name="T68" fmla="*/ 30 w 32"/>
                <a:gd name="T69" fmla="*/ 6 h 30"/>
                <a:gd name="T70" fmla="*/ 30 w 32"/>
                <a:gd name="T71" fmla="*/ 8 h 30"/>
                <a:gd name="T72" fmla="*/ 30 w 32"/>
                <a:gd name="T73" fmla="*/ 16 h 30"/>
                <a:gd name="T74" fmla="*/ 28 w 32"/>
                <a:gd name="T75" fmla="*/ 14 h 30"/>
                <a:gd name="T76" fmla="*/ 30 w 32"/>
                <a:gd name="T77" fmla="*/ 12 h 30"/>
                <a:gd name="T78" fmla="*/ 32 w 32"/>
                <a:gd name="T79" fmla="*/ 12 h 30"/>
                <a:gd name="T80" fmla="*/ 32 w 32"/>
                <a:gd name="T81" fmla="*/ 14 h 30"/>
                <a:gd name="T82" fmla="*/ 30 w 32"/>
                <a:gd name="T83" fmla="*/ 16 h 30"/>
                <a:gd name="T84" fmla="*/ 30 w 32"/>
                <a:gd name="T85" fmla="*/ 16 h 30"/>
                <a:gd name="T86" fmla="*/ 26 w 32"/>
                <a:gd name="T87" fmla="*/ 26 h 30"/>
                <a:gd name="T88" fmla="*/ 26 w 32"/>
                <a:gd name="T89" fmla="*/ 26 h 30"/>
                <a:gd name="T90" fmla="*/ 26 w 32"/>
                <a:gd name="T91" fmla="*/ 24 h 30"/>
                <a:gd name="T92" fmla="*/ 28 w 32"/>
                <a:gd name="T93" fmla="*/ 26 h 30"/>
                <a:gd name="T94" fmla="*/ 26 w 32"/>
                <a:gd name="T95" fmla="*/ 26 h 30"/>
                <a:gd name="T96" fmla="*/ 20 w 32"/>
                <a:gd name="T97" fmla="*/ 30 h 30"/>
                <a:gd name="T98" fmla="*/ 20 w 32"/>
                <a:gd name="T99" fmla="*/ 26 h 30"/>
                <a:gd name="T100" fmla="*/ 18 w 32"/>
                <a:gd name="T101" fmla="*/ 24 h 30"/>
                <a:gd name="T102" fmla="*/ 20 w 32"/>
                <a:gd name="T103" fmla="*/ 26 h 30"/>
                <a:gd name="T104" fmla="*/ 24 w 32"/>
                <a:gd name="T105" fmla="*/ 28 h 30"/>
                <a:gd name="T106" fmla="*/ 22 w 32"/>
                <a:gd name="T107" fmla="*/ 30 h 30"/>
                <a:gd name="T108" fmla="*/ 20 w 32"/>
                <a:gd name="T109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32" h="30">
                  <a:moveTo>
                    <a:pt x="2" y="4"/>
                  </a:moveTo>
                  <a:lnTo>
                    <a:pt x="4" y="2"/>
                  </a:lnTo>
                  <a:lnTo>
                    <a:pt x="4" y="0"/>
                  </a:lnTo>
                  <a:lnTo>
                    <a:pt x="2" y="0"/>
                  </a:lnTo>
                  <a:lnTo>
                    <a:pt x="2" y="2"/>
                  </a:lnTo>
                  <a:lnTo>
                    <a:pt x="0" y="2"/>
                  </a:lnTo>
                  <a:lnTo>
                    <a:pt x="0" y="4"/>
                  </a:lnTo>
                  <a:lnTo>
                    <a:pt x="2" y="4"/>
                  </a:lnTo>
                  <a:lnTo>
                    <a:pt x="2" y="4"/>
                  </a:lnTo>
                  <a:close/>
                  <a:moveTo>
                    <a:pt x="6" y="6"/>
                  </a:moveTo>
                  <a:lnTo>
                    <a:pt x="4" y="4"/>
                  </a:lnTo>
                  <a:lnTo>
                    <a:pt x="6" y="2"/>
                  </a:lnTo>
                  <a:lnTo>
                    <a:pt x="8" y="4"/>
                  </a:lnTo>
                  <a:lnTo>
                    <a:pt x="6" y="4"/>
                  </a:lnTo>
                  <a:lnTo>
                    <a:pt x="6" y="6"/>
                  </a:lnTo>
                  <a:lnTo>
                    <a:pt x="6" y="6"/>
                  </a:lnTo>
                  <a:close/>
                  <a:moveTo>
                    <a:pt x="16" y="8"/>
                  </a:moveTo>
                  <a:lnTo>
                    <a:pt x="14" y="8"/>
                  </a:lnTo>
                  <a:lnTo>
                    <a:pt x="14" y="8"/>
                  </a:lnTo>
                  <a:lnTo>
                    <a:pt x="12" y="8"/>
                  </a:lnTo>
                  <a:lnTo>
                    <a:pt x="12" y="6"/>
                  </a:lnTo>
                  <a:lnTo>
                    <a:pt x="14" y="6"/>
                  </a:lnTo>
                  <a:lnTo>
                    <a:pt x="16" y="8"/>
                  </a:lnTo>
                  <a:lnTo>
                    <a:pt x="16" y="8"/>
                  </a:lnTo>
                  <a:lnTo>
                    <a:pt x="16" y="8"/>
                  </a:lnTo>
                  <a:lnTo>
                    <a:pt x="16" y="8"/>
                  </a:lnTo>
                  <a:close/>
                  <a:moveTo>
                    <a:pt x="20" y="8"/>
                  </a:moveTo>
                  <a:lnTo>
                    <a:pt x="18" y="10"/>
                  </a:lnTo>
                  <a:lnTo>
                    <a:pt x="16" y="8"/>
                  </a:lnTo>
                  <a:lnTo>
                    <a:pt x="18" y="6"/>
                  </a:lnTo>
                  <a:lnTo>
                    <a:pt x="20" y="8"/>
                  </a:lnTo>
                  <a:close/>
                  <a:moveTo>
                    <a:pt x="30" y="8"/>
                  </a:moveTo>
                  <a:lnTo>
                    <a:pt x="30" y="6"/>
                  </a:lnTo>
                  <a:lnTo>
                    <a:pt x="30" y="4"/>
                  </a:lnTo>
                  <a:lnTo>
                    <a:pt x="30" y="6"/>
                  </a:lnTo>
                  <a:lnTo>
                    <a:pt x="30" y="8"/>
                  </a:lnTo>
                  <a:close/>
                  <a:moveTo>
                    <a:pt x="30" y="16"/>
                  </a:moveTo>
                  <a:lnTo>
                    <a:pt x="28" y="14"/>
                  </a:lnTo>
                  <a:lnTo>
                    <a:pt x="30" y="12"/>
                  </a:lnTo>
                  <a:lnTo>
                    <a:pt x="32" y="12"/>
                  </a:lnTo>
                  <a:lnTo>
                    <a:pt x="32" y="14"/>
                  </a:lnTo>
                  <a:lnTo>
                    <a:pt x="30" y="16"/>
                  </a:lnTo>
                  <a:lnTo>
                    <a:pt x="30" y="16"/>
                  </a:lnTo>
                  <a:close/>
                  <a:moveTo>
                    <a:pt x="26" y="26"/>
                  </a:moveTo>
                  <a:lnTo>
                    <a:pt x="26" y="26"/>
                  </a:lnTo>
                  <a:lnTo>
                    <a:pt x="26" y="24"/>
                  </a:lnTo>
                  <a:lnTo>
                    <a:pt x="28" y="26"/>
                  </a:lnTo>
                  <a:lnTo>
                    <a:pt x="26" y="26"/>
                  </a:lnTo>
                  <a:close/>
                  <a:moveTo>
                    <a:pt x="20" y="30"/>
                  </a:moveTo>
                  <a:lnTo>
                    <a:pt x="20" y="26"/>
                  </a:lnTo>
                  <a:lnTo>
                    <a:pt x="18" y="24"/>
                  </a:lnTo>
                  <a:lnTo>
                    <a:pt x="20" y="26"/>
                  </a:lnTo>
                  <a:lnTo>
                    <a:pt x="24" y="28"/>
                  </a:lnTo>
                  <a:lnTo>
                    <a:pt x="22" y="30"/>
                  </a:lnTo>
                  <a:lnTo>
                    <a:pt x="20" y="30"/>
                  </a:lnTo>
                  <a:close/>
                </a:path>
              </a:pathLst>
            </a:custGeom>
            <a:grpFill/>
            <a:ln w="6350">
              <a:solidFill>
                <a:srgbClr val="545454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/>
              <a:endParaRPr lang="en-US" sz="3448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369" name="Cameroon">
              <a:extLst>
                <a:ext uri="{FF2B5EF4-FFF2-40B4-BE49-F238E27FC236}">
                  <a16:creationId xmlns:a16="http://schemas.microsoft.com/office/drawing/2014/main" id="{159E18A7-C681-44F6-80E6-3BC211DA444D}"/>
                </a:ext>
              </a:extLst>
            </p:cNvPr>
            <p:cNvSpPr>
              <a:spLocks/>
            </p:cNvSpPr>
            <p:nvPr/>
          </p:nvSpPr>
          <p:spPr bwMode="auto">
            <a:xfrm>
              <a:off x="6118966" y="4111419"/>
              <a:ext cx="179903" cy="271768"/>
            </a:xfrm>
            <a:custGeom>
              <a:avLst/>
              <a:gdLst>
                <a:gd name="T0" fmla="*/ 4 w 94"/>
                <a:gd name="T1" fmla="*/ 102 h 142"/>
                <a:gd name="T2" fmla="*/ 4 w 94"/>
                <a:gd name="T3" fmla="*/ 92 h 142"/>
                <a:gd name="T4" fmla="*/ 8 w 94"/>
                <a:gd name="T5" fmla="*/ 88 h 142"/>
                <a:gd name="T6" fmla="*/ 14 w 94"/>
                <a:gd name="T7" fmla="*/ 82 h 142"/>
                <a:gd name="T8" fmla="*/ 18 w 94"/>
                <a:gd name="T9" fmla="*/ 78 h 142"/>
                <a:gd name="T10" fmla="*/ 22 w 94"/>
                <a:gd name="T11" fmla="*/ 78 h 142"/>
                <a:gd name="T12" fmla="*/ 28 w 94"/>
                <a:gd name="T13" fmla="*/ 82 h 142"/>
                <a:gd name="T14" fmla="*/ 34 w 94"/>
                <a:gd name="T15" fmla="*/ 82 h 142"/>
                <a:gd name="T16" fmla="*/ 36 w 94"/>
                <a:gd name="T17" fmla="*/ 78 h 142"/>
                <a:gd name="T18" fmla="*/ 40 w 94"/>
                <a:gd name="T19" fmla="*/ 72 h 142"/>
                <a:gd name="T20" fmla="*/ 44 w 94"/>
                <a:gd name="T21" fmla="*/ 64 h 142"/>
                <a:gd name="T22" fmla="*/ 48 w 94"/>
                <a:gd name="T23" fmla="*/ 56 h 142"/>
                <a:gd name="T24" fmla="*/ 52 w 94"/>
                <a:gd name="T25" fmla="*/ 50 h 142"/>
                <a:gd name="T26" fmla="*/ 56 w 94"/>
                <a:gd name="T27" fmla="*/ 44 h 142"/>
                <a:gd name="T28" fmla="*/ 58 w 94"/>
                <a:gd name="T29" fmla="*/ 36 h 142"/>
                <a:gd name="T30" fmla="*/ 62 w 94"/>
                <a:gd name="T31" fmla="*/ 28 h 142"/>
                <a:gd name="T32" fmla="*/ 66 w 94"/>
                <a:gd name="T33" fmla="*/ 24 h 142"/>
                <a:gd name="T34" fmla="*/ 72 w 94"/>
                <a:gd name="T35" fmla="*/ 20 h 142"/>
                <a:gd name="T36" fmla="*/ 72 w 94"/>
                <a:gd name="T37" fmla="*/ 14 h 142"/>
                <a:gd name="T38" fmla="*/ 68 w 94"/>
                <a:gd name="T39" fmla="*/ 10 h 142"/>
                <a:gd name="T40" fmla="*/ 66 w 94"/>
                <a:gd name="T41" fmla="*/ 0 h 142"/>
                <a:gd name="T42" fmla="*/ 76 w 94"/>
                <a:gd name="T43" fmla="*/ 10 h 142"/>
                <a:gd name="T44" fmla="*/ 78 w 94"/>
                <a:gd name="T45" fmla="*/ 16 h 142"/>
                <a:gd name="T46" fmla="*/ 78 w 94"/>
                <a:gd name="T47" fmla="*/ 20 h 142"/>
                <a:gd name="T48" fmla="*/ 76 w 94"/>
                <a:gd name="T49" fmla="*/ 26 h 142"/>
                <a:gd name="T50" fmla="*/ 80 w 94"/>
                <a:gd name="T51" fmla="*/ 34 h 142"/>
                <a:gd name="T52" fmla="*/ 86 w 94"/>
                <a:gd name="T53" fmla="*/ 40 h 142"/>
                <a:gd name="T54" fmla="*/ 82 w 94"/>
                <a:gd name="T55" fmla="*/ 40 h 142"/>
                <a:gd name="T56" fmla="*/ 76 w 94"/>
                <a:gd name="T57" fmla="*/ 38 h 142"/>
                <a:gd name="T58" fmla="*/ 70 w 94"/>
                <a:gd name="T59" fmla="*/ 38 h 142"/>
                <a:gd name="T60" fmla="*/ 68 w 94"/>
                <a:gd name="T61" fmla="*/ 42 h 142"/>
                <a:gd name="T62" fmla="*/ 68 w 94"/>
                <a:gd name="T63" fmla="*/ 46 h 142"/>
                <a:gd name="T64" fmla="*/ 76 w 94"/>
                <a:gd name="T65" fmla="*/ 52 h 142"/>
                <a:gd name="T66" fmla="*/ 84 w 94"/>
                <a:gd name="T67" fmla="*/ 62 h 142"/>
                <a:gd name="T68" fmla="*/ 84 w 94"/>
                <a:gd name="T69" fmla="*/ 72 h 142"/>
                <a:gd name="T70" fmla="*/ 78 w 94"/>
                <a:gd name="T71" fmla="*/ 78 h 142"/>
                <a:gd name="T72" fmla="*/ 74 w 94"/>
                <a:gd name="T73" fmla="*/ 86 h 142"/>
                <a:gd name="T74" fmla="*/ 74 w 94"/>
                <a:gd name="T75" fmla="*/ 94 h 142"/>
                <a:gd name="T76" fmla="*/ 74 w 94"/>
                <a:gd name="T77" fmla="*/ 102 h 142"/>
                <a:gd name="T78" fmla="*/ 80 w 94"/>
                <a:gd name="T79" fmla="*/ 110 h 142"/>
                <a:gd name="T80" fmla="*/ 86 w 94"/>
                <a:gd name="T81" fmla="*/ 120 h 142"/>
                <a:gd name="T82" fmla="*/ 92 w 94"/>
                <a:gd name="T83" fmla="*/ 128 h 142"/>
                <a:gd name="T84" fmla="*/ 92 w 94"/>
                <a:gd name="T85" fmla="*/ 132 h 142"/>
                <a:gd name="T86" fmla="*/ 92 w 94"/>
                <a:gd name="T87" fmla="*/ 136 h 142"/>
                <a:gd name="T88" fmla="*/ 92 w 94"/>
                <a:gd name="T89" fmla="*/ 140 h 142"/>
                <a:gd name="T90" fmla="*/ 90 w 94"/>
                <a:gd name="T91" fmla="*/ 140 h 142"/>
                <a:gd name="T92" fmla="*/ 86 w 94"/>
                <a:gd name="T93" fmla="*/ 140 h 142"/>
                <a:gd name="T94" fmla="*/ 82 w 94"/>
                <a:gd name="T95" fmla="*/ 140 h 142"/>
                <a:gd name="T96" fmla="*/ 78 w 94"/>
                <a:gd name="T97" fmla="*/ 140 h 142"/>
                <a:gd name="T98" fmla="*/ 76 w 94"/>
                <a:gd name="T99" fmla="*/ 138 h 142"/>
                <a:gd name="T100" fmla="*/ 72 w 94"/>
                <a:gd name="T101" fmla="*/ 138 h 142"/>
                <a:gd name="T102" fmla="*/ 54 w 94"/>
                <a:gd name="T103" fmla="*/ 136 h 142"/>
                <a:gd name="T104" fmla="*/ 50 w 94"/>
                <a:gd name="T105" fmla="*/ 136 h 142"/>
                <a:gd name="T106" fmla="*/ 46 w 94"/>
                <a:gd name="T107" fmla="*/ 136 h 142"/>
                <a:gd name="T108" fmla="*/ 40 w 94"/>
                <a:gd name="T109" fmla="*/ 136 h 142"/>
                <a:gd name="T110" fmla="*/ 34 w 94"/>
                <a:gd name="T111" fmla="*/ 136 h 142"/>
                <a:gd name="T112" fmla="*/ 32 w 94"/>
                <a:gd name="T113" fmla="*/ 138 h 142"/>
                <a:gd name="T114" fmla="*/ 16 w 94"/>
                <a:gd name="T115" fmla="*/ 138 h 142"/>
                <a:gd name="T116" fmla="*/ 14 w 94"/>
                <a:gd name="T117" fmla="*/ 134 h 142"/>
                <a:gd name="T118" fmla="*/ 14 w 94"/>
                <a:gd name="T119" fmla="*/ 122 h 142"/>
                <a:gd name="T120" fmla="*/ 12 w 94"/>
                <a:gd name="T121" fmla="*/ 114 h 142"/>
                <a:gd name="T122" fmla="*/ 6 w 94"/>
                <a:gd name="T123" fmla="*/ 114 h 142"/>
                <a:gd name="T124" fmla="*/ 0 w 94"/>
                <a:gd name="T125" fmla="*/ 106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94" h="142">
                  <a:moveTo>
                    <a:pt x="0" y="106"/>
                  </a:moveTo>
                  <a:lnTo>
                    <a:pt x="0" y="104"/>
                  </a:lnTo>
                  <a:lnTo>
                    <a:pt x="4" y="102"/>
                  </a:lnTo>
                  <a:lnTo>
                    <a:pt x="4" y="98"/>
                  </a:lnTo>
                  <a:lnTo>
                    <a:pt x="4" y="96"/>
                  </a:lnTo>
                  <a:lnTo>
                    <a:pt x="4" y="92"/>
                  </a:lnTo>
                  <a:lnTo>
                    <a:pt x="6" y="92"/>
                  </a:lnTo>
                  <a:lnTo>
                    <a:pt x="6" y="90"/>
                  </a:lnTo>
                  <a:lnTo>
                    <a:pt x="8" y="88"/>
                  </a:lnTo>
                  <a:lnTo>
                    <a:pt x="10" y="86"/>
                  </a:lnTo>
                  <a:lnTo>
                    <a:pt x="10" y="84"/>
                  </a:lnTo>
                  <a:lnTo>
                    <a:pt x="14" y="82"/>
                  </a:lnTo>
                  <a:lnTo>
                    <a:pt x="14" y="80"/>
                  </a:lnTo>
                  <a:lnTo>
                    <a:pt x="14" y="78"/>
                  </a:lnTo>
                  <a:lnTo>
                    <a:pt x="18" y="78"/>
                  </a:lnTo>
                  <a:lnTo>
                    <a:pt x="18" y="76"/>
                  </a:lnTo>
                  <a:lnTo>
                    <a:pt x="20" y="78"/>
                  </a:lnTo>
                  <a:lnTo>
                    <a:pt x="22" y="78"/>
                  </a:lnTo>
                  <a:lnTo>
                    <a:pt x="24" y="78"/>
                  </a:lnTo>
                  <a:lnTo>
                    <a:pt x="26" y="80"/>
                  </a:lnTo>
                  <a:lnTo>
                    <a:pt x="28" y="82"/>
                  </a:lnTo>
                  <a:lnTo>
                    <a:pt x="30" y="84"/>
                  </a:lnTo>
                  <a:lnTo>
                    <a:pt x="30" y="84"/>
                  </a:lnTo>
                  <a:lnTo>
                    <a:pt x="34" y="82"/>
                  </a:lnTo>
                  <a:lnTo>
                    <a:pt x="36" y="80"/>
                  </a:lnTo>
                  <a:lnTo>
                    <a:pt x="36" y="78"/>
                  </a:lnTo>
                  <a:lnTo>
                    <a:pt x="36" y="78"/>
                  </a:lnTo>
                  <a:lnTo>
                    <a:pt x="38" y="76"/>
                  </a:lnTo>
                  <a:lnTo>
                    <a:pt x="40" y="74"/>
                  </a:lnTo>
                  <a:lnTo>
                    <a:pt x="40" y="72"/>
                  </a:lnTo>
                  <a:lnTo>
                    <a:pt x="40" y="70"/>
                  </a:lnTo>
                  <a:lnTo>
                    <a:pt x="44" y="66"/>
                  </a:lnTo>
                  <a:lnTo>
                    <a:pt x="44" y="64"/>
                  </a:lnTo>
                  <a:lnTo>
                    <a:pt x="44" y="62"/>
                  </a:lnTo>
                  <a:lnTo>
                    <a:pt x="44" y="60"/>
                  </a:lnTo>
                  <a:lnTo>
                    <a:pt x="48" y="56"/>
                  </a:lnTo>
                  <a:lnTo>
                    <a:pt x="50" y="56"/>
                  </a:lnTo>
                  <a:lnTo>
                    <a:pt x="50" y="52"/>
                  </a:lnTo>
                  <a:lnTo>
                    <a:pt x="52" y="50"/>
                  </a:lnTo>
                  <a:lnTo>
                    <a:pt x="52" y="46"/>
                  </a:lnTo>
                  <a:lnTo>
                    <a:pt x="54" y="46"/>
                  </a:lnTo>
                  <a:lnTo>
                    <a:pt x="56" y="44"/>
                  </a:lnTo>
                  <a:lnTo>
                    <a:pt x="58" y="42"/>
                  </a:lnTo>
                  <a:lnTo>
                    <a:pt x="58" y="40"/>
                  </a:lnTo>
                  <a:lnTo>
                    <a:pt x="58" y="36"/>
                  </a:lnTo>
                  <a:lnTo>
                    <a:pt x="58" y="34"/>
                  </a:lnTo>
                  <a:lnTo>
                    <a:pt x="60" y="32"/>
                  </a:lnTo>
                  <a:lnTo>
                    <a:pt x="62" y="28"/>
                  </a:lnTo>
                  <a:lnTo>
                    <a:pt x="64" y="26"/>
                  </a:lnTo>
                  <a:lnTo>
                    <a:pt x="64" y="26"/>
                  </a:lnTo>
                  <a:lnTo>
                    <a:pt x="66" y="24"/>
                  </a:lnTo>
                  <a:lnTo>
                    <a:pt x="68" y="24"/>
                  </a:lnTo>
                  <a:lnTo>
                    <a:pt x="70" y="22"/>
                  </a:lnTo>
                  <a:lnTo>
                    <a:pt x="72" y="20"/>
                  </a:lnTo>
                  <a:lnTo>
                    <a:pt x="72" y="18"/>
                  </a:lnTo>
                  <a:lnTo>
                    <a:pt x="72" y="16"/>
                  </a:lnTo>
                  <a:lnTo>
                    <a:pt x="72" y="14"/>
                  </a:lnTo>
                  <a:lnTo>
                    <a:pt x="70" y="12"/>
                  </a:lnTo>
                  <a:lnTo>
                    <a:pt x="68" y="12"/>
                  </a:lnTo>
                  <a:lnTo>
                    <a:pt x="68" y="10"/>
                  </a:lnTo>
                  <a:lnTo>
                    <a:pt x="68" y="6"/>
                  </a:lnTo>
                  <a:lnTo>
                    <a:pt x="68" y="4"/>
                  </a:lnTo>
                  <a:lnTo>
                    <a:pt x="66" y="0"/>
                  </a:lnTo>
                  <a:lnTo>
                    <a:pt x="72" y="4"/>
                  </a:lnTo>
                  <a:lnTo>
                    <a:pt x="74" y="6"/>
                  </a:lnTo>
                  <a:lnTo>
                    <a:pt x="76" y="10"/>
                  </a:lnTo>
                  <a:lnTo>
                    <a:pt x="76" y="12"/>
                  </a:lnTo>
                  <a:lnTo>
                    <a:pt x="78" y="14"/>
                  </a:lnTo>
                  <a:lnTo>
                    <a:pt x="78" y="16"/>
                  </a:lnTo>
                  <a:lnTo>
                    <a:pt x="78" y="18"/>
                  </a:lnTo>
                  <a:lnTo>
                    <a:pt x="78" y="20"/>
                  </a:lnTo>
                  <a:lnTo>
                    <a:pt x="78" y="20"/>
                  </a:lnTo>
                  <a:lnTo>
                    <a:pt x="78" y="22"/>
                  </a:lnTo>
                  <a:lnTo>
                    <a:pt x="78" y="26"/>
                  </a:lnTo>
                  <a:lnTo>
                    <a:pt x="76" y="26"/>
                  </a:lnTo>
                  <a:lnTo>
                    <a:pt x="76" y="30"/>
                  </a:lnTo>
                  <a:lnTo>
                    <a:pt x="78" y="32"/>
                  </a:lnTo>
                  <a:lnTo>
                    <a:pt x="80" y="34"/>
                  </a:lnTo>
                  <a:lnTo>
                    <a:pt x="82" y="36"/>
                  </a:lnTo>
                  <a:lnTo>
                    <a:pt x="86" y="40"/>
                  </a:lnTo>
                  <a:lnTo>
                    <a:pt x="86" y="40"/>
                  </a:lnTo>
                  <a:lnTo>
                    <a:pt x="84" y="40"/>
                  </a:lnTo>
                  <a:lnTo>
                    <a:pt x="82" y="40"/>
                  </a:lnTo>
                  <a:lnTo>
                    <a:pt x="82" y="40"/>
                  </a:lnTo>
                  <a:lnTo>
                    <a:pt x="78" y="40"/>
                  </a:lnTo>
                  <a:lnTo>
                    <a:pt x="78" y="40"/>
                  </a:lnTo>
                  <a:lnTo>
                    <a:pt x="76" y="38"/>
                  </a:lnTo>
                  <a:lnTo>
                    <a:pt x="74" y="40"/>
                  </a:lnTo>
                  <a:lnTo>
                    <a:pt x="72" y="38"/>
                  </a:lnTo>
                  <a:lnTo>
                    <a:pt x="70" y="38"/>
                  </a:lnTo>
                  <a:lnTo>
                    <a:pt x="68" y="40"/>
                  </a:lnTo>
                  <a:lnTo>
                    <a:pt x="68" y="40"/>
                  </a:lnTo>
                  <a:lnTo>
                    <a:pt x="68" y="42"/>
                  </a:lnTo>
                  <a:lnTo>
                    <a:pt x="68" y="44"/>
                  </a:lnTo>
                  <a:lnTo>
                    <a:pt x="68" y="46"/>
                  </a:lnTo>
                  <a:lnTo>
                    <a:pt x="68" y="46"/>
                  </a:lnTo>
                  <a:lnTo>
                    <a:pt x="70" y="48"/>
                  </a:lnTo>
                  <a:lnTo>
                    <a:pt x="72" y="48"/>
                  </a:lnTo>
                  <a:lnTo>
                    <a:pt x="76" y="52"/>
                  </a:lnTo>
                  <a:lnTo>
                    <a:pt x="80" y="58"/>
                  </a:lnTo>
                  <a:lnTo>
                    <a:pt x="82" y="60"/>
                  </a:lnTo>
                  <a:lnTo>
                    <a:pt x="84" y="62"/>
                  </a:lnTo>
                  <a:lnTo>
                    <a:pt x="86" y="66"/>
                  </a:lnTo>
                  <a:lnTo>
                    <a:pt x="86" y="68"/>
                  </a:lnTo>
                  <a:lnTo>
                    <a:pt x="84" y="72"/>
                  </a:lnTo>
                  <a:lnTo>
                    <a:pt x="82" y="72"/>
                  </a:lnTo>
                  <a:lnTo>
                    <a:pt x="80" y="74"/>
                  </a:lnTo>
                  <a:lnTo>
                    <a:pt x="78" y="78"/>
                  </a:lnTo>
                  <a:lnTo>
                    <a:pt x="78" y="82"/>
                  </a:lnTo>
                  <a:lnTo>
                    <a:pt x="76" y="86"/>
                  </a:lnTo>
                  <a:lnTo>
                    <a:pt x="74" y="86"/>
                  </a:lnTo>
                  <a:lnTo>
                    <a:pt x="72" y="88"/>
                  </a:lnTo>
                  <a:lnTo>
                    <a:pt x="72" y="90"/>
                  </a:lnTo>
                  <a:lnTo>
                    <a:pt x="74" y="94"/>
                  </a:lnTo>
                  <a:lnTo>
                    <a:pt x="74" y="96"/>
                  </a:lnTo>
                  <a:lnTo>
                    <a:pt x="74" y="100"/>
                  </a:lnTo>
                  <a:lnTo>
                    <a:pt x="74" y="102"/>
                  </a:lnTo>
                  <a:lnTo>
                    <a:pt x="74" y="108"/>
                  </a:lnTo>
                  <a:lnTo>
                    <a:pt x="76" y="108"/>
                  </a:lnTo>
                  <a:lnTo>
                    <a:pt x="80" y="110"/>
                  </a:lnTo>
                  <a:lnTo>
                    <a:pt x="82" y="112"/>
                  </a:lnTo>
                  <a:lnTo>
                    <a:pt x="82" y="116"/>
                  </a:lnTo>
                  <a:lnTo>
                    <a:pt x="86" y="120"/>
                  </a:lnTo>
                  <a:lnTo>
                    <a:pt x="86" y="124"/>
                  </a:lnTo>
                  <a:lnTo>
                    <a:pt x="88" y="124"/>
                  </a:lnTo>
                  <a:lnTo>
                    <a:pt x="92" y="128"/>
                  </a:lnTo>
                  <a:lnTo>
                    <a:pt x="92" y="130"/>
                  </a:lnTo>
                  <a:lnTo>
                    <a:pt x="92" y="132"/>
                  </a:lnTo>
                  <a:lnTo>
                    <a:pt x="92" y="132"/>
                  </a:lnTo>
                  <a:lnTo>
                    <a:pt x="94" y="132"/>
                  </a:lnTo>
                  <a:lnTo>
                    <a:pt x="92" y="134"/>
                  </a:lnTo>
                  <a:lnTo>
                    <a:pt x="92" y="136"/>
                  </a:lnTo>
                  <a:lnTo>
                    <a:pt x="92" y="138"/>
                  </a:lnTo>
                  <a:lnTo>
                    <a:pt x="90" y="138"/>
                  </a:lnTo>
                  <a:lnTo>
                    <a:pt x="92" y="140"/>
                  </a:lnTo>
                  <a:lnTo>
                    <a:pt x="92" y="142"/>
                  </a:lnTo>
                  <a:lnTo>
                    <a:pt x="90" y="142"/>
                  </a:lnTo>
                  <a:lnTo>
                    <a:pt x="90" y="140"/>
                  </a:lnTo>
                  <a:lnTo>
                    <a:pt x="88" y="142"/>
                  </a:lnTo>
                  <a:lnTo>
                    <a:pt x="88" y="140"/>
                  </a:lnTo>
                  <a:lnTo>
                    <a:pt x="86" y="140"/>
                  </a:lnTo>
                  <a:lnTo>
                    <a:pt x="84" y="140"/>
                  </a:lnTo>
                  <a:lnTo>
                    <a:pt x="82" y="140"/>
                  </a:lnTo>
                  <a:lnTo>
                    <a:pt x="82" y="140"/>
                  </a:lnTo>
                  <a:lnTo>
                    <a:pt x="80" y="138"/>
                  </a:lnTo>
                  <a:lnTo>
                    <a:pt x="80" y="140"/>
                  </a:lnTo>
                  <a:lnTo>
                    <a:pt x="78" y="140"/>
                  </a:lnTo>
                  <a:lnTo>
                    <a:pt x="78" y="138"/>
                  </a:lnTo>
                  <a:lnTo>
                    <a:pt x="76" y="138"/>
                  </a:lnTo>
                  <a:lnTo>
                    <a:pt x="76" y="138"/>
                  </a:lnTo>
                  <a:lnTo>
                    <a:pt x="74" y="138"/>
                  </a:lnTo>
                  <a:lnTo>
                    <a:pt x="72" y="138"/>
                  </a:lnTo>
                  <a:lnTo>
                    <a:pt x="72" y="138"/>
                  </a:lnTo>
                  <a:lnTo>
                    <a:pt x="72" y="138"/>
                  </a:lnTo>
                  <a:lnTo>
                    <a:pt x="56" y="138"/>
                  </a:lnTo>
                  <a:lnTo>
                    <a:pt x="54" y="136"/>
                  </a:lnTo>
                  <a:lnTo>
                    <a:pt x="54" y="136"/>
                  </a:lnTo>
                  <a:lnTo>
                    <a:pt x="52" y="138"/>
                  </a:lnTo>
                  <a:lnTo>
                    <a:pt x="50" y="136"/>
                  </a:lnTo>
                  <a:lnTo>
                    <a:pt x="50" y="136"/>
                  </a:lnTo>
                  <a:lnTo>
                    <a:pt x="48" y="136"/>
                  </a:lnTo>
                  <a:lnTo>
                    <a:pt x="46" y="136"/>
                  </a:lnTo>
                  <a:lnTo>
                    <a:pt x="44" y="136"/>
                  </a:lnTo>
                  <a:lnTo>
                    <a:pt x="40" y="136"/>
                  </a:lnTo>
                  <a:lnTo>
                    <a:pt x="40" y="136"/>
                  </a:lnTo>
                  <a:lnTo>
                    <a:pt x="36" y="136"/>
                  </a:lnTo>
                  <a:lnTo>
                    <a:pt x="36" y="136"/>
                  </a:lnTo>
                  <a:lnTo>
                    <a:pt x="34" y="136"/>
                  </a:lnTo>
                  <a:lnTo>
                    <a:pt x="32" y="138"/>
                  </a:lnTo>
                  <a:lnTo>
                    <a:pt x="32" y="138"/>
                  </a:lnTo>
                  <a:lnTo>
                    <a:pt x="32" y="138"/>
                  </a:lnTo>
                  <a:lnTo>
                    <a:pt x="18" y="138"/>
                  </a:lnTo>
                  <a:lnTo>
                    <a:pt x="16" y="138"/>
                  </a:lnTo>
                  <a:lnTo>
                    <a:pt x="16" y="138"/>
                  </a:lnTo>
                  <a:lnTo>
                    <a:pt x="14" y="138"/>
                  </a:lnTo>
                  <a:lnTo>
                    <a:pt x="16" y="136"/>
                  </a:lnTo>
                  <a:lnTo>
                    <a:pt x="14" y="134"/>
                  </a:lnTo>
                  <a:lnTo>
                    <a:pt x="16" y="130"/>
                  </a:lnTo>
                  <a:lnTo>
                    <a:pt x="16" y="124"/>
                  </a:lnTo>
                  <a:lnTo>
                    <a:pt x="14" y="122"/>
                  </a:lnTo>
                  <a:lnTo>
                    <a:pt x="14" y="118"/>
                  </a:lnTo>
                  <a:lnTo>
                    <a:pt x="14" y="116"/>
                  </a:lnTo>
                  <a:lnTo>
                    <a:pt x="12" y="114"/>
                  </a:lnTo>
                  <a:lnTo>
                    <a:pt x="8" y="116"/>
                  </a:lnTo>
                  <a:lnTo>
                    <a:pt x="8" y="114"/>
                  </a:lnTo>
                  <a:lnTo>
                    <a:pt x="6" y="114"/>
                  </a:lnTo>
                  <a:lnTo>
                    <a:pt x="4" y="106"/>
                  </a:lnTo>
                  <a:lnTo>
                    <a:pt x="2" y="106"/>
                  </a:lnTo>
                  <a:lnTo>
                    <a:pt x="0" y="106"/>
                  </a:lnTo>
                  <a:close/>
                </a:path>
              </a:pathLst>
            </a:custGeom>
            <a:grpFill/>
            <a:ln w="6350">
              <a:solidFill>
                <a:srgbClr val="545454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/>
              <a:endParaRPr lang="en-US" sz="3448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370" name="Burundi">
              <a:extLst>
                <a:ext uri="{FF2B5EF4-FFF2-40B4-BE49-F238E27FC236}">
                  <a16:creationId xmlns:a16="http://schemas.microsoft.com/office/drawing/2014/main" id="{8D5D1AA4-F40E-4C78-8875-386264446CC8}"/>
                </a:ext>
              </a:extLst>
            </p:cNvPr>
            <p:cNvSpPr>
              <a:spLocks/>
            </p:cNvSpPr>
            <p:nvPr/>
          </p:nvSpPr>
          <p:spPr bwMode="auto">
            <a:xfrm>
              <a:off x="6597432" y="4475053"/>
              <a:ext cx="49760" cy="57416"/>
            </a:xfrm>
            <a:custGeom>
              <a:avLst/>
              <a:gdLst>
                <a:gd name="T0" fmla="*/ 4 w 26"/>
                <a:gd name="T1" fmla="*/ 30 h 30"/>
                <a:gd name="T2" fmla="*/ 10 w 26"/>
                <a:gd name="T3" fmla="*/ 30 h 30"/>
                <a:gd name="T4" fmla="*/ 14 w 26"/>
                <a:gd name="T5" fmla="*/ 28 h 30"/>
                <a:gd name="T6" fmla="*/ 16 w 26"/>
                <a:gd name="T7" fmla="*/ 26 h 30"/>
                <a:gd name="T8" fmla="*/ 20 w 26"/>
                <a:gd name="T9" fmla="*/ 22 h 30"/>
                <a:gd name="T10" fmla="*/ 22 w 26"/>
                <a:gd name="T11" fmla="*/ 20 h 30"/>
                <a:gd name="T12" fmla="*/ 24 w 26"/>
                <a:gd name="T13" fmla="*/ 18 h 30"/>
                <a:gd name="T14" fmla="*/ 24 w 26"/>
                <a:gd name="T15" fmla="*/ 16 h 30"/>
                <a:gd name="T16" fmla="*/ 26 w 26"/>
                <a:gd name="T17" fmla="*/ 16 h 30"/>
                <a:gd name="T18" fmla="*/ 24 w 26"/>
                <a:gd name="T19" fmla="*/ 12 h 30"/>
                <a:gd name="T20" fmla="*/ 24 w 26"/>
                <a:gd name="T21" fmla="*/ 10 h 30"/>
                <a:gd name="T22" fmla="*/ 22 w 26"/>
                <a:gd name="T23" fmla="*/ 10 h 30"/>
                <a:gd name="T24" fmla="*/ 20 w 26"/>
                <a:gd name="T25" fmla="*/ 8 h 30"/>
                <a:gd name="T26" fmla="*/ 20 w 26"/>
                <a:gd name="T27" fmla="*/ 6 h 30"/>
                <a:gd name="T28" fmla="*/ 20 w 26"/>
                <a:gd name="T29" fmla="*/ 6 h 30"/>
                <a:gd name="T30" fmla="*/ 20 w 26"/>
                <a:gd name="T31" fmla="*/ 4 h 30"/>
                <a:gd name="T32" fmla="*/ 18 w 26"/>
                <a:gd name="T33" fmla="*/ 2 h 30"/>
                <a:gd name="T34" fmla="*/ 18 w 26"/>
                <a:gd name="T35" fmla="*/ 2 h 30"/>
                <a:gd name="T36" fmla="*/ 16 w 26"/>
                <a:gd name="T37" fmla="*/ 2 h 30"/>
                <a:gd name="T38" fmla="*/ 16 w 26"/>
                <a:gd name="T39" fmla="*/ 0 h 30"/>
                <a:gd name="T40" fmla="*/ 14 w 26"/>
                <a:gd name="T41" fmla="*/ 0 h 30"/>
                <a:gd name="T42" fmla="*/ 14 w 26"/>
                <a:gd name="T43" fmla="*/ 2 h 30"/>
                <a:gd name="T44" fmla="*/ 14 w 26"/>
                <a:gd name="T45" fmla="*/ 6 h 30"/>
                <a:gd name="T46" fmla="*/ 14 w 26"/>
                <a:gd name="T47" fmla="*/ 8 h 30"/>
                <a:gd name="T48" fmla="*/ 10 w 26"/>
                <a:gd name="T49" fmla="*/ 8 h 30"/>
                <a:gd name="T50" fmla="*/ 10 w 26"/>
                <a:gd name="T51" fmla="*/ 6 h 30"/>
                <a:gd name="T52" fmla="*/ 8 w 26"/>
                <a:gd name="T53" fmla="*/ 8 h 30"/>
                <a:gd name="T54" fmla="*/ 8 w 26"/>
                <a:gd name="T55" fmla="*/ 8 h 30"/>
                <a:gd name="T56" fmla="*/ 6 w 26"/>
                <a:gd name="T57" fmla="*/ 8 h 30"/>
                <a:gd name="T58" fmla="*/ 4 w 26"/>
                <a:gd name="T59" fmla="*/ 6 h 30"/>
                <a:gd name="T60" fmla="*/ 4 w 26"/>
                <a:gd name="T61" fmla="*/ 4 h 30"/>
                <a:gd name="T62" fmla="*/ 2 w 26"/>
                <a:gd name="T63" fmla="*/ 4 h 30"/>
                <a:gd name="T64" fmla="*/ 0 w 26"/>
                <a:gd name="T65" fmla="*/ 4 h 30"/>
                <a:gd name="T66" fmla="*/ 0 w 26"/>
                <a:gd name="T67" fmla="*/ 6 h 30"/>
                <a:gd name="T68" fmla="*/ 2 w 26"/>
                <a:gd name="T69" fmla="*/ 10 h 30"/>
                <a:gd name="T70" fmla="*/ 2 w 26"/>
                <a:gd name="T71" fmla="*/ 12 h 30"/>
                <a:gd name="T72" fmla="*/ 2 w 26"/>
                <a:gd name="T73" fmla="*/ 16 h 30"/>
                <a:gd name="T74" fmla="*/ 4 w 26"/>
                <a:gd name="T75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6" h="30">
                  <a:moveTo>
                    <a:pt x="4" y="30"/>
                  </a:moveTo>
                  <a:lnTo>
                    <a:pt x="10" y="30"/>
                  </a:lnTo>
                  <a:lnTo>
                    <a:pt x="14" y="28"/>
                  </a:lnTo>
                  <a:lnTo>
                    <a:pt x="16" y="26"/>
                  </a:lnTo>
                  <a:lnTo>
                    <a:pt x="20" y="22"/>
                  </a:lnTo>
                  <a:lnTo>
                    <a:pt x="22" y="20"/>
                  </a:lnTo>
                  <a:lnTo>
                    <a:pt x="24" y="18"/>
                  </a:lnTo>
                  <a:lnTo>
                    <a:pt x="24" y="16"/>
                  </a:lnTo>
                  <a:lnTo>
                    <a:pt x="26" y="16"/>
                  </a:lnTo>
                  <a:lnTo>
                    <a:pt x="24" y="12"/>
                  </a:lnTo>
                  <a:lnTo>
                    <a:pt x="24" y="10"/>
                  </a:lnTo>
                  <a:lnTo>
                    <a:pt x="22" y="10"/>
                  </a:lnTo>
                  <a:lnTo>
                    <a:pt x="20" y="8"/>
                  </a:lnTo>
                  <a:lnTo>
                    <a:pt x="20" y="6"/>
                  </a:lnTo>
                  <a:lnTo>
                    <a:pt x="20" y="6"/>
                  </a:lnTo>
                  <a:lnTo>
                    <a:pt x="20" y="4"/>
                  </a:lnTo>
                  <a:lnTo>
                    <a:pt x="18" y="2"/>
                  </a:lnTo>
                  <a:lnTo>
                    <a:pt x="18" y="2"/>
                  </a:lnTo>
                  <a:lnTo>
                    <a:pt x="16" y="2"/>
                  </a:lnTo>
                  <a:lnTo>
                    <a:pt x="16" y="0"/>
                  </a:lnTo>
                  <a:lnTo>
                    <a:pt x="14" y="0"/>
                  </a:lnTo>
                  <a:lnTo>
                    <a:pt x="14" y="2"/>
                  </a:lnTo>
                  <a:lnTo>
                    <a:pt x="14" y="6"/>
                  </a:lnTo>
                  <a:lnTo>
                    <a:pt x="14" y="8"/>
                  </a:lnTo>
                  <a:lnTo>
                    <a:pt x="10" y="8"/>
                  </a:lnTo>
                  <a:lnTo>
                    <a:pt x="10" y="6"/>
                  </a:lnTo>
                  <a:lnTo>
                    <a:pt x="8" y="8"/>
                  </a:lnTo>
                  <a:lnTo>
                    <a:pt x="8" y="8"/>
                  </a:lnTo>
                  <a:lnTo>
                    <a:pt x="6" y="8"/>
                  </a:lnTo>
                  <a:lnTo>
                    <a:pt x="4" y="6"/>
                  </a:lnTo>
                  <a:lnTo>
                    <a:pt x="4" y="4"/>
                  </a:lnTo>
                  <a:lnTo>
                    <a:pt x="2" y="4"/>
                  </a:lnTo>
                  <a:lnTo>
                    <a:pt x="0" y="4"/>
                  </a:lnTo>
                  <a:lnTo>
                    <a:pt x="0" y="6"/>
                  </a:lnTo>
                  <a:lnTo>
                    <a:pt x="2" y="10"/>
                  </a:lnTo>
                  <a:lnTo>
                    <a:pt x="2" y="12"/>
                  </a:lnTo>
                  <a:lnTo>
                    <a:pt x="2" y="16"/>
                  </a:lnTo>
                  <a:lnTo>
                    <a:pt x="4" y="30"/>
                  </a:lnTo>
                  <a:close/>
                </a:path>
              </a:pathLst>
            </a:custGeom>
            <a:grpFill/>
            <a:ln w="6350">
              <a:solidFill>
                <a:srgbClr val="545454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/>
              <a:endParaRPr lang="en-US" sz="3448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371" name="Burkina">
              <a:extLst>
                <a:ext uri="{FF2B5EF4-FFF2-40B4-BE49-F238E27FC236}">
                  <a16:creationId xmlns:a16="http://schemas.microsoft.com/office/drawing/2014/main" id="{C3EFB4BE-53F9-48A5-98CA-B0FE7EE0F65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97438" y="4057831"/>
              <a:ext cx="179903" cy="130142"/>
            </a:xfrm>
            <a:custGeom>
              <a:avLst/>
              <a:gdLst>
                <a:gd name="T0" fmla="*/ 2 w 94"/>
                <a:gd name="T1" fmla="*/ 54 h 68"/>
                <a:gd name="T2" fmla="*/ 2 w 94"/>
                <a:gd name="T3" fmla="*/ 50 h 68"/>
                <a:gd name="T4" fmla="*/ 4 w 94"/>
                <a:gd name="T5" fmla="*/ 46 h 68"/>
                <a:gd name="T6" fmla="*/ 4 w 94"/>
                <a:gd name="T7" fmla="*/ 42 h 68"/>
                <a:gd name="T8" fmla="*/ 10 w 94"/>
                <a:gd name="T9" fmla="*/ 32 h 68"/>
                <a:gd name="T10" fmla="*/ 14 w 94"/>
                <a:gd name="T11" fmla="*/ 28 h 68"/>
                <a:gd name="T12" fmla="*/ 18 w 94"/>
                <a:gd name="T13" fmla="*/ 22 h 68"/>
                <a:gd name="T14" fmla="*/ 22 w 94"/>
                <a:gd name="T15" fmla="*/ 20 h 68"/>
                <a:gd name="T16" fmla="*/ 30 w 94"/>
                <a:gd name="T17" fmla="*/ 18 h 68"/>
                <a:gd name="T18" fmla="*/ 38 w 94"/>
                <a:gd name="T19" fmla="*/ 12 h 68"/>
                <a:gd name="T20" fmla="*/ 50 w 94"/>
                <a:gd name="T21" fmla="*/ 4 h 68"/>
                <a:gd name="T22" fmla="*/ 60 w 94"/>
                <a:gd name="T23" fmla="*/ 2 h 68"/>
                <a:gd name="T24" fmla="*/ 66 w 94"/>
                <a:gd name="T25" fmla="*/ 2 h 68"/>
                <a:gd name="T26" fmla="*/ 70 w 94"/>
                <a:gd name="T27" fmla="*/ 4 h 68"/>
                <a:gd name="T28" fmla="*/ 68 w 94"/>
                <a:gd name="T29" fmla="*/ 8 h 68"/>
                <a:gd name="T30" fmla="*/ 68 w 94"/>
                <a:gd name="T31" fmla="*/ 14 h 68"/>
                <a:gd name="T32" fmla="*/ 80 w 94"/>
                <a:gd name="T33" fmla="*/ 26 h 68"/>
                <a:gd name="T34" fmla="*/ 88 w 94"/>
                <a:gd name="T35" fmla="*/ 26 h 68"/>
                <a:gd name="T36" fmla="*/ 90 w 94"/>
                <a:gd name="T37" fmla="*/ 28 h 68"/>
                <a:gd name="T38" fmla="*/ 92 w 94"/>
                <a:gd name="T39" fmla="*/ 32 h 68"/>
                <a:gd name="T40" fmla="*/ 94 w 94"/>
                <a:gd name="T41" fmla="*/ 38 h 68"/>
                <a:gd name="T42" fmla="*/ 94 w 94"/>
                <a:gd name="T43" fmla="*/ 40 h 68"/>
                <a:gd name="T44" fmla="*/ 88 w 94"/>
                <a:gd name="T45" fmla="*/ 42 h 68"/>
                <a:gd name="T46" fmla="*/ 84 w 94"/>
                <a:gd name="T47" fmla="*/ 44 h 68"/>
                <a:gd name="T48" fmla="*/ 82 w 94"/>
                <a:gd name="T49" fmla="*/ 48 h 68"/>
                <a:gd name="T50" fmla="*/ 80 w 94"/>
                <a:gd name="T51" fmla="*/ 52 h 68"/>
                <a:gd name="T52" fmla="*/ 76 w 94"/>
                <a:gd name="T53" fmla="*/ 54 h 68"/>
                <a:gd name="T54" fmla="*/ 62 w 94"/>
                <a:gd name="T55" fmla="*/ 50 h 68"/>
                <a:gd name="T56" fmla="*/ 62 w 94"/>
                <a:gd name="T57" fmla="*/ 50 h 68"/>
                <a:gd name="T58" fmla="*/ 56 w 94"/>
                <a:gd name="T59" fmla="*/ 52 h 68"/>
                <a:gd name="T60" fmla="*/ 44 w 94"/>
                <a:gd name="T61" fmla="*/ 52 h 68"/>
                <a:gd name="T62" fmla="*/ 34 w 94"/>
                <a:gd name="T63" fmla="*/ 54 h 68"/>
                <a:gd name="T64" fmla="*/ 30 w 94"/>
                <a:gd name="T65" fmla="*/ 56 h 68"/>
                <a:gd name="T66" fmla="*/ 32 w 94"/>
                <a:gd name="T67" fmla="*/ 60 h 68"/>
                <a:gd name="T68" fmla="*/ 34 w 94"/>
                <a:gd name="T69" fmla="*/ 68 h 68"/>
                <a:gd name="T70" fmla="*/ 30 w 94"/>
                <a:gd name="T71" fmla="*/ 66 h 68"/>
                <a:gd name="T72" fmla="*/ 26 w 94"/>
                <a:gd name="T73" fmla="*/ 68 h 68"/>
                <a:gd name="T74" fmla="*/ 18 w 94"/>
                <a:gd name="T75" fmla="*/ 66 h 68"/>
                <a:gd name="T76" fmla="*/ 14 w 94"/>
                <a:gd name="T77" fmla="*/ 64 h 68"/>
                <a:gd name="T78" fmla="*/ 12 w 94"/>
                <a:gd name="T79" fmla="*/ 62 h 68"/>
                <a:gd name="T80" fmla="*/ 4 w 94"/>
                <a:gd name="T81" fmla="*/ 60 h 68"/>
                <a:gd name="T82" fmla="*/ 2 w 94"/>
                <a:gd name="T83" fmla="*/ 58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94" h="68">
                  <a:moveTo>
                    <a:pt x="2" y="58"/>
                  </a:moveTo>
                  <a:lnTo>
                    <a:pt x="2" y="54"/>
                  </a:lnTo>
                  <a:lnTo>
                    <a:pt x="0" y="52"/>
                  </a:lnTo>
                  <a:lnTo>
                    <a:pt x="2" y="50"/>
                  </a:lnTo>
                  <a:lnTo>
                    <a:pt x="4" y="50"/>
                  </a:lnTo>
                  <a:lnTo>
                    <a:pt x="4" y="46"/>
                  </a:lnTo>
                  <a:lnTo>
                    <a:pt x="2" y="44"/>
                  </a:lnTo>
                  <a:lnTo>
                    <a:pt x="4" y="42"/>
                  </a:lnTo>
                  <a:lnTo>
                    <a:pt x="8" y="40"/>
                  </a:lnTo>
                  <a:lnTo>
                    <a:pt x="10" y="32"/>
                  </a:lnTo>
                  <a:lnTo>
                    <a:pt x="14" y="30"/>
                  </a:lnTo>
                  <a:lnTo>
                    <a:pt x="14" y="28"/>
                  </a:lnTo>
                  <a:lnTo>
                    <a:pt x="16" y="22"/>
                  </a:lnTo>
                  <a:lnTo>
                    <a:pt x="18" y="22"/>
                  </a:lnTo>
                  <a:lnTo>
                    <a:pt x="18" y="20"/>
                  </a:lnTo>
                  <a:lnTo>
                    <a:pt x="22" y="20"/>
                  </a:lnTo>
                  <a:lnTo>
                    <a:pt x="24" y="20"/>
                  </a:lnTo>
                  <a:lnTo>
                    <a:pt x="30" y="18"/>
                  </a:lnTo>
                  <a:lnTo>
                    <a:pt x="30" y="16"/>
                  </a:lnTo>
                  <a:lnTo>
                    <a:pt x="38" y="12"/>
                  </a:lnTo>
                  <a:lnTo>
                    <a:pt x="48" y="6"/>
                  </a:lnTo>
                  <a:lnTo>
                    <a:pt x="50" y="4"/>
                  </a:lnTo>
                  <a:lnTo>
                    <a:pt x="54" y="2"/>
                  </a:lnTo>
                  <a:lnTo>
                    <a:pt x="60" y="2"/>
                  </a:lnTo>
                  <a:lnTo>
                    <a:pt x="64" y="0"/>
                  </a:lnTo>
                  <a:lnTo>
                    <a:pt x="66" y="2"/>
                  </a:lnTo>
                  <a:lnTo>
                    <a:pt x="68" y="2"/>
                  </a:lnTo>
                  <a:lnTo>
                    <a:pt x="70" y="4"/>
                  </a:lnTo>
                  <a:lnTo>
                    <a:pt x="70" y="4"/>
                  </a:lnTo>
                  <a:lnTo>
                    <a:pt x="68" y="8"/>
                  </a:lnTo>
                  <a:lnTo>
                    <a:pt x="68" y="10"/>
                  </a:lnTo>
                  <a:lnTo>
                    <a:pt x="68" y="14"/>
                  </a:lnTo>
                  <a:lnTo>
                    <a:pt x="80" y="22"/>
                  </a:lnTo>
                  <a:lnTo>
                    <a:pt x="80" y="26"/>
                  </a:lnTo>
                  <a:lnTo>
                    <a:pt x="84" y="30"/>
                  </a:lnTo>
                  <a:lnTo>
                    <a:pt x="88" y="26"/>
                  </a:lnTo>
                  <a:lnTo>
                    <a:pt x="90" y="28"/>
                  </a:lnTo>
                  <a:lnTo>
                    <a:pt x="90" y="28"/>
                  </a:lnTo>
                  <a:lnTo>
                    <a:pt x="92" y="30"/>
                  </a:lnTo>
                  <a:lnTo>
                    <a:pt x="92" y="32"/>
                  </a:lnTo>
                  <a:lnTo>
                    <a:pt x="90" y="34"/>
                  </a:lnTo>
                  <a:lnTo>
                    <a:pt x="94" y="38"/>
                  </a:lnTo>
                  <a:lnTo>
                    <a:pt x="94" y="38"/>
                  </a:lnTo>
                  <a:lnTo>
                    <a:pt x="94" y="40"/>
                  </a:lnTo>
                  <a:lnTo>
                    <a:pt x="92" y="42"/>
                  </a:lnTo>
                  <a:lnTo>
                    <a:pt x="88" y="42"/>
                  </a:lnTo>
                  <a:lnTo>
                    <a:pt x="86" y="46"/>
                  </a:lnTo>
                  <a:lnTo>
                    <a:pt x="84" y="44"/>
                  </a:lnTo>
                  <a:lnTo>
                    <a:pt x="82" y="46"/>
                  </a:lnTo>
                  <a:lnTo>
                    <a:pt x="82" y="48"/>
                  </a:lnTo>
                  <a:lnTo>
                    <a:pt x="80" y="50"/>
                  </a:lnTo>
                  <a:lnTo>
                    <a:pt x="80" y="52"/>
                  </a:lnTo>
                  <a:lnTo>
                    <a:pt x="76" y="52"/>
                  </a:lnTo>
                  <a:lnTo>
                    <a:pt x="76" y="54"/>
                  </a:lnTo>
                  <a:lnTo>
                    <a:pt x="64" y="50"/>
                  </a:lnTo>
                  <a:lnTo>
                    <a:pt x="62" y="50"/>
                  </a:lnTo>
                  <a:lnTo>
                    <a:pt x="62" y="50"/>
                  </a:lnTo>
                  <a:lnTo>
                    <a:pt x="62" y="50"/>
                  </a:lnTo>
                  <a:lnTo>
                    <a:pt x="58" y="52"/>
                  </a:lnTo>
                  <a:lnTo>
                    <a:pt x="56" y="52"/>
                  </a:lnTo>
                  <a:lnTo>
                    <a:pt x="52" y="52"/>
                  </a:lnTo>
                  <a:lnTo>
                    <a:pt x="44" y="52"/>
                  </a:lnTo>
                  <a:lnTo>
                    <a:pt x="44" y="54"/>
                  </a:lnTo>
                  <a:lnTo>
                    <a:pt x="34" y="54"/>
                  </a:lnTo>
                  <a:lnTo>
                    <a:pt x="30" y="54"/>
                  </a:lnTo>
                  <a:lnTo>
                    <a:pt x="30" y="56"/>
                  </a:lnTo>
                  <a:lnTo>
                    <a:pt x="30" y="60"/>
                  </a:lnTo>
                  <a:lnTo>
                    <a:pt x="32" y="60"/>
                  </a:lnTo>
                  <a:lnTo>
                    <a:pt x="34" y="64"/>
                  </a:lnTo>
                  <a:lnTo>
                    <a:pt x="34" y="68"/>
                  </a:lnTo>
                  <a:lnTo>
                    <a:pt x="30" y="68"/>
                  </a:lnTo>
                  <a:lnTo>
                    <a:pt x="30" y="66"/>
                  </a:lnTo>
                  <a:lnTo>
                    <a:pt x="28" y="66"/>
                  </a:lnTo>
                  <a:lnTo>
                    <a:pt x="26" y="68"/>
                  </a:lnTo>
                  <a:lnTo>
                    <a:pt x="22" y="68"/>
                  </a:lnTo>
                  <a:lnTo>
                    <a:pt x="18" y="66"/>
                  </a:lnTo>
                  <a:lnTo>
                    <a:pt x="18" y="64"/>
                  </a:lnTo>
                  <a:lnTo>
                    <a:pt x="14" y="64"/>
                  </a:lnTo>
                  <a:lnTo>
                    <a:pt x="12" y="64"/>
                  </a:lnTo>
                  <a:lnTo>
                    <a:pt x="12" y="62"/>
                  </a:lnTo>
                  <a:lnTo>
                    <a:pt x="10" y="62"/>
                  </a:lnTo>
                  <a:lnTo>
                    <a:pt x="4" y="60"/>
                  </a:lnTo>
                  <a:lnTo>
                    <a:pt x="2" y="58"/>
                  </a:lnTo>
                  <a:lnTo>
                    <a:pt x="2" y="58"/>
                  </a:lnTo>
                  <a:close/>
                </a:path>
              </a:pathLst>
            </a:custGeom>
            <a:grpFill/>
            <a:ln w="6350">
              <a:solidFill>
                <a:srgbClr val="545454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/>
              <a:endParaRPr lang="en-US" sz="3448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372" name="Bulgaria">
              <a:extLst>
                <a:ext uri="{FF2B5EF4-FFF2-40B4-BE49-F238E27FC236}">
                  <a16:creationId xmlns:a16="http://schemas.microsoft.com/office/drawing/2014/main" id="{F9A1634B-A6D3-4699-B4F7-51B05C261F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406045" y="3299943"/>
              <a:ext cx="137798" cy="84210"/>
            </a:xfrm>
            <a:custGeom>
              <a:avLst/>
              <a:gdLst>
                <a:gd name="T0" fmla="*/ 4 w 72"/>
                <a:gd name="T1" fmla="*/ 0 h 44"/>
                <a:gd name="T2" fmla="*/ 6 w 72"/>
                <a:gd name="T3" fmla="*/ 4 h 44"/>
                <a:gd name="T4" fmla="*/ 6 w 72"/>
                <a:gd name="T5" fmla="*/ 6 h 44"/>
                <a:gd name="T6" fmla="*/ 12 w 72"/>
                <a:gd name="T7" fmla="*/ 4 h 44"/>
                <a:gd name="T8" fmla="*/ 16 w 72"/>
                <a:gd name="T9" fmla="*/ 6 h 44"/>
                <a:gd name="T10" fmla="*/ 24 w 72"/>
                <a:gd name="T11" fmla="*/ 6 h 44"/>
                <a:gd name="T12" fmla="*/ 28 w 72"/>
                <a:gd name="T13" fmla="*/ 6 h 44"/>
                <a:gd name="T14" fmla="*/ 32 w 72"/>
                <a:gd name="T15" fmla="*/ 6 h 44"/>
                <a:gd name="T16" fmla="*/ 38 w 72"/>
                <a:gd name="T17" fmla="*/ 6 h 44"/>
                <a:gd name="T18" fmla="*/ 42 w 72"/>
                <a:gd name="T19" fmla="*/ 4 h 44"/>
                <a:gd name="T20" fmla="*/ 54 w 72"/>
                <a:gd name="T21" fmla="*/ 0 h 44"/>
                <a:gd name="T22" fmla="*/ 60 w 72"/>
                <a:gd name="T23" fmla="*/ 2 h 44"/>
                <a:gd name="T24" fmla="*/ 64 w 72"/>
                <a:gd name="T25" fmla="*/ 2 h 44"/>
                <a:gd name="T26" fmla="*/ 68 w 72"/>
                <a:gd name="T27" fmla="*/ 4 h 44"/>
                <a:gd name="T28" fmla="*/ 72 w 72"/>
                <a:gd name="T29" fmla="*/ 6 h 44"/>
                <a:gd name="T30" fmla="*/ 68 w 72"/>
                <a:gd name="T31" fmla="*/ 12 h 44"/>
                <a:gd name="T32" fmla="*/ 64 w 72"/>
                <a:gd name="T33" fmla="*/ 14 h 44"/>
                <a:gd name="T34" fmla="*/ 64 w 72"/>
                <a:gd name="T35" fmla="*/ 22 h 44"/>
                <a:gd name="T36" fmla="*/ 60 w 72"/>
                <a:gd name="T37" fmla="*/ 26 h 44"/>
                <a:gd name="T38" fmla="*/ 64 w 72"/>
                <a:gd name="T39" fmla="*/ 30 h 44"/>
                <a:gd name="T40" fmla="*/ 66 w 72"/>
                <a:gd name="T41" fmla="*/ 32 h 44"/>
                <a:gd name="T42" fmla="*/ 62 w 72"/>
                <a:gd name="T43" fmla="*/ 34 h 44"/>
                <a:gd name="T44" fmla="*/ 56 w 72"/>
                <a:gd name="T45" fmla="*/ 32 h 44"/>
                <a:gd name="T46" fmla="*/ 52 w 72"/>
                <a:gd name="T47" fmla="*/ 32 h 44"/>
                <a:gd name="T48" fmla="*/ 50 w 72"/>
                <a:gd name="T49" fmla="*/ 36 h 44"/>
                <a:gd name="T50" fmla="*/ 46 w 72"/>
                <a:gd name="T51" fmla="*/ 38 h 44"/>
                <a:gd name="T52" fmla="*/ 46 w 72"/>
                <a:gd name="T53" fmla="*/ 42 h 44"/>
                <a:gd name="T54" fmla="*/ 40 w 72"/>
                <a:gd name="T55" fmla="*/ 44 h 44"/>
                <a:gd name="T56" fmla="*/ 34 w 72"/>
                <a:gd name="T57" fmla="*/ 44 h 44"/>
                <a:gd name="T58" fmla="*/ 30 w 72"/>
                <a:gd name="T59" fmla="*/ 44 h 44"/>
                <a:gd name="T60" fmla="*/ 28 w 72"/>
                <a:gd name="T61" fmla="*/ 42 h 44"/>
                <a:gd name="T62" fmla="*/ 22 w 72"/>
                <a:gd name="T63" fmla="*/ 42 h 44"/>
                <a:gd name="T64" fmla="*/ 16 w 72"/>
                <a:gd name="T65" fmla="*/ 44 h 44"/>
                <a:gd name="T66" fmla="*/ 12 w 72"/>
                <a:gd name="T67" fmla="*/ 44 h 44"/>
                <a:gd name="T68" fmla="*/ 12 w 72"/>
                <a:gd name="T69" fmla="*/ 42 h 44"/>
                <a:gd name="T70" fmla="*/ 8 w 72"/>
                <a:gd name="T71" fmla="*/ 32 h 44"/>
                <a:gd name="T72" fmla="*/ 2 w 72"/>
                <a:gd name="T73" fmla="*/ 30 h 44"/>
                <a:gd name="T74" fmla="*/ 2 w 72"/>
                <a:gd name="T75" fmla="*/ 24 h 44"/>
                <a:gd name="T76" fmla="*/ 6 w 72"/>
                <a:gd name="T77" fmla="*/ 18 h 44"/>
                <a:gd name="T78" fmla="*/ 4 w 72"/>
                <a:gd name="T79" fmla="*/ 12 h 44"/>
                <a:gd name="T80" fmla="*/ 0 w 72"/>
                <a:gd name="T81" fmla="*/ 4 h 44"/>
                <a:gd name="T82" fmla="*/ 2 w 72"/>
                <a:gd name="T83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72" h="44">
                  <a:moveTo>
                    <a:pt x="2" y="0"/>
                  </a:moveTo>
                  <a:lnTo>
                    <a:pt x="4" y="0"/>
                  </a:lnTo>
                  <a:lnTo>
                    <a:pt x="6" y="2"/>
                  </a:lnTo>
                  <a:lnTo>
                    <a:pt x="6" y="4"/>
                  </a:lnTo>
                  <a:lnTo>
                    <a:pt x="4" y="4"/>
                  </a:lnTo>
                  <a:lnTo>
                    <a:pt x="6" y="6"/>
                  </a:lnTo>
                  <a:lnTo>
                    <a:pt x="10" y="4"/>
                  </a:lnTo>
                  <a:lnTo>
                    <a:pt x="12" y="4"/>
                  </a:lnTo>
                  <a:lnTo>
                    <a:pt x="14" y="6"/>
                  </a:lnTo>
                  <a:lnTo>
                    <a:pt x="16" y="6"/>
                  </a:lnTo>
                  <a:lnTo>
                    <a:pt x="20" y="8"/>
                  </a:lnTo>
                  <a:lnTo>
                    <a:pt x="24" y="6"/>
                  </a:lnTo>
                  <a:lnTo>
                    <a:pt x="26" y="6"/>
                  </a:lnTo>
                  <a:lnTo>
                    <a:pt x="28" y="6"/>
                  </a:lnTo>
                  <a:lnTo>
                    <a:pt x="30" y="6"/>
                  </a:lnTo>
                  <a:lnTo>
                    <a:pt x="32" y="6"/>
                  </a:lnTo>
                  <a:lnTo>
                    <a:pt x="36" y="8"/>
                  </a:lnTo>
                  <a:lnTo>
                    <a:pt x="38" y="6"/>
                  </a:lnTo>
                  <a:lnTo>
                    <a:pt x="42" y="4"/>
                  </a:lnTo>
                  <a:lnTo>
                    <a:pt x="42" y="4"/>
                  </a:lnTo>
                  <a:lnTo>
                    <a:pt x="50" y="0"/>
                  </a:lnTo>
                  <a:lnTo>
                    <a:pt x="54" y="0"/>
                  </a:lnTo>
                  <a:lnTo>
                    <a:pt x="56" y="0"/>
                  </a:lnTo>
                  <a:lnTo>
                    <a:pt x="60" y="2"/>
                  </a:lnTo>
                  <a:lnTo>
                    <a:pt x="62" y="4"/>
                  </a:lnTo>
                  <a:lnTo>
                    <a:pt x="64" y="2"/>
                  </a:lnTo>
                  <a:lnTo>
                    <a:pt x="68" y="4"/>
                  </a:lnTo>
                  <a:lnTo>
                    <a:pt x="68" y="4"/>
                  </a:lnTo>
                  <a:lnTo>
                    <a:pt x="72" y="4"/>
                  </a:lnTo>
                  <a:lnTo>
                    <a:pt x="72" y="6"/>
                  </a:lnTo>
                  <a:lnTo>
                    <a:pt x="70" y="10"/>
                  </a:lnTo>
                  <a:lnTo>
                    <a:pt x="68" y="12"/>
                  </a:lnTo>
                  <a:lnTo>
                    <a:pt x="68" y="12"/>
                  </a:lnTo>
                  <a:lnTo>
                    <a:pt x="64" y="14"/>
                  </a:lnTo>
                  <a:lnTo>
                    <a:pt x="64" y="20"/>
                  </a:lnTo>
                  <a:lnTo>
                    <a:pt x="64" y="22"/>
                  </a:lnTo>
                  <a:lnTo>
                    <a:pt x="60" y="26"/>
                  </a:lnTo>
                  <a:lnTo>
                    <a:pt x="60" y="26"/>
                  </a:lnTo>
                  <a:lnTo>
                    <a:pt x="62" y="26"/>
                  </a:lnTo>
                  <a:lnTo>
                    <a:pt x="64" y="30"/>
                  </a:lnTo>
                  <a:lnTo>
                    <a:pt x="66" y="32"/>
                  </a:lnTo>
                  <a:lnTo>
                    <a:pt x="66" y="32"/>
                  </a:lnTo>
                  <a:lnTo>
                    <a:pt x="64" y="32"/>
                  </a:lnTo>
                  <a:lnTo>
                    <a:pt x="62" y="34"/>
                  </a:lnTo>
                  <a:lnTo>
                    <a:pt x="58" y="32"/>
                  </a:lnTo>
                  <a:lnTo>
                    <a:pt x="56" y="32"/>
                  </a:lnTo>
                  <a:lnTo>
                    <a:pt x="54" y="32"/>
                  </a:lnTo>
                  <a:lnTo>
                    <a:pt x="52" y="32"/>
                  </a:lnTo>
                  <a:lnTo>
                    <a:pt x="50" y="34"/>
                  </a:lnTo>
                  <a:lnTo>
                    <a:pt x="50" y="36"/>
                  </a:lnTo>
                  <a:lnTo>
                    <a:pt x="48" y="36"/>
                  </a:lnTo>
                  <a:lnTo>
                    <a:pt x="46" y="38"/>
                  </a:lnTo>
                  <a:lnTo>
                    <a:pt x="46" y="40"/>
                  </a:lnTo>
                  <a:lnTo>
                    <a:pt x="46" y="42"/>
                  </a:lnTo>
                  <a:lnTo>
                    <a:pt x="44" y="44"/>
                  </a:lnTo>
                  <a:lnTo>
                    <a:pt x="40" y="44"/>
                  </a:lnTo>
                  <a:lnTo>
                    <a:pt x="38" y="44"/>
                  </a:lnTo>
                  <a:lnTo>
                    <a:pt x="34" y="44"/>
                  </a:lnTo>
                  <a:lnTo>
                    <a:pt x="32" y="44"/>
                  </a:lnTo>
                  <a:lnTo>
                    <a:pt x="30" y="44"/>
                  </a:lnTo>
                  <a:lnTo>
                    <a:pt x="28" y="44"/>
                  </a:lnTo>
                  <a:lnTo>
                    <a:pt x="28" y="42"/>
                  </a:lnTo>
                  <a:lnTo>
                    <a:pt x="26" y="42"/>
                  </a:lnTo>
                  <a:lnTo>
                    <a:pt x="22" y="42"/>
                  </a:lnTo>
                  <a:lnTo>
                    <a:pt x="20" y="44"/>
                  </a:lnTo>
                  <a:lnTo>
                    <a:pt x="16" y="44"/>
                  </a:lnTo>
                  <a:lnTo>
                    <a:pt x="12" y="44"/>
                  </a:lnTo>
                  <a:lnTo>
                    <a:pt x="12" y="44"/>
                  </a:lnTo>
                  <a:lnTo>
                    <a:pt x="12" y="44"/>
                  </a:lnTo>
                  <a:lnTo>
                    <a:pt x="12" y="42"/>
                  </a:lnTo>
                  <a:lnTo>
                    <a:pt x="10" y="38"/>
                  </a:lnTo>
                  <a:lnTo>
                    <a:pt x="8" y="32"/>
                  </a:lnTo>
                  <a:lnTo>
                    <a:pt x="2" y="30"/>
                  </a:lnTo>
                  <a:lnTo>
                    <a:pt x="2" y="30"/>
                  </a:lnTo>
                  <a:lnTo>
                    <a:pt x="4" y="26"/>
                  </a:lnTo>
                  <a:lnTo>
                    <a:pt x="2" y="24"/>
                  </a:lnTo>
                  <a:lnTo>
                    <a:pt x="2" y="22"/>
                  </a:lnTo>
                  <a:lnTo>
                    <a:pt x="6" y="18"/>
                  </a:lnTo>
                  <a:lnTo>
                    <a:pt x="6" y="16"/>
                  </a:lnTo>
                  <a:lnTo>
                    <a:pt x="4" y="12"/>
                  </a:lnTo>
                  <a:lnTo>
                    <a:pt x="2" y="10"/>
                  </a:lnTo>
                  <a:lnTo>
                    <a:pt x="0" y="4"/>
                  </a:lnTo>
                  <a:lnTo>
                    <a:pt x="2" y="2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6350">
              <a:solidFill>
                <a:srgbClr val="545454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/>
              <a:endParaRPr lang="en-US" sz="3448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373" name="Botswana">
              <a:extLst>
                <a:ext uri="{FF2B5EF4-FFF2-40B4-BE49-F238E27FC236}">
                  <a16:creationId xmlns:a16="http://schemas.microsoft.com/office/drawing/2014/main" id="{D0E117EE-E7EA-4E40-BCC9-B4692F7B9FC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75424" y="4850169"/>
              <a:ext cx="218180" cy="218180"/>
            </a:xfrm>
            <a:custGeom>
              <a:avLst/>
              <a:gdLst>
                <a:gd name="T0" fmla="*/ 66 w 114"/>
                <a:gd name="T1" fmla="*/ 2 h 114"/>
                <a:gd name="T2" fmla="*/ 68 w 114"/>
                <a:gd name="T3" fmla="*/ 6 h 114"/>
                <a:gd name="T4" fmla="*/ 70 w 114"/>
                <a:gd name="T5" fmla="*/ 8 h 114"/>
                <a:gd name="T6" fmla="*/ 74 w 114"/>
                <a:gd name="T7" fmla="*/ 12 h 114"/>
                <a:gd name="T8" fmla="*/ 76 w 114"/>
                <a:gd name="T9" fmla="*/ 18 h 114"/>
                <a:gd name="T10" fmla="*/ 78 w 114"/>
                <a:gd name="T11" fmla="*/ 20 h 114"/>
                <a:gd name="T12" fmla="*/ 86 w 114"/>
                <a:gd name="T13" fmla="*/ 28 h 114"/>
                <a:gd name="T14" fmla="*/ 90 w 114"/>
                <a:gd name="T15" fmla="*/ 32 h 114"/>
                <a:gd name="T16" fmla="*/ 92 w 114"/>
                <a:gd name="T17" fmla="*/ 34 h 114"/>
                <a:gd name="T18" fmla="*/ 94 w 114"/>
                <a:gd name="T19" fmla="*/ 40 h 114"/>
                <a:gd name="T20" fmla="*/ 98 w 114"/>
                <a:gd name="T21" fmla="*/ 46 h 114"/>
                <a:gd name="T22" fmla="*/ 102 w 114"/>
                <a:gd name="T23" fmla="*/ 48 h 114"/>
                <a:gd name="T24" fmla="*/ 110 w 114"/>
                <a:gd name="T25" fmla="*/ 50 h 114"/>
                <a:gd name="T26" fmla="*/ 112 w 114"/>
                <a:gd name="T27" fmla="*/ 52 h 114"/>
                <a:gd name="T28" fmla="*/ 112 w 114"/>
                <a:gd name="T29" fmla="*/ 56 h 114"/>
                <a:gd name="T30" fmla="*/ 108 w 114"/>
                <a:gd name="T31" fmla="*/ 58 h 114"/>
                <a:gd name="T32" fmla="*/ 106 w 114"/>
                <a:gd name="T33" fmla="*/ 60 h 114"/>
                <a:gd name="T34" fmla="*/ 100 w 114"/>
                <a:gd name="T35" fmla="*/ 62 h 114"/>
                <a:gd name="T36" fmla="*/ 96 w 114"/>
                <a:gd name="T37" fmla="*/ 64 h 114"/>
                <a:gd name="T38" fmla="*/ 92 w 114"/>
                <a:gd name="T39" fmla="*/ 68 h 114"/>
                <a:gd name="T40" fmla="*/ 88 w 114"/>
                <a:gd name="T41" fmla="*/ 70 h 114"/>
                <a:gd name="T42" fmla="*/ 82 w 114"/>
                <a:gd name="T43" fmla="*/ 78 h 114"/>
                <a:gd name="T44" fmla="*/ 82 w 114"/>
                <a:gd name="T45" fmla="*/ 82 h 114"/>
                <a:gd name="T46" fmla="*/ 78 w 114"/>
                <a:gd name="T47" fmla="*/ 84 h 114"/>
                <a:gd name="T48" fmla="*/ 76 w 114"/>
                <a:gd name="T49" fmla="*/ 88 h 114"/>
                <a:gd name="T50" fmla="*/ 70 w 114"/>
                <a:gd name="T51" fmla="*/ 90 h 114"/>
                <a:gd name="T52" fmla="*/ 68 w 114"/>
                <a:gd name="T53" fmla="*/ 96 h 114"/>
                <a:gd name="T54" fmla="*/ 68 w 114"/>
                <a:gd name="T55" fmla="*/ 100 h 114"/>
                <a:gd name="T56" fmla="*/ 62 w 114"/>
                <a:gd name="T57" fmla="*/ 100 h 114"/>
                <a:gd name="T58" fmla="*/ 54 w 114"/>
                <a:gd name="T59" fmla="*/ 102 h 114"/>
                <a:gd name="T60" fmla="*/ 46 w 114"/>
                <a:gd name="T61" fmla="*/ 98 h 114"/>
                <a:gd name="T62" fmla="*/ 40 w 114"/>
                <a:gd name="T63" fmla="*/ 96 h 114"/>
                <a:gd name="T64" fmla="*/ 30 w 114"/>
                <a:gd name="T65" fmla="*/ 104 h 114"/>
                <a:gd name="T66" fmla="*/ 24 w 114"/>
                <a:gd name="T67" fmla="*/ 110 h 114"/>
                <a:gd name="T68" fmla="*/ 16 w 114"/>
                <a:gd name="T69" fmla="*/ 114 h 114"/>
                <a:gd name="T70" fmla="*/ 8 w 114"/>
                <a:gd name="T71" fmla="*/ 114 h 114"/>
                <a:gd name="T72" fmla="*/ 8 w 114"/>
                <a:gd name="T73" fmla="*/ 108 h 114"/>
                <a:gd name="T74" fmla="*/ 2 w 114"/>
                <a:gd name="T75" fmla="*/ 94 h 114"/>
                <a:gd name="T76" fmla="*/ 0 w 114"/>
                <a:gd name="T77" fmla="*/ 92 h 114"/>
                <a:gd name="T78" fmla="*/ 12 w 114"/>
                <a:gd name="T79" fmla="*/ 52 h 114"/>
                <a:gd name="T80" fmla="*/ 34 w 114"/>
                <a:gd name="T81" fmla="*/ 6 h 114"/>
                <a:gd name="T82" fmla="*/ 42 w 114"/>
                <a:gd name="T83" fmla="*/ 4 h 114"/>
                <a:gd name="T84" fmla="*/ 44 w 114"/>
                <a:gd name="T85" fmla="*/ 8 h 114"/>
                <a:gd name="T86" fmla="*/ 44 w 114"/>
                <a:gd name="T87" fmla="*/ 10 h 114"/>
                <a:gd name="T88" fmla="*/ 52 w 114"/>
                <a:gd name="T89" fmla="*/ 2 h 114"/>
                <a:gd name="T90" fmla="*/ 56 w 114"/>
                <a:gd name="T91" fmla="*/ 2 h 114"/>
                <a:gd name="T92" fmla="*/ 66 w 114"/>
                <a:gd name="T93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14" h="114">
                  <a:moveTo>
                    <a:pt x="66" y="0"/>
                  </a:moveTo>
                  <a:lnTo>
                    <a:pt x="66" y="0"/>
                  </a:lnTo>
                  <a:lnTo>
                    <a:pt x="66" y="2"/>
                  </a:lnTo>
                  <a:lnTo>
                    <a:pt x="66" y="2"/>
                  </a:lnTo>
                  <a:lnTo>
                    <a:pt x="66" y="4"/>
                  </a:lnTo>
                  <a:lnTo>
                    <a:pt x="68" y="6"/>
                  </a:lnTo>
                  <a:lnTo>
                    <a:pt x="68" y="6"/>
                  </a:lnTo>
                  <a:lnTo>
                    <a:pt x="70" y="8"/>
                  </a:lnTo>
                  <a:lnTo>
                    <a:pt x="70" y="8"/>
                  </a:lnTo>
                  <a:lnTo>
                    <a:pt x="72" y="10"/>
                  </a:lnTo>
                  <a:lnTo>
                    <a:pt x="72" y="10"/>
                  </a:lnTo>
                  <a:lnTo>
                    <a:pt x="74" y="12"/>
                  </a:lnTo>
                  <a:lnTo>
                    <a:pt x="74" y="14"/>
                  </a:lnTo>
                  <a:lnTo>
                    <a:pt x="76" y="16"/>
                  </a:lnTo>
                  <a:lnTo>
                    <a:pt x="76" y="18"/>
                  </a:lnTo>
                  <a:lnTo>
                    <a:pt x="76" y="18"/>
                  </a:lnTo>
                  <a:lnTo>
                    <a:pt x="78" y="18"/>
                  </a:lnTo>
                  <a:lnTo>
                    <a:pt x="78" y="20"/>
                  </a:lnTo>
                  <a:lnTo>
                    <a:pt x="82" y="26"/>
                  </a:lnTo>
                  <a:lnTo>
                    <a:pt x="84" y="26"/>
                  </a:lnTo>
                  <a:lnTo>
                    <a:pt x="86" y="28"/>
                  </a:lnTo>
                  <a:lnTo>
                    <a:pt x="88" y="30"/>
                  </a:lnTo>
                  <a:lnTo>
                    <a:pt x="90" y="30"/>
                  </a:lnTo>
                  <a:lnTo>
                    <a:pt x="90" y="32"/>
                  </a:lnTo>
                  <a:lnTo>
                    <a:pt x="90" y="32"/>
                  </a:lnTo>
                  <a:lnTo>
                    <a:pt x="90" y="34"/>
                  </a:lnTo>
                  <a:lnTo>
                    <a:pt x="92" y="34"/>
                  </a:lnTo>
                  <a:lnTo>
                    <a:pt x="94" y="36"/>
                  </a:lnTo>
                  <a:lnTo>
                    <a:pt x="94" y="36"/>
                  </a:lnTo>
                  <a:lnTo>
                    <a:pt x="94" y="40"/>
                  </a:lnTo>
                  <a:lnTo>
                    <a:pt x="94" y="42"/>
                  </a:lnTo>
                  <a:lnTo>
                    <a:pt x="94" y="44"/>
                  </a:lnTo>
                  <a:lnTo>
                    <a:pt x="98" y="46"/>
                  </a:lnTo>
                  <a:lnTo>
                    <a:pt x="98" y="48"/>
                  </a:lnTo>
                  <a:lnTo>
                    <a:pt x="100" y="48"/>
                  </a:lnTo>
                  <a:lnTo>
                    <a:pt x="102" y="48"/>
                  </a:lnTo>
                  <a:lnTo>
                    <a:pt x="106" y="48"/>
                  </a:lnTo>
                  <a:lnTo>
                    <a:pt x="108" y="50"/>
                  </a:lnTo>
                  <a:lnTo>
                    <a:pt x="110" y="50"/>
                  </a:lnTo>
                  <a:lnTo>
                    <a:pt x="112" y="50"/>
                  </a:lnTo>
                  <a:lnTo>
                    <a:pt x="112" y="52"/>
                  </a:lnTo>
                  <a:lnTo>
                    <a:pt x="112" y="52"/>
                  </a:lnTo>
                  <a:lnTo>
                    <a:pt x="112" y="54"/>
                  </a:lnTo>
                  <a:lnTo>
                    <a:pt x="114" y="56"/>
                  </a:lnTo>
                  <a:lnTo>
                    <a:pt x="112" y="56"/>
                  </a:lnTo>
                  <a:lnTo>
                    <a:pt x="112" y="56"/>
                  </a:lnTo>
                  <a:lnTo>
                    <a:pt x="110" y="56"/>
                  </a:lnTo>
                  <a:lnTo>
                    <a:pt x="108" y="58"/>
                  </a:lnTo>
                  <a:lnTo>
                    <a:pt x="108" y="58"/>
                  </a:lnTo>
                  <a:lnTo>
                    <a:pt x="108" y="60"/>
                  </a:lnTo>
                  <a:lnTo>
                    <a:pt x="106" y="60"/>
                  </a:lnTo>
                  <a:lnTo>
                    <a:pt x="104" y="62"/>
                  </a:lnTo>
                  <a:lnTo>
                    <a:pt x="102" y="62"/>
                  </a:lnTo>
                  <a:lnTo>
                    <a:pt x="100" y="62"/>
                  </a:lnTo>
                  <a:lnTo>
                    <a:pt x="100" y="62"/>
                  </a:lnTo>
                  <a:lnTo>
                    <a:pt x="98" y="62"/>
                  </a:lnTo>
                  <a:lnTo>
                    <a:pt x="96" y="64"/>
                  </a:lnTo>
                  <a:lnTo>
                    <a:pt x="94" y="66"/>
                  </a:lnTo>
                  <a:lnTo>
                    <a:pt x="92" y="66"/>
                  </a:lnTo>
                  <a:lnTo>
                    <a:pt x="92" y="68"/>
                  </a:lnTo>
                  <a:lnTo>
                    <a:pt x="90" y="68"/>
                  </a:lnTo>
                  <a:lnTo>
                    <a:pt x="90" y="70"/>
                  </a:lnTo>
                  <a:lnTo>
                    <a:pt x="88" y="70"/>
                  </a:lnTo>
                  <a:lnTo>
                    <a:pt x="86" y="70"/>
                  </a:lnTo>
                  <a:lnTo>
                    <a:pt x="82" y="76"/>
                  </a:lnTo>
                  <a:lnTo>
                    <a:pt x="82" y="78"/>
                  </a:lnTo>
                  <a:lnTo>
                    <a:pt x="84" y="80"/>
                  </a:lnTo>
                  <a:lnTo>
                    <a:pt x="84" y="82"/>
                  </a:lnTo>
                  <a:lnTo>
                    <a:pt x="82" y="82"/>
                  </a:lnTo>
                  <a:lnTo>
                    <a:pt x="80" y="82"/>
                  </a:lnTo>
                  <a:lnTo>
                    <a:pt x="80" y="84"/>
                  </a:lnTo>
                  <a:lnTo>
                    <a:pt x="78" y="84"/>
                  </a:lnTo>
                  <a:lnTo>
                    <a:pt x="76" y="86"/>
                  </a:lnTo>
                  <a:lnTo>
                    <a:pt x="76" y="86"/>
                  </a:lnTo>
                  <a:lnTo>
                    <a:pt x="76" y="88"/>
                  </a:lnTo>
                  <a:lnTo>
                    <a:pt x="74" y="88"/>
                  </a:lnTo>
                  <a:lnTo>
                    <a:pt x="72" y="90"/>
                  </a:lnTo>
                  <a:lnTo>
                    <a:pt x="70" y="90"/>
                  </a:lnTo>
                  <a:lnTo>
                    <a:pt x="68" y="92"/>
                  </a:lnTo>
                  <a:lnTo>
                    <a:pt x="68" y="96"/>
                  </a:lnTo>
                  <a:lnTo>
                    <a:pt x="68" y="96"/>
                  </a:lnTo>
                  <a:lnTo>
                    <a:pt x="68" y="98"/>
                  </a:lnTo>
                  <a:lnTo>
                    <a:pt x="66" y="100"/>
                  </a:lnTo>
                  <a:lnTo>
                    <a:pt x="68" y="100"/>
                  </a:lnTo>
                  <a:lnTo>
                    <a:pt x="64" y="102"/>
                  </a:lnTo>
                  <a:lnTo>
                    <a:pt x="62" y="102"/>
                  </a:lnTo>
                  <a:lnTo>
                    <a:pt x="62" y="100"/>
                  </a:lnTo>
                  <a:lnTo>
                    <a:pt x="60" y="102"/>
                  </a:lnTo>
                  <a:lnTo>
                    <a:pt x="58" y="102"/>
                  </a:lnTo>
                  <a:lnTo>
                    <a:pt x="54" y="102"/>
                  </a:lnTo>
                  <a:lnTo>
                    <a:pt x="52" y="100"/>
                  </a:lnTo>
                  <a:lnTo>
                    <a:pt x="50" y="102"/>
                  </a:lnTo>
                  <a:lnTo>
                    <a:pt x="46" y="98"/>
                  </a:lnTo>
                  <a:lnTo>
                    <a:pt x="44" y="98"/>
                  </a:lnTo>
                  <a:lnTo>
                    <a:pt x="44" y="98"/>
                  </a:lnTo>
                  <a:lnTo>
                    <a:pt x="40" y="96"/>
                  </a:lnTo>
                  <a:lnTo>
                    <a:pt x="36" y="98"/>
                  </a:lnTo>
                  <a:lnTo>
                    <a:pt x="34" y="100"/>
                  </a:lnTo>
                  <a:lnTo>
                    <a:pt x="30" y="104"/>
                  </a:lnTo>
                  <a:lnTo>
                    <a:pt x="28" y="106"/>
                  </a:lnTo>
                  <a:lnTo>
                    <a:pt x="24" y="108"/>
                  </a:lnTo>
                  <a:lnTo>
                    <a:pt x="24" y="110"/>
                  </a:lnTo>
                  <a:lnTo>
                    <a:pt x="22" y="112"/>
                  </a:lnTo>
                  <a:lnTo>
                    <a:pt x="18" y="112"/>
                  </a:lnTo>
                  <a:lnTo>
                    <a:pt x="16" y="114"/>
                  </a:lnTo>
                  <a:lnTo>
                    <a:pt x="14" y="114"/>
                  </a:lnTo>
                  <a:lnTo>
                    <a:pt x="12" y="114"/>
                  </a:lnTo>
                  <a:lnTo>
                    <a:pt x="8" y="114"/>
                  </a:lnTo>
                  <a:lnTo>
                    <a:pt x="6" y="114"/>
                  </a:lnTo>
                  <a:lnTo>
                    <a:pt x="6" y="112"/>
                  </a:lnTo>
                  <a:lnTo>
                    <a:pt x="8" y="108"/>
                  </a:lnTo>
                  <a:lnTo>
                    <a:pt x="8" y="104"/>
                  </a:lnTo>
                  <a:lnTo>
                    <a:pt x="4" y="98"/>
                  </a:lnTo>
                  <a:lnTo>
                    <a:pt x="2" y="94"/>
                  </a:lnTo>
                  <a:lnTo>
                    <a:pt x="0" y="92"/>
                  </a:lnTo>
                  <a:lnTo>
                    <a:pt x="0" y="92"/>
                  </a:lnTo>
                  <a:lnTo>
                    <a:pt x="0" y="92"/>
                  </a:lnTo>
                  <a:lnTo>
                    <a:pt x="0" y="92"/>
                  </a:lnTo>
                  <a:lnTo>
                    <a:pt x="0" y="52"/>
                  </a:lnTo>
                  <a:lnTo>
                    <a:pt x="12" y="52"/>
                  </a:lnTo>
                  <a:lnTo>
                    <a:pt x="14" y="8"/>
                  </a:lnTo>
                  <a:lnTo>
                    <a:pt x="24" y="8"/>
                  </a:lnTo>
                  <a:lnTo>
                    <a:pt x="34" y="6"/>
                  </a:lnTo>
                  <a:lnTo>
                    <a:pt x="38" y="4"/>
                  </a:lnTo>
                  <a:lnTo>
                    <a:pt x="40" y="4"/>
                  </a:lnTo>
                  <a:lnTo>
                    <a:pt x="42" y="4"/>
                  </a:lnTo>
                  <a:lnTo>
                    <a:pt x="42" y="4"/>
                  </a:lnTo>
                  <a:lnTo>
                    <a:pt x="42" y="6"/>
                  </a:lnTo>
                  <a:lnTo>
                    <a:pt x="44" y="8"/>
                  </a:lnTo>
                  <a:lnTo>
                    <a:pt x="42" y="8"/>
                  </a:lnTo>
                  <a:lnTo>
                    <a:pt x="42" y="10"/>
                  </a:lnTo>
                  <a:lnTo>
                    <a:pt x="44" y="10"/>
                  </a:lnTo>
                  <a:lnTo>
                    <a:pt x="48" y="8"/>
                  </a:lnTo>
                  <a:lnTo>
                    <a:pt x="50" y="4"/>
                  </a:lnTo>
                  <a:lnTo>
                    <a:pt x="52" y="2"/>
                  </a:lnTo>
                  <a:lnTo>
                    <a:pt x="56" y="2"/>
                  </a:lnTo>
                  <a:lnTo>
                    <a:pt x="56" y="2"/>
                  </a:lnTo>
                  <a:lnTo>
                    <a:pt x="56" y="2"/>
                  </a:lnTo>
                  <a:lnTo>
                    <a:pt x="58" y="2"/>
                  </a:lnTo>
                  <a:lnTo>
                    <a:pt x="62" y="0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66" y="0"/>
                  </a:lnTo>
                  <a:close/>
                </a:path>
              </a:pathLst>
            </a:custGeom>
            <a:grpFill/>
            <a:ln w="6350">
              <a:solidFill>
                <a:srgbClr val="545454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/>
              <a:endParaRPr lang="en-US" sz="3448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374" name="Bosnia &amp; Herzegovina">
              <a:extLst>
                <a:ext uri="{FF2B5EF4-FFF2-40B4-BE49-F238E27FC236}">
                  <a16:creationId xmlns:a16="http://schemas.microsoft.com/office/drawing/2014/main" id="{6220D3E1-D4F2-4CE5-8DC1-E5FE1CD3774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52937" y="3269321"/>
              <a:ext cx="88038" cy="80382"/>
            </a:xfrm>
            <a:custGeom>
              <a:avLst/>
              <a:gdLst>
                <a:gd name="T0" fmla="*/ 24 w 46"/>
                <a:gd name="T1" fmla="*/ 36 h 42"/>
                <a:gd name="T2" fmla="*/ 6 w 46"/>
                <a:gd name="T3" fmla="*/ 16 h 42"/>
                <a:gd name="T4" fmla="*/ 6 w 46"/>
                <a:gd name="T5" fmla="*/ 14 h 42"/>
                <a:gd name="T6" fmla="*/ 4 w 46"/>
                <a:gd name="T7" fmla="*/ 10 h 42"/>
                <a:gd name="T8" fmla="*/ 0 w 46"/>
                <a:gd name="T9" fmla="*/ 8 h 42"/>
                <a:gd name="T10" fmla="*/ 2 w 46"/>
                <a:gd name="T11" fmla="*/ 6 h 42"/>
                <a:gd name="T12" fmla="*/ 2 w 46"/>
                <a:gd name="T13" fmla="*/ 0 h 42"/>
                <a:gd name="T14" fmla="*/ 6 w 46"/>
                <a:gd name="T15" fmla="*/ 4 h 42"/>
                <a:gd name="T16" fmla="*/ 8 w 46"/>
                <a:gd name="T17" fmla="*/ 2 h 42"/>
                <a:gd name="T18" fmla="*/ 12 w 46"/>
                <a:gd name="T19" fmla="*/ 2 h 42"/>
                <a:gd name="T20" fmla="*/ 16 w 46"/>
                <a:gd name="T21" fmla="*/ 2 h 42"/>
                <a:gd name="T22" fmla="*/ 18 w 46"/>
                <a:gd name="T23" fmla="*/ 2 h 42"/>
                <a:gd name="T24" fmla="*/ 20 w 46"/>
                <a:gd name="T25" fmla="*/ 2 h 42"/>
                <a:gd name="T26" fmla="*/ 26 w 46"/>
                <a:gd name="T27" fmla="*/ 2 h 42"/>
                <a:gd name="T28" fmla="*/ 30 w 46"/>
                <a:gd name="T29" fmla="*/ 4 h 42"/>
                <a:gd name="T30" fmla="*/ 34 w 46"/>
                <a:gd name="T31" fmla="*/ 4 h 42"/>
                <a:gd name="T32" fmla="*/ 38 w 46"/>
                <a:gd name="T33" fmla="*/ 6 h 42"/>
                <a:gd name="T34" fmla="*/ 42 w 46"/>
                <a:gd name="T35" fmla="*/ 6 h 42"/>
                <a:gd name="T36" fmla="*/ 42 w 46"/>
                <a:gd name="T37" fmla="*/ 10 h 42"/>
                <a:gd name="T38" fmla="*/ 40 w 46"/>
                <a:gd name="T39" fmla="*/ 14 h 42"/>
                <a:gd name="T40" fmla="*/ 46 w 46"/>
                <a:gd name="T41" fmla="*/ 18 h 42"/>
                <a:gd name="T42" fmla="*/ 46 w 46"/>
                <a:gd name="T43" fmla="*/ 20 h 42"/>
                <a:gd name="T44" fmla="*/ 42 w 46"/>
                <a:gd name="T45" fmla="*/ 20 h 42"/>
                <a:gd name="T46" fmla="*/ 46 w 46"/>
                <a:gd name="T47" fmla="*/ 26 h 42"/>
                <a:gd name="T48" fmla="*/ 42 w 46"/>
                <a:gd name="T49" fmla="*/ 28 h 42"/>
                <a:gd name="T50" fmla="*/ 38 w 46"/>
                <a:gd name="T51" fmla="*/ 26 h 42"/>
                <a:gd name="T52" fmla="*/ 40 w 46"/>
                <a:gd name="T53" fmla="*/ 30 h 42"/>
                <a:gd name="T54" fmla="*/ 40 w 46"/>
                <a:gd name="T55" fmla="*/ 32 h 42"/>
                <a:gd name="T56" fmla="*/ 36 w 46"/>
                <a:gd name="T57" fmla="*/ 34 h 42"/>
                <a:gd name="T58" fmla="*/ 36 w 46"/>
                <a:gd name="T59" fmla="*/ 42 h 42"/>
                <a:gd name="T60" fmla="*/ 32 w 46"/>
                <a:gd name="T61" fmla="*/ 38 h 42"/>
                <a:gd name="T62" fmla="*/ 26 w 46"/>
                <a:gd name="T63" fmla="*/ 38 h 42"/>
                <a:gd name="T64" fmla="*/ 24 w 46"/>
                <a:gd name="T65" fmla="*/ 38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6" h="42">
                  <a:moveTo>
                    <a:pt x="24" y="38"/>
                  </a:moveTo>
                  <a:lnTo>
                    <a:pt x="24" y="36"/>
                  </a:lnTo>
                  <a:lnTo>
                    <a:pt x="16" y="26"/>
                  </a:lnTo>
                  <a:lnTo>
                    <a:pt x="6" y="16"/>
                  </a:lnTo>
                  <a:lnTo>
                    <a:pt x="6" y="16"/>
                  </a:lnTo>
                  <a:lnTo>
                    <a:pt x="6" y="14"/>
                  </a:lnTo>
                  <a:lnTo>
                    <a:pt x="6" y="12"/>
                  </a:lnTo>
                  <a:lnTo>
                    <a:pt x="4" y="10"/>
                  </a:lnTo>
                  <a:lnTo>
                    <a:pt x="2" y="8"/>
                  </a:lnTo>
                  <a:lnTo>
                    <a:pt x="0" y="8"/>
                  </a:lnTo>
                  <a:lnTo>
                    <a:pt x="0" y="6"/>
                  </a:lnTo>
                  <a:lnTo>
                    <a:pt x="2" y="6"/>
                  </a:lnTo>
                  <a:lnTo>
                    <a:pt x="2" y="2"/>
                  </a:lnTo>
                  <a:lnTo>
                    <a:pt x="2" y="0"/>
                  </a:lnTo>
                  <a:lnTo>
                    <a:pt x="6" y="2"/>
                  </a:lnTo>
                  <a:lnTo>
                    <a:pt x="6" y="4"/>
                  </a:lnTo>
                  <a:lnTo>
                    <a:pt x="8" y="4"/>
                  </a:lnTo>
                  <a:lnTo>
                    <a:pt x="8" y="2"/>
                  </a:lnTo>
                  <a:lnTo>
                    <a:pt x="10" y="2"/>
                  </a:lnTo>
                  <a:lnTo>
                    <a:pt x="12" y="2"/>
                  </a:lnTo>
                  <a:lnTo>
                    <a:pt x="14" y="0"/>
                  </a:lnTo>
                  <a:lnTo>
                    <a:pt x="16" y="2"/>
                  </a:lnTo>
                  <a:lnTo>
                    <a:pt x="16" y="0"/>
                  </a:lnTo>
                  <a:lnTo>
                    <a:pt x="18" y="2"/>
                  </a:lnTo>
                  <a:lnTo>
                    <a:pt x="18" y="4"/>
                  </a:lnTo>
                  <a:lnTo>
                    <a:pt x="20" y="2"/>
                  </a:lnTo>
                  <a:lnTo>
                    <a:pt x="24" y="4"/>
                  </a:lnTo>
                  <a:lnTo>
                    <a:pt x="26" y="2"/>
                  </a:lnTo>
                  <a:lnTo>
                    <a:pt x="26" y="4"/>
                  </a:lnTo>
                  <a:lnTo>
                    <a:pt x="30" y="4"/>
                  </a:lnTo>
                  <a:lnTo>
                    <a:pt x="32" y="4"/>
                  </a:lnTo>
                  <a:lnTo>
                    <a:pt x="34" y="4"/>
                  </a:lnTo>
                  <a:lnTo>
                    <a:pt x="36" y="6"/>
                  </a:lnTo>
                  <a:lnTo>
                    <a:pt x="38" y="6"/>
                  </a:lnTo>
                  <a:lnTo>
                    <a:pt x="40" y="6"/>
                  </a:lnTo>
                  <a:lnTo>
                    <a:pt x="42" y="6"/>
                  </a:lnTo>
                  <a:lnTo>
                    <a:pt x="42" y="6"/>
                  </a:lnTo>
                  <a:lnTo>
                    <a:pt x="42" y="10"/>
                  </a:lnTo>
                  <a:lnTo>
                    <a:pt x="40" y="14"/>
                  </a:lnTo>
                  <a:lnTo>
                    <a:pt x="40" y="14"/>
                  </a:lnTo>
                  <a:lnTo>
                    <a:pt x="44" y="18"/>
                  </a:lnTo>
                  <a:lnTo>
                    <a:pt x="46" y="18"/>
                  </a:lnTo>
                  <a:lnTo>
                    <a:pt x="46" y="20"/>
                  </a:lnTo>
                  <a:lnTo>
                    <a:pt x="46" y="20"/>
                  </a:lnTo>
                  <a:lnTo>
                    <a:pt x="44" y="20"/>
                  </a:lnTo>
                  <a:lnTo>
                    <a:pt x="42" y="20"/>
                  </a:lnTo>
                  <a:lnTo>
                    <a:pt x="42" y="24"/>
                  </a:lnTo>
                  <a:lnTo>
                    <a:pt x="46" y="26"/>
                  </a:lnTo>
                  <a:lnTo>
                    <a:pt x="44" y="28"/>
                  </a:lnTo>
                  <a:lnTo>
                    <a:pt x="42" y="28"/>
                  </a:lnTo>
                  <a:lnTo>
                    <a:pt x="40" y="26"/>
                  </a:lnTo>
                  <a:lnTo>
                    <a:pt x="38" y="26"/>
                  </a:lnTo>
                  <a:lnTo>
                    <a:pt x="38" y="28"/>
                  </a:lnTo>
                  <a:lnTo>
                    <a:pt x="40" y="30"/>
                  </a:lnTo>
                  <a:lnTo>
                    <a:pt x="42" y="32"/>
                  </a:lnTo>
                  <a:lnTo>
                    <a:pt x="40" y="32"/>
                  </a:lnTo>
                  <a:lnTo>
                    <a:pt x="38" y="32"/>
                  </a:lnTo>
                  <a:lnTo>
                    <a:pt x="36" y="34"/>
                  </a:lnTo>
                  <a:lnTo>
                    <a:pt x="36" y="38"/>
                  </a:lnTo>
                  <a:lnTo>
                    <a:pt x="36" y="42"/>
                  </a:lnTo>
                  <a:lnTo>
                    <a:pt x="34" y="42"/>
                  </a:lnTo>
                  <a:lnTo>
                    <a:pt x="32" y="38"/>
                  </a:lnTo>
                  <a:lnTo>
                    <a:pt x="30" y="38"/>
                  </a:lnTo>
                  <a:lnTo>
                    <a:pt x="26" y="38"/>
                  </a:lnTo>
                  <a:lnTo>
                    <a:pt x="24" y="38"/>
                  </a:lnTo>
                  <a:lnTo>
                    <a:pt x="24" y="38"/>
                  </a:lnTo>
                  <a:close/>
                </a:path>
              </a:pathLst>
            </a:custGeom>
            <a:grpFill/>
            <a:ln w="6350">
              <a:solidFill>
                <a:srgbClr val="545454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/>
              <a:endParaRPr lang="en-US" sz="3448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375" name="Benin">
              <a:extLst>
                <a:ext uri="{FF2B5EF4-FFF2-40B4-BE49-F238E27FC236}">
                  <a16:creationId xmlns:a16="http://schemas.microsoft.com/office/drawing/2014/main" id="{45A8FABD-CDFA-4C83-A7E9-EE74728AD4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42891" y="4119075"/>
              <a:ext cx="72727" cy="156937"/>
            </a:xfrm>
            <a:custGeom>
              <a:avLst/>
              <a:gdLst>
                <a:gd name="T0" fmla="*/ 18 w 38"/>
                <a:gd name="T1" fmla="*/ 8 h 82"/>
                <a:gd name="T2" fmla="*/ 12 w 38"/>
                <a:gd name="T3" fmla="*/ 10 h 82"/>
                <a:gd name="T4" fmla="*/ 8 w 38"/>
                <a:gd name="T5" fmla="*/ 12 h 82"/>
                <a:gd name="T6" fmla="*/ 6 w 38"/>
                <a:gd name="T7" fmla="*/ 16 h 82"/>
                <a:gd name="T8" fmla="*/ 4 w 38"/>
                <a:gd name="T9" fmla="*/ 20 h 82"/>
                <a:gd name="T10" fmla="*/ 0 w 38"/>
                <a:gd name="T11" fmla="*/ 22 h 82"/>
                <a:gd name="T12" fmla="*/ 4 w 38"/>
                <a:gd name="T13" fmla="*/ 28 h 82"/>
                <a:gd name="T14" fmla="*/ 6 w 38"/>
                <a:gd name="T15" fmla="*/ 30 h 82"/>
                <a:gd name="T16" fmla="*/ 10 w 38"/>
                <a:gd name="T17" fmla="*/ 42 h 82"/>
                <a:gd name="T18" fmla="*/ 10 w 38"/>
                <a:gd name="T19" fmla="*/ 48 h 82"/>
                <a:gd name="T20" fmla="*/ 10 w 38"/>
                <a:gd name="T21" fmla="*/ 52 h 82"/>
                <a:gd name="T22" fmla="*/ 8 w 38"/>
                <a:gd name="T23" fmla="*/ 70 h 82"/>
                <a:gd name="T24" fmla="*/ 10 w 38"/>
                <a:gd name="T25" fmla="*/ 76 h 82"/>
                <a:gd name="T26" fmla="*/ 10 w 38"/>
                <a:gd name="T27" fmla="*/ 82 h 82"/>
                <a:gd name="T28" fmla="*/ 24 w 38"/>
                <a:gd name="T29" fmla="*/ 78 h 82"/>
                <a:gd name="T30" fmla="*/ 24 w 38"/>
                <a:gd name="T31" fmla="*/ 76 h 82"/>
                <a:gd name="T32" fmla="*/ 24 w 38"/>
                <a:gd name="T33" fmla="*/ 68 h 82"/>
                <a:gd name="T34" fmla="*/ 24 w 38"/>
                <a:gd name="T35" fmla="*/ 62 h 82"/>
                <a:gd name="T36" fmla="*/ 24 w 38"/>
                <a:gd name="T37" fmla="*/ 58 h 82"/>
                <a:gd name="T38" fmla="*/ 24 w 38"/>
                <a:gd name="T39" fmla="*/ 56 h 82"/>
                <a:gd name="T40" fmla="*/ 24 w 38"/>
                <a:gd name="T41" fmla="*/ 54 h 82"/>
                <a:gd name="T42" fmla="*/ 24 w 38"/>
                <a:gd name="T43" fmla="*/ 48 h 82"/>
                <a:gd name="T44" fmla="*/ 24 w 38"/>
                <a:gd name="T45" fmla="*/ 44 h 82"/>
                <a:gd name="T46" fmla="*/ 28 w 38"/>
                <a:gd name="T47" fmla="*/ 44 h 82"/>
                <a:gd name="T48" fmla="*/ 30 w 38"/>
                <a:gd name="T49" fmla="*/ 40 h 82"/>
                <a:gd name="T50" fmla="*/ 32 w 38"/>
                <a:gd name="T51" fmla="*/ 36 h 82"/>
                <a:gd name="T52" fmla="*/ 36 w 38"/>
                <a:gd name="T53" fmla="*/ 34 h 82"/>
                <a:gd name="T54" fmla="*/ 34 w 38"/>
                <a:gd name="T55" fmla="*/ 30 h 82"/>
                <a:gd name="T56" fmla="*/ 36 w 38"/>
                <a:gd name="T57" fmla="*/ 28 h 82"/>
                <a:gd name="T58" fmla="*/ 38 w 38"/>
                <a:gd name="T59" fmla="*/ 26 h 82"/>
                <a:gd name="T60" fmla="*/ 38 w 38"/>
                <a:gd name="T61" fmla="*/ 18 h 82"/>
                <a:gd name="T62" fmla="*/ 32 w 38"/>
                <a:gd name="T63" fmla="*/ 14 h 82"/>
                <a:gd name="T64" fmla="*/ 34 w 38"/>
                <a:gd name="T65" fmla="*/ 12 h 82"/>
                <a:gd name="T66" fmla="*/ 28 w 38"/>
                <a:gd name="T67" fmla="*/ 8 h 82"/>
                <a:gd name="T68" fmla="*/ 22 w 38"/>
                <a:gd name="T69" fmla="*/ 0 h 82"/>
                <a:gd name="T70" fmla="*/ 22 w 38"/>
                <a:gd name="T71" fmla="*/ 4 h 82"/>
                <a:gd name="T72" fmla="*/ 18 w 38"/>
                <a:gd name="T73" fmla="*/ 6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8" h="82">
                  <a:moveTo>
                    <a:pt x="18" y="6"/>
                  </a:moveTo>
                  <a:lnTo>
                    <a:pt x="18" y="8"/>
                  </a:lnTo>
                  <a:lnTo>
                    <a:pt x="16" y="10"/>
                  </a:lnTo>
                  <a:lnTo>
                    <a:pt x="12" y="10"/>
                  </a:lnTo>
                  <a:lnTo>
                    <a:pt x="10" y="14"/>
                  </a:lnTo>
                  <a:lnTo>
                    <a:pt x="8" y="12"/>
                  </a:lnTo>
                  <a:lnTo>
                    <a:pt x="6" y="14"/>
                  </a:lnTo>
                  <a:lnTo>
                    <a:pt x="6" y="16"/>
                  </a:lnTo>
                  <a:lnTo>
                    <a:pt x="4" y="18"/>
                  </a:lnTo>
                  <a:lnTo>
                    <a:pt x="4" y="20"/>
                  </a:lnTo>
                  <a:lnTo>
                    <a:pt x="0" y="20"/>
                  </a:lnTo>
                  <a:lnTo>
                    <a:pt x="0" y="22"/>
                  </a:lnTo>
                  <a:lnTo>
                    <a:pt x="0" y="28"/>
                  </a:lnTo>
                  <a:lnTo>
                    <a:pt x="4" y="28"/>
                  </a:lnTo>
                  <a:lnTo>
                    <a:pt x="4" y="30"/>
                  </a:lnTo>
                  <a:lnTo>
                    <a:pt x="6" y="30"/>
                  </a:lnTo>
                  <a:lnTo>
                    <a:pt x="8" y="38"/>
                  </a:lnTo>
                  <a:lnTo>
                    <a:pt x="10" y="42"/>
                  </a:lnTo>
                  <a:lnTo>
                    <a:pt x="10" y="46"/>
                  </a:lnTo>
                  <a:lnTo>
                    <a:pt x="10" y="48"/>
                  </a:lnTo>
                  <a:lnTo>
                    <a:pt x="10" y="50"/>
                  </a:lnTo>
                  <a:lnTo>
                    <a:pt x="10" y="52"/>
                  </a:lnTo>
                  <a:lnTo>
                    <a:pt x="10" y="54"/>
                  </a:lnTo>
                  <a:lnTo>
                    <a:pt x="8" y="70"/>
                  </a:lnTo>
                  <a:lnTo>
                    <a:pt x="10" y="72"/>
                  </a:lnTo>
                  <a:lnTo>
                    <a:pt x="10" y="76"/>
                  </a:lnTo>
                  <a:lnTo>
                    <a:pt x="12" y="78"/>
                  </a:lnTo>
                  <a:lnTo>
                    <a:pt x="10" y="82"/>
                  </a:lnTo>
                  <a:lnTo>
                    <a:pt x="16" y="8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24" y="76"/>
                  </a:lnTo>
                  <a:lnTo>
                    <a:pt x="24" y="70"/>
                  </a:lnTo>
                  <a:lnTo>
                    <a:pt x="24" y="68"/>
                  </a:lnTo>
                  <a:lnTo>
                    <a:pt x="24" y="66"/>
                  </a:lnTo>
                  <a:lnTo>
                    <a:pt x="24" y="62"/>
                  </a:lnTo>
                  <a:lnTo>
                    <a:pt x="24" y="60"/>
                  </a:lnTo>
                  <a:lnTo>
                    <a:pt x="24" y="58"/>
                  </a:lnTo>
                  <a:lnTo>
                    <a:pt x="24" y="56"/>
                  </a:lnTo>
                  <a:lnTo>
                    <a:pt x="24" y="56"/>
                  </a:lnTo>
                  <a:lnTo>
                    <a:pt x="24" y="54"/>
                  </a:lnTo>
                  <a:lnTo>
                    <a:pt x="24" y="54"/>
                  </a:lnTo>
                  <a:lnTo>
                    <a:pt x="24" y="50"/>
                  </a:lnTo>
                  <a:lnTo>
                    <a:pt x="24" y="48"/>
                  </a:lnTo>
                  <a:lnTo>
                    <a:pt x="24" y="46"/>
                  </a:lnTo>
                  <a:lnTo>
                    <a:pt x="24" y="44"/>
                  </a:lnTo>
                  <a:lnTo>
                    <a:pt x="26" y="44"/>
                  </a:lnTo>
                  <a:lnTo>
                    <a:pt x="28" y="44"/>
                  </a:lnTo>
                  <a:lnTo>
                    <a:pt x="30" y="42"/>
                  </a:lnTo>
                  <a:lnTo>
                    <a:pt x="30" y="40"/>
                  </a:lnTo>
                  <a:lnTo>
                    <a:pt x="32" y="38"/>
                  </a:lnTo>
                  <a:lnTo>
                    <a:pt x="32" y="36"/>
                  </a:lnTo>
                  <a:lnTo>
                    <a:pt x="34" y="34"/>
                  </a:lnTo>
                  <a:lnTo>
                    <a:pt x="36" y="34"/>
                  </a:lnTo>
                  <a:lnTo>
                    <a:pt x="36" y="34"/>
                  </a:lnTo>
                  <a:lnTo>
                    <a:pt x="34" y="30"/>
                  </a:lnTo>
                  <a:lnTo>
                    <a:pt x="34" y="30"/>
                  </a:lnTo>
                  <a:lnTo>
                    <a:pt x="36" y="28"/>
                  </a:lnTo>
                  <a:lnTo>
                    <a:pt x="38" y="28"/>
                  </a:lnTo>
                  <a:lnTo>
                    <a:pt x="38" y="26"/>
                  </a:lnTo>
                  <a:lnTo>
                    <a:pt x="38" y="22"/>
                  </a:lnTo>
                  <a:lnTo>
                    <a:pt x="38" y="18"/>
                  </a:lnTo>
                  <a:lnTo>
                    <a:pt x="34" y="16"/>
                  </a:lnTo>
                  <a:lnTo>
                    <a:pt x="32" y="14"/>
                  </a:lnTo>
                  <a:lnTo>
                    <a:pt x="34" y="12"/>
                  </a:lnTo>
                  <a:lnTo>
                    <a:pt x="34" y="12"/>
                  </a:lnTo>
                  <a:lnTo>
                    <a:pt x="32" y="8"/>
                  </a:lnTo>
                  <a:lnTo>
                    <a:pt x="28" y="8"/>
                  </a:lnTo>
                  <a:lnTo>
                    <a:pt x="26" y="4"/>
                  </a:lnTo>
                  <a:lnTo>
                    <a:pt x="22" y="0"/>
                  </a:lnTo>
                  <a:lnTo>
                    <a:pt x="20" y="4"/>
                  </a:lnTo>
                  <a:lnTo>
                    <a:pt x="22" y="4"/>
                  </a:lnTo>
                  <a:lnTo>
                    <a:pt x="18" y="6"/>
                  </a:lnTo>
                  <a:lnTo>
                    <a:pt x="18" y="6"/>
                  </a:lnTo>
                  <a:close/>
                </a:path>
              </a:pathLst>
            </a:custGeom>
            <a:grpFill/>
            <a:ln w="6350">
              <a:solidFill>
                <a:srgbClr val="545454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/>
              <a:endParaRPr lang="en-US" sz="3448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376" name="Belgium">
              <a:extLst>
                <a:ext uri="{FF2B5EF4-FFF2-40B4-BE49-F238E27FC236}">
                  <a16:creationId xmlns:a16="http://schemas.microsoft.com/office/drawing/2014/main" id="{BF9773BC-460E-4C87-90B0-CE6F0BAC2E2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69685" y="3089418"/>
              <a:ext cx="68899" cy="53588"/>
            </a:xfrm>
            <a:custGeom>
              <a:avLst/>
              <a:gdLst>
                <a:gd name="T0" fmla="*/ 34 w 36"/>
                <a:gd name="T1" fmla="*/ 20 h 28"/>
                <a:gd name="T2" fmla="*/ 36 w 36"/>
                <a:gd name="T3" fmla="*/ 16 h 28"/>
                <a:gd name="T4" fmla="*/ 34 w 36"/>
                <a:gd name="T5" fmla="*/ 14 h 28"/>
                <a:gd name="T6" fmla="*/ 34 w 36"/>
                <a:gd name="T7" fmla="*/ 12 h 28"/>
                <a:gd name="T8" fmla="*/ 32 w 36"/>
                <a:gd name="T9" fmla="*/ 8 h 28"/>
                <a:gd name="T10" fmla="*/ 32 w 36"/>
                <a:gd name="T11" fmla="*/ 6 h 28"/>
                <a:gd name="T12" fmla="*/ 30 w 36"/>
                <a:gd name="T13" fmla="*/ 6 h 28"/>
                <a:gd name="T14" fmla="*/ 30 w 36"/>
                <a:gd name="T15" fmla="*/ 4 h 28"/>
                <a:gd name="T16" fmla="*/ 30 w 36"/>
                <a:gd name="T17" fmla="*/ 2 h 28"/>
                <a:gd name="T18" fmla="*/ 26 w 36"/>
                <a:gd name="T19" fmla="*/ 2 h 28"/>
                <a:gd name="T20" fmla="*/ 24 w 36"/>
                <a:gd name="T21" fmla="*/ 0 h 28"/>
                <a:gd name="T22" fmla="*/ 24 w 36"/>
                <a:gd name="T23" fmla="*/ 0 h 28"/>
                <a:gd name="T24" fmla="*/ 22 w 36"/>
                <a:gd name="T25" fmla="*/ 0 h 28"/>
                <a:gd name="T26" fmla="*/ 18 w 36"/>
                <a:gd name="T27" fmla="*/ 0 h 28"/>
                <a:gd name="T28" fmla="*/ 16 w 36"/>
                <a:gd name="T29" fmla="*/ 0 h 28"/>
                <a:gd name="T30" fmla="*/ 14 w 36"/>
                <a:gd name="T31" fmla="*/ 2 h 28"/>
                <a:gd name="T32" fmla="*/ 14 w 36"/>
                <a:gd name="T33" fmla="*/ 2 h 28"/>
                <a:gd name="T34" fmla="*/ 12 w 36"/>
                <a:gd name="T35" fmla="*/ 2 h 28"/>
                <a:gd name="T36" fmla="*/ 10 w 36"/>
                <a:gd name="T37" fmla="*/ 4 h 28"/>
                <a:gd name="T38" fmla="*/ 10 w 36"/>
                <a:gd name="T39" fmla="*/ 2 h 28"/>
                <a:gd name="T40" fmla="*/ 8 w 36"/>
                <a:gd name="T41" fmla="*/ 2 h 28"/>
                <a:gd name="T42" fmla="*/ 6 w 36"/>
                <a:gd name="T43" fmla="*/ 0 h 28"/>
                <a:gd name="T44" fmla="*/ 4 w 36"/>
                <a:gd name="T45" fmla="*/ 0 h 28"/>
                <a:gd name="T46" fmla="*/ 2 w 36"/>
                <a:gd name="T47" fmla="*/ 2 h 28"/>
                <a:gd name="T48" fmla="*/ 0 w 36"/>
                <a:gd name="T49" fmla="*/ 4 h 28"/>
                <a:gd name="T50" fmla="*/ 2 w 36"/>
                <a:gd name="T51" fmla="*/ 6 h 28"/>
                <a:gd name="T52" fmla="*/ 4 w 36"/>
                <a:gd name="T53" fmla="*/ 10 h 28"/>
                <a:gd name="T54" fmla="*/ 6 w 36"/>
                <a:gd name="T55" fmla="*/ 12 h 28"/>
                <a:gd name="T56" fmla="*/ 6 w 36"/>
                <a:gd name="T57" fmla="*/ 14 h 28"/>
                <a:gd name="T58" fmla="*/ 10 w 36"/>
                <a:gd name="T59" fmla="*/ 16 h 28"/>
                <a:gd name="T60" fmla="*/ 10 w 36"/>
                <a:gd name="T61" fmla="*/ 16 h 28"/>
                <a:gd name="T62" fmla="*/ 12 w 36"/>
                <a:gd name="T63" fmla="*/ 18 h 28"/>
                <a:gd name="T64" fmla="*/ 14 w 36"/>
                <a:gd name="T65" fmla="*/ 18 h 28"/>
                <a:gd name="T66" fmla="*/ 14 w 36"/>
                <a:gd name="T67" fmla="*/ 22 h 28"/>
                <a:gd name="T68" fmla="*/ 18 w 36"/>
                <a:gd name="T69" fmla="*/ 22 h 28"/>
                <a:gd name="T70" fmla="*/ 18 w 36"/>
                <a:gd name="T71" fmla="*/ 22 h 28"/>
                <a:gd name="T72" fmla="*/ 20 w 36"/>
                <a:gd name="T73" fmla="*/ 22 h 28"/>
                <a:gd name="T74" fmla="*/ 20 w 36"/>
                <a:gd name="T75" fmla="*/ 24 h 28"/>
                <a:gd name="T76" fmla="*/ 22 w 36"/>
                <a:gd name="T77" fmla="*/ 24 h 28"/>
                <a:gd name="T78" fmla="*/ 26 w 36"/>
                <a:gd name="T79" fmla="*/ 26 h 28"/>
                <a:gd name="T80" fmla="*/ 28 w 36"/>
                <a:gd name="T81" fmla="*/ 28 h 28"/>
                <a:gd name="T82" fmla="*/ 30 w 36"/>
                <a:gd name="T83" fmla="*/ 28 h 28"/>
                <a:gd name="T84" fmla="*/ 32 w 36"/>
                <a:gd name="T85" fmla="*/ 28 h 28"/>
                <a:gd name="T86" fmla="*/ 32 w 36"/>
                <a:gd name="T87" fmla="*/ 28 h 28"/>
                <a:gd name="T88" fmla="*/ 32 w 36"/>
                <a:gd name="T89" fmla="*/ 26 h 28"/>
                <a:gd name="T90" fmla="*/ 32 w 36"/>
                <a:gd name="T91" fmla="*/ 26 h 28"/>
                <a:gd name="T92" fmla="*/ 32 w 36"/>
                <a:gd name="T93" fmla="*/ 24 h 28"/>
                <a:gd name="T94" fmla="*/ 32 w 36"/>
                <a:gd name="T95" fmla="*/ 24 h 28"/>
                <a:gd name="T96" fmla="*/ 32 w 36"/>
                <a:gd name="T97" fmla="*/ 22 h 28"/>
                <a:gd name="T98" fmla="*/ 32 w 36"/>
                <a:gd name="T99" fmla="*/ 20 h 28"/>
                <a:gd name="T100" fmla="*/ 34 w 36"/>
                <a:gd name="T101" fmla="*/ 2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6" h="28">
                  <a:moveTo>
                    <a:pt x="34" y="20"/>
                  </a:moveTo>
                  <a:lnTo>
                    <a:pt x="36" y="16"/>
                  </a:lnTo>
                  <a:lnTo>
                    <a:pt x="34" y="14"/>
                  </a:lnTo>
                  <a:lnTo>
                    <a:pt x="34" y="12"/>
                  </a:lnTo>
                  <a:lnTo>
                    <a:pt x="32" y="8"/>
                  </a:lnTo>
                  <a:lnTo>
                    <a:pt x="32" y="6"/>
                  </a:lnTo>
                  <a:lnTo>
                    <a:pt x="30" y="6"/>
                  </a:lnTo>
                  <a:lnTo>
                    <a:pt x="30" y="4"/>
                  </a:lnTo>
                  <a:lnTo>
                    <a:pt x="30" y="2"/>
                  </a:lnTo>
                  <a:lnTo>
                    <a:pt x="26" y="2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22" y="0"/>
                  </a:lnTo>
                  <a:lnTo>
                    <a:pt x="18" y="0"/>
                  </a:lnTo>
                  <a:lnTo>
                    <a:pt x="16" y="0"/>
                  </a:lnTo>
                  <a:lnTo>
                    <a:pt x="14" y="2"/>
                  </a:lnTo>
                  <a:lnTo>
                    <a:pt x="14" y="2"/>
                  </a:lnTo>
                  <a:lnTo>
                    <a:pt x="12" y="2"/>
                  </a:lnTo>
                  <a:lnTo>
                    <a:pt x="10" y="4"/>
                  </a:lnTo>
                  <a:lnTo>
                    <a:pt x="10" y="2"/>
                  </a:lnTo>
                  <a:lnTo>
                    <a:pt x="8" y="2"/>
                  </a:lnTo>
                  <a:lnTo>
                    <a:pt x="6" y="0"/>
                  </a:lnTo>
                  <a:lnTo>
                    <a:pt x="4" y="0"/>
                  </a:lnTo>
                  <a:lnTo>
                    <a:pt x="2" y="2"/>
                  </a:lnTo>
                  <a:lnTo>
                    <a:pt x="0" y="4"/>
                  </a:lnTo>
                  <a:lnTo>
                    <a:pt x="2" y="6"/>
                  </a:lnTo>
                  <a:lnTo>
                    <a:pt x="4" y="10"/>
                  </a:lnTo>
                  <a:lnTo>
                    <a:pt x="6" y="12"/>
                  </a:lnTo>
                  <a:lnTo>
                    <a:pt x="6" y="14"/>
                  </a:lnTo>
                  <a:lnTo>
                    <a:pt x="10" y="16"/>
                  </a:lnTo>
                  <a:lnTo>
                    <a:pt x="10" y="16"/>
                  </a:lnTo>
                  <a:lnTo>
                    <a:pt x="12" y="18"/>
                  </a:lnTo>
                  <a:lnTo>
                    <a:pt x="14" y="18"/>
                  </a:lnTo>
                  <a:lnTo>
                    <a:pt x="14" y="22"/>
                  </a:lnTo>
                  <a:lnTo>
                    <a:pt x="18" y="22"/>
                  </a:lnTo>
                  <a:lnTo>
                    <a:pt x="18" y="22"/>
                  </a:lnTo>
                  <a:lnTo>
                    <a:pt x="20" y="22"/>
                  </a:lnTo>
                  <a:lnTo>
                    <a:pt x="20" y="24"/>
                  </a:lnTo>
                  <a:lnTo>
                    <a:pt x="22" y="24"/>
                  </a:lnTo>
                  <a:lnTo>
                    <a:pt x="26" y="26"/>
                  </a:lnTo>
                  <a:lnTo>
                    <a:pt x="28" y="28"/>
                  </a:lnTo>
                  <a:lnTo>
                    <a:pt x="30" y="28"/>
                  </a:lnTo>
                  <a:lnTo>
                    <a:pt x="32" y="28"/>
                  </a:lnTo>
                  <a:lnTo>
                    <a:pt x="32" y="28"/>
                  </a:lnTo>
                  <a:lnTo>
                    <a:pt x="32" y="26"/>
                  </a:lnTo>
                  <a:lnTo>
                    <a:pt x="32" y="26"/>
                  </a:lnTo>
                  <a:lnTo>
                    <a:pt x="32" y="24"/>
                  </a:lnTo>
                  <a:lnTo>
                    <a:pt x="32" y="24"/>
                  </a:lnTo>
                  <a:lnTo>
                    <a:pt x="32" y="22"/>
                  </a:lnTo>
                  <a:lnTo>
                    <a:pt x="32" y="20"/>
                  </a:lnTo>
                  <a:lnTo>
                    <a:pt x="34" y="20"/>
                  </a:lnTo>
                  <a:close/>
                </a:path>
              </a:pathLst>
            </a:custGeom>
            <a:grpFill/>
            <a:ln w="6350">
              <a:solidFill>
                <a:srgbClr val="545454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/>
              <a:endParaRPr lang="en-US" sz="3448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377" name="Belarus">
              <a:extLst>
                <a:ext uri="{FF2B5EF4-FFF2-40B4-BE49-F238E27FC236}">
                  <a16:creationId xmlns:a16="http://schemas.microsoft.com/office/drawing/2014/main" id="{CA4CF9D5-014D-4FEC-B9B1-0F6973DBBBBB}"/>
                </a:ext>
              </a:extLst>
            </p:cNvPr>
            <p:cNvSpPr>
              <a:spLocks/>
            </p:cNvSpPr>
            <p:nvPr/>
          </p:nvSpPr>
          <p:spPr bwMode="auto">
            <a:xfrm>
              <a:off x="6402218" y="2924826"/>
              <a:ext cx="199042" cy="153109"/>
            </a:xfrm>
            <a:custGeom>
              <a:avLst/>
              <a:gdLst>
                <a:gd name="T0" fmla="*/ 2 w 104"/>
                <a:gd name="T1" fmla="*/ 40 h 80"/>
                <a:gd name="T2" fmla="*/ 10 w 104"/>
                <a:gd name="T3" fmla="*/ 40 h 80"/>
                <a:gd name="T4" fmla="*/ 16 w 104"/>
                <a:gd name="T5" fmla="*/ 38 h 80"/>
                <a:gd name="T6" fmla="*/ 18 w 104"/>
                <a:gd name="T7" fmla="*/ 34 h 80"/>
                <a:gd name="T8" fmla="*/ 22 w 104"/>
                <a:gd name="T9" fmla="*/ 30 h 80"/>
                <a:gd name="T10" fmla="*/ 24 w 104"/>
                <a:gd name="T11" fmla="*/ 32 h 80"/>
                <a:gd name="T12" fmla="*/ 22 w 104"/>
                <a:gd name="T13" fmla="*/ 28 h 80"/>
                <a:gd name="T14" fmla="*/ 24 w 104"/>
                <a:gd name="T15" fmla="*/ 24 h 80"/>
                <a:gd name="T16" fmla="*/ 30 w 104"/>
                <a:gd name="T17" fmla="*/ 18 h 80"/>
                <a:gd name="T18" fmla="*/ 28 w 104"/>
                <a:gd name="T19" fmla="*/ 14 h 80"/>
                <a:gd name="T20" fmla="*/ 36 w 104"/>
                <a:gd name="T21" fmla="*/ 8 h 80"/>
                <a:gd name="T22" fmla="*/ 42 w 104"/>
                <a:gd name="T23" fmla="*/ 4 h 80"/>
                <a:gd name="T24" fmla="*/ 44 w 104"/>
                <a:gd name="T25" fmla="*/ 2 h 80"/>
                <a:gd name="T26" fmla="*/ 50 w 104"/>
                <a:gd name="T27" fmla="*/ 2 h 80"/>
                <a:gd name="T28" fmla="*/ 54 w 104"/>
                <a:gd name="T29" fmla="*/ 4 h 80"/>
                <a:gd name="T30" fmla="*/ 60 w 104"/>
                <a:gd name="T31" fmla="*/ 4 h 80"/>
                <a:gd name="T32" fmla="*/ 66 w 104"/>
                <a:gd name="T33" fmla="*/ 4 h 80"/>
                <a:gd name="T34" fmla="*/ 70 w 104"/>
                <a:gd name="T35" fmla="*/ 6 h 80"/>
                <a:gd name="T36" fmla="*/ 78 w 104"/>
                <a:gd name="T37" fmla="*/ 8 h 80"/>
                <a:gd name="T38" fmla="*/ 78 w 104"/>
                <a:gd name="T39" fmla="*/ 14 h 80"/>
                <a:gd name="T40" fmla="*/ 80 w 104"/>
                <a:gd name="T41" fmla="*/ 20 h 80"/>
                <a:gd name="T42" fmla="*/ 84 w 104"/>
                <a:gd name="T43" fmla="*/ 26 h 80"/>
                <a:gd name="T44" fmla="*/ 90 w 104"/>
                <a:gd name="T45" fmla="*/ 32 h 80"/>
                <a:gd name="T46" fmla="*/ 94 w 104"/>
                <a:gd name="T47" fmla="*/ 38 h 80"/>
                <a:gd name="T48" fmla="*/ 100 w 104"/>
                <a:gd name="T49" fmla="*/ 44 h 80"/>
                <a:gd name="T50" fmla="*/ 102 w 104"/>
                <a:gd name="T51" fmla="*/ 48 h 80"/>
                <a:gd name="T52" fmla="*/ 92 w 104"/>
                <a:gd name="T53" fmla="*/ 52 h 80"/>
                <a:gd name="T54" fmla="*/ 90 w 104"/>
                <a:gd name="T55" fmla="*/ 52 h 80"/>
                <a:gd name="T56" fmla="*/ 92 w 104"/>
                <a:gd name="T57" fmla="*/ 58 h 80"/>
                <a:gd name="T58" fmla="*/ 94 w 104"/>
                <a:gd name="T59" fmla="*/ 66 h 80"/>
                <a:gd name="T60" fmla="*/ 94 w 104"/>
                <a:gd name="T61" fmla="*/ 68 h 80"/>
                <a:gd name="T62" fmla="*/ 84 w 104"/>
                <a:gd name="T63" fmla="*/ 70 h 80"/>
                <a:gd name="T64" fmla="*/ 84 w 104"/>
                <a:gd name="T65" fmla="*/ 78 h 80"/>
                <a:gd name="T66" fmla="*/ 78 w 104"/>
                <a:gd name="T67" fmla="*/ 76 h 80"/>
                <a:gd name="T68" fmla="*/ 72 w 104"/>
                <a:gd name="T69" fmla="*/ 76 h 80"/>
                <a:gd name="T70" fmla="*/ 68 w 104"/>
                <a:gd name="T71" fmla="*/ 80 h 80"/>
                <a:gd name="T72" fmla="*/ 66 w 104"/>
                <a:gd name="T73" fmla="*/ 76 h 80"/>
                <a:gd name="T74" fmla="*/ 58 w 104"/>
                <a:gd name="T75" fmla="*/ 78 h 80"/>
                <a:gd name="T76" fmla="*/ 52 w 104"/>
                <a:gd name="T77" fmla="*/ 78 h 80"/>
                <a:gd name="T78" fmla="*/ 50 w 104"/>
                <a:gd name="T79" fmla="*/ 78 h 80"/>
                <a:gd name="T80" fmla="*/ 44 w 104"/>
                <a:gd name="T81" fmla="*/ 78 h 80"/>
                <a:gd name="T82" fmla="*/ 40 w 104"/>
                <a:gd name="T83" fmla="*/ 76 h 80"/>
                <a:gd name="T84" fmla="*/ 30 w 104"/>
                <a:gd name="T85" fmla="*/ 72 h 80"/>
                <a:gd name="T86" fmla="*/ 26 w 104"/>
                <a:gd name="T87" fmla="*/ 74 h 80"/>
                <a:gd name="T88" fmla="*/ 14 w 104"/>
                <a:gd name="T89" fmla="*/ 76 h 80"/>
                <a:gd name="T90" fmla="*/ 6 w 104"/>
                <a:gd name="T91" fmla="*/ 76 h 80"/>
                <a:gd name="T92" fmla="*/ 6 w 104"/>
                <a:gd name="T93" fmla="*/ 74 h 80"/>
                <a:gd name="T94" fmla="*/ 2 w 104"/>
                <a:gd name="T95" fmla="*/ 66 h 80"/>
                <a:gd name="T96" fmla="*/ 6 w 104"/>
                <a:gd name="T97" fmla="*/ 62 h 80"/>
                <a:gd name="T98" fmla="*/ 4 w 104"/>
                <a:gd name="T99" fmla="*/ 54 h 80"/>
                <a:gd name="T100" fmla="*/ 2 w 104"/>
                <a:gd name="T101" fmla="*/ 48 h 80"/>
                <a:gd name="T102" fmla="*/ 0 w 104"/>
                <a:gd name="T103" fmla="*/ 42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04" h="80">
                  <a:moveTo>
                    <a:pt x="0" y="42"/>
                  </a:moveTo>
                  <a:lnTo>
                    <a:pt x="2" y="40"/>
                  </a:lnTo>
                  <a:lnTo>
                    <a:pt x="6" y="38"/>
                  </a:lnTo>
                  <a:lnTo>
                    <a:pt x="10" y="40"/>
                  </a:lnTo>
                  <a:lnTo>
                    <a:pt x="14" y="38"/>
                  </a:lnTo>
                  <a:lnTo>
                    <a:pt x="16" y="38"/>
                  </a:lnTo>
                  <a:lnTo>
                    <a:pt x="14" y="34"/>
                  </a:lnTo>
                  <a:lnTo>
                    <a:pt x="18" y="34"/>
                  </a:lnTo>
                  <a:lnTo>
                    <a:pt x="20" y="32"/>
                  </a:lnTo>
                  <a:lnTo>
                    <a:pt x="22" y="30"/>
                  </a:lnTo>
                  <a:lnTo>
                    <a:pt x="22" y="32"/>
                  </a:lnTo>
                  <a:lnTo>
                    <a:pt x="24" y="32"/>
                  </a:lnTo>
                  <a:lnTo>
                    <a:pt x="24" y="30"/>
                  </a:lnTo>
                  <a:lnTo>
                    <a:pt x="22" y="28"/>
                  </a:lnTo>
                  <a:lnTo>
                    <a:pt x="22" y="24"/>
                  </a:lnTo>
                  <a:lnTo>
                    <a:pt x="24" y="24"/>
                  </a:lnTo>
                  <a:lnTo>
                    <a:pt x="26" y="20"/>
                  </a:lnTo>
                  <a:lnTo>
                    <a:pt x="30" y="18"/>
                  </a:lnTo>
                  <a:lnTo>
                    <a:pt x="30" y="14"/>
                  </a:lnTo>
                  <a:lnTo>
                    <a:pt x="28" y="14"/>
                  </a:lnTo>
                  <a:lnTo>
                    <a:pt x="32" y="10"/>
                  </a:lnTo>
                  <a:lnTo>
                    <a:pt x="36" y="8"/>
                  </a:lnTo>
                  <a:lnTo>
                    <a:pt x="40" y="8"/>
                  </a:lnTo>
                  <a:lnTo>
                    <a:pt x="42" y="4"/>
                  </a:lnTo>
                  <a:lnTo>
                    <a:pt x="44" y="4"/>
                  </a:lnTo>
                  <a:lnTo>
                    <a:pt x="44" y="2"/>
                  </a:lnTo>
                  <a:lnTo>
                    <a:pt x="48" y="0"/>
                  </a:lnTo>
                  <a:lnTo>
                    <a:pt x="50" y="2"/>
                  </a:lnTo>
                  <a:lnTo>
                    <a:pt x="52" y="0"/>
                  </a:lnTo>
                  <a:lnTo>
                    <a:pt x="54" y="4"/>
                  </a:lnTo>
                  <a:lnTo>
                    <a:pt x="58" y="2"/>
                  </a:lnTo>
                  <a:lnTo>
                    <a:pt x="60" y="4"/>
                  </a:lnTo>
                  <a:lnTo>
                    <a:pt x="62" y="6"/>
                  </a:lnTo>
                  <a:lnTo>
                    <a:pt x="66" y="4"/>
                  </a:lnTo>
                  <a:lnTo>
                    <a:pt x="70" y="4"/>
                  </a:lnTo>
                  <a:lnTo>
                    <a:pt x="70" y="6"/>
                  </a:lnTo>
                  <a:lnTo>
                    <a:pt x="72" y="6"/>
                  </a:lnTo>
                  <a:lnTo>
                    <a:pt x="78" y="8"/>
                  </a:lnTo>
                  <a:lnTo>
                    <a:pt x="78" y="10"/>
                  </a:lnTo>
                  <a:lnTo>
                    <a:pt x="78" y="14"/>
                  </a:lnTo>
                  <a:lnTo>
                    <a:pt x="80" y="16"/>
                  </a:lnTo>
                  <a:lnTo>
                    <a:pt x="80" y="20"/>
                  </a:lnTo>
                  <a:lnTo>
                    <a:pt x="82" y="22"/>
                  </a:lnTo>
                  <a:lnTo>
                    <a:pt x="84" y="26"/>
                  </a:lnTo>
                  <a:lnTo>
                    <a:pt x="88" y="30"/>
                  </a:lnTo>
                  <a:lnTo>
                    <a:pt x="90" y="32"/>
                  </a:lnTo>
                  <a:lnTo>
                    <a:pt x="90" y="36"/>
                  </a:lnTo>
                  <a:lnTo>
                    <a:pt x="94" y="38"/>
                  </a:lnTo>
                  <a:lnTo>
                    <a:pt x="100" y="42"/>
                  </a:lnTo>
                  <a:lnTo>
                    <a:pt x="100" y="44"/>
                  </a:lnTo>
                  <a:lnTo>
                    <a:pt x="104" y="46"/>
                  </a:lnTo>
                  <a:lnTo>
                    <a:pt x="102" y="48"/>
                  </a:lnTo>
                  <a:lnTo>
                    <a:pt x="98" y="52"/>
                  </a:lnTo>
                  <a:lnTo>
                    <a:pt x="92" y="52"/>
                  </a:lnTo>
                  <a:lnTo>
                    <a:pt x="90" y="50"/>
                  </a:lnTo>
                  <a:lnTo>
                    <a:pt x="90" y="52"/>
                  </a:lnTo>
                  <a:lnTo>
                    <a:pt x="90" y="54"/>
                  </a:lnTo>
                  <a:lnTo>
                    <a:pt x="92" y="58"/>
                  </a:lnTo>
                  <a:lnTo>
                    <a:pt x="92" y="62"/>
                  </a:lnTo>
                  <a:lnTo>
                    <a:pt x="94" y="66"/>
                  </a:lnTo>
                  <a:lnTo>
                    <a:pt x="94" y="68"/>
                  </a:lnTo>
                  <a:lnTo>
                    <a:pt x="94" y="68"/>
                  </a:lnTo>
                  <a:lnTo>
                    <a:pt x="88" y="70"/>
                  </a:lnTo>
                  <a:lnTo>
                    <a:pt x="84" y="70"/>
                  </a:lnTo>
                  <a:lnTo>
                    <a:pt x="84" y="74"/>
                  </a:lnTo>
                  <a:lnTo>
                    <a:pt x="84" y="78"/>
                  </a:lnTo>
                  <a:lnTo>
                    <a:pt x="80" y="80"/>
                  </a:lnTo>
                  <a:lnTo>
                    <a:pt x="78" y="76"/>
                  </a:lnTo>
                  <a:lnTo>
                    <a:pt x="74" y="78"/>
                  </a:lnTo>
                  <a:lnTo>
                    <a:pt x="72" y="76"/>
                  </a:lnTo>
                  <a:lnTo>
                    <a:pt x="70" y="76"/>
                  </a:lnTo>
                  <a:lnTo>
                    <a:pt x="68" y="80"/>
                  </a:lnTo>
                  <a:lnTo>
                    <a:pt x="66" y="80"/>
                  </a:lnTo>
                  <a:lnTo>
                    <a:pt x="66" y="76"/>
                  </a:lnTo>
                  <a:lnTo>
                    <a:pt x="62" y="76"/>
                  </a:lnTo>
                  <a:lnTo>
                    <a:pt x="58" y="78"/>
                  </a:lnTo>
                  <a:lnTo>
                    <a:pt x="56" y="78"/>
                  </a:lnTo>
                  <a:lnTo>
                    <a:pt x="52" y="78"/>
                  </a:lnTo>
                  <a:lnTo>
                    <a:pt x="52" y="78"/>
                  </a:lnTo>
                  <a:lnTo>
                    <a:pt x="50" y="78"/>
                  </a:lnTo>
                  <a:lnTo>
                    <a:pt x="48" y="76"/>
                  </a:lnTo>
                  <a:lnTo>
                    <a:pt x="44" y="78"/>
                  </a:lnTo>
                  <a:lnTo>
                    <a:pt x="42" y="76"/>
                  </a:lnTo>
                  <a:lnTo>
                    <a:pt x="40" y="76"/>
                  </a:lnTo>
                  <a:lnTo>
                    <a:pt x="32" y="74"/>
                  </a:lnTo>
                  <a:lnTo>
                    <a:pt x="30" y="72"/>
                  </a:lnTo>
                  <a:lnTo>
                    <a:pt x="28" y="72"/>
                  </a:lnTo>
                  <a:lnTo>
                    <a:pt x="26" y="74"/>
                  </a:lnTo>
                  <a:lnTo>
                    <a:pt x="22" y="76"/>
                  </a:lnTo>
                  <a:lnTo>
                    <a:pt x="14" y="76"/>
                  </a:lnTo>
                  <a:lnTo>
                    <a:pt x="12" y="78"/>
                  </a:lnTo>
                  <a:lnTo>
                    <a:pt x="6" y="76"/>
                  </a:lnTo>
                  <a:lnTo>
                    <a:pt x="6" y="76"/>
                  </a:lnTo>
                  <a:lnTo>
                    <a:pt x="6" y="74"/>
                  </a:lnTo>
                  <a:lnTo>
                    <a:pt x="2" y="70"/>
                  </a:lnTo>
                  <a:lnTo>
                    <a:pt x="2" y="66"/>
                  </a:lnTo>
                  <a:lnTo>
                    <a:pt x="4" y="64"/>
                  </a:lnTo>
                  <a:lnTo>
                    <a:pt x="6" y="62"/>
                  </a:lnTo>
                  <a:lnTo>
                    <a:pt x="6" y="54"/>
                  </a:lnTo>
                  <a:lnTo>
                    <a:pt x="4" y="54"/>
                  </a:lnTo>
                  <a:lnTo>
                    <a:pt x="4" y="50"/>
                  </a:lnTo>
                  <a:lnTo>
                    <a:pt x="2" y="48"/>
                  </a:lnTo>
                  <a:lnTo>
                    <a:pt x="0" y="42"/>
                  </a:lnTo>
                  <a:lnTo>
                    <a:pt x="0" y="42"/>
                  </a:lnTo>
                  <a:close/>
                </a:path>
              </a:pathLst>
            </a:custGeom>
            <a:grpFill/>
            <a:ln w="6350">
              <a:solidFill>
                <a:srgbClr val="545454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/>
              <a:endParaRPr lang="en-US" sz="3448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378" name="Azerbaijan">
              <a:extLst>
                <a:ext uri="{FF2B5EF4-FFF2-40B4-BE49-F238E27FC236}">
                  <a16:creationId xmlns:a16="http://schemas.microsoft.com/office/drawing/2014/main" id="{D045F4EC-A045-43E7-8566-E859E0C6664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11305" y="3353531"/>
              <a:ext cx="130143" cy="107176"/>
            </a:xfrm>
            <a:custGeom>
              <a:avLst/>
              <a:gdLst>
                <a:gd name="T0" fmla="*/ 0 w 68"/>
                <a:gd name="T1" fmla="*/ 10 h 56"/>
                <a:gd name="T2" fmla="*/ 12 w 68"/>
                <a:gd name="T3" fmla="*/ 12 h 56"/>
                <a:gd name="T4" fmla="*/ 22 w 68"/>
                <a:gd name="T5" fmla="*/ 14 h 56"/>
                <a:gd name="T6" fmla="*/ 20 w 68"/>
                <a:gd name="T7" fmla="*/ 8 h 56"/>
                <a:gd name="T8" fmla="*/ 18 w 68"/>
                <a:gd name="T9" fmla="*/ 2 h 56"/>
                <a:gd name="T10" fmla="*/ 28 w 68"/>
                <a:gd name="T11" fmla="*/ 6 h 56"/>
                <a:gd name="T12" fmla="*/ 34 w 68"/>
                <a:gd name="T13" fmla="*/ 10 h 56"/>
                <a:gd name="T14" fmla="*/ 40 w 68"/>
                <a:gd name="T15" fmla="*/ 6 h 56"/>
                <a:gd name="T16" fmla="*/ 46 w 68"/>
                <a:gd name="T17" fmla="*/ 2 h 56"/>
                <a:gd name="T18" fmla="*/ 50 w 68"/>
                <a:gd name="T19" fmla="*/ 10 h 56"/>
                <a:gd name="T20" fmla="*/ 56 w 68"/>
                <a:gd name="T21" fmla="*/ 16 h 56"/>
                <a:gd name="T22" fmla="*/ 60 w 68"/>
                <a:gd name="T23" fmla="*/ 20 h 56"/>
                <a:gd name="T24" fmla="*/ 66 w 68"/>
                <a:gd name="T25" fmla="*/ 22 h 56"/>
                <a:gd name="T26" fmla="*/ 66 w 68"/>
                <a:gd name="T27" fmla="*/ 24 h 56"/>
                <a:gd name="T28" fmla="*/ 60 w 68"/>
                <a:gd name="T29" fmla="*/ 26 h 56"/>
                <a:gd name="T30" fmla="*/ 56 w 68"/>
                <a:gd name="T31" fmla="*/ 32 h 56"/>
                <a:gd name="T32" fmla="*/ 56 w 68"/>
                <a:gd name="T33" fmla="*/ 36 h 56"/>
                <a:gd name="T34" fmla="*/ 56 w 68"/>
                <a:gd name="T35" fmla="*/ 40 h 56"/>
                <a:gd name="T36" fmla="*/ 56 w 68"/>
                <a:gd name="T37" fmla="*/ 42 h 56"/>
                <a:gd name="T38" fmla="*/ 54 w 68"/>
                <a:gd name="T39" fmla="*/ 48 h 56"/>
                <a:gd name="T40" fmla="*/ 54 w 68"/>
                <a:gd name="T41" fmla="*/ 44 h 56"/>
                <a:gd name="T42" fmla="*/ 52 w 68"/>
                <a:gd name="T43" fmla="*/ 42 h 56"/>
                <a:gd name="T44" fmla="*/ 52 w 68"/>
                <a:gd name="T45" fmla="*/ 48 h 56"/>
                <a:gd name="T46" fmla="*/ 54 w 68"/>
                <a:gd name="T47" fmla="*/ 52 h 56"/>
                <a:gd name="T48" fmla="*/ 52 w 68"/>
                <a:gd name="T49" fmla="*/ 56 h 56"/>
                <a:gd name="T50" fmla="*/ 48 w 68"/>
                <a:gd name="T51" fmla="*/ 54 h 56"/>
                <a:gd name="T52" fmla="*/ 42 w 68"/>
                <a:gd name="T53" fmla="*/ 50 h 56"/>
                <a:gd name="T54" fmla="*/ 44 w 68"/>
                <a:gd name="T55" fmla="*/ 44 h 56"/>
                <a:gd name="T56" fmla="*/ 44 w 68"/>
                <a:gd name="T57" fmla="*/ 42 h 56"/>
                <a:gd name="T58" fmla="*/ 42 w 68"/>
                <a:gd name="T59" fmla="*/ 38 h 56"/>
                <a:gd name="T60" fmla="*/ 40 w 68"/>
                <a:gd name="T61" fmla="*/ 38 h 56"/>
                <a:gd name="T62" fmla="*/ 38 w 68"/>
                <a:gd name="T63" fmla="*/ 40 h 56"/>
                <a:gd name="T64" fmla="*/ 34 w 68"/>
                <a:gd name="T65" fmla="*/ 42 h 56"/>
                <a:gd name="T66" fmla="*/ 30 w 68"/>
                <a:gd name="T67" fmla="*/ 46 h 56"/>
                <a:gd name="T68" fmla="*/ 28 w 68"/>
                <a:gd name="T69" fmla="*/ 46 h 56"/>
                <a:gd name="T70" fmla="*/ 26 w 68"/>
                <a:gd name="T71" fmla="*/ 48 h 56"/>
                <a:gd name="T72" fmla="*/ 24 w 68"/>
                <a:gd name="T73" fmla="*/ 48 h 56"/>
                <a:gd name="T74" fmla="*/ 24 w 68"/>
                <a:gd name="T75" fmla="*/ 44 h 56"/>
                <a:gd name="T76" fmla="*/ 26 w 68"/>
                <a:gd name="T77" fmla="*/ 40 h 56"/>
                <a:gd name="T78" fmla="*/ 20 w 68"/>
                <a:gd name="T79" fmla="*/ 38 h 56"/>
                <a:gd name="T80" fmla="*/ 12 w 68"/>
                <a:gd name="T81" fmla="*/ 32 h 56"/>
                <a:gd name="T82" fmla="*/ 14 w 68"/>
                <a:gd name="T83" fmla="*/ 26 h 56"/>
                <a:gd name="T84" fmla="*/ 8 w 68"/>
                <a:gd name="T85" fmla="*/ 20 h 56"/>
                <a:gd name="T86" fmla="*/ 8 w 68"/>
                <a:gd name="T87" fmla="*/ 14 h 56"/>
                <a:gd name="T88" fmla="*/ 0 w 68"/>
                <a:gd name="T89" fmla="*/ 12 h 56"/>
                <a:gd name="T90" fmla="*/ 16 w 68"/>
                <a:gd name="T91" fmla="*/ 40 h 56"/>
                <a:gd name="T92" fmla="*/ 10 w 68"/>
                <a:gd name="T93" fmla="*/ 36 h 56"/>
                <a:gd name="T94" fmla="*/ 6 w 68"/>
                <a:gd name="T95" fmla="*/ 38 h 56"/>
                <a:gd name="T96" fmla="*/ 2 w 68"/>
                <a:gd name="T97" fmla="*/ 34 h 56"/>
                <a:gd name="T98" fmla="*/ 0 w 68"/>
                <a:gd name="T99" fmla="*/ 36 h 56"/>
                <a:gd name="T100" fmla="*/ 2 w 68"/>
                <a:gd name="T101" fmla="*/ 38 h 56"/>
                <a:gd name="T102" fmla="*/ 4 w 68"/>
                <a:gd name="T103" fmla="*/ 40 h 56"/>
                <a:gd name="T104" fmla="*/ 10 w 68"/>
                <a:gd name="T105" fmla="*/ 44 h 56"/>
                <a:gd name="T106" fmla="*/ 14 w 68"/>
                <a:gd name="T107" fmla="*/ 48 h 56"/>
                <a:gd name="T108" fmla="*/ 20 w 68"/>
                <a:gd name="T109" fmla="*/ 5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68" h="56">
                  <a:moveTo>
                    <a:pt x="0" y="12"/>
                  </a:moveTo>
                  <a:lnTo>
                    <a:pt x="0" y="10"/>
                  </a:lnTo>
                  <a:lnTo>
                    <a:pt x="4" y="8"/>
                  </a:lnTo>
                  <a:lnTo>
                    <a:pt x="12" y="12"/>
                  </a:lnTo>
                  <a:lnTo>
                    <a:pt x="16" y="12"/>
                  </a:lnTo>
                  <a:lnTo>
                    <a:pt x="22" y="14"/>
                  </a:lnTo>
                  <a:lnTo>
                    <a:pt x="22" y="10"/>
                  </a:lnTo>
                  <a:lnTo>
                    <a:pt x="20" y="8"/>
                  </a:lnTo>
                  <a:lnTo>
                    <a:pt x="18" y="6"/>
                  </a:lnTo>
                  <a:lnTo>
                    <a:pt x="18" y="2"/>
                  </a:lnTo>
                  <a:lnTo>
                    <a:pt x="22" y="2"/>
                  </a:lnTo>
                  <a:lnTo>
                    <a:pt x="28" y="6"/>
                  </a:lnTo>
                  <a:lnTo>
                    <a:pt x="28" y="10"/>
                  </a:lnTo>
                  <a:lnTo>
                    <a:pt x="34" y="10"/>
                  </a:lnTo>
                  <a:lnTo>
                    <a:pt x="36" y="8"/>
                  </a:lnTo>
                  <a:lnTo>
                    <a:pt x="40" y="6"/>
                  </a:lnTo>
                  <a:lnTo>
                    <a:pt x="44" y="0"/>
                  </a:lnTo>
                  <a:lnTo>
                    <a:pt x="46" y="2"/>
                  </a:lnTo>
                  <a:lnTo>
                    <a:pt x="50" y="8"/>
                  </a:lnTo>
                  <a:lnTo>
                    <a:pt x="50" y="10"/>
                  </a:lnTo>
                  <a:lnTo>
                    <a:pt x="52" y="14"/>
                  </a:lnTo>
                  <a:lnTo>
                    <a:pt x="56" y="16"/>
                  </a:lnTo>
                  <a:lnTo>
                    <a:pt x="56" y="18"/>
                  </a:lnTo>
                  <a:lnTo>
                    <a:pt x="60" y="20"/>
                  </a:lnTo>
                  <a:lnTo>
                    <a:pt x="62" y="20"/>
                  </a:lnTo>
                  <a:lnTo>
                    <a:pt x="66" y="22"/>
                  </a:lnTo>
                  <a:lnTo>
                    <a:pt x="68" y="24"/>
                  </a:lnTo>
                  <a:lnTo>
                    <a:pt x="66" y="24"/>
                  </a:lnTo>
                  <a:lnTo>
                    <a:pt x="64" y="26"/>
                  </a:lnTo>
                  <a:lnTo>
                    <a:pt x="60" y="26"/>
                  </a:lnTo>
                  <a:lnTo>
                    <a:pt x="56" y="28"/>
                  </a:lnTo>
                  <a:lnTo>
                    <a:pt x="56" y="32"/>
                  </a:lnTo>
                  <a:lnTo>
                    <a:pt x="58" y="34"/>
                  </a:lnTo>
                  <a:lnTo>
                    <a:pt x="56" y="36"/>
                  </a:lnTo>
                  <a:lnTo>
                    <a:pt x="56" y="38"/>
                  </a:lnTo>
                  <a:lnTo>
                    <a:pt x="56" y="40"/>
                  </a:lnTo>
                  <a:lnTo>
                    <a:pt x="56" y="40"/>
                  </a:lnTo>
                  <a:lnTo>
                    <a:pt x="56" y="42"/>
                  </a:lnTo>
                  <a:lnTo>
                    <a:pt x="56" y="46"/>
                  </a:lnTo>
                  <a:lnTo>
                    <a:pt x="54" y="48"/>
                  </a:lnTo>
                  <a:lnTo>
                    <a:pt x="54" y="46"/>
                  </a:lnTo>
                  <a:lnTo>
                    <a:pt x="54" y="44"/>
                  </a:lnTo>
                  <a:lnTo>
                    <a:pt x="54" y="42"/>
                  </a:lnTo>
                  <a:lnTo>
                    <a:pt x="52" y="42"/>
                  </a:lnTo>
                  <a:lnTo>
                    <a:pt x="52" y="46"/>
                  </a:lnTo>
                  <a:lnTo>
                    <a:pt x="52" y="48"/>
                  </a:lnTo>
                  <a:lnTo>
                    <a:pt x="52" y="50"/>
                  </a:lnTo>
                  <a:lnTo>
                    <a:pt x="54" y="52"/>
                  </a:lnTo>
                  <a:lnTo>
                    <a:pt x="54" y="56"/>
                  </a:lnTo>
                  <a:lnTo>
                    <a:pt x="52" y="56"/>
                  </a:lnTo>
                  <a:lnTo>
                    <a:pt x="50" y="56"/>
                  </a:lnTo>
                  <a:lnTo>
                    <a:pt x="48" y="54"/>
                  </a:lnTo>
                  <a:lnTo>
                    <a:pt x="46" y="54"/>
                  </a:lnTo>
                  <a:lnTo>
                    <a:pt x="42" y="50"/>
                  </a:lnTo>
                  <a:lnTo>
                    <a:pt x="46" y="46"/>
                  </a:lnTo>
                  <a:lnTo>
                    <a:pt x="44" y="44"/>
                  </a:lnTo>
                  <a:lnTo>
                    <a:pt x="44" y="44"/>
                  </a:lnTo>
                  <a:lnTo>
                    <a:pt x="44" y="42"/>
                  </a:lnTo>
                  <a:lnTo>
                    <a:pt x="44" y="40"/>
                  </a:lnTo>
                  <a:lnTo>
                    <a:pt x="42" y="38"/>
                  </a:lnTo>
                  <a:lnTo>
                    <a:pt x="40" y="38"/>
                  </a:lnTo>
                  <a:lnTo>
                    <a:pt x="40" y="38"/>
                  </a:lnTo>
                  <a:lnTo>
                    <a:pt x="40" y="38"/>
                  </a:lnTo>
                  <a:lnTo>
                    <a:pt x="38" y="40"/>
                  </a:lnTo>
                  <a:lnTo>
                    <a:pt x="36" y="40"/>
                  </a:lnTo>
                  <a:lnTo>
                    <a:pt x="34" y="42"/>
                  </a:lnTo>
                  <a:lnTo>
                    <a:pt x="32" y="42"/>
                  </a:lnTo>
                  <a:lnTo>
                    <a:pt x="30" y="46"/>
                  </a:lnTo>
                  <a:lnTo>
                    <a:pt x="28" y="46"/>
                  </a:lnTo>
                  <a:lnTo>
                    <a:pt x="28" y="46"/>
                  </a:lnTo>
                  <a:lnTo>
                    <a:pt x="28" y="48"/>
                  </a:lnTo>
                  <a:lnTo>
                    <a:pt x="26" y="48"/>
                  </a:lnTo>
                  <a:lnTo>
                    <a:pt x="24" y="48"/>
                  </a:lnTo>
                  <a:lnTo>
                    <a:pt x="24" y="48"/>
                  </a:lnTo>
                  <a:lnTo>
                    <a:pt x="24" y="46"/>
                  </a:lnTo>
                  <a:lnTo>
                    <a:pt x="24" y="44"/>
                  </a:lnTo>
                  <a:lnTo>
                    <a:pt x="24" y="42"/>
                  </a:lnTo>
                  <a:lnTo>
                    <a:pt x="26" y="40"/>
                  </a:lnTo>
                  <a:lnTo>
                    <a:pt x="24" y="38"/>
                  </a:lnTo>
                  <a:lnTo>
                    <a:pt x="20" y="38"/>
                  </a:lnTo>
                  <a:lnTo>
                    <a:pt x="14" y="34"/>
                  </a:lnTo>
                  <a:lnTo>
                    <a:pt x="12" y="32"/>
                  </a:lnTo>
                  <a:lnTo>
                    <a:pt x="14" y="30"/>
                  </a:lnTo>
                  <a:lnTo>
                    <a:pt x="14" y="26"/>
                  </a:lnTo>
                  <a:lnTo>
                    <a:pt x="10" y="22"/>
                  </a:lnTo>
                  <a:lnTo>
                    <a:pt x="8" y="20"/>
                  </a:lnTo>
                  <a:lnTo>
                    <a:pt x="10" y="18"/>
                  </a:lnTo>
                  <a:lnTo>
                    <a:pt x="8" y="14"/>
                  </a:lnTo>
                  <a:lnTo>
                    <a:pt x="2" y="14"/>
                  </a:lnTo>
                  <a:lnTo>
                    <a:pt x="0" y="12"/>
                  </a:lnTo>
                  <a:close/>
                  <a:moveTo>
                    <a:pt x="20" y="48"/>
                  </a:moveTo>
                  <a:lnTo>
                    <a:pt x="16" y="40"/>
                  </a:lnTo>
                  <a:lnTo>
                    <a:pt x="12" y="40"/>
                  </a:lnTo>
                  <a:lnTo>
                    <a:pt x="10" y="36"/>
                  </a:lnTo>
                  <a:lnTo>
                    <a:pt x="8" y="36"/>
                  </a:lnTo>
                  <a:lnTo>
                    <a:pt x="6" y="38"/>
                  </a:lnTo>
                  <a:lnTo>
                    <a:pt x="4" y="34"/>
                  </a:lnTo>
                  <a:lnTo>
                    <a:pt x="2" y="34"/>
                  </a:lnTo>
                  <a:lnTo>
                    <a:pt x="0" y="36"/>
                  </a:lnTo>
                  <a:lnTo>
                    <a:pt x="0" y="36"/>
                  </a:lnTo>
                  <a:lnTo>
                    <a:pt x="0" y="36"/>
                  </a:lnTo>
                  <a:lnTo>
                    <a:pt x="2" y="38"/>
                  </a:lnTo>
                  <a:lnTo>
                    <a:pt x="4" y="38"/>
                  </a:lnTo>
                  <a:lnTo>
                    <a:pt x="4" y="40"/>
                  </a:lnTo>
                  <a:lnTo>
                    <a:pt x="4" y="42"/>
                  </a:lnTo>
                  <a:lnTo>
                    <a:pt x="10" y="44"/>
                  </a:lnTo>
                  <a:lnTo>
                    <a:pt x="10" y="46"/>
                  </a:lnTo>
                  <a:lnTo>
                    <a:pt x="14" y="48"/>
                  </a:lnTo>
                  <a:lnTo>
                    <a:pt x="18" y="48"/>
                  </a:lnTo>
                  <a:lnTo>
                    <a:pt x="20" y="50"/>
                  </a:lnTo>
                  <a:lnTo>
                    <a:pt x="20" y="48"/>
                  </a:lnTo>
                  <a:close/>
                </a:path>
              </a:pathLst>
            </a:custGeom>
            <a:grpFill/>
            <a:ln w="6350">
              <a:solidFill>
                <a:srgbClr val="545454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/>
              <a:endParaRPr lang="en-US" sz="3448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379" name="Austria">
              <a:extLst>
                <a:ext uri="{FF2B5EF4-FFF2-40B4-BE49-F238E27FC236}">
                  <a16:creationId xmlns:a16="http://schemas.microsoft.com/office/drawing/2014/main" id="{CC424D6E-DC92-4FD3-92EE-8F79D5183740}"/>
                </a:ext>
              </a:extLst>
            </p:cNvPr>
            <p:cNvSpPr>
              <a:spLocks/>
            </p:cNvSpPr>
            <p:nvPr/>
          </p:nvSpPr>
          <p:spPr bwMode="auto">
            <a:xfrm>
              <a:off x="6115139" y="3162145"/>
              <a:ext cx="164592" cy="76554"/>
            </a:xfrm>
            <a:custGeom>
              <a:avLst/>
              <a:gdLst>
                <a:gd name="T0" fmla="*/ 52 w 86"/>
                <a:gd name="T1" fmla="*/ 38 h 40"/>
                <a:gd name="T2" fmla="*/ 60 w 86"/>
                <a:gd name="T3" fmla="*/ 40 h 40"/>
                <a:gd name="T4" fmla="*/ 64 w 86"/>
                <a:gd name="T5" fmla="*/ 40 h 40"/>
                <a:gd name="T6" fmla="*/ 70 w 86"/>
                <a:gd name="T7" fmla="*/ 38 h 40"/>
                <a:gd name="T8" fmla="*/ 76 w 86"/>
                <a:gd name="T9" fmla="*/ 34 h 40"/>
                <a:gd name="T10" fmla="*/ 82 w 86"/>
                <a:gd name="T11" fmla="*/ 32 h 40"/>
                <a:gd name="T12" fmla="*/ 80 w 86"/>
                <a:gd name="T13" fmla="*/ 26 h 40"/>
                <a:gd name="T14" fmla="*/ 80 w 86"/>
                <a:gd name="T15" fmla="*/ 20 h 40"/>
                <a:gd name="T16" fmla="*/ 86 w 86"/>
                <a:gd name="T17" fmla="*/ 20 h 40"/>
                <a:gd name="T18" fmla="*/ 86 w 86"/>
                <a:gd name="T19" fmla="*/ 14 h 40"/>
                <a:gd name="T20" fmla="*/ 84 w 86"/>
                <a:gd name="T21" fmla="*/ 4 h 40"/>
                <a:gd name="T22" fmla="*/ 78 w 86"/>
                <a:gd name="T23" fmla="*/ 2 h 40"/>
                <a:gd name="T24" fmla="*/ 70 w 86"/>
                <a:gd name="T25" fmla="*/ 2 h 40"/>
                <a:gd name="T26" fmla="*/ 64 w 86"/>
                <a:gd name="T27" fmla="*/ 0 h 40"/>
                <a:gd name="T28" fmla="*/ 60 w 86"/>
                <a:gd name="T29" fmla="*/ 2 h 40"/>
                <a:gd name="T30" fmla="*/ 58 w 86"/>
                <a:gd name="T31" fmla="*/ 4 h 40"/>
                <a:gd name="T32" fmla="*/ 54 w 86"/>
                <a:gd name="T33" fmla="*/ 6 h 40"/>
                <a:gd name="T34" fmla="*/ 46 w 86"/>
                <a:gd name="T35" fmla="*/ 2 h 40"/>
                <a:gd name="T36" fmla="*/ 46 w 86"/>
                <a:gd name="T37" fmla="*/ 8 h 40"/>
                <a:gd name="T38" fmla="*/ 42 w 86"/>
                <a:gd name="T39" fmla="*/ 10 h 40"/>
                <a:gd name="T40" fmla="*/ 36 w 86"/>
                <a:gd name="T41" fmla="*/ 14 h 40"/>
                <a:gd name="T42" fmla="*/ 38 w 86"/>
                <a:gd name="T43" fmla="*/ 18 h 40"/>
                <a:gd name="T44" fmla="*/ 38 w 86"/>
                <a:gd name="T45" fmla="*/ 20 h 40"/>
                <a:gd name="T46" fmla="*/ 32 w 86"/>
                <a:gd name="T47" fmla="*/ 20 h 40"/>
                <a:gd name="T48" fmla="*/ 28 w 86"/>
                <a:gd name="T49" fmla="*/ 20 h 40"/>
                <a:gd name="T50" fmla="*/ 22 w 86"/>
                <a:gd name="T51" fmla="*/ 22 h 40"/>
                <a:gd name="T52" fmla="*/ 18 w 86"/>
                <a:gd name="T53" fmla="*/ 22 h 40"/>
                <a:gd name="T54" fmla="*/ 12 w 86"/>
                <a:gd name="T55" fmla="*/ 20 h 40"/>
                <a:gd name="T56" fmla="*/ 10 w 86"/>
                <a:gd name="T57" fmla="*/ 22 h 40"/>
                <a:gd name="T58" fmla="*/ 6 w 86"/>
                <a:gd name="T59" fmla="*/ 24 h 40"/>
                <a:gd name="T60" fmla="*/ 2 w 86"/>
                <a:gd name="T61" fmla="*/ 22 h 40"/>
                <a:gd name="T62" fmla="*/ 0 w 86"/>
                <a:gd name="T63" fmla="*/ 22 h 40"/>
                <a:gd name="T64" fmla="*/ 2 w 86"/>
                <a:gd name="T65" fmla="*/ 26 h 40"/>
                <a:gd name="T66" fmla="*/ 2 w 86"/>
                <a:gd name="T67" fmla="*/ 28 h 40"/>
                <a:gd name="T68" fmla="*/ 6 w 86"/>
                <a:gd name="T69" fmla="*/ 28 h 40"/>
                <a:gd name="T70" fmla="*/ 10 w 86"/>
                <a:gd name="T71" fmla="*/ 28 h 40"/>
                <a:gd name="T72" fmla="*/ 14 w 86"/>
                <a:gd name="T73" fmla="*/ 32 h 40"/>
                <a:gd name="T74" fmla="*/ 18 w 86"/>
                <a:gd name="T75" fmla="*/ 32 h 40"/>
                <a:gd name="T76" fmla="*/ 26 w 86"/>
                <a:gd name="T77" fmla="*/ 30 h 40"/>
                <a:gd name="T78" fmla="*/ 32 w 86"/>
                <a:gd name="T79" fmla="*/ 32 h 40"/>
                <a:gd name="T80" fmla="*/ 44 w 86"/>
                <a:gd name="T81" fmla="*/ 36 h 40"/>
                <a:gd name="T82" fmla="*/ 50 w 86"/>
                <a:gd name="T83" fmla="*/ 38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6" h="40">
                  <a:moveTo>
                    <a:pt x="50" y="38"/>
                  </a:moveTo>
                  <a:lnTo>
                    <a:pt x="52" y="38"/>
                  </a:lnTo>
                  <a:lnTo>
                    <a:pt x="58" y="38"/>
                  </a:lnTo>
                  <a:lnTo>
                    <a:pt x="60" y="40"/>
                  </a:lnTo>
                  <a:lnTo>
                    <a:pt x="62" y="40"/>
                  </a:lnTo>
                  <a:lnTo>
                    <a:pt x="64" y="40"/>
                  </a:lnTo>
                  <a:lnTo>
                    <a:pt x="68" y="38"/>
                  </a:lnTo>
                  <a:lnTo>
                    <a:pt x="70" y="38"/>
                  </a:lnTo>
                  <a:lnTo>
                    <a:pt x="70" y="38"/>
                  </a:lnTo>
                  <a:lnTo>
                    <a:pt x="76" y="34"/>
                  </a:lnTo>
                  <a:lnTo>
                    <a:pt x="80" y="34"/>
                  </a:lnTo>
                  <a:lnTo>
                    <a:pt x="82" y="32"/>
                  </a:lnTo>
                  <a:lnTo>
                    <a:pt x="80" y="28"/>
                  </a:lnTo>
                  <a:lnTo>
                    <a:pt x="80" y="26"/>
                  </a:lnTo>
                  <a:lnTo>
                    <a:pt x="82" y="24"/>
                  </a:lnTo>
                  <a:lnTo>
                    <a:pt x="80" y="20"/>
                  </a:lnTo>
                  <a:lnTo>
                    <a:pt x="80" y="20"/>
                  </a:lnTo>
                  <a:lnTo>
                    <a:pt x="86" y="20"/>
                  </a:lnTo>
                  <a:lnTo>
                    <a:pt x="86" y="18"/>
                  </a:lnTo>
                  <a:lnTo>
                    <a:pt x="86" y="14"/>
                  </a:lnTo>
                  <a:lnTo>
                    <a:pt x="84" y="8"/>
                  </a:lnTo>
                  <a:lnTo>
                    <a:pt x="84" y="4"/>
                  </a:lnTo>
                  <a:lnTo>
                    <a:pt x="80" y="4"/>
                  </a:lnTo>
                  <a:lnTo>
                    <a:pt x="78" y="2"/>
                  </a:lnTo>
                  <a:lnTo>
                    <a:pt x="74" y="2"/>
                  </a:lnTo>
                  <a:lnTo>
                    <a:pt x="70" y="2"/>
                  </a:lnTo>
                  <a:lnTo>
                    <a:pt x="68" y="0"/>
                  </a:lnTo>
                  <a:lnTo>
                    <a:pt x="64" y="0"/>
                  </a:lnTo>
                  <a:lnTo>
                    <a:pt x="60" y="0"/>
                  </a:lnTo>
                  <a:lnTo>
                    <a:pt x="60" y="2"/>
                  </a:lnTo>
                  <a:lnTo>
                    <a:pt x="58" y="2"/>
                  </a:lnTo>
                  <a:lnTo>
                    <a:pt x="58" y="4"/>
                  </a:lnTo>
                  <a:lnTo>
                    <a:pt x="54" y="4"/>
                  </a:lnTo>
                  <a:lnTo>
                    <a:pt x="54" y="6"/>
                  </a:lnTo>
                  <a:lnTo>
                    <a:pt x="48" y="2"/>
                  </a:lnTo>
                  <a:lnTo>
                    <a:pt x="46" y="2"/>
                  </a:lnTo>
                  <a:lnTo>
                    <a:pt x="46" y="4"/>
                  </a:lnTo>
                  <a:lnTo>
                    <a:pt x="46" y="8"/>
                  </a:lnTo>
                  <a:lnTo>
                    <a:pt x="44" y="8"/>
                  </a:lnTo>
                  <a:lnTo>
                    <a:pt x="42" y="10"/>
                  </a:lnTo>
                  <a:lnTo>
                    <a:pt x="40" y="10"/>
                  </a:lnTo>
                  <a:lnTo>
                    <a:pt x="36" y="14"/>
                  </a:lnTo>
                  <a:lnTo>
                    <a:pt x="36" y="16"/>
                  </a:lnTo>
                  <a:lnTo>
                    <a:pt x="38" y="18"/>
                  </a:lnTo>
                  <a:lnTo>
                    <a:pt x="40" y="20"/>
                  </a:lnTo>
                  <a:lnTo>
                    <a:pt x="38" y="20"/>
                  </a:lnTo>
                  <a:lnTo>
                    <a:pt x="36" y="20"/>
                  </a:lnTo>
                  <a:lnTo>
                    <a:pt x="32" y="20"/>
                  </a:lnTo>
                  <a:lnTo>
                    <a:pt x="30" y="20"/>
                  </a:lnTo>
                  <a:lnTo>
                    <a:pt x="28" y="20"/>
                  </a:lnTo>
                  <a:lnTo>
                    <a:pt x="24" y="22"/>
                  </a:lnTo>
                  <a:lnTo>
                    <a:pt x="22" y="22"/>
                  </a:lnTo>
                  <a:lnTo>
                    <a:pt x="20" y="22"/>
                  </a:lnTo>
                  <a:lnTo>
                    <a:pt x="18" y="22"/>
                  </a:lnTo>
                  <a:lnTo>
                    <a:pt x="16" y="22"/>
                  </a:lnTo>
                  <a:lnTo>
                    <a:pt x="12" y="20"/>
                  </a:lnTo>
                  <a:lnTo>
                    <a:pt x="10" y="22"/>
                  </a:lnTo>
                  <a:lnTo>
                    <a:pt x="10" y="22"/>
                  </a:lnTo>
                  <a:lnTo>
                    <a:pt x="10" y="24"/>
                  </a:lnTo>
                  <a:lnTo>
                    <a:pt x="6" y="24"/>
                  </a:lnTo>
                  <a:lnTo>
                    <a:pt x="4" y="22"/>
                  </a:lnTo>
                  <a:lnTo>
                    <a:pt x="2" y="22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2" y="24"/>
                  </a:lnTo>
                  <a:lnTo>
                    <a:pt x="2" y="26"/>
                  </a:lnTo>
                  <a:lnTo>
                    <a:pt x="2" y="26"/>
                  </a:lnTo>
                  <a:lnTo>
                    <a:pt x="2" y="28"/>
                  </a:lnTo>
                  <a:lnTo>
                    <a:pt x="4" y="28"/>
                  </a:lnTo>
                  <a:lnTo>
                    <a:pt x="6" y="28"/>
                  </a:lnTo>
                  <a:lnTo>
                    <a:pt x="8" y="30"/>
                  </a:lnTo>
                  <a:lnTo>
                    <a:pt x="10" y="28"/>
                  </a:lnTo>
                  <a:lnTo>
                    <a:pt x="12" y="28"/>
                  </a:lnTo>
                  <a:lnTo>
                    <a:pt x="14" y="32"/>
                  </a:lnTo>
                  <a:lnTo>
                    <a:pt x="14" y="30"/>
                  </a:lnTo>
                  <a:lnTo>
                    <a:pt x="18" y="32"/>
                  </a:lnTo>
                  <a:lnTo>
                    <a:pt x="24" y="28"/>
                  </a:lnTo>
                  <a:lnTo>
                    <a:pt x="26" y="30"/>
                  </a:lnTo>
                  <a:lnTo>
                    <a:pt x="32" y="30"/>
                  </a:lnTo>
                  <a:lnTo>
                    <a:pt x="32" y="32"/>
                  </a:lnTo>
                  <a:lnTo>
                    <a:pt x="36" y="36"/>
                  </a:lnTo>
                  <a:lnTo>
                    <a:pt x="44" y="36"/>
                  </a:lnTo>
                  <a:lnTo>
                    <a:pt x="48" y="36"/>
                  </a:lnTo>
                  <a:lnTo>
                    <a:pt x="50" y="38"/>
                  </a:lnTo>
                  <a:lnTo>
                    <a:pt x="50" y="38"/>
                  </a:lnTo>
                  <a:close/>
                </a:path>
              </a:pathLst>
            </a:custGeom>
            <a:grpFill/>
            <a:ln w="6350">
              <a:solidFill>
                <a:srgbClr val="545454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/>
              <a:endParaRPr lang="en-US" sz="3448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380" name="Armenia">
              <a:extLst>
                <a:ext uri="{FF2B5EF4-FFF2-40B4-BE49-F238E27FC236}">
                  <a16:creationId xmlns:a16="http://schemas.microsoft.com/office/drawing/2014/main" id="{DD42FD44-1030-4CB3-A506-D68D5FD04780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6855" y="3376497"/>
              <a:ext cx="84210" cy="68899"/>
            </a:xfrm>
            <a:custGeom>
              <a:avLst/>
              <a:gdLst>
                <a:gd name="T0" fmla="*/ 0 w 44"/>
                <a:gd name="T1" fmla="*/ 2 h 36"/>
                <a:gd name="T2" fmla="*/ 4 w 44"/>
                <a:gd name="T3" fmla="*/ 0 h 36"/>
                <a:gd name="T4" fmla="*/ 10 w 44"/>
                <a:gd name="T5" fmla="*/ 0 h 36"/>
                <a:gd name="T6" fmla="*/ 10 w 44"/>
                <a:gd name="T7" fmla="*/ 0 h 36"/>
                <a:gd name="T8" fmla="*/ 18 w 44"/>
                <a:gd name="T9" fmla="*/ 0 h 36"/>
                <a:gd name="T10" fmla="*/ 20 w 44"/>
                <a:gd name="T11" fmla="*/ 2 h 36"/>
                <a:gd name="T12" fmla="*/ 26 w 44"/>
                <a:gd name="T13" fmla="*/ 2 h 36"/>
                <a:gd name="T14" fmla="*/ 28 w 44"/>
                <a:gd name="T15" fmla="*/ 6 h 36"/>
                <a:gd name="T16" fmla="*/ 26 w 44"/>
                <a:gd name="T17" fmla="*/ 8 h 36"/>
                <a:gd name="T18" fmla="*/ 28 w 44"/>
                <a:gd name="T19" fmla="*/ 10 h 36"/>
                <a:gd name="T20" fmla="*/ 32 w 44"/>
                <a:gd name="T21" fmla="*/ 14 h 36"/>
                <a:gd name="T22" fmla="*/ 32 w 44"/>
                <a:gd name="T23" fmla="*/ 18 h 36"/>
                <a:gd name="T24" fmla="*/ 30 w 44"/>
                <a:gd name="T25" fmla="*/ 20 h 36"/>
                <a:gd name="T26" fmla="*/ 32 w 44"/>
                <a:gd name="T27" fmla="*/ 22 h 36"/>
                <a:gd name="T28" fmla="*/ 38 w 44"/>
                <a:gd name="T29" fmla="*/ 26 h 36"/>
                <a:gd name="T30" fmla="*/ 42 w 44"/>
                <a:gd name="T31" fmla="*/ 26 h 36"/>
                <a:gd name="T32" fmla="*/ 44 w 44"/>
                <a:gd name="T33" fmla="*/ 28 h 36"/>
                <a:gd name="T34" fmla="*/ 42 w 44"/>
                <a:gd name="T35" fmla="*/ 30 h 36"/>
                <a:gd name="T36" fmla="*/ 42 w 44"/>
                <a:gd name="T37" fmla="*/ 32 h 36"/>
                <a:gd name="T38" fmla="*/ 42 w 44"/>
                <a:gd name="T39" fmla="*/ 34 h 36"/>
                <a:gd name="T40" fmla="*/ 42 w 44"/>
                <a:gd name="T41" fmla="*/ 36 h 36"/>
                <a:gd name="T42" fmla="*/ 38 w 44"/>
                <a:gd name="T43" fmla="*/ 36 h 36"/>
                <a:gd name="T44" fmla="*/ 34 w 44"/>
                <a:gd name="T45" fmla="*/ 28 h 36"/>
                <a:gd name="T46" fmla="*/ 30 w 44"/>
                <a:gd name="T47" fmla="*/ 28 h 36"/>
                <a:gd name="T48" fmla="*/ 28 w 44"/>
                <a:gd name="T49" fmla="*/ 24 h 36"/>
                <a:gd name="T50" fmla="*/ 26 w 44"/>
                <a:gd name="T51" fmla="*/ 24 h 36"/>
                <a:gd name="T52" fmla="*/ 24 w 44"/>
                <a:gd name="T53" fmla="*/ 26 h 36"/>
                <a:gd name="T54" fmla="*/ 22 w 44"/>
                <a:gd name="T55" fmla="*/ 22 h 36"/>
                <a:gd name="T56" fmla="*/ 20 w 44"/>
                <a:gd name="T57" fmla="*/ 22 h 36"/>
                <a:gd name="T58" fmla="*/ 18 w 44"/>
                <a:gd name="T59" fmla="*/ 24 h 36"/>
                <a:gd name="T60" fmla="*/ 16 w 44"/>
                <a:gd name="T61" fmla="*/ 22 h 36"/>
                <a:gd name="T62" fmla="*/ 14 w 44"/>
                <a:gd name="T63" fmla="*/ 20 h 36"/>
                <a:gd name="T64" fmla="*/ 12 w 44"/>
                <a:gd name="T65" fmla="*/ 20 h 36"/>
                <a:gd name="T66" fmla="*/ 8 w 44"/>
                <a:gd name="T67" fmla="*/ 20 h 36"/>
                <a:gd name="T68" fmla="*/ 4 w 44"/>
                <a:gd name="T69" fmla="*/ 18 h 36"/>
                <a:gd name="T70" fmla="*/ 4 w 44"/>
                <a:gd name="T71" fmla="*/ 12 h 36"/>
                <a:gd name="T72" fmla="*/ 6 w 44"/>
                <a:gd name="T73" fmla="*/ 8 h 36"/>
                <a:gd name="T74" fmla="*/ 4 w 44"/>
                <a:gd name="T75" fmla="*/ 6 h 36"/>
                <a:gd name="T76" fmla="*/ 2 w 44"/>
                <a:gd name="T77" fmla="*/ 6 h 36"/>
                <a:gd name="T78" fmla="*/ 2 w 44"/>
                <a:gd name="T79" fmla="*/ 4 h 36"/>
                <a:gd name="T80" fmla="*/ 0 w 44"/>
                <a:gd name="T81" fmla="*/ 2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4" h="36">
                  <a:moveTo>
                    <a:pt x="0" y="2"/>
                  </a:moveTo>
                  <a:lnTo>
                    <a:pt x="4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8" y="0"/>
                  </a:lnTo>
                  <a:lnTo>
                    <a:pt x="20" y="2"/>
                  </a:lnTo>
                  <a:lnTo>
                    <a:pt x="26" y="2"/>
                  </a:lnTo>
                  <a:lnTo>
                    <a:pt x="28" y="6"/>
                  </a:lnTo>
                  <a:lnTo>
                    <a:pt x="26" y="8"/>
                  </a:lnTo>
                  <a:lnTo>
                    <a:pt x="28" y="10"/>
                  </a:lnTo>
                  <a:lnTo>
                    <a:pt x="32" y="14"/>
                  </a:lnTo>
                  <a:lnTo>
                    <a:pt x="32" y="18"/>
                  </a:lnTo>
                  <a:lnTo>
                    <a:pt x="30" y="20"/>
                  </a:lnTo>
                  <a:lnTo>
                    <a:pt x="32" y="22"/>
                  </a:lnTo>
                  <a:lnTo>
                    <a:pt x="38" y="26"/>
                  </a:lnTo>
                  <a:lnTo>
                    <a:pt x="42" y="26"/>
                  </a:lnTo>
                  <a:lnTo>
                    <a:pt x="44" y="28"/>
                  </a:lnTo>
                  <a:lnTo>
                    <a:pt x="42" y="30"/>
                  </a:lnTo>
                  <a:lnTo>
                    <a:pt x="42" y="32"/>
                  </a:lnTo>
                  <a:lnTo>
                    <a:pt x="42" y="34"/>
                  </a:lnTo>
                  <a:lnTo>
                    <a:pt x="42" y="36"/>
                  </a:lnTo>
                  <a:lnTo>
                    <a:pt x="38" y="36"/>
                  </a:lnTo>
                  <a:lnTo>
                    <a:pt x="34" y="28"/>
                  </a:lnTo>
                  <a:lnTo>
                    <a:pt x="30" y="28"/>
                  </a:lnTo>
                  <a:lnTo>
                    <a:pt x="28" y="24"/>
                  </a:lnTo>
                  <a:lnTo>
                    <a:pt x="26" y="24"/>
                  </a:lnTo>
                  <a:lnTo>
                    <a:pt x="24" y="26"/>
                  </a:lnTo>
                  <a:lnTo>
                    <a:pt x="22" y="22"/>
                  </a:lnTo>
                  <a:lnTo>
                    <a:pt x="20" y="22"/>
                  </a:lnTo>
                  <a:lnTo>
                    <a:pt x="18" y="24"/>
                  </a:lnTo>
                  <a:lnTo>
                    <a:pt x="16" y="22"/>
                  </a:lnTo>
                  <a:lnTo>
                    <a:pt x="14" y="20"/>
                  </a:lnTo>
                  <a:lnTo>
                    <a:pt x="12" y="20"/>
                  </a:lnTo>
                  <a:lnTo>
                    <a:pt x="8" y="20"/>
                  </a:lnTo>
                  <a:lnTo>
                    <a:pt x="4" y="18"/>
                  </a:lnTo>
                  <a:lnTo>
                    <a:pt x="4" y="12"/>
                  </a:lnTo>
                  <a:lnTo>
                    <a:pt x="6" y="8"/>
                  </a:lnTo>
                  <a:lnTo>
                    <a:pt x="4" y="6"/>
                  </a:lnTo>
                  <a:lnTo>
                    <a:pt x="2" y="6"/>
                  </a:lnTo>
                  <a:lnTo>
                    <a:pt x="2" y="4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6350">
              <a:solidFill>
                <a:srgbClr val="545454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/>
              <a:endParaRPr lang="en-US" sz="3448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381" name="Angola">
              <a:extLst>
                <a:ext uri="{FF2B5EF4-FFF2-40B4-BE49-F238E27FC236}">
                  <a16:creationId xmlns:a16="http://schemas.microsoft.com/office/drawing/2014/main" id="{22BA3940-7F31-48D9-9391-863E97070066}"/>
                </a:ext>
              </a:extLst>
            </p:cNvPr>
            <p:cNvSpPr>
              <a:spLocks/>
            </p:cNvSpPr>
            <p:nvPr/>
          </p:nvSpPr>
          <p:spPr bwMode="auto">
            <a:xfrm>
              <a:off x="6184038" y="4563090"/>
              <a:ext cx="294735" cy="290907"/>
            </a:xfrm>
            <a:custGeom>
              <a:avLst/>
              <a:gdLst>
                <a:gd name="T0" fmla="*/ 140 w 154"/>
                <a:gd name="T1" fmla="*/ 144 h 152"/>
                <a:gd name="T2" fmla="*/ 132 w 154"/>
                <a:gd name="T3" fmla="*/ 138 h 152"/>
                <a:gd name="T4" fmla="*/ 126 w 154"/>
                <a:gd name="T5" fmla="*/ 132 h 152"/>
                <a:gd name="T6" fmla="*/ 152 w 154"/>
                <a:gd name="T7" fmla="*/ 88 h 152"/>
                <a:gd name="T8" fmla="*/ 152 w 154"/>
                <a:gd name="T9" fmla="*/ 80 h 152"/>
                <a:gd name="T10" fmla="*/ 152 w 154"/>
                <a:gd name="T11" fmla="*/ 66 h 152"/>
                <a:gd name="T12" fmla="*/ 148 w 154"/>
                <a:gd name="T13" fmla="*/ 66 h 152"/>
                <a:gd name="T14" fmla="*/ 142 w 154"/>
                <a:gd name="T15" fmla="*/ 68 h 152"/>
                <a:gd name="T16" fmla="*/ 136 w 154"/>
                <a:gd name="T17" fmla="*/ 66 h 152"/>
                <a:gd name="T18" fmla="*/ 132 w 154"/>
                <a:gd name="T19" fmla="*/ 68 h 152"/>
                <a:gd name="T20" fmla="*/ 132 w 154"/>
                <a:gd name="T21" fmla="*/ 62 h 152"/>
                <a:gd name="T22" fmla="*/ 132 w 154"/>
                <a:gd name="T23" fmla="*/ 56 h 152"/>
                <a:gd name="T24" fmla="*/ 130 w 154"/>
                <a:gd name="T25" fmla="*/ 50 h 152"/>
                <a:gd name="T26" fmla="*/ 128 w 154"/>
                <a:gd name="T27" fmla="*/ 46 h 152"/>
                <a:gd name="T28" fmla="*/ 126 w 154"/>
                <a:gd name="T29" fmla="*/ 42 h 152"/>
                <a:gd name="T30" fmla="*/ 126 w 154"/>
                <a:gd name="T31" fmla="*/ 32 h 152"/>
                <a:gd name="T32" fmla="*/ 126 w 154"/>
                <a:gd name="T33" fmla="*/ 26 h 152"/>
                <a:gd name="T34" fmla="*/ 128 w 154"/>
                <a:gd name="T35" fmla="*/ 18 h 152"/>
                <a:gd name="T36" fmla="*/ 114 w 154"/>
                <a:gd name="T37" fmla="*/ 14 h 152"/>
                <a:gd name="T38" fmla="*/ 96 w 154"/>
                <a:gd name="T39" fmla="*/ 18 h 152"/>
                <a:gd name="T40" fmla="*/ 96 w 154"/>
                <a:gd name="T41" fmla="*/ 26 h 152"/>
                <a:gd name="T42" fmla="*/ 80 w 154"/>
                <a:gd name="T43" fmla="*/ 26 h 152"/>
                <a:gd name="T44" fmla="*/ 72 w 154"/>
                <a:gd name="T45" fmla="*/ 22 h 152"/>
                <a:gd name="T46" fmla="*/ 68 w 154"/>
                <a:gd name="T47" fmla="*/ 16 h 152"/>
                <a:gd name="T48" fmla="*/ 66 w 154"/>
                <a:gd name="T49" fmla="*/ 8 h 152"/>
                <a:gd name="T50" fmla="*/ 64 w 154"/>
                <a:gd name="T51" fmla="*/ 4 h 152"/>
                <a:gd name="T52" fmla="*/ 42 w 154"/>
                <a:gd name="T53" fmla="*/ 0 h 152"/>
                <a:gd name="T54" fmla="*/ 30 w 154"/>
                <a:gd name="T55" fmla="*/ 0 h 152"/>
                <a:gd name="T56" fmla="*/ 20 w 154"/>
                <a:gd name="T57" fmla="*/ 0 h 152"/>
                <a:gd name="T58" fmla="*/ 14 w 154"/>
                <a:gd name="T59" fmla="*/ 2 h 152"/>
                <a:gd name="T60" fmla="*/ 10 w 154"/>
                <a:gd name="T61" fmla="*/ 4 h 152"/>
                <a:gd name="T62" fmla="*/ 18 w 154"/>
                <a:gd name="T63" fmla="*/ 26 h 152"/>
                <a:gd name="T64" fmla="*/ 20 w 154"/>
                <a:gd name="T65" fmla="*/ 42 h 152"/>
                <a:gd name="T66" fmla="*/ 26 w 154"/>
                <a:gd name="T67" fmla="*/ 60 h 152"/>
                <a:gd name="T68" fmla="*/ 22 w 154"/>
                <a:gd name="T69" fmla="*/ 84 h 152"/>
                <a:gd name="T70" fmla="*/ 10 w 154"/>
                <a:gd name="T71" fmla="*/ 96 h 152"/>
                <a:gd name="T72" fmla="*/ 4 w 154"/>
                <a:gd name="T73" fmla="*/ 116 h 152"/>
                <a:gd name="T74" fmla="*/ 0 w 154"/>
                <a:gd name="T75" fmla="*/ 132 h 152"/>
                <a:gd name="T76" fmla="*/ 0 w 154"/>
                <a:gd name="T77" fmla="*/ 144 h 152"/>
                <a:gd name="T78" fmla="*/ 4 w 154"/>
                <a:gd name="T79" fmla="*/ 142 h 152"/>
                <a:gd name="T80" fmla="*/ 10 w 154"/>
                <a:gd name="T81" fmla="*/ 144 h 152"/>
                <a:gd name="T82" fmla="*/ 18 w 154"/>
                <a:gd name="T83" fmla="*/ 140 h 152"/>
                <a:gd name="T84" fmla="*/ 22 w 154"/>
                <a:gd name="T85" fmla="*/ 140 h 152"/>
                <a:gd name="T86" fmla="*/ 24 w 154"/>
                <a:gd name="T87" fmla="*/ 142 h 152"/>
                <a:gd name="T88" fmla="*/ 32 w 154"/>
                <a:gd name="T89" fmla="*/ 144 h 152"/>
                <a:gd name="T90" fmla="*/ 82 w 154"/>
                <a:gd name="T91" fmla="*/ 144 h 152"/>
                <a:gd name="T92" fmla="*/ 86 w 154"/>
                <a:gd name="T93" fmla="*/ 150 h 152"/>
                <a:gd name="T94" fmla="*/ 94 w 154"/>
                <a:gd name="T95" fmla="*/ 150 h 152"/>
                <a:gd name="T96" fmla="*/ 102 w 154"/>
                <a:gd name="T97" fmla="*/ 150 h 152"/>
                <a:gd name="T98" fmla="*/ 106 w 154"/>
                <a:gd name="T99" fmla="*/ 150 h 152"/>
                <a:gd name="T100" fmla="*/ 114 w 154"/>
                <a:gd name="T101" fmla="*/ 152 h 152"/>
                <a:gd name="T102" fmla="*/ 118 w 154"/>
                <a:gd name="T103" fmla="*/ 152 h 152"/>
                <a:gd name="T104" fmla="*/ 120 w 154"/>
                <a:gd name="T105" fmla="*/ 152 h 152"/>
                <a:gd name="T106" fmla="*/ 142 w 154"/>
                <a:gd name="T107" fmla="*/ 148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4" h="152">
                  <a:moveTo>
                    <a:pt x="142" y="148"/>
                  </a:moveTo>
                  <a:lnTo>
                    <a:pt x="142" y="146"/>
                  </a:lnTo>
                  <a:lnTo>
                    <a:pt x="142" y="146"/>
                  </a:lnTo>
                  <a:lnTo>
                    <a:pt x="140" y="144"/>
                  </a:lnTo>
                  <a:lnTo>
                    <a:pt x="138" y="144"/>
                  </a:lnTo>
                  <a:lnTo>
                    <a:pt x="136" y="142"/>
                  </a:lnTo>
                  <a:lnTo>
                    <a:pt x="134" y="140"/>
                  </a:lnTo>
                  <a:lnTo>
                    <a:pt x="132" y="138"/>
                  </a:lnTo>
                  <a:lnTo>
                    <a:pt x="130" y="138"/>
                  </a:lnTo>
                  <a:lnTo>
                    <a:pt x="130" y="136"/>
                  </a:lnTo>
                  <a:lnTo>
                    <a:pt x="128" y="134"/>
                  </a:lnTo>
                  <a:lnTo>
                    <a:pt x="126" y="132"/>
                  </a:lnTo>
                  <a:lnTo>
                    <a:pt x="126" y="130"/>
                  </a:lnTo>
                  <a:lnTo>
                    <a:pt x="128" y="90"/>
                  </a:lnTo>
                  <a:lnTo>
                    <a:pt x="154" y="90"/>
                  </a:lnTo>
                  <a:lnTo>
                    <a:pt x="152" y="88"/>
                  </a:lnTo>
                  <a:lnTo>
                    <a:pt x="154" y="84"/>
                  </a:lnTo>
                  <a:lnTo>
                    <a:pt x="154" y="84"/>
                  </a:lnTo>
                  <a:lnTo>
                    <a:pt x="154" y="82"/>
                  </a:lnTo>
                  <a:lnTo>
                    <a:pt x="152" y="80"/>
                  </a:lnTo>
                  <a:lnTo>
                    <a:pt x="152" y="76"/>
                  </a:lnTo>
                  <a:lnTo>
                    <a:pt x="152" y="72"/>
                  </a:lnTo>
                  <a:lnTo>
                    <a:pt x="152" y="68"/>
                  </a:lnTo>
                  <a:lnTo>
                    <a:pt x="152" y="66"/>
                  </a:lnTo>
                  <a:lnTo>
                    <a:pt x="152" y="66"/>
                  </a:lnTo>
                  <a:lnTo>
                    <a:pt x="152" y="64"/>
                  </a:lnTo>
                  <a:lnTo>
                    <a:pt x="150" y="66"/>
                  </a:lnTo>
                  <a:lnTo>
                    <a:pt x="148" y="66"/>
                  </a:lnTo>
                  <a:lnTo>
                    <a:pt x="146" y="66"/>
                  </a:lnTo>
                  <a:lnTo>
                    <a:pt x="146" y="68"/>
                  </a:lnTo>
                  <a:lnTo>
                    <a:pt x="144" y="68"/>
                  </a:lnTo>
                  <a:lnTo>
                    <a:pt x="142" y="68"/>
                  </a:lnTo>
                  <a:lnTo>
                    <a:pt x="140" y="68"/>
                  </a:lnTo>
                  <a:lnTo>
                    <a:pt x="138" y="66"/>
                  </a:lnTo>
                  <a:lnTo>
                    <a:pt x="136" y="66"/>
                  </a:lnTo>
                  <a:lnTo>
                    <a:pt x="136" y="66"/>
                  </a:lnTo>
                  <a:lnTo>
                    <a:pt x="134" y="66"/>
                  </a:lnTo>
                  <a:lnTo>
                    <a:pt x="134" y="66"/>
                  </a:lnTo>
                  <a:lnTo>
                    <a:pt x="134" y="68"/>
                  </a:lnTo>
                  <a:lnTo>
                    <a:pt x="132" y="68"/>
                  </a:lnTo>
                  <a:lnTo>
                    <a:pt x="132" y="66"/>
                  </a:lnTo>
                  <a:lnTo>
                    <a:pt x="132" y="64"/>
                  </a:lnTo>
                  <a:lnTo>
                    <a:pt x="132" y="64"/>
                  </a:lnTo>
                  <a:lnTo>
                    <a:pt x="132" y="62"/>
                  </a:lnTo>
                  <a:lnTo>
                    <a:pt x="132" y="60"/>
                  </a:lnTo>
                  <a:lnTo>
                    <a:pt x="132" y="60"/>
                  </a:lnTo>
                  <a:lnTo>
                    <a:pt x="130" y="58"/>
                  </a:lnTo>
                  <a:lnTo>
                    <a:pt x="132" y="56"/>
                  </a:lnTo>
                  <a:lnTo>
                    <a:pt x="132" y="54"/>
                  </a:lnTo>
                  <a:lnTo>
                    <a:pt x="130" y="54"/>
                  </a:lnTo>
                  <a:lnTo>
                    <a:pt x="130" y="52"/>
                  </a:lnTo>
                  <a:lnTo>
                    <a:pt x="130" y="50"/>
                  </a:lnTo>
                  <a:lnTo>
                    <a:pt x="130" y="48"/>
                  </a:lnTo>
                  <a:lnTo>
                    <a:pt x="128" y="48"/>
                  </a:lnTo>
                  <a:lnTo>
                    <a:pt x="128" y="48"/>
                  </a:lnTo>
                  <a:lnTo>
                    <a:pt x="128" y="46"/>
                  </a:lnTo>
                  <a:lnTo>
                    <a:pt x="128" y="46"/>
                  </a:lnTo>
                  <a:lnTo>
                    <a:pt x="126" y="44"/>
                  </a:lnTo>
                  <a:lnTo>
                    <a:pt x="126" y="42"/>
                  </a:lnTo>
                  <a:lnTo>
                    <a:pt x="126" y="42"/>
                  </a:lnTo>
                  <a:lnTo>
                    <a:pt x="126" y="40"/>
                  </a:lnTo>
                  <a:lnTo>
                    <a:pt x="126" y="34"/>
                  </a:lnTo>
                  <a:lnTo>
                    <a:pt x="126" y="34"/>
                  </a:lnTo>
                  <a:lnTo>
                    <a:pt x="126" y="32"/>
                  </a:lnTo>
                  <a:lnTo>
                    <a:pt x="126" y="32"/>
                  </a:lnTo>
                  <a:lnTo>
                    <a:pt x="126" y="30"/>
                  </a:lnTo>
                  <a:lnTo>
                    <a:pt x="126" y="28"/>
                  </a:lnTo>
                  <a:lnTo>
                    <a:pt x="126" y="26"/>
                  </a:lnTo>
                  <a:lnTo>
                    <a:pt x="128" y="24"/>
                  </a:lnTo>
                  <a:lnTo>
                    <a:pt x="128" y="22"/>
                  </a:lnTo>
                  <a:lnTo>
                    <a:pt x="128" y="20"/>
                  </a:lnTo>
                  <a:lnTo>
                    <a:pt x="128" y="18"/>
                  </a:lnTo>
                  <a:lnTo>
                    <a:pt x="112" y="18"/>
                  </a:lnTo>
                  <a:lnTo>
                    <a:pt x="112" y="16"/>
                  </a:lnTo>
                  <a:lnTo>
                    <a:pt x="114" y="14"/>
                  </a:lnTo>
                  <a:lnTo>
                    <a:pt x="114" y="14"/>
                  </a:lnTo>
                  <a:lnTo>
                    <a:pt x="110" y="12"/>
                  </a:lnTo>
                  <a:lnTo>
                    <a:pt x="110" y="14"/>
                  </a:lnTo>
                  <a:lnTo>
                    <a:pt x="98" y="14"/>
                  </a:lnTo>
                  <a:lnTo>
                    <a:pt x="96" y="18"/>
                  </a:lnTo>
                  <a:lnTo>
                    <a:pt x="96" y="20"/>
                  </a:lnTo>
                  <a:lnTo>
                    <a:pt x="94" y="20"/>
                  </a:lnTo>
                  <a:lnTo>
                    <a:pt x="96" y="22"/>
                  </a:lnTo>
                  <a:lnTo>
                    <a:pt x="96" y="26"/>
                  </a:lnTo>
                  <a:lnTo>
                    <a:pt x="86" y="26"/>
                  </a:lnTo>
                  <a:lnTo>
                    <a:pt x="84" y="28"/>
                  </a:lnTo>
                  <a:lnTo>
                    <a:pt x="80" y="28"/>
                  </a:lnTo>
                  <a:lnTo>
                    <a:pt x="80" y="26"/>
                  </a:lnTo>
                  <a:lnTo>
                    <a:pt x="76" y="28"/>
                  </a:lnTo>
                  <a:lnTo>
                    <a:pt x="74" y="28"/>
                  </a:lnTo>
                  <a:lnTo>
                    <a:pt x="72" y="26"/>
                  </a:lnTo>
                  <a:lnTo>
                    <a:pt x="72" y="22"/>
                  </a:lnTo>
                  <a:lnTo>
                    <a:pt x="70" y="20"/>
                  </a:lnTo>
                  <a:lnTo>
                    <a:pt x="68" y="18"/>
                  </a:lnTo>
                  <a:lnTo>
                    <a:pt x="68" y="18"/>
                  </a:lnTo>
                  <a:lnTo>
                    <a:pt x="68" y="16"/>
                  </a:lnTo>
                  <a:lnTo>
                    <a:pt x="66" y="16"/>
                  </a:lnTo>
                  <a:lnTo>
                    <a:pt x="66" y="12"/>
                  </a:lnTo>
                  <a:lnTo>
                    <a:pt x="66" y="10"/>
                  </a:lnTo>
                  <a:lnTo>
                    <a:pt x="66" y="8"/>
                  </a:lnTo>
                  <a:lnTo>
                    <a:pt x="66" y="8"/>
                  </a:lnTo>
                  <a:lnTo>
                    <a:pt x="66" y="6"/>
                  </a:lnTo>
                  <a:lnTo>
                    <a:pt x="64" y="4"/>
                  </a:lnTo>
                  <a:lnTo>
                    <a:pt x="64" y="4"/>
                  </a:lnTo>
                  <a:lnTo>
                    <a:pt x="64" y="2"/>
                  </a:lnTo>
                  <a:lnTo>
                    <a:pt x="64" y="0"/>
                  </a:lnTo>
                  <a:lnTo>
                    <a:pt x="52" y="0"/>
                  </a:lnTo>
                  <a:lnTo>
                    <a:pt x="42" y="0"/>
                  </a:lnTo>
                  <a:lnTo>
                    <a:pt x="38" y="2"/>
                  </a:lnTo>
                  <a:lnTo>
                    <a:pt x="34" y="0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26" y="0"/>
                  </a:lnTo>
                  <a:lnTo>
                    <a:pt x="24" y="0"/>
                  </a:lnTo>
                  <a:lnTo>
                    <a:pt x="22" y="0"/>
                  </a:lnTo>
                  <a:lnTo>
                    <a:pt x="20" y="0"/>
                  </a:lnTo>
                  <a:lnTo>
                    <a:pt x="18" y="2"/>
                  </a:lnTo>
                  <a:lnTo>
                    <a:pt x="16" y="2"/>
                  </a:lnTo>
                  <a:lnTo>
                    <a:pt x="16" y="2"/>
                  </a:lnTo>
                  <a:lnTo>
                    <a:pt x="14" y="2"/>
                  </a:lnTo>
                  <a:lnTo>
                    <a:pt x="14" y="2"/>
                  </a:lnTo>
                  <a:lnTo>
                    <a:pt x="14" y="2"/>
                  </a:lnTo>
                  <a:lnTo>
                    <a:pt x="14" y="2"/>
                  </a:lnTo>
                  <a:lnTo>
                    <a:pt x="10" y="4"/>
                  </a:lnTo>
                  <a:lnTo>
                    <a:pt x="12" y="6"/>
                  </a:lnTo>
                  <a:lnTo>
                    <a:pt x="12" y="8"/>
                  </a:lnTo>
                  <a:lnTo>
                    <a:pt x="18" y="16"/>
                  </a:lnTo>
                  <a:lnTo>
                    <a:pt x="18" y="26"/>
                  </a:lnTo>
                  <a:lnTo>
                    <a:pt x="22" y="30"/>
                  </a:lnTo>
                  <a:lnTo>
                    <a:pt x="22" y="36"/>
                  </a:lnTo>
                  <a:lnTo>
                    <a:pt x="18" y="40"/>
                  </a:lnTo>
                  <a:lnTo>
                    <a:pt x="20" y="42"/>
                  </a:lnTo>
                  <a:lnTo>
                    <a:pt x="20" y="46"/>
                  </a:lnTo>
                  <a:lnTo>
                    <a:pt x="22" y="48"/>
                  </a:lnTo>
                  <a:lnTo>
                    <a:pt x="22" y="52"/>
                  </a:lnTo>
                  <a:lnTo>
                    <a:pt x="26" y="60"/>
                  </a:lnTo>
                  <a:lnTo>
                    <a:pt x="26" y="62"/>
                  </a:lnTo>
                  <a:lnTo>
                    <a:pt x="28" y="64"/>
                  </a:lnTo>
                  <a:lnTo>
                    <a:pt x="28" y="74"/>
                  </a:lnTo>
                  <a:lnTo>
                    <a:pt x="22" y="84"/>
                  </a:lnTo>
                  <a:lnTo>
                    <a:pt x="22" y="84"/>
                  </a:lnTo>
                  <a:lnTo>
                    <a:pt x="16" y="88"/>
                  </a:lnTo>
                  <a:lnTo>
                    <a:pt x="16" y="90"/>
                  </a:lnTo>
                  <a:lnTo>
                    <a:pt x="10" y="96"/>
                  </a:lnTo>
                  <a:lnTo>
                    <a:pt x="8" y="100"/>
                  </a:lnTo>
                  <a:lnTo>
                    <a:pt x="8" y="102"/>
                  </a:lnTo>
                  <a:lnTo>
                    <a:pt x="8" y="112"/>
                  </a:lnTo>
                  <a:lnTo>
                    <a:pt x="4" y="116"/>
                  </a:lnTo>
                  <a:lnTo>
                    <a:pt x="4" y="120"/>
                  </a:lnTo>
                  <a:lnTo>
                    <a:pt x="0" y="124"/>
                  </a:lnTo>
                  <a:lnTo>
                    <a:pt x="0" y="128"/>
                  </a:lnTo>
                  <a:lnTo>
                    <a:pt x="0" y="132"/>
                  </a:lnTo>
                  <a:lnTo>
                    <a:pt x="0" y="138"/>
                  </a:lnTo>
                  <a:lnTo>
                    <a:pt x="0" y="142"/>
                  </a:lnTo>
                  <a:lnTo>
                    <a:pt x="0" y="144"/>
                  </a:lnTo>
                  <a:lnTo>
                    <a:pt x="0" y="144"/>
                  </a:lnTo>
                  <a:lnTo>
                    <a:pt x="2" y="144"/>
                  </a:lnTo>
                  <a:lnTo>
                    <a:pt x="2" y="144"/>
                  </a:lnTo>
                  <a:lnTo>
                    <a:pt x="4" y="144"/>
                  </a:lnTo>
                  <a:lnTo>
                    <a:pt x="4" y="142"/>
                  </a:lnTo>
                  <a:lnTo>
                    <a:pt x="4" y="142"/>
                  </a:lnTo>
                  <a:lnTo>
                    <a:pt x="8" y="142"/>
                  </a:lnTo>
                  <a:lnTo>
                    <a:pt x="10" y="144"/>
                  </a:lnTo>
                  <a:lnTo>
                    <a:pt x="10" y="144"/>
                  </a:lnTo>
                  <a:lnTo>
                    <a:pt x="10" y="142"/>
                  </a:lnTo>
                  <a:lnTo>
                    <a:pt x="14" y="138"/>
                  </a:lnTo>
                  <a:lnTo>
                    <a:pt x="16" y="138"/>
                  </a:lnTo>
                  <a:lnTo>
                    <a:pt x="18" y="140"/>
                  </a:lnTo>
                  <a:lnTo>
                    <a:pt x="18" y="140"/>
                  </a:lnTo>
                  <a:lnTo>
                    <a:pt x="18" y="138"/>
                  </a:lnTo>
                  <a:lnTo>
                    <a:pt x="20" y="138"/>
                  </a:lnTo>
                  <a:lnTo>
                    <a:pt x="22" y="140"/>
                  </a:lnTo>
                  <a:lnTo>
                    <a:pt x="22" y="140"/>
                  </a:lnTo>
                  <a:lnTo>
                    <a:pt x="24" y="142"/>
                  </a:lnTo>
                  <a:lnTo>
                    <a:pt x="24" y="142"/>
                  </a:lnTo>
                  <a:lnTo>
                    <a:pt x="24" y="142"/>
                  </a:lnTo>
                  <a:lnTo>
                    <a:pt x="26" y="144"/>
                  </a:lnTo>
                  <a:lnTo>
                    <a:pt x="30" y="146"/>
                  </a:lnTo>
                  <a:lnTo>
                    <a:pt x="30" y="144"/>
                  </a:lnTo>
                  <a:lnTo>
                    <a:pt x="32" y="144"/>
                  </a:lnTo>
                  <a:lnTo>
                    <a:pt x="34" y="144"/>
                  </a:lnTo>
                  <a:lnTo>
                    <a:pt x="34" y="144"/>
                  </a:lnTo>
                  <a:lnTo>
                    <a:pt x="36" y="144"/>
                  </a:lnTo>
                  <a:lnTo>
                    <a:pt x="82" y="144"/>
                  </a:lnTo>
                  <a:lnTo>
                    <a:pt x="82" y="144"/>
                  </a:lnTo>
                  <a:lnTo>
                    <a:pt x="84" y="146"/>
                  </a:lnTo>
                  <a:lnTo>
                    <a:pt x="84" y="148"/>
                  </a:lnTo>
                  <a:lnTo>
                    <a:pt x="86" y="150"/>
                  </a:lnTo>
                  <a:lnTo>
                    <a:pt x="90" y="150"/>
                  </a:lnTo>
                  <a:lnTo>
                    <a:pt x="92" y="150"/>
                  </a:lnTo>
                  <a:lnTo>
                    <a:pt x="92" y="150"/>
                  </a:lnTo>
                  <a:lnTo>
                    <a:pt x="94" y="150"/>
                  </a:lnTo>
                  <a:lnTo>
                    <a:pt x="94" y="152"/>
                  </a:lnTo>
                  <a:lnTo>
                    <a:pt x="96" y="150"/>
                  </a:lnTo>
                  <a:lnTo>
                    <a:pt x="98" y="150"/>
                  </a:lnTo>
                  <a:lnTo>
                    <a:pt x="102" y="150"/>
                  </a:lnTo>
                  <a:lnTo>
                    <a:pt x="104" y="150"/>
                  </a:lnTo>
                  <a:lnTo>
                    <a:pt x="104" y="148"/>
                  </a:lnTo>
                  <a:lnTo>
                    <a:pt x="104" y="150"/>
                  </a:lnTo>
                  <a:lnTo>
                    <a:pt x="106" y="150"/>
                  </a:lnTo>
                  <a:lnTo>
                    <a:pt x="108" y="152"/>
                  </a:lnTo>
                  <a:lnTo>
                    <a:pt x="110" y="152"/>
                  </a:lnTo>
                  <a:lnTo>
                    <a:pt x="114" y="152"/>
                  </a:lnTo>
                  <a:lnTo>
                    <a:pt x="114" y="152"/>
                  </a:lnTo>
                  <a:lnTo>
                    <a:pt x="114" y="152"/>
                  </a:lnTo>
                  <a:lnTo>
                    <a:pt x="116" y="152"/>
                  </a:lnTo>
                  <a:lnTo>
                    <a:pt x="116" y="152"/>
                  </a:lnTo>
                  <a:lnTo>
                    <a:pt x="118" y="152"/>
                  </a:lnTo>
                  <a:lnTo>
                    <a:pt x="118" y="152"/>
                  </a:lnTo>
                  <a:lnTo>
                    <a:pt x="120" y="152"/>
                  </a:lnTo>
                  <a:lnTo>
                    <a:pt x="120" y="152"/>
                  </a:lnTo>
                  <a:lnTo>
                    <a:pt x="120" y="152"/>
                  </a:lnTo>
                  <a:lnTo>
                    <a:pt x="122" y="152"/>
                  </a:lnTo>
                  <a:lnTo>
                    <a:pt x="122" y="152"/>
                  </a:lnTo>
                  <a:lnTo>
                    <a:pt x="124" y="152"/>
                  </a:lnTo>
                  <a:lnTo>
                    <a:pt x="142" y="148"/>
                  </a:lnTo>
                  <a:close/>
                </a:path>
              </a:pathLst>
            </a:custGeom>
            <a:grpFill/>
            <a:ln w="6350">
              <a:solidFill>
                <a:srgbClr val="545454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/>
              <a:endParaRPr lang="en-US" sz="3448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382" name="Algeria">
              <a:extLst>
                <a:ext uri="{FF2B5EF4-FFF2-40B4-BE49-F238E27FC236}">
                  <a16:creationId xmlns:a16="http://schemas.microsoft.com/office/drawing/2014/main" id="{D5A5E0DC-38FB-45E3-B0F2-B0C4176FDAE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20883" y="3506640"/>
              <a:ext cx="470810" cy="459326"/>
            </a:xfrm>
            <a:custGeom>
              <a:avLst/>
              <a:gdLst>
                <a:gd name="T0" fmla="*/ 244 w 246"/>
                <a:gd name="T1" fmla="*/ 182 h 240"/>
                <a:gd name="T2" fmla="*/ 238 w 246"/>
                <a:gd name="T3" fmla="*/ 174 h 240"/>
                <a:gd name="T4" fmla="*/ 226 w 246"/>
                <a:gd name="T5" fmla="*/ 172 h 240"/>
                <a:gd name="T6" fmla="*/ 224 w 246"/>
                <a:gd name="T7" fmla="*/ 166 h 240"/>
                <a:gd name="T8" fmla="*/ 222 w 246"/>
                <a:gd name="T9" fmla="*/ 158 h 240"/>
                <a:gd name="T10" fmla="*/ 216 w 246"/>
                <a:gd name="T11" fmla="*/ 148 h 240"/>
                <a:gd name="T12" fmla="*/ 216 w 246"/>
                <a:gd name="T13" fmla="*/ 144 h 240"/>
                <a:gd name="T14" fmla="*/ 220 w 246"/>
                <a:gd name="T15" fmla="*/ 136 h 240"/>
                <a:gd name="T16" fmla="*/ 220 w 246"/>
                <a:gd name="T17" fmla="*/ 126 h 240"/>
                <a:gd name="T18" fmla="*/ 218 w 246"/>
                <a:gd name="T19" fmla="*/ 114 h 240"/>
                <a:gd name="T20" fmla="*/ 216 w 246"/>
                <a:gd name="T21" fmla="*/ 98 h 240"/>
                <a:gd name="T22" fmla="*/ 216 w 246"/>
                <a:gd name="T23" fmla="*/ 92 h 240"/>
                <a:gd name="T24" fmla="*/ 204 w 246"/>
                <a:gd name="T25" fmla="*/ 64 h 240"/>
                <a:gd name="T26" fmla="*/ 198 w 246"/>
                <a:gd name="T27" fmla="*/ 60 h 240"/>
                <a:gd name="T28" fmla="*/ 192 w 246"/>
                <a:gd name="T29" fmla="*/ 54 h 240"/>
                <a:gd name="T30" fmla="*/ 190 w 246"/>
                <a:gd name="T31" fmla="*/ 48 h 240"/>
                <a:gd name="T32" fmla="*/ 196 w 246"/>
                <a:gd name="T33" fmla="*/ 38 h 240"/>
                <a:gd name="T34" fmla="*/ 200 w 246"/>
                <a:gd name="T35" fmla="*/ 32 h 240"/>
                <a:gd name="T36" fmla="*/ 200 w 246"/>
                <a:gd name="T37" fmla="*/ 28 h 240"/>
                <a:gd name="T38" fmla="*/ 200 w 246"/>
                <a:gd name="T39" fmla="*/ 24 h 240"/>
                <a:gd name="T40" fmla="*/ 202 w 246"/>
                <a:gd name="T41" fmla="*/ 10 h 240"/>
                <a:gd name="T42" fmla="*/ 202 w 246"/>
                <a:gd name="T43" fmla="*/ 4 h 240"/>
                <a:gd name="T44" fmla="*/ 196 w 246"/>
                <a:gd name="T45" fmla="*/ 4 h 240"/>
                <a:gd name="T46" fmla="*/ 184 w 246"/>
                <a:gd name="T47" fmla="*/ 0 h 240"/>
                <a:gd name="T48" fmla="*/ 178 w 246"/>
                <a:gd name="T49" fmla="*/ 4 h 240"/>
                <a:gd name="T50" fmla="*/ 174 w 246"/>
                <a:gd name="T51" fmla="*/ 2 h 240"/>
                <a:gd name="T52" fmla="*/ 168 w 246"/>
                <a:gd name="T53" fmla="*/ 6 h 240"/>
                <a:gd name="T54" fmla="*/ 164 w 246"/>
                <a:gd name="T55" fmla="*/ 6 h 240"/>
                <a:gd name="T56" fmla="*/ 156 w 246"/>
                <a:gd name="T57" fmla="*/ 4 h 240"/>
                <a:gd name="T58" fmla="*/ 148 w 246"/>
                <a:gd name="T59" fmla="*/ 4 h 240"/>
                <a:gd name="T60" fmla="*/ 144 w 246"/>
                <a:gd name="T61" fmla="*/ 4 h 240"/>
                <a:gd name="T62" fmla="*/ 136 w 246"/>
                <a:gd name="T63" fmla="*/ 6 h 240"/>
                <a:gd name="T64" fmla="*/ 128 w 246"/>
                <a:gd name="T65" fmla="*/ 6 h 240"/>
                <a:gd name="T66" fmla="*/ 120 w 246"/>
                <a:gd name="T67" fmla="*/ 8 h 240"/>
                <a:gd name="T68" fmla="*/ 108 w 246"/>
                <a:gd name="T69" fmla="*/ 12 h 240"/>
                <a:gd name="T70" fmla="*/ 104 w 246"/>
                <a:gd name="T71" fmla="*/ 18 h 240"/>
                <a:gd name="T72" fmla="*/ 100 w 246"/>
                <a:gd name="T73" fmla="*/ 18 h 240"/>
                <a:gd name="T74" fmla="*/ 94 w 246"/>
                <a:gd name="T75" fmla="*/ 20 h 240"/>
                <a:gd name="T76" fmla="*/ 90 w 246"/>
                <a:gd name="T77" fmla="*/ 24 h 240"/>
                <a:gd name="T78" fmla="*/ 80 w 246"/>
                <a:gd name="T79" fmla="*/ 28 h 240"/>
                <a:gd name="T80" fmla="*/ 82 w 246"/>
                <a:gd name="T81" fmla="*/ 32 h 240"/>
                <a:gd name="T82" fmla="*/ 84 w 246"/>
                <a:gd name="T83" fmla="*/ 40 h 240"/>
                <a:gd name="T84" fmla="*/ 84 w 246"/>
                <a:gd name="T85" fmla="*/ 56 h 240"/>
                <a:gd name="T86" fmla="*/ 90 w 246"/>
                <a:gd name="T87" fmla="*/ 62 h 240"/>
                <a:gd name="T88" fmla="*/ 92 w 246"/>
                <a:gd name="T89" fmla="*/ 64 h 240"/>
                <a:gd name="T90" fmla="*/ 90 w 246"/>
                <a:gd name="T91" fmla="*/ 70 h 240"/>
                <a:gd name="T92" fmla="*/ 70 w 246"/>
                <a:gd name="T93" fmla="*/ 76 h 240"/>
                <a:gd name="T94" fmla="*/ 66 w 246"/>
                <a:gd name="T95" fmla="*/ 84 h 240"/>
                <a:gd name="T96" fmla="*/ 44 w 246"/>
                <a:gd name="T97" fmla="*/ 100 h 240"/>
                <a:gd name="T98" fmla="*/ 24 w 246"/>
                <a:gd name="T99" fmla="*/ 108 h 240"/>
                <a:gd name="T100" fmla="*/ 12 w 246"/>
                <a:gd name="T101" fmla="*/ 110 h 240"/>
                <a:gd name="T102" fmla="*/ 0 w 246"/>
                <a:gd name="T103" fmla="*/ 120 h 240"/>
                <a:gd name="T104" fmla="*/ 0 w 246"/>
                <a:gd name="T105" fmla="*/ 134 h 240"/>
                <a:gd name="T106" fmla="*/ 44 w 246"/>
                <a:gd name="T107" fmla="*/ 164 h 240"/>
                <a:gd name="T108" fmla="*/ 126 w 246"/>
                <a:gd name="T109" fmla="*/ 222 h 240"/>
                <a:gd name="T110" fmla="*/ 136 w 246"/>
                <a:gd name="T111" fmla="*/ 226 h 240"/>
                <a:gd name="T112" fmla="*/ 144 w 246"/>
                <a:gd name="T113" fmla="*/ 232 h 240"/>
                <a:gd name="T114" fmla="*/ 144 w 246"/>
                <a:gd name="T115" fmla="*/ 238 h 240"/>
                <a:gd name="T116" fmla="*/ 156 w 246"/>
                <a:gd name="T117" fmla="*/ 238 h 240"/>
                <a:gd name="T118" fmla="*/ 190 w 246"/>
                <a:gd name="T119" fmla="*/ 22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46" h="240">
                  <a:moveTo>
                    <a:pt x="246" y="186"/>
                  </a:moveTo>
                  <a:lnTo>
                    <a:pt x="244" y="184"/>
                  </a:lnTo>
                  <a:lnTo>
                    <a:pt x="244" y="182"/>
                  </a:lnTo>
                  <a:lnTo>
                    <a:pt x="242" y="182"/>
                  </a:lnTo>
                  <a:lnTo>
                    <a:pt x="240" y="176"/>
                  </a:lnTo>
                  <a:lnTo>
                    <a:pt x="238" y="174"/>
                  </a:lnTo>
                  <a:lnTo>
                    <a:pt x="236" y="172"/>
                  </a:lnTo>
                  <a:lnTo>
                    <a:pt x="230" y="172"/>
                  </a:lnTo>
                  <a:lnTo>
                    <a:pt x="226" y="172"/>
                  </a:lnTo>
                  <a:lnTo>
                    <a:pt x="224" y="170"/>
                  </a:lnTo>
                  <a:lnTo>
                    <a:pt x="224" y="168"/>
                  </a:lnTo>
                  <a:lnTo>
                    <a:pt x="224" y="166"/>
                  </a:lnTo>
                  <a:lnTo>
                    <a:pt x="222" y="162"/>
                  </a:lnTo>
                  <a:lnTo>
                    <a:pt x="224" y="160"/>
                  </a:lnTo>
                  <a:lnTo>
                    <a:pt x="222" y="158"/>
                  </a:lnTo>
                  <a:lnTo>
                    <a:pt x="222" y="158"/>
                  </a:lnTo>
                  <a:lnTo>
                    <a:pt x="220" y="152"/>
                  </a:lnTo>
                  <a:lnTo>
                    <a:pt x="216" y="148"/>
                  </a:lnTo>
                  <a:lnTo>
                    <a:pt x="214" y="146"/>
                  </a:lnTo>
                  <a:lnTo>
                    <a:pt x="216" y="146"/>
                  </a:lnTo>
                  <a:lnTo>
                    <a:pt x="216" y="144"/>
                  </a:lnTo>
                  <a:lnTo>
                    <a:pt x="220" y="142"/>
                  </a:lnTo>
                  <a:lnTo>
                    <a:pt x="220" y="140"/>
                  </a:lnTo>
                  <a:lnTo>
                    <a:pt x="220" y="136"/>
                  </a:lnTo>
                  <a:lnTo>
                    <a:pt x="218" y="134"/>
                  </a:lnTo>
                  <a:lnTo>
                    <a:pt x="218" y="132"/>
                  </a:lnTo>
                  <a:lnTo>
                    <a:pt x="220" y="126"/>
                  </a:lnTo>
                  <a:lnTo>
                    <a:pt x="218" y="122"/>
                  </a:lnTo>
                  <a:lnTo>
                    <a:pt x="218" y="116"/>
                  </a:lnTo>
                  <a:lnTo>
                    <a:pt x="218" y="114"/>
                  </a:lnTo>
                  <a:lnTo>
                    <a:pt x="218" y="110"/>
                  </a:lnTo>
                  <a:lnTo>
                    <a:pt x="218" y="102"/>
                  </a:lnTo>
                  <a:lnTo>
                    <a:pt x="216" y="98"/>
                  </a:lnTo>
                  <a:lnTo>
                    <a:pt x="216" y="98"/>
                  </a:lnTo>
                  <a:lnTo>
                    <a:pt x="216" y="94"/>
                  </a:lnTo>
                  <a:lnTo>
                    <a:pt x="216" y="92"/>
                  </a:lnTo>
                  <a:lnTo>
                    <a:pt x="208" y="68"/>
                  </a:lnTo>
                  <a:lnTo>
                    <a:pt x="206" y="64"/>
                  </a:lnTo>
                  <a:lnTo>
                    <a:pt x="204" y="64"/>
                  </a:lnTo>
                  <a:lnTo>
                    <a:pt x="202" y="64"/>
                  </a:lnTo>
                  <a:lnTo>
                    <a:pt x="200" y="62"/>
                  </a:lnTo>
                  <a:lnTo>
                    <a:pt x="198" y="60"/>
                  </a:lnTo>
                  <a:lnTo>
                    <a:pt x="196" y="56"/>
                  </a:lnTo>
                  <a:lnTo>
                    <a:pt x="194" y="56"/>
                  </a:lnTo>
                  <a:lnTo>
                    <a:pt x="192" y="54"/>
                  </a:lnTo>
                  <a:lnTo>
                    <a:pt x="194" y="52"/>
                  </a:lnTo>
                  <a:lnTo>
                    <a:pt x="192" y="50"/>
                  </a:lnTo>
                  <a:lnTo>
                    <a:pt x="190" y="48"/>
                  </a:lnTo>
                  <a:lnTo>
                    <a:pt x="192" y="42"/>
                  </a:lnTo>
                  <a:lnTo>
                    <a:pt x="196" y="40"/>
                  </a:lnTo>
                  <a:lnTo>
                    <a:pt x="196" y="38"/>
                  </a:lnTo>
                  <a:lnTo>
                    <a:pt x="198" y="36"/>
                  </a:lnTo>
                  <a:lnTo>
                    <a:pt x="200" y="36"/>
                  </a:lnTo>
                  <a:lnTo>
                    <a:pt x="200" y="32"/>
                  </a:lnTo>
                  <a:lnTo>
                    <a:pt x="202" y="30"/>
                  </a:lnTo>
                  <a:lnTo>
                    <a:pt x="200" y="28"/>
                  </a:lnTo>
                  <a:lnTo>
                    <a:pt x="200" y="28"/>
                  </a:lnTo>
                  <a:lnTo>
                    <a:pt x="202" y="26"/>
                  </a:lnTo>
                  <a:lnTo>
                    <a:pt x="202" y="26"/>
                  </a:lnTo>
                  <a:lnTo>
                    <a:pt x="200" y="24"/>
                  </a:lnTo>
                  <a:lnTo>
                    <a:pt x="200" y="20"/>
                  </a:lnTo>
                  <a:lnTo>
                    <a:pt x="202" y="14"/>
                  </a:lnTo>
                  <a:lnTo>
                    <a:pt x="202" y="10"/>
                  </a:lnTo>
                  <a:lnTo>
                    <a:pt x="202" y="6"/>
                  </a:lnTo>
                  <a:lnTo>
                    <a:pt x="202" y="6"/>
                  </a:lnTo>
                  <a:lnTo>
                    <a:pt x="202" y="4"/>
                  </a:lnTo>
                  <a:lnTo>
                    <a:pt x="202" y="2"/>
                  </a:lnTo>
                  <a:lnTo>
                    <a:pt x="198" y="4"/>
                  </a:lnTo>
                  <a:lnTo>
                    <a:pt x="196" y="4"/>
                  </a:lnTo>
                  <a:lnTo>
                    <a:pt x="190" y="4"/>
                  </a:lnTo>
                  <a:lnTo>
                    <a:pt x="188" y="2"/>
                  </a:lnTo>
                  <a:lnTo>
                    <a:pt x="184" y="0"/>
                  </a:lnTo>
                  <a:lnTo>
                    <a:pt x="184" y="2"/>
                  </a:lnTo>
                  <a:lnTo>
                    <a:pt x="182" y="4"/>
                  </a:lnTo>
                  <a:lnTo>
                    <a:pt x="178" y="4"/>
                  </a:lnTo>
                  <a:lnTo>
                    <a:pt x="178" y="2"/>
                  </a:lnTo>
                  <a:lnTo>
                    <a:pt x="176" y="0"/>
                  </a:lnTo>
                  <a:lnTo>
                    <a:pt x="174" y="2"/>
                  </a:lnTo>
                  <a:lnTo>
                    <a:pt x="172" y="2"/>
                  </a:lnTo>
                  <a:lnTo>
                    <a:pt x="170" y="4"/>
                  </a:lnTo>
                  <a:lnTo>
                    <a:pt x="168" y="6"/>
                  </a:lnTo>
                  <a:lnTo>
                    <a:pt x="168" y="4"/>
                  </a:lnTo>
                  <a:lnTo>
                    <a:pt x="166" y="4"/>
                  </a:lnTo>
                  <a:lnTo>
                    <a:pt x="164" y="6"/>
                  </a:lnTo>
                  <a:lnTo>
                    <a:pt x="160" y="6"/>
                  </a:lnTo>
                  <a:lnTo>
                    <a:pt x="158" y="4"/>
                  </a:lnTo>
                  <a:lnTo>
                    <a:pt x="156" y="4"/>
                  </a:lnTo>
                  <a:lnTo>
                    <a:pt x="154" y="4"/>
                  </a:lnTo>
                  <a:lnTo>
                    <a:pt x="150" y="4"/>
                  </a:lnTo>
                  <a:lnTo>
                    <a:pt x="148" y="4"/>
                  </a:lnTo>
                  <a:lnTo>
                    <a:pt x="148" y="4"/>
                  </a:lnTo>
                  <a:lnTo>
                    <a:pt x="144" y="4"/>
                  </a:lnTo>
                  <a:lnTo>
                    <a:pt x="144" y="4"/>
                  </a:lnTo>
                  <a:lnTo>
                    <a:pt x="142" y="6"/>
                  </a:lnTo>
                  <a:lnTo>
                    <a:pt x="140" y="6"/>
                  </a:lnTo>
                  <a:lnTo>
                    <a:pt x="136" y="6"/>
                  </a:lnTo>
                  <a:lnTo>
                    <a:pt x="134" y="8"/>
                  </a:lnTo>
                  <a:lnTo>
                    <a:pt x="132" y="8"/>
                  </a:lnTo>
                  <a:lnTo>
                    <a:pt x="128" y="6"/>
                  </a:lnTo>
                  <a:lnTo>
                    <a:pt x="126" y="8"/>
                  </a:lnTo>
                  <a:lnTo>
                    <a:pt x="122" y="8"/>
                  </a:lnTo>
                  <a:lnTo>
                    <a:pt x="120" y="8"/>
                  </a:lnTo>
                  <a:lnTo>
                    <a:pt x="112" y="12"/>
                  </a:lnTo>
                  <a:lnTo>
                    <a:pt x="110" y="12"/>
                  </a:lnTo>
                  <a:lnTo>
                    <a:pt x="108" y="12"/>
                  </a:lnTo>
                  <a:lnTo>
                    <a:pt x="106" y="14"/>
                  </a:lnTo>
                  <a:lnTo>
                    <a:pt x="106" y="16"/>
                  </a:lnTo>
                  <a:lnTo>
                    <a:pt x="104" y="18"/>
                  </a:lnTo>
                  <a:lnTo>
                    <a:pt x="102" y="18"/>
                  </a:lnTo>
                  <a:lnTo>
                    <a:pt x="102" y="18"/>
                  </a:lnTo>
                  <a:lnTo>
                    <a:pt x="100" y="18"/>
                  </a:lnTo>
                  <a:lnTo>
                    <a:pt x="98" y="18"/>
                  </a:lnTo>
                  <a:lnTo>
                    <a:pt x="98" y="20"/>
                  </a:lnTo>
                  <a:lnTo>
                    <a:pt x="94" y="20"/>
                  </a:lnTo>
                  <a:lnTo>
                    <a:pt x="92" y="22"/>
                  </a:lnTo>
                  <a:lnTo>
                    <a:pt x="90" y="22"/>
                  </a:lnTo>
                  <a:lnTo>
                    <a:pt x="90" y="24"/>
                  </a:lnTo>
                  <a:lnTo>
                    <a:pt x="86" y="26"/>
                  </a:lnTo>
                  <a:lnTo>
                    <a:pt x="84" y="28"/>
                  </a:lnTo>
                  <a:lnTo>
                    <a:pt x="80" y="28"/>
                  </a:lnTo>
                  <a:lnTo>
                    <a:pt x="80" y="28"/>
                  </a:lnTo>
                  <a:lnTo>
                    <a:pt x="82" y="30"/>
                  </a:lnTo>
                  <a:lnTo>
                    <a:pt x="82" y="32"/>
                  </a:lnTo>
                  <a:lnTo>
                    <a:pt x="82" y="34"/>
                  </a:lnTo>
                  <a:lnTo>
                    <a:pt x="84" y="36"/>
                  </a:lnTo>
                  <a:lnTo>
                    <a:pt x="84" y="40"/>
                  </a:lnTo>
                  <a:lnTo>
                    <a:pt x="84" y="44"/>
                  </a:lnTo>
                  <a:lnTo>
                    <a:pt x="84" y="46"/>
                  </a:lnTo>
                  <a:lnTo>
                    <a:pt x="84" y="56"/>
                  </a:lnTo>
                  <a:lnTo>
                    <a:pt x="86" y="58"/>
                  </a:lnTo>
                  <a:lnTo>
                    <a:pt x="88" y="62"/>
                  </a:lnTo>
                  <a:lnTo>
                    <a:pt x="90" y="62"/>
                  </a:lnTo>
                  <a:lnTo>
                    <a:pt x="90" y="64"/>
                  </a:lnTo>
                  <a:lnTo>
                    <a:pt x="92" y="64"/>
                  </a:lnTo>
                  <a:lnTo>
                    <a:pt x="92" y="64"/>
                  </a:lnTo>
                  <a:lnTo>
                    <a:pt x="92" y="68"/>
                  </a:lnTo>
                  <a:lnTo>
                    <a:pt x="92" y="68"/>
                  </a:lnTo>
                  <a:lnTo>
                    <a:pt x="90" y="70"/>
                  </a:lnTo>
                  <a:lnTo>
                    <a:pt x="76" y="70"/>
                  </a:lnTo>
                  <a:lnTo>
                    <a:pt x="72" y="70"/>
                  </a:lnTo>
                  <a:lnTo>
                    <a:pt x="70" y="76"/>
                  </a:lnTo>
                  <a:lnTo>
                    <a:pt x="66" y="78"/>
                  </a:lnTo>
                  <a:lnTo>
                    <a:pt x="66" y="80"/>
                  </a:lnTo>
                  <a:lnTo>
                    <a:pt x="66" y="84"/>
                  </a:lnTo>
                  <a:lnTo>
                    <a:pt x="64" y="88"/>
                  </a:lnTo>
                  <a:lnTo>
                    <a:pt x="56" y="92"/>
                  </a:lnTo>
                  <a:lnTo>
                    <a:pt x="44" y="100"/>
                  </a:lnTo>
                  <a:lnTo>
                    <a:pt x="34" y="106"/>
                  </a:lnTo>
                  <a:lnTo>
                    <a:pt x="28" y="108"/>
                  </a:lnTo>
                  <a:lnTo>
                    <a:pt x="24" y="108"/>
                  </a:lnTo>
                  <a:lnTo>
                    <a:pt x="22" y="108"/>
                  </a:lnTo>
                  <a:lnTo>
                    <a:pt x="18" y="108"/>
                  </a:lnTo>
                  <a:lnTo>
                    <a:pt x="12" y="110"/>
                  </a:lnTo>
                  <a:lnTo>
                    <a:pt x="8" y="112"/>
                  </a:lnTo>
                  <a:lnTo>
                    <a:pt x="6" y="116"/>
                  </a:lnTo>
                  <a:lnTo>
                    <a:pt x="0" y="120"/>
                  </a:lnTo>
                  <a:lnTo>
                    <a:pt x="0" y="130"/>
                  </a:lnTo>
                  <a:lnTo>
                    <a:pt x="0" y="130"/>
                  </a:lnTo>
                  <a:lnTo>
                    <a:pt x="0" y="134"/>
                  </a:lnTo>
                  <a:lnTo>
                    <a:pt x="0" y="134"/>
                  </a:lnTo>
                  <a:lnTo>
                    <a:pt x="0" y="134"/>
                  </a:lnTo>
                  <a:lnTo>
                    <a:pt x="44" y="164"/>
                  </a:lnTo>
                  <a:lnTo>
                    <a:pt x="44" y="164"/>
                  </a:lnTo>
                  <a:lnTo>
                    <a:pt x="124" y="216"/>
                  </a:lnTo>
                  <a:lnTo>
                    <a:pt x="126" y="222"/>
                  </a:lnTo>
                  <a:lnTo>
                    <a:pt x="128" y="224"/>
                  </a:lnTo>
                  <a:lnTo>
                    <a:pt x="134" y="224"/>
                  </a:lnTo>
                  <a:lnTo>
                    <a:pt x="136" y="226"/>
                  </a:lnTo>
                  <a:lnTo>
                    <a:pt x="140" y="228"/>
                  </a:lnTo>
                  <a:lnTo>
                    <a:pt x="142" y="230"/>
                  </a:lnTo>
                  <a:lnTo>
                    <a:pt x="144" y="232"/>
                  </a:lnTo>
                  <a:lnTo>
                    <a:pt x="144" y="234"/>
                  </a:lnTo>
                  <a:lnTo>
                    <a:pt x="142" y="238"/>
                  </a:lnTo>
                  <a:lnTo>
                    <a:pt x="144" y="238"/>
                  </a:lnTo>
                  <a:lnTo>
                    <a:pt x="146" y="240"/>
                  </a:lnTo>
                  <a:lnTo>
                    <a:pt x="152" y="240"/>
                  </a:lnTo>
                  <a:lnTo>
                    <a:pt x="156" y="238"/>
                  </a:lnTo>
                  <a:lnTo>
                    <a:pt x="156" y="238"/>
                  </a:lnTo>
                  <a:lnTo>
                    <a:pt x="176" y="234"/>
                  </a:lnTo>
                  <a:lnTo>
                    <a:pt x="190" y="220"/>
                  </a:lnTo>
                  <a:lnTo>
                    <a:pt x="246" y="186"/>
                  </a:lnTo>
                  <a:lnTo>
                    <a:pt x="246" y="186"/>
                  </a:lnTo>
                  <a:close/>
                </a:path>
              </a:pathLst>
            </a:custGeom>
            <a:grpFill/>
            <a:ln w="6350">
              <a:solidFill>
                <a:srgbClr val="545454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/>
              <a:endParaRPr lang="en-US" sz="3448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383" name="Albania">
              <a:extLst>
                <a:ext uri="{FF2B5EF4-FFF2-40B4-BE49-F238E27FC236}">
                  <a16:creationId xmlns:a16="http://schemas.microsoft.com/office/drawing/2014/main" id="{99A5097F-6F6D-4280-8F79-37AE7C32D80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37146" y="3349703"/>
              <a:ext cx="45933" cy="84210"/>
            </a:xfrm>
            <a:custGeom>
              <a:avLst/>
              <a:gdLst>
                <a:gd name="T0" fmla="*/ 18 w 24"/>
                <a:gd name="T1" fmla="*/ 12 h 44"/>
                <a:gd name="T2" fmla="*/ 16 w 24"/>
                <a:gd name="T3" fmla="*/ 16 h 44"/>
                <a:gd name="T4" fmla="*/ 18 w 24"/>
                <a:gd name="T5" fmla="*/ 20 h 44"/>
                <a:gd name="T6" fmla="*/ 20 w 24"/>
                <a:gd name="T7" fmla="*/ 24 h 44"/>
                <a:gd name="T8" fmla="*/ 20 w 24"/>
                <a:gd name="T9" fmla="*/ 26 h 44"/>
                <a:gd name="T10" fmla="*/ 24 w 24"/>
                <a:gd name="T11" fmla="*/ 28 h 44"/>
                <a:gd name="T12" fmla="*/ 24 w 24"/>
                <a:gd name="T13" fmla="*/ 32 h 44"/>
                <a:gd name="T14" fmla="*/ 20 w 24"/>
                <a:gd name="T15" fmla="*/ 34 h 44"/>
                <a:gd name="T16" fmla="*/ 16 w 24"/>
                <a:gd name="T17" fmla="*/ 36 h 44"/>
                <a:gd name="T18" fmla="*/ 16 w 24"/>
                <a:gd name="T19" fmla="*/ 40 h 44"/>
                <a:gd name="T20" fmla="*/ 14 w 24"/>
                <a:gd name="T21" fmla="*/ 42 h 44"/>
                <a:gd name="T22" fmla="*/ 14 w 24"/>
                <a:gd name="T23" fmla="*/ 44 h 44"/>
                <a:gd name="T24" fmla="*/ 10 w 24"/>
                <a:gd name="T25" fmla="*/ 42 h 44"/>
                <a:gd name="T26" fmla="*/ 8 w 24"/>
                <a:gd name="T27" fmla="*/ 36 h 44"/>
                <a:gd name="T28" fmla="*/ 4 w 24"/>
                <a:gd name="T29" fmla="*/ 36 h 44"/>
                <a:gd name="T30" fmla="*/ 2 w 24"/>
                <a:gd name="T31" fmla="*/ 34 h 44"/>
                <a:gd name="T32" fmla="*/ 4 w 24"/>
                <a:gd name="T33" fmla="*/ 32 h 44"/>
                <a:gd name="T34" fmla="*/ 2 w 24"/>
                <a:gd name="T35" fmla="*/ 30 h 44"/>
                <a:gd name="T36" fmla="*/ 2 w 24"/>
                <a:gd name="T37" fmla="*/ 26 h 44"/>
                <a:gd name="T38" fmla="*/ 4 w 24"/>
                <a:gd name="T39" fmla="*/ 24 h 44"/>
                <a:gd name="T40" fmla="*/ 2 w 24"/>
                <a:gd name="T41" fmla="*/ 20 h 44"/>
                <a:gd name="T42" fmla="*/ 4 w 24"/>
                <a:gd name="T43" fmla="*/ 14 h 44"/>
                <a:gd name="T44" fmla="*/ 4 w 24"/>
                <a:gd name="T45" fmla="*/ 14 h 44"/>
                <a:gd name="T46" fmla="*/ 4 w 24"/>
                <a:gd name="T47" fmla="*/ 12 h 44"/>
                <a:gd name="T48" fmla="*/ 0 w 24"/>
                <a:gd name="T49" fmla="*/ 10 h 44"/>
                <a:gd name="T50" fmla="*/ 0 w 24"/>
                <a:gd name="T51" fmla="*/ 6 h 44"/>
                <a:gd name="T52" fmla="*/ 2 w 24"/>
                <a:gd name="T53" fmla="*/ 2 h 44"/>
                <a:gd name="T54" fmla="*/ 6 w 24"/>
                <a:gd name="T55" fmla="*/ 0 h 44"/>
                <a:gd name="T56" fmla="*/ 6 w 24"/>
                <a:gd name="T57" fmla="*/ 0 h 44"/>
                <a:gd name="T58" fmla="*/ 8 w 24"/>
                <a:gd name="T59" fmla="*/ 2 h 44"/>
                <a:gd name="T60" fmla="*/ 10 w 24"/>
                <a:gd name="T61" fmla="*/ 0 h 44"/>
                <a:gd name="T62" fmla="*/ 10 w 24"/>
                <a:gd name="T63" fmla="*/ 0 h 44"/>
                <a:gd name="T64" fmla="*/ 10 w 24"/>
                <a:gd name="T65" fmla="*/ 0 h 44"/>
                <a:gd name="T66" fmla="*/ 12 w 24"/>
                <a:gd name="T67" fmla="*/ 2 h 44"/>
                <a:gd name="T68" fmla="*/ 14 w 24"/>
                <a:gd name="T69" fmla="*/ 2 h 44"/>
                <a:gd name="T70" fmla="*/ 16 w 24"/>
                <a:gd name="T71" fmla="*/ 4 h 44"/>
                <a:gd name="T72" fmla="*/ 16 w 24"/>
                <a:gd name="T73" fmla="*/ 6 h 44"/>
                <a:gd name="T74" fmla="*/ 16 w 24"/>
                <a:gd name="T75" fmla="*/ 10 h 44"/>
                <a:gd name="T76" fmla="*/ 18 w 24"/>
                <a:gd name="T77" fmla="*/ 12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4" h="44">
                  <a:moveTo>
                    <a:pt x="18" y="12"/>
                  </a:moveTo>
                  <a:lnTo>
                    <a:pt x="16" y="16"/>
                  </a:lnTo>
                  <a:lnTo>
                    <a:pt x="18" y="20"/>
                  </a:lnTo>
                  <a:lnTo>
                    <a:pt x="20" y="24"/>
                  </a:lnTo>
                  <a:lnTo>
                    <a:pt x="20" y="26"/>
                  </a:lnTo>
                  <a:lnTo>
                    <a:pt x="24" y="28"/>
                  </a:lnTo>
                  <a:lnTo>
                    <a:pt x="24" y="32"/>
                  </a:lnTo>
                  <a:lnTo>
                    <a:pt x="20" y="34"/>
                  </a:lnTo>
                  <a:lnTo>
                    <a:pt x="16" y="36"/>
                  </a:lnTo>
                  <a:lnTo>
                    <a:pt x="16" y="40"/>
                  </a:lnTo>
                  <a:lnTo>
                    <a:pt x="14" y="42"/>
                  </a:lnTo>
                  <a:lnTo>
                    <a:pt x="14" y="44"/>
                  </a:lnTo>
                  <a:lnTo>
                    <a:pt x="10" y="42"/>
                  </a:lnTo>
                  <a:lnTo>
                    <a:pt x="8" y="36"/>
                  </a:lnTo>
                  <a:lnTo>
                    <a:pt x="4" y="36"/>
                  </a:lnTo>
                  <a:lnTo>
                    <a:pt x="2" y="34"/>
                  </a:lnTo>
                  <a:lnTo>
                    <a:pt x="4" y="32"/>
                  </a:lnTo>
                  <a:lnTo>
                    <a:pt x="2" y="30"/>
                  </a:lnTo>
                  <a:lnTo>
                    <a:pt x="2" y="26"/>
                  </a:lnTo>
                  <a:lnTo>
                    <a:pt x="4" y="24"/>
                  </a:lnTo>
                  <a:lnTo>
                    <a:pt x="2" y="20"/>
                  </a:lnTo>
                  <a:lnTo>
                    <a:pt x="4" y="14"/>
                  </a:lnTo>
                  <a:lnTo>
                    <a:pt x="4" y="14"/>
                  </a:lnTo>
                  <a:lnTo>
                    <a:pt x="4" y="12"/>
                  </a:lnTo>
                  <a:lnTo>
                    <a:pt x="0" y="10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8" y="2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2" y="2"/>
                  </a:lnTo>
                  <a:lnTo>
                    <a:pt x="14" y="2"/>
                  </a:lnTo>
                  <a:lnTo>
                    <a:pt x="16" y="4"/>
                  </a:lnTo>
                  <a:lnTo>
                    <a:pt x="16" y="6"/>
                  </a:lnTo>
                  <a:lnTo>
                    <a:pt x="16" y="10"/>
                  </a:lnTo>
                  <a:lnTo>
                    <a:pt x="18" y="12"/>
                  </a:lnTo>
                  <a:close/>
                </a:path>
              </a:pathLst>
            </a:custGeom>
            <a:grpFill/>
            <a:ln w="6350">
              <a:solidFill>
                <a:srgbClr val="545454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/>
              <a:endParaRPr lang="en-US" sz="3448">
                <a:solidFill>
                  <a:srgbClr val="FFFFFF"/>
                </a:solidFill>
                <a:latin typeface="Segoe UI"/>
              </a:endParaRPr>
            </a:p>
          </p:txBody>
        </p:sp>
      </p:grpSp>
      <p:grpSp>
        <p:nvGrpSpPr>
          <p:cNvPr id="384" name="Group 383">
            <a:extLst>
              <a:ext uri="{FF2B5EF4-FFF2-40B4-BE49-F238E27FC236}">
                <a16:creationId xmlns:a16="http://schemas.microsoft.com/office/drawing/2014/main" id="{0FD96149-A63E-45D3-873D-83B38448B40C}"/>
              </a:ext>
            </a:extLst>
          </p:cNvPr>
          <p:cNvGrpSpPr/>
          <p:nvPr/>
        </p:nvGrpSpPr>
        <p:grpSpPr>
          <a:xfrm>
            <a:off x="6181297" y="6032435"/>
            <a:ext cx="479037" cy="596365"/>
            <a:chOff x="6432840" y="1512398"/>
            <a:chExt cx="3720545" cy="4631790"/>
          </a:xfrm>
          <a:solidFill>
            <a:srgbClr val="0283AD"/>
          </a:solidFill>
        </p:grpSpPr>
        <p:grpSp>
          <p:nvGrpSpPr>
            <p:cNvPr id="385" name="Group 384">
              <a:extLst>
                <a:ext uri="{FF2B5EF4-FFF2-40B4-BE49-F238E27FC236}">
                  <a16:creationId xmlns:a16="http://schemas.microsoft.com/office/drawing/2014/main" id="{E2141EBB-88AD-43D1-B886-8A6807374A77}"/>
                </a:ext>
              </a:extLst>
            </p:cNvPr>
            <p:cNvGrpSpPr/>
            <p:nvPr/>
          </p:nvGrpSpPr>
          <p:grpSpPr>
            <a:xfrm>
              <a:off x="6432840" y="1512398"/>
              <a:ext cx="3720545" cy="4631790"/>
              <a:chOff x="6432840" y="1512398"/>
              <a:chExt cx="3720545" cy="4631790"/>
            </a:xfrm>
            <a:grpFill/>
          </p:grpSpPr>
          <p:pic>
            <p:nvPicPr>
              <p:cNvPr id="393" name="China">
                <a:extLst>
                  <a:ext uri="{FF2B5EF4-FFF2-40B4-BE49-F238E27FC236}">
                    <a16:creationId xmlns:a16="http://schemas.microsoft.com/office/drawing/2014/main" id="{97F9D7FA-AFAE-4B0A-9648-FEB85D5362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1">
                <a:extLst>
                  <a:ext uri="{96DAC541-7B7A-43D3-8B79-37D633B846F1}">
                    <asvg:svgBlip xmlns:asvg="http://schemas.microsoft.com/office/drawing/2016/SVG/main" r:embed="rId152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7435215" y="2836528"/>
                <a:ext cx="1447365" cy="1079678"/>
              </a:xfrm>
              <a:custGeom>
                <a:avLst/>
                <a:gdLst>
                  <a:gd name="connsiteX0" fmla="*/ 0 w 1438501"/>
                  <a:gd name="connsiteY0" fmla="*/ 0 h 1078004"/>
                  <a:gd name="connsiteX1" fmla="*/ 1438501 w 1438501"/>
                  <a:gd name="connsiteY1" fmla="*/ 0 h 1078004"/>
                  <a:gd name="connsiteX2" fmla="*/ 1438501 w 1438501"/>
                  <a:gd name="connsiteY2" fmla="*/ 1078004 h 1078004"/>
                  <a:gd name="connsiteX3" fmla="*/ 0 w 1438501"/>
                  <a:gd name="connsiteY3" fmla="*/ 1078004 h 1078004"/>
                  <a:gd name="connsiteX4" fmla="*/ 0 w 1438501"/>
                  <a:gd name="connsiteY4" fmla="*/ 0 h 1078004"/>
                  <a:gd name="connsiteX5" fmla="*/ 1384201 w 1438501"/>
                  <a:gd name="connsiteY5" fmla="*/ 377038 h 1078004"/>
                  <a:gd name="connsiteX6" fmla="*/ 1384201 w 1438501"/>
                  <a:gd name="connsiteY6" fmla="*/ 380866 h 1078004"/>
                  <a:gd name="connsiteX7" fmla="*/ 1384201 w 1438501"/>
                  <a:gd name="connsiteY7" fmla="*/ 384694 h 1078004"/>
                  <a:gd name="connsiteX8" fmla="*/ 1388028 w 1438501"/>
                  <a:gd name="connsiteY8" fmla="*/ 388521 h 1078004"/>
                  <a:gd name="connsiteX9" fmla="*/ 1384201 w 1438501"/>
                  <a:gd name="connsiteY9" fmla="*/ 392349 h 1078004"/>
                  <a:gd name="connsiteX10" fmla="*/ 1380373 w 1438501"/>
                  <a:gd name="connsiteY10" fmla="*/ 392349 h 1078004"/>
                  <a:gd name="connsiteX11" fmla="*/ 1376545 w 1438501"/>
                  <a:gd name="connsiteY11" fmla="*/ 400004 h 1078004"/>
                  <a:gd name="connsiteX12" fmla="*/ 1376545 w 1438501"/>
                  <a:gd name="connsiteY12" fmla="*/ 403832 h 1078004"/>
                  <a:gd name="connsiteX13" fmla="*/ 1365062 w 1438501"/>
                  <a:gd name="connsiteY13" fmla="*/ 411488 h 1078004"/>
                  <a:gd name="connsiteX14" fmla="*/ 1361234 w 1438501"/>
                  <a:gd name="connsiteY14" fmla="*/ 411488 h 1078004"/>
                  <a:gd name="connsiteX15" fmla="*/ 1357407 w 1438501"/>
                  <a:gd name="connsiteY15" fmla="*/ 415315 h 1078004"/>
                  <a:gd name="connsiteX16" fmla="*/ 1361234 w 1438501"/>
                  <a:gd name="connsiteY16" fmla="*/ 419143 h 1078004"/>
                  <a:gd name="connsiteX17" fmla="*/ 1368890 w 1438501"/>
                  <a:gd name="connsiteY17" fmla="*/ 422971 h 1078004"/>
                  <a:gd name="connsiteX18" fmla="*/ 1368890 w 1438501"/>
                  <a:gd name="connsiteY18" fmla="*/ 426798 h 1078004"/>
                  <a:gd name="connsiteX19" fmla="*/ 1365062 w 1438501"/>
                  <a:gd name="connsiteY19" fmla="*/ 434454 h 1078004"/>
                  <a:gd name="connsiteX20" fmla="*/ 1357407 w 1438501"/>
                  <a:gd name="connsiteY20" fmla="*/ 434454 h 1078004"/>
                  <a:gd name="connsiteX21" fmla="*/ 1349751 w 1438501"/>
                  <a:gd name="connsiteY21" fmla="*/ 434454 h 1078004"/>
                  <a:gd name="connsiteX22" fmla="*/ 1342096 w 1438501"/>
                  <a:gd name="connsiteY22" fmla="*/ 434454 h 1078004"/>
                  <a:gd name="connsiteX23" fmla="*/ 1338268 w 1438501"/>
                  <a:gd name="connsiteY23" fmla="*/ 434454 h 1078004"/>
                  <a:gd name="connsiteX24" fmla="*/ 1338268 w 1438501"/>
                  <a:gd name="connsiteY24" fmla="*/ 430626 h 1078004"/>
                  <a:gd name="connsiteX25" fmla="*/ 1334440 w 1438501"/>
                  <a:gd name="connsiteY25" fmla="*/ 430626 h 1078004"/>
                  <a:gd name="connsiteX26" fmla="*/ 1326785 w 1438501"/>
                  <a:gd name="connsiteY26" fmla="*/ 422971 h 1078004"/>
                  <a:gd name="connsiteX27" fmla="*/ 1322957 w 1438501"/>
                  <a:gd name="connsiteY27" fmla="*/ 426798 h 1078004"/>
                  <a:gd name="connsiteX28" fmla="*/ 1322957 w 1438501"/>
                  <a:gd name="connsiteY28" fmla="*/ 434454 h 1078004"/>
                  <a:gd name="connsiteX29" fmla="*/ 1322957 w 1438501"/>
                  <a:gd name="connsiteY29" fmla="*/ 438282 h 1078004"/>
                  <a:gd name="connsiteX30" fmla="*/ 1322957 w 1438501"/>
                  <a:gd name="connsiteY30" fmla="*/ 442109 h 1078004"/>
                  <a:gd name="connsiteX31" fmla="*/ 1319129 w 1438501"/>
                  <a:gd name="connsiteY31" fmla="*/ 453593 h 1078004"/>
                  <a:gd name="connsiteX32" fmla="*/ 1311474 w 1438501"/>
                  <a:gd name="connsiteY32" fmla="*/ 453593 h 1078004"/>
                  <a:gd name="connsiteX33" fmla="*/ 1311474 w 1438501"/>
                  <a:gd name="connsiteY33" fmla="*/ 461248 h 1078004"/>
                  <a:gd name="connsiteX34" fmla="*/ 1303818 w 1438501"/>
                  <a:gd name="connsiteY34" fmla="*/ 468903 h 1078004"/>
                  <a:gd name="connsiteX35" fmla="*/ 1303818 w 1438501"/>
                  <a:gd name="connsiteY35" fmla="*/ 472731 h 1078004"/>
                  <a:gd name="connsiteX36" fmla="*/ 1299991 w 1438501"/>
                  <a:gd name="connsiteY36" fmla="*/ 476559 h 1078004"/>
                  <a:gd name="connsiteX37" fmla="*/ 1296163 w 1438501"/>
                  <a:gd name="connsiteY37" fmla="*/ 484214 h 1078004"/>
                  <a:gd name="connsiteX38" fmla="*/ 1296163 w 1438501"/>
                  <a:gd name="connsiteY38" fmla="*/ 495697 h 1078004"/>
                  <a:gd name="connsiteX39" fmla="*/ 1296163 w 1438501"/>
                  <a:gd name="connsiteY39" fmla="*/ 499525 h 1078004"/>
                  <a:gd name="connsiteX40" fmla="*/ 1296163 w 1438501"/>
                  <a:gd name="connsiteY40" fmla="*/ 507181 h 1078004"/>
                  <a:gd name="connsiteX41" fmla="*/ 1299991 w 1438501"/>
                  <a:gd name="connsiteY41" fmla="*/ 503353 h 1078004"/>
                  <a:gd name="connsiteX42" fmla="*/ 1303818 w 1438501"/>
                  <a:gd name="connsiteY42" fmla="*/ 499525 h 1078004"/>
                  <a:gd name="connsiteX43" fmla="*/ 1307646 w 1438501"/>
                  <a:gd name="connsiteY43" fmla="*/ 503353 h 1078004"/>
                  <a:gd name="connsiteX44" fmla="*/ 1311474 w 1438501"/>
                  <a:gd name="connsiteY44" fmla="*/ 507181 h 1078004"/>
                  <a:gd name="connsiteX45" fmla="*/ 1319129 w 1438501"/>
                  <a:gd name="connsiteY45" fmla="*/ 503353 h 1078004"/>
                  <a:gd name="connsiteX46" fmla="*/ 1319129 w 1438501"/>
                  <a:gd name="connsiteY46" fmla="*/ 499525 h 1078004"/>
                  <a:gd name="connsiteX47" fmla="*/ 1322957 w 1438501"/>
                  <a:gd name="connsiteY47" fmla="*/ 499525 h 1078004"/>
                  <a:gd name="connsiteX48" fmla="*/ 1322957 w 1438501"/>
                  <a:gd name="connsiteY48" fmla="*/ 503353 h 1078004"/>
                  <a:gd name="connsiteX49" fmla="*/ 1319129 w 1438501"/>
                  <a:gd name="connsiteY49" fmla="*/ 507181 h 1078004"/>
                  <a:gd name="connsiteX50" fmla="*/ 1322957 w 1438501"/>
                  <a:gd name="connsiteY50" fmla="*/ 511008 h 1078004"/>
                  <a:gd name="connsiteX51" fmla="*/ 1315302 w 1438501"/>
                  <a:gd name="connsiteY51" fmla="*/ 522491 h 1078004"/>
                  <a:gd name="connsiteX52" fmla="*/ 1315302 w 1438501"/>
                  <a:gd name="connsiteY52" fmla="*/ 530147 h 1078004"/>
                  <a:gd name="connsiteX53" fmla="*/ 1319129 w 1438501"/>
                  <a:gd name="connsiteY53" fmla="*/ 533975 h 1078004"/>
                  <a:gd name="connsiteX54" fmla="*/ 1326785 w 1438501"/>
                  <a:gd name="connsiteY54" fmla="*/ 533975 h 1078004"/>
                  <a:gd name="connsiteX55" fmla="*/ 1330613 w 1438501"/>
                  <a:gd name="connsiteY55" fmla="*/ 530147 h 1078004"/>
                  <a:gd name="connsiteX56" fmla="*/ 1326785 w 1438501"/>
                  <a:gd name="connsiteY56" fmla="*/ 537802 h 1078004"/>
                  <a:gd name="connsiteX57" fmla="*/ 1319129 w 1438501"/>
                  <a:gd name="connsiteY57" fmla="*/ 537802 h 1078004"/>
                  <a:gd name="connsiteX58" fmla="*/ 1315302 w 1438501"/>
                  <a:gd name="connsiteY58" fmla="*/ 541630 h 1078004"/>
                  <a:gd name="connsiteX59" fmla="*/ 1315302 w 1438501"/>
                  <a:gd name="connsiteY59" fmla="*/ 553113 h 1078004"/>
                  <a:gd name="connsiteX60" fmla="*/ 1315302 w 1438501"/>
                  <a:gd name="connsiteY60" fmla="*/ 556941 h 1078004"/>
                  <a:gd name="connsiteX61" fmla="*/ 1319129 w 1438501"/>
                  <a:gd name="connsiteY61" fmla="*/ 556941 h 1078004"/>
                  <a:gd name="connsiteX62" fmla="*/ 1322957 w 1438501"/>
                  <a:gd name="connsiteY62" fmla="*/ 556941 h 1078004"/>
                  <a:gd name="connsiteX63" fmla="*/ 1326785 w 1438501"/>
                  <a:gd name="connsiteY63" fmla="*/ 556941 h 1078004"/>
                  <a:gd name="connsiteX64" fmla="*/ 1322957 w 1438501"/>
                  <a:gd name="connsiteY64" fmla="*/ 564596 h 1078004"/>
                  <a:gd name="connsiteX65" fmla="*/ 1322957 w 1438501"/>
                  <a:gd name="connsiteY65" fmla="*/ 568424 h 1078004"/>
                  <a:gd name="connsiteX66" fmla="*/ 1326785 w 1438501"/>
                  <a:gd name="connsiteY66" fmla="*/ 564596 h 1078004"/>
                  <a:gd name="connsiteX67" fmla="*/ 1330613 w 1438501"/>
                  <a:gd name="connsiteY67" fmla="*/ 564596 h 1078004"/>
                  <a:gd name="connsiteX68" fmla="*/ 1338268 w 1438501"/>
                  <a:gd name="connsiteY68" fmla="*/ 560769 h 1078004"/>
                  <a:gd name="connsiteX69" fmla="*/ 1334440 w 1438501"/>
                  <a:gd name="connsiteY69" fmla="*/ 556941 h 1078004"/>
                  <a:gd name="connsiteX70" fmla="*/ 1338268 w 1438501"/>
                  <a:gd name="connsiteY70" fmla="*/ 556941 h 1078004"/>
                  <a:gd name="connsiteX71" fmla="*/ 1342096 w 1438501"/>
                  <a:gd name="connsiteY71" fmla="*/ 560769 h 1078004"/>
                  <a:gd name="connsiteX72" fmla="*/ 1345923 w 1438501"/>
                  <a:gd name="connsiteY72" fmla="*/ 556941 h 1078004"/>
                  <a:gd name="connsiteX73" fmla="*/ 1349751 w 1438501"/>
                  <a:gd name="connsiteY73" fmla="*/ 549286 h 1078004"/>
                  <a:gd name="connsiteX74" fmla="*/ 1361234 w 1438501"/>
                  <a:gd name="connsiteY74" fmla="*/ 545458 h 1078004"/>
                  <a:gd name="connsiteX75" fmla="*/ 1368890 w 1438501"/>
                  <a:gd name="connsiteY75" fmla="*/ 541630 h 1078004"/>
                  <a:gd name="connsiteX76" fmla="*/ 1384201 w 1438501"/>
                  <a:gd name="connsiteY76" fmla="*/ 537802 h 1078004"/>
                  <a:gd name="connsiteX77" fmla="*/ 1391856 w 1438501"/>
                  <a:gd name="connsiteY77" fmla="*/ 530147 h 1078004"/>
                  <a:gd name="connsiteX78" fmla="*/ 1391856 w 1438501"/>
                  <a:gd name="connsiteY78" fmla="*/ 526319 h 1078004"/>
                  <a:gd name="connsiteX79" fmla="*/ 1372717 w 1438501"/>
                  <a:gd name="connsiteY79" fmla="*/ 514836 h 1078004"/>
                  <a:gd name="connsiteX80" fmla="*/ 1365062 w 1438501"/>
                  <a:gd name="connsiteY80" fmla="*/ 511008 h 1078004"/>
                  <a:gd name="connsiteX81" fmla="*/ 1361234 w 1438501"/>
                  <a:gd name="connsiteY81" fmla="*/ 503353 h 1078004"/>
                  <a:gd name="connsiteX82" fmla="*/ 1365062 w 1438501"/>
                  <a:gd name="connsiteY82" fmla="*/ 503353 h 1078004"/>
                  <a:gd name="connsiteX83" fmla="*/ 1361234 w 1438501"/>
                  <a:gd name="connsiteY83" fmla="*/ 499525 h 1078004"/>
                  <a:gd name="connsiteX84" fmla="*/ 1361234 w 1438501"/>
                  <a:gd name="connsiteY84" fmla="*/ 491870 h 1078004"/>
                  <a:gd name="connsiteX85" fmla="*/ 1368890 w 1438501"/>
                  <a:gd name="connsiteY85" fmla="*/ 488042 h 1078004"/>
                  <a:gd name="connsiteX86" fmla="*/ 1368890 w 1438501"/>
                  <a:gd name="connsiteY86" fmla="*/ 484214 h 1078004"/>
                  <a:gd name="connsiteX87" fmla="*/ 1376545 w 1438501"/>
                  <a:gd name="connsiteY87" fmla="*/ 480387 h 1078004"/>
                  <a:gd name="connsiteX88" fmla="*/ 1380373 w 1438501"/>
                  <a:gd name="connsiteY88" fmla="*/ 480387 h 1078004"/>
                  <a:gd name="connsiteX89" fmla="*/ 1380373 w 1438501"/>
                  <a:gd name="connsiteY89" fmla="*/ 476559 h 1078004"/>
                  <a:gd name="connsiteX90" fmla="*/ 1384201 w 1438501"/>
                  <a:gd name="connsiteY90" fmla="*/ 472731 h 1078004"/>
                  <a:gd name="connsiteX91" fmla="*/ 1380373 w 1438501"/>
                  <a:gd name="connsiteY91" fmla="*/ 472731 h 1078004"/>
                  <a:gd name="connsiteX92" fmla="*/ 1395684 w 1438501"/>
                  <a:gd name="connsiteY92" fmla="*/ 457420 h 1078004"/>
                  <a:gd name="connsiteX93" fmla="*/ 1391856 w 1438501"/>
                  <a:gd name="connsiteY93" fmla="*/ 457420 h 1078004"/>
                  <a:gd name="connsiteX94" fmla="*/ 1399512 w 1438501"/>
                  <a:gd name="connsiteY94" fmla="*/ 449765 h 1078004"/>
                  <a:gd name="connsiteX95" fmla="*/ 1399512 w 1438501"/>
                  <a:gd name="connsiteY95" fmla="*/ 445937 h 1078004"/>
                  <a:gd name="connsiteX96" fmla="*/ 1395684 w 1438501"/>
                  <a:gd name="connsiteY96" fmla="*/ 442109 h 1078004"/>
                  <a:gd name="connsiteX97" fmla="*/ 1395684 w 1438501"/>
                  <a:gd name="connsiteY97" fmla="*/ 430626 h 1078004"/>
                  <a:gd name="connsiteX98" fmla="*/ 1391856 w 1438501"/>
                  <a:gd name="connsiteY98" fmla="*/ 426798 h 1078004"/>
                  <a:gd name="connsiteX99" fmla="*/ 1391856 w 1438501"/>
                  <a:gd name="connsiteY99" fmla="*/ 419143 h 1078004"/>
                  <a:gd name="connsiteX100" fmla="*/ 1395684 w 1438501"/>
                  <a:gd name="connsiteY100" fmla="*/ 407660 h 1078004"/>
                  <a:gd name="connsiteX101" fmla="*/ 1395684 w 1438501"/>
                  <a:gd name="connsiteY101" fmla="*/ 403832 h 1078004"/>
                  <a:gd name="connsiteX102" fmla="*/ 1399512 w 1438501"/>
                  <a:gd name="connsiteY102" fmla="*/ 403832 h 1078004"/>
                  <a:gd name="connsiteX103" fmla="*/ 1403339 w 1438501"/>
                  <a:gd name="connsiteY103" fmla="*/ 392349 h 1078004"/>
                  <a:gd name="connsiteX104" fmla="*/ 1407167 w 1438501"/>
                  <a:gd name="connsiteY104" fmla="*/ 392349 h 1078004"/>
                  <a:gd name="connsiteX105" fmla="*/ 1403339 w 1438501"/>
                  <a:gd name="connsiteY105" fmla="*/ 388521 h 1078004"/>
                  <a:gd name="connsiteX106" fmla="*/ 1391856 w 1438501"/>
                  <a:gd name="connsiteY106" fmla="*/ 384694 h 1078004"/>
                  <a:gd name="connsiteX107" fmla="*/ 1391856 w 1438501"/>
                  <a:gd name="connsiteY107" fmla="*/ 377038 h 1078004"/>
                  <a:gd name="connsiteX108" fmla="*/ 1388028 w 1438501"/>
                  <a:gd name="connsiteY108" fmla="*/ 377038 h 1078004"/>
                  <a:gd name="connsiteX109" fmla="*/ 1384201 w 1438501"/>
                  <a:gd name="connsiteY109" fmla="*/ 377038 h 10780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</a:cxnLst>
                <a:rect l="l" t="t" r="r" b="b"/>
                <a:pathLst>
                  <a:path w="1438501" h="1078004">
                    <a:moveTo>
                      <a:pt x="0" y="0"/>
                    </a:moveTo>
                    <a:lnTo>
                      <a:pt x="1438501" y="0"/>
                    </a:lnTo>
                    <a:lnTo>
                      <a:pt x="1438501" y="1078004"/>
                    </a:lnTo>
                    <a:lnTo>
                      <a:pt x="0" y="1078004"/>
                    </a:lnTo>
                    <a:lnTo>
                      <a:pt x="0" y="0"/>
                    </a:lnTo>
                    <a:close/>
                    <a:moveTo>
                      <a:pt x="1384201" y="377038"/>
                    </a:moveTo>
                    <a:lnTo>
                      <a:pt x="1384201" y="380866"/>
                    </a:lnTo>
                    <a:lnTo>
                      <a:pt x="1384201" y="384694"/>
                    </a:lnTo>
                    <a:lnTo>
                      <a:pt x="1388028" y="388521"/>
                    </a:lnTo>
                    <a:lnTo>
                      <a:pt x="1384201" y="392349"/>
                    </a:lnTo>
                    <a:lnTo>
                      <a:pt x="1380373" y="392349"/>
                    </a:lnTo>
                    <a:lnTo>
                      <a:pt x="1376545" y="400004"/>
                    </a:lnTo>
                    <a:lnTo>
                      <a:pt x="1376545" y="403832"/>
                    </a:lnTo>
                    <a:lnTo>
                      <a:pt x="1365062" y="411488"/>
                    </a:lnTo>
                    <a:lnTo>
                      <a:pt x="1361234" y="411488"/>
                    </a:lnTo>
                    <a:lnTo>
                      <a:pt x="1357407" y="415315"/>
                    </a:lnTo>
                    <a:lnTo>
                      <a:pt x="1361234" y="419143"/>
                    </a:lnTo>
                    <a:lnTo>
                      <a:pt x="1368890" y="422971"/>
                    </a:lnTo>
                    <a:lnTo>
                      <a:pt x="1368890" y="426798"/>
                    </a:lnTo>
                    <a:lnTo>
                      <a:pt x="1365062" y="434454"/>
                    </a:lnTo>
                    <a:lnTo>
                      <a:pt x="1357407" y="434454"/>
                    </a:lnTo>
                    <a:lnTo>
                      <a:pt x="1349751" y="434454"/>
                    </a:lnTo>
                    <a:lnTo>
                      <a:pt x="1342096" y="434454"/>
                    </a:lnTo>
                    <a:lnTo>
                      <a:pt x="1338268" y="434454"/>
                    </a:lnTo>
                    <a:lnTo>
                      <a:pt x="1338268" y="430626"/>
                    </a:lnTo>
                    <a:lnTo>
                      <a:pt x="1334440" y="430626"/>
                    </a:lnTo>
                    <a:lnTo>
                      <a:pt x="1326785" y="422971"/>
                    </a:lnTo>
                    <a:lnTo>
                      <a:pt x="1322957" y="426798"/>
                    </a:lnTo>
                    <a:lnTo>
                      <a:pt x="1322957" y="434454"/>
                    </a:lnTo>
                    <a:lnTo>
                      <a:pt x="1322957" y="438282"/>
                    </a:lnTo>
                    <a:lnTo>
                      <a:pt x="1322957" y="442109"/>
                    </a:lnTo>
                    <a:lnTo>
                      <a:pt x="1319129" y="453593"/>
                    </a:lnTo>
                    <a:lnTo>
                      <a:pt x="1311474" y="453593"/>
                    </a:lnTo>
                    <a:lnTo>
                      <a:pt x="1311474" y="461248"/>
                    </a:lnTo>
                    <a:lnTo>
                      <a:pt x="1303818" y="468903"/>
                    </a:lnTo>
                    <a:lnTo>
                      <a:pt x="1303818" y="472731"/>
                    </a:lnTo>
                    <a:lnTo>
                      <a:pt x="1299991" y="476559"/>
                    </a:lnTo>
                    <a:lnTo>
                      <a:pt x="1296163" y="484214"/>
                    </a:lnTo>
                    <a:lnTo>
                      <a:pt x="1296163" y="495697"/>
                    </a:lnTo>
                    <a:lnTo>
                      <a:pt x="1296163" y="499525"/>
                    </a:lnTo>
                    <a:lnTo>
                      <a:pt x="1296163" y="507181"/>
                    </a:lnTo>
                    <a:lnTo>
                      <a:pt x="1299991" y="503353"/>
                    </a:lnTo>
                    <a:lnTo>
                      <a:pt x="1303818" y="499525"/>
                    </a:lnTo>
                    <a:lnTo>
                      <a:pt x="1307646" y="503353"/>
                    </a:lnTo>
                    <a:lnTo>
                      <a:pt x="1311474" y="507181"/>
                    </a:lnTo>
                    <a:lnTo>
                      <a:pt x="1319129" y="503353"/>
                    </a:lnTo>
                    <a:lnTo>
                      <a:pt x="1319129" y="499525"/>
                    </a:lnTo>
                    <a:lnTo>
                      <a:pt x="1322957" y="499525"/>
                    </a:lnTo>
                    <a:lnTo>
                      <a:pt x="1322957" y="503353"/>
                    </a:lnTo>
                    <a:lnTo>
                      <a:pt x="1319129" y="507181"/>
                    </a:lnTo>
                    <a:lnTo>
                      <a:pt x="1322957" y="511008"/>
                    </a:lnTo>
                    <a:lnTo>
                      <a:pt x="1315302" y="522491"/>
                    </a:lnTo>
                    <a:lnTo>
                      <a:pt x="1315302" y="530147"/>
                    </a:lnTo>
                    <a:lnTo>
                      <a:pt x="1319129" y="533975"/>
                    </a:lnTo>
                    <a:lnTo>
                      <a:pt x="1326785" y="533975"/>
                    </a:lnTo>
                    <a:lnTo>
                      <a:pt x="1330613" y="530147"/>
                    </a:lnTo>
                    <a:lnTo>
                      <a:pt x="1326785" y="537802"/>
                    </a:lnTo>
                    <a:lnTo>
                      <a:pt x="1319129" y="537802"/>
                    </a:lnTo>
                    <a:lnTo>
                      <a:pt x="1315302" y="541630"/>
                    </a:lnTo>
                    <a:lnTo>
                      <a:pt x="1315302" y="553113"/>
                    </a:lnTo>
                    <a:lnTo>
                      <a:pt x="1315302" y="556941"/>
                    </a:lnTo>
                    <a:lnTo>
                      <a:pt x="1319129" y="556941"/>
                    </a:lnTo>
                    <a:lnTo>
                      <a:pt x="1322957" y="556941"/>
                    </a:lnTo>
                    <a:lnTo>
                      <a:pt x="1326785" y="556941"/>
                    </a:lnTo>
                    <a:lnTo>
                      <a:pt x="1322957" y="564596"/>
                    </a:lnTo>
                    <a:lnTo>
                      <a:pt x="1322957" y="568424"/>
                    </a:lnTo>
                    <a:lnTo>
                      <a:pt x="1326785" y="564596"/>
                    </a:lnTo>
                    <a:lnTo>
                      <a:pt x="1330613" y="564596"/>
                    </a:lnTo>
                    <a:lnTo>
                      <a:pt x="1338268" y="560769"/>
                    </a:lnTo>
                    <a:lnTo>
                      <a:pt x="1334440" y="556941"/>
                    </a:lnTo>
                    <a:lnTo>
                      <a:pt x="1338268" y="556941"/>
                    </a:lnTo>
                    <a:lnTo>
                      <a:pt x="1342096" y="560769"/>
                    </a:lnTo>
                    <a:lnTo>
                      <a:pt x="1345923" y="556941"/>
                    </a:lnTo>
                    <a:lnTo>
                      <a:pt x="1349751" y="549286"/>
                    </a:lnTo>
                    <a:lnTo>
                      <a:pt x="1361234" y="545458"/>
                    </a:lnTo>
                    <a:lnTo>
                      <a:pt x="1368890" y="541630"/>
                    </a:lnTo>
                    <a:lnTo>
                      <a:pt x="1384201" y="537802"/>
                    </a:lnTo>
                    <a:lnTo>
                      <a:pt x="1391856" y="530147"/>
                    </a:lnTo>
                    <a:lnTo>
                      <a:pt x="1391856" y="526319"/>
                    </a:lnTo>
                    <a:lnTo>
                      <a:pt x="1372717" y="514836"/>
                    </a:lnTo>
                    <a:lnTo>
                      <a:pt x="1365062" y="511008"/>
                    </a:lnTo>
                    <a:lnTo>
                      <a:pt x="1361234" y="503353"/>
                    </a:lnTo>
                    <a:lnTo>
                      <a:pt x="1365062" y="503353"/>
                    </a:lnTo>
                    <a:lnTo>
                      <a:pt x="1361234" y="499525"/>
                    </a:lnTo>
                    <a:lnTo>
                      <a:pt x="1361234" y="491870"/>
                    </a:lnTo>
                    <a:lnTo>
                      <a:pt x="1368890" y="488042"/>
                    </a:lnTo>
                    <a:lnTo>
                      <a:pt x="1368890" y="484214"/>
                    </a:lnTo>
                    <a:lnTo>
                      <a:pt x="1376545" y="480387"/>
                    </a:lnTo>
                    <a:lnTo>
                      <a:pt x="1380373" y="480387"/>
                    </a:lnTo>
                    <a:lnTo>
                      <a:pt x="1380373" y="476559"/>
                    </a:lnTo>
                    <a:lnTo>
                      <a:pt x="1384201" y="472731"/>
                    </a:lnTo>
                    <a:lnTo>
                      <a:pt x="1380373" y="472731"/>
                    </a:lnTo>
                    <a:lnTo>
                      <a:pt x="1395684" y="457420"/>
                    </a:lnTo>
                    <a:lnTo>
                      <a:pt x="1391856" y="457420"/>
                    </a:lnTo>
                    <a:lnTo>
                      <a:pt x="1399512" y="449765"/>
                    </a:lnTo>
                    <a:lnTo>
                      <a:pt x="1399512" y="445937"/>
                    </a:lnTo>
                    <a:lnTo>
                      <a:pt x="1395684" y="442109"/>
                    </a:lnTo>
                    <a:lnTo>
                      <a:pt x="1395684" y="430626"/>
                    </a:lnTo>
                    <a:lnTo>
                      <a:pt x="1391856" y="426798"/>
                    </a:lnTo>
                    <a:lnTo>
                      <a:pt x="1391856" y="419143"/>
                    </a:lnTo>
                    <a:lnTo>
                      <a:pt x="1395684" y="407660"/>
                    </a:lnTo>
                    <a:lnTo>
                      <a:pt x="1395684" y="403832"/>
                    </a:lnTo>
                    <a:lnTo>
                      <a:pt x="1399512" y="403832"/>
                    </a:lnTo>
                    <a:lnTo>
                      <a:pt x="1403339" y="392349"/>
                    </a:lnTo>
                    <a:lnTo>
                      <a:pt x="1407167" y="392349"/>
                    </a:lnTo>
                    <a:lnTo>
                      <a:pt x="1403339" y="388521"/>
                    </a:lnTo>
                    <a:lnTo>
                      <a:pt x="1391856" y="384694"/>
                    </a:lnTo>
                    <a:lnTo>
                      <a:pt x="1391856" y="377038"/>
                    </a:lnTo>
                    <a:lnTo>
                      <a:pt x="1388028" y="377038"/>
                    </a:lnTo>
                    <a:lnTo>
                      <a:pt x="1384201" y="377038"/>
                    </a:lnTo>
                    <a:close/>
                  </a:path>
                </a:pathLst>
              </a:custGeom>
            </p:spPr>
          </p:pic>
          <p:sp>
            <p:nvSpPr>
              <p:cNvPr id="394" name="Vietnam">
                <a:extLst>
                  <a:ext uri="{FF2B5EF4-FFF2-40B4-BE49-F238E27FC236}">
                    <a16:creationId xmlns:a16="http://schemas.microsoft.com/office/drawing/2014/main" id="{12B643A1-D3A8-445B-8D23-D58FEDCF4C3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304595" y="3839651"/>
                <a:ext cx="195214" cy="378944"/>
              </a:xfrm>
              <a:custGeom>
                <a:avLst/>
                <a:gdLst>
                  <a:gd name="T0" fmla="*/ 4 w 102"/>
                  <a:gd name="T1" fmla="*/ 10 h 198"/>
                  <a:gd name="T2" fmla="*/ 10 w 102"/>
                  <a:gd name="T3" fmla="*/ 14 h 198"/>
                  <a:gd name="T4" fmla="*/ 18 w 102"/>
                  <a:gd name="T5" fmla="*/ 10 h 198"/>
                  <a:gd name="T6" fmla="*/ 28 w 102"/>
                  <a:gd name="T7" fmla="*/ 8 h 198"/>
                  <a:gd name="T8" fmla="*/ 38 w 102"/>
                  <a:gd name="T9" fmla="*/ 0 h 198"/>
                  <a:gd name="T10" fmla="*/ 50 w 102"/>
                  <a:gd name="T11" fmla="*/ 6 h 198"/>
                  <a:gd name="T12" fmla="*/ 54 w 102"/>
                  <a:gd name="T13" fmla="*/ 10 h 198"/>
                  <a:gd name="T14" fmla="*/ 62 w 102"/>
                  <a:gd name="T15" fmla="*/ 22 h 198"/>
                  <a:gd name="T16" fmla="*/ 70 w 102"/>
                  <a:gd name="T17" fmla="*/ 24 h 198"/>
                  <a:gd name="T18" fmla="*/ 72 w 102"/>
                  <a:gd name="T19" fmla="*/ 28 h 198"/>
                  <a:gd name="T20" fmla="*/ 64 w 102"/>
                  <a:gd name="T21" fmla="*/ 30 h 198"/>
                  <a:gd name="T22" fmla="*/ 60 w 102"/>
                  <a:gd name="T23" fmla="*/ 34 h 198"/>
                  <a:gd name="T24" fmla="*/ 56 w 102"/>
                  <a:gd name="T25" fmla="*/ 36 h 198"/>
                  <a:gd name="T26" fmla="*/ 54 w 102"/>
                  <a:gd name="T27" fmla="*/ 42 h 198"/>
                  <a:gd name="T28" fmla="*/ 50 w 102"/>
                  <a:gd name="T29" fmla="*/ 48 h 198"/>
                  <a:gd name="T30" fmla="*/ 46 w 102"/>
                  <a:gd name="T31" fmla="*/ 52 h 198"/>
                  <a:gd name="T32" fmla="*/ 46 w 102"/>
                  <a:gd name="T33" fmla="*/ 62 h 198"/>
                  <a:gd name="T34" fmla="*/ 52 w 102"/>
                  <a:gd name="T35" fmla="*/ 68 h 198"/>
                  <a:gd name="T36" fmla="*/ 58 w 102"/>
                  <a:gd name="T37" fmla="*/ 76 h 198"/>
                  <a:gd name="T38" fmla="*/ 66 w 102"/>
                  <a:gd name="T39" fmla="*/ 86 h 198"/>
                  <a:gd name="T40" fmla="*/ 88 w 102"/>
                  <a:gd name="T41" fmla="*/ 104 h 198"/>
                  <a:gd name="T42" fmla="*/ 92 w 102"/>
                  <a:gd name="T43" fmla="*/ 112 h 198"/>
                  <a:gd name="T44" fmla="*/ 96 w 102"/>
                  <a:gd name="T45" fmla="*/ 122 h 198"/>
                  <a:gd name="T46" fmla="*/ 98 w 102"/>
                  <a:gd name="T47" fmla="*/ 132 h 198"/>
                  <a:gd name="T48" fmla="*/ 100 w 102"/>
                  <a:gd name="T49" fmla="*/ 140 h 198"/>
                  <a:gd name="T50" fmla="*/ 100 w 102"/>
                  <a:gd name="T51" fmla="*/ 142 h 198"/>
                  <a:gd name="T52" fmla="*/ 98 w 102"/>
                  <a:gd name="T53" fmla="*/ 148 h 198"/>
                  <a:gd name="T54" fmla="*/ 98 w 102"/>
                  <a:gd name="T55" fmla="*/ 158 h 198"/>
                  <a:gd name="T56" fmla="*/ 90 w 102"/>
                  <a:gd name="T57" fmla="*/ 166 h 198"/>
                  <a:gd name="T58" fmla="*/ 82 w 102"/>
                  <a:gd name="T59" fmla="*/ 172 h 198"/>
                  <a:gd name="T60" fmla="*/ 70 w 102"/>
                  <a:gd name="T61" fmla="*/ 174 h 198"/>
                  <a:gd name="T62" fmla="*/ 66 w 102"/>
                  <a:gd name="T63" fmla="*/ 174 h 198"/>
                  <a:gd name="T64" fmla="*/ 70 w 102"/>
                  <a:gd name="T65" fmla="*/ 176 h 198"/>
                  <a:gd name="T66" fmla="*/ 66 w 102"/>
                  <a:gd name="T67" fmla="*/ 182 h 198"/>
                  <a:gd name="T68" fmla="*/ 62 w 102"/>
                  <a:gd name="T69" fmla="*/ 182 h 198"/>
                  <a:gd name="T70" fmla="*/ 62 w 102"/>
                  <a:gd name="T71" fmla="*/ 188 h 198"/>
                  <a:gd name="T72" fmla="*/ 54 w 102"/>
                  <a:gd name="T73" fmla="*/ 192 h 198"/>
                  <a:gd name="T74" fmla="*/ 48 w 102"/>
                  <a:gd name="T75" fmla="*/ 198 h 198"/>
                  <a:gd name="T76" fmla="*/ 48 w 102"/>
                  <a:gd name="T77" fmla="*/ 194 h 198"/>
                  <a:gd name="T78" fmla="*/ 46 w 102"/>
                  <a:gd name="T79" fmla="*/ 188 h 198"/>
                  <a:gd name="T80" fmla="*/ 50 w 102"/>
                  <a:gd name="T81" fmla="*/ 178 h 198"/>
                  <a:gd name="T82" fmla="*/ 42 w 102"/>
                  <a:gd name="T83" fmla="*/ 176 h 198"/>
                  <a:gd name="T84" fmla="*/ 46 w 102"/>
                  <a:gd name="T85" fmla="*/ 170 h 198"/>
                  <a:gd name="T86" fmla="*/ 60 w 102"/>
                  <a:gd name="T87" fmla="*/ 168 h 198"/>
                  <a:gd name="T88" fmla="*/ 62 w 102"/>
                  <a:gd name="T89" fmla="*/ 162 h 198"/>
                  <a:gd name="T90" fmla="*/ 66 w 102"/>
                  <a:gd name="T91" fmla="*/ 154 h 198"/>
                  <a:gd name="T92" fmla="*/ 78 w 102"/>
                  <a:gd name="T93" fmla="*/ 144 h 198"/>
                  <a:gd name="T94" fmla="*/ 76 w 102"/>
                  <a:gd name="T95" fmla="*/ 126 h 198"/>
                  <a:gd name="T96" fmla="*/ 74 w 102"/>
                  <a:gd name="T97" fmla="*/ 118 h 198"/>
                  <a:gd name="T98" fmla="*/ 74 w 102"/>
                  <a:gd name="T99" fmla="*/ 106 h 198"/>
                  <a:gd name="T100" fmla="*/ 72 w 102"/>
                  <a:gd name="T101" fmla="*/ 98 h 198"/>
                  <a:gd name="T102" fmla="*/ 66 w 102"/>
                  <a:gd name="T103" fmla="*/ 92 h 198"/>
                  <a:gd name="T104" fmla="*/ 60 w 102"/>
                  <a:gd name="T105" fmla="*/ 86 h 198"/>
                  <a:gd name="T106" fmla="*/ 50 w 102"/>
                  <a:gd name="T107" fmla="*/ 78 h 198"/>
                  <a:gd name="T108" fmla="*/ 36 w 102"/>
                  <a:gd name="T109" fmla="*/ 66 h 198"/>
                  <a:gd name="T110" fmla="*/ 30 w 102"/>
                  <a:gd name="T111" fmla="*/ 58 h 198"/>
                  <a:gd name="T112" fmla="*/ 34 w 102"/>
                  <a:gd name="T113" fmla="*/ 52 h 198"/>
                  <a:gd name="T114" fmla="*/ 36 w 102"/>
                  <a:gd name="T115" fmla="*/ 42 h 198"/>
                  <a:gd name="T116" fmla="*/ 26 w 102"/>
                  <a:gd name="T117" fmla="*/ 34 h 198"/>
                  <a:gd name="T118" fmla="*/ 8 w 102"/>
                  <a:gd name="T119" fmla="*/ 28 h 198"/>
                  <a:gd name="T120" fmla="*/ 0 w 102"/>
                  <a:gd name="T121" fmla="*/ 16 h 198"/>
                  <a:gd name="T122" fmla="*/ 36 w 102"/>
                  <a:gd name="T123" fmla="*/ 180 h 198"/>
                  <a:gd name="T124" fmla="*/ 34 w 102"/>
                  <a:gd name="T125" fmla="*/ 174 h 1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02" h="198">
                    <a:moveTo>
                      <a:pt x="0" y="14"/>
                    </a:moveTo>
                    <a:lnTo>
                      <a:pt x="0" y="14"/>
                    </a:lnTo>
                    <a:lnTo>
                      <a:pt x="2" y="14"/>
                    </a:lnTo>
                    <a:lnTo>
                      <a:pt x="2" y="12"/>
                    </a:lnTo>
                    <a:lnTo>
                      <a:pt x="4" y="10"/>
                    </a:lnTo>
                    <a:lnTo>
                      <a:pt x="6" y="10"/>
                    </a:lnTo>
                    <a:lnTo>
                      <a:pt x="8" y="10"/>
                    </a:lnTo>
                    <a:lnTo>
                      <a:pt x="8" y="12"/>
                    </a:lnTo>
                    <a:lnTo>
                      <a:pt x="8" y="14"/>
                    </a:lnTo>
                    <a:lnTo>
                      <a:pt x="10" y="14"/>
                    </a:lnTo>
                    <a:lnTo>
                      <a:pt x="10" y="10"/>
                    </a:lnTo>
                    <a:lnTo>
                      <a:pt x="12" y="8"/>
                    </a:lnTo>
                    <a:lnTo>
                      <a:pt x="16" y="12"/>
                    </a:lnTo>
                    <a:lnTo>
                      <a:pt x="16" y="10"/>
                    </a:lnTo>
                    <a:lnTo>
                      <a:pt x="18" y="10"/>
                    </a:lnTo>
                    <a:lnTo>
                      <a:pt x="18" y="12"/>
                    </a:lnTo>
                    <a:lnTo>
                      <a:pt x="22" y="10"/>
                    </a:lnTo>
                    <a:lnTo>
                      <a:pt x="22" y="8"/>
                    </a:lnTo>
                    <a:lnTo>
                      <a:pt x="24" y="8"/>
                    </a:lnTo>
                    <a:lnTo>
                      <a:pt x="28" y="8"/>
                    </a:lnTo>
                    <a:lnTo>
                      <a:pt x="32" y="8"/>
                    </a:lnTo>
                    <a:lnTo>
                      <a:pt x="32" y="4"/>
                    </a:lnTo>
                    <a:lnTo>
                      <a:pt x="34" y="2"/>
                    </a:lnTo>
                    <a:lnTo>
                      <a:pt x="36" y="2"/>
                    </a:lnTo>
                    <a:lnTo>
                      <a:pt x="38" y="0"/>
                    </a:lnTo>
                    <a:lnTo>
                      <a:pt x="42" y="2"/>
                    </a:lnTo>
                    <a:lnTo>
                      <a:pt x="42" y="4"/>
                    </a:lnTo>
                    <a:lnTo>
                      <a:pt x="44" y="6"/>
                    </a:lnTo>
                    <a:lnTo>
                      <a:pt x="44" y="6"/>
                    </a:lnTo>
                    <a:lnTo>
                      <a:pt x="50" y="6"/>
                    </a:lnTo>
                    <a:lnTo>
                      <a:pt x="52" y="8"/>
                    </a:lnTo>
                    <a:lnTo>
                      <a:pt x="54" y="6"/>
                    </a:lnTo>
                    <a:lnTo>
                      <a:pt x="56" y="8"/>
                    </a:lnTo>
                    <a:lnTo>
                      <a:pt x="56" y="10"/>
                    </a:lnTo>
                    <a:lnTo>
                      <a:pt x="54" y="10"/>
                    </a:lnTo>
                    <a:lnTo>
                      <a:pt x="54" y="14"/>
                    </a:lnTo>
                    <a:lnTo>
                      <a:pt x="56" y="16"/>
                    </a:lnTo>
                    <a:lnTo>
                      <a:pt x="56" y="18"/>
                    </a:lnTo>
                    <a:lnTo>
                      <a:pt x="60" y="20"/>
                    </a:lnTo>
                    <a:lnTo>
                      <a:pt x="62" y="22"/>
                    </a:lnTo>
                    <a:lnTo>
                      <a:pt x="64" y="22"/>
                    </a:lnTo>
                    <a:lnTo>
                      <a:pt x="66" y="24"/>
                    </a:lnTo>
                    <a:lnTo>
                      <a:pt x="68" y="24"/>
                    </a:lnTo>
                    <a:lnTo>
                      <a:pt x="70" y="24"/>
                    </a:lnTo>
                    <a:lnTo>
                      <a:pt x="70" y="24"/>
                    </a:lnTo>
                    <a:lnTo>
                      <a:pt x="74" y="24"/>
                    </a:lnTo>
                    <a:lnTo>
                      <a:pt x="74" y="24"/>
                    </a:lnTo>
                    <a:lnTo>
                      <a:pt x="74" y="26"/>
                    </a:lnTo>
                    <a:lnTo>
                      <a:pt x="72" y="28"/>
                    </a:lnTo>
                    <a:lnTo>
                      <a:pt x="72" y="28"/>
                    </a:lnTo>
                    <a:lnTo>
                      <a:pt x="70" y="28"/>
                    </a:lnTo>
                    <a:lnTo>
                      <a:pt x="68" y="28"/>
                    </a:lnTo>
                    <a:lnTo>
                      <a:pt x="66" y="28"/>
                    </a:lnTo>
                    <a:lnTo>
                      <a:pt x="64" y="30"/>
                    </a:lnTo>
                    <a:lnTo>
                      <a:pt x="64" y="30"/>
                    </a:lnTo>
                    <a:lnTo>
                      <a:pt x="64" y="32"/>
                    </a:lnTo>
                    <a:lnTo>
                      <a:pt x="62" y="34"/>
                    </a:lnTo>
                    <a:lnTo>
                      <a:pt x="62" y="34"/>
                    </a:lnTo>
                    <a:lnTo>
                      <a:pt x="62" y="34"/>
                    </a:lnTo>
                    <a:lnTo>
                      <a:pt x="60" y="34"/>
                    </a:lnTo>
                    <a:lnTo>
                      <a:pt x="58" y="36"/>
                    </a:lnTo>
                    <a:lnTo>
                      <a:pt x="56" y="36"/>
                    </a:lnTo>
                    <a:lnTo>
                      <a:pt x="56" y="34"/>
                    </a:lnTo>
                    <a:lnTo>
                      <a:pt x="56" y="34"/>
                    </a:lnTo>
                    <a:lnTo>
                      <a:pt x="56" y="36"/>
                    </a:lnTo>
                    <a:lnTo>
                      <a:pt x="54" y="36"/>
                    </a:lnTo>
                    <a:lnTo>
                      <a:pt x="56" y="38"/>
                    </a:lnTo>
                    <a:lnTo>
                      <a:pt x="54" y="40"/>
                    </a:lnTo>
                    <a:lnTo>
                      <a:pt x="56" y="42"/>
                    </a:lnTo>
                    <a:lnTo>
                      <a:pt x="54" y="42"/>
                    </a:lnTo>
                    <a:lnTo>
                      <a:pt x="56" y="42"/>
                    </a:lnTo>
                    <a:lnTo>
                      <a:pt x="54" y="44"/>
                    </a:lnTo>
                    <a:lnTo>
                      <a:pt x="54" y="44"/>
                    </a:lnTo>
                    <a:lnTo>
                      <a:pt x="52" y="48"/>
                    </a:lnTo>
                    <a:lnTo>
                      <a:pt x="50" y="48"/>
                    </a:lnTo>
                    <a:lnTo>
                      <a:pt x="50" y="46"/>
                    </a:lnTo>
                    <a:lnTo>
                      <a:pt x="50" y="48"/>
                    </a:lnTo>
                    <a:lnTo>
                      <a:pt x="48" y="48"/>
                    </a:lnTo>
                    <a:lnTo>
                      <a:pt x="48" y="50"/>
                    </a:lnTo>
                    <a:lnTo>
                      <a:pt x="46" y="52"/>
                    </a:lnTo>
                    <a:lnTo>
                      <a:pt x="46" y="54"/>
                    </a:lnTo>
                    <a:lnTo>
                      <a:pt x="48" y="54"/>
                    </a:lnTo>
                    <a:lnTo>
                      <a:pt x="48" y="56"/>
                    </a:lnTo>
                    <a:lnTo>
                      <a:pt x="48" y="60"/>
                    </a:lnTo>
                    <a:lnTo>
                      <a:pt x="46" y="62"/>
                    </a:lnTo>
                    <a:lnTo>
                      <a:pt x="48" y="64"/>
                    </a:lnTo>
                    <a:lnTo>
                      <a:pt x="48" y="64"/>
                    </a:lnTo>
                    <a:lnTo>
                      <a:pt x="46" y="66"/>
                    </a:lnTo>
                    <a:lnTo>
                      <a:pt x="48" y="66"/>
                    </a:lnTo>
                    <a:lnTo>
                      <a:pt x="52" y="68"/>
                    </a:lnTo>
                    <a:lnTo>
                      <a:pt x="56" y="72"/>
                    </a:lnTo>
                    <a:lnTo>
                      <a:pt x="56" y="70"/>
                    </a:lnTo>
                    <a:lnTo>
                      <a:pt x="58" y="74"/>
                    </a:lnTo>
                    <a:lnTo>
                      <a:pt x="58" y="76"/>
                    </a:lnTo>
                    <a:lnTo>
                      <a:pt x="58" y="76"/>
                    </a:lnTo>
                    <a:lnTo>
                      <a:pt x="58" y="78"/>
                    </a:lnTo>
                    <a:lnTo>
                      <a:pt x="58" y="80"/>
                    </a:lnTo>
                    <a:lnTo>
                      <a:pt x="64" y="84"/>
                    </a:lnTo>
                    <a:lnTo>
                      <a:pt x="66" y="86"/>
                    </a:lnTo>
                    <a:lnTo>
                      <a:pt x="66" y="86"/>
                    </a:lnTo>
                    <a:lnTo>
                      <a:pt x="74" y="90"/>
                    </a:lnTo>
                    <a:lnTo>
                      <a:pt x="80" y="94"/>
                    </a:lnTo>
                    <a:lnTo>
                      <a:pt x="80" y="98"/>
                    </a:lnTo>
                    <a:lnTo>
                      <a:pt x="86" y="102"/>
                    </a:lnTo>
                    <a:lnTo>
                      <a:pt x="88" y="104"/>
                    </a:lnTo>
                    <a:lnTo>
                      <a:pt x="88" y="106"/>
                    </a:lnTo>
                    <a:lnTo>
                      <a:pt x="90" y="106"/>
                    </a:lnTo>
                    <a:lnTo>
                      <a:pt x="90" y="108"/>
                    </a:lnTo>
                    <a:lnTo>
                      <a:pt x="92" y="112"/>
                    </a:lnTo>
                    <a:lnTo>
                      <a:pt x="92" y="112"/>
                    </a:lnTo>
                    <a:lnTo>
                      <a:pt x="92" y="114"/>
                    </a:lnTo>
                    <a:lnTo>
                      <a:pt x="92" y="114"/>
                    </a:lnTo>
                    <a:lnTo>
                      <a:pt x="94" y="118"/>
                    </a:lnTo>
                    <a:lnTo>
                      <a:pt x="94" y="122"/>
                    </a:lnTo>
                    <a:lnTo>
                      <a:pt x="96" y="122"/>
                    </a:lnTo>
                    <a:lnTo>
                      <a:pt x="96" y="126"/>
                    </a:lnTo>
                    <a:lnTo>
                      <a:pt x="98" y="126"/>
                    </a:lnTo>
                    <a:lnTo>
                      <a:pt x="98" y="128"/>
                    </a:lnTo>
                    <a:lnTo>
                      <a:pt x="98" y="130"/>
                    </a:lnTo>
                    <a:lnTo>
                      <a:pt x="98" y="132"/>
                    </a:lnTo>
                    <a:lnTo>
                      <a:pt x="98" y="134"/>
                    </a:lnTo>
                    <a:lnTo>
                      <a:pt x="98" y="136"/>
                    </a:lnTo>
                    <a:lnTo>
                      <a:pt x="98" y="138"/>
                    </a:lnTo>
                    <a:lnTo>
                      <a:pt x="100" y="138"/>
                    </a:lnTo>
                    <a:lnTo>
                      <a:pt x="100" y="140"/>
                    </a:lnTo>
                    <a:lnTo>
                      <a:pt x="102" y="142"/>
                    </a:lnTo>
                    <a:lnTo>
                      <a:pt x="100" y="144"/>
                    </a:lnTo>
                    <a:lnTo>
                      <a:pt x="100" y="144"/>
                    </a:lnTo>
                    <a:lnTo>
                      <a:pt x="100" y="144"/>
                    </a:lnTo>
                    <a:lnTo>
                      <a:pt x="100" y="142"/>
                    </a:lnTo>
                    <a:lnTo>
                      <a:pt x="98" y="144"/>
                    </a:lnTo>
                    <a:lnTo>
                      <a:pt x="98" y="146"/>
                    </a:lnTo>
                    <a:lnTo>
                      <a:pt x="100" y="146"/>
                    </a:lnTo>
                    <a:lnTo>
                      <a:pt x="100" y="148"/>
                    </a:lnTo>
                    <a:lnTo>
                      <a:pt x="98" y="148"/>
                    </a:lnTo>
                    <a:lnTo>
                      <a:pt x="98" y="150"/>
                    </a:lnTo>
                    <a:lnTo>
                      <a:pt x="96" y="152"/>
                    </a:lnTo>
                    <a:lnTo>
                      <a:pt x="98" y="154"/>
                    </a:lnTo>
                    <a:lnTo>
                      <a:pt x="98" y="156"/>
                    </a:lnTo>
                    <a:lnTo>
                      <a:pt x="98" y="158"/>
                    </a:lnTo>
                    <a:lnTo>
                      <a:pt x="96" y="158"/>
                    </a:lnTo>
                    <a:lnTo>
                      <a:pt x="94" y="160"/>
                    </a:lnTo>
                    <a:lnTo>
                      <a:pt x="94" y="162"/>
                    </a:lnTo>
                    <a:lnTo>
                      <a:pt x="94" y="162"/>
                    </a:lnTo>
                    <a:lnTo>
                      <a:pt x="90" y="166"/>
                    </a:lnTo>
                    <a:lnTo>
                      <a:pt x="88" y="166"/>
                    </a:lnTo>
                    <a:lnTo>
                      <a:pt x="86" y="168"/>
                    </a:lnTo>
                    <a:lnTo>
                      <a:pt x="86" y="170"/>
                    </a:lnTo>
                    <a:lnTo>
                      <a:pt x="84" y="170"/>
                    </a:lnTo>
                    <a:lnTo>
                      <a:pt x="82" y="172"/>
                    </a:lnTo>
                    <a:lnTo>
                      <a:pt x="76" y="174"/>
                    </a:lnTo>
                    <a:lnTo>
                      <a:pt x="74" y="176"/>
                    </a:lnTo>
                    <a:lnTo>
                      <a:pt x="72" y="174"/>
                    </a:lnTo>
                    <a:lnTo>
                      <a:pt x="70" y="174"/>
                    </a:lnTo>
                    <a:lnTo>
                      <a:pt x="70" y="174"/>
                    </a:lnTo>
                    <a:lnTo>
                      <a:pt x="70" y="174"/>
                    </a:lnTo>
                    <a:lnTo>
                      <a:pt x="70" y="172"/>
                    </a:lnTo>
                    <a:lnTo>
                      <a:pt x="70" y="174"/>
                    </a:lnTo>
                    <a:lnTo>
                      <a:pt x="70" y="174"/>
                    </a:lnTo>
                    <a:lnTo>
                      <a:pt x="66" y="174"/>
                    </a:lnTo>
                    <a:lnTo>
                      <a:pt x="68" y="174"/>
                    </a:lnTo>
                    <a:lnTo>
                      <a:pt x="68" y="174"/>
                    </a:lnTo>
                    <a:lnTo>
                      <a:pt x="68" y="176"/>
                    </a:lnTo>
                    <a:lnTo>
                      <a:pt x="66" y="176"/>
                    </a:lnTo>
                    <a:lnTo>
                      <a:pt x="70" y="176"/>
                    </a:lnTo>
                    <a:lnTo>
                      <a:pt x="68" y="178"/>
                    </a:lnTo>
                    <a:lnTo>
                      <a:pt x="70" y="180"/>
                    </a:lnTo>
                    <a:lnTo>
                      <a:pt x="68" y="182"/>
                    </a:lnTo>
                    <a:lnTo>
                      <a:pt x="64" y="180"/>
                    </a:lnTo>
                    <a:lnTo>
                      <a:pt x="66" y="182"/>
                    </a:lnTo>
                    <a:lnTo>
                      <a:pt x="66" y="182"/>
                    </a:lnTo>
                    <a:lnTo>
                      <a:pt x="66" y="184"/>
                    </a:lnTo>
                    <a:lnTo>
                      <a:pt x="64" y="184"/>
                    </a:lnTo>
                    <a:lnTo>
                      <a:pt x="64" y="182"/>
                    </a:lnTo>
                    <a:lnTo>
                      <a:pt x="62" y="182"/>
                    </a:lnTo>
                    <a:lnTo>
                      <a:pt x="62" y="184"/>
                    </a:lnTo>
                    <a:lnTo>
                      <a:pt x="62" y="184"/>
                    </a:lnTo>
                    <a:lnTo>
                      <a:pt x="62" y="186"/>
                    </a:lnTo>
                    <a:lnTo>
                      <a:pt x="62" y="186"/>
                    </a:lnTo>
                    <a:lnTo>
                      <a:pt x="62" y="188"/>
                    </a:lnTo>
                    <a:lnTo>
                      <a:pt x="60" y="188"/>
                    </a:lnTo>
                    <a:lnTo>
                      <a:pt x="58" y="190"/>
                    </a:lnTo>
                    <a:lnTo>
                      <a:pt x="56" y="190"/>
                    </a:lnTo>
                    <a:lnTo>
                      <a:pt x="56" y="190"/>
                    </a:lnTo>
                    <a:lnTo>
                      <a:pt x="54" y="192"/>
                    </a:lnTo>
                    <a:lnTo>
                      <a:pt x="54" y="194"/>
                    </a:lnTo>
                    <a:lnTo>
                      <a:pt x="52" y="196"/>
                    </a:lnTo>
                    <a:lnTo>
                      <a:pt x="52" y="196"/>
                    </a:lnTo>
                    <a:lnTo>
                      <a:pt x="52" y="196"/>
                    </a:lnTo>
                    <a:lnTo>
                      <a:pt x="48" y="198"/>
                    </a:lnTo>
                    <a:lnTo>
                      <a:pt x="44" y="198"/>
                    </a:lnTo>
                    <a:lnTo>
                      <a:pt x="46" y="196"/>
                    </a:lnTo>
                    <a:lnTo>
                      <a:pt x="48" y="196"/>
                    </a:lnTo>
                    <a:lnTo>
                      <a:pt x="50" y="194"/>
                    </a:lnTo>
                    <a:lnTo>
                      <a:pt x="48" y="194"/>
                    </a:lnTo>
                    <a:lnTo>
                      <a:pt x="46" y="194"/>
                    </a:lnTo>
                    <a:lnTo>
                      <a:pt x="46" y="190"/>
                    </a:lnTo>
                    <a:lnTo>
                      <a:pt x="48" y="190"/>
                    </a:lnTo>
                    <a:lnTo>
                      <a:pt x="46" y="190"/>
                    </a:lnTo>
                    <a:lnTo>
                      <a:pt x="46" y="188"/>
                    </a:lnTo>
                    <a:lnTo>
                      <a:pt x="46" y="184"/>
                    </a:lnTo>
                    <a:lnTo>
                      <a:pt x="48" y="182"/>
                    </a:lnTo>
                    <a:lnTo>
                      <a:pt x="52" y="178"/>
                    </a:lnTo>
                    <a:lnTo>
                      <a:pt x="52" y="176"/>
                    </a:lnTo>
                    <a:lnTo>
                      <a:pt x="50" y="178"/>
                    </a:lnTo>
                    <a:lnTo>
                      <a:pt x="48" y="178"/>
                    </a:lnTo>
                    <a:lnTo>
                      <a:pt x="46" y="178"/>
                    </a:lnTo>
                    <a:lnTo>
                      <a:pt x="46" y="178"/>
                    </a:lnTo>
                    <a:lnTo>
                      <a:pt x="44" y="178"/>
                    </a:lnTo>
                    <a:lnTo>
                      <a:pt x="42" y="176"/>
                    </a:lnTo>
                    <a:lnTo>
                      <a:pt x="42" y="176"/>
                    </a:lnTo>
                    <a:lnTo>
                      <a:pt x="42" y="174"/>
                    </a:lnTo>
                    <a:lnTo>
                      <a:pt x="42" y="174"/>
                    </a:lnTo>
                    <a:lnTo>
                      <a:pt x="44" y="172"/>
                    </a:lnTo>
                    <a:lnTo>
                      <a:pt x="46" y="170"/>
                    </a:lnTo>
                    <a:lnTo>
                      <a:pt x="48" y="168"/>
                    </a:lnTo>
                    <a:lnTo>
                      <a:pt x="50" y="168"/>
                    </a:lnTo>
                    <a:lnTo>
                      <a:pt x="52" y="168"/>
                    </a:lnTo>
                    <a:lnTo>
                      <a:pt x="58" y="166"/>
                    </a:lnTo>
                    <a:lnTo>
                      <a:pt x="60" y="168"/>
                    </a:lnTo>
                    <a:lnTo>
                      <a:pt x="60" y="170"/>
                    </a:lnTo>
                    <a:lnTo>
                      <a:pt x="64" y="170"/>
                    </a:lnTo>
                    <a:lnTo>
                      <a:pt x="62" y="168"/>
                    </a:lnTo>
                    <a:lnTo>
                      <a:pt x="64" y="166"/>
                    </a:lnTo>
                    <a:lnTo>
                      <a:pt x="62" y="162"/>
                    </a:lnTo>
                    <a:lnTo>
                      <a:pt x="58" y="162"/>
                    </a:lnTo>
                    <a:lnTo>
                      <a:pt x="58" y="158"/>
                    </a:lnTo>
                    <a:lnTo>
                      <a:pt x="60" y="156"/>
                    </a:lnTo>
                    <a:lnTo>
                      <a:pt x="66" y="156"/>
                    </a:lnTo>
                    <a:lnTo>
                      <a:pt x="66" y="154"/>
                    </a:lnTo>
                    <a:lnTo>
                      <a:pt x="70" y="152"/>
                    </a:lnTo>
                    <a:lnTo>
                      <a:pt x="74" y="150"/>
                    </a:lnTo>
                    <a:lnTo>
                      <a:pt x="74" y="148"/>
                    </a:lnTo>
                    <a:lnTo>
                      <a:pt x="76" y="148"/>
                    </a:lnTo>
                    <a:lnTo>
                      <a:pt x="78" y="144"/>
                    </a:lnTo>
                    <a:lnTo>
                      <a:pt x="76" y="142"/>
                    </a:lnTo>
                    <a:lnTo>
                      <a:pt x="78" y="138"/>
                    </a:lnTo>
                    <a:lnTo>
                      <a:pt x="76" y="136"/>
                    </a:lnTo>
                    <a:lnTo>
                      <a:pt x="78" y="132"/>
                    </a:lnTo>
                    <a:lnTo>
                      <a:pt x="76" y="126"/>
                    </a:lnTo>
                    <a:lnTo>
                      <a:pt x="74" y="126"/>
                    </a:lnTo>
                    <a:lnTo>
                      <a:pt x="72" y="122"/>
                    </a:lnTo>
                    <a:lnTo>
                      <a:pt x="72" y="122"/>
                    </a:lnTo>
                    <a:lnTo>
                      <a:pt x="74" y="120"/>
                    </a:lnTo>
                    <a:lnTo>
                      <a:pt x="74" y="118"/>
                    </a:lnTo>
                    <a:lnTo>
                      <a:pt x="74" y="116"/>
                    </a:lnTo>
                    <a:lnTo>
                      <a:pt x="72" y="112"/>
                    </a:lnTo>
                    <a:lnTo>
                      <a:pt x="76" y="110"/>
                    </a:lnTo>
                    <a:lnTo>
                      <a:pt x="76" y="106"/>
                    </a:lnTo>
                    <a:lnTo>
                      <a:pt x="74" y="106"/>
                    </a:lnTo>
                    <a:lnTo>
                      <a:pt x="74" y="104"/>
                    </a:lnTo>
                    <a:lnTo>
                      <a:pt x="74" y="102"/>
                    </a:lnTo>
                    <a:lnTo>
                      <a:pt x="76" y="100"/>
                    </a:lnTo>
                    <a:lnTo>
                      <a:pt x="74" y="98"/>
                    </a:lnTo>
                    <a:lnTo>
                      <a:pt x="72" y="98"/>
                    </a:lnTo>
                    <a:lnTo>
                      <a:pt x="70" y="98"/>
                    </a:lnTo>
                    <a:lnTo>
                      <a:pt x="70" y="96"/>
                    </a:lnTo>
                    <a:lnTo>
                      <a:pt x="66" y="96"/>
                    </a:lnTo>
                    <a:lnTo>
                      <a:pt x="66" y="96"/>
                    </a:lnTo>
                    <a:lnTo>
                      <a:pt x="66" y="92"/>
                    </a:lnTo>
                    <a:lnTo>
                      <a:pt x="64" y="92"/>
                    </a:lnTo>
                    <a:lnTo>
                      <a:pt x="64" y="92"/>
                    </a:lnTo>
                    <a:lnTo>
                      <a:pt x="62" y="90"/>
                    </a:lnTo>
                    <a:lnTo>
                      <a:pt x="62" y="88"/>
                    </a:lnTo>
                    <a:lnTo>
                      <a:pt x="60" y="86"/>
                    </a:lnTo>
                    <a:lnTo>
                      <a:pt x="56" y="86"/>
                    </a:lnTo>
                    <a:lnTo>
                      <a:pt x="56" y="86"/>
                    </a:lnTo>
                    <a:lnTo>
                      <a:pt x="54" y="84"/>
                    </a:lnTo>
                    <a:lnTo>
                      <a:pt x="50" y="78"/>
                    </a:lnTo>
                    <a:lnTo>
                      <a:pt x="50" y="78"/>
                    </a:lnTo>
                    <a:lnTo>
                      <a:pt x="48" y="74"/>
                    </a:lnTo>
                    <a:lnTo>
                      <a:pt x="44" y="72"/>
                    </a:lnTo>
                    <a:lnTo>
                      <a:pt x="42" y="68"/>
                    </a:lnTo>
                    <a:lnTo>
                      <a:pt x="40" y="68"/>
                    </a:lnTo>
                    <a:lnTo>
                      <a:pt x="36" y="66"/>
                    </a:lnTo>
                    <a:lnTo>
                      <a:pt x="32" y="64"/>
                    </a:lnTo>
                    <a:lnTo>
                      <a:pt x="30" y="62"/>
                    </a:lnTo>
                    <a:lnTo>
                      <a:pt x="28" y="62"/>
                    </a:lnTo>
                    <a:lnTo>
                      <a:pt x="28" y="60"/>
                    </a:lnTo>
                    <a:lnTo>
                      <a:pt x="30" y="58"/>
                    </a:lnTo>
                    <a:lnTo>
                      <a:pt x="26" y="56"/>
                    </a:lnTo>
                    <a:lnTo>
                      <a:pt x="26" y="54"/>
                    </a:lnTo>
                    <a:lnTo>
                      <a:pt x="28" y="54"/>
                    </a:lnTo>
                    <a:lnTo>
                      <a:pt x="32" y="52"/>
                    </a:lnTo>
                    <a:lnTo>
                      <a:pt x="34" y="52"/>
                    </a:lnTo>
                    <a:lnTo>
                      <a:pt x="36" y="50"/>
                    </a:lnTo>
                    <a:lnTo>
                      <a:pt x="36" y="46"/>
                    </a:lnTo>
                    <a:lnTo>
                      <a:pt x="38" y="44"/>
                    </a:lnTo>
                    <a:lnTo>
                      <a:pt x="38" y="42"/>
                    </a:lnTo>
                    <a:lnTo>
                      <a:pt x="36" y="42"/>
                    </a:lnTo>
                    <a:lnTo>
                      <a:pt x="36" y="40"/>
                    </a:lnTo>
                    <a:lnTo>
                      <a:pt x="36" y="38"/>
                    </a:lnTo>
                    <a:lnTo>
                      <a:pt x="32" y="36"/>
                    </a:lnTo>
                    <a:lnTo>
                      <a:pt x="30" y="34"/>
                    </a:lnTo>
                    <a:lnTo>
                      <a:pt x="26" y="34"/>
                    </a:lnTo>
                    <a:lnTo>
                      <a:pt x="24" y="36"/>
                    </a:lnTo>
                    <a:lnTo>
                      <a:pt x="20" y="36"/>
                    </a:lnTo>
                    <a:lnTo>
                      <a:pt x="16" y="36"/>
                    </a:lnTo>
                    <a:lnTo>
                      <a:pt x="14" y="32"/>
                    </a:lnTo>
                    <a:lnTo>
                      <a:pt x="8" y="28"/>
                    </a:lnTo>
                    <a:lnTo>
                      <a:pt x="10" y="26"/>
                    </a:lnTo>
                    <a:lnTo>
                      <a:pt x="8" y="22"/>
                    </a:lnTo>
                    <a:lnTo>
                      <a:pt x="8" y="20"/>
                    </a:lnTo>
                    <a:lnTo>
                      <a:pt x="4" y="18"/>
                    </a:lnTo>
                    <a:lnTo>
                      <a:pt x="0" y="16"/>
                    </a:lnTo>
                    <a:lnTo>
                      <a:pt x="0" y="14"/>
                    </a:lnTo>
                    <a:close/>
                    <a:moveTo>
                      <a:pt x="34" y="174"/>
                    </a:moveTo>
                    <a:lnTo>
                      <a:pt x="36" y="176"/>
                    </a:lnTo>
                    <a:lnTo>
                      <a:pt x="34" y="178"/>
                    </a:lnTo>
                    <a:lnTo>
                      <a:pt x="36" y="180"/>
                    </a:lnTo>
                    <a:lnTo>
                      <a:pt x="36" y="180"/>
                    </a:lnTo>
                    <a:lnTo>
                      <a:pt x="38" y="176"/>
                    </a:lnTo>
                    <a:lnTo>
                      <a:pt x="36" y="174"/>
                    </a:lnTo>
                    <a:lnTo>
                      <a:pt x="36" y="174"/>
                    </a:lnTo>
                    <a:lnTo>
                      <a:pt x="34" y="174"/>
                    </a:lnTo>
                    <a:close/>
                  </a:path>
                </a:pathLst>
              </a:custGeom>
              <a:grpFill/>
              <a:ln w="6350">
                <a:solidFill>
                  <a:srgbClr val="0283AD"/>
                </a:solidFill>
                <a:round/>
                <a:headEnd/>
                <a:tailEnd/>
              </a:ln>
            </p:spPr>
            <p:txBody>
              <a:bodyPr vert="horz" wrap="square" lIns="14645" tIns="7323" rIns="14645" bIns="7323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00095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00190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00285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00381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0476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600571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700666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800761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561710"/>
                <a:endParaRPr lang="en-US" sz="1106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95" name="Timor-Leste">
                <a:extLst>
                  <a:ext uri="{FF2B5EF4-FFF2-40B4-BE49-F238E27FC236}">
                    <a16:creationId xmlns:a16="http://schemas.microsoft.com/office/drawing/2014/main" id="{1BAF8E63-C152-46A3-8C44-297E1212A45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44304" y="4639645"/>
                <a:ext cx="76554" cy="22966"/>
              </a:xfrm>
              <a:custGeom>
                <a:avLst/>
                <a:gdLst>
                  <a:gd name="T0" fmla="*/ 0 w 40"/>
                  <a:gd name="T1" fmla="*/ 10 h 12"/>
                  <a:gd name="T2" fmla="*/ 2 w 40"/>
                  <a:gd name="T3" fmla="*/ 12 h 12"/>
                  <a:gd name="T4" fmla="*/ 4 w 40"/>
                  <a:gd name="T5" fmla="*/ 10 h 12"/>
                  <a:gd name="T6" fmla="*/ 8 w 40"/>
                  <a:gd name="T7" fmla="*/ 10 h 12"/>
                  <a:gd name="T8" fmla="*/ 8 w 40"/>
                  <a:gd name="T9" fmla="*/ 6 h 12"/>
                  <a:gd name="T10" fmla="*/ 6 w 40"/>
                  <a:gd name="T11" fmla="*/ 8 h 12"/>
                  <a:gd name="T12" fmla="*/ 2 w 40"/>
                  <a:gd name="T13" fmla="*/ 8 h 12"/>
                  <a:gd name="T14" fmla="*/ 0 w 40"/>
                  <a:gd name="T15" fmla="*/ 10 h 12"/>
                  <a:gd name="T16" fmla="*/ 10 w 40"/>
                  <a:gd name="T17" fmla="*/ 6 h 12"/>
                  <a:gd name="T18" fmla="*/ 12 w 40"/>
                  <a:gd name="T19" fmla="*/ 8 h 12"/>
                  <a:gd name="T20" fmla="*/ 16 w 40"/>
                  <a:gd name="T21" fmla="*/ 12 h 12"/>
                  <a:gd name="T22" fmla="*/ 16 w 40"/>
                  <a:gd name="T23" fmla="*/ 12 h 12"/>
                  <a:gd name="T24" fmla="*/ 18 w 40"/>
                  <a:gd name="T25" fmla="*/ 10 h 12"/>
                  <a:gd name="T26" fmla="*/ 20 w 40"/>
                  <a:gd name="T27" fmla="*/ 8 h 12"/>
                  <a:gd name="T28" fmla="*/ 24 w 40"/>
                  <a:gd name="T29" fmla="*/ 8 h 12"/>
                  <a:gd name="T30" fmla="*/ 28 w 40"/>
                  <a:gd name="T31" fmla="*/ 8 h 12"/>
                  <a:gd name="T32" fmla="*/ 32 w 40"/>
                  <a:gd name="T33" fmla="*/ 6 h 12"/>
                  <a:gd name="T34" fmla="*/ 34 w 40"/>
                  <a:gd name="T35" fmla="*/ 4 h 12"/>
                  <a:gd name="T36" fmla="*/ 36 w 40"/>
                  <a:gd name="T37" fmla="*/ 4 h 12"/>
                  <a:gd name="T38" fmla="*/ 38 w 40"/>
                  <a:gd name="T39" fmla="*/ 4 h 12"/>
                  <a:gd name="T40" fmla="*/ 40 w 40"/>
                  <a:gd name="T41" fmla="*/ 2 h 12"/>
                  <a:gd name="T42" fmla="*/ 40 w 40"/>
                  <a:gd name="T43" fmla="*/ 0 h 12"/>
                  <a:gd name="T44" fmla="*/ 38 w 40"/>
                  <a:gd name="T45" fmla="*/ 0 h 12"/>
                  <a:gd name="T46" fmla="*/ 34 w 40"/>
                  <a:gd name="T47" fmla="*/ 0 h 12"/>
                  <a:gd name="T48" fmla="*/ 32 w 40"/>
                  <a:gd name="T49" fmla="*/ 0 h 12"/>
                  <a:gd name="T50" fmla="*/ 28 w 40"/>
                  <a:gd name="T51" fmla="*/ 0 h 12"/>
                  <a:gd name="T52" fmla="*/ 26 w 40"/>
                  <a:gd name="T53" fmla="*/ 0 h 12"/>
                  <a:gd name="T54" fmla="*/ 22 w 40"/>
                  <a:gd name="T55" fmla="*/ 2 h 12"/>
                  <a:gd name="T56" fmla="*/ 18 w 40"/>
                  <a:gd name="T57" fmla="*/ 2 h 12"/>
                  <a:gd name="T58" fmla="*/ 14 w 40"/>
                  <a:gd name="T59" fmla="*/ 4 h 12"/>
                  <a:gd name="T60" fmla="*/ 10 w 40"/>
                  <a:gd name="T61" fmla="*/ 6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0" h="12">
                    <a:moveTo>
                      <a:pt x="0" y="10"/>
                    </a:moveTo>
                    <a:lnTo>
                      <a:pt x="2" y="12"/>
                    </a:lnTo>
                    <a:lnTo>
                      <a:pt x="4" y="10"/>
                    </a:lnTo>
                    <a:lnTo>
                      <a:pt x="8" y="10"/>
                    </a:lnTo>
                    <a:lnTo>
                      <a:pt x="8" y="6"/>
                    </a:lnTo>
                    <a:lnTo>
                      <a:pt x="6" y="8"/>
                    </a:lnTo>
                    <a:lnTo>
                      <a:pt x="2" y="8"/>
                    </a:lnTo>
                    <a:lnTo>
                      <a:pt x="0" y="10"/>
                    </a:lnTo>
                    <a:close/>
                    <a:moveTo>
                      <a:pt x="10" y="6"/>
                    </a:moveTo>
                    <a:lnTo>
                      <a:pt x="12" y="8"/>
                    </a:lnTo>
                    <a:lnTo>
                      <a:pt x="16" y="12"/>
                    </a:lnTo>
                    <a:lnTo>
                      <a:pt x="16" y="12"/>
                    </a:lnTo>
                    <a:lnTo>
                      <a:pt x="18" y="10"/>
                    </a:lnTo>
                    <a:lnTo>
                      <a:pt x="20" y="8"/>
                    </a:lnTo>
                    <a:lnTo>
                      <a:pt x="24" y="8"/>
                    </a:lnTo>
                    <a:lnTo>
                      <a:pt x="28" y="8"/>
                    </a:lnTo>
                    <a:lnTo>
                      <a:pt x="32" y="6"/>
                    </a:lnTo>
                    <a:lnTo>
                      <a:pt x="34" y="4"/>
                    </a:lnTo>
                    <a:lnTo>
                      <a:pt x="36" y="4"/>
                    </a:lnTo>
                    <a:lnTo>
                      <a:pt x="38" y="4"/>
                    </a:lnTo>
                    <a:lnTo>
                      <a:pt x="40" y="2"/>
                    </a:lnTo>
                    <a:lnTo>
                      <a:pt x="40" y="0"/>
                    </a:lnTo>
                    <a:lnTo>
                      <a:pt x="38" y="0"/>
                    </a:lnTo>
                    <a:lnTo>
                      <a:pt x="34" y="0"/>
                    </a:lnTo>
                    <a:lnTo>
                      <a:pt x="32" y="0"/>
                    </a:lnTo>
                    <a:lnTo>
                      <a:pt x="28" y="0"/>
                    </a:lnTo>
                    <a:lnTo>
                      <a:pt x="26" y="0"/>
                    </a:lnTo>
                    <a:lnTo>
                      <a:pt x="22" y="2"/>
                    </a:lnTo>
                    <a:lnTo>
                      <a:pt x="18" y="2"/>
                    </a:lnTo>
                    <a:lnTo>
                      <a:pt x="14" y="4"/>
                    </a:lnTo>
                    <a:lnTo>
                      <a:pt x="10" y="6"/>
                    </a:lnTo>
                    <a:close/>
                  </a:path>
                </a:pathLst>
              </a:custGeom>
              <a:grpFill/>
              <a:ln w="6350">
                <a:solidFill>
                  <a:srgbClr val="0283AD"/>
                </a:solidFill>
                <a:round/>
                <a:headEnd/>
                <a:tailEnd/>
              </a:ln>
            </p:spPr>
            <p:txBody>
              <a:bodyPr vert="horz" wrap="square" lIns="14645" tIns="7323" rIns="14645" bIns="7323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00095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00190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00285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00381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0476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600571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700666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800761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561710"/>
                <a:endParaRPr lang="en-US" sz="1106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96" name="Thailand">
                <a:extLst>
                  <a:ext uri="{FF2B5EF4-FFF2-40B4-BE49-F238E27FC236}">
                    <a16:creationId xmlns:a16="http://schemas.microsoft.com/office/drawing/2014/main" id="{A12FDBA2-8D9F-4D91-BA68-75B874B9CDE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201247" y="3920033"/>
                <a:ext cx="202869" cy="371289"/>
              </a:xfrm>
              <a:custGeom>
                <a:avLst/>
                <a:gdLst>
                  <a:gd name="T0" fmla="*/ 38 w 106"/>
                  <a:gd name="T1" fmla="*/ 8 h 194"/>
                  <a:gd name="T2" fmla="*/ 46 w 106"/>
                  <a:gd name="T3" fmla="*/ 12 h 194"/>
                  <a:gd name="T4" fmla="*/ 44 w 106"/>
                  <a:gd name="T5" fmla="*/ 22 h 194"/>
                  <a:gd name="T6" fmla="*/ 52 w 106"/>
                  <a:gd name="T7" fmla="*/ 34 h 194"/>
                  <a:gd name="T8" fmla="*/ 66 w 106"/>
                  <a:gd name="T9" fmla="*/ 34 h 194"/>
                  <a:gd name="T10" fmla="*/ 84 w 106"/>
                  <a:gd name="T11" fmla="*/ 32 h 194"/>
                  <a:gd name="T12" fmla="*/ 92 w 106"/>
                  <a:gd name="T13" fmla="*/ 44 h 194"/>
                  <a:gd name="T14" fmla="*/ 98 w 106"/>
                  <a:gd name="T15" fmla="*/ 58 h 194"/>
                  <a:gd name="T16" fmla="*/ 106 w 106"/>
                  <a:gd name="T17" fmla="*/ 64 h 194"/>
                  <a:gd name="T18" fmla="*/ 104 w 106"/>
                  <a:gd name="T19" fmla="*/ 76 h 194"/>
                  <a:gd name="T20" fmla="*/ 92 w 106"/>
                  <a:gd name="T21" fmla="*/ 78 h 194"/>
                  <a:gd name="T22" fmla="*/ 76 w 106"/>
                  <a:gd name="T23" fmla="*/ 80 h 194"/>
                  <a:gd name="T24" fmla="*/ 68 w 106"/>
                  <a:gd name="T25" fmla="*/ 94 h 194"/>
                  <a:gd name="T26" fmla="*/ 70 w 106"/>
                  <a:gd name="T27" fmla="*/ 110 h 194"/>
                  <a:gd name="T28" fmla="*/ 66 w 106"/>
                  <a:gd name="T29" fmla="*/ 108 h 194"/>
                  <a:gd name="T30" fmla="*/ 58 w 106"/>
                  <a:gd name="T31" fmla="*/ 102 h 194"/>
                  <a:gd name="T32" fmla="*/ 54 w 106"/>
                  <a:gd name="T33" fmla="*/ 104 h 194"/>
                  <a:gd name="T34" fmla="*/ 50 w 106"/>
                  <a:gd name="T35" fmla="*/ 102 h 194"/>
                  <a:gd name="T36" fmla="*/ 46 w 106"/>
                  <a:gd name="T37" fmla="*/ 92 h 194"/>
                  <a:gd name="T38" fmla="*/ 40 w 106"/>
                  <a:gd name="T39" fmla="*/ 94 h 194"/>
                  <a:gd name="T40" fmla="*/ 36 w 106"/>
                  <a:gd name="T41" fmla="*/ 94 h 194"/>
                  <a:gd name="T42" fmla="*/ 38 w 106"/>
                  <a:gd name="T43" fmla="*/ 104 h 194"/>
                  <a:gd name="T44" fmla="*/ 36 w 106"/>
                  <a:gd name="T45" fmla="*/ 114 h 194"/>
                  <a:gd name="T46" fmla="*/ 28 w 106"/>
                  <a:gd name="T47" fmla="*/ 134 h 194"/>
                  <a:gd name="T48" fmla="*/ 30 w 106"/>
                  <a:gd name="T49" fmla="*/ 140 h 194"/>
                  <a:gd name="T50" fmla="*/ 34 w 106"/>
                  <a:gd name="T51" fmla="*/ 148 h 194"/>
                  <a:gd name="T52" fmla="*/ 38 w 106"/>
                  <a:gd name="T53" fmla="*/ 148 h 194"/>
                  <a:gd name="T54" fmla="*/ 42 w 106"/>
                  <a:gd name="T55" fmla="*/ 158 h 194"/>
                  <a:gd name="T56" fmla="*/ 46 w 106"/>
                  <a:gd name="T57" fmla="*/ 160 h 194"/>
                  <a:gd name="T58" fmla="*/ 48 w 106"/>
                  <a:gd name="T59" fmla="*/ 168 h 194"/>
                  <a:gd name="T60" fmla="*/ 48 w 106"/>
                  <a:gd name="T61" fmla="*/ 170 h 194"/>
                  <a:gd name="T62" fmla="*/ 56 w 106"/>
                  <a:gd name="T63" fmla="*/ 180 h 194"/>
                  <a:gd name="T64" fmla="*/ 64 w 106"/>
                  <a:gd name="T65" fmla="*/ 186 h 194"/>
                  <a:gd name="T66" fmla="*/ 64 w 106"/>
                  <a:gd name="T67" fmla="*/ 192 h 194"/>
                  <a:gd name="T68" fmla="*/ 54 w 106"/>
                  <a:gd name="T69" fmla="*/ 190 h 194"/>
                  <a:gd name="T70" fmla="*/ 52 w 106"/>
                  <a:gd name="T71" fmla="*/ 182 h 194"/>
                  <a:gd name="T72" fmla="*/ 42 w 106"/>
                  <a:gd name="T73" fmla="*/ 182 h 194"/>
                  <a:gd name="T74" fmla="*/ 38 w 106"/>
                  <a:gd name="T75" fmla="*/ 174 h 194"/>
                  <a:gd name="T76" fmla="*/ 30 w 106"/>
                  <a:gd name="T77" fmla="*/ 168 h 194"/>
                  <a:gd name="T78" fmla="*/ 24 w 106"/>
                  <a:gd name="T79" fmla="*/ 158 h 194"/>
                  <a:gd name="T80" fmla="*/ 20 w 106"/>
                  <a:gd name="T81" fmla="*/ 156 h 194"/>
                  <a:gd name="T82" fmla="*/ 22 w 106"/>
                  <a:gd name="T83" fmla="*/ 146 h 194"/>
                  <a:gd name="T84" fmla="*/ 24 w 106"/>
                  <a:gd name="T85" fmla="*/ 138 h 194"/>
                  <a:gd name="T86" fmla="*/ 26 w 106"/>
                  <a:gd name="T87" fmla="*/ 126 h 194"/>
                  <a:gd name="T88" fmla="*/ 32 w 106"/>
                  <a:gd name="T89" fmla="*/ 110 h 194"/>
                  <a:gd name="T90" fmla="*/ 28 w 106"/>
                  <a:gd name="T91" fmla="*/ 96 h 194"/>
                  <a:gd name="T92" fmla="*/ 20 w 106"/>
                  <a:gd name="T93" fmla="*/ 80 h 194"/>
                  <a:gd name="T94" fmla="*/ 18 w 106"/>
                  <a:gd name="T95" fmla="*/ 66 h 194"/>
                  <a:gd name="T96" fmla="*/ 18 w 106"/>
                  <a:gd name="T97" fmla="*/ 52 h 194"/>
                  <a:gd name="T98" fmla="*/ 6 w 106"/>
                  <a:gd name="T99" fmla="*/ 38 h 194"/>
                  <a:gd name="T100" fmla="*/ 0 w 106"/>
                  <a:gd name="T101" fmla="*/ 28 h 194"/>
                  <a:gd name="T102" fmla="*/ 6 w 106"/>
                  <a:gd name="T103" fmla="*/ 18 h 194"/>
                  <a:gd name="T104" fmla="*/ 18 w 106"/>
                  <a:gd name="T105" fmla="*/ 10 h 194"/>
                  <a:gd name="T106" fmla="*/ 24 w 106"/>
                  <a:gd name="T107" fmla="*/ 4 h 194"/>
                  <a:gd name="T108" fmla="*/ 30 w 106"/>
                  <a:gd name="T109" fmla="*/ 0 h 194"/>
                  <a:gd name="T110" fmla="*/ 38 w 106"/>
                  <a:gd name="T111" fmla="*/ 180 h 194"/>
                  <a:gd name="T112" fmla="*/ 30 w 106"/>
                  <a:gd name="T113" fmla="*/ 168 h 194"/>
                  <a:gd name="T114" fmla="*/ 20 w 106"/>
                  <a:gd name="T115" fmla="*/ 168 h 194"/>
                  <a:gd name="T116" fmla="*/ 66 w 106"/>
                  <a:gd name="T117" fmla="*/ 110 h 194"/>
                  <a:gd name="T118" fmla="*/ 40 w 106"/>
                  <a:gd name="T119" fmla="*/ 140 h 194"/>
                  <a:gd name="T120" fmla="*/ 40 w 106"/>
                  <a:gd name="T121" fmla="*/ 144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06" h="194">
                    <a:moveTo>
                      <a:pt x="30" y="0"/>
                    </a:moveTo>
                    <a:lnTo>
                      <a:pt x="32" y="2"/>
                    </a:lnTo>
                    <a:lnTo>
                      <a:pt x="34" y="0"/>
                    </a:lnTo>
                    <a:lnTo>
                      <a:pt x="38" y="4"/>
                    </a:lnTo>
                    <a:lnTo>
                      <a:pt x="38" y="8"/>
                    </a:lnTo>
                    <a:lnTo>
                      <a:pt x="36" y="10"/>
                    </a:lnTo>
                    <a:lnTo>
                      <a:pt x="38" y="12"/>
                    </a:lnTo>
                    <a:lnTo>
                      <a:pt x="40" y="14"/>
                    </a:lnTo>
                    <a:lnTo>
                      <a:pt x="42" y="12"/>
                    </a:lnTo>
                    <a:lnTo>
                      <a:pt x="46" y="12"/>
                    </a:lnTo>
                    <a:lnTo>
                      <a:pt x="46" y="14"/>
                    </a:lnTo>
                    <a:lnTo>
                      <a:pt x="44" y="16"/>
                    </a:lnTo>
                    <a:lnTo>
                      <a:pt x="46" y="20"/>
                    </a:lnTo>
                    <a:lnTo>
                      <a:pt x="46" y="22"/>
                    </a:lnTo>
                    <a:lnTo>
                      <a:pt x="44" y="22"/>
                    </a:lnTo>
                    <a:lnTo>
                      <a:pt x="46" y="26"/>
                    </a:lnTo>
                    <a:lnTo>
                      <a:pt x="46" y="30"/>
                    </a:lnTo>
                    <a:lnTo>
                      <a:pt x="46" y="36"/>
                    </a:lnTo>
                    <a:lnTo>
                      <a:pt x="50" y="36"/>
                    </a:lnTo>
                    <a:lnTo>
                      <a:pt x="52" y="34"/>
                    </a:lnTo>
                    <a:lnTo>
                      <a:pt x="52" y="32"/>
                    </a:lnTo>
                    <a:lnTo>
                      <a:pt x="56" y="30"/>
                    </a:lnTo>
                    <a:lnTo>
                      <a:pt x="60" y="32"/>
                    </a:lnTo>
                    <a:lnTo>
                      <a:pt x="64" y="32"/>
                    </a:lnTo>
                    <a:lnTo>
                      <a:pt x="66" y="34"/>
                    </a:lnTo>
                    <a:lnTo>
                      <a:pt x="70" y="34"/>
                    </a:lnTo>
                    <a:lnTo>
                      <a:pt x="74" y="28"/>
                    </a:lnTo>
                    <a:lnTo>
                      <a:pt x="78" y="28"/>
                    </a:lnTo>
                    <a:lnTo>
                      <a:pt x="82" y="28"/>
                    </a:lnTo>
                    <a:lnTo>
                      <a:pt x="84" y="32"/>
                    </a:lnTo>
                    <a:lnTo>
                      <a:pt x="90" y="36"/>
                    </a:lnTo>
                    <a:lnTo>
                      <a:pt x="92" y="38"/>
                    </a:lnTo>
                    <a:lnTo>
                      <a:pt x="94" y="42"/>
                    </a:lnTo>
                    <a:lnTo>
                      <a:pt x="94" y="44"/>
                    </a:lnTo>
                    <a:lnTo>
                      <a:pt x="92" y="44"/>
                    </a:lnTo>
                    <a:lnTo>
                      <a:pt x="94" y="48"/>
                    </a:lnTo>
                    <a:lnTo>
                      <a:pt x="94" y="52"/>
                    </a:lnTo>
                    <a:lnTo>
                      <a:pt x="94" y="54"/>
                    </a:lnTo>
                    <a:lnTo>
                      <a:pt x="96" y="54"/>
                    </a:lnTo>
                    <a:lnTo>
                      <a:pt x="98" y="58"/>
                    </a:lnTo>
                    <a:lnTo>
                      <a:pt x="100" y="58"/>
                    </a:lnTo>
                    <a:lnTo>
                      <a:pt x="102" y="58"/>
                    </a:lnTo>
                    <a:lnTo>
                      <a:pt x="102" y="60"/>
                    </a:lnTo>
                    <a:lnTo>
                      <a:pt x="104" y="62"/>
                    </a:lnTo>
                    <a:lnTo>
                      <a:pt x="106" y="64"/>
                    </a:lnTo>
                    <a:lnTo>
                      <a:pt x="104" y="66"/>
                    </a:lnTo>
                    <a:lnTo>
                      <a:pt x="104" y="68"/>
                    </a:lnTo>
                    <a:lnTo>
                      <a:pt x="104" y="70"/>
                    </a:lnTo>
                    <a:lnTo>
                      <a:pt x="104" y="72"/>
                    </a:lnTo>
                    <a:lnTo>
                      <a:pt x="104" y="76"/>
                    </a:lnTo>
                    <a:lnTo>
                      <a:pt x="102" y="78"/>
                    </a:lnTo>
                    <a:lnTo>
                      <a:pt x="100" y="80"/>
                    </a:lnTo>
                    <a:lnTo>
                      <a:pt x="98" y="78"/>
                    </a:lnTo>
                    <a:lnTo>
                      <a:pt x="94" y="78"/>
                    </a:lnTo>
                    <a:lnTo>
                      <a:pt x="92" y="78"/>
                    </a:lnTo>
                    <a:lnTo>
                      <a:pt x="90" y="78"/>
                    </a:lnTo>
                    <a:lnTo>
                      <a:pt x="86" y="80"/>
                    </a:lnTo>
                    <a:lnTo>
                      <a:pt x="84" y="78"/>
                    </a:lnTo>
                    <a:lnTo>
                      <a:pt x="82" y="78"/>
                    </a:lnTo>
                    <a:lnTo>
                      <a:pt x="76" y="80"/>
                    </a:lnTo>
                    <a:lnTo>
                      <a:pt x="72" y="80"/>
                    </a:lnTo>
                    <a:lnTo>
                      <a:pt x="70" y="84"/>
                    </a:lnTo>
                    <a:lnTo>
                      <a:pt x="70" y="88"/>
                    </a:lnTo>
                    <a:lnTo>
                      <a:pt x="68" y="90"/>
                    </a:lnTo>
                    <a:lnTo>
                      <a:pt x="68" y="94"/>
                    </a:lnTo>
                    <a:lnTo>
                      <a:pt x="68" y="100"/>
                    </a:lnTo>
                    <a:lnTo>
                      <a:pt x="70" y="100"/>
                    </a:lnTo>
                    <a:lnTo>
                      <a:pt x="72" y="104"/>
                    </a:lnTo>
                    <a:lnTo>
                      <a:pt x="72" y="108"/>
                    </a:lnTo>
                    <a:lnTo>
                      <a:pt x="70" y="110"/>
                    </a:lnTo>
                    <a:lnTo>
                      <a:pt x="70" y="110"/>
                    </a:lnTo>
                    <a:lnTo>
                      <a:pt x="70" y="112"/>
                    </a:lnTo>
                    <a:lnTo>
                      <a:pt x="70" y="112"/>
                    </a:lnTo>
                    <a:lnTo>
                      <a:pt x="68" y="110"/>
                    </a:lnTo>
                    <a:lnTo>
                      <a:pt x="66" y="108"/>
                    </a:lnTo>
                    <a:lnTo>
                      <a:pt x="66" y="108"/>
                    </a:lnTo>
                    <a:lnTo>
                      <a:pt x="66" y="108"/>
                    </a:lnTo>
                    <a:lnTo>
                      <a:pt x="64" y="106"/>
                    </a:lnTo>
                    <a:lnTo>
                      <a:pt x="60" y="104"/>
                    </a:lnTo>
                    <a:lnTo>
                      <a:pt x="58" y="102"/>
                    </a:lnTo>
                    <a:lnTo>
                      <a:pt x="58" y="104"/>
                    </a:lnTo>
                    <a:lnTo>
                      <a:pt x="58" y="104"/>
                    </a:lnTo>
                    <a:lnTo>
                      <a:pt x="58" y="104"/>
                    </a:lnTo>
                    <a:lnTo>
                      <a:pt x="56" y="104"/>
                    </a:lnTo>
                    <a:lnTo>
                      <a:pt x="54" y="104"/>
                    </a:lnTo>
                    <a:lnTo>
                      <a:pt x="52" y="104"/>
                    </a:lnTo>
                    <a:lnTo>
                      <a:pt x="50" y="104"/>
                    </a:lnTo>
                    <a:lnTo>
                      <a:pt x="48" y="104"/>
                    </a:lnTo>
                    <a:lnTo>
                      <a:pt x="48" y="102"/>
                    </a:lnTo>
                    <a:lnTo>
                      <a:pt x="50" y="102"/>
                    </a:lnTo>
                    <a:lnTo>
                      <a:pt x="48" y="98"/>
                    </a:lnTo>
                    <a:lnTo>
                      <a:pt x="48" y="96"/>
                    </a:lnTo>
                    <a:lnTo>
                      <a:pt x="48" y="96"/>
                    </a:lnTo>
                    <a:lnTo>
                      <a:pt x="48" y="94"/>
                    </a:lnTo>
                    <a:lnTo>
                      <a:pt x="46" y="92"/>
                    </a:lnTo>
                    <a:lnTo>
                      <a:pt x="46" y="92"/>
                    </a:lnTo>
                    <a:lnTo>
                      <a:pt x="46" y="92"/>
                    </a:lnTo>
                    <a:lnTo>
                      <a:pt x="44" y="92"/>
                    </a:lnTo>
                    <a:lnTo>
                      <a:pt x="42" y="94"/>
                    </a:lnTo>
                    <a:lnTo>
                      <a:pt x="40" y="94"/>
                    </a:lnTo>
                    <a:lnTo>
                      <a:pt x="40" y="92"/>
                    </a:lnTo>
                    <a:lnTo>
                      <a:pt x="40" y="94"/>
                    </a:lnTo>
                    <a:lnTo>
                      <a:pt x="38" y="94"/>
                    </a:lnTo>
                    <a:lnTo>
                      <a:pt x="36" y="94"/>
                    </a:lnTo>
                    <a:lnTo>
                      <a:pt x="36" y="94"/>
                    </a:lnTo>
                    <a:lnTo>
                      <a:pt x="36" y="96"/>
                    </a:lnTo>
                    <a:lnTo>
                      <a:pt x="38" y="96"/>
                    </a:lnTo>
                    <a:lnTo>
                      <a:pt x="38" y="98"/>
                    </a:lnTo>
                    <a:lnTo>
                      <a:pt x="38" y="100"/>
                    </a:lnTo>
                    <a:lnTo>
                      <a:pt x="38" y="104"/>
                    </a:lnTo>
                    <a:lnTo>
                      <a:pt x="38" y="104"/>
                    </a:lnTo>
                    <a:lnTo>
                      <a:pt x="38" y="106"/>
                    </a:lnTo>
                    <a:lnTo>
                      <a:pt x="38" y="110"/>
                    </a:lnTo>
                    <a:lnTo>
                      <a:pt x="36" y="112"/>
                    </a:lnTo>
                    <a:lnTo>
                      <a:pt x="36" y="114"/>
                    </a:lnTo>
                    <a:lnTo>
                      <a:pt x="34" y="116"/>
                    </a:lnTo>
                    <a:lnTo>
                      <a:pt x="34" y="126"/>
                    </a:lnTo>
                    <a:lnTo>
                      <a:pt x="30" y="130"/>
                    </a:lnTo>
                    <a:lnTo>
                      <a:pt x="30" y="132"/>
                    </a:lnTo>
                    <a:lnTo>
                      <a:pt x="28" y="134"/>
                    </a:lnTo>
                    <a:lnTo>
                      <a:pt x="30" y="134"/>
                    </a:lnTo>
                    <a:lnTo>
                      <a:pt x="30" y="136"/>
                    </a:lnTo>
                    <a:lnTo>
                      <a:pt x="30" y="138"/>
                    </a:lnTo>
                    <a:lnTo>
                      <a:pt x="30" y="138"/>
                    </a:lnTo>
                    <a:lnTo>
                      <a:pt x="30" y="140"/>
                    </a:lnTo>
                    <a:lnTo>
                      <a:pt x="30" y="142"/>
                    </a:lnTo>
                    <a:lnTo>
                      <a:pt x="32" y="146"/>
                    </a:lnTo>
                    <a:lnTo>
                      <a:pt x="32" y="148"/>
                    </a:lnTo>
                    <a:lnTo>
                      <a:pt x="32" y="150"/>
                    </a:lnTo>
                    <a:lnTo>
                      <a:pt x="34" y="148"/>
                    </a:lnTo>
                    <a:lnTo>
                      <a:pt x="34" y="148"/>
                    </a:lnTo>
                    <a:lnTo>
                      <a:pt x="34" y="146"/>
                    </a:lnTo>
                    <a:lnTo>
                      <a:pt x="36" y="146"/>
                    </a:lnTo>
                    <a:lnTo>
                      <a:pt x="38" y="146"/>
                    </a:lnTo>
                    <a:lnTo>
                      <a:pt x="38" y="148"/>
                    </a:lnTo>
                    <a:lnTo>
                      <a:pt x="40" y="150"/>
                    </a:lnTo>
                    <a:lnTo>
                      <a:pt x="40" y="152"/>
                    </a:lnTo>
                    <a:lnTo>
                      <a:pt x="40" y="154"/>
                    </a:lnTo>
                    <a:lnTo>
                      <a:pt x="40" y="156"/>
                    </a:lnTo>
                    <a:lnTo>
                      <a:pt x="42" y="158"/>
                    </a:lnTo>
                    <a:lnTo>
                      <a:pt x="44" y="158"/>
                    </a:lnTo>
                    <a:lnTo>
                      <a:pt x="44" y="156"/>
                    </a:lnTo>
                    <a:lnTo>
                      <a:pt x="44" y="156"/>
                    </a:lnTo>
                    <a:lnTo>
                      <a:pt x="44" y="158"/>
                    </a:lnTo>
                    <a:lnTo>
                      <a:pt x="46" y="160"/>
                    </a:lnTo>
                    <a:lnTo>
                      <a:pt x="46" y="162"/>
                    </a:lnTo>
                    <a:lnTo>
                      <a:pt x="48" y="162"/>
                    </a:lnTo>
                    <a:lnTo>
                      <a:pt x="48" y="168"/>
                    </a:lnTo>
                    <a:lnTo>
                      <a:pt x="48" y="168"/>
                    </a:lnTo>
                    <a:lnTo>
                      <a:pt x="48" y="168"/>
                    </a:lnTo>
                    <a:lnTo>
                      <a:pt x="46" y="168"/>
                    </a:lnTo>
                    <a:lnTo>
                      <a:pt x="44" y="170"/>
                    </a:lnTo>
                    <a:lnTo>
                      <a:pt x="44" y="172"/>
                    </a:lnTo>
                    <a:lnTo>
                      <a:pt x="48" y="172"/>
                    </a:lnTo>
                    <a:lnTo>
                      <a:pt x="48" y="170"/>
                    </a:lnTo>
                    <a:lnTo>
                      <a:pt x="48" y="172"/>
                    </a:lnTo>
                    <a:lnTo>
                      <a:pt x="50" y="174"/>
                    </a:lnTo>
                    <a:lnTo>
                      <a:pt x="50" y="174"/>
                    </a:lnTo>
                    <a:lnTo>
                      <a:pt x="54" y="178"/>
                    </a:lnTo>
                    <a:lnTo>
                      <a:pt x="56" y="180"/>
                    </a:lnTo>
                    <a:lnTo>
                      <a:pt x="56" y="178"/>
                    </a:lnTo>
                    <a:lnTo>
                      <a:pt x="60" y="178"/>
                    </a:lnTo>
                    <a:lnTo>
                      <a:pt x="62" y="180"/>
                    </a:lnTo>
                    <a:lnTo>
                      <a:pt x="64" y="184"/>
                    </a:lnTo>
                    <a:lnTo>
                      <a:pt x="64" y="186"/>
                    </a:lnTo>
                    <a:lnTo>
                      <a:pt x="66" y="186"/>
                    </a:lnTo>
                    <a:lnTo>
                      <a:pt x="68" y="188"/>
                    </a:lnTo>
                    <a:lnTo>
                      <a:pt x="66" y="188"/>
                    </a:lnTo>
                    <a:lnTo>
                      <a:pt x="66" y="190"/>
                    </a:lnTo>
                    <a:lnTo>
                      <a:pt x="64" y="192"/>
                    </a:lnTo>
                    <a:lnTo>
                      <a:pt x="62" y="190"/>
                    </a:lnTo>
                    <a:lnTo>
                      <a:pt x="62" y="190"/>
                    </a:lnTo>
                    <a:lnTo>
                      <a:pt x="58" y="194"/>
                    </a:lnTo>
                    <a:lnTo>
                      <a:pt x="54" y="192"/>
                    </a:lnTo>
                    <a:lnTo>
                      <a:pt x="54" y="190"/>
                    </a:lnTo>
                    <a:lnTo>
                      <a:pt x="56" y="188"/>
                    </a:lnTo>
                    <a:lnTo>
                      <a:pt x="56" y="186"/>
                    </a:lnTo>
                    <a:lnTo>
                      <a:pt x="54" y="184"/>
                    </a:lnTo>
                    <a:lnTo>
                      <a:pt x="52" y="184"/>
                    </a:lnTo>
                    <a:lnTo>
                      <a:pt x="52" y="182"/>
                    </a:lnTo>
                    <a:lnTo>
                      <a:pt x="48" y="182"/>
                    </a:lnTo>
                    <a:lnTo>
                      <a:pt x="46" y="180"/>
                    </a:lnTo>
                    <a:lnTo>
                      <a:pt x="44" y="182"/>
                    </a:lnTo>
                    <a:lnTo>
                      <a:pt x="44" y="184"/>
                    </a:lnTo>
                    <a:lnTo>
                      <a:pt x="42" y="182"/>
                    </a:lnTo>
                    <a:lnTo>
                      <a:pt x="38" y="178"/>
                    </a:lnTo>
                    <a:lnTo>
                      <a:pt x="38" y="178"/>
                    </a:lnTo>
                    <a:lnTo>
                      <a:pt x="38" y="176"/>
                    </a:lnTo>
                    <a:lnTo>
                      <a:pt x="38" y="174"/>
                    </a:lnTo>
                    <a:lnTo>
                      <a:pt x="38" y="174"/>
                    </a:lnTo>
                    <a:lnTo>
                      <a:pt x="36" y="172"/>
                    </a:lnTo>
                    <a:lnTo>
                      <a:pt x="34" y="172"/>
                    </a:lnTo>
                    <a:lnTo>
                      <a:pt x="34" y="170"/>
                    </a:lnTo>
                    <a:lnTo>
                      <a:pt x="32" y="168"/>
                    </a:lnTo>
                    <a:lnTo>
                      <a:pt x="30" y="168"/>
                    </a:lnTo>
                    <a:lnTo>
                      <a:pt x="28" y="162"/>
                    </a:lnTo>
                    <a:lnTo>
                      <a:pt x="26" y="162"/>
                    </a:lnTo>
                    <a:lnTo>
                      <a:pt x="26" y="160"/>
                    </a:lnTo>
                    <a:lnTo>
                      <a:pt x="24" y="160"/>
                    </a:lnTo>
                    <a:lnTo>
                      <a:pt x="24" y="158"/>
                    </a:lnTo>
                    <a:lnTo>
                      <a:pt x="22" y="160"/>
                    </a:lnTo>
                    <a:lnTo>
                      <a:pt x="22" y="162"/>
                    </a:lnTo>
                    <a:lnTo>
                      <a:pt x="20" y="162"/>
                    </a:lnTo>
                    <a:lnTo>
                      <a:pt x="20" y="160"/>
                    </a:lnTo>
                    <a:lnTo>
                      <a:pt x="20" y="156"/>
                    </a:lnTo>
                    <a:lnTo>
                      <a:pt x="20" y="154"/>
                    </a:lnTo>
                    <a:lnTo>
                      <a:pt x="20" y="150"/>
                    </a:lnTo>
                    <a:lnTo>
                      <a:pt x="20" y="150"/>
                    </a:lnTo>
                    <a:lnTo>
                      <a:pt x="20" y="146"/>
                    </a:lnTo>
                    <a:lnTo>
                      <a:pt x="22" y="146"/>
                    </a:lnTo>
                    <a:lnTo>
                      <a:pt x="22" y="144"/>
                    </a:lnTo>
                    <a:lnTo>
                      <a:pt x="22" y="144"/>
                    </a:lnTo>
                    <a:lnTo>
                      <a:pt x="24" y="140"/>
                    </a:lnTo>
                    <a:lnTo>
                      <a:pt x="22" y="140"/>
                    </a:lnTo>
                    <a:lnTo>
                      <a:pt x="24" y="138"/>
                    </a:lnTo>
                    <a:lnTo>
                      <a:pt x="22" y="138"/>
                    </a:lnTo>
                    <a:lnTo>
                      <a:pt x="24" y="134"/>
                    </a:lnTo>
                    <a:lnTo>
                      <a:pt x="24" y="132"/>
                    </a:lnTo>
                    <a:lnTo>
                      <a:pt x="26" y="130"/>
                    </a:lnTo>
                    <a:lnTo>
                      <a:pt x="26" y="126"/>
                    </a:lnTo>
                    <a:lnTo>
                      <a:pt x="28" y="124"/>
                    </a:lnTo>
                    <a:lnTo>
                      <a:pt x="32" y="116"/>
                    </a:lnTo>
                    <a:lnTo>
                      <a:pt x="32" y="116"/>
                    </a:lnTo>
                    <a:lnTo>
                      <a:pt x="32" y="112"/>
                    </a:lnTo>
                    <a:lnTo>
                      <a:pt x="32" y="110"/>
                    </a:lnTo>
                    <a:lnTo>
                      <a:pt x="32" y="106"/>
                    </a:lnTo>
                    <a:lnTo>
                      <a:pt x="30" y="104"/>
                    </a:lnTo>
                    <a:lnTo>
                      <a:pt x="30" y="100"/>
                    </a:lnTo>
                    <a:lnTo>
                      <a:pt x="28" y="98"/>
                    </a:lnTo>
                    <a:lnTo>
                      <a:pt x="28" y="96"/>
                    </a:lnTo>
                    <a:lnTo>
                      <a:pt x="28" y="92"/>
                    </a:lnTo>
                    <a:lnTo>
                      <a:pt x="28" y="90"/>
                    </a:lnTo>
                    <a:lnTo>
                      <a:pt x="26" y="86"/>
                    </a:lnTo>
                    <a:lnTo>
                      <a:pt x="24" y="82"/>
                    </a:lnTo>
                    <a:lnTo>
                      <a:pt x="20" y="80"/>
                    </a:lnTo>
                    <a:lnTo>
                      <a:pt x="18" y="76"/>
                    </a:lnTo>
                    <a:lnTo>
                      <a:pt x="16" y="74"/>
                    </a:lnTo>
                    <a:lnTo>
                      <a:pt x="14" y="70"/>
                    </a:lnTo>
                    <a:lnTo>
                      <a:pt x="18" y="68"/>
                    </a:lnTo>
                    <a:lnTo>
                      <a:pt x="18" y="66"/>
                    </a:lnTo>
                    <a:lnTo>
                      <a:pt x="16" y="60"/>
                    </a:lnTo>
                    <a:lnTo>
                      <a:pt x="18" y="58"/>
                    </a:lnTo>
                    <a:lnTo>
                      <a:pt x="20" y="56"/>
                    </a:lnTo>
                    <a:lnTo>
                      <a:pt x="20" y="54"/>
                    </a:lnTo>
                    <a:lnTo>
                      <a:pt x="18" y="52"/>
                    </a:lnTo>
                    <a:lnTo>
                      <a:pt x="16" y="50"/>
                    </a:lnTo>
                    <a:lnTo>
                      <a:pt x="16" y="46"/>
                    </a:lnTo>
                    <a:lnTo>
                      <a:pt x="12" y="46"/>
                    </a:lnTo>
                    <a:lnTo>
                      <a:pt x="10" y="40"/>
                    </a:lnTo>
                    <a:lnTo>
                      <a:pt x="6" y="38"/>
                    </a:lnTo>
                    <a:lnTo>
                      <a:pt x="6" y="36"/>
                    </a:lnTo>
                    <a:lnTo>
                      <a:pt x="4" y="34"/>
                    </a:lnTo>
                    <a:lnTo>
                      <a:pt x="2" y="30"/>
                    </a:lnTo>
                    <a:lnTo>
                      <a:pt x="0" y="30"/>
                    </a:lnTo>
                    <a:lnTo>
                      <a:pt x="0" y="28"/>
                    </a:lnTo>
                    <a:lnTo>
                      <a:pt x="4" y="26"/>
                    </a:lnTo>
                    <a:lnTo>
                      <a:pt x="6" y="26"/>
                    </a:lnTo>
                    <a:lnTo>
                      <a:pt x="6" y="22"/>
                    </a:lnTo>
                    <a:lnTo>
                      <a:pt x="6" y="20"/>
                    </a:lnTo>
                    <a:lnTo>
                      <a:pt x="6" y="18"/>
                    </a:lnTo>
                    <a:lnTo>
                      <a:pt x="6" y="14"/>
                    </a:lnTo>
                    <a:lnTo>
                      <a:pt x="8" y="10"/>
                    </a:lnTo>
                    <a:lnTo>
                      <a:pt x="12" y="12"/>
                    </a:lnTo>
                    <a:lnTo>
                      <a:pt x="16" y="10"/>
                    </a:lnTo>
                    <a:lnTo>
                      <a:pt x="18" y="10"/>
                    </a:lnTo>
                    <a:lnTo>
                      <a:pt x="20" y="8"/>
                    </a:lnTo>
                    <a:lnTo>
                      <a:pt x="20" y="6"/>
                    </a:lnTo>
                    <a:lnTo>
                      <a:pt x="20" y="4"/>
                    </a:lnTo>
                    <a:lnTo>
                      <a:pt x="24" y="6"/>
                    </a:lnTo>
                    <a:lnTo>
                      <a:pt x="24" y="4"/>
                    </a:lnTo>
                    <a:lnTo>
                      <a:pt x="24" y="2"/>
                    </a:lnTo>
                    <a:lnTo>
                      <a:pt x="24" y="0"/>
                    </a:lnTo>
                    <a:lnTo>
                      <a:pt x="26" y="0"/>
                    </a:lnTo>
                    <a:lnTo>
                      <a:pt x="30" y="0"/>
                    </a:lnTo>
                    <a:lnTo>
                      <a:pt x="30" y="0"/>
                    </a:lnTo>
                    <a:close/>
                    <a:moveTo>
                      <a:pt x="36" y="180"/>
                    </a:moveTo>
                    <a:lnTo>
                      <a:pt x="38" y="182"/>
                    </a:lnTo>
                    <a:lnTo>
                      <a:pt x="38" y="182"/>
                    </a:lnTo>
                    <a:lnTo>
                      <a:pt x="38" y="180"/>
                    </a:lnTo>
                    <a:lnTo>
                      <a:pt x="38" y="180"/>
                    </a:lnTo>
                    <a:lnTo>
                      <a:pt x="36" y="180"/>
                    </a:lnTo>
                    <a:close/>
                    <a:moveTo>
                      <a:pt x="28" y="168"/>
                    </a:moveTo>
                    <a:lnTo>
                      <a:pt x="30" y="170"/>
                    </a:lnTo>
                    <a:lnTo>
                      <a:pt x="30" y="170"/>
                    </a:lnTo>
                    <a:lnTo>
                      <a:pt x="30" y="168"/>
                    </a:lnTo>
                    <a:lnTo>
                      <a:pt x="28" y="168"/>
                    </a:lnTo>
                    <a:close/>
                    <a:moveTo>
                      <a:pt x="20" y="162"/>
                    </a:moveTo>
                    <a:lnTo>
                      <a:pt x="20" y="164"/>
                    </a:lnTo>
                    <a:lnTo>
                      <a:pt x="20" y="164"/>
                    </a:lnTo>
                    <a:lnTo>
                      <a:pt x="20" y="168"/>
                    </a:lnTo>
                    <a:lnTo>
                      <a:pt x="22" y="166"/>
                    </a:lnTo>
                    <a:lnTo>
                      <a:pt x="22" y="162"/>
                    </a:lnTo>
                    <a:lnTo>
                      <a:pt x="20" y="162"/>
                    </a:lnTo>
                    <a:lnTo>
                      <a:pt x="20" y="162"/>
                    </a:lnTo>
                    <a:close/>
                    <a:moveTo>
                      <a:pt x="66" y="110"/>
                    </a:moveTo>
                    <a:lnTo>
                      <a:pt x="66" y="112"/>
                    </a:lnTo>
                    <a:lnTo>
                      <a:pt x="68" y="112"/>
                    </a:lnTo>
                    <a:lnTo>
                      <a:pt x="68" y="112"/>
                    </a:lnTo>
                    <a:lnTo>
                      <a:pt x="66" y="110"/>
                    </a:lnTo>
                    <a:close/>
                    <a:moveTo>
                      <a:pt x="40" y="140"/>
                    </a:moveTo>
                    <a:lnTo>
                      <a:pt x="38" y="140"/>
                    </a:lnTo>
                    <a:lnTo>
                      <a:pt x="40" y="140"/>
                    </a:lnTo>
                    <a:lnTo>
                      <a:pt x="40" y="140"/>
                    </a:lnTo>
                    <a:close/>
                    <a:moveTo>
                      <a:pt x="42" y="142"/>
                    </a:moveTo>
                    <a:lnTo>
                      <a:pt x="40" y="144"/>
                    </a:lnTo>
                    <a:lnTo>
                      <a:pt x="40" y="146"/>
                    </a:lnTo>
                    <a:lnTo>
                      <a:pt x="42" y="146"/>
                    </a:lnTo>
                    <a:lnTo>
                      <a:pt x="42" y="144"/>
                    </a:lnTo>
                    <a:lnTo>
                      <a:pt x="42" y="142"/>
                    </a:lnTo>
                    <a:close/>
                  </a:path>
                </a:pathLst>
              </a:custGeom>
              <a:grpFill/>
              <a:ln w="6350">
                <a:solidFill>
                  <a:srgbClr val="0283AD"/>
                </a:solidFill>
                <a:round/>
                <a:headEnd/>
                <a:tailEnd/>
              </a:ln>
            </p:spPr>
            <p:txBody>
              <a:bodyPr vert="horz" wrap="square" lIns="14645" tIns="7323" rIns="14645" bIns="7323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00095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00190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00285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00381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0476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600571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700666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800761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561710"/>
                <a:endParaRPr lang="en-US" sz="1106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97" name="Sri Lanka">
                <a:extLst>
                  <a:ext uri="{FF2B5EF4-FFF2-40B4-BE49-F238E27FC236}">
                    <a16:creationId xmlns:a16="http://schemas.microsoft.com/office/drawing/2014/main" id="{B5CE76F2-9B03-430E-B6A6-8DF3AF9C1DF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799336" y="4187974"/>
                <a:ext cx="53588" cy="99521"/>
              </a:xfrm>
              <a:custGeom>
                <a:avLst/>
                <a:gdLst>
                  <a:gd name="T0" fmla="*/ 0 w 28"/>
                  <a:gd name="T1" fmla="*/ 22 h 52"/>
                  <a:gd name="T2" fmla="*/ 2 w 28"/>
                  <a:gd name="T3" fmla="*/ 20 h 52"/>
                  <a:gd name="T4" fmla="*/ 0 w 28"/>
                  <a:gd name="T5" fmla="*/ 20 h 52"/>
                  <a:gd name="T6" fmla="*/ 0 w 28"/>
                  <a:gd name="T7" fmla="*/ 26 h 52"/>
                  <a:gd name="T8" fmla="*/ 2 w 28"/>
                  <a:gd name="T9" fmla="*/ 2 h 52"/>
                  <a:gd name="T10" fmla="*/ 6 w 28"/>
                  <a:gd name="T11" fmla="*/ 0 h 52"/>
                  <a:gd name="T12" fmla="*/ 6 w 28"/>
                  <a:gd name="T13" fmla="*/ 4 h 52"/>
                  <a:gd name="T14" fmla="*/ 6 w 28"/>
                  <a:gd name="T15" fmla="*/ 4 h 52"/>
                  <a:gd name="T16" fmla="*/ 10 w 28"/>
                  <a:gd name="T17" fmla="*/ 2 h 52"/>
                  <a:gd name="T18" fmla="*/ 14 w 28"/>
                  <a:gd name="T19" fmla="*/ 6 h 52"/>
                  <a:gd name="T20" fmla="*/ 12 w 28"/>
                  <a:gd name="T21" fmla="*/ 6 h 52"/>
                  <a:gd name="T22" fmla="*/ 8 w 28"/>
                  <a:gd name="T23" fmla="*/ 6 h 52"/>
                  <a:gd name="T24" fmla="*/ 6 w 28"/>
                  <a:gd name="T25" fmla="*/ 2 h 52"/>
                  <a:gd name="T26" fmla="*/ 8 w 28"/>
                  <a:gd name="T27" fmla="*/ 2 h 52"/>
                  <a:gd name="T28" fmla="*/ 6 w 28"/>
                  <a:gd name="T29" fmla="*/ 6 h 52"/>
                  <a:gd name="T30" fmla="*/ 6 w 28"/>
                  <a:gd name="T31" fmla="*/ 6 h 52"/>
                  <a:gd name="T32" fmla="*/ 6 w 28"/>
                  <a:gd name="T33" fmla="*/ 8 h 52"/>
                  <a:gd name="T34" fmla="*/ 6 w 28"/>
                  <a:gd name="T35" fmla="*/ 10 h 52"/>
                  <a:gd name="T36" fmla="*/ 4 w 28"/>
                  <a:gd name="T37" fmla="*/ 12 h 52"/>
                  <a:gd name="T38" fmla="*/ 0 w 28"/>
                  <a:gd name="T39" fmla="*/ 10 h 52"/>
                  <a:gd name="T40" fmla="*/ 2 w 28"/>
                  <a:gd name="T41" fmla="*/ 12 h 52"/>
                  <a:gd name="T42" fmla="*/ 2 w 28"/>
                  <a:gd name="T43" fmla="*/ 14 h 52"/>
                  <a:gd name="T44" fmla="*/ 2 w 28"/>
                  <a:gd name="T45" fmla="*/ 20 h 52"/>
                  <a:gd name="T46" fmla="*/ 2 w 28"/>
                  <a:gd name="T47" fmla="*/ 26 h 52"/>
                  <a:gd name="T48" fmla="*/ 0 w 28"/>
                  <a:gd name="T49" fmla="*/ 28 h 52"/>
                  <a:gd name="T50" fmla="*/ 2 w 28"/>
                  <a:gd name="T51" fmla="*/ 34 h 52"/>
                  <a:gd name="T52" fmla="*/ 6 w 28"/>
                  <a:gd name="T53" fmla="*/ 46 h 52"/>
                  <a:gd name="T54" fmla="*/ 10 w 28"/>
                  <a:gd name="T55" fmla="*/ 52 h 52"/>
                  <a:gd name="T56" fmla="*/ 16 w 28"/>
                  <a:gd name="T57" fmla="*/ 50 h 52"/>
                  <a:gd name="T58" fmla="*/ 24 w 28"/>
                  <a:gd name="T59" fmla="*/ 44 h 52"/>
                  <a:gd name="T60" fmla="*/ 28 w 28"/>
                  <a:gd name="T61" fmla="*/ 40 h 52"/>
                  <a:gd name="T62" fmla="*/ 28 w 28"/>
                  <a:gd name="T63" fmla="*/ 36 h 52"/>
                  <a:gd name="T64" fmla="*/ 26 w 28"/>
                  <a:gd name="T65" fmla="*/ 32 h 52"/>
                  <a:gd name="T66" fmla="*/ 26 w 28"/>
                  <a:gd name="T67" fmla="*/ 28 h 52"/>
                  <a:gd name="T68" fmla="*/ 22 w 28"/>
                  <a:gd name="T69" fmla="*/ 18 h 52"/>
                  <a:gd name="T70" fmla="*/ 20 w 28"/>
                  <a:gd name="T71" fmla="*/ 18 h 52"/>
                  <a:gd name="T72" fmla="*/ 20 w 28"/>
                  <a:gd name="T73" fmla="*/ 16 h 52"/>
                  <a:gd name="T74" fmla="*/ 18 w 28"/>
                  <a:gd name="T75" fmla="*/ 16 h 52"/>
                  <a:gd name="T76" fmla="*/ 16 w 28"/>
                  <a:gd name="T77" fmla="*/ 12 h 52"/>
                  <a:gd name="T78" fmla="*/ 14 w 28"/>
                  <a:gd name="T79" fmla="*/ 10 h 52"/>
                  <a:gd name="T80" fmla="*/ 10 w 28"/>
                  <a:gd name="T81" fmla="*/ 6 h 52"/>
                  <a:gd name="T82" fmla="*/ 8 w 28"/>
                  <a:gd name="T83" fmla="*/ 6 h 52"/>
                  <a:gd name="T84" fmla="*/ 6 w 28"/>
                  <a:gd name="T85" fmla="*/ 6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8" h="52">
                    <a:moveTo>
                      <a:pt x="0" y="26"/>
                    </a:moveTo>
                    <a:lnTo>
                      <a:pt x="0" y="22"/>
                    </a:lnTo>
                    <a:lnTo>
                      <a:pt x="0" y="20"/>
                    </a:lnTo>
                    <a:lnTo>
                      <a:pt x="2" y="20"/>
                    </a:lnTo>
                    <a:lnTo>
                      <a:pt x="2" y="20"/>
                    </a:lnTo>
                    <a:lnTo>
                      <a:pt x="0" y="20"/>
                    </a:lnTo>
                    <a:lnTo>
                      <a:pt x="2" y="22"/>
                    </a:lnTo>
                    <a:lnTo>
                      <a:pt x="0" y="26"/>
                    </a:lnTo>
                    <a:close/>
                    <a:moveTo>
                      <a:pt x="6" y="4"/>
                    </a:moveTo>
                    <a:lnTo>
                      <a:pt x="2" y="2"/>
                    </a:lnTo>
                    <a:lnTo>
                      <a:pt x="2" y="0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6" y="4"/>
                    </a:lnTo>
                    <a:lnTo>
                      <a:pt x="4" y="4"/>
                    </a:lnTo>
                    <a:lnTo>
                      <a:pt x="6" y="4"/>
                    </a:lnTo>
                    <a:close/>
                    <a:moveTo>
                      <a:pt x="8" y="2"/>
                    </a:moveTo>
                    <a:lnTo>
                      <a:pt x="10" y="2"/>
                    </a:lnTo>
                    <a:lnTo>
                      <a:pt x="10" y="4"/>
                    </a:lnTo>
                    <a:lnTo>
                      <a:pt x="14" y="6"/>
                    </a:lnTo>
                    <a:lnTo>
                      <a:pt x="14" y="6"/>
                    </a:lnTo>
                    <a:lnTo>
                      <a:pt x="12" y="6"/>
                    </a:lnTo>
                    <a:lnTo>
                      <a:pt x="10" y="6"/>
                    </a:lnTo>
                    <a:lnTo>
                      <a:pt x="8" y="6"/>
                    </a:lnTo>
                    <a:lnTo>
                      <a:pt x="6" y="4"/>
                    </a:lnTo>
                    <a:lnTo>
                      <a:pt x="6" y="2"/>
                    </a:lnTo>
                    <a:lnTo>
                      <a:pt x="8" y="2"/>
                    </a:lnTo>
                    <a:lnTo>
                      <a:pt x="8" y="2"/>
                    </a:lnTo>
                    <a:lnTo>
                      <a:pt x="8" y="2"/>
                    </a:lnTo>
                    <a:close/>
                    <a:moveTo>
                      <a:pt x="6" y="6"/>
                    </a:moveTo>
                    <a:lnTo>
                      <a:pt x="6" y="6"/>
                    </a:lnTo>
                    <a:lnTo>
                      <a:pt x="6" y="6"/>
                    </a:lnTo>
                    <a:lnTo>
                      <a:pt x="6" y="6"/>
                    </a:lnTo>
                    <a:lnTo>
                      <a:pt x="6" y="8"/>
                    </a:lnTo>
                    <a:lnTo>
                      <a:pt x="6" y="8"/>
                    </a:lnTo>
                    <a:lnTo>
                      <a:pt x="6" y="10"/>
                    </a:lnTo>
                    <a:lnTo>
                      <a:pt x="4" y="12"/>
                    </a:lnTo>
                    <a:lnTo>
                      <a:pt x="4" y="12"/>
                    </a:lnTo>
                    <a:lnTo>
                      <a:pt x="2" y="10"/>
                    </a:lnTo>
                    <a:lnTo>
                      <a:pt x="0" y="10"/>
                    </a:lnTo>
                    <a:lnTo>
                      <a:pt x="0" y="12"/>
                    </a:lnTo>
                    <a:lnTo>
                      <a:pt x="2" y="12"/>
                    </a:lnTo>
                    <a:lnTo>
                      <a:pt x="2" y="12"/>
                    </a:lnTo>
                    <a:lnTo>
                      <a:pt x="2" y="14"/>
                    </a:lnTo>
                    <a:lnTo>
                      <a:pt x="2" y="16"/>
                    </a:lnTo>
                    <a:lnTo>
                      <a:pt x="2" y="20"/>
                    </a:lnTo>
                    <a:lnTo>
                      <a:pt x="2" y="20"/>
                    </a:lnTo>
                    <a:lnTo>
                      <a:pt x="2" y="26"/>
                    </a:lnTo>
                    <a:lnTo>
                      <a:pt x="2" y="28"/>
                    </a:lnTo>
                    <a:lnTo>
                      <a:pt x="0" y="28"/>
                    </a:lnTo>
                    <a:lnTo>
                      <a:pt x="2" y="32"/>
                    </a:lnTo>
                    <a:lnTo>
                      <a:pt x="2" y="34"/>
                    </a:lnTo>
                    <a:lnTo>
                      <a:pt x="4" y="40"/>
                    </a:lnTo>
                    <a:lnTo>
                      <a:pt x="6" y="46"/>
                    </a:lnTo>
                    <a:lnTo>
                      <a:pt x="6" y="50"/>
                    </a:lnTo>
                    <a:lnTo>
                      <a:pt x="10" y="52"/>
                    </a:lnTo>
                    <a:lnTo>
                      <a:pt x="12" y="50"/>
                    </a:lnTo>
                    <a:lnTo>
                      <a:pt x="16" y="50"/>
                    </a:lnTo>
                    <a:lnTo>
                      <a:pt x="20" y="48"/>
                    </a:lnTo>
                    <a:lnTo>
                      <a:pt x="24" y="44"/>
                    </a:lnTo>
                    <a:lnTo>
                      <a:pt x="26" y="42"/>
                    </a:lnTo>
                    <a:lnTo>
                      <a:pt x="28" y="40"/>
                    </a:lnTo>
                    <a:lnTo>
                      <a:pt x="28" y="36"/>
                    </a:lnTo>
                    <a:lnTo>
                      <a:pt x="28" y="36"/>
                    </a:lnTo>
                    <a:lnTo>
                      <a:pt x="28" y="34"/>
                    </a:lnTo>
                    <a:lnTo>
                      <a:pt x="26" y="32"/>
                    </a:lnTo>
                    <a:lnTo>
                      <a:pt x="28" y="30"/>
                    </a:lnTo>
                    <a:lnTo>
                      <a:pt x="26" y="28"/>
                    </a:lnTo>
                    <a:lnTo>
                      <a:pt x="22" y="22"/>
                    </a:lnTo>
                    <a:lnTo>
                      <a:pt x="22" y="18"/>
                    </a:lnTo>
                    <a:lnTo>
                      <a:pt x="20" y="20"/>
                    </a:lnTo>
                    <a:lnTo>
                      <a:pt x="20" y="18"/>
                    </a:lnTo>
                    <a:lnTo>
                      <a:pt x="18" y="18"/>
                    </a:lnTo>
                    <a:lnTo>
                      <a:pt x="20" y="16"/>
                    </a:lnTo>
                    <a:lnTo>
                      <a:pt x="20" y="16"/>
                    </a:lnTo>
                    <a:lnTo>
                      <a:pt x="18" y="16"/>
                    </a:lnTo>
                    <a:lnTo>
                      <a:pt x="16" y="12"/>
                    </a:lnTo>
                    <a:lnTo>
                      <a:pt x="16" y="12"/>
                    </a:lnTo>
                    <a:lnTo>
                      <a:pt x="14" y="10"/>
                    </a:lnTo>
                    <a:lnTo>
                      <a:pt x="14" y="10"/>
                    </a:lnTo>
                    <a:lnTo>
                      <a:pt x="14" y="8"/>
                    </a:lnTo>
                    <a:lnTo>
                      <a:pt x="10" y="6"/>
                    </a:lnTo>
                    <a:lnTo>
                      <a:pt x="10" y="8"/>
                    </a:lnTo>
                    <a:lnTo>
                      <a:pt x="8" y="6"/>
                    </a:lnTo>
                    <a:lnTo>
                      <a:pt x="8" y="6"/>
                    </a:lnTo>
                    <a:lnTo>
                      <a:pt x="6" y="6"/>
                    </a:lnTo>
                    <a:close/>
                  </a:path>
                </a:pathLst>
              </a:custGeom>
              <a:grpFill/>
              <a:ln w="6350">
                <a:solidFill>
                  <a:srgbClr val="0283AD"/>
                </a:solidFill>
                <a:round/>
                <a:headEnd/>
                <a:tailEnd/>
              </a:ln>
            </p:spPr>
            <p:txBody>
              <a:bodyPr vert="horz" wrap="square" lIns="14645" tIns="7323" rIns="14645" bIns="7323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00095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00190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00285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00381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0476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600571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700666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800761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561710"/>
                <a:endParaRPr lang="en-US" sz="1106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98" name="South Korea">
                <a:extLst>
                  <a:ext uri="{FF2B5EF4-FFF2-40B4-BE49-F238E27FC236}">
                    <a16:creationId xmlns:a16="http://schemas.microsoft.com/office/drawing/2014/main" id="{5237CBE8-35E4-47E8-ACB1-C7A5BF6844B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775405" y="3365014"/>
                <a:ext cx="107176" cy="172247"/>
              </a:xfrm>
              <a:custGeom>
                <a:avLst/>
                <a:gdLst>
                  <a:gd name="T0" fmla="*/ 36 w 56"/>
                  <a:gd name="T1" fmla="*/ 64 h 90"/>
                  <a:gd name="T2" fmla="*/ 34 w 56"/>
                  <a:gd name="T3" fmla="*/ 66 h 90"/>
                  <a:gd name="T4" fmla="*/ 18 w 56"/>
                  <a:gd name="T5" fmla="*/ 74 h 90"/>
                  <a:gd name="T6" fmla="*/ 16 w 56"/>
                  <a:gd name="T7" fmla="*/ 72 h 90"/>
                  <a:gd name="T8" fmla="*/ 18 w 56"/>
                  <a:gd name="T9" fmla="*/ 70 h 90"/>
                  <a:gd name="T10" fmla="*/ 18 w 56"/>
                  <a:gd name="T11" fmla="*/ 74 h 90"/>
                  <a:gd name="T12" fmla="*/ 18 w 56"/>
                  <a:gd name="T13" fmla="*/ 74 h 90"/>
                  <a:gd name="T14" fmla="*/ 44 w 56"/>
                  <a:gd name="T15" fmla="*/ 62 h 90"/>
                  <a:gd name="T16" fmla="*/ 44 w 56"/>
                  <a:gd name="T17" fmla="*/ 66 h 90"/>
                  <a:gd name="T18" fmla="*/ 46 w 56"/>
                  <a:gd name="T19" fmla="*/ 64 h 90"/>
                  <a:gd name="T20" fmla="*/ 46 w 56"/>
                  <a:gd name="T21" fmla="*/ 62 h 90"/>
                  <a:gd name="T22" fmla="*/ 54 w 56"/>
                  <a:gd name="T23" fmla="*/ 76 h 90"/>
                  <a:gd name="T24" fmla="*/ 56 w 56"/>
                  <a:gd name="T25" fmla="*/ 74 h 90"/>
                  <a:gd name="T26" fmla="*/ 54 w 56"/>
                  <a:gd name="T27" fmla="*/ 76 h 90"/>
                  <a:gd name="T28" fmla="*/ 54 w 56"/>
                  <a:gd name="T29" fmla="*/ 72 h 90"/>
                  <a:gd name="T30" fmla="*/ 54 w 56"/>
                  <a:gd name="T31" fmla="*/ 70 h 90"/>
                  <a:gd name="T32" fmla="*/ 54 w 56"/>
                  <a:gd name="T33" fmla="*/ 68 h 90"/>
                  <a:gd name="T34" fmla="*/ 56 w 56"/>
                  <a:gd name="T35" fmla="*/ 68 h 90"/>
                  <a:gd name="T36" fmla="*/ 54 w 56"/>
                  <a:gd name="T37" fmla="*/ 72 h 90"/>
                  <a:gd name="T38" fmla="*/ 18 w 56"/>
                  <a:gd name="T39" fmla="*/ 88 h 90"/>
                  <a:gd name="T40" fmla="*/ 26 w 56"/>
                  <a:gd name="T41" fmla="*/ 84 h 90"/>
                  <a:gd name="T42" fmla="*/ 28 w 56"/>
                  <a:gd name="T43" fmla="*/ 86 h 90"/>
                  <a:gd name="T44" fmla="*/ 22 w 56"/>
                  <a:gd name="T45" fmla="*/ 90 h 90"/>
                  <a:gd name="T46" fmla="*/ 0 w 56"/>
                  <a:gd name="T47" fmla="*/ 16 h 90"/>
                  <a:gd name="T48" fmla="*/ 2 w 56"/>
                  <a:gd name="T49" fmla="*/ 16 h 90"/>
                  <a:gd name="T50" fmla="*/ 4 w 56"/>
                  <a:gd name="T51" fmla="*/ 16 h 90"/>
                  <a:gd name="T52" fmla="*/ 12 w 56"/>
                  <a:gd name="T53" fmla="*/ 26 h 90"/>
                  <a:gd name="T54" fmla="*/ 14 w 56"/>
                  <a:gd name="T55" fmla="*/ 26 h 90"/>
                  <a:gd name="T56" fmla="*/ 16 w 56"/>
                  <a:gd name="T57" fmla="*/ 32 h 90"/>
                  <a:gd name="T58" fmla="*/ 12 w 56"/>
                  <a:gd name="T59" fmla="*/ 28 h 90"/>
                  <a:gd name="T60" fmla="*/ 8 w 56"/>
                  <a:gd name="T61" fmla="*/ 30 h 90"/>
                  <a:gd name="T62" fmla="*/ 12 w 56"/>
                  <a:gd name="T63" fmla="*/ 36 h 90"/>
                  <a:gd name="T64" fmla="*/ 14 w 56"/>
                  <a:gd name="T65" fmla="*/ 38 h 90"/>
                  <a:gd name="T66" fmla="*/ 16 w 56"/>
                  <a:gd name="T67" fmla="*/ 44 h 90"/>
                  <a:gd name="T68" fmla="*/ 18 w 56"/>
                  <a:gd name="T69" fmla="*/ 48 h 90"/>
                  <a:gd name="T70" fmla="*/ 14 w 56"/>
                  <a:gd name="T71" fmla="*/ 52 h 90"/>
                  <a:gd name="T72" fmla="*/ 16 w 56"/>
                  <a:gd name="T73" fmla="*/ 56 h 90"/>
                  <a:gd name="T74" fmla="*/ 14 w 56"/>
                  <a:gd name="T75" fmla="*/ 58 h 90"/>
                  <a:gd name="T76" fmla="*/ 14 w 56"/>
                  <a:gd name="T77" fmla="*/ 62 h 90"/>
                  <a:gd name="T78" fmla="*/ 20 w 56"/>
                  <a:gd name="T79" fmla="*/ 68 h 90"/>
                  <a:gd name="T80" fmla="*/ 20 w 56"/>
                  <a:gd name="T81" fmla="*/ 70 h 90"/>
                  <a:gd name="T82" fmla="*/ 22 w 56"/>
                  <a:gd name="T83" fmla="*/ 72 h 90"/>
                  <a:gd name="T84" fmla="*/ 24 w 56"/>
                  <a:gd name="T85" fmla="*/ 70 h 90"/>
                  <a:gd name="T86" fmla="*/ 32 w 56"/>
                  <a:gd name="T87" fmla="*/ 62 h 90"/>
                  <a:gd name="T88" fmla="*/ 34 w 56"/>
                  <a:gd name="T89" fmla="*/ 64 h 90"/>
                  <a:gd name="T90" fmla="*/ 36 w 56"/>
                  <a:gd name="T91" fmla="*/ 62 h 90"/>
                  <a:gd name="T92" fmla="*/ 40 w 56"/>
                  <a:gd name="T93" fmla="*/ 62 h 90"/>
                  <a:gd name="T94" fmla="*/ 42 w 56"/>
                  <a:gd name="T95" fmla="*/ 64 h 90"/>
                  <a:gd name="T96" fmla="*/ 44 w 56"/>
                  <a:gd name="T97" fmla="*/ 60 h 90"/>
                  <a:gd name="T98" fmla="*/ 50 w 56"/>
                  <a:gd name="T99" fmla="*/ 56 h 90"/>
                  <a:gd name="T100" fmla="*/ 52 w 56"/>
                  <a:gd name="T101" fmla="*/ 52 h 90"/>
                  <a:gd name="T102" fmla="*/ 50 w 56"/>
                  <a:gd name="T103" fmla="*/ 44 h 90"/>
                  <a:gd name="T104" fmla="*/ 48 w 56"/>
                  <a:gd name="T105" fmla="*/ 42 h 90"/>
                  <a:gd name="T106" fmla="*/ 46 w 56"/>
                  <a:gd name="T107" fmla="*/ 30 h 90"/>
                  <a:gd name="T108" fmla="*/ 38 w 56"/>
                  <a:gd name="T109" fmla="*/ 16 h 90"/>
                  <a:gd name="T110" fmla="*/ 26 w 56"/>
                  <a:gd name="T111" fmla="*/ 0 h 90"/>
                  <a:gd name="T112" fmla="*/ 14 w 56"/>
                  <a:gd name="T113" fmla="*/ 6 h 90"/>
                  <a:gd name="T114" fmla="*/ 4 w 56"/>
                  <a:gd name="T115" fmla="*/ 10 h 90"/>
                  <a:gd name="T116" fmla="*/ 0 w 56"/>
                  <a:gd name="T117" fmla="*/ 16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56" h="90">
                    <a:moveTo>
                      <a:pt x="34" y="64"/>
                    </a:moveTo>
                    <a:lnTo>
                      <a:pt x="36" y="64"/>
                    </a:lnTo>
                    <a:lnTo>
                      <a:pt x="36" y="66"/>
                    </a:lnTo>
                    <a:lnTo>
                      <a:pt x="34" y="66"/>
                    </a:lnTo>
                    <a:lnTo>
                      <a:pt x="34" y="64"/>
                    </a:lnTo>
                    <a:close/>
                    <a:moveTo>
                      <a:pt x="18" y="74"/>
                    </a:moveTo>
                    <a:lnTo>
                      <a:pt x="16" y="72"/>
                    </a:lnTo>
                    <a:lnTo>
                      <a:pt x="16" y="72"/>
                    </a:lnTo>
                    <a:lnTo>
                      <a:pt x="18" y="72"/>
                    </a:lnTo>
                    <a:lnTo>
                      <a:pt x="18" y="70"/>
                    </a:lnTo>
                    <a:lnTo>
                      <a:pt x="18" y="72"/>
                    </a:lnTo>
                    <a:lnTo>
                      <a:pt x="18" y="74"/>
                    </a:lnTo>
                    <a:lnTo>
                      <a:pt x="18" y="74"/>
                    </a:lnTo>
                    <a:lnTo>
                      <a:pt x="18" y="74"/>
                    </a:lnTo>
                    <a:close/>
                    <a:moveTo>
                      <a:pt x="46" y="62"/>
                    </a:moveTo>
                    <a:lnTo>
                      <a:pt x="44" y="62"/>
                    </a:lnTo>
                    <a:lnTo>
                      <a:pt x="44" y="64"/>
                    </a:lnTo>
                    <a:lnTo>
                      <a:pt x="44" y="66"/>
                    </a:lnTo>
                    <a:lnTo>
                      <a:pt x="46" y="64"/>
                    </a:lnTo>
                    <a:lnTo>
                      <a:pt x="46" y="64"/>
                    </a:lnTo>
                    <a:lnTo>
                      <a:pt x="46" y="62"/>
                    </a:lnTo>
                    <a:lnTo>
                      <a:pt x="46" y="62"/>
                    </a:lnTo>
                    <a:close/>
                    <a:moveTo>
                      <a:pt x="54" y="76"/>
                    </a:moveTo>
                    <a:lnTo>
                      <a:pt x="54" y="76"/>
                    </a:lnTo>
                    <a:lnTo>
                      <a:pt x="54" y="74"/>
                    </a:lnTo>
                    <a:lnTo>
                      <a:pt x="56" y="74"/>
                    </a:lnTo>
                    <a:lnTo>
                      <a:pt x="54" y="76"/>
                    </a:lnTo>
                    <a:lnTo>
                      <a:pt x="54" y="76"/>
                    </a:lnTo>
                    <a:lnTo>
                      <a:pt x="54" y="76"/>
                    </a:lnTo>
                    <a:close/>
                    <a:moveTo>
                      <a:pt x="54" y="72"/>
                    </a:moveTo>
                    <a:lnTo>
                      <a:pt x="54" y="72"/>
                    </a:lnTo>
                    <a:lnTo>
                      <a:pt x="54" y="70"/>
                    </a:lnTo>
                    <a:lnTo>
                      <a:pt x="54" y="68"/>
                    </a:lnTo>
                    <a:lnTo>
                      <a:pt x="54" y="68"/>
                    </a:lnTo>
                    <a:lnTo>
                      <a:pt x="56" y="66"/>
                    </a:lnTo>
                    <a:lnTo>
                      <a:pt x="56" y="68"/>
                    </a:lnTo>
                    <a:lnTo>
                      <a:pt x="56" y="70"/>
                    </a:lnTo>
                    <a:lnTo>
                      <a:pt x="54" y="72"/>
                    </a:lnTo>
                    <a:close/>
                    <a:moveTo>
                      <a:pt x="20" y="90"/>
                    </a:moveTo>
                    <a:lnTo>
                      <a:pt x="18" y="88"/>
                    </a:lnTo>
                    <a:lnTo>
                      <a:pt x="20" y="86"/>
                    </a:lnTo>
                    <a:lnTo>
                      <a:pt x="26" y="84"/>
                    </a:lnTo>
                    <a:lnTo>
                      <a:pt x="28" y="86"/>
                    </a:lnTo>
                    <a:lnTo>
                      <a:pt x="28" y="86"/>
                    </a:lnTo>
                    <a:lnTo>
                      <a:pt x="26" y="90"/>
                    </a:lnTo>
                    <a:lnTo>
                      <a:pt x="22" y="90"/>
                    </a:lnTo>
                    <a:lnTo>
                      <a:pt x="20" y="90"/>
                    </a:lnTo>
                    <a:close/>
                    <a:moveTo>
                      <a:pt x="0" y="16"/>
                    </a:moveTo>
                    <a:lnTo>
                      <a:pt x="0" y="16"/>
                    </a:lnTo>
                    <a:lnTo>
                      <a:pt x="2" y="16"/>
                    </a:lnTo>
                    <a:lnTo>
                      <a:pt x="6" y="16"/>
                    </a:lnTo>
                    <a:lnTo>
                      <a:pt x="4" y="16"/>
                    </a:lnTo>
                    <a:lnTo>
                      <a:pt x="10" y="20"/>
                    </a:lnTo>
                    <a:lnTo>
                      <a:pt x="12" y="26"/>
                    </a:lnTo>
                    <a:lnTo>
                      <a:pt x="14" y="26"/>
                    </a:lnTo>
                    <a:lnTo>
                      <a:pt x="14" y="26"/>
                    </a:lnTo>
                    <a:lnTo>
                      <a:pt x="16" y="30"/>
                    </a:lnTo>
                    <a:lnTo>
                      <a:pt x="16" y="32"/>
                    </a:lnTo>
                    <a:lnTo>
                      <a:pt x="12" y="30"/>
                    </a:lnTo>
                    <a:lnTo>
                      <a:pt x="12" y="28"/>
                    </a:lnTo>
                    <a:lnTo>
                      <a:pt x="10" y="30"/>
                    </a:lnTo>
                    <a:lnTo>
                      <a:pt x="8" y="30"/>
                    </a:lnTo>
                    <a:lnTo>
                      <a:pt x="6" y="34"/>
                    </a:lnTo>
                    <a:lnTo>
                      <a:pt x="12" y="36"/>
                    </a:lnTo>
                    <a:lnTo>
                      <a:pt x="12" y="36"/>
                    </a:lnTo>
                    <a:lnTo>
                      <a:pt x="14" y="38"/>
                    </a:lnTo>
                    <a:lnTo>
                      <a:pt x="14" y="44"/>
                    </a:lnTo>
                    <a:lnTo>
                      <a:pt x="16" y="44"/>
                    </a:lnTo>
                    <a:lnTo>
                      <a:pt x="16" y="44"/>
                    </a:lnTo>
                    <a:lnTo>
                      <a:pt x="18" y="48"/>
                    </a:lnTo>
                    <a:lnTo>
                      <a:pt x="14" y="50"/>
                    </a:lnTo>
                    <a:lnTo>
                      <a:pt x="14" y="52"/>
                    </a:lnTo>
                    <a:lnTo>
                      <a:pt x="16" y="54"/>
                    </a:lnTo>
                    <a:lnTo>
                      <a:pt x="16" y="56"/>
                    </a:lnTo>
                    <a:lnTo>
                      <a:pt x="14" y="56"/>
                    </a:lnTo>
                    <a:lnTo>
                      <a:pt x="14" y="58"/>
                    </a:lnTo>
                    <a:lnTo>
                      <a:pt x="16" y="62"/>
                    </a:lnTo>
                    <a:lnTo>
                      <a:pt x="14" y="62"/>
                    </a:lnTo>
                    <a:lnTo>
                      <a:pt x="18" y="68"/>
                    </a:lnTo>
                    <a:lnTo>
                      <a:pt x="20" y="68"/>
                    </a:lnTo>
                    <a:lnTo>
                      <a:pt x="20" y="70"/>
                    </a:lnTo>
                    <a:lnTo>
                      <a:pt x="20" y="70"/>
                    </a:lnTo>
                    <a:lnTo>
                      <a:pt x="20" y="72"/>
                    </a:lnTo>
                    <a:lnTo>
                      <a:pt x="22" y="72"/>
                    </a:lnTo>
                    <a:lnTo>
                      <a:pt x="22" y="68"/>
                    </a:lnTo>
                    <a:lnTo>
                      <a:pt x="24" y="70"/>
                    </a:lnTo>
                    <a:lnTo>
                      <a:pt x="26" y="68"/>
                    </a:lnTo>
                    <a:lnTo>
                      <a:pt x="32" y="62"/>
                    </a:lnTo>
                    <a:lnTo>
                      <a:pt x="34" y="62"/>
                    </a:lnTo>
                    <a:lnTo>
                      <a:pt x="34" y="64"/>
                    </a:lnTo>
                    <a:lnTo>
                      <a:pt x="36" y="62"/>
                    </a:lnTo>
                    <a:lnTo>
                      <a:pt x="36" y="62"/>
                    </a:lnTo>
                    <a:lnTo>
                      <a:pt x="38" y="64"/>
                    </a:lnTo>
                    <a:lnTo>
                      <a:pt x="40" y="62"/>
                    </a:lnTo>
                    <a:lnTo>
                      <a:pt x="42" y="64"/>
                    </a:lnTo>
                    <a:lnTo>
                      <a:pt x="42" y="64"/>
                    </a:lnTo>
                    <a:lnTo>
                      <a:pt x="42" y="62"/>
                    </a:lnTo>
                    <a:lnTo>
                      <a:pt x="44" y="60"/>
                    </a:lnTo>
                    <a:lnTo>
                      <a:pt x="46" y="60"/>
                    </a:lnTo>
                    <a:lnTo>
                      <a:pt x="50" y="56"/>
                    </a:lnTo>
                    <a:lnTo>
                      <a:pt x="50" y="54"/>
                    </a:lnTo>
                    <a:lnTo>
                      <a:pt x="52" y="52"/>
                    </a:lnTo>
                    <a:lnTo>
                      <a:pt x="50" y="44"/>
                    </a:lnTo>
                    <a:lnTo>
                      <a:pt x="50" y="44"/>
                    </a:lnTo>
                    <a:lnTo>
                      <a:pt x="50" y="44"/>
                    </a:lnTo>
                    <a:lnTo>
                      <a:pt x="48" y="42"/>
                    </a:lnTo>
                    <a:lnTo>
                      <a:pt x="48" y="34"/>
                    </a:lnTo>
                    <a:lnTo>
                      <a:pt x="46" y="30"/>
                    </a:lnTo>
                    <a:lnTo>
                      <a:pt x="46" y="26"/>
                    </a:lnTo>
                    <a:lnTo>
                      <a:pt x="38" y="16"/>
                    </a:lnTo>
                    <a:lnTo>
                      <a:pt x="32" y="10"/>
                    </a:lnTo>
                    <a:lnTo>
                      <a:pt x="26" y="0"/>
                    </a:lnTo>
                    <a:lnTo>
                      <a:pt x="22" y="4"/>
                    </a:lnTo>
                    <a:lnTo>
                      <a:pt x="14" y="6"/>
                    </a:lnTo>
                    <a:lnTo>
                      <a:pt x="10" y="8"/>
                    </a:lnTo>
                    <a:lnTo>
                      <a:pt x="4" y="10"/>
                    </a:lnTo>
                    <a:lnTo>
                      <a:pt x="2" y="14"/>
                    </a:lnTo>
                    <a:lnTo>
                      <a:pt x="0" y="16"/>
                    </a:lnTo>
                    <a:close/>
                  </a:path>
                </a:pathLst>
              </a:custGeom>
              <a:grpFill/>
              <a:ln w="6350">
                <a:solidFill>
                  <a:srgbClr val="0283AD"/>
                </a:solidFill>
                <a:round/>
                <a:headEnd/>
                <a:tailEnd/>
              </a:ln>
            </p:spPr>
            <p:txBody>
              <a:bodyPr vert="horz" wrap="square" lIns="14645" tIns="7323" rIns="14645" bIns="7323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00095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00190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00285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00381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0476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600571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700666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800761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561710"/>
                <a:endParaRPr lang="en-US" sz="1106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99" name="Solomon Islands">
                <a:extLst>
                  <a:ext uri="{FF2B5EF4-FFF2-40B4-BE49-F238E27FC236}">
                    <a16:creationId xmlns:a16="http://schemas.microsoft.com/office/drawing/2014/main" id="{82D54AA3-4130-4BDF-97C9-25740BD5F60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9849" y="4582229"/>
                <a:ext cx="225836" cy="137798"/>
              </a:xfrm>
              <a:custGeom>
                <a:avLst/>
                <a:gdLst>
                  <a:gd name="T0" fmla="*/ 118 w 118"/>
                  <a:gd name="T1" fmla="*/ 58 h 72"/>
                  <a:gd name="T2" fmla="*/ 114 w 118"/>
                  <a:gd name="T3" fmla="*/ 60 h 72"/>
                  <a:gd name="T4" fmla="*/ 48 w 118"/>
                  <a:gd name="T5" fmla="*/ 68 h 72"/>
                  <a:gd name="T6" fmla="*/ 50 w 118"/>
                  <a:gd name="T7" fmla="*/ 72 h 72"/>
                  <a:gd name="T8" fmla="*/ 44 w 118"/>
                  <a:gd name="T9" fmla="*/ 70 h 72"/>
                  <a:gd name="T10" fmla="*/ 64 w 118"/>
                  <a:gd name="T11" fmla="*/ 52 h 72"/>
                  <a:gd name="T12" fmla="*/ 72 w 118"/>
                  <a:gd name="T13" fmla="*/ 58 h 72"/>
                  <a:gd name="T14" fmla="*/ 70 w 118"/>
                  <a:gd name="T15" fmla="*/ 60 h 72"/>
                  <a:gd name="T16" fmla="*/ 62 w 118"/>
                  <a:gd name="T17" fmla="*/ 54 h 72"/>
                  <a:gd name="T18" fmla="*/ 46 w 118"/>
                  <a:gd name="T19" fmla="*/ 40 h 72"/>
                  <a:gd name="T20" fmla="*/ 54 w 118"/>
                  <a:gd name="T21" fmla="*/ 44 h 72"/>
                  <a:gd name="T22" fmla="*/ 56 w 118"/>
                  <a:gd name="T23" fmla="*/ 48 h 72"/>
                  <a:gd name="T24" fmla="*/ 48 w 118"/>
                  <a:gd name="T25" fmla="*/ 46 h 72"/>
                  <a:gd name="T26" fmla="*/ 42 w 118"/>
                  <a:gd name="T27" fmla="*/ 38 h 72"/>
                  <a:gd name="T28" fmla="*/ 50 w 118"/>
                  <a:gd name="T29" fmla="*/ 36 h 72"/>
                  <a:gd name="T30" fmla="*/ 52 w 118"/>
                  <a:gd name="T31" fmla="*/ 36 h 72"/>
                  <a:gd name="T32" fmla="*/ 56 w 118"/>
                  <a:gd name="T33" fmla="*/ 30 h 72"/>
                  <a:gd name="T34" fmla="*/ 56 w 118"/>
                  <a:gd name="T35" fmla="*/ 36 h 72"/>
                  <a:gd name="T36" fmla="*/ 64 w 118"/>
                  <a:gd name="T37" fmla="*/ 44 h 72"/>
                  <a:gd name="T38" fmla="*/ 64 w 118"/>
                  <a:gd name="T39" fmla="*/ 38 h 72"/>
                  <a:gd name="T40" fmla="*/ 58 w 118"/>
                  <a:gd name="T41" fmla="*/ 32 h 72"/>
                  <a:gd name="T42" fmla="*/ 54 w 118"/>
                  <a:gd name="T43" fmla="*/ 26 h 72"/>
                  <a:gd name="T44" fmla="*/ 36 w 118"/>
                  <a:gd name="T45" fmla="*/ 20 h 72"/>
                  <a:gd name="T46" fmla="*/ 44 w 118"/>
                  <a:gd name="T47" fmla="*/ 26 h 72"/>
                  <a:gd name="T48" fmla="*/ 42 w 118"/>
                  <a:gd name="T49" fmla="*/ 28 h 72"/>
                  <a:gd name="T50" fmla="*/ 36 w 118"/>
                  <a:gd name="T51" fmla="*/ 24 h 72"/>
                  <a:gd name="T52" fmla="*/ 28 w 118"/>
                  <a:gd name="T53" fmla="*/ 16 h 72"/>
                  <a:gd name="T54" fmla="*/ 24 w 118"/>
                  <a:gd name="T55" fmla="*/ 32 h 72"/>
                  <a:gd name="T56" fmla="*/ 20 w 118"/>
                  <a:gd name="T57" fmla="*/ 30 h 72"/>
                  <a:gd name="T58" fmla="*/ 16 w 118"/>
                  <a:gd name="T59" fmla="*/ 28 h 72"/>
                  <a:gd name="T60" fmla="*/ 14 w 118"/>
                  <a:gd name="T61" fmla="*/ 26 h 72"/>
                  <a:gd name="T62" fmla="*/ 18 w 118"/>
                  <a:gd name="T63" fmla="*/ 28 h 72"/>
                  <a:gd name="T64" fmla="*/ 20 w 118"/>
                  <a:gd name="T65" fmla="*/ 26 h 72"/>
                  <a:gd name="T66" fmla="*/ 18 w 118"/>
                  <a:gd name="T67" fmla="*/ 22 h 72"/>
                  <a:gd name="T68" fmla="*/ 14 w 118"/>
                  <a:gd name="T69" fmla="*/ 26 h 72"/>
                  <a:gd name="T70" fmla="*/ 14 w 118"/>
                  <a:gd name="T71" fmla="*/ 22 h 72"/>
                  <a:gd name="T72" fmla="*/ 10 w 118"/>
                  <a:gd name="T73" fmla="*/ 22 h 72"/>
                  <a:gd name="T74" fmla="*/ 6 w 118"/>
                  <a:gd name="T75" fmla="*/ 16 h 72"/>
                  <a:gd name="T76" fmla="*/ 6 w 118"/>
                  <a:gd name="T77" fmla="*/ 22 h 72"/>
                  <a:gd name="T78" fmla="*/ 6 w 118"/>
                  <a:gd name="T79" fmla="*/ 16 h 72"/>
                  <a:gd name="T80" fmla="*/ 6 w 118"/>
                  <a:gd name="T81" fmla="*/ 2 h 72"/>
                  <a:gd name="T82" fmla="*/ 4 w 118"/>
                  <a:gd name="T83" fmla="*/ 4 h 72"/>
                  <a:gd name="T84" fmla="*/ 14 w 118"/>
                  <a:gd name="T85" fmla="*/ 14 h 72"/>
                  <a:gd name="T86" fmla="*/ 18 w 118"/>
                  <a:gd name="T87" fmla="*/ 12 h 72"/>
                  <a:gd name="T88" fmla="*/ 14 w 118"/>
                  <a:gd name="T89" fmla="*/ 8 h 72"/>
                  <a:gd name="T90" fmla="*/ 6 w 118"/>
                  <a:gd name="T91" fmla="*/ 4 h 72"/>
                  <a:gd name="T92" fmla="*/ 0 w 118"/>
                  <a:gd name="T93" fmla="*/ 6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18" h="72">
                    <a:moveTo>
                      <a:pt x="114" y="60"/>
                    </a:moveTo>
                    <a:lnTo>
                      <a:pt x="116" y="58"/>
                    </a:lnTo>
                    <a:lnTo>
                      <a:pt x="118" y="58"/>
                    </a:lnTo>
                    <a:lnTo>
                      <a:pt x="118" y="60"/>
                    </a:lnTo>
                    <a:lnTo>
                      <a:pt x="118" y="62"/>
                    </a:lnTo>
                    <a:lnTo>
                      <a:pt x="114" y="60"/>
                    </a:lnTo>
                    <a:lnTo>
                      <a:pt x="114" y="60"/>
                    </a:lnTo>
                    <a:close/>
                    <a:moveTo>
                      <a:pt x="44" y="68"/>
                    </a:moveTo>
                    <a:lnTo>
                      <a:pt x="48" y="68"/>
                    </a:lnTo>
                    <a:lnTo>
                      <a:pt x="48" y="70"/>
                    </a:lnTo>
                    <a:lnTo>
                      <a:pt x="52" y="72"/>
                    </a:lnTo>
                    <a:lnTo>
                      <a:pt x="50" y="72"/>
                    </a:lnTo>
                    <a:lnTo>
                      <a:pt x="48" y="72"/>
                    </a:lnTo>
                    <a:lnTo>
                      <a:pt x="46" y="72"/>
                    </a:lnTo>
                    <a:lnTo>
                      <a:pt x="44" y="70"/>
                    </a:lnTo>
                    <a:lnTo>
                      <a:pt x="44" y="68"/>
                    </a:lnTo>
                    <a:close/>
                    <a:moveTo>
                      <a:pt x="62" y="52"/>
                    </a:moveTo>
                    <a:lnTo>
                      <a:pt x="64" y="52"/>
                    </a:lnTo>
                    <a:lnTo>
                      <a:pt x="66" y="56"/>
                    </a:lnTo>
                    <a:lnTo>
                      <a:pt x="70" y="56"/>
                    </a:lnTo>
                    <a:lnTo>
                      <a:pt x="72" y="58"/>
                    </a:lnTo>
                    <a:lnTo>
                      <a:pt x="72" y="60"/>
                    </a:lnTo>
                    <a:lnTo>
                      <a:pt x="74" y="60"/>
                    </a:lnTo>
                    <a:lnTo>
                      <a:pt x="70" y="60"/>
                    </a:lnTo>
                    <a:lnTo>
                      <a:pt x="66" y="60"/>
                    </a:lnTo>
                    <a:lnTo>
                      <a:pt x="62" y="56"/>
                    </a:lnTo>
                    <a:lnTo>
                      <a:pt x="62" y="54"/>
                    </a:lnTo>
                    <a:lnTo>
                      <a:pt x="62" y="52"/>
                    </a:lnTo>
                    <a:close/>
                    <a:moveTo>
                      <a:pt x="44" y="38"/>
                    </a:moveTo>
                    <a:lnTo>
                      <a:pt x="46" y="40"/>
                    </a:lnTo>
                    <a:lnTo>
                      <a:pt x="48" y="40"/>
                    </a:lnTo>
                    <a:lnTo>
                      <a:pt x="52" y="42"/>
                    </a:lnTo>
                    <a:lnTo>
                      <a:pt x="54" y="44"/>
                    </a:lnTo>
                    <a:lnTo>
                      <a:pt x="56" y="44"/>
                    </a:lnTo>
                    <a:lnTo>
                      <a:pt x="56" y="46"/>
                    </a:lnTo>
                    <a:lnTo>
                      <a:pt x="56" y="48"/>
                    </a:lnTo>
                    <a:lnTo>
                      <a:pt x="52" y="48"/>
                    </a:lnTo>
                    <a:lnTo>
                      <a:pt x="50" y="46"/>
                    </a:lnTo>
                    <a:lnTo>
                      <a:pt x="48" y="46"/>
                    </a:lnTo>
                    <a:lnTo>
                      <a:pt x="44" y="44"/>
                    </a:lnTo>
                    <a:lnTo>
                      <a:pt x="42" y="42"/>
                    </a:lnTo>
                    <a:lnTo>
                      <a:pt x="42" y="38"/>
                    </a:lnTo>
                    <a:lnTo>
                      <a:pt x="44" y="38"/>
                    </a:lnTo>
                    <a:close/>
                    <a:moveTo>
                      <a:pt x="52" y="36"/>
                    </a:moveTo>
                    <a:lnTo>
                      <a:pt x="50" y="36"/>
                    </a:lnTo>
                    <a:lnTo>
                      <a:pt x="50" y="36"/>
                    </a:lnTo>
                    <a:lnTo>
                      <a:pt x="52" y="36"/>
                    </a:lnTo>
                    <a:lnTo>
                      <a:pt x="52" y="36"/>
                    </a:lnTo>
                    <a:close/>
                    <a:moveTo>
                      <a:pt x="54" y="26"/>
                    </a:moveTo>
                    <a:lnTo>
                      <a:pt x="54" y="28"/>
                    </a:lnTo>
                    <a:lnTo>
                      <a:pt x="56" y="30"/>
                    </a:lnTo>
                    <a:lnTo>
                      <a:pt x="54" y="30"/>
                    </a:lnTo>
                    <a:lnTo>
                      <a:pt x="56" y="32"/>
                    </a:lnTo>
                    <a:lnTo>
                      <a:pt x="56" y="36"/>
                    </a:lnTo>
                    <a:lnTo>
                      <a:pt x="62" y="40"/>
                    </a:lnTo>
                    <a:lnTo>
                      <a:pt x="64" y="42"/>
                    </a:lnTo>
                    <a:lnTo>
                      <a:pt x="64" y="44"/>
                    </a:lnTo>
                    <a:lnTo>
                      <a:pt x="66" y="44"/>
                    </a:lnTo>
                    <a:lnTo>
                      <a:pt x="66" y="42"/>
                    </a:lnTo>
                    <a:lnTo>
                      <a:pt x="64" y="38"/>
                    </a:lnTo>
                    <a:lnTo>
                      <a:pt x="62" y="38"/>
                    </a:lnTo>
                    <a:lnTo>
                      <a:pt x="62" y="36"/>
                    </a:lnTo>
                    <a:lnTo>
                      <a:pt x="58" y="32"/>
                    </a:lnTo>
                    <a:lnTo>
                      <a:pt x="58" y="30"/>
                    </a:lnTo>
                    <a:lnTo>
                      <a:pt x="56" y="28"/>
                    </a:lnTo>
                    <a:lnTo>
                      <a:pt x="54" y="26"/>
                    </a:lnTo>
                    <a:close/>
                    <a:moveTo>
                      <a:pt x="28" y="16"/>
                    </a:moveTo>
                    <a:lnTo>
                      <a:pt x="32" y="16"/>
                    </a:lnTo>
                    <a:lnTo>
                      <a:pt x="36" y="20"/>
                    </a:lnTo>
                    <a:lnTo>
                      <a:pt x="40" y="22"/>
                    </a:lnTo>
                    <a:lnTo>
                      <a:pt x="44" y="26"/>
                    </a:lnTo>
                    <a:lnTo>
                      <a:pt x="44" y="26"/>
                    </a:lnTo>
                    <a:lnTo>
                      <a:pt x="44" y="28"/>
                    </a:lnTo>
                    <a:lnTo>
                      <a:pt x="42" y="28"/>
                    </a:lnTo>
                    <a:lnTo>
                      <a:pt x="42" y="28"/>
                    </a:lnTo>
                    <a:lnTo>
                      <a:pt x="40" y="28"/>
                    </a:lnTo>
                    <a:lnTo>
                      <a:pt x="40" y="26"/>
                    </a:lnTo>
                    <a:lnTo>
                      <a:pt x="36" y="24"/>
                    </a:lnTo>
                    <a:lnTo>
                      <a:pt x="32" y="18"/>
                    </a:lnTo>
                    <a:lnTo>
                      <a:pt x="28" y="16"/>
                    </a:lnTo>
                    <a:lnTo>
                      <a:pt x="28" y="16"/>
                    </a:lnTo>
                    <a:close/>
                    <a:moveTo>
                      <a:pt x="20" y="30"/>
                    </a:moveTo>
                    <a:lnTo>
                      <a:pt x="24" y="30"/>
                    </a:lnTo>
                    <a:lnTo>
                      <a:pt x="24" y="32"/>
                    </a:lnTo>
                    <a:lnTo>
                      <a:pt x="22" y="32"/>
                    </a:lnTo>
                    <a:lnTo>
                      <a:pt x="20" y="30"/>
                    </a:lnTo>
                    <a:lnTo>
                      <a:pt x="20" y="30"/>
                    </a:lnTo>
                    <a:close/>
                    <a:moveTo>
                      <a:pt x="14" y="30"/>
                    </a:moveTo>
                    <a:lnTo>
                      <a:pt x="14" y="28"/>
                    </a:lnTo>
                    <a:lnTo>
                      <a:pt x="16" y="28"/>
                    </a:lnTo>
                    <a:lnTo>
                      <a:pt x="14" y="30"/>
                    </a:lnTo>
                    <a:lnTo>
                      <a:pt x="14" y="30"/>
                    </a:lnTo>
                    <a:close/>
                    <a:moveTo>
                      <a:pt x="14" y="26"/>
                    </a:moveTo>
                    <a:lnTo>
                      <a:pt x="16" y="26"/>
                    </a:lnTo>
                    <a:lnTo>
                      <a:pt x="16" y="26"/>
                    </a:lnTo>
                    <a:lnTo>
                      <a:pt x="18" y="28"/>
                    </a:lnTo>
                    <a:lnTo>
                      <a:pt x="20" y="28"/>
                    </a:lnTo>
                    <a:lnTo>
                      <a:pt x="20" y="28"/>
                    </a:lnTo>
                    <a:lnTo>
                      <a:pt x="20" y="26"/>
                    </a:lnTo>
                    <a:lnTo>
                      <a:pt x="20" y="24"/>
                    </a:lnTo>
                    <a:lnTo>
                      <a:pt x="18" y="24"/>
                    </a:lnTo>
                    <a:lnTo>
                      <a:pt x="18" y="22"/>
                    </a:lnTo>
                    <a:lnTo>
                      <a:pt x="16" y="22"/>
                    </a:lnTo>
                    <a:lnTo>
                      <a:pt x="14" y="22"/>
                    </a:lnTo>
                    <a:lnTo>
                      <a:pt x="14" y="26"/>
                    </a:lnTo>
                    <a:close/>
                    <a:moveTo>
                      <a:pt x="10" y="20"/>
                    </a:moveTo>
                    <a:lnTo>
                      <a:pt x="12" y="20"/>
                    </a:lnTo>
                    <a:lnTo>
                      <a:pt x="14" y="22"/>
                    </a:lnTo>
                    <a:lnTo>
                      <a:pt x="14" y="22"/>
                    </a:lnTo>
                    <a:lnTo>
                      <a:pt x="12" y="22"/>
                    </a:lnTo>
                    <a:lnTo>
                      <a:pt x="10" y="22"/>
                    </a:lnTo>
                    <a:lnTo>
                      <a:pt x="10" y="20"/>
                    </a:lnTo>
                    <a:lnTo>
                      <a:pt x="10" y="20"/>
                    </a:lnTo>
                    <a:close/>
                    <a:moveTo>
                      <a:pt x="6" y="16"/>
                    </a:moveTo>
                    <a:lnTo>
                      <a:pt x="8" y="20"/>
                    </a:lnTo>
                    <a:lnTo>
                      <a:pt x="8" y="20"/>
                    </a:lnTo>
                    <a:lnTo>
                      <a:pt x="6" y="22"/>
                    </a:lnTo>
                    <a:lnTo>
                      <a:pt x="6" y="20"/>
                    </a:lnTo>
                    <a:lnTo>
                      <a:pt x="6" y="18"/>
                    </a:lnTo>
                    <a:lnTo>
                      <a:pt x="6" y="16"/>
                    </a:lnTo>
                    <a:close/>
                    <a:moveTo>
                      <a:pt x="6" y="0"/>
                    </a:moveTo>
                    <a:lnTo>
                      <a:pt x="2" y="2"/>
                    </a:lnTo>
                    <a:lnTo>
                      <a:pt x="6" y="2"/>
                    </a:lnTo>
                    <a:lnTo>
                      <a:pt x="6" y="0"/>
                    </a:lnTo>
                    <a:close/>
                    <a:moveTo>
                      <a:pt x="6" y="4"/>
                    </a:moveTo>
                    <a:lnTo>
                      <a:pt x="4" y="4"/>
                    </a:lnTo>
                    <a:lnTo>
                      <a:pt x="6" y="8"/>
                    </a:lnTo>
                    <a:lnTo>
                      <a:pt x="10" y="10"/>
                    </a:lnTo>
                    <a:lnTo>
                      <a:pt x="14" y="14"/>
                    </a:lnTo>
                    <a:lnTo>
                      <a:pt x="16" y="14"/>
                    </a:lnTo>
                    <a:lnTo>
                      <a:pt x="18" y="14"/>
                    </a:lnTo>
                    <a:lnTo>
                      <a:pt x="18" y="12"/>
                    </a:lnTo>
                    <a:lnTo>
                      <a:pt x="14" y="10"/>
                    </a:lnTo>
                    <a:lnTo>
                      <a:pt x="14" y="10"/>
                    </a:lnTo>
                    <a:lnTo>
                      <a:pt x="14" y="8"/>
                    </a:lnTo>
                    <a:lnTo>
                      <a:pt x="12" y="6"/>
                    </a:lnTo>
                    <a:lnTo>
                      <a:pt x="6" y="6"/>
                    </a:lnTo>
                    <a:lnTo>
                      <a:pt x="6" y="4"/>
                    </a:lnTo>
                    <a:lnTo>
                      <a:pt x="6" y="4"/>
                    </a:lnTo>
                    <a:close/>
                    <a:moveTo>
                      <a:pt x="0" y="6"/>
                    </a:moveTo>
                    <a:lnTo>
                      <a:pt x="0" y="6"/>
                    </a:lnTo>
                    <a:lnTo>
                      <a:pt x="0" y="8"/>
                    </a:lnTo>
                    <a:lnTo>
                      <a:pt x="0" y="6"/>
                    </a:lnTo>
                    <a:close/>
                  </a:path>
                </a:pathLst>
              </a:custGeom>
              <a:grpFill/>
              <a:ln w="6350">
                <a:solidFill>
                  <a:srgbClr val="0283AD"/>
                </a:solidFill>
                <a:round/>
                <a:headEnd/>
                <a:tailEnd/>
              </a:ln>
            </p:spPr>
            <p:txBody>
              <a:bodyPr vert="horz" wrap="square" lIns="14645" tIns="7323" rIns="14645" bIns="7323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00095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00190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00285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00381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0476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600571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700666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800761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561710"/>
                <a:endParaRPr lang="en-US" sz="1106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00" name="Russia">
                <a:extLst>
                  <a:ext uri="{FF2B5EF4-FFF2-40B4-BE49-F238E27FC236}">
                    <a16:creationId xmlns:a16="http://schemas.microsoft.com/office/drawing/2014/main" id="{B9FC5505-50E7-4264-9FF5-908E70A9945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432840" y="1512398"/>
                <a:ext cx="3104282" cy="1867927"/>
              </a:xfrm>
              <a:custGeom>
                <a:avLst/>
                <a:gdLst>
                  <a:gd name="T0" fmla="*/ 1238 w 1622"/>
                  <a:gd name="T1" fmla="*/ 800 h 976"/>
                  <a:gd name="T2" fmla="*/ 1130 w 1622"/>
                  <a:gd name="T3" fmla="*/ 698 h 976"/>
                  <a:gd name="T4" fmla="*/ 1002 w 1622"/>
                  <a:gd name="T5" fmla="*/ 790 h 976"/>
                  <a:gd name="T6" fmla="*/ 778 w 1622"/>
                  <a:gd name="T7" fmla="*/ 792 h 976"/>
                  <a:gd name="T8" fmla="*/ 544 w 1622"/>
                  <a:gd name="T9" fmla="*/ 754 h 976"/>
                  <a:gd name="T10" fmla="*/ 414 w 1622"/>
                  <a:gd name="T11" fmla="*/ 776 h 976"/>
                  <a:gd name="T12" fmla="*/ 260 w 1622"/>
                  <a:gd name="T13" fmla="*/ 834 h 976"/>
                  <a:gd name="T14" fmla="*/ 220 w 1622"/>
                  <a:gd name="T15" fmla="*/ 972 h 976"/>
                  <a:gd name="T16" fmla="*/ 118 w 1622"/>
                  <a:gd name="T17" fmla="*/ 818 h 976"/>
                  <a:gd name="T18" fmla="*/ 40 w 1622"/>
                  <a:gd name="T19" fmla="*/ 628 h 976"/>
                  <a:gd name="T20" fmla="*/ 50 w 1622"/>
                  <a:gd name="T21" fmla="*/ 464 h 976"/>
                  <a:gd name="T22" fmla="*/ 62 w 1622"/>
                  <a:gd name="T23" fmla="*/ 536 h 976"/>
                  <a:gd name="T24" fmla="*/ 160 w 1622"/>
                  <a:gd name="T25" fmla="*/ 496 h 976"/>
                  <a:gd name="T26" fmla="*/ 258 w 1622"/>
                  <a:gd name="T27" fmla="*/ 474 h 976"/>
                  <a:gd name="T28" fmla="*/ 376 w 1622"/>
                  <a:gd name="T29" fmla="*/ 428 h 976"/>
                  <a:gd name="T30" fmla="*/ 442 w 1622"/>
                  <a:gd name="T31" fmla="*/ 476 h 976"/>
                  <a:gd name="T32" fmla="*/ 444 w 1622"/>
                  <a:gd name="T33" fmla="*/ 428 h 976"/>
                  <a:gd name="T34" fmla="*/ 502 w 1622"/>
                  <a:gd name="T35" fmla="*/ 358 h 976"/>
                  <a:gd name="T36" fmla="*/ 508 w 1622"/>
                  <a:gd name="T37" fmla="*/ 286 h 976"/>
                  <a:gd name="T38" fmla="*/ 564 w 1622"/>
                  <a:gd name="T39" fmla="*/ 188 h 976"/>
                  <a:gd name="T40" fmla="*/ 632 w 1622"/>
                  <a:gd name="T41" fmla="*/ 148 h 976"/>
                  <a:gd name="T42" fmla="*/ 706 w 1622"/>
                  <a:gd name="T43" fmla="*/ 214 h 976"/>
                  <a:gd name="T44" fmla="*/ 818 w 1622"/>
                  <a:gd name="T45" fmla="*/ 220 h 976"/>
                  <a:gd name="T46" fmla="*/ 924 w 1622"/>
                  <a:gd name="T47" fmla="*/ 234 h 976"/>
                  <a:gd name="T48" fmla="*/ 1026 w 1622"/>
                  <a:gd name="T49" fmla="*/ 170 h 976"/>
                  <a:gd name="T50" fmla="*/ 1206 w 1622"/>
                  <a:gd name="T51" fmla="*/ 166 h 976"/>
                  <a:gd name="T52" fmla="*/ 1358 w 1622"/>
                  <a:gd name="T53" fmla="*/ 142 h 976"/>
                  <a:gd name="T54" fmla="*/ 1568 w 1622"/>
                  <a:gd name="T55" fmla="*/ 174 h 976"/>
                  <a:gd name="T56" fmla="*/ 1622 w 1622"/>
                  <a:gd name="T57" fmla="*/ 220 h 976"/>
                  <a:gd name="T58" fmla="*/ 1536 w 1622"/>
                  <a:gd name="T59" fmla="*/ 282 h 976"/>
                  <a:gd name="T60" fmla="*/ 1550 w 1622"/>
                  <a:gd name="T61" fmla="*/ 404 h 976"/>
                  <a:gd name="T62" fmla="*/ 1508 w 1622"/>
                  <a:gd name="T63" fmla="*/ 526 h 976"/>
                  <a:gd name="T64" fmla="*/ 1454 w 1622"/>
                  <a:gd name="T65" fmla="*/ 612 h 976"/>
                  <a:gd name="T66" fmla="*/ 1448 w 1622"/>
                  <a:gd name="T67" fmla="*/ 414 h 976"/>
                  <a:gd name="T68" fmla="*/ 1390 w 1622"/>
                  <a:gd name="T69" fmla="*/ 500 h 976"/>
                  <a:gd name="T70" fmla="*/ 1254 w 1622"/>
                  <a:gd name="T71" fmla="*/ 570 h 976"/>
                  <a:gd name="T72" fmla="*/ 1320 w 1622"/>
                  <a:gd name="T73" fmla="*/ 704 h 976"/>
                  <a:gd name="T74" fmla="*/ 78 w 1622"/>
                  <a:gd name="T75" fmla="*/ 112 h 976"/>
                  <a:gd name="T76" fmla="*/ 82 w 1622"/>
                  <a:gd name="T77" fmla="*/ 114 h 976"/>
                  <a:gd name="T78" fmla="*/ 144 w 1622"/>
                  <a:gd name="T79" fmla="*/ 76 h 976"/>
                  <a:gd name="T80" fmla="*/ 142 w 1622"/>
                  <a:gd name="T81" fmla="*/ 112 h 976"/>
                  <a:gd name="T82" fmla="*/ 158 w 1622"/>
                  <a:gd name="T83" fmla="*/ 126 h 976"/>
                  <a:gd name="T84" fmla="*/ 192 w 1622"/>
                  <a:gd name="T85" fmla="*/ 70 h 976"/>
                  <a:gd name="T86" fmla="*/ 250 w 1622"/>
                  <a:gd name="T87" fmla="*/ 306 h 976"/>
                  <a:gd name="T88" fmla="*/ 246 w 1622"/>
                  <a:gd name="T89" fmla="*/ 250 h 976"/>
                  <a:gd name="T90" fmla="*/ 226 w 1622"/>
                  <a:gd name="T91" fmla="*/ 330 h 976"/>
                  <a:gd name="T92" fmla="*/ 208 w 1622"/>
                  <a:gd name="T93" fmla="*/ 394 h 976"/>
                  <a:gd name="T94" fmla="*/ 196 w 1622"/>
                  <a:gd name="T95" fmla="*/ 448 h 976"/>
                  <a:gd name="T96" fmla="*/ 284 w 1622"/>
                  <a:gd name="T97" fmla="*/ 418 h 976"/>
                  <a:gd name="T98" fmla="*/ 444 w 1622"/>
                  <a:gd name="T99" fmla="*/ 334 h 976"/>
                  <a:gd name="T100" fmla="*/ 478 w 1622"/>
                  <a:gd name="T101" fmla="*/ 262 h 976"/>
                  <a:gd name="T102" fmla="*/ 544 w 1622"/>
                  <a:gd name="T103" fmla="*/ 170 h 976"/>
                  <a:gd name="T104" fmla="*/ 422 w 1622"/>
                  <a:gd name="T105" fmla="*/ 48 h 976"/>
                  <a:gd name="T106" fmla="*/ 484 w 1622"/>
                  <a:gd name="T107" fmla="*/ 40 h 976"/>
                  <a:gd name="T108" fmla="*/ 974 w 1622"/>
                  <a:gd name="T109" fmla="*/ 84 h 976"/>
                  <a:gd name="T110" fmla="*/ 982 w 1622"/>
                  <a:gd name="T111" fmla="*/ 58 h 976"/>
                  <a:gd name="T112" fmla="*/ 542 w 1622"/>
                  <a:gd name="T113" fmla="*/ 114 h 976"/>
                  <a:gd name="T114" fmla="*/ 1008 w 1622"/>
                  <a:gd name="T115" fmla="*/ 142 h 976"/>
                  <a:gd name="T116" fmla="*/ 1356 w 1622"/>
                  <a:gd name="T117" fmla="*/ 158 h 976"/>
                  <a:gd name="T118" fmla="*/ 1314 w 1622"/>
                  <a:gd name="T119" fmla="*/ 642 h 976"/>
                  <a:gd name="T120" fmla="*/ 1242 w 1622"/>
                  <a:gd name="T121" fmla="*/ 638 h 976"/>
                  <a:gd name="T122" fmla="*/ 1500 w 1622"/>
                  <a:gd name="T123" fmla="*/ 696 h 976"/>
                  <a:gd name="T124" fmla="*/ 1444 w 1622"/>
                  <a:gd name="T125" fmla="*/ 832 h 9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622" h="976">
                    <a:moveTo>
                      <a:pt x="1258" y="896"/>
                    </a:moveTo>
                    <a:lnTo>
                      <a:pt x="1258" y="896"/>
                    </a:lnTo>
                    <a:lnTo>
                      <a:pt x="1256" y="896"/>
                    </a:lnTo>
                    <a:lnTo>
                      <a:pt x="1256" y="896"/>
                    </a:lnTo>
                    <a:lnTo>
                      <a:pt x="1256" y="894"/>
                    </a:lnTo>
                    <a:lnTo>
                      <a:pt x="1256" y="892"/>
                    </a:lnTo>
                    <a:lnTo>
                      <a:pt x="1256" y="892"/>
                    </a:lnTo>
                    <a:lnTo>
                      <a:pt x="1254" y="890"/>
                    </a:lnTo>
                    <a:lnTo>
                      <a:pt x="1254" y="888"/>
                    </a:lnTo>
                    <a:lnTo>
                      <a:pt x="1256" y="888"/>
                    </a:lnTo>
                    <a:lnTo>
                      <a:pt x="1258" y="888"/>
                    </a:lnTo>
                    <a:lnTo>
                      <a:pt x="1260" y="888"/>
                    </a:lnTo>
                    <a:lnTo>
                      <a:pt x="1260" y="886"/>
                    </a:lnTo>
                    <a:lnTo>
                      <a:pt x="1260" y="884"/>
                    </a:lnTo>
                    <a:lnTo>
                      <a:pt x="1260" y="882"/>
                    </a:lnTo>
                    <a:lnTo>
                      <a:pt x="1260" y="882"/>
                    </a:lnTo>
                    <a:lnTo>
                      <a:pt x="1260" y="880"/>
                    </a:lnTo>
                    <a:lnTo>
                      <a:pt x="1260" y="876"/>
                    </a:lnTo>
                    <a:lnTo>
                      <a:pt x="1258" y="876"/>
                    </a:lnTo>
                    <a:lnTo>
                      <a:pt x="1258" y="872"/>
                    </a:lnTo>
                    <a:lnTo>
                      <a:pt x="1258" y="870"/>
                    </a:lnTo>
                    <a:lnTo>
                      <a:pt x="1258" y="868"/>
                    </a:lnTo>
                    <a:lnTo>
                      <a:pt x="1258" y="864"/>
                    </a:lnTo>
                    <a:lnTo>
                      <a:pt x="1256" y="862"/>
                    </a:lnTo>
                    <a:lnTo>
                      <a:pt x="1256" y="862"/>
                    </a:lnTo>
                    <a:lnTo>
                      <a:pt x="1256" y="860"/>
                    </a:lnTo>
                    <a:lnTo>
                      <a:pt x="1252" y="856"/>
                    </a:lnTo>
                    <a:lnTo>
                      <a:pt x="1252" y="852"/>
                    </a:lnTo>
                    <a:lnTo>
                      <a:pt x="1252" y="852"/>
                    </a:lnTo>
                    <a:lnTo>
                      <a:pt x="1254" y="850"/>
                    </a:lnTo>
                    <a:lnTo>
                      <a:pt x="1254" y="850"/>
                    </a:lnTo>
                    <a:lnTo>
                      <a:pt x="1256" y="848"/>
                    </a:lnTo>
                    <a:lnTo>
                      <a:pt x="1256" y="848"/>
                    </a:lnTo>
                    <a:lnTo>
                      <a:pt x="1258" y="844"/>
                    </a:lnTo>
                    <a:lnTo>
                      <a:pt x="1260" y="844"/>
                    </a:lnTo>
                    <a:lnTo>
                      <a:pt x="1262" y="844"/>
                    </a:lnTo>
                    <a:lnTo>
                      <a:pt x="1264" y="844"/>
                    </a:lnTo>
                    <a:lnTo>
                      <a:pt x="1270" y="846"/>
                    </a:lnTo>
                    <a:lnTo>
                      <a:pt x="1272" y="846"/>
                    </a:lnTo>
                    <a:lnTo>
                      <a:pt x="1274" y="846"/>
                    </a:lnTo>
                    <a:lnTo>
                      <a:pt x="1274" y="846"/>
                    </a:lnTo>
                    <a:lnTo>
                      <a:pt x="1274" y="844"/>
                    </a:lnTo>
                    <a:lnTo>
                      <a:pt x="1274" y="842"/>
                    </a:lnTo>
                    <a:lnTo>
                      <a:pt x="1274" y="842"/>
                    </a:lnTo>
                    <a:lnTo>
                      <a:pt x="1274" y="840"/>
                    </a:lnTo>
                    <a:lnTo>
                      <a:pt x="1274" y="838"/>
                    </a:lnTo>
                    <a:lnTo>
                      <a:pt x="1272" y="838"/>
                    </a:lnTo>
                    <a:lnTo>
                      <a:pt x="1274" y="834"/>
                    </a:lnTo>
                    <a:lnTo>
                      <a:pt x="1276" y="834"/>
                    </a:lnTo>
                    <a:lnTo>
                      <a:pt x="1274" y="832"/>
                    </a:lnTo>
                    <a:lnTo>
                      <a:pt x="1274" y="830"/>
                    </a:lnTo>
                    <a:lnTo>
                      <a:pt x="1274" y="830"/>
                    </a:lnTo>
                    <a:lnTo>
                      <a:pt x="1276" y="828"/>
                    </a:lnTo>
                    <a:lnTo>
                      <a:pt x="1276" y="828"/>
                    </a:lnTo>
                    <a:lnTo>
                      <a:pt x="1276" y="826"/>
                    </a:lnTo>
                    <a:lnTo>
                      <a:pt x="1274" y="826"/>
                    </a:lnTo>
                    <a:lnTo>
                      <a:pt x="1276" y="824"/>
                    </a:lnTo>
                    <a:lnTo>
                      <a:pt x="1276" y="822"/>
                    </a:lnTo>
                    <a:lnTo>
                      <a:pt x="1276" y="822"/>
                    </a:lnTo>
                    <a:lnTo>
                      <a:pt x="1276" y="820"/>
                    </a:lnTo>
                    <a:lnTo>
                      <a:pt x="1274" y="818"/>
                    </a:lnTo>
                    <a:lnTo>
                      <a:pt x="1274" y="814"/>
                    </a:lnTo>
                    <a:lnTo>
                      <a:pt x="1276" y="814"/>
                    </a:lnTo>
                    <a:lnTo>
                      <a:pt x="1276" y="814"/>
                    </a:lnTo>
                    <a:lnTo>
                      <a:pt x="1276" y="814"/>
                    </a:lnTo>
                    <a:lnTo>
                      <a:pt x="1276" y="812"/>
                    </a:lnTo>
                    <a:lnTo>
                      <a:pt x="1276" y="812"/>
                    </a:lnTo>
                    <a:lnTo>
                      <a:pt x="1274" y="810"/>
                    </a:lnTo>
                    <a:lnTo>
                      <a:pt x="1274" y="810"/>
                    </a:lnTo>
                    <a:lnTo>
                      <a:pt x="1274" y="808"/>
                    </a:lnTo>
                    <a:lnTo>
                      <a:pt x="1274" y="806"/>
                    </a:lnTo>
                    <a:lnTo>
                      <a:pt x="1274" y="804"/>
                    </a:lnTo>
                    <a:lnTo>
                      <a:pt x="1272" y="804"/>
                    </a:lnTo>
                    <a:lnTo>
                      <a:pt x="1272" y="802"/>
                    </a:lnTo>
                    <a:lnTo>
                      <a:pt x="1274" y="800"/>
                    </a:lnTo>
                    <a:lnTo>
                      <a:pt x="1276" y="800"/>
                    </a:lnTo>
                    <a:lnTo>
                      <a:pt x="1276" y="798"/>
                    </a:lnTo>
                    <a:lnTo>
                      <a:pt x="1276" y="796"/>
                    </a:lnTo>
                    <a:lnTo>
                      <a:pt x="1278" y="794"/>
                    </a:lnTo>
                    <a:lnTo>
                      <a:pt x="1276" y="792"/>
                    </a:lnTo>
                    <a:lnTo>
                      <a:pt x="1274" y="792"/>
                    </a:lnTo>
                    <a:lnTo>
                      <a:pt x="1274" y="790"/>
                    </a:lnTo>
                    <a:lnTo>
                      <a:pt x="1272" y="788"/>
                    </a:lnTo>
                    <a:lnTo>
                      <a:pt x="1272" y="786"/>
                    </a:lnTo>
                    <a:lnTo>
                      <a:pt x="1272" y="786"/>
                    </a:lnTo>
                    <a:lnTo>
                      <a:pt x="1272" y="784"/>
                    </a:lnTo>
                    <a:lnTo>
                      <a:pt x="1270" y="782"/>
                    </a:lnTo>
                    <a:lnTo>
                      <a:pt x="1270" y="782"/>
                    </a:lnTo>
                    <a:lnTo>
                      <a:pt x="1268" y="780"/>
                    </a:lnTo>
                    <a:lnTo>
                      <a:pt x="1266" y="780"/>
                    </a:lnTo>
                    <a:lnTo>
                      <a:pt x="1264" y="782"/>
                    </a:lnTo>
                    <a:lnTo>
                      <a:pt x="1262" y="782"/>
                    </a:lnTo>
                    <a:lnTo>
                      <a:pt x="1260" y="782"/>
                    </a:lnTo>
                    <a:lnTo>
                      <a:pt x="1260" y="784"/>
                    </a:lnTo>
                    <a:lnTo>
                      <a:pt x="1260" y="786"/>
                    </a:lnTo>
                    <a:lnTo>
                      <a:pt x="1258" y="786"/>
                    </a:lnTo>
                    <a:lnTo>
                      <a:pt x="1258" y="788"/>
                    </a:lnTo>
                    <a:lnTo>
                      <a:pt x="1254" y="788"/>
                    </a:lnTo>
                    <a:lnTo>
                      <a:pt x="1254" y="788"/>
                    </a:lnTo>
                    <a:lnTo>
                      <a:pt x="1252" y="790"/>
                    </a:lnTo>
                    <a:lnTo>
                      <a:pt x="1252" y="792"/>
                    </a:lnTo>
                    <a:lnTo>
                      <a:pt x="1250" y="792"/>
                    </a:lnTo>
                    <a:lnTo>
                      <a:pt x="1250" y="794"/>
                    </a:lnTo>
                    <a:lnTo>
                      <a:pt x="1250" y="796"/>
                    </a:lnTo>
                    <a:lnTo>
                      <a:pt x="1250" y="796"/>
                    </a:lnTo>
                    <a:lnTo>
                      <a:pt x="1248" y="798"/>
                    </a:lnTo>
                    <a:lnTo>
                      <a:pt x="1244" y="798"/>
                    </a:lnTo>
                    <a:lnTo>
                      <a:pt x="1242" y="800"/>
                    </a:lnTo>
                    <a:lnTo>
                      <a:pt x="1242" y="798"/>
                    </a:lnTo>
                    <a:lnTo>
                      <a:pt x="1240" y="800"/>
                    </a:lnTo>
                    <a:lnTo>
                      <a:pt x="1238" y="800"/>
                    </a:lnTo>
                    <a:lnTo>
                      <a:pt x="1238" y="798"/>
                    </a:lnTo>
                    <a:lnTo>
                      <a:pt x="1236" y="798"/>
                    </a:lnTo>
                    <a:lnTo>
                      <a:pt x="1236" y="798"/>
                    </a:lnTo>
                    <a:lnTo>
                      <a:pt x="1234" y="798"/>
                    </a:lnTo>
                    <a:lnTo>
                      <a:pt x="1232" y="800"/>
                    </a:lnTo>
                    <a:lnTo>
                      <a:pt x="1232" y="798"/>
                    </a:lnTo>
                    <a:lnTo>
                      <a:pt x="1228" y="794"/>
                    </a:lnTo>
                    <a:lnTo>
                      <a:pt x="1228" y="794"/>
                    </a:lnTo>
                    <a:lnTo>
                      <a:pt x="1226" y="792"/>
                    </a:lnTo>
                    <a:lnTo>
                      <a:pt x="1226" y="790"/>
                    </a:lnTo>
                    <a:lnTo>
                      <a:pt x="1226" y="788"/>
                    </a:lnTo>
                    <a:lnTo>
                      <a:pt x="1226" y="786"/>
                    </a:lnTo>
                    <a:lnTo>
                      <a:pt x="1226" y="784"/>
                    </a:lnTo>
                    <a:lnTo>
                      <a:pt x="1226" y="782"/>
                    </a:lnTo>
                    <a:lnTo>
                      <a:pt x="1224" y="782"/>
                    </a:lnTo>
                    <a:lnTo>
                      <a:pt x="1224" y="782"/>
                    </a:lnTo>
                    <a:lnTo>
                      <a:pt x="1222" y="780"/>
                    </a:lnTo>
                    <a:lnTo>
                      <a:pt x="1224" y="778"/>
                    </a:lnTo>
                    <a:lnTo>
                      <a:pt x="1224" y="776"/>
                    </a:lnTo>
                    <a:lnTo>
                      <a:pt x="1224" y="776"/>
                    </a:lnTo>
                    <a:lnTo>
                      <a:pt x="1222" y="776"/>
                    </a:lnTo>
                    <a:lnTo>
                      <a:pt x="1222" y="778"/>
                    </a:lnTo>
                    <a:lnTo>
                      <a:pt x="1220" y="778"/>
                    </a:lnTo>
                    <a:lnTo>
                      <a:pt x="1218" y="778"/>
                    </a:lnTo>
                    <a:lnTo>
                      <a:pt x="1216" y="778"/>
                    </a:lnTo>
                    <a:lnTo>
                      <a:pt x="1216" y="776"/>
                    </a:lnTo>
                    <a:lnTo>
                      <a:pt x="1214" y="776"/>
                    </a:lnTo>
                    <a:lnTo>
                      <a:pt x="1214" y="776"/>
                    </a:lnTo>
                    <a:lnTo>
                      <a:pt x="1212" y="774"/>
                    </a:lnTo>
                    <a:lnTo>
                      <a:pt x="1210" y="774"/>
                    </a:lnTo>
                    <a:lnTo>
                      <a:pt x="1210" y="772"/>
                    </a:lnTo>
                    <a:lnTo>
                      <a:pt x="1208" y="772"/>
                    </a:lnTo>
                    <a:lnTo>
                      <a:pt x="1208" y="772"/>
                    </a:lnTo>
                    <a:lnTo>
                      <a:pt x="1208" y="770"/>
                    </a:lnTo>
                    <a:lnTo>
                      <a:pt x="1206" y="770"/>
                    </a:lnTo>
                    <a:lnTo>
                      <a:pt x="1204" y="768"/>
                    </a:lnTo>
                    <a:lnTo>
                      <a:pt x="1204" y="766"/>
                    </a:lnTo>
                    <a:lnTo>
                      <a:pt x="1204" y="766"/>
                    </a:lnTo>
                    <a:lnTo>
                      <a:pt x="1202" y="766"/>
                    </a:lnTo>
                    <a:lnTo>
                      <a:pt x="1202" y="768"/>
                    </a:lnTo>
                    <a:lnTo>
                      <a:pt x="1200" y="768"/>
                    </a:lnTo>
                    <a:lnTo>
                      <a:pt x="1200" y="768"/>
                    </a:lnTo>
                    <a:lnTo>
                      <a:pt x="1198" y="768"/>
                    </a:lnTo>
                    <a:lnTo>
                      <a:pt x="1198" y="768"/>
                    </a:lnTo>
                    <a:lnTo>
                      <a:pt x="1196" y="766"/>
                    </a:lnTo>
                    <a:lnTo>
                      <a:pt x="1194" y="766"/>
                    </a:lnTo>
                    <a:lnTo>
                      <a:pt x="1192" y="766"/>
                    </a:lnTo>
                    <a:lnTo>
                      <a:pt x="1192" y="764"/>
                    </a:lnTo>
                    <a:lnTo>
                      <a:pt x="1192" y="764"/>
                    </a:lnTo>
                    <a:lnTo>
                      <a:pt x="1192" y="764"/>
                    </a:lnTo>
                    <a:lnTo>
                      <a:pt x="1190" y="764"/>
                    </a:lnTo>
                    <a:lnTo>
                      <a:pt x="1190" y="764"/>
                    </a:lnTo>
                    <a:lnTo>
                      <a:pt x="1186" y="764"/>
                    </a:lnTo>
                    <a:lnTo>
                      <a:pt x="1186" y="764"/>
                    </a:lnTo>
                    <a:lnTo>
                      <a:pt x="1184" y="764"/>
                    </a:lnTo>
                    <a:lnTo>
                      <a:pt x="1184" y="764"/>
                    </a:lnTo>
                    <a:lnTo>
                      <a:pt x="1182" y="764"/>
                    </a:lnTo>
                    <a:lnTo>
                      <a:pt x="1180" y="762"/>
                    </a:lnTo>
                    <a:lnTo>
                      <a:pt x="1180" y="762"/>
                    </a:lnTo>
                    <a:lnTo>
                      <a:pt x="1176" y="758"/>
                    </a:lnTo>
                    <a:lnTo>
                      <a:pt x="1174" y="756"/>
                    </a:lnTo>
                    <a:lnTo>
                      <a:pt x="1176" y="756"/>
                    </a:lnTo>
                    <a:lnTo>
                      <a:pt x="1174" y="752"/>
                    </a:lnTo>
                    <a:lnTo>
                      <a:pt x="1174" y="752"/>
                    </a:lnTo>
                    <a:lnTo>
                      <a:pt x="1172" y="752"/>
                    </a:lnTo>
                    <a:lnTo>
                      <a:pt x="1172" y="750"/>
                    </a:lnTo>
                    <a:lnTo>
                      <a:pt x="1172" y="748"/>
                    </a:lnTo>
                    <a:lnTo>
                      <a:pt x="1170" y="746"/>
                    </a:lnTo>
                    <a:lnTo>
                      <a:pt x="1170" y="744"/>
                    </a:lnTo>
                    <a:lnTo>
                      <a:pt x="1166" y="740"/>
                    </a:lnTo>
                    <a:lnTo>
                      <a:pt x="1162" y="738"/>
                    </a:lnTo>
                    <a:lnTo>
                      <a:pt x="1162" y="736"/>
                    </a:lnTo>
                    <a:lnTo>
                      <a:pt x="1162" y="734"/>
                    </a:lnTo>
                    <a:lnTo>
                      <a:pt x="1160" y="736"/>
                    </a:lnTo>
                    <a:lnTo>
                      <a:pt x="1160" y="734"/>
                    </a:lnTo>
                    <a:lnTo>
                      <a:pt x="1160" y="734"/>
                    </a:lnTo>
                    <a:lnTo>
                      <a:pt x="1160" y="732"/>
                    </a:lnTo>
                    <a:lnTo>
                      <a:pt x="1158" y="730"/>
                    </a:lnTo>
                    <a:lnTo>
                      <a:pt x="1158" y="730"/>
                    </a:lnTo>
                    <a:lnTo>
                      <a:pt x="1156" y="728"/>
                    </a:lnTo>
                    <a:lnTo>
                      <a:pt x="1156" y="726"/>
                    </a:lnTo>
                    <a:lnTo>
                      <a:pt x="1154" y="724"/>
                    </a:lnTo>
                    <a:lnTo>
                      <a:pt x="1154" y="722"/>
                    </a:lnTo>
                    <a:lnTo>
                      <a:pt x="1150" y="720"/>
                    </a:lnTo>
                    <a:lnTo>
                      <a:pt x="1150" y="720"/>
                    </a:lnTo>
                    <a:lnTo>
                      <a:pt x="1152" y="718"/>
                    </a:lnTo>
                    <a:lnTo>
                      <a:pt x="1150" y="716"/>
                    </a:lnTo>
                    <a:lnTo>
                      <a:pt x="1148" y="716"/>
                    </a:lnTo>
                    <a:lnTo>
                      <a:pt x="1146" y="716"/>
                    </a:lnTo>
                    <a:lnTo>
                      <a:pt x="1146" y="714"/>
                    </a:lnTo>
                    <a:lnTo>
                      <a:pt x="1146" y="712"/>
                    </a:lnTo>
                    <a:lnTo>
                      <a:pt x="1146" y="710"/>
                    </a:lnTo>
                    <a:lnTo>
                      <a:pt x="1146" y="710"/>
                    </a:lnTo>
                    <a:lnTo>
                      <a:pt x="1144" y="710"/>
                    </a:lnTo>
                    <a:lnTo>
                      <a:pt x="1144" y="708"/>
                    </a:lnTo>
                    <a:lnTo>
                      <a:pt x="1144" y="708"/>
                    </a:lnTo>
                    <a:lnTo>
                      <a:pt x="1142" y="708"/>
                    </a:lnTo>
                    <a:lnTo>
                      <a:pt x="1140" y="706"/>
                    </a:lnTo>
                    <a:lnTo>
                      <a:pt x="1140" y="706"/>
                    </a:lnTo>
                    <a:lnTo>
                      <a:pt x="1140" y="704"/>
                    </a:lnTo>
                    <a:lnTo>
                      <a:pt x="1140" y="702"/>
                    </a:lnTo>
                    <a:lnTo>
                      <a:pt x="1138" y="702"/>
                    </a:lnTo>
                    <a:lnTo>
                      <a:pt x="1138" y="704"/>
                    </a:lnTo>
                    <a:lnTo>
                      <a:pt x="1136" y="702"/>
                    </a:lnTo>
                    <a:lnTo>
                      <a:pt x="1134" y="702"/>
                    </a:lnTo>
                    <a:lnTo>
                      <a:pt x="1134" y="702"/>
                    </a:lnTo>
                    <a:lnTo>
                      <a:pt x="1134" y="700"/>
                    </a:lnTo>
                    <a:lnTo>
                      <a:pt x="1134" y="700"/>
                    </a:lnTo>
                    <a:lnTo>
                      <a:pt x="1132" y="698"/>
                    </a:lnTo>
                    <a:lnTo>
                      <a:pt x="1132" y="698"/>
                    </a:lnTo>
                    <a:lnTo>
                      <a:pt x="1130" y="698"/>
                    </a:lnTo>
                    <a:lnTo>
                      <a:pt x="1130" y="698"/>
                    </a:lnTo>
                    <a:lnTo>
                      <a:pt x="1128" y="698"/>
                    </a:lnTo>
                    <a:lnTo>
                      <a:pt x="1126" y="698"/>
                    </a:lnTo>
                    <a:lnTo>
                      <a:pt x="1124" y="698"/>
                    </a:lnTo>
                    <a:lnTo>
                      <a:pt x="1126" y="700"/>
                    </a:lnTo>
                    <a:lnTo>
                      <a:pt x="1124" y="700"/>
                    </a:lnTo>
                    <a:lnTo>
                      <a:pt x="1122" y="698"/>
                    </a:lnTo>
                    <a:lnTo>
                      <a:pt x="1122" y="698"/>
                    </a:lnTo>
                    <a:lnTo>
                      <a:pt x="1120" y="698"/>
                    </a:lnTo>
                    <a:lnTo>
                      <a:pt x="1118" y="698"/>
                    </a:lnTo>
                    <a:lnTo>
                      <a:pt x="1116" y="698"/>
                    </a:lnTo>
                    <a:lnTo>
                      <a:pt x="1114" y="696"/>
                    </a:lnTo>
                    <a:lnTo>
                      <a:pt x="1110" y="696"/>
                    </a:lnTo>
                    <a:lnTo>
                      <a:pt x="1110" y="694"/>
                    </a:lnTo>
                    <a:lnTo>
                      <a:pt x="1108" y="694"/>
                    </a:lnTo>
                    <a:lnTo>
                      <a:pt x="1106" y="694"/>
                    </a:lnTo>
                    <a:lnTo>
                      <a:pt x="1106" y="694"/>
                    </a:lnTo>
                    <a:lnTo>
                      <a:pt x="1102" y="696"/>
                    </a:lnTo>
                    <a:lnTo>
                      <a:pt x="1102" y="696"/>
                    </a:lnTo>
                    <a:lnTo>
                      <a:pt x="1100" y="696"/>
                    </a:lnTo>
                    <a:lnTo>
                      <a:pt x="1098" y="698"/>
                    </a:lnTo>
                    <a:lnTo>
                      <a:pt x="1096" y="698"/>
                    </a:lnTo>
                    <a:lnTo>
                      <a:pt x="1096" y="698"/>
                    </a:lnTo>
                    <a:lnTo>
                      <a:pt x="1092" y="698"/>
                    </a:lnTo>
                    <a:lnTo>
                      <a:pt x="1090" y="700"/>
                    </a:lnTo>
                    <a:lnTo>
                      <a:pt x="1088" y="700"/>
                    </a:lnTo>
                    <a:lnTo>
                      <a:pt x="1088" y="702"/>
                    </a:lnTo>
                    <a:lnTo>
                      <a:pt x="1086" y="702"/>
                    </a:lnTo>
                    <a:lnTo>
                      <a:pt x="1084" y="702"/>
                    </a:lnTo>
                    <a:lnTo>
                      <a:pt x="1084" y="702"/>
                    </a:lnTo>
                    <a:lnTo>
                      <a:pt x="1082" y="702"/>
                    </a:lnTo>
                    <a:lnTo>
                      <a:pt x="1080" y="702"/>
                    </a:lnTo>
                    <a:lnTo>
                      <a:pt x="1078" y="702"/>
                    </a:lnTo>
                    <a:lnTo>
                      <a:pt x="1076" y="704"/>
                    </a:lnTo>
                    <a:lnTo>
                      <a:pt x="1076" y="706"/>
                    </a:lnTo>
                    <a:lnTo>
                      <a:pt x="1074" y="708"/>
                    </a:lnTo>
                    <a:lnTo>
                      <a:pt x="1074" y="710"/>
                    </a:lnTo>
                    <a:lnTo>
                      <a:pt x="1072" y="712"/>
                    </a:lnTo>
                    <a:lnTo>
                      <a:pt x="1072" y="712"/>
                    </a:lnTo>
                    <a:lnTo>
                      <a:pt x="1072" y="714"/>
                    </a:lnTo>
                    <a:lnTo>
                      <a:pt x="1072" y="716"/>
                    </a:lnTo>
                    <a:lnTo>
                      <a:pt x="1072" y="718"/>
                    </a:lnTo>
                    <a:lnTo>
                      <a:pt x="1074" y="718"/>
                    </a:lnTo>
                    <a:lnTo>
                      <a:pt x="1076" y="716"/>
                    </a:lnTo>
                    <a:lnTo>
                      <a:pt x="1078" y="716"/>
                    </a:lnTo>
                    <a:lnTo>
                      <a:pt x="1080" y="716"/>
                    </a:lnTo>
                    <a:lnTo>
                      <a:pt x="1082" y="718"/>
                    </a:lnTo>
                    <a:lnTo>
                      <a:pt x="1082" y="722"/>
                    </a:lnTo>
                    <a:lnTo>
                      <a:pt x="1084" y="722"/>
                    </a:lnTo>
                    <a:lnTo>
                      <a:pt x="1084" y="724"/>
                    </a:lnTo>
                    <a:lnTo>
                      <a:pt x="1084" y="726"/>
                    </a:lnTo>
                    <a:lnTo>
                      <a:pt x="1084" y="728"/>
                    </a:lnTo>
                    <a:lnTo>
                      <a:pt x="1082" y="730"/>
                    </a:lnTo>
                    <a:lnTo>
                      <a:pt x="1082" y="732"/>
                    </a:lnTo>
                    <a:lnTo>
                      <a:pt x="1082" y="736"/>
                    </a:lnTo>
                    <a:lnTo>
                      <a:pt x="1080" y="736"/>
                    </a:lnTo>
                    <a:lnTo>
                      <a:pt x="1078" y="738"/>
                    </a:lnTo>
                    <a:lnTo>
                      <a:pt x="1078" y="740"/>
                    </a:lnTo>
                    <a:lnTo>
                      <a:pt x="1080" y="744"/>
                    </a:lnTo>
                    <a:lnTo>
                      <a:pt x="1078" y="744"/>
                    </a:lnTo>
                    <a:lnTo>
                      <a:pt x="1080" y="746"/>
                    </a:lnTo>
                    <a:lnTo>
                      <a:pt x="1080" y="748"/>
                    </a:lnTo>
                    <a:lnTo>
                      <a:pt x="1080" y="750"/>
                    </a:lnTo>
                    <a:lnTo>
                      <a:pt x="1078" y="752"/>
                    </a:lnTo>
                    <a:lnTo>
                      <a:pt x="1078" y="752"/>
                    </a:lnTo>
                    <a:lnTo>
                      <a:pt x="1080" y="756"/>
                    </a:lnTo>
                    <a:lnTo>
                      <a:pt x="1080" y="758"/>
                    </a:lnTo>
                    <a:lnTo>
                      <a:pt x="1078" y="760"/>
                    </a:lnTo>
                    <a:lnTo>
                      <a:pt x="1078" y="764"/>
                    </a:lnTo>
                    <a:lnTo>
                      <a:pt x="1080" y="764"/>
                    </a:lnTo>
                    <a:lnTo>
                      <a:pt x="1082" y="764"/>
                    </a:lnTo>
                    <a:lnTo>
                      <a:pt x="1082" y="764"/>
                    </a:lnTo>
                    <a:lnTo>
                      <a:pt x="1082" y="764"/>
                    </a:lnTo>
                    <a:lnTo>
                      <a:pt x="1084" y="766"/>
                    </a:lnTo>
                    <a:lnTo>
                      <a:pt x="1082" y="768"/>
                    </a:lnTo>
                    <a:lnTo>
                      <a:pt x="1080" y="770"/>
                    </a:lnTo>
                    <a:lnTo>
                      <a:pt x="1076" y="772"/>
                    </a:lnTo>
                    <a:lnTo>
                      <a:pt x="1074" y="774"/>
                    </a:lnTo>
                    <a:lnTo>
                      <a:pt x="1068" y="778"/>
                    </a:lnTo>
                    <a:lnTo>
                      <a:pt x="1066" y="778"/>
                    </a:lnTo>
                    <a:lnTo>
                      <a:pt x="1064" y="778"/>
                    </a:lnTo>
                    <a:lnTo>
                      <a:pt x="1062" y="778"/>
                    </a:lnTo>
                    <a:lnTo>
                      <a:pt x="1058" y="778"/>
                    </a:lnTo>
                    <a:lnTo>
                      <a:pt x="1058" y="776"/>
                    </a:lnTo>
                    <a:lnTo>
                      <a:pt x="1056" y="776"/>
                    </a:lnTo>
                    <a:lnTo>
                      <a:pt x="1054" y="778"/>
                    </a:lnTo>
                    <a:lnTo>
                      <a:pt x="1054" y="776"/>
                    </a:lnTo>
                    <a:lnTo>
                      <a:pt x="1050" y="774"/>
                    </a:lnTo>
                    <a:lnTo>
                      <a:pt x="1046" y="774"/>
                    </a:lnTo>
                    <a:lnTo>
                      <a:pt x="1046" y="776"/>
                    </a:lnTo>
                    <a:lnTo>
                      <a:pt x="1042" y="778"/>
                    </a:lnTo>
                    <a:lnTo>
                      <a:pt x="1040" y="778"/>
                    </a:lnTo>
                    <a:lnTo>
                      <a:pt x="1040" y="778"/>
                    </a:lnTo>
                    <a:lnTo>
                      <a:pt x="1036" y="778"/>
                    </a:lnTo>
                    <a:lnTo>
                      <a:pt x="1034" y="778"/>
                    </a:lnTo>
                    <a:lnTo>
                      <a:pt x="1034" y="776"/>
                    </a:lnTo>
                    <a:lnTo>
                      <a:pt x="1030" y="774"/>
                    </a:lnTo>
                    <a:lnTo>
                      <a:pt x="1028" y="772"/>
                    </a:lnTo>
                    <a:lnTo>
                      <a:pt x="1024" y="774"/>
                    </a:lnTo>
                    <a:lnTo>
                      <a:pt x="1024" y="774"/>
                    </a:lnTo>
                    <a:lnTo>
                      <a:pt x="1022" y="774"/>
                    </a:lnTo>
                    <a:lnTo>
                      <a:pt x="1020" y="776"/>
                    </a:lnTo>
                    <a:lnTo>
                      <a:pt x="1020" y="778"/>
                    </a:lnTo>
                    <a:lnTo>
                      <a:pt x="1018" y="780"/>
                    </a:lnTo>
                    <a:lnTo>
                      <a:pt x="1014" y="780"/>
                    </a:lnTo>
                    <a:lnTo>
                      <a:pt x="1014" y="784"/>
                    </a:lnTo>
                    <a:lnTo>
                      <a:pt x="1014" y="784"/>
                    </a:lnTo>
                    <a:lnTo>
                      <a:pt x="1012" y="786"/>
                    </a:lnTo>
                    <a:lnTo>
                      <a:pt x="1010" y="788"/>
                    </a:lnTo>
                    <a:lnTo>
                      <a:pt x="1004" y="788"/>
                    </a:lnTo>
                    <a:lnTo>
                      <a:pt x="1002" y="790"/>
                    </a:lnTo>
                    <a:lnTo>
                      <a:pt x="1000" y="792"/>
                    </a:lnTo>
                    <a:lnTo>
                      <a:pt x="998" y="792"/>
                    </a:lnTo>
                    <a:lnTo>
                      <a:pt x="992" y="794"/>
                    </a:lnTo>
                    <a:lnTo>
                      <a:pt x="990" y="798"/>
                    </a:lnTo>
                    <a:lnTo>
                      <a:pt x="990" y="798"/>
                    </a:lnTo>
                    <a:lnTo>
                      <a:pt x="986" y="796"/>
                    </a:lnTo>
                    <a:lnTo>
                      <a:pt x="984" y="796"/>
                    </a:lnTo>
                    <a:lnTo>
                      <a:pt x="984" y="796"/>
                    </a:lnTo>
                    <a:lnTo>
                      <a:pt x="980" y="798"/>
                    </a:lnTo>
                    <a:lnTo>
                      <a:pt x="972" y="798"/>
                    </a:lnTo>
                    <a:lnTo>
                      <a:pt x="968" y="796"/>
                    </a:lnTo>
                    <a:lnTo>
                      <a:pt x="962" y="796"/>
                    </a:lnTo>
                    <a:lnTo>
                      <a:pt x="960" y="796"/>
                    </a:lnTo>
                    <a:lnTo>
                      <a:pt x="958" y="794"/>
                    </a:lnTo>
                    <a:lnTo>
                      <a:pt x="956" y="794"/>
                    </a:lnTo>
                    <a:lnTo>
                      <a:pt x="956" y="792"/>
                    </a:lnTo>
                    <a:lnTo>
                      <a:pt x="952" y="792"/>
                    </a:lnTo>
                    <a:lnTo>
                      <a:pt x="950" y="788"/>
                    </a:lnTo>
                    <a:lnTo>
                      <a:pt x="950" y="786"/>
                    </a:lnTo>
                    <a:lnTo>
                      <a:pt x="948" y="786"/>
                    </a:lnTo>
                    <a:lnTo>
                      <a:pt x="944" y="786"/>
                    </a:lnTo>
                    <a:lnTo>
                      <a:pt x="940" y="786"/>
                    </a:lnTo>
                    <a:lnTo>
                      <a:pt x="936" y="782"/>
                    </a:lnTo>
                    <a:lnTo>
                      <a:pt x="932" y="782"/>
                    </a:lnTo>
                    <a:lnTo>
                      <a:pt x="928" y="782"/>
                    </a:lnTo>
                    <a:lnTo>
                      <a:pt x="926" y="780"/>
                    </a:lnTo>
                    <a:lnTo>
                      <a:pt x="922" y="780"/>
                    </a:lnTo>
                    <a:lnTo>
                      <a:pt x="920" y="780"/>
                    </a:lnTo>
                    <a:lnTo>
                      <a:pt x="916" y="782"/>
                    </a:lnTo>
                    <a:lnTo>
                      <a:pt x="912" y="782"/>
                    </a:lnTo>
                    <a:lnTo>
                      <a:pt x="908" y="784"/>
                    </a:lnTo>
                    <a:lnTo>
                      <a:pt x="906" y="786"/>
                    </a:lnTo>
                    <a:lnTo>
                      <a:pt x="904" y="786"/>
                    </a:lnTo>
                    <a:lnTo>
                      <a:pt x="904" y="786"/>
                    </a:lnTo>
                    <a:lnTo>
                      <a:pt x="902" y="786"/>
                    </a:lnTo>
                    <a:lnTo>
                      <a:pt x="900" y="786"/>
                    </a:lnTo>
                    <a:lnTo>
                      <a:pt x="896" y="786"/>
                    </a:lnTo>
                    <a:lnTo>
                      <a:pt x="896" y="788"/>
                    </a:lnTo>
                    <a:lnTo>
                      <a:pt x="894" y="788"/>
                    </a:lnTo>
                    <a:lnTo>
                      <a:pt x="890" y="786"/>
                    </a:lnTo>
                    <a:lnTo>
                      <a:pt x="886" y="784"/>
                    </a:lnTo>
                    <a:lnTo>
                      <a:pt x="886" y="784"/>
                    </a:lnTo>
                    <a:lnTo>
                      <a:pt x="882" y="782"/>
                    </a:lnTo>
                    <a:lnTo>
                      <a:pt x="882" y="782"/>
                    </a:lnTo>
                    <a:lnTo>
                      <a:pt x="880" y="780"/>
                    </a:lnTo>
                    <a:lnTo>
                      <a:pt x="880" y="778"/>
                    </a:lnTo>
                    <a:lnTo>
                      <a:pt x="878" y="774"/>
                    </a:lnTo>
                    <a:lnTo>
                      <a:pt x="878" y="774"/>
                    </a:lnTo>
                    <a:lnTo>
                      <a:pt x="878" y="772"/>
                    </a:lnTo>
                    <a:lnTo>
                      <a:pt x="876" y="770"/>
                    </a:lnTo>
                    <a:lnTo>
                      <a:pt x="876" y="768"/>
                    </a:lnTo>
                    <a:lnTo>
                      <a:pt x="876" y="766"/>
                    </a:lnTo>
                    <a:lnTo>
                      <a:pt x="874" y="766"/>
                    </a:lnTo>
                    <a:lnTo>
                      <a:pt x="868" y="766"/>
                    </a:lnTo>
                    <a:lnTo>
                      <a:pt x="866" y="766"/>
                    </a:lnTo>
                    <a:lnTo>
                      <a:pt x="864" y="764"/>
                    </a:lnTo>
                    <a:lnTo>
                      <a:pt x="862" y="764"/>
                    </a:lnTo>
                    <a:lnTo>
                      <a:pt x="860" y="764"/>
                    </a:lnTo>
                    <a:lnTo>
                      <a:pt x="858" y="762"/>
                    </a:lnTo>
                    <a:lnTo>
                      <a:pt x="854" y="762"/>
                    </a:lnTo>
                    <a:lnTo>
                      <a:pt x="852" y="762"/>
                    </a:lnTo>
                    <a:lnTo>
                      <a:pt x="848" y="762"/>
                    </a:lnTo>
                    <a:lnTo>
                      <a:pt x="848" y="760"/>
                    </a:lnTo>
                    <a:lnTo>
                      <a:pt x="844" y="758"/>
                    </a:lnTo>
                    <a:lnTo>
                      <a:pt x="842" y="758"/>
                    </a:lnTo>
                    <a:lnTo>
                      <a:pt x="840" y="756"/>
                    </a:lnTo>
                    <a:lnTo>
                      <a:pt x="838" y="756"/>
                    </a:lnTo>
                    <a:lnTo>
                      <a:pt x="836" y="758"/>
                    </a:lnTo>
                    <a:lnTo>
                      <a:pt x="836" y="760"/>
                    </a:lnTo>
                    <a:lnTo>
                      <a:pt x="836" y="762"/>
                    </a:lnTo>
                    <a:lnTo>
                      <a:pt x="836" y="764"/>
                    </a:lnTo>
                    <a:lnTo>
                      <a:pt x="834" y="764"/>
                    </a:lnTo>
                    <a:lnTo>
                      <a:pt x="832" y="764"/>
                    </a:lnTo>
                    <a:lnTo>
                      <a:pt x="830" y="766"/>
                    </a:lnTo>
                    <a:lnTo>
                      <a:pt x="830" y="768"/>
                    </a:lnTo>
                    <a:lnTo>
                      <a:pt x="828" y="772"/>
                    </a:lnTo>
                    <a:lnTo>
                      <a:pt x="828" y="778"/>
                    </a:lnTo>
                    <a:lnTo>
                      <a:pt x="828" y="780"/>
                    </a:lnTo>
                    <a:lnTo>
                      <a:pt x="832" y="780"/>
                    </a:lnTo>
                    <a:lnTo>
                      <a:pt x="834" y="782"/>
                    </a:lnTo>
                    <a:lnTo>
                      <a:pt x="836" y="784"/>
                    </a:lnTo>
                    <a:lnTo>
                      <a:pt x="836" y="786"/>
                    </a:lnTo>
                    <a:lnTo>
                      <a:pt x="836" y="788"/>
                    </a:lnTo>
                    <a:lnTo>
                      <a:pt x="836" y="792"/>
                    </a:lnTo>
                    <a:lnTo>
                      <a:pt x="838" y="794"/>
                    </a:lnTo>
                    <a:lnTo>
                      <a:pt x="840" y="796"/>
                    </a:lnTo>
                    <a:lnTo>
                      <a:pt x="838" y="800"/>
                    </a:lnTo>
                    <a:lnTo>
                      <a:pt x="832" y="800"/>
                    </a:lnTo>
                    <a:lnTo>
                      <a:pt x="832" y="800"/>
                    </a:lnTo>
                    <a:lnTo>
                      <a:pt x="830" y="800"/>
                    </a:lnTo>
                    <a:lnTo>
                      <a:pt x="828" y="800"/>
                    </a:lnTo>
                    <a:lnTo>
                      <a:pt x="826" y="800"/>
                    </a:lnTo>
                    <a:lnTo>
                      <a:pt x="820" y="800"/>
                    </a:lnTo>
                    <a:lnTo>
                      <a:pt x="818" y="800"/>
                    </a:lnTo>
                    <a:lnTo>
                      <a:pt x="816" y="800"/>
                    </a:lnTo>
                    <a:lnTo>
                      <a:pt x="814" y="798"/>
                    </a:lnTo>
                    <a:lnTo>
                      <a:pt x="812" y="798"/>
                    </a:lnTo>
                    <a:lnTo>
                      <a:pt x="810" y="800"/>
                    </a:lnTo>
                    <a:lnTo>
                      <a:pt x="808" y="802"/>
                    </a:lnTo>
                    <a:lnTo>
                      <a:pt x="806" y="802"/>
                    </a:lnTo>
                    <a:lnTo>
                      <a:pt x="802" y="800"/>
                    </a:lnTo>
                    <a:lnTo>
                      <a:pt x="798" y="798"/>
                    </a:lnTo>
                    <a:lnTo>
                      <a:pt x="792" y="794"/>
                    </a:lnTo>
                    <a:lnTo>
                      <a:pt x="792" y="792"/>
                    </a:lnTo>
                    <a:lnTo>
                      <a:pt x="792" y="792"/>
                    </a:lnTo>
                    <a:lnTo>
                      <a:pt x="790" y="790"/>
                    </a:lnTo>
                    <a:lnTo>
                      <a:pt x="788" y="790"/>
                    </a:lnTo>
                    <a:lnTo>
                      <a:pt x="784" y="790"/>
                    </a:lnTo>
                    <a:lnTo>
                      <a:pt x="784" y="790"/>
                    </a:lnTo>
                    <a:lnTo>
                      <a:pt x="782" y="792"/>
                    </a:lnTo>
                    <a:lnTo>
                      <a:pt x="778" y="792"/>
                    </a:lnTo>
                    <a:lnTo>
                      <a:pt x="778" y="790"/>
                    </a:lnTo>
                    <a:lnTo>
                      <a:pt x="778" y="788"/>
                    </a:lnTo>
                    <a:lnTo>
                      <a:pt x="776" y="786"/>
                    </a:lnTo>
                    <a:lnTo>
                      <a:pt x="776" y="786"/>
                    </a:lnTo>
                    <a:lnTo>
                      <a:pt x="774" y="788"/>
                    </a:lnTo>
                    <a:lnTo>
                      <a:pt x="770" y="786"/>
                    </a:lnTo>
                    <a:lnTo>
                      <a:pt x="768" y="788"/>
                    </a:lnTo>
                    <a:lnTo>
                      <a:pt x="766" y="788"/>
                    </a:lnTo>
                    <a:lnTo>
                      <a:pt x="762" y="788"/>
                    </a:lnTo>
                    <a:lnTo>
                      <a:pt x="760" y="790"/>
                    </a:lnTo>
                    <a:lnTo>
                      <a:pt x="758" y="792"/>
                    </a:lnTo>
                    <a:lnTo>
                      <a:pt x="756" y="792"/>
                    </a:lnTo>
                    <a:lnTo>
                      <a:pt x="752" y="792"/>
                    </a:lnTo>
                    <a:lnTo>
                      <a:pt x="752" y="792"/>
                    </a:lnTo>
                    <a:lnTo>
                      <a:pt x="752" y="794"/>
                    </a:lnTo>
                    <a:lnTo>
                      <a:pt x="754" y="796"/>
                    </a:lnTo>
                    <a:lnTo>
                      <a:pt x="752" y="796"/>
                    </a:lnTo>
                    <a:lnTo>
                      <a:pt x="750" y="800"/>
                    </a:lnTo>
                    <a:lnTo>
                      <a:pt x="748" y="800"/>
                    </a:lnTo>
                    <a:lnTo>
                      <a:pt x="746" y="802"/>
                    </a:lnTo>
                    <a:lnTo>
                      <a:pt x="746" y="804"/>
                    </a:lnTo>
                    <a:lnTo>
                      <a:pt x="744" y="806"/>
                    </a:lnTo>
                    <a:lnTo>
                      <a:pt x="742" y="808"/>
                    </a:lnTo>
                    <a:lnTo>
                      <a:pt x="742" y="810"/>
                    </a:lnTo>
                    <a:lnTo>
                      <a:pt x="738" y="812"/>
                    </a:lnTo>
                    <a:lnTo>
                      <a:pt x="736" y="814"/>
                    </a:lnTo>
                    <a:lnTo>
                      <a:pt x="736" y="814"/>
                    </a:lnTo>
                    <a:lnTo>
                      <a:pt x="730" y="814"/>
                    </a:lnTo>
                    <a:lnTo>
                      <a:pt x="728" y="816"/>
                    </a:lnTo>
                    <a:lnTo>
                      <a:pt x="726" y="820"/>
                    </a:lnTo>
                    <a:lnTo>
                      <a:pt x="726" y="820"/>
                    </a:lnTo>
                    <a:lnTo>
                      <a:pt x="724" y="820"/>
                    </a:lnTo>
                    <a:lnTo>
                      <a:pt x="722" y="820"/>
                    </a:lnTo>
                    <a:lnTo>
                      <a:pt x="720" y="820"/>
                    </a:lnTo>
                    <a:lnTo>
                      <a:pt x="720" y="820"/>
                    </a:lnTo>
                    <a:lnTo>
                      <a:pt x="716" y="818"/>
                    </a:lnTo>
                    <a:lnTo>
                      <a:pt x="714" y="816"/>
                    </a:lnTo>
                    <a:lnTo>
                      <a:pt x="712" y="814"/>
                    </a:lnTo>
                    <a:lnTo>
                      <a:pt x="712" y="814"/>
                    </a:lnTo>
                    <a:lnTo>
                      <a:pt x="712" y="810"/>
                    </a:lnTo>
                    <a:lnTo>
                      <a:pt x="710" y="810"/>
                    </a:lnTo>
                    <a:lnTo>
                      <a:pt x="708" y="810"/>
                    </a:lnTo>
                    <a:lnTo>
                      <a:pt x="706" y="812"/>
                    </a:lnTo>
                    <a:lnTo>
                      <a:pt x="704" y="814"/>
                    </a:lnTo>
                    <a:lnTo>
                      <a:pt x="700" y="814"/>
                    </a:lnTo>
                    <a:lnTo>
                      <a:pt x="696" y="814"/>
                    </a:lnTo>
                    <a:lnTo>
                      <a:pt x="696" y="816"/>
                    </a:lnTo>
                    <a:lnTo>
                      <a:pt x="694" y="814"/>
                    </a:lnTo>
                    <a:lnTo>
                      <a:pt x="692" y="814"/>
                    </a:lnTo>
                    <a:lnTo>
                      <a:pt x="690" y="814"/>
                    </a:lnTo>
                    <a:lnTo>
                      <a:pt x="690" y="814"/>
                    </a:lnTo>
                    <a:lnTo>
                      <a:pt x="688" y="812"/>
                    </a:lnTo>
                    <a:lnTo>
                      <a:pt x="688" y="810"/>
                    </a:lnTo>
                    <a:lnTo>
                      <a:pt x="688" y="808"/>
                    </a:lnTo>
                    <a:lnTo>
                      <a:pt x="688" y="808"/>
                    </a:lnTo>
                    <a:lnTo>
                      <a:pt x="688" y="806"/>
                    </a:lnTo>
                    <a:lnTo>
                      <a:pt x="686" y="806"/>
                    </a:lnTo>
                    <a:lnTo>
                      <a:pt x="686" y="806"/>
                    </a:lnTo>
                    <a:lnTo>
                      <a:pt x="684" y="804"/>
                    </a:lnTo>
                    <a:lnTo>
                      <a:pt x="680" y="802"/>
                    </a:lnTo>
                    <a:lnTo>
                      <a:pt x="680" y="802"/>
                    </a:lnTo>
                    <a:lnTo>
                      <a:pt x="678" y="800"/>
                    </a:lnTo>
                    <a:lnTo>
                      <a:pt x="676" y="796"/>
                    </a:lnTo>
                    <a:lnTo>
                      <a:pt x="672" y="794"/>
                    </a:lnTo>
                    <a:lnTo>
                      <a:pt x="668" y="792"/>
                    </a:lnTo>
                    <a:lnTo>
                      <a:pt x="664" y="792"/>
                    </a:lnTo>
                    <a:lnTo>
                      <a:pt x="660" y="792"/>
                    </a:lnTo>
                    <a:lnTo>
                      <a:pt x="660" y="794"/>
                    </a:lnTo>
                    <a:lnTo>
                      <a:pt x="660" y="796"/>
                    </a:lnTo>
                    <a:lnTo>
                      <a:pt x="660" y="796"/>
                    </a:lnTo>
                    <a:lnTo>
                      <a:pt x="658" y="798"/>
                    </a:lnTo>
                    <a:lnTo>
                      <a:pt x="656" y="798"/>
                    </a:lnTo>
                    <a:lnTo>
                      <a:pt x="652" y="798"/>
                    </a:lnTo>
                    <a:lnTo>
                      <a:pt x="650" y="796"/>
                    </a:lnTo>
                    <a:lnTo>
                      <a:pt x="648" y="798"/>
                    </a:lnTo>
                    <a:lnTo>
                      <a:pt x="646" y="798"/>
                    </a:lnTo>
                    <a:lnTo>
                      <a:pt x="644" y="798"/>
                    </a:lnTo>
                    <a:lnTo>
                      <a:pt x="642" y="796"/>
                    </a:lnTo>
                    <a:lnTo>
                      <a:pt x="640" y="796"/>
                    </a:lnTo>
                    <a:lnTo>
                      <a:pt x="638" y="794"/>
                    </a:lnTo>
                    <a:lnTo>
                      <a:pt x="640" y="792"/>
                    </a:lnTo>
                    <a:lnTo>
                      <a:pt x="636" y="790"/>
                    </a:lnTo>
                    <a:lnTo>
                      <a:pt x="634" y="792"/>
                    </a:lnTo>
                    <a:lnTo>
                      <a:pt x="634" y="794"/>
                    </a:lnTo>
                    <a:lnTo>
                      <a:pt x="634" y="794"/>
                    </a:lnTo>
                    <a:lnTo>
                      <a:pt x="634" y="796"/>
                    </a:lnTo>
                    <a:lnTo>
                      <a:pt x="632" y="798"/>
                    </a:lnTo>
                    <a:lnTo>
                      <a:pt x="630" y="798"/>
                    </a:lnTo>
                    <a:lnTo>
                      <a:pt x="598" y="760"/>
                    </a:lnTo>
                    <a:lnTo>
                      <a:pt x="576" y="744"/>
                    </a:lnTo>
                    <a:lnTo>
                      <a:pt x="576" y="742"/>
                    </a:lnTo>
                    <a:lnTo>
                      <a:pt x="578" y="742"/>
                    </a:lnTo>
                    <a:lnTo>
                      <a:pt x="580" y="738"/>
                    </a:lnTo>
                    <a:lnTo>
                      <a:pt x="580" y="736"/>
                    </a:lnTo>
                    <a:lnTo>
                      <a:pt x="578" y="736"/>
                    </a:lnTo>
                    <a:lnTo>
                      <a:pt x="576" y="736"/>
                    </a:lnTo>
                    <a:lnTo>
                      <a:pt x="572" y="738"/>
                    </a:lnTo>
                    <a:lnTo>
                      <a:pt x="570" y="740"/>
                    </a:lnTo>
                    <a:lnTo>
                      <a:pt x="568" y="740"/>
                    </a:lnTo>
                    <a:lnTo>
                      <a:pt x="566" y="744"/>
                    </a:lnTo>
                    <a:lnTo>
                      <a:pt x="566" y="744"/>
                    </a:lnTo>
                    <a:lnTo>
                      <a:pt x="564" y="746"/>
                    </a:lnTo>
                    <a:lnTo>
                      <a:pt x="562" y="748"/>
                    </a:lnTo>
                    <a:lnTo>
                      <a:pt x="560" y="750"/>
                    </a:lnTo>
                    <a:lnTo>
                      <a:pt x="558" y="750"/>
                    </a:lnTo>
                    <a:lnTo>
                      <a:pt x="554" y="752"/>
                    </a:lnTo>
                    <a:lnTo>
                      <a:pt x="556" y="754"/>
                    </a:lnTo>
                    <a:lnTo>
                      <a:pt x="554" y="756"/>
                    </a:lnTo>
                    <a:lnTo>
                      <a:pt x="552" y="754"/>
                    </a:lnTo>
                    <a:lnTo>
                      <a:pt x="548" y="754"/>
                    </a:lnTo>
                    <a:lnTo>
                      <a:pt x="544" y="754"/>
                    </a:lnTo>
                    <a:lnTo>
                      <a:pt x="544" y="756"/>
                    </a:lnTo>
                    <a:lnTo>
                      <a:pt x="542" y="756"/>
                    </a:lnTo>
                    <a:lnTo>
                      <a:pt x="540" y="754"/>
                    </a:lnTo>
                    <a:lnTo>
                      <a:pt x="540" y="750"/>
                    </a:lnTo>
                    <a:lnTo>
                      <a:pt x="542" y="750"/>
                    </a:lnTo>
                    <a:lnTo>
                      <a:pt x="542" y="746"/>
                    </a:lnTo>
                    <a:lnTo>
                      <a:pt x="542" y="746"/>
                    </a:lnTo>
                    <a:lnTo>
                      <a:pt x="540" y="748"/>
                    </a:lnTo>
                    <a:lnTo>
                      <a:pt x="538" y="748"/>
                    </a:lnTo>
                    <a:lnTo>
                      <a:pt x="534" y="746"/>
                    </a:lnTo>
                    <a:lnTo>
                      <a:pt x="530" y="746"/>
                    </a:lnTo>
                    <a:lnTo>
                      <a:pt x="532" y="748"/>
                    </a:lnTo>
                    <a:lnTo>
                      <a:pt x="532" y="748"/>
                    </a:lnTo>
                    <a:lnTo>
                      <a:pt x="530" y="750"/>
                    </a:lnTo>
                    <a:lnTo>
                      <a:pt x="530" y="750"/>
                    </a:lnTo>
                    <a:lnTo>
                      <a:pt x="528" y="746"/>
                    </a:lnTo>
                    <a:lnTo>
                      <a:pt x="526" y="744"/>
                    </a:lnTo>
                    <a:lnTo>
                      <a:pt x="524" y="740"/>
                    </a:lnTo>
                    <a:lnTo>
                      <a:pt x="522" y="740"/>
                    </a:lnTo>
                    <a:lnTo>
                      <a:pt x="524" y="744"/>
                    </a:lnTo>
                    <a:lnTo>
                      <a:pt x="522" y="744"/>
                    </a:lnTo>
                    <a:lnTo>
                      <a:pt x="522" y="744"/>
                    </a:lnTo>
                    <a:lnTo>
                      <a:pt x="520" y="742"/>
                    </a:lnTo>
                    <a:lnTo>
                      <a:pt x="520" y="744"/>
                    </a:lnTo>
                    <a:lnTo>
                      <a:pt x="518" y="746"/>
                    </a:lnTo>
                    <a:lnTo>
                      <a:pt x="518" y="746"/>
                    </a:lnTo>
                    <a:lnTo>
                      <a:pt x="516" y="744"/>
                    </a:lnTo>
                    <a:lnTo>
                      <a:pt x="512" y="746"/>
                    </a:lnTo>
                    <a:lnTo>
                      <a:pt x="512" y="744"/>
                    </a:lnTo>
                    <a:lnTo>
                      <a:pt x="510" y="742"/>
                    </a:lnTo>
                    <a:lnTo>
                      <a:pt x="512" y="742"/>
                    </a:lnTo>
                    <a:lnTo>
                      <a:pt x="512" y="742"/>
                    </a:lnTo>
                    <a:lnTo>
                      <a:pt x="512" y="738"/>
                    </a:lnTo>
                    <a:lnTo>
                      <a:pt x="512" y="736"/>
                    </a:lnTo>
                    <a:lnTo>
                      <a:pt x="512" y="736"/>
                    </a:lnTo>
                    <a:lnTo>
                      <a:pt x="510" y="734"/>
                    </a:lnTo>
                    <a:lnTo>
                      <a:pt x="508" y="732"/>
                    </a:lnTo>
                    <a:lnTo>
                      <a:pt x="508" y="730"/>
                    </a:lnTo>
                    <a:lnTo>
                      <a:pt x="506" y="730"/>
                    </a:lnTo>
                    <a:lnTo>
                      <a:pt x="506" y="726"/>
                    </a:lnTo>
                    <a:lnTo>
                      <a:pt x="504" y="726"/>
                    </a:lnTo>
                    <a:lnTo>
                      <a:pt x="500" y="726"/>
                    </a:lnTo>
                    <a:lnTo>
                      <a:pt x="498" y="726"/>
                    </a:lnTo>
                    <a:lnTo>
                      <a:pt x="494" y="724"/>
                    </a:lnTo>
                    <a:lnTo>
                      <a:pt x="492" y="726"/>
                    </a:lnTo>
                    <a:lnTo>
                      <a:pt x="488" y="724"/>
                    </a:lnTo>
                    <a:lnTo>
                      <a:pt x="486" y="724"/>
                    </a:lnTo>
                    <a:lnTo>
                      <a:pt x="484" y="724"/>
                    </a:lnTo>
                    <a:lnTo>
                      <a:pt x="482" y="726"/>
                    </a:lnTo>
                    <a:lnTo>
                      <a:pt x="482" y="728"/>
                    </a:lnTo>
                    <a:lnTo>
                      <a:pt x="478" y="728"/>
                    </a:lnTo>
                    <a:lnTo>
                      <a:pt x="478" y="730"/>
                    </a:lnTo>
                    <a:lnTo>
                      <a:pt x="478" y="730"/>
                    </a:lnTo>
                    <a:lnTo>
                      <a:pt x="478" y="732"/>
                    </a:lnTo>
                    <a:lnTo>
                      <a:pt x="476" y="734"/>
                    </a:lnTo>
                    <a:lnTo>
                      <a:pt x="474" y="732"/>
                    </a:lnTo>
                    <a:lnTo>
                      <a:pt x="472" y="736"/>
                    </a:lnTo>
                    <a:lnTo>
                      <a:pt x="470" y="736"/>
                    </a:lnTo>
                    <a:lnTo>
                      <a:pt x="468" y="736"/>
                    </a:lnTo>
                    <a:lnTo>
                      <a:pt x="466" y="736"/>
                    </a:lnTo>
                    <a:lnTo>
                      <a:pt x="462" y="740"/>
                    </a:lnTo>
                    <a:lnTo>
                      <a:pt x="458" y="740"/>
                    </a:lnTo>
                    <a:lnTo>
                      <a:pt x="456" y="742"/>
                    </a:lnTo>
                    <a:lnTo>
                      <a:pt x="454" y="742"/>
                    </a:lnTo>
                    <a:lnTo>
                      <a:pt x="454" y="740"/>
                    </a:lnTo>
                    <a:lnTo>
                      <a:pt x="452" y="742"/>
                    </a:lnTo>
                    <a:lnTo>
                      <a:pt x="452" y="744"/>
                    </a:lnTo>
                    <a:lnTo>
                      <a:pt x="448" y="744"/>
                    </a:lnTo>
                    <a:lnTo>
                      <a:pt x="448" y="744"/>
                    </a:lnTo>
                    <a:lnTo>
                      <a:pt x="448" y="748"/>
                    </a:lnTo>
                    <a:lnTo>
                      <a:pt x="446" y="748"/>
                    </a:lnTo>
                    <a:lnTo>
                      <a:pt x="444" y="748"/>
                    </a:lnTo>
                    <a:lnTo>
                      <a:pt x="442" y="748"/>
                    </a:lnTo>
                    <a:lnTo>
                      <a:pt x="442" y="750"/>
                    </a:lnTo>
                    <a:lnTo>
                      <a:pt x="438" y="750"/>
                    </a:lnTo>
                    <a:lnTo>
                      <a:pt x="434" y="750"/>
                    </a:lnTo>
                    <a:lnTo>
                      <a:pt x="434" y="752"/>
                    </a:lnTo>
                    <a:lnTo>
                      <a:pt x="430" y="752"/>
                    </a:lnTo>
                    <a:lnTo>
                      <a:pt x="428" y="754"/>
                    </a:lnTo>
                    <a:lnTo>
                      <a:pt x="424" y="754"/>
                    </a:lnTo>
                    <a:lnTo>
                      <a:pt x="420" y="756"/>
                    </a:lnTo>
                    <a:lnTo>
                      <a:pt x="420" y="758"/>
                    </a:lnTo>
                    <a:lnTo>
                      <a:pt x="420" y="758"/>
                    </a:lnTo>
                    <a:lnTo>
                      <a:pt x="418" y="756"/>
                    </a:lnTo>
                    <a:lnTo>
                      <a:pt x="416" y="756"/>
                    </a:lnTo>
                    <a:lnTo>
                      <a:pt x="414" y="758"/>
                    </a:lnTo>
                    <a:lnTo>
                      <a:pt x="414" y="760"/>
                    </a:lnTo>
                    <a:lnTo>
                      <a:pt x="412" y="760"/>
                    </a:lnTo>
                    <a:lnTo>
                      <a:pt x="410" y="758"/>
                    </a:lnTo>
                    <a:lnTo>
                      <a:pt x="408" y="760"/>
                    </a:lnTo>
                    <a:lnTo>
                      <a:pt x="406" y="758"/>
                    </a:lnTo>
                    <a:lnTo>
                      <a:pt x="404" y="758"/>
                    </a:lnTo>
                    <a:lnTo>
                      <a:pt x="404" y="760"/>
                    </a:lnTo>
                    <a:lnTo>
                      <a:pt x="402" y="760"/>
                    </a:lnTo>
                    <a:lnTo>
                      <a:pt x="400" y="760"/>
                    </a:lnTo>
                    <a:lnTo>
                      <a:pt x="402" y="764"/>
                    </a:lnTo>
                    <a:lnTo>
                      <a:pt x="400" y="764"/>
                    </a:lnTo>
                    <a:lnTo>
                      <a:pt x="402" y="764"/>
                    </a:lnTo>
                    <a:lnTo>
                      <a:pt x="406" y="764"/>
                    </a:lnTo>
                    <a:lnTo>
                      <a:pt x="406" y="768"/>
                    </a:lnTo>
                    <a:lnTo>
                      <a:pt x="404" y="768"/>
                    </a:lnTo>
                    <a:lnTo>
                      <a:pt x="402" y="768"/>
                    </a:lnTo>
                    <a:lnTo>
                      <a:pt x="402" y="770"/>
                    </a:lnTo>
                    <a:lnTo>
                      <a:pt x="406" y="770"/>
                    </a:lnTo>
                    <a:lnTo>
                      <a:pt x="408" y="772"/>
                    </a:lnTo>
                    <a:lnTo>
                      <a:pt x="410" y="770"/>
                    </a:lnTo>
                    <a:lnTo>
                      <a:pt x="412" y="770"/>
                    </a:lnTo>
                    <a:lnTo>
                      <a:pt x="414" y="772"/>
                    </a:lnTo>
                    <a:lnTo>
                      <a:pt x="416" y="772"/>
                    </a:lnTo>
                    <a:lnTo>
                      <a:pt x="416" y="776"/>
                    </a:lnTo>
                    <a:lnTo>
                      <a:pt x="414" y="776"/>
                    </a:lnTo>
                    <a:lnTo>
                      <a:pt x="412" y="776"/>
                    </a:lnTo>
                    <a:lnTo>
                      <a:pt x="408" y="776"/>
                    </a:lnTo>
                    <a:lnTo>
                      <a:pt x="404" y="778"/>
                    </a:lnTo>
                    <a:lnTo>
                      <a:pt x="402" y="782"/>
                    </a:lnTo>
                    <a:lnTo>
                      <a:pt x="402" y="786"/>
                    </a:lnTo>
                    <a:lnTo>
                      <a:pt x="404" y="786"/>
                    </a:lnTo>
                    <a:lnTo>
                      <a:pt x="404" y="788"/>
                    </a:lnTo>
                    <a:lnTo>
                      <a:pt x="402" y="790"/>
                    </a:lnTo>
                    <a:lnTo>
                      <a:pt x="402" y="792"/>
                    </a:lnTo>
                    <a:lnTo>
                      <a:pt x="400" y="794"/>
                    </a:lnTo>
                    <a:lnTo>
                      <a:pt x="400" y="794"/>
                    </a:lnTo>
                    <a:lnTo>
                      <a:pt x="400" y="796"/>
                    </a:lnTo>
                    <a:lnTo>
                      <a:pt x="400" y="798"/>
                    </a:lnTo>
                    <a:lnTo>
                      <a:pt x="404" y="798"/>
                    </a:lnTo>
                    <a:lnTo>
                      <a:pt x="404" y="800"/>
                    </a:lnTo>
                    <a:lnTo>
                      <a:pt x="408" y="800"/>
                    </a:lnTo>
                    <a:lnTo>
                      <a:pt x="408" y="802"/>
                    </a:lnTo>
                    <a:lnTo>
                      <a:pt x="410" y="804"/>
                    </a:lnTo>
                    <a:lnTo>
                      <a:pt x="414" y="804"/>
                    </a:lnTo>
                    <a:lnTo>
                      <a:pt x="416" y="804"/>
                    </a:lnTo>
                    <a:lnTo>
                      <a:pt x="416" y="814"/>
                    </a:lnTo>
                    <a:lnTo>
                      <a:pt x="414" y="816"/>
                    </a:lnTo>
                    <a:lnTo>
                      <a:pt x="410" y="818"/>
                    </a:lnTo>
                    <a:lnTo>
                      <a:pt x="408" y="816"/>
                    </a:lnTo>
                    <a:lnTo>
                      <a:pt x="404" y="814"/>
                    </a:lnTo>
                    <a:lnTo>
                      <a:pt x="402" y="816"/>
                    </a:lnTo>
                    <a:lnTo>
                      <a:pt x="402" y="818"/>
                    </a:lnTo>
                    <a:lnTo>
                      <a:pt x="400" y="820"/>
                    </a:lnTo>
                    <a:lnTo>
                      <a:pt x="398" y="820"/>
                    </a:lnTo>
                    <a:lnTo>
                      <a:pt x="394" y="818"/>
                    </a:lnTo>
                    <a:lnTo>
                      <a:pt x="390" y="820"/>
                    </a:lnTo>
                    <a:lnTo>
                      <a:pt x="388" y="818"/>
                    </a:lnTo>
                    <a:lnTo>
                      <a:pt x="388" y="818"/>
                    </a:lnTo>
                    <a:lnTo>
                      <a:pt x="384" y="818"/>
                    </a:lnTo>
                    <a:lnTo>
                      <a:pt x="382" y="814"/>
                    </a:lnTo>
                    <a:lnTo>
                      <a:pt x="384" y="814"/>
                    </a:lnTo>
                    <a:lnTo>
                      <a:pt x="386" y="812"/>
                    </a:lnTo>
                    <a:lnTo>
                      <a:pt x="384" y="812"/>
                    </a:lnTo>
                    <a:lnTo>
                      <a:pt x="380" y="810"/>
                    </a:lnTo>
                    <a:lnTo>
                      <a:pt x="380" y="812"/>
                    </a:lnTo>
                    <a:lnTo>
                      <a:pt x="376" y="812"/>
                    </a:lnTo>
                    <a:lnTo>
                      <a:pt x="374" y="812"/>
                    </a:lnTo>
                    <a:lnTo>
                      <a:pt x="374" y="814"/>
                    </a:lnTo>
                    <a:lnTo>
                      <a:pt x="372" y="816"/>
                    </a:lnTo>
                    <a:lnTo>
                      <a:pt x="370" y="814"/>
                    </a:lnTo>
                    <a:lnTo>
                      <a:pt x="366" y="810"/>
                    </a:lnTo>
                    <a:lnTo>
                      <a:pt x="364" y="812"/>
                    </a:lnTo>
                    <a:lnTo>
                      <a:pt x="364" y="814"/>
                    </a:lnTo>
                    <a:lnTo>
                      <a:pt x="362" y="812"/>
                    </a:lnTo>
                    <a:lnTo>
                      <a:pt x="360" y="812"/>
                    </a:lnTo>
                    <a:lnTo>
                      <a:pt x="360" y="814"/>
                    </a:lnTo>
                    <a:lnTo>
                      <a:pt x="358" y="814"/>
                    </a:lnTo>
                    <a:lnTo>
                      <a:pt x="356" y="820"/>
                    </a:lnTo>
                    <a:lnTo>
                      <a:pt x="354" y="822"/>
                    </a:lnTo>
                    <a:lnTo>
                      <a:pt x="352" y="820"/>
                    </a:lnTo>
                    <a:lnTo>
                      <a:pt x="350" y="818"/>
                    </a:lnTo>
                    <a:lnTo>
                      <a:pt x="346" y="818"/>
                    </a:lnTo>
                    <a:lnTo>
                      <a:pt x="344" y="816"/>
                    </a:lnTo>
                    <a:lnTo>
                      <a:pt x="342" y="816"/>
                    </a:lnTo>
                    <a:lnTo>
                      <a:pt x="342" y="820"/>
                    </a:lnTo>
                    <a:lnTo>
                      <a:pt x="340" y="822"/>
                    </a:lnTo>
                    <a:lnTo>
                      <a:pt x="338" y="822"/>
                    </a:lnTo>
                    <a:lnTo>
                      <a:pt x="338" y="820"/>
                    </a:lnTo>
                    <a:lnTo>
                      <a:pt x="338" y="818"/>
                    </a:lnTo>
                    <a:lnTo>
                      <a:pt x="336" y="818"/>
                    </a:lnTo>
                    <a:lnTo>
                      <a:pt x="332" y="814"/>
                    </a:lnTo>
                    <a:lnTo>
                      <a:pt x="330" y="812"/>
                    </a:lnTo>
                    <a:lnTo>
                      <a:pt x="328" y="812"/>
                    </a:lnTo>
                    <a:lnTo>
                      <a:pt x="326" y="808"/>
                    </a:lnTo>
                    <a:lnTo>
                      <a:pt x="324" y="808"/>
                    </a:lnTo>
                    <a:lnTo>
                      <a:pt x="322" y="806"/>
                    </a:lnTo>
                    <a:lnTo>
                      <a:pt x="320" y="806"/>
                    </a:lnTo>
                    <a:lnTo>
                      <a:pt x="316" y="808"/>
                    </a:lnTo>
                    <a:lnTo>
                      <a:pt x="314" y="806"/>
                    </a:lnTo>
                    <a:lnTo>
                      <a:pt x="312" y="802"/>
                    </a:lnTo>
                    <a:lnTo>
                      <a:pt x="310" y="804"/>
                    </a:lnTo>
                    <a:lnTo>
                      <a:pt x="308" y="806"/>
                    </a:lnTo>
                    <a:lnTo>
                      <a:pt x="304" y="806"/>
                    </a:lnTo>
                    <a:lnTo>
                      <a:pt x="304" y="806"/>
                    </a:lnTo>
                    <a:lnTo>
                      <a:pt x="304" y="808"/>
                    </a:lnTo>
                    <a:lnTo>
                      <a:pt x="304" y="806"/>
                    </a:lnTo>
                    <a:lnTo>
                      <a:pt x="302" y="806"/>
                    </a:lnTo>
                    <a:lnTo>
                      <a:pt x="300" y="810"/>
                    </a:lnTo>
                    <a:lnTo>
                      <a:pt x="298" y="810"/>
                    </a:lnTo>
                    <a:lnTo>
                      <a:pt x="296" y="810"/>
                    </a:lnTo>
                    <a:lnTo>
                      <a:pt x="298" y="806"/>
                    </a:lnTo>
                    <a:lnTo>
                      <a:pt x="298" y="806"/>
                    </a:lnTo>
                    <a:lnTo>
                      <a:pt x="296" y="804"/>
                    </a:lnTo>
                    <a:lnTo>
                      <a:pt x="292" y="802"/>
                    </a:lnTo>
                    <a:lnTo>
                      <a:pt x="292" y="804"/>
                    </a:lnTo>
                    <a:lnTo>
                      <a:pt x="292" y="806"/>
                    </a:lnTo>
                    <a:lnTo>
                      <a:pt x="292" y="808"/>
                    </a:lnTo>
                    <a:lnTo>
                      <a:pt x="290" y="808"/>
                    </a:lnTo>
                    <a:lnTo>
                      <a:pt x="288" y="808"/>
                    </a:lnTo>
                    <a:lnTo>
                      <a:pt x="286" y="812"/>
                    </a:lnTo>
                    <a:lnTo>
                      <a:pt x="284" y="812"/>
                    </a:lnTo>
                    <a:lnTo>
                      <a:pt x="282" y="814"/>
                    </a:lnTo>
                    <a:lnTo>
                      <a:pt x="280" y="818"/>
                    </a:lnTo>
                    <a:lnTo>
                      <a:pt x="282" y="820"/>
                    </a:lnTo>
                    <a:lnTo>
                      <a:pt x="282" y="822"/>
                    </a:lnTo>
                    <a:lnTo>
                      <a:pt x="278" y="822"/>
                    </a:lnTo>
                    <a:lnTo>
                      <a:pt x="274" y="822"/>
                    </a:lnTo>
                    <a:lnTo>
                      <a:pt x="278" y="834"/>
                    </a:lnTo>
                    <a:lnTo>
                      <a:pt x="276" y="834"/>
                    </a:lnTo>
                    <a:lnTo>
                      <a:pt x="276" y="838"/>
                    </a:lnTo>
                    <a:lnTo>
                      <a:pt x="272" y="838"/>
                    </a:lnTo>
                    <a:lnTo>
                      <a:pt x="268" y="836"/>
                    </a:lnTo>
                    <a:lnTo>
                      <a:pt x="268" y="834"/>
                    </a:lnTo>
                    <a:lnTo>
                      <a:pt x="262" y="828"/>
                    </a:lnTo>
                    <a:lnTo>
                      <a:pt x="260" y="830"/>
                    </a:lnTo>
                    <a:lnTo>
                      <a:pt x="260" y="834"/>
                    </a:lnTo>
                    <a:lnTo>
                      <a:pt x="256" y="838"/>
                    </a:lnTo>
                    <a:lnTo>
                      <a:pt x="254" y="838"/>
                    </a:lnTo>
                    <a:lnTo>
                      <a:pt x="254" y="844"/>
                    </a:lnTo>
                    <a:lnTo>
                      <a:pt x="256" y="846"/>
                    </a:lnTo>
                    <a:lnTo>
                      <a:pt x="254" y="854"/>
                    </a:lnTo>
                    <a:lnTo>
                      <a:pt x="254" y="858"/>
                    </a:lnTo>
                    <a:lnTo>
                      <a:pt x="258" y="860"/>
                    </a:lnTo>
                    <a:lnTo>
                      <a:pt x="260" y="864"/>
                    </a:lnTo>
                    <a:lnTo>
                      <a:pt x="260" y="866"/>
                    </a:lnTo>
                    <a:lnTo>
                      <a:pt x="264" y="870"/>
                    </a:lnTo>
                    <a:lnTo>
                      <a:pt x="264" y="868"/>
                    </a:lnTo>
                    <a:lnTo>
                      <a:pt x="272" y="870"/>
                    </a:lnTo>
                    <a:lnTo>
                      <a:pt x="278" y="874"/>
                    </a:lnTo>
                    <a:lnTo>
                      <a:pt x="284" y="882"/>
                    </a:lnTo>
                    <a:lnTo>
                      <a:pt x="278" y="882"/>
                    </a:lnTo>
                    <a:lnTo>
                      <a:pt x="278" y="884"/>
                    </a:lnTo>
                    <a:lnTo>
                      <a:pt x="282" y="888"/>
                    </a:lnTo>
                    <a:lnTo>
                      <a:pt x="286" y="886"/>
                    </a:lnTo>
                    <a:lnTo>
                      <a:pt x="290" y="888"/>
                    </a:lnTo>
                    <a:lnTo>
                      <a:pt x="290" y="888"/>
                    </a:lnTo>
                    <a:lnTo>
                      <a:pt x="290" y="888"/>
                    </a:lnTo>
                    <a:lnTo>
                      <a:pt x="290" y="890"/>
                    </a:lnTo>
                    <a:lnTo>
                      <a:pt x="290" y="890"/>
                    </a:lnTo>
                    <a:lnTo>
                      <a:pt x="286" y="892"/>
                    </a:lnTo>
                    <a:lnTo>
                      <a:pt x="288" y="892"/>
                    </a:lnTo>
                    <a:lnTo>
                      <a:pt x="288" y="894"/>
                    </a:lnTo>
                    <a:lnTo>
                      <a:pt x="286" y="894"/>
                    </a:lnTo>
                    <a:lnTo>
                      <a:pt x="288" y="894"/>
                    </a:lnTo>
                    <a:lnTo>
                      <a:pt x="288" y="896"/>
                    </a:lnTo>
                    <a:lnTo>
                      <a:pt x="286" y="896"/>
                    </a:lnTo>
                    <a:lnTo>
                      <a:pt x="284" y="896"/>
                    </a:lnTo>
                    <a:lnTo>
                      <a:pt x="282" y="896"/>
                    </a:lnTo>
                    <a:lnTo>
                      <a:pt x="282" y="896"/>
                    </a:lnTo>
                    <a:lnTo>
                      <a:pt x="284" y="898"/>
                    </a:lnTo>
                    <a:lnTo>
                      <a:pt x="286" y="898"/>
                    </a:lnTo>
                    <a:lnTo>
                      <a:pt x="284" y="900"/>
                    </a:lnTo>
                    <a:lnTo>
                      <a:pt x="282" y="898"/>
                    </a:lnTo>
                    <a:lnTo>
                      <a:pt x="282" y="898"/>
                    </a:lnTo>
                    <a:lnTo>
                      <a:pt x="282" y="898"/>
                    </a:lnTo>
                    <a:lnTo>
                      <a:pt x="280" y="898"/>
                    </a:lnTo>
                    <a:lnTo>
                      <a:pt x="278" y="898"/>
                    </a:lnTo>
                    <a:lnTo>
                      <a:pt x="280" y="900"/>
                    </a:lnTo>
                    <a:lnTo>
                      <a:pt x="282" y="900"/>
                    </a:lnTo>
                    <a:lnTo>
                      <a:pt x="280" y="902"/>
                    </a:lnTo>
                    <a:lnTo>
                      <a:pt x="278" y="902"/>
                    </a:lnTo>
                    <a:lnTo>
                      <a:pt x="276" y="902"/>
                    </a:lnTo>
                    <a:lnTo>
                      <a:pt x="276" y="902"/>
                    </a:lnTo>
                    <a:lnTo>
                      <a:pt x="276" y="904"/>
                    </a:lnTo>
                    <a:lnTo>
                      <a:pt x="274" y="904"/>
                    </a:lnTo>
                    <a:lnTo>
                      <a:pt x="272" y="902"/>
                    </a:lnTo>
                    <a:lnTo>
                      <a:pt x="272" y="902"/>
                    </a:lnTo>
                    <a:lnTo>
                      <a:pt x="272" y="904"/>
                    </a:lnTo>
                    <a:lnTo>
                      <a:pt x="270" y="906"/>
                    </a:lnTo>
                    <a:lnTo>
                      <a:pt x="270" y="908"/>
                    </a:lnTo>
                    <a:lnTo>
                      <a:pt x="268" y="910"/>
                    </a:lnTo>
                    <a:lnTo>
                      <a:pt x="268" y="912"/>
                    </a:lnTo>
                    <a:lnTo>
                      <a:pt x="266" y="914"/>
                    </a:lnTo>
                    <a:lnTo>
                      <a:pt x="266" y="918"/>
                    </a:lnTo>
                    <a:lnTo>
                      <a:pt x="266" y="918"/>
                    </a:lnTo>
                    <a:lnTo>
                      <a:pt x="264" y="922"/>
                    </a:lnTo>
                    <a:lnTo>
                      <a:pt x="266" y="926"/>
                    </a:lnTo>
                    <a:lnTo>
                      <a:pt x="268" y="926"/>
                    </a:lnTo>
                    <a:lnTo>
                      <a:pt x="270" y="926"/>
                    </a:lnTo>
                    <a:lnTo>
                      <a:pt x="270" y="928"/>
                    </a:lnTo>
                    <a:lnTo>
                      <a:pt x="274" y="928"/>
                    </a:lnTo>
                    <a:lnTo>
                      <a:pt x="274" y="932"/>
                    </a:lnTo>
                    <a:lnTo>
                      <a:pt x="276" y="934"/>
                    </a:lnTo>
                    <a:lnTo>
                      <a:pt x="278" y="932"/>
                    </a:lnTo>
                    <a:lnTo>
                      <a:pt x="278" y="932"/>
                    </a:lnTo>
                    <a:lnTo>
                      <a:pt x="278" y="934"/>
                    </a:lnTo>
                    <a:lnTo>
                      <a:pt x="276" y="938"/>
                    </a:lnTo>
                    <a:lnTo>
                      <a:pt x="276" y="936"/>
                    </a:lnTo>
                    <a:lnTo>
                      <a:pt x="276" y="938"/>
                    </a:lnTo>
                    <a:lnTo>
                      <a:pt x="278" y="938"/>
                    </a:lnTo>
                    <a:lnTo>
                      <a:pt x="278" y="940"/>
                    </a:lnTo>
                    <a:lnTo>
                      <a:pt x="278" y="942"/>
                    </a:lnTo>
                    <a:lnTo>
                      <a:pt x="278" y="946"/>
                    </a:lnTo>
                    <a:lnTo>
                      <a:pt x="280" y="948"/>
                    </a:lnTo>
                    <a:lnTo>
                      <a:pt x="282" y="952"/>
                    </a:lnTo>
                    <a:lnTo>
                      <a:pt x="286" y="956"/>
                    </a:lnTo>
                    <a:lnTo>
                      <a:pt x="292" y="962"/>
                    </a:lnTo>
                    <a:lnTo>
                      <a:pt x="294" y="962"/>
                    </a:lnTo>
                    <a:lnTo>
                      <a:pt x="294" y="962"/>
                    </a:lnTo>
                    <a:lnTo>
                      <a:pt x="290" y="968"/>
                    </a:lnTo>
                    <a:lnTo>
                      <a:pt x="286" y="970"/>
                    </a:lnTo>
                    <a:lnTo>
                      <a:pt x="284" y="972"/>
                    </a:lnTo>
                    <a:lnTo>
                      <a:pt x="278" y="972"/>
                    </a:lnTo>
                    <a:lnTo>
                      <a:pt x="278" y="968"/>
                    </a:lnTo>
                    <a:lnTo>
                      <a:pt x="272" y="964"/>
                    </a:lnTo>
                    <a:lnTo>
                      <a:pt x="268" y="964"/>
                    </a:lnTo>
                    <a:lnTo>
                      <a:pt x="268" y="968"/>
                    </a:lnTo>
                    <a:lnTo>
                      <a:pt x="270" y="970"/>
                    </a:lnTo>
                    <a:lnTo>
                      <a:pt x="272" y="972"/>
                    </a:lnTo>
                    <a:lnTo>
                      <a:pt x="272" y="976"/>
                    </a:lnTo>
                    <a:lnTo>
                      <a:pt x="266" y="974"/>
                    </a:lnTo>
                    <a:lnTo>
                      <a:pt x="262" y="974"/>
                    </a:lnTo>
                    <a:lnTo>
                      <a:pt x="254" y="970"/>
                    </a:lnTo>
                    <a:lnTo>
                      <a:pt x="250" y="972"/>
                    </a:lnTo>
                    <a:lnTo>
                      <a:pt x="250" y="974"/>
                    </a:lnTo>
                    <a:lnTo>
                      <a:pt x="252" y="976"/>
                    </a:lnTo>
                    <a:lnTo>
                      <a:pt x="250" y="974"/>
                    </a:lnTo>
                    <a:lnTo>
                      <a:pt x="242" y="974"/>
                    </a:lnTo>
                    <a:lnTo>
                      <a:pt x="242" y="974"/>
                    </a:lnTo>
                    <a:lnTo>
                      <a:pt x="236" y="974"/>
                    </a:lnTo>
                    <a:lnTo>
                      <a:pt x="232" y="976"/>
                    </a:lnTo>
                    <a:lnTo>
                      <a:pt x="232" y="976"/>
                    </a:lnTo>
                    <a:lnTo>
                      <a:pt x="230" y="976"/>
                    </a:lnTo>
                    <a:lnTo>
                      <a:pt x="224" y="972"/>
                    </a:lnTo>
                    <a:lnTo>
                      <a:pt x="222" y="970"/>
                    </a:lnTo>
                    <a:lnTo>
                      <a:pt x="220" y="972"/>
                    </a:lnTo>
                    <a:lnTo>
                      <a:pt x="220" y="972"/>
                    </a:lnTo>
                    <a:lnTo>
                      <a:pt x="216" y="972"/>
                    </a:lnTo>
                    <a:lnTo>
                      <a:pt x="214" y="972"/>
                    </a:lnTo>
                    <a:lnTo>
                      <a:pt x="214" y="972"/>
                    </a:lnTo>
                    <a:lnTo>
                      <a:pt x="214" y="970"/>
                    </a:lnTo>
                    <a:lnTo>
                      <a:pt x="212" y="970"/>
                    </a:lnTo>
                    <a:lnTo>
                      <a:pt x="212" y="970"/>
                    </a:lnTo>
                    <a:lnTo>
                      <a:pt x="212" y="968"/>
                    </a:lnTo>
                    <a:lnTo>
                      <a:pt x="212" y="966"/>
                    </a:lnTo>
                    <a:lnTo>
                      <a:pt x="212" y="966"/>
                    </a:lnTo>
                    <a:lnTo>
                      <a:pt x="210" y="962"/>
                    </a:lnTo>
                    <a:lnTo>
                      <a:pt x="208" y="956"/>
                    </a:lnTo>
                    <a:lnTo>
                      <a:pt x="208" y="954"/>
                    </a:lnTo>
                    <a:lnTo>
                      <a:pt x="206" y="950"/>
                    </a:lnTo>
                    <a:lnTo>
                      <a:pt x="202" y="950"/>
                    </a:lnTo>
                    <a:lnTo>
                      <a:pt x="202" y="948"/>
                    </a:lnTo>
                    <a:lnTo>
                      <a:pt x="198" y="946"/>
                    </a:lnTo>
                    <a:lnTo>
                      <a:pt x="198" y="946"/>
                    </a:lnTo>
                    <a:lnTo>
                      <a:pt x="196" y="946"/>
                    </a:lnTo>
                    <a:lnTo>
                      <a:pt x="194" y="946"/>
                    </a:lnTo>
                    <a:lnTo>
                      <a:pt x="192" y="942"/>
                    </a:lnTo>
                    <a:lnTo>
                      <a:pt x="190" y="942"/>
                    </a:lnTo>
                    <a:lnTo>
                      <a:pt x="188" y="942"/>
                    </a:lnTo>
                    <a:lnTo>
                      <a:pt x="188" y="940"/>
                    </a:lnTo>
                    <a:lnTo>
                      <a:pt x="186" y="940"/>
                    </a:lnTo>
                    <a:lnTo>
                      <a:pt x="184" y="938"/>
                    </a:lnTo>
                    <a:lnTo>
                      <a:pt x="182" y="938"/>
                    </a:lnTo>
                    <a:lnTo>
                      <a:pt x="180" y="936"/>
                    </a:lnTo>
                    <a:lnTo>
                      <a:pt x="178" y="934"/>
                    </a:lnTo>
                    <a:lnTo>
                      <a:pt x="172" y="928"/>
                    </a:lnTo>
                    <a:lnTo>
                      <a:pt x="168" y="926"/>
                    </a:lnTo>
                    <a:lnTo>
                      <a:pt x="164" y="924"/>
                    </a:lnTo>
                    <a:lnTo>
                      <a:pt x="158" y="924"/>
                    </a:lnTo>
                    <a:lnTo>
                      <a:pt x="156" y="922"/>
                    </a:lnTo>
                    <a:lnTo>
                      <a:pt x="156" y="920"/>
                    </a:lnTo>
                    <a:lnTo>
                      <a:pt x="152" y="916"/>
                    </a:lnTo>
                    <a:lnTo>
                      <a:pt x="150" y="916"/>
                    </a:lnTo>
                    <a:lnTo>
                      <a:pt x="148" y="916"/>
                    </a:lnTo>
                    <a:lnTo>
                      <a:pt x="150" y="916"/>
                    </a:lnTo>
                    <a:lnTo>
                      <a:pt x="152" y="914"/>
                    </a:lnTo>
                    <a:lnTo>
                      <a:pt x="150" y="912"/>
                    </a:lnTo>
                    <a:lnTo>
                      <a:pt x="150" y="910"/>
                    </a:lnTo>
                    <a:lnTo>
                      <a:pt x="154" y="912"/>
                    </a:lnTo>
                    <a:lnTo>
                      <a:pt x="156" y="914"/>
                    </a:lnTo>
                    <a:lnTo>
                      <a:pt x="156" y="912"/>
                    </a:lnTo>
                    <a:lnTo>
                      <a:pt x="158" y="914"/>
                    </a:lnTo>
                    <a:lnTo>
                      <a:pt x="158" y="910"/>
                    </a:lnTo>
                    <a:lnTo>
                      <a:pt x="158" y="910"/>
                    </a:lnTo>
                    <a:lnTo>
                      <a:pt x="158" y="906"/>
                    </a:lnTo>
                    <a:lnTo>
                      <a:pt x="160" y="904"/>
                    </a:lnTo>
                    <a:lnTo>
                      <a:pt x="160" y="904"/>
                    </a:lnTo>
                    <a:lnTo>
                      <a:pt x="162" y="902"/>
                    </a:lnTo>
                    <a:lnTo>
                      <a:pt x="164" y="902"/>
                    </a:lnTo>
                    <a:lnTo>
                      <a:pt x="164" y="900"/>
                    </a:lnTo>
                    <a:lnTo>
                      <a:pt x="166" y="900"/>
                    </a:lnTo>
                    <a:lnTo>
                      <a:pt x="166" y="900"/>
                    </a:lnTo>
                    <a:lnTo>
                      <a:pt x="164" y="898"/>
                    </a:lnTo>
                    <a:lnTo>
                      <a:pt x="162" y="898"/>
                    </a:lnTo>
                    <a:lnTo>
                      <a:pt x="162" y="898"/>
                    </a:lnTo>
                    <a:lnTo>
                      <a:pt x="160" y="896"/>
                    </a:lnTo>
                    <a:lnTo>
                      <a:pt x="158" y="894"/>
                    </a:lnTo>
                    <a:lnTo>
                      <a:pt x="162" y="892"/>
                    </a:lnTo>
                    <a:lnTo>
                      <a:pt x="164" y="894"/>
                    </a:lnTo>
                    <a:lnTo>
                      <a:pt x="166" y="892"/>
                    </a:lnTo>
                    <a:lnTo>
                      <a:pt x="164" y="892"/>
                    </a:lnTo>
                    <a:lnTo>
                      <a:pt x="164" y="890"/>
                    </a:lnTo>
                    <a:lnTo>
                      <a:pt x="166" y="888"/>
                    </a:lnTo>
                    <a:lnTo>
                      <a:pt x="172" y="884"/>
                    </a:lnTo>
                    <a:lnTo>
                      <a:pt x="174" y="882"/>
                    </a:lnTo>
                    <a:lnTo>
                      <a:pt x="172" y="882"/>
                    </a:lnTo>
                    <a:lnTo>
                      <a:pt x="170" y="882"/>
                    </a:lnTo>
                    <a:lnTo>
                      <a:pt x="166" y="884"/>
                    </a:lnTo>
                    <a:lnTo>
                      <a:pt x="164" y="884"/>
                    </a:lnTo>
                    <a:lnTo>
                      <a:pt x="164" y="884"/>
                    </a:lnTo>
                    <a:lnTo>
                      <a:pt x="164" y="884"/>
                    </a:lnTo>
                    <a:lnTo>
                      <a:pt x="164" y="878"/>
                    </a:lnTo>
                    <a:lnTo>
                      <a:pt x="166" y="878"/>
                    </a:lnTo>
                    <a:lnTo>
                      <a:pt x="168" y="874"/>
                    </a:lnTo>
                    <a:lnTo>
                      <a:pt x="174" y="872"/>
                    </a:lnTo>
                    <a:lnTo>
                      <a:pt x="176" y="870"/>
                    </a:lnTo>
                    <a:lnTo>
                      <a:pt x="176" y="868"/>
                    </a:lnTo>
                    <a:lnTo>
                      <a:pt x="178" y="864"/>
                    </a:lnTo>
                    <a:lnTo>
                      <a:pt x="178" y="860"/>
                    </a:lnTo>
                    <a:lnTo>
                      <a:pt x="174" y="858"/>
                    </a:lnTo>
                    <a:lnTo>
                      <a:pt x="174" y="852"/>
                    </a:lnTo>
                    <a:lnTo>
                      <a:pt x="178" y="852"/>
                    </a:lnTo>
                    <a:lnTo>
                      <a:pt x="178" y="848"/>
                    </a:lnTo>
                    <a:lnTo>
                      <a:pt x="178" y="846"/>
                    </a:lnTo>
                    <a:lnTo>
                      <a:pt x="178" y="844"/>
                    </a:lnTo>
                    <a:lnTo>
                      <a:pt x="176" y="842"/>
                    </a:lnTo>
                    <a:lnTo>
                      <a:pt x="174" y="844"/>
                    </a:lnTo>
                    <a:lnTo>
                      <a:pt x="170" y="842"/>
                    </a:lnTo>
                    <a:lnTo>
                      <a:pt x="168" y="842"/>
                    </a:lnTo>
                    <a:lnTo>
                      <a:pt x="164" y="842"/>
                    </a:lnTo>
                    <a:lnTo>
                      <a:pt x="162" y="840"/>
                    </a:lnTo>
                    <a:lnTo>
                      <a:pt x="160" y="840"/>
                    </a:lnTo>
                    <a:lnTo>
                      <a:pt x="154" y="838"/>
                    </a:lnTo>
                    <a:lnTo>
                      <a:pt x="154" y="840"/>
                    </a:lnTo>
                    <a:lnTo>
                      <a:pt x="152" y="838"/>
                    </a:lnTo>
                    <a:lnTo>
                      <a:pt x="148" y="836"/>
                    </a:lnTo>
                    <a:lnTo>
                      <a:pt x="146" y="830"/>
                    </a:lnTo>
                    <a:lnTo>
                      <a:pt x="144" y="830"/>
                    </a:lnTo>
                    <a:lnTo>
                      <a:pt x="140" y="834"/>
                    </a:lnTo>
                    <a:lnTo>
                      <a:pt x="136" y="832"/>
                    </a:lnTo>
                    <a:lnTo>
                      <a:pt x="134" y="834"/>
                    </a:lnTo>
                    <a:lnTo>
                      <a:pt x="130" y="832"/>
                    </a:lnTo>
                    <a:lnTo>
                      <a:pt x="128" y="834"/>
                    </a:lnTo>
                    <a:lnTo>
                      <a:pt x="122" y="828"/>
                    </a:lnTo>
                    <a:lnTo>
                      <a:pt x="122" y="824"/>
                    </a:lnTo>
                    <a:lnTo>
                      <a:pt x="122" y="822"/>
                    </a:lnTo>
                    <a:lnTo>
                      <a:pt x="118" y="820"/>
                    </a:lnTo>
                    <a:lnTo>
                      <a:pt x="118" y="818"/>
                    </a:lnTo>
                    <a:lnTo>
                      <a:pt x="116" y="816"/>
                    </a:lnTo>
                    <a:lnTo>
                      <a:pt x="110" y="818"/>
                    </a:lnTo>
                    <a:lnTo>
                      <a:pt x="106" y="814"/>
                    </a:lnTo>
                    <a:lnTo>
                      <a:pt x="108" y="810"/>
                    </a:lnTo>
                    <a:lnTo>
                      <a:pt x="104" y="808"/>
                    </a:lnTo>
                    <a:lnTo>
                      <a:pt x="102" y="802"/>
                    </a:lnTo>
                    <a:lnTo>
                      <a:pt x="100" y="802"/>
                    </a:lnTo>
                    <a:lnTo>
                      <a:pt x="96" y="804"/>
                    </a:lnTo>
                    <a:lnTo>
                      <a:pt x="90" y="804"/>
                    </a:lnTo>
                    <a:lnTo>
                      <a:pt x="84" y="802"/>
                    </a:lnTo>
                    <a:lnTo>
                      <a:pt x="82" y="804"/>
                    </a:lnTo>
                    <a:lnTo>
                      <a:pt x="82" y="806"/>
                    </a:lnTo>
                    <a:lnTo>
                      <a:pt x="80" y="806"/>
                    </a:lnTo>
                    <a:lnTo>
                      <a:pt x="78" y="806"/>
                    </a:lnTo>
                    <a:lnTo>
                      <a:pt x="78" y="804"/>
                    </a:lnTo>
                    <a:lnTo>
                      <a:pt x="76" y="800"/>
                    </a:lnTo>
                    <a:lnTo>
                      <a:pt x="76" y="796"/>
                    </a:lnTo>
                    <a:lnTo>
                      <a:pt x="74" y="792"/>
                    </a:lnTo>
                    <a:lnTo>
                      <a:pt x="74" y="790"/>
                    </a:lnTo>
                    <a:lnTo>
                      <a:pt x="74" y="788"/>
                    </a:lnTo>
                    <a:lnTo>
                      <a:pt x="76" y="790"/>
                    </a:lnTo>
                    <a:lnTo>
                      <a:pt x="82" y="790"/>
                    </a:lnTo>
                    <a:lnTo>
                      <a:pt x="86" y="786"/>
                    </a:lnTo>
                    <a:lnTo>
                      <a:pt x="88" y="784"/>
                    </a:lnTo>
                    <a:lnTo>
                      <a:pt x="84" y="782"/>
                    </a:lnTo>
                    <a:lnTo>
                      <a:pt x="84" y="780"/>
                    </a:lnTo>
                    <a:lnTo>
                      <a:pt x="78" y="776"/>
                    </a:lnTo>
                    <a:lnTo>
                      <a:pt x="74" y="774"/>
                    </a:lnTo>
                    <a:lnTo>
                      <a:pt x="74" y="770"/>
                    </a:lnTo>
                    <a:lnTo>
                      <a:pt x="72" y="768"/>
                    </a:lnTo>
                    <a:lnTo>
                      <a:pt x="68" y="764"/>
                    </a:lnTo>
                    <a:lnTo>
                      <a:pt x="66" y="760"/>
                    </a:lnTo>
                    <a:lnTo>
                      <a:pt x="64" y="758"/>
                    </a:lnTo>
                    <a:lnTo>
                      <a:pt x="64" y="754"/>
                    </a:lnTo>
                    <a:lnTo>
                      <a:pt x="62" y="752"/>
                    </a:lnTo>
                    <a:lnTo>
                      <a:pt x="62" y="748"/>
                    </a:lnTo>
                    <a:lnTo>
                      <a:pt x="62" y="746"/>
                    </a:lnTo>
                    <a:lnTo>
                      <a:pt x="56" y="744"/>
                    </a:lnTo>
                    <a:lnTo>
                      <a:pt x="54" y="744"/>
                    </a:lnTo>
                    <a:lnTo>
                      <a:pt x="54" y="742"/>
                    </a:lnTo>
                    <a:lnTo>
                      <a:pt x="50" y="742"/>
                    </a:lnTo>
                    <a:lnTo>
                      <a:pt x="46" y="744"/>
                    </a:lnTo>
                    <a:lnTo>
                      <a:pt x="44" y="742"/>
                    </a:lnTo>
                    <a:lnTo>
                      <a:pt x="42" y="740"/>
                    </a:lnTo>
                    <a:lnTo>
                      <a:pt x="38" y="742"/>
                    </a:lnTo>
                    <a:lnTo>
                      <a:pt x="36" y="738"/>
                    </a:lnTo>
                    <a:lnTo>
                      <a:pt x="34" y="740"/>
                    </a:lnTo>
                    <a:lnTo>
                      <a:pt x="32" y="738"/>
                    </a:lnTo>
                    <a:lnTo>
                      <a:pt x="30" y="738"/>
                    </a:lnTo>
                    <a:lnTo>
                      <a:pt x="30" y="736"/>
                    </a:lnTo>
                    <a:lnTo>
                      <a:pt x="28" y="732"/>
                    </a:lnTo>
                    <a:lnTo>
                      <a:pt x="26" y="730"/>
                    </a:lnTo>
                    <a:lnTo>
                      <a:pt x="26" y="728"/>
                    </a:lnTo>
                    <a:lnTo>
                      <a:pt x="24" y="726"/>
                    </a:lnTo>
                    <a:lnTo>
                      <a:pt x="26" y="724"/>
                    </a:lnTo>
                    <a:lnTo>
                      <a:pt x="24" y="722"/>
                    </a:lnTo>
                    <a:lnTo>
                      <a:pt x="24" y="720"/>
                    </a:lnTo>
                    <a:lnTo>
                      <a:pt x="24" y="720"/>
                    </a:lnTo>
                    <a:lnTo>
                      <a:pt x="24" y="718"/>
                    </a:lnTo>
                    <a:lnTo>
                      <a:pt x="20" y="716"/>
                    </a:lnTo>
                    <a:lnTo>
                      <a:pt x="22" y="714"/>
                    </a:lnTo>
                    <a:lnTo>
                      <a:pt x="22" y="712"/>
                    </a:lnTo>
                    <a:lnTo>
                      <a:pt x="24" y="710"/>
                    </a:lnTo>
                    <a:lnTo>
                      <a:pt x="24" y="708"/>
                    </a:lnTo>
                    <a:lnTo>
                      <a:pt x="18" y="698"/>
                    </a:lnTo>
                    <a:lnTo>
                      <a:pt x="20" y="688"/>
                    </a:lnTo>
                    <a:lnTo>
                      <a:pt x="20" y="688"/>
                    </a:lnTo>
                    <a:lnTo>
                      <a:pt x="22" y="684"/>
                    </a:lnTo>
                    <a:lnTo>
                      <a:pt x="24" y="682"/>
                    </a:lnTo>
                    <a:lnTo>
                      <a:pt x="24" y="680"/>
                    </a:lnTo>
                    <a:lnTo>
                      <a:pt x="24" y="680"/>
                    </a:lnTo>
                    <a:lnTo>
                      <a:pt x="22" y="678"/>
                    </a:lnTo>
                    <a:lnTo>
                      <a:pt x="22" y="678"/>
                    </a:lnTo>
                    <a:lnTo>
                      <a:pt x="24" y="676"/>
                    </a:lnTo>
                    <a:lnTo>
                      <a:pt x="22" y="674"/>
                    </a:lnTo>
                    <a:lnTo>
                      <a:pt x="22" y="672"/>
                    </a:lnTo>
                    <a:lnTo>
                      <a:pt x="24" y="672"/>
                    </a:lnTo>
                    <a:lnTo>
                      <a:pt x="24" y="674"/>
                    </a:lnTo>
                    <a:lnTo>
                      <a:pt x="26" y="674"/>
                    </a:lnTo>
                    <a:lnTo>
                      <a:pt x="26" y="670"/>
                    </a:lnTo>
                    <a:lnTo>
                      <a:pt x="28" y="670"/>
                    </a:lnTo>
                    <a:lnTo>
                      <a:pt x="30" y="670"/>
                    </a:lnTo>
                    <a:lnTo>
                      <a:pt x="32" y="668"/>
                    </a:lnTo>
                    <a:lnTo>
                      <a:pt x="34" y="666"/>
                    </a:lnTo>
                    <a:lnTo>
                      <a:pt x="36" y="666"/>
                    </a:lnTo>
                    <a:lnTo>
                      <a:pt x="40" y="668"/>
                    </a:lnTo>
                    <a:lnTo>
                      <a:pt x="40" y="666"/>
                    </a:lnTo>
                    <a:lnTo>
                      <a:pt x="38" y="662"/>
                    </a:lnTo>
                    <a:lnTo>
                      <a:pt x="36" y="662"/>
                    </a:lnTo>
                    <a:lnTo>
                      <a:pt x="36" y="662"/>
                    </a:lnTo>
                    <a:lnTo>
                      <a:pt x="32" y="662"/>
                    </a:lnTo>
                    <a:lnTo>
                      <a:pt x="32" y="660"/>
                    </a:lnTo>
                    <a:lnTo>
                      <a:pt x="28" y="660"/>
                    </a:lnTo>
                    <a:lnTo>
                      <a:pt x="26" y="658"/>
                    </a:lnTo>
                    <a:lnTo>
                      <a:pt x="26" y="656"/>
                    </a:lnTo>
                    <a:lnTo>
                      <a:pt x="28" y="658"/>
                    </a:lnTo>
                    <a:lnTo>
                      <a:pt x="28" y="656"/>
                    </a:lnTo>
                    <a:lnTo>
                      <a:pt x="28" y="654"/>
                    </a:lnTo>
                    <a:lnTo>
                      <a:pt x="30" y="652"/>
                    </a:lnTo>
                    <a:lnTo>
                      <a:pt x="26" y="654"/>
                    </a:lnTo>
                    <a:lnTo>
                      <a:pt x="26" y="654"/>
                    </a:lnTo>
                    <a:lnTo>
                      <a:pt x="24" y="654"/>
                    </a:lnTo>
                    <a:lnTo>
                      <a:pt x="24" y="654"/>
                    </a:lnTo>
                    <a:lnTo>
                      <a:pt x="22" y="656"/>
                    </a:lnTo>
                    <a:lnTo>
                      <a:pt x="22" y="656"/>
                    </a:lnTo>
                    <a:lnTo>
                      <a:pt x="22" y="652"/>
                    </a:lnTo>
                    <a:lnTo>
                      <a:pt x="28" y="646"/>
                    </a:lnTo>
                    <a:lnTo>
                      <a:pt x="30" y="646"/>
                    </a:lnTo>
                    <a:lnTo>
                      <a:pt x="34" y="640"/>
                    </a:lnTo>
                    <a:lnTo>
                      <a:pt x="38" y="634"/>
                    </a:lnTo>
                    <a:lnTo>
                      <a:pt x="40" y="628"/>
                    </a:lnTo>
                    <a:lnTo>
                      <a:pt x="46" y="620"/>
                    </a:lnTo>
                    <a:lnTo>
                      <a:pt x="48" y="612"/>
                    </a:lnTo>
                    <a:lnTo>
                      <a:pt x="48" y="608"/>
                    </a:lnTo>
                    <a:lnTo>
                      <a:pt x="42" y="602"/>
                    </a:lnTo>
                    <a:lnTo>
                      <a:pt x="40" y="600"/>
                    </a:lnTo>
                    <a:lnTo>
                      <a:pt x="34" y="592"/>
                    </a:lnTo>
                    <a:lnTo>
                      <a:pt x="34" y="588"/>
                    </a:lnTo>
                    <a:lnTo>
                      <a:pt x="36" y="586"/>
                    </a:lnTo>
                    <a:lnTo>
                      <a:pt x="36" y="582"/>
                    </a:lnTo>
                    <a:lnTo>
                      <a:pt x="32" y="578"/>
                    </a:lnTo>
                    <a:lnTo>
                      <a:pt x="32" y="576"/>
                    </a:lnTo>
                    <a:lnTo>
                      <a:pt x="32" y="572"/>
                    </a:lnTo>
                    <a:lnTo>
                      <a:pt x="32" y="570"/>
                    </a:lnTo>
                    <a:lnTo>
                      <a:pt x="32" y="568"/>
                    </a:lnTo>
                    <a:lnTo>
                      <a:pt x="28" y="568"/>
                    </a:lnTo>
                    <a:lnTo>
                      <a:pt x="26" y="566"/>
                    </a:lnTo>
                    <a:lnTo>
                      <a:pt x="26" y="562"/>
                    </a:lnTo>
                    <a:lnTo>
                      <a:pt x="28" y="560"/>
                    </a:lnTo>
                    <a:lnTo>
                      <a:pt x="26" y="558"/>
                    </a:lnTo>
                    <a:lnTo>
                      <a:pt x="26" y="556"/>
                    </a:lnTo>
                    <a:lnTo>
                      <a:pt x="26" y="548"/>
                    </a:lnTo>
                    <a:lnTo>
                      <a:pt x="28" y="548"/>
                    </a:lnTo>
                    <a:lnTo>
                      <a:pt x="24" y="536"/>
                    </a:lnTo>
                    <a:lnTo>
                      <a:pt x="18" y="526"/>
                    </a:lnTo>
                    <a:lnTo>
                      <a:pt x="18" y="522"/>
                    </a:lnTo>
                    <a:lnTo>
                      <a:pt x="14" y="520"/>
                    </a:lnTo>
                    <a:lnTo>
                      <a:pt x="16" y="514"/>
                    </a:lnTo>
                    <a:lnTo>
                      <a:pt x="18" y="510"/>
                    </a:lnTo>
                    <a:lnTo>
                      <a:pt x="20" y="506"/>
                    </a:lnTo>
                    <a:lnTo>
                      <a:pt x="18" y="504"/>
                    </a:lnTo>
                    <a:lnTo>
                      <a:pt x="12" y="500"/>
                    </a:lnTo>
                    <a:lnTo>
                      <a:pt x="12" y="498"/>
                    </a:lnTo>
                    <a:lnTo>
                      <a:pt x="10" y="496"/>
                    </a:lnTo>
                    <a:lnTo>
                      <a:pt x="6" y="494"/>
                    </a:lnTo>
                    <a:lnTo>
                      <a:pt x="4" y="494"/>
                    </a:lnTo>
                    <a:lnTo>
                      <a:pt x="2" y="488"/>
                    </a:lnTo>
                    <a:lnTo>
                      <a:pt x="0" y="486"/>
                    </a:lnTo>
                    <a:lnTo>
                      <a:pt x="2" y="482"/>
                    </a:lnTo>
                    <a:lnTo>
                      <a:pt x="2" y="478"/>
                    </a:lnTo>
                    <a:lnTo>
                      <a:pt x="0" y="478"/>
                    </a:lnTo>
                    <a:lnTo>
                      <a:pt x="2" y="476"/>
                    </a:lnTo>
                    <a:lnTo>
                      <a:pt x="6" y="476"/>
                    </a:lnTo>
                    <a:lnTo>
                      <a:pt x="6" y="476"/>
                    </a:lnTo>
                    <a:lnTo>
                      <a:pt x="6" y="474"/>
                    </a:lnTo>
                    <a:lnTo>
                      <a:pt x="8" y="470"/>
                    </a:lnTo>
                    <a:lnTo>
                      <a:pt x="10" y="468"/>
                    </a:lnTo>
                    <a:lnTo>
                      <a:pt x="14" y="466"/>
                    </a:lnTo>
                    <a:lnTo>
                      <a:pt x="16" y="464"/>
                    </a:lnTo>
                    <a:lnTo>
                      <a:pt x="14" y="460"/>
                    </a:lnTo>
                    <a:lnTo>
                      <a:pt x="18" y="460"/>
                    </a:lnTo>
                    <a:lnTo>
                      <a:pt x="20" y="462"/>
                    </a:lnTo>
                    <a:lnTo>
                      <a:pt x="20" y="460"/>
                    </a:lnTo>
                    <a:lnTo>
                      <a:pt x="20" y="458"/>
                    </a:lnTo>
                    <a:lnTo>
                      <a:pt x="20" y="458"/>
                    </a:lnTo>
                    <a:lnTo>
                      <a:pt x="24" y="458"/>
                    </a:lnTo>
                    <a:lnTo>
                      <a:pt x="24" y="458"/>
                    </a:lnTo>
                    <a:lnTo>
                      <a:pt x="24" y="460"/>
                    </a:lnTo>
                    <a:lnTo>
                      <a:pt x="26" y="462"/>
                    </a:lnTo>
                    <a:lnTo>
                      <a:pt x="26" y="460"/>
                    </a:lnTo>
                    <a:lnTo>
                      <a:pt x="26" y="458"/>
                    </a:lnTo>
                    <a:lnTo>
                      <a:pt x="28" y="458"/>
                    </a:lnTo>
                    <a:lnTo>
                      <a:pt x="30" y="458"/>
                    </a:lnTo>
                    <a:lnTo>
                      <a:pt x="28" y="456"/>
                    </a:lnTo>
                    <a:lnTo>
                      <a:pt x="28" y="456"/>
                    </a:lnTo>
                    <a:lnTo>
                      <a:pt x="30" y="456"/>
                    </a:lnTo>
                    <a:lnTo>
                      <a:pt x="30" y="456"/>
                    </a:lnTo>
                    <a:lnTo>
                      <a:pt x="30" y="454"/>
                    </a:lnTo>
                    <a:lnTo>
                      <a:pt x="30" y="454"/>
                    </a:lnTo>
                    <a:lnTo>
                      <a:pt x="28" y="452"/>
                    </a:lnTo>
                    <a:lnTo>
                      <a:pt x="30" y="452"/>
                    </a:lnTo>
                    <a:lnTo>
                      <a:pt x="32" y="452"/>
                    </a:lnTo>
                    <a:lnTo>
                      <a:pt x="34" y="452"/>
                    </a:lnTo>
                    <a:lnTo>
                      <a:pt x="36" y="454"/>
                    </a:lnTo>
                    <a:lnTo>
                      <a:pt x="36" y="456"/>
                    </a:lnTo>
                    <a:lnTo>
                      <a:pt x="38" y="456"/>
                    </a:lnTo>
                    <a:lnTo>
                      <a:pt x="40" y="456"/>
                    </a:lnTo>
                    <a:lnTo>
                      <a:pt x="40" y="456"/>
                    </a:lnTo>
                    <a:lnTo>
                      <a:pt x="42" y="458"/>
                    </a:lnTo>
                    <a:lnTo>
                      <a:pt x="42" y="458"/>
                    </a:lnTo>
                    <a:lnTo>
                      <a:pt x="40" y="460"/>
                    </a:lnTo>
                    <a:lnTo>
                      <a:pt x="38" y="460"/>
                    </a:lnTo>
                    <a:lnTo>
                      <a:pt x="34" y="460"/>
                    </a:lnTo>
                    <a:lnTo>
                      <a:pt x="32" y="458"/>
                    </a:lnTo>
                    <a:lnTo>
                      <a:pt x="32" y="456"/>
                    </a:lnTo>
                    <a:lnTo>
                      <a:pt x="32" y="458"/>
                    </a:lnTo>
                    <a:lnTo>
                      <a:pt x="32" y="462"/>
                    </a:lnTo>
                    <a:lnTo>
                      <a:pt x="32" y="464"/>
                    </a:lnTo>
                    <a:lnTo>
                      <a:pt x="34" y="462"/>
                    </a:lnTo>
                    <a:lnTo>
                      <a:pt x="34" y="462"/>
                    </a:lnTo>
                    <a:lnTo>
                      <a:pt x="36" y="464"/>
                    </a:lnTo>
                    <a:lnTo>
                      <a:pt x="38" y="462"/>
                    </a:lnTo>
                    <a:lnTo>
                      <a:pt x="40" y="464"/>
                    </a:lnTo>
                    <a:lnTo>
                      <a:pt x="40" y="466"/>
                    </a:lnTo>
                    <a:lnTo>
                      <a:pt x="40" y="466"/>
                    </a:lnTo>
                    <a:lnTo>
                      <a:pt x="42" y="464"/>
                    </a:lnTo>
                    <a:lnTo>
                      <a:pt x="42" y="464"/>
                    </a:lnTo>
                    <a:lnTo>
                      <a:pt x="42" y="466"/>
                    </a:lnTo>
                    <a:lnTo>
                      <a:pt x="42" y="466"/>
                    </a:lnTo>
                    <a:lnTo>
                      <a:pt x="44" y="464"/>
                    </a:lnTo>
                    <a:lnTo>
                      <a:pt x="46" y="464"/>
                    </a:lnTo>
                    <a:lnTo>
                      <a:pt x="46" y="464"/>
                    </a:lnTo>
                    <a:lnTo>
                      <a:pt x="46" y="466"/>
                    </a:lnTo>
                    <a:lnTo>
                      <a:pt x="46" y="466"/>
                    </a:lnTo>
                    <a:lnTo>
                      <a:pt x="46" y="466"/>
                    </a:lnTo>
                    <a:lnTo>
                      <a:pt x="48" y="468"/>
                    </a:lnTo>
                    <a:lnTo>
                      <a:pt x="46" y="468"/>
                    </a:lnTo>
                    <a:lnTo>
                      <a:pt x="44" y="470"/>
                    </a:lnTo>
                    <a:lnTo>
                      <a:pt x="48" y="470"/>
                    </a:lnTo>
                    <a:lnTo>
                      <a:pt x="48" y="468"/>
                    </a:lnTo>
                    <a:lnTo>
                      <a:pt x="48" y="466"/>
                    </a:lnTo>
                    <a:lnTo>
                      <a:pt x="50" y="464"/>
                    </a:lnTo>
                    <a:lnTo>
                      <a:pt x="52" y="464"/>
                    </a:lnTo>
                    <a:lnTo>
                      <a:pt x="54" y="466"/>
                    </a:lnTo>
                    <a:lnTo>
                      <a:pt x="54" y="464"/>
                    </a:lnTo>
                    <a:lnTo>
                      <a:pt x="52" y="462"/>
                    </a:lnTo>
                    <a:lnTo>
                      <a:pt x="54" y="462"/>
                    </a:lnTo>
                    <a:lnTo>
                      <a:pt x="54" y="464"/>
                    </a:lnTo>
                    <a:lnTo>
                      <a:pt x="56" y="466"/>
                    </a:lnTo>
                    <a:lnTo>
                      <a:pt x="60" y="466"/>
                    </a:lnTo>
                    <a:lnTo>
                      <a:pt x="62" y="466"/>
                    </a:lnTo>
                    <a:lnTo>
                      <a:pt x="64" y="466"/>
                    </a:lnTo>
                    <a:lnTo>
                      <a:pt x="64" y="464"/>
                    </a:lnTo>
                    <a:lnTo>
                      <a:pt x="68" y="466"/>
                    </a:lnTo>
                    <a:lnTo>
                      <a:pt x="70" y="466"/>
                    </a:lnTo>
                    <a:lnTo>
                      <a:pt x="70" y="466"/>
                    </a:lnTo>
                    <a:lnTo>
                      <a:pt x="74" y="466"/>
                    </a:lnTo>
                    <a:lnTo>
                      <a:pt x="86" y="472"/>
                    </a:lnTo>
                    <a:lnTo>
                      <a:pt x="94" y="480"/>
                    </a:lnTo>
                    <a:lnTo>
                      <a:pt x="96" y="480"/>
                    </a:lnTo>
                    <a:lnTo>
                      <a:pt x="98" y="482"/>
                    </a:lnTo>
                    <a:lnTo>
                      <a:pt x="102" y="486"/>
                    </a:lnTo>
                    <a:lnTo>
                      <a:pt x="102" y="486"/>
                    </a:lnTo>
                    <a:lnTo>
                      <a:pt x="102" y="486"/>
                    </a:lnTo>
                    <a:lnTo>
                      <a:pt x="102" y="484"/>
                    </a:lnTo>
                    <a:lnTo>
                      <a:pt x="104" y="484"/>
                    </a:lnTo>
                    <a:lnTo>
                      <a:pt x="108" y="486"/>
                    </a:lnTo>
                    <a:lnTo>
                      <a:pt x="110" y="488"/>
                    </a:lnTo>
                    <a:lnTo>
                      <a:pt x="112" y="490"/>
                    </a:lnTo>
                    <a:lnTo>
                      <a:pt x="114" y="490"/>
                    </a:lnTo>
                    <a:lnTo>
                      <a:pt x="112" y="486"/>
                    </a:lnTo>
                    <a:lnTo>
                      <a:pt x="112" y="486"/>
                    </a:lnTo>
                    <a:lnTo>
                      <a:pt x="112" y="486"/>
                    </a:lnTo>
                    <a:lnTo>
                      <a:pt x="116" y="488"/>
                    </a:lnTo>
                    <a:lnTo>
                      <a:pt x="116" y="490"/>
                    </a:lnTo>
                    <a:lnTo>
                      <a:pt x="120" y="494"/>
                    </a:lnTo>
                    <a:lnTo>
                      <a:pt x="120" y="496"/>
                    </a:lnTo>
                    <a:lnTo>
                      <a:pt x="122" y="496"/>
                    </a:lnTo>
                    <a:lnTo>
                      <a:pt x="124" y="496"/>
                    </a:lnTo>
                    <a:lnTo>
                      <a:pt x="126" y="496"/>
                    </a:lnTo>
                    <a:lnTo>
                      <a:pt x="128" y="498"/>
                    </a:lnTo>
                    <a:lnTo>
                      <a:pt x="130" y="502"/>
                    </a:lnTo>
                    <a:lnTo>
                      <a:pt x="130" y="502"/>
                    </a:lnTo>
                    <a:lnTo>
                      <a:pt x="132" y="506"/>
                    </a:lnTo>
                    <a:lnTo>
                      <a:pt x="134" y="506"/>
                    </a:lnTo>
                    <a:lnTo>
                      <a:pt x="134" y="506"/>
                    </a:lnTo>
                    <a:lnTo>
                      <a:pt x="134" y="510"/>
                    </a:lnTo>
                    <a:lnTo>
                      <a:pt x="134" y="512"/>
                    </a:lnTo>
                    <a:lnTo>
                      <a:pt x="134" y="516"/>
                    </a:lnTo>
                    <a:lnTo>
                      <a:pt x="132" y="518"/>
                    </a:lnTo>
                    <a:lnTo>
                      <a:pt x="132" y="520"/>
                    </a:lnTo>
                    <a:lnTo>
                      <a:pt x="130" y="522"/>
                    </a:lnTo>
                    <a:lnTo>
                      <a:pt x="130" y="524"/>
                    </a:lnTo>
                    <a:lnTo>
                      <a:pt x="124" y="530"/>
                    </a:lnTo>
                    <a:lnTo>
                      <a:pt x="122" y="532"/>
                    </a:lnTo>
                    <a:lnTo>
                      <a:pt x="118" y="534"/>
                    </a:lnTo>
                    <a:lnTo>
                      <a:pt x="116" y="536"/>
                    </a:lnTo>
                    <a:lnTo>
                      <a:pt x="112" y="536"/>
                    </a:lnTo>
                    <a:lnTo>
                      <a:pt x="112" y="536"/>
                    </a:lnTo>
                    <a:lnTo>
                      <a:pt x="106" y="536"/>
                    </a:lnTo>
                    <a:lnTo>
                      <a:pt x="98" y="536"/>
                    </a:lnTo>
                    <a:lnTo>
                      <a:pt x="96" y="536"/>
                    </a:lnTo>
                    <a:lnTo>
                      <a:pt x="92" y="532"/>
                    </a:lnTo>
                    <a:lnTo>
                      <a:pt x="90" y="534"/>
                    </a:lnTo>
                    <a:lnTo>
                      <a:pt x="88" y="534"/>
                    </a:lnTo>
                    <a:lnTo>
                      <a:pt x="84" y="534"/>
                    </a:lnTo>
                    <a:lnTo>
                      <a:pt x="84" y="532"/>
                    </a:lnTo>
                    <a:lnTo>
                      <a:pt x="82" y="532"/>
                    </a:lnTo>
                    <a:lnTo>
                      <a:pt x="80" y="534"/>
                    </a:lnTo>
                    <a:lnTo>
                      <a:pt x="78" y="530"/>
                    </a:lnTo>
                    <a:lnTo>
                      <a:pt x="78" y="528"/>
                    </a:lnTo>
                    <a:lnTo>
                      <a:pt x="74" y="528"/>
                    </a:lnTo>
                    <a:lnTo>
                      <a:pt x="72" y="528"/>
                    </a:lnTo>
                    <a:lnTo>
                      <a:pt x="74" y="528"/>
                    </a:lnTo>
                    <a:lnTo>
                      <a:pt x="70" y="528"/>
                    </a:lnTo>
                    <a:lnTo>
                      <a:pt x="68" y="528"/>
                    </a:lnTo>
                    <a:lnTo>
                      <a:pt x="66" y="528"/>
                    </a:lnTo>
                    <a:lnTo>
                      <a:pt x="66" y="528"/>
                    </a:lnTo>
                    <a:lnTo>
                      <a:pt x="66" y="528"/>
                    </a:lnTo>
                    <a:lnTo>
                      <a:pt x="68" y="526"/>
                    </a:lnTo>
                    <a:lnTo>
                      <a:pt x="66" y="524"/>
                    </a:lnTo>
                    <a:lnTo>
                      <a:pt x="64" y="526"/>
                    </a:lnTo>
                    <a:lnTo>
                      <a:pt x="60" y="526"/>
                    </a:lnTo>
                    <a:lnTo>
                      <a:pt x="58" y="524"/>
                    </a:lnTo>
                    <a:lnTo>
                      <a:pt x="58" y="524"/>
                    </a:lnTo>
                    <a:lnTo>
                      <a:pt x="56" y="524"/>
                    </a:lnTo>
                    <a:lnTo>
                      <a:pt x="52" y="520"/>
                    </a:lnTo>
                    <a:lnTo>
                      <a:pt x="50" y="518"/>
                    </a:lnTo>
                    <a:lnTo>
                      <a:pt x="48" y="516"/>
                    </a:lnTo>
                    <a:lnTo>
                      <a:pt x="46" y="516"/>
                    </a:lnTo>
                    <a:lnTo>
                      <a:pt x="44" y="516"/>
                    </a:lnTo>
                    <a:lnTo>
                      <a:pt x="44" y="518"/>
                    </a:lnTo>
                    <a:lnTo>
                      <a:pt x="46" y="520"/>
                    </a:lnTo>
                    <a:lnTo>
                      <a:pt x="46" y="522"/>
                    </a:lnTo>
                    <a:lnTo>
                      <a:pt x="50" y="524"/>
                    </a:lnTo>
                    <a:lnTo>
                      <a:pt x="50" y="526"/>
                    </a:lnTo>
                    <a:lnTo>
                      <a:pt x="54" y="528"/>
                    </a:lnTo>
                    <a:lnTo>
                      <a:pt x="54" y="528"/>
                    </a:lnTo>
                    <a:lnTo>
                      <a:pt x="52" y="528"/>
                    </a:lnTo>
                    <a:lnTo>
                      <a:pt x="52" y="530"/>
                    </a:lnTo>
                    <a:lnTo>
                      <a:pt x="52" y="532"/>
                    </a:lnTo>
                    <a:lnTo>
                      <a:pt x="56" y="530"/>
                    </a:lnTo>
                    <a:lnTo>
                      <a:pt x="58" y="528"/>
                    </a:lnTo>
                    <a:lnTo>
                      <a:pt x="60" y="530"/>
                    </a:lnTo>
                    <a:lnTo>
                      <a:pt x="58" y="530"/>
                    </a:lnTo>
                    <a:lnTo>
                      <a:pt x="58" y="532"/>
                    </a:lnTo>
                    <a:lnTo>
                      <a:pt x="60" y="532"/>
                    </a:lnTo>
                    <a:lnTo>
                      <a:pt x="60" y="534"/>
                    </a:lnTo>
                    <a:lnTo>
                      <a:pt x="58" y="534"/>
                    </a:lnTo>
                    <a:lnTo>
                      <a:pt x="56" y="536"/>
                    </a:lnTo>
                    <a:lnTo>
                      <a:pt x="60" y="536"/>
                    </a:lnTo>
                    <a:lnTo>
                      <a:pt x="60" y="536"/>
                    </a:lnTo>
                    <a:lnTo>
                      <a:pt x="62" y="536"/>
                    </a:lnTo>
                    <a:lnTo>
                      <a:pt x="64" y="536"/>
                    </a:lnTo>
                    <a:lnTo>
                      <a:pt x="64" y="536"/>
                    </a:lnTo>
                    <a:lnTo>
                      <a:pt x="70" y="538"/>
                    </a:lnTo>
                    <a:lnTo>
                      <a:pt x="74" y="542"/>
                    </a:lnTo>
                    <a:lnTo>
                      <a:pt x="74" y="542"/>
                    </a:lnTo>
                    <a:lnTo>
                      <a:pt x="74" y="544"/>
                    </a:lnTo>
                    <a:lnTo>
                      <a:pt x="74" y="546"/>
                    </a:lnTo>
                    <a:lnTo>
                      <a:pt x="74" y="546"/>
                    </a:lnTo>
                    <a:lnTo>
                      <a:pt x="74" y="548"/>
                    </a:lnTo>
                    <a:lnTo>
                      <a:pt x="74" y="552"/>
                    </a:lnTo>
                    <a:lnTo>
                      <a:pt x="72" y="552"/>
                    </a:lnTo>
                    <a:lnTo>
                      <a:pt x="72" y="554"/>
                    </a:lnTo>
                    <a:lnTo>
                      <a:pt x="74" y="556"/>
                    </a:lnTo>
                    <a:lnTo>
                      <a:pt x="74" y="558"/>
                    </a:lnTo>
                    <a:lnTo>
                      <a:pt x="78" y="562"/>
                    </a:lnTo>
                    <a:lnTo>
                      <a:pt x="76" y="564"/>
                    </a:lnTo>
                    <a:lnTo>
                      <a:pt x="80" y="564"/>
                    </a:lnTo>
                    <a:lnTo>
                      <a:pt x="80" y="568"/>
                    </a:lnTo>
                    <a:lnTo>
                      <a:pt x="80" y="570"/>
                    </a:lnTo>
                    <a:lnTo>
                      <a:pt x="78" y="572"/>
                    </a:lnTo>
                    <a:lnTo>
                      <a:pt x="80" y="574"/>
                    </a:lnTo>
                    <a:lnTo>
                      <a:pt x="82" y="576"/>
                    </a:lnTo>
                    <a:lnTo>
                      <a:pt x="86" y="576"/>
                    </a:lnTo>
                    <a:lnTo>
                      <a:pt x="88" y="576"/>
                    </a:lnTo>
                    <a:lnTo>
                      <a:pt x="90" y="576"/>
                    </a:lnTo>
                    <a:lnTo>
                      <a:pt x="90" y="578"/>
                    </a:lnTo>
                    <a:lnTo>
                      <a:pt x="94" y="578"/>
                    </a:lnTo>
                    <a:lnTo>
                      <a:pt x="94" y="582"/>
                    </a:lnTo>
                    <a:lnTo>
                      <a:pt x="94" y="584"/>
                    </a:lnTo>
                    <a:lnTo>
                      <a:pt x="98" y="584"/>
                    </a:lnTo>
                    <a:lnTo>
                      <a:pt x="100" y="584"/>
                    </a:lnTo>
                    <a:lnTo>
                      <a:pt x="104" y="584"/>
                    </a:lnTo>
                    <a:lnTo>
                      <a:pt x="106" y="586"/>
                    </a:lnTo>
                    <a:lnTo>
                      <a:pt x="108" y="586"/>
                    </a:lnTo>
                    <a:lnTo>
                      <a:pt x="110" y="584"/>
                    </a:lnTo>
                    <a:lnTo>
                      <a:pt x="112" y="584"/>
                    </a:lnTo>
                    <a:lnTo>
                      <a:pt x="114" y="582"/>
                    </a:lnTo>
                    <a:lnTo>
                      <a:pt x="114" y="578"/>
                    </a:lnTo>
                    <a:lnTo>
                      <a:pt x="112" y="576"/>
                    </a:lnTo>
                    <a:lnTo>
                      <a:pt x="112" y="576"/>
                    </a:lnTo>
                    <a:lnTo>
                      <a:pt x="112" y="576"/>
                    </a:lnTo>
                    <a:lnTo>
                      <a:pt x="110" y="574"/>
                    </a:lnTo>
                    <a:lnTo>
                      <a:pt x="110" y="572"/>
                    </a:lnTo>
                    <a:lnTo>
                      <a:pt x="108" y="574"/>
                    </a:lnTo>
                    <a:lnTo>
                      <a:pt x="106" y="574"/>
                    </a:lnTo>
                    <a:lnTo>
                      <a:pt x="104" y="574"/>
                    </a:lnTo>
                    <a:lnTo>
                      <a:pt x="100" y="572"/>
                    </a:lnTo>
                    <a:lnTo>
                      <a:pt x="98" y="570"/>
                    </a:lnTo>
                    <a:lnTo>
                      <a:pt x="96" y="568"/>
                    </a:lnTo>
                    <a:lnTo>
                      <a:pt x="94" y="566"/>
                    </a:lnTo>
                    <a:lnTo>
                      <a:pt x="92" y="562"/>
                    </a:lnTo>
                    <a:lnTo>
                      <a:pt x="96" y="562"/>
                    </a:lnTo>
                    <a:lnTo>
                      <a:pt x="96" y="562"/>
                    </a:lnTo>
                    <a:lnTo>
                      <a:pt x="96" y="560"/>
                    </a:lnTo>
                    <a:lnTo>
                      <a:pt x="96" y="558"/>
                    </a:lnTo>
                    <a:lnTo>
                      <a:pt x="96" y="556"/>
                    </a:lnTo>
                    <a:lnTo>
                      <a:pt x="96" y="556"/>
                    </a:lnTo>
                    <a:lnTo>
                      <a:pt x="98" y="556"/>
                    </a:lnTo>
                    <a:lnTo>
                      <a:pt x="102" y="556"/>
                    </a:lnTo>
                    <a:lnTo>
                      <a:pt x="106" y="558"/>
                    </a:lnTo>
                    <a:lnTo>
                      <a:pt x="106" y="560"/>
                    </a:lnTo>
                    <a:lnTo>
                      <a:pt x="110" y="562"/>
                    </a:lnTo>
                    <a:lnTo>
                      <a:pt x="114" y="562"/>
                    </a:lnTo>
                    <a:lnTo>
                      <a:pt x="114" y="564"/>
                    </a:lnTo>
                    <a:lnTo>
                      <a:pt x="116" y="564"/>
                    </a:lnTo>
                    <a:lnTo>
                      <a:pt x="124" y="568"/>
                    </a:lnTo>
                    <a:lnTo>
                      <a:pt x="128" y="570"/>
                    </a:lnTo>
                    <a:lnTo>
                      <a:pt x="130" y="570"/>
                    </a:lnTo>
                    <a:lnTo>
                      <a:pt x="132" y="568"/>
                    </a:lnTo>
                    <a:lnTo>
                      <a:pt x="132" y="564"/>
                    </a:lnTo>
                    <a:lnTo>
                      <a:pt x="134" y="564"/>
                    </a:lnTo>
                    <a:lnTo>
                      <a:pt x="136" y="562"/>
                    </a:lnTo>
                    <a:lnTo>
                      <a:pt x="132" y="558"/>
                    </a:lnTo>
                    <a:lnTo>
                      <a:pt x="126" y="552"/>
                    </a:lnTo>
                    <a:lnTo>
                      <a:pt x="124" y="548"/>
                    </a:lnTo>
                    <a:lnTo>
                      <a:pt x="126" y="546"/>
                    </a:lnTo>
                    <a:lnTo>
                      <a:pt x="128" y="544"/>
                    </a:lnTo>
                    <a:lnTo>
                      <a:pt x="132" y="540"/>
                    </a:lnTo>
                    <a:lnTo>
                      <a:pt x="132" y="536"/>
                    </a:lnTo>
                    <a:lnTo>
                      <a:pt x="134" y="536"/>
                    </a:lnTo>
                    <a:lnTo>
                      <a:pt x="136" y="534"/>
                    </a:lnTo>
                    <a:lnTo>
                      <a:pt x="142" y="530"/>
                    </a:lnTo>
                    <a:lnTo>
                      <a:pt x="144" y="524"/>
                    </a:lnTo>
                    <a:lnTo>
                      <a:pt x="146" y="524"/>
                    </a:lnTo>
                    <a:lnTo>
                      <a:pt x="148" y="524"/>
                    </a:lnTo>
                    <a:lnTo>
                      <a:pt x="150" y="526"/>
                    </a:lnTo>
                    <a:lnTo>
                      <a:pt x="154" y="526"/>
                    </a:lnTo>
                    <a:lnTo>
                      <a:pt x="158" y="526"/>
                    </a:lnTo>
                    <a:lnTo>
                      <a:pt x="160" y="528"/>
                    </a:lnTo>
                    <a:lnTo>
                      <a:pt x="160" y="530"/>
                    </a:lnTo>
                    <a:lnTo>
                      <a:pt x="162" y="528"/>
                    </a:lnTo>
                    <a:lnTo>
                      <a:pt x="166" y="530"/>
                    </a:lnTo>
                    <a:lnTo>
                      <a:pt x="166" y="534"/>
                    </a:lnTo>
                    <a:lnTo>
                      <a:pt x="168" y="534"/>
                    </a:lnTo>
                    <a:lnTo>
                      <a:pt x="168" y="530"/>
                    </a:lnTo>
                    <a:lnTo>
                      <a:pt x="166" y="526"/>
                    </a:lnTo>
                    <a:lnTo>
                      <a:pt x="166" y="526"/>
                    </a:lnTo>
                    <a:lnTo>
                      <a:pt x="166" y="520"/>
                    </a:lnTo>
                    <a:lnTo>
                      <a:pt x="168" y="518"/>
                    </a:lnTo>
                    <a:lnTo>
                      <a:pt x="166" y="516"/>
                    </a:lnTo>
                    <a:lnTo>
                      <a:pt x="166" y="516"/>
                    </a:lnTo>
                    <a:lnTo>
                      <a:pt x="166" y="514"/>
                    </a:lnTo>
                    <a:lnTo>
                      <a:pt x="166" y="512"/>
                    </a:lnTo>
                    <a:lnTo>
                      <a:pt x="166" y="512"/>
                    </a:lnTo>
                    <a:lnTo>
                      <a:pt x="164" y="510"/>
                    </a:lnTo>
                    <a:lnTo>
                      <a:pt x="162" y="508"/>
                    </a:lnTo>
                    <a:lnTo>
                      <a:pt x="158" y="508"/>
                    </a:lnTo>
                    <a:lnTo>
                      <a:pt x="158" y="506"/>
                    </a:lnTo>
                    <a:lnTo>
                      <a:pt x="158" y="502"/>
                    </a:lnTo>
                    <a:lnTo>
                      <a:pt x="158" y="496"/>
                    </a:lnTo>
                    <a:lnTo>
                      <a:pt x="160" y="496"/>
                    </a:lnTo>
                    <a:lnTo>
                      <a:pt x="158" y="494"/>
                    </a:lnTo>
                    <a:lnTo>
                      <a:pt x="158" y="492"/>
                    </a:lnTo>
                    <a:lnTo>
                      <a:pt x="160" y="490"/>
                    </a:lnTo>
                    <a:lnTo>
                      <a:pt x="158" y="488"/>
                    </a:lnTo>
                    <a:lnTo>
                      <a:pt x="158" y="486"/>
                    </a:lnTo>
                    <a:lnTo>
                      <a:pt x="158" y="480"/>
                    </a:lnTo>
                    <a:lnTo>
                      <a:pt x="154" y="478"/>
                    </a:lnTo>
                    <a:lnTo>
                      <a:pt x="148" y="474"/>
                    </a:lnTo>
                    <a:lnTo>
                      <a:pt x="148" y="472"/>
                    </a:lnTo>
                    <a:lnTo>
                      <a:pt x="150" y="472"/>
                    </a:lnTo>
                    <a:lnTo>
                      <a:pt x="156" y="476"/>
                    </a:lnTo>
                    <a:lnTo>
                      <a:pt x="158" y="476"/>
                    </a:lnTo>
                    <a:lnTo>
                      <a:pt x="160" y="474"/>
                    </a:lnTo>
                    <a:lnTo>
                      <a:pt x="164" y="474"/>
                    </a:lnTo>
                    <a:lnTo>
                      <a:pt x="172" y="474"/>
                    </a:lnTo>
                    <a:lnTo>
                      <a:pt x="174" y="476"/>
                    </a:lnTo>
                    <a:lnTo>
                      <a:pt x="174" y="480"/>
                    </a:lnTo>
                    <a:lnTo>
                      <a:pt x="176" y="482"/>
                    </a:lnTo>
                    <a:lnTo>
                      <a:pt x="180" y="482"/>
                    </a:lnTo>
                    <a:lnTo>
                      <a:pt x="180" y="484"/>
                    </a:lnTo>
                    <a:lnTo>
                      <a:pt x="184" y="488"/>
                    </a:lnTo>
                    <a:lnTo>
                      <a:pt x="184" y="490"/>
                    </a:lnTo>
                    <a:lnTo>
                      <a:pt x="178" y="490"/>
                    </a:lnTo>
                    <a:lnTo>
                      <a:pt x="178" y="492"/>
                    </a:lnTo>
                    <a:lnTo>
                      <a:pt x="174" y="492"/>
                    </a:lnTo>
                    <a:lnTo>
                      <a:pt x="172" y="494"/>
                    </a:lnTo>
                    <a:lnTo>
                      <a:pt x="172" y="494"/>
                    </a:lnTo>
                    <a:lnTo>
                      <a:pt x="172" y="496"/>
                    </a:lnTo>
                    <a:lnTo>
                      <a:pt x="170" y="496"/>
                    </a:lnTo>
                    <a:lnTo>
                      <a:pt x="170" y="498"/>
                    </a:lnTo>
                    <a:lnTo>
                      <a:pt x="170" y="500"/>
                    </a:lnTo>
                    <a:lnTo>
                      <a:pt x="172" y="502"/>
                    </a:lnTo>
                    <a:lnTo>
                      <a:pt x="176" y="506"/>
                    </a:lnTo>
                    <a:lnTo>
                      <a:pt x="182" y="512"/>
                    </a:lnTo>
                    <a:lnTo>
                      <a:pt x="184" y="512"/>
                    </a:lnTo>
                    <a:lnTo>
                      <a:pt x="186" y="510"/>
                    </a:lnTo>
                    <a:lnTo>
                      <a:pt x="188" y="514"/>
                    </a:lnTo>
                    <a:lnTo>
                      <a:pt x="190" y="512"/>
                    </a:lnTo>
                    <a:lnTo>
                      <a:pt x="192" y="512"/>
                    </a:lnTo>
                    <a:lnTo>
                      <a:pt x="192" y="510"/>
                    </a:lnTo>
                    <a:lnTo>
                      <a:pt x="198" y="508"/>
                    </a:lnTo>
                    <a:lnTo>
                      <a:pt x="198" y="506"/>
                    </a:lnTo>
                    <a:lnTo>
                      <a:pt x="198" y="502"/>
                    </a:lnTo>
                    <a:lnTo>
                      <a:pt x="198" y="500"/>
                    </a:lnTo>
                    <a:lnTo>
                      <a:pt x="198" y="496"/>
                    </a:lnTo>
                    <a:lnTo>
                      <a:pt x="196" y="494"/>
                    </a:lnTo>
                    <a:lnTo>
                      <a:pt x="198" y="494"/>
                    </a:lnTo>
                    <a:lnTo>
                      <a:pt x="204" y="494"/>
                    </a:lnTo>
                    <a:lnTo>
                      <a:pt x="206" y="492"/>
                    </a:lnTo>
                    <a:lnTo>
                      <a:pt x="210" y="494"/>
                    </a:lnTo>
                    <a:lnTo>
                      <a:pt x="208" y="492"/>
                    </a:lnTo>
                    <a:lnTo>
                      <a:pt x="206" y="488"/>
                    </a:lnTo>
                    <a:lnTo>
                      <a:pt x="204" y="486"/>
                    </a:lnTo>
                    <a:lnTo>
                      <a:pt x="206" y="486"/>
                    </a:lnTo>
                    <a:lnTo>
                      <a:pt x="208" y="488"/>
                    </a:lnTo>
                    <a:lnTo>
                      <a:pt x="210" y="486"/>
                    </a:lnTo>
                    <a:lnTo>
                      <a:pt x="214" y="482"/>
                    </a:lnTo>
                    <a:lnTo>
                      <a:pt x="216" y="480"/>
                    </a:lnTo>
                    <a:lnTo>
                      <a:pt x="220" y="474"/>
                    </a:lnTo>
                    <a:lnTo>
                      <a:pt x="220" y="474"/>
                    </a:lnTo>
                    <a:lnTo>
                      <a:pt x="222" y="472"/>
                    </a:lnTo>
                    <a:lnTo>
                      <a:pt x="226" y="472"/>
                    </a:lnTo>
                    <a:lnTo>
                      <a:pt x="228" y="472"/>
                    </a:lnTo>
                    <a:lnTo>
                      <a:pt x="228" y="470"/>
                    </a:lnTo>
                    <a:lnTo>
                      <a:pt x="234" y="468"/>
                    </a:lnTo>
                    <a:lnTo>
                      <a:pt x="234" y="470"/>
                    </a:lnTo>
                    <a:lnTo>
                      <a:pt x="234" y="470"/>
                    </a:lnTo>
                    <a:lnTo>
                      <a:pt x="236" y="472"/>
                    </a:lnTo>
                    <a:lnTo>
                      <a:pt x="234" y="474"/>
                    </a:lnTo>
                    <a:lnTo>
                      <a:pt x="236" y="474"/>
                    </a:lnTo>
                    <a:lnTo>
                      <a:pt x="238" y="472"/>
                    </a:lnTo>
                    <a:lnTo>
                      <a:pt x="238" y="470"/>
                    </a:lnTo>
                    <a:lnTo>
                      <a:pt x="238" y="470"/>
                    </a:lnTo>
                    <a:lnTo>
                      <a:pt x="236" y="468"/>
                    </a:lnTo>
                    <a:lnTo>
                      <a:pt x="236" y="466"/>
                    </a:lnTo>
                    <a:lnTo>
                      <a:pt x="240" y="462"/>
                    </a:lnTo>
                    <a:lnTo>
                      <a:pt x="242" y="462"/>
                    </a:lnTo>
                    <a:lnTo>
                      <a:pt x="242" y="464"/>
                    </a:lnTo>
                    <a:lnTo>
                      <a:pt x="240" y="464"/>
                    </a:lnTo>
                    <a:lnTo>
                      <a:pt x="240" y="466"/>
                    </a:lnTo>
                    <a:lnTo>
                      <a:pt x="242" y="468"/>
                    </a:lnTo>
                    <a:lnTo>
                      <a:pt x="244" y="468"/>
                    </a:lnTo>
                    <a:lnTo>
                      <a:pt x="244" y="466"/>
                    </a:lnTo>
                    <a:lnTo>
                      <a:pt x="244" y="464"/>
                    </a:lnTo>
                    <a:lnTo>
                      <a:pt x="242" y="462"/>
                    </a:lnTo>
                    <a:lnTo>
                      <a:pt x="242" y="460"/>
                    </a:lnTo>
                    <a:lnTo>
                      <a:pt x="244" y="458"/>
                    </a:lnTo>
                    <a:lnTo>
                      <a:pt x="250" y="456"/>
                    </a:lnTo>
                    <a:lnTo>
                      <a:pt x="254" y="456"/>
                    </a:lnTo>
                    <a:lnTo>
                      <a:pt x="256" y="456"/>
                    </a:lnTo>
                    <a:lnTo>
                      <a:pt x="254" y="458"/>
                    </a:lnTo>
                    <a:lnTo>
                      <a:pt x="250" y="458"/>
                    </a:lnTo>
                    <a:lnTo>
                      <a:pt x="246" y="460"/>
                    </a:lnTo>
                    <a:lnTo>
                      <a:pt x="248" y="462"/>
                    </a:lnTo>
                    <a:lnTo>
                      <a:pt x="248" y="462"/>
                    </a:lnTo>
                    <a:lnTo>
                      <a:pt x="250" y="460"/>
                    </a:lnTo>
                    <a:lnTo>
                      <a:pt x="254" y="464"/>
                    </a:lnTo>
                    <a:lnTo>
                      <a:pt x="252" y="464"/>
                    </a:lnTo>
                    <a:lnTo>
                      <a:pt x="252" y="466"/>
                    </a:lnTo>
                    <a:lnTo>
                      <a:pt x="252" y="468"/>
                    </a:lnTo>
                    <a:lnTo>
                      <a:pt x="252" y="470"/>
                    </a:lnTo>
                    <a:lnTo>
                      <a:pt x="250" y="470"/>
                    </a:lnTo>
                    <a:lnTo>
                      <a:pt x="246" y="472"/>
                    </a:lnTo>
                    <a:lnTo>
                      <a:pt x="248" y="474"/>
                    </a:lnTo>
                    <a:lnTo>
                      <a:pt x="250" y="474"/>
                    </a:lnTo>
                    <a:lnTo>
                      <a:pt x="250" y="474"/>
                    </a:lnTo>
                    <a:lnTo>
                      <a:pt x="252" y="474"/>
                    </a:lnTo>
                    <a:lnTo>
                      <a:pt x="254" y="472"/>
                    </a:lnTo>
                    <a:lnTo>
                      <a:pt x="256" y="474"/>
                    </a:lnTo>
                    <a:lnTo>
                      <a:pt x="256" y="478"/>
                    </a:lnTo>
                    <a:lnTo>
                      <a:pt x="258" y="474"/>
                    </a:lnTo>
                    <a:lnTo>
                      <a:pt x="260" y="472"/>
                    </a:lnTo>
                    <a:lnTo>
                      <a:pt x="262" y="470"/>
                    </a:lnTo>
                    <a:lnTo>
                      <a:pt x="262" y="472"/>
                    </a:lnTo>
                    <a:lnTo>
                      <a:pt x="264" y="474"/>
                    </a:lnTo>
                    <a:lnTo>
                      <a:pt x="266" y="472"/>
                    </a:lnTo>
                    <a:lnTo>
                      <a:pt x="266" y="472"/>
                    </a:lnTo>
                    <a:lnTo>
                      <a:pt x="266" y="470"/>
                    </a:lnTo>
                    <a:lnTo>
                      <a:pt x="264" y="468"/>
                    </a:lnTo>
                    <a:lnTo>
                      <a:pt x="264" y="468"/>
                    </a:lnTo>
                    <a:lnTo>
                      <a:pt x="266" y="466"/>
                    </a:lnTo>
                    <a:lnTo>
                      <a:pt x="268" y="466"/>
                    </a:lnTo>
                    <a:lnTo>
                      <a:pt x="268" y="464"/>
                    </a:lnTo>
                    <a:lnTo>
                      <a:pt x="272" y="462"/>
                    </a:lnTo>
                    <a:lnTo>
                      <a:pt x="274" y="462"/>
                    </a:lnTo>
                    <a:lnTo>
                      <a:pt x="276" y="462"/>
                    </a:lnTo>
                    <a:lnTo>
                      <a:pt x="276" y="462"/>
                    </a:lnTo>
                    <a:lnTo>
                      <a:pt x="278" y="462"/>
                    </a:lnTo>
                    <a:lnTo>
                      <a:pt x="284" y="462"/>
                    </a:lnTo>
                    <a:lnTo>
                      <a:pt x="286" y="462"/>
                    </a:lnTo>
                    <a:lnTo>
                      <a:pt x="286" y="460"/>
                    </a:lnTo>
                    <a:lnTo>
                      <a:pt x="286" y="458"/>
                    </a:lnTo>
                    <a:lnTo>
                      <a:pt x="290" y="458"/>
                    </a:lnTo>
                    <a:lnTo>
                      <a:pt x="290" y="456"/>
                    </a:lnTo>
                    <a:lnTo>
                      <a:pt x="292" y="454"/>
                    </a:lnTo>
                    <a:lnTo>
                      <a:pt x="294" y="454"/>
                    </a:lnTo>
                    <a:lnTo>
                      <a:pt x="298" y="452"/>
                    </a:lnTo>
                    <a:lnTo>
                      <a:pt x="298" y="452"/>
                    </a:lnTo>
                    <a:lnTo>
                      <a:pt x="300" y="450"/>
                    </a:lnTo>
                    <a:lnTo>
                      <a:pt x="302" y="452"/>
                    </a:lnTo>
                    <a:lnTo>
                      <a:pt x="300" y="452"/>
                    </a:lnTo>
                    <a:lnTo>
                      <a:pt x="302" y="454"/>
                    </a:lnTo>
                    <a:lnTo>
                      <a:pt x="304" y="456"/>
                    </a:lnTo>
                    <a:lnTo>
                      <a:pt x="304" y="458"/>
                    </a:lnTo>
                    <a:lnTo>
                      <a:pt x="302" y="460"/>
                    </a:lnTo>
                    <a:lnTo>
                      <a:pt x="304" y="462"/>
                    </a:lnTo>
                    <a:lnTo>
                      <a:pt x="302" y="464"/>
                    </a:lnTo>
                    <a:lnTo>
                      <a:pt x="304" y="466"/>
                    </a:lnTo>
                    <a:lnTo>
                      <a:pt x="310" y="466"/>
                    </a:lnTo>
                    <a:lnTo>
                      <a:pt x="312" y="464"/>
                    </a:lnTo>
                    <a:lnTo>
                      <a:pt x="312" y="464"/>
                    </a:lnTo>
                    <a:lnTo>
                      <a:pt x="310" y="462"/>
                    </a:lnTo>
                    <a:lnTo>
                      <a:pt x="308" y="458"/>
                    </a:lnTo>
                    <a:lnTo>
                      <a:pt x="308" y="458"/>
                    </a:lnTo>
                    <a:lnTo>
                      <a:pt x="310" y="456"/>
                    </a:lnTo>
                    <a:lnTo>
                      <a:pt x="314" y="458"/>
                    </a:lnTo>
                    <a:lnTo>
                      <a:pt x="316" y="456"/>
                    </a:lnTo>
                    <a:lnTo>
                      <a:pt x="316" y="452"/>
                    </a:lnTo>
                    <a:lnTo>
                      <a:pt x="318" y="452"/>
                    </a:lnTo>
                    <a:lnTo>
                      <a:pt x="320" y="452"/>
                    </a:lnTo>
                    <a:lnTo>
                      <a:pt x="322" y="454"/>
                    </a:lnTo>
                    <a:lnTo>
                      <a:pt x="320" y="450"/>
                    </a:lnTo>
                    <a:lnTo>
                      <a:pt x="316" y="450"/>
                    </a:lnTo>
                    <a:lnTo>
                      <a:pt x="316" y="446"/>
                    </a:lnTo>
                    <a:lnTo>
                      <a:pt x="314" y="442"/>
                    </a:lnTo>
                    <a:lnTo>
                      <a:pt x="312" y="442"/>
                    </a:lnTo>
                    <a:lnTo>
                      <a:pt x="312" y="444"/>
                    </a:lnTo>
                    <a:lnTo>
                      <a:pt x="310" y="442"/>
                    </a:lnTo>
                    <a:lnTo>
                      <a:pt x="310" y="438"/>
                    </a:lnTo>
                    <a:lnTo>
                      <a:pt x="308" y="438"/>
                    </a:lnTo>
                    <a:lnTo>
                      <a:pt x="306" y="434"/>
                    </a:lnTo>
                    <a:lnTo>
                      <a:pt x="306" y="434"/>
                    </a:lnTo>
                    <a:lnTo>
                      <a:pt x="310" y="432"/>
                    </a:lnTo>
                    <a:lnTo>
                      <a:pt x="310" y="430"/>
                    </a:lnTo>
                    <a:lnTo>
                      <a:pt x="308" y="428"/>
                    </a:lnTo>
                    <a:lnTo>
                      <a:pt x="310" y="426"/>
                    </a:lnTo>
                    <a:lnTo>
                      <a:pt x="312" y="426"/>
                    </a:lnTo>
                    <a:lnTo>
                      <a:pt x="312" y="426"/>
                    </a:lnTo>
                    <a:lnTo>
                      <a:pt x="314" y="428"/>
                    </a:lnTo>
                    <a:lnTo>
                      <a:pt x="318" y="428"/>
                    </a:lnTo>
                    <a:lnTo>
                      <a:pt x="318" y="428"/>
                    </a:lnTo>
                    <a:lnTo>
                      <a:pt x="328" y="426"/>
                    </a:lnTo>
                    <a:lnTo>
                      <a:pt x="340" y="428"/>
                    </a:lnTo>
                    <a:lnTo>
                      <a:pt x="344" y="430"/>
                    </a:lnTo>
                    <a:lnTo>
                      <a:pt x="352" y="432"/>
                    </a:lnTo>
                    <a:lnTo>
                      <a:pt x="352" y="434"/>
                    </a:lnTo>
                    <a:lnTo>
                      <a:pt x="352" y="436"/>
                    </a:lnTo>
                    <a:lnTo>
                      <a:pt x="352" y="438"/>
                    </a:lnTo>
                    <a:lnTo>
                      <a:pt x="354" y="436"/>
                    </a:lnTo>
                    <a:lnTo>
                      <a:pt x="358" y="436"/>
                    </a:lnTo>
                    <a:lnTo>
                      <a:pt x="360" y="438"/>
                    </a:lnTo>
                    <a:lnTo>
                      <a:pt x="362" y="438"/>
                    </a:lnTo>
                    <a:lnTo>
                      <a:pt x="362" y="440"/>
                    </a:lnTo>
                    <a:lnTo>
                      <a:pt x="366" y="440"/>
                    </a:lnTo>
                    <a:lnTo>
                      <a:pt x="374" y="444"/>
                    </a:lnTo>
                    <a:lnTo>
                      <a:pt x="380" y="444"/>
                    </a:lnTo>
                    <a:lnTo>
                      <a:pt x="382" y="446"/>
                    </a:lnTo>
                    <a:lnTo>
                      <a:pt x="384" y="450"/>
                    </a:lnTo>
                    <a:lnTo>
                      <a:pt x="388" y="452"/>
                    </a:lnTo>
                    <a:lnTo>
                      <a:pt x="392" y="454"/>
                    </a:lnTo>
                    <a:lnTo>
                      <a:pt x="394" y="458"/>
                    </a:lnTo>
                    <a:lnTo>
                      <a:pt x="398" y="460"/>
                    </a:lnTo>
                    <a:lnTo>
                      <a:pt x="398" y="458"/>
                    </a:lnTo>
                    <a:lnTo>
                      <a:pt x="396" y="454"/>
                    </a:lnTo>
                    <a:lnTo>
                      <a:pt x="398" y="454"/>
                    </a:lnTo>
                    <a:lnTo>
                      <a:pt x="398" y="452"/>
                    </a:lnTo>
                    <a:lnTo>
                      <a:pt x="396" y="450"/>
                    </a:lnTo>
                    <a:lnTo>
                      <a:pt x="398" y="448"/>
                    </a:lnTo>
                    <a:lnTo>
                      <a:pt x="398" y="442"/>
                    </a:lnTo>
                    <a:lnTo>
                      <a:pt x="400" y="440"/>
                    </a:lnTo>
                    <a:lnTo>
                      <a:pt x="398" y="440"/>
                    </a:lnTo>
                    <a:lnTo>
                      <a:pt x="398" y="440"/>
                    </a:lnTo>
                    <a:lnTo>
                      <a:pt x="394" y="440"/>
                    </a:lnTo>
                    <a:lnTo>
                      <a:pt x="394" y="440"/>
                    </a:lnTo>
                    <a:lnTo>
                      <a:pt x="390" y="440"/>
                    </a:lnTo>
                    <a:lnTo>
                      <a:pt x="386" y="434"/>
                    </a:lnTo>
                    <a:lnTo>
                      <a:pt x="384" y="434"/>
                    </a:lnTo>
                    <a:lnTo>
                      <a:pt x="382" y="432"/>
                    </a:lnTo>
                    <a:lnTo>
                      <a:pt x="382" y="428"/>
                    </a:lnTo>
                    <a:lnTo>
                      <a:pt x="380" y="426"/>
                    </a:lnTo>
                    <a:lnTo>
                      <a:pt x="378" y="430"/>
                    </a:lnTo>
                    <a:lnTo>
                      <a:pt x="376" y="428"/>
                    </a:lnTo>
                    <a:lnTo>
                      <a:pt x="374" y="428"/>
                    </a:lnTo>
                    <a:lnTo>
                      <a:pt x="372" y="426"/>
                    </a:lnTo>
                    <a:lnTo>
                      <a:pt x="370" y="428"/>
                    </a:lnTo>
                    <a:lnTo>
                      <a:pt x="368" y="424"/>
                    </a:lnTo>
                    <a:lnTo>
                      <a:pt x="366" y="422"/>
                    </a:lnTo>
                    <a:lnTo>
                      <a:pt x="366" y="416"/>
                    </a:lnTo>
                    <a:lnTo>
                      <a:pt x="366" y="414"/>
                    </a:lnTo>
                    <a:lnTo>
                      <a:pt x="366" y="416"/>
                    </a:lnTo>
                    <a:lnTo>
                      <a:pt x="368" y="414"/>
                    </a:lnTo>
                    <a:lnTo>
                      <a:pt x="368" y="412"/>
                    </a:lnTo>
                    <a:lnTo>
                      <a:pt x="366" y="410"/>
                    </a:lnTo>
                    <a:lnTo>
                      <a:pt x="364" y="406"/>
                    </a:lnTo>
                    <a:lnTo>
                      <a:pt x="366" y="404"/>
                    </a:lnTo>
                    <a:lnTo>
                      <a:pt x="368" y="404"/>
                    </a:lnTo>
                    <a:lnTo>
                      <a:pt x="366" y="402"/>
                    </a:lnTo>
                    <a:lnTo>
                      <a:pt x="364" y="402"/>
                    </a:lnTo>
                    <a:lnTo>
                      <a:pt x="362" y="396"/>
                    </a:lnTo>
                    <a:lnTo>
                      <a:pt x="360" y="396"/>
                    </a:lnTo>
                    <a:lnTo>
                      <a:pt x="358" y="396"/>
                    </a:lnTo>
                    <a:lnTo>
                      <a:pt x="356" y="394"/>
                    </a:lnTo>
                    <a:lnTo>
                      <a:pt x="356" y="390"/>
                    </a:lnTo>
                    <a:lnTo>
                      <a:pt x="358" y="388"/>
                    </a:lnTo>
                    <a:lnTo>
                      <a:pt x="356" y="386"/>
                    </a:lnTo>
                    <a:lnTo>
                      <a:pt x="354" y="382"/>
                    </a:lnTo>
                    <a:lnTo>
                      <a:pt x="356" y="382"/>
                    </a:lnTo>
                    <a:lnTo>
                      <a:pt x="360" y="376"/>
                    </a:lnTo>
                    <a:lnTo>
                      <a:pt x="364" y="374"/>
                    </a:lnTo>
                    <a:lnTo>
                      <a:pt x="364" y="372"/>
                    </a:lnTo>
                    <a:lnTo>
                      <a:pt x="364" y="368"/>
                    </a:lnTo>
                    <a:lnTo>
                      <a:pt x="362" y="366"/>
                    </a:lnTo>
                    <a:lnTo>
                      <a:pt x="364" y="364"/>
                    </a:lnTo>
                    <a:lnTo>
                      <a:pt x="362" y="360"/>
                    </a:lnTo>
                    <a:lnTo>
                      <a:pt x="362" y="356"/>
                    </a:lnTo>
                    <a:lnTo>
                      <a:pt x="364" y="354"/>
                    </a:lnTo>
                    <a:lnTo>
                      <a:pt x="362" y="354"/>
                    </a:lnTo>
                    <a:lnTo>
                      <a:pt x="362" y="350"/>
                    </a:lnTo>
                    <a:lnTo>
                      <a:pt x="360" y="348"/>
                    </a:lnTo>
                    <a:lnTo>
                      <a:pt x="362" y="344"/>
                    </a:lnTo>
                    <a:lnTo>
                      <a:pt x="364" y="344"/>
                    </a:lnTo>
                    <a:lnTo>
                      <a:pt x="360" y="340"/>
                    </a:lnTo>
                    <a:lnTo>
                      <a:pt x="362" y="336"/>
                    </a:lnTo>
                    <a:lnTo>
                      <a:pt x="362" y="332"/>
                    </a:lnTo>
                    <a:lnTo>
                      <a:pt x="364" y="330"/>
                    </a:lnTo>
                    <a:lnTo>
                      <a:pt x="366" y="332"/>
                    </a:lnTo>
                    <a:lnTo>
                      <a:pt x="364" y="332"/>
                    </a:lnTo>
                    <a:lnTo>
                      <a:pt x="366" y="334"/>
                    </a:lnTo>
                    <a:lnTo>
                      <a:pt x="368" y="332"/>
                    </a:lnTo>
                    <a:lnTo>
                      <a:pt x="372" y="332"/>
                    </a:lnTo>
                    <a:lnTo>
                      <a:pt x="374" y="330"/>
                    </a:lnTo>
                    <a:lnTo>
                      <a:pt x="376" y="332"/>
                    </a:lnTo>
                    <a:lnTo>
                      <a:pt x="380" y="332"/>
                    </a:lnTo>
                    <a:lnTo>
                      <a:pt x="380" y="330"/>
                    </a:lnTo>
                    <a:lnTo>
                      <a:pt x="384" y="330"/>
                    </a:lnTo>
                    <a:lnTo>
                      <a:pt x="390" y="334"/>
                    </a:lnTo>
                    <a:lnTo>
                      <a:pt x="394" y="334"/>
                    </a:lnTo>
                    <a:lnTo>
                      <a:pt x="396" y="334"/>
                    </a:lnTo>
                    <a:lnTo>
                      <a:pt x="398" y="336"/>
                    </a:lnTo>
                    <a:lnTo>
                      <a:pt x="396" y="338"/>
                    </a:lnTo>
                    <a:lnTo>
                      <a:pt x="398" y="340"/>
                    </a:lnTo>
                    <a:lnTo>
                      <a:pt x="398" y="344"/>
                    </a:lnTo>
                    <a:lnTo>
                      <a:pt x="398" y="344"/>
                    </a:lnTo>
                    <a:lnTo>
                      <a:pt x="398" y="348"/>
                    </a:lnTo>
                    <a:lnTo>
                      <a:pt x="400" y="354"/>
                    </a:lnTo>
                    <a:lnTo>
                      <a:pt x="400" y="360"/>
                    </a:lnTo>
                    <a:lnTo>
                      <a:pt x="400" y="362"/>
                    </a:lnTo>
                    <a:lnTo>
                      <a:pt x="400" y="364"/>
                    </a:lnTo>
                    <a:lnTo>
                      <a:pt x="402" y="366"/>
                    </a:lnTo>
                    <a:lnTo>
                      <a:pt x="400" y="368"/>
                    </a:lnTo>
                    <a:lnTo>
                      <a:pt x="398" y="368"/>
                    </a:lnTo>
                    <a:lnTo>
                      <a:pt x="400" y="372"/>
                    </a:lnTo>
                    <a:lnTo>
                      <a:pt x="402" y="374"/>
                    </a:lnTo>
                    <a:lnTo>
                      <a:pt x="404" y="376"/>
                    </a:lnTo>
                    <a:lnTo>
                      <a:pt x="408" y="378"/>
                    </a:lnTo>
                    <a:lnTo>
                      <a:pt x="408" y="378"/>
                    </a:lnTo>
                    <a:lnTo>
                      <a:pt x="408" y="378"/>
                    </a:lnTo>
                    <a:lnTo>
                      <a:pt x="410" y="378"/>
                    </a:lnTo>
                    <a:lnTo>
                      <a:pt x="410" y="384"/>
                    </a:lnTo>
                    <a:lnTo>
                      <a:pt x="414" y="386"/>
                    </a:lnTo>
                    <a:lnTo>
                      <a:pt x="416" y="388"/>
                    </a:lnTo>
                    <a:lnTo>
                      <a:pt x="416" y="396"/>
                    </a:lnTo>
                    <a:lnTo>
                      <a:pt x="418" y="398"/>
                    </a:lnTo>
                    <a:lnTo>
                      <a:pt x="418" y="400"/>
                    </a:lnTo>
                    <a:lnTo>
                      <a:pt x="418" y="402"/>
                    </a:lnTo>
                    <a:lnTo>
                      <a:pt x="420" y="404"/>
                    </a:lnTo>
                    <a:lnTo>
                      <a:pt x="420" y="408"/>
                    </a:lnTo>
                    <a:lnTo>
                      <a:pt x="424" y="414"/>
                    </a:lnTo>
                    <a:lnTo>
                      <a:pt x="422" y="416"/>
                    </a:lnTo>
                    <a:lnTo>
                      <a:pt x="424" y="418"/>
                    </a:lnTo>
                    <a:lnTo>
                      <a:pt x="428" y="420"/>
                    </a:lnTo>
                    <a:lnTo>
                      <a:pt x="426" y="424"/>
                    </a:lnTo>
                    <a:lnTo>
                      <a:pt x="428" y="424"/>
                    </a:lnTo>
                    <a:lnTo>
                      <a:pt x="428" y="430"/>
                    </a:lnTo>
                    <a:lnTo>
                      <a:pt x="434" y="436"/>
                    </a:lnTo>
                    <a:lnTo>
                      <a:pt x="438" y="438"/>
                    </a:lnTo>
                    <a:lnTo>
                      <a:pt x="438" y="438"/>
                    </a:lnTo>
                    <a:lnTo>
                      <a:pt x="440" y="440"/>
                    </a:lnTo>
                    <a:lnTo>
                      <a:pt x="444" y="444"/>
                    </a:lnTo>
                    <a:lnTo>
                      <a:pt x="444" y="444"/>
                    </a:lnTo>
                    <a:lnTo>
                      <a:pt x="442" y="444"/>
                    </a:lnTo>
                    <a:lnTo>
                      <a:pt x="442" y="448"/>
                    </a:lnTo>
                    <a:lnTo>
                      <a:pt x="442" y="450"/>
                    </a:lnTo>
                    <a:lnTo>
                      <a:pt x="444" y="456"/>
                    </a:lnTo>
                    <a:lnTo>
                      <a:pt x="446" y="458"/>
                    </a:lnTo>
                    <a:lnTo>
                      <a:pt x="448" y="462"/>
                    </a:lnTo>
                    <a:lnTo>
                      <a:pt x="444" y="464"/>
                    </a:lnTo>
                    <a:lnTo>
                      <a:pt x="446" y="466"/>
                    </a:lnTo>
                    <a:lnTo>
                      <a:pt x="444" y="466"/>
                    </a:lnTo>
                    <a:lnTo>
                      <a:pt x="444" y="468"/>
                    </a:lnTo>
                    <a:lnTo>
                      <a:pt x="444" y="474"/>
                    </a:lnTo>
                    <a:lnTo>
                      <a:pt x="442" y="476"/>
                    </a:lnTo>
                    <a:lnTo>
                      <a:pt x="442" y="476"/>
                    </a:lnTo>
                    <a:lnTo>
                      <a:pt x="444" y="476"/>
                    </a:lnTo>
                    <a:lnTo>
                      <a:pt x="444" y="478"/>
                    </a:lnTo>
                    <a:lnTo>
                      <a:pt x="442" y="478"/>
                    </a:lnTo>
                    <a:lnTo>
                      <a:pt x="442" y="484"/>
                    </a:lnTo>
                    <a:lnTo>
                      <a:pt x="440" y="486"/>
                    </a:lnTo>
                    <a:lnTo>
                      <a:pt x="438" y="484"/>
                    </a:lnTo>
                    <a:lnTo>
                      <a:pt x="438" y="486"/>
                    </a:lnTo>
                    <a:lnTo>
                      <a:pt x="440" y="488"/>
                    </a:lnTo>
                    <a:lnTo>
                      <a:pt x="440" y="490"/>
                    </a:lnTo>
                    <a:lnTo>
                      <a:pt x="438" y="492"/>
                    </a:lnTo>
                    <a:lnTo>
                      <a:pt x="436" y="494"/>
                    </a:lnTo>
                    <a:lnTo>
                      <a:pt x="430" y="494"/>
                    </a:lnTo>
                    <a:lnTo>
                      <a:pt x="428" y="492"/>
                    </a:lnTo>
                    <a:lnTo>
                      <a:pt x="432" y="490"/>
                    </a:lnTo>
                    <a:lnTo>
                      <a:pt x="432" y="488"/>
                    </a:lnTo>
                    <a:lnTo>
                      <a:pt x="430" y="488"/>
                    </a:lnTo>
                    <a:lnTo>
                      <a:pt x="430" y="490"/>
                    </a:lnTo>
                    <a:lnTo>
                      <a:pt x="428" y="490"/>
                    </a:lnTo>
                    <a:lnTo>
                      <a:pt x="422" y="486"/>
                    </a:lnTo>
                    <a:lnTo>
                      <a:pt x="420" y="488"/>
                    </a:lnTo>
                    <a:lnTo>
                      <a:pt x="414" y="490"/>
                    </a:lnTo>
                    <a:lnTo>
                      <a:pt x="410" y="490"/>
                    </a:lnTo>
                    <a:lnTo>
                      <a:pt x="408" y="494"/>
                    </a:lnTo>
                    <a:lnTo>
                      <a:pt x="410" y="494"/>
                    </a:lnTo>
                    <a:lnTo>
                      <a:pt x="410" y="494"/>
                    </a:lnTo>
                    <a:lnTo>
                      <a:pt x="412" y="492"/>
                    </a:lnTo>
                    <a:lnTo>
                      <a:pt x="416" y="492"/>
                    </a:lnTo>
                    <a:lnTo>
                      <a:pt x="416" y="494"/>
                    </a:lnTo>
                    <a:lnTo>
                      <a:pt x="420" y="496"/>
                    </a:lnTo>
                    <a:lnTo>
                      <a:pt x="430" y="498"/>
                    </a:lnTo>
                    <a:lnTo>
                      <a:pt x="434" y="500"/>
                    </a:lnTo>
                    <a:lnTo>
                      <a:pt x="438" y="498"/>
                    </a:lnTo>
                    <a:lnTo>
                      <a:pt x="442" y="498"/>
                    </a:lnTo>
                    <a:lnTo>
                      <a:pt x="442" y="500"/>
                    </a:lnTo>
                    <a:lnTo>
                      <a:pt x="448" y="500"/>
                    </a:lnTo>
                    <a:lnTo>
                      <a:pt x="452" y="498"/>
                    </a:lnTo>
                    <a:lnTo>
                      <a:pt x="452" y="496"/>
                    </a:lnTo>
                    <a:lnTo>
                      <a:pt x="450" y="494"/>
                    </a:lnTo>
                    <a:lnTo>
                      <a:pt x="450" y="492"/>
                    </a:lnTo>
                    <a:lnTo>
                      <a:pt x="452" y="490"/>
                    </a:lnTo>
                    <a:lnTo>
                      <a:pt x="454" y="488"/>
                    </a:lnTo>
                    <a:lnTo>
                      <a:pt x="454" y="486"/>
                    </a:lnTo>
                    <a:lnTo>
                      <a:pt x="458" y="482"/>
                    </a:lnTo>
                    <a:lnTo>
                      <a:pt x="458" y="480"/>
                    </a:lnTo>
                    <a:lnTo>
                      <a:pt x="460" y="474"/>
                    </a:lnTo>
                    <a:lnTo>
                      <a:pt x="458" y="472"/>
                    </a:lnTo>
                    <a:lnTo>
                      <a:pt x="458" y="466"/>
                    </a:lnTo>
                    <a:lnTo>
                      <a:pt x="462" y="460"/>
                    </a:lnTo>
                    <a:lnTo>
                      <a:pt x="462" y="458"/>
                    </a:lnTo>
                    <a:lnTo>
                      <a:pt x="458" y="450"/>
                    </a:lnTo>
                    <a:lnTo>
                      <a:pt x="454" y="446"/>
                    </a:lnTo>
                    <a:lnTo>
                      <a:pt x="452" y="444"/>
                    </a:lnTo>
                    <a:lnTo>
                      <a:pt x="452" y="438"/>
                    </a:lnTo>
                    <a:lnTo>
                      <a:pt x="456" y="434"/>
                    </a:lnTo>
                    <a:lnTo>
                      <a:pt x="458" y="430"/>
                    </a:lnTo>
                    <a:lnTo>
                      <a:pt x="462" y="430"/>
                    </a:lnTo>
                    <a:lnTo>
                      <a:pt x="466" y="426"/>
                    </a:lnTo>
                    <a:lnTo>
                      <a:pt x="470" y="426"/>
                    </a:lnTo>
                    <a:lnTo>
                      <a:pt x="474" y="430"/>
                    </a:lnTo>
                    <a:lnTo>
                      <a:pt x="474" y="432"/>
                    </a:lnTo>
                    <a:lnTo>
                      <a:pt x="478" y="434"/>
                    </a:lnTo>
                    <a:lnTo>
                      <a:pt x="478" y="436"/>
                    </a:lnTo>
                    <a:lnTo>
                      <a:pt x="480" y="436"/>
                    </a:lnTo>
                    <a:lnTo>
                      <a:pt x="482" y="440"/>
                    </a:lnTo>
                    <a:lnTo>
                      <a:pt x="482" y="444"/>
                    </a:lnTo>
                    <a:lnTo>
                      <a:pt x="484" y="444"/>
                    </a:lnTo>
                    <a:lnTo>
                      <a:pt x="484" y="448"/>
                    </a:lnTo>
                    <a:lnTo>
                      <a:pt x="486" y="450"/>
                    </a:lnTo>
                    <a:lnTo>
                      <a:pt x="488" y="454"/>
                    </a:lnTo>
                    <a:lnTo>
                      <a:pt x="486" y="454"/>
                    </a:lnTo>
                    <a:lnTo>
                      <a:pt x="488" y="458"/>
                    </a:lnTo>
                    <a:lnTo>
                      <a:pt x="492" y="458"/>
                    </a:lnTo>
                    <a:lnTo>
                      <a:pt x="494" y="460"/>
                    </a:lnTo>
                    <a:lnTo>
                      <a:pt x="498" y="458"/>
                    </a:lnTo>
                    <a:lnTo>
                      <a:pt x="500" y="458"/>
                    </a:lnTo>
                    <a:lnTo>
                      <a:pt x="504" y="458"/>
                    </a:lnTo>
                    <a:lnTo>
                      <a:pt x="504" y="456"/>
                    </a:lnTo>
                    <a:lnTo>
                      <a:pt x="506" y="456"/>
                    </a:lnTo>
                    <a:lnTo>
                      <a:pt x="504" y="456"/>
                    </a:lnTo>
                    <a:lnTo>
                      <a:pt x="502" y="456"/>
                    </a:lnTo>
                    <a:lnTo>
                      <a:pt x="500" y="454"/>
                    </a:lnTo>
                    <a:lnTo>
                      <a:pt x="498" y="458"/>
                    </a:lnTo>
                    <a:lnTo>
                      <a:pt x="496" y="458"/>
                    </a:lnTo>
                    <a:lnTo>
                      <a:pt x="494" y="454"/>
                    </a:lnTo>
                    <a:lnTo>
                      <a:pt x="492" y="456"/>
                    </a:lnTo>
                    <a:lnTo>
                      <a:pt x="490" y="452"/>
                    </a:lnTo>
                    <a:lnTo>
                      <a:pt x="490" y="452"/>
                    </a:lnTo>
                    <a:lnTo>
                      <a:pt x="490" y="450"/>
                    </a:lnTo>
                    <a:lnTo>
                      <a:pt x="488" y="446"/>
                    </a:lnTo>
                    <a:lnTo>
                      <a:pt x="488" y="442"/>
                    </a:lnTo>
                    <a:lnTo>
                      <a:pt x="490" y="442"/>
                    </a:lnTo>
                    <a:lnTo>
                      <a:pt x="492" y="440"/>
                    </a:lnTo>
                    <a:lnTo>
                      <a:pt x="490" y="438"/>
                    </a:lnTo>
                    <a:lnTo>
                      <a:pt x="490" y="436"/>
                    </a:lnTo>
                    <a:lnTo>
                      <a:pt x="488" y="436"/>
                    </a:lnTo>
                    <a:lnTo>
                      <a:pt x="488" y="434"/>
                    </a:lnTo>
                    <a:lnTo>
                      <a:pt x="484" y="432"/>
                    </a:lnTo>
                    <a:lnTo>
                      <a:pt x="484" y="430"/>
                    </a:lnTo>
                    <a:lnTo>
                      <a:pt x="482" y="426"/>
                    </a:lnTo>
                    <a:lnTo>
                      <a:pt x="478" y="426"/>
                    </a:lnTo>
                    <a:lnTo>
                      <a:pt x="470" y="424"/>
                    </a:lnTo>
                    <a:lnTo>
                      <a:pt x="470" y="422"/>
                    </a:lnTo>
                    <a:lnTo>
                      <a:pt x="468" y="422"/>
                    </a:lnTo>
                    <a:lnTo>
                      <a:pt x="462" y="420"/>
                    </a:lnTo>
                    <a:lnTo>
                      <a:pt x="460" y="420"/>
                    </a:lnTo>
                    <a:lnTo>
                      <a:pt x="458" y="420"/>
                    </a:lnTo>
                    <a:lnTo>
                      <a:pt x="454" y="422"/>
                    </a:lnTo>
                    <a:lnTo>
                      <a:pt x="454" y="426"/>
                    </a:lnTo>
                    <a:lnTo>
                      <a:pt x="452" y="428"/>
                    </a:lnTo>
                    <a:lnTo>
                      <a:pt x="448" y="426"/>
                    </a:lnTo>
                    <a:lnTo>
                      <a:pt x="444" y="428"/>
                    </a:lnTo>
                    <a:lnTo>
                      <a:pt x="440" y="426"/>
                    </a:lnTo>
                    <a:lnTo>
                      <a:pt x="440" y="426"/>
                    </a:lnTo>
                    <a:lnTo>
                      <a:pt x="440" y="422"/>
                    </a:lnTo>
                    <a:lnTo>
                      <a:pt x="440" y="420"/>
                    </a:lnTo>
                    <a:lnTo>
                      <a:pt x="434" y="414"/>
                    </a:lnTo>
                    <a:lnTo>
                      <a:pt x="434" y="412"/>
                    </a:lnTo>
                    <a:lnTo>
                      <a:pt x="434" y="406"/>
                    </a:lnTo>
                    <a:lnTo>
                      <a:pt x="430" y="402"/>
                    </a:lnTo>
                    <a:lnTo>
                      <a:pt x="432" y="398"/>
                    </a:lnTo>
                    <a:lnTo>
                      <a:pt x="432" y="390"/>
                    </a:lnTo>
                    <a:lnTo>
                      <a:pt x="430" y="386"/>
                    </a:lnTo>
                    <a:lnTo>
                      <a:pt x="428" y="382"/>
                    </a:lnTo>
                    <a:lnTo>
                      <a:pt x="424" y="382"/>
                    </a:lnTo>
                    <a:lnTo>
                      <a:pt x="422" y="380"/>
                    </a:lnTo>
                    <a:lnTo>
                      <a:pt x="416" y="376"/>
                    </a:lnTo>
                    <a:lnTo>
                      <a:pt x="412" y="372"/>
                    </a:lnTo>
                    <a:lnTo>
                      <a:pt x="412" y="368"/>
                    </a:lnTo>
                    <a:lnTo>
                      <a:pt x="414" y="364"/>
                    </a:lnTo>
                    <a:lnTo>
                      <a:pt x="414" y="360"/>
                    </a:lnTo>
                    <a:lnTo>
                      <a:pt x="412" y="358"/>
                    </a:lnTo>
                    <a:lnTo>
                      <a:pt x="412" y="358"/>
                    </a:lnTo>
                    <a:lnTo>
                      <a:pt x="414" y="354"/>
                    </a:lnTo>
                    <a:lnTo>
                      <a:pt x="418" y="350"/>
                    </a:lnTo>
                    <a:lnTo>
                      <a:pt x="420" y="344"/>
                    </a:lnTo>
                    <a:lnTo>
                      <a:pt x="418" y="338"/>
                    </a:lnTo>
                    <a:lnTo>
                      <a:pt x="412" y="328"/>
                    </a:lnTo>
                    <a:lnTo>
                      <a:pt x="414" y="326"/>
                    </a:lnTo>
                    <a:lnTo>
                      <a:pt x="418" y="330"/>
                    </a:lnTo>
                    <a:lnTo>
                      <a:pt x="418" y="334"/>
                    </a:lnTo>
                    <a:lnTo>
                      <a:pt x="420" y="334"/>
                    </a:lnTo>
                    <a:lnTo>
                      <a:pt x="422" y="334"/>
                    </a:lnTo>
                    <a:lnTo>
                      <a:pt x="422" y="338"/>
                    </a:lnTo>
                    <a:lnTo>
                      <a:pt x="424" y="340"/>
                    </a:lnTo>
                    <a:lnTo>
                      <a:pt x="424" y="346"/>
                    </a:lnTo>
                    <a:lnTo>
                      <a:pt x="426" y="350"/>
                    </a:lnTo>
                    <a:lnTo>
                      <a:pt x="424" y="354"/>
                    </a:lnTo>
                    <a:lnTo>
                      <a:pt x="426" y="356"/>
                    </a:lnTo>
                    <a:lnTo>
                      <a:pt x="430" y="360"/>
                    </a:lnTo>
                    <a:lnTo>
                      <a:pt x="430" y="362"/>
                    </a:lnTo>
                    <a:lnTo>
                      <a:pt x="432" y="362"/>
                    </a:lnTo>
                    <a:lnTo>
                      <a:pt x="432" y="364"/>
                    </a:lnTo>
                    <a:lnTo>
                      <a:pt x="430" y="366"/>
                    </a:lnTo>
                    <a:lnTo>
                      <a:pt x="430" y="368"/>
                    </a:lnTo>
                    <a:lnTo>
                      <a:pt x="434" y="368"/>
                    </a:lnTo>
                    <a:lnTo>
                      <a:pt x="438" y="370"/>
                    </a:lnTo>
                    <a:lnTo>
                      <a:pt x="442" y="370"/>
                    </a:lnTo>
                    <a:lnTo>
                      <a:pt x="444" y="368"/>
                    </a:lnTo>
                    <a:lnTo>
                      <a:pt x="446" y="370"/>
                    </a:lnTo>
                    <a:lnTo>
                      <a:pt x="448" y="372"/>
                    </a:lnTo>
                    <a:lnTo>
                      <a:pt x="450" y="370"/>
                    </a:lnTo>
                    <a:lnTo>
                      <a:pt x="452" y="368"/>
                    </a:lnTo>
                    <a:lnTo>
                      <a:pt x="454" y="368"/>
                    </a:lnTo>
                    <a:lnTo>
                      <a:pt x="456" y="368"/>
                    </a:lnTo>
                    <a:lnTo>
                      <a:pt x="460" y="372"/>
                    </a:lnTo>
                    <a:lnTo>
                      <a:pt x="462" y="372"/>
                    </a:lnTo>
                    <a:lnTo>
                      <a:pt x="466" y="374"/>
                    </a:lnTo>
                    <a:lnTo>
                      <a:pt x="470" y="374"/>
                    </a:lnTo>
                    <a:lnTo>
                      <a:pt x="472" y="372"/>
                    </a:lnTo>
                    <a:lnTo>
                      <a:pt x="470" y="372"/>
                    </a:lnTo>
                    <a:lnTo>
                      <a:pt x="466" y="372"/>
                    </a:lnTo>
                    <a:lnTo>
                      <a:pt x="464" y="370"/>
                    </a:lnTo>
                    <a:lnTo>
                      <a:pt x="464" y="368"/>
                    </a:lnTo>
                    <a:lnTo>
                      <a:pt x="462" y="366"/>
                    </a:lnTo>
                    <a:lnTo>
                      <a:pt x="458" y="366"/>
                    </a:lnTo>
                    <a:lnTo>
                      <a:pt x="456" y="364"/>
                    </a:lnTo>
                    <a:lnTo>
                      <a:pt x="456" y="364"/>
                    </a:lnTo>
                    <a:lnTo>
                      <a:pt x="454" y="366"/>
                    </a:lnTo>
                    <a:lnTo>
                      <a:pt x="448" y="364"/>
                    </a:lnTo>
                    <a:lnTo>
                      <a:pt x="446" y="362"/>
                    </a:lnTo>
                    <a:lnTo>
                      <a:pt x="442" y="362"/>
                    </a:lnTo>
                    <a:lnTo>
                      <a:pt x="438" y="358"/>
                    </a:lnTo>
                    <a:lnTo>
                      <a:pt x="436" y="356"/>
                    </a:lnTo>
                    <a:lnTo>
                      <a:pt x="436" y="356"/>
                    </a:lnTo>
                    <a:lnTo>
                      <a:pt x="432" y="350"/>
                    </a:lnTo>
                    <a:lnTo>
                      <a:pt x="434" y="350"/>
                    </a:lnTo>
                    <a:lnTo>
                      <a:pt x="434" y="348"/>
                    </a:lnTo>
                    <a:lnTo>
                      <a:pt x="438" y="346"/>
                    </a:lnTo>
                    <a:lnTo>
                      <a:pt x="440" y="346"/>
                    </a:lnTo>
                    <a:lnTo>
                      <a:pt x="442" y="350"/>
                    </a:lnTo>
                    <a:lnTo>
                      <a:pt x="448" y="352"/>
                    </a:lnTo>
                    <a:lnTo>
                      <a:pt x="452" y="350"/>
                    </a:lnTo>
                    <a:lnTo>
                      <a:pt x="454" y="346"/>
                    </a:lnTo>
                    <a:lnTo>
                      <a:pt x="452" y="342"/>
                    </a:lnTo>
                    <a:lnTo>
                      <a:pt x="448" y="340"/>
                    </a:lnTo>
                    <a:lnTo>
                      <a:pt x="444" y="342"/>
                    </a:lnTo>
                    <a:lnTo>
                      <a:pt x="442" y="340"/>
                    </a:lnTo>
                    <a:lnTo>
                      <a:pt x="442" y="340"/>
                    </a:lnTo>
                    <a:lnTo>
                      <a:pt x="444" y="340"/>
                    </a:lnTo>
                    <a:lnTo>
                      <a:pt x="446" y="340"/>
                    </a:lnTo>
                    <a:lnTo>
                      <a:pt x="446" y="336"/>
                    </a:lnTo>
                    <a:lnTo>
                      <a:pt x="448" y="332"/>
                    </a:lnTo>
                    <a:lnTo>
                      <a:pt x="452" y="330"/>
                    </a:lnTo>
                    <a:lnTo>
                      <a:pt x="454" y="332"/>
                    </a:lnTo>
                    <a:lnTo>
                      <a:pt x="462" y="332"/>
                    </a:lnTo>
                    <a:lnTo>
                      <a:pt x="466" y="334"/>
                    </a:lnTo>
                    <a:lnTo>
                      <a:pt x="468" y="336"/>
                    </a:lnTo>
                    <a:lnTo>
                      <a:pt x="476" y="338"/>
                    </a:lnTo>
                    <a:lnTo>
                      <a:pt x="476" y="340"/>
                    </a:lnTo>
                    <a:lnTo>
                      <a:pt x="478" y="342"/>
                    </a:lnTo>
                    <a:lnTo>
                      <a:pt x="484" y="346"/>
                    </a:lnTo>
                    <a:lnTo>
                      <a:pt x="488" y="348"/>
                    </a:lnTo>
                    <a:lnTo>
                      <a:pt x="494" y="346"/>
                    </a:lnTo>
                    <a:lnTo>
                      <a:pt x="500" y="342"/>
                    </a:lnTo>
                    <a:lnTo>
                      <a:pt x="502" y="344"/>
                    </a:lnTo>
                    <a:lnTo>
                      <a:pt x="502" y="344"/>
                    </a:lnTo>
                    <a:lnTo>
                      <a:pt x="506" y="344"/>
                    </a:lnTo>
                    <a:lnTo>
                      <a:pt x="504" y="348"/>
                    </a:lnTo>
                    <a:lnTo>
                      <a:pt x="506" y="352"/>
                    </a:lnTo>
                    <a:lnTo>
                      <a:pt x="506" y="354"/>
                    </a:lnTo>
                    <a:lnTo>
                      <a:pt x="502" y="356"/>
                    </a:lnTo>
                    <a:lnTo>
                      <a:pt x="502" y="358"/>
                    </a:lnTo>
                    <a:lnTo>
                      <a:pt x="502" y="362"/>
                    </a:lnTo>
                    <a:lnTo>
                      <a:pt x="502" y="366"/>
                    </a:lnTo>
                    <a:lnTo>
                      <a:pt x="506" y="368"/>
                    </a:lnTo>
                    <a:lnTo>
                      <a:pt x="506" y="372"/>
                    </a:lnTo>
                    <a:lnTo>
                      <a:pt x="506" y="374"/>
                    </a:lnTo>
                    <a:lnTo>
                      <a:pt x="506" y="382"/>
                    </a:lnTo>
                    <a:lnTo>
                      <a:pt x="508" y="382"/>
                    </a:lnTo>
                    <a:lnTo>
                      <a:pt x="508" y="378"/>
                    </a:lnTo>
                    <a:lnTo>
                      <a:pt x="508" y="376"/>
                    </a:lnTo>
                    <a:lnTo>
                      <a:pt x="510" y="376"/>
                    </a:lnTo>
                    <a:lnTo>
                      <a:pt x="510" y="372"/>
                    </a:lnTo>
                    <a:lnTo>
                      <a:pt x="512" y="372"/>
                    </a:lnTo>
                    <a:lnTo>
                      <a:pt x="512" y="368"/>
                    </a:lnTo>
                    <a:lnTo>
                      <a:pt x="514" y="368"/>
                    </a:lnTo>
                    <a:lnTo>
                      <a:pt x="516" y="374"/>
                    </a:lnTo>
                    <a:lnTo>
                      <a:pt x="516" y="378"/>
                    </a:lnTo>
                    <a:lnTo>
                      <a:pt x="518" y="380"/>
                    </a:lnTo>
                    <a:lnTo>
                      <a:pt x="516" y="382"/>
                    </a:lnTo>
                    <a:lnTo>
                      <a:pt x="516" y="384"/>
                    </a:lnTo>
                    <a:lnTo>
                      <a:pt x="514" y="386"/>
                    </a:lnTo>
                    <a:lnTo>
                      <a:pt x="518" y="388"/>
                    </a:lnTo>
                    <a:lnTo>
                      <a:pt x="522" y="388"/>
                    </a:lnTo>
                    <a:lnTo>
                      <a:pt x="526" y="390"/>
                    </a:lnTo>
                    <a:lnTo>
                      <a:pt x="528" y="392"/>
                    </a:lnTo>
                    <a:lnTo>
                      <a:pt x="528" y="396"/>
                    </a:lnTo>
                    <a:lnTo>
                      <a:pt x="532" y="396"/>
                    </a:lnTo>
                    <a:lnTo>
                      <a:pt x="536" y="396"/>
                    </a:lnTo>
                    <a:lnTo>
                      <a:pt x="540" y="402"/>
                    </a:lnTo>
                    <a:lnTo>
                      <a:pt x="540" y="400"/>
                    </a:lnTo>
                    <a:lnTo>
                      <a:pt x="540" y="396"/>
                    </a:lnTo>
                    <a:lnTo>
                      <a:pt x="544" y="394"/>
                    </a:lnTo>
                    <a:lnTo>
                      <a:pt x="548" y="394"/>
                    </a:lnTo>
                    <a:lnTo>
                      <a:pt x="552" y="398"/>
                    </a:lnTo>
                    <a:lnTo>
                      <a:pt x="556" y="398"/>
                    </a:lnTo>
                    <a:lnTo>
                      <a:pt x="558" y="400"/>
                    </a:lnTo>
                    <a:lnTo>
                      <a:pt x="560" y="404"/>
                    </a:lnTo>
                    <a:lnTo>
                      <a:pt x="560" y="400"/>
                    </a:lnTo>
                    <a:lnTo>
                      <a:pt x="558" y="396"/>
                    </a:lnTo>
                    <a:lnTo>
                      <a:pt x="554" y="396"/>
                    </a:lnTo>
                    <a:lnTo>
                      <a:pt x="552" y="396"/>
                    </a:lnTo>
                    <a:lnTo>
                      <a:pt x="548" y="392"/>
                    </a:lnTo>
                    <a:lnTo>
                      <a:pt x="544" y="392"/>
                    </a:lnTo>
                    <a:lnTo>
                      <a:pt x="540" y="396"/>
                    </a:lnTo>
                    <a:lnTo>
                      <a:pt x="538" y="396"/>
                    </a:lnTo>
                    <a:lnTo>
                      <a:pt x="536" y="396"/>
                    </a:lnTo>
                    <a:lnTo>
                      <a:pt x="532" y="394"/>
                    </a:lnTo>
                    <a:lnTo>
                      <a:pt x="528" y="390"/>
                    </a:lnTo>
                    <a:lnTo>
                      <a:pt x="526" y="388"/>
                    </a:lnTo>
                    <a:lnTo>
                      <a:pt x="522" y="386"/>
                    </a:lnTo>
                    <a:lnTo>
                      <a:pt x="520" y="382"/>
                    </a:lnTo>
                    <a:lnTo>
                      <a:pt x="520" y="384"/>
                    </a:lnTo>
                    <a:lnTo>
                      <a:pt x="522" y="384"/>
                    </a:lnTo>
                    <a:lnTo>
                      <a:pt x="526" y="378"/>
                    </a:lnTo>
                    <a:lnTo>
                      <a:pt x="524" y="376"/>
                    </a:lnTo>
                    <a:lnTo>
                      <a:pt x="520" y="372"/>
                    </a:lnTo>
                    <a:lnTo>
                      <a:pt x="520" y="368"/>
                    </a:lnTo>
                    <a:lnTo>
                      <a:pt x="516" y="362"/>
                    </a:lnTo>
                    <a:lnTo>
                      <a:pt x="512" y="360"/>
                    </a:lnTo>
                    <a:lnTo>
                      <a:pt x="510" y="356"/>
                    </a:lnTo>
                    <a:lnTo>
                      <a:pt x="512" y="354"/>
                    </a:lnTo>
                    <a:lnTo>
                      <a:pt x="510" y="350"/>
                    </a:lnTo>
                    <a:lnTo>
                      <a:pt x="510" y="344"/>
                    </a:lnTo>
                    <a:lnTo>
                      <a:pt x="506" y="342"/>
                    </a:lnTo>
                    <a:lnTo>
                      <a:pt x="506" y="342"/>
                    </a:lnTo>
                    <a:lnTo>
                      <a:pt x="502" y="340"/>
                    </a:lnTo>
                    <a:lnTo>
                      <a:pt x="494" y="338"/>
                    </a:lnTo>
                    <a:lnTo>
                      <a:pt x="492" y="336"/>
                    </a:lnTo>
                    <a:lnTo>
                      <a:pt x="490" y="334"/>
                    </a:lnTo>
                    <a:lnTo>
                      <a:pt x="490" y="330"/>
                    </a:lnTo>
                    <a:lnTo>
                      <a:pt x="488" y="328"/>
                    </a:lnTo>
                    <a:lnTo>
                      <a:pt x="488" y="326"/>
                    </a:lnTo>
                    <a:lnTo>
                      <a:pt x="484" y="328"/>
                    </a:lnTo>
                    <a:lnTo>
                      <a:pt x="476" y="328"/>
                    </a:lnTo>
                    <a:lnTo>
                      <a:pt x="474" y="328"/>
                    </a:lnTo>
                    <a:lnTo>
                      <a:pt x="470" y="326"/>
                    </a:lnTo>
                    <a:lnTo>
                      <a:pt x="470" y="322"/>
                    </a:lnTo>
                    <a:lnTo>
                      <a:pt x="468" y="322"/>
                    </a:lnTo>
                    <a:lnTo>
                      <a:pt x="468" y="320"/>
                    </a:lnTo>
                    <a:lnTo>
                      <a:pt x="468" y="316"/>
                    </a:lnTo>
                    <a:lnTo>
                      <a:pt x="464" y="310"/>
                    </a:lnTo>
                    <a:lnTo>
                      <a:pt x="460" y="308"/>
                    </a:lnTo>
                    <a:lnTo>
                      <a:pt x="462" y="306"/>
                    </a:lnTo>
                    <a:lnTo>
                      <a:pt x="460" y="304"/>
                    </a:lnTo>
                    <a:lnTo>
                      <a:pt x="458" y="304"/>
                    </a:lnTo>
                    <a:lnTo>
                      <a:pt x="458" y="302"/>
                    </a:lnTo>
                    <a:lnTo>
                      <a:pt x="458" y="300"/>
                    </a:lnTo>
                    <a:lnTo>
                      <a:pt x="458" y="298"/>
                    </a:lnTo>
                    <a:lnTo>
                      <a:pt x="456" y="296"/>
                    </a:lnTo>
                    <a:lnTo>
                      <a:pt x="456" y="294"/>
                    </a:lnTo>
                    <a:lnTo>
                      <a:pt x="460" y="294"/>
                    </a:lnTo>
                    <a:lnTo>
                      <a:pt x="464" y="290"/>
                    </a:lnTo>
                    <a:lnTo>
                      <a:pt x="466" y="290"/>
                    </a:lnTo>
                    <a:lnTo>
                      <a:pt x="474" y="290"/>
                    </a:lnTo>
                    <a:lnTo>
                      <a:pt x="482" y="286"/>
                    </a:lnTo>
                    <a:lnTo>
                      <a:pt x="486" y="282"/>
                    </a:lnTo>
                    <a:lnTo>
                      <a:pt x="490" y="282"/>
                    </a:lnTo>
                    <a:lnTo>
                      <a:pt x="492" y="282"/>
                    </a:lnTo>
                    <a:lnTo>
                      <a:pt x="494" y="282"/>
                    </a:lnTo>
                    <a:lnTo>
                      <a:pt x="496" y="278"/>
                    </a:lnTo>
                    <a:lnTo>
                      <a:pt x="500" y="278"/>
                    </a:lnTo>
                    <a:lnTo>
                      <a:pt x="508" y="274"/>
                    </a:lnTo>
                    <a:lnTo>
                      <a:pt x="510" y="274"/>
                    </a:lnTo>
                    <a:lnTo>
                      <a:pt x="508" y="278"/>
                    </a:lnTo>
                    <a:lnTo>
                      <a:pt x="508" y="278"/>
                    </a:lnTo>
                    <a:lnTo>
                      <a:pt x="506" y="280"/>
                    </a:lnTo>
                    <a:lnTo>
                      <a:pt x="504" y="284"/>
                    </a:lnTo>
                    <a:lnTo>
                      <a:pt x="504" y="288"/>
                    </a:lnTo>
                    <a:lnTo>
                      <a:pt x="510" y="292"/>
                    </a:lnTo>
                    <a:lnTo>
                      <a:pt x="514" y="292"/>
                    </a:lnTo>
                    <a:lnTo>
                      <a:pt x="512" y="290"/>
                    </a:lnTo>
                    <a:lnTo>
                      <a:pt x="508" y="286"/>
                    </a:lnTo>
                    <a:lnTo>
                      <a:pt x="506" y="284"/>
                    </a:lnTo>
                    <a:lnTo>
                      <a:pt x="510" y="282"/>
                    </a:lnTo>
                    <a:lnTo>
                      <a:pt x="514" y="278"/>
                    </a:lnTo>
                    <a:lnTo>
                      <a:pt x="516" y="274"/>
                    </a:lnTo>
                    <a:lnTo>
                      <a:pt x="514" y="270"/>
                    </a:lnTo>
                    <a:lnTo>
                      <a:pt x="512" y="270"/>
                    </a:lnTo>
                    <a:lnTo>
                      <a:pt x="508" y="268"/>
                    </a:lnTo>
                    <a:lnTo>
                      <a:pt x="508" y="266"/>
                    </a:lnTo>
                    <a:lnTo>
                      <a:pt x="504" y="266"/>
                    </a:lnTo>
                    <a:lnTo>
                      <a:pt x="504" y="268"/>
                    </a:lnTo>
                    <a:lnTo>
                      <a:pt x="502" y="266"/>
                    </a:lnTo>
                    <a:lnTo>
                      <a:pt x="500" y="264"/>
                    </a:lnTo>
                    <a:lnTo>
                      <a:pt x="496" y="264"/>
                    </a:lnTo>
                    <a:lnTo>
                      <a:pt x="494" y="264"/>
                    </a:lnTo>
                    <a:lnTo>
                      <a:pt x="492" y="260"/>
                    </a:lnTo>
                    <a:lnTo>
                      <a:pt x="492" y="260"/>
                    </a:lnTo>
                    <a:lnTo>
                      <a:pt x="494" y="258"/>
                    </a:lnTo>
                    <a:lnTo>
                      <a:pt x="494" y="258"/>
                    </a:lnTo>
                    <a:lnTo>
                      <a:pt x="498" y="260"/>
                    </a:lnTo>
                    <a:lnTo>
                      <a:pt x="500" y="260"/>
                    </a:lnTo>
                    <a:lnTo>
                      <a:pt x="502" y="258"/>
                    </a:lnTo>
                    <a:lnTo>
                      <a:pt x="502" y="256"/>
                    </a:lnTo>
                    <a:lnTo>
                      <a:pt x="500" y="258"/>
                    </a:lnTo>
                    <a:lnTo>
                      <a:pt x="498" y="258"/>
                    </a:lnTo>
                    <a:lnTo>
                      <a:pt x="496" y="256"/>
                    </a:lnTo>
                    <a:lnTo>
                      <a:pt x="494" y="254"/>
                    </a:lnTo>
                    <a:lnTo>
                      <a:pt x="492" y="254"/>
                    </a:lnTo>
                    <a:lnTo>
                      <a:pt x="488" y="252"/>
                    </a:lnTo>
                    <a:lnTo>
                      <a:pt x="486" y="254"/>
                    </a:lnTo>
                    <a:lnTo>
                      <a:pt x="484" y="250"/>
                    </a:lnTo>
                    <a:lnTo>
                      <a:pt x="486" y="250"/>
                    </a:lnTo>
                    <a:lnTo>
                      <a:pt x="486" y="246"/>
                    </a:lnTo>
                    <a:lnTo>
                      <a:pt x="484" y="246"/>
                    </a:lnTo>
                    <a:lnTo>
                      <a:pt x="484" y="244"/>
                    </a:lnTo>
                    <a:lnTo>
                      <a:pt x="486" y="244"/>
                    </a:lnTo>
                    <a:lnTo>
                      <a:pt x="488" y="248"/>
                    </a:lnTo>
                    <a:lnTo>
                      <a:pt x="492" y="248"/>
                    </a:lnTo>
                    <a:lnTo>
                      <a:pt x="494" y="252"/>
                    </a:lnTo>
                    <a:lnTo>
                      <a:pt x="494" y="250"/>
                    </a:lnTo>
                    <a:lnTo>
                      <a:pt x="494" y="248"/>
                    </a:lnTo>
                    <a:lnTo>
                      <a:pt x="496" y="246"/>
                    </a:lnTo>
                    <a:lnTo>
                      <a:pt x="496" y="242"/>
                    </a:lnTo>
                    <a:lnTo>
                      <a:pt x="494" y="240"/>
                    </a:lnTo>
                    <a:lnTo>
                      <a:pt x="496" y="238"/>
                    </a:lnTo>
                    <a:lnTo>
                      <a:pt x="498" y="238"/>
                    </a:lnTo>
                    <a:lnTo>
                      <a:pt x="498" y="236"/>
                    </a:lnTo>
                    <a:lnTo>
                      <a:pt x="492" y="236"/>
                    </a:lnTo>
                    <a:lnTo>
                      <a:pt x="492" y="238"/>
                    </a:lnTo>
                    <a:lnTo>
                      <a:pt x="490" y="238"/>
                    </a:lnTo>
                    <a:lnTo>
                      <a:pt x="490" y="236"/>
                    </a:lnTo>
                    <a:lnTo>
                      <a:pt x="492" y="234"/>
                    </a:lnTo>
                    <a:lnTo>
                      <a:pt x="496" y="232"/>
                    </a:lnTo>
                    <a:lnTo>
                      <a:pt x="500" y="232"/>
                    </a:lnTo>
                    <a:lnTo>
                      <a:pt x="500" y="230"/>
                    </a:lnTo>
                    <a:lnTo>
                      <a:pt x="502" y="226"/>
                    </a:lnTo>
                    <a:lnTo>
                      <a:pt x="502" y="224"/>
                    </a:lnTo>
                    <a:lnTo>
                      <a:pt x="502" y="224"/>
                    </a:lnTo>
                    <a:lnTo>
                      <a:pt x="502" y="222"/>
                    </a:lnTo>
                    <a:lnTo>
                      <a:pt x="504" y="220"/>
                    </a:lnTo>
                    <a:lnTo>
                      <a:pt x="506" y="220"/>
                    </a:lnTo>
                    <a:lnTo>
                      <a:pt x="506" y="220"/>
                    </a:lnTo>
                    <a:lnTo>
                      <a:pt x="508" y="220"/>
                    </a:lnTo>
                    <a:lnTo>
                      <a:pt x="508" y="218"/>
                    </a:lnTo>
                    <a:lnTo>
                      <a:pt x="510" y="218"/>
                    </a:lnTo>
                    <a:lnTo>
                      <a:pt x="508" y="216"/>
                    </a:lnTo>
                    <a:lnTo>
                      <a:pt x="510" y="214"/>
                    </a:lnTo>
                    <a:lnTo>
                      <a:pt x="512" y="214"/>
                    </a:lnTo>
                    <a:lnTo>
                      <a:pt x="514" y="212"/>
                    </a:lnTo>
                    <a:lnTo>
                      <a:pt x="514" y="210"/>
                    </a:lnTo>
                    <a:lnTo>
                      <a:pt x="516" y="210"/>
                    </a:lnTo>
                    <a:lnTo>
                      <a:pt x="518" y="210"/>
                    </a:lnTo>
                    <a:lnTo>
                      <a:pt x="522" y="210"/>
                    </a:lnTo>
                    <a:lnTo>
                      <a:pt x="520" y="208"/>
                    </a:lnTo>
                    <a:lnTo>
                      <a:pt x="522" y="206"/>
                    </a:lnTo>
                    <a:lnTo>
                      <a:pt x="526" y="206"/>
                    </a:lnTo>
                    <a:lnTo>
                      <a:pt x="530" y="204"/>
                    </a:lnTo>
                    <a:lnTo>
                      <a:pt x="532" y="202"/>
                    </a:lnTo>
                    <a:lnTo>
                      <a:pt x="538" y="198"/>
                    </a:lnTo>
                    <a:lnTo>
                      <a:pt x="538" y="196"/>
                    </a:lnTo>
                    <a:lnTo>
                      <a:pt x="538" y="196"/>
                    </a:lnTo>
                    <a:lnTo>
                      <a:pt x="534" y="198"/>
                    </a:lnTo>
                    <a:lnTo>
                      <a:pt x="532" y="196"/>
                    </a:lnTo>
                    <a:lnTo>
                      <a:pt x="528" y="200"/>
                    </a:lnTo>
                    <a:lnTo>
                      <a:pt x="526" y="198"/>
                    </a:lnTo>
                    <a:lnTo>
                      <a:pt x="528" y="192"/>
                    </a:lnTo>
                    <a:lnTo>
                      <a:pt x="528" y="192"/>
                    </a:lnTo>
                    <a:lnTo>
                      <a:pt x="530" y="190"/>
                    </a:lnTo>
                    <a:lnTo>
                      <a:pt x="530" y="190"/>
                    </a:lnTo>
                    <a:lnTo>
                      <a:pt x="532" y="192"/>
                    </a:lnTo>
                    <a:lnTo>
                      <a:pt x="532" y="192"/>
                    </a:lnTo>
                    <a:lnTo>
                      <a:pt x="534" y="190"/>
                    </a:lnTo>
                    <a:lnTo>
                      <a:pt x="530" y="188"/>
                    </a:lnTo>
                    <a:lnTo>
                      <a:pt x="534" y="188"/>
                    </a:lnTo>
                    <a:lnTo>
                      <a:pt x="536" y="188"/>
                    </a:lnTo>
                    <a:lnTo>
                      <a:pt x="538" y="188"/>
                    </a:lnTo>
                    <a:lnTo>
                      <a:pt x="542" y="186"/>
                    </a:lnTo>
                    <a:lnTo>
                      <a:pt x="544" y="188"/>
                    </a:lnTo>
                    <a:lnTo>
                      <a:pt x="550" y="184"/>
                    </a:lnTo>
                    <a:lnTo>
                      <a:pt x="554" y="186"/>
                    </a:lnTo>
                    <a:lnTo>
                      <a:pt x="554" y="188"/>
                    </a:lnTo>
                    <a:lnTo>
                      <a:pt x="552" y="192"/>
                    </a:lnTo>
                    <a:lnTo>
                      <a:pt x="552" y="194"/>
                    </a:lnTo>
                    <a:lnTo>
                      <a:pt x="554" y="196"/>
                    </a:lnTo>
                    <a:lnTo>
                      <a:pt x="556" y="192"/>
                    </a:lnTo>
                    <a:lnTo>
                      <a:pt x="558" y="188"/>
                    </a:lnTo>
                    <a:lnTo>
                      <a:pt x="558" y="186"/>
                    </a:lnTo>
                    <a:lnTo>
                      <a:pt x="558" y="186"/>
                    </a:lnTo>
                    <a:lnTo>
                      <a:pt x="560" y="188"/>
                    </a:lnTo>
                    <a:lnTo>
                      <a:pt x="560" y="192"/>
                    </a:lnTo>
                    <a:lnTo>
                      <a:pt x="562" y="192"/>
                    </a:lnTo>
                    <a:lnTo>
                      <a:pt x="564" y="188"/>
                    </a:lnTo>
                    <a:lnTo>
                      <a:pt x="562" y="186"/>
                    </a:lnTo>
                    <a:lnTo>
                      <a:pt x="564" y="184"/>
                    </a:lnTo>
                    <a:lnTo>
                      <a:pt x="566" y="186"/>
                    </a:lnTo>
                    <a:lnTo>
                      <a:pt x="566" y="188"/>
                    </a:lnTo>
                    <a:lnTo>
                      <a:pt x="568" y="186"/>
                    </a:lnTo>
                    <a:lnTo>
                      <a:pt x="570" y="184"/>
                    </a:lnTo>
                    <a:lnTo>
                      <a:pt x="568" y="182"/>
                    </a:lnTo>
                    <a:lnTo>
                      <a:pt x="570" y="182"/>
                    </a:lnTo>
                    <a:lnTo>
                      <a:pt x="572" y="180"/>
                    </a:lnTo>
                    <a:lnTo>
                      <a:pt x="570" y="180"/>
                    </a:lnTo>
                    <a:lnTo>
                      <a:pt x="572" y="176"/>
                    </a:lnTo>
                    <a:lnTo>
                      <a:pt x="576" y="176"/>
                    </a:lnTo>
                    <a:lnTo>
                      <a:pt x="578" y="174"/>
                    </a:lnTo>
                    <a:lnTo>
                      <a:pt x="580" y="176"/>
                    </a:lnTo>
                    <a:lnTo>
                      <a:pt x="580" y="178"/>
                    </a:lnTo>
                    <a:lnTo>
                      <a:pt x="580" y="178"/>
                    </a:lnTo>
                    <a:lnTo>
                      <a:pt x="584" y="178"/>
                    </a:lnTo>
                    <a:lnTo>
                      <a:pt x="584" y="182"/>
                    </a:lnTo>
                    <a:lnTo>
                      <a:pt x="586" y="182"/>
                    </a:lnTo>
                    <a:lnTo>
                      <a:pt x="584" y="188"/>
                    </a:lnTo>
                    <a:lnTo>
                      <a:pt x="586" y="188"/>
                    </a:lnTo>
                    <a:lnTo>
                      <a:pt x="588" y="182"/>
                    </a:lnTo>
                    <a:lnTo>
                      <a:pt x="586" y="176"/>
                    </a:lnTo>
                    <a:lnTo>
                      <a:pt x="582" y="174"/>
                    </a:lnTo>
                    <a:lnTo>
                      <a:pt x="582" y="172"/>
                    </a:lnTo>
                    <a:lnTo>
                      <a:pt x="578" y="174"/>
                    </a:lnTo>
                    <a:lnTo>
                      <a:pt x="576" y="172"/>
                    </a:lnTo>
                    <a:lnTo>
                      <a:pt x="574" y="174"/>
                    </a:lnTo>
                    <a:lnTo>
                      <a:pt x="574" y="170"/>
                    </a:lnTo>
                    <a:lnTo>
                      <a:pt x="570" y="170"/>
                    </a:lnTo>
                    <a:lnTo>
                      <a:pt x="570" y="168"/>
                    </a:lnTo>
                    <a:lnTo>
                      <a:pt x="572" y="166"/>
                    </a:lnTo>
                    <a:lnTo>
                      <a:pt x="576" y="166"/>
                    </a:lnTo>
                    <a:lnTo>
                      <a:pt x="578" y="166"/>
                    </a:lnTo>
                    <a:lnTo>
                      <a:pt x="582" y="166"/>
                    </a:lnTo>
                    <a:lnTo>
                      <a:pt x="584" y="166"/>
                    </a:lnTo>
                    <a:lnTo>
                      <a:pt x="586" y="164"/>
                    </a:lnTo>
                    <a:lnTo>
                      <a:pt x="588" y="166"/>
                    </a:lnTo>
                    <a:lnTo>
                      <a:pt x="594" y="164"/>
                    </a:lnTo>
                    <a:lnTo>
                      <a:pt x="596" y="166"/>
                    </a:lnTo>
                    <a:lnTo>
                      <a:pt x="598" y="164"/>
                    </a:lnTo>
                    <a:lnTo>
                      <a:pt x="600" y="166"/>
                    </a:lnTo>
                    <a:lnTo>
                      <a:pt x="602" y="164"/>
                    </a:lnTo>
                    <a:lnTo>
                      <a:pt x="602" y="162"/>
                    </a:lnTo>
                    <a:lnTo>
                      <a:pt x="598" y="162"/>
                    </a:lnTo>
                    <a:lnTo>
                      <a:pt x="594" y="160"/>
                    </a:lnTo>
                    <a:lnTo>
                      <a:pt x="590" y="162"/>
                    </a:lnTo>
                    <a:lnTo>
                      <a:pt x="586" y="162"/>
                    </a:lnTo>
                    <a:lnTo>
                      <a:pt x="586" y="160"/>
                    </a:lnTo>
                    <a:lnTo>
                      <a:pt x="584" y="156"/>
                    </a:lnTo>
                    <a:lnTo>
                      <a:pt x="588" y="154"/>
                    </a:lnTo>
                    <a:lnTo>
                      <a:pt x="584" y="154"/>
                    </a:lnTo>
                    <a:lnTo>
                      <a:pt x="582" y="150"/>
                    </a:lnTo>
                    <a:lnTo>
                      <a:pt x="580" y="150"/>
                    </a:lnTo>
                    <a:lnTo>
                      <a:pt x="578" y="146"/>
                    </a:lnTo>
                    <a:lnTo>
                      <a:pt x="576" y="144"/>
                    </a:lnTo>
                    <a:lnTo>
                      <a:pt x="580" y="144"/>
                    </a:lnTo>
                    <a:lnTo>
                      <a:pt x="580" y="140"/>
                    </a:lnTo>
                    <a:lnTo>
                      <a:pt x="576" y="138"/>
                    </a:lnTo>
                    <a:lnTo>
                      <a:pt x="576" y="126"/>
                    </a:lnTo>
                    <a:lnTo>
                      <a:pt x="580" y="124"/>
                    </a:lnTo>
                    <a:lnTo>
                      <a:pt x="578" y="120"/>
                    </a:lnTo>
                    <a:lnTo>
                      <a:pt x="580" y="118"/>
                    </a:lnTo>
                    <a:lnTo>
                      <a:pt x="582" y="114"/>
                    </a:lnTo>
                    <a:lnTo>
                      <a:pt x="580" y="112"/>
                    </a:lnTo>
                    <a:lnTo>
                      <a:pt x="582" y="112"/>
                    </a:lnTo>
                    <a:lnTo>
                      <a:pt x="582" y="110"/>
                    </a:lnTo>
                    <a:lnTo>
                      <a:pt x="586" y="106"/>
                    </a:lnTo>
                    <a:lnTo>
                      <a:pt x="588" y="106"/>
                    </a:lnTo>
                    <a:lnTo>
                      <a:pt x="590" y="110"/>
                    </a:lnTo>
                    <a:lnTo>
                      <a:pt x="592" y="108"/>
                    </a:lnTo>
                    <a:lnTo>
                      <a:pt x="596" y="108"/>
                    </a:lnTo>
                    <a:lnTo>
                      <a:pt x="596" y="112"/>
                    </a:lnTo>
                    <a:lnTo>
                      <a:pt x="600" y="112"/>
                    </a:lnTo>
                    <a:lnTo>
                      <a:pt x="602" y="108"/>
                    </a:lnTo>
                    <a:lnTo>
                      <a:pt x="604" y="110"/>
                    </a:lnTo>
                    <a:lnTo>
                      <a:pt x="604" y="112"/>
                    </a:lnTo>
                    <a:lnTo>
                      <a:pt x="606" y="114"/>
                    </a:lnTo>
                    <a:lnTo>
                      <a:pt x="610" y="114"/>
                    </a:lnTo>
                    <a:lnTo>
                      <a:pt x="610" y="116"/>
                    </a:lnTo>
                    <a:lnTo>
                      <a:pt x="606" y="118"/>
                    </a:lnTo>
                    <a:lnTo>
                      <a:pt x="606" y="118"/>
                    </a:lnTo>
                    <a:lnTo>
                      <a:pt x="606" y="120"/>
                    </a:lnTo>
                    <a:lnTo>
                      <a:pt x="606" y="124"/>
                    </a:lnTo>
                    <a:lnTo>
                      <a:pt x="604" y="128"/>
                    </a:lnTo>
                    <a:lnTo>
                      <a:pt x="602" y="128"/>
                    </a:lnTo>
                    <a:lnTo>
                      <a:pt x="600" y="132"/>
                    </a:lnTo>
                    <a:lnTo>
                      <a:pt x="602" y="132"/>
                    </a:lnTo>
                    <a:lnTo>
                      <a:pt x="606" y="130"/>
                    </a:lnTo>
                    <a:lnTo>
                      <a:pt x="610" y="124"/>
                    </a:lnTo>
                    <a:lnTo>
                      <a:pt x="612" y="124"/>
                    </a:lnTo>
                    <a:lnTo>
                      <a:pt x="612" y="126"/>
                    </a:lnTo>
                    <a:lnTo>
                      <a:pt x="610" y="128"/>
                    </a:lnTo>
                    <a:lnTo>
                      <a:pt x="610" y="130"/>
                    </a:lnTo>
                    <a:lnTo>
                      <a:pt x="614" y="130"/>
                    </a:lnTo>
                    <a:lnTo>
                      <a:pt x="616" y="126"/>
                    </a:lnTo>
                    <a:lnTo>
                      <a:pt x="618" y="124"/>
                    </a:lnTo>
                    <a:lnTo>
                      <a:pt x="618" y="126"/>
                    </a:lnTo>
                    <a:lnTo>
                      <a:pt x="622" y="126"/>
                    </a:lnTo>
                    <a:lnTo>
                      <a:pt x="624" y="124"/>
                    </a:lnTo>
                    <a:lnTo>
                      <a:pt x="624" y="124"/>
                    </a:lnTo>
                    <a:lnTo>
                      <a:pt x="626" y="124"/>
                    </a:lnTo>
                    <a:lnTo>
                      <a:pt x="628" y="124"/>
                    </a:lnTo>
                    <a:lnTo>
                      <a:pt x="630" y="126"/>
                    </a:lnTo>
                    <a:lnTo>
                      <a:pt x="630" y="128"/>
                    </a:lnTo>
                    <a:lnTo>
                      <a:pt x="632" y="132"/>
                    </a:lnTo>
                    <a:lnTo>
                      <a:pt x="632" y="134"/>
                    </a:lnTo>
                    <a:lnTo>
                      <a:pt x="632" y="136"/>
                    </a:lnTo>
                    <a:lnTo>
                      <a:pt x="630" y="140"/>
                    </a:lnTo>
                    <a:lnTo>
                      <a:pt x="632" y="144"/>
                    </a:lnTo>
                    <a:lnTo>
                      <a:pt x="632" y="148"/>
                    </a:lnTo>
                    <a:lnTo>
                      <a:pt x="630" y="148"/>
                    </a:lnTo>
                    <a:lnTo>
                      <a:pt x="628" y="150"/>
                    </a:lnTo>
                    <a:lnTo>
                      <a:pt x="630" y="150"/>
                    </a:lnTo>
                    <a:lnTo>
                      <a:pt x="634" y="150"/>
                    </a:lnTo>
                    <a:lnTo>
                      <a:pt x="638" y="146"/>
                    </a:lnTo>
                    <a:lnTo>
                      <a:pt x="642" y="146"/>
                    </a:lnTo>
                    <a:lnTo>
                      <a:pt x="644" y="142"/>
                    </a:lnTo>
                    <a:lnTo>
                      <a:pt x="642" y="138"/>
                    </a:lnTo>
                    <a:lnTo>
                      <a:pt x="642" y="134"/>
                    </a:lnTo>
                    <a:lnTo>
                      <a:pt x="640" y="136"/>
                    </a:lnTo>
                    <a:lnTo>
                      <a:pt x="638" y="134"/>
                    </a:lnTo>
                    <a:lnTo>
                      <a:pt x="638" y="132"/>
                    </a:lnTo>
                    <a:lnTo>
                      <a:pt x="640" y="132"/>
                    </a:lnTo>
                    <a:lnTo>
                      <a:pt x="642" y="132"/>
                    </a:lnTo>
                    <a:lnTo>
                      <a:pt x="642" y="132"/>
                    </a:lnTo>
                    <a:lnTo>
                      <a:pt x="644" y="132"/>
                    </a:lnTo>
                    <a:lnTo>
                      <a:pt x="648" y="130"/>
                    </a:lnTo>
                    <a:lnTo>
                      <a:pt x="652" y="126"/>
                    </a:lnTo>
                    <a:lnTo>
                      <a:pt x="652" y="128"/>
                    </a:lnTo>
                    <a:lnTo>
                      <a:pt x="656" y="128"/>
                    </a:lnTo>
                    <a:lnTo>
                      <a:pt x="658" y="124"/>
                    </a:lnTo>
                    <a:lnTo>
                      <a:pt x="660" y="124"/>
                    </a:lnTo>
                    <a:lnTo>
                      <a:pt x="660" y="124"/>
                    </a:lnTo>
                    <a:lnTo>
                      <a:pt x="662" y="122"/>
                    </a:lnTo>
                    <a:lnTo>
                      <a:pt x="664" y="122"/>
                    </a:lnTo>
                    <a:lnTo>
                      <a:pt x="666" y="122"/>
                    </a:lnTo>
                    <a:lnTo>
                      <a:pt x="668" y="122"/>
                    </a:lnTo>
                    <a:lnTo>
                      <a:pt x="668" y="124"/>
                    </a:lnTo>
                    <a:lnTo>
                      <a:pt x="668" y="124"/>
                    </a:lnTo>
                    <a:lnTo>
                      <a:pt x="668" y="126"/>
                    </a:lnTo>
                    <a:lnTo>
                      <a:pt x="674" y="126"/>
                    </a:lnTo>
                    <a:lnTo>
                      <a:pt x="674" y="126"/>
                    </a:lnTo>
                    <a:lnTo>
                      <a:pt x="676" y="128"/>
                    </a:lnTo>
                    <a:lnTo>
                      <a:pt x="686" y="132"/>
                    </a:lnTo>
                    <a:lnTo>
                      <a:pt x="688" y="134"/>
                    </a:lnTo>
                    <a:lnTo>
                      <a:pt x="690" y="136"/>
                    </a:lnTo>
                    <a:lnTo>
                      <a:pt x="690" y="138"/>
                    </a:lnTo>
                    <a:lnTo>
                      <a:pt x="694" y="142"/>
                    </a:lnTo>
                    <a:lnTo>
                      <a:pt x="694" y="142"/>
                    </a:lnTo>
                    <a:lnTo>
                      <a:pt x="694" y="140"/>
                    </a:lnTo>
                    <a:lnTo>
                      <a:pt x="696" y="140"/>
                    </a:lnTo>
                    <a:lnTo>
                      <a:pt x="696" y="138"/>
                    </a:lnTo>
                    <a:lnTo>
                      <a:pt x="694" y="138"/>
                    </a:lnTo>
                    <a:lnTo>
                      <a:pt x="692" y="136"/>
                    </a:lnTo>
                    <a:lnTo>
                      <a:pt x="692" y="134"/>
                    </a:lnTo>
                    <a:lnTo>
                      <a:pt x="694" y="132"/>
                    </a:lnTo>
                    <a:lnTo>
                      <a:pt x="696" y="132"/>
                    </a:lnTo>
                    <a:lnTo>
                      <a:pt x="698" y="136"/>
                    </a:lnTo>
                    <a:lnTo>
                      <a:pt x="700" y="136"/>
                    </a:lnTo>
                    <a:lnTo>
                      <a:pt x="700" y="138"/>
                    </a:lnTo>
                    <a:lnTo>
                      <a:pt x="702" y="142"/>
                    </a:lnTo>
                    <a:lnTo>
                      <a:pt x="704" y="144"/>
                    </a:lnTo>
                    <a:lnTo>
                      <a:pt x="706" y="146"/>
                    </a:lnTo>
                    <a:lnTo>
                      <a:pt x="706" y="144"/>
                    </a:lnTo>
                    <a:lnTo>
                      <a:pt x="708" y="144"/>
                    </a:lnTo>
                    <a:lnTo>
                      <a:pt x="708" y="146"/>
                    </a:lnTo>
                    <a:lnTo>
                      <a:pt x="710" y="148"/>
                    </a:lnTo>
                    <a:lnTo>
                      <a:pt x="710" y="150"/>
                    </a:lnTo>
                    <a:lnTo>
                      <a:pt x="714" y="152"/>
                    </a:lnTo>
                    <a:lnTo>
                      <a:pt x="712" y="154"/>
                    </a:lnTo>
                    <a:lnTo>
                      <a:pt x="712" y="154"/>
                    </a:lnTo>
                    <a:lnTo>
                      <a:pt x="712" y="152"/>
                    </a:lnTo>
                    <a:lnTo>
                      <a:pt x="710" y="152"/>
                    </a:lnTo>
                    <a:lnTo>
                      <a:pt x="710" y="152"/>
                    </a:lnTo>
                    <a:lnTo>
                      <a:pt x="708" y="152"/>
                    </a:lnTo>
                    <a:lnTo>
                      <a:pt x="706" y="152"/>
                    </a:lnTo>
                    <a:lnTo>
                      <a:pt x="702" y="150"/>
                    </a:lnTo>
                    <a:lnTo>
                      <a:pt x="700" y="150"/>
                    </a:lnTo>
                    <a:lnTo>
                      <a:pt x="698" y="150"/>
                    </a:lnTo>
                    <a:lnTo>
                      <a:pt x="700" y="152"/>
                    </a:lnTo>
                    <a:lnTo>
                      <a:pt x="704" y="152"/>
                    </a:lnTo>
                    <a:lnTo>
                      <a:pt x="704" y="154"/>
                    </a:lnTo>
                    <a:lnTo>
                      <a:pt x="704" y="154"/>
                    </a:lnTo>
                    <a:lnTo>
                      <a:pt x="706" y="158"/>
                    </a:lnTo>
                    <a:lnTo>
                      <a:pt x="706" y="158"/>
                    </a:lnTo>
                    <a:lnTo>
                      <a:pt x="708" y="158"/>
                    </a:lnTo>
                    <a:lnTo>
                      <a:pt x="708" y="154"/>
                    </a:lnTo>
                    <a:lnTo>
                      <a:pt x="710" y="154"/>
                    </a:lnTo>
                    <a:lnTo>
                      <a:pt x="712" y="156"/>
                    </a:lnTo>
                    <a:lnTo>
                      <a:pt x="712" y="158"/>
                    </a:lnTo>
                    <a:lnTo>
                      <a:pt x="714" y="158"/>
                    </a:lnTo>
                    <a:lnTo>
                      <a:pt x="716" y="158"/>
                    </a:lnTo>
                    <a:lnTo>
                      <a:pt x="716" y="160"/>
                    </a:lnTo>
                    <a:lnTo>
                      <a:pt x="714" y="160"/>
                    </a:lnTo>
                    <a:lnTo>
                      <a:pt x="718" y="164"/>
                    </a:lnTo>
                    <a:lnTo>
                      <a:pt x="718" y="168"/>
                    </a:lnTo>
                    <a:lnTo>
                      <a:pt x="718" y="174"/>
                    </a:lnTo>
                    <a:lnTo>
                      <a:pt x="716" y="178"/>
                    </a:lnTo>
                    <a:lnTo>
                      <a:pt x="716" y="178"/>
                    </a:lnTo>
                    <a:lnTo>
                      <a:pt x="714" y="180"/>
                    </a:lnTo>
                    <a:lnTo>
                      <a:pt x="714" y="182"/>
                    </a:lnTo>
                    <a:lnTo>
                      <a:pt x="714" y="186"/>
                    </a:lnTo>
                    <a:lnTo>
                      <a:pt x="714" y="186"/>
                    </a:lnTo>
                    <a:lnTo>
                      <a:pt x="714" y="188"/>
                    </a:lnTo>
                    <a:lnTo>
                      <a:pt x="714" y="190"/>
                    </a:lnTo>
                    <a:lnTo>
                      <a:pt x="712" y="192"/>
                    </a:lnTo>
                    <a:lnTo>
                      <a:pt x="712" y="194"/>
                    </a:lnTo>
                    <a:lnTo>
                      <a:pt x="712" y="194"/>
                    </a:lnTo>
                    <a:lnTo>
                      <a:pt x="710" y="198"/>
                    </a:lnTo>
                    <a:lnTo>
                      <a:pt x="708" y="200"/>
                    </a:lnTo>
                    <a:lnTo>
                      <a:pt x="708" y="202"/>
                    </a:lnTo>
                    <a:lnTo>
                      <a:pt x="708" y="204"/>
                    </a:lnTo>
                    <a:lnTo>
                      <a:pt x="706" y="206"/>
                    </a:lnTo>
                    <a:lnTo>
                      <a:pt x="702" y="208"/>
                    </a:lnTo>
                    <a:lnTo>
                      <a:pt x="700" y="208"/>
                    </a:lnTo>
                    <a:lnTo>
                      <a:pt x="702" y="208"/>
                    </a:lnTo>
                    <a:lnTo>
                      <a:pt x="704" y="208"/>
                    </a:lnTo>
                    <a:lnTo>
                      <a:pt x="706" y="208"/>
                    </a:lnTo>
                    <a:lnTo>
                      <a:pt x="706" y="208"/>
                    </a:lnTo>
                    <a:lnTo>
                      <a:pt x="708" y="210"/>
                    </a:lnTo>
                    <a:lnTo>
                      <a:pt x="706" y="214"/>
                    </a:lnTo>
                    <a:lnTo>
                      <a:pt x="704" y="218"/>
                    </a:lnTo>
                    <a:lnTo>
                      <a:pt x="702" y="222"/>
                    </a:lnTo>
                    <a:lnTo>
                      <a:pt x="704" y="226"/>
                    </a:lnTo>
                    <a:lnTo>
                      <a:pt x="704" y="228"/>
                    </a:lnTo>
                    <a:lnTo>
                      <a:pt x="702" y="234"/>
                    </a:lnTo>
                    <a:lnTo>
                      <a:pt x="700" y="234"/>
                    </a:lnTo>
                    <a:lnTo>
                      <a:pt x="698" y="234"/>
                    </a:lnTo>
                    <a:lnTo>
                      <a:pt x="696" y="234"/>
                    </a:lnTo>
                    <a:lnTo>
                      <a:pt x="696" y="236"/>
                    </a:lnTo>
                    <a:lnTo>
                      <a:pt x="696" y="236"/>
                    </a:lnTo>
                    <a:lnTo>
                      <a:pt x="698" y="242"/>
                    </a:lnTo>
                    <a:lnTo>
                      <a:pt x="696" y="244"/>
                    </a:lnTo>
                    <a:lnTo>
                      <a:pt x="694" y="246"/>
                    </a:lnTo>
                    <a:lnTo>
                      <a:pt x="694" y="250"/>
                    </a:lnTo>
                    <a:lnTo>
                      <a:pt x="694" y="252"/>
                    </a:lnTo>
                    <a:lnTo>
                      <a:pt x="694" y="256"/>
                    </a:lnTo>
                    <a:lnTo>
                      <a:pt x="694" y="258"/>
                    </a:lnTo>
                    <a:lnTo>
                      <a:pt x="694" y="258"/>
                    </a:lnTo>
                    <a:lnTo>
                      <a:pt x="696" y="260"/>
                    </a:lnTo>
                    <a:lnTo>
                      <a:pt x="694" y="266"/>
                    </a:lnTo>
                    <a:lnTo>
                      <a:pt x="692" y="268"/>
                    </a:lnTo>
                    <a:lnTo>
                      <a:pt x="692" y="270"/>
                    </a:lnTo>
                    <a:lnTo>
                      <a:pt x="692" y="268"/>
                    </a:lnTo>
                    <a:lnTo>
                      <a:pt x="694" y="268"/>
                    </a:lnTo>
                    <a:lnTo>
                      <a:pt x="696" y="266"/>
                    </a:lnTo>
                    <a:lnTo>
                      <a:pt x="698" y="264"/>
                    </a:lnTo>
                    <a:lnTo>
                      <a:pt x="698" y="264"/>
                    </a:lnTo>
                    <a:lnTo>
                      <a:pt x="698" y="262"/>
                    </a:lnTo>
                    <a:lnTo>
                      <a:pt x="702" y="262"/>
                    </a:lnTo>
                    <a:lnTo>
                      <a:pt x="704" y="260"/>
                    </a:lnTo>
                    <a:lnTo>
                      <a:pt x="702" y="260"/>
                    </a:lnTo>
                    <a:lnTo>
                      <a:pt x="698" y="256"/>
                    </a:lnTo>
                    <a:lnTo>
                      <a:pt x="696" y="252"/>
                    </a:lnTo>
                    <a:lnTo>
                      <a:pt x="698" y="250"/>
                    </a:lnTo>
                    <a:lnTo>
                      <a:pt x="702" y="250"/>
                    </a:lnTo>
                    <a:lnTo>
                      <a:pt x="706" y="250"/>
                    </a:lnTo>
                    <a:lnTo>
                      <a:pt x="710" y="246"/>
                    </a:lnTo>
                    <a:lnTo>
                      <a:pt x="712" y="246"/>
                    </a:lnTo>
                    <a:lnTo>
                      <a:pt x="714" y="244"/>
                    </a:lnTo>
                    <a:lnTo>
                      <a:pt x="712" y="242"/>
                    </a:lnTo>
                    <a:lnTo>
                      <a:pt x="714" y="240"/>
                    </a:lnTo>
                    <a:lnTo>
                      <a:pt x="716" y="236"/>
                    </a:lnTo>
                    <a:lnTo>
                      <a:pt x="716" y="234"/>
                    </a:lnTo>
                    <a:lnTo>
                      <a:pt x="716" y="234"/>
                    </a:lnTo>
                    <a:lnTo>
                      <a:pt x="718" y="234"/>
                    </a:lnTo>
                    <a:lnTo>
                      <a:pt x="720" y="234"/>
                    </a:lnTo>
                    <a:lnTo>
                      <a:pt x="722" y="230"/>
                    </a:lnTo>
                    <a:lnTo>
                      <a:pt x="722" y="230"/>
                    </a:lnTo>
                    <a:lnTo>
                      <a:pt x="726" y="226"/>
                    </a:lnTo>
                    <a:lnTo>
                      <a:pt x="726" y="222"/>
                    </a:lnTo>
                    <a:lnTo>
                      <a:pt x="726" y="222"/>
                    </a:lnTo>
                    <a:lnTo>
                      <a:pt x="720" y="224"/>
                    </a:lnTo>
                    <a:lnTo>
                      <a:pt x="720" y="226"/>
                    </a:lnTo>
                    <a:lnTo>
                      <a:pt x="716" y="228"/>
                    </a:lnTo>
                    <a:lnTo>
                      <a:pt x="714" y="226"/>
                    </a:lnTo>
                    <a:lnTo>
                      <a:pt x="712" y="224"/>
                    </a:lnTo>
                    <a:lnTo>
                      <a:pt x="714" y="220"/>
                    </a:lnTo>
                    <a:lnTo>
                      <a:pt x="714" y="216"/>
                    </a:lnTo>
                    <a:lnTo>
                      <a:pt x="716" y="214"/>
                    </a:lnTo>
                    <a:lnTo>
                      <a:pt x="720" y="214"/>
                    </a:lnTo>
                    <a:lnTo>
                      <a:pt x="724" y="218"/>
                    </a:lnTo>
                    <a:lnTo>
                      <a:pt x="726" y="216"/>
                    </a:lnTo>
                    <a:lnTo>
                      <a:pt x="726" y="212"/>
                    </a:lnTo>
                    <a:lnTo>
                      <a:pt x="728" y="210"/>
                    </a:lnTo>
                    <a:lnTo>
                      <a:pt x="728" y="214"/>
                    </a:lnTo>
                    <a:lnTo>
                      <a:pt x="728" y="214"/>
                    </a:lnTo>
                    <a:lnTo>
                      <a:pt x="728" y="216"/>
                    </a:lnTo>
                    <a:lnTo>
                      <a:pt x="734" y="222"/>
                    </a:lnTo>
                    <a:lnTo>
                      <a:pt x="738" y="222"/>
                    </a:lnTo>
                    <a:lnTo>
                      <a:pt x="740" y="222"/>
                    </a:lnTo>
                    <a:lnTo>
                      <a:pt x="744" y="220"/>
                    </a:lnTo>
                    <a:lnTo>
                      <a:pt x="746" y="218"/>
                    </a:lnTo>
                    <a:lnTo>
                      <a:pt x="746" y="216"/>
                    </a:lnTo>
                    <a:lnTo>
                      <a:pt x="742" y="212"/>
                    </a:lnTo>
                    <a:lnTo>
                      <a:pt x="742" y="210"/>
                    </a:lnTo>
                    <a:lnTo>
                      <a:pt x="742" y="210"/>
                    </a:lnTo>
                    <a:lnTo>
                      <a:pt x="748" y="216"/>
                    </a:lnTo>
                    <a:lnTo>
                      <a:pt x="750" y="216"/>
                    </a:lnTo>
                    <a:lnTo>
                      <a:pt x="752" y="218"/>
                    </a:lnTo>
                    <a:lnTo>
                      <a:pt x="752" y="220"/>
                    </a:lnTo>
                    <a:lnTo>
                      <a:pt x="752" y="222"/>
                    </a:lnTo>
                    <a:lnTo>
                      <a:pt x="756" y="224"/>
                    </a:lnTo>
                    <a:lnTo>
                      <a:pt x="756" y="228"/>
                    </a:lnTo>
                    <a:lnTo>
                      <a:pt x="756" y="230"/>
                    </a:lnTo>
                    <a:lnTo>
                      <a:pt x="756" y="228"/>
                    </a:lnTo>
                    <a:lnTo>
                      <a:pt x="758" y="226"/>
                    </a:lnTo>
                    <a:lnTo>
                      <a:pt x="760" y="226"/>
                    </a:lnTo>
                    <a:lnTo>
                      <a:pt x="762" y="224"/>
                    </a:lnTo>
                    <a:lnTo>
                      <a:pt x="760" y="222"/>
                    </a:lnTo>
                    <a:lnTo>
                      <a:pt x="758" y="224"/>
                    </a:lnTo>
                    <a:lnTo>
                      <a:pt x="756" y="222"/>
                    </a:lnTo>
                    <a:lnTo>
                      <a:pt x="756" y="220"/>
                    </a:lnTo>
                    <a:lnTo>
                      <a:pt x="758" y="216"/>
                    </a:lnTo>
                    <a:lnTo>
                      <a:pt x="760" y="216"/>
                    </a:lnTo>
                    <a:lnTo>
                      <a:pt x="762" y="214"/>
                    </a:lnTo>
                    <a:lnTo>
                      <a:pt x="764" y="214"/>
                    </a:lnTo>
                    <a:lnTo>
                      <a:pt x="764" y="212"/>
                    </a:lnTo>
                    <a:lnTo>
                      <a:pt x="770" y="212"/>
                    </a:lnTo>
                    <a:lnTo>
                      <a:pt x="778" y="208"/>
                    </a:lnTo>
                    <a:lnTo>
                      <a:pt x="788" y="208"/>
                    </a:lnTo>
                    <a:lnTo>
                      <a:pt x="796" y="206"/>
                    </a:lnTo>
                    <a:lnTo>
                      <a:pt x="798" y="206"/>
                    </a:lnTo>
                    <a:lnTo>
                      <a:pt x="802" y="206"/>
                    </a:lnTo>
                    <a:lnTo>
                      <a:pt x="802" y="208"/>
                    </a:lnTo>
                    <a:lnTo>
                      <a:pt x="802" y="208"/>
                    </a:lnTo>
                    <a:lnTo>
                      <a:pt x="800" y="212"/>
                    </a:lnTo>
                    <a:lnTo>
                      <a:pt x="802" y="216"/>
                    </a:lnTo>
                    <a:lnTo>
                      <a:pt x="804" y="220"/>
                    </a:lnTo>
                    <a:lnTo>
                      <a:pt x="816" y="220"/>
                    </a:lnTo>
                    <a:lnTo>
                      <a:pt x="818" y="220"/>
                    </a:lnTo>
                    <a:lnTo>
                      <a:pt x="818" y="220"/>
                    </a:lnTo>
                    <a:lnTo>
                      <a:pt x="822" y="220"/>
                    </a:lnTo>
                    <a:lnTo>
                      <a:pt x="826" y="222"/>
                    </a:lnTo>
                    <a:lnTo>
                      <a:pt x="832" y="220"/>
                    </a:lnTo>
                    <a:lnTo>
                      <a:pt x="838" y="216"/>
                    </a:lnTo>
                    <a:lnTo>
                      <a:pt x="840" y="218"/>
                    </a:lnTo>
                    <a:lnTo>
                      <a:pt x="842" y="216"/>
                    </a:lnTo>
                    <a:lnTo>
                      <a:pt x="844" y="216"/>
                    </a:lnTo>
                    <a:lnTo>
                      <a:pt x="842" y="214"/>
                    </a:lnTo>
                    <a:lnTo>
                      <a:pt x="846" y="212"/>
                    </a:lnTo>
                    <a:lnTo>
                      <a:pt x="848" y="214"/>
                    </a:lnTo>
                    <a:lnTo>
                      <a:pt x="850" y="212"/>
                    </a:lnTo>
                    <a:lnTo>
                      <a:pt x="852" y="214"/>
                    </a:lnTo>
                    <a:lnTo>
                      <a:pt x="854" y="214"/>
                    </a:lnTo>
                    <a:lnTo>
                      <a:pt x="854" y="212"/>
                    </a:lnTo>
                    <a:lnTo>
                      <a:pt x="854" y="210"/>
                    </a:lnTo>
                    <a:lnTo>
                      <a:pt x="852" y="208"/>
                    </a:lnTo>
                    <a:lnTo>
                      <a:pt x="852" y="206"/>
                    </a:lnTo>
                    <a:lnTo>
                      <a:pt x="850" y="204"/>
                    </a:lnTo>
                    <a:lnTo>
                      <a:pt x="848" y="204"/>
                    </a:lnTo>
                    <a:lnTo>
                      <a:pt x="848" y="200"/>
                    </a:lnTo>
                    <a:lnTo>
                      <a:pt x="846" y="200"/>
                    </a:lnTo>
                    <a:lnTo>
                      <a:pt x="846" y="198"/>
                    </a:lnTo>
                    <a:lnTo>
                      <a:pt x="844" y="194"/>
                    </a:lnTo>
                    <a:lnTo>
                      <a:pt x="844" y="192"/>
                    </a:lnTo>
                    <a:lnTo>
                      <a:pt x="844" y="190"/>
                    </a:lnTo>
                    <a:lnTo>
                      <a:pt x="846" y="192"/>
                    </a:lnTo>
                    <a:lnTo>
                      <a:pt x="846" y="192"/>
                    </a:lnTo>
                    <a:lnTo>
                      <a:pt x="850" y="190"/>
                    </a:lnTo>
                    <a:lnTo>
                      <a:pt x="848" y="188"/>
                    </a:lnTo>
                    <a:lnTo>
                      <a:pt x="848" y="186"/>
                    </a:lnTo>
                    <a:lnTo>
                      <a:pt x="850" y="186"/>
                    </a:lnTo>
                    <a:lnTo>
                      <a:pt x="854" y="188"/>
                    </a:lnTo>
                    <a:lnTo>
                      <a:pt x="854" y="188"/>
                    </a:lnTo>
                    <a:lnTo>
                      <a:pt x="854" y="186"/>
                    </a:lnTo>
                    <a:lnTo>
                      <a:pt x="856" y="188"/>
                    </a:lnTo>
                    <a:lnTo>
                      <a:pt x="860" y="188"/>
                    </a:lnTo>
                    <a:lnTo>
                      <a:pt x="860" y="186"/>
                    </a:lnTo>
                    <a:lnTo>
                      <a:pt x="862" y="186"/>
                    </a:lnTo>
                    <a:lnTo>
                      <a:pt x="864" y="188"/>
                    </a:lnTo>
                    <a:lnTo>
                      <a:pt x="866" y="188"/>
                    </a:lnTo>
                    <a:lnTo>
                      <a:pt x="868" y="190"/>
                    </a:lnTo>
                    <a:lnTo>
                      <a:pt x="868" y="188"/>
                    </a:lnTo>
                    <a:lnTo>
                      <a:pt x="868" y="186"/>
                    </a:lnTo>
                    <a:lnTo>
                      <a:pt x="872" y="188"/>
                    </a:lnTo>
                    <a:lnTo>
                      <a:pt x="872" y="190"/>
                    </a:lnTo>
                    <a:lnTo>
                      <a:pt x="870" y="190"/>
                    </a:lnTo>
                    <a:lnTo>
                      <a:pt x="870" y="192"/>
                    </a:lnTo>
                    <a:lnTo>
                      <a:pt x="870" y="194"/>
                    </a:lnTo>
                    <a:lnTo>
                      <a:pt x="874" y="194"/>
                    </a:lnTo>
                    <a:lnTo>
                      <a:pt x="874" y="194"/>
                    </a:lnTo>
                    <a:lnTo>
                      <a:pt x="874" y="192"/>
                    </a:lnTo>
                    <a:lnTo>
                      <a:pt x="874" y="190"/>
                    </a:lnTo>
                    <a:lnTo>
                      <a:pt x="876" y="192"/>
                    </a:lnTo>
                    <a:lnTo>
                      <a:pt x="876" y="188"/>
                    </a:lnTo>
                    <a:lnTo>
                      <a:pt x="874" y="188"/>
                    </a:lnTo>
                    <a:lnTo>
                      <a:pt x="874" y="186"/>
                    </a:lnTo>
                    <a:lnTo>
                      <a:pt x="878" y="186"/>
                    </a:lnTo>
                    <a:lnTo>
                      <a:pt x="880" y="186"/>
                    </a:lnTo>
                    <a:lnTo>
                      <a:pt x="882" y="186"/>
                    </a:lnTo>
                    <a:lnTo>
                      <a:pt x="884" y="186"/>
                    </a:lnTo>
                    <a:lnTo>
                      <a:pt x="888" y="186"/>
                    </a:lnTo>
                    <a:lnTo>
                      <a:pt x="888" y="188"/>
                    </a:lnTo>
                    <a:lnTo>
                      <a:pt x="888" y="190"/>
                    </a:lnTo>
                    <a:lnTo>
                      <a:pt x="888" y="190"/>
                    </a:lnTo>
                    <a:lnTo>
                      <a:pt x="890" y="188"/>
                    </a:lnTo>
                    <a:lnTo>
                      <a:pt x="892" y="188"/>
                    </a:lnTo>
                    <a:lnTo>
                      <a:pt x="892" y="190"/>
                    </a:lnTo>
                    <a:lnTo>
                      <a:pt x="894" y="190"/>
                    </a:lnTo>
                    <a:lnTo>
                      <a:pt x="896" y="188"/>
                    </a:lnTo>
                    <a:lnTo>
                      <a:pt x="898" y="190"/>
                    </a:lnTo>
                    <a:lnTo>
                      <a:pt x="900" y="196"/>
                    </a:lnTo>
                    <a:lnTo>
                      <a:pt x="902" y="192"/>
                    </a:lnTo>
                    <a:lnTo>
                      <a:pt x="902" y="192"/>
                    </a:lnTo>
                    <a:lnTo>
                      <a:pt x="904" y="192"/>
                    </a:lnTo>
                    <a:lnTo>
                      <a:pt x="902" y="196"/>
                    </a:lnTo>
                    <a:lnTo>
                      <a:pt x="904" y="198"/>
                    </a:lnTo>
                    <a:lnTo>
                      <a:pt x="904" y="198"/>
                    </a:lnTo>
                    <a:lnTo>
                      <a:pt x="908" y="198"/>
                    </a:lnTo>
                    <a:lnTo>
                      <a:pt x="908" y="200"/>
                    </a:lnTo>
                    <a:lnTo>
                      <a:pt x="908" y="200"/>
                    </a:lnTo>
                    <a:lnTo>
                      <a:pt x="910" y="200"/>
                    </a:lnTo>
                    <a:lnTo>
                      <a:pt x="910" y="202"/>
                    </a:lnTo>
                    <a:lnTo>
                      <a:pt x="908" y="204"/>
                    </a:lnTo>
                    <a:lnTo>
                      <a:pt x="908" y="208"/>
                    </a:lnTo>
                    <a:lnTo>
                      <a:pt x="912" y="204"/>
                    </a:lnTo>
                    <a:lnTo>
                      <a:pt x="914" y="204"/>
                    </a:lnTo>
                    <a:lnTo>
                      <a:pt x="916" y="206"/>
                    </a:lnTo>
                    <a:lnTo>
                      <a:pt x="910" y="210"/>
                    </a:lnTo>
                    <a:lnTo>
                      <a:pt x="910" y="214"/>
                    </a:lnTo>
                    <a:lnTo>
                      <a:pt x="914" y="214"/>
                    </a:lnTo>
                    <a:lnTo>
                      <a:pt x="916" y="212"/>
                    </a:lnTo>
                    <a:lnTo>
                      <a:pt x="918" y="212"/>
                    </a:lnTo>
                    <a:lnTo>
                      <a:pt x="918" y="212"/>
                    </a:lnTo>
                    <a:lnTo>
                      <a:pt x="920" y="214"/>
                    </a:lnTo>
                    <a:lnTo>
                      <a:pt x="922" y="214"/>
                    </a:lnTo>
                    <a:lnTo>
                      <a:pt x="924" y="216"/>
                    </a:lnTo>
                    <a:lnTo>
                      <a:pt x="922" y="220"/>
                    </a:lnTo>
                    <a:lnTo>
                      <a:pt x="926" y="220"/>
                    </a:lnTo>
                    <a:lnTo>
                      <a:pt x="926" y="222"/>
                    </a:lnTo>
                    <a:lnTo>
                      <a:pt x="928" y="220"/>
                    </a:lnTo>
                    <a:lnTo>
                      <a:pt x="928" y="222"/>
                    </a:lnTo>
                    <a:lnTo>
                      <a:pt x="926" y="226"/>
                    </a:lnTo>
                    <a:lnTo>
                      <a:pt x="922" y="228"/>
                    </a:lnTo>
                    <a:lnTo>
                      <a:pt x="922" y="226"/>
                    </a:lnTo>
                    <a:lnTo>
                      <a:pt x="916" y="224"/>
                    </a:lnTo>
                    <a:lnTo>
                      <a:pt x="910" y="224"/>
                    </a:lnTo>
                    <a:lnTo>
                      <a:pt x="914" y="226"/>
                    </a:lnTo>
                    <a:lnTo>
                      <a:pt x="914" y="228"/>
                    </a:lnTo>
                    <a:lnTo>
                      <a:pt x="918" y="230"/>
                    </a:lnTo>
                    <a:lnTo>
                      <a:pt x="920" y="230"/>
                    </a:lnTo>
                    <a:lnTo>
                      <a:pt x="924" y="234"/>
                    </a:lnTo>
                    <a:lnTo>
                      <a:pt x="928" y="236"/>
                    </a:lnTo>
                    <a:lnTo>
                      <a:pt x="932" y="234"/>
                    </a:lnTo>
                    <a:lnTo>
                      <a:pt x="932" y="230"/>
                    </a:lnTo>
                    <a:lnTo>
                      <a:pt x="930" y="228"/>
                    </a:lnTo>
                    <a:lnTo>
                      <a:pt x="928" y="228"/>
                    </a:lnTo>
                    <a:lnTo>
                      <a:pt x="930" y="228"/>
                    </a:lnTo>
                    <a:lnTo>
                      <a:pt x="932" y="230"/>
                    </a:lnTo>
                    <a:lnTo>
                      <a:pt x="936" y="232"/>
                    </a:lnTo>
                    <a:lnTo>
                      <a:pt x="936" y="232"/>
                    </a:lnTo>
                    <a:lnTo>
                      <a:pt x="934" y="232"/>
                    </a:lnTo>
                    <a:lnTo>
                      <a:pt x="930" y="236"/>
                    </a:lnTo>
                    <a:lnTo>
                      <a:pt x="930" y="238"/>
                    </a:lnTo>
                    <a:lnTo>
                      <a:pt x="934" y="238"/>
                    </a:lnTo>
                    <a:lnTo>
                      <a:pt x="934" y="238"/>
                    </a:lnTo>
                    <a:lnTo>
                      <a:pt x="936" y="238"/>
                    </a:lnTo>
                    <a:lnTo>
                      <a:pt x="944" y="244"/>
                    </a:lnTo>
                    <a:lnTo>
                      <a:pt x="946" y="246"/>
                    </a:lnTo>
                    <a:lnTo>
                      <a:pt x="948" y="248"/>
                    </a:lnTo>
                    <a:lnTo>
                      <a:pt x="954" y="250"/>
                    </a:lnTo>
                    <a:lnTo>
                      <a:pt x="958" y="254"/>
                    </a:lnTo>
                    <a:lnTo>
                      <a:pt x="962" y="254"/>
                    </a:lnTo>
                    <a:lnTo>
                      <a:pt x="962" y="252"/>
                    </a:lnTo>
                    <a:lnTo>
                      <a:pt x="962" y="250"/>
                    </a:lnTo>
                    <a:lnTo>
                      <a:pt x="964" y="250"/>
                    </a:lnTo>
                    <a:lnTo>
                      <a:pt x="964" y="252"/>
                    </a:lnTo>
                    <a:lnTo>
                      <a:pt x="966" y="254"/>
                    </a:lnTo>
                    <a:lnTo>
                      <a:pt x="968" y="256"/>
                    </a:lnTo>
                    <a:lnTo>
                      <a:pt x="968" y="256"/>
                    </a:lnTo>
                    <a:lnTo>
                      <a:pt x="970" y="254"/>
                    </a:lnTo>
                    <a:lnTo>
                      <a:pt x="966" y="240"/>
                    </a:lnTo>
                    <a:lnTo>
                      <a:pt x="964" y="234"/>
                    </a:lnTo>
                    <a:lnTo>
                      <a:pt x="960" y="228"/>
                    </a:lnTo>
                    <a:lnTo>
                      <a:pt x="960" y="220"/>
                    </a:lnTo>
                    <a:lnTo>
                      <a:pt x="958" y="216"/>
                    </a:lnTo>
                    <a:lnTo>
                      <a:pt x="958" y="216"/>
                    </a:lnTo>
                    <a:lnTo>
                      <a:pt x="960" y="216"/>
                    </a:lnTo>
                    <a:lnTo>
                      <a:pt x="962" y="220"/>
                    </a:lnTo>
                    <a:lnTo>
                      <a:pt x="964" y="222"/>
                    </a:lnTo>
                    <a:lnTo>
                      <a:pt x="968" y="222"/>
                    </a:lnTo>
                    <a:lnTo>
                      <a:pt x="970" y="226"/>
                    </a:lnTo>
                    <a:lnTo>
                      <a:pt x="974" y="226"/>
                    </a:lnTo>
                    <a:lnTo>
                      <a:pt x="984" y="224"/>
                    </a:lnTo>
                    <a:lnTo>
                      <a:pt x="986" y="226"/>
                    </a:lnTo>
                    <a:lnTo>
                      <a:pt x="988" y="224"/>
                    </a:lnTo>
                    <a:lnTo>
                      <a:pt x="990" y="228"/>
                    </a:lnTo>
                    <a:lnTo>
                      <a:pt x="992" y="226"/>
                    </a:lnTo>
                    <a:lnTo>
                      <a:pt x="990" y="224"/>
                    </a:lnTo>
                    <a:lnTo>
                      <a:pt x="990" y="222"/>
                    </a:lnTo>
                    <a:lnTo>
                      <a:pt x="988" y="220"/>
                    </a:lnTo>
                    <a:lnTo>
                      <a:pt x="988" y="218"/>
                    </a:lnTo>
                    <a:lnTo>
                      <a:pt x="990" y="216"/>
                    </a:lnTo>
                    <a:lnTo>
                      <a:pt x="998" y="214"/>
                    </a:lnTo>
                    <a:lnTo>
                      <a:pt x="1000" y="214"/>
                    </a:lnTo>
                    <a:lnTo>
                      <a:pt x="1000" y="214"/>
                    </a:lnTo>
                    <a:lnTo>
                      <a:pt x="1004" y="216"/>
                    </a:lnTo>
                    <a:lnTo>
                      <a:pt x="1008" y="216"/>
                    </a:lnTo>
                    <a:lnTo>
                      <a:pt x="1010" y="218"/>
                    </a:lnTo>
                    <a:lnTo>
                      <a:pt x="1014" y="218"/>
                    </a:lnTo>
                    <a:lnTo>
                      <a:pt x="1014" y="222"/>
                    </a:lnTo>
                    <a:lnTo>
                      <a:pt x="1018" y="222"/>
                    </a:lnTo>
                    <a:lnTo>
                      <a:pt x="1020" y="224"/>
                    </a:lnTo>
                    <a:lnTo>
                      <a:pt x="1026" y="224"/>
                    </a:lnTo>
                    <a:lnTo>
                      <a:pt x="1022" y="222"/>
                    </a:lnTo>
                    <a:lnTo>
                      <a:pt x="1022" y="220"/>
                    </a:lnTo>
                    <a:lnTo>
                      <a:pt x="1026" y="222"/>
                    </a:lnTo>
                    <a:lnTo>
                      <a:pt x="1028" y="220"/>
                    </a:lnTo>
                    <a:lnTo>
                      <a:pt x="1024" y="218"/>
                    </a:lnTo>
                    <a:lnTo>
                      <a:pt x="1026" y="216"/>
                    </a:lnTo>
                    <a:lnTo>
                      <a:pt x="1024" y="214"/>
                    </a:lnTo>
                    <a:lnTo>
                      <a:pt x="1022" y="216"/>
                    </a:lnTo>
                    <a:lnTo>
                      <a:pt x="1018" y="216"/>
                    </a:lnTo>
                    <a:lnTo>
                      <a:pt x="1018" y="212"/>
                    </a:lnTo>
                    <a:lnTo>
                      <a:pt x="1018" y="208"/>
                    </a:lnTo>
                    <a:lnTo>
                      <a:pt x="1018" y="208"/>
                    </a:lnTo>
                    <a:lnTo>
                      <a:pt x="1020" y="208"/>
                    </a:lnTo>
                    <a:lnTo>
                      <a:pt x="1022" y="208"/>
                    </a:lnTo>
                    <a:lnTo>
                      <a:pt x="1020" y="206"/>
                    </a:lnTo>
                    <a:lnTo>
                      <a:pt x="1022" y="204"/>
                    </a:lnTo>
                    <a:lnTo>
                      <a:pt x="1026" y="208"/>
                    </a:lnTo>
                    <a:lnTo>
                      <a:pt x="1028" y="210"/>
                    </a:lnTo>
                    <a:lnTo>
                      <a:pt x="1030" y="210"/>
                    </a:lnTo>
                    <a:lnTo>
                      <a:pt x="1030" y="210"/>
                    </a:lnTo>
                    <a:lnTo>
                      <a:pt x="1032" y="210"/>
                    </a:lnTo>
                    <a:lnTo>
                      <a:pt x="1032" y="208"/>
                    </a:lnTo>
                    <a:lnTo>
                      <a:pt x="1034" y="206"/>
                    </a:lnTo>
                    <a:lnTo>
                      <a:pt x="1036" y="208"/>
                    </a:lnTo>
                    <a:lnTo>
                      <a:pt x="1036" y="206"/>
                    </a:lnTo>
                    <a:lnTo>
                      <a:pt x="1032" y="202"/>
                    </a:lnTo>
                    <a:lnTo>
                      <a:pt x="1030" y="200"/>
                    </a:lnTo>
                    <a:lnTo>
                      <a:pt x="1026" y="198"/>
                    </a:lnTo>
                    <a:lnTo>
                      <a:pt x="1026" y="194"/>
                    </a:lnTo>
                    <a:lnTo>
                      <a:pt x="1026" y="192"/>
                    </a:lnTo>
                    <a:lnTo>
                      <a:pt x="1024" y="194"/>
                    </a:lnTo>
                    <a:lnTo>
                      <a:pt x="1020" y="194"/>
                    </a:lnTo>
                    <a:lnTo>
                      <a:pt x="1024" y="192"/>
                    </a:lnTo>
                    <a:lnTo>
                      <a:pt x="1022" y="190"/>
                    </a:lnTo>
                    <a:lnTo>
                      <a:pt x="1024" y="188"/>
                    </a:lnTo>
                    <a:lnTo>
                      <a:pt x="1022" y="186"/>
                    </a:lnTo>
                    <a:lnTo>
                      <a:pt x="1026" y="186"/>
                    </a:lnTo>
                    <a:lnTo>
                      <a:pt x="1026" y="180"/>
                    </a:lnTo>
                    <a:lnTo>
                      <a:pt x="1022" y="182"/>
                    </a:lnTo>
                    <a:lnTo>
                      <a:pt x="1020" y="186"/>
                    </a:lnTo>
                    <a:lnTo>
                      <a:pt x="1018" y="188"/>
                    </a:lnTo>
                    <a:lnTo>
                      <a:pt x="1014" y="186"/>
                    </a:lnTo>
                    <a:lnTo>
                      <a:pt x="1012" y="182"/>
                    </a:lnTo>
                    <a:lnTo>
                      <a:pt x="1014" y="180"/>
                    </a:lnTo>
                    <a:lnTo>
                      <a:pt x="1014" y="176"/>
                    </a:lnTo>
                    <a:lnTo>
                      <a:pt x="1018" y="174"/>
                    </a:lnTo>
                    <a:lnTo>
                      <a:pt x="1020" y="174"/>
                    </a:lnTo>
                    <a:lnTo>
                      <a:pt x="1024" y="172"/>
                    </a:lnTo>
                    <a:lnTo>
                      <a:pt x="1026" y="170"/>
                    </a:lnTo>
                    <a:lnTo>
                      <a:pt x="1022" y="166"/>
                    </a:lnTo>
                    <a:lnTo>
                      <a:pt x="1020" y="166"/>
                    </a:lnTo>
                    <a:lnTo>
                      <a:pt x="1018" y="166"/>
                    </a:lnTo>
                    <a:lnTo>
                      <a:pt x="1014" y="166"/>
                    </a:lnTo>
                    <a:lnTo>
                      <a:pt x="1012" y="162"/>
                    </a:lnTo>
                    <a:lnTo>
                      <a:pt x="1014" y="160"/>
                    </a:lnTo>
                    <a:lnTo>
                      <a:pt x="1020" y="160"/>
                    </a:lnTo>
                    <a:lnTo>
                      <a:pt x="1024" y="162"/>
                    </a:lnTo>
                    <a:lnTo>
                      <a:pt x="1030" y="162"/>
                    </a:lnTo>
                    <a:lnTo>
                      <a:pt x="1038" y="162"/>
                    </a:lnTo>
                    <a:lnTo>
                      <a:pt x="1052" y="160"/>
                    </a:lnTo>
                    <a:lnTo>
                      <a:pt x="1054" y="160"/>
                    </a:lnTo>
                    <a:lnTo>
                      <a:pt x="1066" y="160"/>
                    </a:lnTo>
                    <a:lnTo>
                      <a:pt x="1070" y="160"/>
                    </a:lnTo>
                    <a:lnTo>
                      <a:pt x="1074" y="160"/>
                    </a:lnTo>
                    <a:lnTo>
                      <a:pt x="1080" y="160"/>
                    </a:lnTo>
                    <a:lnTo>
                      <a:pt x="1076" y="160"/>
                    </a:lnTo>
                    <a:lnTo>
                      <a:pt x="1068" y="164"/>
                    </a:lnTo>
                    <a:lnTo>
                      <a:pt x="1066" y="162"/>
                    </a:lnTo>
                    <a:lnTo>
                      <a:pt x="1064" y="162"/>
                    </a:lnTo>
                    <a:lnTo>
                      <a:pt x="1062" y="162"/>
                    </a:lnTo>
                    <a:lnTo>
                      <a:pt x="1060" y="166"/>
                    </a:lnTo>
                    <a:lnTo>
                      <a:pt x="1062" y="170"/>
                    </a:lnTo>
                    <a:lnTo>
                      <a:pt x="1060" y="170"/>
                    </a:lnTo>
                    <a:lnTo>
                      <a:pt x="1060" y="172"/>
                    </a:lnTo>
                    <a:lnTo>
                      <a:pt x="1062" y="174"/>
                    </a:lnTo>
                    <a:lnTo>
                      <a:pt x="1066" y="172"/>
                    </a:lnTo>
                    <a:lnTo>
                      <a:pt x="1066" y="168"/>
                    </a:lnTo>
                    <a:lnTo>
                      <a:pt x="1072" y="164"/>
                    </a:lnTo>
                    <a:lnTo>
                      <a:pt x="1080" y="160"/>
                    </a:lnTo>
                    <a:lnTo>
                      <a:pt x="1082" y="166"/>
                    </a:lnTo>
                    <a:lnTo>
                      <a:pt x="1082" y="172"/>
                    </a:lnTo>
                    <a:lnTo>
                      <a:pt x="1082" y="174"/>
                    </a:lnTo>
                    <a:lnTo>
                      <a:pt x="1080" y="170"/>
                    </a:lnTo>
                    <a:lnTo>
                      <a:pt x="1078" y="166"/>
                    </a:lnTo>
                    <a:lnTo>
                      <a:pt x="1078" y="164"/>
                    </a:lnTo>
                    <a:lnTo>
                      <a:pt x="1076" y="166"/>
                    </a:lnTo>
                    <a:lnTo>
                      <a:pt x="1074" y="166"/>
                    </a:lnTo>
                    <a:lnTo>
                      <a:pt x="1076" y="170"/>
                    </a:lnTo>
                    <a:lnTo>
                      <a:pt x="1078" y="172"/>
                    </a:lnTo>
                    <a:lnTo>
                      <a:pt x="1078" y="176"/>
                    </a:lnTo>
                    <a:lnTo>
                      <a:pt x="1076" y="180"/>
                    </a:lnTo>
                    <a:lnTo>
                      <a:pt x="1076" y="180"/>
                    </a:lnTo>
                    <a:lnTo>
                      <a:pt x="1074" y="180"/>
                    </a:lnTo>
                    <a:lnTo>
                      <a:pt x="1076" y="182"/>
                    </a:lnTo>
                    <a:lnTo>
                      <a:pt x="1076" y="184"/>
                    </a:lnTo>
                    <a:lnTo>
                      <a:pt x="1076" y="186"/>
                    </a:lnTo>
                    <a:lnTo>
                      <a:pt x="1080" y="186"/>
                    </a:lnTo>
                    <a:lnTo>
                      <a:pt x="1082" y="184"/>
                    </a:lnTo>
                    <a:lnTo>
                      <a:pt x="1082" y="180"/>
                    </a:lnTo>
                    <a:lnTo>
                      <a:pt x="1084" y="176"/>
                    </a:lnTo>
                    <a:lnTo>
                      <a:pt x="1084" y="174"/>
                    </a:lnTo>
                    <a:lnTo>
                      <a:pt x="1084" y="170"/>
                    </a:lnTo>
                    <a:lnTo>
                      <a:pt x="1082" y="158"/>
                    </a:lnTo>
                    <a:lnTo>
                      <a:pt x="1088" y="154"/>
                    </a:lnTo>
                    <a:lnTo>
                      <a:pt x="1094" y="152"/>
                    </a:lnTo>
                    <a:lnTo>
                      <a:pt x="1102" y="152"/>
                    </a:lnTo>
                    <a:lnTo>
                      <a:pt x="1108" y="152"/>
                    </a:lnTo>
                    <a:lnTo>
                      <a:pt x="1116" y="156"/>
                    </a:lnTo>
                    <a:lnTo>
                      <a:pt x="1120" y="160"/>
                    </a:lnTo>
                    <a:lnTo>
                      <a:pt x="1120" y="164"/>
                    </a:lnTo>
                    <a:lnTo>
                      <a:pt x="1118" y="164"/>
                    </a:lnTo>
                    <a:lnTo>
                      <a:pt x="1112" y="162"/>
                    </a:lnTo>
                    <a:lnTo>
                      <a:pt x="1112" y="162"/>
                    </a:lnTo>
                    <a:lnTo>
                      <a:pt x="1114" y="164"/>
                    </a:lnTo>
                    <a:lnTo>
                      <a:pt x="1114" y="166"/>
                    </a:lnTo>
                    <a:lnTo>
                      <a:pt x="1114" y="170"/>
                    </a:lnTo>
                    <a:lnTo>
                      <a:pt x="1112" y="172"/>
                    </a:lnTo>
                    <a:lnTo>
                      <a:pt x="1114" y="172"/>
                    </a:lnTo>
                    <a:lnTo>
                      <a:pt x="1116" y="170"/>
                    </a:lnTo>
                    <a:lnTo>
                      <a:pt x="1120" y="170"/>
                    </a:lnTo>
                    <a:lnTo>
                      <a:pt x="1124" y="168"/>
                    </a:lnTo>
                    <a:lnTo>
                      <a:pt x="1124" y="172"/>
                    </a:lnTo>
                    <a:lnTo>
                      <a:pt x="1126" y="174"/>
                    </a:lnTo>
                    <a:lnTo>
                      <a:pt x="1126" y="176"/>
                    </a:lnTo>
                    <a:lnTo>
                      <a:pt x="1128" y="178"/>
                    </a:lnTo>
                    <a:lnTo>
                      <a:pt x="1128" y="176"/>
                    </a:lnTo>
                    <a:lnTo>
                      <a:pt x="1128" y="174"/>
                    </a:lnTo>
                    <a:lnTo>
                      <a:pt x="1132" y="172"/>
                    </a:lnTo>
                    <a:lnTo>
                      <a:pt x="1134" y="172"/>
                    </a:lnTo>
                    <a:lnTo>
                      <a:pt x="1136" y="176"/>
                    </a:lnTo>
                    <a:lnTo>
                      <a:pt x="1134" y="178"/>
                    </a:lnTo>
                    <a:lnTo>
                      <a:pt x="1134" y="180"/>
                    </a:lnTo>
                    <a:lnTo>
                      <a:pt x="1134" y="182"/>
                    </a:lnTo>
                    <a:lnTo>
                      <a:pt x="1136" y="180"/>
                    </a:lnTo>
                    <a:lnTo>
                      <a:pt x="1138" y="178"/>
                    </a:lnTo>
                    <a:lnTo>
                      <a:pt x="1138" y="178"/>
                    </a:lnTo>
                    <a:lnTo>
                      <a:pt x="1140" y="180"/>
                    </a:lnTo>
                    <a:lnTo>
                      <a:pt x="1140" y="176"/>
                    </a:lnTo>
                    <a:lnTo>
                      <a:pt x="1142" y="172"/>
                    </a:lnTo>
                    <a:lnTo>
                      <a:pt x="1142" y="170"/>
                    </a:lnTo>
                    <a:lnTo>
                      <a:pt x="1144" y="172"/>
                    </a:lnTo>
                    <a:lnTo>
                      <a:pt x="1150" y="176"/>
                    </a:lnTo>
                    <a:lnTo>
                      <a:pt x="1156" y="176"/>
                    </a:lnTo>
                    <a:lnTo>
                      <a:pt x="1160" y="180"/>
                    </a:lnTo>
                    <a:lnTo>
                      <a:pt x="1160" y="184"/>
                    </a:lnTo>
                    <a:lnTo>
                      <a:pt x="1156" y="186"/>
                    </a:lnTo>
                    <a:lnTo>
                      <a:pt x="1152" y="188"/>
                    </a:lnTo>
                    <a:lnTo>
                      <a:pt x="1156" y="186"/>
                    </a:lnTo>
                    <a:lnTo>
                      <a:pt x="1162" y="186"/>
                    </a:lnTo>
                    <a:lnTo>
                      <a:pt x="1166" y="188"/>
                    </a:lnTo>
                    <a:lnTo>
                      <a:pt x="1170" y="186"/>
                    </a:lnTo>
                    <a:lnTo>
                      <a:pt x="1172" y="182"/>
                    </a:lnTo>
                    <a:lnTo>
                      <a:pt x="1174" y="182"/>
                    </a:lnTo>
                    <a:lnTo>
                      <a:pt x="1180" y="178"/>
                    </a:lnTo>
                    <a:lnTo>
                      <a:pt x="1182" y="176"/>
                    </a:lnTo>
                    <a:lnTo>
                      <a:pt x="1186" y="172"/>
                    </a:lnTo>
                    <a:lnTo>
                      <a:pt x="1190" y="172"/>
                    </a:lnTo>
                    <a:lnTo>
                      <a:pt x="1200" y="166"/>
                    </a:lnTo>
                    <a:lnTo>
                      <a:pt x="1204" y="166"/>
                    </a:lnTo>
                    <a:lnTo>
                      <a:pt x="1206" y="166"/>
                    </a:lnTo>
                    <a:lnTo>
                      <a:pt x="1206" y="166"/>
                    </a:lnTo>
                    <a:lnTo>
                      <a:pt x="1212" y="162"/>
                    </a:lnTo>
                    <a:lnTo>
                      <a:pt x="1214" y="160"/>
                    </a:lnTo>
                    <a:lnTo>
                      <a:pt x="1222" y="162"/>
                    </a:lnTo>
                    <a:lnTo>
                      <a:pt x="1232" y="166"/>
                    </a:lnTo>
                    <a:lnTo>
                      <a:pt x="1238" y="170"/>
                    </a:lnTo>
                    <a:lnTo>
                      <a:pt x="1242" y="174"/>
                    </a:lnTo>
                    <a:lnTo>
                      <a:pt x="1248" y="178"/>
                    </a:lnTo>
                    <a:lnTo>
                      <a:pt x="1250" y="182"/>
                    </a:lnTo>
                    <a:lnTo>
                      <a:pt x="1250" y="186"/>
                    </a:lnTo>
                    <a:lnTo>
                      <a:pt x="1252" y="186"/>
                    </a:lnTo>
                    <a:lnTo>
                      <a:pt x="1250" y="190"/>
                    </a:lnTo>
                    <a:lnTo>
                      <a:pt x="1254" y="194"/>
                    </a:lnTo>
                    <a:lnTo>
                      <a:pt x="1254" y="198"/>
                    </a:lnTo>
                    <a:lnTo>
                      <a:pt x="1252" y="200"/>
                    </a:lnTo>
                    <a:lnTo>
                      <a:pt x="1256" y="200"/>
                    </a:lnTo>
                    <a:lnTo>
                      <a:pt x="1258" y="196"/>
                    </a:lnTo>
                    <a:lnTo>
                      <a:pt x="1262" y="196"/>
                    </a:lnTo>
                    <a:lnTo>
                      <a:pt x="1262" y="198"/>
                    </a:lnTo>
                    <a:lnTo>
                      <a:pt x="1264" y="196"/>
                    </a:lnTo>
                    <a:lnTo>
                      <a:pt x="1266" y="194"/>
                    </a:lnTo>
                    <a:lnTo>
                      <a:pt x="1270" y="196"/>
                    </a:lnTo>
                    <a:lnTo>
                      <a:pt x="1270" y="200"/>
                    </a:lnTo>
                    <a:lnTo>
                      <a:pt x="1270" y="198"/>
                    </a:lnTo>
                    <a:lnTo>
                      <a:pt x="1270" y="194"/>
                    </a:lnTo>
                    <a:lnTo>
                      <a:pt x="1272" y="194"/>
                    </a:lnTo>
                    <a:lnTo>
                      <a:pt x="1274" y="196"/>
                    </a:lnTo>
                    <a:lnTo>
                      <a:pt x="1278" y="200"/>
                    </a:lnTo>
                    <a:lnTo>
                      <a:pt x="1278" y="204"/>
                    </a:lnTo>
                    <a:lnTo>
                      <a:pt x="1280" y="204"/>
                    </a:lnTo>
                    <a:lnTo>
                      <a:pt x="1284" y="210"/>
                    </a:lnTo>
                    <a:lnTo>
                      <a:pt x="1284" y="208"/>
                    </a:lnTo>
                    <a:lnTo>
                      <a:pt x="1284" y="204"/>
                    </a:lnTo>
                    <a:lnTo>
                      <a:pt x="1280" y="202"/>
                    </a:lnTo>
                    <a:lnTo>
                      <a:pt x="1280" y="200"/>
                    </a:lnTo>
                    <a:lnTo>
                      <a:pt x="1282" y="202"/>
                    </a:lnTo>
                    <a:lnTo>
                      <a:pt x="1284" y="202"/>
                    </a:lnTo>
                    <a:lnTo>
                      <a:pt x="1288" y="204"/>
                    </a:lnTo>
                    <a:lnTo>
                      <a:pt x="1290" y="208"/>
                    </a:lnTo>
                    <a:lnTo>
                      <a:pt x="1290" y="206"/>
                    </a:lnTo>
                    <a:lnTo>
                      <a:pt x="1286" y="200"/>
                    </a:lnTo>
                    <a:lnTo>
                      <a:pt x="1286" y="194"/>
                    </a:lnTo>
                    <a:lnTo>
                      <a:pt x="1286" y="188"/>
                    </a:lnTo>
                    <a:lnTo>
                      <a:pt x="1288" y="186"/>
                    </a:lnTo>
                    <a:lnTo>
                      <a:pt x="1294" y="184"/>
                    </a:lnTo>
                    <a:lnTo>
                      <a:pt x="1296" y="182"/>
                    </a:lnTo>
                    <a:lnTo>
                      <a:pt x="1300" y="180"/>
                    </a:lnTo>
                    <a:lnTo>
                      <a:pt x="1300" y="180"/>
                    </a:lnTo>
                    <a:lnTo>
                      <a:pt x="1300" y="178"/>
                    </a:lnTo>
                    <a:lnTo>
                      <a:pt x="1302" y="178"/>
                    </a:lnTo>
                    <a:lnTo>
                      <a:pt x="1304" y="180"/>
                    </a:lnTo>
                    <a:lnTo>
                      <a:pt x="1306" y="182"/>
                    </a:lnTo>
                    <a:lnTo>
                      <a:pt x="1310" y="180"/>
                    </a:lnTo>
                    <a:lnTo>
                      <a:pt x="1314" y="178"/>
                    </a:lnTo>
                    <a:lnTo>
                      <a:pt x="1316" y="178"/>
                    </a:lnTo>
                    <a:lnTo>
                      <a:pt x="1320" y="176"/>
                    </a:lnTo>
                    <a:lnTo>
                      <a:pt x="1326" y="178"/>
                    </a:lnTo>
                    <a:lnTo>
                      <a:pt x="1326" y="176"/>
                    </a:lnTo>
                    <a:lnTo>
                      <a:pt x="1328" y="176"/>
                    </a:lnTo>
                    <a:lnTo>
                      <a:pt x="1328" y="178"/>
                    </a:lnTo>
                    <a:lnTo>
                      <a:pt x="1330" y="180"/>
                    </a:lnTo>
                    <a:lnTo>
                      <a:pt x="1332" y="176"/>
                    </a:lnTo>
                    <a:lnTo>
                      <a:pt x="1334" y="172"/>
                    </a:lnTo>
                    <a:lnTo>
                      <a:pt x="1334" y="170"/>
                    </a:lnTo>
                    <a:lnTo>
                      <a:pt x="1334" y="166"/>
                    </a:lnTo>
                    <a:lnTo>
                      <a:pt x="1334" y="164"/>
                    </a:lnTo>
                    <a:lnTo>
                      <a:pt x="1336" y="164"/>
                    </a:lnTo>
                    <a:lnTo>
                      <a:pt x="1340" y="164"/>
                    </a:lnTo>
                    <a:lnTo>
                      <a:pt x="1340" y="166"/>
                    </a:lnTo>
                    <a:lnTo>
                      <a:pt x="1340" y="168"/>
                    </a:lnTo>
                    <a:lnTo>
                      <a:pt x="1344" y="168"/>
                    </a:lnTo>
                    <a:lnTo>
                      <a:pt x="1346" y="170"/>
                    </a:lnTo>
                    <a:lnTo>
                      <a:pt x="1346" y="174"/>
                    </a:lnTo>
                    <a:lnTo>
                      <a:pt x="1350" y="178"/>
                    </a:lnTo>
                    <a:lnTo>
                      <a:pt x="1352" y="178"/>
                    </a:lnTo>
                    <a:lnTo>
                      <a:pt x="1356" y="178"/>
                    </a:lnTo>
                    <a:lnTo>
                      <a:pt x="1360" y="180"/>
                    </a:lnTo>
                    <a:lnTo>
                      <a:pt x="1362" y="178"/>
                    </a:lnTo>
                    <a:lnTo>
                      <a:pt x="1364" y="180"/>
                    </a:lnTo>
                    <a:lnTo>
                      <a:pt x="1368" y="184"/>
                    </a:lnTo>
                    <a:lnTo>
                      <a:pt x="1368" y="188"/>
                    </a:lnTo>
                    <a:lnTo>
                      <a:pt x="1370" y="188"/>
                    </a:lnTo>
                    <a:lnTo>
                      <a:pt x="1374" y="190"/>
                    </a:lnTo>
                    <a:lnTo>
                      <a:pt x="1376" y="188"/>
                    </a:lnTo>
                    <a:lnTo>
                      <a:pt x="1378" y="188"/>
                    </a:lnTo>
                    <a:lnTo>
                      <a:pt x="1378" y="186"/>
                    </a:lnTo>
                    <a:lnTo>
                      <a:pt x="1382" y="184"/>
                    </a:lnTo>
                    <a:lnTo>
                      <a:pt x="1382" y="184"/>
                    </a:lnTo>
                    <a:lnTo>
                      <a:pt x="1384" y="184"/>
                    </a:lnTo>
                    <a:lnTo>
                      <a:pt x="1382" y="180"/>
                    </a:lnTo>
                    <a:lnTo>
                      <a:pt x="1384" y="180"/>
                    </a:lnTo>
                    <a:lnTo>
                      <a:pt x="1382" y="178"/>
                    </a:lnTo>
                    <a:lnTo>
                      <a:pt x="1382" y="176"/>
                    </a:lnTo>
                    <a:lnTo>
                      <a:pt x="1380" y="174"/>
                    </a:lnTo>
                    <a:lnTo>
                      <a:pt x="1376" y="172"/>
                    </a:lnTo>
                    <a:lnTo>
                      <a:pt x="1376" y="168"/>
                    </a:lnTo>
                    <a:lnTo>
                      <a:pt x="1372" y="164"/>
                    </a:lnTo>
                    <a:lnTo>
                      <a:pt x="1370" y="164"/>
                    </a:lnTo>
                    <a:lnTo>
                      <a:pt x="1368" y="162"/>
                    </a:lnTo>
                    <a:lnTo>
                      <a:pt x="1364" y="160"/>
                    </a:lnTo>
                    <a:lnTo>
                      <a:pt x="1362" y="162"/>
                    </a:lnTo>
                    <a:lnTo>
                      <a:pt x="1360" y="162"/>
                    </a:lnTo>
                    <a:lnTo>
                      <a:pt x="1360" y="158"/>
                    </a:lnTo>
                    <a:lnTo>
                      <a:pt x="1362" y="158"/>
                    </a:lnTo>
                    <a:lnTo>
                      <a:pt x="1360" y="154"/>
                    </a:lnTo>
                    <a:lnTo>
                      <a:pt x="1360" y="152"/>
                    </a:lnTo>
                    <a:lnTo>
                      <a:pt x="1358" y="150"/>
                    </a:lnTo>
                    <a:lnTo>
                      <a:pt x="1356" y="146"/>
                    </a:lnTo>
                    <a:lnTo>
                      <a:pt x="1352" y="144"/>
                    </a:lnTo>
                    <a:lnTo>
                      <a:pt x="1354" y="142"/>
                    </a:lnTo>
                    <a:lnTo>
                      <a:pt x="1358" y="142"/>
                    </a:lnTo>
                    <a:lnTo>
                      <a:pt x="1360" y="142"/>
                    </a:lnTo>
                    <a:lnTo>
                      <a:pt x="1368" y="142"/>
                    </a:lnTo>
                    <a:lnTo>
                      <a:pt x="1372" y="142"/>
                    </a:lnTo>
                    <a:lnTo>
                      <a:pt x="1372" y="140"/>
                    </a:lnTo>
                    <a:lnTo>
                      <a:pt x="1376" y="140"/>
                    </a:lnTo>
                    <a:lnTo>
                      <a:pt x="1378" y="142"/>
                    </a:lnTo>
                    <a:lnTo>
                      <a:pt x="1382" y="140"/>
                    </a:lnTo>
                    <a:lnTo>
                      <a:pt x="1382" y="140"/>
                    </a:lnTo>
                    <a:lnTo>
                      <a:pt x="1382" y="138"/>
                    </a:lnTo>
                    <a:lnTo>
                      <a:pt x="1386" y="138"/>
                    </a:lnTo>
                    <a:lnTo>
                      <a:pt x="1388" y="140"/>
                    </a:lnTo>
                    <a:lnTo>
                      <a:pt x="1388" y="140"/>
                    </a:lnTo>
                    <a:lnTo>
                      <a:pt x="1388" y="136"/>
                    </a:lnTo>
                    <a:lnTo>
                      <a:pt x="1392" y="138"/>
                    </a:lnTo>
                    <a:lnTo>
                      <a:pt x="1392" y="136"/>
                    </a:lnTo>
                    <a:lnTo>
                      <a:pt x="1402" y="132"/>
                    </a:lnTo>
                    <a:lnTo>
                      <a:pt x="1402" y="134"/>
                    </a:lnTo>
                    <a:lnTo>
                      <a:pt x="1404" y="132"/>
                    </a:lnTo>
                    <a:lnTo>
                      <a:pt x="1404" y="132"/>
                    </a:lnTo>
                    <a:lnTo>
                      <a:pt x="1406" y="132"/>
                    </a:lnTo>
                    <a:lnTo>
                      <a:pt x="1410" y="132"/>
                    </a:lnTo>
                    <a:lnTo>
                      <a:pt x="1410" y="132"/>
                    </a:lnTo>
                    <a:lnTo>
                      <a:pt x="1414" y="132"/>
                    </a:lnTo>
                    <a:lnTo>
                      <a:pt x="1418" y="132"/>
                    </a:lnTo>
                    <a:lnTo>
                      <a:pt x="1420" y="132"/>
                    </a:lnTo>
                    <a:lnTo>
                      <a:pt x="1422" y="134"/>
                    </a:lnTo>
                    <a:lnTo>
                      <a:pt x="1424" y="134"/>
                    </a:lnTo>
                    <a:lnTo>
                      <a:pt x="1424" y="132"/>
                    </a:lnTo>
                    <a:lnTo>
                      <a:pt x="1428" y="132"/>
                    </a:lnTo>
                    <a:lnTo>
                      <a:pt x="1436" y="134"/>
                    </a:lnTo>
                    <a:lnTo>
                      <a:pt x="1438" y="136"/>
                    </a:lnTo>
                    <a:lnTo>
                      <a:pt x="1440" y="136"/>
                    </a:lnTo>
                    <a:lnTo>
                      <a:pt x="1440" y="134"/>
                    </a:lnTo>
                    <a:lnTo>
                      <a:pt x="1442" y="134"/>
                    </a:lnTo>
                    <a:lnTo>
                      <a:pt x="1444" y="136"/>
                    </a:lnTo>
                    <a:lnTo>
                      <a:pt x="1442" y="136"/>
                    </a:lnTo>
                    <a:lnTo>
                      <a:pt x="1444" y="138"/>
                    </a:lnTo>
                    <a:lnTo>
                      <a:pt x="1448" y="136"/>
                    </a:lnTo>
                    <a:lnTo>
                      <a:pt x="1456" y="138"/>
                    </a:lnTo>
                    <a:lnTo>
                      <a:pt x="1464" y="142"/>
                    </a:lnTo>
                    <a:lnTo>
                      <a:pt x="1464" y="144"/>
                    </a:lnTo>
                    <a:lnTo>
                      <a:pt x="1460" y="142"/>
                    </a:lnTo>
                    <a:lnTo>
                      <a:pt x="1456" y="140"/>
                    </a:lnTo>
                    <a:lnTo>
                      <a:pt x="1456" y="142"/>
                    </a:lnTo>
                    <a:lnTo>
                      <a:pt x="1464" y="144"/>
                    </a:lnTo>
                    <a:lnTo>
                      <a:pt x="1468" y="144"/>
                    </a:lnTo>
                    <a:lnTo>
                      <a:pt x="1468" y="142"/>
                    </a:lnTo>
                    <a:lnTo>
                      <a:pt x="1472" y="142"/>
                    </a:lnTo>
                    <a:lnTo>
                      <a:pt x="1474" y="142"/>
                    </a:lnTo>
                    <a:lnTo>
                      <a:pt x="1474" y="140"/>
                    </a:lnTo>
                    <a:lnTo>
                      <a:pt x="1476" y="140"/>
                    </a:lnTo>
                    <a:lnTo>
                      <a:pt x="1478" y="140"/>
                    </a:lnTo>
                    <a:lnTo>
                      <a:pt x="1480" y="142"/>
                    </a:lnTo>
                    <a:lnTo>
                      <a:pt x="1482" y="142"/>
                    </a:lnTo>
                    <a:lnTo>
                      <a:pt x="1482" y="142"/>
                    </a:lnTo>
                    <a:lnTo>
                      <a:pt x="1482" y="140"/>
                    </a:lnTo>
                    <a:lnTo>
                      <a:pt x="1486" y="142"/>
                    </a:lnTo>
                    <a:lnTo>
                      <a:pt x="1486" y="144"/>
                    </a:lnTo>
                    <a:lnTo>
                      <a:pt x="1490" y="144"/>
                    </a:lnTo>
                    <a:lnTo>
                      <a:pt x="1492" y="144"/>
                    </a:lnTo>
                    <a:lnTo>
                      <a:pt x="1502" y="146"/>
                    </a:lnTo>
                    <a:lnTo>
                      <a:pt x="1502" y="144"/>
                    </a:lnTo>
                    <a:lnTo>
                      <a:pt x="1506" y="144"/>
                    </a:lnTo>
                    <a:lnTo>
                      <a:pt x="1506" y="146"/>
                    </a:lnTo>
                    <a:lnTo>
                      <a:pt x="1508" y="146"/>
                    </a:lnTo>
                    <a:lnTo>
                      <a:pt x="1508" y="144"/>
                    </a:lnTo>
                    <a:lnTo>
                      <a:pt x="1508" y="144"/>
                    </a:lnTo>
                    <a:lnTo>
                      <a:pt x="1514" y="144"/>
                    </a:lnTo>
                    <a:lnTo>
                      <a:pt x="1512" y="146"/>
                    </a:lnTo>
                    <a:lnTo>
                      <a:pt x="1514" y="148"/>
                    </a:lnTo>
                    <a:lnTo>
                      <a:pt x="1518" y="146"/>
                    </a:lnTo>
                    <a:lnTo>
                      <a:pt x="1518" y="146"/>
                    </a:lnTo>
                    <a:lnTo>
                      <a:pt x="1516" y="146"/>
                    </a:lnTo>
                    <a:lnTo>
                      <a:pt x="1520" y="146"/>
                    </a:lnTo>
                    <a:lnTo>
                      <a:pt x="1522" y="146"/>
                    </a:lnTo>
                    <a:lnTo>
                      <a:pt x="1520" y="148"/>
                    </a:lnTo>
                    <a:lnTo>
                      <a:pt x="1522" y="150"/>
                    </a:lnTo>
                    <a:lnTo>
                      <a:pt x="1528" y="152"/>
                    </a:lnTo>
                    <a:lnTo>
                      <a:pt x="1530" y="150"/>
                    </a:lnTo>
                    <a:lnTo>
                      <a:pt x="1526" y="148"/>
                    </a:lnTo>
                    <a:lnTo>
                      <a:pt x="1524" y="148"/>
                    </a:lnTo>
                    <a:lnTo>
                      <a:pt x="1524" y="146"/>
                    </a:lnTo>
                    <a:lnTo>
                      <a:pt x="1526" y="146"/>
                    </a:lnTo>
                    <a:lnTo>
                      <a:pt x="1528" y="146"/>
                    </a:lnTo>
                    <a:lnTo>
                      <a:pt x="1534" y="148"/>
                    </a:lnTo>
                    <a:lnTo>
                      <a:pt x="1534" y="152"/>
                    </a:lnTo>
                    <a:lnTo>
                      <a:pt x="1536" y="152"/>
                    </a:lnTo>
                    <a:lnTo>
                      <a:pt x="1536" y="150"/>
                    </a:lnTo>
                    <a:lnTo>
                      <a:pt x="1536" y="148"/>
                    </a:lnTo>
                    <a:lnTo>
                      <a:pt x="1538" y="150"/>
                    </a:lnTo>
                    <a:lnTo>
                      <a:pt x="1540" y="150"/>
                    </a:lnTo>
                    <a:lnTo>
                      <a:pt x="1540" y="152"/>
                    </a:lnTo>
                    <a:lnTo>
                      <a:pt x="1542" y="154"/>
                    </a:lnTo>
                    <a:lnTo>
                      <a:pt x="1546" y="162"/>
                    </a:lnTo>
                    <a:lnTo>
                      <a:pt x="1550" y="162"/>
                    </a:lnTo>
                    <a:lnTo>
                      <a:pt x="1550" y="166"/>
                    </a:lnTo>
                    <a:lnTo>
                      <a:pt x="1552" y="168"/>
                    </a:lnTo>
                    <a:lnTo>
                      <a:pt x="1554" y="170"/>
                    </a:lnTo>
                    <a:lnTo>
                      <a:pt x="1554" y="172"/>
                    </a:lnTo>
                    <a:lnTo>
                      <a:pt x="1554" y="174"/>
                    </a:lnTo>
                    <a:lnTo>
                      <a:pt x="1556" y="174"/>
                    </a:lnTo>
                    <a:lnTo>
                      <a:pt x="1558" y="172"/>
                    </a:lnTo>
                    <a:lnTo>
                      <a:pt x="1562" y="174"/>
                    </a:lnTo>
                    <a:lnTo>
                      <a:pt x="1564" y="176"/>
                    </a:lnTo>
                    <a:lnTo>
                      <a:pt x="1566" y="178"/>
                    </a:lnTo>
                    <a:lnTo>
                      <a:pt x="1566" y="176"/>
                    </a:lnTo>
                    <a:lnTo>
                      <a:pt x="1564" y="176"/>
                    </a:lnTo>
                    <a:lnTo>
                      <a:pt x="1564" y="174"/>
                    </a:lnTo>
                    <a:lnTo>
                      <a:pt x="1566" y="172"/>
                    </a:lnTo>
                    <a:lnTo>
                      <a:pt x="1568" y="172"/>
                    </a:lnTo>
                    <a:lnTo>
                      <a:pt x="1568" y="174"/>
                    </a:lnTo>
                    <a:lnTo>
                      <a:pt x="1570" y="178"/>
                    </a:lnTo>
                    <a:lnTo>
                      <a:pt x="1570" y="176"/>
                    </a:lnTo>
                    <a:lnTo>
                      <a:pt x="1570" y="172"/>
                    </a:lnTo>
                    <a:lnTo>
                      <a:pt x="1570" y="170"/>
                    </a:lnTo>
                    <a:lnTo>
                      <a:pt x="1568" y="168"/>
                    </a:lnTo>
                    <a:lnTo>
                      <a:pt x="1564" y="170"/>
                    </a:lnTo>
                    <a:lnTo>
                      <a:pt x="1560" y="170"/>
                    </a:lnTo>
                    <a:lnTo>
                      <a:pt x="1560" y="168"/>
                    </a:lnTo>
                    <a:lnTo>
                      <a:pt x="1562" y="166"/>
                    </a:lnTo>
                    <a:lnTo>
                      <a:pt x="1562" y="164"/>
                    </a:lnTo>
                    <a:lnTo>
                      <a:pt x="1556" y="160"/>
                    </a:lnTo>
                    <a:lnTo>
                      <a:pt x="1554" y="158"/>
                    </a:lnTo>
                    <a:lnTo>
                      <a:pt x="1554" y="156"/>
                    </a:lnTo>
                    <a:lnTo>
                      <a:pt x="1552" y="156"/>
                    </a:lnTo>
                    <a:lnTo>
                      <a:pt x="1548" y="158"/>
                    </a:lnTo>
                    <a:lnTo>
                      <a:pt x="1548" y="158"/>
                    </a:lnTo>
                    <a:lnTo>
                      <a:pt x="1550" y="154"/>
                    </a:lnTo>
                    <a:lnTo>
                      <a:pt x="1552" y="152"/>
                    </a:lnTo>
                    <a:lnTo>
                      <a:pt x="1556" y="146"/>
                    </a:lnTo>
                    <a:lnTo>
                      <a:pt x="1556" y="146"/>
                    </a:lnTo>
                    <a:lnTo>
                      <a:pt x="1556" y="148"/>
                    </a:lnTo>
                    <a:lnTo>
                      <a:pt x="1558" y="152"/>
                    </a:lnTo>
                    <a:lnTo>
                      <a:pt x="1562" y="152"/>
                    </a:lnTo>
                    <a:lnTo>
                      <a:pt x="1562" y="152"/>
                    </a:lnTo>
                    <a:lnTo>
                      <a:pt x="1560" y="150"/>
                    </a:lnTo>
                    <a:lnTo>
                      <a:pt x="1558" y="148"/>
                    </a:lnTo>
                    <a:lnTo>
                      <a:pt x="1560" y="148"/>
                    </a:lnTo>
                    <a:lnTo>
                      <a:pt x="1562" y="146"/>
                    </a:lnTo>
                    <a:lnTo>
                      <a:pt x="1564" y="144"/>
                    </a:lnTo>
                    <a:lnTo>
                      <a:pt x="1560" y="144"/>
                    </a:lnTo>
                    <a:lnTo>
                      <a:pt x="1562" y="144"/>
                    </a:lnTo>
                    <a:lnTo>
                      <a:pt x="1562" y="142"/>
                    </a:lnTo>
                    <a:lnTo>
                      <a:pt x="1566" y="142"/>
                    </a:lnTo>
                    <a:lnTo>
                      <a:pt x="1568" y="138"/>
                    </a:lnTo>
                    <a:lnTo>
                      <a:pt x="1570" y="138"/>
                    </a:lnTo>
                    <a:lnTo>
                      <a:pt x="1570" y="140"/>
                    </a:lnTo>
                    <a:lnTo>
                      <a:pt x="1572" y="140"/>
                    </a:lnTo>
                    <a:lnTo>
                      <a:pt x="1574" y="140"/>
                    </a:lnTo>
                    <a:lnTo>
                      <a:pt x="1574" y="142"/>
                    </a:lnTo>
                    <a:lnTo>
                      <a:pt x="1576" y="144"/>
                    </a:lnTo>
                    <a:lnTo>
                      <a:pt x="1580" y="144"/>
                    </a:lnTo>
                    <a:lnTo>
                      <a:pt x="1582" y="144"/>
                    </a:lnTo>
                    <a:lnTo>
                      <a:pt x="1590" y="144"/>
                    </a:lnTo>
                    <a:lnTo>
                      <a:pt x="1590" y="148"/>
                    </a:lnTo>
                    <a:lnTo>
                      <a:pt x="1590" y="148"/>
                    </a:lnTo>
                    <a:lnTo>
                      <a:pt x="1590" y="148"/>
                    </a:lnTo>
                    <a:lnTo>
                      <a:pt x="1590" y="146"/>
                    </a:lnTo>
                    <a:lnTo>
                      <a:pt x="1594" y="146"/>
                    </a:lnTo>
                    <a:lnTo>
                      <a:pt x="1594" y="150"/>
                    </a:lnTo>
                    <a:lnTo>
                      <a:pt x="1596" y="148"/>
                    </a:lnTo>
                    <a:lnTo>
                      <a:pt x="1598" y="146"/>
                    </a:lnTo>
                    <a:lnTo>
                      <a:pt x="1600" y="146"/>
                    </a:lnTo>
                    <a:lnTo>
                      <a:pt x="1600" y="148"/>
                    </a:lnTo>
                    <a:lnTo>
                      <a:pt x="1598" y="150"/>
                    </a:lnTo>
                    <a:lnTo>
                      <a:pt x="1598" y="152"/>
                    </a:lnTo>
                    <a:lnTo>
                      <a:pt x="1600" y="158"/>
                    </a:lnTo>
                    <a:lnTo>
                      <a:pt x="1600" y="160"/>
                    </a:lnTo>
                    <a:lnTo>
                      <a:pt x="1600" y="162"/>
                    </a:lnTo>
                    <a:lnTo>
                      <a:pt x="1602" y="162"/>
                    </a:lnTo>
                    <a:lnTo>
                      <a:pt x="1604" y="164"/>
                    </a:lnTo>
                    <a:lnTo>
                      <a:pt x="1606" y="166"/>
                    </a:lnTo>
                    <a:lnTo>
                      <a:pt x="1608" y="168"/>
                    </a:lnTo>
                    <a:lnTo>
                      <a:pt x="1606" y="170"/>
                    </a:lnTo>
                    <a:lnTo>
                      <a:pt x="1602" y="170"/>
                    </a:lnTo>
                    <a:lnTo>
                      <a:pt x="1598" y="170"/>
                    </a:lnTo>
                    <a:lnTo>
                      <a:pt x="1604" y="172"/>
                    </a:lnTo>
                    <a:lnTo>
                      <a:pt x="1604" y="174"/>
                    </a:lnTo>
                    <a:lnTo>
                      <a:pt x="1604" y="176"/>
                    </a:lnTo>
                    <a:lnTo>
                      <a:pt x="1602" y="176"/>
                    </a:lnTo>
                    <a:lnTo>
                      <a:pt x="1600" y="180"/>
                    </a:lnTo>
                    <a:lnTo>
                      <a:pt x="1598" y="180"/>
                    </a:lnTo>
                    <a:lnTo>
                      <a:pt x="1596" y="182"/>
                    </a:lnTo>
                    <a:lnTo>
                      <a:pt x="1592" y="182"/>
                    </a:lnTo>
                    <a:lnTo>
                      <a:pt x="1590" y="184"/>
                    </a:lnTo>
                    <a:lnTo>
                      <a:pt x="1592" y="184"/>
                    </a:lnTo>
                    <a:lnTo>
                      <a:pt x="1594" y="184"/>
                    </a:lnTo>
                    <a:lnTo>
                      <a:pt x="1596" y="186"/>
                    </a:lnTo>
                    <a:lnTo>
                      <a:pt x="1598" y="184"/>
                    </a:lnTo>
                    <a:lnTo>
                      <a:pt x="1600" y="184"/>
                    </a:lnTo>
                    <a:lnTo>
                      <a:pt x="1600" y="186"/>
                    </a:lnTo>
                    <a:lnTo>
                      <a:pt x="1602" y="190"/>
                    </a:lnTo>
                    <a:lnTo>
                      <a:pt x="1600" y="190"/>
                    </a:lnTo>
                    <a:lnTo>
                      <a:pt x="1598" y="194"/>
                    </a:lnTo>
                    <a:lnTo>
                      <a:pt x="1602" y="192"/>
                    </a:lnTo>
                    <a:lnTo>
                      <a:pt x="1604" y="192"/>
                    </a:lnTo>
                    <a:lnTo>
                      <a:pt x="1608" y="194"/>
                    </a:lnTo>
                    <a:lnTo>
                      <a:pt x="1608" y="196"/>
                    </a:lnTo>
                    <a:lnTo>
                      <a:pt x="1610" y="200"/>
                    </a:lnTo>
                    <a:lnTo>
                      <a:pt x="1606" y="202"/>
                    </a:lnTo>
                    <a:lnTo>
                      <a:pt x="1608" y="202"/>
                    </a:lnTo>
                    <a:lnTo>
                      <a:pt x="1610" y="206"/>
                    </a:lnTo>
                    <a:lnTo>
                      <a:pt x="1606" y="206"/>
                    </a:lnTo>
                    <a:lnTo>
                      <a:pt x="1606" y="208"/>
                    </a:lnTo>
                    <a:lnTo>
                      <a:pt x="1608" y="210"/>
                    </a:lnTo>
                    <a:lnTo>
                      <a:pt x="1608" y="208"/>
                    </a:lnTo>
                    <a:lnTo>
                      <a:pt x="1610" y="208"/>
                    </a:lnTo>
                    <a:lnTo>
                      <a:pt x="1610" y="210"/>
                    </a:lnTo>
                    <a:lnTo>
                      <a:pt x="1610" y="212"/>
                    </a:lnTo>
                    <a:lnTo>
                      <a:pt x="1614" y="212"/>
                    </a:lnTo>
                    <a:lnTo>
                      <a:pt x="1614" y="214"/>
                    </a:lnTo>
                    <a:lnTo>
                      <a:pt x="1614" y="212"/>
                    </a:lnTo>
                    <a:lnTo>
                      <a:pt x="1616" y="210"/>
                    </a:lnTo>
                    <a:lnTo>
                      <a:pt x="1618" y="212"/>
                    </a:lnTo>
                    <a:lnTo>
                      <a:pt x="1620" y="212"/>
                    </a:lnTo>
                    <a:lnTo>
                      <a:pt x="1620" y="214"/>
                    </a:lnTo>
                    <a:lnTo>
                      <a:pt x="1618" y="216"/>
                    </a:lnTo>
                    <a:lnTo>
                      <a:pt x="1616" y="214"/>
                    </a:lnTo>
                    <a:lnTo>
                      <a:pt x="1614" y="216"/>
                    </a:lnTo>
                    <a:lnTo>
                      <a:pt x="1618" y="218"/>
                    </a:lnTo>
                    <a:lnTo>
                      <a:pt x="1620" y="218"/>
                    </a:lnTo>
                    <a:lnTo>
                      <a:pt x="1622" y="220"/>
                    </a:lnTo>
                    <a:lnTo>
                      <a:pt x="1620" y="222"/>
                    </a:lnTo>
                    <a:lnTo>
                      <a:pt x="1618" y="224"/>
                    </a:lnTo>
                    <a:lnTo>
                      <a:pt x="1614" y="220"/>
                    </a:lnTo>
                    <a:lnTo>
                      <a:pt x="1614" y="220"/>
                    </a:lnTo>
                    <a:lnTo>
                      <a:pt x="1616" y="224"/>
                    </a:lnTo>
                    <a:lnTo>
                      <a:pt x="1614" y="226"/>
                    </a:lnTo>
                    <a:lnTo>
                      <a:pt x="1612" y="226"/>
                    </a:lnTo>
                    <a:lnTo>
                      <a:pt x="1612" y="224"/>
                    </a:lnTo>
                    <a:lnTo>
                      <a:pt x="1610" y="224"/>
                    </a:lnTo>
                    <a:lnTo>
                      <a:pt x="1608" y="224"/>
                    </a:lnTo>
                    <a:lnTo>
                      <a:pt x="1602" y="224"/>
                    </a:lnTo>
                    <a:lnTo>
                      <a:pt x="1600" y="224"/>
                    </a:lnTo>
                    <a:lnTo>
                      <a:pt x="1598" y="224"/>
                    </a:lnTo>
                    <a:lnTo>
                      <a:pt x="1598" y="222"/>
                    </a:lnTo>
                    <a:lnTo>
                      <a:pt x="1598" y="222"/>
                    </a:lnTo>
                    <a:lnTo>
                      <a:pt x="1596" y="222"/>
                    </a:lnTo>
                    <a:lnTo>
                      <a:pt x="1596" y="224"/>
                    </a:lnTo>
                    <a:lnTo>
                      <a:pt x="1594" y="224"/>
                    </a:lnTo>
                    <a:lnTo>
                      <a:pt x="1594" y="224"/>
                    </a:lnTo>
                    <a:lnTo>
                      <a:pt x="1596" y="226"/>
                    </a:lnTo>
                    <a:lnTo>
                      <a:pt x="1594" y="230"/>
                    </a:lnTo>
                    <a:lnTo>
                      <a:pt x="1592" y="230"/>
                    </a:lnTo>
                    <a:lnTo>
                      <a:pt x="1592" y="228"/>
                    </a:lnTo>
                    <a:lnTo>
                      <a:pt x="1592" y="228"/>
                    </a:lnTo>
                    <a:lnTo>
                      <a:pt x="1586" y="228"/>
                    </a:lnTo>
                    <a:lnTo>
                      <a:pt x="1586" y="228"/>
                    </a:lnTo>
                    <a:lnTo>
                      <a:pt x="1586" y="226"/>
                    </a:lnTo>
                    <a:lnTo>
                      <a:pt x="1584" y="222"/>
                    </a:lnTo>
                    <a:lnTo>
                      <a:pt x="1584" y="222"/>
                    </a:lnTo>
                    <a:lnTo>
                      <a:pt x="1578" y="218"/>
                    </a:lnTo>
                    <a:lnTo>
                      <a:pt x="1576" y="218"/>
                    </a:lnTo>
                    <a:lnTo>
                      <a:pt x="1578" y="216"/>
                    </a:lnTo>
                    <a:lnTo>
                      <a:pt x="1574" y="216"/>
                    </a:lnTo>
                    <a:lnTo>
                      <a:pt x="1572" y="218"/>
                    </a:lnTo>
                    <a:lnTo>
                      <a:pt x="1568" y="218"/>
                    </a:lnTo>
                    <a:lnTo>
                      <a:pt x="1566" y="222"/>
                    </a:lnTo>
                    <a:lnTo>
                      <a:pt x="1566" y="222"/>
                    </a:lnTo>
                    <a:lnTo>
                      <a:pt x="1564" y="218"/>
                    </a:lnTo>
                    <a:lnTo>
                      <a:pt x="1564" y="216"/>
                    </a:lnTo>
                    <a:lnTo>
                      <a:pt x="1564" y="218"/>
                    </a:lnTo>
                    <a:lnTo>
                      <a:pt x="1564" y="222"/>
                    </a:lnTo>
                    <a:lnTo>
                      <a:pt x="1564" y="226"/>
                    </a:lnTo>
                    <a:lnTo>
                      <a:pt x="1564" y="228"/>
                    </a:lnTo>
                    <a:lnTo>
                      <a:pt x="1560" y="234"/>
                    </a:lnTo>
                    <a:lnTo>
                      <a:pt x="1558" y="234"/>
                    </a:lnTo>
                    <a:lnTo>
                      <a:pt x="1556" y="230"/>
                    </a:lnTo>
                    <a:lnTo>
                      <a:pt x="1554" y="230"/>
                    </a:lnTo>
                    <a:lnTo>
                      <a:pt x="1552" y="230"/>
                    </a:lnTo>
                    <a:lnTo>
                      <a:pt x="1546" y="226"/>
                    </a:lnTo>
                    <a:lnTo>
                      <a:pt x="1546" y="224"/>
                    </a:lnTo>
                    <a:lnTo>
                      <a:pt x="1546" y="218"/>
                    </a:lnTo>
                    <a:lnTo>
                      <a:pt x="1544" y="218"/>
                    </a:lnTo>
                    <a:lnTo>
                      <a:pt x="1542" y="216"/>
                    </a:lnTo>
                    <a:lnTo>
                      <a:pt x="1542" y="214"/>
                    </a:lnTo>
                    <a:lnTo>
                      <a:pt x="1540" y="216"/>
                    </a:lnTo>
                    <a:lnTo>
                      <a:pt x="1542" y="218"/>
                    </a:lnTo>
                    <a:lnTo>
                      <a:pt x="1540" y="220"/>
                    </a:lnTo>
                    <a:lnTo>
                      <a:pt x="1542" y="222"/>
                    </a:lnTo>
                    <a:lnTo>
                      <a:pt x="1542" y="222"/>
                    </a:lnTo>
                    <a:lnTo>
                      <a:pt x="1538" y="220"/>
                    </a:lnTo>
                    <a:lnTo>
                      <a:pt x="1534" y="218"/>
                    </a:lnTo>
                    <a:lnTo>
                      <a:pt x="1534" y="218"/>
                    </a:lnTo>
                    <a:lnTo>
                      <a:pt x="1536" y="220"/>
                    </a:lnTo>
                    <a:lnTo>
                      <a:pt x="1534" y="222"/>
                    </a:lnTo>
                    <a:lnTo>
                      <a:pt x="1534" y="222"/>
                    </a:lnTo>
                    <a:lnTo>
                      <a:pt x="1538" y="222"/>
                    </a:lnTo>
                    <a:lnTo>
                      <a:pt x="1540" y="224"/>
                    </a:lnTo>
                    <a:lnTo>
                      <a:pt x="1538" y="228"/>
                    </a:lnTo>
                    <a:lnTo>
                      <a:pt x="1534" y="228"/>
                    </a:lnTo>
                    <a:lnTo>
                      <a:pt x="1534" y="230"/>
                    </a:lnTo>
                    <a:lnTo>
                      <a:pt x="1536" y="230"/>
                    </a:lnTo>
                    <a:lnTo>
                      <a:pt x="1544" y="238"/>
                    </a:lnTo>
                    <a:lnTo>
                      <a:pt x="1548" y="240"/>
                    </a:lnTo>
                    <a:lnTo>
                      <a:pt x="1550" y="238"/>
                    </a:lnTo>
                    <a:lnTo>
                      <a:pt x="1554" y="240"/>
                    </a:lnTo>
                    <a:lnTo>
                      <a:pt x="1556" y="244"/>
                    </a:lnTo>
                    <a:lnTo>
                      <a:pt x="1554" y="244"/>
                    </a:lnTo>
                    <a:lnTo>
                      <a:pt x="1552" y="240"/>
                    </a:lnTo>
                    <a:lnTo>
                      <a:pt x="1552" y="240"/>
                    </a:lnTo>
                    <a:lnTo>
                      <a:pt x="1552" y="244"/>
                    </a:lnTo>
                    <a:lnTo>
                      <a:pt x="1556" y="246"/>
                    </a:lnTo>
                    <a:lnTo>
                      <a:pt x="1558" y="250"/>
                    </a:lnTo>
                    <a:lnTo>
                      <a:pt x="1560" y="252"/>
                    </a:lnTo>
                    <a:lnTo>
                      <a:pt x="1560" y="258"/>
                    </a:lnTo>
                    <a:lnTo>
                      <a:pt x="1558" y="266"/>
                    </a:lnTo>
                    <a:lnTo>
                      <a:pt x="1558" y="270"/>
                    </a:lnTo>
                    <a:lnTo>
                      <a:pt x="1558" y="274"/>
                    </a:lnTo>
                    <a:lnTo>
                      <a:pt x="1560" y="276"/>
                    </a:lnTo>
                    <a:lnTo>
                      <a:pt x="1556" y="280"/>
                    </a:lnTo>
                    <a:lnTo>
                      <a:pt x="1556" y="284"/>
                    </a:lnTo>
                    <a:lnTo>
                      <a:pt x="1554" y="284"/>
                    </a:lnTo>
                    <a:lnTo>
                      <a:pt x="1556" y="282"/>
                    </a:lnTo>
                    <a:lnTo>
                      <a:pt x="1554" y="282"/>
                    </a:lnTo>
                    <a:lnTo>
                      <a:pt x="1548" y="286"/>
                    </a:lnTo>
                    <a:lnTo>
                      <a:pt x="1548" y="284"/>
                    </a:lnTo>
                    <a:lnTo>
                      <a:pt x="1544" y="286"/>
                    </a:lnTo>
                    <a:lnTo>
                      <a:pt x="1542" y="286"/>
                    </a:lnTo>
                    <a:lnTo>
                      <a:pt x="1542" y="284"/>
                    </a:lnTo>
                    <a:lnTo>
                      <a:pt x="1538" y="284"/>
                    </a:lnTo>
                    <a:lnTo>
                      <a:pt x="1534" y="280"/>
                    </a:lnTo>
                    <a:lnTo>
                      <a:pt x="1532" y="278"/>
                    </a:lnTo>
                    <a:lnTo>
                      <a:pt x="1530" y="278"/>
                    </a:lnTo>
                    <a:lnTo>
                      <a:pt x="1528" y="276"/>
                    </a:lnTo>
                    <a:lnTo>
                      <a:pt x="1526" y="276"/>
                    </a:lnTo>
                    <a:lnTo>
                      <a:pt x="1522" y="278"/>
                    </a:lnTo>
                    <a:lnTo>
                      <a:pt x="1520" y="278"/>
                    </a:lnTo>
                    <a:lnTo>
                      <a:pt x="1522" y="280"/>
                    </a:lnTo>
                    <a:lnTo>
                      <a:pt x="1526" y="280"/>
                    </a:lnTo>
                    <a:lnTo>
                      <a:pt x="1528" y="278"/>
                    </a:lnTo>
                    <a:lnTo>
                      <a:pt x="1534" y="280"/>
                    </a:lnTo>
                    <a:lnTo>
                      <a:pt x="1536" y="282"/>
                    </a:lnTo>
                    <a:lnTo>
                      <a:pt x="1532" y="284"/>
                    </a:lnTo>
                    <a:lnTo>
                      <a:pt x="1530" y="284"/>
                    </a:lnTo>
                    <a:lnTo>
                      <a:pt x="1528" y="284"/>
                    </a:lnTo>
                    <a:lnTo>
                      <a:pt x="1528" y="286"/>
                    </a:lnTo>
                    <a:lnTo>
                      <a:pt x="1526" y="284"/>
                    </a:lnTo>
                    <a:lnTo>
                      <a:pt x="1522" y="284"/>
                    </a:lnTo>
                    <a:lnTo>
                      <a:pt x="1524" y="284"/>
                    </a:lnTo>
                    <a:lnTo>
                      <a:pt x="1526" y="288"/>
                    </a:lnTo>
                    <a:lnTo>
                      <a:pt x="1528" y="290"/>
                    </a:lnTo>
                    <a:lnTo>
                      <a:pt x="1528" y="292"/>
                    </a:lnTo>
                    <a:lnTo>
                      <a:pt x="1530" y="298"/>
                    </a:lnTo>
                    <a:lnTo>
                      <a:pt x="1532" y="298"/>
                    </a:lnTo>
                    <a:lnTo>
                      <a:pt x="1530" y="298"/>
                    </a:lnTo>
                    <a:lnTo>
                      <a:pt x="1530" y="292"/>
                    </a:lnTo>
                    <a:lnTo>
                      <a:pt x="1532" y="290"/>
                    </a:lnTo>
                    <a:lnTo>
                      <a:pt x="1534" y="292"/>
                    </a:lnTo>
                    <a:lnTo>
                      <a:pt x="1534" y="290"/>
                    </a:lnTo>
                    <a:lnTo>
                      <a:pt x="1538" y="286"/>
                    </a:lnTo>
                    <a:lnTo>
                      <a:pt x="1540" y="286"/>
                    </a:lnTo>
                    <a:lnTo>
                      <a:pt x="1542" y="288"/>
                    </a:lnTo>
                    <a:lnTo>
                      <a:pt x="1542" y="288"/>
                    </a:lnTo>
                    <a:lnTo>
                      <a:pt x="1544" y="294"/>
                    </a:lnTo>
                    <a:lnTo>
                      <a:pt x="1548" y="294"/>
                    </a:lnTo>
                    <a:lnTo>
                      <a:pt x="1550" y="298"/>
                    </a:lnTo>
                    <a:lnTo>
                      <a:pt x="1554" y="296"/>
                    </a:lnTo>
                    <a:lnTo>
                      <a:pt x="1556" y="294"/>
                    </a:lnTo>
                    <a:lnTo>
                      <a:pt x="1556" y="292"/>
                    </a:lnTo>
                    <a:lnTo>
                      <a:pt x="1556" y="294"/>
                    </a:lnTo>
                    <a:lnTo>
                      <a:pt x="1562" y="298"/>
                    </a:lnTo>
                    <a:lnTo>
                      <a:pt x="1564" y="300"/>
                    </a:lnTo>
                    <a:lnTo>
                      <a:pt x="1562" y="300"/>
                    </a:lnTo>
                    <a:lnTo>
                      <a:pt x="1560" y="302"/>
                    </a:lnTo>
                    <a:lnTo>
                      <a:pt x="1566" y="306"/>
                    </a:lnTo>
                    <a:lnTo>
                      <a:pt x="1566" y="306"/>
                    </a:lnTo>
                    <a:lnTo>
                      <a:pt x="1566" y="306"/>
                    </a:lnTo>
                    <a:lnTo>
                      <a:pt x="1568" y="302"/>
                    </a:lnTo>
                    <a:lnTo>
                      <a:pt x="1570" y="304"/>
                    </a:lnTo>
                    <a:lnTo>
                      <a:pt x="1576" y="312"/>
                    </a:lnTo>
                    <a:lnTo>
                      <a:pt x="1574" y="310"/>
                    </a:lnTo>
                    <a:lnTo>
                      <a:pt x="1572" y="310"/>
                    </a:lnTo>
                    <a:lnTo>
                      <a:pt x="1572" y="312"/>
                    </a:lnTo>
                    <a:lnTo>
                      <a:pt x="1574" y="314"/>
                    </a:lnTo>
                    <a:lnTo>
                      <a:pt x="1570" y="316"/>
                    </a:lnTo>
                    <a:lnTo>
                      <a:pt x="1570" y="318"/>
                    </a:lnTo>
                    <a:lnTo>
                      <a:pt x="1572" y="320"/>
                    </a:lnTo>
                    <a:lnTo>
                      <a:pt x="1574" y="320"/>
                    </a:lnTo>
                    <a:lnTo>
                      <a:pt x="1574" y="316"/>
                    </a:lnTo>
                    <a:lnTo>
                      <a:pt x="1576" y="316"/>
                    </a:lnTo>
                    <a:lnTo>
                      <a:pt x="1576" y="316"/>
                    </a:lnTo>
                    <a:lnTo>
                      <a:pt x="1578" y="314"/>
                    </a:lnTo>
                    <a:lnTo>
                      <a:pt x="1580" y="318"/>
                    </a:lnTo>
                    <a:lnTo>
                      <a:pt x="1586" y="322"/>
                    </a:lnTo>
                    <a:lnTo>
                      <a:pt x="1590" y="322"/>
                    </a:lnTo>
                    <a:lnTo>
                      <a:pt x="1594" y="326"/>
                    </a:lnTo>
                    <a:lnTo>
                      <a:pt x="1592" y="328"/>
                    </a:lnTo>
                    <a:lnTo>
                      <a:pt x="1596" y="332"/>
                    </a:lnTo>
                    <a:lnTo>
                      <a:pt x="1598" y="332"/>
                    </a:lnTo>
                    <a:lnTo>
                      <a:pt x="1602" y="338"/>
                    </a:lnTo>
                    <a:lnTo>
                      <a:pt x="1602" y="346"/>
                    </a:lnTo>
                    <a:lnTo>
                      <a:pt x="1600" y="346"/>
                    </a:lnTo>
                    <a:lnTo>
                      <a:pt x="1600" y="346"/>
                    </a:lnTo>
                    <a:lnTo>
                      <a:pt x="1602" y="348"/>
                    </a:lnTo>
                    <a:lnTo>
                      <a:pt x="1604" y="352"/>
                    </a:lnTo>
                    <a:lnTo>
                      <a:pt x="1602" y="352"/>
                    </a:lnTo>
                    <a:lnTo>
                      <a:pt x="1602" y="350"/>
                    </a:lnTo>
                    <a:lnTo>
                      <a:pt x="1592" y="350"/>
                    </a:lnTo>
                    <a:lnTo>
                      <a:pt x="1590" y="348"/>
                    </a:lnTo>
                    <a:lnTo>
                      <a:pt x="1588" y="350"/>
                    </a:lnTo>
                    <a:lnTo>
                      <a:pt x="1586" y="348"/>
                    </a:lnTo>
                    <a:lnTo>
                      <a:pt x="1584" y="348"/>
                    </a:lnTo>
                    <a:lnTo>
                      <a:pt x="1584" y="346"/>
                    </a:lnTo>
                    <a:lnTo>
                      <a:pt x="1584" y="348"/>
                    </a:lnTo>
                    <a:lnTo>
                      <a:pt x="1584" y="348"/>
                    </a:lnTo>
                    <a:lnTo>
                      <a:pt x="1580" y="352"/>
                    </a:lnTo>
                    <a:lnTo>
                      <a:pt x="1576" y="352"/>
                    </a:lnTo>
                    <a:lnTo>
                      <a:pt x="1576" y="352"/>
                    </a:lnTo>
                    <a:lnTo>
                      <a:pt x="1578" y="354"/>
                    </a:lnTo>
                    <a:lnTo>
                      <a:pt x="1574" y="358"/>
                    </a:lnTo>
                    <a:lnTo>
                      <a:pt x="1572" y="358"/>
                    </a:lnTo>
                    <a:lnTo>
                      <a:pt x="1572" y="360"/>
                    </a:lnTo>
                    <a:lnTo>
                      <a:pt x="1572" y="360"/>
                    </a:lnTo>
                    <a:lnTo>
                      <a:pt x="1570" y="364"/>
                    </a:lnTo>
                    <a:lnTo>
                      <a:pt x="1568" y="366"/>
                    </a:lnTo>
                    <a:lnTo>
                      <a:pt x="1568" y="366"/>
                    </a:lnTo>
                    <a:lnTo>
                      <a:pt x="1566" y="366"/>
                    </a:lnTo>
                    <a:lnTo>
                      <a:pt x="1566" y="368"/>
                    </a:lnTo>
                    <a:lnTo>
                      <a:pt x="1566" y="372"/>
                    </a:lnTo>
                    <a:lnTo>
                      <a:pt x="1564" y="376"/>
                    </a:lnTo>
                    <a:lnTo>
                      <a:pt x="1562" y="374"/>
                    </a:lnTo>
                    <a:lnTo>
                      <a:pt x="1562" y="376"/>
                    </a:lnTo>
                    <a:lnTo>
                      <a:pt x="1564" y="378"/>
                    </a:lnTo>
                    <a:lnTo>
                      <a:pt x="1562" y="380"/>
                    </a:lnTo>
                    <a:lnTo>
                      <a:pt x="1558" y="382"/>
                    </a:lnTo>
                    <a:lnTo>
                      <a:pt x="1560" y="382"/>
                    </a:lnTo>
                    <a:lnTo>
                      <a:pt x="1560" y="384"/>
                    </a:lnTo>
                    <a:lnTo>
                      <a:pt x="1558" y="386"/>
                    </a:lnTo>
                    <a:lnTo>
                      <a:pt x="1556" y="386"/>
                    </a:lnTo>
                    <a:lnTo>
                      <a:pt x="1556" y="386"/>
                    </a:lnTo>
                    <a:lnTo>
                      <a:pt x="1556" y="388"/>
                    </a:lnTo>
                    <a:lnTo>
                      <a:pt x="1556" y="390"/>
                    </a:lnTo>
                    <a:lnTo>
                      <a:pt x="1554" y="392"/>
                    </a:lnTo>
                    <a:lnTo>
                      <a:pt x="1556" y="394"/>
                    </a:lnTo>
                    <a:lnTo>
                      <a:pt x="1556" y="396"/>
                    </a:lnTo>
                    <a:lnTo>
                      <a:pt x="1554" y="396"/>
                    </a:lnTo>
                    <a:lnTo>
                      <a:pt x="1552" y="394"/>
                    </a:lnTo>
                    <a:lnTo>
                      <a:pt x="1550" y="396"/>
                    </a:lnTo>
                    <a:lnTo>
                      <a:pt x="1552" y="396"/>
                    </a:lnTo>
                    <a:lnTo>
                      <a:pt x="1556" y="398"/>
                    </a:lnTo>
                    <a:lnTo>
                      <a:pt x="1554" y="402"/>
                    </a:lnTo>
                    <a:lnTo>
                      <a:pt x="1550" y="402"/>
                    </a:lnTo>
                    <a:lnTo>
                      <a:pt x="1550" y="404"/>
                    </a:lnTo>
                    <a:lnTo>
                      <a:pt x="1552" y="404"/>
                    </a:lnTo>
                    <a:lnTo>
                      <a:pt x="1554" y="408"/>
                    </a:lnTo>
                    <a:lnTo>
                      <a:pt x="1552" y="410"/>
                    </a:lnTo>
                    <a:lnTo>
                      <a:pt x="1554" y="410"/>
                    </a:lnTo>
                    <a:lnTo>
                      <a:pt x="1550" y="414"/>
                    </a:lnTo>
                    <a:lnTo>
                      <a:pt x="1552" y="416"/>
                    </a:lnTo>
                    <a:lnTo>
                      <a:pt x="1550" y="420"/>
                    </a:lnTo>
                    <a:lnTo>
                      <a:pt x="1548" y="426"/>
                    </a:lnTo>
                    <a:lnTo>
                      <a:pt x="1548" y="428"/>
                    </a:lnTo>
                    <a:lnTo>
                      <a:pt x="1548" y="430"/>
                    </a:lnTo>
                    <a:lnTo>
                      <a:pt x="1548" y="432"/>
                    </a:lnTo>
                    <a:lnTo>
                      <a:pt x="1550" y="432"/>
                    </a:lnTo>
                    <a:lnTo>
                      <a:pt x="1548" y="434"/>
                    </a:lnTo>
                    <a:lnTo>
                      <a:pt x="1552" y="440"/>
                    </a:lnTo>
                    <a:lnTo>
                      <a:pt x="1552" y="442"/>
                    </a:lnTo>
                    <a:lnTo>
                      <a:pt x="1550" y="440"/>
                    </a:lnTo>
                    <a:lnTo>
                      <a:pt x="1548" y="442"/>
                    </a:lnTo>
                    <a:lnTo>
                      <a:pt x="1546" y="438"/>
                    </a:lnTo>
                    <a:lnTo>
                      <a:pt x="1544" y="440"/>
                    </a:lnTo>
                    <a:lnTo>
                      <a:pt x="1540" y="436"/>
                    </a:lnTo>
                    <a:lnTo>
                      <a:pt x="1542" y="436"/>
                    </a:lnTo>
                    <a:lnTo>
                      <a:pt x="1540" y="434"/>
                    </a:lnTo>
                    <a:lnTo>
                      <a:pt x="1538" y="436"/>
                    </a:lnTo>
                    <a:lnTo>
                      <a:pt x="1536" y="434"/>
                    </a:lnTo>
                    <a:lnTo>
                      <a:pt x="1536" y="432"/>
                    </a:lnTo>
                    <a:lnTo>
                      <a:pt x="1530" y="430"/>
                    </a:lnTo>
                    <a:lnTo>
                      <a:pt x="1526" y="428"/>
                    </a:lnTo>
                    <a:lnTo>
                      <a:pt x="1522" y="430"/>
                    </a:lnTo>
                    <a:lnTo>
                      <a:pt x="1520" y="430"/>
                    </a:lnTo>
                    <a:lnTo>
                      <a:pt x="1518" y="430"/>
                    </a:lnTo>
                    <a:lnTo>
                      <a:pt x="1516" y="434"/>
                    </a:lnTo>
                    <a:lnTo>
                      <a:pt x="1514" y="434"/>
                    </a:lnTo>
                    <a:lnTo>
                      <a:pt x="1512" y="438"/>
                    </a:lnTo>
                    <a:lnTo>
                      <a:pt x="1510" y="440"/>
                    </a:lnTo>
                    <a:lnTo>
                      <a:pt x="1508" y="438"/>
                    </a:lnTo>
                    <a:lnTo>
                      <a:pt x="1510" y="442"/>
                    </a:lnTo>
                    <a:lnTo>
                      <a:pt x="1508" y="444"/>
                    </a:lnTo>
                    <a:lnTo>
                      <a:pt x="1508" y="446"/>
                    </a:lnTo>
                    <a:lnTo>
                      <a:pt x="1508" y="450"/>
                    </a:lnTo>
                    <a:lnTo>
                      <a:pt x="1506" y="456"/>
                    </a:lnTo>
                    <a:lnTo>
                      <a:pt x="1506" y="456"/>
                    </a:lnTo>
                    <a:lnTo>
                      <a:pt x="1504" y="454"/>
                    </a:lnTo>
                    <a:lnTo>
                      <a:pt x="1502" y="446"/>
                    </a:lnTo>
                    <a:lnTo>
                      <a:pt x="1500" y="444"/>
                    </a:lnTo>
                    <a:lnTo>
                      <a:pt x="1500" y="444"/>
                    </a:lnTo>
                    <a:lnTo>
                      <a:pt x="1498" y="440"/>
                    </a:lnTo>
                    <a:lnTo>
                      <a:pt x="1496" y="444"/>
                    </a:lnTo>
                    <a:lnTo>
                      <a:pt x="1494" y="448"/>
                    </a:lnTo>
                    <a:lnTo>
                      <a:pt x="1492" y="450"/>
                    </a:lnTo>
                    <a:lnTo>
                      <a:pt x="1492" y="452"/>
                    </a:lnTo>
                    <a:lnTo>
                      <a:pt x="1494" y="454"/>
                    </a:lnTo>
                    <a:lnTo>
                      <a:pt x="1492" y="458"/>
                    </a:lnTo>
                    <a:lnTo>
                      <a:pt x="1490" y="456"/>
                    </a:lnTo>
                    <a:lnTo>
                      <a:pt x="1488" y="456"/>
                    </a:lnTo>
                    <a:lnTo>
                      <a:pt x="1486" y="454"/>
                    </a:lnTo>
                    <a:lnTo>
                      <a:pt x="1486" y="454"/>
                    </a:lnTo>
                    <a:lnTo>
                      <a:pt x="1484" y="458"/>
                    </a:lnTo>
                    <a:lnTo>
                      <a:pt x="1482" y="458"/>
                    </a:lnTo>
                    <a:lnTo>
                      <a:pt x="1480" y="458"/>
                    </a:lnTo>
                    <a:lnTo>
                      <a:pt x="1478" y="458"/>
                    </a:lnTo>
                    <a:lnTo>
                      <a:pt x="1478" y="458"/>
                    </a:lnTo>
                    <a:lnTo>
                      <a:pt x="1480" y="460"/>
                    </a:lnTo>
                    <a:lnTo>
                      <a:pt x="1478" y="462"/>
                    </a:lnTo>
                    <a:lnTo>
                      <a:pt x="1478" y="464"/>
                    </a:lnTo>
                    <a:lnTo>
                      <a:pt x="1478" y="466"/>
                    </a:lnTo>
                    <a:lnTo>
                      <a:pt x="1480" y="468"/>
                    </a:lnTo>
                    <a:lnTo>
                      <a:pt x="1480" y="472"/>
                    </a:lnTo>
                    <a:lnTo>
                      <a:pt x="1478" y="472"/>
                    </a:lnTo>
                    <a:lnTo>
                      <a:pt x="1480" y="474"/>
                    </a:lnTo>
                    <a:lnTo>
                      <a:pt x="1482" y="474"/>
                    </a:lnTo>
                    <a:lnTo>
                      <a:pt x="1484" y="476"/>
                    </a:lnTo>
                    <a:lnTo>
                      <a:pt x="1484" y="478"/>
                    </a:lnTo>
                    <a:lnTo>
                      <a:pt x="1484" y="478"/>
                    </a:lnTo>
                    <a:lnTo>
                      <a:pt x="1482" y="480"/>
                    </a:lnTo>
                    <a:lnTo>
                      <a:pt x="1486" y="482"/>
                    </a:lnTo>
                    <a:lnTo>
                      <a:pt x="1486" y="484"/>
                    </a:lnTo>
                    <a:lnTo>
                      <a:pt x="1486" y="484"/>
                    </a:lnTo>
                    <a:lnTo>
                      <a:pt x="1484" y="482"/>
                    </a:lnTo>
                    <a:lnTo>
                      <a:pt x="1482" y="484"/>
                    </a:lnTo>
                    <a:lnTo>
                      <a:pt x="1482" y="484"/>
                    </a:lnTo>
                    <a:lnTo>
                      <a:pt x="1484" y="486"/>
                    </a:lnTo>
                    <a:lnTo>
                      <a:pt x="1486" y="486"/>
                    </a:lnTo>
                    <a:lnTo>
                      <a:pt x="1486" y="488"/>
                    </a:lnTo>
                    <a:lnTo>
                      <a:pt x="1486" y="492"/>
                    </a:lnTo>
                    <a:lnTo>
                      <a:pt x="1486" y="494"/>
                    </a:lnTo>
                    <a:lnTo>
                      <a:pt x="1484" y="496"/>
                    </a:lnTo>
                    <a:lnTo>
                      <a:pt x="1486" y="500"/>
                    </a:lnTo>
                    <a:lnTo>
                      <a:pt x="1484" y="500"/>
                    </a:lnTo>
                    <a:lnTo>
                      <a:pt x="1486" y="504"/>
                    </a:lnTo>
                    <a:lnTo>
                      <a:pt x="1486" y="504"/>
                    </a:lnTo>
                    <a:lnTo>
                      <a:pt x="1486" y="508"/>
                    </a:lnTo>
                    <a:lnTo>
                      <a:pt x="1488" y="512"/>
                    </a:lnTo>
                    <a:lnTo>
                      <a:pt x="1486" y="514"/>
                    </a:lnTo>
                    <a:lnTo>
                      <a:pt x="1488" y="514"/>
                    </a:lnTo>
                    <a:lnTo>
                      <a:pt x="1490" y="516"/>
                    </a:lnTo>
                    <a:lnTo>
                      <a:pt x="1494" y="522"/>
                    </a:lnTo>
                    <a:lnTo>
                      <a:pt x="1498" y="522"/>
                    </a:lnTo>
                    <a:lnTo>
                      <a:pt x="1498" y="522"/>
                    </a:lnTo>
                    <a:lnTo>
                      <a:pt x="1498" y="520"/>
                    </a:lnTo>
                    <a:lnTo>
                      <a:pt x="1496" y="516"/>
                    </a:lnTo>
                    <a:lnTo>
                      <a:pt x="1496" y="514"/>
                    </a:lnTo>
                    <a:lnTo>
                      <a:pt x="1498" y="512"/>
                    </a:lnTo>
                    <a:lnTo>
                      <a:pt x="1500" y="514"/>
                    </a:lnTo>
                    <a:lnTo>
                      <a:pt x="1504" y="516"/>
                    </a:lnTo>
                    <a:lnTo>
                      <a:pt x="1506" y="516"/>
                    </a:lnTo>
                    <a:lnTo>
                      <a:pt x="1508" y="516"/>
                    </a:lnTo>
                    <a:lnTo>
                      <a:pt x="1508" y="518"/>
                    </a:lnTo>
                    <a:lnTo>
                      <a:pt x="1506" y="520"/>
                    </a:lnTo>
                    <a:lnTo>
                      <a:pt x="1508" y="522"/>
                    </a:lnTo>
                    <a:lnTo>
                      <a:pt x="1506" y="524"/>
                    </a:lnTo>
                    <a:lnTo>
                      <a:pt x="1508" y="526"/>
                    </a:lnTo>
                    <a:lnTo>
                      <a:pt x="1506" y="528"/>
                    </a:lnTo>
                    <a:lnTo>
                      <a:pt x="1506" y="528"/>
                    </a:lnTo>
                    <a:lnTo>
                      <a:pt x="1508" y="534"/>
                    </a:lnTo>
                    <a:lnTo>
                      <a:pt x="1510" y="536"/>
                    </a:lnTo>
                    <a:lnTo>
                      <a:pt x="1508" y="542"/>
                    </a:lnTo>
                    <a:lnTo>
                      <a:pt x="1512" y="542"/>
                    </a:lnTo>
                    <a:lnTo>
                      <a:pt x="1514" y="542"/>
                    </a:lnTo>
                    <a:lnTo>
                      <a:pt x="1512" y="540"/>
                    </a:lnTo>
                    <a:lnTo>
                      <a:pt x="1514" y="540"/>
                    </a:lnTo>
                    <a:lnTo>
                      <a:pt x="1516" y="538"/>
                    </a:lnTo>
                    <a:lnTo>
                      <a:pt x="1516" y="538"/>
                    </a:lnTo>
                    <a:lnTo>
                      <a:pt x="1518" y="540"/>
                    </a:lnTo>
                    <a:lnTo>
                      <a:pt x="1518" y="546"/>
                    </a:lnTo>
                    <a:lnTo>
                      <a:pt x="1524" y="550"/>
                    </a:lnTo>
                    <a:lnTo>
                      <a:pt x="1526" y="554"/>
                    </a:lnTo>
                    <a:lnTo>
                      <a:pt x="1524" y="556"/>
                    </a:lnTo>
                    <a:lnTo>
                      <a:pt x="1524" y="560"/>
                    </a:lnTo>
                    <a:lnTo>
                      <a:pt x="1522" y="560"/>
                    </a:lnTo>
                    <a:lnTo>
                      <a:pt x="1520" y="558"/>
                    </a:lnTo>
                    <a:lnTo>
                      <a:pt x="1516" y="556"/>
                    </a:lnTo>
                    <a:lnTo>
                      <a:pt x="1516" y="552"/>
                    </a:lnTo>
                    <a:lnTo>
                      <a:pt x="1516" y="550"/>
                    </a:lnTo>
                    <a:lnTo>
                      <a:pt x="1518" y="548"/>
                    </a:lnTo>
                    <a:lnTo>
                      <a:pt x="1516" y="544"/>
                    </a:lnTo>
                    <a:lnTo>
                      <a:pt x="1514" y="546"/>
                    </a:lnTo>
                    <a:lnTo>
                      <a:pt x="1516" y="548"/>
                    </a:lnTo>
                    <a:lnTo>
                      <a:pt x="1516" y="550"/>
                    </a:lnTo>
                    <a:lnTo>
                      <a:pt x="1514" y="550"/>
                    </a:lnTo>
                    <a:lnTo>
                      <a:pt x="1512" y="552"/>
                    </a:lnTo>
                    <a:lnTo>
                      <a:pt x="1512" y="554"/>
                    </a:lnTo>
                    <a:lnTo>
                      <a:pt x="1514" y="554"/>
                    </a:lnTo>
                    <a:lnTo>
                      <a:pt x="1514" y="556"/>
                    </a:lnTo>
                    <a:lnTo>
                      <a:pt x="1514" y="560"/>
                    </a:lnTo>
                    <a:lnTo>
                      <a:pt x="1514" y="564"/>
                    </a:lnTo>
                    <a:lnTo>
                      <a:pt x="1514" y="564"/>
                    </a:lnTo>
                    <a:lnTo>
                      <a:pt x="1514" y="572"/>
                    </a:lnTo>
                    <a:lnTo>
                      <a:pt x="1516" y="574"/>
                    </a:lnTo>
                    <a:lnTo>
                      <a:pt x="1516" y="576"/>
                    </a:lnTo>
                    <a:lnTo>
                      <a:pt x="1522" y="586"/>
                    </a:lnTo>
                    <a:lnTo>
                      <a:pt x="1524" y="586"/>
                    </a:lnTo>
                    <a:lnTo>
                      <a:pt x="1528" y="592"/>
                    </a:lnTo>
                    <a:lnTo>
                      <a:pt x="1530" y="594"/>
                    </a:lnTo>
                    <a:lnTo>
                      <a:pt x="1528" y="596"/>
                    </a:lnTo>
                    <a:lnTo>
                      <a:pt x="1528" y="598"/>
                    </a:lnTo>
                    <a:lnTo>
                      <a:pt x="1522" y="602"/>
                    </a:lnTo>
                    <a:lnTo>
                      <a:pt x="1520" y="600"/>
                    </a:lnTo>
                    <a:lnTo>
                      <a:pt x="1518" y="602"/>
                    </a:lnTo>
                    <a:lnTo>
                      <a:pt x="1516" y="602"/>
                    </a:lnTo>
                    <a:lnTo>
                      <a:pt x="1516" y="604"/>
                    </a:lnTo>
                    <a:lnTo>
                      <a:pt x="1514" y="608"/>
                    </a:lnTo>
                    <a:lnTo>
                      <a:pt x="1514" y="612"/>
                    </a:lnTo>
                    <a:lnTo>
                      <a:pt x="1512" y="612"/>
                    </a:lnTo>
                    <a:lnTo>
                      <a:pt x="1514" y="614"/>
                    </a:lnTo>
                    <a:lnTo>
                      <a:pt x="1512" y="622"/>
                    </a:lnTo>
                    <a:lnTo>
                      <a:pt x="1514" y="628"/>
                    </a:lnTo>
                    <a:lnTo>
                      <a:pt x="1518" y="630"/>
                    </a:lnTo>
                    <a:lnTo>
                      <a:pt x="1518" y="632"/>
                    </a:lnTo>
                    <a:lnTo>
                      <a:pt x="1522" y="634"/>
                    </a:lnTo>
                    <a:lnTo>
                      <a:pt x="1524" y="638"/>
                    </a:lnTo>
                    <a:lnTo>
                      <a:pt x="1520" y="638"/>
                    </a:lnTo>
                    <a:lnTo>
                      <a:pt x="1520" y="636"/>
                    </a:lnTo>
                    <a:lnTo>
                      <a:pt x="1518" y="638"/>
                    </a:lnTo>
                    <a:lnTo>
                      <a:pt x="1516" y="640"/>
                    </a:lnTo>
                    <a:lnTo>
                      <a:pt x="1514" y="640"/>
                    </a:lnTo>
                    <a:lnTo>
                      <a:pt x="1510" y="642"/>
                    </a:lnTo>
                    <a:lnTo>
                      <a:pt x="1508" y="640"/>
                    </a:lnTo>
                    <a:lnTo>
                      <a:pt x="1506" y="644"/>
                    </a:lnTo>
                    <a:lnTo>
                      <a:pt x="1508" y="644"/>
                    </a:lnTo>
                    <a:lnTo>
                      <a:pt x="1510" y="644"/>
                    </a:lnTo>
                    <a:lnTo>
                      <a:pt x="1510" y="646"/>
                    </a:lnTo>
                    <a:lnTo>
                      <a:pt x="1510" y="648"/>
                    </a:lnTo>
                    <a:lnTo>
                      <a:pt x="1512" y="650"/>
                    </a:lnTo>
                    <a:lnTo>
                      <a:pt x="1510" y="652"/>
                    </a:lnTo>
                    <a:lnTo>
                      <a:pt x="1510" y="652"/>
                    </a:lnTo>
                    <a:lnTo>
                      <a:pt x="1510" y="654"/>
                    </a:lnTo>
                    <a:lnTo>
                      <a:pt x="1510" y="658"/>
                    </a:lnTo>
                    <a:lnTo>
                      <a:pt x="1512" y="658"/>
                    </a:lnTo>
                    <a:lnTo>
                      <a:pt x="1514" y="656"/>
                    </a:lnTo>
                    <a:lnTo>
                      <a:pt x="1516" y="660"/>
                    </a:lnTo>
                    <a:lnTo>
                      <a:pt x="1514" y="660"/>
                    </a:lnTo>
                    <a:lnTo>
                      <a:pt x="1514" y="664"/>
                    </a:lnTo>
                    <a:lnTo>
                      <a:pt x="1514" y="666"/>
                    </a:lnTo>
                    <a:lnTo>
                      <a:pt x="1514" y="672"/>
                    </a:lnTo>
                    <a:lnTo>
                      <a:pt x="1512" y="674"/>
                    </a:lnTo>
                    <a:lnTo>
                      <a:pt x="1514" y="674"/>
                    </a:lnTo>
                    <a:lnTo>
                      <a:pt x="1512" y="678"/>
                    </a:lnTo>
                    <a:lnTo>
                      <a:pt x="1510" y="680"/>
                    </a:lnTo>
                    <a:lnTo>
                      <a:pt x="1510" y="682"/>
                    </a:lnTo>
                    <a:lnTo>
                      <a:pt x="1508" y="682"/>
                    </a:lnTo>
                    <a:lnTo>
                      <a:pt x="1506" y="688"/>
                    </a:lnTo>
                    <a:lnTo>
                      <a:pt x="1504" y="694"/>
                    </a:lnTo>
                    <a:lnTo>
                      <a:pt x="1506" y="692"/>
                    </a:lnTo>
                    <a:lnTo>
                      <a:pt x="1504" y="690"/>
                    </a:lnTo>
                    <a:lnTo>
                      <a:pt x="1504" y="688"/>
                    </a:lnTo>
                    <a:lnTo>
                      <a:pt x="1504" y="686"/>
                    </a:lnTo>
                    <a:lnTo>
                      <a:pt x="1500" y="684"/>
                    </a:lnTo>
                    <a:lnTo>
                      <a:pt x="1496" y="682"/>
                    </a:lnTo>
                    <a:lnTo>
                      <a:pt x="1496" y="676"/>
                    </a:lnTo>
                    <a:lnTo>
                      <a:pt x="1492" y="666"/>
                    </a:lnTo>
                    <a:lnTo>
                      <a:pt x="1488" y="660"/>
                    </a:lnTo>
                    <a:lnTo>
                      <a:pt x="1490" y="662"/>
                    </a:lnTo>
                    <a:lnTo>
                      <a:pt x="1492" y="660"/>
                    </a:lnTo>
                    <a:lnTo>
                      <a:pt x="1492" y="658"/>
                    </a:lnTo>
                    <a:lnTo>
                      <a:pt x="1490" y="660"/>
                    </a:lnTo>
                    <a:lnTo>
                      <a:pt x="1488" y="660"/>
                    </a:lnTo>
                    <a:lnTo>
                      <a:pt x="1484" y="656"/>
                    </a:lnTo>
                    <a:lnTo>
                      <a:pt x="1474" y="640"/>
                    </a:lnTo>
                    <a:lnTo>
                      <a:pt x="1464" y="630"/>
                    </a:lnTo>
                    <a:lnTo>
                      <a:pt x="1464" y="626"/>
                    </a:lnTo>
                    <a:lnTo>
                      <a:pt x="1462" y="622"/>
                    </a:lnTo>
                    <a:lnTo>
                      <a:pt x="1454" y="612"/>
                    </a:lnTo>
                    <a:lnTo>
                      <a:pt x="1448" y="598"/>
                    </a:lnTo>
                    <a:lnTo>
                      <a:pt x="1442" y="586"/>
                    </a:lnTo>
                    <a:lnTo>
                      <a:pt x="1442" y="582"/>
                    </a:lnTo>
                    <a:lnTo>
                      <a:pt x="1440" y="576"/>
                    </a:lnTo>
                    <a:lnTo>
                      <a:pt x="1438" y="568"/>
                    </a:lnTo>
                    <a:lnTo>
                      <a:pt x="1436" y="564"/>
                    </a:lnTo>
                    <a:lnTo>
                      <a:pt x="1438" y="558"/>
                    </a:lnTo>
                    <a:lnTo>
                      <a:pt x="1440" y="556"/>
                    </a:lnTo>
                    <a:lnTo>
                      <a:pt x="1440" y="550"/>
                    </a:lnTo>
                    <a:lnTo>
                      <a:pt x="1442" y="550"/>
                    </a:lnTo>
                    <a:lnTo>
                      <a:pt x="1440" y="548"/>
                    </a:lnTo>
                    <a:lnTo>
                      <a:pt x="1442" y="548"/>
                    </a:lnTo>
                    <a:lnTo>
                      <a:pt x="1442" y="542"/>
                    </a:lnTo>
                    <a:lnTo>
                      <a:pt x="1438" y="534"/>
                    </a:lnTo>
                    <a:lnTo>
                      <a:pt x="1434" y="534"/>
                    </a:lnTo>
                    <a:lnTo>
                      <a:pt x="1434" y="532"/>
                    </a:lnTo>
                    <a:lnTo>
                      <a:pt x="1436" y="530"/>
                    </a:lnTo>
                    <a:lnTo>
                      <a:pt x="1442" y="534"/>
                    </a:lnTo>
                    <a:lnTo>
                      <a:pt x="1444" y="530"/>
                    </a:lnTo>
                    <a:lnTo>
                      <a:pt x="1444" y="528"/>
                    </a:lnTo>
                    <a:lnTo>
                      <a:pt x="1444" y="524"/>
                    </a:lnTo>
                    <a:lnTo>
                      <a:pt x="1448" y="522"/>
                    </a:lnTo>
                    <a:lnTo>
                      <a:pt x="1450" y="524"/>
                    </a:lnTo>
                    <a:lnTo>
                      <a:pt x="1448" y="520"/>
                    </a:lnTo>
                    <a:lnTo>
                      <a:pt x="1452" y="514"/>
                    </a:lnTo>
                    <a:lnTo>
                      <a:pt x="1450" y="508"/>
                    </a:lnTo>
                    <a:lnTo>
                      <a:pt x="1450" y="504"/>
                    </a:lnTo>
                    <a:lnTo>
                      <a:pt x="1448" y="500"/>
                    </a:lnTo>
                    <a:lnTo>
                      <a:pt x="1450" y="500"/>
                    </a:lnTo>
                    <a:lnTo>
                      <a:pt x="1450" y="496"/>
                    </a:lnTo>
                    <a:lnTo>
                      <a:pt x="1450" y="494"/>
                    </a:lnTo>
                    <a:lnTo>
                      <a:pt x="1450" y="490"/>
                    </a:lnTo>
                    <a:lnTo>
                      <a:pt x="1452" y="490"/>
                    </a:lnTo>
                    <a:lnTo>
                      <a:pt x="1450" y="488"/>
                    </a:lnTo>
                    <a:lnTo>
                      <a:pt x="1450" y="486"/>
                    </a:lnTo>
                    <a:lnTo>
                      <a:pt x="1450" y="486"/>
                    </a:lnTo>
                    <a:lnTo>
                      <a:pt x="1450" y="480"/>
                    </a:lnTo>
                    <a:lnTo>
                      <a:pt x="1450" y="480"/>
                    </a:lnTo>
                    <a:lnTo>
                      <a:pt x="1450" y="476"/>
                    </a:lnTo>
                    <a:lnTo>
                      <a:pt x="1454" y="476"/>
                    </a:lnTo>
                    <a:lnTo>
                      <a:pt x="1454" y="474"/>
                    </a:lnTo>
                    <a:lnTo>
                      <a:pt x="1454" y="470"/>
                    </a:lnTo>
                    <a:lnTo>
                      <a:pt x="1454" y="466"/>
                    </a:lnTo>
                    <a:lnTo>
                      <a:pt x="1454" y="464"/>
                    </a:lnTo>
                    <a:lnTo>
                      <a:pt x="1452" y="462"/>
                    </a:lnTo>
                    <a:lnTo>
                      <a:pt x="1454" y="458"/>
                    </a:lnTo>
                    <a:lnTo>
                      <a:pt x="1456" y="456"/>
                    </a:lnTo>
                    <a:lnTo>
                      <a:pt x="1454" y="456"/>
                    </a:lnTo>
                    <a:lnTo>
                      <a:pt x="1452" y="452"/>
                    </a:lnTo>
                    <a:lnTo>
                      <a:pt x="1454" y="452"/>
                    </a:lnTo>
                    <a:lnTo>
                      <a:pt x="1454" y="448"/>
                    </a:lnTo>
                    <a:lnTo>
                      <a:pt x="1456" y="448"/>
                    </a:lnTo>
                    <a:lnTo>
                      <a:pt x="1456" y="446"/>
                    </a:lnTo>
                    <a:lnTo>
                      <a:pt x="1458" y="444"/>
                    </a:lnTo>
                    <a:lnTo>
                      <a:pt x="1460" y="442"/>
                    </a:lnTo>
                    <a:lnTo>
                      <a:pt x="1462" y="440"/>
                    </a:lnTo>
                    <a:lnTo>
                      <a:pt x="1464" y="440"/>
                    </a:lnTo>
                    <a:lnTo>
                      <a:pt x="1466" y="438"/>
                    </a:lnTo>
                    <a:lnTo>
                      <a:pt x="1466" y="438"/>
                    </a:lnTo>
                    <a:lnTo>
                      <a:pt x="1468" y="436"/>
                    </a:lnTo>
                    <a:lnTo>
                      <a:pt x="1466" y="436"/>
                    </a:lnTo>
                    <a:lnTo>
                      <a:pt x="1464" y="436"/>
                    </a:lnTo>
                    <a:lnTo>
                      <a:pt x="1464" y="436"/>
                    </a:lnTo>
                    <a:lnTo>
                      <a:pt x="1462" y="434"/>
                    </a:lnTo>
                    <a:lnTo>
                      <a:pt x="1462" y="430"/>
                    </a:lnTo>
                    <a:lnTo>
                      <a:pt x="1462" y="426"/>
                    </a:lnTo>
                    <a:lnTo>
                      <a:pt x="1462" y="424"/>
                    </a:lnTo>
                    <a:lnTo>
                      <a:pt x="1460" y="422"/>
                    </a:lnTo>
                    <a:lnTo>
                      <a:pt x="1460" y="422"/>
                    </a:lnTo>
                    <a:lnTo>
                      <a:pt x="1458" y="424"/>
                    </a:lnTo>
                    <a:lnTo>
                      <a:pt x="1458" y="424"/>
                    </a:lnTo>
                    <a:lnTo>
                      <a:pt x="1458" y="418"/>
                    </a:lnTo>
                    <a:lnTo>
                      <a:pt x="1458" y="416"/>
                    </a:lnTo>
                    <a:lnTo>
                      <a:pt x="1458" y="416"/>
                    </a:lnTo>
                    <a:lnTo>
                      <a:pt x="1458" y="412"/>
                    </a:lnTo>
                    <a:lnTo>
                      <a:pt x="1456" y="410"/>
                    </a:lnTo>
                    <a:lnTo>
                      <a:pt x="1456" y="410"/>
                    </a:lnTo>
                    <a:lnTo>
                      <a:pt x="1456" y="410"/>
                    </a:lnTo>
                    <a:lnTo>
                      <a:pt x="1456" y="408"/>
                    </a:lnTo>
                    <a:lnTo>
                      <a:pt x="1452" y="406"/>
                    </a:lnTo>
                    <a:lnTo>
                      <a:pt x="1452" y="404"/>
                    </a:lnTo>
                    <a:lnTo>
                      <a:pt x="1450" y="402"/>
                    </a:lnTo>
                    <a:lnTo>
                      <a:pt x="1450" y="400"/>
                    </a:lnTo>
                    <a:lnTo>
                      <a:pt x="1450" y="396"/>
                    </a:lnTo>
                    <a:lnTo>
                      <a:pt x="1450" y="394"/>
                    </a:lnTo>
                    <a:lnTo>
                      <a:pt x="1452" y="390"/>
                    </a:lnTo>
                    <a:lnTo>
                      <a:pt x="1456" y="392"/>
                    </a:lnTo>
                    <a:lnTo>
                      <a:pt x="1458" y="390"/>
                    </a:lnTo>
                    <a:lnTo>
                      <a:pt x="1456" y="390"/>
                    </a:lnTo>
                    <a:lnTo>
                      <a:pt x="1460" y="388"/>
                    </a:lnTo>
                    <a:lnTo>
                      <a:pt x="1458" y="388"/>
                    </a:lnTo>
                    <a:lnTo>
                      <a:pt x="1456" y="388"/>
                    </a:lnTo>
                    <a:lnTo>
                      <a:pt x="1454" y="388"/>
                    </a:lnTo>
                    <a:lnTo>
                      <a:pt x="1450" y="388"/>
                    </a:lnTo>
                    <a:lnTo>
                      <a:pt x="1448" y="384"/>
                    </a:lnTo>
                    <a:lnTo>
                      <a:pt x="1446" y="386"/>
                    </a:lnTo>
                    <a:lnTo>
                      <a:pt x="1444" y="386"/>
                    </a:lnTo>
                    <a:lnTo>
                      <a:pt x="1440" y="388"/>
                    </a:lnTo>
                    <a:lnTo>
                      <a:pt x="1438" y="388"/>
                    </a:lnTo>
                    <a:lnTo>
                      <a:pt x="1436" y="390"/>
                    </a:lnTo>
                    <a:lnTo>
                      <a:pt x="1436" y="392"/>
                    </a:lnTo>
                    <a:lnTo>
                      <a:pt x="1436" y="394"/>
                    </a:lnTo>
                    <a:lnTo>
                      <a:pt x="1438" y="396"/>
                    </a:lnTo>
                    <a:lnTo>
                      <a:pt x="1438" y="398"/>
                    </a:lnTo>
                    <a:lnTo>
                      <a:pt x="1438" y="400"/>
                    </a:lnTo>
                    <a:lnTo>
                      <a:pt x="1438" y="404"/>
                    </a:lnTo>
                    <a:lnTo>
                      <a:pt x="1442" y="406"/>
                    </a:lnTo>
                    <a:lnTo>
                      <a:pt x="1442" y="406"/>
                    </a:lnTo>
                    <a:lnTo>
                      <a:pt x="1444" y="408"/>
                    </a:lnTo>
                    <a:lnTo>
                      <a:pt x="1444" y="412"/>
                    </a:lnTo>
                    <a:lnTo>
                      <a:pt x="1448" y="414"/>
                    </a:lnTo>
                    <a:lnTo>
                      <a:pt x="1448" y="418"/>
                    </a:lnTo>
                    <a:lnTo>
                      <a:pt x="1450" y="418"/>
                    </a:lnTo>
                    <a:lnTo>
                      <a:pt x="1448" y="420"/>
                    </a:lnTo>
                    <a:lnTo>
                      <a:pt x="1446" y="418"/>
                    </a:lnTo>
                    <a:lnTo>
                      <a:pt x="1446" y="418"/>
                    </a:lnTo>
                    <a:lnTo>
                      <a:pt x="1442" y="418"/>
                    </a:lnTo>
                    <a:lnTo>
                      <a:pt x="1440" y="418"/>
                    </a:lnTo>
                    <a:lnTo>
                      <a:pt x="1438" y="422"/>
                    </a:lnTo>
                    <a:lnTo>
                      <a:pt x="1440" y="424"/>
                    </a:lnTo>
                    <a:lnTo>
                      <a:pt x="1440" y="428"/>
                    </a:lnTo>
                    <a:lnTo>
                      <a:pt x="1438" y="428"/>
                    </a:lnTo>
                    <a:lnTo>
                      <a:pt x="1438" y="430"/>
                    </a:lnTo>
                    <a:lnTo>
                      <a:pt x="1440" y="430"/>
                    </a:lnTo>
                    <a:lnTo>
                      <a:pt x="1440" y="432"/>
                    </a:lnTo>
                    <a:lnTo>
                      <a:pt x="1438" y="434"/>
                    </a:lnTo>
                    <a:lnTo>
                      <a:pt x="1438" y="436"/>
                    </a:lnTo>
                    <a:lnTo>
                      <a:pt x="1438" y="438"/>
                    </a:lnTo>
                    <a:lnTo>
                      <a:pt x="1438" y="444"/>
                    </a:lnTo>
                    <a:lnTo>
                      <a:pt x="1436" y="444"/>
                    </a:lnTo>
                    <a:lnTo>
                      <a:pt x="1436" y="446"/>
                    </a:lnTo>
                    <a:lnTo>
                      <a:pt x="1434" y="448"/>
                    </a:lnTo>
                    <a:lnTo>
                      <a:pt x="1432" y="452"/>
                    </a:lnTo>
                    <a:lnTo>
                      <a:pt x="1432" y="448"/>
                    </a:lnTo>
                    <a:lnTo>
                      <a:pt x="1430" y="446"/>
                    </a:lnTo>
                    <a:lnTo>
                      <a:pt x="1432" y="444"/>
                    </a:lnTo>
                    <a:lnTo>
                      <a:pt x="1430" y="442"/>
                    </a:lnTo>
                    <a:lnTo>
                      <a:pt x="1430" y="442"/>
                    </a:lnTo>
                    <a:lnTo>
                      <a:pt x="1428" y="444"/>
                    </a:lnTo>
                    <a:lnTo>
                      <a:pt x="1428" y="444"/>
                    </a:lnTo>
                    <a:lnTo>
                      <a:pt x="1426" y="446"/>
                    </a:lnTo>
                    <a:lnTo>
                      <a:pt x="1426" y="442"/>
                    </a:lnTo>
                    <a:lnTo>
                      <a:pt x="1424" y="442"/>
                    </a:lnTo>
                    <a:lnTo>
                      <a:pt x="1422" y="440"/>
                    </a:lnTo>
                    <a:lnTo>
                      <a:pt x="1420" y="442"/>
                    </a:lnTo>
                    <a:lnTo>
                      <a:pt x="1420" y="440"/>
                    </a:lnTo>
                    <a:lnTo>
                      <a:pt x="1420" y="440"/>
                    </a:lnTo>
                    <a:lnTo>
                      <a:pt x="1422" y="438"/>
                    </a:lnTo>
                    <a:lnTo>
                      <a:pt x="1420" y="436"/>
                    </a:lnTo>
                    <a:lnTo>
                      <a:pt x="1420" y="434"/>
                    </a:lnTo>
                    <a:lnTo>
                      <a:pt x="1422" y="434"/>
                    </a:lnTo>
                    <a:lnTo>
                      <a:pt x="1420" y="432"/>
                    </a:lnTo>
                    <a:lnTo>
                      <a:pt x="1420" y="432"/>
                    </a:lnTo>
                    <a:lnTo>
                      <a:pt x="1420" y="430"/>
                    </a:lnTo>
                    <a:lnTo>
                      <a:pt x="1420" y="428"/>
                    </a:lnTo>
                    <a:lnTo>
                      <a:pt x="1418" y="426"/>
                    </a:lnTo>
                    <a:lnTo>
                      <a:pt x="1420" y="424"/>
                    </a:lnTo>
                    <a:lnTo>
                      <a:pt x="1420" y="422"/>
                    </a:lnTo>
                    <a:lnTo>
                      <a:pt x="1416" y="420"/>
                    </a:lnTo>
                    <a:lnTo>
                      <a:pt x="1416" y="418"/>
                    </a:lnTo>
                    <a:lnTo>
                      <a:pt x="1416" y="418"/>
                    </a:lnTo>
                    <a:lnTo>
                      <a:pt x="1414" y="422"/>
                    </a:lnTo>
                    <a:lnTo>
                      <a:pt x="1414" y="422"/>
                    </a:lnTo>
                    <a:lnTo>
                      <a:pt x="1414" y="424"/>
                    </a:lnTo>
                    <a:lnTo>
                      <a:pt x="1412" y="428"/>
                    </a:lnTo>
                    <a:lnTo>
                      <a:pt x="1410" y="428"/>
                    </a:lnTo>
                    <a:lnTo>
                      <a:pt x="1410" y="424"/>
                    </a:lnTo>
                    <a:lnTo>
                      <a:pt x="1408" y="424"/>
                    </a:lnTo>
                    <a:lnTo>
                      <a:pt x="1406" y="424"/>
                    </a:lnTo>
                    <a:lnTo>
                      <a:pt x="1406" y="422"/>
                    </a:lnTo>
                    <a:lnTo>
                      <a:pt x="1404" y="422"/>
                    </a:lnTo>
                    <a:lnTo>
                      <a:pt x="1402" y="424"/>
                    </a:lnTo>
                    <a:lnTo>
                      <a:pt x="1402" y="424"/>
                    </a:lnTo>
                    <a:lnTo>
                      <a:pt x="1402" y="426"/>
                    </a:lnTo>
                    <a:lnTo>
                      <a:pt x="1400" y="426"/>
                    </a:lnTo>
                    <a:lnTo>
                      <a:pt x="1398" y="428"/>
                    </a:lnTo>
                    <a:lnTo>
                      <a:pt x="1394" y="428"/>
                    </a:lnTo>
                    <a:lnTo>
                      <a:pt x="1394" y="430"/>
                    </a:lnTo>
                    <a:lnTo>
                      <a:pt x="1392" y="430"/>
                    </a:lnTo>
                    <a:lnTo>
                      <a:pt x="1390" y="430"/>
                    </a:lnTo>
                    <a:lnTo>
                      <a:pt x="1388" y="430"/>
                    </a:lnTo>
                    <a:lnTo>
                      <a:pt x="1384" y="434"/>
                    </a:lnTo>
                    <a:lnTo>
                      <a:pt x="1382" y="434"/>
                    </a:lnTo>
                    <a:lnTo>
                      <a:pt x="1382" y="438"/>
                    </a:lnTo>
                    <a:lnTo>
                      <a:pt x="1382" y="440"/>
                    </a:lnTo>
                    <a:lnTo>
                      <a:pt x="1380" y="442"/>
                    </a:lnTo>
                    <a:lnTo>
                      <a:pt x="1382" y="442"/>
                    </a:lnTo>
                    <a:lnTo>
                      <a:pt x="1382" y="446"/>
                    </a:lnTo>
                    <a:lnTo>
                      <a:pt x="1386" y="450"/>
                    </a:lnTo>
                    <a:lnTo>
                      <a:pt x="1384" y="450"/>
                    </a:lnTo>
                    <a:lnTo>
                      <a:pt x="1382" y="460"/>
                    </a:lnTo>
                    <a:lnTo>
                      <a:pt x="1386" y="462"/>
                    </a:lnTo>
                    <a:lnTo>
                      <a:pt x="1382" y="464"/>
                    </a:lnTo>
                    <a:lnTo>
                      <a:pt x="1384" y="464"/>
                    </a:lnTo>
                    <a:lnTo>
                      <a:pt x="1384" y="466"/>
                    </a:lnTo>
                    <a:lnTo>
                      <a:pt x="1382" y="470"/>
                    </a:lnTo>
                    <a:lnTo>
                      <a:pt x="1382" y="472"/>
                    </a:lnTo>
                    <a:lnTo>
                      <a:pt x="1380" y="476"/>
                    </a:lnTo>
                    <a:lnTo>
                      <a:pt x="1378" y="478"/>
                    </a:lnTo>
                    <a:lnTo>
                      <a:pt x="1378" y="482"/>
                    </a:lnTo>
                    <a:lnTo>
                      <a:pt x="1380" y="486"/>
                    </a:lnTo>
                    <a:lnTo>
                      <a:pt x="1378" y="486"/>
                    </a:lnTo>
                    <a:lnTo>
                      <a:pt x="1382" y="492"/>
                    </a:lnTo>
                    <a:lnTo>
                      <a:pt x="1380" y="492"/>
                    </a:lnTo>
                    <a:lnTo>
                      <a:pt x="1380" y="494"/>
                    </a:lnTo>
                    <a:lnTo>
                      <a:pt x="1382" y="496"/>
                    </a:lnTo>
                    <a:lnTo>
                      <a:pt x="1382" y="494"/>
                    </a:lnTo>
                    <a:lnTo>
                      <a:pt x="1384" y="494"/>
                    </a:lnTo>
                    <a:lnTo>
                      <a:pt x="1384" y="494"/>
                    </a:lnTo>
                    <a:lnTo>
                      <a:pt x="1386" y="494"/>
                    </a:lnTo>
                    <a:lnTo>
                      <a:pt x="1388" y="494"/>
                    </a:lnTo>
                    <a:lnTo>
                      <a:pt x="1388" y="494"/>
                    </a:lnTo>
                    <a:lnTo>
                      <a:pt x="1388" y="494"/>
                    </a:lnTo>
                    <a:lnTo>
                      <a:pt x="1388" y="492"/>
                    </a:lnTo>
                    <a:lnTo>
                      <a:pt x="1390" y="494"/>
                    </a:lnTo>
                    <a:lnTo>
                      <a:pt x="1392" y="494"/>
                    </a:lnTo>
                    <a:lnTo>
                      <a:pt x="1394" y="496"/>
                    </a:lnTo>
                    <a:lnTo>
                      <a:pt x="1392" y="496"/>
                    </a:lnTo>
                    <a:lnTo>
                      <a:pt x="1394" y="500"/>
                    </a:lnTo>
                    <a:lnTo>
                      <a:pt x="1394" y="500"/>
                    </a:lnTo>
                    <a:lnTo>
                      <a:pt x="1392" y="500"/>
                    </a:lnTo>
                    <a:lnTo>
                      <a:pt x="1390" y="500"/>
                    </a:lnTo>
                    <a:lnTo>
                      <a:pt x="1388" y="500"/>
                    </a:lnTo>
                    <a:lnTo>
                      <a:pt x="1388" y="502"/>
                    </a:lnTo>
                    <a:lnTo>
                      <a:pt x="1388" y="502"/>
                    </a:lnTo>
                    <a:lnTo>
                      <a:pt x="1388" y="504"/>
                    </a:lnTo>
                    <a:lnTo>
                      <a:pt x="1386" y="508"/>
                    </a:lnTo>
                    <a:lnTo>
                      <a:pt x="1384" y="506"/>
                    </a:lnTo>
                    <a:lnTo>
                      <a:pt x="1384" y="504"/>
                    </a:lnTo>
                    <a:lnTo>
                      <a:pt x="1382" y="502"/>
                    </a:lnTo>
                    <a:lnTo>
                      <a:pt x="1380" y="504"/>
                    </a:lnTo>
                    <a:lnTo>
                      <a:pt x="1378" y="502"/>
                    </a:lnTo>
                    <a:lnTo>
                      <a:pt x="1378" y="504"/>
                    </a:lnTo>
                    <a:lnTo>
                      <a:pt x="1378" y="506"/>
                    </a:lnTo>
                    <a:lnTo>
                      <a:pt x="1378" y="508"/>
                    </a:lnTo>
                    <a:lnTo>
                      <a:pt x="1376" y="508"/>
                    </a:lnTo>
                    <a:lnTo>
                      <a:pt x="1376" y="508"/>
                    </a:lnTo>
                    <a:lnTo>
                      <a:pt x="1374" y="510"/>
                    </a:lnTo>
                    <a:lnTo>
                      <a:pt x="1374" y="512"/>
                    </a:lnTo>
                    <a:lnTo>
                      <a:pt x="1374" y="512"/>
                    </a:lnTo>
                    <a:lnTo>
                      <a:pt x="1372" y="512"/>
                    </a:lnTo>
                    <a:lnTo>
                      <a:pt x="1368" y="510"/>
                    </a:lnTo>
                    <a:lnTo>
                      <a:pt x="1368" y="510"/>
                    </a:lnTo>
                    <a:lnTo>
                      <a:pt x="1370" y="512"/>
                    </a:lnTo>
                    <a:lnTo>
                      <a:pt x="1368" y="514"/>
                    </a:lnTo>
                    <a:lnTo>
                      <a:pt x="1368" y="514"/>
                    </a:lnTo>
                    <a:lnTo>
                      <a:pt x="1366" y="516"/>
                    </a:lnTo>
                    <a:lnTo>
                      <a:pt x="1362" y="518"/>
                    </a:lnTo>
                    <a:lnTo>
                      <a:pt x="1360" y="518"/>
                    </a:lnTo>
                    <a:lnTo>
                      <a:pt x="1358" y="514"/>
                    </a:lnTo>
                    <a:lnTo>
                      <a:pt x="1356" y="514"/>
                    </a:lnTo>
                    <a:lnTo>
                      <a:pt x="1354" y="514"/>
                    </a:lnTo>
                    <a:lnTo>
                      <a:pt x="1356" y="512"/>
                    </a:lnTo>
                    <a:lnTo>
                      <a:pt x="1358" y="512"/>
                    </a:lnTo>
                    <a:lnTo>
                      <a:pt x="1358" y="510"/>
                    </a:lnTo>
                    <a:lnTo>
                      <a:pt x="1358" y="508"/>
                    </a:lnTo>
                    <a:lnTo>
                      <a:pt x="1362" y="508"/>
                    </a:lnTo>
                    <a:lnTo>
                      <a:pt x="1366" y="506"/>
                    </a:lnTo>
                    <a:lnTo>
                      <a:pt x="1366" y="504"/>
                    </a:lnTo>
                    <a:lnTo>
                      <a:pt x="1364" y="504"/>
                    </a:lnTo>
                    <a:lnTo>
                      <a:pt x="1362" y="506"/>
                    </a:lnTo>
                    <a:lnTo>
                      <a:pt x="1358" y="504"/>
                    </a:lnTo>
                    <a:lnTo>
                      <a:pt x="1358" y="504"/>
                    </a:lnTo>
                    <a:lnTo>
                      <a:pt x="1356" y="502"/>
                    </a:lnTo>
                    <a:lnTo>
                      <a:pt x="1354" y="502"/>
                    </a:lnTo>
                    <a:lnTo>
                      <a:pt x="1350" y="500"/>
                    </a:lnTo>
                    <a:lnTo>
                      <a:pt x="1346" y="500"/>
                    </a:lnTo>
                    <a:lnTo>
                      <a:pt x="1348" y="502"/>
                    </a:lnTo>
                    <a:lnTo>
                      <a:pt x="1346" y="504"/>
                    </a:lnTo>
                    <a:lnTo>
                      <a:pt x="1344" y="502"/>
                    </a:lnTo>
                    <a:lnTo>
                      <a:pt x="1346" y="500"/>
                    </a:lnTo>
                    <a:lnTo>
                      <a:pt x="1342" y="502"/>
                    </a:lnTo>
                    <a:lnTo>
                      <a:pt x="1338" y="500"/>
                    </a:lnTo>
                    <a:lnTo>
                      <a:pt x="1336" y="500"/>
                    </a:lnTo>
                    <a:lnTo>
                      <a:pt x="1334" y="500"/>
                    </a:lnTo>
                    <a:lnTo>
                      <a:pt x="1330" y="500"/>
                    </a:lnTo>
                    <a:lnTo>
                      <a:pt x="1326" y="504"/>
                    </a:lnTo>
                    <a:lnTo>
                      <a:pt x="1326" y="504"/>
                    </a:lnTo>
                    <a:lnTo>
                      <a:pt x="1326" y="506"/>
                    </a:lnTo>
                    <a:lnTo>
                      <a:pt x="1328" y="508"/>
                    </a:lnTo>
                    <a:lnTo>
                      <a:pt x="1324" y="508"/>
                    </a:lnTo>
                    <a:lnTo>
                      <a:pt x="1324" y="508"/>
                    </a:lnTo>
                    <a:lnTo>
                      <a:pt x="1322" y="510"/>
                    </a:lnTo>
                    <a:lnTo>
                      <a:pt x="1326" y="512"/>
                    </a:lnTo>
                    <a:lnTo>
                      <a:pt x="1326" y="510"/>
                    </a:lnTo>
                    <a:lnTo>
                      <a:pt x="1328" y="512"/>
                    </a:lnTo>
                    <a:lnTo>
                      <a:pt x="1328" y="514"/>
                    </a:lnTo>
                    <a:lnTo>
                      <a:pt x="1324" y="514"/>
                    </a:lnTo>
                    <a:lnTo>
                      <a:pt x="1322" y="514"/>
                    </a:lnTo>
                    <a:lnTo>
                      <a:pt x="1318" y="514"/>
                    </a:lnTo>
                    <a:lnTo>
                      <a:pt x="1316" y="514"/>
                    </a:lnTo>
                    <a:lnTo>
                      <a:pt x="1316" y="516"/>
                    </a:lnTo>
                    <a:lnTo>
                      <a:pt x="1314" y="516"/>
                    </a:lnTo>
                    <a:lnTo>
                      <a:pt x="1312" y="518"/>
                    </a:lnTo>
                    <a:lnTo>
                      <a:pt x="1312" y="518"/>
                    </a:lnTo>
                    <a:lnTo>
                      <a:pt x="1312" y="516"/>
                    </a:lnTo>
                    <a:lnTo>
                      <a:pt x="1306" y="514"/>
                    </a:lnTo>
                    <a:lnTo>
                      <a:pt x="1304" y="516"/>
                    </a:lnTo>
                    <a:lnTo>
                      <a:pt x="1300" y="516"/>
                    </a:lnTo>
                    <a:lnTo>
                      <a:pt x="1296" y="518"/>
                    </a:lnTo>
                    <a:lnTo>
                      <a:pt x="1296" y="518"/>
                    </a:lnTo>
                    <a:lnTo>
                      <a:pt x="1300" y="522"/>
                    </a:lnTo>
                    <a:lnTo>
                      <a:pt x="1298" y="522"/>
                    </a:lnTo>
                    <a:lnTo>
                      <a:pt x="1298" y="526"/>
                    </a:lnTo>
                    <a:lnTo>
                      <a:pt x="1294" y="522"/>
                    </a:lnTo>
                    <a:lnTo>
                      <a:pt x="1292" y="522"/>
                    </a:lnTo>
                    <a:lnTo>
                      <a:pt x="1294" y="520"/>
                    </a:lnTo>
                    <a:lnTo>
                      <a:pt x="1292" y="518"/>
                    </a:lnTo>
                    <a:lnTo>
                      <a:pt x="1290" y="520"/>
                    </a:lnTo>
                    <a:lnTo>
                      <a:pt x="1288" y="520"/>
                    </a:lnTo>
                    <a:lnTo>
                      <a:pt x="1286" y="520"/>
                    </a:lnTo>
                    <a:lnTo>
                      <a:pt x="1284" y="522"/>
                    </a:lnTo>
                    <a:lnTo>
                      <a:pt x="1282" y="522"/>
                    </a:lnTo>
                    <a:lnTo>
                      <a:pt x="1278" y="524"/>
                    </a:lnTo>
                    <a:lnTo>
                      <a:pt x="1274" y="524"/>
                    </a:lnTo>
                    <a:lnTo>
                      <a:pt x="1270" y="528"/>
                    </a:lnTo>
                    <a:lnTo>
                      <a:pt x="1268" y="528"/>
                    </a:lnTo>
                    <a:lnTo>
                      <a:pt x="1266" y="526"/>
                    </a:lnTo>
                    <a:lnTo>
                      <a:pt x="1264" y="526"/>
                    </a:lnTo>
                    <a:lnTo>
                      <a:pt x="1264" y="528"/>
                    </a:lnTo>
                    <a:lnTo>
                      <a:pt x="1258" y="532"/>
                    </a:lnTo>
                    <a:lnTo>
                      <a:pt x="1258" y="536"/>
                    </a:lnTo>
                    <a:lnTo>
                      <a:pt x="1256" y="538"/>
                    </a:lnTo>
                    <a:lnTo>
                      <a:pt x="1256" y="540"/>
                    </a:lnTo>
                    <a:lnTo>
                      <a:pt x="1258" y="544"/>
                    </a:lnTo>
                    <a:lnTo>
                      <a:pt x="1258" y="550"/>
                    </a:lnTo>
                    <a:lnTo>
                      <a:pt x="1254" y="554"/>
                    </a:lnTo>
                    <a:lnTo>
                      <a:pt x="1252" y="558"/>
                    </a:lnTo>
                    <a:lnTo>
                      <a:pt x="1254" y="560"/>
                    </a:lnTo>
                    <a:lnTo>
                      <a:pt x="1252" y="566"/>
                    </a:lnTo>
                    <a:lnTo>
                      <a:pt x="1254" y="568"/>
                    </a:lnTo>
                    <a:lnTo>
                      <a:pt x="1254" y="570"/>
                    </a:lnTo>
                    <a:lnTo>
                      <a:pt x="1254" y="570"/>
                    </a:lnTo>
                    <a:lnTo>
                      <a:pt x="1252" y="570"/>
                    </a:lnTo>
                    <a:lnTo>
                      <a:pt x="1252" y="574"/>
                    </a:lnTo>
                    <a:lnTo>
                      <a:pt x="1250" y="574"/>
                    </a:lnTo>
                    <a:lnTo>
                      <a:pt x="1252" y="578"/>
                    </a:lnTo>
                    <a:lnTo>
                      <a:pt x="1250" y="580"/>
                    </a:lnTo>
                    <a:lnTo>
                      <a:pt x="1250" y="584"/>
                    </a:lnTo>
                    <a:lnTo>
                      <a:pt x="1246" y="588"/>
                    </a:lnTo>
                    <a:lnTo>
                      <a:pt x="1246" y="590"/>
                    </a:lnTo>
                    <a:lnTo>
                      <a:pt x="1244" y="592"/>
                    </a:lnTo>
                    <a:lnTo>
                      <a:pt x="1244" y="596"/>
                    </a:lnTo>
                    <a:lnTo>
                      <a:pt x="1242" y="596"/>
                    </a:lnTo>
                    <a:lnTo>
                      <a:pt x="1242" y="602"/>
                    </a:lnTo>
                    <a:lnTo>
                      <a:pt x="1242" y="606"/>
                    </a:lnTo>
                    <a:lnTo>
                      <a:pt x="1240" y="608"/>
                    </a:lnTo>
                    <a:lnTo>
                      <a:pt x="1242" y="612"/>
                    </a:lnTo>
                    <a:lnTo>
                      <a:pt x="1240" y="614"/>
                    </a:lnTo>
                    <a:lnTo>
                      <a:pt x="1240" y="616"/>
                    </a:lnTo>
                    <a:lnTo>
                      <a:pt x="1236" y="620"/>
                    </a:lnTo>
                    <a:lnTo>
                      <a:pt x="1236" y="622"/>
                    </a:lnTo>
                    <a:lnTo>
                      <a:pt x="1236" y="622"/>
                    </a:lnTo>
                    <a:lnTo>
                      <a:pt x="1236" y="626"/>
                    </a:lnTo>
                    <a:lnTo>
                      <a:pt x="1232" y="628"/>
                    </a:lnTo>
                    <a:lnTo>
                      <a:pt x="1232" y="632"/>
                    </a:lnTo>
                    <a:lnTo>
                      <a:pt x="1228" y="636"/>
                    </a:lnTo>
                    <a:lnTo>
                      <a:pt x="1228" y="638"/>
                    </a:lnTo>
                    <a:lnTo>
                      <a:pt x="1226" y="640"/>
                    </a:lnTo>
                    <a:lnTo>
                      <a:pt x="1226" y="644"/>
                    </a:lnTo>
                    <a:lnTo>
                      <a:pt x="1224" y="646"/>
                    </a:lnTo>
                    <a:lnTo>
                      <a:pt x="1226" y="648"/>
                    </a:lnTo>
                    <a:lnTo>
                      <a:pt x="1228" y="650"/>
                    </a:lnTo>
                    <a:lnTo>
                      <a:pt x="1230" y="648"/>
                    </a:lnTo>
                    <a:lnTo>
                      <a:pt x="1232" y="650"/>
                    </a:lnTo>
                    <a:lnTo>
                      <a:pt x="1234" y="650"/>
                    </a:lnTo>
                    <a:lnTo>
                      <a:pt x="1238" y="648"/>
                    </a:lnTo>
                    <a:lnTo>
                      <a:pt x="1240" y="648"/>
                    </a:lnTo>
                    <a:lnTo>
                      <a:pt x="1242" y="646"/>
                    </a:lnTo>
                    <a:lnTo>
                      <a:pt x="1242" y="646"/>
                    </a:lnTo>
                    <a:lnTo>
                      <a:pt x="1246" y="646"/>
                    </a:lnTo>
                    <a:lnTo>
                      <a:pt x="1246" y="652"/>
                    </a:lnTo>
                    <a:lnTo>
                      <a:pt x="1248" y="656"/>
                    </a:lnTo>
                    <a:lnTo>
                      <a:pt x="1250" y="660"/>
                    </a:lnTo>
                    <a:lnTo>
                      <a:pt x="1248" y="662"/>
                    </a:lnTo>
                    <a:lnTo>
                      <a:pt x="1252" y="666"/>
                    </a:lnTo>
                    <a:lnTo>
                      <a:pt x="1254" y="664"/>
                    </a:lnTo>
                    <a:lnTo>
                      <a:pt x="1254" y="664"/>
                    </a:lnTo>
                    <a:lnTo>
                      <a:pt x="1256" y="662"/>
                    </a:lnTo>
                    <a:lnTo>
                      <a:pt x="1256" y="660"/>
                    </a:lnTo>
                    <a:lnTo>
                      <a:pt x="1258" y="660"/>
                    </a:lnTo>
                    <a:lnTo>
                      <a:pt x="1260" y="660"/>
                    </a:lnTo>
                    <a:lnTo>
                      <a:pt x="1260" y="660"/>
                    </a:lnTo>
                    <a:lnTo>
                      <a:pt x="1264" y="660"/>
                    </a:lnTo>
                    <a:lnTo>
                      <a:pt x="1262" y="660"/>
                    </a:lnTo>
                    <a:lnTo>
                      <a:pt x="1262" y="662"/>
                    </a:lnTo>
                    <a:lnTo>
                      <a:pt x="1262" y="666"/>
                    </a:lnTo>
                    <a:lnTo>
                      <a:pt x="1260" y="666"/>
                    </a:lnTo>
                    <a:lnTo>
                      <a:pt x="1258" y="668"/>
                    </a:lnTo>
                    <a:lnTo>
                      <a:pt x="1258" y="670"/>
                    </a:lnTo>
                    <a:lnTo>
                      <a:pt x="1264" y="668"/>
                    </a:lnTo>
                    <a:lnTo>
                      <a:pt x="1268" y="668"/>
                    </a:lnTo>
                    <a:lnTo>
                      <a:pt x="1268" y="664"/>
                    </a:lnTo>
                    <a:lnTo>
                      <a:pt x="1268" y="660"/>
                    </a:lnTo>
                    <a:lnTo>
                      <a:pt x="1270" y="660"/>
                    </a:lnTo>
                    <a:lnTo>
                      <a:pt x="1270" y="662"/>
                    </a:lnTo>
                    <a:lnTo>
                      <a:pt x="1270" y="666"/>
                    </a:lnTo>
                    <a:lnTo>
                      <a:pt x="1270" y="668"/>
                    </a:lnTo>
                    <a:lnTo>
                      <a:pt x="1272" y="668"/>
                    </a:lnTo>
                    <a:lnTo>
                      <a:pt x="1272" y="664"/>
                    </a:lnTo>
                    <a:lnTo>
                      <a:pt x="1270" y="660"/>
                    </a:lnTo>
                    <a:lnTo>
                      <a:pt x="1272" y="658"/>
                    </a:lnTo>
                    <a:lnTo>
                      <a:pt x="1270" y="656"/>
                    </a:lnTo>
                    <a:lnTo>
                      <a:pt x="1270" y="652"/>
                    </a:lnTo>
                    <a:lnTo>
                      <a:pt x="1272" y="652"/>
                    </a:lnTo>
                    <a:lnTo>
                      <a:pt x="1274" y="652"/>
                    </a:lnTo>
                    <a:lnTo>
                      <a:pt x="1274" y="654"/>
                    </a:lnTo>
                    <a:lnTo>
                      <a:pt x="1274" y="654"/>
                    </a:lnTo>
                    <a:lnTo>
                      <a:pt x="1276" y="654"/>
                    </a:lnTo>
                    <a:lnTo>
                      <a:pt x="1278" y="654"/>
                    </a:lnTo>
                    <a:lnTo>
                      <a:pt x="1280" y="654"/>
                    </a:lnTo>
                    <a:lnTo>
                      <a:pt x="1282" y="650"/>
                    </a:lnTo>
                    <a:lnTo>
                      <a:pt x="1284" y="654"/>
                    </a:lnTo>
                    <a:lnTo>
                      <a:pt x="1288" y="654"/>
                    </a:lnTo>
                    <a:lnTo>
                      <a:pt x="1290" y="654"/>
                    </a:lnTo>
                    <a:lnTo>
                      <a:pt x="1292" y="658"/>
                    </a:lnTo>
                    <a:lnTo>
                      <a:pt x="1292" y="660"/>
                    </a:lnTo>
                    <a:lnTo>
                      <a:pt x="1296" y="660"/>
                    </a:lnTo>
                    <a:lnTo>
                      <a:pt x="1298" y="660"/>
                    </a:lnTo>
                    <a:lnTo>
                      <a:pt x="1302" y="662"/>
                    </a:lnTo>
                    <a:lnTo>
                      <a:pt x="1304" y="664"/>
                    </a:lnTo>
                    <a:lnTo>
                      <a:pt x="1306" y="666"/>
                    </a:lnTo>
                    <a:lnTo>
                      <a:pt x="1306" y="668"/>
                    </a:lnTo>
                    <a:lnTo>
                      <a:pt x="1308" y="668"/>
                    </a:lnTo>
                    <a:lnTo>
                      <a:pt x="1310" y="670"/>
                    </a:lnTo>
                    <a:lnTo>
                      <a:pt x="1308" y="674"/>
                    </a:lnTo>
                    <a:lnTo>
                      <a:pt x="1308" y="674"/>
                    </a:lnTo>
                    <a:lnTo>
                      <a:pt x="1306" y="676"/>
                    </a:lnTo>
                    <a:lnTo>
                      <a:pt x="1310" y="678"/>
                    </a:lnTo>
                    <a:lnTo>
                      <a:pt x="1312" y="678"/>
                    </a:lnTo>
                    <a:lnTo>
                      <a:pt x="1314" y="682"/>
                    </a:lnTo>
                    <a:lnTo>
                      <a:pt x="1314" y="684"/>
                    </a:lnTo>
                    <a:lnTo>
                      <a:pt x="1312" y="686"/>
                    </a:lnTo>
                    <a:lnTo>
                      <a:pt x="1312" y="690"/>
                    </a:lnTo>
                    <a:lnTo>
                      <a:pt x="1316" y="692"/>
                    </a:lnTo>
                    <a:lnTo>
                      <a:pt x="1318" y="692"/>
                    </a:lnTo>
                    <a:lnTo>
                      <a:pt x="1318" y="690"/>
                    </a:lnTo>
                    <a:lnTo>
                      <a:pt x="1320" y="692"/>
                    </a:lnTo>
                    <a:lnTo>
                      <a:pt x="1318" y="694"/>
                    </a:lnTo>
                    <a:lnTo>
                      <a:pt x="1318" y="696"/>
                    </a:lnTo>
                    <a:lnTo>
                      <a:pt x="1320" y="700"/>
                    </a:lnTo>
                    <a:lnTo>
                      <a:pt x="1320" y="700"/>
                    </a:lnTo>
                    <a:lnTo>
                      <a:pt x="1318" y="702"/>
                    </a:lnTo>
                    <a:lnTo>
                      <a:pt x="1320" y="704"/>
                    </a:lnTo>
                    <a:lnTo>
                      <a:pt x="1318" y="706"/>
                    </a:lnTo>
                    <a:lnTo>
                      <a:pt x="1320" y="708"/>
                    </a:lnTo>
                    <a:lnTo>
                      <a:pt x="1320" y="710"/>
                    </a:lnTo>
                    <a:lnTo>
                      <a:pt x="1318" y="710"/>
                    </a:lnTo>
                    <a:lnTo>
                      <a:pt x="1320" y="712"/>
                    </a:lnTo>
                    <a:lnTo>
                      <a:pt x="1318" y="712"/>
                    </a:lnTo>
                    <a:lnTo>
                      <a:pt x="1320" y="718"/>
                    </a:lnTo>
                    <a:lnTo>
                      <a:pt x="1320" y="720"/>
                    </a:lnTo>
                    <a:lnTo>
                      <a:pt x="1320" y="724"/>
                    </a:lnTo>
                    <a:lnTo>
                      <a:pt x="1320" y="726"/>
                    </a:lnTo>
                    <a:lnTo>
                      <a:pt x="1320" y="730"/>
                    </a:lnTo>
                    <a:lnTo>
                      <a:pt x="1324" y="736"/>
                    </a:lnTo>
                    <a:lnTo>
                      <a:pt x="1326" y="736"/>
                    </a:lnTo>
                    <a:lnTo>
                      <a:pt x="1328" y="736"/>
                    </a:lnTo>
                    <a:lnTo>
                      <a:pt x="1328" y="736"/>
                    </a:lnTo>
                    <a:lnTo>
                      <a:pt x="1326" y="740"/>
                    </a:lnTo>
                    <a:lnTo>
                      <a:pt x="1326" y="742"/>
                    </a:lnTo>
                    <a:lnTo>
                      <a:pt x="1326" y="744"/>
                    </a:lnTo>
                    <a:lnTo>
                      <a:pt x="1328" y="744"/>
                    </a:lnTo>
                    <a:lnTo>
                      <a:pt x="1330" y="748"/>
                    </a:lnTo>
                    <a:lnTo>
                      <a:pt x="1330" y="752"/>
                    </a:lnTo>
                    <a:lnTo>
                      <a:pt x="1332" y="754"/>
                    </a:lnTo>
                    <a:lnTo>
                      <a:pt x="1332" y="756"/>
                    </a:lnTo>
                    <a:lnTo>
                      <a:pt x="1332" y="760"/>
                    </a:lnTo>
                    <a:lnTo>
                      <a:pt x="1334" y="760"/>
                    </a:lnTo>
                    <a:lnTo>
                      <a:pt x="1334" y="764"/>
                    </a:lnTo>
                    <a:lnTo>
                      <a:pt x="1332" y="764"/>
                    </a:lnTo>
                    <a:lnTo>
                      <a:pt x="1332" y="768"/>
                    </a:lnTo>
                    <a:lnTo>
                      <a:pt x="1334" y="770"/>
                    </a:lnTo>
                    <a:lnTo>
                      <a:pt x="1334" y="774"/>
                    </a:lnTo>
                    <a:lnTo>
                      <a:pt x="1330" y="778"/>
                    </a:lnTo>
                    <a:lnTo>
                      <a:pt x="1330" y="782"/>
                    </a:lnTo>
                    <a:lnTo>
                      <a:pt x="1328" y="786"/>
                    </a:lnTo>
                    <a:lnTo>
                      <a:pt x="1330" y="790"/>
                    </a:lnTo>
                    <a:lnTo>
                      <a:pt x="1330" y="790"/>
                    </a:lnTo>
                    <a:lnTo>
                      <a:pt x="1330" y="792"/>
                    </a:lnTo>
                    <a:lnTo>
                      <a:pt x="1328" y="796"/>
                    </a:lnTo>
                    <a:lnTo>
                      <a:pt x="1328" y="798"/>
                    </a:lnTo>
                    <a:lnTo>
                      <a:pt x="1326" y="802"/>
                    </a:lnTo>
                    <a:lnTo>
                      <a:pt x="1326" y="802"/>
                    </a:lnTo>
                    <a:lnTo>
                      <a:pt x="1326" y="804"/>
                    </a:lnTo>
                    <a:lnTo>
                      <a:pt x="1326" y="806"/>
                    </a:lnTo>
                    <a:lnTo>
                      <a:pt x="1326" y="812"/>
                    </a:lnTo>
                    <a:lnTo>
                      <a:pt x="1324" y="816"/>
                    </a:lnTo>
                    <a:lnTo>
                      <a:pt x="1324" y="818"/>
                    </a:lnTo>
                    <a:lnTo>
                      <a:pt x="1326" y="820"/>
                    </a:lnTo>
                    <a:lnTo>
                      <a:pt x="1326" y="822"/>
                    </a:lnTo>
                    <a:lnTo>
                      <a:pt x="1322" y="826"/>
                    </a:lnTo>
                    <a:lnTo>
                      <a:pt x="1322" y="828"/>
                    </a:lnTo>
                    <a:lnTo>
                      <a:pt x="1320" y="830"/>
                    </a:lnTo>
                    <a:lnTo>
                      <a:pt x="1318" y="832"/>
                    </a:lnTo>
                    <a:lnTo>
                      <a:pt x="1316" y="836"/>
                    </a:lnTo>
                    <a:lnTo>
                      <a:pt x="1314" y="846"/>
                    </a:lnTo>
                    <a:lnTo>
                      <a:pt x="1312" y="848"/>
                    </a:lnTo>
                    <a:lnTo>
                      <a:pt x="1312" y="850"/>
                    </a:lnTo>
                    <a:lnTo>
                      <a:pt x="1314" y="850"/>
                    </a:lnTo>
                    <a:lnTo>
                      <a:pt x="1312" y="852"/>
                    </a:lnTo>
                    <a:lnTo>
                      <a:pt x="1310" y="854"/>
                    </a:lnTo>
                    <a:lnTo>
                      <a:pt x="1310" y="856"/>
                    </a:lnTo>
                    <a:lnTo>
                      <a:pt x="1308" y="858"/>
                    </a:lnTo>
                    <a:lnTo>
                      <a:pt x="1308" y="862"/>
                    </a:lnTo>
                    <a:lnTo>
                      <a:pt x="1306" y="862"/>
                    </a:lnTo>
                    <a:lnTo>
                      <a:pt x="1308" y="864"/>
                    </a:lnTo>
                    <a:lnTo>
                      <a:pt x="1304" y="868"/>
                    </a:lnTo>
                    <a:lnTo>
                      <a:pt x="1304" y="868"/>
                    </a:lnTo>
                    <a:lnTo>
                      <a:pt x="1302" y="868"/>
                    </a:lnTo>
                    <a:lnTo>
                      <a:pt x="1304" y="870"/>
                    </a:lnTo>
                    <a:lnTo>
                      <a:pt x="1304" y="872"/>
                    </a:lnTo>
                    <a:lnTo>
                      <a:pt x="1300" y="874"/>
                    </a:lnTo>
                    <a:lnTo>
                      <a:pt x="1302" y="876"/>
                    </a:lnTo>
                    <a:lnTo>
                      <a:pt x="1298" y="880"/>
                    </a:lnTo>
                    <a:lnTo>
                      <a:pt x="1296" y="884"/>
                    </a:lnTo>
                    <a:lnTo>
                      <a:pt x="1294" y="884"/>
                    </a:lnTo>
                    <a:lnTo>
                      <a:pt x="1294" y="886"/>
                    </a:lnTo>
                    <a:lnTo>
                      <a:pt x="1290" y="886"/>
                    </a:lnTo>
                    <a:lnTo>
                      <a:pt x="1286" y="890"/>
                    </a:lnTo>
                    <a:lnTo>
                      <a:pt x="1286" y="888"/>
                    </a:lnTo>
                    <a:lnTo>
                      <a:pt x="1284" y="888"/>
                    </a:lnTo>
                    <a:lnTo>
                      <a:pt x="1280" y="886"/>
                    </a:lnTo>
                    <a:lnTo>
                      <a:pt x="1276" y="886"/>
                    </a:lnTo>
                    <a:lnTo>
                      <a:pt x="1276" y="880"/>
                    </a:lnTo>
                    <a:lnTo>
                      <a:pt x="1274" y="880"/>
                    </a:lnTo>
                    <a:lnTo>
                      <a:pt x="1272" y="882"/>
                    </a:lnTo>
                    <a:lnTo>
                      <a:pt x="1270" y="880"/>
                    </a:lnTo>
                    <a:lnTo>
                      <a:pt x="1268" y="880"/>
                    </a:lnTo>
                    <a:lnTo>
                      <a:pt x="1268" y="882"/>
                    </a:lnTo>
                    <a:lnTo>
                      <a:pt x="1266" y="884"/>
                    </a:lnTo>
                    <a:lnTo>
                      <a:pt x="1266" y="890"/>
                    </a:lnTo>
                    <a:lnTo>
                      <a:pt x="1264" y="890"/>
                    </a:lnTo>
                    <a:lnTo>
                      <a:pt x="1264" y="894"/>
                    </a:lnTo>
                    <a:lnTo>
                      <a:pt x="1262" y="894"/>
                    </a:lnTo>
                    <a:lnTo>
                      <a:pt x="1260" y="894"/>
                    </a:lnTo>
                    <a:lnTo>
                      <a:pt x="1258" y="896"/>
                    </a:lnTo>
                    <a:lnTo>
                      <a:pt x="1258" y="896"/>
                    </a:lnTo>
                    <a:close/>
                    <a:moveTo>
                      <a:pt x="408" y="906"/>
                    </a:moveTo>
                    <a:lnTo>
                      <a:pt x="406" y="904"/>
                    </a:lnTo>
                    <a:lnTo>
                      <a:pt x="392" y="906"/>
                    </a:lnTo>
                    <a:lnTo>
                      <a:pt x="408" y="906"/>
                    </a:lnTo>
                    <a:close/>
                    <a:moveTo>
                      <a:pt x="1438" y="854"/>
                    </a:moveTo>
                    <a:lnTo>
                      <a:pt x="1440" y="854"/>
                    </a:lnTo>
                    <a:lnTo>
                      <a:pt x="1442" y="852"/>
                    </a:lnTo>
                    <a:lnTo>
                      <a:pt x="1442" y="850"/>
                    </a:lnTo>
                    <a:lnTo>
                      <a:pt x="1440" y="852"/>
                    </a:lnTo>
                    <a:lnTo>
                      <a:pt x="1438" y="854"/>
                    </a:lnTo>
                    <a:close/>
                    <a:moveTo>
                      <a:pt x="82" y="124"/>
                    </a:moveTo>
                    <a:lnTo>
                      <a:pt x="80" y="122"/>
                    </a:lnTo>
                    <a:lnTo>
                      <a:pt x="80" y="118"/>
                    </a:lnTo>
                    <a:lnTo>
                      <a:pt x="78" y="118"/>
                    </a:lnTo>
                    <a:lnTo>
                      <a:pt x="76" y="118"/>
                    </a:lnTo>
                    <a:lnTo>
                      <a:pt x="76" y="114"/>
                    </a:lnTo>
                    <a:lnTo>
                      <a:pt x="78" y="112"/>
                    </a:lnTo>
                    <a:lnTo>
                      <a:pt x="80" y="110"/>
                    </a:lnTo>
                    <a:lnTo>
                      <a:pt x="84" y="110"/>
                    </a:lnTo>
                    <a:lnTo>
                      <a:pt x="86" y="108"/>
                    </a:lnTo>
                    <a:lnTo>
                      <a:pt x="86" y="108"/>
                    </a:lnTo>
                    <a:lnTo>
                      <a:pt x="88" y="112"/>
                    </a:lnTo>
                    <a:lnTo>
                      <a:pt x="90" y="112"/>
                    </a:lnTo>
                    <a:lnTo>
                      <a:pt x="94" y="112"/>
                    </a:lnTo>
                    <a:lnTo>
                      <a:pt x="94" y="112"/>
                    </a:lnTo>
                    <a:lnTo>
                      <a:pt x="96" y="110"/>
                    </a:lnTo>
                    <a:lnTo>
                      <a:pt x="94" y="108"/>
                    </a:lnTo>
                    <a:lnTo>
                      <a:pt x="90" y="108"/>
                    </a:lnTo>
                    <a:lnTo>
                      <a:pt x="84" y="104"/>
                    </a:lnTo>
                    <a:lnTo>
                      <a:pt x="80" y="104"/>
                    </a:lnTo>
                    <a:lnTo>
                      <a:pt x="76" y="104"/>
                    </a:lnTo>
                    <a:lnTo>
                      <a:pt x="72" y="108"/>
                    </a:lnTo>
                    <a:lnTo>
                      <a:pt x="70" y="112"/>
                    </a:lnTo>
                    <a:lnTo>
                      <a:pt x="66" y="112"/>
                    </a:lnTo>
                    <a:lnTo>
                      <a:pt x="64" y="114"/>
                    </a:lnTo>
                    <a:lnTo>
                      <a:pt x="64" y="122"/>
                    </a:lnTo>
                    <a:lnTo>
                      <a:pt x="66" y="122"/>
                    </a:lnTo>
                    <a:lnTo>
                      <a:pt x="68" y="120"/>
                    </a:lnTo>
                    <a:lnTo>
                      <a:pt x="70" y="122"/>
                    </a:lnTo>
                    <a:lnTo>
                      <a:pt x="72" y="124"/>
                    </a:lnTo>
                    <a:lnTo>
                      <a:pt x="74" y="124"/>
                    </a:lnTo>
                    <a:lnTo>
                      <a:pt x="74" y="124"/>
                    </a:lnTo>
                    <a:lnTo>
                      <a:pt x="74" y="122"/>
                    </a:lnTo>
                    <a:lnTo>
                      <a:pt x="76" y="120"/>
                    </a:lnTo>
                    <a:lnTo>
                      <a:pt x="78" y="122"/>
                    </a:lnTo>
                    <a:lnTo>
                      <a:pt x="78" y="126"/>
                    </a:lnTo>
                    <a:lnTo>
                      <a:pt x="82" y="126"/>
                    </a:lnTo>
                    <a:lnTo>
                      <a:pt x="82" y="124"/>
                    </a:lnTo>
                    <a:close/>
                    <a:moveTo>
                      <a:pt x="100" y="90"/>
                    </a:moveTo>
                    <a:lnTo>
                      <a:pt x="102" y="86"/>
                    </a:lnTo>
                    <a:lnTo>
                      <a:pt x="102" y="84"/>
                    </a:lnTo>
                    <a:lnTo>
                      <a:pt x="104" y="84"/>
                    </a:lnTo>
                    <a:lnTo>
                      <a:pt x="104" y="86"/>
                    </a:lnTo>
                    <a:lnTo>
                      <a:pt x="106" y="88"/>
                    </a:lnTo>
                    <a:lnTo>
                      <a:pt x="104" y="90"/>
                    </a:lnTo>
                    <a:lnTo>
                      <a:pt x="102" y="90"/>
                    </a:lnTo>
                    <a:lnTo>
                      <a:pt x="100" y="90"/>
                    </a:lnTo>
                    <a:lnTo>
                      <a:pt x="100" y="90"/>
                    </a:lnTo>
                    <a:close/>
                    <a:moveTo>
                      <a:pt x="96" y="138"/>
                    </a:moveTo>
                    <a:lnTo>
                      <a:pt x="96" y="138"/>
                    </a:lnTo>
                    <a:lnTo>
                      <a:pt x="98" y="138"/>
                    </a:lnTo>
                    <a:lnTo>
                      <a:pt x="100" y="136"/>
                    </a:lnTo>
                    <a:lnTo>
                      <a:pt x="100" y="134"/>
                    </a:lnTo>
                    <a:lnTo>
                      <a:pt x="100" y="132"/>
                    </a:lnTo>
                    <a:lnTo>
                      <a:pt x="100" y="134"/>
                    </a:lnTo>
                    <a:lnTo>
                      <a:pt x="102" y="132"/>
                    </a:lnTo>
                    <a:lnTo>
                      <a:pt x="102" y="130"/>
                    </a:lnTo>
                    <a:lnTo>
                      <a:pt x="102" y="126"/>
                    </a:lnTo>
                    <a:lnTo>
                      <a:pt x="100" y="124"/>
                    </a:lnTo>
                    <a:lnTo>
                      <a:pt x="100" y="122"/>
                    </a:lnTo>
                    <a:lnTo>
                      <a:pt x="102" y="122"/>
                    </a:lnTo>
                    <a:lnTo>
                      <a:pt x="104" y="122"/>
                    </a:lnTo>
                    <a:lnTo>
                      <a:pt x="108" y="120"/>
                    </a:lnTo>
                    <a:lnTo>
                      <a:pt x="110" y="120"/>
                    </a:lnTo>
                    <a:lnTo>
                      <a:pt x="110" y="120"/>
                    </a:lnTo>
                    <a:lnTo>
                      <a:pt x="108" y="118"/>
                    </a:lnTo>
                    <a:lnTo>
                      <a:pt x="108" y="118"/>
                    </a:lnTo>
                    <a:lnTo>
                      <a:pt x="106" y="118"/>
                    </a:lnTo>
                    <a:lnTo>
                      <a:pt x="106" y="116"/>
                    </a:lnTo>
                    <a:lnTo>
                      <a:pt x="106" y="114"/>
                    </a:lnTo>
                    <a:lnTo>
                      <a:pt x="106" y="112"/>
                    </a:lnTo>
                    <a:lnTo>
                      <a:pt x="108" y="112"/>
                    </a:lnTo>
                    <a:lnTo>
                      <a:pt x="108" y="114"/>
                    </a:lnTo>
                    <a:lnTo>
                      <a:pt x="110" y="114"/>
                    </a:lnTo>
                    <a:lnTo>
                      <a:pt x="112" y="114"/>
                    </a:lnTo>
                    <a:lnTo>
                      <a:pt x="114" y="112"/>
                    </a:lnTo>
                    <a:lnTo>
                      <a:pt x="116" y="110"/>
                    </a:lnTo>
                    <a:lnTo>
                      <a:pt x="116" y="110"/>
                    </a:lnTo>
                    <a:lnTo>
                      <a:pt x="114" y="106"/>
                    </a:lnTo>
                    <a:lnTo>
                      <a:pt x="114" y="106"/>
                    </a:lnTo>
                    <a:lnTo>
                      <a:pt x="112" y="104"/>
                    </a:lnTo>
                    <a:lnTo>
                      <a:pt x="110" y="102"/>
                    </a:lnTo>
                    <a:lnTo>
                      <a:pt x="110" y="102"/>
                    </a:lnTo>
                    <a:lnTo>
                      <a:pt x="108" y="104"/>
                    </a:lnTo>
                    <a:lnTo>
                      <a:pt x="106" y="106"/>
                    </a:lnTo>
                    <a:lnTo>
                      <a:pt x="104" y="106"/>
                    </a:lnTo>
                    <a:lnTo>
                      <a:pt x="104" y="104"/>
                    </a:lnTo>
                    <a:lnTo>
                      <a:pt x="104" y="102"/>
                    </a:lnTo>
                    <a:lnTo>
                      <a:pt x="106" y="102"/>
                    </a:lnTo>
                    <a:lnTo>
                      <a:pt x="108" y="98"/>
                    </a:lnTo>
                    <a:lnTo>
                      <a:pt x="108" y="96"/>
                    </a:lnTo>
                    <a:lnTo>
                      <a:pt x="108" y="94"/>
                    </a:lnTo>
                    <a:lnTo>
                      <a:pt x="104" y="98"/>
                    </a:lnTo>
                    <a:lnTo>
                      <a:pt x="104" y="100"/>
                    </a:lnTo>
                    <a:lnTo>
                      <a:pt x="102" y="100"/>
                    </a:lnTo>
                    <a:lnTo>
                      <a:pt x="102" y="100"/>
                    </a:lnTo>
                    <a:lnTo>
                      <a:pt x="102" y="98"/>
                    </a:lnTo>
                    <a:lnTo>
                      <a:pt x="102" y="96"/>
                    </a:lnTo>
                    <a:lnTo>
                      <a:pt x="102" y="98"/>
                    </a:lnTo>
                    <a:lnTo>
                      <a:pt x="100" y="100"/>
                    </a:lnTo>
                    <a:lnTo>
                      <a:pt x="98" y="100"/>
                    </a:lnTo>
                    <a:lnTo>
                      <a:pt x="98" y="104"/>
                    </a:lnTo>
                    <a:lnTo>
                      <a:pt x="100" y="104"/>
                    </a:lnTo>
                    <a:lnTo>
                      <a:pt x="102" y="104"/>
                    </a:lnTo>
                    <a:lnTo>
                      <a:pt x="102" y="104"/>
                    </a:lnTo>
                    <a:lnTo>
                      <a:pt x="102" y="106"/>
                    </a:lnTo>
                    <a:lnTo>
                      <a:pt x="100" y="106"/>
                    </a:lnTo>
                    <a:lnTo>
                      <a:pt x="98" y="108"/>
                    </a:lnTo>
                    <a:lnTo>
                      <a:pt x="98" y="110"/>
                    </a:lnTo>
                    <a:lnTo>
                      <a:pt x="98" y="112"/>
                    </a:lnTo>
                    <a:lnTo>
                      <a:pt x="96" y="112"/>
                    </a:lnTo>
                    <a:lnTo>
                      <a:pt x="94" y="116"/>
                    </a:lnTo>
                    <a:lnTo>
                      <a:pt x="92" y="116"/>
                    </a:lnTo>
                    <a:lnTo>
                      <a:pt x="90" y="116"/>
                    </a:lnTo>
                    <a:lnTo>
                      <a:pt x="88" y="116"/>
                    </a:lnTo>
                    <a:lnTo>
                      <a:pt x="86" y="114"/>
                    </a:lnTo>
                    <a:lnTo>
                      <a:pt x="84" y="112"/>
                    </a:lnTo>
                    <a:lnTo>
                      <a:pt x="82" y="114"/>
                    </a:lnTo>
                    <a:lnTo>
                      <a:pt x="82" y="116"/>
                    </a:lnTo>
                    <a:lnTo>
                      <a:pt x="82" y="118"/>
                    </a:lnTo>
                    <a:lnTo>
                      <a:pt x="82" y="118"/>
                    </a:lnTo>
                    <a:lnTo>
                      <a:pt x="84" y="120"/>
                    </a:lnTo>
                    <a:lnTo>
                      <a:pt x="86" y="118"/>
                    </a:lnTo>
                    <a:lnTo>
                      <a:pt x="88" y="118"/>
                    </a:lnTo>
                    <a:lnTo>
                      <a:pt x="88" y="122"/>
                    </a:lnTo>
                    <a:lnTo>
                      <a:pt x="90" y="122"/>
                    </a:lnTo>
                    <a:lnTo>
                      <a:pt x="92" y="124"/>
                    </a:lnTo>
                    <a:lnTo>
                      <a:pt x="90" y="124"/>
                    </a:lnTo>
                    <a:lnTo>
                      <a:pt x="88" y="124"/>
                    </a:lnTo>
                    <a:lnTo>
                      <a:pt x="86" y="126"/>
                    </a:lnTo>
                    <a:lnTo>
                      <a:pt x="86" y="132"/>
                    </a:lnTo>
                    <a:lnTo>
                      <a:pt x="88" y="134"/>
                    </a:lnTo>
                    <a:lnTo>
                      <a:pt x="86" y="136"/>
                    </a:lnTo>
                    <a:lnTo>
                      <a:pt x="88" y="136"/>
                    </a:lnTo>
                    <a:lnTo>
                      <a:pt x="88" y="136"/>
                    </a:lnTo>
                    <a:lnTo>
                      <a:pt x="90" y="136"/>
                    </a:lnTo>
                    <a:lnTo>
                      <a:pt x="92" y="134"/>
                    </a:lnTo>
                    <a:lnTo>
                      <a:pt x="92" y="132"/>
                    </a:lnTo>
                    <a:lnTo>
                      <a:pt x="94" y="132"/>
                    </a:lnTo>
                    <a:lnTo>
                      <a:pt x="96" y="134"/>
                    </a:lnTo>
                    <a:lnTo>
                      <a:pt x="96" y="138"/>
                    </a:lnTo>
                    <a:close/>
                    <a:moveTo>
                      <a:pt x="112" y="134"/>
                    </a:moveTo>
                    <a:lnTo>
                      <a:pt x="112" y="132"/>
                    </a:lnTo>
                    <a:lnTo>
                      <a:pt x="114" y="130"/>
                    </a:lnTo>
                    <a:lnTo>
                      <a:pt x="114" y="128"/>
                    </a:lnTo>
                    <a:lnTo>
                      <a:pt x="110" y="126"/>
                    </a:lnTo>
                    <a:lnTo>
                      <a:pt x="108" y="124"/>
                    </a:lnTo>
                    <a:lnTo>
                      <a:pt x="108" y="128"/>
                    </a:lnTo>
                    <a:lnTo>
                      <a:pt x="108" y="130"/>
                    </a:lnTo>
                    <a:lnTo>
                      <a:pt x="108" y="132"/>
                    </a:lnTo>
                    <a:lnTo>
                      <a:pt x="112" y="134"/>
                    </a:lnTo>
                    <a:close/>
                    <a:moveTo>
                      <a:pt x="116" y="140"/>
                    </a:moveTo>
                    <a:lnTo>
                      <a:pt x="118" y="140"/>
                    </a:lnTo>
                    <a:lnTo>
                      <a:pt x="120" y="138"/>
                    </a:lnTo>
                    <a:lnTo>
                      <a:pt x="124" y="138"/>
                    </a:lnTo>
                    <a:lnTo>
                      <a:pt x="124" y="138"/>
                    </a:lnTo>
                    <a:lnTo>
                      <a:pt x="124" y="136"/>
                    </a:lnTo>
                    <a:lnTo>
                      <a:pt x="120" y="136"/>
                    </a:lnTo>
                    <a:lnTo>
                      <a:pt x="120" y="132"/>
                    </a:lnTo>
                    <a:lnTo>
                      <a:pt x="118" y="128"/>
                    </a:lnTo>
                    <a:lnTo>
                      <a:pt x="116" y="130"/>
                    </a:lnTo>
                    <a:lnTo>
                      <a:pt x="116" y="134"/>
                    </a:lnTo>
                    <a:lnTo>
                      <a:pt x="116" y="136"/>
                    </a:lnTo>
                    <a:lnTo>
                      <a:pt x="114" y="136"/>
                    </a:lnTo>
                    <a:lnTo>
                      <a:pt x="112" y="136"/>
                    </a:lnTo>
                    <a:lnTo>
                      <a:pt x="114" y="138"/>
                    </a:lnTo>
                    <a:lnTo>
                      <a:pt x="116" y="140"/>
                    </a:lnTo>
                    <a:close/>
                    <a:moveTo>
                      <a:pt x="146" y="54"/>
                    </a:moveTo>
                    <a:lnTo>
                      <a:pt x="150" y="52"/>
                    </a:lnTo>
                    <a:lnTo>
                      <a:pt x="152" y="52"/>
                    </a:lnTo>
                    <a:lnTo>
                      <a:pt x="152" y="50"/>
                    </a:lnTo>
                    <a:lnTo>
                      <a:pt x="154" y="50"/>
                    </a:lnTo>
                    <a:lnTo>
                      <a:pt x="152" y="48"/>
                    </a:lnTo>
                    <a:lnTo>
                      <a:pt x="152" y="46"/>
                    </a:lnTo>
                    <a:lnTo>
                      <a:pt x="150" y="44"/>
                    </a:lnTo>
                    <a:lnTo>
                      <a:pt x="148" y="46"/>
                    </a:lnTo>
                    <a:lnTo>
                      <a:pt x="146" y="46"/>
                    </a:lnTo>
                    <a:lnTo>
                      <a:pt x="144" y="48"/>
                    </a:lnTo>
                    <a:lnTo>
                      <a:pt x="144" y="48"/>
                    </a:lnTo>
                    <a:lnTo>
                      <a:pt x="144" y="50"/>
                    </a:lnTo>
                    <a:lnTo>
                      <a:pt x="146" y="52"/>
                    </a:lnTo>
                    <a:lnTo>
                      <a:pt x="146" y="54"/>
                    </a:lnTo>
                    <a:lnTo>
                      <a:pt x="146" y="54"/>
                    </a:lnTo>
                    <a:close/>
                    <a:moveTo>
                      <a:pt x="150" y="58"/>
                    </a:moveTo>
                    <a:lnTo>
                      <a:pt x="150" y="56"/>
                    </a:lnTo>
                    <a:lnTo>
                      <a:pt x="150" y="56"/>
                    </a:lnTo>
                    <a:lnTo>
                      <a:pt x="150" y="56"/>
                    </a:lnTo>
                    <a:lnTo>
                      <a:pt x="150" y="58"/>
                    </a:lnTo>
                    <a:close/>
                    <a:moveTo>
                      <a:pt x="150" y="66"/>
                    </a:moveTo>
                    <a:lnTo>
                      <a:pt x="150" y="64"/>
                    </a:lnTo>
                    <a:lnTo>
                      <a:pt x="152" y="62"/>
                    </a:lnTo>
                    <a:lnTo>
                      <a:pt x="154" y="62"/>
                    </a:lnTo>
                    <a:lnTo>
                      <a:pt x="152" y="60"/>
                    </a:lnTo>
                    <a:lnTo>
                      <a:pt x="150" y="60"/>
                    </a:lnTo>
                    <a:lnTo>
                      <a:pt x="148" y="60"/>
                    </a:lnTo>
                    <a:lnTo>
                      <a:pt x="148" y="60"/>
                    </a:lnTo>
                    <a:lnTo>
                      <a:pt x="146" y="60"/>
                    </a:lnTo>
                    <a:lnTo>
                      <a:pt x="144" y="60"/>
                    </a:lnTo>
                    <a:lnTo>
                      <a:pt x="142" y="62"/>
                    </a:lnTo>
                    <a:lnTo>
                      <a:pt x="140" y="64"/>
                    </a:lnTo>
                    <a:lnTo>
                      <a:pt x="142" y="66"/>
                    </a:lnTo>
                    <a:lnTo>
                      <a:pt x="144" y="66"/>
                    </a:lnTo>
                    <a:lnTo>
                      <a:pt x="146" y="64"/>
                    </a:lnTo>
                    <a:lnTo>
                      <a:pt x="148" y="66"/>
                    </a:lnTo>
                    <a:lnTo>
                      <a:pt x="148" y="66"/>
                    </a:lnTo>
                    <a:lnTo>
                      <a:pt x="150" y="66"/>
                    </a:lnTo>
                    <a:close/>
                    <a:moveTo>
                      <a:pt x="156" y="66"/>
                    </a:moveTo>
                    <a:lnTo>
                      <a:pt x="156" y="62"/>
                    </a:lnTo>
                    <a:lnTo>
                      <a:pt x="156" y="62"/>
                    </a:lnTo>
                    <a:lnTo>
                      <a:pt x="158" y="62"/>
                    </a:lnTo>
                    <a:lnTo>
                      <a:pt x="160" y="62"/>
                    </a:lnTo>
                    <a:lnTo>
                      <a:pt x="160" y="64"/>
                    </a:lnTo>
                    <a:lnTo>
                      <a:pt x="160" y="66"/>
                    </a:lnTo>
                    <a:lnTo>
                      <a:pt x="158" y="66"/>
                    </a:lnTo>
                    <a:lnTo>
                      <a:pt x="156" y="66"/>
                    </a:lnTo>
                    <a:close/>
                    <a:moveTo>
                      <a:pt x="146" y="78"/>
                    </a:moveTo>
                    <a:lnTo>
                      <a:pt x="148" y="76"/>
                    </a:lnTo>
                    <a:lnTo>
                      <a:pt x="150" y="72"/>
                    </a:lnTo>
                    <a:lnTo>
                      <a:pt x="152" y="70"/>
                    </a:lnTo>
                    <a:lnTo>
                      <a:pt x="152" y="70"/>
                    </a:lnTo>
                    <a:lnTo>
                      <a:pt x="150" y="68"/>
                    </a:lnTo>
                    <a:lnTo>
                      <a:pt x="148" y="70"/>
                    </a:lnTo>
                    <a:lnTo>
                      <a:pt x="144" y="68"/>
                    </a:lnTo>
                    <a:lnTo>
                      <a:pt x="142" y="68"/>
                    </a:lnTo>
                    <a:lnTo>
                      <a:pt x="142" y="70"/>
                    </a:lnTo>
                    <a:lnTo>
                      <a:pt x="140" y="72"/>
                    </a:lnTo>
                    <a:lnTo>
                      <a:pt x="140" y="72"/>
                    </a:lnTo>
                    <a:lnTo>
                      <a:pt x="142" y="72"/>
                    </a:lnTo>
                    <a:lnTo>
                      <a:pt x="144" y="76"/>
                    </a:lnTo>
                    <a:lnTo>
                      <a:pt x="144" y="76"/>
                    </a:lnTo>
                    <a:lnTo>
                      <a:pt x="142" y="76"/>
                    </a:lnTo>
                    <a:lnTo>
                      <a:pt x="136" y="78"/>
                    </a:lnTo>
                    <a:lnTo>
                      <a:pt x="136" y="80"/>
                    </a:lnTo>
                    <a:lnTo>
                      <a:pt x="138" y="82"/>
                    </a:lnTo>
                    <a:lnTo>
                      <a:pt x="140" y="82"/>
                    </a:lnTo>
                    <a:lnTo>
                      <a:pt x="142" y="80"/>
                    </a:lnTo>
                    <a:lnTo>
                      <a:pt x="142" y="80"/>
                    </a:lnTo>
                    <a:lnTo>
                      <a:pt x="146" y="78"/>
                    </a:lnTo>
                    <a:lnTo>
                      <a:pt x="146" y="78"/>
                    </a:lnTo>
                    <a:close/>
                    <a:moveTo>
                      <a:pt x="152" y="78"/>
                    </a:moveTo>
                    <a:lnTo>
                      <a:pt x="150" y="78"/>
                    </a:lnTo>
                    <a:lnTo>
                      <a:pt x="150" y="80"/>
                    </a:lnTo>
                    <a:lnTo>
                      <a:pt x="148" y="78"/>
                    </a:lnTo>
                    <a:lnTo>
                      <a:pt x="148" y="76"/>
                    </a:lnTo>
                    <a:lnTo>
                      <a:pt x="150" y="76"/>
                    </a:lnTo>
                    <a:lnTo>
                      <a:pt x="152" y="74"/>
                    </a:lnTo>
                    <a:lnTo>
                      <a:pt x="154" y="76"/>
                    </a:lnTo>
                    <a:lnTo>
                      <a:pt x="154" y="76"/>
                    </a:lnTo>
                    <a:lnTo>
                      <a:pt x="152" y="78"/>
                    </a:lnTo>
                    <a:close/>
                    <a:moveTo>
                      <a:pt x="160" y="84"/>
                    </a:moveTo>
                    <a:lnTo>
                      <a:pt x="156" y="82"/>
                    </a:lnTo>
                    <a:lnTo>
                      <a:pt x="156" y="78"/>
                    </a:lnTo>
                    <a:lnTo>
                      <a:pt x="156" y="78"/>
                    </a:lnTo>
                    <a:lnTo>
                      <a:pt x="158" y="78"/>
                    </a:lnTo>
                    <a:lnTo>
                      <a:pt x="158" y="80"/>
                    </a:lnTo>
                    <a:lnTo>
                      <a:pt x="160" y="78"/>
                    </a:lnTo>
                    <a:lnTo>
                      <a:pt x="162" y="80"/>
                    </a:lnTo>
                    <a:lnTo>
                      <a:pt x="162" y="84"/>
                    </a:lnTo>
                    <a:lnTo>
                      <a:pt x="160" y="84"/>
                    </a:lnTo>
                    <a:close/>
                    <a:moveTo>
                      <a:pt x="156" y="90"/>
                    </a:moveTo>
                    <a:lnTo>
                      <a:pt x="154" y="88"/>
                    </a:lnTo>
                    <a:lnTo>
                      <a:pt x="150" y="84"/>
                    </a:lnTo>
                    <a:lnTo>
                      <a:pt x="146" y="84"/>
                    </a:lnTo>
                    <a:lnTo>
                      <a:pt x="144" y="84"/>
                    </a:lnTo>
                    <a:lnTo>
                      <a:pt x="142" y="82"/>
                    </a:lnTo>
                    <a:lnTo>
                      <a:pt x="144" y="82"/>
                    </a:lnTo>
                    <a:lnTo>
                      <a:pt x="146" y="80"/>
                    </a:lnTo>
                    <a:lnTo>
                      <a:pt x="148" y="80"/>
                    </a:lnTo>
                    <a:lnTo>
                      <a:pt x="152" y="82"/>
                    </a:lnTo>
                    <a:lnTo>
                      <a:pt x="156" y="86"/>
                    </a:lnTo>
                    <a:lnTo>
                      <a:pt x="158" y="86"/>
                    </a:lnTo>
                    <a:lnTo>
                      <a:pt x="158" y="84"/>
                    </a:lnTo>
                    <a:lnTo>
                      <a:pt x="160" y="86"/>
                    </a:lnTo>
                    <a:lnTo>
                      <a:pt x="158" y="88"/>
                    </a:lnTo>
                    <a:lnTo>
                      <a:pt x="158" y="90"/>
                    </a:lnTo>
                    <a:lnTo>
                      <a:pt x="156" y="90"/>
                    </a:lnTo>
                    <a:close/>
                    <a:moveTo>
                      <a:pt x="158" y="98"/>
                    </a:moveTo>
                    <a:lnTo>
                      <a:pt x="158" y="94"/>
                    </a:lnTo>
                    <a:lnTo>
                      <a:pt x="158" y="92"/>
                    </a:lnTo>
                    <a:lnTo>
                      <a:pt x="156" y="92"/>
                    </a:lnTo>
                    <a:lnTo>
                      <a:pt x="152" y="90"/>
                    </a:lnTo>
                    <a:lnTo>
                      <a:pt x="148" y="88"/>
                    </a:lnTo>
                    <a:lnTo>
                      <a:pt x="146" y="88"/>
                    </a:lnTo>
                    <a:lnTo>
                      <a:pt x="144" y="86"/>
                    </a:lnTo>
                    <a:lnTo>
                      <a:pt x="142" y="86"/>
                    </a:lnTo>
                    <a:lnTo>
                      <a:pt x="140" y="84"/>
                    </a:lnTo>
                    <a:lnTo>
                      <a:pt x="134" y="84"/>
                    </a:lnTo>
                    <a:lnTo>
                      <a:pt x="130" y="86"/>
                    </a:lnTo>
                    <a:lnTo>
                      <a:pt x="132" y="88"/>
                    </a:lnTo>
                    <a:lnTo>
                      <a:pt x="132" y="90"/>
                    </a:lnTo>
                    <a:lnTo>
                      <a:pt x="134" y="90"/>
                    </a:lnTo>
                    <a:lnTo>
                      <a:pt x="136" y="90"/>
                    </a:lnTo>
                    <a:lnTo>
                      <a:pt x="138" y="90"/>
                    </a:lnTo>
                    <a:lnTo>
                      <a:pt x="138" y="90"/>
                    </a:lnTo>
                    <a:lnTo>
                      <a:pt x="142" y="90"/>
                    </a:lnTo>
                    <a:lnTo>
                      <a:pt x="142" y="94"/>
                    </a:lnTo>
                    <a:lnTo>
                      <a:pt x="144" y="94"/>
                    </a:lnTo>
                    <a:lnTo>
                      <a:pt x="144" y="92"/>
                    </a:lnTo>
                    <a:lnTo>
                      <a:pt x="146" y="96"/>
                    </a:lnTo>
                    <a:lnTo>
                      <a:pt x="148" y="96"/>
                    </a:lnTo>
                    <a:lnTo>
                      <a:pt x="152" y="96"/>
                    </a:lnTo>
                    <a:lnTo>
                      <a:pt x="154" y="98"/>
                    </a:lnTo>
                    <a:lnTo>
                      <a:pt x="158" y="98"/>
                    </a:lnTo>
                    <a:lnTo>
                      <a:pt x="158" y="98"/>
                    </a:lnTo>
                    <a:close/>
                    <a:moveTo>
                      <a:pt x="140" y="102"/>
                    </a:moveTo>
                    <a:lnTo>
                      <a:pt x="140" y="102"/>
                    </a:lnTo>
                    <a:lnTo>
                      <a:pt x="138" y="100"/>
                    </a:lnTo>
                    <a:lnTo>
                      <a:pt x="138" y="100"/>
                    </a:lnTo>
                    <a:lnTo>
                      <a:pt x="136" y="100"/>
                    </a:lnTo>
                    <a:lnTo>
                      <a:pt x="134" y="98"/>
                    </a:lnTo>
                    <a:lnTo>
                      <a:pt x="132" y="98"/>
                    </a:lnTo>
                    <a:lnTo>
                      <a:pt x="134" y="96"/>
                    </a:lnTo>
                    <a:lnTo>
                      <a:pt x="136" y="96"/>
                    </a:lnTo>
                    <a:lnTo>
                      <a:pt x="140" y="96"/>
                    </a:lnTo>
                    <a:lnTo>
                      <a:pt x="140" y="94"/>
                    </a:lnTo>
                    <a:lnTo>
                      <a:pt x="142" y="98"/>
                    </a:lnTo>
                    <a:lnTo>
                      <a:pt x="144" y="98"/>
                    </a:lnTo>
                    <a:lnTo>
                      <a:pt x="144" y="96"/>
                    </a:lnTo>
                    <a:lnTo>
                      <a:pt x="146" y="98"/>
                    </a:lnTo>
                    <a:lnTo>
                      <a:pt x="146" y="98"/>
                    </a:lnTo>
                    <a:lnTo>
                      <a:pt x="146" y="100"/>
                    </a:lnTo>
                    <a:lnTo>
                      <a:pt x="140" y="102"/>
                    </a:lnTo>
                    <a:close/>
                    <a:moveTo>
                      <a:pt x="136" y="114"/>
                    </a:moveTo>
                    <a:lnTo>
                      <a:pt x="134" y="112"/>
                    </a:lnTo>
                    <a:lnTo>
                      <a:pt x="134" y="110"/>
                    </a:lnTo>
                    <a:lnTo>
                      <a:pt x="132" y="108"/>
                    </a:lnTo>
                    <a:lnTo>
                      <a:pt x="132" y="112"/>
                    </a:lnTo>
                    <a:lnTo>
                      <a:pt x="130" y="112"/>
                    </a:lnTo>
                    <a:lnTo>
                      <a:pt x="132" y="114"/>
                    </a:lnTo>
                    <a:lnTo>
                      <a:pt x="134" y="116"/>
                    </a:lnTo>
                    <a:lnTo>
                      <a:pt x="136" y="114"/>
                    </a:lnTo>
                    <a:close/>
                    <a:moveTo>
                      <a:pt x="138" y="114"/>
                    </a:moveTo>
                    <a:lnTo>
                      <a:pt x="138" y="114"/>
                    </a:lnTo>
                    <a:lnTo>
                      <a:pt x="140" y="112"/>
                    </a:lnTo>
                    <a:lnTo>
                      <a:pt x="138" y="110"/>
                    </a:lnTo>
                    <a:lnTo>
                      <a:pt x="136" y="108"/>
                    </a:lnTo>
                    <a:lnTo>
                      <a:pt x="136" y="108"/>
                    </a:lnTo>
                    <a:lnTo>
                      <a:pt x="136" y="110"/>
                    </a:lnTo>
                    <a:lnTo>
                      <a:pt x="138" y="114"/>
                    </a:lnTo>
                    <a:close/>
                    <a:moveTo>
                      <a:pt x="142" y="112"/>
                    </a:moveTo>
                    <a:lnTo>
                      <a:pt x="144" y="112"/>
                    </a:lnTo>
                    <a:lnTo>
                      <a:pt x="144" y="112"/>
                    </a:lnTo>
                    <a:lnTo>
                      <a:pt x="144" y="108"/>
                    </a:lnTo>
                    <a:lnTo>
                      <a:pt x="142" y="108"/>
                    </a:lnTo>
                    <a:lnTo>
                      <a:pt x="140" y="110"/>
                    </a:lnTo>
                    <a:lnTo>
                      <a:pt x="142" y="112"/>
                    </a:lnTo>
                    <a:close/>
                    <a:moveTo>
                      <a:pt x="142" y="118"/>
                    </a:moveTo>
                    <a:lnTo>
                      <a:pt x="142" y="116"/>
                    </a:lnTo>
                    <a:lnTo>
                      <a:pt x="144" y="114"/>
                    </a:lnTo>
                    <a:lnTo>
                      <a:pt x="144" y="112"/>
                    </a:lnTo>
                    <a:lnTo>
                      <a:pt x="142" y="112"/>
                    </a:lnTo>
                    <a:lnTo>
                      <a:pt x="140" y="112"/>
                    </a:lnTo>
                    <a:lnTo>
                      <a:pt x="140" y="114"/>
                    </a:lnTo>
                    <a:lnTo>
                      <a:pt x="140" y="116"/>
                    </a:lnTo>
                    <a:lnTo>
                      <a:pt x="142" y="118"/>
                    </a:lnTo>
                    <a:close/>
                    <a:moveTo>
                      <a:pt x="138" y="124"/>
                    </a:moveTo>
                    <a:lnTo>
                      <a:pt x="138" y="122"/>
                    </a:lnTo>
                    <a:lnTo>
                      <a:pt x="136" y="122"/>
                    </a:lnTo>
                    <a:lnTo>
                      <a:pt x="134" y="120"/>
                    </a:lnTo>
                    <a:lnTo>
                      <a:pt x="132" y="120"/>
                    </a:lnTo>
                    <a:lnTo>
                      <a:pt x="130" y="120"/>
                    </a:lnTo>
                    <a:lnTo>
                      <a:pt x="132" y="122"/>
                    </a:lnTo>
                    <a:lnTo>
                      <a:pt x="132" y="124"/>
                    </a:lnTo>
                    <a:lnTo>
                      <a:pt x="130" y="126"/>
                    </a:lnTo>
                    <a:lnTo>
                      <a:pt x="132" y="128"/>
                    </a:lnTo>
                    <a:lnTo>
                      <a:pt x="136" y="128"/>
                    </a:lnTo>
                    <a:lnTo>
                      <a:pt x="138" y="126"/>
                    </a:lnTo>
                    <a:lnTo>
                      <a:pt x="138" y="124"/>
                    </a:lnTo>
                    <a:close/>
                    <a:moveTo>
                      <a:pt x="140" y="120"/>
                    </a:moveTo>
                    <a:lnTo>
                      <a:pt x="140" y="122"/>
                    </a:lnTo>
                    <a:lnTo>
                      <a:pt x="142" y="124"/>
                    </a:lnTo>
                    <a:lnTo>
                      <a:pt x="144" y="124"/>
                    </a:lnTo>
                    <a:lnTo>
                      <a:pt x="144" y="122"/>
                    </a:lnTo>
                    <a:lnTo>
                      <a:pt x="142" y="120"/>
                    </a:lnTo>
                    <a:lnTo>
                      <a:pt x="140" y="120"/>
                    </a:lnTo>
                    <a:close/>
                    <a:moveTo>
                      <a:pt x="160" y="92"/>
                    </a:moveTo>
                    <a:lnTo>
                      <a:pt x="160" y="90"/>
                    </a:lnTo>
                    <a:lnTo>
                      <a:pt x="162" y="90"/>
                    </a:lnTo>
                    <a:lnTo>
                      <a:pt x="162" y="86"/>
                    </a:lnTo>
                    <a:lnTo>
                      <a:pt x="164" y="86"/>
                    </a:lnTo>
                    <a:lnTo>
                      <a:pt x="164" y="86"/>
                    </a:lnTo>
                    <a:lnTo>
                      <a:pt x="166" y="88"/>
                    </a:lnTo>
                    <a:lnTo>
                      <a:pt x="166" y="90"/>
                    </a:lnTo>
                    <a:lnTo>
                      <a:pt x="164" y="90"/>
                    </a:lnTo>
                    <a:lnTo>
                      <a:pt x="164" y="92"/>
                    </a:lnTo>
                    <a:lnTo>
                      <a:pt x="164" y="92"/>
                    </a:lnTo>
                    <a:lnTo>
                      <a:pt x="160" y="92"/>
                    </a:lnTo>
                    <a:lnTo>
                      <a:pt x="160" y="92"/>
                    </a:lnTo>
                    <a:close/>
                    <a:moveTo>
                      <a:pt x="146" y="118"/>
                    </a:moveTo>
                    <a:lnTo>
                      <a:pt x="146" y="120"/>
                    </a:lnTo>
                    <a:lnTo>
                      <a:pt x="148" y="122"/>
                    </a:lnTo>
                    <a:lnTo>
                      <a:pt x="150" y="120"/>
                    </a:lnTo>
                    <a:lnTo>
                      <a:pt x="150" y="120"/>
                    </a:lnTo>
                    <a:lnTo>
                      <a:pt x="150" y="118"/>
                    </a:lnTo>
                    <a:lnTo>
                      <a:pt x="150" y="116"/>
                    </a:lnTo>
                    <a:lnTo>
                      <a:pt x="148" y="116"/>
                    </a:lnTo>
                    <a:lnTo>
                      <a:pt x="148" y="118"/>
                    </a:lnTo>
                    <a:lnTo>
                      <a:pt x="146" y="118"/>
                    </a:lnTo>
                    <a:close/>
                    <a:moveTo>
                      <a:pt x="146" y="114"/>
                    </a:moveTo>
                    <a:lnTo>
                      <a:pt x="148" y="114"/>
                    </a:lnTo>
                    <a:lnTo>
                      <a:pt x="148" y="112"/>
                    </a:lnTo>
                    <a:lnTo>
                      <a:pt x="148" y="112"/>
                    </a:lnTo>
                    <a:lnTo>
                      <a:pt x="148" y="112"/>
                    </a:lnTo>
                    <a:lnTo>
                      <a:pt x="146" y="114"/>
                    </a:lnTo>
                    <a:close/>
                    <a:moveTo>
                      <a:pt x="150" y="112"/>
                    </a:moveTo>
                    <a:lnTo>
                      <a:pt x="150" y="114"/>
                    </a:lnTo>
                    <a:lnTo>
                      <a:pt x="152" y="114"/>
                    </a:lnTo>
                    <a:lnTo>
                      <a:pt x="154" y="112"/>
                    </a:lnTo>
                    <a:lnTo>
                      <a:pt x="154" y="112"/>
                    </a:lnTo>
                    <a:lnTo>
                      <a:pt x="154" y="112"/>
                    </a:lnTo>
                    <a:lnTo>
                      <a:pt x="152" y="112"/>
                    </a:lnTo>
                    <a:lnTo>
                      <a:pt x="152" y="112"/>
                    </a:lnTo>
                    <a:lnTo>
                      <a:pt x="150" y="112"/>
                    </a:lnTo>
                    <a:close/>
                    <a:moveTo>
                      <a:pt x="150" y="102"/>
                    </a:moveTo>
                    <a:lnTo>
                      <a:pt x="150" y="104"/>
                    </a:lnTo>
                    <a:lnTo>
                      <a:pt x="148" y="104"/>
                    </a:lnTo>
                    <a:lnTo>
                      <a:pt x="146" y="104"/>
                    </a:lnTo>
                    <a:lnTo>
                      <a:pt x="146" y="100"/>
                    </a:lnTo>
                    <a:lnTo>
                      <a:pt x="148" y="98"/>
                    </a:lnTo>
                    <a:lnTo>
                      <a:pt x="150" y="98"/>
                    </a:lnTo>
                    <a:lnTo>
                      <a:pt x="152" y="98"/>
                    </a:lnTo>
                    <a:lnTo>
                      <a:pt x="154" y="100"/>
                    </a:lnTo>
                    <a:lnTo>
                      <a:pt x="156" y="100"/>
                    </a:lnTo>
                    <a:lnTo>
                      <a:pt x="156" y="102"/>
                    </a:lnTo>
                    <a:lnTo>
                      <a:pt x="154" y="104"/>
                    </a:lnTo>
                    <a:lnTo>
                      <a:pt x="152" y="104"/>
                    </a:lnTo>
                    <a:lnTo>
                      <a:pt x="150" y="102"/>
                    </a:lnTo>
                    <a:close/>
                    <a:moveTo>
                      <a:pt x="160" y="102"/>
                    </a:moveTo>
                    <a:lnTo>
                      <a:pt x="162" y="104"/>
                    </a:lnTo>
                    <a:lnTo>
                      <a:pt x="164" y="104"/>
                    </a:lnTo>
                    <a:lnTo>
                      <a:pt x="166" y="102"/>
                    </a:lnTo>
                    <a:lnTo>
                      <a:pt x="166" y="100"/>
                    </a:lnTo>
                    <a:lnTo>
                      <a:pt x="164" y="100"/>
                    </a:lnTo>
                    <a:lnTo>
                      <a:pt x="164" y="100"/>
                    </a:lnTo>
                    <a:lnTo>
                      <a:pt x="162" y="102"/>
                    </a:lnTo>
                    <a:lnTo>
                      <a:pt x="160" y="102"/>
                    </a:lnTo>
                    <a:close/>
                    <a:moveTo>
                      <a:pt x="166" y="124"/>
                    </a:moveTo>
                    <a:lnTo>
                      <a:pt x="166" y="124"/>
                    </a:lnTo>
                    <a:lnTo>
                      <a:pt x="164" y="120"/>
                    </a:lnTo>
                    <a:lnTo>
                      <a:pt x="164" y="118"/>
                    </a:lnTo>
                    <a:lnTo>
                      <a:pt x="164" y="116"/>
                    </a:lnTo>
                    <a:lnTo>
                      <a:pt x="162" y="112"/>
                    </a:lnTo>
                    <a:lnTo>
                      <a:pt x="160" y="112"/>
                    </a:lnTo>
                    <a:lnTo>
                      <a:pt x="160" y="112"/>
                    </a:lnTo>
                    <a:lnTo>
                      <a:pt x="156" y="112"/>
                    </a:lnTo>
                    <a:lnTo>
                      <a:pt x="154" y="114"/>
                    </a:lnTo>
                    <a:lnTo>
                      <a:pt x="152" y="118"/>
                    </a:lnTo>
                    <a:lnTo>
                      <a:pt x="156" y="120"/>
                    </a:lnTo>
                    <a:lnTo>
                      <a:pt x="156" y="124"/>
                    </a:lnTo>
                    <a:lnTo>
                      <a:pt x="158" y="126"/>
                    </a:lnTo>
                    <a:lnTo>
                      <a:pt x="158" y="126"/>
                    </a:lnTo>
                    <a:lnTo>
                      <a:pt x="162" y="124"/>
                    </a:lnTo>
                    <a:lnTo>
                      <a:pt x="166" y="124"/>
                    </a:lnTo>
                    <a:close/>
                    <a:moveTo>
                      <a:pt x="172" y="122"/>
                    </a:moveTo>
                    <a:lnTo>
                      <a:pt x="172" y="122"/>
                    </a:lnTo>
                    <a:lnTo>
                      <a:pt x="170" y="120"/>
                    </a:lnTo>
                    <a:lnTo>
                      <a:pt x="170" y="118"/>
                    </a:lnTo>
                    <a:lnTo>
                      <a:pt x="172" y="118"/>
                    </a:lnTo>
                    <a:lnTo>
                      <a:pt x="172" y="116"/>
                    </a:lnTo>
                    <a:lnTo>
                      <a:pt x="174" y="114"/>
                    </a:lnTo>
                    <a:lnTo>
                      <a:pt x="176" y="112"/>
                    </a:lnTo>
                    <a:lnTo>
                      <a:pt x="178" y="112"/>
                    </a:lnTo>
                    <a:lnTo>
                      <a:pt x="178" y="110"/>
                    </a:lnTo>
                    <a:lnTo>
                      <a:pt x="176" y="110"/>
                    </a:lnTo>
                    <a:lnTo>
                      <a:pt x="174" y="110"/>
                    </a:lnTo>
                    <a:lnTo>
                      <a:pt x="170" y="108"/>
                    </a:lnTo>
                    <a:lnTo>
                      <a:pt x="168" y="106"/>
                    </a:lnTo>
                    <a:lnTo>
                      <a:pt x="166" y="106"/>
                    </a:lnTo>
                    <a:lnTo>
                      <a:pt x="164" y="106"/>
                    </a:lnTo>
                    <a:lnTo>
                      <a:pt x="164" y="106"/>
                    </a:lnTo>
                    <a:lnTo>
                      <a:pt x="162" y="108"/>
                    </a:lnTo>
                    <a:lnTo>
                      <a:pt x="166" y="114"/>
                    </a:lnTo>
                    <a:lnTo>
                      <a:pt x="166" y="118"/>
                    </a:lnTo>
                    <a:lnTo>
                      <a:pt x="166" y="122"/>
                    </a:lnTo>
                    <a:lnTo>
                      <a:pt x="170" y="122"/>
                    </a:lnTo>
                    <a:lnTo>
                      <a:pt x="172" y="122"/>
                    </a:lnTo>
                    <a:close/>
                    <a:moveTo>
                      <a:pt x="180" y="122"/>
                    </a:moveTo>
                    <a:lnTo>
                      <a:pt x="180" y="124"/>
                    </a:lnTo>
                    <a:lnTo>
                      <a:pt x="182" y="126"/>
                    </a:lnTo>
                    <a:lnTo>
                      <a:pt x="184" y="128"/>
                    </a:lnTo>
                    <a:lnTo>
                      <a:pt x="188" y="128"/>
                    </a:lnTo>
                    <a:lnTo>
                      <a:pt x="190" y="124"/>
                    </a:lnTo>
                    <a:lnTo>
                      <a:pt x="188" y="120"/>
                    </a:lnTo>
                    <a:lnTo>
                      <a:pt x="186" y="120"/>
                    </a:lnTo>
                    <a:lnTo>
                      <a:pt x="184" y="120"/>
                    </a:lnTo>
                    <a:lnTo>
                      <a:pt x="180" y="122"/>
                    </a:lnTo>
                    <a:close/>
                    <a:moveTo>
                      <a:pt x="178" y="128"/>
                    </a:moveTo>
                    <a:lnTo>
                      <a:pt x="178" y="130"/>
                    </a:lnTo>
                    <a:lnTo>
                      <a:pt x="180" y="130"/>
                    </a:lnTo>
                    <a:lnTo>
                      <a:pt x="182" y="132"/>
                    </a:lnTo>
                    <a:lnTo>
                      <a:pt x="184" y="130"/>
                    </a:lnTo>
                    <a:lnTo>
                      <a:pt x="180" y="128"/>
                    </a:lnTo>
                    <a:lnTo>
                      <a:pt x="178" y="128"/>
                    </a:lnTo>
                    <a:close/>
                    <a:moveTo>
                      <a:pt x="178" y="48"/>
                    </a:moveTo>
                    <a:lnTo>
                      <a:pt x="180" y="48"/>
                    </a:lnTo>
                    <a:lnTo>
                      <a:pt x="182" y="48"/>
                    </a:lnTo>
                    <a:lnTo>
                      <a:pt x="184" y="46"/>
                    </a:lnTo>
                    <a:lnTo>
                      <a:pt x="186" y="46"/>
                    </a:lnTo>
                    <a:lnTo>
                      <a:pt x="186" y="48"/>
                    </a:lnTo>
                    <a:lnTo>
                      <a:pt x="188" y="48"/>
                    </a:lnTo>
                    <a:lnTo>
                      <a:pt x="188" y="48"/>
                    </a:lnTo>
                    <a:lnTo>
                      <a:pt x="186" y="52"/>
                    </a:lnTo>
                    <a:lnTo>
                      <a:pt x="186" y="52"/>
                    </a:lnTo>
                    <a:lnTo>
                      <a:pt x="184" y="50"/>
                    </a:lnTo>
                    <a:lnTo>
                      <a:pt x="180" y="50"/>
                    </a:lnTo>
                    <a:lnTo>
                      <a:pt x="178" y="48"/>
                    </a:lnTo>
                    <a:close/>
                    <a:moveTo>
                      <a:pt x="184" y="84"/>
                    </a:moveTo>
                    <a:lnTo>
                      <a:pt x="186" y="80"/>
                    </a:lnTo>
                    <a:lnTo>
                      <a:pt x="186" y="80"/>
                    </a:lnTo>
                    <a:lnTo>
                      <a:pt x="186" y="78"/>
                    </a:lnTo>
                    <a:lnTo>
                      <a:pt x="186" y="76"/>
                    </a:lnTo>
                    <a:lnTo>
                      <a:pt x="184" y="76"/>
                    </a:lnTo>
                    <a:lnTo>
                      <a:pt x="182" y="76"/>
                    </a:lnTo>
                    <a:lnTo>
                      <a:pt x="178" y="76"/>
                    </a:lnTo>
                    <a:lnTo>
                      <a:pt x="176" y="78"/>
                    </a:lnTo>
                    <a:lnTo>
                      <a:pt x="174" y="80"/>
                    </a:lnTo>
                    <a:lnTo>
                      <a:pt x="174" y="82"/>
                    </a:lnTo>
                    <a:lnTo>
                      <a:pt x="178" y="84"/>
                    </a:lnTo>
                    <a:lnTo>
                      <a:pt x="182" y="84"/>
                    </a:lnTo>
                    <a:lnTo>
                      <a:pt x="184" y="84"/>
                    </a:lnTo>
                    <a:close/>
                    <a:moveTo>
                      <a:pt x="190" y="80"/>
                    </a:moveTo>
                    <a:lnTo>
                      <a:pt x="190" y="82"/>
                    </a:lnTo>
                    <a:lnTo>
                      <a:pt x="190" y="84"/>
                    </a:lnTo>
                    <a:lnTo>
                      <a:pt x="186" y="86"/>
                    </a:lnTo>
                    <a:lnTo>
                      <a:pt x="186" y="84"/>
                    </a:lnTo>
                    <a:lnTo>
                      <a:pt x="184" y="84"/>
                    </a:lnTo>
                    <a:lnTo>
                      <a:pt x="182" y="88"/>
                    </a:lnTo>
                    <a:lnTo>
                      <a:pt x="178" y="88"/>
                    </a:lnTo>
                    <a:lnTo>
                      <a:pt x="178" y="86"/>
                    </a:lnTo>
                    <a:lnTo>
                      <a:pt x="176" y="88"/>
                    </a:lnTo>
                    <a:lnTo>
                      <a:pt x="176" y="90"/>
                    </a:lnTo>
                    <a:lnTo>
                      <a:pt x="176" y="92"/>
                    </a:lnTo>
                    <a:lnTo>
                      <a:pt x="176" y="98"/>
                    </a:lnTo>
                    <a:lnTo>
                      <a:pt x="178" y="102"/>
                    </a:lnTo>
                    <a:lnTo>
                      <a:pt x="180" y="106"/>
                    </a:lnTo>
                    <a:lnTo>
                      <a:pt x="184" y="106"/>
                    </a:lnTo>
                    <a:lnTo>
                      <a:pt x="188" y="106"/>
                    </a:lnTo>
                    <a:lnTo>
                      <a:pt x="190" y="104"/>
                    </a:lnTo>
                    <a:lnTo>
                      <a:pt x="192" y="104"/>
                    </a:lnTo>
                    <a:lnTo>
                      <a:pt x="196" y="102"/>
                    </a:lnTo>
                    <a:lnTo>
                      <a:pt x="196" y="102"/>
                    </a:lnTo>
                    <a:lnTo>
                      <a:pt x="194" y="100"/>
                    </a:lnTo>
                    <a:lnTo>
                      <a:pt x="192" y="98"/>
                    </a:lnTo>
                    <a:lnTo>
                      <a:pt x="190" y="96"/>
                    </a:lnTo>
                    <a:lnTo>
                      <a:pt x="188" y="92"/>
                    </a:lnTo>
                    <a:lnTo>
                      <a:pt x="188" y="90"/>
                    </a:lnTo>
                    <a:lnTo>
                      <a:pt x="190" y="90"/>
                    </a:lnTo>
                    <a:lnTo>
                      <a:pt x="194" y="90"/>
                    </a:lnTo>
                    <a:lnTo>
                      <a:pt x="196" y="88"/>
                    </a:lnTo>
                    <a:lnTo>
                      <a:pt x="196" y="86"/>
                    </a:lnTo>
                    <a:lnTo>
                      <a:pt x="194" y="84"/>
                    </a:lnTo>
                    <a:lnTo>
                      <a:pt x="192" y="82"/>
                    </a:lnTo>
                    <a:lnTo>
                      <a:pt x="190" y="80"/>
                    </a:lnTo>
                    <a:close/>
                    <a:moveTo>
                      <a:pt x="202" y="84"/>
                    </a:moveTo>
                    <a:lnTo>
                      <a:pt x="200" y="84"/>
                    </a:lnTo>
                    <a:lnTo>
                      <a:pt x="200" y="82"/>
                    </a:lnTo>
                    <a:lnTo>
                      <a:pt x="198" y="80"/>
                    </a:lnTo>
                    <a:lnTo>
                      <a:pt x="196" y="80"/>
                    </a:lnTo>
                    <a:lnTo>
                      <a:pt x="192" y="78"/>
                    </a:lnTo>
                    <a:lnTo>
                      <a:pt x="192" y="76"/>
                    </a:lnTo>
                    <a:lnTo>
                      <a:pt x="194" y="74"/>
                    </a:lnTo>
                    <a:lnTo>
                      <a:pt x="192" y="70"/>
                    </a:lnTo>
                    <a:lnTo>
                      <a:pt x="192" y="68"/>
                    </a:lnTo>
                    <a:lnTo>
                      <a:pt x="192" y="64"/>
                    </a:lnTo>
                    <a:lnTo>
                      <a:pt x="194" y="62"/>
                    </a:lnTo>
                    <a:lnTo>
                      <a:pt x="198" y="60"/>
                    </a:lnTo>
                    <a:lnTo>
                      <a:pt x="198" y="58"/>
                    </a:lnTo>
                    <a:lnTo>
                      <a:pt x="198" y="56"/>
                    </a:lnTo>
                    <a:lnTo>
                      <a:pt x="200" y="56"/>
                    </a:lnTo>
                    <a:lnTo>
                      <a:pt x="202" y="58"/>
                    </a:lnTo>
                    <a:lnTo>
                      <a:pt x="204" y="58"/>
                    </a:lnTo>
                    <a:lnTo>
                      <a:pt x="204" y="60"/>
                    </a:lnTo>
                    <a:lnTo>
                      <a:pt x="204" y="64"/>
                    </a:lnTo>
                    <a:lnTo>
                      <a:pt x="206" y="66"/>
                    </a:lnTo>
                    <a:lnTo>
                      <a:pt x="206" y="66"/>
                    </a:lnTo>
                    <a:lnTo>
                      <a:pt x="210" y="70"/>
                    </a:lnTo>
                    <a:lnTo>
                      <a:pt x="212" y="70"/>
                    </a:lnTo>
                    <a:lnTo>
                      <a:pt x="212" y="70"/>
                    </a:lnTo>
                    <a:lnTo>
                      <a:pt x="208" y="74"/>
                    </a:lnTo>
                    <a:lnTo>
                      <a:pt x="204" y="76"/>
                    </a:lnTo>
                    <a:lnTo>
                      <a:pt x="202" y="76"/>
                    </a:lnTo>
                    <a:lnTo>
                      <a:pt x="204" y="78"/>
                    </a:lnTo>
                    <a:lnTo>
                      <a:pt x="204" y="82"/>
                    </a:lnTo>
                    <a:lnTo>
                      <a:pt x="202" y="84"/>
                    </a:lnTo>
                    <a:close/>
                    <a:moveTo>
                      <a:pt x="1256" y="154"/>
                    </a:moveTo>
                    <a:lnTo>
                      <a:pt x="1258" y="154"/>
                    </a:lnTo>
                    <a:lnTo>
                      <a:pt x="1258" y="152"/>
                    </a:lnTo>
                    <a:lnTo>
                      <a:pt x="1256" y="150"/>
                    </a:lnTo>
                    <a:lnTo>
                      <a:pt x="1256" y="152"/>
                    </a:lnTo>
                    <a:lnTo>
                      <a:pt x="1256" y="154"/>
                    </a:lnTo>
                    <a:close/>
                    <a:moveTo>
                      <a:pt x="1248" y="152"/>
                    </a:moveTo>
                    <a:lnTo>
                      <a:pt x="1250" y="152"/>
                    </a:lnTo>
                    <a:lnTo>
                      <a:pt x="1250" y="150"/>
                    </a:lnTo>
                    <a:lnTo>
                      <a:pt x="1246" y="150"/>
                    </a:lnTo>
                    <a:lnTo>
                      <a:pt x="1246" y="150"/>
                    </a:lnTo>
                    <a:lnTo>
                      <a:pt x="1248" y="152"/>
                    </a:lnTo>
                    <a:close/>
                    <a:moveTo>
                      <a:pt x="1238" y="154"/>
                    </a:moveTo>
                    <a:lnTo>
                      <a:pt x="1240" y="154"/>
                    </a:lnTo>
                    <a:lnTo>
                      <a:pt x="1240" y="154"/>
                    </a:lnTo>
                    <a:lnTo>
                      <a:pt x="1240" y="152"/>
                    </a:lnTo>
                    <a:lnTo>
                      <a:pt x="1238" y="152"/>
                    </a:lnTo>
                    <a:lnTo>
                      <a:pt x="1236" y="152"/>
                    </a:lnTo>
                    <a:lnTo>
                      <a:pt x="1238" y="154"/>
                    </a:lnTo>
                    <a:close/>
                    <a:moveTo>
                      <a:pt x="1452" y="416"/>
                    </a:moveTo>
                    <a:lnTo>
                      <a:pt x="1450" y="416"/>
                    </a:lnTo>
                    <a:lnTo>
                      <a:pt x="1452" y="418"/>
                    </a:lnTo>
                    <a:lnTo>
                      <a:pt x="1452" y="418"/>
                    </a:lnTo>
                    <a:lnTo>
                      <a:pt x="1452" y="416"/>
                    </a:lnTo>
                    <a:lnTo>
                      <a:pt x="1452" y="416"/>
                    </a:lnTo>
                    <a:lnTo>
                      <a:pt x="1452" y="416"/>
                    </a:lnTo>
                    <a:close/>
                    <a:moveTo>
                      <a:pt x="1448" y="412"/>
                    </a:moveTo>
                    <a:lnTo>
                      <a:pt x="1450" y="414"/>
                    </a:lnTo>
                    <a:lnTo>
                      <a:pt x="1452" y="414"/>
                    </a:lnTo>
                    <a:lnTo>
                      <a:pt x="1452" y="412"/>
                    </a:lnTo>
                    <a:lnTo>
                      <a:pt x="1450" y="410"/>
                    </a:lnTo>
                    <a:lnTo>
                      <a:pt x="1448" y="410"/>
                    </a:lnTo>
                    <a:lnTo>
                      <a:pt x="1448" y="412"/>
                    </a:lnTo>
                    <a:close/>
                    <a:moveTo>
                      <a:pt x="232" y="262"/>
                    </a:moveTo>
                    <a:lnTo>
                      <a:pt x="232" y="262"/>
                    </a:lnTo>
                    <a:lnTo>
                      <a:pt x="232" y="260"/>
                    </a:lnTo>
                    <a:lnTo>
                      <a:pt x="236" y="258"/>
                    </a:lnTo>
                    <a:lnTo>
                      <a:pt x="236" y="256"/>
                    </a:lnTo>
                    <a:lnTo>
                      <a:pt x="236" y="256"/>
                    </a:lnTo>
                    <a:lnTo>
                      <a:pt x="234" y="258"/>
                    </a:lnTo>
                    <a:lnTo>
                      <a:pt x="232" y="258"/>
                    </a:lnTo>
                    <a:lnTo>
                      <a:pt x="230" y="260"/>
                    </a:lnTo>
                    <a:lnTo>
                      <a:pt x="232" y="262"/>
                    </a:lnTo>
                    <a:close/>
                    <a:moveTo>
                      <a:pt x="216" y="340"/>
                    </a:moveTo>
                    <a:lnTo>
                      <a:pt x="220" y="340"/>
                    </a:lnTo>
                    <a:lnTo>
                      <a:pt x="224" y="340"/>
                    </a:lnTo>
                    <a:lnTo>
                      <a:pt x="226" y="338"/>
                    </a:lnTo>
                    <a:lnTo>
                      <a:pt x="228" y="338"/>
                    </a:lnTo>
                    <a:lnTo>
                      <a:pt x="230" y="340"/>
                    </a:lnTo>
                    <a:lnTo>
                      <a:pt x="232" y="340"/>
                    </a:lnTo>
                    <a:lnTo>
                      <a:pt x="234" y="340"/>
                    </a:lnTo>
                    <a:lnTo>
                      <a:pt x="234" y="338"/>
                    </a:lnTo>
                    <a:lnTo>
                      <a:pt x="234" y="336"/>
                    </a:lnTo>
                    <a:lnTo>
                      <a:pt x="234" y="336"/>
                    </a:lnTo>
                    <a:lnTo>
                      <a:pt x="236" y="340"/>
                    </a:lnTo>
                    <a:lnTo>
                      <a:pt x="238" y="340"/>
                    </a:lnTo>
                    <a:lnTo>
                      <a:pt x="242" y="340"/>
                    </a:lnTo>
                    <a:lnTo>
                      <a:pt x="242" y="338"/>
                    </a:lnTo>
                    <a:lnTo>
                      <a:pt x="244" y="338"/>
                    </a:lnTo>
                    <a:lnTo>
                      <a:pt x="244" y="336"/>
                    </a:lnTo>
                    <a:lnTo>
                      <a:pt x="244" y="332"/>
                    </a:lnTo>
                    <a:lnTo>
                      <a:pt x="246" y="330"/>
                    </a:lnTo>
                    <a:lnTo>
                      <a:pt x="246" y="328"/>
                    </a:lnTo>
                    <a:lnTo>
                      <a:pt x="246" y="326"/>
                    </a:lnTo>
                    <a:lnTo>
                      <a:pt x="244" y="324"/>
                    </a:lnTo>
                    <a:lnTo>
                      <a:pt x="242" y="322"/>
                    </a:lnTo>
                    <a:lnTo>
                      <a:pt x="240" y="322"/>
                    </a:lnTo>
                    <a:lnTo>
                      <a:pt x="238" y="322"/>
                    </a:lnTo>
                    <a:lnTo>
                      <a:pt x="240" y="320"/>
                    </a:lnTo>
                    <a:lnTo>
                      <a:pt x="242" y="322"/>
                    </a:lnTo>
                    <a:lnTo>
                      <a:pt x="244" y="320"/>
                    </a:lnTo>
                    <a:lnTo>
                      <a:pt x="246" y="322"/>
                    </a:lnTo>
                    <a:lnTo>
                      <a:pt x="246" y="324"/>
                    </a:lnTo>
                    <a:lnTo>
                      <a:pt x="246" y="326"/>
                    </a:lnTo>
                    <a:lnTo>
                      <a:pt x="248" y="324"/>
                    </a:lnTo>
                    <a:lnTo>
                      <a:pt x="246" y="320"/>
                    </a:lnTo>
                    <a:lnTo>
                      <a:pt x="244" y="316"/>
                    </a:lnTo>
                    <a:lnTo>
                      <a:pt x="242" y="312"/>
                    </a:lnTo>
                    <a:lnTo>
                      <a:pt x="242" y="312"/>
                    </a:lnTo>
                    <a:lnTo>
                      <a:pt x="244" y="314"/>
                    </a:lnTo>
                    <a:lnTo>
                      <a:pt x="244" y="316"/>
                    </a:lnTo>
                    <a:lnTo>
                      <a:pt x="246" y="316"/>
                    </a:lnTo>
                    <a:lnTo>
                      <a:pt x="248" y="318"/>
                    </a:lnTo>
                    <a:lnTo>
                      <a:pt x="250" y="316"/>
                    </a:lnTo>
                    <a:lnTo>
                      <a:pt x="248" y="314"/>
                    </a:lnTo>
                    <a:lnTo>
                      <a:pt x="248" y="312"/>
                    </a:lnTo>
                    <a:lnTo>
                      <a:pt x="248" y="312"/>
                    </a:lnTo>
                    <a:lnTo>
                      <a:pt x="250" y="310"/>
                    </a:lnTo>
                    <a:lnTo>
                      <a:pt x="250" y="306"/>
                    </a:lnTo>
                    <a:lnTo>
                      <a:pt x="248" y="304"/>
                    </a:lnTo>
                    <a:lnTo>
                      <a:pt x="246" y="302"/>
                    </a:lnTo>
                    <a:lnTo>
                      <a:pt x="246" y="300"/>
                    </a:lnTo>
                    <a:lnTo>
                      <a:pt x="248" y="302"/>
                    </a:lnTo>
                    <a:lnTo>
                      <a:pt x="250" y="302"/>
                    </a:lnTo>
                    <a:lnTo>
                      <a:pt x="252" y="300"/>
                    </a:lnTo>
                    <a:lnTo>
                      <a:pt x="250" y="298"/>
                    </a:lnTo>
                    <a:lnTo>
                      <a:pt x="248" y="298"/>
                    </a:lnTo>
                    <a:lnTo>
                      <a:pt x="250" y="296"/>
                    </a:lnTo>
                    <a:lnTo>
                      <a:pt x="250" y="296"/>
                    </a:lnTo>
                    <a:lnTo>
                      <a:pt x="254" y="298"/>
                    </a:lnTo>
                    <a:lnTo>
                      <a:pt x="256" y="298"/>
                    </a:lnTo>
                    <a:lnTo>
                      <a:pt x="256" y="296"/>
                    </a:lnTo>
                    <a:lnTo>
                      <a:pt x="256" y="296"/>
                    </a:lnTo>
                    <a:lnTo>
                      <a:pt x="254" y="294"/>
                    </a:lnTo>
                    <a:lnTo>
                      <a:pt x="256" y="294"/>
                    </a:lnTo>
                    <a:lnTo>
                      <a:pt x="258" y="294"/>
                    </a:lnTo>
                    <a:lnTo>
                      <a:pt x="260" y="294"/>
                    </a:lnTo>
                    <a:lnTo>
                      <a:pt x="260" y="292"/>
                    </a:lnTo>
                    <a:lnTo>
                      <a:pt x="260" y="290"/>
                    </a:lnTo>
                    <a:lnTo>
                      <a:pt x="260" y="290"/>
                    </a:lnTo>
                    <a:lnTo>
                      <a:pt x="264" y="288"/>
                    </a:lnTo>
                    <a:lnTo>
                      <a:pt x="264" y="286"/>
                    </a:lnTo>
                    <a:lnTo>
                      <a:pt x="262" y="284"/>
                    </a:lnTo>
                    <a:lnTo>
                      <a:pt x="262" y="282"/>
                    </a:lnTo>
                    <a:lnTo>
                      <a:pt x="262" y="280"/>
                    </a:lnTo>
                    <a:lnTo>
                      <a:pt x="264" y="282"/>
                    </a:lnTo>
                    <a:lnTo>
                      <a:pt x="264" y="282"/>
                    </a:lnTo>
                    <a:lnTo>
                      <a:pt x="268" y="278"/>
                    </a:lnTo>
                    <a:lnTo>
                      <a:pt x="268" y="274"/>
                    </a:lnTo>
                    <a:lnTo>
                      <a:pt x="270" y="272"/>
                    </a:lnTo>
                    <a:lnTo>
                      <a:pt x="270" y="270"/>
                    </a:lnTo>
                    <a:lnTo>
                      <a:pt x="274" y="268"/>
                    </a:lnTo>
                    <a:lnTo>
                      <a:pt x="276" y="264"/>
                    </a:lnTo>
                    <a:lnTo>
                      <a:pt x="278" y="260"/>
                    </a:lnTo>
                    <a:lnTo>
                      <a:pt x="280" y="260"/>
                    </a:lnTo>
                    <a:lnTo>
                      <a:pt x="284" y="256"/>
                    </a:lnTo>
                    <a:lnTo>
                      <a:pt x="290" y="250"/>
                    </a:lnTo>
                    <a:lnTo>
                      <a:pt x="294" y="248"/>
                    </a:lnTo>
                    <a:lnTo>
                      <a:pt x="294" y="248"/>
                    </a:lnTo>
                    <a:lnTo>
                      <a:pt x="298" y="244"/>
                    </a:lnTo>
                    <a:lnTo>
                      <a:pt x="302" y="244"/>
                    </a:lnTo>
                    <a:lnTo>
                      <a:pt x="304" y="242"/>
                    </a:lnTo>
                    <a:lnTo>
                      <a:pt x="308" y="236"/>
                    </a:lnTo>
                    <a:lnTo>
                      <a:pt x="310" y="236"/>
                    </a:lnTo>
                    <a:lnTo>
                      <a:pt x="310" y="236"/>
                    </a:lnTo>
                    <a:lnTo>
                      <a:pt x="312" y="236"/>
                    </a:lnTo>
                    <a:lnTo>
                      <a:pt x="312" y="234"/>
                    </a:lnTo>
                    <a:lnTo>
                      <a:pt x="312" y="232"/>
                    </a:lnTo>
                    <a:lnTo>
                      <a:pt x="314" y="230"/>
                    </a:lnTo>
                    <a:lnTo>
                      <a:pt x="312" y="228"/>
                    </a:lnTo>
                    <a:lnTo>
                      <a:pt x="312" y="224"/>
                    </a:lnTo>
                    <a:lnTo>
                      <a:pt x="312" y="224"/>
                    </a:lnTo>
                    <a:lnTo>
                      <a:pt x="310" y="224"/>
                    </a:lnTo>
                    <a:lnTo>
                      <a:pt x="310" y="222"/>
                    </a:lnTo>
                    <a:lnTo>
                      <a:pt x="312" y="218"/>
                    </a:lnTo>
                    <a:lnTo>
                      <a:pt x="310" y="216"/>
                    </a:lnTo>
                    <a:lnTo>
                      <a:pt x="308" y="216"/>
                    </a:lnTo>
                    <a:lnTo>
                      <a:pt x="308" y="216"/>
                    </a:lnTo>
                    <a:lnTo>
                      <a:pt x="304" y="216"/>
                    </a:lnTo>
                    <a:lnTo>
                      <a:pt x="304" y="214"/>
                    </a:lnTo>
                    <a:lnTo>
                      <a:pt x="304" y="210"/>
                    </a:lnTo>
                    <a:lnTo>
                      <a:pt x="302" y="210"/>
                    </a:lnTo>
                    <a:lnTo>
                      <a:pt x="300" y="212"/>
                    </a:lnTo>
                    <a:lnTo>
                      <a:pt x="300" y="212"/>
                    </a:lnTo>
                    <a:lnTo>
                      <a:pt x="298" y="212"/>
                    </a:lnTo>
                    <a:lnTo>
                      <a:pt x="296" y="212"/>
                    </a:lnTo>
                    <a:lnTo>
                      <a:pt x="294" y="212"/>
                    </a:lnTo>
                    <a:lnTo>
                      <a:pt x="290" y="214"/>
                    </a:lnTo>
                    <a:lnTo>
                      <a:pt x="290" y="216"/>
                    </a:lnTo>
                    <a:lnTo>
                      <a:pt x="288" y="216"/>
                    </a:lnTo>
                    <a:lnTo>
                      <a:pt x="286" y="218"/>
                    </a:lnTo>
                    <a:lnTo>
                      <a:pt x="286" y="218"/>
                    </a:lnTo>
                    <a:lnTo>
                      <a:pt x="284" y="220"/>
                    </a:lnTo>
                    <a:lnTo>
                      <a:pt x="282" y="222"/>
                    </a:lnTo>
                    <a:lnTo>
                      <a:pt x="282" y="224"/>
                    </a:lnTo>
                    <a:lnTo>
                      <a:pt x="284" y="226"/>
                    </a:lnTo>
                    <a:lnTo>
                      <a:pt x="284" y="228"/>
                    </a:lnTo>
                    <a:lnTo>
                      <a:pt x="282" y="228"/>
                    </a:lnTo>
                    <a:lnTo>
                      <a:pt x="282" y="230"/>
                    </a:lnTo>
                    <a:lnTo>
                      <a:pt x="282" y="230"/>
                    </a:lnTo>
                    <a:lnTo>
                      <a:pt x="280" y="232"/>
                    </a:lnTo>
                    <a:lnTo>
                      <a:pt x="278" y="234"/>
                    </a:lnTo>
                    <a:lnTo>
                      <a:pt x="274" y="236"/>
                    </a:lnTo>
                    <a:lnTo>
                      <a:pt x="274" y="238"/>
                    </a:lnTo>
                    <a:lnTo>
                      <a:pt x="272" y="238"/>
                    </a:lnTo>
                    <a:lnTo>
                      <a:pt x="270" y="238"/>
                    </a:lnTo>
                    <a:lnTo>
                      <a:pt x="268" y="238"/>
                    </a:lnTo>
                    <a:lnTo>
                      <a:pt x="266" y="242"/>
                    </a:lnTo>
                    <a:lnTo>
                      <a:pt x="264" y="244"/>
                    </a:lnTo>
                    <a:lnTo>
                      <a:pt x="264" y="242"/>
                    </a:lnTo>
                    <a:lnTo>
                      <a:pt x="262" y="240"/>
                    </a:lnTo>
                    <a:lnTo>
                      <a:pt x="262" y="240"/>
                    </a:lnTo>
                    <a:lnTo>
                      <a:pt x="262" y="242"/>
                    </a:lnTo>
                    <a:lnTo>
                      <a:pt x="262" y="244"/>
                    </a:lnTo>
                    <a:lnTo>
                      <a:pt x="262" y="246"/>
                    </a:lnTo>
                    <a:lnTo>
                      <a:pt x="260" y="244"/>
                    </a:lnTo>
                    <a:lnTo>
                      <a:pt x="258" y="242"/>
                    </a:lnTo>
                    <a:lnTo>
                      <a:pt x="254" y="242"/>
                    </a:lnTo>
                    <a:lnTo>
                      <a:pt x="250" y="244"/>
                    </a:lnTo>
                    <a:lnTo>
                      <a:pt x="250" y="244"/>
                    </a:lnTo>
                    <a:lnTo>
                      <a:pt x="248" y="244"/>
                    </a:lnTo>
                    <a:lnTo>
                      <a:pt x="248" y="246"/>
                    </a:lnTo>
                    <a:lnTo>
                      <a:pt x="248" y="248"/>
                    </a:lnTo>
                    <a:lnTo>
                      <a:pt x="250" y="250"/>
                    </a:lnTo>
                    <a:lnTo>
                      <a:pt x="250" y="250"/>
                    </a:lnTo>
                    <a:lnTo>
                      <a:pt x="248" y="252"/>
                    </a:lnTo>
                    <a:lnTo>
                      <a:pt x="246" y="254"/>
                    </a:lnTo>
                    <a:lnTo>
                      <a:pt x="246" y="252"/>
                    </a:lnTo>
                    <a:lnTo>
                      <a:pt x="246" y="252"/>
                    </a:lnTo>
                    <a:lnTo>
                      <a:pt x="246" y="250"/>
                    </a:lnTo>
                    <a:lnTo>
                      <a:pt x="246" y="250"/>
                    </a:lnTo>
                    <a:lnTo>
                      <a:pt x="246" y="250"/>
                    </a:lnTo>
                    <a:lnTo>
                      <a:pt x="242" y="252"/>
                    </a:lnTo>
                    <a:lnTo>
                      <a:pt x="242" y="252"/>
                    </a:lnTo>
                    <a:lnTo>
                      <a:pt x="242" y="254"/>
                    </a:lnTo>
                    <a:lnTo>
                      <a:pt x="242" y="256"/>
                    </a:lnTo>
                    <a:lnTo>
                      <a:pt x="242" y="256"/>
                    </a:lnTo>
                    <a:lnTo>
                      <a:pt x="242" y="258"/>
                    </a:lnTo>
                    <a:lnTo>
                      <a:pt x="238" y="258"/>
                    </a:lnTo>
                    <a:lnTo>
                      <a:pt x="236" y="260"/>
                    </a:lnTo>
                    <a:lnTo>
                      <a:pt x="236" y="262"/>
                    </a:lnTo>
                    <a:lnTo>
                      <a:pt x="234" y="262"/>
                    </a:lnTo>
                    <a:lnTo>
                      <a:pt x="232" y="264"/>
                    </a:lnTo>
                    <a:lnTo>
                      <a:pt x="232" y="266"/>
                    </a:lnTo>
                    <a:lnTo>
                      <a:pt x="232" y="268"/>
                    </a:lnTo>
                    <a:lnTo>
                      <a:pt x="234" y="268"/>
                    </a:lnTo>
                    <a:lnTo>
                      <a:pt x="232" y="270"/>
                    </a:lnTo>
                    <a:lnTo>
                      <a:pt x="228" y="270"/>
                    </a:lnTo>
                    <a:lnTo>
                      <a:pt x="228" y="270"/>
                    </a:lnTo>
                    <a:lnTo>
                      <a:pt x="228" y="274"/>
                    </a:lnTo>
                    <a:lnTo>
                      <a:pt x="228" y="276"/>
                    </a:lnTo>
                    <a:lnTo>
                      <a:pt x="228" y="276"/>
                    </a:lnTo>
                    <a:lnTo>
                      <a:pt x="230" y="276"/>
                    </a:lnTo>
                    <a:lnTo>
                      <a:pt x="232" y="276"/>
                    </a:lnTo>
                    <a:lnTo>
                      <a:pt x="230" y="278"/>
                    </a:lnTo>
                    <a:lnTo>
                      <a:pt x="230" y="280"/>
                    </a:lnTo>
                    <a:lnTo>
                      <a:pt x="230" y="282"/>
                    </a:lnTo>
                    <a:lnTo>
                      <a:pt x="228" y="280"/>
                    </a:lnTo>
                    <a:lnTo>
                      <a:pt x="224" y="280"/>
                    </a:lnTo>
                    <a:lnTo>
                      <a:pt x="222" y="282"/>
                    </a:lnTo>
                    <a:lnTo>
                      <a:pt x="222" y="284"/>
                    </a:lnTo>
                    <a:lnTo>
                      <a:pt x="222" y="284"/>
                    </a:lnTo>
                    <a:lnTo>
                      <a:pt x="220" y="286"/>
                    </a:lnTo>
                    <a:lnTo>
                      <a:pt x="218" y="288"/>
                    </a:lnTo>
                    <a:lnTo>
                      <a:pt x="216" y="288"/>
                    </a:lnTo>
                    <a:lnTo>
                      <a:pt x="216" y="286"/>
                    </a:lnTo>
                    <a:lnTo>
                      <a:pt x="214" y="284"/>
                    </a:lnTo>
                    <a:lnTo>
                      <a:pt x="214" y="284"/>
                    </a:lnTo>
                    <a:lnTo>
                      <a:pt x="214" y="288"/>
                    </a:lnTo>
                    <a:lnTo>
                      <a:pt x="214" y="290"/>
                    </a:lnTo>
                    <a:lnTo>
                      <a:pt x="216" y="292"/>
                    </a:lnTo>
                    <a:lnTo>
                      <a:pt x="218" y="292"/>
                    </a:lnTo>
                    <a:lnTo>
                      <a:pt x="218" y="292"/>
                    </a:lnTo>
                    <a:lnTo>
                      <a:pt x="218" y="294"/>
                    </a:lnTo>
                    <a:lnTo>
                      <a:pt x="218" y="296"/>
                    </a:lnTo>
                    <a:lnTo>
                      <a:pt x="218" y="298"/>
                    </a:lnTo>
                    <a:lnTo>
                      <a:pt x="220" y="298"/>
                    </a:lnTo>
                    <a:lnTo>
                      <a:pt x="220" y="298"/>
                    </a:lnTo>
                    <a:lnTo>
                      <a:pt x="220" y="298"/>
                    </a:lnTo>
                    <a:lnTo>
                      <a:pt x="222" y="298"/>
                    </a:lnTo>
                    <a:lnTo>
                      <a:pt x="224" y="298"/>
                    </a:lnTo>
                    <a:lnTo>
                      <a:pt x="226" y="296"/>
                    </a:lnTo>
                    <a:lnTo>
                      <a:pt x="228" y="298"/>
                    </a:lnTo>
                    <a:lnTo>
                      <a:pt x="226" y="298"/>
                    </a:lnTo>
                    <a:lnTo>
                      <a:pt x="224" y="300"/>
                    </a:lnTo>
                    <a:lnTo>
                      <a:pt x="220" y="300"/>
                    </a:lnTo>
                    <a:lnTo>
                      <a:pt x="220" y="300"/>
                    </a:lnTo>
                    <a:lnTo>
                      <a:pt x="218" y="300"/>
                    </a:lnTo>
                    <a:lnTo>
                      <a:pt x="218" y="302"/>
                    </a:lnTo>
                    <a:lnTo>
                      <a:pt x="218" y="304"/>
                    </a:lnTo>
                    <a:lnTo>
                      <a:pt x="220" y="306"/>
                    </a:lnTo>
                    <a:lnTo>
                      <a:pt x="222" y="306"/>
                    </a:lnTo>
                    <a:lnTo>
                      <a:pt x="224" y="306"/>
                    </a:lnTo>
                    <a:lnTo>
                      <a:pt x="224" y="306"/>
                    </a:lnTo>
                    <a:lnTo>
                      <a:pt x="224" y="306"/>
                    </a:lnTo>
                    <a:lnTo>
                      <a:pt x="220" y="308"/>
                    </a:lnTo>
                    <a:lnTo>
                      <a:pt x="218" y="308"/>
                    </a:lnTo>
                    <a:lnTo>
                      <a:pt x="216" y="308"/>
                    </a:lnTo>
                    <a:lnTo>
                      <a:pt x="216" y="310"/>
                    </a:lnTo>
                    <a:lnTo>
                      <a:pt x="218" y="312"/>
                    </a:lnTo>
                    <a:lnTo>
                      <a:pt x="220" y="310"/>
                    </a:lnTo>
                    <a:lnTo>
                      <a:pt x="222" y="312"/>
                    </a:lnTo>
                    <a:lnTo>
                      <a:pt x="222" y="312"/>
                    </a:lnTo>
                    <a:lnTo>
                      <a:pt x="220" y="312"/>
                    </a:lnTo>
                    <a:lnTo>
                      <a:pt x="218" y="312"/>
                    </a:lnTo>
                    <a:lnTo>
                      <a:pt x="218" y="314"/>
                    </a:lnTo>
                    <a:lnTo>
                      <a:pt x="220" y="314"/>
                    </a:lnTo>
                    <a:lnTo>
                      <a:pt x="222" y="314"/>
                    </a:lnTo>
                    <a:lnTo>
                      <a:pt x="226" y="318"/>
                    </a:lnTo>
                    <a:lnTo>
                      <a:pt x="228" y="318"/>
                    </a:lnTo>
                    <a:lnTo>
                      <a:pt x="228" y="318"/>
                    </a:lnTo>
                    <a:lnTo>
                      <a:pt x="228" y="320"/>
                    </a:lnTo>
                    <a:lnTo>
                      <a:pt x="226" y="318"/>
                    </a:lnTo>
                    <a:lnTo>
                      <a:pt x="224" y="318"/>
                    </a:lnTo>
                    <a:lnTo>
                      <a:pt x="222" y="318"/>
                    </a:lnTo>
                    <a:lnTo>
                      <a:pt x="220" y="316"/>
                    </a:lnTo>
                    <a:lnTo>
                      <a:pt x="218" y="316"/>
                    </a:lnTo>
                    <a:lnTo>
                      <a:pt x="216" y="318"/>
                    </a:lnTo>
                    <a:lnTo>
                      <a:pt x="216" y="320"/>
                    </a:lnTo>
                    <a:lnTo>
                      <a:pt x="214" y="320"/>
                    </a:lnTo>
                    <a:lnTo>
                      <a:pt x="214" y="320"/>
                    </a:lnTo>
                    <a:lnTo>
                      <a:pt x="216" y="322"/>
                    </a:lnTo>
                    <a:lnTo>
                      <a:pt x="216" y="324"/>
                    </a:lnTo>
                    <a:lnTo>
                      <a:pt x="214" y="324"/>
                    </a:lnTo>
                    <a:lnTo>
                      <a:pt x="214" y="324"/>
                    </a:lnTo>
                    <a:lnTo>
                      <a:pt x="212" y="326"/>
                    </a:lnTo>
                    <a:lnTo>
                      <a:pt x="212" y="326"/>
                    </a:lnTo>
                    <a:lnTo>
                      <a:pt x="212" y="328"/>
                    </a:lnTo>
                    <a:lnTo>
                      <a:pt x="210" y="328"/>
                    </a:lnTo>
                    <a:lnTo>
                      <a:pt x="208" y="330"/>
                    </a:lnTo>
                    <a:lnTo>
                      <a:pt x="208" y="330"/>
                    </a:lnTo>
                    <a:lnTo>
                      <a:pt x="212" y="334"/>
                    </a:lnTo>
                    <a:lnTo>
                      <a:pt x="214" y="334"/>
                    </a:lnTo>
                    <a:lnTo>
                      <a:pt x="214" y="334"/>
                    </a:lnTo>
                    <a:lnTo>
                      <a:pt x="214" y="332"/>
                    </a:lnTo>
                    <a:lnTo>
                      <a:pt x="216" y="332"/>
                    </a:lnTo>
                    <a:lnTo>
                      <a:pt x="220" y="328"/>
                    </a:lnTo>
                    <a:lnTo>
                      <a:pt x="222" y="328"/>
                    </a:lnTo>
                    <a:lnTo>
                      <a:pt x="226" y="328"/>
                    </a:lnTo>
                    <a:lnTo>
                      <a:pt x="226" y="330"/>
                    </a:lnTo>
                    <a:lnTo>
                      <a:pt x="226" y="330"/>
                    </a:lnTo>
                    <a:lnTo>
                      <a:pt x="226" y="330"/>
                    </a:lnTo>
                    <a:lnTo>
                      <a:pt x="224" y="330"/>
                    </a:lnTo>
                    <a:lnTo>
                      <a:pt x="222" y="330"/>
                    </a:lnTo>
                    <a:lnTo>
                      <a:pt x="222" y="330"/>
                    </a:lnTo>
                    <a:lnTo>
                      <a:pt x="218" y="332"/>
                    </a:lnTo>
                    <a:lnTo>
                      <a:pt x="216" y="334"/>
                    </a:lnTo>
                    <a:lnTo>
                      <a:pt x="216" y="336"/>
                    </a:lnTo>
                    <a:lnTo>
                      <a:pt x="216" y="338"/>
                    </a:lnTo>
                    <a:lnTo>
                      <a:pt x="216" y="340"/>
                    </a:lnTo>
                    <a:lnTo>
                      <a:pt x="216" y="340"/>
                    </a:lnTo>
                    <a:lnTo>
                      <a:pt x="216" y="340"/>
                    </a:lnTo>
                    <a:close/>
                    <a:moveTo>
                      <a:pt x="228" y="408"/>
                    </a:moveTo>
                    <a:lnTo>
                      <a:pt x="228" y="408"/>
                    </a:lnTo>
                    <a:lnTo>
                      <a:pt x="228" y="406"/>
                    </a:lnTo>
                    <a:lnTo>
                      <a:pt x="228" y="404"/>
                    </a:lnTo>
                    <a:lnTo>
                      <a:pt x="228" y="404"/>
                    </a:lnTo>
                    <a:lnTo>
                      <a:pt x="228" y="402"/>
                    </a:lnTo>
                    <a:lnTo>
                      <a:pt x="224" y="400"/>
                    </a:lnTo>
                    <a:lnTo>
                      <a:pt x="224" y="398"/>
                    </a:lnTo>
                    <a:lnTo>
                      <a:pt x="222" y="398"/>
                    </a:lnTo>
                    <a:lnTo>
                      <a:pt x="220" y="398"/>
                    </a:lnTo>
                    <a:lnTo>
                      <a:pt x="218" y="400"/>
                    </a:lnTo>
                    <a:lnTo>
                      <a:pt x="218" y="402"/>
                    </a:lnTo>
                    <a:lnTo>
                      <a:pt x="220" y="402"/>
                    </a:lnTo>
                    <a:lnTo>
                      <a:pt x="222" y="402"/>
                    </a:lnTo>
                    <a:lnTo>
                      <a:pt x="224" y="402"/>
                    </a:lnTo>
                    <a:lnTo>
                      <a:pt x="224" y="404"/>
                    </a:lnTo>
                    <a:lnTo>
                      <a:pt x="226" y="404"/>
                    </a:lnTo>
                    <a:lnTo>
                      <a:pt x="228" y="408"/>
                    </a:lnTo>
                    <a:close/>
                    <a:moveTo>
                      <a:pt x="272" y="408"/>
                    </a:moveTo>
                    <a:lnTo>
                      <a:pt x="268" y="406"/>
                    </a:lnTo>
                    <a:lnTo>
                      <a:pt x="268" y="406"/>
                    </a:lnTo>
                    <a:lnTo>
                      <a:pt x="266" y="406"/>
                    </a:lnTo>
                    <a:lnTo>
                      <a:pt x="264" y="402"/>
                    </a:lnTo>
                    <a:lnTo>
                      <a:pt x="262" y="402"/>
                    </a:lnTo>
                    <a:lnTo>
                      <a:pt x="256" y="398"/>
                    </a:lnTo>
                    <a:lnTo>
                      <a:pt x="256" y="396"/>
                    </a:lnTo>
                    <a:lnTo>
                      <a:pt x="252" y="396"/>
                    </a:lnTo>
                    <a:lnTo>
                      <a:pt x="250" y="392"/>
                    </a:lnTo>
                    <a:lnTo>
                      <a:pt x="246" y="386"/>
                    </a:lnTo>
                    <a:lnTo>
                      <a:pt x="244" y="380"/>
                    </a:lnTo>
                    <a:lnTo>
                      <a:pt x="242" y="376"/>
                    </a:lnTo>
                    <a:lnTo>
                      <a:pt x="242" y="370"/>
                    </a:lnTo>
                    <a:lnTo>
                      <a:pt x="240" y="368"/>
                    </a:lnTo>
                    <a:lnTo>
                      <a:pt x="238" y="360"/>
                    </a:lnTo>
                    <a:lnTo>
                      <a:pt x="238" y="360"/>
                    </a:lnTo>
                    <a:lnTo>
                      <a:pt x="240" y="356"/>
                    </a:lnTo>
                    <a:lnTo>
                      <a:pt x="240" y="356"/>
                    </a:lnTo>
                    <a:lnTo>
                      <a:pt x="236" y="354"/>
                    </a:lnTo>
                    <a:lnTo>
                      <a:pt x="234" y="356"/>
                    </a:lnTo>
                    <a:lnTo>
                      <a:pt x="234" y="354"/>
                    </a:lnTo>
                    <a:lnTo>
                      <a:pt x="234" y="354"/>
                    </a:lnTo>
                    <a:lnTo>
                      <a:pt x="238" y="354"/>
                    </a:lnTo>
                    <a:lnTo>
                      <a:pt x="240" y="352"/>
                    </a:lnTo>
                    <a:lnTo>
                      <a:pt x="240" y="348"/>
                    </a:lnTo>
                    <a:lnTo>
                      <a:pt x="240" y="346"/>
                    </a:lnTo>
                    <a:lnTo>
                      <a:pt x="238" y="346"/>
                    </a:lnTo>
                    <a:lnTo>
                      <a:pt x="236" y="346"/>
                    </a:lnTo>
                    <a:lnTo>
                      <a:pt x="236" y="346"/>
                    </a:lnTo>
                    <a:lnTo>
                      <a:pt x="240" y="344"/>
                    </a:lnTo>
                    <a:lnTo>
                      <a:pt x="240" y="342"/>
                    </a:lnTo>
                    <a:lnTo>
                      <a:pt x="240" y="342"/>
                    </a:lnTo>
                    <a:lnTo>
                      <a:pt x="234" y="342"/>
                    </a:lnTo>
                    <a:lnTo>
                      <a:pt x="228" y="340"/>
                    </a:lnTo>
                    <a:lnTo>
                      <a:pt x="228" y="340"/>
                    </a:lnTo>
                    <a:lnTo>
                      <a:pt x="224" y="340"/>
                    </a:lnTo>
                    <a:lnTo>
                      <a:pt x="220" y="342"/>
                    </a:lnTo>
                    <a:lnTo>
                      <a:pt x="216" y="342"/>
                    </a:lnTo>
                    <a:lnTo>
                      <a:pt x="214" y="344"/>
                    </a:lnTo>
                    <a:lnTo>
                      <a:pt x="212" y="346"/>
                    </a:lnTo>
                    <a:lnTo>
                      <a:pt x="212" y="348"/>
                    </a:lnTo>
                    <a:lnTo>
                      <a:pt x="210" y="350"/>
                    </a:lnTo>
                    <a:lnTo>
                      <a:pt x="212" y="352"/>
                    </a:lnTo>
                    <a:lnTo>
                      <a:pt x="214" y="352"/>
                    </a:lnTo>
                    <a:lnTo>
                      <a:pt x="214" y="354"/>
                    </a:lnTo>
                    <a:lnTo>
                      <a:pt x="214" y="354"/>
                    </a:lnTo>
                    <a:lnTo>
                      <a:pt x="212" y="354"/>
                    </a:lnTo>
                    <a:lnTo>
                      <a:pt x="208" y="356"/>
                    </a:lnTo>
                    <a:lnTo>
                      <a:pt x="206" y="360"/>
                    </a:lnTo>
                    <a:lnTo>
                      <a:pt x="206" y="362"/>
                    </a:lnTo>
                    <a:lnTo>
                      <a:pt x="208" y="364"/>
                    </a:lnTo>
                    <a:lnTo>
                      <a:pt x="210" y="362"/>
                    </a:lnTo>
                    <a:lnTo>
                      <a:pt x="214" y="362"/>
                    </a:lnTo>
                    <a:lnTo>
                      <a:pt x="214" y="362"/>
                    </a:lnTo>
                    <a:lnTo>
                      <a:pt x="212" y="364"/>
                    </a:lnTo>
                    <a:lnTo>
                      <a:pt x="210" y="366"/>
                    </a:lnTo>
                    <a:lnTo>
                      <a:pt x="212" y="366"/>
                    </a:lnTo>
                    <a:lnTo>
                      <a:pt x="214" y="364"/>
                    </a:lnTo>
                    <a:lnTo>
                      <a:pt x="216" y="364"/>
                    </a:lnTo>
                    <a:lnTo>
                      <a:pt x="216" y="364"/>
                    </a:lnTo>
                    <a:lnTo>
                      <a:pt x="214" y="366"/>
                    </a:lnTo>
                    <a:lnTo>
                      <a:pt x="214" y="368"/>
                    </a:lnTo>
                    <a:lnTo>
                      <a:pt x="214" y="370"/>
                    </a:lnTo>
                    <a:lnTo>
                      <a:pt x="218" y="370"/>
                    </a:lnTo>
                    <a:lnTo>
                      <a:pt x="216" y="370"/>
                    </a:lnTo>
                    <a:lnTo>
                      <a:pt x="214" y="372"/>
                    </a:lnTo>
                    <a:lnTo>
                      <a:pt x="214" y="372"/>
                    </a:lnTo>
                    <a:lnTo>
                      <a:pt x="214" y="374"/>
                    </a:lnTo>
                    <a:lnTo>
                      <a:pt x="214" y="376"/>
                    </a:lnTo>
                    <a:lnTo>
                      <a:pt x="214" y="378"/>
                    </a:lnTo>
                    <a:lnTo>
                      <a:pt x="212" y="376"/>
                    </a:lnTo>
                    <a:lnTo>
                      <a:pt x="210" y="378"/>
                    </a:lnTo>
                    <a:lnTo>
                      <a:pt x="208" y="376"/>
                    </a:lnTo>
                    <a:lnTo>
                      <a:pt x="206" y="376"/>
                    </a:lnTo>
                    <a:lnTo>
                      <a:pt x="204" y="380"/>
                    </a:lnTo>
                    <a:lnTo>
                      <a:pt x="204" y="382"/>
                    </a:lnTo>
                    <a:lnTo>
                      <a:pt x="206" y="386"/>
                    </a:lnTo>
                    <a:lnTo>
                      <a:pt x="204" y="388"/>
                    </a:lnTo>
                    <a:lnTo>
                      <a:pt x="206" y="390"/>
                    </a:lnTo>
                    <a:lnTo>
                      <a:pt x="208" y="392"/>
                    </a:lnTo>
                    <a:lnTo>
                      <a:pt x="208" y="394"/>
                    </a:lnTo>
                    <a:lnTo>
                      <a:pt x="212" y="396"/>
                    </a:lnTo>
                    <a:lnTo>
                      <a:pt x="214" y="398"/>
                    </a:lnTo>
                    <a:lnTo>
                      <a:pt x="216" y="396"/>
                    </a:lnTo>
                    <a:lnTo>
                      <a:pt x="218" y="396"/>
                    </a:lnTo>
                    <a:lnTo>
                      <a:pt x="220" y="394"/>
                    </a:lnTo>
                    <a:lnTo>
                      <a:pt x="218" y="390"/>
                    </a:lnTo>
                    <a:lnTo>
                      <a:pt x="220" y="388"/>
                    </a:lnTo>
                    <a:lnTo>
                      <a:pt x="220" y="386"/>
                    </a:lnTo>
                    <a:lnTo>
                      <a:pt x="220" y="388"/>
                    </a:lnTo>
                    <a:lnTo>
                      <a:pt x="220" y="390"/>
                    </a:lnTo>
                    <a:lnTo>
                      <a:pt x="220" y="392"/>
                    </a:lnTo>
                    <a:lnTo>
                      <a:pt x="220" y="396"/>
                    </a:lnTo>
                    <a:lnTo>
                      <a:pt x="222" y="396"/>
                    </a:lnTo>
                    <a:lnTo>
                      <a:pt x="224" y="394"/>
                    </a:lnTo>
                    <a:lnTo>
                      <a:pt x="224" y="392"/>
                    </a:lnTo>
                    <a:lnTo>
                      <a:pt x="226" y="390"/>
                    </a:lnTo>
                    <a:lnTo>
                      <a:pt x="226" y="392"/>
                    </a:lnTo>
                    <a:lnTo>
                      <a:pt x="226" y="392"/>
                    </a:lnTo>
                    <a:lnTo>
                      <a:pt x="226" y="394"/>
                    </a:lnTo>
                    <a:lnTo>
                      <a:pt x="228" y="398"/>
                    </a:lnTo>
                    <a:lnTo>
                      <a:pt x="232" y="400"/>
                    </a:lnTo>
                    <a:lnTo>
                      <a:pt x="234" y="400"/>
                    </a:lnTo>
                    <a:lnTo>
                      <a:pt x="234" y="398"/>
                    </a:lnTo>
                    <a:lnTo>
                      <a:pt x="236" y="400"/>
                    </a:lnTo>
                    <a:lnTo>
                      <a:pt x="236" y="400"/>
                    </a:lnTo>
                    <a:lnTo>
                      <a:pt x="234" y="400"/>
                    </a:lnTo>
                    <a:lnTo>
                      <a:pt x="234" y="402"/>
                    </a:lnTo>
                    <a:lnTo>
                      <a:pt x="232" y="404"/>
                    </a:lnTo>
                    <a:lnTo>
                      <a:pt x="232" y="404"/>
                    </a:lnTo>
                    <a:lnTo>
                      <a:pt x="234" y="406"/>
                    </a:lnTo>
                    <a:lnTo>
                      <a:pt x="234" y="408"/>
                    </a:lnTo>
                    <a:lnTo>
                      <a:pt x="232" y="408"/>
                    </a:lnTo>
                    <a:lnTo>
                      <a:pt x="230" y="408"/>
                    </a:lnTo>
                    <a:lnTo>
                      <a:pt x="230" y="410"/>
                    </a:lnTo>
                    <a:lnTo>
                      <a:pt x="232" y="410"/>
                    </a:lnTo>
                    <a:lnTo>
                      <a:pt x="236" y="410"/>
                    </a:lnTo>
                    <a:lnTo>
                      <a:pt x="238" y="412"/>
                    </a:lnTo>
                    <a:lnTo>
                      <a:pt x="242" y="412"/>
                    </a:lnTo>
                    <a:lnTo>
                      <a:pt x="244" y="412"/>
                    </a:lnTo>
                    <a:lnTo>
                      <a:pt x="244" y="410"/>
                    </a:lnTo>
                    <a:lnTo>
                      <a:pt x="246" y="410"/>
                    </a:lnTo>
                    <a:lnTo>
                      <a:pt x="246" y="412"/>
                    </a:lnTo>
                    <a:lnTo>
                      <a:pt x="248" y="416"/>
                    </a:lnTo>
                    <a:lnTo>
                      <a:pt x="248" y="418"/>
                    </a:lnTo>
                    <a:lnTo>
                      <a:pt x="250" y="418"/>
                    </a:lnTo>
                    <a:lnTo>
                      <a:pt x="252" y="416"/>
                    </a:lnTo>
                    <a:lnTo>
                      <a:pt x="252" y="412"/>
                    </a:lnTo>
                    <a:lnTo>
                      <a:pt x="248" y="412"/>
                    </a:lnTo>
                    <a:lnTo>
                      <a:pt x="248" y="410"/>
                    </a:lnTo>
                    <a:lnTo>
                      <a:pt x="248" y="410"/>
                    </a:lnTo>
                    <a:lnTo>
                      <a:pt x="250" y="410"/>
                    </a:lnTo>
                    <a:lnTo>
                      <a:pt x="252" y="412"/>
                    </a:lnTo>
                    <a:lnTo>
                      <a:pt x="254" y="414"/>
                    </a:lnTo>
                    <a:lnTo>
                      <a:pt x="254" y="416"/>
                    </a:lnTo>
                    <a:lnTo>
                      <a:pt x="256" y="416"/>
                    </a:lnTo>
                    <a:lnTo>
                      <a:pt x="256" y="414"/>
                    </a:lnTo>
                    <a:lnTo>
                      <a:pt x="256" y="414"/>
                    </a:lnTo>
                    <a:lnTo>
                      <a:pt x="258" y="416"/>
                    </a:lnTo>
                    <a:lnTo>
                      <a:pt x="262" y="418"/>
                    </a:lnTo>
                    <a:lnTo>
                      <a:pt x="262" y="416"/>
                    </a:lnTo>
                    <a:lnTo>
                      <a:pt x="262" y="416"/>
                    </a:lnTo>
                    <a:lnTo>
                      <a:pt x="262" y="414"/>
                    </a:lnTo>
                    <a:lnTo>
                      <a:pt x="262" y="412"/>
                    </a:lnTo>
                    <a:lnTo>
                      <a:pt x="262" y="412"/>
                    </a:lnTo>
                    <a:lnTo>
                      <a:pt x="264" y="414"/>
                    </a:lnTo>
                    <a:lnTo>
                      <a:pt x="266" y="414"/>
                    </a:lnTo>
                    <a:lnTo>
                      <a:pt x="266" y="414"/>
                    </a:lnTo>
                    <a:lnTo>
                      <a:pt x="266" y="418"/>
                    </a:lnTo>
                    <a:lnTo>
                      <a:pt x="268" y="418"/>
                    </a:lnTo>
                    <a:lnTo>
                      <a:pt x="270" y="418"/>
                    </a:lnTo>
                    <a:lnTo>
                      <a:pt x="270" y="416"/>
                    </a:lnTo>
                    <a:lnTo>
                      <a:pt x="268" y="414"/>
                    </a:lnTo>
                    <a:lnTo>
                      <a:pt x="268" y="414"/>
                    </a:lnTo>
                    <a:lnTo>
                      <a:pt x="266" y="412"/>
                    </a:lnTo>
                    <a:lnTo>
                      <a:pt x="266" y="412"/>
                    </a:lnTo>
                    <a:lnTo>
                      <a:pt x="268" y="412"/>
                    </a:lnTo>
                    <a:lnTo>
                      <a:pt x="268" y="412"/>
                    </a:lnTo>
                    <a:lnTo>
                      <a:pt x="270" y="410"/>
                    </a:lnTo>
                    <a:lnTo>
                      <a:pt x="272" y="408"/>
                    </a:lnTo>
                    <a:lnTo>
                      <a:pt x="272" y="408"/>
                    </a:lnTo>
                    <a:close/>
                    <a:moveTo>
                      <a:pt x="86" y="562"/>
                    </a:moveTo>
                    <a:lnTo>
                      <a:pt x="86" y="558"/>
                    </a:lnTo>
                    <a:lnTo>
                      <a:pt x="86" y="558"/>
                    </a:lnTo>
                    <a:lnTo>
                      <a:pt x="86" y="556"/>
                    </a:lnTo>
                    <a:lnTo>
                      <a:pt x="84" y="556"/>
                    </a:lnTo>
                    <a:lnTo>
                      <a:pt x="82" y="558"/>
                    </a:lnTo>
                    <a:lnTo>
                      <a:pt x="82" y="560"/>
                    </a:lnTo>
                    <a:lnTo>
                      <a:pt x="84" y="562"/>
                    </a:lnTo>
                    <a:lnTo>
                      <a:pt x="86" y="562"/>
                    </a:lnTo>
                    <a:lnTo>
                      <a:pt x="86" y="562"/>
                    </a:lnTo>
                    <a:lnTo>
                      <a:pt x="86" y="562"/>
                    </a:lnTo>
                    <a:close/>
                    <a:moveTo>
                      <a:pt x="150" y="520"/>
                    </a:moveTo>
                    <a:lnTo>
                      <a:pt x="152" y="520"/>
                    </a:lnTo>
                    <a:lnTo>
                      <a:pt x="150" y="520"/>
                    </a:lnTo>
                    <a:lnTo>
                      <a:pt x="150" y="518"/>
                    </a:lnTo>
                    <a:lnTo>
                      <a:pt x="148" y="518"/>
                    </a:lnTo>
                    <a:lnTo>
                      <a:pt x="148" y="520"/>
                    </a:lnTo>
                    <a:lnTo>
                      <a:pt x="150" y="520"/>
                    </a:lnTo>
                    <a:close/>
                    <a:moveTo>
                      <a:pt x="200" y="466"/>
                    </a:moveTo>
                    <a:lnTo>
                      <a:pt x="202" y="466"/>
                    </a:lnTo>
                    <a:lnTo>
                      <a:pt x="206" y="464"/>
                    </a:lnTo>
                    <a:lnTo>
                      <a:pt x="208" y="462"/>
                    </a:lnTo>
                    <a:lnTo>
                      <a:pt x="208" y="458"/>
                    </a:lnTo>
                    <a:lnTo>
                      <a:pt x="210" y="456"/>
                    </a:lnTo>
                    <a:lnTo>
                      <a:pt x="210" y="458"/>
                    </a:lnTo>
                    <a:lnTo>
                      <a:pt x="210" y="462"/>
                    </a:lnTo>
                    <a:lnTo>
                      <a:pt x="212" y="458"/>
                    </a:lnTo>
                    <a:lnTo>
                      <a:pt x="212" y="456"/>
                    </a:lnTo>
                    <a:lnTo>
                      <a:pt x="208" y="452"/>
                    </a:lnTo>
                    <a:lnTo>
                      <a:pt x="200" y="448"/>
                    </a:lnTo>
                    <a:lnTo>
                      <a:pt x="196" y="448"/>
                    </a:lnTo>
                    <a:lnTo>
                      <a:pt x="194" y="450"/>
                    </a:lnTo>
                    <a:lnTo>
                      <a:pt x="192" y="454"/>
                    </a:lnTo>
                    <a:lnTo>
                      <a:pt x="192" y="460"/>
                    </a:lnTo>
                    <a:lnTo>
                      <a:pt x="192" y="464"/>
                    </a:lnTo>
                    <a:lnTo>
                      <a:pt x="194" y="466"/>
                    </a:lnTo>
                    <a:lnTo>
                      <a:pt x="194" y="466"/>
                    </a:lnTo>
                    <a:lnTo>
                      <a:pt x="196" y="466"/>
                    </a:lnTo>
                    <a:lnTo>
                      <a:pt x="196" y="468"/>
                    </a:lnTo>
                    <a:lnTo>
                      <a:pt x="198" y="468"/>
                    </a:lnTo>
                    <a:lnTo>
                      <a:pt x="200" y="466"/>
                    </a:lnTo>
                    <a:close/>
                    <a:moveTo>
                      <a:pt x="222" y="472"/>
                    </a:moveTo>
                    <a:lnTo>
                      <a:pt x="222" y="472"/>
                    </a:lnTo>
                    <a:lnTo>
                      <a:pt x="224" y="472"/>
                    </a:lnTo>
                    <a:lnTo>
                      <a:pt x="226" y="470"/>
                    </a:lnTo>
                    <a:lnTo>
                      <a:pt x="228" y="470"/>
                    </a:lnTo>
                    <a:lnTo>
                      <a:pt x="224" y="470"/>
                    </a:lnTo>
                    <a:lnTo>
                      <a:pt x="222" y="470"/>
                    </a:lnTo>
                    <a:lnTo>
                      <a:pt x="222" y="472"/>
                    </a:lnTo>
                    <a:close/>
                    <a:moveTo>
                      <a:pt x="258" y="472"/>
                    </a:moveTo>
                    <a:lnTo>
                      <a:pt x="258" y="472"/>
                    </a:lnTo>
                    <a:lnTo>
                      <a:pt x="260" y="470"/>
                    </a:lnTo>
                    <a:lnTo>
                      <a:pt x="260" y="468"/>
                    </a:lnTo>
                    <a:lnTo>
                      <a:pt x="258" y="468"/>
                    </a:lnTo>
                    <a:lnTo>
                      <a:pt x="256" y="470"/>
                    </a:lnTo>
                    <a:lnTo>
                      <a:pt x="258" y="472"/>
                    </a:lnTo>
                    <a:close/>
                    <a:moveTo>
                      <a:pt x="252" y="472"/>
                    </a:moveTo>
                    <a:lnTo>
                      <a:pt x="254" y="472"/>
                    </a:lnTo>
                    <a:lnTo>
                      <a:pt x="254" y="470"/>
                    </a:lnTo>
                    <a:lnTo>
                      <a:pt x="254" y="470"/>
                    </a:lnTo>
                    <a:lnTo>
                      <a:pt x="254" y="470"/>
                    </a:lnTo>
                    <a:lnTo>
                      <a:pt x="252" y="472"/>
                    </a:lnTo>
                    <a:close/>
                    <a:moveTo>
                      <a:pt x="282" y="458"/>
                    </a:moveTo>
                    <a:lnTo>
                      <a:pt x="282" y="460"/>
                    </a:lnTo>
                    <a:lnTo>
                      <a:pt x="284" y="458"/>
                    </a:lnTo>
                    <a:lnTo>
                      <a:pt x="288" y="458"/>
                    </a:lnTo>
                    <a:lnTo>
                      <a:pt x="288" y="456"/>
                    </a:lnTo>
                    <a:lnTo>
                      <a:pt x="286" y="456"/>
                    </a:lnTo>
                    <a:lnTo>
                      <a:pt x="282" y="458"/>
                    </a:lnTo>
                    <a:lnTo>
                      <a:pt x="282" y="458"/>
                    </a:lnTo>
                    <a:close/>
                    <a:moveTo>
                      <a:pt x="270" y="456"/>
                    </a:moveTo>
                    <a:lnTo>
                      <a:pt x="270" y="458"/>
                    </a:lnTo>
                    <a:lnTo>
                      <a:pt x="272" y="458"/>
                    </a:lnTo>
                    <a:lnTo>
                      <a:pt x="272" y="456"/>
                    </a:lnTo>
                    <a:lnTo>
                      <a:pt x="270" y="456"/>
                    </a:lnTo>
                    <a:lnTo>
                      <a:pt x="270" y="456"/>
                    </a:lnTo>
                    <a:close/>
                    <a:moveTo>
                      <a:pt x="262" y="456"/>
                    </a:moveTo>
                    <a:lnTo>
                      <a:pt x="264" y="456"/>
                    </a:lnTo>
                    <a:lnTo>
                      <a:pt x="266" y="458"/>
                    </a:lnTo>
                    <a:lnTo>
                      <a:pt x="268" y="458"/>
                    </a:lnTo>
                    <a:lnTo>
                      <a:pt x="266" y="456"/>
                    </a:lnTo>
                    <a:lnTo>
                      <a:pt x="264" y="454"/>
                    </a:lnTo>
                    <a:lnTo>
                      <a:pt x="262" y="456"/>
                    </a:lnTo>
                    <a:close/>
                    <a:moveTo>
                      <a:pt x="258" y="456"/>
                    </a:moveTo>
                    <a:lnTo>
                      <a:pt x="260" y="458"/>
                    </a:lnTo>
                    <a:lnTo>
                      <a:pt x="260" y="458"/>
                    </a:lnTo>
                    <a:lnTo>
                      <a:pt x="262" y="456"/>
                    </a:lnTo>
                    <a:lnTo>
                      <a:pt x="260" y="456"/>
                    </a:lnTo>
                    <a:lnTo>
                      <a:pt x="258" y="456"/>
                    </a:lnTo>
                    <a:close/>
                    <a:moveTo>
                      <a:pt x="522" y="376"/>
                    </a:moveTo>
                    <a:lnTo>
                      <a:pt x="522" y="380"/>
                    </a:lnTo>
                    <a:lnTo>
                      <a:pt x="522" y="380"/>
                    </a:lnTo>
                    <a:lnTo>
                      <a:pt x="524" y="378"/>
                    </a:lnTo>
                    <a:lnTo>
                      <a:pt x="522" y="376"/>
                    </a:lnTo>
                    <a:lnTo>
                      <a:pt x="522" y="376"/>
                    </a:lnTo>
                    <a:close/>
                    <a:moveTo>
                      <a:pt x="516" y="368"/>
                    </a:moveTo>
                    <a:lnTo>
                      <a:pt x="518" y="374"/>
                    </a:lnTo>
                    <a:lnTo>
                      <a:pt x="518" y="376"/>
                    </a:lnTo>
                    <a:lnTo>
                      <a:pt x="518" y="380"/>
                    </a:lnTo>
                    <a:lnTo>
                      <a:pt x="518" y="380"/>
                    </a:lnTo>
                    <a:lnTo>
                      <a:pt x="520" y="378"/>
                    </a:lnTo>
                    <a:lnTo>
                      <a:pt x="520" y="372"/>
                    </a:lnTo>
                    <a:lnTo>
                      <a:pt x="518" y="368"/>
                    </a:lnTo>
                    <a:lnTo>
                      <a:pt x="516" y="368"/>
                    </a:lnTo>
                    <a:close/>
                    <a:moveTo>
                      <a:pt x="514" y="364"/>
                    </a:moveTo>
                    <a:lnTo>
                      <a:pt x="514" y="366"/>
                    </a:lnTo>
                    <a:lnTo>
                      <a:pt x="516" y="368"/>
                    </a:lnTo>
                    <a:lnTo>
                      <a:pt x="516" y="366"/>
                    </a:lnTo>
                    <a:lnTo>
                      <a:pt x="514" y="364"/>
                    </a:lnTo>
                    <a:lnTo>
                      <a:pt x="514" y="364"/>
                    </a:lnTo>
                    <a:close/>
                    <a:moveTo>
                      <a:pt x="290" y="438"/>
                    </a:moveTo>
                    <a:lnTo>
                      <a:pt x="290" y="438"/>
                    </a:lnTo>
                    <a:lnTo>
                      <a:pt x="290" y="436"/>
                    </a:lnTo>
                    <a:lnTo>
                      <a:pt x="290" y="436"/>
                    </a:lnTo>
                    <a:lnTo>
                      <a:pt x="290" y="438"/>
                    </a:lnTo>
                    <a:close/>
                    <a:moveTo>
                      <a:pt x="302" y="448"/>
                    </a:moveTo>
                    <a:lnTo>
                      <a:pt x="302" y="448"/>
                    </a:lnTo>
                    <a:lnTo>
                      <a:pt x="304" y="446"/>
                    </a:lnTo>
                    <a:lnTo>
                      <a:pt x="302" y="446"/>
                    </a:lnTo>
                    <a:lnTo>
                      <a:pt x="302" y="448"/>
                    </a:lnTo>
                    <a:close/>
                    <a:moveTo>
                      <a:pt x="300" y="444"/>
                    </a:moveTo>
                    <a:lnTo>
                      <a:pt x="298" y="442"/>
                    </a:lnTo>
                    <a:lnTo>
                      <a:pt x="296" y="440"/>
                    </a:lnTo>
                    <a:lnTo>
                      <a:pt x="294" y="438"/>
                    </a:lnTo>
                    <a:lnTo>
                      <a:pt x="292" y="440"/>
                    </a:lnTo>
                    <a:lnTo>
                      <a:pt x="296" y="442"/>
                    </a:lnTo>
                    <a:lnTo>
                      <a:pt x="300" y="444"/>
                    </a:lnTo>
                    <a:close/>
                    <a:moveTo>
                      <a:pt x="306" y="432"/>
                    </a:moveTo>
                    <a:lnTo>
                      <a:pt x="306" y="430"/>
                    </a:lnTo>
                    <a:lnTo>
                      <a:pt x="306" y="426"/>
                    </a:lnTo>
                    <a:lnTo>
                      <a:pt x="302" y="424"/>
                    </a:lnTo>
                    <a:lnTo>
                      <a:pt x="298" y="420"/>
                    </a:lnTo>
                    <a:lnTo>
                      <a:pt x="296" y="420"/>
                    </a:lnTo>
                    <a:lnTo>
                      <a:pt x="294" y="418"/>
                    </a:lnTo>
                    <a:lnTo>
                      <a:pt x="292" y="416"/>
                    </a:lnTo>
                    <a:lnTo>
                      <a:pt x="290" y="414"/>
                    </a:lnTo>
                    <a:lnTo>
                      <a:pt x="288" y="412"/>
                    </a:lnTo>
                    <a:lnTo>
                      <a:pt x="286" y="412"/>
                    </a:lnTo>
                    <a:lnTo>
                      <a:pt x="284" y="412"/>
                    </a:lnTo>
                    <a:lnTo>
                      <a:pt x="284" y="414"/>
                    </a:lnTo>
                    <a:lnTo>
                      <a:pt x="282" y="416"/>
                    </a:lnTo>
                    <a:lnTo>
                      <a:pt x="284" y="418"/>
                    </a:lnTo>
                    <a:lnTo>
                      <a:pt x="286" y="418"/>
                    </a:lnTo>
                    <a:lnTo>
                      <a:pt x="286" y="420"/>
                    </a:lnTo>
                    <a:lnTo>
                      <a:pt x="284" y="420"/>
                    </a:lnTo>
                    <a:lnTo>
                      <a:pt x="282" y="418"/>
                    </a:lnTo>
                    <a:lnTo>
                      <a:pt x="282" y="418"/>
                    </a:lnTo>
                    <a:lnTo>
                      <a:pt x="282" y="420"/>
                    </a:lnTo>
                    <a:lnTo>
                      <a:pt x="288" y="424"/>
                    </a:lnTo>
                    <a:lnTo>
                      <a:pt x="290" y="426"/>
                    </a:lnTo>
                    <a:lnTo>
                      <a:pt x="290" y="428"/>
                    </a:lnTo>
                    <a:lnTo>
                      <a:pt x="292" y="430"/>
                    </a:lnTo>
                    <a:lnTo>
                      <a:pt x="292" y="426"/>
                    </a:lnTo>
                    <a:lnTo>
                      <a:pt x="294" y="426"/>
                    </a:lnTo>
                    <a:lnTo>
                      <a:pt x="296" y="426"/>
                    </a:lnTo>
                    <a:lnTo>
                      <a:pt x="296" y="428"/>
                    </a:lnTo>
                    <a:lnTo>
                      <a:pt x="298" y="430"/>
                    </a:lnTo>
                    <a:lnTo>
                      <a:pt x="298" y="432"/>
                    </a:lnTo>
                    <a:lnTo>
                      <a:pt x="298" y="434"/>
                    </a:lnTo>
                    <a:lnTo>
                      <a:pt x="302" y="434"/>
                    </a:lnTo>
                    <a:lnTo>
                      <a:pt x="304" y="432"/>
                    </a:lnTo>
                    <a:lnTo>
                      <a:pt x="306" y="432"/>
                    </a:lnTo>
                    <a:close/>
                    <a:moveTo>
                      <a:pt x="364" y="328"/>
                    </a:moveTo>
                    <a:lnTo>
                      <a:pt x="366" y="328"/>
                    </a:lnTo>
                    <a:lnTo>
                      <a:pt x="364" y="326"/>
                    </a:lnTo>
                    <a:lnTo>
                      <a:pt x="364" y="326"/>
                    </a:lnTo>
                    <a:lnTo>
                      <a:pt x="366" y="326"/>
                    </a:lnTo>
                    <a:lnTo>
                      <a:pt x="366" y="328"/>
                    </a:lnTo>
                    <a:lnTo>
                      <a:pt x="368" y="326"/>
                    </a:lnTo>
                    <a:lnTo>
                      <a:pt x="370" y="328"/>
                    </a:lnTo>
                    <a:lnTo>
                      <a:pt x="372" y="326"/>
                    </a:lnTo>
                    <a:lnTo>
                      <a:pt x="372" y="326"/>
                    </a:lnTo>
                    <a:lnTo>
                      <a:pt x="374" y="324"/>
                    </a:lnTo>
                    <a:lnTo>
                      <a:pt x="378" y="322"/>
                    </a:lnTo>
                    <a:lnTo>
                      <a:pt x="378" y="320"/>
                    </a:lnTo>
                    <a:lnTo>
                      <a:pt x="376" y="318"/>
                    </a:lnTo>
                    <a:lnTo>
                      <a:pt x="374" y="316"/>
                    </a:lnTo>
                    <a:lnTo>
                      <a:pt x="372" y="314"/>
                    </a:lnTo>
                    <a:lnTo>
                      <a:pt x="370" y="312"/>
                    </a:lnTo>
                    <a:lnTo>
                      <a:pt x="368" y="312"/>
                    </a:lnTo>
                    <a:lnTo>
                      <a:pt x="366" y="312"/>
                    </a:lnTo>
                    <a:lnTo>
                      <a:pt x="366" y="314"/>
                    </a:lnTo>
                    <a:lnTo>
                      <a:pt x="362" y="314"/>
                    </a:lnTo>
                    <a:lnTo>
                      <a:pt x="360" y="316"/>
                    </a:lnTo>
                    <a:lnTo>
                      <a:pt x="360" y="318"/>
                    </a:lnTo>
                    <a:lnTo>
                      <a:pt x="362" y="320"/>
                    </a:lnTo>
                    <a:lnTo>
                      <a:pt x="362" y="322"/>
                    </a:lnTo>
                    <a:lnTo>
                      <a:pt x="362" y="326"/>
                    </a:lnTo>
                    <a:lnTo>
                      <a:pt x="364" y="328"/>
                    </a:lnTo>
                    <a:close/>
                    <a:moveTo>
                      <a:pt x="372" y="432"/>
                    </a:moveTo>
                    <a:lnTo>
                      <a:pt x="372" y="432"/>
                    </a:lnTo>
                    <a:lnTo>
                      <a:pt x="374" y="434"/>
                    </a:lnTo>
                    <a:lnTo>
                      <a:pt x="376" y="432"/>
                    </a:lnTo>
                    <a:lnTo>
                      <a:pt x="374" y="430"/>
                    </a:lnTo>
                    <a:lnTo>
                      <a:pt x="374" y="428"/>
                    </a:lnTo>
                    <a:lnTo>
                      <a:pt x="372" y="430"/>
                    </a:lnTo>
                    <a:lnTo>
                      <a:pt x="372" y="430"/>
                    </a:lnTo>
                    <a:lnTo>
                      <a:pt x="372" y="432"/>
                    </a:lnTo>
                    <a:close/>
                    <a:moveTo>
                      <a:pt x="418" y="490"/>
                    </a:moveTo>
                    <a:lnTo>
                      <a:pt x="418" y="492"/>
                    </a:lnTo>
                    <a:lnTo>
                      <a:pt x="420" y="492"/>
                    </a:lnTo>
                    <a:lnTo>
                      <a:pt x="420" y="494"/>
                    </a:lnTo>
                    <a:lnTo>
                      <a:pt x="422" y="494"/>
                    </a:lnTo>
                    <a:lnTo>
                      <a:pt x="424" y="494"/>
                    </a:lnTo>
                    <a:lnTo>
                      <a:pt x="426" y="494"/>
                    </a:lnTo>
                    <a:lnTo>
                      <a:pt x="424" y="490"/>
                    </a:lnTo>
                    <a:lnTo>
                      <a:pt x="422" y="490"/>
                    </a:lnTo>
                    <a:lnTo>
                      <a:pt x="422" y="490"/>
                    </a:lnTo>
                    <a:lnTo>
                      <a:pt x="420" y="490"/>
                    </a:lnTo>
                    <a:lnTo>
                      <a:pt x="418" y="490"/>
                    </a:lnTo>
                    <a:close/>
                    <a:moveTo>
                      <a:pt x="410" y="326"/>
                    </a:moveTo>
                    <a:lnTo>
                      <a:pt x="408" y="324"/>
                    </a:lnTo>
                    <a:lnTo>
                      <a:pt x="408" y="324"/>
                    </a:lnTo>
                    <a:lnTo>
                      <a:pt x="408" y="322"/>
                    </a:lnTo>
                    <a:lnTo>
                      <a:pt x="408" y="320"/>
                    </a:lnTo>
                    <a:lnTo>
                      <a:pt x="408" y="318"/>
                    </a:lnTo>
                    <a:lnTo>
                      <a:pt x="406" y="318"/>
                    </a:lnTo>
                    <a:lnTo>
                      <a:pt x="404" y="320"/>
                    </a:lnTo>
                    <a:lnTo>
                      <a:pt x="404" y="324"/>
                    </a:lnTo>
                    <a:lnTo>
                      <a:pt x="404" y="326"/>
                    </a:lnTo>
                    <a:lnTo>
                      <a:pt x="406" y="326"/>
                    </a:lnTo>
                    <a:lnTo>
                      <a:pt x="408" y="326"/>
                    </a:lnTo>
                    <a:lnTo>
                      <a:pt x="410" y="326"/>
                    </a:lnTo>
                    <a:close/>
                    <a:moveTo>
                      <a:pt x="406" y="308"/>
                    </a:moveTo>
                    <a:lnTo>
                      <a:pt x="408" y="306"/>
                    </a:lnTo>
                    <a:lnTo>
                      <a:pt x="408" y="308"/>
                    </a:lnTo>
                    <a:lnTo>
                      <a:pt x="412" y="306"/>
                    </a:lnTo>
                    <a:lnTo>
                      <a:pt x="410" y="304"/>
                    </a:lnTo>
                    <a:lnTo>
                      <a:pt x="410" y="304"/>
                    </a:lnTo>
                    <a:lnTo>
                      <a:pt x="412" y="302"/>
                    </a:lnTo>
                    <a:lnTo>
                      <a:pt x="412" y="302"/>
                    </a:lnTo>
                    <a:lnTo>
                      <a:pt x="410" y="302"/>
                    </a:lnTo>
                    <a:lnTo>
                      <a:pt x="406" y="304"/>
                    </a:lnTo>
                    <a:lnTo>
                      <a:pt x="406" y="306"/>
                    </a:lnTo>
                    <a:lnTo>
                      <a:pt x="406" y="308"/>
                    </a:lnTo>
                    <a:close/>
                    <a:moveTo>
                      <a:pt x="416" y="312"/>
                    </a:moveTo>
                    <a:lnTo>
                      <a:pt x="418" y="314"/>
                    </a:lnTo>
                    <a:lnTo>
                      <a:pt x="422" y="314"/>
                    </a:lnTo>
                    <a:lnTo>
                      <a:pt x="424" y="314"/>
                    </a:lnTo>
                    <a:lnTo>
                      <a:pt x="422" y="312"/>
                    </a:lnTo>
                    <a:lnTo>
                      <a:pt x="420" y="312"/>
                    </a:lnTo>
                    <a:lnTo>
                      <a:pt x="418" y="312"/>
                    </a:lnTo>
                    <a:lnTo>
                      <a:pt x="416" y="312"/>
                    </a:lnTo>
                    <a:close/>
                    <a:moveTo>
                      <a:pt x="440" y="330"/>
                    </a:moveTo>
                    <a:lnTo>
                      <a:pt x="440" y="332"/>
                    </a:lnTo>
                    <a:lnTo>
                      <a:pt x="438" y="334"/>
                    </a:lnTo>
                    <a:lnTo>
                      <a:pt x="436" y="334"/>
                    </a:lnTo>
                    <a:lnTo>
                      <a:pt x="436" y="338"/>
                    </a:lnTo>
                    <a:lnTo>
                      <a:pt x="438" y="340"/>
                    </a:lnTo>
                    <a:lnTo>
                      <a:pt x="440" y="338"/>
                    </a:lnTo>
                    <a:lnTo>
                      <a:pt x="442" y="336"/>
                    </a:lnTo>
                    <a:lnTo>
                      <a:pt x="442" y="336"/>
                    </a:lnTo>
                    <a:lnTo>
                      <a:pt x="444" y="334"/>
                    </a:lnTo>
                    <a:lnTo>
                      <a:pt x="446" y="332"/>
                    </a:lnTo>
                    <a:lnTo>
                      <a:pt x="450" y="330"/>
                    </a:lnTo>
                    <a:lnTo>
                      <a:pt x="448" y="328"/>
                    </a:lnTo>
                    <a:lnTo>
                      <a:pt x="448" y="326"/>
                    </a:lnTo>
                    <a:lnTo>
                      <a:pt x="444" y="326"/>
                    </a:lnTo>
                    <a:lnTo>
                      <a:pt x="442" y="328"/>
                    </a:lnTo>
                    <a:lnTo>
                      <a:pt x="440" y="330"/>
                    </a:lnTo>
                    <a:close/>
                    <a:moveTo>
                      <a:pt x="448" y="306"/>
                    </a:moveTo>
                    <a:lnTo>
                      <a:pt x="446" y="310"/>
                    </a:lnTo>
                    <a:lnTo>
                      <a:pt x="446" y="314"/>
                    </a:lnTo>
                    <a:lnTo>
                      <a:pt x="444" y="316"/>
                    </a:lnTo>
                    <a:lnTo>
                      <a:pt x="444" y="318"/>
                    </a:lnTo>
                    <a:lnTo>
                      <a:pt x="448" y="320"/>
                    </a:lnTo>
                    <a:lnTo>
                      <a:pt x="448" y="320"/>
                    </a:lnTo>
                    <a:lnTo>
                      <a:pt x="450" y="320"/>
                    </a:lnTo>
                    <a:lnTo>
                      <a:pt x="452" y="322"/>
                    </a:lnTo>
                    <a:lnTo>
                      <a:pt x="456" y="320"/>
                    </a:lnTo>
                    <a:lnTo>
                      <a:pt x="456" y="320"/>
                    </a:lnTo>
                    <a:lnTo>
                      <a:pt x="454" y="316"/>
                    </a:lnTo>
                    <a:lnTo>
                      <a:pt x="452" y="312"/>
                    </a:lnTo>
                    <a:lnTo>
                      <a:pt x="450" y="310"/>
                    </a:lnTo>
                    <a:lnTo>
                      <a:pt x="448" y="306"/>
                    </a:lnTo>
                    <a:close/>
                    <a:moveTo>
                      <a:pt x="432" y="266"/>
                    </a:moveTo>
                    <a:lnTo>
                      <a:pt x="430" y="264"/>
                    </a:lnTo>
                    <a:lnTo>
                      <a:pt x="432" y="262"/>
                    </a:lnTo>
                    <a:lnTo>
                      <a:pt x="430" y="262"/>
                    </a:lnTo>
                    <a:lnTo>
                      <a:pt x="428" y="262"/>
                    </a:lnTo>
                    <a:lnTo>
                      <a:pt x="426" y="264"/>
                    </a:lnTo>
                    <a:lnTo>
                      <a:pt x="428" y="264"/>
                    </a:lnTo>
                    <a:lnTo>
                      <a:pt x="428" y="266"/>
                    </a:lnTo>
                    <a:lnTo>
                      <a:pt x="430" y="266"/>
                    </a:lnTo>
                    <a:lnTo>
                      <a:pt x="432" y="266"/>
                    </a:lnTo>
                    <a:close/>
                    <a:moveTo>
                      <a:pt x="440" y="236"/>
                    </a:moveTo>
                    <a:lnTo>
                      <a:pt x="438" y="234"/>
                    </a:lnTo>
                    <a:lnTo>
                      <a:pt x="436" y="234"/>
                    </a:lnTo>
                    <a:lnTo>
                      <a:pt x="436" y="238"/>
                    </a:lnTo>
                    <a:lnTo>
                      <a:pt x="438" y="238"/>
                    </a:lnTo>
                    <a:lnTo>
                      <a:pt x="440" y="238"/>
                    </a:lnTo>
                    <a:lnTo>
                      <a:pt x="442" y="238"/>
                    </a:lnTo>
                    <a:lnTo>
                      <a:pt x="442" y="240"/>
                    </a:lnTo>
                    <a:lnTo>
                      <a:pt x="442" y="242"/>
                    </a:lnTo>
                    <a:lnTo>
                      <a:pt x="442" y="240"/>
                    </a:lnTo>
                    <a:lnTo>
                      <a:pt x="442" y="236"/>
                    </a:lnTo>
                    <a:lnTo>
                      <a:pt x="444" y="236"/>
                    </a:lnTo>
                    <a:lnTo>
                      <a:pt x="444" y="234"/>
                    </a:lnTo>
                    <a:lnTo>
                      <a:pt x="442" y="232"/>
                    </a:lnTo>
                    <a:lnTo>
                      <a:pt x="442" y="232"/>
                    </a:lnTo>
                    <a:lnTo>
                      <a:pt x="442" y="230"/>
                    </a:lnTo>
                    <a:lnTo>
                      <a:pt x="440" y="230"/>
                    </a:lnTo>
                    <a:lnTo>
                      <a:pt x="438" y="230"/>
                    </a:lnTo>
                    <a:lnTo>
                      <a:pt x="438" y="232"/>
                    </a:lnTo>
                    <a:lnTo>
                      <a:pt x="440" y="234"/>
                    </a:lnTo>
                    <a:lnTo>
                      <a:pt x="440" y="236"/>
                    </a:lnTo>
                    <a:close/>
                    <a:moveTo>
                      <a:pt x="436" y="220"/>
                    </a:moveTo>
                    <a:lnTo>
                      <a:pt x="432" y="220"/>
                    </a:lnTo>
                    <a:lnTo>
                      <a:pt x="432" y="218"/>
                    </a:lnTo>
                    <a:lnTo>
                      <a:pt x="430" y="218"/>
                    </a:lnTo>
                    <a:lnTo>
                      <a:pt x="428" y="218"/>
                    </a:lnTo>
                    <a:lnTo>
                      <a:pt x="430" y="220"/>
                    </a:lnTo>
                    <a:lnTo>
                      <a:pt x="432" y="222"/>
                    </a:lnTo>
                    <a:lnTo>
                      <a:pt x="434" y="222"/>
                    </a:lnTo>
                    <a:lnTo>
                      <a:pt x="436" y="220"/>
                    </a:lnTo>
                    <a:close/>
                    <a:moveTo>
                      <a:pt x="436" y="218"/>
                    </a:moveTo>
                    <a:lnTo>
                      <a:pt x="436" y="218"/>
                    </a:lnTo>
                    <a:lnTo>
                      <a:pt x="440" y="218"/>
                    </a:lnTo>
                    <a:lnTo>
                      <a:pt x="442" y="218"/>
                    </a:lnTo>
                    <a:lnTo>
                      <a:pt x="444" y="218"/>
                    </a:lnTo>
                    <a:lnTo>
                      <a:pt x="444" y="216"/>
                    </a:lnTo>
                    <a:lnTo>
                      <a:pt x="440" y="216"/>
                    </a:lnTo>
                    <a:lnTo>
                      <a:pt x="438" y="216"/>
                    </a:lnTo>
                    <a:lnTo>
                      <a:pt x="436" y="216"/>
                    </a:lnTo>
                    <a:lnTo>
                      <a:pt x="436" y="218"/>
                    </a:lnTo>
                    <a:close/>
                    <a:moveTo>
                      <a:pt x="464" y="278"/>
                    </a:moveTo>
                    <a:lnTo>
                      <a:pt x="466" y="274"/>
                    </a:lnTo>
                    <a:lnTo>
                      <a:pt x="464" y="274"/>
                    </a:lnTo>
                    <a:lnTo>
                      <a:pt x="462" y="274"/>
                    </a:lnTo>
                    <a:lnTo>
                      <a:pt x="460" y="274"/>
                    </a:lnTo>
                    <a:lnTo>
                      <a:pt x="462" y="278"/>
                    </a:lnTo>
                    <a:lnTo>
                      <a:pt x="464" y="278"/>
                    </a:lnTo>
                    <a:close/>
                    <a:moveTo>
                      <a:pt x="470" y="276"/>
                    </a:moveTo>
                    <a:lnTo>
                      <a:pt x="472" y="274"/>
                    </a:lnTo>
                    <a:lnTo>
                      <a:pt x="472" y="272"/>
                    </a:lnTo>
                    <a:lnTo>
                      <a:pt x="470" y="272"/>
                    </a:lnTo>
                    <a:lnTo>
                      <a:pt x="470" y="272"/>
                    </a:lnTo>
                    <a:lnTo>
                      <a:pt x="468" y="274"/>
                    </a:lnTo>
                    <a:lnTo>
                      <a:pt x="468" y="274"/>
                    </a:lnTo>
                    <a:lnTo>
                      <a:pt x="470" y="276"/>
                    </a:lnTo>
                    <a:close/>
                    <a:moveTo>
                      <a:pt x="482" y="278"/>
                    </a:moveTo>
                    <a:lnTo>
                      <a:pt x="482" y="276"/>
                    </a:lnTo>
                    <a:lnTo>
                      <a:pt x="480" y="274"/>
                    </a:lnTo>
                    <a:lnTo>
                      <a:pt x="478" y="276"/>
                    </a:lnTo>
                    <a:lnTo>
                      <a:pt x="478" y="276"/>
                    </a:lnTo>
                    <a:lnTo>
                      <a:pt x="482" y="278"/>
                    </a:lnTo>
                    <a:close/>
                    <a:moveTo>
                      <a:pt x="500" y="270"/>
                    </a:moveTo>
                    <a:lnTo>
                      <a:pt x="500" y="274"/>
                    </a:lnTo>
                    <a:lnTo>
                      <a:pt x="502" y="276"/>
                    </a:lnTo>
                    <a:lnTo>
                      <a:pt x="502" y="274"/>
                    </a:lnTo>
                    <a:lnTo>
                      <a:pt x="502" y="272"/>
                    </a:lnTo>
                    <a:lnTo>
                      <a:pt x="500" y="270"/>
                    </a:lnTo>
                    <a:close/>
                    <a:moveTo>
                      <a:pt x="490" y="270"/>
                    </a:moveTo>
                    <a:lnTo>
                      <a:pt x="492" y="270"/>
                    </a:lnTo>
                    <a:lnTo>
                      <a:pt x="492" y="268"/>
                    </a:lnTo>
                    <a:lnTo>
                      <a:pt x="492" y="266"/>
                    </a:lnTo>
                    <a:lnTo>
                      <a:pt x="490" y="268"/>
                    </a:lnTo>
                    <a:lnTo>
                      <a:pt x="490" y="268"/>
                    </a:lnTo>
                    <a:lnTo>
                      <a:pt x="490" y="270"/>
                    </a:lnTo>
                    <a:close/>
                    <a:moveTo>
                      <a:pt x="482" y="258"/>
                    </a:moveTo>
                    <a:lnTo>
                      <a:pt x="482" y="258"/>
                    </a:lnTo>
                    <a:lnTo>
                      <a:pt x="480" y="258"/>
                    </a:lnTo>
                    <a:lnTo>
                      <a:pt x="478" y="260"/>
                    </a:lnTo>
                    <a:lnTo>
                      <a:pt x="478" y="262"/>
                    </a:lnTo>
                    <a:lnTo>
                      <a:pt x="478" y="262"/>
                    </a:lnTo>
                    <a:lnTo>
                      <a:pt x="480" y="262"/>
                    </a:lnTo>
                    <a:lnTo>
                      <a:pt x="480" y="260"/>
                    </a:lnTo>
                    <a:lnTo>
                      <a:pt x="480" y="260"/>
                    </a:lnTo>
                    <a:lnTo>
                      <a:pt x="482" y="258"/>
                    </a:lnTo>
                    <a:close/>
                    <a:moveTo>
                      <a:pt x="488" y="258"/>
                    </a:moveTo>
                    <a:lnTo>
                      <a:pt x="486" y="256"/>
                    </a:lnTo>
                    <a:lnTo>
                      <a:pt x="484" y="256"/>
                    </a:lnTo>
                    <a:lnTo>
                      <a:pt x="484" y="258"/>
                    </a:lnTo>
                    <a:lnTo>
                      <a:pt x="484" y="258"/>
                    </a:lnTo>
                    <a:lnTo>
                      <a:pt x="486" y="258"/>
                    </a:lnTo>
                    <a:lnTo>
                      <a:pt x="488" y="258"/>
                    </a:lnTo>
                    <a:lnTo>
                      <a:pt x="488" y="258"/>
                    </a:lnTo>
                    <a:close/>
                    <a:moveTo>
                      <a:pt x="488" y="258"/>
                    </a:moveTo>
                    <a:lnTo>
                      <a:pt x="490" y="258"/>
                    </a:lnTo>
                    <a:lnTo>
                      <a:pt x="490" y="258"/>
                    </a:lnTo>
                    <a:lnTo>
                      <a:pt x="492" y="258"/>
                    </a:lnTo>
                    <a:lnTo>
                      <a:pt x="492" y="256"/>
                    </a:lnTo>
                    <a:lnTo>
                      <a:pt x="492" y="254"/>
                    </a:lnTo>
                    <a:lnTo>
                      <a:pt x="490" y="254"/>
                    </a:lnTo>
                    <a:lnTo>
                      <a:pt x="490" y="256"/>
                    </a:lnTo>
                    <a:lnTo>
                      <a:pt x="490" y="258"/>
                    </a:lnTo>
                    <a:lnTo>
                      <a:pt x="488" y="258"/>
                    </a:lnTo>
                    <a:close/>
                    <a:moveTo>
                      <a:pt x="482" y="250"/>
                    </a:moveTo>
                    <a:lnTo>
                      <a:pt x="484" y="250"/>
                    </a:lnTo>
                    <a:lnTo>
                      <a:pt x="482" y="248"/>
                    </a:lnTo>
                    <a:lnTo>
                      <a:pt x="480" y="248"/>
                    </a:lnTo>
                    <a:lnTo>
                      <a:pt x="478" y="248"/>
                    </a:lnTo>
                    <a:lnTo>
                      <a:pt x="478" y="248"/>
                    </a:lnTo>
                    <a:lnTo>
                      <a:pt x="478" y="250"/>
                    </a:lnTo>
                    <a:lnTo>
                      <a:pt x="480" y="250"/>
                    </a:lnTo>
                    <a:lnTo>
                      <a:pt x="482" y="250"/>
                    </a:lnTo>
                    <a:close/>
                    <a:moveTo>
                      <a:pt x="492" y="246"/>
                    </a:moveTo>
                    <a:lnTo>
                      <a:pt x="494" y="244"/>
                    </a:lnTo>
                    <a:lnTo>
                      <a:pt x="494" y="244"/>
                    </a:lnTo>
                    <a:lnTo>
                      <a:pt x="492" y="242"/>
                    </a:lnTo>
                    <a:lnTo>
                      <a:pt x="494" y="242"/>
                    </a:lnTo>
                    <a:lnTo>
                      <a:pt x="494" y="242"/>
                    </a:lnTo>
                    <a:lnTo>
                      <a:pt x="492" y="240"/>
                    </a:lnTo>
                    <a:lnTo>
                      <a:pt x="490" y="240"/>
                    </a:lnTo>
                    <a:lnTo>
                      <a:pt x="490" y="240"/>
                    </a:lnTo>
                    <a:lnTo>
                      <a:pt x="490" y="242"/>
                    </a:lnTo>
                    <a:lnTo>
                      <a:pt x="488" y="242"/>
                    </a:lnTo>
                    <a:lnTo>
                      <a:pt x="486" y="240"/>
                    </a:lnTo>
                    <a:lnTo>
                      <a:pt x="486" y="242"/>
                    </a:lnTo>
                    <a:lnTo>
                      <a:pt x="488" y="244"/>
                    </a:lnTo>
                    <a:lnTo>
                      <a:pt x="488" y="244"/>
                    </a:lnTo>
                    <a:lnTo>
                      <a:pt x="492" y="244"/>
                    </a:lnTo>
                    <a:lnTo>
                      <a:pt x="492" y="246"/>
                    </a:lnTo>
                    <a:close/>
                    <a:moveTo>
                      <a:pt x="484" y="140"/>
                    </a:moveTo>
                    <a:lnTo>
                      <a:pt x="484" y="140"/>
                    </a:lnTo>
                    <a:lnTo>
                      <a:pt x="484" y="138"/>
                    </a:lnTo>
                    <a:lnTo>
                      <a:pt x="484" y="138"/>
                    </a:lnTo>
                    <a:lnTo>
                      <a:pt x="482" y="138"/>
                    </a:lnTo>
                    <a:lnTo>
                      <a:pt x="484" y="140"/>
                    </a:lnTo>
                    <a:close/>
                    <a:moveTo>
                      <a:pt x="470" y="160"/>
                    </a:moveTo>
                    <a:lnTo>
                      <a:pt x="470" y="162"/>
                    </a:lnTo>
                    <a:lnTo>
                      <a:pt x="472" y="162"/>
                    </a:lnTo>
                    <a:lnTo>
                      <a:pt x="474" y="162"/>
                    </a:lnTo>
                    <a:lnTo>
                      <a:pt x="474" y="160"/>
                    </a:lnTo>
                    <a:lnTo>
                      <a:pt x="474" y="158"/>
                    </a:lnTo>
                    <a:lnTo>
                      <a:pt x="472" y="156"/>
                    </a:lnTo>
                    <a:lnTo>
                      <a:pt x="470" y="156"/>
                    </a:lnTo>
                    <a:lnTo>
                      <a:pt x="470" y="156"/>
                    </a:lnTo>
                    <a:lnTo>
                      <a:pt x="470" y="158"/>
                    </a:lnTo>
                    <a:lnTo>
                      <a:pt x="470" y="160"/>
                    </a:lnTo>
                    <a:close/>
                    <a:moveTo>
                      <a:pt x="524" y="156"/>
                    </a:moveTo>
                    <a:lnTo>
                      <a:pt x="526" y="156"/>
                    </a:lnTo>
                    <a:lnTo>
                      <a:pt x="528" y="156"/>
                    </a:lnTo>
                    <a:lnTo>
                      <a:pt x="530" y="154"/>
                    </a:lnTo>
                    <a:lnTo>
                      <a:pt x="530" y="154"/>
                    </a:lnTo>
                    <a:lnTo>
                      <a:pt x="532" y="154"/>
                    </a:lnTo>
                    <a:lnTo>
                      <a:pt x="530" y="156"/>
                    </a:lnTo>
                    <a:lnTo>
                      <a:pt x="534" y="154"/>
                    </a:lnTo>
                    <a:lnTo>
                      <a:pt x="534" y="152"/>
                    </a:lnTo>
                    <a:lnTo>
                      <a:pt x="536" y="150"/>
                    </a:lnTo>
                    <a:lnTo>
                      <a:pt x="536" y="150"/>
                    </a:lnTo>
                    <a:lnTo>
                      <a:pt x="536" y="146"/>
                    </a:lnTo>
                    <a:lnTo>
                      <a:pt x="536" y="146"/>
                    </a:lnTo>
                    <a:lnTo>
                      <a:pt x="534" y="146"/>
                    </a:lnTo>
                    <a:lnTo>
                      <a:pt x="534" y="146"/>
                    </a:lnTo>
                    <a:lnTo>
                      <a:pt x="532" y="150"/>
                    </a:lnTo>
                    <a:lnTo>
                      <a:pt x="528" y="150"/>
                    </a:lnTo>
                    <a:lnTo>
                      <a:pt x="526" y="154"/>
                    </a:lnTo>
                    <a:lnTo>
                      <a:pt x="524" y="156"/>
                    </a:lnTo>
                    <a:close/>
                    <a:moveTo>
                      <a:pt x="548" y="158"/>
                    </a:moveTo>
                    <a:lnTo>
                      <a:pt x="552" y="158"/>
                    </a:lnTo>
                    <a:lnTo>
                      <a:pt x="552" y="156"/>
                    </a:lnTo>
                    <a:lnTo>
                      <a:pt x="550" y="156"/>
                    </a:lnTo>
                    <a:lnTo>
                      <a:pt x="548" y="156"/>
                    </a:lnTo>
                    <a:lnTo>
                      <a:pt x="548" y="158"/>
                    </a:lnTo>
                    <a:lnTo>
                      <a:pt x="548" y="158"/>
                    </a:lnTo>
                    <a:close/>
                    <a:moveTo>
                      <a:pt x="552" y="164"/>
                    </a:moveTo>
                    <a:lnTo>
                      <a:pt x="554" y="164"/>
                    </a:lnTo>
                    <a:lnTo>
                      <a:pt x="554" y="164"/>
                    </a:lnTo>
                    <a:lnTo>
                      <a:pt x="554" y="162"/>
                    </a:lnTo>
                    <a:lnTo>
                      <a:pt x="554" y="162"/>
                    </a:lnTo>
                    <a:lnTo>
                      <a:pt x="552" y="160"/>
                    </a:lnTo>
                    <a:lnTo>
                      <a:pt x="552" y="160"/>
                    </a:lnTo>
                    <a:lnTo>
                      <a:pt x="550" y="160"/>
                    </a:lnTo>
                    <a:lnTo>
                      <a:pt x="552" y="162"/>
                    </a:lnTo>
                    <a:lnTo>
                      <a:pt x="552" y="164"/>
                    </a:lnTo>
                    <a:close/>
                    <a:moveTo>
                      <a:pt x="532" y="170"/>
                    </a:moveTo>
                    <a:lnTo>
                      <a:pt x="534" y="168"/>
                    </a:lnTo>
                    <a:lnTo>
                      <a:pt x="534" y="168"/>
                    </a:lnTo>
                    <a:lnTo>
                      <a:pt x="532" y="166"/>
                    </a:lnTo>
                    <a:lnTo>
                      <a:pt x="532" y="168"/>
                    </a:lnTo>
                    <a:lnTo>
                      <a:pt x="528" y="168"/>
                    </a:lnTo>
                    <a:lnTo>
                      <a:pt x="530" y="170"/>
                    </a:lnTo>
                    <a:lnTo>
                      <a:pt x="532" y="170"/>
                    </a:lnTo>
                    <a:close/>
                    <a:moveTo>
                      <a:pt x="544" y="170"/>
                    </a:moveTo>
                    <a:lnTo>
                      <a:pt x="544" y="168"/>
                    </a:lnTo>
                    <a:lnTo>
                      <a:pt x="544" y="166"/>
                    </a:lnTo>
                    <a:lnTo>
                      <a:pt x="544" y="166"/>
                    </a:lnTo>
                    <a:lnTo>
                      <a:pt x="544" y="164"/>
                    </a:lnTo>
                    <a:lnTo>
                      <a:pt x="542" y="164"/>
                    </a:lnTo>
                    <a:lnTo>
                      <a:pt x="542" y="164"/>
                    </a:lnTo>
                    <a:lnTo>
                      <a:pt x="540" y="166"/>
                    </a:lnTo>
                    <a:lnTo>
                      <a:pt x="538" y="168"/>
                    </a:lnTo>
                    <a:lnTo>
                      <a:pt x="540" y="168"/>
                    </a:lnTo>
                    <a:lnTo>
                      <a:pt x="540" y="168"/>
                    </a:lnTo>
                    <a:lnTo>
                      <a:pt x="542" y="166"/>
                    </a:lnTo>
                    <a:lnTo>
                      <a:pt x="542" y="168"/>
                    </a:lnTo>
                    <a:lnTo>
                      <a:pt x="544" y="170"/>
                    </a:lnTo>
                    <a:close/>
                    <a:moveTo>
                      <a:pt x="544" y="182"/>
                    </a:moveTo>
                    <a:lnTo>
                      <a:pt x="546" y="182"/>
                    </a:lnTo>
                    <a:lnTo>
                      <a:pt x="548" y="184"/>
                    </a:lnTo>
                    <a:lnTo>
                      <a:pt x="550" y="184"/>
                    </a:lnTo>
                    <a:lnTo>
                      <a:pt x="552" y="182"/>
                    </a:lnTo>
                    <a:lnTo>
                      <a:pt x="554" y="182"/>
                    </a:lnTo>
                    <a:lnTo>
                      <a:pt x="556" y="182"/>
                    </a:lnTo>
                    <a:lnTo>
                      <a:pt x="556" y="180"/>
                    </a:lnTo>
                    <a:lnTo>
                      <a:pt x="556" y="180"/>
                    </a:lnTo>
                    <a:lnTo>
                      <a:pt x="556" y="180"/>
                    </a:lnTo>
                    <a:lnTo>
                      <a:pt x="556" y="178"/>
                    </a:lnTo>
                    <a:lnTo>
                      <a:pt x="556" y="176"/>
                    </a:lnTo>
                    <a:lnTo>
                      <a:pt x="554" y="176"/>
                    </a:lnTo>
                    <a:lnTo>
                      <a:pt x="552" y="178"/>
                    </a:lnTo>
                    <a:lnTo>
                      <a:pt x="554" y="180"/>
                    </a:lnTo>
                    <a:lnTo>
                      <a:pt x="552" y="180"/>
                    </a:lnTo>
                    <a:lnTo>
                      <a:pt x="550" y="180"/>
                    </a:lnTo>
                    <a:lnTo>
                      <a:pt x="550" y="178"/>
                    </a:lnTo>
                    <a:lnTo>
                      <a:pt x="548" y="178"/>
                    </a:lnTo>
                    <a:lnTo>
                      <a:pt x="548" y="180"/>
                    </a:lnTo>
                    <a:lnTo>
                      <a:pt x="548" y="180"/>
                    </a:lnTo>
                    <a:lnTo>
                      <a:pt x="546" y="180"/>
                    </a:lnTo>
                    <a:lnTo>
                      <a:pt x="544" y="182"/>
                    </a:lnTo>
                    <a:lnTo>
                      <a:pt x="544" y="182"/>
                    </a:lnTo>
                    <a:close/>
                    <a:moveTo>
                      <a:pt x="324" y="110"/>
                    </a:moveTo>
                    <a:lnTo>
                      <a:pt x="326" y="110"/>
                    </a:lnTo>
                    <a:lnTo>
                      <a:pt x="328" y="112"/>
                    </a:lnTo>
                    <a:lnTo>
                      <a:pt x="330" y="112"/>
                    </a:lnTo>
                    <a:lnTo>
                      <a:pt x="332" y="110"/>
                    </a:lnTo>
                    <a:lnTo>
                      <a:pt x="332" y="108"/>
                    </a:lnTo>
                    <a:lnTo>
                      <a:pt x="332" y="108"/>
                    </a:lnTo>
                    <a:lnTo>
                      <a:pt x="328" y="110"/>
                    </a:lnTo>
                    <a:lnTo>
                      <a:pt x="326" y="108"/>
                    </a:lnTo>
                    <a:lnTo>
                      <a:pt x="324" y="108"/>
                    </a:lnTo>
                    <a:lnTo>
                      <a:pt x="324" y="108"/>
                    </a:lnTo>
                    <a:lnTo>
                      <a:pt x="324" y="110"/>
                    </a:lnTo>
                    <a:lnTo>
                      <a:pt x="324" y="110"/>
                    </a:lnTo>
                    <a:close/>
                    <a:moveTo>
                      <a:pt x="318" y="58"/>
                    </a:moveTo>
                    <a:lnTo>
                      <a:pt x="318" y="56"/>
                    </a:lnTo>
                    <a:lnTo>
                      <a:pt x="318" y="54"/>
                    </a:lnTo>
                    <a:lnTo>
                      <a:pt x="320" y="52"/>
                    </a:lnTo>
                    <a:lnTo>
                      <a:pt x="324" y="52"/>
                    </a:lnTo>
                    <a:lnTo>
                      <a:pt x="328" y="52"/>
                    </a:lnTo>
                    <a:lnTo>
                      <a:pt x="328" y="56"/>
                    </a:lnTo>
                    <a:lnTo>
                      <a:pt x="328" y="56"/>
                    </a:lnTo>
                    <a:lnTo>
                      <a:pt x="324" y="58"/>
                    </a:lnTo>
                    <a:lnTo>
                      <a:pt x="320" y="58"/>
                    </a:lnTo>
                    <a:lnTo>
                      <a:pt x="318" y="58"/>
                    </a:lnTo>
                    <a:lnTo>
                      <a:pt x="318" y="58"/>
                    </a:lnTo>
                    <a:close/>
                    <a:moveTo>
                      <a:pt x="394" y="18"/>
                    </a:moveTo>
                    <a:lnTo>
                      <a:pt x="396" y="16"/>
                    </a:lnTo>
                    <a:lnTo>
                      <a:pt x="398" y="14"/>
                    </a:lnTo>
                    <a:lnTo>
                      <a:pt x="402" y="14"/>
                    </a:lnTo>
                    <a:lnTo>
                      <a:pt x="404" y="14"/>
                    </a:lnTo>
                    <a:lnTo>
                      <a:pt x="404" y="16"/>
                    </a:lnTo>
                    <a:lnTo>
                      <a:pt x="404" y="18"/>
                    </a:lnTo>
                    <a:lnTo>
                      <a:pt x="402" y="20"/>
                    </a:lnTo>
                    <a:lnTo>
                      <a:pt x="398" y="20"/>
                    </a:lnTo>
                    <a:lnTo>
                      <a:pt x="396" y="20"/>
                    </a:lnTo>
                    <a:lnTo>
                      <a:pt x="394" y="18"/>
                    </a:lnTo>
                    <a:close/>
                    <a:moveTo>
                      <a:pt x="450" y="52"/>
                    </a:moveTo>
                    <a:lnTo>
                      <a:pt x="454" y="50"/>
                    </a:lnTo>
                    <a:lnTo>
                      <a:pt x="456" y="48"/>
                    </a:lnTo>
                    <a:lnTo>
                      <a:pt x="456" y="46"/>
                    </a:lnTo>
                    <a:lnTo>
                      <a:pt x="458" y="42"/>
                    </a:lnTo>
                    <a:lnTo>
                      <a:pt x="464" y="40"/>
                    </a:lnTo>
                    <a:lnTo>
                      <a:pt x="466" y="38"/>
                    </a:lnTo>
                    <a:lnTo>
                      <a:pt x="468" y="34"/>
                    </a:lnTo>
                    <a:lnTo>
                      <a:pt x="468" y="32"/>
                    </a:lnTo>
                    <a:lnTo>
                      <a:pt x="464" y="30"/>
                    </a:lnTo>
                    <a:lnTo>
                      <a:pt x="460" y="26"/>
                    </a:lnTo>
                    <a:lnTo>
                      <a:pt x="458" y="22"/>
                    </a:lnTo>
                    <a:lnTo>
                      <a:pt x="458" y="20"/>
                    </a:lnTo>
                    <a:lnTo>
                      <a:pt x="458" y="18"/>
                    </a:lnTo>
                    <a:lnTo>
                      <a:pt x="458" y="16"/>
                    </a:lnTo>
                    <a:lnTo>
                      <a:pt x="458" y="14"/>
                    </a:lnTo>
                    <a:lnTo>
                      <a:pt x="452" y="14"/>
                    </a:lnTo>
                    <a:lnTo>
                      <a:pt x="448" y="14"/>
                    </a:lnTo>
                    <a:lnTo>
                      <a:pt x="444" y="12"/>
                    </a:lnTo>
                    <a:lnTo>
                      <a:pt x="438" y="6"/>
                    </a:lnTo>
                    <a:lnTo>
                      <a:pt x="436" y="2"/>
                    </a:lnTo>
                    <a:lnTo>
                      <a:pt x="432" y="0"/>
                    </a:lnTo>
                    <a:lnTo>
                      <a:pt x="430" y="0"/>
                    </a:lnTo>
                    <a:lnTo>
                      <a:pt x="430" y="0"/>
                    </a:lnTo>
                    <a:lnTo>
                      <a:pt x="428" y="4"/>
                    </a:lnTo>
                    <a:lnTo>
                      <a:pt x="430" y="6"/>
                    </a:lnTo>
                    <a:lnTo>
                      <a:pt x="428" y="8"/>
                    </a:lnTo>
                    <a:lnTo>
                      <a:pt x="426" y="12"/>
                    </a:lnTo>
                    <a:lnTo>
                      <a:pt x="424" y="14"/>
                    </a:lnTo>
                    <a:lnTo>
                      <a:pt x="422" y="18"/>
                    </a:lnTo>
                    <a:lnTo>
                      <a:pt x="422" y="20"/>
                    </a:lnTo>
                    <a:lnTo>
                      <a:pt x="422" y="30"/>
                    </a:lnTo>
                    <a:lnTo>
                      <a:pt x="424" y="32"/>
                    </a:lnTo>
                    <a:lnTo>
                      <a:pt x="426" y="34"/>
                    </a:lnTo>
                    <a:lnTo>
                      <a:pt x="426" y="36"/>
                    </a:lnTo>
                    <a:lnTo>
                      <a:pt x="426" y="44"/>
                    </a:lnTo>
                    <a:lnTo>
                      <a:pt x="424" y="46"/>
                    </a:lnTo>
                    <a:lnTo>
                      <a:pt x="422" y="48"/>
                    </a:lnTo>
                    <a:lnTo>
                      <a:pt x="424" y="50"/>
                    </a:lnTo>
                    <a:lnTo>
                      <a:pt x="426" y="50"/>
                    </a:lnTo>
                    <a:lnTo>
                      <a:pt x="426" y="48"/>
                    </a:lnTo>
                    <a:lnTo>
                      <a:pt x="430" y="46"/>
                    </a:lnTo>
                    <a:lnTo>
                      <a:pt x="430" y="46"/>
                    </a:lnTo>
                    <a:lnTo>
                      <a:pt x="432" y="48"/>
                    </a:lnTo>
                    <a:lnTo>
                      <a:pt x="436" y="52"/>
                    </a:lnTo>
                    <a:lnTo>
                      <a:pt x="436" y="52"/>
                    </a:lnTo>
                    <a:lnTo>
                      <a:pt x="438" y="50"/>
                    </a:lnTo>
                    <a:lnTo>
                      <a:pt x="440" y="50"/>
                    </a:lnTo>
                    <a:lnTo>
                      <a:pt x="444" y="52"/>
                    </a:lnTo>
                    <a:lnTo>
                      <a:pt x="446" y="54"/>
                    </a:lnTo>
                    <a:lnTo>
                      <a:pt x="450" y="52"/>
                    </a:lnTo>
                    <a:close/>
                    <a:moveTo>
                      <a:pt x="438" y="70"/>
                    </a:moveTo>
                    <a:lnTo>
                      <a:pt x="438" y="70"/>
                    </a:lnTo>
                    <a:lnTo>
                      <a:pt x="440" y="72"/>
                    </a:lnTo>
                    <a:lnTo>
                      <a:pt x="442" y="72"/>
                    </a:lnTo>
                    <a:lnTo>
                      <a:pt x="446" y="70"/>
                    </a:lnTo>
                    <a:lnTo>
                      <a:pt x="448" y="68"/>
                    </a:lnTo>
                    <a:lnTo>
                      <a:pt x="450" y="68"/>
                    </a:lnTo>
                    <a:lnTo>
                      <a:pt x="450" y="64"/>
                    </a:lnTo>
                    <a:lnTo>
                      <a:pt x="452" y="60"/>
                    </a:lnTo>
                    <a:lnTo>
                      <a:pt x="452" y="58"/>
                    </a:lnTo>
                    <a:lnTo>
                      <a:pt x="446" y="56"/>
                    </a:lnTo>
                    <a:lnTo>
                      <a:pt x="442" y="56"/>
                    </a:lnTo>
                    <a:lnTo>
                      <a:pt x="438" y="56"/>
                    </a:lnTo>
                    <a:lnTo>
                      <a:pt x="436" y="56"/>
                    </a:lnTo>
                    <a:lnTo>
                      <a:pt x="434" y="56"/>
                    </a:lnTo>
                    <a:lnTo>
                      <a:pt x="432" y="56"/>
                    </a:lnTo>
                    <a:lnTo>
                      <a:pt x="430" y="58"/>
                    </a:lnTo>
                    <a:lnTo>
                      <a:pt x="428" y="58"/>
                    </a:lnTo>
                    <a:lnTo>
                      <a:pt x="426" y="58"/>
                    </a:lnTo>
                    <a:lnTo>
                      <a:pt x="428" y="60"/>
                    </a:lnTo>
                    <a:lnTo>
                      <a:pt x="430" y="60"/>
                    </a:lnTo>
                    <a:lnTo>
                      <a:pt x="432" y="62"/>
                    </a:lnTo>
                    <a:lnTo>
                      <a:pt x="434" y="64"/>
                    </a:lnTo>
                    <a:lnTo>
                      <a:pt x="436" y="66"/>
                    </a:lnTo>
                    <a:lnTo>
                      <a:pt x="440" y="68"/>
                    </a:lnTo>
                    <a:lnTo>
                      <a:pt x="444" y="68"/>
                    </a:lnTo>
                    <a:lnTo>
                      <a:pt x="446" y="68"/>
                    </a:lnTo>
                    <a:lnTo>
                      <a:pt x="444" y="70"/>
                    </a:lnTo>
                    <a:lnTo>
                      <a:pt x="442" y="70"/>
                    </a:lnTo>
                    <a:lnTo>
                      <a:pt x="438" y="70"/>
                    </a:lnTo>
                    <a:close/>
                    <a:moveTo>
                      <a:pt x="522" y="78"/>
                    </a:moveTo>
                    <a:lnTo>
                      <a:pt x="522" y="80"/>
                    </a:lnTo>
                    <a:lnTo>
                      <a:pt x="518" y="84"/>
                    </a:lnTo>
                    <a:lnTo>
                      <a:pt x="514" y="84"/>
                    </a:lnTo>
                    <a:lnTo>
                      <a:pt x="512" y="86"/>
                    </a:lnTo>
                    <a:lnTo>
                      <a:pt x="510" y="88"/>
                    </a:lnTo>
                    <a:lnTo>
                      <a:pt x="508" y="90"/>
                    </a:lnTo>
                    <a:lnTo>
                      <a:pt x="506" y="86"/>
                    </a:lnTo>
                    <a:lnTo>
                      <a:pt x="504" y="86"/>
                    </a:lnTo>
                    <a:lnTo>
                      <a:pt x="502" y="86"/>
                    </a:lnTo>
                    <a:lnTo>
                      <a:pt x="498" y="84"/>
                    </a:lnTo>
                    <a:lnTo>
                      <a:pt x="496" y="86"/>
                    </a:lnTo>
                    <a:lnTo>
                      <a:pt x="492" y="86"/>
                    </a:lnTo>
                    <a:lnTo>
                      <a:pt x="488" y="84"/>
                    </a:lnTo>
                    <a:lnTo>
                      <a:pt x="486" y="82"/>
                    </a:lnTo>
                    <a:lnTo>
                      <a:pt x="482" y="84"/>
                    </a:lnTo>
                    <a:lnTo>
                      <a:pt x="480" y="84"/>
                    </a:lnTo>
                    <a:lnTo>
                      <a:pt x="478" y="84"/>
                    </a:lnTo>
                    <a:lnTo>
                      <a:pt x="476" y="84"/>
                    </a:lnTo>
                    <a:lnTo>
                      <a:pt x="472" y="82"/>
                    </a:lnTo>
                    <a:lnTo>
                      <a:pt x="470" y="80"/>
                    </a:lnTo>
                    <a:lnTo>
                      <a:pt x="468" y="76"/>
                    </a:lnTo>
                    <a:lnTo>
                      <a:pt x="466" y="74"/>
                    </a:lnTo>
                    <a:lnTo>
                      <a:pt x="466" y="74"/>
                    </a:lnTo>
                    <a:lnTo>
                      <a:pt x="464" y="74"/>
                    </a:lnTo>
                    <a:lnTo>
                      <a:pt x="462" y="72"/>
                    </a:lnTo>
                    <a:lnTo>
                      <a:pt x="458" y="72"/>
                    </a:lnTo>
                    <a:lnTo>
                      <a:pt x="458" y="74"/>
                    </a:lnTo>
                    <a:lnTo>
                      <a:pt x="458" y="76"/>
                    </a:lnTo>
                    <a:lnTo>
                      <a:pt x="458" y="76"/>
                    </a:lnTo>
                    <a:lnTo>
                      <a:pt x="456" y="74"/>
                    </a:lnTo>
                    <a:lnTo>
                      <a:pt x="454" y="72"/>
                    </a:lnTo>
                    <a:lnTo>
                      <a:pt x="454" y="72"/>
                    </a:lnTo>
                    <a:lnTo>
                      <a:pt x="458" y="70"/>
                    </a:lnTo>
                    <a:lnTo>
                      <a:pt x="458" y="68"/>
                    </a:lnTo>
                    <a:lnTo>
                      <a:pt x="456" y="64"/>
                    </a:lnTo>
                    <a:lnTo>
                      <a:pt x="458" y="62"/>
                    </a:lnTo>
                    <a:lnTo>
                      <a:pt x="460" y="60"/>
                    </a:lnTo>
                    <a:lnTo>
                      <a:pt x="460" y="58"/>
                    </a:lnTo>
                    <a:lnTo>
                      <a:pt x="458" y="58"/>
                    </a:lnTo>
                    <a:lnTo>
                      <a:pt x="456" y="56"/>
                    </a:lnTo>
                    <a:lnTo>
                      <a:pt x="456" y="54"/>
                    </a:lnTo>
                    <a:lnTo>
                      <a:pt x="456" y="50"/>
                    </a:lnTo>
                    <a:lnTo>
                      <a:pt x="458" y="48"/>
                    </a:lnTo>
                    <a:lnTo>
                      <a:pt x="462" y="48"/>
                    </a:lnTo>
                    <a:lnTo>
                      <a:pt x="462" y="46"/>
                    </a:lnTo>
                    <a:lnTo>
                      <a:pt x="464" y="44"/>
                    </a:lnTo>
                    <a:lnTo>
                      <a:pt x="466" y="42"/>
                    </a:lnTo>
                    <a:lnTo>
                      <a:pt x="470" y="40"/>
                    </a:lnTo>
                    <a:lnTo>
                      <a:pt x="472" y="38"/>
                    </a:lnTo>
                    <a:lnTo>
                      <a:pt x="472" y="36"/>
                    </a:lnTo>
                    <a:lnTo>
                      <a:pt x="478" y="36"/>
                    </a:lnTo>
                    <a:lnTo>
                      <a:pt x="480" y="40"/>
                    </a:lnTo>
                    <a:lnTo>
                      <a:pt x="484" y="46"/>
                    </a:lnTo>
                    <a:lnTo>
                      <a:pt x="486" y="48"/>
                    </a:lnTo>
                    <a:lnTo>
                      <a:pt x="484" y="52"/>
                    </a:lnTo>
                    <a:lnTo>
                      <a:pt x="486" y="52"/>
                    </a:lnTo>
                    <a:lnTo>
                      <a:pt x="484" y="54"/>
                    </a:lnTo>
                    <a:lnTo>
                      <a:pt x="484" y="56"/>
                    </a:lnTo>
                    <a:lnTo>
                      <a:pt x="484" y="58"/>
                    </a:lnTo>
                    <a:lnTo>
                      <a:pt x="484" y="58"/>
                    </a:lnTo>
                    <a:lnTo>
                      <a:pt x="486" y="54"/>
                    </a:lnTo>
                    <a:lnTo>
                      <a:pt x="486" y="52"/>
                    </a:lnTo>
                    <a:lnTo>
                      <a:pt x="488" y="48"/>
                    </a:lnTo>
                    <a:lnTo>
                      <a:pt x="488" y="48"/>
                    </a:lnTo>
                    <a:lnTo>
                      <a:pt x="488" y="46"/>
                    </a:lnTo>
                    <a:lnTo>
                      <a:pt x="484" y="42"/>
                    </a:lnTo>
                    <a:lnTo>
                      <a:pt x="484" y="40"/>
                    </a:lnTo>
                    <a:lnTo>
                      <a:pt x="484" y="38"/>
                    </a:lnTo>
                    <a:lnTo>
                      <a:pt x="488" y="38"/>
                    </a:lnTo>
                    <a:lnTo>
                      <a:pt x="494" y="38"/>
                    </a:lnTo>
                    <a:lnTo>
                      <a:pt x="500" y="44"/>
                    </a:lnTo>
                    <a:lnTo>
                      <a:pt x="502" y="46"/>
                    </a:lnTo>
                    <a:lnTo>
                      <a:pt x="504" y="46"/>
                    </a:lnTo>
                    <a:lnTo>
                      <a:pt x="504" y="48"/>
                    </a:lnTo>
                    <a:lnTo>
                      <a:pt x="506" y="50"/>
                    </a:lnTo>
                    <a:lnTo>
                      <a:pt x="506" y="54"/>
                    </a:lnTo>
                    <a:lnTo>
                      <a:pt x="506" y="56"/>
                    </a:lnTo>
                    <a:lnTo>
                      <a:pt x="510" y="60"/>
                    </a:lnTo>
                    <a:lnTo>
                      <a:pt x="512" y="64"/>
                    </a:lnTo>
                    <a:lnTo>
                      <a:pt x="512" y="66"/>
                    </a:lnTo>
                    <a:lnTo>
                      <a:pt x="510" y="66"/>
                    </a:lnTo>
                    <a:lnTo>
                      <a:pt x="508" y="64"/>
                    </a:lnTo>
                    <a:lnTo>
                      <a:pt x="508" y="64"/>
                    </a:lnTo>
                    <a:lnTo>
                      <a:pt x="508" y="68"/>
                    </a:lnTo>
                    <a:lnTo>
                      <a:pt x="510" y="70"/>
                    </a:lnTo>
                    <a:lnTo>
                      <a:pt x="514" y="70"/>
                    </a:lnTo>
                    <a:lnTo>
                      <a:pt x="516" y="74"/>
                    </a:lnTo>
                    <a:lnTo>
                      <a:pt x="518" y="74"/>
                    </a:lnTo>
                    <a:lnTo>
                      <a:pt x="522" y="78"/>
                    </a:lnTo>
                    <a:close/>
                    <a:moveTo>
                      <a:pt x="972" y="8"/>
                    </a:moveTo>
                    <a:lnTo>
                      <a:pt x="972" y="4"/>
                    </a:lnTo>
                    <a:lnTo>
                      <a:pt x="976" y="0"/>
                    </a:lnTo>
                    <a:lnTo>
                      <a:pt x="976" y="0"/>
                    </a:lnTo>
                    <a:lnTo>
                      <a:pt x="976" y="4"/>
                    </a:lnTo>
                    <a:lnTo>
                      <a:pt x="978" y="4"/>
                    </a:lnTo>
                    <a:lnTo>
                      <a:pt x="976" y="6"/>
                    </a:lnTo>
                    <a:lnTo>
                      <a:pt x="974" y="8"/>
                    </a:lnTo>
                    <a:lnTo>
                      <a:pt x="972" y="8"/>
                    </a:lnTo>
                    <a:close/>
                    <a:moveTo>
                      <a:pt x="998" y="50"/>
                    </a:moveTo>
                    <a:lnTo>
                      <a:pt x="998" y="56"/>
                    </a:lnTo>
                    <a:lnTo>
                      <a:pt x="1002" y="60"/>
                    </a:lnTo>
                    <a:lnTo>
                      <a:pt x="1004" y="62"/>
                    </a:lnTo>
                    <a:lnTo>
                      <a:pt x="1012" y="66"/>
                    </a:lnTo>
                    <a:lnTo>
                      <a:pt x="1020" y="66"/>
                    </a:lnTo>
                    <a:lnTo>
                      <a:pt x="1024" y="68"/>
                    </a:lnTo>
                    <a:lnTo>
                      <a:pt x="1028" y="70"/>
                    </a:lnTo>
                    <a:lnTo>
                      <a:pt x="1030" y="68"/>
                    </a:lnTo>
                    <a:lnTo>
                      <a:pt x="1034" y="70"/>
                    </a:lnTo>
                    <a:lnTo>
                      <a:pt x="1036" y="68"/>
                    </a:lnTo>
                    <a:lnTo>
                      <a:pt x="1040" y="64"/>
                    </a:lnTo>
                    <a:lnTo>
                      <a:pt x="1042" y="62"/>
                    </a:lnTo>
                    <a:lnTo>
                      <a:pt x="1044" y="60"/>
                    </a:lnTo>
                    <a:lnTo>
                      <a:pt x="1042" y="56"/>
                    </a:lnTo>
                    <a:lnTo>
                      <a:pt x="1040" y="56"/>
                    </a:lnTo>
                    <a:lnTo>
                      <a:pt x="1040" y="56"/>
                    </a:lnTo>
                    <a:lnTo>
                      <a:pt x="1038" y="54"/>
                    </a:lnTo>
                    <a:lnTo>
                      <a:pt x="1038" y="52"/>
                    </a:lnTo>
                    <a:lnTo>
                      <a:pt x="1038" y="50"/>
                    </a:lnTo>
                    <a:lnTo>
                      <a:pt x="1036" y="52"/>
                    </a:lnTo>
                    <a:lnTo>
                      <a:pt x="1032" y="50"/>
                    </a:lnTo>
                    <a:lnTo>
                      <a:pt x="1026" y="52"/>
                    </a:lnTo>
                    <a:lnTo>
                      <a:pt x="1022" y="54"/>
                    </a:lnTo>
                    <a:lnTo>
                      <a:pt x="1020" y="56"/>
                    </a:lnTo>
                    <a:lnTo>
                      <a:pt x="1018" y="54"/>
                    </a:lnTo>
                    <a:lnTo>
                      <a:pt x="1018" y="52"/>
                    </a:lnTo>
                    <a:lnTo>
                      <a:pt x="1016" y="52"/>
                    </a:lnTo>
                    <a:lnTo>
                      <a:pt x="1014" y="52"/>
                    </a:lnTo>
                    <a:lnTo>
                      <a:pt x="1010" y="52"/>
                    </a:lnTo>
                    <a:lnTo>
                      <a:pt x="1008" y="52"/>
                    </a:lnTo>
                    <a:lnTo>
                      <a:pt x="1008" y="54"/>
                    </a:lnTo>
                    <a:lnTo>
                      <a:pt x="1006" y="56"/>
                    </a:lnTo>
                    <a:lnTo>
                      <a:pt x="1002" y="54"/>
                    </a:lnTo>
                    <a:lnTo>
                      <a:pt x="1000" y="52"/>
                    </a:lnTo>
                    <a:lnTo>
                      <a:pt x="1000" y="50"/>
                    </a:lnTo>
                    <a:lnTo>
                      <a:pt x="998" y="50"/>
                    </a:lnTo>
                    <a:close/>
                    <a:moveTo>
                      <a:pt x="902" y="92"/>
                    </a:moveTo>
                    <a:lnTo>
                      <a:pt x="900" y="86"/>
                    </a:lnTo>
                    <a:lnTo>
                      <a:pt x="900" y="84"/>
                    </a:lnTo>
                    <a:lnTo>
                      <a:pt x="898" y="82"/>
                    </a:lnTo>
                    <a:lnTo>
                      <a:pt x="894" y="82"/>
                    </a:lnTo>
                    <a:lnTo>
                      <a:pt x="890" y="78"/>
                    </a:lnTo>
                    <a:lnTo>
                      <a:pt x="888" y="76"/>
                    </a:lnTo>
                    <a:lnTo>
                      <a:pt x="888" y="76"/>
                    </a:lnTo>
                    <a:lnTo>
                      <a:pt x="888" y="78"/>
                    </a:lnTo>
                    <a:lnTo>
                      <a:pt x="890" y="82"/>
                    </a:lnTo>
                    <a:lnTo>
                      <a:pt x="894" y="86"/>
                    </a:lnTo>
                    <a:lnTo>
                      <a:pt x="898" y="90"/>
                    </a:lnTo>
                    <a:lnTo>
                      <a:pt x="900" y="96"/>
                    </a:lnTo>
                    <a:lnTo>
                      <a:pt x="902" y="96"/>
                    </a:lnTo>
                    <a:lnTo>
                      <a:pt x="902" y="96"/>
                    </a:lnTo>
                    <a:lnTo>
                      <a:pt x="902" y="92"/>
                    </a:lnTo>
                    <a:close/>
                    <a:moveTo>
                      <a:pt x="950" y="98"/>
                    </a:moveTo>
                    <a:lnTo>
                      <a:pt x="950" y="98"/>
                    </a:lnTo>
                    <a:lnTo>
                      <a:pt x="948" y="98"/>
                    </a:lnTo>
                    <a:lnTo>
                      <a:pt x="948" y="96"/>
                    </a:lnTo>
                    <a:lnTo>
                      <a:pt x="948" y="94"/>
                    </a:lnTo>
                    <a:lnTo>
                      <a:pt x="950" y="96"/>
                    </a:lnTo>
                    <a:lnTo>
                      <a:pt x="950" y="96"/>
                    </a:lnTo>
                    <a:lnTo>
                      <a:pt x="952" y="98"/>
                    </a:lnTo>
                    <a:lnTo>
                      <a:pt x="954" y="100"/>
                    </a:lnTo>
                    <a:lnTo>
                      <a:pt x="954" y="100"/>
                    </a:lnTo>
                    <a:lnTo>
                      <a:pt x="956" y="100"/>
                    </a:lnTo>
                    <a:lnTo>
                      <a:pt x="958" y="98"/>
                    </a:lnTo>
                    <a:lnTo>
                      <a:pt x="960" y="92"/>
                    </a:lnTo>
                    <a:lnTo>
                      <a:pt x="964" y="88"/>
                    </a:lnTo>
                    <a:lnTo>
                      <a:pt x="966" y="88"/>
                    </a:lnTo>
                    <a:lnTo>
                      <a:pt x="970" y="86"/>
                    </a:lnTo>
                    <a:lnTo>
                      <a:pt x="970" y="86"/>
                    </a:lnTo>
                    <a:lnTo>
                      <a:pt x="970" y="88"/>
                    </a:lnTo>
                    <a:lnTo>
                      <a:pt x="972" y="88"/>
                    </a:lnTo>
                    <a:lnTo>
                      <a:pt x="974" y="90"/>
                    </a:lnTo>
                    <a:lnTo>
                      <a:pt x="976" y="88"/>
                    </a:lnTo>
                    <a:lnTo>
                      <a:pt x="976" y="86"/>
                    </a:lnTo>
                    <a:lnTo>
                      <a:pt x="980" y="84"/>
                    </a:lnTo>
                    <a:lnTo>
                      <a:pt x="982" y="82"/>
                    </a:lnTo>
                    <a:lnTo>
                      <a:pt x="980" y="82"/>
                    </a:lnTo>
                    <a:lnTo>
                      <a:pt x="978" y="82"/>
                    </a:lnTo>
                    <a:lnTo>
                      <a:pt x="974" y="84"/>
                    </a:lnTo>
                    <a:lnTo>
                      <a:pt x="970" y="82"/>
                    </a:lnTo>
                    <a:lnTo>
                      <a:pt x="966" y="80"/>
                    </a:lnTo>
                    <a:lnTo>
                      <a:pt x="964" y="78"/>
                    </a:lnTo>
                    <a:lnTo>
                      <a:pt x="962" y="78"/>
                    </a:lnTo>
                    <a:lnTo>
                      <a:pt x="962" y="76"/>
                    </a:lnTo>
                    <a:lnTo>
                      <a:pt x="958" y="74"/>
                    </a:lnTo>
                    <a:lnTo>
                      <a:pt x="956" y="72"/>
                    </a:lnTo>
                    <a:lnTo>
                      <a:pt x="954" y="68"/>
                    </a:lnTo>
                    <a:lnTo>
                      <a:pt x="954" y="66"/>
                    </a:lnTo>
                    <a:lnTo>
                      <a:pt x="952" y="64"/>
                    </a:lnTo>
                    <a:lnTo>
                      <a:pt x="952" y="62"/>
                    </a:lnTo>
                    <a:lnTo>
                      <a:pt x="948" y="60"/>
                    </a:lnTo>
                    <a:lnTo>
                      <a:pt x="948" y="58"/>
                    </a:lnTo>
                    <a:lnTo>
                      <a:pt x="950" y="58"/>
                    </a:lnTo>
                    <a:lnTo>
                      <a:pt x="950" y="56"/>
                    </a:lnTo>
                    <a:lnTo>
                      <a:pt x="950" y="56"/>
                    </a:lnTo>
                    <a:lnTo>
                      <a:pt x="950" y="56"/>
                    </a:lnTo>
                    <a:lnTo>
                      <a:pt x="950" y="54"/>
                    </a:lnTo>
                    <a:lnTo>
                      <a:pt x="950" y="52"/>
                    </a:lnTo>
                    <a:lnTo>
                      <a:pt x="948" y="50"/>
                    </a:lnTo>
                    <a:lnTo>
                      <a:pt x="944" y="50"/>
                    </a:lnTo>
                    <a:lnTo>
                      <a:pt x="940" y="50"/>
                    </a:lnTo>
                    <a:lnTo>
                      <a:pt x="938" y="48"/>
                    </a:lnTo>
                    <a:lnTo>
                      <a:pt x="936" y="48"/>
                    </a:lnTo>
                    <a:lnTo>
                      <a:pt x="932" y="48"/>
                    </a:lnTo>
                    <a:lnTo>
                      <a:pt x="932" y="48"/>
                    </a:lnTo>
                    <a:lnTo>
                      <a:pt x="936" y="52"/>
                    </a:lnTo>
                    <a:lnTo>
                      <a:pt x="938" y="52"/>
                    </a:lnTo>
                    <a:lnTo>
                      <a:pt x="938" y="54"/>
                    </a:lnTo>
                    <a:lnTo>
                      <a:pt x="936" y="54"/>
                    </a:lnTo>
                    <a:lnTo>
                      <a:pt x="936" y="52"/>
                    </a:lnTo>
                    <a:lnTo>
                      <a:pt x="932" y="52"/>
                    </a:lnTo>
                    <a:lnTo>
                      <a:pt x="932" y="54"/>
                    </a:lnTo>
                    <a:lnTo>
                      <a:pt x="932" y="58"/>
                    </a:lnTo>
                    <a:lnTo>
                      <a:pt x="934" y="60"/>
                    </a:lnTo>
                    <a:lnTo>
                      <a:pt x="934" y="64"/>
                    </a:lnTo>
                    <a:lnTo>
                      <a:pt x="938" y="68"/>
                    </a:lnTo>
                    <a:lnTo>
                      <a:pt x="940" y="70"/>
                    </a:lnTo>
                    <a:lnTo>
                      <a:pt x="938" y="70"/>
                    </a:lnTo>
                    <a:lnTo>
                      <a:pt x="936" y="70"/>
                    </a:lnTo>
                    <a:lnTo>
                      <a:pt x="932" y="68"/>
                    </a:lnTo>
                    <a:lnTo>
                      <a:pt x="930" y="64"/>
                    </a:lnTo>
                    <a:lnTo>
                      <a:pt x="930" y="62"/>
                    </a:lnTo>
                    <a:lnTo>
                      <a:pt x="926" y="62"/>
                    </a:lnTo>
                    <a:lnTo>
                      <a:pt x="926" y="64"/>
                    </a:lnTo>
                    <a:lnTo>
                      <a:pt x="924" y="62"/>
                    </a:lnTo>
                    <a:lnTo>
                      <a:pt x="922" y="62"/>
                    </a:lnTo>
                    <a:lnTo>
                      <a:pt x="922" y="60"/>
                    </a:lnTo>
                    <a:lnTo>
                      <a:pt x="922" y="58"/>
                    </a:lnTo>
                    <a:lnTo>
                      <a:pt x="918" y="58"/>
                    </a:lnTo>
                    <a:lnTo>
                      <a:pt x="916" y="56"/>
                    </a:lnTo>
                    <a:lnTo>
                      <a:pt x="912" y="56"/>
                    </a:lnTo>
                    <a:lnTo>
                      <a:pt x="912" y="54"/>
                    </a:lnTo>
                    <a:lnTo>
                      <a:pt x="910" y="52"/>
                    </a:lnTo>
                    <a:lnTo>
                      <a:pt x="908" y="54"/>
                    </a:lnTo>
                    <a:lnTo>
                      <a:pt x="906" y="54"/>
                    </a:lnTo>
                    <a:lnTo>
                      <a:pt x="906" y="58"/>
                    </a:lnTo>
                    <a:lnTo>
                      <a:pt x="904" y="60"/>
                    </a:lnTo>
                    <a:lnTo>
                      <a:pt x="906" y="62"/>
                    </a:lnTo>
                    <a:lnTo>
                      <a:pt x="904" y="66"/>
                    </a:lnTo>
                    <a:lnTo>
                      <a:pt x="902" y="68"/>
                    </a:lnTo>
                    <a:lnTo>
                      <a:pt x="902" y="70"/>
                    </a:lnTo>
                    <a:lnTo>
                      <a:pt x="904" y="74"/>
                    </a:lnTo>
                    <a:lnTo>
                      <a:pt x="906" y="74"/>
                    </a:lnTo>
                    <a:lnTo>
                      <a:pt x="908" y="76"/>
                    </a:lnTo>
                    <a:lnTo>
                      <a:pt x="906" y="76"/>
                    </a:lnTo>
                    <a:lnTo>
                      <a:pt x="906" y="76"/>
                    </a:lnTo>
                    <a:lnTo>
                      <a:pt x="906" y="78"/>
                    </a:lnTo>
                    <a:lnTo>
                      <a:pt x="908" y="78"/>
                    </a:lnTo>
                    <a:lnTo>
                      <a:pt x="908" y="82"/>
                    </a:lnTo>
                    <a:lnTo>
                      <a:pt x="908" y="84"/>
                    </a:lnTo>
                    <a:lnTo>
                      <a:pt x="910" y="84"/>
                    </a:lnTo>
                    <a:lnTo>
                      <a:pt x="912" y="84"/>
                    </a:lnTo>
                    <a:lnTo>
                      <a:pt x="914" y="86"/>
                    </a:lnTo>
                    <a:lnTo>
                      <a:pt x="912" y="88"/>
                    </a:lnTo>
                    <a:lnTo>
                      <a:pt x="914" y="88"/>
                    </a:lnTo>
                    <a:lnTo>
                      <a:pt x="916" y="88"/>
                    </a:lnTo>
                    <a:lnTo>
                      <a:pt x="916" y="88"/>
                    </a:lnTo>
                    <a:lnTo>
                      <a:pt x="918" y="90"/>
                    </a:lnTo>
                    <a:lnTo>
                      <a:pt x="916" y="90"/>
                    </a:lnTo>
                    <a:lnTo>
                      <a:pt x="916" y="90"/>
                    </a:lnTo>
                    <a:lnTo>
                      <a:pt x="914" y="90"/>
                    </a:lnTo>
                    <a:lnTo>
                      <a:pt x="912" y="92"/>
                    </a:lnTo>
                    <a:lnTo>
                      <a:pt x="914" y="94"/>
                    </a:lnTo>
                    <a:lnTo>
                      <a:pt x="922" y="98"/>
                    </a:lnTo>
                    <a:lnTo>
                      <a:pt x="926" y="100"/>
                    </a:lnTo>
                    <a:lnTo>
                      <a:pt x="928" y="100"/>
                    </a:lnTo>
                    <a:lnTo>
                      <a:pt x="930" y="102"/>
                    </a:lnTo>
                    <a:lnTo>
                      <a:pt x="934" y="104"/>
                    </a:lnTo>
                    <a:lnTo>
                      <a:pt x="934" y="106"/>
                    </a:lnTo>
                    <a:lnTo>
                      <a:pt x="936" y="108"/>
                    </a:lnTo>
                    <a:lnTo>
                      <a:pt x="940" y="108"/>
                    </a:lnTo>
                    <a:lnTo>
                      <a:pt x="944" y="106"/>
                    </a:lnTo>
                    <a:lnTo>
                      <a:pt x="946" y="106"/>
                    </a:lnTo>
                    <a:lnTo>
                      <a:pt x="948" y="108"/>
                    </a:lnTo>
                    <a:lnTo>
                      <a:pt x="950" y="108"/>
                    </a:lnTo>
                    <a:lnTo>
                      <a:pt x="952" y="106"/>
                    </a:lnTo>
                    <a:lnTo>
                      <a:pt x="952" y="104"/>
                    </a:lnTo>
                    <a:lnTo>
                      <a:pt x="950" y="100"/>
                    </a:lnTo>
                    <a:lnTo>
                      <a:pt x="950" y="98"/>
                    </a:lnTo>
                    <a:close/>
                    <a:moveTo>
                      <a:pt x="952" y="50"/>
                    </a:moveTo>
                    <a:lnTo>
                      <a:pt x="956" y="50"/>
                    </a:lnTo>
                    <a:lnTo>
                      <a:pt x="960" y="50"/>
                    </a:lnTo>
                    <a:lnTo>
                      <a:pt x="962" y="50"/>
                    </a:lnTo>
                    <a:lnTo>
                      <a:pt x="968" y="54"/>
                    </a:lnTo>
                    <a:lnTo>
                      <a:pt x="972" y="54"/>
                    </a:lnTo>
                    <a:lnTo>
                      <a:pt x="972" y="54"/>
                    </a:lnTo>
                    <a:lnTo>
                      <a:pt x="978" y="54"/>
                    </a:lnTo>
                    <a:lnTo>
                      <a:pt x="986" y="56"/>
                    </a:lnTo>
                    <a:lnTo>
                      <a:pt x="986" y="58"/>
                    </a:lnTo>
                    <a:lnTo>
                      <a:pt x="982" y="58"/>
                    </a:lnTo>
                    <a:lnTo>
                      <a:pt x="980" y="60"/>
                    </a:lnTo>
                    <a:lnTo>
                      <a:pt x="980" y="62"/>
                    </a:lnTo>
                    <a:lnTo>
                      <a:pt x="984" y="64"/>
                    </a:lnTo>
                    <a:lnTo>
                      <a:pt x="986" y="66"/>
                    </a:lnTo>
                    <a:lnTo>
                      <a:pt x="986" y="70"/>
                    </a:lnTo>
                    <a:lnTo>
                      <a:pt x="986" y="70"/>
                    </a:lnTo>
                    <a:lnTo>
                      <a:pt x="986" y="72"/>
                    </a:lnTo>
                    <a:lnTo>
                      <a:pt x="986" y="76"/>
                    </a:lnTo>
                    <a:lnTo>
                      <a:pt x="982" y="78"/>
                    </a:lnTo>
                    <a:lnTo>
                      <a:pt x="982" y="80"/>
                    </a:lnTo>
                    <a:lnTo>
                      <a:pt x="980" y="78"/>
                    </a:lnTo>
                    <a:lnTo>
                      <a:pt x="978" y="78"/>
                    </a:lnTo>
                    <a:lnTo>
                      <a:pt x="976" y="80"/>
                    </a:lnTo>
                    <a:lnTo>
                      <a:pt x="972" y="80"/>
                    </a:lnTo>
                    <a:lnTo>
                      <a:pt x="968" y="78"/>
                    </a:lnTo>
                    <a:lnTo>
                      <a:pt x="964" y="76"/>
                    </a:lnTo>
                    <a:lnTo>
                      <a:pt x="960" y="70"/>
                    </a:lnTo>
                    <a:lnTo>
                      <a:pt x="958" y="68"/>
                    </a:lnTo>
                    <a:lnTo>
                      <a:pt x="958" y="64"/>
                    </a:lnTo>
                    <a:lnTo>
                      <a:pt x="960" y="62"/>
                    </a:lnTo>
                    <a:lnTo>
                      <a:pt x="960" y="62"/>
                    </a:lnTo>
                    <a:lnTo>
                      <a:pt x="958" y="60"/>
                    </a:lnTo>
                    <a:lnTo>
                      <a:pt x="958" y="58"/>
                    </a:lnTo>
                    <a:lnTo>
                      <a:pt x="958" y="56"/>
                    </a:lnTo>
                    <a:lnTo>
                      <a:pt x="956" y="56"/>
                    </a:lnTo>
                    <a:lnTo>
                      <a:pt x="954" y="54"/>
                    </a:lnTo>
                    <a:lnTo>
                      <a:pt x="952" y="50"/>
                    </a:lnTo>
                    <a:close/>
                    <a:moveTo>
                      <a:pt x="542" y="114"/>
                    </a:moveTo>
                    <a:lnTo>
                      <a:pt x="546" y="112"/>
                    </a:lnTo>
                    <a:lnTo>
                      <a:pt x="548" y="110"/>
                    </a:lnTo>
                    <a:lnTo>
                      <a:pt x="550" y="106"/>
                    </a:lnTo>
                    <a:lnTo>
                      <a:pt x="552" y="104"/>
                    </a:lnTo>
                    <a:lnTo>
                      <a:pt x="552" y="104"/>
                    </a:lnTo>
                    <a:lnTo>
                      <a:pt x="552" y="102"/>
                    </a:lnTo>
                    <a:lnTo>
                      <a:pt x="558" y="98"/>
                    </a:lnTo>
                    <a:lnTo>
                      <a:pt x="560" y="98"/>
                    </a:lnTo>
                    <a:lnTo>
                      <a:pt x="562" y="98"/>
                    </a:lnTo>
                    <a:lnTo>
                      <a:pt x="562" y="98"/>
                    </a:lnTo>
                    <a:lnTo>
                      <a:pt x="564" y="96"/>
                    </a:lnTo>
                    <a:lnTo>
                      <a:pt x="566" y="94"/>
                    </a:lnTo>
                    <a:lnTo>
                      <a:pt x="568" y="94"/>
                    </a:lnTo>
                    <a:lnTo>
                      <a:pt x="572" y="90"/>
                    </a:lnTo>
                    <a:lnTo>
                      <a:pt x="572" y="88"/>
                    </a:lnTo>
                    <a:lnTo>
                      <a:pt x="574" y="86"/>
                    </a:lnTo>
                    <a:lnTo>
                      <a:pt x="576" y="82"/>
                    </a:lnTo>
                    <a:lnTo>
                      <a:pt x="576" y="80"/>
                    </a:lnTo>
                    <a:lnTo>
                      <a:pt x="572" y="76"/>
                    </a:lnTo>
                    <a:lnTo>
                      <a:pt x="570" y="72"/>
                    </a:lnTo>
                    <a:lnTo>
                      <a:pt x="570" y="70"/>
                    </a:lnTo>
                    <a:lnTo>
                      <a:pt x="568" y="68"/>
                    </a:lnTo>
                    <a:lnTo>
                      <a:pt x="564" y="68"/>
                    </a:lnTo>
                    <a:lnTo>
                      <a:pt x="564" y="68"/>
                    </a:lnTo>
                    <a:lnTo>
                      <a:pt x="562" y="68"/>
                    </a:lnTo>
                    <a:lnTo>
                      <a:pt x="558" y="66"/>
                    </a:lnTo>
                    <a:lnTo>
                      <a:pt x="556" y="62"/>
                    </a:lnTo>
                    <a:lnTo>
                      <a:pt x="554" y="62"/>
                    </a:lnTo>
                    <a:lnTo>
                      <a:pt x="554" y="64"/>
                    </a:lnTo>
                    <a:lnTo>
                      <a:pt x="552" y="64"/>
                    </a:lnTo>
                    <a:lnTo>
                      <a:pt x="552" y="62"/>
                    </a:lnTo>
                    <a:lnTo>
                      <a:pt x="550" y="60"/>
                    </a:lnTo>
                    <a:lnTo>
                      <a:pt x="548" y="60"/>
                    </a:lnTo>
                    <a:lnTo>
                      <a:pt x="548" y="62"/>
                    </a:lnTo>
                    <a:lnTo>
                      <a:pt x="546" y="62"/>
                    </a:lnTo>
                    <a:lnTo>
                      <a:pt x="544" y="58"/>
                    </a:lnTo>
                    <a:lnTo>
                      <a:pt x="542" y="58"/>
                    </a:lnTo>
                    <a:lnTo>
                      <a:pt x="542" y="58"/>
                    </a:lnTo>
                    <a:lnTo>
                      <a:pt x="544" y="60"/>
                    </a:lnTo>
                    <a:lnTo>
                      <a:pt x="544" y="62"/>
                    </a:lnTo>
                    <a:lnTo>
                      <a:pt x="542" y="64"/>
                    </a:lnTo>
                    <a:lnTo>
                      <a:pt x="542" y="66"/>
                    </a:lnTo>
                    <a:lnTo>
                      <a:pt x="542" y="66"/>
                    </a:lnTo>
                    <a:lnTo>
                      <a:pt x="540" y="64"/>
                    </a:lnTo>
                    <a:lnTo>
                      <a:pt x="540" y="56"/>
                    </a:lnTo>
                    <a:lnTo>
                      <a:pt x="538" y="56"/>
                    </a:lnTo>
                    <a:lnTo>
                      <a:pt x="534" y="54"/>
                    </a:lnTo>
                    <a:lnTo>
                      <a:pt x="532" y="54"/>
                    </a:lnTo>
                    <a:lnTo>
                      <a:pt x="530" y="54"/>
                    </a:lnTo>
                    <a:lnTo>
                      <a:pt x="528" y="56"/>
                    </a:lnTo>
                    <a:lnTo>
                      <a:pt x="530" y="58"/>
                    </a:lnTo>
                    <a:lnTo>
                      <a:pt x="532" y="58"/>
                    </a:lnTo>
                    <a:lnTo>
                      <a:pt x="534" y="62"/>
                    </a:lnTo>
                    <a:lnTo>
                      <a:pt x="532" y="62"/>
                    </a:lnTo>
                    <a:lnTo>
                      <a:pt x="530" y="62"/>
                    </a:lnTo>
                    <a:lnTo>
                      <a:pt x="530" y="60"/>
                    </a:lnTo>
                    <a:lnTo>
                      <a:pt x="528" y="60"/>
                    </a:lnTo>
                    <a:lnTo>
                      <a:pt x="526" y="60"/>
                    </a:lnTo>
                    <a:lnTo>
                      <a:pt x="528" y="62"/>
                    </a:lnTo>
                    <a:lnTo>
                      <a:pt x="528" y="62"/>
                    </a:lnTo>
                    <a:lnTo>
                      <a:pt x="528" y="64"/>
                    </a:lnTo>
                    <a:lnTo>
                      <a:pt x="528" y="66"/>
                    </a:lnTo>
                    <a:lnTo>
                      <a:pt x="528" y="68"/>
                    </a:lnTo>
                    <a:lnTo>
                      <a:pt x="530" y="68"/>
                    </a:lnTo>
                    <a:lnTo>
                      <a:pt x="532" y="70"/>
                    </a:lnTo>
                    <a:lnTo>
                      <a:pt x="532" y="72"/>
                    </a:lnTo>
                    <a:lnTo>
                      <a:pt x="534" y="78"/>
                    </a:lnTo>
                    <a:lnTo>
                      <a:pt x="536" y="80"/>
                    </a:lnTo>
                    <a:lnTo>
                      <a:pt x="538" y="80"/>
                    </a:lnTo>
                    <a:lnTo>
                      <a:pt x="536" y="82"/>
                    </a:lnTo>
                    <a:lnTo>
                      <a:pt x="534" y="82"/>
                    </a:lnTo>
                    <a:lnTo>
                      <a:pt x="534" y="86"/>
                    </a:lnTo>
                    <a:lnTo>
                      <a:pt x="534" y="90"/>
                    </a:lnTo>
                    <a:lnTo>
                      <a:pt x="536" y="94"/>
                    </a:lnTo>
                    <a:lnTo>
                      <a:pt x="536" y="96"/>
                    </a:lnTo>
                    <a:lnTo>
                      <a:pt x="538" y="98"/>
                    </a:lnTo>
                    <a:lnTo>
                      <a:pt x="538" y="100"/>
                    </a:lnTo>
                    <a:lnTo>
                      <a:pt x="536" y="100"/>
                    </a:lnTo>
                    <a:lnTo>
                      <a:pt x="538" y="104"/>
                    </a:lnTo>
                    <a:lnTo>
                      <a:pt x="540" y="108"/>
                    </a:lnTo>
                    <a:lnTo>
                      <a:pt x="542" y="110"/>
                    </a:lnTo>
                    <a:lnTo>
                      <a:pt x="542" y="112"/>
                    </a:lnTo>
                    <a:lnTo>
                      <a:pt x="542" y="114"/>
                    </a:lnTo>
                    <a:close/>
                    <a:moveTo>
                      <a:pt x="590" y="86"/>
                    </a:moveTo>
                    <a:lnTo>
                      <a:pt x="592" y="84"/>
                    </a:lnTo>
                    <a:lnTo>
                      <a:pt x="592" y="84"/>
                    </a:lnTo>
                    <a:lnTo>
                      <a:pt x="592" y="84"/>
                    </a:lnTo>
                    <a:lnTo>
                      <a:pt x="592" y="82"/>
                    </a:lnTo>
                    <a:lnTo>
                      <a:pt x="594" y="82"/>
                    </a:lnTo>
                    <a:lnTo>
                      <a:pt x="594" y="80"/>
                    </a:lnTo>
                    <a:lnTo>
                      <a:pt x="592" y="80"/>
                    </a:lnTo>
                    <a:lnTo>
                      <a:pt x="590" y="82"/>
                    </a:lnTo>
                    <a:lnTo>
                      <a:pt x="590" y="84"/>
                    </a:lnTo>
                    <a:lnTo>
                      <a:pt x="588" y="84"/>
                    </a:lnTo>
                    <a:lnTo>
                      <a:pt x="588" y="86"/>
                    </a:lnTo>
                    <a:lnTo>
                      <a:pt x="588" y="88"/>
                    </a:lnTo>
                    <a:lnTo>
                      <a:pt x="590" y="86"/>
                    </a:lnTo>
                    <a:close/>
                    <a:moveTo>
                      <a:pt x="594" y="88"/>
                    </a:moveTo>
                    <a:lnTo>
                      <a:pt x="594" y="86"/>
                    </a:lnTo>
                    <a:lnTo>
                      <a:pt x="598" y="86"/>
                    </a:lnTo>
                    <a:lnTo>
                      <a:pt x="600" y="84"/>
                    </a:lnTo>
                    <a:lnTo>
                      <a:pt x="602" y="84"/>
                    </a:lnTo>
                    <a:lnTo>
                      <a:pt x="602" y="82"/>
                    </a:lnTo>
                    <a:lnTo>
                      <a:pt x="604" y="84"/>
                    </a:lnTo>
                    <a:lnTo>
                      <a:pt x="604" y="86"/>
                    </a:lnTo>
                    <a:lnTo>
                      <a:pt x="604" y="88"/>
                    </a:lnTo>
                    <a:lnTo>
                      <a:pt x="602" y="86"/>
                    </a:lnTo>
                    <a:lnTo>
                      <a:pt x="600" y="88"/>
                    </a:lnTo>
                    <a:lnTo>
                      <a:pt x="598" y="90"/>
                    </a:lnTo>
                    <a:lnTo>
                      <a:pt x="594" y="88"/>
                    </a:lnTo>
                    <a:lnTo>
                      <a:pt x="594" y="88"/>
                    </a:lnTo>
                    <a:close/>
                    <a:moveTo>
                      <a:pt x="618" y="110"/>
                    </a:moveTo>
                    <a:lnTo>
                      <a:pt x="618" y="112"/>
                    </a:lnTo>
                    <a:lnTo>
                      <a:pt x="620" y="116"/>
                    </a:lnTo>
                    <a:lnTo>
                      <a:pt x="620" y="116"/>
                    </a:lnTo>
                    <a:lnTo>
                      <a:pt x="620" y="118"/>
                    </a:lnTo>
                    <a:lnTo>
                      <a:pt x="624" y="116"/>
                    </a:lnTo>
                    <a:lnTo>
                      <a:pt x="624" y="114"/>
                    </a:lnTo>
                    <a:lnTo>
                      <a:pt x="622" y="110"/>
                    </a:lnTo>
                    <a:lnTo>
                      <a:pt x="620" y="110"/>
                    </a:lnTo>
                    <a:lnTo>
                      <a:pt x="618" y="110"/>
                    </a:lnTo>
                    <a:close/>
                    <a:moveTo>
                      <a:pt x="848" y="184"/>
                    </a:moveTo>
                    <a:lnTo>
                      <a:pt x="848" y="184"/>
                    </a:lnTo>
                    <a:lnTo>
                      <a:pt x="850" y="182"/>
                    </a:lnTo>
                    <a:lnTo>
                      <a:pt x="848" y="180"/>
                    </a:lnTo>
                    <a:lnTo>
                      <a:pt x="846" y="180"/>
                    </a:lnTo>
                    <a:lnTo>
                      <a:pt x="846" y="182"/>
                    </a:lnTo>
                    <a:lnTo>
                      <a:pt x="846" y="184"/>
                    </a:lnTo>
                    <a:lnTo>
                      <a:pt x="846" y="184"/>
                    </a:lnTo>
                    <a:lnTo>
                      <a:pt x="848" y="184"/>
                    </a:lnTo>
                    <a:close/>
                    <a:moveTo>
                      <a:pt x="818" y="218"/>
                    </a:moveTo>
                    <a:lnTo>
                      <a:pt x="820" y="218"/>
                    </a:lnTo>
                    <a:lnTo>
                      <a:pt x="822" y="218"/>
                    </a:lnTo>
                    <a:lnTo>
                      <a:pt x="822" y="218"/>
                    </a:lnTo>
                    <a:lnTo>
                      <a:pt x="822" y="218"/>
                    </a:lnTo>
                    <a:lnTo>
                      <a:pt x="820" y="216"/>
                    </a:lnTo>
                    <a:lnTo>
                      <a:pt x="818" y="214"/>
                    </a:lnTo>
                    <a:lnTo>
                      <a:pt x="816" y="214"/>
                    </a:lnTo>
                    <a:lnTo>
                      <a:pt x="816" y="216"/>
                    </a:lnTo>
                    <a:lnTo>
                      <a:pt x="816" y="216"/>
                    </a:lnTo>
                    <a:lnTo>
                      <a:pt x="818" y="216"/>
                    </a:lnTo>
                    <a:lnTo>
                      <a:pt x="818" y="218"/>
                    </a:lnTo>
                    <a:lnTo>
                      <a:pt x="818" y="218"/>
                    </a:lnTo>
                    <a:close/>
                    <a:moveTo>
                      <a:pt x="732" y="204"/>
                    </a:moveTo>
                    <a:lnTo>
                      <a:pt x="734" y="204"/>
                    </a:lnTo>
                    <a:lnTo>
                      <a:pt x="736" y="206"/>
                    </a:lnTo>
                    <a:lnTo>
                      <a:pt x="738" y="204"/>
                    </a:lnTo>
                    <a:lnTo>
                      <a:pt x="738" y="202"/>
                    </a:lnTo>
                    <a:lnTo>
                      <a:pt x="740" y="202"/>
                    </a:lnTo>
                    <a:lnTo>
                      <a:pt x="740" y="200"/>
                    </a:lnTo>
                    <a:lnTo>
                      <a:pt x="738" y="198"/>
                    </a:lnTo>
                    <a:lnTo>
                      <a:pt x="738" y="194"/>
                    </a:lnTo>
                    <a:lnTo>
                      <a:pt x="736" y="192"/>
                    </a:lnTo>
                    <a:lnTo>
                      <a:pt x="734" y="190"/>
                    </a:lnTo>
                    <a:lnTo>
                      <a:pt x="734" y="188"/>
                    </a:lnTo>
                    <a:lnTo>
                      <a:pt x="734" y="188"/>
                    </a:lnTo>
                    <a:lnTo>
                      <a:pt x="728" y="190"/>
                    </a:lnTo>
                    <a:lnTo>
                      <a:pt x="724" y="192"/>
                    </a:lnTo>
                    <a:lnTo>
                      <a:pt x="722" y="192"/>
                    </a:lnTo>
                    <a:lnTo>
                      <a:pt x="720" y="194"/>
                    </a:lnTo>
                    <a:lnTo>
                      <a:pt x="722" y="196"/>
                    </a:lnTo>
                    <a:lnTo>
                      <a:pt x="724" y="196"/>
                    </a:lnTo>
                    <a:lnTo>
                      <a:pt x="724" y="200"/>
                    </a:lnTo>
                    <a:lnTo>
                      <a:pt x="724" y="200"/>
                    </a:lnTo>
                    <a:lnTo>
                      <a:pt x="720" y="200"/>
                    </a:lnTo>
                    <a:lnTo>
                      <a:pt x="720" y="200"/>
                    </a:lnTo>
                    <a:lnTo>
                      <a:pt x="722" y="202"/>
                    </a:lnTo>
                    <a:lnTo>
                      <a:pt x="726" y="202"/>
                    </a:lnTo>
                    <a:lnTo>
                      <a:pt x="732" y="204"/>
                    </a:lnTo>
                    <a:close/>
                    <a:moveTo>
                      <a:pt x="982" y="130"/>
                    </a:moveTo>
                    <a:lnTo>
                      <a:pt x="984" y="128"/>
                    </a:lnTo>
                    <a:lnTo>
                      <a:pt x="982" y="128"/>
                    </a:lnTo>
                    <a:lnTo>
                      <a:pt x="984" y="124"/>
                    </a:lnTo>
                    <a:lnTo>
                      <a:pt x="986" y="122"/>
                    </a:lnTo>
                    <a:lnTo>
                      <a:pt x="984" y="120"/>
                    </a:lnTo>
                    <a:lnTo>
                      <a:pt x="980" y="118"/>
                    </a:lnTo>
                    <a:lnTo>
                      <a:pt x="980" y="114"/>
                    </a:lnTo>
                    <a:lnTo>
                      <a:pt x="978" y="114"/>
                    </a:lnTo>
                    <a:lnTo>
                      <a:pt x="976" y="114"/>
                    </a:lnTo>
                    <a:lnTo>
                      <a:pt x="972" y="118"/>
                    </a:lnTo>
                    <a:lnTo>
                      <a:pt x="974" y="118"/>
                    </a:lnTo>
                    <a:lnTo>
                      <a:pt x="974" y="122"/>
                    </a:lnTo>
                    <a:lnTo>
                      <a:pt x="974" y="124"/>
                    </a:lnTo>
                    <a:lnTo>
                      <a:pt x="976" y="124"/>
                    </a:lnTo>
                    <a:lnTo>
                      <a:pt x="978" y="124"/>
                    </a:lnTo>
                    <a:lnTo>
                      <a:pt x="980" y="128"/>
                    </a:lnTo>
                    <a:lnTo>
                      <a:pt x="982" y="130"/>
                    </a:lnTo>
                    <a:close/>
                    <a:moveTo>
                      <a:pt x="990" y="148"/>
                    </a:moveTo>
                    <a:lnTo>
                      <a:pt x="990" y="146"/>
                    </a:lnTo>
                    <a:lnTo>
                      <a:pt x="992" y="144"/>
                    </a:lnTo>
                    <a:lnTo>
                      <a:pt x="996" y="142"/>
                    </a:lnTo>
                    <a:lnTo>
                      <a:pt x="1000" y="142"/>
                    </a:lnTo>
                    <a:lnTo>
                      <a:pt x="1006" y="142"/>
                    </a:lnTo>
                    <a:lnTo>
                      <a:pt x="1008" y="142"/>
                    </a:lnTo>
                    <a:lnTo>
                      <a:pt x="1014" y="142"/>
                    </a:lnTo>
                    <a:lnTo>
                      <a:pt x="1016" y="140"/>
                    </a:lnTo>
                    <a:lnTo>
                      <a:pt x="1020" y="140"/>
                    </a:lnTo>
                    <a:lnTo>
                      <a:pt x="1022" y="140"/>
                    </a:lnTo>
                    <a:lnTo>
                      <a:pt x="1026" y="138"/>
                    </a:lnTo>
                    <a:lnTo>
                      <a:pt x="1022" y="136"/>
                    </a:lnTo>
                    <a:lnTo>
                      <a:pt x="1022" y="134"/>
                    </a:lnTo>
                    <a:lnTo>
                      <a:pt x="1018" y="130"/>
                    </a:lnTo>
                    <a:lnTo>
                      <a:pt x="1014" y="126"/>
                    </a:lnTo>
                    <a:lnTo>
                      <a:pt x="1010" y="126"/>
                    </a:lnTo>
                    <a:lnTo>
                      <a:pt x="1006" y="126"/>
                    </a:lnTo>
                    <a:lnTo>
                      <a:pt x="1004" y="124"/>
                    </a:lnTo>
                    <a:lnTo>
                      <a:pt x="1002" y="124"/>
                    </a:lnTo>
                    <a:lnTo>
                      <a:pt x="1000" y="124"/>
                    </a:lnTo>
                    <a:lnTo>
                      <a:pt x="998" y="122"/>
                    </a:lnTo>
                    <a:lnTo>
                      <a:pt x="996" y="122"/>
                    </a:lnTo>
                    <a:lnTo>
                      <a:pt x="994" y="126"/>
                    </a:lnTo>
                    <a:lnTo>
                      <a:pt x="992" y="130"/>
                    </a:lnTo>
                    <a:lnTo>
                      <a:pt x="992" y="132"/>
                    </a:lnTo>
                    <a:lnTo>
                      <a:pt x="992" y="138"/>
                    </a:lnTo>
                    <a:lnTo>
                      <a:pt x="990" y="144"/>
                    </a:lnTo>
                    <a:lnTo>
                      <a:pt x="988" y="146"/>
                    </a:lnTo>
                    <a:lnTo>
                      <a:pt x="988" y="148"/>
                    </a:lnTo>
                    <a:lnTo>
                      <a:pt x="990" y="148"/>
                    </a:lnTo>
                    <a:close/>
                    <a:moveTo>
                      <a:pt x="930" y="136"/>
                    </a:moveTo>
                    <a:lnTo>
                      <a:pt x="932" y="138"/>
                    </a:lnTo>
                    <a:lnTo>
                      <a:pt x="932" y="140"/>
                    </a:lnTo>
                    <a:lnTo>
                      <a:pt x="936" y="140"/>
                    </a:lnTo>
                    <a:lnTo>
                      <a:pt x="938" y="140"/>
                    </a:lnTo>
                    <a:lnTo>
                      <a:pt x="940" y="142"/>
                    </a:lnTo>
                    <a:lnTo>
                      <a:pt x="944" y="144"/>
                    </a:lnTo>
                    <a:lnTo>
                      <a:pt x="944" y="144"/>
                    </a:lnTo>
                    <a:lnTo>
                      <a:pt x="944" y="142"/>
                    </a:lnTo>
                    <a:lnTo>
                      <a:pt x="942" y="138"/>
                    </a:lnTo>
                    <a:lnTo>
                      <a:pt x="938" y="138"/>
                    </a:lnTo>
                    <a:lnTo>
                      <a:pt x="936" y="138"/>
                    </a:lnTo>
                    <a:lnTo>
                      <a:pt x="932" y="136"/>
                    </a:lnTo>
                    <a:lnTo>
                      <a:pt x="930" y="134"/>
                    </a:lnTo>
                    <a:lnTo>
                      <a:pt x="930" y="136"/>
                    </a:lnTo>
                    <a:close/>
                    <a:moveTo>
                      <a:pt x="1008" y="214"/>
                    </a:moveTo>
                    <a:lnTo>
                      <a:pt x="1012" y="216"/>
                    </a:lnTo>
                    <a:lnTo>
                      <a:pt x="1014" y="216"/>
                    </a:lnTo>
                    <a:lnTo>
                      <a:pt x="1014" y="216"/>
                    </a:lnTo>
                    <a:lnTo>
                      <a:pt x="1016" y="214"/>
                    </a:lnTo>
                    <a:lnTo>
                      <a:pt x="1018" y="214"/>
                    </a:lnTo>
                    <a:lnTo>
                      <a:pt x="1016" y="212"/>
                    </a:lnTo>
                    <a:lnTo>
                      <a:pt x="1016" y="208"/>
                    </a:lnTo>
                    <a:lnTo>
                      <a:pt x="1014" y="210"/>
                    </a:lnTo>
                    <a:lnTo>
                      <a:pt x="1014" y="212"/>
                    </a:lnTo>
                    <a:lnTo>
                      <a:pt x="1012" y="214"/>
                    </a:lnTo>
                    <a:lnTo>
                      <a:pt x="1008" y="214"/>
                    </a:lnTo>
                    <a:lnTo>
                      <a:pt x="1008" y="214"/>
                    </a:lnTo>
                    <a:close/>
                    <a:moveTo>
                      <a:pt x="1284" y="192"/>
                    </a:moveTo>
                    <a:lnTo>
                      <a:pt x="1284" y="192"/>
                    </a:lnTo>
                    <a:lnTo>
                      <a:pt x="1284" y="190"/>
                    </a:lnTo>
                    <a:lnTo>
                      <a:pt x="1284" y="188"/>
                    </a:lnTo>
                    <a:lnTo>
                      <a:pt x="1282" y="188"/>
                    </a:lnTo>
                    <a:lnTo>
                      <a:pt x="1282" y="188"/>
                    </a:lnTo>
                    <a:lnTo>
                      <a:pt x="1284" y="192"/>
                    </a:lnTo>
                    <a:close/>
                    <a:moveTo>
                      <a:pt x="1282" y="194"/>
                    </a:moveTo>
                    <a:lnTo>
                      <a:pt x="1282" y="194"/>
                    </a:lnTo>
                    <a:lnTo>
                      <a:pt x="1282" y="192"/>
                    </a:lnTo>
                    <a:lnTo>
                      <a:pt x="1282" y="190"/>
                    </a:lnTo>
                    <a:lnTo>
                      <a:pt x="1280" y="190"/>
                    </a:lnTo>
                    <a:lnTo>
                      <a:pt x="1280" y="192"/>
                    </a:lnTo>
                    <a:lnTo>
                      <a:pt x="1282" y="194"/>
                    </a:lnTo>
                    <a:close/>
                    <a:moveTo>
                      <a:pt x="1280" y="194"/>
                    </a:moveTo>
                    <a:lnTo>
                      <a:pt x="1282" y="198"/>
                    </a:lnTo>
                    <a:lnTo>
                      <a:pt x="1282" y="200"/>
                    </a:lnTo>
                    <a:lnTo>
                      <a:pt x="1284" y="200"/>
                    </a:lnTo>
                    <a:lnTo>
                      <a:pt x="1282" y="196"/>
                    </a:lnTo>
                    <a:lnTo>
                      <a:pt x="1280" y="194"/>
                    </a:lnTo>
                    <a:lnTo>
                      <a:pt x="1280" y="194"/>
                    </a:lnTo>
                    <a:lnTo>
                      <a:pt x="1280" y="194"/>
                    </a:lnTo>
                    <a:close/>
                    <a:moveTo>
                      <a:pt x="1274" y="194"/>
                    </a:moveTo>
                    <a:lnTo>
                      <a:pt x="1274" y="196"/>
                    </a:lnTo>
                    <a:lnTo>
                      <a:pt x="1276" y="198"/>
                    </a:lnTo>
                    <a:lnTo>
                      <a:pt x="1278" y="196"/>
                    </a:lnTo>
                    <a:lnTo>
                      <a:pt x="1278" y="196"/>
                    </a:lnTo>
                    <a:lnTo>
                      <a:pt x="1278" y="194"/>
                    </a:lnTo>
                    <a:lnTo>
                      <a:pt x="1276" y="192"/>
                    </a:lnTo>
                    <a:lnTo>
                      <a:pt x="1276" y="192"/>
                    </a:lnTo>
                    <a:lnTo>
                      <a:pt x="1274" y="194"/>
                    </a:lnTo>
                    <a:close/>
                    <a:moveTo>
                      <a:pt x="1342" y="166"/>
                    </a:moveTo>
                    <a:lnTo>
                      <a:pt x="1344" y="166"/>
                    </a:lnTo>
                    <a:lnTo>
                      <a:pt x="1346" y="166"/>
                    </a:lnTo>
                    <a:lnTo>
                      <a:pt x="1348" y="164"/>
                    </a:lnTo>
                    <a:lnTo>
                      <a:pt x="1348" y="160"/>
                    </a:lnTo>
                    <a:lnTo>
                      <a:pt x="1346" y="158"/>
                    </a:lnTo>
                    <a:lnTo>
                      <a:pt x="1346" y="158"/>
                    </a:lnTo>
                    <a:lnTo>
                      <a:pt x="1346" y="156"/>
                    </a:lnTo>
                    <a:lnTo>
                      <a:pt x="1344" y="154"/>
                    </a:lnTo>
                    <a:lnTo>
                      <a:pt x="1342" y="154"/>
                    </a:lnTo>
                    <a:lnTo>
                      <a:pt x="1340" y="154"/>
                    </a:lnTo>
                    <a:lnTo>
                      <a:pt x="1338" y="154"/>
                    </a:lnTo>
                    <a:lnTo>
                      <a:pt x="1336" y="154"/>
                    </a:lnTo>
                    <a:lnTo>
                      <a:pt x="1336" y="154"/>
                    </a:lnTo>
                    <a:lnTo>
                      <a:pt x="1334" y="154"/>
                    </a:lnTo>
                    <a:lnTo>
                      <a:pt x="1334" y="156"/>
                    </a:lnTo>
                    <a:lnTo>
                      <a:pt x="1332" y="156"/>
                    </a:lnTo>
                    <a:lnTo>
                      <a:pt x="1332" y="158"/>
                    </a:lnTo>
                    <a:lnTo>
                      <a:pt x="1332" y="162"/>
                    </a:lnTo>
                    <a:lnTo>
                      <a:pt x="1334" y="162"/>
                    </a:lnTo>
                    <a:lnTo>
                      <a:pt x="1336" y="162"/>
                    </a:lnTo>
                    <a:lnTo>
                      <a:pt x="1338" y="164"/>
                    </a:lnTo>
                    <a:lnTo>
                      <a:pt x="1342" y="166"/>
                    </a:lnTo>
                    <a:close/>
                    <a:moveTo>
                      <a:pt x="1356" y="160"/>
                    </a:moveTo>
                    <a:lnTo>
                      <a:pt x="1358" y="158"/>
                    </a:lnTo>
                    <a:lnTo>
                      <a:pt x="1360" y="156"/>
                    </a:lnTo>
                    <a:lnTo>
                      <a:pt x="1356" y="158"/>
                    </a:lnTo>
                    <a:lnTo>
                      <a:pt x="1356" y="158"/>
                    </a:lnTo>
                    <a:lnTo>
                      <a:pt x="1356" y="160"/>
                    </a:lnTo>
                    <a:close/>
                    <a:moveTo>
                      <a:pt x="1374" y="820"/>
                    </a:moveTo>
                    <a:lnTo>
                      <a:pt x="1374" y="816"/>
                    </a:lnTo>
                    <a:lnTo>
                      <a:pt x="1374" y="814"/>
                    </a:lnTo>
                    <a:lnTo>
                      <a:pt x="1374" y="812"/>
                    </a:lnTo>
                    <a:lnTo>
                      <a:pt x="1372" y="808"/>
                    </a:lnTo>
                    <a:lnTo>
                      <a:pt x="1372" y="804"/>
                    </a:lnTo>
                    <a:lnTo>
                      <a:pt x="1374" y="802"/>
                    </a:lnTo>
                    <a:lnTo>
                      <a:pt x="1376" y="804"/>
                    </a:lnTo>
                    <a:lnTo>
                      <a:pt x="1376" y="806"/>
                    </a:lnTo>
                    <a:lnTo>
                      <a:pt x="1378" y="806"/>
                    </a:lnTo>
                    <a:lnTo>
                      <a:pt x="1382" y="806"/>
                    </a:lnTo>
                    <a:lnTo>
                      <a:pt x="1382" y="804"/>
                    </a:lnTo>
                    <a:lnTo>
                      <a:pt x="1384" y="804"/>
                    </a:lnTo>
                    <a:lnTo>
                      <a:pt x="1384" y="806"/>
                    </a:lnTo>
                    <a:lnTo>
                      <a:pt x="1384" y="806"/>
                    </a:lnTo>
                    <a:lnTo>
                      <a:pt x="1384" y="808"/>
                    </a:lnTo>
                    <a:lnTo>
                      <a:pt x="1386" y="812"/>
                    </a:lnTo>
                    <a:lnTo>
                      <a:pt x="1388" y="814"/>
                    </a:lnTo>
                    <a:lnTo>
                      <a:pt x="1388" y="814"/>
                    </a:lnTo>
                    <a:lnTo>
                      <a:pt x="1388" y="814"/>
                    </a:lnTo>
                    <a:lnTo>
                      <a:pt x="1388" y="812"/>
                    </a:lnTo>
                    <a:lnTo>
                      <a:pt x="1388" y="810"/>
                    </a:lnTo>
                    <a:lnTo>
                      <a:pt x="1388" y="806"/>
                    </a:lnTo>
                    <a:lnTo>
                      <a:pt x="1386" y="804"/>
                    </a:lnTo>
                    <a:lnTo>
                      <a:pt x="1386" y="800"/>
                    </a:lnTo>
                    <a:lnTo>
                      <a:pt x="1384" y="800"/>
                    </a:lnTo>
                    <a:lnTo>
                      <a:pt x="1382" y="800"/>
                    </a:lnTo>
                    <a:lnTo>
                      <a:pt x="1382" y="800"/>
                    </a:lnTo>
                    <a:lnTo>
                      <a:pt x="1378" y="798"/>
                    </a:lnTo>
                    <a:lnTo>
                      <a:pt x="1378" y="794"/>
                    </a:lnTo>
                    <a:lnTo>
                      <a:pt x="1376" y="792"/>
                    </a:lnTo>
                    <a:lnTo>
                      <a:pt x="1372" y="788"/>
                    </a:lnTo>
                    <a:lnTo>
                      <a:pt x="1370" y="788"/>
                    </a:lnTo>
                    <a:lnTo>
                      <a:pt x="1368" y="786"/>
                    </a:lnTo>
                    <a:lnTo>
                      <a:pt x="1368" y="782"/>
                    </a:lnTo>
                    <a:lnTo>
                      <a:pt x="1366" y="778"/>
                    </a:lnTo>
                    <a:lnTo>
                      <a:pt x="1366" y="776"/>
                    </a:lnTo>
                    <a:lnTo>
                      <a:pt x="1366" y="772"/>
                    </a:lnTo>
                    <a:lnTo>
                      <a:pt x="1364" y="766"/>
                    </a:lnTo>
                    <a:lnTo>
                      <a:pt x="1364" y="764"/>
                    </a:lnTo>
                    <a:lnTo>
                      <a:pt x="1364" y="760"/>
                    </a:lnTo>
                    <a:lnTo>
                      <a:pt x="1364" y="758"/>
                    </a:lnTo>
                    <a:lnTo>
                      <a:pt x="1362" y="754"/>
                    </a:lnTo>
                    <a:lnTo>
                      <a:pt x="1362" y="752"/>
                    </a:lnTo>
                    <a:lnTo>
                      <a:pt x="1364" y="750"/>
                    </a:lnTo>
                    <a:lnTo>
                      <a:pt x="1364" y="750"/>
                    </a:lnTo>
                    <a:lnTo>
                      <a:pt x="1364" y="750"/>
                    </a:lnTo>
                    <a:lnTo>
                      <a:pt x="1366" y="750"/>
                    </a:lnTo>
                    <a:lnTo>
                      <a:pt x="1368" y="750"/>
                    </a:lnTo>
                    <a:lnTo>
                      <a:pt x="1372" y="750"/>
                    </a:lnTo>
                    <a:lnTo>
                      <a:pt x="1374" y="750"/>
                    </a:lnTo>
                    <a:lnTo>
                      <a:pt x="1376" y="754"/>
                    </a:lnTo>
                    <a:lnTo>
                      <a:pt x="1378" y="756"/>
                    </a:lnTo>
                    <a:lnTo>
                      <a:pt x="1382" y="758"/>
                    </a:lnTo>
                    <a:lnTo>
                      <a:pt x="1382" y="760"/>
                    </a:lnTo>
                    <a:lnTo>
                      <a:pt x="1384" y="762"/>
                    </a:lnTo>
                    <a:lnTo>
                      <a:pt x="1382" y="758"/>
                    </a:lnTo>
                    <a:lnTo>
                      <a:pt x="1380" y="754"/>
                    </a:lnTo>
                    <a:lnTo>
                      <a:pt x="1378" y="752"/>
                    </a:lnTo>
                    <a:lnTo>
                      <a:pt x="1374" y="750"/>
                    </a:lnTo>
                    <a:lnTo>
                      <a:pt x="1374" y="746"/>
                    </a:lnTo>
                    <a:lnTo>
                      <a:pt x="1374" y="744"/>
                    </a:lnTo>
                    <a:lnTo>
                      <a:pt x="1372" y="744"/>
                    </a:lnTo>
                    <a:lnTo>
                      <a:pt x="1370" y="738"/>
                    </a:lnTo>
                    <a:lnTo>
                      <a:pt x="1368" y="736"/>
                    </a:lnTo>
                    <a:lnTo>
                      <a:pt x="1366" y="736"/>
                    </a:lnTo>
                    <a:lnTo>
                      <a:pt x="1366" y="732"/>
                    </a:lnTo>
                    <a:lnTo>
                      <a:pt x="1362" y="728"/>
                    </a:lnTo>
                    <a:lnTo>
                      <a:pt x="1360" y="722"/>
                    </a:lnTo>
                    <a:lnTo>
                      <a:pt x="1358" y="720"/>
                    </a:lnTo>
                    <a:lnTo>
                      <a:pt x="1354" y="714"/>
                    </a:lnTo>
                    <a:lnTo>
                      <a:pt x="1352" y="710"/>
                    </a:lnTo>
                    <a:lnTo>
                      <a:pt x="1350" y="708"/>
                    </a:lnTo>
                    <a:lnTo>
                      <a:pt x="1350" y="706"/>
                    </a:lnTo>
                    <a:lnTo>
                      <a:pt x="1348" y="702"/>
                    </a:lnTo>
                    <a:lnTo>
                      <a:pt x="1346" y="702"/>
                    </a:lnTo>
                    <a:lnTo>
                      <a:pt x="1346" y="704"/>
                    </a:lnTo>
                    <a:lnTo>
                      <a:pt x="1346" y="704"/>
                    </a:lnTo>
                    <a:lnTo>
                      <a:pt x="1346" y="702"/>
                    </a:lnTo>
                    <a:lnTo>
                      <a:pt x="1346" y="700"/>
                    </a:lnTo>
                    <a:lnTo>
                      <a:pt x="1344" y="698"/>
                    </a:lnTo>
                    <a:lnTo>
                      <a:pt x="1342" y="698"/>
                    </a:lnTo>
                    <a:lnTo>
                      <a:pt x="1340" y="694"/>
                    </a:lnTo>
                    <a:lnTo>
                      <a:pt x="1340" y="692"/>
                    </a:lnTo>
                    <a:lnTo>
                      <a:pt x="1338" y="690"/>
                    </a:lnTo>
                    <a:lnTo>
                      <a:pt x="1338" y="686"/>
                    </a:lnTo>
                    <a:lnTo>
                      <a:pt x="1338" y="684"/>
                    </a:lnTo>
                    <a:lnTo>
                      <a:pt x="1338" y="686"/>
                    </a:lnTo>
                    <a:lnTo>
                      <a:pt x="1338" y="682"/>
                    </a:lnTo>
                    <a:lnTo>
                      <a:pt x="1338" y="678"/>
                    </a:lnTo>
                    <a:lnTo>
                      <a:pt x="1336" y="674"/>
                    </a:lnTo>
                    <a:lnTo>
                      <a:pt x="1334" y="674"/>
                    </a:lnTo>
                    <a:lnTo>
                      <a:pt x="1332" y="670"/>
                    </a:lnTo>
                    <a:lnTo>
                      <a:pt x="1332" y="670"/>
                    </a:lnTo>
                    <a:lnTo>
                      <a:pt x="1330" y="668"/>
                    </a:lnTo>
                    <a:lnTo>
                      <a:pt x="1330" y="668"/>
                    </a:lnTo>
                    <a:lnTo>
                      <a:pt x="1332" y="666"/>
                    </a:lnTo>
                    <a:lnTo>
                      <a:pt x="1334" y="668"/>
                    </a:lnTo>
                    <a:lnTo>
                      <a:pt x="1336" y="672"/>
                    </a:lnTo>
                    <a:lnTo>
                      <a:pt x="1334" y="668"/>
                    </a:lnTo>
                    <a:lnTo>
                      <a:pt x="1332" y="664"/>
                    </a:lnTo>
                    <a:lnTo>
                      <a:pt x="1330" y="662"/>
                    </a:lnTo>
                    <a:lnTo>
                      <a:pt x="1328" y="662"/>
                    </a:lnTo>
                    <a:lnTo>
                      <a:pt x="1328" y="660"/>
                    </a:lnTo>
                    <a:lnTo>
                      <a:pt x="1322" y="656"/>
                    </a:lnTo>
                    <a:lnTo>
                      <a:pt x="1320" y="654"/>
                    </a:lnTo>
                    <a:lnTo>
                      <a:pt x="1320" y="648"/>
                    </a:lnTo>
                    <a:lnTo>
                      <a:pt x="1320" y="648"/>
                    </a:lnTo>
                    <a:lnTo>
                      <a:pt x="1316" y="646"/>
                    </a:lnTo>
                    <a:lnTo>
                      <a:pt x="1314" y="642"/>
                    </a:lnTo>
                    <a:lnTo>
                      <a:pt x="1312" y="642"/>
                    </a:lnTo>
                    <a:lnTo>
                      <a:pt x="1312" y="642"/>
                    </a:lnTo>
                    <a:lnTo>
                      <a:pt x="1312" y="644"/>
                    </a:lnTo>
                    <a:lnTo>
                      <a:pt x="1314" y="646"/>
                    </a:lnTo>
                    <a:lnTo>
                      <a:pt x="1312" y="646"/>
                    </a:lnTo>
                    <a:lnTo>
                      <a:pt x="1310" y="644"/>
                    </a:lnTo>
                    <a:lnTo>
                      <a:pt x="1308" y="646"/>
                    </a:lnTo>
                    <a:lnTo>
                      <a:pt x="1312" y="648"/>
                    </a:lnTo>
                    <a:lnTo>
                      <a:pt x="1316" y="650"/>
                    </a:lnTo>
                    <a:lnTo>
                      <a:pt x="1316" y="652"/>
                    </a:lnTo>
                    <a:lnTo>
                      <a:pt x="1316" y="656"/>
                    </a:lnTo>
                    <a:lnTo>
                      <a:pt x="1318" y="654"/>
                    </a:lnTo>
                    <a:lnTo>
                      <a:pt x="1318" y="654"/>
                    </a:lnTo>
                    <a:lnTo>
                      <a:pt x="1320" y="656"/>
                    </a:lnTo>
                    <a:lnTo>
                      <a:pt x="1318" y="658"/>
                    </a:lnTo>
                    <a:lnTo>
                      <a:pt x="1318" y="658"/>
                    </a:lnTo>
                    <a:lnTo>
                      <a:pt x="1318" y="660"/>
                    </a:lnTo>
                    <a:lnTo>
                      <a:pt x="1318" y="660"/>
                    </a:lnTo>
                    <a:lnTo>
                      <a:pt x="1320" y="662"/>
                    </a:lnTo>
                    <a:lnTo>
                      <a:pt x="1318" y="664"/>
                    </a:lnTo>
                    <a:lnTo>
                      <a:pt x="1316" y="662"/>
                    </a:lnTo>
                    <a:lnTo>
                      <a:pt x="1314" y="660"/>
                    </a:lnTo>
                    <a:lnTo>
                      <a:pt x="1312" y="662"/>
                    </a:lnTo>
                    <a:lnTo>
                      <a:pt x="1312" y="666"/>
                    </a:lnTo>
                    <a:lnTo>
                      <a:pt x="1314" y="668"/>
                    </a:lnTo>
                    <a:lnTo>
                      <a:pt x="1314" y="670"/>
                    </a:lnTo>
                    <a:lnTo>
                      <a:pt x="1318" y="674"/>
                    </a:lnTo>
                    <a:lnTo>
                      <a:pt x="1318" y="678"/>
                    </a:lnTo>
                    <a:lnTo>
                      <a:pt x="1320" y="682"/>
                    </a:lnTo>
                    <a:lnTo>
                      <a:pt x="1320" y="684"/>
                    </a:lnTo>
                    <a:lnTo>
                      <a:pt x="1320" y="688"/>
                    </a:lnTo>
                    <a:lnTo>
                      <a:pt x="1322" y="694"/>
                    </a:lnTo>
                    <a:lnTo>
                      <a:pt x="1324" y="698"/>
                    </a:lnTo>
                    <a:lnTo>
                      <a:pt x="1326" y="700"/>
                    </a:lnTo>
                    <a:lnTo>
                      <a:pt x="1328" y="700"/>
                    </a:lnTo>
                    <a:lnTo>
                      <a:pt x="1326" y="702"/>
                    </a:lnTo>
                    <a:lnTo>
                      <a:pt x="1332" y="708"/>
                    </a:lnTo>
                    <a:lnTo>
                      <a:pt x="1334" y="708"/>
                    </a:lnTo>
                    <a:lnTo>
                      <a:pt x="1338" y="712"/>
                    </a:lnTo>
                    <a:lnTo>
                      <a:pt x="1338" y="716"/>
                    </a:lnTo>
                    <a:lnTo>
                      <a:pt x="1338" y="720"/>
                    </a:lnTo>
                    <a:lnTo>
                      <a:pt x="1340" y="722"/>
                    </a:lnTo>
                    <a:lnTo>
                      <a:pt x="1340" y="724"/>
                    </a:lnTo>
                    <a:lnTo>
                      <a:pt x="1342" y="726"/>
                    </a:lnTo>
                    <a:lnTo>
                      <a:pt x="1344" y="730"/>
                    </a:lnTo>
                    <a:lnTo>
                      <a:pt x="1344" y="730"/>
                    </a:lnTo>
                    <a:lnTo>
                      <a:pt x="1344" y="732"/>
                    </a:lnTo>
                    <a:lnTo>
                      <a:pt x="1346" y="736"/>
                    </a:lnTo>
                    <a:lnTo>
                      <a:pt x="1346" y="738"/>
                    </a:lnTo>
                    <a:lnTo>
                      <a:pt x="1348" y="742"/>
                    </a:lnTo>
                    <a:lnTo>
                      <a:pt x="1348" y="746"/>
                    </a:lnTo>
                    <a:lnTo>
                      <a:pt x="1350" y="748"/>
                    </a:lnTo>
                    <a:lnTo>
                      <a:pt x="1348" y="750"/>
                    </a:lnTo>
                    <a:lnTo>
                      <a:pt x="1350" y="754"/>
                    </a:lnTo>
                    <a:lnTo>
                      <a:pt x="1352" y="760"/>
                    </a:lnTo>
                    <a:lnTo>
                      <a:pt x="1350" y="762"/>
                    </a:lnTo>
                    <a:lnTo>
                      <a:pt x="1352" y="764"/>
                    </a:lnTo>
                    <a:lnTo>
                      <a:pt x="1354" y="766"/>
                    </a:lnTo>
                    <a:lnTo>
                      <a:pt x="1358" y="772"/>
                    </a:lnTo>
                    <a:lnTo>
                      <a:pt x="1358" y="774"/>
                    </a:lnTo>
                    <a:lnTo>
                      <a:pt x="1360" y="778"/>
                    </a:lnTo>
                    <a:lnTo>
                      <a:pt x="1360" y="784"/>
                    </a:lnTo>
                    <a:lnTo>
                      <a:pt x="1360" y="788"/>
                    </a:lnTo>
                    <a:lnTo>
                      <a:pt x="1362" y="792"/>
                    </a:lnTo>
                    <a:lnTo>
                      <a:pt x="1362" y="794"/>
                    </a:lnTo>
                    <a:lnTo>
                      <a:pt x="1366" y="798"/>
                    </a:lnTo>
                    <a:lnTo>
                      <a:pt x="1366" y="800"/>
                    </a:lnTo>
                    <a:lnTo>
                      <a:pt x="1366" y="804"/>
                    </a:lnTo>
                    <a:lnTo>
                      <a:pt x="1366" y="808"/>
                    </a:lnTo>
                    <a:lnTo>
                      <a:pt x="1366" y="812"/>
                    </a:lnTo>
                    <a:lnTo>
                      <a:pt x="1368" y="814"/>
                    </a:lnTo>
                    <a:lnTo>
                      <a:pt x="1370" y="818"/>
                    </a:lnTo>
                    <a:lnTo>
                      <a:pt x="1374" y="820"/>
                    </a:lnTo>
                    <a:close/>
                    <a:moveTo>
                      <a:pt x="1248" y="646"/>
                    </a:moveTo>
                    <a:lnTo>
                      <a:pt x="1250" y="646"/>
                    </a:lnTo>
                    <a:lnTo>
                      <a:pt x="1250" y="644"/>
                    </a:lnTo>
                    <a:lnTo>
                      <a:pt x="1250" y="642"/>
                    </a:lnTo>
                    <a:lnTo>
                      <a:pt x="1252" y="644"/>
                    </a:lnTo>
                    <a:lnTo>
                      <a:pt x="1252" y="646"/>
                    </a:lnTo>
                    <a:lnTo>
                      <a:pt x="1256" y="646"/>
                    </a:lnTo>
                    <a:lnTo>
                      <a:pt x="1256" y="644"/>
                    </a:lnTo>
                    <a:lnTo>
                      <a:pt x="1256" y="642"/>
                    </a:lnTo>
                    <a:lnTo>
                      <a:pt x="1256" y="642"/>
                    </a:lnTo>
                    <a:lnTo>
                      <a:pt x="1256" y="640"/>
                    </a:lnTo>
                    <a:lnTo>
                      <a:pt x="1258" y="638"/>
                    </a:lnTo>
                    <a:lnTo>
                      <a:pt x="1258" y="638"/>
                    </a:lnTo>
                    <a:lnTo>
                      <a:pt x="1256" y="638"/>
                    </a:lnTo>
                    <a:lnTo>
                      <a:pt x="1256" y="638"/>
                    </a:lnTo>
                    <a:lnTo>
                      <a:pt x="1254" y="640"/>
                    </a:lnTo>
                    <a:lnTo>
                      <a:pt x="1254" y="638"/>
                    </a:lnTo>
                    <a:lnTo>
                      <a:pt x="1256" y="638"/>
                    </a:lnTo>
                    <a:lnTo>
                      <a:pt x="1256" y="636"/>
                    </a:lnTo>
                    <a:lnTo>
                      <a:pt x="1254" y="636"/>
                    </a:lnTo>
                    <a:lnTo>
                      <a:pt x="1252" y="636"/>
                    </a:lnTo>
                    <a:lnTo>
                      <a:pt x="1250" y="636"/>
                    </a:lnTo>
                    <a:lnTo>
                      <a:pt x="1248" y="636"/>
                    </a:lnTo>
                    <a:lnTo>
                      <a:pt x="1248" y="638"/>
                    </a:lnTo>
                    <a:lnTo>
                      <a:pt x="1246" y="640"/>
                    </a:lnTo>
                    <a:lnTo>
                      <a:pt x="1246" y="642"/>
                    </a:lnTo>
                    <a:lnTo>
                      <a:pt x="1248" y="646"/>
                    </a:lnTo>
                    <a:close/>
                    <a:moveTo>
                      <a:pt x="1240" y="644"/>
                    </a:moveTo>
                    <a:lnTo>
                      <a:pt x="1242" y="642"/>
                    </a:lnTo>
                    <a:lnTo>
                      <a:pt x="1242" y="642"/>
                    </a:lnTo>
                    <a:lnTo>
                      <a:pt x="1242" y="642"/>
                    </a:lnTo>
                    <a:lnTo>
                      <a:pt x="1244" y="642"/>
                    </a:lnTo>
                    <a:lnTo>
                      <a:pt x="1244" y="642"/>
                    </a:lnTo>
                    <a:lnTo>
                      <a:pt x="1244" y="640"/>
                    </a:lnTo>
                    <a:lnTo>
                      <a:pt x="1244" y="638"/>
                    </a:lnTo>
                    <a:lnTo>
                      <a:pt x="1244" y="638"/>
                    </a:lnTo>
                    <a:lnTo>
                      <a:pt x="1242" y="638"/>
                    </a:lnTo>
                    <a:lnTo>
                      <a:pt x="1242" y="638"/>
                    </a:lnTo>
                    <a:lnTo>
                      <a:pt x="1240" y="640"/>
                    </a:lnTo>
                    <a:lnTo>
                      <a:pt x="1240" y="642"/>
                    </a:lnTo>
                    <a:lnTo>
                      <a:pt x="1240" y="644"/>
                    </a:lnTo>
                    <a:close/>
                    <a:moveTo>
                      <a:pt x="1256" y="652"/>
                    </a:moveTo>
                    <a:lnTo>
                      <a:pt x="1258" y="652"/>
                    </a:lnTo>
                    <a:lnTo>
                      <a:pt x="1258" y="652"/>
                    </a:lnTo>
                    <a:lnTo>
                      <a:pt x="1260" y="650"/>
                    </a:lnTo>
                    <a:lnTo>
                      <a:pt x="1258" y="648"/>
                    </a:lnTo>
                    <a:lnTo>
                      <a:pt x="1258" y="648"/>
                    </a:lnTo>
                    <a:lnTo>
                      <a:pt x="1258" y="650"/>
                    </a:lnTo>
                    <a:lnTo>
                      <a:pt x="1256" y="652"/>
                    </a:lnTo>
                    <a:close/>
                    <a:moveTo>
                      <a:pt x="1254" y="648"/>
                    </a:moveTo>
                    <a:lnTo>
                      <a:pt x="1254" y="650"/>
                    </a:lnTo>
                    <a:lnTo>
                      <a:pt x="1256" y="652"/>
                    </a:lnTo>
                    <a:lnTo>
                      <a:pt x="1256" y="650"/>
                    </a:lnTo>
                    <a:lnTo>
                      <a:pt x="1256" y="648"/>
                    </a:lnTo>
                    <a:lnTo>
                      <a:pt x="1256" y="648"/>
                    </a:lnTo>
                    <a:lnTo>
                      <a:pt x="1254" y="648"/>
                    </a:lnTo>
                    <a:close/>
                    <a:moveTo>
                      <a:pt x="1256" y="660"/>
                    </a:moveTo>
                    <a:lnTo>
                      <a:pt x="1256" y="658"/>
                    </a:lnTo>
                    <a:lnTo>
                      <a:pt x="1258" y="658"/>
                    </a:lnTo>
                    <a:lnTo>
                      <a:pt x="1258" y="656"/>
                    </a:lnTo>
                    <a:lnTo>
                      <a:pt x="1258" y="654"/>
                    </a:lnTo>
                    <a:lnTo>
                      <a:pt x="1258" y="654"/>
                    </a:lnTo>
                    <a:lnTo>
                      <a:pt x="1256" y="654"/>
                    </a:lnTo>
                    <a:lnTo>
                      <a:pt x="1254" y="656"/>
                    </a:lnTo>
                    <a:lnTo>
                      <a:pt x="1254" y="658"/>
                    </a:lnTo>
                    <a:lnTo>
                      <a:pt x="1256" y="660"/>
                    </a:lnTo>
                    <a:close/>
                    <a:moveTo>
                      <a:pt x="1350" y="516"/>
                    </a:moveTo>
                    <a:lnTo>
                      <a:pt x="1350" y="516"/>
                    </a:lnTo>
                    <a:lnTo>
                      <a:pt x="1352" y="514"/>
                    </a:lnTo>
                    <a:lnTo>
                      <a:pt x="1352" y="512"/>
                    </a:lnTo>
                    <a:lnTo>
                      <a:pt x="1350" y="512"/>
                    </a:lnTo>
                    <a:lnTo>
                      <a:pt x="1350" y="514"/>
                    </a:lnTo>
                    <a:lnTo>
                      <a:pt x="1350" y="516"/>
                    </a:lnTo>
                    <a:close/>
                    <a:moveTo>
                      <a:pt x="1500" y="500"/>
                    </a:moveTo>
                    <a:lnTo>
                      <a:pt x="1500" y="500"/>
                    </a:lnTo>
                    <a:lnTo>
                      <a:pt x="1500" y="498"/>
                    </a:lnTo>
                    <a:lnTo>
                      <a:pt x="1500" y="496"/>
                    </a:lnTo>
                    <a:lnTo>
                      <a:pt x="1500" y="494"/>
                    </a:lnTo>
                    <a:lnTo>
                      <a:pt x="1500" y="494"/>
                    </a:lnTo>
                    <a:lnTo>
                      <a:pt x="1500" y="490"/>
                    </a:lnTo>
                    <a:lnTo>
                      <a:pt x="1502" y="488"/>
                    </a:lnTo>
                    <a:lnTo>
                      <a:pt x="1506" y="486"/>
                    </a:lnTo>
                    <a:lnTo>
                      <a:pt x="1506" y="486"/>
                    </a:lnTo>
                    <a:lnTo>
                      <a:pt x="1506" y="482"/>
                    </a:lnTo>
                    <a:lnTo>
                      <a:pt x="1506" y="480"/>
                    </a:lnTo>
                    <a:lnTo>
                      <a:pt x="1502" y="476"/>
                    </a:lnTo>
                    <a:lnTo>
                      <a:pt x="1500" y="476"/>
                    </a:lnTo>
                    <a:lnTo>
                      <a:pt x="1500" y="476"/>
                    </a:lnTo>
                    <a:lnTo>
                      <a:pt x="1500" y="478"/>
                    </a:lnTo>
                    <a:lnTo>
                      <a:pt x="1498" y="478"/>
                    </a:lnTo>
                    <a:lnTo>
                      <a:pt x="1496" y="482"/>
                    </a:lnTo>
                    <a:lnTo>
                      <a:pt x="1494" y="482"/>
                    </a:lnTo>
                    <a:lnTo>
                      <a:pt x="1492" y="486"/>
                    </a:lnTo>
                    <a:lnTo>
                      <a:pt x="1494" y="486"/>
                    </a:lnTo>
                    <a:lnTo>
                      <a:pt x="1496" y="484"/>
                    </a:lnTo>
                    <a:lnTo>
                      <a:pt x="1496" y="484"/>
                    </a:lnTo>
                    <a:lnTo>
                      <a:pt x="1496" y="486"/>
                    </a:lnTo>
                    <a:lnTo>
                      <a:pt x="1496" y="490"/>
                    </a:lnTo>
                    <a:lnTo>
                      <a:pt x="1498" y="492"/>
                    </a:lnTo>
                    <a:lnTo>
                      <a:pt x="1498" y="496"/>
                    </a:lnTo>
                    <a:lnTo>
                      <a:pt x="1498" y="496"/>
                    </a:lnTo>
                    <a:lnTo>
                      <a:pt x="1498" y="498"/>
                    </a:lnTo>
                    <a:lnTo>
                      <a:pt x="1500" y="500"/>
                    </a:lnTo>
                    <a:close/>
                    <a:moveTo>
                      <a:pt x="1588" y="578"/>
                    </a:moveTo>
                    <a:lnTo>
                      <a:pt x="1590" y="580"/>
                    </a:lnTo>
                    <a:lnTo>
                      <a:pt x="1592" y="580"/>
                    </a:lnTo>
                    <a:lnTo>
                      <a:pt x="1594" y="582"/>
                    </a:lnTo>
                    <a:lnTo>
                      <a:pt x="1598" y="584"/>
                    </a:lnTo>
                    <a:lnTo>
                      <a:pt x="1600" y="584"/>
                    </a:lnTo>
                    <a:lnTo>
                      <a:pt x="1604" y="584"/>
                    </a:lnTo>
                    <a:lnTo>
                      <a:pt x="1602" y="584"/>
                    </a:lnTo>
                    <a:lnTo>
                      <a:pt x="1598" y="582"/>
                    </a:lnTo>
                    <a:lnTo>
                      <a:pt x="1596" y="580"/>
                    </a:lnTo>
                    <a:lnTo>
                      <a:pt x="1594" y="580"/>
                    </a:lnTo>
                    <a:lnTo>
                      <a:pt x="1592" y="578"/>
                    </a:lnTo>
                    <a:lnTo>
                      <a:pt x="1590" y="578"/>
                    </a:lnTo>
                    <a:lnTo>
                      <a:pt x="1588" y="578"/>
                    </a:lnTo>
                    <a:close/>
                    <a:moveTo>
                      <a:pt x="1562" y="572"/>
                    </a:moveTo>
                    <a:lnTo>
                      <a:pt x="1564" y="572"/>
                    </a:lnTo>
                    <a:lnTo>
                      <a:pt x="1566" y="572"/>
                    </a:lnTo>
                    <a:lnTo>
                      <a:pt x="1568" y="574"/>
                    </a:lnTo>
                    <a:lnTo>
                      <a:pt x="1568" y="576"/>
                    </a:lnTo>
                    <a:lnTo>
                      <a:pt x="1570" y="578"/>
                    </a:lnTo>
                    <a:lnTo>
                      <a:pt x="1572" y="578"/>
                    </a:lnTo>
                    <a:lnTo>
                      <a:pt x="1574" y="580"/>
                    </a:lnTo>
                    <a:lnTo>
                      <a:pt x="1576" y="582"/>
                    </a:lnTo>
                    <a:lnTo>
                      <a:pt x="1576" y="580"/>
                    </a:lnTo>
                    <a:lnTo>
                      <a:pt x="1578" y="584"/>
                    </a:lnTo>
                    <a:lnTo>
                      <a:pt x="1582" y="584"/>
                    </a:lnTo>
                    <a:lnTo>
                      <a:pt x="1582" y="582"/>
                    </a:lnTo>
                    <a:lnTo>
                      <a:pt x="1580" y="580"/>
                    </a:lnTo>
                    <a:lnTo>
                      <a:pt x="1578" y="578"/>
                    </a:lnTo>
                    <a:lnTo>
                      <a:pt x="1574" y="576"/>
                    </a:lnTo>
                    <a:lnTo>
                      <a:pt x="1574" y="574"/>
                    </a:lnTo>
                    <a:lnTo>
                      <a:pt x="1572" y="574"/>
                    </a:lnTo>
                    <a:lnTo>
                      <a:pt x="1570" y="570"/>
                    </a:lnTo>
                    <a:lnTo>
                      <a:pt x="1570" y="570"/>
                    </a:lnTo>
                    <a:lnTo>
                      <a:pt x="1570" y="568"/>
                    </a:lnTo>
                    <a:lnTo>
                      <a:pt x="1568" y="568"/>
                    </a:lnTo>
                    <a:lnTo>
                      <a:pt x="1566" y="568"/>
                    </a:lnTo>
                    <a:lnTo>
                      <a:pt x="1564" y="568"/>
                    </a:lnTo>
                    <a:lnTo>
                      <a:pt x="1562" y="570"/>
                    </a:lnTo>
                    <a:lnTo>
                      <a:pt x="1562" y="572"/>
                    </a:lnTo>
                    <a:close/>
                    <a:moveTo>
                      <a:pt x="1502" y="700"/>
                    </a:moveTo>
                    <a:lnTo>
                      <a:pt x="1504" y="700"/>
                    </a:lnTo>
                    <a:lnTo>
                      <a:pt x="1504" y="698"/>
                    </a:lnTo>
                    <a:lnTo>
                      <a:pt x="1504" y="696"/>
                    </a:lnTo>
                    <a:lnTo>
                      <a:pt x="1502" y="694"/>
                    </a:lnTo>
                    <a:lnTo>
                      <a:pt x="1500" y="696"/>
                    </a:lnTo>
                    <a:lnTo>
                      <a:pt x="1500" y="698"/>
                    </a:lnTo>
                    <a:lnTo>
                      <a:pt x="1502" y="700"/>
                    </a:lnTo>
                    <a:close/>
                    <a:moveTo>
                      <a:pt x="1490" y="696"/>
                    </a:moveTo>
                    <a:lnTo>
                      <a:pt x="1490" y="698"/>
                    </a:lnTo>
                    <a:lnTo>
                      <a:pt x="1490" y="698"/>
                    </a:lnTo>
                    <a:lnTo>
                      <a:pt x="1492" y="698"/>
                    </a:lnTo>
                    <a:lnTo>
                      <a:pt x="1492" y="696"/>
                    </a:lnTo>
                    <a:lnTo>
                      <a:pt x="1490" y="696"/>
                    </a:lnTo>
                    <a:lnTo>
                      <a:pt x="1490" y="696"/>
                    </a:lnTo>
                    <a:close/>
                    <a:moveTo>
                      <a:pt x="1496" y="716"/>
                    </a:moveTo>
                    <a:lnTo>
                      <a:pt x="1498" y="716"/>
                    </a:lnTo>
                    <a:lnTo>
                      <a:pt x="1498" y="714"/>
                    </a:lnTo>
                    <a:lnTo>
                      <a:pt x="1498" y="712"/>
                    </a:lnTo>
                    <a:lnTo>
                      <a:pt x="1500" y="710"/>
                    </a:lnTo>
                    <a:lnTo>
                      <a:pt x="1500" y="708"/>
                    </a:lnTo>
                    <a:lnTo>
                      <a:pt x="1500" y="706"/>
                    </a:lnTo>
                    <a:lnTo>
                      <a:pt x="1500" y="704"/>
                    </a:lnTo>
                    <a:lnTo>
                      <a:pt x="1502" y="702"/>
                    </a:lnTo>
                    <a:lnTo>
                      <a:pt x="1502" y="700"/>
                    </a:lnTo>
                    <a:lnTo>
                      <a:pt x="1498" y="696"/>
                    </a:lnTo>
                    <a:lnTo>
                      <a:pt x="1498" y="700"/>
                    </a:lnTo>
                    <a:lnTo>
                      <a:pt x="1498" y="704"/>
                    </a:lnTo>
                    <a:lnTo>
                      <a:pt x="1498" y="706"/>
                    </a:lnTo>
                    <a:lnTo>
                      <a:pt x="1496" y="706"/>
                    </a:lnTo>
                    <a:lnTo>
                      <a:pt x="1494" y="710"/>
                    </a:lnTo>
                    <a:lnTo>
                      <a:pt x="1492" y="710"/>
                    </a:lnTo>
                    <a:lnTo>
                      <a:pt x="1492" y="710"/>
                    </a:lnTo>
                    <a:lnTo>
                      <a:pt x="1494" y="712"/>
                    </a:lnTo>
                    <a:lnTo>
                      <a:pt x="1494" y="714"/>
                    </a:lnTo>
                    <a:lnTo>
                      <a:pt x="1492" y="714"/>
                    </a:lnTo>
                    <a:lnTo>
                      <a:pt x="1492" y="716"/>
                    </a:lnTo>
                    <a:lnTo>
                      <a:pt x="1496" y="716"/>
                    </a:lnTo>
                    <a:lnTo>
                      <a:pt x="1496" y="716"/>
                    </a:lnTo>
                    <a:close/>
                    <a:moveTo>
                      <a:pt x="1494" y="732"/>
                    </a:moveTo>
                    <a:lnTo>
                      <a:pt x="1494" y="730"/>
                    </a:lnTo>
                    <a:lnTo>
                      <a:pt x="1494" y="728"/>
                    </a:lnTo>
                    <a:lnTo>
                      <a:pt x="1494" y="726"/>
                    </a:lnTo>
                    <a:lnTo>
                      <a:pt x="1492" y="724"/>
                    </a:lnTo>
                    <a:lnTo>
                      <a:pt x="1492" y="728"/>
                    </a:lnTo>
                    <a:lnTo>
                      <a:pt x="1492" y="730"/>
                    </a:lnTo>
                    <a:lnTo>
                      <a:pt x="1494" y="732"/>
                    </a:lnTo>
                    <a:close/>
                    <a:moveTo>
                      <a:pt x="1494" y="736"/>
                    </a:moveTo>
                    <a:lnTo>
                      <a:pt x="1496" y="736"/>
                    </a:lnTo>
                    <a:lnTo>
                      <a:pt x="1496" y="734"/>
                    </a:lnTo>
                    <a:lnTo>
                      <a:pt x="1494" y="734"/>
                    </a:lnTo>
                    <a:lnTo>
                      <a:pt x="1492" y="734"/>
                    </a:lnTo>
                    <a:lnTo>
                      <a:pt x="1492" y="736"/>
                    </a:lnTo>
                    <a:lnTo>
                      <a:pt x="1494" y="736"/>
                    </a:lnTo>
                    <a:close/>
                    <a:moveTo>
                      <a:pt x="1490" y="740"/>
                    </a:moveTo>
                    <a:lnTo>
                      <a:pt x="1490" y="740"/>
                    </a:lnTo>
                    <a:lnTo>
                      <a:pt x="1490" y="738"/>
                    </a:lnTo>
                    <a:lnTo>
                      <a:pt x="1490" y="738"/>
                    </a:lnTo>
                    <a:lnTo>
                      <a:pt x="1488" y="740"/>
                    </a:lnTo>
                    <a:lnTo>
                      <a:pt x="1490" y="740"/>
                    </a:lnTo>
                    <a:close/>
                    <a:moveTo>
                      <a:pt x="1492" y="746"/>
                    </a:moveTo>
                    <a:lnTo>
                      <a:pt x="1492" y="744"/>
                    </a:lnTo>
                    <a:lnTo>
                      <a:pt x="1494" y="744"/>
                    </a:lnTo>
                    <a:lnTo>
                      <a:pt x="1494" y="742"/>
                    </a:lnTo>
                    <a:lnTo>
                      <a:pt x="1492" y="740"/>
                    </a:lnTo>
                    <a:lnTo>
                      <a:pt x="1492" y="742"/>
                    </a:lnTo>
                    <a:lnTo>
                      <a:pt x="1492" y="746"/>
                    </a:lnTo>
                    <a:close/>
                    <a:moveTo>
                      <a:pt x="1488" y="760"/>
                    </a:moveTo>
                    <a:lnTo>
                      <a:pt x="1490" y="760"/>
                    </a:lnTo>
                    <a:lnTo>
                      <a:pt x="1488" y="758"/>
                    </a:lnTo>
                    <a:lnTo>
                      <a:pt x="1488" y="760"/>
                    </a:lnTo>
                    <a:lnTo>
                      <a:pt x="1488" y="760"/>
                    </a:lnTo>
                    <a:close/>
                    <a:moveTo>
                      <a:pt x="1488" y="770"/>
                    </a:moveTo>
                    <a:lnTo>
                      <a:pt x="1488" y="768"/>
                    </a:lnTo>
                    <a:lnTo>
                      <a:pt x="1488" y="766"/>
                    </a:lnTo>
                    <a:lnTo>
                      <a:pt x="1486" y="768"/>
                    </a:lnTo>
                    <a:lnTo>
                      <a:pt x="1488" y="770"/>
                    </a:lnTo>
                    <a:close/>
                    <a:moveTo>
                      <a:pt x="1486" y="772"/>
                    </a:moveTo>
                    <a:lnTo>
                      <a:pt x="1488" y="772"/>
                    </a:lnTo>
                    <a:lnTo>
                      <a:pt x="1488" y="772"/>
                    </a:lnTo>
                    <a:lnTo>
                      <a:pt x="1486" y="772"/>
                    </a:lnTo>
                    <a:close/>
                    <a:moveTo>
                      <a:pt x="1486" y="776"/>
                    </a:moveTo>
                    <a:lnTo>
                      <a:pt x="1486" y="776"/>
                    </a:lnTo>
                    <a:lnTo>
                      <a:pt x="1486" y="776"/>
                    </a:lnTo>
                    <a:lnTo>
                      <a:pt x="1486" y="776"/>
                    </a:lnTo>
                    <a:lnTo>
                      <a:pt x="1486" y="774"/>
                    </a:lnTo>
                    <a:lnTo>
                      <a:pt x="1486" y="776"/>
                    </a:lnTo>
                    <a:close/>
                    <a:moveTo>
                      <a:pt x="1482" y="786"/>
                    </a:moveTo>
                    <a:lnTo>
                      <a:pt x="1484" y="784"/>
                    </a:lnTo>
                    <a:lnTo>
                      <a:pt x="1484" y="780"/>
                    </a:lnTo>
                    <a:lnTo>
                      <a:pt x="1484" y="780"/>
                    </a:lnTo>
                    <a:lnTo>
                      <a:pt x="1484" y="782"/>
                    </a:lnTo>
                    <a:lnTo>
                      <a:pt x="1482" y="786"/>
                    </a:lnTo>
                    <a:lnTo>
                      <a:pt x="1482" y="786"/>
                    </a:lnTo>
                    <a:close/>
                    <a:moveTo>
                      <a:pt x="1462" y="814"/>
                    </a:moveTo>
                    <a:lnTo>
                      <a:pt x="1464" y="814"/>
                    </a:lnTo>
                    <a:lnTo>
                      <a:pt x="1466" y="812"/>
                    </a:lnTo>
                    <a:lnTo>
                      <a:pt x="1468" y="808"/>
                    </a:lnTo>
                    <a:lnTo>
                      <a:pt x="1468" y="808"/>
                    </a:lnTo>
                    <a:lnTo>
                      <a:pt x="1468" y="806"/>
                    </a:lnTo>
                    <a:lnTo>
                      <a:pt x="1470" y="802"/>
                    </a:lnTo>
                    <a:lnTo>
                      <a:pt x="1472" y="800"/>
                    </a:lnTo>
                    <a:lnTo>
                      <a:pt x="1472" y="800"/>
                    </a:lnTo>
                    <a:lnTo>
                      <a:pt x="1468" y="800"/>
                    </a:lnTo>
                    <a:lnTo>
                      <a:pt x="1468" y="802"/>
                    </a:lnTo>
                    <a:lnTo>
                      <a:pt x="1466" y="804"/>
                    </a:lnTo>
                    <a:lnTo>
                      <a:pt x="1466" y="806"/>
                    </a:lnTo>
                    <a:lnTo>
                      <a:pt x="1464" y="806"/>
                    </a:lnTo>
                    <a:lnTo>
                      <a:pt x="1464" y="808"/>
                    </a:lnTo>
                    <a:lnTo>
                      <a:pt x="1462" y="810"/>
                    </a:lnTo>
                    <a:lnTo>
                      <a:pt x="1462" y="814"/>
                    </a:lnTo>
                    <a:close/>
                    <a:moveTo>
                      <a:pt x="1438" y="842"/>
                    </a:moveTo>
                    <a:lnTo>
                      <a:pt x="1440" y="840"/>
                    </a:lnTo>
                    <a:lnTo>
                      <a:pt x="1440" y="838"/>
                    </a:lnTo>
                    <a:lnTo>
                      <a:pt x="1442" y="836"/>
                    </a:lnTo>
                    <a:lnTo>
                      <a:pt x="1442" y="834"/>
                    </a:lnTo>
                    <a:lnTo>
                      <a:pt x="1444" y="832"/>
                    </a:lnTo>
                    <a:lnTo>
                      <a:pt x="1444" y="830"/>
                    </a:lnTo>
                    <a:lnTo>
                      <a:pt x="1444" y="830"/>
                    </a:lnTo>
                    <a:lnTo>
                      <a:pt x="1446" y="830"/>
                    </a:lnTo>
                    <a:lnTo>
                      <a:pt x="1448" y="828"/>
                    </a:lnTo>
                    <a:lnTo>
                      <a:pt x="1450" y="826"/>
                    </a:lnTo>
                    <a:lnTo>
                      <a:pt x="1452" y="822"/>
                    </a:lnTo>
                    <a:lnTo>
                      <a:pt x="1454" y="822"/>
                    </a:lnTo>
                    <a:lnTo>
                      <a:pt x="1456" y="820"/>
                    </a:lnTo>
                    <a:lnTo>
                      <a:pt x="1456" y="818"/>
                    </a:lnTo>
                    <a:lnTo>
                      <a:pt x="1456" y="816"/>
                    </a:lnTo>
                    <a:lnTo>
                      <a:pt x="1454" y="816"/>
                    </a:lnTo>
                    <a:lnTo>
                      <a:pt x="1450" y="820"/>
                    </a:lnTo>
                    <a:lnTo>
                      <a:pt x="1450" y="820"/>
                    </a:lnTo>
                    <a:lnTo>
                      <a:pt x="1450" y="820"/>
                    </a:lnTo>
                    <a:lnTo>
                      <a:pt x="1448" y="822"/>
                    </a:lnTo>
                    <a:lnTo>
                      <a:pt x="1446" y="822"/>
                    </a:lnTo>
                    <a:lnTo>
                      <a:pt x="1444" y="820"/>
                    </a:lnTo>
                    <a:lnTo>
                      <a:pt x="1444" y="820"/>
                    </a:lnTo>
                    <a:lnTo>
                      <a:pt x="1444" y="822"/>
                    </a:lnTo>
                    <a:lnTo>
                      <a:pt x="1444" y="824"/>
                    </a:lnTo>
                    <a:lnTo>
                      <a:pt x="1444" y="826"/>
                    </a:lnTo>
                    <a:lnTo>
                      <a:pt x="1442" y="828"/>
                    </a:lnTo>
                    <a:lnTo>
                      <a:pt x="1440" y="828"/>
                    </a:lnTo>
                    <a:lnTo>
                      <a:pt x="1442" y="830"/>
                    </a:lnTo>
                    <a:lnTo>
                      <a:pt x="1440" y="832"/>
                    </a:lnTo>
                    <a:lnTo>
                      <a:pt x="1438" y="832"/>
                    </a:lnTo>
                    <a:lnTo>
                      <a:pt x="1438" y="834"/>
                    </a:lnTo>
                    <a:lnTo>
                      <a:pt x="1440" y="836"/>
                    </a:lnTo>
                    <a:lnTo>
                      <a:pt x="1438" y="836"/>
                    </a:lnTo>
                    <a:lnTo>
                      <a:pt x="1438" y="838"/>
                    </a:lnTo>
                    <a:lnTo>
                      <a:pt x="1438" y="842"/>
                    </a:lnTo>
                    <a:close/>
                    <a:moveTo>
                      <a:pt x="1428" y="856"/>
                    </a:moveTo>
                    <a:lnTo>
                      <a:pt x="1428" y="854"/>
                    </a:lnTo>
                    <a:lnTo>
                      <a:pt x="1430" y="848"/>
                    </a:lnTo>
                    <a:lnTo>
                      <a:pt x="1430" y="848"/>
                    </a:lnTo>
                    <a:lnTo>
                      <a:pt x="1434" y="844"/>
                    </a:lnTo>
                    <a:lnTo>
                      <a:pt x="1434" y="842"/>
                    </a:lnTo>
                    <a:lnTo>
                      <a:pt x="1434" y="842"/>
                    </a:lnTo>
                    <a:lnTo>
                      <a:pt x="1432" y="842"/>
                    </a:lnTo>
                    <a:lnTo>
                      <a:pt x="1430" y="842"/>
                    </a:lnTo>
                    <a:lnTo>
                      <a:pt x="1430" y="840"/>
                    </a:lnTo>
                    <a:lnTo>
                      <a:pt x="1428" y="842"/>
                    </a:lnTo>
                    <a:lnTo>
                      <a:pt x="1428" y="844"/>
                    </a:lnTo>
                    <a:lnTo>
                      <a:pt x="1428" y="848"/>
                    </a:lnTo>
                    <a:lnTo>
                      <a:pt x="1426" y="850"/>
                    </a:lnTo>
                    <a:lnTo>
                      <a:pt x="1426" y="854"/>
                    </a:lnTo>
                    <a:lnTo>
                      <a:pt x="1426" y="854"/>
                    </a:lnTo>
                    <a:lnTo>
                      <a:pt x="1428" y="856"/>
                    </a:lnTo>
                    <a:close/>
                    <a:moveTo>
                      <a:pt x="26" y="660"/>
                    </a:moveTo>
                    <a:lnTo>
                      <a:pt x="26" y="662"/>
                    </a:lnTo>
                    <a:lnTo>
                      <a:pt x="28" y="664"/>
                    </a:lnTo>
                    <a:lnTo>
                      <a:pt x="28" y="662"/>
                    </a:lnTo>
                    <a:lnTo>
                      <a:pt x="26" y="660"/>
                    </a:lnTo>
                    <a:close/>
                  </a:path>
                </a:pathLst>
              </a:custGeom>
              <a:grpFill/>
              <a:ln w="6350">
                <a:solidFill>
                  <a:srgbClr val="0283AD"/>
                </a:solidFill>
                <a:round/>
                <a:headEnd/>
                <a:tailEnd/>
              </a:ln>
            </p:spPr>
            <p:txBody>
              <a:bodyPr vert="horz" wrap="square" lIns="14645" tIns="7323" rIns="14645" bIns="7323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00095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00190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00285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00381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0476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600571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700666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800761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561710"/>
                <a:endParaRPr lang="en-US" sz="1106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01" name="Phillippines">
                <a:extLst>
                  <a:ext uri="{FF2B5EF4-FFF2-40B4-BE49-F238E27FC236}">
                    <a16:creationId xmlns:a16="http://schemas.microsoft.com/office/drawing/2014/main" id="{6D4042FF-2F1E-4858-9F25-E500281801E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675884" y="3939422"/>
                <a:ext cx="237319" cy="352150"/>
              </a:xfrm>
              <a:custGeom>
                <a:avLst/>
                <a:gdLst>
                  <a:gd name="T0" fmla="*/ 48 w 124"/>
                  <a:gd name="T1" fmla="*/ 2 h 184"/>
                  <a:gd name="T2" fmla="*/ 58 w 124"/>
                  <a:gd name="T3" fmla="*/ 72 h 184"/>
                  <a:gd name="T4" fmla="*/ 76 w 124"/>
                  <a:gd name="T5" fmla="*/ 74 h 184"/>
                  <a:gd name="T6" fmla="*/ 82 w 124"/>
                  <a:gd name="T7" fmla="*/ 86 h 184"/>
                  <a:gd name="T8" fmla="*/ 86 w 124"/>
                  <a:gd name="T9" fmla="*/ 88 h 184"/>
                  <a:gd name="T10" fmla="*/ 68 w 124"/>
                  <a:gd name="T11" fmla="*/ 74 h 184"/>
                  <a:gd name="T12" fmla="*/ 54 w 124"/>
                  <a:gd name="T13" fmla="*/ 76 h 184"/>
                  <a:gd name="T14" fmla="*/ 42 w 124"/>
                  <a:gd name="T15" fmla="*/ 72 h 184"/>
                  <a:gd name="T16" fmla="*/ 36 w 124"/>
                  <a:gd name="T17" fmla="*/ 62 h 184"/>
                  <a:gd name="T18" fmla="*/ 30 w 124"/>
                  <a:gd name="T19" fmla="*/ 42 h 184"/>
                  <a:gd name="T20" fmla="*/ 38 w 124"/>
                  <a:gd name="T21" fmla="*/ 14 h 184"/>
                  <a:gd name="T22" fmla="*/ 58 w 124"/>
                  <a:gd name="T23" fmla="*/ 16 h 184"/>
                  <a:gd name="T24" fmla="*/ 58 w 124"/>
                  <a:gd name="T25" fmla="*/ 46 h 184"/>
                  <a:gd name="T26" fmla="*/ 54 w 124"/>
                  <a:gd name="T27" fmla="*/ 66 h 184"/>
                  <a:gd name="T28" fmla="*/ 60 w 124"/>
                  <a:gd name="T29" fmla="*/ 64 h 184"/>
                  <a:gd name="T30" fmla="*/ 40 w 124"/>
                  <a:gd name="T31" fmla="*/ 80 h 184"/>
                  <a:gd name="T32" fmla="*/ 54 w 124"/>
                  <a:gd name="T33" fmla="*/ 96 h 184"/>
                  <a:gd name="T34" fmla="*/ 40 w 124"/>
                  <a:gd name="T35" fmla="*/ 80 h 184"/>
                  <a:gd name="T36" fmla="*/ 58 w 124"/>
                  <a:gd name="T37" fmla="*/ 82 h 184"/>
                  <a:gd name="T38" fmla="*/ 62 w 124"/>
                  <a:gd name="T39" fmla="*/ 100 h 184"/>
                  <a:gd name="T40" fmla="*/ 70 w 124"/>
                  <a:gd name="T41" fmla="*/ 94 h 184"/>
                  <a:gd name="T42" fmla="*/ 84 w 124"/>
                  <a:gd name="T43" fmla="*/ 96 h 184"/>
                  <a:gd name="T44" fmla="*/ 84 w 124"/>
                  <a:gd name="T45" fmla="*/ 96 h 184"/>
                  <a:gd name="T46" fmla="*/ 66 w 124"/>
                  <a:gd name="T47" fmla="*/ 118 h 184"/>
                  <a:gd name="T48" fmla="*/ 64 w 124"/>
                  <a:gd name="T49" fmla="*/ 102 h 184"/>
                  <a:gd name="T50" fmla="*/ 78 w 124"/>
                  <a:gd name="T51" fmla="*/ 108 h 184"/>
                  <a:gd name="T52" fmla="*/ 68 w 124"/>
                  <a:gd name="T53" fmla="*/ 120 h 184"/>
                  <a:gd name="T54" fmla="*/ 84 w 124"/>
                  <a:gd name="T55" fmla="*/ 126 h 184"/>
                  <a:gd name="T56" fmla="*/ 82 w 124"/>
                  <a:gd name="T57" fmla="*/ 128 h 184"/>
                  <a:gd name="T58" fmla="*/ 76 w 124"/>
                  <a:gd name="T59" fmla="*/ 116 h 184"/>
                  <a:gd name="T60" fmla="*/ 76 w 124"/>
                  <a:gd name="T61" fmla="*/ 138 h 184"/>
                  <a:gd name="T62" fmla="*/ 84 w 124"/>
                  <a:gd name="T63" fmla="*/ 136 h 184"/>
                  <a:gd name="T64" fmla="*/ 92 w 124"/>
                  <a:gd name="T65" fmla="*/ 124 h 184"/>
                  <a:gd name="T66" fmla="*/ 98 w 124"/>
                  <a:gd name="T67" fmla="*/ 134 h 184"/>
                  <a:gd name="T68" fmla="*/ 108 w 124"/>
                  <a:gd name="T69" fmla="*/ 112 h 184"/>
                  <a:gd name="T70" fmla="*/ 102 w 124"/>
                  <a:gd name="T71" fmla="*/ 92 h 184"/>
                  <a:gd name="T72" fmla="*/ 96 w 124"/>
                  <a:gd name="T73" fmla="*/ 100 h 184"/>
                  <a:gd name="T74" fmla="*/ 94 w 124"/>
                  <a:gd name="T75" fmla="*/ 108 h 184"/>
                  <a:gd name="T76" fmla="*/ 100 w 124"/>
                  <a:gd name="T77" fmla="*/ 122 h 184"/>
                  <a:gd name="T78" fmla="*/ 112 w 124"/>
                  <a:gd name="T79" fmla="*/ 114 h 184"/>
                  <a:gd name="T80" fmla="*/ 110 w 124"/>
                  <a:gd name="T81" fmla="*/ 122 h 184"/>
                  <a:gd name="T82" fmla="*/ 114 w 124"/>
                  <a:gd name="T83" fmla="*/ 132 h 184"/>
                  <a:gd name="T84" fmla="*/ 64 w 124"/>
                  <a:gd name="T85" fmla="*/ 164 h 184"/>
                  <a:gd name="T86" fmla="*/ 80 w 124"/>
                  <a:gd name="T87" fmla="*/ 146 h 184"/>
                  <a:gd name="T88" fmla="*/ 98 w 124"/>
                  <a:gd name="T89" fmla="*/ 148 h 184"/>
                  <a:gd name="T90" fmla="*/ 108 w 124"/>
                  <a:gd name="T91" fmla="*/ 136 h 184"/>
                  <a:gd name="T92" fmla="*/ 120 w 124"/>
                  <a:gd name="T93" fmla="*/ 144 h 184"/>
                  <a:gd name="T94" fmla="*/ 124 w 124"/>
                  <a:gd name="T95" fmla="*/ 160 h 184"/>
                  <a:gd name="T96" fmla="*/ 118 w 124"/>
                  <a:gd name="T97" fmla="*/ 174 h 184"/>
                  <a:gd name="T98" fmla="*/ 112 w 124"/>
                  <a:gd name="T99" fmla="*/ 176 h 184"/>
                  <a:gd name="T100" fmla="*/ 100 w 124"/>
                  <a:gd name="T101" fmla="*/ 180 h 184"/>
                  <a:gd name="T102" fmla="*/ 92 w 124"/>
                  <a:gd name="T103" fmla="*/ 164 h 184"/>
                  <a:gd name="T104" fmla="*/ 84 w 124"/>
                  <a:gd name="T105" fmla="*/ 162 h 184"/>
                  <a:gd name="T106" fmla="*/ 76 w 124"/>
                  <a:gd name="T107" fmla="*/ 158 h 184"/>
                  <a:gd name="T108" fmla="*/ 70 w 124"/>
                  <a:gd name="T109" fmla="*/ 172 h 184"/>
                  <a:gd name="T110" fmla="*/ 38 w 124"/>
                  <a:gd name="T111" fmla="*/ 98 h 184"/>
                  <a:gd name="T112" fmla="*/ 34 w 124"/>
                  <a:gd name="T113" fmla="*/ 106 h 184"/>
                  <a:gd name="T114" fmla="*/ 36 w 124"/>
                  <a:gd name="T115" fmla="*/ 120 h 184"/>
                  <a:gd name="T116" fmla="*/ 22 w 124"/>
                  <a:gd name="T117" fmla="*/ 128 h 184"/>
                  <a:gd name="T118" fmla="*/ 28 w 124"/>
                  <a:gd name="T119" fmla="*/ 108 h 184"/>
                  <a:gd name="T120" fmla="*/ 18 w 124"/>
                  <a:gd name="T121" fmla="*/ 132 h 184"/>
                  <a:gd name="T122" fmla="*/ 6 w 124"/>
                  <a:gd name="T123" fmla="*/ 148 h 184"/>
                  <a:gd name="T124" fmla="*/ 4 w 124"/>
                  <a:gd name="T125" fmla="*/ 152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24" h="184">
                    <a:moveTo>
                      <a:pt x="44" y="8"/>
                    </a:moveTo>
                    <a:lnTo>
                      <a:pt x="48" y="8"/>
                    </a:lnTo>
                    <a:lnTo>
                      <a:pt x="46" y="10"/>
                    </a:lnTo>
                    <a:lnTo>
                      <a:pt x="44" y="8"/>
                    </a:lnTo>
                    <a:close/>
                    <a:moveTo>
                      <a:pt x="42" y="4"/>
                    </a:moveTo>
                    <a:lnTo>
                      <a:pt x="44" y="4"/>
                    </a:lnTo>
                    <a:lnTo>
                      <a:pt x="42" y="4"/>
                    </a:lnTo>
                    <a:lnTo>
                      <a:pt x="42" y="4"/>
                    </a:lnTo>
                    <a:close/>
                    <a:moveTo>
                      <a:pt x="48" y="0"/>
                    </a:moveTo>
                    <a:lnTo>
                      <a:pt x="46" y="2"/>
                    </a:lnTo>
                    <a:lnTo>
                      <a:pt x="48" y="2"/>
                    </a:lnTo>
                    <a:lnTo>
                      <a:pt x="48" y="0"/>
                    </a:lnTo>
                    <a:close/>
                    <a:moveTo>
                      <a:pt x="54" y="6"/>
                    </a:moveTo>
                    <a:lnTo>
                      <a:pt x="52" y="8"/>
                    </a:lnTo>
                    <a:lnTo>
                      <a:pt x="54" y="8"/>
                    </a:lnTo>
                    <a:lnTo>
                      <a:pt x="54" y="8"/>
                    </a:lnTo>
                    <a:lnTo>
                      <a:pt x="54" y="8"/>
                    </a:lnTo>
                    <a:lnTo>
                      <a:pt x="54" y="6"/>
                    </a:lnTo>
                    <a:lnTo>
                      <a:pt x="54" y="6"/>
                    </a:lnTo>
                    <a:close/>
                    <a:moveTo>
                      <a:pt x="54" y="68"/>
                    </a:moveTo>
                    <a:lnTo>
                      <a:pt x="56" y="70"/>
                    </a:lnTo>
                    <a:lnTo>
                      <a:pt x="58" y="72"/>
                    </a:lnTo>
                    <a:lnTo>
                      <a:pt x="60" y="74"/>
                    </a:lnTo>
                    <a:lnTo>
                      <a:pt x="62" y="72"/>
                    </a:lnTo>
                    <a:lnTo>
                      <a:pt x="64" y="70"/>
                    </a:lnTo>
                    <a:lnTo>
                      <a:pt x="66" y="68"/>
                    </a:lnTo>
                    <a:lnTo>
                      <a:pt x="68" y="68"/>
                    </a:lnTo>
                    <a:lnTo>
                      <a:pt x="72" y="70"/>
                    </a:lnTo>
                    <a:lnTo>
                      <a:pt x="74" y="74"/>
                    </a:lnTo>
                    <a:lnTo>
                      <a:pt x="74" y="76"/>
                    </a:lnTo>
                    <a:lnTo>
                      <a:pt x="74" y="76"/>
                    </a:lnTo>
                    <a:lnTo>
                      <a:pt x="76" y="76"/>
                    </a:lnTo>
                    <a:lnTo>
                      <a:pt x="76" y="74"/>
                    </a:lnTo>
                    <a:lnTo>
                      <a:pt x="78" y="72"/>
                    </a:lnTo>
                    <a:lnTo>
                      <a:pt x="78" y="74"/>
                    </a:lnTo>
                    <a:lnTo>
                      <a:pt x="82" y="74"/>
                    </a:lnTo>
                    <a:lnTo>
                      <a:pt x="84" y="76"/>
                    </a:lnTo>
                    <a:lnTo>
                      <a:pt x="84" y="78"/>
                    </a:lnTo>
                    <a:lnTo>
                      <a:pt x="82" y="78"/>
                    </a:lnTo>
                    <a:lnTo>
                      <a:pt x="82" y="78"/>
                    </a:lnTo>
                    <a:lnTo>
                      <a:pt x="80" y="78"/>
                    </a:lnTo>
                    <a:lnTo>
                      <a:pt x="80" y="80"/>
                    </a:lnTo>
                    <a:lnTo>
                      <a:pt x="82" y="84"/>
                    </a:lnTo>
                    <a:lnTo>
                      <a:pt x="82" y="86"/>
                    </a:lnTo>
                    <a:lnTo>
                      <a:pt x="84" y="86"/>
                    </a:lnTo>
                    <a:lnTo>
                      <a:pt x="86" y="88"/>
                    </a:lnTo>
                    <a:lnTo>
                      <a:pt x="88" y="88"/>
                    </a:lnTo>
                    <a:lnTo>
                      <a:pt x="90" y="88"/>
                    </a:lnTo>
                    <a:lnTo>
                      <a:pt x="88" y="90"/>
                    </a:lnTo>
                    <a:lnTo>
                      <a:pt x="88" y="90"/>
                    </a:lnTo>
                    <a:lnTo>
                      <a:pt x="88" y="94"/>
                    </a:lnTo>
                    <a:lnTo>
                      <a:pt x="86" y="94"/>
                    </a:lnTo>
                    <a:lnTo>
                      <a:pt x="84" y="92"/>
                    </a:lnTo>
                    <a:lnTo>
                      <a:pt x="86" y="90"/>
                    </a:lnTo>
                    <a:lnTo>
                      <a:pt x="86" y="88"/>
                    </a:lnTo>
                    <a:lnTo>
                      <a:pt x="84" y="88"/>
                    </a:lnTo>
                    <a:lnTo>
                      <a:pt x="84" y="88"/>
                    </a:lnTo>
                    <a:lnTo>
                      <a:pt x="82" y="90"/>
                    </a:lnTo>
                    <a:lnTo>
                      <a:pt x="78" y="86"/>
                    </a:lnTo>
                    <a:lnTo>
                      <a:pt x="78" y="86"/>
                    </a:lnTo>
                    <a:lnTo>
                      <a:pt x="78" y="84"/>
                    </a:lnTo>
                    <a:lnTo>
                      <a:pt x="76" y="80"/>
                    </a:lnTo>
                    <a:lnTo>
                      <a:pt x="72" y="80"/>
                    </a:lnTo>
                    <a:lnTo>
                      <a:pt x="70" y="76"/>
                    </a:lnTo>
                    <a:lnTo>
                      <a:pt x="70" y="76"/>
                    </a:lnTo>
                    <a:lnTo>
                      <a:pt x="68" y="74"/>
                    </a:lnTo>
                    <a:lnTo>
                      <a:pt x="66" y="74"/>
                    </a:lnTo>
                    <a:lnTo>
                      <a:pt x="66" y="76"/>
                    </a:lnTo>
                    <a:lnTo>
                      <a:pt x="70" y="80"/>
                    </a:lnTo>
                    <a:lnTo>
                      <a:pt x="70" y="84"/>
                    </a:lnTo>
                    <a:lnTo>
                      <a:pt x="70" y="84"/>
                    </a:lnTo>
                    <a:lnTo>
                      <a:pt x="66" y="80"/>
                    </a:lnTo>
                    <a:lnTo>
                      <a:pt x="64" y="78"/>
                    </a:lnTo>
                    <a:lnTo>
                      <a:pt x="62" y="76"/>
                    </a:lnTo>
                    <a:lnTo>
                      <a:pt x="58" y="74"/>
                    </a:lnTo>
                    <a:lnTo>
                      <a:pt x="56" y="74"/>
                    </a:lnTo>
                    <a:lnTo>
                      <a:pt x="54" y="76"/>
                    </a:lnTo>
                    <a:lnTo>
                      <a:pt x="54" y="78"/>
                    </a:lnTo>
                    <a:lnTo>
                      <a:pt x="52" y="80"/>
                    </a:lnTo>
                    <a:lnTo>
                      <a:pt x="50" y="76"/>
                    </a:lnTo>
                    <a:lnTo>
                      <a:pt x="48" y="78"/>
                    </a:lnTo>
                    <a:lnTo>
                      <a:pt x="46" y="78"/>
                    </a:lnTo>
                    <a:lnTo>
                      <a:pt x="46" y="76"/>
                    </a:lnTo>
                    <a:lnTo>
                      <a:pt x="46" y="74"/>
                    </a:lnTo>
                    <a:lnTo>
                      <a:pt x="44" y="74"/>
                    </a:lnTo>
                    <a:lnTo>
                      <a:pt x="44" y="78"/>
                    </a:lnTo>
                    <a:lnTo>
                      <a:pt x="42" y="74"/>
                    </a:lnTo>
                    <a:lnTo>
                      <a:pt x="42" y="72"/>
                    </a:lnTo>
                    <a:lnTo>
                      <a:pt x="42" y="70"/>
                    </a:lnTo>
                    <a:lnTo>
                      <a:pt x="44" y="68"/>
                    </a:lnTo>
                    <a:lnTo>
                      <a:pt x="46" y="66"/>
                    </a:lnTo>
                    <a:lnTo>
                      <a:pt x="44" y="64"/>
                    </a:lnTo>
                    <a:lnTo>
                      <a:pt x="42" y="64"/>
                    </a:lnTo>
                    <a:lnTo>
                      <a:pt x="42" y="64"/>
                    </a:lnTo>
                    <a:lnTo>
                      <a:pt x="42" y="66"/>
                    </a:lnTo>
                    <a:lnTo>
                      <a:pt x="42" y="68"/>
                    </a:lnTo>
                    <a:lnTo>
                      <a:pt x="40" y="68"/>
                    </a:lnTo>
                    <a:lnTo>
                      <a:pt x="36" y="66"/>
                    </a:lnTo>
                    <a:lnTo>
                      <a:pt x="36" y="62"/>
                    </a:lnTo>
                    <a:lnTo>
                      <a:pt x="36" y="62"/>
                    </a:lnTo>
                    <a:lnTo>
                      <a:pt x="36" y="62"/>
                    </a:lnTo>
                    <a:lnTo>
                      <a:pt x="34" y="62"/>
                    </a:lnTo>
                    <a:lnTo>
                      <a:pt x="34" y="58"/>
                    </a:lnTo>
                    <a:lnTo>
                      <a:pt x="32" y="54"/>
                    </a:lnTo>
                    <a:lnTo>
                      <a:pt x="32" y="50"/>
                    </a:lnTo>
                    <a:lnTo>
                      <a:pt x="32" y="48"/>
                    </a:lnTo>
                    <a:lnTo>
                      <a:pt x="32" y="48"/>
                    </a:lnTo>
                    <a:lnTo>
                      <a:pt x="30" y="48"/>
                    </a:lnTo>
                    <a:lnTo>
                      <a:pt x="30" y="46"/>
                    </a:lnTo>
                    <a:lnTo>
                      <a:pt x="30" y="42"/>
                    </a:lnTo>
                    <a:lnTo>
                      <a:pt x="32" y="44"/>
                    </a:lnTo>
                    <a:lnTo>
                      <a:pt x="34" y="44"/>
                    </a:lnTo>
                    <a:lnTo>
                      <a:pt x="36" y="44"/>
                    </a:lnTo>
                    <a:lnTo>
                      <a:pt x="36" y="42"/>
                    </a:lnTo>
                    <a:lnTo>
                      <a:pt x="34" y="38"/>
                    </a:lnTo>
                    <a:lnTo>
                      <a:pt x="34" y="36"/>
                    </a:lnTo>
                    <a:lnTo>
                      <a:pt x="36" y="30"/>
                    </a:lnTo>
                    <a:lnTo>
                      <a:pt x="36" y="24"/>
                    </a:lnTo>
                    <a:lnTo>
                      <a:pt x="36" y="20"/>
                    </a:lnTo>
                    <a:lnTo>
                      <a:pt x="38" y="16"/>
                    </a:lnTo>
                    <a:lnTo>
                      <a:pt x="38" y="14"/>
                    </a:lnTo>
                    <a:lnTo>
                      <a:pt x="42" y="12"/>
                    </a:lnTo>
                    <a:lnTo>
                      <a:pt x="46" y="12"/>
                    </a:lnTo>
                    <a:lnTo>
                      <a:pt x="48" y="16"/>
                    </a:lnTo>
                    <a:lnTo>
                      <a:pt x="50" y="16"/>
                    </a:lnTo>
                    <a:lnTo>
                      <a:pt x="50" y="16"/>
                    </a:lnTo>
                    <a:lnTo>
                      <a:pt x="54" y="16"/>
                    </a:lnTo>
                    <a:lnTo>
                      <a:pt x="56" y="14"/>
                    </a:lnTo>
                    <a:lnTo>
                      <a:pt x="56" y="12"/>
                    </a:lnTo>
                    <a:lnTo>
                      <a:pt x="58" y="12"/>
                    </a:lnTo>
                    <a:lnTo>
                      <a:pt x="58" y="14"/>
                    </a:lnTo>
                    <a:lnTo>
                      <a:pt x="58" y="16"/>
                    </a:lnTo>
                    <a:lnTo>
                      <a:pt x="58" y="18"/>
                    </a:lnTo>
                    <a:lnTo>
                      <a:pt x="56" y="22"/>
                    </a:lnTo>
                    <a:lnTo>
                      <a:pt x="60" y="26"/>
                    </a:lnTo>
                    <a:lnTo>
                      <a:pt x="60" y="26"/>
                    </a:lnTo>
                    <a:lnTo>
                      <a:pt x="62" y="30"/>
                    </a:lnTo>
                    <a:lnTo>
                      <a:pt x="62" y="32"/>
                    </a:lnTo>
                    <a:lnTo>
                      <a:pt x="62" y="38"/>
                    </a:lnTo>
                    <a:lnTo>
                      <a:pt x="60" y="40"/>
                    </a:lnTo>
                    <a:lnTo>
                      <a:pt x="60" y="44"/>
                    </a:lnTo>
                    <a:lnTo>
                      <a:pt x="58" y="46"/>
                    </a:lnTo>
                    <a:lnTo>
                      <a:pt x="58" y="46"/>
                    </a:lnTo>
                    <a:lnTo>
                      <a:pt x="60" y="44"/>
                    </a:lnTo>
                    <a:lnTo>
                      <a:pt x="58" y="46"/>
                    </a:lnTo>
                    <a:lnTo>
                      <a:pt x="54" y="48"/>
                    </a:lnTo>
                    <a:lnTo>
                      <a:pt x="52" y="50"/>
                    </a:lnTo>
                    <a:lnTo>
                      <a:pt x="54" y="54"/>
                    </a:lnTo>
                    <a:lnTo>
                      <a:pt x="52" y="56"/>
                    </a:lnTo>
                    <a:lnTo>
                      <a:pt x="52" y="58"/>
                    </a:lnTo>
                    <a:lnTo>
                      <a:pt x="52" y="60"/>
                    </a:lnTo>
                    <a:lnTo>
                      <a:pt x="54" y="62"/>
                    </a:lnTo>
                    <a:lnTo>
                      <a:pt x="56" y="64"/>
                    </a:lnTo>
                    <a:lnTo>
                      <a:pt x="54" y="66"/>
                    </a:lnTo>
                    <a:lnTo>
                      <a:pt x="54" y="68"/>
                    </a:lnTo>
                    <a:close/>
                    <a:moveTo>
                      <a:pt x="60" y="70"/>
                    </a:moveTo>
                    <a:lnTo>
                      <a:pt x="60" y="72"/>
                    </a:lnTo>
                    <a:lnTo>
                      <a:pt x="62" y="72"/>
                    </a:lnTo>
                    <a:lnTo>
                      <a:pt x="62" y="70"/>
                    </a:lnTo>
                    <a:lnTo>
                      <a:pt x="60" y="70"/>
                    </a:lnTo>
                    <a:close/>
                    <a:moveTo>
                      <a:pt x="56" y="60"/>
                    </a:moveTo>
                    <a:lnTo>
                      <a:pt x="58" y="64"/>
                    </a:lnTo>
                    <a:lnTo>
                      <a:pt x="58" y="64"/>
                    </a:lnTo>
                    <a:lnTo>
                      <a:pt x="58" y="66"/>
                    </a:lnTo>
                    <a:lnTo>
                      <a:pt x="60" y="64"/>
                    </a:lnTo>
                    <a:lnTo>
                      <a:pt x="60" y="60"/>
                    </a:lnTo>
                    <a:lnTo>
                      <a:pt x="62" y="60"/>
                    </a:lnTo>
                    <a:lnTo>
                      <a:pt x="60" y="58"/>
                    </a:lnTo>
                    <a:lnTo>
                      <a:pt x="56" y="60"/>
                    </a:lnTo>
                    <a:close/>
                    <a:moveTo>
                      <a:pt x="36" y="76"/>
                    </a:moveTo>
                    <a:lnTo>
                      <a:pt x="36" y="78"/>
                    </a:lnTo>
                    <a:lnTo>
                      <a:pt x="38" y="78"/>
                    </a:lnTo>
                    <a:lnTo>
                      <a:pt x="40" y="78"/>
                    </a:lnTo>
                    <a:lnTo>
                      <a:pt x="36" y="76"/>
                    </a:lnTo>
                    <a:lnTo>
                      <a:pt x="36" y="76"/>
                    </a:lnTo>
                    <a:close/>
                    <a:moveTo>
                      <a:pt x="40" y="80"/>
                    </a:moveTo>
                    <a:lnTo>
                      <a:pt x="40" y="82"/>
                    </a:lnTo>
                    <a:lnTo>
                      <a:pt x="42" y="82"/>
                    </a:lnTo>
                    <a:lnTo>
                      <a:pt x="42" y="84"/>
                    </a:lnTo>
                    <a:lnTo>
                      <a:pt x="44" y="86"/>
                    </a:lnTo>
                    <a:lnTo>
                      <a:pt x="46" y="88"/>
                    </a:lnTo>
                    <a:lnTo>
                      <a:pt x="46" y="92"/>
                    </a:lnTo>
                    <a:lnTo>
                      <a:pt x="48" y="92"/>
                    </a:lnTo>
                    <a:lnTo>
                      <a:pt x="48" y="94"/>
                    </a:lnTo>
                    <a:lnTo>
                      <a:pt x="50" y="98"/>
                    </a:lnTo>
                    <a:lnTo>
                      <a:pt x="52" y="98"/>
                    </a:lnTo>
                    <a:lnTo>
                      <a:pt x="54" y="96"/>
                    </a:lnTo>
                    <a:lnTo>
                      <a:pt x="54" y="94"/>
                    </a:lnTo>
                    <a:lnTo>
                      <a:pt x="56" y="94"/>
                    </a:lnTo>
                    <a:lnTo>
                      <a:pt x="56" y="92"/>
                    </a:lnTo>
                    <a:lnTo>
                      <a:pt x="54" y="90"/>
                    </a:lnTo>
                    <a:lnTo>
                      <a:pt x="56" y="88"/>
                    </a:lnTo>
                    <a:lnTo>
                      <a:pt x="56" y="86"/>
                    </a:lnTo>
                    <a:lnTo>
                      <a:pt x="52" y="84"/>
                    </a:lnTo>
                    <a:lnTo>
                      <a:pt x="48" y="80"/>
                    </a:lnTo>
                    <a:lnTo>
                      <a:pt x="44" y="80"/>
                    </a:lnTo>
                    <a:lnTo>
                      <a:pt x="42" y="80"/>
                    </a:lnTo>
                    <a:lnTo>
                      <a:pt x="40" y="80"/>
                    </a:lnTo>
                    <a:close/>
                    <a:moveTo>
                      <a:pt x="88" y="72"/>
                    </a:moveTo>
                    <a:lnTo>
                      <a:pt x="88" y="74"/>
                    </a:lnTo>
                    <a:lnTo>
                      <a:pt x="88" y="76"/>
                    </a:lnTo>
                    <a:lnTo>
                      <a:pt x="86" y="78"/>
                    </a:lnTo>
                    <a:lnTo>
                      <a:pt x="86" y="78"/>
                    </a:lnTo>
                    <a:lnTo>
                      <a:pt x="88" y="80"/>
                    </a:lnTo>
                    <a:lnTo>
                      <a:pt x="90" y="80"/>
                    </a:lnTo>
                    <a:lnTo>
                      <a:pt x="92" y="76"/>
                    </a:lnTo>
                    <a:lnTo>
                      <a:pt x="90" y="74"/>
                    </a:lnTo>
                    <a:lnTo>
                      <a:pt x="88" y="72"/>
                    </a:lnTo>
                    <a:close/>
                    <a:moveTo>
                      <a:pt x="58" y="82"/>
                    </a:moveTo>
                    <a:lnTo>
                      <a:pt x="62" y="84"/>
                    </a:lnTo>
                    <a:lnTo>
                      <a:pt x="62" y="82"/>
                    </a:lnTo>
                    <a:lnTo>
                      <a:pt x="64" y="82"/>
                    </a:lnTo>
                    <a:lnTo>
                      <a:pt x="62" y="80"/>
                    </a:lnTo>
                    <a:lnTo>
                      <a:pt x="60" y="78"/>
                    </a:lnTo>
                    <a:lnTo>
                      <a:pt x="58" y="80"/>
                    </a:lnTo>
                    <a:lnTo>
                      <a:pt x="58" y="82"/>
                    </a:lnTo>
                    <a:close/>
                    <a:moveTo>
                      <a:pt x="64" y="92"/>
                    </a:moveTo>
                    <a:lnTo>
                      <a:pt x="62" y="94"/>
                    </a:lnTo>
                    <a:lnTo>
                      <a:pt x="60" y="96"/>
                    </a:lnTo>
                    <a:lnTo>
                      <a:pt x="62" y="100"/>
                    </a:lnTo>
                    <a:lnTo>
                      <a:pt x="64" y="98"/>
                    </a:lnTo>
                    <a:lnTo>
                      <a:pt x="64" y="96"/>
                    </a:lnTo>
                    <a:lnTo>
                      <a:pt x="64" y="94"/>
                    </a:lnTo>
                    <a:lnTo>
                      <a:pt x="64" y="90"/>
                    </a:lnTo>
                    <a:lnTo>
                      <a:pt x="64" y="92"/>
                    </a:lnTo>
                    <a:close/>
                    <a:moveTo>
                      <a:pt x="70" y="94"/>
                    </a:moveTo>
                    <a:lnTo>
                      <a:pt x="68" y="94"/>
                    </a:lnTo>
                    <a:lnTo>
                      <a:pt x="68" y="96"/>
                    </a:lnTo>
                    <a:lnTo>
                      <a:pt x="70" y="96"/>
                    </a:lnTo>
                    <a:lnTo>
                      <a:pt x="70" y="94"/>
                    </a:lnTo>
                    <a:lnTo>
                      <a:pt x="70" y="94"/>
                    </a:lnTo>
                    <a:close/>
                    <a:moveTo>
                      <a:pt x="78" y="88"/>
                    </a:moveTo>
                    <a:lnTo>
                      <a:pt x="74" y="86"/>
                    </a:lnTo>
                    <a:lnTo>
                      <a:pt x="74" y="86"/>
                    </a:lnTo>
                    <a:lnTo>
                      <a:pt x="74" y="86"/>
                    </a:lnTo>
                    <a:lnTo>
                      <a:pt x="76" y="90"/>
                    </a:lnTo>
                    <a:lnTo>
                      <a:pt x="78" y="88"/>
                    </a:lnTo>
                    <a:lnTo>
                      <a:pt x="78" y="88"/>
                    </a:lnTo>
                    <a:close/>
                    <a:moveTo>
                      <a:pt x="82" y="92"/>
                    </a:moveTo>
                    <a:lnTo>
                      <a:pt x="82" y="94"/>
                    </a:lnTo>
                    <a:lnTo>
                      <a:pt x="84" y="96"/>
                    </a:lnTo>
                    <a:lnTo>
                      <a:pt x="84" y="96"/>
                    </a:lnTo>
                    <a:lnTo>
                      <a:pt x="84" y="92"/>
                    </a:lnTo>
                    <a:lnTo>
                      <a:pt x="82" y="92"/>
                    </a:lnTo>
                    <a:close/>
                    <a:moveTo>
                      <a:pt x="78" y="102"/>
                    </a:moveTo>
                    <a:lnTo>
                      <a:pt x="80" y="98"/>
                    </a:lnTo>
                    <a:lnTo>
                      <a:pt x="82" y="98"/>
                    </a:lnTo>
                    <a:lnTo>
                      <a:pt x="84" y="102"/>
                    </a:lnTo>
                    <a:lnTo>
                      <a:pt x="86" y="102"/>
                    </a:lnTo>
                    <a:lnTo>
                      <a:pt x="88" y="102"/>
                    </a:lnTo>
                    <a:lnTo>
                      <a:pt x="88" y="100"/>
                    </a:lnTo>
                    <a:lnTo>
                      <a:pt x="88" y="98"/>
                    </a:lnTo>
                    <a:lnTo>
                      <a:pt x="84" y="96"/>
                    </a:lnTo>
                    <a:lnTo>
                      <a:pt x="82" y="96"/>
                    </a:lnTo>
                    <a:lnTo>
                      <a:pt x="80" y="94"/>
                    </a:lnTo>
                    <a:lnTo>
                      <a:pt x="78" y="94"/>
                    </a:lnTo>
                    <a:lnTo>
                      <a:pt x="78" y="94"/>
                    </a:lnTo>
                    <a:lnTo>
                      <a:pt x="78" y="92"/>
                    </a:lnTo>
                    <a:lnTo>
                      <a:pt x="78" y="96"/>
                    </a:lnTo>
                    <a:lnTo>
                      <a:pt x="78" y="98"/>
                    </a:lnTo>
                    <a:lnTo>
                      <a:pt x="78" y="98"/>
                    </a:lnTo>
                    <a:lnTo>
                      <a:pt x="78" y="100"/>
                    </a:lnTo>
                    <a:lnTo>
                      <a:pt x="78" y="102"/>
                    </a:lnTo>
                    <a:close/>
                    <a:moveTo>
                      <a:pt x="66" y="118"/>
                    </a:moveTo>
                    <a:lnTo>
                      <a:pt x="64" y="120"/>
                    </a:lnTo>
                    <a:lnTo>
                      <a:pt x="64" y="120"/>
                    </a:lnTo>
                    <a:lnTo>
                      <a:pt x="62" y="116"/>
                    </a:lnTo>
                    <a:lnTo>
                      <a:pt x="64" y="114"/>
                    </a:lnTo>
                    <a:lnTo>
                      <a:pt x="64" y="108"/>
                    </a:lnTo>
                    <a:lnTo>
                      <a:pt x="64" y="108"/>
                    </a:lnTo>
                    <a:lnTo>
                      <a:pt x="64" y="104"/>
                    </a:lnTo>
                    <a:lnTo>
                      <a:pt x="62" y="104"/>
                    </a:lnTo>
                    <a:lnTo>
                      <a:pt x="60" y="104"/>
                    </a:lnTo>
                    <a:lnTo>
                      <a:pt x="60" y="102"/>
                    </a:lnTo>
                    <a:lnTo>
                      <a:pt x="64" y="102"/>
                    </a:lnTo>
                    <a:lnTo>
                      <a:pt x="66" y="104"/>
                    </a:lnTo>
                    <a:lnTo>
                      <a:pt x="68" y="104"/>
                    </a:lnTo>
                    <a:lnTo>
                      <a:pt x="66" y="106"/>
                    </a:lnTo>
                    <a:lnTo>
                      <a:pt x="68" y="106"/>
                    </a:lnTo>
                    <a:lnTo>
                      <a:pt x="70" y="106"/>
                    </a:lnTo>
                    <a:lnTo>
                      <a:pt x="72" y="106"/>
                    </a:lnTo>
                    <a:lnTo>
                      <a:pt x="74" y="108"/>
                    </a:lnTo>
                    <a:lnTo>
                      <a:pt x="76" y="106"/>
                    </a:lnTo>
                    <a:lnTo>
                      <a:pt x="78" y="104"/>
                    </a:lnTo>
                    <a:lnTo>
                      <a:pt x="78" y="106"/>
                    </a:lnTo>
                    <a:lnTo>
                      <a:pt x="78" y="108"/>
                    </a:lnTo>
                    <a:lnTo>
                      <a:pt x="76" y="110"/>
                    </a:lnTo>
                    <a:lnTo>
                      <a:pt x="76" y="112"/>
                    </a:lnTo>
                    <a:lnTo>
                      <a:pt x="72" y="116"/>
                    </a:lnTo>
                    <a:lnTo>
                      <a:pt x="72" y="116"/>
                    </a:lnTo>
                    <a:lnTo>
                      <a:pt x="70" y="116"/>
                    </a:lnTo>
                    <a:lnTo>
                      <a:pt x="70" y="118"/>
                    </a:lnTo>
                    <a:lnTo>
                      <a:pt x="68" y="118"/>
                    </a:lnTo>
                    <a:lnTo>
                      <a:pt x="66" y="118"/>
                    </a:lnTo>
                    <a:close/>
                    <a:moveTo>
                      <a:pt x="72" y="118"/>
                    </a:moveTo>
                    <a:lnTo>
                      <a:pt x="70" y="118"/>
                    </a:lnTo>
                    <a:lnTo>
                      <a:pt x="68" y="120"/>
                    </a:lnTo>
                    <a:lnTo>
                      <a:pt x="70" y="122"/>
                    </a:lnTo>
                    <a:lnTo>
                      <a:pt x="72" y="120"/>
                    </a:lnTo>
                    <a:lnTo>
                      <a:pt x="72" y="118"/>
                    </a:lnTo>
                    <a:lnTo>
                      <a:pt x="72" y="118"/>
                    </a:lnTo>
                    <a:close/>
                    <a:moveTo>
                      <a:pt x="92" y="116"/>
                    </a:moveTo>
                    <a:lnTo>
                      <a:pt x="92" y="120"/>
                    </a:lnTo>
                    <a:lnTo>
                      <a:pt x="92" y="118"/>
                    </a:lnTo>
                    <a:lnTo>
                      <a:pt x="92" y="116"/>
                    </a:lnTo>
                    <a:close/>
                    <a:moveTo>
                      <a:pt x="82" y="134"/>
                    </a:moveTo>
                    <a:lnTo>
                      <a:pt x="84" y="130"/>
                    </a:lnTo>
                    <a:lnTo>
                      <a:pt x="84" y="126"/>
                    </a:lnTo>
                    <a:lnTo>
                      <a:pt x="88" y="122"/>
                    </a:lnTo>
                    <a:lnTo>
                      <a:pt x="88" y="120"/>
                    </a:lnTo>
                    <a:lnTo>
                      <a:pt x="88" y="118"/>
                    </a:lnTo>
                    <a:lnTo>
                      <a:pt x="88" y="116"/>
                    </a:lnTo>
                    <a:lnTo>
                      <a:pt x="88" y="112"/>
                    </a:lnTo>
                    <a:lnTo>
                      <a:pt x="88" y="112"/>
                    </a:lnTo>
                    <a:lnTo>
                      <a:pt x="86" y="116"/>
                    </a:lnTo>
                    <a:lnTo>
                      <a:pt x="84" y="120"/>
                    </a:lnTo>
                    <a:lnTo>
                      <a:pt x="84" y="122"/>
                    </a:lnTo>
                    <a:lnTo>
                      <a:pt x="84" y="126"/>
                    </a:lnTo>
                    <a:lnTo>
                      <a:pt x="82" y="128"/>
                    </a:lnTo>
                    <a:lnTo>
                      <a:pt x="80" y="130"/>
                    </a:lnTo>
                    <a:lnTo>
                      <a:pt x="82" y="134"/>
                    </a:lnTo>
                    <a:close/>
                    <a:moveTo>
                      <a:pt x="78" y="132"/>
                    </a:moveTo>
                    <a:lnTo>
                      <a:pt x="78" y="128"/>
                    </a:lnTo>
                    <a:lnTo>
                      <a:pt x="80" y="120"/>
                    </a:lnTo>
                    <a:lnTo>
                      <a:pt x="82" y="118"/>
                    </a:lnTo>
                    <a:lnTo>
                      <a:pt x="82" y="116"/>
                    </a:lnTo>
                    <a:lnTo>
                      <a:pt x="80" y="114"/>
                    </a:lnTo>
                    <a:lnTo>
                      <a:pt x="80" y="116"/>
                    </a:lnTo>
                    <a:lnTo>
                      <a:pt x="78" y="114"/>
                    </a:lnTo>
                    <a:lnTo>
                      <a:pt x="76" y="116"/>
                    </a:lnTo>
                    <a:lnTo>
                      <a:pt x="76" y="118"/>
                    </a:lnTo>
                    <a:lnTo>
                      <a:pt x="74" y="120"/>
                    </a:lnTo>
                    <a:lnTo>
                      <a:pt x="74" y="124"/>
                    </a:lnTo>
                    <a:lnTo>
                      <a:pt x="74" y="126"/>
                    </a:lnTo>
                    <a:lnTo>
                      <a:pt x="70" y="128"/>
                    </a:lnTo>
                    <a:lnTo>
                      <a:pt x="68" y="130"/>
                    </a:lnTo>
                    <a:lnTo>
                      <a:pt x="70" y="132"/>
                    </a:lnTo>
                    <a:lnTo>
                      <a:pt x="70" y="132"/>
                    </a:lnTo>
                    <a:lnTo>
                      <a:pt x="74" y="134"/>
                    </a:lnTo>
                    <a:lnTo>
                      <a:pt x="76" y="136"/>
                    </a:lnTo>
                    <a:lnTo>
                      <a:pt x="76" y="138"/>
                    </a:lnTo>
                    <a:lnTo>
                      <a:pt x="78" y="138"/>
                    </a:lnTo>
                    <a:lnTo>
                      <a:pt x="80" y="138"/>
                    </a:lnTo>
                    <a:lnTo>
                      <a:pt x="80" y="136"/>
                    </a:lnTo>
                    <a:lnTo>
                      <a:pt x="78" y="132"/>
                    </a:lnTo>
                    <a:close/>
                    <a:moveTo>
                      <a:pt x="84" y="136"/>
                    </a:moveTo>
                    <a:lnTo>
                      <a:pt x="86" y="136"/>
                    </a:lnTo>
                    <a:lnTo>
                      <a:pt x="86" y="138"/>
                    </a:lnTo>
                    <a:lnTo>
                      <a:pt x="84" y="138"/>
                    </a:lnTo>
                    <a:lnTo>
                      <a:pt x="82" y="138"/>
                    </a:lnTo>
                    <a:lnTo>
                      <a:pt x="84" y="136"/>
                    </a:lnTo>
                    <a:lnTo>
                      <a:pt x="84" y="136"/>
                    </a:lnTo>
                    <a:close/>
                    <a:moveTo>
                      <a:pt x="92" y="124"/>
                    </a:moveTo>
                    <a:lnTo>
                      <a:pt x="94" y="124"/>
                    </a:lnTo>
                    <a:lnTo>
                      <a:pt x="96" y="126"/>
                    </a:lnTo>
                    <a:lnTo>
                      <a:pt x="96" y="128"/>
                    </a:lnTo>
                    <a:lnTo>
                      <a:pt x="94" y="130"/>
                    </a:lnTo>
                    <a:lnTo>
                      <a:pt x="92" y="132"/>
                    </a:lnTo>
                    <a:lnTo>
                      <a:pt x="88" y="132"/>
                    </a:lnTo>
                    <a:lnTo>
                      <a:pt x="88" y="130"/>
                    </a:lnTo>
                    <a:lnTo>
                      <a:pt x="86" y="130"/>
                    </a:lnTo>
                    <a:lnTo>
                      <a:pt x="88" y="128"/>
                    </a:lnTo>
                    <a:lnTo>
                      <a:pt x="92" y="124"/>
                    </a:lnTo>
                    <a:close/>
                    <a:moveTo>
                      <a:pt x="104" y="124"/>
                    </a:moveTo>
                    <a:lnTo>
                      <a:pt x="106" y="128"/>
                    </a:lnTo>
                    <a:lnTo>
                      <a:pt x="106" y="130"/>
                    </a:lnTo>
                    <a:lnTo>
                      <a:pt x="104" y="128"/>
                    </a:lnTo>
                    <a:lnTo>
                      <a:pt x="104" y="124"/>
                    </a:lnTo>
                    <a:close/>
                    <a:moveTo>
                      <a:pt x="98" y="134"/>
                    </a:moveTo>
                    <a:lnTo>
                      <a:pt x="98" y="136"/>
                    </a:lnTo>
                    <a:lnTo>
                      <a:pt x="98" y="138"/>
                    </a:lnTo>
                    <a:lnTo>
                      <a:pt x="98" y="138"/>
                    </a:lnTo>
                    <a:lnTo>
                      <a:pt x="96" y="136"/>
                    </a:lnTo>
                    <a:lnTo>
                      <a:pt x="98" y="134"/>
                    </a:lnTo>
                    <a:close/>
                    <a:moveTo>
                      <a:pt x="96" y="106"/>
                    </a:moveTo>
                    <a:lnTo>
                      <a:pt x="94" y="108"/>
                    </a:lnTo>
                    <a:lnTo>
                      <a:pt x="92" y="108"/>
                    </a:lnTo>
                    <a:lnTo>
                      <a:pt x="92" y="106"/>
                    </a:lnTo>
                    <a:lnTo>
                      <a:pt x="92" y="106"/>
                    </a:lnTo>
                    <a:lnTo>
                      <a:pt x="96" y="106"/>
                    </a:lnTo>
                    <a:close/>
                    <a:moveTo>
                      <a:pt x="100" y="108"/>
                    </a:moveTo>
                    <a:lnTo>
                      <a:pt x="102" y="110"/>
                    </a:lnTo>
                    <a:lnTo>
                      <a:pt x="104" y="112"/>
                    </a:lnTo>
                    <a:lnTo>
                      <a:pt x="106" y="112"/>
                    </a:lnTo>
                    <a:lnTo>
                      <a:pt x="108" y="112"/>
                    </a:lnTo>
                    <a:lnTo>
                      <a:pt x="108" y="112"/>
                    </a:lnTo>
                    <a:lnTo>
                      <a:pt x="110" y="112"/>
                    </a:lnTo>
                    <a:lnTo>
                      <a:pt x="108" y="110"/>
                    </a:lnTo>
                    <a:lnTo>
                      <a:pt x="108" y="108"/>
                    </a:lnTo>
                    <a:lnTo>
                      <a:pt x="106" y="108"/>
                    </a:lnTo>
                    <a:lnTo>
                      <a:pt x="106" y="104"/>
                    </a:lnTo>
                    <a:lnTo>
                      <a:pt x="106" y="100"/>
                    </a:lnTo>
                    <a:lnTo>
                      <a:pt x="106" y="98"/>
                    </a:lnTo>
                    <a:lnTo>
                      <a:pt x="106" y="98"/>
                    </a:lnTo>
                    <a:lnTo>
                      <a:pt x="104" y="94"/>
                    </a:lnTo>
                    <a:lnTo>
                      <a:pt x="102" y="92"/>
                    </a:lnTo>
                    <a:lnTo>
                      <a:pt x="100" y="92"/>
                    </a:lnTo>
                    <a:lnTo>
                      <a:pt x="100" y="92"/>
                    </a:lnTo>
                    <a:lnTo>
                      <a:pt x="98" y="92"/>
                    </a:lnTo>
                    <a:lnTo>
                      <a:pt x="98" y="92"/>
                    </a:lnTo>
                    <a:lnTo>
                      <a:pt x="96" y="94"/>
                    </a:lnTo>
                    <a:lnTo>
                      <a:pt x="94" y="94"/>
                    </a:lnTo>
                    <a:lnTo>
                      <a:pt x="92" y="94"/>
                    </a:lnTo>
                    <a:lnTo>
                      <a:pt x="92" y="92"/>
                    </a:lnTo>
                    <a:lnTo>
                      <a:pt x="92" y="94"/>
                    </a:lnTo>
                    <a:lnTo>
                      <a:pt x="92" y="98"/>
                    </a:lnTo>
                    <a:lnTo>
                      <a:pt x="96" y="100"/>
                    </a:lnTo>
                    <a:lnTo>
                      <a:pt x="98" y="104"/>
                    </a:lnTo>
                    <a:lnTo>
                      <a:pt x="100" y="104"/>
                    </a:lnTo>
                    <a:lnTo>
                      <a:pt x="100" y="106"/>
                    </a:lnTo>
                    <a:lnTo>
                      <a:pt x="98" y="108"/>
                    </a:lnTo>
                    <a:lnTo>
                      <a:pt x="98" y="108"/>
                    </a:lnTo>
                    <a:lnTo>
                      <a:pt x="98" y="108"/>
                    </a:lnTo>
                    <a:lnTo>
                      <a:pt x="100" y="108"/>
                    </a:lnTo>
                    <a:lnTo>
                      <a:pt x="100" y="108"/>
                    </a:lnTo>
                    <a:close/>
                    <a:moveTo>
                      <a:pt x="98" y="108"/>
                    </a:moveTo>
                    <a:lnTo>
                      <a:pt x="96" y="110"/>
                    </a:lnTo>
                    <a:lnTo>
                      <a:pt x="94" y="108"/>
                    </a:lnTo>
                    <a:lnTo>
                      <a:pt x="92" y="108"/>
                    </a:lnTo>
                    <a:lnTo>
                      <a:pt x="92" y="112"/>
                    </a:lnTo>
                    <a:lnTo>
                      <a:pt x="92" y="114"/>
                    </a:lnTo>
                    <a:lnTo>
                      <a:pt x="94" y="116"/>
                    </a:lnTo>
                    <a:lnTo>
                      <a:pt x="96" y="114"/>
                    </a:lnTo>
                    <a:lnTo>
                      <a:pt x="98" y="116"/>
                    </a:lnTo>
                    <a:lnTo>
                      <a:pt x="98" y="118"/>
                    </a:lnTo>
                    <a:lnTo>
                      <a:pt x="98" y="122"/>
                    </a:lnTo>
                    <a:lnTo>
                      <a:pt x="98" y="124"/>
                    </a:lnTo>
                    <a:lnTo>
                      <a:pt x="100" y="126"/>
                    </a:lnTo>
                    <a:lnTo>
                      <a:pt x="100" y="122"/>
                    </a:lnTo>
                    <a:lnTo>
                      <a:pt x="102" y="124"/>
                    </a:lnTo>
                    <a:lnTo>
                      <a:pt x="104" y="124"/>
                    </a:lnTo>
                    <a:lnTo>
                      <a:pt x="104" y="122"/>
                    </a:lnTo>
                    <a:lnTo>
                      <a:pt x="102" y="118"/>
                    </a:lnTo>
                    <a:lnTo>
                      <a:pt x="100" y="116"/>
                    </a:lnTo>
                    <a:lnTo>
                      <a:pt x="100" y="114"/>
                    </a:lnTo>
                    <a:lnTo>
                      <a:pt x="98" y="110"/>
                    </a:lnTo>
                    <a:lnTo>
                      <a:pt x="98" y="108"/>
                    </a:lnTo>
                    <a:close/>
                    <a:moveTo>
                      <a:pt x="110" y="116"/>
                    </a:moveTo>
                    <a:lnTo>
                      <a:pt x="112" y="116"/>
                    </a:lnTo>
                    <a:lnTo>
                      <a:pt x="112" y="114"/>
                    </a:lnTo>
                    <a:lnTo>
                      <a:pt x="110" y="114"/>
                    </a:lnTo>
                    <a:lnTo>
                      <a:pt x="110" y="116"/>
                    </a:lnTo>
                    <a:close/>
                    <a:moveTo>
                      <a:pt x="112" y="118"/>
                    </a:moveTo>
                    <a:lnTo>
                      <a:pt x="110" y="116"/>
                    </a:lnTo>
                    <a:lnTo>
                      <a:pt x="110" y="118"/>
                    </a:lnTo>
                    <a:lnTo>
                      <a:pt x="110" y="118"/>
                    </a:lnTo>
                    <a:lnTo>
                      <a:pt x="112" y="118"/>
                    </a:lnTo>
                    <a:close/>
                    <a:moveTo>
                      <a:pt x="110" y="130"/>
                    </a:moveTo>
                    <a:lnTo>
                      <a:pt x="112" y="126"/>
                    </a:lnTo>
                    <a:lnTo>
                      <a:pt x="110" y="124"/>
                    </a:lnTo>
                    <a:lnTo>
                      <a:pt x="110" y="122"/>
                    </a:lnTo>
                    <a:lnTo>
                      <a:pt x="110" y="122"/>
                    </a:lnTo>
                    <a:lnTo>
                      <a:pt x="110" y="120"/>
                    </a:lnTo>
                    <a:lnTo>
                      <a:pt x="108" y="122"/>
                    </a:lnTo>
                    <a:lnTo>
                      <a:pt x="108" y="124"/>
                    </a:lnTo>
                    <a:lnTo>
                      <a:pt x="110" y="126"/>
                    </a:lnTo>
                    <a:lnTo>
                      <a:pt x="108" y="128"/>
                    </a:lnTo>
                    <a:lnTo>
                      <a:pt x="110" y="130"/>
                    </a:lnTo>
                    <a:lnTo>
                      <a:pt x="110" y="130"/>
                    </a:lnTo>
                    <a:close/>
                    <a:moveTo>
                      <a:pt x="112" y="130"/>
                    </a:moveTo>
                    <a:lnTo>
                      <a:pt x="112" y="132"/>
                    </a:lnTo>
                    <a:lnTo>
                      <a:pt x="114" y="132"/>
                    </a:lnTo>
                    <a:lnTo>
                      <a:pt x="114" y="132"/>
                    </a:lnTo>
                    <a:lnTo>
                      <a:pt x="112" y="130"/>
                    </a:lnTo>
                    <a:close/>
                    <a:moveTo>
                      <a:pt x="114" y="124"/>
                    </a:moveTo>
                    <a:lnTo>
                      <a:pt x="114" y="128"/>
                    </a:lnTo>
                    <a:lnTo>
                      <a:pt x="114" y="128"/>
                    </a:lnTo>
                    <a:lnTo>
                      <a:pt x="116" y="130"/>
                    </a:lnTo>
                    <a:lnTo>
                      <a:pt x="116" y="130"/>
                    </a:lnTo>
                    <a:lnTo>
                      <a:pt x="116" y="128"/>
                    </a:lnTo>
                    <a:lnTo>
                      <a:pt x="114" y="124"/>
                    </a:lnTo>
                    <a:close/>
                    <a:moveTo>
                      <a:pt x="66" y="168"/>
                    </a:moveTo>
                    <a:lnTo>
                      <a:pt x="64" y="164"/>
                    </a:lnTo>
                    <a:lnTo>
                      <a:pt x="66" y="162"/>
                    </a:lnTo>
                    <a:lnTo>
                      <a:pt x="66" y="158"/>
                    </a:lnTo>
                    <a:lnTo>
                      <a:pt x="66" y="156"/>
                    </a:lnTo>
                    <a:lnTo>
                      <a:pt x="68" y="154"/>
                    </a:lnTo>
                    <a:lnTo>
                      <a:pt x="70" y="154"/>
                    </a:lnTo>
                    <a:lnTo>
                      <a:pt x="72" y="152"/>
                    </a:lnTo>
                    <a:lnTo>
                      <a:pt x="74" y="152"/>
                    </a:lnTo>
                    <a:lnTo>
                      <a:pt x="78" y="152"/>
                    </a:lnTo>
                    <a:lnTo>
                      <a:pt x="78" y="150"/>
                    </a:lnTo>
                    <a:lnTo>
                      <a:pt x="78" y="148"/>
                    </a:lnTo>
                    <a:lnTo>
                      <a:pt x="80" y="146"/>
                    </a:lnTo>
                    <a:lnTo>
                      <a:pt x="82" y="144"/>
                    </a:lnTo>
                    <a:lnTo>
                      <a:pt x="84" y="144"/>
                    </a:lnTo>
                    <a:lnTo>
                      <a:pt x="88" y="146"/>
                    </a:lnTo>
                    <a:lnTo>
                      <a:pt x="88" y="150"/>
                    </a:lnTo>
                    <a:lnTo>
                      <a:pt x="84" y="154"/>
                    </a:lnTo>
                    <a:lnTo>
                      <a:pt x="88" y="152"/>
                    </a:lnTo>
                    <a:lnTo>
                      <a:pt x="90" y="152"/>
                    </a:lnTo>
                    <a:lnTo>
                      <a:pt x="92" y="150"/>
                    </a:lnTo>
                    <a:lnTo>
                      <a:pt x="94" y="146"/>
                    </a:lnTo>
                    <a:lnTo>
                      <a:pt x="96" y="144"/>
                    </a:lnTo>
                    <a:lnTo>
                      <a:pt x="98" y="148"/>
                    </a:lnTo>
                    <a:lnTo>
                      <a:pt x="98" y="146"/>
                    </a:lnTo>
                    <a:lnTo>
                      <a:pt x="100" y="144"/>
                    </a:lnTo>
                    <a:lnTo>
                      <a:pt x="98" y="144"/>
                    </a:lnTo>
                    <a:lnTo>
                      <a:pt x="100" y="140"/>
                    </a:lnTo>
                    <a:lnTo>
                      <a:pt x="102" y="140"/>
                    </a:lnTo>
                    <a:lnTo>
                      <a:pt x="104" y="142"/>
                    </a:lnTo>
                    <a:lnTo>
                      <a:pt x="104" y="140"/>
                    </a:lnTo>
                    <a:lnTo>
                      <a:pt x="104" y="136"/>
                    </a:lnTo>
                    <a:lnTo>
                      <a:pt x="106" y="136"/>
                    </a:lnTo>
                    <a:lnTo>
                      <a:pt x="108" y="140"/>
                    </a:lnTo>
                    <a:lnTo>
                      <a:pt x="108" y="136"/>
                    </a:lnTo>
                    <a:lnTo>
                      <a:pt x="106" y="132"/>
                    </a:lnTo>
                    <a:lnTo>
                      <a:pt x="106" y="130"/>
                    </a:lnTo>
                    <a:lnTo>
                      <a:pt x="108" y="130"/>
                    </a:lnTo>
                    <a:lnTo>
                      <a:pt x="110" y="130"/>
                    </a:lnTo>
                    <a:lnTo>
                      <a:pt x="110" y="132"/>
                    </a:lnTo>
                    <a:lnTo>
                      <a:pt x="112" y="134"/>
                    </a:lnTo>
                    <a:lnTo>
                      <a:pt x="116" y="136"/>
                    </a:lnTo>
                    <a:lnTo>
                      <a:pt x="118" y="136"/>
                    </a:lnTo>
                    <a:lnTo>
                      <a:pt x="118" y="138"/>
                    </a:lnTo>
                    <a:lnTo>
                      <a:pt x="120" y="140"/>
                    </a:lnTo>
                    <a:lnTo>
                      <a:pt x="120" y="144"/>
                    </a:lnTo>
                    <a:lnTo>
                      <a:pt x="118" y="144"/>
                    </a:lnTo>
                    <a:lnTo>
                      <a:pt x="116" y="144"/>
                    </a:lnTo>
                    <a:lnTo>
                      <a:pt x="118" y="146"/>
                    </a:lnTo>
                    <a:lnTo>
                      <a:pt x="120" y="146"/>
                    </a:lnTo>
                    <a:lnTo>
                      <a:pt x="120" y="148"/>
                    </a:lnTo>
                    <a:lnTo>
                      <a:pt x="120" y="150"/>
                    </a:lnTo>
                    <a:lnTo>
                      <a:pt x="120" y="150"/>
                    </a:lnTo>
                    <a:lnTo>
                      <a:pt x="120" y="152"/>
                    </a:lnTo>
                    <a:lnTo>
                      <a:pt x="120" y="154"/>
                    </a:lnTo>
                    <a:lnTo>
                      <a:pt x="122" y="158"/>
                    </a:lnTo>
                    <a:lnTo>
                      <a:pt x="124" y="160"/>
                    </a:lnTo>
                    <a:lnTo>
                      <a:pt x="124" y="164"/>
                    </a:lnTo>
                    <a:lnTo>
                      <a:pt x="122" y="166"/>
                    </a:lnTo>
                    <a:lnTo>
                      <a:pt x="122" y="166"/>
                    </a:lnTo>
                    <a:lnTo>
                      <a:pt x="122" y="168"/>
                    </a:lnTo>
                    <a:lnTo>
                      <a:pt x="120" y="166"/>
                    </a:lnTo>
                    <a:lnTo>
                      <a:pt x="120" y="166"/>
                    </a:lnTo>
                    <a:lnTo>
                      <a:pt x="118" y="168"/>
                    </a:lnTo>
                    <a:lnTo>
                      <a:pt x="120" y="172"/>
                    </a:lnTo>
                    <a:lnTo>
                      <a:pt x="120" y="174"/>
                    </a:lnTo>
                    <a:lnTo>
                      <a:pt x="120" y="176"/>
                    </a:lnTo>
                    <a:lnTo>
                      <a:pt x="118" y="174"/>
                    </a:lnTo>
                    <a:lnTo>
                      <a:pt x="118" y="170"/>
                    </a:lnTo>
                    <a:lnTo>
                      <a:pt x="118" y="168"/>
                    </a:lnTo>
                    <a:lnTo>
                      <a:pt x="116" y="166"/>
                    </a:lnTo>
                    <a:lnTo>
                      <a:pt x="116" y="164"/>
                    </a:lnTo>
                    <a:lnTo>
                      <a:pt x="114" y="162"/>
                    </a:lnTo>
                    <a:lnTo>
                      <a:pt x="112" y="162"/>
                    </a:lnTo>
                    <a:lnTo>
                      <a:pt x="110" y="168"/>
                    </a:lnTo>
                    <a:lnTo>
                      <a:pt x="108" y="170"/>
                    </a:lnTo>
                    <a:lnTo>
                      <a:pt x="110" y="172"/>
                    </a:lnTo>
                    <a:lnTo>
                      <a:pt x="112" y="174"/>
                    </a:lnTo>
                    <a:lnTo>
                      <a:pt x="112" y="176"/>
                    </a:lnTo>
                    <a:lnTo>
                      <a:pt x="112" y="178"/>
                    </a:lnTo>
                    <a:lnTo>
                      <a:pt x="110" y="184"/>
                    </a:lnTo>
                    <a:lnTo>
                      <a:pt x="108" y="184"/>
                    </a:lnTo>
                    <a:lnTo>
                      <a:pt x="108" y="184"/>
                    </a:lnTo>
                    <a:lnTo>
                      <a:pt x="106" y="182"/>
                    </a:lnTo>
                    <a:lnTo>
                      <a:pt x="108" y="180"/>
                    </a:lnTo>
                    <a:lnTo>
                      <a:pt x="106" y="178"/>
                    </a:lnTo>
                    <a:lnTo>
                      <a:pt x="106" y="180"/>
                    </a:lnTo>
                    <a:lnTo>
                      <a:pt x="106" y="180"/>
                    </a:lnTo>
                    <a:lnTo>
                      <a:pt x="104" y="182"/>
                    </a:lnTo>
                    <a:lnTo>
                      <a:pt x="100" y="180"/>
                    </a:lnTo>
                    <a:lnTo>
                      <a:pt x="98" y="178"/>
                    </a:lnTo>
                    <a:lnTo>
                      <a:pt x="96" y="178"/>
                    </a:lnTo>
                    <a:lnTo>
                      <a:pt x="94" y="176"/>
                    </a:lnTo>
                    <a:lnTo>
                      <a:pt x="92" y="174"/>
                    </a:lnTo>
                    <a:lnTo>
                      <a:pt x="92" y="172"/>
                    </a:lnTo>
                    <a:lnTo>
                      <a:pt x="92" y="170"/>
                    </a:lnTo>
                    <a:lnTo>
                      <a:pt x="92" y="168"/>
                    </a:lnTo>
                    <a:lnTo>
                      <a:pt x="90" y="168"/>
                    </a:lnTo>
                    <a:lnTo>
                      <a:pt x="92" y="166"/>
                    </a:lnTo>
                    <a:lnTo>
                      <a:pt x="92" y="164"/>
                    </a:lnTo>
                    <a:lnTo>
                      <a:pt x="92" y="164"/>
                    </a:lnTo>
                    <a:lnTo>
                      <a:pt x="94" y="164"/>
                    </a:lnTo>
                    <a:lnTo>
                      <a:pt x="92" y="164"/>
                    </a:lnTo>
                    <a:lnTo>
                      <a:pt x="92" y="160"/>
                    </a:lnTo>
                    <a:lnTo>
                      <a:pt x="90" y="158"/>
                    </a:lnTo>
                    <a:lnTo>
                      <a:pt x="88" y="158"/>
                    </a:lnTo>
                    <a:lnTo>
                      <a:pt x="84" y="156"/>
                    </a:lnTo>
                    <a:lnTo>
                      <a:pt x="84" y="156"/>
                    </a:lnTo>
                    <a:lnTo>
                      <a:pt x="84" y="158"/>
                    </a:lnTo>
                    <a:lnTo>
                      <a:pt x="84" y="158"/>
                    </a:lnTo>
                    <a:lnTo>
                      <a:pt x="82" y="160"/>
                    </a:lnTo>
                    <a:lnTo>
                      <a:pt x="84" y="162"/>
                    </a:lnTo>
                    <a:lnTo>
                      <a:pt x="84" y="162"/>
                    </a:lnTo>
                    <a:lnTo>
                      <a:pt x="82" y="160"/>
                    </a:lnTo>
                    <a:lnTo>
                      <a:pt x="80" y="160"/>
                    </a:lnTo>
                    <a:lnTo>
                      <a:pt x="80" y="158"/>
                    </a:lnTo>
                    <a:lnTo>
                      <a:pt x="78" y="158"/>
                    </a:lnTo>
                    <a:lnTo>
                      <a:pt x="78" y="158"/>
                    </a:lnTo>
                    <a:lnTo>
                      <a:pt x="78" y="162"/>
                    </a:lnTo>
                    <a:lnTo>
                      <a:pt x="78" y="160"/>
                    </a:lnTo>
                    <a:lnTo>
                      <a:pt x="76" y="162"/>
                    </a:lnTo>
                    <a:lnTo>
                      <a:pt x="76" y="160"/>
                    </a:lnTo>
                    <a:lnTo>
                      <a:pt x="76" y="158"/>
                    </a:lnTo>
                    <a:lnTo>
                      <a:pt x="74" y="156"/>
                    </a:lnTo>
                    <a:lnTo>
                      <a:pt x="72" y="158"/>
                    </a:lnTo>
                    <a:lnTo>
                      <a:pt x="70" y="160"/>
                    </a:lnTo>
                    <a:lnTo>
                      <a:pt x="70" y="162"/>
                    </a:lnTo>
                    <a:lnTo>
                      <a:pt x="68" y="166"/>
                    </a:lnTo>
                    <a:lnTo>
                      <a:pt x="66" y="168"/>
                    </a:lnTo>
                    <a:close/>
                    <a:moveTo>
                      <a:pt x="64" y="172"/>
                    </a:moveTo>
                    <a:lnTo>
                      <a:pt x="64" y="172"/>
                    </a:lnTo>
                    <a:lnTo>
                      <a:pt x="64" y="174"/>
                    </a:lnTo>
                    <a:lnTo>
                      <a:pt x="66" y="174"/>
                    </a:lnTo>
                    <a:lnTo>
                      <a:pt x="70" y="172"/>
                    </a:lnTo>
                    <a:lnTo>
                      <a:pt x="70" y="172"/>
                    </a:lnTo>
                    <a:lnTo>
                      <a:pt x="68" y="170"/>
                    </a:lnTo>
                    <a:lnTo>
                      <a:pt x="66" y="170"/>
                    </a:lnTo>
                    <a:lnTo>
                      <a:pt x="66" y="172"/>
                    </a:lnTo>
                    <a:lnTo>
                      <a:pt x="64" y="172"/>
                    </a:lnTo>
                    <a:close/>
                    <a:moveTo>
                      <a:pt x="36" y="100"/>
                    </a:moveTo>
                    <a:lnTo>
                      <a:pt x="34" y="98"/>
                    </a:lnTo>
                    <a:lnTo>
                      <a:pt x="34" y="96"/>
                    </a:lnTo>
                    <a:lnTo>
                      <a:pt x="34" y="96"/>
                    </a:lnTo>
                    <a:lnTo>
                      <a:pt x="36" y="96"/>
                    </a:lnTo>
                    <a:lnTo>
                      <a:pt x="38" y="98"/>
                    </a:lnTo>
                    <a:lnTo>
                      <a:pt x="40" y="98"/>
                    </a:lnTo>
                    <a:lnTo>
                      <a:pt x="40" y="100"/>
                    </a:lnTo>
                    <a:lnTo>
                      <a:pt x="40" y="102"/>
                    </a:lnTo>
                    <a:lnTo>
                      <a:pt x="38" y="100"/>
                    </a:lnTo>
                    <a:lnTo>
                      <a:pt x="36" y="100"/>
                    </a:lnTo>
                    <a:close/>
                    <a:moveTo>
                      <a:pt x="34" y="102"/>
                    </a:moveTo>
                    <a:lnTo>
                      <a:pt x="36" y="102"/>
                    </a:lnTo>
                    <a:lnTo>
                      <a:pt x="36" y="104"/>
                    </a:lnTo>
                    <a:lnTo>
                      <a:pt x="36" y="104"/>
                    </a:lnTo>
                    <a:lnTo>
                      <a:pt x="36" y="106"/>
                    </a:lnTo>
                    <a:lnTo>
                      <a:pt x="34" y="106"/>
                    </a:lnTo>
                    <a:lnTo>
                      <a:pt x="34" y="102"/>
                    </a:lnTo>
                    <a:lnTo>
                      <a:pt x="34" y="102"/>
                    </a:lnTo>
                    <a:close/>
                    <a:moveTo>
                      <a:pt x="36" y="120"/>
                    </a:moveTo>
                    <a:lnTo>
                      <a:pt x="36" y="120"/>
                    </a:lnTo>
                    <a:lnTo>
                      <a:pt x="36" y="118"/>
                    </a:lnTo>
                    <a:lnTo>
                      <a:pt x="36" y="120"/>
                    </a:lnTo>
                    <a:lnTo>
                      <a:pt x="38" y="120"/>
                    </a:lnTo>
                    <a:lnTo>
                      <a:pt x="38" y="122"/>
                    </a:lnTo>
                    <a:lnTo>
                      <a:pt x="36" y="122"/>
                    </a:lnTo>
                    <a:lnTo>
                      <a:pt x="34" y="122"/>
                    </a:lnTo>
                    <a:lnTo>
                      <a:pt x="36" y="120"/>
                    </a:lnTo>
                    <a:close/>
                    <a:moveTo>
                      <a:pt x="6" y="148"/>
                    </a:moveTo>
                    <a:lnTo>
                      <a:pt x="8" y="146"/>
                    </a:lnTo>
                    <a:lnTo>
                      <a:pt x="8" y="144"/>
                    </a:lnTo>
                    <a:lnTo>
                      <a:pt x="10" y="144"/>
                    </a:lnTo>
                    <a:lnTo>
                      <a:pt x="14" y="142"/>
                    </a:lnTo>
                    <a:lnTo>
                      <a:pt x="16" y="138"/>
                    </a:lnTo>
                    <a:lnTo>
                      <a:pt x="18" y="136"/>
                    </a:lnTo>
                    <a:lnTo>
                      <a:pt x="22" y="136"/>
                    </a:lnTo>
                    <a:lnTo>
                      <a:pt x="22" y="134"/>
                    </a:lnTo>
                    <a:lnTo>
                      <a:pt x="22" y="132"/>
                    </a:lnTo>
                    <a:lnTo>
                      <a:pt x="22" y="128"/>
                    </a:lnTo>
                    <a:lnTo>
                      <a:pt x="24" y="126"/>
                    </a:lnTo>
                    <a:lnTo>
                      <a:pt x="28" y="126"/>
                    </a:lnTo>
                    <a:lnTo>
                      <a:pt x="28" y="124"/>
                    </a:lnTo>
                    <a:lnTo>
                      <a:pt x="30" y="122"/>
                    </a:lnTo>
                    <a:lnTo>
                      <a:pt x="32" y="122"/>
                    </a:lnTo>
                    <a:lnTo>
                      <a:pt x="34" y="120"/>
                    </a:lnTo>
                    <a:lnTo>
                      <a:pt x="32" y="116"/>
                    </a:lnTo>
                    <a:lnTo>
                      <a:pt x="30" y="114"/>
                    </a:lnTo>
                    <a:lnTo>
                      <a:pt x="30" y="112"/>
                    </a:lnTo>
                    <a:lnTo>
                      <a:pt x="30" y="108"/>
                    </a:lnTo>
                    <a:lnTo>
                      <a:pt x="28" y="108"/>
                    </a:lnTo>
                    <a:lnTo>
                      <a:pt x="28" y="114"/>
                    </a:lnTo>
                    <a:lnTo>
                      <a:pt x="28" y="116"/>
                    </a:lnTo>
                    <a:lnTo>
                      <a:pt x="28" y="116"/>
                    </a:lnTo>
                    <a:lnTo>
                      <a:pt x="28" y="118"/>
                    </a:lnTo>
                    <a:lnTo>
                      <a:pt x="28" y="120"/>
                    </a:lnTo>
                    <a:lnTo>
                      <a:pt x="26" y="122"/>
                    </a:lnTo>
                    <a:lnTo>
                      <a:pt x="24" y="122"/>
                    </a:lnTo>
                    <a:lnTo>
                      <a:pt x="22" y="124"/>
                    </a:lnTo>
                    <a:lnTo>
                      <a:pt x="22" y="126"/>
                    </a:lnTo>
                    <a:lnTo>
                      <a:pt x="20" y="128"/>
                    </a:lnTo>
                    <a:lnTo>
                      <a:pt x="18" y="132"/>
                    </a:lnTo>
                    <a:lnTo>
                      <a:pt x="14" y="136"/>
                    </a:lnTo>
                    <a:lnTo>
                      <a:pt x="12" y="136"/>
                    </a:lnTo>
                    <a:lnTo>
                      <a:pt x="10" y="140"/>
                    </a:lnTo>
                    <a:lnTo>
                      <a:pt x="8" y="140"/>
                    </a:lnTo>
                    <a:lnTo>
                      <a:pt x="6" y="144"/>
                    </a:lnTo>
                    <a:lnTo>
                      <a:pt x="4" y="146"/>
                    </a:lnTo>
                    <a:lnTo>
                      <a:pt x="6" y="148"/>
                    </a:lnTo>
                    <a:close/>
                    <a:moveTo>
                      <a:pt x="6" y="148"/>
                    </a:moveTo>
                    <a:lnTo>
                      <a:pt x="4" y="150"/>
                    </a:lnTo>
                    <a:lnTo>
                      <a:pt x="6" y="150"/>
                    </a:lnTo>
                    <a:lnTo>
                      <a:pt x="6" y="148"/>
                    </a:lnTo>
                    <a:close/>
                    <a:moveTo>
                      <a:pt x="6" y="150"/>
                    </a:moveTo>
                    <a:lnTo>
                      <a:pt x="6" y="150"/>
                    </a:lnTo>
                    <a:lnTo>
                      <a:pt x="8" y="150"/>
                    </a:lnTo>
                    <a:lnTo>
                      <a:pt x="6" y="150"/>
                    </a:lnTo>
                    <a:close/>
                    <a:moveTo>
                      <a:pt x="4" y="152"/>
                    </a:moveTo>
                    <a:lnTo>
                      <a:pt x="0" y="152"/>
                    </a:lnTo>
                    <a:lnTo>
                      <a:pt x="0" y="154"/>
                    </a:lnTo>
                    <a:lnTo>
                      <a:pt x="2" y="156"/>
                    </a:lnTo>
                    <a:lnTo>
                      <a:pt x="4" y="156"/>
                    </a:lnTo>
                    <a:lnTo>
                      <a:pt x="4" y="154"/>
                    </a:lnTo>
                    <a:lnTo>
                      <a:pt x="4" y="152"/>
                    </a:lnTo>
                    <a:lnTo>
                      <a:pt x="4" y="152"/>
                    </a:lnTo>
                    <a:close/>
                  </a:path>
                </a:pathLst>
              </a:custGeom>
              <a:grpFill/>
              <a:ln w="6350">
                <a:solidFill>
                  <a:srgbClr val="0283AD"/>
                </a:solidFill>
              </a:ln>
            </p:spPr>
            <p:txBody>
              <a:bodyPr vert="horz" wrap="square" lIns="14645" tIns="7323" rIns="14645" bIns="7323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00095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00190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00285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00381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0476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600571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700666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800761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561710"/>
                <a:endParaRPr lang="en-US" sz="1106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02" name="Papua New Guinea">
                <a:extLst>
                  <a:ext uri="{FF2B5EF4-FFF2-40B4-BE49-F238E27FC236}">
                    <a16:creationId xmlns:a16="http://schemas.microsoft.com/office/drawing/2014/main" id="{23ECD3ED-DB97-4B04-8E0A-1AA4A9120B0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250043" y="4455914"/>
                <a:ext cx="355978" cy="260285"/>
              </a:xfrm>
              <a:custGeom>
                <a:avLst/>
                <a:gdLst>
                  <a:gd name="T0" fmla="*/ 150 w 186"/>
                  <a:gd name="T1" fmla="*/ 132 h 136"/>
                  <a:gd name="T2" fmla="*/ 150 w 186"/>
                  <a:gd name="T3" fmla="*/ 132 h 136"/>
                  <a:gd name="T4" fmla="*/ 78 w 186"/>
                  <a:gd name="T5" fmla="*/ 14 h 136"/>
                  <a:gd name="T6" fmla="*/ 176 w 186"/>
                  <a:gd name="T7" fmla="*/ 56 h 136"/>
                  <a:gd name="T8" fmla="*/ 180 w 186"/>
                  <a:gd name="T9" fmla="*/ 74 h 136"/>
                  <a:gd name="T10" fmla="*/ 172 w 186"/>
                  <a:gd name="T11" fmla="*/ 58 h 136"/>
                  <a:gd name="T12" fmla="*/ 168 w 186"/>
                  <a:gd name="T13" fmla="*/ 50 h 136"/>
                  <a:gd name="T14" fmla="*/ 124 w 186"/>
                  <a:gd name="T15" fmla="*/ 20 h 136"/>
                  <a:gd name="T16" fmla="*/ 150 w 186"/>
                  <a:gd name="T17" fmla="*/ 34 h 136"/>
                  <a:gd name="T18" fmla="*/ 148 w 186"/>
                  <a:gd name="T19" fmla="*/ 40 h 136"/>
                  <a:gd name="T20" fmla="*/ 106 w 186"/>
                  <a:gd name="T21" fmla="*/ 0 h 136"/>
                  <a:gd name="T22" fmla="*/ 118 w 186"/>
                  <a:gd name="T23" fmla="*/ 18 h 136"/>
                  <a:gd name="T24" fmla="*/ 116 w 186"/>
                  <a:gd name="T25" fmla="*/ 48 h 136"/>
                  <a:gd name="T26" fmla="*/ 100 w 186"/>
                  <a:gd name="T27" fmla="*/ 66 h 136"/>
                  <a:gd name="T28" fmla="*/ 122 w 186"/>
                  <a:gd name="T29" fmla="*/ 66 h 136"/>
                  <a:gd name="T30" fmla="*/ 136 w 186"/>
                  <a:gd name="T31" fmla="*/ 58 h 136"/>
                  <a:gd name="T32" fmla="*/ 144 w 186"/>
                  <a:gd name="T33" fmla="*/ 42 h 136"/>
                  <a:gd name="T34" fmla="*/ 134 w 186"/>
                  <a:gd name="T35" fmla="*/ 48 h 136"/>
                  <a:gd name="T36" fmla="*/ 120 w 186"/>
                  <a:gd name="T37" fmla="*/ 56 h 136"/>
                  <a:gd name="T38" fmla="*/ 112 w 186"/>
                  <a:gd name="T39" fmla="*/ 54 h 136"/>
                  <a:gd name="T40" fmla="*/ 92 w 186"/>
                  <a:gd name="T41" fmla="*/ 54 h 136"/>
                  <a:gd name="T42" fmla="*/ 78 w 186"/>
                  <a:gd name="T43" fmla="*/ 52 h 136"/>
                  <a:gd name="T44" fmla="*/ 62 w 186"/>
                  <a:gd name="T45" fmla="*/ 48 h 136"/>
                  <a:gd name="T46" fmla="*/ 146 w 186"/>
                  <a:gd name="T47" fmla="*/ 104 h 136"/>
                  <a:gd name="T48" fmla="*/ 126 w 186"/>
                  <a:gd name="T49" fmla="*/ 98 h 136"/>
                  <a:gd name="T50" fmla="*/ 124 w 186"/>
                  <a:gd name="T51" fmla="*/ 114 h 136"/>
                  <a:gd name="T52" fmla="*/ 122 w 186"/>
                  <a:gd name="T53" fmla="*/ 116 h 136"/>
                  <a:gd name="T54" fmla="*/ 118 w 186"/>
                  <a:gd name="T55" fmla="*/ 110 h 136"/>
                  <a:gd name="T56" fmla="*/ 120 w 186"/>
                  <a:gd name="T57" fmla="*/ 108 h 136"/>
                  <a:gd name="T58" fmla="*/ 116 w 186"/>
                  <a:gd name="T59" fmla="*/ 108 h 136"/>
                  <a:gd name="T60" fmla="*/ 50 w 186"/>
                  <a:gd name="T61" fmla="*/ 84 h 136"/>
                  <a:gd name="T62" fmla="*/ 42 w 186"/>
                  <a:gd name="T63" fmla="*/ 84 h 136"/>
                  <a:gd name="T64" fmla="*/ 36 w 186"/>
                  <a:gd name="T65" fmla="*/ 84 h 136"/>
                  <a:gd name="T66" fmla="*/ 34 w 186"/>
                  <a:gd name="T67" fmla="*/ 94 h 136"/>
                  <a:gd name="T68" fmla="*/ 28 w 186"/>
                  <a:gd name="T69" fmla="*/ 96 h 136"/>
                  <a:gd name="T70" fmla="*/ 32 w 186"/>
                  <a:gd name="T71" fmla="*/ 90 h 136"/>
                  <a:gd name="T72" fmla="*/ 34 w 186"/>
                  <a:gd name="T73" fmla="*/ 86 h 136"/>
                  <a:gd name="T74" fmla="*/ 0 w 186"/>
                  <a:gd name="T75" fmla="*/ 72 h 136"/>
                  <a:gd name="T76" fmla="*/ 16 w 186"/>
                  <a:gd name="T77" fmla="*/ 104 h 136"/>
                  <a:gd name="T78" fmla="*/ 28 w 186"/>
                  <a:gd name="T79" fmla="*/ 98 h 136"/>
                  <a:gd name="T80" fmla="*/ 14 w 186"/>
                  <a:gd name="T81" fmla="*/ 88 h 136"/>
                  <a:gd name="T82" fmla="*/ 14 w 186"/>
                  <a:gd name="T83" fmla="*/ 86 h 136"/>
                  <a:gd name="T84" fmla="*/ 28 w 186"/>
                  <a:gd name="T85" fmla="*/ 92 h 136"/>
                  <a:gd name="T86" fmla="*/ 28 w 186"/>
                  <a:gd name="T87" fmla="*/ 88 h 136"/>
                  <a:gd name="T88" fmla="*/ 34 w 186"/>
                  <a:gd name="T89" fmla="*/ 82 h 136"/>
                  <a:gd name="T90" fmla="*/ 40 w 186"/>
                  <a:gd name="T91" fmla="*/ 82 h 136"/>
                  <a:gd name="T92" fmla="*/ 46 w 186"/>
                  <a:gd name="T93" fmla="*/ 82 h 136"/>
                  <a:gd name="T94" fmla="*/ 52 w 186"/>
                  <a:gd name="T95" fmla="*/ 86 h 136"/>
                  <a:gd name="T96" fmla="*/ 72 w 186"/>
                  <a:gd name="T97" fmla="*/ 102 h 136"/>
                  <a:gd name="T98" fmla="*/ 88 w 186"/>
                  <a:gd name="T99" fmla="*/ 116 h 136"/>
                  <a:gd name="T100" fmla="*/ 108 w 186"/>
                  <a:gd name="T101" fmla="*/ 120 h 136"/>
                  <a:gd name="T102" fmla="*/ 114 w 186"/>
                  <a:gd name="T103" fmla="*/ 120 h 136"/>
                  <a:gd name="T104" fmla="*/ 108 w 186"/>
                  <a:gd name="T105" fmla="*/ 114 h 136"/>
                  <a:gd name="T106" fmla="*/ 100 w 186"/>
                  <a:gd name="T107" fmla="*/ 108 h 136"/>
                  <a:gd name="T108" fmla="*/ 96 w 186"/>
                  <a:gd name="T109" fmla="*/ 102 h 136"/>
                  <a:gd name="T110" fmla="*/ 82 w 186"/>
                  <a:gd name="T111" fmla="*/ 86 h 136"/>
                  <a:gd name="T112" fmla="*/ 84 w 186"/>
                  <a:gd name="T113" fmla="*/ 72 h 136"/>
                  <a:gd name="T114" fmla="*/ 68 w 186"/>
                  <a:gd name="T115" fmla="*/ 58 h 136"/>
                  <a:gd name="T116" fmla="*/ 54 w 186"/>
                  <a:gd name="T117" fmla="*/ 42 h 136"/>
                  <a:gd name="T118" fmla="*/ 42 w 186"/>
                  <a:gd name="T119" fmla="*/ 34 h 136"/>
                  <a:gd name="T120" fmla="*/ 18 w 186"/>
                  <a:gd name="T121" fmla="*/ 26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86" h="136">
                    <a:moveTo>
                      <a:pt x="160" y="132"/>
                    </a:moveTo>
                    <a:lnTo>
                      <a:pt x="160" y="130"/>
                    </a:lnTo>
                    <a:lnTo>
                      <a:pt x="164" y="132"/>
                    </a:lnTo>
                    <a:lnTo>
                      <a:pt x="162" y="134"/>
                    </a:lnTo>
                    <a:lnTo>
                      <a:pt x="160" y="134"/>
                    </a:lnTo>
                    <a:lnTo>
                      <a:pt x="160" y="134"/>
                    </a:lnTo>
                    <a:lnTo>
                      <a:pt x="160" y="132"/>
                    </a:lnTo>
                    <a:close/>
                    <a:moveTo>
                      <a:pt x="150" y="132"/>
                    </a:moveTo>
                    <a:lnTo>
                      <a:pt x="152" y="136"/>
                    </a:lnTo>
                    <a:lnTo>
                      <a:pt x="154" y="136"/>
                    </a:lnTo>
                    <a:lnTo>
                      <a:pt x="154" y="136"/>
                    </a:lnTo>
                    <a:lnTo>
                      <a:pt x="156" y="136"/>
                    </a:lnTo>
                    <a:lnTo>
                      <a:pt x="156" y="134"/>
                    </a:lnTo>
                    <a:lnTo>
                      <a:pt x="152" y="134"/>
                    </a:lnTo>
                    <a:lnTo>
                      <a:pt x="150" y="132"/>
                    </a:lnTo>
                    <a:lnTo>
                      <a:pt x="150" y="132"/>
                    </a:lnTo>
                    <a:close/>
                    <a:moveTo>
                      <a:pt x="72" y="12"/>
                    </a:moveTo>
                    <a:lnTo>
                      <a:pt x="72" y="10"/>
                    </a:lnTo>
                    <a:lnTo>
                      <a:pt x="74" y="10"/>
                    </a:lnTo>
                    <a:lnTo>
                      <a:pt x="76" y="10"/>
                    </a:lnTo>
                    <a:lnTo>
                      <a:pt x="78" y="12"/>
                    </a:lnTo>
                    <a:lnTo>
                      <a:pt x="80" y="10"/>
                    </a:lnTo>
                    <a:lnTo>
                      <a:pt x="82" y="12"/>
                    </a:lnTo>
                    <a:lnTo>
                      <a:pt x="78" y="14"/>
                    </a:lnTo>
                    <a:lnTo>
                      <a:pt x="76" y="14"/>
                    </a:lnTo>
                    <a:lnTo>
                      <a:pt x="74" y="12"/>
                    </a:lnTo>
                    <a:lnTo>
                      <a:pt x="72" y="12"/>
                    </a:lnTo>
                    <a:lnTo>
                      <a:pt x="72" y="12"/>
                    </a:lnTo>
                    <a:lnTo>
                      <a:pt x="72" y="12"/>
                    </a:lnTo>
                    <a:close/>
                    <a:moveTo>
                      <a:pt x="172" y="56"/>
                    </a:moveTo>
                    <a:lnTo>
                      <a:pt x="174" y="54"/>
                    </a:lnTo>
                    <a:lnTo>
                      <a:pt x="176" y="56"/>
                    </a:lnTo>
                    <a:lnTo>
                      <a:pt x="176" y="60"/>
                    </a:lnTo>
                    <a:lnTo>
                      <a:pt x="180" y="62"/>
                    </a:lnTo>
                    <a:lnTo>
                      <a:pt x="184" y="64"/>
                    </a:lnTo>
                    <a:lnTo>
                      <a:pt x="186" y="68"/>
                    </a:lnTo>
                    <a:lnTo>
                      <a:pt x="186" y="70"/>
                    </a:lnTo>
                    <a:lnTo>
                      <a:pt x="184" y="72"/>
                    </a:lnTo>
                    <a:lnTo>
                      <a:pt x="184" y="72"/>
                    </a:lnTo>
                    <a:lnTo>
                      <a:pt x="180" y="74"/>
                    </a:lnTo>
                    <a:lnTo>
                      <a:pt x="180" y="72"/>
                    </a:lnTo>
                    <a:lnTo>
                      <a:pt x="178" y="72"/>
                    </a:lnTo>
                    <a:lnTo>
                      <a:pt x="176" y="70"/>
                    </a:lnTo>
                    <a:lnTo>
                      <a:pt x="176" y="68"/>
                    </a:lnTo>
                    <a:lnTo>
                      <a:pt x="174" y="64"/>
                    </a:lnTo>
                    <a:lnTo>
                      <a:pt x="172" y="64"/>
                    </a:lnTo>
                    <a:lnTo>
                      <a:pt x="172" y="60"/>
                    </a:lnTo>
                    <a:lnTo>
                      <a:pt x="172" y="58"/>
                    </a:lnTo>
                    <a:lnTo>
                      <a:pt x="172" y="56"/>
                    </a:lnTo>
                    <a:close/>
                    <a:moveTo>
                      <a:pt x="168" y="50"/>
                    </a:moveTo>
                    <a:lnTo>
                      <a:pt x="168" y="50"/>
                    </a:lnTo>
                    <a:lnTo>
                      <a:pt x="170" y="52"/>
                    </a:lnTo>
                    <a:lnTo>
                      <a:pt x="170" y="54"/>
                    </a:lnTo>
                    <a:lnTo>
                      <a:pt x="172" y="52"/>
                    </a:lnTo>
                    <a:lnTo>
                      <a:pt x="170" y="50"/>
                    </a:lnTo>
                    <a:lnTo>
                      <a:pt x="168" y="50"/>
                    </a:lnTo>
                    <a:close/>
                    <a:moveTo>
                      <a:pt x="166" y="44"/>
                    </a:moveTo>
                    <a:lnTo>
                      <a:pt x="166" y="44"/>
                    </a:lnTo>
                    <a:lnTo>
                      <a:pt x="166" y="42"/>
                    </a:lnTo>
                    <a:lnTo>
                      <a:pt x="168" y="44"/>
                    </a:lnTo>
                    <a:lnTo>
                      <a:pt x="168" y="46"/>
                    </a:lnTo>
                    <a:lnTo>
                      <a:pt x="166" y="46"/>
                    </a:lnTo>
                    <a:lnTo>
                      <a:pt x="166" y="44"/>
                    </a:lnTo>
                    <a:close/>
                    <a:moveTo>
                      <a:pt x="124" y="20"/>
                    </a:moveTo>
                    <a:lnTo>
                      <a:pt x="130" y="22"/>
                    </a:lnTo>
                    <a:lnTo>
                      <a:pt x="132" y="24"/>
                    </a:lnTo>
                    <a:lnTo>
                      <a:pt x="138" y="26"/>
                    </a:lnTo>
                    <a:lnTo>
                      <a:pt x="140" y="28"/>
                    </a:lnTo>
                    <a:lnTo>
                      <a:pt x="142" y="30"/>
                    </a:lnTo>
                    <a:lnTo>
                      <a:pt x="146" y="32"/>
                    </a:lnTo>
                    <a:lnTo>
                      <a:pt x="148" y="34"/>
                    </a:lnTo>
                    <a:lnTo>
                      <a:pt x="150" y="34"/>
                    </a:lnTo>
                    <a:lnTo>
                      <a:pt x="150" y="40"/>
                    </a:lnTo>
                    <a:lnTo>
                      <a:pt x="152" y="40"/>
                    </a:lnTo>
                    <a:lnTo>
                      <a:pt x="152" y="42"/>
                    </a:lnTo>
                    <a:lnTo>
                      <a:pt x="150" y="46"/>
                    </a:lnTo>
                    <a:lnTo>
                      <a:pt x="150" y="48"/>
                    </a:lnTo>
                    <a:lnTo>
                      <a:pt x="148" y="46"/>
                    </a:lnTo>
                    <a:lnTo>
                      <a:pt x="146" y="42"/>
                    </a:lnTo>
                    <a:lnTo>
                      <a:pt x="148" y="40"/>
                    </a:lnTo>
                    <a:lnTo>
                      <a:pt x="146" y="34"/>
                    </a:lnTo>
                    <a:lnTo>
                      <a:pt x="142" y="30"/>
                    </a:lnTo>
                    <a:lnTo>
                      <a:pt x="138" y="30"/>
                    </a:lnTo>
                    <a:lnTo>
                      <a:pt x="134" y="26"/>
                    </a:lnTo>
                    <a:lnTo>
                      <a:pt x="126" y="22"/>
                    </a:lnTo>
                    <a:lnTo>
                      <a:pt x="124" y="20"/>
                    </a:lnTo>
                    <a:lnTo>
                      <a:pt x="124" y="20"/>
                    </a:lnTo>
                    <a:close/>
                    <a:moveTo>
                      <a:pt x="106" y="0"/>
                    </a:moveTo>
                    <a:lnTo>
                      <a:pt x="110" y="0"/>
                    </a:lnTo>
                    <a:lnTo>
                      <a:pt x="110" y="2"/>
                    </a:lnTo>
                    <a:lnTo>
                      <a:pt x="110" y="4"/>
                    </a:lnTo>
                    <a:lnTo>
                      <a:pt x="108" y="2"/>
                    </a:lnTo>
                    <a:lnTo>
                      <a:pt x="106" y="0"/>
                    </a:lnTo>
                    <a:close/>
                    <a:moveTo>
                      <a:pt x="114" y="18"/>
                    </a:moveTo>
                    <a:lnTo>
                      <a:pt x="118" y="18"/>
                    </a:lnTo>
                    <a:lnTo>
                      <a:pt x="118" y="18"/>
                    </a:lnTo>
                    <a:lnTo>
                      <a:pt x="118" y="20"/>
                    </a:lnTo>
                    <a:lnTo>
                      <a:pt x="116" y="22"/>
                    </a:lnTo>
                    <a:lnTo>
                      <a:pt x="114" y="20"/>
                    </a:lnTo>
                    <a:lnTo>
                      <a:pt x="114" y="18"/>
                    </a:lnTo>
                    <a:close/>
                    <a:moveTo>
                      <a:pt x="112" y="48"/>
                    </a:moveTo>
                    <a:lnTo>
                      <a:pt x="116" y="52"/>
                    </a:lnTo>
                    <a:lnTo>
                      <a:pt x="116" y="50"/>
                    </a:lnTo>
                    <a:lnTo>
                      <a:pt x="116" y="48"/>
                    </a:lnTo>
                    <a:lnTo>
                      <a:pt x="114" y="48"/>
                    </a:lnTo>
                    <a:lnTo>
                      <a:pt x="112" y="48"/>
                    </a:lnTo>
                    <a:close/>
                    <a:moveTo>
                      <a:pt x="92" y="54"/>
                    </a:moveTo>
                    <a:lnTo>
                      <a:pt x="92" y="58"/>
                    </a:lnTo>
                    <a:lnTo>
                      <a:pt x="94" y="60"/>
                    </a:lnTo>
                    <a:lnTo>
                      <a:pt x="96" y="60"/>
                    </a:lnTo>
                    <a:lnTo>
                      <a:pt x="100" y="64"/>
                    </a:lnTo>
                    <a:lnTo>
                      <a:pt x="100" y="66"/>
                    </a:lnTo>
                    <a:lnTo>
                      <a:pt x="102" y="64"/>
                    </a:lnTo>
                    <a:lnTo>
                      <a:pt x="106" y="64"/>
                    </a:lnTo>
                    <a:lnTo>
                      <a:pt x="108" y="66"/>
                    </a:lnTo>
                    <a:lnTo>
                      <a:pt x="110" y="68"/>
                    </a:lnTo>
                    <a:lnTo>
                      <a:pt x="112" y="66"/>
                    </a:lnTo>
                    <a:lnTo>
                      <a:pt x="118" y="66"/>
                    </a:lnTo>
                    <a:lnTo>
                      <a:pt x="120" y="66"/>
                    </a:lnTo>
                    <a:lnTo>
                      <a:pt x="122" y="66"/>
                    </a:lnTo>
                    <a:lnTo>
                      <a:pt x="124" y="66"/>
                    </a:lnTo>
                    <a:lnTo>
                      <a:pt x="126" y="66"/>
                    </a:lnTo>
                    <a:lnTo>
                      <a:pt x="126" y="64"/>
                    </a:lnTo>
                    <a:lnTo>
                      <a:pt x="128" y="64"/>
                    </a:lnTo>
                    <a:lnTo>
                      <a:pt x="132" y="58"/>
                    </a:lnTo>
                    <a:lnTo>
                      <a:pt x="132" y="56"/>
                    </a:lnTo>
                    <a:lnTo>
                      <a:pt x="134" y="56"/>
                    </a:lnTo>
                    <a:lnTo>
                      <a:pt x="136" y="58"/>
                    </a:lnTo>
                    <a:lnTo>
                      <a:pt x="138" y="56"/>
                    </a:lnTo>
                    <a:lnTo>
                      <a:pt x="140" y="54"/>
                    </a:lnTo>
                    <a:lnTo>
                      <a:pt x="138" y="52"/>
                    </a:lnTo>
                    <a:lnTo>
                      <a:pt x="138" y="50"/>
                    </a:lnTo>
                    <a:lnTo>
                      <a:pt x="140" y="48"/>
                    </a:lnTo>
                    <a:lnTo>
                      <a:pt x="140" y="50"/>
                    </a:lnTo>
                    <a:lnTo>
                      <a:pt x="144" y="48"/>
                    </a:lnTo>
                    <a:lnTo>
                      <a:pt x="144" y="42"/>
                    </a:lnTo>
                    <a:lnTo>
                      <a:pt x="140" y="40"/>
                    </a:lnTo>
                    <a:lnTo>
                      <a:pt x="138" y="40"/>
                    </a:lnTo>
                    <a:lnTo>
                      <a:pt x="138" y="40"/>
                    </a:lnTo>
                    <a:lnTo>
                      <a:pt x="136" y="40"/>
                    </a:lnTo>
                    <a:lnTo>
                      <a:pt x="134" y="40"/>
                    </a:lnTo>
                    <a:lnTo>
                      <a:pt x="132" y="42"/>
                    </a:lnTo>
                    <a:lnTo>
                      <a:pt x="134" y="48"/>
                    </a:lnTo>
                    <a:lnTo>
                      <a:pt x="134" y="48"/>
                    </a:lnTo>
                    <a:lnTo>
                      <a:pt x="134" y="48"/>
                    </a:lnTo>
                    <a:lnTo>
                      <a:pt x="132" y="48"/>
                    </a:lnTo>
                    <a:lnTo>
                      <a:pt x="126" y="54"/>
                    </a:lnTo>
                    <a:lnTo>
                      <a:pt x="126" y="56"/>
                    </a:lnTo>
                    <a:lnTo>
                      <a:pt x="124" y="56"/>
                    </a:lnTo>
                    <a:lnTo>
                      <a:pt x="122" y="56"/>
                    </a:lnTo>
                    <a:lnTo>
                      <a:pt x="120" y="56"/>
                    </a:lnTo>
                    <a:lnTo>
                      <a:pt x="120" y="56"/>
                    </a:lnTo>
                    <a:lnTo>
                      <a:pt x="118" y="56"/>
                    </a:lnTo>
                    <a:lnTo>
                      <a:pt x="116" y="58"/>
                    </a:lnTo>
                    <a:lnTo>
                      <a:pt x="114" y="58"/>
                    </a:lnTo>
                    <a:lnTo>
                      <a:pt x="114" y="54"/>
                    </a:lnTo>
                    <a:lnTo>
                      <a:pt x="114" y="52"/>
                    </a:lnTo>
                    <a:lnTo>
                      <a:pt x="112" y="52"/>
                    </a:lnTo>
                    <a:lnTo>
                      <a:pt x="112" y="52"/>
                    </a:lnTo>
                    <a:lnTo>
                      <a:pt x="112" y="54"/>
                    </a:lnTo>
                    <a:lnTo>
                      <a:pt x="110" y="56"/>
                    </a:lnTo>
                    <a:lnTo>
                      <a:pt x="108" y="54"/>
                    </a:lnTo>
                    <a:lnTo>
                      <a:pt x="104" y="56"/>
                    </a:lnTo>
                    <a:lnTo>
                      <a:pt x="102" y="56"/>
                    </a:lnTo>
                    <a:lnTo>
                      <a:pt x="100" y="56"/>
                    </a:lnTo>
                    <a:lnTo>
                      <a:pt x="98" y="56"/>
                    </a:lnTo>
                    <a:lnTo>
                      <a:pt x="96" y="56"/>
                    </a:lnTo>
                    <a:lnTo>
                      <a:pt x="92" y="54"/>
                    </a:lnTo>
                    <a:close/>
                    <a:moveTo>
                      <a:pt x="84" y="56"/>
                    </a:moveTo>
                    <a:lnTo>
                      <a:pt x="86" y="56"/>
                    </a:lnTo>
                    <a:lnTo>
                      <a:pt x="88" y="56"/>
                    </a:lnTo>
                    <a:lnTo>
                      <a:pt x="88" y="60"/>
                    </a:lnTo>
                    <a:lnTo>
                      <a:pt x="88" y="60"/>
                    </a:lnTo>
                    <a:lnTo>
                      <a:pt x="86" y="60"/>
                    </a:lnTo>
                    <a:lnTo>
                      <a:pt x="84" y="56"/>
                    </a:lnTo>
                    <a:close/>
                    <a:moveTo>
                      <a:pt x="78" y="52"/>
                    </a:moveTo>
                    <a:lnTo>
                      <a:pt x="76" y="54"/>
                    </a:lnTo>
                    <a:lnTo>
                      <a:pt x="78" y="56"/>
                    </a:lnTo>
                    <a:lnTo>
                      <a:pt x="78" y="56"/>
                    </a:lnTo>
                    <a:lnTo>
                      <a:pt x="78" y="54"/>
                    </a:lnTo>
                    <a:lnTo>
                      <a:pt x="78" y="52"/>
                    </a:lnTo>
                    <a:close/>
                    <a:moveTo>
                      <a:pt x="66" y="44"/>
                    </a:moveTo>
                    <a:lnTo>
                      <a:pt x="62" y="46"/>
                    </a:lnTo>
                    <a:lnTo>
                      <a:pt x="62" y="48"/>
                    </a:lnTo>
                    <a:lnTo>
                      <a:pt x="64" y="46"/>
                    </a:lnTo>
                    <a:lnTo>
                      <a:pt x="66" y="44"/>
                    </a:lnTo>
                    <a:close/>
                    <a:moveTo>
                      <a:pt x="144" y="100"/>
                    </a:moveTo>
                    <a:lnTo>
                      <a:pt x="142" y="102"/>
                    </a:lnTo>
                    <a:lnTo>
                      <a:pt x="144" y="104"/>
                    </a:lnTo>
                    <a:lnTo>
                      <a:pt x="144" y="104"/>
                    </a:lnTo>
                    <a:lnTo>
                      <a:pt x="146" y="106"/>
                    </a:lnTo>
                    <a:lnTo>
                      <a:pt x="146" y="104"/>
                    </a:lnTo>
                    <a:lnTo>
                      <a:pt x="144" y="100"/>
                    </a:lnTo>
                    <a:close/>
                    <a:moveTo>
                      <a:pt x="126" y="94"/>
                    </a:moveTo>
                    <a:lnTo>
                      <a:pt x="124" y="94"/>
                    </a:lnTo>
                    <a:lnTo>
                      <a:pt x="126" y="96"/>
                    </a:lnTo>
                    <a:lnTo>
                      <a:pt x="126" y="96"/>
                    </a:lnTo>
                    <a:lnTo>
                      <a:pt x="126" y="98"/>
                    </a:lnTo>
                    <a:lnTo>
                      <a:pt x="126" y="98"/>
                    </a:lnTo>
                    <a:lnTo>
                      <a:pt x="126" y="98"/>
                    </a:lnTo>
                    <a:lnTo>
                      <a:pt x="126" y="96"/>
                    </a:lnTo>
                    <a:lnTo>
                      <a:pt x="126" y="92"/>
                    </a:lnTo>
                    <a:lnTo>
                      <a:pt x="126" y="94"/>
                    </a:lnTo>
                    <a:close/>
                    <a:moveTo>
                      <a:pt x="120" y="110"/>
                    </a:moveTo>
                    <a:lnTo>
                      <a:pt x="122" y="112"/>
                    </a:lnTo>
                    <a:lnTo>
                      <a:pt x="122" y="112"/>
                    </a:lnTo>
                    <a:lnTo>
                      <a:pt x="122" y="114"/>
                    </a:lnTo>
                    <a:lnTo>
                      <a:pt x="124" y="114"/>
                    </a:lnTo>
                    <a:lnTo>
                      <a:pt x="124" y="114"/>
                    </a:lnTo>
                    <a:lnTo>
                      <a:pt x="126" y="112"/>
                    </a:lnTo>
                    <a:lnTo>
                      <a:pt x="126" y="112"/>
                    </a:lnTo>
                    <a:lnTo>
                      <a:pt x="126" y="114"/>
                    </a:lnTo>
                    <a:lnTo>
                      <a:pt x="126" y="116"/>
                    </a:lnTo>
                    <a:lnTo>
                      <a:pt x="126" y="116"/>
                    </a:lnTo>
                    <a:lnTo>
                      <a:pt x="124" y="116"/>
                    </a:lnTo>
                    <a:lnTo>
                      <a:pt x="122" y="116"/>
                    </a:lnTo>
                    <a:lnTo>
                      <a:pt x="122" y="114"/>
                    </a:lnTo>
                    <a:lnTo>
                      <a:pt x="122" y="114"/>
                    </a:lnTo>
                    <a:lnTo>
                      <a:pt x="120" y="112"/>
                    </a:lnTo>
                    <a:lnTo>
                      <a:pt x="120" y="112"/>
                    </a:lnTo>
                    <a:lnTo>
                      <a:pt x="120" y="110"/>
                    </a:lnTo>
                    <a:close/>
                    <a:moveTo>
                      <a:pt x="118" y="108"/>
                    </a:moveTo>
                    <a:lnTo>
                      <a:pt x="118" y="110"/>
                    </a:lnTo>
                    <a:lnTo>
                      <a:pt x="118" y="110"/>
                    </a:lnTo>
                    <a:lnTo>
                      <a:pt x="120" y="110"/>
                    </a:lnTo>
                    <a:lnTo>
                      <a:pt x="122" y="110"/>
                    </a:lnTo>
                    <a:lnTo>
                      <a:pt x="122" y="110"/>
                    </a:lnTo>
                    <a:lnTo>
                      <a:pt x="122" y="108"/>
                    </a:lnTo>
                    <a:lnTo>
                      <a:pt x="120" y="108"/>
                    </a:lnTo>
                    <a:lnTo>
                      <a:pt x="120" y="108"/>
                    </a:lnTo>
                    <a:lnTo>
                      <a:pt x="120" y="108"/>
                    </a:lnTo>
                    <a:lnTo>
                      <a:pt x="120" y="108"/>
                    </a:lnTo>
                    <a:lnTo>
                      <a:pt x="118" y="106"/>
                    </a:lnTo>
                    <a:lnTo>
                      <a:pt x="118" y="108"/>
                    </a:lnTo>
                    <a:close/>
                    <a:moveTo>
                      <a:pt x="112" y="104"/>
                    </a:moveTo>
                    <a:lnTo>
                      <a:pt x="114" y="108"/>
                    </a:lnTo>
                    <a:lnTo>
                      <a:pt x="114" y="108"/>
                    </a:lnTo>
                    <a:lnTo>
                      <a:pt x="116" y="108"/>
                    </a:lnTo>
                    <a:lnTo>
                      <a:pt x="116" y="108"/>
                    </a:lnTo>
                    <a:lnTo>
                      <a:pt x="116" y="108"/>
                    </a:lnTo>
                    <a:lnTo>
                      <a:pt x="114" y="104"/>
                    </a:lnTo>
                    <a:lnTo>
                      <a:pt x="114" y="104"/>
                    </a:lnTo>
                    <a:lnTo>
                      <a:pt x="112" y="104"/>
                    </a:lnTo>
                    <a:close/>
                    <a:moveTo>
                      <a:pt x="50" y="84"/>
                    </a:moveTo>
                    <a:lnTo>
                      <a:pt x="50" y="86"/>
                    </a:lnTo>
                    <a:lnTo>
                      <a:pt x="50" y="86"/>
                    </a:lnTo>
                    <a:lnTo>
                      <a:pt x="50" y="84"/>
                    </a:lnTo>
                    <a:lnTo>
                      <a:pt x="50" y="84"/>
                    </a:lnTo>
                    <a:close/>
                    <a:moveTo>
                      <a:pt x="46" y="86"/>
                    </a:moveTo>
                    <a:lnTo>
                      <a:pt x="46" y="84"/>
                    </a:lnTo>
                    <a:lnTo>
                      <a:pt x="46" y="84"/>
                    </a:lnTo>
                    <a:lnTo>
                      <a:pt x="46" y="86"/>
                    </a:lnTo>
                    <a:close/>
                    <a:moveTo>
                      <a:pt x="42" y="84"/>
                    </a:moveTo>
                    <a:lnTo>
                      <a:pt x="42" y="86"/>
                    </a:lnTo>
                    <a:lnTo>
                      <a:pt x="44" y="86"/>
                    </a:lnTo>
                    <a:lnTo>
                      <a:pt x="42" y="84"/>
                    </a:lnTo>
                    <a:lnTo>
                      <a:pt x="42" y="84"/>
                    </a:lnTo>
                    <a:close/>
                    <a:moveTo>
                      <a:pt x="44" y="86"/>
                    </a:moveTo>
                    <a:lnTo>
                      <a:pt x="44" y="84"/>
                    </a:lnTo>
                    <a:lnTo>
                      <a:pt x="44" y="82"/>
                    </a:lnTo>
                    <a:lnTo>
                      <a:pt x="46" y="82"/>
                    </a:lnTo>
                    <a:lnTo>
                      <a:pt x="44" y="84"/>
                    </a:lnTo>
                    <a:lnTo>
                      <a:pt x="44" y="86"/>
                    </a:lnTo>
                    <a:close/>
                    <a:moveTo>
                      <a:pt x="36" y="84"/>
                    </a:moveTo>
                    <a:lnTo>
                      <a:pt x="36" y="88"/>
                    </a:lnTo>
                    <a:lnTo>
                      <a:pt x="38" y="88"/>
                    </a:lnTo>
                    <a:lnTo>
                      <a:pt x="38" y="86"/>
                    </a:lnTo>
                    <a:lnTo>
                      <a:pt x="36" y="84"/>
                    </a:lnTo>
                    <a:close/>
                    <a:moveTo>
                      <a:pt x="32" y="96"/>
                    </a:moveTo>
                    <a:lnTo>
                      <a:pt x="34" y="94"/>
                    </a:lnTo>
                    <a:lnTo>
                      <a:pt x="34" y="94"/>
                    </a:lnTo>
                    <a:lnTo>
                      <a:pt x="34" y="94"/>
                    </a:lnTo>
                    <a:lnTo>
                      <a:pt x="34" y="94"/>
                    </a:lnTo>
                    <a:lnTo>
                      <a:pt x="32" y="96"/>
                    </a:lnTo>
                    <a:lnTo>
                      <a:pt x="32" y="96"/>
                    </a:lnTo>
                    <a:close/>
                    <a:moveTo>
                      <a:pt x="32" y="96"/>
                    </a:moveTo>
                    <a:lnTo>
                      <a:pt x="32" y="96"/>
                    </a:lnTo>
                    <a:lnTo>
                      <a:pt x="32" y="96"/>
                    </a:lnTo>
                    <a:lnTo>
                      <a:pt x="32" y="96"/>
                    </a:lnTo>
                    <a:close/>
                    <a:moveTo>
                      <a:pt x="28" y="96"/>
                    </a:moveTo>
                    <a:lnTo>
                      <a:pt x="30" y="96"/>
                    </a:lnTo>
                    <a:lnTo>
                      <a:pt x="32" y="96"/>
                    </a:lnTo>
                    <a:lnTo>
                      <a:pt x="28" y="96"/>
                    </a:lnTo>
                    <a:close/>
                    <a:moveTo>
                      <a:pt x="28" y="96"/>
                    </a:moveTo>
                    <a:lnTo>
                      <a:pt x="32" y="98"/>
                    </a:lnTo>
                    <a:lnTo>
                      <a:pt x="34" y="100"/>
                    </a:lnTo>
                    <a:lnTo>
                      <a:pt x="28" y="96"/>
                    </a:lnTo>
                    <a:close/>
                    <a:moveTo>
                      <a:pt x="32" y="90"/>
                    </a:moveTo>
                    <a:lnTo>
                      <a:pt x="34" y="90"/>
                    </a:lnTo>
                    <a:lnTo>
                      <a:pt x="34" y="90"/>
                    </a:lnTo>
                    <a:lnTo>
                      <a:pt x="32" y="90"/>
                    </a:lnTo>
                    <a:lnTo>
                      <a:pt x="32" y="90"/>
                    </a:lnTo>
                    <a:close/>
                    <a:moveTo>
                      <a:pt x="34" y="90"/>
                    </a:moveTo>
                    <a:lnTo>
                      <a:pt x="34" y="88"/>
                    </a:lnTo>
                    <a:lnTo>
                      <a:pt x="34" y="88"/>
                    </a:lnTo>
                    <a:lnTo>
                      <a:pt x="34" y="86"/>
                    </a:lnTo>
                    <a:lnTo>
                      <a:pt x="36" y="88"/>
                    </a:lnTo>
                    <a:lnTo>
                      <a:pt x="36" y="90"/>
                    </a:lnTo>
                    <a:lnTo>
                      <a:pt x="34" y="90"/>
                    </a:lnTo>
                    <a:lnTo>
                      <a:pt x="34" y="90"/>
                    </a:lnTo>
                    <a:close/>
                    <a:moveTo>
                      <a:pt x="2" y="20"/>
                    </a:moveTo>
                    <a:lnTo>
                      <a:pt x="0" y="66"/>
                    </a:lnTo>
                    <a:lnTo>
                      <a:pt x="0" y="70"/>
                    </a:lnTo>
                    <a:lnTo>
                      <a:pt x="0" y="72"/>
                    </a:lnTo>
                    <a:lnTo>
                      <a:pt x="0" y="74"/>
                    </a:lnTo>
                    <a:lnTo>
                      <a:pt x="0" y="102"/>
                    </a:lnTo>
                    <a:lnTo>
                      <a:pt x="4" y="102"/>
                    </a:lnTo>
                    <a:lnTo>
                      <a:pt x="6" y="104"/>
                    </a:lnTo>
                    <a:lnTo>
                      <a:pt x="6" y="102"/>
                    </a:lnTo>
                    <a:lnTo>
                      <a:pt x="14" y="102"/>
                    </a:lnTo>
                    <a:lnTo>
                      <a:pt x="16" y="102"/>
                    </a:lnTo>
                    <a:lnTo>
                      <a:pt x="16" y="104"/>
                    </a:lnTo>
                    <a:lnTo>
                      <a:pt x="18" y="106"/>
                    </a:lnTo>
                    <a:lnTo>
                      <a:pt x="20" y="106"/>
                    </a:lnTo>
                    <a:lnTo>
                      <a:pt x="22" y="104"/>
                    </a:lnTo>
                    <a:lnTo>
                      <a:pt x="26" y="104"/>
                    </a:lnTo>
                    <a:lnTo>
                      <a:pt x="28" y="102"/>
                    </a:lnTo>
                    <a:lnTo>
                      <a:pt x="28" y="104"/>
                    </a:lnTo>
                    <a:lnTo>
                      <a:pt x="28" y="102"/>
                    </a:lnTo>
                    <a:lnTo>
                      <a:pt x="28" y="98"/>
                    </a:lnTo>
                    <a:lnTo>
                      <a:pt x="26" y="96"/>
                    </a:lnTo>
                    <a:lnTo>
                      <a:pt x="22" y="94"/>
                    </a:lnTo>
                    <a:lnTo>
                      <a:pt x="20" y="94"/>
                    </a:lnTo>
                    <a:lnTo>
                      <a:pt x="18" y="94"/>
                    </a:lnTo>
                    <a:lnTo>
                      <a:pt x="16" y="92"/>
                    </a:lnTo>
                    <a:lnTo>
                      <a:pt x="14" y="92"/>
                    </a:lnTo>
                    <a:lnTo>
                      <a:pt x="14" y="92"/>
                    </a:lnTo>
                    <a:lnTo>
                      <a:pt x="14" y="88"/>
                    </a:lnTo>
                    <a:lnTo>
                      <a:pt x="12" y="86"/>
                    </a:lnTo>
                    <a:lnTo>
                      <a:pt x="8" y="84"/>
                    </a:lnTo>
                    <a:lnTo>
                      <a:pt x="8" y="82"/>
                    </a:lnTo>
                    <a:lnTo>
                      <a:pt x="6" y="82"/>
                    </a:lnTo>
                    <a:lnTo>
                      <a:pt x="8" y="82"/>
                    </a:lnTo>
                    <a:lnTo>
                      <a:pt x="10" y="84"/>
                    </a:lnTo>
                    <a:lnTo>
                      <a:pt x="10" y="84"/>
                    </a:lnTo>
                    <a:lnTo>
                      <a:pt x="14" y="86"/>
                    </a:lnTo>
                    <a:lnTo>
                      <a:pt x="14" y="88"/>
                    </a:lnTo>
                    <a:lnTo>
                      <a:pt x="14" y="90"/>
                    </a:lnTo>
                    <a:lnTo>
                      <a:pt x="14" y="92"/>
                    </a:lnTo>
                    <a:lnTo>
                      <a:pt x="18" y="92"/>
                    </a:lnTo>
                    <a:lnTo>
                      <a:pt x="20" y="94"/>
                    </a:lnTo>
                    <a:lnTo>
                      <a:pt x="20" y="94"/>
                    </a:lnTo>
                    <a:lnTo>
                      <a:pt x="24" y="94"/>
                    </a:lnTo>
                    <a:lnTo>
                      <a:pt x="28" y="92"/>
                    </a:lnTo>
                    <a:lnTo>
                      <a:pt x="30" y="92"/>
                    </a:lnTo>
                    <a:lnTo>
                      <a:pt x="32" y="92"/>
                    </a:lnTo>
                    <a:lnTo>
                      <a:pt x="32" y="90"/>
                    </a:lnTo>
                    <a:lnTo>
                      <a:pt x="30" y="90"/>
                    </a:lnTo>
                    <a:lnTo>
                      <a:pt x="28" y="88"/>
                    </a:lnTo>
                    <a:lnTo>
                      <a:pt x="28" y="88"/>
                    </a:lnTo>
                    <a:lnTo>
                      <a:pt x="26" y="86"/>
                    </a:lnTo>
                    <a:lnTo>
                      <a:pt x="28" y="88"/>
                    </a:lnTo>
                    <a:lnTo>
                      <a:pt x="30" y="88"/>
                    </a:lnTo>
                    <a:lnTo>
                      <a:pt x="32" y="90"/>
                    </a:lnTo>
                    <a:lnTo>
                      <a:pt x="34" y="90"/>
                    </a:lnTo>
                    <a:lnTo>
                      <a:pt x="34" y="88"/>
                    </a:lnTo>
                    <a:lnTo>
                      <a:pt x="34" y="86"/>
                    </a:lnTo>
                    <a:lnTo>
                      <a:pt x="34" y="86"/>
                    </a:lnTo>
                    <a:lnTo>
                      <a:pt x="34" y="84"/>
                    </a:lnTo>
                    <a:lnTo>
                      <a:pt x="34" y="82"/>
                    </a:lnTo>
                    <a:lnTo>
                      <a:pt x="32" y="82"/>
                    </a:lnTo>
                    <a:lnTo>
                      <a:pt x="32" y="80"/>
                    </a:lnTo>
                    <a:lnTo>
                      <a:pt x="34" y="82"/>
                    </a:lnTo>
                    <a:lnTo>
                      <a:pt x="36" y="82"/>
                    </a:lnTo>
                    <a:lnTo>
                      <a:pt x="38" y="84"/>
                    </a:lnTo>
                    <a:lnTo>
                      <a:pt x="40" y="86"/>
                    </a:lnTo>
                    <a:lnTo>
                      <a:pt x="40" y="84"/>
                    </a:lnTo>
                    <a:lnTo>
                      <a:pt x="40" y="82"/>
                    </a:lnTo>
                    <a:lnTo>
                      <a:pt x="40" y="82"/>
                    </a:lnTo>
                    <a:lnTo>
                      <a:pt x="40" y="86"/>
                    </a:lnTo>
                    <a:lnTo>
                      <a:pt x="42" y="84"/>
                    </a:lnTo>
                    <a:lnTo>
                      <a:pt x="42" y="84"/>
                    </a:lnTo>
                    <a:lnTo>
                      <a:pt x="42" y="82"/>
                    </a:lnTo>
                    <a:lnTo>
                      <a:pt x="42" y="80"/>
                    </a:lnTo>
                    <a:lnTo>
                      <a:pt x="42" y="80"/>
                    </a:lnTo>
                    <a:lnTo>
                      <a:pt x="46" y="82"/>
                    </a:lnTo>
                    <a:lnTo>
                      <a:pt x="46" y="84"/>
                    </a:lnTo>
                    <a:lnTo>
                      <a:pt x="48" y="84"/>
                    </a:lnTo>
                    <a:lnTo>
                      <a:pt x="50" y="84"/>
                    </a:lnTo>
                    <a:lnTo>
                      <a:pt x="50" y="84"/>
                    </a:lnTo>
                    <a:lnTo>
                      <a:pt x="52" y="82"/>
                    </a:lnTo>
                    <a:lnTo>
                      <a:pt x="52" y="84"/>
                    </a:lnTo>
                    <a:lnTo>
                      <a:pt x="52" y="86"/>
                    </a:lnTo>
                    <a:lnTo>
                      <a:pt x="52" y="86"/>
                    </a:lnTo>
                    <a:lnTo>
                      <a:pt x="54" y="88"/>
                    </a:lnTo>
                    <a:lnTo>
                      <a:pt x="60" y="90"/>
                    </a:lnTo>
                    <a:lnTo>
                      <a:pt x="62" y="90"/>
                    </a:lnTo>
                    <a:lnTo>
                      <a:pt x="64" y="94"/>
                    </a:lnTo>
                    <a:lnTo>
                      <a:pt x="66" y="96"/>
                    </a:lnTo>
                    <a:lnTo>
                      <a:pt x="70" y="100"/>
                    </a:lnTo>
                    <a:lnTo>
                      <a:pt x="70" y="102"/>
                    </a:lnTo>
                    <a:lnTo>
                      <a:pt x="72" y="102"/>
                    </a:lnTo>
                    <a:lnTo>
                      <a:pt x="74" y="104"/>
                    </a:lnTo>
                    <a:lnTo>
                      <a:pt x="74" y="106"/>
                    </a:lnTo>
                    <a:lnTo>
                      <a:pt x="80" y="112"/>
                    </a:lnTo>
                    <a:lnTo>
                      <a:pt x="80" y="114"/>
                    </a:lnTo>
                    <a:lnTo>
                      <a:pt x="82" y="116"/>
                    </a:lnTo>
                    <a:lnTo>
                      <a:pt x="84" y="116"/>
                    </a:lnTo>
                    <a:lnTo>
                      <a:pt x="86" y="116"/>
                    </a:lnTo>
                    <a:lnTo>
                      <a:pt x="88" y="116"/>
                    </a:lnTo>
                    <a:lnTo>
                      <a:pt x="90" y="116"/>
                    </a:lnTo>
                    <a:lnTo>
                      <a:pt x="94" y="116"/>
                    </a:lnTo>
                    <a:lnTo>
                      <a:pt x="96" y="116"/>
                    </a:lnTo>
                    <a:lnTo>
                      <a:pt x="98" y="116"/>
                    </a:lnTo>
                    <a:lnTo>
                      <a:pt x="102" y="118"/>
                    </a:lnTo>
                    <a:lnTo>
                      <a:pt x="104" y="118"/>
                    </a:lnTo>
                    <a:lnTo>
                      <a:pt x="106" y="118"/>
                    </a:lnTo>
                    <a:lnTo>
                      <a:pt x="108" y="120"/>
                    </a:lnTo>
                    <a:lnTo>
                      <a:pt x="110" y="120"/>
                    </a:lnTo>
                    <a:lnTo>
                      <a:pt x="110" y="120"/>
                    </a:lnTo>
                    <a:lnTo>
                      <a:pt x="110" y="122"/>
                    </a:lnTo>
                    <a:lnTo>
                      <a:pt x="112" y="122"/>
                    </a:lnTo>
                    <a:lnTo>
                      <a:pt x="114" y="124"/>
                    </a:lnTo>
                    <a:lnTo>
                      <a:pt x="118" y="124"/>
                    </a:lnTo>
                    <a:lnTo>
                      <a:pt x="118" y="122"/>
                    </a:lnTo>
                    <a:lnTo>
                      <a:pt x="114" y="120"/>
                    </a:lnTo>
                    <a:lnTo>
                      <a:pt x="114" y="120"/>
                    </a:lnTo>
                    <a:lnTo>
                      <a:pt x="114" y="118"/>
                    </a:lnTo>
                    <a:lnTo>
                      <a:pt x="116" y="118"/>
                    </a:lnTo>
                    <a:lnTo>
                      <a:pt x="118" y="118"/>
                    </a:lnTo>
                    <a:lnTo>
                      <a:pt x="120" y="118"/>
                    </a:lnTo>
                    <a:lnTo>
                      <a:pt x="116" y="116"/>
                    </a:lnTo>
                    <a:lnTo>
                      <a:pt x="110" y="116"/>
                    </a:lnTo>
                    <a:lnTo>
                      <a:pt x="108" y="114"/>
                    </a:lnTo>
                    <a:lnTo>
                      <a:pt x="106" y="112"/>
                    </a:lnTo>
                    <a:lnTo>
                      <a:pt x="108" y="112"/>
                    </a:lnTo>
                    <a:lnTo>
                      <a:pt x="110" y="112"/>
                    </a:lnTo>
                    <a:lnTo>
                      <a:pt x="112" y="110"/>
                    </a:lnTo>
                    <a:lnTo>
                      <a:pt x="110" y="110"/>
                    </a:lnTo>
                    <a:lnTo>
                      <a:pt x="106" y="110"/>
                    </a:lnTo>
                    <a:lnTo>
                      <a:pt x="102" y="110"/>
                    </a:lnTo>
                    <a:lnTo>
                      <a:pt x="100" y="108"/>
                    </a:lnTo>
                    <a:lnTo>
                      <a:pt x="100" y="106"/>
                    </a:lnTo>
                    <a:lnTo>
                      <a:pt x="102" y="104"/>
                    </a:lnTo>
                    <a:lnTo>
                      <a:pt x="102" y="102"/>
                    </a:lnTo>
                    <a:lnTo>
                      <a:pt x="100" y="102"/>
                    </a:lnTo>
                    <a:lnTo>
                      <a:pt x="100" y="102"/>
                    </a:lnTo>
                    <a:lnTo>
                      <a:pt x="98" y="102"/>
                    </a:lnTo>
                    <a:lnTo>
                      <a:pt x="96" y="102"/>
                    </a:lnTo>
                    <a:lnTo>
                      <a:pt x="96" y="102"/>
                    </a:lnTo>
                    <a:lnTo>
                      <a:pt x="92" y="100"/>
                    </a:lnTo>
                    <a:lnTo>
                      <a:pt x="92" y="96"/>
                    </a:lnTo>
                    <a:lnTo>
                      <a:pt x="90" y="96"/>
                    </a:lnTo>
                    <a:lnTo>
                      <a:pt x="88" y="90"/>
                    </a:lnTo>
                    <a:lnTo>
                      <a:pt x="88" y="88"/>
                    </a:lnTo>
                    <a:lnTo>
                      <a:pt x="86" y="88"/>
                    </a:lnTo>
                    <a:lnTo>
                      <a:pt x="84" y="88"/>
                    </a:lnTo>
                    <a:lnTo>
                      <a:pt x="82" y="86"/>
                    </a:lnTo>
                    <a:lnTo>
                      <a:pt x="82" y="84"/>
                    </a:lnTo>
                    <a:lnTo>
                      <a:pt x="78" y="82"/>
                    </a:lnTo>
                    <a:lnTo>
                      <a:pt x="78" y="78"/>
                    </a:lnTo>
                    <a:lnTo>
                      <a:pt x="76" y="76"/>
                    </a:lnTo>
                    <a:lnTo>
                      <a:pt x="74" y="74"/>
                    </a:lnTo>
                    <a:lnTo>
                      <a:pt x="74" y="74"/>
                    </a:lnTo>
                    <a:lnTo>
                      <a:pt x="80" y="74"/>
                    </a:lnTo>
                    <a:lnTo>
                      <a:pt x="84" y="72"/>
                    </a:lnTo>
                    <a:lnTo>
                      <a:pt x="86" y="68"/>
                    </a:lnTo>
                    <a:lnTo>
                      <a:pt x="86" y="66"/>
                    </a:lnTo>
                    <a:lnTo>
                      <a:pt x="82" y="62"/>
                    </a:lnTo>
                    <a:lnTo>
                      <a:pt x="78" y="62"/>
                    </a:lnTo>
                    <a:lnTo>
                      <a:pt x="78" y="62"/>
                    </a:lnTo>
                    <a:lnTo>
                      <a:pt x="76" y="62"/>
                    </a:lnTo>
                    <a:lnTo>
                      <a:pt x="70" y="60"/>
                    </a:lnTo>
                    <a:lnTo>
                      <a:pt x="68" y="58"/>
                    </a:lnTo>
                    <a:lnTo>
                      <a:pt x="66" y="58"/>
                    </a:lnTo>
                    <a:lnTo>
                      <a:pt x="60" y="56"/>
                    </a:lnTo>
                    <a:lnTo>
                      <a:pt x="60" y="54"/>
                    </a:lnTo>
                    <a:lnTo>
                      <a:pt x="62" y="52"/>
                    </a:lnTo>
                    <a:lnTo>
                      <a:pt x="62" y="48"/>
                    </a:lnTo>
                    <a:lnTo>
                      <a:pt x="60" y="48"/>
                    </a:lnTo>
                    <a:lnTo>
                      <a:pt x="56" y="42"/>
                    </a:lnTo>
                    <a:lnTo>
                      <a:pt x="54" y="42"/>
                    </a:lnTo>
                    <a:lnTo>
                      <a:pt x="54" y="42"/>
                    </a:lnTo>
                    <a:lnTo>
                      <a:pt x="52" y="40"/>
                    </a:lnTo>
                    <a:lnTo>
                      <a:pt x="50" y="40"/>
                    </a:lnTo>
                    <a:lnTo>
                      <a:pt x="48" y="38"/>
                    </a:lnTo>
                    <a:lnTo>
                      <a:pt x="46" y="38"/>
                    </a:lnTo>
                    <a:lnTo>
                      <a:pt x="46" y="36"/>
                    </a:lnTo>
                    <a:lnTo>
                      <a:pt x="44" y="36"/>
                    </a:lnTo>
                    <a:lnTo>
                      <a:pt x="42" y="34"/>
                    </a:lnTo>
                    <a:lnTo>
                      <a:pt x="40" y="34"/>
                    </a:lnTo>
                    <a:lnTo>
                      <a:pt x="36" y="32"/>
                    </a:lnTo>
                    <a:lnTo>
                      <a:pt x="34" y="32"/>
                    </a:lnTo>
                    <a:lnTo>
                      <a:pt x="30" y="28"/>
                    </a:lnTo>
                    <a:lnTo>
                      <a:pt x="22" y="28"/>
                    </a:lnTo>
                    <a:lnTo>
                      <a:pt x="20" y="28"/>
                    </a:lnTo>
                    <a:lnTo>
                      <a:pt x="18" y="26"/>
                    </a:lnTo>
                    <a:lnTo>
                      <a:pt x="18" y="26"/>
                    </a:lnTo>
                    <a:lnTo>
                      <a:pt x="16" y="26"/>
                    </a:lnTo>
                    <a:lnTo>
                      <a:pt x="12" y="24"/>
                    </a:lnTo>
                    <a:lnTo>
                      <a:pt x="10" y="22"/>
                    </a:lnTo>
                    <a:lnTo>
                      <a:pt x="8" y="22"/>
                    </a:lnTo>
                    <a:lnTo>
                      <a:pt x="4" y="20"/>
                    </a:lnTo>
                    <a:lnTo>
                      <a:pt x="2" y="20"/>
                    </a:lnTo>
                    <a:close/>
                  </a:path>
                </a:pathLst>
              </a:custGeom>
              <a:grpFill/>
              <a:ln w="6350">
                <a:solidFill>
                  <a:srgbClr val="0283AD"/>
                </a:solidFill>
                <a:round/>
                <a:headEnd/>
                <a:tailEnd/>
              </a:ln>
            </p:spPr>
            <p:txBody>
              <a:bodyPr vert="horz" wrap="square" lIns="14645" tIns="7323" rIns="14645" bIns="7323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00095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00190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00285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00381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0476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600571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700666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800761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561710"/>
                <a:endParaRPr lang="en-US" sz="1106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03" name="North Korea">
                <a:extLst>
                  <a:ext uri="{FF2B5EF4-FFF2-40B4-BE49-F238E27FC236}">
                    <a16:creationId xmlns:a16="http://schemas.microsoft.com/office/drawing/2014/main" id="{ADE11E93-246E-4FBB-9C04-FA1109B158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29473" y="3211905"/>
                <a:ext cx="111004" cy="191386"/>
              </a:xfrm>
              <a:custGeom>
                <a:avLst/>
                <a:gdLst>
                  <a:gd name="T0" fmla="*/ 0 w 58"/>
                  <a:gd name="T1" fmla="*/ 56 h 100"/>
                  <a:gd name="T2" fmla="*/ 4 w 58"/>
                  <a:gd name="T3" fmla="*/ 50 h 100"/>
                  <a:gd name="T4" fmla="*/ 8 w 58"/>
                  <a:gd name="T5" fmla="*/ 44 h 100"/>
                  <a:gd name="T6" fmla="*/ 12 w 58"/>
                  <a:gd name="T7" fmla="*/ 40 h 100"/>
                  <a:gd name="T8" fmla="*/ 14 w 58"/>
                  <a:gd name="T9" fmla="*/ 32 h 100"/>
                  <a:gd name="T10" fmla="*/ 14 w 58"/>
                  <a:gd name="T11" fmla="*/ 26 h 100"/>
                  <a:gd name="T12" fmla="*/ 20 w 58"/>
                  <a:gd name="T13" fmla="*/ 28 h 100"/>
                  <a:gd name="T14" fmla="*/ 22 w 58"/>
                  <a:gd name="T15" fmla="*/ 30 h 100"/>
                  <a:gd name="T16" fmla="*/ 28 w 58"/>
                  <a:gd name="T17" fmla="*/ 30 h 100"/>
                  <a:gd name="T18" fmla="*/ 36 w 58"/>
                  <a:gd name="T19" fmla="*/ 30 h 100"/>
                  <a:gd name="T20" fmla="*/ 38 w 58"/>
                  <a:gd name="T21" fmla="*/ 24 h 100"/>
                  <a:gd name="T22" fmla="*/ 32 w 58"/>
                  <a:gd name="T23" fmla="*/ 20 h 100"/>
                  <a:gd name="T24" fmla="*/ 36 w 58"/>
                  <a:gd name="T25" fmla="*/ 18 h 100"/>
                  <a:gd name="T26" fmla="*/ 42 w 58"/>
                  <a:gd name="T27" fmla="*/ 12 h 100"/>
                  <a:gd name="T28" fmla="*/ 46 w 58"/>
                  <a:gd name="T29" fmla="*/ 8 h 100"/>
                  <a:gd name="T30" fmla="*/ 46 w 58"/>
                  <a:gd name="T31" fmla="*/ 4 h 100"/>
                  <a:gd name="T32" fmla="*/ 46 w 58"/>
                  <a:gd name="T33" fmla="*/ 0 h 100"/>
                  <a:gd name="T34" fmla="*/ 50 w 58"/>
                  <a:gd name="T35" fmla="*/ 0 h 100"/>
                  <a:gd name="T36" fmla="*/ 50 w 58"/>
                  <a:gd name="T37" fmla="*/ 4 h 100"/>
                  <a:gd name="T38" fmla="*/ 58 w 58"/>
                  <a:gd name="T39" fmla="*/ 8 h 100"/>
                  <a:gd name="T40" fmla="*/ 54 w 58"/>
                  <a:gd name="T41" fmla="*/ 14 h 100"/>
                  <a:gd name="T42" fmla="*/ 52 w 58"/>
                  <a:gd name="T43" fmla="*/ 16 h 100"/>
                  <a:gd name="T44" fmla="*/ 50 w 58"/>
                  <a:gd name="T45" fmla="*/ 26 h 100"/>
                  <a:gd name="T46" fmla="*/ 52 w 58"/>
                  <a:gd name="T47" fmla="*/ 34 h 100"/>
                  <a:gd name="T48" fmla="*/ 54 w 58"/>
                  <a:gd name="T49" fmla="*/ 38 h 100"/>
                  <a:gd name="T50" fmla="*/ 52 w 58"/>
                  <a:gd name="T51" fmla="*/ 42 h 100"/>
                  <a:gd name="T52" fmla="*/ 46 w 58"/>
                  <a:gd name="T53" fmla="*/ 50 h 100"/>
                  <a:gd name="T54" fmla="*/ 44 w 58"/>
                  <a:gd name="T55" fmla="*/ 54 h 100"/>
                  <a:gd name="T56" fmla="*/ 38 w 58"/>
                  <a:gd name="T57" fmla="*/ 56 h 100"/>
                  <a:gd name="T58" fmla="*/ 34 w 58"/>
                  <a:gd name="T59" fmla="*/ 60 h 100"/>
                  <a:gd name="T60" fmla="*/ 36 w 58"/>
                  <a:gd name="T61" fmla="*/ 66 h 100"/>
                  <a:gd name="T62" fmla="*/ 36 w 58"/>
                  <a:gd name="T63" fmla="*/ 70 h 100"/>
                  <a:gd name="T64" fmla="*/ 40 w 58"/>
                  <a:gd name="T65" fmla="*/ 72 h 100"/>
                  <a:gd name="T66" fmla="*/ 50 w 58"/>
                  <a:gd name="T67" fmla="*/ 80 h 100"/>
                  <a:gd name="T68" fmla="*/ 38 w 58"/>
                  <a:gd name="T69" fmla="*/ 86 h 100"/>
                  <a:gd name="T70" fmla="*/ 28 w 58"/>
                  <a:gd name="T71" fmla="*/ 90 h 100"/>
                  <a:gd name="T72" fmla="*/ 24 w 58"/>
                  <a:gd name="T73" fmla="*/ 96 h 100"/>
                  <a:gd name="T74" fmla="*/ 20 w 58"/>
                  <a:gd name="T75" fmla="*/ 94 h 100"/>
                  <a:gd name="T76" fmla="*/ 18 w 58"/>
                  <a:gd name="T77" fmla="*/ 98 h 100"/>
                  <a:gd name="T78" fmla="*/ 14 w 58"/>
                  <a:gd name="T79" fmla="*/ 100 h 100"/>
                  <a:gd name="T80" fmla="*/ 16 w 58"/>
                  <a:gd name="T81" fmla="*/ 94 h 100"/>
                  <a:gd name="T82" fmla="*/ 12 w 58"/>
                  <a:gd name="T83" fmla="*/ 94 h 100"/>
                  <a:gd name="T84" fmla="*/ 10 w 58"/>
                  <a:gd name="T85" fmla="*/ 92 h 100"/>
                  <a:gd name="T86" fmla="*/ 12 w 58"/>
                  <a:gd name="T87" fmla="*/ 84 h 100"/>
                  <a:gd name="T88" fmla="*/ 18 w 58"/>
                  <a:gd name="T89" fmla="*/ 80 h 100"/>
                  <a:gd name="T90" fmla="*/ 12 w 58"/>
                  <a:gd name="T91" fmla="*/ 82 h 100"/>
                  <a:gd name="T92" fmla="*/ 10 w 58"/>
                  <a:gd name="T93" fmla="*/ 76 h 100"/>
                  <a:gd name="T94" fmla="*/ 12 w 58"/>
                  <a:gd name="T95" fmla="*/ 68 h 100"/>
                  <a:gd name="T96" fmla="*/ 14 w 58"/>
                  <a:gd name="T97" fmla="*/ 64 h 100"/>
                  <a:gd name="T98" fmla="*/ 12 w 58"/>
                  <a:gd name="T99" fmla="*/ 66 h 100"/>
                  <a:gd name="T100" fmla="*/ 6 w 58"/>
                  <a:gd name="T101" fmla="*/ 66 h 100"/>
                  <a:gd name="T102" fmla="*/ 2 w 58"/>
                  <a:gd name="T103" fmla="*/ 66 h 100"/>
                  <a:gd name="T104" fmla="*/ 0 w 58"/>
                  <a:gd name="T105" fmla="*/ 62 h 100"/>
                  <a:gd name="T106" fmla="*/ 0 w 58"/>
                  <a:gd name="T107" fmla="*/ 62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58" h="100">
                    <a:moveTo>
                      <a:pt x="0" y="62"/>
                    </a:moveTo>
                    <a:lnTo>
                      <a:pt x="0" y="56"/>
                    </a:lnTo>
                    <a:lnTo>
                      <a:pt x="2" y="52"/>
                    </a:lnTo>
                    <a:lnTo>
                      <a:pt x="4" y="50"/>
                    </a:lnTo>
                    <a:lnTo>
                      <a:pt x="4" y="48"/>
                    </a:lnTo>
                    <a:lnTo>
                      <a:pt x="8" y="44"/>
                    </a:lnTo>
                    <a:lnTo>
                      <a:pt x="8" y="40"/>
                    </a:lnTo>
                    <a:lnTo>
                      <a:pt x="12" y="40"/>
                    </a:lnTo>
                    <a:lnTo>
                      <a:pt x="14" y="34"/>
                    </a:lnTo>
                    <a:lnTo>
                      <a:pt x="14" y="32"/>
                    </a:lnTo>
                    <a:lnTo>
                      <a:pt x="14" y="30"/>
                    </a:lnTo>
                    <a:lnTo>
                      <a:pt x="14" y="26"/>
                    </a:lnTo>
                    <a:lnTo>
                      <a:pt x="16" y="24"/>
                    </a:lnTo>
                    <a:lnTo>
                      <a:pt x="20" y="28"/>
                    </a:lnTo>
                    <a:lnTo>
                      <a:pt x="22" y="28"/>
                    </a:lnTo>
                    <a:lnTo>
                      <a:pt x="22" y="30"/>
                    </a:lnTo>
                    <a:lnTo>
                      <a:pt x="24" y="30"/>
                    </a:lnTo>
                    <a:lnTo>
                      <a:pt x="28" y="30"/>
                    </a:lnTo>
                    <a:lnTo>
                      <a:pt x="32" y="30"/>
                    </a:lnTo>
                    <a:lnTo>
                      <a:pt x="36" y="30"/>
                    </a:lnTo>
                    <a:lnTo>
                      <a:pt x="38" y="26"/>
                    </a:lnTo>
                    <a:lnTo>
                      <a:pt x="38" y="24"/>
                    </a:lnTo>
                    <a:lnTo>
                      <a:pt x="34" y="22"/>
                    </a:lnTo>
                    <a:lnTo>
                      <a:pt x="32" y="20"/>
                    </a:lnTo>
                    <a:lnTo>
                      <a:pt x="34" y="18"/>
                    </a:lnTo>
                    <a:lnTo>
                      <a:pt x="36" y="18"/>
                    </a:lnTo>
                    <a:lnTo>
                      <a:pt x="42" y="14"/>
                    </a:lnTo>
                    <a:lnTo>
                      <a:pt x="42" y="12"/>
                    </a:lnTo>
                    <a:lnTo>
                      <a:pt x="44" y="8"/>
                    </a:lnTo>
                    <a:lnTo>
                      <a:pt x="46" y="8"/>
                    </a:lnTo>
                    <a:lnTo>
                      <a:pt x="48" y="6"/>
                    </a:lnTo>
                    <a:lnTo>
                      <a:pt x="46" y="4"/>
                    </a:lnTo>
                    <a:lnTo>
                      <a:pt x="46" y="2"/>
                    </a:lnTo>
                    <a:lnTo>
                      <a:pt x="46" y="0"/>
                    </a:lnTo>
                    <a:lnTo>
                      <a:pt x="48" y="0"/>
                    </a:lnTo>
                    <a:lnTo>
                      <a:pt x="50" y="0"/>
                    </a:lnTo>
                    <a:lnTo>
                      <a:pt x="50" y="4"/>
                    </a:lnTo>
                    <a:lnTo>
                      <a:pt x="50" y="4"/>
                    </a:lnTo>
                    <a:lnTo>
                      <a:pt x="56" y="6"/>
                    </a:lnTo>
                    <a:lnTo>
                      <a:pt x="58" y="8"/>
                    </a:lnTo>
                    <a:lnTo>
                      <a:pt x="56" y="8"/>
                    </a:lnTo>
                    <a:lnTo>
                      <a:pt x="54" y="14"/>
                    </a:lnTo>
                    <a:lnTo>
                      <a:pt x="52" y="14"/>
                    </a:lnTo>
                    <a:lnTo>
                      <a:pt x="52" y="16"/>
                    </a:lnTo>
                    <a:lnTo>
                      <a:pt x="50" y="22"/>
                    </a:lnTo>
                    <a:lnTo>
                      <a:pt x="50" y="26"/>
                    </a:lnTo>
                    <a:lnTo>
                      <a:pt x="52" y="28"/>
                    </a:lnTo>
                    <a:lnTo>
                      <a:pt x="52" y="34"/>
                    </a:lnTo>
                    <a:lnTo>
                      <a:pt x="54" y="36"/>
                    </a:lnTo>
                    <a:lnTo>
                      <a:pt x="54" y="38"/>
                    </a:lnTo>
                    <a:lnTo>
                      <a:pt x="50" y="42"/>
                    </a:lnTo>
                    <a:lnTo>
                      <a:pt x="52" y="42"/>
                    </a:lnTo>
                    <a:lnTo>
                      <a:pt x="44" y="50"/>
                    </a:lnTo>
                    <a:lnTo>
                      <a:pt x="46" y="50"/>
                    </a:lnTo>
                    <a:lnTo>
                      <a:pt x="44" y="52"/>
                    </a:lnTo>
                    <a:lnTo>
                      <a:pt x="44" y="54"/>
                    </a:lnTo>
                    <a:lnTo>
                      <a:pt x="42" y="54"/>
                    </a:lnTo>
                    <a:lnTo>
                      <a:pt x="38" y="56"/>
                    </a:lnTo>
                    <a:lnTo>
                      <a:pt x="38" y="58"/>
                    </a:lnTo>
                    <a:lnTo>
                      <a:pt x="34" y="60"/>
                    </a:lnTo>
                    <a:lnTo>
                      <a:pt x="34" y="64"/>
                    </a:lnTo>
                    <a:lnTo>
                      <a:pt x="36" y="66"/>
                    </a:lnTo>
                    <a:lnTo>
                      <a:pt x="34" y="66"/>
                    </a:lnTo>
                    <a:lnTo>
                      <a:pt x="36" y="70"/>
                    </a:lnTo>
                    <a:lnTo>
                      <a:pt x="40" y="72"/>
                    </a:lnTo>
                    <a:lnTo>
                      <a:pt x="40" y="72"/>
                    </a:lnTo>
                    <a:lnTo>
                      <a:pt x="50" y="78"/>
                    </a:lnTo>
                    <a:lnTo>
                      <a:pt x="50" y="80"/>
                    </a:lnTo>
                    <a:lnTo>
                      <a:pt x="46" y="84"/>
                    </a:lnTo>
                    <a:lnTo>
                      <a:pt x="38" y="86"/>
                    </a:lnTo>
                    <a:lnTo>
                      <a:pt x="34" y="88"/>
                    </a:lnTo>
                    <a:lnTo>
                      <a:pt x="28" y="90"/>
                    </a:lnTo>
                    <a:lnTo>
                      <a:pt x="26" y="94"/>
                    </a:lnTo>
                    <a:lnTo>
                      <a:pt x="24" y="96"/>
                    </a:lnTo>
                    <a:lnTo>
                      <a:pt x="22" y="94"/>
                    </a:lnTo>
                    <a:lnTo>
                      <a:pt x="20" y="94"/>
                    </a:lnTo>
                    <a:lnTo>
                      <a:pt x="22" y="96"/>
                    </a:lnTo>
                    <a:lnTo>
                      <a:pt x="18" y="98"/>
                    </a:lnTo>
                    <a:lnTo>
                      <a:pt x="16" y="98"/>
                    </a:lnTo>
                    <a:lnTo>
                      <a:pt x="14" y="100"/>
                    </a:lnTo>
                    <a:lnTo>
                      <a:pt x="14" y="98"/>
                    </a:lnTo>
                    <a:lnTo>
                      <a:pt x="16" y="94"/>
                    </a:lnTo>
                    <a:lnTo>
                      <a:pt x="14" y="94"/>
                    </a:lnTo>
                    <a:lnTo>
                      <a:pt x="12" y="94"/>
                    </a:lnTo>
                    <a:lnTo>
                      <a:pt x="10" y="94"/>
                    </a:lnTo>
                    <a:lnTo>
                      <a:pt x="10" y="92"/>
                    </a:lnTo>
                    <a:lnTo>
                      <a:pt x="10" y="86"/>
                    </a:lnTo>
                    <a:lnTo>
                      <a:pt x="12" y="84"/>
                    </a:lnTo>
                    <a:lnTo>
                      <a:pt x="16" y="84"/>
                    </a:lnTo>
                    <a:lnTo>
                      <a:pt x="18" y="80"/>
                    </a:lnTo>
                    <a:lnTo>
                      <a:pt x="16" y="82"/>
                    </a:lnTo>
                    <a:lnTo>
                      <a:pt x="12" y="82"/>
                    </a:lnTo>
                    <a:lnTo>
                      <a:pt x="10" y="80"/>
                    </a:lnTo>
                    <a:lnTo>
                      <a:pt x="10" y="76"/>
                    </a:lnTo>
                    <a:lnTo>
                      <a:pt x="14" y="70"/>
                    </a:lnTo>
                    <a:lnTo>
                      <a:pt x="12" y="68"/>
                    </a:lnTo>
                    <a:lnTo>
                      <a:pt x="14" y="66"/>
                    </a:lnTo>
                    <a:lnTo>
                      <a:pt x="14" y="64"/>
                    </a:lnTo>
                    <a:lnTo>
                      <a:pt x="12" y="64"/>
                    </a:lnTo>
                    <a:lnTo>
                      <a:pt x="12" y="66"/>
                    </a:lnTo>
                    <a:lnTo>
                      <a:pt x="8" y="68"/>
                    </a:lnTo>
                    <a:lnTo>
                      <a:pt x="6" y="66"/>
                    </a:lnTo>
                    <a:lnTo>
                      <a:pt x="4" y="64"/>
                    </a:lnTo>
                    <a:lnTo>
                      <a:pt x="2" y="66"/>
                    </a:lnTo>
                    <a:lnTo>
                      <a:pt x="0" y="68"/>
                    </a:lnTo>
                    <a:lnTo>
                      <a:pt x="0" y="62"/>
                    </a:lnTo>
                    <a:lnTo>
                      <a:pt x="0" y="64"/>
                    </a:lnTo>
                    <a:lnTo>
                      <a:pt x="0" y="62"/>
                    </a:lnTo>
                    <a:close/>
                  </a:path>
                </a:pathLst>
              </a:custGeom>
              <a:grpFill/>
              <a:ln w="6350">
                <a:solidFill>
                  <a:srgbClr val="0283AD"/>
                </a:solidFill>
                <a:round/>
                <a:headEnd/>
                <a:tailEnd/>
              </a:ln>
            </p:spPr>
            <p:txBody>
              <a:bodyPr vert="horz" wrap="square" lIns="14645" tIns="7323" rIns="14645" bIns="7323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00095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00190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00285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00381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0476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600571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700666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800761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561710"/>
                <a:endParaRPr lang="en-US" sz="1106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04" name="New Zealand">
                <a:extLst>
                  <a:ext uri="{FF2B5EF4-FFF2-40B4-BE49-F238E27FC236}">
                    <a16:creationId xmlns:a16="http://schemas.microsoft.com/office/drawing/2014/main" id="{F8153731-246D-4497-86CE-28E488F1C65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514155" y="5416921"/>
                <a:ext cx="478465" cy="727267"/>
              </a:xfrm>
              <a:custGeom>
                <a:avLst/>
                <a:gdLst>
                  <a:gd name="T0" fmla="*/ 20 w 250"/>
                  <a:gd name="T1" fmla="*/ 380 h 380"/>
                  <a:gd name="T2" fmla="*/ 8 w 250"/>
                  <a:gd name="T3" fmla="*/ 324 h 380"/>
                  <a:gd name="T4" fmla="*/ 214 w 250"/>
                  <a:gd name="T5" fmla="*/ 54 h 380"/>
                  <a:gd name="T6" fmla="*/ 218 w 250"/>
                  <a:gd name="T7" fmla="*/ 42 h 380"/>
                  <a:gd name="T8" fmla="*/ 182 w 250"/>
                  <a:gd name="T9" fmla="*/ 140 h 380"/>
                  <a:gd name="T10" fmla="*/ 188 w 250"/>
                  <a:gd name="T11" fmla="*/ 146 h 380"/>
                  <a:gd name="T12" fmla="*/ 212 w 250"/>
                  <a:gd name="T13" fmla="*/ 122 h 380"/>
                  <a:gd name="T14" fmla="*/ 216 w 250"/>
                  <a:gd name="T15" fmla="*/ 106 h 380"/>
                  <a:gd name="T16" fmla="*/ 234 w 250"/>
                  <a:gd name="T17" fmla="*/ 100 h 380"/>
                  <a:gd name="T18" fmla="*/ 242 w 250"/>
                  <a:gd name="T19" fmla="*/ 88 h 380"/>
                  <a:gd name="T20" fmla="*/ 244 w 250"/>
                  <a:gd name="T21" fmla="*/ 70 h 380"/>
                  <a:gd name="T22" fmla="*/ 224 w 250"/>
                  <a:gd name="T23" fmla="*/ 70 h 380"/>
                  <a:gd name="T24" fmla="*/ 220 w 250"/>
                  <a:gd name="T25" fmla="*/ 52 h 380"/>
                  <a:gd name="T26" fmla="*/ 216 w 250"/>
                  <a:gd name="T27" fmla="*/ 52 h 380"/>
                  <a:gd name="T28" fmla="*/ 210 w 250"/>
                  <a:gd name="T29" fmla="*/ 56 h 380"/>
                  <a:gd name="T30" fmla="*/ 210 w 250"/>
                  <a:gd name="T31" fmla="*/ 46 h 380"/>
                  <a:gd name="T32" fmla="*/ 212 w 250"/>
                  <a:gd name="T33" fmla="*/ 32 h 380"/>
                  <a:gd name="T34" fmla="*/ 208 w 250"/>
                  <a:gd name="T35" fmla="*/ 18 h 380"/>
                  <a:gd name="T36" fmla="*/ 202 w 250"/>
                  <a:gd name="T37" fmla="*/ 10 h 380"/>
                  <a:gd name="T38" fmla="*/ 198 w 250"/>
                  <a:gd name="T39" fmla="*/ 8 h 380"/>
                  <a:gd name="T40" fmla="*/ 194 w 250"/>
                  <a:gd name="T41" fmla="*/ 4 h 380"/>
                  <a:gd name="T42" fmla="*/ 198 w 250"/>
                  <a:gd name="T43" fmla="*/ 22 h 380"/>
                  <a:gd name="T44" fmla="*/ 202 w 250"/>
                  <a:gd name="T45" fmla="*/ 42 h 380"/>
                  <a:gd name="T46" fmla="*/ 204 w 250"/>
                  <a:gd name="T47" fmla="*/ 40 h 380"/>
                  <a:gd name="T48" fmla="*/ 202 w 250"/>
                  <a:gd name="T49" fmla="*/ 54 h 380"/>
                  <a:gd name="T50" fmla="*/ 204 w 250"/>
                  <a:gd name="T51" fmla="*/ 62 h 380"/>
                  <a:gd name="T52" fmla="*/ 202 w 250"/>
                  <a:gd name="T53" fmla="*/ 76 h 380"/>
                  <a:gd name="T54" fmla="*/ 188 w 250"/>
                  <a:gd name="T55" fmla="*/ 92 h 380"/>
                  <a:gd name="T56" fmla="*/ 192 w 250"/>
                  <a:gd name="T57" fmla="*/ 112 h 380"/>
                  <a:gd name="T58" fmla="*/ 178 w 250"/>
                  <a:gd name="T59" fmla="*/ 138 h 380"/>
                  <a:gd name="T60" fmla="*/ 170 w 250"/>
                  <a:gd name="T61" fmla="*/ 132 h 380"/>
                  <a:gd name="T62" fmla="*/ 170 w 250"/>
                  <a:gd name="T63" fmla="*/ 132 h 380"/>
                  <a:gd name="T64" fmla="*/ 52 w 250"/>
                  <a:gd name="T65" fmla="*/ 254 h 380"/>
                  <a:gd name="T66" fmla="*/ 60 w 250"/>
                  <a:gd name="T67" fmla="*/ 242 h 380"/>
                  <a:gd name="T68" fmla="*/ 64 w 250"/>
                  <a:gd name="T69" fmla="*/ 248 h 380"/>
                  <a:gd name="T70" fmla="*/ 56 w 250"/>
                  <a:gd name="T71" fmla="*/ 252 h 380"/>
                  <a:gd name="T72" fmla="*/ 58 w 250"/>
                  <a:gd name="T73" fmla="*/ 222 h 380"/>
                  <a:gd name="T74" fmla="*/ 62 w 250"/>
                  <a:gd name="T75" fmla="*/ 214 h 380"/>
                  <a:gd name="T76" fmla="*/ 72 w 250"/>
                  <a:gd name="T77" fmla="*/ 198 h 380"/>
                  <a:gd name="T78" fmla="*/ 88 w 250"/>
                  <a:gd name="T79" fmla="*/ 186 h 380"/>
                  <a:gd name="T80" fmla="*/ 98 w 250"/>
                  <a:gd name="T81" fmla="*/ 182 h 380"/>
                  <a:gd name="T82" fmla="*/ 126 w 250"/>
                  <a:gd name="T83" fmla="*/ 166 h 380"/>
                  <a:gd name="T84" fmla="*/ 138 w 250"/>
                  <a:gd name="T85" fmla="*/ 146 h 380"/>
                  <a:gd name="T86" fmla="*/ 154 w 250"/>
                  <a:gd name="T87" fmla="*/ 126 h 380"/>
                  <a:gd name="T88" fmla="*/ 164 w 250"/>
                  <a:gd name="T89" fmla="*/ 130 h 380"/>
                  <a:gd name="T90" fmla="*/ 168 w 250"/>
                  <a:gd name="T91" fmla="*/ 134 h 380"/>
                  <a:gd name="T92" fmla="*/ 174 w 250"/>
                  <a:gd name="T93" fmla="*/ 132 h 380"/>
                  <a:gd name="T94" fmla="*/ 172 w 250"/>
                  <a:gd name="T95" fmla="*/ 142 h 380"/>
                  <a:gd name="T96" fmla="*/ 160 w 250"/>
                  <a:gd name="T97" fmla="*/ 164 h 380"/>
                  <a:gd name="T98" fmla="*/ 144 w 250"/>
                  <a:gd name="T99" fmla="*/ 180 h 380"/>
                  <a:gd name="T100" fmla="*/ 142 w 250"/>
                  <a:gd name="T101" fmla="*/ 188 h 380"/>
                  <a:gd name="T102" fmla="*/ 136 w 250"/>
                  <a:gd name="T103" fmla="*/ 188 h 380"/>
                  <a:gd name="T104" fmla="*/ 130 w 250"/>
                  <a:gd name="T105" fmla="*/ 192 h 380"/>
                  <a:gd name="T106" fmla="*/ 118 w 250"/>
                  <a:gd name="T107" fmla="*/ 202 h 380"/>
                  <a:gd name="T108" fmla="*/ 102 w 250"/>
                  <a:gd name="T109" fmla="*/ 228 h 380"/>
                  <a:gd name="T110" fmla="*/ 92 w 250"/>
                  <a:gd name="T111" fmla="*/ 238 h 380"/>
                  <a:gd name="T112" fmla="*/ 76 w 250"/>
                  <a:gd name="T113" fmla="*/ 246 h 380"/>
                  <a:gd name="T114" fmla="*/ 66 w 250"/>
                  <a:gd name="T115" fmla="*/ 236 h 380"/>
                  <a:gd name="T116" fmla="*/ 58 w 250"/>
                  <a:gd name="T117" fmla="*/ 232 h 3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50" h="380">
                    <a:moveTo>
                      <a:pt x="54" y="220"/>
                    </a:moveTo>
                    <a:lnTo>
                      <a:pt x="54" y="220"/>
                    </a:lnTo>
                    <a:lnTo>
                      <a:pt x="56" y="220"/>
                    </a:lnTo>
                    <a:lnTo>
                      <a:pt x="56" y="220"/>
                    </a:lnTo>
                    <a:lnTo>
                      <a:pt x="54" y="220"/>
                    </a:lnTo>
                    <a:lnTo>
                      <a:pt x="52" y="220"/>
                    </a:lnTo>
                    <a:lnTo>
                      <a:pt x="54" y="220"/>
                    </a:lnTo>
                    <a:close/>
                    <a:moveTo>
                      <a:pt x="16" y="378"/>
                    </a:moveTo>
                    <a:lnTo>
                      <a:pt x="20" y="380"/>
                    </a:lnTo>
                    <a:lnTo>
                      <a:pt x="22" y="380"/>
                    </a:lnTo>
                    <a:lnTo>
                      <a:pt x="24" y="376"/>
                    </a:lnTo>
                    <a:lnTo>
                      <a:pt x="22" y="374"/>
                    </a:lnTo>
                    <a:lnTo>
                      <a:pt x="20" y="378"/>
                    </a:lnTo>
                    <a:lnTo>
                      <a:pt x="18" y="376"/>
                    </a:lnTo>
                    <a:lnTo>
                      <a:pt x="16" y="378"/>
                    </a:lnTo>
                    <a:close/>
                    <a:moveTo>
                      <a:pt x="0" y="330"/>
                    </a:moveTo>
                    <a:lnTo>
                      <a:pt x="6" y="324"/>
                    </a:lnTo>
                    <a:lnTo>
                      <a:pt x="8" y="324"/>
                    </a:lnTo>
                    <a:lnTo>
                      <a:pt x="8" y="326"/>
                    </a:lnTo>
                    <a:lnTo>
                      <a:pt x="6" y="328"/>
                    </a:lnTo>
                    <a:lnTo>
                      <a:pt x="6" y="330"/>
                    </a:lnTo>
                    <a:lnTo>
                      <a:pt x="6" y="332"/>
                    </a:lnTo>
                    <a:lnTo>
                      <a:pt x="4" y="332"/>
                    </a:lnTo>
                    <a:lnTo>
                      <a:pt x="2" y="332"/>
                    </a:lnTo>
                    <a:lnTo>
                      <a:pt x="0" y="330"/>
                    </a:lnTo>
                    <a:close/>
                    <a:moveTo>
                      <a:pt x="212" y="54"/>
                    </a:moveTo>
                    <a:lnTo>
                      <a:pt x="214" y="54"/>
                    </a:lnTo>
                    <a:lnTo>
                      <a:pt x="212" y="54"/>
                    </a:lnTo>
                    <a:lnTo>
                      <a:pt x="212" y="54"/>
                    </a:lnTo>
                    <a:lnTo>
                      <a:pt x="212" y="54"/>
                    </a:lnTo>
                    <a:close/>
                    <a:moveTo>
                      <a:pt x="214" y="44"/>
                    </a:moveTo>
                    <a:lnTo>
                      <a:pt x="214" y="42"/>
                    </a:lnTo>
                    <a:lnTo>
                      <a:pt x="216" y="42"/>
                    </a:lnTo>
                    <a:lnTo>
                      <a:pt x="214" y="44"/>
                    </a:lnTo>
                    <a:close/>
                    <a:moveTo>
                      <a:pt x="218" y="44"/>
                    </a:moveTo>
                    <a:lnTo>
                      <a:pt x="218" y="42"/>
                    </a:lnTo>
                    <a:lnTo>
                      <a:pt x="218" y="38"/>
                    </a:lnTo>
                    <a:lnTo>
                      <a:pt x="218" y="40"/>
                    </a:lnTo>
                    <a:lnTo>
                      <a:pt x="220" y="42"/>
                    </a:lnTo>
                    <a:lnTo>
                      <a:pt x="218" y="42"/>
                    </a:lnTo>
                    <a:lnTo>
                      <a:pt x="220" y="44"/>
                    </a:lnTo>
                    <a:lnTo>
                      <a:pt x="218" y="44"/>
                    </a:lnTo>
                    <a:close/>
                    <a:moveTo>
                      <a:pt x="180" y="140"/>
                    </a:moveTo>
                    <a:lnTo>
                      <a:pt x="182" y="140"/>
                    </a:lnTo>
                    <a:lnTo>
                      <a:pt x="182" y="140"/>
                    </a:lnTo>
                    <a:lnTo>
                      <a:pt x="182" y="140"/>
                    </a:lnTo>
                    <a:lnTo>
                      <a:pt x="182" y="142"/>
                    </a:lnTo>
                    <a:lnTo>
                      <a:pt x="182" y="142"/>
                    </a:lnTo>
                    <a:lnTo>
                      <a:pt x="184" y="144"/>
                    </a:lnTo>
                    <a:lnTo>
                      <a:pt x="184" y="142"/>
                    </a:lnTo>
                    <a:lnTo>
                      <a:pt x="186" y="144"/>
                    </a:lnTo>
                    <a:lnTo>
                      <a:pt x="186" y="146"/>
                    </a:lnTo>
                    <a:lnTo>
                      <a:pt x="186" y="146"/>
                    </a:lnTo>
                    <a:lnTo>
                      <a:pt x="188" y="146"/>
                    </a:lnTo>
                    <a:lnTo>
                      <a:pt x="192" y="142"/>
                    </a:lnTo>
                    <a:lnTo>
                      <a:pt x="196" y="140"/>
                    </a:lnTo>
                    <a:lnTo>
                      <a:pt x="200" y="136"/>
                    </a:lnTo>
                    <a:lnTo>
                      <a:pt x="202" y="132"/>
                    </a:lnTo>
                    <a:lnTo>
                      <a:pt x="208" y="126"/>
                    </a:lnTo>
                    <a:lnTo>
                      <a:pt x="210" y="124"/>
                    </a:lnTo>
                    <a:lnTo>
                      <a:pt x="210" y="124"/>
                    </a:lnTo>
                    <a:lnTo>
                      <a:pt x="212" y="124"/>
                    </a:lnTo>
                    <a:lnTo>
                      <a:pt x="212" y="122"/>
                    </a:lnTo>
                    <a:lnTo>
                      <a:pt x="214" y="120"/>
                    </a:lnTo>
                    <a:lnTo>
                      <a:pt x="216" y="120"/>
                    </a:lnTo>
                    <a:lnTo>
                      <a:pt x="216" y="114"/>
                    </a:lnTo>
                    <a:lnTo>
                      <a:pt x="220" y="110"/>
                    </a:lnTo>
                    <a:lnTo>
                      <a:pt x="220" y="110"/>
                    </a:lnTo>
                    <a:lnTo>
                      <a:pt x="220" y="108"/>
                    </a:lnTo>
                    <a:lnTo>
                      <a:pt x="218" y="108"/>
                    </a:lnTo>
                    <a:lnTo>
                      <a:pt x="216" y="106"/>
                    </a:lnTo>
                    <a:lnTo>
                      <a:pt x="216" y="106"/>
                    </a:lnTo>
                    <a:lnTo>
                      <a:pt x="216" y="106"/>
                    </a:lnTo>
                    <a:lnTo>
                      <a:pt x="218" y="104"/>
                    </a:lnTo>
                    <a:lnTo>
                      <a:pt x="224" y="100"/>
                    </a:lnTo>
                    <a:lnTo>
                      <a:pt x="226" y="98"/>
                    </a:lnTo>
                    <a:lnTo>
                      <a:pt x="230" y="98"/>
                    </a:lnTo>
                    <a:lnTo>
                      <a:pt x="232" y="100"/>
                    </a:lnTo>
                    <a:lnTo>
                      <a:pt x="232" y="100"/>
                    </a:lnTo>
                    <a:lnTo>
                      <a:pt x="232" y="102"/>
                    </a:lnTo>
                    <a:lnTo>
                      <a:pt x="234" y="100"/>
                    </a:lnTo>
                    <a:lnTo>
                      <a:pt x="236" y="100"/>
                    </a:lnTo>
                    <a:lnTo>
                      <a:pt x="232" y="98"/>
                    </a:lnTo>
                    <a:lnTo>
                      <a:pt x="234" y="96"/>
                    </a:lnTo>
                    <a:lnTo>
                      <a:pt x="234" y="92"/>
                    </a:lnTo>
                    <a:lnTo>
                      <a:pt x="236" y="90"/>
                    </a:lnTo>
                    <a:lnTo>
                      <a:pt x="238" y="90"/>
                    </a:lnTo>
                    <a:lnTo>
                      <a:pt x="238" y="92"/>
                    </a:lnTo>
                    <a:lnTo>
                      <a:pt x="240" y="90"/>
                    </a:lnTo>
                    <a:lnTo>
                      <a:pt x="242" y="88"/>
                    </a:lnTo>
                    <a:lnTo>
                      <a:pt x="244" y="84"/>
                    </a:lnTo>
                    <a:lnTo>
                      <a:pt x="244" y="82"/>
                    </a:lnTo>
                    <a:lnTo>
                      <a:pt x="244" y="80"/>
                    </a:lnTo>
                    <a:lnTo>
                      <a:pt x="244" y="78"/>
                    </a:lnTo>
                    <a:lnTo>
                      <a:pt x="246" y="74"/>
                    </a:lnTo>
                    <a:lnTo>
                      <a:pt x="250" y="74"/>
                    </a:lnTo>
                    <a:lnTo>
                      <a:pt x="248" y="74"/>
                    </a:lnTo>
                    <a:lnTo>
                      <a:pt x="246" y="72"/>
                    </a:lnTo>
                    <a:lnTo>
                      <a:pt x="244" y="70"/>
                    </a:lnTo>
                    <a:lnTo>
                      <a:pt x="246" y="70"/>
                    </a:lnTo>
                    <a:lnTo>
                      <a:pt x="246" y="70"/>
                    </a:lnTo>
                    <a:lnTo>
                      <a:pt x="244" y="68"/>
                    </a:lnTo>
                    <a:lnTo>
                      <a:pt x="240" y="70"/>
                    </a:lnTo>
                    <a:lnTo>
                      <a:pt x="236" y="76"/>
                    </a:lnTo>
                    <a:lnTo>
                      <a:pt x="234" y="76"/>
                    </a:lnTo>
                    <a:lnTo>
                      <a:pt x="232" y="76"/>
                    </a:lnTo>
                    <a:lnTo>
                      <a:pt x="230" y="76"/>
                    </a:lnTo>
                    <a:lnTo>
                      <a:pt x="224" y="70"/>
                    </a:lnTo>
                    <a:lnTo>
                      <a:pt x="224" y="70"/>
                    </a:lnTo>
                    <a:lnTo>
                      <a:pt x="222" y="68"/>
                    </a:lnTo>
                    <a:lnTo>
                      <a:pt x="220" y="66"/>
                    </a:lnTo>
                    <a:lnTo>
                      <a:pt x="222" y="66"/>
                    </a:lnTo>
                    <a:lnTo>
                      <a:pt x="222" y="62"/>
                    </a:lnTo>
                    <a:lnTo>
                      <a:pt x="220" y="58"/>
                    </a:lnTo>
                    <a:lnTo>
                      <a:pt x="220" y="56"/>
                    </a:lnTo>
                    <a:lnTo>
                      <a:pt x="220" y="54"/>
                    </a:lnTo>
                    <a:lnTo>
                      <a:pt x="220" y="52"/>
                    </a:lnTo>
                    <a:lnTo>
                      <a:pt x="220" y="52"/>
                    </a:lnTo>
                    <a:lnTo>
                      <a:pt x="218" y="50"/>
                    </a:lnTo>
                    <a:lnTo>
                      <a:pt x="218" y="48"/>
                    </a:lnTo>
                    <a:lnTo>
                      <a:pt x="218" y="46"/>
                    </a:lnTo>
                    <a:lnTo>
                      <a:pt x="216" y="46"/>
                    </a:lnTo>
                    <a:lnTo>
                      <a:pt x="216" y="46"/>
                    </a:lnTo>
                    <a:lnTo>
                      <a:pt x="214" y="46"/>
                    </a:lnTo>
                    <a:lnTo>
                      <a:pt x="216" y="48"/>
                    </a:lnTo>
                    <a:lnTo>
                      <a:pt x="216" y="52"/>
                    </a:lnTo>
                    <a:lnTo>
                      <a:pt x="216" y="52"/>
                    </a:lnTo>
                    <a:lnTo>
                      <a:pt x="214" y="54"/>
                    </a:lnTo>
                    <a:lnTo>
                      <a:pt x="214" y="56"/>
                    </a:lnTo>
                    <a:lnTo>
                      <a:pt x="216" y="58"/>
                    </a:lnTo>
                    <a:lnTo>
                      <a:pt x="216" y="60"/>
                    </a:lnTo>
                    <a:lnTo>
                      <a:pt x="214" y="60"/>
                    </a:lnTo>
                    <a:lnTo>
                      <a:pt x="212" y="58"/>
                    </a:lnTo>
                    <a:lnTo>
                      <a:pt x="212" y="56"/>
                    </a:lnTo>
                    <a:lnTo>
                      <a:pt x="210" y="56"/>
                    </a:lnTo>
                    <a:lnTo>
                      <a:pt x="210" y="54"/>
                    </a:lnTo>
                    <a:lnTo>
                      <a:pt x="208" y="54"/>
                    </a:lnTo>
                    <a:lnTo>
                      <a:pt x="206" y="54"/>
                    </a:lnTo>
                    <a:lnTo>
                      <a:pt x="206" y="52"/>
                    </a:lnTo>
                    <a:lnTo>
                      <a:pt x="208" y="52"/>
                    </a:lnTo>
                    <a:lnTo>
                      <a:pt x="210" y="50"/>
                    </a:lnTo>
                    <a:lnTo>
                      <a:pt x="208" y="48"/>
                    </a:lnTo>
                    <a:lnTo>
                      <a:pt x="208" y="46"/>
                    </a:lnTo>
                    <a:lnTo>
                      <a:pt x="210" y="46"/>
                    </a:lnTo>
                    <a:lnTo>
                      <a:pt x="210" y="42"/>
                    </a:lnTo>
                    <a:lnTo>
                      <a:pt x="210" y="40"/>
                    </a:lnTo>
                    <a:lnTo>
                      <a:pt x="210" y="38"/>
                    </a:lnTo>
                    <a:lnTo>
                      <a:pt x="210" y="38"/>
                    </a:lnTo>
                    <a:lnTo>
                      <a:pt x="210" y="34"/>
                    </a:lnTo>
                    <a:lnTo>
                      <a:pt x="208" y="32"/>
                    </a:lnTo>
                    <a:lnTo>
                      <a:pt x="208" y="32"/>
                    </a:lnTo>
                    <a:lnTo>
                      <a:pt x="210" y="32"/>
                    </a:lnTo>
                    <a:lnTo>
                      <a:pt x="212" y="32"/>
                    </a:lnTo>
                    <a:lnTo>
                      <a:pt x="212" y="30"/>
                    </a:lnTo>
                    <a:lnTo>
                      <a:pt x="212" y="28"/>
                    </a:lnTo>
                    <a:lnTo>
                      <a:pt x="212" y="26"/>
                    </a:lnTo>
                    <a:lnTo>
                      <a:pt x="212" y="22"/>
                    </a:lnTo>
                    <a:lnTo>
                      <a:pt x="212" y="20"/>
                    </a:lnTo>
                    <a:lnTo>
                      <a:pt x="210" y="20"/>
                    </a:lnTo>
                    <a:lnTo>
                      <a:pt x="208" y="22"/>
                    </a:lnTo>
                    <a:lnTo>
                      <a:pt x="206" y="18"/>
                    </a:lnTo>
                    <a:lnTo>
                      <a:pt x="208" y="18"/>
                    </a:lnTo>
                    <a:lnTo>
                      <a:pt x="206" y="16"/>
                    </a:lnTo>
                    <a:lnTo>
                      <a:pt x="204" y="16"/>
                    </a:lnTo>
                    <a:lnTo>
                      <a:pt x="206" y="16"/>
                    </a:lnTo>
                    <a:lnTo>
                      <a:pt x="208" y="14"/>
                    </a:lnTo>
                    <a:lnTo>
                      <a:pt x="208" y="12"/>
                    </a:lnTo>
                    <a:lnTo>
                      <a:pt x="206" y="12"/>
                    </a:lnTo>
                    <a:lnTo>
                      <a:pt x="204" y="12"/>
                    </a:lnTo>
                    <a:lnTo>
                      <a:pt x="202" y="12"/>
                    </a:lnTo>
                    <a:lnTo>
                      <a:pt x="202" y="10"/>
                    </a:lnTo>
                    <a:lnTo>
                      <a:pt x="202" y="10"/>
                    </a:lnTo>
                    <a:lnTo>
                      <a:pt x="204" y="8"/>
                    </a:lnTo>
                    <a:lnTo>
                      <a:pt x="202" y="8"/>
                    </a:lnTo>
                    <a:lnTo>
                      <a:pt x="202" y="8"/>
                    </a:lnTo>
                    <a:lnTo>
                      <a:pt x="202" y="10"/>
                    </a:lnTo>
                    <a:lnTo>
                      <a:pt x="200" y="12"/>
                    </a:lnTo>
                    <a:lnTo>
                      <a:pt x="198" y="12"/>
                    </a:lnTo>
                    <a:lnTo>
                      <a:pt x="200" y="10"/>
                    </a:lnTo>
                    <a:lnTo>
                      <a:pt x="198" y="8"/>
                    </a:lnTo>
                    <a:lnTo>
                      <a:pt x="198" y="4"/>
                    </a:lnTo>
                    <a:lnTo>
                      <a:pt x="198" y="2"/>
                    </a:lnTo>
                    <a:lnTo>
                      <a:pt x="198" y="2"/>
                    </a:lnTo>
                    <a:lnTo>
                      <a:pt x="198" y="2"/>
                    </a:lnTo>
                    <a:lnTo>
                      <a:pt x="198" y="0"/>
                    </a:lnTo>
                    <a:lnTo>
                      <a:pt x="196" y="0"/>
                    </a:lnTo>
                    <a:lnTo>
                      <a:pt x="192" y="0"/>
                    </a:lnTo>
                    <a:lnTo>
                      <a:pt x="192" y="2"/>
                    </a:lnTo>
                    <a:lnTo>
                      <a:pt x="194" y="4"/>
                    </a:lnTo>
                    <a:lnTo>
                      <a:pt x="196" y="10"/>
                    </a:lnTo>
                    <a:lnTo>
                      <a:pt x="198" y="12"/>
                    </a:lnTo>
                    <a:lnTo>
                      <a:pt x="196" y="16"/>
                    </a:lnTo>
                    <a:lnTo>
                      <a:pt x="196" y="16"/>
                    </a:lnTo>
                    <a:lnTo>
                      <a:pt x="196" y="16"/>
                    </a:lnTo>
                    <a:lnTo>
                      <a:pt x="194" y="18"/>
                    </a:lnTo>
                    <a:lnTo>
                      <a:pt x="196" y="22"/>
                    </a:lnTo>
                    <a:lnTo>
                      <a:pt x="196" y="24"/>
                    </a:lnTo>
                    <a:lnTo>
                      <a:pt x="198" y="22"/>
                    </a:lnTo>
                    <a:lnTo>
                      <a:pt x="202" y="22"/>
                    </a:lnTo>
                    <a:lnTo>
                      <a:pt x="200" y="22"/>
                    </a:lnTo>
                    <a:lnTo>
                      <a:pt x="198" y="24"/>
                    </a:lnTo>
                    <a:lnTo>
                      <a:pt x="198" y="28"/>
                    </a:lnTo>
                    <a:lnTo>
                      <a:pt x="200" y="32"/>
                    </a:lnTo>
                    <a:lnTo>
                      <a:pt x="200" y="38"/>
                    </a:lnTo>
                    <a:lnTo>
                      <a:pt x="200" y="40"/>
                    </a:lnTo>
                    <a:lnTo>
                      <a:pt x="200" y="44"/>
                    </a:lnTo>
                    <a:lnTo>
                      <a:pt x="202" y="42"/>
                    </a:lnTo>
                    <a:lnTo>
                      <a:pt x="202" y="40"/>
                    </a:lnTo>
                    <a:lnTo>
                      <a:pt x="202" y="38"/>
                    </a:lnTo>
                    <a:lnTo>
                      <a:pt x="202" y="38"/>
                    </a:lnTo>
                    <a:lnTo>
                      <a:pt x="202" y="40"/>
                    </a:lnTo>
                    <a:lnTo>
                      <a:pt x="202" y="42"/>
                    </a:lnTo>
                    <a:lnTo>
                      <a:pt x="204" y="42"/>
                    </a:lnTo>
                    <a:lnTo>
                      <a:pt x="204" y="40"/>
                    </a:lnTo>
                    <a:lnTo>
                      <a:pt x="204" y="40"/>
                    </a:lnTo>
                    <a:lnTo>
                      <a:pt x="204" y="40"/>
                    </a:lnTo>
                    <a:lnTo>
                      <a:pt x="206" y="42"/>
                    </a:lnTo>
                    <a:lnTo>
                      <a:pt x="204" y="44"/>
                    </a:lnTo>
                    <a:lnTo>
                      <a:pt x="204" y="46"/>
                    </a:lnTo>
                    <a:lnTo>
                      <a:pt x="202" y="46"/>
                    </a:lnTo>
                    <a:lnTo>
                      <a:pt x="202" y="48"/>
                    </a:lnTo>
                    <a:lnTo>
                      <a:pt x="202" y="46"/>
                    </a:lnTo>
                    <a:lnTo>
                      <a:pt x="200" y="46"/>
                    </a:lnTo>
                    <a:lnTo>
                      <a:pt x="202" y="50"/>
                    </a:lnTo>
                    <a:lnTo>
                      <a:pt x="202" y="54"/>
                    </a:lnTo>
                    <a:lnTo>
                      <a:pt x="204" y="54"/>
                    </a:lnTo>
                    <a:lnTo>
                      <a:pt x="204" y="54"/>
                    </a:lnTo>
                    <a:lnTo>
                      <a:pt x="206" y="56"/>
                    </a:lnTo>
                    <a:lnTo>
                      <a:pt x="206" y="58"/>
                    </a:lnTo>
                    <a:lnTo>
                      <a:pt x="206" y="58"/>
                    </a:lnTo>
                    <a:lnTo>
                      <a:pt x="204" y="60"/>
                    </a:lnTo>
                    <a:lnTo>
                      <a:pt x="204" y="60"/>
                    </a:lnTo>
                    <a:lnTo>
                      <a:pt x="204" y="60"/>
                    </a:lnTo>
                    <a:lnTo>
                      <a:pt x="204" y="62"/>
                    </a:lnTo>
                    <a:lnTo>
                      <a:pt x="202" y="66"/>
                    </a:lnTo>
                    <a:lnTo>
                      <a:pt x="202" y="70"/>
                    </a:lnTo>
                    <a:lnTo>
                      <a:pt x="202" y="70"/>
                    </a:lnTo>
                    <a:lnTo>
                      <a:pt x="204" y="72"/>
                    </a:lnTo>
                    <a:lnTo>
                      <a:pt x="202" y="72"/>
                    </a:lnTo>
                    <a:lnTo>
                      <a:pt x="202" y="72"/>
                    </a:lnTo>
                    <a:lnTo>
                      <a:pt x="200" y="74"/>
                    </a:lnTo>
                    <a:lnTo>
                      <a:pt x="200" y="76"/>
                    </a:lnTo>
                    <a:lnTo>
                      <a:pt x="202" y="76"/>
                    </a:lnTo>
                    <a:lnTo>
                      <a:pt x="200" y="78"/>
                    </a:lnTo>
                    <a:lnTo>
                      <a:pt x="198" y="78"/>
                    </a:lnTo>
                    <a:lnTo>
                      <a:pt x="198" y="80"/>
                    </a:lnTo>
                    <a:lnTo>
                      <a:pt x="196" y="88"/>
                    </a:lnTo>
                    <a:lnTo>
                      <a:pt x="196" y="92"/>
                    </a:lnTo>
                    <a:lnTo>
                      <a:pt x="194" y="92"/>
                    </a:lnTo>
                    <a:lnTo>
                      <a:pt x="192" y="92"/>
                    </a:lnTo>
                    <a:lnTo>
                      <a:pt x="190" y="92"/>
                    </a:lnTo>
                    <a:lnTo>
                      <a:pt x="188" y="92"/>
                    </a:lnTo>
                    <a:lnTo>
                      <a:pt x="182" y="94"/>
                    </a:lnTo>
                    <a:lnTo>
                      <a:pt x="182" y="96"/>
                    </a:lnTo>
                    <a:lnTo>
                      <a:pt x="180" y="100"/>
                    </a:lnTo>
                    <a:lnTo>
                      <a:pt x="182" y="104"/>
                    </a:lnTo>
                    <a:lnTo>
                      <a:pt x="182" y="106"/>
                    </a:lnTo>
                    <a:lnTo>
                      <a:pt x="186" y="108"/>
                    </a:lnTo>
                    <a:lnTo>
                      <a:pt x="188" y="110"/>
                    </a:lnTo>
                    <a:lnTo>
                      <a:pt x="192" y="112"/>
                    </a:lnTo>
                    <a:lnTo>
                      <a:pt x="192" y="112"/>
                    </a:lnTo>
                    <a:lnTo>
                      <a:pt x="194" y="118"/>
                    </a:lnTo>
                    <a:lnTo>
                      <a:pt x="194" y="118"/>
                    </a:lnTo>
                    <a:lnTo>
                      <a:pt x="192" y="120"/>
                    </a:lnTo>
                    <a:lnTo>
                      <a:pt x="192" y="122"/>
                    </a:lnTo>
                    <a:lnTo>
                      <a:pt x="192" y="124"/>
                    </a:lnTo>
                    <a:lnTo>
                      <a:pt x="188" y="130"/>
                    </a:lnTo>
                    <a:lnTo>
                      <a:pt x="184" y="134"/>
                    </a:lnTo>
                    <a:lnTo>
                      <a:pt x="180" y="138"/>
                    </a:lnTo>
                    <a:lnTo>
                      <a:pt x="178" y="138"/>
                    </a:lnTo>
                    <a:lnTo>
                      <a:pt x="180" y="140"/>
                    </a:lnTo>
                    <a:close/>
                    <a:moveTo>
                      <a:pt x="170" y="130"/>
                    </a:moveTo>
                    <a:lnTo>
                      <a:pt x="172" y="130"/>
                    </a:lnTo>
                    <a:lnTo>
                      <a:pt x="172" y="128"/>
                    </a:lnTo>
                    <a:lnTo>
                      <a:pt x="174" y="128"/>
                    </a:lnTo>
                    <a:lnTo>
                      <a:pt x="174" y="130"/>
                    </a:lnTo>
                    <a:lnTo>
                      <a:pt x="172" y="130"/>
                    </a:lnTo>
                    <a:lnTo>
                      <a:pt x="172" y="132"/>
                    </a:lnTo>
                    <a:lnTo>
                      <a:pt x="170" y="132"/>
                    </a:lnTo>
                    <a:lnTo>
                      <a:pt x="170" y="130"/>
                    </a:lnTo>
                    <a:close/>
                    <a:moveTo>
                      <a:pt x="170" y="134"/>
                    </a:moveTo>
                    <a:lnTo>
                      <a:pt x="172" y="132"/>
                    </a:lnTo>
                    <a:lnTo>
                      <a:pt x="172" y="132"/>
                    </a:lnTo>
                    <a:lnTo>
                      <a:pt x="172" y="134"/>
                    </a:lnTo>
                    <a:lnTo>
                      <a:pt x="170" y="134"/>
                    </a:lnTo>
                    <a:close/>
                    <a:moveTo>
                      <a:pt x="168" y="134"/>
                    </a:moveTo>
                    <a:lnTo>
                      <a:pt x="170" y="134"/>
                    </a:lnTo>
                    <a:lnTo>
                      <a:pt x="170" y="132"/>
                    </a:lnTo>
                    <a:lnTo>
                      <a:pt x="170" y="132"/>
                    </a:lnTo>
                    <a:lnTo>
                      <a:pt x="168" y="134"/>
                    </a:lnTo>
                    <a:close/>
                    <a:moveTo>
                      <a:pt x="68" y="248"/>
                    </a:moveTo>
                    <a:lnTo>
                      <a:pt x="68" y="248"/>
                    </a:lnTo>
                    <a:lnTo>
                      <a:pt x="68" y="248"/>
                    </a:lnTo>
                    <a:lnTo>
                      <a:pt x="68" y="248"/>
                    </a:lnTo>
                    <a:close/>
                    <a:moveTo>
                      <a:pt x="56" y="252"/>
                    </a:moveTo>
                    <a:lnTo>
                      <a:pt x="54" y="254"/>
                    </a:lnTo>
                    <a:lnTo>
                      <a:pt x="52" y="254"/>
                    </a:lnTo>
                    <a:lnTo>
                      <a:pt x="52" y="254"/>
                    </a:lnTo>
                    <a:lnTo>
                      <a:pt x="54" y="250"/>
                    </a:lnTo>
                    <a:lnTo>
                      <a:pt x="56" y="250"/>
                    </a:lnTo>
                    <a:lnTo>
                      <a:pt x="56" y="248"/>
                    </a:lnTo>
                    <a:lnTo>
                      <a:pt x="58" y="248"/>
                    </a:lnTo>
                    <a:lnTo>
                      <a:pt x="58" y="246"/>
                    </a:lnTo>
                    <a:lnTo>
                      <a:pt x="58" y="244"/>
                    </a:lnTo>
                    <a:lnTo>
                      <a:pt x="58" y="242"/>
                    </a:lnTo>
                    <a:lnTo>
                      <a:pt x="60" y="242"/>
                    </a:lnTo>
                    <a:lnTo>
                      <a:pt x="62" y="244"/>
                    </a:lnTo>
                    <a:lnTo>
                      <a:pt x="64" y="246"/>
                    </a:lnTo>
                    <a:lnTo>
                      <a:pt x="64" y="248"/>
                    </a:lnTo>
                    <a:lnTo>
                      <a:pt x="64" y="248"/>
                    </a:lnTo>
                    <a:lnTo>
                      <a:pt x="62" y="248"/>
                    </a:lnTo>
                    <a:lnTo>
                      <a:pt x="62" y="248"/>
                    </a:lnTo>
                    <a:lnTo>
                      <a:pt x="62" y="248"/>
                    </a:lnTo>
                    <a:lnTo>
                      <a:pt x="62" y="248"/>
                    </a:lnTo>
                    <a:lnTo>
                      <a:pt x="64" y="248"/>
                    </a:lnTo>
                    <a:lnTo>
                      <a:pt x="64" y="250"/>
                    </a:lnTo>
                    <a:lnTo>
                      <a:pt x="64" y="250"/>
                    </a:lnTo>
                    <a:lnTo>
                      <a:pt x="64" y="252"/>
                    </a:lnTo>
                    <a:lnTo>
                      <a:pt x="62" y="250"/>
                    </a:lnTo>
                    <a:lnTo>
                      <a:pt x="60" y="252"/>
                    </a:lnTo>
                    <a:lnTo>
                      <a:pt x="58" y="252"/>
                    </a:lnTo>
                    <a:lnTo>
                      <a:pt x="56" y="252"/>
                    </a:lnTo>
                    <a:lnTo>
                      <a:pt x="56" y="252"/>
                    </a:lnTo>
                    <a:lnTo>
                      <a:pt x="56" y="252"/>
                    </a:lnTo>
                    <a:close/>
                    <a:moveTo>
                      <a:pt x="54" y="232"/>
                    </a:moveTo>
                    <a:lnTo>
                      <a:pt x="52" y="230"/>
                    </a:lnTo>
                    <a:lnTo>
                      <a:pt x="52" y="228"/>
                    </a:lnTo>
                    <a:lnTo>
                      <a:pt x="54" y="226"/>
                    </a:lnTo>
                    <a:lnTo>
                      <a:pt x="52" y="226"/>
                    </a:lnTo>
                    <a:lnTo>
                      <a:pt x="52" y="226"/>
                    </a:lnTo>
                    <a:lnTo>
                      <a:pt x="54" y="222"/>
                    </a:lnTo>
                    <a:lnTo>
                      <a:pt x="56" y="222"/>
                    </a:lnTo>
                    <a:lnTo>
                      <a:pt x="58" y="222"/>
                    </a:lnTo>
                    <a:lnTo>
                      <a:pt x="60" y="222"/>
                    </a:lnTo>
                    <a:lnTo>
                      <a:pt x="58" y="220"/>
                    </a:lnTo>
                    <a:lnTo>
                      <a:pt x="56" y="220"/>
                    </a:lnTo>
                    <a:lnTo>
                      <a:pt x="56" y="218"/>
                    </a:lnTo>
                    <a:lnTo>
                      <a:pt x="58" y="214"/>
                    </a:lnTo>
                    <a:lnTo>
                      <a:pt x="60" y="214"/>
                    </a:lnTo>
                    <a:lnTo>
                      <a:pt x="60" y="212"/>
                    </a:lnTo>
                    <a:lnTo>
                      <a:pt x="62" y="212"/>
                    </a:lnTo>
                    <a:lnTo>
                      <a:pt x="62" y="214"/>
                    </a:lnTo>
                    <a:lnTo>
                      <a:pt x="64" y="212"/>
                    </a:lnTo>
                    <a:lnTo>
                      <a:pt x="64" y="210"/>
                    </a:lnTo>
                    <a:lnTo>
                      <a:pt x="64" y="208"/>
                    </a:lnTo>
                    <a:lnTo>
                      <a:pt x="66" y="208"/>
                    </a:lnTo>
                    <a:lnTo>
                      <a:pt x="70" y="204"/>
                    </a:lnTo>
                    <a:lnTo>
                      <a:pt x="70" y="204"/>
                    </a:lnTo>
                    <a:lnTo>
                      <a:pt x="72" y="204"/>
                    </a:lnTo>
                    <a:lnTo>
                      <a:pt x="72" y="200"/>
                    </a:lnTo>
                    <a:lnTo>
                      <a:pt x="72" y="198"/>
                    </a:lnTo>
                    <a:lnTo>
                      <a:pt x="74" y="198"/>
                    </a:lnTo>
                    <a:lnTo>
                      <a:pt x="76" y="198"/>
                    </a:lnTo>
                    <a:lnTo>
                      <a:pt x="76" y="200"/>
                    </a:lnTo>
                    <a:lnTo>
                      <a:pt x="76" y="198"/>
                    </a:lnTo>
                    <a:lnTo>
                      <a:pt x="78" y="194"/>
                    </a:lnTo>
                    <a:lnTo>
                      <a:pt x="80" y="194"/>
                    </a:lnTo>
                    <a:lnTo>
                      <a:pt x="84" y="192"/>
                    </a:lnTo>
                    <a:lnTo>
                      <a:pt x="84" y="190"/>
                    </a:lnTo>
                    <a:lnTo>
                      <a:pt x="88" y="186"/>
                    </a:lnTo>
                    <a:lnTo>
                      <a:pt x="90" y="186"/>
                    </a:lnTo>
                    <a:lnTo>
                      <a:pt x="92" y="188"/>
                    </a:lnTo>
                    <a:lnTo>
                      <a:pt x="94" y="186"/>
                    </a:lnTo>
                    <a:lnTo>
                      <a:pt x="96" y="186"/>
                    </a:lnTo>
                    <a:lnTo>
                      <a:pt x="96" y="186"/>
                    </a:lnTo>
                    <a:lnTo>
                      <a:pt x="98" y="188"/>
                    </a:lnTo>
                    <a:lnTo>
                      <a:pt x="98" y="186"/>
                    </a:lnTo>
                    <a:lnTo>
                      <a:pt x="98" y="184"/>
                    </a:lnTo>
                    <a:lnTo>
                      <a:pt x="98" y="182"/>
                    </a:lnTo>
                    <a:lnTo>
                      <a:pt x="102" y="180"/>
                    </a:lnTo>
                    <a:lnTo>
                      <a:pt x="106" y="180"/>
                    </a:lnTo>
                    <a:lnTo>
                      <a:pt x="108" y="176"/>
                    </a:lnTo>
                    <a:lnTo>
                      <a:pt x="114" y="174"/>
                    </a:lnTo>
                    <a:lnTo>
                      <a:pt x="116" y="174"/>
                    </a:lnTo>
                    <a:lnTo>
                      <a:pt x="116" y="172"/>
                    </a:lnTo>
                    <a:lnTo>
                      <a:pt x="120" y="170"/>
                    </a:lnTo>
                    <a:lnTo>
                      <a:pt x="122" y="170"/>
                    </a:lnTo>
                    <a:lnTo>
                      <a:pt x="126" y="166"/>
                    </a:lnTo>
                    <a:lnTo>
                      <a:pt x="130" y="160"/>
                    </a:lnTo>
                    <a:lnTo>
                      <a:pt x="132" y="158"/>
                    </a:lnTo>
                    <a:lnTo>
                      <a:pt x="132" y="158"/>
                    </a:lnTo>
                    <a:lnTo>
                      <a:pt x="132" y="154"/>
                    </a:lnTo>
                    <a:lnTo>
                      <a:pt x="134" y="152"/>
                    </a:lnTo>
                    <a:lnTo>
                      <a:pt x="136" y="152"/>
                    </a:lnTo>
                    <a:lnTo>
                      <a:pt x="136" y="150"/>
                    </a:lnTo>
                    <a:lnTo>
                      <a:pt x="136" y="148"/>
                    </a:lnTo>
                    <a:lnTo>
                      <a:pt x="138" y="146"/>
                    </a:lnTo>
                    <a:lnTo>
                      <a:pt x="140" y="146"/>
                    </a:lnTo>
                    <a:lnTo>
                      <a:pt x="142" y="146"/>
                    </a:lnTo>
                    <a:lnTo>
                      <a:pt x="144" y="144"/>
                    </a:lnTo>
                    <a:lnTo>
                      <a:pt x="146" y="140"/>
                    </a:lnTo>
                    <a:lnTo>
                      <a:pt x="148" y="140"/>
                    </a:lnTo>
                    <a:lnTo>
                      <a:pt x="150" y="136"/>
                    </a:lnTo>
                    <a:lnTo>
                      <a:pt x="152" y="130"/>
                    </a:lnTo>
                    <a:lnTo>
                      <a:pt x="152" y="128"/>
                    </a:lnTo>
                    <a:lnTo>
                      <a:pt x="154" y="126"/>
                    </a:lnTo>
                    <a:lnTo>
                      <a:pt x="156" y="126"/>
                    </a:lnTo>
                    <a:lnTo>
                      <a:pt x="160" y="124"/>
                    </a:lnTo>
                    <a:lnTo>
                      <a:pt x="162" y="124"/>
                    </a:lnTo>
                    <a:lnTo>
                      <a:pt x="160" y="126"/>
                    </a:lnTo>
                    <a:lnTo>
                      <a:pt x="160" y="128"/>
                    </a:lnTo>
                    <a:lnTo>
                      <a:pt x="160" y="128"/>
                    </a:lnTo>
                    <a:lnTo>
                      <a:pt x="162" y="130"/>
                    </a:lnTo>
                    <a:lnTo>
                      <a:pt x="162" y="128"/>
                    </a:lnTo>
                    <a:lnTo>
                      <a:pt x="164" y="130"/>
                    </a:lnTo>
                    <a:lnTo>
                      <a:pt x="164" y="130"/>
                    </a:lnTo>
                    <a:lnTo>
                      <a:pt x="164" y="130"/>
                    </a:lnTo>
                    <a:lnTo>
                      <a:pt x="164" y="132"/>
                    </a:lnTo>
                    <a:lnTo>
                      <a:pt x="162" y="132"/>
                    </a:lnTo>
                    <a:lnTo>
                      <a:pt x="162" y="134"/>
                    </a:lnTo>
                    <a:lnTo>
                      <a:pt x="162" y="136"/>
                    </a:lnTo>
                    <a:lnTo>
                      <a:pt x="164" y="138"/>
                    </a:lnTo>
                    <a:lnTo>
                      <a:pt x="166" y="136"/>
                    </a:lnTo>
                    <a:lnTo>
                      <a:pt x="168" y="134"/>
                    </a:lnTo>
                    <a:lnTo>
                      <a:pt x="168" y="136"/>
                    </a:lnTo>
                    <a:lnTo>
                      <a:pt x="170" y="136"/>
                    </a:lnTo>
                    <a:lnTo>
                      <a:pt x="170" y="136"/>
                    </a:lnTo>
                    <a:lnTo>
                      <a:pt x="172" y="138"/>
                    </a:lnTo>
                    <a:lnTo>
                      <a:pt x="174" y="136"/>
                    </a:lnTo>
                    <a:lnTo>
                      <a:pt x="172" y="136"/>
                    </a:lnTo>
                    <a:lnTo>
                      <a:pt x="172" y="136"/>
                    </a:lnTo>
                    <a:lnTo>
                      <a:pt x="174" y="132"/>
                    </a:lnTo>
                    <a:lnTo>
                      <a:pt x="174" y="132"/>
                    </a:lnTo>
                    <a:lnTo>
                      <a:pt x="174" y="134"/>
                    </a:lnTo>
                    <a:lnTo>
                      <a:pt x="176" y="134"/>
                    </a:lnTo>
                    <a:lnTo>
                      <a:pt x="174" y="136"/>
                    </a:lnTo>
                    <a:lnTo>
                      <a:pt x="172" y="138"/>
                    </a:lnTo>
                    <a:lnTo>
                      <a:pt x="174" y="138"/>
                    </a:lnTo>
                    <a:lnTo>
                      <a:pt x="176" y="138"/>
                    </a:lnTo>
                    <a:lnTo>
                      <a:pt x="174" y="140"/>
                    </a:lnTo>
                    <a:lnTo>
                      <a:pt x="172" y="140"/>
                    </a:lnTo>
                    <a:lnTo>
                      <a:pt x="172" y="142"/>
                    </a:lnTo>
                    <a:lnTo>
                      <a:pt x="172" y="144"/>
                    </a:lnTo>
                    <a:lnTo>
                      <a:pt x="172" y="146"/>
                    </a:lnTo>
                    <a:lnTo>
                      <a:pt x="172" y="150"/>
                    </a:lnTo>
                    <a:lnTo>
                      <a:pt x="174" y="150"/>
                    </a:lnTo>
                    <a:lnTo>
                      <a:pt x="172" y="150"/>
                    </a:lnTo>
                    <a:lnTo>
                      <a:pt x="166" y="156"/>
                    </a:lnTo>
                    <a:lnTo>
                      <a:pt x="166" y="158"/>
                    </a:lnTo>
                    <a:lnTo>
                      <a:pt x="160" y="162"/>
                    </a:lnTo>
                    <a:lnTo>
                      <a:pt x="160" y="164"/>
                    </a:lnTo>
                    <a:lnTo>
                      <a:pt x="160" y="164"/>
                    </a:lnTo>
                    <a:lnTo>
                      <a:pt x="156" y="166"/>
                    </a:lnTo>
                    <a:lnTo>
                      <a:pt x="156" y="168"/>
                    </a:lnTo>
                    <a:lnTo>
                      <a:pt x="154" y="172"/>
                    </a:lnTo>
                    <a:lnTo>
                      <a:pt x="154" y="172"/>
                    </a:lnTo>
                    <a:lnTo>
                      <a:pt x="150" y="176"/>
                    </a:lnTo>
                    <a:lnTo>
                      <a:pt x="146" y="176"/>
                    </a:lnTo>
                    <a:lnTo>
                      <a:pt x="144" y="178"/>
                    </a:lnTo>
                    <a:lnTo>
                      <a:pt x="144" y="180"/>
                    </a:lnTo>
                    <a:lnTo>
                      <a:pt x="144" y="184"/>
                    </a:lnTo>
                    <a:lnTo>
                      <a:pt x="142" y="184"/>
                    </a:lnTo>
                    <a:lnTo>
                      <a:pt x="144" y="186"/>
                    </a:lnTo>
                    <a:lnTo>
                      <a:pt x="146" y="186"/>
                    </a:lnTo>
                    <a:lnTo>
                      <a:pt x="146" y="190"/>
                    </a:lnTo>
                    <a:lnTo>
                      <a:pt x="144" y="192"/>
                    </a:lnTo>
                    <a:lnTo>
                      <a:pt x="144" y="190"/>
                    </a:lnTo>
                    <a:lnTo>
                      <a:pt x="144" y="188"/>
                    </a:lnTo>
                    <a:lnTo>
                      <a:pt x="142" y="188"/>
                    </a:lnTo>
                    <a:lnTo>
                      <a:pt x="142" y="188"/>
                    </a:lnTo>
                    <a:lnTo>
                      <a:pt x="142" y="190"/>
                    </a:lnTo>
                    <a:lnTo>
                      <a:pt x="142" y="192"/>
                    </a:lnTo>
                    <a:lnTo>
                      <a:pt x="140" y="190"/>
                    </a:lnTo>
                    <a:lnTo>
                      <a:pt x="138" y="190"/>
                    </a:lnTo>
                    <a:lnTo>
                      <a:pt x="140" y="190"/>
                    </a:lnTo>
                    <a:lnTo>
                      <a:pt x="140" y="188"/>
                    </a:lnTo>
                    <a:lnTo>
                      <a:pt x="138" y="188"/>
                    </a:lnTo>
                    <a:lnTo>
                      <a:pt x="136" y="188"/>
                    </a:lnTo>
                    <a:lnTo>
                      <a:pt x="136" y="190"/>
                    </a:lnTo>
                    <a:lnTo>
                      <a:pt x="134" y="190"/>
                    </a:lnTo>
                    <a:lnTo>
                      <a:pt x="134" y="190"/>
                    </a:lnTo>
                    <a:lnTo>
                      <a:pt x="132" y="188"/>
                    </a:lnTo>
                    <a:lnTo>
                      <a:pt x="130" y="186"/>
                    </a:lnTo>
                    <a:lnTo>
                      <a:pt x="132" y="188"/>
                    </a:lnTo>
                    <a:lnTo>
                      <a:pt x="132" y="190"/>
                    </a:lnTo>
                    <a:lnTo>
                      <a:pt x="130" y="192"/>
                    </a:lnTo>
                    <a:lnTo>
                      <a:pt x="130" y="192"/>
                    </a:lnTo>
                    <a:lnTo>
                      <a:pt x="128" y="192"/>
                    </a:lnTo>
                    <a:lnTo>
                      <a:pt x="126" y="194"/>
                    </a:lnTo>
                    <a:lnTo>
                      <a:pt x="126" y="194"/>
                    </a:lnTo>
                    <a:lnTo>
                      <a:pt x="124" y="194"/>
                    </a:lnTo>
                    <a:lnTo>
                      <a:pt x="124" y="196"/>
                    </a:lnTo>
                    <a:lnTo>
                      <a:pt x="122" y="196"/>
                    </a:lnTo>
                    <a:lnTo>
                      <a:pt x="120" y="198"/>
                    </a:lnTo>
                    <a:lnTo>
                      <a:pt x="120" y="200"/>
                    </a:lnTo>
                    <a:lnTo>
                      <a:pt x="118" y="202"/>
                    </a:lnTo>
                    <a:lnTo>
                      <a:pt x="116" y="206"/>
                    </a:lnTo>
                    <a:lnTo>
                      <a:pt x="114" y="210"/>
                    </a:lnTo>
                    <a:lnTo>
                      <a:pt x="114" y="212"/>
                    </a:lnTo>
                    <a:lnTo>
                      <a:pt x="108" y="216"/>
                    </a:lnTo>
                    <a:lnTo>
                      <a:pt x="106" y="218"/>
                    </a:lnTo>
                    <a:lnTo>
                      <a:pt x="106" y="220"/>
                    </a:lnTo>
                    <a:lnTo>
                      <a:pt x="104" y="224"/>
                    </a:lnTo>
                    <a:lnTo>
                      <a:pt x="102" y="228"/>
                    </a:lnTo>
                    <a:lnTo>
                      <a:pt x="102" y="228"/>
                    </a:lnTo>
                    <a:lnTo>
                      <a:pt x="102" y="228"/>
                    </a:lnTo>
                    <a:lnTo>
                      <a:pt x="100" y="230"/>
                    </a:lnTo>
                    <a:lnTo>
                      <a:pt x="102" y="230"/>
                    </a:lnTo>
                    <a:lnTo>
                      <a:pt x="102" y="230"/>
                    </a:lnTo>
                    <a:lnTo>
                      <a:pt x="102" y="230"/>
                    </a:lnTo>
                    <a:lnTo>
                      <a:pt x="98" y="230"/>
                    </a:lnTo>
                    <a:lnTo>
                      <a:pt x="94" y="232"/>
                    </a:lnTo>
                    <a:lnTo>
                      <a:pt x="92" y="234"/>
                    </a:lnTo>
                    <a:lnTo>
                      <a:pt x="92" y="238"/>
                    </a:lnTo>
                    <a:lnTo>
                      <a:pt x="90" y="238"/>
                    </a:lnTo>
                    <a:lnTo>
                      <a:pt x="90" y="236"/>
                    </a:lnTo>
                    <a:lnTo>
                      <a:pt x="88" y="236"/>
                    </a:lnTo>
                    <a:lnTo>
                      <a:pt x="88" y="238"/>
                    </a:lnTo>
                    <a:lnTo>
                      <a:pt x="88" y="238"/>
                    </a:lnTo>
                    <a:lnTo>
                      <a:pt x="86" y="240"/>
                    </a:lnTo>
                    <a:lnTo>
                      <a:pt x="82" y="242"/>
                    </a:lnTo>
                    <a:lnTo>
                      <a:pt x="78" y="244"/>
                    </a:lnTo>
                    <a:lnTo>
                      <a:pt x="76" y="246"/>
                    </a:lnTo>
                    <a:lnTo>
                      <a:pt x="74" y="244"/>
                    </a:lnTo>
                    <a:lnTo>
                      <a:pt x="74" y="244"/>
                    </a:lnTo>
                    <a:lnTo>
                      <a:pt x="70" y="244"/>
                    </a:lnTo>
                    <a:lnTo>
                      <a:pt x="70" y="244"/>
                    </a:lnTo>
                    <a:lnTo>
                      <a:pt x="72" y="242"/>
                    </a:lnTo>
                    <a:lnTo>
                      <a:pt x="70" y="242"/>
                    </a:lnTo>
                    <a:lnTo>
                      <a:pt x="68" y="240"/>
                    </a:lnTo>
                    <a:lnTo>
                      <a:pt x="66" y="238"/>
                    </a:lnTo>
                    <a:lnTo>
                      <a:pt x="66" y="236"/>
                    </a:lnTo>
                    <a:lnTo>
                      <a:pt x="64" y="236"/>
                    </a:lnTo>
                    <a:lnTo>
                      <a:pt x="64" y="236"/>
                    </a:lnTo>
                    <a:lnTo>
                      <a:pt x="64" y="234"/>
                    </a:lnTo>
                    <a:lnTo>
                      <a:pt x="62" y="232"/>
                    </a:lnTo>
                    <a:lnTo>
                      <a:pt x="60" y="232"/>
                    </a:lnTo>
                    <a:lnTo>
                      <a:pt x="60" y="232"/>
                    </a:lnTo>
                    <a:lnTo>
                      <a:pt x="60" y="234"/>
                    </a:lnTo>
                    <a:lnTo>
                      <a:pt x="58" y="234"/>
                    </a:lnTo>
                    <a:lnTo>
                      <a:pt x="58" y="232"/>
                    </a:lnTo>
                    <a:lnTo>
                      <a:pt x="56" y="232"/>
                    </a:lnTo>
                    <a:lnTo>
                      <a:pt x="54" y="232"/>
                    </a:lnTo>
                    <a:close/>
                  </a:path>
                </a:pathLst>
              </a:custGeom>
              <a:grpFill/>
              <a:ln w="6350">
                <a:solidFill>
                  <a:srgbClr val="0283AD"/>
                </a:solidFill>
              </a:ln>
            </p:spPr>
            <p:txBody>
              <a:bodyPr vert="horz" wrap="square" lIns="14645" tIns="7323" rIns="14645" bIns="7323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00095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00190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00285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00381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0476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600571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700666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800761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561710"/>
                <a:endParaRPr lang="en-US" sz="1106">
                  <a:solidFill>
                    <a:srgbClr val="FFFFFF"/>
                  </a:solidFill>
                  <a:latin typeface="Segoe UI"/>
                </a:endParaRPr>
              </a:p>
            </p:txBody>
          </p:sp>
          <p:grpSp>
            <p:nvGrpSpPr>
              <p:cNvPr id="405" name="New Caledonia">
                <a:extLst>
                  <a:ext uri="{FF2B5EF4-FFF2-40B4-BE49-F238E27FC236}">
                    <a16:creationId xmlns:a16="http://schemas.microsoft.com/office/drawing/2014/main" id="{0E6CE3D3-769A-40FE-B2F9-42B760C72CB7}"/>
                  </a:ext>
                </a:extLst>
              </p:cNvPr>
              <p:cNvGrpSpPr/>
              <p:nvPr/>
            </p:nvGrpSpPr>
            <p:grpSpPr>
              <a:xfrm>
                <a:off x="9766785" y="4800658"/>
                <a:ext cx="126315" cy="218181"/>
                <a:chOff x="9766785" y="4800658"/>
                <a:chExt cx="126315" cy="218181"/>
              </a:xfrm>
              <a:grpFill/>
            </p:grpSpPr>
            <p:sp>
              <p:nvSpPr>
                <p:cNvPr id="424" name="Vanuatu">
                  <a:extLst>
                    <a:ext uri="{FF2B5EF4-FFF2-40B4-BE49-F238E27FC236}">
                      <a16:creationId xmlns:a16="http://schemas.microsoft.com/office/drawing/2014/main" id="{3D0B9305-6D30-439C-9BB5-66BCE8CE6B70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9839512" y="4800658"/>
                  <a:ext cx="53588" cy="137798"/>
                </a:xfrm>
                <a:custGeom>
                  <a:avLst/>
                  <a:gdLst>
                    <a:gd name="T0" fmla="*/ 28 w 28"/>
                    <a:gd name="T1" fmla="*/ 70 h 72"/>
                    <a:gd name="T2" fmla="*/ 26 w 28"/>
                    <a:gd name="T3" fmla="*/ 70 h 72"/>
                    <a:gd name="T4" fmla="*/ 26 w 28"/>
                    <a:gd name="T5" fmla="*/ 56 h 72"/>
                    <a:gd name="T6" fmla="*/ 26 w 28"/>
                    <a:gd name="T7" fmla="*/ 62 h 72"/>
                    <a:gd name="T8" fmla="*/ 24 w 28"/>
                    <a:gd name="T9" fmla="*/ 58 h 72"/>
                    <a:gd name="T10" fmla="*/ 16 w 28"/>
                    <a:gd name="T11" fmla="*/ 42 h 72"/>
                    <a:gd name="T12" fmla="*/ 20 w 28"/>
                    <a:gd name="T13" fmla="*/ 42 h 72"/>
                    <a:gd name="T14" fmla="*/ 18 w 28"/>
                    <a:gd name="T15" fmla="*/ 46 h 72"/>
                    <a:gd name="T16" fmla="*/ 16 w 28"/>
                    <a:gd name="T17" fmla="*/ 42 h 72"/>
                    <a:gd name="T18" fmla="*/ 20 w 28"/>
                    <a:gd name="T19" fmla="*/ 6 h 72"/>
                    <a:gd name="T20" fmla="*/ 20 w 28"/>
                    <a:gd name="T21" fmla="*/ 6 h 72"/>
                    <a:gd name="T22" fmla="*/ 14 w 28"/>
                    <a:gd name="T23" fmla="*/ 10 h 72"/>
                    <a:gd name="T24" fmla="*/ 18 w 28"/>
                    <a:gd name="T25" fmla="*/ 10 h 72"/>
                    <a:gd name="T26" fmla="*/ 14 w 28"/>
                    <a:gd name="T27" fmla="*/ 8 h 72"/>
                    <a:gd name="T28" fmla="*/ 14 w 28"/>
                    <a:gd name="T29" fmla="*/ 10 h 72"/>
                    <a:gd name="T30" fmla="*/ 20 w 28"/>
                    <a:gd name="T31" fmla="*/ 14 h 72"/>
                    <a:gd name="T32" fmla="*/ 20 w 28"/>
                    <a:gd name="T33" fmla="*/ 18 h 72"/>
                    <a:gd name="T34" fmla="*/ 18 w 28"/>
                    <a:gd name="T35" fmla="*/ 16 h 72"/>
                    <a:gd name="T36" fmla="*/ 20 w 28"/>
                    <a:gd name="T37" fmla="*/ 12 h 72"/>
                    <a:gd name="T38" fmla="*/ 18 w 28"/>
                    <a:gd name="T39" fmla="*/ 28 h 72"/>
                    <a:gd name="T40" fmla="*/ 20 w 28"/>
                    <a:gd name="T41" fmla="*/ 32 h 72"/>
                    <a:gd name="T42" fmla="*/ 18 w 28"/>
                    <a:gd name="T43" fmla="*/ 30 h 72"/>
                    <a:gd name="T44" fmla="*/ 18 w 28"/>
                    <a:gd name="T45" fmla="*/ 22 h 72"/>
                    <a:gd name="T46" fmla="*/ 20 w 28"/>
                    <a:gd name="T47" fmla="*/ 24 h 72"/>
                    <a:gd name="T48" fmla="*/ 18 w 28"/>
                    <a:gd name="T49" fmla="*/ 26 h 72"/>
                    <a:gd name="T50" fmla="*/ 16 w 28"/>
                    <a:gd name="T51" fmla="*/ 26 h 72"/>
                    <a:gd name="T52" fmla="*/ 16 w 28"/>
                    <a:gd name="T53" fmla="*/ 24 h 72"/>
                    <a:gd name="T54" fmla="*/ 8 w 28"/>
                    <a:gd name="T55" fmla="*/ 18 h 72"/>
                    <a:gd name="T56" fmla="*/ 10 w 28"/>
                    <a:gd name="T57" fmla="*/ 22 h 72"/>
                    <a:gd name="T58" fmla="*/ 14 w 28"/>
                    <a:gd name="T59" fmla="*/ 26 h 72"/>
                    <a:gd name="T60" fmla="*/ 8 w 28"/>
                    <a:gd name="T61" fmla="*/ 28 h 72"/>
                    <a:gd name="T62" fmla="*/ 8 w 28"/>
                    <a:gd name="T63" fmla="*/ 24 h 72"/>
                    <a:gd name="T64" fmla="*/ 8 w 28"/>
                    <a:gd name="T65" fmla="*/ 20 h 72"/>
                    <a:gd name="T66" fmla="*/ 6 w 28"/>
                    <a:gd name="T67" fmla="*/ 20 h 72"/>
                    <a:gd name="T68" fmla="*/ 0 w 28"/>
                    <a:gd name="T69" fmla="*/ 0 h 72"/>
                    <a:gd name="T70" fmla="*/ 0 w 28"/>
                    <a:gd name="T71" fmla="*/ 8 h 72"/>
                    <a:gd name="T72" fmla="*/ 2 w 28"/>
                    <a:gd name="T73" fmla="*/ 14 h 72"/>
                    <a:gd name="T74" fmla="*/ 4 w 28"/>
                    <a:gd name="T75" fmla="*/ 12 h 72"/>
                    <a:gd name="T76" fmla="*/ 8 w 28"/>
                    <a:gd name="T77" fmla="*/ 12 h 72"/>
                    <a:gd name="T78" fmla="*/ 6 w 28"/>
                    <a:gd name="T79" fmla="*/ 6 h 72"/>
                    <a:gd name="T80" fmla="*/ 6 w 28"/>
                    <a:gd name="T81" fmla="*/ 4 h 72"/>
                    <a:gd name="T82" fmla="*/ 6 w 28"/>
                    <a:gd name="T83" fmla="*/ 6 h 72"/>
                    <a:gd name="T84" fmla="*/ 2 w 28"/>
                    <a:gd name="T85" fmla="*/ 6 h 72"/>
                    <a:gd name="T86" fmla="*/ 2 w 28"/>
                    <a:gd name="T87" fmla="*/ 0 h 72"/>
                    <a:gd name="T88" fmla="*/ 0 w 28"/>
                    <a:gd name="T89" fmla="*/ 0 h 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28" h="72">
                      <a:moveTo>
                        <a:pt x="26" y="68"/>
                      </a:moveTo>
                      <a:lnTo>
                        <a:pt x="28" y="70"/>
                      </a:lnTo>
                      <a:lnTo>
                        <a:pt x="28" y="72"/>
                      </a:lnTo>
                      <a:lnTo>
                        <a:pt x="26" y="70"/>
                      </a:lnTo>
                      <a:lnTo>
                        <a:pt x="26" y="68"/>
                      </a:lnTo>
                      <a:close/>
                      <a:moveTo>
                        <a:pt x="26" y="56"/>
                      </a:moveTo>
                      <a:lnTo>
                        <a:pt x="26" y="58"/>
                      </a:lnTo>
                      <a:lnTo>
                        <a:pt x="26" y="62"/>
                      </a:lnTo>
                      <a:lnTo>
                        <a:pt x="24" y="60"/>
                      </a:lnTo>
                      <a:lnTo>
                        <a:pt x="24" y="58"/>
                      </a:lnTo>
                      <a:lnTo>
                        <a:pt x="26" y="56"/>
                      </a:lnTo>
                      <a:close/>
                      <a:moveTo>
                        <a:pt x="16" y="42"/>
                      </a:moveTo>
                      <a:lnTo>
                        <a:pt x="20" y="40"/>
                      </a:lnTo>
                      <a:lnTo>
                        <a:pt x="20" y="42"/>
                      </a:lnTo>
                      <a:lnTo>
                        <a:pt x="20" y="44"/>
                      </a:lnTo>
                      <a:lnTo>
                        <a:pt x="18" y="46"/>
                      </a:lnTo>
                      <a:lnTo>
                        <a:pt x="16" y="44"/>
                      </a:lnTo>
                      <a:lnTo>
                        <a:pt x="16" y="42"/>
                      </a:lnTo>
                      <a:close/>
                      <a:moveTo>
                        <a:pt x="20" y="2"/>
                      </a:moveTo>
                      <a:lnTo>
                        <a:pt x="20" y="6"/>
                      </a:lnTo>
                      <a:lnTo>
                        <a:pt x="20" y="10"/>
                      </a:lnTo>
                      <a:lnTo>
                        <a:pt x="20" y="6"/>
                      </a:lnTo>
                      <a:lnTo>
                        <a:pt x="20" y="2"/>
                      </a:lnTo>
                      <a:close/>
                      <a:moveTo>
                        <a:pt x="14" y="10"/>
                      </a:moveTo>
                      <a:lnTo>
                        <a:pt x="16" y="10"/>
                      </a:lnTo>
                      <a:lnTo>
                        <a:pt x="18" y="10"/>
                      </a:lnTo>
                      <a:lnTo>
                        <a:pt x="18" y="8"/>
                      </a:lnTo>
                      <a:lnTo>
                        <a:pt x="14" y="8"/>
                      </a:lnTo>
                      <a:lnTo>
                        <a:pt x="14" y="10"/>
                      </a:lnTo>
                      <a:lnTo>
                        <a:pt x="14" y="10"/>
                      </a:lnTo>
                      <a:close/>
                      <a:moveTo>
                        <a:pt x="20" y="12"/>
                      </a:moveTo>
                      <a:lnTo>
                        <a:pt x="20" y="14"/>
                      </a:lnTo>
                      <a:lnTo>
                        <a:pt x="20" y="16"/>
                      </a:lnTo>
                      <a:lnTo>
                        <a:pt x="20" y="18"/>
                      </a:lnTo>
                      <a:lnTo>
                        <a:pt x="20" y="18"/>
                      </a:lnTo>
                      <a:lnTo>
                        <a:pt x="18" y="16"/>
                      </a:lnTo>
                      <a:lnTo>
                        <a:pt x="20" y="12"/>
                      </a:lnTo>
                      <a:lnTo>
                        <a:pt x="20" y="12"/>
                      </a:lnTo>
                      <a:close/>
                      <a:moveTo>
                        <a:pt x="18" y="30"/>
                      </a:moveTo>
                      <a:lnTo>
                        <a:pt x="18" y="28"/>
                      </a:lnTo>
                      <a:lnTo>
                        <a:pt x="20" y="30"/>
                      </a:lnTo>
                      <a:lnTo>
                        <a:pt x="20" y="32"/>
                      </a:lnTo>
                      <a:lnTo>
                        <a:pt x="18" y="32"/>
                      </a:lnTo>
                      <a:lnTo>
                        <a:pt x="18" y="30"/>
                      </a:lnTo>
                      <a:close/>
                      <a:moveTo>
                        <a:pt x="16" y="24"/>
                      </a:moveTo>
                      <a:lnTo>
                        <a:pt x="18" y="22"/>
                      </a:lnTo>
                      <a:lnTo>
                        <a:pt x="18" y="22"/>
                      </a:lnTo>
                      <a:lnTo>
                        <a:pt x="20" y="24"/>
                      </a:lnTo>
                      <a:lnTo>
                        <a:pt x="20" y="26"/>
                      </a:lnTo>
                      <a:lnTo>
                        <a:pt x="18" y="26"/>
                      </a:lnTo>
                      <a:lnTo>
                        <a:pt x="18" y="26"/>
                      </a:lnTo>
                      <a:lnTo>
                        <a:pt x="16" y="26"/>
                      </a:lnTo>
                      <a:lnTo>
                        <a:pt x="16" y="26"/>
                      </a:lnTo>
                      <a:lnTo>
                        <a:pt x="16" y="24"/>
                      </a:lnTo>
                      <a:close/>
                      <a:moveTo>
                        <a:pt x="6" y="18"/>
                      </a:moveTo>
                      <a:lnTo>
                        <a:pt x="8" y="18"/>
                      </a:lnTo>
                      <a:lnTo>
                        <a:pt x="10" y="20"/>
                      </a:lnTo>
                      <a:lnTo>
                        <a:pt x="10" y="22"/>
                      </a:lnTo>
                      <a:lnTo>
                        <a:pt x="12" y="24"/>
                      </a:lnTo>
                      <a:lnTo>
                        <a:pt x="14" y="26"/>
                      </a:lnTo>
                      <a:lnTo>
                        <a:pt x="12" y="28"/>
                      </a:lnTo>
                      <a:lnTo>
                        <a:pt x="8" y="28"/>
                      </a:lnTo>
                      <a:lnTo>
                        <a:pt x="8" y="28"/>
                      </a:lnTo>
                      <a:lnTo>
                        <a:pt x="8" y="24"/>
                      </a:lnTo>
                      <a:lnTo>
                        <a:pt x="10" y="22"/>
                      </a:lnTo>
                      <a:lnTo>
                        <a:pt x="8" y="20"/>
                      </a:lnTo>
                      <a:lnTo>
                        <a:pt x="6" y="20"/>
                      </a:lnTo>
                      <a:lnTo>
                        <a:pt x="6" y="20"/>
                      </a:lnTo>
                      <a:lnTo>
                        <a:pt x="6" y="18"/>
                      </a:lnTo>
                      <a:close/>
                      <a:moveTo>
                        <a:pt x="0" y="0"/>
                      </a:moveTo>
                      <a:lnTo>
                        <a:pt x="0" y="4"/>
                      </a:lnTo>
                      <a:lnTo>
                        <a:pt x="0" y="8"/>
                      </a:lnTo>
                      <a:lnTo>
                        <a:pt x="0" y="10"/>
                      </a:lnTo>
                      <a:lnTo>
                        <a:pt x="2" y="14"/>
                      </a:lnTo>
                      <a:lnTo>
                        <a:pt x="4" y="14"/>
                      </a:lnTo>
                      <a:lnTo>
                        <a:pt x="4" y="12"/>
                      </a:lnTo>
                      <a:lnTo>
                        <a:pt x="6" y="12"/>
                      </a:lnTo>
                      <a:lnTo>
                        <a:pt x="8" y="12"/>
                      </a:lnTo>
                      <a:lnTo>
                        <a:pt x="8" y="8"/>
                      </a:lnTo>
                      <a:lnTo>
                        <a:pt x="6" y="6"/>
                      </a:lnTo>
                      <a:lnTo>
                        <a:pt x="8" y="4"/>
                      </a:lnTo>
                      <a:lnTo>
                        <a:pt x="6" y="4"/>
                      </a:lnTo>
                      <a:lnTo>
                        <a:pt x="6" y="4"/>
                      </a:lnTo>
                      <a:lnTo>
                        <a:pt x="6" y="6"/>
                      </a:lnTo>
                      <a:lnTo>
                        <a:pt x="4" y="6"/>
                      </a:lnTo>
                      <a:lnTo>
                        <a:pt x="2" y="6"/>
                      </a:lnTo>
                      <a:lnTo>
                        <a:pt x="2" y="0"/>
                      </a:lnTo>
                      <a:lnTo>
                        <a:pt x="2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6350">
                  <a:solidFill>
                    <a:srgbClr val="0283AD"/>
                  </a:solidFill>
                  <a:round/>
                  <a:headEnd/>
                  <a:tailEnd/>
                </a:ln>
              </p:spPr>
              <p:txBody>
                <a:bodyPr vert="horz" wrap="square" lIns="14645" tIns="7323" rIns="14645" bIns="7323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100095" rtl="0" eaLnBrk="1" latinLnBrk="0" hangingPunct="1">
                    <a:defRPr sz="394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100095" algn="l" defTabSz="100095" rtl="0" eaLnBrk="1" latinLnBrk="0" hangingPunct="1">
                    <a:defRPr sz="394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200190" algn="l" defTabSz="100095" rtl="0" eaLnBrk="1" latinLnBrk="0" hangingPunct="1">
                    <a:defRPr sz="394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300285" algn="l" defTabSz="100095" rtl="0" eaLnBrk="1" latinLnBrk="0" hangingPunct="1">
                    <a:defRPr sz="394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400381" algn="l" defTabSz="100095" rtl="0" eaLnBrk="1" latinLnBrk="0" hangingPunct="1">
                    <a:defRPr sz="394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500476" algn="l" defTabSz="100095" rtl="0" eaLnBrk="1" latinLnBrk="0" hangingPunct="1">
                    <a:defRPr sz="394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600571" algn="l" defTabSz="100095" rtl="0" eaLnBrk="1" latinLnBrk="0" hangingPunct="1">
                    <a:defRPr sz="394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700666" algn="l" defTabSz="100095" rtl="0" eaLnBrk="1" latinLnBrk="0" hangingPunct="1">
                    <a:defRPr sz="394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800761" algn="l" defTabSz="100095" rtl="0" eaLnBrk="1" latinLnBrk="0" hangingPunct="1">
                    <a:defRPr sz="394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561710"/>
                  <a:endParaRPr lang="en-US" sz="1106">
                    <a:solidFill>
                      <a:srgbClr val="FFFFFF"/>
                    </a:solidFill>
                    <a:latin typeface="Segoe UI"/>
                  </a:endParaRPr>
                </a:p>
              </p:txBody>
            </p:sp>
            <p:sp>
              <p:nvSpPr>
                <p:cNvPr id="425" name="New Caledonia">
                  <a:extLst>
                    <a:ext uri="{FF2B5EF4-FFF2-40B4-BE49-F238E27FC236}">
                      <a16:creationId xmlns:a16="http://schemas.microsoft.com/office/drawing/2014/main" id="{375D85AC-C2D2-4F3A-AB13-C7FD978B4F2C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9766785" y="4949940"/>
                  <a:ext cx="91865" cy="68899"/>
                </a:xfrm>
                <a:custGeom>
                  <a:avLst/>
                  <a:gdLst>
                    <a:gd name="T0" fmla="*/ 0 w 48"/>
                    <a:gd name="T1" fmla="*/ 0 h 36"/>
                    <a:gd name="T2" fmla="*/ 4 w 48"/>
                    <a:gd name="T3" fmla="*/ 4 h 36"/>
                    <a:gd name="T4" fmla="*/ 4 w 48"/>
                    <a:gd name="T5" fmla="*/ 2 h 36"/>
                    <a:gd name="T6" fmla="*/ 6 w 48"/>
                    <a:gd name="T7" fmla="*/ 4 h 36"/>
                    <a:gd name="T8" fmla="*/ 6 w 48"/>
                    <a:gd name="T9" fmla="*/ 6 h 36"/>
                    <a:gd name="T10" fmla="*/ 10 w 48"/>
                    <a:gd name="T11" fmla="*/ 8 h 36"/>
                    <a:gd name="T12" fmla="*/ 10 w 48"/>
                    <a:gd name="T13" fmla="*/ 12 h 36"/>
                    <a:gd name="T14" fmla="*/ 12 w 48"/>
                    <a:gd name="T15" fmla="*/ 12 h 36"/>
                    <a:gd name="T16" fmla="*/ 16 w 48"/>
                    <a:gd name="T17" fmla="*/ 18 h 36"/>
                    <a:gd name="T18" fmla="*/ 20 w 48"/>
                    <a:gd name="T19" fmla="*/ 22 h 36"/>
                    <a:gd name="T20" fmla="*/ 20 w 48"/>
                    <a:gd name="T21" fmla="*/ 22 h 36"/>
                    <a:gd name="T22" fmla="*/ 22 w 48"/>
                    <a:gd name="T23" fmla="*/ 24 h 36"/>
                    <a:gd name="T24" fmla="*/ 26 w 48"/>
                    <a:gd name="T25" fmla="*/ 28 h 36"/>
                    <a:gd name="T26" fmla="*/ 30 w 48"/>
                    <a:gd name="T27" fmla="*/ 32 h 36"/>
                    <a:gd name="T28" fmla="*/ 32 w 48"/>
                    <a:gd name="T29" fmla="*/ 32 h 36"/>
                    <a:gd name="T30" fmla="*/ 32 w 48"/>
                    <a:gd name="T31" fmla="*/ 36 h 36"/>
                    <a:gd name="T32" fmla="*/ 30 w 48"/>
                    <a:gd name="T33" fmla="*/ 34 h 36"/>
                    <a:gd name="T34" fmla="*/ 28 w 48"/>
                    <a:gd name="T35" fmla="*/ 36 h 36"/>
                    <a:gd name="T36" fmla="*/ 26 w 48"/>
                    <a:gd name="T37" fmla="*/ 32 h 36"/>
                    <a:gd name="T38" fmla="*/ 24 w 48"/>
                    <a:gd name="T39" fmla="*/ 34 h 36"/>
                    <a:gd name="T40" fmla="*/ 22 w 48"/>
                    <a:gd name="T41" fmla="*/ 32 h 36"/>
                    <a:gd name="T42" fmla="*/ 22 w 48"/>
                    <a:gd name="T43" fmla="*/ 30 h 36"/>
                    <a:gd name="T44" fmla="*/ 18 w 48"/>
                    <a:gd name="T45" fmla="*/ 30 h 36"/>
                    <a:gd name="T46" fmla="*/ 18 w 48"/>
                    <a:gd name="T47" fmla="*/ 26 h 36"/>
                    <a:gd name="T48" fmla="*/ 16 w 48"/>
                    <a:gd name="T49" fmla="*/ 26 h 36"/>
                    <a:gd name="T50" fmla="*/ 16 w 48"/>
                    <a:gd name="T51" fmla="*/ 26 h 36"/>
                    <a:gd name="T52" fmla="*/ 14 w 48"/>
                    <a:gd name="T53" fmla="*/ 24 h 36"/>
                    <a:gd name="T54" fmla="*/ 10 w 48"/>
                    <a:gd name="T55" fmla="*/ 20 h 36"/>
                    <a:gd name="T56" fmla="*/ 10 w 48"/>
                    <a:gd name="T57" fmla="*/ 18 h 36"/>
                    <a:gd name="T58" fmla="*/ 8 w 48"/>
                    <a:gd name="T59" fmla="*/ 18 h 36"/>
                    <a:gd name="T60" fmla="*/ 8 w 48"/>
                    <a:gd name="T61" fmla="*/ 16 h 36"/>
                    <a:gd name="T62" fmla="*/ 8 w 48"/>
                    <a:gd name="T63" fmla="*/ 14 h 36"/>
                    <a:gd name="T64" fmla="*/ 4 w 48"/>
                    <a:gd name="T65" fmla="*/ 12 h 36"/>
                    <a:gd name="T66" fmla="*/ 2 w 48"/>
                    <a:gd name="T67" fmla="*/ 6 h 36"/>
                    <a:gd name="T68" fmla="*/ 2 w 48"/>
                    <a:gd name="T69" fmla="*/ 4 h 36"/>
                    <a:gd name="T70" fmla="*/ 0 w 48"/>
                    <a:gd name="T71" fmla="*/ 2 h 36"/>
                    <a:gd name="T72" fmla="*/ 0 w 48"/>
                    <a:gd name="T73" fmla="*/ 0 h 36"/>
                    <a:gd name="T74" fmla="*/ 44 w 48"/>
                    <a:gd name="T75" fmla="*/ 22 h 36"/>
                    <a:gd name="T76" fmla="*/ 46 w 48"/>
                    <a:gd name="T77" fmla="*/ 22 h 36"/>
                    <a:gd name="T78" fmla="*/ 48 w 48"/>
                    <a:gd name="T79" fmla="*/ 22 h 36"/>
                    <a:gd name="T80" fmla="*/ 48 w 48"/>
                    <a:gd name="T81" fmla="*/ 26 h 36"/>
                    <a:gd name="T82" fmla="*/ 48 w 48"/>
                    <a:gd name="T83" fmla="*/ 26 h 36"/>
                    <a:gd name="T84" fmla="*/ 46 w 48"/>
                    <a:gd name="T85" fmla="*/ 26 h 36"/>
                    <a:gd name="T86" fmla="*/ 44 w 48"/>
                    <a:gd name="T87" fmla="*/ 24 h 36"/>
                    <a:gd name="T88" fmla="*/ 44 w 48"/>
                    <a:gd name="T89" fmla="*/ 22 h 36"/>
                    <a:gd name="T90" fmla="*/ 38 w 48"/>
                    <a:gd name="T91" fmla="*/ 10 h 36"/>
                    <a:gd name="T92" fmla="*/ 36 w 48"/>
                    <a:gd name="T93" fmla="*/ 12 h 36"/>
                    <a:gd name="T94" fmla="*/ 36 w 48"/>
                    <a:gd name="T95" fmla="*/ 12 h 36"/>
                    <a:gd name="T96" fmla="*/ 36 w 48"/>
                    <a:gd name="T97" fmla="*/ 14 h 36"/>
                    <a:gd name="T98" fmla="*/ 36 w 48"/>
                    <a:gd name="T99" fmla="*/ 16 h 36"/>
                    <a:gd name="T100" fmla="*/ 40 w 48"/>
                    <a:gd name="T101" fmla="*/ 18 h 36"/>
                    <a:gd name="T102" fmla="*/ 40 w 48"/>
                    <a:gd name="T103" fmla="*/ 16 h 36"/>
                    <a:gd name="T104" fmla="*/ 38 w 48"/>
                    <a:gd name="T105" fmla="*/ 14 h 36"/>
                    <a:gd name="T106" fmla="*/ 40 w 48"/>
                    <a:gd name="T107" fmla="*/ 12 h 36"/>
                    <a:gd name="T108" fmla="*/ 40 w 48"/>
                    <a:gd name="T109" fmla="*/ 10 h 36"/>
                    <a:gd name="T110" fmla="*/ 38 w 48"/>
                    <a:gd name="T111" fmla="*/ 10 h 36"/>
                    <a:gd name="T112" fmla="*/ 30 w 48"/>
                    <a:gd name="T113" fmla="*/ 6 h 36"/>
                    <a:gd name="T114" fmla="*/ 30 w 48"/>
                    <a:gd name="T115" fmla="*/ 8 h 36"/>
                    <a:gd name="T116" fmla="*/ 28 w 48"/>
                    <a:gd name="T117" fmla="*/ 10 h 36"/>
                    <a:gd name="T118" fmla="*/ 30 w 48"/>
                    <a:gd name="T119" fmla="*/ 10 h 36"/>
                    <a:gd name="T120" fmla="*/ 32 w 48"/>
                    <a:gd name="T121" fmla="*/ 8 h 36"/>
                    <a:gd name="T122" fmla="*/ 32 w 48"/>
                    <a:gd name="T123" fmla="*/ 6 h 36"/>
                    <a:gd name="T124" fmla="*/ 30 w 48"/>
                    <a:gd name="T125" fmla="*/ 6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48" h="36">
                      <a:moveTo>
                        <a:pt x="0" y="0"/>
                      </a:moveTo>
                      <a:lnTo>
                        <a:pt x="4" y="4"/>
                      </a:lnTo>
                      <a:lnTo>
                        <a:pt x="4" y="2"/>
                      </a:lnTo>
                      <a:lnTo>
                        <a:pt x="6" y="4"/>
                      </a:lnTo>
                      <a:lnTo>
                        <a:pt x="6" y="6"/>
                      </a:lnTo>
                      <a:lnTo>
                        <a:pt x="10" y="8"/>
                      </a:lnTo>
                      <a:lnTo>
                        <a:pt x="10" y="12"/>
                      </a:lnTo>
                      <a:lnTo>
                        <a:pt x="12" y="12"/>
                      </a:lnTo>
                      <a:lnTo>
                        <a:pt x="16" y="18"/>
                      </a:lnTo>
                      <a:lnTo>
                        <a:pt x="20" y="22"/>
                      </a:lnTo>
                      <a:lnTo>
                        <a:pt x="20" y="22"/>
                      </a:lnTo>
                      <a:lnTo>
                        <a:pt x="22" y="24"/>
                      </a:lnTo>
                      <a:lnTo>
                        <a:pt x="26" y="28"/>
                      </a:lnTo>
                      <a:lnTo>
                        <a:pt x="30" y="32"/>
                      </a:lnTo>
                      <a:lnTo>
                        <a:pt x="32" y="32"/>
                      </a:lnTo>
                      <a:lnTo>
                        <a:pt x="32" y="36"/>
                      </a:lnTo>
                      <a:lnTo>
                        <a:pt x="30" y="34"/>
                      </a:lnTo>
                      <a:lnTo>
                        <a:pt x="28" y="36"/>
                      </a:lnTo>
                      <a:lnTo>
                        <a:pt x="26" y="32"/>
                      </a:lnTo>
                      <a:lnTo>
                        <a:pt x="24" y="34"/>
                      </a:lnTo>
                      <a:lnTo>
                        <a:pt x="22" y="32"/>
                      </a:lnTo>
                      <a:lnTo>
                        <a:pt x="22" y="30"/>
                      </a:lnTo>
                      <a:lnTo>
                        <a:pt x="18" y="30"/>
                      </a:lnTo>
                      <a:lnTo>
                        <a:pt x="18" y="26"/>
                      </a:lnTo>
                      <a:lnTo>
                        <a:pt x="16" y="26"/>
                      </a:lnTo>
                      <a:lnTo>
                        <a:pt x="16" y="26"/>
                      </a:lnTo>
                      <a:lnTo>
                        <a:pt x="14" y="24"/>
                      </a:lnTo>
                      <a:lnTo>
                        <a:pt x="10" y="20"/>
                      </a:lnTo>
                      <a:lnTo>
                        <a:pt x="10" y="18"/>
                      </a:lnTo>
                      <a:lnTo>
                        <a:pt x="8" y="18"/>
                      </a:lnTo>
                      <a:lnTo>
                        <a:pt x="8" y="16"/>
                      </a:lnTo>
                      <a:lnTo>
                        <a:pt x="8" y="14"/>
                      </a:lnTo>
                      <a:lnTo>
                        <a:pt x="4" y="12"/>
                      </a:lnTo>
                      <a:lnTo>
                        <a:pt x="2" y="6"/>
                      </a:lnTo>
                      <a:lnTo>
                        <a:pt x="2" y="4"/>
                      </a:lnTo>
                      <a:lnTo>
                        <a:pt x="0" y="2"/>
                      </a:lnTo>
                      <a:lnTo>
                        <a:pt x="0" y="0"/>
                      </a:lnTo>
                      <a:close/>
                      <a:moveTo>
                        <a:pt x="44" y="22"/>
                      </a:moveTo>
                      <a:lnTo>
                        <a:pt x="46" y="22"/>
                      </a:lnTo>
                      <a:lnTo>
                        <a:pt x="48" y="22"/>
                      </a:lnTo>
                      <a:lnTo>
                        <a:pt x="48" y="26"/>
                      </a:lnTo>
                      <a:lnTo>
                        <a:pt x="48" y="26"/>
                      </a:lnTo>
                      <a:lnTo>
                        <a:pt x="46" y="26"/>
                      </a:lnTo>
                      <a:lnTo>
                        <a:pt x="44" y="24"/>
                      </a:lnTo>
                      <a:lnTo>
                        <a:pt x="44" y="22"/>
                      </a:lnTo>
                      <a:close/>
                      <a:moveTo>
                        <a:pt x="38" y="10"/>
                      </a:moveTo>
                      <a:lnTo>
                        <a:pt x="36" y="12"/>
                      </a:lnTo>
                      <a:lnTo>
                        <a:pt x="36" y="12"/>
                      </a:lnTo>
                      <a:lnTo>
                        <a:pt x="36" y="14"/>
                      </a:lnTo>
                      <a:lnTo>
                        <a:pt x="36" y="16"/>
                      </a:lnTo>
                      <a:lnTo>
                        <a:pt x="40" y="18"/>
                      </a:lnTo>
                      <a:lnTo>
                        <a:pt x="40" y="16"/>
                      </a:lnTo>
                      <a:lnTo>
                        <a:pt x="38" y="14"/>
                      </a:lnTo>
                      <a:lnTo>
                        <a:pt x="40" y="12"/>
                      </a:lnTo>
                      <a:lnTo>
                        <a:pt x="40" y="10"/>
                      </a:lnTo>
                      <a:lnTo>
                        <a:pt x="38" y="10"/>
                      </a:lnTo>
                      <a:close/>
                      <a:moveTo>
                        <a:pt x="30" y="6"/>
                      </a:moveTo>
                      <a:lnTo>
                        <a:pt x="30" y="8"/>
                      </a:lnTo>
                      <a:lnTo>
                        <a:pt x="28" y="10"/>
                      </a:lnTo>
                      <a:lnTo>
                        <a:pt x="30" y="10"/>
                      </a:lnTo>
                      <a:lnTo>
                        <a:pt x="32" y="8"/>
                      </a:lnTo>
                      <a:lnTo>
                        <a:pt x="32" y="6"/>
                      </a:lnTo>
                      <a:lnTo>
                        <a:pt x="30" y="6"/>
                      </a:lnTo>
                      <a:close/>
                    </a:path>
                  </a:pathLst>
                </a:custGeom>
                <a:grpFill/>
                <a:ln w="6350">
                  <a:solidFill>
                    <a:srgbClr val="0283AD"/>
                  </a:solidFill>
                  <a:round/>
                  <a:headEnd/>
                  <a:tailEnd/>
                </a:ln>
              </p:spPr>
              <p:txBody>
                <a:bodyPr vert="horz" wrap="square" lIns="14645" tIns="7323" rIns="14645" bIns="7323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100095" rtl="0" eaLnBrk="1" latinLnBrk="0" hangingPunct="1">
                    <a:defRPr sz="394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100095" algn="l" defTabSz="100095" rtl="0" eaLnBrk="1" latinLnBrk="0" hangingPunct="1">
                    <a:defRPr sz="394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200190" algn="l" defTabSz="100095" rtl="0" eaLnBrk="1" latinLnBrk="0" hangingPunct="1">
                    <a:defRPr sz="394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300285" algn="l" defTabSz="100095" rtl="0" eaLnBrk="1" latinLnBrk="0" hangingPunct="1">
                    <a:defRPr sz="394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400381" algn="l" defTabSz="100095" rtl="0" eaLnBrk="1" latinLnBrk="0" hangingPunct="1">
                    <a:defRPr sz="394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500476" algn="l" defTabSz="100095" rtl="0" eaLnBrk="1" latinLnBrk="0" hangingPunct="1">
                    <a:defRPr sz="394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600571" algn="l" defTabSz="100095" rtl="0" eaLnBrk="1" latinLnBrk="0" hangingPunct="1">
                    <a:defRPr sz="394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700666" algn="l" defTabSz="100095" rtl="0" eaLnBrk="1" latinLnBrk="0" hangingPunct="1">
                    <a:defRPr sz="394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800761" algn="l" defTabSz="100095" rtl="0" eaLnBrk="1" latinLnBrk="0" hangingPunct="1">
                    <a:defRPr sz="394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561710"/>
                  <a:endParaRPr lang="en-US" sz="1106">
                    <a:solidFill>
                      <a:srgbClr val="FFFFFF"/>
                    </a:solidFill>
                    <a:latin typeface="Segoe UI"/>
                  </a:endParaRPr>
                </a:p>
              </p:txBody>
            </p:sp>
          </p:grpSp>
          <p:sp>
            <p:nvSpPr>
              <p:cNvPr id="406" name="Nepal">
                <a:extLst>
                  <a:ext uri="{FF2B5EF4-FFF2-40B4-BE49-F238E27FC236}">
                    <a16:creationId xmlns:a16="http://schemas.microsoft.com/office/drawing/2014/main" id="{7E5AD3BF-2B04-4D6F-8C92-792C27ECEA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64887" y="3663576"/>
                <a:ext cx="195214" cy="103348"/>
              </a:xfrm>
              <a:custGeom>
                <a:avLst/>
                <a:gdLst>
                  <a:gd name="T0" fmla="*/ 6 w 102"/>
                  <a:gd name="T1" fmla="*/ 0 h 54"/>
                  <a:gd name="T2" fmla="*/ 10 w 102"/>
                  <a:gd name="T3" fmla="*/ 2 h 54"/>
                  <a:gd name="T4" fmla="*/ 14 w 102"/>
                  <a:gd name="T5" fmla="*/ 4 h 54"/>
                  <a:gd name="T6" fmla="*/ 18 w 102"/>
                  <a:gd name="T7" fmla="*/ 2 h 54"/>
                  <a:gd name="T8" fmla="*/ 24 w 102"/>
                  <a:gd name="T9" fmla="*/ 4 h 54"/>
                  <a:gd name="T10" fmla="*/ 30 w 102"/>
                  <a:gd name="T11" fmla="*/ 6 h 54"/>
                  <a:gd name="T12" fmla="*/ 36 w 102"/>
                  <a:gd name="T13" fmla="*/ 10 h 54"/>
                  <a:gd name="T14" fmla="*/ 38 w 102"/>
                  <a:gd name="T15" fmla="*/ 12 h 54"/>
                  <a:gd name="T16" fmla="*/ 42 w 102"/>
                  <a:gd name="T17" fmla="*/ 18 h 54"/>
                  <a:gd name="T18" fmla="*/ 44 w 102"/>
                  <a:gd name="T19" fmla="*/ 14 h 54"/>
                  <a:gd name="T20" fmla="*/ 46 w 102"/>
                  <a:gd name="T21" fmla="*/ 14 h 54"/>
                  <a:gd name="T22" fmla="*/ 52 w 102"/>
                  <a:gd name="T23" fmla="*/ 14 h 54"/>
                  <a:gd name="T24" fmla="*/ 54 w 102"/>
                  <a:gd name="T25" fmla="*/ 20 h 54"/>
                  <a:gd name="T26" fmla="*/ 62 w 102"/>
                  <a:gd name="T27" fmla="*/ 20 h 54"/>
                  <a:gd name="T28" fmla="*/ 62 w 102"/>
                  <a:gd name="T29" fmla="*/ 28 h 54"/>
                  <a:gd name="T30" fmla="*/ 68 w 102"/>
                  <a:gd name="T31" fmla="*/ 30 h 54"/>
                  <a:gd name="T32" fmla="*/ 72 w 102"/>
                  <a:gd name="T33" fmla="*/ 28 h 54"/>
                  <a:gd name="T34" fmla="*/ 80 w 102"/>
                  <a:gd name="T35" fmla="*/ 24 h 54"/>
                  <a:gd name="T36" fmla="*/ 82 w 102"/>
                  <a:gd name="T37" fmla="*/ 30 h 54"/>
                  <a:gd name="T38" fmla="*/ 88 w 102"/>
                  <a:gd name="T39" fmla="*/ 34 h 54"/>
                  <a:gd name="T40" fmla="*/ 94 w 102"/>
                  <a:gd name="T41" fmla="*/ 34 h 54"/>
                  <a:gd name="T42" fmla="*/ 98 w 102"/>
                  <a:gd name="T43" fmla="*/ 32 h 54"/>
                  <a:gd name="T44" fmla="*/ 102 w 102"/>
                  <a:gd name="T45" fmla="*/ 36 h 54"/>
                  <a:gd name="T46" fmla="*/ 102 w 102"/>
                  <a:gd name="T47" fmla="*/ 46 h 54"/>
                  <a:gd name="T48" fmla="*/ 94 w 102"/>
                  <a:gd name="T49" fmla="*/ 54 h 54"/>
                  <a:gd name="T50" fmla="*/ 88 w 102"/>
                  <a:gd name="T51" fmla="*/ 52 h 54"/>
                  <a:gd name="T52" fmla="*/ 72 w 102"/>
                  <a:gd name="T53" fmla="*/ 50 h 54"/>
                  <a:gd name="T54" fmla="*/ 64 w 102"/>
                  <a:gd name="T55" fmla="*/ 48 h 54"/>
                  <a:gd name="T56" fmla="*/ 60 w 102"/>
                  <a:gd name="T57" fmla="*/ 42 h 54"/>
                  <a:gd name="T58" fmla="*/ 48 w 102"/>
                  <a:gd name="T59" fmla="*/ 42 h 54"/>
                  <a:gd name="T60" fmla="*/ 38 w 102"/>
                  <a:gd name="T61" fmla="*/ 42 h 54"/>
                  <a:gd name="T62" fmla="*/ 32 w 102"/>
                  <a:gd name="T63" fmla="*/ 38 h 54"/>
                  <a:gd name="T64" fmla="*/ 24 w 102"/>
                  <a:gd name="T65" fmla="*/ 36 h 54"/>
                  <a:gd name="T66" fmla="*/ 16 w 102"/>
                  <a:gd name="T67" fmla="*/ 28 h 54"/>
                  <a:gd name="T68" fmla="*/ 8 w 102"/>
                  <a:gd name="T69" fmla="*/ 24 h 54"/>
                  <a:gd name="T70" fmla="*/ 4 w 102"/>
                  <a:gd name="T71" fmla="*/ 24 h 54"/>
                  <a:gd name="T72" fmla="*/ 0 w 102"/>
                  <a:gd name="T73" fmla="*/ 20 h 54"/>
                  <a:gd name="T74" fmla="*/ 4 w 102"/>
                  <a:gd name="T75" fmla="*/ 12 h 54"/>
                  <a:gd name="T76" fmla="*/ 6 w 102"/>
                  <a:gd name="T77" fmla="*/ 0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02" h="54">
                    <a:moveTo>
                      <a:pt x="6" y="0"/>
                    </a:moveTo>
                    <a:lnTo>
                      <a:pt x="6" y="0"/>
                    </a:lnTo>
                    <a:lnTo>
                      <a:pt x="10" y="2"/>
                    </a:lnTo>
                    <a:lnTo>
                      <a:pt x="10" y="2"/>
                    </a:lnTo>
                    <a:lnTo>
                      <a:pt x="12" y="2"/>
                    </a:lnTo>
                    <a:lnTo>
                      <a:pt x="14" y="4"/>
                    </a:lnTo>
                    <a:lnTo>
                      <a:pt x="16" y="2"/>
                    </a:lnTo>
                    <a:lnTo>
                      <a:pt x="18" y="2"/>
                    </a:lnTo>
                    <a:lnTo>
                      <a:pt x="24" y="2"/>
                    </a:lnTo>
                    <a:lnTo>
                      <a:pt x="24" y="4"/>
                    </a:lnTo>
                    <a:lnTo>
                      <a:pt x="28" y="4"/>
                    </a:lnTo>
                    <a:lnTo>
                      <a:pt x="30" y="6"/>
                    </a:lnTo>
                    <a:lnTo>
                      <a:pt x="32" y="10"/>
                    </a:lnTo>
                    <a:lnTo>
                      <a:pt x="36" y="10"/>
                    </a:lnTo>
                    <a:lnTo>
                      <a:pt x="38" y="10"/>
                    </a:lnTo>
                    <a:lnTo>
                      <a:pt x="38" y="12"/>
                    </a:lnTo>
                    <a:lnTo>
                      <a:pt x="42" y="16"/>
                    </a:lnTo>
                    <a:lnTo>
                      <a:pt x="42" y="18"/>
                    </a:lnTo>
                    <a:lnTo>
                      <a:pt x="44" y="16"/>
                    </a:lnTo>
                    <a:lnTo>
                      <a:pt x="44" y="14"/>
                    </a:lnTo>
                    <a:lnTo>
                      <a:pt x="46" y="12"/>
                    </a:lnTo>
                    <a:lnTo>
                      <a:pt x="46" y="14"/>
                    </a:lnTo>
                    <a:lnTo>
                      <a:pt x="48" y="14"/>
                    </a:lnTo>
                    <a:lnTo>
                      <a:pt x="52" y="14"/>
                    </a:lnTo>
                    <a:lnTo>
                      <a:pt x="52" y="18"/>
                    </a:lnTo>
                    <a:lnTo>
                      <a:pt x="54" y="20"/>
                    </a:lnTo>
                    <a:lnTo>
                      <a:pt x="60" y="20"/>
                    </a:lnTo>
                    <a:lnTo>
                      <a:pt x="62" y="20"/>
                    </a:lnTo>
                    <a:lnTo>
                      <a:pt x="60" y="24"/>
                    </a:lnTo>
                    <a:lnTo>
                      <a:pt x="62" y="28"/>
                    </a:lnTo>
                    <a:lnTo>
                      <a:pt x="64" y="28"/>
                    </a:lnTo>
                    <a:lnTo>
                      <a:pt x="68" y="30"/>
                    </a:lnTo>
                    <a:lnTo>
                      <a:pt x="70" y="28"/>
                    </a:lnTo>
                    <a:lnTo>
                      <a:pt x="72" y="28"/>
                    </a:lnTo>
                    <a:lnTo>
                      <a:pt x="74" y="24"/>
                    </a:lnTo>
                    <a:lnTo>
                      <a:pt x="80" y="24"/>
                    </a:lnTo>
                    <a:lnTo>
                      <a:pt x="82" y="26"/>
                    </a:lnTo>
                    <a:lnTo>
                      <a:pt x="82" y="30"/>
                    </a:lnTo>
                    <a:lnTo>
                      <a:pt x="86" y="30"/>
                    </a:lnTo>
                    <a:lnTo>
                      <a:pt x="88" y="34"/>
                    </a:lnTo>
                    <a:lnTo>
                      <a:pt x="92" y="34"/>
                    </a:lnTo>
                    <a:lnTo>
                      <a:pt x="94" y="34"/>
                    </a:lnTo>
                    <a:lnTo>
                      <a:pt x="96" y="34"/>
                    </a:lnTo>
                    <a:lnTo>
                      <a:pt x="98" y="32"/>
                    </a:lnTo>
                    <a:lnTo>
                      <a:pt x="102" y="34"/>
                    </a:lnTo>
                    <a:lnTo>
                      <a:pt x="102" y="36"/>
                    </a:lnTo>
                    <a:lnTo>
                      <a:pt x="100" y="42"/>
                    </a:lnTo>
                    <a:lnTo>
                      <a:pt x="102" y="46"/>
                    </a:lnTo>
                    <a:lnTo>
                      <a:pt x="102" y="52"/>
                    </a:lnTo>
                    <a:lnTo>
                      <a:pt x="94" y="54"/>
                    </a:lnTo>
                    <a:lnTo>
                      <a:pt x="90" y="52"/>
                    </a:lnTo>
                    <a:lnTo>
                      <a:pt x="88" y="52"/>
                    </a:lnTo>
                    <a:lnTo>
                      <a:pt x="76" y="48"/>
                    </a:lnTo>
                    <a:lnTo>
                      <a:pt x="72" y="50"/>
                    </a:lnTo>
                    <a:lnTo>
                      <a:pt x="70" y="50"/>
                    </a:lnTo>
                    <a:lnTo>
                      <a:pt x="64" y="48"/>
                    </a:lnTo>
                    <a:lnTo>
                      <a:pt x="60" y="46"/>
                    </a:lnTo>
                    <a:lnTo>
                      <a:pt x="60" y="42"/>
                    </a:lnTo>
                    <a:lnTo>
                      <a:pt x="54" y="40"/>
                    </a:lnTo>
                    <a:lnTo>
                      <a:pt x="48" y="42"/>
                    </a:lnTo>
                    <a:lnTo>
                      <a:pt x="46" y="40"/>
                    </a:lnTo>
                    <a:lnTo>
                      <a:pt x="38" y="42"/>
                    </a:lnTo>
                    <a:lnTo>
                      <a:pt x="34" y="38"/>
                    </a:lnTo>
                    <a:lnTo>
                      <a:pt x="32" y="38"/>
                    </a:lnTo>
                    <a:lnTo>
                      <a:pt x="30" y="38"/>
                    </a:lnTo>
                    <a:lnTo>
                      <a:pt x="24" y="36"/>
                    </a:lnTo>
                    <a:lnTo>
                      <a:pt x="20" y="32"/>
                    </a:lnTo>
                    <a:lnTo>
                      <a:pt x="16" y="28"/>
                    </a:lnTo>
                    <a:lnTo>
                      <a:pt x="10" y="26"/>
                    </a:lnTo>
                    <a:lnTo>
                      <a:pt x="8" y="24"/>
                    </a:lnTo>
                    <a:lnTo>
                      <a:pt x="6" y="24"/>
                    </a:lnTo>
                    <a:lnTo>
                      <a:pt x="4" y="24"/>
                    </a:lnTo>
                    <a:lnTo>
                      <a:pt x="2" y="22"/>
                    </a:lnTo>
                    <a:lnTo>
                      <a:pt x="0" y="20"/>
                    </a:lnTo>
                    <a:lnTo>
                      <a:pt x="4" y="16"/>
                    </a:lnTo>
                    <a:lnTo>
                      <a:pt x="4" y="12"/>
                    </a:lnTo>
                    <a:lnTo>
                      <a:pt x="6" y="4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 w="6350">
                <a:solidFill>
                  <a:srgbClr val="0283AD"/>
                </a:solidFill>
                <a:round/>
                <a:headEnd/>
                <a:tailEnd/>
              </a:ln>
            </p:spPr>
            <p:txBody>
              <a:bodyPr vert="horz" wrap="square" lIns="14645" tIns="7323" rIns="14645" bIns="7323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00095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00190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00285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00381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0476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600571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700666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800761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561710"/>
                <a:endParaRPr lang="en-US" sz="1106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07" name="Myanmar">
                <a:extLst>
                  <a:ext uri="{FF2B5EF4-FFF2-40B4-BE49-F238E27FC236}">
                    <a16:creationId xmlns:a16="http://schemas.microsoft.com/office/drawing/2014/main" id="{8DB9F538-98FA-4B44-90F0-694C4D6B8C6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074932" y="3717164"/>
                <a:ext cx="206697" cy="470810"/>
              </a:xfrm>
              <a:custGeom>
                <a:avLst/>
                <a:gdLst>
                  <a:gd name="T0" fmla="*/ 60 w 108"/>
                  <a:gd name="T1" fmla="*/ 2 h 246"/>
                  <a:gd name="T2" fmla="*/ 70 w 108"/>
                  <a:gd name="T3" fmla="*/ 18 h 246"/>
                  <a:gd name="T4" fmla="*/ 66 w 108"/>
                  <a:gd name="T5" fmla="*/ 34 h 246"/>
                  <a:gd name="T6" fmla="*/ 60 w 108"/>
                  <a:gd name="T7" fmla="*/ 42 h 246"/>
                  <a:gd name="T8" fmla="*/ 62 w 108"/>
                  <a:gd name="T9" fmla="*/ 52 h 246"/>
                  <a:gd name="T10" fmla="*/ 74 w 108"/>
                  <a:gd name="T11" fmla="*/ 58 h 246"/>
                  <a:gd name="T12" fmla="*/ 78 w 108"/>
                  <a:gd name="T13" fmla="*/ 66 h 246"/>
                  <a:gd name="T14" fmla="*/ 90 w 108"/>
                  <a:gd name="T15" fmla="*/ 70 h 246"/>
                  <a:gd name="T16" fmla="*/ 84 w 108"/>
                  <a:gd name="T17" fmla="*/ 84 h 246"/>
                  <a:gd name="T18" fmla="*/ 92 w 108"/>
                  <a:gd name="T19" fmla="*/ 88 h 246"/>
                  <a:gd name="T20" fmla="*/ 108 w 108"/>
                  <a:gd name="T21" fmla="*/ 88 h 246"/>
                  <a:gd name="T22" fmla="*/ 102 w 108"/>
                  <a:gd name="T23" fmla="*/ 100 h 246"/>
                  <a:gd name="T24" fmla="*/ 90 w 108"/>
                  <a:gd name="T25" fmla="*/ 108 h 246"/>
                  <a:gd name="T26" fmla="*/ 84 w 108"/>
                  <a:gd name="T27" fmla="*/ 116 h 246"/>
                  <a:gd name="T28" fmla="*/ 72 w 108"/>
                  <a:gd name="T29" fmla="*/ 126 h 246"/>
                  <a:gd name="T30" fmla="*/ 68 w 108"/>
                  <a:gd name="T31" fmla="*/ 136 h 246"/>
                  <a:gd name="T32" fmla="*/ 82 w 108"/>
                  <a:gd name="T33" fmla="*/ 152 h 246"/>
                  <a:gd name="T34" fmla="*/ 82 w 108"/>
                  <a:gd name="T35" fmla="*/ 166 h 246"/>
                  <a:gd name="T36" fmla="*/ 86 w 108"/>
                  <a:gd name="T37" fmla="*/ 186 h 246"/>
                  <a:gd name="T38" fmla="*/ 94 w 108"/>
                  <a:gd name="T39" fmla="*/ 204 h 246"/>
                  <a:gd name="T40" fmla="*/ 98 w 108"/>
                  <a:gd name="T41" fmla="*/ 222 h 246"/>
                  <a:gd name="T42" fmla="*/ 90 w 108"/>
                  <a:gd name="T43" fmla="*/ 240 h 246"/>
                  <a:gd name="T44" fmla="*/ 86 w 108"/>
                  <a:gd name="T45" fmla="*/ 236 h 246"/>
                  <a:gd name="T46" fmla="*/ 88 w 108"/>
                  <a:gd name="T47" fmla="*/ 230 h 246"/>
                  <a:gd name="T48" fmla="*/ 88 w 108"/>
                  <a:gd name="T49" fmla="*/ 218 h 246"/>
                  <a:gd name="T50" fmla="*/ 86 w 108"/>
                  <a:gd name="T51" fmla="*/ 200 h 246"/>
                  <a:gd name="T52" fmla="*/ 80 w 108"/>
                  <a:gd name="T53" fmla="*/ 196 h 246"/>
                  <a:gd name="T54" fmla="*/ 76 w 108"/>
                  <a:gd name="T55" fmla="*/ 182 h 246"/>
                  <a:gd name="T56" fmla="*/ 72 w 108"/>
                  <a:gd name="T57" fmla="*/ 164 h 246"/>
                  <a:gd name="T58" fmla="*/ 70 w 108"/>
                  <a:gd name="T59" fmla="*/ 160 h 246"/>
                  <a:gd name="T60" fmla="*/ 62 w 108"/>
                  <a:gd name="T61" fmla="*/ 148 h 246"/>
                  <a:gd name="T62" fmla="*/ 62 w 108"/>
                  <a:gd name="T63" fmla="*/ 150 h 246"/>
                  <a:gd name="T64" fmla="*/ 54 w 108"/>
                  <a:gd name="T65" fmla="*/ 156 h 246"/>
                  <a:gd name="T66" fmla="*/ 50 w 108"/>
                  <a:gd name="T67" fmla="*/ 162 h 246"/>
                  <a:gd name="T68" fmla="*/ 40 w 108"/>
                  <a:gd name="T69" fmla="*/ 166 h 246"/>
                  <a:gd name="T70" fmla="*/ 34 w 108"/>
                  <a:gd name="T71" fmla="*/ 168 h 246"/>
                  <a:gd name="T72" fmla="*/ 32 w 108"/>
                  <a:gd name="T73" fmla="*/ 164 h 246"/>
                  <a:gd name="T74" fmla="*/ 34 w 108"/>
                  <a:gd name="T75" fmla="*/ 148 h 246"/>
                  <a:gd name="T76" fmla="*/ 30 w 108"/>
                  <a:gd name="T77" fmla="*/ 134 h 246"/>
                  <a:gd name="T78" fmla="*/ 22 w 108"/>
                  <a:gd name="T79" fmla="*/ 122 h 246"/>
                  <a:gd name="T80" fmla="*/ 14 w 108"/>
                  <a:gd name="T81" fmla="*/ 122 h 246"/>
                  <a:gd name="T82" fmla="*/ 18 w 108"/>
                  <a:gd name="T83" fmla="*/ 122 h 246"/>
                  <a:gd name="T84" fmla="*/ 18 w 108"/>
                  <a:gd name="T85" fmla="*/ 114 h 246"/>
                  <a:gd name="T86" fmla="*/ 8 w 108"/>
                  <a:gd name="T87" fmla="*/ 112 h 246"/>
                  <a:gd name="T88" fmla="*/ 8 w 108"/>
                  <a:gd name="T89" fmla="*/ 110 h 246"/>
                  <a:gd name="T90" fmla="*/ 0 w 108"/>
                  <a:gd name="T91" fmla="*/ 96 h 246"/>
                  <a:gd name="T92" fmla="*/ 6 w 108"/>
                  <a:gd name="T93" fmla="*/ 86 h 246"/>
                  <a:gd name="T94" fmla="*/ 10 w 108"/>
                  <a:gd name="T95" fmla="*/ 72 h 246"/>
                  <a:gd name="T96" fmla="*/ 18 w 108"/>
                  <a:gd name="T97" fmla="*/ 60 h 246"/>
                  <a:gd name="T98" fmla="*/ 24 w 108"/>
                  <a:gd name="T99" fmla="*/ 34 h 246"/>
                  <a:gd name="T100" fmla="*/ 34 w 108"/>
                  <a:gd name="T101" fmla="*/ 14 h 246"/>
                  <a:gd name="T102" fmla="*/ 46 w 108"/>
                  <a:gd name="T103" fmla="*/ 8 h 246"/>
                  <a:gd name="T104" fmla="*/ 16 w 108"/>
                  <a:gd name="T105" fmla="*/ 132 h 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08" h="246">
                    <a:moveTo>
                      <a:pt x="48" y="0"/>
                    </a:moveTo>
                    <a:lnTo>
                      <a:pt x="50" y="0"/>
                    </a:lnTo>
                    <a:lnTo>
                      <a:pt x="54" y="0"/>
                    </a:lnTo>
                    <a:lnTo>
                      <a:pt x="56" y="0"/>
                    </a:lnTo>
                    <a:lnTo>
                      <a:pt x="58" y="0"/>
                    </a:lnTo>
                    <a:lnTo>
                      <a:pt x="60" y="2"/>
                    </a:lnTo>
                    <a:lnTo>
                      <a:pt x="62" y="4"/>
                    </a:lnTo>
                    <a:lnTo>
                      <a:pt x="62" y="8"/>
                    </a:lnTo>
                    <a:lnTo>
                      <a:pt x="64" y="8"/>
                    </a:lnTo>
                    <a:lnTo>
                      <a:pt x="66" y="10"/>
                    </a:lnTo>
                    <a:lnTo>
                      <a:pt x="66" y="14"/>
                    </a:lnTo>
                    <a:lnTo>
                      <a:pt x="70" y="18"/>
                    </a:lnTo>
                    <a:lnTo>
                      <a:pt x="70" y="22"/>
                    </a:lnTo>
                    <a:lnTo>
                      <a:pt x="68" y="28"/>
                    </a:lnTo>
                    <a:lnTo>
                      <a:pt x="68" y="30"/>
                    </a:lnTo>
                    <a:lnTo>
                      <a:pt x="68" y="32"/>
                    </a:lnTo>
                    <a:lnTo>
                      <a:pt x="66" y="32"/>
                    </a:lnTo>
                    <a:lnTo>
                      <a:pt x="66" y="34"/>
                    </a:lnTo>
                    <a:lnTo>
                      <a:pt x="64" y="36"/>
                    </a:lnTo>
                    <a:lnTo>
                      <a:pt x="64" y="36"/>
                    </a:lnTo>
                    <a:lnTo>
                      <a:pt x="64" y="40"/>
                    </a:lnTo>
                    <a:lnTo>
                      <a:pt x="64" y="40"/>
                    </a:lnTo>
                    <a:lnTo>
                      <a:pt x="62" y="40"/>
                    </a:lnTo>
                    <a:lnTo>
                      <a:pt x="60" y="42"/>
                    </a:lnTo>
                    <a:lnTo>
                      <a:pt x="60" y="44"/>
                    </a:lnTo>
                    <a:lnTo>
                      <a:pt x="60" y="46"/>
                    </a:lnTo>
                    <a:lnTo>
                      <a:pt x="60" y="48"/>
                    </a:lnTo>
                    <a:lnTo>
                      <a:pt x="60" y="50"/>
                    </a:lnTo>
                    <a:lnTo>
                      <a:pt x="62" y="50"/>
                    </a:lnTo>
                    <a:lnTo>
                      <a:pt x="62" y="52"/>
                    </a:lnTo>
                    <a:lnTo>
                      <a:pt x="64" y="54"/>
                    </a:lnTo>
                    <a:lnTo>
                      <a:pt x="64" y="56"/>
                    </a:lnTo>
                    <a:lnTo>
                      <a:pt x="64" y="60"/>
                    </a:lnTo>
                    <a:lnTo>
                      <a:pt x="68" y="58"/>
                    </a:lnTo>
                    <a:lnTo>
                      <a:pt x="74" y="56"/>
                    </a:lnTo>
                    <a:lnTo>
                      <a:pt x="74" y="58"/>
                    </a:lnTo>
                    <a:lnTo>
                      <a:pt x="74" y="60"/>
                    </a:lnTo>
                    <a:lnTo>
                      <a:pt x="74" y="60"/>
                    </a:lnTo>
                    <a:lnTo>
                      <a:pt x="78" y="60"/>
                    </a:lnTo>
                    <a:lnTo>
                      <a:pt x="78" y="62"/>
                    </a:lnTo>
                    <a:lnTo>
                      <a:pt x="78" y="64"/>
                    </a:lnTo>
                    <a:lnTo>
                      <a:pt x="78" y="66"/>
                    </a:lnTo>
                    <a:lnTo>
                      <a:pt x="82" y="66"/>
                    </a:lnTo>
                    <a:lnTo>
                      <a:pt x="82" y="68"/>
                    </a:lnTo>
                    <a:lnTo>
                      <a:pt x="82" y="70"/>
                    </a:lnTo>
                    <a:lnTo>
                      <a:pt x="84" y="68"/>
                    </a:lnTo>
                    <a:lnTo>
                      <a:pt x="86" y="68"/>
                    </a:lnTo>
                    <a:lnTo>
                      <a:pt x="90" y="70"/>
                    </a:lnTo>
                    <a:lnTo>
                      <a:pt x="90" y="72"/>
                    </a:lnTo>
                    <a:lnTo>
                      <a:pt x="88" y="74"/>
                    </a:lnTo>
                    <a:lnTo>
                      <a:pt x="88" y="76"/>
                    </a:lnTo>
                    <a:lnTo>
                      <a:pt x="86" y="80"/>
                    </a:lnTo>
                    <a:lnTo>
                      <a:pt x="84" y="82"/>
                    </a:lnTo>
                    <a:lnTo>
                      <a:pt x="84" y="84"/>
                    </a:lnTo>
                    <a:lnTo>
                      <a:pt x="86" y="82"/>
                    </a:lnTo>
                    <a:lnTo>
                      <a:pt x="90" y="84"/>
                    </a:lnTo>
                    <a:lnTo>
                      <a:pt x="90" y="84"/>
                    </a:lnTo>
                    <a:lnTo>
                      <a:pt x="92" y="82"/>
                    </a:lnTo>
                    <a:lnTo>
                      <a:pt x="94" y="84"/>
                    </a:lnTo>
                    <a:lnTo>
                      <a:pt x="92" y="88"/>
                    </a:lnTo>
                    <a:lnTo>
                      <a:pt x="94" y="90"/>
                    </a:lnTo>
                    <a:lnTo>
                      <a:pt x="96" y="92"/>
                    </a:lnTo>
                    <a:lnTo>
                      <a:pt x="98" y="90"/>
                    </a:lnTo>
                    <a:lnTo>
                      <a:pt x="100" y="90"/>
                    </a:lnTo>
                    <a:lnTo>
                      <a:pt x="106" y="88"/>
                    </a:lnTo>
                    <a:lnTo>
                      <a:pt x="108" y="88"/>
                    </a:lnTo>
                    <a:lnTo>
                      <a:pt x="108" y="90"/>
                    </a:lnTo>
                    <a:lnTo>
                      <a:pt x="106" y="94"/>
                    </a:lnTo>
                    <a:lnTo>
                      <a:pt x="102" y="94"/>
                    </a:lnTo>
                    <a:lnTo>
                      <a:pt x="102" y="96"/>
                    </a:lnTo>
                    <a:lnTo>
                      <a:pt x="100" y="98"/>
                    </a:lnTo>
                    <a:lnTo>
                      <a:pt x="102" y="100"/>
                    </a:lnTo>
                    <a:lnTo>
                      <a:pt x="98" y="102"/>
                    </a:lnTo>
                    <a:lnTo>
                      <a:pt x="98" y="102"/>
                    </a:lnTo>
                    <a:lnTo>
                      <a:pt x="96" y="106"/>
                    </a:lnTo>
                    <a:lnTo>
                      <a:pt x="92" y="106"/>
                    </a:lnTo>
                    <a:lnTo>
                      <a:pt x="90" y="106"/>
                    </a:lnTo>
                    <a:lnTo>
                      <a:pt x="90" y="108"/>
                    </a:lnTo>
                    <a:lnTo>
                      <a:pt x="90" y="110"/>
                    </a:lnTo>
                    <a:lnTo>
                      <a:pt x="90" y="112"/>
                    </a:lnTo>
                    <a:lnTo>
                      <a:pt x="86" y="110"/>
                    </a:lnTo>
                    <a:lnTo>
                      <a:pt x="86" y="112"/>
                    </a:lnTo>
                    <a:lnTo>
                      <a:pt x="86" y="114"/>
                    </a:lnTo>
                    <a:lnTo>
                      <a:pt x="84" y="116"/>
                    </a:lnTo>
                    <a:lnTo>
                      <a:pt x="82" y="116"/>
                    </a:lnTo>
                    <a:lnTo>
                      <a:pt x="78" y="118"/>
                    </a:lnTo>
                    <a:lnTo>
                      <a:pt x="74" y="116"/>
                    </a:lnTo>
                    <a:lnTo>
                      <a:pt x="72" y="120"/>
                    </a:lnTo>
                    <a:lnTo>
                      <a:pt x="72" y="124"/>
                    </a:lnTo>
                    <a:lnTo>
                      <a:pt x="72" y="126"/>
                    </a:lnTo>
                    <a:lnTo>
                      <a:pt x="72" y="128"/>
                    </a:lnTo>
                    <a:lnTo>
                      <a:pt x="72" y="132"/>
                    </a:lnTo>
                    <a:lnTo>
                      <a:pt x="70" y="132"/>
                    </a:lnTo>
                    <a:lnTo>
                      <a:pt x="66" y="134"/>
                    </a:lnTo>
                    <a:lnTo>
                      <a:pt x="66" y="136"/>
                    </a:lnTo>
                    <a:lnTo>
                      <a:pt x="68" y="136"/>
                    </a:lnTo>
                    <a:lnTo>
                      <a:pt x="70" y="140"/>
                    </a:lnTo>
                    <a:lnTo>
                      <a:pt x="72" y="142"/>
                    </a:lnTo>
                    <a:lnTo>
                      <a:pt x="72" y="144"/>
                    </a:lnTo>
                    <a:lnTo>
                      <a:pt x="76" y="146"/>
                    </a:lnTo>
                    <a:lnTo>
                      <a:pt x="78" y="152"/>
                    </a:lnTo>
                    <a:lnTo>
                      <a:pt x="82" y="152"/>
                    </a:lnTo>
                    <a:lnTo>
                      <a:pt x="82" y="156"/>
                    </a:lnTo>
                    <a:lnTo>
                      <a:pt x="84" y="158"/>
                    </a:lnTo>
                    <a:lnTo>
                      <a:pt x="86" y="160"/>
                    </a:lnTo>
                    <a:lnTo>
                      <a:pt x="86" y="162"/>
                    </a:lnTo>
                    <a:lnTo>
                      <a:pt x="84" y="164"/>
                    </a:lnTo>
                    <a:lnTo>
                      <a:pt x="82" y="166"/>
                    </a:lnTo>
                    <a:lnTo>
                      <a:pt x="84" y="172"/>
                    </a:lnTo>
                    <a:lnTo>
                      <a:pt x="84" y="174"/>
                    </a:lnTo>
                    <a:lnTo>
                      <a:pt x="80" y="176"/>
                    </a:lnTo>
                    <a:lnTo>
                      <a:pt x="82" y="180"/>
                    </a:lnTo>
                    <a:lnTo>
                      <a:pt x="84" y="182"/>
                    </a:lnTo>
                    <a:lnTo>
                      <a:pt x="86" y="186"/>
                    </a:lnTo>
                    <a:lnTo>
                      <a:pt x="90" y="188"/>
                    </a:lnTo>
                    <a:lnTo>
                      <a:pt x="92" y="192"/>
                    </a:lnTo>
                    <a:lnTo>
                      <a:pt x="94" y="196"/>
                    </a:lnTo>
                    <a:lnTo>
                      <a:pt x="94" y="198"/>
                    </a:lnTo>
                    <a:lnTo>
                      <a:pt x="94" y="202"/>
                    </a:lnTo>
                    <a:lnTo>
                      <a:pt x="94" y="204"/>
                    </a:lnTo>
                    <a:lnTo>
                      <a:pt x="96" y="206"/>
                    </a:lnTo>
                    <a:lnTo>
                      <a:pt x="96" y="210"/>
                    </a:lnTo>
                    <a:lnTo>
                      <a:pt x="98" y="212"/>
                    </a:lnTo>
                    <a:lnTo>
                      <a:pt x="98" y="216"/>
                    </a:lnTo>
                    <a:lnTo>
                      <a:pt x="98" y="218"/>
                    </a:lnTo>
                    <a:lnTo>
                      <a:pt x="98" y="222"/>
                    </a:lnTo>
                    <a:lnTo>
                      <a:pt x="98" y="222"/>
                    </a:lnTo>
                    <a:lnTo>
                      <a:pt x="94" y="230"/>
                    </a:lnTo>
                    <a:lnTo>
                      <a:pt x="92" y="232"/>
                    </a:lnTo>
                    <a:lnTo>
                      <a:pt x="92" y="236"/>
                    </a:lnTo>
                    <a:lnTo>
                      <a:pt x="90" y="238"/>
                    </a:lnTo>
                    <a:lnTo>
                      <a:pt x="90" y="240"/>
                    </a:lnTo>
                    <a:lnTo>
                      <a:pt x="90" y="238"/>
                    </a:lnTo>
                    <a:lnTo>
                      <a:pt x="88" y="242"/>
                    </a:lnTo>
                    <a:lnTo>
                      <a:pt x="88" y="246"/>
                    </a:lnTo>
                    <a:lnTo>
                      <a:pt x="86" y="242"/>
                    </a:lnTo>
                    <a:lnTo>
                      <a:pt x="86" y="238"/>
                    </a:lnTo>
                    <a:lnTo>
                      <a:pt x="86" y="236"/>
                    </a:lnTo>
                    <a:lnTo>
                      <a:pt x="86" y="236"/>
                    </a:lnTo>
                    <a:lnTo>
                      <a:pt x="86" y="236"/>
                    </a:lnTo>
                    <a:lnTo>
                      <a:pt x="88" y="234"/>
                    </a:lnTo>
                    <a:lnTo>
                      <a:pt x="90" y="232"/>
                    </a:lnTo>
                    <a:lnTo>
                      <a:pt x="90" y="230"/>
                    </a:lnTo>
                    <a:lnTo>
                      <a:pt x="88" y="230"/>
                    </a:lnTo>
                    <a:lnTo>
                      <a:pt x="88" y="226"/>
                    </a:lnTo>
                    <a:lnTo>
                      <a:pt x="90" y="226"/>
                    </a:lnTo>
                    <a:lnTo>
                      <a:pt x="90" y="224"/>
                    </a:lnTo>
                    <a:lnTo>
                      <a:pt x="90" y="220"/>
                    </a:lnTo>
                    <a:lnTo>
                      <a:pt x="90" y="220"/>
                    </a:lnTo>
                    <a:lnTo>
                      <a:pt x="88" y="218"/>
                    </a:lnTo>
                    <a:lnTo>
                      <a:pt x="88" y="216"/>
                    </a:lnTo>
                    <a:lnTo>
                      <a:pt x="88" y="212"/>
                    </a:lnTo>
                    <a:lnTo>
                      <a:pt x="88" y="212"/>
                    </a:lnTo>
                    <a:lnTo>
                      <a:pt x="88" y="210"/>
                    </a:lnTo>
                    <a:lnTo>
                      <a:pt x="86" y="208"/>
                    </a:lnTo>
                    <a:lnTo>
                      <a:pt x="86" y="200"/>
                    </a:lnTo>
                    <a:lnTo>
                      <a:pt x="84" y="200"/>
                    </a:lnTo>
                    <a:lnTo>
                      <a:pt x="84" y="196"/>
                    </a:lnTo>
                    <a:lnTo>
                      <a:pt x="82" y="194"/>
                    </a:lnTo>
                    <a:lnTo>
                      <a:pt x="82" y="198"/>
                    </a:lnTo>
                    <a:lnTo>
                      <a:pt x="80" y="198"/>
                    </a:lnTo>
                    <a:lnTo>
                      <a:pt x="80" y="196"/>
                    </a:lnTo>
                    <a:lnTo>
                      <a:pt x="80" y="194"/>
                    </a:lnTo>
                    <a:lnTo>
                      <a:pt x="80" y="188"/>
                    </a:lnTo>
                    <a:lnTo>
                      <a:pt x="78" y="186"/>
                    </a:lnTo>
                    <a:lnTo>
                      <a:pt x="78" y="184"/>
                    </a:lnTo>
                    <a:lnTo>
                      <a:pt x="78" y="182"/>
                    </a:lnTo>
                    <a:lnTo>
                      <a:pt x="76" y="182"/>
                    </a:lnTo>
                    <a:lnTo>
                      <a:pt x="76" y="176"/>
                    </a:lnTo>
                    <a:lnTo>
                      <a:pt x="74" y="176"/>
                    </a:lnTo>
                    <a:lnTo>
                      <a:pt x="74" y="168"/>
                    </a:lnTo>
                    <a:lnTo>
                      <a:pt x="72" y="166"/>
                    </a:lnTo>
                    <a:lnTo>
                      <a:pt x="72" y="164"/>
                    </a:lnTo>
                    <a:lnTo>
                      <a:pt x="72" y="164"/>
                    </a:lnTo>
                    <a:lnTo>
                      <a:pt x="72" y="162"/>
                    </a:lnTo>
                    <a:lnTo>
                      <a:pt x="72" y="160"/>
                    </a:lnTo>
                    <a:lnTo>
                      <a:pt x="72" y="158"/>
                    </a:lnTo>
                    <a:lnTo>
                      <a:pt x="72" y="156"/>
                    </a:lnTo>
                    <a:lnTo>
                      <a:pt x="72" y="158"/>
                    </a:lnTo>
                    <a:lnTo>
                      <a:pt x="70" y="160"/>
                    </a:lnTo>
                    <a:lnTo>
                      <a:pt x="68" y="160"/>
                    </a:lnTo>
                    <a:lnTo>
                      <a:pt x="66" y="156"/>
                    </a:lnTo>
                    <a:lnTo>
                      <a:pt x="66" y="154"/>
                    </a:lnTo>
                    <a:lnTo>
                      <a:pt x="64" y="150"/>
                    </a:lnTo>
                    <a:lnTo>
                      <a:pt x="62" y="148"/>
                    </a:lnTo>
                    <a:lnTo>
                      <a:pt x="62" y="148"/>
                    </a:lnTo>
                    <a:lnTo>
                      <a:pt x="62" y="148"/>
                    </a:lnTo>
                    <a:lnTo>
                      <a:pt x="58" y="146"/>
                    </a:lnTo>
                    <a:lnTo>
                      <a:pt x="60" y="148"/>
                    </a:lnTo>
                    <a:lnTo>
                      <a:pt x="60" y="148"/>
                    </a:lnTo>
                    <a:lnTo>
                      <a:pt x="60" y="150"/>
                    </a:lnTo>
                    <a:lnTo>
                      <a:pt x="62" y="150"/>
                    </a:lnTo>
                    <a:lnTo>
                      <a:pt x="60" y="154"/>
                    </a:lnTo>
                    <a:lnTo>
                      <a:pt x="60" y="154"/>
                    </a:lnTo>
                    <a:lnTo>
                      <a:pt x="60" y="156"/>
                    </a:lnTo>
                    <a:lnTo>
                      <a:pt x="58" y="158"/>
                    </a:lnTo>
                    <a:lnTo>
                      <a:pt x="56" y="158"/>
                    </a:lnTo>
                    <a:lnTo>
                      <a:pt x="54" y="156"/>
                    </a:lnTo>
                    <a:lnTo>
                      <a:pt x="52" y="156"/>
                    </a:lnTo>
                    <a:lnTo>
                      <a:pt x="54" y="158"/>
                    </a:lnTo>
                    <a:lnTo>
                      <a:pt x="54" y="160"/>
                    </a:lnTo>
                    <a:lnTo>
                      <a:pt x="56" y="160"/>
                    </a:lnTo>
                    <a:lnTo>
                      <a:pt x="52" y="162"/>
                    </a:lnTo>
                    <a:lnTo>
                      <a:pt x="50" y="162"/>
                    </a:lnTo>
                    <a:lnTo>
                      <a:pt x="50" y="160"/>
                    </a:lnTo>
                    <a:lnTo>
                      <a:pt x="50" y="162"/>
                    </a:lnTo>
                    <a:lnTo>
                      <a:pt x="44" y="166"/>
                    </a:lnTo>
                    <a:lnTo>
                      <a:pt x="42" y="166"/>
                    </a:lnTo>
                    <a:lnTo>
                      <a:pt x="42" y="166"/>
                    </a:lnTo>
                    <a:lnTo>
                      <a:pt x="40" y="166"/>
                    </a:lnTo>
                    <a:lnTo>
                      <a:pt x="40" y="166"/>
                    </a:lnTo>
                    <a:lnTo>
                      <a:pt x="40" y="168"/>
                    </a:lnTo>
                    <a:lnTo>
                      <a:pt x="38" y="168"/>
                    </a:lnTo>
                    <a:lnTo>
                      <a:pt x="36" y="166"/>
                    </a:lnTo>
                    <a:lnTo>
                      <a:pt x="34" y="168"/>
                    </a:lnTo>
                    <a:lnTo>
                      <a:pt x="34" y="168"/>
                    </a:lnTo>
                    <a:lnTo>
                      <a:pt x="32" y="168"/>
                    </a:lnTo>
                    <a:lnTo>
                      <a:pt x="32" y="166"/>
                    </a:lnTo>
                    <a:lnTo>
                      <a:pt x="36" y="162"/>
                    </a:lnTo>
                    <a:lnTo>
                      <a:pt x="36" y="158"/>
                    </a:lnTo>
                    <a:lnTo>
                      <a:pt x="34" y="162"/>
                    </a:lnTo>
                    <a:lnTo>
                      <a:pt x="32" y="164"/>
                    </a:lnTo>
                    <a:lnTo>
                      <a:pt x="30" y="168"/>
                    </a:lnTo>
                    <a:lnTo>
                      <a:pt x="30" y="166"/>
                    </a:lnTo>
                    <a:lnTo>
                      <a:pt x="30" y="166"/>
                    </a:lnTo>
                    <a:lnTo>
                      <a:pt x="30" y="162"/>
                    </a:lnTo>
                    <a:lnTo>
                      <a:pt x="30" y="150"/>
                    </a:lnTo>
                    <a:lnTo>
                      <a:pt x="34" y="148"/>
                    </a:lnTo>
                    <a:lnTo>
                      <a:pt x="32" y="148"/>
                    </a:lnTo>
                    <a:lnTo>
                      <a:pt x="30" y="142"/>
                    </a:lnTo>
                    <a:lnTo>
                      <a:pt x="30" y="138"/>
                    </a:lnTo>
                    <a:lnTo>
                      <a:pt x="30" y="136"/>
                    </a:lnTo>
                    <a:lnTo>
                      <a:pt x="28" y="136"/>
                    </a:lnTo>
                    <a:lnTo>
                      <a:pt x="30" y="134"/>
                    </a:lnTo>
                    <a:lnTo>
                      <a:pt x="28" y="134"/>
                    </a:lnTo>
                    <a:lnTo>
                      <a:pt x="26" y="130"/>
                    </a:lnTo>
                    <a:lnTo>
                      <a:pt x="24" y="128"/>
                    </a:lnTo>
                    <a:lnTo>
                      <a:pt x="24" y="126"/>
                    </a:lnTo>
                    <a:lnTo>
                      <a:pt x="24" y="124"/>
                    </a:lnTo>
                    <a:lnTo>
                      <a:pt x="22" y="122"/>
                    </a:lnTo>
                    <a:lnTo>
                      <a:pt x="22" y="124"/>
                    </a:lnTo>
                    <a:lnTo>
                      <a:pt x="22" y="128"/>
                    </a:lnTo>
                    <a:lnTo>
                      <a:pt x="18" y="128"/>
                    </a:lnTo>
                    <a:lnTo>
                      <a:pt x="16" y="124"/>
                    </a:lnTo>
                    <a:lnTo>
                      <a:pt x="16" y="124"/>
                    </a:lnTo>
                    <a:lnTo>
                      <a:pt x="14" y="122"/>
                    </a:lnTo>
                    <a:lnTo>
                      <a:pt x="14" y="120"/>
                    </a:lnTo>
                    <a:lnTo>
                      <a:pt x="16" y="120"/>
                    </a:lnTo>
                    <a:lnTo>
                      <a:pt x="16" y="122"/>
                    </a:lnTo>
                    <a:lnTo>
                      <a:pt x="18" y="124"/>
                    </a:lnTo>
                    <a:lnTo>
                      <a:pt x="18" y="122"/>
                    </a:lnTo>
                    <a:lnTo>
                      <a:pt x="18" y="122"/>
                    </a:lnTo>
                    <a:lnTo>
                      <a:pt x="16" y="120"/>
                    </a:lnTo>
                    <a:lnTo>
                      <a:pt x="18" y="120"/>
                    </a:lnTo>
                    <a:lnTo>
                      <a:pt x="20" y="120"/>
                    </a:lnTo>
                    <a:lnTo>
                      <a:pt x="22" y="120"/>
                    </a:lnTo>
                    <a:lnTo>
                      <a:pt x="22" y="118"/>
                    </a:lnTo>
                    <a:lnTo>
                      <a:pt x="18" y="114"/>
                    </a:lnTo>
                    <a:lnTo>
                      <a:pt x="14" y="114"/>
                    </a:lnTo>
                    <a:lnTo>
                      <a:pt x="14" y="112"/>
                    </a:lnTo>
                    <a:lnTo>
                      <a:pt x="12" y="112"/>
                    </a:lnTo>
                    <a:lnTo>
                      <a:pt x="10" y="110"/>
                    </a:lnTo>
                    <a:lnTo>
                      <a:pt x="10" y="112"/>
                    </a:lnTo>
                    <a:lnTo>
                      <a:pt x="8" y="112"/>
                    </a:lnTo>
                    <a:lnTo>
                      <a:pt x="8" y="112"/>
                    </a:lnTo>
                    <a:lnTo>
                      <a:pt x="10" y="108"/>
                    </a:lnTo>
                    <a:lnTo>
                      <a:pt x="8" y="108"/>
                    </a:lnTo>
                    <a:lnTo>
                      <a:pt x="6" y="108"/>
                    </a:lnTo>
                    <a:lnTo>
                      <a:pt x="6" y="108"/>
                    </a:lnTo>
                    <a:lnTo>
                      <a:pt x="8" y="110"/>
                    </a:lnTo>
                    <a:lnTo>
                      <a:pt x="2" y="106"/>
                    </a:lnTo>
                    <a:lnTo>
                      <a:pt x="0" y="102"/>
                    </a:lnTo>
                    <a:lnTo>
                      <a:pt x="0" y="100"/>
                    </a:lnTo>
                    <a:lnTo>
                      <a:pt x="0" y="100"/>
                    </a:lnTo>
                    <a:lnTo>
                      <a:pt x="0" y="100"/>
                    </a:lnTo>
                    <a:lnTo>
                      <a:pt x="0" y="96"/>
                    </a:lnTo>
                    <a:lnTo>
                      <a:pt x="2" y="94"/>
                    </a:lnTo>
                    <a:lnTo>
                      <a:pt x="2" y="94"/>
                    </a:lnTo>
                    <a:lnTo>
                      <a:pt x="4" y="92"/>
                    </a:lnTo>
                    <a:lnTo>
                      <a:pt x="4" y="88"/>
                    </a:lnTo>
                    <a:lnTo>
                      <a:pt x="4" y="86"/>
                    </a:lnTo>
                    <a:lnTo>
                      <a:pt x="6" y="86"/>
                    </a:lnTo>
                    <a:lnTo>
                      <a:pt x="8" y="86"/>
                    </a:lnTo>
                    <a:lnTo>
                      <a:pt x="8" y="80"/>
                    </a:lnTo>
                    <a:lnTo>
                      <a:pt x="8" y="78"/>
                    </a:lnTo>
                    <a:lnTo>
                      <a:pt x="8" y="76"/>
                    </a:lnTo>
                    <a:lnTo>
                      <a:pt x="8" y="72"/>
                    </a:lnTo>
                    <a:lnTo>
                      <a:pt x="10" y="72"/>
                    </a:lnTo>
                    <a:lnTo>
                      <a:pt x="10" y="68"/>
                    </a:lnTo>
                    <a:lnTo>
                      <a:pt x="10" y="64"/>
                    </a:lnTo>
                    <a:lnTo>
                      <a:pt x="10" y="58"/>
                    </a:lnTo>
                    <a:lnTo>
                      <a:pt x="12" y="58"/>
                    </a:lnTo>
                    <a:lnTo>
                      <a:pt x="14" y="60"/>
                    </a:lnTo>
                    <a:lnTo>
                      <a:pt x="18" y="60"/>
                    </a:lnTo>
                    <a:lnTo>
                      <a:pt x="20" y="54"/>
                    </a:lnTo>
                    <a:lnTo>
                      <a:pt x="20" y="50"/>
                    </a:lnTo>
                    <a:lnTo>
                      <a:pt x="22" y="44"/>
                    </a:lnTo>
                    <a:lnTo>
                      <a:pt x="20" y="42"/>
                    </a:lnTo>
                    <a:lnTo>
                      <a:pt x="20" y="40"/>
                    </a:lnTo>
                    <a:lnTo>
                      <a:pt x="24" y="34"/>
                    </a:lnTo>
                    <a:lnTo>
                      <a:pt x="26" y="30"/>
                    </a:lnTo>
                    <a:lnTo>
                      <a:pt x="24" y="28"/>
                    </a:lnTo>
                    <a:lnTo>
                      <a:pt x="24" y="24"/>
                    </a:lnTo>
                    <a:lnTo>
                      <a:pt x="28" y="18"/>
                    </a:lnTo>
                    <a:lnTo>
                      <a:pt x="32" y="18"/>
                    </a:lnTo>
                    <a:lnTo>
                      <a:pt x="34" y="14"/>
                    </a:lnTo>
                    <a:lnTo>
                      <a:pt x="36" y="10"/>
                    </a:lnTo>
                    <a:lnTo>
                      <a:pt x="40" y="10"/>
                    </a:lnTo>
                    <a:lnTo>
                      <a:pt x="44" y="8"/>
                    </a:lnTo>
                    <a:lnTo>
                      <a:pt x="44" y="10"/>
                    </a:lnTo>
                    <a:lnTo>
                      <a:pt x="48" y="10"/>
                    </a:lnTo>
                    <a:lnTo>
                      <a:pt x="46" y="8"/>
                    </a:lnTo>
                    <a:lnTo>
                      <a:pt x="46" y="4"/>
                    </a:lnTo>
                    <a:lnTo>
                      <a:pt x="50" y="2"/>
                    </a:lnTo>
                    <a:lnTo>
                      <a:pt x="50" y="0"/>
                    </a:lnTo>
                    <a:lnTo>
                      <a:pt x="48" y="0"/>
                    </a:lnTo>
                    <a:close/>
                    <a:moveTo>
                      <a:pt x="16" y="130"/>
                    </a:moveTo>
                    <a:lnTo>
                      <a:pt x="16" y="132"/>
                    </a:lnTo>
                    <a:lnTo>
                      <a:pt x="18" y="134"/>
                    </a:lnTo>
                    <a:lnTo>
                      <a:pt x="18" y="130"/>
                    </a:lnTo>
                    <a:lnTo>
                      <a:pt x="16" y="128"/>
                    </a:lnTo>
                    <a:lnTo>
                      <a:pt x="16" y="130"/>
                    </a:lnTo>
                    <a:close/>
                  </a:path>
                </a:pathLst>
              </a:custGeom>
              <a:grpFill/>
              <a:ln w="6350">
                <a:solidFill>
                  <a:srgbClr val="0283AD"/>
                </a:solidFill>
                <a:round/>
                <a:headEnd/>
                <a:tailEnd/>
              </a:ln>
            </p:spPr>
            <p:txBody>
              <a:bodyPr vert="horz" wrap="square" lIns="14645" tIns="7323" rIns="14645" bIns="7323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00095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00190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00285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00381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0476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600571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700666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800761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561710"/>
                <a:endParaRPr lang="en-US" sz="1106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08" name="Mongolia">
                <a:extLst>
                  <a:ext uri="{FF2B5EF4-FFF2-40B4-BE49-F238E27FC236}">
                    <a16:creationId xmlns:a16="http://schemas.microsoft.com/office/drawing/2014/main" id="{26870C14-D2CE-4B8B-9C29-D8A0A242CE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22302" y="2959276"/>
                <a:ext cx="723439" cy="344495"/>
              </a:xfrm>
              <a:custGeom>
                <a:avLst/>
                <a:gdLst>
                  <a:gd name="T0" fmla="*/ 12 w 378"/>
                  <a:gd name="T1" fmla="*/ 56 h 180"/>
                  <a:gd name="T2" fmla="*/ 22 w 378"/>
                  <a:gd name="T3" fmla="*/ 44 h 180"/>
                  <a:gd name="T4" fmla="*/ 26 w 378"/>
                  <a:gd name="T5" fmla="*/ 36 h 180"/>
                  <a:gd name="T6" fmla="*/ 42 w 378"/>
                  <a:gd name="T7" fmla="*/ 32 h 180"/>
                  <a:gd name="T8" fmla="*/ 52 w 378"/>
                  <a:gd name="T9" fmla="*/ 34 h 180"/>
                  <a:gd name="T10" fmla="*/ 64 w 378"/>
                  <a:gd name="T11" fmla="*/ 34 h 180"/>
                  <a:gd name="T12" fmla="*/ 80 w 378"/>
                  <a:gd name="T13" fmla="*/ 46 h 180"/>
                  <a:gd name="T14" fmla="*/ 92 w 378"/>
                  <a:gd name="T15" fmla="*/ 44 h 180"/>
                  <a:gd name="T16" fmla="*/ 106 w 378"/>
                  <a:gd name="T17" fmla="*/ 44 h 180"/>
                  <a:gd name="T18" fmla="*/ 110 w 378"/>
                  <a:gd name="T19" fmla="*/ 30 h 180"/>
                  <a:gd name="T20" fmla="*/ 102 w 378"/>
                  <a:gd name="T21" fmla="*/ 16 h 180"/>
                  <a:gd name="T22" fmla="*/ 110 w 378"/>
                  <a:gd name="T23" fmla="*/ 6 h 180"/>
                  <a:gd name="T24" fmla="*/ 118 w 378"/>
                  <a:gd name="T25" fmla="*/ 2 h 180"/>
                  <a:gd name="T26" fmla="*/ 134 w 378"/>
                  <a:gd name="T27" fmla="*/ 8 h 180"/>
                  <a:gd name="T28" fmla="*/ 150 w 378"/>
                  <a:gd name="T29" fmla="*/ 10 h 180"/>
                  <a:gd name="T30" fmla="*/ 154 w 378"/>
                  <a:gd name="T31" fmla="*/ 22 h 180"/>
                  <a:gd name="T32" fmla="*/ 164 w 378"/>
                  <a:gd name="T33" fmla="*/ 30 h 180"/>
                  <a:gd name="T34" fmla="*/ 178 w 378"/>
                  <a:gd name="T35" fmla="*/ 30 h 180"/>
                  <a:gd name="T36" fmla="*/ 194 w 378"/>
                  <a:gd name="T37" fmla="*/ 24 h 180"/>
                  <a:gd name="T38" fmla="*/ 214 w 378"/>
                  <a:gd name="T39" fmla="*/ 30 h 180"/>
                  <a:gd name="T40" fmla="*/ 230 w 378"/>
                  <a:gd name="T41" fmla="*/ 36 h 180"/>
                  <a:gd name="T42" fmla="*/ 246 w 378"/>
                  <a:gd name="T43" fmla="*/ 42 h 180"/>
                  <a:gd name="T44" fmla="*/ 264 w 378"/>
                  <a:gd name="T45" fmla="*/ 42 h 180"/>
                  <a:gd name="T46" fmla="*/ 284 w 378"/>
                  <a:gd name="T47" fmla="*/ 32 h 180"/>
                  <a:gd name="T48" fmla="*/ 294 w 378"/>
                  <a:gd name="T49" fmla="*/ 22 h 180"/>
                  <a:gd name="T50" fmla="*/ 304 w 378"/>
                  <a:gd name="T51" fmla="*/ 18 h 180"/>
                  <a:gd name="T52" fmla="*/ 316 w 378"/>
                  <a:gd name="T53" fmla="*/ 22 h 180"/>
                  <a:gd name="T54" fmla="*/ 326 w 378"/>
                  <a:gd name="T55" fmla="*/ 40 h 180"/>
                  <a:gd name="T56" fmla="*/ 332 w 378"/>
                  <a:gd name="T57" fmla="*/ 62 h 180"/>
                  <a:gd name="T58" fmla="*/ 352 w 378"/>
                  <a:gd name="T59" fmla="*/ 56 h 180"/>
                  <a:gd name="T60" fmla="*/ 370 w 378"/>
                  <a:gd name="T61" fmla="*/ 60 h 180"/>
                  <a:gd name="T62" fmla="*/ 378 w 378"/>
                  <a:gd name="T63" fmla="*/ 76 h 180"/>
                  <a:gd name="T64" fmla="*/ 370 w 378"/>
                  <a:gd name="T65" fmla="*/ 78 h 180"/>
                  <a:gd name="T66" fmla="*/ 354 w 378"/>
                  <a:gd name="T67" fmla="*/ 82 h 180"/>
                  <a:gd name="T68" fmla="*/ 350 w 378"/>
                  <a:gd name="T69" fmla="*/ 88 h 180"/>
                  <a:gd name="T70" fmla="*/ 336 w 378"/>
                  <a:gd name="T71" fmla="*/ 104 h 180"/>
                  <a:gd name="T72" fmla="*/ 322 w 378"/>
                  <a:gd name="T73" fmla="*/ 112 h 180"/>
                  <a:gd name="T74" fmla="*/ 310 w 378"/>
                  <a:gd name="T75" fmla="*/ 114 h 180"/>
                  <a:gd name="T76" fmla="*/ 294 w 378"/>
                  <a:gd name="T77" fmla="*/ 122 h 180"/>
                  <a:gd name="T78" fmla="*/ 302 w 378"/>
                  <a:gd name="T79" fmla="*/ 138 h 180"/>
                  <a:gd name="T80" fmla="*/ 286 w 378"/>
                  <a:gd name="T81" fmla="*/ 156 h 180"/>
                  <a:gd name="T82" fmla="*/ 264 w 378"/>
                  <a:gd name="T83" fmla="*/ 162 h 180"/>
                  <a:gd name="T84" fmla="*/ 232 w 378"/>
                  <a:gd name="T85" fmla="*/ 180 h 180"/>
                  <a:gd name="T86" fmla="*/ 216 w 378"/>
                  <a:gd name="T87" fmla="*/ 178 h 180"/>
                  <a:gd name="T88" fmla="*/ 186 w 378"/>
                  <a:gd name="T89" fmla="*/ 164 h 180"/>
                  <a:gd name="T90" fmla="*/ 162 w 378"/>
                  <a:gd name="T91" fmla="*/ 166 h 180"/>
                  <a:gd name="T92" fmla="*/ 124 w 378"/>
                  <a:gd name="T93" fmla="*/ 168 h 180"/>
                  <a:gd name="T94" fmla="*/ 112 w 378"/>
                  <a:gd name="T95" fmla="*/ 148 h 180"/>
                  <a:gd name="T96" fmla="*/ 106 w 378"/>
                  <a:gd name="T97" fmla="*/ 140 h 180"/>
                  <a:gd name="T98" fmla="*/ 92 w 378"/>
                  <a:gd name="T99" fmla="*/ 136 h 180"/>
                  <a:gd name="T100" fmla="*/ 76 w 378"/>
                  <a:gd name="T101" fmla="*/ 130 h 180"/>
                  <a:gd name="T102" fmla="*/ 48 w 378"/>
                  <a:gd name="T103" fmla="*/ 122 h 180"/>
                  <a:gd name="T104" fmla="*/ 50 w 378"/>
                  <a:gd name="T105" fmla="*/ 112 h 180"/>
                  <a:gd name="T106" fmla="*/ 44 w 378"/>
                  <a:gd name="T107" fmla="*/ 100 h 180"/>
                  <a:gd name="T108" fmla="*/ 38 w 378"/>
                  <a:gd name="T109" fmla="*/ 88 h 180"/>
                  <a:gd name="T110" fmla="*/ 28 w 378"/>
                  <a:gd name="T111" fmla="*/ 86 h 180"/>
                  <a:gd name="T112" fmla="*/ 18 w 378"/>
                  <a:gd name="T113" fmla="*/ 84 h 180"/>
                  <a:gd name="T114" fmla="*/ 12 w 378"/>
                  <a:gd name="T115" fmla="*/ 82 h 180"/>
                  <a:gd name="T116" fmla="*/ 4 w 378"/>
                  <a:gd name="T117" fmla="*/ 72 h 180"/>
                  <a:gd name="T118" fmla="*/ 0 w 378"/>
                  <a:gd name="T119" fmla="*/ 7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78" h="180">
                    <a:moveTo>
                      <a:pt x="0" y="64"/>
                    </a:moveTo>
                    <a:lnTo>
                      <a:pt x="2" y="60"/>
                    </a:lnTo>
                    <a:lnTo>
                      <a:pt x="4" y="58"/>
                    </a:lnTo>
                    <a:lnTo>
                      <a:pt x="10" y="58"/>
                    </a:lnTo>
                    <a:lnTo>
                      <a:pt x="10" y="58"/>
                    </a:lnTo>
                    <a:lnTo>
                      <a:pt x="12" y="56"/>
                    </a:lnTo>
                    <a:lnTo>
                      <a:pt x="16" y="54"/>
                    </a:lnTo>
                    <a:lnTo>
                      <a:pt x="16" y="52"/>
                    </a:lnTo>
                    <a:lnTo>
                      <a:pt x="18" y="50"/>
                    </a:lnTo>
                    <a:lnTo>
                      <a:pt x="20" y="48"/>
                    </a:lnTo>
                    <a:lnTo>
                      <a:pt x="20" y="46"/>
                    </a:lnTo>
                    <a:lnTo>
                      <a:pt x="22" y="44"/>
                    </a:lnTo>
                    <a:lnTo>
                      <a:pt x="24" y="44"/>
                    </a:lnTo>
                    <a:lnTo>
                      <a:pt x="26" y="40"/>
                    </a:lnTo>
                    <a:lnTo>
                      <a:pt x="28" y="40"/>
                    </a:lnTo>
                    <a:lnTo>
                      <a:pt x="26" y="38"/>
                    </a:lnTo>
                    <a:lnTo>
                      <a:pt x="26" y="36"/>
                    </a:lnTo>
                    <a:lnTo>
                      <a:pt x="26" y="36"/>
                    </a:lnTo>
                    <a:lnTo>
                      <a:pt x="30" y="36"/>
                    </a:lnTo>
                    <a:lnTo>
                      <a:pt x="32" y="36"/>
                    </a:lnTo>
                    <a:lnTo>
                      <a:pt x="34" y="34"/>
                    </a:lnTo>
                    <a:lnTo>
                      <a:pt x="36" y="32"/>
                    </a:lnTo>
                    <a:lnTo>
                      <a:pt x="40" y="32"/>
                    </a:lnTo>
                    <a:lnTo>
                      <a:pt x="42" y="32"/>
                    </a:lnTo>
                    <a:lnTo>
                      <a:pt x="44" y="30"/>
                    </a:lnTo>
                    <a:lnTo>
                      <a:pt x="48" y="32"/>
                    </a:lnTo>
                    <a:lnTo>
                      <a:pt x="50" y="30"/>
                    </a:lnTo>
                    <a:lnTo>
                      <a:pt x="50" y="30"/>
                    </a:lnTo>
                    <a:lnTo>
                      <a:pt x="52" y="32"/>
                    </a:lnTo>
                    <a:lnTo>
                      <a:pt x="52" y="34"/>
                    </a:lnTo>
                    <a:lnTo>
                      <a:pt x="52" y="36"/>
                    </a:lnTo>
                    <a:lnTo>
                      <a:pt x="56" y="36"/>
                    </a:lnTo>
                    <a:lnTo>
                      <a:pt x="58" y="34"/>
                    </a:lnTo>
                    <a:lnTo>
                      <a:pt x="58" y="34"/>
                    </a:lnTo>
                    <a:lnTo>
                      <a:pt x="62" y="34"/>
                    </a:lnTo>
                    <a:lnTo>
                      <a:pt x="64" y="34"/>
                    </a:lnTo>
                    <a:lnTo>
                      <a:pt x="66" y="36"/>
                    </a:lnTo>
                    <a:lnTo>
                      <a:pt x="66" y="36"/>
                    </a:lnTo>
                    <a:lnTo>
                      <a:pt x="66" y="38"/>
                    </a:lnTo>
                    <a:lnTo>
                      <a:pt x="72" y="42"/>
                    </a:lnTo>
                    <a:lnTo>
                      <a:pt x="76" y="44"/>
                    </a:lnTo>
                    <a:lnTo>
                      <a:pt x="80" y="46"/>
                    </a:lnTo>
                    <a:lnTo>
                      <a:pt x="82" y="46"/>
                    </a:lnTo>
                    <a:lnTo>
                      <a:pt x="84" y="44"/>
                    </a:lnTo>
                    <a:lnTo>
                      <a:pt x="86" y="42"/>
                    </a:lnTo>
                    <a:lnTo>
                      <a:pt x="88" y="42"/>
                    </a:lnTo>
                    <a:lnTo>
                      <a:pt x="90" y="44"/>
                    </a:lnTo>
                    <a:lnTo>
                      <a:pt x="92" y="44"/>
                    </a:lnTo>
                    <a:lnTo>
                      <a:pt x="94" y="44"/>
                    </a:lnTo>
                    <a:lnTo>
                      <a:pt x="100" y="44"/>
                    </a:lnTo>
                    <a:lnTo>
                      <a:pt x="102" y="44"/>
                    </a:lnTo>
                    <a:lnTo>
                      <a:pt x="104" y="44"/>
                    </a:lnTo>
                    <a:lnTo>
                      <a:pt x="106" y="44"/>
                    </a:lnTo>
                    <a:lnTo>
                      <a:pt x="106" y="44"/>
                    </a:lnTo>
                    <a:lnTo>
                      <a:pt x="112" y="44"/>
                    </a:lnTo>
                    <a:lnTo>
                      <a:pt x="114" y="40"/>
                    </a:lnTo>
                    <a:lnTo>
                      <a:pt x="112" y="38"/>
                    </a:lnTo>
                    <a:lnTo>
                      <a:pt x="110" y="36"/>
                    </a:lnTo>
                    <a:lnTo>
                      <a:pt x="110" y="32"/>
                    </a:lnTo>
                    <a:lnTo>
                      <a:pt x="110" y="30"/>
                    </a:lnTo>
                    <a:lnTo>
                      <a:pt x="110" y="28"/>
                    </a:lnTo>
                    <a:lnTo>
                      <a:pt x="108" y="26"/>
                    </a:lnTo>
                    <a:lnTo>
                      <a:pt x="106" y="24"/>
                    </a:lnTo>
                    <a:lnTo>
                      <a:pt x="102" y="24"/>
                    </a:lnTo>
                    <a:lnTo>
                      <a:pt x="102" y="22"/>
                    </a:lnTo>
                    <a:lnTo>
                      <a:pt x="102" y="16"/>
                    </a:lnTo>
                    <a:lnTo>
                      <a:pt x="104" y="12"/>
                    </a:lnTo>
                    <a:lnTo>
                      <a:pt x="104" y="10"/>
                    </a:lnTo>
                    <a:lnTo>
                      <a:pt x="106" y="8"/>
                    </a:lnTo>
                    <a:lnTo>
                      <a:pt x="108" y="8"/>
                    </a:lnTo>
                    <a:lnTo>
                      <a:pt x="110" y="8"/>
                    </a:lnTo>
                    <a:lnTo>
                      <a:pt x="110" y="6"/>
                    </a:lnTo>
                    <a:lnTo>
                      <a:pt x="110" y="4"/>
                    </a:lnTo>
                    <a:lnTo>
                      <a:pt x="110" y="2"/>
                    </a:lnTo>
                    <a:lnTo>
                      <a:pt x="112" y="0"/>
                    </a:lnTo>
                    <a:lnTo>
                      <a:pt x="114" y="0"/>
                    </a:lnTo>
                    <a:lnTo>
                      <a:pt x="116" y="2"/>
                    </a:lnTo>
                    <a:lnTo>
                      <a:pt x="118" y="2"/>
                    </a:lnTo>
                    <a:lnTo>
                      <a:pt x="122" y="4"/>
                    </a:lnTo>
                    <a:lnTo>
                      <a:pt x="122" y="6"/>
                    </a:lnTo>
                    <a:lnTo>
                      <a:pt x="126" y="6"/>
                    </a:lnTo>
                    <a:lnTo>
                      <a:pt x="128" y="6"/>
                    </a:lnTo>
                    <a:lnTo>
                      <a:pt x="132" y="6"/>
                    </a:lnTo>
                    <a:lnTo>
                      <a:pt x="134" y="8"/>
                    </a:lnTo>
                    <a:lnTo>
                      <a:pt x="136" y="8"/>
                    </a:lnTo>
                    <a:lnTo>
                      <a:pt x="138" y="8"/>
                    </a:lnTo>
                    <a:lnTo>
                      <a:pt x="140" y="10"/>
                    </a:lnTo>
                    <a:lnTo>
                      <a:pt x="142" y="10"/>
                    </a:lnTo>
                    <a:lnTo>
                      <a:pt x="148" y="10"/>
                    </a:lnTo>
                    <a:lnTo>
                      <a:pt x="150" y="10"/>
                    </a:lnTo>
                    <a:lnTo>
                      <a:pt x="150" y="12"/>
                    </a:lnTo>
                    <a:lnTo>
                      <a:pt x="150" y="14"/>
                    </a:lnTo>
                    <a:lnTo>
                      <a:pt x="152" y="16"/>
                    </a:lnTo>
                    <a:lnTo>
                      <a:pt x="152" y="18"/>
                    </a:lnTo>
                    <a:lnTo>
                      <a:pt x="152" y="18"/>
                    </a:lnTo>
                    <a:lnTo>
                      <a:pt x="154" y="22"/>
                    </a:lnTo>
                    <a:lnTo>
                      <a:pt x="154" y="24"/>
                    </a:lnTo>
                    <a:lnTo>
                      <a:pt x="156" y="26"/>
                    </a:lnTo>
                    <a:lnTo>
                      <a:pt x="156" y="26"/>
                    </a:lnTo>
                    <a:lnTo>
                      <a:pt x="160" y="28"/>
                    </a:lnTo>
                    <a:lnTo>
                      <a:pt x="160" y="28"/>
                    </a:lnTo>
                    <a:lnTo>
                      <a:pt x="164" y="30"/>
                    </a:lnTo>
                    <a:lnTo>
                      <a:pt x="168" y="32"/>
                    </a:lnTo>
                    <a:lnTo>
                      <a:pt x="170" y="32"/>
                    </a:lnTo>
                    <a:lnTo>
                      <a:pt x="170" y="30"/>
                    </a:lnTo>
                    <a:lnTo>
                      <a:pt x="174" y="30"/>
                    </a:lnTo>
                    <a:lnTo>
                      <a:pt x="176" y="30"/>
                    </a:lnTo>
                    <a:lnTo>
                      <a:pt x="178" y="30"/>
                    </a:lnTo>
                    <a:lnTo>
                      <a:pt x="178" y="30"/>
                    </a:lnTo>
                    <a:lnTo>
                      <a:pt x="180" y="30"/>
                    </a:lnTo>
                    <a:lnTo>
                      <a:pt x="182" y="28"/>
                    </a:lnTo>
                    <a:lnTo>
                      <a:pt x="186" y="26"/>
                    </a:lnTo>
                    <a:lnTo>
                      <a:pt x="190" y="26"/>
                    </a:lnTo>
                    <a:lnTo>
                      <a:pt x="194" y="24"/>
                    </a:lnTo>
                    <a:lnTo>
                      <a:pt x="196" y="24"/>
                    </a:lnTo>
                    <a:lnTo>
                      <a:pt x="200" y="24"/>
                    </a:lnTo>
                    <a:lnTo>
                      <a:pt x="202" y="26"/>
                    </a:lnTo>
                    <a:lnTo>
                      <a:pt x="206" y="26"/>
                    </a:lnTo>
                    <a:lnTo>
                      <a:pt x="210" y="26"/>
                    </a:lnTo>
                    <a:lnTo>
                      <a:pt x="214" y="30"/>
                    </a:lnTo>
                    <a:lnTo>
                      <a:pt x="218" y="30"/>
                    </a:lnTo>
                    <a:lnTo>
                      <a:pt x="222" y="30"/>
                    </a:lnTo>
                    <a:lnTo>
                      <a:pt x="224" y="30"/>
                    </a:lnTo>
                    <a:lnTo>
                      <a:pt x="224" y="32"/>
                    </a:lnTo>
                    <a:lnTo>
                      <a:pt x="226" y="36"/>
                    </a:lnTo>
                    <a:lnTo>
                      <a:pt x="230" y="36"/>
                    </a:lnTo>
                    <a:lnTo>
                      <a:pt x="230" y="38"/>
                    </a:lnTo>
                    <a:lnTo>
                      <a:pt x="232" y="38"/>
                    </a:lnTo>
                    <a:lnTo>
                      <a:pt x="234" y="40"/>
                    </a:lnTo>
                    <a:lnTo>
                      <a:pt x="236" y="40"/>
                    </a:lnTo>
                    <a:lnTo>
                      <a:pt x="242" y="40"/>
                    </a:lnTo>
                    <a:lnTo>
                      <a:pt x="246" y="42"/>
                    </a:lnTo>
                    <a:lnTo>
                      <a:pt x="254" y="42"/>
                    </a:lnTo>
                    <a:lnTo>
                      <a:pt x="258" y="40"/>
                    </a:lnTo>
                    <a:lnTo>
                      <a:pt x="258" y="40"/>
                    </a:lnTo>
                    <a:lnTo>
                      <a:pt x="260" y="40"/>
                    </a:lnTo>
                    <a:lnTo>
                      <a:pt x="264" y="42"/>
                    </a:lnTo>
                    <a:lnTo>
                      <a:pt x="264" y="42"/>
                    </a:lnTo>
                    <a:lnTo>
                      <a:pt x="266" y="38"/>
                    </a:lnTo>
                    <a:lnTo>
                      <a:pt x="272" y="36"/>
                    </a:lnTo>
                    <a:lnTo>
                      <a:pt x="274" y="36"/>
                    </a:lnTo>
                    <a:lnTo>
                      <a:pt x="276" y="34"/>
                    </a:lnTo>
                    <a:lnTo>
                      <a:pt x="278" y="32"/>
                    </a:lnTo>
                    <a:lnTo>
                      <a:pt x="284" y="32"/>
                    </a:lnTo>
                    <a:lnTo>
                      <a:pt x="286" y="30"/>
                    </a:lnTo>
                    <a:lnTo>
                      <a:pt x="288" y="28"/>
                    </a:lnTo>
                    <a:lnTo>
                      <a:pt x="288" y="28"/>
                    </a:lnTo>
                    <a:lnTo>
                      <a:pt x="288" y="24"/>
                    </a:lnTo>
                    <a:lnTo>
                      <a:pt x="292" y="24"/>
                    </a:lnTo>
                    <a:lnTo>
                      <a:pt x="294" y="22"/>
                    </a:lnTo>
                    <a:lnTo>
                      <a:pt x="294" y="20"/>
                    </a:lnTo>
                    <a:lnTo>
                      <a:pt x="296" y="18"/>
                    </a:lnTo>
                    <a:lnTo>
                      <a:pt x="298" y="18"/>
                    </a:lnTo>
                    <a:lnTo>
                      <a:pt x="298" y="18"/>
                    </a:lnTo>
                    <a:lnTo>
                      <a:pt x="302" y="16"/>
                    </a:lnTo>
                    <a:lnTo>
                      <a:pt x="304" y="18"/>
                    </a:lnTo>
                    <a:lnTo>
                      <a:pt x="308" y="20"/>
                    </a:lnTo>
                    <a:lnTo>
                      <a:pt x="308" y="22"/>
                    </a:lnTo>
                    <a:lnTo>
                      <a:pt x="310" y="22"/>
                    </a:lnTo>
                    <a:lnTo>
                      <a:pt x="314" y="22"/>
                    </a:lnTo>
                    <a:lnTo>
                      <a:pt x="314" y="22"/>
                    </a:lnTo>
                    <a:lnTo>
                      <a:pt x="316" y="22"/>
                    </a:lnTo>
                    <a:lnTo>
                      <a:pt x="320" y="20"/>
                    </a:lnTo>
                    <a:lnTo>
                      <a:pt x="320" y="18"/>
                    </a:lnTo>
                    <a:lnTo>
                      <a:pt x="324" y="18"/>
                    </a:lnTo>
                    <a:lnTo>
                      <a:pt x="328" y="20"/>
                    </a:lnTo>
                    <a:lnTo>
                      <a:pt x="330" y="22"/>
                    </a:lnTo>
                    <a:lnTo>
                      <a:pt x="326" y="40"/>
                    </a:lnTo>
                    <a:lnTo>
                      <a:pt x="328" y="44"/>
                    </a:lnTo>
                    <a:lnTo>
                      <a:pt x="326" y="48"/>
                    </a:lnTo>
                    <a:lnTo>
                      <a:pt x="326" y="50"/>
                    </a:lnTo>
                    <a:lnTo>
                      <a:pt x="324" y="56"/>
                    </a:lnTo>
                    <a:lnTo>
                      <a:pt x="326" y="60"/>
                    </a:lnTo>
                    <a:lnTo>
                      <a:pt x="332" y="62"/>
                    </a:lnTo>
                    <a:lnTo>
                      <a:pt x="336" y="60"/>
                    </a:lnTo>
                    <a:lnTo>
                      <a:pt x="342" y="60"/>
                    </a:lnTo>
                    <a:lnTo>
                      <a:pt x="346" y="60"/>
                    </a:lnTo>
                    <a:lnTo>
                      <a:pt x="350" y="62"/>
                    </a:lnTo>
                    <a:lnTo>
                      <a:pt x="352" y="58"/>
                    </a:lnTo>
                    <a:lnTo>
                      <a:pt x="352" y="56"/>
                    </a:lnTo>
                    <a:lnTo>
                      <a:pt x="352" y="54"/>
                    </a:lnTo>
                    <a:lnTo>
                      <a:pt x="356" y="52"/>
                    </a:lnTo>
                    <a:lnTo>
                      <a:pt x="356" y="50"/>
                    </a:lnTo>
                    <a:lnTo>
                      <a:pt x="362" y="52"/>
                    </a:lnTo>
                    <a:lnTo>
                      <a:pt x="366" y="56"/>
                    </a:lnTo>
                    <a:lnTo>
                      <a:pt x="370" y="60"/>
                    </a:lnTo>
                    <a:lnTo>
                      <a:pt x="374" y="64"/>
                    </a:lnTo>
                    <a:lnTo>
                      <a:pt x="378" y="68"/>
                    </a:lnTo>
                    <a:lnTo>
                      <a:pt x="378" y="70"/>
                    </a:lnTo>
                    <a:lnTo>
                      <a:pt x="378" y="72"/>
                    </a:lnTo>
                    <a:lnTo>
                      <a:pt x="378" y="74"/>
                    </a:lnTo>
                    <a:lnTo>
                      <a:pt x="378" y="76"/>
                    </a:lnTo>
                    <a:lnTo>
                      <a:pt x="378" y="78"/>
                    </a:lnTo>
                    <a:lnTo>
                      <a:pt x="378" y="78"/>
                    </a:lnTo>
                    <a:lnTo>
                      <a:pt x="376" y="78"/>
                    </a:lnTo>
                    <a:lnTo>
                      <a:pt x="374" y="78"/>
                    </a:lnTo>
                    <a:lnTo>
                      <a:pt x="372" y="78"/>
                    </a:lnTo>
                    <a:lnTo>
                      <a:pt x="370" y="78"/>
                    </a:lnTo>
                    <a:lnTo>
                      <a:pt x="366" y="78"/>
                    </a:lnTo>
                    <a:lnTo>
                      <a:pt x="364" y="78"/>
                    </a:lnTo>
                    <a:lnTo>
                      <a:pt x="362" y="80"/>
                    </a:lnTo>
                    <a:lnTo>
                      <a:pt x="358" y="84"/>
                    </a:lnTo>
                    <a:lnTo>
                      <a:pt x="356" y="84"/>
                    </a:lnTo>
                    <a:lnTo>
                      <a:pt x="354" y="82"/>
                    </a:lnTo>
                    <a:lnTo>
                      <a:pt x="354" y="84"/>
                    </a:lnTo>
                    <a:lnTo>
                      <a:pt x="354" y="86"/>
                    </a:lnTo>
                    <a:lnTo>
                      <a:pt x="352" y="86"/>
                    </a:lnTo>
                    <a:lnTo>
                      <a:pt x="350" y="86"/>
                    </a:lnTo>
                    <a:lnTo>
                      <a:pt x="350" y="86"/>
                    </a:lnTo>
                    <a:lnTo>
                      <a:pt x="350" y="88"/>
                    </a:lnTo>
                    <a:lnTo>
                      <a:pt x="346" y="92"/>
                    </a:lnTo>
                    <a:lnTo>
                      <a:pt x="346" y="96"/>
                    </a:lnTo>
                    <a:lnTo>
                      <a:pt x="346" y="98"/>
                    </a:lnTo>
                    <a:lnTo>
                      <a:pt x="344" y="100"/>
                    </a:lnTo>
                    <a:lnTo>
                      <a:pt x="342" y="100"/>
                    </a:lnTo>
                    <a:lnTo>
                      <a:pt x="336" y="104"/>
                    </a:lnTo>
                    <a:lnTo>
                      <a:pt x="334" y="104"/>
                    </a:lnTo>
                    <a:lnTo>
                      <a:pt x="330" y="104"/>
                    </a:lnTo>
                    <a:lnTo>
                      <a:pt x="330" y="104"/>
                    </a:lnTo>
                    <a:lnTo>
                      <a:pt x="328" y="108"/>
                    </a:lnTo>
                    <a:lnTo>
                      <a:pt x="324" y="110"/>
                    </a:lnTo>
                    <a:lnTo>
                      <a:pt x="322" y="112"/>
                    </a:lnTo>
                    <a:lnTo>
                      <a:pt x="320" y="114"/>
                    </a:lnTo>
                    <a:lnTo>
                      <a:pt x="320" y="116"/>
                    </a:lnTo>
                    <a:lnTo>
                      <a:pt x="318" y="116"/>
                    </a:lnTo>
                    <a:lnTo>
                      <a:pt x="316" y="116"/>
                    </a:lnTo>
                    <a:lnTo>
                      <a:pt x="314" y="114"/>
                    </a:lnTo>
                    <a:lnTo>
                      <a:pt x="310" y="114"/>
                    </a:lnTo>
                    <a:lnTo>
                      <a:pt x="306" y="112"/>
                    </a:lnTo>
                    <a:lnTo>
                      <a:pt x="304" y="112"/>
                    </a:lnTo>
                    <a:lnTo>
                      <a:pt x="298" y="112"/>
                    </a:lnTo>
                    <a:lnTo>
                      <a:pt x="296" y="114"/>
                    </a:lnTo>
                    <a:lnTo>
                      <a:pt x="294" y="116"/>
                    </a:lnTo>
                    <a:lnTo>
                      <a:pt x="294" y="122"/>
                    </a:lnTo>
                    <a:lnTo>
                      <a:pt x="294" y="126"/>
                    </a:lnTo>
                    <a:lnTo>
                      <a:pt x="294" y="126"/>
                    </a:lnTo>
                    <a:lnTo>
                      <a:pt x="300" y="130"/>
                    </a:lnTo>
                    <a:lnTo>
                      <a:pt x="304" y="134"/>
                    </a:lnTo>
                    <a:lnTo>
                      <a:pt x="304" y="134"/>
                    </a:lnTo>
                    <a:lnTo>
                      <a:pt x="302" y="138"/>
                    </a:lnTo>
                    <a:lnTo>
                      <a:pt x="302" y="140"/>
                    </a:lnTo>
                    <a:lnTo>
                      <a:pt x="296" y="146"/>
                    </a:lnTo>
                    <a:lnTo>
                      <a:pt x="294" y="150"/>
                    </a:lnTo>
                    <a:lnTo>
                      <a:pt x="292" y="154"/>
                    </a:lnTo>
                    <a:lnTo>
                      <a:pt x="288" y="154"/>
                    </a:lnTo>
                    <a:lnTo>
                      <a:pt x="286" y="156"/>
                    </a:lnTo>
                    <a:lnTo>
                      <a:pt x="282" y="156"/>
                    </a:lnTo>
                    <a:lnTo>
                      <a:pt x="280" y="158"/>
                    </a:lnTo>
                    <a:lnTo>
                      <a:pt x="276" y="162"/>
                    </a:lnTo>
                    <a:lnTo>
                      <a:pt x="272" y="162"/>
                    </a:lnTo>
                    <a:lnTo>
                      <a:pt x="266" y="162"/>
                    </a:lnTo>
                    <a:lnTo>
                      <a:pt x="264" y="162"/>
                    </a:lnTo>
                    <a:lnTo>
                      <a:pt x="260" y="164"/>
                    </a:lnTo>
                    <a:lnTo>
                      <a:pt x="252" y="168"/>
                    </a:lnTo>
                    <a:lnTo>
                      <a:pt x="244" y="170"/>
                    </a:lnTo>
                    <a:lnTo>
                      <a:pt x="240" y="174"/>
                    </a:lnTo>
                    <a:lnTo>
                      <a:pt x="236" y="178"/>
                    </a:lnTo>
                    <a:lnTo>
                      <a:pt x="232" y="180"/>
                    </a:lnTo>
                    <a:lnTo>
                      <a:pt x="230" y="180"/>
                    </a:lnTo>
                    <a:lnTo>
                      <a:pt x="226" y="178"/>
                    </a:lnTo>
                    <a:lnTo>
                      <a:pt x="226" y="176"/>
                    </a:lnTo>
                    <a:lnTo>
                      <a:pt x="226" y="176"/>
                    </a:lnTo>
                    <a:lnTo>
                      <a:pt x="220" y="176"/>
                    </a:lnTo>
                    <a:lnTo>
                      <a:pt x="216" y="178"/>
                    </a:lnTo>
                    <a:lnTo>
                      <a:pt x="212" y="176"/>
                    </a:lnTo>
                    <a:lnTo>
                      <a:pt x="208" y="176"/>
                    </a:lnTo>
                    <a:lnTo>
                      <a:pt x="200" y="172"/>
                    </a:lnTo>
                    <a:lnTo>
                      <a:pt x="192" y="168"/>
                    </a:lnTo>
                    <a:lnTo>
                      <a:pt x="190" y="164"/>
                    </a:lnTo>
                    <a:lnTo>
                      <a:pt x="186" y="164"/>
                    </a:lnTo>
                    <a:lnTo>
                      <a:pt x="176" y="164"/>
                    </a:lnTo>
                    <a:lnTo>
                      <a:pt x="170" y="164"/>
                    </a:lnTo>
                    <a:lnTo>
                      <a:pt x="168" y="162"/>
                    </a:lnTo>
                    <a:lnTo>
                      <a:pt x="166" y="164"/>
                    </a:lnTo>
                    <a:lnTo>
                      <a:pt x="166" y="166"/>
                    </a:lnTo>
                    <a:lnTo>
                      <a:pt x="162" y="166"/>
                    </a:lnTo>
                    <a:lnTo>
                      <a:pt x="156" y="168"/>
                    </a:lnTo>
                    <a:lnTo>
                      <a:pt x="146" y="166"/>
                    </a:lnTo>
                    <a:lnTo>
                      <a:pt x="138" y="168"/>
                    </a:lnTo>
                    <a:lnTo>
                      <a:pt x="132" y="166"/>
                    </a:lnTo>
                    <a:lnTo>
                      <a:pt x="128" y="168"/>
                    </a:lnTo>
                    <a:lnTo>
                      <a:pt x="124" y="168"/>
                    </a:lnTo>
                    <a:lnTo>
                      <a:pt x="122" y="166"/>
                    </a:lnTo>
                    <a:lnTo>
                      <a:pt x="120" y="162"/>
                    </a:lnTo>
                    <a:lnTo>
                      <a:pt x="120" y="158"/>
                    </a:lnTo>
                    <a:lnTo>
                      <a:pt x="116" y="154"/>
                    </a:lnTo>
                    <a:lnTo>
                      <a:pt x="114" y="152"/>
                    </a:lnTo>
                    <a:lnTo>
                      <a:pt x="112" y="148"/>
                    </a:lnTo>
                    <a:lnTo>
                      <a:pt x="112" y="148"/>
                    </a:lnTo>
                    <a:lnTo>
                      <a:pt x="110" y="146"/>
                    </a:lnTo>
                    <a:lnTo>
                      <a:pt x="108" y="144"/>
                    </a:lnTo>
                    <a:lnTo>
                      <a:pt x="108" y="144"/>
                    </a:lnTo>
                    <a:lnTo>
                      <a:pt x="106" y="142"/>
                    </a:lnTo>
                    <a:lnTo>
                      <a:pt x="106" y="140"/>
                    </a:lnTo>
                    <a:lnTo>
                      <a:pt x="106" y="140"/>
                    </a:lnTo>
                    <a:lnTo>
                      <a:pt x="106" y="140"/>
                    </a:lnTo>
                    <a:lnTo>
                      <a:pt x="102" y="140"/>
                    </a:lnTo>
                    <a:lnTo>
                      <a:pt x="98" y="140"/>
                    </a:lnTo>
                    <a:lnTo>
                      <a:pt x="94" y="136"/>
                    </a:lnTo>
                    <a:lnTo>
                      <a:pt x="92" y="136"/>
                    </a:lnTo>
                    <a:lnTo>
                      <a:pt x="92" y="136"/>
                    </a:lnTo>
                    <a:lnTo>
                      <a:pt x="90" y="134"/>
                    </a:lnTo>
                    <a:lnTo>
                      <a:pt x="88" y="134"/>
                    </a:lnTo>
                    <a:lnTo>
                      <a:pt x="84" y="132"/>
                    </a:lnTo>
                    <a:lnTo>
                      <a:pt x="76" y="130"/>
                    </a:lnTo>
                    <a:lnTo>
                      <a:pt x="76" y="130"/>
                    </a:lnTo>
                    <a:lnTo>
                      <a:pt x="74" y="130"/>
                    </a:lnTo>
                    <a:lnTo>
                      <a:pt x="70" y="130"/>
                    </a:lnTo>
                    <a:lnTo>
                      <a:pt x="66" y="130"/>
                    </a:lnTo>
                    <a:lnTo>
                      <a:pt x="54" y="128"/>
                    </a:lnTo>
                    <a:lnTo>
                      <a:pt x="50" y="126"/>
                    </a:lnTo>
                    <a:lnTo>
                      <a:pt x="48" y="122"/>
                    </a:lnTo>
                    <a:lnTo>
                      <a:pt x="48" y="120"/>
                    </a:lnTo>
                    <a:lnTo>
                      <a:pt x="48" y="120"/>
                    </a:lnTo>
                    <a:lnTo>
                      <a:pt x="48" y="118"/>
                    </a:lnTo>
                    <a:lnTo>
                      <a:pt x="50" y="116"/>
                    </a:lnTo>
                    <a:lnTo>
                      <a:pt x="50" y="114"/>
                    </a:lnTo>
                    <a:lnTo>
                      <a:pt x="50" y="112"/>
                    </a:lnTo>
                    <a:lnTo>
                      <a:pt x="48" y="110"/>
                    </a:lnTo>
                    <a:lnTo>
                      <a:pt x="50" y="108"/>
                    </a:lnTo>
                    <a:lnTo>
                      <a:pt x="50" y="106"/>
                    </a:lnTo>
                    <a:lnTo>
                      <a:pt x="48" y="104"/>
                    </a:lnTo>
                    <a:lnTo>
                      <a:pt x="46" y="100"/>
                    </a:lnTo>
                    <a:lnTo>
                      <a:pt x="44" y="100"/>
                    </a:lnTo>
                    <a:lnTo>
                      <a:pt x="44" y="98"/>
                    </a:lnTo>
                    <a:lnTo>
                      <a:pt x="42" y="96"/>
                    </a:lnTo>
                    <a:lnTo>
                      <a:pt x="40" y="94"/>
                    </a:lnTo>
                    <a:lnTo>
                      <a:pt x="40" y="92"/>
                    </a:lnTo>
                    <a:lnTo>
                      <a:pt x="40" y="90"/>
                    </a:lnTo>
                    <a:lnTo>
                      <a:pt x="38" y="88"/>
                    </a:lnTo>
                    <a:lnTo>
                      <a:pt x="36" y="86"/>
                    </a:lnTo>
                    <a:lnTo>
                      <a:pt x="34" y="86"/>
                    </a:lnTo>
                    <a:lnTo>
                      <a:pt x="34" y="86"/>
                    </a:lnTo>
                    <a:lnTo>
                      <a:pt x="32" y="84"/>
                    </a:lnTo>
                    <a:lnTo>
                      <a:pt x="30" y="84"/>
                    </a:lnTo>
                    <a:lnTo>
                      <a:pt x="28" y="86"/>
                    </a:lnTo>
                    <a:lnTo>
                      <a:pt x="28" y="86"/>
                    </a:lnTo>
                    <a:lnTo>
                      <a:pt x="26" y="86"/>
                    </a:lnTo>
                    <a:lnTo>
                      <a:pt x="24" y="84"/>
                    </a:lnTo>
                    <a:lnTo>
                      <a:pt x="24" y="82"/>
                    </a:lnTo>
                    <a:lnTo>
                      <a:pt x="22" y="82"/>
                    </a:lnTo>
                    <a:lnTo>
                      <a:pt x="18" y="84"/>
                    </a:lnTo>
                    <a:lnTo>
                      <a:pt x="18" y="84"/>
                    </a:lnTo>
                    <a:lnTo>
                      <a:pt x="16" y="86"/>
                    </a:lnTo>
                    <a:lnTo>
                      <a:pt x="16" y="86"/>
                    </a:lnTo>
                    <a:lnTo>
                      <a:pt x="14" y="84"/>
                    </a:lnTo>
                    <a:lnTo>
                      <a:pt x="14" y="82"/>
                    </a:lnTo>
                    <a:lnTo>
                      <a:pt x="12" y="82"/>
                    </a:lnTo>
                    <a:lnTo>
                      <a:pt x="12" y="80"/>
                    </a:lnTo>
                    <a:lnTo>
                      <a:pt x="8" y="78"/>
                    </a:lnTo>
                    <a:lnTo>
                      <a:pt x="8" y="76"/>
                    </a:lnTo>
                    <a:lnTo>
                      <a:pt x="6" y="76"/>
                    </a:lnTo>
                    <a:lnTo>
                      <a:pt x="4" y="74"/>
                    </a:lnTo>
                    <a:lnTo>
                      <a:pt x="4" y="72"/>
                    </a:lnTo>
                    <a:lnTo>
                      <a:pt x="4" y="72"/>
                    </a:lnTo>
                    <a:lnTo>
                      <a:pt x="2" y="70"/>
                    </a:lnTo>
                    <a:lnTo>
                      <a:pt x="2" y="70"/>
                    </a:lnTo>
                    <a:lnTo>
                      <a:pt x="2" y="70"/>
                    </a:lnTo>
                    <a:lnTo>
                      <a:pt x="2" y="72"/>
                    </a:lnTo>
                    <a:lnTo>
                      <a:pt x="0" y="70"/>
                    </a:lnTo>
                    <a:lnTo>
                      <a:pt x="0" y="68"/>
                    </a:lnTo>
                    <a:lnTo>
                      <a:pt x="0" y="66"/>
                    </a:lnTo>
                    <a:lnTo>
                      <a:pt x="0" y="64"/>
                    </a:lnTo>
                    <a:close/>
                  </a:path>
                </a:pathLst>
              </a:custGeom>
              <a:grpFill/>
              <a:ln w="6350">
                <a:solidFill>
                  <a:srgbClr val="0283AD"/>
                </a:solidFill>
                <a:round/>
                <a:headEnd/>
                <a:tailEnd/>
              </a:ln>
            </p:spPr>
            <p:txBody>
              <a:bodyPr vert="horz" wrap="square" lIns="14645" tIns="7323" rIns="14645" bIns="7323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00095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00190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00285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00381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0476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600571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700666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800761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561710"/>
                <a:endParaRPr lang="en-US" sz="1106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09" name="Malaysia">
                <a:extLst>
                  <a:ext uri="{FF2B5EF4-FFF2-40B4-BE49-F238E27FC236}">
                    <a16:creationId xmlns:a16="http://schemas.microsoft.com/office/drawing/2014/main" id="{6A3FE947-0C2C-401F-97F9-0D2CA50F302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285457" y="4249217"/>
                <a:ext cx="451671" cy="160764"/>
              </a:xfrm>
              <a:custGeom>
                <a:avLst/>
                <a:gdLst>
                  <a:gd name="T0" fmla="*/ 142 w 236"/>
                  <a:gd name="T1" fmla="*/ 60 h 84"/>
                  <a:gd name="T2" fmla="*/ 2 w 236"/>
                  <a:gd name="T3" fmla="*/ 26 h 84"/>
                  <a:gd name="T4" fmla="*/ 122 w 236"/>
                  <a:gd name="T5" fmla="*/ 74 h 84"/>
                  <a:gd name="T6" fmla="*/ 132 w 236"/>
                  <a:gd name="T7" fmla="*/ 84 h 84"/>
                  <a:gd name="T8" fmla="*/ 148 w 236"/>
                  <a:gd name="T9" fmla="*/ 80 h 84"/>
                  <a:gd name="T10" fmla="*/ 166 w 236"/>
                  <a:gd name="T11" fmla="*/ 80 h 84"/>
                  <a:gd name="T12" fmla="*/ 184 w 236"/>
                  <a:gd name="T13" fmla="*/ 66 h 84"/>
                  <a:gd name="T14" fmla="*/ 194 w 236"/>
                  <a:gd name="T15" fmla="*/ 42 h 84"/>
                  <a:gd name="T16" fmla="*/ 208 w 236"/>
                  <a:gd name="T17" fmla="*/ 38 h 84"/>
                  <a:gd name="T18" fmla="*/ 218 w 236"/>
                  <a:gd name="T19" fmla="*/ 40 h 84"/>
                  <a:gd name="T20" fmla="*/ 222 w 236"/>
                  <a:gd name="T21" fmla="*/ 36 h 84"/>
                  <a:gd name="T22" fmla="*/ 236 w 236"/>
                  <a:gd name="T23" fmla="*/ 28 h 84"/>
                  <a:gd name="T24" fmla="*/ 226 w 236"/>
                  <a:gd name="T25" fmla="*/ 24 h 84"/>
                  <a:gd name="T26" fmla="*/ 220 w 236"/>
                  <a:gd name="T27" fmla="*/ 20 h 84"/>
                  <a:gd name="T28" fmla="*/ 214 w 236"/>
                  <a:gd name="T29" fmla="*/ 18 h 84"/>
                  <a:gd name="T30" fmla="*/ 212 w 236"/>
                  <a:gd name="T31" fmla="*/ 12 h 84"/>
                  <a:gd name="T32" fmla="*/ 208 w 236"/>
                  <a:gd name="T33" fmla="*/ 8 h 84"/>
                  <a:gd name="T34" fmla="*/ 202 w 236"/>
                  <a:gd name="T35" fmla="*/ 6 h 84"/>
                  <a:gd name="T36" fmla="*/ 192 w 236"/>
                  <a:gd name="T37" fmla="*/ 26 h 84"/>
                  <a:gd name="T38" fmla="*/ 186 w 236"/>
                  <a:gd name="T39" fmla="*/ 30 h 84"/>
                  <a:gd name="T40" fmla="*/ 186 w 236"/>
                  <a:gd name="T41" fmla="*/ 32 h 84"/>
                  <a:gd name="T42" fmla="*/ 184 w 236"/>
                  <a:gd name="T43" fmla="*/ 36 h 84"/>
                  <a:gd name="T44" fmla="*/ 182 w 236"/>
                  <a:gd name="T45" fmla="*/ 36 h 84"/>
                  <a:gd name="T46" fmla="*/ 176 w 236"/>
                  <a:gd name="T47" fmla="*/ 36 h 84"/>
                  <a:gd name="T48" fmla="*/ 168 w 236"/>
                  <a:gd name="T49" fmla="*/ 44 h 84"/>
                  <a:gd name="T50" fmla="*/ 146 w 236"/>
                  <a:gd name="T51" fmla="*/ 60 h 84"/>
                  <a:gd name="T52" fmla="*/ 144 w 236"/>
                  <a:gd name="T53" fmla="*/ 66 h 84"/>
                  <a:gd name="T54" fmla="*/ 136 w 236"/>
                  <a:gd name="T55" fmla="*/ 76 h 84"/>
                  <a:gd name="T56" fmla="*/ 122 w 236"/>
                  <a:gd name="T57" fmla="*/ 72 h 84"/>
                  <a:gd name="T58" fmla="*/ 204 w 236"/>
                  <a:gd name="T59" fmla="*/ 2 h 84"/>
                  <a:gd name="T60" fmla="*/ 208 w 236"/>
                  <a:gd name="T61" fmla="*/ 2 h 84"/>
                  <a:gd name="T62" fmla="*/ 140 w 236"/>
                  <a:gd name="T63" fmla="*/ 66 h 84"/>
                  <a:gd name="T64" fmla="*/ 142 w 236"/>
                  <a:gd name="T65" fmla="*/ 64 h 84"/>
                  <a:gd name="T66" fmla="*/ 144 w 236"/>
                  <a:gd name="T67" fmla="*/ 64 h 84"/>
                  <a:gd name="T68" fmla="*/ 144 w 236"/>
                  <a:gd name="T69" fmla="*/ 60 h 84"/>
                  <a:gd name="T70" fmla="*/ 8 w 236"/>
                  <a:gd name="T71" fmla="*/ 10 h 84"/>
                  <a:gd name="T72" fmla="*/ 10 w 236"/>
                  <a:gd name="T73" fmla="*/ 18 h 84"/>
                  <a:gd name="T74" fmla="*/ 20 w 236"/>
                  <a:gd name="T75" fmla="*/ 20 h 84"/>
                  <a:gd name="T76" fmla="*/ 24 w 236"/>
                  <a:gd name="T77" fmla="*/ 16 h 84"/>
                  <a:gd name="T78" fmla="*/ 40 w 236"/>
                  <a:gd name="T79" fmla="*/ 30 h 84"/>
                  <a:gd name="T80" fmla="*/ 40 w 236"/>
                  <a:gd name="T81" fmla="*/ 46 h 84"/>
                  <a:gd name="T82" fmla="*/ 48 w 236"/>
                  <a:gd name="T83" fmla="*/ 60 h 84"/>
                  <a:gd name="T84" fmla="*/ 50 w 236"/>
                  <a:gd name="T85" fmla="*/ 68 h 84"/>
                  <a:gd name="T86" fmla="*/ 52 w 236"/>
                  <a:gd name="T87" fmla="*/ 76 h 84"/>
                  <a:gd name="T88" fmla="*/ 50 w 236"/>
                  <a:gd name="T89" fmla="*/ 76 h 84"/>
                  <a:gd name="T90" fmla="*/ 46 w 236"/>
                  <a:gd name="T91" fmla="*/ 76 h 84"/>
                  <a:gd name="T92" fmla="*/ 34 w 236"/>
                  <a:gd name="T93" fmla="*/ 72 h 84"/>
                  <a:gd name="T94" fmla="*/ 24 w 236"/>
                  <a:gd name="T95" fmla="*/ 66 h 84"/>
                  <a:gd name="T96" fmla="*/ 16 w 236"/>
                  <a:gd name="T97" fmla="*/ 56 h 84"/>
                  <a:gd name="T98" fmla="*/ 8 w 236"/>
                  <a:gd name="T99" fmla="*/ 44 h 84"/>
                  <a:gd name="T100" fmla="*/ 6 w 236"/>
                  <a:gd name="T101" fmla="*/ 36 h 84"/>
                  <a:gd name="T102" fmla="*/ 0 w 236"/>
                  <a:gd name="T103" fmla="*/ 12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236" h="84">
                    <a:moveTo>
                      <a:pt x="142" y="60"/>
                    </a:moveTo>
                    <a:lnTo>
                      <a:pt x="142" y="62"/>
                    </a:lnTo>
                    <a:lnTo>
                      <a:pt x="142" y="62"/>
                    </a:lnTo>
                    <a:lnTo>
                      <a:pt x="142" y="62"/>
                    </a:lnTo>
                    <a:lnTo>
                      <a:pt x="142" y="60"/>
                    </a:lnTo>
                    <a:lnTo>
                      <a:pt x="142" y="60"/>
                    </a:lnTo>
                    <a:close/>
                    <a:moveTo>
                      <a:pt x="0" y="22"/>
                    </a:moveTo>
                    <a:lnTo>
                      <a:pt x="0" y="24"/>
                    </a:lnTo>
                    <a:lnTo>
                      <a:pt x="2" y="26"/>
                    </a:lnTo>
                    <a:lnTo>
                      <a:pt x="2" y="26"/>
                    </a:lnTo>
                    <a:lnTo>
                      <a:pt x="2" y="24"/>
                    </a:lnTo>
                    <a:lnTo>
                      <a:pt x="0" y="24"/>
                    </a:lnTo>
                    <a:lnTo>
                      <a:pt x="0" y="22"/>
                    </a:lnTo>
                    <a:close/>
                    <a:moveTo>
                      <a:pt x="120" y="70"/>
                    </a:moveTo>
                    <a:lnTo>
                      <a:pt x="122" y="74"/>
                    </a:lnTo>
                    <a:lnTo>
                      <a:pt x="126" y="78"/>
                    </a:lnTo>
                    <a:lnTo>
                      <a:pt x="126" y="78"/>
                    </a:lnTo>
                    <a:lnTo>
                      <a:pt x="128" y="82"/>
                    </a:lnTo>
                    <a:lnTo>
                      <a:pt x="130" y="84"/>
                    </a:lnTo>
                    <a:lnTo>
                      <a:pt x="132" y="84"/>
                    </a:lnTo>
                    <a:lnTo>
                      <a:pt x="136" y="82"/>
                    </a:lnTo>
                    <a:lnTo>
                      <a:pt x="136" y="82"/>
                    </a:lnTo>
                    <a:lnTo>
                      <a:pt x="138" y="82"/>
                    </a:lnTo>
                    <a:lnTo>
                      <a:pt x="140" y="80"/>
                    </a:lnTo>
                    <a:lnTo>
                      <a:pt x="148" y="80"/>
                    </a:lnTo>
                    <a:lnTo>
                      <a:pt x="154" y="78"/>
                    </a:lnTo>
                    <a:lnTo>
                      <a:pt x="156" y="76"/>
                    </a:lnTo>
                    <a:lnTo>
                      <a:pt x="162" y="76"/>
                    </a:lnTo>
                    <a:lnTo>
                      <a:pt x="164" y="78"/>
                    </a:lnTo>
                    <a:lnTo>
                      <a:pt x="166" y="80"/>
                    </a:lnTo>
                    <a:lnTo>
                      <a:pt x="170" y="78"/>
                    </a:lnTo>
                    <a:lnTo>
                      <a:pt x="174" y="76"/>
                    </a:lnTo>
                    <a:lnTo>
                      <a:pt x="180" y="76"/>
                    </a:lnTo>
                    <a:lnTo>
                      <a:pt x="180" y="74"/>
                    </a:lnTo>
                    <a:lnTo>
                      <a:pt x="184" y="66"/>
                    </a:lnTo>
                    <a:lnTo>
                      <a:pt x="186" y="62"/>
                    </a:lnTo>
                    <a:lnTo>
                      <a:pt x="190" y="56"/>
                    </a:lnTo>
                    <a:lnTo>
                      <a:pt x="192" y="46"/>
                    </a:lnTo>
                    <a:lnTo>
                      <a:pt x="192" y="44"/>
                    </a:lnTo>
                    <a:lnTo>
                      <a:pt x="194" y="42"/>
                    </a:lnTo>
                    <a:lnTo>
                      <a:pt x="194" y="40"/>
                    </a:lnTo>
                    <a:lnTo>
                      <a:pt x="196" y="38"/>
                    </a:lnTo>
                    <a:lnTo>
                      <a:pt x="198" y="38"/>
                    </a:lnTo>
                    <a:lnTo>
                      <a:pt x="202" y="38"/>
                    </a:lnTo>
                    <a:lnTo>
                      <a:pt x="208" y="38"/>
                    </a:lnTo>
                    <a:lnTo>
                      <a:pt x="208" y="38"/>
                    </a:lnTo>
                    <a:lnTo>
                      <a:pt x="212" y="38"/>
                    </a:lnTo>
                    <a:lnTo>
                      <a:pt x="214" y="40"/>
                    </a:lnTo>
                    <a:lnTo>
                      <a:pt x="216" y="38"/>
                    </a:lnTo>
                    <a:lnTo>
                      <a:pt x="218" y="40"/>
                    </a:lnTo>
                    <a:lnTo>
                      <a:pt x="220" y="42"/>
                    </a:lnTo>
                    <a:lnTo>
                      <a:pt x="222" y="40"/>
                    </a:lnTo>
                    <a:lnTo>
                      <a:pt x="226" y="38"/>
                    </a:lnTo>
                    <a:lnTo>
                      <a:pt x="226" y="38"/>
                    </a:lnTo>
                    <a:lnTo>
                      <a:pt x="222" y="36"/>
                    </a:lnTo>
                    <a:lnTo>
                      <a:pt x="222" y="32"/>
                    </a:lnTo>
                    <a:lnTo>
                      <a:pt x="224" y="30"/>
                    </a:lnTo>
                    <a:lnTo>
                      <a:pt x="230" y="30"/>
                    </a:lnTo>
                    <a:lnTo>
                      <a:pt x="232" y="30"/>
                    </a:lnTo>
                    <a:lnTo>
                      <a:pt x="236" y="28"/>
                    </a:lnTo>
                    <a:lnTo>
                      <a:pt x="236" y="26"/>
                    </a:lnTo>
                    <a:lnTo>
                      <a:pt x="234" y="26"/>
                    </a:lnTo>
                    <a:lnTo>
                      <a:pt x="230" y="26"/>
                    </a:lnTo>
                    <a:lnTo>
                      <a:pt x="228" y="24"/>
                    </a:lnTo>
                    <a:lnTo>
                      <a:pt x="226" y="24"/>
                    </a:lnTo>
                    <a:lnTo>
                      <a:pt x="224" y="22"/>
                    </a:lnTo>
                    <a:lnTo>
                      <a:pt x="222" y="22"/>
                    </a:lnTo>
                    <a:lnTo>
                      <a:pt x="220" y="24"/>
                    </a:lnTo>
                    <a:lnTo>
                      <a:pt x="218" y="22"/>
                    </a:lnTo>
                    <a:lnTo>
                      <a:pt x="220" y="20"/>
                    </a:lnTo>
                    <a:lnTo>
                      <a:pt x="220" y="18"/>
                    </a:lnTo>
                    <a:lnTo>
                      <a:pt x="218" y="18"/>
                    </a:lnTo>
                    <a:lnTo>
                      <a:pt x="218" y="20"/>
                    </a:lnTo>
                    <a:lnTo>
                      <a:pt x="216" y="20"/>
                    </a:lnTo>
                    <a:lnTo>
                      <a:pt x="214" y="18"/>
                    </a:lnTo>
                    <a:lnTo>
                      <a:pt x="216" y="16"/>
                    </a:lnTo>
                    <a:lnTo>
                      <a:pt x="218" y="14"/>
                    </a:lnTo>
                    <a:lnTo>
                      <a:pt x="218" y="12"/>
                    </a:lnTo>
                    <a:lnTo>
                      <a:pt x="214" y="10"/>
                    </a:lnTo>
                    <a:lnTo>
                      <a:pt x="212" y="12"/>
                    </a:lnTo>
                    <a:lnTo>
                      <a:pt x="212" y="10"/>
                    </a:lnTo>
                    <a:lnTo>
                      <a:pt x="210" y="6"/>
                    </a:lnTo>
                    <a:lnTo>
                      <a:pt x="208" y="4"/>
                    </a:lnTo>
                    <a:lnTo>
                      <a:pt x="206" y="6"/>
                    </a:lnTo>
                    <a:lnTo>
                      <a:pt x="208" y="8"/>
                    </a:lnTo>
                    <a:lnTo>
                      <a:pt x="204" y="10"/>
                    </a:lnTo>
                    <a:lnTo>
                      <a:pt x="204" y="10"/>
                    </a:lnTo>
                    <a:lnTo>
                      <a:pt x="204" y="8"/>
                    </a:lnTo>
                    <a:lnTo>
                      <a:pt x="204" y="6"/>
                    </a:lnTo>
                    <a:lnTo>
                      <a:pt x="202" y="6"/>
                    </a:lnTo>
                    <a:lnTo>
                      <a:pt x="202" y="10"/>
                    </a:lnTo>
                    <a:lnTo>
                      <a:pt x="200" y="12"/>
                    </a:lnTo>
                    <a:lnTo>
                      <a:pt x="198" y="18"/>
                    </a:lnTo>
                    <a:lnTo>
                      <a:pt x="196" y="20"/>
                    </a:lnTo>
                    <a:lnTo>
                      <a:pt x="192" y="26"/>
                    </a:lnTo>
                    <a:lnTo>
                      <a:pt x="190" y="26"/>
                    </a:lnTo>
                    <a:lnTo>
                      <a:pt x="186" y="26"/>
                    </a:lnTo>
                    <a:lnTo>
                      <a:pt x="184" y="28"/>
                    </a:lnTo>
                    <a:lnTo>
                      <a:pt x="186" y="28"/>
                    </a:lnTo>
                    <a:lnTo>
                      <a:pt x="186" y="30"/>
                    </a:lnTo>
                    <a:lnTo>
                      <a:pt x="186" y="30"/>
                    </a:lnTo>
                    <a:lnTo>
                      <a:pt x="190" y="30"/>
                    </a:lnTo>
                    <a:lnTo>
                      <a:pt x="188" y="30"/>
                    </a:lnTo>
                    <a:lnTo>
                      <a:pt x="186" y="32"/>
                    </a:lnTo>
                    <a:lnTo>
                      <a:pt x="186" y="32"/>
                    </a:lnTo>
                    <a:lnTo>
                      <a:pt x="186" y="34"/>
                    </a:lnTo>
                    <a:lnTo>
                      <a:pt x="188" y="38"/>
                    </a:lnTo>
                    <a:lnTo>
                      <a:pt x="186" y="40"/>
                    </a:lnTo>
                    <a:lnTo>
                      <a:pt x="184" y="38"/>
                    </a:lnTo>
                    <a:lnTo>
                      <a:pt x="184" y="36"/>
                    </a:lnTo>
                    <a:lnTo>
                      <a:pt x="184" y="34"/>
                    </a:lnTo>
                    <a:lnTo>
                      <a:pt x="184" y="34"/>
                    </a:lnTo>
                    <a:lnTo>
                      <a:pt x="184" y="32"/>
                    </a:lnTo>
                    <a:lnTo>
                      <a:pt x="184" y="34"/>
                    </a:lnTo>
                    <a:lnTo>
                      <a:pt x="182" y="36"/>
                    </a:lnTo>
                    <a:lnTo>
                      <a:pt x="182" y="40"/>
                    </a:lnTo>
                    <a:lnTo>
                      <a:pt x="182" y="42"/>
                    </a:lnTo>
                    <a:lnTo>
                      <a:pt x="178" y="40"/>
                    </a:lnTo>
                    <a:lnTo>
                      <a:pt x="176" y="36"/>
                    </a:lnTo>
                    <a:lnTo>
                      <a:pt x="176" y="36"/>
                    </a:lnTo>
                    <a:lnTo>
                      <a:pt x="174" y="34"/>
                    </a:lnTo>
                    <a:lnTo>
                      <a:pt x="172" y="38"/>
                    </a:lnTo>
                    <a:lnTo>
                      <a:pt x="172" y="40"/>
                    </a:lnTo>
                    <a:lnTo>
                      <a:pt x="168" y="42"/>
                    </a:lnTo>
                    <a:lnTo>
                      <a:pt x="168" y="44"/>
                    </a:lnTo>
                    <a:lnTo>
                      <a:pt x="164" y="48"/>
                    </a:lnTo>
                    <a:lnTo>
                      <a:pt x="164" y="50"/>
                    </a:lnTo>
                    <a:lnTo>
                      <a:pt x="160" y="54"/>
                    </a:lnTo>
                    <a:lnTo>
                      <a:pt x="156" y="58"/>
                    </a:lnTo>
                    <a:lnTo>
                      <a:pt x="146" y="60"/>
                    </a:lnTo>
                    <a:lnTo>
                      <a:pt x="146" y="60"/>
                    </a:lnTo>
                    <a:lnTo>
                      <a:pt x="146" y="64"/>
                    </a:lnTo>
                    <a:lnTo>
                      <a:pt x="148" y="64"/>
                    </a:lnTo>
                    <a:lnTo>
                      <a:pt x="146" y="64"/>
                    </a:lnTo>
                    <a:lnTo>
                      <a:pt x="144" y="66"/>
                    </a:lnTo>
                    <a:lnTo>
                      <a:pt x="142" y="66"/>
                    </a:lnTo>
                    <a:lnTo>
                      <a:pt x="140" y="66"/>
                    </a:lnTo>
                    <a:lnTo>
                      <a:pt x="140" y="70"/>
                    </a:lnTo>
                    <a:lnTo>
                      <a:pt x="140" y="72"/>
                    </a:lnTo>
                    <a:lnTo>
                      <a:pt x="136" y="76"/>
                    </a:lnTo>
                    <a:lnTo>
                      <a:pt x="136" y="76"/>
                    </a:lnTo>
                    <a:lnTo>
                      <a:pt x="132" y="76"/>
                    </a:lnTo>
                    <a:lnTo>
                      <a:pt x="128" y="74"/>
                    </a:lnTo>
                    <a:lnTo>
                      <a:pt x="124" y="74"/>
                    </a:lnTo>
                    <a:lnTo>
                      <a:pt x="122" y="72"/>
                    </a:lnTo>
                    <a:lnTo>
                      <a:pt x="120" y="70"/>
                    </a:lnTo>
                    <a:lnTo>
                      <a:pt x="120" y="70"/>
                    </a:lnTo>
                    <a:close/>
                    <a:moveTo>
                      <a:pt x="206" y="0"/>
                    </a:moveTo>
                    <a:lnTo>
                      <a:pt x="204" y="2"/>
                    </a:lnTo>
                    <a:lnTo>
                      <a:pt x="204" y="2"/>
                    </a:lnTo>
                    <a:lnTo>
                      <a:pt x="206" y="2"/>
                    </a:lnTo>
                    <a:lnTo>
                      <a:pt x="206" y="0"/>
                    </a:lnTo>
                    <a:close/>
                    <a:moveTo>
                      <a:pt x="210" y="0"/>
                    </a:moveTo>
                    <a:lnTo>
                      <a:pt x="208" y="2"/>
                    </a:lnTo>
                    <a:lnTo>
                      <a:pt x="208" y="2"/>
                    </a:lnTo>
                    <a:lnTo>
                      <a:pt x="212" y="2"/>
                    </a:lnTo>
                    <a:lnTo>
                      <a:pt x="212" y="0"/>
                    </a:lnTo>
                    <a:lnTo>
                      <a:pt x="210" y="0"/>
                    </a:lnTo>
                    <a:close/>
                    <a:moveTo>
                      <a:pt x="142" y="64"/>
                    </a:moveTo>
                    <a:lnTo>
                      <a:pt x="140" y="66"/>
                    </a:lnTo>
                    <a:lnTo>
                      <a:pt x="142" y="64"/>
                    </a:lnTo>
                    <a:lnTo>
                      <a:pt x="142" y="64"/>
                    </a:lnTo>
                    <a:close/>
                    <a:moveTo>
                      <a:pt x="144" y="64"/>
                    </a:moveTo>
                    <a:lnTo>
                      <a:pt x="142" y="64"/>
                    </a:lnTo>
                    <a:lnTo>
                      <a:pt x="142" y="64"/>
                    </a:lnTo>
                    <a:lnTo>
                      <a:pt x="142" y="62"/>
                    </a:lnTo>
                    <a:lnTo>
                      <a:pt x="144" y="64"/>
                    </a:lnTo>
                    <a:close/>
                    <a:moveTo>
                      <a:pt x="144" y="60"/>
                    </a:moveTo>
                    <a:lnTo>
                      <a:pt x="146" y="64"/>
                    </a:lnTo>
                    <a:lnTo>
                      <a:pt x="144" y="64"/>
                    </a:lnTo>
                    <a:lnTo>
                      <a:pt x="142" y="62"/>
                    </a:lnTo>
                    <a:lnTo>
                      <a:pt x="142" y="60"/>
                    </a:lnTo>
                    <a:lnTo>
                      <a:pt x="144" y="60"/>
                    </a:lnTo>
                    <a:lnTo>
                      <a:pt x="144" y="60"/>
                    </a:lnTo>
                    <a:lnTo>
                      <a:pt x="144" y="60"/>
                    </a:lnTo>
                    <a:close/>
                    <a:moveTo>
                      <a:pt x="0" y="12"/>
                    </a:moveTo>
                    <a:lnTo>
                      <a:pt x="0" y="10"/>
                    </a:lnTo>
                    <a:lnTo>
                      <a:pt x="2" y="8"/>
                    </a:lnTo>
                    <a:lnTo>
                      <a:pt x="4" y="10"/>
                    </a:lnTo>
                    <a:lnTo>
                      <a:pt x="8" y="10"/>
                    </a:lnTo>
                    <a:lnTo>
                      <a:pt x="8" y="12"/>
                    </a:lnTo>
                    <a:lnTo>
                      <a:pt x="10" y="12"/>
                    </a:lnTo>
                    <a:lnTo>
                      <a:pt x="12" y="14"/>
                    </a:lnTo>
                    <a:lnTo>
                      <a:pt x="12" y="16"/>
                    </a:lnTo>
                    <a:lnTo>
                      <a:pt x="10" y="18"/>
                    </a:lnTo>
                    <a:lnTo>
                      <a:pt x="10" y="20"/>
                    </a:lnTo>
                    <a:lnTo>
                      <a:pt x="14" y="22"/>
                    </a:lnTo>
                    <a:lnTo>
                      <a:pt x="18" y="18"/>
                    </a:lnTo>
                    <a:lnTo>
                      <a:pt x="18" y="18"/>
                    </a:lnTo>
                    <a:lnTo>
                      <a:pt x="20" y="20"/>
                    </a:lnTo>
                    <a:lnTo>
                      <a:pt x="22" y="18"/>
                    </a:lnTo>
                    <a:lnTo>
                      <a:pt x="22" y="16"/>
                    </a:lnTo>
                    <a:lnTo>
                      <a:pt x="24" y="16"/>
                    </a:lnTo>
                    <a:lnTo>
                      <a:pt x="24" y="16"/>
                    </a:lnTo>
                    <a:lnTo>
                      <a:pt x="24" y="16"/>
                    </a:lnTo>
                    <a:lnTo>
                      <a:pt x="26" y="14"/>
                    </a:lnTo>
                    <a:lnTo>
                      <a:pt x="26" y="14"/>
                    </a:lnTo>
                    <a:lnTo>
                      <a:pt x="28" y="18"/>
                    </a:lnTo>
                    <a:lnTo>
                      <a:pt x="38" y="26"/>
                    </a:lnTo>
                    <a:lnTo>
                      <a:pt x="40" y="30"/>
                    </a:lnTo>
                    <a:lnTo>
                      <a:pt x="42" y="36"/>
                    </a:lnTo>
                    <a:lnTo>
                      <a:pt x="40" y="38"/>
                    </a:lnTo>
                    <a:lnTo>
                      <a:pt x="40" y="44"/>
                    </a:lnTo>
                    <a:lnTo>
                      <a:pt x="40" y="44"/>
                    </a:lnTo>
                    <a:lnTo>
                      <a:pt x="40" y="46"/>
                    </a:lnTo>
                    <a:lnTo>
                      <a:pt x="42" y="48"/>
                    </a:lnTo>
                    <a:lnTo>
                      <a:pt x="42" y="54"/>
                    </a:lnTo>
                    <a:lnTo>
                      <a:pt x="42" y="58"/>
                    </a:lnTo>
                    <a:lnTo>
                      <a:pt x="46" y="60"/>
                    </a:lnTo>
                    <a:lnTo>
                      <a:pt x="48" y="60"/>
                    </a:lnTo>
                    <a:lnTo>
                      <a:pt x="48" y="62"/>
                    </a:lnTo>
                    <a:lnTo>
                      <a:pt x="48" y="62"/>
                    </a:lnTo>
                    <a:lnTo>
                      <a:pt x="48" y="66"/>
                    </a:lnTo>
                    <a:lnTo>
                      <a:pt x="50" y="66"/>
                    </a:lnTo>
                    <a:lnTo>
                      <a:pt x="50" y="68"/>
                    </a:lnTo>
                    <a:lnTo>
                      <a:pt x="50" y="68"/>
                    </a:lnTo>
                    <a:lnTo>
                      <a:pt x="50" y="68"/>
                    </a:lnTo>
                    <a:lnTo>
                      <a:pt x="52" y="74"/>
                    </a:lnTo>
                    <a:lnTo>
                      <a:pt x="52" y="76"/>
                    </a:lnTo>
                    <a:lnTo>
                      <a:pt x="52" y="76"/>
                    </a:lnTo>
                    <a:lnTo>
                      <a:pt x="50" y="76"/>
                    </a:lnTo>
                    <a:lnTo>
                      <a:pt x="52" y="74"/>
                    </a:lnTo>
                    <a:lnTo>
                      <a:pt x="50" y="72"/>
                    </a:lnTo>
                    <a:lnTo>
                      <a:pt x="50" y="74"/>
                    </a:lnTo>
                    <a:lnTo>
                      <a:pt x="50" y="76"/>
                    </a:lnTo>
                    <a:lnTo>
                      <a:pt x="50" y="76"/>
                    </a:lnTo>
                    <a:lnTo>
                      <a:pt x="50" y="76"/>
                    </a:lnTo>
                    <a:lnTo>
                      <a:pt x="50" y="76"/>
                    </a:lnTo>
                    <a:lnTo>
                      <a:pt x="48" y="78"/>
                    </a:lnTo>
                    <a:lnTo>
                      <a:pt x="46" y="76"/>
                    </a:lnTo>
                    <a:lnTo>
                      <a:pt x="46" y="78"/>
                    </a:lnTo>
                    <a:lnTo>
                      <a:pt x="44" y="76"/>
                    </a:lnTo>
                    <a:lnTo>
                      <a:pt x="42" y="74"/>
                    </a:lnTo>
                    <a:lnTo>
                      <a:pt x="38" y="74"/>
                    </a:lnTo>
                    <a:lnTo>
                      <a:pt x="34" y="72"/>
                    </a:lnTo>
                    <a:lnTo>
                      <a:pt x="32" y="70"/>
                    </a:lnTo>
                    <a:lnTo>
                      <a:pt x="32" y="68"/>
                    </a:lnTo>
                    <a:lnTo>
                      <a:pt x="30" y="68"/>
                    </a:lnTo>
                    <a:lnTo>
                      <a:pt x="28" y="68"/>
                    </a:lnTo>
                    <a:lnTo>
                      <a:pt x="24" y="66"/>
                    </a:lnTo>
                    <a:lnTo>
                      <a:pt x="24" y="64"/>
                    </a:lnTo>
                    <a:lnTo>
                      <a:pt x="22" y="60"/>
                    </a:lnTo>
                    <a:lnTo>
                      <a:pt x="18" y="58"/>
                    </a:lnTo>
                    <a:lnTo>
                      <a:pt x="16" y="58"/>
                    </a:lnTo>
                    <a:lnTo>
                      <a:pt x="16" y="56"/>
                    </a:lnTo>
                    <a:lnTo>
                      <a:pt x="18" y="54"/>
                    </a:lnTo>
                    <a:lnTo>
                      <a:pt x="16" y="52"/>
                    </a:lnTo>
                    <a:lnTo>
                      <a:pt x="14" y="50"/>
                    </a:lnTo>
                    <a:lnTo>
                      <a:pt x="12" y="46"/>
                    </a:lnTo>
                    <a:lnTo>
                      <a:pt x="8" y="44"/>
                    </a:lnTo>
                    <a:lnTo>
                      <a:pt x="6" y="44"/>
                    </a:lnTo>
                    <a:lnTo>
                      <a:pt x="8" y="42"/>
                    </a:lnTo>
                    <a:lnTo>
                      <a:pt x="6" y="40"/>
                    </a:lnTo>
                    <a:lnTo>
                      <a:pt x="6" y="38"/>
                    </a:lnTo>
                    <a:lnTo>
                      <a:pt x="6" y="36"/>
                    </a:lnTo>
                    <a:lnTo>
                      <a:pt x="6" y="32"/>
                    </a:lnTo>
                    <a:lnTo>
                      <a:pt x="4" y="30"/>
                    </a:lnTo>
                    <a:lnTo>
                      <a:pt x="4" y="26"/>
                    </a:lnTo>
                    <a:lnTo>
                      <a:pt x="2" y="16"/>
                    </a:lnTo>
                    <a:lnTo>
                      <a:pt x="0" y="12"/>
                    </a:lnTo>
                    <a:close/>
                  </a:path>
                </a:pathLst>
              </a:custGeom>
              <a:grpFill/>
              <a:ln w="6350">
                <a:solidFill>
                  <a:srgbClr val="0283AD"/>
                </a:solidFill>
                <a:round/>
                <a:headEnd/>
                <a:tailEnd/>
              </a:ln>
            </p:spPr>
            <p:txBody>
              <a:bodyPr vert="horz" wrap="square" lIns="14645" tIns="7323" rIns="14645" bIns="7323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00095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00190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00285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00381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0476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600571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700666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800761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561710"/>
                <a:endParaRPr lang="en-US" sz="1106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10" name="Laos">
                <a:extLst>
                  <a:ext uri="{FF2B5EF4-FFF2-40B4-BE49-F238E27FC236}">
                    <a16:creationId xmlns:a16="http://schemas.microsoft.com/office/drawing/2014/main" id="{9F799BE4-301F-4FB9-BCD5-4567DCF13A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58663" y="3866445"/>
                <a:ext cx="191386" cy="222008"/>
              </a:xfrm>
              <a:custGeom>
                <a:avLst/>
                <a:gdLst>
                  <a:gd name="T0" fmla="*/ 14 w 100"/>
                  <a:gd name="T1" fmla="*/ 16 h 116"/>
                  <a:gd name="T2" fmla="*/ 18 w 100"/>
                  <a:gd name="T3" fmla="*/ 14 h 116"/>
                  <a:gd name="T4" fmla="*/ 18 w 100"/>
                  <a:gd name="T5" fmla="*/ 4 h 116"/>
                  <a:gd name="T6" fmla="*/ 24 w 100"/>
                  <a:gd name="T7" fmla="*/ 0 h 116"/>
                  <a:gd name="T8" fmla="*/ 32 w 100"/>
                  <a:gd name="T9" fmla="*/ 6 h 116"/>
                  <a:gd name="T10" fmla="*/ 32 w 100"/>
                  <a:gd name="T11" fmla="*/ 14 h 116"/>
                  <a:gd name="T12" fmla="*/ 44 w 100"/>
                  <a:gd name="T13" fmla="*/ 22 h 116"/>
                  <a:gd name="T14" fmla="*/ 54 w 100"/>
                  <a:gd name="T15" fmla="*/ 20 h 116"/>
                  <a:gd name="T16" fmla="*/ 60 w 100"/>
                  <a:gd name="T17" fmla="*/ 26 h 116"/>
                  <a:gd name="T18" fmla="*/ 62 w 100"/>
                  <a:gd name="T19" fmla="*/ 30 h 116"/>
                  <a:gd name="T20" fmla="*/ 58 w 100"/>
                  <a:gd name="T21" fmla="*/ 38 h 116"/>
                  <a:gd name="T22" fmla="*/ 50 w 100"/>
                  <a:gd name="T23" fmla="*/ 40 h 116"/>
                  <a:gd name="T24" fmla="*/ 52 w 100"/>
                  <a:gd name="T25" fmla="*/ 46 h 116"/>
                  <a:gd name="T26" fmla="*/ 56 w 100"/>
                  <a:gd name="T27" fmla="*/ 50 h 116"/>
                  <a:gd name="T28" fmla="*/ 66 w 100"/>
                  <a:gd name="T29" fmla="*/ 54 h 116"/>
                  <a:gd name="T30" fmla="*/ 74 w 100"/>
                  <a:gd name="T31" fmla="*/ 64 h 116"/>
                  <a:gd name="T32" fmla="*/ 80 w 100"/>
                  <a:gd name="T33" fmla="*/ 72 h 116"/>
                  <a:gd name="T34" fmla="*/ 86 w 100"/>
                  <a:gd name="T35" fmla="*/ 74 h 116"/>
                  <a:gd name="T36" fmla="*/ 88 w 100"/>
                  <a:gd name="T37" fmla="*/ 78 h 116"/>
                  <a:gd name="T38" fmla="*/ 90 w 100"/>
                  <a:gd name="T39" fmla="*/ 82 h 116"/>
                  <a:gd name="T40" fmla="*/ 96 w 100"/>
                  <a:gd name="T41" fmla="*/ 84 h 116"/>
                  <a:gd name="T42" fmla="*/ 98 w 100"/>
                  <a:gd name="T43" fmla="*/ 88 h 116"/>
                  <a:gd name="T44" fmla="*/ 100 w 100"/>
                  <a:gd name="T45" fmla="*/ 92 h 116"/>
                  <a:gd name="T46" fmla="*/ 98 w 100"/>
                  <a:gd name="T47" fmla="*/ 102 h 116"/>
                  <a:gd name="T48" fmla="*/ 96 w 100"/>
                  <a:gd name="T49" fmla="*/ 108 h 116"/>
                  <a:gd name="T50" fmla="*/ 90 w 100"/>
                  <a:gd name="T51" fmla="*/ 106 h 116"/>
                  <a:gd name="T52" fmla="*/ 82 w 100"/>
                  <a:gd name="T53" fmla="*/ 108 h 116"/>
                  <a:gd name="T54" fmla="*/ 86 w 100"/>
                  <a:gd name="T55" fmla="*/ 114 h 116"/>
                  <a:gd name="T56" fmla="*/ 80 w 100"/>
                  <a:gd name="T57" fmla="*/ 112 h 116"/>
                  <a:gd name="T58" fmla="*/ 72 w 100"/>
                  <a:gd name="T59" fmla="*/ 108 h 116"/>
                  <a:gd name="T60" fmla="*/ 74 w 100"/>
                  <a:gd name="T61" fmla="*/ 100 h 116"/>
                  <a:gd name="T62" fmla="*/ 74 w 100"/>
                  <a:gd name="T63" fmla="*/ 94 h 116"/>
                  <a:gd name="T64" fmla="*/ 72 w 100"/>
                  <a:gd name="T65" fmla="*/ 88 h 116"/>
                  <a:gd name="T66" fmla="*/ 68 w 100"/>
                  <a:gd name="T67" fmla="*/ 86 h 116"/>
                  <a:gd name="T68" fmla="*/ 64 w 100"/>
                  <a:gd name="T69" fmla="*/ 80 h 116"/>
                  <a:gd name="T70" fmla="*/ 64 w 100"/>
                  <a:gd name="T71" fmla="*/ 72 h 116"/>
                  <a:gd name="T72" fmla="*/ 60 w 100"/>
                  <a:gd name="T73" fmla="*/ 64 h 116"/>
                  <a:gd name="T74" fmla="*/ 48 w 100"/>
                  <a:gd name="T75" fmla="*/ 56 h 116"/>
                  <a:gd name="T76" fmla="*/ 36 w 100"/>
                  <a:gd name="T77" fmla="*/ 62 h 116"/>
                  <a:gd name="T78" fmla="*/ 26 w 100"/>
                  <a:gd name="T79" fmla="*/ 58 h 116"/>
                  <a:gd name="T80" fmla="*/ 20 w 100"/>
                  <a:gd name="T81" fmla="*/ 64 h 116"/>
                  <a:gd name="T82" fmla="*/ 16 w 100"/>
                  <a:gd name="T83" fmla="*/ 54 h 116"/>
                  <a:gd name="T84" fmla="*/ 16 w 100"/>
                  <a:gd name="T85" fmla="*/ 48 h 116"/>
                  <a:gd name="T86" fmla="*/ 16 w 100"/>
                  <a:gd name="T87" fmla="*/ 40 h 116"/>
                  <a:gd name="T88" fmla="*/ 8 w 100"/>
                  <a:gd name="T89" fmla="*/ 40 h 116"/>
                  <a:gd name="T90" fmla="*/ 8 w 100"/>
                  <a:gd name="T91" fmla="*/ 32 h 116"/>
                  <a:gd name="T92" fmla="*/ 0 w 100"/>
                  <a:gd name="T93" fmla="*/ 28 h 116"/>
                  <a:gd name="T94" fmla="*/ 6 w 100"/>
                  <a:gd name="T95" fmla="*/ 22 h 116"/>
                  <a:gd name="T96" fmla="*/ 6 w 100"/>
                  <a:gd name="T97" fmla="*/ 16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00" h="116">
                    <a:moveTo>
                      <a:pt x="12" y="14"/>
                    </a:moveTo>
                    <a:lnTo>
                      <a:pt x="12" y="14"/>
                    </a:lnTo>
                    <a:lnTo>
                      <a:pt x="14" y="16"/>
                    </a:lnTo>
                    <a:lnTo>
                      <a:pt x="18" y="16"/>
                    </a:lnTo>
                    <a:lnTo>
                      <a:pt x="20" y="16"/>
                    </a:lnTo>
                    <a:lnTo>
                      <a:pt x="18" y="14"/>
                    </a:lnTo>
                    <a:lnTo>
                      <a:pt x="18" y="10"/>
                    </a:lnTo>
                    <a:lnTo>
                      <a:pt x="18" y="8"/>
                    </a:lnTo>
                    <a:lnTo>
                      <a:pt x="18" y="4"/>
                    </a:lnTo>
                    <a:lnTo>
                      <a:pt x="18" y="2"/>
                    </a:lnTo>
                    <a:lnTo>
                      <a:pt x="18" y="0"/>
                    </a:lnTo>
                    <a:lnTo>
                      <a:pt x="24" y="0"/>
                    </a:lnTo>
                    <a:lnTo>
                      <a:pt x="24" y="2"/>
                    </a:lnTo>
                    <a:lnTo>
                      <a:pt x="28" y="4"/>
                    </a:lnTo>
                    <a:lnTo>
                      <a:pt x="32" y="6"/>
                    </a:lnTo>
                    <a:lnTo>
                      <a:pt x="32" y="8"/>
                    </a:lnTo>
                    <a:lnTo>
                      <a:pt x="34" y="12"/>
                    </a:lnTo>
                    <a:lnTo>
                      <a:pt x="32" y="14"/>
                    </a:lnTo>
                    <a:lnTo>
                      <a:pt x="38" y="18"/>
                    </a:lnTo>
                    <a:lnTo>
                      <a:pt x="40" y="22"/>
                    </a:lnTo>
                    <a:lnTo>
                      <a:pt x="44" y="22"/>
                    </a:lnTo>
                    <a:lnTo>
                      <a:pt x="48" y="22"/>
                    </a:lnTo>
                    <a:lnTo>
                      <a:pt x="50" y="20"/>
                    </a:lnTo>
                    <a:lnTo>
                      <a:pt x="54" y="20"/>
                    </a:lnTo>
                    <a:lnTo>
                      <a:pt x="56" y="22"/>
                    </a:lnTo>
                    <a:lnTo>
                      <a:pt x="60" y="24"/>
                    </a:lnTo>
                    <a:lnTo>
                      <a:pt x="60" y="26"/>
                    </a:lnTo>
                    <a:lnTo>
                      <a:pt x="60" y="28"/>
                    </a:lnTo>
                    <a:lnTo>
                      <a:pt x="62" y="28"/>
                    </a:lnTo>
                    <a:lnTo>
                      <a:pt x="62" y="30"/>
                    </a:lnTo>
                    <a:lnTo>
                      <a:pt x="60" y="32"/>
                    </a:lnTo>
                    <a:lnTo>
                      <a:pt x="60" y="36"/>
                    </a:lnTo>
                    <a:lnTo>
                      <a:pt x="58" y="38"/>
                    </a:lnTo>
                    <a:lnTo>
                      <a:pt x="56" y="38"/>
                    </a:lnTo>
                    <a:lnTo>
                      <a:pt x="52" y="40"/>
                    </a:lnTo>
                    <a:lnTo>
                      <a:pt x="50" y="40"/>
                    </a:lnTo>
                    <a:lnTo>
                      <a:pt x="50" y="42"/>
                    </a:lnTo>
                    <a:lnTo>
                      <a:pt x="54" y="44"/>
                    </a:lnTo>
                    <a:lnTo>
                      <a:pt x="52" y="46"/>
                    </a:lnTo>
                    <a:lnTo>
                      <a:pt x="52" y="48"/>
                    </a:lnTo>
                    <a:lnTo>
                      <a:pt x="54" y="48"/>
                    </a:lnTo>
                    <a:lnTo>
                      <a:pt x="56" y="50"/>
                    </a:lnTo>
                    <a:lnTo>
                      <a:pt x="60" y="52"/>
                    </a:lnTo>
                    <a:lnTo>
                      <a:pt x="64" y="54"/>
                    </a:lnTo>
                    <a:lnTo>
                      <a:pt x="66" y="54"/>
                    </a:lnTo>
                    <a:lnTo>
                      <a:pt x="68" y="58"/>
                    </a:lnTo>
                    <a:lnTo>
                      <a:pt x="72" y="60"/>
                    </a:lnTo>
                    <a:lnTo>
                      <a:pt x="74" y="64"/>
                    </a:lnTo>
                    <a:lnTo>
                      <a:pt x="74" y="64"/>
                    </a:lnTo>
                    <a:lnTo>
                      <a:pt x="78" y="70"/>
                    </a:lnTo>
                    <a:lnTo>
                      <a:pt x="80" y="72"/>
                    </a:lnTo>
                    <a:lnTo>
                      <a:pt x="80" y="72"/>
                    </a:lnTo>
                    <a:lnTo>
                      <a:pt x="84" y="72"/>
                    </a:lnTo>
                    <a:lnTo>
                      <a:pt x="86" y="74"/>
                    </a:lnTo>
                    <a:lnTo>
                      <a:pt x="86" y="76"/>
                    </a:lnTo>
                    <a:lnTo>
                      <a:pt x="88" y="78"/>
                    </a:lnTo>
                    <a:lnTo>
                      <a:pt x="88" y="78"/>
                    </a:lnTo>
                    <a:lnTo>
                      <a:pt x="90" y="78"/>
                    </a:lnTo>
                    <a:lnTo>
                      <a:pt x="90" y="82"/>
                    </a:lnTo>
                    <a:lnTo>
                      <a:pt x="90" y="82"/>
                    </a:lnTo>
                    <a:lnTo>
                      <a:pt x="94" y="82"/>
                    </a:lnTo>
                    <a:lnTo>
                      <a:pt x="94" y="84"/>
                    </a:lnTo>
                    <a:lnTo>
                      <a:pt x="96" y="84"/>
                    </a:lnTo>
                    <a:lnTo>
                      <a:pt x="98" y="84"/>
                    </a:lnTo>
                    <a:lnTo>
                      <a:pt x="100" y="86"/>
                    </a:lnTo>
                    <a:lnTo>
                      <a:pt x="98" y="88"/>
                    </a:lnTo>
                    <a:lnTo>
                      <a:pt x="98" y="90"/>
                    </a:lnTo>
                    <a:lnTo>
                      <a:pt x="98" y="92"/>
                    </a:lnTo>
                    <a:lnTo>
                      <a:pt x="100" y="92"/>
                    </a:lnTo>
                    <a:lnTo>
                      <a:pt x="100" y="96"/>
                    </a:lnTo>
                    <a:lnTo>
                      <a:pt x="96" y="98"/>
                    </a:lnTo>
                    <a:lnTo>
                      <a:pt x="98" y="102"/>
                    </a:lnTo>
                    <a:lnTo>
                      <a:pt x="98" y="104"/>
                    </a:lnTo>
                    <a:lnTo>
                      <a:pt x="98" y="106"/>
                    </a:lnTo>
                    <a:lnTo>
                      <a:pt x="96" y="108"/>
                    </a:lnTo>
                    <a:lnTo>
                      <a:pt x="94" y="108"/>
                    </a:lnTo>
                    <a:lnTo>
                      <a:pt x="92" y="106"/>
                    </a:lnTo>
                    <a:lnTo>
                      <a:pt x="90" y="106"/>
                    </a:lnTo>
                    <a:lnTo>
                      <a:pt x="88" y="104"/>
                    </a:lnTo>
                    <a:lnTo>
                      <a:pt x="84" y="104"/>
                    </a:lnTo>
                    <a:lnTo>
                      <a:pt x="82" y="108"/>
                    </a:lnTo>
                    <a:lnTo>
                      <a:pt x="86" y="110"/>
                    </a:lnTo>
                    <a:lnTo>
                      <a:pt x="84" y="112"/>
                    </a:lnTo>
                    <a:lnTo>
                      <a:pt x="86" y="114"/>
                    </a:lnTo>
                    <a:lnTo>
                      <a:pt x="86" y="116"/>
                    </a:lnTo>
                    <a:lnTo>
                      <a:pt x="82" y="114"/>
                    </a:lnTo>
                    <a:lnTo>
                      <a:pt x="80" y="112"/>
                    </a:lnTo>
                    <a:lnTo>
                      <a:pt x="76" y="112"/>
                    </a:lnTo>
                    <a:lnTo>
                      <a:pt x="74" y="110"/>
                    </a:lnTo>
                    <a:lnTo>
                      <a:pt x="72" y="108"/>
                    </a:lnTo>
                    <a:lnTo>
                      <a:pt x="72" y="106"/>
                    </a:lnTo>
                    <a:lnTo>
                      <a:pt x="74" y="104"/>
                    </a:lnTo>
                    <a:lnTo>
                      <a:pt x="74" y="100"/>
                    </a:lnTo>
                    <a:lnTo>
                      <a:pt x="74" y="98"/>
                    </a:lnTo>
                    <a:lnTo>
                      <a:pt x="74" y="96"/>
                    </a:lnTo>
                    <a:lnTo>
                      <a:pt x="74" y="94"/>
                    </a:lnTo>
                    <a:lnTo>
                      <a:pt x="76" y="92"/>
                    </a:lnTo>
                    <a:lnTo>
                      <a:pt x="74" y="90"/>
                    </a:lnTo>
                    <a:lnTo>
                      <a:pt x="72" y="88"/>
                    </a:lnTo>
                    <a:lnTo>
                      <a:pt x="72" y="86"/>
                    </a:lnTo>
                    <a:lnTo>
                      <a:pt x="70" y="86"/>
                    </a:lnTo>
                    <a:lnTo>
                      <a:pt x="68" y="86"/>
                    </a:lnTo>
                    <a:lnTo>
                      <a:pt x="66" y="82"/>
                    </a:lnTo>
                    <a:lnTo>
                      <a:pt x="64" y="82"/>
                    </a:lnTo>
                    <a:lnTo>
                      <a:pt x="64" y="80"/>
                    </a:lnTo>
                    <a:lnTo>
                      <a:pt x="64" y="76"/>
                    </a:lnTo>
                    <a:lnTo>
                      <a:pt x="62" y="72"/>
                    </a:lnTo>
                    <a:lnTo>
                      <a:pt x="64" y="72"/>
                    </a:lnTo>
                    <a:lnTo>
                      <a:pt x="64" y="70"/>
                    </a:lnTo>
                    <a:lnTo>
                      <a:pt x="62" y="66"/>
                    </a:lnTo>
                    <a:lnTo>
                      <a:pt x="60" y="64"/>
                    </a:lnTo>
                    <a:lnTo>
                      <a:pt x="54" y="60"/>
                    </a:lnTo>
                    <a:lnTo>
                      <a:pt x="52" y="56"/>
                    </a:lnTo>
                    <a:lnTo>
                      <a:pt x="48" y="56"/>
                    </a:lnTo>
                    <a:lnTo>
                      <a:pt x="44" y="56"/>
                    </a:lnTo>
                    <a:lnTo>
                      <a:pt x="40" y="62"/>
                    </a:lnTo>
                    <a:lnTo>
                      <a:pt x="36" y="62"/>
                    </a:lnTo>
                    <a:lnTo>
                      <a:pt x="34" y="60"/>
                    </a:lnTo>
                    <a:lnTo>
                      <a:pt x="30" y="60"/>
                    </a:lnTo>
                    <a:lnTo>
                      <a:pt x="26" y="58"/>
                    </a:lnTo>
                    <a:lnTo>
                      <a:pt x="22" y="60"/>
                    </a:lnTo>
                    <a:lnTo>
                      <a:pt x="22" y="62"/>
                    </a:lnTo>
                    <a:lnTo>
                      <a:pt x="20" y="64"/>
                    </a:lnTo>
                    <a:lnTo>
                      <a:pt x="16" y="64"/>
                    </a:lnTo>
                    <a:lnTo>
                      <a:pt x="16" y="58"/>
                    </a:lnTo>
                    <a:lnTo>
                      <a:pt x="16" y="54"/>
                    </a:lnTo>
                    <a:lnTo>
                      <a:pt x="14" y="50"/>
                    </a:lnTo>
                    <a:lnTo>
                      <a:pt x="16" y="50"/>
                    </a:lnTo>
                    <a:lnTo>
                      <a:pt x="16" y="48"/>
                    </a:lnTo>
                    <a:lnTo>
                      <a:pt x="14" y="44"/>
                    </a:lnTo>
                    <a:lnTo>
                      <a:pt x="16" y="42"/>
                    </a:lnTo>
                    <a:lnTo>
                      <a:pt x="16" y="40"/>
                    </a:lnTo>
                    <a:lnTo>
                      <a:pt x="12" y="40"/>
                    </a:lnTo>
                    <a:lnTo>
                      <a:pt x="10" y="42"/>
                    </a:lnTo>
                    <a:lnTo>
                      <a:pt x="8" y="40"/>
                    </a:lnTo>
                    <a:lnTo>
                      <a:pt x="6" y="38"/>
                    </a:lnTo>
                    <a:lnTo>
                      <a:pt x="8" y="36"/>
                    </a:lnTo>
                    <a:lnTo>
                      <a:pt x="8" y="32"/>
                    </a:lnTo>
                    <a:lnTo>
                      <a:pt x="4" y="28"/>
                    </a:lnTo>
                    <a:lnTo>
                      <a:pt x="2" y="30"/>
                    </a:lnTo>
                    <a:lnTo>
                      <a:pt x="0" y="28"/>
                    </a:lnTo>
                    <a:lnTo>
                      <a:pt x="2" y="24"/>
                    </a:lnTo>
                    <a:lnTo>
                      <a:pt x="2" y="24"/>
                    </a:lnTo>
                    <a:lnTo>
                      <a:pt x="6" y="22"/>
                    </a:lnTo>
                    <a:lnTo>
                      <a:pt x="4" y="20"/>
                    </a:lnTo>
                    <a:lnTo>
                      <a:pt x="6" y="18"/>
                    </a:lnTo>
                    <a:lnTo>
                      <a:pt x="6" y="16"/>
                    </a:lnTo>
                    <a:lnTo>
                      <a:pt x="10" y="16"/>
                    </a:lnTo>
                    <a:lnTo>
                      <a:pt x="12" y="14"/>
                    </a:lnTo>
                    <a:close/>
                  </a:path>
                </a:pathLst>
              </a:custGeom>
              <a:grpFill/>
              <a:ln w="6350">
                <a:solidFill>
                  <a:srgbClr val="0283AD"/>
                </a:solidFill>
                <a:round/>
                <a:headEnd/>
                <a:tailEnd/>
              </a:ln>
            </p:spPr>
            <p:txBody>
              <a:bodyPr vert="horz" wrap="square" lIns="14645" tIns="7323" rIns="14645" bIns="7323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00095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00190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00285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00381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0476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600571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700666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800761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561710"/>
                <a:endParaRPr lang="en-US" sz="1106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11" name="Japan">
                <a:extLst>
                  <a:ext uri="{FF2B5EF4-FFF2-40B4-BE49-F238E27FC236}">
                    <a16:creationId xmlns:a16="http://schemas.microsoft.com/office/drawing/2014/main" id="{D92117A5-BA77-48A8-9BB3-9B84CFDB25C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06027" y="3097074"/>
                <a:ext cx="371289" cy="715784"/>
              </a:xfrm>
              <a:custGeom>
                <a:avLst/>
                <a:gdLst>
                  <a:gd name="T0" fmla="*/ 80 w 194"/>
                  <a:gd name="T1" fmla="*/ 180 h 374"/>
                  <a:gd name="T2" fmla="*/ 6 w 194"/>
                  <a:gd name="T3" fmla="*/ 372 h 374"/>
                  <a:gd name="T4" fmla="*/ 44 w 194"/>
                  <a:gd name="T5" fmla="*/ 336 h 374"/>
                  <a:gd name="T6" fmla="*/ 52 w 194"/>
                  <a:gd name="T7" fmla="*/ 316 h 374"/>
                  <a:gd name="T8" fmla="*/ 56 w 194"/>
                  <a:gd name="T9" fmla="*/ 308 h 374"/>
                  <a:gd name="T10" fmla="*/ 122 w 194"/>
                  <a:gd name="T11" fmla="*/ 66 h 374"/>
                  <a:gd name="T12" fmla="*/ 134 w 194"/>
                  <a:gd name="T13" fmla="*/ 76 h 374"/>
                  <a:gd name="T14" fmla="*/ 128 w 194"/>
                  <a:gd name="T15" fmla="*/ 52 h 374"/>
                  <a:gd name="T16" fmla="*/ 138 w 194"/>
                  <a:gd name="T17" fmla="*/ 44 h 374"/>
                  <a:gd name="T18" fmla="*/ 140 w 194"/>
                  <a:gd name="T19" fmla="*/ 30 h 374"/>
                  <a:gd name="T20" fmla="*/ 134 w 194"/>
                  <a:gd name="T21" fmla="*/ 0 h 374"/>
                  <a:gd name="T22" fmla="*/ 160 w 194"/>
                  <a:gd name="T23" fmla="*/ 20 h 374"/>
                  <a:gd name="T24" fmla="*/ 184 w 194"/>
                  <a:gd name="T25" fmla="*/ 18 h 374"/>
                  <a:gd name="T26" fmla="*/ 192 w 194"/>
                  <a:gd name="T27" fmla="*/ 32 h 374"/>
                  <a:gd name="T28" fmla="*/ 182 w 194"/>
                  <a:gd name="T29" fmla="*/ 42 h 374"/>
                  <a:gd name="T30" fmla="*/ 168 w 194"/>
                  <a:gd name="T31" fmla="*/ 64 h 374"/>
                  <a:gd name="T32" fmla="*/ 142 w 194"/>
                  <a:gd name="T33" fmla="*/ 58 h 374"/>
                  <a:gd name="T34" fmla="*/ 148 w 194"/>
                  <a:gd name="T35" fmla="*/ 66 h 374"/>
                  <a:gd name="T36" fmla="*/ 132 w 194"/>
                  <a:gd name="T37" fmla="*/ 144 h 374"/>
                  <a:gd name="T38" fmla="*/ 134 w 194"/>
                  <a:gd name="T39" fmla="*/ 146 h 374"/>
                  <a:gd name="T40" fmla="*/ 42 w 194"/>
                  <a:gd name="T41" fmla="*/ 232 h 374"/>
                  <a:gd name="T42" fmla="*/ 36 w 194"/>
                  <a:gd name="T43" fmla="*/ 238 h 374"/>
                  <a:gd name="T44" fmla="*/ 58 w 194"/>
                  <a:gd name="T45" fmla="*/ 240 h 374"/>
                  <a:gd name="T46" fmla="*/ 52 w 194"/>
                  <a:gd name="T47" fmla="*/ 244 h 374"/>
                  <a:gd name="T48" fmla="*/ 106 w 194"/>
                  <a:gd name="T49" fmla="*/ 206 h 374"/>
                  <a:gd name="T50" fmla="*/ 86 w 194"/>
                  <a:gd name="T51" fmla="*/ 234 h 374"/>
                  <a:gd name="T52" fmla="*/ 96 w 194"/>
                  <a:gd name="T53" fmla="*/ 222 h 374"/>
                  <a:gd name="T54" fmla="*/ 98 w 194"/>
                  <a:gd name="T55" fmla="*/ 210 h 374"/>
                  <a:gd name="T56" fmla="*/ 80 w 194"/>
                  <a:gd name="T57" fmla="*/ 220 h 374"/>
                  <a:gd name="T58" fmla="*/ 68 w 194"/>
                  <a:gd name="T59" fmla="*/ 274 h 374"/>
                  <a:gd name="T60" fmla="*/ 72 w 194"/>
                  <a:gd name="T61" fmla="*/ 270 h 374"/>
                  <a:gd name="T62" fmla="*/ 74 w 194"/>
                  <a:gd name="T63" fmla="*/ 256 h 374"/>
                  <a:gd name="T64" fmla="*/ 74 w 194"/>
                  <a:gd name="T65" fmla="*/ 228 h 374"/>
                  <a:gd name="T66" fmla="*/ 62 w 194"/>
                  <a:gd name="T67" fmla="*/ 220 h 374"/>
                  <a:gd name="T68" fmla="*/ 78 w 194"/>
                  <a:gd name="T69" fmla="*/ 208 h 374"/>
                  <a:gd name="T70" fmla="*/ 98 w 194"/>
                  <a:gd name="T71" fmla="*/ 204 h 374"/>
                  <a:gd name="T72" fmla="*/ 110 w 194"/>
                  <a:gd name="T73" fmla="*/ 214 h 374"/>
                  <a:gd name="T74" fmla="*/ 124 w 194"/>
                  <a:gd name="T75" fmla="*/ 210 h 374"/>
                  <a:gd name="T76" fmla="*/ 128 w 194"/>
                  <a:gd name="T77" fmla="*/ 194 h 374"/>
                  <a:gd name="T78" fmla="*/ 132 w 194"/>
                  <a:gd name="T79" fmla="*/ 200 h 374"/>
                  <a:gd name="T80" fmla="*/ 150 w 194"/>
                  <a:gd name="T81" fmla="*/ 192 h 374"/>
                  <a:gd name="T82" fmla="*/ 158 w 194"/>
                  <a:gd name="T83" fmla="*/ 184 h 374"/>
                  <a:gd name="T84" fmla="*/ 168 w 194"/>
                  <a:gd name="T85" fmla="*/ 192 h 374"/>
                  <a:gd name="T86" fmla="*/ 168 w 194"/>
                  <a:gd name="T87" fmla="*/ 154 h 374"/>
                  <a:gd name="T88" fmla="*/ 168 w 194"/>
                  <a:gd name="T89" fmla="*/ 128 h 374"/>
                  <a:gd name="T90" fmla="*/ 168 w 194"/>
                  <a:gd name="T91" fmla="*/ 106 h 374"/>
                  <a:gd name="T92" fmla="*/ 150 w 194"/>
                  <a:gd name="T93" fmla="*/ 78 h 374"/>
                  <a:gd name="T94" fmla="*/ 152 w 194"/>
                  <a:gd name="T95" fmla="*/ 82 h 374"/>
                  <a:gd name="T96" fmla="*/ 142 w 194"/>
                  <a:gd name="T97" fmla="*/ 82 h 374"/>
                  <a:gd name="T98" fmla="*/ 140 w 194"/>
                  <a:gd name="T99" fmla="*/ 104 h 374"/>
                  <a:gd name="T100" fmla="*/ 144 w 194"/>
                  <a:gd name="T101" fmla="*/ 138 h 374"/>
                  <a:gd name="T102" fmla="*/ 120 w 194"/>
                  <a:gd name="T103" fmla="*/ 162 h 374"/>
                  <a:gd name="T104" fmla="*/ 114 w 194"/>
                  <a:gd name="T105" fmla="*/ 158 h 374"/>
                  <a:gd name="T106" fmla="*/ 112 w 194"/>
                  <a:gd name="T107" fmla="*/ 184 h 374"/>
                  <a:gd name="T108" fmla="*/ 102 w 194"/>
                  <a:gd name="T109" fmla="*/ 186 h 374"/>
                  <a:gd name="T110" fmla="*/ 72 w 194"/>
                  <a:gd name="T111" fmla="*/ 196 h 374"/>
                  <a:gd name="T112" fmla="*/ 60 w 194"/>
                  <a:gd name="T113" fmla="*/ 216 h 374"/>
                  <a:gd name="T114" fmla="*/ 48 w 194"/>
                  <a:gd name="T115" fmla="*/ 228 h 374"/>
                  <a:gd name="T116" fmla="*/ 50 w 194"/>
                  <a:gd name="T117" fmla="*/ 238 h 374"/>
                  <a:gd name="T118" fmla="*/ 52 w 194"/>
                  <a:gd name="T119" fmla="*/ 232 h 374"/>
                  <a:gd name="T120" fmla="*/ 58 w 194"/>
                  <a:gd name="T121" fmla="*/ 250 h 374"/>
                  <a:gd name="T122" fmla="*/ 64 w 194"/>
                  <a:gd name="T123" fmla="*/ 254 h 3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94" h="374">
                    <a:moveTo>
                      <a:pt x="78" y="180"/>
                    </a:moveTo>
                    <a:lnTo>
                      <a:pt x="78" y="180"/>
                    </a:lnTo>
                    <a:lnTo>
                      <a:pt x="78" y="180"/>
                    </a:lnTo>
                    <a:lnTo>
                      <a:pt x="76" y="180"/>
                    </a:lnTo>
                    <a:lnTo>
                      <a:pt x="78" y="180"/>
                    </a:lnTo>
                    <a:close/>
                    <a:moveTo>
                      <a:pt x="78" y="180"/>
                    </a:moveTo>
                    <a:lnTo>
                      <a:pt x="78" y="178"/>
                    </a:lnTo>
                    <a:lnTo>
                      <a:pt x="80" y="176"/>
                    </a:lnTo>
                    <a:lnTo>
                      <a:pt x="80" y="176"/>
                    </a:lnTo>
                    <a:lnTo>
                      <a:pt x="82" y="178"/>
                    </a:lnTo>
                    <a:lnTo>
                      <a:pt x="80" y="180"/>
                    </a:lnTo>
                    <a:lnTo>
                      <a:pt x="78" y="180"/>
                    </a:lnTo>
                    <a:close/>
                    <a:moveTo>
                      <a:pt x="2" y="372"/>
                    </a:moveTo>
                    <a:lnTo>
                      <a:pt x="2" y="370"/>
                    </a:lnTo>
                    <a:lnTo>
                      <a:pt x="0" y="370"/>
                    </a:lnTo>
                    <a:lnTo>
                      <a:pt x="0" y="374"/>
                    </a:lnTo>
                    <a:lnTo>
                      <a:pt x="2" y="374"/>
                    </a:lnTo>
                    <a:lnTo>
                      <a:pt x="2" y="372"/>
                    </a:lnTo>
                    <a:close/>
                    <a:moveTo>
                      <a:pt x="4" y="370"/>
                    </a:moveTo>
                    <a:lnTo>
                      <a:pt x="4" y="368"/>
                    </a:lnTo>
                    <a:lnTo>
                      <a:pt x="6" y="370"/>
                    </a:lnTo>
                    <a:lnTo>
                      <a:pt x="6" y="372"/>
                    </a:lnTo>
                    <a:lnTo>
                      <a:pt x="4" y="372"/>
                    </a:lnTo>
                    <a:lnTo>
                      <a:pt x="4" y="370"/>
                    </a:lnTo>
                    <a:close/>
                    <a:moveTo>
                      <a:pt x="16" y="362"/>
                    </a:moveTo>
                    <a:lnTo>
                      <a:pt x="14" y="364"/>
                    </a:lnTo>
                    <a:lnTo>
                      <a:pt x="16" y="366"/>
                    </a:lnTo>
                    <a:lnTo>
                      <a:pt x="18" y="366"/>
                    </a:lnTo>
                    <a:lnTo>
                      <a:pt x="18" y="364"/>
                    </a:lnTo>
                    <a:lnTo>
                      <a:pt x="16" y="362"/>
                    </a:lnTo>
                    <a:close/>
                    <a:moveTo>
                      <a:pt x="42" y="340"/>
                    </a:moveTo>
                    <a:lnTo>
                      <a:pt x="40" y="338"/>
                    </a:lnTo>
                    <a:lnTo>
                      <a:pt x="44" y="336"/>
                    </a:lnTo>
                    <a:lnTo>
                      <a:pt x="44" y="334"/>
                    </a:lnTo>
                    <a:lnTo>
                      <a:pt x="44" y="334"/>
                    </a:lnTo>
                    <a:lnTo>
                      <a:pt x="44" y="332"/>
                    </a:lnTo>
                    <a:lnTo>
                      <a:pt x="46" y="330"/>
                    </a:lnTo>
                    <a:lnTo>
                      <a:pt x="48" y="332"/>
                    </a:lnTo>
                    <a:lnTo>
                      <a:pt x="46" y="334"/>
                    </a:lnTo>
                    <a:lnTo>
                      <a:pt x="46" y="336"/>
                    </a:lnTo>
                    <a:lnTo>
                      <a:pt x="44" y="338"/>
                    </a:lnTo>
                    <a:lnTo>
                      <a:pt x="44" y="340"/>
                    </a:lnTo>
                    <a:lnTo>
                      <a:pt x="42" y="340"/>
                    </a:lnTo>
                    <a:close/>
                    <a:moveTo>
                      <a:pt x="52" y="316"/>
                    </a:moveTo>
                    <a:lnTo>
                      <a:pt x="54" y="316"/>
                    </a:lnTo>
                    <a:lnTo>
                      <a:pt x="56" y="320"/>
                    </a:lnTo>
                    <a:lnTo>
                      <a:pt x="54" y="320"/>
                    </a:lnTo>
                    <a:lnTo>
                      <a:pt x="52" y="318"/>
                    </a:lnTo>
                    <a:lnTo>
                      <a:pt x="52" y="316"/>
                    </a:lnTo>
                    <a:lnTo>
                      <a:pt x="52" y="316"/>
                    </a:lnTo>
                    <a:close/>
                    <a:moveTo>
                      <a:pt x="58" y="312"/>
                    </a:moveTo>
                    <a:lnTo>
                      <a:pt x="58" y="310"/>
                    </a:lnTo>
                    <a:lnTo>
                      <a:pt x="56" y="310"/>
                    </a:lnTo>
                    <a:lnTo>
                      <a:pt x="54" y="310"/>
                    </a:lnTo>
                    <a:lnTo>
                      <a:pt x="56" y="308"/>
                    </a:lnTo>
                    <a:lnTo>
                      <a:pt x="58" y="306"/>
                    </a:lnTo>
                    <a:lnTo>
                      <a:pt x="58" y="306"/>
                    </a:lnTo>
                    <a:lnTo>
                      <a:pt x="58" y="306"/>
                    </a:lnTo>
                    <a:lnTo>
                      <a:pt x="60" y="306"/>
                    </a:lnTo>
                    <a:lnTo>
                      <a:pt x="60" y="306"/>
                    </a:lnTo>
                    <a:lnTo>
                      <a:pt x="62" y="306"/>
                    </a:lnTo>
                    <a:lnTo>
                      <a:pt x="60" y="308"/>
                    </a:lnTo>
                    <a:lnTo>
                      <a:pt x="58" y="308"/>
                    </a:lnTo>
                    <a:lnTo>
                      <a:pt x="58" y="310"/>
                    </a:lnTo>
                    <a:lnTo>
                      <a:pt x="58" y="312"/>
                    </a:lnTo>
                    <a:close/>
                    <a:moveTo>
                      <a:pt x="122" y="66"/>
                    </a:moveTo>
                    <a:lnTo>
                      <a:pt x="120" y="66"/>
                    </a:lnTo>
                    <a:lnTo>
                      <a:pt x="120" y="64"/>
                    </a:lnTo>
                    <a:lnTo>
                      <a:pt x="122" y="62"/>
                    </a:lnTo>
                    <a:lnTo>
                      <a:pt x="124" y="62"/>
                    </a:lnTo>
                    <a:lnTo>
                      <a:pt x="124" y="64"/>
                    </a:lnTo>
                    <a:lnTo>
                      <a:pt x="124" y="66"/>
                    </a:lnTo>
                    <a:lnTo>
                      <a:pt x="122" y="66"/>
                    </a:lnTo>
                    <a:close/>
                    <a:moveTo>
                      <a:pt x="136" y="78"/>
                    </a:moveTo>
                    <a:lnTo>
                      <a:pt x="134" y="78"/>
                    </a:lnTo>
                    <a:lnTo>
                      <a:pt x="134" y="76"/>
                    </a:lnTo>
                    <a:lnTo>
                      <a:pt x="134" y="76"/>
                    </a:lnTo>
                    <a:lnTo>
                      <a:pt x="134" y="70"/>
                    </a:lnTo>
                    <a:lnTo>
                      <a:pt x="132" y="66"/>
                    </a:lnTo>
                    <a:lnTo>
                      <a:pt x="130" y="64"/>
                    </a:lnTo>
                    <a:lnTo>
                      <a:pt x="128" y="62"/>
                    </a:lnTo>
                    <a:lnTo>
                      <a:pt x="126" y="62"/>
                    </a:lnTo>
                    <a:lnTo>
                      <a:pt x="126" y="62"/>
                    </a:lnTo>
                    <a:lnTo>
                      <a:pt x="126" y="58"/>
                    </a:lnTo>
                    <a:lnTo>
                      <a:pt x="126" y="56"/>
                    </a:lnTo>
                    <a:lnTo>
                      <a:pt x="128" y="54"/>
                    </a:lnTo>
                    <a:lnTo>
                      <a:pt x="128" y="52"/>
                    </a:lnTo>
                    <a:lnTo>
                      <a:pt x="128" y="52"/>
                    </a:lnTo>
                    <a:lnTo>
                      <a:pt x="130" y="52"/>
                    </a:lnTo>
                    <a:lnTo>
                      <a:pt x="132" y="48"/>
                    </a:lnTo>
                    <a:lnTo>
                      <a:pt x="132" y="48"/>
                    </a:lnTo>
                    <a:lnTo>
                      <a:pt x="132" y="46"/>
                    </a:lnTo>
                    <a:lnTo>
                      <a:pt x="130" y="44"/>
                    </a:lnTo>
                    <a:lnTo>
                      <a:pt x="128" y="44"/>
                    </a:lnTo>
                    <a:lnTo>
                      <a:pt x="128" y="44"/>
                    </a:lnTo>
                    <a:lnTo>
                      <a:pt x="128" y="42"/>
                    </a:lnTo>
                    <a:lnTo>
                      <a:pt x="130" y="42"/>
                    </a:lnTo>
                    <a:lnTo>
                      <a:pt x="134" y="44"/>
                    </a:lnTo>
                    <a:lnTo>
                      <a:pt x="138" y="44"/>
                    </a:lnTo>
                    <a:lnTo>
                      <a:pt x="140" y="44"/>
                    </a:lnTo>
                    <a:lnTo>
                      <a:pt x="140" y="42"/>
                    </a:lnTo>
                    <a:lnTo>
                      <a:pt x="142" y="40"/>
                    </a:lnTo>
                    <a:lnTo>
                      <a:pt x="140" y="38"/>
                    </a:lnTo>
                    <a:lnTo>
                      <a:pt x="140" y="38"/>
                    </a:lnTo>
                    <a:lnTo>
                      <a:pt x="138" y="36"/>
                    </a:lnTo>
                    <a:lnTo>
                      <a:pt x="138" y="34"/>
                    </a:lnTo>
                    <a:lnTo>
                      <a:pt x="136" y="32"/>
                    </a:lnTo>
                    <a:lnTo>
                      <a:pt x="138" y="30"/>
                    </a:lnTo>
                    <a:lnTo>
                      <a:pt x="140" y="30"/>
                    </a:lnTo>
                    <a:lnTo>
                      <a:pt x="140" y="30"/>
                    </a:lnTo>
                    <a:lnTo>
                      <a:pt x="138" y="28"/>
                    </a:lnTo>
                    <a:lnTo>
                      <a:pt x="138" y="24"/>
                    </a:lnTo>
                    <a:lnTo>
                      <a:pt x="138" y="22"/>
                    </a:lnTo>
                    <a:lnTo>
                      <a:pt x="138" y="16"/>
                    </a:lnTo>
                    <a:lnTo>
                      <a:pt x="136" y="14"/>
                    </a:lnTo>
                    <a:lnTo>
                      <a:pt x="132" y="8"/>
                    </a:lnTo>
                    <a:lnTo>
                      <a:pt x="132" y="4"/>
                    </a:lnTo>
                    <a:lnTo>
                      <a:pt x="130" y="2"/>
                    </a:lnTo>
                    <a:lnTo>
                      <a:pt x="132" y="2"/>
                    </a:lnTo>
                    <a:lnTo>
                      <a:pt x="132" y="2"/>
                    </a:lnTo>
                    <a:lnTo>
                      <a:pt x="134" y="0"/>
                    </a:lnTo>
                    <a:lnTo>
                      <a:pt x="134" y="0"/>
                    </a:lnTo>
                    <a:lnTo>
                      <a:pt x="136" y="0"/>
                    </a:lnTo>
                    <a:lnTo>
                      <a:pt x="136" y="2"/>
                    </a:lnTo>
                    <a:lnTo>
                      <a:pt x="142" y="4"/>
                    </a:lnTo>
                    <a:lnTo>
                      <a:pt x="144" y="6"/>
                    </a:lnTo>
                    <a:lnTo>
                      <a:pt x="146" y="8"/>
                    </a:lnTo>
                    <a:lnTo>
                      <a:pt x="152" y="14"/>
                    </a:lnTo>
                    <a:lnTo>
                      <a:pt x="156" y="16"/>
                    </a:lnTo>
                    <a:lnTo>
                      <a:pt x="156" y="18"/>
                    </a:lnTo>
                    <a:lnTo>
                      <a:pt x="158" y="18"/>
                    </a:lnTo>
                    <a:lnTo>
                      <a:pt x="160" y="20"/>
                    </a:lnTo>
                    <a:lnTo>
                      <a:pt x="164" y="22"/>
                    </a:lnTo>
                    <a:lnTo>
                      <a:pt x="168" y="24"/>
                    </a:lnTo>
                    <a:lnTo>
                      <a:pt x="170" y="26"/>
                    </a:lnTo>
                    <a:lnTo>
                      <a:pt x="172" y="26"/>
                    </a:lnTo>
                    <a:lnTo>
                      <a:pt x="172" y="26"/>
                    </a:lnTo>
                    <a:lnTo>
                      <a:pt x="176" y="26"/>
                    </a:lnTo>
                    <a:lnTo>
                      <a:pt x="180" y="22"/>
                    </a:lnTo>
                    <a:lnTo>
                      <a:pt x="182" y="20"/>
                    </a:lnTo>
                    <a:lnTo>
                      <a:pt x="182" y="18"/>
                    </a:lnTo>
                    <a:lnTo>
                      <a:pt x="182" y="18"/>
                    </a:lnTo>
                    <a:lnTo>
                      <a:pt x="184" y="18"/>
                    </a:lnTo>
                    <a:lnTo>
                      <a:pt x="184" y="20"/>
                    </a:lnTo>
                    <a:lnTo>
                      <a:pt x="182" y="24"/>
                    </a:lnTo>
                    <a:lnTo>
                      <a:pt x="182" y="28"/>
                    </a:lnTo>
                    <a:lnTo>
                      <a:pt x="182" y="28"/>
                    </a:lnTo>
                    <a:lnTo>
                      <a:pt x="186" y="30"/>
                    </a:lnTo>
                    <a:lnTo>
                      <a:pt x="188" y="32"/>
                    </a:lnTo>
                    <a:lnTo>
                      <a:pt x="188" y="34"/>
                    </a:lnTo>
                    <a:lnTo>
                      <a:pt x="188" y="36"/>
                    </a:lnTo>
                    <a:lnTo>
                      <a:pt x="190" y="36"/>
                    </a:lnTo>
                    <a:lnTo>
                      <a:pt x="190" y="34"/>
                    </a:lnTo>
                    <a:lnTo>
                      <a:pt x="192" y="32"/>
                    </a:lnTo>
                    <a:lnTo>
                      <a:pt x="194" y="32"/>
                    </a:lnTo>
                    <a:lnTo>
                      <a:pt x="192" y="34"/>
                    </a:lnTo>
                    <a:lnTo>
                      <a:pt x="192" y="34"/>
                    </a:lnTo>
                    <a:lnTo>
                      <a:pt x="192" y="36"/>
                    </a:lnTo>
                    <a:lnTo>
                      <a:pt x="190" y="38"/>
                    </a:lnTo>
                    <a:lnTo>
                      <a:pt x="188" y="40"/>
                    </a:lnTo>
                    <a:lnTo>
                      <a:pt x="188" y="42"/>
                    </a:lnTo>
                    <a:lnTo>
                      <a:pt x="186" y="42"/>
                    </a:lnTo>
                    <a:lnTo>
                      <a:pt x="184" y="42"/>
                    </a:lnTo>
                    <a:lnTo>
                      <a:pt x="184" y="42"/>
                    </a:lnTo>
                    <a:lnTo>
                      <a:pt x="182" y="42"/>
                    </a:lnTo>
                    <a:lnTo>
                      <a:pt x="182" y="44"/>
                    </a:lnTo>
                    <a:lnTo>
                      <a:pt x="180" y="44"/>
                    </a:lnTo>
                    <a:lnTo>
                      <a:pt x="176" y="44"/>
                    </a:lnTo>
                    <a:lnTo>
                      <a:pt x="176" y="44"/>
                    </a:lnTo>
                    <a:lnTo>
                      <a:pt x="172" y="48"/>
                    </a:lnTo>
                    <a:lnTo>
                      <a:pt x="170" y="54"/>
                    </a:lnTo>
                    <a:lnTo>
                      <a:pt x="170" y="58"/>
                    </a:lnTo>
                    <a:lnTo>
                      <a:pt x="170" y="60"/>
                    </a:lnTo>
                    <a:lnTo>
                      <a:pt x="170" y="62"/>
                    </a:lnTo>
                    <a:lnTo>
                      <a:pt x="170" y="64"/>
                    </a:lnTo>
                    <a:lnTo>
                      <a:pt x="168" y="64"/>
                    </a:lnTo>
                    <a:lnTo>
                      <a:pt x="168" y="62"/>
                    </a:lnTo>
                    <a:lnTo>
                      <a:pt x="162" y="62"/>
                    </a:lnTo>
                    <a:lnTo>
                      <a:pt x="160" y="58"/>
                    </a:lnTo>
                    <a:lnTo>
                      <a:pt x="156" y="56"/>
                    </a:lnTo>
                    <a:lnTo>
                      <a:pt x="154" y="54"/>
                    </a:lnTo>
                    <a:lnTo>
                      <a:pt x="152" y="54"/>
                    </a:lnTo>
                    <a:lnTo>
                      <a:pt x="150" y="54"/>
                    </a:lnTo>
                    <a:lnTo>
                      <a:pt x="148" y="52"/>
                    </a:lnTo>
                    <a:lnTo>
                      <a:pt x="146" y="52"/>
                    </a:lnTo>
                    <a:lnTo>
                      <a:pt x="144" y="54"/>
                    </a:lnTo>
                    <a:lnTo>
                      <a:pt x="142" y="58"/>
                    </a:lnTo>
                    <a:lnTo>
                      <a:pt x="140" y="58"/>
                    </a:lnTo>
                    <a:lnTo>
                      <a:pt x="136" y="56"/>
                    </a:lnTo>
                    <a:lnTo>
                      <a:pt x="134" y="56"/>
                    </a:lnTo>
                    <a:lnTo>
                      <a:pt x="134" y="58"/>
                    </a:lnTo>
                    <a:lnTo>
                      <a:pt x="134" y="60"/>
                    </a:lnTo>
                    <a:lnTo>
                      <a:pt x="134" y="62"/>
                    </a:lnTo>
                    <a:lnTo>
                      <a:pt x="136" y="62"/>
                    </a:lnTo>
                    <a:lnTo>
                      <a:pt x="140" y="62"/>
                    </a:lnTo>
                    <a:lnTo>
                      <a:pt x="142" y="66"/>
                    </a:lnTo>
                    <a:lnTo>
                      <a:pt x="146" y="66"/>
                    </a:lnTo>
                    <a:lnTo>
                      <a:pt x="148" y="66"/>
                    </a:lnTo>
                    <a:lnTo>
                      <a:pt x="148" y="68"/>
                    </a:lnTo>
                    <a:lnTo>
                      <a:pt x="148" y="70"/>
                    </a:lnTo>
                    <a:lnTo>
                      <a:pt x="146" y="72"/>
                    </a:lnTo>
                    <a:lnTo>
                      <a:pt x="144" y="70"/>
                    </a:lnTo>
                    <a:lnTo>
                      <a:pt x="142" y="70"/>
                    </a:lnTo>
                    <a:lnTo>
                      <a:pt x="140" y="72"/>
                    </a:lnTo>
                    <a:lnTo>
                      <a:pt x="140" y="74"/>
                    </a:lnTo>
                    <a:lnTo>
                      <a:pt x="140" y="76"/>
                    </a:lnTo>
                    <a:lnTo>
                      <a:pt x="136" y="78"/>
                    </a:lnTo>
                    <a:close/>
                    <a:moveTo>
                      <a:pt x="132" y="146"/>
                    </a:moveTo>
                    <a:lnTo>
                      <a:pt x="132" y="144"/>
                    </a:lnTo>
                    <a:lnTo>
                      <a:pt x="134" y="144"/>
                    </a:lnTo>
                    <a:lnTo>
                      <a:pt x="134" y="142"/>
                    </a:lnTo>
                    <a:lnTo>
                      <a:pt x="132" y="144"/>
                    </a:lnTo>
                    <a:lnTo>
                      <a:pt x="132" y="142"/>
                    </a:lnTo>
                    <a:lnTo>
                      <a:pt x="132" y="138"/>
                    </a:lnTo>
                    <a:lnTo>
                      <a:pt x="134" y="138"/>
                    </a:lnTo>
                    <a:lnTo>
                      <a:pt x="134" y="138"/>
                    </a:lnTo>
                    <a:lnTo>
                      <a:pt x="134" y="140"/>
                    </a:lnTo>
                    <a:lnTo>
                      <a:pt x="134" y="140"/>
                    </a:lnTo>
                    <a:lnTo>
                      <a:pt x="136" y="142"/>
                    </a:lnTo>
                    <a:lnTo>
                      <a:pt x="134" y="146"/>
                    </a:lnTo>
                    <a:lnTo>
                      <a:pt x="134" y="146"/>
                    </a:lnTo>
                    <a:lnTo>
                      <a:pt x="132" y="146"/>
                    </a:lnTo>
                    <a:close/>
                    <a:moveTo>
                      <a:pt x="42" y="230"/>
                    </a:moveTo>
                    <a:lnTo>
                      <a:pt x="44" y="230"/>
                    </a:lnTo>
                    <a:lnTo>
                      <a:pt x="44" y="230"/>
                    </a:lnTo>
                    <a:lnTo>
                      <a:pt x="42" y="230"/>
                    </a:lnTo>
                    <a:lnTo>
                      <a:pt x="42" y="230"/>
                    </a:lnTo>
                    <a:lnTo>
                      <a:pt x="42" y="230"/>
                    </a:lnTo>
                    <a:close/>
                    <a:moveTo>
                      <a:pt x="42" y="232"/>
                    </a:moveTo>
                    <a:lnTo>
                      <a:pt x="42" y="232"/>
                    </a:lnTo>
                    <a:lnTo>
                      <a:pt x="42" y="232"/>
                    </a:lnTo>
                    <a:lnTo>
                      <a:pt x="42" y="232"/>
                    </a:lnTo>
                    <a:close/>
                    <a:moveTo>
                      <a:pt x="40" y="234"/>
                    </a:moveTo>
                    <a:lnTo>
                      <a:pt x="40" y="234"/>
                    </a:lnTo>
                    <a:lnTo>
                      <a:pt x="42" y="232"/>
                    </a:lnTo>
                    <a:lnTo>
                      <a:pt x="40" y="234"/>
                    </a:lnTo>
                    <a:close/>
                    <a:moveTo>
                      <a:pt x="38" y="234"/>
                    </a:moveTo>
                    <a:lnTo>
                      <a:pt x="38" y="236"/>
                    </a:lnTo>
                    <a:lnTo>
                      <a:pt x="40" y="234"/>
                    </a:lnTo>
                    <a:lnTo>
                      <a:pt x="38" y="234"/>
                    </a:lnTo>
                    <a:close/>
                    <a:moveTo>
                      <a:pt x="36" y="240"/>
                    </a:moveTo>
                    <a:lnTo>
                      <a:pt x="36" y="238"/>
                    </a:lnTo>
                    <a:lnTo>
                      <a:pt x="36" y="236"/>
                    </a:lnTo>
                    <a:lnTo>
                      <a:pt x="38" y="236"/>
                    </a:lnTo>
                    <a:lnTo>
                      <a:pt x="38" y="236"/>
                    </a:lnTo>
                    <a:lnTo>
                      <a:pt x="38" y="238"/>
                    </a:lnTo>
                    <a:lnTo>
                      <a:pt x="40" y="240"/>
                    </a:lnTo>
                    <a:lnTo>
                      <a:pt x="38" y="240"/>
                    </a:lnTo>
                    <a:lnTo>
                      <a:pt x="36" y="240"/>
                    </a:lnTo>
                    <a:close/>
                    <a:moveTo>
                      <a:pt x="56" y="242"/>
                    </a:moveTo>
                    <a:lnTo>
                      <a:pt x="56" y="240"/>
                    </a:lnTo>
                    <a:lnTo>
                      <a:pt x="56" y="240"/>
                    </a:lnTo>
                    <a:lnTo>
                      <a:pt x="58" y="240"/>
                    </a:lnTo>
                    <a:lnTo>
                      <a:pt x="56" y="242"/>
                    </a:lnTo>
                    <a:lnTo>
                      <a:pt x="56" y="242"/>
                    </a:lnTo>
                    <a:close/>
                    <a:moveTo>
                      <a:pt x="54" y="246"/>
                    </a:moveTo>
                    <a:lnTo>
                      <a:pt x="54" y="244"/>
                    </a:lnTo>
                    <a:lnTo>
                      <a:pt x="54" y="246"/>
                    </a:lnTo>
                    <a:lnTo>
                      <a:pt x="54" y="246"/>
                    </a:lnTo>
                    <a:lnTo>
                      <a:pt x="54" y="246"/>
                    </a:lnTo>
                    <a:close/>
                    <a:moveTo>
                      <a:pt x="52" y="240"/>
                    </a:moveTo>
                    <a:lnTo>
                      <a:pt x="52" y="240"/>
                    </a:lnTo>
                    <a:lnTo>
                      <a:pt x="52" y="242"/>
                    </a:lnTo>
                    <a:lnTo>
                      <a:pt x="52" y="244"/>
                    </a:lnTo>
                    <a:lnTo>
                      <a:pt x="54" y="244"/>
                    </a:lnTo>
                    <a:lnTo>
                      <a:pt x="54" y="242"/>
                    </a:lnTo>
                    <a:lnTo>
                      <a:pt x="52" y="240"/>
                    </a:lnTo>
                    <a:lnTo>
                      <a:pt x="52" y="240"/>
                    </a:lnTo>
                    <a:lnTo>
                      <a:pt x="52" y="240"/>
                    </a:lnTo>
                    <a:close/>
                    <a:moveTo>
                      <a:pt x="106" y="210"/>
                    </a:moveTo>
                    <a:lnTo>
                      <a:pt x="104" y="208"/>
                    </a:lnTo>
                    <a:lnTo>
                      <a:pt x="104" y="206"/>
                    </a:lnTo>
                    <a:lnTo>
                      <a:pt x="106" y="204"/>
                    </a:lnTo>
                    <a:lnTo>
                      <a:pt x="106" y="204"/>
                    </a:lnTo>
                    <a:lnTo>
                      <a:pt x="106" y="206"/>
                    </a:lnTo>
                    <a:lnTo>
                      <a:pt x="106" y="208"/>
                    </a:lnTo>
                    <a:lnTo>
                      <a:pt x="106" y="208"/>
                    </a:lnTo>
                    <a:lnTo>
                      <a:pt x="106" y="210"/>
                    </a:lnTo>
                    <a:lnTo>
                      <a:pt x="106" y="210"/>
                    </a:lnTo>
                    <a:close/>
                    <a:moveTo>
                      <a:pt x="96" y="208"/>
                    </a:moveTo>
                    <a:lnTo>
                      <a:pt x="98" y="206"/>
                    </a:lnTo>
                    <a:lnTo>
                      <a:pt x="100" y="206"/>
                    </a:lnTo>
                    <a:lnTo>
                      <a:pt x="100" y="208"/>
                    </a:lnTo>
                    <a:lnTo>
                      <a:pt x="98" y="208"/>
                    </a:lnTo>
                    <a:lnTo>
                      <a:pt x="96" y="208"/>
                    </a:lnTo>
                    <a:close/>
                    <a:moveTo>
                      <a:pt x="86" y="234"/>
                    </a:moveTo>
                    <a:lnTo>
                      <a:pt x="86" y="234"/>
                    </a:lnTo>
                    <a:lnTo>
                      <a:pt x="86" y="234"/>
                    </a:lnTo>
                    <a:lnTo>
                      <a:pt x="88" y="234"/>
                    </a:lnTo>
                    <a:lnTo>
                      <a:pt x="90" y="234"/>
                    </a:lnTo>
                    <a:lnTo>
                      <a:pt x="90" y="232"/>
                    </a:lnTo>
                    <a:lnTo>
                      <a:pt x="88" y="228"/>
                    </a:lnTo>
                    <a:lnTo>
                      <a:pt x="88" y="228"/>
                    </a:lnTo>
                    <a:lnTo>
                      <a:pt x="90" y="224"/>
                    </a:lnTo>
                    <a:lnTo>
                      <a:pt x="92" y="222"/>
                    </a:lnTo>
                    <a:lnTo>
                      <a:pt x="92" y="220"/>
                    </a:lnTo>
                    <a:lnTo>
                      <a:pt x="96" y="222"/>
                    </a:lnTo>
                    <a:lnTo>
                      <a:pt x="100" y="222"/>
                    </a:lnTo>
                    <a:lnTo>
                      <a:pt x="100" y="224"/>
                    </a:lnTo>
                    <a:lnTo>
                      <a:pt x="102" y="224"/>
                    </a:lnTo>
                    <a:lnTo>
                      <a:pt x="104" y="220"/>
                    </a:lnTo>
                    <a:lnTo>
                      <a:pt x="106" y="218"/>
                    </a:lnTo>
                    <a:lnTo>
                      <a:pt x="106" y="216"/>
                    </a:lnTo>
                    <a:lnTo>
                      <a:pt x="106" y="214"/>
                    </a:lnTo>
                    <a:lnTo>
                      <a:pt x="104" y="214"/>
                    </a:lnTo>
                    <a:lnTo>
                      <a:pt x="102" y="210"/>
                    </a:lnTo>
                    <a:lnTo>
                      <a:pt x="100" y="210"/>
                    </a:lnTo>
                    <a:lnTo>
                      <a:pt x="98" y="210"/>
                    </a:lnTo>
                    <a:lnTo>
                      <a:pt x="96" y="210"/>
                    </a:lnTo>
                    <a:lnTo>
                      <a:pt x="92" y="212"/>
                    </a:lnTo>
                    <a:lnTo>
                      <a:pt x="92" y="214"/>
                    </a:lnTo>
                    <a:lnTo>
                      <a:pt x="92" y="214"/>
                    </a:lnTo>
                    <a:lnTo>
                      <a:pt x="88" y="216"/>
                    </a:lnTo>
                    <a:lnTo>
                      <a:pt x="86" y="216"/>
                    </a:lnTo>
                    <a:lnTo>
                      <a:pt x="86" y="216"/>
                    </a:lnTo>
                    <a:lnTo>
                      <a:pt x="84" y="214"/>
                    </a:lnTo>
                    <a:lnTo>
                      <a:pt x="84" y="214"/>
                    </a:lnTo>
                    <a:lnTo>
                      <a:pt x="80" y="218"/>
                    </a:lnTo>
                    <a:lnTo>
                      <a:pt x="80" y="220"/>
                    </a:lnTo>
                    <a:lnTo>
                      <a:pt x="78" y="222"/>
                    </a:lnTo>
                    <a:lnTo>
                      <a:pt x="78" y="224"/>
                    </a:lnTo>
                    <a:lnTo>
                      <a:pt x="80" y="224"/>
                    </a:lnTo>
                    <a:lnTo>
                      <a:pt x="82" y="226"/>
                    </a:lnTo>
                    <a:lnTo>
                      <a:pt x="80" y="228"/>
                    </a:lnTo>
                    <a:lnTo>
                      <a:pt x="80" y="228"/>
                    </a:lnTo>
                    <a:lnTo>
                      <a:pt x="82" y="232"/>
                    </a:lnTo>
                    <a:lnTo>
                      <a:pt x="86" y="232"/>
                    </a:lnTo>
                    <a:lnTo>
                      <a:pt x="86" y="234"/>
                    </a:lnTo>
                    <a:close/>
                    <a:moveTo>
                      <a:pt x="70" y="276"/>
                    </a:moveTo>
                    <a:lnTo>
                      <a:pt x="68" y="274"/>
                    </a:lnTo>
                    <a:lnTo>
                      <a:pt x="66" y="274"/>
                    </a:lnTo>
                    <a:lnTo>
                      <a:pt x="66" y="276"/>
                    </a:lnTo>
                    <a:lnTo>
                      <a:pt x="66" y="278"/>
                    </a:lnTo>
                    <a:lnTo>
                      <a:pt x="70" y="278"/>
                    </a:lnTo>
                    <a:lnTo>
                      <a:pt x="70" y="278"/>
                    </a:lnTo>
                    <a:lnTo>
                      <a:pt x="70" y="276"/>
                    </a:lnTo>
                    <a:close/>
                    <a:moveTo>
                      <a:pt x="72" y="272"/>
                    </a:moveTo>
                    <a:lnTo>
                      <a:pt x="72" y="268"/>
                    </a:lnTo>
                    <a:lnTo>
                      <a:pt x="72" y="266"/>
                    </a:lnTo>
                    <a:lnTo>
                      <a:pt x="72" y="268"/>
                    </a:lnTo>
                    <a:lnTo>
                      <a:pt x="72" y="270"/>
                    </a:lnTo>
                    <a:lnTo>
                      <a:pt x="72" y="272"/>
                    </a:lnTo>
                    <a:lnTo>
                      <a:pt x="72" y="272"/>
                    </a:lnTo>
                    <a:close/>
                    <a:moveTo>
                      <a:pt x="66" y="266"/>
                    </a:moveTo>
                    <a:lnTo>
                      <a:pt x="70" y="264"/>
                    </a:lnTo>
                    <a:lnTo>
                      <a:pt x="72" y="260"/>
                    </a:lnTo>
                    <a:lnTo>
                      <a:pt x="70" y="258"/>
                    </a:lnTo>
                    <a:lnTo>
                      <a:pt x="70" y="256"/>
                    </a:lnTo>
                    <a:lnTo>
                      <a:pt x="70" y="256"/>
                    </a:lnTo>
                    <a:lnTo>
                      <a:pt x="72" y="256"/>
                    </a:lnTo>
                    <a:lnTo>
                      <a:pt x="74" y="258"/>
                    </a:lnTo>
                    <a:lnTo>
                      <a:pt x="74" y="256"/>
                    </a:lnTo>
                    <a:lnTo>
                      <a:pt x="74" y="252"/>
                    </a:lnTo>
                    <a:lnTo>
                      <a:pt x="72" y="250"/>
                    </a:lnTo>
                    <a:lnTo>
                      <a:pt x="74" y="242"/>
                    </a:lnTo>
                    <a:lnTo>
                      <a:pt x="72" y="238"/>
                    </a:lnTo>
                    <a:lnTo>
                      <a:pt x="74" y="236"/>
                    </a:lnTo>
                    <a:lnTo>
                      <a:pt x="76" y="234"/>
                    </a:lnTo>
                    <a:lnTo>
                      <a:pt x="76" y="232"/>
                    </a:lnTo>
                    <a:lnTo>
                      <a:pt x="74" y="232"/>
                    </a:lnTo>
                    <a:lnTo>
                      <a:pt x="74" y="230"/>
                    </a:lnTo>
                    <a:lnTo>
                      <a:pt x="74" y="230"/>
                    </a:lnTo>
                    <a:lnTo>
                      <a:pt x="74" y="228"/>
                    </a:lnTo>
                    <a:lnTo>
                      <a:pt x="70" y="228"/>
                    </a:lnTo>
                    <a:lnTo>
                      <a:pt x="70" y="228"/>
                    </a:lnTo>
                    <a:lnTo>
                      <a:pt x="72" y="226"/>
                    </a:lnTo>
                    <a:lnTo>
                      <a:pt x="72" y="224"/>
                    </a:lnTo>
                    <a:lnTo>
                      <a:pt x="72" y="222"/>
                    </a:lnTo>
                    <a:lnTo>
                      <a:pt x="70" y="220"/>
                    </a:lnTo>
                    <a:lnTo>
                      <a:pt x="68" y="220"/>
                    </a:lnTo>
                    <a:lnTo>
                      <a:pt x="68" y="222"/>
                    </a:lnTo>
                    <a:lnTo>
                      <a:pt x="66" y="222"/>
                    </a:lnTo>
                    <a:lnTo>
                      <a:pt x="64" y="222"/>
                    </a:lnTo>
                    <a:lnTo>
                      <a:pt x="62" y="220"/>
                    </a:lnTo>
                    <a:lnTo>
                      <a:pt x="62" y="218"/>
                    </a:lnTo>
                    <a:lnTo>
                      <a:pt x="66" y="216"/>
                    </a:lnTo>
                    <a:lnTo>
                      <a:pt x="70" y="214"/>
                    </a:lnTo>
                    <a:lnTo>
                      <a:pt x="72" y="216"/>
                    </a:lnTo>
                    <a:lnTo>
                      <a:pt x="74" y="218"/>
                    </a:lnTo>
                    <a:lnTo>
                      <a:pt x="76" y="216"/>
                    </a:lnTo>
                    <a:lnTo>
                      <a:pt x="76" y="214"/>
                    </a:lnTo>
                    <a:lnTo>
                      <a:pt x="76" y="212"/>
                    </a:lnTo>
                    <a:lnTo>
                      <a:pt x="74" y="210"/>
                    </a:lnTo>
                    <a:lnTo>
                      <a:pt x="76" y="208"/>
                    </a:lnTo>
                    <a:lnTo>
                      <a:pt x="78" y="208"/>
                    </a:lnTo>
                    <a:lnTo>
                      <a:pt x="78" y="210"/>
                    </a:lnTo>
                    <a:lnTo>
                      <a:pt x="80" y="210"/>
                    </a:lnTo>
                    <a:lnTo>
                      <a:pt x="82" y="210"/>
                    </a:lnTo>
                    <a:lnTo>
                      <a:pt x="86" y="208"/>
                    </a:lnTo>
                    <a:lnTo>
                      <a:pt x="90" y="208"/>
                    </a:lnTo>
                    <a:lnTo>
                      <a:pt x="92" y="208"/>
                    </a:lnTo>
                    <a:lnTo>
                      <a:pt x="92" y="208"/>
                    </a:lnTo>
                    <a:lnTo>
                      <a:pt x="94" y="208"/>
                    </a:lnTo>
                    <a:lnTo>
                      <a:pt x="94" y="206"/>
                    </a:lnTo>
                    <a:lnTo>
                      <a:pt x="98" y="204"/>
                    </a:lnTo>
                    <a:lnTo>
                      <a:pt x="98" y="204"/>
                    </a:lnTo>
                    <a:lnTo>
                      <a:pt x="100" y="202"/>
                    </a:lnTo>
                    <a:lnTo>
                      <a:pt x="104" y="200"/>
                    </a:lnTo>
                    <a:lnTo>
                      <a:pt x="106" y="202"/>
                    </a:lnTo>
                    <a:lnTo>
                      <a:pt x="110" y="200"/>
                    </a:lnTo>
                    <a:lnTo>
                      <a:pt x="110" y="202"/>
                    </a:lnTo>
                    <a:lnTo>
                      <a:pt x="110" y="204"/>
                    </a:lnTo>
                    <a:lnTo>
                      <a:pt x="108" y="206"/>
                    </a:lnTo>
                    <a:lnTo>
                      <a:pt x="108" y="208"/>
                    </a:lnTo>
                    <a:lnTo>
                      <a:pt x="110" y="208"/>
                    </a:lnTo>
                    <a:lnTo>
                      <a:pt x="110" y="210"/>
                    </a:lnTo>
                    <a:lnTo>
                      <a:pt x="110" y="214"/>
                    </a:lnTo>
                    <a:lnTo>
                      <a:pt x="110" y="214"/>
                    </a:lnTo>
                    <a:lnTo>
                      <a:pt x="110" y="216"/>
                    </a:lnTo>
                    <a:lnTo>
                      <a:pt x="112" y="218"/>
                    </a:lnTo>
                    <a:lnTo>
                      <a:pt x="116" y="220"/>
                    </a:lnTo>
                    <a:lnTo>
                      <a:pt x="118" y="222"/>
                    </a:lnTo>
                    <a:lnTo>
                      <a:pt x="120" y="220"/>
                    </a:lnTo>
                    <a:lnTo>
                      <a:pt x="122" y="216"/>
                    </a:lnTo>
                    <a:lnTo>
                      <a:pt x="122" y="214"/>
                    </a:lnTo>
                    <a:lnTo>
                      <a:pt x="124" y="214"/>
                    </a:lnTo>
                    <a:lnTo>
                      <a:pt x="124" y="212"/>
                    </a:lnTo>
                    <a:lnTo>
                      <a:pt x="124" y="210"/>
                    </a:lnTo>
                    <a:lnTo>
                      <a:pt x="126" y="208"/>
                    </a:lnTo>
                    <a:lnTo>
                      <a:pt x="128" y="208"/>
                    </a:lnTo>
                    <a:lnTo>
                      <a:pt x="128" y="208"/>
                    </a:lnTo>
                    <a:lnTo>
                      <a:pt x="130" y="206"/>
                    </a:lnTo>
                    <a:lnTo>
                      <a:pt x="128" y="206"/>
                    </a:lnTo>
                    <a:lnTo>
                      <a:pt x="128" y="202"/>
                    </a:lnTo>
                    <a:lnTo>
                      <a:pt x="124" y="202"/>
                    </a:lnTo>
                    <a:lnTo>
                      <a:pt x="124" y="200"/>
                    </a:lnTo>
                    <a:lnTo>
                      <a:pt x="124" y="196"/>
                    </a:lnTo>
                    <a:lnTo>
                      <a:pt x="126" y="196"/>
                    </a:lnTo>
                    <a:lnTo>
                      <a:pt x="128" y="194"/>
                    </a:lnTo>
                    <a:lnTo>
                      <a:pt x="126" y="196"/>
                    </a:lnTo>
                    <a:lnTo>
                      <a:pt x="126" y="198"/>
                    </a:lnTo>
                    <a:lnTo>
                      <a:pt x="128" y="200"/>
                    </a:lnTo>
                    <a:lnTo>
                      <a:pt x="128" y="198"/>
                    </a:lnTo>
                    <a:lnTo>
                      <a:pt x="130" y="198"/>
                    </a:lnTo>
                    <a:lnTo>
                      <a:pt x="130" y="198"/>
                    </a:lnTo>
                    <a:lnTo>
                      <a:pt x="132" y="200"/>
                    </a:lnTo>
                    <a:lnTo>
                      <a:pt x="134" y="198"/>
                    </a:lnTo>
                    <a:lnTo>
                      <a:pt x="134" y="200"/>
                    </a:lnTo>
                    <a:lnTo>
                      <a:pt x="134" y="200"/>
                    </a:lnTo>
                    <a:lnTo>
                      <a:pt x="132" y="200"/>
                    </a:lnTo>
                    <a:lnTo>
                      <a:pt x="132" y="202"/>
                    </a:lnTo>
                    <a:lnTo>
                      <a:pt x="132" y="202"/>
                    </a:lnTo>
                    <a:lnTo>
                      <a:pt x="134" y="202"/>
                    </a:lnTo>
                    <a:lnTo>
                      <a:pt x="136" y="200"/>
                    </a:lnTo>
                    <a:lnTo>
                      <a:pt x="144" y="200"/>
                    </a:lnTo>
                    <a:lnTo>
                      <a:pt x="146" y="200"/>
                    </a:lnTo>
                    <a:lnTo>
                      <a:pt x="146" y="200"/>
                    </a:lnTo>
                    <a:lnTo>
                      <a:pt x="144" y="196"/>
                    </a:lnTo>
                    <a:lnTo>
                      <a:pt x="146" y="194"/>
                    </a:lnTo>
                    <a:lnTo>
                      <a:pt x="148" y="192"/>
                    </a:lnTo>
                    <a:lnTo>
                      <a:pt x="150" y="192"/>
                    </a:lnTo>
                    <a:lnTo>
                      <a:pt x="150" y="194"/>
                    </a:lnTo>
                    <a:lnTo>
                      <a:pt x="150" y="198"/>
                    </a:lnTo>
                    <a:lnTo>
                      <a:pt x="150" y="200"/>
                    </a:lnTo>
                    <a:lnTo>
                      <a:pt x="152" y="200"/>
                    </a:lnTo>
                    <a:lnTo>
                      <a:pt x="154" y="196"/>
                    </a:lnTo>
                    <a:lnTo>
                      <a:pt x="154" y="192"/>
                    </a:lnTo>
                    <a:lnTo>
                      <a:pt x="154" y="190"/>
                    </a:lnTo>
                    <a:lnTo>
                      <a:pt x="156" y="188"/>
                    </a:lnTo>
                    <a:lnTo>
                      <a:pt x="158" y="188"/>
                    </a:lnTo>
                    <a:lnTo>
                      <a:pt x="160" y="186"/>
                    </a:lnTo>
                    <a:lnTo>
                      <a:pt x="158" y="184"/>
                    </a:lnTo>
                    <a:lnTo>
                      <a:pt x="158" y="182"/>
                    </a:lnTo>
                    <a:lnTo>
                      <a:pt x="160" y="180"/>
                    </a:lnTo>
                    <a:lnTo>
                      <a:pt x="162" y="180"/>
                    </a:lnTo>
                    <a:lnTo>
                      <a:pt x="162" y="182"/>
                    </a:lnTo>
                    <a:lnTo>
                      <a:pt x="162" y="184"/>
                    </a:lnTo>
                    <a:lnTo>
                      <a:pt x="162" y="188"/>
                    </a:lnTo>
                    <a:lnTo>
                      <a:pt x="162" y="194"/>
                    </a:lnTo>
                    <a:lnTo>
                      <a:pt x="162" y="194"/>
                    </a:lnTo>
                    <a:lnTo>
                      <a:pt x="164" y="194"/>
                    </a:lnTo>
                    <a:lnTo>
                      <a:pt x="166" y="192"/>
                    </a:lnTo>
                    <a:lnTo>
                      <a:pt x="168" y="192"/>
                    </a:lnTo>
                    <a:lnTo>
                      <a:pt x="170" y="188"/>
                    </a:lnTo>
                    <a:lnTo>
                      <a:pt x="170" y="186"/>
                    </a:lnTo>
                    <a:lnTo>
                      <a:pt x="170" y="184"/>
                    </a:lnTo>
                    <a:lnTo>
                      <a:pt x="174" y="182"/>
                    </a:lnTo>
                    <a:lnTo>
                      <a:pt x="172" y="180"/>
                    </a:lnTo>
                    <a:lnTo>
                      <a:pt x="172" y="178"/>
                    </a:lnTo>
                    <a:lnTo>
                      <a:pt x="168" y="174"/>
                    </a:lnTo>
                    <a:lnTo>
                      <a:pt x="168" y="172"/>
                    </a:lnTo>
                    <a:lnTo>
                      <a:pt x="166" y="166"/>
                    </a:lnTo>
                    <a:lnTo>
                      <a:pt x="168" y="160"/>
                    </a:lnTo>
                    <a:lnTo>
                      <a:pt x="168" y="154"/>
                    </a:lnTo>
                    <a:lnTo>
                      <a:pt x="166" y="146"/>
                    </a:lnTo>
                    <a:lnTo>
                      <a:pt x="162" y="142"/>
                    </a:lnTo>
                    <a:lnTo>
                      <a:pt x="162" y="138"/>
                    </a:lnTo>
                    <a:lnTo>
                      <a:pt x="162" y="134"/>
                    </a:lnTo>
                    <a:lnTo>
                      <a:pt x="168" y="132"/>
                    </a:lnTo>
                    <a:lnTo>
                      <a:pt x="170" y="132"/>
                    </a:lnTo>
                    <a:lnTo>
                      <a:pt x="170" y="134"/>
                    </a:lnTo>
                    <a:lnTo>
                      <a:pt x="170" y="134"/>
                    </a:lnTo>
                    <a:lnTo>
                      <a:pt x="170" y="130"/>
                    </a:lnTo>
                    <a:lnTo>
                      <a:pt x="170" y="128"/>
                    </a:lnTo>
                    <a:lnTo>
                      <a:pt x="168" y="128"/>
                    </a:lnTo>
                    <a:lnTo>
                      <a:pt x="168" y="124"/>
                    </a:lnTo>
                    <a:lnTo>
                      <a:pt x="168" y="124"/>
                    </a:lnTo>
                    <a:lnTo>
                      <a:pt x="168" y="122"/>
                    </a:lnTo>
                    <a:lnTo>
                      <a:pt x="170" y="120"/>
                    </a:lnTo>
                    <a:lnTo>
                      <a:pt x="170" y="120"/>
                    </a:lnTo>
                    <a:lnTo>
                      <a:pt x="170" y="118"/>
                    </a:lnTo>
                    <a:lnTo>
                      <a:pt x="168" y="118"/>
                    </a:lnTo>
                    <a:lnTo>
                      <a:pt x="168" y="114"/>
                    </a:lnTo>
                    <a:lnTo>
                      <a:pt x="170" y="112"/>
                    </a:lnTo>
                    <a:lnTo>
                      <a:pt x="168" y="110"/>
                    </a:lnTo>
                    <a:lnTo>
                      <a:pt x="168" y="106"/>
                    </a:lnTo>
                    <a:lnTo>
                      <a:pt x="164" y="102"/>
                    </a:lnTo>
                    <a:lnTo>
                      <a:pt x="164" y="102"/>
                    </a:lnTo>
                    <a:lnTo>
                      <a:pt x="162" y="102"/>
                    </a:lnTo>
                    <a:lnTo>
                      <a:pt x="162" y="96"/>
                    </a:lnTo>
                    <a:lnTo>
                      <a:pt x="160" y="94"/>
                    </a:lnTo>
                    <a:lnTo>
                      <a:pt x="156" y="88"/>
                    </a:lnTo>
                    <a:lnTo>
                      <a:pt x="154" y="86"/>
                    </a:lnTo>
                    <a:lnTo>
                      <a:pt x="152" y="82"/>
                    </a:lnTo>
                    <a:lnTo>
                      <a:pt x="152" y="78"/>
                    </a:lnTo>
                    <a:lnTo>
                      <a:pt x="152" y="76"/>
                    </a:lnTo>
                    <a:lnTo>
                      <a:pt x="150" y="78"/>
                    </a:lnTo>
                    <a:lnTo>
                      <a:pt x="150" y="78"/>
                    </a:lnTo>
                    <a:lnTo>
                      <a:pt x="150" y="76"/>
                    </a:lnTo>
                    <a:lnTo>
                      <a:pt x="148" y="76"/>
                    </a:lnTo>
                    <a:lnTo>
                      <a:pt x="146" y="76"/>
                    </a:lnTo>
                    <a:lnTo>
                      <a:pt x="146" y="76"/>
                    </a:lnTo>
                    <a:lnTo>
                      <a:pt x="144" y="80"/>
                    </a:lnTo>
                    <a:lnTo>
                      <a:pt x="144" y="82"/>
                    </a:lnTo>
                    <a:lnTo>
                      <a:pt x="146" y="82"/>
                    </a:lnTo>
                    <a:lnTo>
                      <a:pt x="148" y="82"/>
                    </a:lnTo>
                    <a:lnTo>
                      <a:pt x="150" y="80"/>
                    </a:lnTo>
                    <a:lnTo>
                      <a:pt x="152" y="82"/>
                    </a:lnTo>
                    <a:lnTo>
                      <a:pt x="150" y="86"/>
                    </a:lnTo>
                    <a:lnTo>
                      <a:pt x="148" y="86"/>
                    </a:lnTo>
                    <a:lnTo>
                      <a:pt x="148" y="84"/>
                    </a:lnTo>
                    <a:lnTo>
                      <a:pt x="146" y="84"/>
                    </a:lnTo>
                    <a:lnTo>
                      <a:pt x="148" y="88"/>
                    </a:lnTo>
                    <a:lnTo>
                      <a:pt x="146" y="90"/>
                    </a:lnTo>
                    <a:lnTo>
                      <a:pt x="144" y="88"/>
                    </a:lnTo>
                    <a:lnTo>
                      <a:pt x="144" y="86"/>
                    </a:lnTo>
                    <a:lnTo>
                      <a:pt x="144" y="84"/>
                    </a:lnTo>
                    <a:lnTo>
                      <a:pt x="142" y="82"/>
                    </a:lnTo>
                    <a:lnTo>
                      <a:pt x="142" y="82"/>
                    </a:lnTo>
                    <a:lnTo>
                      <a:pt x="140" y="82"/>
                    </a:lnTo>
                    <a:lnTo>
                      <a:pt x="140" y="84"/>
                    </a:lnTo>
                    <a:lnTo>
                      <a:pt x="140" y="88"/>
                    </a:lnTo>
                    <a:lnTo>
                      <a:pt x="140" y="90"/>
                    </a:lnTo>
                    <a:lnTo>
                      <a:pt x="140" y="90"/>
                    </a:lnTo>
                    <a:lnTo>
                      <a:pt x="138" y="92"/>
                    </a:lnTo>
                    <a:lnTo>
                      <a:pt x="138" y="94"/>
                    </a:lnTo>
                    <a:lnTo>
                      <a:pt x="142" y="98"/>
                    </a:lnTo>
                    <a:lnTo>
                      <a:pt x="142" y="100"/>
                    </a:lnTo>
                    <a:lnTo>
                      <a:pt x="142" y="102"/>
                    </a:lnTo>
                    <a:lnTo>
                      <a:pt x="140" y="104"/>
                    </a:lnTo>
                    <a:lnTo>
                      <a:pt x="138" y="104"/>
                    </a:lnTo>
                    <a:lnTo>
                      <a:pt x="136" y="104"/>
                    </a:lnTo>
                    <a:lnTo>
                      <a:pt x="138" y="106"/>
                    </a:lnTo>
                    <a:lnTo>
                      <a:pt x="140" y="106"/>
                    </a:lnTo>
                    <a:lnTo>
                      <a:pt x="142" y="104"/>
                    </a:lnTo>
                    <a:lnTo>
                      <a:pt x="144" y="110"/>
                    </a:lnTo>
                    <a:lnTo>
                      <a:pt x="146" y="116"/>
                    </a:lnTo>
                    <a:lnTo>
                      <a:pt x="144" y="120"/>
                    </a:lnTo>
                    <a:lnTo>
                      <a:pt x="146" y="124"/>
                    </a:lnTo>
                    <a:lnTo>
                      <a:pt x="142" y="134"/>
                    </a:lnTo>
                    <a:lnTo>
                      <a:pt x="144" y="138"/>
                    </a:lnTo>
                    <a:lnTo>
                      <a:pt x="142" y="140"/>
                    </a:lnTo>
                    <a:lnTo>
                      <a:pt x="140" y="142"/>
                    </a:lnTo>
                    <a:lnTo>
                      <a:pt x="138" y="146"/>
                    </a:lnTo>
                    <a:lnTo>
                      <a:pt x="138" y="150"/>
                    </a:lnTo>
                    <a:lnTo>
                      <a:pt x="136" y="152"/>
                    </a:lnTo>
                    <a:lnTo>
                      <a:pt x="136" y="154"/>
                    </a:lnTo>
                    <a:lnTo>
                      <a:pt x="134" y="158"/>
                    </a:lnTo>
                    <a:lnTo>
                      <a:pt x="128" y="162"/>
                    </a:lnTo>
                    <a:lnTo>
                      <a:pt x="126" y="162"/>
                    </a:lnTo>
                    <a:lnTo>
                      <a:pt x="124" y="164"/>
                    </a:lnTo>
                    <a:lnTo>
                      <a:pt x="120" y="162"/>
                    </a:lnTo>
                    <a:lnTo>
                      <a:pt x="118" y="160"/>
                    </a:lnTo>
                    <a:lnTo>
                      <a:pt x="118" y="158"/>
                    </a:lnTo>
                    <a:lnTo>
                      <a:pt x="120" y="156"/>
                    </a:lnTo>
                    <a:lnTo>
                      <a:pt x="120" y="154"/>
                    </a:lnTo>
                    <a:lnTo>
                      <a:pt x="120" y="154"/>
                    </a:lnTo>
                    <a:lnTo>
                      <a:pt x="122" y="152"/>
                    </a:lnTo>
                    <a:lnTo>
                      <a:pt x="122" y="152"/>
                    </a:lnTo>
                    <a:lnTo>
                      <a:pt x="120" y="152"/>
                    </a:lnTo>
                    <a:lnTo>
                      <a:pt x="118" y="154"/>
                    </a:lnTo>
                    <a:lnTo>
                      <a:pt x="114" y="154"/>
                    </a:lnTo>
                    <a:lnTo>
                      <a:pt x="114" y="158"/>
                    </a:lnTo>
                    <a:lnTo>
                      <a:pt x="116" y="160"/>
                    </a:lnTo>
                    <a:lnTo>
                      <a:pt x="116" y="166"/>
                    </a:lnTo>
                    <a:lnTo>
                      <a:pt x="116" y="168"/>
                    </a:lnTo>
                    <a:lnTo>
                      <a:pt x="114" y="172"/>
                    </a:lnTo>
                    <a:lnTo>
                      <a:pt x="114" y="174"/>
                    </a:lnTo>
                    <a:lnTo>
                      <a:pt x="112" y="174"/>
                    </a:lnTo>
                    <a:lnTo>
                      <a:pt x="112" y="178"/>
                    </a:lnTo>
                    <a:lnTo>
                      <a:pt x="112" y="180"/>
                    </a:lnTo>
                    <a:lnTo>
                      <a:pt x="114" y="182"/>
                    </a:lnTo>
                    <a:lnTo>
                      <a:pt x="112" y="182"/>
                    </a:lnTo>
                    <a:lnTo>
                      <a:pt x="112" y="184"/>
                    </a:lnTo>
                    <a:lnTo>
                      <a:pt x="112" y="184"/>
                    </a:lnTo>
                    <a:lnTo>
                      <a:pt x="110" y="184"/>
                    </a:lnTo>
                    <a:lnTo>
                      <a:pt x="112" y="186"/>
                    </a:lnTo>
                    <a:lnTo>
                      <a:pt x="110" y="186"/>
                    </a:lnTo>
                    <a:lnTo>
                      <a:pt x="108" y="186"/>
                    </a:lnTo>
                    <a:lnTo>
                      <a:pt x="106" y="188"/>
                    </a:lnTo>
                    <a:lnTo>
                      <a:pt x="106" y="186"/>
                    </a:lnTo>
                    <a:lnTo>
                      <a:pt x="106" y="184"/>
                    </a:lnTo>
                    <a:lnTo>
                      <a:pt x="104" y="184"/>
                    </a:lnTo>
                    <a:lnTo>
                      <a:pt x="102" y="184"/>
                    </a:lnTo>
                    <a:lnTo>
                      <a:pt x="102" y="186"/>
                    </a:lnTo>
                    <a:lnTo>
                      <a:pt x="100" y="184"/>
                    </a:lnTo>
                    <a:lnTo>
                      <a:pt x="96" y="186"/>
                    </a:lnTo>
                    <a:lnTo>
                      <a:pt x="92" y="188"/>
                    </a:lnTo>
                    <a:lnTo>
                      <a:pt x="90" y="188"/>
                    </a:lnTo>
                    <a:lnTo>
                      <a:pt x="86" y="188"/>
                    </a:lnTo>
                    <a:lnTo>
                      <a:pt x="84" y="190"/>
                    </a:lnTo>
                    <a:lnTo>
                      <a:pt x="82" y="188"/>
                    </a:lnTo>
                    <a:lnTo>
                      <a:pt x="80" y="188"/>
                    </a:lnTo>
                    <a:lnTo>
                      <a:pt x="76" y="192"/>
                    </a:lnTo>
                    <a:lnTo>
                      <a:pt x="74" y="194"/>
                    </a:lnTo>
                    <a:lnTo>
                      <a:pt x="72" y="196"/>
                    </a:lnTo>
                    <a:lnTo>
                      <a:pt x="72" y="198"/>
                    </a:lnTo>
                    <a:lnTo>
                      <a:pt x="68" y="202"/>
                    </a:lnTo>
                    <a:lnTo>
                      <a:pt x="66" y="202"/>
                    </a:lnTo>
                    <a:lnTo>
                      <a:pt x="66" y="206"/>
                    </a:lnTo>
                    <a:lnTo>
                      <a:pt x="64" y="206"/>
                    </a:lnTo>
                    <a:lnTo>
                      <a:pt x="62" y="208"/>
                    </a:lnTo>
                    <a:lnTo>
                      <a:pt x="60" y="210"/>
                    </a:lnTo>
                    <a:lnTo>
                      <a:pt x="58" y="210"/>
                    </a:lnTo>
                    <a:lnTo>
                      <a:pt x="58" y="214"/>
                    </a:lnTo>
                    <a:lnTo>
                      <a:pt x="60" y="216"/>
                    </a:lnTo>
                    <a:lnTo>
                      <a:pt x="60" y="216"/>
                    </a:lnTo>
                    <a:lnTo>
                      <a:pt x="60" y="218"/>
                    </a:lnTo>
                    <a:lnTo>
                      <a:pt x="58" y="218"/>
                    </a:lnTo>
                    <a:lnTo>
                      <a:pt x="56" y="220"/>
                    </a:lnTo>
                    <a:lnTo>
                      <a:pt x="54" y="222"/>
                    </a:lnTo>
                    <a:lnTo>
                      <a:pt x="52" y="222"/>
                    </a:lnTo>
                    <a:lnTo>
                      <a:pt x="52" y="226"/>
                    </a:lnTo>
                    <a:lnTo>
                      <a:pt x="50" y="228"/>
                    </a:lnTo>
                    <a:lnTo>
                      <a:pt x="48" y="228"/>
                    </a:lnTo>
                    <a:lnTo>
                      <a:pt x="46" y="228"/>
                    </a:lnTo>
                    <a:lnTo>
                      <a:pt x="46" y="228"/>
                    </a:lnTo>
                    <a:lnTo>
                      <a:pt x="48" y="228"/>
                    </a:lnTo>
                    <a:lnTo>
                      <a:pt x="48" y="230"/>
                    </a:lnTo>
                    <a:lnTo>
                      <a:pt x="50" y="234"/>
                    </a:lnTo>
                    <a:lnTo>
                      <a:pt x="50" y="234"/>
                    </a:lnTo>
                    <a:lnTo>
                      <a:pt x="48" y="232"/>
                    </a:lnTo>
                    <a:lnTo>
                      <a:pt x="48" y="232"/>
                    </a:lnTo>
                    <a:lnTo>
                      <a:pt x="46" y="234"/>
                    </a:lnTo>
                    <a:lnTo>
                      <a:pt x="48" y="236"/>
                    </a:lnTo>
                    <a:lnTo>
                      <a:pt x="50" y="236"/>
                    </a:lnTo>
                    <a:lnTo>
                      <a:pt x="50" y="238"/>
                    </a:lnTo>
                    <a:lnTo>
                      <a:pt x="48" y="240"/>
                    </a:lnTo>
                    <a:lnTo>
                      <a:pt x="50" y="238"/>
                    </a:lnTo>
                    <a:lnTo>
                      <a:pt x="50" y="236"/>
                    </a:lnTo>
                    <a:lnTo>
                      <a:pt x="52" y="236"/>
                    </a:lnTo>
                    <a:lnTo>
                      <a:pt x="54" y="236"/>
                    </a:lnTo>
                    <a:lnTo>
                      <a:pt x="52" y="238"/>
                    </a:lnTo>
                    <a:lnTo>
                      <a:pt x="54" y="238"/>
                    </a:lnTo>
                    <a:lnTo>
                      <a:pt x="56" y="238"/>
                    </a:lnTo>
                    <a:lnTo>
                      <a:pt x="56" y="236"/>
                    </a:lnTo>
                    <a:lnTo>
                      <a:pt x="54" y="234"/>
                    </a:lnTo>
                    <a:lnTo>
                      <a:pt x="52" y="236"/>
                    </a:lnTo>
                    <a:lnTo>
                      <a:pt x="52" y="234"/>
                    </a:lnTo>
                    <a:lnTo>
                      <a:pt x="52" y="232"/>
                    </a:lnTo>
                    <a:lnTo>
                      <a:pt x="52" y="230"/>
                    </a:lnTo>
                    <a:lnTo>
                      <a:pt x="52" y="230"/>
                    </a:lnTo>
                    <a:lnTo>
                      <a:pt x="56" y="230"/>
                    </a:lnTo>
                    <a:lnTo>
                      <a:pt x="58" y="234"/>
                    </a:lnTo>
                    <a:lnTo>
                      <a:pt x="58" y="236"/>
                    </a:lnTo>
                    <a:lnTo>
                      <a:pt x="58" y="238"/>
                    </a:lnTo>
                    <a:lnTo>
                      <a:pt x="58" y="242"/>
                    </a:lnTo>
                    <a:lnTo>
                      <a:pt x="58" y="246"/>
                    </a:lnTo>
                    <a:lnTo>
                      <a:pt x="54" y="246"/>
                    </a:lnTo>
                    <a:lnTo>
                      <a:pt x="56" y="248"/>
                    </a:lnTo>
                    <a:lnTo>
                      <a:pt x="58" y="250"/>
                    </a:lnTo>
                    <a:lnTo>
                      <a:pt x="58" y="256"/>
                    </a:lnTo>
                    <a:lnTo>
                      <a:pt x="60" y="258"/>
                    </a:lnTo>
                    <a:lnTo>
                      <a:pt x="60" y="260"/>
                    </a:lnTo>
                    <a:lnTo>
                      <a:pt x="58" y="260"/>
                    </a:lnTo>
                    <a:lnTo>
                      <a:pt x="60" y="264"/>
                    </a:lnTo>
                    <a:lnTo>
                      <a:pt x="62" y="262"/>
                    </a:lnTo>
                    <a:lnTo>
                      <a:pt x="64" y="264"/>
                    </a:lnTo>
                    <a:lnTo>
                      <a:pt x="66" y="262"/>
                    </a:lnTo>
                    <a:lnTo>
                      <a:pt x="66" y="262"/>
                    </a:lnTo>
                    <a:lnTo>
                      <a:pt x="64" y="258"/>
                    </a:lnTo>
                    <a:lnTo>
                      <a:pt x="64" y="254"/>
                    </a:lnTo>
                    <a:lnTo>
                      <a:pt x="64" y="254"/>
                    </a:lnTo>
                    <a:lnTo>
                      <a:pt x="66" y="254"/>
                    </a:lnTo>
                    <a:lnTo>
                      <a:pt x="66" y="256"/>
                    </a:lnTo>
                    <a:lnTo>
                      <a:pt x="66" y="256"/>
                    </a:lnTo>
                    <a:lnTo>
                      <a:pt x="66" y="258"/>
                    </a:lnTo>
                    <a:lnTo>
                      <a:pt x="68" y="262"/>
                    </a:lnTo>
                    <a:lnTo>
                      <a:pt x="66" y="264"/>
                    </a:lnTo>
                    <a:lnTo>
                      <a:pt x="66" y="266"/>
                    </a:lnTo>
                    <a:close/>
                  </a:path>
                </a:pathLst>
              </a:custGeom>
              <a:grpFill/>
              <a:ln w="6350">
                <a:solidFill>
                  <a:srgbClr val="0283AD"/>
                </a:solidFill>
                <a:round/>
                <a:headEnd/>
                <a:tailEnd/>
              </a:ln>
            </p:spPr>
            <p:txBody>
              <a:bodyPr vert="horz" wrap="square" lIns="14645" tIns="7323" rIns="14645" bIns="7323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00095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00190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00285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00381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0476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600571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700666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800761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561710"/>
                <a:endParaRPr lang="en-US" sz="1106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12" name="Jammu &amp; Kashmir">
                <a:extLst>
                  <a:ext uri="{FF2B5EF4-FFF2-40B4-BE49-F238E27FC236}">
                    <a16:creationId xmlns:a16="http://schemas.microsoft.com/office/drawing/2014/main" id="{7A47E44C-2EBC-4990-BE2E-F36FC59867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62017" y="3468363"/>
                <a:ext cx="172247" cy="141626"/>
              </a:xfrm>
              <a:custGeom>
                <a:avLst/>
                <a:gdLst>
                  <a:gd name="T0" fmla="*/ 44 w 90"/>
                  <a:gd name="T1" fmla="*/ 74 h 74"/>
                  <a:gd name="T2" fmla="*/ 52 w 90"/>
                  <a:gd name="T3" fmla="*/ 64 h 74"/>
                  <a:gd name="T4" fmla="*/ 56 w 90"/>
                  <a:gd name="T5" fmla="*/ 62 h 74"/>
                  <a:gd name="T6" fmla="*/ 66 w 90"/>
                  <a:gd name="T7" fmla="*/ 66 h 74"/>
                  <a:gd name="T8" fmla="*/ 74 w 90"/>
                  <a:gd name="T9" fmla="*/ 66 h 74"/>
                  <a:gd name="T10" fmla="*/ 78 w 90"/>
                  <a:gd name="T11" fmla="*/ 68 h 74"/>
                  <a:gd name="T12" fmla="*/ 86 w 90"/>
                  <a:gd name="T13" fmla="*/ 68 h 74"/>
                  <a:gd name="T14" fmla="*/ 88 w 90"/>
                  <a:gd name="T15" fmla="*/ 70 h 74"/>
                  <a:gd name="T16" fmla="*/ 90 w 90"/>
                  <a:gd name="T17" fmla="*/ 62 h 74"/>
                  <a:gd name="T18" fmla="*/ 84 w 90"/>
                  <a:gd name="T19" fmla="*/ 56 h 74"/>
                  <a:gd name="T20" fmla="*/ 82 w 90"/>
                  <a:gd name="T21" fmla="*/ 46 h 74"/>
                  <a:gd name="T22" fmla="*/ 76 w 90"/>
                  <a:gd name="T23" fmla="*/ 40 h 74"/>
                  <a:gd name="T24" fmla="*/ 72 w 90"/>
                  <a:gd name="T25" fmla="*/ 30 h 74"/>
                  <a:gd name="T26" fmla="*/ 62 w 90"/>
                  <a:gd name="T27" fmla="*/ 28 h 74"/>
                  <a:gd name="T28" fmla="*/ 60 w 90"/>
                  <a:gd name="T29" fmla="*/ 24 h 74"/>
                  <a:gd name="T30" fmla="*/ 50 w 90"/>
                  <a:gd name="T31" fmla="*/ 22 h 74"/>
                  <a:gd name="T32" fmla="*/ 46 w 90"/>
                  <a:gd name="T33" fmla="*/ 20 h 74"/>
                  <a:gd name="T34" fmla="*/ 44 w 90"/>
                  <a:gd name="T35" fmla="*/ 14 h 74"/>
                  <a:gd name="T36" fmla="*/ 36 w 90"/>
                  <a:gd name="T37" fmla="*/ 2 h 74"/>
                  <a:gd name="T38" fmla="*/ 34 w 90"/>
                  <a:gd name="T39" fmla="*/ 0 h 74"/>
                  <a:gd name="T40" fmla="*/ 30 w 90"/>
                  <a:gd name="T41" fmla="*/ 2 h 74"/>
                  <a:gd name="T42" fmla="*/ 26 w 90"/>
                  <a:gd name="T43" fmla="*/ 4 h 74"/>
                  <a:gd name="T44" fmla="*/ 22 w 90"/>
                  <a:gd name="T45" fmla="*/ 2 h 74"/>
                  <a:gd name="T46" fmla="*/ 22 w 90"/>
                  <a:gd name="T47" fmla="*/ 2 h 74"/>
                  <a:gd name="T48" fmla="*/ 14 w 90"/>
                  <a:gd name="T49" fmla="*/ 10 h 74"/>
                  <a:gd name="T50" fmla="*/ 6 w 90"/>
                  <a:gd name="T51" fmla="*/ 14 h 74"/>
                  <a:gd name="T52" fmla="*/ 0 w 90"/>
                  <a:gd name="T53" fmla="*/ 22 h 74"/>
                  <a:gd name="T54" fmla="*/ 4 w 90"/>
                  <a:gd name="T55" fmla="*/ 22 h 74"/>
                  <a:gd name="T56" fmla="*/ 10 w 90"/>
                  <a:gd name="T57" fmla="*/ 26 h 74"/>
                  <a:gd name="T58" fmla="*/ 16 w 90"/>
                  <a:gd name="T59" fmla="*/ 30 h 74"/>
                  <a:gd name="T60" fmla="*/ 20 w 90"/>
                  <a:gd name="T61" fmla="*/ 34 h 74"/>
                  <a:gd name="T62" fmla="*/ 16 w 90"/>
                  <a:gd name="T63" fmla="*/ 38 h 74"/>
                  <a:gd name="T64" fmla="*/ 14 w 90"/>
                  <a:gd name="T65" fmla="*/ 42 h 74"/>
                  <a:gd name="T66" fmla="*/ 16 w 90"/>
                  <a:gd name="T67" fmla="*/ 50 h 74"/>
                  <a:gd name="T68" fmla="*/ 20 w 90"/>
                  <a:gd name="T69" fmla="*/ 62 h 74"/>
                  <a:gd name="T70" fmla="*/ 28 w 90"/>
                  <a:gd name="T71" fmla="*/ 66 h 74"/>
                  <a:gd name="T72" fmla="*/ 34 w 90"/>
                  <a:gd name="T73" fmla="*/ 72 h 74"/>
                  <a:gd name="T74" fmla="*/ 40 w 90"/>
                  <a:gd name="T75" fmla="*/ 72 h 74"/>
                  <a:gd name="T76" fmla="*/ 44 w 90"/>
                  <a:gd name="T77" fmla="*/ 7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90" h="74">
                    <a:moveTo>
                      <a:pt x="44" y="74"/>
                    </a:moveTo>
                    <a:lnTo>
                      <a:pt x="44" y="74"/>
                    </a:lnTo>
                    <a:lnTo>
                      <a:pt x="48" y="68"/>
                    </a:lnTo>
                    <a:lnTo>
                      <a:pt x="52" y="64"/>
                    </a:lnTo>
                    <a:lnTo>
                      <a:pt x="54" y="64"/>
                    </a:lnTo>
                    <a:lnTo>
                      <a:pt x="56" y="62"/>
                    </a:lnTo>
                    <a:lnTo>
                      <a:pt x="60" y="62"/>
                    </a:lnTo>
                    <a:lnTo>
                      <a:pt x="66" y="66"/>
                    </a:lnTo>
                    <a:lnTo>
                      <a:pt x="70" y="64"/>
                    </a:lnTo>
                    <a:lnTo>
                      <a:pt x="74" y="66"/>
                    </a:lnTo>
                    <a:lnTo>
                      <a:pt x="74" y="68"/>
                    </a:lnTo>
                    <a:lnTo>
                      <a:pt x="78" y="68"/>
                    </a:lnTo>
                    <a:lnTo>
                      <a:pt x="82" y="72"/>
                    </a:lnTo>
                    <a:lnTo>
                      <a:pt x="86" y="68"/>
                    </a:lnTo>
                    <a:lnTo>
                      <a:pt x="88" y="68"/>
                    </a:lnTo>
                    <a:lnTo>
                      <a:pt x="88" y="70"/>
                    </a:lnTo>
                    <a:lnTo>
                      <a:pt x="90" y="68"/>
                    </a:lnTo>
                    <a:lnTo>
                      <a:pt x="90" y="62"/>
                    </a:lnTo>
                    <a:lnTo>
                      <a:pt x="88" y="58"/>
                    </a:lnTo>
                    <a:lnTo>
                      <a:pt x="84" y="56"/>
                    </a:lnTo>
                    <a:lnTo>
                      <a:pt x="82" y="52"/>
                    </a:lnTo>
                    <a:lnTo>
                      <a:pt x="82" y="46"/>
                    </a:lnTo>
                    <a:lnTo>
                      <a:pt x="80" y="42"/>
                    </a:lnTo>
                    <a:lnTo>
                      <a:pt x="76" y="40"/>
                    </a:lnTo>
                    <a:lnTo>
                      <a:pt x="74" y="36"/>
                    </a:lnTo>
                    <a:lnTo>
                      <a:pt x="72" y="30"/>
                    </a:lnTo>
                    <a:lnTo>
                      <a:pt x="68" y="28"/>
                    </a:lnTo>
                    <a:lnTo>
                      <a:pt x="62" y="28"/>
                    </a:lnTo>
                    <a:lnTo>
                      <a:pt x="62" y="24"/>
                    </a:lnTo>
                    <a:lnTo>
                      <a:pt x="60" y="24"/>
                    </a:lnTo>
                    <a:lnTo>
                      <a:pt x="54" y="24"/>
                    </a:lnTo>
                    <a:lnTo>
                      <a:pt x="50" y="22"/>
                    </a:lnTo>
                    <a:lnTo>
                      <a:pt x="48" y="22"/>
                    </a:lnTo>
                    <a:lnTo>
                      <a:pt x="46" y="20"/>
                    </a:lnTo>
                    <a:lnTo>
                      <a:pt x="46" y="16"/>
                    </a:lnTo>
                    <a:lnTo>
                      <a:pt x="44" y="14"/>
                    </a:lnTo>
                    <a:lnTo>
                      <a:pt x="38" y="6"/>
                    </a:lnTo>
                    <a:lnTo>
                      <a:pt x="36" y="2"/>
                    </a:lnTo>
                    <a:lnTo>
                      <a:pt x="34" y="0"/>
                    </a:lnTo>
                    <a:lnTo>
                      <a:pt x="34" y="0"/>
                    </a:lnTo>
                    <a:lnTo>
                      <a:pt x="32" y="2"/>
                    </a:lnTo>
                    <a:lnTo>
                      <a:pt x="30" y="2"/>
                    </a:lnTo>
                    <a:lnTo>
                      <a:pt x="28" y="2"/>
                    </a:lnTo>
                    <a:lnTo>
                      <a:pt x="26" y="4"/>
                    </a:lnTo>
                    <a:lnTo>
                      <a:pt x="24" y="2"/>
                    </a:lnTo>
                    <a:lnTo>
                      <a:pt x="22" y="2"/>
                    </a:lnTo>
                    <a:lnTo>
                      <a:pt x="22" y="2"/>
                    </a:lnTo>
                    <a:lnTo>
                      <a:pt x="22" y="2"/>
                    </a:lnTo>
                    <a:lnTo>
                      <a:pt x="20" y="8"/>
                    </a:lnTo>
                    <a:lnTo>
                      <a:pt x="14" y="10"/>
                    </a:lnTo>
                    <a:lnTo>
                      <a:pt x="6" y="12"/>
                    </a:lnTo>
                    <a:lnTo>
                      <a:pt x="6" y="14"/>
                    </a:lnTo>
                    <a:lnTo>
                      <a:pt x="0" y="18"/>
                    </a:lnTo>
                    <a:lnTo>
                      <a:pt x="0" y="22"/>
                    </a:lnTo>
                    <a:lnTo>
                      <a:pt x="2" y="24"/>
                    </a:lnTo>
                    <a:lnTo>
                      <a:pt x="4" y="22"/>
                    </a:lnTo>
                    <a:lnTo>
                      <a:pt x="6" y="22"/>
                    </a:lnTo>
                    <a:lnTo>
                      <a:pt x="10" y="26"/>
                    </a:lnTo>
                    <a:lnTo>
                      <a:pt x="12" y="28"/>
                    </a:lnTo>
                    <a:lnTo>
                      <a:pt x="16" y="30"/>
                    </a:lnTo>
                    <a:lnTo>
                      <a:pt x="16" y="32"/>
                    </a:lnTo>
                    <a:lnTo>
                      <a:pt x="20" y="34"/>
                    </a:lnTo>
                    <a:lnTo>
                      <a:pt x="20" y="36"/>
                    </a:lnTo>
                    <a:lnTo>
                      <a:pt x="16" y="38"/>
                    </a:lnTo>
                    <a:lnTo>
                      <a:pt x="16" y="42"/>
                    </a:lnTo>
                    <a:lnTo>
                      <a:pt x="14" y="42"/>
                    </a:lnTo>
                    <a:lnTo>
                      <a:pt x="14" y="46"/>
                    </a:lnTo>
                    <a:lnTo>
                      <a:pt x="16" y="50"/>
                    </a:lnTo>
                    <a:lnTo>
                      <a:pt x="18" y="58"/>
                    </a:lnTo>
                    <a:lnTo>
                      <a:pt x="20" y="62"/>
                    </a:lnTo>
                    <a:lnTo>
                      <a:pt x="24" y="66"/>
                    </a:lnTo>
                    <a:lnTo>
                      <a:pt x="28" y="66"/>
                    </a:lnTo>
                    <a:lnTo>
                      <a:pt x="32" y="68"/>
                    </a:lnTo>
                    <a:lnTo>
                      <a:pt x="34" y="72"/>
                    </a:lnTo>
                    <a:lnTo>
                      <a:pt x="38" y="72"/>
                    </a:lnTo>
                    <a:lnTo>
                      <a:pt x="40" y="72"/>
                    </a:lnTo>
                    <a:lnTo>
                      <a:pt x="44" y="72"/>
                    </a:lnTo>
                    <a:lnTo>
                      <a:pt x="44" y="74"/>
                    </a:lnTo>
                    <a:close/>
                  </a:path>
                </a:pathLst>
              </a:custGeom>
              <a:grpFill/>
              <a:ln w="6350">
                <a:solidFill>
                  <a:srgbClr val="0283AD"/>
                </a:solidFill>
                <a:round/>
                <a:headEnd/>
                <a:tailEnd/>
              </a:ln>
            </p:spPr>
            <p:txBody>
              <a:bodyPr vert="horz" wrap="square" lIns="14645" tIns="7323" rIns="14645" bIns="7323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00095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00190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00285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00381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0476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600571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700666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800761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561710"/>
                <a:endParaRPr lang="en-US" sz="1106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13" name="Indonesia">
                <a:extLst>
                  <a:ext uri="{FF2B5EF4-FFF2-40B4-BE49-F238E27FC236}">
                    <a16:creationId xmlns:a16="http://schemas.microsoft.com/office/drawing/2014/main" id="{FBC5D5A4-FDC5-4183-81F2-8D4F076762A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170625" y="4268356"/>
                <a:ext cx="1083245" cy="428705"/>
              </a:xfrm>
              <a:custGeom>
                <a:avLst/>
                <a:gdLst>
                  <a:gd name="T0" fmla="*/ 540 w 566"/>
                  <a:gd name="T1" fmla="*/ 176 h 224"/>
                  <a:gd name="T2" fmla="*/ 512 w 566"/>
                  <a:gd name="T3" fmla="*/ 146 h 224"/>
                  <a:gd name="T4" fmla="*/ 470 w 566"/>
                  <a:gd name="T5" fmla="*/ 138 h 224"/>
                  <a:gd name="T6" fmla="*/ 466 w 566"/>
                  <a:gd name="T7" fmla="*/ 114 h 224"/>
                  <a:gd name="T8" fmla="*/ 482 w 566"/>
                  <a:gd name="T9" fmla="*/ 102 h 224"/>
                  <a:gd name="T10" fmla="*/ 518 w 566"/>
                  <a:gd name="T11" fmla="*/ 110 h 224"/>
                  <a:gd name="T12" fmla="*/ 438 w 566"/>
                  <a:gd name="T13" fmla="*/ 86 h 224"/>
                  <a:gd name="T14" fmla="*/ 374 w 566"/>
                  <a:gd name="T15" fmla="*/ 42 h 224"/>
                  <a:gd name="T16" fmla="*/ 406 w 566"/>
                  <a:gd name="T17" fmla="*/ 96 h 224"/>
                  <a:gd name="T18" fmla="*/ 410 w 566"/>
                  <a:gd name="T19" fmla="*/ 66 h 224"/>
                  <a:gd name="T20" fmla="*/ 398 w 566"/>
                  <a:gd name="T21" fmla="*/ 96 h 224"/>
                  <a:gd name="T22" fmla="*/ 410 w 566"/>
                  <a:gd name="T23" fmla="*/ 132 h 224"/>
                  <a:gd name="T24" fmla="*/ 434 w 566"/>
                  <a:gd name="T25" fmla="*/ 132 h 224"/>
                  <a:gd name="T26" fmla="*/ 380 w 566"/>
                  <a:gd name="T27" fmla="*/ 132 h 224"/>
                  <a:gd name="T28" fmla="*/ 376 w 566"/>
                  <a:gd name="T29" fmla="*/ 110 h 224"/>
                  <a:gd name="T30" fmla="*/ 342 w 566"/>
                  <a:gd name="T31" fmla="*/ 150 h 224"/>
                  <a:gd name="T32" fmla="*/ 344 w 566"/>
                  <a:gd name="T33" fmla="*/ 110 h 224"/>
                  <a:gd name="T34" fmla="*/ 328 w 566"/>
                  <a:gd name="T35" fmla="*/ 90 h 224"/>
                  <a:gd name="T36" fmla="*/ 366 w 566"/>
                  <a:gd name="T37" fmla="*/ 64 h 224"/>
                  <a:gd name="T38" fmla="*/ 302 w 566"/>
                  <a:gd name="T39" fmla="*/ 86 h 224"/>
                  <a:gd name="T40" fmla="*/ 296 w 566"/>
                  <a:gd name="T41" fmla="*/ 152 h 224"/>
                  <a:gd name="T42" fmla="*/ 320 w 566"/>
                  <a:gd name="T43" fmla="*/ 136 h 224"/>
                  <a:gd name="T44" fmla="*/ 334 w 566"/>
                  <a:gd name="T45" fmla="*/ 130 h 224"/>
                  <a:gd name="T46" fmla="*/ 342 w 566"/>
                  <a:gd name="T47" fmla="*/ 92 h 224"/>
                  <a:gd name="T48" fmla="*/ 314 w 566"/>
                  <a:gd name="T49" fmla="*/ 8 h 224"/>
                  <a:gd name="T50" fmla="*/ 260 w 566"/>
                  <a:gd name="T51" fmla="*/ 130 h 224"/>
                  <a:gd name="T52" fmla="*/ 182 w 566"/>
                  <a:gd name="T53" fmla="*/ 100 h 224"/>
                  <a:gd name="T54" fmla="*/ 246 w 566"/>
                  <a:gd name="T55" fmla="*/ 52 h 224"/>
                  <a:gd name="T56" fmla="*/ 276 w 566"/>
                  <a:gd name="T57" fmla="*/ 60 h 224"/>
                  <a:gd name="T58" fmla="*/ 262 w 566"/>
                  <a:gd name="T59" fmla="*/ 106 h 224"/>
                  <a:gd name="T60" fmla="*/ 234 w 566"/>
                  <a:gd name="T61" fmla="*/ 128 h 224"/>
                  <a:gd name="T62" fmla="*/ 190 w 566"/>
                  <a:gd name="T63" fmla="*/ 124 h 224"/>
                  <a:gd name="T64" fmla="*/ 172 w 566"/>
                  <a:gd name="T65" fmla="*/ 76 h 224"/>
                  <a:gd name="T66" fmla="*/ 508 w 566"/>
                  <a:gd name="T67" fmla="*/ 98 h 224"/>
                  <a:gd name="T68" fmla="*/ 480 w 566"/>
                  <a:gd name="T69" fmla="*/ 168 h 224"/>
                  <a:gd name="T70" fmla="*/ 488 w 566"/>
                  <a:gd name="T71" fmla="*/ 162 h 224"/>
                  <a:gd name="T72" fmla="*/ 450 w 566"/>
                  <a:gd name="T73" fmla="*/ 174 h 224"/>
                  <a:gd name="T74" fmla="*/ 450 w 566"/>
                  <a:gd name="T75" fmla="*/ 176 h 224"/>
                  <a:gd name="T76" fmla="*/ 414 w 566"/>
                  <a:gd name="T77" fmla="*/ 190 h 224"/>
                  <a:gd name="T78" fmla="*/ 366 w 566"/>
                  <a:gd name="T79" fmla="*/ 206 h 224"/>
                  <a:gd name="T80" fmla="*/ 324 w 566"/>
                  <a:gd name="T81" fmla="*/ 218 h 224"/>
                  <a:gd name="T82" fmla="*/ 250 w 566"/>
                  <a:gd name="T83" fmla="*/ 178 h 224"/>
                  <a:gd name="T84" fmla="*/ 360 w 566"/>
                  <a:gd name="T85" fmla="*/ 190 h 224"/>
                  <a:gd name="T86" fmla="*/ 344 w 566"/>
                  <a:gd name="T87" fmla="*/ 190 h 224"/>
                  <a:gd name="T88" fmla="*/ 318 w 566"/>
                  <a:gd name="T89" fmla="*/ 198 h 224"/>
                  <a:gd name="T90" fmla="*/ 276 w 566"/>
                  <a:gd name="T91" fmla="*/ 200 h 224"/>
                  <a:gd name="T92" fmla="*/ 262 w 566"/>
                  <a:gd name="T93" fmla="*/ 196 h 224"/>
                  <a:gd name="T94" fmla="*/ 240 w 566"/>
                  <a:gd name="T95" fmla="*/ 188 h 224"/>
                  <a:gd name="T96" fmla="*/ 218 w 566"/>
                  <a:gd name="T97" fmla="*/ 178 h 224"/>
                  <a:gd name="T98" fmla="*/ 162 w 566"/>
                  <a:gd name="T99" fmla="*/ 164 h 224"/>
                  <a:gd name="T100" fmla="*/ 234 w 566"/>
                  <a:gd name="T101" fmla="*/ 190 h 224"/>
                  <a:gd name="T102" fmla="*/ 144 w 566"/>
                  <a:gd name="T103" fmla="*/ 180 h 224"/>
                  <a:gd name="T104" fmla="*/ 136 w 566"/>
                  <a:gd name="T105" fmla="*/ 44 h 224"/>
                  <a:gd name="T106" fmla="*/ 154 w 566"/>
                  <a:gd name="T107" fmla="*/ 122 h 224"/>
                  <a:gd name="T108" fmla="*/ 142 w 566"/>
                  <a:gd name="T109" fmla="*/ 126 h 224"/>
                  <a:gd name="T110" fmla="*/ 96 w 566"/>
                  <a:gd name="T111" fmla="*/ 76 h 224"/>
                  <a:gd name="T112" fmla="*/ 60 w 566"/>
                  <a:gd name="T113" fmla="*/ 122 h 224"/>
                  <a:gd name="T114" fmla="*/ 34 w 566"/>
                  <a:gd name="T115" fmla="*/ 72 h 224"/>
                  <a:gd name="T116" fmla="*/ 32 w 566"/>
                  <a:gd name="T117" fmla="*/ 54 h 224"/>
                  <a:gd name="T118" fmla="*/ 98 w 566"/>
                  <a:gd name="T119" fmla="*/ 144 h 224"/>
                  <a:gd name="T120" fmla="*/ 128 w 566"/>
                  <a:gd name="T121" fmla="*/ 116 h 224"/>
                  <a:gd name="T122" fmla="*/ 98 w 566"/>
                  <a:gd name="T123" fmla="*/ 80 h 224"/>
                  <a:gd name="T124" fmla="*/ 30 w 566"/>
                  <a:gd name="T125" fmla="*/ 18 h 2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566" h="224">
                    <a:moveTo>
                      <a:pt x="566" y="118"/>
                    </a:moveTo>
                    <a:lnTo>
                      <a:pt x="564" y="164"/>
                    </a:lnTo>
                    <a:lnTo>
                      <a:pt x="564" y="168"/>
                    </a:lnTo>
                    <a:lnTo>
                      <a:pt x="564" y="170"/>
                    </a:lnTo>
                    <a:lnTo>
                      <a:pt x="564" y="172"/>
                    </a:lnTo>
                    <a:lnTo>
                      <a:pt x="564" y="200"/>
                    </a:lnTo>
                    <a:lnTo>
                      <a:pt x="562" y="200"/>
                    </a:lnTo>
                    <a:lnTo>
                      <a:pt x="560" y="200"/>
                    </a:lnTo>
                    <a:lnTo>
                      <a:pt x="556" y="196"/>
                    </a:lnTo>
                    <a:lnTo>
                      <a:pt x="556" y="194"/>
                    </a:lnTo>
                    <a:lnTo>
                      <a:pt x="556" y="194"/>
                    </a:lnTo>
                    <a:lnTo>
                      <a:pt x="552" y="192"/>
                    </a:lnTo>
                    <a:lnTo>
                      <a:pt x="552" y="190"/>
                    </a:lnTo>
                    <a:lnTo>
                      <a:pt x="552" y="188"/>
                    </a:lnTo>
                    <a:lnTo>
                      <a:pt x="552" y="186"/>
                    </a:lnTo>
                    <a:lnTo>
                      <a:pt x="552" y="184"/>
                    </a:lnTo>
                    <a:lnTo>
                      <a:pt x="552" y="186"/>
                    </a:lnTo>
                    <a:lnTo>
                      <a:pt x="550" y="188"/>
                    </a:lnTo>
                    <a:lnTo>
                      <a:pt x="546" y="188"/>
                    </a:lnTo>
                    <a:lnTo>
                      <a:pt x="544" y="188"/>
                    </a:lnTo>
                    <a:lnTo>
                      <a:pt x="542" y="188"/>
                    </a:lnTo>
                    <a:lnTo>
                      <a:pt x="542" y="188"/>
                    </a:lnTo>
                    <a:lnTo>
                      <a:pt x="538" y="188"/>
                    </a:lnTo>
                    <a:lnTo>
                      <a:pt x="538" y="188"/>
                    </a:lnTo>
                    <a:lnTo>
                      <a:pt x="538" y="186"/>
                    </a:lnTo>
                    <a:lnTo>
                      <a:pt x="540" y="184"/>
                    </a:lnTo>
                    <a:lnTo>
                      <a:pt x="540" y="184"/>
                    </a:lnTo>
                    <a:lnTo>
                      <a:pt x="540" y="182"/>
                    </a:lnTo>
                    <a:lnTo>
                      <a:pt x="540" y="180"/>
                    </a:lnTo>
                    <a:lnTo>
                      <a:pt x="538" y="178"/>
                    </a:lnTo>
                    <a:lnTo>
                      <a:pt x="538" y="176"/>
                    </a:lnTo>
                    <a:lnTo>
                      <a:pt x="538" y="176"/>
                    </a:lnTo>
                    <a:lnTo>
                      <a:pt x="540" y="176"/>
                    </a:lnTo>
                    <a:lnTo>
                      <a:pt x="542" y="176"/>
                    </a:lnTo>
                    <a:lnTo>
                      <a:pt x="544" y="176"/>
                    </a:lnTo>
                    <a:lnTo>
                      <a:pt x="542" y="176"/>
                    </a:lnTo>
                    <a:lnTo>
                      <a:pt x="540" y="176"/>
                    </a:lnTo>
                    <a:lnTo>
                      <a:pt x="536" y="174"/>
                    </a:lnTo>
                    <a:lnTo>
                      <a:pt x="536" y="174"/>
                    </a:lnTo>
                    <a:lnTo>
                      <a:pt x="536" y="172"/>
                    </a:lnTo>
                    <a:lnTo>
                      <a:pt x="536" y="172"/>
                    </a:lnTo>
                    <a:lnTo>
                      <a:pt x="538" y="172"/>
                    </a:lnTo>
                    <a:lnTo>
                      <a:pt x="538" y="170"/>
                    </a:lnTo>
                    <a:lnTo>
                      <a:pt x="534" y="168"/>
                    </a:lnTo>
                    <a:lnTo>
                      <a:pt x="532" y="166"/>
                    </a:lnTo>
                    <a:lnTo>
                      <a:pt x="532" y="166"/>
                    </a:lnTo>
                    <a:lnTo>
                      <a:pt x="532" y="162"/>
                    </a:lnTo>
                    <a:lnTo>
                      <a:pt x="530" y="160"/>
                    </a:lnTo>
                    <a:lnTo>
                      <a:pt x="530" y="158"/>
                    </a:lnTo>
                    <a:lnTo>
                      <a:pt x="532" y="156"/>
                    </a:lnTo>
                    <a:lnTo>
                      <a:pt x="530" y="156"/>
                    </a:lnTo>
                    <a:lnTo>
                      <a:pt x="528" y="156"/>
                    </a:lnTo>
                    <a:lnTo>
                      <a:pt x="530" y="154"/>
                    </a:lnTo>
                    <a:lnTo>
                      <a:pt x="528" y="154"/>
                    </a:lnTo>
                    <a:lnTo>
                      <a:pt x="530" y="152"/>
                    </a:lnTo>
                    <a:lnTo>
                      <a:pt x="526" y="152"/>
                    </a:lnTo>
                    <a:lnTo>
                      <a:pt x="526" y="152"/>
                    </a:lnTo>
                    <a:lnTo>
                      <a:pt x="524" y="152"/>
                    </a:lnTo>
                    <a:lnTo>
                      <a:pt x="524" y="152"/>
                    </a:lnTo>
                    <a:lnTo>
                      <a:pt x="526" y="150"/>
                    </a:lnTo>
                    <a:lnTo>
                      <a:pt x="524" y="150"/>
                    </a:lnTo>
                    <a:lnTo>
                      <a:pt x="522" y="150"/>
                    </a:lnTo>
                    <a:lnTo>
                      <a:pt x="518" y="150"/>
                    </a:lnTo>
                    <a:lnTo>
                      <a:pt x="518" y="146"/>
                    </a:lnTo>
                    <a:lnTo>
                      <a:pt x="514" y="146"/>
                    </a:lnTo>
                    <a:lnTo>
                      <a:pt x="512" y="146"/>
                    </a:lnTo>
                    <a:lnTo>
                      <a:pt x="504" y="144"/>
                    </a:lnTo>
                    <a:lnTo>
                      <a:pt x="498" y="142"/>
                    </a:lnTo>
                    <a:lnTo>
                      <a:pt x="494" y="142"/>
                    </a:lnTo>
                    <a:lnTo>
                      <a:pt x="490" y="140"/>
                    </a:lnTo>
                    <a:lnTo>
                      <a:pt x="490" y="138"/>
                    </a:lnTo>
                    <a:lnTo>
                      <a:pt x="490" y="138"/>
                    </a:lnTo>
                    <a:lnTo>
                      <a:pt x="488" y="138"/>
                    </a:lnTo>
                    <a:lnTo>
                      <a:pt x="488" y="136"/>
                    </a:lnTo>
                    <a:lnTo>
                      <a:pt x="488" y="136"/>
                    </a:lnTo>
                    <a:lnTo>
                      <a:pt x="490" y="136"/>
                    </a:lnTo>
                    <a:lnTo>
                      <a:pt x="490" y="134"/>
                    </a:lnTo>
                    <a:lnTo>
                      <a:pt x="488" y="134"/>
                    </a:lnTo>
                    <a:lnTo>
                      <a:pt x="486" y="136"/>
                    </a:lnTo>
                    <a:lnTo>
                      <a:pt x="484" y="134"/>
                    </a:lnTo>
                    <a:lnTo>
                      <a:pt x="484" y="134"/>
                    </a:lnTo>
                    <a:lnTo>
                      <a:pt x="482" y="134"/>
                    </a:lnTo>
                    <a:lnTo>
                      <a:pt x="482" y="134"/>
                    </a:lnTo>
                    <a:lnTo>
                      <a:pt x="482" y="132"/>
                    </a:lnTo>
                    <a:lnTo>
                      <a:pt x="480" y="132"/>
                    </a:lnTo>
                    <a:lnTo>
                      <a:pt x="480" y="132"/>
                    </a:lnTo>
                    <a:lnTo>
                      <a:pt x="478" y="132"/>
                    </a:lnTo>
                    <a:lnTo>
                      <a:pt x="478" y="132"/>
                    </a:lnTo>
                    <a:lnTo>
                      <a:pt x="476" y="128"/>
                    </a:lnTo>
                    <a:lnTo>
                      <a:pt x="476" y="126"/>
                    </a:lnTo>
                    <a:lnTo>
                      <a:pt x="478" y="124"/>
                    </a:lnTo>
                    <a:lnTo>
                      <a:pt x="478" y="122"/>
                    </a:lnTo>
                    <a:lnTo>
                      <a:pt x="476" y="124"/>
                    </a:lnTo>
                    <a:lnTo>
                      <a:pt x="474" y="126"/>
                    </a:lnTo>
                    <a:lnTo>
                      <a:pt x="474" y="128"/>
                    </a:lnTo>
                    <a:lnTo>
                      <a:pt x="474" y="128"/>
                    </a:lnTo>
                    <a:lnTo>
                      <a:pt x="472" y="132"/>
                    </a:lnTo>
                    <a:lnTo>
                      <a:pt x="472" y="134"/>
                    </a:lnTo>
                    <a:lnTo>
                      <a:pt x="470" y="138"/>
                    </a:lnTo>
                    <a:lnTo>
                      <a:pt x="466" y="138"/>
                    </a:lnTo>
                    <a:lnTo>
                      <a:pt x="464" y="138"/>
                    </a:lnTo>
                    <a:lnTo>
                      <a:pt x="462" y="132"/>
                    </a:lnTo>
                    <a:lnTo>
                      <a:pt x="462" y="132"/>
                    </a:lnTo>
                    <a:lnTo>
                      <a:pt x="464" y="132"/>
                    </a:lnTo>
                    <a:lnTo>
                      <a:pt x="464" y="130"/>
                    </a:lnTo>
                    <a:lnTo>
                      <a:pt x="464" y="128"/>
                    </a:lnTo>
                    <a:lnTo>
                      <a:pt x="462" y="128"/>
                    </a:lnTo>
                    <a:lnTo>
                      <a:pt x="462" y="126"/>
                    </a:lnTo>
                    <a:lnTo>
                      <a:pt x="460" y="124"/>
                    </a:lnTo>
                    <a:lnTo>
                      <a:pt x="458" y="124"/>
                    </a:lnTo>
                    <a:lnTo>
                      <a:pt x="456" y="122"/>
                    </a:lnTo>
                    <a:lnTo>
                      <a:pt x="454" y="122"/>
                    </a:lnTo>
                    <a:lnTo>
                      <a:pt x="456" y="120"/>
                    </a:lnTo>
                    <a:lnTo>
                      <a:pt x="458" y="118"/>
                    </a:lnTo>
                    <a:lnTo>
                      <a:pt x="460" y="120"/>
                    </a:lnTo>
                    <a:lnTo>
                      <a:pt x="462" y="120"/>
                    </a:lnTo>
                    <a:lnTo>
                      <a:pt x="464" y="122"/>
                    </a:lnTo>
                    <a:lnTo>
                      <a:pt x="466" y="120"/>
                    </a:lnTo>
                    <a:lnTo>
                      <a:pt x="468" y="118"/>
                    </a:lnTo>
                    <a:lnTo>
                      <a:pt x="470" y="116"/>
                    </a:lnTo>
                    <a:lnTo>
                      <a:pt x="474" y="118"/>
                    </a:lnTo>
                    <a:lnTo>
                      <a:pt x="474" y="120"/>
                    </a:lnTo>
                    <a:lnTo>
                      <a:pt x="476" y="118"/>
                    </a:lnTo>
                    <a:lnTo>
                      <a:pt x="476" y="116"/>
                    </a:lnTo>
                    <a:lnTo>
                      <a:pt x="478" y="116"/>
                    </a:lnTo>
                    <a:lnTo>
                      <a:pt x="478" y="114"/>
                    </a:lnTo>
                    <a:lnTo>
                      <a:pt x="478" y="112"/>
                    </a:lnTo>
                    <a:lnTo>
                      <a:pt x="472" y="112"/>
                    </a:lnTo>
                    <a:lnTo>
                      <a:pt x="472" y="112"/>
                    </a:lnTo>
                    <a:lnTo>
                      <a:pt x="472" y="114"/>
                    </a:lnTo>
                    <a:lnTo>
                      <a:pt x="470" y="112"/>
                    </a:lnTo>
                    <a:lnTo>
                      <a:pt x="466" y="114"/>
                    </a:lnTo>
                    <a:lnTo>
                      <a:pt x="464" y="114"/>
                    </a:lnTo>
                    <a:lnTo>
                      <a:pt x="462" y="114"/>
                    </a:lnTo>
                    <a:lnTo>
                      <a:pt x="462" y="112"/>
                    </a:lnTo>
                    <a:lnTo>
                      <a:pt x="460" y="114"/>
                    </a:lnTo>
                    <a:lnTo>
                      <a:pt x="458" y="114"/>
                    </a:lnTo>
                    <a:lnTo>
                      <a:pt x="454" y="110"/>
                    </a:lnTo>
                    <a:lnTo>
                      <a:pt x="454" y="108"/>
                    </a:lnTo>
                    <a:lnTo>
                      <a:pt x="454" y="108"/>
                    </a:lnTo>
                    <a:lnTo>
                      <a:pt x="452" y="104"/>
                    </a:lnTo>
                    <a:lnTo>
                      <a:pt x="450" y="104"/>
                    </a:lnTo>
                    <a:lnTo>
                      <a:pt x="448" y="102"/>
                    </a:lnTo>
                    <a:lnTo>
                      <a:pt x="448" y="104"/>
                    </a:lnTo>
                    <a:lnTo>
                      <a:pt x="446" y="104"/>
                    </a:lnTo>
                    <a:lnTo>
                      <a:pt x="442" y="104"/>
                    </a:lnTo>
                    <a:lnTo>
                      <a:pt x="444" y="102"/>
                    </a:lnTo>
                    <a:lnTo>
                      <a:pt x="446" y="100"/>
                    </a:lnTo>
                    <a:lnTo>
                      <a:pt x="446" y="98"/>
                    </a:lnTo>
                    <a:lnTo>
                      <a:pt x="446" y="96"/>
                    </a:lnTo>
                    <a:lnTo>
                      <a:pt x="448" y="96"/>
                    </a:lnTo>
                    <a:lnTo>
                      <a:pt x="450" y="96"/>
                    </a:lnTo>
                    <a:lnTo>
                      <a:pt x="452" y="94"/>
                    </a:lnTo>
                    <a:lnTo>
                      <a:pt x="454" y="92"/>
                    </a:lnTo>
                    <a:lnTo>
                      <a:pt x="458" y="90"/>
                    </a:lnTo>
                    <a:lnTo>
                      <a:pt x="458" y="90"/>
                    </a:lnTo>
                    <a:lnTo>
                      <a:pt x="462" y="88"/>
                    </a:lnTo>
                    <a:lnTo>
                      <a:pt x="468" y="90"/>
                    </a:lnTo>
                    <a:lnTo>
                      <a:pt x="472" y="94"/>
                    </a:lnTo>
                    <a:lnTo>
                      <a:pt x="476" y="94"/>
                    </a:lnTo>
                    <a:lnTo>
                      <a:pt x="480" y="94"/>
                    </a:lnTo>
                    <a:lnTo>
                      <a:pt x="482" y="96"/>
                    </a:lnTo>
                    <a:lnTo>
                      <a:pt x="480" y="96"/>
                    </a:lnTo>
                    <a:lnTo>
                      <a:pt x="480" y="100"/>
                    </a:lnTo>
                    <a:lnTo>
                      <a:pt x="482" y="102"/>
                    </a:lnTo>
                    <a:lnTo>
                      <a:pt x="484" y="104"/>
                    </a:lnTo>
                    <a:lnTo>
                      <a:pt x="482" y="106"/>
                    </a:lnTo>
                    <a:lnTo>
                      <a:pt x="480" y="108"/>
                    </a:lnTo>
                    <a:lnTo>
                      <a:pt x="482" y="110"/>
                    </a:lnTo>
                    <a:lnTo>
                      <a:pt x="482" y="118"/>
                    </a:lnTo>
                    <a:lnTo>
                      <a:pt x="484" y="120"/>
                    </a:lnTo>
                    <a:lnTo>
                      <a:pt x="484" y="122"/>
                    </a:lnTo>
                    <a:lnTo>
                      <a:pt x="486" y="122"/>
                    </a:lnTo>
                    <a:lnTo>
                      <a:pt x="486" y="118"/>
                    </a:lnTo>
                    <a:lnTo>
                      <a:pt x="488" y="118"/>
                    </a:lnTo>
                    <a:lnTo>
                      <a:pt x="488" y="118"/>
                    </a:lnTo>
                    <a:lnTo>
                      <a:pt x="488" y="120"/>
                    </a:lnTo>
                    <a:lnTo>
                      <a:pt x="488" y="122"/>
                    </a:lnTo>
                    <a:lnTo>
                      <a:pt x="490" y="122"/>
                    </a:lnTo>
                    <a:lnTo>
                      <a:pt x="490" y="124"/>
                    </a:lnTo>
                    <a:lnTo>
                      <a:pt x="494" y="126"/>
                    </a:lnTo>
                    <a:lnTo>
                      <a:pt x="494" y="128"/>
                    </a:lnTo>
                    <a:lnTo>
                      <a:pt x="496" y="128"/>
                    </a:lnTo>
                    <a:lnTo>
                      <a:pt x="500" y="128"/>
                    </a:lnTo>
                    <a:lnTo>
                      <a:pt x="500" y="124"/>
                    </a:lnTo>
                    <a:lnTo>
                      <a:pt x="502" y="124"/>
                    </a:lnTo>
                    <a:lnTo>
                      <a:pt x="502" y="124"/>
                    </a:lnTo>
                    <a:lnTo>
                      <a:pt x="502" y="120"/>
                    </a:lnTo>
                    <a:lnTo>
                      <a:pt x="504" y="118"/>
                    </a:lnTo>
                    <a:lnTo>
                      <a:pt x="506" y="118"/>
                    </a:lnTo>
                    <a:lnTo>
                      <a:pt x="508" y="116"/>
                    </a:lnTo>
                    <a:lnTo>
                      <a:pt x="508" y="114"/>
                    </a:lnTo>
                    <a:lnTo>
                      <a:pt x="510" y="112"/>
                    </a:lnTo>
                    <a:lnTo>
                      <a:pt x="510" y="114"/>
                    </a:lnTo>
                    <a:lnTo>
                      <a:pt x="512" y="112"/>
                    </a:lnTo>
                    <a:lnTo>
                      <a:pt x="516" y="112"/>
                    </a:lnTo>
                    <a:lnTo>
                      <a:pt x="518" y="112"/>
                    </a:lnTo>
                    <a:lnTo>
                      <a:pt x="518" y="110"/>
                    </a:lnTo>
                    <a:lnTo>
                      <a:pt x="518" y="108"/>
                    </a:lnTo>
                    <a:lnTo>
                      <a:pt x="518" y="106"/>
                    </a:lnTo>
                    <a:lnTo>
                      <a:pt x="524" y="104"/>
                    </a:lnTo>
                    <a:lnTo>
                      <a:pt x="528" y="104"/>
                    </a:lnTo>
                    <a:lnTo>
                      <a:pt x="530" y="104"/>
                    </a:lnTo>
                    <a:lnTo>
                      <a:pt x="532" y="106"/>
                    </a:lnTo>
                    <a:lnTo>
                      <a:pt x="536" y="108"/>
                    </a:lnTo>
                    <a:lnTo>
                      <a:pt x="540" y="110"/>
                    </a:lnTo>
                    <a:lnTo>
                      <a:pt x="542" y="110"/>
                    </a:lnTo>
                    <a:lnTo>
                      <a:pt x="544" y="110"/>
                    </a:lnTo>
                    <a:lnTo>
                      <a:pt x="552" y="114"/>
                    </a:lnTo>
                    <a:lnTo>
                      <a:pt x="554" y="114"/>
                    </a:lnTo>
                    <a:lnTo>
                      <a:pt x="556" y="114"/>
                    </a:lnTo>
                    <a:lnTo>
                      <a:pt x="558" y="114"/>
                    </a:lnTo>
                    <a:lnTo>
                      <a:pt x="562" y="114"/>
                    </a:lnTo>
                    <a:lnTo>
                      <a:pt x="564" y="116"/>
                    </a:lnTo>
                    <a:lnTo>
                      <a:pt x="562" y="118"/>
                    </a:lnTo>
                    <a:lnTo>
                      <a:pt x="562" y="118"/>
                    </a:lnTo>
                    <a:lnTo>
                      <a:pt x="564" y="118"/>
                    </a:lnTo>
                    <a:lnTo>
                      <a:pt x="566" y="118"/>
                    </a:lnTo>
                    <a:lnTo>
                      <a:pt x="566" y="118"/>
                    </a:lnTo>
                    <a:close/>
                    <a:moveTo>
                      <a:pt x="420" y="84"/>
                    </a:moveTo>
                    <a:lnTo>
                      <a:pt x="424" y="86"/>
                    </a:lnTo>
                    <a:lnTo>
                      <a:pt x="424" y="88"/>
                    </a:lnTo>
                    <a:lnTo>
                      <a:pt x="422" y="86"/>
                    </a:lnTo>
                    <a:lnTo>
                      <a:pt x="420" y="84"/>
                    </a:lnTo>
                    <a:close/>
                    <a:moveTo>
                      <a:pt x="444" y="90"/>
                    </a:moveTo>
                    <a:lnTo>
                      <a:pt x="446" y="90"/>
                    </a:lnTo>
                    <a:lnTo>
                      <a:pt x="448" y="90"/>
                    </a:lnTo>
                    <a:lnTo>
                      <a:pt x="448" y="88"/>
                    </a:lnTo>
                    <a:lnTo>
                      <a:pt x="444" y="86"/>
                    </a:lnTo>
                    <a:lnTo>
                      <a:pt x="440" y="86"/>
                    </a:lnTo>
                    <a:lnTo>
                      <a:pt x="438" y="86"/>
                    </a:lnTo>
                    <a:lnTo>
                      <a:pt x="436" y="86"/>
                    </a:lnTo>
                    <a:lnTo>
                      <a:pt x="436" y="88"/>
                    </a:lnTo>
                    <a:lnTo>
                      <a:pt x="436" y="88"/>
                    </a:lnTo>
                    <a:lnTo>
                      <a:pt x="434" y="88"/>
                    </a:lnTo>
                    <a:lnTo>
                      <a:pt x="438" y="90"/>
                    </a:lnTo>
                    <a:lnTo>
                      <a:pt x="440" y="90"/>
                    </a:lnTo>
                    <a:lnTo>
                      <a:pt x="442" y="90"/>
                    </a:lnTo>
                    <a:lnTo>
                      <a:pt x="442" y="90"/>
                    </a:lnTo>
                    <a:lnTo>
                      <a:pt x="440" y="88"/>
                    </a:lnTo>
                    <a:lnTo>
                      <a:pt x="440" y="88"/>
                    </a:lnTo>
                    <a:lnTo>
                      <a:pt x="440" y="88"/>
                    </a:lnTo>
                    <a:lnTo>
                      <a:pt x="444" y="90"/>
                    </a:lnTo>
                    <a:close/>
                    <a:moveTo>
                      <a:pt x="440" y="96"/>
                    </a:moveTo>
                    <a:lnTo>
                      <a:pt x="438" y="96"/>
                    </a:lnTo>
                    <a:lnTo>
                      <a:pt x="436" y="96"/>
                    </a:lnTo>
                    <a:lnTo>
                      <a:pt x="438" y="96"/>
                    </a:lnTo>
                    <a:lnTo>
                      <a:pt x="440" y="96"/>
                    </a:lnTo>
                    <a:close/>
                    <a:moveTo>
                      <a:pt x="442" y="94"/>
                    </a:moveTo>
                    <a:lnTo>
                      <a:pt x="442" y="96"/>
                    </a:lnTo>
                    <a:lnTo>
                      <a:pt x="440" y="96"/>
                    </a:lnTo>
                    <a:lnTo>
                      <a:pt x="442" y="94"/>
                    </a:lnTo>
                    <a:close/>
                    <a:moveTo>
                      <a:pt x="442" y="96"/>
                    </a:moveTo>
                    <a:lnTo>
                      <a:pt x="438" y="98"/>
                    </a:lnTo>
                    <a:lnTo>
                      <a:pt x="438" y="102"/>
                    </a:lnTo>
                    <a:lnTo>
                      <a:pt x="442" y="102"/>
                    </a:lnTo>
                    <a:lnTo>
                      <a:pt x="444" y="102"/>
                    </a:lnTo>
                    <a:lnTo>
                      <a:pt x="444" y="96"/>
                    </a:lnTo>
                    <a:lnTo>
                      <a:pt x="442" y="96"/>
                    </a:lnTo>
                    <a:close/>
                    <a:moveTo>
                      <a:pt x="374" y="36"/>
                    </a:moveTo>
                    <a:lnTo>
                      <a:pt x="376" y="40"/>
                    </a:lnTo>
                    <a:lnTo>
                      <a:pt x="376" y="42"/>
                    </a:lnTo>
                    <a:lnTo>
                      <a:pt x="376" y="42"/>
                    </a:lnTo>
                    <a:lnTo>
                      <a:pt x="374" y="42"/>
                    </a:lnTo>
                    <a:lnTo>
                      <a:pt x="372" y="38"/>
                    </a:lnTo>
                    <a:lnTo>
                      <a:pt x="374" y="36"/>
                    </a:lnTo>
                    <a:close/>
                    <a:moveTo>
                      <a:pt x="388" y="28"/>
                    </a:moveTo>
                    <a:lnTo>
                      <a:pt x="390" y="30"/>
                    </a:lnTo>
                    <a:lnTo>
                      <a:pt x="390" y="34"/>
                    </a:lnTo>
                    <a:lnTo>
                      <a:pt x="390" y="32"/>
                    </a:lnTo>
                    <a:lnTo>
                      <a:pt x="392" y="30"/>
                    </a:lnTo>
                    <a:lnTo>
                      <a:pt x="390" y="28"/>
                    </a:lnTo>
                    <a:lnTo>
                      <a:pt x="390" y="28"/>
                    </a:lnTo>
                    <a:lnTo>
                      <a:pt x="388" y="28"/>
                    </a:lnTo>
                    <a:close/>
                    <a:moveTo>
                      <a:pt x="388" y="34"/>
                    </a:moveTo>
                    <a:lnTo>
                      <a:pt x="390" y="34"/>
                    </a:lnTo>
                    <a:lnTo>
                      <a:pt x="390" y="36"/>
                    </a:lnTo>
                    <a:lnTo>
                      <a:pt x="390" y="36"/>
                    </a:lnTo>
                    <a:lnTo>
                      <a:pt x="388" y="34"/>
                    </a:lnTo>
                    <a:lnTo>
                      <a:pt x="388" y="34"/>
                    </a:lnTo>
                    <a:close/>
                    <a:moveTo>
                      <a:pt x="408" y="56"/>
                    </a:moveTo>
                    <a:lnTo>
                      <a:pt x="408" y="60"/>
                    </a:lnTo>
                    <a:lnTo>
                      <a:pt x="410" y="60"/>
                    </a:lnTo>
                    <a:lnTo>
                      <a:pt x="412" y="60"/>
                    </a:lnTo>
                    <a:lnTo>
                      <a:pt x="414" y="58"/>
                    </a:lnTo>
                    <a:lnTo>
                      <a:pt x="412" y="56"/>
                    </a:lnTo>
                    <a:lnTo>
                      <a:pt x="410" y="54"/>
                    </a:lnTo>
                    <a:lnTo>
                      <a:pt x="410" y="56"/>
                    </a:lnTo>
                    <a:lnTo>
                      <a:pt x="408" y="56"/>
                    </a:lnTo>
                    <a:close/>
                    <a:moveTo>
                      <a:pt x="406" y="90"/>
                    </a:moveTo>
                    <a:lnTo>
                      <a:pt x="406" y="92"/>
                    </a:lnTo>
                    <a:lnTo>
                      <a:pt x="410" y="96"/>
                    </a:lnTo>
                    <a:lnTo>
                      <a:pt x="410" y="96"/>
                    </a:lnTo>
                    <a:lnTo>
                      <a:pt x="410" y="96"/>
                    </a:lnTo>
                    <a:lnTo>
                      <a:pt x="410" y="98"/>
                    </a:lnTo>
                    <a:lnTo>
                      <a:pt x="408" y="96"/>
                    </a:lnTo>
                    <a:lnTo>
                      <a:pt x="406" y="96"/>
                    </a:lnTo>
                    <a:lnTo>
                      <a:pt x="404" y="92"/>
                    </a:lnTo>
                    <a:lnTo>
                      <a:pt x="402" y="90"/>
                    </a:lnTo>
                    <a:lnTo>
                      <a:pt x="400" y="88"/>
                    </a:lnTo>
                    <a:lnTo>
                      <a:pt x="402" y="84"/>
                    </a:lnTo>
                    <a:lnTo>
                      <a:pt x="402" y="84"/>
                    </a:lnTo>
                    <a:lnTo>
                      <a:pt x="402" y="82"/>
                    </a:lnTo>
                    <a:lnTo>
                      <a:pt x="398" y="80"/>
                    </a:lnTo>
                    <a:lnTo>
                      <a:pt x="400" y="78"/>
                    </a:lnTo>
                    <a:lnTo>
                      <a:pt x="400" y="76"/>
                    </a:lnTo>
                    <a:lnTo>
                      <a:pt x="398" y="74"/>
                    </a:lnTo>
                    <a:lnTo>
                      <a:pt x="398" y="72"/>
                    </a:lnTo>
                    <a:lnTo>
                      <a:pt x="398" y="68"/>
                    </a:lnTo>
                    <a:lnTo>
                      <a:pt x="400" y="68"/>
                    </a:lnTo>
                    <a:lnTo>
                      <a:pt x="400" y="64"/>
                    </a:lnTo>
                    <a:lnTo>
                      <a:pt x="400" y="60"/>
                    </a:lnTo>
                    <a:lnTo>
                      <a:pt x="404" y="56"/>
                    </a:lnTo>
                    <a:lnTo>
                      <a:pt x="406" y="56"/>
                    </a:lnTo>
                    <a:lnTo>
                      <a:pt x="406" y="58"/>
                    </a:lnTo>
                    <a:lnTo>
                      <a:pt x="404" y="62"/>
                    </a:lnTo>
                    <a:lnTo>
                      <a:pt x="404" y="62"/>
                    </a:lnTo>
                    <a:lnTo>
                      <a:pt x="406" y="62"/>
                    </a:lnTo>
                    <a:lnTo>
                      <a:pt x="406" y="66"/>
                    </a:lnTo>
                    <a:lnTo>
                      <a:pt x="404" y="70"/>
                    </a:lnTo>
                    <a:lnTo>
                      <a:pt x="404" y="70"/>
                    </a:lnTo>
                    <a:lnTo>
                      <a:pt x="402" y="72"/>
                    </a:lnTo>
                    <a:lnTo>
                      <a:pt x="402" y="74"/>
                    </a:lnTo>
                    <a:lnTo>
                      <a:pt x="404" y="74"/>
                    </a:lnTo>
                    <a:lnTo>
                      <a:pt x="404" y="72"/>
                    </a:lnTo>
                    <a:lnTo>
                      <a:pt x="406" y="70"/>
                    </a:lnTo>
                    <a:lnTo>
                      <a:pt x="408" y="70"/>
                    </a:lnTo>
                    <a:lnTo>
                      <a:pt x="406" y="68"/>
                    </a:lnTo>
                    <a:lnTo>
                      <a:pt x="406" y="68"/>
                    </a:lnTo>
                    <a:lnTo>
                      <a:pt x="410" y="66"/>
                    </a:lnTo>
                    <a:lnTo>
                      <a:pt x="414" y="64"/>
                    </a:lnTo>
                    <a:lnTo>
                      <a:pt x="416" y="66"/>
                    </a:lnTo>
                    <a:lnTo>
                      <a:pt x="416" y="68"/>
                    </a:lnTo>
                    <a:lnTo>
                      <a:pt x="414" y="72"/>
                    </a:lnTo>
                    <a:lnTo>
                      <a:pt x="410" y="74"/>
                    </a:lnTo>
                    <a:lnTo>
                      <a:pt x="408" y="76"/>
                    </a:lnTo>
                    <a:lnTo>
                      <a:pt x="410" y="76"/>
                    </a:lnTo>
                    <a:lnTo>
                      <a:pt x="410" y="76"/>
                    </a:lnTo>
                    <a:lnTo>
                      <a:pt x="414" y="80"/>
                    </a:lnTo>
                    <a:lnTo>
                      <a:pt x="414" y="82"/>
                    </a:lnTo>
                    <a:lnTo>
                      <a:pt x="416" y="82"/>
                    </a:lnTo>
                    <a:lnTo>
                      <a:pt x="412" y="82"/>
                    </a:lnTo>
                    <a:lnTo>
                      <a:pt x="410" y="82"/>
                    </a:lnTo>
                    <a:lnTo>
                      <a:pt x="408" y="82"/>
                    </a:lnTo>
                    <a:lnTo>
                      <a:pt x="406" y="80"/>
                    </a:lnTo>
                    <a:lnTo>
                      <a:pt x="404" y="80"/>
                    </a:lnTo>
                    <a:lnTo>
                      <a:pt x="404" y="86"/>
                    </a:lnTo>
                    <a:lnTo>
                      <a:pt x="406" y="90"/>
                    </a:lnTo>
                    <a:close/>
                    <a:moveTo>
                      <a:pt x="396" y="94"/>
                    </a:moveTo>
                    <a:lnTo>
                      <a:pt x="396" y="96"/>
                    </a:lnTo>
                    <a:lnTo>
                      <a:pt x="394" y="96"/>
                    </a:lnTo>
                    <a:lnTo>
                      <a:pt x="394" y="94"/>
                    </a:lnTo>
                    <a:lnTo>
                      <a:pt x="396" y="94"/>
                    </a:lnTo>
                    <a:close/>
                    <a:moveTo>
                      <a:pt x="396" y="90"/>
                    </a:moveTo>
                    <a:lnTo>
                      <a:pt x="394" y="90"/>
                    </a:lnTo>
                    <a:lnTo>
                      <a:pt x="394" y="92"/>
                    </a:lnTo>
                    <a:lnTo>
                      <a:pt x="396" y="92"/>
                    </a:lnTo>
                    <a:lnTo>
                      <a:pt x="396" y="90"/>
                    </a:lnTo>
                    <a:lnTo>
                      <a:pt x="396" y="90"/>
                    </a:lnTo>
                    <a:close/>
                    <a:moveTo>
                      <a:pt x="398" y="90"/>
                    </a:moveTo>
                    <a:lnTo>
                      <a:pt x="398" y="92"/>
                    </a:lnTo>
                    <a:lnTo>
                      <a:pt x="398" y="94"/>
                    </a:lnTo>
                    <a:lnTo>
                      <a:pt x="398" y="96"/>
                    </a:lnTo>
                    <a:lnTo>
                      <a:pt x="400" y="96"/>
                    </a:lnTo>
                    <a:lnTo>
                      <a:pt x="402" y="96"/>
                    </a:lnTo>
                    <a:lnTo>
                      <a:pt x="404" y="96"/>
                    </a:lnTo>
                    <a:lnTo>
                      <a:pt x="402" y="94"/>
                    </a:lnTo>
                    <a:lnTo>
                      <a:pt x="400" y="94"/>
                    </a:lnTo>
                    <a:lnTo>
                      <a:pt x="400" y="92"/>
                    </a:lnTo>
                    <a:lnTo>
                      <a:pt x="400" y="90"/>
                    </a:lnTo>
                    <a:lnTo>
                      <a:pt x="398" y="90"/>
                    </a:lnTo>
                    <a:close/>
                    <a:moveTo>
                      <a:pt x="398" y="106"/>
                    </a:moveTo>
                    <a:lnTo>
                      <a:pt x="400" y="104"/>
                    </a:lnTo>
                    <a:lnTo>
                      <a:pt x="404" y="104"/>
                    </a:lnTo>
                    <a:lnTo>
                      <a:pt x="406" y="106"/>
                    </a:lnTo>
                    <a:lnTo>
                      <a:pt x="406" y="108"/>
                    </a:lnTo>
                    <a:lnTo>
                      <a:pt x="402" y="108"/>
                    </a:lnTo>
                    <a:lnTo>
                      <a:pt x="400" y="108"/>
                    </a:lnTo>
                    <a:lnTo>
                      <a:pt x="398" y="106"/>
                    </a:lnTo>
                    <a:lnTo>
                      <a:pt x="398" y="106"/>
                    </a:lnTo>
                    <a:close/>
                    <a:moveTo>
                      <a:pt x="432" y="106"/>
                    </a:moveTo>
                    <a:lnTo>
                      <a:pt x="428" y="108"/>
                    </a:lnTo>
                    <a:lnTo>
                      <a:pt x="426" y="108"/>
                    </a:lnTo>
                    <a:lnTo>
                      <a:pt x="428" y="110"/>
                    </a:lnTo>
                    <a:lnTo>
                      <a:pt x="432" y="110"/>
                    </a:lnTo>
                    <a:lnTo>
                      <a:pt x="434" y="110"/>
                    </a:lnTo>
                    <a:lnTo>
                      <a:pt x="434" y="110"/>
                    </a:lnTo>
                    <a:lnTo>
                      <a:pt x="434" y="108"/>
                    </a:lnTo>
                    <a:lnTo>
                      <a:pt x="432" y="106"/>
                    </a:lnTo>
                    <a:close/>
                    <a:moveTo>
                      <a:pt x="412" y="130"/>
                    </a:moveTo>
                    <a:lnTo>
                      <a:pt x="412" y="130"/>
                    </a:lnTo>
                    <a:lnTo>
                      <a:pt x="412" y="132"/>
                    </a:lnTo>
                    <a:lnTo>
                      <a:pt x="412" y="132"/>
                    </a:lnTo>
                    <a:lnTo>
                      <a:pt x="412" y="130"/>
                    </a:lnTo>
                    <a:close/>
                    <a:moveTo>
                      <a:pt x="410" y="132"/>
                    </a:moveTo>
                    <a:lnTo>
                      <a:pt x="410" y="132"/>
                    </a:lnTo>
                    <a:lnTo>
                      <a:pt x="410" y="132"/>
                    </a:lnTo>
                    <a:lnTo>
                      <a:pt x="410" y="132"/>
                    </a:lnTo>
                    <a:lnTo>
                      <a:pt x="410" y="132"/>
                    </a:lnTo>
                    <a:close/>
                    <a:moveTo>
                      <a:pt x="404" y="132"/>
                    </a:moveTo>
                    <a:lnTo>
                      <a:pt x="406" y="132"/>
                    </a:lnTo>
                    <a:lnTo>
                      <a:pt x="406" y="130"/>
                    </a:lnTo>
                    <a:lnTo>
                      <a:pt x="408" y="132"/>
                    </a:lnTo>
                    <a:lnTo>
                      <a:pt x="406" y="134"/>
                    </a:lnTo>
                    <a:lnTo>
                      <a:pt x="406" y="132"/>
                    </a:lnTo>
                    <a:lnTo>
                      <a:pt x="404" y="134"/>
                    </a:lnTo>
                    <a:lnTo>
                      <a:pt x="404" y="132"/>
                    </a:lnTo>
                    <a:close/>
                    <a:moveTo>
                      <a:pt x="402" y="124"/>
                    </a:moveTo>
                    <a:lnTo>
                      <a:pt x="400" y="126"/>
                    </a:lnTo>
                    <a:lnTo>
                      <a:pt x="402" y="126"/>
                    </a:lnTo>
                    <a:lnTo>
                      <a:pt x="402" y="124"/>
                    </a:lnTo>
                    <a:close/>
                    <a:moveTo>
                      <a:pt x="404" y="122"/>
                    </a:moveTo>
                    <a:lnTo>
                      <a:pt x="402" y="122"/>
                    </a:lnTo>
                    <a:lnTo>
                      <a:pt x="404" y="124"/>
                    </a:lnTo>
                    <a:lnTo>
                      <a:pt x="404" y="124"/>
                    </a:lnTo>
                    <a:lnTo>
                      <a:pt x="404" y="122"/>
                    </a:lnTo>
                    <a:close/>
                    <a:moveTo>
                      <a:pt x="406" y="128"/>
                    </a:moveTo>
                    <a:lnTo>
                      <a:pt x="408" y="126"/>
                    </a:lnTo>
                    <a:lnTo>
                      <a:pt x="410" y="128"/>
                    </a:lnTo>
                    <a:lnTo>
                      <a:pt x="410" y="130"/>
                    </a:lnTo>
                    <a:lnTo>
                      <a:pt x="412" y="128"/>
                    </a:lnTo>
                    <a:lnTo>
                      <a:pt x="414" y="126"/>
                    </a:lnTo>
                    <a:lnTo>
                      <a:pt x="416" y="126"/>
                    </a:lnTo>
                    <a:lnTo>
                      <a:pt x="418" y="128"/>
                    </a:lnTo>
                    <a:lnTo>
                      <a:pt x="424" y="130"/>
                    </a:lnTo>
                    <a:lnTo>
                      <a:pt x="424" y="128"/>
                    </a:lnTo>
                    <a:lnTo>
                      <a:pt x="426" y="128"/>
                    </a:lnTo>
                    <a:lnTo>
                      <a:pt x="432" y="132"/>
                    </a:lnTo>
                    <a:lnTo>
                      <a:pt x="434" y="132"/>
                    </a:lnTo>
                    <a:lnTo>
                      <a:pt x="436" y="134"/>
                    </a:lnTo>
                    <a:lnTo>
                      <a:pt x="438" y="134"/>
                    </a:lnTo>
                    <a:lnTo>
                      <a:pt x="440" y="132"/>
                    </a:lnTo>
                    <a:lnTo>
                      <a:pt x="438" y="128"/>
                    </a:lnTo>
                    <a:lnTo>
                      <a:pt x="432" y="124"/>
                    </a:lnTo>
                    <a:lnTo>
                      <a:pt x="428" y="122"/>
                    </a:lnTo>
                    <a:lnTo>
                      <a:pt x="424" y="120"/>
                    </a:lnTo>
                    <a:lnTo>
                      <a:pt x="422" y="120"/>
                    </a:lnTo>
                    <a:lnTo>
                      <a:pt x="420" y="122"/>
                    </a:lnTo>
                    <a:lnTo>
                      <a:pt x="418" y="122"/>
                    </a:lnTo>
                    <a:lnTo>
                      <a:pt x="416" y="122"/>
                    </a:lnTo>
                    <a:lnTo>
                      <a:pt x="412" y="122"/>
                    </a:lnTo>
                    <a:lnTo>
                      <a:pt x="408" y="122"/>
                    </a:lnTo>
                    <a:lnTo>
                      <a:pt x="406" y="124"/>
                    </a:lnTo>
                    <a:lnTo>
                      <a:pt x="406" y="124"/>
                    </a:lnTo>
                    <a:lnTo>
                      <a:pt x="404" y="124"/>
                    </a:lnTo>
                    <a:lnTo>
                      <a:pt x="404" y="128"/>
                    </a:lnTo>
                    <a:lnTo>
                      <a:pt x="404" y="128"/>
                    </a:lnTo>
                    <a:lnTo>
                      <a:pt x="406" y="128"/>
                    </a:lnTo>
                    <a:close/>
                    <a:moveTo>
                      <a:pt x="382" y="124"/>
                    </a:moveTo>
                    <a:lnTo>
                      <a:pt x="384" y="126"/>
                    </a:lnTo>
                    <a:lnTo>
                      <a:pt x="386" y="124"/>
                    </a:lnTo>
                    <a:lnTo>
                      <a:pt x="390" y="124"/>
                    </a:lnTo>
                    <a:lnTo>
                      <a:pt x="394" y="126"/>
                    </a:lnTo>
                    <a:lnTo>
                      <a:pt x="394" y="128"/>
                    </a:lnTo>
                    <a:lnTo>
                      <a:pt x="396" y="130"/>
                    </a:lnTo>
                    <a:lnTo>
                      <a:pt x="396" y="132"/>
                    </a:lnTo>
                    <a:lnTo>
                      <a:pt x="394" y="132"/>
                    </a:lnTo>
                    <a:lnTo>
                      <a:pt x="390" y="134"/>
                    </a:lnTo>
                    <a:lnTo>
                      <a:pt x="388" y="134"/>
                    </a:lnTo>
                    <a:lnTo>
                      <a:pt x="386" y="134"/>
                    </a:lnTo>
                    <a:lnTo>
                      <a:pt x="384" y="132"/>
                    </a:lnTo>
                    <a:lnTo>
                      <a:pt x="380" y="132"/>
                    </a:lnTo>
                    <a:lnTo>
                      <a:pt x="378" y="130"/>
                    </a:lnTo>
                    <a:lnTo>
                      <a:pt x="378" y="126"/>
                    </a:lnTo>
                    <a:lnTo>
                      <a:pt x="382" y="124"/>
                    </a:lnTo>
                    <a:close/>
                    <a:moveTo>
                      <a:pt x="314" y="176"/>
                    </a:moveTo>
                    <a:lnTo>
                      <a:pt x="312" y="174"/>
                    </a:lnTo>
                    <a:lnTo>
                      <a:pt x="310" y="176"/>
                    </a:lnTo>
                    <a:lnTo>
                      <a:pt x="312" y="176"/>
                    </a:lnTo>
                    <a:lnTo>
                      <a:pt x="314" y="176"/>
                    </a:lnTo>
                    <a:close/>
                    <a:moveTo>
                      <a:pt x="310" y="158"/>
                    </a:moveTo>
                    <a:lnTo>
                      <a:pt x="312" y="162"/>
                    </a:lnTo>
                    <a:lnTo>
                      <a:pt x="312" y="164"/>
                    </a:lnTo>
                    <a:lnTo>
                      <a:pt x="310" y="166"/>
                    </a:lnTo>
                    <a:lnTo>
                      <a:pt x="310" y="166"/>
                    </a:lnTo>
                    <a:lnTo>
                      <a:pt x="308" y="164"/>
                    </a:lnTo>
                    <a:lnTo>
                      <a:pt x="310" y="162"/>
                    </a:lnTo>
                    <a:lnTo>
                      <a:pt x="310" y="160"/>
                    </a:lnTo>
                    <a:lnTo>
                      <a:pt x="310" y="158"/>
                    </a:lnTo>
                    <a:close/>
                    <a:moveTo>
                      <a:pt x="378" y="110"/>
                    </a:moveTo>
                    <a:lnTo>
                      <a:pt x="378" y="114"/>
                    </a:lnTo>
                    <a:lnTo>
                      <a:pt x="380" y="116"/>
                    </a:lnTo>
                    <a:lnTo>
                      <a:pt x="380" y="118"/>
                    </a:lnTo>
                    <a:lnTo>
                      <a:pt x="380" y="116"/>
                    </a:lnTo>
                    <a:lnTo>
                      <a:pt x="378" y="114"/>
                    </a:lnTo>
                    <a:lnTo>
                      <a:pt x="378" y="112"/>
                    </a:lnTo>
                    <a:lnTo>
                      <a:pt x="378" y="110"/>
                    </a:lnTo>
                    <a:close/>
                    <a:moveTo>
                      <a:pt x="372" y="108"/>
                    </a:moveTo>
                    <a:lnTo>
                      <a:pt x="374" y="108"/>
                    </a:lnTo>
                    <a:lnTo>
                      <a:pt x="376" y="108"/>
                    </a:lnTo>
                    <a:lnTo>
                      <a:pt x="376" y="108"/>
                    </a:lnTo>
                    <a:lnTo>
                      <a:pt x="382" y="108"/>
                    </a:lnTo>
                    <a:lnTo>
                      <a:pt x="384" y="108"/>
                    </a:lnTo>
                    <a:lnTo>
                      <a:pt x="382" y="110"/>
                    </a:lnTo>
                    <a:lnTo>
                      <a:pt x="376" y="110"/>
                    </a:lnTo>
                    <a:lnTo>
                      <a:pt x="372" y="110"/>
                    </a:lnTo>
                    <a:lnTo>
                      <a:pt x="372" y="108"/>
                    </a:lnTo>
                    <a:lnTo>
                      <a:pt x="372" y="108"/>
                    </a:lnTo>
                    <a:close/>
                    <a:moveTo>
                      <a:pt x="360" y="108"/>
                    </a:moveTo>
                    <a:lnTo>
                      <a:pt x="362" y="106"/>
                    </a:lnTo>
                    <a:lnTo>
                      <a:pt x="362" y="108"/>
                    </a:lnTo>
                    <a:lnTo>
                      <a:pt x="364" y="106"/>
                    </a:lnTo>
                    <a:lnTo>
                      <a:pt x="366" y="108"/>
                    </a:lnTo>
                    <a:lnTo>
                      <a:pt x="368" y="108"/>
                    </a:lnTo>
                    <a:lnTo>
                      <a:pt x="370" y="106"/>
                    </a:lnTo>
                    <a:lnTo>
                      <a:pt x="372" y="108"/>
                    </a:lnTo>
                    <a:lnTo>
                      <a:pt x="372" y="110"/>
                    </a:lnTo>
                    <a:lnTo>
                      <a:pt x="370" y="110"/>
                    </a:lnTo>
                    <a:lnTo>
                      <a:pt x="368" y="110"/>
                    </a:lnTo>
                    <a:lnTo>
                      <a:pt x="366" y="110"/>
                    </a:lnTo>
                    <a:lnTo>
                      <a:pt x="362" y="112"/>
                    </a:lnTo>
                    <a:lnTo>
                      <a:pt x="360" y="110"/>
                    </a:lnTo>
                    <a:lnTo>
                      <a:pt x="360" y="110"/>
                    </a:lnTo>
                    <a:lnTo>
                      <a:pt x="360" y="108"/>
                    </a:lnTo>
                    <a:close/>
                    <a:moveTo>
                      <a:pt x="338" y="154"/>
                    </a:moveTo>
                    <a:lnTo>
                      <a:pt x="340" y="150"/>
                    </a:lnTo>
                    <a:lnTo>
                      <a:pt x="342" y="146"/>
                    </a:lnTo>
                    <a:lnTo>
                      <a:pt x="342" y="142"/>
                    </a:lnTo>
                    <a:lnTo>
                      <a:pt x="342" y="142"/>
                    </a:lnTo>
                    <a:lnTo>
                      <a:pt x="344" y="142"/>
                    </a:lnTo>
                    <a:lnTo>
                      <a:pt x="344" y="144"/>
                    </a:lnTo>
                    <a:lnTo>
                      <a:pt x="346" y="146"/>
                    </a:lnTo>
                    <a:lnTo>
                      <a:pt x="344" y="146"/>
                    </a:lnTo>
                    <a:lnTo>
                      <a:pt x="344" y="146"/>
                    </a:lnTo>
                    <a:lnTo>
                      <a:pt x="344" y="146"/>
                    </a:lnTo>
                    <a:lnTo>
                      <a:pt x="342" y="148"/>
                    </a:lnTo>
                    <a:lnTo>
                      <a:pt x="342" y="148"/>
                    </a:lnTo>
                    <a:lnTo>
                      <a:pt x="342" y="150"/>
                    </a:lnTo>
                    <a:lnTo>
                      <a:pt x="344" y="150"/>
                    </a:lnTo>
                    <a:lnTo>
                      <a:pt x="344" y="152"/>
                    </a:lnTo>
                    <a:lnTo>
                      <a:pt x="344" y="152"/>
                    </a:lnTo>
                    <a:lnTo>
                      <a:pt x="342" y="154"/>
                    </a:lnTo>
                    <a:lnTo>
                      <a:pt x="342" y="156"/>
                    </a:lnTo>
                    <a:lnTo>
                      <a:pt x="340" y="156"/>
                    </a:lnTo>
                    <a:lnTo>
                      <a:pt x="338" y="156"/>
                    </a:lnTo>
                    <a:lnTo>
                      <a:pt x="338" y="154"/>
                    </a:lnTo>
                    <a:close/>
                    <a:moveTo>
                      <a:pt x="332" y="152"/>
                    </a:moveTo>
                    <a:lnTo>
                      <a:pt x="332" y="152"/>
                    </a:lnTo>
                    <a:lnTo>
                      <a:pt x="334" y="152"/>
                    </a:lnTo>
                    <a:lnTo>
                      <a:pt x="336" y="152"/>
                    </a:lnTo>
                    <a:lnTo>
                      <a:pt x="336" y="152"/>
                    </a:lnTo>
                    <a:lnTo>
                      <a:pt x="336" y="152"/>
                    </a:lnTo>
                    <a:lnTo>
                      <a:pt x="338" y="150"/>
                    </a:lnTo>
                    <a:lnTo>
                      <a:pt x="338" y="148"/>
                    </a:lnTo>
                    <a:lnTo>
                      <a:pt x="338" y="146"/>
                    </a:lnTo>
                    <a:lnTo>
                      <a:pt x="338" y="144"/>
                    </a:lnTo>
                    <a:lnTo>
                      <a:pt x="336" y="146"/>
                    </a:lnTo>
                    <a:lnTo>
                      <a:pt x="334" y="148"/>
                    </a:lnTo>
                    <a:lnTo>
                      <a:pt x="334" y="148"/>
                    </a:lnTo>
                    <a:lnTo>
                      <a:pt x="332" y="152"/>
                    </a:lnTo>
                    <a:close/>
                    <a:moveTo>
                      <a:pt x="328" y="150"/>
                    </a:moveTo>
                    <a:lnTo>
                      <a:pt x="328" y="152"/>
                    </a:lnTo>
                    <a:lnTo>
                      <a:pt x="326" y="152"/>
                    </a:lnTo>
                    <a:lnTo>
                      <a:pt x="328" y="154"/>
                    </a:lnTo>
                    <a:lnTo>
                      <a:pt x="328" y="154"/>
                    </a:lnTo>
                    <a:lnTo>
                      <a:pt x="330" y="154"/>
                    </a:lnTo>
                    <a:lnTo>
                      <a:pt x="330" y="152"/>
                    </a:lnTo>
                    <a:lnTo>
                      <a:pt x="328" y="150"/>
                    </a:lnTo>
                    <a:lnTo>
                      <a:pt x="328" y="150"/>
                    </a:lnTo>
                    <a:lnTo>
                      <a:pt x="328" y="150"/>
                    </a:lnTo>
                    <a:close/>
                    <a:moveTo>
                      <a:pt x="344" y="110"/>
                    </a:moveTo>
                    <a:lnTo>
                      <a:pt x="342" y="110"/>
                    </a:lnTo>
                    <a:lnTo>
                      <a:pt x="344" y="110"/>
                    </a:lnTo>
                    <a:lnTo>
                      <a:pt x="344" y="110"/>
                    </a:lnTo>
                    <a:lnTo>
                      <a:pt x="344" y="110"/>
                    </a:lnTo>
                    <a:close/>
                    <a:moveTo>
                      <a:pt x="348" y="108"/>
                    </a:moveTo>
                    <a:lnTo>
                      <a:pt x="346" y="108"/>
                    </a:lnTo>
                    <a:lnTo>
                      <a:pt x="348" y="110"/>
                    </a:lnTo>
                    <a:lnTo>
                      <a:pt x="348" y="108"/>
                    </a:lnTo>
                    <a:close/>
                    <a:moveTo>
                      <a:pt x="350" y="106"/>
                    </a:moveTo>
                    <a:lnTo>
                      <a:pt x="350" y="106"/>
                    </a:lnTo>
                    <a:lnTo>
                      <a:pt x="352" y="106"/>
                    </a:lnTo>
                    <a:lnTo>
                      <a:pt x="350" y="106"/>
                    </a:lnTo>
                    <a:close/>
                    <a:moveTo>
                      <a:pt x="340" y="102"/>
                    </a:moveTo>
                    <a:lnTo>
                      <a:pt x="344" y="100"/>
                    </a:lnTo>
                    <a:lnTo>
                      <a:pt x="346" y="102"/>
                    </a:lnTo>
                    <a:lnTo>
                      <a:pt x="348" y="102"/>
                    </a:lnTo>
                    <a:lnTo>
                      <a:pt x="346" y="104"/>
                    </a:lnTo>
                    <a:lnTo>
                      <a:pt x="348" y="104"/>
                    </a:lnTo>
                    <a:lnTo>
                      <a:pt x="348" y="102"/>
                    </a:lnTo>
                    <a:lnTo>
                      <a:pt x="350" y="104"/>
                    </a:lnTo>
                    <a:lnTo>
                      <a:pt x="350" y="104"/>
                    </a:lnTo>
                    <a:lnTo>
                      <a:pt x="348" y="106"/>
                    </a:lnTo>
                    <a:lnTo>
                      <a:pt x="348" y="104"/>
                    </a:lnTo>
                    <a:lnTo>
                      <a:pt x="346" y="106"/>
                    </a:lnTo>
                    <a:lnTo>
                      <a:pt x="344" y="104"/>
                    </a:lnTo>
                    <a:lnTo>
                      <a:pt x="342" y="106"/>
                    </a:lnTo>
                    <a:lnTo>
                      <a:pt x="340" y="104"/>
                    </a:lnTo>
                    <a:lnTo>
                      <a:pt x="340" y="102"/>
                    </a:lnTo>
                    <a:close/>
                    <a:moveTo>
                      <a:pt x="328" y="90"/>
                    </a:moveTo>
                    <a:lnTo>
                      <a:pt x="330" y="90"/>
                    </a:lnTo>
                    <a:lnTo>
                      <a:pt x="330" y="90"/>
                    </a:lnTo>
                    <a:lnTo>
                      <a:pt x="328" y="90"/>
                    </a:lnTo>
                    <a:lnTo>
                      <a:pt x="328" y="90"/>
                    </a:lnTo>
                    <a:close/>
                    <a:moveTo>
                      <a:pt x="326" y="90"/>
                    </a:moveTo>
                    <a:lnTo>
                      <a:pt x="328" y="90"/>
                    </a:lnTo>
                    <a:lnTo>
                      <a:pt x="328" y="92"/>
                    </a:lnTo>
                    <a:lnTo>
                      <a:pt x="328" y="92"/>
                    </a:lnTo>
                    <a:lnTo>
                      <a:pt x="326" y="90"/>
                    </a:lnTo>
                    <a:close/>
                    <a:moveTo>
                      <a:pt x="310" y="80"/>
                    </a:moveTo>
                    <a:lnTo>
                      <a:pt x="314" y="80"/>
                    </a:lnTo>
                    <a:lnTo>
                      <a:pt x="316" y="80"/>
                    </a:lnTo>
                    <a:lnTo>
                      <a:pt x="320" y="80"/>
                    </a:lnTo>
                    <a:lnTo>
                      <a:pt x="326" y="78"/>
                    </a:lnTo>
                    <a:lnTo>
                      <a:pt x="328" y="78"/>
                    </a:lnTo>
                    <a:lnTo>
                      <a:pt x="328" y="80"/>
                    </a:lnTo>
                    <a:lnTo>
                      <a:pt x="332" y="80"/>
                    </a:lnTo>
                    <a:lnTo>
                      <a:pt x="334" y="80"/>
                    </a:lnTo>
                    <a:lnTo>
                      <a:pt x="338" y="80"/>
                    </a:lnTo>
                    <a:lnTo>
                      <a:pt x="342" y="80"/>
                    </a:lnTo>
                    <a:lnTo>
                      <a:pt x="342" y="80"/>
                    </a:lnTo>
                    <a:lnTo>
                      <a:pt x="344" y="80"/>
                    </a:lnTo>
                    <a:lnTo>
                      <a:pt x="346" y="80"/>
                    </a:lnTo>
                    <a:lnTo>
                      <a:pt x="348" y="82"/>
                    </a:lnTo>
                    <a:lnTo>
                      <a:pt x="350" y="82"/>
                    </a:lnTo>
                    <a:lnTo>
                      <a:pt x="358" y="80"/>
                    </a:lnTo>
                    <a:lnTo>
                      <a:pt x="362" y="78"/>
                    </a:lnTo>
                    <a:lnTo>
                      <a:pt x="364" y="76"/>
                    </a:lnTo>
                    <a:lnTo>
                      <a:pt x="366" y="76"/>
                    </a:lnTo>
                    <a:lnTo>
                      <a:pt x="366" y="74"/>
                    </a:lnTo>
                    <a:lnTo>
                      <a:pt x="368" y="72"/>
                    </a:lnTo>
                    <a:lnTo>
                      <a:pt x="370" y="70"/>
                    </a:lnTo>
                    <a:lnTo>
                      <a:pt x="370" y="68"/>
                    </a:lnTo>
                    <a:lnTo>
                      <a:pt x="372" y="68"/>
                    </a:lnTo>
                    <a:lnTo>
                      <a:pt x="370" y="66"/>
                    </a:lnTo>
                    <a:lnTo>
                      <a:pt x="370" y="66"/>
                    </a:lnTo>
                    <a:lnTo>
                      <a:pt x="366" y="64"/>
                    </a:lnTo>
                    <a:lnTo>
                      <a:pt x="364" y="66"/>
                    </a:lnTo>
                    <a:lnTo>
                      <a:pt x="364" y="68"/>
                    </a:lnTo>
                    <a:lnTo>
                      <a:pt x="362" y="68"/>
                    </a:lnTo>
                    <a:lnTo>
                      <a:pt x="362" y="70"/>
                    </a:lnTo>
                    <a:lnTo>
                      <a:pt x="360" y="72"/>
                    </a:lnTo>
                    <a:lnTo>
                      <a:pt x="356" y="72"/>
                    </a:lnTo>
                    <a:lnTo>
                      <a:pt x="356" y="74"/>
                    </a:lnTo>
                    <a:lnTo>
                      <a:pt x="354" y="76"/>
                    </a:lnTo>
                    <a:lnTo>
                      <a:pt x="348" y="74"/>
                    </a:lnTo>
                    <a:lnTo>
                      <a:pt x="342" y="74"/>
                    </a:lnTo>
                    <a:lnTo>
                      <a:pt x="342" y="74"/>
                    </a:lnTo>
                    <a:lnTo>
                      <a:pt x="340" y="76"/>
                    </a:lnTo>
                    <a:lnTo>
                      <a:pt x="338" y="72"/>
                    </a:lnTo>
                    <a:lnTo>
                      <a:pt x="336" y="72"/>
                    </a:lnTo>
                    <a:lnTo>
                      <a:pt x="334" y="72"/>
                    </a:lnTo>
                    <a:lnTo>
                      <a:pt x="332" y="72"/>
                    </a:lnTo>
                    <a:lnTo>
                      <a:pt x="328" y="72"/>
                    </a:lnTo>
                    <a:lnTo>
                      <a:pt x="326" y="72"/>
                    </a:lnTo>
                    <a:lnTo>
                      <a:pt x="324" y="72"/>
                    </a:lnTo>
                    <a:lnTo>
                      <a:pt x="322" y="70"/>
                    </a:lnTo>
                    <a:lnTo>
                      <a:pt x="318" y="68"/>
                    </a:lnTo>
                    <a:lnTo>
                      <a:pt x="316" y="68"/>
                    </a:lnTo>
                    <a:lnTo>
                      <a:pt x="316" y="72"/>
                    </a:lnTo>
                    <a:lnTo>
                      <a:pt x="314" y="72"/>
                    </a:lnTo>
                    <a:lnTo>
                      <a:pt x="314" y="76"/>
                    </a:lnTo>
                    <a:lnTo>
                      <a:pt x="312" y="76"/>
                    </a:lnTo>
                    <a:lnTo>
                      <a:pt x="308" y="76"/>
                    </a:lnTo>
                    <a:lnTo>
                      <a:pt x="306" y="76"/>
                    </a:lnTo>
                    <a:lnTo>
                      <a:pt x="304" y="78"/>
                    </a:lnTo>
                    <a:lnTo>
                      <a:pt x="306" y="78"/>
                    </a:lnTo>
                    <a:lnTo>
                      <a:pt x="302" y="82"/>
                    </a:lnTo>
                    <a:lnTo>
                      <a:pt x="302" y="84"/>
                    </a:lnTo>
                    <a:lnTo>
                      <a:pt x="302" y="86"/>
                    </a:lnTo>
                    <a:lnTo>
                      <a:pt x="302" y="90"/>
                    </a:lnTo>
                    <a:lnTo>
                      <a:pt x="302" y="92"/>
                    </a:lnTo>
                    <a:lnTo>
                      <a:pt x="302" y="96"/>
                    </a:lnTo>
                    <a:lnTo>
                      <a:pt x="304" y="98"/>
                    </a:lnTo>
                    <a:lnTo>
                      <a:pt x="302" y="96"/>
                    </a:lnTo>
                    <a:lnTo>
                      <a:pt x="302" y="94"/>
                    </a:lnTo>
                    <a:lnTo>
                      <a:pt x="300" y="94"/>
                    </a:lnTo>
                    <a:lnTo>
                      <a:pt x="298" y="96"/>
                    </a:lnTo>
                    <a:lnTo>
                      <a:pt x="296" y="98"/>
                    </a:lnTo>
                    <a:lnTo>
                      <a:pt x="296" y="100"/>
                    </a:lnTo>
                    <a:lnTo>
                      <a:pt x="296" y="104"/>
                    </a:lnTo>
                    <a:lnTo>
                      <a:pt x="296" y="104"/>
                    </a:lnTo>
                    <a:lnTo>
                      <a:pt x="296" y="110"/>
                    </a:lnTo>
                    <a:lnTo>
                      <a:pt x="296" y="110"/>
                    </a:lnTo>
                    <a:lnTo>
                      <a:pt x="294" y="114"/>
                    </a:lnTo>
                    <a:lnTo>
                      <a:pt x="294" y="114"/>
                    </a:lnTo>
                    <a:lnTo>
                      <a:pt x="294" y="118"/>
                    </a:lnTo>
                    <a:lnTo>
                      <a:pt x="290" y="120"/>
                    </a:lnTo>
                    <a:lnTo>
                      <a:pt x="290" y="122"/>
                    </a:lnTo>
                    <a:lnTo>
                      <a:pt x="290" y="124"/>
                    </a:lnTo>
                    <a:lnTo>
                      <a:pt x="290" y="124"/>
                    </a:lnTo>
                    <a:lnTo>
                      <a:pt x="290" y="130"/>
                    </a:lnTo>
                    <a:lnTo>
                      <a:pt x="292" y="132"/>
                    </a:lnTo>
                    <a:lnTo>
                      <a:pt x="292" y="130"/>
                    </a:lnTo>
                    <a:lnTo>
                      <a:pt x="294" y="130"/>
                    </a:lnTo>
                    <a:lnTo>
                      <a:pt x="296" y="130"/>
                    </a:lnTo>
                    <a:lnTo>
                      <a:pt x="298" y="130"/>
                    </a:lnTo>
                    <a:lnTo>
                      <a:pt x="298" y="134"/>
                    </a:lnTo>
                    <a:lnTo>
                      <a:pt x="300" y="138"/>
                    </a:lnTo>
                    <a:lnTo>
                      <a:pt x="300" y="140"/>
                    </a:lnTo>
                    <a:lnTo>
                      <a:pt x="298" y="144"/>
                    </a:lnTo>
                    <a:lnTo>
                      <a:pt x="296" y="146"/>
                    </a:lnTo>
                    <a:lnTo>
                      <a:pt x="296" y="152"/>
                    </a:lnTo>
                    <a:lnTo>
                      <a:pt x="298" y="156"/>
                    </a:lnTo>
                    <a:lnTo>
                      <a:pt x="298" y="156"/>
                    </a:lnTo>
                    <a:lnTo>
                      <a:pt x="300" y="156"/>
                    </a:lnTo>
                    <a:lnTo>
                      <a:pt x="302" y="156"/>
                    </a:lnTo>
                    <a:lnTo>
                      <a:pt x="304" y="156"/>
                    </a:lnTo>
                    <a:lnTo>
                      <a:pt x="306" y="156"/>
                    </a:lnTo>
                    <a:lnTo>
                      <a:pt x="308" y="156"/>
                    </a:lnTo>
                    <a:lnTo>
                      <a:pt x="310" y="156"/>
                    </a:lnTo>
                    <a:lnTo>
                      <a:pt x="310" y="154"/>
                    </a:lnTo>
                    <a:lnTo>
                      <a:pt x="310" y="152"/>
                    </a:lnTo>
                    <a:lnTo>
                      <a:pt x="308" y="152"/>
                    </a:lnTo>
                    <a:lnTo>
                      <a:pt x="308" y="148"/>
                    </a:lnTo>
                    <a:lnTo>
                      <a:pt x="308" y="146"/>
                    </a:lnTo>
                    <a:lnTo>
                      <a:pt x="310" y="142"/>
                    </a:lnTo>
                    <a:lnTo>
                      <a:pt x="308" y="138"/>
                    </a:lnTo>
                    <a:lnTo>
                      <a:pt x="308" y="136"/>
                    </a:lnTo>
                    <a:lnTo>
                      <a:pt x="310" y="132"/>
                    </a:lnTo>
                    <a:lnTo>
                      <a:pt x="312" y="130"/>
                    </a:lnTo>
                    <a:lnTo>
                      <a:pt x="310" y="126"/>
                    </a:lnTo>
                    <a:lnTo>
                      <a:pt x="308" y="124"/>
                    </a:lnTo>
                    <a:lnTo>
                      <a:pt x="308" y="124"/>
                    </a:lnTo>
                    <a:lnTo>
                      <a:pt x="312" y="122"/>
                    </a:lnTo>
                    <a:lnTo>
                      <a:pt x="312" y="120"/>
                    </a:lnTo>
                    <a:lnTo>
                      <a:pt x="316" y="120"/>
                    </a:lnTo>
                    <a:lnTo>
                      <a:pt x="318" y="120"/>
                    </a:lnTo>
                    <a:lnTo>
                      <a:pt x="318" y="122"/>
                    </a:lnTo>
                    <a:lnTo>
                      <a:pt x="318" y="124"/>
                    </a:lnTo>
                    <a:lnTo>
                      <a:pt x="318" y="126"/>
                    </a:lnTo>
                    <a:lnTo>
                      <a:pt x="316" y="128"/>
                    </a:lnTo>
                    <a:lnTo>
                      <a:pt x="316" y="130"/>
                    </a:lnTo>
                    <a:lnTo>
                      <a:pt x="318" y="132"/>
                    </a:lnTo>
                    <a:lnTo>
                      <a:pt x="320" y="134"/>
                    </a:lnTo>
                    <a:lnTo>
                      <a:pt x="320" y="136"/>
                    </a:lnTo>
                    <a:lnTo>
                      <a:pt x="324" y="138"/>
                    </a:lnTo>
                    <a:lnTo>
                      <a:pt x="324" y="140"/>
                    </a:lnTo>
                    <a:lnTo>
                      <a:pt x="322" y="138"/>
                    </a:lnTo>
                    <a:lnTo>
                      <a:pt x="322" y="144"/>
                    </a:lnTo>
                    <a:lnTo>
                      <a:pt x="324" y="146"/>
                    </a:lnTo>
                    <a:lnTo>
                      <a:pt x="326" y="146"/>
                    </a:lnTo>
                    <a:lnTo>
                      <a:pt x="326" y="146"/>
                    </a:lnTo>
                    <a:lnTo>
                      <a:pt x="328" y="148"/>
                    </a:lnTo>
                    <a:lnTo>
                      <a:pt x="332" y="146"/>
                    </a:lnTo>
                    <a:lnTo>
                      <a:pt x="330" y="146"/>
                    </a:lnTo>
                    <a:lnTo>
                      <a:pt x="330" y="144"/>
                    </a:lnTo>
                    <a:lnTo>
                      <a:pt x="332" y="142"/>
                    </a:lnTo>
                    <a:lnTo>
                      <a:pt x="334" y="142"/>
                    </a:lnTo>
                    <a:lnTo>
                      <a:pt x="338" y="140"/>
                    </a:lnTo>
                    <a:lnTo>
                      <a:pt x="342" y="140"/>
                    </a:lnTo>
                    <a:lnTo>
                      <a:pt x="342" y="138"/>
                    </a:lnTo>
                    <a:lnTo>
                      <a:pt x="344" y="140"/>
                    </a:lnTo>
                    <a:lnTo>
                      <a:pt x="346" y="140"/>
                    </a:lnTo>
                    <a:lnTo>
                      <a:pt x="346" y="138"/>
                    </a:lnTo>
                    <a:lnTo>
                      <a:pt x="346" y="136"/>
                    </a:lnTo>
                    <a:lnTo>
                      <a:pt x="342" y="136"/>
                    </a:lnTo>
                    <a:lnTo>
                      <a:pt x="342" y="138"/>
                    </a:lnTo>
                    <a:lnTo>
                      <a:pt x="340" y="136"/>
                    </a:lnTo>
                    <a:lnTo>
                      <a:pt x="338" y="138"/>
                    </a:lnTo>
                    <a:lnTo>
                      <a:pt x="338" y="136"/>
                    </a:lnTo>
                    <a:lnTo>
                      <a:pt x="336" y="134"/>
                    </a:lnTo>
                    <a:lnTo>
                      <a:pt x="336" y="134"/>
                    </a:lnTo>
                    <a:lnTo>
                      <a:pt x="336" y="134"/>
                    </a:lnTo>
                    <a:lnTo>
                      <a:pt x="334" y="134"/>
                    </a:lnTo>
                    <a:lnTo>
                      <a:pt x="334" y="132"/>
                    </a:lnTo>
                    <a:lnTo>
                      <a:pt x="332" y="132"/>
                    </a:lnTo>
                    <a:lnTo>
                      <a:pt x="332" y="130"/>
                    </a:lnTo>
                    <a:lnTo>
                      <a:pt x="334" y="130"/>
                    </a:lnTo>
                    <a:lnTo>
                      <a:pt x="334" y="128"/>
                    </a:lnTo>
                    <a:lnTo>
                      <a:pt x="334" y="128"/>
                    </a:lnTo>
                    <a:lnTo>
                      <a:pt x="334" y="126"/>
                    </a:lnTo>
                    <a:lnTo>
                      <a:pt x="334" y="126"/>
                    </a:lnTo>
                    <a:lnTo>
                      <a:pt x="336" y="126"/>
                    </a:lnTo>
                    <a:lnTo>
                      <a:pt x="334" y="124"/>
                    </a:lnTo>
                    <a:lnTo>
                      <a:pt x="334" y="124"/>
                    </a:lnTo>
                    <a:lnTo>
                      <a:pt x="334" y="122"/>
                    </a:lnTo>
                    <a:lnTo>
                      <a:pt x="334" y="122"/>
                    </a:lnTo>
                    <a:lnTo>
                      <a:pt x="332" y="120"/>
                    </a:lnTo>
                    <a:lnTo>
                      <a:pt x="330" y="120"/>
                    </a:lnTo>
                    <a:lnTo>
                      <a:pt x="328" y="118"/>
                    </a:lnTo>
                    <a:lnTo>
                      <a:pt x="326" y="114"/>
                    </a:lnTo>
                    <a:lnTo>
                      <a:pt x="324" y="112"/>
                    </a:lnTo>
                    <a:lnTo>
                      <a:pt x="322" y="110"/>
                    </a:lnTo>
                    <a:lnTo>
                      <a:pt x="322" y="110"/>
                    </a:lnTo>
                    <a:lnTo>
                      <a:pt x="324" y="110"/>
                    </a:lnTo>
                    <a:lnTo>
                      <a:pt x="324" y="110"/>
                    </a:lnTo>
                    <a:lnTo>
                      <a:pt x="326" y="110"/>
                    </a:lnTo>
                    <a:lnTo>
                      <a:pt x="328" y="110"/>
                    </a:lnTo>
                    <a:lnTo>
                      <a:pt x="328" y="108"/>
                    </a:lnTo>
                    <a:lnTo>
                      <a:pt x="334" y="106"/>
                    </a:lnTo>
                    <a:lnTo>
                      <a:pt x="338" y="104"/>
                    </a:lnTo>
                    <a:lnTo>
                      <a:pt x="340" y="100"/>
                    </a:lnTo>
                    <a:lnTo>
                      <a:pt x="342" y="98"/>
                    </a:lnTo>
                    <a:lnTo>
                      <a:pt x="342" y="98"/>
                    </a:lnTo>
                    <a:lnTo>
                      <a:pt x="344" y="96"/>
                    </a:lnTo>
                    <a:lnTo>
                      <a:pt x="346" y="98"/>
                    </a:lnTo>
                    <a:lnTo>
                      <a:pt x="348" y="98"/>
                    </a:lnTo>
                    <a:lnTo>
                      <a:pt x="350" y="96"/>
                    </a:lnTo>
                    <a:lnTo>
                      <a:pt x="350" y="94"/>
                    </a:lnTo>
                    <a:lnTo>
                      <a:pt x="348" y="92"/>
                    </a:lnTo>
                    <a:lnTo>
                      <a:pt x="342" y="92"/>
                    </a:lnTo>
                    <a:lnTo>
                      <a:pt x="340" y="94"/>
                    </a:lnTo>
                    <a:lnTo>
                      <a:pt x="336" y="94"/>
                    </a:lnTo>
                    <a:lnTo>
                      <a:pt x="334" y="96"/>
                    </a:lnTo>
                    <a:lnTo>
                      <a:pt x="332" y="96"/>
                    </a:lnTo>
                    <a:lnTo>
                      <a:pt x="330" y="96"/>
                    </a:lnTo>
                    <a:lnTo>
                      <a:pt x="328" y="98"/>
                    </a:lnTo>
                    <a:lnTo>
                      <a:pt x="326" y="96"/>
                    </a:lnTo>
                    <a:lnTo>
                      <a:pt x="324" y="96"/>
                    </a:lnTo>
                    <a:lnTo>
                      <a:pt x="320" y="98"/>
                    </a:lnTo>
                    <a:lnTo>
                      <a:pt x="320" y="102"/>
                    </a:lnTo>
                    <a:lnTo>
                      <a:pt x="318" y="104"/>
                    </a:lnTo>
                    <a:lnTo>
                      <a:pt x="314" y="104"/>
                    </a:lnTo>
                    <a:lnTo>
                      <a:pt x="314" y="102"/>
                    </a:lnTo>
                    <a:lnTo>
                      <a:pt x="310" y="98"/>
                    </a:lnTo>
                    <a:lnTo>
                      <a:pt x="308" y="96"/>
                    </a:lnTo>
                    <a:lnTo>
                      <a:pt x="306" y="92"/>
                    </a:lnTo>
                    <a:lnTo>
                      <a:pt x="306" y="86"/>
                    </a:lnTo>
                    <a:lnTo>
                      <a:pt x="308" y="82"/>
                    </a:lnTo>
                    <a:lnTo>
                      <a:pt x="310" y="80"/>
                    </a:lnTo>
                    <a:close/>
                    <a:moveTo>
                      <a:pt x="312" y="0"/>
                    </a:moveTo>
                    <a:lnTo>
                      <a:pt x="312" y="2"/>
                    </a:lnTo>
                    <a:lnTo>
                      <a:pt x="312" y="2"/>
                    </a:lnTo>
                    <a:lnTo>
                      <a:pt x="314" y="2"/>
                    </a:lnTo>
                    <a:lnTo>
                      <a:pt x="312" y="0"/>
                    </a:lnTo>
                    <a:close/>
                    <a:moveTo>
                      <a:pt x="316" y="8"/>
                    </a:moveTo>
                    <a:lnTo>
                      <a:pt x="318" y="8"/>
                    </a:lnTo>
                    <a:lnTo>
                      <a:pt x="320" y="8"/>
                    </a:lnTo>
                    <a:lnTo>
                      <a:pt x="320" y="8"/>
                    </a:lnTo>
                    <a:lnTo>
                      <a:pt x="322" y="8"/>
                    </a:lnTo>
                    <a:lnTo>
                      <a:pt x="322" y="6"/>
                    </a:lnTo>
                    <a:lnTo>
                      <a:pt x="320" y="6"/>
                    </a:lnTo>
                    <a:lnTo>
                      <a:pt x="316" y="6"/>
                    </a:lnTo>
                    <a:lnTo>
                      <a:pt x="314" y="8"/>
                    </a:lnTo>
                    <a:lnTo>
                      <a:pt x="316" y="8"/>
                    </a:lnTo>
                    <a:close/>
                    <a:moveTo>
                      <a:pt x="298" y="22"/>
                    </a:moveTo>
                    <a:lnTo>
                      <a:pt x="296" y="22"/>
                    </a:lnTo>
                    <a:lnTo>
                      <a:pt x="298" y="26"/>
                    </a:lnTo>
                    <a:lnTo>
                      <a:pt x="298" y="24"/>
                    </a:lnTo>
                    <a:lnTo>
                      <a:pt x="298" y="22"/>
                    </a:lnTo>
                    <a:close/>
                    <a:moveTo>
                      <a:pt x="302" y="20"/>
                    </a:moveTo>
                    <a:lnTo>
                      <a:pt x="306" y="16"/>
                    </a:lnTo>
                    <a:lnTo>
                      <a:pt x="308" y="14"/>
                    </a:lnTo>
                    <a:lnTo>
                      <a:pt x="308" y="18"/>
                    </a:lnTo>
                    <a:lnTo>
                      <a:pt x="304" y="20"/>
                    </a:lnTo>
                    <a:lnTo>
                      <a:pt x="302" y="20"/>
                    </a:lnTo>
                    <a:lnTo>
                      <a:pt x="302" y="20"/>
                    </a:lnTo>
                    <a:close/>
                    <a:moveTo>
                      <a:pt x="276" y="32"/>
                    </a:moveTo>
                    <a:lnTo>
                      <a:pt x="276" y="34"/>
                    </a:lnTo>
                    <a:lnTo>
                      <a:pt x="276" y="34"/>
                    </a:lnTo>
                    <a:lnTo>
                      <a:pt x="276" y="32"/>
                    </a:lnTo>
                    <a:close/>
                    <a:moveTo>
                      <a:pt x="276" y="30"/>
                    </a:moveTo>
                    <a:lnTo>
                      <a:pt x="276" y="32"/>
                    </a:lnTo>
                    <a:lnTo>
                      <a:pt x="276" y="32"/>
                    </a:lnTo>
                    <a:lnTo>
                      <a:pt x="278" y="32"/>
                    </a:lnTo>
                    <a:lnTo>
                      <a:pt x="278" y="32"/>
                    </a:lnTo>
                    <a:lnTo>
                      <a:pt x="276" y="30"/>
                    </a:lnTo>
                    <a:close/>
                    <a:moveTo>
                      <a:pt x="278" y="38"/>
                    </a:moveTo>
                    <a:lnTo>
                      <a:pt x="276" y="38"/>
                    </a:lnTo>
                    <a:lnTo>
                      <a:pt x="278" y="38"/>
                    </a:lnTo>
                    <a:lnTo>
                      <a:pt x="278" y="38"/>
                    </a:lnTo>
                    <a:close/>
                    <a:moveTo>
                      <a:pt x="274" y="40"/>
                    </a:moveTo>
                    <a:lnTo>
                      <a:pt x="276" y="42"/>
                    </a:lnTo>
                    <a:lnTo>
                      <a:pt x="276" y="42"/>
                    </a:lnTo>
                    <a:lnTo>
                      <a:pt x="276" y="42"/>
                    </a:lnTo>
                    <a:lnTo>
                      <a:pt x="274" y="40"/>
                    </a:lnTo>
                    <a:close/>
                    <a:moveTo>
                      <a:pt x="260" y="130"/>
                    </a:moveTo>
                    <a:lnTo>
                      <a:pt x="260" y="130"/>
                    </a:lnTo>
                    <a:lnTo>
                      <a:pt x="260" y="132"/>
                    </a:lnTo>
                    <a:lnTo>
                      <a:pt x="260" y="132"/>
                    </a:lnTo>
                    <a:lnTo>
                      <a:pt x="258" y="130"/>
                    </a:lnTo>
                    <a:lnTo>
                      <a:pt x="260" y="130"/>
                    </a:lnTo>
                    <a:close/>
                    <a:moveTo>
                      <a:pt x="258" y="130"/>
                    </a:moveTo>
                    <a:lnTo>
                      <a:pt x="258" y="134"/>
                    </a:lnTo>
                    <a:lnTo>
                      <a:pt x="258" y="136"/>
                    </a:lnTo>
                    <a:lnTo>
                      <a:pt x="256" y="138"/>
                    </a:lnTo>
                    <a:lnTo>
                      <a:pt x="256" y="136"/>
                    </a:lnTo>
                    <a:lnTo>
                      <a:pt x="256" y="132"/>
                    </a:lnTo>
                    <a:lnTo>
                      <a:pt x="258" y="128"/>
                    </a:lnTo>
                    <a:lnTo>
                      <a:pt x="258" y="128"/>
                    </a:lnTo>
                    <a:lnTo>
                      <a:pt x="258" y="130"/>
                    </a:lnTo>
                    <a:close/>
                    <a:moveTo>
                      <a:pt x="174" y="90"/>
                    </a:moveTo>
                    <a:lnTo>
                      <a:pt x="176" y="90"/>
                    </a:lnTo>
                    <a:lnTo>
                      <a:pt x="176" y="92"/>
                    </a:lnTo>
                    <a:lnTo>
                      <a:pt x="176" y="92"/>
                    </a:lnTo>
                    <a:lnTo>
                      <a:pt x="174" y="92"/>
                    </a:lnTo>
                    <a:lnTo>
                      <a:pt x="174" y="90"/>
                    </a:lnTo>
                    <a:lnTo>
                      <a:pt x="174" y="90"/>
                    </a:lnTo>
                    <a:close/>
                    <a:moveTo>
                      <a:pt x="174" y="96"/>
                    </a:moveTo>
                    <a:lnTo>
                      <a:pt x="178" y="96"/>
                    </a:lnTo>
                    <a:lnTo>
                      <a:pt x="180" y="98"/>
                    </a:lnTo>
                    <a:lnTo>
                      <a:pt x="180" y="98"/>
                    </a:lnTo>
                    <a:lnTo>
                      <a:pt x="180" y="98"/>
                    </a:lnTo>
                    <a:lnTo>
                      <a:pt x="178" y="98"/>
                    </a:lnTo>
                    <a:lnTo>
                      <a:pt x="176" y="98"/>
                    </a:lnTo>
                    <a:lnTo>
                      <a:pt x="174" y="96"/>
                    </a:lnTo>
                    <a:lnTo>
                      <a:pt x="174" y="96"/>
                    </a:lnTo>
                    <a:close/>
                    <a:moveTo>
                      <a:pt x="178" y="100"/>
                    </a:moveTo>
                    <a:lnTo>
                      <a:pt x="180" y="100"/>
                    </a:lnTo>
                    <a:lnTo>
                      <a:pt x="182" y="100"/>
                    </a:lnTo>
                    <a:lnTo>
                      <a:pt x="180" y="104"/>
                    </a:lnTo>
                    <a:lnTo>
                      <a:pt x="178" y="104"/>
                    </a:lnTo>
                    <a:lnTo>
                      <a:pt x="176" y="102"/>
                    </a:lnTo>
                    <a:lnTo>
                      <a:pt x="178" y="100"/>
                    </a:lnTo>
                    <a:lnTo>
                      <a:pt x="178" y="100"/>
                    </a:lnTo>
                    <a:lnTo>
                      <a:pt x="178" y="100"/>
                    </a:lnTo>
                    <a:close/>
                    <a:moveTo>
                      <a:pt x="172" y="70"/>
                    </a:moveTo>
                    <a:lnTo>
                      <a:pt x="174" y="66"/>
                    </a:lnTo>
                    <a:lnTo>
                      <a:pt x="176" y="62"/>
                    </a:lnTo>
                    <a:lnTo>
                      <a:pt x="178" y="62"/>
                    </a:lnTo>
                    <a:lnTo>
                      <a:pt x="180" y="60"/>
                    </a:lnTo>
                    <a:lnTo>
                      <a:pt x="182" y="64"/>
                    </a:lnTo>
                    <a:lnTo>
                      <a:pt x="186" y="68"/>
                    </a:lnTo>
                    <a:lnTo>
                      <a:pt x="186" y="68"/>
                    </a:lnTo>
                    <a:lnTo>
                      <a:pt x="188" y="72"/>
                    </a:lnTo>
                    <a:lnTo>
                      <a:pt x="190" y="74"/>
                    </a:lnTo>
                    <a:lnTo>
                      <a:pt x="192" y="74"/>
                    </a:lnTo>
                    <a:lnTo>
                      <a:pt x="196" y="72"/>
                    </a:lnTo>
                    <a:lnTo>
                      <a:pt x="196" y="72"/>
                    </a:lnTo>
                    <a:lnTo>
                      <a:pt x="198" y="72"/>
                    </a:lnTo>
                    <a:lnTo>
                      <a:pt x="200" y="70"/>
                    </a:lnTo>
                    <a:lnTo>
                      <a:pt x="208" y="70"/>
                    </a:lnTo>
                    <a:lnTo>
                      <a:pt x="214" y="68"/>
                    </a:lnTo>
                    <a:lnTo>
                      <a:pt x="216" y="66"/>
                    </a:lnTo>
                    <a:lnTo>
                      <a:pt x="222" y="66"/>
                    </a:lnTo>
                    <a:lnTo>
                      <a:pt x="224" y="68"/>
                    </a:lnTo>
                    <a:lnTo>
                      <a:pt x="226" y="70"/>
                    </a:lnTo>
                    <a:lnTo>
                      <a:pt x="230" y="68"/>
                    </a:lnTo>
                    <a:lnTo>
                      <a:pt x="234" y="66"/>
                    </a:lnTo>
                    <a:lnTo>
                      <a:pt x="240" y="66"/>
                    </a:lnTo>
                    <a:lnTo>
                      <a:pt x="240" y="64"/>
                    </a:lnTo>
                    <a:lnTo>
                      <a:pt x="244" y="56"/>
                    </a:lnTo>
                    <a:lnTo>
                      <a:pt x="246" y="52"/>
                    </a:lnTo>
                    <a:lnTo>
                      <a:pt x="250" y="46"/>
                    </a:lnTo>
                    <a:lnTo>
                      <a:pt x="252" y="36"/>
                    </a:lnTo>
                    <a:lnTo>
                      <a:pt x="252" y="34"/>
                    </a:lnTo>
                    <a:lnTo>
                      <a:pt x="254" y="32"/>
                    </a:lnTo>
                    <a:lnTo>
                      <a:pt x="254" y="30"/>
                    </a:lnTo>
                    <a:lnTo>
                      <a:pt x="256" y="28"/>
                    </a:lnTo>
                    <a:lnTo>
                      <a:pt x="258" y="28"/>
                    </a:lnTo>
                    <a:lnTo>
                      <a:pt x="262" y="28"/>
                    </a:lnTo>
                    <a:lnTo>
                      <a:pt x="268" y="28"/>
                    </a:lnTo>
                    <a:lnTo>
                      <a:pt x="268" y="28"/>
                    </a:lnTo>
                    <a:lnTo>
                      <a:pt x="272" y="28"/>
                    </a:lnTo>
                    <a:lnTo>
                      <a:pt x="274" y="30"/>
                    </a:lnTo>
                    <a:lnTo>
                      <a:pt x="274" y="30"/>
                    </a:lnTo>
                    <a:lnTo>
                      <a:pt x="274" y="30"/>
                    </a:lnTo>
                    <a:lnTo>
                      <a:pt x="274" y="32"/>
                    </a:lnTo>
                    <a:lnTo>
                      <a:pt x="272" y="34"/>
                    </a:lnTo>
                    <a:lnTo>
                      <a:pt x="276" y="34"/>
                    </a:lnTo>
                    <a:lnTo>
                      <a:pt x="278" y="36"/>
                    </a:lnTo>
                    <a:lnTo>
                      <a:pt x="276" y="38"/>
                    </a:lnTo>
                    <a:lnTo>
                      <a:pt x="272" y="38"/>
                    </a:lnTo>
                    <a:lnTo>
                      <a:pt x="272" y="38"/>
                    </a:lnTo>
                    <a:lnTo>
                      <a:pt x="274" y="40"/>
                    </a:lnTo>
                    <a:lnTo>
                      <a:pt x="274" y="40"/>
                    </a:lnTo>
                    <a:lnTo>
                      <a:pt x="274" y="42"/>
                    </a:lnTo>
                    <a:lnTo>
                      <a:pt x="274" y="42"/>
                    </a:lnTo>
                    <a:lnTo>
                      <a:pt x="272" y="44"/>
                    </a:lnTo>
                    <a:lnTo>
                      <a:pt x="274" y="46"/>
                    </a:lnTo>
                    <a:lnTo>
                      <a:pt x="276" y="48"/>
                    </a:lnTo>
                    <a:lnTo>
                      <a:pt x="280" y="52"/>
                    </a:lnTo>
                    <a:lnTo>
                      <a:pt x="282" y="54"/>
                    </a:lnTo>
                    <a:lnTo>
                      <a:pt x="280" y="56"/>
                    </a:lnTo>
                    <a:lnTo>
                      <a:pt x="278" y="58"/>
                    </a:lnTo>
                    <a:lnTo>
                      <a:pt x="276" y="60"/>
                    </a:lnTo>
                    <a:lnTo>
                      <a:pt x="278" y="60"/>
                    </a:lnTo>
                    <a:lnTo>
                      <a:pt x="278" y="62"/>
                    </a:lnTo>
                    <a:lnTo>
                      <a:pt x="280" y="62"/>
                    </a:lnTo>
                    <a:lnTo>
                      <a:pt x="286" y="68"/>
                    </a:lnTo>
                    <a:lnTo>
                      <a:pt x="286" y="68"/>
                    </a:lnTo>
                    <a:lnTo>
                      <a:pt x="290" y="70"/>
                    </a:lnTo>
                    <a:lnTo>
                      <a:pt x="290" y="72"/>
                    </a:lnTo>
                    <a:lnTo>
                      <a:pt x="292" y="72"/>
                    </a:lnTo>
                    <a:lnTo>
                      <a:pt x="292" y="74"/>
                    </a:lnTo>
                    <a:lnTo>
                      <a:pt x="290" y="76"/>
                    </a:lnTo>
                    <a:lnTo>
                      <a:pt x="288" y="74"/>
                    </a:lnTo>
                    <a:lnTo>
                      <a:pt x="286" y="76"/>
                    </a:lnTo>
                    <a:lnTo>
                      <a:pt x="284" y="76"/>
                    </a:lnTo>
                    <a:lnTo>
                      <a:pt x="280" y="72"/>
                    </a:lnTo>
                    <a:lnTo>
                      <a:pt x="280" y="74"/>
                    </a:lnTo>
                    <a:lnTo>
                      <a:pt x="280" y="76"/>
                    </a:lnTo>
                    <a:lnTo>
                      <a:pt x="278" y="74"/>
                    </a:lnTo>
                    <a:lnTo>
                      <a:pt x="276" y="76"/>
                    </a:lnTo>
                    <a:lnTo>
                      <a:pt x="276" y="78"/>
                    </a:lnTo>
                    <a:lnTo>
                      <a:pt x="274" y="80"/>
                    </a:lnTo>
                    <a:lnTo>
                      <a:pt x="274" y="84"/>
                    </a:lnTo>
                    <a:lnTo>
                      <a:pt x="272" y="86"/>
                    </a:lnTo>
                    <a:lnTo>
                      <a:pt x="272" y="90"/>
                    </a:lnTo>
                    <a:lnTo>
                      <a:pt x="268" y="94"/>
                    </a:lnTo>
                    <a:lnTo>
                      <a:pt x="270" y="96"/>
                    </a:lnTo>
                    <a:lnTo>
                      <a:pt x="268" y="98"/>
                    </a:lnTo>
                    <a:lnTo>
                      <a:pt x="266" y="102"/>
                    </a:lnTo>
                    <a:lnTo>
                      <a:pt x="266" y="98"/>
                    </a:lnTo>
                    <a:lnTo>
                      <a:pt x="264" y="98"/>
                    </a:lnTo>
                    <a:lnTo>
                      <a:pt x="264" y="100"/>
                    </a:lnTo>
                    <a:lnTo>
                      <a:pt x="264" y="102"/>
                    </a:lnTo>
                    <a:lnTo>
                      <a:pt x="262" y="104"/>
                    </a:lnTo>
                    <a:lnTo>
                      <a:pt x="262" y="106"/>
                    </a:lnTo>
                    <a:lnTo>
                      <a:pt x="260" y="108"/>
                    </a:lnTo>
                    <a:lnTo>
                      <a:pt x="258" y="108"/>
                    </a:lnTo>
                    <a:lnTo>
                      <a:pt x="258" y="108"/>
                    </a:lnTo>
                    <a:lnTo>
                      <a:pt x="258" y="110"/>
                    </a:lnTo>
                    <a:lnTo>
                      <a:pt x="260" y="110"/>
                    </a:lnTo>
                    <a:lnTo>
                      <a:pt x="262" y="110"/>
                    </a:lnTo>
                    <a:lnTo>
                      <a:pt x="260" y="112"/>
                    </a:lnTo>
                    <a:lnTo>
                      <a:pt x="260" y="114"/>
                    </a:lnTo>
                    <a:lnTo>
                      <a:pt x="260" y="114"/>
                    </a:lnTo>
                    <a:lnTo>
                      <a:pt x="262" y="114"/>
                    </a:lnTo>
                    <a:lnTo>
                      <a:pt x="262" y="116"/>
                    </a:lnTo>
                    <a:lnTo>
                      <a:pt x="262" y="118"/>
                    </a:lnTo>
                    <a:lnTo>
                      <a:pt x="260" y="118"/>
                    </a:lnTo>
                    <a:lnTo>
                      <a:pt x="258" y="116"/>
                    </a:lnTo>
                    <a:lnTo>
                      <a:pt x="258" y="118"/>
                    </a:lnTo>
                    <a:lnTo>
                      <a:pt x="260" y="118"/>
                    </a:lnTo>
                    <a:lnTo>
                      <a:pt x="260" y="120"/>
                    </a:lnTo>
                    <a:lnTo>
                      <a:pt x="258" y="124"/>
                    </a:lnTo>
                    <a:lnTo>
                      <a:pt x="258" y="124"/>
                    </a:lnTo>
                    <a:lnTo>
                      <a:pt x="258" y="122"/>
                    </a:lnTo>
                    <a:lnTo>
                      <a:pt x="256" y="126"/>
                    </a:lnTo>
                    <a:lnTo>
                      <a:pt x="256" y="126"/>
                    </a:lnTo>
                    <a:lnTo>
                      <a:pt x="254" y="132"/>
                    </a:lnTo>
                    <a:lnTo>
                      <a:pt x="250" y="134"/>
                    </a:lnTo>
                    <a:lnTo>
                      <a:pt x="246" y="136"/>
                    </a:lnTo>
                    <a:lnTo>
                      <a:pt x="240" y="138"/>
                    </a:lnTo>
                    <a:lnTo>
                      <a:pt x="238" y="138"/>
                    </a:lnTo>
                    <a:lnTo>
                      <a:pt x="238" y="134"/>
                    </a:lnTo>
                    <a:lnTo>
                      <a:pt x="238" y="132"/>
                    </a:lnTo>
                    <a:lnTo>
                      <a:pt x="238" y="132"/>
                    </a:lnTo>
                    <a:lnTo>
                      <a:pt x="236" y="130"/>
                    </a:lnTo>
                    <a:lnTo>
                      <a:pt x="236" y="130"/>
                    </a:lnTo>
                    <a:lnTo>
                      <a:pt x="234" y="128"/>
                    </a:lnTo>
                    <a:lnTo>
                      <a:pt x="232" y="130"/>
                    </a:lnTo>
                    <a:lnTo>
                      <a:pt x="230" y="128"/>
                    </a:lnTo>
                    <a:lnTo>
                      <a:pt x="230" y="126"/>
                    </a:lnTo>
                    <a:lnTo>
                      <a:pt x="230" y="128"/>
                    </a:lnTo>
                    <a:lnTo>
                      <a:pt x="230" y="130"/>
                    </a:lnTo>
                    <a:lnTo>
                      <a:pt x="228" y="130"/>
                    </a:lnTo>
                    <a:lnTo>
                      <a:pt x="226" y="128"/>
                    </a:lnTo>
                    <a:lnTo>
                      <a:pt x="226" y="126"/>
                    </a:lnTo>
                    <a:lnTo>
                      <a:pt x="226" y="126"/>
                    </a:lnTo>
                    <a:lnTo>
                      <a:pt x="224" y="126"/>
                    </a:lnTo>
                    <a:lnTo>
                      <a:pt x="222" y="124"/>
                    </a:lnTo>
                    <a:lnTo>
                      <a:pt x="220" y="124"/>
                    </a:lnTo>
                    <a:lnTo>
                      <a:pt x="218" y="128"/>
                    </a:lnTo>
                    <a:lnTo>
                      <a:pt x="216" y="128"/>
                    </a:lnTo>
                    <a:lnTo>
                      <a:pt x="216" y="128"/>
                    </a:lnTo>
                    <a:lnTo>
                      <a:pt x="214" y="130"/>
                    </a:lnTo>
                    <a:lnTo>
                      <a:pt x="212" y="128"/>
                    </a:lnTo>
                    <a:lnTo>
                      <a:pt x="210" y="128"/>
                    </a:lnTo>
                    <a:lnTo>
                      <a:pt x="208" y="132"/>
                    </a:lnTo>
                    <a:lnTo>
                      <a:pt x="206" y="132"/>
                    </a:lnTo>
                    <a:lnTo>
                      <a:pt x="206" y="130"/>
                    </a:lnTo>
                    <a:lnTo>
                      <a:pt x="206" y="126"/>
                    </a:lnTo>
                    <a:lnTo>
                      <a:pt x="204" y="122"/>
                    </a:lnTo>
                    <a:lnTo>
                      <a:pt x="206" y="120"/>
                    </a:lnTo>
                    <a:lnTo>
                      <a:pt x="204" y="118"/>
                    </a:lnTo>
                    <a:lnTo>
                      <a:pt x="204" y="120"/>
                    </a:lnTo>
                    <a:lnTo>
                      <a:pt x="204" y="122"/>
                    </a:lnTo>
                    <a:lnTo>
                      <a:pt x="202" y="124"/>
                    </a:lnTo>
                    <a:lnTo>
                      <a:pt x="200" y="122"/>
                    </a:lnTo>
                    <a:lnTo>
                      <a:pt x="198" y="124"/>
                    </a:lnTo>
                    <a:lnTo>
                      <a:pt x="196" y="124"/>
                    </a:lnTo>
                    <a:lnTo>
                      <a:pt x="194" y="124"/>
                    </a:lnTo>
                    <a:lnTo>
                      <a:pt x="190" y="124"/>
                    </a:lnTo>
                    <a:lnTo>
                      <a:pt x="190" y="122"/>
                    </a:lnTo>
                    <a:lnTo>
                      <a:pt x="188" y="124"/>
                    </a:lnTo>
                    <a:lnTo>
                      <a:pt x="188" y="124"/>
                    </a:lnTo>
                    <a:lnTo>
                      <a:pt x="186" y="120"/>
                    </a:lnTo>
                    <a:lnTo>
                      <a:pt x="186" y="118"/>
                    </a:lnTo>
                    <a:lnTo>
                      <a:pt x="184" y="112"/>
                    </a:lnTo>
                    <a:lnTo>
                      <a:pt x="182" y="110"/>
                    </a:lnTo>
                    <a:lnTo>
                      <a:pt x="182" y="108"/>
                    </a:lnTo>
                    <a:lnTo>
                      <a:pt x="184" y="108"/>
                    </a:lnTo>
                    <a:lnTo>
                      <a:pt x="186" y="104"/>
                    </a:lnTo>
                    <a:lnTo>
                      <a:pt x="184" y="102"/>
                    </a:lnTo>
                    <a:lnTo>
                      <a:pt x="184" y="100"/>
                    </a:lnTo>
                    <a:lnTo>
                      <a:pt x="180" y="96"/>
                    </a:lnTo>
                    <a:lnTo>
                      <a:pt x="176" y="96"/>
                    </a:lnTo>
                    <a:lnTo>
                      <a:pt x="174" y="94"/>
                    </a:lnTo>
                    <a:lnTo>
                      <a:pt x="174" y="94"/>
                    </a:lnTo>
                    <a:lnTo>
                      <a:pt x="176" y="94"/>
                    </a:lnTo>
                    <a:lnTo>
                      <a:pt x="178" y="92"/>
                    </a:lnTo>
                    <a:lnTo>
                      <a:pt x="182" y="90"/>
                    </a:lnTo>
                    <a:lnTo>
                      <a:pt x="186" y="88"/>
                    </a:lnTo>
                    <a:lnTo>
                      <a:pt x="188" y="88"/>
                    </a:lnTo>
                    <a:lnTo>
                      <a:pt x="186" y="88"/>
                    </a:lnTo>
                    <a:lnTo>
                      <a:pt x="182" y="90"/>
                    </a:lnTo>
                    <a:lnTo>
                      <a:pt x="178" y="90"/>
                    </a:lnTo>
                    <a:lnTo>
                      <a:pt x="176" y="90"/>
                    </a:lnTo>
                    <a:lnTo>
                      <a:pt x="174" y="90"/>
                    </a:lnTo>
                    <a:lnTo>
                      <a:pt x="172" y="88"/>
                    </a:lnTo>
                    <a:lnTo>
                      <a:pt x="174" y="86"/>
                    </a:lnTo>
                    <a:lnTo>
                      <a:pt x="174" y="88"/>
                    </a:lnTo>
                    <a:lnTo>
                      <a:pt x="174" y="86"/>
                    </a:lnTo>
                    <a:lnTo>
                      <a:pt x="170" y="80"/>
                    </a:lnTo>
                    <a:lnTo>
                      <a:pt x="170" y="76"/>
                    </a:lnTo>
                    <a:lnTo>
                      <a:pt x="172" y="76"/>
                    </a:lnTo>
                    <a:lnTo>
                      <a:pt x="172" y="74"/>
                    </a:lnTo>
                    <a:lnTo>
                      <a:pt x="172" y="72"/>
                    </a:lnTo>
                    <a:lnTo>
                      <a:pt x="172" y="70"/>
                    </a:lnTo>
                    <a:close/>
                    <a:moveTo>
                      <a:pt x="490" y="96"/>
                    </a:moveTo>
                    <a:lnTo>
                      <a:pt x="488" y="96"/>
                    </a:lnTo>
                    <a:lnTo>
                      <a:pt x="490" y="98"/>
                    </a:lnTo>
                    <a:lnTo>
                      <a:pt x="492" y="98"/>
                    </a:lnTo>
                    <a:lnTo>
                      <a:pt x="490" y="96"/>
                    </a:lnTo>
                    <a:close/>
                    <a:moveTo>
                      <a:pt x="494" y="104"/>
                    </a:moveTo>
                    <a:lnTo>
                      <a:pt x="492" y="104"/>
                    </a:lnTo>
                    <a:lnTo>
                      <a:pt x="494" y="104"/>
                    </a:lnTo>
                    <a:lnTo>
                      <a:pt x="494" y="104"/>
                    </a:lnTo>
                    <a:close/>
                    <a:moveTo>
                      <a:pt x="496" y="104"/>
                    </a:moveTo>
                    <a:lnTo>
                      <a:pt x="498" y="106"/>
                    </a:lnTo>
                    <a:lnTo>
                      <a:pt x="502" y="108"/>
                    </a:lnTo>
                    <a:lnTo>
                      <a:pt x="508" y="108"/>
                    </a:lnTo>
                    <a:lnTo>
                      <a:pt x="512" y="108"/>
                    </a:lnTo>
                    <a:lnTo>
                      <a:pt x="514" y="106"/>
                    </a:lnTo>
                    <a:lnTo>
                      <a:pt x="510" y="106"/>
                    </a:lnTo>
                    <a:lnTo>
                      <a:pt x="508" y="106"/>
                    </a:lnTo>
                    <a:lnTo>
                      <a:pt x="504" y="106"/>
                    </a:lnTo>
                    <a:lnTo>
                      <a:pt x="502" y="106"/>
                    </a:lnTo>
                    <a:lnTo>
                      <a:pt x="496" y="104"/>
                    </a:lnTo>
                    <a:close/>
                    <a:moveTo>
                      <a:pt x="496" y="94"/>
                    </a:moveTo>
                    <a:lnTo>
                      <a:pt x="500" y="96"/>
                    </a:lnTo>
                    <a:lnTo>
                      <a:pt x="500" y="94"/>
                    </a:lnTo>
                    <a:lnTo>
                      <a:pt x="500" y="94"/>
                    </a:lnTo>
                    <a:lnTo>
                      <a:pt x="502" y="96"/>
                    </a:lnTo>
                    <a:lnTo>
                      <a:pt x="502" y="98"/>
                    </a:lnTo>
                    <a:lnTo>
                      <a:pt x="504" y="98"/>
                    </a:lnTo>
                    <a:lnTo>
                      <a:pt x="504" y="98"/>
                    </a:lnTo>
                    <a:lnTo>
                      <a:pt x="506" y="100"/>
                    </a:lnTo>
                    <a:lnTo>
                      <a:pt x="508" y="98"/>
                    </a:lnTo>
                    <a:lnTo>
                      <a:pt x="508" y="98"/>
                    </a:lnTo>
                    <a:lnTo>
                      <a:pt x="506" y="96"/>
                    </a:lnTo>
                    <a:lnTo>
                      <a:pt x="504" y="94"/>
                    </a:lnTo>
                    <a:lnTo>
                      <a:pt x="502" y="92"/>
                    </a:lnTo>
                    <a:lnTo>
                      <a:pt x="500" y="92"/>
                    </a:lnTo>
                    <a:lnTo>
                      <a:pt x="496" y="92"/>
                    </a:lnTo>
                    <a:lnTo>
                      <a:pt x="496" y="94"/>
                    </a:lnTo>
                    <a:close/>
                    <a:moveTo>
                      <a:pt x="462" y="154"/>
                    </a:moveTo>
                    <a:lnTo>
                      <a:pt x="462" y="158"/>
                    </a:lnTo>
                    <a:lnTo>
                      <a:pt x="462" y="160"/>
                    </a:lnTo>
                    <a:lnTo>
                      <a:pt x="462" y="160"/>
                    </a:lnTo>
                    <a:lnTo>
                      <a:pt x="464" y="158"/>
                    </a:lnTo>
                    <a:lnTo>
                      <a:pt x="462" y="154"/>
                    </a:lnTo>
                    <a:close/>
                    <a:moveTo>
                      <a:pt x="468" y="152"/>
                    </a:moveTo>
                    <a:lnTo>
                      <a:pt x="466" y="154"/>
                    </a:lnTo>
                    <a:lnTo>
                      <a:pt x="464" y="160"/>
                    </a:lnTo>
                    <a:lnTo>
                      <a:pt x="464" y="160"/>
                    </a:lnTo>
                    <a:lnTo>
                      <a:pt x="466" y="160"/>
                    </a:lnTo>
                    <a:lnTo>
                      <a:pt x="466" y="154"/>
                    </a:lnTo>
                    <a:lnTo>
                      <a:pt x="468" y="152"/>
                    </a:lnTo>
                    <a:close/>
                    <a:moveTo>
                      <a:pt x="488" y="168"/>
                    </a:moveTo>
                    <a:lnTo>
                      <a:pt x="486" y="170"/>
                    </a:lnTo>
                    <a:lnTo>
                      <a:pt x="488" y="170"/>
                    </a:lnTo>
                    <a:lnTo>
                      <a:pt x="488" y="170"/>
                    </a:lnTo>
                    <a:lnTo>
                      <a:pt x="488" y="168"/>
                    </a:lnTo>
                    <a:close/>
                    <a:moveTo>
                      <a:pt x="480" y="164"/>
                    </a:moveTo>
                    <a:lnTo>
                      <a:pt x="480" y="164"/>
                    </a:lnTo>
                    <a:lnTo>
                      <a:pt x="480" y="166"/>
                    </a:lnTo>
                    <a:lnTo>
                      <a:pt x="480" y="168"/>
                    </a:lnTo>
                    <a:lnTo>
                      <a:pt x="480" y="168"/>
                    </a:lnTo>
                    <a:lnTo>
                      <a:pt x="480" y="170"/>
                    </a:lnTo>
                    <a:lnTo>
                      <a:pt x="480" y="168"/>
                    </a:lnTo>
                    <a:lnTo>
                      <a:pt x="480" y="168"/>
                    </a:lnTo>
                    <a:lnTo>
                      <a:pt x="480" y="172"/>
                    </a:lnTo>
                    <a:lnTo>
                      <a:pt x="480" y="172"/>
                    </a:lnTo>
                    <a:lnTo>
                      <a:pt x="482" y="172"/>
                    </a:lnTo>
                    <a:lnTo>
                      <a:pt x="484" y="170"/>
                    </a:lnTo>
                    <a:lnTo>
                      <a:pt x="484" y="168"/>
                    </a:lnTo>
                    <a:lnTo>
                      <a:pt x="482" y="168"/>
                    </a:lnTo>
                    <a:lnTo>
                      <a:pt x="482" y="166"/>
                    </a:lnTo>
                    <a:lnTo>
                      <a:pt x="480" y="164"/>
                    </a:lnTo>
                    <a:close/>
                    <a:moveTo>
                      <a:pt x="484" y="166"/>
                    </a:moveTo>
                    <a:lnTo>
                      <a:pt x="484" y="166"/>
                    </a:lnTo>
                    <a:lnTo>
                      <a:pt x="484" y="166"/>
                    </a:lnTo>
                    <a:lnTo>
                      <a:pt x="484" y="168"/>
                    </a:lnTo>
                    <a:lnTo>
                      <a:pt x="486" y="168"/>
                    </a:lnTo>
                    <a:lnTo>
                      <a:pt x="486" y="166"/>
                    </a:lnTo>
                    <a:lnTo>
                      <a:pt x="484" y="166"/>
                    </a:lnTo>
                    <a:close/>
                    <a:moveTo>
                      <a:pt x="480" y="162"/>
                    </a:moveTo>
                    <a:lnTo>
                      <a:pt x="480" y="162"/>
                    </a:lnTo>
                    <a:lnTo>
                      <a:pt x="480" y="162"/>
                    </a:lnTo>
                    <a:lnTo>
                      <a:pt x="482" y="164"/>
                    </a:lnTo>
                    <a:lnTo>
                      <a:pt x="482" y="166"/>
                    </a:lnTo>
                    <a:lnTo>
                      <a:pt x="484" y="166"/>
                    </a:lnTo>
                    <a:lnTo>
                      <a:pt x="482" y="164"/>
                    </a:lnTo>
                    <a:lnTo>
                      <a:pt x="480" y="162"/>
                    </a:lnTo>
                    <a:close/>
                    <a:moveTo>
                      <a:pt x="486" y="160"/>
                    </a:moveTo>
                    <a:lnTo>
                      <a:pt x="484" y="160"/>
                    </a:lnTo>
                    <a:lnTo>
                      <a:pt x="482" y="162"/>
                    </a:lnTo>
                    <a:lnTo>
                      <a:pt x="482" y="162"/>
                    </a:lnTo>
                    <a:lnTo>
                      <a:pt x="484" y="164"/>
                    </a:lnTo>
                    <a:lnTo>
                      <a:pt x="486" y="166"/>
                    </a:lnTo>
                    <a:lnTo>
                      <a:pt x="488" y="164"/>
                    </a:lnTo>
                    <a:lnTo>
                      <a:pt x="488" y="162"/>
                    </a:lnTo>
                    <a:lnTo>
                      <a:pt x="488" y="162"/>
                    </a:lnTo>
                    <a:lnTo>
                      <a:pt x="488" y="162"/>
                    </a:lnTo>
                    <a:lnTo>
                      <a:pt x="486" y="160"/>
                    </a:lnTo>
                    <a:lnTo>
                      <a:pt x="486" y="160"/>
                    </a:lnTo>
                    <a:close/>
                    <a:moveTo>
                      <a:pt x="480" y="158"/>
                    </a:moveTo>
                    <a:lnTo>
                      <a:pt x="480" y="158"/>
                    </a:lnTo>
                    <a:lnTo>
                      <a:pt x="480" y="158"/>
                    </a:lnTo>
                    <a:lnTo>
                      <a:pt x="480" y="158"/>
                    </a:lnTo>
                    <a:lnTo>
                      <a:pt x="480" y="158"/>
                    </a:lnTo>
                    <a:close/>
                    <a:moveTo>
                      <a:pt x="484" y="154"/>
                    </a:moveTo>
                    <a:lnTo>
                      <a:pt x="486" y="154"/>
                    </a:lnTo>
                    <a:lnTo>
                      <a:pt x="488" y="156"/>
                    </a:lnTo>
                    <a:lnTo>
                      <a:pt x="486" y="154"/>
                    </a:lnTo>
                    <a:lnTo>
                      <a:pt x="484" y="154"/>
                    </a:lnTo>
                    <a:close/>
                    <a:moveTo>
                      <a:pt x="484" y="154"/>
                    </a:moveTo>
                    <a:lnTo>
                      <a:pt x="484" y="154"/>
                    </a:lnTo>
                    <a:lnTo>
                      <a:pt x="482" y="156"/>
                    </a:lnTo>
                    <a:lnTo>
                      <a:pt x="480" y="156"/>
                    </a:lnTo>
                    <a:lnTo>
                      <a:pt x="482" y="156"/>
                    </a:lnTo>
                    <a:lnTo>
                      <a:pt x="482" y="158"/>
                    </a:lnTo>
                    <a:lnTo>
                      <a:pt x="484" y="158"/>
                    </a:lnTo>
                    <a:lnTo>
                      <a:pt x="482" y="160"/>
                    </a:lnTo>
                    <a:lnTo>
                      <a:pt x="482" y="160"/>
                    </a:lnTo>
                    <a:lnTo>
                      <a:pt x="484" y="160"/>
                    </a:lnTo>
                    <a:lnTo>
                      <a:pt x="484" y="160"/>
                    </a:lnTo>
                    <a:lnTo>
                      <a:pt x="486" y="160"/>
                    </a:lnTo>
                    <a:lnTo>
                      <a:pt x="488" y="158"/>
                    </a:lnTo>
                    <a:lnTo>
                      <a:pt x="488" y="156"/>
                    </a:lnTo>
                    <a:lnTo>
                      <a:pt x="486" y="156"/>
                    </a:lnTo>
                    <a:lnTo>
                      <a:pt x="484" y="154"/>
                    </a:lnTo>
                    <a:close/>
                    <a:moveTo>
                      <a:pt x="452" y="174"/>
                    </a:moveTo>
                    <a:lnTo>
                      <a:pt x="454" y="174"/>
                    </a:lnTo>
                    <a:lnTo>
                      <a:pt x="454" y="172"/>
                    </a:lnTo>
                    <a:lnTo>
                      <a:pt x="452" y="174"/>
                    </a:lnTo>
                    <a:close/>
                    <a:moveTo>
                      <a:pt x="450" y="174"/>
                    </a:moveTo>
                    <a:lnTo>
                      <a:pt x="452" y="176"/>
                    </a:lnTo>
                    <a:lnTo>
                      <a:pt x="452" y="176"/>
                    </a:lnTo>
                    <a:lnTo>
                      <a:pt x="450" y="174"/>
                    </a:lnTo>
                    <a:close/>
                    <a:moveTo>
                      <a:pt x="440" y="180"/>
                    </a:moveTo>
                    <a:lnTo>
                      <a:pt x="438" y="180"/>
                    </a:lnTo>
                    <a:lnTo>
                      <a:pt x="438" y="180"/>
                    </a:lnTo>
                    <a:lnTo>
                      <a:pt x="438" y="180"/>
                    </a:lnTo>
                    <a:lnTo>
                      <a:pt x="440" y="180"/>
                    </a:lnTo>
                    <a:lnTo>
                      <a:pt x="440" y="180"/>
                    </a:lnTo>
                    <a:close/>
                    <a:moveTo>
                      <a:pt x="442" y="178"/>
                    </a:moveTo>
                    <a:lnTo>
                      <a:pt x="438" y="180"/>
                    </a:lnTo>
                    <a:lnTo>
                      <a:pt x="440" y="180"/>
                    </a:lnTo>
                    <a:lnTo>
                      <a:pt x="442" y="180"/>
                    </a:lnTo>
                    <a:lnTo>
                      <a:pt x="442" y="178"/>
                    </a:lnTo>
                    <a:close/>
                    <a:moveTo>
                      <a:pt x="442" y="188"/>
                    </a:moveTo>
                    <a:lnTo>
                      <a:pt x="442" y="188"/>
                    </a:lnTo>
                    <a:lnTo>
                      <a:pt x="438" y="188"/>
                    </a:lnTo>
                    <a:lnTo>
                      <a:pt x="438" y="190"/>
                    </a:lnTo>
                    <a:lnTo>
                      <a:pt x="440" y="190"/>
                    </a:lnTo>
                    <a:lnTo>
                      <a:pt x="442" y="188"/>
                    </a:lnTo>
                    <a:lnTo>
                      <a:pt x="442" y="188"/>
                    </a:lnTo>
                    <a:close/>
                    <a:moveTo>
                      <a:pt x="446" y="178"/>
                    </a:moveTo>
                    <a:lnTo>
                      <a:pt x="444" y="180"/>
                    </a:lnTo>
                    <a:lnTo>
                      <a:pt x="444" y="182"/>
                    </a:lnTo>
                    <a:lnTo>
                      <a:pt x="444" y="182"/>
                    </a:lnTo>
                    <a:lnTo>
                      <a:pt x="442" y="184"/>
                    </a:lnTo>
                    <a:lnTo>
                      <a:pt x="442" y="186"/>
                    </a:lnTo>
                    <a:lnTo>
                      <a:pt x="444" y="186"/>
                    </a:lnTo>
                    <a:lnTo>
                      <a:pt x="446" y="186"/>
                    </a:lnTo>
                    <a:lnTo>
                      <a:pt x="448" y="182"/>
                    </a:lnTo>
                    <a:lnTo>
                      <a:pt x="450" y="180"/>
                    </a:lnTo>
                    <a:lnTo>
                      <a:pt x="448" y="178"/>
                    </a:lnTo>
                    <a:lnTo>
                      <a:pt x="450" y="176"/>
                    </a:lnTo>
                    <a:lnTo>
                      <a:pt x="450" y="176"/>
                    </a:lnTo>
                    <a:lnTo>
                      <a:pt x="448" y="176"/>
                    </a:lnTo>
                    <a:lnTo>
                      <a:pt x="446" y="176"/>
                    </a:lnTo>
                    <a:lnTo>
                      <a:pt x="446" y="178"/>
                    </a:lnTo>
                    <a:close/>
                    <a:moveTo>
                      <a:pt x="428" y="166"/>
                    </a:moveTo>
                    <a:lnTo>
                      <a:pt x="430" y="164"/>
                    </a:lnTo>
                    <a:lnTo>
                      <a:pt x="428" y="164"/>
                    </a:lnTo>
                    <a:lnTo>
                      <a:pt x="428" y="166"/>
                    </a:lnTo>
                    <a:close/>
                    <a:moveTo>
                      <a:pt x="422" y="170"/>
                    </a:moveTo>
                    <a:lnTo>
                      <a:pt x="422" y="170"/>
                    </a:lnTo>
                    <a:lnTo>
                      <a:pt x="422" y="170"/>
                    </a:lnTo>
                    <a:lnTo>
                      <a:pt x="422" y="170"/>
                    </a:lnTo>
                    <a:close/>
                    <a:moveTo>
                      <a:pt x="426" y="188"/>
                    </a:moveTo>
                    <a:lnTo>
                      <a:pt x="424" y="188"/>
                    </a:lnTo>
                    <a:lnTo>
                      <a:pt x="426" y="188"/>
                    </a:lnTo>
                    <a:lnTo>
                      <a:pt x="426" y="188"/>
                    </a:lnTo>
                    <a:close/>
                    <a:moveTo>
                      <a:pt x="422" y="184"/>
                    </a:moveTo>
                    <a:lnTo>
                      <a:pt x="424" y="184"/>
                    </a:lnTo>
                    <a:lnTo>
                      <a:pt x="426" y="184"/>
                    </a:lnTo>
                    <a:lnTo>
                      <a:pt x="426" y="186"/>
                    </a:lnTo>
                    <a:lnTo>
                      <a:pt x="424" y="186"/>
                    </a:lnTo>
                    <a:lnTo>
                      <a:pt x="424" y="186"/>
                    </a:lnTo>
                    <a:lnTo>
                      <a:pt x="422" y="184"/>
                    </a:lnTo>
                    <a:close/>
                    <a:moveTo>
                      <a:pt x="410" y="176"/>
                    </a:moveTo>
                    <a:lnTo>
                      <a:pt x="410" y="174"/>
                    </a:lnTo>
                    <a:lnTo>
                      <a:pt x="412" y="176"/>
                    </a:lnTo>
                    <a:lnTo>
                      <a:pt x="410" y="176"/>
                    </a:lnTo>
                    <a:lnTo>
                      <a:pt x="410" y="176"/>
                    </a:lnTo>
                    <a:lnTo>
                      <a:pt x="410" y="176"/>
                    </a:lnTo>
                    <a:close/>
                    <a:moveTo>
                      <a:pt x="412" y="190"/>
                    </a:moveTo>
                    <a:lnTo>
                      <a:pt x="414" y="190"/>
                    </a:lnTo>
                    <a:lnTo>
                      <a:pt x="416" y="190"/>
                    </a:lnTo>
                    <a:lnTo>
                      <a:pt x="414" y="190"/>
                    </a:lnTo>
                    <a:lnTo>
                      <a:pt x="412" y="190"/>
                    </a:lnTo>
                    <a:close/>
                    <a:moveTo>
                      <a:pt x="394" y="182"/>
                    </a:moveTo>
                    <a:lnTo>
                      <a:pt x="396" y="180"/>
                    </a:lnTo>
                    <a:lnTo>
                      <a:pt x="394" y="180"/>
                    </a:lnTo>
                    <a:lnTo>
                      <a:pt x="394" y="180"/>
                    </a:lnTo>
                    <a:lnTo>
                      <a:pt x="394" y="182"/>
                    </a:lnTo>
                    <a:close/>
                    <a:moveTo>
                      <a:pt x="400" y="188"/>
                    </a:moveTo>
                    <a:lnTo>
                      <a:pt x="404" y="188"/>
                    </a:lnTo>
                    <a:lnTo>
                      <a:pt x="406" y="188"/>
                    </a:lnTo>
                    <a:lnTo>
                      <a:pt x="406" y="190"/>
                    </a:lnTo>
                    <a:lnTo>
                      <a:pt x="402" y="190"/>
                    </a:lnTo>
                    <a:lnTo>
                      <a:pt x="400" y="190"/>
                    </a:lnTo>
                    <a:lnTo>
                      <a:pt x="400" y="188"/>
                    </a:lnTo>
                    <a:close/>
                    <a:moveTo>
                      <a:pt x="396" y="190"/>
                    </a:moveTo>
                    <a:lnTo>
                      <a:pt x="398" y="188"/>
                    </a:lnTo>
                    <a:lnTo>
                      <a:pt x="398" y="190"/>
                    </a:lnTo>
                    <a:lnTo>
                      <a:pt x="396" y="190"/>
                    </a:lnTo>
                    <a:close/>
                    <a:moveTo>
                      <a:pt x="390" y="188"/>
                    </a:moveTo>
                    <a:lnTo>
                      <a:pt x="392" y="188"/>
                    </a:lnTo>
                    <a:lnTo>
                      <a:pt x="394" y="188"/>
                    </a:lnTo>
                    <a:lnTo>
                      <a:pt x="392" y="190"/>
                    </a:lnTo>
                    <a:lnTo>
                      <a:pt x="390" y="188"/>
                    </a:lnTo>
                    <a:close/>
                    <a:moveTo>
                      <a:pt x="344" y="214"/>
                    </a:moveTo>
                    <a:lnTo>
                      <a:pt x="344" y="218"/>
                    </a:lnTo>
                    <a:lnTo>
                      <a:pt x="346" y="218"/>
                    </a:lnTo>
                    <a:lnTo>
                      <a:pt x="350" y="218"/>
                    </a:lnTo>
                    <a:lnTo>
                      <a:pt x="354" y="216"/>
                    </a:lnTo>
                    <a:lnTo>
                      <a:pt x="356" y="214"/>
                    </a:lnTo>
                    <a:lnTo>
                      <a:pt x="356" y="214"/>
                    </a:lnTo>
                    <a:lnTo>
                      <a:pt x="360" y="214"/>
                    </a:lnTo>
                    <a:lnTo>
                      <a:pt x="362" y="212"/>
                    </a:lnTo>
                    <a:lnTo>
                      <a:pt x="366" y="208"/>
                    </a:lnTo>
                    <a:lnTo>
                      <a:pt x="366" y="206"/>
                    </a:lnTo>
                    <a:lnTo>
                      <a:pt x="368" y="206"/>
                    </a:lnTo>
                    <a:lnTo>
                      <a:pt x="364" y="202"/>
                    </a:lnTo>
                    <a:lnTo>
                      <a:pt x="362" y="200"/>
                    </a:lnTo>
                    <a:lnTo>
                      <a:pt x="362" y="200"/>
                    </a:lnTo>
                    <a:lnTo>
                      <a:pt x="360" y="200"/>
                    </a:lnTo>
                    <a:lnTo>
                      <a:pt x="360" y="204"/>
                    </a:lnTo>
                    <a:lnTo>
                      <a:pt x="356" y="204"/>
                    </a:lnTo>
                    <a:lnTo>
                      <a:pt x="354" y="206"/>
                    </a:lnTo>
                    <a:lnTo>
                      <a:pt x="352" y="204"/>
                    </a:lnTo>
                    <a:lnTo>
                      <a:pt x="352" y="204"/>
                    </a:lnTo>
                    <a:lnTo>
                      <a:pt x="350" y="206"/>
                    </a:lnTo>
                    <a:lnTo>
                      <a:pt x="348" y="208"/>
                    </a:lnTo>
                    <a:lnTo>
                      <a:pt x="346" y="212"/>
                    </a:lnTo>
                    <a:lnTo>
                      <a:pt x="346" y="214"/>
                    </a:lnTo>
                    <a:lnTo>
                      <a:pt x="348" y="214"/>
                    </a:lnTo>
                    <a:lnTo>
                      <a:pt x="348" y="216"/>
                    </a:lnTo>
                    <a:lnTo>
                      <a:pt x="346" y="216"/>
                    </a:lnTo>
                    <a:lnTo>
                      <a:pt x="344" y="214"/>
                    </a:lnTo>
                    <a:close/>
                    <a:moveTo>
                      <a:pt x="342" y="218"/>
                    </a:moveTo>
                    <a:lnTo>
                      <a:pt x="344" y="214"/>
                    </a:lnTo>
                    <a:lnTo>
                      <a:pt x="342" y="214"/>
                    </a:lnTo>
                    <a:lnTo>
                      <a:pt x="342" y="216"/>
                    </a:lnTo>
                    <a:lnTo>
                      <a:pt x="342" y="218"/>
                    </a:lnTo>
                    <a:close/>
                    <a:moveTo>
                      <a:pt x="342" y="220"/>
                    </a:moveTo>
                    <a:lnTo>
                      <a:pt x="340" y="220"/>
                    </a:lnTo>
                    <a:lnTo>
                      <a:pt x="342" y="220"/>
                    </a:lnTo>
                    <a:lnTo>
                      <a:pt x="338" y="222"/>
                    </a:lnTo>
                    <a:lnTo>
                      <a:pt x="334" y="224"/>
                    </a:lnTo>
                    <a:lnTo>
                      <a:pt x="336" y="224"/>
                    </a:lnTo>
                    <a:lnTo>
                      <a:pt x="342" y="222"/>
                    </a:lnTo>
                    <a:lnTo>
                      <a:pt x="344" y="220"/>
                    </a:lnTo>
                    <a:lnTo>
                      <a:pt x="342" y="220"/>
                    </a:lnTo>
                    <a:close/>
                    <a:moveTo>
                      <a:pt x="324" y="218"/>
                    </a:moveTo>
                    <a:lnTo>
                      <a:pt x="326" y="220"/>
                    </a:lnTo>
                    <a:lnTo>
                      <a:pt x="326" y="220"/>
                    </a:lnTo>
                    <a:lnTo>
                      <a:pt x="324" y="222"/>
                    </a:lnTo>
                    <a:lnTo>
                      <a:pt x="322" y="222"/>
                    </a:lnTo>
                    <a:lnTo>
                      <a:pt x="324" y="220"/>
                    </a:lnTo>
                    <a:lnTo>
                      <a:pt x="324" y="218"/>
                    </a:lnTo>
                    <a:close/>
                    <a:moveTo>
                      <a:pt x="288" y="206"/>
                    </a:moveTo>
                    <a:lnTo>
                      <a:pt x="294" y="202"/>
                    </a:lnTo>
                    <a:lnTo>
                      <a:pt x="298" y="206"/>
                    </a:lnTo>
                    <a:lnTo>
                      <a:pt x="300" y="206"/>
                    </a:lnTo>
                    <a:lnTo>
                      <a:pt x="302" y="204"/>
                    </a:lnTo>
                    <a:lnTo>
                      <a:pt x="306" y="206"/>
                    </a:lnTo>
                    <a:lnTo>
                      <a:pt x="306" y="208"/>
                    </a:lnTo>
                    <a:lnTo>
                      <a:pt x="308" y="208"/>
                    </a:lnTo>
                    <a:lnTo>
                      <a:pt x="310" y="210"/>
                    </a:lnTo>
                    <a:lnTo>
                      <a:pt x="312" y="212"/>
                    </a:lnTo>
                    <a:lnTo>
                      <a:pt x="312" y="214"/>
                    </a:lnTo>
                    <a:lnTo>
                      <a:pt x="308" y="216"/>
                    </a:lnTo>
                    <a:lnTo>
                      <a:pt x="306" y="216"/>
                    </a:lnTo>
                    <a:lnTo>
                      <a:pt x="302" y="214"/>
                    </a:lnTo>
                    <a:lnTo>
                      <a:pt x="300" y="212"/>
                    </a:lnTo>
                    <a:lnTo>
                      <a:pt x="298" y="212"/>
                    </a:lnTo>
                    <a:lnTo>
                      <a:pt x="296" y="210"/>
                    </a:lnTo>
                    <a:lnTo>
                      <a:pt x="294" y="210"/>
                    </a:lnTo>
                    <a:lnTo>
                      <a:pt x="290" y="208"/>
                    </a:lnTo>
                    <a:lnTo>
                      <a:pt x="288" y="208"/>
                    </a:lnTo>
                    <a:lnTo>
                      <a:pt x="288" y="206"/>
                    </a:lnTo>
                    <a:close/>
                    <a:moveTo>
                      <a:pt x="250" y="178"/>
                    </a:moveTo>
                    <a:lnTo>
                      <a:pt x="252" y="178"/>
                    </a:lnTo>
                    <a:lnTo>
                      <a:pt x="254" y="178"/>
                    </a:lnTo>
                    <a:lnTo>
                      <a:pt x="252" y="178"/>
                    </a:lnTo>
                    <a:lnTo>
                      <a:pt x="250" y="178"/>
                    </a:lnTo>
                    <a:lnTo>
                      <a:pt x="250" y="178"/>
                    </a:lnTo>
                    <a:close/>
                    <a:moveTo>
                      <a:pt x="244" y="174"/>
                    </a:moveTo>
                    <a:lnTo>
                      <a:pt x="246" y="176"/>
                    </a:lnTo>
                    <a:lnTo>
                      <a:pt x="246" y="174"/>
                    </a:lnTo>
                    <a:lnTo>
                      <a:pt x="248" y="174"/>
                    </a:lnTo>
                    <a:lnTo>
                      <a:pt x="250" y="174"/>
                    </a:lnTo>
                    <a:lnTo>
                      <a:pt x="248" y="174"/>
                    </a:lnTo>
                    <a:lnTo>
                      <a:pt x="246" y="172"/>
                    </a:lnTo>
                    <a:lnTo>
                      <a:pt x="244" y="172"/>
                    </a:lnTo>
                    <a:lnTo>
                      <a:pt x="244" y="174"/>
                    </a:lnTo>
                    <a:lnTo>
                      <a:pt x="244" y="174"/>
                    </a:lnTo>
                    <a:close/>
                    <a:moveTo>
                      <a:pt x="376" y="186"/>
                    </a:moveTo>
                    <a:lnTo>
                      <a:pt x="378" y="184"/>
                    </a:lnTo>
                    <a:lnTo>
                      <a:pt x="382" y="186"/>
                    </a:lnTo>
                    <a:lnTo>
                      <a:pt x="384" y="186"/>
                    </a:lnTo>
                    <a:lnTo>
                      <a:pt x="384" y="186"/>
                    </a:lnTo>
                    <a:lnTo>
                      <a:pt x="386" y="184"/>
                    </a:lnTo>
                    <a:lnTo>
                      <a:pt x="388" y="182"/>
                    </a:lnTo>
                    <a:lnTo>
                      <a:pt x="388" y="182"/>
                    </a:lnTo>
                    <a:lnTo>
                      <a:pt x="386" y="180"/>
                    </a:lnTo>
                    <a:lnTo>
                      <a:pt x="384" y="182"/>
                    </a:lnTo>
                    <a:lnTo>
                      <a:pt x="380" y="182"/>
                    </a:lnTo>
                    <a:lnTo>
                      <a:pt x="378" y="182"/>
                    </a:lnTo>
                    <a:lnTo>
                      <a:pt x="376" y="182"/>
                    </a:lnTo>
                    <a:lnTo>
                      <a:pt x="376" y="186"/>
                    </a:lnTo>
                    <a:lnTo>
                      <a:pt x="376" y="186"/>
                    </a:lnTo>
                    <a:close/>
                    <a:moveTo>
                      <a:pt x="372" y="190"/>
                    </a:moveTo>
                    <a:lnTo>
                      <a:pt x="372" y="190"/>
                    </a:lnTo>
                    <a:lnTo>
                      <a:pt x="372" y="190"/>
                    </a:lnTo>
                    <a:lnTo>
                      <a:pt x="372" y="190"/>
                    </a:lnTo>
                    <a:lnTo>
                      <a:pt x="372" y="190"/>
                    </a:lnTo>
                    <a:close/>
                    <a:moveTo>
                      <a:pt x="360" y="188"/>
                    </a:moveTo>
                    <a:lnTo>
                      <a:pt x="358" y="190"/>
                    </a:lnTo>
                    <a:lnTo>
                      <a:pt x="360" y="190"/>
                    </a:lnTo>
                    <a:lnTo>
                      <a:pt x="358" y="192"/>
                    </a:lnTo>
                    <a:lnTo>
                      <a:pt x="358" y="192"/>
                    </a:lnTo>
                    <a:lnTo>
                      <a:pt x="362" y="194"/>
                    </a:lnTo>
                    <a:lnTo>
                      <a:pt x="366" y="192"/>
                    </a:lnTo>
                    <a:lnTo>
                      <a:pt x="366" y="190"/>
                    </a:lnTo>
                    <a:lnTo>
                      <a:pt x="366" y="190"/>
                    </a:lnTo>
                    <a:lnTo>
                      <a:pt x="362" y="190"/>
                    </a:lnTo>
                    <a:lnTo>
                      <a:pt x="360" y="188"/>
                    </a:lnTo>
                    <a:close/>
                    <a:moveTo>
                      <a:pt x="352" y="194"/>
                    </a:moveTo>
                    <a:lnTo>
                      <a:pt x="354" y="194"/>
                    </a:lnTo>
                    <a:lnTo>
                      <a:pt x="354" y="194"/>
                    </a:lnTo>
                    <a:lnTo>
                      <a:pt x="356" y="192"/>
                    </a:lnTo>
                    <a:lnTo>
                      <a:pt x="356" y="192"/>
                    </a:lnTo>
                    <a:lnTo>
                      <a:pt x="356" y="192"/>
                    </a:lnTo>
                    <a:lnTo>
                      <a:pt x="354" y="192"/>
                    </a:lnTo>
                    <a:lnTo>
                      <a:pt x="352" y="194"/>
                    </a:lnTo>
                    <a:close/>
                    <a:moveTo>
                      <a:pt x="344" y="194"/>
                    </a:moveTo>
                    <a:lnTo>
                      <a:pt x="346" y="192"/>
                    </a:lnTo>
                    <a:lnTo>
                      <a:pt x="346" y="192"/>
                    </a:lnTo>
                    <a:lnTo>
                      <a:pt x="348" y="192"/>
                    </a:lnTo>
                    <a:lnTo>
                      <a:pt x="348" y="192"/>
                    </a:lnTo>
                    <a:lnTo>
                      <a:pt x="350" y="190"/>
                    </a:lnTo>
                    <a:lnTo>
                      <a:pt x="352" y="192"/>
                    </a:lnTo>
                    <a:lnTo>
                      <a:pt x="348" y="194"/>
                    </a:lnTo>
                    <a:lnTo>
                      <a:pt x="348" y="194"/>
                    </a:lnTo>
                    <a:lnTo>
                      <a:pt x="346" y="196"/>
                    </a:lnTo>
                    <a:lnTo>
                      <a:pt x="344" y="194"/>
                    </a:lnTo>
                    <a:close/>
                    <a:moveTo>
                      <a:pt x="342" y="194"/>
                    </a:moveTo>
                    <a:lnTo>
                      <a:pt x="340" y="194"/>
                    </a:lnTo>
                    <a:lnTo>
                      <a:pt x="338" y="196"/>
                    </a:lnTo>
                    <a:lnTo>
                      <a:pt x="340" y="194"/>
                    </a:lnTo>
                    <a:lnTo>
                      <a:pt x="342" y="194"/>
                    </a:lnTo>
                    <a:close/>
                    <a:moveTo>
                      <a:pt x="344" y="190"/>
                    </a:moveTo>
                    <a:lnTo>
                      <a:pt x="342" y="192"/>
                    </a:lnTo>
                    <a:lnTo>
                      <a:pt x="342" y="192"/>
                    </a:lnTo>
                    <a:lnTo>
                      <a:pt x="344" y="192"/>
                    </a:lnTo>
                    <a:lnTo>
                      <a:pt x="344" y="190"/>
                    </a:lnTo>
                    <a:close/>
                    <a:moveTo>
                      <a:pt x="300" y="194"/>
                    </a:moveTo>
                    <a:lnTo>
                      <a:pt x="300" y="194"/>
                    </a:lnTo>
                    <a:lnTo>
                      <a:pt x="304" y="190"/>
                    </a:lnTo>
                    <a:lnTo>
                      <a:pt x="310" y="190"/>
                    </a:lnTo>
                    <a:lnTo>
                      <a:pt x="314" y="192"/>
                    </a:lnTo>
                    <a:lnTo>
                      <a:pt x="314" y="190"/>
                    </a:lnTo>
                    <a:lnTo>
                      <a:pt x="318" y="192"/>
                    </a:lnTo>
                    <a:lnTo>
                      <a:pt x="322" y="194"/>
                    </a:lnTo>
                    <a:lnTo>
                      <a:pt x="324" y="192"/>
                    </a:lnTo>
                    <a:lnTo>
                      <a:pt x="328" y="192"/>
                    </a:lnTo>
                    <a:lnTo>
                      <a:pt x="328" y="194"/>
                    </a:lnTo>
                    <a:lnTo>
                      <a:pt x="332" y="194"/>
                    </a:lnTo>
                    <a:lnTo>
                      <a:pt x="334" y="192"/>
                    </a:lnTo>
                    <a:lnTo>
                      <a:pt x="336" y="192"/>
                    </a:lnTo>
                    <a:lnTo>
                      <a:pt x="336" y="190"/>
                    </a:lnTo>
                    <a:lnTo>
                      <a:pt x="336" y="188"/>
                    </a:lnTo>
                    <a:lnTo>
                      <a:pt x="338" y="186"/>
                    </a:lnTo>
                    <a:lnTo>
                      <a:pt x="340" y="188"/>
                    </a:lnTo>
                    <a:lnTo>
                      <a:pt x="342" y="190"/>
                    </a:lnTo>
                    <a:lnTo>
                      <a:pt x="340" y="192"/>
                    </a:lnTo>
                    <a:lnTo>
                      <a:pt x="338" y="194"/>
                    </a:lnTo>
                    <a:lnTo>
                      <a:pt x="336" y="196"/>
                    </a:lnTo>
                    <a:lnTo>
                      <a:pt x="334" y="196"/>
                    </a:lnTo>
                    <a:lnTo>
                      <a:pt x="332" y="198"/>
                    </a:lnTo>
                    <a:lnTo>
                      <a:pt x="330" y="196"/>
                    </a:lnTo>
                    <a:lnTo>
                      <a:pt x="328" y="196"/>
                    </a:lnTo>
                    <a:lnTo>
                      <a:pt x="324" y="198"/>
                    </a:lnTo>
                    <a:lnTo>
                      <a:pt x="320" y="198"/>
                    </a:lnTo>
                    <a:lnTo>
                      <a:pt x="318" y="198"/>
                    </a:lnTo>
                    <a:lnTo>
                      <a:pt x="316" y="200"/>
                    </a:lnTo>
                    <a:lnTo>
                      <a:pt x="314" y="200"/>
                    </a:lnTo>
                    <a:lnTo>
                      <a:pt x="314" y="198"/>
                    </a:lnTo>
                    <a:lnTo>
                      <a:pt x="312" y="200"/>
                    </a:lnTo>
                    <a:lnTo>
                      <a:pt x="310" y="198"/>
                    </a:lnTo>
                    <a:lnTo>
                      <a:pt x="308" y="198"/>
                    </a:lnTo>
                    <a:lnTo>
                      <a:pt x="306" y="198"/>
                    </a:lnTo>
                    <a:lnTo>
                      <a:pt x="304" y="198"/>
                    </a:lnTo>
                    <a:lnTo>
                      <a:pt x="302" y="198"/>
                    </a:lnTo>
                    <a:lnTo>
                      <a:pt x="300" y="198"/>
                    </a:lnTo>
                    <a:lnTo>
                      <a:pt x="300" y="194"/>
                    </a:lnTo>
                    <a:close/>
                    <a:moveTo>
                      <a:pt x="298" y="194"/>
                    </a:moveTo>
                    <a:lnTo>
                      <a:pt x="298" y="198"/>
                    </a:lnTo>
                    <a:lnTo>
                      <a:pt x="300" y="198"/>
                    </a:lnTo>
                    <a:lnTo>
                      <a:pt x="300" y="196"/>
                    </a:lnTo>
                    <a:lnTo>
                      <a:pt x="298" y="194"/>
                    </a:lnTo>
                    <a:close/>
                    <a:moveTo>
                      <a:pt x="298" y="194"/>
                    </a:moveTo>
                    <a:lnTo>
                      <a:pt x="294" y="194"/>
                    </a:lnTo>
                    <a:lnTo>
                      <a:pt x="294" y="196"/>
                    </a:lnTo>
                    <a:lnTo>
                      <a:pt x="296" y="198"/>
                    </a:lnTo>
                    <a:lnTo>
                      <a:pt x="296" y="194"/>
                    </a:lnTo>
                    <a:lnTo>
                      <a:pt x="298" y="194"/>
                    </a:lnTo>
                    <a:close/>
                    <a:moveTo>
                      <a:pt x="262" y="196"/>
                    </a:moveTo>
                    <a:lnTo>
                      <a:pt x="262" y="196"/>
                    </a:lnTo>
                    <a:lnTo>
                      <a:pt x="262" y="198"/>
                    </a:lnTo>
                    <a:lnTo>
                      <a:pt x="262" y="198"/>
                    </a:lnTo>
                    <a:lnTo>
                      <a:pt x="262" y="200"/>
                    </a:lnTo>
                    <a:lnTo>
                      <a:pt x="264" y="200"/>
                    </a:lnTo>
                    <a:lnTo>
                      <a:pt x="268" y="200"/>
                    </a:lnTo>
                    <a:lnTo>
                      <a:pt x="270" y="200"/>
                    </a:lnTo>
                    <a:lnTo>
                      <a:pt x="272" y="200"/>
                    </a:lnTo>
                    <a:lnTo>
                      <a:pt x="274" y="198"/>
                    </a:lnTo>
                    <a:lnTo>
                      <a:pt x="276" y="200"/>
                    </a:lnTo>
                    <a:lnTo>
                      <a:pt x="278" y="198"/>
                    </a:lnTo>
                    <a:lnTo>
                      <a:pt x="280" y="200"/>
                    </a:lnTo>
                    <a:lnTo>
                      <a:pt x="284" y="196"/>
                    </a:lnTo>
                    <a:lnTo>
                      <a:pt x="284" y="198"/>
                    </a:lnTo>
                    <a:lnTo>
                      <a:pt x="286" y="198"/>
                    </a:lnTo>
                    <a:lnTo>
                      <a:pt x="290" y="198"/>
                    </a:lnTo>
                    <a:lnTo>
                      <a:pt x="288" y="196"/>
                    </a:lnTo>
                    <a:lnTo>
                      <a:pt x="292" y="196"/>
                    </a:lnTo>
                    <a:lnTo>
                      <a:pt x="292" y="194"/>
                    </a:lnTo>
                    <a:lnTo>
                      <a:pt x="292" y="196"/>
                    </a:lnTo>
                    <a:lnTo>
                      <a:pt x="290" y="194"/>
                    </a:lnTo>
                    <a:lnTo>
                      <a:pt x="290" y="192"/>
                    </a:lnTo>
                    <a:lnTo>
                      <a:pt x="288" y="190"/>
                    </a:lnTo>
                    <a:lnTo>
                      <a:pt x="288" y="192"/>
                    </a:lnTo>
                    <a:lnTo>
                      <a:pt x="288" y="194"/>
                    </a:lnTo>
                    <a:lnTo>
                      <a:pt x="286" y="192"/>
                    </a:lnTo>
                    <a:lnTo>
                      <a:pt x="284" y="190"/>
                    </a:lnTo>
                    <a:lnTo>
                      <a:pt x="282" y="190"/>
                    </a:lnTo>
                    <a:lnTo>
                      <a:pt x="280" y="188"/>
                    </a:lnTo>
                    <a:lnTo>
                      <a:pt x="278" y="188"/>
                    </a:lnTo>
                    <a:lnTo>
                      <a:pt x="274" y="190"/>
                    </a:lnTo>
                    <a:lnTo>
                      <a:pt x="274" y="192"/>
                    </a:lnTo>
                    <a:lnTo>
                      <a:pt x="280" y="194"/>
                    </a:lnTo>
                    <a:lnTo>
                      <a:pt x="282" y="194"/>
                    </a:lnTo>
                    <a:lnTo>
                      <a:pt x="278" y="196"/>
                    </a:lnTo>
                    <a:lnTo>
                      <a:pt x="276" y="196"/>
                    </a:lnTo>
                    <a:lnTo>
                      <a:pt x="274" y="194"/>
                    </a:lnTo>
                    <a:lnTo>
                      <a:pt x="272" y="192"/>
                    </a:lnTo>
                    <a:lnTo>
                      <a:pt x="272" y="192"/>
                    </a:lnTo>
                    <a:lnTo>
                      <a:pt x="270" y="192"/>
                    </a:lnTo>
                    <a:lnTo>
                      <a:pt x="266" y="192"/>
                    </a:lnTo>
                    <a:lnTo>
                      <a:pt x="264" y="194"/>
                    </a:lnTo>
                    <a:lnTo>
                      <a:pt x="262" y="196"/>
                    </a:lnTo>
                    <a:lnTo>
                      <a:pt x="262" y="196"/>
                    </a:lnTo>
                    <a:close/>
                    <a:moveTo>
                      <a:pt x="254" y="192"/>
                    </a:moveTo>
                    <a:lnTo>
                      <a:pt x="258" y="190"/>
                    </a:lnTo>
                    <a:lnTo>
                      <a:pt x="262" y="192"/>
                    </a:lnTo>
                    <a:lnTo>
                      <a:pt x="260" y="194"/>
                    </a:lnTo>
                    <a:lnTo>
                      <a:pt x="260" y="196"/>
                    </a:lnTo>
                    <a:lnTo>
                      <a:pt x="260" y="198"/>
                    </a:lnTo>
                    <a:lnTo>
                      <a:pt x="258" y="198"/>
                    </a:lnTo>
                    <a:lnTo>
                      <a:pt x="256" y="198"/>
                    </a:lnTo>
                    <a:lnTo>
                      <a:pt x="252" y="198"/>
                    </a:lnTo>
                    <a:lnTo>
                      <a:pt x="250" y="196"/>
                    </a:lnTo>
                    <a:lnTo>
                      <a:pt x="252" y="196"/>
                    </a:lnTo>
                    <a:lnTo>
                      <a:pt x="254" y="196"/>
                    </a:lnTo>
                    <a:lnTo>
                      <a:pt x="254" y="192"/>
                    </a:lnTo>
                    <a:close/>
                    <a:moveTo>
                      <a:pt x="246" y="196"/>
                    </a:moveTo>
                    <a:lnTo>
                      <a:pt x="248" y="194"/>
                    </a:lnTo>
                    <a:lnTo>
                      <a:pt x="248" y="196"/>
                    </a:lnTo>
                    <a:lnTo>
                      <a:pt x="248" y="196"/>
                    </a:lnTo>
                    <a:lnTo>
                      <a:pt x="246" y="196"/>
                    </a:lnTo>
                    <a:close/>
                    <a:moveTo>
                      <a:pt x="236" y="188"/>
                    </a:moveTo>
                    <a:lnTo>
                      <a:pt x="236" y="190"/>
                    </a:lnTo>
                    <a:lnTo>
                      <a:pt x="236" y="192"/>
                    </a:lnTo>
                    <a:lnTo>
                      <a:pt x="240" y="192"/>
                    </a:lnTo>
                    <a:lnTo>
                      <a:pt x="242" y="194"/>
                    </a:lnTo>
                    <a:lnTo>
                      <a:pt x="244" y="196"/>
                    </a:lnTo>
                    <a:lnTo>
                      <a:pt x="244" y="194"/>
                    </a:lnTo>
                    <a:lnTo>
                      <a:pt x="246" y="194"/>
                    </a:lnTo>
                    <a:lnTo>
                      <a:pt x="246" y="194"/>
                    </a:lnTo>
                    <a:lnTo>
                      <a:pt x="250" y="192"/>
                    </a:lnTo>
                    <a:lnTo>
                      <a:pt x="250" y="192"/>
                    </a:lnTo>
                    <a:lnTo>
                      <a:pt x="248" y="188"/>
                    </a:lnTo>
                    <a:lnTo>
                      <a:pt x="244" y="188"/>
                    </a:lnTo>
                    <a:lnTo>
                      <a:pt x="240" y="188"/>
                    </a:lnTo>
                    <a:lnTo>
                      <a:pt x="238" y="188"/>
                    </a:lnTo>
                    <a:lnTo>
                      <a:pt x="236" y="188"/>
                    </a:lnTo>
                    <a:close/>
                    <a:moveTo>
                      <a:pt x="534" y="190"/>
                    </a:moveTo>
                    <a:lnTo>
                      <a:pt x="534" y="190"/>
                    </a:lnTo>
                    <a:lnTo>
                      <a:pt x="536" y="192"/>
                    </a:lnTo>
                    <a:lnTo>
                      <a:pt x="538" y="190"/>
                    </a:lnTo>
                    <a:lnTo>
                      <a:pt x="536" y="188"/>
                    </a:lnTo>
                    <a:lnTo>
                      <a:pt x="536" y="188"/>
                    </a:lnTo>
                    <a:lnTo>
                      <a:pt x="534" y="188"/>
                    </a:lnTo>
                    <a:lnTo>
                      <a:pt x="534" y="190"/>
                    </a:lnTo>
                    <a:close/>
                    <a:moveTo>
                      <a:pt x="522" y="190"/>
                    </a:moveTo>
                    <a:lnTo>
                      <a:pt x="526" y="190"/>
                    </a:lnTo>
                    <a:lnTo>
                      <a:pt x="528" y="190"/>
                    </a:lnTo>
                    <a:lnTo>
                      <a:pt x="530" y="190"/>
                    </a:lnTo>
                    <a:lnTo>
                      <a:pt x="532" y="190"/>
                    </a:lnTo>
                    <a:lnTo>
                      <a:pt x="534" y="188"/>
                    </a:lnTo>
                    <a:lnTo>
                      <a:pt x="536" y="186"/>
                    </a:lnTo>
                    <a:lnTo>
                      <a:pt x="538" y="186"/>
                    </a:lnTo>
                    <a:lnTo>
                      <a:pt x="538" y="184"/>
                    </a:lnTo>
                    <a:lnTo>
                      <a:pt x="538" y="184"/>
                    </a:lnTo>
                    <a:lnTo>
                      <a:pt x="538" y="182"/>
                    </a:lnTo>
                    <a:lnTo>
                      <a:pt x="538" y="180"/>
                    </a:lnTo>
                    <a:lnTo>
                      <a:pt x="536" y="180"/>
                    </a:lnTo>
                    <a:lnTo>
                      <a:pt x="536" y="178"/>
                    </a:lnTo>
                    <a:lnTo>
                      <a:pt x="532" y="178"/>
                    </a:lnTo>
                    <a:lnTo>
                      <a:pt x="530" y="180"/>
                    </a:lnTo>
                    <a:lnTo>
                      <a:pt x="528" y="184"/>
                    </a:lnTo>
                    <a:lnTo>
                      <a:pt x="526" y="186"/>
                    </a:lnTo>
                    <a:lnTo>
                      <a:pt x="522" y="190"/>
                    </a:lnTo>
                    <a:close/>
                    <a:moveTo>
                      <a:pt x="216" y="172"/>
                    </a:moveTo>
                    <a:lnTo>
                      <a:pt x="214" y="174"/>
                    </a:lnTo>
                    <a:lnTo>
                      <a:pt x="216" y="178"/>
                    </a:lnTo>
                    <a:lnTo>
                      <a:pt x="218" y="178"/>
                    </a:lnTo>
                    <a:lnTo>
                      <a:pt x="220" y="176"/>
                    </a:lnTo>
                    <a:lnTo>
                      <a:pt x="224" y="176"/>
                    </a:lnTo>
                    <a:lnTo>
                      <a:pt x="226" y="176"/>
                    </a:lnTo>
                    <a:lnTo>
                      <a:pt x="230" y="176"/>
                    </a:lnTo>
                    <a:lnTo>
                      <a:pt x="230" y="174"/>
                    </a:lnTo>
                    <a:lnTo>
                      <a:pt x="230" y="174"/>
                    </a:lnTo>
                    <a:lnTo>
                      <a:pt x="226" y="174"/>
                    </a:lnTo>
                    <a:lnTo>
                      <a:pt x="224" y="174"/>
                    </a:lnTo>
                    <a:lnTo>
                      <a:pt x="218" y="174"/>
                    </a:lnTo>
                    <a:lnTo>
                      <a:pt x="216" y="172"/>
                    </a:lnTo>
                    <a:close/>
                    <a:moveTo>
                      <a:pt x="124" y="168"/>
                    </a:moveTo>
                    <a:lnTo>
                      <a:pt x="124" y="170"/>
                    </a:lnTo>
                    <a:lnTo>
                      <a:pt x="126" y="170"/>
                    </a:lnTo>
                    <a:lnTo>
                      <a:pt x="126" y="168"/>
                    </a:lnTo>
                    <a:lnTo>
                      <a:pt x="124" y="168"/>
                    </a:lnTo>
                    <a:close/>
                    <a:moveTo>
                      <a:pt x="126" y="170"/>
                    </a:moveTo>
                    <a:lnTo>
                      <a:pt x="126" y="172"/>
                    </a:lnTo>
                    <a:lnTo>
                      <a:pt x="128" y="170"/>
                    </a:lnTo>
                    <a:lnTo>
                      <a:pt x="128" y="168"/>
                    </a:lnTo>
                    <a:lnTo>
                      <a:pt x="132" y="168"/>
                    </a:lnTo>
                    <a:lnTo>
                      <a:pt x="132" y="166"/>
                    </a:lnTo>
                    <a:lnTo>
                      <a:pt x="132" y="162"/>
                    </a:lnTo>
                    <a:lnTo>
                      <a:pt x="134" y="160"/>
                    </a:lnTo>
                    <a:lnTo>
                      <a:pt x="136" y="160"/>
                    </a:lnTo>
                    <a:lnTo>
                      <a:pt x="138" y="160"/>
                    </a:lnTo>
                    <a:lnTo>
                      <a:pt x="142" y="160"/>
                    </a:lnTo>
                    <a:lnTo>
                      <a:pt x="144" y="162"/>
                    </a:lnTo>
                    <a:lnTo>
                      <a:pt x="146" y="162"/>
                    </a:lnTo>
                    <a:lnTo>
                      <a:pt x="146" y="160"/>
                    </a:lnTo>
                    <a:lnTo>
                      <a:pt x="150" y="160"/>
                    </a:lnTo>
                    <a:lnTo>
                      <a:pt x="152" y="162"/>
                    </a:lnTo>
                    <a:lnTo>
                      <a:pt x="158" y="164"/>
                    </a:lnTo>
                    <a:lnTo>
                      <a:pt x="162" y="164"/>
                    </a:lnTo>
                    <a:lnTo>
                      <a:pt x="164" y="166"/>
                    </a:lnTo>
                    <a:lnTo>
                      <a:pt x="164" y="170"/>
                    </a:lnTo>
                    <a:lnTo>
                      <a:pt x="164" y="170"/>
                    </a:lnTo>
                    <a:lnTo>
                      <a:pt x="168" y="172"/>
                    </a:lnTo>
                    <a:lnTo>
                      <a:pt x="176" y="172"/>
                    </a:lnTo>
                    <a:lnTo>
                      <a:pt x="182" y="174"/>
                    </a:lnTo>
                    <a:lnTo>
                      <a:pt x="188" y="172"/>
                    </a:lnTo>
                    <a:lnTo>
                      <a:pt x="190" y="170"/>
                    </a:lnTo>
                    <a:lnTo>
                      <a:pt x="190" y="166"/>
                    </a:lnTo>
                    <a:lnTo>
                      <a:pt x="192" y="166"/>
                    </a:lnTo>
                    <a:lnTo>
                      <a:pt x="196" y="168"/>
                    </a:lnTo>
                    <a:lnTo>
                      <a:pt x="198" y="168"/>
                    </a:lnTo>
                    <a:lnTo>
                      <a:pt x="200" y="168"/>
                    </a:lnTo>
                    <a:lnTo>
                      <a:pt x="202" y="168"/>
                    </a:lnTo>
                    <a:lnTo>
                      <a:pt x="204" y="172"/>
                    </a:lnTo>
                    <a:lnTo>
                      <a:pt x="206" y="172"/>
                    </a:lnTo>
                    <a:lnTo>
                      <a:pt x="208" y="174"/>
                    </a:lnTo>
                    <a:lnTo>
                      <a:pt x="210" y="172"/>
                    </a:lnTo>
                    <a:lnTo>
                      <a:pt x="212" y="172"/>
                    </a:lnTo>
                    <a:lnTo>
                      <a:pt x="214" y="176"/>
                    </a:lnTo>
                    <a:lnTo>
                      <a:pt x="216" y="178"/>
                    </a:lnTo>
                    <a:lnTo>
                      <a:pt x="216" y="180"/>
                    </a:lnTo>
                    <a:lnTo>
                      <a:pt x="218" y="182"/>
                    </a:lnTo>
                    <a:lnTo>
                      <a:pt x="220" y="184"/>
                    </a:lnTo>
                    <a:lnTo>
                      <a:pt x="222" y="182"/>
                    </a:lnTo>
                    <a:lnTo>
                      <a:pt x="224" y="184"/>
                    </a:lnTo>
                    <a:lnTo>
                      <a:pt x="226" y="184"/>
                    </a:lnTo>
                    <a:lnTo>
                      <a:pt x="228" y="182"/>
                    </a:lnTo>
                    <a:lnTo>
                      <a:pt x="230" y="182"/>
                    </a:lnTo>
                    <a:lnTo>
                      <a:pt x="230" y="184"/>
                    </a:lnTo>
                    <a:lnTo>
                      <a:pt x="232" y="184"/>
                    </a:lnTo>
                    <a:lnTo>
                      <a:pt x="234" y="186"/>
                    </a:lnTo>
                    <a:lnTo>
                      <a:pt x="234" y="190"/>
                    </a:lnTo>
                    <a:lnTo>
                      <a:pt x="232" y="192"/>
                    </a:lnTo>
                    <a:lnTo>
                      <a:pt x="234" y="194"/>
                    </a:lnTo>
                    <a:lnTo>
                      <a:pt x="234" y="196"/>
                    </a:lnTo>
                    <a:lnTo>
                      <a:pt x="232" y="198"/>
                    </a:lnTo>
                    <a:lnTo>
                      <a:pt x="230" y="196"/>
                    </a:lnTo>
                    <a:lnTo>
                      <a:pt x="228" y="196"/>
                    </a:lnTo>
                    <a:lnTo>
                      <a:pt x="224" y="194"/>
                    </a:lnTo>
                    <a:lnTo>
                      <a:pt x="222" y="192"/>
                    </a:lnTo>
                    <a:lnTo>
                      <a:pt x="220" y="190"/>
                    </a:lnTo>
                    <a:lnTo>
                      <a:pt x="218" y="190"/>
                    </a:lnTo>
                    <a:lnTo>
                      <a:pt x="216" y="192"/>
                    </a:lnTo>
                    <a:lnTo>
                      <a:pt x="212" y="192"/>
                    </a:lnTo>
                    <a:lnTo>
                      <a:pt x="208" y="190"/>
                    </a:lnTo>
                    <a:lnTo>
                      <a:pt x="204" y="190"/>
                    </a:lnTo>
                    <a:lnTo>
                      <a:pt x="202" y="192"/>
                    </a:lnTo>
                    <a:lnTo>
                      <a:pt x="198" y="190"/>
                    </a:lnTo>
                    <a:lnTo>
                      <a:pt x="194" y="190"/>
                    </a:lnTo>
                    <a:lnTo>
                      <a:pt x="192" y="190"/>
                    </a:lnTo>
                    <a:lnTo>
                      <a:pt x="186" y="188"/>
                    </a:lnTo>
                    <a:lnTo>
                      <a:pt x="180" y="184"/>
                    </a:lnTo>
                    <a:lnTo>
                      <a:pt x="176" y="184"/>
                    </a:lnTo>
                    <a:lnTo>
                      <a:pt x="172" y="182"/>
                    </a:lnTo>
                    <a:lnTo>
                      <a:pt x="170" y="182"/>
                    </a:lnTo>
                    <a:lnTo>
                      <a:pt x="170" y="184"/>
                    </a:lnTo>
                    <a:lnTo>
                      <a:pt x="168" y="184"/>
                    </a:lnTo>
                    <a:lnTo>
                      <a:pt x="166" y="182"/>
                    </a:lnTo>
                    <a:lnTo>
                      <a:pt x="164" y="182"/>
                    </a:lnTo>
                    <a:lnTo>
                      <a:pt x="162" y="184"/>
                    </a:lnTo>
                    <a:lnTo>
                      <a:pt x="156" y="184"/>
                    </a:lnTo>
                    <a:lnTo>
                      <a:pt x="152" y="180"/>
                    </a:lnTo>
                    <a:lnTo>
                      <a:pt x="148" y="180"/>
                    </a:lnTo>
                    <a:lnTo>
                      <a:pt x="146" y="180"/>
                    </a:lnTo>
                    <a:lnTo>
                      <a:pt x="144" y="180"/>
                    </a:lnTo>
                    <a:lnTo>
                      <a:pt x="142" y="180"/>
                    </a:lnTo>
                    <a:lnTo>
                      <a:pt x="138" y="180"/>
                    </a:lnTo>
                    <a:lnTo>
                      <a:pt x="138" y="178"/>
                    </a:lnTo>
                    <a:lnTo>
                      <a:pt x="140" y="174"/>
                    </a:lnTo>
                    <a:lnTo>
                      <a:pt x="140" y="174"/>
                    </a:lnTo>
                    <a:lnTo>
                      <a:pt x="138" y="174"/>
                    </a:lnTo>
                    <a:lnTo>
                      <a:pt x="136" y="174"/>
                    </a:lnTo>
                    <a:lnTo>
                      <a:pt x="134" y="174"/>
                    </a:lnTo>
                    <a:lnTo>
                      <a:pt x="134" y="172"/>
                    </a:lnTo>
                    <a:lnTo>
                      <a:pt x="132" y="172"/>
                    </a:lnTo>
                    <a:lnTo>
                      <a:pt x="126" y="172"/>
                    </a:lnTo>
                    <a:lnTo>
                      <a:pt x="124" y="172"/>
                    </a:lnTo>
                    <a:lnTo>
                      <a:pt x="124" y="170"/>
                    </a:lnTo>
                    <a:lnTo>
                      <a:pt x="126" y="170"/>
                    </a:lnTo>
                    <a:close/>
                    <a:moveTo>
                      <a:pt x="158" y="32"/>
                    </a:moveTo>
                    <a:lnTo>
                      <a:pt x="160" y="34"/>
                    </a:lnTo>
                    <a:lnTo>
                      <a:pt x="160" y="34"/>
                    </a:lnTo>
                    <a:lnTo>
                      <a:pt x="160" y="36"/>
                    </a:lnTo>
                    <a:lnTo>
                      <a:pt x="162" y="36"/>
                    </a:lnTo>
                    <a:lnTo>
                      <a:pt x="164" y="32"/>
                    </a:lnTo>
                    <a:lnTo>
                      <a:pt x="160" y="28"/>
                    </a:lnTo>
                    <a:lnTo>
                      <a:pt x="158" y="30"/>
                    </a:lnTo>
                    <a:lnTo>
                      <a:pt x="158" y="32"/>
                    </a:lnTo>
                    <a:close/>
                    <a:moveTo>
                      <a:pt x="136" y="46"/>
                    </a:moveTo>
                    <a:lnTo>
                      <a:pt x="136" y="48"/>
                    </a:lnTo>
                    <a:lnTo>
                      <a:pt x="138" y="48"/>
                    </a:lnTo>
                    <a:lnTo>
                      <a:pt x="136" y="46"/>
                    </a:lnTo>
                    <a:close/>
                    <a:moveTo>
                      <a:pt x="136" y="42"/>
                    </a:moveTo>
                    <a:lnTo>
                      <a:pt x="138" y="40"/>
                    </a:lnTo>
                    <a:lnTo>
                      <a:pt x="136" y="40"/>
                    </a:lnTo>
                    <a:lnTo>
                      <a:pt x="136" y="42"/>
                    </a:lnTo>
                    <a:close/>
                    <a:moveTo>
                      <a:pt x="138" y="42"/>
                    </a:moveTo>
                    <a:lnTo>
                      <a:pt x="136" y="44"/>
                    </a:lnTo>
                    <a:lnTo>
                      <a:pt x="138" y="44"/>
                    </a:lnTo>
                    <a:lnTo>
                      <a:pt x="138" y="42"/>
                    </a:lnTo>
                    <a:close/>
                    <a:moveTo>
                      <a:pt x="130" y="44"/>
                    </a:moveTo>
                    <a:lnTo>
                      <a:pt x="130" y="48"/>
                    </a:lnTo>
                    <a:lnTo>
                      <a:pt x="130" y="48"/>
                    </a:lnTo>
                    <a:lnTo>
                      <a:pt x="132" y="46"/>
                    </a:lnTo>
                    <a:lnTo>
                      <a:pt x="132" y="44"/>
                    </a:lnTo>
                    <a:lnTo>
                      <a:pt x="130" y="44"/>
                    </a:lnTo>
                    <a:close/>
                    <a:moveTo>
                      <a:pt x="108" y="72"/>
                    </a:moveTo>
                    <a:lnTo>
                      <a:pt x="112" y="72"/>
                    </a:lnTo>
                    <a:lnTo>
                      <a:pt x="112" y="70"/>
                    </a:lnTo>
                    <a:lnTo>
                      <a:pt x="112" y="68"/>
                    </a:lnTo>
                    <a:lnTo>
                      <a:pt x="108" y="72"/>
                    </a:lnTo>
                    <a:close/>
                    <a:moveTo>
                      <a:pt x="114" y="70"/>
                    </a:moveTo>
                    <a:lnTo>
                      <a:pt x="114" y="72"/>
                    </a:lnTo>
                    <a:lnTo>
                      <a:pt x="116" y="72"/>
                    </a:lnTo>
                    <a:lnTo>
                      <a:pt x="116" y="76"/>
                    </a:lnTo>
                    <a:lnTo>
                      <a:pt x="118" y="76"/>
                    </a:lnTo>
                    <a:lnTo>
                      <a:pt x="118" y="72"/>
                    </a:lnTo>
                    <a:lnTo>
                      <a:pt x="118" y="70"/>
                    </a:lnTo>
                    <a:lnTo>
                      <a:pt x="118" y="68"/>
                    </a:lnTo>
                    <a:lnTo>
                      <a:pt x="118" y="68"/>
                    </a:lnTo>
                    <a:lnTo>
                      <a:pt x="116" y="70"/>
                    </a:lnTo>
                    <a:lnTo>
                      <a:pt x="114" y="70"/>
                    </a:lnTo>
                    <a:close/>
                    <a:moveTo>
                      <a:pt x="168" y="106"/>
                    </a:moveTo>
                    <a:lnTo>
                      <a:pt x="168" y="108"/>
                    </a:lnTo>
                    <a:lnTo>
                      <a:pt x="170" y="108"/>
                    </a:lnTo>
                    <a:lnTo>
                      <a:pt x="172" y="108"/>
                    </a:lnTo>
                    <a:lnTo>
                      <a:pt x="170" y="106"/>
                    </a:lnTo>
                    <a:lnTo>
                      <a:pt x="168" y="106"/>
                    </a:lnTo>
                    <a:close/>
                    <a:moveTo>
                      <a:pt x="154" y="118"/>
                    </a:moveTo>
                    <a:lnTo>
                      <a:pt x="154" y="120"/>
                    </a:lnTo>
                    <a:lnTo>
                      <a:pt x="154" y="122"/>
                    </a:lnTo>
                    <a:lnTo>
                      <a:pt x="152" y="122"/>
                    </a:lnTo>
                    <a:lnTo>
                      <a:pt x="150" y="124"/>
                    </a:lnTo>
                    <a:lnTo>
                      <a:pt x="152" y="124"/>
                    </a:lnTo>
                    <a:lnTo>
                      <a:pt x="152" y="122"/>
                    </a:lnTo>
                    <a:lnTo>
                      <a:pt x="154" y="122"/>
                    </a:lnTo>
                    <a:lnTo>
                      <a:pt x="154" y="124"/>
                    </a:lnTo>
                    <a:lnTo>
                      <a:pt x="156" y="126"/>
                    </a:lnTo>
                    <a:lnTo>
                      <a:pt x="158" y="124"/>
                    </a:lnTo>
                    <a:lnTo>
                      <a:pt x="160" y="126"/>
                    </a:lnTo>
                    <a:lnTo>
                      <a:pt x="160" y="126"/>
                    </a:lnTo>
                    <a:lnTo>
                      <a:pt x="162" y="124"/>
                    </a:lnTo>
                    <a:lnTo>
                      <a:pt x="164" y="124"/>
                    </a:lnTo>
                    <a:lnTo>
                      <a:pt x="162" y="120"/>
                    </a:lnTo>
                    <a:lnTo>
                      <a:pt x="158" y="118"/>
                    </a:lnTo>
                    <a:lnTo>
                      <a:pt x="154" y="118"/>
                    </a:lnTo>
                    <a:lnTo>
                      <a:pt x="154" y="118"/>
                    </a:lnTo>
                    <a:close/>
                    <a:moveTo>
                      <a:pt x="144" y="122"/>
                    </a:moveTo>
                    <a:lnTo>
                      <a:pt x="144" y="124"/>
                    </a:lnTo>
                    <a:lnTo>
                      <a:pt x="146" y="124"/>
                    </a:lnTo>
                    <a:lnTo>
                      <a:pt x="144" y="122"/>
                    </a:lnTo>
                    <a:close/>
                    <a:moveTo>
                      <a:pt x="126" y="106"/>
                    </a:moveTo>
                    <a:lnTo>
                      <a:pt x="126" y="110"/>
                    </a:lnTo>
                    <a:lnTo>
                      <a:pt x="126" y="110"/>
                    </a:lnTo>
                    <a:lnTo>
                      <a:pt x="126" y="112"/>
                    </a:lnTo>
                    <a:lnTo>
                      <a:pt x="130" y="112"/>
                    </a:lnTo>
                    <a:lnTo>
                      <a:pt x="132" y="114"/>
                    </a:lnTo>
                    <a:lnTo>
                      <a:pt x="132" y="116"/>
                    </a:lnTo>
                    <a:lnTo>
                      <a:pt x="134" y="118"/>
                    </a:lnTo>
                    <a:lnTo>
                      <a:pt x="134" y="120"/>
                    </a:lnTo>
                    <a:lnTo>
                      <a:pt x="138" y="122"/>
                    </a:lnTo>
                    <a:lnTo>
                      <a:pt x="140" y="122"/>
                    </a:lnTo>
                    <a:lnTo>
                      <a:pt x="140" y="124"/>
                    </a:lnTo>
                    <a:lnTo>
                      <a:pt x="142" y="126"/>
                    </a:lnTo>
                    <a:lnTo>
                      <a:pt x="142" y="124"/>
                    </a:lnTo>
                    <a:lnTo>
                      <a:pt x="142" y="122"/>
                    </a:lnTo>
                    <a:lnTo>
                      <a:pt x="144" y="118"/>
                    </a:lnTo>
                    <a:lnTo>
                      <a:pt x="140" y="118"/>
                    </a:lnTo>
                    <a:lnTo>
                      <a:pt x="136" y="114"/>
                    </a:lnTo>
                    <a:lnTo>
                      <a:pt x="136" y="110"/>
                    </a:lnTo>
                    <a:lnTo>
                      <a:pt x="134" y="108"/>
                    </a:lnTo>
                    <a:lnTo>
                      <a:pt x="134" y="106"/>
                    </a:lnTo>
                    <a:lnTo>
                      <a:pt x="132" y="104"/>
                    </a:lnTo>
                    <a:lnTo>
                      <a:pt x="130" y="104"/>
                    </a:lnTo>
                    <a:lnTo>
                      <a:pt x="132" y="108"/>
                    </a:lnTo>
                    <a:lnTo>
                      <a:pt x="132" y="110"/>
                    </a:lnTo>
                    <a:lnTo>
                      <a:pt x="130" y="108"/>
                    </a:lnTo>
                    <a:lnTo>
                      <a:pt x="128" y="106"/>
                    </a:lnTo>
                    <a:lnTo>
                      <a:pt x="126" y="106"/>
                    </a:lnTo>
                    <a:close/>
                    <a:moveTo>
                      <a:pt x="116" y="92"/>
                    </a:moveTo>
                    <a:lnTo>
                      <a:pt x="114" y="94"/>
                    </a:lnTo>
                    <a:lnTo>
                      <a:pt x="116" y="96"/>
                    </a:lnTo>
                    <a:lnTo>
                      <a:pt x="118" y="94"/>
                    </a:lnTo>
                    <a:lnTo>
                      <a:pt x="118" y="92"/>
                    </a:lnTo>
                    <a:lnTo>
                      <a:pt x="116" y="92"/>
                    </a:lnTo>
                    <a:close/>
                    <a:moveTo>
                      <a:pt x="118" y="86"/>
                    </a:moveTo>
                    <a:lnTo>
                      <a:pt x="116" y="90"/>
                    </a:lnTo>
                    <a:lnTo>
                      <a:pt x="118" y="90"/>
                    </a:lnTo>
                    <a:lnTo>
                      <a:pt x="118" y="90"/>
                    </a:lnTo>
                    <a:lnTo>
                      <a:pt x="122" y="90"/>
                    </a:lnTo>
                    <a:lnTo>
                      <a:pt x="124" y="90"/>
                    </a:lnTo>
                    <a:lnTo>
                      <a:pt x="118" y="86"/>
                    </a:lnTo>
                    <a:lnTo>
                      <a:pt x="118" y="86"/>
                    </a:lnTo>
                    <a:close/>
                    <a:moveTo>
                      <a:pt x="92" y="70"/>
                    </a:moveTo>
                    <a:lnTo>
                      <a:pt x="92" y="74"/>
                    </a:lnTo>
                    <a:lnTo>
                      <a:pt x="92" y="76"/>
                    </a:lnTo>
                    <a:lnTo>
                      <a:pt x="96" y="76"/>
                    </a:lnTo>
                    <a:lnTo>
                      <a:pt x="98" y="78"/>
                    </a:lnTo>
                    <a:lnTo>
                      <a:pt x="100" y="76"/>
                    </a:lnTo>
                    <a:lnTo>
                      <a:pt x="98" y="72"/>
                    </a:lnTo>
                    <a:lnTo>
                      <a:pt x="96" y="70"/>
                    </a:lnTo>
                    <a:lnTo>
                      <a:pt x="92" y="70"/>
                    </a:lnTo>
                    <a:close/>
                    <a:moveTo>
                      <a:pt x="86" y="66"/>
                    </a:moveTo>
                    <a:lnTo>
                      <a:pt x="86" y="66"/>
                    </a:lnTo>
                    <a:lnTo>
                      <a:pt x="90" y="68"/>
                    </a:lnTo>
                    <a:lnTo>
                      <a:pt x="92" y="68"/>
                    </a:lnTo>
                    <a:lnTo>
                      <a:pt x="90" y="72"/>
                    </a:lnTo>
                    <a:lnTo>
                      <a:pt x="88" y="70"/>
                    </a:lnTo>
                    <a:lnTo>
                      <a:pt x="86" y="66"/>
                    </a:lnTo>
                    <a:close/>
                    <a:moveTo>
                      <a:pt x="78" y="60"/>
                    </a:moveTo>
                    <a:lnTo>
                      <a:pt x="78" y="64"/>
                    </a:lnTo>
                    <a:lnTo>
                      <a:pt x="80" y="64"/>
                    </a:lnTo>
                    <a:lnTo>
                      <a:pt x="84" y="62"/>
                    </a:lnTo>
                    <a:lnTo>
                      <a:pt x="80" y="58"/>
                    </a:lnTo>
                    <a:lnTo>
                      <a:pt x="80" y="60"/>
                    </a:lnTo>
                    <a:lnTo>
                      <a:pt x="78" y="60"/>
                    </a:lnTo>
                    <a:close/>
                    <a:moveTo>
                      <a:pt x="86" y="152"/>
                    </a:moveTo>
                    <a:lnTo>
                      <a:pt x="90" y="154"/>
                    </a:lnTo>
                    <a:lnTo>
                      <a:pt x="88" y="152"/>
                    </a:lnTo>
                    <a:lnTo>
                      <a:pt x="88" y="152"/>
                    </a:lnTo>
                    <a:lnTo>
                      <a:pt x="86" y="152"/>
                    </a:lnTo>
                    <a:close/>
                    <a:moveTo>
                      <a:pt x="64" y="122"/>
                    </a:moveTo>
                    <a:lnTo>
                      <a:pt x="62" y="124"/>
                    </a:lnTo>
                    <a:lnTo>
                      <a:pt x="66" y="128"/>
                    </a:lnTo>
                    <a:lnTo>
                      <a:pt x="66" y="126"/>
                    </a:lnTo>
                    <a:lnTo>
                      <a:pt x="66" y="124"/>
                    </a:lnTo>
                    <a:lnTo>
                      <a:pt x="64" y="122"/>
                    </a:lnTo>
                    <a:close/>
                    <a:moveTo>
                      <a:pt x="60" y="118"/>
                    </a:moveTo>
                    <a:lnTo>
                      <a:pt x="62" y="120"/>
                    </a:lnTo>
                    <a:lnTo>
                      <a:pt x="60" y="122"/>
                    </a:lnTo>
                    <a:lnTo>
                      <a:pt x="60" y="118"/>
                    </a:lnTo>
                    <a:close/>
                    <a:moveTo>
                      <a:pt x="56" y="110"/>
                    </a:moveTo>
                    <a:lnTo>
                      <a:pt x="54" y="112"/>
                    </a:lnTo>
                    <a:lnTo>
                      <a:pt x="56" y="114"/>
                    </a:lnTo>
                    <a:lnTo>
                      <a:pt x="58" y="116"/>
                    </a:lnTo>
                    <a:lnTo>
                      <a:pt x="56" y="110"/>
                    </a:lnTo>
                    <a:close/>
                    <a:moveTo>
                      <a:pt x="42" y="100"/>
                    </a:moveTo>
                    <a:lnTo>
                      <a:pt x="42" y="102"/>
                    </a:lnTo>
                    <a:lnTo>
                      <a:pt x="44" y="104"/>
                    </a:lnTo>
                    <a:lnTo>
                      <a:pt x="48" y="108"/>
                    </a:lnTo>
                    <a:lnTo>
                      <a:pt x="50" y="108"/>
                    </a:lnTo>
                    <a:lnTo>
                      <a:pt x="50" y="104"/>
                    </a:lnTo>
                    <a:lnTo>
                      <a:pt x="46" y="98"/>
                    </a:lnTo>
                    <a:lnTo>
                      <a:pt x="44" y="98"/>
                    </a:lnTo>
                    <a:lnTo>
                      <a:pt x="42" y="100"/>
                    </a:lnTo>
                    <a:close/>
                    <a:moveTo>
                      <a:pt x="40" y="90"/>
                    </a:moveTo>
                    <a:lnTo>
                      <a:pt x="38" y="94"/>
                    </a:lnTo>
                    <a:lnTo>
                      <a:pt x="40" y="96"/>
                    </a:lnTo>
                    <a:lnTo>
                      <a:pt x="42" y="94"/>
                    </a:lnTo>
                    <a:lnTo>
                      <a:pt x="42" y="92"/>
                    </a:lnTo>
                    <a:lnTo>
                      <a:pt x="40" y="90"/>
                    </a:lnTo>
                    <a:close/>
                    <a:moveTo>
                      <a:pt x="42" y="84"/>
                    </a:moveTo>
                    <a:lnTo>
                      <a:pt x="44" y="84"/>
                    </a:lnTo>
                    <a:lnTo>
                      <a:pt x="46" y="84"/>
                    </a:lnTo>
                    <a:lnTo>
                      <a:pt x="46" y="84"/>
                    </a:lnTo>
                    <a:lnTo>
                      <a:pt x="42" y="82"/>
                    </a:lnTo>
                    <a:lnTo>
                      <a:pt x="42" y="84"/>
                    </a:lnTo>
                    <a:close/>
                    <a:moveTo>
                      <a:pt x="24" y="68"/>
                    </a:moveTo>
                    <a:lnTo>
                      <a:pt x="26" y="68"/>
                    </a:lnTo>
                    <a:lnTo>
                      <a:pt x="28" y="66"/>
                    </a:lnTo>
                    <a:lnTo>
                      <a:pt x="28" y="66"/>
                    </a:lnTo>
                    <a:lnTo>
                      <a:pt x="30" y="70"/>
                    </a:lnTo>
                    <a:lnTo>
                      <a:pt x="34" y="72"/>
                    </a:lnTo>
                    <a:lnTo>
                      <a:pt x="34" y="74"/>
                    </a:lnTo>
                    <a:lnTo>
                      <a:pt x="32" y="78"/>
                    </a:lnTo>
                    <a:lnTo>
                      <a:pt x="32" y="78"/>
                    </a:lnTo>
                    <a:lnTo>
                      <a:pt x="28" y="74"/>
                    </a:lnTo>
                    <a:lnTo>
                      <a:pt x="28" y="74"/>
                    </a:lnTo>
                    <a:lnTo>
                      <a:pt x="26" y="70"/>
                    </a:lnTo>
                    <a:lnTo>
                      <a:pt x="24" y="68"/>
                    </a:lnTo>
                    <a:close/>
                    <a:moveTo>
                      <a:pt x="24" y="58"/>
                    </a:moveTo>
                    <a:lnTo>
                      <a:pt x="26" y="60"/>
                    </a:lnTo>
                    <a:lnTo>
                      <a:pt x="26" y="58"/>
                    </a:lnTo>
                    <a:lnTo>
                      <a:pt x="24" y="58"/>
                    </a:lnTo>
                    <a:close/>
                    <a:moveTo>
                      <a:pt x="8" y="48"/>
                    </a:moveTo>
                    <a:lnTo>
                      <a:pt x="6" y="48"/>
                    </a:lnTo>
                    <a:lnTo>
                      <a:pt x="6" y="50"/>
                    </a:lnTo>
                    <a:lnTo>
                      <a:pt x="8" y="52"/>
                    </a:lnTo>
                    <a:lnTo>
                      <a:pt x="10" y="50"/>
                    </a:lnTo>
                    <a:lnTo>
                      <a:pt x="8" y="48"/>
                    </a:lnTo>
                    <a:lnTo>
                      <a:pt x="8" y="48"/>
                    </a:lnTo>
                    <a:close/>
                    <a:moveTo>
                      <a:pt x="0" y="14"/>
                    </a:moveTo>
                    <a:lnTo>
                      <a:pt x="0" y="14"/>
                    </a:lnTo>
                    <a:lnTo>
                      <a:pt x="0" y="18"/>
                    </a:lnTo>
                    <a:lnTo>
                      <a:pt x="4" y="24"/>
                    </a:lnTo>
                    <a:lnTo>
                      <a:pt x="6" y="26"/>
                    </a:lnTo>
                    <a:lnTo>
                      <a:pt x="10" y="32"/>
                    </a:lnTo>
                    <a:lnTo>
                      <a:pt x="12" y="32"/>
                    </a:lnTo>
                    <a:lnTo>
                      <a:pt x="16" y="36"/>
                    </a:lnTo>
                    <a:lnTo>
                      <a:pt x="18" y="36"/>
                    </a:lnTo>
                    <a:lnTo>
                      <a:pt x="18" y="36"/>
                    </a:lnTo>
                    <a:lnTo>
                      <a:pt x="22" y="38"/>
                    </a:lnTo>
                    <a:lnTo>
                      <a:pt x="28" y="46"/>
                    </a:lnTo>
                    <a:lnTo>
                      <a:pt x="32" y="50"/>
                    </a:lnTo>
                    <a:lnTo>
                      <a:pt x="32" y="50"/>
                    </a:lnTo>
                    <a:lnTo>
                      <a:pt x="32" y="54"/>
                    </a:lnTo>
                    <a:lnTo>
                      <a:pt x="34" y="54"/>
                    </a:lnTo>
                    <a:lnTo>
                      <a:pt x="34" y="58"/>
                    </a:lnTo>
                    <a:lnTo>
                      <a:pt x="36" y="58"/>
                    </a:lnTo>
                    <a:lnTo>
                      <a:pt x="38" y="58"/>
                    </a:lnTo>
                    <a:lnTo>
                      <a:pt x="42" y="62"/>
                    </a:lnTo>
                    <a:lnTo>
                      <a:pt x="44" y="64"/>
                    </a:lnTo>
                    <a:lnTo>
                      <a:pt x="44" y="64"/>
                    </a:lnTo>
                    <a:lnTo>
                      <a:pt x="46" y="64"/>
                    </a:lnTo>
                    <a:lnTo>
                      <a:pt x="44" y="66"/>
                    </a:lnTo>
                    <a:lnTo>
                      <a:pt x="46" y="68"/>
                    </a:lnTo>
                    <a:lnTo>
                      <a:pt x="48" y="72"/>
                    </a:lnTo>
                    <a:lnTo>
                      <a:pt x="48" y="72"/>
                    </a:lnTo>
                    <a:lnTo>
                      <a:pt x="50" y="78"/>
                    </a:lnTo>
                    <a:lnTo>
                      <a:pt x="50" y="82"/>
                    </a:lnTo>
                    <a:lnTo>
                      <a:pt x="54" y="82"/>
                    </a:lnTo>
                    <a:lnTo>
                      <a:pt x="58" y="86"/>
                    </a:lnTo>
                    <a:lnTo>
                      <a:pt x="58" y="88"/>
                    </a:lnTo>
                    <a:lnTo>
                      <a:pt x="60" y="94"/>
                    </a:lnTo>
                    <a:lnTo>
                      <a:pt x="64" y="96"/>
                    </a:lnTo>
                    <a:lnTo>
                      <a:pt x="64" y="102"/>
                    </a:lnTo>
                    <a:lnTo>
                      <a:pt x="68" y="110"/>
                    </a:lnTo>
                    <a:lnTo>
                      <a:pt x="68" y="114"/>
                    </a:lnTo>
                    <a:lnTo>
                      <a:pt x="70" y="116"/>
                    </a:lnTo>
                    <a:lnTo>
                      <a:pt x="74" y="120"/>
                    </a:lnTo>
                    <a:lnTo>
                      <a:pt x="78" y="124"/>
                    </a:lnTo>
                    <a:lnTo>
                      <a:pt x="80" y="128"/>
                    </a:lnTo>
                    <a:lnTo>
                      <a:pt x="84" y="130"/>
                    </a:lnTo>
                    <a:lnTo>
                      <a:pt x="84" y="130"/>
                    </a:lnTo>
                    <a:lnTo>
                      <a:pt x="88" y="132"/>
                    </a:lnTo>
                    <a:lnTo>
                      <a:pt x="88" y="136"/>
                    </a:lnTo>
                    <a:lnTo>
                      <a:pt x="90" y="138"/>
                    </a:lnTo>
                    <a:lnTo>
                      <a:pt x="94" y="142"/>
                    </a:lnTo>
                    <a:lnTo>
                      <a:pt x="98" y="144"/>
                    </a:lnTo>
                    <a:lnTo>
                      <a:pt x="100" y="148"/>
                    </a:lnTo>
                    <a:lnTo>
                      <a:pt x="104" y="148"/>
                    </a:lnTo>
                    <a:lnTo>
                      <a:pt x="112" y="154"/>
                    </a:lnTo>
                    <a:lnTo>
                      <a:pt x="112" y="158"/>
                    </a:lnTo>
                    <a:lnTo>
                      <a:pt x="114" y="158"/>
                    </a:lnTo>
                    <a:lnTo>
                      <a:pt x="114" y="160"/>
                    </a:lnTo>
                    <a:lnTo>
                      <a:pt x="116" y="160"/>
                    </a:lnTo>
                    <a:lnTo>
                      <a:pt x="116" y="158"/>
                    </a:lnTo>
                    <a:lnTo>
                      <a:pt x="116" y="156"/>
                    </a:lnTo>
                    <a:lnTo>
                      <a:pt x="116" y="154"/>
                    </a:lnTo>
                    <a:lnTo>
                      <a:pt x="118" y="156"/>
                    </a:lnTo>
                    <a:lnTo>
                      <a:pt x="122" y="160"/>
                    </a:lnTo>
                    <a:lnTo>
                      <a:pt x="124" y="158"/>
                    </a:lnTo>
                    <a:lnTo>
                      <a:pt x="124" y="156"/>
                    </a:lnTo>
                    <a:lnTo>
                      <a:pt x="124" y="154"/>
                    </a:lnTo>
                    <a:lnTo>
                      <a:pt x="126" y="154"/>
                    </a:lnTo>
                    <a:lnTo>
                      <a:pt x="128" y="158"/>
                    </a:lnTo>
                    <a:lnTo>
                      <a:pt x="130" y="158"/>
                    </a:lnTo>
                    <a:lnTo>
                      <a:pt x="132" y="156"/>
                    </a:lnTo>
                    <a:lnTo>
                      <a:pt x="132" y="152"/>
                    </a:lnTo>
                    <a:lnTo>
                      <a:pt x="132" y="144"/>
                    </a:lnTo>
                    <a:lnTo>
                      <a:pt x="132" y="140"/>
                    </a:lnTo>
                    <a:lnTo>
                      <a:pt x="132" y="136"/>
                    </a:lnTo>
                    <a:lnTo>
                      <a:pt x="132" y="134"/>
                    </a:lnTo>
                    <a:lnTo>
                      <a:pt x="132" y="130"/>
                    </a:lnTo>
                    <a:lnTo>
                      <a:pt x="134" y="128"/>
                    </a:lnTo>
                    <a:lnTo>
                      <a:pt x="136" y="126"/>
                    </a:lnTo>
                    <a:lnTo>
                      <a:pt x="136" y="124"/>
                    </a:lnTo>
                    <a:lnTo>
                      <a:pt x="134" y="124"/>
                    </a:lnTo>
                    <a:lnTo>
                      <a:pt x="132" y="122"/>
                    </a:lnTo>
                    <a:lnTo>
                      <a:pt x="130" y="118"/>
                    </a:lnTo>
                    <a:lnTo>
                      <a:pt x="128" y="118"/>
                    </a:lnTo>
                    <a:lnTo>
                      <a:pt x="128" y="116"/>
                    </a:lnTo>
                    <a:lnTo>
                      <a:pt x="126" y="116"/>
                    </a:lnTo>
                    <a:lnTo>
                      <a:pt x="122" y="116"/>
                    </a:lnTo>
                    <a:lnTo>
                      <a:pt x="120" y="116"/>
                    </a:lnTo>
                    <a:lnTo>
                      <a:pt x="118" y="112"/>
                    </a:lnTo>
                    <a:lnTo>
                      <a:pt x="118" y="110"/>
                    </a:lnTo>
                    <a:lnTo>
                      <a:pt x="116" y="110"/>
                    </a:lnTo>
                    <a:lnTo>
                      <a:pt x="118" y="108"/>
                    </a:lnTo>
                    <a:lnTo>
                      <a:pt x="116" y="104"/>
                    </a:lnTo>
                    <a:lnTo>
                      <a:pt x="116" y="98"/>
                    </a:lnTo>
                    <a:lnTo>
                      <a:pt x="112" y="100"/>
                    </a:lnTo>
                    <a:lnTo>
                      <a:pt x="112" y="98"/>
                    </a:lnTo>
                    <a:lnTo>
                      <a:pt x="106" y="98"/>
                    </a:lnTo>
                    <a:lnTo>
                      <a:pt x="102" y="96"/>
                    </a:lnTo>
                    <a:lnTo>
                      <a:pt x="102" y="94"/>
                    </a:lnTo>
                    <a:lnTo>
                      <a:pt x="106" y="92"/>
                    </a:lnTo>
                    <a:lnTo>
                      <a:pt x="108" y="92"/>
                    </a:lnTo>
                    <a:lnTo>
                      <a:pt x="106" y="90"/>
                    </a:lnTo>
                    <a:lnTo>
                      <a:pt x="104" y="90"/>
                    </a:lnTo>
                    <a:lnTo>
                      <a:pt x="102" y="90"/>
                    </a:lnTo>
                    <a:lnTo>
                      <a:pt x="100" y="90"/>
                    </a:lnTo>
                    <a:lnTo>
                      <a:pt x="102" y="90"/>
                    </a:lnTo>
                    <a:lnTo>
                      <a:pt x="104" y="88"/>
                    </a:lnTo>
                    <a:lnTo>
                      <a:pt x="108" y="86"/>
                    </a:lnTo>
                    <a:lnTo>
                      <a:pt x="106" y="84"/>
                    </a:lnTo>
                    <a:lnTo>
                      <a:pt x="104" y="80"/>
                    </a:lnTo>
                    <a:lnTo>
                      <a:pt x="102" y="80"/>
                    </a:lnTo>
                    <a:lnTo>
                      <a:pt x="98" y="82"/>
                    </a:lnTo>
                    <a:lnTo>
                      <a:pt x="96" y="82"/>
                    </a:lnTo>
                    <a:lnTo>
                      <a:pt x="92" y="82"/>
                    </a:lnTo>
                    <a:lnTo>
                      <a:pt x="94" y="82"/>
                    </a:lnTo>
                    <a:lnTo>
                      <a:pt x="96" y="82"/>
                    </a:lnTo>
                    <a:lnTo>
                      <a:pt x="96" y="82"/>
                    </a:lnTo>
                    <a:lnTo>
                      <a:pt x="98" y="80"/>
                    </a:lnTo>
                    <a:lnTo>
                      <a:pt x="98" y="78"/>
                    </a:lnTo>
                    <a:lnTo>
                      <a:pt x="94" y="76"/>
                    </a:lnTo>
                    <a:lnTo>
                      <a:pt x="90" y="76"/>
                    </a:lnTo>
                    <a:lnTo>
                      <a:pt x="88" y="74"/>
                    </a:lnTo>
                    <a:lnTo>
                      <a:pt x="88" y="72"/>
                    </a:lnTo>
                    <a:lnTo>
                      <a:pt x="86" y="70"/>
                    </a:lnTo>
                    <a:lnTo>
                      <a:pt x="82" y="64"/>
                    </a:lnTo>
                    <a:lnTo>
                      <a:pt x="80" y="64"/>
                    </a:lnTo>
                    <a:lnTo>
                      <a:pt x="78" y="64"/>
                    </a:lnTo>
                    <a:lnTo>
                      <a:pt x="76" y="64"/>
                    </a:lnTo>
                    <a:lnTo>
                      <a:pt x="76" y="58"/>
                    </a:lnTo>
                    <a:lnTo>
                      <a:pt x="72" y="56"/>
                    </a:lnTo>
                    <a:lnTo>
                      <a:pt x="68" y="52"/>
                    </a:lnTo>
                    <a:lnTo>
                      <a:pt x="64" y="52"/>
                    </a:lnTo>
                    <a:lnTo>
                      <a:pt x="64" y="54"/>
                    </a:lnTo>
                    <a:lnTo>
                      <a:pt x="62" y="52"/>
                    </a:lnTo>
                    <a:lnTo>
                      <a:pt x="62" y="50"/>
                    </a:lnTo>
                    <a:lnTo>
                      <a:pt x="60" y="50"/>
                    </a:lnTo>
                    <a:lnTo>
                      <a:pt x="58" y="48"/>
                    </a:lnTo>
                    <a:lnTo>
                      <a:pt x="58" y="46"/>
                    </a:lnTo>
                    <a:lnTo>
                      <a:pt x="56" y="42"/>
                    </a:lnTo>
                    <a:lnTo>
                      <a:pt x="54" y="42"/>
                    </a:lnTo>
                    <a:lnTo>
                      <a:pt x="52" y="40"/>
                    </a:lnTo>
                    <a:lnTo>
                      <a:pt x="46" y="36"/>
                    </a:lnTo>
                    <a:lnTo>
                      <a:pt x="44" y="36"/>
                    </a:lnTo>
                    <a:lnTo>
                      <a:pt x="40" y="32"/>
                    </a:lnTo>
                    <a:lnTo>
                      <a:pt x="38" y="32"/>
                    </a:lnTo>
                    <a:lnTo>
                      <a:pt x="36" y="30"/>
                    </a:lnTo>
                    <a:lnTo>
                      <a:pt x="36" y="26"/>
                    </a:lnTo>
                    <a:lnTo>
                      <a:pt x="34" y="24"/>
                    </a:lnTo>
                    <a:lnTo>
                      <a:pt x="32" y="22"/>
                    </a:lnTo>
                    <a:lnTo>
                      <a:pt x="32" y="22"/>
                    </a:lnTo>
                    <a:lnTo>
                      <a:pt x="30" y="18"/>
                    </a:lnTo>
                    <a:lnTo>
                      <a:pt x="26" y="18"/>
                    </a:lnTo>
                    <a:lnTo>
                      <a:pt x="24" y="18"/>
                    </a:lnTo>
                    <a:lnTo>
                      <a:pt x="22" y="18"/>
                    </a:lnTo>
                    <a:lnTo>
                      <a:pt x="22" y="16"/>
                    </a:lnTo>
                    <a:lnTo>
                      <a:pt x="18" y="16"/>
                    </a:lnTo>
                    <a:lnTo>
                      <a:pt x="14" y="18"/>
                    </a:lnTo>
                    <a:lnTo>
                      <a:pt x="12" y="16"/>
                    </a:lnTo>
                    <a:lnTo>
                      <a:pt x="8" y="12"/>
                    </a:lnTo>
                    <a:lnTo>
                      <a:pt x="2" y="12"/>
                    </a:lnTo>
                    <a:lnTo>
                      <a:pt x="0" y="14"/>
                    </a:lnTo>
                    <a:close/>
                  </a:path>
                </a:pathLst>
              </a:custGeom>
              <a:grpFill/>
              <a:ln w="6350">
                <a:solidFill>
                  <a:srgbClr val="0283AD"/>
                </a:solidFill>
                <a:round/>
                <a:headEnd/>
                <a:tailEnd/>
              </a:ln>
            </p:spPr>
            <p:txBody>
              <a:bodyPr vert="horz" wrap="square" lIns="14645" tIns="7323" rIns="14645" bIns="7323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00095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00190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00285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00381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0476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600571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700666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800761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561710"/>
                <a:endParaRPr lang="en-US" sz="1106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14" name="India">
                <a:extLst>
                  <a:ext uri="{FF2B5EF4-FFF2-40B4-BE49-F238E27FC236}">
                    <a16:creationId xmlns:a16="http://schemas.microsoft.com/office/drawing/2014/main" id="{1FE65C53-A854-4BC7-8C4E-C31FF32BD68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508429" y="3587022"/>
                <a:ext cx="662196" cy="643057"/>
              </a:xfrm>
              <a:custGeom>
                <a:avLst/>
                <a:gdLst>
                  <a:gd name="T0" fmla="*/ 118 w 346"/>
                  <a:gd name="T1" fmla="*/ 26 h 336"/>
                  <a:gd name="T2" fmla="*/ 132 w 346"/>
                  <a:gd name="T3" fmla="*/ 36 h 336"/>
                  <a:gd name="T4" fmla="*/ 134 w 346"/>
                  <a:gd name="T5" fmla="*/ 60 h 336"/>
                  <a:gd name="T6" fmla="*/ 164 w 346"/>
                  <a:gd name="T7" fmla="*/ 78 h 336"/>
                  <a:gd name="T8" fmla="*/ 198 w 346"/>
                  <a:gd name="T9" fmla="*/ 88 h 336"/>
                  <a:gd name="T10" fmla="*/ 234 w 346"/>
                  <a:gd name="T11" fmla="*/ 82 h 336"/>
                  <a:gd name="T12" fmla="*/ 244 w 346"/>
                  <a:gd name="T13" fmla="*/ 78 h 336"/>
                  <a:gd name="T14" fmla="*/ 266 w 346"/>
                  <a:gd name="T15" fmla="*/ 86 h 336"/>
                  <a:gd name="T16" fmla="*/ 278 w 346"/>
                  <a:gd name="T17" fmla="*/ 72 h 336"/>
                  <a:gd name="T18" fmla="*/ 294 w 346"/>
                  <a:gd name="T19" fmla="*/ 64 h 336"/>
                  <a:gd name="T20" fmla="*/ 316 w 346"/>
                  <a:gd name="T21" fmla="*/ 52 h 336"/>
                  <a:gd name="T22" fmla="*/ 332 w 346"/>
                  <a:gd name="T23" fmla="*/ 54 h 336"/>
                  <a:gd name="T24" fmla="*/ 338 w 346"/>
                  <a:gd name="T25" fmla="*/ 66 h 336"/>
                  <a:gd name="T26" fmla="*/ 340 w 346"/>
                  <a:gd name="T27" fmla="*/ 76 h 336"/>
                  <a:gd name="T28" fmla="*/ 320 w 346"/>
                  <a:gd name="T29" fmla="*/ 102 h 336"/>
                  <a:gd name="T30" fmla="*/ 306 w 346"/>
                  <a:gd name="T31" fmla="*/ 126 h 336"/>
                  <a:gd name="T32" fmla="*/ 302 w 346"/>
                  <a:gd name="T33" fmla="*/ 154 h 336"/>
                  <a:gd name="T34" fmla="*/ 296 w 346"/>
                  <a:gd name="T35" fmla="*/ 148 h 336"/>
                  <a:gd name="T36" fmla="*/ 288 w 346"/>
                  <a:gd name="T37" fmla="*/ 132 h 336"/>
                  <a:gd name="T38" fmla="*/ 282 w 346"/>
                  <a:gd name="T39" fmla="*/ 136 h 336"/>
                  <a:gd name="T40" fmla="*/ 284 w 346"/>
                  <a:gd name="T41" fmla="*/ 126 h 336"/>
                  <a:gd name="T42" fmla="*/ 286 w 346"/>
                  <a:gd name="T43" fmla="*/ 110 h 336"/>
                  <a:gd name="T44" fmla="*/ 260 w 346"/>
                  <a:gd name="T45" fmla="*/ 108 h 336"/>
                  <a:gd name="T46" fmla="*/ 252 w 346"/>
                  <a:gd name="T47" fmla="*/ 96 h 336"/>
                  <a:gd name="T48" fmla="*/ 242 w 346"/>
                  <a:gd name="T49" fmla="*/ 92 h 336"/>
                  <a:gd name="T50" fmla="*/ 242 w 346"/>
                  <a:gd name="T51" fmla="*/ 104 h 336"/>
                  <a:gd name="T52" fmla="*/ 240 w 346"/>
                  <a:gd name="T53" fmla="*/ 114 h 336"/>
                  <a:gd name="T54" fmla="*/ 254 w 346"/>
                  <a:gd name="T55" fmla="*/ 146 h 336"/>
                  <a:gd name="T56" fmla="*/ 252 w 346"/>
                  <a:gd name="T57" fmla="*/ 160 h 336"/>
                  <a:gd name="T58" fmla="*/ 244 w 346"/>
                  <a:gd name="T59" fmla="*/ 158 h 336"/>
                  <a:gd name="T60" fmla="*/ 242 w 346"/>
                  <a:gd name="T61" fmla="*/ 154 h 336"/>
                  <a:gd name="T62" fmla="*/ 230 w 346"/>
                  <a:gd name="T63" fmla="*/ 172 h 336"/>
                  <a:gd name="T64" fmla="*/ 214 w 346"/>
                  <a:gd name="T65" fmla="*/ 186 h 336"/>
                  <a:gd name="T66" fmla="*/ 214 w 346"/>
                  <a:gd name="T67" fmla="*/ 188 h 336"/>
                  <a:gd name="T68" fmla="*/ 180 w 346"/>
                  <a:gd name="T69" fmla="*/ 226 h 336"/>
                  <a:gd name="T70" fmla="*/ 160 w 346"/>
                  <a:gd name="T71" fmla="*/ 236 h 336"/>
                  <a:gd name="T72" fmla="*/ 158 w 346"/>
                  <a:gd name="T73" fmla="*/ 276 h 336"/>
                  <a:gd name="T74" fmla="*/ 148 w 346"/>
                  <a:gd name="T75" fmla="*/ 310 h 336"/>
                  <a:gd name="T76" fmla="*/ 146 w 346"/>
                  <a:gd name="T77" fmla="*/ 322 h 336"/>
                  <a:gd name="T78" fmla="*/ 132 w 346"/>
                  <a:gd name="T79" fmla="*/ 334 h 336"/>
                  <a:gd name="T80" fmla="*/ 106 w 346"/>
                  <a:gd name="T81" fmla="*/ 304 h 336"/>
                  <a:gd name="T82" fmla="*/ 90 w 346"/>
                  <a:gd name="T83" fmla="*/ 280 h 336"/>
                  <a:gd name="T84" fmla="*/ 80 w 346"/>
                  <a:gd name="T85" fmla="*/ 250 h 336"/>
                  <a:gd name="T86" fmla="*/ 68 w 346"/>
                  <a:gd name="T87" fmla="*/ 224 h 336"/>
                  <a:gd name="T88" fmla="*/ 62 w 346"/>
                  <a:gd name="T89" fmla="*/ 196 h 336"/>
                  <a:gd name="T90" fmla="*/ 56 w 346"/>
                  <a:gd name="T91" fmla="*/ 170 h 336"/>
                  <a:gd name="T92" fmla="*/ 52 w 346"/>
                  <a:gd name="T93" fmla="*/ 156 h 336"/>
                  <a:gd name="T94" fmla="*/ 50 w 346"/>
                  <a:gd name="T95" fmla="*/ 148 h 336"/>
                  <a:gd name="T96" fmla="*/ 38 w 346"/>
                  <a:gd name="T97" fmla="*/ 174 h 336"/>
                  <a:gd name="T98" fmla="*/ 8 w 346"/>
                  <a:gd name="T99" fmla="*/ 152 h 336"/>
                  <a:gd name="T100" fmla="*/ 18 w 346"/>
                  <a:gd name="T101" fmla="*/ 154 h 336"/>
                  <a:gd name="T102" fmla="*/ 26 w 346"/>
                  <a:gd name="T103" fmla="*/ 142 h 336"/>
                  <a:gd name="T104" fmla="*/ 4 w 346"/>
                  <a:gd name="T105" fmla="*/ 134 h 336"/>
                  <a:gd name="T106" fmla="*/ 8 w 346"/>
                  <a:gd name="T107" fmla="*/ 126 h 336"/>
                  <a:gd name="T108" fmla="*/ 30 w 346"/>
                  <a:gd name="T109" fmla="*/ 122 h 336"/>
                  <a:gd name="T110" fmla="*/ 18 w 346"/>
                  <a:gd name="T111" fmla="*/ 96 h 336"/>
                  <a:gd name="T112" fmla="*/ 14 w 346"/>
                  <a:gd name="T113" fmla="*/ 78 h 336"/>
                  <a:gd name="T114" fmla="*/ 38 w 346"/>
                  <a:gd name="T115" fmla="*/ 72 h 336"/>
                  <a:gd name="T116" fmla="*/ 54 w 346"/>
                  <a:gd name="T117" fmla="*/ 42 h 336"/>
                  <a:gd name="T118" fmla="*/ 68 w 346"/>
                  <a:gd name="T119" fmla="*/ 14 h 336"/>
                  <a:gd name="T120" fmla="*/ 98 w 346"/>
                  <a:gd name="T121" fmla="*/ 2 h 336"/>
                  <a:gd name="T122" fmla="*/ 250 w 346"/>
                  <a:gd name="T123" fmla="*/ 160 h 336"/>
                  <a:gd name="T124" fmla="*/ 248 w 346"/>
                  <a:gd name="T125" fmla="*/ 162 h 3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346" h="336">
                    <a:moveTo>
                      <a:pt x="110" y="10"/>
                    </a:moveTo>
                    <a:lnTo>
                      <a:pt x="112" y="12"/>
                    </a:lnTo>
                    <a:lnTo>
                      <a:pt x="112" y="14"/>
                    </a:lnTo>
                    <a:lnTo>
                      <a:pt x="114" y="14"/>
                    </a:lnTo>
                    <a:lnTo>
                      <a:pt x="114" y="20"/>
                    </a:lnTo>
                    <a:lnTo>
                      <a:pt x="116" y="22"/>
                    </a:lnTo>
                    <a:lnTo>
                      <a:pt x="114" y="24"/>
                    </a:lnTo>
                    <a:lnTo>
                      <a:pt x="116" y="24"/>
                    </a:lnTo>
                    <a:lnTo>
                      <a:pt x="118" y="26"/>
                    </a:lnTo>
                    <a:lnTo>
                      <a:pt x="118" y="28"/>
                    </a:lnTo>
                    <a:lnTo>
                      <a:pt x="118" y="28"/>
                    </a:lnTo>
                    <a:lnTo>
                      <a:pt x="120" y="32"/>
                    </a:lnTo>
                    <a:lnTo>
                      <a:pt x="122" y="32"/>
                    </a:lnTo>
                    <a:lnTo>
                      <a:pt x="124" y="30"/>
                    </a:lnTo>
                    <a:lnTo>
                      <a:pt x="126" y="30"/>
                    </a:lnTo>
                    <a:lnTo>
                      <a:pt x="128" y="32"/>
                    </a:lnTo>
                    <a:lnTo>
                      <a:pt x="130" y="32"/>
                    </a:lnTo>
                    <a:lnTo>
                      <a:pt x="132" y="36"/>
                    </a:lnTo>
                    <a:lnTo>
                      <a:pt x="134" y="36"/>
                    </a:lnTo>
                    <a:lnTo>
                      <a:pt x="136" y="38"/>
                    </a:lnTo>
                    <a:lnTo>
                      <a:pt x="138" y="38"/>
                    </a:lnTo>
                    <a:lnTo>
                      <a:pt x="138" y="40"/>
                    </a:lnTo>
                    <a:lnTo>
                      <a:pt x="140" y="40"/>
                    </a:lnTo>
                    <a:lnTo>
                      <a:pt x="140" y="44"/>
                    </a:lnTo>
                    <a:lnTo>
                      <a:pt x="138" y="52"/>
                    </a:lnTo>
                    <a:lnTo>
                      <a:pt x="138" y="56"/>
                    </a:lnTo>
                    <a:lnTo>
                      <a:pt x="134" y="60"/>
                    </a:lnTo>
                    <a:lnTo>
                      <a:pt x="136" y="62"/>
                    </a:lnTo>
                    <a:lnTo>
                      <a:pt x="138" y="64"/>
                    </a:lnTo>
                    <a:lnTo>
                      <a:pt x="140" y="64"/>
                    </a:lnTo>
                    <a:lnTo>
                      <a:pt x="142" y="64"/>
                    </a:lnTo>
                    <a:lnTo>
                      <a:pt x="144" y="66"/>
                    </a:lnTo>
                    <a:lnTo>
                      <a:pt x="150" y="68"/>
                    </a:lnTo>
                    <a:lnTo>
                      <a:pt x="154" y="72"/>
                    </a:lnTo>
                    <a:lnTo>
                      <a:pt x="158" y="76"/>
                    </a:lnTo>
                    <a:lnTo>
                      <a:pt x="164" y="78"/>
                    </a:lnTo>
                    <a:lnTo>
                      <a:pt x="166" y="78"/>
                    </a:lnTo>
                    <a:lnTo>
                      <a:pt x="168" y="78"/>
                    </a:lnTo>
                    <a:lnTo>
                      <a:pt x="172" y="82"/>
                    </a:lnTo>
                    <a:lnTo>
                      <a:pt x="180" y="80"/>
                    </a:lnTo>
                    <a:lnTo>
                      <a:pt x="182" y="82"/>
                    </a:lnTo>
                    <a:lnTo>
                      <a:pt x="188" y="80"/>
                    </a:lnTo>
                    <a:lnTo>
                      <a:pt x="194" y="82"/>
                    </a:lnTo>
                    <a:lnTo>
                      <a:pt x="194" y="86"/>
                    </a:lnTo>
                    <a:lnTo>
                      <a:pt x="198" y="88"/>
                    </a:lnTo>
                    <a:lnTo>
                      <a:pt x="204" y="90"/>
                    </a:lnTo>
                    <a:lnTo>
                      <a:pt x="206" y="90"/>
                    </a:lnTo>
                    <a:lnTo>
                      <a:pt x="210" y="88"/>
                    </a:lnTo>
                    <a:lnTo>
                      <a:pt x="222" y="92"/>
                    </a:lnTo>
                    <a:lnTo>
                      <a:pt x="224" y="92"/>
                    </a:lnTo>
                    <a:lnTo>
                      <a:pt x="228" y="94"/>
                    </a:lnTo>
                    <a:lnTo>
                      <a:pt x="236" y="92"/>
                    </a:lnTo>
                    <a:lnTo>
                      <a:pt x="236" y="86"/>
                    </a:lnTo>
                    <a:lnTo>
                      <a:pt x="234" y="82"/>
                    </a:lnTo>
                    <a:lnTo>
                      <a:pt x="236" y="76"/>
                    </a:lnTo>
                    <a:lnTo>
                      <a:pt x="236" y="74"/>
                    </a:lnTo>
                    <a:lnTo>
                      <a:pt x="236" y="74"/>
                    </a:lnTo>
                    <a:lnTo>
                      <a:pt x="238" y="70"/>
                    </a:lnTo>
                    <a:lnTo>
                      <a:pt x="240" y="70"/>
                    </a:lnTo>
                    <a:lnTo>
                      <a:pt x="242" y="74"/>
                    </a:lnTo>
                    <a:lnTo>
                      <a:pt x="242" y="76"/>
                    </a:lnTo>
                    <a:lnTo>
                      <a:pt x="244" y="78"/>
                    </a:lnTo>
                    <a:lnTo>
                      <a:pt x="244" y="78"/>
                    </a:lnTo>
                    <a:lnTo>
                      <a:pt x="244" y="82"/>
                    </a:lnTo>
                    <a:lnTo>
                      <a:pt x="244" y="84"/>
                    </a:lnTo>
                    <a:lnTo>
                      <a:pt x="246" y="86"/>
                    </a:lnTo>
                    <a:lnTo>
                      <a:pt x="250" y="88"/>
                    </a:lnTo>
                    <a:lnTo>
                      <a:pt x="252" y="86"/>
                    </a:lnTo>
                    <a:lnTo>
                      <a:pt x="258" y="90"/>
                    </a:lnTo>
                    <a:lnTo>
                      <a:pt x="260" y="90"/>
                    </a:lnTo>
                    <a:lnTo>
                      <a:pt x="264" y="88"/>
                    </a:lnTo>
                    <a:lnTo>
                      <a:pt x="266" y="86"/>
                    </a:lnTo>
                    <a:lnTo>
                      <a:pt x="268" y="88"/>
                    </a:lnTo>
                    <a:lnTo>
                      <a:pt x="272" y="86"/>
                    </a:lnTo>
                    <a:lnTo>
                      <a:pt x="276" y="86"/>
                    </a:lnTo>
                    <a:lnTo>
                      <a:pt x="282" y="86"/>
                    </a:lnTo>
                    <a:lnTo>
                      <a:pt x="282" y="84"/>
                    </a:lnTo>
                    <a:lnTo>
                      <a:pt x="282" y="80"/>
                    </a:lnTo>
                    <a:lnTo>
                      <a:pt x="278" y="78"/>
                    </a:lnTo>
                    <a:lnTo>
                      <a:pt x="276" y="76"/>
                    </a:lnTo>
                    <a:lnTo>
                      <a:pt x="278" y="72"/>
                    </a:lnTo>
                    <a:lnTo>
                      <a:pt x="280" y="72"/>
                    </a:lnTo>
                    <a:lnTo>
                      <a:pt x="284" y="72"/>
                    </a:lnTo>
                    <a:lnTo>
                      <a:pt x="286" y="72"/>
                    </a:lnTo>
                    <a:lnTo>
                      <a:pt x="288" y="68"/>
                    </a:lnTo>
                    <a:lnTo>
                      <a:pt x="290" y="68"/>
                    </a:lnTo>
                    <a:lnTo>
                      <a:pt x="292" y="68"/>
                    </a:lnTo>
                    <a:lnTo>
                      <a:pt x="292" y="66"/>
                    </a:lnTo>
                    <a:lnTo>
                      <a:pt x="294" y="66"/>
                    </a:lnTo>
                    <a:lnTo>
                      <a:pt x="294" y="64"/>
                    </a:lnTo>
                    <a:lnTo>
                      <a:pt x="296" y="60"/>
                    </a:lnTo>
                    <a:lnTo>
                      <a:pt x="300" y="60"/>
                    </a:lnTo>
                    <a:lnTo>
                      <a:pt x="304" y="58"/>
                    </a:lnTo>
                    <a:lnTo>
                      <a:pt x="306" y="56"/>
                    </a:lnTo>
                    <a:lnTo>
                      <a:pt x="306" y="52"/>
                    </a:lnTo>
                    <a:lnTo>
                      <a:pt x="308" y="52"/>
                    </a:lnTo>
                    <a:lnTo>
                      <a:pt x="312" y="50"/>
                    </a:lnTo>
                    <a:lnTo>
                      <a:pt x="312" y="54"/>
                    </a:lnTo>
                    <a:lnTo>
                      <a:pt x="316" y="52"/>
                    </a:lnTo>
                    <a:lnTo>
                      <a:pt x="320" y="54"/>
                    </a:lnTo>
                    <a:lnTo>
                      <a:pt x="322" y="52"/>
                    </a:lnTo>
                    <a:lnTo>
                      <a:pt x="322" y="50"/>
                    </a:lnTo>
                    <a:lnTo>
                      <a:pt x="328" y="48"/>
                    </a:lnTo>
                    <a:lnTo>
                      <a:pt x="330" y="48"/>
                    </a:lnTo>
                    <a:lnTo>
                      <a:pt x="330" y="50"/>
                    </a:lnTo>
                    <a:lnTo>
                      <a:pt x="332" y="50"/>
                    </a:lnTo>
                    <a:lnTo>
                      <a:pt x="332" y="50"/>
                    </a:lnTo>
                    <a:lnTo>
                      <a:pt x="332" y="54"/>
                    </a:lnTo>
                    <a:lnTo>
                      <a:pt x="332" y="56"/>
                    </a:lnTo>
                    <a:lnTo>
                      <a:pt x="334" y="56"/>
                    </a:lnTo>
                    <a:lnTo>
                      <a:pt x="334" y="56"/>
                    </a:lnTo>
                    <a:lnTo>
                      <a:pt x="336" y="56"/>
                    </a:lnTo>
                    <a:lnTo>
                      <a:pt x="338" y="60"/>
                    </a:lnTo>
                    <a:lnTo>
                      <a:pt x="338" y="62"/>
                    </a:lnTo>
                    <a:lnTo>
                      <a:pt x="336" y="64"/>
                    </a:lnTo>
                    <a:lnTo>
                      <a:pt x="336" y="66"/>
                    </a:lnTo>
                    <a:lnTo>
                      <a:pt x="338" y="66"/>
                    </a:lnTo>
                    <a:lnTo>
                      <a:pt x="340" y="64"/>
                    </a:lnTo>
                    <a:lnTo>
                      <a:pt x="342" y="66"/>
                    </a:lnTo>
                    <a:lnTo>
                      <a:pt x="346" y="68"/>
                    </a:lnTo>
                    <a:lnTo>
                      <a:pt x="346" y="70"/>
                    </a:lnTo>
                    <a:lnTo>
                      <a:pt x="342" y="72"/>
                    </a:lnTo>
                    <a:lnTo>
                      <a:pt x="342" y="76"/>
                    </a:lnTo>
                    <a:lnTo>
                      <a:pt x="344" y="78"/>
                    </a:lnTo>
                    <a:lnTo>
                      <a:pt x="340" y="78"/>
                    </a:lnTo>
                    <a:lnTo>
                      <a:pt x="340" y="76"/>
                    </a:lnTo>
                    <a:lnTo>
                      <a:pt x="336" y="78"/>
                    </a:lnTo>
                    <a:lnTo>
                      <a:pt x="332" y="78"/>
                    </a:lnTo>
                    <a:lnTo>
                      <a:pt x="330" y="82"/>
                    </a:lnTo>
                    <a:lnTo>
                      <a:pt x="328" y="86"/>
                    </a:lnTo>
                    <a:lnTo>
                      <a:pt x="324" y="86"/>
                    </a:lnTo>
                    <a:lnTo>
                      <a:pt x="320" y="92"/>
                    </a:lnTo>
                    <a:lnTo>
                      <a:pt x="320" y="96"/>
                    </a:lnTo>
                    <a:lnTo>
                      <a:pt x="322" y="98"/>
                    </a:lnTo>
                    <a:lnTo>
                      <a:pt x="320" y="102"/>
                    </a:lnTo>
                    <a:lnTo>
                      <a:pt x="316" y="108"/>
                    </a:lnTo>
                    <a:lnTo>
                      <a:pt x="316" y="110"/>
                    </a:lnTo>
                    <a:lnTo>
                      <a:pt x="318" y="112"/>
                    </a:lnTo>
                    <a:lnTo>
                      <a:pt x="316" y="118"/>
                    </a:lnTo>
                    <a:lnTo>
                      <a:pt x="316" y="122"/>
                    </a:lnTo>
                    <a:lnTo>
                      <a:pt x="314" y="128"/>
                    </a:lnTo>
                    <a:lnTo>
                      <a:pt x="310" y="128"/>
                    </a:lnTo>
                    <a:lnTo>
                      <a:pt x="308" y="126"/>
                    </a:lnTo>
                    <a:lnTo>
                      <a:pt x="306" y="126"/>
                    </a:lnTo>
                    <a:lnTo>
                      <a:pt x="306" y="132"/>
                    </a:lnTo>
                    <a:lnTo>
                      <a:pt x="306" y="136"/>
                    </a:lnTo>
                    <a:lnTo>
                      <a:pt x="306" y="140"/>
                    </a:lnTo>
                    <a:lnTo>
                      <a:pt x="304" y="140"/>
                    </a:lnTo>
                    <a:lnTo>
                      <a:pt x="304" y="144"/>
                    </a:lnTo>
                    <a:lnTo>
                      <a:pt x="304" y="146"/>
                    </a:lnTo>
                    <a:lnTo>
                      <a:pt x="304" y="148"/>
                    </a:lnTo>
                    <a:lnTo>
                      <a:pt x="304" y="154"/>
                    </a:lnTo>
                    <a:lnTo>
                      <a:pt x="302" y="154"/>
                    </a:lnTo>
                    <a:lnTo>
                      <a:pt x="300" y="154"/>
                    </a:lnTo>
                    <a:lnTo>
                      <a:pt x="300" y="156"/>
                    </a:lnTo>
                    <a:lnTo>
                      <a:pt x="300" y="156"/>
                    </a:lnTo>
                    <a:lnTo>
                      <a:pt x="300" y="156"/>
                    </a:lnTo>
                    <a:lnTo>
                      <a:pt x="298" y="156"/>
                    </a:lnTo>
                    <a:lnTo>
                      <a:pt x="298" y="154"/>
                    </a:lnTo>
                    <a:lnTo>
                      <a:pt x="298" y="154"/>
                    </a:lnTo>
                    <a:lnTo>
                      <a:pt x="298" y="152"/>
                    </a:lnTo>
                    <a:lnTo>
                      <a:pt x="296" y="148"/>
                    </a:lnTo>
                    <a:lnTo>
                      <a:pt x="296" y="142"/>
                    </a:lnTo>
                    <a:lnTo>
                      <a:pt x="296" y="140"/>
                    </a:lnTo>
                    <a:lnTo>
                      <a:pt x="296" y="138"/>
                    </a:lnTo>
                    <a:lnTo>
                      <a:pt x="294" y="134"/>
                    </a:lnTo>
                    <a:lnTo>
                      <a:pt x="294" y="134"/>
                    </a:lnTo>
                    <a:lnTo>
                      <a:pt x="292" y="132"/>
                    </a:lnTo>
                    <a:lnTo>
                      <a:pt x="290" y="132"/>
                    </a:lnTo>
                    <a:lnTo>
                      <a:pt x="290" y="132"/>
                    </a:lnTo>
                    <a:lnTo>
                      <a:pt x="288" y="132"/>
                    </a:lnTo>
                    <a:lnTo>
                      <a:pt x="288" y="134"/>
                    </a:lnTo>
                    <a:lnTo>
                      <a:pt x="288" y="134"/>
                    </a:lnTo>
                    <a:lnTo>
                      <a:pt x="288" y="136"/>
                    </a:lnTo>
                    <a:lnTo>
                      <a:pt x="286" y="138"/>
                    </a:lnTo>
                    <a:lnTo>
                      <a:pt x="288" y="138"/>
                    </a:lnTo>
                    <a:lnTo>
                      <a:pt x="288" y="140"/>
                    </a:lnTo>
                    <a:lnTo>
                      <a:pt x="286" y="140"/>
                    </a:lnTo>
                    <a:lnTo>
                      <a:pt x="284" y="138"/>
                    </a:lnTo>
                    <a:lnTo>
                      <a:pt x="282" y="136"/>
                    </a:lnTo>
                    <a:lnTo>
                      <a:pt x="282" y="134"/>
                    </a:lnTo>
                    <a:lnTo>
                      <a:pt x="280" y="134"/>
                    </a:lnTo>
                    <a:lnTo>
                      <a:pt x="278" y="130"/>
                    </a:lnTo>
                    <a:lnTo>
                      <a:pt x="278" y="128"/>
                    </a:lnTo>
                    <a:lnTo>
                      <a:pt x="280" y="128"/>
                    </a:lnTo>
                    <a:lnTo>
                      <a:pt x="280" y="126"/>
                    </a:lnTo>
                    <a:lnTo>
                      <a:pt x="282" y="124"/>
                    </a:lnTo>
                    <a:lnTo>
                      <a:pt x="284" y="126"/>
                    </a:lnTo>
                    <a:lnTo>
                      <a:pt x="284" y="126"/>
                    </a:lnTo>
                    <a:lnTo>
                      <a:pt x="286" y="124"/>
                    </a:lnTo>
                    <a:lnTo>
                      <a:pt x="286" y="122"/>
                    </a:lnTo>
                    <a:lnTo>
                      <a:pt x="288" y="122"/>
                    </a:lnTo>
                    <a:lnTo>
                      <a:pt x="290" y="118"/>
                    </a:lnTo>
                    <a:lnTo>
                      <a:pt x="290" y="114"/>
                    </a:lnTo>
                    <a:lnTo>
                      <a:pt x="292" y="112"/>
                    </a:lnTo>
                    <a:lnTo>
                      <a:pt x="290" y="112"/>
                    </a:lnTo>
                    <a:lnTo>
                      <a:pt x="288" y="110"/>
                    </a:lnTo>
                    <a:lnTo>
                      <a:pt x="286" y="110"/>
                    </a:lnTo>
                    <a:lnTo>
                      <a:pt x="284" y="110"/>
                    </a:lnTo>
                    <a:lnTo>
                      <a:pt x="284" y="110"/>
                    </a:lnTo>
                    <a:lnTo>
                      <a:pt x="278" y="110"/>
                    </a:lnTo>
                    <a:lnTo>
                      <a:pt x="276" y="110"/>
                    </a:lnTo>
                    <a:lnTo>
                      <a:pt x="270" y="110"/>
                    </a:lnTo>
                    <a:lnTo>
                      <a:pt x="268" y="110"/>
                    </a:lnTo>
                    <a:lnTo>
                      <a:pt x="264" y="108"/>
                    </a:lnTo>
                    <a:lnTo>
                      <a:pt x="262" y="108"/>
                    </a:lnTo>
                    <a:lnTo>
                      <a:pt x="260" y="108"/>
                    </a:lnTo>
                    <a:lnTo>
                      <a:pt x="260" y="106"/>
                    </a:lnTo>
                    <a:lnTo>
                      <a:pt x="258" y="104"/>
                    </a:lnTo>
                    <a:lnTo>
                      <a:pt x="258" y="102"/>
                    </a:lnTo>
                    <a:lnTo>
                      <a:pt x="258" y="98"/>
                    </a:lnTo>
                    <a:lnTo>
                      <a:pt x="256" y="96"/>
                    </a:lnTo>
                    <a:lnTo>
                      <a:pt x="256" y="96"/>
                    </a:lnTo>
                    <a:lnTo>
                      <a:pt x="256" y="98"/>
                    </a:lnTo>
                    <a:lnTo>
                      <a:pt x="252" y="96"/>
                    </a:lnTo>
                    <a:lnTo>
                      <a:pt x="252" y="96"/>
                    </a:lnTo>
                    <a:lnTo>
                      <a:pt x="250" y="94"/>
                    </a:lnTo>
                    <a:lnTo>
                      <a:pt x="248" y="94"/>
                    </a:lnTo>
                    <a:lnTo>
                      <a:pt x="248" y="94"/>
                    </a:lnTo>
                    <a:lnTo>
                      <a:pt x="250" y="96"/>
                    </a:lnTo>
                    <a:lnTo>
                      <a:pt x="248" y="96"/>
                    </a:lnTo>
                    <a:lnTo>
                      <a:pt x="246" y="96"/>
                    </a:lnTo>
                    <a:lnTo>
                      <a:pt x="244" y="94"/>
                    </a:lnTo>
                    <a:lnTo>
                      <a:pt x="244" y="92"/>
                    </a:lnTo>
                    <a:lnTo>
                      <a:pt x="242" y="92"/>
                    </a:lnTo>
                    <a:lnTo>
                      <a:pt x="242" y="90"/>
                    </a:lnTo>
                    <a:lnTo>
                      <a:pt x="242" y="92"/>
                    </a:lnTo>
                    <a:lnTo>
                      <a:pt x="240" y="92"/>
                    </a:lnTo>
                    <a:lnTo>
                      <a:pt x="240" y="92"/>
                    </a:lnTo>
                    <a:lnTo>
                      <a:pt x="242" y="94"/>
                    </a:lnTo>
                    <a:lnTo>
                      <a:pt x="240" y="98"/>
                    </a:lnTo>
                    <a:lnTo>
                      <a:pt x="238" y="100"/>
                    </a:lnTo>
                    <a:lnTo>
                      <a:pt x="238" y="102"/>
                    </a:lnTo>
                    <a:lnTo>
                      <a:pt x="242" y="104"/>
                    </a:lnTo>
                    <a:lnTo>
                      <a:pt x="246" y="104"/>
                    </a:lnTo>
                    <a:lnTo>
                      <a:pt x="248" y="104"/>
                    </a:lnTo>
                    <a:lnTo>
                      <a:pt x="248" y="106"/>
                    </a:lnTo>
                    <a:lnTo>
                      <a:pt x="248" y="108"/>
                    </a:lnTo>
                    <a:lnTo>
                      <a:pt x="248" y="110"/>
                    </a:lnTo>
                    <a:lnTo>
                      <a:pt x="246" y="110"/>
                    </a:lnTo>
                    <a:lnTo>
                      <a:pt x="244" y="110"/>
                    </a:lnTo>
                    <a:lnTo>
                      <a:pt x="242" y="114"/>
                    </a:lnTo>
                    <a:lnTo>
                      <a:pt x="240" y="114"/>
                    </a:lnTo>
                    <a:lnTo>
                      <a:pt x="240" y="120"/>
                    </a:lnTo>
                    <a:lnTo>
                      <a:pt x="242" y="122"/>
                    </a:lnTo>
                    <a:lnTo>
                      <a:pt x="246" y="124"/>
                    </a:lnTo>
                    <a:lnTo>
                      <a:pt x="250" y="128"/>
                    </a:lnTo>
                    <a:lnTo>
                      <a:pt x="250" y="132"/>
                    </a:lnTo>
                    <a:lnTo>
                      <a:pt x="250" y="134"/>
                    </a:lnTo>
                    <a:lnTo>
                      <a:pt x="250" y="138"/>
                    </a:lnTo>
                    <a:lnTo>
                      <a:pt x="250" y="140"/>
                    </a:lnTo>
                    <a:lnTo>
                      <a:pt x="254" y="146"/>
                    </a:lnTo>
                    <a:lnTo>
                      <a:pt x="254" y="150"/>
                    </a:lnTo>
                    <a:lnTo>
                      <a:pt x="256" y="152"/>
                    </a:lnTo>
                    <a:lnTo>
                      <a:pt x="256" y="154"/>
                    </a:lnTo>
                    <a:lnTo>
                      <a:pt x="256" y="156"/>
                    </a:lnTo>
                    <a:lnTo>
                      <a:pt x="256" y="158"/>
                    </a:lnTo>
                    <a:lnTo>
                      <a:pt x="256" y="160"/>
                    </a:lnTo>
                    <a:lnTo>
                      <a:pt x="254" y="158"/>
                    </a:lnTo>
                    <a:lnTo>
                      <a:pt x="254" y="160"/>
                    </a:lnTo>
                    <a:lnTo>
                      <a:pt x="252" y="160"/>
                    </a:lnTo>
                    <a:lnTo>
                      <a:pt x="250" y="156"/>
                    </a:lnTo>
                    <a:lnTo>
                      <a:pt x="250" y="154"/>
                    </a:lnTo>
                    <a:lnTo>
                      <a:pt x="250" y="156"/>
                    </a:lnTo>
                    <a:lnTo>
                      <a:pt x="250" y="158"/>
                    </a:lnTo>
                    <a:lnTo>
                      <a:pt x="250" y="156"/>
                    </a:lnTo>
                    <a:lnTo>
                      <a:pt x="250" y="158"/>
                    </a:lnTo>
                    <a:lnTo>
                      <a:pt x="248" y="158"/>
                    </a:lnTo>
                    <a:lnTo>
                      <a:pt x="246" y="158"/>
                    </a:lnTo>
                    <a:lnTo>
                      <a:pt x="244" y="158"/>
                    </a:lnTo>
                    <a:lnTo>
                      <a:pt x="244" y="154"/>
                    </a:lnTo>
                    <a:lnTo>
                      <a:pt x="244" y="152"/>
                    </a:lnTo>
                    <a:lnTo>
                      <a:pt x="242" y="150"/>
                    </a:lnTo>
                    <a:lnTo>
                      <a:pt x="240" y="150"/>
                    </a:lnTo>
                    <a:lnTo>
                      <a:pt x="240" y="152"/>
                    </a:lnTo>
                    <a:lnTo>
                      <a:pt x="242" y="152"/>
                    </a:lnTo>
                    <a:lnTo>
                      <a:pt x="242" y="152"/>
                    </a:lnTo>
                    <a:lnTo>
                      <a:pt x="242" y="154"/>
                    </a:lnTo>
                    <a:lnTo>
                      <a:pt x="242" y="154"/>
                    </a:lnTo>
                    <a:lnTo>
                      <a:pt x="242" y="156"/>
                    </a:lnTo>
                    <a:lnTo>
                      <a:pt x="240" y="160"/>
                    </a:lnTo>
                    <a:lnTo>
                      <a:pt x="232" y="162"/>
                    </a:lnTo>
                    <a:lnTo>
                      <a:pt x="230" y="162"/>
                    </a:lnTo>
                    <a:lnTo>
                      <a:pt x="230" y="164"/>
                    </a:lnTo>
                    <a:lnTo>
                      <a:pt x="228" y="168"/>
                    </a:lnTo>
                    <a:lnTo>
                      <a:pt x="230" y="168"/>
                    </a:lnTo>
                    <a:lnTo>
                      <a:pt x="230" y="172"/>
                    </a:lnTo>
                    <a:lnTo>
                      <a:pt x="230" y="172"/>
                    </a:lnTo>
                    <a:lnTo>
                      <a:pt x="232" y="172"/>
                    </a:lnTo>
                    <a:lnTo>
                      <a:pt x="228" y="174"/>
                    </a:lnTo>
                    <a:lnTo>
                      <a:pt x="228" y="176"/>
                    </a:lnTo>
                    <a:lnTo>
                      <a:pt x="226" y="178"/>
                    </a:lnTo>
                    <a:lnTo>
                      <a:pt x="228" y="178"/>
                    </a:lnTo>
                    <a:lnTo>
                      <a:pt x="222" y="182"/>
                    </a:lnTo>
                    <a:lnTo>
                      <a:pt x="222" y="184"/>
                    </a:lnTo>
                    <a:lnTo>
                      <a:pt x="216" y="188"/>
                    </a:lnTo>
                    <a:lnTo>
                      <a:pt x="214" y="186"/>
                    </a:lnTo>
                    <a:lnTo>
                      <a:pt x="214" y="184"/>
                    </a:lnTo>
                    <a:lnTo>
                      <a:pt x="214" y="184"/>
                    </a:lnTo>
                    <a:lnTo>
                      <a:pt x="214" y="184"/>
                    </a:lnTo>
                    <a:lnTo>
                      <a:pt x="212" y="186"/>
                    </a:lnTo>
                    <a:lnTo>
                      <a:pt x="210" y="186"/>
                    </a:lnTo>
                    <a:lnTo>
                      <a:pt x="210" y="188"/>
                    </a:lnTo>
                    <a:lnTo>
                      <a:pt x="212" y="188"/>
                    </a:lnTo>
                    <a:lnTo>
                      <a:pt x="212" y="188"/>
                    </a:lnTo>
                    <a:lnTo>
                      <a:pt x="214" y="188"/>
                    </a:lnTo>
                    <a:lnTo>
                      <a:pt x="206" y="196"/>
                    </a:lnTo>
                    <a:lnTo>
                      <a:pt x="202" y="202"/>
                    </a:lnTo>
                    <a:lnTo>
                      <a:pt x="192" y="210"/>
                    </a:lnTo>
                    <a:lnTo>
                      <a:pt x="190" y="214"/>
                    </a:lnTo>
                    <a:lnTo>
                      <a:pt x="188" y="216"/>
                    </a:lnTo>
                    <a:lnTo>
                      <a:pt x="184" y="218"/>
                    </a:lnTo>
                    <a:lnTo>
                      <a:pt x="180" y="220"/>
                    </a:lnTo>
                    <a:lnTo>
                      <a:pt x="180" y="222"/>
                    </a:lnTo>
                    <a:lnTo>
                      <a:pt x="180" y="226"/>
                    </a:lnTo>
                    <a:lnTo>
                      <a:pt x="178" y="230"/>
                    </a:lnTo>
                    <a:lnTo>
                      <a:pt x="174" y="230"/>
                    </a:lnTo>
                    <a:lnTo>
                      <a:pt x="170" y="230"/>
                    </a:lnTo>
                    <a:lnTo>
                      <a:pt x="166" y="232"/>
                    </a:lnTo>
                    <a:lnTo>
                      <a:pt x="166" y="234"/>
                    </a:lnTo>
                    <a:lnTo>
                      <a:pt x="164" y="238"/>
                    </a:lnTo>
                    <a:lnTo>
                      <a:pt x="162" y="238"/>
                    </a:lnTo>
                    <a:lnTo>
                      <a:pt x="160" y="236"/>
                    </a:lnTo>
                    <a:lnTo>
                      <a:pt x="160" y="236"/>
                    </a:lnTo>
                    <a:lnTo>
                      <a:pt x="156" y="240"/>
                    </a:lnTo>
                    <a:lnTo>
                      <a:pt x="154" y="244"/>
                    </a:lnTo>
                    <a:lnTo>
                      <a:pt x="154" y="248"/>
                    </a:lnTo>
                    <a:lnTo>
                      <a:pt x="156" y="254"/>
                    </a:lnTo>
                    <a:lnTo>
                      <a:pt x="154" y="256"/>
                    </a:lnTo>
                    <a:lnTo>
                      <a:pt x="154" y="258"/>
                    </a:lnTo>
                    <a:lnTo>
                      <a:pt x="154" y="268"/>
                    </a:lnTo>
                    <a:lnTo>
                      <a:pt x="158" y="270"/>
                    </a:lnTo>
                    <a:lnTo>
                      <a:pt x="158" y="276"/>
                    </a:lnTo>
                    <a:lnTo>
                      <a:pt x="156" y="284"/>
                    </a:lnTo>
                    <a:lnTo>
                      <a:pt x="152" y="290"/>
                    </a:lnTo>
                    <a:lnTo>
                      <a:pt x="152" y="294"/>
                    </a:lnTo>
                    <a:lnTo>
                      <a:pt x="154" y="296"/>
                    </a:lnTo>
                    <a:lnTo>
                      <a:pt x="154" y="306"/>
                    </a:lnTo>
                    <a:lnTo>
                      <a:pt x="154" y="308"/>
                    </a:lnTo>
                    <a:lnTo>
                      <a:pt x="152" y="310"/>
                    </a:lnTo>
                    <a:lnTo>
                      <a:pt x="150" y="310"/>
                    </a:lnTo>
                    <a:lnTo>
                      <a:pt x="148" y="310"/>
                    </a:lnTo>
                    <a:lnTo>
                      <a:pt x="146" y="312"/>
                    </a:lnTo>
                    <a:lnTo>
                      <a:pt x="146" y="314"/>
                    </a:lnTo>
                    <a:lnTo>
                      <a:pt x="144" y="318"/>
                    </a:lnTo>
                    <a:lnTo>
                      <a:pt x="142" y="320"/>
                    </a:lnTo>
                    <a:lnTo>
                      <a:pt x="142" y="320"/>
                    </a:lnTo>
                    <a:lnTo>
                      <a:pt x="146" y="322"/>
                    </a:lnTo>
                    <a:lnTo>
                      <a:pt x="148" y="324"/>
                    </a:lnTo>
                    <a:lnTo>
                      <a:pt x="148" y="324"/>
                    </a:lnTo>
                    <a:lnTo>
                      <a:pt x="146" y="322"/>
                    </a:lnTo>
                    <a:lnTo>
                      <a:pt x="144" y="322"/>
                    </a:lnTo>
                    <a:lnTo>
                      <a:pt x="140" y="324"/>
                    </a:lnTo>
                    <a:lnTo>
                      <a:pt x="138" y="324"/>
                    </a:lnTo>
                    <a:lnTo>
                      <a:pt x="134" y="326"/>
                    </a:lnTo>
                    <a:lnTo>
                      <a:pt x="132" y="328"/>
                    </a:lnTo>
                    <a:lnTo>
                      <a:pt x="132" y="330"/>
                    </a:lnTo>
                    <a:lnTo>
                      <a:pt x="132" y="330"/>
                    </a:lnTo>
                    <a:lnTo>
                      <a:pt x="132" y="330"/>
                    </a:lnTo>
                    <a:lnTo>
                      <a:pt x="132" y="334"/>
                    </a:lnTo>
                    <a:lnTo>
                      <a:pt x="126" y="336"/>
                    </a:lnTo>
                    <a:lnTo>
                      <a:pt x="124" y="336"/>
                    </a:lnTo>
                    <a:lnTo>
                      <a:pt x="120" y="334"/>
                    </a:lnTo>
                    <a:lnTo>
                      <a:pt x="116" y="330"/>
                    </a:lnTo>
                    <a:lnTo>
                      <a:pt x="112" y="320"/>
                    </a:lnTo>
                    <a:lnTo>
                      <a:pt x="110" y="316"/>
                    </a:lnTo>
                    <a:lnTo>
                      <a:pt x="110" y="312"/>
                    </a:lnTo>
                    <a:lnTo>
                      <a:pt x="106" y="306"/>
                    </a:lnTo>
                    <a:lnTo>
                      <a:pt x="106" y="304"/>
                    </a:lnTo>
                    <a:lnTo>
                      <a:pt x="106" y="304"/>
                    </a:lnTo>
                    <a:lnTo>
                      <a:pt x="104" y="300"/>
                    </a:lnTo>
                    <a:lnTo>
                      <a:pt x="104" y="296"/>
                    </a:lnTo>
                    <a:lnTo>
                      <a:pt x="100" y="292"/>
                    </a:lnTo>
                    <a:lnTo>
                      <a:pt x="98" y="288"/>
                    </a:lnTo>
                    <a:lnTo>
                      <a:pt x="96" y="288"/>
                    </a:lnTo>
                    <a:lnTo>
                      <a:pt x="94" y="284"/>
                    </a:lnTo>
                    <a:lnTo>
                      <a:pt x="92" y="282"/>
                    </a:lnTo>
                    <a:lnTo>
                      <a:pt x="90" y="280"/>
                    </a:lnTo>
                    <a:lnTo>
                      <a:pt x="90" y="276"/>
                    </a:lnTo>
                    <a:lnTo>
                      <a:pt x="90" y="272"/>
                    </a:lnTo>
                    <a:lnTo>
                      <a:pt x="88" y="268"/>
                    </a:lnTo>
                    <a:lnTo>
                      <a:pt x="86" y="264"/>
                    </a:lnTo>
                    <a:lnTo>
                      <a:pt x="84" y="260"/>
                    </a:lnTo>
                    <a:lnTo>
                      <a:pt x="84" y="258"/>
                    </a:lnTo>
                    <a:lnTo>
                      <a:pt x="84" y="254"/>
                    </a:lnTo>
                    <a:lnTo>
                      <a:pt x="82" y="254"/>
                    </a:lnTo>
                    <a:lnTo>
                      <a:pt x="80" y="250"/>
                    </a:lnTo>
                    <a:lnTo>
                      <a:pt x="80" y="250"/>
                    </a:lnTo>
                    <a:lnTo>
                      <a:pt x="78" y="250"/>
                    </a:lnTo>
                    <a:lnTo>
                      <a:pt x="76" y="244"/>
                    </a:lnTo>
                    <a:lnTo>
                      <a:pt x="76" y="242"/>
                    </a:lnTo>
                    <a:lnTo>
                      <a:pt x="74" y="242"/>
                    </a:lnTo>
                    <a:lnTo>
                      <a:pt x="74" y="238"/>
                    </a:lnTo>
                    <a:lnTo>
                      <a:pt x="72" y="236"/>
                    </a:lnTo>
                    <a:lnTo>
                      <a:pt x="68" y="230"/>
                    </a:lnTo>
                    <a:lnTo>
                      <a:pt x="68" y="224"/>
                    </a:lnTo>
                    <a:lnTo>
                      <a:pt x="64" y="214"/>
                    </a:lnTo>
                    <a:lnTo>
                      <a:pt x="64" y="210"/>
                    </a:lnTo>
                    <a:lnTo>
                      <a:pt x="62" y="208"/>
                    </a:lnTo>
                    <a:lnTo>
                      <a:pt x="64" y="208"/>
                    </a:lnTo>
                    <a:lnTo>
                      <a:pt x="60" y="202"/>
                    </a:lnTo>
                    <a:lnTo>
                      <a:pt x="62" y="200"/>
                    </a:lnTo>
                    <a:lnTo>
                      <a:pt x="62" y="200"/>
                    </a:lnTo>
                    <a:lnTo>
                      <a:pt x="62" y="198"/>
                    </a:lnTo>
                    <a:lnTo>
                      <a:pt x="62" y="196"/>
                    </a:lnTo>
                    <a:lnTo>
                      <a:pt x="58" y="188"/>
                    </a:lnTo>
                    <a:lnTo>
                      <a:pt x="56" y="184"/>
                    </a:lnTo>
                    <a:lnTo>
                      <a:pt x="58" y="184"/>
                    </a:lnTo>
                    <a:lnTo>
                      <a:pt x="56" y="182"/>
                    </a:lnTo>
                    <a:lnTo>
                      <a:pt x="56" y="180"/>
                    </a:lnTo>
                    <a:lnTo>
                      <a:pt x="58" y="178"/>
                    </a:lnTo>
                    <a:lnTo>
                      <a:pt x="58" y="174"/>
                    </a:lnTo>
                    <a:lnTo>
                      <a:pt x="56" y="170"/>
                    </a:lnTo>
                    <a:lnTo>
                      <a:pt x="56" y="170"/>
                    </a:lnTo>
                    <a:lnTo>
                      <a:pt x="54" y="164"/>
                    </a:lnTo>
                    <a:lnTo>
                      <a:pt x="56" y="162"/>
                    </a:lnTo>
                    <a:lnTo>
                      <a:pt x="58" y="160"/>
                    </a:lnTo>
                    <a:lnTo>
                      <a:pt x="60" y="160"/>
                    </a:lnTo>
                    <a:lnTo>
                      <a:pt x="58" y="160"/>
                    </a:lnTo>
                    <a:lnTo>
                      <a:pt x="54" y="160"/>
                    </a:lnTo>
                    <a:lnTo>
                      <a:pt x="54" y="160"/>
                    </a:lnTo>
                    <a:lnTo>
                      <a:pt x="54" y="158"/>
                    </a:lnTo>
                    <a:lnTo>
                      <a:pt x="52" y="156"/>
                    </a:lnTo>
                    <a:lnTo>
                      <a:pt x="52" y="154"/>
                    </a:lnTo>
                    <a:lnTo>
                      <a:pt x="54" y="154"/>
                    </a:lnTo>
                    <a:lnTo>
                      <a:pt x="54" y="154"/>
                    </a:lnTo>
                    <a:lnTo>
                      <a:pt x="58" y="152"/>
                    </a:lnTo>
                    <a:lnTo>
                      <a:pt x="58" y="150"/>
                    </a:lnTo>
                    <a:lnTo>
                      <a:pt x="56" y="152"/>
                    </a:lnTo>
                    <a:lnTo>
                      <a:pt x="54" y="150"/>
                    </a:lnTo>
                    <a:lnTo>
                      <a:pt x="52" y="152"/>
                    </a:lnTo>
                    <a:lnTo>
                      <a:pt x="50" y="148"/>
                    </a:lnTo>
                    <a:lnTo>
                      <a:pt x="50" y="150"/>
                    </a:lnTo>
                    <a:lnTo>
                      <a:pt x="50" y="154"/>
                    </a:lnTo>
                    <a:lnTo>
                      <a:pt x="48" y="158"/>
                    </a:lnTo>
                    <a:lnTo>
                      <a:pt x="50" y="160"/>
                    </a:lnTo>
                    <a:lnTo>
                      <a:pt x="50" y="164"/>
                    </a:lnTo>
                    <a:lnTo>
                      <a:pt x="48" y="166"/>
                    </a:lnTo>
                    <a:lnTo>
                      <a:pt x="48" y="168"/>
                    </a:lnTo>
                    <a:lnTo>
                      <a:pt x="44" y="170"/>
                    </a:lnTo>
                    <a:lnTo>
                      <a:pt x="38" y="174"/>
                    </a:lnTo>
                    <a:lnTo>
                      <a:pt x="34" y="174"/>
                    </a:lnTo>
                    <a:lnTo>
                      <a:pt x="30" y="174"/>
                    </a:lnTo>
                    <a:lnTo>
                      <a:pt x="20" y="166"/>
                    </a:lnTo>
                    <a:lnTo>
                      <a:pt x="16" y="160"/>
                    </a:lnTo>
                    <a:lnTo>
                      <a:pt x="16" y="160"/>
                    </a:lnTo>
                    <a:lnTo>
                      <a:pt x="16" y="160"/>
                    </a:lnTo>
                    <a:lnTo>
                      <a:pt x="14" y="160"/>
                    </a:lnTo>
                    <a:lnTo>
                      <a:pt x="8" y="154"/>
                    </a:lnTo>
                    <a:lnTo>
                      <a:pt x="8" y="152"/>
                    </a:lnTo>
                    <a:lnTo>
                      <a:pt x="8" y="152"/>
                    </a:lnTo>
                    <a:lnTo>
                      <a:pt x="10" y="150"/>
                    </a:lnTo>
                    <a:lnTo>
                      <a:pt x="10" y="152"/>
                    </a:lnTo>
                    <a:lnTo>
                      <a:pt x="12" y="152"/>
                    </a:lnTo>
                    <a:lnTo>
                      <a:pt x="12" y="154"/>
                    </a:lnTo>
                    <a:lnTo>
                      <a:pt x="14" y="154"/>
                    </a:lnTo>
                    <a:lnTo>
                      <a:pt x="14" y="154"/>
                    </a:lnTo>
                    <a:lnTo>
                      <a:pt x="16" y="154"/>
                    </a:lnTo>
                    <a:lnTo>
                      <a:pt x="18" y="154"/>
                    </a:lnTo>
                    <a:lnTo>
                      <a:pt x="18" y="152"/>
                    </a:lnTo>
                    <a:lnTo>
                      <a:pt x="22" y="148"/>
                    </a:lnTo>
                    <a:lnTo>
                      <a:pt x="24" y="148"/>
                    </a:lnTo>
                    <a:lnTo>
                      <a:pt x="26" y="146"/>
                    </a:lnTo>
                    <a:lnTo>
                      <a:pt x="26" y="146"/>
                    </a:lnTo>
                    <a:lnTo>
                      <a:pt x="28" y="142"/>
                    </a:lnTo>
                    <a:lnTo>
                      <a:pt x="26" y="142"/>
                    </a:lnTo>
                    <a:lnTo>
                      <a:pt x="24" y="142"/>
                    </a:lnTo>
                    <a:lnTo>
                      <a:pt x="26" y="142"/>
                    </a:lnTo>
                    <a:lnTo>
                      <a:pt x="26" y="144"/>
                    </a:lnTo>
                    <a:lnTo>
                      <a:pt x="20" y="146"/>
                    </a:lnTo>
                    <a:lnTo>
                      <a:pt x="16" y="146"/>
                    </a:lnTo>
                    <a:lnTo>
                      <a:pt x="14" y="146"/>
                    </a:lnTo>
                    <a:lnTo>
                      <a:pt x="6" y="144"/>
                    </a:lnTo>
                    <a:lnTo>
                      <a:pt x="2" y="140"/>
                    </a:lnTo>
                    <a:lnTo>
                      <a:pt x="2" y="140"/>
                    </a:lnTo>
                    <a:lnTo>
                      <a:pt x="2" y="138"/>
                    </a:lnTo>
                    <a:lnTo>
                      <a:pt x="4" y="134"/>
                    </a:lnTo>
                    <a:lnTo>
                      <a:pt x="6" y="132"/>
                    </a:lnTo>
                    <a:lnTo>
                      <a:pt x="4" y="132"/>
                    </a:lnTo>
                    <a:lnTo>
                      <a:pt x="0" y="134"/>
                    </a:lnTo>
                    <a:lnTo>
                      <a:pt x="0" y="132"/>
                    </a:lnTo>
                    <a:lnTo>
                      <a:pt x="2" y="130"/>
                    </a:lnTo>
                    <a:lnTo>
                      <a:pt x="4" y="130"/>
                    </a:lnTo>
                    <a:lnTo>
                      <a:pt x="6" y="126"/>
                    </a:lnTo>
                    <a:lnTo>
                      <a:pt x="6" y="126"/>
                    </a:lnTo>
                    <a:lnTo>
                      <a:pt x="8" y="126"/>
                    </a:lnTo>
                    <a:lnTo>
                      <a:pt x="18" y="126"/>
                    </a:lnTo>
                    <a:lnTo>
                      <a:pt x="22" y="124"/>
                    </a:lnTo>
                    <a:lnTo>
                      <a:pt x="24" y="124"/>
                    </a:lnTo>
                    <a:lnTo>
                      <a:pt x="26" y="122"/>
                    </a:lnTo>
                    <a:lnTo>
                      <a:pt x="26" y="124"/>
                    </a:lnTo>
                    <a:lnTo>
                      <a:pt x="26" y="126"/>
                    </a:lnTo>
                    <a:lnTo>
                      <a:pt x="28" y="124"/>
                    </a:lnTo>
                    <a:lnTo>
                      <a:pt x="32" y="124"/>
                    </a:lnTo>
                    <a:lnTo>
                      <a:pt x="30" y="122"/>
                    </a:lnTo>
                    <a:lnTo>
                      <a:pt x="30" y="120"/>
                    </a:lnTo>
                    <a:lnTo>
                      <a:pt x="28" y="112"/>
                    </a:lnTo>
                    <a:lnTo>
                      <a:pt x="26" y="110"/>
                    </a:lnTo>
                    <a:lnTo>
                      <a:pt x="26" y="108"/>
                    </a:lnTo>
                    <a:lnTo>
                      <a:pt x="24" y="106"/>
                    </a:lnTo>
                    <a:lnTo>
                      <a:pt x="22" y="106"/>
                    </a:lnTo>
                    <a:lnTo>
                      <a:pt x="18" y="104"/>
                    </a:lnTo>
                    <a:lnTo>
                      <a:pt x="18" y="100"/>
                    </a:lnTo>
                    <a:lnTo>
                      <a:pt x="18" y="96"/>
                    </a:lnTo>
                    <a:lnTo>
                      <a:pt x="16" y="92"/>
                    </a:lnTo>
                    <a:lnTo>
                      <a:pt x="14" y="92"/>
                    </a:lnTo>
                    <a:lnTo>
                      <a:pt x="12" y="94"/>
                    </a:lnTo>
                    <a:lnTo>
                      <a:pt x="10" y="92"/>
                    </a:lnTo>
                    <a:lnTo>
                      <a:pt x="8" y="92"/>
                    </a:lnTo>
                    <a:lnTo>
                      <a:pt x="8" y="90"/>
                    </a:lnTo>
                    <a:lnTo>
                      <a:pt x="10" y="84"/>
                    </a:lnTo>
                    <a:lnTo>
                      <a:pt x="12" y="84"/>
                    </a:lnTo>
                    <a:lnTo>
                      <a:pt x="14" y="78"/>
                    </a:lnTo>
                    <a:lnTo>
                      <a:pt x="14" y="78"/>
                    </a:lnTo>
                    <a:lnTo>
                      <a:pt x="18" y="76"/>
                    </a:lnTo>
                    <a:lnTo>
                      <a:pt x="20" y="74"/>
                    </a:lnTo>
                    <a:lnTo>
                      <a:pt x="22" y="76"/>
                    </a:lnTo>
                    <a:lnTo>
                      <a:pt x="22" y="78"/>
                    </a:lnTo>
                    <a:lnTo>
                      <a:pt x="24" y="78"/>
                    </a:lnTo>
                    <a:lnTo>
                      <a:pt x="28" y="76"/>
                    </a:lnTo>
                    <a:lnTo>
                      <a:pt x="34" y="76"/>
                    </a:lnTo>
                    <a:lnTo>
                      <a:pt x="38" y="72"/>
                    </a:lnTo>
                    <a:lnTo>
                      <a:pt x="40" y="64"/>
                    </a:lnTo>
                    <a:lnTo>
                      <a:pt x="48" y="60"/>
                    </a:lnTo>
                    <a:lnTo>
                      <a:pt x="48" y="58"/>
                    </a:lnTo>
                    <a:lnTo>
                      <a:pt x="48" y="54"/>
                    </a:lnTo>
                    <a:lnTo>
                      <a:pt x="52" y="50"/>
                    </a:lnTo>
                    <a:lnTo>
                      <a:pt x="56" y="48"/>
                    </a:lnTo>
                    <a:lnTo>
                      <a:pt x="56" y="44"/>
                    </a:lnTo>
                    <a:lnTo>
                      <a:pt x="56" y="42"/>
                    </a:lnTo>
                    <a:lnTo>
                      <a:pt x="54" y="42"/>
                    </a:lnTo>
                    <a:lnTo>
                      <a:pt x="58" y="38"/>
                    </a:lnTo>
                    <a:lnTo>
                      <a:pt x="60" y="36"/>
                    </a:lnTo>
                    <a:lnTo>
                      <a:pt x="62" y="32"/>
                    </a:lnTo>
                    <a:lnTo>
                      <a:pt x="62" y="26"/>
                    </a:lnTo>
                    <a:lnTo>
                      <a:pt x="60" y="22"/>
                    </a:lnTo>
                    <a:lnTo>
                      <a:pt x="60" y="22"/>
                    </a:lnTo>
                    <a:lnTo>
                      <a:pt x="64" y="18"/>
                    </a:lnTo>
                    <a:lnTo>
                      <a:pt x="66" y="16"/>
                    </a:lnTo>
                    <a:lnTo>
                      <a:pt x="68" y="14"/>
                    </a:lnTo>
                    <a:lnTo>
                      <a:pt x="70" y="16"/>
                    </a:lnTo>
                    <a:lnTo>
                      <a:pt x="72" y="12"/>
                    </a:lnTo>
                    <a:lnTo>
                      <a:pt x="76" y="6"/>
                    </a:lnTo>
                    <a:lnTo>
                      <a:pt x="80" y="2"/>
                    </a:lnTo>
                    <a:lnTo>
                      <a:pt x="82" y="2"/>
                    </a:lnTo>
                    <a:lnTo>
                      <a:pt x="84" y="0"/>
                    </a:lnTo>
                    <a:lnTo>
                      <a:pt x="88" y="0"/>
                    </a:lnTo>
                    <a:lnTo>
                      <a:pt x="94" y="4"/>
                    </a:lnTo>
                    <a:lnTo>
                      <a:pt x="98" y="2"/>
                    </a:lnTo>
                    <a:lnTo>
                      <a:pt x="102" y="4"/>
                    </a:lnTo>
                    <a:lnTo>
                      <a:pt x="102" y="6"/>
                    </a:lnTo>
                    <a:lnTo>
                      <a:pt x="106" y="6"/>
                    </a:lnTo>
                    <a:lnTo>
                      <a:pt x="110" y="10"/>
                    </a:lnTo>
                    <a:lnTo>
                      <a:pt x="110" y="10"/>
                    </a:lnTo>
                    <a:close/>
                    <a:moveTo>
                      <a:pt x="250" y="160"/>
                    </a:moveTo>
                    <a:lnTo>
                      <a:pt x="250" y="160"/>
                    </a:lnTo>
                    <a:lnTo>
                      <a:pt x="250" y="160"/>
                    </a:lnTo>
                    <a:lnTo>
                      <a:pt x="250" y="160"/>
                    </a:lnTo>
                    <a:close/>
                    <a:moveTo>
                      <a:pt x="250" y="158"/>
                    </a:moveTo>
                    <a:lnTo>
                      <a:pt x="248" y="160"/>
                    </a:lnTo>
                    <a:lnTo>
                      <a:pt x="248" y="160"/>
                    </a:lnTo>
                    <a:lnTo>
                      <a:pt x="248" y="160"/>
                    </a:lnTo>
                    <a:lnTo>
                      <a:pt x="250" y="160"/>
                    </a:lnTo>
                    <a:lnTo>
                      <a:pt x="250" y="158"/>
                    </a:lnTo>
                    <a:close/>
                    <a:moveTo>
                      <a:pt x="246" y="158"/>
                    </a:moveTo>
                    <a:lnTo>
                      <a:pt x="246" y="160"/>
                    </a:lnTo>
                    <a:lnTo>
                      <a:pt x="248" y="162"/>
                    </a:lnTo>
                    <a:lnTo>
                      <a:pt x="246" y="160"/>
                    </a:lnTo>
                    <a:lnTo>
                      <a:pt x="246" y="158"/>
                    </a:lnTo>
                    <a:close/>
                    <a:moveTo>
                      <a:pt x="242" y="160"/>
                    </a:moveTo>
                    <a:lnTo>
                      <a:pt x="242" y="160"/>
                    </a:lnTo>
                    <a:lnTo>
                      <a:pt x="242" y="160"/>
                    </a:lnTo>
                    <a:lnTo>
                      <a:pt x="244" y="158"/>
                    </a:lnTo>
                    <a:lnTo>
                      <a:pt x="244" y="156"/>
                    </a:lnTo>
                    <a:lnTo>
                      <a:pt x="242" y="160"/>
                    </a:lnTo>
                    <a:close/>
                  </a:path>
                </a:pathLst>
              </a:custGeom>
              <a:grpFill/>
              <a:ln w="6350">
                <a:solidFill>
                  <a:srgbClr val="0283AD"/>
                </a:solidFill>
              </a:ln>
            </p:spPr>
            <p:txBody>
              <a:bodyPr vert="horz" wrap="square" lIns="14645" tIns="7323" rIns="14645" bIns="7323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00095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00190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00285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00381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0476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600571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700666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800761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561710"/>
                <a:endParaRPr lang="en-US" sz="1106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15" name="Fiki">
                <a:extLst>
                  <a:ext uri="{FF2B5EF4-FFF2-40B4-BE49-F238E27FC236}">
                    <a16:creationId xmlns:a16="http://schemas.microsoft.com/office/drawing/2014/main" id="{4E98E207-FFB1-44DF-9CBF-BC6BEE48116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84486" y="4842763"/>
                <a:ext cx="68899" cy="61244"/>
              </a:xfrm>
              <a:custGeom>
                <a:avLst/>
                <a:gdLst>
                  <a:gd name="T0" fmla="*/ 16 w 36"/>
                  <a:gd name="T1" fmla="*/ 12 h 32"/>
                  <a:gd name="T2" fmla="*/ 18 w 36"/>
                  <a:gd name="T3" fmla="*/ 6 h 32"/>
                  <a:gd name="T4" fmla="*/ 22 w 36"/>
                  <a:gd name="T5" fmla="*/ 6 h 32"/>
                  <a:gd name="T6" fmla="*/ 24 w 36"/>
                  <a:gd name="T7" fmla="*/ 6 h 32"/>
                  <a:gd name="T8" fmla="*/ 28 w 36"/>
                  <a:gd name="T9" fmla="*/ 6 h 32"/>
                  <a:gd name="T10" fmla="*/ 30 w 36"/>
                  <a:gd name="T11" fmla="*/ 4 h 32"/>
                  <a:gd name="T12" fmla="*/ 32 w 36"/>
                  <a:gd name="T13" fmla="*/ 4 h 32"/>
                  <a:gd name="T14" fmla="*/ 36 w 36"/>
                  <a:gd name="T15" fmla="*/ 0 h 32"/>
                  <a:gd name="T16" fmla="*/ 36 w 36"/>
                  <a:gd name="T17" fmla="*/ 2 h 32"/>
                  <a:gd name="T18" fmla="*/ 34 w 36"/>
                  <a:gd name="T19" fmla="*/ 4 h 32"/>
                  <a:gd name="T20" fmla="*/ 34 w 36"/>
                  <a:gd name="T21" fmla="*/ 6 h 32"/>
                  <a:gd name="T22" fmla="*/ 30 w 36"/>
                  <a:gd name="T23" fmla="*/ 10 h 32"/>
                  <a:gd name="T24" fmla="*/ 32 w 36"/>
                  <a:gd name="T25" fmla="*/ 10 h 32"/>
                  <a:gd name="T26" fmla="*/ 34 w 36"/>
                  <a:gd name="T27" fmla="*/ 8 h 32"/>
                  <a:gd name="T28" fmla="*/ 36 w 36"/>
                  <a:gd name="T29" fmla="*/ 8 h 32"/>
                  <a:gd name="T30" fmla="*/ 34 w 36"/>
                  <a:gd name="T31" fmla="*/ 12 h 32"/>
                  <a:gd name="T32" fmla="*/ 28 w 36"/>
                  <a:gd name="T33" fmla="*/ 12 h 32"/>
                  <a:gd name="T34" fmla="*/ 28 w 36"/>
                  <a:gd name="T35" fmla="*/ 10 h 32"/>
                  <a:gd name="T36" fmla="*/ 24 w 36"/>
                  <a:gd name="T37" fmla="*/ 10 h 32"/>
                  <a:gd name="T38" fmla="*/ 24 w 36"/>
                  <a:gd name="T39" fmla="*/ 12 h 32"/>
                  <a:gd name="T40" fmla="*/ 20 w 36"/>
                  <a:gd name="T41" fmla="*/ 12 h 32"/>
                  <a:gd name="T42" fmla="*/ 20 w 36"/>
                  <a:gd name="T43" fmla="*/ 14 h 32"/>
                  <a:gd name="T44" fmla="*/ 16 w 36"/>
                  <a:gd name="T45" fmla="*/ 12 h 32"/>
                  <a:gd name="T46" fmla="*/ 2 w 36"/>
                  <a:gd name="T47" fmla="*/ 22 h 32"/>
                  <a:gd name="T48" fmla="*/ 6 w 36"/>
                  <a:gd name="T49" fmla="*/ 18 h 32"/>
                  <a:gd name="T50" fmla="*/ 12 w 36"/>
                  <a:gd name="T51" fmla="*/ 18 h 32"/>
                  <a:gd name="T52" fmla="*/ 16 w 36"/>
                  <a:gd name="T53" fmla="*/ 22 h 32"/>
                  <a:gd name="T54" fmla="*/ 18 w 36"/>
                  <a:gd name="T55" fmla="*/ 28 h 32"/>
                  <a:gd name="T56" fmla="*/ 14 w 36"/>
                  <a:gd name="T57" fmla="*/ 30 h 32"/>
                  <a:gd name="T58" fmla="*/ 10 w 36"/>
                  <a:gd name="T59" fmla="*/ 30 h 32"/>
                  <a:gd name="T60" fmla="*/ 8 w 36"/>
                  <a:gd name="T61" fmla="*/ 32 h 32"/>
                  <a:gd name="T62" fmla="*/ 4 w 36"/>
                  <a:gd name="T63" fmla="*/ 32 h 32"/>
                  <a:gd name="T64" fmla="*/ 0 w 36"/>
                  <a:gd name="T65" fmla="*/ 28 h 32"/>
                  <a:gd name="T66" fmla="*/ 0 w 36"/>
                  <a:gd name="T67" fmla="*/ 26 h 32"/>
                  <a:gd name="T68" fmla="*/ 2 w 36"/>
                  <a:gd name="T69" fmla="*/ 26 h 32"/>
                  <a:gd name="T70" fmla="*/ 2 w 36"/>
                  <a:gd name="T71" fmla="*/ 2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36" h="32">
                    <a:moveTo>
                      <a:pt x="16" y="12"/>
                    </a:moveTo>
                    <a:lnTo>
                      <a:pt x="18" y="6"/>
                    </a:lnTo>
                    <a:lnTo>
                      <a:pt x="22" y="6"/>
                    </a:lnTo>
                    <a:lnTo>
                      <a:pt x="24" y="6"/>
                    </a:lnTo>
                    <a:lnTo>
                      <a:pt x="28" y="6"/>
                    </a:lnTo>
                    <a:lnTo>
                      <a:pt x="30" y="4"/>
                    </a:lnTo>
                    <a:lnTo>
                      <a:pt x="32" y="4"/>
                    </a:lnTo>
                    <a:lnTo>
                      <a:pt x="36" y="0"/>
                    </a:lnTo>
                    <a:lnTo>
                      <a:pt x="36" y="2"/>
                    </a:lnTo>
                    <a:lnTo>
                      <a:pt x="34" y="4"/>
                    </a:lnTo>
                    <a:lnTo>
                      <a:pt x="34" y="6"/>
                    </a:lnTo>
                    <a:lnTo>
                      <a:pt x="30" y="10"/>
                    </a:lnTo>
                    <a:lnTo>
                      <a:pt x="32" y="10"/>
                    </a:lnTo>
                    <a:lnTo>
                      <a:pt x="34" y="8"/>
                    </a:lnTo>
                    <a:lnTo>
                      <a:pt x="36" y="8"/>
                    </a:lnTo>
                    <a:lnTo>
                      <a:pt x="34" y="12"/>
                    </a:lnTo>
                    <a:lnTo>
                      <a:pt x="28" y="12"/>
                    </a:lnTo>
                    <a:lnTo>
                      <a:pt x="28" y="10"/>
                    </a:lnTo>
                    <a:lnTo>
                      <a:pt x="24" y="10"/>
                    </a:lnTo>
                    <a:lnTo>
                      <a:pt x="24" y="12"/>
                    </a:lnTo>
                    <a:lnTo>
                      <a:pt x="20" y="12"/>
                    </a:lnTo>
                    <a:lnTo>
                      <a:pt x="20" y="14"/>
                    </a:lnTo>
                    <a:lnTo>
                      <a:pt x="16" y="12"/>
                    </a:lnTo>
                    <a:close/>
                    <a:moveTo>
                      <a:pt x="2" y="22"/>
                    </a:moveTo>
                    <a:lnTo>
                      <a:pt x="6" y="18"/>
                    </a:lnTo>
                    <a:lnTo>
                      <a:pt x="12" y="18"/>
                    </a:lnTo>
                    <a:lnTo>
                      <a:pt x="16" y="22"/>
                    </a:lnTo>
                    <a:lnTo>
                      <a:pt x="18" y="28"/>
                    </a:lnTo>
                    <a:lnTo>
                      <a:pt x="14" y="30"/>
                    </a:lnTo>
                    <a:lnTo>
                      <a:pt x="10" y="30"/>
                    </a:lnTo>
                    <a:lnTo>
                      <a:pt x="8" y="32"/>
                    </a:lnTo>
                    <a:lnTo>
                      <a:pt x="4" y="32"/>
                    </a:lnTo>
                    <a:lnTo>
                      <a:pt x="0" y="28"/>
                    </a:lnTo>
                    <a:lnTo>
                      <a:pt x="0" y="26"/>
                    </a:lnTo>
                    <a:lnTo>
                      <a:pt x="2" y="26"/>
                    </a:lnTo>
                    <a:lnTo>
                      <a:pt x="2" y="22"/>
                    </a:lnTo>
                    <a:close/>
                  </a:path>
                </a:pathLst>
              </a:custGeom>
              <a:grpFill/>
              <a:ln w="6350">
                <a:solidFill>
                  <a:srgbClr val="0283AD"/>
                </a:solidFill>
              </a:ln>
            </p:spPr>
            <p:txBody>
              <a:bodyPr vert="horz" wrap="square" lIns="14645" tIns="7323" rIns="14645" bIns="7323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00095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00190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00285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00381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0476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600571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700666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800761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561710"/>
                <a:endParaRPr lang="en-US" sz="1106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16" name="Cambodia">
                <a:extLst>
                  <a:ext uri="{FF2B5EF4-FFF2-40B4-BE49-F238E27FC236}">
                    <a16:creationId xmlns:a16="http://schemas.microsoft.com/office/drawing/2014/main" id="{A3670664-8F33-4798-8182-1CEAFD15DC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31389" y="4065487"/>
                <a:ext cx="122487" cy="107176"/>
              </a:xfrm>
              <a:custGeom>
                <a:avLst/>
                <a:gdLst>
                  <a:gd name="T0" fmla="*/ 30 w 64"/>
                  <a:gd name="T1" fmla="*/ 54 h 56"/>
                  <a:gd name="T2" fmla="*/ 34 w 64"/>
                  <a:gd name="T3" fmla="*/ 50 h 56"/>
                  <a:gd name="T4" fmla="*/ 38 w 64"/>
                  <a:gd name="T5" fmla="*/ 50 h 56"/>
                  <a:gd name="T6" fmla="*/ 46 w 64"/>
                  <a:gd name="T7" fmla="*/ 50 h 56"/>
                  <a:gd name="T8" fmla="*/ 50 w 64"/>
                  <a:gd name="T9" fmla="*/ 52 h 56"/>
                  <a:gd name="T10" fmla="*/ 50 w 64"/>
                  <a:gd name="T11" fmla="*/ 48 h 56"/>
                  <a:gd name="T12" fmla="*/ 44 w 64"/>
                  <a:gd name="T13" fmla="*/ 44 h 56"/>
                  <a:gd name="T14" fmla="*/ 46 w 64"/>
                  <a:gd name="T15" fmla="*/ 38 h 56"/>
                  <a:gd name="T16" fmla="*/ 52 w 64"/>
                  <a:gd name="T17" fmla="*/ 36 h 56"/>
                  <a:gd name="T18" fmla="*/ 60 w 64"/>
                  <a:gd name="T19" fmla="*/ 32 h 56"/>
                  <a:gd name="T20" fmla="*/ 62 w 64"/>
                  <a:gd name="T21" fmla="*/ 30 h 56"/>
                  <a:gd name="T22" fmla="*/ 62 w 64"/>
                  <a:gd name="T23" fmla="*/ 24 h 56"/>
                  <a:gd name="T24" fmla="*/ 62 w 64"/>
                  <a:gd name="T25" fmla="*/ 18 h 56"/>
                  <a:gd name="T26" fmla="*/ 62 w 64"/>
                  <a:gd name="T27" fmla="*/ 8 h 56"/>
                  <a:gd name="T28" fmla="*/ 58 w 64"/>
                  <a:gd name="T29" fmla="*/ 4 h 56"/>
                  <a:gd name="T30" fmla="*/ 54 w 64"/>
                  <a:gd name="T31" fmla="*/ 2 h 56"/>
                  <a:gd name="T32" fmla="*/ 50 w 64"/>
                  <a:gd name="T33" fmla="*/ 0 h 56"/>
                  <a:gd name="T34" fmla="*/ 44 w 64"/>
                  <a:gd name="T35" fmla="*/ 4 h 56"/>
                  <a:gd name="T36" fmla="*/ 46 w 64"/>
                  <a:gd name="T37" fmla="*/ 8 h 56"/>
                  <a:gd name="T38" fmla="*/ 48 w 64"/>
                  <a:gd name="T39" fmla="*/ 12 h 56"/>
                  <a:gd name="T40" fmla="*/ 42 w 64"/>
                  <a:gd name="T41" fmla="*/ 8 h 56"/>
                  <a:gd name="T42" fmla="*/ 36 w 64"/>
                  <a:gd name="T43" fmla="*/ 6 h 56"/>
                  <a:gd name="T44" fmla="*/ 32 w 64"/>
                  <a:gd name="T45" fmla="*/ 4 h 56"/>
                  <a:gd name="T46" fmla="*/ 26 w 64"/>
                  <a:gd name="T47" fmla="*/ 2 h 56"/>
                  <a:gd name="T48" fmla="*/ 22 w 64"/>
                  <a:gd name="T49" fmla="*/ 2 h 56"/>
                  <a:gd name="T50" fmla="*/ 16 w 64"/>
                  <a:gd name="T51" fmla="*/ 2 h 56"/>
                  <a:gd name="T52" fmla="*/ 8 w 64"/>
                  <a:gd name="T53" fmla="*/ 4 h 56"/>
                  <a:gd name="T54" fmla="*/ 2 w 64"/>
                  <a:gd name="T55" fmla="*/ 8 h 56"/>
                  <a:gd name="T56" fmla="*/ 0 w 64"/>
                  <a:gd name="T57" fmla="*/ 14 h 56"/>
                  <a:gd name="T58" fmla="*/ 0 w 64"/>
                  <a:gd name="T59" fmla="*/ 24 h 56"/>
                  <a:gd name="T60" fmla="*/ 4 w 64"/>
                  <a:gd name="T61" fmla="*/ 28 h 56"/>
                  <a:gd name="T62" fmla="*/ 2 w 64"/>
                  <a:gd name="T63" fmla="*/ 34 h 56"/>
                  <a:gd name="T64" fmla="*/ 4 w 64"/>
                  <a:gd name="T65" fmla="*/ 36 h 56"/>
                  <a:gd name="T66" fmla="*/ 6 w 64"/>
                  <a:gd name="T67" fmla="*/ 40 h 56"/>
                  <a:gd name="T68" fmla="*/ 8 w 64"/>
                  <a:gd name="T69" fmla="*/ 44 h 56"/>
                  <a:gd name="T70" fmla="*/ 10 w 64"/>
                  <a:gd name="T71" fmla="*/ 46 h 56"/>
                  <a:gd name="T72" fmla="*/ 10 w 64"/>
                  <a:gd name="T73" fmla="*/ 50 h 56"/>
                  <a:gd name="T74" fmla="*/ 14 w 64"/>
                  <a:gd name="T75" fmla="*/ 50 h 56"/>
                  <a:gd name="T76" fmla="*/ 14 w 64"/>
                  <a:gd name="T77" fmla="*/ 48 h 56"/>
                  <a:gd name="T78" fmla="*/ 16 w 64"/>
                  <a:gd name="T79" fmla="*/ 46 h 56"/>
                  <a:gd name="T80" fmla="*/ 18 w 64"/>
                  <a:gd name="T81" fmla="*/ 50 h 56"/>
                  <a:gd name="T82" fmla="*/ 16 w 64"/>
                  <a:gd name="T83" fmla="*/ 54 h 56"/>
                  <a:gd name="T84" fmla="*/ 18 w 64"/>
                  <a:gd name="T85" fmla="*/ 56 h 56"/>
                  <a:gd name="T86" fmla="*/ 20 w 64"/>
                  <a:gd name="T87" fmla="*/ 54 h 56"/>
                  <a:gd name="T88" fmla="*/ 22 w 64"/>
                  <a:gd name="T89" fmla="*/ 54 h 56"/>
                  <a:gd name="T90" fmla="*/ 26 w 64"/>
                  <a:gd name="T91" fmla="*/ 54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64" h="56">
                    <a:moveTo>
                      <a:pt x="28" y="56"/>
                    </a:moveTo>
                    <a:lnTo>
                      <a:pt x="30" y="54"/>
                    </a:lnTo>
                    <a:lnTo>
                      <a:pt x="32" y="52"/>
                    </a:lnTo>
                    <a:lnTo>
                      <a:pt x="34" y="50"/>
                    </a:lnTo>
                    <a:lnTo>
                      <a:pt x="36" y="50"/>
                    </a:lnTo>
                    <a:lnTo>
                      <a:pt x="38" y="50"/>
                    </a:lnTo>
                    <a:lnTo>
                      <a:pt x="44" y="48"/>
                    </a:lnTo>
                    <a:lnTo>
                      <a:pt x="46" y="50"/>
                    </a:lnTo>
                    <a:lnTo>
                      <a:pt x="46" y="52"/>
                    </a:lnTo>
                    <a:lnTo>
                      <a:pt x="50" y="52"/>
                    </a:lnTo>
                    <a:lnTo>
                      <a:pt x="48" y="50"/>
                    </a:lnTo>
                    <a:lnTo>
                      <a:pt x="50" y="48"/>
                    </a:lnTo>
                    <a:lnTo>
                      <a:pt x="48" y="44"/>
                    </a:lnTo>
                    <a:lnTo>
                      <a:pt x="44" y="44"/>
                    </a:lnTo>
                    <a:lnTo>
                      <a:pt x="44" y="40"/>
                    </a:lnTo>
                    <a:lnTo>
                      <a:pt x="46" y="38"/>
                    </a:lnTo>
                    <a:lnTo>
                      <a:pt x="52" y="38"/>
                    </a:lnTo>
                    <a:lnTo>
                      <a:pt x="52" y="36"/>
                    </a:lnTo>
                    <a:lnTo>
                      <a:pt x="56" y="34"/>
                    </a:lnTo>
                    <a:lnTo>
                      <a:pt x="60" y="32"/>
                    </a:lnTo>
                    <a:lnTo>
                      <a:pt x="60" y="30"/>
                    </a:lnTo>
                    <a:lnTo>
                      <a:pt x="62" y="30"/>
                    </a:lnTo>
                    <a:lnTo>
                      <a:pt x="64" y="26"/>
                    </a:lnTo>
                    <a:lnTo>
                      <a:pt x="62" y="24"/>
                    </a:lnTo>
                    <a:lnTo>
                      <a:pt x="64" y="20"/>
                    </a:lnTo>
                    <a:lnTo>
                      <a:pt x="62" y="18"/>
                    </a:lnTo>
                    <a:lnTo>
                      <a:pt x="64" y="14"/>
                    </a:lnTo>
                    <a:lnTo>
                      <a:pt x="62" y="8"/>
                    </a:lnTo>
                    <a:lnTo>
                      <a:pt x="60" y="8"/>
                    </a:lnTo>
                    <a:lnTo>
                      <a:pt x="58" y="4"/>
                    </a:lnTo>
                    <a:lnTo>
                      <a:pt x="56" y="4"/>
                    </a:lnTo>
                    <a:lnTo>
                      <a:pt x="54" y="2"/>
                    </a:lnTo>
                    <a:lnTo>
                      <a:pt x="52" y="2"/>
                    </a:lnTo>
                    <a:lnTo>
                      <a:pt x="50" y="0"/>
                    </a:lnTo>
                    <a:lnTo>
                      <a:pt x="46" y="0"/>
                    </a:lnTo>
                    <a:lnTo>
                      <a:pt x="44" y="4"/>
                    </a:lnTo>
                    <a:lnTo>
                      <a:pt x="48" y="6"/>
                    </a:lnTo>
                    <a:lnTo>
                      <a:pt x="46" y="8"/>
                    </a:lnTo>
                    <a:lnTo>
                      <a:pt x="48" y="10"/>
                    </a:lnTo>
                    <a:lnTo>
                      <a:pt x="48" y="12"/>
                    </a:lnTo>
                    <a:lnTo>
                      <a:pt x="44" y="10"/>
                    </a:lnTo>
                    <a:lnTo>
                      <a:pt x="42" y="8"/>
                    </a:lnTo>
                    <a:lnTo>
                      <a:pt x="38" y="8"/>
                    </a:lnTo>
                    <a:lnTo>
                      <a:pt x="36" y="6"/>
                    </a:lnTo>
                    <a:lnTo>
                      <a:pt x="34" y="4"/>
                    </a:lnTo>
                    <a:lnTo>
                      <a:pt x="32" y="4"/>
                    </a:lnTo>
                    <a:lnTo>
                      <a:pt x="30" y="2"/>
                    </a:lnTo>
                    <a:lnTo>
                      <a:pt x="26" y="2"/>
                    </a:lnTo>
                    <a:lnTo>
                      <a:pt x="24" y="2"/>
                    </a:lnTo>
                    <a:lnTo>
                      <a:pt x="22" y="2"/>
                    </a:lnTo>
                    <a:lnTo>
                      <a:pt x="18" y="4"/>
                    </a:lnTo>
                    <a:lnTo>
                      <a:pt x="16" y="2"/>
                    </a:lnTo>
                    <a:lnTo>
                      <a:pt x="14" y="2"/>
                    </a:lnTo>
                    <a:lnTo>
                      <a:pt x="8" y="4"/>
                    </a:lnTo>
                    <a:lnTo>
                      <a:pt x="4" y="4"/>
                    </a:lnTo>
                    <a:lnTo>
                      <a:pt x="2" y="8"/>
                    </a:lnTo>
                    <a:lnTo>
                      <a:pt x="2" y="12"/>
                    </a:lnTo>
                    <a:lnTo>
                      <a:pt x="0" y="14"/>
                    </a:lnTo>
                    <a:lnTo>
                      <a:pt x="0" y="18"/>
                    </a:lnTo>
                    <a:lnTo>
                      <a:pt x="0" y="24"/>
                    </a:lnTo>
                    <a:lnTo>
                      <a:pt x="2" y="24"/>
                    </a:lnTo>
                    <a:lnTo>
                      <a:pt x="4" y="28"/>
                    </a:lnTo>
                    <a:lnTo>
                      <a:pt x="4" y="32"/>
                    </a:lnTo>
                    <a:lnTo>
                      <a:pt x="2" y="34"/>
                    </a:lnTo>
                    <a:lnTo>
                      <a:pt x="2" y="34"/>
                    </a:lnTo>
                    <a:lnTo>
                      <a:pt x="4" y="36"/>
                    </a:lnTo>
                    <a:lnTo>
                      <a:pt x="4" y="38"/>
                    </a:lnTo>
                    <a:lnTo>
                      <a:pt x="6" y="40"/>
                    </a:lnTo>
                    <a:lnTo>
                      <a:pt x="6" y="42"/>
                    </a:lnTo>
                    <a:lnTo>
                      <a:pt x="8" y="44"/>
                    </a:lnTo>
                    <a:lnTo>
                      <a:pt x="8" y="44"/>
                    </a:lnTo>
                    <a:lnTo>
                      <a:pt x="10" y="46"/>
                    </a:lnTo>
                    <a:lnTo>
                      <a:pt x="10" y="48"/>
                    </a:lnTo>
                    <a:lnTo>
                      <a:pt x="10" y="50"/>
                    </a:lnTo>
                    <a:lnTo>
                      <a:pt x="12" y="50"/>
                    </a:lnTo>
                    <a:lnTo>
                      <a:pt x="14" y="50"/>
                    </a:lnTo>
                    <a:lnTo>
                      <a:pt x="14" y="50"/>
                    </a:lnTo>
                    <a:lnTo>
                      <a:pt x="14" y="48"/>
                    </a:lnTo>
                    <a:lnTo>
                      <a:pt x="16" y="48"/>
                    </a:lnTo>
                    <a:lnTo>
                      <a:pt x="16" y="46"/>
                    </a:lnTo>
                    <a:lnTo>
                      <a:pt x="16" y="48"/>
                    </a:lnTo>
                    <a:lnTo>
                      <a:pt x="18" y="50"/>
                    </a:lnTo>
                    <a:lnTo>
                      <a:pt x="18" y="52"/>
                    </a:lnTo>
                    <a:lnTo>
                      <a:pt x="16" y="54"/>
                    </a:lnTo>
                    <a:lnTo>
                      <a:pt x="16" y="54"/>
                    </a:lnTo>
                    <a:lnTo>
                      <a:pt x="18" y="56"/>
                    </a:lnTo>
                    <a:lnTo>
                      <a:pt x="18" y="56"/>
                    </a:lnTo>
                    <a:lnTo>
                      <a:pt x="20" y="54"/>
                    </a:lnTo>
                    <a:lnTo>
                      <a:pt x="22" y="52"/>
                    </a:lnTo>
                    <a:lnTo>
                      <a:pt x="22" y="54"/>
                    </a:lnTo>
                    <a:lnTo>
                      <a:pt x="24" y="54"/>
                    </a:lnTo>
                    <a:lnTo>
                      <a:pt x="26" y="54"/>
                    </a:lnTo>
                    <a:lnTo>
                      <a:pt x="28" y="56"/>
                    </a:lnTo>
                    <a:close/>
                  </a:path>
                </a:pathLst>
              </a:custGeom>
              <a:grpFill/>
              <a:ln w="6350">
                <a:solidFill>
                  <a:srgbClr val="0283AD"/>
                </a:solidFill>
                <a:round/>
                <a:headEnd/>
                <a:tailEnd/>
              </a:ln>
            </p:spPr>
            <p:txBody>
              <a:bodyPr vert="horz" wrap="square" lIns="14645" tIns="7323" rIns="14645" bIns="7323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00095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00190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00285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00381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0476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600571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700666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800761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561710"/>
                <a:endParaRPr lang="en-US" sz="1106">
                  <a:solidFill>
                    <a:srgbClr val="FFFFFF"/>
                  </a:solidFill>
                  <a:latin typeface="Segoe UI"/>
                </a:endParaRPr>
              </a:p>
            </p:txBody>
          </p:sp>
          <p:grpSp>
            <p:nvGrpSpPr>
              <p:cNvPr id="417" name="Brunei">
                <a:extLst>
                  <a:ext uri="{FF2B5EF4-FFF2-40B4-BE49-F238E27FC236}">
                    <a16:creationId xmlns:a16="http://schemas.microsoft.com/office/drawing/2014/main" id="{EA7F8AAD-3643-48D3-9C24-7E295229F660}"/>
                  </a:ext>
                </a:extLst>
              </p:cNvPr>
              <p:cNvGrpSpPr/>
              <p:nvPr/>
            </p:nvGrpSpPr>
            <p:grpSpPr>
              <a:xfrm>
                <a:off x="8614641" y="4306633"/>
                <a:ext cx="30622" cy="22966"/>
                <a:chOff x="8614641" y="4306633"/>
                <a:chExt cx="30622" cy="22966"/>
              </a:xfrm>
              <a:grpFill/>
            </p:grpSpPr>
            <p:sp>
              <p:nvSpPr>
                <p:cNvPr id="422" name="Freeform 29">
                  <a:extLst>
                    <a:ext uri="{FF2B5EF4-FFF2-40B4-BE49-F238E27FC236}">
                      <a16:creationId xmlns:a16="http://schemas.microsoft.com/office/drawing/2014/main" id="{9F8C5F63-E083-4C52-AC39-41D638366BB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8618469" y="4306633"/>
                  <a:ext cx="26794" cy="22966"/>
                </a:xfrm>
                <a:custGeom>
                  <a:avLst/>
                  <a:gdLst>
                    <a:gd name="T0" fmla="*/ 0 w 14"/>
                    <a:gd name="T1" fmla="*/ 4 h 12"/>
                    <a:gd name="T2" fmla="*/ 2 w 14"/>
                    <a:gd name="T3" fmla="*/ 6 h 12"/>
                    <a:gd name="T4" fmla="*/ 2 w 14"/>
                    <a:gd name="T5" fmla="*/ 6 h 12"/>
                    <a:gd name="T6" fmla="*/ 4 w 14"/>
                    <a:gd name="T7" fmla="*/ 10 h 12"/>
                    <a:gd name="T8" fmla="*/ 8 w 14"/>
                    <a:gd name="T9" fmla="*/ 12 h 12"/>
                    <a:gd name="T10" fmla="*/ 8 w 14"/>
                    <a:gd name="T11" fmla="*/ 10 h 12"/>
                    <a:gd name="T12" fmla="*/ 8 w 14"/>
                    <a:gd name="T13" fmla="*/ 6 h 12"/>
                    <a:gd name="T14" fmla="*/ 10 w 14"/>
                    <a:gd name="T15" fmla="*/ 4 h 12"/>
                    <a:gd name="T16" fmla="*/ 10 w 14"/>
                    <a:gd name="T17" fmla="*/ 2 h 12"/>
                    <a:gd name="T18" fmla="*/ 10 w 14"/>
                    <a:gd name="T19" fmla="*/ 2 h 12"/>
                    <a:gd name="T20" fmla="*/ 10 w 14"/>
                    <a:gd name="T21" fmla="*/ 0 h 12"/>
                    <a:gd name="T22" fmla="*/ 8 w 14"/>
                    <a:gd name="T23" fmla="*/ 0 h 12"/>
                    <a:gd name="T24" fmla="*/ 4 w 14"/>
                    <a:gd name="T25" fmla="*/ 2 h 12"/>
                    <a:gd name="T26" fmla="*/ 0 w 14"/>
                    <a:gd name="T27" fmla="*/ 4 h 12"/>
                    <a:gd name="T28" fmla="*/ 0 w 14"/>
                    <a:gd name="T29" fmla="*/ 4 h 12"/>
                    <a:gd name="T30" fmla="*/ 10 w 14"/>
                    <a:gd name="T31" fmla="*/ 4 h 12"/>
                    <a:gd name="T32" fmla="*/ 10 w 14"/>
                    <a:gd name="T33" fmla="*/ 6 h 12"/>
                    <a:gd name="T34" fmla="*/ 10 w 14"/>
                    <a:gd name="T35" fmla="*/ 8 h 12"/>
                    <a:gd name="T36" fmla="*/ 12 w 14"/>
                    <a:gd name="T37" fmla="*/ 10 h 12"/>
                    <a:gd name="T38" fmla="*/ 14 w 14"/>
                    <a:gd name="T39" fmla="*/ 8 h 12"/>
                    <a:gd name="T40" fmla="*/ 12 w 14"/>
                    <a:gd name="T41" fmla="*/ 4 h 12"/>
                    <a:gd name="T42" fmla="*/ 12 w 14"/>
                    <a:gd name="T43" fmla="*/ 2 h 12"/>
                    <a:gd name="T44" fmla="*/ 12 w 14"/>
                    <a:gd name="T45" fmla="*/ 4 h 12"/>
                    <a:gd name="T46" fmla="*/ 10 w 14"/>
                    <a:gd name="T47" fmla="*/ 4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14" h="12">
                      <a:moveTo>
                        <a:pt x="0" y="4"/>
                      </a:moveTo>
                      <a:lnTo>
                        <a:pt x="2" y="6"/>
                      </a:lnTo>
                      <a:lnTo>
                        <a:pt x="2" y="6"/>
                      </a:lnTo>
                      <a:lnTo>
                        <a:pt x="4" y="10"/>
                      </a:lnTo>
                      <a:lnTo>
                        <a:pt x="8" y="12"/>
                      </a:lnTo>
                      <a:lnTo>
                        <a:pt x="8" y="10"/>
                      </a:lnTo>
                      <a:lnTo>
                        <a:pt x="8" y="6"/>
                      </a:lnTo>
                      <a:lnTo>
                        <a:pt x="10" y="4"/>
                      </a:lnTo>
                      <a:lnTo>
                        <a:pt x="10" y="2"/>
                      </a:lnTo>
                      <a:lnTo>
                        <a:pt x="10" y="2"/>
                      </a:lnTo>
                      <a:lnTo>
                        <a:pt x="10" y="0"/>
                      </a:lnTo>
                      <a:lnTo>
                        <a:pt x="8" y="0"/>
                      </a:lnTo>
                      <a:lnTo>
                        <a:pt x="4" y="2"/>
                      </a:lnTo>
                      <a:lnTo>
                        <a:pt x="0" y="4"/>
                      </a:lnTo>
                      <a:lnTo>
                        <a:pt x="0" y="4"/>
                      </a:lnTo>
                      <a:close/>
                      <a:moveTo>
                        <a:pt x="10" y="4"/>
                      </a:moveTo>
                      <a:lnTo>
                        <a:pt x="10" y="6"/>
                      </a:lnTo>
                      <a:lnTo>
                        <a:pt x="10" y="8"/>
                      </a:lnTo>
                      <a:lnTo>
                        <a:pt x="12" y="10"/>
                      </a:lnTo>
                      <a:lnTo>
                        <a:pt x="14" y="8"/>
                      </a:lnTo>
                      <a:lnTo>
                        <a:pt x="12" y="4"/>
                      </a:lnTo>
                      <a:lnTo>
                        <a:pt x="12" y="2"/>
                      </a:lnTo>
                      <a:lnTo>
                        <a:pt x="12" y="4"/>
                      </a:lnTo>
                      <a:lnTo>
                        <a:pt x="10" y="4"/>
                      </a:lnTo>
                      <a:close/>
                    </a:path>
                  </a:pathLst>
                </a:custGeom>
                <a:grpFill/>
                <a:ln w="6350">
                  <a:solidFill>
                    <a:srgbClr val="0283AD"/>
                  </a:solidFill>
                  <a:round/>
                  <a:headEnd/>
                  <a:tailEnd/>
                </a:ln>
              </p:spPr>
              <p:txBody>
                <a:bodyPr vert="horz" wrap="square" lIns="14645" tIns="7323" rIns="14645" bIns="7323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100095" rtl="0" eaLnBrk="1" latinLnBrk="0" hangingPunct="1">
                    <a:defRPr sz="394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100095" algn="l" defTabSz="100095" rtl="0" eaLnBrk="1" latinLnBrk="0" hangingPunct="1">
                    <a:defRPr sz="394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200190" algn="l" defTabSz="100095" rtl="0" eaLnBrk="1" latinLnBrk="0" hangingPunct="1">
                    <a:defRPr sz="394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300285" algn="l" defTabSz="100095" rtl="0" eaLnBrk="1" latinLnBrk="0" hangingPunct="1">
                    <a:defRPr sz="394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400381" algn="l" defTabSz="100095" rtl="0" eaLnBrk="1" latinLnBrk="0" hangingPunct="1">
                    <a:defRPr sz="394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500476" algn="l" defTabSz="100095" rtl="0" eaLnBrk="1" latinLnBrk="0" hangingPunct="1">
                    <a:defRPr sz="394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600571" algn="l" defTabSz="100095" rtl="0" eaLnBrk="1" latinLnBrk="0" hangingPunct="1">
                    <a:defRPr sz="394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700666" algn="l" defTabSz="100095" rtl="0" eaLnBrk="1" latinLnBrk="0" hangingPunct="1">
                    <a:defRPr sz="394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800761" algn="l" defTabSz="100095" rtl="0" eaLnBrk="1" latinLnBrk="0" hangingPunct="1">
                    <a:defRPr sz="394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561710"/>
                  <a:endParaRPr lang="en-US" sz="1106">
                    <a:solidFill>
                      <a:srgbClr val="FFFFFF"/>
                    </a:solidFill>
                    <a:latin typeface="Segoe UI"/>
                  </a:endParaRPr>
                </a:p>
              </p:txBody>
            </p:sp>
            <p:sp>
              <p:nvSpPr>
                <p:cNvPr id="423" name="Brunei">
                  <a:extLst>
                    <a:ext uri="{FF2B5EF4-FFF2-40B4-BE49-F238E27FC236}">
                      <a16:creationId xmlns:a16="http://schemas.microsoft.com/office/drawing/2014/main" id="{D8D6687E-A9E2-4AE6-9B2D-1418C6C6A45C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8614641" y="4306633"/>
                  <a:ext cx="19139" cy="3828"/>
                </a:xfrm>
                <a:custGeom>
                  <a:avLst/>
                  <a:gdLst>
                    <a:gd name="T0" fmla="*/ 2 w 10"/>
                    <a:gd name="T1" fmla="*/ 0 h 2"/>
                    <a:gd name="T2" fmla="*/ 2 w 10"/>
                    <a:gd name="T3" fmla="*/ 0 h 2"/>
                    <a:gd name="T4" fmla="*/ 2 w 10"/>
                    <a:gd name="T5" fmla="*/ 2 h 2"/>
                    <a:gd name="T6" fmla="*/ 2 w 10"/>
                    <a:gd name="T7" fmla="*/ 2 h 2"/>
                    <a:gd name="T8" fmla="*/ 2 w 10"/>
                    <a:gd name="T9" fmla="*/ 2 h 2"/>
                    <a:gd name="T10" fmla="*/ 0 w 10"/>
                    <a:gd name="T11" fmla="*/ 2 h 2"/>
                    <a:gd name="T12" fmla="*/ 2 w 10"/>
                    <a:gd name="T13" fmla="*/ 2 h 2"/>
                    <a:gd name="T14" fmla="*/ 2 w 10"/>
                    <a:gd name="T15" fmla="*/ 2 h 2"/>
                    <a:gd name="T16" fmla="*/ 2 w 10"/>
                    <a:gd name="T17" fmla="*/ 0 h 2"/>
                    <a:gd name="T18" fmla="*/ 0 w 10"/>
                    <a:gd name="T19" fmla="*/ 2 h 2"/>
                    <a:gd name="T20" fmla="*/ 2 w 10"/>
                    <a:gd name="T21" fmla="*/ 2 h 2"/>
                    <a:gd name="T22" fmla="*/ 2 w 10"/>
                    <a:gd name="T23" fmla="*/ 2 h 2"/>
                    <a:gd name="T24" fmla="*/ 2 w 10"/>
                    <a:gd name="T25" fmla="*/ 2 h 2"/>
                    <a:gd name="T26" fmla="*/ 2 w 10"/>
                    <a:gd name="T27" fmla="*/ 2 h 2"/>
                    <a:gd name="T28" fmla="*/ 4 w 10"/>
                    <a:gd name="T29" fmla="*/ 0 h 2"/>
                    <a:gd name="T30" fmla="*/ 4 w 10"/>
                    <a:gd name="T31" fmla="*/ 0 h 2"/>
                    <a:gd name="T32" fmla="*/ 4 w 10"/>
                    <a:gd name="T33" fmla="*/ 2 h 2"/>
                    <a:gd name="T34" fmla="*/ 4 w 10"/>
                    <a:gd name="T35" fmla="*/ 2 h 2"/>
                    <a:gd name="T36" fmla="*/ 4 w 10"/>
                    <a:gd name="T37" fmla="*/ 2 h 2"/>
                    <a:gd name="T38" fmla="*/ 4 w 10"/>
                    <a:gd name="T39" fmla="*/ 2 h 2"/>
                    <a:gd name="T40" fmla="*/ 2 w 10"/>
                    <a:gd name="T41" fmla="*/ 2 h 2"/>
                    <a:gd name="T42" fmla="*/ 2 w 10"/>
                    <a:gd name="T43" fmla="*/ 2 h 2"/>
                    <a:gd name="T44" fmla="*/ 4 w 10"/>
                    <a:gd name="T45" fmla="*/ 2 h 2"/>
                    <a:gd name="T46" fmla="*/ 4 w 10"/>
                    <a:gd name="T47" fmla="*/ 2 h 2"/>
                    <a:gd name="T48" fmla="*/ 2 w 10"/>
                    <a:gd name="T49" fmla="*/ 0 h 2"/>
                    <a:gd name="T50" fmla="*/ 6 w 10"/>
                    <a:gd name="T51" fmla="*/ 0 h 2"/>
                    <a:gd name="T52" fmla="*/ 6 w 10"/>
                    <a:gd name="T53" fmla="*/ 2 h 2"/>
                    <a:gd name="T54" fmla="*/ 6 w 10"/>
                    <a:gd name="T55" fmla="*/ 2 h 2"/>
                    <a:gd name="T56" fmla="*/ 4 w 10"/>
                    <a:gd name="T57" fmla="*/ 2 h 2"/>
                    <a:gd name="T58" fmla="*/ 4 w 10"/>
                    <a:gd name="T59" fmla="*/ 2 h 2"/>
                    <a:gd name="T60" fmla="*/ 4 w 10"/>
                    <a:gd name="T61" fmla="*/ 2 h 2"/>
                    <a:gd name="T62" fmla="*/ 4 w 10"/>
                    <a:gd name="T63" fmla="*/ 2 h 2"/>
                    <a:gd name="T64" fmla="*/ 6 w 10"/>
                    <a:gd name="T65" fmla="*/ 2 h 2"/>
                    <a:gd name="T66" fmla="*/ 6 w 10"/>
                    <a:gd name="T67" fmla="*/ 0 h 2"/>
                    <a:gd name="T68" fmla="*/ 6 w 10"/>
                    <a:gd name="T69" fmla="*/ 0 h 2"/>
                    <a:gd name="T70" fmla="*/ 6 w 10"/>
                    <a:gd name="T71" fmla="*/ 0 h 2"/>
                    <a:gd name="T72" fmla="*/ 6 w 10"/>
                    <a:gd name="T73" fmla="*/ 0 h 2"/>
                    <a:gd name="T74" fmla="*/ 8 w 10"/>
                    <a:gd name="T75" fmla="*/ 2 h 2"/>
                    <a:gd name="T76" fmla="*/ 8 w 10"/>
                    <a:gd name="T77" fmla="*/ 0 h 2"/>
                    <a:gd name="T78" fmla="*/ 8 w 10"/>
                    <a:gd name="T79" fmla="*/ 2 h 2"/>
                    <a:gd name="T80" fmla="*/ 8 w 10"/>
                    <a:gd name="T81" fmla="*/ 2 h 2"/>
                    <a:gd name="T82" fmla="*/ 8 w 10"/>
                    <a:gd name="T83" fmla="*/ 2 h 2"/>
                    <a:gd name="T84" fmla="*/ 10 w 10"/>
                    <a:gd name="T8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10" h="2">
                      <a:moveTo>
                        <a:pt x="0" y="2"/>
                      </a:moveTo>
                      <a:lnTo>
                        <a:pt x="0" y="0"/>
                      </a:lnTo>
                      <a:lnTo>
                        <a:pt x="2" y="0"/>
                      </a:lnTo>
                      <a:lnTo>
                        <a:pt x="2" y="0"/>
                      </a:lnTo>
                      <a:lnTo>
                        <a:pt x="2" y="0"/>
                      </a:lnTo>
                      <a:lnTo>
                        <a:pt x="2" y="0"/>
                      </a:lnTo>
                      <a:lnTo>
                        <a:pt x="2" y="2"/>
                      </a:lnTo>
                      <a:lnTo>
                        <a:pt x="2" y="2"/>
                      </a:lnTo>
                      <a:lnTo>
                        <a:pt x="2" y="2"/>
                      </a:lnTo>
                      <a:lnTo>
                        <a:pt x="2" y="2"/>
                      </a:lnTo>
                      <a:lnTo>
                        <a:pt x="2" y="2"/>
                      </a:lnTo>
                      <a:lnTo>
                        <a:pt x="2" y="2"/>
                      </a:lnTo>
                      <a:lnTo>
                        <a:pt x="2" y="2"/>
                      </a:lnTo>
                      <a:lnTo>
                        <a:pt x="2" y="2"/>
                      </a:lnTo>
                      <a:lnTo>
                        <a:pt x="2" y="2"/>
                      </a:lnTo>
                      <a:lnTo>
                        <a:pt x="2" y="2"/>
                      </a:lnTo>
                      <a:lnTo>
                        <a:pt x="2" y="2"/>
                      </a:lnTo>
                      <a:lnTo>
                        <a:pt x="0" y="2"/>
                      </a:lnTo>
                      <a:close/>
                      <a:moveTo>
                        <a:pt x="0" y="2"/>
                      </a:moveTo>
                      <a:lnTo>
                        <a:pt x="2" y="2"/>
                      </a:lnTo>
                      <a:lnTo>
                        <a:pt x="2" y="2"/>
                      </a:lnTo>
                      <a:lnTo>
                        <a:pt x="2" y="2"/>
                      </a:lnTo>
                      <a:lnTo>
                        <a:pt x="2" y="2"/>
                      </a:lnTo>
                      <a:lnTo>
                        <a:pt x="2" y="2"/>
                      </a:lnTo>
                      <a:lnTo>
                        <a:pt x="2" y="0"/>
                      </a:lnTo>
                      <a:lnTo>
                        <a:pt x="2" y="0"/>
                      </a:lnTo>
                      <a:lnTo>
                        <a:pt x="2" y="0"/>
                      </a:lnTo>
                      <a:lnTo>
                        <a:pt x="0" y="0"/>
                      </a:lnTo>
                      <a:lnTo>
                        <a:pt x="0" y="2"/>
                      </a:lnTo>
                      <a:close/>
                      <a:moveTo>
                        <a:pt x="0" y="2"/>
                      </a:moveTo>
                      <a:lnTo>
                        <a:pt x="2" y="2"/>
                      </a:lnTo>
                      <a:lnTo>
                        <a:pt x="2" y="2"/>
                      </a:lnTo>
                      <a:lnTo>
                        <a:pt x="2" y="2"/>
                      </a:lnTo>
                      <a:lnTo>
                        <a:pt x="2" y="2"/>
                      </a:lnTo>
                      <a:lnTo>
                        <a:pt x="2" y="2"/>
                      </a:lnTo>
                      <a:lnTo>
                        <a:pt x="2" y="2"/>
                      </a:lnTo>
                      <a:lnTo>
                        <a:pt x="2" y="2"/>
                      </a:lnTo>
                      <a:lnTo>
                        <a:pt x="2" y="2"/>
                      </a:lnTo>
                      <a:lnTo>
                        <a:pt x="2" y="2"/>
                      </a:lnTo>
                      <a:lnTo>
                        <a:pt x="0" y="2"/>
                      </a:lnTo>
                      <a:lnTo>
                        <a:pt x="0" y="2"/>
                      </a:lnTo>
                      <a:close/>
                      <a:moveTo>
                        <a:pt x="2" y="2"/>
                      </a:moveTo>
                      <a:lnTo>
                        <a:pt x="2" y="0"/>
                      </a:ln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2" y="2"/>
                      </a:lnTo>
                      <a:lnTo>
                        <a:pt x="2" y="2"/>
                      </a:lnTo>
                      <a:lnTo>
                        <a:pt x="2" y="2"/>
                      </a:lnTo>
                      <a:lnTo>
                        <a:pt x="2" y="2"/>
                      </a:lnTo>
                      <a:lnTo>
                        <a:pt x="2" y="2"/>
                      </a:lnTo>
                      <a:close/>
                      <a:moveTo>
                        <a:pt x="2" y="2"/>
                      </a:move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2" y="0"/>
                      </a:lnTo>
                      <a:lnTo>
                        <a:pt x="2" y="2"/>
                      </a:lnTo>
                      <a:close/>
                      <a:moveTo>
                        <a:pt x="6" y="0"/>
                      </a:moveTo>
                      <a:lnTo>
                        <a:pt x="6" y="0"/>
                      </a:lnTo>
                      <a:lnTo>
                        <a:pt x="6" y="2"/>
                      </a:lnTo>
                      <a:lnTo>
                        <a:pt x="6" y="2"/>
                      </a:lnTo>
                      <a:lnTo>
                        <a:pt x="6" y="2"/>
                      </a:lnTo>
                      <a:lnTo>
                        <a:pt x="6" y="2"/>
                      </a:lnTo>
                      <a:lnTo>
                        <a:pt x="6" y="2"/>
                      </a:lnTo>
                      <a:lnTo>
                        <a:pt x="6" y="2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6" y="2"/>
                      </a:lnTo>
                      <a:lnTo>
                        <a:pt x="6" y="2"/>
                      </a:lnTo>
                      <a:lnTo>
                        <a:pt x="6" y="2"/>
                      </a:lnTo>
                      <a:lnTo>
                        <a:pt x="6" y="0"/>
                      </a:lnTo>
                      <a:close/>
                      <a:moveTo>
                        <a:pt x="6" y="2"/>
                      </a:move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6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6" y="2"/>
                      </a:lnTo>
                      <a:lnTo>
                        <a:pt x="6" y="2"/>
                      </a:lnTo>
                      <a:lnTo>
                        <a:pt x="6" y="0"/>
                      </a:lnTo>
                      <a:lnTo>
                        <a:pt x="6" y="2"/>
                      </a:lnTo>
                      <a:lnTo>
                        <a:pt x="6" y="2"/>
                      </a:lnTo>
                      <a:close/>
                      <a:moveTo>
                        <a:pt x="8" y="2"/>
                      </a:move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8" y="2"/>
                      </a:lnTo>
                      <a:lnTo>
                        <a:pt x="8" y="2"/>
                      </a:lnTo>
                      <a:lnTo>
                        <a:pt x="8" y="2"/>
                      </a:lnTo>
                      <a:lnTo>
                        <a:pt x="8" y="2"/>
                      </a:lnTo>
                      <a:lnTo>
                        <a:pt x="8" y="2"/>
                      </a:lnTo>
                      <a:lnTo>
                        <a:pt x="8" y="2"/>
                      </a:lnTo>
                      <a:lnTo>
                        <a:pt x="8" y="2"/>
                      </a:lnTo>
                      <a:lnTo>
                        <a:pt x="8" y="2"/>
                      </a:lnTo>
                      <a:close/>
                      <a:moveTo>
                        <a:pt x="10" y="2"/>
                      </a:moveTo>
                      <a:lnTo>
                        <a:pt x="10" y="0"/>
                      </a:lnTo>
                      <a:lnTo>
                        <a:pt x="10" y="0"/>
                      </a:lnTo>
                      <a:lnTo>
                        <a:pt x="10" y="2"/>
                      </a:lnTo>
                      <a:lnTo>
                        <a:pt x="10" y="2"/>
                      </a:lnTo>
                      <a:close/>
                    </a:path>
                  </a:pathLst>
                </a:custGeom>
                <a:grpFill/>
                <a:ln w="6350">
                  <a:solidFill>
                    <a:srgbClr val="0283AD"/>
                  </a:solidFill>
                  <a:round/>
                  <a:headEnd/>
                  <a:tailEnd/>
                </a:ln>
              </p:spPr>
              <p:txBody>
                <a:bodyPr vert="horz" wrap="square" lIns="14645" tIns="7323" rIns="14645" bIns="7323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100095" rtl="0" eaLnBrk="1" latinLnBrk="0" hangingPunct="1">
                    <a:defRPr sz="394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100095" algn="l" defTabSz="100095" rtl="0" eaLnBrk="1" latinLnBrk="0" hangingPunct="1">
                    <a:defRPr sz="394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200190" algn="l" defTabSz="100095" rtl="0" eaLnBrk="1" latinLnBrk="0" hangingPunct="1">
                    <a:defRPr sz="394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300285" algn="l" defTabSz="100095" rtl="0" eaLnBrk="1" latinLnBrk="0" hangingPunct="1">
                    <a:defRPr sz="394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400381" algn="l" defTabSz="100095" rtl="0" eaLnBrk="1" latinLnBrk="0" hangingPunct="1">
                    <a:defRPr sz="394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500476" algn="l" defTabSz="100095" rtl="0" eaLnBrk="1" latinLnBrk="0" hangingPunct="1">
                    <a:defRPr sz="394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600571" algn="l" defTabSz="100095" rtl="0" eaLnBrk="1" latinLnBrk="0" hangingPunct="1">
                    <a:defRPr sz="394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700666" algn="l" defTabSz="100095" rtl="0" eaLnBrk="1" latinLnBrk="0" hangingPunct="1">
                    <a:defRPr sz="394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800761" algn="l" defTabSz="100095" rtl="0" eaLnBrk="1" latinLnBrk="0" hangingPunct="1">
                    <a:defRPr sz="394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561710"/>
                  <a:endParaRPr lang="en-US" sz="1106">
                    <a:solidFill>
                      <a:srgbClr val="FFFFFF"/>
                    </a:solidFill>
                    <a:latin typeface="Segoe UI"/>
                  </a:endParaRPr>
                </a:p>
              </p:txBody>
            </p:sp>
          </p:grpSp>
          <p:sp>
            <p:nvSpPr>
              <p:cNvPr id="418" name="Bhutan">
                <a:extLst>
                  <a:ext uri="{FF2B5EF4-FFF2-40B4-BE49-F238E27FC236}">
                    <a16:creationId xmlns:a16="http://schemas.microsoft.com/office/drawing/2014/main" id="{5A826EE4-3E66-4DA9-AA4E-7F55B553D1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75411" y="3717164"/>
                <a:ext cx="72727" cy="42105"/>
              </a:xfrm>
              <a:custGeom>
                <a:avLst/>
                <a:gdLst>
                  <a:gd name="T0" fmla="*/ 0 w 38"/>
                  <a:gd name="T1" fmla="*/ 10 h 22"/>
                  <a:gd name="T2" fmla="*/ 4 w 38"/>
                  <a:gd name="T3" fmla="*/ 10 h 22"/>
                  <a:gd name="T4" fmla="*/ 6 w 38"/>
                  <a:gd name="T5" fmla="*/ 4 h 22"/>
                  <a:gd name="T6" fmla="*/ 12 w 38"/>
                  <a:gd name="T7" fmla="*/ 0 h 22"/>
                  <a:gd name="T8" fmla="*/ 16 w 38"/>
                  <a:gd name="T9" fmla="*/ 0 h 22"/>
                  <a:gd name="T10" fmla="*/ 16 w 38"/>
                  <a:gd name="T11" fmla="*/ 2 h 22"/>
                  <a:gd name="T12" fmla="*/ 22 w 38"/>
                  <a:gd name="T13" fmla="*/ 2 h 22"/>
                  <a:gd name="T14" fmla="*/ 26 w 38"/>
                  <a:gd name="T15" fmla="*/ 4 h 22"/>
                  <a:gd name="T16" fmla="*/ 28 w 38"/>
                  <a:gd name="T17" fmla="*/ 2 h 22"/>
                  <a:gd name="T18" fmla="*/ 32 w 38"/>
                  <a:gd name="T19" fmla="*/ 2 h 22"/>
                  <a:gd name="T20" fmla="*/ 34 w 38"/>
                  <a:gd name="T21" fmla="*/ 4 h 22"/>
                  <a:gd name="T22" fmla="*/ 34 w 38"/>
                  <a:gd name="T23" fmla="*/ 4 h 22"/>
                  <a:gd name="T24" fmla="*/ 32 w 38"/>
                  <a:gd name="T25" fmla="*/ 8 h 22"/>
                  <a:gd name="T26" fmla="*/ 34 w 38"/>
                  <a:gd name="T27" fmla="*/ 10 h 22"/>
                  <a:gd name="T28" fmla="*/ 38 w 38"/>
                  <a:gd name="T29" fmla="*/ 12 h 22"/>
                  <a:gd name="T30" fmla="*/ 38 w 38"/>
                  <a:gd name="T31" fmla="*/ 16 h 22"/>
                  <a:gd name="T32" fmla="*/ 38 w 38"/>
                  <a:gd name="T33" fmla="*/ 18 h 22"/>
                  <a:gd name="T34" fmla="*/ 32 w 38"/>
                  <a:gd name="T35" fmla="*/ 18 h 22"/>
                  <a:gd name="T36" fmla="*/ 28 w 38"/>
                  <a:gd name="T37" fmla="*/ 18 h 22"/>
                  <a:gd name="T38" fmla="*/ 24 w 38"/>
                  <a:gd name="T39" fmla="*/ 20 h 22"/>
                  <a:gd name="T40" fmla="*/ 22 w 38"/>
                  <a:gd name="T41" fmla="*/ 18 h 22"/>
                  <a:gd name="T42" fmla="*/ 20 w 38"/>
                  <a:gd name="T43" fmla="*/ 20 h 22"/>
                  <a:gd name="T44" fmla="*/ 16 w 38"/>
                  <a:gd name="T45" fmla="*/ 22 h 22"/>
                  <a:gd name="T46" fmla="*/ 14 w 38"/>
                  <a:gd name="T47" fmla="*/ 22 h 22"/>
                  <a:gd name="T48" fmla="*/ 8 w 38"/>
                  <a:gd name="T49" fmla="*/ 18 h 22"/>
                  <a:gd name="T50" fmla="*/ 6 w 38"/>
                  <a:gd name="T51" fmla="*/ 20 h 22"/>
                  <a:gd name="T52" fmla="*/ 2 w 38"/>
                  <a:gd name="T53" fmla="*/ 18 h 22"/>
                  <a:gd name="T54" fmla="*/ 0 w 38"/>
                  <a:gd name="T55" fmla="*/ 16 h 22"/>
                  <a:gd name="T56" fmla="*/ 0 w 38"/>
                  <a:gd name="T57" fmla="*/ 14 h 22"/>
                  <a:gd name="T58" fmla="*/ 0 w 38"/>
                  <a:gd name="T59" fmla="*/ 1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8" h="22">
                    <a:moveTo>
                      <a:pt x="0" y="10"/>
                    </a:moveTo>
                    <a:lnTo>
                      <a:pt x="4" y="10"/>
                    </a:lnTo>
                    <a:lnTo>
                      <a:pt x="6" y="4"/>
                    </a:lnTo>
                    <a:lnTo>
                      <a:pt x="12" y="0"/>
                    </a:lnTo>
                    <a:lnTo>
                      <a:pt x="16" y="0"/>
                    </a:lnTo>
                    <a:lnTo>
                      <a:pt x="16" y="2"/>
                    </a:lnTo>
                    <a:lnTo>
                      <a:pt x="22" y="2"/>
                    </a:lnTo>
                    <a:lnTo>
                      <a:pt x="26" y="4"/>
                    </a:lnTo>
                    <a:lnTo>
                      <a:pt x="28" y="2"/>
                    </a:lnTo>
                    <a:lnTo>
                      <a:pt x="32" y="2"/>
                    </a:lnTo>
                    <a:lnTo>
                      <a:pt x="34" y="4"/>
                    </a:lnTo>
                    <a:lnTo>
                      <a:pt x="34" y="4"/>
                    </a:lnTo>
                    <a:lnTo>
                      <a:pt x="32" y="8"/>
                    </a:lnTo>
                    <a:lnTo>
                      <a:pt x="34" y="10"/>
                    </a:lnTo>
                    <a:lnTo>
                      <a:pt x="38" y="12"/>
                    </a:lnTo>
                    <a:lnTo>
                      <a:pt x="38" y="16"/>
                    </a:lnTo>
                    <a:lnTo>
                      <a:pt x="38" y="18"/>
                    </a:lnTo>
                    <a:lnTo>
                      <a:pt x="32" y="18"/>
                    </a:lnTo>
                    <a:lnTo>
                      <a:pt x="28" y="18"/>
                    </a:lnTo>
                    <a:lnTo>
                      <a:pt x="24" y="20"/>
                    </a:lnTo>
                    <a:lnTo>
                      <a:pt x="22" y="18"/>
                    </a:lnTo>
                    <a:lnTo>
                      <a:pt x="20" y="20"/>
                    </a:lnTo>
                    <a:lnTo>
                      <a:pt x="16" y="22"/>
                    </a:lnTo>
                    <a:lnTo>
                      <a:pt x="14" y="22"/>
                    </a:lnTo>
                    <a:lnTo>
                      <a:pt x="8" y="18"/>
                    </a:lnTo>
                    <a:lnTo>
                      <a:pt x="6" y="20"/>
                    </a:lnTo>
                    <a:lnTo>
                      <a:pt x="2" y="18"/>
                    </a:lnTo>
                    <a:lnTo>
                      <a:pt x="0" y="16"/>
                    </a:lnTo>
                    <a:lnTo>
                      <a:pt x="0" y="14"/>
                    </a:lnTo>
                    <a:lnTo>
                      <a:pt x="0" y="10"/>
                    </a:lnTo>
                    <a:close/>
                  </a:path>
                </a:pathLst>
              </a:custGeom>
              <a:grpFill/>
              <a:ln w="6350">
                <a:solidFill>
                  <a:srgbClr val="0283AD"/>
                </a:solidFill>
                <a:round/>
                <a:headEnd/>
                <a:tailEnd/>
              </a:ln>
            </p:spPr>
            <p:txBody>
              <a:bodyPr vert="horz" wrap="square" lIns="14645" tIns="7323" rIns="14645" bIns="7323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00095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00190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00285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00381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0476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600571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700666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800761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561710"/>
                <a:endParaRPr lang="en-US" sz="1106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19" name="Bangladesh">
                <a:extLst>
                  <a:ext uri="{FF2B5EF4-FFF2-40B4-BE49-F238E27FC236}">
                    <a16:creationId xmlns:a16="http://schemas.microsoft.com/office/drawing/2014/main" id="{3F659098-7671-4CCA-A1A2-9E4B27E1B42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963928" y="3759269"/>
                <a:ext cx="118659" cy="156937"/>
              </a:xfrm>
              <a:custGeom>
                <a:avLst/>
                <a:gdLst>
                  <a:gd name="T0" fmla="*/ 60 w 62"/>
                  <a:gd name="T1" fmla="*/ 72 h 82"/>
                  <a:gd name="T2" fmla="*/ 58 w 62"/>
                  <a:gd name="T3" fmla="*/ 78 h 82"/>
                  <a:gd name="T4" fmla="*/ 58 w 62"/>
                  <a:gd name="T5" fmla="*/ 82 h 82"/>
                  <a:gd name="T6" fmla="*/ 54 w 62"/>
                  <a:gd name="T7" fmla="*/ 74 h 82"/>
                  <a:gd name="T8" fmla="*/ 54 w 62"/>
                  <a:gd name="T9" fmla="*/ 70 h 82"/>
                  <a:gd name="T10" fmla="*/ 50 w 62"/>
                  <a:gd name="T11" fmla="*/ 70 h 82"/>
                  <a:gd name="T12" fmla="*/ 52 w 62"/>
                  <a:gd name="T13" fmla="*/ 64 h 82"/>
                  <a:gd name="T14" fmla="*/ 46 w 62"/>
                  <a:gd name="T15" fmla="*/ 52 h 82"/>
                  <a:gd name="T16" fmla="*/ 44 w 62"/>
                  <a:gd name="T17" fmla="*/ 54 h 82"/>
                  <a:gd name="T18" fmla="*/ 36 w 62"/>
                  <a:gd name="T19" fmla="*/ 52 h 82"/>
                  <a:gd name="T20" fmla="*/ 32 w 62"/>
                  <a:gd name="T21" fmla="*/ 46 h 82"/>
                  <a:gd name="T22" fmla="*/ 34 w 62"/>
                  <a:gd name="T23" fmla="*/ 54 h 82"/>
                  <a:gd name="T24" fmla="*/ 34 w 62"/>
                  <a:gd name="T25" fmla="*/ 58 h 82"/>
                  <a:gd name="T26" fmla="*/ 30 w 62"/>
                  <a:gd name="T27" fmla="*/ 66 h 82"/>
                  <a:gd name="T28" fmla="*/ 30 w 62"/>
                  <a:gd name="T29" fmla="*/ 62 h 82"/>
                  <a:gd name="T30" fmla="*/ 28 w 62"/>
                  <a:gd name="T31" fmla="*/ 64 h 82"/>
                  <a:gd name="T32" fmla="*/ 28 w 62"/>
                  <a:gd name="T33" fmla="*/ 58 h 82"/>
                  <a:gd name="T34" fmla="*/ 26 w 62"/>
                  <a:gd name="T35" fmla="*/ 58 h 82"/>
                  <a:gd name="T36" fmla="*/ 26 w 62"/>
                  <a:gd name="T37" fmla="*/ 64 h 82"/>
                  <a:gd name="T38" fmla="*/ 26 w 62"/>
                  <a:gd name="T39" fmla="*/ 68 h 82"/>
                  <a:gd name="T40" fmla="*/ 22 w 62"/>
                  <a:gd name="T41" fmla="*/ 68 h 82"/>
                  <a:gd name="T42" fmla="*/ 18 w 62"/>
                  <a:gd name="T43" fmla="*/ 64 h 82"/>
                  <a:gd name="T44" fmla="*/ 16 w 62"/>
                  <a:gd name="T45" fmla="*/ 60 h 82"/>
                  <a:gd name="T46" fmla="*/ 12 w 62"/>
                  <a:gd name="T47" fmla="*/ 48 h 82"/>
                  <a:gd name="T48" fmla="*/ 12 w 62"/>
                  <a:gd name="T49" fmla="*/ 38 h 82"/>
                  <a:gd name="T50" fmla="*/ 2 w 62"/>
                  <a:gd name="T51" fmla="*/ 30 h 82"/>
                  <a:gd name="T52" fmla="*/ 6 w 62"/>
                  <a:gd name="T53" fmla="*/ 20 h 82"/>
                  <a:gd name="T54" fmla="*/ 10 w 62"/>
                  <a:gd name="T55" fmla="*/ 18 h 82"/>
                  <a:gd name="T56" fmla="*/ 8 w 62"/>
                  <a:gd name="T57" fmla="*/ 14 h 82"/>
                  <a:gd name="T58" fmla="*/ 0 w 62"/>
                  <a:gd name="T59" fmla="*/ 10 h 82"/>
                  <a:gd name="T60" fmla="*/ 2 w 62"/>
                  <a:gd name="T61" fmla="*/ 2 h 82"/>
                  <a:gd name="T62" fmla="*/ 4 w 62"/>
                  <a:gd name="T63" fmla="*/ 0 h 82"/>
                  <a:gd name="T64" fmla="*/ 6 w 62"/>
                  <a:gd name="T65" fmla="*/ 4 h 82"/>
                  <a:gd name="T66" fmla="*/ 12 w 62"/>
                  <a:gd name="T67" fmla="*/ 6 h 82"/>
                  <a:gd name="T68" fmla="*/ 12 w 62"/>
                  <a:gd name="T69" fmla="*/ 4 h 82"/>
                  <a:gd name="T70" fmla="*/ 18 w 62"/>
                  <a:gd name="T71" fmla="*/ 8 h 82"/>
                  <a:gd name="T72" fmla="*/ 20 w 62"/>
                  <a:gd name="T73" fmla="*/ 8 h 82"/>
                  <a:gd name="T74" fmla="*/ 22 w 62"/>
                  <a:gd name="T75" fmla="*/ 16 h 82"/>
                  <a:gd name="T76" fmla="*/ 26 w 62"/>
                  <a:gd name="T77" fmla="*/ 18 h 82"/>
                  <a:gd name="T78" fmla="*/ 38 w 62"/>
                  <a:gd name="T79" fmla="*/ 20 h 82"/>
                  <a:gd name="T80" fmla="*/ 46 w 62"/>
                  <a:gd name="T81" fmla="*/ 20 h 82"/>
                  <a:gd name="T82" fmla="*/ 52 w 62"/>
                  <a:gd name="T83" fmla="*/ 22 h 82"/>
                  <a:gd name="T84" fmla="*/ 52 w 62"/>
                  <a:gd name="T85" fmla="*/ 28 h 82"/>
                  <a:gd name="T86" fmla="*/ 48 w 62"/>
                  <a:gd name="T87" fmla="*/ 34 h 82"/>
                  <a:gd name="T88" fmla="*/ 44 w 62"/>
                  <a:gd name="T89" fmla="*/ 34 h 82"/>
                  <a:gd name="T90" fmla="*/ 40 w 62"/>
                  <a:gd name="T91" fmla="*/ 38 h 82"/>
                  <a:gd name="T92" fmla="*/ 44 w 62"/>
                  <a:gd name="T93" fmla="*/ 44 h 82"/>
                  <a:gd name="T94" fmla="*/ 48 w 62"/>
                  <a:gd name="T95" fmla="*/ 50 h 82"/>
                  <a:gd name="T96" fmla="*/ 48 w 62"/>
                  <a:gd name="T97" fmla="*/ 48 h 82"/>
                  <a:gd name="T98" fmla="*/ 50 w 62"/>
                  <a:gd name="T99" fmla="*/ 44 h 82"/>
                  <a:gd name="T100" fmla="*/ 52 w 62"/>
                  <a:gd name="T101" fmla="*/ 42 h 82"/>
                  <a:gd name="T102" fmla="*/ 56 w 62"/>
                  <a:gd name="T103" fmla="*/ 44 h 82"/>
                  <a:gd name="T104" fmla="*/ 58 w 62"/>
                  <a:gd name="T105" fmla="*/ 52 h 82"/>
                  <a:gd name="T106" fmla="*/ 60 w 62"/>
                  <a:gd name="T107" fmla="*/ 64 h 82"/>
                  <a:gd name="T108" fmla="*/ 62 w 62"/>
                  <a:gd name="T109" fmla="*/ 66 h 82"/>
                  <a:gd name="T110" fmla="*/ 46 w 62"/>
                  <a:gd name="T111" fmla="*/ 56 h 82"/>
                  <a:gd name="T112" fmla="*/ 46 w 62"/>
                  <a:gd name="T113" fmla="*/ 58 h 82"/>
                  <a:gd name="T114" fmla="*/ 40 w 62"/>
                  <a:gd name="T115" fmla="*/ 58 h 82"/>
                  <a:gd name="T116" fmla="*/ 42 w 62"/>
                  <a:gd name="T117" fmla="*/ 60 h 82"/>
                  <a:gd name="T118" fmla="*/ 38 w 62"/>
                  <a:gd name="T119" fmla="*/ 56 h 82"/>
                  <a:gd name="T120" fmla="*/ 36 w 62"/>
                  <a:gd name="T121" fmla="*/ 54 h 82"/>
                  <a:gd name="T122" fmla="*/ 36 w 62"/>
                  <a:gd name="T123" fmla="*/ 60 h 82"/>
                  <a:gd name="T124" fmla="*/ 36 w 62"/>
                  <a:gd name="T125" fmla="*/ 54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62" h="82">
                    <a:moveTo>
                      <a:pt x="62" y="66"/>
                    </a:moveTo>
                    <a:lnTo>
                      <a:pt x="62" y="70"/>
                    </a:lnTo>
                    <a:lnTo>
                      <a:pt x="60" y="72"/>
                    </a:lnTo>
                    <a:lnTo>
                      <a:pt x="60" y="72"/>
                    </a:lnTo>
                    <a:lnTo>
                      <a:pt x="58" y="74"/>
                    </a:lnTo>
                    <a:lnTo>
                      <a:pt x="58" y="78"/>
                    </a:lnTo>
                    <a:lnTo>
                      <a:pt x="58" y="78"/>
                    </a:lnTo>
                    <a:lnTo>
                      <a:pt x="58" y="78"/>
                    </a:lnTo>
                    <a:lnTo>
                      <a:pt x="58" y="82"/>
                    </a:lnTo>
                    <a:lnTo>
                      <a:pt x="58" y="82"/>
                    </a:lnTo>
                    <a:lnTo>
                      <a:pt x="56" y="78"/>
                    </a:lnTo>
                    <a:lnTo>
                      <a:pt x="54" y="74"/>
                    </a:lnTo>
                    <a:lnTo>
                      <a:pt x="52" y="72"/>
                    </a:lnTo>
                    <a:lnTo>
                      <a:pt x="54" y="70"/>
                    </a:lnTo>
                    <a:lnTo>
                      <a:pt x="54" y="70"/>
                    </a:lnTo>
                    <a:lnTo>
                      <a:pt x="52" y="70"/>
                    </a:lnTo>
                    <a:lnTo>
                      <a:pt x="52" y="72"/>
                    </a:lnTo>
                    <a:lnTo>
                      <a:pt x="50" y="70"/>
                    </a:lnTo>
                    <a:lnTo>
                      <a:pt x="52" y="68"/>
                    </a:lnTo>
                    <a:lnTo>
                      <a:pt x="50" y="66"/>
                    </a:lnTo>
                    <a:lnTo>
                      <a:pt x="52" y="64"/>
                    </a:lnTo>
                    <a:lnTo>
                      <a:pt x="52" y="62"/>
                    </a:lnTo>
                    <a:lnTo>
                      <a:pt x="50" y="62"/>
                    </a:lnTo>
                    <a:lnTo>
                      <a:pt x="46" y="52"/>
                    </a:lnTo>
                    <a:lnTo>
                      <a:pt x="44" y="52"/>
                    </a:lnTo>
                    <a:lnTo>
                      <a:pt x="46" y="54"/>
                    </a:lnTo>
                    <a:lnTo>
                      <a:pt x="44" y="54"/>
                    </a:lnTo>
                    <a:lnTo>
                      <a:pt x="42" y="54"/>
                    </a:lnTo>
                    <a:lnTo>
                      <a:pt x="38" y="52"/>
                    </a:lnTo>
                    <a:lnTo>
                      <a:pt x="36" y="52"/>
                    </a:lnTo>
                    <a:lnTo>
                      <a:pt x="36" y="52"/>
                    </a:lnTo>
                    <a:lnTo>
                      <a:pt x="32" y="50"/>
                    </a:lnTo>
                    <a:lnTo>
                      <a:pt x="32" y="46"/>
                    </a:lnTo>
                    <a:lnTo>
                      <a:pt x="32" y="50"/>
                    </a:lnTo>
                    <a:lnTo>
                      <a:pt x="34" y="52"/>
                    </a:lnTo>
                    <a:lnTo>
                      <a:pt x="34" y="54"/>
                    </a:lnTo>
                    <a:lnTo>
                      <a:pt x="32" y="56"/>
                    </a:lnTo>
                    <a:lnTo>
                      <a:pt x="32" y="56"/>
                    </a:lnTo>
                    <a:lnTo>
                      <a:pt x="34" y="58"/>
                    </a:lnTo>
                    <a:lnTo>
                      <a:pt x="34" y="62"/>
                    </a:lnTo>
                    <a:lnTo>
                      <a:pt x="32" y="62"/>
                    </a:lnTo>
                    <a:lnTo>
                      <a:pt x="30" y="66"/>
                    </a:lnTo>
                    <a:lnTo>
                      <a:pt x="28" y="64"/>
                    </a:lnTo>
                    <a:lnTo>
                      <a:pt x="30" y="64"/>
                    </a:lnTo>
                    <a:lnTo>
                      <a:pt x="30" y="62"/>
                    </a:lnTo>
                    <a:lnTo>
                      <a:pt x="32" y="62"/>
                    </a:lnTo>
                    <a:lnTo>
                      <a:pt x="30" y="62"/>
                    </a:lnTo>
                    <a:lnTo>
                      <a:pt x="28" y="64"/>
                    </a:lnTo>
                    <a:lnTo>
                      <a:pt x="26" y="62"/>
                    </a:lnTo>
                    <a:lnTo>
                      <a:pt x="28" y="58"/>
                    </a:lnTo>
                    <a:lnTo>
                      <a:pt x="28" y="58"/>
                    </a:lnTo>
                    <a:lnTo>
                      <a:pt x="26" y="56"/>
                    </a:lnTo>
                    <a:lnTo>
                      <a:pt x="26" y="58"/>
                    </a:lnTo>
                    <a:lnTo>
                      <a:pt x="26" y="58"/>
                    </a:lnTo>
                    <a:lnTo>
                      <a:pt x="26" y="62"/>
                    </a:lnTo>
                    <a:lnTo>
                      <a:pt x="26" y="62"/>
                    </a:lnTo>
                    <a:lnTo>
                      <a:pt x="26" y="64"/>
                    </a:lnTo>
                    <a:lnTo>
                      <a:pt x="26" y="66"/>
                    </a:lnTo>
                    <a:lnTo>
                      <a:pt x="26" y="68"/>
                    </a:lnTo>
                    <a:lnTo>
                      <a:pt x="26" y="68"/>
                    </a:lnTo>
                    <a:lnTo>
                      <a:pt x="24" y="66"/>
                    </a:lnTo>
                    <a:lnTo>
                      <a:pt x="22" y="66"/>
                    </a:lnTo>
                    <a:lnTo>
                      <a:pt x="22" y="68"/>
                    </a:lnTo>
                    <a:lnTo>
                      <a:pt x="20" y="68"/>
                    </a:lnTo>
                    <a:lnTo>
                      <a:pt x="20" y="68"/>
                    </a:lnTo>
                    <a:lnTo>
                      <a:pt x="18" y="64"/>
                    </a:lnTo>
                    <a:lnTo>
                      <a:pt x="18" y="64"/>
                    </a:lnTo>
                    <a:lnTo>
                      <a:pt x="18" y="62"/>
                    </a:lnTo>
                    <a:lnTo>
                      <a:pt x="16" y="60"/>
                    </a:lnTo>
                    <a:lnTo>
                      <a:pt x="16" y="56"/>
                    </a:lnTo>
                    <a:lnTo>
                      <a:pt x="12" y="50"/>
                    </a:lnTo>
                    <a:lnTo>
                      <a:pt x="12" y="48"/>
                    </a:lnTo>
                    <a:lnTo>
                      <a:pt x="12" y="44"/>
                    </a:lnTo>
                    <a:lnTo>
                      <a:pt x="12" y="42"/>
                    </a:lnTo>
                    <a:lnTo>
                      <a:pt x="12" y="38"/>
                    </a:lnTo>
                    <a:lnTo>
                      <a:pt x="8" y="34"/>
                    </a:lnTo>
                    <a:lnTo>
                      <a:pt x="4" y="32"/>
                    </a:lnTo>
                    <a:lnTo>
                      <a:pt x="2" y="30"/>
                    </a:lnTo>
                    <a:lnTo>
                      <a:pt x="2" y="24"/>
                    </a:lnTo>
                    <a:lnTo>
                      <a:pt x="4" y="24"/>
                    </a:lnTo>
                    <a:lnTo>
                      <a:pt x="6" y="20"/>
                    </a:lnTo>
                    <a:lnTo>
                      <a:pt x="8" y="20"/>
                    </a:lnTo>
                    <a:lnTo>
                      <a:pt x="10" y="20"/>
                    </a:lnTo>
                    <a:lnTo>
                      <a:pt x="10" y="18"/>
                    </a:lnTo>
                    <a:lnTo>
                      <a:pt x="10" y="16"/>
                    </a:lnTo>
                    <a:lnTo>
                      <a:pt x="10" y="14"/>
                    </a:lnTo>
                    <a:lnTo>
                      <a:pt x="8" y="14"/>
                    </a:lnTo>
                    <a:lnTo>
                      <a:pt x="4" y="14"/>
                    </a:lnTo>
                    <a:lnTo>
                      <a:pt x="0" y="12"/>
                    </a:lnTo>
                    <a:lnTo>
                      <a:pt x="0" y="10"/>
                    </a:lnTo>
                    <a:lnTo>
                      <a:pt x="2" y="8"/>
                    </a:lnTo>
                    <a:lnTo>
                      <a:pt x="4" y="4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4" y="2"/>
                    </a:lnTo>
                    <a:lnTo>
                      <a:pt x="4" y="0"/>
                    </a:lnTo>
                    <a:lnTo>
                      <a:pt x="4" y="2"/>
                    </a:lnTo>
                    <a:lnTo>
                      <a:pt x="6" y="2"/>
                    </a:lnTo>
                    <a:lnTo>
                      <a:pt x="6" y="4"/>
                    </a:lnTo>
                    <a:lnTo>
                      <a:pt x="8" y="6"/>
                    </a:lnTo>
                    <a:lnTo>
                      <a:pt x="10" y="6"/>
                    </a:lnTo>
                    <a:lnTo>
                      <a:pt x="12" y="6"/>
                    </a:lnTo>
                    <a:lnTo>
                      <a:pt x="10" y="4"/>
                    </a:lnTo>
                    <a:lnTo>
                      <a:pt x="10" y="4"/>
                    </a:lnTo>
                    <a:lnTo>
                      <a:pt x="12" y="4"/>
                    </a:lnTo>
                    <a:lnTo>
                      <a:pt x="14" y="6"/>
                    </a:lnTo>
                    <a:lnTo>
                      <a:pt x="14" y="6"/>
                    </a:lnTo>
                    <a:lnTo>
                      <a:pt x="18" y="8"/>
                    </a:lnTo>
                    <a:lnTo>
                      <a:pt x="18" y="6"/>
                    </a:lnTo>
                    <a:lnTo>
                      <a:pt x="18" y="6"/>
                    </a:lnTo>
                    <a:lnTo>
                      <a:pt x="20" y="8"/>
                    </a:lnTo>
                    <a:lnTo>
                      <a:pt x="20" y="12"/>
                    </a:lnTo>
                    <a:lnTo>
                      <a:pt x="20" y="14"/>
                    </a:lnTo>
                    <a:lnTo>
                      <a:pt x="22" y="16"/>
                    </a:lnTo>
                    <a:lnTo>
                      <a:pt x="22" y="18"/>
                    </a:lnTo>
                    <a:lnTo>
                      <a:pt x="24" y="18"/>
                    </a:lnTo>
                    <a:lnTo>
                      <a:pt x="26" y="18"/>
                    </a:lnTo>
                    <a:lnTo>
                      <a:pt x="30" y="20"/>
                    </a:lnTo>
                    <a:lnTo>
                      <a:pt x="32" y="20"/>
                    </a:lnTo>
                    <a:lnTo>
                      <a:pt x="38" y="20"/>
                    </a:lnTo>
                    <a:lnTo>
                      <a:pt x="40" y="20"/>
                    </a:lnTo>
                    <a:lnTo>
                      <a:pt x="46" y="20"/>
                    </a:lnTo>
                    <a:lnTo>
                      <a:pt x="46" y="20"/>
                    </a:lnTo>
                    <a:lnTo>
                      <a:pt x="48" y="20"/>
                    </a:lnTo>
                    <a:lnTo>
                      <a:pt x="50" y="20"/>
                    </a:lnTo>
                    <a:lnTo>
                      <a:pt x="52" y="22"/>
                    </a:lnTo>
                    <a:lnTo>
                      <a:pt x="54" y="22"/>
                    </a:lnTo>
                    <a:lnTo>
                      <a:pt x="52" y="24"/>
                    </a:lnTo>
                    <a:lnTo>
                      <a:pt x="52" y="28"/>
                    </a:lnTo>
                    <a:lnTo>
                      <a:pt x="50" y="32"/>
                    </a:lnTo>
                    <a:lnTo>
                      <a:pt x="48" y="32"/>
                    </a:lnTo>
                    <a:lnTo>
                      <a:pt x="48" y="34"/>
                    </a:lnTo>
                    <a:lnTo>
                      <a:pt x="46" y="36"/>
                    </a:lnTo>
                    <a:lnTo>
                      <a:pt x="46" y="36"/>
                    </a:lnTo>
                    <a:lnTo>
                      <a:pt x="44" y="34"/>
                    </a:lnTo>
                    <a:lnTo>
                      <a:pt x="42" y="36"/>
                    </a:lnTo>
                    <a:lnTo>
                      <a:pt x="42" y="38"/>
                    </a:lnTo>
                    <a:lnTo>
                      <a:pt x="40" y="38"/>
                    </a:lnTo>
                    <a:lnTo>
                      <a:pt x="40" y="40"/>
                    </a:lnTo>
                    <a:lnTo>
                      <a:pt x="42" y="44"/>
                    </a:lnTo>
                    <a:lnTo>
                      <a:pt x="44" y="44"/>
                    </a:lnTo>
                    <a:lnTo>
                      <a:pt x="44" y="46"/>
                    </a:lnTo>
                    <a:lnTo>
                      <a:pt x="46" y="48"/>
                    </a:lnTo>
                    <a:lnTo>
                      <a:pt x="48" y="50"/>
                    </a:lnTo>
                    <a:lnTo>
                      <a:pt x="50" y="50"/>
                    </a:lnTo>
                    <a:lnTo>
                      <a:pt x="50" y="48"/>
                    </a:lnTo>
                    <a:lnTo>
                      <a:pt x="48" y="48"/>
                    </a:lnTo>
                    <a:lnTo>
                      <a:pt x="50" y="46"/>
                    </a:lnTo>
                    <a:lnTo>
                      <a:pt x="50" y="44"/>
                    </a:lnTo>
                    <a:lnTo>
                      <a:pt x="50" y="44"/>
                    </a:lnTo>
                    <a:lnTo>
                      <a:pt x="50" y="42"/>
                    </a:lnTo>
                    <a:lnTo>
                      <a:pt x="52" y="42"/>
                    </a:lnTo>
                    <a:lnTo>
                      <a:pt x="52" y="42"/>
                    </a:lnTo>
                    <a:lnTo>
                      <a:pt x="54" y="42"/>
                    </a:lnTo>
                    <a:lnTo>
                      <a:pt x="56" y="44"/>
                    </a:lnTo>
                    <a:lnTo>
                      <a:pt x="56" y="44"/>
                    </a:lnTo>
                    <a:lnTo>
                      <a:pt x="58" y="48"/>
                    </a:lnTo>
                    <a:lnTo>
                      <a:pt x="58" y="50"/>
                    </a:lnTo>
                    <a:lnTo>
                      <a:pt x="58" y="52"/>
                    </a:lnTo>
                    <a:lnTo>
                      <a:pt x="58" y="58"/>
                    </a:lnTo>
                    <a:lnTo>
                      <a:pt x="60" y="62"/>
                    </a:lnTo>
                    <a:lnTo>
                      <a:pt x="60" y="64"/>
                    </a:lnTo>
                    <a:lnTo>
                      <a:pt x="60" y="64"/>
                    </a:lnTo>
                    <a:lnTo>
                      <a:pt x="60" y="66"/>
                    </a:lnTo>
                    <a:lnTo>
                      <a:pt x="62" y="66"/>
                    </a:lnTo>
                    <a:lnTo>
                      <a:pt x="62" y="66"/>
                    </a:lnTo>
                    <a:close/>
                    <a:moveTo>
                      <a:pt x="46" y="56"/>
                    </a:moveTo>
                    <a:lnTo>
                      <a:pt x="46" y="56"/>
                    </a:lnTo>
                    <a:lnTo>
                      <a:pt x="44" y="56"/>
                    </a:lnTo>
                    <a:lnTo>
                      <a:pt x="44" y="58"/>
                    </a:lnTo>
                    <a:lnTo>
                      <a:pt x="46" y="58"/>
                    </a:lnTo>
                    <a:lnTo>
                      <a:pt x="46" y="56"/>
                    </a:lnTo>
                    <a:close/>
                    <a:moveTo>
                      <a:pt x="38" y="56"/>
                    </a:moveTo>
                    <a:lnTo>
                      <a:pt x="40" y="58"/>
                    </a:lnTo>
                    <a:lnTo>
                      <a:pt x="40" y="60"/>
                    </a:lnTo>
                    <a:lnTo>
                      <a:pt x="42" y="62"/>
                    </a:lnTo>
                    <a:lnTo>
                      <a:pt x="42" y="60"/>
                    </a:lnTo>
                    <a:lnTo>
                      <a:pt x="42" y="56"/>
                    </a:lnTo>
                    <a:lnTo>
                      <a:pt x="38" y="56"/>
                    </a:lnTo>
                    <a:lnTo>
                      <a:pt x="38" y="56"/>
                    </a:lnTo>
                    <a:lnTo>
                      <a:pt x="38" y="56"/>
                    </a:lnTo>
                    <a:lnTo>
                      <a:pt x="38" y="56"/>
                    </a:lnTo>
                    <a:close/>
                    <a:moveTo>
                      <a:pt x="36" y="54"/>
                    </a:moveTo>
                    <a:lnTo>
                      <a:pt x="34" y="56"/>
                    </a:lnTo>
                    <a:lnTo>
                      <a:pt x="34" y="56"/>
                    </a:lnTo>
                    <a:lnTo>
                      <a:pt x="36" y="60"/>
                    </a:lnTo>
                    <a:lnTo>
                      <a:pt x="38" y="60"/>
                    </a:lnTo>
                    <a:lnTo>
                      <a:pt x="38" y="56"/>
                    </a:lnTo>
                    <a:lnTo>
                      <a:pt x="36" y="54"/>
                    </a:lnTo>
                    <a:close/>
                  </a:path>
                </a:pathLst>
              </a:custGeom>
              <a:grpFill/>
              <a:ln w="6350">
                <a:solidFill>
                  <a:srgbClr val="0283AD"/>
                </a:solidFill>
                <a:round/>
                <a:headEnd/>
                <a:tailEnd/>
              </a:ln>
            </p:spPr>
            <p:txBody>
              <a:bodyPr vert="horz" wrap="square" lIns="14645" tIns="7323" rIns="14645" bIns="7323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00095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00190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00285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00381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0476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600571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700666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800761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561710"/>
                <a:endParaRPr lang="en-US" sz="1106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20" name="Australia">
                <a:extLst>
                  <a:ext uri="{FF2B5EF4-FFF2-40B4-BE49-F238E27FC236}">
                    <a16:creationId xmlns:a16="http://schemas.microsoft.com/office/drawing/2014/main" id="{9C01E8E0-6E3E-4AE6-BA97-421B2C796A9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541914" y="4677922"/>
                <a:ext cx="953103" cy="1025829"/>
              </a:xfrm>
              <a:custGeom>
                <a:avLst/>
                <a:gdLst>
                  <a:gd name="T0" fmla="*/ 474 w 498"/>
                  <a:gd name="T1" fmla="*/ 188 h 536"/>
                  <a:gd name="T2" fmla="*/ 424 w 498"/>
                  <a:gd name="T3" fmla="*/ 118 h 536"/>
                  <a:gd name="T4" fmla="*/ 346 w 498"/>
                  <a:gd name="T5" fmla="*/ 88 h 536"/>
                  <a:gd name="T6" fmla="*/ 308 w 498"/>
                  <a:gd name="T7" fmla="*/ 56 h 536"/>
                  <a:gd name="T8" fmla="*/ 314 w 498"/>
                  <a:gd name="T9" fmla="*/ 16 h 536"/>
                  <a:gd name="T10" fmla="*/ 302 w 498"/>
                  <a:gd name="T11" fmla="*/ 22 h 536"/>
                  <a:gd name="T12" fmla="*/ 248 w 498"/>
                  <a:gd name="T13" fmla="*/ 20 h 536"/>
                  <a:gd name="T14" fmla="*/ 236 w 498"/>
                  <a:gd name="T15" fmla="*/ 22 h 536"/>
                  <a:gd name="T16" fmla="*/ 156 w 498"/>
                  <a:gd name="T17" fmla="*/ 76 h 536"/>
                  <a:gd name="T18" fmla="*/ 2 w 498"/>
                  <a:gd name="T19" fmla="*/ 214 h 536"/>
                  <a:gd name="T20" fmla="*/ 262 w 498"/>
                  <a:gd name="T21" fmla="*/ 384 h 536"/>
                  <a:gd name="T22" fmla="*/ 338 w 498"/>
                  <a:gd name="T23" fmla="*/ 476 h 536"/>
                  <a:gd name="T24" fmla="*/ 334 w 498"/>
                  <a:gd name="T25" fmla="*/ 456 h 536"/>
                  <a:gd name="T26" fmla="*/ 380 w 498"/>
                  <a:gd name="T27" fmla="*/ 476 h 536"/>
                  <a:gd name="T28" fmla="*/ 334 w 498"/>
                  <a:gd name="T29" fmla="*/ 534 h 536"/>
                  <a:gd name="T30" fmla="*/ 332 w 498"/>
                  <a:gd name="T31" fmla="*/ 488 h 536"/>
                  <a:gd name="T32" fmla="*/ 366 w 498"/>
                  <a:gd name="T33" fmla="*/ 486 h 536"/>
                  <a:gd name="T34" fmla="*/ 364 w 498"/>
                  <a:gd name="T35" fmla="*/ 510 h 536"/>
                  <a:gd name="T36" fmla="*/ 348 w 498"/>
                  <a:gd name="T37" fmla="*/ 528 h 536"/>
                  <a:gd name="T38" fmla="*/ 14 w 498"/>
                  <a:gd name="T39" fmla="*/ 350 h 536"/>
                  <a:gd name="T40" fmla="*/ 54 w 498"/>
                  <a:gd name="T41" fmla="*/ 348 h 536"/>
                  <a:gd name="T42" fmla="*/ 100 w 498"/>
                  <a:gd name="T43" fmla="*/ 338 h 536"/>
                  <a:gd name="T44" fmla="*/ 152 w 498"/>
                  <a:gd name="T45" fmla="*/ 314 h 536"/>
                  <a:gd name="T46" fmla="*/ 226 w 498"/>
                  <a:gd name="T47" fmla="*/ 314 h 536"/>
                  <a:gd name="T48" fmla="*/ 250 w 498"/>
                  <a:gd name="T49" fmla="*/ 356 h 536"/>
                  <a:gd name="T50" fmla="*/ 272 w 498"/>
                  <a:gd name="T51" fmla="*/ 344 h 536"/>
                  <a:gd name="T52" fmla="*/ 268 w 498"/>
                  <a:gd name="T53" fmla="*/ 364 h 536"/>
                  <a:gd name="T54" fmla="*/ 288 w 498"/>
                  <a:gd name="T55" fmla="*/ 376 h 536"/>
                  <a:gd name="T56" fmla="*/ 300 w 498"/>
                  <a:gd name="T57" fmla="*/ 424 h 536"/>
                  <a:gd name="T58" fmla="*/ 346 w 498"/>
                  <a:gd name="T59" fmla="*/ 432 h 536"/>
                  <a:gd name="T60" fmla="*/ 362 w 498"/>
                  <a:gd name="T61" fmla="*/ 446 h 536"/>
                  <a:gd name="T62" fmla="*/ 390 w 498"/>
                  <a:gd name="T63" fmla="*/ 428 h 536"/>
                  <a:gd name="T64" fmla="*/ 440 w 498"/>
                  <a:gd name="T65" fmla="*/ 364 h 536"/>
                  <a:gd name="T66" fmla="*/ 472 w 498"/>
                  <a:gd name="T67" fmla="*/ 322 h 536"/>
                  <a:gd name="T68" fmla="*/ 490 w 498"/>
                  <a:gd name="T69" fmla="*/ 248 h 536"/>
                  <a:gd name="T70" fmla="*/ 478 w 498"/>
                  <a:gd name="T71" fmla="*/ 200 h 536"/>
                  <a:gd name="T72" fmla="*/ 462 w 498"/>
                  <a:gd name="T73" fmla="*/ 170 h 536"/>
                  <a:gd name="T74" fmla="*/ 450 w 498"/>
                  <a:gd name="T75" fmla="*/ 140 h 536"/>
                  <a:gd name="T76" fmla="*/ 422 w 498"/>
                  <a:gd name="T77" fmla="*/ 112 h 536"/>
                  <a:gd name="T78" fmla="*/ 410 w 498"/>
                  <a:gd name="T79" fmla="*/ 58 h 536"/>
                  <a:gd name="T80" fmla="*/ 392 w 498"/>
                  <a:gd name="T81" fmla="*/ 24 h 536"/>
                  <a:gd name="T82" fmla="*/ 376 w 498"/>
                  <a:gd name="T83" fmla="*/ 36 h 536"/>
                  <a:gd name="T84" fmla="*/ 362 w 498"/>
                  <a:gd name="T85" fmla="*/ 100 h 536"/>
                  <a:gd name="T86" fmla="*/ 312 w 498"/>
                  <a:gd name="T87" fmla="*/ 78 h 536"/>
                  <a:gd name="T88" fmla="*/ 304 w 498"/>
                  <a:gd name="T89" fmla="*/ 42 h 536"/>
                  <a:gd name="T90" fmla="*/ 306 w 498"/>
                  <a:gd name="T91" fmla="*/ 32 h 536"/>
                  <a:gd name="T92" fmla="*/ 284 w 498"/>
                  <a:gd name="T93" fmla="*/ 24 h 536"/>
                  <a:gd name="T94" fmla="*/ 256 w 498"/>
                  <a:gd name="T95" fmla="*/ 18 h 536"/>
                  <a:gd name="T96" fmla="*/ 236 w 498"/>
                  <a:gd name="T97" fmla="*/ 32 h 536"/>
                  <a:gd name="T98" fmla="*/ 224 w 498"/>
                  <a:gd name="T99" fmla="*/ 60 h 536"/>
                  <a:gd name="T100" fmla="*/ 208 w 498"/>
                  <a:gd name="T101" fmla="*/ 66 h 536"/>
                  <a:gd name="T102" fmla="*/ 190 w 498"/>
                  <a:gd name="T103" fmla="*/ 48 h 536"/>
                  <a:gd name="T104" fmla="*/ 174 w 498"/>
                  <a:gd name="T105" fmla="*/ 56 h 536"/>
                  <a:gd name="T106" fmla="*/ 160 w 498"/>
                  <a:gd name="T107" fmla="*/ 76 h 536"/>
                  <a:gd name="T108" fmla="*/ 148 w 498"/>
                  <a:gd name="T109" fmla="*/ 92 h 536"/>
                  <a:gd name="T110" fmla="*/ 126 w 498"/>
                  <a:gd name="T111" fmla="*/ 104 h 536"/>
                  <a:gd name="T112" fmla="*/ 72 w 498"/>
                  <a:gd name="T113" fmla="*/ 136 h 536"/>
                  <a:gd name="T114" fmla="*/ 22 w 498"/>
                  <a:gd name="T115" fmla="*/ 162 h 536"/>
                  <a:gd name="T116" fmla="*/ 12 w 498"/>
                  <a:gd name="T117" fmla="*/ 222 h 536"/>
                  <a:gd name="T118" fmla="*/ 14 w 498"/>
                  <a:gd name="T119" fmla="*/ 258 h 536"/>
                  <a:gd name="T120" fmla="*/ 4 w 498"/>
                  <a:gd name="T121" fmla="*/ 332 h 5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498" h="536">
                    <a:moveTo>
                      <a:pt x="494" y="256"/>
                    </a:moveTo>
                    <a:lnTo>
                      <a:pt x="494" y="252"/>
                    </a:lnTo>
                    <a:lnTo>
                      <a:pt x="494" y="254"/>
                    </a:lnTo>
                    <a:lnTo>
                      <a:pt x="494" y="256"/>
                    </a:lnTo>
                    <a:close/>
                    <a:moveTo>
                      <a:pt x="494" y="226"/>
                    </a:moveTo>
                    <a:lnTo>
                      <a:pt x="494" y="222"/>
                    </a:lnTo>
                    <a:lnTo>
                      <a:pt x="494" y="220"/>
                    </a:lnTo>
                    <a:lnTo>
                      <a:pt x="494" y="216"/>
                    </a:lnTo>
                    <a:lnTo>
                      <a:pt x="496" y="214"/>
                    </a:lnTo>
                    <a:lnTo>
                      <a:pt x="498" y="212"/>
                    </a:lnTo>
                    <a:lnTo>
                      <a:pt x="496" y="210"/>
                    </a:lnTo>
                    <a:lnTo>
                      <a:pt x="498" y="208"/>
                    </a:lnTo>
                    <a:lnTo>
                      <a:pt x="498" y="208"/>
                    </a:lnTo>
                    <a:lnTo>
                      <a:pt x="498" y="212"/>
                    </a:lnTo>
                    <a:lnTo>
                      <a:pt x="498" y="214"/>
                    </a:lnTo>
                    <a:lnTo>
                      <a:pt x="496" y="218"/>
                    </a:lnTo>
                    <a:lnTo>
                      <a:pt x="496" y="224"/>
                    </a:lnTo>
                    <a:lnTo>
                      <a:pt x="496" y="226"/>
                    </a:lnTo>
                    <a:lnTo>
                      <a:pt x="494" y="226"/>
                    </a:lnTo>
                    <a:close/>
                    <a:moveTo>
                      <a:pt x="474" y="188"/>
                    </a:moveTo>
                    <a:lnTo>
                      <a:pt x="476" y="192"/>
                    </a:lnTo>
                    <a:lnTo>
                      <a:pt x="476" y="194"/>
                    </a:lnTo>
                    <a:lnTo>
                      <a:pt x="478" y="192"/>
                    </a:lnTo>
                    <a:lnTo>
                      <a:pt x="476" y="190"/>
                    </a:lnTo>
                    <a:lnTo>
                      <a:pt x="476" y="188"/>
                    </a:lnTo>
                    <a:lnTo>
                      <a:pt x="476" y="188"/>
                    </a:lnTo>
                    <a:lnTo>
                      <a:pt x="474" y="188"/>
                    </a:lnTo>
                    <a:lnTo>
                      <a:pt x="474" y="188"/>
                    </a:lnTo>
                    <a:close/>
                    <a:moveTo>
                      <a:pt x="470" y="172"/>
                    </a:moveTo>
                    <a:lnTo>
                      <a:pt x="470" y="170"/>
                    </a:lnTo>
                    <a:lnTo>
                      <a:pt x="468" y="172"/>
                    </a:lnTo>
                    <a:lnTo>
                      <a:pt x="470" y="172"/>
                    </a:lnTo>
                    <a:close/>
                    <a:moveTo>
                      <a:pt x="424" y="118"/>
                    </a:moveTo>
                    <a:lnTo>
                      <a:pt x="424" y="114"/>
                    </a:lnTo>
                    <a:lnTo>
                      <a:pt x="422" y="112"/>
                    </a:lnTo>
                    <a:lnTo>
                      <a:pt x="424" y="112"/>
                    </a:lnTo>
                    <a:lnTo>
                      <a:pt x="426" y="112"/>
                    </a:lnTo>
                    <a:lnTo>
                      <a:pt x="426" y="116"/>
                    </a:lnTo>
                    <a:lnTo>
                      <a:pt x="424" y="118"/>
                    </a:lnTo>
                    <a:lnTo>
                      <a:pt x="424" y="118"/>
                    </a:lnTo>
                    <a:close/>
                    <a:moveTo>
                      <a:pt x="384" y="0"/>
                    </a:moveTo>
                    <a:lnTo>
                      <a:pt x="384" y="2"/>
                    </a:lnTo>
                    <a:lnTo>
                      <a:pt x="384" y="0"/>
                    </a:lnTo>
                    <a:lnTo>
                      <a:pt x="384" y="0"/>
                    </a:lnTo>
                    <a:close/>
                    <a:moveTo>
                      <a:pt x="382" y="6"/>
                    </a:moveTo>
                    <a:lnTo>
                      <a:pt x="382" y="10"/>
                    </a:lnTo>
                    <a:lnTo>
                      <a:pt x="382" y="8"/>
                    </a:lnTo>
                    <a:lnTo>
                      <a:pt x="384" y="8"/>
                    </a:lnTo>
                    <a:lnTo>
                      <a:pt x="384" y="8"/>
                    </a:lnTo>
                    <a:lnTo>
                      <a:pt x="382" y="6"/>
                    </a:lnTo>
                    <a:close/>
                    <a:moveTo>
                      <a:pt x="342" y="96"/>
                    </a:moveTo>
                    <a:lnTo>
                      <a:pt x="342" y="96"/>
                    </a:lnTo>
                    <a:lnTo>
                      <a:pt x="344" y="96"/>
                    </a:lnTo>
                    <a:lnTo>
                      <a:pt x="344" y="94"/>
                    </a:lnTo>
                    <a:lnTo>
                      <a:pt x="342" y="96"/>
                    </a:lnTo>
                    <a:close/>
                    <a:moveTo>
                      <a:pt x="340" y="90"/>
                    </a:moveTo>
                    <a:lnTo>
                      <a:pt x="340" y="92"/>
                    </a:lnTo>
                    <a:lnTo>
                      <a:pt x="342" y="90"/>
                    </a:lnTo>
                    <a:lnTo>
                      <a:pt x="342" y="88"/>
                    </a:lnTo>
                    <a:lnTo>
                      <a:pt x="346" y="88"/>
                    </a:lnTo>
                    <a:lnTo>
                      <a:pt x="346" y="88"/>
                    </a:lnTo>
                    <a:lnTo>
                      <a:pt x="342" y="86"/>
                    </a:lnTo>
                    <a:lnTo>
                      <a:pt x="340" y="88"/>
                    </a:lnTo>
                    <a:lnTo>
                      <a:pt x="340" y="88"/>
                    </a:lnTo>
                    <a:lnTo>
                      <a:pt x="340" y="90"/>
                    </a:lnTo>
                    <a:lnTo>
                      <a:pt x="340" y="90"/>
                    </a:lnTo>
                    <a:close/>
                    <a:moveTo>
                      <a:pt x="314" y="78"/>
                    </a:moveTo>
                    <a:lnTo>
                      <a:pt x="314" y="76"/>
                    </a:lnTo>
                    <a:lnTo>
                      <a:pt x="314" y="74"/>
                    </a:lnTo>
                    <a:lnTo>
                      <a:pt x="314" y="76"/>
                    </a:lnTo>
                    <a:lnTo>
                      <a:pt x="314" y="78"/>
                    </a:lnTo>
                    <a:close/>
                    <a:moveTo>
                      <a:pt x="306" y="52"/>
                    </a:moveTo>
                    <a:lnTo>
                      <a:pt x="306" y="50"/>
                    </a:lnTo>
                    <a:lnTo>
                      <a:pt x="304" y="50"/>
                    </a:lnTo>
                    <a:lnTo>
                      <a:pt x="304" y="50"/>
                    </a:lnTo>
                    <a:lnTo>
                      <a:pt x="306" y="48"/>
                    </a:lnTo>
                    <a:lnTo>
                      <a:pt x="308" y="50"/>
                    </a:lnTo>
                    <a:lnTo>
                      <a:pt x="306" y="52"/>
                    </a:lnTo>
                    <a:close/>
                    <a:moveTo>
                      <a:pt x="308" y="54"/>
                    </a:moveTo>
                    <a:lnTo>
                      <a:pt x="308" y="56"/>
                    </a:lnTo>
                    <a:lnTo>
                      <a:pt x="308" y="56"/>
                    </a:lnTo>
                    <a:lnTo>
                      <a:pt x="310" y="56"/>
                    </a:lnTo>
                    <a:lnTo>
                      <a:pt x="314" y="56"/>
                    </a:lnTo>
                    <a:lnTo>
                      <a:pt x="314" y="54"/>
                    </a:lnTo>
                    <a:lnTo>
                      <a:pt x="314" y="54"/>
                    </a:lnTo>
                    <a:lnTo>
                      <a:pt x="312" y="54"/>
                    </a:lnTo>
                    <a:lnTo>
                      <a:pt x="312" y="52"/>
                    </a:lnTo>
                    <a:lnTo>
                      <a:pt x="314" y="50"/>
                    </a:lnTo>
                    <a:lnTo>
                      <a:pt x="314" y="50"/>
                    </a:lnTo>
                    <a:lnTo>
                      <a:pt x="312" y="50"/>
                    </a:lnTo>
                    <a:lnTo>
                      <a:pt x="312" y="50"/>
                    </a:lnTo>
                    <a:lnTo>
                      <a:pt x="310" y="50"/>
                    </a:lnTo>
                    <a:lnTo>
                      <a:pt x="310" y="50"/>
                    </a:lnTo>
                    <a:lnTo>
                      <a:pt x="308" y="50"/>
                    </a:lnTo>
                    <a:lnTo>
                      <a:pt x="308" y="52"/>
                    </a:lnTo>
                    <a:lnTo>
                      <a:pt x="308" y="52"/>
                    </a:lnTo>
                    <a:lnTo>
                      <a:pt x="308" y="54"/>
                    </a:lnTo>
                    <a:close/>
                    <a:moveTo>
                      <a:pt x="310" y="16"/>
                    </a:moveTo>
                    <a:lnTo>
                      <a:pt x="312" y="18"/>
                    </a:lnTo>
                    <a:lnTo>
                      <a:pt x="314" y="16"/>
                    </a:lnTo>
                    <a:lnTo>
                      <a:pt x="314" y="14"/>
                    </a:lnTo>
                    <a:lnTo>
                      <a:pt x="314" y="12"/>
                    </a:lnTo>
                    <a:lnTo>
                      <a:pt x="312" y="16"/>
                    </a:lnTo>
                    <a:lnTo>
                      <a:pt x="310" y="16"/>
                    </a:lnTo>
                    <a:close/>
                    <a:moveTo>
                      <a:pt x="308" y="18"/>
                    </a:moveTo>
                    <a:lnTo>
                      <a:pt x="310" y="20"/>
                    </a:lnTo>
                    <a:lnTo>
                      <a:pt x="310" y="18"/>
                    </a:lnTo>
                    <a:lnTo>
                      <a:pt x="308" y="18"/>
                    </a:lnTo>
                    <a:close/>
                    <a:moveTo>
                      <a:pt x="306" y="20"/>
                    </a:moveTo>
                    <a:lnTo>
                      <a:pt x="308" y="20"/>
                    </a:lnTo>
                    <a:lnTo>
                      <a:pt x="308" y="20"/>
                    </a:lnTo>
                    <a:lnTo>
                      <a:pt x="306" y="20"/>
                    </a:lnTo>
                    <a:close/>
                    <a:moveTo>
                      <a:pt x="302" y="22"/>
                    </a:moveTo>
                    <a:lnTo>
                      <a:pt x="304" y="22"/>
                    </a:lnTo>
                    <a:lnTo>
                      <a:pt x="304" y="22"/>
                    </a:lnTo>
                    <a:lnTo>
                      <a:pt x="302" y="22"/>
                    </a:lnTo>
                    <a:close/>
                    <a:moveTo>
                      <a:pt x="298" y="26"/>
                    </a:moveTo>
                    <a:lnTo>
                      <a:pt x="298" y="24"/>
                    </a:lnTo>
                    <a:lnTo>
                      <a:pt x="300" y="22"/>
                    </a:lnTo>
                    <a:lnTo>
                      <a:pt x="302" y="22"/>
                    </a:lnTo>
                    <a:lnTo>
                      <a:pt x="302" y="24"/>
                    </a:lnTo>
                    <a:lnTo>
                      <a:pt x="300" y="24"/>
                    </a:lnTo>
                    <a:lnTo>
                      <a:pt x="298" y="26"/>
                    </a:lnTo>
                    <a:close/>
                    <a:moveTo>
                      <a:pt x="294" y="26"/>
                    </a:moveTo>
                    <a:lnTo>
                      <a:pt x="296" y="28"/>
                    </a:lnTo>
                    <a:lnTo>
                      <a:pt x="298" y="26"/>
                    </a:lnTo>
                    <a:lnTo>
                      <a:pt x="298" y="26"/>
                    </a:lnTo>
                    <a:lnTo>
                      <a:pt x="294" y="26"/>
                    </a:lnTo>
                    <a:close/>
                    <a:moveTo>
                      <a:pt x="264" y="16"/>
                    </a:moveTo>
                    <a:lnTo>
                      <a:pt x="262" y="14"/>
                    </a:lnTo>
                    <a:lnTo>
                      <a:pt x="262" y="12"/>
                    </a:lnTo>
                    <a:lnTo>
                      <a:pt x="264" y="12"/>
                    </a:lnTo>
                    <a:lnTo>
                      <a:pt x="264" y="14"/>
                    </a:lnTo>
                    <a:lnTo>
                      <a:pt x="264" y="16"/>
                    </a:lnTo>
                    <a:close/>
                    <a:moveTo>
                      <a:pt x="236" y="16"/>
                    </a:moveTo>
                    <a:lnTo>
                      <a:pt x="236" y="18"/>
                    </a:lnTo>
                    <a:lnTo>
                      <a:pt x="238" y="20"/>
                    </a:lnTo>
                    <a:lnTo>
                      <a:pt x="240" y="22"/>
                    </a:lnTo>
                    <a:lnTo>
                      <a:pt x="244" y="24"/>
                    </a:lnTo>
                    <a:lnTo>
                      <a:pt x="248" y="20"/>
                    </a:lnTo>
                    <a:lnTo>
                      <a:pt x="250" y="20"/>
                    </a:lnTo>
                    <a:lnTo>
                      <a:pt x="250" y="18"/>
                    </a:lnTo>
                    <a:lnTo>
                      <a:pt x="250" y="18"/>
                    </a:lnTo>
                    <a:lnTo>
                      <a:pt x="250" y="16"/>
                    </a:lnTo>
                    <a:lnTo>
                      <a:pt x="248" y="16"/>
                    </a:lnTo>
                    <a:lnTo>
                      <a:pt x="248" y="16"/>
                    </a:lnTo>
                    <a:lnTo>
                      <a:pt x="246" y="16"/>
                    </a:lnTo>
                    <a:lnTo>
                      <a:pt x="242" y="16"/>
                    </a:lnTo>
                    <a:lnTo>
                      <a:pt x="242" y="18"/>
                    </a:lnTo>
                    <a:lnTo>
                      <a:pt x="240" y="18"/>
                    </a:lnTo>
                    <a:lnTo>
                      <a:pt x="240" y="16"/>
                    </a:lnTo>
                    <a:lnTo>
                      <a:pt x="238" y="16"/>
                    </a:lnTo>
                    <a:lnTo>
                      <a:pt x="236" y="14"/>
                    </a:lnTo>
                    <a:lnTo>
                      <a:pt x="236" y="14"/>
                    </a:lnTo>
                    <a:lnTo>
                      <a:pt x="236" y="16"/>
                    </a:lnTo>
                    <a:close/>
                    <a:moveTo>
                      <a:pt x="236" y="16"/>
                    </a:moveTo>
                    <a:lnTo>
                      <a:pt x="236" y="20"/>
                    </a:lnTo>
                    <a:lnTo>
                      <a:pt x="238" y="22"/>
                    </a:lnTo>
                    <a:lnTo>
                      <a:pt x="238" y="22"/>
                    </a:lnTo>
                    <a:lnTo>
                      <a:pt x="236" y="22"/>
                    </a:lnTo>
                    <a:lnTo>
                      <a:pt x="236" y="22"/>
                    </a:lnTo>
                    <a:lnTo>
                      <a:pt x="232" y="20"/>
                    </a:lnTo>
                    <a:lnTo>
                      <a:pt x="232" y="20"/>
                    </a:lnTo>
                    <a:lnTo>
                      <a:pt x="234" y="20"/>
                    </a:lnTo>
                    <a:lnTo>
                      <a:pt x="234" y="20"/>
                    </a:lnTo>
                    <a:lnTo>
                      <a:pt x="234" y="18"/>
                    </a:lnTo>
                    <a:lnTo>
                      <a:pt x="234" y="18"/>
                    </a:lnTo>
                    <a:lnTo>
                      <a:pt x="234" y="18"/>
                    </a:lnTo>
                    <a:lnTo>
                      <a:pt x="234" y="16"/>
                    </a:lnTo>
                    <a:lnTo>
                      <a:pt x="236" y="16"/>
                    </a:lnTo>
                    <a:close/>
                    <a:moveTo>
                      <a:pt x="156" y="70"/>
                    </a:moveTo>
                    <a:lnTo>
                      <a:pt x="158" y="70"/>
                    </a:lnTo>
                    <a:lnTo>
                      <a:pt x="160" y="70"/>
                    </a:lnTo>
                    <a:lnTo>
                      <a:pt x="158" y="68"/>
                    </a:lnTo>
                    <a:lnTo>
                      <a:pt x="156" y="70"/>
                    </a:lnTo>
                    <a:lnTo>
                      <a:pt x="156" y="70"/>
                    </a:lnTo>
                    <a:close/>
                    <a:moveTo>
                      <a:pt x="158" y="78"/>
                    </a:moveTo>
                    <a:lnTo>
                      <a:pt x="158" y="74"/>
                    </a:lnTo>
                    <a:lnTo>
                      <a:pt x="156" y="72"/>
                    </a:lnTo>
                    <a:lnTo>
                      <a:pt x="156" y="76"/>
                    </a:lnTo>
                    <a:lnTo>
                      <a:pt x="158" y="78"/>
                    </a:lnTo>
                    <a:close/>
                    <a:moveTo>
                      <a:pt x="168" y="60"/>
                    </a:moveTo>
                    <a:lnTo>
                      <a:pt x="166" y="60"/>
                    </a:lnTo>
                    <a:lnTo>
                      <a:pt x="168" y="58"/>
                    </a:lnTo>
                    <a:lnTo>
                      <a:pt x="168" y="58"/>
                    </a:lnTo>
                    <a:lnTo>
                      <a:pt x="168" y="60"/>
                    </a:lnTo>
                    <a:close/>
                    <a:moveTo>
                      <a:pt x="38" y="144"/>
                    </a:moveTo>
                    <a:lnTo>
                      <a:pt x="36" y="142"/>
                    </a:lnTo>
                    <a:lnTo>
                      <a:pt x="38" y="140"/>
                    </a:lnTo>
                    <a:lnTo>
                      <a:pt x="38" y="142"/>
                    </a:lnTo>
                    <a:lnTo>
                      <a:pt x="38" y="144"/>
                    </a:lnTo>
                    <a:close/>
                    <a:moveTo>
                      <a:pt x="0" y="208"/>
                    </a:moveTo>
                    <a:lnTo>
                      <a:pt x="2" y="202"/>
                    </a:lnTo>
                    <a:lnTo>
                      <a:pt x="2" y="206"/>
                    </a:lnTo>
                    <a:lnTo>
                      <a:pt x="0" y="208"/>
                    </a:lnTo>
                    <a:lnTo>
                      <a:pt x="0" y="208"/>
                    </a:lnTo>
                    <a:close/>
                    <a:moveTo>
                      <a:pt x="0" y="216"/>
                    </a:moveTo>
                    <a:lnTo>
                      <a:pt x="0" y="212"/>
                    </a:lnTo>
                    <a:lnTo>
                      <a:pt x="0" y="210"/>
                    </a:lnTo>
                    <a:lnTo>
                      <a:pt x="2" y="214"/>
                    </a:lnTo>
                    <a:lnTo>
                      <a:pt x="0" y="216"/>
                    </a:lnTo>
                    <a:close/>
                    <a:moveTo>
                      <a:pt x="272" y="376"/>
                    </a:moveTo>
                    <a:lnTo>
                      <a:pt x="272" y="378"/>
                    </a:lnTo>
                    <a:lnTo>
                      <a:pt x="272" y="380"/>
                    </a:lnTo>
                    <a:lnTo>
                      <a:pt x="274" y="380"/>
                    </a:lnTo>
                    <a:lnTo>
                      <a:pt x="274" y="380"/>
                    </a:lnTo>
                    <a:lnTo>
                      <a:pt x="276" y="380"/>
                    </a:lnTo>
                    <a:lnTo>
                      <a:pt x="278" y="380"/>
                    </a:lnTo>
                    <a:lnTo>
                      <a:pt x="280" y="382"/>
                    </a:lnTo>
                    <a:lnTo>
                      <a:pt x="278" y="382"/>
                    </a:lnTo>
                    <a:lnTo>
                      <a:pt x="272" y="382"/>
                    </a:lnTo>
                    <a:lnTo>
                      <a:pt x="272" y="384"/>
                    </a:lnTo>
                    <a:lnTo>
                      <a:pt x="272" y="384"/>
                    </a:lnTo>
                    <a:lnTo>
                      <a:pt x="270" y="384"/>
                    </a:lnTo>
                    <a:lnTo>
                      <a:pt x="270" y="384"/>
                    </a:lnTo>
                    <a:lnTo>
                      <a:pt x="268" y="382"/>
                    </a:lnTo>
                    <a:lnTo>
                      <a:pt x="266" y="384"/>
                    </a:lnTo>
                    <a:lnTo>
                      <a:pt x="266" y="384"/>
                    </a:lnTo>
                    <a:lnTo>
                      <a:pt x="264" y="384"/>
                    </a:lnTo>
                    <a:lnTo>
                      <a:pt x="262" y="384"/>
                    </a:lnTo>
                    <a:lnTo>
                      <a:pt x="260" y="382"/>
                    </a:lnTo>
                    <a:lnTo>
                      <a:pt x="260" y="380"/>
                    </a:lnTo>
                    <a:lnTo>
                      <a:pt x="262" y="378"/>
                    </a:lnTo>
                    <a:lnTo>
                      <a:pt x="270" y="376"/>
                    </a:lnTo>
                    <a:lnTo>
                      <a:pt x="272" y="376"/>
                    </a:lnTo>
                    <a:lnTo>
                      <a:pt x="272" y="376"/>
                    </a:lnTo>
                    <a:close/>
                    <a:moveTo>
                      <a:pt x="354" y="434"/>
                    </a:moveTo>
                    <a:lnTo>
                      <a:pt x="354" y="434"/>
                    </a:lnTo>
                    <a:lnTo>
                      <a:pt x="356" y="436"/>
                    </a:lnTo>
                    <a:lnTo>
                      <a:pt x="354" y="436"/>
                    </a:lnTo>
                    <a:lnTo>
                      <a:pt x="354" y="434"/>
                    </a:lnTo>
                    <a:close/>
                    <a:moveTo>
                      <a:pt x="366" y="444"/>
                    </a:moveTo>
                    <a:lnTo>
                      <a:pt x="368" y="444"/>
                    </a:lnTo>
                    <a:lnTo>
                      <a:pt x="368" y="444"/>
                    </a:lnTo>
                    <a:lnTo>
                      <a:pt x="366" y="444"/>
                    </a:lnTo>
                    <a:close/>
                    <a:moveTo>
                      <a:pt x="336" y="476"/>
                    </a:moveTo>
                    <a:lnTo>
                      <a:pt x="336" y="478"/>
                    </a:lnTo>
                    <a:lnTo>
                      <a:pt x="338" y="478"/>
                    </a:lnTo>
                    <a:lnTo>
                      <a:pt x="340" y="478"/>
                    </a:lnTo>
                    <a:lnTo>
                      <a:pt x="338" y="476"/>
                    </a:lnTo>
                    <a:lnTo>
                      <a:pt x="336" y="476"/>
                    </a:lnTo>
                    <a:close/>
                    <a:moveTo>
                      <a:pt x="338" y="472"/>
                    </a:moveTo>
                    <a:lnTo>
                      <a:pt x="338" y="474"/>
                    </a:lnTo>
                    <a:lnTo>
                      <a:pt x="338" y="474"/>
                    </a:lnTo>
                    <a:lnTo>
                      <a:pt x="338" y="472"/>
                    </a:lnTo>
                    <a:lnTo>
                      <a:pt x="338" y="472"/>
                    </a:lnTo>
                    <a:close/>
                    <a:moveTo>
                      <a:pt x="336" y="474"/>
                    </a:moveTo>
                    <a:lnTo>
                      <a:pt x="334" y="474"/>
                    </a:lnTo>
                    <a:lnTo>
                      <a:pt x="334" y="472"/>
                    </a:lnTo>
                    <a:lnTo>
                      <a:pt x="336" y="470"/>
                    </a:lnTo>
                    <a:lnTo>
                      <a:pt x="336" y="472"/>
                    </a:lnTo>
                    <a:lnTo>
                      <a:pt x="336" y="474"/>
                    </a:lnTo>
                    <a:close/>
                    <a:moveTo>
                      <a:pt x="328" y="466"/>
                    </a:moveTo>
                    <a:lnTo>
                      <a:pt x="328" y="464"/>
                    </a:lnTo>
                    <a:lnTo>
                      <a:pt x="328" y="462"/>
                    </a:lnTo>
                    <a:lnTo>
                      <a:pt x="328" y="460"/>
                    </a:lnTo>
                    <a:lnTo>
                      <a:pt x="328" y="458"/>
                    </a:lnTo>
                    <a:lnTo>
                      <a:pt x="330" y="456"/>
                    </a:lnTo>
                    <a:lnTo>
                      <a:pt x="332" y="454"/>
                    </a:lnTo>
                    <a:lnTo>
                      <a:pt x="334" y="456"/>
                    </a:lnTo>
                    <a:lnTo>
                      <a:pt x="332" y="460"/>
                    </a:lnTo>
                    <a:lnTo>
                      <a:pt x="334" y="460"/>
                    </a:lnTo>
                    <a:lnTo>
                      <a:pt x="332" y="464"/>
                    </a:lnTo>
                    <a:lnTo>
                      <a:pt x="332" y="464"/>
                    </a:lnTo>
                    <a:lnTo>
                      <a:pt x="330" y="466"/>
                    </a:lnTo>
                    <a:lnTo>
                      <a:pt x="328" y="466"/>
                    </a:lnTo>
                    <a:close/>
                    <a:moveTo>
                      <a:pt x="376" y="472"/>
                    </a:moveTo>
                    <a:lnTo>
                      <a:pt x="380" y="470"/>
                    </a:lnTo>
                    <a:lnTo>
                      <a:pt x="380" y="468"/>
                    </a:lnTo>
                    <a:lnTo>
                      <a:pt x="376" y="464"/>
                    </a:lnTo>
                    <a:lnTo>
                      <a:pt x="376" y="464"/>
                    </a:lnTo>
                    <a:lnTo>
                      <a:pt x="376" y="466"/>
                    </a:lnTo>
                    <a:lnTo>
                      <a:pt x="376" y="468"/>
                    </a:lnTo>
                    <a:lnTo>
                      <a:pt x="376" y="470"/>
                    </a:lnTo>
                    <a:lnTo>
                      <a:pt x="376" y="472"/>
                    </a:lnTo>
                    <a:close/>
                    <a:moveTo>
                      <a:pt x="374" y="474"/>
                    </a:moveTo>
                    <a:lnTo>
                      <a:pt x="376" y="476"/>
                    </a:lnTo>
                    <a:lnTo>
                      <a:pt x="378" y="476"/>
                    </a:lnTo>
                    <a:lnTo>
                      <a:pt x="380" y="476"/>
                    </a:lnTo>
                    <a:lnTo>
                      <a:pt x="380" y="476"/>
                    </a:lnTo>
                    <a:lnTo>
                      <a:pt x="378" y="474"/>
                    </a:lnTo>
                    <a:lnTo>
                      <a:pt x="376" y="474"/>
                    </a:lnTo>
                    <a:lnTo>
                      <a:pt x="374" y="474"/>
                    </a:lnTo>
                    <a:close/>
                    <a:moveTo>
                      <a:pt x="376" y="480"/>
                    </a:moveTo>
                    <a:lnTo>
                      <a:pt x="376" y="478"/>
                    </a:lnTo>
                    <a:lnTo>
                      <a:pt x="376" y="478"/>
                    </a:lnTo>
                    <a:lnTo>
                      <a:pt x="376" y="480"/>
                    </a:lnTo>
                    <a:close/>
                    <a:moveTo>
                      <a:pt x="362" y="520"/>
                    </a:moveTo>
                    <a:lnTo>
                      <a:pt x="362" y="518"/>
                    </a:lnTo>
                    <a:lnTo>
                      <a:pt x="364" y="520"/>
                    </a:lnTo>
                    <a:lnTo>
                      <a:pt x="362" y="520"/>
                    </a:lnTo>
                    <a:close/>
                    <a:moveTo>
                      <a:pt x="348" y="534"/>
                    </a:moveTo>
                    <a:lnTo>
                      <a:pt x="348" y="534"/>
                    </a:lnTo>
                    <a:lnTo>
                      <a:pt x="348" y="530"/>
                    </a:lnTo>
                    <a:lnTo>
                      <a:pt x="348" y="528"/>
                    </a:lnTo>
                    <a:lnTo>
                      <a:pt x="350" y="528"/>
                    </a:lnTo>
                    <a:lnTo>
                      <a:pt x="350" y="530"/>
                    </a:lnTo>
                    <a:lnTo>
                      <a:pt x="350" y="530"/>
                    </a:lnTo>
                    <a:lnTo>
                      <a:pt x="348" y="534"/>
                    </a:lnTo>
                    <a:close/>
                    <a:moveTo>
                      <a:pt x="334" y="534"/>
                    </a:moveTo>
                    <a:lnTo>
                      <a:pt x="334" y="530"/>
                    </a:lnTo>
                    <a:lnTo>
                      <a:pt x="334" y="530"/>
                    </a:lnTo>
                    <a:lnTo>
                      <a:pt x="332" y="528"/>
                    </a:lnTo>
                    <a:lnTo>
                      <a:pt x="332" y="524"/>
                    </a:lnTo>
                    <a:lnTo>
                      <a:pt x="332" y="524"/>
                    </a:lnTo>
                    <a:lnTo>
                      <a:pt x="330" y="522"/>
                    </a:lnTo>
                    <a:lnTo>
                      <a:pt x="330" y="516"/>
                    </a:lnTo>
                    <a:lnTo>
                      <a:pt x="332" y="514"/>
                    </a:lnTo>
                    <a:lnTo>
                      <a:pt x="330" y="514"/>
                    </a:lnTo>
                    <a:lnTo>
                      <a:pt x="330" y="508"/>
                    </a:lnTo>
                    <a:lnTo>
                      <a:pt x="330" y="506"/>
                    </a:lnTo>
                    <a:lnTo>
                      <a:pt x="332" y="508"/>
                    </a:lnTo>
                    <a:lnTo>
                      <a:pt x="336" y="508"/>
                    </a:lnTo>
                    <a:lnTo>
                      <a:pt x="332" y="508"/>
                    </a:lnTo>
                    <a:lnTo>
                      <a:pt x="332" y="506"/>
                    </a:lnTo>
                    <a:lnTo>
                      <a:pt x="332" y="504"/>
                    </a:lnTo>
                    <a:lnTo>
                      <a:pt x="332" y="502"/>
                    </a:lnTo>
                    <a:lnTo>
                      <a:pt x="332" y="496"/>
                    </a:lnTo>
                    <a:lnTo>
                      <a:pt x="332" y="492"/>
                    </a:lnTo>
                    <a:lnTo>
                      <a:pt x="332" y="488"/>
                    </a:lnTo>
                    <a:lnTo>
                      <a:pt x="332" y="484"/>
                    </a:lnTo>
                    <a:lnTo>
                      <a:pt x="332" y="480"/>
                    </a:lnTo>
                    <a:lnTo>
                      <a:pt x="332" y="480"/>
                    </a:lnTo>
                    <a:lnTo>
                      <a:pt x="332" y="478"/>
                    </a:lnTo>
                    <a:lnTo>
                      <a:pt x="334" y="476"/>
                    </a:lnTo>
                    <a:lnTo>
                      <a:pt x="336" y="478"/>
                    </a:lnTo>
                    <a:lnTo>
                      <a:pt x="338" y="480"/>
                    </a:lnTo>
                    <a:lnTo>
                      <a:pt x="340" y="480"/>
                    </a:lnTo>
                    <a:lnTo>
                      <a:pt x="340" y="480"/>
                    </a:lnTo>
                    <a:lnTo>
                      <a:pt x="342" y="478"/>
                    </a:lnTo>
                    <a:lnTo>
                      <a:pt x="342" y="482"/>
                    </a:lnTo>
                    <a:lnTo>
                      <a:pt x="346" y="484"/>
                    </a:lnTo>
                    <a:lnTo>
                      <a:pt x="348" y="488"/>
                    </a:lnTo>
                    <a:lnTo>
                      <a:pt x="350" y="488"/>
                    </a:lnTo>
                    <a:lnTo>
                      <a:pt x="352" y="488"/>
                    </a:lnTo>
                    <a:lnTo>
                      <a:pt x="356" y="488"/>
                    </a:lnTo>
                    <a:lnTo>
                      <a:pt x="356" y="490"/>
                    </a:lnTo>
                    <a:lnTo>
                      <a:pt x="356" y="488"/>
                    </a:lnTo>
                    <a:lnTo>
                      <a:pt x="358" y="486"/>
                    </a:lnTo>
                    <a:lnTo>
                      <a:pt x="366" y="486"/>
                    </a:lnTo>
                    <a:lnTo>
                      <a:pt x="366" y="486"/>
                    </a:lnTo>
                    <a:lnTo>
                      <a:pt x="368" y="484"/>
                    </a:lnTo>
                    <a:lnTo>
                      <a:pt x="370" y="484"/>
                    </a:lnTo>
                    <a:lnTo>
                      <a:pt x="370" y="486"/>
                    </a:lnTo>
                    <a:lnTo>
                      <a:pt x="372" y="482"/>
                    </a:lnTo>
                    <a:lnTo>
                      <a:pt x="374" y="482"/>
                    </a:lnTo>
                    <a:lnTo>
                      <a:pt x="376" y="484"/>
                    </a:lnTo>
                    <a:lnTo>
                      <a:pt x="376" y="488"/>
                    </a:lnTo>
                    <a:lnTo>
                      <a:pt x="374" y="494"/>
                    </a:lnTo>
                    <a:lnTo>
                      <a:pt x="372" y="496"/>
                    </a:lnTo>
                    <a:lnTo>
                      <a:pt x="372" y="500"/>
                    </a:lnTo>
                    <a:lnTo>
                      <a:pt x="370" y="502"/>
                    </a:lnTo>
                    <a:lnTo>
                      <a:pt x="370" y="506"/>
                    </a:lnTo>
                    <a:lnTo>
                      <a:pt x="370" y="508"/>
                    </a:lnTo>
                    <a:lnTo>
                      <a:pt x="370" y="510"/>
                    </a:lnTo>
                    <a:lnTo>
                      <a:pt x="370" y="512"/>
                    </a:lnTo>
                    <a:lnTo>
                      <a:pt x="368" y="510"/>
                    </a:lnTo>
                    <a:lnTo>
                      <a:pt x="368" y="506"/>
                    </a:lnTo>
                    <a:lnTo>
                      <a:pt x="366" y="508"/>
                    </a:lnTo>
                    <a:lnTo>
                      <a:pt x="364" y="510"/>
                    </a:lnTo>
                    <a:lnTo>
                      <a:pt x="364" y="516"/>
                    </a:lnTo>
                    <a:lnTo>
                      <a:pt x="364" y="516"/>
                    </a:lnTo>
                    <a:lnTo>
                      <a:pt x="362" y="516"/>
                    </a:lnTo>
                    <a:lnTo>
                      <a:pt x="362" y="520"/>
                    </a:lnTo>
                    <a:lnTo>
                      <a:pt x="360" y="522"/>
                    </a:lnTo>
                    <a:lnTo>
                      <a:pt x="362" y="522"/>
                    </a:lnTo>
                    <a:lnTo>
                      <a:pt x="362" y="524"/>
                    </a:lnTo>
                    <a:lnTo>
                      <a:pt x="358" y="528"/>
                    </a:lnTo>
                    <a:lnTo>
                      <a:pt x="358" y="528"/>
                    </a:lnTo>
                    <a:lnTo>
                      <a:pt x="356" y="530"/>
                    </a:lnTo>
                    <a:lnTo>
                      <a:pt x="356" y="526"/>
                    </a:lnTo>
                    <a:lnTo>
                      <a:pt x="358" y="526"/>
                    </a:lnTo>
                    <a:lnTo>
                      <a:pt x="358" y="524"/>
                    </a:lnTo>
                    <a:lnTo>
                      <a:pt x="356" y="522"/>
                    </a:lnTo>
                    <a:lnTo>
                      <a:pt x="356" y="524"/>
                    </a:lnTo>
                    <a:lnTo>
                      <a:pt x="354" y="526"/>
                    </a:lnTo>
                    <a:lnTo>
                      <a:pt x="352" y="526"/>
                    </a:lnTo>
                    <a:lnTo>
                      <a:pt x="352" y="522"/>
                    </a:lnTo>
                    <a:lnTo>
                      <a:pt x="352" y="526"/>
                    </a:lnTo>
                    <a:lnTo>
                      <a:pt x="348" y="528"/>
                    </a:lnTo>
                    <a:lnTo>
                      <a:pt x="348" y="528"/>
                    </a:lnTo>
                    <a:lnTo>
                      <a:pt x="346" y="526"/>
                    </a:lnTo>
                    <a:lnTo>
                      <a:pt x="346" y="530"/>
                    </a:lnTo>
                    <a:lnTo>
                      <a:pt x="346" y="532"/>
                    </a:lnTo>
                    <a:lnTo>
                      <a:pt x="342" y="536"/>
                    </a:lnTo>
                    <a:lnTo>
                      <a:pt x="342" y="536"/>
                    </a:lnTo>
                    <a:lnTo>
                      <a:pt x="340" y="534"/>
                    </a:lnTo>
                    <a:lnTo>
                      <a:pt x="340" y="532"/>
                    </a:lnTo>
                    <a:lnTo>
                      <a:pt x="338" y="534"/>
                    </a:lnTo>
                    <a:lnTo>
                      <a:pt x="336" y="534"/>
                    </a:lnTo>
                    <a:lnTo>
                      <a:pt x="334" y="534"/>
                    </a:lnTo>
                    <a:lnTo>
                      <a:pt x="334" y="534"/>
                    </a:lnTo>
                    <a:lnTo>
                      <a:pt x="334" y="534"/>
                    </a:lnTo>
                    <a:lnTo>
                      <a:pt x="334" y="534"/>
                    </a:lnTo>
                    <a:close/>
                    <a:moveTo>
                      <a:pt x="4" y="340"/>
                    </a:moveTo>
                    <a:lnTo>
                      <a:pt x="6" y="342"/>
                    </a:lnTo>
                    <a:lnTo>
                      <a:pt x="8" y="342"/>
                    </a:lnTo>
                    <a:lnTo>
                      <a:pt x="14" y="348"/>
                    </a:lnTo>
                    <a:lnTo>
                      <a:pt x="14" y="348"/>
                    </a:lnTo>
                    <a:lnTo>
                      <a:pt x="14" y="350"/>
                    </a:lnTo>
                    <a:lnTo>
                      <a:pt x="16" y="350"/>
                    </a:lnTo>
                    <a:lnTo>
                      <a:pt x="18" y="352"/>
                    </a:lnTo>
                    <a:lnTo>
                      <a:pt x="22" y="352"/>
                    </a:lnTo>
                    <a:lnTo>
                      <a:pt x="22" y="352"/>
                    </a:lnTo>
                    <a:lnTo>
                      <a:pt x="24" y="354"/>
                    </a:lnTo>
                    <a:lnTo>
                      <a:pt x="26" y="354"/>
                    </a:lnTo>
                    <a:lnTo>
                      <a:pt x="30" y="354"/>
                    </a:lnTo>
                    <a:lnTo>
                      <a:pt x="30" y="356"/>
                    </a:lnTo>
                    <a:lnTo>
                      <a:pt x="32" y="354"/>
                    </a:lnTo>
                    <a:lnTo>
                      <a:pt x="32" y="354"/>
                    </a:lnTo>
                    <a:lnTo>
                      <a:pt x="36" y="354"/>
                    </a:lnTo>
                    <a:lnTo>
                      <a:pt x="40" y="354"/>
                    </a:lnTo>
                    <a:lnTo>
                      <a:pt x="40" y="352"/>
                    </a:lnTo>
                    <a:lnTo>
                      <a:pt x="42" y="352"/>
                    </a:lnTo>
                    <a:lnTo>
                      <a:pt x="44" y="348"/>
                    </a:lnTo>
                    <a:lnTo>
                      <a:pt x="48" y="348"/>
                    </a:lnTo>
                    <a:lnTo>
                      <a:pt x="48" y="348"/>
                    </a:lnTo>
                    <a:lnTo>
                      <a:pt x="50" y="346"/>
                    </a:lnTo>
                    <a:lnTo>
                      <a:pt x="52" y="346"/>
                    </a:lnTo>
                    <a:lnTo>
                      <a:pt x="54" y="348"/>
                    </a:lnTo>
                    <a:lnTo>
                      <a:pt x="56" y="344"/>
                    </a:lnTo>
                    <a:lnTo>
                      <a:pt x="56" y="346"/>
                    </a:lnTo>
                    <a:lnTo>
                      <a:pt x="58" y="344"/>
                    </a:lnTo>
                    <a:lnTo>
                      <a:pt x="58" y="342"/>
                    </a:lnTo>
                    <a:lnTo>
                      <a:pt x="64" y="338"/>
                    </a:lnTo>
                    <a:lnTo>
                      <a:pt x="68" y="338"/>
                    </a:lnTo>
                    <a:lnTo>
                      <a:pt x="70" y="338"/>
                    </a:lnTo>
                    <a:lnTo>
                      <a:pt x="72" y="338"/>
                    </a:lnTo>
                    <a:lnTo>
                      <a:pt x="78" y="336"/>
                    </a:lnTo>
                    <a:lnTo>
                      <a:pt x="78" y="338"/>
                    </a:lnTo>
                    <a:lnTo>
                      <a:pt x="84" y="336"/>
                    </a:lnTo>
                    <a:lnTo>
                      <a:pt x="84" y="338"/>
                    </a:lnTo>
                    <a:lnTo>
                      <a:pt x="86" y="338"/>
                    </a:lnTo>
                    <a:lnTo>
                      <a:pt x="88" y="336"/>
                    </a:lnTo>
                    <a:lnTo>
                      <a:pt x="90" y="340"/>
                    </a:lnTo>
                    <a:lnTo>
                      <a:pt x="92" y="340"/>
                    </a:lnTo>
                    <a:lnTo>
                      <a:pt x="92" y="338"/>
                    </a:lnTo>
                    <a:lnTo>
                      <a:pt x="94" y="340"/>
                    </a:lnTo>
                    <a:lnTo>
                      <a:pt x="96" y="338"/>
                    </a:lnTo>
                    <a:lnTo>
                      <a:pt x="100" y="338"/>
                    </a:lnTo>
                    <a:lnTo>
                      <a:pt x="100" y="340"/>
                    </a:lnTo>
                    <a:lnTo>
                      <a:pt x="102" y="340"/>
                    </a:lnTo>
                    <a:lnTo>
                      <a:pt x="104" y="338"/>
                    </a:lnTo>
                    <a:lnTo>
                      <a:pt x="106" y="338"/>
                    </a:lnTo>
                    <a:lnTo>
                      <a:pt x="110" y="336"/>
                    </a:lnTo>
                    <a:lnTo>
                      <a:pt x="112" y="334"/>
                    </a:lnTo>
                    <a:lnTo>
                      <a:pt x="112" y="334"/>
                    </a:lnTo>
                    <a:lnTo>
                      <a:pt x="114" y="330"/>
                    </a:lnTo>
                    <a:lnTo>
                      <a:pt x="116" y="326"/>
                    </a:lnTo>
                    <a:lnTo>
                      <a:pt x="120" y="324"/>
                    </a:lnTo>
                    <a:lnTo>
                      <a:pt x="124" y="322"/>
                    </a:lnTo>
                    <a:lnTo>
                      <a:pt x="124" y="324"/>
                    </a:lnTo>
                    <a:lnTo>
                      <a:pt x="130" y="322"/>
                    </a:lnTo>
                    <a:lnTo>
                      <a:pt x="136" y="318"/>
                    </a:lnTo>
                    <a:lnTo>
                      <a:pt x="140" y="314"/>
                    </a:lnTo>
                    <a:lnTo>
                      <a:pt x="142" y="314"/>
                    </a:lnTo>
                    <a:lnTo>
                      <a:pt x="144" y="314"/>
                    </a:lnTo>
                    <a:lnTo>
                      <a:pt x="146" y="314"/>
                    </a:lnTo>
                    <a:lnTo>
                      <a:pt x="150" y="314"/>
                    </a:lnTo>
                    <a:lnTo>
                      <a:pt x="152" y="314"/>
                    </a:lnTo>
                    <a:lnTo>
                      <a:pt x="154" y="314"/>
                    </a:lnTo>
                    <a:lnTo>
                      <a:pt x="160" y="314"/>
                    </a:lnTo>
                    <a:lnTo>
                      <a:pt x="166" y="312"/>
                    </a:lnTo>
                    <a:lnTo>
                      <a:pt x="170" y="312"/>
                    </a:lnTo>
                    <a:lnTo>
                      <a:pt x="174" y="308"/>
                    </a:lnTo>
                    <a:lnTo>
                      <a:pt x="176" y="308"/>
                    </a:lnTo>
                    <a:lnTo>
                      <a:pt x="180" y="306"/>
                    </a:lnTo>
                    <a:lnTo>
                      <a:pt x="184" y="306"/>
                    </a:lnTo>
                    <a:lnTo>
                      <a:pt x="198" y="306"/>
                    </a:lnTo>
                    <a:lnTo>
                      <a:pt x="202" y="306"/>
                    </a:lnTo>
                    <a:lnTo>
                      <a:pt x="204" y="306"/>
                    </a:lnTo>
                    <a:lnTo>
                      <a:pt x="208" y="306"/>
                    </a:lnTo>
                    <a:lnTo>
                      <a:pt x="212" y="306"/>
                    </a:lnTo>
                    <a:lnTo>
                      <a:pt x="216" y="308"/>
                    </a:lnTo>
                    <a:lnTo>
                      <a:pt x="218" y="314"/>
                    </a:lnTo>
                    <a:lnTo>
                      <a:pt x="220" y="314"/>
                    </a:lnTo>
                    <a:lnTo>
                      <a:pt x="222" y="314"/>
                    </a:lnTo>
                    <a:lnTo>
                      <a:pt x="224" y="314"/>
                    </a:lnTo>
                    <a:lnTo>
                      <a:pt x="224" y="314"/>
                    </a:lnTo>
                    <a:lnTo>
                      <a:pt x="226" y="314"/>
                    </a:lnTo>
                    <a:lnTo>
                      <a:pt x="228" y="314"/>
                    </a:lnTo>
                    <a:lnTo>
                      <a:pt x="230" y="318"/>
                    </a:lnTo>
                    <a:lnTo>
                      <a:pt x="234" y="318"/>
                    </a:lnTo>
                    <a:lnTo>
                      <a:pt x="236" y="316"/>
                    </a:lnTo>
                    <a:lnTo>
                      <a:pt x="240" y="320"/>
                    </a:lnTo>
                    <a:lnTo>
                      <a:pt x="240" y="322"/>
                    </a:lnTo>
                    <a:lnTo>
                      <a:pt x="242" y="322"/>
                    </a:lnTo>
                    <a:lnTo>
                      <a:pt x="244" y="326"/>
                    </a:lnTo>
                    <a:lnTo>
                      <a:pt x="244" y="328"/>
                    </a:lnTo>
                    <a:lnTo>
                      <a:pt x="242" y="328"/>
                    </a:lnTo>
                    <a:lnTo>
                      <a:pt x="240" y="328"/>
                    </a:lnTo>
                    <a:lnTo>
                      <a:pt x="244" y="334"/>
                    </a:lnTo>
                    <a:lnTo>
                      <a:pt x="244" y="334"/>
                    </a:lnTo>
                    <a:lnTo>
                      <a:pt x="248" y="336"/>
                    </a:lnTo>
                    <a:lnTo>
                      <a:pt x="248" y="340"/>
                    </a:lnTo>
                    <a:lnTo>
                      <a:pt x="248" y="342"/>
                    </a:lnTo>
                    <a:lnTo>
                      <a:pt x="250" y="348"/>
                    </a:lnTo>
                    <a:lnTo>
                      <a:pt x="250" y="350"/>
                    </a:lnTo>
                    <a:lnTo>
                      <a:pt x="252" y="352"/>
                    </a:lnTo>
                    <a:lnTo>
                      <a:pt x="250" y="356"/>
                    </a:lnTo>
                    <a:lnTo>
                      <a:pt x="250" y="358"/>
                    </a:lnTo>
                    <a:lnTo>
                      <a:pt x="248" y="356"/>
                    </a:lnTo>
                    <a:lnTo>
                      <a:pt x="248" y="356"/>
                    </a:lnTo>
                    <a:lnTo>
                      <a:pt x="250" y="360"/>
                    </a:lnTo>
                    <a:lnTo>
                      <a:pt x="252" y="360"/>
                    </a:lnTo>
                    <a:lnTo>
                      <a:pt x="252" y="362"/>
                    </a:lnTo>
                    <a:lnTo>
                      <a:pt x="254" y="362"/>
                    </a:lnTo>
                    <a:lnTo>
                      <a:pt x="256" y="364"/>
                    </a:lnTo>
                    <a:lnTo>
                      <a:pt x="256" y="362"/>
                    </a:lnTo>
                    <a:lnTo>
                      <a:pt x="254" y="360"/>
                    </a:lnTo>
                    <a:lnTo>
                      <a:pt x="256" y="358"/>
                    </a:lnTo>
                    <a:lnTo>
                      <a:pt x="258" y="356"/>
                    </a:lnTo>
                    <a:lnTo>
                      <a:pt x="260" y="356"/>
                    </a:lnTo>
                    <a:lnTo>
                      <a:pt x="260" y="354"/>
                    </a:lnTo>
                    <a:lnTo>
                      <a:pt x="262" y="352"/>
                    </a:lnTo>
                    <a:lnTo>
                      <a:pt x="264" y="350"/>
                    </a:lnTo>
                    <a:lnTo>
                      <a:pt x="266" y="348"/>
                    </a:lnTo>
                    <a:lnTo>
                      <a:pt x="272" y="346"/>
                    </a:lnTo>
                    <a:lnTo>
                      <a:pt x="272" y="344"/>
                    </a:lnTo>
                    <a:lnTo>
                      <a:pt x="272" y="344"/>
                    </a:lnTo>
                    <a:lnTo>
                      <a:pt x="276" y="342"/>
                    </a:lnTo>
                    <a:lnTo>
                      <a:pt x="278" y="338"/>
                    </a:lnTo>
                    <a:lnTo>
                      <a:pt x="280" y="334"/>
                    </a:lnTo>
                    <a:lnTo>
                      <a:pt x="284" y="332"/>
                    </a:lnTo>
                    <a:lnTo>
                      <a:pt x="286" y="330"/>
                    </a:lnTo>
                    <a:lnTo>
                      <a:pt x="284" y="328"/>
                    </a:lnTo>
                    <a:lnTo>
                      <a:pt x="286" y="324"/>
                    </a:lnTo>
                    <a:lnTo>
                      <a:pt x="286" y="328"/>
                    </a:lnTo>
                    <a:lnTo>
                      <a:pt x="286" y="332"/>
                    </a:lnTo>
                    <a:lnTo>
                      <a:pt x="286" y="334"/>
                    </a:lnTo>
                    <a:lnTo>
                      <a:pt x="286" y="336"/>
                    </a:lnTo>
                    <a:lnTo>
                      <a:pt x="284" y="342"/>
                    </a:lnTo>
                    <a:lnTo>
                      <a:pt x="280" y="346"/>
                    </a:lnTo>
                    <a:lnTo>
                      <a:pt x="280" y="348"/>
                    </a:lnTo>
                    <a:lnTo>
                      <a:pt x="278" y="350"/>
                    </a:lnTo>
                    <a:lnTo>
                      <a:pt x="278" y="354"/>
                    </a:lnTo>
                    <a:lnTo>
                      <a:pt x="274" y="358"/>
                    </a:lnTo>
                    <a:lnTo>
                      <a:pt x="276" y="358"/>
                    </a:lnTo>
                    <a:lnTo>
                      <a:pt x="274" y="364"/>
                    </a:lnTo>
                    <a:lnTo>
                      <a:pt x="268" y="364"/>
                    </a:lnTo>
                    <a:lnTo>
                      <a:pt x="266" y="368"/>
                    </a:lnTo>
                    <a:lnTo>
                      <a:pt x="266" y="370"/>
                    </a:lnTo>
                    <a:lnTo>
                      <a:pt x="266" y="370"/>
                    </a:lnTo>
                    <a:lnTo>
                      <a:pt x="268" y="370"/>
                    </a:lnTo>
                    <a:lnTo>
                      <a:pt x="272" y="368"/>
                    </a:lnTo>
                    <a:lnTo>
                      <a:pt x="276" y="370"/>
                    </a:lnTo>
                    <a:lnTo>
                      <a:pt x="280" y="362"/>
                    </a:lnTo>
                    <a:lnTo>
                      <a:pt x="282" y="356"/>
                    </a:lnTo>
                    <a:lnTo>
                      <a:pt x="284" y="354"/>
                    </a:lnTo>
                    <a:lnTo>
                      <a:pt x="286" y="354"/>
                    </a:lnTo>
                    <a:lnTo>
                      <a:pt x="286" y="360"/>
                    </a:lnTo>
                    <a:lnTo>
                      <a:pt x="286" y="364"/>
                    </a:lnTo>
                    <a:lnTo>
                      <a:pt x="286" y="364"/>
                    </a:lnTo>
                    <a:lnTo>
                      <a:pt x="286" y="370"/>
                    </a:lnTo>
                    <a:lnTo>
                      <a:pt x="284" y="374"/>
                    </a:lnTo>
                    <a:lnTo>
                      <a:pt x="280" y="376"/>
                    </a:lnTo>
                    <a:lnTo>
                      <a:pt x="280" y="378"/>
                    </a:lnTo>
                    <a:lnTo>
                      <a:pt x="282" y="378"/>
                    </a:lnTo>
                    <a:lnTo>
                      <a:pt x="286" y="378"/>
                    </a:lnTo>
                    <a:lnTo>
                      <a:pt x="288" y="376"/>
                    </a:lnTo>
                    <a:lnTo>
                      <a:pt x="290" y="376"/>
                    </a:lnTo>
                    <a:lnTo>
                      <a:pt x="292" y="374"/>
                    </a:lnTo>
                    <a:lnTo>
                      <a:pt x="294" y="374"/>
                    </a:lnTo>
                    <a:lnTo>
                      <a:pt x="296" y="374"/>
                    </a:lnTo>
                    <a:lnTo>
                      <a:pt x="294" y="376"/>
                    </a:lnTo>
                    <a:lnTo>
                      <a:pt x="294" y="378"/>
                    </a:lnTo>
                    <a:lnTo>
                      <a:pt x="292" y="378"/>
                    </a:lnTo>
                    <a:lnTo>
                      <a:pt x="290" y="380"/>
                    </a:lnTo>
                    <a:lnTo>
                      <a:pt x="292" y="384"/>
                    </a:lnTo>
                    <a:lnTo>
                      <a:pt x="294" y="386"/>
                    </a:lnTo>
                    <a:lnTo>
                      <a:pt x="294" y="390"/>
                    </a:lnTo>
                    <a:lnTo>
                      <a:pt x="296" y="394"/>
                    </a:lnTo>
                    <a:lnTo>
                      <a:pt x="294" y="400"/>
                    </a:lnTo>
                    <a:lnTo>
                      <a:pt x="292" y="404"/>
                    </a:lnTo>
                    <a:lnTo>
                      <a:pt x="292" y="404"/>
                    </a:lnTo>
                    <a:lnTo>
                      <a:pt x="292" y="408"/>
                    </a:lnTo>
                    <a:lnTo>
                      <a:pt x="294" y="410"/>
                    </a:lnTo>
                    <a:lnTo>
                      <a:pt x="296" y="414"/>
                    </a:lnTo>
                    <a:lnTo>
                      <a:pt x="296" y="418"/>
                    </a:lnTo>
                    <a:lnTo>
                      <a:pt x="300" y="424"/>
                    </a:lnTo>
                    <a:lnTo>
                      <a:pt x="304" y="424"/>
                    </a:lnTo>
                    <a:lnTo>
                      <a:pt x="306" y="426"/>
                    </a:lnTo>
                    <a:lnTo>
                      <a:pt x="308" y="430"/>
                    </a:lnTo>
                    <a:lnTo>
                      <a:pt x="310" y="430"/>
                    </a:lnTo>
                    <a:lnTo>
                      <a:pt x="310" y="428"/>
                    </a:lnTo>
                    <a:lnTo>
                      <a:pt x="312" y="428"/>
                    </a:lnTo>
                    <a:lnTo>
                      <a:pt x="316" y="428"/>
                    </a:lnTo>
                    <a:lnTo>
                      <a:pt x="318" y="432"/>
                    </a:lnTo>
                    <a:lnTo>
                      <a:pt x="322" y="432"/>
                    </a:lnTo>
                    <a:lnTo>
                      <a:pt x="324" y="436"/>
                    </a:lnTo>
                    <a:lnTo>
                      <a:pt x="324" y="438"/>
                    </a:lnTo>
                    <a:lnTo>
                      <a:pt x="326" y="438"/>
                    </a:lnTo>
                    <a:lnTo>
                      <a:pt x="328" y="442"/>
                    </a:lnTo>
                    <a:lnTo>
                      <a:pt x="330" y="442"/>
                    </a:lnTo>
                    <a:lnTo>
                      <a:pt x="332" y="440"/>
                    </a:lnTo>
                    <a:lnTo>
                      <a:pt x="336" y="438"/>
                    </a:lnTo>
                    <a:lnTo>
                      <a:pt x="338" y="436"/>
                    </a:lnTo>
                    <a:lnTo>
                      <a:pt x="342" y="436"/>
                    </a:lnTo>
                    <a:lnTo>
                      <a:pt x="344" y="432"/>
                    </a:lnTo>
                    <a:lnTo>
                      <a:pt x="346" y="432"/>
                    </a:lnTo>
                    <a:lnTo>
                      <a:pt x="348" y="432"/>
                    </a:lnTo>
                    <a:lnTo>
                      <a:pt x="348" y="430"/>
                    </a:lnTo>
                    <a:lnTo>
                      <a:pt x="344" y="430"/>
                    </a:lnTo>
                    <a:lnTo>
                      <a:pt x="346" y="428"/>
                    </a:lnTo>
                    <a:lnTo>
                      <a:pt x="350" y="424"/>
                    </a:lnTo>
                    <a:lnTo>
                      <a:pt x="354" y="428"/>
                    </a:lnTo>
                    <a:lnTo>
                      <a:pt x="354" y="430"/>
                    </a:lnTo>
                    <a:lnTo>
                      <a:pt x="348" y="432"/>
                    </a:lnTo>
                    <a:lnTo>
                      <a:pt x="350" y="436"/>
                    </a:lnTo>
                    <a:lnTo>
                      <a:pt x="352" y="436"/>
                    </a:lnTo>
                    <a:lnTo>
                      <a:pt x="354" y="434"/>
                    </a:lnTo>
                    <a:lnTo>
                      <a:pt x="356" y="432"/>
                    </a:lnTo>
                    <a:lnTo>
                      <a:pt x="358" y="434"/>
                    </a:lnTo>
                    <a:lnTo>
                      <a:pt x="358" y="436"/>
                    </a:lnTo>
                    <a:lnTo>
                      <a:pt x="356" y="436"/>
                    </a:lnTo>
                    <a:lnTo>
                      <a:pt x="354" y="438"/>
                    </a:lnTo>
                    <a:lnTo>
                      <a:pt x="358" y="442"/>
                    </a:lnTo>
                    <a:lnTo>
                      <a:pt x="358" y="446"/>
                    </a:lnTo>
                    <a:lnTo>
                      <a:pt x="360" y="446"/>
                    </a:lnTo>
                    <a:lnTo>
                      <a:pt x="362" y="446"/>
                    </a:lnTo>
                    <a:lnTo>
                      <a:pt x="362" y="448"/>
                    </a:lnTo>
                    <a:lnTo>
                      <a:pt x="362" y="450"/>
                    </a:lnTo>
                    <a:lnTo>
                      <a:pt x="364" y="446"/>
                    </a:lnTo>
                    <a:lnTo>
                      <a:pt x="364" y="444"/>
                    </a:lnTo>
                    <a:lnTo>
                      <a:pt x="362" y="446"/>
                    </a:lnTo>
                    <a:lnTo>
                      <a:pt x="362" y="444"/>
                    </a:lnTo>
                    <a:lnTo>
                      <a:pt x="364" y="442"/>
                    </a:lnTo>
                    <a:lnTo>
                      <a:pt x="370" y="442"/>
                    </a:lnTo>
                    <a:lnTo>
                      <a:pt x="370" y="444"/>
                    </a:lnTo>
                    <a:lnTo>
                      <a:pt x="372" y="442"/>
                    </a:lnTo>
                    <a:lnTo>
                      <a:pt x="374" y="438"/>
                    </a:lnTo>
                    <a:lnTo>
                      <a:pt x="380" y="434"/>
                    </a:lnTo>
                    <a:lnTo>
                      <a:pt x="384" y="432"/>
                    </a:lnTo>
                    <a:lnTo>
                      <a:pt x="382" y="432"/>
                    </a:lnTo>
                    <a:lnTo>
                      <a:pt x="380" y="432"/>
                    </a:lnTo>
                    <a:lnTo>
                      <a:pt x="382" y="432"/>
                    </a:lnTo>
                    <a:lnTo>
                      <a:pt x="380" y="430"/>
                    </a:lnTo>
                    <a:lnTo>
                      <a:pt x="382" y="430"/>
                    </a:lnTo>
                    <a:lnTo>
                      <a:pt x="384" y="430"/>
                    </a:lnTo>
                    <a:lnTo>
                      <a:pt x="390" y="428"/>
                    </a:lnTo>
                    <a:lnTo>
                      <a:pt x="398" y="426"/>
                    </a:lnTo>
                    <a:lnTo>
                      <a:pt x="406" y="428"/>
                    </a:lnTo>
                    <a:lnTo>
                      <a:pt x="410" y="426"/>
                    </a:lnTo>
                    <a:lnTo>
                      <a:pt x="410" y="424"/>
                    </a:lnTo>
                    <a:lnTo>
                      <a:pt x="412" y="424"/>
                    </a:lnTo>
                    <a:lnTo>
                      <a:pt x="414" y="424"/>
                    </a:lnTo>
                    <a:lnTo>
                      <a:pt x="416" y="418"/>
                    </a:lnTo>
                    <a:lnTo>
                      <a:pt x="416" y="414"/>
                    </a:lnTo>
                    <a:lnTo>
                      <a:pt x="416" y="412"/>
                    </a:lnTo>
                    <a:lnTo>
                      <a:pt x="420" y="406"/>
                    </a:lnTo>
                    <a:lnTo>
                      <a:pt x="420" y="400"/>
                    </a:lnTo>
                    <a:lnTo>
                      <a:pt x="422" y="398"/>
                    </a:lnTo>
                    <a:lnTo>
                      <a:pt x="422" y="392"/>
                    </a:lnTo>
                    <a:lnTo>
                      <a:pt x="426" y="390"/>
                    </a:lnTo>
                    <a:lnTo>
                      <a:pt x="424" y="388"/>
                    </a:lnTo>
                    <a:lnTo>
                      <a:pt x="432" y="380"/>
                    </a:lnTo>
                    <a:lnTo>
                      <a:pt x="434" y="378"/>
                    </a:lnTo>
                    <a:lnTo>
                      <a:pt x="436" y="374"/>
                    </a:lnTo>
                    <a:lnTo>
                      <a:pt x="438" y="370"/>
                    </a:lnTo>
                    <a:lnTo>
                      <a:pt x="440" y="364"/>
                    </a:lnTo>
                    <a:lnTo>
                      <a:pt x="444" y="362"/>
                    </a:lnTo>
                    <a:lnTo>
                      <a:pt x="442" y="360"/>
                    </a:lnTo>
                    <a:lnTo>
                      <a:pt x="446" y="358"/>
                    </a:lnTo>
                    <a:lnTo>
                      <a:pt x="446" y="354"/>
                    </a:lnTo>
                    <a:lnTo>
                      <a:pt x="446" y="352"/>
                    </a:lnTo>
                    <a:lnTo>
                      <a:pt x="450" y="350"/>
                    </a:lnTo>
                    <a:lnTo>
                      <a:pt x="452" y="346"/>
                    </a:lnTo>
                    <a:lnTo>
                      <a:pt x="454" y="344"/>
                    </a:lnTo>
                    <a:lnTo>
                      <a:pt x="456" y="340"/>
                    </a:lnTo>
                    <a:lnTo>
                      <a:pt x="460" y="340"/>
                    </a:lnTo>
                    <a:lnTo>
                      <a:pt x="460" y="338"/>
                    </a:lnTo>
                    <a:lnTo>
                      <a:pt x="458" y="338"/>
                    </a:lnTo>
                    <a:lnTo>
                      <a:pt x="458" y="336"/>
                    </a:lnTo>
                    <a:lnTo>
                      <a:pt x="462" y="336"/>
                    </a:lnTo>
                    <a:lnTo>
                      <a:pt x="466" y="334"/>
                    </a:lnTo>
                    <a:lnTo>
                      <a:pt x="468" y="330"/>
                    </a:lnTo>
                    <a:lnTo>
                      <a:pt x="468" y="330"/>
                    </a:lnTo>
                    <a:lnTo>
                      <a:pt x="468" y="328"/>
                    </a:lnTo>
                    <a:lnTo>
                      <a:pt x="472" y="324"/>
                    </a:lnTo>
                    <a:lnTo>
                      <a:pt x="472" y="322"/>
                    </a:lnTo>
                    <a:lnTo>
                      <a:pt x="474" y="320"/>
                    </a:lnTo>
                    <a:lnTo>
                      <a:pt x="478" y="316"/>
                    </a:lnTo>
                    <a:lnTo>
                      <a:pt x="476" y="314"/>
                    </a:lnTo>
                    <a:lnTo>
                      <a:pt x="478" y="310"/>
                    </a:lnTo>
                    <a:lnTo>
                      <a:pt x="478" y="308"/>
                    </a:lnTo>
                    <a:lnTo>
                      <a:pt x="478" y="306"/>
                    </a:lnTo>
                    <a:lnTo>
                      <a:pt x="482" y="298"/>
                    </a:lnTo>
                    <a:lnTo>
                      <a:pt x="482" y="294"/>
                    </a:lnTo>
                    <a:lnTo>
                      <a:pt x="486" y="286"/>
                    </a:lnTo>
                    <a:lnTo>
                      <a:pt x="486" y="284"/>
                    </a:lnTo>
                    <a:lnTo>
                      <a:pt x="488" y="278"/>
                    </a:lnTo>
                    <a:lnTo>
                      <a:pt x="492" y="274"/>
                    </a:lnTo>
                    <a:lnTo>
                      <a:pt x="494" y="272"/>
                    </a:lnTo>
                    <a:lnTo>
                      <a:pt x="492" y="268"/>
                    </a:lnTo>
                    <a:lnTo>
                      <a:pt x="494" y="264"/>
                    </a:lnTo>
                    <a:lnTo>
                      <a:pt x="492" y="260"/>
                    </a:lnTo>
                    <a:lnTo>
                      <a:pt x="492" y="256"/>
                    </a:lnTo>
                    <a:lnTo>
                      <a:pt x="490" y="252"/>
                    </a:lnTo>
                    <a:lnTo>
                      <a:pt x="490" y="250"/>
                    </a:lnTo>
                    <a:lnTo>
                      <a:pt x="490" y="248"/>
                    </a:lnTo>
                    <a:lnTo>
                      <a:pt x="490" y="246"/>
                    </a:lnTo>
                    <a:lnTo>
                      <a:pt x="490" y="244"/>
                    </a:lnTo>
                    <a:lnTo>
                      <a:pt x="494" y="240"/>
                    </a:lnTo>
                    <a:lnTo>
                      <a:pt x="492" y="238"/>
                    </a:lnTo>
                    <a:lnTo>
                      <a:pt x="492" y="232"/>
                    </a:lnTo>
                    <a:lnTo>
                      <a:pt x="494" y="230"/>
                    </a:lnTo>
                    <a:lnTo>
                      <a:pt x="494" y="228"/>
                    </a:lnTo>
                    <a:lnTo>
                      <a:pt x="492" y="226"/>
                    </a:lnTo>
                    <a:lnTo>
                      <a:pt x="492" y="220"/>
                    </a:lnTo>
                    <a:lnTo>
                      <a:pt x="492" y="220"/>
                    </a:lnTo>
                    <a:lnTo>
                      <a:pt x="492" y="218"/>
                    </a:lnTo>
                    <a:lnTo>
                      <a:pt x="490" y="216"/>
                    </a:lnTo>
                    <a:lnTo>
                      <a:pt x="488" y="214"/>
                    </a:lnTo>
                    <a:lnTo>
                      <a:pt x="488" y="212"/>
                    </a:lnTo>
                    <a:lnTo>
                      <a:pt x="486" y="210"/>
                    </a:lnTo>
                    <a:lnTo>
                      <a:pt x="484" y="206"/>
                    </a:lnTo>
                    <a:lnTo>
                      <a:pt x="484" y="202"/>
                    </a:lnTo>
                    <a:lnTo>
                      <a:pt x="482" y="200"/>
                    </a:lnTo>
                    <a:lnTo>
                      <a:pt x="480" y="200"/>
                    </a:lnTo>
                    <a:lnTo>
                      <a:pt x="478" y="200"/>
                    </a:lnTo>
                    <a:lnTo>
                      <a:pt x="478" y="198"/>
                    </a:lnTo>
                    <a:lnTo>
                      <a:pt x="476" y="196"/>
                    </a:lnTo>
                    <a:lnTo>
                      <a:pt x="476" y="194"/>
                    </a:lnTo>
                    <a:lnTo>
                      <a:pt x="474" y="192"/>
                    </a:lnTo>
                    <a:lnTo>
                      <a:pt x="472" y="190"/>
                    </a:lnTo>
                    <a:lnTo>
                      <a:pt x="470" y="188"/>
                    </a:lnTo>
                    <a:lnTo>
                      <a:pt x="472" y="188"/>
                    </a:lnTo>
                    <a:lnTo>
                      <a:pt x="470" y="184"/>
                    </a:lnTo>
                    <a:lnTo>
                      <a:pt x="472" y="182"/>
                    </a:lnTo>
                    <a:lnTo>
                      <a:pt x="472" y="178"/>
                    </a:lnTo>
                    <a:lnTo>
                      <a:pt x="472" y="176"/>
                    </a:lnTo>
                    <a:lnTo>
                      <a:pt x="472" y="174"/>
                    </a:lnTo>
                    <a:lnTo>
                      <a:pt x="470" y="172"/>
                    </a:lnTo>
                    <a:lnTo>
                      <a:pt x="470" y="174"/>
                    </a:lnTo>
                    <a:lnTo>
                      <a:pt x="470" y="174"/>
                    </a:lnTo>
                    <a:lnTo>
                      <a:pt x="470" y="176"/>
                    </a:lnTo>
                    <a:lnTo>
                      <a:pt x="464" y="170"/>
                    </a:lnTo>
                    <a:lnTo>
                      <a:pt x="464" y="168"/>
                    </a:lnTo>
                    <a:lnTo>
                      <a:pt x="462" y="168"/>
                    </a:lnTo>
                    <a:lnTo>
                      <a:pt x="462" y="170"/>
                    </a:lnTo>
                    <a:lnTo>
                      <a:pt x="462" y="172"/>
                    </a:lnTo>
                    <a:lnTo>
                      <a:pt x="462" y="176"/>
                    </a:lnTo>
                    <a:lnTo>
                      <a:pt x="460" y="172"/>
                    </a:lnTo>
                    <a:lnTo>
                      <a:pt x="460" y="174"/>
                    </a:lnTo>
                    <a:lnTo>
                      <a:pt x="460" y="172"/>
                    </a:lnTo>
                    <a:lnTo>
                      <a:pt x="458" y="170"/>
                    </a:lnTo>
                    <a:lnTo>
                      <a:pt x="458" y="162"/>
                    </a:lnTo>
                    <a:lnTo>
                      <a:pt x="458" y="162"/>
                    </a:lnTo>
                    <a:lnTo>
                      <a:pt x="458" y="160"/>
                    </a:lnTo>
                    <a:lnTo>
                      <a:pt x="456" y="160"/>
                    </a:lnTo>
                    <a:lnTo>
                      <a:pt x="456" y="158"/>
                    </a:lnTo>
                    <a:lnTo>
                      <a:pt x="454" y="156"/>
                    </a:lnTo>
                    <a:lnTo>
                      <a:pt x="456" y="154"/>
                    </a:lnTo>
                    <a:lnTo>
                      <a:pt x="452" y="150"/>
                    </a:lnTo>
                    <a:lnTo>
                      <a:pt x="450" y="148"/>
                    </a:lnTo>
                    <a:lnTo>
                      <a:pt x="450" y="144"/>
                    </a:lnTo>
                    <a:lnTo>
                      <a:pt x="452" y="146"/>
                    </a:lnTo>
                    <a:lnTo>
                      <a:pt x="452" y="142"/>
                    </a:lnTo>
                    <a:lnTo>
                      <a:pt x="450" y="140"/>
                    </a:lnTo>
                    <a:lnTo>
                      <a:pt x="450" y="140"/>
                    </a:lnTo>
                    <a:lnTo>
                      <a:pt x="448" y="140"/>
                    </a:lnTo>
                    <a:lnTo>
                      <a:pt x="446" y="136"/>
                    </a:lnTo>
                    <a:lnTo>
                      <a:pt x="444" y="136"/>
                    </a:lnTo>
                    <a:lnTo>
                      <a:pt x="440" y="134"/>
                    </a:lnTo>
                    <a:lnTo>
                      <a:pt x="440" y="136"/>
                    </a:lnTo>
                    <a:lnTo>
                      <a:pt x="438" y="134"/>
                    </a:lnTo>
                    <a:lnTo>
                      <a:pt x="436" y="132"/>
                    </a:lnTo>
                    <a:lnTo>
                      <a:pt x="434" y="134"/>
                    </a:lnTo>
                    <a:lnTo>
                      <a:pt x="436" y="132"/>
                    </a:lnTo>
                    <a:lnTo>
                      <a:pt x="438" y="132"/>
                    </a:lnTo>
                    <a:lnTo>
                      <a:pt x="438" y="130"/>
                    </a:lnTo>
                    <a:lnTo>
                      <a:pt x="438" y="128"/>
                    </a:lnTo>
                    <a:lnTo>
                      <a:pt x="434" y="130"/>
                    </a:lnTo>
                    <a:lnTo>
                      <a:pt x="432" y="128"/>
                    </a:lnTo>
                    <a:lnTo>
                      <a:pt x="432" y="128"/>
                    </a:lnTo>
                    <a:lnTo>
                      <a:pt x="430" y="128"/>
                    </a:lnTo>
                    <a:lnTo>
                      <a:pt x="426" y="124"/>
                    </a:lnTo>
                    <a:lnTo>
                      <a:pt x="424" y="120"/>
                    </a:lnTo>
                    <a:lnTo>
                      <a:pt x="422" y="116"/>
                    </a:lnTo>
                    <a:lnTo>
                      <a:pt x="422" y="112"/>
                    </a:lnTo>
                    <a:lnTo>
                      <a:pt x="422" y="110"/>
                    </a:lnTo>
                    <a:lnTo>
                      <a:pt x="422" y="110"/>
                    </a:lnTo>
                    <a:lnTo>
                      <a:pt x="424" y="104"/>
                    </a:lnTo>
                    <a:lnTo>
                      <a:pt x="422" y="98"/>
                    </a:lnTo>
                    <a:lnTo>
                      <a:pt x="420" y="96"/>
                    </a:lnTo>
                    <a:lnTo>
                      <a:pt x="422" y="94"/>
                    </a:lnTo>
                    <a:lnTo>
                      <a:pt x="420" y="94"/>
                    </a:lnTo>
                    <a:lnTo>
                      <a:pt x="418" y="94"/>
                    </a:lnTo>
                    <a:lnTo>
                      <a:pt x="416" y="88"/>
                    </a:lnTo>
                    <a:lnTo>
                      <a:pt x="416" y="82"/>
                    </a:lnTo>
                    <a:lnTo>
                      <a:pt x="418" y="82"/>
                    </a:lnTo>
                    <a:lnTo>
                      <a:pt x="418" y="80"/>
                    </a:lnTo>
                    <a:lnTo>
                      <a:pt x="416" y="78"/>
                    </a:lnTo>
                    <a:lnTo>
                      <a:pt x="416" y="72"/>
                    </a:lnTo>
                    <a:lnTo>
                      <a:pt x="416" y="70"/>
                    </a:lnTo>
                    <a:lnTo>
                      <a:pt x="416" y="66"/>
                    </a:lnTo>
                    <a:lnTo>
                      <a:pt x="416" y="66"/>
                    </a:lnTo>
                    <a:lnTo>
                      <a:pt x="416" y="64"/>
                    </a:lnTo>
                    <a:lnTo>
                      <a:pt x="412" y="60"/>
                    </a:lnTo>
                    <a:lnTo>
                      <a:pt x="410" y="58"/>
                    </a:lnTo>
                    <a:lnTo>
                      <a:pt x="410" y="58"/>
                    </a:lnTo>
                    <a:lnTo>
                      <a:pt x="408" y="56"/>
                    </a:lnTo>
                    <a:lnTo>
                      <a:pt x="404" y="56"/>
                    </a:lnTo>
                    <a:lnTo>
                      <a:pt x="404" y="56"/>
                    </a:lnTo>
                    <a:lnTo>
                      <a:pt x="402" y="58"/>
                    </a:lnTo>
                    <a:lnTo>
                      <a:pt x="400" y="58"/>
                    </a:lnTo>
                    <a:lnTo>
                      <a:pt x="398" y="54"/>
                    </a:lnTo>
                    <a:lnTo>
                      <a:pt x="398" y="52"/>
                    </a:lnTo>
                    <a:lnTo>
                      <a:pt x="398" y="50"/>
                    </a:lnTo>
                    <a:lnTo>
                      <a:pt x="398" y="44"/>
                    </a:lnTo>
                    <a:lnTo>
                      <a:pt x="398" y="40"/>
                    </a:lnTo>
                    <a:lnTo>
                      <a:pt x="396" y="40"/>
                    </a:lnTo>
                    <a:lnTo>
                      <a:pt x="396" y="38"/>
                    </a:lnTo>
                    <a:lnTo>
                      <a:pt x="396" y="36"/>
                    </a:lnTo>
                    <a:lnTo>
                      <a:pt x="394" y="32"/>
                    </a:lnTo>
                    <a:lnTo>
                      <a:pt x="394" y="30"/>
                    </a:lnTo>
                    <a:lnTo>
                      <a:pt x="392" y="30"/>
                    </a:lnTo>
                    <a:lnTo>
                      <a:pt x="394" y="26"/>
                    </a:lnTo>
                    <a:lnTo>
                      <a:pt x="394" y="26"/>
                    </a:lnTo>
                    <a:lnTo>
                      <a:pt x="392" y="24"/>
                    </a:lnTo>
                    <a:lnTo>
                      <a:pt x="390" y="24"/>
                    </a:lnTo>
                    <a:lnTo>
                      <a:pt x="390" y="24"/>
                    </a:lnTo>
                    <a:lnTo>
                      <a:pt x="390" y="18"/>
                    </a:lnTo>
                    <a:lnTo>
                      <a:pt x="390" y="16"/>
                    </a:lnTo>
                    <a:lnTo>
                      <a:pt x="388" y="12"/>
                    </a:lnTo>
                    <a:lnTo>
                      <a:pt x="386" y="12"/>
                    </a:lnTo>
                    <a:lnTo>
                      <a:pt x="386" y="10"/>
                    </a:lnTo>
                    <a:lnTo>
                      <a:pt x="384" y="12"/>
                    </a:lnTo>
                    <a:lnTo>
                      <a:pt x="382" y="14"/>
                    </a:lnTo>
                    <a:lnTo>
                      <a:pt x="382" y="18"/>
                    </a:lnTo>
                    <a:lnTo>
                      <a:pt x="380" y="22"/>
                    </a:lnTo>
                    <a:lnTo>
                      <a:pt x="380" y="22"/>
                    </a:lnTo>
                    <a:lnTo>
                      <a:pt x="380" y="26"/>
                    </a:lnTo>
                    <a:lnTo>
                      <a:pt x="378" y="24"/>
                    </a:lnTo>
                    <a:lnTo>
                      <a:pt x="376" y="28"/>
                    </a:lnTo>
                    <a:lnTo>
                      <a:pt x="376" y="32"/>
                    </a:lnTo>
                    <a:lnTo>
                      <a:pt x="376" y="34"/>
                    </a:lnTo>
                    <a:lnTo>
                      <a:pt x="380" y="36"/>
                    </a:lnTo>
                    <a:lnTo>
                      <a:pt x="378" y="36"/>
                    </a:lnTo>
                    <a:lnTo>
                      <a:pt x="376" y="36"/>
                    </a:lnTo>
                    <a:lnTo>
                      <a:pt x="376" y="38"/>
                    </a:lnTo>
                    <a:lnTo>
                      <a:pt x="374" y="42"/>
                    </a:lnTo>
                    <a:lnTo>
                      <a:pt x="376" y="44"/>
                    </a:lnTo>
                    <a:lnTo>
                      <a:pt x="376" y="46"/>
                    </a:lnTo>
                    <a:lnTo>
                      <a:pt x="374" y="46"/>
                    </a:lnTo>
                    <a:lnTo>
                      <a:pt x="372" y="46"/>
                    </a:lnTo>
                    <a:lnTo>
                      <a:pt x="372" y="52"/>
                    </a:lnTo>
                    <a:lnTo>
                      <a:pt x="372" y="56"/>
                    </a:lnTo>
                    <a:lnTo>
                      <a:pt x="372" y="62"/>
                    </a:lnTo>
                    <a:lnTo>
                      <a:pt x="372" y="64"/>
                    </a:lnTo>
                    <a:lnTo>
                      <a:pt x="372" y="68"/>
                    </a:lnTo>
                    <a:lnTo>
                      <a:pt x="370" y="70"/>
                    </a:lnTo>
                    <a:lnTo>
                      <a:pt x="370" y="72"/>
                    </a:lnTo>
                    <a:lnTo>
                      <a:pt x="368" y="76"/>
                    </a:lnTo>
                    <a:lnTo>
                      <a:pt x="368" y="84"/>
                    </a:lnTo>
                    <a:lnTo>
                      <a:pt x="366" y="86"/>
                    </a:lnTo>
                    <a:lnTo>
                      <a:pt x="366" y="88"/>
                    </a:lnTo>
                    <a:lnTo>
                      <a:pt x="364" y="92"/>
                    </a:lnTo>
                    <a:lnTo>
                      <a:pt x="362" y="94"/>
                    </a:lnTo>
                    <a:lnTo>
                      <a:pt x="362" y="100"/>
                    </a:lnTo>
                    <a:lnTo>
                      <a:pt x="358" y="102"/>
                    </a:lnTo>
                    <a:lnTo>
                      <a:pt x="350" y="104"/>
                    </a:lnTo>
                    <a:lnTo>
                      <a:pt x="348" y="104"/>
                    </a:lnTo>
                    <a:lnTo>
                      <a:pt x="344" y="102"/>
                    </a:lnTo>
                    <a:lnTo>
                      <a:pt x="342" y="100"/>
                    </a:lnTo>
                    <a:lnTo>
                      <a:pt x="340" y="98"/>
                    </a:lnTo>
                    <a:lnTo>
                      <a:pt x="340" y="96"/>
                    </a:lnTo>
                    <a:lnTo>
                      <a:pt x="338" y="96"/>
                    </a:lnTo>
                    <a:lnTo>
                      <a:pt x="338" y="92"/>
                    </a:lnTo>
                    <a:lnTo>
                      <a:pt x="336" y="92"/>
                    </a:lnTo>
                    <a:lnTo>
                      <a:pt x="332" y="92"/>
                    </a:lnTo>
                    <a:lnTo>
                      <a:pt x="328" y="92"/>
                    </a:lnTo>
                    <a:lnTo>
                      <a:pt x="326" y="90"/>
                    </a:lnTo>
                    <a:lnTo>
                      <a:pt x="324" y="86"/>
                    </a:lnTo>
                    <a:lnTo>
                      <a:pt x="322" y="84"/>
                    </a:lnTo>
                    <a:lnTo>
                      <a:pt x="318" y="84"/>
                    </a:lnTo>
                    <a:lnTo>
                      <a:pt x="316" y="82"/>
                    </a:lnTo>
                    <a:lnTo>
                      <a:pt x="316" y="80"/>
                    </a:lnTo>
                    <a:lnTo>
                      <a:pt x="314" y="80"/>
                    </a:lnTo>
                    <a:lnTo>
                      <a:pt x="312" y="78"/>
                    </a:lnTo>
                    <a:lnTo>
                      <a:pt x="310" y="78"/>
                    </a:lnTo>
                    <a:lnTo>
                      <a:pt x="308" y="78"/>
                    </a:lnTo>
                    <a:lnTo>
                      <a:pt x="308" y="78"/>
                    </a:lnTo>
                    <a:lnTo>
                      <a:pt x="306" y="74"/>
                    </a:lnTo>
                    <a:lnTo>
                      <a:pt x="304" y="72"/>
                    </a:lnTo>
                    <a:lnTo>
                      <a:pt x="302" y="68"/>
                    </a:lnTo>
                    <a:lnTo>
                      <a:pt x="300" y="68"/>
                    </a:lnTo>
                    <a:lnTo>
                      <a:pt x="296" y="66"/>
                    </a:lnTo>
                    <a:lnTo>
                      <a:pt x="296" y="62"/>
                    </a:lnTo>
                    <a:lnTo>
                      <a:pt x="300" y="58"/>
                    </a:lnTo>
                    <a:lnTo>
                      <a:pt x="300" y="56"/>
                    </a:lnTo>
                    <a:lnTo>
                      <a:pt x="302" y="54"/>
                    </a:lnTo>
                    <a:lnTo>
                      <a:pt x="302" y="50"/>
                    </a:lnTo>
                    <a:lnTo>
                      <a:pt x="304" y="48"/>
                    </a:lnTo>
                    <a:lnTo>
                      <a:pt x="302" y="50"/>
                    </a:lnTo>
                    <a:lnTo>
                      <a:pt x="300" y="46"/>
                    </a:lnTo>
                    <a:lnTo>
                      <a:pt x="302" y="44"/>
                    </a:lnTo>
                    <a:lnTo>
                      <a:pt x="302" y="42"/>
                    </a:lnTo>
                    <a:lnTo>
                      <a:pt x="302" y="42"/>
                    </a:lnTo>
                    <a:lnTo>
                      <a:pt x="304" y="42"/>
                    </a:lnTo>
                    <a:lnTo>
                      <a:pt x="306" y="42"/>
                    </a:lnTo>
                    <a:lnTo>
                      <a:pt x="308" y="42"/>
                    </a:lnTo>
                    <a:lnTo>
                      <a:pt x="310" y="42"/>
                    </a:lnTo>
                    <a:lnTo>
                      <a:pt x="312" y="38"/>
                    </a:lnTo>
                    <a:lnTo>
                      <a:pt x="310" y="36"/>
                    </a:lnTo>
                    <a:lnTo>
                      <a:pt x="312" y="36"/>
                    </a:lnTo>
                    <a:lnTo>
                      <a:pt x="314" y="36"/>
                    </a:lnTo>
                    <a:lnTo>
                      <a:pt x="314" y="32"/>
                    </a:lnTo>
                    <a:lnTo>
                      <a:pt x="316" y="32"/>
                    </a:lnTo>
                    <a:lnTo>
                      <a:pt x="318" y="28"/>
                    </a:lnTo>
                    <a:lnTo>
                      <a:pt x="318" y="28"/>
                    </a:lnTo>
                    <a:lnTo>
                      <a:pt x="314" y="26"/>
                    </a:lnTo>
                    <a:lnTo>
                      <a:pt x="314" y="28"/>
                    </a:lnTo>
                    <a:lnTo>
                      <a:pt x="312" y="28"/>
                    </a:lnTo>
                    <a:lnTo>
                      <a:pt x="312" y="24"/>
                    </a:lnTo>
                    <a:lnTo>
                      <a:pt x="310" y="24"/>
                    </a:lnTo>
                    <a:lnTo>
                      <a:pt x="306" y="28"/>
                    </a:lnTo>
                    <a:lnTo>
                      <a:pt x="308" y="28"/>
                    </a:lnTo>
                    <a:lnTo>
                      <a:pt x="308" y="30"/>
                    </a:lnTo>
                    <a:lnTo>
                      <a:pt x="306" y="32"/>
                    </a:lnTo>
                    <a:lnTo>
                      <a:pt x="304" y="30"/>
                    </a:lnTo>
                    <a:lnTo>
                      <a:pt x="304" y="28"/>
                    </a:lnTo>
                    <a:lnTo>
                      <a:pt x="302" y="28"/>
                    </a:lnTo>
                    <a:lnTo>
                      <a:pt x="302" y="28"/>
                    </a:lnTo>
                    <a:lnTo>
                      <a:pt x="300" y="28"/>
                    </a:lnTo>
                    <a:lnTo>
                      <a:pt x="300" y="28"/>
                    </a:lnTo>
                    <a:lnTo>
                      <a:pt x="302" y="26"/>
                    </a:lnTo>
                    <a:lnTo>
                      <a:pt x="302" y="24"/>
                    </a:lnTo>
                    <a:lnTo>
                      <a:pt x="300" y="26"/>
                    </a:lnTo>
                    <a:lnTo>
                      <a:pt x="300" y="28"/>
                    </a:lnTo>
                    <a:lnTo>
                      <a:pt x="296" y="28"/>
                    </a:lnTo>
                    <a:lnTo>
                      <a:pt x="296" y="28"/>
                    </a:lnTo>
                    <a:lnTo>
                      <a:pt x="294" y="30"/>
                    </a:lnTo>
                    <a:lnTo>
                      <a:pt x="294" y="28"/>
                    </a:lnTo>
                    <a:lnTo>
                      <a:pt x="292" y="28"/>
                    </a:lnTo>
                    <a:lnTo>
                      <a:pt x="292" y="28"/>
                    </a:lnTo>
                    <a:lnTo>
                      <a:pt x="290" y="24"/>
                    </a:lnTo>
                    <a:lnTo>
                      <a:pt x="288" y="24"/>
                    </a:lnTo>
                    <a:lnTo>
                      <a:pt x="286" y="26"/>
                    </a:lnTo>
                    <a:lnTo>
                      <a:pt x="284" y="24"/>
                    </a:lnTo>
                    <a:lnTo>
                      <a:pt x="282" y="26"/>
                    </a:lnTo>
                    <a:lnTo>
                      <a:pt x="280" y="24"/>
                    </a:lnTo>
                    <a:lnTo>
                      <a:pt x="280" y="24"/>
                    </a:lnTo>
                    <a:lnTo>
                      <a:pt x="278" y="22"/>
                    </a:lnTo>
                    <a:lnTo>
                      <a:pt x="276" y="22"/>
                    </a:lnTo>
                    <a:lnTo>
                      <a:pt x="272" y="22"/>
                    </a:lnTo>
                    <a:lnTo>
                      <a:pt x="270" y="20"/>
                    </a:lnTo>
                    <a:lnTo>
                      <a:pt x="270" y="18"/>
                    </a:lnTo>
                    <a:lnTo>
                      <a:pt x="268" y="16"/>
                    </a:lnTo>
                    <a:lnTo>
                      <a:pt x="268" y="16"/>
                    </a:lnTo>
                    <a:lnTo>
                      <a:pt x="268" y="18"/>
                    </a:lnTo>
                    <a:lnTo>
                      <a:pt x="264" y="20"/>
                    </a:lnTo>
                    <a:lnTo>
                      <a:pt x="264" y="16"/>
                    </a:lnTo>
                    <a:lnTo>
                      <a:pt x="260" y="16"/>
                    </a:lnTo>
                    <a:lnTo>
                      <a:pt x="258" y="14"/>
                    </a:lnTo>
                    <a:lnTo>
                      <a:pt x="258" y="14"/>
                    </a:lnTo>
                    <a:lnTo>
                      <a:pt x="256" y="14"/>
                    </a:lnTo>
                    <a:lnTo>
                      <a:pt x="254" y="16"/>
                    </a:lnTo>
                    <a:lnTo>
                      <a:pt x="256" y="18"/>
                    </a:lnTo>
                    <a:lnTo>
                      <a:pt x="256" y="18"/>
                    </a:lnTo>
                    <a:lnTo>
                      <a:pt x="258" y="18"/>
                    </a:lnTo>
                    <a:lnTo>
                      <a:pt x="260" y="18"/>
                    </a:lnTo>
                    <a:lnTo>
                      <a:pt x="264" y="20"/>
                    </a:lnTo>
                    <a:lnTo>
                      <a:pt x="262" y="22"/>
                    </a:lnTo>
                    <a:lnTo>
                      <a:pt x="264" y="26"/>
                    </a:lnTo>
                    <a:lnTo>
                      <a:pt x="260" y="26"/>
                    </a:lnTo>
                    <a:lnTo>
                      <a:pt x="260" y="28"/>
                    </a:lnTo>
                    <a:lnTo>
                      <a:pt x="258" y="28"/>
                    </a:lnTo>
                    <a:lnTo>
                      <a:pt x="258" y="28"/>
                    </a:lnTo>
                    <a:lnTo>
                      <a:pt x="256" y="28"/>
                    </a:lnTo>
                    <a:lnTo>
                      <a:pt x="248" y="28"/>
                    </a:lnTo>
                    <a:lnTo>
                      <a:pt x="246" y="26"/>
                    </a:lnTo>
                    <a:lnTo>
                      <a:pt x="246" y="28"/>
                    </a:lnTo>
                    <a:lnTo>
                      <a:pt x="242" y="28"/>
                    </a:lnTo>
                    <a:lnTo>
                      <a:pt x="242" y="30"/>
                    </a:lnTo>
                    <a:lnTo>
                      <a:pt x="240" y="30"/>
                    </a:lnTo>
                    <a:lnTo>
                      <a:pt x="242" y="34"/>
                    </a:lnTo>
                    <a:lnTo>
                      <a:pt x="240" y="32"/>
                    </a:lnTo>
                    <a:lnTo>
                      <a:pt x="238" y="32"/>
                    </a:lnTo>
                    <a:lnTo>
                      <a:pt x="236" y="32"/>
                    </a:lnTo>
                    <a:lnTo>
                      <a:pt x="238" y="34"/>
                    </a:lnTo>
                    <a:lnTo>
                      <a:pt x="238" y="36"/>
                    </a:lnTo>
                    <a:lnTo>
                      <a:pt x="234" y="34"/>
                    </a:lnTo>
                    <a:lnTo>
                      <a:pt x="232" y="36"/>
                    </a:lnTo>
                    <a:lnTo>
                      <a:pt x="234" y="38"/>
                    </a:lnTo>
                    <a:lnTo>
                      <a:pt x="232" y="38"/>
                    </a:lnTo>
                    <a:lnTo>
                      <a:pt x="230" y="40"/>
                    </a:lnTo>
                    <a:lnTo>
                      <a:pt x="230" y="40"/>
                    </a:lnTo>
                    <a:lnTo>
                      <a:pt x="232" y="42"/>
                    </a:lnTo>
                    <a:lnTo>
                      <a:pt x="232" y="44"/>
                    </a:lnTo>
                    <a:lnTo>
                      <a:pt x="230" y="42"/>
                    </a:lnTo>
                    <a:lnTo>
                      <a:pt x="230" y="44"/>
                    </a:lnTo>
                    <a:lnTo>
                      <a:pt x="226" y="44"/>
                    </a:lnTo>
                    <a:lnTo>
                      <a:pt x="224" y="48"/>
                    </a:lnTo>
                    <a:lnTo>
                      <a:pt x="224" y="52"/>
                    </a:lnTo>
                    <a:lnTo>
                      <a:pt x="222" y="52"/>
                    </a:lnTo>
                    <a:lnTo>
                      <a:pt x="220" y="56"/>
                    </a:lnTo>
                    <a:lnTo>
                      <a:pt x="218" y="56"/>
                    </a:lnTo>
                    <a:lnTo>
                      <a:pt x="220" y="58"/>
                    </a:lnTo>
                    <a:lnTo>
                      <a:pt x="224" y="60"/>
                    </a:lnTo>
                    <a:lnTo>
                      <a:pt x="224" y="60"/>
                    </a:lnTo>
                    <a:lnTo>
                      <a:pt x="222" y="62"/>
                    </a:lnTo>
                    <a:lnTo>
                      <a:pt x="226" y="64"/>
                    </a:lnTo>
                    <a:lnTo>
                      <a:pt x="224" y="64"/>
                    </a:lnTo>
                    <a:lnTo>
                      <a:pt x="222" y="64"/>
                    </a:lnTo>
                    <a:lnTo>
                      <a:pt x="220" y="62"/>
                    </a:lnTo>
                    <a:lnTo>
                      <a:pt x="220" y="64"/>
                    </a:lnTo>
                    <a:lnTo>
                      <a:pt x="224" y="64"/>
                    </a:lnTo>
                    <a:lnTo>
                      <a:pt x="224" y="68"/>
                    </a:lnTo>
                    <a:lnTo>
                      <a:pt x="224" y="70"/>
                    </a:lnTo>
                    <a:lnTo>
                      <a:pt x="222" y="68"/>
                    </a:lnTo>
                    <a:lnTo>
                      <a:pt x="220" y="64"/>
                    </a:lnTo>
                    <a:lnTo>
                      <a:pt x="218" y="64"/>
                    </a:lnTo>
                    <a:lnTo>
                      <a:pt x="218" y="66"/>
                    </a:lnTo>
                    <a:lnTo>
                      <a:pt x="216" y="68"/>
                    </a:lnTo>
                    <a:lnTo>
                      <a:pt x="216" y="66"/>
                    </a:lnTo>
                    <a:lnTo>
                      <a:pt x="210" y="62"/>
                    </a:lnTo>
                    <a:lnTo>
                      <a:pt x="208" y="64"/>
                    </a:lnTo>
                    <a:lnTo>
                      <a:pt x="208" y="64"/>
                    </a:lnTo>
                    <a:lnTo>
                      <a:pt x="208" y="66"/>
                    </a:lnTo>
                    <a:lnTo>
                      <a:pt x="206" y="64"/>
                    </a:lnTo>
                    <a:lnTo>
                      <a:pt x="204" y="64"/>
                    </a:lnTo>
                    <a:lnTo>
                      <a:pt x="204" y="66"/>
                    </a:lnTo>
                    <a:lnTo>
                      <a:pt x="206" y="68"/>
                    </a:lnTo>
                    <a:lnTo>
                      <a:pt x="204" y="70"/>
                    </a:lnTo>
                    <a:lnTo>
                      <a:pt x="204" y="68"/>
                    </a:lnTo>
                    <a:lnTo>
                      <a:pt x="204" y="70"/>
                    </a:lnTo>
                    <a:lnTo>
                      <a:pt x="204" y="70"/>
                    </a:lnTo>
                    <a:lnTo>
                      <a:pt x="202" y="72"/>
                    </a:lnTo>
                    <a:lnTo>
                      <a:pt x="198" y="72"/>
                    </a:lnTo>
                    <a:lnTo>
                      <a:pt x="200" y="70"/>
                    </a:lnTo>
                    <a:lnTo>
                      <a:pt x="202" y="68"/>
                    </a:lnTo>
                    <a:lnTo>
                      <a:pt x="202" y="64"/>
                    </a:lnTo>
                    <a:lnTo>
                      <a:pt x="204" y="62"/>
                    </a:lnTo>
                    <a:lnTo>
                      <a:pt x="202" y="60"/>
                    </a:lnTo>
                    <a:lnTo>
                      <a:pt x="200" y="60"/>
                    </a:lnTo>
                    <a:lnTo>
                      <a:pt x="196" y="54"/>
                    </a:lnTo>
                    <a:lnTo>
                      <a:pt x="196" y="50"/>
                    </a:lnTo>
                    <a:lnTo>
                      <a:pt x="192" y="50"/>
                    </a:lnTo>
                    <a:lnTo>
                      <a:pt x="190" y="48"/>
                    </a:lnTo>
                    <a:lnTo>
                      <a:pt x="188" y="50"/>
                    </a:lnTo>
                    <a:lnTo>
                      <a:pt x="190" y="50"/>
                    </a:lnTo>
                    <a:lnTo>
                      <a:pt x="188" y="52"/>
                    </a:lnTo>
                    <a:lnTo>
                      <a:pt x="186" y="54"/>
                    </a:lnTo>
                    <a:lnTo>
                      <a:pt x="184" y="54"/>
                    </a:lnTo>
                    <a:lnTo>
                      <a:pt x="184" y="52"/>
                    </a:lnTo>
                    <a:lnTo>
                      <a:pt x="182" y="52"/>
                    </a:lnTo>
                    <a:lnTo>
                      <a:pt x="182" y="54"/>
                    </a:lnTo>
                    <a:lnTo>
                      <a:pt x="180" y="50"/>
                    </a:lnTo>
                    <a:lnTo>
                      <a:pt x="180" y="50"/>
                    </a:lnTo>
                    <a:lnTo>
                      <a:pt x="178" y="52"/>
                    </a:lnTo>
                    <a:lnTo>
                      <a:pt x="180" y="54"/>
                    </a:lnTo>
                    <a:lnTo>
                      <a:pt x="178" y="56"/>
                    </a:lnTo>
                    <a:lnTo>
                      <a:pt x="178" y="58"/>
                    </a:lnTo>
                    <a:lnTo>
                      <a:pt x="178" y="60"/>
                    </a:lnTo>
                    <a:lnTo>
                      <a:pt x="176" y="60"/>
                    </a:lnTo>
                    <a:lnTo>
                      <a:pt x="174" y="58"/>
                    </a:lnTo>
                    <a:lnTo>
                      <a:pt x="174" y="58"/>
                    </a:lnTo>
                    <a:lnTo>
                      <a:pt x="172" y="58"/>
                    </a:lnTo>
                    <a:lnTo>
                      <a:pt x="174" y="56"/>
                    </a:lnTo>
                    <a:lnTo>
                      <a:pt x="172" y="56"/>
                    </a:lnTo>
                    <a:lnTo>
                      <a:pt x="172" y="58"/>
                    </a:lnTo>
                    <a:lnTo>
                      <a:pt x="168" y="58"/>
                    </a:lnTo>
                    <a:lnTo>
                      <a:pt x="168" y="60"/>
                    </a:lnTo>
                    <a:lnTo>
                      <a:pt x="168" y="64"/>
                    </a:lnTo>
                    <a:lnTo>
                      <a:pt x="172" y="64"/>
                    </a:lnTo>
                    <a:lnTo>
                      <a:pt x="168" y="66"/>
                    </a:lnTo>
                    <a:lnTo>
                      <a:pt x="166" y="66"/>
                    </a:lnTo>
                    <a:lnTo>
                      <a:pt x="162" y="68"/>
                    </a:lnTo>
                    <a:lnTo>
                      <a:pt x="164" y="70"/>
                    </a:lnTo>
                    <a:lnTo>
                      <a:pt x="166" y="70"/>
                    </a:lnTo>
                    <a:lnTo>
                      <a:pt x="166" y="72"/>
                    </a:lnTo>
                    <a:lnTo>
                      <a:pt x="164" y="72"/>
                    </a:lnTo>
                    <a:lnTo>
                      <a:pt x="162" y="70"/>
                    </a:lnTo>
                    <a:lnTo>
                      <a:pt x="160" y="72"/>
                    </a:lnTo>
                    <a:lnTo>
                      <a:pt x="156" y="72"/>
                    </a:lnTo>
                    <a:lnTo>
                      <a:pt x="158" y="74"/>
                    </a:lnTo>
                    <a:lnTo>
                      <a:pt x="158" y="76"/>
                    </a:lnTo>
                    <a:lnTo>
                      <a:pt x="158" y="78"/>
                    </a:lnTo>
                    <a:lnTo>
                      <a:pt x="160" y="76"/>
                    </a:lnTo>
                    <a:lnTo>
                      <a:pt x="158" y="78"/>
                    </a:lnTo>
                    <a:lnTo>
                      <a:pt x="160" y="80"/>
                    </a:lnTo>
                    <a:lnTo>
                      <a:pt x="156" y="82"/>
                    </a:lnTo>
                    <a:lnTo>
                      <a:pt x="156" y="84"/>
                    </a:lnTo>
                    <a:lnTo>
                      <a:pt x="160" y="84"/>
                    </a:lnTo>
                    <a:lnTo>
                      <a:pt x="158" y="86"/>
                    </a:lnTo>
                    <a:lnTo>
                      <a:pt x="156" y="86"/>
                    </a:lnTo>
                    <a:lnTo>
                      <a:pt x="154" y="86"/>
                    </a:lnTo>
                    <a:lnTo>
                      <a:pt x="154" y="84"/>
                    </a:lnTo>
                    <a:lnTo>
                      <a:pt x="152" y="84"/>
                    </a:lnTo>
                    <a:lnTo>
                      <a:pt x="150" y="84"/>
                    </a:lnTo>
                    <a:lnTo>
                      <a:pt x="148" y="82"/>
                    </a:lnTo>
                    <a:lnTo>
                      <a:pt x="146" y="82"/>
                    </a:lnTo>
                    <a:lnTo>
                      <a:pt x="144" y="82"/>
                    </a:lnTo>
                    <a:lnTo>
                      <a:pt x="148" y="84"/>
                    </a:lnTo>
                    <a:lnTo>
                      <a:pt x="146" y="86"/>
                    </a:lnTo>
                    <a:lnTo>
                      <a:pt x="146" y="88"/>
                    </a:lnTo>
                    <a:lnTo>
                      <a:pt x="148" y="90"/>
                    </a:lnTo>
                    <a:lnTo>
                      <a:pt x="150" y="90"/>
                    </a:lnTo>
                    <a:lnTo>
                      <a:pt x="148" y="92"/>
                    </a:lnTo>
                    <a:lnTo>
                      <a:pt x="148" y="94"/>
                    </a:lnTo>
                    <a:lnTo>
                      <a:pt x="148" y="94"/>
                    </a:lnTo>
                    <a:lnTo>
                      <a:pt x="146" y="94"/>
                    </a:lnTo>
                    <a:lnTo>
                      <a:pt x="148" y="96"/>
                    </a:lnTo>
                    <a:lnTo>
                      <a:pt x="146" y="98"/>
                    </a:lnTo>
                    <a:lnTo>
                      <a:pt x="146" y="102"/>
                    </a:lnTo>
                    <a:lnTo>
                      <a:pt x="142" y="94"/>
                    </a:lnTo>
                    <a:lnTo>
                      <a:pt x="140" y="88"/>
                    </a:lnTo>
                    <a:lnTo>
                      <a:pt x="138" y="86"/>
                    </a:lnTo>
                    <a:lnTo>
                      <a:pt x="138" y="84"/>
                    </a:lnTo>
                    <a:lnTo>
                      <a:pt x="138" y="84"/>
                    </a:lnTo>
                    <a:lnTo>
                      <a:pt x="134" y="86"/>
                    </a:lnTo>
                    <a:lnTo>
                      <a:pt x="134" y="90"/>
                    </a:lnTo>
                    <a:lnTo>
                      <a:pt x="132" y="90"/>
                    </a:lnTo>
                    <a:lnTo>
                      <a:pt x="132" y="92"/>
                    </a:lnTo>
                    <a:lnTo>
                      <a:pt x="130" y="92"/>
                    </a:lnTo>
                    <a:lnTo>
                      <a:pt x="128" y="94"/>
                    </a:lnTo>
                    <a:lnTo>
                      <a:pt x="126" y="96"/>
                    </a:lnTo>
                    <a:lnTo>
                      <a:pt x="126" y="98"/>
                    </a:lnTo>
                    <a:lnTo>
                      <a:pt x="126" y="104"/>
                    </a:lnTo>
                    <a:lnTo>
                      <a:pt x="128" y="106"/>
                    </a:lnTo>
                    <a:lnTo>
                      <a:pt x="128" y="108"/>
                    </a:lnTo>
                    <a:lnTo>
                      <a:pt x="126" y="108"/>
                    </a:lnTo>
                    <a:lnTo>
                      <a:pt x="124" y="112"/>
                    </a:lnTo>
                    <a:lnTo>
                      <a:pt x="120" y="112"/>
                    </a:lnTo>
                    <a:lnTo>
                      <a:pt x="122" y="114"/>
                    </a:lnTo>
                    <a:lnTo>
                      <a:pt x="118" y="116"/>
                    </a:lnTo>
                    <a:lnTo>
                      <a:pt x="118" y="118"/>
                    </a:lnTo>
                    <a:lnTo>
                      <a:pt x="116" y="120"/>
                    </a:lnTo>
                    <a:lnTo>
                      <a:pt x="112" y="126"/>
                    </a:lnTo>
                    <a:lnTo>
                      <a:pt x="106" y="130"/>
                    </a:lnTo>
                    <a:lnTo>
                      <a:pt x="98" y="130"/>
                    </a:lnTo>
                    <a:lnTo>
                      <a:pt x="96" y="132"/>
                    </a:lnTo>
                    <a:lnTo>
                      <a:pt x="92" y="132"/>
                    </a:lnTo>
                    <a:lnTo>
                      <a:pt x="90" y="132"/>
                    </a:lnTo>
                    <a:lnTo>
                      <a:pt x="86" y="132"/>
                    </a:lnTo>
                    <a:lnTo>
                      <a:pt x="84" y="132"/>
                    </a:lnTo>
                    <a:lnTo>
                      <a:pt x="82" y="136"/>
                    </a:lnTo>
                    <a:lnTo>
                      <a:pt x="80" y="136"/>
                    </a:lnTo>
                    <a:lnTo>
                      <a:pt x="72" y="136"/>
                    </a:lnTo>
                    <a:lnTo>
                      <a:pt x="70" y="138"/>
                    </a:lnTo>
                    <a:lnTo>
                      <a:pt x="70" y="140"/>
                    </a:lnTo>
                    <a:lnTo>
                      <a:pt x="64" y="142"/>
                    </a:lnTo>
                    <a:lnTo>
                      <a:pt x="60" y="142"/>
                    </a:lnTo>
                    <a:lnTo>
                      <a:pt x="58" y="140"/>
                    </a:lnTo>
                    <a:lnTo>
                      <a:pt x="56" y="140"/>
                    </a:lnTo>
                    <a:lnTo>
                      <a:pt x="56" y="140"/>
                    </a:lnTo>
                    <a:lnTo>
                      <a:pt x="54" y="140"/>
                    </a:lnTo>
                    <a:lnTo>
                      <a:pt x="52" y="144"/>
                    </a:lnTo>
                    <a:lnTo>
                      <a:pt x="46" y="144"/>
                    </a:lnTo>
                    <a:lnTo>
                      <a:pt x="46" y="146"/>
                    </a:lnTo>
                    <a:lnTo>
                      <a:pt x="44" y="146"/>
                    </a:lnTo>
                    <a:lnTo>
                      <a:pt x="40" y="150"/>
                    </a:lnTo>
                    <a:lnTo>
                      <a:pt x="36" y="152"/>
                    </a:lnTo>
                    <a:lnTo>
                      <a:pt x="28" y="154"/>
                    </a:lnTo>
                    <a:lnTo>
                      <a:pt x="26" y="158"/>
                    </a:lnTo>
                    <a:lnTo>
                      <a:pt x="26" y="162"/>
                    </a:lnTo>
                    <a:lnTo>
                      <a:pt x="22" y="164"/>
                    </a:lnTo>
                    <a:lnTo>
                      <a:pt x="20" y="164"/>
                    </a:lnTo>
                    <a:lnTo>
                      <a:pt x="22" y="162"/>
                    </a:lnTo>
                    <a:lnTo>
                      <a:pt x="22" y="160"/>
                    </a:lnTo>
                    <a:lnTo>
                      <a:pt x="22" y="156"/>
                    </a:lnTo>
                    <a:lnTo>
                      <a:pt x="22" y="154"/>
                    </a:lnTo>
                    <a:lnTo>
                      <a:pt x="18" y="158"/>
                    </a:lnTo>
                    <a:lnTo>
                      <a:pt x="18" y="160"/>
                    </a:lnTo>
                    <a:lnTo>
                      <a:pt x="16" y="166"/>
                    </a:lnTo>
                    <a:lnTo>
                      <a:pt x="16" y="170"/>
                    </a:lnTo>
                    <a:lnTo>
                      <a:pt x="16" y="174"/>
                    </a:lnTo>
                    <a:lnTo>
                      <a:pt x="16" y="178"/>
                    </a:lnTo>
                    <a:lnTo>
                      <a:pt x="10" y="184"/>
                    </a:lnTo>
                    <a:lnTo>
                      <a:pt x="8" y="192"/>
                    </a:lnTo>
                    <a:lnTo>
                      <a:pt x="10" y="196"/>
                    </a:lnTo>
                    <a:lnTo>
                      <a:pt x="10" y="202"/>
                    </a:lnTo>
                    <a:lnTo>
                      <a:pt x="14" y="210"/>
                    </a:lnTo>
                    <a:lnTo>
                      <a:pt x="14" y="212"/>
                    </a:lnTo>
                    <a:lnTo>
                      <a:pt x="16" y="216"/>
                    </a:lnTo>
                    <a:lnTo>
                      <a:pt x="14" y="218"/>
                    </a:lnTo>
                    <a:lnTo>
                      <a:pt x="16" y="222"/>
                    </a:lnTo>
                    <a:lnTo>
                      <a:pt x="12" y="224"/>
                    </a:lnTo>
                    <a:lnTo>
                      <a:pt x="12" y="222"/>
                    </a:lnTo>
                    <a:lnTo>
                      <a:pt x="12" y="216"/>
                    </a:lnTo>
                    <a:lnTo>
                      <a:pt x="10" y="218"/>
                    </a:lnTo>
                    <a:lnTo>
                      <a:pt x="8" y="218"/>
                    </a:lnTo>
                    <a:lnTo>
                      <a:pt x="8" y="214"/>
                    </a:lnTo>
                    <a:lnTo>
                      <a:pt x="6" y="210"/>
                    </a:lnTo>
                    <a:lnTo>
                      <a:pt x="6" y="212"/>
                    </a:lnTo>
                    <a:lnTo>
                      <a:pt x="6" y="216"/>
                    </a:lnTo>
                    <a:lnTo>
                      <a:pt x="8" y="220"/>
                    </a:lnTo>
                    <a:lnTo>
                      <a:pt x="12" y="224"/>
                    </a:lnTo>
                    <a:lnTo>
                      <a:pt x="8" y="226"/>
                    </a:lnTo>
                    <a:lnTo>
                      <a:pt x="6" y="222"/>
                    </a:lnTo>
                    <a:lnTo>
                      <a:pt x="4" y="218"/>
                    </a:lnTo>
                    <a:lnTo>
                      <a:pt x="4" y="220"/>
                    </a:lnTo>
                    <a:lnTo>
                      <a:pt x="2" y="220"/>
                    </a:lnTo>
                    <a:lnTo>
                      <a:pt x="4" y="224"/>
                    </a:lnTo>
                    <a:lnTo>
                      <a:pt x="8" y="230"/>
                    </a:lnTo>
                    <a:lnTo>
                      <a:pt x="10" y="236"/>
                    </a:lnTo>
                    <a:lnTo>
                      <a:pt x="10" y="248"/>
                    </a:lnTo>
                    <a:lnTo>
                      <a:pt x="12" y="252"/>
                    </a:lnTo>
                    <a:lnTo>
                      <a:pt x="14" y="258"/>
                    </a:lnTo>
                    <a:lnTo>
                      <a:pt x="16" y="268"/>
                    </a:lnTo>
                    <a:lnTo>
                      <a:pt x="16" y="270"/>
                    </a:lnTo>
                    <a:lnTo>
                      <a:pt x="16" y="284"/>
                    </a:lnTo>
                    <a:lnTo>
                      <a:pt x="16" y="286"/>
                    </a:lnTo>
                    <a:lnTo>
                      <a:pt x="16" y="290"/>
                    </a:lnTo>
                    <a:lnTo>
                      <a:pt x="16" y="294"/>
                    </a:lnTo>
                    <a:lnTo>
                      <a:pt x="20" y="300"/>
                    </a:lnTo>
                    <a:lnTo>
                      <a:pt x="20" y="304"/>
                    </a:lnTo>
                    <a:lnTo>
                      <a:pt x="18" y="306"/>
                    </a:lnTo>
                    <a:lnTo>
                      <a:pt x="18" y="306"/>
                    </a:lnTo>
                    <a:lnTo>
                      <a:pt x="18" y="310"/>
                    </a:lnTo>
                    <a:lnTo>
                      <a:pt x="16" y="314"/>
                    </a:lnTo>
                    <a:lnTo>
                      <a:pt x="16" y="316"/>
                    </a:lnTo>
                    <a:lnTo>
                      <a:pt x="16" y="318"/>
                    </a:lnTo>
                    <a:lnTo>
                      <a:pt x="16" y="322"/>
                    </a:lnTo>
                    <a:lnTo>
                      <a:pt x="12" y="324"/>
                    </a:lnTo>
                    <a:lnTo>
                      <a:pt x="14" y="326"/>
                    </a:lnTo>
                    <a:lnTo>
                      <a:pt x="10" y="330"/>
                    </a:lnTo>
                    <a:lnTo>
                      <a:pt x="8" y="328"/>
                    </a:lnTo>
                    <a:lnTo>
                      <a:pt x="4" y="332"/>
                    </a:lnTo>
                    <a:lnTo>
                      <a:pt x="4" y="340"/>
                    </a:lnTo>
                    <a:close/>
                  </a:path>
                </a:pathLst>
              </a:custGeom>
              <a:grpFill/>
              <a:ln w="6350">
                <a:solidFill>
                  <a:srgbClr val="0283AD"/>
                </a:solidFill>
                <a:round/>
                <a:headEnd/>
                <a:tailEnd/>
              </a:ln>
            </p:spPr>
            <p:txBody>
              <a:bodyPr vert="horz" wrap="square" lIns="14645" tIns="7323" rIns="14645" bIns="7323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00095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00190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00285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00381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0476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600571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700666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800761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561710"/>
                <a:endParaRPr lang="en-US" sz="1106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21" name="Andaman &amp; Nicobar Islands">
                <a:extLst>
                  <a:ext uri="{FF2B5EF4-FFF2-40B4-BE49-F238E27FC236}">
                    <a16:creationId xmlns:a16="http://schemas.microsoft.com/office/drawing/2014/main" id="{47C01499-F86F-4596-B068-C605FEA412D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090243" y="4092281"/>
                <a:ext cx="49760" cy="172247"/>
              </a:xfrm>
              <a:custGeom>
                <a:avLst/>
                <a:gdLst>
                  <a:gd name="T0" fmla="*/ 10 w 26"/>
                  <a:gd name="T1" fmla="*/ 14 h 90"/>
                  <a:gd name="T2" fmla="*/ 8 w 26"/>
                  <a:gd name="T3" fmla="*/ 10 h 90"/>
                  <a:gd name="T4" fmla="*/ 10 w 26"/>
                  <a:gd name="T5" fmla="*/ 6 h 90"/>
                  <a:gd name="T6" fmla="*/ 10 w 26"/>
                  <a:gd name="T7" fmla="*/ 2 h 90"/>
                  <a:gd name="T8" fmla="*/ 8 w 26"/>
                  <a:gd name="T9" fmla="*/ 4 h 90"/>
                  <a:gd name="T10" fmla="*/ 8 w 26"/>
                  <a:gd name="T11" fmla="*/ 8 h 90"/>
                  <a:gd name="T12" fmla="*/ 6 w 26"/>
                  <a:gd name="T13" fmla="*/ 16 h 90"/>
                  <a:gd name="T14" fmla="*/ 6 w 26"/>
                  <a:gd name="T15" fmla="*/ 32 h 90"/>
                  <a:gd name="T16" fmla="*/ 8 w 26"/>
                  <a:gd name="T17" fmla="*/ 26 h 90"/>
                  <a:gd name="T18" fmla="*/ 8 w 26"/>
                  <a:gd name="T19" fmla="*/ 22 h 90"/>
                  <a:gd name="T20" fmla="*/ 8 w 26"/>
                  <a:gd name="T21" fmla="*/ 18 h 90"/>
                  <a:gd name="T22" fmla="*/ 6 w 26"/>
                  <a:gd name="T23" fmla="*/ 24 h 90"/>
                  <a:gd name="T24" fmla="*/ 6 w 26"/>
                  <a:gd name="T25" fmla="*/ 28 h 90"/>
                  <a:gd name="T26" fmla="*/ 6 w 26"/>
                  <a:gd name="T27" fmla="*/ 32 h 90"/>
                  <a:gd name="T28" fmla="*/ 2 w 26"/>
                  <a:gd name="T29" fmla="*/ 30 h 90"/>
                  <a:gd name="T30" fmla="*/ 0 w 26"/>
                  <a:gd name="T31" fmla="*/ 28 h 90"/>
                  <a:gd name="T32" fmla="*/ 6 w 26"/>
                  <a:gd name="T33" fmla="*/ 42 h 90"/>
                  <a:gd name="T34" fmla="*/ 6 w 26"/>
                  <a:gd name="T35" fmla="*/ 36 h 90"/>
                  <a:gd name="T36" fmla="*/ 4 w 26"/>
                  <a:gd name="T37" fmla="*/ 40 h 90"/>
                  <a:gd name="T38" fmla="*/ 4 w 26"/>
                  <a:gd name="T39" fmla="*/ 42 h 90"/>
                  <a:gd name="T40" fmla="*/ 8 w 26"/>
                  <a:gd name="T41" fmla="*/ 58 h 90"/>
                  <a:gd name="T42" fmla="*/ 10 w 26"/>
                  <a:gd name="T43" fmla="*/ 58 h 90"/>
                  <a:gd name="T44" fmla="*/ 16 w 26"/>
                  <a:gd name="T45" fmla="*/ 68 h 90"/>
                  <a:gd name="T46" fmla="*/ 14 w 26"/>
                  <a:gd name="T47" fmla="*/ 70 h 90"/>
                  <a:gd name="T48" fmla="*/ 14 w 26"/>
                  <a:gd name="T49" fmla="*/ 68 h 90"/>
                  <a:gd name="T50" fmla="*/ 20 w 26"/>
                  <a:gd name="T51" fmla="*/ 72 h 90"/>
                  <a:gd name="T52" fmla="*/ 22 w 26"/>
                  <a:gd name="T53" fmla="*/ 72 h 90"/>
                  <a:gd name="T54" fmla="*/ 20 w 26"/>
                  <a:gd name="T55" fmla="*/ 70 h 90"/>
                  <a:gd name="T56" fmla="*/ 18 w 26"/>
                  <a:gd name="T57" fmla="*/ 78 h 90"/>
                  <a:gd name="T58" fmla="*/ 18 w 26"/>
                  <a:gd name="T59" fmla="*/ 74 h 90"/>
                  <a:gd name="T60" fmla="*/ 18 w 26"/>
                  <a:gd name="T61" fmla="*/ 76 h 90"/>
                  <a:gd name="T62" fmla="*/ 24 w 26"/>
                  <a:gd name="T63" fmla="*/ 80 h 90"/>
                  <a:gd name="T64" fmla="*/ 20 w 26"/>
                  <a:gd name="T65" fmla="*/ 82 h 90"/>
                  <a:gd name="T66" fmla="*/ 24 w 26"/>
                  <a:gd name="T67" fmla="*/ 82 h 90"/>
                  <a:gd name="T68" fmla="*/ 22 w 26"/>
                  <a:gd name="T69" fmla="*/ 86 h 90"/>
                  <a:gd name="T70" fmla="*/ 22 w 26"/>
                  <a:gd name="T71" fmla="*/ 88 h 90"/>
                  <a:gd name="T72" fmla="*/ 26 w 26"/>
                  <a:gd name="T73" fmla="*/ 88 h 90"/>
                  <a:gd name="T74" fmla="*/ 24 w 26"/>
                  <a:gd name="T75" fmla="*/ 84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6" h="90">
                    <a:moveTo>
                      <a:pt x="8" y="18"/>
                    </a:moveTo>
                    <a:lnTo>
                      <a:pt x="10" y="14"/>
                    </a:lnTo>
                    <a:lnTo>
                      <a:pt x="10" y="12"/>
                    </a:lnTo>
                    <a:lnTo>
                      <a:pt x="8" y="10"/>
                    </a:lnTo>
                    <a:lnTo>
                      <a:pt x="10" y="8"/>
                    </a:lnTo>
                    <a:lnTo>
                      <a:pt x="10" y="6"/>
                    </a:lnTo>
                    <a:lnTo>
                      <a:pt x="10" y="4"/>
                    </a:lnTo>
                    <a:lnTo>
                      <a:pt x="10" y="2"/>
                    </a:lnTo>
                    <a:lnTo>
                      <a:pt x="10" y="0"/>
                    </a:lnTo>
                    <a:lnTo>
                      <a:pt x="8" y="4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8" y="10"/>
                    </a:lnTo>
                    <a:lnTo>
                      <a:pt x="6" y="16"/>
                    </a:lnTo>
                    <a:lnTo>
                      <a:pt x="8" y="18"/>
                    </a:lnTo>
                    <a:close/>
                    <a:moveTo>
                      <a:pt x="6" y="32"/>
                    </a:moveTo>
                    <a:lnTo>
                      <a:pt x="8" y="28"/>
                    </a:lnTo>
                    <a:lnTo>
                      <a:pt x="8" y="26"/>
                    </a:lnTo>
                    <a:lnTo>
                      <a:pt x="6" y="24"/>
                    </a:lnTo>
                    <a:lnTo>
                      <a:pt x="8" y="22"/>
                    </a:lnTo>
                    <a:lnTo>
                      <a:pt x="8" y="20"/>
                    </a:lnTo>
                    <a:lnTo>
                      <a:pt x="8" y="18"/>
                    </a:lnTo>
                    <a:lnTo>
                      <a:pt x="6" y="20"/>
                    </a:lnTo>
                    <a:lnTo>
                      <a:pt x="6" y="24"/>
                    </a:lnTo>
                    <a:lnTo>
                      <a:pt x="4" y="26"/>
                    </a:lnTo>
                    <a:lnTo>
                      <a:pt x="6" y="28"/>
                    </a:lnTo>
                    <a:lnTo>
                      <a:pt x="6" y="30"/>
                    </a:lnTo>
                    <a:lnTo>
                      <a:pt x="6" y="32"/>
                    </a:lnTo>
                    <a:close/>
                    <a:moveTo>
                      <a:pt x="0" y="28"/>
                    </a:moveTo>
                    <a:lnTo>
                      <a:pt x="2" y="30"/>
                    </a:lnTo>
                    <a:lnTo>
                      <a:pt x="0" y="28"/>
                    </a:lnTo>
                    <a:lnTo>
                      <a:pt x="0" y="28"/>
                    </a:lnTo>
                    <a:close/>
                    <a:moveTo>
                      <a:pt x="4" y="42"/>
                    </a:moveTo>
                    <a:lnTo>
                      <a:pt x="6" y="42"/>
                    </a:lnTo>
                    <a:lnTo>
                      <a:pt x="8" y="40"/>
                    </a:lnTo>
                    <a:lnTo>
                      <a:pt x="6" y="36"/>
                    </a:lnTo>
                    <a:lnTo>
                      <a:pt x="4" y="38"/>
                    </a:lnTo>
                    <a:lnTo>
                      <a:pt x="4" y="40"/>
                    </a:lnTo>
                    <a:lnTo>
                      <a:pt x="4" y="42"/>
                    </a:lnTo>
                    <a:lnTo>
                      <a:pt x="4" y="42"/>
                    </a:lnTo>
                    <a:close/>
                    <a:moveTo>
                      <a:pt x="10" y="58"/>
                    </a:moveTo>
                    <a:lnTo>
                      <a:pt x="8" y="58"/>
                    </a:lnTo>
                    <a:lnTo>
                      <a:pt x="10" y="60"/>
                    </a:lnTo>
                    <a:lnTo>
                      <a:pt x="10" y="58"/>
                    </a:lnTo>
                    <a:close/>
                    <a:moveTo>
                      <a:pt x="14" y="68"/>
                    </a:moveTo>
                    <a:lnTo>
                      <a:pt x="16" y="68"/>
                    </a:lnTo>
                    <a:lnTo>
                      <a:pt x="16" y="72"/>
                    </a:lnTo>
                    <a:lnTo>
                      <a:pt x="14" y="70"/>
                    </a:lnTo>
                    <a:lnTo>
                      <a:pt x="14" y="68"/>
                    </a:lnTo>
                    <a:lnTo>
                      <a:pt x="14" y="68"/>
                    </a:lnTo>
                    <a:close/>
                    <a:moveTo>
                      <a:pt x="20" y="70"/>
                    </a:moveTo>
                    <a:lnTo>
                      <a:pt x="20" y="72"/>
                    </a:lnTo>
                    <a:lnTo>
                      <a:pt x="20" y="74"/>
                    </a:lnTo>
                    <a:lnTo>
                      <a:pt x="22" y="72"/>
                    </a:lnTo>
                    <a:lnTo>
                      <a:pt x="22" y="70"/>
                    </a:lnTo>
                    <a:lnTo>
                      <a:pt x="20" y="70"/>
                    </a:lnTo>
                    <a:close/>
                    <a:moveTo>
                      <a:pt x="18" y="76"/>
                    </a:moveTo>
                    <a:lnTo>
                      <a:pt x="18" y="78"/>
                    </a:lnTo>
                    <a:lnTo>
                      <a:pt x="20" y="76"/>
                    </a:lnTo>
                    <a:lnTo>
                      <a:pt x="18" y="74"/>
                    </a:lnTo>
                    <a:lnTo>
                      <a:pt x="16" y="74"/>
                    </a:lnTo>
                    <a:lnTo>
                      <a:pt x="18" y="76"/>
                    </a:lnTo>
                    <a:close/>
                    <a:moveTo>
                      <a:pt x="22" y="82"/>
                    </a:moveTo>
                    <a:lnTo>
                      <a:pt x="24" y="80"/>
                    </a:lnTo>
                    <a:lnTo>
                      <a:pt x="22" y="80"/>
                    </a:lnTo>
                    <a:lnTo>
                      <a:pt x="20" y="82"/>
                    </a:lnTo>
                    <a:lnTo>
                      <a:pt x="22" y="82"/>
                    </a:lnTo>
                    <a:close/>
                    <a:moveTo>
                      <a:pt x="24" y="82"/>
                    </a:moveTo>
                    <a:lnTo>
                      <a:pt x="22" y="84"/>
                    </a:lnTo>
                    <a:lnTo>
                      <a:pt x="22" y="86"/>
                    </a:lnTo>
                    <a:lnTo>
                      <a:pt x="22" y="88"/>
                    </a:lnTo>
                    <a:lnTo>
                      <a:pt x="22" y="88"/>
                    </a:lnTo>
                    <a:lnTo>
                      <a:pt x="24" y="90"/>
                    </a:lnTo>
                    <a:lnTo>
                      <a:pt x="26" y="88"/>
                    </a:lnTo>
                    <a:lnTo>
                      <a:pt x="24" y="86"/>
                    </a:lnTo>
                    <a:lnTo>
                      <a:pt x="24" y="84"/>
                    </a:lnTo>
                    <a:lnTo>
                      <a:pt x="24" y="82"/>
                    </a:lnTo>
                    <a:close/>
                  </a:path>
                </a:pathLst>
              </a:custGeom>
              <a:grpFill/>
              <a:ln w="6350">
                <a:solidFill>
                  <a:srgbClr val="0283AD"/>
                </a:solidFill>
                <a:round/>
                <a:headEnd/>
                <a:tailEnd/>
              </a:ln>
            </p:spPr>
            <p:txBody>
              <a:bodyPr vert="horz" wrap="square" lIns="14645" tIns="7323" rIns="14645" bIns="7323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00095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00190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00285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00381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0476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600571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700666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800761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561710"/>
                <a:endParaRPr lang="en-US" sz="1106">
                  <a:solidFill>
                    <a:srgbClr val="FFFFFF"/>
                  </a:solidFill>
                  <a:latin typeface="Segoe UI"/>
                </a:endParaRPr>
              </a:p>
            </p:txBody>
          </p:sp>
        </p:grpSp>
        <p:sp>
          <p:nvSpPr>
            <p:cNvPr id="386" name="Kazakhstan">
              <a:extLst>
                <a:ext uri="{FF2B5EF4-FFF2-40B4-BE49-F238E27FC236}">
                  <a16:creationId xmlns:a16="http://schemas.microsoft.com/office/drawing/2014/main" id="{D55F1EFC-3AA1-4544-A2BF-A6F1278C8BA8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8960" y="2898032"/>
              <a:ext cx="891859" cy="470810"/>
            </a:xfrm>
            <a:custGeom>
              <a:avLst/>
              <a:gdLst>
                <a:gd name="T0" fmla="*/ 10 w 466"/>
                <a:gd name="T1" fmla="*/ 144 h 246"/>
                <a:gd name="T2" fmla="*/ 0 w 466"/>
                <a:gd name="T3" fmla="*/ 114 h 246"/>
                <a:gd name="T4" fmla="*/ 22 w 466"/>
                <a:gd name="T5" fmla="*/ 110 h 246"/>
                <a:gd name="T6" fmla="*/ 32 w 466"/>
                <a:gd name="T7" fmla="*/ 88 h 246"/>
                <a:gd name="T8" fmla="*/ 44 w 466"/>
                <a:gd name="T9" fmla="*/ 82 h 246"/>
                <a:gd name="T10" fmla="*/ 54 w 466"/>
                <a:gd name="T11" fmla="*/ 82 h 246"/>
                <a:gd name="T12" fmla="*/ 74 w 466"/>
                <a:gd name="T13" fmla="*/ 88 h 246"/>
                <a:gd name="T14" fmla="*/ 88 w 466"/>
                <a:gd name="T15" fmla="*/ 92 h 246"/>
                <a:gd name="T16" fmla="*/ 106 w 466"/>
                <a:gd name="T17" fmla="*/ 88 h 246"/>
                <a:gd name="T18" fmla="*/ 122 w 466"/>
                <a:gd name="T19" fmla="*/ 88 h 246"/>
                <a:gd name="T20" fmla="*/ 134 w 466"/>
                <a:gd name="T21" fmla="*/ 94 h 246"/>
                <a:gd name="T22" fmla="*/ 156 w 466"/>
                <a:gd name="T23" fmla="*/ 94 h 246"/>
                <a:gd name="T24" fmla="*/ 150 w 466"/>
                <a:gd name="T25" fmla="*/ 74 h 246"/>
                <a:gd name="T26" fmla="*/ 148 w 466"/>
                <a:gd name="T27" fmla="*/ 62 h 246"/>
                <a:gd name="T28" fmla="*/ 158 w 466"/>
                <a:gd name="T29" fmla="*/ 46 h 246"/>
                <a:gd name="T30" fmla="*/ 148 w 466"/>
                <a:gd name="T31" fmla="*/ 40 h 246"/>
                <a:gd name="T32" fmla="*/ 156 w 466"/>
                <a:gd name="T33" fmla="*/ 34 h 246"/>
                <a:gd name="T34" fmla="*/ 170 w 466"/>
                <a:gd name="T35" fmla="*/ 30 h 246"/>
                <a:gd name="T36" fmla="*/ 192 w 466"/>
                <a:gd name="T37" fmla="*/ 24 h 246"/>
                <a:gd name="T38" fmla="*/ 204 w 466"/>
                <a:gd name="T39" fmla="*/ 16 h 246"/>
                <a:gd name="T40" fmla="*/ 224 w 466"/>
                <a:gd name="T41" fmla="*/ 6 h 246"/>
                <a:gd name="T42" fmla="*/ 240 w 466"/>
                <a:gd name="T43" fmla="*/ 0 h 246"/>
                <a:gd name="T44" fmla="*/ 258 w 466"/>
                <a:gd name="T45" fmla="*/ 12 h 246"/>
                <a:gd name="T46" fmla="*/ 264 w 466"/>
                <a:gd name="T47" fmla="*/ 22 h 246"/>
                <a:gd name="T48" fmla="*/ 272 w 466"/>
                <a:gd name="T49" fmla="*/ 20 h 246"/>
                <a:gd name="T50" fmla="*/ 286 w 466"/>
                <a:gd name="T51" fmla="*/ 24 h 246"/>
                <a:gd name="T52" fmla="*/ 294 w 466"/>
                <a:gd name="T53" fmla="*/ 30 h 246"/>
                <a:gd name="T54" fmla="*/ 312 w 466"/>
                <a:gd name="T55" fmla="*/ 20 h 246"/>
                <a:gd name="T56" fmla="*/ 324 w 466"/>
                <a:gd name="T57" fmla="*/ 18 h 246"/>
                <a:gd name="T58" fmla="*/ 380 w 466"/>
                <a:gd name="T59" fmla="*/ 68 h 246"/>
                <a:gd name="T60" fmla="*/ 396 w 466"/>
                <a:gd name="T61" fmla="*/ 72 h 246"/>
                <a:gd name="T62" fmla="*/ 414 w 466"/>
                <a:gd name="T63" fmla="*/ 68 h 246"/>
                <a:gd name="T64" fmla="*/ 434 w 466"/>
                <a:gd name="T65" fmla="*/ 82 h 246"/>
                <a:gd name="T66" fmla="*/ 442 w 466"/>
                <a:gd name="T67" fmla="*/ 92 h 246"/>
                <a:gd name="T68" fmla="*/ 458 w 466"/>
                <a:gd name="T69" fmla="*/ 90 h 246"/>
                <a:gd name="T70" fmla="*/ 460 w 466"/>
                <a:gd name="T71" fmla="*/ 106 h 246"/>
                <a:gd name="T72" fmla="*/ 454 w 466"/>
                <a:gd name="T73" fmla="*/ 132 h 246"/>
                <a:gd name="T74" fmla="*/ 430 w 466"/>
                <a:gd name="T75" fmla="*/ 134 h 246"/>
                <a:gd name="T76" fmla="*/ 424 w 466"/>
                <a:gd name="T77" fmla="*/ 162 h 246"/>
                <a:gd name="T78" fmla="*/ 414 w 466"/>
                <a:gd name="T79" fmla="*/ 168 h 246"/>
                <a:gd name="T80" fmla="*/ 402 w 466"/>
                <a:gd name="T81" fmla="*/ 176 h 246"/>
                <a:gd name="T82" fmla="*/ 410 w 466"/>
                <a:gd name="T83" fmla="*/ 194 h 246"/>
                <a:gd name="T84" fmla="*/ 410 w 466"/>
                <a:gd name="T85" fmla="*/ 214 h 246"/>
                <a:gd name="T86" fmla="*/ 366 w 466"/>
                <a:gd name="T87" fmla="*/ 208 h 246"/>
                <a:gd name="T88" fmla="*/ 336 w 466"/>
                <a:gd name="T89" fmla="*/ 208 h 246"/>
                <a:gd name="T90" fmla="*/ 310 w 466"/>
                <a:gd name="T91" fmla="*/ 216 h 246"/>
                <a:gd name="T92" fmla="*/ 294 w 466"/>
                <a:gd name="T93" fmla="*/ 224 h 246"/>
                <a:gd name="T94" fmla="*/ 264 w 466"/>
                <a:gd name="T95" fmla="*/ 242 h 246"/>
                <a:gd name="T96" fmla="*/ 208 w 466"/>
                <a:gd name="T97" fmla="*/ 200 h 246"/>
                <a:gd name="T98" fmla="*/ 114 w 466"/>
                <a:gd name="T99" fmla="*/ 236 h 246"/>
                <a:gd name="T100" fmla="*/ 84 w 466"/>
                <a:gd name="T101" fmla="*/ 224 h 246"/>
                <a:gd name="T102" fmla="*/ 72 w 466"/>
                <a:gd name="T103" fmla="*/ 220 h 246"/>
                <a:gd name="T104" fmla="*/ 62 w 466"/>
                <a:gd name="T105" fmla="*/ 208 h 246"/>
                <a:gd name="T106" fmla="*/ 54 w 466"/>
                <a:gd name="T107" fmla="*/ 196 h 246"/>
                <a:gd name="T108" fmla="*/ 68 w 466"/>
                <a:gd name="T109" fmla="*/ 196 h 246"/>
                <a:gd name="T110" fmla="*/ 62 w 466"/>
                <a:gd name="T111" fmla="*/ 184 h 246"/>
                <a:gd name="T112" fmla="*/ 78 w 466"/>
                <a:gd name="T113" fmla="*/ 182 h 246"/>
                <a:gd name="T114" fmla="*/ 82 w 466"/>
                <a:gd name="T115" fmla="*/ 174 h 246"/>
                <a:gd name="T116" fmla="*/ 80 w 466"/>
                <a:gd name="T117" fmla="*/ 160 h 246"/>
                <a:gd name="T118" fmla="*/ 68 w 466"/>
                <a:gd name="T119" fmla="*/ 158 h 246"/>
                <a:gd name="T120" fmla="*/ 62 w 466"/>
                <a:gd name="T121" fmla="*/ 156 h 246"/>
                <a:gd name="T122" fmla="*/ 50 w 466"/>
                <a:gd name="T123" fmla="*/ 158 h 246"/>
                <a:gd name="T124" fmla="*/ 40 w 466"/>
                <a:gd name="T125" fmla="*/ 164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66" h="246">
                  <a:moveTo>
                    <a:pt x="36" y="164"/>
                  </a:moveTo>
                  <a:lnTo>
                    <a:pt x="32" y="162"/>
                  </a:lnTo>
                  <a:lnTo>
                    <a:pt x="28" y="164"/>
                  </a:lnTo>
                  <a:lnTo>
                    <a:pt x="24" y="160"/>
                  </a:lnTo>
                  <a:lnTo>
                    <a:pt x="24" y="158"/>
                  </a:lnTo>
                  <a:lnTo>
                    <a:pt x="30" y="158"/>
                  </a:lnTo>
                  <a:lnTo>
                    <a:pt x="24" y="150"/>
                  </a:lnTo>
                  <a:lnTo>
                    <a:pt x="18" y="146"/>
                  </a:lnTo>
                  <a:lnTo>
                    <a:pt x="10" y="144"/>
                  </a:lnTo>
                  <a:lnTo>
                    <a:pt x="10" y="146"/>
                  </a:lnTo>
                  <a:lnTo>
                    <a:pt x="6" y="142"/>
                  </a:lnTo>
                  <a:lnTo>
                    <a:pt x="6" y="140"/>
                  </a:lnTo>
                  <a:lnTo>
                    <a:pt x="4" y="136"/>
                  </a:lnTo>
                  <a:lnTo>
                    <a:pt x="0" y="134"/>
                  </a:lnTo>
                  <a:lnTo>
                    <a:pt x="0" y="130"/>
                  </a:lnTo>
                  <a:lnTo>
                    <a:pt x="2" y="122"/>
                  </a:lnTo>
                  <a:lnTo>
                    <a:pt x="0" y="120"/>
                  </a:lnTo>
                  <a:lnTo>
                    <a:pt x="0" y="114"/>
                  </a:lnTo>
                  <a:lnTo>
                    <a:pt x="2" y="114"/>
                  </a:lnTo>
                  <a:lnTo>
                    <a:pt x="6" y="110"/>
                  </a:lnTo>
                  <a:lnTo>
                    <a:pt x="6" y="106"/>
                  </a:lnTo>
                  <a:lnTo>
                    <a:pt x="8" y="104"/>
                  </a:lnTo>
                  <a:lnTo>
                    <a:pt x="14" y="110"/>
                  </a:lnTo>
                  <a:lnTo>
                    <a:pt x="14" y="112"/>
                  </a:lnTo>
                  <a:lnTo>
                    <a:pt x="18" y="114"/>
                  </a:lnTo>
                  <a:lnTo>
                    <a:pt x="22" y="114"/>
                  </a:lnTo>
                  <a:lnTo>
                    <a:pt x="22" y="110"/>
                  </a:lnTo>
                  <a:lnTo>
                    <a:pt x="24" y="110"/>
                  </a:lnTo>
                  <a:lnTo>
                    <a:pt x="20" y="98"/>
                  </a:lnTo>
                  <a:lnTo>
                    <a:pt x="24" y="98"/>
                  </a:lnTo>
                  <a:lnTo>
                    <a:pt x="28" y="98"/>
                  </a:lnTo>
                  <a:lnTo>
                    <a:pt x="28" y="96"/>
                  </a:lnTo>
                  <a:lnTo>
                    <a:pt x="26" y="94"/>
                  </a:lnTo>
                  <a:lnTo>
                    <a:pt x="28" y="90"/>
                  </a:lnTo>
                  <a:lnTo>
                    <a:pt x="30" y="88"/>
                  </a:lnTo>
                  <a:lnTo>
                    <a:pt x="32" y="88"/>
                  </a:lnTo>
                  <a:lnTo>
                    <a:pt x="34" y="84"/>
                  </a:lnTo>
                  <a:lnTo>
                    <a:pt x="36" y="84"/>
                  </a:lnTo>
                  <a:lnTo>
                    <a:pt x="38" y="84"/>
                  </a:lnTo>
                  <a:lnTo>
                    <a:pt x="38" y="82"/>
                  </a:lnTo>
                  <a:lnTo>
                    <a:pt x="38" y="80"/>
                  </a:lnTo>
                  <a:lnTo>
                    <a:pt x="38" y="78"/>
                  </a:lnTo>
                  <a:lnTo>
                    <a:pt x="42" y="80"/>
                  </a:lnTo>
                  <a:lnTo>
                    <a:pt x="44" y="82"/>
                  </a:lnTo>
                  <a:lnTo>
                    <a:pt x="44" y="82"/>
                  </a:lnTo>
                  <a:lnTo>
                    <a:pt x="42" y="86"/>
                  </a:lnTo>
                  <a:lnTo>
                    <a:pt x="44" y="86"/>
                  </a:lnTo>
                  <a:lnTo>
                    <a:pt x="46" y="86"/>
                  </a:lnTo>
                  <a:lnTo>
                    <a:pt x="48" y="82"/>
                  </a:lnTo>
                  <a:lnTo>
                    <a:pt x="50" y="82"/>
                  </a:lnTo>
                  <a:lnTo>
                    <a:pt x="50" y="84"/>
                  </a:lnTo>
                  <a:lnTo>
                    <a:pt x="50" y="82"/>
                  </a:lnTo>
                  <a:lnTo>
                    <a:pt x="50" y="82"/>
                  </a:lnTo>
                  <a:lnTo>
                    <a:pt x="54" y="82"/>
                  </a:lnTo>
                  <a:lnTo>
                    <a:pt x="56" y="80"/>
                  </a:lnTo>
                  <a:lnTo>
                    <a:pt x="58" y="78"/>
                  </a:lnTo>
                  <a:lnTo>
                    <a:pt x="60" y="82"/>
                  </a:lnTo>
                  <a:lnTo>
                    <a:pt x="62" y="84"/>
                  </a:lnTo>
                  <a:lnTo>
                    <a:pt x="66" y="82"/>
                  </a:lnTo>
                  <a:lnTo>
                    <a:pt x="68" y="82"/>
                  </a:lnTo>
                  <a:lnTo>
                    <a:pt x="70" y="84"/>
                  </a:lnTo>
                  <a:lnTo>
                    <a:pt x="72" y="84"/>
                  </a:lnTo>
                  <a:lnTo>
                    <a:pt x="74" y="88"/>
                  </a:lnTo>
                  <a:lnTo>
                    <a:pt x="76" y="88"/>
                  </a:lnTo>
                  <a:lnTo>
                    <a:pt x="78" y="90"/>
                  </a:lnTo>
                  <a:lnTo>
                    <a:pt x="82" y="94"/>
                  </a:lnTo>
                  <a:lnTo>
                    <a:pt x="84" y="94"/>
                  </a:lnTo>
                  <a:lnTo>
                    <a:pt x="84" y="96"/>
                  </a:lnTo>
                  <a:lnTo>
                    <a:pt x="84" y="98"/>
                  </a:lnTo>
                  <a:lnTo>
                    <a:pt x="86" y="98"/>
                  </a:lnTo>
                  <a:lnTo>
                    <a:pt x="88" y="96"/>
                  </a:lnTo>
                  <a:lnTo>
                    <a:pt x="88" y="92"/>
                  </a:lnTo>
                  <a:lnTo>
                    <a:pt x="90" y="92"/>
                  </a:lnTo>
                  <a:lnTo>
                    <a:pt x="92" y="94"/>
                  </a:lnTo>
                  <a:lnTo>
                    <a:pt x="96" y="94"/>
                  </a:lnTo>
                  <a:lnTo>
                    <a:pt x="98" y="96"/>
                  </a:lnTo>
                  <a:lnTo>
                    <a:pt x="100" y="98"/>
                  </a:lnTo>
                  <a:lnTo>
                    <a:pt x="102" y="96"/>
                  </a:lnTo>
                  <a:lnTo>
                    <a:pt x="104" y="90"/>
                  </a:lnTo>
                  <a:lnTo>
                    <a:pt x="106" y="90"/>
                  </a:lnTo>
                  <a:lnTo>
                    <a:pt x="106" y="88"/>
                  </a:lnTo>
                  <a:lnTo>
                    <a:pt x="108" y="88"/>
                  </a:lnTo>
                  <a:lnTo>
                    <a:pt x="110" y="90"/>
                  </a:lnTo>
                  <a:lnTo>
                    <a:pt x="110" y="88"/>
                  </a:lnTo>
                  <a:lnTo>
                    <a:pt x="112" y="86"/>
                  </a:lnTo>
                  <a:lnTo>
                    <a:pt x="116" y="90"/>
                  </a:lnTo>
                  <a:lnTo>
                    <a:pt x="118" y="92"/>
                  </a:lnTo>
                  <a:lnTo>
                    <a:pt x="120" y="90"/>
                  </a:lnTo>
                  <a:lnTo>
                    <a:pt x="120" y="88"/>
                  </a:lnTo>
                  <a:lnTo>
                    <a:pt x="122" y="88"/>
                  </a:lnTo>
                  <a:lnTo>
                    <a:pt x="126" y="88"/>
                  </a:lnTo>
                  <a:lnTo>
                    <a:pt x="126" y="86"/>
                  </a:lnTo>
                  <a:lnTo>
                    <a:pt x="130" y="88"/>
                  </a:lnTo>
                  <a:lnTo>
                    <a:pt x="132" y="88"/>
                  </a:lnTo>
                  <a:lnTo>
                    <a:pt x="130" y="90"/>
                  </a:lnTo>
                  <a:lnTo>
                    <a:pt x="128" y="90"/>
                  </a:lnTo>
                  <a:lnTo>
                    <a:pt x="130" y="94"/>
                  </a:lnTo>
                  <a:lnTo>
                    <a:pt x="134" y="94"/>
                  </a:lnTo>
                  <a:lnTo>
                    <a:pt x="134" y="94"/>
                  </a:lnTo>
                  <a:lnTo>
                    <a:pt x="136" y="96"/>
                  </a:lnTo>
                  <a:lnTo>
                    <a:pt x="140" y="94"/>
                  </a:lnTo>
                  <a:lnTo>
                    <a:pt x="144" y="96"/>
                  </a:lnTo>
                  <a:lnTo>
                    <a:pt x="146" y="96"/>
                  </a:lnTo>
                  <a:lnTo>
                    <a:pt x="148" y="94"/>
                  </a:lnTo>
                  <a:lnTo>
                    <a:pt x="148" y="92"/>
                  </a:lnTo>
                  <a:lnTo>
                    <a:pt x="150" y="90"/>
                  </a:lnTo>
                  <a:lnTo>
                    <a:pt x="154" y="92"/>
                  </a:lnTo>
                  <a:lnTo>
                    <a:pt x="156" y="94"/>
                  </a:lnTo>
                  <a:lnTo>
                    <a:pt x="160" y="92"/>
                  </a:lnTo>
                  <a:lnTo>
                    <a:pt x="162" y="90"/>
                  </a:lnTo>
                  <a:lnTo>
                    <a:pt x="162" y="80"/>
                  </a:lnTo>
                  <a:lnTo>
                    <a:pt x="160" y="80"/>
                  </a:lnTo>
                  <a:lnTo>
                    <a:pt x="156" y="80"/>
                  </a:lnTo>
                  <a:lnTo>
                    <a:pt x="154" y="78"/>
                  </a:lnTo>
                  <a:lnTo>
                    <a:pt x="154" y="76"/>
                  </a:lnTo>
                  <a:lnTo>
                    <a:pt x="150" y="76"/>
                  </a:lnTo>
                  <a:lnTo>
                    <a:pt x="150" y="74"/>
                  </a:lnTo>
                  <a:lnTo>
                    <a:pt x="146" y="74"/>
                  </a:lnTo>
                  <a:lnTo>
                    <a:pt x="146" y="72"/>
                  </a:lnTo>
                  <a:lnTo>
                    <a:pt x="146" y="70"/>
                  </a:lnTo>
                  <a:lnTo>
                    <a:pt x="146" y="70"/>
                  </a:lnTo>
                  <a:lnTo>
                    <a:pt x="148" y="68"/>
                  </a:lnTo>
                  <a:lnTo>
                    <a:pt x="148" y="66"/>
                  </a:lnTo>
                  <a:lnTo>
                    <a:pt x="150" y="64"/>
                  </a:lnTo>
                  <a:lnTo>
                    <a:pt x="150" y="62"/>
                  </a:lnTo>
                  <a:lnTo>
                    <a:pt x="148" y="62"/>
                  </a:lnTo>
                  <a:lnTo>
                    <a:pt x="148" y="58"/>
                  </a:lnTo>
                  <a:lnTo>
                    <a:pt x="150" y="54"/>
                  </a:lnTo>
                  <a:lnTo>
                    <a:pt x="154" y="52"/>
                  </a:lnTo>
                  <a:lnTo>
                    <a:pt x="158" y="52"/>
                  </a:lnTo>
                  <a:lnTo>
                    <a:pt x="160" y="52"/>
                  </a:lnTo>
                  <a:lnTo>
                    <a:pt x="162" y="52"/>
                  </a:lnTo>
                  <a:lnTo>
                    <a:pt x="162" y="48"/>
                  </a:lnTo>
                  <a:lnTo>
                    <a:pt x="160" y="48"/>
                  </a:lnTo>
                  <a:lnTo>
                    <a:pt x="158" y="46"/>
                  </a:lnTo>
                  <a:lnTo>
                    <a:pt x="156" y="46"/>
                  </a:lnTo>
                  <a:lnTo>
                    <a:pt x="154" y="48"/>
                  </a:lnTo>
                  <a:lnTo>
                    <a:pt x="152" y="46"/>
                  </a:lnTo>
                  <a:lnTo>
                    <a:pt x="148" y="46"/>
                  </a:lnTo>
                  <a:lnTo>
                    <a:pt x="148" y="44"/>
                  </a:lnTo>
                  <a:lnTo>
                    <a:pt x="150" y="44"/>
                  </a:lnTo>
                  <a:lnTo>
                    <a:pt x="152" y="44"/>
                  </a:lnTo>
                  <a:lnTo>
                    <a:pt x="152" y="40"/>
                  </a:lnTo>
                  <a:lnTo>
                    <a:pt x="148" y="40"/>
                  </a:lnTo>
                  <a:lnTo>
                    <a:pt x="146" y="40"/>
                  </a:lnTo>
                  <a:lnTo>
                    <a:pt x="148" y="40"/>
                  </a:lnTo>
                  <a:lnTo>
                    <a:pt x="146" y="36"/>
                  </a:lnTo>
                  <a:lnTo>
                    <a:pt x="148" y="36"/>
                  </a:lnTo>
                  <a:lnTo>
                    <a:pt x="150" y="36"/>
                  </a:lnTo>
                  <a:lnTo>
                    <a:pt x="150" y="34"/>
                  </a:lnTo>
                  <a:lnTo>
                    <a:pt x="152" y="34"/>
                  </a:lnTo>
                  <a:lnTo>
                    <a:pt x="154" y="36"/>
                  </a:lnTo>
                  <a:lnTo>
                    <a:pt x="156" y="34"/>
                  </a:lnTo>
                  <a:lnTo>
                    <a:pt x="158" y="36"/>
                  </a:lnTo>
                  <a:lnTo>
                    <a:pt x="160" y="36"/>
                  </a:lnTo>
                  <a:lnTo>
                    <a:pt x="160" y="34"/>
                  </a:lnTo>
                  <a:lnTo>
                    <a:pt x="162" y="32"/>
                  </a:lnTo>
                  <a:lnTo>
                    <a:pt x="164" y="32"/>
                  </a:lnTo>
                  <a:lnTo>
                    <a:pt x="166" y="34"/>
                  </a:lnTo>
                  <a:lnTo>
                    <a:pt x="166" y="34"/>
                  </a:lnTo>
                  <a:lnTo>
                    <a:pt x="166" y="32"/>
                  </a:lnTo>
                  <a:lnTo>
                    <a:pt x="170" y="30"/>
                  </a:lnTo>
                  <a:lnTo>
                    <a:pt x="174" y="30"/>
                  </a:lnTo>
                  <a:lnTo>
                    <a:pt x="176" y="28"/>
                  </a:lnTo>
                  <a:lnTo>
                    <a:pt x="180" y="28"/>
                  </a:lnTo>
                  <a:lnTo>
                    <a:pt x="180" y="26"/>
                  </a:lnTo>
                  <a:lnTo>
                    <a:pt x="184" y="26"/>
                  </a:lnTo>
                  <a:lnTo>
                    <a:pt x="188" y="26"/>
                  </a:lnTo>
                  <a:lnTo>
                    <a:pt x="188" y="24"/>
                  </a:lnTo>
                  <a:lnTo>
                    <a:pt x="190" y="24"/>
                  </a:lnTo>
                  <a:lnTo>
                    <a:pt x="192" y="24"/>
                  </a:lnTo>
                  <a:lnTo>
                    <a:pt x="194" y="24"/>
                  </a:lnTo>
                  <a:lnTo>
                    <a:pt x="194" y="20"/>
                  </a:lnTo>
                  <a:lnTo>
                    <a:pt x="194" y="20"/>
                  </a:lnTo>
                  <a:lnTo>
                    <a:pt x="198" y="20"/>
                  </a:lnTo>
                  <a:lnTo>
                    <a:pt x="198" y="18"/>
                  </a:lnTo>
                  <a:lnTo>
                    <a:pt x="200" y="16"/>
                  </a:lnTo>
                  <a:lnTo>
                    <a:pt x="200" y="18"/>
                  </a:lnTo>
                  <a:lnTo>
                    <a:pt x="202" y="18"/>
                  </a:lnTo>
                  <a:lnTo>
                    <a:pt x="204" y="16"/>
                  </a:lnTo>
                  <a:lnTo>
                    <a:pt x="208" y="16"/>
                  </a:lnTo>
                  <a:lnTo>
                    <a:pt x="212" y="12"/>
                  </a:lnTo>
                  <a:lnTo>
                    <a:pt x="214" y="12"/>
                  </a:lnTo>
                  <a:lnTo>
                    <a:pt x="216" y="12"/>
                  </a:lnTo>
                  <a:lnTo>
                    <a:pt x="218" y="12"/>
                  </a:lnTo>
                  <a:lnTo>
                    <a:pt x="220" y="8"/>
                  </a:lnTo>
                  <a:lnTo>
                    <a:pt x="222" y="10"/>
                  </a:lnTo>
                  <a:lnTo>
                    <a:pt x="224" y="8"/>
                  </a:lnTo>
                  <a:lnTo>
                    <a:pt x="224" y="6"/>
                  </a:lnTo>
                  <a:lnTo>
                    <a:pt x="224" y="6"/>
                  </a:lnTo>
                  <a:lnTo>
                    <a:pt x="224" y="4"/>
                  </a:lnTo>
                  <a:lnTo>
                    <a:pt x="228" y="4"/>
                  </a:lnTo>
                  <a:lnTo>
                    <a:pt x="228" y="2"/>
                  </a:lnTo>
                  <a:lnTo>
                    <a:pt x="230" y="0"/>
                  </a:lnTo>
                  <a:lnTo>
                    <a:pt x="232" y="0"/>
                  </a:lnTo>
                  <a:lnTo>
                    <a:pt x="234" y="0"/>
                  </a:lnTo>
                  <a:lnTo>
                    <a:pt x="238" y="2"/>
                  </a:lnTo>
                  <a:lnTo>
                    <a:pt x="240" y="0"/>
                  </a:lnTo>
                  <a:lnTo>
                    <a:pt x="244" y="2"/>
                  </a:lnTo>
                  <a:lnTo>
                    <a:pt x="246" y="2"/>
                  </a:lnTo>
                  <a:lnTo>
                    <a:pt x="250" y="2"/>
                  </a:lnTo>
                  <a:lnTo>
                    <a:pt x="252" y="2"/>
                  </a:lnTo>
                  <a:lnTo>
                    <a:pt x="252" y="6"/>
                  </a:lnTo>
                  <a:lnTo>
                    <a:pt x="254" y="6"/>
                  </a:lnTo>
                  <a:lnTo>
                    <a:pt x="254" y="8"/>
                  </a:lnTo>
                  <a:lnTo>
                    <a:pt x="256" y="10"/>
                  </a:lnTo>
                  <a:lnTo>
                    <a:pt x="258" y="12"/>
                  </a:lnTo>
                  <a:lnTo>
                    <a:pt x="258" y="12"/>
                  </a:lnTo>
                  <a:lnTo>
                    <a:pt x="258" y="14"/>
                  </a:lnTo>
                  <a:lnTo>
                    <a:pt x="258" y="18"/>
                  </a:lnTo>
                  <a:lnTo>
                    <a:pt x="258" y="18"/>
                  </a:lnTo>
                  <a:lnTo>
                    <a:pt x="256" y="18"/>
                  </a:lnTo>
                  <a:lnTo>
                    <a:pt x="258" y="20"/>
                  </a:lnTo>
                  <a:lnTo>
                    <a:pt x="258" y="22"/>
                  </a:lnTo>
                  <a:lnTo>
                    <a:pt x="262" y="20"/>
                  </a:lnTo>
                  <a:lnTo>
                    <a:pt x="264" y="22"/>
                  </a:lnTo>
                  <a:lnTo>
                    <a:pt x="264" y="22"/>
                  </a:lnTo>
                  <a:lnTo>
                    <a:pt x="266" y="20"/>
                  </a:lnTo>
                  <a:lnTo>
                    <a:pt x="266" y="18"/>
                  </a:lnTo>
                  <a:lnTo>
                    <a:pt x="268" y="20"/>
                  </a:lnTo>
                  <a:lnTo>
                    <a:pt x="268" y="20"/>
                  </a:lnTo>
                  <a:lnTo>
                    <a:pt x="270" y="20"/>
                  </a:lnTo>
                  <a:lnTo>
                    <a:pt x="268" y="16"/>
                  </a:lnTo>
                  <a:lnTo>
                    <a:pt x="270" y="16"/>
                  </a:lnTo>
                  <a:lnTo>
                    <a:pt x="272" y="20"/>
                  </a:lnTo>
                  <a:lnTo>
                    <a:pt x="274" y="22"/>
                  </a:lnTo>
                  <a:lnTo>
                    <a:pt x="276" y="26"/>
                  </a:lnTo>
                  <a:lnTo>
                    <a:pt x="276" y="26"/>
                  </a:lnTo>
                  <a:lnTo>
                    <a:pt x="278" y="24"/>
                  </a:lnTo>
                  <a:lnTo>
                    <a:pt x="278" y="24"/>
                  </a:lnTo>
                  <a:lnTo>
                    <a:pt x="276" y="22"/>
                  </a:lnTo>
                  <a:lnTo>
                    <a:pt x="280" y="22"/>
                  </a:lnTo>
                  <a:lnTo>
                    <a:pt x="284" y="24"/>
                  </a:lnTo>
                  <a:lnTo>
                    <a:pt x="286" y="24"/>
                  </a:lnTo>
                  <a:lnTo>
                    <a:pt x="288" y="22"/>
                  </a:lnTo>
                  <a:lnTo>
                    <a:pt x="288" y="22"/>
                  </a:lnTo>
                  <a:lnTo>
                    <a:pt x="288" y="26"/>
                  </a:lnTo>
                  <a:lnTo>
                    <a:pt x="286" y="26"/>
                  </a:lnTo>
                  <a:lnTo>
                    <a:pt x="286" y="30"/>
                  </a:lnTo>
                  <a:lnTo>
                    <a:pt x="288" y="32"/>
                  </a:lnTo>
                  <a:lnTo>
                    <a:pt x="290" y="32"/>
                  </a:lnTo>
                  <a:lnTo>
                    <a:pt x="290" y="30"/>
                  </a:lnTo>
                  <a:lnTo>
                    <a:pt x="294" y="30"/>
                  </a:lnTo>
                  <a:lnTo>
                    <a:pt x="298" y="30"/>
                  </a:lnTo>
                  <a:lnTo>
                    <a:pt x="300" y="32"/>
                  </a:lnTo>
                  <a:lnTo>
                    <a:pt x="302" y="30"/>
                  </a:lnTo>
                  <a:lnTo>
                    <a:pt x="300" y="28"/>
                  </a:lnTo>
                  <a:lnTo>
                    <a:pt x="304" y="26"/>
                  </a:lnTo>
                  <a:lnTo>
                    <a:pt x="306" y="26"/>
                  </a:lnTo>
                  <a:lnTo>
                    <a:pt x="308" y="24"/>
                  </a:lnTo>
                  <a:lnTo>
                    <a:pt x="310" y="22"/>
                  </a:lnTo>
                  <a:lnTo>
                    <a:pt x="312" y="20"/>
                  </a:lnTo>
                  <a:lnTo>
                    <a:pt x="312" y="20"/>
                  </a:lnTo>
                  <a:lnTo>
                    <a:pt x="314" y="16"/>
                  </a:lnTo>
                  <a:lnTo>
                    <a:pt x="316" y="16"/>
                  </a:lnTo>
                  <a:lnTo>
                    <a:pt x="318" y="14"/>
                  </a:lnTo>
                  <a:lnTo>
                    <a:pt x="322" y="12"/>
                  </a:lnTo>
                  <a:lnTo>
                    <a:pt x="324" y="12"/>
                  </a:lnTo>
                  <a:lnTo>
                    <a:pt x="326" y="12"/>
                  </a:lnTo>
                  <a:lnTo>
                    <a:pt x="326" y="14"/>
                  </a:lnTo>
                  <a:lnTo>
                    <a:pt x="324" y="18"/>
                  </a:lnTo>
                  <a:lnTo>
                    <a:pt x="322" y="18"/>
                  </a:lnTo>
                  <a:lnTo>
                    <a:pt x="322" y="20"/>
                  </a:lnTo>
                  <a:lnTo>
                    <a:pt x="344" y="36"/>
                  </a:lnTo>
                  <a:lnTo>
                    <a:pt x="376" y="74"/>
                  </a:lnTo>
                  <a:lnTo>
                    <a:pt x="378" y="74"/>
                  </a:lnTo>
                  <a:lnTo>
                    <a:pt x="380" y="72"/>
                  </a:lnTo>
                  <a:lnTo>
                    <a:pt x="380" y="70"/>
                  </a:lnTo>
                  <a:lnTo>
                    <a:pt x="380" y="70"/>
                  </a:lnTo>
                  <a:lnTo>
                    <a:pt x="380" y="68"/>
                  </a:lnTo>
                  <a:lnTo>
                    <a:pt x="382" y="66"/>
                  </a:lnTo>
                  <a:lnTo>
                    <a:pt x="386" y="68"/>
                  </a:lnTo>
                  <a:lnTo>
                    <a:pt x="384" y="70"/>
                  </a:lnTo>
                  <a:lnTo>
                    <a:pt x="386" y="72"/>
                  </a:lnTo>
                  <a:lnTo>
                    <a:pt x="388" y="72"/>
                  </a:lnTo>
                  <a:lnTo>
                    <a:pt x="390" y="74"/>
                  </a:lnTo>
                  <a:lnTo>
                    <a:pt x="392" y="74"/>
                  </a:lnTo>
                  <a:lnTo>
                    <a:pt x="394" y="74"/>
                  </a:lnTo>
                  <a:lnTo>
                    <a:pt x="396" y="72"/>
                  </a:lnTo>
                  <a:lnTo>
                    <a:pt x="398" y="74"/>
                  </a:lnTo>
                  <a:lnTo>
                    <a:pt x="402" y="74"/>
                  </a:lnTo>
                  <a:lnTo>
                    <a:pt x="404" y="74"/>
                  </a:lnTo>
                  <a:lnTo>
                    <a:pt x="406" y="72"/>
                  </a:lnTo>
                  <a:lnTo>
                    <a:pt x="406" y="72"/>
                  </a:lnTo>
                  <a:lnTo>
                    <a:pt x="406" y="70"/>
                  </a:lnTo>
                  <a:lnTo>
                    <a:pt x="406" y="68"/>
                  </a:lnTo>
                  <a:lnTo>
                    <a:pt x="410" y="68"/>
                  </a:lnTo>
                  <a:lnTo>
                    <a:pt x="414" y="68"/>
                  </a:lnTo>
                  <a:lnTo>
                    <a:pt x="418" y="70"/>
                  </a:lnTo>
                  <a:lnTo>
                    <a:pt x="422" y="72"/>
                  </a:lnTo>
                  <a:lnTo>
                    <a:pt x="424" y="76"/>
                  </a:lnTo>
                  <a:lnTo>
                    <a:pt x="426" y="78"/>
                  </a:lnTo>
                  <a:lnTo>
                    <a:pt x="426" y="78"/>
                  </a:lnTo>
                  <a:lnTo>
                    <a:pt x="430" y="80"/>
                  </a:lnTo>
                  <a:lnTo>
                    <a:pt x="432" y="82"/>
                  </a:lnTo>
                  <a:lnTo>
                    <a:pt x="432" y="82"/>
                  </a:lnTo>
                  <a:lnTo>
                    <a:pt x="434" y="82"/>
                  </a:lnTo>
                  <a:lnTo>
                    <a:pt x="434" y="84"/>
                  </a:lnTo>
                  <a:lnTo>
                    <a:pt x="434" y="84"/>
                  </a:lnTo>
                  <a:lnTo>
                    <a:pt x="434" y="86"/>
                  </a:lnTo>
                  <a:lnTo>
                    <a:pt x="434" y="88"/>
                  </a:lnTo>
                  <a:lnTo>
                    <a:pt x="436" y="90"/>
                  </a:lnTo>
                  <a:lnTo>
                    <a:pt x="436" y="90"/>
                  </a:lnTo>
                  <a:lnTo>
                    <a:pt x="438" y="90"/>
                  </a:lnTo>
                  <a:lnTo>
                    <a:pt x="440" y="90"/>
                  </a:lnTo>
                  <a:lnTo>
                    <a:pt x="442" y="92"/>
                  </a:lnTo>
                  <a:lnTo>
                    <a:pt x="442" y="90"/>
                  </a:lnTo>
                  <a:lnTo>
                    <a:pt x="446" y="90"/>
                  </a:lnTo>
                  <a:lnTo>
                    <a:pt x="450" y="90"/>
                  </a:lnTo>
                  <a:lnTo>
                    <a:pt x="452" y="88"/>
                  </a:lnTo>
                  <a:lnTo>
                    <a:pt x="454" y="86"/>
                  </a:lnTo>
                  <a:lnTo>
                    <a:pt x="456" y="86"/>
                  </a:lnTo>
                  <a:lnTo>
                    <a:pt x="458" y="86"/>
                  </a:lnTo>
                  <a:lnTo>
                    <a:pt x="458" y="90"/>
                  </a:lnTo>
                  <a:lnTo>
                    <a:pt x="458" y="90"/>
                  </a:lnTo>
                  <a:lnTo>
                    <a:pt x="460" y="92"/>
                  </a:lnTo>
                  <a:lnTo>
                    <a:pt x="462" y="94"/>
                  </a:lnTo>
                  <a:lnTo>
                    <a:pt x="466" y="96"/>
                  </a:lnTo>
                  <a:lnTo>
                    <a:pt x="466" y="96"/>
                  </a:lnTo>
                  <a:lnTo>
                    <a:pt x="464" y="98"/>
                  </a:lnTo>
                  <a:lnTo>
                    <a:pt x="462" y="100"/>
                  </a:lnTo>
                  <a:lnTo>
                    <a:pt x="460" y="104"/>
                  </a:lnTo>
                  <a:lnTo>
                    <a:pt x="460" y="104"/>
                  </a:lnTo>
                  <a:lnTo>
                    <a:pt x="460" y="106"/>
                  </a:lnTo>
                  <a:lnTo>
                    <a:pt x="458" y="110"/>
                  </a:lnTo>
                  <a:lnTo>
                    <a:pt x="454" y="110"/>
                  </a:lnTo>
                  <a:lnTo>
                    <a:pt x="452" y="112"/>
                  </a:lnTo>
                  <a:lnTo>
                    <a:pt x="452" y="114"/>
                  </a:lnTo>
                  <a:lnTo>
                    <a:pt x="452" y="120"/>
                  </a:lnTo>
                  <a:lnTo>
                    <a:pt x="454" y="124"/>
                  </a:lnTo>
                  <a:lnTo>
                    <a:pt x="458" y="128"/>
                  </a:lnTo>
                  <a:lnTo>
                    <a:pt x="456" y="130"/>
                  </a:lnTo>
                  <a:lnTo>
                    <a:pt x="454" y="132"/>
                  </a:lnTo>
                  <a:lnTo>
                    <a:pt x="452" y="134"/>
                  </a:lnTo>
                  <a:lnTo>
                    <a:pt x="448" y="136"/>
                  </a:lnTo>
                  <a:lnTo>
                    <a:pt x="446" y="138"/>
                  </a:lnTo>
                  <a:lnTo>
                    <a:pt x="446" y="136"/>
                  </a:lnTo>
                  <a:lnTo>
                    <a:pt x="446" y="136"/>
                  </a:lnTo>
                  <a:lnTo>
                    <a:pt x="444" y="136"/>
                  </a:lnTo>
                  <a:lnTo>
                    <a:pt x="438" y="136"/>
                  </a:lnTo>
                  <a:lnTo>
                    <a:pt x="436" y="136"/>
                  </a:lnTo>
                  <a:lnTo>
                    <a:pt x="430" y="134"/>
                  </a:lnTo>
                  <a:lnTo>
                    <a:pt x="428" y="134"/>
                  </a:lnTo>
                  <a:lnTo>
                    <a:pt x="426" y="134"/>
                  </a:lnTo>
                  <a:lnTo>
                    <a:pt x="426" y="140"/>
                  </a:lnTo>
                  <a:lnTo>
                    <a:pt x="424" y="144"/>
                  </a:lnTo>
                  <a:lnTo>
                    <a:pt x="424" y="146"/>
                  </a:lnTo>
                  <a:lnTo>
                    <a:pt x="422" y="152"/>
                  </a:lnTo>
                  <a:lnTo>
                    <a:pt x="422" y="158"/>
                  </a:lnTo>
                  <a:lnTo>
                    <a:pt x="422" y="160"/>
                  </a:lnTo>
                  <a:lnTo>
                    <a:pt x="424" y="162"/>
                  </a:lnTo>
                  <a:lnTo>
                    <a:pt x="426" y="162"/>
                  </a:lnTo>
                  <a:lnTo>
                    <a:pt x="426" y="166"/>
                  </a:lnTo>
                  <a:lnTo>
                    <a:pt x="426" y="166"/>
                  </a:lnTo>
                  <a:lnTo>
                    <a:pt x="424" y="166"/>
                  </a:lnTo>
                  <a:lnTo>
                    <a:pt x="422" y="168"/>
                  </a:lnTo>
                  <a:lnTo>
                    <a:pt x="420" y="168"/>
                  </a:lnTo>
                  <a:lnTo>
                    <a:pt x="418" y="166"/>
                  </a:lnTo>
                  <a:lnTo>
                    <a:pt x="418" y="168"/>
                  </a:lnTo>
                  <a:lnTo>
                    <a:pt x="414" y="168"/>
                  </a:lnTo>
                  <a:lnTo>
                    <a:pt x="408" y="170"/>
                  </a:lnTo>
                  <a:lnTo>
                    <a:pt x="404" y="170"/>
                  </a:lnTo>
                  <a:lnTo>
                    <a:pt x="404" y="170"/>
                  </a:lnTo>
                  <a:lnTo>
                    <a:pt x="402" y="170"/>
                  </a:lnTo>
                  <a:lnTo>
                    <a:pt x="400" y="170"/>
                  </a:lnTo>
                  <a:lnTo>
                    <a:pt x="398" y="172"/>
                  </a:lnTo>
                  <a:lnTo>
                    <a:pt x="398" y="174"/>
                  </a:lnTo>
                  <a:lnTo>
                    <a:pt x="400" y="176"/>
                  </a:lnTo>
                  <a:lnTo>
                    <a:pt x="402" y="176"/>
                  </a:lnTo>
                  <a:lnTo>
                    <a:pt x="406" y="176"/>
                  </a:lnTo>
                  <a:lnTo>
                    <a:pt x="406" y="178"/>
                  </a:lnTo>
                  <a:lnTo>
                    <a:pt x="404" y="180"/>
                  </a:lnTo>
                  <a:lnTo>
                    <a:pt x="404" y="182"/>
                  </a:lnTo>
                  <a:lnTo>
                    <a:pt x="406" y="184"/>
                  </a:lnTo>
                  <a:lnTo>
                    <a:pt x="406" y="186"/>
                  </a:lnTo>
                  <a:lnTo>
                    <a:pt x="406" y="188"/>
                  </a:lnTo>
                  <a:lnTo>
                    <a:pt x="410" y="192"/>
                  </a:lnTo>
                  <a:lnTo>
                    <a:pt x="410" y="194"/>
                  </a:lnTo>
                  <a:lnTo>
                    <a:pt x="412" y="196"/>
                  </a:lnTo>
                  <a:lnTo>
                    <a:pt x="412" y="202"/>
                  </a:lnTo>
                  <a:lnTo>
                    <a:pt x="412" y="202"/>
                  </a:lnTo>
                  <a:lnTo>
                    <a:pt x="412" y="206"/>
                  </a:lnTo>
                  <a:lnTo>
                    <a:pt x="412" y="208"/>
                  </a:lnTo>
                  <a:lnTo>
                    <a:pt x="412" y="208"/>
                  </a:lnTo>
                  <a:lnTo>
                    <a:pt x="412" y="210"/>
                  </a:lnTo>
                  <a:lnTo>
                    <a:pt x="410" y="212"/>
                  </a:lnTo>
                  <a:lnTo>
                    <a:pt x="410" y="214"/>
                  </a:lnTo>
                  <a:lnTo>
                    <a:pt x="406" y="216"/>
                  </a:lnTo>
                  <a:lnTo>
                    <a:pt x="402" y="214"/>
                  </a:lnTo>
                  <a:lnTo>
                    <a:pt x="396" y="208"/>
                  </a:lnTo>
                  <a:lnTo>
                    <a:pt x="394" y="208"/>
                  </a:lnTo>
                  <a:lnTo>
                    <a:pt x="390" y="208"/>
                  </a:lnTo>
                  <a:lnTo>
                    <a:pt x="382" y="206"/>
                  </a:lnTo>
                  <a:lnTo>
                    <a:pt x="378" y="208"/>
                  </a:lnTo>
                  <a:lnTo>
                    <a:pt x="372" y="206"/>
                  </a:lnTo>
                  <a:lnTo>
                    <a:pt x="366" y="208"/>
                  </a:lnTo>
                  <a:lnTo>
                    <a:pt x="362" y="208"/>
                  </a:lnTo>
                  <a:lnTo>
                    <a:pt x="360" y="208"/>
                  </a:lnTo>
                  <a:lnTo>
                    <a:pt x="358" y="208"/>
                  </a:lnTo>
                  <a:lnTo>
                    <a:pt x="356" y="210"/>
                  </a:lnTo>
                  <a:lnTo>
                    <a:pt x="348" y="208"/>
                  </a:lnTo>
                  <a:lnTo>
                    <a:pt x="344" y="208"/>
                  </a:lnTo>
                  <a:lnTo>
                    <a:pt x="342" y="206"/>
                  </a:lnTo>
                  <a:lnTo>
                    <a:pt x="336" y="206"/>
                  </a:lnTo>
                  <a:lnTo>
                    <a:pt x="336" y="208"/>
                  </a:lnTo>
                  <a:lnTo>
                    <a:pt x="332" y="208"/>
                  </a:lnTo>
                  <a:lnTo>
                    <a:pt x="330" y="206"/>
                  </a:lnTo>
                  <a:lnTo>
                    <a:pt x="328" y="208"/>
                  </a:lnTo>
                  <a:lnTo>
                    <a:pt x="330" y="210"/>
                  </a:lnTo>
                  <a:lnTo>
                    <a:pt x="330" y="212"/>
                  </a:lnTo>
                  <a:lnTo>
                    <a:pt x="330" y="216"/>
                  </a:lnTo>
                  <a:lnTo>
                    <a:pt x="326" y="216"/>
                  </a:lnTo>
                  <a:lnTo>
                    <a:pt x="318" y="216"/>
                  </a:lnTo>
                  <a:lnTo>
                    <a:pt x="310" y="216"/>
                  </a:lnTo>
                  <a:lnTo>
                    <a:pt x="308" y="214"/>
                  </a:lnTo>
                  <a:lnTo>
                    <a:pt x="304" y="214"/>
                  </a:lnTo>
                  <a:lnTo>
                    <a:pt x="300" y="216"/>
                  </a:lnTo>
                  <a:lnTo>
                    <a:pt x="302" y="218"/>
                  </a:lnTo>
                  <a:lnTo>
                    <a:pt x="300" y="220"/>
                  </a:lnTo>
                  <a:lnTo>
                    <a:pt x="300" y="220"/>
                  </a:lnTo>
                  <a:lnTo>
                    <a:pt x="298" y="220"/>
                  </a:lnTo>
                  <a:lnTo>
                    <a:pt x="296" y="224"/>
                  </a:lnTo>
                  <a:lnTo>
                    <a:pt x="294" y="224"/>
                  </a:lnTo>
                  <a:lnTo>
                    <a:pt x="288" y="230"/>
                  </a:lnTo>
                  <a:lnTo>
                    <a:pt x="286" y="234"/>
                  </a:lnTo>
                  <a:lnTo>
                    <a:pt x="286" y="236"/>
                  </a:lnTo>
                  <a:lnTo>
                    <a:pt x="284" y="240"/>
                  </a:lnTo>
                  <a:lnTo>
                    <a:pt x="278" y="244"/>
                  </a:lnTo>
                  <a:lnTo>
                    <a:pt x="276" y="244"/>
                  </a:lnTo>
                  <a:lnTo>
                    <a:pt x="272" y="242"/>
                  </a:lnTo>
                  <a:lnTo>
                    <a:pt x="266" y="240"/>
                  </a:lnTo>
                  <a:lnTo>
                    <a:pt x="264" y="242"/>
                  </a:lnTo>
                  <a:lnTo>
                    <a:pt x="258" y="244"/>
                  </a:lnTo>
                  <a:lnTo>
                    <a:pt x="256" y="244"/>
                  </a:lnTo>
                  <a:lnTo>
                    <a:pt x="250" y="230"/>
                  </a:lnTo>
                  <a:lnTo>
                    <a:pt x="242" y="228"/>
                  </a:lnTo>
                  <a:lnTo>
                    <a:pt x="242" y="212"/>
                  </a:lnTo>
                  <a:lnTo>
                    <a:pt x="238" y="212"/>
                  </a:lnTo>
                  <a:lnTo>
                    <a:pt x="234" y="206"/>
                  </a:lnTo>
                  <a:lnTo>
                    <a:pt x="228" y="200"/>
                  </a:lnTo>
                  <a:lnTo>
                    <a:pt x="208" y="200"/>
                  </a:lnTo>
                  <a:lnTo>
                    <a:pt x="188" y="202"/>
                  </a:lnTo>
                  <a:lnTo>
                    <a:pt x="178" y="196"/>
                  </a:lnTo>
                  <a:lnTo>
                    <a:pt x="172" y="194"/>
                  </a:lnTo>
                  <a:lnTo>
                    <a:pt x="152" y="180"/>
                  </a:lnTo>
                  <a:lnTo>
                    <a:pt x="120" y="186"/>
                  </a:lnTo>
                  <a:lnTo>
                    <a:pt x="128" y="244"/>
                  </a:lnTo>
                  <a:lnTo>
                    <a:pt x="128" y="244"/>
                  </a:lnTo>
                  <a:lnTo>
                    <a:pt x="122" y="246"/>
                  </a:lnTo>
                  <a:lnTo>
                    <a:pt x="114" y="236"/>
                  </a:lnTo>
                  <a:lnTo>
                    <a:pt x="106" y="232"/>
                  </a:lnTo>
                  <a:lnTo>
                    <a:pt x="98" y="230"/>
                  </a:lnTo>
                  <a:lnTo>
                    <a:pt x="92" y="232"/>
                  </a:lnTo>
                  <a:lnTo>
                    <a:pt x="84" y="240"/>
                  </a:lnTo>
                  <a:lnTo>
                    <a:pt x="84" y="236"/>
                  </a:lnTo>
                  <a:lnTo>
                    <a:pt x="84" y="234"/>
                  </a:lnTo>
                  <a:lnTo>
                    <a:pt x="84" y="230"/>
                  </a:lnTo>
                  <a:lnTo>
                    <a:pt x="84" y="226"/>
                  </a:lnTo>
                  <a:lnTo>
                    <a:pt x="84" y="224"/>
                  </a:lnTo>
                  <a:lnTo>
                    <a:pt x="84" y="224"/>
                  </a:lnTo>
                  <a:lnTo>
                    <a:pt x="84" y="224"/>
                  </a:lnTo>
                  <a:lnTo>
                    <a:pt x="82" y="224"/>
                  </a:lnTo>
                  <a:lnTo>
                    <a:pt x="80" y="222"/>
                  </a:lnTo>
                  <a:lnTo>
                    <a:pt x="78" y="222"/>
                  </a:lnTo>
                  <a:lnTo>
                    <a:pt x="76" y="222"/>
                  </a:lnTo>
                  <a:lnTo>
                    <a:pt x="74" y="222"/>
                  </a:lnTo>
                  <a:lnTo>
                    <a:pt x="74" y="220"/>
                  </a:lnTo>
                  <a:lnTo>
                    <a:pt x="72" y="220"/>
                  </a:lnTo>
                  <a:lnTo>
                    <a:pt x="72" y="218"/>
                  </a:lnTo>
                  <a:lnTo>
                    <a:pt x="70" y="216"/>
                  </a:lnTo>
                  <a:lnTo>
                    <a:pt x="70" y="218"/>
                  </a:lnTo>
                  <a:lnTo>
                    <a:pt x="68" y="218"/>
                  </a:lnTo>
                  <a:lnTo>
                    <a:pt x="66" y="218"/>
                  </a:lnTo>
                  <a:lnTo>
                    <a:pt x="66" y="214"/>
                  </a:lnTo>
                  <a:lnTo>
                    <a:pt x="66" y="212"/>
                  </a:lnTo>
                  <a:lnTo>
                    <a:pt x="64" y="208"/>
                  </a:lnTo>
                  <a:lnTo>
                    <a:pt x="62" y="208"/>
                  </a:lnTo>
                  <a:lnTo>
                    <a:pt x="62" y="206"/>
                  </a:lnTo>
                  <a:lnTo>
                    <a:pt x="60" y="204"/>
                  </a:lnTo>
                  <a:lnTo>
                    <a:pt x="58" y="204"/>
                  </a:lnTo>
                  <a:lnTo>
                    <a:pt x="58" y="200"/>
                  </a:lnTo>
                  <a:lnTo>
                    <a:pt x="56" y="200"/>
                  </a:lnTo>
                  <a:lnTo>
                    <a:pt x="54" y="200"/>
                  </a:lnTo>
                  <a:lnTo>
                    <a:pt x="52" y="198"/>
                  </a:lnTo>
                  <a:lnTo>
                    <a:pt x="52" y="198"/>
                  </a:lnTo>
                  <a:lnTo>
                    <a:pt x="54" y="196"/>
                  </a:lnTo>
                  <a:lnTo>
                    <a:pt x="56" y="196"/>
                  </a:lnTo>
                  <a:lnTo>
                    <a:pt x="58" y="196"/>
                  </a:lnTo>
                  <a:lnTo>
                    <a:pt x="60" y="196"/>
                  </a:lnTo>
                  <a:lnTo>
                    <a:pt x="62" y="196"/>
                  </a:lnTo>
                  <a:lnTo>
                    <a:pt x="62" y="198"/>
                  </a:lnTo>
                  <a:lnTo>
                    <a:pt x="64" y="196"/>
                  </a:lnTo>
                  <a:lnTo>
                    <a:pt x="64" y="196"/>
                  </a:lnTo>
                  <a:lnTo>
                    <a:pt x="66" y="196"/>
                  </a:lnTo>
                  <a:lnTo>
                    <a:pt x="68" y="196"/>
                  </a:lnTo>
                  <a:lnTo>
                    <a:pt x="66" y="194"/>
                  </a:lnTo>
                  <a:lnTo>
                    <a:pt x="64" y="194"/>
                  </a:lnTo>
                  <a:lnTo>
                    <a:pt x="64" y="194"/>
                  </a:lnTo>
                  <a:lnTo>
                    <a:pt x="64" y="192"/>
                  </a:lnTo>
                  <a:lnTo>
                    <a:pt x="62" y="190"/>
                  </a:lnTo>
                  <a:lnTo>
                    <a:pt x="60" y="188"/>
                  </a:lnTo>
                  <a:lnTo>
                    <a:pt x="62" y="188"/>
                  </a:lnTo>
                  <a:lnTo>
                    <a:pt x="62" y="186"/>
                  </a:lnTo>
                  <a:lnTo>
                    <a:pt x="62" y="184"/>
                  </a:lnTo>
                  <a:lnTo>
                    <a:pt x="64" y="184"/>
                  </a:lnTo>
                  <a:lnTo>
                    <a:pt x="66" y="182"/>
                  </a:lnTo>
                  <a:lnTo>
                    <a:pt x="68" y="182"/>
                  </a:lnTo>
                  <a:lnTo>
                    <a:pt x="70" y="182"/>
                  </a:lnTo>
                  <a:lnTo>
                    <a:pt x="72" y="182"/>
                  </a:lnTo>
                  <a:lnTo>
                    <a:pt x="74" y="182"/>
                  </a:lnTo>
                  <a:lnTo>
                    <a:pt x="76" y="182"/>
                  </a:lnTo>
                  <a:lnTo>
                    <a:pt x="76" y="182"/>
                  </a:lnTo>
                  <a:lnTo>
                    <a:pt x="78" y="182"/>
                  </a:lnTo>
                  <a:lnTo>
                    <a:pt x="80" y="184"/>
                  </a:lnTo>
                  <a:lnTo>
                    <a:pt x="82" y="184"/>
                  </a:lnTo>
                  <a:lnTo>
                    <a:pt x="84" y="182"/>
                  </a:lnTo>
                  <a:lnTo>
                    <a:pt x="84" y="182"/>
                  </a:lnTo>
                  <a:lnTo>
                    <a:pt x="84" y="180"/>
                  </a:lnTo>
                  <a:lnTo>
                    <a:pt x="80" y="180"/>
                  </a:lnTo>
                  <a:lnTo>
                    <a:pt x="80" y="178"/>
                  </a:lnTo>
                  <a:lnTo>
                    <a:pt x="80" y="174"/>
                  </a:lnTo>
                  <a:lnTo>
                    <a:pt x="82" y="174"/>
                  </a:lnTo>
                  <a:lnTo>
                    <a:pt x="82" y="172"/>
                  </a:lnTo>
                  <a:lnTo>
                    <a:pt x="82" y="172"/>
                  </a:lnTo>
                  <a:lnTo>
                    <a:pt x="80" y="170"/>
                  </a:lnTo>
                  <a:lnTo>
                    <a:pt x="80" y="170"/>
                  </a:lnTo>
                  <a:lnTo>
                    <a:pt x="82" y="166"/>
                  </a:lnTo>
                  <a:lnTo>
                    <a:pt x="82" y="166"/>
                  </a:lnTo>
                  <a:lnTo>
                    <a:pt x="80" y="164"/>
                  </a:lnTo>
                  <a:lnTo>
                    <a:pt x="80" y="162"/>
                  </a:lnTo>
                  <a:lnTo>
                    <a:pt x="80" y="160"/>
                  </a:lnTo>
                  <a:lnTo>
                    <a:pt x="80" y="160"/>
                  </a:lnTo>
                  <a:lnTo>
                    <a:pt x="78" y="158"/>
                  </a:lnTo>
                  <a:lnTo>
                    <a:pt x="78" y="158"/>
                  </a:lnTo>
                  <a:lnTo>
                    <a:pt x="78" y="156"/>
                  </a:lnTo>
                  <a:lnTo>
                    <a:pt x="72" y="156"/>
                  </a:lnTo>
                  <a:lnTo>
                    <a:pt x="72" y="156"/>
                  </a:lnTo>
                  <a:lnTo>
                    <a:pt x="70" y="156"/>
                  </a:lnTo>
                  <a:lnTo>
                    <a:pt x="70" y="158"/>
                  </a:lnTo>
                  <a:lnTo>
                    <a:pt x="68" y="158"/>
                  </a:lnTo>
                  <a:lnTo>
                    <a:pt x="68" y="158"/>
                  </a:lnTo>
                  <a:lnTo>
                    <a:pt x="66" y="160"/>
                  </a:lnTo>
                  <a:lnTo>
                    <a:pt x="66" y="158"/>
                  </a:lnTo>
                  <a:lnTo>
                    <a:pt x="64" y="158"/>
                  </a:lnTo>
                  <a:lnTo>
                    <a:pt x="64" y="158"/>
                  </a:lnTo>
                  <a:lnTo>
                    <a:pt x="64" y="158"/>
                  </a:lnTo>
                  <a:lnTo>
                    <a:pt x="62" y="158"/>
                  </a:lnTo>
                  <a:lnTo>
                    <a:pt x="62" y="156"/>
                  </a:lnTo>
                  <a:lnTo>
                    <a:pt x="62" y="156"/>
                  </a:lnTo>
                  <a:lnTo>
                    <a:pt x="60" y="156"/>
                  </a:lnTo>
                  <a:lnTo>
                    <a:pt x="58" y="156"/>
                  </a:lnTo>
                  <a:lnTo>
                    <a:pt x="58" y="156"/>
                  </a:lnTo>
                  <a:lnTo>
                    <a:pt x="54" y="156"/>
                  </a:lnTo>
                  <a:lnTo>
                    <a:pt x="52" y="158"/>
                  </a:lnTo>
                  <a:lnTo>
                    <a:pt x="52" y="158"/>
                  </a:lnTo>
                  <a:lnTo>
                    <a:pt x="52" y="158"/>
                  </a:lnTo>
                  <a:lnTo>
                    <a:pt x="50" y="158"/>
                  </a:lnTo>
                  <a:lnTo>
                    <a:pt x="50" y="158"/>
                  </a:lnTo>
                  <a:lnTo>
                    <a:pt x="48" y="160"/>
                  </a:lnTo>
                  <a:lnTo>
                    <a:pt x="46" y="160"/>
                  </a:lnTo>
                  <a:lnTo>
                    <a:pt x="46" y="162"/>
                  </a:lnTo>
                  <a:lnTo>
                    <a:pt x="44" y="164"/>
                  </a:lnTo>
                  <a:lnTo>
                    <a:pt x="42" y="164"/>
                  </a:lnTo>
                  <a:lnTo>
                    <a:pt x="42" y="164"/>
                  </a:lnTo>
                  <a:lnTo>
                    <a:pt x="42" y="166"/>
                  </a:lnTo>
                  <a:lnTo>
                    <a:pt x="40" y="164"/>
                  </a:lnTo>
                  <a:lnTo>
                    <a:pt x="40" y="164"/>
                  </a:lnTo>
                  <a:lnTo>
                    <a:pt x="38" y="166"/>
                  </a:lnTo>
                  <a:lnTo>
                    <a:pt x="36" y="166"/>
                  </a:lnTo>
                  <a:lnTo>
                    <a:pt x="36" y="164"/>
                  </a:lnTo>
                  <a:lnTo>
                    <a:pt x="36" y="164"/>
                  </a:lnTo>
                  <a:close/>
                </a:path>
              </a:pathLst>
            </a:custGeom>
            <a:grpFill/>
            <a:ln w="6350">
              <a:solidFill>
                <a:srgbClr val="0283AD"/>
              </a:solidFill>
              <a:round/>
              <a:headEnd/>
              <a:tailEnd/>
            </a:ln>
          </p:spPr>
          <p:txBody>
            <a:bodyPr vert="horz" wrap="square" lIns="14645" tIns="7323" rIns="14645" bIns="7323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00095" rtl="0" eaLnBrk="1" latinLnBrk="0" hangingPunct="1">
                <a:defRPr sz="39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100095" algn="l" defTabSz="100095" rtl="0" eaLnBrk="1" latinLnBrk="0" hangingPunct="1">
                <a:defRPr sz="39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00190" algn="l" defTabSz="100095" rtl="0" eaLnBrk="1" latinLnBrk="0" hangingPunct="1">
                <a:defRPr sz="39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300285" algn="l" defTabSz="100095" rtl="0" eaLnBrk="1" latinLnBrk="0" hangingPunct="1">
                <a:defRPr sz="39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400381" algn="l" defTabSz="100095" rtl="0" eaLnBrk="1" latinLnBrk="0" hangingPunct="1">
                <a:defRPr sz="39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500476" algn="l" defTabSz="100095" rtl="0" eaLnBrk="1" latinLnBrk="0" hangingPunct="1">
                <a:defRPr sz="39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600571" algn="l" defTabSz="100095" rtl="0" eaLnBrk="1" latinLnBrk="0" hangingPunct="1">
                <a:defRPr sz="39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700666" algn="l" defTabSz="100095" rtl="0" eaLnBrk="1" latinLnBrk="0" hangingPunct="1">
                <a:defRPr sz="39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800761" algn="l" defTabSz="100095" rtl="0" eaLnBrk="1" latinLnBrk="0" hangingPunct="1">
                <a:defRPr sz="39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561710"/>
              <a:endParaRPr lang="en-US" sz="1106">
                <a:solidFill>
                  <a:srgbClr val="FFFFFF"/>
                </a:solidFill>
                <a:latin typeface="Segoe UI"/>
              </a:endParaRPr>
            </a:p>
          </p:txBody>
        </p:sp>
        <p:grpSp>
          <p:nvGrpSpPr>
            <p:cNvPr id="387" name="Group 386">
              <a:extLst>
                <a:ext uri="{FF2B5EF4-FFF2-40B4-BE49-F238E27FC236}">
                  <a16:creationId xmlns:a16="http://schemas.microsoft.com/office/drawing/2014/main" id="{B9BE0826-A44D-45D6-B952-09C3143D8863}"/>
                </a:ext>
              </a:extLst>
            </p:cNvPr>
            <p:cNvGrpSpPr/>
            <p:nvPr/>
          </p:nvGrpSpPr>
          <p:grpSpPr>
            <a:xfrm>
              <a:off x="6972548" y="3242527"/>
              <a:ext cx="673679" cy="1492810"/>
              <a:chOff x="6972548" y="3242527"/>
              <a:chExt cx="673679" cy="1492810"/>
            </a:xfrm>
            <a:grpFill/>
          </p:grpSpPr>
          <p:sp>
            <p:nvSpPr>
              <p:cNvPr id="388" name="Uzbekistan">
                <a:extLst>
                  <a:ext uri="{FF2B5EF4-FFF2-40B4-BE49-F238E27FC236}">
                    <a16:creationId xmlns:a16="http://schemas.microsoft.com/office/drawing/2014/main" id="{7B44BD0D-A2FF-4E68-A9A3-973B9761AC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48623" y="3242527"/>
                <a:ext cx="378944" cy="237319"/>
              </a:xfrm>
              <a:custGeom>
                <a:avLst/>
                <a:gdLst>
                  <a:gd name="T0" fmla="*/ 156 w 198"/>
                  <a:gd name="T1" fmla="*/ 114 h 124"/>
                  <a:gd name="T2" fmla="*/ 160 w 198"/>
                  <a:gd name="T3" fmla="*/ 108 h 124"/>
                  <a:gd name="T4" fmla="*/ 158 w 198"/>
                  <a:gd name="T5" fmla="*/ 104 h 124"/>
                  <a:gd name="T6" fmla="*/ 158 w 198"/>
                  <a:gd name="T7" fmla="*/ 98 h 124"/>
                  <a:gd name="T8" fmla="*/ 154 w 198"/>
                  <a:gd name="T9" fmla="*/ 94 h 124"/>
                  <a:gd name="T10" fmla="*/ 148 w 198"/>
                  <a:gd name="T11" fmla="*/ 90 h 124"/>
                  <a:gd name="T12" fmla="*/ 150 w 198"/>
                  <a:gd name="T13" fmla="*/ 86 h 124"/>
                  <a:gd name="T14" fmla="*/ 158 w 198"/>
                  <a:gd name="T15" fmla="*/ 86 h 124"/>
                  <a:gd name="T16" fmla="*/ 164 w 198"/>
                  <a:gd name="T17" fmla="*/ 82 h 124"/>
                  <a:gd name="T18" fmla="*/ 162 w 198"/>
                  <a:gd name="T19" fmla="*/ 78 h 124"/>
                  <a:gd name="T20" fmla="*/ 170 w 198"/>
                  <a:gd name="T21" fmla="*/ 76 h 124"/>
                  <a:gd name="T22" fmla="*/ 166 w 198"/>
                  <a:gd name="T23" fmla="*/ 70 h 124"/>
                  <a:gd name="T24" fmla="*/ 170 w 198"/>
                  <a:gd name="T25" fmla="*/ 66 h 124"/>
                  <a:gd name="T26" fmla="*/ 176 w 198"/>
                  <a:gd name="T27" fmla="*/ 64 h 124"/>
                  <a:gd name="T28" fmla="*/ 182 w 198"/>
                  <a:gd name="T29" fmla="*/ 62 h 124"/>
                  <a:gd name="T30" fmla="*/ 190 w 198"/>
                  <a:gd name="T31" fmla="*/ 64 h 124"/>
                  <a:gd name="T32" fmla="*/ 198 w 198"/>
                  <a:gd name="T33" fmla="*/ 60 h 124"/>
                  <a:gd name="T34" fmla="*/ 190 w 198"/>
                  <a:gd name="T35" fmla="*/ 54 h 124"/>
                  <a:gd name="T36" fmla="*/ 188 w 198"/>
                  <a:gd name="T37" fmla="*/ 56 h 124"/>
                  <a:gd name="T38" fmla="*/ 184 w 198"/>
                  <a:gd name="T39" fmla="*/ 58 h 124"/>
                  <a:gd name="T40" fmla="*/ 176 w 198"/>
                  <a:gd name="T41" fmla="*/ 54 h 124"/>
                  <a:gd name="T42" fmla="*/ 176 w 198"/>
                  <a:gd name="T43" fmla="*/ 50 h 124"/>
                  <a:gd name="T44" fmla="*/ 180 w 198"/>
                  <a:gd name="T45" fmla="*/ 42 h 124"/>
                  <a:gd name="T46" fmla="*/ 176 w 198"/>
                  <a:gd name="T47" fmla="*/ 44 h 124"/>
                  <a:gd name="T48" fmla="*/ 168 w 198"/>
                  <a:gd name="T49" fmla="*/ 50 h 124"/>
                  <a:gd name="T50" fmla="*/ 166 w 198"/>
                  <a:gd name="T51" fmla="*/ 56 h 124"/>
                  <a:gd name="T52" fmla="*/ 158 w 198"/>
                  <a:gd name="T53" fmla="*/ 64 h 124"/>
                  <a:gd name="T54" fmla="*/ 152 w 198"/>
                  <a:gd name="T55" fmla="*/ 62 h 124"/>
                  <a:gd name="T56" fmla="*/ 144 w 198"/>
                  <a:gd name="T57" fmla="*/ 62 h 124"/>
                  <a:gd name="T58" fmla="*/ 136 w 198"/>
                  <a:gd name="T59" fmla="*/ 64 h 124"/>
                  <a:gd name="T60" fmla="*/ 122 w 198"/>
                  <a:gd name="T61" fmla="*/ 48 h 124"/>
                  <a:gd name="T62" fmla="*/ 118 w 198"/>
                  <a:gd name="T63" fmla="*/ 32 h 124"/>
                  <a:gd name="T64" fmla="*/ 108 w 198"/>
                  <a:gd name="T65" fmla="*/ 20 h 124"/>
                  <a:gd name="T66" fmla="*/ 68 w 198"/>
                  <a:gd name="T67" fmla="*/ 22 h 124"/>
                  <a:gd name="T68" fmla="*/ 52 w 198"/>
                  <a:gd name="T69" fmla="*/ 14 h 124"/>
                  <a:gd name="T70" fmla="*/ 0 w 198"/>
                  <a:gd name="T71" fmla="*/ 6 h 124"/>
                  <a:gd name="T72" fmla="*/ 14 w 198"/>
                  <a:gd name="T73" fmla="*/ 64 h 124"/>
                  <a:gd name="T74" fmla="*/ 20 w 198"/>
                  <a:gd name="T75" fmla="*/ 62 h 124"/>
                  <a:gd name="T76" fmla="*/ 18 w 198"/>
                  <a:gd name="T77" fmla="*/ 56 h 124"/>
                  <a:gd name="T78" fmla="*/ 24 w 198"/>
                  <a:gd name="T79" fmla="*/ 50 h 124"/>
                  <a:gd name="T80" fmla="*/ 30 w 198"/>
                  <a:gd name="T81" fmla="*/ 44 h 124"/>
                  <a:gd name="T82" fmla="*/ 34 w 198"/>
                  <a:gd name="T83" fmla="*/ 46 h 124"/>
                  <a:gd name="T84" fmla="*/ 38 w 198"/>
                  <a:gd name="T85" fmla="*/ 42 h 124"/>
                  <a:gd name="T86" fmla="*/ 52 w 198"/>
                  <a:gd name="T87" fmla="*/ 52 h 124"/>
                  <a:gd name="T88" fmla="*/ 62 w 198"/>
                  <a:gd name="T89" fmla="*/ 60 h 124"/>
                  <a:gd name="T90" fmla="*/ 72 w 198"/>
                  <a:gd name="T91" fmla="*/ 62 h 124"/>
                  <a:gd name="T92" fmla="*/ 80 w 198"/>
                  <a:gd name="T93" fmla="*/ 66 h 124"/>
                  <a:gd name="T94" fmla="*/ 84 w 198"/>
                  <a:gd name="T95" fmla="*/ 76 h 124"/>
                  <a:gd name="T96" fmla="*/ 88 w 198"/>
                  <a:gd name="T97" fmla="*/ 84 h 124"/>
                  <a:gd name="T98" fmla="*/ 100 w 198"/>
                  <a:gd name="T99" fmla="*/ 90 h 124"/>
                  <a:gd name="T100" fmla="*/ 118 w 198"/>
                  <a:gd name="T101" fmla="*/ 100 h 124"/>
                  <a:gd name="T102" fmla="*/ 132 w 198"/>
                  <a:gd name="T103" fmla="*/ 108 h 124"/>
                  <a:gd name="T104" fmla="*/ 136 w 198"/>
                  <a:gd name="T105" fmla="*/ 108 h 124"/>
                  <a:gd name="T106" fmla="*/ 140 w 198"/>
                  <a:gd name="T107" fmla="*/ 114 h 124"/>
                  <a:gd name="T108" fmla="*/ 146 w 198"/>
                  <a:gd name="T109" fmla="*/ 120 h 124"/>
                  <a:gd name="T110" fmla="*/ 148 w 198"/>
                  <a:gd name="T111" fmla="*/ 124 h 124"/>
                  <a:gd name="T112" fmla="*/ 152 w 198"/>
                  <a:gd name="T113" fmla="*/ 122 h 124"/>
                  <a:gd name="T114" fmla="*/ 156 w 198"/>
                  <a:gd name="T115" fmla="*/ 122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98" h="124">
                    <a:moveTo>
                      <a:pt x="156" y="122"/>
                    </a:moveTo>
                    <a:lnTo>
                      <a:pt x="156" y="114"/>
                    </a:lnTo>
                    <a:lnTo>
                      <a:pt x="160" y="110"/>
                    </a:lnTo>
                    <a:lnTo>
                      <a:pt x="160" y="108"/>
                    </a:lnTo>
                    <a:lnTo>
                      <a:pt x="160" y="104"/>
                    </a:lnTo>
                    <a:lnTo>
                      <a:pt x="158" y="104"/>
                    </a:lnTo>
                    <a:lnTo>
                      <a:pt x="156" y="100"/>
                    </a:lnTo>
                    <a:lnTo>
                      <a:pt x="158" y="98"/>
                    </a:lnTo>
                    <a:lnTo>
                      <a:pt x="156" y="94"/>
                    </a:lnTo>
                    <a:lnTo>
                      <a:pt x="154" y="94"/>
                    </a:lnTo>
                    <a:lnTo>
                      <a:pt x="152" y="96"/>
                    </a:lnTo>
                    <a:lnTo>
                      <a:pt x="148" y="90"/>
                    </a:lnTo>
                    <a:lnTo>
                      <a:pt x="148" y="88"/>
                    </a:lnTo>
                    <a:lnTo>
                      <a:pt x="150" y="86"/>
                    </a:lnTo>
                    <a:lnTo>
                      <a:pt x="156" y="86"/>
                    </a:lnTo>
                    <a:lnTo>
                      <a:pt x="158" y="86"/>
                    </a:lnTo>
                    <a:lnTo>
                      <a:pt x="158" y="82"/>
                    </a:lnTo>
                    <a:lnTo>
                      <a:pt x="164" y="82"/>
                    </a:lnTo>
                    <a:lnTo>
                      <a:pt x="162" y="78"/>
                    </a:lnTo>
                    <a:lnTo>
                      <a:pt x="162" y="78"/>
                    </a:lnTo>
                    <a:lnTo>
                      <a:pt x="166" y="76"/>
                    </a:lnTo>
                    <a:lnTo>
                      <a:pt x="170" y="76"/>
                    </a:lnTo>
                    <a:lnTo>
                      <a:pt x="172" y="72"/>
                    </a:lnTo>
                    <a:lnTo>
                      <a:pt x="166" y="70"/>
                    </a:lnTo>
                    <a:lnTo>
                      <a:pt x="168" y="68"/>
                    </a:lnTo>
                    <a:lnTo>
                      <a:pt x="170" y="66"/>
                    </a:lnTo>
                    <a:lnTo>
                      <a:pt x="174" y="64"/>
                    </a:lnTo>
                    <a:lnTo>
                      <a:pt x="176" y="64"/>
                    </a:lnTo>
                    <a:lnTo>
                      <a:pt x="180" y="60"/>
                    </a:lnTo>
                    <a:lnTo>
                      <a:pt x="182" y="62"/>
                    </a:lnTo>
                    <a:lnTo>
                      <a:pt x="184" y="64"/>
                    </a:lnTo>
                    <a:lnTo>
                      <a:pt x="190" y="64"/>
                    </a:lnTo>
                    <a:lnTo>
                      <a:pt x="194" y="64"/>
                    </a:lnTo>
                    <a:lnTo>
                      <a:pt x="198" y="60"/>
                    </a:lnTo>
                    <a:lnTo>
                      <a:pt x="196" y="58"/>
                    </a:lnTo>
                    <a:lnTo>
                      <a:pt x="190" y="54"/>
                    </a:lnTo>
                    <a:lnTo>
                      <a:pt x="190" y="52"/>
                    </a:lnTo>
                    <a:lnTo>
                      <a:pt x="188" y="56"/>
                    </a:lnTo>
                    <a:lnTo>
                      <a:pt x="188" y="58"/>
                    </a:lnTo>
                    <a:lnTo>
                      <a:pt x="184" y="58"/>
                    </a:lnTo>
                    <a:lnTo>
                      <a:pt x="182" y="56"/>
                    </a:lnTo>
                    <a:lnTo>
                      <a:pt x="176" y="54"/>
                    </a:lnTo>
                    <a:lnTo>
                      <a:pt x="174" y="52"/>
                    </a:lnTo>
                    <a:lnTo>
                      <a:pt x="176" y="50"/>
                    </a:lnTo>
                    <a:lnTo>
                      <a:pt x="180" y="44"/>
                    </a:lnTo>
                    <a:lnTo>
                      <a:pt x="180" y="42"/>
                    </a:lnTo>
                    <a:lnTo>
                      <a:pt x="178" y="40"/>
                    </a:lnTo>
                    <a:lnTo>
                      <a:pt x="176" y="44"/>
                    </a:lnTo>
                    <a:lnTo>
                      <a:pt x="174" y="44"/>
                    </a:lnTo>
                    <a:lnTo>
                      <a:pt x="168" y="50"/>
                    </a:lnTo>
                    <a:lnTo>
                      <a:pt x="166" y="54"/>
                    </a:lnTo>
                    <a:lnTo>
                      <a:pt x="166" y="56"/>
                    </a:lnTo>
                    <a:lnTo>
                      <a:pt x="164" y="60"/>
                    </a:lnTo>
                    <a:lnTo>
                      <a:pt x="158" y="64"/>
                    </a:lnTo>
                    <a:lnTo>
                      <a:pt x="156" y="64"/>
                    </a:lnTo>
                    <a:lnTo>
                      <a:pt x="152" y="62"/>
                    </a:lnTo>
                    <a:lnTo>
                      <a:pt x="146" y="60"/>
                    </a:lnTo>
                    <a:lnTo>
                      <a:pt x="144" y="62"/>
                    </a:lnTo>
                    <a:lnTo>
                      <a:pt x="138" y="64"/>
                    </a:lnTo>
                    <a:lnTo>
                      <a:pt x="136" y="64"/>
                    </a:lnTo>
                    <a:lnTo>
                      <a:pt x="130" y="50"/>
                    </a:lnTo>
                    <a:lnTo>
                      <a:pt x="122" y="48"/>
                    </a:lnTo>
                    <a:lnTo>
                      <a:pt x="122" y="32"/>
                    </a:lnTo>
                    <a:lnTo>
                      <a:pt x="118" y="32"/>
                    </a:lnTo>
                    <a:lnTo>
                      <a:pt x="114" y="26"/>
                    </a:lnTo>
                    <a:lnTo>
                      <a:pt x="108" y="20"/>
                    </a:lnTo>
                    <a:lnTo>
                      <a:pt x="88" y="20"/>
                    </a:lnTo>
                    <a:lnTo>
                      <a:pt x="68" y="22"/>
                    </a:lnTo>
                    <a:lnTo>
                      <a:pt x="58" y="16"/>
                    </a:lnTo>
                    <a:lnTo>
                      <a:pt x="52" y="14"/>
                    </a:lnTo>
                    <a:lnTo>
                      <a:pt x="32" y="0"/>
                    </a:lnTo>
                    <a:lnTo>
                      <a:pt x="0" y="6"/>
                    </a:lnTo>
                    <a:lnTo>
                      <a:pt x="8" y="64"/>
                    </a:lnTo>
                    <a:lnTo>
                      <a:pt x="14" y="64"/>
                    </a:lnTo>
                    <a:lnTo>
                      <a:pt x="20" y="64"/>
                    </a:lnTo>
                    <a:lnTo>
                      <a:pt x="20" y="62"/>
                    </a:lnTo>
                    <a:lnTo>
                      <a:pt x="20" y="60"/>
                    </a:lnTo>
                    <a:lnTo>
                      <a:pt x="18" y="56"/>
                    </a:lnTo>
                    <a:lnTo>
                      <a:pt x="20" y="50"/>
                    </a:lnTo>
                    <a:lnTo>
                      <a:pt x="24" y="50"/>
                    </a:lnTo>
                    <a:lnTo>
                      <a:pt x="26" y="46"/>
                    </a:lnTo>
                    <a:lnTo>
                      <a:pt x="30" y="44"/>
                    </a:lnTo>
                    <a:lnTo>
                      <a:pt x="32" y="46"/>
                    </a:lnTo>
                    <a:lnTo>
                      <a:pt x="34" y="46"/>
                    </a:lnTo>
                    <a:lnTo>
                      <a:pt x="32" y="42"/>
                    </a:lnTo>
                    <a:lnTo>
                      <a:pt x="38" y="42"/>
                    </a:lnTo>
                    <a:lnTo>
                      <a:pt x="46" y="48"/>
                    </a:lnTo>
                    <a:lnTo>
                      <a:pt x="52" y="52"/>
                    </a:lnTo>
                    <a:lnTo>
                      <a:pt x="54" y="54"/>
                    </a:lnTo>
                    <a:lnTo>
                      <a:pt x="62" y="60"/>
                    </a:lnTo>
                    <a:lnTo>
                      <a:pt x="70" y="62"/>
                    </a:lnTo>
                    <a:lnTo>
                      <a:pt x="72" y="62"/>
                    </a:lnTo>
                    <a:lnTo>
                      <a:pt x="74" y="62"/>
                    </a:lnTo>
                    <a:lnTo>
                      <a:pt x="80" y="66"/>
                    </a:lnTo>
                    <a:lnTo>
                      <a:pt x="82" y="74"/>
                    </a:lnTo>
                    <a:lnTo>
                      <a:pt x="84" y="76"/>
                    </a:lnTo>
                    <a:lnTo>
                      <a:pt x="86" y="78"/>
                    </a:lnTo>
                    <a:lnTo>
                      <a:pt x="88" y="84"/>
                    </a:lnTo>
                    <a:lnTo>
                      <a:pt x="92" y="86"/>
                    </a:lnTo>
                    <a:lnTo>
                      <a:pt x="100" y="90"/>
                    </a:lnTo>
                    <a:lnTo>
                      <a:pt x="108" y="96"/>
                    </a:lnTo>
                    <a:lnTo>
                      <a:pt x="118" y="100"/>
                    </a:lnTo>
                    <a:lnTo>
                      <a:pt x="126" y="106"/>
                    </a:lnTo>
                    <a:lnTo>
                      <a:pt x="132" y="108"/>
                    </a:lnTo>
                    <a:lnTo>
                      <a:pt x="134" y="108"/>
                    </a:lnTo>
                    <a:lnTo>
                      <a:pt x="136" y="108"/>
                    </a:lnTo>
                    <a:lnTo>
                      <a:pt x="140" y="112"/>
                    </a:lnTo>
                    <a:lnTo>
                      <a:pt x="140" y="114"/>
                    </a:lnTo>
                    <a:lnTo>
                      <a:pt x="142" y="120"/>
                    </a:lnTo>
                    <a:lnTo>
                      <a:pt x="146" y="120"/>
                    </a:lnTo>
                    <a:lnTo>
                      <a:pt x="148" y="120"/>
                    </a:lnTo>
                    <a:lnTo>
                      <a:pt x="148" y="124"/>
                    </a:lnTo>
                    <a:lnTo>
                      <a:pt x="150" y="124"/>
                    </a:lnTo>
                    <a:lnTo>
                      <a:pt x="152" y="122"/>
                    </a:lnTo>
                    <a:lnTo>
                      <a:pt x="154" y="122"/>
                    </a:lnTo>
                    <a:lnTo>
                      <a:pt x="156" y="122"/>
                    </a:lnTo>
                    <a:close/>
                  </a:path>
                </a:pathLst>
              </a:custGeom>
              <a:grpFill/>
              <a:ln w="6350">
                <a:solidFill>
                  <a:srgbClr val="0283AD"/>
                </a:solidFill>
                <a:round/>
                <a:headEnd/>
                <a:tailEnd/>
              </a:ln>
            </p:spPr>
            <p:txBody>
              <a:bodyPr vert="horz" wrap="square" lIns="14645" tIns="7323" rIns="14645" bIns="7323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00095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00190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00285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00381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0476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600571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700666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800761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561710"/>
                <a:endParaRPr lang="en-US" sz="1106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89" name="Turkmenistan">
                <a:extLst>
                  <a:ext uri="{FF2B5EF4-FFF2-40B4-BE49-F238E27FC236}">
                    <a16:creationId xmlns:a16="http://schemas.microsoft.com/office/drawing/2014/main" id="{846A8882-AEE4-4951-BEBE-663B4A8986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79724" y="3322909"/>
                <a:ext cx="340667" cy="214352"/>
              </a:xfrm>
              <a:custGeom>
                <a:avLst/>
                <a:gdLst>
                  <a:gd name="T0" fmla="*/ 176 w 178"/>
                  <a:gd name="T1" fmla="*/ 70 h 112"/>
                  <a:gd name="T2" fmla="*/ 168 w 178"/>
                  <a:gd name="T3" fmla="*/ 66 h 112"/>
                  <a:gd name="T4" fmla="*/ 144 w 178"/>
                  <a:gd name="T5" fmla="*/ 54 h 112"/>
                  <a:gd name="T6" fmla="*/ 124 w 178"/>
                  <a:gd name="T7" fmla="*/ 42 h 112"/>
                  <a:gd name="T8" fmla="*/ 118 w 178"/>
                  <a:gd name="T9" fmla="*/ 32 h 112"/>
                  <a:gd name="T10" fmla="*/ 108 w 178"/>
                  <a:gd name="T11" fmla="*/ 20 h 112"/>
                  <a:gd name="T12" fmla="*/ 90 w 178"/>
                  <a:gd name="T13" fmla="*/ 12 h 112"/>
                  <a:gd name="T14" fmla="*/ 74 w 178"/>
                  <a:gd name="T15" fmla="*/ 0 h 112"/>
                  <a:gd name="T16" fmla="*/ 68 w 178"/>
                  <a:gd name="T17" fmla="*/ 4 h 112"/>
                  <a:gd name="T18" fmla="*/ 60 w 178"/>
                  <a:gd name="T19" fmla="*/ 8 h 112"/>
                  <a:gd name="T20" fmla="*/ 56 w 178"/>
                  <a:gd name="T21" fmla="*/ 18 h 112"/>
                  <a:gd name="T22" fmla="*/ 50 w 178"/>
                  <a:gd name="T23" fmla="*/ 22 h 112"/>
                  <a:gd name="T24" fmla="*/ 30 w 178"/>
                  <a:gd name="T25" fmla="*/ 14 h 112"/>
                  <a:gd name="T26" fmla="*/ 8 w 178"/>
                  <a:gd name="T27" fmla="*/ 10 h 112"/>
                  <a:gd name="T28" fmla="*/ 2 w 178"/>
                  <a:gd name="T29" fmla="*/ 20 h 112"/>
                  <a:gd name="T30" fmla="*/ 6 w 178"/>
                  <a:gd name="T31" fmla="*/ 26 h 112"/>
                  <a:gd name="T32" fmla="*/ 6 w 178"/>
                  <a:gd name="T33" fmla="*/ 36 h 112"/>
                  <a:gd name="T34" fmla="*/ 8 w 178"/>
                  <a:gd name="T35" fmla="*/ 46 h 112"/>
                  <a:gd name="T36" fmla="*/ 12 w 178"/>
                  <a:gd name="T37" fmla="*/ 46 h 112"/>
                  <a:gd name="T38" fmla="*/ 18 w 178"/>
                  <a:gd name="T39" fmla="*/ 46 h 112"/>
                  <a:gd name="T40" fmla="*/ 18 w 178"/>
                  <a:gd name="T41" fmla="*/ 52 h 112"/>
                  <a:gd name="T42" fmla="*/ 22 w 178"/>
                  <a:gd name="T43" fmla="*/ 54 h 112"/>
                  <a:gd name="T44" fmla="*/ 16 w 178"/>
                  <a:gd name="T45" fmla="*/ 52 h 112"/>
                  <a:gd name="T46" fmla="*/ 16 w 178"/>
                  <a:gd name="T47" fmla="*/ 58 h 112"/>
                  <a:gd name="T48" fmla="*/ 18 w 178"/>
                  <a:gd name="T49" fmla="*/ 56 h 112"/>
                  <a:gd name="T50" fmla="*/ 24 w 178"/>
                  <a:gd name="T51" fmla="*/ 60 h 112"/>
                  <a:gd name="T52" fmla="*/ 26 w 178"/>
                  <a:gd name="T53" fmla="*/ 68 h 112"/>
                  <a:gd name="T54" fmla="*/ 28 w 178"/>
                  <a:gd name="T55" fmla="*/ 84 h 112"/>
                  <a:gd name="T56" fmla="*/ 38 w 178"/>
                  <a:gd name="T57" fmla="*/ 80 h 112"/>
                  <a:gd name="T58" fmla="*/ 48 w 178"/>
                  <a:gd name="T59" fmla="*/ 74 h 112"/>
                  <a:gd name="T60" fmla="*/ 58 w 178"/>
                  <a:gd name="T61" fmla="*/ 70 h 112"/>
                  <a:gd name="T62" fmla="*/ 66 w 178"/>
                  <a:gd name="T63" fmla="*/ 70 h 112"/>
                  <a:gd name="T64" fmla="*/ 80 w 178"/>
                  <a:gd name="T65" fmla="*/ 80 h 112"/>
                  <a:gd name="T66" fmla="*/ 90 w 178"/>
                  <a:gd name="T67" fmla="*/ 80 h 112"/>
                  <a:gd name="T68" fmla="*/ 94 w 178"/>
                  <a:gd name="T69" fmla="*/ 86 h 112"/>
                  <a:gd name="T70" fmla="*/ 106 w 178"/>
                  <a:gd name="T71" fmla="*/ 92 h 112"/>
                  <a:gd name="T72" fmla="*/ 116 w 178"/>
                  <a:gd name="T73" fmla="*/ 98 h 112"/>
                  <a:gd name="T74" fmla="*/ 116 w 178"/>
                  <a:gd name="T75" fmla="*/ 104 h 112"/>
                  <a:gd name="T76" fmla="*/ 122 w 178"/>
                  <a:gd name="T77" fmla="*/ 108 h 112"/>
                  <a:gd name="T78" fmla="*/ 128 w 178"/>
                  <a:gd name="T79" fmla="*/ 108 h 112"/>
                  <a:gd name="T80" fmla="*/ 132 w 178"/>
                  <a:gd name="T81" fmla="*/ 110 h 112"/>
                  <a:gd name="T82" fmla="*/ 138 w 178"/>
                  <a:gd name="T83" fmla="*/ 110 h 112"/>
                  <a:gd name="T84" fmla="*/ 142 w 178"/>
                  <a:gd name="T85" fmla="*/ 104 h 112"/>
                  <a:gd name="T86" fmla="*/ 150 w 178"/>
                  <a:gd name="T87" fmla="*/ 100 h 112"/>
                  <a:gd name="T88" fmla="*/ 154 w 178"/>
                  <a:gd name="T89" fmla="*/ 96 h 112"/>
                  <a:gd name="T90" fmla="*/ 158 w 178"/>
                  <a:gd name="T91" fmla="*/ 88 h 112"/>
                  <a:gd name="T92" fmla="*/ 158 w 178"/>
                  <a:gd name="T93" fmla="*/ 82 h 112"/>
                  <a:gd name="T94" fmla="*/ 164 w 178"/>
                  <a:gd name="T95" fmla="*/ 80 h 112"/>
                  <a:gd name="T96" fmla="*/ 170 w 178"/>
                  <a:gd name="T97" fmla="*/ 76 h 112"/>
                  <a:gd name="T98" fmla="*/ 176 w 178"/>
                  <a:gd name="T99" fmla="*/ 78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78" h="112">
                    <a:moveTo>
                      <a:pt x="178" y="78"/>
                    </a:moveTo>
                    <a:lnTo>
                      <a:pt x="176" y="72"/>
                    </a:lnTo>
                    <a:lnTo>
                      <a:pt x="176" y="70"/>
                    </a:lnTo>
                    <a:lnTo>
                      <a:pt x="172" y="66"/>
                    </a:lnTo>
                    <a:lnTo>
                      <a:pt x="170" y="66"/>
                    </a:lnTo>
                    <a:lnTo>
                      <a:pt x="168" y="66"/>
                    </a:lnTo>
                    <a:lnTo>
                      <a:pt x="162" y="64"/>
                    </a:lnTo>
                    <a:lnTo>
                      <a:pt x="154" y="58"/>
                    </a:lnTo>
                    <a:lnTo>
                      <a:pt x="144" y="54"/>
                    </a:lnTo>
                    <a:lnTo>
                      <a:pt x="136" y="48"/>
                    </a:lnTo>
                    <a:lnTo>
                      <a:pt x="128" y="44"/>
                    </a:lnTo>
                    <a:lnTo>
                      <a:pt x="124" y="42"/>
                    </a:lnTo>
                    <a:lnTo>
                      <a:pt x="122" y="36"/>
                    </a:lnTo>
                    <a:lnTo>
                      <a:pt x="120" y="34"/>
                    </a:lnTo>
                    <a:lnTo>
                      <a:pt x="118" y="32"/>
                    </a:lnTo>
                    <a:lnTo>
                      <a:pt x="116" y="24"/>
                    </a:lnTo>
                    <a:lnTo>
                      <a:pt x="110" y="20"/>
                    </a:lnTo>
                    <a:lnTo>
                      <a:pt x="108" y="20"/>
                    </a:lnTo>
                    <a:lnTo>
                      <a:pt x="106" y="20"/>
                    </a:lnTo>
                    <a:lnTo>
                      <a:pt x="98" y="18"/>
                    </a:lnTo>
                    <a:lnTo>
                      <a:pt x="90" y="12"/>
                    </a:lnTo>
                    <a:lnTo>
                      <a:pt x="88" y="10"/>
                    </a:lnTo>
                    <a:lnTo>
                      <a:pt x="82" y="6"/>
                    </a:lnTo>
                    <a:lnTo>
                      <a:pt x="74" y="0"/>
                    </a:lnTo>
                    <a:lnTo>
                      <a:pt x="68" y="0"/>
                    </a:lnTo>
                    <a:lnTo>
                      <a:pt x="70" y="4"/>
                    </a:lnTo>
                    <a:lnTo>
                      <a:pt x="68" y="4"/>
                    </a:lnTo>
                    <a:lnTo>
                      <a:pt x="66" y="2"/>
                    </a:lnTo>
                    <a:lnTo>
                      <a:pt x="62" y="4"/>
                    </a:lnTo>
                    <a:lnTo>
                      <a:pt x="60" y="8"/>
                    </a:lnTo>
                    <a:lnTo>
                      <a:pt x="56" y="8"/>
                    </a:lnTo>
                    <a:lnTo>
                      <a:pt x="54" y="14"/>
                    </a:lnTo>
                    <a:lnTo>
                      <a:pt x="56" y="18"/>
                    </a:lnTo>
                    <a:lnTo>
                      <a:pt x="56" y="20"/>
                    </a:lnTo>
                    <a:lnTo>
                      <a:pt x="56" y="22"/>
                    </a:lnTo>
                    <a:lnTo>
                      <a:pt x="50" y="22"/>
                    </a:lnTo>
                    <a:lnTo>
                      <a:pt x="44" y="22"/>
                    </a:lnTo>
                    <a:lnTo>
                      <a:pt x="38" y="24"/>
                    </a:lnTo>
                    <a:lnTo>
                      <a:pt x="30" y="14"/>
                    </a:lnTo>
                    <a:lnTo>
                      <a:pt x="22" y="10"/>
                    </a:lnTo>
                    <a:lnTo>
                      <a:pt x="14" y="8"/>
                    </a:lnTo>
                    <a:lnTo>
                      <a:pt x="8" y="10"/>
                    </a:lnTo>
                    <a:lnTo>
                      <a:pt x="0" y="18"/>
                    </a:lnTo>
                    <a:lnTo>
                      <a:pt x="0" y="18"/>
                    </a:lnTo>
                    <a:lnTo>
                      <a:pt x="2" y="20"/>
                    </a:lnTo>
                    <a:lnTo>
                      <a:pt x="2" y="22"/>
                    </a:lnTo>
                    <a:lnTo>
                      <a:pt x="4" y="24"/>
                    </a:lnTo>
                    <a:lnTo>
                      <a:pt x="6" y="26"/>
                    </a:lnTo>
                    <a:lnTo>
                      <a:pt x="8" y="30"/>
                    </a:lnTo>
                    <a:lnTo>
                      <a:pt x="8" y="34"/>
                    </a:lnTo>
                    <a:lnTo>
                      <a:pt x="6" y="36"/>
                    </a:lnTo>
                    <a:lnTo>
                      <a:pt x="6" y="42"/>
                    </a:lnTo>
                    <a:lnTo>
                      <a:pt x="8" y="44"/>
                    </a:lnTo>
                    <a:lnTo>
                      <a:pt x="8" y="46"/>
                    </a:lnTo>
                    <a:lnTo>
                      <a:pt x="14" y="50"/>
                    </a:lnTo>
                    <a:lnTo>
                      <a:pt x="12" y="48"/>
                    </a:lnTo>
                    <a:lnTo>
                      <a:pt x="12" y="46"/>
                    </a:lnTo>
                    <a:lnTo>
                      <a:pt x="12" y="46"/>
                    </a:lnTo>
                    <a:lnTo>
                      <a:pt x="16" y="46"/>
                    </a:lnTo>
                    <a:lnTo>
                      <a:pt x="18" y="46"/>
                    </a:lnTo>
                    <a:lnTo>
                      <a:pt x="18" y="46"/>
                    </a:lnTo>
                    <a:lnTo>
                      <a:pt x="18" y="48"/>
                    </a:lnTo>
                    <a:lnTo>
                      <a:pt x="18" y="52"/>
                    </a:lnTo>
                    <a:lnTo>
                      <a:pt x="20" y="50"/>
                    </a:lnTo>
                    <a:lnTo>
                      <a:pt x="22" y="52"/>
                    </a:lnTo>
                    <a:lnTo>
                      <a:pt x="22" y="54"/>
                    </a:lnTo>
                    <a:lnTo>
                      <a:pt x="18" y="54"/>
                    </a:lnTo>
                    <a:lnTo>
                      <a:pt x="18" y="54"/>
                    </a:lnTo>
                    <a:lnTo>
                      <a:pt x="16" y="52"/>
                    </a:lnTo>
                    <a:lnTo>
                      <a:pt x="14" y="54"/>
                    </a:lnTo>
                    <a:lnTo>
                      <a:pt x="14" y="56"/>
                    </a:lnTo>
                    <a:lnTo>
                      <a:pt x="16" y="58"/>
                    </a:lnTo>
                    <a:lnTo>
                      <a:pt x="16" y="56"/>
                    </a:lnTo>
                    <a:lnTo>
                      <a:pt x="16" y="56"/>
                    </a:lnTo>
                    <a:lnTo>
                      <a:pt x="18" y="56"/>
                    </a:lnTo>
                    <a:lnTo>
                      <a:pt x="20" y="56"/>
                    </a:lnTo>
                    <a:lnTo>
                      <a:pt x="22" y="58"/>
                    </a:lnTo>
                    <a:lnTo>
                      <a:pt x="24" y="60"/>
                    </a:lnTo>
                    <a:lnTo>
                      <a:pt x="26" y="62"/>
                    </a:lnTo>
                    <a:lnTo>
                      <a:pt x="24" y="66"/>
                    </a:lnTo>
                    <a:lnTo>
                      <a:pt x="26" y="68"/>
                    </a:lnTo>
                    <a:lnTo>
                      <a:pt x="26" y="74"/>
                    </a:lnTo>
                    <a:lnTo>
                      <a:pt x="26" y="78"/>
                    </a:lnTo>
                    <a:lnTo>
                      <a:pt x="28" y="84"/>
                    </a:lnTo>
                    <a:lnTo>
                      <a:pt x="30" y="84"/>
                    </a:lnTo>
                    <a:lnTo>
                      <a:pt x="36" y="84"/>
                    </a:lnTo>
                    <a:lnTo>
                      <a:pt x="38" y="80"/>
                    </a:lnTo>
                    <a:lnTo>
                      <a:pt x="40" y="78"/>
                    </a:lnTo>
                    <a:lnTo>
                      <a:pt x="42" y="78"/>
                    </a:lnTo>
                    <a:lnTo>
                      <a:pt x="48" y="74"/>
                    </a:lnTo>
                    <a:lnTo>
                      <a:pt x="52" y="72"/>
                    </a:lnTo>
                    <a:lnTo>
                      <a:pt x="56" y="74"/>
                    </a:lnTo>
                    <a:lnTo>
                      <a:pt x="58" y="70"/>
                    </a:lnTo>
                    <a:lnTo>
                      <a:pt x="60" y="70"/>
                    </a:lnTo>
                    <a:lnTo>
                      <a:pt x="62" y="70"/>
                    </a:lnTo>
                    <a:lnTo>
                      <a:pt x="66" y="70"/>
                    </a:lnTo>
                    <a:lnTo>
                      <a:pt x="70" y="74"/>
                    </a:lnTo>
                    <a:lnTo>
                      <a:pt x="74" y="76"/>
                    </a:lnTo>
                    <a:lnTo>
                      <a:pt x="80" y="80"/>
                    </a:lnTo>
                    <a:lnTo>
                      <a:pt x="82" y="80"/>
                    </a:lnTo>
                    <a:lnTo>
                      <a:pt x="84" y="78"/>
                    </a:lnTo>
                    <a:lnTo>
                      <a:pt x="90" y="80"/>
                    </a:lnTo>
                    <a:lnTo>
                      <a:pt x="92" y="82"/>
                    </a:lnTo>
                    <a:lnTo>
                      <a:pt x="92" y="84"/>
                    </a:lnTo>
                    <a:lnTo>
                      <a:pt x="94" y="86"/>
                    </a:lnTo>
                    <a:lnTo>
                      <a:pt x="96" y="84"/>
                    </a:lnTo>
                    <a:lnTo>
                      <a:pt x="102" y="86"/>
                    </a:lnTo>
                    <a:lnTo>
                      <a:pt x="106" y="92"/>
                    </a:lnTo>
                    <a:lnTo>
                      <a:pt x="112" y="94"/>
                    </a:lnTo>
                    <a:lnTo>
                      <a:pt x="114" y="94"/>
                    </a:lnTo>
                    <a:lnTo>
                      <a:pt x="116" y="98"/>
                    </a:lnTo>
                    <a:lnTo>
                      <a:pt x="116" y="100"/>
                    </a:lnTo>
                    <a:lnTo>
                      <a:pt x="116" y="104"/>
                    </a:lnTo>
                    <a:lnTo>
                      <a:pt x="116" y="104"/>
                    </a:lnTo>
                    <a:lnTo>
                      <a:pt x="118" y="106"/>
                    </a:lnTo>
                    <a:lnTo>
                      <a:pt x="118" y="106"/>
                    </a:lnTo>
                    <a:lnTo>
                      <a:pt x="122" y="108"/>
                    </a:lnTo>
                    <a:lnTo>
                      <a:pt x="124" y="108"/>
                    </a:lnTo>
                    <a:lnTo>
                      <a:pt x="126" y="108"/>
                    </a:lnTo>
                    <a:lnTo>
                      <a:pt x="128" y="108"/>
                    </a:lnTo>
                    <a:lnTo>
                      <a:pt x="130" y="108"/>
                    </a:lnTo>
                    <a:lnTo>
                      <a:pt x="132" y="110"/>
                    </a:lnTo>
                    <a:lnTo>
                      <a:pt x="132" y="110"/>
                    </a:lnTo>
                    <a:lnTo>
                      <a:pt x="134" y="112"/>
                    </a:lnTo>
                    <a:lnTo>
                      <a:pt x="134" y="110"/>
                    </a:lnTo>
                    <a:lnTo>
                      <a:pt x="138" y="110"/>
                    </a:lnTo>
                    <a:lnTo>
                      <a:pt x="140" y="108"/>
                    </a:lnTo>
                    <a:lnTo>
                      <a:pt x="140" y="106"/>
                    </a:lnTo>
                    <a:lnTo>
                      <a:pt x="142" y="104"/>
                    </a:lnTo>
                    <a:lnTo>
                      <a:pt x="142" y="104"/>
                    </a:lnTo>
                    <a:lnTo>
                      <a:pt x="146" y="102"/>
                    </a:lnTo>
                    <a:lnTo>
                      <a:pt x="150" y="100"/>
                    </a:lnTo>
                    <a:lnTo>
                      <a:pt x="150" y="98"/>
                    </a:lnTo>
                    <a:lnTo>
                      <a:pt x="152" y="98"/>
                    </a:lnTo>
                    <a:lnTo>
                      <a:pt x="154" y="96"/>
                    </a:lnTo>
                    <a:lnTo>
                      <a:pt x="156" y="94"/>
                    </a:lnTo>
                    <a:lnTo>
                      <a:pt x="156" y="90"/>
                    </a:lnTo>
                    <a:lnTo>
                      <a:pt x="158" y="88"/>
                    </a:lnTo>
                    <a:lnTo>
                      <a:pt x="158" y="84"/>
                    </a:lnTo>
                    <a:lnTo>
                      <a:pt x="158" y="84"/>
                    </a:lnTo>
                    <a:lnTo>
                      <a:pt x="158" y="82"/>
                    </a:lnTo>
                    <a:lnTo>
                      <a:pt x="158" y="82"/>
                    </a:lnTo>
                    <a:lnTo>
                      <a:pt x="160" y="82"/>
                    </a:lnTo>
                    <a:lnTo>
                      <a:pt x="164" y="80"/>
                    </a:lnTo>
                    <a:lnTo>
                      <a:pt x="164" y="80"/>
                    </a:lnTo>
                    <a:lnTo>
                      <a:pt x="168" y="78"/>
                    </a:lnTo>
                    <a:lnTo>
                      <a:pt x="170" y="76"/>
                    </a:lnTo>
                    <a:lnTo>
                      <a:pt x="174" y="78"/>
                    </a:lnTo>
                    <a:lnTo>
                      <a:pt x="176" y="78"/>
                    </a:lnTo>
                    <a:lnTo>
                      <a:pt x="176" y="78"/>
                    </a:lnTo>
                    <a:lnTo>
                      <a:pt x="178" y="78"/>
                    </a:lnTo>
                    <a:close/>
                  </a:path>
                </a:pathLst>
              </a:custGeom>
              <a:grpFill/>
              <a:ln w="6350">
                <a:solidFill>
                  <a:srgbClr val="0283AD"/>
                </a:solidFill>
                <a:round/>
                <a:headEnd/>
                <a:tailEnd/>
              </a:ln>
            </p:spPr>
            <p:txBody>
              <a:bodyPr vert="horz" wrap="square" lIns="14645" tIns="7323" rIns="14645" bIns="7323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00095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00190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00285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00381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0476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600571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700666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800761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561710"/>
                <a:endParaRPr lang="en-US" sz="1106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90" name="Pakistan">
                <a:extLst>
                  <a:ext uri="{FF2B5EF4-FFF2-40B4-BE49-F238E27FC236}">
                    <a16:creationId xmlns:a16="http://schemas.microsoft.com/office/drawing/2014/main" id="{590FAA4F-496F-488D-8CA0-2BCC0AD303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17043" y="3487501"/>
                <a:ext cx="329184" cy="359806"/>
              </a:xfrm>
              <a:custGeom>
                <a:avLst/>
                <a:gdLst>
                  <a:gd name="T0" fmla="*/ 104 w 172"/>
                  <a:gd name="T1" fmla="*/ 182 h 188"/>
                  <a:gd name="T2" fmla="*/ 118 w 172"/>
                  <a:gd name="T3" fmla="*/ 178 h 188"/>
                  <a:gd name="T4" fmla="*/ 126 w 172"/>
                  <a:gd name="T5" fmla="*/ 176 h 188"/>
                  <a:gd name="T6" fmla="*/ 130 w 172"/>
                  <a:gd name="T7" fmla="*/ 174 h 188"/>
                  <a:gd name="T8" fmla="*/ 126 w 172"/>
                  <a:gd name="T9" fmla="*/ 160 h 188"/>
                  <a:gd name="T10" fmla="*/ 118 w 172"/>
                  <a:gd name="T11" fmla="*/ 152 h 188"/>
                  <a:gd name="T12" fmla="*/ 112 w 172"/>
                  <a:gd name="T13" fmla="*/ 146 h 188"/>
                  <a:gd name="T14" fmla="*/ 110 w 172"/>
                  <a:gd name="T15" fmla="*/ 136 h 188"/>
                  <a:gd name="T16" fmla="*/ 118 w 172"/>
                  <a:gd name="T17" fmla="*/ 128 h 188"/>
                  <a:gd name="T18" fmla="*/ 124 w 172"/>
                  <a:gd name="T19" fmla="*/ 130 h 188"/>
                  <a:gd name="T20" fmla="*/ 140 w 172"/>
                  <a:gd name="T21" fmla="*/ 116 h 188"/>
                  <a:gd name="T22" fmla="*/ 152 w 172"/>
                  <a:gd name="T23" fmla="*/ 102 h 188"/>
                  <a:gd name="T24" fmla="*/ 154 w 172"/>
                  <a:gd name="T25" fmla="*/ 94 h 188"/>
                  <a:gd name="T26" fmla="*/ 162 w 172"/>
                  <a:gd name="T27" fmla="*/ 78 h 188"/>
                  <a:gd name="T28" fmla="*/ 166 w 172"/>
                  <a:gd name="T29" fmla="*/ 68 h 188"/>
                  <a:gd name="T30" fmla="*/ 172 w 172"/>
                  <a:gd name="T31" fmla="*/ 62 h 188"/>
                  <a:gd name="T32" fmla="*/ 160 w 172"/>
                  <a:gd name="T33" fmla="*/ 58 h 188"/>
                  <a:gd name="T34" fmla="*/ 146 w 172"/>
                  <a:gd name="T35" fmla="*/ 48 h 188"/>
                  <a:gd name="T36" fmla="*/ 144 w 172"/>
                  <a:gd name="T37" fmla="*/ 32 h 188"/>
                  <a:gd name="T38" fmla="*/ 144 w 172"/>
                  <a:gd name="T39" fmla="*/ 22 h 188"/>
                  <a:gd name="T40" fmla="*/ 134 w 172"/>
                  <a:gd name="T41" fmla="*/ 12 h 188"/>
                  <a:gd name="T42" fmla="*/ 128 w 172"/>
                  <a:gd name="T43" fmla="*/ 8 h 188"/>
                  <a:gd name="T44" fmla="*/ 126 w 172"/>
                  <a:gd name="T45" fmla="*/ 0 h 188"/>
                  <a:gd name="T46" fmla="*/ 114 w 172"/>
                  <a:gd name="T47" fmla="*/ 8 h 188"/>
                  <a:gd name="T48" fmla="*/ 112 w 172"/>
                  <a:gd name="T49" fmla="*/ 32 h 188"/>
                  <a:gd name="T50" fmla="*/ 106 w 172"/>
                  <a:gd name="T51" fmla="*/ 42 h 188"/>
                  <a:gd name="T52" fmla="*/ 104 w 172"/>
                  <a:gd name="T53" fmla="*/ 46 h 188"/>
                  <a:gd name="T54" fmla="*/ 100 w 172"/>
                  <a:gd name="T55" fmla="*/ 54 h 188"/>
                  <a:gd name="T56" fmla="*/ 96 w 172"/>
                  <a:gd name="T57" fmla="*/ 64 h 188"/>
                  <a:gd name="T58" fmla="*/ 92 w 172"/>
                  <a:gd name="T59" fmla="*/ 72 h 188"/>
                  <a:gd name="T60" fmla="*/ 86 w 172"/>
                  <a:gd name="T61" fmla="*/ 74 h 188"/>
                  <a:gd name="T62" fmla="*/ 80 w 172"/>
                  <a:gd name="T63" fmla="*/ 80 h 188"/>
                  <a:gd name="T64" fmla="*/ 70 w 172"/>
                  <a:gd name="T65" fmla="*/ 82 h 188"/>
                  <a:gd name="T66" fmla="*/ 64 w 172"/>
                  <a:gd name="T67" fmla="*/ 88 h 188"/>
                  <a:gd name="T68" fmla="*/ 66 w 172"/>
                  <a:gd name="T69" fmla="*/ 102 h 188"/>
                  <a:gd name="T70" fmla="*/ 52 w 172"/>
                  <a:gd name="T71" fmla="*/ 106 h 188"/>
                  <a:gd name="T72" fmla="*/ 36 w 172"/>
                  <a:gd name="T73" fmla="*/ 108 h 188"/>
                  <a:gd name="T74" fmla="*/ 0 w 172"/>
                  <a:gd name="T75" fmla="*/ 106 h 188"/>
                  <a:gd name="T76" fmla="*/ 14 w 172"/>
                  <a:gd name="T77" fmla="*/ 122 h 188"/>
                  <a:gd name="T78" fmla="*/ 22 w 172"/>
                  <a:gd name="T79" fmla="*/ 126 h 188"/>
                  <a:gd name="T80" fmla="*/ 28 w 172"/>
                  <a:gd name="T81" fmla="*/ 136 h 188"/>
                  <a:gd name="T82" fmla="*/ 34 w 172"/>
                  <a:gd name="T83" fmla="*/ 146 h 188"/>
                  <a:gd name="T84" fmla="*/ 22 w 172"/>
                  <a:gd name="T85" fmla="*/ 148 h 188"/>
                  <a:gd name="T86" fmla="*/ 16 w 172"/>
                  <a:gd name="T87" fmla="*/ 158 h 188"/>
                  <a:gd name="T88" fmla="*/ 18 w 172"/>
                  <a:gd name="T89" fmla="*/ 166 h 188"/>
                  <a:gd name="T90" fmla="*/ 26 w 172"/>
                  <a:gd name="T91" fmla="*/ 166 h 188"/>
                  <a:gd name="T92" fmla="*/ 30 w 172"/>
                  <a:gd name="T93" fmla="*/ 166 h 188"/>
                  <a:gd name="T94" fmla="*/ 36 w 172"/>
                  <a:gd name="T95" fmla="*/ 166 h 188"/>
                  <a:gd name="T96" fmla="*/ 42 w 172"/>
                  <a:gd name="T97" fmla="*/ 164 h 188"/>
                  <a:gd name="T98" fmla="*/ 46 w 172"/>
                  <a:gd name="T99" fmla="*/ 166 h 188"/>
                  <a:gd name="T100" fmla="*/ 56 w 172"/>
                  <a:gd name="T101" fmla="*/ 164 h 188"/>
                  <a:gd name="T102" fmla="*/ 62 w 172"/>
                  <a:gd name="T103" fmla="*/ 162 h 188"/>
                  <a:gd name="T104" fmla="*/ 74 w 172"/>
                  <a:gd name="T105" fmla="*/ 162 h 188"/>
                  <a:gd name="T106" fmla="*/ 78 w 172"/>
                  <a:gd name="T107" fmla="*/ 170 h 188"/>
                  <a:gd name="T108" fmla="*/ 82 w 172"/>
                  <a:gd name="T109" fmla="*/ 170 h 188"/>
                  <a:gd name="T110" fmla="*/ 86 w 172"/>
                  <a:gd name="T111" fmla="*/ 180 h 188"/>
                  <a:gd name="T112" fmla="*/ 86 w 172"/>
                  <a:gd name="T113" fmla="*/ 182 h 188"/>
                  <a:gd name="T114" fmla="*/ 98 w 172"/>
                  <a:gd name="T115" fmla="*/ 186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72" h="188">
                    <a:moveTo>
                      <a:pt x="100" y="186"/>
                    </a:moveTo>
                    <a:lnTo>
                      <a:pt x="100" y="184"/>
                    </a:lnTo>
                    <a:lnTo>
                      <a:pt x="102" y="182"/>
                    </a:lnTo>
                    <a:lnTo>
                      <a:pt x="104" y="182"/>
                    </a:lnTo>
                    <a:lnTo>
                      <a:pt x="106" y="178"/>
                    </a:lnTo>
                    <a:lnTo>
                      <a:pt x="106" y="178"/>
                    </a:lnTo>
                    <a:lnTo>
                      <a:pt x="108" y="178"/>
                    </a:lnTo>
                    <a:lnTo>
                      <a:pt x="118" y="178"/>
                    </a:lnTo>
                    <a:lnTo>
                      <a:pt x="122" y="176"/>
                    </a:lnTo>
                    <a:lnTo>
                      <a:pt x="124" y="176"/>
                    </a:lnTo>
                    <a:lnTo>
                      <a:pt x="126" y="174"/>
                    </a:lnTo>
                    <a:lnTo>
                      <a:pt x="126" y="176"/>
                    </a:lnTo>
                    <a:lnTo>
                      <a:pt x="126" y="178"/>
                    </a:lnTo>
                    <a:lnTo>
                      <a:pt x="128" y="176"/>
                    </a:lnTo>
                    <a:lnTo>
                      <a:pt x="132" y="176"/>
                    </a:lnTo>
                    <a:lnTo>
                      <a:pt x="130" y="174"/>
                    </a:lnTo>
                    <a:lnTo>
                      <a:pt x="130" y="172"/>
                    </a:lnTo>
                    <a:lnTo>
                      <a:pt x="128" y="164"/>
                    </a:lnTo>
                    <a:lnTo>
                      <a:pt x="126" y="162"/>
                    </a:lnTo>
                    <a:lnTo>
                      <a:pt x="126" y="160"/>
                    </a:lnTo>
                    <a:lnTo>
                      <a:pt x="124" y="158"/>
                    </a:lnTo>
                    <a:lnTo>
                      <a:pt x="122" y="158"/>
                    </a:lnTo>
                    <a:lnTo>
                      <a:pt x="118" y="156"/>
                    </a:lnTo>
                    <a:lnTo>
                      <a:pt x="118" y="152"/>
                    </a:lnTo>
                    <a:lnTo>
                      <a:pt x="118" y="148"/>
                    </a:lnTo>
                    <a:lnTo>
                      <a:pt x="116" y="144"/>
                    </a:lnTo>
                    <a:lnTo>
                      <a:pt x="114" y="144"/>
                    </a:lnTo>
                    <a:lnTo>
                      <a:pt x="112" y="146"/>
                    </a:lnTo>
                    <a:lnTo>
                      <a:pt x="110" y="144"/>
                    </a:lnTo>
                    <a:lnTo>
                      <a:pt x="108" y="144"/>
                    </a:lnTo>
                    <a:lnTo>
                      <a:pt x="108" y="142"/>
                    </a:lnTo>
                    <a:lnTo>
                      <a:pt x="110" y="136"/>
                    </a:lnTo>
                    <a:lnTo>
                      <a:pt x="112" y="136"/>
                    </a:lnTo>
                    <a:lnTo>
                      <a:pt x="114" y="130"/>
                    </a:lnTo>
                    <a:lnTo>
                      <a:pt x="114" y="130"/>
                    </a:lnTo>
                    <a:lnTo>
                      <a:pt x="118" y="128"/>
                    </a:lnTo>
                    <a:lnTo>
                      <a:pt x="120" y="126"/>
                    </a:lnTo>
                    <a:lnTo>
                      <a:pt x="122" y="128"/>
                    </a:lnTo>
                    <a:lnTo>
                      <a:pt x="122" y="130"/>
                    </a:lnTo>
                    <a:lnTo>
                      <a:pt x="124" y="130"/>
                    </a:lnTo>
                    <a:lnTo>
                      <a:pt x="128" y="128"/>
                    </a:lnTo>
                    <a:lnTo>
                      <a:pt x="134" y="128"/>
                    </a:lnTo>
                    <a:lnTo>
                      <a:pt x="138" y="124"/>
                    </a:lnTo>
                    <a:lnTo>
                      <a:pt x="140" y="116"/>
                    </a:lnTo>
                    <a:lnTo>
                      <a:pt x="148" y="112"/>
                    </a:lnTo>
                    <a:lnTo>
                      <a:pt x="148" y="110"/>
                    </a:lnTo>
                    <a:lnTo>
                      <a:pt x="148" y="106"/>
                    </a:lnTo>
                    <a:lnTo>
                      <a:pt x="152" y="102"/>
                    </a:lnTo>
                    <a:lnTo>
                      <a:pt x="156" y="100"/>
                    </a:lnTo>
                    <a:lnTo>
                      <a:pt x="156" y="96"/>
                    </a:lnTo>
                    <a:lnTo>
                      <a:pt x="156" y="94"/>
                    </a:lnTo>
                    <a:lnTo>
                      <a:pt x="154" y="94"/>
                    </a:lnTo>
                    <a:lnTo>
                      <a:pt x="158" y="90"/>
                    </a:lnTo>
                    <a:lnTo>
                      <a:pt x="160" y="88"/>
                    </a:lnTo>
                    <a:lnTo>
                      <a:pt x="162" y="84"/>
                    </a:lnTo>
                    <a:lnTo>
                      <a:pt x="162" y="78"/>
                    </a:lnTo>
                    <a:lnTo>
                      <a:pt x="160" y="74"/>
                    </a:lnTo>
                    <a:lnTo>
                      <a:pt x="160" y="74"/>
                    </a:lnTo>
                    <a:lnTo>
                      <a:pt x="164" y="70"/>
                    </a:lnTo>
                    <a:lnTo>
                      <a:pt x="166" y="68"/>
                    </a:lnTo>
                    <a:lnTo>
                      <a:pt x="168" y="66"/>
                    </a:lnTo>
                    <a:lnTo>
                      <a:pt x="170" y="68"/>
                    </a:lnTo>
                    <a:lnTo>
                      <a:pt x="172" y="64"/>
                    </a:lnTo>
                    <a:lnTo>
                      <a:pt x="172" y="62"/>
                    </a:lnTo>
                    <a:lnTo>
                      <a:pt x="168" y="62"/>
                    </a:lnTo>
                    <a:lnTo>
                      <a:pt x="166" y="62"/>
                    </a:lnTo>
                    <a:lnTo>
                      <a:pt x="162" y="62"/>
                    </a:lnTo>
                    <a:lnTo>
                      <a:pt x="160" y="58"/>
                    </a:lnTo>
                    <a:lnTo>
                      <a:pt x="156" y="56"/>
                    </a:lnTo>
                    <a:lnTo>
                      <a:pt x="152" y="56"/>
                    </a:lnTo>
                    <a:lnTo>
                      <a:pt x="148" y="52"/>
                    </a:lnTo>
                    <a:lnTo>
                      <a:pt x="146" y="48"/>
                    </a:lnTo>
                    <a:lnTo>
                      <a:pt x="144" y="40"/>
                    </a:lnTo>
                    <a:lnTo>
                      <a:pt x="142" y="36"/>
                    </a:lnTo>
                    <a:lnTo>
                      <a:pt x="142" y="32"/>
                    </a:lnTo>
                    <a:lnTo>
                      <a:pt x="144" y="32"/>
                    </a:lnTo>
                    <a:lnTo>
                      <a:pt x="144" y="28"/>
                    </a:lnTo>
                    <a:lnTo>
                      <a:pt x="148" y="26"/>
                    </a:lnTo>
                    <a:lnTo>
                      <a:pt x="148" y="24"/>
                    </a:lnTo>
                    <a:lnTo>
                      <a:pt x="144" y="22"/>
                    </a:lnTo>
                    <a:lnTo>
                      <a:pt x="144" y="20"/>
                    </a:lnTo>
                    <a:lnTo>
                      <a:pt x="140" y="18"/>
                    </a:lnTo>
                    <a:lnTo>
                      <a:pt x="138" y="16"/>
                    </a:lnTo>
                    <a:lnTo>
                      <a:pt x="134" y="12"/>
                    </a:lnTo>
                    <a:lnTo>
                      <a:pt x="132" y="12"/>
                    </a:lnTo>
                    <a:lnTo>
                      <a:pt x="130" y="14"/>
                    </a:lnTo>
                    <a:lnTo>
                      <a:pt x="128" y="12"/>
                    </a:lnTo>
                    <a:lnTo>
                      <a:pt x="128" y="8"/>
                    </a:lnTo>
                    <a:lnTo>
                      <a:pt x="134" y="4"/>
                    </a:lnTo>
                    <a:lnTo>
                      <a:pt x="134" y="2"/>
                    </a:lnTo>
                    <a:lnTo>
                      <a:pt x="130" y="2"/>
                    </a:lnTo>
                    <a:lnTo>
                      <a:pt x="126" y="0"/>
                    </a:lnTo>
                    <a:lnTo>
                      <a:pt x="122" y="2"/>
                    </a:lnTo>
                    <a:lnTo>
                      <a:pt x="120" y="4"/>
                    </a:lnTo>
                    <a:lnTo>
                      <a:pt x="116" y="4"/>
                    </a:lnTo>
                    <a:lnTo>
                      <a:pt x="114" y="8"/>
                    </a:lnTo>
                    <a:lnTo>
                      <a:pt x="112" y="10"/>
                    </a:lnTo>
                    <a:lnTo>
                      <a:pt x="118" y="18"/>
                    </a:lnTo>
                    <a:lnTo>
                      <a:pt x="118" y="24"/>
                    </a:lnTo>
                    <a:lnTo>
                      <a:pt x="112" y="32"/>
                    </a:lnTo>
                    <a:lnTo>
                      <a:pt x="114" y="34"/>
                    </a:lnTo>
                    <a:lnTo>
                      <a:pt x="114" y="38"/>
                    </a:lnTo>
                    <a:lnTo>
                      <a:pt x="112" y="42"/>
                    </a:lnTo>
                    <a:lnTo>
                      <a:pt x="106" y="42"/>
                    </a:lnTo>
                    <a:lnTo>
                      <a:pt x="102" y="40"/>
                    </a:lnTo>
                    <a:lnTo>
                      <a:pt x="100" y="42"/>
                    </a:lnTo>
                    <a:lnTo>
                      <a:pt x="100" y="46"/>
                    </a:lnTo>
                    <a:lnTo>
                      <a:pt x="104" y="46"/>
                    </a:lnTo>
                    <a:lnTo>
                      <a:pt x="106" y="50"/>
                    </a:lnTo>
                    <a:lnTo>
                      <a:pt x="104" y="52"/>
                    </a:lnTo>
                    <a:lnTo>
                      <a:pt x="102" y="54"/>
                    </a:lnTo>
                    <a:lnTo>
                      <a:pt x="100" y="54"/>
                    </a:lnTo>
                    <a:lnTo>
                      <a:pt x="98" y="56"/>
                    </a:lnTo>
                    <a:lnTo>
                      <a:pt x="98" y="60"/>
                    </a:lnTo>
                    <a:lnTo>
                      <a:pt x="96" y="64"/>
                    </a:lnTo>
                    <a:lnTo>
                      <a:pt x="96" y="64"/>
                    </a:lnTo>
                    <a:lnTo>
                      <a:pt x="96" y="66"/>
                    </a:lnTo>
                    <a:lnTo>
                      <a:pt x="96" y="72"/>
                    </a:lnTo>
                    <a:lnTo>
                      <a:pt x="94" y="76"/>
                    </a:lnTo>
                    <a:lnTo>
                      <a:pt x="92" y="72"/>
                    </a:lnTo>
                    <a:lnTo>
                      <a:pt x="90" y="72"/>
                    </a:lnTo>
                    <a:lnTo>
                      <a:pt x="90" y="74"/>
                    </a:lnTo>
                    <a:lnTo>
                      <a:pt x="86" y="74"/>
                    </a:lnTo>
                    <a:lnTo>
                      <a:pt x="86" y="74"/>
                    </a:lnTo>
                    <a:lnTo>
                      <a:pt x="82" y="74"/>
                    </a:lnTo>
                    <a:lnTo>
                      <a:pt x="82" y="74"/>
                    </a:lnTo>
                    <a:lnTo>
                      <a:pt x="78" y="78"/>
                    </a:lnTo>
                    <a:lnTo>
                      <a:pt x="80" y="80"/>
                    </a:lnTo>
                    <a:lnTo>
                      <a:pt x="78" y="80"/>
                    </a:lnTo>
                    <a:lnTo>
                      <a:pt x="74" y="82"/>
                    </a:lnTo>
                    <a:lnTo>
                      <a:pt x="72" y="82"/>
                    </a:lnTo>
                    <a:lnTo>
                      <a:pt x="70" y="82"/>
                    </a:lnTo>
                    <a:lnTo>
                      <a:pt x="68" y="84"/>
                    </a:lnTo>
                    <a:lnTo>
                      <a:pt x="68" y="86"/>
                    </a:lnTo>
                    <a:lnTo>
                      <a:pt x="66" y="88"/>
                    </a:lnTo>
                    <a:lnTo>
                      <a:pt x="64" y="88"/>
                    </a:lnTo>
                    <a:lnTo>
                      <a:pt x="64" y="92"/>
                    </a:lnTo>
                    <a:lnTo>
                      <a:pt x="64" y="96"/>
                    </a:lnTo>
                    <a:lnTo>
                      <a:pt x="64" y="98"/>
                    </a:lnTo>
                    <a:lnTo>
                      <a:pt x="66" y="102"/>
                    </a:lnTo>
                    <a:lnTo>
                      <a:pt x="64" y="104"/>
                    </a:lnTo>
                    <a:lnTo>
                      <a:pt x="60" y="106"/>
                    </a:lnTo>
                    <a:lnTo>
                      <a:pt x="56" y="106"/>
                    </a:lnTo>
                    <a:lnTo>
                      <a:pt x="52" y="106"/>
                    </a:lnTo>
                    <a:lnTo>
                      <a:pt x="46" y="106"/>
                    </a:lnTo>
                    <a:lnTo>
                      <a:pt x="42" y="108"/>
                    </a:lnTo>
                    <a:lnTo>
                      <a:pt x="40" y="108"/>
                    </a:lnTo>
                    <a:lnTo>
                      <a:pt x="36" y="108"/>
                    </a:lnTo>
                    <a:lnTo>
                      <a:pt x="32" y="110"/>
                    </a:lnTo>
                    <a:lnTo>
                      <a:pt x="18" y="110"/>
                    </a:lnTo>
                    <a:lnTo>
                      <a:pt x="0" y="106"/>
                    </a:lnTo>
                    <a:lnTo>
                      <a:pt x="0" y="106"/>
                    </a:lnTo>
                    <a:lnTo>
                      <a:pt x="8" y="114"/>
                    </a:lnTo>
                    <a:lnTo>
                      <a:pt x="8" y="116"/>
                    </a:lnTo>
                    <a:lnTo>
                      <a:pt x="12" y="120"/>
                    </a:lnTo>
                    <a:lnTo>
                      <a:pt x="14" y="122"/>
                    </a:lnTo>
                    <a:lnTo>
                      <a:pt x="16" y="122"/>
                    </a:lnTo>
                    <a:lnTo>
                      <a:pt x="20" y="124"/>
                    </a:lnTo>
                    <a:lnTo>
                      <a:pt x="22" y="124"/>
                    </a:lnTo>
                    <a:lnTo>
                      <a:pt x="22" y="126"/>
                    </a:lnTo>
                    <a:lnTo>
                      <a:pt x="26" y="126"/>
                    </a:lnTo>
                    <a:lnTo>
                      <a:pt x="26" y="130"/>
                    </a:lnTo>
                    <a:lnTo>
                      <a:pt x="26" y="132"/>
                    </a:lnTo>
                    <a:lnTo>
                      <a:pt x="28" y="136"/>
                    </a:lnTo>
                    <a:lnTo>
                      <a:pt x="28" y="138"/>
                    </a:lnTo>
                    <a:lnTo>
                      <a:pt x="30" y="138"/>
                    </a:lnTo>
                    <a:lnTo>
                      <a:pt x="34" y="140"/>
                    </a:lnTo>
                    <a:lnTo>
                      <a:pt x="34" y="146"/>
                    </a:lnTo>
                    <a:lnTo>
                      <a:pt x="32" y="146"/>
                    </a:lnTo>
                    <a:lnTo>
                      <a:pt x="30" y="146"/>
                    </a:lnTo>
                    <a:lnTo>
                      <a:pt x="22" y="148"/>
                    </a:lnTo>
                    <a:lnTo>
                      <a:pt x="22" y="148"/>
                    </a:lnTo>
                    <a:lnTo>
                      <a:pt x="18" y="150"/>
                    </a:lnTo>
                    <a:lnTo>
                      <a:pt x="16" y="152"/>
                    </a:lnTo>
                    <a:lnTo>
                      <a:pt x="18" y="154"/>
                    </a:lnTo>
                    <a:lnTo>
                      <a:pt x="16" y="158"/>
                    </a:lnTo>
                    <a:lnTo>
                      <a:pt x="16" y="160"/>
                    </a:lnTo>
                    <a:lnTo>
                      <a:pt x="16" y="164"/>
                    </a:lnTo>
                    <a:lnTo>
                      <a:pt x="16" y="166"/>
                    </a:lnTo>
                    <a:lnTo>
                      <a:pt x="18" y="166"/>
                    </a:lnTo>
                    <a:lnTo>
                      <a:pt x="18" y="168"/>
                    </a:lnTo>
                    <a:lnTo>
                      <a:pt x="18" y="170"/>
                    </a:lnTo>
                    <a:lnTo>
                      <a:pt x="22" y="166"/>
                    </a:lnTo>
                    <a:lnTo>
                      <a:pt x="26" y="166"/>
                    </a:lnTo>
                    <a:lnTo>
                      <a:pt x="26" y="168"/>
                    </a:lnTo>
                    <a:lnTo>
                      <a:pt x="26" y="168"/>
                    </a:lnTo>
                    <a:lnTo>
                      <a:pt x="28" y="166"/>
                    </a:lnTo>
                    <a:lnTo>
                      <a:pt x="30" y="166"/>
                    </a:lnTo>
                    <a:lnTo>
                      <a:pt x="32" y="166"/>
                    </a:lnTo>
                    <a:lnTo>
                      <a:pt x="34" y="166"/>
                    </a:lnTo>
                    <a:lnTo>
                      <a:pt x="36" y="166"/>
                    </a:lnTo>
                    <a:lnTo>
                      <a:pt x="36" y="166"/>
                    </a:lnTo>
                    <a:lnTo>
                      <a:pt x="38" y="164"/>
                    </a:lnTo>
                    <a:lnTo>
                      <a:pt x="38" y="164"/>
                    </a:lnTo>
                    <a:lnTo>
                      <a:pt x="40" y="164"/>
                    </a:lnTo>
                    <a:lnTo>
                      <a:pt x="42" y="164"/>
                    </a:lnTo>
                    <a:lnTo>
                      <a:pt x="42" y="164"/>
                    </a:lnTo>
                    <a:lnTo>
                      <a:pt x="44" y="164"/>
                    </a:lnTo>
                    <a:lnTo>
                      <a:pt x="44" y="166"/>
                    </a:lnTo>
                    <a:lnTo>
                      <a:pt x="46" y="166"/>
                    </a:lnTo>
                    <a:lnTo>
                      <a:pt x="48" y="166"/>
                    </a:lnTo>
                    <a:lnTo>
                      <a:pt x="50" y="166"/>
                    </a:lnTo>
                    <a:lnTo>
                      <a:pt x="54" y="164"/>
                    </a:lnTo>
                    <a:lnTo>
                      <a:pt x="56" y="164"/>
                    </a:lnTo>
                    <a:lnTo>
                      <a:pt x="58" y="164"/>
                    </a:lnTo>
                    <a:lnTo>
                      <a:pt x="60" y="164"/>
                    </a:lnTo>
                    <a:lnTo>
                      <a:pt x="62" y="164"/>
                    </a:lnTo>
                    <a:lnTo>
                      <a:pt x="62" y="162"/>
                    </a:lnTo>
                    <a:lnTo>
                      <a:pt x="64" y="164"/>
                    </a:lnTo>
                    <a:lnTo>
                      <a:pt x="66" y="164"/>
                    </a:lnTo>
                    <a:lnTo>
                      <a:pt x="70" y="162"/>
                    </a:lnTo>
                    <a:lnTo>
                      <a:pt x="74" y="162"/>
                    </a:lnTo>
                    <a:lnTo>
                      <a:pt x="76" y="164"/>
                    </a:lnTo>
                    <a:lnTo>
                      <a:pt x="78" y="168"/>
                    </a:lnTo>
                    <a:lnTo>
                      <a:pt x="78" y="170"/>
                    </a:lnTo>
                    <a:lnTo>
                      <a:pt x="78" y="170"/>
                    </a:lnTo>
                    <a:lnTo>
                      <a:pt x="76" y="170"/>
                    </a:lnTo>
                    <a:lnTo>
                      <a:pt x="76" y="170"/>
                    </a:lnTo>
                    <a:lnTo>
                      <a:pt x="78" y="170"/>
                    </a:lnTo>
                    <a:lnTo>
                      <a:pt x="82" y="170"/>
                    </a:lnTo>
                    <a:lnTo>
                      <a:pt x="82" y="172"/>
                    </a:lnTo>
                    <a:lnTo>
                      <a:pt x="86" y="176"/>
                    </a:lnTo>
                    <a:lnTo>
                      <a:pt x="86" y="180"/>
                    </a:lnTo>
                    <a:lnTo>
                      <a:pt x="86" y="180"/>
                    </a:lnTo>
                    <a:lnTo>
                      <a:pt x="86" y="182"/>
                    </a:lnTo>
                    <a:lnTo>
                      <a:pt x="86" y="182"/>
                    </a:lnTo>
                    <a:lnTo>
                      <a:pt x="86" y="182"/>
                    </a:lnTo>
                    <a:lnTo>
                      <a:pt x="86" y="182"/>
                    </a:lnTo>
                    <a:lnTo>
                      <a:pt x="88" y="184"/>
                    </a:lnTo>
                    <a:lnTo>
                      <a:pt x="90" y="184"/>
                    </a:lnTo>
                    <a:lnTo>
                      <a:pt x="94" y="184"/>
                    </a:lnTo>
                    <a:lnTo>
                      <a:pt x="98" y="186"/>
                    </a:lnTo>
                    <a:lnTo>
                      <a:pt x="98" y="188"/>
                    </a:lnTo>
                    <a:lnTo>
                      <a:pt x="100" y="186"/>
                    </a:lnTo>
                    <a:close/>
                  </a:path>
                </a:pathLst>
              </a:custGeom>
              <a:grpFill/>
              <a:ln w="6350">
                <a:solidFill>
                  <a:srgbClr val="0283AD"/>
                </a:solidFill>
                <a:round/>
                <a:headEnd/>
                <a:tailEnd/>
              </a:ln>
            </p:spPr>
            <p:txBody>
              <a:bodyPr vert="horz" wrap="square" lIns="14645" tIns="7323" rIns="14645" bIns="7323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00095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00190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00285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00381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0476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600571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700666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800761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561710"/>
                <a:endParaRPr lang="en-US" sz="1106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91" name="Mayotte">
                <a:extLst>
                  <a:ext uri="{FF2B5EF4-FFF2-40B4-BE49-F238E27FC236}">
                    <a16:creationId xmlns:a16="http://schemas.microsoft.com/office/drawing/2014/main" id="{09D0377F-3DA9-4618-A01D-9ECB1152AB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72548" y="4727682"/>
                <a:ext cx="7655" cy="7655"/>
              </a:xfrm>
              <a:custGeom>
                <a:avLst/>
                <a:gdLst>
                  <a:gd name="T0" fmla="*/ 0 w 4"/>
                  <a:gd name="T1" fmla="*/ 4 h 4"/>
                  <a:gd name="T2" fmla="*/ 0 w 4"/>
                  <a:gd name="T3" fmla="*/ 2 h 4"/>
                  <a:gd name="T4" fmla="*/ 0 w 4"/>
                  <a:gd name="T5" fmla="*/ 0 h 4"/>
                  <a:gd name="T6" fmla="*/ 2 w 4"/>
                  <a:gd name="T7" fmla="*/ 0 h 4"/>
                  <a:gd name="T8" fmla="*/ 4 w 4"/>
                  <a:gd name="T9" fmla="*/ 2 h 4"/>
                  <a:gd name="T10" fmla="*/ 0 w 4"/>
                  <a:gd name="T11" fmla="*/ 4 h 4"/>
                  <a:gd name="T12" fmla="*/ 0 w 4"/>
                  <a:gd name="T13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4">
                    <a:moveTo>
                      <a:pt x="0" y="4"/>
                    </a:moveTo>
                    <a:lnTo>
                      <a:pt x="0" y="2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4" y="2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 w="6350">
                <a:solidFill>
                  <a:srgbClr val="0283AD"/>
                </a:solidFill>
                <a:round/>
                <a:headEnd/>
                <a:tailEnd/>
              </a:ln>
            </p:spPr>
            <p:txBody>
              <a:bodyPr vert="horz" wrap="square" lIns="14645" tIns="7323" rIns="14645" bIns="7323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00095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00190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00285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00381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0476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600571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700666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800761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561710"/>
                <a:endParaRPr lang="en-US" sz="1106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92" name="Afghanistan">
                <a:extLst>
                  <a:ext uri="{FF2B5EF4-FFF2-40B4-BE49-F238E27FC236}">
                    <a16:creationId xmlns:a16="http://schemas.microsoft.com/office/drawing/2014/main" id="{292C70CD-3B89-44F1-AF39-FE8D7DDD83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94077" y="3437741"/>
                <a:ext cx="313873" cy="260285"/>
              </a:xfrm>
              <a:custGeom>
                <a:avLst/>
                <a:gdLst>
                  <a:gd name="T0" fmla="*/ 152 w 164"/>
                  <a:gd name="T1" fmla="*/ 12 h 136"/>
                  <a:gd name="T2" fmla="*/ 158 w 164"/>
                  <a:gd name="T3" fmla="*/ 12 h 136"/>
                  <a:gd name="T4" fmla="*/ 160 w 164"/>
                  <a:gd name="T5" fmla="*/ 18 h 136"/>
                  <a:gd name="T6" fmla="*/ 154 w 164"/>
                  <a:gd name="T7" fmla="*/ 26 h 136"/>
                  <a:gd name="T8" fmla="*/ 134 w 164"/>
                  <a:gd name="T9" fmla="*/ 28 h 136"/>
                  <a:gd name="T10" fmla="*/ 126 w 164"/>
                  <a:gd name="T11" fmla="*/ 34 h 136"/>
                  <a:gd name="T12" fmla="*/ 130 w 164"/>
                  <a:gd name="T13" fmla="*/ 50 h 136"/>
                  <a:gd name="T14" fmla="*/ 126 w 164"/>
                  <a:gd name="T15" fmla="*/ 64 h 136"/>
                  <a:gd name="T16" fmla="*/ 114 w 164"/>
                  <a:gd name="T17" fmla="*/ 66 h 136"/>
                  <a:gd name="T18" fmla="*/ 116 w 164"/>
                  <a:gd name="T19" fmla="*/ 72 h 136"/>
                  <a:gd name="T20" fmla="*/ 114 w 164"/>
                  <a:gd name="T21" fmla="*/ 80 h 136"/>
                  <a:gd name="T22" fmla="*/ 110 w 164"/>
                  <a:gd name="T23" fmla="*/ 86 h 136"/>
                  <a:gd name="T24" fmla="*/ 108 w 164"/>
                  <a:gd name="T25" fmla="*/ 92 h 136"/>
                  <a:gd name="T26" fmla="*/ 104 w 164"/>
                  <a:gd name="T27" fmla="*/ 98 h 136"/>
                  <a:gd name="T28" fmla="*/ 98 w 164"/>
                  <a:gd name="T29" fmla="*/ 100 h 136"/>
                  <a:gd name="T30" fmla="*/ 94 w 164"/>
                  <a:gd name="T31" fmla="*/ 100 h 136"/>
                  <a:gd name="T32" fmla="*/ 90 w 164"/>
                  <a:gd name="T33" fmla="*/ 106 h 136"/>
                  <a:gd name="T34" fmla="*/ 82 w 164"/>
                  <a:gd name="T35" fmla="*/ 108 h 136"/>
                  <a:gd name="T36" fmla="*/ 78 w 164"/>
                  <a:gd name="T37" fmla="*/ 114 h 136"/>
                  <a:gd name="T38" fmla="*/ 76 w 164"/>
                  <a:gd name="T39" fmla="*/ 122 h 136"/>
                  <a:gd name="T40" fmla="*/ 76 w 164"/>
                  <a:gd name="T41" fmla="*/ 130 h 136"/>
                  <a:gd name="T42" fmla="*/ 64 w 164"/>
                  <a:gd name="T43" fmla="*/ 132 h 136"/>
                  <a:gd name="T44" fmla="*/ 52 w 164"/>
                  <a:gd name="T45" fmla="*/ 134 h 136"/>
                  <a:gd name="T46" fmla="*/ 30 w 164"/>
                  <a:gd name="T47" fmla="*/ 136 h 136"/>
                  <a:gd name="T48" fmla="*/ 22 w 164"/>
                  <a:gd name="T49" fmla="*/ 118 h 136"/>
                  <a:gd name="T50" fmla="*/ 20 w 164"/>
                  <a:gd name="T51" fmla="*/ 104 h 136"/>
                  <a:gd name="T52" fmla="*/ 8 w 164"/>
                  <a:gd name="T53" fmla="*/ 98 h 136"/>
                  <a:gd name="T54" fmla="*/ 4 w 164"/>
                  <a:gd name="T55" fmla="*/ 84 h 136"/>
                  <a:gd name="T56" fmla="*/ 6 w 164"/>
                  <a:gd name="T57" fmla="*/ 76 h 136"/>
                  <a:gd name="T58" fmla="*/ 2 w 164"/>
                  <a:gd name="T59" fmla="*/ 68 h 136"/>
                  <a:gd name="T60" fmla="*/ 2 w 164"/>
                  <a:gd name="T61" fmla="*/ 64 h 136"/>
                  <a:gd name="T62" fmla="*/ 6 w 164"/>
                  <a:gd name="T63" fmla="*/ 58 h 136"/>
                  <a:gd name="T64" fmla="*/ 6 w 164"/>
                  <a:gd name="T65" fmla="*/ 54 h 136"/>
                  <a:gd name="T66" fmla="*/ 6 w 164"/>
                  <a:gd name="T67" fmla="*/ 48 h 136"/>
                  <a:gd name="T68" fmla="*/ 10 w 164"/>
                  <a:gd name="T69" fmla="*/ 48 h 136"/>
                  <a:gd name="T70" fmla="*/ 16 w 164"/>
                  <a:gd name="T71" fmla="*/ 48 h 136"/>
                  <a:gd name="T72" fmla="*/ 20 w 164"/>
                  <a:gd name="T73" fmla="*/ 50 h 136"/>
                  <a:gd name="T74" fmla="*/ 26 w 164"/>
                  <a:gd name="T75" fmla="*/ 50 h 136"/>
                  <a:gd name="T76" fmla="*/ 30 w 164"/>
                  <a:gd name="T77" fmla="*/ 44 h 136"/>
                  <a:gd name="T78" fmla="*/ 38 w 164"/>
                  <a:gd name="T79" fmla="*/ 40 h 136"/>
                  <a:gd name="T80" fmla="*/ 42 w 164"/>
                  <a:gd name="T81" fmla="*/ 36 h 136"/>
                  <a:gd name="T82" fmla="*/ 46 w 164"/>
                  <a:gd name="T83" fmla="*/ 28 h 136"/>
                  <a:gd name="T84" fmla="*/ 46 w 164"/>
                  <a:gd name="T85" fmla="*/ 22 h 136"/>
                  <a:gd name="T86" fmla="*/ 52 w 164"/>
                  <a:gd name="T87" fmla="*/ 20 h 136"/>
                  <a:gd name="T88" fmla="*/ 58 w 164"/>
                  <a:gd name="T89" fmla="*/ 16 h 136"/>
                  <a:gd name="T90" fmla="*/ 64 w 164"/>
                  <a:gd name="T91" fmla="*/ 18 h 136"/>
                  <a:gd name="T92" fmla="*/ 72 w 164"/>
                  <a:gd name="T93" fmla="*/ 22 h 136"/>
                  <a:gd name="T94" fmla="*/ 78 w 164"/>
                  <a:gd name="T95" fmla="*/ 20 h 136"/>
                  <a:gd name="T96" fmla="*/ 88 w 164"/>
                  <a:gd name="T97" fmla="*/ 22 h 136"/>
                  <a:gd name="T98" fmla="*/ 92 w 164"/>
                  <a:gd name="T99" fmla="*/ 18 h 136"/>
                  <a:gd name="T100" fmla="*/ 98 w 164"/>
                  <a:gd name="T101" fmla="*/ 20 h 136"/>
                  <a:gd name="T102" fmla="*/ 100 w 164"/>
                  <a:gd name="T103" fmla="*/ 18 h 136"/>
                  <a:gd name="T104" fmla="*/ 104 w 164"/>
                  <a:gd name="T105" fmla="*/ 14 h 136"/>
                  <a:gd name="T106" fmla="*/ 108 w 164"/>
                  <a:gd name="T107" fmla="*/ 16 h 136"/>
                  <a:gd name="T108" fmla="*/ 110 w 164"/>
                  <a:gd name="T109" fmla="*/ 8 h 136"/>
                  <a:gd name="T110" fmla="*/ 112 w 164"/>
                  <a:gd name="T111" fmla="*/ 0 h 136"/>
                  <a:gd name="T112" fmla="*/ 120 w 164"/>
                  <a:gd name="T113" fmla="*/ 2 h 136"/>
                  <a:gd name="T114" fmla="*/ 120 w 164"/>
                  <a:gd name="T115" fmla="*/ 10 h 136"/>
                  <a:gd name="T116" fmla="*/ 124 w 164"/>
                  <a:gd name="T117" fmla="*/ 16 h 136"/>
                  <a:gd name="T118" fmla="*/ 126 w 164"/>
                  <a:gd name="T119" fmla="*/ 24 h 136"/>
                  <a:gd name="T120" fmla="*/ 132 w 164"/>
                  <a:gd name="T121" fmla="*/ 28 h 136"/>
                  <a:gd name="T122" fmla="*/ 138 w 164"/>
                  <a:gd name="T123" fmla="*/ 22 h 136"/>
                  <a:gd name="T124" fmla="*/ 142 w 164"/>
                  <a:gd name="T125" fmla="*/ 16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64" h="136">
                    <a:moveTo>
                      <a:pt x="142" y="16"/>
                    </a:moveTo>
                    <a:lnTo>
                      <a:pt x="148" y="14"/>
                    </a:lnTo>
                    <a:lnTo>
                      <a:pt x="152" y="12"/>
                    </a:lnTo>
                    <a:lnTo>
                      <a:pt x="152" y="16"/>
                    </a:lnTo>
                    <a:lnTo>
                      <a:pt x="156" y="16"/>
                    </a:lnTo>
                    <a:lnTo>
                      <a:pt x="158" y="12"/>
                    </a:lnTo>
                    <a:lnTo>
                      <a:pt x="164" y="12"/>
                    </a:lnTo>
                    <a:lnTo>
                      <a:pt x="164" y="16"/>
                    </a:lnTo>
                    <a:lnTo>
                      <a:pt x="160" y="18"/>
                    </a:lnTo>
                    <a:lnTo>
                      <a:pt x="162" y="18"/>
                    </a:lnTo>
                    <a:lnTo>
                      <a:pt x="160" y="24"/>
                    </a:lnTo>
                    <a:lnTo>
                      <a:pt x="154" y="26"/>
                    </a:lnTo>
                    <a:lnTo>
                      <a:pt x="142" y="28"/>
                    </a:lnTo>
                    <a:lnTo>
                      <a:pt x="138" y="26"/>
                    </a:lnTo>
                    <a:lnTo>
                      <a:pt x="134" y="28"/>
                    </a:lnTo>
                    <a:lnTo>
                      <a:pt x="132" y="30"/>
                    </a:lnTo>
                    <a:lnTo>
                      <a:pt x="128" y="30"/>
                    </a:lnTo>
                    <a:lnTo>
                      <a:pt x="126" y="34"/>
                    </a:lnTo>
                    <a:lnTo>
                      <a:pt x="124" y="36"/>
                    </a:lnTo>
                    <a:lnTo>
                      <a:pt x="130" y="44"/>
                    </a:lnTo>
                    <a:lnTo>
                      <a:pt x="130" y="50"/>
                    </a:lnTo>
                    <a:lnTo>
                      <a:pt x="124" y="58"/>
                    </a:lnTo>
                    <a:lnTo>
                      <a:pt x="126" y="60"/>
                    </a:lnTo>
                    <a:lnTo>
                      <a:pt x="126" y="64"/>
                    </a:lnTo>
                    <a:lnTo>
                      <a:pt x="124" y="68"/>
                    </a:lnTo>
                    <a:lnTo>
                      <a:pt x="118" y="68"/>
                    </a:lnTo>
                    <a:lnTo>
                      <a:pt x="114" y="66"/>
                    </a:lnTo>
                    <a:lnTo>
                      <a:pt x="112" y="68"/>
                    </a:lnTo>
                    <a:lnTo>
                      <a:pt x="112" y="72"/>
                    </a:lnTo>
                    <a:lnTo>
                      <a:pt x="116" y="72"/>
                    </a:lnTo>
                    <a:lnTo>
                      <a:pt x="118" y="76"/>
                    </a:lnTo>
                    <a:lnTo>
                      <a:pt x="116" y="78"/>
                    </a:lnTo>
                    <a:lnTo>
                      <a:pt x="114" y="80"/>
                    </a:lnTo>
                    <a:lnTo>
                      <a:pt x="112" y="80"/>
                    </a:lnTo>
                    <a:lnTo>
                      <a:pt x="110" y="82"/>
                    </a:lnTo>
                    <a:lnTo>
                      <a:pt x="110" y="86"/>
                    </a:lnTo>
                    <a:lnTo>
                      <a:pt x="108" y="90"/>
                    </a:lnTo>
                    <a:lnTo>
                      <a:pt x="108" y="90"/>
                    </a:lnTo>
                    <a:lnTo>
                      <a:pt x="108" y="92"/>
                    </a:lnTo>
                    <a:lnTo>
                      <a:pt x="108" y="98"/>
                    </a:lnTo>
                    <a:lnTo>
                      <a:pt x="106" y="102"/>
                    </a:lnTo>
                    <a:lnTo>
                      <a:pt x="104" y="98"/>
                    </a:lnTo>
                    <a:lnTo>
                      <a:pt x="102" y="98"/>
                    </a:lnTo>
                    <a:lnTo>
                      <a:pt x="102" y="100"/>
                    </a:lnTo>
                    <a:lnTo>
                      <a:pt x="98" y="100"/>
                    </a:lnTo>
                    <a:lnTo>
                      <a:pt x="98" y="100"/>
                    </a:lnTo>
                    <a:lnTo>
                      <a:pt x="94" y="100"/>
                    </a:lnTo>
                    <a:lnTo>
                      <a:pt x="94" y="100"/>
                    </a:lnTo>
                    <a:lnTo>
                      <a:pt x="90" y="104"/>
                    </a:lnTo>
                    <a:lnTo>
                      <a:pt x="92" y="106"/>
                    </a:lnTo>
                    <a:lnTo>
                      <a:pt x="90" y="106"/>
                    </a:lnTo>
                    <a:lnTo>
                      <a:pt x="86" y="108"/>
                    </a:lnTo>
                    <a:lnTo>
                      <a:pt x="84" y="108"/>
                    </a:lnTo>
                    <a:lnTo>
                      <a:pt x="82" y="108"/>
                    </a:lnTo>
                    <a:lnTo>
                      <a:pt x="80" y="110"/>
                    </a:lnTo>
                    <a:lnTo>
                      <a:pt x="80" y="112"/>
                    </a:lnTo>
                    <a:lnTo>
                      <a:pt x="78" y="114"/>
                    </a:lnTo>
                    <a:lnTo>
                      <a:pt x="76" y="114"/>
                    </a:lnTo>
                    <a:lnTo>
                      <a:pt x="76" y="118"/>
                    </a:lnTo>
                    <a:lnTo>
                      <a:pt x="76" y="122"/>
                    </a:lnTo>
                    <a:lnTo>
                      <a:pt x="76" y="124"/>
                    </a:lnTo>
                    <a:lnTo>
                      <a:pt x="78" y="128"/>
                    </a:lnTo>
                    <a:lnTo>
                      <a:pt x="76" y="130"/>
                    </a:lnTo>
                    <a:lnTo>
                      <a:pt x="72" y="132"/>
                    </a:lnTo>
                    <a:lnTo>
                      <a:pt x="68" y="132"/>
                    </a:lnTo>
                    <a:lnTo>
                      <a:pt x="64" y="132"/>
                    </a:lnTo>
                    <a:lnTo>
                      <a:pt x="58" y="132"/>
                    </a:lnTo>
                    <a:lnTo>
                      <a:pt x="54" y="134"/>
                    </a:lnTo>
                    <a:lnTo>
                      <a:pt x="52" y="134"/>
                    </a:lnTo>
                    <a:lnTo>
                      <a:pt x="48" y="134"/>
                    </a:lnTo>
                    <a:lnTo>
                      <a:pt x="44" y="136"/>
                    </a:lnTo>
                    <a:lnTo>
                      <a:pt x="30" y="136"/>
                    </a:lnTo>
                    <a:lnTo>
                      <a:pt x="12" y="132"/>
                    </a:lnTo>
                    <a:lnTo>
                      <a:pt x="22" y="118"/>
                    </a:lnTo>
                    <a:lnTo>
                      <a:pt x="22" y="118"/>
                    </a:lnTo>
                    <a:lnTo>
                      <a:pt x="22" y="112"/>
                    </a:lnTo>
                    <a:lnTo>
                      <a:pt x="22" y="108"/>
                    </a:lnTo>
                    <a:lnTo>
                      <a:pt x="20" y="104"/>
                    </a:lnTo>
                    <a:lnTo>
                      <a:pt x="8" y="104"/>
                    </a:lnTo>
                    <a:lnTo>
                      <a:pt x="8" y="100"/>
                    </a:lnTo>
                    <a:lnTo>
                      <a:pt x="8" y="98"/>
                    </a:lnTo>
                    <a:lnTo>
                      <a:pt x="8" y="96"/>
                    </a:lnTo>
                    <a:lnTo>
                      <a:pt x="6" y="90"/>
                    </a:lnTo>
                    <a:lnTo>
                      <a:pt x="4" y="84"/>
                    </a:lnTo>
                    <a:lnTo>
                      <a:pt x="4" y="80"/>
                    </a:lnTo>
                    <a:lnTo>
                      <a:pt x="8" y="76"/>
                    </a:lnTo>
                    <a:lnTo>
                      <a:pt x="6" y="76"/>
                    </a:lnTo>
                    <a:lnTo>
                      <a:pt x="2" y="76"/>
                    </a:lnTo>
                    <a:lnTo>
                      <a:pt x="2" y="72"/>
                    </a:lnTo>
                    <a:lnTo>
                      <a:pt x="2" y="68"/>
                    </a:lnTo>
                    <a:lnTo>
                      <a:pt x="0" y="68"/>
                    </a:lnTo>
                    <a:lnTo>
                      <a:pt x="4" y="64"/>
                    </a:lnTo>
                    <a:lnTo>
                      <a:pt x="2" y="64"/>
                    </a:lnTo>
                    <a:lnTo>
                      <a:pt x="0" y="62"/>
                    </a:lnTo>
                    <a:lnTo>
                      <a:pt x="2" y="60"/>
                    </a:lnTo>
                    <a:lnTo>
                      <a:pt x="6" y="58"/>
                    </a:lnTo>
                    <a:lnTo>
                      <a:pt x="6" y="58"/>
                    </a:lnTo>
                    <a:lnTo>
                      <a:pt x="6" y="56"/>
                    </a:lnTo>
                    <a:lnTo>
                      <a:pt x="6" y="54"/>
                    </a:lnTo>
                    <a:lnTo>
                      <a:pt x="6" y="52"/>
                    </a:lnTo>
                    <a:lnTo>
                      <a:pt x="6" y="50"/>
                    </a:lnTo>
                    <a:lnTo>
                      <a:pt x="6" y="48"/>
                    </a:lnTo>
                    <a:lnTo>
                      <a:pt x="6" y="46"/>
                    </a:lnTo>
                    <a:lnTo>
                      <a:pt x="6" y="46"/>
                    </a:lnTo>
                    <a:lnTo>
                      <a:pt x="10" y="48"/>
                    </a:lnTo>
                    <a:lnTo>
                      <a:pt x="12" y="48"/>
                    </a:lnTo>
                    <a:lnTo>
                      <a:pt x="14" y="48"/>
                    </a:lnTo>
                    <a:lnTo>
                      <a:pt x="16" y="48"/>
                    </a:lnTo>
                    <a:lnTo>
                      <a:pt x="18" y="48"/>
                    </a:lnTo>
                    <a:lnTo>
                      <a:pt x="20" y="50"/>
                    </a:lnTo>
                    <a:lnTo>
                      <a:pt x="20" y="50"/>
                    </a:lnTo>
                    <a:lnTo>
                      <a:pt x="22" y="52"/>
                    </a:lnTo>
                    <a:lnTo>
                      <a:pt x="22" y="50"/>
                    </a:lnTo>
                    <a:lnTo>
                      <a:pt x="26" y="50"/>
                    </a:lnTo>
                    <a:lnTo>
                      <a:pt x="28" y="48"/>
                    </a:lnTo>
                    <a:lnTo>
                      <a:pt x="28" y="46"/>
                    </a:lnTo>
                    <a:lnTo>
                      <a:pt x="30" y="44"/>
                    </a:lnTo>
                    <a:lnTo>
                      <a:pt x="30" y="44"/>
                    </a:lnTo>
                    <a:lnTo>
                      <a:pt x="34" y="42"/>
                    </a:lnTo>
                    <a:lnTo>
                      <a:pt x="38" y="40"/>
                    </a:lnTo>
                    <a:lnTo>
                      <a:pt x="38" y="38"/>
                    </a:lnTo>
                    <a:lnTo>
                      <a:pt x="40" y="38"/>
                    </a:lnTo>
                    <a:lnTo>
                      <a:pt x="42" y="36"/>
                    </a:lnTo>
                    <a:lnTo>
                      <a:pt x="44" y="34"/>
                    </a:lnTo>
                    <a:lnTo>
                      <a:pt x="44" y="30"/>
                    </a:lnTo>
                    <a:lnTo>
                      <a:pt x="46" y="28"/>
                    </a:lnTo>
                    <a:lnTo>
                      <a:pt x="46" y="24"/>
                    </a:lnTo>
                    <a:lnTo>
                      <a:pt x="46" y="24"/>
                    </a:lnTo>
                    <a:lnTo>
                      <a:pt x="46" y="22"/>
                    </a:lnTo>
                    <a:lnTo>
                      <a:pt x="46" y="22"/>
                    </a:lnTo>
                    <a:lnTo>
                      <a:pt x="48" y="22"/>
                    </a:lnTo>
                    <a:lnTo>
                      <a:pt x="52" y="20"/>
                    </a:lnTo>
                    <a:lnTo>
                      <a:pt x="52" y="20"/>
                    </a:lnTo>
                    <a:lnTo>
                      <a:pt x="56" y="18"/>
                    </a:lnTo>
                    <a:lnTo>
                      <a:pt x="58" y="16"/>
                    </a:lnTo>
                    <a:lnTo>
                      <a:pt x="62" y="18"/>
                    </a:lnTo>
                    <a:lnTo>
                      <a:pt x="64" y="18"/>
                    </a:lnTo>
                    <a:lnTo>
                      <a:pt x="64" y="18"/>
                    </a:lnTo>
                    <a:lnTo>
                      <a:pt x="70" y="18"/>
                    </a:lnTo>
                    <a:lnTo>
                      <a:pt x="72" y="18"/>
                    </a:lnTo>
                    <a:lnTo>
                      <a:pt x="72" y="22"/>
                    </a:lnTo>
                    <a:lnTo>
                      <a:pt x="74" y="22"/>
                    </a:lnTo>
                    <a:lnTo>
                      <a:pt x="76" y="20"/>
                    </a:lnTo>
                    <a:lnTo>
                      <a:pt x="78" y="20"/>
                    </a:lnTo>
                    <a:lnTo>
                      <a:pt x="82" y="24"/>
                    </a:lnTo>
                    <a:lnTo>
                      <a:pt x="84" y="24"/>
                    </a:lnTo>
                    <a:lnTo>
                      <a:pt x="88" y="22"/>
                    </a:lnTo>
                    <a:lnTo>
                      <a:pt x="90" y="22"/>
                    </a:lnTo>
                    <a:lnTo>
                      <a:pt x="92" y="20"/>
                    </a:lnTo>
                    <a:lnTo>
                      <a:pt x="92" y="18"/>
                    </a:lnTo>
                    <a:lnTo>
                      <a:pt x="94" y="18"/>
                    </a:lnTo>
                    <a:lnTo>
                      <a:pt x="96" y="18"/>
                    </a:lnTo>
                    <a:lnTo>
                      <a:pt x="98" y="20"/>
                    </a:lnTo>
                    <a:lnTo>
                      <a:pt x="102" y="20"/>
                    </a:lnTo>
                    <a:lnTo>
                      <a:pt x="100" y="18"/>
                    </a:lnTo>
                    <a:lnTo>
                      <a:pt x="100" y="18"/>
                    </a:lnTo>
                    <a:lnTo>
                      <a:pt x="100" y="16"/>
                    </a:lnTo>
                    <a:lnTo>
                      <a:pt x="102" y="16"/>
                    </a:lnTo>
                    <a:lnTo>
                      <a:pt x="104" y="14"/>
                    </a:lnTo>
                    <a:lnTo>
                      <a:pt x="104" y="14"/>
                    </a:lnTo>
                    <a:lnTo>
                      <a:pt x="104" y="16"/>
                    </a:lnTo>
                    <a:lnTo>
                      <a:pt x="108" y="16"/>
                    </a:lnTo>
                    <a:lnTo>
                      <a:pt x="110" y="12"/>
                    </a:lnTo>
                    <a:lnTo>
                      <a:pt x="108" y="10"/>
                    </a:lnTo>
                    <a:lnTo>
                      <a:pt x="110" y="8"/>
                    </a:lnTo>
                    <a:lnTo>
                      <a:pt x="112" y="6"/>
                    </a:lnTo>
                    <a:lnTo>
                      <a:pt x="112" y="2"/>
                    </a:lnTo>
                    <a:lnTo>
                      <a:pt x="112" y="0"/>
                    </a:lnTo>
                    <a:lnTo>
                      <a:pt x="116" y="0"/>
                    </a:lnTo>
                    <a:lnTo>
                      <a:pt x="118" y="2"/>
                    </a:lnTo>
                    <a:lnTo>
                      <a:pt x="120" y="2"/>
                    </a:lnTo>
                    <a:lnTo>
                      <a:pt x="120" y="4"/>
                    </a:lnTo>
                    <a:lnTo>
                      <a:pt x="120" y="8"/>
                    </a:lnTo>
                    <a:lnTo>
                      <a:pt x="120" y="10"/>
                    </a:lnTo>
                    <a:lnTo>
                      <a:pt x="122" y="10"/>
                    </a:lnTo>
                    <a:lnTo>
                      <a:pt x="124" y="12"/>
                    </a:lnTo>
                    <a:lnTo>
                      <a:pt x="124" y="16"/>
                    </a:lnTo>
                    <a:lnTo>
                      <a:pt x="124" y="18"/>
                    </a:lnTo>
                    <a:lnTo>
                      <a:pt x="124" y="22"/>
                    </a:lnTo>
                    <a:lnTo>
                      <a:pt x="126" y="24"/>
                    </a:lnTo>
                    <a:lnTo>
                      <a:pt x="126" y="26"/>
                    </a:lnTo>
                    <a:lnTo>
                      <a:pt x="128" y="28"/>
                    </a:lnTo>
                    <a:lnTo>
                      <a:pt x="132" y="28"/>
                    </a:lnTo>
                    <a:lnTo>
                      <a:pt x="132" y="26"/>
                    </a:lnTo>
                    <a:lnTo>
                      <a:pt x="134" y="24"/>
                    </a:lnTo>
                    <a:lnTo>
                      <a:pt x="138" y="22"/>
                    </a:lnTo>
                    <a:lnTo>
                      <a:pt x="140" y="22"/>
                    </a:lnTo>
                    <a:lnTo>
                      <a:pt x="140" y="18"/>
                    </a:lnTo>
                    <a:lnTo>
                      <a:pt x="142" y="16"/>
                    </a:lnTo>
                    <a:close/>
                  </a:path>
                </a:pathLst>
              </a:custGeom>
              <a:grpFill/>
              <a:ln w="6350">
                <a:solidFill>
                  <a:srgbClr val="0283AD"/>
                </a:solidFill>
                <a:round/>
                <a:headEnd/>
                <a:tailEnd/>
              </a:ln>
            </p:spPr>
            <p:txBody>
              <a:bodyPr vert="horz" wrap="square" lIns="14645" tIns="7323" rIns="14645" bIns="7323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00095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00190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00285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00381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0476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600571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700666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800761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561710"/>
                <a:endParaRPr lang="en-US" sz="1106">
                  <a:solidFill>
                    <a:srgbClr val="FFFFFF"/>
                  </a:solidFill>
                  <a:latin typeface="Segoe UI"/>
                </a:endParaRPr>
              </a:p>
            </p:txBody>
          </p:sp>
        </p:grpSp>
      </p:grpSp>
      <p:sp>
        <p:nvSpPr>
          <p:cNvPr id="426" name="Rectangle 425">
            <a:extLst>
              <a:ext uri="{FF2B5EF4-FFF2-40B4-BE49-F238E27FC236}">
                <a16:creationId xmlns:a16="http://schemas.microsoft.com/office/drawing/2014/main" id="{2C1D0743-9BB0-45CA-A890-8477A809D202}"/>
              </a:ext>
            </a:extLst>
          </p:cNvPr>
          <p:cNvSpPr>
            <a:spLocks/>
          </p:cNvSpPr>
          <p:nvPr/>
        </p:nvSpPr>
        <p:spPr>
          <a:xfrm>
            <a:off x="715216" y="15295163"/>
            <a:ext cx="2870585" cy="645211"/>
          </a:xfrm>
          <a:prstGeom prst="rect">
            <a:avLst/>
          </a:prstGeom>
          <a:noFill/>
          <a:ln w="19050" cap="sq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1751511">
              <a:defRPr/>
            </a:pPr>
            <a:r>
              <a:rPr lang="en-GB" sz="1598" b="1" kern="0">
                <a:solidFill>
                  <a:srgbClr val="0283AD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Formatted graphs</a:t>
            </a:r>
          </a:p>
        </p:txBody>
      </p:sp>
      <p:sp>
        <p:nvSpPr>
          <p:cNvPr id="427" name="Rectangle 426">
            <a:extLst>
              <a:ext uri="{FF2B5EF4-FFF2-40B4-BE49-F238E27FC236}">
                <a16:creationId xmlns:a16="http://schemas.microsoft.com/office/drawing/2014/main" id="{8D333A97-D8E2-4B14-A832-B4E62CDF5BE2}"/>
              </a:ext>
            </a:extLst>
          </p:cNvPr>
          <p:cNvSpPr>
            <a:spLocks/>
          </p:cNvSpPr>
          <p:nvPr/>
        </p:nvSpPr>
        <p:spPr>
          <a:xfrm>
            <a:off x="715216" y="12049421"/>
            <a:ext cx="2870586" cy="645211"/>
          </a:xfrm>
          <a:prstGeom prst="rect">
            <a:avLst/>
          </a:prstGeom>
          <a:noFill/>
          <a:ln w="19050" cap="sq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1751511">
              <a:defRPr/>
            </a:pPr>
            <a:r>
              <a:rPr lang="en-GB" sz="1598" b="1" kern="0">
                <a:solidFill>
                  <a:srgbClr val="0283AD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Contact info</a:t>
            </a:r>
          </a:p>
        </p:txBody>
      </p:sp>
      <p:grpSp>
        <p:nvGrpSpPr>
          <p:cNvPr id="429" name="Group 428">
            <a:extLst>
              <a:ext uri="{FF2B5EF4-FFF2-40B4-BE49-F238E27FC236}">
                <a16:creationId xmlns:a16="http://schemas.microsoft.com/office/drawing/2014/main" id="{A2355C8F-67B3-408F-B6D4-DBD62B9C44F9}"/>
              </a:ext>
            </a:extLst>
          </p:cNvPr>
          <p:cNvGrpSpPr/>
          <p:nvPr/>
        </p:nvGrpSpPr>
        <p:grpSpPr>
          <a:xfrm>
            <a:off x="-2486694" y="18094234"/>
            <a:ext cx="2121513" cy="3289392"/>
            <a:chOff x="15354300" y="21799070"/>
            <a:chExt cx="4248150" cy="6586728"/>
          </a:xfrm>
        </p:grpSpPr>
        <p:pic>
          <p:nvPicPr>
            <p:cNvPr id="430" name="Picture 429" descr="Chart&#10;&#10;Description automatically generated with low confidence">
              <a:extLst>
                <a:ext uri="{FF2B5EF4-FFF2-40B4-BE49-F238E27FC236}">
                  <a16:creationId xmlns:a16="http://schemas.microsoft.com/office/drawing/2014/main" id="{6248B024-3EA4-40B1-B87A-1A5EE9E1D4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7" b="47091"/>
            <a:stretch/>
          </p:blipFill>
          <p:spPr>
            <a:xfrm>
              <a:off x="15354300" y="21799070"/>
              <a:ext cx="4248150" cy="6586728"/>
            </a:xfrm>
            <a:prstGeom prst="rect">
              <a:avLst/>
            </a:prstGeom>
          </p:spPr>
        </p:pic>
        <p:sp>
          <p:nvSpPr>
            <p:cNvPr id="431" name="Rectangle 430">
              <a:extLst>
                <a:ext uri="{FF2B5EF4-FFF2-40B4-BE49-F238E27FC236}">
                  <a16:creationId xmlns:a16="http://schemas.microsoft.com/office/drawing/2014/main" id="{660F0BCE-3702-4719-851C-D16128773310}"/>
                </a:ext>
              </a:extLst>
            </p:cNvPr>
            <p:cNvSpPr/>
            <p:nvPr/>
          </p:nvSpPr>
          <p:spPr>
            <a:xfrm>
              <a:off x="15354300" y="27887958"/>
              <a:ext cx="2558425" cy="436245"/>
            </a:xfrm>
            <a:prstGeom prst="rect">
              <a:avLst/>
            </a:prstGeom>
            <a:noFill/>
            <a:ln w="698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449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0217D8D8-225D-41E6-BDED-A6E07F91B06C}"/>
              </a:ext>
            </a:extLst>
          </p:cNvPr>
          <p:cNvGrpSpPr/>
          <p:nvPr/>
        </p:nvGrpSpPr>
        <p:grpSpPr>
          <a:xfrm>
            <a:off x="3368759" y="12049419"/>
            <a:ext cx="920673" cy="1205000"/>
            <a:chOff x="3807902" y="12049421"/>
            <a:chExt cx="2870711" cy="1205000"/>
          </a:xfrm>
        </p:grpSpPr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8E977F4E-F6E2-4EED-B053-D078A8775F6D}"/>
                </a:ext>
              </a:extLst>
            </p:cNvPr>
            <p:cNvCxnSpPr>
              <a:cxnSpLocks/>
            </p:cNvCxnSpPr>
            <p:nvPr/>
          </p:nvCxnSpPr>
          <p:spPr>
            <a:xfrm>
              <a:off x="3807902" y="12049421"/>
              <a:ext cx="2870711" cy="0"/>
            </a:xfrm>
            <a:prstGeom prst="line">
              <a:avLst/>
            </a:prstGeom>
            <a:noFill/>
            <a:ln w="50800" cap="flat" cmpd="sng" algn="ctr">
              <a:solidFill>
                <a:srgbClr val="0283AD"/>
              </a:solidFill>
              <a:prstDash val="solid"/>
              <a:miter lim="800000"/>
              <a:headEnd type="none" w="lg" len="med"/>
              <a:tailEnd type="none" w="lg" len="med"/>
            </a:ln>
            <a:effectLst/>
          </p:spPr>
        </p:cxnSp>
        <p:grpSp>
          <p:nvGrpSpPr>
            <p:cNvPr id="438" name="Group 437">
              <a:extLst>
                <a:ext uri="{FF2B5EF4-FFF2-40B4-BE49-F238E27FC236}">
                  <a16:creationId xmlns:a16="http://schemas.microsoft.com/office/drawing/2014/main" id="{9363D013-3767-4467-81A7-3B3BE06C85DE}"/>
                </a:ext>
              </a:extLst>
            </p:cNvPr>
            <p:cNvGrpSpPr/>
            <p:nvPr/>
          </p:nvGrpSpPr>
          <p:grpSpPr>
            <a:xfrm>
              <a:off x="3807902" y="12151347"/>
              <a:ext cx="2870711" cy="1103074"/>
              <a:chOff x="8332787" y="23418800"/>
              <a:chExt cx="5748354" cy="2208811"/>
            </a:xfrm>
          </p:grpSpPr>
          <p:sp>
            <p:nvSpPr>
              <p:cNvPr id="439" name="TextBox 438">
                <a:extLst>
                  <a:ext uri="{FF2B5EF4-FFF2-40B4-BE49-F238E27FC236}">
                    <a16:creationId xmlns:a16="http://schemas.microsoft.com/office/drawing/2014/main" id="{E033CCD1-2AB4-4B16-8394-FE5C81972593}"/>
                  </a:ext>
                </a:extLst>
              </p:cNvPr>
              <p:cNvSpPr txBox="1"/>
              <p:nvPr/>
            </p:nvSpPr>
            <p:spPr>
              <a:xfrm>
                <a:off x="8332787" y="23418800"/>
                <a:ext cx="5748354" cy="1133475"/>
              </a:xfrm>
              <a:prstGeom prst="rect">
                <a:avLst/>
              </a:prstGeom>
              <a:noFill/>
            </p:spPr>
            <p:txBody>
              <a:bodyPr wrap="square" rtlCol="0">
                <a:normAutofit/>
              </a:bodyPr>
              <a:lstStyle>
                <a:defPPr>
                  <a:defRPr lang="en-US"/>
                </a:defPPr>
                <a:lvl1pPr marL="0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00095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00190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00285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00381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0476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600571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700666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800761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561710">
                  <a:spcAft>
                    <a:spcPts val="192"/>
                  </a:spcAft>
                </a:pPr>
                <a:r>
                  <a:rPr lang="en-US" sz="448" b="1">
                    <a:solidFill>
                      <a:srgbClr val="0283AD"/>
                    </a:solidFill>
                    <a:latin typeface="Poppins" panose="00000500000000000000" pitchFamily="2" charset="0"/>
                    <a:cs typeface="Poppins" panose="00000500000000000000" pitchFamily="2" charset="0"/>
                  </a:rPr>
                  <a:t>Dr. BrightCarbon </a:t>
                </a:r>
                <a:br>
                  <a:rPr lang="en-US" sz="448" b="1">
                    <a:solidFill>
                      <a:prstClr val="white"/>
                    </a:solidFill>
                    <a:latin typeface="Montserrat" panose="02000505000000020004" pitchFamily="2" charset="0"/>
                  </a:rPr>
                </a:br>
                <a:r>
                  <a:rPr lang="en-US" sz="385">
                    <a:solidFill>
                      <a:srgbClr val="0283AD"/>
                    </a:solidFill>
                    <a:latin typeface="Poppins" panose="00000500000000000000" pitchFamily="2" charset="0"/>
                    <a:cs typeface="Poppins" panose="00000500000000000000" pitchFamily="2" charset="0"/>
                  </a:rPr>
                  <a:t>ABc, DeFG, HiJK</a:t>
                </a:r>
              </a:p>
            </p:txBody>
          </p:sp>
          <p:sp>
            <p:nvSpPr>
              <p:cNvPr id="440" name="TextBox 439">
                <a:extLst>
                  <a:ext uri="{FF2B5EF4-FFF2-40B4-BE49-F238E27FC236}">
                    <a16:creationId xmlns:a16="http://schemas.microsoft.com/office/drawing/2014/main" id="{A835AF74-FEE1-4F08-B760-83C695128134}"/>
                  </a:ext>
                </a:extLst>
              </p:cNvPr>
              <p:cNvSpPr txBox="1"/>
              <p:nvPr/>
            </p:nvSpPr>
            <p:spPr>
              <a:xfrm>
                <a:off x="9065088" y="24387169"/>
                <a:ext cx="5016053" cy="675028"/>
              </a:xfrm>
              <a:prstGeom prst="rect">
                <a:avLst/>
              </a:prstGeom>
              <a:noFill/>
            </p:spPr>
            <p:txBody>
              <a:bodyPr wrap="square" rtlCol="0" anchor="ctr">
                <a:normAutofit/>
              </a:bodyPr>
              <a:lstStyle>
                <a:defPPr>
                  <a:defRPr lang="en-US"/>
                </a:defPPr>
                <a:lvl1pPr marL="0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00095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00190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00285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00381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0476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600571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700666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800761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561710">
                  <a:spcAft>
                    <a:spcPts val="272"/>
                  </a:spcAft>
                </a:pPr>
                <a:r>
                  <a:rPr lang="en-US" sz="289">
                    <a:solidFill>
                      <a:srgbClr val="545454"/>
                    </a:solidFill>
                    <a:latin typeface="Poppins" panose="00000500000000000000" pitchFamily="2" charset="0"/>
                    <a:cs typeface="Poppins" panose="00000500000000000000" pitchFamily="2" charset="0"/>
                  </a:rPr>
                  <a:t>[Insert email address]</a:t>
                </a:r>
              </a:p>
            </p:txBody>
          </p:sp>
          <p:sp>
            <p:nvSpPr>
              <p:cNvPr id="441" name="TextBox 440">
                <a:extLst>
                  <a:ext uri="{FF2B5EF4-FFF2-40B4-BE49-F238E27FC236}">
                    <a16:creationId xmlns:a16="http://schemas.microsoft.com/office/drawing/2014/main" id="{D809C2D3-C500-4F93-8B76-F24506A84608}"/>
                  </a:ext>
                </a:extLst>
              </p:cNvPr>
              <p:cNvSpPr txBox="1"/>
              <p:nvPr/>
            </p:nvSpPr>
            <p:spPr>
              <a:xfrm>
                <a:off x="9065088" y="24952583"/>
                <a:ext cx="5016053" cy="675028"/>
              </a:xfrm>
              <a:prstGeom prst="rect">
                <a:avLst/>
              </a:prstGeom>
              <a:noFill/>
            </p:spPr>
            <p:txBody>
              <a:bodyPr wrap="square" rtlCol="0" anchor="ctr">
                <a:normAutofit/>
              </a:bodyPr>
              <a:lstStyle>
                <a:defPPr>
                  <a:defRPr lang="en-US"/>
                </a:defPPr>
                <a:lvl1pPr marL="0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00095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00190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00285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00381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0476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600571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700666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800761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561710">
                  <a:spcAft>
                    <a:spcPts val="272"/>
                  </a:spcAft>
                </a:pPr>
                <a:r>
                  <a:rPr lang="en-US" sz="289">
                    <a:solidFill>
                      <a:srgbClr val="545454"/>
                    </a:solidFill>
                    <a:latin typeface="Poppins" panose="00000500000000000000" pitchFamily="2" charset="0"/>
                    <a:cs typeface="Poppins" panose="00000500000000000000" pitchFamily="2" charset="0"/>
                  </a:rPr>
                  <a:t>[Insert twitter username]</a:t>
                </a:r>
              </a:p>
            </p:txBody>
          </p:sp>
          <p:pic>
            <p:nvPicPr>
              <p:cNvPr id="442" name="Graphic 441" descr="Envelope outline">
                <a:extLst>
                  <a:ext uri="{FF2B5EF4-FFF2-40B4-BE49-F238E27FC236}">
                    <a16:creationId xmlns:a16="http://schemas.microsoft.com/office/drawing/2014/main" id="{BBE49F38-6F68-4029-AEFB-1AF79B68A7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5"/>
                  </a:ext>
                </a:extLst>
              </a:blip>
              <a:stretch>
                <a:fillRect/>
              </a:stretch>
            </p:blipFill>
            <p:spPr>
              <a:xfrm>
                <a:off x="8435809" y="24482759"/>
                <a:ext cx="471633" cy="483849"/>
              </a:xfrm>
              <a:prstGeom prst="rect">
                <a:avLst/>
              </a:prstGeom>
            </p:spPr>
          </p:pic>
          <p:sp>
            <p:nvSpPr>
              <p:cNvPr id="443" name="Graphic 3">
                <a:extLst>
                  <a:ext uri="{FF2B5EF4-FFF2-40B4-BE49-F238E27FC236}">
                    <a16:creationId xmlns:a16="http://schemas.microsoft.com/office/drawing/2014/main" id="{92F54168-1766-4084-8597-1045181A57F6}"/>
                  </a:ext>
                </a:extLst>
              </p:cNvPr>
              <p:cNvSpPr/>
              <p:nvPr/>
            </p:nvSpPr>
            <p:spPr>
              <a:xfrm>
                <a:off x="8436406" y="25099224"/>
                <a:ext cx="470449" cy="381746"/>
              </a:xfrm>
              <a:custGeom>
                <a:avLst/>
                <a:gdLst>
                  <a:gd name="connsiteX0" fmla="*/ 469046 w 470449"/>
                  <a:gd name="connsiteY0" fmla="*/ 53244 h 381747"/>
                  <a:gd name="connsiteX1" fmla="*/ 424987 w 470449"/>
                  <a:gd name="connsiteY1" fmla="*/ 62689 h 381747"/>
                  <a:gd name="connsiteX2" fmla="*/ 467904 w 470449"/>
                  <a:gd name="connsiteY2" fmla="*/ 25816 h 381747"/>
                  <a:gd name="connsiteX3" fmla="*/ 406552 w 470449"/>
                  <a:gd name="connsiteY3" fmla="*/ 38071 h 381747"/>
                  <a:gd name="connsiteX4" fmla="*/ 212800 w 470449"/>
                  <a:gd name="connsiteY4" fmla="*/ 132327 h 381747"/>
                  <a:gd name="connsiteX5" fmla="*/ 100011 w 470449"/>
                  <a:gd name="connsiteY5" fmla="*/ 89212 h 381747"/>
                  <a:gd name="connsiteX6" fmla="*/ 53757 w 470449"/>
                  <a:gd name="connsiteY6" fmla="*/ 54213 h 381747"/>
                  <a:gd name="connsiteX7" fmla="*/ 129713 w 470449"/>
                  <a:gd name="connsiteY7" fmla="*/ 208606 h 381747"/>
                  <a:gd name="connsiteX8" fmla="*/ 72587 w 470449"/>
                  <a:gd name="connsiteY8" fmla="*/ 198328 h 381747"/>
                  <a:gd name="connsiteX9" fmla="*/ 160454 w 470449"/>
                  <a:gd name="connsiteY9" fmla="*/ 288622 h 381747"/>
                  <a:gd name="connsiteX10" fmla="*/ -1403 w 470449"/>
                  <a:gd name="connsiteY10" fmla="*/ 309321 h 381747"/>
                  <a:gd name="connsiteX11" fmla="*/ 429905 w 470449"/>
                  <a:gd name="connsiteY11" fmla="*/ 86456 h 381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470449" h="381747">
                    <a:moveTo>
                      <a:pt x="469046" y="53244"/>
                    </a:moveTo>
                    <a:lnTo>
                      <a:pt x="424987" y="62689"/>
                    </a:lnTo>
                    <a:lnTo>
                      <a:pt x="467904" y="25816"/>
                    </a:lnTo>
                    <a:lnTo>
                      <a:pt x="406552" y="38071"/>
                    </a:lnTo>
                    <a:cubicBezTo>
                      <a:pt x="334408" y="-49214"/>
                      <a:pt x="188724" y="21752"/>
                      <a:pt x="212800" y="132327"/>
                    </a:cubicBezTo>
                    <a:cubicBezTo>
                      <a:pt x="184557" y="112062"/>
                      <a:pt x="135564" y="105523"/>
                      <a:pt x="100011" y="89212"/>
                    </a:cubicBezTo>
                    <a:cubicBezTo>
                      <a:pt x="51452" y="66931"/>
                      <a:pt x="56525" y="42681"/>
                      <a:pt x="53757" y="54213"/>
                    </a:cubicBezTo>
                    <a:cubicBezTo>
                      <a:pt x="32599" y="142910"/>
                      <a:pt x="109147" y="207464"/>
                      <a:pt x="129713" y="208606"/>
                    </a:cubicBezTo>
                    <a:cubicBezTo>
                      <a:pt x="110290" y="211461"/>
                      <a:pt x="72587" y="198328"/>
                      <a:pt x="72587" y="198328"/>
                    </a:cubicBezTo>
                    <a:cubicBezTo>
                      <a:pt x="72587" y="198328"/>
                      <a:pt x="72587" y="246882"/>
                      <a:pt x="160454" y="288622"/>
                    </a:cubicBezTo>
                    <a:cubicBezTo>
                      <a:pt x="110278" y="312116"/>
                      <a:pt x="53085" y="319323"/>
                      <a:pt x="-1403" y="309321"/>
                    </a:cubicBezTo>
                    <a:cubicBezTo>
                      <a:pt x="171519" y="478623"/>
                      <a:pt x="467410" y="323763"/>
                      <a:pt x="429905" y="86456"/>
                    </a:cubicBezTo>
                    <a:close/>
                  </a:path>
                </a:pathLst>
              </a:custGeom>
              <a:noFill/>
              <a:ln w="11430" cap="flat">
                <a:solidFill>
                  <a:srgbClr val="0283AD"/>
                </a:solidFill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00095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00190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00285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00381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0476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600571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700666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800761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 sz="144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091520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>
            <a:extLst>
              <a:ext uri="{FF2B5EF4-FFF2-40B4-BE49-F238E27FC236}">
                <a16:creationId xmlns:a16="http://schemas.microsoft.com/office/drawing/2014/main" id="{18C46AC5-71C9-453B-B440-EB9C405BECCC}"/>
              </a:ext>
            </a:extLst>
          </p:cNvPr>
          <p:cNvGrpSpPr/>
          <p:nvPr/>
        </p:nvGrpSpPr>
        <p:grpSpPr>
          <a:xfrm>
            <a:off x="0" y="19469822"/>
            <a:ext cx="15119350" cy="1913802"/>
            <a:chOff x="0" y="38971538"/>
            <a:chExt cx="30275214" cy="3832225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783DB233-0E77-4D8F-9207-0F215BC4623A}"/>
                </a:ext>
              </a:extLst>
            </p:cNvPr>
            <p:cNvSpPr>
              <a:spLocks/>
            </p:cNvSpPr>
            <p:nvPr/>
          </p:nvSpPr>
          <p:spPr>
            <a:xfrm>
              <a:off x="26434734" y="38971538"/>
              <a:ext cx="3840480" cy="3832225"/>
            </a:xfrm>
            <a:prstGeom prst="rect">
              <a:avLst/>
            </a:prstGeom>
            <a:solidFill>
              <a:srgbClr val="F6AA16"/>
            </a:solidFill>
            <a:ln w="19050" cap="sq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125848" tIns="125848" rIns="125848" bIns="125848" numCol="1" spcCol="0" rtlCol="0" fromWordArt="0" anchor="t" anchorCtr="0" forceAA="0" compatLnSpc="1">
              <a:prstTxWarp prst="textNoShape">
                <a:avLst/>
              </a:prstTxWarp>
              <a:normAutofit/>
            </a:bodyPr>
            <a:lstStyle/>
            <a:p>
              <a:pPr defTabSz="1751511">
                <a:defRPr/>
              </a:pPr>
              <a:endParaRPr lang="en-GB" sz="2497" kern="0">
                <a:solidFill>
                  <a:srgbClr val="3F3F3F"/>
                </a:solidFill>
                <a:latin typeface="Segoe UI"/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E7F841C-002A-4D37-B5AC-CB9CA7E141DF}"/>
                </a:ext>
              </a:extLst>
            </p:cNvPr>
            <p:cNvSpPr>
              <a:spLocks/>
            </p:cNvSpPr>
            <p:nvPr/>
          </p:nvSpPr>
          <p:spPr>
            <a:xfrm>
              <a:off x="0" y="38971538"/>
              <a:ext cx="3840480" cy="3832225"/>
            </a:xfrm>
            <a:prstGeom prst="rect">
              <a:avLst/>
            </a:prstGeom>
            <a:solidFill>
              <a:srgbClr val="19243F"/>
            </a:solidFill>
            <a:ln w="19050" cap="sq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125848" tIns="125848" rIns="125848" bIns="125848" numCol="1" spcCol="0" rtlCol="0" fromWordArt="0" anchor="t" anchorCtr="0" forceAA="0" compatLnSpc="1">
              <a:prstTxWarp prst="textNoShape">
                <a:avLst/>
              </a:prstTxWarp>
              <a:normAutofit/>
            </a:bodyPr>
            <a:lstStyle/>
            <a:p>
              <a:pPr defTabSz="1751511">
                <a:defRPr/>
              </a:pPr>
              <a:endParaRPr lang="en-GB" sz="2497" kern="0">
                <a:solidFill>
                  <a:srgbClr val="3F3F3F"/>
                </a:solidFill>
                <a:latin typeface="Segoe UI"/>
              </a:endParaRPr>
            </a:p>
          </p:txBody>
        </p:sp>
        <p:sp>
          <p:nvSpPr>
            <p:cNvPr id="7" name="Parallelogram 6">
              <a:extLst>
                <a:ext uri="{FF2B5EF4-FFF2-40B4-BE49-F238E27FC236}">
                  <a16:creationId xmlns:a16="http://schemas.microsoft.com/office/drawing/2014/main" id="{CA3F9F6B-23F6-4660-AF68-8EE050B16646}"/>
                </a:ext>
              </a:extLst>
            </p:cNvPr>
            <p:cNvSpPr>
              <a:spLocks/>
            </p:cNvSpPr>
            <p:nvPr/>
          </p:nvSpPr>
          <p:spPr>
            <a:xfrm>
              <a:off x="0" y="38971538"/>
              <a:ext cx="30275213" cy="3832225"/>
            </a:xfrm>
            <a:prstGeom prst="parallelogram">
              <a:avLst>
                <a:gd name="adj" fmla="val 25000"/>
              </a:avLst>
            </a:prstGeom>
            <a:solidFill>
              <a:srgbClr val="202E50"/>
            </a:solidFill>
            <a:ln w="19050" cap="sq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125848" tIns="125848" rIns="125848" bIns="125848" numCol="1" spcCol="0" rtlCol="0" fromWordArt="0" anchor="t" anchorCtr="0" forceAA="0" compatLnSpc="1">
              <a:prstTxWarp prst="textNoShape">
                <a:avLst/>
              </a:prstTxWarp>
              <a:normAutofit/>
            </a:bodyPr>
            <a:lstStyle/>
            <a:p>
              <a:pPr defTabSz="1751511">
                <a:defRPr/>
              </a:pPr>
              <a:endParaRPr lang="en-GB" sz="2497" kern="0">
                <a:solidFill>
                  <a:srgbClr val="3F3F3F"/>
                </a:solidFill>
                <a:latin typeface="Segoe UI"/>
              </a:endParaRP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2B8F02A5-A1B0-4C5E-86BE-892019AFFCA3}"/>
              </a:ext>
            </a:extLst>
          </p:cNvPr>
          <p:cNvSpPr>
            <a:spLocks/>
          </p:cNvSpPr>
          <p:nvPr/>
        </p:nvSpPr>
        <p:spPr>
          <a:xfrm>
            <a:off x="0" y="3778"/>
            <a:ext cx="15119350" cy="9483386"/>
          </a:xfrm>
          <a:prstGeom prst="rect">
            <a:avLst/>
          </a:prstGeom>
          <a:solidFill>
            <a:srgbClr val="202E50"/>
          </a:solidFill>
          <a:ln w="19050" cap="sq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125848" tIns="125848" rIns="125848" bIns="125848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defTabSz="1751511">
              <a:defRPr/>
            </a:pPr>
            <a:endParaRPr lang="en-GB" sz="2497" kern="0">
              <a:solidFill>
                <a:srgbClr val="3F3F3F"/>
              </a:solidFill>
              <a:latin typeface="Segoe U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59F42D-FDA5-4B71-90AD-30AFD739F0A6}"/>
              </a:ext>
            </a:extLst>
          </p:cNvPr>
          <p:cNvSpPr txBox="1"/>
          <p:nvPr/>
        </p:nvSpPr>
        <p:spPr>
          <a:xfrm>
            <a:off x="654847" y="546048"/>
            <a:ext cx="13809657" cy="1428752"/>
          </a:xfrm>
          <a:prstGeom prst="rect">
            <a:avLst/>
          </a:prstGeom>
          <a:noFill/>
          <a:ln w="19050" cap="sq">
            <a:noFill/>
            <a:miter lim="800000"/>
          </a:ln>
        </p:spPr>
        <p:txBody>
          <a:bodyPr wrap="square" lIns="0" tIns="0" rIns="0" bIns="0" rtlCol="0" anchor="t" anchorCtr="0">
            <a:normAutofit/>
          </a:bodyPr>
          <a:lstStyle/>
          <a:p>
            <a:pPr defTabSz="1751511"/>
            <a:r>
              <a:rPr lang="en-GB" sz="4450" b="1">
                <a:solidFill>
                  <a:schemeClr val="bg1"/>
                </a:solidFill>
                <a:latin typeface="Georgia"/>
                <a:ea typeface="+mn-lt"/>
                <a:cs typeface="+mn-lt"/>
              </a:rPr>
              <a:t>The Truth Behind Fake News: </a:t>
            </a:r>
            <a:endParaRPr lang="en-US" sz="850" b="1">
              <a:solidFill>
                <a:schemeClr val="bg1"/>
              </a:solidFill>
              <a:latin typeface="Georgia"/>
              <a:ea typeface="+mn-lt"/>
              <a:cs typeface="+mn-lt"/>
            </a:endParaRPr>
          </a:p>
          <a:p>
            <a:pPr defTabSz="1751511"/>
            <a:r>
              <a:rPr lang="en-GB" sz="4450" b="1">
                <a:solidFill>
                  <a:schemeClr val="bg1"/>
                </a:solidFill>
                <a:latin typeface="Georgia"/>
                <a:ea typeface="+mn-lt"/>
                <a:cs typeface="+mn-lt"/>
              </a:rPr>
              <a:t>Tools and Techniques for Detection </a:t>
            </a:r>
            <a:endParaRPr lang="en-US" sz="850" b="1">
              <a:solidFill>
                <a:schemeClr val="bg1"/>
              </a:solidFill>
              <a:latin typeface="Georgi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B4BA6C5-9755-4205-A0A5-9CF79D86B60A}"/>
              </a:ext>
            </a:extLst>
          </p:cNvPr>
          <p:cNvSpPr txBox="1"/>
          <p:nvPr/>
        </p:nvSpPr>
        <p:spPr>
          <a:xfrm>
            <a:off x="654847" y="2090407"/>
            <a:ext cx="13809657" cy="402740"/>
          </a:xfrm>
          <a:prstGeom prst="rect">
            <a:avLst/>
          </a:prstGeom>
          <a:noFill/>
          <a:ln w="19050" cap="sq">
            <a:noFill/>
            <a:miter lim="800000"/>
          </a:ln>
        </p:spPr>
        <p:txBody>
          <a:bodyPr wrap="square" lIns="0" tIns="0" rIns="0" bIns="0" rtlCol="0" anchor="t" anchorCtr="0">
            <a:normAutofit lnSpcReduction="10000"/>
          </a:bodyPr>
          <a:lstStyle/>
          <a:p>
            <a:pPr defTabSz="1751511"/>
            <a:r>
              <a:rPr lang="en-GB" sz="2750" i="1">
                <a:solidFill>
                  <a:srgbClr val="F6AA16"/>
                </a:solidFill>
                <a:latin typeface="Georgia"/>
                <a:cs typeface="Segoe UI Semilight"/>
              </a:rPr>
              <a:t>By 3_datamen</a:t>
            </a:r>
            <a:endParaRPr lang="en-GB" sz="2797" i="1">
              <a:solidFill>
                <a:srgbClr val="F6AA16"/>
              </a:solidFill>
              <a:latin typeface="Georgia" panose="02040502050405020303" pitchFamily="18" charset="0"/>
              <a:cs typeface="Segoe UI Semilight" panose="020B0402040204020203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2D287F2-5A29-4E12-8ADF-278C715244FC}"/>
              </a:ext>
            </a:extLst>
          </p:cNvPr>
          <p:cNvSpPr>
            <a:spLocks/>
          </p:cNvSpPr>
          <p:nvPr/>
        </p:nvSpPr>
        <p:spPr>
          <a:xfrm>
            <a:off x="3522524" y="19681685"/>
            <a:ext cx="3928254" cy="1643464"/>
          </a:xfrm>
          <a:prstGeom prst="rect">
            <a:avLst/>
          </a:prstGeom>
          <a:noFill/>
          <a:ln w="19050" cap="sq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rmAutofit fontScale="92500"/>
          </a:bodyPr>
          <a:lstStyle/>
          <a:p>
            <a:pPr defTabSz="1751511">
              <a:spcAft>
                <a:spcPts val="599"/>
              </a:spcAft>
              <a:defRPr/>
            </a:pPr>
            <a:r>
              <a:rPr lang="en-GB" sz="1350" b="1" kern="0">
                <a:solidFill>
                  <a:schemeClr val="bg1"/>
                </a:solidFill>
                <a:latin typeface="Montserrat"/>
              </a:rPr>
              <a:t>References</a:t>
            </a:r>
          </a:p>
          <a:p>
            <a:pPr defTabSz="1751511">
              <a:defRPr/>
            </a:pPr>
            <a:r>
              <a:rPr lang="en-GB" sz="900" i="1" kern="0">
                <a:solidFill>
                  <a:schemeClr val="bg1"/>
                </a:solidFill>
                <a:latin typeface="Georgia"/>
              </a:rPr>
              <a:t>1. E. </a:t>
            </a:r>
            <a:r>
              <a:rPr lang="en-GB" sz="900" i="1" kern="0" err="1">
                <a:solidFill>
                  <a:schemeClr val="bg1"/>
                </a:solidFill>
                <a:latin typeface="Georgia"/>
              </a:rPr>
              <a:t>Kochkina</a:t>
            </a:r>
            <a:r>
              <a:rPr lang="en-GB" sz="900" i="1" kern="0">
                <a:solidFill>
                  <a:schemeClr val="bg1"/>
                </a:solidFill>
                <a:latin typeface="Georgia"/>
              </a:rPr>
              <a:t>, M. </a:t>
            </a:r>
            <a:r>
              <a:rPr lang="en-GB" sz="900" i="1" kern="0" err="1">
                <a:solidFill>
                  <a:schemeClr val="bg1"/>
                </a:solidFill>
                <a:latin typeface="Georgia"/>
              </a:rPr>
              <a:t>Liakataand</a:t>
            </a:r>
            <a:r>
              <a:rPr lang="en-GB" sz="900" i="1" kern="0">
                <a:solidFill>
                  <a:schemeClr val="bg1"/>
                </a:solidFill>
                <a:latin typeface="Georgia"/>
              </a:rPr>
              <a:t> A. Zubiaga, “PHEME dataset for Rumour Detection and Veracity Classification”. 10-Jun-2018.</a:t>
            </a:r>
          </a:p>
          <a:p>
            <a:pPr defTabSz="1751511">
              <a:defRPr/>
            </a:pPr>
            <a:r>
              <a:rPr lang="en-GB" sz="900" i="1" kern="0">
                <a:solidFill>
                  <a:schemeClr val="bg1"/>
                </a:solidFill>
                <a:latin typeface="Georgia"/>
              </a:rPr>
              <a:t>2. "</a:t>
            </a:r>
            <a:r>
              <a:rPr lang="en-GB" sz="900" i="1" kern="0" err="1">
                <a:solidFill>
                  <a:schemeClr val="bg1"/>
                </a:solidFill>
                <a:latin typeface="Georgia"/>
              </a:rPr>
              <a:t>Hyperpartisan</a:t>
            </a:r>
            <a:r>
              <a:rPr lang="en-GB" sz="900" i="1" kern="0">
                <a:solidFill>
                  <a:schemeClr val="bg1"/>
                </a:solidFill>
                <a:latin typeface="Georgia"/>
              </a:rPr>
              <a:t> Facebook Pages Are Publishing False And Misleading Information At An Alarming Rate". </a:t>
            </a:r>
            <a:r>
              <a:rPr lang="en-GB" sz="900" i="1" kern="0" err="1">
                <a:solidFill>
                  <a:schemeClr val="bg1"/>
                </a:solidFill>
                <a:latin typeface="Georgia"/>
              </a:rPr>
              <a:t>BuzzFeedNews</a:t>
            </a:r>
            <a:r>
              <a:rPr lang="en-GB" sz="900" i="1" kern="0">
                <a:solidFill>
                  <a:schemeClr val="bg1"/>
                </a:solidFill>
                <a:latin typeface="Georgia"/>
              </a:rPr>
              <a:t>, October 20, 2016.</a:t>
            </a:r>
          </a:p>
          <a:p>
            <a:pPr defTabSz="1751511">
              <a:defRPr/>
            </a:pPr>
            <a:r>
              <a:rPr lang="en-GB" sz="900" i="1" kern="0">
                <a:solidFill>
                  <a:schemeClr val="bg1"/>
                </a:solidFill>
                <a:latin typeface="Georgia"/>
              </a:rPr>
              <a:t>3. W. Y. Wang, "'Liar, Liar Pants on Fire': A New Benchmark Dataset for Fake News Detection". vol 2, pages 422–426, Association for Computational Linguistics, 2017.</a:t>
            </a:r>
          </a:p>
          <a:p>
            <a:pPr defTabSz="1751511">
              <a:defRPr/>
            </a:pPr>
            <a:r>
              <a:rPr lang="en-GB" sz="900" i="1" kern="0">
                <a:solidFill>
                  <a:schemeClr val="bg1"/>
                </a:solidFill>
                <a:latin typeface="Georgia"/>
              </a:rPr>
              <a:t>4. H. Ahmed, I. Traoré, &amp; S. Saad, "Detecting opinion spams and fake news using text classification". Security and Privacy, 2018.</a:t>
            </a:r>
          </a:p>
          <a:p>
            <a:pPr defTabSz="1751511">
              <a:defRPr/>
            </a:pPr>
            <a:r>
              <a:rPr lang="en-GB" sz="900" i="1" kern="0">
                <a:solidFill>
                  <a:schemeClr val="bg1"/>
                </a:solidFill>
                <a:latin typeface="Georgia"/>
              </a:rPr>
              <a:t>5. H. Ahmed, I. Traoré, &amp; S. Saad, "Detection of Online Fake News Using N-Gram Analysis and Machine Learning Techniques". International Conference on Intelligent, Secure, and Dependable Systems in Distributed and Cloud Environments, 2017</a:t>
            </a:r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1E3C802B-1442-4690-A434-8EF25C16FF2C}"/>
              </a:ext>
            </a:extLst>
          </p:cNvPr>
          <p:cNvSpPr>
            <a:spLocks/>
          </p:cNvSpPr>
          <p:nvPr/>
        </p:nvSpPr>
        <p:spPr>
          <a:xfrm>
            <a:off x="1" y="3504934"/>
            <a:ext cx="15111424" cy="5982229"/>
          </a:xfrm>
          <a:custGeom>
            <a:avLst/>
            <a:gdLst>
              <a:gd name="connsiteX0" fmla="*/ 0 w 30259342"/>
              <a:gd name="connsiteY0" fmla="*/ 0 h 11978904"/>
              <a:gd name="connsiteX1" fmla="*/ 30259342 w 30259342"/>
              <a:gd name="connsiteY1" fmla="*/ 0 h 11978904"/>
              <a:gd name="connsiteX2" fmla="*/ 27264622 w 30259342"/>
              <a:gd name="connsiteY2" fmla="*/ 11978904 h 11978904"/>
              <a:gd name="connsiteX3" fmla="*/ 0 w 30259342"/>
              <a:gd name="connsiteY3" fmla="*/ 11978904 h 11978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259342" h="11978904">
                <a:moveTo>
                  <a:pt x="0" y="0"/>
                </a:moveTo>
                <a:lnTo>
                  <a:pt x="30259342" y="0"/>
                </a:lnTo>
                <a:lnTo>
                  <a:pt x="27264622" y="11978904"/>
                </a:lnTo>
                <a:lnTo>
                  <a:pt x="0" y="11978904"/>
                </a:lnTo>
                <a:close/>
              </a:path>
            </a:pathLst>
          </a:custGeom>
          <a:solidFill>
            <a:srgbClr val="19243F"/>
          </a:solidFill>
          <a:ln w="19050" cap="sq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177927" tIns="177927" rIns="177927" bIns="17792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1751511">
              <a:defRPr/>
            </a:pPr>
            <a:endParaRPr lang="en-GB" sz="3530" kern="0">
              <a:solidFill>
                <a:srgbClr val="3F3F3F"/>
              </a:solidFill>
              <a:latin typeface="Segoe UI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4AE563-1EFC-439D-915C-903AF8A97A18}"/>
              </a:ext>
            </a:extLst>
          </p:cNvPr>
          <p:cNvSpPr txBox="1">
            <a:spLocks/>
          </p:cNvSpPr>
          <p:nvPr/>
        </p:nvSpPr>
        <p:spPr>
          <a:xfrm>
            <a:off x="655640" y="4891394"/>
            <a:ext cx="8549477" cy="3209310"/>
          </a:xfrm>
          <a:prstGeom prst="rect">
            <a:avLst/>
          </a:prstGeom>
          <a:noFill/>
          <a:ln w="19050" cap="sq">
            <a:noFill/>
            <a:miter lim="800000"/>
          </a:ln>
        </p:spPr>
        <p:txBody>
          <a:bodyPr wrap="square" lIns="91440" tIns="45720" rIns="91440" bIns="45720" anchor="ctr">
            <a:normAutofit/>
          </a:bodyPr>
          <a:lstStyle/>
          <a:p>
            <a:pPr defTabSz="1751511"/>
            <a:r>
              <a:rPr lang="en-GB" sz="3600" b="1">
                <a:solidFill>
                  <a:srgbClr val="F6AA16"/>
                </a:solidFill>
                <a:latin typeface="Montserrat"/>
                <a:ea typeface="+mn-lt"/>
                <a:cs typeface="+mn-lt"/>
              </a:rPr>
              <a:t>A Deep Learning tool</a:t>
            </a:r>
            <a:r>
              <a:rPr lang="en-GB" sz="3200">
                <a:latin typeface="Montserrat"/>
                <a:ea typeface="+mn-lt"/>
                <a:cs typeface="+mn-lt"/>
              </a:rPr>
              <a:t> </a:t>
            </a:r>
            <a:r>
              <a:rPr lang="en-GB" sz="3200">
                <a:solidFill>
                  <a:schemeClr val="bg1"/>
                </a:solidFill>
                <a:latin typeface="Montserrat"/>
                <a:ea typeface="+mn-lt"/>
                <a:cs typeface="+mn-lt"/>
              </a:rPr>
              <a:t>that uses cutting-edge technology to detect authenticity of a news article, simply by entering its details.</a:t>
            </a:r>
            <a:endParaRPr lang="en-GB" sz="3200">
              <a:solidFill>
                <a:schemeClr val="bg1"/>
              </a:solidFill>
              <a:latin typeface="Montserrat"/>
              <a:cs typeface="Calibri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94380DD-8B24-41E0-9F05-E7051FF9A093}"/>
              </a:ext>
            </a:extLst>
          </p:cNvPr>
          <p:cNvGrpSpPr/>
          <p:nvPr/>
        </p:nvGrpSpPr>
        <p:grpSpPr>
          <a:xfrm>
            <a:off x="1619027" y="9702803"/>
            <a:ext cx="5843639" cy="2292977"/>
            <a:chOff x="1311275" y="23154265"/>
            <a:chExt cx="13635789" cy="4591491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A60DFB4-389E-4F5D-B43B-907A6F6426B7}"/>
                </a:ext>
              </a:extLst>
            </p:cNvPr>
            <p:cNvSpPr/>
            <p:nvPr/>
          </p:nvSpPr>
          <p:spPr>
            <a:xfrm>
              <a:off x="1312864" y="24210737"/>
              <a:ext cx="13634200" cy="3535019"/>
            </a:xfrm>
            <a:prstGeom prst="rect">
              <a:avLst/>
            </a:prstGeom>
            <a:noFill/>
            <a:ln w="19050" cap="sq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125848" tIns="125848" rIns="125848" bIns="125848" numCol="1" spcCol="0" rtlCol="0" fromWordArt="0" anchor="t" anchorCtr="0" forceAA="0" compatLnSpc="1">
              <a:prstTxWarp prst="textNoShape">
                <a:avLst/>
              </a:prstTxWarp>
              <a:normAutofit fontScale="85000" lnSpcReduction="10000"/>
            </a:bodyPr>
            <a:lstStyle/>
            <a:p>
              <a:pPr marL="269240" indent="-269240" defTabSz="1751511">
                <a:spcAft>
                  <a:spcPts val="200"/>
                </a:spcAft>
                <a:buClr>
                  <a:srgbClr val="19243F"/>
                </a:buClr>
                <a:buFont typeface="Arial" panose="020B0604020202020204" pitchFamily="34" charset="0"/>
                <a:buChar char="•"/>
                <a:defRPr/>
              </a:pPr>
              <a:endParaRPr lang="en-GB" sz="1750" kern="0">
                <a:solidFill>
                  <a:srgbClr val="202E5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  <a:p>
              <a:pPr marL="285750" indent="-285750" defTabSz="1751511">
                <a:buClr>
                  <a:srgbClr val="19243F"/>
                </a:buClr>
                <a:buFont typeface="Arial"/>
                <a:buChar char="•"/>
                <a:defRPr/>
              </a:pPr>
              <a:r>
                <a:rPr lang="en-US" sz="1750" kern="0">
                  <a:solidFill>
                    <a:srgbClr val="202E50"/>
                  </a:solidFill>
                  <a:latin typeface="Open Sans"/>
                  <a:ea typeface="+mn-lt"/>
                  <a:cs typeface="+mn-lt"/>
                </a:rPr>
                <a:t>The spread of fake news on social and online media can intensify conflicts, promote discrimination, and undermine democracy, making fake news detection important.</a:t>
              </a:r>
              <a:endParaRPr lang="en-GB" sz="1750" kern="0">
                <a:solidFill>
                  <a:srgbClr val="202E50"/>
                </a:solidFill>
                <a:latin typeface="Open Sans"/>
                <a:ea typeface="Open Sans" panose="020B0606030504020204" pitchFamily="34" charset="0"/>
                <a:cs typeface="Open Sans" panose="020B0606030504020204" pitchFamily="34" charset="0"/>
              </a:endParaRPr>
            </a:p>
            <a:p>
              <a:pPr marL="285750" indent="-285750" defTabSz="1751511">
                <a:spcAft>
                  <a:spcPts val="200"/>
                </a:spcAft>
                <a:buClr>
                  <a:srgbClr val="19243F"/>
                </a:buClr>
                <a:buFont typeface="Arial"/>
                <a:buChar char="•"/>
                <a:defRPr/>
              </a:pPr>
              <a:r>
                <a:rPr lang="en-US" sz="1750" kern="0">
                  <a:solidFill>
                    <a:srgbClr val="202E50"/>
                  </a:solidFill>
                  <a:latin typeface="Open Sans"/>
                  <a:ea typeface="+mn-lt"/>
                  <a:cs typeface="+mn-lt"/>
                </a:rPr>
                <a:t>Detecting fake news is challenging due to the huge volume of information online, diverse formats, topics, and sources, and fake news makers getting better at disguising it.</a:t>
              </a:r>
              <a:r>
                <a:rPr lang="en-US" sz="1750" kern="0">
                  <a:ea typeface="+mn-lt"/>
                  <a:cs typeface="+mn-lt"/>
                </a:rPr>
                <a:t> </a:t>
              </a:r>
            </a:p>
          </p:txBody>
        </p:sp>
        <p:sp>
          <p:nvSpPr>
            <p:cNvPr id="27" name="Parallelogram 26">
              <a:extLst>
                <a:ext uri="{FF2B5EF4-FFF2-40B4-BE49-F238E27FC236}">
                  <a16:creationId xmlns:a16="http://schemas.microsoft.com/office/drawing/2014/main" id="{040EA3BD-18D2-478F-86BE-33580AC4C808}"/>
                </a:ext>
              </a:extLst>
            </p:cNvPr>
            <p:cNvSpPr/>
            <p:nvPr/>
          </p:nvSpPr>
          <p:spPr>
            <a:xfrm>
              <a:off x="1311275" y="23154265"/>
              <a:ext cx="13608050" cy="1009650"/>
            </a:xfrm>
            <a:prstGeom prst="parallelogram">
              <a:avLst>
                <a:gd name="adj" fmla="val 25000"/>
              </a:avLst>
            </a:prstGeom>
            <a:solidFill>
              <a:srgbClr val="202E50"/>
            </a:solidFill>
            <a:ln w="19050" cap="sq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0" tIns="0" rIns="0" bIns="1797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1751511">
                <a:defRPr/>
              </a:pPr>
              <a:r>
                <a:rPr lang="en-US" sz="2996" b="1" kern="0">
                  <a:solidFill>
                    <a:prstClr val="white"/>
                  </a:solidFill>
                  <a:latin typeface="Montserrat" panose="02000505000000020004" pitchFamily="2" charset="0"/>
                </a:rPr>
                <a:t>1. Introduction</a:t>
              </a:r>
              <a:endParaRPr lang="en-GB" sz="2996" b="1" kern="0">
                <a:solidFill>
                  <a:prstClr val="white"/>
                </a:solidFill>
                <a:latin typeface="Montserrat" panose="02000505000000020004" pitchFamily="2" charset="0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9B8C35A-83D9-41BA-9648-2581B5AE5B24}"/>
              </a:ext>
            </a:extLst>
          </p:cNvPr>
          <p:cNvGrpSpPr/>
          <p:nvPr/>
        </p:nvGrpSpPr>
        <p:grpSpPr>
          <a:xfrm>
            <a:off x="7667891" y="9702799"/>
            <a:ext cx="6795026" cy="5764105"/>
            <a:chOff x="15354300" y="19421474"/>
            <a:chExt cx="13606461" cy="11542135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A4F06193-2616-4313-B056-AA1FE6C407C9}"/>
                </a:ext>
              </a:extLst>
            </p:cNvPr>
            <p:cNvSpPr>
              <a:spLocks/>
            </p:cNvSpPr>
            <p:nvPr/>
          </p:nvSpPr>
          <p:spPr>
            <a:xfrm>
              <a:off x="15354300" y="28803609"/>
              <a:ext cx="13606461" cy="2160000"/>
            </a:xfrm>
            <a:prstGeom prst="rect">
              <a:avLst/>
            </a:prstGeom>
            <a:solidFill>
              <a:srgbClr val="F6AA16"/>
            </a:solidFill>
            <a:ln w="19050" cap="sq" cmpd="sng" algn="ctr">
              <a:solidFill>
                <a:srgbClr val="F6AA16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179783" tIns="89891" rIns="179783" bIns="89891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defTabSz="1751511">
                <a:defRPr/>
              </a:pPr>
              <a:r>
                <a:rPr lang="en-GB" sz="1600" i="1" kern="0">
                  <a:solidFill>
                    <a:srgbClr val="202E50"/>
                  </a:solidFill>
                  <a:latin typeface="Georgia"/>
                </a:rPr>
                <a:t>Figure 1. Project architecture. Data from different sources will be fed into three models after cleaning, integration, and transformation. A frontend dashboard will display demo and analysis results</a:t>
              </a:r>
              <a:endParaRPr lang="en-GB" sz="1600" i="1" kern="0">
                <a:solidFill>
                  <a:srgbClr val="202E50"/>
                </a:solidFill>
                <a:latin typeface="Georgia" panose="02040502050405020303" pitchFamily="18" charset="0"/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612EE39B-F057-4FF7-B78C-BE86968A8A9D}"/>
                </a:ext>
              </a:extLst>
            </p:cNvPr>
            <p:cNvSpPr/>
            <p:nvPr/>
          </p:nvSpPr>
          <p:spPr>
            <a:xfrm>
              <a:off x="15354300" y="19421474"/>
              <a:ext cx="13606461" cy="9382132"/>
            </a:xfrm>
            <a:prstGeom prst="rect">
              <a:avLst/>
            </a:prstGeom>
            <a:noFill/>
            <a:ln w="19050" cap="sq" cmpd="sng" algn="ctr">
              <a:solidFill>
                <a:srgbClr val="F6AA16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177927" tIns="177927" rIns="177927" bIns="177927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algn="ctr" defTabSz="1751511">
                <a:defRPr/>
              </a:pPr>
              <a:endParaRPr lang="en-GB" sz="1798" i="1" kern="0">
                <a:solidFill>
                  <a:srgbClr val="202E50"/>
                </a:solidFill>
                <a:latin typeface="Georgia" panose="02040502050405020303" pitchFamily="18" charset="0"/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9E5F2C8-437C-493D-BBF5-6EF613537013}"/>
              </a:ext>
            </a:extLst>
          </p:cNvPr>
          <p:cNvGrpSpPr/>
          <p:nvPr/>
        </p:nvGrpSpPr>
        <p:grpSpPr>
          <a:xfrm>
            <a:off x="1619027" y="12221373"/>
            <a:ext cx="5843639" cy="2057623"/>
            <a:chOff x="1311275" y="20676334"/>
            <a:chExt cx="13635789" cy="4120215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14DB0683-C7D2-4590-8B37-32F0ED29A50F}"/>
                </a:ext>
              </a:extLst>
            </p:cNvPr>
            <p:cNvSpPr/>
            <p:nvPr/>
          </p:nvSpPr>
          <p:spPr>
            <a:xfrm>
              <a:off x="1312864" y="21732806"/>
              <a:ext cx="13634200" cy="3063743"/>
            </a:xfrm>
            <a:prstGeom prst="rect">
              <a:avLst/>
            </a:prstGeom>
            <a:noFill/>
            <a:ln w="19050" cap="sq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125848" tIns="125848" rIns="125848" bIns="125848" numCol="1" spcCol="0" rtlCol="0" fromWordArt="0" anchor="t" anchorCtr="0" forceAA="0" compatLnSpc="1">
              <a:prstTxWarp prst="textNoShape">
                <a:avLst/>
              </a:prstTxWarp>
              <a:normAutofit fontScale="92500" lnSpcReduction="20000"/>
            </a:bodyPr>
            <a:lstStyle/>
            <a:p>
              <a:pPr marL="269240" indent="-269240" defTabSz="1751511">
                <a:spcAft>
                  <a:spcPts val="200"/>
                </a:spcAft>
                <a:buClr>
                  <a:srgbClr val="19243F"/>
                </a:buClr>
                <a:buFont typeface="Arial" panose="020B0604020202020204" pitchFamily="34" charset="0"/>
                <a:buChar char="•"/>
                <a:defRPr/>
              </a:pPr>
              <a:r>
                <a:rPr lang="en-GB" sz="1800" kern="0">
                  <a:solidFill>
                    <a:srgbClr val="202E50"/>
                  </a:solidFill>
                  <a:latin typeface="Open Sans"/>
                  <a:ea typeface="Open Sans"/>
                  <a:cs typeface="Open Sans"/>
                </a:rPr>
                <a:t>Integrated d</a:t>
              </a:r>
              <a:r>
                <a:rPr lang="en-GB" sz="1750" kern="0">
                  <a:solidFill>
                    <a:srgbClr val="202E50"/>
                  </a:solidFill>
                  <a:latin typeface="Open Sans"/>
                  <a:ea typeface="Open Sans"/>
                  <a:cs typeface="Open Sans"/>
                </a:rPr>
                <a:t>ataset from different sources to form training, validation, and test sets</a:t>
              </a:r>
            </a:p>
            <a:p>
              <a:pPr marL="269240" indent="-269240" defTabSz="1751511">
                <a:spcAft>
                  <a:spcPts val="200"/>
                </a:spcAft>
                <a:buClr>
                  <a:srgbClr val="19243F"/>
                </a:buClr>
                <a:buFont typeface="Arial" panose="020B0604020202020204" pitchFamily="34" charset="0"/>
                <a:buChar char="•"/>
                <a:defRPr/>
              </a:pPr>
              <a:r>
                <a:rPr lang="en-GB" sz="1750" kern="0">
                  <a:solidFill>
                    <a:srgbClr val="202E50"/>
                  </a:solidFill>
                  <a:latin typeface="Open Sans"/>
                  <a:ea typeface="Open Sans"/>
                  <a:cs typeface="Open Sans"/>
                </a:rPr>
                <a:t>Transfer learning and fine tuning on three popular general purpose NLP models</a:t>
              </a:r>
            </a:p>
            <a:p>
              <a:pPr marL="269240" indent="-269240" defTabSz="1751511">
                <a:spcAft>
                  <a:spcPts val="200"/>
                </a:spcAft>
                <a:buClr>
                  <a:srgbClr val="19243F"/>
                </a:buClr>
                <a:buFont typeface="Arial" panose="020B0604020202020204" pitchFamily="34" charset="0"/>
                <a:buChar char="•"/>
                <a:defRPr/>
              </a:pPr>
              <a:r>
                <a:rPr lang="en-GB" sz="1750" kern="0">
                  <a:solidFill>
                    <a:srgbClr val="202E50"/>
                  </a:solidFill>
                  <a:latin typeface="Open Sans"/>
                  <a:ea typeface="Open Sans"/>
                  <a:cs typeface="Open Sans"/>
                </a:rPr>
                <a:t>Live data and feedback collection for updating models continuously</a:t>
              </a:r>
              <a:endParaRPr lang="en-GB" sz="1750" kern="0">
                <a:solidFill>
                  <a:srgbClr val="202E5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49" name="Parallelogram 48">
              <a:extLst>
                <a:ext uri="{FF2B5EF4-FFF2-40B4-BE49-F238E27FC236}">
                  <a16:creationId xmlns:a16="http://schemas.microsoft.com/office/drawing/2014/main" id="{E695D49F-F82D-4125-82F1-49D24965D731}"/>
                </a:ext>
              </a:extLst>
            </p:cNvPr>
            <p:cNvSpPr/>
            <p:nvPr/>
          </p:nvSpPr>
          <p:spPr>
            <a:xfrm>
              <a:off x="1311275" y="20676334"/>
              <a:ext cx="13608050" cy="1009650"/>
            </a:xfrm>
            <a:prstGeom prst="parallelogram">
              <a:avLst>
                <a:gd name="adj" fmla="val 25000"/>
              </a:avLst>
            </a:prstGeom>
            <a:solidFill>
              <a:srgbClr val="202E50"/>
            </a:solidFill>
            <a:ln w="19050" cap="sq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0" tIns="0" rIns="0" bIns="1797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1751511">
                <a:defRPr/>
              </a:pPr>
              <a:r>
                <a:rPr lang="en-GB" sz="2996" b="1" kern="0">
                  <a:solidFill>
                    <a:prstClr val="white"/>
                  </a:solidFill>
                  <a:latin typeface="Montserrat" panose="02000505000000020004" pitchFamily="2" charset="0"/>
                </a:rPr>
                <a:t>2. Methods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8177006A-113D-4FA5-A2C6-5BD643DC6BF5}"/>
              </a:ext>
            </a:extLst>
          </p:cNvPr>
          <p:cNvGrpSpPr/>
          <p:nvPr/>
        </p:nvGrpSpPr>
        <p:grpSpPr>
          <a:xfrm>
            <a:off x="1619027" y="14739947"/>
            <a:ext cx="5832432" cy="1911929"/>
            <a:chOff x="1311275" y="20676334"/>
            <a:chExt cx="13609638" cy="3828473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F0CC1F98-9C74-44F4-B5EE-92A8486F17BA}"/>
                </a:ext>
              </a:extLst>
            </p:cNvPr>
            <p:cNvSpPr/>
            <p:nvPr/>
          </p:nvSpPr>
          <p:spPr>
            <a:xfrm>
              <a:off x="1312863" y="21732807"/>
              <a:ext cx="13608050" cy="2772000"/>
            </a:xfrm>
            <a:prstGeom prst="rect">
              <a:avLst/>
            </a:prstGeom>
            <a:noFill/>
            <a:ln w="19050" cap="sq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125848" tIns="125848" rIns="125848" bIns="125848" numCol="1" spcCol="0" rtlCol="0" fromWordArt="0" anchor="t" anchorCtr="0" forceAA="0" compatLnSpc="1">
              <a:prstTxWarp prst="textNoShape">
                <a:avLst/>
              </a:prstTxWarp>
              <a:normAutofit fontScale="92500"/>
            </a:bodyPr>
            <a:lstStyle/>
            <a:p>
              <a:pPr marL="269240" indent="-269240" defTabSz="1751511">
                <a:spcAft>
                  <a:spcPts val="200"/>
                </a:spcAft>
                <a:buClr>
                  <a:srgbClr val="19243F"/>
                </a:buClr>
                <a:buFont typeface="Arial" panose="020B0604020202020204" pitchFamily="34" charset="0"/>
                <a:buChar char="•"/>
                <a:defRPr/>
              </a:pPr>
              <a:r>
                <a:rPr lang="en-GB" sz="1750" kern="0">
                  <a:solidFill>
                    <a:srgbClr val="202E50"/>
                  </a:solidFill>
                  <a:latin typeface="Open Sans"/>
                  <a:ea typeface="Open Sans"/>
                  <a:cs typeface="Open Sans"/>
                </a:rPr>
                <a:t>Developed and deployed three fake news detectors</a:t>
              </a:r>
            </a:p>
            <a:p>
              <a:pPr marL="269240" indent="-269240" defTabSz="1751511">
                <a:spcAft>
                  <a:spcPts val="200"/>
                </a:spcAft>
                <a:buClr>
                  <a:srgbClr val="19243F"/>
                </a:buClr>
                <a:buFont typeface="Arial" panose="020B0604020202020204" pitchFamily="34" charset="0"/>
                <a:buChar char="•"/>
                <a:defRPr/>
              </a:pPr>
              <a:r>
                <a:rPr lang="en-GB" sz="1750" kern="0">
                  <a:solidFill>
                    <a:srgbClr val="202E50"/>
                  </a:solidFill>
                  <a:latin typeface="Open Sans"/>
                  <a:ea typeface="Open Sans"/>
                  <a:cs typeface="Open Sans"/>
                </a:rPr>
                <a:t>All three models can achieve &gt;86% accuracy on test set</a:t>
              </a:r>
              <a:endParaRPr lang="en-GB"/>
            </a:p>
            <a:p>
              <a:pPr marL="269240" indent="-269240" defTabSz="1751511">
                <a:spcAft>
                  <a:spcPts val="200"/>
                </a:spcAft>
                <a:buClr>
                  <a:srgbClr val="19243F"/>
                </a:buClr>
                <a:buFont typeface="Arial" panose="020B0604020202020204" pitchFamily="34" charset="0"/>
                <a:buChar char="•"/>
                <a:defRPr/>
              </a:pPr>
              <a:r>
                <a:rPr lang="en-GB" sz="1750" kern="0">
                  <a:solidFill>
                    <a:srgbClr val="202E50"/>
                  </a:solidFill>
                  <a:latin typeface="Open Sans"/>
                  <a:ea typeface="Open Sans"/>
                  <a:cs typeface="Open Sans"/>
                </a:rPr>
                <a:t>GPT-2-based model achieved a 93% accuracy </a:t>
              </a:r>
              <a:r>
                <a:rPr lang="en-GB" sz="1800" kern="0">
                  <a:solidFill>
                    <a:srgbClr val="202E50"/>
                  </a:solidFill>
                  <a:latin typeface="Open Sans"/>
                  <a:ea typeface="Open Sans"/>
                  <a:cs typeface="Open Sans"/>
                </a:rPr>
                <a:t>on test set</a:t>
              </a:r>
              <a:r>
                <a:rPr lang="en-GB" sz="1750" kern="0">
                  <a:solidFill>
                    <a:srgbClr val="202E50"/>
                  </a:solidFill>
                  <a:latin typeface="Open Sans"/>
                  <a:ea typeface="Open Sans"/>
                  <a:cs typeface="Open Sans"/>
                </a:rPr>
                <a:t>, with a f1-score of 91% on "Fake" class</a:t>
              </a:r>
              <a:endParaRPr lang="en-GB" sz="1750" kern="0">
                <a:solidFill>
                  <a:srgbClr val="202E5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53" name="Parallelogram 52">
              <a:extLst>
                <a:ext uri="{FF2B5EF4-FFF2-40B4-BE49-F238E27FC236}">
                  <a16:creationId xmlns:a16="http://schemas.microsoft.com/office/drawing/2014/main" id="{A31155BA-EF23-4652-9D45-B3BD3E6D472D}"/>
                </a:ext>
              </a:extLst>
            </p:cNvPr>
            <p:cNvSpPr/>
            <p:nvPr/>
          </p:nvSpPr>
          <p:spPr>
            <a:xfrm>
              <a:off x="1311275" y="20676334"/>
              <a:ext cx="13608050" cy="1009650"/>
            </a:xfrm>
            <a:prstGeom prst="parallelogram">
              <a:avLst>
                <a:gd name="adj" fmla="val 25000"/>
              </a:avLst>
            </a:prstGeom>
            <a:solidFill>
              <a:srgbClr val="202E50"/>
            </a:solidFill>
            <a:ln w="19050" cap="sq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0" tIns="0" rIns="0" bIns="1797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1751511">
                <a:defRPr/>
              </a:pPr>
              <a:r>
                <a:rPr lang="en-GB" sz="2996" b="1" kern="0">
                  <a:solidFill>
                    <a:prstClr val="white"/>
                  </a:solidFill>
                  <a:latin typeface="Montserrat" panose="02000505000000020004" pitchFamily="2" charset="0"/>
                </a:rPr>
                <a:t>3. Results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E08E6A7C-6A94-406A-BBE2-ADFA81904A3C}"/>
              </a:ext>
            </a:extLst>
          </p:cNvPr>
          <p:cNvGrpSpPr/>
          <p:nvPr/>
        </p:nvGrpSpPr>
        <p:grpSpPr>
          <a:xfrm>
            <a:off x="1619027" y="17258516"/>
            <a:ext cx="5832432" cy="1911929"/>
            <a:chOff x="1311275" y="20676334"/>
            <a:chExt cx="13609638" cy="3828473"/>
          </a:xfrm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71354FC1-5DD2-4594-AD3A-B70ADE1A6596}"/>
                </a:ext>
              </a:extLst>
            </p:cNvPr>
            <p:cNvSpPr/>
            <p:nvPr/>
          </p:nvSpPr>
          <p:spPr>
            <a:xfrm>
              <a:off x="1312863" y="21732807"/>
              <a:ext cx="13608050" cy="2772000"/>
            </a:xfrm>
            <a:prstGeom prst="rect">
              <a:avLst/>
            </a:prstGeom>
            <a:noFill/>
            <a:ln w="19050" cap="sq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125848" tIns="125848" rIns="125848" bIns="125848" numCol="1" spcCol="0" rtlCol="0" fromWordArt="0" anchor="t" anchorCtr="0" forceAA="0" compatLnSpc="1">
              <a:prstTxWarp prst="textNoShape">
                <a:avLst/>
              </a:prstTxWarp>
              <a:normAutofit lnSpcReduction="10000"/>
            </a:bodyPr>
            <a:lstStyle/>
            <a:p>
              <a:pPr marL="269240" indent="-269240" defTabSz="1751511">
                <a:spcAft>
                  <a:spcPts val="200"/>
                </a:spcAft>
                <a:buClr>
                  <a:srgbClr val="19243F"/>
                </a:buClr>
                <a:buFont typeface="Arial" panose="020B0604020202020204" pitchFamily="34" charset="0"/>
                <a:buChar char="•"/>
                <a:defRPr/>
              </a:pPr>
              <a:r>
                <a:rPr lang="en-GB" sz="1750" kern="0">
                  <a:solidFill>
                    <a:srgbClr val="202E50"/>
                  </a:solidFill>
                  <a:latin typeface="Open Sans"/>
                  <a:ea typeface="+mn-lt"/>
                  <a:cs typeface="+mn-lt"/>
                </a:rPr>
                <a:t>Protecting credibility</a:t>
              </a:r>
              <a:endParaRPr lang="en-GB" sz="1750" kern="0">
                <a:solidFill>
                  <a:srgbClr val="202E50"/>
                </a:solidFill>
                <a:latin typeface="Open Sans"/>
                <a:ea typeface="Open Sans"/>
                <a:cs typeface="Open Sans"/>
              </a:endParaRPr>
            </a:p>
            <a:p>
              <a:pPr marL="269240" indent="-269240" defTabSz="1751511">
                <a:spcAft>
                  <a:spcPts val="200"/>
                </a:spcAft>
                <a:buClr>
                  <a:srgbClr val="19243F"/>
                </a:buClr>
                <a:buFont typeface="Arial" panose="020B0604020202020204" pitchFamily="34" charset="0"/>
                <a:buChar char="•"/>
                <a:defRPr/>
              </a:pPr>
              <a:r>
                <a:rPr lang="en-GB" sz="1750" kern="0">
                  <a:solidFill>
                    <a:srgbClr val="202E50"/>
                  </a:solidFill>
                  <a:latin typeface="Open Sans"/>
                  <a:ea typeface="+mn-lt"/>
                  <a:cs typeface="+mn-lt"/>
                </a:rPr>
                <a:t>Promoting accuracy</a:t>
              </a:r>
            </a:p>
            <a:p>
              <a:pPr marL="269240" indent="-269240" defTabSz="1751511">
                <a:spcAft>
                  <a:spcPts val="200"/>
                </a:spcAft>
                <a:buClr>
                  <a:srgbClr val="19243F"/>
                </a:buClr>
                <a:buFont typeface="Arial" panose="020B0604020202020204" pitchFamily="34" charset="0"/>
                <a:buChar char="•"/>
                <a:defRPr/>
              </a:pPr>
              <a:r>
                <a:rPr lang="en-GB" sz="1750" kern="0">
                  <a:solidFill>
                    <a:srgbClr val="202E50"/>
                  </a:solidFill>
                  <a:latin typeface="Open Sans"/>
                  <a:ea typeface="+mn-lt"/>
                  <a:cs typeface="+mn-lt"/>
                </a:rPr>
                <a:t>Preventing misinformation</a:t>
              </a:r>
              <a:endParaRPr lang="en-GB" sz="1750" kern="0">
                <a:solidFill>
                  <a:srgbClr val="202E50"/>
                </a:solidFill>
                <a:latin typeface="Open Sans"/>
                <a:ea typeface="Open Sans"/>
                <a:cs typeface="Calibri" panose="020F0502020204030204"/>
              </a:endParaRPr>
            </a:p>
            <a:p>
              <a:pPr marL="269240" indent="-269240" defTabSz="1751511">
                <a:spcAft>
                  <a:spcPts val="200"/>
                </a:spcAft>
                <a:buClr>
                  <a:srgbClr val="19243F"/>
                </a:buClr>
                <a:buFont typeface="Arial" panose="020B0604020202020204" pitchFamily="34" charset="0"/>
                <a:buChar char="•"/>
                <a:defRPr/>
              </a:pPr>
              <a:r>
                <a:rPr lang="en-GB" sz="1750" kern="0">
                  <a:solidFill>
                    <a:srgbClr val="202E50"/>
                  </a:solidFill>
                  <a:latin typeface="Open Sans"/>
                  <a:ea typeface="+mn-lt"/>
                  <a:cs typeface="+mn-lt"/>
                </a:rPr>
                <a:t>Saving time and resources</a:t>
              </a:r>
            </a:p>
            <a:p>
              <a:pPr marL="269240" indent="-269240" defTabSz="1751511">
                <a:spcAft>
                  <a:spcPts val="200"/>
                </a:spcAft>
                <a:buClr>
                  <a:srgbClr val="19243F"/>
                </a:buClr>
                <a:buFont typeface="Arial" panose="020B0604020202020204" pitchFamily="34" charset="0"/>
                <a:buChar char="•"/>
                <a:defRPr/>
              </a:pPr>
              <a:endParaRPr lang="en-GB" sz="1750" kern="0">
                <a:solidFill>
                  <a:srgbClr val="202E50"/>
                </a:solidFill>
                <a:latin typeface="Open Sans"/>
                <a:ea typeface="Open Sans"/>
                <a:cs typeface="Open Sans"/>
              </a:endParaRPr>
            </a:p>
          </p:txBody>
        </p:sp>
        <p:sp>
          <p:nvSpPr>
            <p:cNvPr id="56" name="Parallelogram 55">
              <a:extLst>
                <a:ext uri="{FF2B5EF4-FFF2-40B4-BE49-F238E27FC236}">
                  <a16:creationId xmlns:a16="http://schemas.microsoft.com/office/drawing/2014/main" id="{6AAC7A50-49E5-4A3B-BF4C-96244C9EC58E}"/>
                </a:ext>
              </a:extLst>
            </p:cNvPr>
            <p:cNvSpPr/>
            <p:nvPr/>
          </p:nvSpPr>
          <p:spPr>
            <a:xfrm>
              <a:off x="1311275" y="20676334"/>
              <a:ext cx="13608050" cy="1009650"/>
            </a:xfrm>
            <a:prstGeom prst="parallelogram">
              <a:avLst>
                <a:gd name="adj" fmla="val 25000"/>
              </a:avLst>
            </a:prstGeom>
            <a:solidFill>
              <a:srgbClr val="202E50"/>
            </a:solidFill>
            <a:ln w="19050" cap="sq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0" tIns="0" rIns="0" bIns="1797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1751511">
                <a:defRPr/>
              </a:pPr>
              <a:r>
                <a:rPr lang="en-GB" sz="2950" b="1" kern="0">
                  <a:solidFill>
                    <a:schemeClr val="bg1"/>
                  </a:solidFill>
                  <a:latin typeface="Montserrat"/>
                </a:rPr>
                <a:t>4. Benefits</a:t>
              </a:r>
            </a:p>
          </p:txBody>
        </p:sp>
      </p:grpSp>
      <p:pic>
        <p:nvPicPr>
          <p:cNvPr id="58" name="Graphic 57" descr="Magnifying glass outline">
            <a:extLst>
              <a:ext uri="{FF2B5EF4-FFF2-40B4-BE49-F238E27FC236}">
                <a16:creationId xmlns:a16="http://schemas.microsoft.com/office/drawing/2014/main" id="{1A2D1F36-5DE6-4CF1-8049-5D7945056A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5639" y="14739942"/>
            <a:ext cx="868303" cy="868303"/>
          </a:xfrm>
          <a:prstGeom prst="rect">
            <a:avLst/>
          </a:prstGeom>
        </p:spPr>
      </p:pic>
      <p:pic>
        <p:nvPicPr>
          <p:cNvPr id="59" name="Graphic 58" descr="Lights On outline">
            <a:extLst>
              <a:ext uri="{FF2B5EF4-FFF2-40B4-BE49-F238E27FC236}">
                <a16:creationId xmlns:a16="http://schemas.microsoft.com/office/drawing/2014/main" id="{1A5EEBFF-D6D7-477E-A450-82BA87FF72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5639" y="17258511"/>
            <a:ext cx="868303" cy="868303"/>
          </a:xfrm>
          <a:prstGeom prst="rect">
            <a:avLst/>
          </a:prstGeom>
        </p:spPr>
      </p:pic>
      <p:pic>
        <p:nvPicPr>
          <p:cNvPr id="60" name="Graphic 59" descr="Document outline">
            <a:extLst>
              <a:ext uri="{FF2B5EF4-FFF2-40B4-BE49-F238E27FC236}">
                <a16:creationId xmlns:a16="http://schemas.microsoft.com/office/drawing/2014/main" id="{AFD9B0CF-0D79-4641-9189-CB7B61CAF40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55639" y="9683733"/>
            <a:ext cx="868303" cy="868303"/>
          </a:xfrm>
          <a:prstGeom prst="rect">
            <a:avLst/>
          </a:prstGeom>
        </p:spPr>
      </p:pic>
      <p:pic>
        <p:nvPicPr>
          <p:cNvPr id="61" name="Graphic 60" descr="Single gear outline">
            <a:extLst>
              <a:ext uri="{FF2B5EF4-FFF2-40B4-BE49-F238E27FC236}">
                <a16:creationId xmlns:a16="http://schemas.microsoft.com/office/drawing/2014/main" id="{4CF483CE-1F20-4637-B59F-9B2B130DBE4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96533" y="12126571"/>
            <a:ext cx="986516" cy="986516"/>
          </a:xfrm>
          <a:prstGeom prst="rect">
            <a:avLst/>
          </a:prstGeom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48EF9EFB-D6D5-455C-823C-F46EC370E053}"/>
              </a:ext>
            </a:extLst>
          </p:cNvPr>
          <p:cNvGrpSpPr/>
          <p:nvPr/>
        </p:nvGrpSpPr>
        <p:grpSpPr>
          <a:xfrm>
            <a:off x="7667891" y="15689983"/>
            <a:ext cx="6795026" cy="3480467"/>
            <a:chOff x="15354300" y="31410275"/>
            <a:chExt cx="13606461" cy="6969335"/>
          </a:xfrm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D0016150-E8B4-45A4-AA6A-D85E5F8B2019}"/>
                </a:ext>
              </a:extLst>
            </p:cNvPr>
            <p:cNvSpPr>
              <a:spLocks/>
            </p:cNvSpPr>
            <p:nvPr/>
          </p:nvSpPr>
          <p:spPr>
            <a:xfrm>
              <a:off x="15354300" y="36831610"/>
              <a:ext cx="13606461" cy="1548000"/>
            </a:xfrm>
            <a:prstGeom prst="rect">
              <a:avLst/>
            </a:prstGeom>
            <a:solidFill>
              <a:srgbClr val="F6AA16"/>
            </a:solidFill>
            <a:ln w="19050" cap="sq" cmpd="sng" algn="ctr">
              <a:solidFill>
                <a:srgbClr val="F6AA16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179783" tIns="89891" rIns="179783" bIns="89891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defTabSz="1751511">
                <a:defRPr/>
              </a:pPr>
              <a:r>
                <a:rPr lang="en-GB" sz="1600" i="1" kern="0">
                  <a:solidFill>
                    <a:srgbClr val="202E50"/>
                  </a:solidFill>
                  <a:latin typeface="Georgia"/>
                </a:rPr>
                <a:t>Figure 2. Confusion matrix and classification report of GPT-2-based fake news detector on test set</a:t>
              </a:r>
              <a:endParaRPr lang="en-GB" sz="1600" i="1" kern="0">
                <a:solidFill>
                  <a:srgbClr val="202E50"/>
                </a:solidFill>
                <a:latin typeface="Georgia" panose="02040502050405020303" pitchFamily="18" charset="0"/>
              </a:endParaRP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20904566-0991-42DB-BFE5-5FA3CABDDA92}"/>
                </a:ext>
              </a:extLst>
            </p:cNvPr>
            <p:cNvSpPr/>
            <p:nvPr/>
          </p:nvSpPr>
          <p:spPr>
            <a:xfrm>
              <a:off x="15354300" y="31410275"/>
              <a:ext cx="13606461" cy="5421331"/>
            </a:xfrm>
            <a:prstGeom prst="rect">
              <a:avLst/>
            </a:prstGeom>
            <a:noFill/>
            <a:ln w="19050" cap="sq" cmpd="sng" algn="ctr">
              <a:solidFill>
                <a:srgbClr val="F6AA16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177927" tIns="177927" rIns="177927" bIns="177927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algn="ctr" defTabSz="1751511">
                <a:defRPr/>
              </a:pPr>
              <a:endParaRPr lang="en-GB" sz="1798" i="1" kern="0">
                <a:solidFill>
                  <a:srgbClr val="202E50"/>
                </a:solidFill>
                <a:latin typeface="Georgia" panose="02040502050405020303" pitchFamily="18" charset="0"/>
              </a:endParaRP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A210DC3E-FFF1-4101-9EDC-63D2CA65479E}"/>
              </a:ext>
            </a:extLst>
          </p:cNvPr>
          <p:cNvGrpSpPr/>
          <p:nvPr/>
        </p:nvGrpSpPr>
        <p:grpSpPr>
          <a:xfrm>
            <a:off x="11173620" y="19681703"/>
            <a:ext cx="3289297" cy="1150343"/>
            <a:chOff x="22374224" y="39403339"/>
            <a:chExt cx="6586537" cy="230346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DDA2B4F-D770-4E0A-BB13-7CF55AD6656E}"/>
                </a:ext>
              </a:extLst>
            </p:cNvPr>
            <p:cNvSpPr/>
            <p:nvPr/>
          </p:nvSpPr>
          <p:spPr>
            <a:xfrm>
              <a:off x="25064645" y="40214409"/>
              <a:ext cx="3896116" cy="681323"/>
            </a:xfrm>
            <a:prstGeom prst="rect">
              <a:avLst/>
            </a:prstGeom>
            <a:noFill/>
            <a:ln w="19050" cap="sq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177927" tIns="0" rIns="0" bIns="0" numCol="1" spcCol="0" rtlCol="0" fromWordArt="0" anchor="ctr" anchorCtr="0" forceAA="0" compatLnSpc="1">
              <a:prstTxWarp prst="textNoShape">
                <a:avLst/>
              </a:prstTxWarp>
              <a:normAutofit fontScale="70000" lnSpcReduction="20000"/>
            </a:bodyPr>
            <a:lstStyle/>
            <a:p>
              <a:pPr defTabSz="1751511">
                <a:defRPr/>
              </a:pPr>
              <a:r>
                <a:rPr lang="en-GB" sz="1350" b="1" kern="0" dirty="0">
                  <a:solidFill>
                    <a:schemeClr val="bg1"/>
                  </a:solidFill>
                  <a:latin typeface="Georgia"/>
                </a:rPr>
                <a:t>Scan the QR code</a:t>
              </a:r>
              <a:r>
                <a:rPr lang="en-GB" sz="1350" kern="0" dirty="0">
                  <a:solidFill>
                    <a:schemeClr val="bg1"/>
                  </a:solidFill>
                  <a:latin typeface="Georgia"/>
                </a:rPr>
                <a:t> to checkout our detailed </a:t>
              </a:r>
              <a:r>
                <a:rPr lang="en-GB" sz="1350" b="1" kern="0" dirty="0">
                  <a:solidFill>
                    <a:schemeClr val="bg1"/>
                  </a:solidFill>
                  <a:latin typeface="Georgia"/>
                </a:rPr>
                <a:t>Medium article.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45C8495-0203-42D2-973F-1C6A6FC589B6}"/>
                </a:ext>
              </a:extLst>
            </p:cNvPr>
            <p:cNvSpPr/>
            <p:nvPr/>
          </p:nvSpPr>
          <p:spPr>
            <a:xfrm>
              <a:off x="22374224" y="39403339"/>
              <a:ext cx="2352483" cy="2303462"/>
            </a:xfrm>
            <a:prstGeom prst="rect">
              <a:avLst/>
            </a:prstGeom>
            <a:solidFill>
              <a:sysClr val="window" lastClr="FFFFFF"/>
            </a:solidFill>
            <a:ln w="19050" cap="sq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177927" tIns="177927" rIns="177927" bIns="177927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algn="ctr" defTabSz="1751511">
                <a:defRPr/>
              </a:pPr>
              <a:endParaRPr lang="en-GB" sz="1798" i="1" kern="0">
                <a:solidFill>
                  <a:srgbClr val="F6AA16"/>
                </a:solidFill>
                <a:latin typeface="Georgia" panose="02040502050405020303" pitchFamily="18" charset="0"/>
              </a:endParaRP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5D42EEB-3FA5-447E-98C5-F2354DB33E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726707" y="40555070"/>
              <a:ext cx="385073" cy="0"/>
            </a:xfrm>
            <a:prstGeom prst="line">
              <a:avLst/>
            </a:prstGeom>
            <a:noFill/>
            <a:ln w="25400" cap="sq" cmpd="sng" algn="ctr">
              <a:solidFill>
                <a:srgbClr val="F6AA16"/>
              </a:solidFill>
              <a:prstDash val="sysDot"/>
              <a:miter lim="800000"/>
              <a:headEnd type="oval" w="med" len="med"/>
              <a:tailEnd type="oval" w="med" len="med"/>
            </a:ln>
            <a:effectLst/>
          </p:spPr>
        </p:cxnSp>
      </p:grpSp>
      <p:sp>
        <p:nvSpPr>
          <p:cNvPr id="75" name="TextBox 74">
            <a:extLst>
              <a:ext uri="{FF2B5EF4-FFF2-40B4-BE49-F238E27FC236}">
                <a16:creationId xmlns:a16="http://schemas.microsoft.com/office/drawing/2014/main" id="{D3667B87-92CC-4830-8D9A-84B89F7FDB45}"/>
              </a:ext>
            </a:extLst>
          </p:cNvPr>
          <p:cNvSpPr txBox="1"/>
          <p:nvPr/>
        </p:nvSpPr>
        <p:spPr>
          <a:xfrm>
            <a:off x="7700232" y="19681686"/>
            <a:ext cx="3257749" cy="110909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normAutofit/>
          </a:bodyPr>
          <a:lstStyle/>
          <a:p>
            <a:pPr defTabSz="1751511">
              <a:spcAft>
                <a:spcPts val="599"/>
              </a:spcAft>
            </a:pPr>
            <a:r>
              <a:rPr lang="en-US" sz="1350" b="1">
                <a:solidFill>
                  <a:schemeClr val="bg1"/>
                </a:solidFill>
                <a:latin typeface="Montserrat"/>
              </a:rPr>
              <a:t>3_datamen</a:t>
            </a:r>
            <a:endParaRPr lang="en-US" sz="1150">
              <a:solidFill>
                <a:schemeClr val="bg1"/>
              </a:solidFill>
              <a:latin typeface="Montserrat"/>
            </a:endParaRPr>
          </a:p>
          <a:p>
            <a:pPr defTabSz="1751511">
              <a:spcAft>
                <a:spcPts val="599"/>
              </a:spcAft>
            </a:pPr>
            <a:r>
              <a:rPr lang="en-US" sz="1150">
                <a:solidFill>
                  <a:schemeClr val="bg1"/>
                </a:solidFill>
                <a:latin typeface="Montserrat"/>
              </a:rPr>
              <a:t>Song Lin (sla475)</a:t>
            </a:r>
          </a:p>
          <a:p>
            <a:pPr defTabSz="1751511">
              <a:spcAft>
                <a:spcPts val="599"/>
              </a:spcAft>
            </a:pPr>
            <a:r>
              <a:rPr lang="en-US" sz="1150">
                <a:solidFill>
                  <a:schemeClr val="bg1"/>
                </a:solidFill>
                <a:latin typeface="Montserrat"/>
              </a:rPr>
              <a:t>Shlok Nangia (sna101)</a:t>
            </a:r>
          </a:p>
          <a:p>
            <a:pPr defTabSz="1751511">
              <a:spcAft>
                <a:spcPts val="599"/>
              </a:spcAft>
            </a:pPr>
            <a:r>
              <a:rPr lang="en-US" sz="1150">
                <a:solidFill>
                  <a:schemeClr val="bg1"/>
                </a:solidFill>
                <a:latin typeface="Montserrat"/>
              </a:rPr>
              <a:t>Jialiang Guo (jga169)</a:t>
            </a:r>
          </a:p>
        </p:txBody>
      </p:sp>
      <p:pic>
        <p:nvPicPr>
          <p:cNvPr id="5" name="Picture 10" descr="Logo&#10;&#10;Description automatically generated">
            <a:extLst>
              <a:ext uri="{FF2B5EF4-FFF2-40B4-BE49-F238E27FC236}">
                <a16:creationId xmlns:a16="http://schemas.microsoft.com/office/drawing/2014/main" id="{31590ABB-A610-56CA-6A26-F2B69F7AA6D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1158" y="19970864"/>
            <a:ext cx="2067475" cy="1033710"/>
          </a:xfrm>
          <a:prstGeom prst="rect">
            <a:avLst/>
          </a:prstGeom>
        </p:spPr>
      </p:pic>
      <p:pic>
        <p:nvPicPr>
          <p:cNvPr id="11" name="Picture 14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8B6066CC-7FB0-A43A-6230-1E61516274F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090668" y="3654363"/>
            <a:ext cx="5377767" cy="5588308"/>
          </a:xfrm>
          <a:prstGeom prst="rect">
            <a:avLst/>
          </a:prstGeom>
        </p:spPr>
      </p:pic>
      <p:pic>
        <p:nvPicPr>
          <p:cNvPr id="16" name="Picture 17" descr="Diagram&#10;&#10;Description automatically generated">
            <a:extLst>
              <a:ext uri="{FF2B5EF4-FFF2-40B4-BE49-F238E27FC236}">
                <a16:creationId xmlns:a16="http://schemas.microsoft.com/office/drawing/2014/main" id="{1D6CD35B-2A00-4ACF-8DFA-480BF15AB92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886864" y="9830089"/>
            <a:ext cx="6326731" cy="4392801"/>
          </a:xfrm>
          <a:prstGeom prst="rect">
            <a:avLst/>
          </a:prstGeom>
        </p:spPr>
      </p:pic>
      <p:pic>
        <p:nvPicPr>
          <p:cNvPr id="18" name="Picture 18" descr="Chart, treemap chart&#10;&#10;Description automatically generated">
            <a:extLst>
              <a:ext uri="{FF2B5EF4-FFF2-40B4-BE49-F238E27FC236}">
                <a16:creationId xmlns:a16="http://schemas.microsoft.com/office/drawing/2014/main" id="{8F2A162C-E855-75BF-F7D8-4883CF9D850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766234" y="15842964"/>
            <a:ext cx="2742975" cy="2186462"/>
          </a:xfrm>
          <a:prstGeom prst="rect">
            <a:avLst/>
          </a:prstGeom>
        </p:spPr>
      </p:pic>
      <p:pic>
        <p:nvPicPr>
          <p:cNvPr id="19" name="Picture 19" descr="Qr code&#10;&#10;Description automatically generated">
            <a:extLst>
              <a:ext uri="{FF2B5EF4-FFF2-40B4-BE49-F238E27FC236}">
                <a16:creationId xmlns:a16="http://schemas.microsoft.com/office/drawing/2014/main" id="{9F651447-2E89-2336-5DB8-459456C3420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187894" y="19683805"/>
            <a:ext cx="1156952" cy="1145697"/>
          </a:xfrm>
          <a:prstGeom prst="rect">
            <a:avLst/>
          </a:prstGeom>
        </p:spPr>
      </p:pic>
      <p:pic>
        <p:nvPicPr>
          <p:cNvPr id="15" name="Picture 18" descr="Table, calendar&#10;&#10;Description automatically generated">
            <a:extLst>
              <a:ext uri="{FF2B5EF4-FFF2-40B4-BE49-F238E27FC236}">
                <a16:creationId xmlns:a16="http://schemas.microsoft.com/office/drawing/2014/main" id="{4E1902AB-8660-A0C6-5AF5-615DECCC32D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612835" y="16332116"/>
            <a:ext cx="3660030" cy="119600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451381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8CFAC8B-D548-4EE9-9FC5-953AA7F9A438}"/>
              </a:ext>
            </a:extLst>
          </p:cNvPr>
          <p:cNvSpPr>
            <a:spLocks/>
          </p:cNvSpPr>
          <p:nvPr/>
        </p:nvSpPr>
        <p:spPr>
          <a:xfrm>
            <a:off x="543856" y="15295163"/>
            <a:ext cx="14041152" cy="5536864"/>
          </a:xfrm>
          <a:prstGeom prst="rect">
            <a:avLst/>
          </a:prstGeom>
          <a:solidFill>
            <a:srgbClr val="D5F8F9"/>
          </a:solidFill>
          <a:ln w="190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5848" tIns="125848" rIns="125848" bIns="12584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GB" sz="2497">
              <a:solidFill>
                <a:srgbClr val="3F3F3F"/>
              </a:solidFill>
              <a:latin typeface="+mj-lt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6A99FF9-6620-4017-B31E-4F960A9BD763}"/>
              </a:ext>
            </a:extLst>
          </p:cNvPr>
          <p:cNvSpPr>
            <a:spLocks/>
          </p:cNvSpPr>
          <p:nvPr/>
        </p:nvSpPr>
        <p:spPr>
          <a:xfrm>
            <a:off x="0" y="11123488"/>
            <a:ext cx="15119350" cy="3847423"/>
          </a:xfrm>
          <a:prstGeom prst="rect">
            <a:avLst/>
          </a:prstGeom>
          <a:solidFill>
            <a:srgbClr val="FFDCF7"/>
          </a:solidFill>
          <a:ln w="190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5848" tIns="125848" rIns="125848" bIns="12584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GB" sz="2497">
              <a:solidFill>
                <a:srgbClr val="3F3F3F"/>
              </a:solidFill>
              <a:latin typeface="+mj-lt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229A977-1597-427B-B01B-3ED88A75CD6D}"/>
              </a:ext>
            </a:extLst>
          </p:cNvPr>
          <p:cNvSpPr/>
          <p:nvPr/>
        </p:nvSpPr>
        <p:spPr>
          <a:xfrm>
            <a:off x="529586" y="1454650"/>
            <a:ext cx="14055422" cy="1002027"/>
          </a:xfrm>
          <a:prstGeom prst="rect">
            <a:avLst/>
          </a:prstGeom>
          <a:noFill/>
          <a:ln w="190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254181" rIns="0" bIns="254181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GB" sz="5743">
                <a:solidFill>
                  <a:srgbClr val="BD1A8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Check your dimensions!</a:t>
            </a:r>
          </a:p>
        </p:txBody>
      </p:sp>
      <p:pic>
        <p:nvPicPr>
          <p:cNvPr id="5" name="Picture 4" descr="Paper Sizes">
            <a:extLst>
              <a:ext uri="{FF2B5EF4-FFF2-40B4-BE49-F238E27FC236}">
                <a16:creationId xmlns:a16="http://schemas.microsoft.com/office/drawing/2014/main" id="{71645CC5-24FE-47E9-A646-F9142F16FC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5981" y="2780139"/>
            <a:ext cx="5949027" cy="8019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7B57C28-CBF8-4B54-AF2E-50D89A97F540}"/>
              </a:ext>
            </a:extLst>
          </p:cNvPr>
          <p:cNvSpPr/>
          <p:nvPr/>
        </p:nvSpPr>
        <p:spPr>
          <a:xfrm>
            <a:off x="547027" y="2780139"/>
            <a:ext cx="7647279" cy="5836518"/>
          </a:xfrm>
          <a:prstGeom prst="rect">
            <a:avLst/>
          </a:prstGeom>
          <a:noFill/>
          <a:ln w="190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2996"/>
              </a:spcAft>
            </a:pPr>
            <a:r>
              <a:rPr lang="en-GB" sz="2996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First things first, how big is your poster? </a:t>
            </a:r>
            <a:br>
              <a:rPr lang="en-GB" sz="2996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GB" sz="2996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Is it landscape or portrait? </a:t>
            </a:r>
          </a:p>
          <a:p>
            <a:pPr>
              <a:spcAft>
                <a:spcPts val="2996"/>
              </a:spcAft>
            </a:pPr>
            <a:r>
              <a:rPr lang="en-GB" sz="2996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Make sure you follow the poster guidelines for your specific conference (size and orientation) </a:t>
            </a:r>
            <a:br>
              <a:rPr lang="en-GB" sz="2996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GB" sz="2996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as one size doesn’t always fit all!</a:t>
            </a:r>
          </a:p>
          <a:p>
            <a:pPr>
              <a:spcAft>
                <a:spcPts val="1498"/>
              </a:spcAft>
            </a:pPr>
            <a:r>
              <a:rPr lang="en-GB" sz="2996"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Common poster sizes:</a:t>
            </a:r>
          </a:p>
          <a:p>
            <a:pPr defTabSz="809028">
              <a:spcAft>
                <a:spcPts val="899"/>
              </a:spcAft>
              <a:tabLst>
                <a:tab pos="1258488" algn="l"/>
              </a:tabLst>
            </a:pPr>
            <a:r>
              <a:rPr lang="en-GB" sz="2996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A0	</a:t>
            </a:r>
            <a:r>
              <a:rPr lang="en-GB" sz="2996" i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118.9 x 84.1 cm</a:t>
            </a:r>
          </a:p>
          <a:p>
            <a:pPr defTabSz="809028">
              <a:spcAft>
                <a:spcPts val="899"/>
              </a:spcAft>
              <a:tabLst>
                <a:tab pos="1258488" algn="l"/>
              </a:tabLst>
            </a:pPr>
            <a:r>
              <a:rPr lang="en-GB" sz="2996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A1	</a:t>
            </a:r>
            <a:r>
              <a:rPr lang="en-GB" sz="2996" i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84.1 x 59.4 cm </a:t>
            </a:r>
          </a:p>
          <a:p>
            <a:pPr defTabSz="809028">
              <a:spcAft>
                <a:spcPts val="899"/>
              </a:spcAft>
              <a:tabLst>
                <a:tab pos="1258488" algn="l"/>
              </a:tabLst>
            </a:pPr>
            <a:r>
              <a:rPr lang="en-GB" sz="2996">
                <a:solidFill>
                  <a:srgbClr val="BD1A8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A2	</a:t>
            </a:r>
            <a:r>
              <a:rPr lang="en-GB" sz="2996" i="1">
                <a:solidFill>
                  <a:srgbClr val="BD1A8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59.4 x 42.0 cm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9BD7DE0-5DF4-4083-A96B-4C3B343539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48" t="1145" r="817" b="764"/>
          <a:stretch/>
        </p:blipFill>
        <p:spPr>
          <a:xfrm>
            <a:off x="8508502" y="16528576"/>
            <a:ext cx="5718028" cy="3903380"/>
          </a:xfrm>
          <a:prstGeom prst="rect">
            <a:avLst/>
          </a:prstGeom>
          <a:noFill/>
          <a:ln w="92075" cap="sq">
            <a:solidFill>
              <a:srgbClr val="28A4A8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8993B3B-77C7-4EF0-97F0-F101C854B76E}"/>
              </a:ext>
            </a:extLst>
          </p:cNvPr>
          <p:cNvSpPr/>
          <p:nvPr/>
        </p:nvSpPr>
        <p:spPr>
          <a:xfrm>
            <a:off x="543856" y="15292784"/>
            <a:ext cx="7650450" cy="1865385"/>
          </a:xfrm>
          <a:prstGeom prst="rect">
            <a:avLst/>
          </a:prstGeom>
          <a:noFill/>
          <a:ln w="190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59566" tIns="449457" rIns="0" bIns="44945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GB" sz="3596">
                <a:solidFill>
                  <a:srgbClr val="236C6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To change your slide size head to: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33F662B-68A2-491B-ABB9-B2BA3D0D96B0}"/>
              </a:ext>
            </a:extLst>
          </p:cNvPr>
          <p:cNvSpPr/>
          <p:nvPr/>
        </p:nvSpPr>
        <p:spPr>
          <a:xfrm>
            <a:off x="2112000" y="12290516"/>
            <a:ext cx="6082305" cy="1513367"/>
          </a:xfrm>
          <a:prstGeom prst="rect">
            <a:avLst/>
          </a:prstGeom>
          <a:noFill/>
          <a:ln w="190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79783" rIns="0" bIns="17978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GB" sz="3596" b="1">
                <a:solidFill>
                  <a:srgbClr val="BD1A8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This template is A2 Portrait</a:t>
            </a:r>
            <a:endParaRPr lang="en-GB" sz="3596">
              <a:solidFill>
                <a:srgbClr val="BD1A8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9C8D461-F261-4B0C-84DB-D9C8F527BED3}"/>
              </a:ext>
            </a:extLst>
          </p:cNvPr>
          <p:cNvGrpSpPr/>
          <p:nvPr/>
        </p:nvGrpSpPr>
        <p:grpSpPr>
          <a:xfrm>
            <a:off x="5305267" y="3761420"/>
            <a:ext cx="775645" cy="975639"/>
            <a:chOff x="19725844" y="23247239"/>
            <a:chExt cx="5140912" cy="6466459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46D873A-A921-4A06-B985-10918B01811D}"/>
                </a:ext>
              </a:extLst>
            </p:cNvPr>
            <p:cNvSpPr>
              <a:spLocks/>
            </p:cNvSpPr>
            <p:nvPr/>
          </p:nvSpPr>
          <p:spPr>
            <a:xfrm>
              <a:off x="20293013" y="23247239"/>
              <a:ext cx="4573742" cy="6466458"/>
            </a:xfrm>
            <a:prstGeom prst="rect">
              <a:avLst/>
            </a:prstGeom>
            <a:solidFill>
              <a:srgbClr val="BD1A8D"/>
            </a:solidFill>
            <a:ln w="19050" cap="sq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100095" rtl="0" eaLnBrk="1" latinLnBrk="0" hangingPunct="1">
                <a:defRPr sz="39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100095" algn="l" defTabSz="100095" rtl="0" eaLnBrk="1" latinLnBrk="0" hangingPunct="1">
                <a:defRPr sz="39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00190" algn="l" defTabSz="100095" rtl="0" eaLnBrk="1" latinLnBrk="0" hangingPunct="1">
                <a:defRPr sz="39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300285" algn="l" defTabSz="100095" rtl="0" eaLnBrk="1" latinLnBrk="0" hangingPunct="1">
                <a:defRPr sz="39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400381" algn="l" defTabSz="100095" rtl="0" eaLnBrk="1" latinLnBrk="0" hangingPunct="1">
                <a:defRPr sz="39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500476" algn="l" defTabSz="100095" rtl="0" eaLnBrk="1" latinLnBrk="0" hangingPunct="1">
                <a:defRPr sz="39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600571" algn="l" defTabSz="100095" rtl="0" eaLnBrk="1" latinLnBrk="0" hangingPunct="1">
                <a:defRPr sz="39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700666" algn="l" defTabSz="100095" rtl="0" eaLnBrk="1" latinLnBrk="0" hangingPunct="1">
                <a:defRPr sz="39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800761" algn="l" defTabSz="100095" rtl="0" eaLnBrk="1" latinLnBrk="0" hangingPunct="1">
                <a:defRPr sz="39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GB" sz="1057" b="1">
                  <a:solidFill>
                    <a:schemeClr val="bg1"/>
                  </a:solidFill>
                  <a:latin typeface="+mj-lt"/>
                </a:rPr>
                <a:t>A2</a:t>
              </a:r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A2368AB9-FC1B-4FAA-92DE-B031BCA337AA}"/>
                </a:ext>
              </a:extLst>
            </p:cNvPr>
            <p:cNvGrpSpPr>
              <a:grpSpLocks/>
            </p:cNvGrpSpPr>
            <p:nvPr/>
          </p:nvGrpSpPr>
          <p:grpSpPr>
            <a:xfrm>
              <a:off x="20293013" y="27154285"/>
              <a:ext cx="4573743" cy="813012"/>
              <a:chOff x="17093765" y="21128565"/>
              <a:chExt cx="5785965" cy="813012"/>
            </a:xfrm>
          </p:grpSpPr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D3EE519A-C551-4566-85A1-4CBB513F216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093765" y="21941577"/>
                <a:ext cx="5785965" cy="0"/>
              </a:xfrm>
              <a:prstGeom prst="line">
                <a:avLst/>
              </a:prstGeom>
              <a:ln w="44450" cap="sq">
                <a:solidFill>
                  <a:srgbClr val="87176C"/>
                </a:solidFill>
                <a:headEnd type="arrow" w="lg" len="med"/>
                <a:tailEnd type="arrow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5DA297D-F0FF-4258-9C8B-1119A0AA6D3F}"/>
                  </a:ext>
                </a:extLst>
              </p:cNvPr>
              <p:cNvSpPr txBox="1"/>
              <p:nvPr/>
            </p:nvSpPr>
            <p:spPr>
              <a:xfrm>
                <a:off x="19019789" y="21128565"/>
                <a:ext cx="1933916" cy="649409"/>
              </a:xfrm>
              <a:prstGeom prst="rect">
                <a:avLst/>
              </a:prstGeom>
              <a:noFill/>
              <a:ln w="19050" cap="sq">
                <a:noFill/>
                <a:miter lim="800000"/>
              </a:ln>
            </p:spPr>
            <p:txBody>
              <a:bodyPr wrap="none" anchor="ctr">
                <a:noAutofit/>
              </a:bodyPr>
              <a:lstStyle>
                <a:defPPr>
                  <a:defRPr lang="en-US"/>
                </a:defPPr>
                <a:lvl1pPr marL="0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00095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00190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00285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00381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0476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600571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700666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800761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GB" sz="641" b="1" i="1"/>
                  <a:t>42.0 cm</a:t>
                </a: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483F34DD-0B80-412B-81B6-D4F643936C94}"/>
                </a:ext>
              </a:extLst>
            </p:cNvPr>
            <p:cNvGrpSpPr/>
            <p:nvPr/>
          </p:nvGrpSpPr>
          <p:grpSpPr>
            <a:xfrm rot="5400000">
              <a:off x="17514676" y="25458407"/>
              <a:ext cx="6466459" cy="2044123"/>
              <a:chOff x="17093765" y="21867362"/>
              <a:chExt cx="5785965" cy="2044123"/>
            </a:xfrm>
          </p:grpSpPr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2A065AD6-AA20-4C99-B20A-3BD85290D5A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093765" y="23911485"/>
                <a:ext cx="5785965" cy="0"/>
              </a:xfrm>
              <a:prstGeom prst="line">
                <a:avLst/>
              </a:prstGeom>
              <a:ln w="44450" cap="sq">
                <a:solidFill>
                  <a:srgbClr val="87176C"/>
                </a:solidFill>
                <a:headEnd type="arrow" w="lg" len="med"/>
                <a:tailEnd type="arrow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FA03B3E-FD92-40DF-880E-003C7CA23387}"/>
                  </a:ext>
                </a:extLst>
              </p:cNvPr>
              <p:cNvSpPr txBox="1"/>
              <p:nvPr/>
            </p:nvSpPr>
            <p:spPr>
              <a:xfrm rot="16200000">
                <a:off x="19019790" y="22668806"/>
                <a:ext cx="1933916" cy="331028"/>
              </a:xfrm>
              <a:prstGeom prst="rect">
                <a:avLst/>
              </a:prstGeom>
              <a:noFill/>
              <a:ln w="19050" cap="sq">
                <a:noFill/>
                <a:miter lim="800000"/>
              </a:ln>
            </p:spPr>
            <p:txBody>
              <a:bodyPr wrap="none" anchor="ctr">
                <a:noAutofit/>
              </a:bodyPr>
              <a:lstStyle>
                <a:defPPr>
                  <a:defRPr lang="en-US"/>
                </a:defPPr>
                <a:lvl1pPr marL="0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00095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00190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00285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00381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0476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600571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700666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800761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GB" sz="641" b="1" i="1">
                    <a:solidFill>
                      <a:srgbClr val="87176C"/>
                    </a:solidFill>
                    <a:latin typeface="+mj-lt"/>
                  </a:rPr>
                  <a:t>59.4 cm</a:t>
                </a:r>
                <a:endParaRPr lang="en-GB" sz="705" b="1" i="1">
                  <a:solidFill>
                    <a:srgbClr val="87176C"/>
                  </a:solidFill>
                </a:endParaRPr>
              </a:p>
            </p:txBody>
          </p:sp>
        </p:grp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F7C91B8F-6614-4D11-B6D7-04E49F863289}"/>
              </a:ext>
            </a:extLst>
          </p:cNvPr>
          <p:cNvSpPr>
            <a:spLocks/>
          </p:cNvSpPr>
          <p:nvPr/>
        </p:nvSpPr>
        <p:spPr>
          <a:xfrm>
            <a:off x="543857" y="17277028"/>
            <a:ext cx="7650449" cy="719132"/>
          </a:xfrm>
          <a:prstGeom prst="rect">
            <a:avLst/>
          </a:prstGeom>
          <a:noFill/>
          <a:ln w="190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59566" tIns="449457" rIns="269674" bIns="4494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719136"/>
            <a:r>
              <a:rPr lang="en-GB" sz="2996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CC9B85D-A1C9-4C20-8C35-CC2916C0AC5D}"/>
              </a:ext>
            </a:extLst>
          </p:cNvPr>
          <p:cNvSpPr>
            <a:spLocks/>
          </p:cNvSpPr>
          <p:nvPr/>
        </p:nvSpPr>
        <p:spPr>
          <a:xfrm>
            <a:off x="543857" y="17996160"/>
            <a:ext cx="7650449" cy="719132"/>
          </a:xfrm>
          <a:prstGeom prst="rect">
            <a:avLst/>
          </a:prstGeom>
          <a:noFill/>
          <a:ln w="190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59566" tIns="449457" rIns="269674" bIns="4494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719136"/>
            <a:r>
              <a:rPr lang="en-GB" sz="2996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	&gt; Slide Size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A4633CB-B635-49AC-9978-EE5859F161B1}"/>
              </a:ext>
            </a:extLst>
          </p:cNvPr>
          <p:cNvSpPr>
            <a:spLocks/>
          </p:cNvSpPr>
          <p:nvPr/>
        </p:nvSpPr>
        <p:spPr>
          <a:xfrm>
            <a:off x="543857" y="18715292"/>
            <a:ext cx="7650449" cy="719132"/>
          </a:xfrm>
          <a:prstGeom prst="rect">
            <a:avLst/>
          </a:prstGeom>
          <a:noFill/>
          <a:ln w="190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59566" tIns="449457" rIns="269674" bIns="4494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719136"/>
            <a:r>
              <a:rPr lang="en-GB" sz="2996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		&gt; Custom Slide Size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6FA22E8-E67D-4BA8-B271-68A179471E2E}"/>
              </a:ext>
            </a:extLst>
          </p:cNvPr>
          <p:cNvCxnSpPr>
            <a:cxnSpLocks/>
          </p:cNvCxnSpPr>
          <p:nvPr/>
        </p:nvCxnSpPr>
        <p:spPr>
          <a:xfrm>
            <a:off x="529586" y="2456678"/>
            <a:ext cx="14055422" cy="0"/>
          </a:xfrm>
          <a:prstGeom prst="line">
            <a:avLst/>
          </a:prstGeom>
          <a:ln w="41275" cap="sq">
            <a:solidFill>
              <a:srgbClr val="BD1A8D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13824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DEAC0AC-CD21-4136-AB25-3D9C82B840CA}"/>
              </a:ext>
            </a:extLst>
          </p:cNvPr>
          <p:cNvSpPr/>
          <p:nvPr/>
        </p:nvSpPr>
        <p:spPr>
          <a:xfrm>
            <a:off x="6947941" y="15306957"/>
            <a:ext cx="7641184" cy="2367765"/>
          </a:xfrm>
          <a:prstGeom prst="rect">
            <a:avLst/>
          </a:prstGeom>
          <a:noFill/>
          <a:ln w="19050" cap="sq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1751511">
              <a:defRPr/>
            </a:pPr>
            <a:r>
              <a:rPr lang="en-GB" sz="2996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Remember to head to the ‘View’ tab and switch on </a:t>
            </a:r>
            <a:r>
              <a:rPr lang="en-GB" sz="2996" b="1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‘Guides’ </a:t>
            </a:r>
            <a:r>
              <a:rPr lang="en-GB" sz="2996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to help you align and organise your content and neatly when making edits or adding in your stickers.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8B88B62-72B0-43C7-AF06-79B8331E19F8}"/>
              </a:ext>
            </a:extLst>
          </p:cNvPr>
          <p:cNvSpPr/>
          <p:nvPr/>
        </p:nvSpPr>
        <p:spPr>
          <a:xfrm>
            <a:off x="543856" y="2780138"/>
            <a:ext cx="6062486" cy="7295566"/>
          </a:xfrm>
          <a:prstGeom prst="rect">
            <a:avLst/>
          </a:prstGeom>
          <a:noFill/>
          <a:ln w="19050" cap="sq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1751511">
              <a:defRPr/>
            </a:pPr>
            <a:r>
              <a:rPr lang="en-GB" sz="2996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 this file you’ll find 4 different </a:t>
            </a:r>
            <a:r>
              <a:rPr lang="en-GB" sz="2996" b="1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A2 portrait templates</a:t>
            </a:r>
            <a:r>
              <a:rPr lang="en-GB" sz="2996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</a:t>
            </a:r>
            <a:r>
              <a:rPr lang="en-GB" sz="2996">
                <a:solidFill>
                  <a:srgbClr val="3F3F3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2996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each with their own unique design style!</a:t>
            </a:r>
          </a:p>
          <a:p>
            <a:pPr defTabSz="1751511">
              <a:defRPr/>
            </a:pPr>
            <a:endParaRPr lang="en-GB" sz="2996">
              <a:solidFill>
                <a:srgbClr val="3F3F3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defTabSz="1751511">
              <a:defRPr/>
            </a:pPr>
            <a:r>
              <a:rPr lang="en-GB" sz="2996"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Pick your favourite template </a:t>
            </a:r>
            <a:r>
              <a:rPr lang="en-GB" sz="2996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and begin to fill in the sections with your data. We’ve helped get you started with some placeholders for headings, references and graphs on each template.</a:t>
            </a:r>
          </a:p>
          <a:p>
            <a:pPr defTabSz="1751511">
              <a:defRPr/>
            </a:pPr>
            <a:endParaRPr lang="en-GB" sz="2996">
              <a:solidFill>
                <a:schemeClr val="tx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defTabSz="1751511">
              <a:defRPr/>
            </a:pPr>
            <a:r>
              <a:rPr lang="en-GB" sz="2996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Each template also has its own matching </a:t>
            </a:r>
            <a:r>
              <a:rPr lang="en-GB" sz="2996" b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‘sticker sheet’</a:t>
            </a:r>
            <a:r>
              <a:rPr lang="en-GB" sz="2996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Just </a:t>
            </a:r>
            <a:r>
              <a:rPr lang="en-GB" sz="2996"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copy and paste</a:t>
            </a:r>
            <a:r>
              <a:rPr lang="en-GB" sz="2996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any of the elements you’d like to use on to your poster.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AEB1DC2-022E-413F-BD00-4731D0FD29EF}"/>
              </a:ext>
            </a:extLst>
          </p:cNvPr>
          <p:cNvSpPr/>
          <p:nvPr/>
        </p:nvSpPr>
        <p:spPr>
          <a:xfrm>
            <a:off x="543856" y="1454650"/>
            <a:ext cx="14041152" cy="1002027"/>
          </a:xfrm>
          <a:prstGeom prst="rect">
            <a:avLst/>
          </a:prstGeom>
          <a:noFill/>
          <a:ln w="190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254181" rIns="0" bIns="254181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GB" sz="5743">
                <a:solidFill>
                  <a:srgbClr val="BD1A8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How to use this template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62101C68-42BE-420B-89EC-8D753CCBA30A}"/>
              </a:ext>
            </a:extLst>
          </p:cNvPr>
          <p:cNvCxnSpPr>
            <a:cxnSpLocks/>
          </p:cNvCxnSpPr>
          <p:nvPr/>
        </p:nvCxnSpPr>
        <p:spPr>
          <a:xfrm>
            <a:off x="543856" y="2456678"/>
            <a:ext cx="14041152" cy="0"/>
          </a:xfrm>
          <a:prstGeom prst="line">
            <a:avLst/>
          </a:prstGeom>
          <a:ln w="41275" cap="sq">
            <a:solidFill>
              <a:srgbClr val="BD1A8D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D907809-5828-41FA-AEB1-CBB66CF4E26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2" t="518" r="2618" b="1453"/>
          <a:stretch/>
        </p:blipFill>
        <p:spPr>
          <a:xfrm>
            <a:off x="12727647" y="7435653"/>
            <a:ext cx="1861478" cy="2640052"/>
          </a:xfrm>
          <a:prstGeom prst="roundRect">
            <a:avLst>
              <a:gd name="adj" fmla="val 945"/>
            </a:avLst>
          </a:prstGeom>
          <a:ln w="3175">
            <a:solidFill>
              <a:schemeClr val="tx2"/>
            </a:solidFill>
          </a:ln>
        </p:spPr>
      </p:pic>
      <p:pic>
        <p:nvPicPr>
          <p:cNvPr id="37" name="Picture 36" descr="Graphical user interface&#10;&#10;Description automatically generated">
            <a:extLst>
              <a:ext uri="{FF2B5EF4-FFF2-40B4-BE49-F238E27FC236}">
                <a16:creationId xmlns:a16="http://schemas.microsoft.com/office/drawing/2014/main" id="{F40FE453-6DFE-45EC-BEC4-4FC7880EE53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5" t="1642" r="1710" b="616"/>
          <a:stretch/>
        </p:blipFill>
        <p:spPr>
          <a:xfrm>
            <a:off x="6947939" y="3266106"/>
            <a:ext cx="1866298" cy="2640052"/>
          </a:xfrm>
          <a:prstGeom prst="roundRect">
            <a:avLst>
              <a:gd name="adj" fmla="val 945"/>
            </a:avLst>
          </a:prstGeom>
          <a:ln w="3175">
            <a:solidFill>
              <a:schemeClr val="tx2"/>
            </a:solidFill>
          </a:ln>
        </p:spPr>
      </p:pic>
      <p:pic>
        <p:nvPicPr>
          <p:cNvPr id="40" name="Picture 39" descr="Graphical user interface&#10;&#10;Description automatically generated">
            <a:extLst>
              <a:ext uri="{FF2B5EF4-FFF2-40B4-BE49-F238E27FC236}">
                <a16:creationId xmlns:a16="http://schemas.microsoft.com/office/drawing/2014/main" id="{25B71A24-20F7-4748-9978-286EE3BC92E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9" t="1445" r="1650" b="863"/>
          <a:stretch/>
        </p:blipFill>
        <p:spPr>
          <a:xfrm>
            <a:off x="6947939" y="7435653"/>
            <a:ext cx="1870372" cy="2640052"/>
          </a:xfrm>
          <a:prstGeom prst="roundRect">
            <a:avLst>
              <a:gd name="adj" fmla="val 945"/>
            </a:avLst>
          </a:prstGeom>
          <a:ln w="3175">
            <a:solidFill>
              <a:schemeClr val="tx2"/>
            </a:solidFill>
          </a:ln>
        </p:spPr>
      </p:pic>
      <p:pic>
        <p:nvPicPr>
          <p:cNvPr id="42" name="Picture 41" descr="Graphical user interface&#10;&#10;Description automatically generated">
            <a:extLst>
              <a:ext uri="{FF2B5EF4-FFF2-40B4-BE49-F238E27FC236}">
                <a16:creationId xmlns:a16="http://schemas.microsoft.com/office/drawing/2014/main" id="{D62CB068-24FF-4378-A0E1-6EEBF5DBE72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9" t="1322" r="1227" b="1172"/>
          <a:stretch/>
        </p:blipFill>
        <p:spPr>
          <a:xfrm>
            <a:off x="8869857" y="3266105"/>
            <a:ext cx="1869405" cy="2640054"/>
          </a:xfrm>
          <a:prstGeom prst="roundRect">
            <a:avLst>
              <a:gd name="adj" fmla="val 946"/>
            </a:avLst>
          </a:prstGeom>
          <a:ln w="3175">
            <a:solidFill>
              <a:schemeClr val="tx2"/>
            </a:solidFill>
          </a:ln>
        </p:spPr>
      </p:pic>
      <p:pic>
        <p:nvPicPr>
          <p:cNvPr id="44" name="Picture 4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4CAB323-2A80-4299-8125-B044030C450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9" t="641" r="1363" b="1378"/>
          <a:stretch/>
        </p:blipFill>
        <p:spPr>
          <a:xfrm>
            <a:off x="8877727" y="7435653"/>
            <a:ext cx="1864476" cy="2640052"/>
          </a:xfrm>
          <a:prstGeom prst="roundRect">
            <a:avLst>
              <a:gd name="adj" fmla="val 943"/>
            </a:avLst>
          </a:prstGeom>
          <a:ln w="3175">
            <a:solidFill>
              <a:schemeClr val="tx2"/>
            </a:solidFill>
          </a:ln>
        </p:spPr>
      </p:pic>
      <p:pic>
        <p:nvPicPr>
          <p:cNvPr id="46" name="Picture 45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9B9A470C-4A96-4DD4-B39A-9FC502A2E83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8" t="1236" r="1301" b="1960"/>
          <a:stretch/>
        </p:blipFill>
        <p:spPr>
          <a:xfrm>
            <a:off x="10794882" y="3266105"/>
            <a:ext cx="1863996" cy="2640053"/>
          </a:xfrm>
          <a:prstGeom prst="roundRect">
            <a:avLst>
              <a:gd name="adj" fmla="val 947"/>
            </a:avLst>
          </a:prstGeom>
          <a:ln w="3175">
            <a:solidFill>
              <a:schemeClr val="tx2"/>
            </a:solidFill>
          </a:ln>
        </p:spPr>
      </p:pic>
      <p:pic>
        <p:nvPicPr>
          <p:cNvPr id="48" name="Picture 47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F6E3F9B2-01F4-4E15-B08A-DBB67BE3937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5" t="1212" r="1620" b="1605"/>
          <a:stretch/>
        </p:blipFill>
        <p:spPr>
          <a:xfrm>
            <a:off x="10801619" y="7435653"/>
            <a:ext cx="1866613" cy="2640052"/>
          </a:xfrm>
          <a:prstGeom prst="roundRect">
            <a:avLst>
              <a:gd name="adj" fmla="val 945"/>
            </a:avLst>
          </a:prstGeom>
          <a:ln w="3175">
            <a:solidFill>
              <a:schemeClr val="tx2"/>
            </a:solidFill>
          </a:ln>
        </p:spPr>
      </p:pic>
      <p:pic>
        <p:nvPicPr>
          <p:cNvPr id="50" name="Picture 49" descr="Diagram&#10;&#10;Description automatically generated">
            <a:extLst>
              <a:ext uri="{FF2B5EF4-FFF2-40B4-BE49-F238E27FC236}">
                <a16:creationId xmlns:a16="http://schemas.microsoft.com/office/drawing/2014/main" id="{019614C3-0631-4DE1-89AA-68EE48E9C4F7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2" t="515" r="1069" b="1916"/>
          <a:stretch/>
        </p:blipFill>
        <p:spPr>
          <a:xfrm>
            <a:off x="12714499" y="3266105"/>
            <a:ext cx="1874626" cy="2640053"/>
          </a:xfrm>
          <a:prstGeom prst="roundRect">
            <a:avLst>
              <a:gd name="adj" fmla="val 948"/>
            </a:avLst>
          </a:prstGeom>
          <a:ln w="3175">
            <a:solidFill>
              <a:schemeClr val="tx2"/>
            </a:solidFill>
          </a:ln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432A3B16-0013-43BE-B82A-B11DE4D83DBC}"/>
              </a:ext>
            </a:extLst>
          </p:cNvPr>
          <p:cNvSpPr>
            <a:spLocks/>
          </p:cNvSpPr>
          <p:nvPr/>
        </p:nvSpPr>
        <p:spPr>
          <a:xfrm>
            <a:off x="6947940" y="2780138"/>
            <a:ext cx="7641185" cy="286288"/>
          </a:xfrm>
          <a:prstGeom prst="rect">
            <a:avLst/>
          </a:prstGeom>
          <a:solidFill>
            <a:schemeClr val="accent1"/>
          </a:solidFill>
          <a:ln w="19050" cap="sq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751511">
              <a:defRPr/>
            </a:pPr>
            <a:r>
              <a:rPr lang="en-GB" sz="1398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Templates</a:t>
            </a:r>
            <a:endParaRPr lang="en-GB" sz="2996" b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6217492C-A49A-4AB0-8989-08EBC6B6F6A8}"/>
              </a:ext>
            </a:extLst>
          </p:cNvPr>
          <p:cNvSpPr>
            <a:spLocks/>
          </p:cNvSpPr>
          <p:nvPr/>
        </p:nvSpPr>
        <p:spPr>
          <a:xfrm>
            <a:off x="7360223" y="6103335"/>
            <a:ext cx="1041730" cy="286288"/>
          </a:xfrm>
          <a:prstGeom prst="rect">
            <a:avLst/>
          </a:prstGeom>
          <a:noFill/>
          <a:ln w="19050" cap="sq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751511">
              <a:defRPr/>
            </a:pPr>
            <a:r>
              <a:rPr lang="en-GB" sz="1398" b="1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Option 1</a:t>
            </a:r>
            <a:endParaRPr lang="en-GB" sz="2996" b="1">
              <a:solidFill>
                <a:schemeClr val="accent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B7A941C1-527D-4C57-9176-FB9D66F985AD}"/>
              </a:ext>
            </a:extLst>
          </p:cNvPr>
          <p:cNvSpPr>
            <a:spLocks/>
          </p:cNvSpPr>
          <p:nvPr/>
        </p:nvSpPr>
        <p:spPr>
          <a:xfrm>
            <a:off x="9283798" y="6103335"/>
            <a:ext cx="1041730" cy="286288"/>
          </a:xfrm>
          <a:prstGeom prst="rect">
            <a:avLst/>
          </a:prstGeom>
          <a:noFill/>
          <a:ln w="19050" cap="sq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751511">
              <a:defRPr/>
            </a:pPr>
            <a:r>
              <a:rPr lang="en-GB" sz="1398" b="1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Option 2</a:t>
            </a:r>
            <a:endParaRPr lang="en-GB" sz="2996" b="1">
              <a:solidFill>
                <a:schemeClr val="accent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035FD19B-EDC7-454A-BF3B-8EA194FACF20}"/>
              </a:ext>
            </a:extLst>
          </p:cNvPr>
          <p:cNvSpPr>
            <a:spLocks/>
          </p:cNvSpPr>
          <p:nvPr/>
        </p:nvSpPr>
        <p:spPr>
          <a:xfrm>
            <a:off x="11207373" y="6103335"/>
            <a:ext cx="1041730" cy="286288"/>
          </a:xfrm>
          <a:prstGeom prst="rect">
            <a:avLst/>
          </a:prstGeom>
          <a:noFill/>
          <a:ln w="19050" cap="sq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751511">
              <a:defRPr/>
            </a:pPr>
            <a:r>
              <a:rPr lang="en-GB" sz="1398" b="1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Option 3</a:t>
            </a:r>
            <a:endParaRPr lang="en-GB" sz="2996" b="1">
              <a:solidFill>
                <a:schemeClr val="accent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2F547104-9F37-4999-8145-9D8F3B178404}"/>
              </a:ext>
            </a:extLst>
          </p:cNvPr>
          <p:cNvSpPr>
            <a:spLocks/>
          </p:cNvSpPr>
          <p:nvPr/>
        </p:nvSpPr>
        <p:spPr>
          <a:xfrm>
            <a:off x="13130947" y="6103335"/>
            <a:ext cx="1041730" cy="286288"/>
          </a:xfrm>
          <a:prstGeom prst="rect">
            <a:avLst/>
          </a:prstGeom>
          <a:noFill/>
          <a:ln w="19050" cap="sq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751511">
              <a:defRPr/>
            </a:pPr>
            <a:r>
              <a:rPr lang="en-GB" sz="1398" b="1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Option 4</a:t>
            </a:r>
            <a:endParaRPr lang="en-GB" sz="2996" b="1">
              <a:solidFill>
                <a:schemeClr val="accent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7377F14-7446-4056-81C4-EF0D51DFACBD}"/>
              </a:ext>
            </a:extLst>
          </p:cNvPr>
          <p:cNvGrpSpPr/>
          <p:nvPr/>
        </p:nvGrpSpPr>
        <p:grpSpPr>
          <a:xfrm>
            <a:off x="4100883" y="11137411"/>
            <a:ext cx="2518975" cy="3844055"/>
            <a:chOff x="8499494" y="12138134"/>
            <a:chExt cx="1856819" cy="2833579"/>
          </a:xfrm>
        </p:grpSpPr>
        <p:pic>
          <p:nvPicPr>
            <p:cNvPr id="32" name="Picture 31" descr="Chart&#10;&#10;Description automatically generated with low confidence">
              <a:extLst>
                <a:ext uri="{FF2B5EF4-FFF2-40B4-BE49-F238E27FC236}">
                  <a16:creationId xmlns:a16="http://schemas.microsoft.com/office/drawing/2014/main" id="{D1FE37ED-B4FF-4EC7-853F-4F06BFDF7E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7" b="47091"/>
            <a:stretch/>
          </p:blipFill>
          <p:spPr>
            <a:xfrm>
              <a:off x="8528779" y="12138134"/>
              <a:ext cx="1827534" cy="2833579"/>
            </a:xfrm>
            <a:prstGeom prst="rect">
              <a:avLst/>
            </a:prstGeom>
          </p:spPr>
        </p:pic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59A702D0-8E8C-4263-9F4E-1B7FDD8583BE}"/>
                </a:ext>
              </a:extLst>
            </p:cNvPr>
            <p:cNvSpPr/>
            <p:nvPr/>
          </p:nvSpPr>
          <p:spPr>
            <a:xfrm>
              <a:off x="8499494" y="13935451"/>
              <a:ext cx="1856819" cy="1036262"/>
            </a:xfrm>
            <a:prstGeom prst="roundRect">
              <a:avLst>
                <a:gd name="adj" fmla="val 9230"/>
              </a:avLst>
            </a:prstGeom>
            <a:noFill/>
            <a:ln w="635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449"/>
            </a:p>
          </p:txBody>
        </p: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F4AB952B-43F1-4182-8208-9941D46EF41F}"/>
              </a:ext>
            </a:extLst>
          </p:cNvPr>
          <p:cNvSpPr/>
          <p:nvPr/>
        </p:nvSpPr>
        <p:spPr>
          <a:xfrm>
            <a:off x="6948488" y="11137411"/>
            <a:ext cx="7640637" cy="3850086"/>
          </a:xfrm>
          <a:prstGeom prst="rect">
            <a:avLst/>
          </a:prstGeom>
          <a:noFill/>
          <a:ln w="19050" cap="sq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1751511">
              <a:defRPr/>
            </a:pPr>
            <a:r>
              <a:rPr lang="en-GB" sz="2996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 colour scheme for each design style have been pre-loaded into the template’s </a:t>
            </a:r>
            <a:r>
              <a:rPr lang="en-GB" sz="2996" b="1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Custom Colours</a:t>
            </a:r>
            <a:r>
              <a:rPr lang="en-GB" sz="2996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Stick to using these four combinations of colours for design consistency in your poster. 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9CBA554-D51E-4E48-8D4D-8B495D1349DD}"/>
              </a:ext>
            </a:extLst>
          </p:cNvPr>
          <p:cNvSpPr>
            <a:spLocks/>
          </p:cNvSpPr>
          <p:nvPr/>
        </p:nvSpPr>
        <p:spPr>
          <a:xfrm>
            <a:off x="6947940" y="6950075"/>
            <a:ext cx="7641185" cy="286288"/>
          </a:xfrm>
          <a:prstGeom prst="rect">
            <a:avLst/>
          </a:prstGeom>
          <a:solidFill>
            <a:schemeClr val="accent2"/>
          </a:solidFill>
          <a:ln w="19050" cap="sq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751511"/>
            <a:r>
              <a:rPr lang="en-GB" sz="1398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Sticker sheets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72CC6B1-7126-42C4-81C2-1E3E89CB8219}"/>
              </a:ext>
            </a:extLst>
          </p:cNvPr>
          <p:cNvSpPr>
            <a:spLocks/>
          </p:cNvSpPr>
          <p:nvPr/>
        </p:nvSpPr>
        <p:spPr>
          <a:xfrm>
            <a:off x="7360223" y="10273272"/>
            <a:ext cx="1041730" cy="286288"/>
          </a:xfrm>
          <a:prstGeom prst="rect">
            <a:avLst/>
          </a:prstGeom>
          <a:noFill/>
          <a:ln w="19050" cap="sq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751511"/>
            <a:r>
              <a:rPr lang="en-GB" sz="1398" b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Option 1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3E344957-DA1D-444E-8A0B-0DBEA658F4CD}"/>
              </a:ext>
            </a:extLst>
          </p:cNvPr>
          <p:cNvSpPr>
            <a:spLocks/>
          </p:cNvSpPr>
          <p:nvPr/>
        </p:nvSpPr>
        <p:spPr>
          <a:xfrm>
            <a:off x="9283798" y="10273272"/>
            <a:ext cx="1041730" cy="286288"/>
          </a:xfrm>
          <a:prstGeom prst="rect">
            <a:avLst/>
          </a:prstGeom>
          <a:noFill/>
          <a:ln w="19050" cap="sq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751511"/>
            <a:r>
              <a:rPr lang="en-GB" sz="1398" b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Option 2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D5E4E672-1AAD-4DBB-9088-2CF50BDE6E37}"/>
              </a:ext>
            </a:extLst>
          </p:cNvPr>
          <p:cNvSpPr>
            <a:spLocks/>
          </p:cNvSpPr>
          <p:nvPr/>
        </p:nvSpPr>
        <p:spPr>
          <a:xfrm>
            <a:off x="11207373" y="10273272"/>
            <a:ext cx="1041730" cy="286288"/>
          </a:xfrm>
          <a:prstGeom prst="rect">
            <a:avLst/>
          </a:prstGeom>
          <a:noFill/>
          <a:ln w="19050" cap="sq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751511"/>
            <a:r>
              <a:rPr lang="en-GB" sz="1398" b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Option 3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C3E7D92-4661-4851-AD1F-60A2477F6337}"/>
              </a:ext>
            </a:extLst>
          </p:cNvPr>
          <p:cNvSpPr>
            <a:spLocks/>
          </p:cNvSpPr>
          <p:nvPr/>
        </p:nvSpPr>
        <p:spPr>
          <a:xfrm>
            <a:off x="13130947" y="10273272"/>
            <a:ext cx="1041730" cy="286288"/>
          </a:xfrm>
          <a:prstGeom prst="rect">
            <a:avLst/>
          </a:prstGeom>
          <a:noFill/>
          <a:ln w="19050" cap="sq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751511"/>
            <a:r>
              <a:rPr lang="en-GB" sz="1398" b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Option 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D4A99FB-34BB-4E36-9D13-F962468AF0EB}"/>
              </a:ext>
            </a:extLst>
          </p:cNvPr>
          <p:cNvGrpSpPr/>
          <p:nvPr/>
        </p:nvGrpSpPr>
        <p:grpSpPr>
          <a:xfrm>
            <a:off x="543856" y="15306957"/>
            <a:ext cx="6076002" cy="2833579"/>
            <a:chOff x="11388725" y="11180772"/>
            <a:chExt cx="5399432" cy="2518057"/>
          </a:xfrm>
        </p:grpSpPr>
        <p:pic>
          <p:nvPicPr>
            <p:cNvPr id="5" name="Picture 4" descr="Graphical user interface, application&#10;&#10;Description automatically generated">
              <a:extLst>
                <a:ext uri="{FF2B5EF4-FFF2-40B4-BE49-F238E27FC236}">
                  <a16:creationId xmlns:a16="http://schemas.microsoft.com/office/drawing/2014/main" id="{5D30FB65-16C1-49D1-9DF0-BC76B16F633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822" t="17976" r="43736" b="19935"/>
            <a:stretch/>
          </p:blipFill>
          <p:spPr>
            <a:xfrm>
              <a:off x="11388725" y="11180772"/>
              <a:ext cx="5399432" cy="2518057"/>
            </a:xfrm>
            <a:prstGeom prst="rect">
              <a:avLst/>
            </a:prstGeom>
          </p:spPr>
        </p:pic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id="{84EC8684-35D8-4CF4-A85C-F219605C9258}"/>
                </a:ext>
              </a:extLst>
            </p:cNvPr>
            <p:cNvSpPr/>
            <p:nvPr/>
          </p:nvSpPr>
          <p:spPr>
            <a:xfrm>
              <a:off x="12473930" y="12925754"/>
              <a:ext cx="1203970" cy="485848"/>
            </a:xfrm>
            <a:prstGeom prst="roundRect">
              <a:avLst>
                <a:gd name="adj" fmla="val 9230"/>
              </a:avLst>
            </a:prstGeom>
            <a:noFill/>
            <a:ln w="635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449"/>
            </a:p>
          </p:txBody>
        </p:sp>
        <p:sp>
          <p:nvSpPr>
            <p:cNvPr id="62" name="Rectangle: Rounded Corners 61">
              <a:extLst>
                <a:ext uri="{FF2B5EF4-FFF2-40B4-BE49-F238E27FC236}">
                  <a16:creationId xmlns:a16="http://schemas.microsoft.com/office/drawing/2014/main" id="{C7C8F1ED-C5E5-46DB-A9B5-B6C4BDD67141}"/>
                </a:ext>
              </a:extLst>
            </p:cNvPr>
            <p:cNvSpPr/>
            <p:nvPr/>
          </p:nvSpPr>
          <p:spPr>
            <a:xfrm>
              <a:off x="15566523" y="11427621"/>
              <a:ext cx="918230" cy="485848"/>
            </a:xfrm>
            <a:prstGeom prst="roundRect">
              <a:avLst>
                <a:gd name="adj" fmla="val 9230"/>
              </a:avLst>
            </a:prstGeom>
            <a:noFill/>
            <a:ln w="635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449"/>
            </a:p>
          </p:txBody>
        </p:sp>
      </p:grpSp>
    </p:spTree>
    <p:extLst>
      <p:ext uri="{BB962C8B-B14F-4D97-AF65-F5344CB8AC3E}">
        <p14:creationId xmlns:p14="http://schemas.microsoft.com/office/powerpoint/2010/main" val="5280354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B6F58C5F-C40E-47BE-9BFE-603CFA5382F7}"/>
              </a:ext>
            </a:extLst>
          </p:cNvPr>
          <p:cNvSpPr/>
          <p:nvPr/>
        </p:nvSpPr>
        <p:spPr>
          <a:xfrm>
            <a:off x="10018598" y="19429295"/>
            <a:ext cx="1403695" cy="1402732"/>
          </a:xfrm>
          <a:prstGeom prst="ellipse">
            <a:avLst/>
          </a:prstGeom>
          <a:solidFill>
            <a:sysClr val="window" lastClr="FFFFFF">
              <a:lumMod val="95000"/>
            </a:sysClr>
          </a:solidFill>
          <a:ln w="19050" cap="sq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177927" tIns="177927" rIns="177927" bIns="17792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751511">
              <a:defRPr/>
            </a:pPr>
            <a:r>
              <a:rPr lang="en-US" sz="1798" i="1" kern="0">
                <a:solidFill>
                  <a:srgbClr val="E86E78"/>
                </a:solidFill>
                <a:latin typeface="Segoe UI"/>
              </a:rPr>
              <a:t>Your photo here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B73F01C-A64C-403C-B282-6C448AC6CED7}"/>
              </a:ext>
            </a:extLst>
          </p:cNvPr>
          <p:cNvGrpSpPr/>
          <p:nvPr/>
        </p:nvGrpSpPr>
        <p:grpSpPr>
          <a:xfrm>
            <a:off x="655640" y="14415320"/>
            <a:ext cx="9282435" cy="4243421"/>
            <a:chOff x="1312862" y="28857889"/>
            <a:chExt cx="18587287" cy="8497090"/>
          </a:xfrm>
        </p:grpSpPr>
        <p:sp>
          <p:nvSpPr>
            <p:cNvPr id="9" name="Rectangle: Single Corner Rounded 8">
              <a:extLst>
                <a:ext uri="{FF2B5EF4-FFF2-40B4-BE49-F238E27FC236}">
                  <a16:creationId xmlns:a16="http://schemas.microsoft.com/office/drawing/2014/main" id="{21DA2AE7-7AC9-45F9-B52F-FECAC7F4BF1B}"/>
                </a:ext>
              </a:extLst>
            </p:cNvPr>
            <p:cNvSpPr/>
            <p:nvPr/>
          </p:nvSpPr>
          <p:spPr>
            <a:xfrm>
              <a:off x="1601984" y="29146017"/>
              <a:ext cx="18298165" cy="8208962"/>
            </a:xfrm>
            <a:prstGeom prst="round1Rect">
              <a:avLst>
                <a:gd name="adj" fmla="val 34219"/>
              </a:avLst>
            </a:prstGeom>
            <a:solidFill>
              <a:srgbClr val="84CCBD"/>
            </a:solidFill>
            <a:ln w="50800" cap="sq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125848" tIns="125848" rIns="125848" bIns="125848" numCol="1" spcCol="0" rtlCol="0" fromWordArt="0" anchor="t" anchorCtr="0" forceAA="0" compatLnSpc="1">
              <a:prstTxWarp prst="textNoShape">
                <a:avLst/>
              </a:prstTxWarp>
              <a:normAutofit/>
            </a:bodyPr>
            <a:lstStyle/>
            <a:p>
              <a:pPr defTabSz="1751511">
                <a:defRPr/>
              </a:pPr>
              <a:endParaRPr lang="en-GB" sz="2497" kern="0">
                <a:solidFill>
                  <a:srgbClr val="3F3F3F"/>
                </a:solidFill>
                <a:latin typeface="Segoe UI"/>
              </a:endParaRPr>
            </a:p>
          </p:txBody>
        </p:sp>
        <p:sp>
          <p:nvSpPr>
            <p:cNvPr id="10" name="Rectangle: Single Corner Rounded 9">
              <a:extLst>
                <a:ext uri="{FF2B5EF4-FFF2-40B4-BE49-F238E27FC236}">
                  <a16:creationId xmlns:a16="http://schemas.microsoft.com/office/drawing/2014/main" id="{F95287A0-1663-4D7B-92D0-56A3DCB76C27}"/>
                </a:ext>
              </a:extLst>
            </p:cNvPr>
            <p:cNvSpPr/>
            <p:nvPr/>
          </p:nvSpPr>
          <p:spPr>
            <a:xfrm>
              <a:off x="1312862" y="28857889"/>
              <a:ext cx="18298165" cy="8208962"/>
            </a:xfrm>
            <a:prstGeom prst="round1Rect">
              <a:avLst>
                <a:gd name="adj" fmla="val 34219"/>
              </a:avLst>
            </a:prstGeom>
            <a:noFill/>
            <a:ln w="69850" cap="sq" cmpd="sng" algn="ctr">
              <a:solidFill>
                <a:srgbClr val="0A4749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125848" tIns="125848" rIns="125848" bIns="125848" numCol="1" spcCol="0" rtlCol="0" fromWordArt="0" anchor="t" anchorCtr="0" forceAA="0" compatLnSpc="1">
              <a:prstTxWarp prst="textNoShape">
                <a:avLst/>
              </a:prstTxWarp>
              <a:normAutofit/>
            </a:bodyPr>
            <a:lstStyle/>
            <a:p>
              <a:pPr defTabSz="1751511">
                <a:defRPr/>
              </a:pPr>
              <a:endParaRPr lang="en-GB" sz="2497" kern="0">
                <a:solidFill>
                  <a:srgbClr val="3F3F3F"/>
                </a:solidFill>
                <a:latin typeface="Segoe UI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D0067D1-AD38-47A2-AA7E-E061E0FC796E}"/>
              </a:ext>
            </a:extLst>
          </p:cNvPr>
          <p:cNvGrpSpPr/>
          <p:nvPr/>
        </p:nvGrpSpPr>
        <p:grpSpPr>
          <a:xfrm>
            <a:off x="10004895" y="5784978"/>
            <a:ext cx="4603053" cy="12873763"/>
            <a:chOff x="20033952" y="11576363"/>
            <a:chExt cx="9217222" cy="25778615"/>
          </a:xfrm>
        </p:grpSpPr>
        <p:sp>
          <p:nvSpPr>
            <p:cNvPr id="12" name="Rectangle: Diagonal Corners Snipped 11">
              <a:extLst>
                <a:ext uri="{FF2B5EF4-FFF2-40B4-BE49-F238E27FC236}">
                  <a16:creationId xmlns:a16="http://schemas.microsoft.com/office/drawing/2014/main" id="{FF5BCA45-5D39-415E-BFA6-CEF865CE7417}"/>
                </a:ext>
              </a:extLst>
            </p:cNvPr>
            <p:cNvSpPr/>
            <p:nvPr/>
          </p:nvSpPr>
          <p:spPr>
            <a:xfrm>
              <a:off x="20323074" y="11864491"/>
              <a:ext cx="8928100" cy="25490487"/>
            </a:xfrm>
            <a:prstGeom prst="snip2DiagRect">
              <a:avLst>
                <a:gd name="adj1" fmla="val 0"/>
                <a:gd name="adj2" fmla="val 14277"/>
              </a:avLst>
            </a:prstGeom>
            <a:solidFill>
              <a:srgbClr val="0D5E61"/>
            </a:solidFill>
            <a:ln w="50800" cap="sq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125848" tIns="125848" rIns="125848" bIns="12584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1751511">
                <a:defRPr/>
              </a:pPr>
              <a:endParaRPr lang="en-GB" sz="2497" kern="0">
                <a:solidFill>
                  <a:srgbClr val="3F3F3F"/>
                </a:solidFill>
                <a:latin typeface="Segoe UI"/>
              </a:endParaRPr>
            </a:p>
          </p:txBody>
        </p:sp>
        <p:sp>
          <p:nvSpPr>
            <p:cNvPr id="13" name="Rectangle: Diagonal Corners Snipped 12">
              <a:extLst>
                <a:ext uri="{FF2B5EF4-FFF2-40B4-BE49-F238E27FC236}">
                  <a16:creationId xmlns:a16="http://schemas.microsoft.com/office/drawing/2014/main" id="{F90EAF5B-DDE2-4BAF-8CEB-30CF1A47FDA2}"/>
                </a:ext>
              </a:extLst>
            </p:cNvPr>
            <p:cNvSpPr/>
            <p:nvPr/>
          </p:nvSpPr>
          <p:spPr>
            <a:xfrm>
              <a:off x="20033952" y="11576363"/>
              <a:ext cx="8928100" cy="25490487"/>
            </a:xfrm>
            <a:prstGeom prst="snip2DiagRect">
              <a:avLst>
                <a:gd name="adj1" fmla="val 0"/>
                <a:gd name="adj2" fmla="val 14277"/>
              </a:avLst>
            </a:prstGeom>
            <a:noFill/>
            <a:ln w="69850" cap="sq" cmpd="sng" algn="ctr">
              <a:solidFill>
                <a:srgbClr val="0A4749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125848" tIns="125848" rIns="125848" bIns="12584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1751511">
                <a:defRPr/>
              </a:pPr>
              <a:endParaRPr lang="en-GB" sz="2497" kern="0">
                <a:solidFill>
                  <a:srgbClr val="3F3F3F"/>
                </a:solidFill>
                <a:latin typeface="Segoe UI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E12CD24F-D85B-49BB-8BB6-DF58360EE1C9}"/>
              </a:ext>
            </a:extLst>
          </p:cNvPr>
          <p:cNvSpPr txBox="1"/>
          <p:nvPr/>
        </p:nvSpPr>
        <p:spPr>
          <a:xfrm>
            <a:off x="655640" y="1090338"/>
            <a:ext cx="13846633" cy="1402809"/>
          </a:xfrm>
          <a:prstGeom prst="rect">
            <a:avLst/>
          </a:prstGeom>
          <a:noFill/>
          <a:ln w="19050" cap="sq">
            <a:noFill/>
            <a:miter lim="800000"/>
          </a:ln>
        </p:spPr>
        <p:txBody>
          <a:bodyPr wrap="square" lIns="0" tIns="0" rIns="0" bIns="0" rtlCol="0" anchor="t" anchorCtr="0">
            <a:normAutofit/>
          </a:bodyPr>
          <a:lstStyle/>
          <a:p>
            <a:pPr defTabSz="1751511"/>
            <a:r>
              <a:rPr lang="en-GB" sz="4495" b="1">
                <a:solidFill>
                  <a:srgbClr val="E86E78"/>
                </a:solidFill>
                <a:latin typeface="Segoe UI"/>
                <a:cs typeface="Segoe UI Semilight" panose="020B0402040204020203" pitchFamily="34" charset="0"/>
              </a:rPr>
              <a:t>[Punchy Title]</a:t>
            </a:r>
            <a:endParaRPr lang="en-GB" sz="4495" i="1">
              <a:solidFill>
                <a:srgbClr val="E86E78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A78519E-B4A1-4C73-83BE-CA95AFC8819E}"/>
              </a:ext>
            </a:extLst>
          </p:cNvPr>
          <p:cNvSpPr txBox="1"/>
          <p:nvPr/>
        </p:nvSpPr>
        <p:spPr>
          <a:xfrm>
            <a:off x="655639" y="2708786"/>
            <a:ext cx="13846634" cy="696274"/>
          </a:xfrm>
          <a:prstGeom prst="rect">
            <a:avLst/>
          </a:prstGeom>
          <a:noFill/>
          <a:ln w="19050" cap="sq">
            <a:noFill/>
            <a:miter lim="800000"/>
          </a:ln>
        </p:spPr>
        <p:txBody>
          <a:bodyPr wrap="square" lIns="0" tIns="0" rIns="0" bIns="0" rtlCol="0" anchor="t" anchorCtr="0">
            <a:normAutofit/>
          </a:bodyPr>
          <a:lstStyle/>
          <a:p>
            <a:pPr defTabSz="1751511"/>
            <a:r>
              <a:rPr lang="en-GB" sz="2996" i="1">
                <a:solidFill>
                  <a:srgbClr val="0A4749"/>
                </a:solidFill>
                <a:latin typeface="Segoe UI"/>
              </a:rPr>
              <a:t>Authors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87B14ED-81FC-4C8A-A2CB-4076D7F9B7F8}"/>
              </a:ext>
            </a:extLst>
          </p:cNvPr>
          <p:cNvSpPr txBox="1"/>
          <p:nvPr/>
        </p:nvSpPr>
        <p:spPr>
          <a:xfrm>
            <a:off x="2992793" y="3617385"/>
            <a:ext cx="11470769" cy="1931978"/>
          </a:xfrm>
          <a:prstGeom prst="rect">
            <a:avLst/>
          </a:prstGeom>
          <a:noFill/>
          <a:ln w="19050" cap="sq">
            <a:noFill/>
            <a:miter lim="800000"/>
          </a:ln>
        </p:spPr>
        <p:txBody>
          <a:bodyPr wrap="square" lIns="0" rIns="0" bIns="89891" anchor="t">
            <a:normAutofit/>
          </a:bodyPr>
          <a:lstStyle/>
          <a:p>
            <a:pPr defTabSz="1751511"/>
            <a:r>
              <a:rPr lang="en-GB" sz="3746">
                <a:solidFill>
                  <a:srgbClr val="0A4749"/>
                </a:solidFill>
                <a:latin typeface="Segoe UI"/>
              </a:rPr>
              <a:t>[Summarise your </a:t>
            </a:r>
            <a:r>
              <a:rPr lang="en-GB" sz="3746" b="1">
                <a:solidFill>
                  <a:srgbClr val="E86E78"/>
                </a:solidFill>
                <a:latin typeface="Segoe UI"/>
              </a:rPr>
              <a:t>main finding </a:t>
            </a:r>
            <a:r>
              <a:rPr lang="en-GB" sz="3746">
                <a:solidFill>
                  <a:srgbClr val="0A4749"/>
                </a:solidFill>
                <a:latin typeface="Segoe UI"/>
              </a:rPr>
              <a:t>here in a </a:t>
            </a:r>
            <a:r>
              <a:rPr lang="en-GB" sz="3746" b="1">
                <a:solidFill>
                  <a:srgbClr val="E86E78"/>
                </a:solidFill>
                <a:latin typeface="Segoe UI"/>
              </a:rPr>
              <a:t>clear</a:t>
            </a:r>
            <a:r>
              <a:rPr lang="en-GB" sz="3746">
                <a:solidFill>
                  <a:srgbClr val="0D5E61"/>
                </a:solidFill>
                <a:latin typeface="Segoe UI"/>
              </a:rPr>
              <a:t> </a:t>
            </a:r>
            <a:r>
              <a:rPr lang="en-GB" sz="3746">
                <a:solidFill>
                  <a:srgbClr val="0A4749"/>
                </a:solidFill>
                <a:latin typeface="Segoe UI"/>
              </a:rPr>
              <a:t>and </a:t>
            </a:r>
            <a:r>
              <a:rPr lang="en-GB" sz="3746" b="1">
                <a:solidFill>
                  <a:srgbClr val="E86E78"/>
                </a:solidFill>
                <a:latin typeface="Segoe UI"/>
              </a:rPr>
              <a:t>concise</a:t>
            </a:r>
            <a:r>
              <a:rPr lang="en-GB" sz="3746">
                <a:solidFill>
                  <a:srgbClr val="0D5E61"/>
                </a:solidFill>
                <a:latin typeface="Segoe UI"/>
              </a:rPr>
              <a:t> </a:t>
            </a:r>
            <a:r>
              <a:rPr lang="en-GB" sz="3746">
                <a:solidFill>
                  <a:srgbClr val="0A4749"/>
                </a:solidFill>
                <a:latin typeface="Segoe UI"/>
              </a:rPr>
              <a:t>sentence]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16F8FD6-324D-4B23-9770-7035895194A7}"/>
              </a:ext>
            </a:extLst>
          </p:cNvPr>
          <p:cNvCxnSpPr>
            <a:cxnSpLocks/>
          </p:cNvCxnSpPr>
          <p:nvPr/>
        </p:nvCxnSpPr>
        <p:spPr>
          <a:xfrm>
            <a:off x="0" y="4210115"/>
            <a:ext cx="2777153" cy="0"/>
          </a:xfrm>
          <a:prstGeom prst="line">
            <a:avLst/>
          </a:prstGeom>
          <a:noFill/>
          <a:ln w="69850" cap="sq" cmpd="sng" algn="ctr">
            <a:solidFill>
              <a:srgbClr val="0A4749"/>
            </a:solidFill>
            <a:prstDash val="solid"/>
            <a:miter lim="800000"/>
          </a:ln>
          <a:effectLst/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C779EF9-71E6-40E3-8528-61927CD3A090}"/>
              </a:ext>
            </a:extLst>
          </p:cNvPr>
          <p:cNvCxnSpPr>
            <a:cxnSpLocks/>
          </p:cNvCxnSpPr>
          <p:nvPr/>
        </p:nvCxnSpPr>
        <p:spPr>
          <a:xfrm>
            <a:off x="2992793" y="19218046"/>
            <a:ext cx="12126557" cy="0"/>
          </a:xfrm>
          <a:prstGeom prst="line">
            <a:avLst/>
          </a:prstGeom>
          <a:noFill/>
          <a:ln w="69850" cap="sq" cmpd="sng" algn="ctr">
            <a:solidFill>
              <a:srgbClr val="0A4749"/>
            </a:solidFill>
            <a:prstDash val="solid"/>
            <a:miter lim="800000"/>
          </a:ln>
          <a:effectLst/>
        </p:spPr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F2470B9D-6ADC-4E52-B08E-C71A9B1167EB}"/>
              </a:ext>
            </a:extLst>
          </p:cNvPr>
          <p:cNvSpPr/>
          <p:nvPr/>
        </p:nvSpPr>
        <p:spPr>
          <a:xfrm>
            <a:off x="655640" y="19430370"/>
            <a:ext cx="2121514" cy="1401657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 w="19050" cap="sq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177927" tIns="177927" rIns="177927" bIns="17792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751511">
              <a:defRPr/>
            </a:pPr>
            <a:r>
              <a:rPr lang="en-GB" sz="1798" i="1" kern="0">
                <a:solidFill>
                  <a:srgbClr val="E86E78"/>
                </a:solidFill>
                <a:latin typeface="Segoe UI"/>
              </a:rPr>
              <a:t>Institution Logo 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1875774-4ECB-4883-9940-4937BCC327C4}"/>
              </a:ext>
            </a:extLst>
          </p:cNvPr>
          <p:cNvSpPr/>
          <p:nvPr/>
        </p:nvSpPr>
        <p:spPr>
          <a:xfrm>
            <a:off x="2992794" y="19430370"/>
            <a:ext cx="4458666" cy="1401656"/>
          </a:xfrm>
          <a:prstGeom prst="rect">
            <a:avLst/>
          </a:prstGeom>
          <a:noFill/>
          <a:ln w="19050" cap="sq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defTabSz="1751511">
              <a:spcAft>
                <a:spcPts val="200"/>
              </a:spcAft>
              <a:defRPr/>
            </a:pPr>
            <a:r>
              <a:rPr lang="en-GB" sz="1398" b="1" kern="0">
                <a:solidFill>
                  <a:srgbClr val="0A4749"/>
                </a:solidFill>
                <a:latin typeface="Segoe UI"/>
              </a:rPr>
              <a:t>References</a:t>
            </a:r>
          </a:p>
          <a:p>
            <a:pPr defTabSz="1751511">
              <a:spcAft>
                <a:spcPts val="200"/>
              </a:spcAft>
              <a:defRPr/>
            </a:pPr>
            <a:r>
              <a:rPr lang="en-GB" kern="0">
                <a:solidFill>
                  <a:srgbClr val="0A4749"/>
                </a:solidFill>
                <a:latin typeface="Segoe UI"/>
              </a:rPr>
              <a:t>[insert references here]</a:t>
            </a:r>
          </a:p>
          <a:p>
            <a:pPr defTabSz="1751511">
              <a:spcBef>
                <a:spcPts val="749"/>
              </a:spcBef>
              <a:spcAft>
                <a:spcPts val="200"/>
              </a:spcAft>
              <a:defRPr/>
            </a:pPr>
            <a:r>
              <a:rPr lang="en-GB" sz="1398" b="1" kern="0">
                <a:solidFill>
                  <a:srgbClr val="0A4749"/>
                </a:solidFill>
                <a:latin typeface="Segoe UI"/>
              </a:rPr>
              <a:t>Acknowledgments</a:t>
            </a:r>
          </a:p>
          <a:p>
            <a:pPr defTabSz="1751511">
              <a:spcAft>
                <a:spcPts val="200"/>
              </a:spcAft>
              <a:defRPr/>
            </a:pPr>
            <a:r>
              <a:rPr lang="en-GB" kern="0">
                <a:solidFill>
                  <a:srgbClr val="0A4749"/>
                </a:solidFill>
                <a:latin typeface="Segoe UI"/>
              </a:rPr>
              <a:t>[insert acknowledgments here]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2F47213-18A8-41B7-AC0A-BDCF7E3FEA5F}"/>
              </a:ext>
            </a:extLst>
          </p:cNvPr>
          <p:cNvSpPr>
            <a:spLocks/>
          </p:cNvSpPr>
          <p:nvPr/>
        </p:nvSpPr>
        <p:spPr>
          <a:xfrm>
            <a:off x="7667891" y="19434175"/>
            <a:ext cx="1402307" cy="1397852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 w="19050" cap="sq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177927" tIns="177927" rIns="177927" bIns="177927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 defTabSz="1751511">
              <a:defRPr/>
            </a:pPr>
            <a:r>
              <a:rPr lang="en-GB" sz="1798" i="1" kern="0">
                <a:solidFill>
                  <a:srgbClr val="E86E78"/>
                </a:solidFill>
                <a:latin typeface="Segoe UI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QR code</a:t>
            </a:r>
            <a:endParaRPr lang="en-GB" sz="1798" i="1" kern="0">
              <a:solidFill>
                <a:srgbClr val="E86E78"/>
              </a:solidFill>
              <a:latin typeface="Segoe UI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A4A034C-DE74-4F99-A7B8-A63F9FDB7061}"/>
              </a:ext>
            </a:extLst>
          </p:cNvPr>
          <p:cNvCxnSpPr>
            <a:cxnSpLocks/>
          </p:cNvCxnSpPr>
          <p:nvPr/>
        </p:nvCxnSpPr>
        <p:spPr>
          <a:xfrm>
            <a:off x="543856" y="21736527"/>
            <a:ext cx="14041152" cy="0"/>
          </a:xfrm>
          <a:prstGeom prst="line">
            <a:avLst/>
          </a:prstGeom>
          <a:noFill/>
          <a:ln w="19050" cap="sq" cmpd="sng" algn="ctr">
            <a:noFill/>
            <a:prstDash val="solid"/>
            <a:miter lim="800000"/>
            <a:headEnd type="none" w="lg" len="med"/>
            <a:tailEnd type="none" w="lg" len="med"/>
          </a:ln>
          <a:effectLst/>
        </p:spPr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D09B99A7-29FE-4BBA-9B1C-E2181EF2C907}"/>
              </a:ext>
            </a:extLst>
          </p:cNvPr>
          <p:cNvGrpSpPr/>
          <p:nvPr/>
        </p:nvGrpSpPr>
        <p:grpSpPr>
          <a:xfrm>
            <a:off x="10334964" y="6069027"/>
            <a:ext cx="3942916" cy="3795510"/>
            <a:chOff x="20694886" y="12145142"/>
            <a:chExt cx="7895354" cy="7600182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0AD8F4D-EB02-4759-B908-E0DE8432C92C}"/>
                </a:ext>
              </a:extLst>
            </p:cNvPr>
            <p:cNvSpPr/>
            <p:nvPr/>
          </p:nvSpPr>
          <p:spPr>
            <a:xfrm>
              <a:off x="20694886" y="18447944"/>
              <a:ext cx="7895354" cy="1297380"/>
            </a:xfrm>
            <a:prstGeom prst="rect">
              <a:avLst/>
            </a:prstGeom>
            <a:noFill/>
            <a:ln w="19050" cap="sq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89891" tIns="89891" rIns="0" bIns="0" numCol="1" spcCol="0" rtlCol="0" fromWordArt="0" anchor="t" anchorCtr="0" forceAA="0" compatLnSpc="1">
              <a:prstTxWarp prst="textNoShape">
                <a:avLst/>
              </a:prstTxWarp>
              <a:normAutofit/>
            </a:bodyPr>
            <a:lstStyle/>
            <a:p>
              <a:pPr defTabSz="1751511">
                <a:defRPr/>
              </a:pPr>
              <a:r>
                <a:rPr lang="en-GB" sz="1600" kern="0">
                  <a:solidFill>
                    <a:srgbClr val="E86E78"/>
                  </a:solidFill>
                  <a:latin typeface="Segoe UI"/>
                </a:rPr>
                <a:t>[Insert figure heading here]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82FC8275-77D7-4243-ABA8-20BC6A7A15D8}"/>
                </a:ext>
              </a:extLst>
            </p:cNvPr>
            <p:cNvSpPr/>
            <p:nvPr/>
          </p:nvSpPr>
          <p:spPr>
            <a:xfrm>
              <a:off x="20694886" y="12145142"/>
              <a:ext cx="7895354" cy="6302802"/>
            </a:xfrm>
            <a:prstGeom prst="rect">
              <a:avLst/>
            </a:prstGeom>
            <a:solidFill>
              <a:sysClr val="window" lastClr="FFFFFF">
                <a:alpha val="20000"/>
              </a:sysClr>
            </a:solidFill>
            <a:ln w="19050" cap="sq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algn="ctr" defTabSz="1751511">
                <a:defRPr/>
              </a:pPr>
              <a:r>
                <a:rPr lang="en-GB" sz="1600" kern="0">
                  <a:solidFill>
                    <a:prstClr val="white"/>
                  </a:solidFill>
                  <a:latin typeface="Segoe UI"/>
                </a:rPr>
                <a:t>[Figure placeholder]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6F78894-742D-4BBA-870D-1B2EE90BA9B9}"/>
              </a:ext>
            </a:extLst>
          </p:cNvPr>
          <p:cNvGrpSpPr/>
          <p:nvPr/>
        </p:nvGrpSpPr>
        <p:grpSpPr>
          <a:xfrm>
            <a:off x="655640" y="14415327"/>
            <a:ext cx="9131778" cy="4111913"/>
            <a:chOff x="1312862" y="28857888"/>
            <a:chExt cx="18285609" cy="8233753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5D124472-008B-4F41-987C-244C574E5834}"/>
                </a:ext>
              </a:extLst>
            </p:cNvPr>
            <p:cNvSpPr>
              <a:spLocks/>
            </p:cNvSpPr>
            <p:nvPr/>
          </p:nvSpPr>
          <p:spPr>
            <a:xfrm>
              <a:off x="1312863" y="28857888"/>
              <a:ext cx="18285608" cy="1440000"/>
            </a:xfrm>
            <a:prstGeom prst="rect">
              <a:avLst/>
            </a:prstGeom>
            <a:noFill/>
            <a:ln w="19050" cap="sq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503392" tIns="323609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1751511">
                <a:defRPr/>
              </a:pPr>
              <a:r>
                <a:rPr lang="en-GB" sz="2996" b="1" kern="0">
                  <a:solidFill>
                    <a:srgbClr val="0A4749"/>
                  </a:solidFill>
                  <a:latin typeface="Segoe UI"/>
                </a:rPr>
                <a:t>Heading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6672D6C-B91B-44CD-8359-8AB52939BCD2}"/>
                </a:ext>
              </a:extLst>
            </p:cNvPr>
            <p:cNvSpPr/>
            <p:nvPr/>
          </p:nvSpPr>
          <p:spPr>
            <a:xfrm>
              <a:off x="1312862" y="30282676"/>
              <a:ext cx="18285607" cy="6808965"/>
            </a:xfrm>
            <a:prstGeom prst="rect">
              <a:avLst/>
            </a:prstGeom>
            <a:noFill/>
            <a:ln w="19050" cap="sq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503392" tIns="143826" rIns="0" bIns="0" numCol="1" spcCol="0" rtlCol="0" fromWordArt="0" anchor="t" anchorCtr="0" forceAA="0" compatLnSpc="1">
              <a:prstTxWarp prst="textNoShape">
                <a:avLst/>
              </a:prstTxWarp>
              <a:normAutofit/>
            </a:bodyPr>
            <a:lstStyle/>
            <a:p>
              <a:pPr defTabSz="1751511">
                <a:defRPr/>
              </a:pPr>
              <a:r>
                <a:rPr lang="en-GB" sz="1798" kern="0">
                  <a:solidFill>
                    <a:srgbClr val="000000"/>
                  </a:solidFill>
                  <a:latin typeface="Segoe UI"/>
                </a:rPr>
                <a:t>[Insert text here]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04CE735-BAF8-45F8-85E5-79267EDB7E54}"/>
              </a:ext>
            </a:extLst>
          </p:cNvPr>
          <p:cNvGrpSpPr/>
          <p:nvPr/>
        </p:nvGrpSpPr>
        <p:grpSpPr>
          <a:xfrm>
            <a:off x="10334964" y="10360908"/>
            <a:ext cx="3942916" cy="3795510"/>
            <a:chOff x="20694886" y="20739263"/>
            <a:chExt cx="7895354" cy="7600182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0E5A3AF3-E95E-434D-8CDA-B8666C84B7FE}"/>
                </a:ext>
              </a:extLst>
            </p:cNvPr>
            <p:cNvSpPr/>
            <p:nvPr/>
          </p:nvSpPr>
          <p:spPr>
            <a:xfrm>
              <a:off x="20694886" y="27042065"/>
              <a:ext cx="7895354" cy="1297380"/>
            </a:xfrm>
            <a:prstGeom prst="rect">
              <a:avLst/>
            </a:prstGeom>
            <a:noFill/>
            <a:ln w="19050" cap="sq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89891" tIns="89891" rIns="0" bIns="0" numCol="1" spcCol="0" rtlCol="0" fromWordArt="0" anchor="t" anchorCtr="0" forceAA="0" compatLnSpc="1">
              <a:prstTxWarp prst="textNoShape">
                <a:avLst/>
              </a:prstTxWarp>
              <a:normAutofit/>
            </a:bodyPr>
            <a:lstStyle/>
            <a:p>
              <a:pPr defTabSz="1751511">
                <a:defRPr/>
              </a:pPr>
              <a:r>
                <a:rPr lang="en-GB" sz="1600" kern="0">
                  <a:solidFill>
                    <a:srgbClr val="E86E78"/>
                  </a:solidFill>
                  <a:latin typeface="Segoe UI"/>
                </a:rPr>
                <a:t>[Insert figure heading here]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82D425B8-08D5-4736-988A-948FF5C6692C}"/>
                </a:ext>
              </a:extLst>
            </p:cNvPr>
            <p:cNvSpPr/>
            <p:nvPr/>
          </p:nvSpPr>
          <p:spPr>
            <a:xfrm>
              <a:off x="20694886" y="20739263"/>
              <a:ext cx="7895354" cy="6302802"/>
            </a:xfrm>
            <a:prstGeom prst="rect">
              <a:avLst/>
            </a:prstGeom>
            <a:solidFill>
              <a:sysClr val="window" lastClr="FFFFFF">
                <a:alpha val="20000"/>
              </a:sysClr>
            </a:solidFill>
            <a:ln w="19050" cap="sq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algn="ctr" defTabSz="1751511">
                <a:defRPr/>
              </a:pPr>
              <a:r>
                <a:rPr lang="en-GB" sz="1600" kern="0">
                  <a:solidFill>
                    <a:prstClr val="white"/>
                  </a:solidFill>
                  <a:latin typeface="Segoe UI"/>
                </a:rPr>
                <a:t>[Figure placeholder]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C7FC39EC-73B8-4233-B74F-3E39A52C86EE}"/>
              </a:ext>
            </a:extLst>
          </p:cNvPr>
          <p:cNvGrpSpPr/>
          <p:nvPr/>
        </p:nvGrpSpPr>
        <p:grpSpPr>
          <a:xfrm>
            <a:off x="10334964" y="14677516"/>
            <a:ext cx="3942916" cy="3795510"/>
            <a:chOff x="20694886" y="29382898"/>
            <a:chExt cx="7895354" cy="7600182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49E4F71A-4ECD-4955-86E4-E4F5DFF2D74B}"/>
                </a:ext>
              </a:extLst>
            </p:cNvPr>
            <p:cNvSpPr/>
            <p:nvPr/>
          </p:nvSpPr>
          <p:spPr>
            <a:xfrm>
              <a:off x="20694886" y="35685700"/>
              <a:ext cx="7895354" cy="1297380"/>
            </a:xfrm>
            <a:prstGeom prst="rect">
              <a:avLst/>
            </a:prstGeom>
            <a:noFill/>
            <a:ln w="19050" cap="sq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89891" tIns="89891" rIns="0" bIns="0" numCol="1" spcCol="0" rtlCol="0" fromWordArt="0" anchor="t" anchorCtr="0" forceAA="0" compatLnSpc="1">
              <a:prstTxWarp prst="textNoShape">
                <a:avLst/>
              </a:prstTxWarp>
              <a:normAutofit/>
            </a:bodyPr>
            <a:lstStyle/>
            <a:p>
              <a:pPr defTabSz="1751511">
                <a:defRPr/>
              </a:pPr>
              <a:r>
                <a:rPr lang="en-GB" sz="1600" kern="0">
                  <a:solidFill>
                    <a:srgbClr val="E86E78"/>
                  </a:solidFill>
                  <a:latin typeface="Segoe UI"/>
                </a:rPr>
                <a:t>[Insert figure heading here]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6B939653-5F77-4FFD-97BB-C7C8545EF343}"/>
                </a:ext>
              </a:extLst>
            </p:cNvPr>
            <p:cNvSpPr/>
            <p:nvPr/>
          </p:nvSpPr>
          <p:spPr>
            <a:xfrm>
              <a:off x="20694886" y="29382898"/>
              <a:ext cx="7895354" cy="6302802"/>
            </a:xfrm>
            <a:prstGeom prst="rect">
              <a:avLst/>
            </a:prstGeom>
            <a:solidFill>
              <a:sysClr val="window" lastClr="FFFFFF">
                <a:alpha val="20000"/>
              </a:sysClr>
            </a:solidFill>
            <a:ln w="19050" cap="sq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algn="ctr" defTabSz="1751511">
                <a:defRPr/>
              </a:pPr>
              <a:r>
                <a:rPr lang="en-GB" sz="1600" kern="0">
                  <a:solidFill>
                    <a:prstClr val="white"/>
                  </a:solidFill>
                  <a:latin typeface="Segoe UI"/>
                </a:rPr>
                <a:t>[Figure placeholder]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2B1C431A-E3A4-4755-9B7D-CAC63D7996F5}"/>
              </a:ext>
            </a:extLst>
          </p:cNvPr>
          <p:cNvGrpSpPr/>
          <p:nvPr/>
        </p:nvGrpSpPr>
        <p:grpSpPr>
          <a:xfrm>
            <a:off x="5330268" y="5784978"/>
            <a:ext cx="4603053" cy="4243422"/>
            <a:chOff x="10673408" y="11576363"/>
            <a:chExt cx="9217222" cy="8497091"/>
          </a:xfrm>
        </p:grpSpPr>
        <p:sp>
          <p:nvSpPr>
            <p:cNvPr id="41" name="Rectangle: Top Corners One Rounded and One Snipped 40">
              <a:extLst>
                <a:ext uri="{FF2B5EF4-FFF2-40B4-BE49-F238E27FC236}">
                  <a16:creationId xmlns:a16="http://schemas.microsoft.com/office/drawing/2014/main" id="{0ACA7F7D-E5A2-43F7-82BA-E23EB39F088D}"/>
                </a:ext>
              </a:extLst>
            </p:cNvPr>
            <p:cNvSpPr/>
            <p:nvPr/>
          </p:nvSpPr>
          <p:spPr>
            <a:xfrm>
              <a:off x="10962530" y="11864491"/>
              <a:ext cx="8928100" cy="8208963"/>
            </a:xfrm>
            <a:prstGeom prst="snipRoundRect">
              <a:avLst/>
            </a:prstGeom>
            <a:solidFill>
              <a:srgbClr val="65C392"/>
            </a:solidFill>
            <a:ln w="50800" cap="sq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71913" tIns="0" rIns="125848" bIns="125848" numCol="1" spcCol="0" rtlCol="0" fromWordArt="0" anchor="t" anchorCtr="0" forceAA="0" compatLnSpc="1">
              <a:prstTxWarp prst="textNoShape">
                <a:avLst/>
              </a:prstTxWarp>
              <a:normAutofit/>
            </a:bodyPr>
            <a:lstStyle/>
            <a:p>
              <a:pPr defTabSz="1751511">
                <a:spcAft>
                  <a:spcPts val="400"/>
                </a:spcAft>
                <a:defRPr/>
              </a:pPr>
              <a:r>
                <a:rPr lang="en-US" sz="2996" b="1" kern="0">
                  <a:solidFill>
                    <a:srgbClr val="0A4749"/>
                  </a:solidFill>
                  <a:latin typeface="Segoe UI"/>
                </a:rPr>
                <a:t>Heading</a:t>
              </a:r>
            </a:p>
            <a:p>
              <a:pPr defTabSz="1751511">
                <a:spcAft>
                  <a:spcPts val="200"/>
                </a:spcAft>
                <a:defRPr/>
              </a:pPr>
              <a:r>
                <a:rPr lang="en-GB" sz="1798" kern="0">
                  <a:solidFill>
                    <a:srgbClr val="000000"/>
                  </a:solidFill>
                  <a:latin typeface="Segoe UI"/>
                </a:rPr>
                <a:t>[Insert text here]</a:t>
              </a:r>
            </a:p>
          </p:txBody>
        </p:sp>
        <p:sp>
          <p:nvSpPr>
            <p:cNvPr id="42" name="Rectangle: Top Corners One Rounded and One Snipped 41">
              <a:extLst>
                <a:ext uri="{FF2B5EF4-FFF2-40B4-BE49-F238E27FC236}">
                  <a16:creationId xmlns:a16="http://schemas.microsoft.com/office/drawing/2014/main" id="{CEB23461-F5BB-4F24-B69D-ADD9E8ECE342}"/>
                </a:ext>
              </a:extLst>
            </p:cNvPr>
            <p:cNvSpPr/>
            <p:nvPr/>
          </p:nvSpPr>
          <p:spPr>
            <a:xfrm>
              <a:off x="10673408" y="11576363"/>
              <a:ext cx="8928100" cy="8208962"/>
            </a:xfrm>
            <a:prstGeom prst="snipRoundRect">
              <a:avLst/>
            </a:prstGeom>
            <a:noFill/>
            <a:ln w="69850" cap="sq" cmpd="sng" algn="ctr">
              <a:solidFill>
                <a:srgbClr val="0A4749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125848" tIns="125848" rIns="125848" bIns="125848" numCol="1" spcCol="0" rtlCol="0" fromWordArt="0" anchor="t" anchorCtr="0" forceAA="0" compatLnSpc="1">
              <a:prstTxWarp prst="textNoShape">
                <a:avLst/>
              </a:prstTxWarp>
              <a:normAutofit/>
            </a:bodyPr>
            <a:lstStyle/>
            <a:p>
              <a:pPr defTabSz="1751511">
                <a:defRPr/>
              </a:pPr>
              <a:endParaRPr lang="en-GB" sz="2497" kern="0">
                <a:solidFill>
                  <a:srgbClr val="3F3F3F"/>
                </a:solidFill>
                <a:latin typeface="Segoe UI"/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167A32D-3473-49BA-BE69-BE5E995C2DBC}"/>
              </a:ext>
            </a:extLst>
          </p:cNvPr>
          <p:cNvGrpSpPr/>
          <p:nvPr/>
        </p:nvGrpSpPr>
        <p:grpSpPr>
          <a:xfrm>
            <a:off x="655640" y="10100149"/>
            <a:ext cx="4603053" cy="4243422"/>
            <a:chOff x="1312863" y="20217126"/>
            <a:chExt cx="9217222" cy="8497091"/>
          </a:xfrm>
        </p:grpSpPr>
        <p:sp>
          <p:nvSpPr>
            <p:cNvPr id="44" name="Rectangle: Diagonal Corners Rounded 43">
              <a:extLst>
                <a:ext uri="{FF2B5EF4-FFF2-40B4-BE49-F238E27FC236}">
                  <a16:creationId xmlns:a16="http://schemas.microsoft.com/office/drawing/2014/main" id="{CD284A8B-5F25-4107-8E1E-BDB544C37C0F}"/>
                </a:ext>
              </a:extLst>
            </p:cNvPr>
            <p:cNvSpPr/>
            <p:nvPr/>
          </p:nvSpPr>
          <p:spPr>
            <a:xfrm flipH="1">
              <a:off x="1601985" y="20505254"/>
              <a:ext cx="8928100" cy="8208963"/>
            </a:xfrm>
            <a:prstGeom prst="round2DiagRect">
              <a:avLst/>
            </a:prstGeom>
            <a:solidFill>
              <a:srgbClr val="ABCDBC"/>
            </a:solidFill>
            <a:ln w="50800" cap="sq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71913" tIns="0" rIns="125848" bIns="125848" numCol="1" spcCol="0" rtlCol="0" fromWordArt="0" anchor="t" anchorCtr="0" forceAA="0" compatLnSpc="1">
              <a:prstTxWarp prst="textNoShape">
                <a:avLst/>
              </a:prstTxWarp>
              <a:normAutofit/>
            </a:bodyPr>
            <a:lstStyle/>
            <a:p>
              <a:pPr defTabSz="1751511">
                <a:spcAft>
                  <a:spcPts val="400"/>
                </a:spcAft>
                <a:defRPr/>
              </a:pPr>
              <a:r>
                <a:rPr lang="en-US" sz="2996" b="1" kern="0">
                  <a:solidFill>
                    <a:srgbClr val="0A4749"/>
                  </a:solidFill>
                  <a:latin typeface="Segoe UI"/>
                </a:rPr>
                <a:t>Heading</a:t>
              </a:r>
            </a:p>
            <a:p>
              <a:pPr defTabSz="1751511">
                <a:spcAft>
                  <a:spcPts val="200"/>
                </a:spcAft>
                <a:defRPr/>
              </a:pPr>
              <a:r>
                <a:rPr lang="en-GB" sz="1798" kern="0">
                  <a:solidFill>
                    <a:srgbClr val="000000"/>
                  </a:solidFill>
                  <a:latin typeface="Segoe UI"/>
                </a:rPr>
                <a:t>[Insert text here]</a:t>
              </a:r>
            </a:p>
          </p:txBody>
        </p:sp>
        <p:sp>
          <p:nvSpPr>
            <p:cNvPr id="45" name="Rectangle: Diagonal Corners Rounded 44">
              <a:extLst>
                <a:ext uri="{FF2B5EF4-FFF2-40B4-BE49-F238E27FC236}">
                  <a16:creationId xmlns:a16="http://schemas.microsoft.com/office/drawing/2014/main" id="{1592F6F6-BCE4-4DBF-AADA-7274E0E97AAC}"/>
                </a:ext>
              </a:extLst>
            </p:cNvPr>
            <p:cNvSpPr/>
            <p:nvPr/>
          </p:nvSpPr>
          <p:spPr>
            <a:xfrm rot="10800000" flipH="1">
              <a:off x="1312863" y="20217126"/>
              <a:ext cx="8928100" cy="8208962"/>
            </a:xfrm>
            <a:prstGeom prst="round2DiagRect">
              <a:avLst/>
            </a:prstGeom>
            <a:noFill/>
            <a:ln w="69850" cap="sq" cmpd="sng" algn="ctr">
              <a:solidFill>
                <a:srgbClr val="0A4749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125848" tIns="125848" rIns="125848" bIns="125848" numCol="1" spcCol="0" rtlCol="0" fromWordArt="0" anchor="t" anchorCtr="0" forceAA="0" compatLnSpc="1">
              <a:prstTxWarp prst="textNoShape">
                <a:avLst/>
              </a:prstTxWarp>
              <a:normAutofit/>
            </a:bodyPr>
            <a:lstStyle/>
            <a:p>
              <a:pPr defTabSz="1751511">
                <a:defRPr/>
              </a:pPr>
              <a:endParaRPr lang="en-GB" sz="2497" kern="0">
                <a:solidFill>
                  <a:srgbClr val="3F3F3F"/>
                </a:solidFill>
                <a:latin typeface="Segoe UI"/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BDE6F721-1BCB-46B7-870C-3838DEFBA82A}"/>
              </a:ext>
            </a:extLst>
          </p:cNvPr>
          <p:cNvGrpSpPr/>
          <p:nvPr/>
        </p:nvGrpSpPr>
        <p:grpSpPr>
          <a:xfrm>
            <a:off x="5330268" y="10100149"/>
            <a:ext cx="4603053" cy="4243421"/>
            <a:chOff x="10673408" y="20217126"/>
            <a:chExt cx="9217222" cy="8497090"/>
          </a:xfrm>
        </p:grpSpPr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0D72B303-6797-4315-A7F1-C90AC6C3B275}"/>
                </a:ext>
              </a:extLst>
            </p:cNvPr>
            <p:cNvSpPr/>
            <p:nvPr/>
          </p:nvSpPr>
          <p:spPr>
            <a:xfrm>
              <a:off x="10962530" y="20505254"/>
              <a:ext cx="8928100" cy="8208962"/>
            </a:xfrm>
            <a:prstGeom prst="roundRect">
              <a:avLst/>
            </a:prstGeom>
            <a:solidFill>
              <a:srgbClr val="83CCAE"/>
            </a:solidFill>
            <a:ln w="50800" cap="sq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71913" tIns="0" rIns="125848" bIns="125848" numCol="1" spcCol="0" rtlCol="0" fromWordArt="0" anchor="t" anchorCtr="0" forceAA="0" compatLnSpc="1">
              <a:prstTxWarp prst="textNoShape">
                <a:avLst/>
              </a:prstTxWarp>
              <a:normAutofit/>
            </a:bodyPr>
            <a:lstStyle/>
            <a:p>
              <a:pPr defTabSz="1751511">
                <a:spcAft>
                  <a:spcPts val="400"/>
                </a:spcAft>
                <a:defRPr/>
              </a:pPr>
              <a:r>
                <a:rPr lang="en-US" sz="2996" b="1" kern="0">
                  <a:solidFill>
                    <a:srgbClr val="0A4749"/>
                  </a:solidFill>
                  <a:latin typeface="Segoe UI"/>
                </a:rPr>
                <a:t>Heading</a:t>
              </a:r>
            </a:p>
            <a:p>
              <a:pPr defTabSz="1751511">
                <a:spcAft>
                  <a:spcPts val="400"/>
                </a:spcAft>
                <a:defRPr/>
              </a:pPr>
              <a:r>
                <a:rPr lang="en-GB" sz="1798" kern="0">
                  <a:solidFill>
                    <a:srgbClr val="000000"/>
                  </a:solidFill>
                  <a:latin typeface="Segoe UI"/>
                </a:rPr>
                <a:t>[Insert text here]</a:t>
              </a:r>
            </a:p>
          </p:txBody>
        </p:sp>
        <p:sp>
          <p:nvSpPr>
            <p:cNvPr id="48" name="Rectangle: Top Corners Snipped 47">
              <a:extLst>
                <a:ext uri="{FF2B5EF4-FFF2-40B4-BE49-F238E27FC236}">
                  <a16:creationId xmlns:a16="http://schemas.microsoft.com/office/drawing/2014/main" id="{8EAF2257-9E57-4383-9C27-54487924F89E}"/>
                </a:ext>
              </a:extLst>
            </p:cNvPr>
            <p:cNvSpPr/>
            <p:nvPr/>
          </p:nvSpPr>
          <p:spPr>
            <a:xfrm rot="10800000">
              <a:off x="10673408" y="20217126"/>
              <a:ext cx="8928100" cy="8208962"/>
            </a:xfrm>
            <a:prstGeom prst="roundRect">
              <a:avLst/>
            </a:prstGeom>
            <a:noFill/>
            <a:ln w="69850" cap="sq" cmpd="sng" algn="ctr">
              <a:solidFill>
                <a:srgbClr val="0A4749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125848" tIns="125848" rIns="125848" bIns="125848" numCol="1" spcCol="0" rtlCol="0" fromWordArt="0" anchor="t" anchorCtr="0" forceAA="0" compatLnSpc="1">
              <a:prstTxWarp prst="textNoShape">
                <a:avLst/>
              </a:prstTxWarp>
              <a:normAutofit/>
            </a:bodyPr>
            <a:lstStyle/>
            <a:p>
              <a:pPr defTabSz="1751511">
                <a:defRPr/>
              </a:pPr>
              <a:endParaRPr lang="en-GB" sz="2497" kern="0">
                <a:solidFill>
                  <a:srgbClr val="3F3F3F"/>
                </a:solidFill>
                <a:latin typeface="Segoe UI"/>
              </a:endParaRP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9BF88066-26DA-49EB-8D3C-0BCDDB4F1E7E}"/>
              </a:ext>
            </a:extLst>
          </p:cNvPr>
          <p:cNvGrpSpPr/>
          <p:nvPr/>
        </p:nvGrpSpPr>
        <p:grpSpPr>
          <a:xfrm>
            <a:off x="655640" y="5784978"/>
            <a:ext cx="4603053" cy="4243422"/>
            <a:chOff x="1312863" y="11576363"/>
            <a:chExt cx="9217222" cy="8497091"/>
          </a:xfrm>
        </p:grpSpPr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F7691204-6400-407C-B29B-3863364ECBDB}"/>
                </a:ext>
              </a:extLst>
            </p:cNvPr>
            <p:cNvSpPr/>
            <p:nvPr/>
          </p:nvSpPr>
          <p:spPr>
            <a:xfrm>
              <a:off x="1601985" y="11864491"/>
              <a:ext cx="8928100" cy="8208963"/>
            </a:xfrm>
            <a:prstGeom prst="round2SameRect">
              <a:avLst>
                <a:gd name="adj1" fmla="val 0"/>
                <a:gd name="adj2" fmla="val 23201"/>
              </a:avLst>
            </a:prstGeom>
            <a:solidFill>
              <a:srgbClr val="83CCAE"/>
            </a:solidFill>
            <a:ln w="50800" cap="sq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0" tIns="197761" rIns="125848" bIns="125848" numCol="1" spcCol="0" rtlCol="0" fromWordArt="0" anchor="t" anchorCtr="0" forceAA="0" compatLnSpc="1">
              <a:prstTxWarp prst="textNoShape">
                <a:avLst/>
              </a:prstTxWarp>
              <a:normAutofit/>
            </a:bodyPr>
            <a:lstStyle/>
            <a:p>
              <a:pPr defTabSz="1751511">
                <a:spcAft>
                  <a:spcPts val="400"/>
                </a:spcAft>
                <a:defRPr/>
              </a:pPr>
              <a:r>
                <a:rPr lang="en-US" sz="2996" b="1" kern="0">
                  <a:solidFill>
                    <a:srgbClr val="0A4749"/>
                  </a:solidFill>
                  <a:latin typeface="Segoe UI"/>
                </a:rPr>
                <a:t>Heading</a:t>
              </a:r>
            </a:p>
            <a:p>
              <a:pPr defTabSz="1751511">
                <a:spcAft>
                  <a:spcPts val="200"/>
                </a:spcAft>
                <a:defRPr/>
              </a:pPr>
              <a:r>
                <a:rPr lang="en-GB" sz="1798" kern="0">
                  <a:solidFill>
                    <a:srgbClr val="000000"/>
                  </a:solidFill>
                  <a:latin typeface="Segoe UI"/>
                </a:rPr>
                <a:t>[Insert text here]</a:t>
              </a:r>
            </a:p>
          </p:txBody>
        </p:sp>
        <p:sp>
          <p:nvSpPr>
            <p:cNvPr id="61" name="Rectangle: Top Corners Rounded 60">
              <a:extLst>
                <a:ext uri="{FF2B5EF4-FFF2-40B4-BE49-F238E27FC236}">
                  <a16:creationId xmlns:a16="http://schemas.microsoft.com/office/drawing/2014/main" id="{307247D4-F1F7-4354-856D-475F13943852}"/>
                </a:ext>
              </a:extLst>
            </p:cNvPr>
            <p:cNvSpPr/>
            <p:nvPr/>
          </p:nvSpPr>
          <p:spPr>
            <a:xfrm>
              <a:off x="1312863" y="11576363"/>
              <a:ext cx="8928100" cy="8208962"/>
            </a:xfrm>
            <a:prstGeom prst="round2SameRect">
              <a:avLst>
                <a:gd name="adj1" fmla="val 0"/>
                <a:gd name="adj2" fmla="val 23201"/>
              </a:avLst>
            </a:prstGeom>
            <a:noFill/>
            <a:ln w="69850" cap="sq" cmpd="sng" algn="ctr">
              <a:solidFill>
                <a:srgbClr val="0A4749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125848" tIns="125848" rIns="125848" bIns="125848" numCol="1" spcCol="0" rtlCol="0" fromWordArt="0" anchor="t" anchorCtr="0" forceAA="0" compatLnSpc="1">
              <a:prstTxWarp prst="textNoShape">
                <a:avLst/>
              </a:prstTxWarp>
              <a:normAutofit/>
            </a:bodyPr>
            <a:lstStyle/>
            <a:p>
              <a:pPr defTabSz="1751511">
                <a:defRPr/>
              </a:pPr>
              <a:endParaRPr lang="en-GB" sz="2497" kern="0">
                <a:solidFill>
                  <a:srgbClr val="3F3F3F"/>
                </a:solidFill>
                <a:latin typeface="Segoe UI"/>
              </a:endParaRP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BCAB81A3-C880-48CD-9F38-74A5E99134DC}"/>
              </a:ext>
            </a:extLst>
          </p:cNvPr>
          <p:cNvGrpSpPr/>
          <p:nvPr/>
        </p:nvGrpSpPr>
        <p:grpSpPr>
          <a:xfrm>
            <a:off x="5891741" y="6232803"/>
            <a:ext cx="894472" cy="447567"/>
            <a:chOff x="8332789" y="23418800"/>
            <a:chExt cx="5584761" cy="2794438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6E03E440-7B58-4B7B-87BE-14D59D994B12}"/>
                </a:ext>
              </a:extLst>
            </p:cNvPr>
            <p:cNvSpPr txBox="1"/>
            <p:nvPr/>
          </p:nvSpPr>
          <p:spPr>
            <a:xfrm>
              <a:off x="8332789" y="23418800"/>
              <a:ext cx="5584459" cy="1133475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>
              <a:defPPr>
                <a:defRPr lang="en-US"/>
              </a:defPPr>
              <a:lvl1pPr marL="0" algn="l" defTabSz="100095" rtl="0" eaLnBrk="1" latinLnBrk="0" hangingPunct="1">
                <a:defRPr sz="39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100095" algn="l" defTabSz="100095" rtl="0" eaLnBrk="1" latinLnBrk="0" hangingPunct="1">
                <a:defRPr sz="39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00190" algn="l" defTabSz="100095" rtl="0" eaLnBrk="1" latinLnBrk="0" hangingPunct="1">
                <a:defRPr sz="39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300285" algn="l" defTabSz="100095" rtl="0" eaLnBrk="1" latinLnBrk="0" hangingPunct="1">
                <a:defRPr sz="39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400381" algn="l" defTabSz="100095" rtl="0" eaLnBrk="1" latinLnBrk="0" hangingPunct="1">
                <a:defRPr sz="39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500476" algn="l" defTabSz="100095" rtl="0" eaLnBrk="1" latinLnBrk="0" hangingPunct="1">
                <a:defRPr sz="39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600571" algn="l" defTabSz="100095" rtl="0" eaLnBrk="1" latinLnBrk="0" hangingPunct="1">
                <a:defRPr sz="39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700666" algn="l" defTabSz="100095" rtl="0" eaLnBrk="1" latinLnBrk="0" hangingPunct="1">
                <a:defRPr sz="39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800761" algn="l" defTabSz="100095" rtl="0" eaLnBrk="1" latinLnBrk="0" hangingPunct="1">
                <a:defRPr sz="39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561710">
                <a:spcAft>
                  <a:spcPts val="192"/>
                </a:spcAft>
              </a:pPr>
              <a:r>
                <a:rPr lang="en-US" sz="448" b="1">
                  <a:solidFill>
                    <a:srgbClr val="0A4749"/>
                  </a:solidFill>
                  <a:latin typeface="Segoe UI"/>
                </a:rPr>
                <a:t>Dr. BrightCarbon </a:t>
              </a:r>
              <a:br>
                <a:rPr lang="en-US" sz="448" b="1">
                  <a:solidFill>
                    <a:prstClr val="white"/>
                  </a:solidFill>
                  <a:latin typeface="Montserrat" panose="02000505000000020004" pitchFamily="2" charset="0"/>
                </a:rPr>
              </a:br>
              <a:r>
                <a:rPr lang="en-US" sz="385">
                  <a:solidFill>
                    <a:srgbClr val="000000"/>
                  </a:solidFill>
                  <a:latin typeface="Segoe UI"/>
                </a:rPr>
                <a:t>ABc, DeFG, HiJK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0527A090-A0C8-46C2-BA57-7E11DC64C91C}"/>
                </a:ext>
              </a:extLst>
            </p:cNvPr>
            <p:cNvSpPr txBox="1"/>
            <p:nvPr/>
          </p:nvSpPr>
          <p:spPr>
            <a:xfrm>
              <a:off x="9065088" y="24707728"/>
              <a:ext cx="4852462" cy="675028"/>
            </a:xfrm>
            <a:prstGeom prst="rect">
              <a:avLst/>
            </a:prstGeom>
            <a:noFill/>
          </p:spPr>
          <p:txBody>
            <a:bodyPr wrap="square" rtlCol="0" anchor="ctr">
              <a:normAutofit/>
            </a:bodyPr>
            <a:lstStyle>
              <a:defPPr>
                <a:defRPr lang="en-US"/>
              </a:defPPr>
              <a:lvl1pPr marL="0" algn="l" defTabSz="100095" rtl="0" eaLnBrk="1" latinLnBrk="0" hangingPunct="1">
                <a:defRPr sz="39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100095" algn="l" defTabSz="100095" rtl="0" eaLnBrk="1" latinLnBrk="0" hangingPunct="1">
                <a:defRPr sz="39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00190" algn="l" defTabSz="100095" rtl="0" eaLnBrk="1" latinLnBrk="0" hangingPunct="1">
                <a:defRPr sz="39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300285" algn="l" defTabSz="100095" rtl="0" eaLnBrk="1" latinLnBrk="0" hangingPunct="1">
                <a:defRPr sz="39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400381" algn="l" defTabSz="100095" rtl="0" eaLnBrk="1" latinLnBrk="0" hangingPunct="1">
                <a:defRPr sz="39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500476" algn="l" defTabSz="100095" rtl="0" eaLnBrk="1" latinLnBrk="0" hangingPunct="1">
                <a:defRPr sz="39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600571" algn="l" defTabSz="100095" rtl="0" eaLnBrk="1" latinLnBrk="0" hangingPunct="1">
                <a:defRPr sz="39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700666" algn="l" defTabSz="100095" rtl="0" eaLnBrk="1" latinLnBrk="0" hangingPunct="1">
                <a:defRPr sz="39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800761" algn="l" defTabSz="100095" rtl="0" eaLnBrk="1" latinLnBrk="0" hangingPunct="1">
                <a:defRPr sz="39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561710">
                <a:spcAft>
                  <a:spcPts val="272"/>
                </a:spcAft>
              </a:pPr>
              <a:r>
                <a:rPr lang="en-US" sz="289">
                  <a:solidFill>
                    <a:srgbClr val="E86E78"/>
                  </a:solidFill>
                  <a:latin typeface="Segoe UI"/>
                </a:rPr>
                <a:t>[Insert email address]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98A53527-4694-4120-942C-BA9EB8E2B219}"/>
                </a:ext>
              </a:extLst>
            </p:cNvPr>
            <p:cNvSpPr txBox="1"/>
            <p:nvPr/>
          </p:nvSpPr>
          <p:spPr>
            <a:xfrm>
              <a:off x="9065088" y="25538210"/>
              <a:ext cx="4852462" cy="675028"/>
            </a:xfrm>
            <a:prstGeom prst="rect">
              <a:avLst/>
            </a:prstGeom>
            <a:noFill/>
          </p:spPr>
          <p:txBody>
            <a:bodyPr wrap="square" rtlCol="0" anchor="ctr">
              <a:normAutofit/>
            </a:bodyPr>
            <a:lstStyle>
              <a:defPPr>
                <a:defRPr lang="en-US"/>
              </a:defPPr>
              <a:lvl1pPr marL="0" algn="l" defTabSz="100095" rtl="0" eaLnBrk="1" latinLnBrk="0" hangingPunct="1">
                <a:defRPr sz="39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100095" algn="l" defTabSz="100095" rtl="0" eaLnBrk="1" latinLnBrk="0" hangingPunct="1">
                <a:defRPr sz="39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00190" algn="l" defTabSz="100095" rtl="0" eaLnBrk="1" latinLnBrk="0" hangingPunct="1">
                <a:defRPr sz="39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300285" algn="l" defTabSz="100095" rtl="0" eaLnBrk="1" latinLnBrk="0" hangingPunct="1">
                <a:defRPr sz="39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400381" algn="l" defTabSz="100095" rtl="0" eaLnBrk="1" latinLnBrk="0" hangingPunct="1">
                <a:defRPr sz="39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500476" algn="l" defTabSz="100095" rtl="0" eaLnBrk="1" latinLnBrk="0" hangingPunct="1">
                <a:defRPr sz="39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600571" algn="l" defTabSz="100095" rtl="0" eaLnBrk="1" latinLnBrk="0" hangingPunct="1">
                <a:defRPr sz="39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700666" algn="l" defTabSz="100095" rtl="0" eaLnBrk="1" latinLnBrk="0" hangingPunct="1">
                <a:defRPr sz="39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800761" algn="l" defTabSz="100095" rtl="0" eaLnBrk="1" latinLnBrk="0" hangingPunct="1">
                <a:defRPr sz="39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561710">
                <a:spcAft>
                  <a:spcPts val="272"/>
                </a:spcAft>
              </a:pPr>
              <a:r>
                <a:rPr lang="en-US" sz="289">
                  <a:solidFill>
                    <a:srgbClr val="E86E78"/>
                  </a:solidFill>
                  <a:latin typeface="Segoe UI"/>
                </a:rPr>
                <a:t>[Insert twitter username]</a:t>
              </a:r>
            </a:p>
          </p:txBody>
        </p:sp>
        <p:pic>
          <p:nvPicPr>
            <p:cNvPr id="53" name="Graphic 52" descr="Envelope outline">
              <a:extLst>
                <a:ext uri="{FF2B5EF4-FFF2-40B4-BE49-F238E27FC236}">
                  <a16:creationId xmlns:a16="http://schemas.microsoft.com/office/drawing/2014/main" id="{8BF4C8C8-CBFA-4C65-B11D-7AF0B6E4FD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435809" y="24803318"/>
              <a:ext cx="471633" cy="483850"/>
            </a:xfrm>
            <a:prstGeom prst="rect">
              <a:avLst/>
            </a:prstGeom>
          </p:spPr>
        </p:pic>
        <p:sp>
          <p:nvSpPr>
            <p:cNvPr id="54" name="Graphic 3">
              <a:extLst>
                <a:ext uri="{FF2B5EF4-FFF2-40B4-BE49-F238E27FC236}">
                  <a16:creationId xmlns:a16="http://schemas.microsoft.com/office/drawing/2014/main" id="{3EF6E6B2-51E7-4E97-9509-15E44716D6D2}"/>
                </a:ext>
              </a:extLst>
            </p:cNvPr>
            <p:cNvSpPr/>
            <p:nvPr/>
          </p:nvSpPr>
          <p:spPr>
            <a:xfrm>
              <a:off x="8436406" y="25684859"/>
              <a:ext cx="470449" cy="381746"/>
            </a:xfrm>
            <a:custGeom>
              <a:avLst/>
              <a:gdLst>
                <a:gd name="connsiteX0" fmla="*/ 469046 w 470449"/>
                <a:gd name="connsiteY0" fmla="*/ 53244 h 381747"/>
                <a:gd name="connsiteX1" fmla="*/ 424987 w 470449"/>
                <a:gd name="connsiteY1" fmla="*/ 62689 h 381747"/>
                <a:gd name="connsiteX2" fmla="*/ 467904 w 470449"/>
                <a:gd name="connsiteY2" fmla="*/ 25816 h 381747"/>
                <a:gd name="connsiteX3" fmla="*/ 406552 w 470449"/>
                <a:gd name="connsiteY3" fmla="*/ 38071 h 381747"/>
                <a:gd name="connsiteX4" fmla="*/ 212800 w 470449"/>
                <a:gd name="connsiteY4" fmla="*/ 132327 h 381747"/>
                <a:gd name="connsiteX5" fmla="*/ 100011 w 470449"/>
                <a:gd name="connsiteY5" fmla="*/ 89212 h 381747"/>
                <a:gd name="connsiteX6" fmla="*/ 53757 w 470449"/>
                <a:gd name="connsiteY6" fmla="*/ 54213 h 381747"/>
                <a:gd name="connsiteX7" fmla="*/ 129713 w 470449"/>
                <a:gd name="connsiteY7" fmla="*/ 208606 h 381747"/>
                <a:gd name="connsiteX8" fmla="*/ 72587 w 470449"/>
                <a:gd name="connsiteY8" fmla="*/ 198328 h 381747"/>
                <a:gd name="connsiteX9" fmla="*/ 160454 w 470449"/>
                <a:gd name="connsiteY9" fmla="*/ 288622 h 381747"/>
                <a:gd name="connsiteX10" fmla="*/ -1403 w 470449"/>
                <a:gd name="connsiteY10" fmla="*/ 309321 h 381747"/>
                <a:gd name="connsiteX11" fmla="*/ 429905 w 470449"/>
                <a:gd name="connsiteY11" fmla="*/ 86456 h 381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70449" h="381747">
                  <a:moveTo>
                    <a:pt x="469046" y="53244"/>
                  </a:moveTo>
                  <a:lnTo>
                    <a:pt x="424987" y="62689"/>
                  </a:lnTo>
                  <a:lnTo>
                    <a:pt x="467904" y="25816"/>
                  </a:lnTo>
                  <a:lnTo>
                    <a:pt x="406552" y="38071"/>
                  </a:lnTo>
                  <a:cubicBezTo>
                    <a:pt x="334408" y="-49214"/>
                    <a:pt x="188724" y="21752"/>
                    <a:pt x="212800" y="132327"/>
                  </a:cubicBezTo>
                  <a:cubicBezTo>
                    <a:pt x="184557" y="112062"/>
                    <a:pt x="135564" y="105523"/>
                    <a:pt x="100011" y="89212"/>
                  </a:cubicBezTo>
                  <a:cubicBezTo>
                    <a:pt x="51452" y="66931"/>
                    <a:pt x="56525" y="42681"/>
                    <a:pt x="53757" y="54213"/>
                  </a:cubicBezTo>
                  <a:cubicBezTo>
                    <a:pt x="32599" y="142910"/>
                    <a:pt x="109147" y="207464"/>
                    <a:pt x="129713" y="208606"/>
                  </a:cubicBezTo>
                  <a:cubicBezTo>
                    <a:pt x="110290" y="211461"/>
                    <a:pt x="72587" y="198328"/>
                    <a:pt x="72587" y="198328"/>
                  </a:cubicBezTo>
                  <a:cubicBezTo>
                    <a:pt x="72587" y="198328"/>
                    <a:pt x="72587" y="246882"/>
                    <a:pt x="160454" y="288622"/>
                  </a:cubicBezTo>
                  <a:cubicBezTo>
                    <a:pt x="110278" y="312116"/>
                    <a:pt x="53085" y="319323"/>
                    <a:pt x="-1403" y="309321"/>
                  </a:cubicBezTo>
                  <a:cubicBezTo>
                    <a:pt x="171519" y="478623"/>
                    <a:pt x="467410" y="323763"/>
                    <a:pt x="429905" y="86456"/>
                  </a:cubicBezTo>
                  <a:close/>
                </a:path>
              </a:pathLst>
            </a:custGeom>
            <a:noFill/>
            <a:ln w="11430" cap="flat">
              <a:solidFill>
                <a:srgbClr val="0A4749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100095" rtl="0" eaLnBrk="1" latinLnBrk="0" hangingPunct="1">
                <a:defRPr sz="39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100095" algn="l" defTabSz="100095" rtl="0" eaLnBrk="1" latinLnBrk="0" hangingPunct="1">
                <a:defRPr sz="39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00190" algn="l" defTabSz="100095" rtl="0" eaLnBrk="1" latinLnBrk="0" hangingPunct="1">
                <a:defRPr sz="39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300285" algn="l" defTabSz="100095" rtl="0" eaLnBrk="1" latinLnBrk="0" hangingPunct="1">
                <a:defRPr sz="39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400381" algn="l" defTabSz="100095" rtl="0" eaLnBrk="1" latinLnBrk="0" hangingPunct="1">
                <a:defRPr sz="39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500476" algn="l" defTabSz="100095" rtl="0" eaLnBrk="1" latinLnBrk="0" hangingPunct="1">
                <a:defRPr sz="39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600571" algn="l" defTabSz="100095" rtl="0" eaLnBrk="1" latinLnBrk="0" hangingPunct="1">
                <a:defRPr sz="39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700666" algn="l" defTabSz="100095" rtl="0" eaLnBrk="1" latinLnBrk="0" hangingPunct="1">
                <a:defRPr sz="39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800761" algn="l" defTabSz="100095" rtl="0" eaLnBrk="1" latinLnBrk="0" hangingPunct="1">
                <a:defRPr sz="39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 sz="144"/>
            </a:p>
          </p:txBody>
        </p:sp>
      </p:grpSp>
    </p:spTree>
    <p:extLst>
      <p:ext uri="{BB962C8B-B14F-4D97-AF65-F5344CB8AC3E}">
        <p14:creationId xmlns:p14="http://schemas.microsoft.com/office/powerpoint/2010/main" val="34155259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roup 48">
            <a:extLst>
              <a:ext uri="{FF2B5EF4-FFF2-40B4-BE49-F238E27FC236}">
                <a16:creationId xmlns:a16="http://schemas.microsoft.com/office/drawing/2014/main" id="{C94D89BE-4E24-4B1B-B024-75AAE3BBC8E0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655640" y="14763771"/>
            <a:ext cx="13947315" cy="6218468"/>
            <a:chOff x="1312863" y="29741421"/>
            <a:chExt cx="27928313" cy="11965376"/>
          </a:xfrm>
        </p:grpSpPr>
        <p:sp>
          <p:nvSpPr>
            <p:cNvPr id="50" name="Rectangle: Diagonal Corners Snipped 49">
              <a:extLst>
                <a:ext uri="{FF2B5EF4-FFF2-40B4-BE49-F238E27FC236}">
                  <a16:creationId xmlns:a16="http://schemas.microsoft.com/office/drawing/2014/main" id="{3CBB29D2-CB2E-42D5-BE83-6ED20EBEF063}"/>
                </a:ext>
              </a:extLst>
            </p:cNvPr>
            <p:cNvSpPr/>
            <p:nvPr/>
          </p:nvSpPr>
          <p:spPr>
            <a:xfrm>
              <a:off x="1601985" y="30029549"/>
              <a:ext cx="27639191" cy="11677248"/>
            </a:xfrm>
            <a:prstGeom prst="snip2DiagRect">
              <a:avLst>
                <a:gd name="adj1" fmla="val 0"/>
                <a:gd name="adj2" fmla="val 14277"/>
              </a:avLst>
            </a:prstGeom>
            <a:solidFill>
              <a:srgbClr val="0D5E61"/>
            </a:solidFill>
            <a:ln w="50800" cap="sq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125848" tIns="125848" rIns="125848" bIns="12584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1751511">
                <a:defRPr/>
              </a:pPr>
              <a:endParaRPr lang="en-GB" sz="2497" kern="0">
                <a:solidFill>
                  <a:srgbClr val="3F3F3F"/>
                </a:solidFill>
                <a:latin typeface="Segoe UI"/>
              </a:endParaRPr>
            </a:p>
          </p:txBody>
        </p:sp>
        <p:sp>
          <p:nvSpPr>
            <p:cNvPr id="51" name="Rectangle: Diagonal Corners Snipped 50">
              <a:extLst>
                <a:ext uri="{FF2B5EF4-FFF2-40B4-BE49-F238E27FC236}">
                  <a16:creationId xmlns:a16="http://schemas.microsoft.com/office/drawing/2014/main" id="{4967CC85-6B72-4064-9F2E-6D10AC6412F4}"/>
                </a:ext>
              </a:extLst>
            </p:cNvPr>
            <p:cNvSpPr/>
            <p:nvPr/>
          </p:nvSpPr>
          <p:spPr>
            <a:xfrm>
              <a:off x="1312863" y="29741421"/>
              <a:ext cx="27639191" cy="11677248"/>
            </a:xfrm>
            <a:prstGeom prst="snip2DiagRect">
              <a:avLst>
                <a:gd name="adj1" fmla="val 0"/>
                <a:gd name="adj2" fmla="val 14277"/>
              </a:avLst>
            </a:prstGeom>
            <a:noFill/>
            <a:ln w="69850" cap="sq" cmpd="sng" algn="ctr">
              <a:solidFill>
                <a:srgbClr val="0A4749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125848" tIns="125848" rIns="125848" bIns="12584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1751511">
                <a:defRPr/>
              </a:pPr>
              <a:endParaRPr lang="en-GB" sz="2497" kern="0">
                <a:solidFill>
                  <a:srgbClr val="3F3F3F"/>
                </a:solidFill>
                <a:latin typeface="Segoe UI"/>
              </a:endParaRP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7E40606F-DA38-4910-B514-38E9D37DA597}"/>
              </a:ext>
            </a:extLst>
          </p:cNvPr>
          <p:cNvGrpSpPr/>
          <p:nvPr/>
        </p:nvGrpSpPr>
        <p:grpSpPr>
          <a:xfrm>
            <a:off x="10005044" y="10080028"/>
            <a:ext cx="4603053" cy="4243422"/>
            <a:chOff x="1312863" y="20217126"/>
            <a:chExt cx="9217222" cy="8497091"/>
          </a:xfrm>
        </p:grpSpPr>
        <p:sp>
          <p:nvSpPr>
            <p:cNvPr id="53" name="Rectangle: Diagonal Corners Rounded 52">
              <a:extLst>
                <a:ext uri="{FF2B5EF4-FFF2-40B4-BE49-F238E27FC236}">
                  <a16:creationId xmlns:a16="http://schemas.microsoft.com/office/drawing/2014/main" id="{5A4C66AB-1FB8-4000-A0EB-85DBBD476AD6}"/>
                </a:ext>
              </a:extLst>
            </p:cNvPr>
            <p:cNvSpPr/>
            <p:nvPr/>
          </p:nvSpPr>
          <p:spPr>
            <a:xfrm flipH="1">
              <a:off x="1601985" y="20505254"/>
              <a:ext cx="8928100" cy="8208963"/>
            </a:xfrm>
            <a:prstGeom prst="round2DiagRect">
              <a:avLst/>
            </a:prstGeom>
            <a:solidFill>
              <a:srgbClr val="0D5E61"/>
            </a:solidFill>
            <a:ln w="50800" cap="sq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71913" tIns="0" rIns="125848" bIns="12584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1751511">
                <a:spcAft>
                  <a:spcPts val="400"/>
                </a:spcAft>
                <a:defRPr/>
              </a:pPr>
              <a:endParaRPr lang="en-GB" sz="1798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54" name="Rectangle: Diagonal Corners Rounded 53">
              <a:extLst>
                <a:ext uri="{FF2B5EF4-FFF2-40B4-BE49-F238E27FC236}">
                  <a16:creationId xmlns:a16="http://schemas.microsoft.com/office/drawing/2014/main" id="{6EC0C5E8-8563-4AC2-B243-7159492F97A7}"/>
                </a:ext>
              </a:extLst>
            </p:cNvPr>
            <p:cNvSpPr/>
            <p:nvPr/>
          </p:nvSpPr>
          <p:spPr>
            <a:xfrm rot="10800000" flipH="1">
              <a:off x="1312863" y="20217126"/>
              <a:ext cx="8928100" cy="8208962"/>
            </a:xfrm>
            <a:prstGeom prst="round2DiagRect">
              <a:avLst/>
            </a:prstGeom>
            <a:noFill/>
            <a:ln w="69850" cap="sq" cmpd="sng" algn="ctr">
              <a:solidFill>
                <a:srgbClr val="0A4749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125848" tIns="125848" rIns="125848" bIns="12584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1751511">
                <a:defRPr/>
              </a:pPr>
              <a:endParaRPr lang="en-GB" sz="2497" kern="0">
                <a:solidFill>
                  <a:srgbClr val="3F3F3F"/>
                </a:solidFill>
                <a:latin typeface="Segoe UI"/>
              </a:endParaRP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99DF7861-85FB-4001-A882-D663E350C52E}"/>
              </a:ext>
            </a:extLst>
          </p:cNvPr>
          <p:cNvGrpSpPr/>
          <p:nvPr/>
        </p:nvGrpSpPr>
        <p:grpSpPr>
          <a:xfrm>
            <a:off x="2991100" y="3598709"/>
            <a:ext cx="4603053" cy="6438163"/>
            <a:chOff x="5989423" y="7198546"/>
            <a:chExt cx="9217222" cy="12891874"/>
          </a:xfrm>
        </p:grpSpPr>
        <p:sp>
          <p:nvSpPr>
            <p:cNvPr id="56" name="Rectangle: Top Corners One Rounded and One Snipped 55">
              <a:extLst>
                <a:ext uri="{FF2B5EF4-FFF2-40B4-BE49-F238E27FC236}">
                  <a16:creationId xmlns:a16="http://schemas.microsoft.com/office/drawing/2014/main" id="{0709D4B9-061D-45AE-922D-0769CDCA5FAF}"/>
                </a:ext>
              </a:extLst>
            </p:cNvPr>
            <p:cNvSpPr/>
            <p:nvPr/>
          </p:nvSpPr>
          <p:spPr>
            <a:xfrm>
              <a:off x="6278545" y="7486675"/>
              <a:ext cx="8928100" cy="12603745"/>
            </a:xfrm>
            <a:prstGeom prst="snipRoundRect">
              <a:avLst>
                <a:gd name="adj1" fmla="val 10855"/>
                <a:gd name="adj2" fmla="val 10855"/>
              </a:avLst>
            </a:prstGeom>
            <a:solidFill>
              <a:srgbClr val="65C392"/>
            </a:solidFill>
            <a:ln w="50800" cap="sq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71913" tIns="0" rIns="125848" bIns="125848" numCol="1" spcCol="0" rtlCol="0" fromWordArt="0" anchor="t" anchorCtr="0" forceAA="0" compatLnSpc="1">
              <a:prstTxWarp prst="textNoShape">
                <a:avLst/>
              </a:prstTxWarp>
              <a:normAutofit/>
            </a:bodyPr>
            <a:lstStyle/>
            <a:p>
              <a:pPr defTabSz="1751511">
                <a:spcAft>
                  <a:spcPts val="400"/>
                </a:spcAft>
                <a:defRPr/>
              </a:pPr>
              <a:r>
                <a:rPr lang="en-US" sz="2996" b="1" kern="0">
                  <a:solidFill>
                    <a:srgbClr val="0A4749"/>
                  </a:solidFill>
                  <a:latin typeface="Segoe UI"/>
                </a:rPr>
                <a:t>Heading</a:t>
              </a:r>
            </a:p>
            <a:p>
              <a:pPr defTabSz="1751511">
                <a:spcAft>
                  <a:spcPts val="200"/>
                </a:spcAft>
                <a:defRPr/>
              </a:pPr>
              <a:r>
                <a:rPr lang="en-GB" sz="1798" kern="0">
                  <a:solidFill>
                    <a:srgbClr val="000000"/>
                  </a:solidFill>
                  <a:latin typeface="Segoe UI"/>
                </a:rPr>
                <a:t>[Insert text here]</a:t>
              </a:r>
            </a:p>
          </p:txBody>
        </p:sp>
        <p:sp>
          <p:nvSpPr>
            <p:cNvPr id="57" name="Rectangle: Top Corners One Rounded and One Snipped 56">
              <a:extLst>
                <a:ext uri="{FF2B5EF4-FFF2-40B4-BE49-F238E27FC236}">
                  <a16:creationId xmlns:a16="http://schemas.microsoft.com/office/drawing/2014/main" id="{EC69D372-587D-4185-8154-F23BD7930AF8}"/>
                </a:ext>
              </a:extLst>
            </p:cNvPr>
            <p:cNvSpPr/>
            <p:nvPr/>
          </p:nvSpPr>
          <p:spPr>
            <a:xfrm>
              <a:off x="5989423" y="7198546"/>
              <a:ext cx="8928100" cy="12603745"/>
            </a:xfrm>
            <a:prstGeom prst="snipRoundRect">
              <a:avLst>
                <a:gd name="adj1" fmla="val 10855"/>
                <a:gd name="adj2" fmla="val 10855"/>
              </a:avLst>
            </a:prstGeom>
            <a:noFill/>
            <a:ln w="69850" cap="sq" cmpd="sng" algn="ctr">
              <a:solidFill>
                <a:srgbClr val="0A4749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125848" tIns="125848" rIns="125848" bIns="125848" numCol="1" spcCol="0" rtlCol="0" fromWordArt="0" anchor="t" anchorCtr="0" forceAA="0" compatLnSpc="1">
              <a:prstTxWarp prst="textNoShape">
                <a:avLst/>
              </a:prstTxWarp>
              <a:normAutofit/>
            </a:bodyPr>
            <a:lstStyle/>
            <a:p>
              <a:pPr defTabSz="1751511">
                <a:defRPr/>
              </a:pPr>
              <a:endParaRPr lang="en-GB" sz="2497" kern="0">
                <a:solidFill>
                  <a:srgbClr val="3F3F3F"/>
                </a:solidFill>
                <a:latin typeface="Segoe UI"/>
              </a:endParaRPr>
            </a:p>
          </p:txBody>
        </p:sp>
      </p:grpSp>
      <p:graphicFrame>
        <p:nvGraphicFramePr>
          <p:cNvPr id="58" name="Table 43">
            <a:extLst>
              <a:ext uri="{FF2B5EF4-FFF2-40B4-BE49-F238E27FC236}">
                <a16:creationId xmlns:a16="http://schemas.microsoft.com/office/drawing/2014/main" id="{6A21F9DE-AF2E-4FD3-B723-DDC7708563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3324424"/>
              </p:ext>
            </p:extLst>
          </p:nvPr>
        </p:nvGraphicFramePr>
        <p:xfrm>
          <a:off x="5587433" y="17874472"/>
          <a:ext cx="3942918" cy="1239645"/>
        </p:xfrm>
        <a:graphic>
          <a:graphicData uri="http://schemas.openxmlformats.org/drawingml/2006/table">
            <a:tbl>
              <a:tblPr firstRow="1" bandRow="1"/>
              <a:tblGrid>
                <a:gridCol w="1314306">
                  <a:extLst>
                    <a:ext uri="{9D8B030D-6E8A-4147-A177-3AD203B41FA5}">
                      <a16:colId xmlns:a16="http://schemas.microsoft.com/office/drawing/2014/main" val="2832273255"/>
                    </a:ext>
                  </a:extLst>
                </a:gridCol>
                <a:gridCol w="1314306">
                  <a:extLst>
                    <a:ext uri="{9D8B030D-6E8A-4147-A177-3AD203B41FA5}">
                      <a16:colId xmlns:a16="http://schemas.microsoft.com/office/drawing/2014/main" val="1864769992"/>
                    </a:ext>
                  </a:extLst>
                </a:gridCol>
                <a:gridCol w="1314306">
                  <a:extLst>
                    <a:ext uri="{9D8B030D-6E8A-4147-A177-3AD203B41FA5}">
                      <a16:colId xmlns:a16="http://schemas.microsoft.com/office/drawing/2014/main" val="910319481"/>
                    </a:ext>
                  </a:extLst>
                </a:gridCol>
              </a:tblGrid>
              <a:tr h="247929">
                <a:tc>
                  <a:txBody>
                    <a:bodyPr/>
                    <a:lstStyle>
                      <a:lvl1pPr marL="0" algn="l" defTabSz="3027487" rtl="0" eaLnBrk="1" latinLnBrk="0" hangingPunct="1">
                        <a:defRPr sz="5960" b="1" kern="1200">
                          <a:solidFill>
                            <a:schemeClr val="lt1"/>
                          </a:solidFill>
                          <a:latin typeface="Segoe UI"/>
                        </a:defRPr>
                      </a:lvl1pPr>
                      <a:lvl2pPr marL="1513743" algn="l" defTabSz="3027487" rtl="0" eaLnBrk="1" latinLnBrk="0" hangingPunct="1">
                        <a:defRPr sz="5960" b="1" kern="1200">
                          <a:solidFill>
                            <a:schemeClr val="lt1"/>
                          </a:solidFill>
                          <a:latin typeface="Segoe UI"/>
                        </a:defRPr>
                      </a:lvl2pPr>
                      <a:lvl3pPr marL="3027487" algn="l" defTabSz="3027487" rtl="0" eaLnBrk="1" latinLnBrk="0" hangingPunct="1">
                        <a:defRPr sz="5960" b="1" kern="1200">
                          <a:solidFill>
                            <a:schemeClr val="lt1"/>
                          </a:solidFill>
                          <a:latin typeface="Segoe UI"/>
                        </a:defRPr>
                      </a:lvl3pPr>
                      <a:lvl4pPr marL="4541230" algn="l" defTabSz="3027487" rtl="0" eaLnBrk="1" latinLnBrk="0" hangingPunct="1">
                        <a:defRPr sz="5960" b="1" kern="1200">
                          <a:solidFill>
                            <a:schemeClr val="lt1"/>
                          </a:solidFill>
                          <a:latin typeface="Segoe UI"/>
                        </a:defRPr>
                      </a:lvl4pPr>
                      <a:lvl5pPr marL="6054974" algn="l" defTabSz="3027487" rtl="0" eaLnBrk="1" latinLnBrk="0" hangingPunct="1">
                        <a:defRPr sz="5960" b="1" kern="1200">
                          <a:solidFill>
                            <a:schemeClr val="lt1"/>
                          </a:solidFill>
                          <a:latin typeface="Segoe UI"/>
                        </a:defRPr>
                      </a:lvl5pPr>
                      <a:lvl6pPr marL="7568717" algn="l" defTabSz="3027487" rtl="0" eaLnBrk="1" latinLnBrk="0" hangingPunct="1">
                        <a:defRPr sz="5960" b="1" kern="1200">
                          <a:solidFill>
                            <a:schemeClr val="lt1"/>
                          </a:solidFill>
                          <a:latin typeface="Segoe UI"/>
                        </a:defRPr>
                      </a:lvl6pPr>
                      <a:lvl7pPr marL="9082461" algn="l" defTabSz="3027487" rtl="0" eaLnBrk="1" latinLnBrk="0" hangingPunct="1">
                        <a:defRPr sz="5960" b="1" kern="1200">
                          <a:solidFill>
                            <a:schemeClr val="lt1"/>
                          </a:solidFill>
                          <a:latin typeface="Segoe UI"/>
                        </a:defRPr>
                      </a:lvl7pPr>
                      <a:lvl8pPr marL="10596204" algn="l" defTabSz="3027487" rtl="0" eaLnBrk="1" latinLnBrk="0" hangingPunct="1">
                        <a:defRPr sz="5960" b="1" kern="1200">
                          <a:solidFill>
                            <a:schemeClr val="lt1"/>
                          </a:solidFill>
                          <a:latin typeface="Segoe UI"/>
                        </a:defRPr>
                      </a:lvl8pPr>
                      <a:lvl9pPr marL="12109948" algn="l" defTabSz="3027487" rtl="0" eaLnBrk="1" latinLnBrk="0" hangingPunct="1">
                        <a:defRPr sz="5960" b="1" kern="1200">
                          <a:solidFill>
                            <a:schemeClr val="lt1"/>
                          </a:solidFill>
                          <a:latin typeface="Segoe UI"/>
                        </a:defRPr>
                      </a:lvl9pPr>
                    </a:lstStyle>
                    <a:p>
                      <a:pPr marL="0" algn="ctr" defTabSz="4654747" rtl="0" eaLnBrk="1" latinLnBrk="0" hangingPunct="1"/>
                      <a:r>
                        <a:rPr lang="en-US" sz="1000" b="1" kern="1200">
                          <a:solidFill>
                            <a:schemeClr val="lt1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Category 1</a:t>
                      </a:r>
                      <a:endParaRPr lang="en-GB" sz="1000" b="1" kern="1200">
                        <a:solidFill>
                          <a:schemeClr val="lt1"/>
                        </a:solidFill>
                        <a:latin typeface="Segoe UI" panose="020B0502040204020203" pitchFamily="34" charset="0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47462" marR="47462" marT="23731" marB="23731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6E78"/>
                    </a:solidFill>
                  </a:tcPr>
                </a:tc>
                <a:tc>
                  <a:txBody>
                    <a:bodyPr/>
                    <a:lstStyle>
                      <a:lvl1pPr marL="0" algn="l" defTabSz="3027487" rtl="0" eaLnBrk="1" latinLnBrk="0" hangingPunct="1">
                        <a:defRPr sz="5960" b="1" kern="1200">
                          <a:solidFill>
                            <a:schemeClr val="lt1"/>
                          </a:solidFill>
                          <a:latin typeface="Segoe UI"/>
                        </a:defRPr>
                      </a:lvl1pPr>
                      <a:lvl2pPr marL="1513743" algn="l" defTabSz="3027487" rtl="0" eaLnBrk="1" latinLnBrk="0" hangingPunct="1">
                        <a:defRPr sz="5960" b="1" kern="1200">
                          <a:solidFill>
                            <a:schemeClr val="lt1"/>
                          </a:solidFill>
                          <a:latin typeface="Segoe UI"/>
                        </a:defRPr>
                      </a:lvl2pPr>
                      <a:lvl3pPr marL="3027487" algn="l" defTabSz="3027487" rtl="0" eaLnBrk="1" latinLnBrk="0" hangingPunct="1">
                        <a:defRPr sz="5960" b="1" kern="1200">
                          <a:solidFill>
                            <a:schemeClr val="lt1"/>
                          </a:solidFill>
                          <a:latin typeface="Segoe UI"/>
                        </a:defRPr>
                      </a:lvl3pPr>
                      <a:lvl4pPr marL="4541230" algn="l" defTabSz="3027487" rtl="0" eaLnBrk="1" latinLnBrk="0" hangingPunct="1">
                        <a:defRPr sz="5960" b="1" kern="1200">
                          <a:solidFill>
                            <a:schemeClr val="lt1"/>
                          </a:solidFill>
                          <a:latin typeface="Segoe UI"/>
                        </a:defRPr>
                      </a:lvl4pPr>
                      <a:lvl5pPr marL="6054974" algn="l" defTabSz="3027487" rtl="0" eaLnBrk="1" latinLnBrk="0" hangingPunct="1">
                        <a:defRPr sz="5960" b="1" kern="1200">
                          <a:solidFill>
                            <a:schemeClr val="lt1"/>
                          </a:solidFill>
                          <a:latin typeface="Segoe UI"/>
                        </a:defRPr>
                      </a:lvl5pPr>
                      <a:lvl6pPr marL="7568717" algn="l" defTabSz="3027487" rtl="0" eaLnBrk="1" latinLnBrk="0" hangingPunct="1">
                        <a:defRPr sz="5960" b="1" kern="1200">
                          <a:solidFill>
                            <a:schemeClr val="lt1"/>
                          </a:solidFill>
                          <a:latin typeface="Segoe UI"/>
                        </a:defRPr>
                      </a:lvl6pPr>
                      <a:lvl7pPr marL="9082461" algn="l" defTabSz="3027487" rtl="0" eaLnBrk="1" latinLnBrk="0" hangingPunct="1">
                        <a:defRPr sz="5960" b="1" kern="1200">
                          <a:solidFill>
                            <a:schemeClr val="lt1"/>
                          </a:solidFill>
                          <a:latin typeface="Segoe UI"/>
                        </a:defRPr>
                      </a:lvl7pPr>
                      <a:lvl8pPr marL="10596204" algn="l" defTabSz="3027487" rtl="0" eaLnBrk="1" latinLnBrk="0" hangingPunct="1">
                        <a:defRPr sz="5960" b="1" kern="1200">
                          <a:solidFill>
                            <a:schemeClr val="lt1"/>
                          </a:solidFill>
                          <a:latin typeface="Segoe UI"/>
                        </a:defRPr>
                      </a:lvl8pPr>
                      <a:lvl9pPr marL="12109948" algn="l" defTabSz="3027487" rtl="0" eaLnBrk="1" latinLnBrk="0" hangingPunct="1">
                        <a:defRPr sz="5960" b="1" kern="1200">
                          <a:solidFill>
                            <a:schemeClr val="lt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lvl="0" indent="0" algn="ctr" defTabSz="465474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kern="1200">
                          <a:solidFill>
                            <a:schemeClr val="lt1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Category 2</a:t>
                      </a:r>
                      <a:endParaRPr lang="en-GB" sz="1000" b="1" kern="1200">
                        <a:solidFill>
                          <a:schemeClr val="lt1"/>
                        </a:solidFill>
                        <a:latin typeface="Segoe UI" panose="020B0502040204020203" pitchFamily="34" charset="0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47462" marR="47462" marT="23731" marB="2373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6E78"/>
                    </a:solidFill>
                  </a:tcPr>
                </a:tc>
                <a:tc>
                  <a:txBody>
                    <a:bodyPr/>
                    <a:lstStyle>
                      <a:lvl1pPr marL="0" algn="l" defTabSz="3027487" rtl="0" eaLnBrk="1" latinLnBrk="0" hangingPunct="1">
                        <a:defRPr sz="5960" b="1" kern="1200">
                          <a:solidFill>
                            <a:schemeClr val="lt1"/>
                          </a:solidFill>
                          <a:latin typeface="Segoe UI"/>
                        </a:defRPr>
                      </a:lvl1pPr>
                      <a:lvl2pPr marL="1513743" algn="l" defTabSz="3027487" rtl="0" eaLnBrk="1" latinLnBrk="0" hangingPunct="1">
                        <a:defRPr sz="5960" b="1" kern="1200">
                          <a:solidFill>
                            <a:schemeClr val="lt1"/>
                          </a:solidFill>
                          <a:latin typeface="Segoe UI"/>
                        </a:defRPr>
                      </a:lvl2pPr>
                      <a:lvl3pPr marL="3027487" algn="l" defTabSz="3027487" rtl="0" eaLnBrk="1" latinLnBrk="0" hangingPunct="1">
                        <a:defRPr sz="5960" b="1" kern="1200">
                          <a:solidFill>
                            <a:schemeClr val="lt1"/>
                          </a:solidFill>
                          <a:latin typeface="Segoe UI"/>
                        </a:defRPr>
                      </a:lvl3pPr>
                      <a:lvl4pPr marL="4541230" algn="l" defTabSz="3027487" rtl="0" eaLnBrk="1" latinLnBrk="0" hangingPunct="1">
                        <a:defRPr sz="5960" b="1" kern="1200">
                          <a:solidFill>
                            <a:schemeClr val="lt1"/>
                          </a:solidFill>
                          <a:latin typeface="Segoe UI"/>
                        </a:defRPr>
                      </a:lvl4pPr>
                      <a:lvl5pPr marL="6054974" algn="l" defTabSz="3027487" rtl="0" eaLnBrk="1" latinLnBrk="0" hangingPunct="1">
                        <a:defRPr sz="5960" b="1" kern="1200">
                          <a:solidFill>
                            <a:schemeClr val="lt1"/>
                          </a:solidFill>
                          <a:latin typeface="Segoe UI"/>
                        </a:defRPr>
                      </a:lvl5pPr>
                      <a:lvl6pPr marL="7568717" algn="l" defTabSz="3027487" rtl="0" eaLnBrk="1" latinLnBrk="0" hangingPunct="1">
                        <a:defRPr sz="5960" b="1" kern="1200">
                          <a:solidFill>
                            <a:schemeClr val="lt1"/>
                          </a:solidFill>
                          <a:latin typeface="Segoe UI"/>
                        </a:defRPr>
                      </a:lvl6pPr>
                      <a:lvl7pPr marL="9082461" algn="l" defTabSz="3027487" rtl="0" eaLnBrk="1" latinLnBrk="0" hangingPunct="1">
                        <a:defRPr sz="5960" b="1" kern="1200">
                          <a:solidFill>
                            <a:schemeClr val="lt1"/>
                          </a:solidFill>
                          <a:latin typeface="Segoe UI"/>
                        </a:defRPr>
                      </a:lvl7pPr>
                      <a:lvl8pPr marL="10596204" algn="l" defTabSz="3027487" rtl="0" eaLnBrk="1" latinLnBrk="0" hangingPunct="1">
                        <a:defRPr sz="5960" b="1" kern="1200">
                          <a:solidFill>
                            <a:schemeClr val="lt1"/>
                          </a:solidFill>
                          <a:latin typeface="Segoe UI"/>
                        </a:defRPr>
                      </a:lvl8pPr>
                      <a:lvl9pPr marL="12109948" algn="l" defTabSz="3027487" rtl="0" eaLnBrk="1" latinLnBrk="0" hangingPunct="1">
                        <a:defRPr sz="5960" b="1" kern="1200">
                          <a:solidFill>
                            <a:schemeClr val="lt1"/>
                          </a:solidFill>
                          <a:latin typeface="Segoe UI"/>
                        </a:defRPr>
                      </a:lvl9pPr>
                    </a:lstStyle>
                    <a:p>
                      <a:pPr marL="0" algn="ctr" defTabSz="4654747" rtl="0" eaLnBrk="1" latinLnBrk="0" hangingPunct="1"/>
                      <a:r>
                        <a:rPr lang="en-US" sz="1000" b="1" kern="1200">
                          <a:solidFill>
                            <a:schemeClr val="lt1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Category 3</a:t>
                      </a:r>
                      <a:endParaRPr lang="en-GB" sz="1000" b="1" kern="1200">
                        <a:solidFill>
                          <a:schemeClr val="lt1"/>
                        </a:solidFill>
                        <a:latin typeface="Segoe UI" panose="020B0502040204020203" pitchFamily="34" charset="0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47462" marR="47462" marT="23731" marB="2373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6E7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8051184"/>
                  </a:ext>
                </a:extLst>
              </a:tr>
              <a:tr h="247929">
                <a:tc>
                  <a:txBody>
                    <a:bodyPr/>
                    <a:lstStyle>
                      <a:lvl1pPr marL="0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1513743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3027487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4541230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6054974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7568717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9082461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10596204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12109948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algn="ctr" defTabSz="4654747" rtl="0" eaLnBrk="1" latinLnBrk="0" hangingPunct="1"/>
                      <a:r>
                        <a:rPr lang="en-US" sz="900" b="0" kern="1200">
                          <a:solidFill>
                            <a:schemeClr val="lt1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[insert text here]</a:t>
                      </a:r>
                      <a:endParaRPr lang="en-GB" sz="900" b="0" kern="1200">
                        <a:solidFill>
                          <a:schemeClr val="lt1"/>
                        </a:solidFill>
                        <a:latin typeface="Segoe UI" panose="020B0502040204020203" pitchFamily="34" charset="0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47462" marR="47462" marT="23731" marB="23731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1513743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3027487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4541230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6054974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7568717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9082461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10596204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12109948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algn="ctr" defTabSz="4654747" rtl="0" eaLnBrk="1" latinLnBrk="0" hangingPunct="1"/>
                      <a:r>
                        <a:rPr lang="en-US" sz="900" b="0" kern="1200">
                          <a:solidFill>
                            <a:schemeClr val="lt1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[insert text here]</a:t>
                      </a:r>
                      <a:endParaRPr lang="en-GB" sz="900" b="0" kern="1200">
                        <a:solidFill>
                          <a:schemeClr val="lt1"/>
                        </a:solidFill>
                        <a:latin typeface="Segoe UI" panose="020B0502040204020203" pitchFamily="34" charset="0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47462" marR="47462" marT="23731" marB="2373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1513743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3027487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4541230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6054974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7568717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9082461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10596204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12109948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algn="ctr" defTabSz="4654747" rtl="0" eaLnBrk="1" latinLnBrk="0" hangingPunct="1"/>
                      <a:r>
                        <a:rPr lang="en-US" sz="900" b="0" kern="1200">
                          <a:solidFill>
                            <a:schemeClr val="lt1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[insert text here]</a:t>
                      </a:r>
                      <a:endParaRPr lang="en-GB" sz="900" b="0" kern="1200">
                        <a:solidFill>
                          <a:schemeClr val="lt1"/>
                        </a:solidFill>
                        <a:latin typeface="Segoe UI" panose="020B0502040204020203" pitchFamily="34" charset="0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47462" marR="47462" marT="23731" marB="2373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1966223"/>
                  </a:ext>
                </a:extLst>
              </a:tr>
              <a:tr h="247929">
                <a:tc>
                  <a:txBody>
                    <a:bodyPr/>
                    <a:lstStyle>
                      <a:lvl1pPr marL="0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1513743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3027487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4541230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6054974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7568717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9082461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10596204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12109948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algn="ctr" defTabSz="4654747" rtl="0" eaLnBrk="1" latinLnBrk="0" hangingPunct="1"/>
                      <a:r>
                        <a:rPr lang="en-US" sz="900" b="0" kern="1200">
                          <a:solidFill>
                            <a:schemeClr val="lt1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[insert text here]</a:t>
                      </a:r>
                      <a:endParaRPr lang="en-GB" sz="900" b="0" kern="1200">
                        <a:solidFill>
                          <a:schemeClr val="lt1"/>
                        </a:solidFill>
                        <a:latin typeface="Segoe UI" panose="020B0502040204020203" pitchFamily="34" charset="0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47462" marR="47462" marT="23731" marB="23731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1513743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3027487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4541230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6054974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7568717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9082461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10596204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12109948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algn="ctr" defTabSz="4654747" rtl="0" eaLnBrk="1" latinLnBrk="0" hangingPunct="1"/>
                      <a:r>
                        <a:rPr lang="en-US" sz="900" b="0" kern="1200">
                          <a:solidFill>
                            <a:schemeClr val="lt1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[insert text here]</a:t>
                      </a:r>
                      <a:endParaRPr lang="en-GB" sz="900" b="0" kern="1200">
                        <a:solidFill>
                          <a:schemeClr val="lt1"/>
                        </a:solidFill>
                        <a:latin typeface="Segoe UI" panose="020B0502040204020203" pitchFamily="34" charset="0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47462" marR="47462" marT="23731" marB="2373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1513743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3027487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4541230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6054974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7568717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9082461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10596204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12109948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algn="ctr" defTabSz="4654747" rtl="0" eaLnBrk="1" latinLnBrk="0" hangingPunct="1"/>
                      <a:r>
                        <a:rPr lang="en-US" sz="900" b="0" kern="1200">
                          <a:solidFill>
                            <a:schemeClr val="lt1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[insert text here]</a:t>
                      </a:r>
                      <a:endParaRPr lang="en-GB" sz="900" b="0" kern="1200">
                        <a:solidFill>
                          <a:schemeClr val="lt1"/>
                        </a:solidFill>
                        <a:latin typeface="Segoe UI" panose="020B0502040204020203" pitchFamily="34" charset="0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47462" marR="47462" marT="23731" marB="2373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949682"/>
                  </a:ext>
                </a:extLst>
              </a:tr>
              <a:tr h="247929">
                <a:tc>
                  <a:txBody>
                    <a:bodyPr/>
                    <a:lstStyle>
                      <a:lvl1pPr marL="0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1513743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3027487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4541230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6054974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7568717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9082461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10596204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12109948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algn="ctr" defTabSz="4654747" rtl="0" eaLnBrk="1" latinLnBrk="0" hangingPunct="1"/>
                      <a:r>
                        <a:rPr lang="en-US" sz="900" b="0" kern="1200">
                          <a:solidFill>
                            <a:schemeClr val="lt1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[insert text here]</a:t>
                      </a:r>
                      <a:endParaRPr lang="en-GB" sz="900" b="0" kern="1200">
                        <a:solidFill>
                          <a:schemeClr val="lt1"/>
                        </a:solidFill>
                        <a:latin typeface="Segoe UI" panose="020B0502040204020203" pitchFamily="34" charset="0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47462" marR="47462" marT="23731" marB="23731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1513743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3027487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4541230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6054974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7568717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9082461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10596204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12109948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algn="ctr" defTabSz="4654747" rtl="0" eaLnBrk="1" latinLnBrk="0" hangingPunct="1"/>
                      <a:r>
                        <a:rPr lang="en-US" sz="900" b="0" kern="1200">
                          <a:solidFill>
                            <a:schemeClr val="lt1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[insert text here]</a:t>
                      </a:r>
                      <a:endParaRPr lang="en-GB" sz="900" b="0" kern="1200">
                        <a:solidFill>
                          <a:schemeClr val="lt1"/>
                        </a:solidFill>
                        <a:latin typeface="Segoe UI" panose="020B0502040204020203" pitchFamily="34" charset="0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47462" marR="47462" marT="23731" marB="2373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1513743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3027487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4541230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6054974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7568717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9082461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10596204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12109948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algn="ctr" defTabSz="4654747" rtl="0" eaLnBrk="1" latinLnBrk="0" hangingPunct="1"/>
                      <a:r>
                        <a:rPr lang="en-US" sz="900" b="0" kern="1200">
                          <a:solidFill>
                            <a:schemeClr val="lt1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[insert text here]</a:t>
                      </a:r>
                      <a:endParaRPr lang="en-GB" sz="900" b="0" kern="1200">
                        <a:solidFill>
                          <a:schemeClr val="lt1"/>
                        </a:solidFill>
                        <a:latin typeface="Segoe UI" panose="020B0502040204020203" pitchFamily="34" charset="0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47462" marR="47462" marT="23731" marB="2373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5202582"/>
                  </a:ext>
                </a:extLst>
              </a:tr>
              <a:tr h="247929">
                <a:tc>
                  <a:txBody>
                    <a:bodyPr/>
                    <a:lstStyle>
                      <a:lvl1pPr marL="0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1513743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3027487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4541230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6054974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7568717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9082461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10596204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12109948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algn="ctr" defTabSz="4654747" rtl="0" eaLnBrk="1" latinLnBrk="0" hangingPunct="1"/>
                      <a:r>
                        <a:rPr lang="en-US" sz="900" b="0" kern="1200">
                          <a:solidFill>
                            <a:schemeClr val="lt1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[insert text here]</a:t>
                      </a:r>
                      <a:endParaRPr lang="en-GB" sz="900" b="0" kern="1200">
                        <a:solidFill>
                          <a:schemeClr val="lt1"/>
                        </a:solidFill>
                        <a:latin typeface="Segoe UI" panose="020B0502040204020203" pitchFamily="34" charset="0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47462" marR="47462" marT="23731" marB="23731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1513743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3027487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4541230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6054974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7568717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9082461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10596204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12109948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algn="ctr" defTabSz="4654747" rtl="0" eaLnBrk="1" latinLnBrk="0" hangingPunct="1"/>
                      <a:r>
                        <a:rPr lang="en-US" sz="900" b="0" kern="1200">
                          <a:solidFill>
                            <a:schemeClr val="lt1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[insert text here]</a:t>
                      </a:r>
                      <a:endParaRPr lang="en-GB" sz="900" b="0" kern="1200">
                        <a:solidFill>
                          <a:schemeClr val="lt1"/>
                        </a:solidFill>
                        <a:latin typeface="Segoe UI" panose="020B0502040204020203" pitchFamily="34" charset="0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47462" marR="47462" marT="23731" marB="2373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1513743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3027487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4541230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6054974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7568717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9082461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10596204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12109948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algn="ctr" defTabSz="4654747" rtl="0" eaLnBrk="1" latinLnBrk="0" hangingPunct="1"/>
                      <a:r>
                        <a:rPr lang="en-US" sz="900" b="0" kern="1200">
                          <a:solidFill>
                            <a:schemeClr val="lt1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[insert text here]</a:t>
                      </a:r>
                      <a:endParaRPr lang="en-GB" sz="900" b="0" kern="1200">
                        <a:solidFill>
                          <a:schemeClr val="lt1"/>
                        </a:solidFill>
                        <a:latin typeface="Segoe UI" panose="020B0502040204020203" pitchFamily="34" charset="0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47462" marR="47462" marT="23731" marB="2373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4976384"/>
                  </a:ext>
                </a:extLst>
              </a:tr>
            </a:tbl>
          </a:graphicData>
        </a:graphic>
      </p:graphicFrame>
      <p:graphicFrame>
        <p:nvGraphicFramePr>
          <p:cNvPr id="59" name="Chart 58">
            <a:extLst>
              <a:ext uri="{FF2B5EF4-FFF2-40B4-BE49-F238E27FC236}">
                <a16:creationId xmlns:a16="http://schemas.microsoft.com/office/drawing/2014/main" id="{B72643FD-2239-44E0-A212-2083D0D6D24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89558168"/>
              </p:ext>
            </p:extLst>
          </p:nvPr>
        </p:nvGraphicFramePr>
        <p:xfrm>
          <a:off x="1171390" y="15453752"/>
          <a:ext cx="3942916" cy="17816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60" name="Chart 59">
            <a:extLst>
              <a:ext uri="{FF2B5EF4-FFF2-40B4-BE49-F238E27FC236}">
                <a16:creationId xmlns:a16="http://schemas.microsoft.com/office/drawing/2014/main" id="{6BE74F40-2FF8-4D45-AE64-2890271E512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24340832"/>
              </p:ext>
            </p:extLst>
          </p:nvPr>
        </p:nvGraphicFramePr>
        <p:xfrm>
          <a:off x="6299729" y="15424849"/>
          <a:ext cx="3091437" cy="17816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61" name="Chart 60">
            <a:extLst>
              <a:ext uri="{FF2B5EF4-FFF2-40B4-BE49-F238E27FC236}">
                <a16:creationId xmlns:a16="http://schemas.microsoft.com/office/drawing/2014/main" id="{1E1C70AD-7B90-48E0-B74C-E65ECE308F8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60567188"/>
              </p:ext>
            </p:extLst>
          </p:nvPr>
        </p:nvGraphicFramePr>
        <p:xfrm>
          <a:off x="1171390" y="17767479"/>
          <a:ext cx="3942916" cy="17816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62" name="Diagram 61">
            <a:extLst>
              <a:ext uri="{FF2B5EF4-FFF2-40B4-BE49-F238E27FC236}">
                <a16:creationId xmlns:a16="http://schemas.microsoft.com/office/drawing/2014/main" id="{12A19371-66B2-4ADD-BEF3-596790B8FEC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61402646"/>
              </p:ext>
            </p:extLst>
          </p:nvPr>
        </p:nvGraphicFramePr>
        <p:xfrm>
          <a:off x="5587433" y="19782113"/>
          <a:ext cx="3942916" cy="8939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pic>
        <p:nvPicPr>
          <p:cNvPr id="64" name="Graphic 63" descr="Magnifying glass outline">
            <a:extLst>
              <a:ext uri="{FF2B5EF4-FFF2-40B4-BE49-F238E27FC236}">
                <a16:creationId xmlns:a16="http://schemas.microsoft.com/office/drawing/2014/main" id="{A1203CEB-AB43-4BFA-BC1A-9141F04CC5D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328640" y="4652876"/>
            <a:ext cx="530748" cy="530748"/>
          </a:xfrm>
          <a:prstGeom prst="rect">
            <a:avLst/>
          </a:prstGeom>
        </p:spPr>
      </p:pic>
      <p:pic>
        <p:nvPicPr>
          <p:cNvPr id="65" name="Graphic 64" descr="Microscope outline">
            <a:extLst>
              <a:ext uri="{FF2B5EF4-FFF2-40B4-BE49-F238E27FC236}">
                <a16:creationId xmlns:a16="http://schemas.microsoft.com/office/drawing/2014/main" id="{96FD3977-70F0-42C9-9F50-6F5ECBB4CAC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006032" y="4652876"/>
            <a:ext cx="530748" cy="530748"/>
          </a:xfrm>
          <a:prstGeom prst="rect">
            <a:avLst/>
          </a:prstGeom>
        </p:spPr>
      </p:pic>
      <p:pic>
        <p:nvPicPr>
          <p:cNvPr id="66" name="Graphic 65" descr="Document outline">
            <a:extLst>
              <a:ext uri="{FF2B5EF4-FFF2-40B4-BE49-F238E27FC236}">
                <a16:creationId xmlns:a16="http://schemas.microsoft.com/office/drawing/2014/main" id="{18571CA9-5BEB-44EF-A4AD-555DF44B27E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1683425" y="4652876"/>
            <a:ext cx="530748" cy="530748"/>
          </a:xfrm>
          <a:prstGeom prst="rect">
            <a:avLst/>
          </a:prstGeom>
        </p:spPr>
      </p:pic>
      <p:pic>
        <p:nvPicPr>
          <p:cNvPr id="67" name="Graphic 66" descr="Scatterplot outline">
            <a:extLst>
              <a:ext uri="{FF2B5EF4-FFF2-40B4-BE49-F238E27FC236}">
                <a16:creationId xmlns:a16="http://schemas.microsoft.com/office/drawing/2014/main" id="{31EE10AF-0590-4522-A122-18E8CFA3AA2E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2360817" y="4652876"/>
            <a:ext cx="530748" cy="530748"/>
          </a:xfrm>
          <a:prstGeom prst="rect">
            <a:avLst/>
          </a:prstGeom>
        </p:spPr>
      </p:pic>
      <p:pic>
        <p:nvPicPr>
          <p:cNvPr id="68" name="Graphic 67" descr="Bar chart outline">
            <a:extLst>
              <a:ext uri="{FF2B5EF4-FFF2-40B4-BE49-F238E27FC236}">
                <a16:creationId xmlns:a16="http://schemas.microsoft.com/office/drawing/2014/main" id="{B3B4D02B-9A15-4E0F-90B4-EF57FF43F5FD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3038210" y="4652876"/>
            <a:ext cx="530748" cy="530748"/>
          </a:xfrm>
          <a:prstGeom prst="rect">
            <a:avLst/>
          </a:prstGeom>
        </p:spPr>
      </p:pic>
      <p:pic>
        <p:nvPicPr>
          <p:cNvPr id="69" name="Graphic 68" descr="Pie chart outline">
            <a:extLst>
              <a:ext uri="{FF2B5EF4-FFF2-40B4-BE49-F238E27FC236}">
                <a16:creationId xmlns:a16="http://schemas.microsoft.com/office/drawing/2014/main" id="{7EA4D3CA-5AA6-4564-967E-C97DB61002B0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3715603" y="4652876"/>
            <a:ext cx="530748" cy="530748"/>
          </a:xfrm>
          <a:prstGeom prst="rect">
            <a:avLst/>
          </a:prstGeom>
        </p:spPr>
      </p:pic>
      <p:pic>
        <p:nvPicPr>
          <p:cNvPr id="70" name="Graphic 69" descr="Hierarchy outline">
            <a:extLst>
              <a:ext uri="{FF2B5EF4-FFF2-40B4-BE49-F238E27FC236}">
                <a16:creationId xmlns:a16="http://schemas.microsoft.com/office/drawing/2014/main" id="{0B3F1487-C56B-468C-9AAE-2B31BD4C4C09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10328640" y="5434451"/>
            <a:ext cx="530748" cy="530748"/>
          </a:xfrm>
          <a:prstGeom prst="rect">
            <a:avLst/>
          </a:prstGeom>
        </p:spPr>
      </p:pic>
      <p:pic>
        <p:nvPicPr>
          <p:cNvPr id="71" name="Graphic 70" descr="Mitochondria outline">
            <a:extLst>
              <a:ext uri="{FF2B5EF4-FFF2-40B4-BE49-F238E27FC236}">
                <a16:creationId xmlns:a16="http://schemas.microsoft.com/office/drawing/2014/main" id="{389A6291-D35A-45AD-8354-BCF180F3FE5B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10328640" y="6216026"/>
            <a:ext cx="530748" cy="530748"/>
          </a:xfrm>
          <a:prstGeom prst="rect">
            <a:avLst/>
          </a:prstGeom>
        </p:spPr>
      </p:pic>
      <p:pic>
        <p:nvPicPr>
          <p:cNvPr id="72" name="Graphic 71" descr="Nerve outline">
            <a:extLst>
              <a:ext uri="{FF2B5EF4-FFF2-40B4-BE49-F238E27FC236}">
                <a16:creationId xmlns:a16="http://schemas.microsoft.com/office/drawing/2014/main" id="{58C5F04C-4BEB-493A-84A3-7C64134BDF65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11006032" y="6216026"/>
            <a:ext cx="530748" cy="530748"/>
          </a:xfrm>
          <a:prstGeom prst="rect">
            <a:avLst/>
          </a:prstGeom>
        </p:spPr>
      </p:pic>
      <p:pic>
        <p:nvPicPr>
          <p:cNvPr id="73" name="Graphic 72" descr="Flask outline">
            <a:extLst>
              <a:ext uri="{FF2B5EF4-FFF2-40B4-BE49-F238E27FC236}">
                <a16:creationId xmlns:a16="http://schemas.microsoft.com/office/drawing/2014/main" id="{CA18915E-6A84-45F2-996D-18BF709CB6C8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11683425" y="6216026"/>
            <a:ext cx="530748" cy="530748"/>
          </a:xfrm>
          <a:prstGeom prst="rect">
            <a:avLst/>
          </a:prstGeom>
        </p:spPr>
      </p:pic>
      <p:pic>
        <p:nvPicPr>
          <p:cNvPr id="74" name="Graphic 73" descr="Petri Dish outline">
            <a:extLst>
              <a:ext uri="{FF2B5EF4-FFF2-40B4-BE49-F238E27FC236}">
                <a16:creationId xmlns:a16="http://schemas.microsoft.com/office/drawing/2014/main" id="{90EAFF59-0BF9-41C4-B05A-51EBE5F63089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11006032" y="5434451"/>
            <a:ext cx="530748" cy="530748"/>
          </a:xfrm>
          <a:prstGeom prst="rect">
            <a:avLst/>
          </a:prstGeom>
        </p:spPr>
      </p:pic>
      <p:pic>
        <p:nvPicPr>
          <p:cNvPr id="75" name="Graphic 74" descr="Scientist male outline">
            <a:extLst>
              <a:ext uri="{FF2B5EF4-FFF2-40B4-BE49-F238E27FC236}">
                <a16:creationId xmlns:a16="http://schemas.microsoft.com/office/drawing/2014/main" id="{EB1C46BD-3B2B-494F-962A-B98BF70AFAE5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13715603" y="5434451"/>
            <a:ext cx="530748" cy="530748"/>
          </a:xfrm>
          <a:prstGeom prst="rect">
            <a:avLst/>
          </a:prstGeom>
        </p:spPr>
      </p:pic>
      <p:pic>
        <p:nvPicPr>
          <p:cNvPr id="76" name="Graphic 75" descr="Binary outline">
            <a:extLst>
              <a:ext uri="{FF2B5EF4-FFF2-40B4-BE49-F238E27FC236}">
                <a16:creationId xmlns:a16="http://schemas.microsoft.com/office/drawing/2014/main" id="{BB67FD5B-9DAF-4B3C-8EE6-5991A74CD310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12360817" y="6216026"/>
            <a:ext cx="530748" cy="530748"/>
          </a:xfrm>
          <a:prstGeom prst="rect">
            <a:avLst/>
          </a:prstGeom>
        </p:spPr>
      </p:pic>
      <p:pic>
        <p:nvPicPr>
          <p:cNvPr id="77" name="Graphic 76" descr="Scientist female outline">
            <a:extLst>
              <a:ext uri="{FF2B5EF4-FFF2-40B4-BE49-F238E27FC236}">
                <a16:creationId xmlns:a16="http://schemas.microsoft.com/office/drawing/2014/main" id="{2C427C86-6B77-4A1B-9413-097C43992D9F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13038210" y="5434451"/>
            <a:ext cx="530748" cy="530748"/>
          </a:xfrm>
          <a:prstGeom prst="rect">
            <a:avLst/>
          </a:prstGeom>
        </p:spPr>
      </p:pic>
      <p:pic>
        <p:nvPicPr>
          <p:cNvPr id="78" name="Graphic 77" descr="DNA outline">
            <a:extLst>
              <a:ext uri="{FF2B5EF4-FFF2-40B4-BE49-F238E27FC236}">
                <a16:creationId xmlns:a16="http://schemas.microsoft.com/office/drawing/2014/main" id="{6D5CDEA8-A09C-4EBB-94FD-A318FA83D912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0"/>
              </a:ext>
            </a:extLst>
          </a:blip>
          <a:stretch>
            <a:fillRect/>
          </a:stretch>
        </p:blipFill>
        <p:spPr>
          <a:xfrm>
            <a:off x="12360817" y="5434451"/>
            <a:ext cx="530748" cy="530748"/>
          </a:xfrm>
          <a:prstGeom prst="rect">
            <a:avLst/>
          </a:prstGeom>
        </p:spPr>
      </p:pic>
      <p:pic>
        <p:nvPicPr>
          <p:cNvPr id="79" name="Graphic 78" descr="Test tubes outline">
            <a:extLst>
              <a:ext uri="{FF2B5EF4-FFF2-40B4-BE49-F238E27FC236}">
                <a16:creationId xmlns:a16="http://schemas.microsoft.com/office/drawing/2014/main" id="{4DFB8154-9DE3-41B8-BE8E-43AF8A3DAEDB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2"/>
              </a:ext>
            </a:extLst>
          </a:blip>
          <a:stretch>
            <a:fillRect/>
          </a:stretch>
        </p:blipFill>
        <p:spPr>
          <a:xfrm>
            <a:off x="11683425" y="5434451"/>
            <a:ext cx="530748" cy="530748"/>
          </a:xfrm>
          <a:prstGeom prst="rect">
            <a:avLst/>
          </a:prstGeom>
        </p:spPr>
      </p:pic>
      <p:pic>
        <p:nvPicPr>
          <p:cNvPr id="80" name="Graphic 79" descr="Monitor outline">
            <a:extLst>
              <a:ext uri="{FF2B5EF4-FFF2-40B4-BE49-F238E27FC236}">
                <a16:creationId xmlns:a16="http://schemas.microsoft.com/office/drawing/2014/main" id="{D2EFBFA3-A797-4D29-B0A3-754DAA6E2661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4"/>
              </a:ext>
            </a:extLst>
          </a:blip>
          <a:stretch>
            <a:fillRect/>
          </a:stretch>
        </p:blipFill>
        <p:spPr>
          <a:xfrm>
            <a:off x="13038210" y="6216026"/>
            <a:ext cx="530748" cy="530748"/>
          </a:xfrm>
          <a:prstGeom prst="rect">
            <a:avLst/>
          </a:prstGeom>
        </p:spPr>
      </p:pic>
      <p:pic>
        <p:nvPicPr>
          <p:cNvPr id="81" name="Graphic 80" descr="Plant With Roots outline">
            <a:extLst>
              <a:ext uri="{FF2B5EF4-FFF2-40B4-BE49-F238E27FC236}">
                <a16:creationId xmlns:a16="http://schemas.microsoft.com/office/drawing/2014/main" id="{B6AF5559-F73C-4DA8-B683-0A583884243C}"/>
              </a:ext>
            </a:extLst>
          </p:cNvPr>
          <p:cNvPicPr>
            <a:picLocks noChangeAspect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6"/>
              </a:ext>
            </a:extLst>
          </a:blip>
          <a:stretch>
            <a:fillRect/>
          </a:stretch>
        </p:blipFill>
        <p:spPr>
          <a:xfrm>
            <a:off x="10328640" y="6997602"/>
            <a:ext cx="530748" cy="530748"/>
          </a:xfrm>
          <a:prstGeom prst="rect">
            <a:avLst/>
          </a:prstGeom>
        </p:spPr>
      </p:pic>
      <p:pic>
        <p:nvPicPr>
          <p:cNvPr id="82" name="Graphic 81" descr="Leaf outline">
            <a:extLst>
              <a:ext uri="{FF2B5EF4-FFF2-40B4-BE49-F238E27FC236}">
                <a16:creationId xmlns:a16="http://schemas.microsoft.com/office/drawing/2014/main" id="{0A2CD6B0-6AE4-4246-AE69-56947F3EFB0A}"/>
              </a:ext>
            </a:extLst>
          </p:cNvPr>
          <p:cNvPicPr>
            <a:picLocks noChangeAspect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8"/>
              </a:ext>
            </a:extLst>
          </a:blip>
          <a:stretch>
            <a:fillRect/>
          </a:stretch>
        </p:blipFill>
        <p:spPr>
          <a:xfrm>
            <a:off x="13715603" y="6216026"/>
            <a:ext cx="530748" cy="530748"/>
          </a:xfrm>
          <a:prstGeom prst="rect">
            <a:avLst/>
          </a:prstGeom>
        </p:spPr>
      </p:pic>
      <p:pic>
        <p:nvPicPr>
          <p:cNvPr id="83" name="Graphic 82" descr="Water outline">
            <a:extLst>
              <a:ext uri="{FF2B5EF4-FFF2-40B4-BE49-F238E27FC236}">
                <a16:creationId xmlns:a16="http://schemas.microsoft.com/office/drawing/2014/main" id="{2C027599-2C84-46CF-8D66-DCB096906325}"/>
              </a:ext>
            </a:extLst>
          </p:cNvPr>
          <p:cNvPicPr>
            <a:picLocks noChangeAspect="1"/>
          </p:cNvPicPr>
          <p:nvPr/>
        </p:nvPicPr>
        <p:blipFill>
          <a:blip r:embed="rId4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0"/>
              </a:ext>
            </a:extLst>
          </a:blip>
          <a:stretch>
            <a:fillRect/>
          </a:stretch>
        </p:blipFill>
        <p:spPr>
          <a:xfrm>
            <a:off x="11006032" y="6997602"/>
            <a:ext cx="530748" cy="530748"/>
          </a:xfrm>
          <a:prstGeom prst="rect">
            <a:avLst/>
          </a:prstGeom>
        </p:spPr>
      </p:pic>
      <p:pic>
        <p:nvPicPr>
          <p:cNvPr id="84" name="Graphic 83" descr="Needle outline">
            <a:extLst>
              <a:ext uri="{FF2B5EF4-FFF2-40B4-BE49-F238E27FC236}">
                <a16:creationId xmlns:a16="http://schemas.microsoft.com/office/drawing/2014/main" id="{3634A1E0-D362-4570-8D8C-179E442CFF96}"/>
              </a:ext>
            </a:extLst>
          </p:cNvPr>
          <p:cNvPicPr>
            <a:picLocks noChangeAspect="1"/>
          </p:cNvPicPr>
          <p:nvPr/>
        </p:nvPicPr>
        <p:blipFill>
          <a:blip r:embed="rId5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2"/>
              </a:ext>
            </a:extLst>
          </a:blip>
          <a:stretch>
            <a:fillRect/>
          </a:stretch>
        </p:blipFill>
        <p:spPr>
          <a:xfrm>
            <a:off x="11683425" y="6997602"/>
            <a:ext cx="530748" cy="530748"/>
          </a:xfrm>
          <a:prstGeom prst="rect">
            <a:avLst/>
          </a:prstGeom>
        </p:spPr>
      </p:pic>
      <p:pic>
        <p:nvPicPr>
          <p:cNvPr id="85" name="Graphic 84" descr="Chemicals outline">
            <a:extLst>
              <a:ext uri="{FF2B5EF4-FFF2-40B4-BE49-F238E27FC236}">
                <a16:creationId xmlns:a16="http://schemas.microsoft.com/office/drawing/2014/main" id="{ED06CFBC-E297-4E9F-B451-58AC73727C6D}"/>
              </a:ext>
            </a:extLst>
          </p:cNvPr>
          <p:cNvPicPr>
            <a:picLocks noChangeAspect="1"/>
          </p:cNvPicPr>
          <p:nvPr/>
        </p:nvPicPr>
        <p:blipFill>
          <a:blip r:embed="rId5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4"/>
              </a:ext>
            </a:extLst>
          </a:blip>
          <a:stretch>
            <a:fillRect/>
          </a:stretch>
        </p:blipFill>
        <p:spPr>
          <a:xfrm>
            <a:off x="10328640" y="8560752"/>
            <a:ext cx="530748" cy="530748"/>
          </a:xfrm>
          <a:prstGeom prst="rect">
            <a:avLst/>
          </a:prstGeom>
        </p:spPr>
      </p:pic>
      <p:pic>
        <p:nvPicPr>
          <p:cNvPr id="86" name="Graphic 85" descr="Chemicals outline">
            <a:extLst>
              <a:ext uri="{FF2B5EF4-FFF2-40B4-BE49-F238E27FC236}">
                <a16:creationId xmlns:a16="http://schemas.microsoft.com/office/drawing/2014/main" id="{006EE320-5612-44E2-B1DB-D535E8D89E11}"/>
              </a:ext>
            </a:extLst>
          </p:cNvPr>
          <p:cNvPicPr>
            <a:picLocks noChangeAspect="1"/>
          </p:cNvPicPr>
          <p:nvPr/>
        </p:nvPicPr>
        <p:blipFill>
          <a:blip r:embed="rId5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6"/>
              </a:ext>
            </a:extLst>
          </a:blip>
          <a:stretch>
            <a:fillRect/>
          </a:stretch>
        </p:blipFill>
        <p:spPr>
          <a:xfrm>
            <a:off x="11006032" y="8560752"/>
            <a:ext cx="530748" cy="530748"/>
          </a:xfrm>
          <a:prstGeom prst="rect">
            <a:avLst/>
          </a:prstGeom>
        </p:spPr>
      </p:pic>
      <p:pic>
        <p:nvPicPr>
          <p:cNvPr id="87" name="Graphic 86" descr="Covid-19 outline">
            <a:extLst>
              <a:ext uri="{FF2B5EF4-FFF2-40B4-BE49-F238E27FC236}">
                <a16:creationId xmlns:a16="http://schemas.microsoft.com/office/drawing/2014/main" id="{D175095E-EE00-45D3-8B8E-A7B54DB414A3}"/>
              </a:ext>
            </a:extLst>
          </p:cNvPr>
          <p:cNvPicPr>
            <a:picLocks noChangeAspect="1"/>
          </p:cNvPicPr>
          <p:nvPr/>
        </p:nvPicPr>
        <p:blipFill>
          <a:blip r:embed="rId5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8"/>
              </a:ext>
            </a:extLst>
          </a:blip>
          <a:stretch>
            <a:fillRect/>
          </a:stretch>
        </p:blipFill>
        <p:spPr>
          <a:xfrm>
            <a:off x="13715603" y="7779177"/>
            <a:ext cx="530748" cy="530748"/>
          </a:xfrm>
          <a:prstGeom prst="rect">
            <a:avLst/>
          </a:prstGeom>
        </p:spPr>
      </p:pic>
      <p:pic>
        <p:nvPicPr>
          <p:cNvPr id="88" name="Graphic 87" descr="Fever outline">
            <a:extLst>
              <a:ext uri="{FF2B5EF4-FFF2-40B4-BE49-F238E27FC236}">
                <a16:creationId xmlns:a16="http://schemas.microsoft.com/office/drawing/2014/main" id="{786AA9F6-CCB9-47EC-AC4D-B7AF97150E29}"/>
              </a:ext>
            </a:extLst>
          </p:cNvPr>
          <p:cNvPicPr>
            <a:picLocks noChangeAspect="1"/>
          </p:cNvPicPr>
          <p:nvPr/>
        </p:nvPicPr>
        <p:blipFill>
          <a:blip r:embed="rId5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0"/>
              </a:ext>
            </a:extLst>
          </a:blip>
          <a:stretch>
            <a:fillRect/>
          </a:stretch>
        </p:blipFill>
        <p:spPr>
          <a:xfrm>
            <a:off x="10328640" y="7779177"/>
            <a:ext cx="530748" cy="530748"/>
          </a:xfrm>
          <a:prstGeom prst="rect">
            <a:avLst/>
          </a:prstGeom>
        </p:spPr>
      </p:pic>
      <p:pic>
        <p:nvPicPr>
          <p:cNvPr id="89" name="Graphic 88" descr="Germ outline">
            <a:extLst>
              <a:ext uri="{FF2B5EF4-FFF2-40B4-BE49-F238E27FC236}">
                <a16:creationId xmlns:a16="http://schemas.microsoft.com/office/drawing/2014/main" id="{E38BA8F2-8BE2-454E-83DF-6A9994F94B5C}"/>
              </a:ext>
            </a:extLst>
          </p:cNvPr>
          <p:cNvPicPr>
            <a:picLocks noChangeAspect="1"/>
          </p:cNvPicPr>
          <p:nvPr/>
        </p:nvPicPr>
        <p:blipFill>
          <a:blip r:embed="rId6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2"/>
              </a:ext>
            </a:extLst>
          </a:blip>
          <a:stretch>
            <a:fillRect/>
          </a:stretch>
        </p:blipFill>
        <p:spPr>
          <a:xfrm>
            <a:off x="11683425" y="8560752"/>
            <a:ext cx="530748" cy="530748"/>
          </a:xfrm>
          <a:prstGeom prst="rect">
            <a:avLst/>
          </a:prstGeom>
        </p:spPr>
      </p:pic>
      <p:pic>
        <p:nvPicPr>
          <p:cNvPr id="90" name="Graphic 89" descr="Germ outline">
            <a:extLst>
              <a:ext uri="{FF2B5EF4-FFF2-40B4-BE49-F238E27FC236}">
                <a16:creationId xmlns:a16="http://schemas.microsoft.com/office/drawing/2014/main" id="{9FBE0CF4-1572-44B1-9040-A99DF03CF2EB}"/>
              </a:ext>
            </a:extLst>
          </p:cNvPr>
          <p:cNvPicPr>
            <a:picLocks noChangeAspect="1"/>
          </p:cNvPicPr>
          <p:nvPr/>
        </p:nvPicPr>
        <p:blipFill>
          <a:blip r:embed="rId6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4"/>
              </a:ext>
            </a:extLst>
          </a:blip>
          <a:stretch>
            <a:fillRect/>
          </a:stretch>
        </p:blipFill>
        <p:spPr>
          <a:xfrm>
            <a:off x="12360817" y="8560752"/>
            <a:ext cx="530748" cy="530748"/>
          </a:xfrm>
          <a:prstGeom prst="rect">
            <a:avLst/>
          </a:prstGeom>
        </p:spPr>
      </p:pic>
      <p:pic>
        <p:nvPicPr>
          <p:cNvPr id="91" name="Graphic 90" descr="Germ outline">
            <a:extLst>
              <a:ext uri="{FF2B5EF4-FFF2-40B4-BE49-F238E27FC236}">
                <a16:creationId xmlns:a16="http://schemas.microsoft.com/office/drawing/2014/main" id="{2F4B4C42-DBB9-4578-A297-14FCAC63357B}"/>
              </a:ext>
            </a:extLst>
          </p:cNvPr>
          <p:cNvPicPr>
            <a:picLocks noChangeAspect="1"/>
          </p:cNvPicPr>
          <p:nvPr/>
        </p:nvPicPr>
        <p:blipFill>
          <a:blip r:embed="rId6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6"/>
              </a:ext>
            </a:extLst>
          </a:blip>
          <a:stretch>
            <a:fillRect/>
          </a:stretch>
        </p:blipFill>
        <p:spPr>
          <a:xfrm>
            <a:off x="13038210" y="8560752"/>
            <a:ext cx="530748" cy="530748"/>
          </a:xfrm>
          <a:prstGeom prst="rect">
            <a:avLst/>
          </a:prstGeom>
        </p:spPr>
      </p:pic>
      <p:pic>
        <p:nvPicPr>
          <p:cNvPr id="92" name="Graphic 91" descr="Germ outline">
            <a:extLst>
              <a:ext uri="{FF2B5EF4-FFF2-40B4-BE49-F238E27FC236}">
                <a16:creationId xmlns:a16="http://schemas.microsoft.com/office/drawing/2014/main" id="{ED52C24B-E3D6-47C4-978C-156B40EACC58}"/>
              </a:ext>
            </a:extLst>
          </p:cNvPr>
          <p:cNvPicPr>
            <a:picLocks noChangeAspect="1"/>
          </p:cNvPicPr>
          <p:nvPr/>
        </p:nvPicPr>
        <p:blipFill>
          <a:blip r:embed="rId6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8"/>
              </a:ext>
            </a:extLst>
          </a:blip>
          <a:stretch>
            <a:fillRect/>
          </a:stretch>
        </p:blipFill>
        <p:spPr>
          <a:xfrm>
            <a:off x="13715603" y="8560752"/>
            <a:ext cx="530748" cy="530748"/>
          </a:xfrm>
          <a:prstGeom prst="rect">
            <a:avLst/>
          </a:prstGeom>
        </p:spPr>
      </p:pic>
      <p:pic>
        <p:nvPicPr>
          <p:cNvPr id="93" name="Graphic 92" descr="Heartbeat outline">
            <a:extLst>
              <a:ext uri="{FF2B5EF4-FFF2-40B4-BE49-F238E27FC236}">
                <a16:creationId xmlns:a16="http://schemas.microsoft.com/office/drawing/2014/main" id="{3C19F1A3-1E0B-4A3A-8F41-3C6B3577AE07}"/>
              </a:ext>
            </a:extLst>
          </p:cNvPr>
          <p:cNvPicPr>
            <a:picLocks noChangeAspect="1"/>
          </p:cNvPicPr>
          <p:nvPr/>
        </p:nvPicPr>
        <p:blipFill>
          <a:blip r:embed="rId6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0"/>
              </a:ext>
            </a:extLst>
          </a:blip>
          <a:stretch>
            <a:fillRect/>
          </a:stretch>
        </p:blipFill>
        <p:spPr>
          <a:xfrm>
            <a:off x="11683425" y="7779177"/>
            <a:ext cx="530748" cy="530748"/>
          </a:xfrm>
          <a:prstGeom prst="rect">
            <a:avLst/>
          </a:prstGeom>
        </p:spPr>
      </p:pic>
      <p:pic>
        <p:nvPicPr>
          <p:cNvPr id="94" name="Graphic 93" descr="Heart with pulse outline">
            <a:extLst>
              <a:ext uri="{FF2B5EF4-FFF2-40B4-BE49-F238E27FC236}">
                <a16:creationId xmlns:a16="http://schemas.microsoft.com/office/drawing/2014/main" id="{11B21272-725F-443C-A7BB-112ADA027325}"/>
              </a:ext>
            </a:extLst>
          </p:cNvPr>
          <p:cNvPicPr>
            <a:picLocks noChangeAspect="1"/>
          </p:cNvPicPr>
          <p:nvPr/>
        </p:nvPicPr>
        <p:blipFill>
          <a:blip r:embed="rId7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2"/>
              </a:ext>
            </a:extLst>
          </a:blip>
          <a:stretch>
            <a:fillRect/>
          </a:stretch>
        </p:blipFill>
        <p:spPr>
          <a:xfrm>
            <a:off x="12360817" y="7779177"/>
            <a:ext cx="530748" cy="530748"/>
          </a:xfrm>
          <a:prstGeom prst="rect">
            <a:avLst/>
          </a:prstGeom>
        </p:spPr>
      </p:pic>
      <p:pic>
        <p:nvPicPr>
          <p:cNvPr id="95" name="Graphic 94" descr="Immunity outline">
            <a:extLst>
              <a:ext uri="{FF2B5EF4-FFF2-40B4-BE49-F238E27FC236}">
                <a16:creationId xmlns:a16="http://schemas.microsoft.com/office/drawing/2014/main" id="{2AB1E82F-47E5-4323-87B6-2965EC121154}"/>
              </a:ext>
            </a:extLst>
          </p:cNvPr>
          <p:cNvPicPr>
            <a:picLocks noChangeAspect="1"/>
          </p:cNvPicPr>
          <p:nvPr/>
        </p:nvPicPr>
        <p:blipFill>
          <a:blip r:embed="rId7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4"/>
              </a:ext>
            </a:extLst>
          </a:blip>
          <a:stretch>
            <a:fillRect/>
          </a:stretch>
        </p:blipFill>
        <p:spPr>
          <a:xfrm>
            <a:off x="13038210" y="7779177"/>
            <a:ext cx="530748" cy="530748"/>
          </a:xfrm>
          <a:prstGeom prst="rect">
            <a:avLst/>
          </a:prstGeom>
        </p:spPr>
      </p:pic>
      <p:pic>
        <p:nvPicPr>
          <p:cNvPr id="96" name="Graphic 95" descr="Inpatient outline">
            <a:extLst>
              <a:ext uri="{FF2B5EF4-FFF2-40B4-BE49-F238E27FC236}">
                <a16:creationId xmlns:a16="http://schemas.microsoft.com/office/drawing/2014/main" id="{A874EE50-98C7-4E7F-82BD-D3A29A19473B}"/>
              </a:ext>
            </a:extLst>
          </p:cNvPr>
          <p:cNvPicPr>
            <a:picLocks noChangeAspect="1"/>
          </p:cNvPicPr>
          <p:nvPr/>
        </p:nvPicPr>
        <p:blipFill>
          <a:blip r:embed="rId7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6"/>
              </a:ext>
            </a:extLst>
          </a:blip>
          <a:stretch>
            <a:fillRect/>
          </a:stretch>
        </p:blipFill>
        <p:spPr>
          <a:xfrm>
            <a:off x="11006032" y="7779177"/>
            <a:ext cx="530748" cy="530748"/>
          </a:xfrm>
          <a:prstGeom prst="rect">
            <a:avLst/>
          </a:prstGeom>
        </p:spPr>
      </p:pic>
      <p:pic>
        <p:nvPicPr>
          <p:cNvPr id="97" name="Graphic 96" descr="IV outline">
            <a:extLst>
              <a:ext uri="{FF2B5EF4-FFF2-40B4-BE49-F238E27FC236}">
                <a16:creationId xmlns:a16="http://schemas.microsoft.com/office/drawing/2014/main" id="{34CA13FE-BC9F-4F41-8437-03CA759E6931}"/>
              </a:ext>
            </a:extLst>
          </p:cNvPr>
          <p:cNvPicPr>
            <a:picLocks noChangeAspect="1"/>
          </p:cNvPicPr>
          <p:nvPr/>
        </p:nvPicPr>
        <p:blipFill>
          <a:blip r:embed="rId7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8"/>
              </a:ext>
            </a:extLst>
          </a:blip>
          <a:stretch>
            <a:fillRect/>
          </a:stretch>
        </p:blipFill>
        <p:spPr>
          <a:xfrm>
            <a:off x="12360817" y="6997602"/>
            <a:ext cx="530748" cy="530748"/>
          </a:xfrm>
          <a:prstGeom prst="rect">
            <a:avLst/>
          </a:prstGeom>
        </p:spPr>
      </p:pic>
      <p:pic>
        <p:nvPicPr>
          <p:cNvPr id="98" name="Graphic 97" descr="Bug outline">
            <a:extLst>
              <a:ext uri="{FF2B5EF4-FFF2-40B4-BE49-F238E27FC236}">
                <a16:creationId xmlns:a16="http://schemas.microsoft.com/office/drawing/2014/main" id="{09B6EF52-BB0E-4C6D-AF19-D018C23137E9}"/>
              </a:ext>
            </a:extLst>
          </p:cNvPr>
          <p:cNvPicPr>
            <a:picLocks noChangeAspect="1"/>
          </p:cNvPicPr>
          <p:nvPr/>
        </p:nvPicPr>
        <p:blipFill>
          <a:blip r:embed="rId7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0"/>
              </a:ext>
            </a:extLst>
          </a:blip>
          <a:stretch>
            <a:fillRect/>
          </a:stretch>
        </p:blipFill>
        <p:spPr>
          <a:xfrm>
            <a:off x="13038210" y="6997602"/>
            <a:ext cx="530748" cy="530748"/>
          </a:xfrm>
          <a:prstGeom prst="rect">
            <a:avLst/>
          </a:prstGeom>
        </p:spPr>
      </p:pic>
      <p:pic>
        <p:nvPicPr>
          <p:cNvPr id="99" name="Graphic 98" descr="Stethoscope outline">
            <a:extLst>
              <a:ext uri="{FF2B5EF4-FFF2-40B4-BE49-F238E27FC236}">
                <a16:creationId xmlns:a16="http://schemas.microsoft.com/office/drawing/2014/main" id="{5E547738-BE0D-481D-B6FF-56BB93EF93C8}"/>
              </a:ext>
            </a:extLst>
          </p:cNvPr>
          <p:cNvPicPr>
            <a:picLocks noChangeAspect="1"/>
          </p:cNvPicPr>
          <p:nvPr/>
        </p:nvPicPr>
        <p:blipFill>
          <a:blip r:embed="rId8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2"/>
              </a:ext>
            </a:extLst>
          </a:blip>
          <a:stretch>
            <a:fillRect/>
          </a:stretch>
        </p:blipFill>
        <p:spPr>
          <a:xfrm>
            <a:off x="13715603" y="6997602"/>
            <a:ext cx="530748" cy="530748"/>
          </a:xfrm>
          <a:prstGeom prst="rect">
            <a:avLst/>
          </a:prstGeom>
        </p:spPr>
      </p:pic>
      <p:pic>
        <p:nvPicPr>
          <p:cNvPr id="100" name="Graphic 99" descr="Bullseye outline">
            <a:extLst>
              <a:ext uri="{FF2B5EF4-FFF2-40B4-BE49-F238E27FC236}">
                <a16:creationId xmlns:a16="http://schemas.microsoft.com/office/drawing/2014/main" id="{4C4AA86B-FC87-4FDE-80A6-FB1F41C3D15B}"/>
              </a:ext>
            </a:extLst>
          </p:cNvPr>
          <p:cNvPicPr>
            <a:picLocks noChangeAspect="1"/>
          </p:cNvPicPr>
          <p:nvPr/>
        </p:nvPicPr>
        <p:blipFill>
          <a:blip r:embed="rId8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4"/>
              </a:ext>
            </a:extLst>
          </a:blip>
          <a:stretch>
            <a:fillRect/>
          </a:stretch>
        </p:blipFill>
        <p:spPr>
          <a:xfrm>
            <a:off x="10342177" y="9342328"/>
            <a:ext cx="530748" cy="530748"/>
          </a:xfrm>
          <a:prstGeom prst="rect">
            <a:avLst/>
          </a:prstGeom>
        </p:spPr>
      </p:pic>
      <p:pic>
        <p:nvPicPr>
          <p:cNvPr id="101" name="Graphic 100" descr="Eye outline">
            <a:extLst>
              <a:ext uri="{FF2B5EF4-FFF2-40B4-BE49-F238E27FC236}">
                <a16:creationId xmlns:a16="http://schemas.microsoft.com/office/drawing/2014/main" id="{2AA9686B-4A8D-4401-BD44-520B2F88F5FF}"/>
              </a:ext>
            </a:extLst>
          </p:cNvPr>
          <p:cNvPicPr>
            <a:picLocks noChangeAspect="1"/>
          </p:cNvPicPr>
          <p:nvPr/>
        </p:nvPicPr>
        <p:blipFill>
          <a:blip r:embed="rId8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6"/>
              </a:ext>
            </a:extLst>
          </a:blip>
          <a:stretch>
            <a:fillRect/>
          </a:stretch>
        </p:blipFill>
        <p:spPr>
          <a:xfrm>
            <a:off x="11006032" y="9342328"/>
            <a:ext cx="530748" cy="530748"/>
          </a:xfrm>
          <a:prstGeom prst="rect">
            <a:avLst/>
          </a:prstGeom>
        </p:spPr>
      </p:pic>
      <p:pic>
        <p:nvPicPr>
          <p:cNvPr id="102" name="Graphic 101" descr="Lights On outline">
            <a:extLst>
              <a:ext uri="{FF2B5EF4-FFF2-40B4-BE49-F238E27FC236}">
                <a16:creationId xmlns:a16="http://schemas.microsoft.com/office/drawing/2014/main" id="{87A2D054-A306-4704-9889-890B878A8D0C}"/>
              </a:ext>
            </a:extLst>
          </p:cNvPr>
          <p:cNvPicPr>
            <a:picLocks noChangeAspect="1"/>
          </p:cNvPicPr>
          <p:nvPr/>
        </p:nvPicPr>
        <p:blipFill>
          <a:blip r:embed="rId8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8"/>
              </a:ext>
            </a:extLst>
          </a:blip>
          <a:stretch>
            <a:fillRect/>
          </a:stretch>
        </p:blipFill>
        <p:spPr>
          <a:xfrm>
            <a:off x="11683425" y="9342328"/>
            <a:ext cx="530748" cy="530748"/>
          </a:xfrm>
          <a:prstGeom prst="rect">
            <a:avLst/>
          </a:prstGeom>
        </p:spPr>
      </p:pic>
      <p:pic>
        <p:nvPicPr>
          <p:cNvPr id="103" name="Graphic 102" descr="Single gear outline">
            <a:extLst>
              <a:ext uri="{FF2B5EF4-FFF2-40B4-BE49-F238E27FC236}">
                <a16:creationId xmlns:a16="http://schemas.microsoft.com/office/drawing/2014/main" id="{66A1F64C-0008-4F54-86FA-4C9DDD559581}"/>
              </a:ext>
            </a:extLst>
          </p:cNvPr>
          <p:cNvPicPr>
            <a:picLocks noChangeAspect="1"/>
          </p:cNvPicPr>
          <p:nvPr/>
        </p:nvPicPr>
        <p:blipFill>
          <a:blip r:embed="rId8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0"/>
              </a:ext>
            </a:extLst>
          </a:blip>
          <a:stretch>
            <a:fillRect/>
          </a:stretch>
        </p:blipFill>
        <p:spPr>
          <a:xfrm>
            <a:off x="12360817" y="9342328"/>
            <a:ext cx="530748" cy="530748"/>
          </a:xfrm>
          <a:prstGeom prst="rect">
            <a:avLst/>
          </a:prstGeom>
        </p:spPr>
      </p:pic>
      <p:pic>
        <p:nvPicPr>
          <p:cNvPr id="104" name="Graphic 103" descr="Stopwatch outline">
            <a:extLst>
              <a:ext uri="{FF2B5EF4-FFF2-40B4-BE49-F238E27FC236}">
                <a16:creationId xmlns:a16="http://schemas.microsoft.com/office/drawing/2014/main" id="{C214E48C-F025-46E8-8F37-F3D1626C37C5}"/>
              </a:ext>
            </a:extLst>
          </p:cNvPr>
          <p:cNvPicPr>
            <a:picLocks noChangeAspect="1"/>
          </p:cNvPicPr>
          <p:nvPr/>
        </p:nvPicPr>
        <p:blipFill>
          <a:blip r:embed="rId9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2"/>
              </a:ext>
            </a:extLst>
          </a:blip>
          <a:stretch>
            <a:fillRect/>
          </a:stretch>
        </p:blipFill>
        <p:spPr>
          <a:xfrm>
            <a:off x="13038210" y="9342328"/>
            <a:ext cx="530748" cy="530748"/>
          </a:xfrm>
          <a:prstGeom prst="rect">
            <a:avLst/>
          </a:prstGeom>
        </p:spPr>
      </p:pic>
      <p:pic>
        <p:nvPicPr>
          <p:cNvPr id="105" name="Graphic 104" descr="Clock outline">
            <a:extLst>
              <a:ext uri="{FF2B5EF4-FFF2-40B4-BE49-F238E27FC236}">
                <a16:creationId xmlns:a16="http://schemas.microsoft.com/office/drawing/2014/main" id="{4E88ABF5-27D8-4222-A34C-625A09062E72}"/>
              </a:ext>
            </a:extLst>
          </p:cNvPr>
          <p:cNvPicPr>
            <a:picLocks noChangeAspect="1"/>
          </p:cNvPicPr>
          <p:nvPr/>
        </p:nvPicPr>
        <p:blipFill>
          <a:blip r:embed="rId9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4"/>
              </a:ext>
            </a:extLst>
          </a:blip>
          <a:stretch>
            <a:fillRect/>
          </a:stretch>
        </p:blipFill>
        <p:spPr>
          <a:xfrm>
            <a:off x="13710390" y="9342328"/>
            <a:ext cx="530748" cy="530748"/>
          </a:xfrm>
          <a:prstGeom prst="rect">
            <a:avLst/>
          </a:prstGeom>
        </p:spPr>
      </p:pic>
      <p:pic>
        <p:nvPicPr>
          <p:cNvPr id="106" name="Graphic 105" descr="Warning outline">
            <a:extLst>
              <a:ext uri="{FF2B5EF4-FFF2-40B4-BE49-F238E27FC236}">
                <a16:creationId xmlns:a16="http://schemas.microsoft.com/office/drawing/2014/main" id="{9032FF92-6EF1-49B8-8174-0B8EF38CEC43}"/>
              </a:ext>
            </a:extLst>
          </p:cNvPr>
          <p:cNvPicPr>
            <a:picLocks noChangeAspect="1"/>
          </p:cNvPicPr>
          <p:nvPr/>
        </p:nvPicPr>
        <p:blipFill>
          <a:blip r:embed="rId9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6"/>
              </a:ext>
            </a:extLst>
          </a:blip>
          <a:stretch>
            <a:fillRect/>
          </a:stretch>
        </p:blipFill>
        <p:spPr>
          <a:xfrm>
            <a:off x="10328640" y="10331419"/>
            <a:ext cx="530748" cy="530748"/>
          </a:xfrm>
          <a:prstGeom prst="rect">
            <a:avLst/>
          </a:prstGeom>
        </p:spPr>
      </p:pic>
      <p:pic>
        <p:nvPicPr>
          <p:cNvPr id="107" name="Graphic 106" descr="Badge Follow outline">
            <a:extLst>
              <a:ext uri="{FF2B5EF4-FFF2-40B4-BE49-F238E27FC236}">
                <a16:creationId xmlns:a16="http://schemas.microsoft.com/office/drawing/2014/main" id="{DC62915D-48C1-4DEC-8F0A-55FD13B2A28C}"/>
              </a:ext>
            </a:extLst>
          </p:cNvPr>
          <p:cNvPicPr>
            <a:picLocks noChangeAspect="1"/>
          </p:cNvPicPr>
          <p:nvPr/>
        </p:nvPicPr>
        <p:blipFill>
          <a:blip r:embed="rId9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8"/>
              </a:ext>
            </a:extLst>
          </a:blip>
          <a:stretch>
            <a:fillRect/>
          </a:stretch>
        </p:blipFill>
        <p:spPr>
          <a:xfrm>
            <a:off x="11004990" y="10331419"/>
            <a:ext cx="530748" cy="530748"/>
          </a:xfrm>
          <a:prstGeom prst="rect">
            <a:avLst/>
          </a:prstGeom>
        </p:spPr>
      </p:pic>
      <p:pic>
        <p:nvPicPr>
          <p:cNvPr id="108" name="Graphic 107" descr="Badge Cross outline">
            <a:extLst>
              <a:ext uri="{FF2B5EF4-FFF2-40B4-BE49-F238E27FC236}">
                <a16:creationId xmlns:a16="http://schemas.microsoft.com/office/drawing/2014/main" id="{9F3FA60C-608A-441D-8E6B-561356237CDA}"/>
              </a:ext>
            </a:extLst>
          </p:cNvPr>
          <p:cNvPicPr>
            <a:picLocks noChangeAspect="1"/>
          </p:cNvPicPr>
          <p:nvPr/>
        </p:nvPicPr>
        <p:blipFill>
          <a:blip r:embed="rId9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0"/>
              </a:ext>
            </a:extLst>
          </a:blip>
          <a:stretch>
            <a:fillRect/>
          </a:stretch>
        </p:blipFill>
        <p:spPr>
          <a:xfrm>
            <a:off x="12357690" y="10331419"/>
            <a:ext cx="530748" cy="530748"/>
          </a:xfrm>
          <a:prstGeom prst="rect">
            <a:avLst/>
          </a:prstGeom>
        </p:spPr>
      </p:pic>
      <p:pic>
        <p:nvPicPr>
          <p:cNvPr id="109" name="Graphic 108" descr="Badge Tick1 outline">
            <a:extLst>
              <a:ext uri="{FF2B5EF4-FFF2-40B4-BE49-F238E27FC236}">
                <a16:creationId xmlns:a16="http://schemas.microsoft.com/office/drawing/2014/main" id="{CB198563-7B63-4E4F-9D3F-0EE453FFB241}"/>
              </a:ext>
            </a:extLst>
          </p:cNvPr>
          <p:cNvPicPr>
            <a:picLocks noChangeAspect="1"/>
          </p:cNvPicPr>
          <p:nvPr/>
        </p:nvPicPr>
        <p:blipFill>
          <a:blip r:embed="rId10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2"/>
              </a:ext>
            </a:extLst>
          </a:blip>
          <a:stretch>
            <a:fillRect/>
          </a:stretch>
        </p:blipFill>
        <p:spPr>
          <a:xfrm>
            <a:off x="13034040" y="10331419"/>
            <a:ext cx="530748" cy="530748"/>
          </a:xfrm>
          <a:prstGeom prst="rect">
            <a:avLst/>
          </a:prstGeom>
        </p:spPr>
      </p:pic>
      <p:pic>
        <p:nvPicPr>
          <p:cNvPr id="110" name="Graphic 109" descr="Badge Unfollow outline">
            <a:extLst>
              <a:ext uri="{FF2B5EF4-FFF2-40B4-BE49-F238E27FC236}">
                <a16:creationId xmlns:a16="http://schemas.microsoft.com/office/drawing/2014/main" id="{F64FDB0A-6E80-4F59-93DA-C69D3C10F9F0}"/>
              </a:ext>
            </a:extLst>
          </p:cNvPr>
          <p:cNvPicPr>
            <a:picLocks noChangeAspect="1"/>
          </p:cNvPicPr>
          <p:nvPr/>
        </p:nvPicPr>
        <p:blipFill>
          <a:blip r:embed="rId10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4"/>
              </a:ext>
            </a:extLst>
          </a:blip>
          <a:stretch>
            <a:fillRect/>
          </a:stretch>
        </p:blipFill>
        <p:spPr>
          <a:xfrm>
            <a:off x="11681339" y="10331419"/>
            <a:ext cx="530748" cy="530748"/>
          </a:xfrm>
          <a:prstGeom prst="rect">
            <a:avLst/>
          </a:prstGeom>
        </p:spPr>
      </p:pic>
      <p:pic>
        <p:nvPicPr>
          <p:cNvPr id="111" name="Graphic 110" descr="Help outline">
            <a:extLst>
              <a:ext uri="{FF2B5EF4-FFF2-40B4-BE49-F238E27FC236}">
                <a16:creationId xmlns:a16="http://schemas.microsoft.com/office/drawing/2014/main" id="{0009BF12-A875-4F54-8DEC-C937288FD0C0}"/>
              </a:ext>
            </a:extLst>
          </p:cNvPr>
          <p:cNvPicPr>
            <a:picLocks noChangeAspect="1"/>
          </p:cNvPicPr>
          <p:nvPr/>
        </p:nvPicPr>
        <p:blipFill>
          <a:blip r:embed="rId10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6"/>
              </a:ext>
            </a:extLst>
          </a:blip>
          <a:stretch>
            <a:fillRect/>
          </a:stretch>
        </p:blipFill>
        <p:spPr>
          <a:xfrm>
            <a:off x="13710390" y="10331419"/>
            <a:ext cx="530748" cy="530748"/>
          </a:xfrm>
          <a:prstGeom prst="rect">
            <a:avLst/>
          </a:prstGeom>
        </p:spPr>
      </p:pic>
      <p:pic>
        <p:nvPicPr>
          <p:cNvPr id="112" name="Graphic 111" descr="Checkmark outline">
            <a:extLst>
              <a:ext uri="{FF2B5EF4-FFF2-40B4-BE49-F238E27FC236}">
                <a16:creationId xmlns:a16="http://schemas.microsoft.com/office/drawing/2014/main" id="{3EC5DF15-B3FA-4271-A10A-4D8429D1B383}"/>
              </a:ext>
            </a:extLst>
          </p:cNvPr>
          <p:cNvPicPr>
            <a:picLocks noChangeAspect="1"/>
          </p:cNvPicPr>
          <p:nvPr/>
        </p:nvPicPr>
        <p:blipFill>
          <a:blip r:embed="rId10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8"/>
              </a:ext>
            </a:extLst>
          </a:blip>
          <a:stretch>
            <a:fillRect/>
          </a:stretch>
        </p:blipFill>
        <p:spPr>
          <a:xfrm>
            <a:off x="11681339" y="11112994"/>
            <a:ext cx="530748" cy="530748"/>
          </a:xfrm>
          <a:prstGeom prst="rect">
            <a:avLst/>
          </a:prstGeom>
        </p:spPr>
      </p:pic>
      <p:pic>
        <p:nvPicPr>
          <p:cNvPr id="113" name="Graphic 112" descr="Close outline">
            <a:extLst>
              <a:ext uri="{FF2B5EF4-FFF2-40B4-BE49-F238E27FC236}">
                <a16:creationId xmlns:a16="http://schemas.microsoft.com/office/drawing/2014/main" id="{7E05786A-AD6E-4B86-8B4A-303A946B946F}"/>
              </a:ext>
            </a:extLst>
          </p:cNvPr>
          <p:cNvPicPr>
            <a:picLocks noChangeAspect="1"/>
          </p:cNvPicPr>
          <p:nvPr/>
        </p:nvPicPr>
        <p:blipFill>
          <a:blip r:embed="rId10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0"/>
              </a:ext>
            </a:extLst>
          </a:blip>
          <a:stretch>
            <a:fillRect/>
          </a:stretch>
        </p:blipFill>
        <p:spPr>
          <a:xfrm>
            <a:off x="11004990" y="11112994"/>
            <a:ext cx="530748" cy="530748"/>
          </a:xfrm>
          <a:prstGeom prst="rect">
            <a:avLst/>
          </a:prstGeom>
        </p:spPr>
      </p:pic>
      <p:pic>
        <p:nvPicPr>
          <p:cNvPr id="114" name="Graphic 113" descr="Bone outline">
            <a:extLst>
              <a:ext uri="{FF2B5EF4-FFF2-40B4-BE49-F238E27FC236}">
                <a16:creationId xmlns:a16="http://schemas.microsoft.com/office/drawing/2014/main" id="{C17B2603-3F3B-4CBD-B908-4EB911BF63A5}"/>
              </a:ext>
            </a:extLst>
          </p:cNvPr>
          <p:cNvPicPr>
            <a:picLocks noChangeAspect="1"/>
          </p:cNvPicPr>
          <p:nvPr/>
        </p:nvPicPr>
        <p:blipFill>
          <a:blip r:embed="rId1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2"/>
              </a:ext>
            </a:extLst>
          </a:blip>
          <a:stretch>
            <a:fillRect/>
          </a:stretch>
        </p:blipFill>
        <p:spPr>
          <a:xfrm>
            <a:off x="10328640" y="13457718"/>
            <a:ext cx="530748" cy="530748"/>
          </a:xfrm>
          <a:prstGeom prst="rect">
            <a:avLst/>
          </a:prstGeom>
        </p:spPr>
      </p:pic>
      <p:pic>
        <p:nvPicPr>
          <p:cNvPr id="115" name="Graphic 114" descr="Brain outline">
            <a:extLst>
              <a:ext uri="{FF2B5EF4-FFF2-40B4-BE49-F238E27FC236}">
                <a16:creationId xmlns:a16="http://schemas.microsoft.com/office/drawing/2014/main" id="{7EE031F5-C6F3-4CA2-974E-2AF371F7A569}"/>
              </a:ext>
            </a:extLst>
          </p:cNvPr>
          <p:cNvPicPr>
            <a:picLocks noChangeAspect="1"/>
          </p:cNvPicPr>
          <p:nvPr/>
        </p:nvPicPr>
        <p:blipFill>
          <a:blip r:embed="rId1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4"/>
              </a:ext>
            </a:extLst>
          </a:blip>
          <a:stretch>
            <a:fillRect/>
          </a:stretch>
        </p:blipFill>
        <p:spPr>
          <a:xfrm>
            <a:off x="11681339" y="12676145"/>
            <a:ext cx="530748" cy="530748"/>
          </a:xfrm>
          <a:prstGeom prst="rect">
            <a:avLst/>
          </a:prstGeom>
        </p:spPr>
      </p:pic>
      <p:pic>
        <p:nvPicPr>
          <p:cNvPr id="116" name="Graphic 115" descr="Children outline">
            <a:extLst>
              <a:ext uri="{FF2B5EF4-FFF2-40B4-BE49-F238E27FC236}">
                <a16:creationId xmlns:a16="http://schemas.microsoft.com/office/drawing/2014/main" id="{93C56462-2203-44F3-BD31-24DF383DDCDD}"/>
              </a:ext>
            </a:extLst>
          </p:cNvPr>
          <p:cNvPicPr>
            <a:picLocks noChangeAspect="1"/>
          </p:cNvPicPr>
          <p:nvPr/>
        </p:nvPicPr>
        <p:blipFill>
          <a:blip r:embed="rId1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6"/>
              </a:ext>
            </a:extLst>
          </a:blip>
          <a:stretch>
            <a:fillRect/>
          </a:stretch>
        </p:blipFill>
        <p:spPr>
          <a:xfrm>
            <a:off x="11004990" y="11894570"/>
            <a:ext cx="530748" cy="530748"/>
          </a:xfrm>
          <a:prstGeom prst="rect">
            <a:avLst/>
          </a:prstGeom>
        </p:spPr>
      </p:pic>
      <p:pic>
        <p:nvPicPr>
          <p:cNvPr id="117" name="Graphic 116" descr="Circles with arrows outline">
            <a:extLst>
              <a:ext uri="{FF2B5EF4-FFF2-40B4-BE49-F238E27FC236}">
                <a16:creationId xmlns:a16="http://schemas.microsoft.com/office/drawing/2014/main" id="{A4D0C55C-5510-4EA3-B337-35287EEEB9DA}"/>
              </a:ext>
            </a:extLst>
          </p:cNvPr>
          <p:cNvPicPr>
            <a:picLocks noChangeAspect="1"/>
          </p:cNvPicPr>
          <p:nvPr/>
        </p:nvPicPr>
        <p:blipFill>
          <a:blip r:embed="rId1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8"/>
              </a:ext>
            </a:extLst>
          </a:blip>
          <a:stretch>
            <a:fillRect/>
          </a:stretch>
        </p:blipFill>
        <p:spPr>
          <a:xfrm>
            <a:off x="10328640" y="11894570"/>
            <a:ext cx="530748" cy="530748"/>
          </a:xfrm>
          <a:prstGeom prst="rect">
            <a:avLst/>
          </a:prstGeom>
        </p:spPr>
      </p:pic>
      <p:pic>
        <p:nvPicPr>
          <p:cNvPr id="118" name="Graphic 117" descr="Circle with left arrow outline">
            <a:extLst>
              <a:ext uri="{FF2B5EF4-FFF2-40B4-BE49-F238E27FC236}">
                <a16:creationId xmlns:a16="http://schemas.microsoft.com/office/drawing/2014/main" id="{9F147F22-4D90-4DC3-B7CD-4339AEFBAF3F}"/>
              </a:ext>
            </a:extLst>
          </p:cNvPr>
          <p:cNvPicPr>
            <a:picLocks noChangeAspect="1"/>
          </p:cNvPicPr>
          <p:nvPr/>
        </p:nvPicPr>
        <p:blipFill>
          <a:blip r:embed="rId1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0"/>
              </a:ext>
            </a:extLst>
          </a:blip>
          <a:stretch>
            <a:fillRect/>
          </a:stretch>
        </p:blipFill>
        <p:spPr>
          <a:xfrm>
            <a:off x="10328640" y="11112994"/>
            <a:ext cx="530748" cy="530748"/>
          </a:xfrm>
          <a:prstGeom prst="rect">
            <a:avLst/>
          </a:prstGeom>
        </p:spPr>
      </p:pic>
      <p:pic>
        <p:nvPicPr>
          <p:cNvPr id="119" name="Graphic 118" descr="Clipboard Checked outline">
            <a:extLst>
              <a:ext uri="{FF2B5EF4-FFF2-40B4-BE49-F238E27FC236}">
                <a16:creationId xmlns:a16="http://schemas.microsoft.com/office/drawing/2014/main" id="{3197D3B2-B6C6-4FF2-9F2D-C1411D01D6C4}"/>
              </a:ext>
            </a:extLst>
          </p:cNvPr>
          <p:cNvPicPr>
            <a:picLocks noChangeAspect="1"/>
          </p:cNvPicPr>
          <p:nvPr/>
        </p:nvPicPr>
        <p:blipFill>
          <a:blip r:embed="rId1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2"/>
              </a:ext>
            </a:extLst>
          </a:blip>
          <a:stretch>
            <a:fillRect/>
          </a:stretch>
        </p:blipFill>
        <p:spPr>
          <a:xfrm>
            <a:off x="13710390" y="11112994"/>
            <a:ext cx="530748" cy="530748"/>
          </a:xfrm>
          <a:prstGeom prst="rect">
            <a:avLst/>
          </a:prstGeom>
        </p:spPr>
      </p:pic>
      <p:pic>
        <p:nvPicPr>
          <p:cNvPr id="120" name="Graphic 119" descr="Exclamation mark outline">
            <a:extLst>
              <a:ext uri="{FF2B5EF4-FFF2-40B4-BE49-F238E27FC236}">
                <a16:creationId xmlns:a16="http://schemas.microsoft.com/office/drawing/2014/main" id="{FD93235A-A617-4D33-A96B-CBE5CDBB7A52}"/>
              </a:ext>
            </a:extLst>
          </p:cNvPr>
          <p:cNvPicPr>
            <a:picLocks noChangeAspect="1"/>
          </p:cNvPicPr>
          <p:nvPr/>
        </p:nvPicPr>
        <p:blipFill>
          <a:blip r:embed="rId1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4"/>
              </a:ext>
            </a:extLst>
          </a:blip>
          <a:stretch>
            <a:fillRect/>
          </a:stretch>
        </p:blipFill>
        <p:spPr>
          <a:xfrm>
            <a:off x="12357690" y="11112994"/>
            <a:ext cx="530748" cy="530748"/>
          </a:xfrm>
          <a:prstGeom prst="rect">
            <a:avLst/>
          </a:prstGeom>
        </p:spPr>
      </p:pic>
      <p:pic>
        <p:nvPicPr>
          <p:cNvPr id="121" name="Graphic 120" descr="Female Profile outline">
            <a:extLst>
              <a:ext uri="{FF2B5EF4-FFF2-40B4-BE49-F238E27FC236}">
                <a16:creationId xmlns:a16="http://schemas.microsoft.com/office/drawing/2014/main" id="{48501778-E198-479F-8C9D-79EE680BC55D}"/>
              </a:ext>
            </a:extLst>
          </p:cNvPr>
          <p:cNvPicPr>
            <a:picLocks noChangeAspect="1"/>
          </p:cNvPicPr>
          <p:nvPr/>
        </p:nvPicPr>
        <p:blipFill>
          <a:blip r:embed="rId1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6"/>
              </a:ext>
            </a:extLst>
          </a:blip>
          <a:stretch>
            <a:fillRect/>
          </a:stretch>
        </p:blipFill>
        <p:spPr>
          <a:xfrm>
            <a:off x="12357690" y="11894570"/>
            <a:ext cx="530748" cy="530748"/>
          </a:xfrm>
          <a:prstGeom prst="rect">
            <a:avLst/>
          </a:prstGeom>
        </p:spPr>
      </p:pic>
      <p:pic>
        <p:nvPicPr>
          <p:cNvPr id="122" name="Graphic 121" descr="Handwashing outline">
            <a:extLst>
              <a:ext uri="{FF2B5EF4-FFF2-40B4-BE49-F238E27FC236}">
                <a16:creationId xmlns:a16="http://schemas.microsoft.com/office/drawing/2014/main" id="{A95A0CC8-A105-4B7B-B97C-7E68FEAACE9B}"/>
              </a:ext>
            </a:extLst>
          </p:cNvPr>
          <p:cNvPicPr>
            <a:picLocks noChangeAspect="1"/>
          </p:cNvPicPr>
          <p:nvPr/>
        </p:nvPicPr>
        <p:blipFill>
          <a:blip r:embed="rId1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8"/>
              </a:ext>
            </a:extLst>
          </a:blip>
          <a:stretch>
            <a:fillRect/>
          </a:stretch>
        </p:blipFill>
        <p:spPr>
          <a:xfrm>
            <a:off x="13710390" y="11894570"/>
            <a:ext cx="530748" cy="530748"/>
          </a:xfrm>
          <a:prstGeom prst="rect">
            <a:avLst/>
          </a:prstGeom>
        </p:spPr>
      </p:pic>
      <p:pic>
        <p:nvPicPr>
          <p:cNvPr id="123" name="Graphic 122" descr="Heart organ outline">
            <a:extLst>
              <a:ext uri="{FF2B5EF4-FFF2-40B4-BE49-F238E27FC236}">
                <a16:creationId xmlns:a16="http://schemas.microsoft.com/office/drawing/2014/main" id="{68797742-D308-4EC9-BAB7-2CD5C044246E}"/>
              </a:ext>
            </a:extLst>
          </p:cNvPr>
          <p:cNvPicPr>
            <a:picLocks noChangeAspect="1"/>
          </p:cNvPicPr>
          <p:nvPr/>
        </p:nvPicPr>
        <p:blipFill>
          <a:blip r:embed="rId1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0"/>
              </a:ext>
            </a:extLst>
          </a:blip>
          <a:stretch>
            <a:fillRect/>
          </a:stretch>
        </p:blipFill>
        <p:spPr>
          <a:xfrm>
            <a:off x="12357690" y="12676145"/>
            <a:ext cx="530748" cy="530748"/>
          </a:xfrm>
          <a:prstGeom prst="rect">
            <a:avLst/>
          </a:prstGeom>
        </p:spPr>
      </p:pic>
      <p:pic>
        <p:nvPicPr>
          <p:cNvPr id="124" name="Graphic 123" descr="Kidneys outline">
            <a:extLst>
              <a:ext uri="{FF2B5EF4-FFF2-40B4-BE49-F238E27FC236}">
                <a16:creationId xmlns:a16="http://schemas.microsoft.com/office/drawing/2014/main" id="{A627240D-8B2E-452C-92FA-CCB90075B226}"/>
              </a:ext>
            </a:extLst>
          </p:cNvPr>
          <p:cNvPicPr>
            <a:picLocks noChangeAspect="1"/>
          </p:cNvPicPr>
          <p:nvPr/>
        </p:nvPicPr>
        <p:blipFill>
          <a:blip r:embed="rId1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2"/>
              </a:ext>
            </a:extLst>
          </a:blip>
          <a:stretch>
            <a:fillRect/>
          </a:stretch>
        </p:blipFill>
        <p:spPr>
          <a:xfrm>
            <a:off x="13034040" y="12676145"/>
            <a:ext cx="530748" cy="530748"/>
          </a:xfrm>
          <a:prstGeom prst="rect">
            <a:avLst/>
          </a:prstGeom>
        </p:spPr>
      </p:pic>
      <p:pic>
        <p:nvPicPr>
          <p:cNvPr id="125" name="Graphic 124" descr="Lungs outline">
            <a:extLst>
              <a:ext uri="{FF2B5EF4-FFF2-40B4-BE49-F238E27FC236}">
                <a16:creationId xmlns:a16="http://schemas.microsoft.com/office/drawing/2014/main" id="{D7864A9E-7CBC-4CC9-A9FD-9988579A021F}"/>
              </a:ext>
            </a:extLst>
          </p:cNvPr>
          <p:cNvPicPr>
            <a:picLocks noChangeAspect="1"/>
          </p:cNvPicPr>
          <p:nvPr/>
        </p:nvPicPr>
        <p:blipFill>
          <a:blip r:embed="rId13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4"/>
              </a:ext>
            </a:extLst>
          </a:blip>
          <a:stretch>
            <a:fillRect/>
          </a:stretch>
        </p:blipFill>
        <p:spPr>
          <a:xfrm>
            <a:off x="13710390" y="12676145"/>
            <a:ext cx="530748" cy="530748"/>
          </a:xfrm>
          <a:prstGeom prst="rect">
            <a:avLst/>
          </a:prstGeom>
        </p:spPr>
      </p:pic>
      <p:pic>
        <p:nvPicPr>
          <p:cNvPr id="126" name="Graphic 125" descr="Male profile outline">
            <a:extLst>
              <a:ext uri="{FF2B5EF4-FFF2-40B4-BE49-F238E27FC236}">
                <a16:creationId xmlns:a16="http://schemas.microsoft.com/office/drawing/2014/main" id="{766B39A0-5302-452C-8A32-44F9A201E395}"/>
              </a:ext>
            </a:extLst>
          </p:cNvPr>
          <p:cNvPicPr>
            <a:picLocks noChangeAspect="1"/>
          </p:cNvPicPr>
          <p:nvPr/>
        </p:nvPicPr>
        <p:blipFill>
          <a:blip r:embed="rId13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6"/>
              </a:ext>
            </a:extLst>
          </a:blip>
          <a:stretch>
            <a:fillRect/>
          </a:stretch>
        </p:blipFill>
        <p:spPr>
          <a:xfrm>
            <a:off x="11681339" y="11894570"/>
            <a:ext cx="530748" cy="530748"/>
          </a:xfrm>
          <a:prstGeom prst="rect">
            <a:avLst/>
          </a:prstGeom>
        </p:spPr>
      </p:pic>
      <p:pic>
        <p:nvPicPr>
          <p:cNvPr id="127" name="Graphic 126" descr="Marker outline">
            <a:extLst>
              <a:ext uri="{FF2B5EF4-FFF2-40B4-BE49-F238E27FC236}">
                <a16:creationId xmlns:a16="http://schemas.microsoft.com/office/drawing/2014/main" id="{73E30494-8648-454A-9D5E-516DC120317C}"/>
              </a:ext>
            </a:extLst>
          </p:cNvPr>
          <p:cNvPicPr>
            <a:picLocks noChangeAspect="1"/>
          </p:cNvPicPr>
          <p:nvPr/>
        </p:nvPicPr>
        <p:blipFill>
          <a:blip r:embed="rId13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8"/>
              </a:ext>
            </a:extLst>
          </a:blip>
          <a:stretch>
            <a:fillRect/>
          </a:stretch>
        </p:blipFill>
        <p:spPr>
          <a:xfrm>
            <a:off x="13034040" y="11894570"/>
            <a:ext cx="530748" cy="530748"/>
          </a:xfrm>
          <a:prstGeom prst="rect">
            <a:avLst/>
          </a:prstGeom>
        </p:spPr>
      </p:pic>
      <p:pic>
        <p:nvPicPr>
          <p:cNvPr id="128" name="Graphic 127" descr="Medicine outline">
            <a:extLst>
              <a:ext uri="{FF2B5EF4-FFF2-40B4-BE49-F238E27FC236}">
                <a16:creationId xmlns:a16="http://schemas.microsoft.com/office/drawing/2014/main" id="{E62D9560-6CF2-47F3-BC8D-FC5BE1A27757}"/>
              </a:ext>
            </a:extLst>
          </p:cNvPr>
          <p:cNvPicPr>
            <a:picLocks noChangeAspect="1"/>
          </p:cNvPicPr>
          <p:nvPr/>
        </p:nvPicPr>
        <p:blipFill>
          <a:blip r:embed="rId13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0"/>
              </a:ext>
            </a:extLst>
          </a:blip>
          <a:stretch>
            <a:fillRect/>
          </a:stretch>
        </p:blipFill>
        <p:spPr>
          <a:xfrm>
            <a:off x="10328640" y="12676145"/>
            <a:ext cx="530748" cy="530748"/>
          </a:xfrm>
          <a:prstGeom prst="rect">
            <a:avLst/>
          </a:prstGeom>
        </p:spPr>
      </p:pic>
      <p:pic>
        <p:nvPicPr>
          <p:cNvPr id="129" name="Graphic 128" descr="Question Mark outline">
            <a:extLst>
              <a:ext uri="{FF2B5EF4-FFF2-40B4-BE49-F238E27FC236}">
                <a16:creationId xmlns:a16="http://schemas.microsoft.com/office/drawing/2014/main" id="{F39C7BE9-2D8B-4A13-8EE5-A50EA0BA7CC7}"/>
              </a:ext>
            </a:extLst>
          </p:cNvPr>
          <p:cNvPicPr>
            <a:picLocks noChangeAspect="1"/>
          </p:cNvPicPr>
          <p:nvPr/>
        </p:nvPicPr>
        <p:blipFill>
          <a:blip r:embed="rId14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2"/>
              </a:ext>
            </a:extLst>
          </a:blip>
          <a:stretch>
            <a:fillRect/>
          </a:stretch>
        </p:blipFill>
        <p:spPr>
          <a:xfrm>
            <a:off x="13034040" y="11112994"/>
            <a:ext cx="530748" cy="530748"/>
          </a:xfrm>
          <a:prstGeom prst="rect">
            <a:avLst/>
          </a:prstGeom>
        </p:spPr>
      </p:pic>
      <p:pic>
        <p:nvPicPr>
          <p:cNvPr id="130" name="Graphic 129" descr="Stomach outline">
            <a:extLst>
              <a:ext uri="{FF2B5EF4-FFF2-40B4-BE49-F238E27FC236}">
                <a16:creationId xmlns:a16="http://schemas.microsoft.com/office/drawing/2014/main" id="{4C533881-638D-47F5-9A2F-D1F86966A16A}"/>
              </a:ext>
            </a:extLst>
          </p:cNvPr>
          <p:cNvPicPr>
            <a:picLocks noChangeAspect="1"/>
          </p:cNvPicPr>
          <p:nvPr/>
        </p:nvPicPr>
        <p:blipFill>
          <a:blip r:embed="rId14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4"/>
              </a:ext>
            </a:extLst>
          </a:blip>
          <a:stretch>
            <a:fillRect/>
          </a:stretch>
        </p:blipFill>
        <p:spPr>
          <a:xfrm>
            <a:off x="11004990" y="13457718"/>
            <a:ext cx="530748" cy="530748"/>
          </a:xfrm>
          <a:prstGeom prst="rect">
            <a:avLst/>
          </a:prstGeom>
        </p:spPr>
      </p:pic>
      <p:pic>
        <p:nvPicPr>
          <p:cNvPr id="131" name="Graphic 130" descr="Thermometer outline">
            <a:extLst>
              <a:ext uri="{FF2B5EF4-FFF2-40B4-BE49-F238E27FC236}">
                <a16:creationId xmlns:a16="http://schemas.microsoft.com/office/drawing/2014/main" id="{26F435C9-1E98-43AE-9A33-E6C359477DFB}"/>
              </a:ext>
            </a:extLst>
          </p:cNvPr>
          <p:cNvPicPr>
            <a:picLocks noChangeAspect="1"/>
          </p:cNvPicPr>
          <p:nvPr/>
        </p:nvPicPr>
        <p:blipFill>
          <a:blip r:embed="rId14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6"/>
              </a:ext>
            </a:extLst>
          </a:blip>
          <a:stretch>
            <a:fillRect/>
          </a:stretch>
        </p:blipFill>
        <p:spPr>
          <a:xfrm>
            <a:off x="11004990" y="12676145"/>
            <a:ext cx="530748" cy="530748"/>
          </a:xfrm>
          <a:prstGeom prst="rect">
            <a:avLst/>
          </a:prstGeom>
        </p:spPr>
      </p:pic>
      <p:sp>
        <p:nvSpPr>
          <p:cNvPr id="134" name="Rectangle 133">
            <a:extLst>
              <a:ext uri="{FF2B5EF4-FFF2-40B4-BE49-F238E27FC236}">
                <a16:creationId xmlns:a16="http://schemas.microsoft.com/office/drawing/2014/main" id="{235FD2F7-EC61-4772-9C5B-AD2D2B3D25E8}"/>
              </a:ext>
            </a:extLst>
          </p:cNvPr>
          <p:cNvSpPr>
            <a:spLocks/>
          </p:cNvSpPr>
          <p:nvPr/>
        </p:nvSpPr>
        <p:spPr>
          <a:xfrm>
            <a:off x="655640" y="3608129"/>
            <a:ext cx="2121513" cy="1941233"/>
          </a:xfrm>
          <a:prstGeom prst="rect">
            <a:avLst/>
          </a:prstGeom>
          <a:noFill/>
          <a:ln w="19050" cap="sq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1751511">
              <a:spcAft>
                <a:spcPts val="599"/>
              </a:spcAft>
              <a:defRPr/>
            </a:pPr>
            <a:r>
              <a:rPr lang="en-GB" sz="1598" b="1" kern="0">
                <a:solidFill>
                  <a:srgbClr val="0A4749"/>
                </a:solidFill>
                <a:latin typeface="Segoe UI"/>
              </a:rPr>
              <a:t>Heading/text boxes</a:t>
            </a:r>
          </a:p>
          <a:p>
            <a:pPr defTabSz="1751511">
              <a:spcAft>
                <a:spcPts val="300"/>
              </a:spcAft>
              <a:defRPr/>
            </a:pPr>
            <a:r>
              <a:rPr lang="en-GB" sz="1598" kern="0">
                <a:solidFill>
                  <a:srgbClr val="000000"/>
                </a:solidFill>
                <a:latin typeface="Segoe UI"/>
              </a:rPr>
              <a:t>Heading: Segoe UI, dark green, bold, 30pt, space after 4pt</a:t>
            </a:r>
          </a:p>
          <a:p>
            <a:pPr defTabSz="1751511">
              <a:spcAft>
                <a:spcPts val="300"/>
              </a:spcAft>
              <a:defRPr/>
            </a:pPr>
            <a:r>
              <a:rPr lang="en-GB" sz="1598" kern="0">
                <a:solidFill>
                  <a:srgbClr val="000000"/>
                </a:solidFill>
                <a:latin typeface="Segoe UI"/>
              </a:rPr>
              <a:t>Body: Segoe UI, black, 18pt, space after 2pt</a:t>
            </a:r>
          </a:p>
          <a:p>
            <a:pPr defTabSz="1751511">
              <a:spcAft>
                <a:spcPts val="300"/>
              </a:spcAft>
              <a:defRPr/>
            </a:pPr>
            <a:endParaRPr lang="en-GB" sz="1598" kern="0">
              <a:solidFill>
                <a:srgbClr val="0A4749"/>
              </a:solidFill>
              <a:latin typeface="Segoe UI"/>
            </a:endParaRP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10C8AF5B-0DE2-44ED-A626-DF506148854C}"/>
              </a:ext>
            </a:extLst>
          </p:cNvPr>
          <p:cNvSpPr>
            <a:spLocks/>
          </p:cNvSpPr>
          <p:nvPr/>
        </p:nvSpPr>
        <p:spPr>
          <a:xfrm>
            <a:off x="655640" y="5765002"/>
            <a:ext cx="2121513" cy="1232597"/>
          </a:xfrm>
          <a:prstGeom prst="rect">
            <a:avLst/>
          </a:prstGeom>
          <a:noFill/>
          <a:ln w="19050" cap="sq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1751511">
              <a:spcAft>
                <a:spcPts val="599"/>
              </a:spcAft>
              <a:defRPr/>
            </a:pPr>
            <a:r>
              <a:rPr lang="en-GB" sz="1598" b="1" kern="0">
                <a:solidFill>
                  <a:srgbClr val="0A4749"/>
                </a:solidFill>
                <a:latin typeface="Segoe UI"/>
              </a:rPr>
              <a:t>Figure placeholder</a:t>
            </a:r>
          </a:p>
          <a:p>
            <a:pPr defTabSz="1751511">
              <a:defRPr/>
            </a:pPr>
            <a:r>
              <a:rPr lang="en-GB" sz="1598" kern="0">
                <a:solidFill>
                  <a:srgbClr val="000000"/>
                </a:solidFill>
                <a:latin typeface="Segoe UI"/>
              </a:rPr>
              <a:t>Re-size your figure to match the box</a:t>
            </a:r>
          </a:p>
          <a:p>
            <a:pPr defTabSz="1751511">
              <a:defRPr/>
            </a:pPr>
            <a:r>
              <a:rPr lang="en-GB" sz="1598" kern="0">
                <a:solidFill>
                  <a:srgbClr val="000000"/>
                </a:solidFill>
                <a:latin typeface="Segoe UI"/>
              </a:rPr>
              <a:t>Font: Segoe UI, white, 16pt</a:t>
            </a:r>
            <a:endParaRPr lang="en-GB" sz="1598" kern="0">
              <a:solidFill>
                <a:srgbClr val="0A4749"/>
              </a:solidFill>
              <a:latin typeface="Segoe UI"/>
            </a:endParaRPr>
          </a:p>
        </p:txBody>
      </p: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FF8B00A4-50CC-40F9-AC1F-03E6B73D3F65}"/>
              </a:ext>
            </a:extLst>
          </p:cNvPr>
          <p:cNvGrpSpPr/>
          <p:nvPr/>
        </p:nvGrpSpPr>
        <p:grpSpPr>
          <a:xfrm>
            <a:off x="3347123" y="5765005"/>
            <a:ext cx="3942916" cy="3795510"/>
            <a:chOff x="6702329" y="11422748"/>
            <a:chExt cx="7895354" cy="7600182"/>
          </a:xfrm>
        </p:grpSpPr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76F3F9BB-1BDF-4228-B034-93BB60113D35}"/>
                </a:ext>
              </a:extLst>
            </p:cNvPr>
            <p:cNvSpPr/>
            <p:nvPr/>
          </p:nvSpPr>
          <p:spPr>
            <a:xfrm>
              <a:off x="6702329" y="17725550"/>
              <a:ext cx="7895354" cy="1297380"/>
            </a:xfrm>
            <a:prstGeom prst="rect">
              <a:avLst/>
            </a:prstGeom>
            <a:noFill/>
            <a:ln w="19050" cap="sq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89891" tIns="89891" rIns="0" bIns="0" numCol="1" spcCol="0" rtlCol="0" fromWordArt="0" anchor="t" anchorCtr="0" forceAA="0" compatLnSpc="1">
              <a:prstTxWarp prst="textNoShape">
                <a:avLst/>
              </a:prstTxWarp>
              <a:normAutofit/>
            </a:bodyPr>
            <a:lstStyle/>
            <a:p>
              <a:pPr defTabSz="1751511">
                <a:defRPr/>
              </a:pPr>
              <a:r>
                <a:rPr lang="en-GB" sz="1600" b="1" kern="0">
                  <a:solidFill>
                    <a:prstClr val="white"/>
                  </a:solidFill>
                  <a:latin typeface="Segoe UI"/>
                </a:rPr>
                <a:t>[Insert figure heading here]</a:t>
              </a:r>
            </a:p>
          </p:txBody>
        </p:sp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FCF60565-C8C4-4369-8312-2EC40D7D02A8}"/>
                </a:ext>
              </a:extLst>
            </p:cNvPr>
            <p:cNvSpPr/>
            <p:nvPr/>
          </p:nvSpPr>
          <p:spPr>
            <a:xfrm>
              <a:off x="6702329" y="11422748"/>
              <a:ext cx="7895354" cy="6302802"/>
            </a:xfrm>
            <a:prstGeom prst="rect">
              <a:avLst/>
            </a:prstGeom>
            <a:solidFill>
              <a:sysClr val="window" lastClr="FFFFFF">
                <a:alpha val="20000"/>
              </a:sysClr>
            </a:solidFill>
            <a:ln w="19050" cap="sq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algn="ctr" defTabSz="1751511">
                <a:defRPr/>
              </a:pPr>
              <a:r>
                <a:rPr lang="en-GB" sz="1600" kern="0">
                  <a:solidFill>
                    <a:prstClr val="white"/>
                  </a:solidFill>
                  <a:latin typeface="Segoe UI"/>
                </a:rPr>
                <a:t>[Figure placeholder]</a:t>
              </a:r>
            </a:p>
          </p:txBody>
        </p:sp>
      </p:grpSp>
      <p:sp>
        <p:nvSpPr>
          <p:cNvPr id="132" name="Rectangle 131">
            <a:extLst>
              <a:ext uri="{FF2B5EF4-FFF2-40B4-BE49-F238E27FC236}">
                <a16:creationId xmlns:a16="http://schemas.microsoft.com/office/drawing/2014/main" id="{11156395-5964-4995-B194-2866BBFD614D}"/>
              </a:ext>
            </a:extLst>
          </p:cNvPr>
          <p:cNvSpPr/>
          <p:nvPr/>
        </p:nvSpPr>
        <p:spPr>
          <a:xfrm>
            <a:off x="2991100" y="10319831"/>
            <a:ext cx="4466842" cy="1401656"/>
          </a:xfrm>
          <a:prstGeom prst="rect">
            <a:avLst/>
          </a:prstGeom>
          <a:noFill/>
          <a:ln w="19050" cap="sq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defTabSz="1751511">
              <a:spcAft>
                <a:spcPts val="200"/>
              </a:spcAft>
              <a:defRPr/>
            </a:pPr>
            <a:r>
              <a:rPr lang="en-GB" sz="1398" b="1" kern="0">
                <a:solidFill>
                  <a:srgbClr val="0A4749"/>
                </a:solidFill>
                <a:latin typeface="Segoe UI"/>
              </a:rPr>
              <a:t>References</a:t>
            </a:r>
          </a:p>
          <a:p>
            <a:pPr defTabSz="1751511">
              <a:spcAft>
                <a:spcPts val="200"/>
              </a:spcAft>
              <a:defRPr/>
            </a:pPr>
            <a:r>
              <a:rPr lang="en-GB" kern="0">
                <a:solidFill>
                  <a:srgbClr val="0A4749"/>
                </a:solidFill>
                <a:latin typeface="Segoe UI"/>
              </a:rPr>
              <a:t>[insert references here]</a:t>
            </a:r>
          </a:p>
          <a:p>
            <a:pPr defTabSz="1751511">
              <a:spcBef>
                <a:spcPts val="749"/>
              </a:spcBef>
              <a:spcAft>
                <a:spcPts val="200"/>
              </a:spcAft>
              <a:defRPr/>
            </a:pPr>
            <a:r>
              <a:rPr lang="en-GB" sz="1398" b="1" kern="0">
                <a:solidFill>
                  <a:srgbClr val="0A4749"/>
                </a:solidFill>
                <a:latin typeface="Segoe UI"/>
              </a:rPr>
              <a:t>Acknowledgments</a:t>
            </a:r>
          </a:p>
          <a:p>
            <a:pPr defTabSz="1751511">
              <a:defRPr/>
            </a:pPr>
            <a:r>
              <a:rPr lang="en-GB" kern="0">
                <a:solidFill>
                  <a:srgbClr val="0A4749"/>
                </a:solidFill>
                <a:latin typeface="Segoe UI"/>
              </a:rPr>
              <a:t>[insert acknowledgments here]</a:t>
            </a:r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AE7B7A39-DE85-43E5-85D6-0F6CC5EB3424}"/>
              </a:ext>
            </a:extLst>
          </p:cNvPr>
          <p:cNvSpPr>
            <a:spLocks/>
          </p:cNvSpPr>
          <p:nvPr/>
        </p:nvSpPr>
        <p:spPr>
          <a:xfrm>
            <a:off x="655640" y="10319831"/>
            <a:ext cx="2121513" cy="645211"/>
          </a:xfrm>
          <a:prstGeom prst="rect">
            <a:avLst/>
          </a:prstGeom>
          <a:noFill/>
          <a:ln w="19050" cap="sq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1751511">
              <a:defRPr/>
            </a:pPr>
            <a:r>
              <a:rPr lang="en-GB" sz="1598" b="1" kern="0">
                <a:solidFill>
                  <a:srgbClr val="0A4749"/>
                </a:solidFill>
                <a:latin typeface="Segoe UI"/>
              </a:rPr>
              <a:t>References and acknowledgments </a:t>
            </a:r>
            <a:endParaRPr lang="en-GB" sz="1598" kern="0">
              <a:solidFill>
                <a:srgbClr val="0A4749"/>
              </a:solidFill>
              <a:latin typeface="Segoe UI"/>
            </a:endParaRPr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78C17A26-137C-41F2-A32C-B576DB400261}"/>
              </a:ext>
            </a:extLst>
          </p:cNvPr>
          <p:cNvSpPr>
            <a:spLocks/>
          </p:cNvSpPr>
          <p:nvPr/>
        </p:nvSpPr>
        <p:spPr>
          <a:xfrm>
            <a:off x="655640" y="12004445"/>
            <a:ext cx="2121513" cy="645211"/>
          </a:xfrm>
          <a:prstGeom prst="rect">
            <a:avLst/>
          </a:prstGeom>
          <a:noFill/>
          <a:ln w="19050" cap="sq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1751511">
              <a:defRPr/>
            </a:pPr>
            <a:r>
              <a:rPr lang="en-GB" sz="1598" b="1" kern="0">
                <a:solidFill>
                  <a:srgbClr val="0A4749"/>
                </a:solidFill>
                <a:latin typeface="Segoe UI"/>
              </a:rPr>
              <a:t>Contact info</a:t>
            </a:r>
            <a:endParaRPr lang="en-GB" sz="1598" kern="0">
              <a:solidFill>
                <a:srgbClr val="0A4749"/>
              </a:solidFill>
              <a:latin typeface="Segoe UI"/>
            </a:endParaRPr>
          </a:p>
        </p:txBody>
      </p:sp>
      <p:sp>
        <p:nvSpPr>
          <p:cNvPr id="155" name="Rectangle 154">
            <a:extLst>
              <a:ext uri="{FF2B5EF4-FFF2-40B4-BE49-F238E27FC236}">
                <a16:creationId xmlns:a16="http://schemas.microsoft.com/office/drawing/2014/main" id="{6F1ADA38-2996-42EF-89DD-AE7A2F693AB1}"/>
              </a:ext>
            </a:extLst>
          </p:cNvPr>
          <p:cNvSpPr>
            <a:spLocks/>
          </p:cNvSpPr>
          <p:nvPr/>
        </p:nvSpPr>
        <p:spPr>
          <a:xfrm>
            <a:off x="10003997" y="3608130"/>
            <a:ext cx="4460507" cy="645211"/>
          </a:xfrm>
          <a:prstGeom prst="rect">
            <a:avLst/>
          </a:prstGeom>
          <a:noFill/>
          <a:ln w="19050" cap="sq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1751511">
              <a:spcAft>
                <a:spcPts val="599"/>
              </a:spcAft>
              <a:defRPr/>
            </a:pPr>
            <a:r>
              <a:rPr lang="en-GB" sz="1598" b="1" kern="0">
                <a:solidFill>
                  <a:srgbClr val="0A4749"/>
                </a:solidFill>
                <a:latin typeface="Segoe UI"/>
              </a:rPr>
              <a:t>Icon set</a:t>
            </a:r>
          </a:p>
          <a:p>
            <a:pPr defTabSz="1751511">
              <a:defRPr/>
            </a:pPr>
            <a:r>
              <a:rPr lang="en-GB" sz="1598" kern="0">
                <a:solidFill>
                  <a:srgbClr val="000000"/>
                </a:solidFill>
                <a:latin typeface="Segoe UI"/>
              </a:rPr>
              <a:t>Fill colour to match stroke colour, line width 0.5pt</a:t>
            </a:r>
            <a:endParaRPr lang="en-GB" sz="999" kern="0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F2DACC90-CEB4-4A21-B798-5F7FF88CBE11}"/>
              </a:ext>
            </a:extLst>
          </p:cNvPr>
          <p:cNvSpPr>
            <a:spLocks/>
          </p:cNvSpPr>
          <p:nvPr/>
        </p:nvSpPr>
        <p:spPr>
          <a:xfrm>
            <a:off x="655640" y="14408377"/>
            <a:ext cx="2121513" cy="638156"/>
          </a:xfrm>
          <a:prstGeom prst="rect">
            <a:avLst/>
          </a:prstGeom>
          <a:noFill/>
          <a:ln w="19050" cap="sq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1751511">
              <a:defRPr/>
            </a:pPr>
            <a:r>
              <a:rPr lang="en-GB" sz="1598" b="1" kern="0">
                <a:solidFill>
                  <a:srgbClr val="0A4749"/>
                </a:solidFill>
                <a:latin typeface="Segoe UI"/>
              </a:rPr>
              <a:t>Formatted graphs</a:t>
            </a:r>
            <a:endParaRPr lang="en-GB" sz="1598" kern="0">
              <a:solidFill>
                <a:srgbClr val="0A4749"/>
              </a:solidFill>
              <a:latin typeface="Segoe UI"/>
            </a:endParaRP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7BA93902-E166-410A-84A5-47D2C3F43ADC}"/>
              </a:ext>
            </a:extLst>
          </p:cNvPr>
          <p:cNvSpPr txBox="1"/>
          <p:nvPr/>
        </p:nvSpPr>
        <p:spPr>
          <a:xfrm>
            <a:off x="655639" y="2060385"/>
            <a:ext cx="13846634" cy="431304"/>
          </a:xfrm>
          <a:prstGeom prst="rect">
            <a:avLst/>
          </a:prstGeom>
          <a:noFill/>
          <a:ln w="19050" cap="sq">
            <a:noFill/>
            <a:miter lim="800000"/>
          </a:ln>
        </p:spPr>
        <p:txBody>
          <a:bodyPr wrap="square" lIns="0" tIns="0" rIns="0" bIns="0" rtlCol="0" anchor="t" anchorCtr="0">
            <a:noAutofit/>
          </a:bodyPr>
          <a:lstStyle/>
          <a:p>
            <a:pPr defTabSz="1751511"/>
            <a:r>
              <a:rPr lang="en-GB" sz="2996" i="1">
                <a:solidFill>
                  <a:srgbClr val="0A4749"/>
                </a:solidFill>
                <a:latin typeface="Segoe UI"/>
              </a:rPr>
              <a:t>Copy and paste any of these elements on to your poster</a:t>
            </a:r>
          </a:p>
        </p:txBody>
      </p:sp>
      <p:sp>
        <p:nvSpPr>
          <p:cNvPr id="171" name="Rectangle: Rounded Corners 170">
            <a:extLst>
              <a:ext uri="{FF2B5EF4-FFF2-40B4-BE49-F238E27FC236}">
                <a16:creationId xmlns:a16="http://schemas.microsoft.com/office/drawing/2014/main" id="{89A56F77-10D0-4618-9A04-E981F0334981}"/>
              </a:ext>
            </a:extLst>
          </p:cNvPr>
          <p:cNvSpPr>
            <a:spLocks/>
          </p:cNvSpPr>
          <p:nvPr/>
        </p:nvSpPr>
        <p:spPr>
          <a:xfrm>
            <a:off x="10262792" y="18614795"/>
            <a:ext cx="3942916" cy="1893308"/>
          </a:xfrm>
          <a:prstGeom prst="roundRect">
            <a:avLst/>
          </a:prstGeom>
          <a:solidFill>
            <a:sysClr val="window" lastClr="FFFFFF">
              <a:alpha val="20000"/>
            </a:sysClr>
          </a:solidFill>
          <a:ln w="19050" cap="sq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177927" tIns="177927" rIns="177927" bIns="17792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751511">
              <a:defRPr/>
            </a:pPr>
            <a:endParaRPr lang="en-GB" sz="2397" i="1" kern="0">
              <a:solidFill>
                <a:srgbClr val="3F3F3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3C23DFB9-0CFE-4F09-BAFE-E8DCB7C671A3}"/>
              </a:ext>
            </a:extLst>
          </p:cNvPr>
          <p:cNvGrpSpPr/>
          <p:nvPr/>
        </p:nvGrpSpPr>
        <p:grpSpPr>
          <a:xfrm>
            <a:off x="10605353" y="18614795"/>
            <a:ext cx="1487522" cy="954289"/>
            <a:chOff x="2038615" y="1428188"/>
            <a:chExt cx="3705234" cy="2377014"/>
          </a:xfrm>
          <a:solidFill>
            <a:srgbClr val="F9D340"/>
          </a:solidFill>
        </p:grpSpPr>
        <p:grpSp>
          <p:nvGrpSpPr>
            <p:cNvPr id="371" name="USA">
              <a:extLst>
                <a:ext uri="{FF2B5EF4-FFF2-40B4-BE49-F238E27FC236}">
                  <a16:creationId xmlns:a16="http://schemas.microsoft.com/office/drawing/2014/main" id="{A2FB1899-38D6-4166-A338-1A1CE0591C0E}"/>
                </a:ext>
              </a:extLst>
            </p:cNvPr>
            <p:cNvGrpSpPr/>
            <p:nvPr/>
          </p:nvGrpSpPr>
          <p:grpSpPr>
            <a:xfrm>
              <a:off x="2038615" y="1803305"/>
              <a:ext cx="2419120" cy="2001897"/>
              <a:chOff x="2038615" y="1803305"/>
              <a:chExt cx="2419120" cy="2001897"/>
            </a:xfrm>
            <a:grpFill/>
          </p:grpSpPr>
          <p:sp>
            <p:nvSpPr>
              <p:cNvPr id="374" name="Alaska">
                <a:extLst>
                  <a:ext uri="{FF2B5EF4-FFF2-40B4-BE49-F238E27FC236}">
                    <a16:creationId xmlns:a16="http://schemas.microsoft.com/office/drawing/2014/main" id="{3B2D7E8F-68EA-49A3-A3A1-D461C63610A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038615" y="1803305"/>
                <a:ext cx="1266976" cy="968413"/>
              </a:xfrm>
              <a:custGeom>
                <a:avLst/>
                <a:gdLst>
                  <a:gd name="T0" fmla="*/ 580 w 662"/>
                  <a:gd name="T1" fmla="*/ 408 h 506"/>
                  <a:gd name="T2" fmla="*/ 650 w 662"/>
                  <a:gd name="T3" fmla="*/ 86 h 506"/>
                  <a:gd name="T4" fmla="*/ 608 w 662"/>
                  <a:gd name="T5" fmla="*/ 66 h 506"/>
                  <a:gd name="T6" fmla="*/ 580 w 662"/>
                  <a:gd name="T7" fmla="*/ 32 h 506"/>
                  <a:gd name="T8" fmla="*/ 548 w 662"/>
                  <a:gd name="T9" fmla="*/ 22 h 506"/>
                  <a:gd name="T10" fmla="*/ 518 w 662"/>
                  <a:gd name="T11" fmla="*/ 8 h 506"/>
                  <a:gd name="T12" fmla="*/ 466 w 662"/>
                  <a:gd name="T13" fmla="*/ 28 h 506"/>
                  <a:gd name="T14" fmla="*/ 404 w 662"/>
                  <a:gd name="T15" fmla="*/ 112 h 506"/>
                  <a:gd name="T16" fmla="*/ 396 w 662"/>
                  <a:gd name="T17" fmla="*/ 138 h 506"/>
                  <a:gd name="T18" fmla="*/ 374 w 662"/>
                  <a:gd name="T19" fmla="*/ 122 h 506"/>
                  <a:gd name="T20" fmla="*/ 332 w 662"/>
                  <a:gd name="T21" fmla="*/ 156 h 506"/>
                  <a:gd name="T22" fmla="*/ 352 w 662"/>
                  <a:gd name="T23" fmla="*/ 184 h 506"/>
                  <a:gd name="T24" fmla="*/ 360 w 662"/>
                  <a:gd name="T25" fmla="*/ 216 h 506"/>
                  <a:gd name="T26" fmla="*/ 290 w 662"/>
                  <a:gd name="T27" fmla="*/ 240 h 506"/>
                  <a:gd name="T28" fmla="*/ 290 w 662"/>
                  <a:gd name="T29" fmla="*/ 272 h 506"/>
                  <a:gd name="T30" fmla="*/ 280 w 662"/>
                  <a:gd name="T31" fmla="*/ 312 h 506"/>
                  <a:gd name="T32" fmla="*/ 288 w 662"/>
                  <a:gd name="T33" fmla="*/ 336 h 506"/>
                  <a:gd name="T34" fmla="*/ 312 w 662"/>
                  <a:gd name="T35" fmla="*/ 348 h 506"/>
                  <a:gd name="T36" fmla="*/ 306 w 662"/>
                  <a:gd name="T37" fmla="*/ 382 h 506"/>
                  <a:gd name="T38" fmla="*/ 250 w 662"/>
                  <a:gd name="T39" fmla="*/ 414 h 506"/>
                  <a:gd name="T40" fmla="*/ 234 w 662"/>
                  <a:gd name="T41" fmla="*/ 432 h 506"/>
                  <a:gd name="T42" fmla="*/ 270 w 662"/>
                  <a:gd name="T43" fmla="*/ 422 h 506"/>
                  <a:gd name="T44" fmla="*/ 306 w 662"/>
                  <a:gd name="T45" fmla="*/ 404 h 506"/>
                  <a:gd name="T46" fmla="*/ 352 w 662"/>
                  <a:gd name="T47" fmla="*/ 376 h 506"/>
                  <a:gd name="T48" fmla="*/ 384 w 662"/>
                  <a:gd name="T49" fmla="*/ 342 h 506"/>
                  <a:gd name="T50" fmla="*/ 442 w 662"/>
                  <a:gd name="T51" fmla="*/ 306 h 506"/>
                  <a:gd name="T52" fmla="*/ 398 w 662"/>
                  <a:gd name="T53" fmla="*/ 352 h 506"/>
                  <a:gd name="T54" fmla="*/ 428 w 662"/>
                  <a:gd name="T55" fmla="*/ 346 h 506"/>
                  <a:gd name="T56" fmla="*/ 456 w 662"/>
                  <a:gd name="T57" fmla="*/ 330 h 506"/>
                  <a:gd name="T58" fmla="*/ 470 w 662"/>
                  <a:gd name="T59" fmla="*/ 342 h 506"/>
                  <a:gd name="T60" fmla="*/ 510 w 662"/>
                  <a:gd name="T61" fmla="*/ 364 h 506"/>
                  <a:gd name="T62" fmla="*/ 540 w 662"/>
                  <a:gd name="T63" fmla="*/ 386 h 506"/>
                  <a:gd name="T64" fmla="*/ 554 w 662"/>
                  <a:gd name="T65" fmla="*/ 400 h 506"/>
                  <a:gd name="T66" fmla="*/ 570 w 662"/>
                  <a:gd name="T67" fmla="*/ 404 h 506"/>
                  <a:gd name="T68" fmla="*/ 572 w 662"/>
                  <a:gd name="T69" fmla="*/ 450 h 506"/>
                  <a:gd name="T70" fmla="*/ 586 w 662"/>
                  <a:gd name="T71" fmla="*/ 480 h 506"/>
                  <a:gd name="T72" fmla="*/ 560 w 662"/>
                  <a:gd name="T73" fmla="*/ 496 h 506"/>
                  <a:gd name="T74" fmla="*/ 554 w 662"/>
                  <a:gd name="T75" fmla="*/ 496 h 506"/>
                  <a:gd name="T76" fmla="*/ 560 w 662"/>
                  <a:gd name="T77" fmla="*/ 474 h 506"/>
                  <a:gd name="T78" fmla="*/ 562 w 662"/>
                  <a:gd name="T79" fmla="*/ 504 h 506"/>
                  <a:gd name="T80" fmla="*/ 574 w 662"/>
                  <a:gd name="T81" fmla="*/ 478 h 506"/>
                  <a:gd name="T82" fmla="*/ 570 w 662"/>
                  <a:gd name="T83" fmla="*/ 462 h 506"/>
                  <a:gd name="T84" fmla="*/ 558 w 662"/>
                  <a:gd name="T85" fmla="*/ 464 h 506"/>
                  <a:gd name="T86" fmla="*/ 552 w 662"/>
                  <a:gd name="T87" fmla="*/ 446 h 506"/>
                  <a:gd name="T88" fmla="*/ 566 w 662"/>
                  <a:gd name="T89" fmla="*/ 444 h 506"/>
                  <a:gd name="T90" fmla="*/ 546 w 662"/>
                  <a:gd name="T91" fmla="*/ 438 h 506"/>
                  <a:gd name="T92" fmla="*/ 308 w 662"/>
                  <a:gd name="T93" fmla="*/ 230 h 506"/>
                  <a:gd name="T94" fmla="*/ 478 w 662"/>
                  <a:gd name="T95" fmla="*/ 358 h 506"/>
                  <a:gd name="T96" fmla="*/ 444 w 662"/>
                  <a:gd name="T97" fmla="*/ 354 h 506"/>
                  <a:gd name="T98" fmla="*/ 254 w 662"/>
                  <a:gd name="T99" fmla="*/ 196 h 506"/>
                  <a:gd name="T100" fmla="*/ 250 w 662"/>
                  <a:gd name="T101" fmla="*/ 290 h 506"/>
                  <a:gd name="T102" fmla="*/ 372 w 662"/>
                  <a:gd name="T103" fmla="*/ 376 h 506"/>
                  <a:gd name="T104" fmla="*/ 354 w 662"/>
                  <a:gd name="T105" fmla="*/ 390 h 506"/>
                  <a:gd name="T106" fmla="*/ 362 w 662"/>
                  <a:gd name="T107" fmla="*/ 392 h 506"/>
                  <a:gd name="T108" fmla="*/ 336 w 662"/>
                  <a:gd name="T109" fmla="*/ 414 h 506"/>
                  <a:gd name="T110" fmla="*/ 250 w 662"/>
                  <a:gd name="T111" fmla="*/ 442 h 506"/>
                  <a:gd name="T112" fmla="*/ 2 w 662"/>
                  <a:gd name="T113" fmla="*/ 486 h 506"/>
                  <a:gd name="T114" fmla="*/ 66 w 662"/>
                  <a:gd name="T115" fmla="*/ 474 h 506"/>
                  <a:gd name="T116" fmla="*/ 108 w 662"/>
                  <a:gd name="T117" fmla="*/ 476 h 506"/>
                  <a:gd name="T118" fmla="*/ 148 w 662"/>
                  <a:gd name="T119" fmla="*/ 458 h 506"/>
                  <a:gd name="T120" fmla="*/ 174 w 662"/>
                  <a:gd name="T121" fmla="*/ 452 h 506"/>
                  <a:gd name="T122" fmla="*/ 288 w 662"/>
                  <a:gd name="T123" fmla="*/ 348 h 5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662" h="506">
                    <a:moveTo>
                      <a:pt x="596" y="484"/>
                    </a:moveTo>
                    <a:lnTo>
                      <a:pt x="596" y="484"/>
                    </a:lnTo>
                    <a:lnTo>
                      <a:pt x="596" y="482"/>
                    </a:lnTo>
                    <a:lnTo>
                      <a:pt x="598" y="480"/>
                    </a:lnTo>
                    <a:lnTo>
                      <a:pt x="596" y="480"/>
                    </a:lnTo>
                    <a:lnTo>
                      <a:pt x="598" y="478"/>
                    </a:lnTo>
                    <a:lnTo>
                      <a:pt x="596" y="478"/>
                    </a:lnTo>
                    <a:lnTo>
                      <a:pt x="596" y="476"/>
                    </a:lnTo>
                    <a:lnTo>
                      <a:pt x="596" y="474"/>
                    </a:lnTo>
                    <a:lnTo>
                      <a:pt x="594" y="472"/>
                    </a:lnTo>
                    <a:lnTo>
                      <a:pt x="592" y="470"/>
                    </a:lnTo>
                    <a:lnTo>
                      <a:pt x="590" y="468"/>
                    </a:lnTo>
                    <a:lnTo>
                      <a:pt x="590" y="466"/>
                    </a:lnTo>
                    <a:lnTo>
                      <a:pt x="586" y="464"/>
                    </a:lnTo>
                    <a:lnTo>
                      <a:pt x="586" y="464"/>
                    </a:lnTo>
                    <a:lnTo>
                      <a:pt x="584" y="464"/>
                    </a:lnTo>
                    <a:lnTo>
                      <a:pt x="584" y="462"/>
                    </a:lnTo>
                    <a:lnTo>
                      <a:pt x="584" y="462"/>
                    </a:lnTo>
                    <a:lnTo>
                      <a:pt x="584" y="460"/>
                    </a:lnTo>
                    <a:lnTo>
                      <a:pt x="582" y="458"/>
                    </a:lnTo>
                    <a:lnTo>
                      <a:pt x="582" y="458"/>
                    </a:lnTo>
                    <a:lnTo>
                      <a:pt x="584" y="456"/>
                    </a:lnTo>
                    <a:lnTo>
                      <a:pt x="584" y="456"/>
                    </a:lnTo>
                    <a:lnTo>
                      <a:pt x="584" y="454"/>
                    </a:lnTo>
                    <a:lnTo>
                      <a:pt x="582" y="454"/>
                    </a:lnTo>
                    <a:lnTo>
                      <a:pt x="582" y="454"/>
                    </a:lnTo>
                    <a:lnTo>
                      <a:pt x="582" y="452"/>
                    </a:lnTo>
                    <a:lnTo>
                      <a:pt x="584" y="450"/>
                    </a:lnTo>
                    <a:lnTo>
                      <a:pt x="584" y="442"/>
                    </a:lnTo>
                    <a:lnTo>
                      <a:pt x="584" y="432"/>
                    </a:lnTo>
                    <a:lnTo>
                      <a:pt x="584" y="426"/>
                    </a:lnTo>
                    <a:lnTo>
                      <a:pt x="584" y="424"/>
                    </a:lnTo>
                    <a:lnTo>
                      <a:pt x="584" y="422"/>
                    </a:lnTo>
                    <a:lnTo>
                      <a:pt x="584" y="420"/>
                    </a:lnTo>
                    <a:lnTo>
                      <a:pt x="584" y="418"/>
                    </a:lnTo>
                    <a:lnTo>
                      <a:pt x="582" y="416"/>
                    </a:lnTo>
                    <a:lnTo>
                      <a:pt x="582" y="412"/>
                    </a:lnTo>
                    <a:lnTo>
                      <a:pt x="580" y="408"/>
                    </a:lnTo>
                    <a:lnTo>
                      <a:pt x="578" y="404"/>
                    </a:lnTo>
                    <a:lnTo>
                      <a:pt x="578" y="402"/>
                    </a:lnTo>
                    <a:lnTo>
                      <a:pt x="576" y="394"/>
                    </a:lnTo>
                    <a:lnTo>
                      <a:pt x="576" y="392"/>
                    </a:lnTo>
                    <a:lnTo>
                      <a:pt x="578" y="390"/>
                    </a:lnTo>
                    <a:lnTo>
                      <a:pt x="578" y="388"/>
                    </a:lnTo>
                    <a:lnTo>
                      <a:pt x="578" y="384"/>
                    </a:lnTo>
                    <a:lnTo>
                      <a:pt x="576" y="384"/>
                    </a:lnTo>
                    <a:lnTo>
                      <a:pt x="572" y="384"/>
                    </a:lnTo>
                    <a:lnTo>
                      <a:pt x="568" y="384"/>
                    </a:lnTo>
                    <a:lnTo>
                      <a:pt x="566" y="384"/>
                    </a:lnTo>
                    <a:lnTo>
                      <a:pt x="562" y="386"/>
                    </a:lnTo>
                    <a:lnTo>
                      <a:pt x="560" y="390"/>
                    </a:lnTo>
                    <a:lnTo>
                      <a:pt x="556" y="394"/>
                    </a:lnTo>
                    <a:lnTo>
                      <a:pt x="554" y="396"/>
                    </a:lnTo>
                    <a:lnTo>
                      <a:pt x="548" y="396"/>
                    </a:lnTo>
                    <a:lnTo>
                      <a:pt x="544" y="398"/>
                    </a:lnTo>
                    <a:lnTo>
                      <a:pt x="544" y="398"/>
                    </a:lnTo>
                    <a:lnTo>
                      <a:pt x="544" y="396"/>
                    </a:lnTo>
                    <a:lnTo>
                      <a:pt x="546" y="392"/>
                    </a:lnTo>
                    <a:lnTo>
                      <a:pt x="544" y="390"/>
                    </a:lnTo>
                    <a:lnTo>
                      <a:pt x="542" y="374"/>
                    </a:lnTo>
                    <a:lnTo>
                      <a:pt x="538" y="368"/>
                    </a:lnTo>
                    <a:lnTo>
                      <a:pt x="538" y="366"/>
                    </a:lnTo>
                    <a:lnTo>
                      <a:pt x="540" y="360"/>
                    </a:lnTo>
                    <a:lnTo>
                      <a:pt x="534" y="360"/>
                    </a:lnTo>
                    <a:lnTo>
                      <a:pt x="530" y="362"/>
                    </a:lnTo>
                    <a:lnTo>
                      <a:pt x="528" y="360"/>
                    </a:lnTo>
                    <a:lnTo>
                      <a:pt x="518" y="360"/>
                    </a:lnTo>
                    <a:lnTo>
                      <a:pt x="662" y="100"/>
                    </a:lnTo>
                    <a:lnTo>
                      <a:pt x="660" y="100"/>
                    </a:lnTo>
                    <a:lnTo>
                      <a:pt x="658" y="98"/>
                    </a:lnTo>
                    <a:lnTo>
                      <a:pt x="656" y="98"/>
                    </a:lnTo>
                    <a:lnTo>
                      <a:pt x="654" y="98"/>
                    </a:lnTo>
                    <a:lnTo>
                      <a:pt x="654" y="92"/>
                    </a:lnTo>
                    <a:lnTo>
                      <a:pt x="652" y="90"/>
                    </a:lnTo>
                    <a:lnTo>
                      <a:pt x="652" y="90"/>
                    </a:lnTo>
                    <a:lnTo>
                      <a:pt x="650" y="86"/>
                    </a:lnTo>
                    <a:lnTo>
                      <a:pt x="650" y="84"/>
                    </a:lnTo>
                    <a:lnTo>
                      <a:pt x="648" y="82"/>
                    </a:lnTo>
                    <a:lnTo>
                      <a:pt x="644" y="82"/>
                    </a:lnTo>
                    <a:lnTo>
                      <a:pt x="644" y="82"/>
                    </a:lnTo>
                    <a:lnTo>
                      <a:pt x="640" y="82"/>
                    </a:lnTo>
                    <a:lnTo>
                      <a:pt x="636" y="84"/>
                    </a:lnTo>
                    <a:lnTo>
                      <a:pt x="634" y="82"/>
                    </a:lnTo>
                    <a:lnTo>
                      <a:pt x="634" y="82"/>
                    </a:lnTo>
                    <a:lnTo>
                      <a:pt x="632" y="82"/>
                    </a:lnTo>
                    <a:lnTo>
                      <a:pt x="632" y="82"/>
                    </a:lnTo>
                    <a:lnTo>
                      <a:pt x="630" y="82"/>
                    </a:lnTo>
                    <a:lnTo>
                      <a:pt x="630" y="82"/>
                    </a:lnTo>
                    <a:lnTo>
                      <a:pt x="632" y="82"/>
                    </a:lnTo>
                    <a:lnTo>
                      <a:pt x="632" y="80"/>
                    </a:lnTo>
                    <a:lnTo>
                      <a:pt x="630" y="78"/>
                    </a:lnTo>
                    <a:lnTo>
                      <a:pt x="628" y="80"/>
                    </a:lnTo>
                    <a:lnTo>
                      <a:pt x="626" y="78"/>
                    </a:lnTo>
                    <a:lnTo>
                      <a:pt x="626" y="78"/>
                    </a:lnTo>
                    <a:lnTo>
                      <a:pt x="628" y="78"/>
                    </a:lnTo>
                    <a:lnTo>
                      <a:pt x="628" y="76"/>
                    </a:lnTo>
                    <a:lnTo>
                      <a:pt x="626" y="76"/>
                    </a:lnTo>
                    <a:lnTo>
                      <a:pt x="624" y="76"/>
                    </a:lnTo>
                    <a:lnTo>
                      <a:pt x="624" y="74"/>
                    </a:lnTo>
                    <a:lnTo>
                      <a:pt x="622" y="72"/>
                    </a:lnTo>
                    <a:lnTo>
                      <a:pt x="618" y="70"/>
                    </a:lnTo>
                    <a:lnTo>
                      <a:pt x="618" y="70"/>
                    </a:lnTo>
                    <a:lnTo>
                      <a:pt x="618" y="70"/>
                    </a:lnTo>
                    <a:lnTo>
                      <a:pt x="616" y="70"/>
                    </a:lnTo>
                    <a:lnTo>
                      <a:pt x="614" y="70"/>
                    </a:lnTo>
                    <a:lnTo>
                      <a:pt x="616" y="70"/>
                    </a:lnTo>
                    <a:lnTo>
                      <a:pt x="614" y="70"/>
                    </a:lnTo>
                    <a:lnTo>
                      <a:pt x="612" y="68"/>
                    </a:lnTo>
                    <a:lnTo>
                      <a:pt x="612" y="70"/>
                    </a:lnTo>
                    <a:lnTo>
                      <a:pt x="610" y="70"/>
                    </a:lnTo>
                    <a:lnTo>
                      <a:pt x="610" y="68"/>
                    </a:lnTo>
                    <a:lnTo>
                      <a:pt x="612" y="68"/>
                    </a:lnTo>
                    <a:lnTo>
                      <a:pt x="610" y="66"/>
                    </a:lnTo>
                    <a:lnTo>
                      <a:pt x="608" y="66"/>
                    </a:lnTo>
                    <a:lnTo>
                      <a:pt x="606" y="66"/>
                    </a:lnTo>
                    <a:lnTo>
                      <a:pt x="608" y="64"/>
                    </a:lnTo>
                    <a:lnTo>
                      <a:pt x="608" y="64"/>
                    </a:lnTo>
                    <a:lnTo>
                      <a:pt x="604" y="62"/>
                    </a:lnTo>
                    <a:lnTo>
                      <a:pt x="604" y="60"/>
                    </a:lnTo>
                    <a:lnTo>
                      <a:pt x="604" y="60"/>
                    </a:lnTo>
                    <a:lnTo>
                      <a:pt x="604" y="58"/>
                    </a:lnTo>
                    <a:lnTo>
                      <a:pt x="602" y="58"/>
                    </a:lnTo>
                    <a:lnTo>
                      <a:pt x="600" y="60"/>
                    </a:lnTo>
                    <a:lnTo>
                      <a:pt x="596" y="64"/>
                    </a:lnTo>
                    <a:lnTo>
                      <a:pt x="590" y="66"/>
                    </a:lnTo>
                    <a:lnTo>
                      <a:pt x="596" y="64"/>
                    </a:lnTo>
                    <a:lnTo>
                      <a:pt x="598" y="58"/>
                    </a:lnTo>
                    <a:lnTo>
                      <a:pt x="600" y="56"/>
                    </a:lnTo>
                    <a:lnTo>
                      <a:pt x="602" y="54"/>
                    </a:lnTo>
                    <a:lnTo>
                      <a:pt x="600" y="52"/>
                    </a:lnTo>
                    <a:lnTo>
                      <a:pt x="596" y="50"/>
                    </a:lnTo>
                    <a:lnTo>
                      <a:pt x="594" y="50"/>
                    </a:lnTo>
                    <a:lnTo>
                      <a:pt x="590" y="52"/>
                    </a:lnTo>
                    <a:lnTo>
                      <a:pt x="588" y="52"/>
                    </a:lnTo>
                    <a:lnTo>
                      <a:pt x="588" y="52"/>
                    </a:lnTo>
                    <a:lnTo>
                      <a:pt x="584" y="52"/>
                    </a:lnTo>
                    <a:lnTo>
                      <a:pt x="580" y="56"/>
                    </a:lnTo>
                    <a:lnTo>
                      <a:pt x="578" y="58"/>
                    </a:lnTo>
                    <a:lnTo>
                      <a:pt x="580" y="56"/>
                    </a:lnTo>
                    <a:lnTo>
                      <a:pt x="580" y="52"/>
                    </a:lnTo>
                    <a:lnTo>
                      <a:pt x="580" y="50"/>
                    </a:lnTo>
                    <a:lnTo>
                      <a:pt x="580" y="48"/>
                    </a:lnTo>
                    <a:lnTo>
                      <a:pt x="576" y="46"/>
                    </a:lnTo>
                    <a:lnTo>
                      <a:pt x="576" y="44"/>
                    </a:lnTo>
                    <a:lnTo>
                      <a:pt x="578" y="42"/>
                    </a:lnTo>
                    <a:lnTo>
                      <a:pt x="580" y="42"/>
                    </a:lnTo>
                    <a:lnTo>
                      <a:pt x="580" y="42"/>
                    </a:lnTo>
                    <a:lnTo>
                      <a:pt x="574" y="38"/>
                    </a:lnTo>
                    <a:lnTo>
                      <a:pt x="574" y="38"/>
                    </a:lnTo>
                    <a:lnTo>
                      <a:pt x="576" y="36"/>
                    </a:lnTo>
                    <a:lnTo>
                      <a:pt x="578" y="34"/>
                    </a:lnTo>
                    <a:lnTo>
                      <a:pt x="580" y="32"/>
                    </a:lnTo>
                    <a:lnTo>
                      <a:pt x="578" y="30"/>
                    </a:lnTo>
                    <a:lnTo>
                      <a:pt x="578" y="28"/>
                    </a:lnTo>
                    <a:lnTo>
                      <a:pt x="576" y="28"/>
                    </a:lnTo>
                    <a:lnTo>
                      <a:pt x="576" y="28"/>
                    </a:lnTo>
                    <a:lnTo>
                      <a:pt x="574" y="26"/>
                    </a:lnTo>
                    <a:lnTo>
                      <a:pt x="572" y="26"/>
                    </a:lnTo>
                    <a:lnTo>
                      <a:pt x="570" y="26"/>
                    </a:lnTo>
                    <a:lnTo>
                      <a:pt x="568" y="24"/>
                    </a:lnTo>
                    <a:lnTo>
                      <a:pt x="566" y="24"/>
                    </a:lnTo>
                    <a:lnTo>
                      <a:pt x="564" y="24"/>
                    </a:lnTo>
                    <a:lnTo>
                      <a:pt x="562" y="26"/>
                    </a:lnTo>
                    <a:lnTo>
                      <a:pt x="560" y="28"/>
                    </a:lnTo>
                    <a:lnTo>
                      <a:pt x="560" y="28"/>
                    </a:lnTo>
                    <a:lnTo>
                      <a:pt x="558" y="26"/>
                    </a:lnTo>
                    <a:lnTo>
                      <a:pt x="560" y="24"/>
                    </a:lnTo>
                    <a:lnTo>
                      <a:pt x="560" y="24"/>
                    </a:lnTo>
                    <a:lnTo>
                      <a:pt x="560" y="22"/>
                    </a:lnTo>
                    <a:lnTo>
                      <a:pt x="562" y="20"/>
                    </a:lnTo>
                    <a:lnTo>
                      <a:pt x="562" y="20"/>
                    </a:lnTo>
                    <a:lnTo>
                      <a:pt x="562" y="16"/>
                    </a:lnTo>
                    <a:lnTo>
                      <a:pt x="562" y="14"/>
                    </a:lnTo>
                    <a:lnTo>
                      <a:pt x="562" y="14"/>
                    </a:lnTo>
                    <a:lnTo>
                      <a:pt x="562" y="14"/>
                    </a:lnTo>
                    <a:lnTo>
                      <a:pt x="558" y="16"/>
                    </a:lnTo>
                    <a:lnTo>
                      <a:pt x="558" y="18"/>
                    </a:lnTo>
                    <a:lnTo>
                      <a:pt x="558" y="18"/>
                    </a:lnTo>
                    <a:lnTo>
                      <a:pt x="556" y="16"/>
                    </a:lnTo>
                    <a:lnTo>
                      <a:pt x="554" y="18"/>
                    </a:lnTo>
                    <a:lnTo>
                      <a:pt x="552" y="20"/>
                    </a:lnTo>
                    <a:lnTo>
                      <a:pt x="554" y="22"/>
                    </a:lnTo>
                    <a:lnTo>
                      <a:pt x="552" y="22"/>
                    </a:lnTo>
                    <a:lnTo>
                      <a:pt x="550" y="24"/>
                    </a:lnTo>
                    <a:lnTo>
                      <a:pt x="550" y="22"/>
                    </a:lnTo>
                    <a:lnTo>
                      <a:pt x="548" y="26"/>
                    </a:lnTo>
                    <a:lnTo>
                      <a:pt x="548" y="28"/>
                    </a:lnTo>
                    <a:lnTo>
                      <a:pt x="548" y="26"/>
                    </a:lnTo>
                    <a:lnTo>
                      <a:pt x="548" y="22"/>
                    </a:lnTo>
                    <a:lnTo>
                      <a:pt x="548" y="22"/>
                    </a:lnTo>
                    <a:lnTo>
                      <a:pt x="548" y="20"/>
                    </a:lnTo>
                    <a:lnTo>
                      <a:pt x="546" y="22"/>
                    </a:lnTo>
                    <a:lnTo>
                      <a:pt x="546" y="24"/>
                    </a:lnTo>
                    <a:lnTo>
                      <a:pt x="544" y="24"/>
                    </a:lnTo>
                    <a:lnTo>
                      <a:pt x="544" y="20"/>
                    </a:lnTo>
                    <a:lnTo>
                      <a:pt x="544" y="18"/>
                    </a:lnTo>
                    <a:lnTo>
                      <a:pt x="542" y="18"/>
                    </a:lnTo>
                    <a:lnTo>
                      <a:pt x="542" y="16"/>
                    </a:lnTo>
                    <a:lnTo>
                      <a:pt x="544" y="14"/>
                    </a:lnTo>
                    <a:lnTo>
                      <a:pt x="548" y="14"/>
                    </a:lnTo>
                    <a:lnTo>
                      <a:pt x="550" y="16"/>
                    </a:lnTo>
                    <a:lnTo>
                      <a:pt x="554" y="14"/>
                    </a:lnTo>
                    <a:lnTo>
                      <a:pt x="556" y="14"/>
                    </a:lnTo>
                    <a:lnTo>
                      <a:pt x="558" y="12"/>
                    </a:lnTo>
                    <a:lnTo>
                      <a:pt x="558" y="10"/>
                    </a:lnTo>
                    <a:lnTo>
                      <a:pt x="558" y="10"/>
                    </a:lnTo>
                    <a:lnTo>
                      <a:pt x="558" y="8"/>
                    </a:lnTo>
                    <a:lnTo>
                      <a:pt x="556" y="8"/>
                    </a:lnTo>
                    <a:lnTo>
                      <a:pt x="554" y="8"/>
                    </a:lnTo>
                    <a:lnTo>
                      <a:pt x="554" y="6"/>
                    </a:lnTo>
                    <a:lnTo>
                      <a:pt x="554" y="4"/>
                    </a:lnTo>
                    <a:lnTo>
                      <a:pt x="552" y="4"/>
                    </a:lnTo>
                    <a:lnTo>
                      <a:pt x="552" y="2"/>
                    </a:lnTo>
                    <a:lnTo>
                      <a:pt x="554" y="2"/>
                    </a:lnTo>
                    <a:lnTo>
                      <a:pt x="554" y="2"/>
                    </a:lnTo>
                    <a:lnTo>
                      <a:pt x="554" y="0"/>
                    </a:lnTo>
                    <a:lnTo>
                      <a:pt x="548" y="4"/>
                    </a:lnTo>
                    <a:lnTo>
                      <a:pt x="548" y="4"/>
                    </a:lnTo>
                    <a:lnTo>
                      <a:pt x="544" y="4"/>
                    </a:lnTo>
                    <a:lnTo>
                      <a:pt x="542" y="6"/>
                    </a:lnTo>
                    <a:lnTo>
                      <a:pt x="536" y="10"/>
                    </a:lnTo>
                    <a:lnTo>
                      <a:pt x="534" y="12"/>
                    </a:lnTo>
                    <a:lnTo>
                      <a:pt x="528" y="12"/>
                    </a:lnTo>
                    <a:lnTo>
                      <a:pt x="524" y="10"/>
                    </a:lnTo>
                    <a:lnTo>
                      <a:pt x="524" y="8"/>
                    </a:lnTo>
                    <a:lnTo>
                      <a:pt x="522" y="10"/>
                    </a:lnTo>
                    <a:lnTo>
                      <a:pt x="520" y="10"/>
                    </a:lnTo>
                    <a:lnTo>
                      <a:pt x="518" y="8"/>
                    </a:lnTo>
                    <a:lnTo>
                      <a:pt x="516" y="8"/>
                    </a:lnTo>
                    <a:lnTo>
                      <a:pt x="516" y="10"/>
                    </a:lnTo>
                    <a:lnTo>
                      <a:pt x="514" y="10"/>
                    </a:lnTo>
                    <a:lnTo>
                      <a:pt x="514" y="8"/>
                    </a:lnTo>
                    <a:lnTo>
                      <a:pt x="514" y="8"/>
                    </a:lnTo>
                    <a:lnTo>
                      <a:pt x="516" y="6"/>
                    </a:lnTo>
                    <a:lnTo>
                      <a:pt x="516" y="6"/>
                    </a:lnTo>
                    <a:lnTo>
                      <a:pt x="512" y="6"/>
                    </a:lnTo>
                    <a:lnTo>
                      <a:pt x="508" y="8"/>
                    </a:lnTo>
                    <a:lnTo>
                      <a:pt x="504" y="10"/>
                    </a:lnTo>
                    <a:lnTo>
                      <a:pt x="504" y="14"/>
                    </a:lnTo>
                    <a:lnTo>
                      <a:pt x="504" y="16"/>
                    </a:lnTo>
                    <a:lnTo>
                      <a:pt x="506" y="16"/>
                    </a:lnTo>
                    <a:lnTo>
                      <a:pt x="506" y="18"/>
                    </a:lnTo>
                    <a:lnTo>
                      <a:pt x="502" y="18"/>
                    </a:lnTo>
                    <a:lnTo>
                      <a:pt x="500" y="20"/>
                    </a:lnTo>
                    <a:lnTo>
                      <a:pt x="496" y="26"/>
                    </a:lnTo>
                    <a:lnTo>
                      <a:pt x="496" y="30"/>
                    </a:lnTo>
                    <a:lnTo>
                      <a:pt x="494" y="30"/>
                    </a:lnTo>
                    <a:lnTo>
                      <a:pt x="494" y="28"/>
                    </a:lnTo>
                    <a:lnTo>
                      <a:pt x="494" y="24"/>
                    </a:lnTo>
                    <a:lnTo>
                      <a:pt x="498" y="20"/>
                    </a:lnTo>
                    <a:lnTo>
                      <a:pt x="498" y="18"/>
                    </a:lnTo>
                    <a:lnTo>
                      <a:pt x="496" y="18"/>
                    </a:lnTo>
                    <a:lnTo>
                      <a:pt x="490" y="20"/>
                    </a:lnTo>
                    <a:lnTo>
                      <a:pt x="488" y="20"/>
                    </a:lnTo>
                    <a:lnTo>
                      <a:pt x="486" y="20"/>
                    </a:lnTo>
                    <a:lnTo>
                      <a:pt x="484" y="16"/>
                    </a:lnTo>
                    <a:lnTo>
                      <a:pt x="482" y="16"/>
                    </a:lnTo>
                    <a:lnTo>
                      <a:pt x="480" y="16"/>
                    </a:lnTo>
                    <a:lnTo>
                      <a:pt x="480" y="18"/>
                    </a:lnTo>
                    <a:lnTo>
                      <a:pt x="484" y="18"/>
                    </a:lnTo>
                    <a:lnTo>
                      <a:pt x="486" y="20"/>
                    </a:lnTo>
                    <a:lnTo>
                      <a:pt x="484" y="22"/>
                    </a:lnTo>
                    <a:lnTo>
                      <a:pt x="480" y="20"/>
                    </a:lnTo>
                    <a:lnTo>
                      <a:pt x="476" y="20"/>
                    </a:lnTo>
                    <a:lnTo>
                      <a:pt x="472" y="22"/>
                    </a:lnTo>
                    <a:lnTo>
                      <a:pt x="466" y="28"/>
                    </a:lnTo>
                    <a:lnTo>
                      <a:pt x="458" y="30"/>
                    </a:lnTo>
                    <a:lnTo>
                      <a:pt x="452" y="34"/>
                    </a:lnTo>
                    <a:lnTo>
                      <a:pt x="448" y="40"/>
                    </a:lnTo>
                    <a:lnTo>
                      <a:pt x="442" y="44"/>
                    </a:lnTo>
                    <a:lnTo>
                      <a:pt x="438" y="46"/>
                    </a:lnTo>
                    <a:lnTo>
                      <a:pt x="436" y="46"/>
                    </a:lnTo>
                    <a:lnTo>
                      <a:pt x="432" y="48"/>
                    </a:lnTo>
                    <a:lnTo>
                      <a:pt x="430" y="50"/>
                    </a:lnTo>
                    <a:lnTo>
                      <a:pt x="426" y="52"/>
                    </a:lnTo>
                    <a:lnTo>
                      <a:pt x="422" y="52"/>
                    </a:lnTo>
                    <a:lnTo>
                      <a:pt x="420" y="50"/>
                    </a:lnTo>
                    <a:lnTo>
                      <a:pt x="416" y="50"/>
                    </a:lnTo>
                    <a:lnTo>
                      <a:pt x="412" y="48"/>
                    </a:lnTo>
                    <a:lnTo>
                      <a:pt x="410" y="46"/>
                    </a:lnTo>
                    <a:lnTo>
                      <a:pt x="406" y="44"/>
                    </a:lnTo>
                    <a:lnTo>
                      <a:pt x="404" y="44"/>
                    </a:lnTo>
                    <a:lnTo>
                      <a:pt x="402" y="48"/>
                    </a:lnTo>
                    <a:lnTo>
                      <a:pt x="398" y="52"/>
                    </a:lnTo>
                    <a:lnTo>
                      <a:pt x="396" y="56"/>
                    </a:lnTo>
                    <a:lnTo>
                      <a:pt x="394" y="58"/>
                    </a:lnTo>
                    <a:lnTo>
                      <a:pt x="394" y="60"/>
                    </a:lnTo>
                    <a:lnTo>
                      <a:pt x="392" y="60"/>
                    </a:lnTo>
                    <a:lnTo>
                      <a:pt x="390" y="60"/>
                    </a:lnTo>
                    <a:lnTo>
                      <a:pt x="388" y="60"/>
                    </a:lnTo>
                    <a:lnTo>
                      <a:pt x="390" y="66"/>
                    </a:lnTo>
                    <a:lnTo>
                      <a:pt x="394" y="76"/>
                    </a:lnTo>
                    <a:lnTo>
                      <a:pt x="396" y="84"/>
                    </a:lnTo>
                    <a:lnTo>
                      <a:pt x="398" y="92"/>
                    </a:lnTo>
                    <a:lnTo>
                      <a:pt x="396" y="98"/>
                    </a:lnTo>
                    <a:lnTo>
                      <a:pt x="394" y="104"/>
                    </a:lnTo>
                    <a:lnTo>
                      <a:pt x="392" y="106"/>
                    </a:lnTo>
                    <a:lnTo>
                      <a:pt x="392" y="108"/>
                    </a:lnTo>
                    <a:lnTo>
                      <a:pt x="396" y="114"/>
                    </a:lnTo>
                    <a:lnTo>
                      <a:pt x="400" y="114"/>
                    </a:lnTo>
                    <a:lnTo>
                      <a:pt x="400" y="112"/>
                    </a:lnTo>
                    <a:lnTo>
                      <a:pt x="400" y="114"/>
                    </a:lnTo>
                    <a:lnTo>
                      <a:pt x="402" y="112"/>
                    </a:lnTo>
                    <a:lnTo>
                      <a:pt x="404" y="112"/>
                    </a:lnTo>
                    <a:lnTo>
                      <a:pt x="402" y="114"/>
                    </a:lnTo>
                    <a:lnTo>
                      <a:pt x="402" y="116"/>
                    </a:lnTo>
                    <a:lnTo>
                      <a:pt x="408" y="120"/>
                    </a:lnTo>
                    <a:lnTo>
                      <a:pt x="406" y="122"/>
                    </a:lnTo>
                    <a:lnTo>
                      <a:pt x="404" y="120"/>
                    </a:lnTo>
                    <a:lnTo>
                      <a:pt x="404" y="122"/>
                    </a:lnTo>
                    <a:lnTo>
                      <a:pt x="402" y="128"/>
                    </a:lnTo>
                    <a:lnTo>
                      <a:pt x="404" y="132"/>
                    </a:lnTo>
                    <a:lnTo>
                      <a:pt x="404" y="132"/>
                    </a:lnTo>
                    <a:lnTo>
                      <a:pt x="406" y="132"/>
                    </a:lnTo>
                    <a:lnTo>
                      <a:pt x="410" y="130"/>
                    </a:lnTo>
                    <a:lnTo>
                      <a:pt x="410" y="132"/>
                    </a:lnTo>
                    <a:lnTo>
                      <a:pt x="412" y="132"/>
                    </a:lnTo>
                    <a:lnTo>
                      <a:pt x="416" y="132"/>
                    </a:lnTo>
                    <a:lnTo>
                      <a:pt x="418" y="132"/>
                    </a:lnTo>
                    <a:lnTo>
                      <a:pt x="422" y="134"/>
                    </a:lnTo>
                    <a:lnTo>
                      <a:pt x="418" y="136"/>
                    </a:lnTo>
                    <a:lnTo>
                      <a:pt x="420" y="140"/>
                    </a:lnTo>
                    <a:lnTo>
                      <a:pt x="418" y="142"/>
                    </a:lnTo>
                    <a:lnTo>
                      <a:pt x="416" y="142"/>
                    </a:lnTo>
                    <a:lnTo>
                      <a:pt x="416" y="140"/>
                    </a:lnTo>
                    <a:lnTo>
                      <a:pt x="412" y="140"/>
                    </a:lnTo>
                    <a:lnTo>
                      <a:pt x="412" y="140"/>
                    </a:lnTo>
                    <a:lnTo>
                      <a:pt x="408" y="140"/>
                    </a:lnTo>
                    <a:lnTo>
                      <a:pt x="406" y="138"/>
                    </a:lnTo>
                    <a:lnTo>
                      <a:pt x="406" y="134"/>
                    </a:lnTo>
                    <a:lnTo>
                      <a:pt x="404" y="134"/>
                    </a:lnTo>
                    <a:lnTo>
                      <a:pt x="402" y="134"/>
                    </a:lnTo>
                    <a:lnTo>
                      <a:pt x="400" y="132"/>
                    </a:lnTo>
                    <a:lnTo>
                      <a:pt x="400" y="128"/>
                    </a:lnTo>
                    <a:lnTo>
                      <a:pt x="402" y="120"/>
                    </a:lnTo>
                    <a:lnTo>
                      <a:pt x="402" y="118"/>
                    </a:lnTo>
                    <a:lnTo>
                      <a:pt x="402" y="118"/>
                    </a:lnTo>
                    <a:lnTo>
                      <a:pt x="398" y="120"/>
                    </a:lnTo>
                    <a:lnTo>
                      <a:pt x="398" y="128"/>
                    </a:lnTo>
                    <a:lnTo>
                      <a:pt x="398" y="132"/>
                    </a:lnTo>
                    <a:lnTo>
                      <a:pt x="396" y="136"/>
                    </a:lnTo>
                    <a:lnTo>
                      <a:pt x="396" y="138"/>
                    </a:lnTo>
                    <a:lnTo>
                      <a:pt x="396" y="134"/>
                    </a:lnTo>
                    <a:lnTo>
                      <a:pt x="398" y="134"/>
                    </a:lnTo>
                    <a:lnTo>
                      <a:pt x="400" y="136"/>
                    </a:lnTo>
                    <a:lnTo>
                      <a:pt x="402" y="136"/>
                    </a:lnTo>
                    <a:lnTo>
                      <a:pt x="404" y="138"/>
                    </a:lnTo>
                    <a:lnTo>
                      <a:pt x="404" y="142"/>
                    </a:lnTo>
                    <a:lnTo>
                      <a:pt x="402" y="146"/>
                    </a:lnTo>
                    <a:lnTo>
                      <a:pt x="398" y="146"/>
                    </a:lnTo>
                    <a:lnTo>
                      <a:pt x="402" y="142"/>
                    </a:lnTo>
                    <a:lnTo>
                      <a:pt x="400" y="142"/>
                    </a:lnTo>
                    <a:lnTo>
                      <a:pt x="400" y="140"/>
                    </a:lnTo>
                    <a:lnTo>
                      <a:pt x="398" y="140"/>
                    </a:lnTo>
                    <a:lnTo>
                      <a:pt x="396" y="140"/>
                    </a:lnTo>
                    <a:lnTo>
                      <a:pt x="394" y="144"/>
                    </a:lnTo>
                    <a:lnTo>
                      <a:pt x="392" y="146"/>
                    </a:lnTo>
                    <a:lnTo>
                      <a:pt x="390" y="146"/>
                    </a:lnTo>
                    <a:lnTo>
                      <a:pt x="388" y="148"/>
                    </a:lnTo>
                    <a:lnTo>
                      <a:pt x="388" y="146"/>
                    </a:lnTo>
                    <a:lnTo>
                      <a:pt x="386" y="146"/>
                    </a:lnTo>
                    <a:lnTo>
                      <a:pt x="384" y="146"/>
                    </a:lnTo>
                    <a:lnTo>
                      <a:pt x="382" y="144"/>
                    </a:lnTo>
                    <a:lnTo>
                      <a:pt x="382" y="142"/>
                    </a:lnTo>
                    <a:lnTo>
                      <a:pt x="380" y="142"/>
                    </a:lnTo>
                    <a:lnTo>
                      <a:pt x="378" y="142"/>
                    </a:lnTo>
                    <a:lnTo>
                      <a:pt x="376" y="142"/>
                    </a:lnTo>
                    <a:lnTo>
                      <a:pt x="376" y="140"/>
                    </a:lnTo>
                    <a:lnTo>
                      <a:pt x="374" y="140"/>
                    </a:lnTo>
                    <a:lnTo>
                      <a:pt x="374" y="140"/>
                    </a:lnTo>
                    <a:lnTo>
                      <a:pt x="372" y="140"/>
                    </a:lnTo>
                    <a:lnTo>
                      <a:pt x="372" y="138"/>
                    </a:lnTo>
                    <a:lnTo>
                      <a:pt x="370" y="134"/>
                    </a:lnTo>
                    <a:lnTo>
                      <a:pt x="370" y="134"/>
                    </a:lnTo>
                    <a:lnTo>
                      <a:pt x="374" y="132"/>
                    </a:lnTo>
                    <a:lnTo>
                      <a:pt x="376" y="130"/>
                    </a:lnTo>
                    <a:lnTo>
                      <a:pt x="376" y="128"/>
                    </a:lnTo>
                    <a:lnTo>
                      <a:pt x="378" y="126"/>
                    </a:lnTo>
                    <a:lnTo>
                      <a:pt x="378" y="126"/>
                    </a:lnTo>
                    <a:lnTo>
                      <a:pt x="374" y="122"/>
                    </a:lnTo>
                    <a:lnTo>
                      <a:pt x="374" y="122"/>
                    </a:lnTo>
                    <a:lnTo>
                      <a:pt x="370" y="122"/>
                    </a:lnTo>
                    <a:lnTo>
                      <a:pt x="368" y="124"/>
                    </a:lnTo>
                    <a:lnTo>
                      <a:pt x="364" y="124"/>
                    </a:lnTo>
                    <a:lnTo>
                      <a:pt x="362" y="122"/>
                    </a:lnTo>
                    <a:lnTo>
                      <a:pt x="360" y="122"/>
                    </a:lnTo>
                    <a:lnTo>
                      <a:pt x="354" y="126"/>
                    </a:lnTo>
                    <a:lnTo>
                      <a:pt x="352" y="126"/>
                    </a:lnTo>
                    <a:lnTo>
                      <a:pt x="354" y="128"/>
                    </a:lnTo>
                    <a:lnTo>
                      <a:pt x="356" y="130"/>
                    </a:lnTo>
                    <a:lnTo>
                      <a:pt x="356" y="132"/>
                    </a:lnTo>
                    <a:lnTo>
                      <a:pt x="354" y="130"/>
                    </a:lnTo>
                    <a:lnTo>
                      <a:pt x="352" y="130"/>
                    </a:lnTo>
                    <a:lnTo>
                      <a:pt x="352" y="130"/>
                    </a:lnTo>
                    <a:lnTo>
                      <a:pt x="348" y="128"/>
                    </a:lnTo>
                    <a:lnTo>
                      <a:pt x="344" y="128"/>
                    </a:lnTo>
                    <a:lnTo>
                      <a:pt x="340" y="128"/>
                    </a:lnTo>
                    <a:lnTo>
                      <a:pt x="338" y="130"/>
                    </a:lnTo>
                    <a:lnTo>
                      <a:pt x="338" y="132"/>
                    </a:lnTo>
                    <a:lnTo>
                      <a:pt x="336" y="132"/>
                    </a:lnTo>
                    <a:lnTo>
                      <a:pt x="334" y="130"/>
                    </a:lnTo>
                    <a:lnTo>
                      <a:pt x="334" y="130"/>
                    </a:lnTo>
                    <a:lnTo>
                      <a:pt x="330" y="132"/>
                    </a:lnTo>
                    <a:lnTo>
                      <a:pt x="330" y="134"/>
                    </a:lnTo>
                    <a:lnTo>
                      <a:pt x="328" y="134"/>
                    </a:lnTo>
                    <a:lnTo>
                      <a:pt x="324" y="136"/>
                    </a:lnTo>
                    <a:lnTo>
                      <a:pt x="322" y="138"/>
                    </a:lnTo>
                    <a:lnTo>
                      <a:pt x="320" y="138"/>
                    </a:lnTo>
                    <a:lnTo>
                      <a:pt x="320" y="138"/>
                    </a:lnTo>
                    <a:lnTo>
                      <a:pt x="322" y="136"/>
                    </a:lnTo>
                    <a:lnTo>
                      <a:pt x="320" y="136"/>
                    </a:lnTo>
                    <a:lnTo>
                      <a:pt x="318" y="140"/>
                    </a:lnTo>
                    <a:lnTo>
                      <a:pt x="318" y="140"/>
                    </a:lnTo>
                    <a:lnTo>
                      <a:pt x="320" y="144"/>
                    </a:lnTo>
                    <a:lnTo>
                      <a:pt x="324" y="150"/>
                    </a:lnTo>
                    <a:lnTo>
                      <a:pt x="326" y="150"/>
                    </a:lnTo>
                    <a:lnTo>
                      <a:pt x="330" y="154"/>
                    </a:lnTo>
                    <a:lnTo>
                      <a:pt x="332" y="156"/>
                    </a:lnTo>
                    <a:lnTo>
                      <a:pt x="334" y="158"/>
                    </a:lnTo>
                    <a:lnTo>
                      <a:pt x="336" y="160"/>
                    </a:lnTo>
                    <a:lnTo>
                      <a:pt x="338" y="160"/>
                    </a:lnTo>
                    <a:lnTo>
                      <a:pt x="338" y="160"/>
                    </a:lnTo>
                    <a:lnTo>
                      <a:pt x="334" y="160"/>
                    </a:lnTo>
                    <a:lnTo>
                      <a:pt x="334" y="158"/>
                    </a:lnTo>
                    <a:lnTo>
                      <a:pt x="330" y="156"/>
                    </a:lnTo>
                    <a:lnTo>
                      <a:pt x="328" y="156"/>
                    </a:lnTo>
                    <a:lnTo>
                      <a:pt x="328" y="156"/>
                    </a:lnTo>
                    <a:lnTo>
                      <a:pt x="326" y="158"/>
                    </a:lnTo>
                    <a:lnTo>
                      <a:pt x="324" y="158"/>
                    </a:lnTo>
                    <a:lnTo>
                      <a:pt x="322" y="156"/>
                    </a:lnTo>
                    <a:lnTo>
                      <a:pt x="324" y="154"/>
                    </a:lnTo>
                    <a:lnTo>
                      <a:pt x="324" y="154"/>
                    </a:lnTo>
                    <a:lnTo>
                      <a:pt x="322" y="154"/>
                    </a:lnTo>
                    <a:lnTo>
                      <a:pt x="320" y="156"/>
                    </a:lnTo>
                    <a:lnTo>
                      <a:pt x="320" y="160"/>
                    </a:lnTo>
                    <a:lnTo>
                      <a:pt x="322" y="162"/>
                    </a:lnTo>
                    <a:lnTo>
                      <a:pt x="322" y="164"/>
                    </a:lnTo>
                    <a:lnTo>
                      <a:pt x="318" y="166"/>
                    </a:lnTo>
                    <a:lnTo>
                      <a:pt x="316" y="168"/>
                    </a:lnTo>
                    <a:lnTo>
                      <a:pt x="316" y="172"/>
                    </a:lnTo>
                    <a:lnTo>
                      <a:pt x="316" y="176"/>
                    </a:lnTo>
                    <a:lnTo>
                      <a:pt x="320" y="180"/>
                    </a:lnTo>
                    <a:lnTo>
                      <a:pt x="324" y="182"/>
                    </a:lnTo>
                    <a:lnTo>
                      <a:pt x="328" y="184"/>
                    </a:lnTo>
                    <a:lnTo>
                      <a:pt x="328" y="184"/>
                    </a:lnTo>
                    <a:lnTo>
                      <a:pt x="332" y="182"/>
                    </a:lnTo>
                    <a:lnTo>
                      <a:pt x="336" y="182"/>
                    </a:lnTo>
                    <a:lnTo>
                      <a:pt x="338" y="182"/>
                    </a:lnTo>
                    <a:lnTo>
                      <a:pt x="344" y="184"/>
                    </a:lnTo>
                    <a:lnTo>
                      <a:pt x="346" y="186"/>
                    </a:lnTo>
                    <a:lnTo>
                      <a:pt x="346" y="188"/>
                    </a:lnTo>
                    <a:lnTo>
                      <a:pt x="348" y="188"/>
                    </a:lnTo>
                    <a:lnTo>
                      <a:pt x="350" y="188"/>
                    </a:lnTo>
                    <a:lnTo>
                      <a:pt x="348" y="184"/>
                    </a:lnTo>
                    <a:lnTo>
                      <a:pt x="350" y="184"/>
                    </a:lnTo>
                    <a:lnTo>
                      <a:pt x="352" y="184"/>
                    </a:lnTo>
                    <a:lnTo>
                      <a:pt x="352" y="186"/>
                    </a:lnTo>
                    <a:lnTo>
                      <a:pt x="350" y="188"/>
                    </a:lnTo>
                    <a:lnTo>
                      <a:pt x="350" y="190"/>
                    </a:lnTo>
                    <a:lnTo>
                      <a:pt x="352" y="190"/>
                    </a:lnTo>
                    <a:lnTo>
                      <a:pt x="354" y="188"/>
                    </a:lnTo>
                    <a:lnTo>
                      <a:pt x="354" y="186"/>
                    </a:lnTo>
                    <a:lnTo>
                      <a:pt x="360" y="186"/>
                    </a:lnTo>
                    <a:lnTo>
                      <a:pt x="364" y="182"/>
                    </a:lnTo>
                    <a:lnTo>
                      <a:pt x="368" y="182"/>
                    </a:lnTo>
                    <a:lnTo>
                      <a:pt x="370" y="180"/>
                    </a:lnTo>
                    <a:lnTo>
                      <a:pt x="370" y="180"/>
                    </a:lnTo>
                    <a:lnTo>
                      <a:pt x="370" y="182"/>
                    </a:lnTo>
                    <a:lnTo>
                      <a:pt x="372" y="182"/>
                    </a:lnTo>
                    <a:lnTo>
                      <a:pt x="376" y="180"/>
                    </a:lnTo>
                    <a:lnTo>
                      <a:pt x="380" y="180"/>
                    </a:lnTo>
                    <a:lnTo>
                      <a:pt x="380" y="178"/>
                    </a:lnTo>
                    <a:lnTo>
                      <a:pt x="380" y="180"/>
                    </a:lnTo>
                    <a:lnTo>
                      <a:pt x="376" y="182"/>
                    </a:lnTo>
                    <a:lnTo>
                      <a:pt x="376" y="182"/>
                    </a:lnTo>
                    <a:lnTo>
                      <a:pt x="378" y="184"/>
                    </a:lnTo>
                    <a:lnTo>
                      <a:pt x="376" y="188"/>
                    </a:lnTo>
                    <a:lnTo>
                      <a:pt x="372" y="188"/>
                    </a:lnTo>
                    <a:lnTo>
                      <a:pt x="372" y="188"/>
                    </a:lnTo>
                    <a:lnTo>
                      <a:pt x="370" y="188"/>
                    </a:lnTo>
                    <a:lnTo>
                      <a:pt x="366" y="190"/>
                    </a:lnTo>
                    <a:lnTo>
                      <a:pt x="368" y="190"/>
                    </a:lnTo>
                    <a:lnTo>
                      <a:pt x="370" y="190"/>
                    </a:lnTo>
                    <a:lnTo>
                      <a:pt x="370" y="192"/>
                    </a:lnTo>
                    <a:lnTo>
                      <a:pt x="370" y="196"/>
                    </a:lnTo>
                    <a:lnTo>
                      <a:pt x="368" y="200"/>
                    </a:lnTo>
                    <a:lnTo>
                      <a:pt x="366" y="202"/>
                    </a:lnTo>
                    <a:lnTo>
                      <a:pt x="366" y="204"/>
                    </a:lnTo>
                    <a:lnTo>
                      <a:pt x="364" y="206"/>
                    </a:lnTo>
                    <a:lnTo>
                      <a:pt x="366" y="208"/>
                    </a:lnTo>
                    <a:lnTo>
                      <a:pt x="366" y="210"/>
                    </a:lnTo>
                    <a:lnTo>
                      <a:pt x="364" y="212"/>
                    </a:lnTo>
                    <a:lnTo>
                      <a:pt x="362" y="214"/>
                    </a:lnTo>
                    <a:lnTo>
                      <a:pt x="360" y="216"/>
                    </a:lnTo>
                    <a:lnTo>
                      <a:pt x="358" y="216"/>
                    </a:lnTo>
                    <a:lnTo>
                      <a:pt x="356" y="216"/>
                    </a:lnTo>
                    <a:lnTo>
                      <a:pt x="354" y="218"/>
                    </a:lnTo>
                    <a:lnTo>
                      <a:pt x="352" y="220"/>
                    </a:lnTo>
                    <a:lnTo>
                      <a:pt x="350" y="220"/>
                    </a:lnTo>
                    <a:lnTo>
                      <a:pt x="346" y="216"/>
                    </a:lnTo>
                    <a:lnTo>
                      <a:pt x="344" y="218"/>
                    </a:lnTo>
                    <a:lnTo>
                      <a:pt x="344" y="216"/>
                    </a:lnTo>
                    <a:lnTo>
                      <a:pt x="342" y="214"/>
                    </a:lnTo>
                    <a:lnTo>
                      <a:pt x="340" y="214"/>
                    </a:lnTo>
                    <a:lnTo>
                      <a:pt x="338" y="218"/>
                    </a:lnTo>
                    <a:lnTo>
                      <a:pt x="336" y="220"/>
                    </a:lnTo>
                    <a:lnTo>
                      <a:pt x="334" y="222"/>
                    </a:lnTo>
                    <a:lnTo>
                      <a:pt x="328" y="224"/>
                    </a:lnTo>
                    <a:lnTo>
                      <a:pt x="328" y="224"/>
                    </a:lnTo>
                    <a:lnTo>
                      <a:pt x="326" y="224"/>
                    </a:lnTo>
                    <a:lnTo>
                      <a:pt x="324" y="224"/>
                    </a:lnTo>
                    <a:lnTo>
                      <a:pt x="320" y="224"/>
                    </a:lnTo>
                    <a:lnTo>
                      <a:pt x="316" y="226"/>
                    </a:lnTo>
                    <a:lnTo>
                      <a:pt x="314" y="226"/>
                    </a:lnTo>
                    <a:lnTo>
                      <a:pt x="312" y="228"/>
                    </a:lnTo>
                    <a:lnTo>
                      <a:pt x="312" y="230"/>
                    </a:lnTo>
                    <a:lnTo>
                      <a:pt x="310" y="236"/>
                    </a:lnTo>
                    <a:lnTo>
                      <a:pt x="308" y="238"/>
                    </a:lnTo>
                    <a:lnTo>
                      <a:pt x="308" y="236"/>
                    </a:lnTo>
                    <a:lnTo>
                      <a:pt x="306" y="232"/>
                    </a:lnTo>
                    <a:lnTo>
                      <a:pt x="302" y="232"/>
                    </a:lnTo>
                    <a:lnTo>
                      <a:pt x="300" y="234"/>
                    </a:lnTo>
                    <a:lnTo>
                      <a:pt x="300" y="236"/>
                    </a:lnTo>
                    <a:lnTo>
                      <a:pt x="302" y="236"/>
                    </a:lnTo>
                    <a:lnTo>
                      <a:pt x="300" y="238"/>
                    </a:lnTo>
                    <a:lnTo>
                      <a:pt x="300" y="238"/>
                    </a:lnTo>
                    <a:lnTo>
                      <a:pt x="298" y="236"/>
                    </a:lnTo>
                    <a:lnTo>
                      <a:pt x="296" y="234"/>
                    </a:lnTo>
                    <a:lnTo>
                      <a:pt x="296" y="234"/>
                    </a:lnTo>
                    <a:lnTo>
                      <a:pt x="292" y="238"/>
                    </a:lnTo>
                    <a:lnTo>
                      <a:pt x="292" y="240"/>
                    </a:lnTo>
                    <a:lnTo>
                      <a:pt x="290" y="240"/>
                    </a:lnTo>
                    <a:lnTo>
                      <a:pt x="288" y="242"/>
                    </a:lnTo>
                    <a:lnTo>
                      <a:pt x="282" y="246"/>
                    </a:lnTo>
                    <a:lnTo>
                      <a:pt x="282" y="250"/>
                    </a:lnTo>
                    <a:lnTo>
                      <a:pt x="280" y="250"/>
                    </a:lnTo>
                    <a:lnTo>
                      <a:pt x="278" y="252"/>
                    </a:lnTo>
                    <a:lnTo>
                      <a:pt x="276" y="250"/>
                    </a:lnTo>
                    <a:lnTo>
                      <a:pt x="274" y="252"/>
                    </a:lnTo>
                    <a:lnTo>
                      <a:pt x="278" y="254"/>
                    </a:lnTo>
                    <a:lnTo>
                      <a:pt x="278" y="256"/>
                    </a:lnTo>
                    <a:lnTo>
                      <a:pt x="276" y="256"/>
                    </a:lnTo>
                    <a:lnTo>
                      <a:pt x="274" y="254"/>
                    </a:lnTo>
                    <a:lnTo>
                      <a:pt x="272" y="254"/>
                    </a:lnTo>
                    <a:lnTo>
                      <a:pt x="272" y="256"/>
                    </a:lnTo>
                    <a:lnTo>
                      <a:pt x="270" y="260"/>
                    </a:lnTo>
                    <a:lnTo>
                      <a:pt x="270" y="260"/>
                    </a:lnTo>
                    <a:lnTo>
                      <a:pt x="270" y="264"/>
                    </a:lnTo>
                    <a:lnTo>
                      <a:pt x="272" y="266"/>
                    </a:lnTo>
                    <a:lnTo>
                      <a:pt x="270" y="270"/>
                    </a:lnTo>
                    <a:lnTo>
                      <a:pt x="270" y="272"/>
                    </a:lnTo>
                    <a:lnTo>
                      <a:pt x="270" y="274"/>
                    </a:lnTo>
                    <a:lnTo>
                      <a:pt x="272" y="272"/>
                    </a:lnTo>
                    <a:lnTo>
                      <a:pt x="274" y="272"/>
                    </a:lnTo>
                    <a:lnTo>
                      <a:pt x="274" y="272"/>
                    </a:lnTo>
                    <a:lnTo>
                      <a:pt x="274" y="276"/>
                    </a:lnTo>
                    <a:lnTo>
                      <a:pt x="272" y="276"/>
                    </a:lnTo>
                    <a:lnTo>
                      <a:pt x="272" y="278"/>
                    </a:lnTo>
                    <a:lnTo>
                      <a:pt x="272" y="278"/>
                    </a:lnTo>
                    <a:lnTo>
                      <a:pt x="274" y="278"/>
                    </a:lnTo>
                    <a:lnTo>
                      <a:pt x="276" y="278"/>
                    </a:lnTo>
                    <a:lnTo>
                      <a:pt x="278" y="278"/>
                    </a:lnTo>
                    <a:lnTo>
                      <a:pt x="278" y="278"/>
                    </a:lnTo>
                    <a:lnTo>
                      <a:pt x="278" y="280"/>
                    </a:lnTo>
                    <a:lnTo>
                      <a:pt x="280" y="280"/>
                    </a:lnTo>
                    <a:lnTo>
                      <a:pt x="282" y="282"/>
                    </a:lnTo>
                    <a:lnTo>
                      <a:pt x="286" y="280"/>
                    </a:lnTo>
                    <a:lnTo>
                      <a:pt x="288" y="278"/>
                    </a:lnTo>
                    <a:lnTo>
                      <a:pt x="288" y="274"/>
                    </a:lnTo>
                    <a:lnTo>
                      <a:pt x="290" y="272"/>
                    </a:lnTo>
                    <a:lnTo>
                      <a:pt x="294" y="272"/>
                    </a:lnTo>
                    <a:lnTo>
                      <a:pt x="296" y="272"/>
                    </a:lnTo>
                    <a:lnTo>
                      <a:pt x="294" y="274"/>
                    </a:lnTo>
                    <a:lnTo>
                      <a:pt x="292" y="274"/>
                    </a:lnTo>
                    <a:lnTo>
                      <a:pt x="288" y="278"/>
                    </a:lnTo>
                    <a:lnTo>
                      <a:pt x="288" y="280"/>
                    </a:lnTo>
                    <a:lnTo>
                      <a:pt x="286" y="282"/>
                    </a:lnTo>
                    <a:lnTo>
                      <a:pt x="288" y="286"/>
                    </a:lnTo>
                    <a:lnTo>
                      <a:pt x="288" y="286"/>
                    </a:lnTo>
                    <a:lnTo>
                      <a:pt x="286" y="288"/>
                    </a:lnTo>
                    <a:lnTo>
                      <a:pt x="284" y="286"/>
                    </a:lnTo>
                    <a:lnTo>
                      <a:pt x="284" y="286"/>
                    </a:lnTo>
                    <a:lnTo>
                      <a:pt x="284" y="284"/>
                    </a:lnTo>
                    <a:lnTo>
                      <a:pt x="280" y="284"/>
                    </a:lnTo>
                    <a:lnTo>
                      <a:pt x="280" y="282"/>
                    </a:lnTo>
                    <a:lnTo>
                      <a:pt x="276" y="282"/>
                    </a:lnTo>
                    <a:lnTo>
                      <a:pt x="276" y="280"/>
                    </a:lnTo>
                    <a:lnTo>
                      <a:pt x="274" y="280"/>
                    </a:lnTo>
                    <a:lnTo>
                      <a:pt x="270" y="282"/>
                    </a:lnTo>
                    <a:lnTo>
                      <a:pt x="270" y="284"/>
                    </a:lnTo>
                    <a:lnTo>
                      <a:pt x="268" y="284"/>
                    </a:lnTo>
                    <a:lnTo>
                      <a:pt x="266" y="284"/>
                    </a:lnTo>
                    <a:lnTo>
                      <a:pt x="266" y="286"/>
                    </a:lnTo>
                    <a:lnTo>
                      <a:pt x="266" y="288"/>
                    </a:lnTo>
                    <a:lnTo>
                      <a:pt x="268" y="288"/>
                    </a:lnTo>
                    <a:lnTo>
                      <a:pt x="266" y="290"/>
                    </a:lnTo>
                    <a:lnTo>
                      <a:pt x="266" y="292"/>
                    </a:lnTo>
                    <a:lnTo>
                      <a:pt x="266" y="296"/>
                    </a:lnTo>
                    <a:lnTo>
                      <a:pt x="268" y="296"/>
                    </a:lnTo>
                    <a:lnTo>
                      <a:pt x="270" y="300"/>
                    </a:lnTo>
                    <a:lnTo>
                      <a:pt x="270" y="300"/>
                    </a:lnTo>
                    <a:lnTo>
                      <a:pt x="270" y="302"/>
                    </a:lnTo>
                    <a:lnTo>
                      <a:pt x="272" y="304"/>
                    </a:lnTo>
                    <a:lnTo>
                      <a:pt x="272" y="306"/>
                    </a:lnTo>
                    <a:lnTo>
                      <a:pt x="268" y="306"/>
                    </a:lnTo>
                    <a:lnTo>
                      <a:pt x="268" y="308"/>
                    </a:lnTo>
                    <a:lnTo>
                      <a:pt x="276" y="312"/>
                    </a:lnTo>
                    <a:lnTo>
                      <a:pt x="280" y="312"/>
                    </a:lnTo>
                    <a:lnTo>
                      <a:pt x="284" y="310"/>
                    </a:lnTo>
                    <a:lnTo>
                      <a:pt x="284" y="308"/>
                    </a:lnTo>
                    <a:lnTo>
                      <a:pt x="286" y="310"/>
                    </a:lnTo>
                    <a:lnTo>
                      <a:pt x="288" y="310"/>
                    </a:lnTo>
                    <a:lnTo>
                      <a:pt x="292" y="306"/>
                    </a:lnTo>
                    <a:lnTo>
                      <a:pt x="292" y="302"/>
                    </a:lnTo>
                    <a:lnTo>
                      <a:pt x="290" y="300"/>
                    </a:lnTo>
                    <a:lnTo>
                      <a:pt x="290" y="300"/>
                    </a:lnTo>
                    <a:lnTo>
                      <a:pt x="292" y="298"/>
                    </a:lnTo>
                    <a:lnTo>
                      <a:pt x="296" y="296"/>
                    </a:lnTo>
                    <a:lnTo>
                      <a:pt x="302" y="292"/>
                    </a:lnTo>
                    <a:lnTo>
                      <a:pt x="304" y="292"/>
                    </a:lnTo>
                    <a:lnTo>
                      <a:pt x="302" y="292"/>
                    </a:lnTo>
                    <a:lnTo>
                      <a:pt x="296" y="298"/>
                    </a:lnTo>
                    <a:lnTo>
                      <a:pt x="294" y="300"/>
                    </a:lnTo>
                    <a:lnTo>
                      <a:pt x="294" y="300"/>
                    </a:lnTo>
                    <a:lnTo>
                      <a:pt x="296" y="302"/>
                    </a:lnTo>
                    <a:lnTo>
                      <a:pt x="296" y="304"/>
                    </a:lnTo>
                    <a:lnTo>
                      <a:pt x="294" y="308"/>
                    </a:lnTo>
                    <a:lnTo>
                      <a:pt x="290" y="310"/>
                    </a:lnTo>
                    <a:lnTo>
                      <a:pt x="290" y="312"/>
                    </a:lnTo>
                    <a:lnTo>
                      <a:pt x="292" y="316"/>
                    </a:lnTo>
                    <a:lnTo>
                      <a:pt x="290" y="318"/>
                    </a:lnTo>
                    <a:lnTo>
                      <a:pt x="290" y="318"/>
                    </a:lnTo>
                    <a:lnTo>
                      <a:pt x="290" y="320"/>
                    </a:lnTo>
                    <a:lnTo>
                      <a:pt x="290" y="324"/>
                    </a:lnTo>
                    <a:lnTo>
                      <a:pt x="288" y="324"/>
                    </a:lnTo>
                    <a:lnTo>
                      <a:pt x="286" y="326"/>
                    </a:lnTo>
                    <a:lnTo>
                      <a:pt x="284" y="328"/>
                    </a:lnTo>
                    <a:lnTo>
                      <a:pt x="284" y="328"/>
                    </a:lnTo>
                    <a:lnTo>
                      <a:pt x="284" y="328"/>
                    </a:lnTo>
                    <a:lnTo>
                      <a:pt x="284" y="330"/>
                    </a:lnTo>
                    <a:lnTo>
                      <a:pt x="284" y="334"/>
                    </a:lnTo>
                    <a:lnTo>
                      <a:pt x="284" y="334"/>
                    </a:lnTo>
                    <a:lnTo>
                      <a:pt x="288" y="332"/>
                    </a:lnTo>
                    <a:lnTo>
                      <a:pt x="290" y="332"/>
                    </a:lnTo>
                    <a:lnTo>
                      <a:pt x="290" y="334"/>
                    </a:lnTo>
                    <a:lnTo>
                      <a:pt x="288" y="336"/>
                    </a:lnTo>
                    <a:lnTo>
                      <a:pt x="286" y="336"/>
                    </a:lnTo>
                    <a:lnTo>
                      <a:pt x="284" y="336"/>
                    </a:lnTo>
                    <a:lnTo>
                      <a:pt x="284" y="338"/>
                    </a:lnTo>
                    <a:lnTo>
                      <a:pt x="284" y="340"/>
                    </a:lnTo>
                    <a:lnTo>
                      <a:pt x="284" y="342"/>
                    </a:lnTo>
                    <a:lnTo>
                      <a:pt x="284" y="342"/>
                    </a:lnTo>
                    <a:lnTo>
                      <a:pt x="282" y="342"/>
                    </a:lnTo>
                    <a:lnTo>
                      <a:pt x="280" y="344"/>
                    </a:lnTo>
                    <a:lnTo>
                      <a:pt x="278" y="344"/>
                    </a:lnTo>
                    <a:lnTo>
                      <a:pt x="278" y="344"/>
                    </a:lnTo>
                    <a:lnTo>
                      <a:pt x="278" y="344"/>
                    </a:lnTo>
                    <a:lnTo>
                      <a:pt x="280" y="346"/>
                    </a:lnTo>
                    <a:lnTo>
                      <a:pt x="282" y="346"/>
                    </a:lnTo>
                    <a:lnTo>
                      <a:pt x="284" y="344"/>
                    </a:lnTo>
                    <a:lnTo>
                      <a:pt x="290" y="340"/>
                    </a:lnTo>
                    <a:lnTo>
                      <a:pt x="292" y="342"/>
                    </a:lnTo>
                    <a:lnTo>
                      <a:pt x="292" y="342"/>
                    </a:lnTo>
                    <a:lnTo>
                      <a:pt x="294" y="340"/>
                    </a:lnTo>
                    <a:lnTo>
                      <a:pt x="298" y="338"/>
                    </a:lnTo>
                    <a:lnTo>
                      <a:pt x="298" y="340"/>
                    </a:lnTo>
                    <a:lnTo>
                      <a:pt x="296" y="340"/>
                    </a:lnTo>
                    <a:lnTo>
                      <a:pt x="296" y="342"/>
                    </a:lnTo>
                    <a:lnTo>
                      <a:pt x="298" y="342"/>
                    </a:lnTo>
                    <a:lnTo>
                      <a:pt x="298" y="344"/>
                    </a:lnTo>
                    <a:lnTo>
                      <a:pt x="298" y="346"/>
                    </a:lnTo>
                    <a:lnTo>
                      <a:pt x="300" y="346"/>
                    </a:lnTo>
                    <a:lnTo>
                      <a:pt x="302" y="346"/>
                    </a:lnTo>
                    <a:lnTo>
                      <a:pt x="304" y="344"/>
                    </a:lnTo>
                    <a:lnTo>
                      <a:pt x="304" y="344"/>
                    </a:lnTo>
                    <a:lnTo>
                      <a:pt x="304" y="346"/>
                    </a:lnTo>
                    <a:lnTo>
                      <a:pt x="306" y="348"/>
                    </a:lnTo>
                    <a:lnTo>
                      <a:pt x="306" y="352"/>
                    </a:lnTo>
                    <a:lnTo>
                      <a:pt x="306" y="354"/>
                    </a:lnTo>
                    <a:lnTo>
                      <a:pt x="306" y="358"/>
                    </a:lnTo>
                    <a:lnTo>
                      <a:pt x="308" y="358"/>
                    </a:lnTo>
                    <a:lnTo>
                      <a:pt x="308" y="356"/>
                    </a:lnTo>
                    <a:lnTo>
                      <a:pt x="308" y="352"/>
                    </a:lnTo>
                    <a:lnTo>
                      <a:pt x="312" y="348"/>
                    </a:lnTo>
                    <a:lnTo>
                      <a:pt x="312" y="348"/>
                    </a:lnTo>
                    <a:lnTo>
                      <a:pt x="314" y="344"/>
                    </a:lnTo>
                    <a:lnTo>
                      <a:pt x="314" y="344"/>
                    </a:lnTo>
                    <a:lnTo>
                      <a:pt x="318" y="342"/>
                    </a:lnTo>
                    <a:lnTo>
                      <a:pt x="320" y="342"/>
                    </a:lnTo>
                    <a:lnTo>
                      <a:pt x="318" y="344"/>
                    </a:lnTo>
                    <a:lnTo>
                      <a:pt x="314" y="348"/>
                    </a:lnTo>
                    <a:lnTo>
                      <a:pt x="314" y="350"/>
                    </a:lnTo>
                    <a:lnTo>
                      <a:pt x="318" y="352"/>
                    </a:lnTo>
                    <a:lnTo>
                      <a:pt x="318" y="354"/>
                    </a:lnTo>
                    <a:lnTo>
                      <a:pt x="322" y="352"/>
                    </a:lnTo>
                    <a:lnTo>
                      <a:pt x="326" y="350"/>
                    </a:lnTo>
                    <a:lnTo>
                      <a:pt x="330" y="348"/>
                    </a:lnTo>
                    <a:lnTo>
                      <a:pt x="330" y="348"/>
                    </a:lnTo>
                    <a:lnTo>
                      <a:pt x="336" y="346"/>
                    </a:lnTo>
                    <a:lnTo>
                      <a:pt x="336" y="346"/>
                    </a:lnTo>
                    <a:lnTo>
                      <a:pt x="334" y="348"/>
                    </a:lnTo>
                    <a:lnTo>
                      <a:pt x="332" y="350"/>
                    </a:lnTo>
                    <a:lnTo>
                      <a:pt x="332" y="352"/>
                    </a:lnTo>
                    <a:lnTo>
                      <a:pt x="330" y="354"/>
                    </a:lnTo>
                    <a:lnTo>
                      <a:pt x="324" y="358"/>
                    </a:lnTo>
                    <a:lnTo>
                      <a:pt x="320" y="360"/>
                    </a:lnTo>
                    <a:lnTo>
                      <a:pt x="320" y="364"/>
                    </a:lnTo>
                    <a:lnTo>
                      <a:pt x="318" y="366"/>
                    </a:lnTo>
                    <a:lnTo>
                      <a:pt x="320" y="368"/>
                    </a:lnTo>
                    <a:lnTo>
                      <a:pt x="322" y="370"/>
                    </a:lnTo>
                    <a:lnTo>
                      <a:pt x="318" y="370"/>
                    </a:lnTo>
                    <a:lnTo>
                      <a:pt x="316" y="370"/>
                    </a:lnTo>
                    <a:lnTo>
                      <a:pt x="314" y="372"/>
                    </a:lnTo>
                    <a:lnTo>
                      <a:pt x="312" y="376"/>
                    </a:lnTo>
                    <a:lnTo>
                      <a:pt x="310" y="378"/>
                    </a:lnTo>
                    <a:lnTo>
                      <a:pt x="308" y="382"/>
                    </a:lnTo>
                    <a:lnTo>
                      <a:pt x="310" y="382"/>
                    </a:lnTo>
                    <a:lnTo>
                      <a:pt x="310" y="384"/>
                    </a:lnTo>
                    <a:lnTo>
                      <a:pt x="310" y="386"/>
                    </a:lnTo>
                    <a:lnTo>
                      <a:pt x="308" y="384"/>
                    </a:lnTo>
                    <a:lnTo>
                      <a:pt x="308" y="384"/>
                    </a:lnTo>
                    <a:lnTo>
                      <a:pt x="306" y="382"/>
                    </a:lnTo>
                    <a:lnTo>
                      <a:pt x="304" y="384"/>
                    </a:lnTo>
                    <a:lnTo>
                      <a:pt x="300" y="388"/>
                    </a:lnTo>
                    <a:lnTo>
                      <a:pt x="302" y="388"/>
                    </a:lnTo>
                    <a:lnTo>
                      <a:pt x="300" y="390"/>
                    </a:lnTo>
                    <a:lnTo>
                      <a:pt x="298" y="390"/>
                    </a:lnTo>
                    <a:lnTo>
                      <a:pt x="298" y="388"/>
                    </a:lnTo>
                    <a:lnTo>
                      <a:pt x="298" y="390"/>
                    </a:lnTo>
                    <a:lnTo>
                      <a:pt x="292" y="394"/>
                    </a:lnTo>
                    <a:lnTo>
                      <a:pt x="290" y="396"/>
                    </a:lnTo>
                    <a:lnTo>
                      <a:pt x="290" y="398"/>
                    </a:lnTo>
                    <a:lnTo>
                      <a:pt x="290" y="398"/>
                    </a:lnTo>
                    <a:lnTo>
                      <a:pt x="288" y="398"/>
                    </a:lnTo>
                    <a:lnTo>
                      <a:pt x="288" y="396"/>
                    </a:lnTo>
                    <a:lnTo>
                      <a:pt x="284" y="398"/>
                    </a:lnTo>
                    <a:lnTo>
                      <a:pt x="282" y="398"/>
                    </a:lnTo>
                    <a:lnTo>
                      <a:pt x="280" y="400"/>
                    </a:lnTo>
                    <a:lnTo>
                      <a:pt x="278" y="402"/>
                    </a:lnTo>
                    <a:lnTo>
                      <a:pt x="278" y="402"/>
                    </a:lnTo>
                    <a:lnTo>
                      <a:pt x="274" y="402"/>
                    </a:lnTo>
                    <a:lnTo>
                      <a:pt x="270" y="406"/>
                    </a:lnTo>
                    <a:lnTo>
                      <a:pt x="264" y="408"/>
                    </a:lnTo>
                    <a:lnTo>
                      <a:pt x="260" y="412"/>
                    </a:lnTo>
                    <a:lnTo>
                      <a:pt x="258" y="414"/>
                    </a:lnTo>
                    <a:lnTo>
                      <a:pt x="258" y="416"/>
                    </a:lnTo>
                    <a:lnTo>
                      <a:pt x="260" y="418"/>
                    </a:lnTo>
                    <a:lnTo>
                      <a:pt x="260" y="420"/>
                    </a:lnTo>
                    <a:lnTo>
                      <a:pt x="258" y="420"/>
                    </a:lnTo>
                    <a:lnTo>
                      <a:pt x="258" y="418"/>
                    </a:lnTo>
                    <a:lnTo>
                      <a:pt x="256" y="418"/>
                    </a:lnTo>
                    <a:lnTo>
                      <a:pt x="256" y="418"/>
                    </a:lnTo>
                    <a:lnTo>
                      <a:pt x="256" y="420"/>
                    </a:lnTo>
                    <a:lnTo>
                      <a:pt x="256" y="422"/>
                    </a:lnTo>
                    <a:lnTo>
                      <a:pt x="254" y="420"/>
                    </a:lnTo>
                    <a:lnTo>
                      <a:pt x="254" y="418"/>
                    </a:lnTo>
                    <a:lnTo>
                      <a:pt x="254" y="416"/>
                    </a:lnTo>
                    <a:lnTo>
                      <a:pt x="252" y="416"/>
                    </a:lnTo>
                    <a:lnTo>
                      <a:pt x="250" y="416"/>
                    </a:lnTo>
                    <a:lnTo>
                      <a:pt x="250" y="414"/>
                    </a:lnTo>
                    <a:lnTo>
                      <a:pt x="246" y="416"/>
                    </a:lnTo>
                    <a:lnTo>
                      <a:pt x="242" y="416"/>
                    </a:lnTo>
                    <a:lnTo>
                      <a:pt x="242" y="416"/>
                    </a:lnTo>
                    <a:lnTo>
                      <a:pt x="240" y="418"/>
                    </a:lnTo>
                    <a:lnTo>
                      <a:pt x="236" y="420"/>
                    </a:lnTo>
                    <a:lnTo>
                      <a:pt x="234" y="422"/>
                    </a:lnTo>
                    <a:lnTo>
                      <a:pt x="230" y="424"/>
                    </a:lnTo>
                    <a:lnTo>
                      <a:pt x="230" y="426"/>
                    </a:lnTo>
                    <a:lnTo>
                      <a:pt x="230" y="428"/>
                    </a:lnTo>
                    <a:lnTo>
                      <a:pt x="228" y="426"/>
                    </a:lnTo>
                    <a:lnTo>
                      <a:pt x="226" y="428"/>
                    </a:lnTo>
                    <a:lnTo>
                      <a:pt x="224" y="430"/>
                    </a:lnTo>
                    <a:lnTo>
                      <a:pt x="224" y="430"/>
                    </a:lnTo>
                    <a:lnTo>
                      <a:pt x="222" y="432"/>
                    </a:lnTo>
                    <a:lnTo>
                      <a:pt x="222" y="430"/>
                    </a:lnTo>
                    <a:lnTo>
                      <a:pt x="218" y="432"/>
                    </a:lnTo>
                    <a:lnTo>
                      <a:pt x="218" y="432"/>
                    </a:lnTo>
                    <a:lnTo>
                      <a:pt x="218" y="436"/>
                    </a:lnTo>
                    <a:lnTo>
                      <a:pt x="218" y="436"/>
                    </a:lnTo>
                    <a:lnTo>
                      <a:pt x="220" y="436"/>
                    </a:lnTo>
                    <a:lnTo>
                      <a:pt x="220" y="434"/>
                    </a:lnTo>
                    <a:lnTo>
                      <a:pt x="220" y="432"/>
                    </a:lnTo>
                    <a:lnTo>
                      <a:pt x="222" y="432"/>
                    </a:lnTo>
                    <a:lnTo>
                      <a:pt x="222" y="432"/>
                    </a:lnTo>
                    <a:lnTo>
                      <a:pt x="222" y="434"/>
                    </a:lnTo>
                    <a:lnTo>
                      <a:pt x="222" y="436"/>
                    </a:lnTo>
                    <a:lnTo>
                      <a:pt x="224" y="436"/>
                    </a:lnTo>
                    <a:lnTo>
                      <a:pt x="226" y="432"/>
                    </a:lnTo>
                    <a:lnTo>
                      <a:pt x="228" y="432"/>
                    </a:lnTo>
                    <a:lnTo>
                      <a:pt x="228" y="432"/>
                    </a:lnTo>
                    <a:lnTo>
                      <a:pt x="228" y="434"/>
                    </a:lnTo>
                    <a:lnTo>
                      <a:pt x="228" y="434"/>
                    </a:lnTo>
                    <a:lnTo>
                      <a:pt x="230" y="434"/>
                    </a:lnTo>
                    <a:lnTo>
                      <a:pt x="232" y="432"/>
                    </a:lnTo>
                    <a:lnTo>
                      <a:pt x="232" y="434"/>
                    </a:lnTo>
                    <a:lnTo>
                      <a:pt x="232" y="434"/>
                    </a:lnTo>
                    <a:lnTo>
                      <a:pt x="234" y="432"/>
                    </a:lnTo>
                    <a:lnTo>
                      <a:pt x="234" y="432"/>
                    </a:lnTo>
                    <a:lnTo>
                      <a:pt x="236" y="432"/>
                    </a:lnTo>
                    <a:lnTo>
                      <a:pt x="240" y="430"/>
                    </a:lnTo>
                    <a:lnTo>
                      <a:pt x="240" y="428"/>
                    </a:lnTo>
                    <a:lnTo>
                      <a:pt x="240" y="426"/>
                    </a:lnTo>
                    <a:lnTo>
                      <a:pt x="242" y="424"/>
                    </a:lnTo>
                    <a:lnTo>
                      <a:pt x="244" y="422"/>
                    </a:lnTo>
                    <a:lnTo>
                      <a:pt x="246" y="422"/>
                    </a:lnTo>
                    <a:lnTo>
                      <a:pt x="248" y="424"/>
                    </a:lnTo>
                    <a:lnTo>
                      <a:pt x="248" y="424"/>
                    </a:lnTo>
                    <a:lnTo>
                      <a:pt x="246" y="426"/>
                    </a:lnTo>
                    <a:lnTo>
                      <a:pt x="244" y="428"/>
                    </a:lnTo>
                    <a:lnTo>
                      <a:pt x="244" y="430"/>
                    </a:lnTo>
                    <a:lnTo>
                      <a:pt x="244" y="430"/>
                    </a:lnTo>
                    <a:lnTo>
                      <a:pt x="248" y="428"/>
                    </a:lnTo>
                    <a:lnTo>
                      <a:pt x="250" y="426"/>
                    </a:lnTo>
                    <a:lnTo>
                      <a:pt x="250" y="424"/>
                    </a:lnTo>
                    <a:lnTo>
                      <a:pt x="250" y="426"/>
                    </a:lnTo>
                    <a:lnTo>
                      <a:pt x="252" y="424"/>
                    </a:lnTo>
                    <a:lnTo>
                      <a:pt x="252" y="424"/>
                    </a:lnTo>
                    <a:lnTo>
                      <a:pt x="254" y="426"/>
                    </a:lnTo>
                    <a:lnTo>
                      <a:pt x="252" y="428"/>
                    </a:lnTo>
                    <a:lnTo>
                      <a:pt x="254" y="428"/>
                    </a:lnTo>
                    <a:lnTo>
                      <a:pt x="256" y="426"/>
                    </a:lnTo>
                    <a:lnTo>
                      <a:pt x="256" y="426"/>
                    </a:lnTo>
                    <a:lnTo>
                      <a:pt x="258" y="424"/>
                    </a:lnTo>
                    <a:lnTo>
                      <a:pt x="262" y="424"/>
                    </a:lnTo>
                    <a:lnTo>
                      <a:pt x="264" y="422"/>
                    </a:lnTo>
                    <a:lnTo>
                      <a:pt x="266" y="420"/>
                    </a:lnTo>
                    <a:lnTo>
                      <a:pt x="268" y="420"/>
                    </a:lnTo>
                    <a:lnTo>
                      <a:pt x="268" y="422"/>
                    </a:lnTo>
                    <a:lnTo>
                      <a:pt x="266" y="424"/>
                    </a:lnTo>
                    <a:lnTo>
                      <a:pt x="264" y="426"/>
                    </a:lnTo>
                    <a:lnTo>
                      <a:pt x="264" y="428"/>
                    </a:lnTo>
                    <a:lnTo>
                      <a:pt x="264" y="428"/>
                    </a:lnTo>
                    <a:lnTo>
                      <a:pt x="268" y="424"/>
                    </a:lnTo>
                    <a:lnTo>
                      <a:pt x="268" y="420"/>
                    </a:lnTo>
                    <a:lnTo>
                      <a:pt x="270" y="420"/>
                    </a:lnTo>
                    <a:lnTo>
                      <a:pt x="270" y="422"/>
                    </a:lnTo>
                    <a:lnTo>
                      <a:pt x="272" y="420"/>
                    </a:lnTo>
                    <a:lnTo>
                      <a:pt x="274" y="422"/>
                    </a:lnTo>
                    <a:lnTo>
                      <a:pt x="276" y="420"/>
                    </a:lnTo>
                    <a:lnTo>
                      <a:pt x="278" y="418"/>
                    </a:lnTo>
                    <a:lnTo>
                      <a:pt x="278" y="418"/>
                    </a:lnTo>
                    <a:lnTo>
                      <a:pt x="280" y="418"/>
                    </a:lnTo>
                    <a:lnTo>
                      <a:pt x="280" y="416"/>
                    </a:lnTo>
                    <a:lnTo>
                      <a:pt x="282" y="414"/>
                    </a:lnTo>
                    <a:lnTo>
                      <a:pt x="282" y="416"/>
                    </a:lnTo>
                    <a:lnTo>
                      <a:pt x="282" y="418"/>
                    </a:lnTo>
                    <a:lnTo>
                      <a:pt x="282" y="420"/>
                    </a:lnTo>
                    <a:lnTo>
                      <a:pt x="284" y="418"/>
                    </a:lnTo>
                    <a:lnTo>
                      <a:pt x="286" y="416"/>
                    </a:lnTo>
                    <a:lnTo>
                      <a:pt x="284" y="416"/>
                    </a:lnTo>
                    <a:lnTo>
                      <a:pt x="286" y="414"/>
                    </a:lnTo>
                    <a:lnTo>
                      <a:pt x="286" y="414"/>
                    </a:lnTo>
                    <a:lnTo>
                      <a:pt x="282" y="414"/>
                    </a:lnTo>
                    <a:lnTo>
                      <a:pt x="282" y="412"/>
                    </a:lnTo>
                    <a:lnTo>
                      <a:pt x="284" y="412"/>
                    </a:lnTo>
                    <a:lnTo>
                      <a:pt x="288" y="410"/>
                    </a:lnTo>
                    <a:lnTo>
                      <a:pt x="294" y="410"/>
                    </a:lnTo>
                    <a:lnTo>
                      <a:pt x="294" y="410"/>
                    </a:lnTo>
                    <a:lnTo>
                      <a:pt x="294" y="408"/>
                    </a:lnTo>
                    <a:lnTo>
                      <a:pt x="294" y="406"/>
                    </a:lnTo>
                    <a:lnTo>
                      <a:pt x="294" y="406"/>
                    </a:lnTo>
                    <a:lnTo>
                      <a:pt x="296" y="406"/>
                    </a:lnTo>
                    <a:lnTo>
                      <a:pt x="298" y="404"/>
                    </a:lnTo>
                    <a:lnTo>
                      <a:pt x="298" y="404"/>
                    </a:lnTo>
                    <a:lnTo>
                      <a:pt x="300" y="406"/>
                    </a:lnTo>
                    <a:lnTo>
                      <a:pt x="300" y="406"/>
                    </a:lnTo>
                    <a:lnTo>
                      <a:pt x="302" y="406"/>
                    </a:lnTo>
                    <a:lnTo>
                      <a:pt x="302" y="404"/>
                    </a:lnTo>
                    <a:lnTo>
                      <a:pt x="304" y="404"/>
                    </a:lnTo>
                    <a:lnTo>
                      <a:pt x="304" y="402"/>
                    </a:lnTo>
                    <a:lnTo>
                      <a:pt x="304" y="400"/>
                    </a:lnTo>
                    <a:lnTo>
                      <a:pt x="306" y="402"/>
                    </a:lnTo>
                    <a:lnTo>
                      <a:pt x="306" y="404"/>
                    </a:lnTo>
                    <a:lnTo>
                      <a:pt x="306" y="404"/>
                    </a:lnTo>
                    <a:lnTo>
                      <a:pt x="310" y="402"/>
                    </a:lnTo>
                    <a:lnTo>
                      <a:pt x="310" y="400"/>
                    </a:lnTo>
                    <a:lnTo>
                      <a:pt x="312" y="400"/>
                    </a:lnTo>
                    <a:lnTo>
                      <a:pt x="314" y="398"/>
                    </a:lnTo>
                    <a:lnTo>
                      <a:pt x="314" y="398"/>
                    </a:lnTo>
                    <a:lnTo>
                      <a:pt x="316" y="398"/>
                    </a:lnTo>
                    <a:lnTo>
                      <a:pt x="318" y="398"/>
                    </a:lnTo>
                    <a:lnTo>
                      <a:pt x="320" y="396"/>
                    </a:lnTo>
                    <a:lnTo>
                      <a:pt x="320" y="394"/>
                    </a:lnTo>
                    <a:lnTo>
                      <a:pt x="320" y="394"/>
                    </a:lnTo>
                    <a:lnTo>
                      <a:pt x="318" y="394"/>
                    </a:lnTo>
                    <a:lnTo>
                      <a:pt x="318" y="392"/>
                    </a:lnTo>
                    <a:lnTo>
                      <a:pt x="320" y="390"/>
                    </a:lnTo>
                    <a:lnTo>
                      <a:pt x="322" y="390"/>
                    </a:lnTo>
                    <a:lnTo>
                      <a:pt x="324" y="388"/>
                    </a:lnTo>
                    <a:lnTo>
                      <a:pt x="326" y="388"/>
                    </a:lnTo>
                    <a:lnTo>
                      <a:pt x="326" y="388"/>
                    </a:lnTo>
                    <a:lnTo>
                      <a:pt x="328" y="386"/>
                    </a:lnTo>
                    <a:lnTo>
                      <a:pt x="332" y="384"/>
                    </a:lnTo>
                    <a:lnTo>
                      <a:pt x="332" y="384"/>
                    </a:lnTo>
                    <a:lnTo>
                      <a:pt x="334" y="382"/>
                    </a:lnTo>
                    <a:lnTo>
                      <a:pt x="334" y="382"/>
                    </a:lnTo>
                    <a:lnTo>
                      <a:pt x="336" y="382"/>
                    </a:lnTo>
                    <a:lnTo>
                      <a:pt x="336" y="382"/>
                    </a:lnTo>
                    <a:lnTo>
                      <a:pt x="338" y="384"/>
                    </a:lnTo>
                    <a:lnTo>
                      <a:pt x="338" y="382"/>
                    </a:lnTo>
                    <a:lnTo>
                      <a:pt x="340" y="382"/>
                    </a:lnTo>
                    <a:lnTo>
                      <a:pt x="342" y="380"/>
                    </a:lnTo>
                    <a:lnTo>
                      <a:pt x="340" y="380"/>
                    </a:lnTo>
                    <a:lnTo>
                      <a:pt x="344" y="378"/>
                    </a:lnTo>
                    <a:lnTo>
                      <a:pt x="344" y="378"/>
                    </a:lnTo>
                    <a:lnTo>
                      <a:pt x="344" y="378"/>
                    </a:lnTo>
                    <a:lnTo>
                      <a:pt x="348" y="378"/>
                    </a:lnTo>
                    <a:lnTo>
                      <a:pt x="348" y="376"/>
                    </a:lnTo>
                    <a:lnTo>
                      <a:pt x="350" y="376"/>
                    </a:lnTo>
                    <a:lnTo>
                      <a:pt x="350" y="378"/>
                    </a:lnTo>
                    <a:lnTo>
                      <a:pt x="352" y="378"/>
                    </a:lnTo>
                    <a:lnTo>
                      <a:pt x="352" y="376"/>
                    </a:lnTo>
                    <a:lnTo>
                      <a:pt x="354" y="378"/>
                    </a:lnTo>
                    <a:lnTo>
                      <a:pt x="354" y="376"/>
                    </a:lnTo>
                    <a:lnTo>
                      <a:pt x="356" y="374"/>
                    </a:lnTo>
                    <a:lnTo>
                      <a:pt x="354" y="374"/>
                    </a:lnTo>
                    <a:lnTo>
                      <a:pt x="354" y="374"/>
                    </a:lnTo>
                    <a:lnTo>
                      <a:pt x="354" y="372"/>
                    </a:lnTo>
                    <a:lnTo>
                      <a:pt x="356" y="370"/>
                    </a:lnTo>
                    <a:lnTo>
                      <a:pt x="358" y="370"/>
                    </a:lnTo>
                    <a:lnTo>
                      <a:pt x="358" y="370"/>
                    </a:lnTo>
                    <a:lnTo>
                      <a:pt x="358" y="370"/>
                    </a:lnTo>
                    <a:lnTo>
                      <a:pt x="358" y="370"/>
                    </a:lnTo>
                    <a:lnTo>
                      <a:pt x="356" y="368"/>
                    </a:lnTo>
                    <a:lnTo>
                      <a:pt x="358" y="368"/>
                    </a:lnTo>
                    <a:lnTo>
                      <a:pt x="360" y="368"/>
                    </a:lnTo>
                    <a:lnTo>
                      <a:pt x="362" y="366"/>
                    </a:lnTo>
                    <a:lnTo>
                      <a:pt x="366" y="366"/>
                    </a:lnTo>
                    <a:lnTo>
                      <a:pt x="368" y="364"/>
                    </a:lnTo>
                    <a:lnTo>
                      <a:pt x="370" y="364"/>
                    </a:lnTo>
                    <a:lnTo>
                      <a:pt x="372" y="360"/>
                    </a:lnTo>
                    <a:lnTo>
                      <a:pt x="372" y="356"/>
                    </a:lnTo>
                    <a:lnTo>
                      <a:pt x="372" y="356"/>
                    </a:lnTo>
                    <a:lnTo>
                      <a:pt x="370" y="356"/>
                    </a:lnTo>
                    <a:lnTo>
                      <a:pt x="370" y="354"/>
                    </a:lnTo>
                    <a:lnTo>
                      <a:pt x="368" y="352"/>
                    </a:lnTo>
                    <a:lnTo>
                      <a:pt x="366" y="352"/>
                    </a:lnTo>
                    <a:lnTo>
                      <a:pt x="366" y="350"/>
                    </a:lnTo>
                    <a:lnTo>
                      <a:pt x="366" y="348"/>
                    </a:lnTo>
                    <a:lnTo>
                      <a:pt x="370" y="346"/>
                    </a:lnTo>
                    <a:lnTo>
                      <a:pt x="370" y="346"/>
                    </a:lnTo>
                    <a:lnTo>
                      <a:pt x="372" y="346"/>
                    </a:lnTo>
                    <a:lnTo>
                      <a:pt x="372" y="344"/>
                    </a:lnTo>
                    <a:lnTo>
                      <a:pt x="372" y="344"/>
                    </a:lnTo>
                    <a:lnTo>
                      <a:pt x="372" y="342"/>
                    </a:lnTo>
                    <a:lnTo>
                      <a:pt x="376" y="342"/>
                    </a:lnTo>
                    <a:lnTo>
                      <a:pt x="378" y="342"/>
                    </a:lnTo>
                    <a:lnTo>
                      <a:pt x="380" y="342"/>
                    </a:lnTo>
                    <a:lnTo>
                      <a:pt x="384" y="342"/>
                    </a:lnTo>
                    <a:lnTo>
                      <a:pt x="384" y="342"/>
                    </a:lnTo>
                    <a:lnTo>
                      <a:pt x="384" y="344"/>
                    </a:lnTo>
                    <a:lnTo>
                      <a:pt x="386" y="344"/>
                    </a:lnTo>
                    <a:lnTo>
                      <a:pt x="388" y="342"/>
                    </a:lnTo>
                    <a:lnTo>
                      <a:pt x="388" y="340"/>
                    </a:lnTo>
                    <a:lnTo>
                      <a:pt x="386" y="340"/>
                    </a:lnTo>
                    <a:lnTo>
                      <a:pt x="386" y="338"/>
                    </a:lnTo>
                    <a:lnTo>
                      <a:pt x="386" y="338"/>
                    </a:lnTo>
                    <a:lnTo>
                      <a:pt x="388" y="338"/>
                    </a:lnTo>
                    <a:lnTo>
                      <a:pt x="394" y="338"/>
                    </a:lnTo>
                    <a:lnTo>
                      <a:pt x="394" y="334"/>
                    </a:lnTo>
                    <a:lnTo>
                      <a:pt x="394" y="332"/>
                    </a:lnTo>
                    <a:lnTo>
                      <a:pt x="390" y="328"/>
                    </a:lnTo>
                    <a:lnTo>
                      <a:pt x="388" y="330"/>
                    </a:lnTo>
                    <a:lnTo>
                      <a:pt x="388" y="330"/>
                    </a:lnTo>
                    <a:lnTo>
                      <a:pt x="388" y="330"/>
                    </a:lnTo>
                    <a:lnTo>
                      <a:pt x="388" y="328"/>
                    </a:lnTo>
                    <a:lnTo>
                      <a:pt x="392" y="328"/>
                    </a:lnTo>
                    <a:lnTo>
                      <a:pt x="394" y="330"/>
                    </a:lnTo>
                    <a:lnTo>
                      <a:pt x="396" y="330"/>
                    </a:lnTo>
                    <a:lnTo>
                      <a:pt x="400" y="328"/>
                    </a:lnTo>
                    <a:lnTo>
                      <a:pt x="400" y="326"/>
                    </a:lnTo>
                    <a:lnTo>
                      <a:pt x="404" y="322"/>
                    </a:lnTo>
                    <a:lnTo>
                      <a:pt x="408" y="320"/>
                    </a:lnTo>
                    <a:lnTo>
                      <a:pt x="410" y="320"/>
                    </a:lnTo>
                    <a:lnTo>
                      <a:pt x="412" y="320"/>
                    </a:lnTo>
                    <a:lnTo>
                      <a:pt x="412" y="318"/>
                    </a:lnTo>
                    <a:lnTo>
                      <a:pt x="416" y="314"/>
                    </a:lnTo>
                    <a:lnTo>
                      <a:pt x="422" y="314"/>
                    </a:lnTo>
                    <a:lnTo>
                      <a:pt x="426" y="308"/>
                    </a:lnTo>
                    <a:lnTo>
                      <a:pt x="430" y="308"/>
                    </a:lnTo>
                    <a:lnTo>
                      <a:pt x="434" y="304"/>
                    </a:lnTo>
                    <a:lnTo>
                      <a:pt x="432" y="306"/>
                    </a:lnTo>
                    <a:lnTo>
                      <a:pt x="432" y="310"/>
                    </a:lnTo>
                    <a:lnTo>
                      <a:pt x="434" y="310"/>
                    </a:lnTo>
                    <a:lnTo>
                      <a:pt x="436" y="310"/>
                    </a:lnTo>
                    <a:lnTo>
                      <a:pt x="436" y="312"/>
                    </a:lnTo>
                    <a:lnTo>
                      <a:pt x="440" y="308"/>
                    </a:lnTo>
                    <a:lnTo>
                      <a:pt x="442" y="306"/>
                    </a:lnTo>
                    <a:lnTo>
                      <a:pt x="446" y="306"/>
                    </a:lnTo>
                    <a:lnTo>
                      <a:pt x="448" y="304"/>
                    </a:lnTo>
                    <a:lnTo>
                      <a:pt x="448" y="306"/>
                    </a:lnTo>
                    <a:lnTo>
                      <a:pt x="444" y="308"/>
                    </a:lnTo>
                    <a:lnTo>
                      <a:pt x="440" y="308"/>
                    </a:lnTo>
                    <a:lnTo>
                      <a:pt x="436" y="314"/>
                    </a:lnTo>
                    <a:lnTo>
                      <a:pt x="436" y="316"/>
                    </a:lnTo>
                    <a:lnTo>
                      <a:pt x="438" y="320"/>
                    </a:lnTo>
                    <a:lnTo>
                      <a:pt x="438" y="322"/>
                    </a:lnTo>
                    <a:lnTo>
                      <a:pt x="436" y="320"/>
                    </a:lnTo>
                    <a:lnTo>
                      <a:pt x="434" y="320"/>
                    </a:lnTo>
                    <a:lnTo>
                      <a:pt x="432" y="322"/>
                    </a:lnTo>
                    <a:lnTo>
                      <a:pt x="430" y="322"/>
                    </a:lnTo>
                    <a:lnTo>
                      <a:pt x="428" y="320"/>
                    </a:lnTo>
                    <a:lnTo>
                      <a:pt x="428" y="316"/>
                    </a:lnTo>
                    <a:lnTo>
                      <a:pt x="424" y="318"/>
                    </a:lnTo>
                    <a:lnTo>
                      <a:pt x="422" y="318"/>
                    </a:lnTo>
                    <a:lnTo>
                      <a:pt x="418" y="320"/>
                    </a:lnTo>
                    <a:lnTo>
                      <a:pt x="416" y="320"/>
                    </a:lnTo>
                    <a:lnTo>
                      <a:pt x="412" y="324"/>
                    </a:lnTo>
                    <a:lnTo>
                      <a:pt x="412" y="326"/>
                    </a:lnTo>
                    <a:lnTo>
                      <a:pt x="412" y="328"/>
                    </a:lnTo>
                    <a:lnTo>
                      <a:pt x="410" y="330"/>
                    </a:lnTo>
                    <a:lnTo>
                      <a:pt x="408" y="332"/>
                    </a:lnTo>
                    <a:lnTo>
                      <a:pt x="408" y="336"/>
                    </a:lnTo>
                    <a:lnTo>
                      <a:pt x="400" y="342"/>
                    </a:lnTo>
                    <a:lnTo>
                      <a:pt x="398" y="344"/>
                    </a:lnTo>
                    <a:lnTo>
                      <a:pt x="398" y="346"/>
                    </a:lnTo>
                    <a:lnTo>
                      <a:pt x="400" y="350"/>
                    </a:lnTo>
                    <a:lnTo>
                      <a:pt x="402" y="348"/>
                    </a:lnTo>
                    <a:lnTo>
                      <a:pt x="404" y="348"/>
                    </a:lnTo>
                    <a:lnTo>
                      <a:pt x="406" y="346"/>
                    </a:lnTo>
                    <a:lnTo>
                      <a:pt x="408" y="346"/>
                    </a:lnTo>
                    <a:lnTo>
                      <a:pt x="408" y="348"/>
                    </a:lnTo>
                    <a:lnTo>
                      <a:pt x="402" y="352"/>
                    </a:lnTo>
                    <a:lnTo>
                      <a:pt x="402" y="352"/>
                    </a:lnTo>
                    <a:lnTo>
                      <a:pt x="400" y="354"/>
                    </a:lnTo>
                    <a:lnTo>
                      <a:pt x="398" y="352"/>
                    </a:lnTo>
                    <a:lnTo>
                      <a:pt x="396" y="352"/>
                    </a:lnTo>
                    <a:lnTo>
                      <a:pt x="394" y="354"/>
                    </a:lnTo>
                    <a:lnTo>
                      <a:pt x="394" y="356"/>
                    </a:lnTo>
                    <a:lnTo>
                      <a:pt x="392" y="356"/>
                    </a:lnTo>
                    <a:lnTo>
                      <a:pt x="390" y="356"/>
                    </a:lnTo>
                    <a:lnTo>
                      <a:pt x="390" y="358"/>
                    </a:lnTo>
                    <a:lnTo>
                      <a:pt x="394" y="362"/>
                    </a:lnTo>
                    <a:lnTo>
                      <a:pt x="396" y="362"/>
                    </a:lnTo>
                    <a:lnTo>
                      <a:pt x="396" y="360"/>
                    </a:lnTo>
                    <a:lnTo>
                      <a:pt x="398" y="362"/>
                    </a:lnTo>
                    <a:lnTo>
                      <a:pt x="398" y="358"/>
                    </a:lnTo>
                    <a:lnTo>
                      <a:pt x="400" y="358"/>
                    </a:lnTo>
                    <a:lnTo>
                      <a:pt x="400" y="360"/>
                    </a:lnTo>
                    <a:lnTo>
                      <a:pt x="402" y="360"/>
                    </a:lnTo>
                    <a:lnTo>
                      <a:pt x="402" y="358"/>
                    </a:lnTo>
                    <a:lnTo>
                      <a:pt x="404" y="358"/>
                    </a:lnTo>
                    <a:lnTo>
                      <a:pt x="406" y="356"/>
                    </a:lnTo>
                    <a:lnTo>
                      <a:pt x="406" y="352"/>
                    </a:lnTo>
                    <a:lnTo>
                      <a:pt x="408" y="352"/>
                    </a:lnTo>
                    <a:lnTo>
                      <a:pt x="408" y="352"/>
                    </a:lnTo>
                    <a:lnTo>
                      <a:pt x="408" y="354"/>
                    </a:lnTo>
                    <a:lnTo>
                      <a:pt x="408" y="356"/>
                    </a:lnTo>
                    <a:lnTo>
                      <a:pt x="412" y="356"/>
                    </a:lnTo>
                    <a:lnTo>
                      <a:pt x="416" y="352"/>
                    </a:lnTo>
                    <a:lnTo>
                      <a:pt x="418" y="352"/>
                    </a:lnTo>
                    <a:lnTo>
                      <a:pt x="418" y="354"/>
                    </a:lnTo>
                    <a:lnTo>
                      <a:pt x="420" y="352"/>
                    </a:lnTo>
                    <a:lnTo>
                      <a:pt x="422" y="348"/>
                    </a:lnTo>
                    <a:lnTo>
                      <a:pt x="424" y="346"/>
                    </a:lnTo>
                    <a:lnTo>
                      <a:pt x="424" y="346"/>
                    </a:lnTo>
                    <a:lnTo>
                      <a:pt x="422" y="350"/>
                    </a:lnTo>
                    <a:lnTo>
                      <a:pt x="422" y="352"/>
                    </a:lnTo>
                    <a:lnTo>
                      <a:pt x="424" y="350"/>
                    </a:lnTo>
                    <a:lnTo>
                      <a:pt x="426" y="348"/>
                    </a:lnTo>
                    <a:lnTo>
                      <a:pt x="428" y="342"/>
                    </a:lnTo>
                    <a:lnTo>
                      <a:pt x="430" y="342"/>
                    </a:lnTo>
                    <a:lnTo>
                      <a:pt x="430" y="344"/>
                    </a:lnTo>
                    <a:lnTo>
                      <a:pt x="428" y="346"/>
                    </a:lnTo>
                    <a:lnTo>
                      <a:pt x="428" y="348"/>
                    </a:lnTo>
                    <a:lnTo>
                      <a:pt x="430" y="344"/>
                    </a:lnTo>
                    <a:lnTo>
                      <a:pt x="432" y="346"/>
                    </a:lnTo>
                    <a:lnTo>
                      <a:pt x="432" y="348"/>
                    </a:lnTo>
                    <a:lnTo>
                      <a:pt x="434" y="348"/>
                    </a:lnTo>
                    <a:lnTo>
                      <a:pt x="436" y="348"/>
                    </a:lnTo>
                    <a:lnTo>
                      <a:pt x="438" y="348"/>
                    </a:lnTo>
                    <a:lnTo>
                      <a:pt x="438" y="344"/>
                    </a:lnTo>
                    <a:lnTo>
                      <a:pt x="442" y="344"/>
                    </a:lnTo>
                    <a:lnTo>
                      <a:pt x="444" y="342"/>
                    </a:lnTo>
                    <a:lnTo>
                      <a:pt x="442" y="342"/>
                    </a:lnTo>
                    <a:lnTo>
                      <a:pt x="444" y="340"/>
                    </a:lnTo>
                    <a:lnTo>
                      <a:pt x="448" y="338"/>
                    </a:lnTo>
                    <a:lnTo>
                      <a:pt x="448" y="336"/>
                    </a:lnTo>
                    <a:lnTo>
                      <a:pt x="448" y="334"/>
                    </a:lnTo>
                    <a:lnTo>
                      <a:pt x="446" y="334"/>
                    </a:lnTo>
                    <a:lnTo>
                      <a:pt x="444" y="334"/>
                    </a:lnTo>
                    <a:lnTo>
                      <a:pt x="442" y="332"/>
                    </a:lnTo>
                    <a:lnTo>
                      <a:pt x="444" y="332"/>
                    </a:lnTo>
                    <a:lnTo>
                      <a:pt x="444" y="332"/>
                    </a:lnTo>
                    <a:lnTo>
                      <a:pt x="446" y="332"/>
                    </a:lnTo>
                    <a:lnTo>
                      <a:pt x="448" y="330"/>
                    </a:lnTo>
                    <a:lnTo>
                      <a:pt x="448" y="328"/>
                    </a:lnTo>
                    <a:lnTo>
                      <a:pt x="446" y="330"/>
                    </a:lnTo>
                    <a:lnTo>
                      <a:pt x="444" y="328"/>
                    </a:lnTo>
                    <a:lnTo>
                      <a:pt x="444" y="326"/>
                    </a:lnTo>
                    <a:lnTo>
                      <a:pt x="446" y="324"/>
                    </a:lnTo>
                    <a:lnTo>
                      <a:pt x="448" y="324"/>
                    </a:lnTo>
                    <a:lnTo>
                      <a:pt x="448" y="324"/>
                    </a:lnTo>
                    <a:lnTo>
                      <a:pt x="450" y="324"/>
                    </a:lnTo>
                    <a:lnTo>
                      <a:pt x="448" y="320"/>
                    </a:lnTo>
                    <a:lnTo>
                      <a:pt x="452" y="320"/>
                    </a:lnTo>
                    <a:lnTo>
                      <a:pt x="454" y="320"/>
                    </a:lnTo>
                    <a:lnTo>
                      <a:pt x="456" y="320"/>
                    </a:lnTo>
                    <a:lnTo>
                      <a:pt x="460" y="320"/>
                    </a:lnTo>
                    <a:lnTo>
                      <a:pt x="454" y="324"/>
                    </a:lnTo>
                    <a:lnTo>
                      <a:pt x="456" y="326"/>
                    </a:lnTo>
                    <a:lnTo>
                      <a:pt x="456" y="330"/>
                    </a:lnTo>
                    <a:lnTo>
                      <a:pt x="458" y="330"/>
                    </a:lnTo>
                    <a:lnTo>
                      <a:pt x="458" y="324"/>
                    </a:lnTo>
                    <a:lnTo>
                      <a:pt x="460" y="324"/>
                    </a:lnTo>
                    <a:lnTo>
                      <a:pt x="462" y="324"/>
                    </a:lnTo>
                    <a:lnTo>
                      <a:pt x="460" y="326"/>
                    </a:lnTo>
                    <a:lnTo>
                      <a:pt x="460" y="328"/>
                    </a:lnTo>
                    <a:lnTo>
                      <a:pt x="460" y="328"/>
                    </a:lnTo>
                    <a:lnTo>
                      <a:pt x="462" y="326"/>
                    </a:lnTo>
                    <a:lnTo>
                      <a:pt x="464" y="324"/>
                    </a:lnTo>
                    <a:lnTo>
                      <a:pt x="466" y="326"/>
                    </a:lnTo>
                    <a:lnTo>
                      <a:pt x="468" y="324"/>
                    </a:lnTo>
                    <a:lnTo>
                      <a:pt x="468" y="324"/>
                    </a:lnTo>
                    <a:lnTo>
                      <a:pt x="472" y="322"/>
                    </a:lnTo>
                    <a:lnTo>
                      <a:pt x="474" y="322"/>
                    </a:lnTo>
                    <a:lnTo>
                      <a:pt x="476" y="322"/>
                    </a:lnTo>
                    <a:lnTo>
                      <a:pt x="476" y="324"/>
                    </a:lnTo>
                    <a:lnTo>
                      <a:pt x="472" y="324"/>
                    </a:lnTo>
                    <a:lnTo>
                      <a:pt x="470" y="326"/>
                    </a:lnTo>
                    <a:lnTo>
                      <a:pt x="468" y="326"/>
                    </a:lnTo>
                    <a:lnTo>
                      <a:pt x="468" y="328"/>
                    </a:lnTo>
                    <a:lnTo>
                      <a:pt x="468" y="330"/>
                    </a:lnTo>
                    <a:lnTo>
                      <a:pt x="472" y="330"/>
                    </a:lnTo>
                    <a:lnTo>
                      <a:pt x="474" y="332"/>
                    </a:lnTo>
                    <a:lnTo>
                      <a:pt x="474" y="334"/>
                    </a:lnTo>
                    <a:lnTo>
                      <a:pt x="472" y="332"/>
                    </a:lnTo>
                    <a:lnTo>
                      <a:pt x="468" y="330"/>
                    </a:lnTo>
                    <a:lnTo>
                      <a:pt x="466" y="332"/>
                    </a:lnTo>
                    <a:lnTo>
                      <a:pt x="466" y="334"/>
                    </a:lnTo>
                    <a:lnTo>
                      <a:pt x="468" y="334"/>
                    </a:lnTo>
                    <a:lnTo>
                      <a:pt x="470" y="334"/>
                    </a:lnTo>
                    <a:lnTo>
                      <a:pt x="472" y="334"/>
                    </a:lnTo>
                    <a:lnTo>
                      <a:pt x="470" y="336"/>
                    </a:lnTo>
                    <a:lnTo>
                      <a:pt x="468" y="336"/>
                    </a:lnTo>
                    <a:lnTo>
                      <a:pt x="468" y="338"/>
                    </a:lnTo>
                    <a:lnTo>
                      <a:pt x="472" y="338"/>
                    </a:lnTo>
                    <a:lnTo>
                      <a:pt x="472" y="340"/>
                    </a:lnTo>
                    <a:lnTo>
                      <a:pt x="472" y="340"/>
                    </a:lnTo>
                    <a:lnTo>
                      <a:pt x="470" y="342"/>
                    </a:lnTo>
                    <a:lnTo>
                      <a:pt x="470" y="342"/>
                    </a:lnTo>
                    <a:lnTo>
                      <a:pt x="472" y="342"/>
                    </a:lnTo>
                    <a:lnTo>
                      <a:pt x="474" y="342"/>
                    </a:lnTo>
                    <a:lnTo>
                      <a:pt x="476" y="342"/>
                    </a:lnTo>
                    <a:lnTo>
                      <a:pt x="478" y="344"/>
                    </a:lnTo>
                    <a:lnTo>
                      <a:pt x="482" y="342"/>
                    </a:lnTo>
                    <a:lnTo>
                      <a:pt x="482" y="344"/>
                    </a:lnTo>
                    <a:lnTo>
                      <a:pt x="482" y="346"/>
                    </a:lnTo>
                    <a:lnTo>
                      <a:pt x="482" y="346"/>
                    </a:lnTo>
                    <a:lnTo>
                      <a:pt x="482" y="348"/>
                    </a:lnTo>
                    <a:lnTo>
                      <a:pt x="482" y="348"/>
                    </a:lnTo>
                    <a:lnTo>
                      <a:pt x="484" y="350"/>
                    </a:lnTo>
                    <a:lnTo>
                      <a:pt x="486" y="350"/>
                    </a:lnTo>
                    <a:lnTo>
                      <a:pt x="486" y="348"/>
                    </a:lnTo>
                    <a:lnTo>
                      <a:pt x="486" y="348"/>
                    </a:lnTo>
                    <a:lnTo>
                      <a:pt x="486" y="346"/>
                    </a:lnTo>
                    <a:lnTo>
                      <a:pt x="490" y="346"/>
                    </a:lnTo>
                    <a:lnTo>
                      <a:pt x="488" y="348"/>
                    </a:lnTo>
                    <a:lnTo>
                      <a:pt x="488" y="350"/>
                    </a:lnTo>
                    <a:lnTo>
                      <a:pt x="486" y="352"/>
                    </a:lnTo>
                    <a:lnTo>
                      <a:pt x="488" y="356"/>
                    </a:lnTo>
                    <a:lnTo>
                      <a:pt x="486" y="356"/>
                    </a:lnTo>
                    <a:lnTo>
                      <a:pt x="486" y="356"/>
                    </a:lnTo>
                    <a:lnTo>
                      <a:pt x="484" y="356"/>
                    </a:lnTo>
                    <a:lnTo>
                      <a:pt x="484" y="358"/>
                    </a:lnTo>
                    <a:lnTo>
                      <a:pt x="490" y="358"/>
                    </a:lnTo>
                    <a:lnTo>
                      <a:pt x="492" y="358"/>
                    </a:lnTo>
                    <a:lnTo>
                      <a:pt x="494" y="358"/>
                    </a:lnTo>
                    <a:lnTo>
                      <a:pt x="496" y="358"/>
                    </a:lnTo>
                    <a:lnTo>
                      <a:pt x="500" y="358"/>
                    </a:lnTo>
                    <a:lnTo>
                      <a:pt x="502" y="358"/>
                    </a:lnTo>
                    <a:lnTo>
                      <a:pt x="504" y="358"/>
                    </a:lnTo>
                    <a:lnTo>
                      <a:pt x="504" y="360"/>
                    </a:lnTo>
                    <a:lnTo>
                      <a:pt x="504" y="360"/>
                    </a:lnTo>
                    <a:lnTo>
                      <a:pt x="506" y="362"/>
                    </a:lnTo>
                    <a:lnTo>
                      <a:pt x="508" y="362"/>
                    </a:lnTo>
                    <a:lnTo>
                      <a:pt x="508" y="364"/>
                    </a:lnTo>
                    <a:lnTo>
                      <a:pt x="510" y="364"/>
                    </a:lnTo>
                    <a:lnTo>
                      <a:pt x="514" y="362"/>
                    </a:lnTo>
                    <a:lnTo>
                      <a:pt x="514" y="362"/>
                    </a:lnTo>
                    <a:lnTo>
                      <a:pt x="516" y="362"/>
                    </a:lnTo>
                    <a:lnTo>
                      <a:pt x="516" y="364"/>
                    </a:lnTo>
                    <a:lnTo>
                      <a:pt x="514" y="366"/>
                    </a:lnTo>
                    <a:lnTo>
                      <a:pt x="512" y="366"/>
                    </a:lnTo>
                    <a:lnTo>
                      <a:pt x="512" y="368"/>
                    </a:lnTo>
                    <a:lnTo>
                      <a:pt x="516" y="370"/>
                    </a:lnTo>
                    <a:lnTo>
                      <a:pt x="516" y="370"/>
                    </a:lnTo>
                    <a:lnTo>
                      <a:pt x="518" y="372"/>
                    </a:lnTo>
                    <a:lnTo>
                      <a:pt x="522" y="374"/>
                    </a:lnTo>
                    <a:lnTo>
                      <a:pt x="526" y="372"/>
                    </a:lnTo>
                    <a:lnTo>
                      <a:pt x="528" y="372"/>
                    </a:lnTo>
                    <a:lnTo>
                      <a:pt x="528" y="374"/>
                    </a:lnTo>
                    <a:lnTo>
                      <a:pt x="530" y="370"/>
                    </a:lnTo>
                    <a:lnTo>
                      <a:pt x="534" y="370"/>
                    </a:lnTo>
                    <a:lnTo>
                      <a:pt x="534" y="370"/>
                    </a:lnTo>
                    <a:lnTo>
                      <a:pt x="534" y="370"/>
                    </a:lnTo>
                    <a:lnTo>
                      <a:pt x="532" y="372"/>
                    </a:lnTo>
                    <a:lnTo>
                      <a:pt x="530" y="376"/>
                    </a:lnTo>
                    <a:lnTo>
                      <a:pt x="530" y="378"/>
                    </a:lnTo>
                    <a:lnTo>
                      <a:pt x="528" y="380"/>
                    </a:lnTo>
                    <a:lnTo>
                      <a:pt x="526" y="378"/>
                    </a:lnTo>
                    <a:lnTo>
                      <a:pt x="524" y="378"/>
                    </a:lnTo>
                    <a:lnTo>
                      <a:pt x="526" y="382"/>
                    </a:lnTo>
                    <a:lnTo>
                      <a:pt x="528" y="384"/>
                    </a:lnTo>
                    <a:lnTo>
                      <a:pt x="528" y="384"/>
                    </a:lnTo>
                    <a:lnTo>
                      <a:pt x="530" y="384"/>
                    </a:lnTo>
                    <a:lnTo>
                      <a:pt x="532" y="384"/>
                    </a:lnTo>
                    <a:lnTo>
                      <a:pt x="532" y="386"/>
                    </a:lnTo>
                    <a:lnTo>
                      <a:pt x="530" y="386"/>
                    </a:lnTo>
                    <a:lnTo>
                      <a:pt x="530" y="388"/>
                    </a:lnTo>
                    <a:lnTo>
                      <a:pt x="534" y="390"/>
                    </a:lnTo>
                    <a:lnTo>
                      <a:pt x="534" y="390"/>
                    </a:lnTo>
                    <a:lnTo>
                      <a:pt x="538" y="390"/>
                    </a:lnTo>
                    <a:lnTo>
                      <a:pt x="538" y="388"/>
                    </a:lnTo>
                    <a:lnTo>
                      <a:pt x="542" y="384"/>
                    </a:lnTo>
                    <a:lnTo>
                      <a:pt x="540" y="386"/>
                    </a:lnTo>
                    <a:lnTo>
                      <a:pt x="540" y="390"/>
                    </a:lnTo>
                    <a:lnTo>
                      <a:pt x="540" y="392"/>
                    </a:lnTo>
                    <a:lnTo>
                      <a:pt x="538" y="392"/>
                    </a:lnTo>
                    <a:lnTo>
                      <a:pt x="536" y="394"/>
                    </a:lnTo>
                    <a:lnTo>
                      <a:pt x="536" y="396"/>
                    </a:lnTo>
                    <a:lnTo>
                      <a:pt x="538" y="398"/>
                    </a:lnTo>
                    <a:lnTo>
                      <a:pt x="538" y="398"/>
                    </a:lnTo>
                    <a:lnTo>
                      <a:pt x="538" y="404"/>
                    </a:lnTo>
                    <a:lnTo>
                      <a:pt x="538" y="404"/>
                    </a:lnTo>
                    <a:lnTo>
                      <a:pt x="540" y="404"/>
                    </a:lnTo>
                    <a:lnTo>
                      <a:pt x="540" y="406"/>
                    </a:lnTo>
                    <a:lnTo>
                      <a:pt x="540" y="410"/>
                    </a:lnTo>
                    <a:lnTo>
                      <a:pt x="544" y="414"/>
                    </a:lnTo>
                    <a:lnTo>
                      <a:pt x="546" y="414"/>
                    </a:lnTo>
                    <a:lnTo>
                      <a:pt x="546" y="416"/>
                    </a:lnTo>
                    <a:lnTo>
                      <a:pt x="548" y="414"/>
                    </a:lnTo>
                    <a:lnTo>
                      <a:pt x="548" y="416"/>
                    </a:lnTo>
                    <a:lnTo>
                      <a:pt x="550" y="416"/>
                    </a:lnTo>
                    <a:lnTo>
                      <a:pt x="550" y="414"/>
                    </a:lnTo>
                    <a:lnTo>
                      <a:pt x="550" y="414"/>
                    </a:lnTo>
                    <a:lnTo>
                      <a:pt x="550" y="414"/>
                    </a:lnTo>
                    <a:lnTo>
                      <a:pt x="552" y="414"/>
                    </a:lnTo>
                    <a:lnTo>
                      <a:pt x="554" y="412"/>
                    </a:lnTo>
                    <a:lnTo>
                      <a:pt x="552" y="410"/>
                    </a:lnTo>
                    <a:lnTo>
                      <a:pt x="550" y="410"/>
                    </a:lnTo>
                    <a:lnTo>
                      <a:pt x="550" y="410"/>
                    </a:lnTo>
                    <a:lnTo>
                      <a:pt x="548" y="410"/>
                    </a:lnTo>
                    <a:lnTo>
                      <a:pt x="550" y="406"/>
                    </a:lnTo>
                    <a:lnTo>
                      <a:pt x="550" y="406"/>
                    </a:lnTo>
                    <a:lnTo>
                      <a:pt x="550" y="404"/>
                    </a:lnTo>
                    <a:lnTo>
                      <a:pt x="548" y="404"/>
                    </a:lnTo>
                    <a:lnTo>
                      <a:pt x="548" y="402"/>
                    </a:lnTo>
                    <a:lnTo>
                      <a:pt x="548" y="400"/>
                    </a:lnTo>
                    <a:lnTo>
                      <a:pt x="548" y="398"/>
                    </a:lnTo>
                    <a:lnTo>
                      <a:pt x="550" y="398"/>
                    </a:lnTo>
                    <a:lnTo>
                      <a:pt x="550" y="400"/>
                    </a:lnTo>
                    <a:lnTo>
                      <a:pt x="552" y="402"/>
                    </a:lnTo>
                    <a:lnTo>
                      <a:pt x="554" y="400"/>
                    </a:lnTo>
                    <a:lnTo>
                      <a:pt x="554" y="402"/>
                    </a:lnTo>
                    <a:lnTo>
                      <a:pt x="554" y="402"/>
                    </a:lnTo>
                    <a:lnTo>
                      <a:pt x="554" y="404"/>
                    </a:lnTo>
                    <a:lnTo>
                      <a:pt x="554" y="406"/>
                    </a:lnTo>
                    <a:lnTo>
                      <a:pt x="556" y="408"/>
                    </a:lnTo>
                    <a:lnTo>
                      <a:pt x="558" y="406"/>
                    </a:lnTo>
                    <a:lnTo>
                      <a:pt x="558" y="404"/>
                    </a:lnTo>
                    <a:lnTo>
                      <a:pt x="558" y="406"/>
                    </a:lnTo>
                    <a:lnTo>
                      <a:pt x="556" y="408"/>
                    </a:lnTo>
                    <a:lnTo>
                      <a:pt x="556" y="410"/>
                    </a:lnTo>
                    <a:lnTo>
                      <a:pt x="556" y="412"/>
                    </a:lnTo>
                    <a:lnTo>
                      <a:pt x="556" y="416"/>
                    </a:lnTo>
                    <a:lnTo>
                      <a:pt x="556" y="416"/>
                    </a:lnTo>
                    <a:lnTo>
                      <a:pt x="560" y="418"/>
                    </a:lnTo>
                    <a:lnTo>
                      <a:pt x="560" y="416"/>
                    </a:lnTo>
                    <a:lnTo>
                      <a:pt x="562" y="414"/>
                    </a:lnTo>
                    <a:lnTo>
                      <a:pt x="562" y="416"/>
                    </a:lnTo>
                    <a:lnTo>
                      <a:pt x="560" y="418"/>
                    </a:lnTo>
                    <a:lnTo>
                      <a:pt x="562" y="420"/>
                    </a:lnTo>
                    <a:lnTo>
                      <a:pt x="562" y="422"/>
                    </a:lnTo>
                    <a:lnTo>
                      <a:pt x="564" y="418"/>
                    </a:lnTo>
                    <a:lnTo>
                      <a:pt x="566" y="414"/>
                    </a:lnTo>
                    <a:lnTo>
                      <a:pt x="566" y="412"/>
                    </a:lnTo>
                    <a:lnTo>
                      <a:pt x="566" y="406"/>
                    </a:lnTo>
                    <a:lnTo>
                      <a:pt x="568" y="402"/>
                    </a:lnTo>
                    <a:lnTo>
                      <a:pt x="568" y="396"/>
                    </a:lnTo>
                    <a:lnTo>
                      <a:pt x="568" y="392"/>
                    </a:lnTo>
                    <a:lnTo>
                      <a:pt x="566" y="390"/>
                    </a:lnTo>
                    <a:lnTo>
                      <a:pt x="568" y="390"/>
                    </a:lnTo>
                    <a:lnTo>
                      <a:pt x="568" y="390"/>
                    </a:lnTo>
                    <a:lnTo>
                      <a:pt x="570" y="394"/>
                    </a:lnTo>
                    <a:lnTo>
                      <a:pt x="570" y="394"/>
                    </a:lnTo>
                    <a:lnTo>
                      <a:pt x="572" y="390"/>
                    </a:lnTo>
                    <a:lnTo>
                      <a:pt x="574" y="390"/>
                    </a:lnTo>
                    <a:lnTo>
                      <a:pt x="572" y="392"/>
                    </a:lnTo>
                    <a:lnTo>
                      <a:pt x="572" y="398"/>
                    </a:lnTo>
                    <a:lnTo>
                      <a:pt x="572" y="400"/>
                    </a:lnTo>
                    <a:lnTo>
                      <a:pt x="570" y="404"/>
                    </a:lnTo>
                    <a:lnTo>
                      <a:pt x="570" y="408"/>
                    </a:lnTo>
                    <a:lnTo>
                      <a:pt x="570" y="410"/>
                    </a:lnTo>
                    <a:lnTo>
                      <a:pt x="570" y="410"/>
                    </a:lnTo>
                    <a:lnTo>
                      <a:pt x="570" y="414"/>
                    </a:lnTo>
                    <a:lnTo>
                      <a:pt x="570" y="416"/>
                    </a:lnTo>
                    <a:lnTo>
                      <a:pt x="570" y="418"/>
                    </a:lnTo>
                    <a:lnTo>
                      <a:pt x="572" y="420"/>
                    </a:lnTo>
                    <a:lnTo>
                      <a:pt x="572" y="424"/>
                    </a:lnTo>
                    <a:lnTo>
                      <a:pt x="574" y="424"/>
                    </a:lnTo>
                    <a:lnTo>
                      <a:pt x="574" y="426"/>
                    </a:lnTo>
                    <a:lnTo>
                      <a:pt x="576" y="428"/>
                    </a:lnTo>
                    <a:lnTo>
                      <a:pt x="576" y="426"/>
                    </a:lnTo>
                    <a:lnTo>
                      <a:pt x="578" y="428"/>
                    </a:lnTo>
                    <a:lnTo>
                      <a:pt x="580" y="426"/>
                    </a:lnTo>
                    <a:lnTo>
                      <a:pt x="584" y="426"/>
                    </a:lnTo>
                    <a:lnTo>
                      <a:pt x="584" y="428"/>
                    </a:lnTo>
                    <a:lnTo>
                      <a:pt x="580" y="430"/>
                    </a:lnTo>
                    <a:lnTo>
                      <a:pt x="578" y="430"/>
                    </a:lnTo>
                    <a:lnTo>
                      <a:pt x="578" y="432"/>
                    </a:lnTo>
                    <a:lnTo>
                      <a:pt x="580" y="432"/>
                    </a:lnTo>
                    <a:lnTo>
                      <a:pt x="578" y="432"/>
                    </a:lnTo>
                    <a:lnTo>
                      <a:pt x="576" y="434"/>
                    </a:lnTo>
                    <a:lnTo>
                      <a:pt x="576" y="434"/>
                    </a:lnTo>
                    <a:lnTo>
                      <a:pt x="578" y="438"/>
                    </a:lnTo>
                    <a:lnTo>
                      <a:pt x="578" y="440"/>
                    </a:lnTo>
                    <a:lnTo>
                      <a:pt x="578" y="440"/>
                    </a:lnTo>
                    <a:lnTo>
                      <a:pt x="576" y="438"/>
                    </a:lnTo>
                    <a:lnTo>
                      <a:pt x="576" y="438"/>
                    </a:lnTo>
                    <a:lnTo>
                      <a:pt x="574" y="438"/>
                    </a:lnTo>
                    <a:lnTo>
                      <a:pt x="576" y="440"/>
                    </a:lnTo>
                    <a:lnTo>
                      <a:pt x="574" y="442"/>
                    </a:lnTo>
                    <a:lnTo>
                      <a:pt x="574" y="444"/>
                    </a:lnTo>
                    <a:lnTo>
                      <a:pt x="574" y="446"/>
                    </a:lnTo>
                    <a:lnTo>
                      <a:pt x="574" y="446"/>
                    </a:lnTo>
                    <a:lnTo>
                      <a:pt x="572" y="446"/>
                    </a:lnTo>
                    <a:lnTo>
                      <a:pt x="570" y="448"/>
                    </a:lnTo>
                    <a:lnTo>
                      <a:pt x="572" y="450"/>
                    </a:lnTo>
                    <a:lnTo>
                      <a:pt x="572" y="450"/>
                    </a:lnTo>
                    <a:lnTo>
                      <a:pt x="574" y="450"/>
                    </a:lnTo>
                    <a:lnTo>
                      <a:pt x="576" y="452"/>
                    </a:lnTo>
                    <a:lnTo>
                      <a:pt x="576" y="452"/>
                    </a:lnTo>
                    <a:lnTo>
                      <a:pt x="578" y="452"/>
                    </a:lnTo>
                    <a:lnTo>
                      <a:pt x="580" y="454"/>
                    </a:lnTo>
                    <a:lnTo>
                      <a:pt x="580" y="454"/>
                    </a:lnTo>
                    <a:lnTo>
                      <a:pt x="578" y="454"/>
                    </a:lnTo>
                    <a:lnTo>
                      <a:pt x="576" y="454"/>
                    </a:lnTo>
                    <a:lnTo>
                      <a:pt x="576" y="456"/>
                    </a:lnTo>
                    <a:lnTo>
                      <a:pt x="578" y="458"/>
                    </a:lnTo>
                    <a:lnTo>
                      <a:pt x="580" y="460"/>
                    </a:lnTo>
                    <a:lnTo>
                      <a:pt x="582" y="460"/>
                    </a:lnTo>
                    <a:lnTo>
                      <a:pt x="584" y="460"/>
                    </a:lnTo>
                    <a:lnTo>
                      <a:pt x="582" y="462"/>
                    </a:lnTo>
                    <a:lnTo>
                      <a:pt x="580" y="462"/>
                    </a:lnTo>
                    <a:lnTo>
                      <a:pt x="578" y="464"/>
                    </a:lnTo>
                    <a:lnTo>
                      <a:pt x="578" y="466"/>
                    </a:lnTo>
                    <a:lnTo>
                      <a:pt x="580" y="470"/>
                    </a:lnTo>
                    <a:lnTo>
                      <a:pt x="582" y="472"/>
                    </a:lnTo>
                    <a:lnTo>
                      <a:pt x="586" y="472"/>
                    </a:lnTo>
                    <a:lnTo>
                      <a:pt x="586" y="472"/>
                    </a:lnTo>
                    <a:lnTo>
                      <a:pt x="584" y="474"/>
                    </a:lnTo>
                    <a:lnTo>
                      <a:pt x="582" y="474"/>
                    </a:lnTo>
                    <a:lnTo>
                      <a:pt x="580" y="474"/>
                    </a:lnTo>
                    <a:lnTo>
                      <a:pt x="578" y="476"/>
                    </a:lnTo>
                    <a:lnTo>
                      <a:pt x="574" y="480"/>
                    </a:lnTo>
                    <a:lnTo>
                      <a:pt x="572" y="482"/>
                    </a:lnTo>
                    <a:lnTo>
                      <a:pt x="572" y="486"/>
                    </a:lnTo>
                    <a:lnTo>
                      <a:pt x="572" y="488"/>
                    </a:lnTo>
                    <a:lnTo>
                      <a:pt x="576" y="486"/>
                    </a:lnTo>
                    <a:lnTo>
                      <a:pt x="576" y="482"/>
                    </a:lnTo>
                    <a:lnTo>
                      <a:pt x="576" y="480"/>
                    </a:lnTo>
                    <a:lnTo>
                      <a:pt x="578" y="480"/>
                    </a:lnTo>
                    <a:lnTo>
                      <a:pt x="582" y="478"/>
                    </a:lnTo>
                    <a:lnTo>
                      <a:pt x="582" y="478"/>
                    </a:lnTo>
                    <a:lnTo>
                      <a:pt x="584" y="478"/>
                    </a:lnTo>
                    <a:lnTo>
                      <a:pt x="588" y="478"/>
                    </a:lnTo>
                    <a:lnTo>
                      <a:pt x="586" y="480"/>
                    </a:lnTo>
                    <a:lnTo>
                      <a:pt x="586" y="480"/>
                    </a:lnTo>
                    <a:lnTo>
                      <a:pt x="588" y="480"/>
                    </a:lnTo>
                    <a:lnTo>
                      <a:pt x="588" y="482"/>
                    </a:lnTo>
                    <a:lnTo>
                      <a:pt x="586" y="484"/>
                    </a:lnTo>
                    <a:lnTo>
                      <a:pt x="586" y="486"/>
                    </a:lnTo>
                    <a:lnTo>
                      <a:pt x="586" y="488"/>
                    </a:lnTo>
                    <a:lnTo>
                      <a:pt x="584" y="490"/>
                    </a:lnTo>
                    <a:lnTo>
                      <a:pt x="584" y="492"/>
                    </a:lnTo>
                    <a:lnTo>
                      <a:pt x="584" y="494"/>
                    </a:lnTo>
                    <a:lnTo>
                      <a:pt x="586" y="494"/>
                    </a:lnTo>
                    <a:lnTo>
                      <a:pt x="584" y="494"/>
                    </a:lnTo>
                    <a:lnTo>
                      <a:pt x="582" y="494"/>
                    </a:lnTo>
                    <a:lnTo>
                      <a:pt x="580" y="496"/>
                    </a:lnTo>
                    <a:lnTo>
                      <a:pt x="580" y="498"/>
                    </a:lnTo>
                    <a:lnTo>
                      <a:pt x="582" y="498"/>
                    </a:lnTo>
                    <a:lnTo>
                      <a:pt x="582" y="498"/>
                    </a:lnTo>
                    <a:lnTo>
                      <a:pt x="584" y="498"/>
                    </a:lnTo>
                    <a:lnTo>
                      <a:pt x="586" y="498"/>
                    </a:lnTo>
                    <a:lnTo>
                      <a:pt x="584" y="500"/>
                    </a:lnTo>
                    <a:lnTo>
                      <a:pt x="582" y="500"/>
                    </a:lnTo>
                    <a:lnTo>
                      <a:pt x="580" y="500"/>
                    </a:lnTo>
                    <a:lnTo>
                      <a:pt x="580" y="502"/>
                    </a:lnTo>
                    <a:lnTo>
                      <a:pt x="578" y="504"/>
                    </a:lnTo>
                    <a:lnTo>
                      <a:pt x="580" y="506"/>
                    </a:lnTo>
                    <a:lnTo>
                      <a:pt x="582" y="506"/>
                    </a:lnTo>
                    <a:lnTo>
                      <a:pt x="582" y="504"/>
                    </a:lnTo>
                    <a:lnTo>
                      <a:pt x="584" y="504"/>
                    </a:lnTo>
                    <a:lnTo>
                      <a:pt x="586" y="502"/>
                    </a:lnTo>
                    <a:lnTo>
                      <a:pt x="588" y="500"/>
                    </a:lnTo>
                    <a:lnTo>
                      <a:pt x="590" y="496"/>
                    </a:lnTo>
                    <a:lnTo>
                      <a:pt x="592" y="490"/>
                    </a:lnTo>
                    <a:lnTo>
                      <a:pt x="594" y="484"/>
                    </a:lnTo>
                    <a:lnTo>
                      <a:pt x="596" y="484"/>
                    </a:lnTo>
                    <a:lnTo>
                      <a:pt x="596" y="484"/>
                    </a:lnTo>
                    <a:close/>
                    <a:moveTo>
                      <a:pt x="560" y="498"/>
                    </a:moveTo>
                    <a:lnTo>
                      <a:pt x="558" y="496"/>
                    </a:lnTo>
                    <a:lnTo>
                      <a:pt x="560" y="494"/>
                    </a:lnTo>
                    <a:lnTo>
                      <a:pt x="560" y="496"/>
                    </a:lnTo>
                    <a:lnTo>
                      <a:pt x="560" y="498"/>
                    </a:lnTo>
                    <a:close/>
                    <a:moveTo>
                      <a:pt x="572" y="502"/>
                    </a:moveTo>
                    <a:lnTo>
                      <a:pt x="576" y="500"/>
                    </a:lnTo>
                    <a:lnTo>
                      <a:pt x="576" y="502"/>
                    </a:lnTo>
                    <a:lnTo>
                      <a:pt x="576" y="504"/>
                    </a:lnTo>
                    <a:lnTo>
                      <a:pt x="572" y="502"/>
                    </a:lnTo>
                    <a:close/>
                    <a:moveTo>
                      <a:pt x="574" y="494"/>
                    </a:moveTo>
                    <a:lnTo>
                      <a:pt x="576" y="494"/>
                    </a:lnTo>
                    <a:lnTo>
                      <a:pt x="576" y="498"/>
                    </a:lnTo>
                    <a:lnTo>
                      <a:pt x="574" y="500"/>
                    </a:lnTo>
                    <a:lnTo>
                      <a:pt x="572" y="498"/>
                    </a:lnTo>
                    <a:lnTo>
                      <a:pt x="574" y="496"/>
                    </a:lnTo>
                    <a:lnTo>
                      <a:pt x="574" y="494"/>
                    </a:lnTo>
                    <a:close/>
                    <a:moveTo>
                      <a:pt x="574" y="490"/>
                    </a:moveTo>
                    <a:lnTo>
                      <a:pt x="576" y="492"/>
                    </a:lnTo>
                    <a:lnTo>
                      <a:pt x="572" y="494"/>
                    </a:lnTo>
                    <a:lnTo>
                      <a:pt x="574" y="492"/>
                    </a:lnTo>
                    <a:lnTo>
                      <a:pt x="572" y="490"/>
                    </a:lnTo>
                    <a:lnTo>
                      <a:pt x="574" y="490"/>
                    </a:lnTo>
                    <a:close/>
                    <a:moveTo>
                      <a:pt x="576" y="490"/>
                    </a:moveTo>
                    <a:lnTo>
                      <a:pt x="578" y="488"/>
                    </a:lnTo>
                    <a:lnTo>
                      <a:pt x="578" y="486"/>
                    </a:lnTo>
                    <a:lnTo>
                      <a:pt x="578" y="482"/>
                    </a:lnTo>
                    <a:lnTo>
                      <a:pt x="582" y="482"/>
                    </a:lnTo>
                    <a:lnTo>
                      <a:pt x="582" y="480"/>
                    </a:lnTo>
                    <a:lnTo>
                      <a:pt x="584" y="480"/>
                    </a:lnTo>
                    <a:lnTo>
                      <a:pt x="584" y="482"/>
                    </a:lnTo>
                    <a:lnTo>
                      <a:pt x="584" y="486"/>
                    </a:lnTo>
                    <a:lnTo>
                      <a:pt x="584" y="488"/>
                    </a:lnTo>
                    <a:lnTo>
                      <a:pt x="582" y="492"/>
                    </a:lnTo>
                    <a:lnTo>
                      <a:pt x="578" y="496"/>
                    </a:lnTo>
                    <a:lnTo>
                      <a:pt x="576" y="494"/>
                    </a:lnTo>
                    <a:lnTo>
                      <a:pt x="578" y="492"/>
                    </a:lnTo>
                    <a:lnTo>
                      <a:pt x="580" y="490"/>
                    </a:lnTo>
                    <a:lnTo>
                      <a:pt x="580" y="488"/>
                    </a:lnTo>
                    <a:lnTo>
                      <a:pt x="576" y="490"/>
                    </a:lnTo>
                    <a:lnTo>
                      <a:pt x="576" y="490"/>
                    </a:lnTo>
                    <a:close/>
                    <a:moveTo>
                      <a:pt x="554" y="496"/>
                    </a:moveTo>
                    <a:lnTo>
                      <a:pt x="556" y="496"/>
                    </a:lnTo>
                    <a:lnTo>
                      <a:pt x="556" y="498"/>
                    </a:lnTo>
                    <a:lnTo>
                      <a:pt x="556" y="500"/>
                    </a:lnTo>
                    <a:lnTo>
                      <a:pt x="558" y="502"/>
                    </a:lnTo>
                    <a:lnTo>
                      <a:pt x="556" y="504"/>
                    </a:lnTo>
                    <a:lnTo>
                      <a:pt x="556" y="504"/>
                    </a:lnTo>
                    <a:lnTo>
                      <a:pt x="556" y="502"/>
                    </a:lnTo>
                    <a:lnTo>
                      <a:pt x="554" y="498"/>
                    </a:lnTo>
                    <a:lnTo>
                      <a:pt x="554" y="496"/>
                    </a:lnTo>
                    <a:close/>
                    <a:moveTo>
                      <a:pt x="554" y="494"/>
                    </a:moveTo>
                    <a:lnTo>
                      <a:pt x="556" y="494"/>
                    </a:lnTo>
                    <a:lnTo>
                      <a:pt x="556" y="494"/>
                    </a:lnTo>
                    <a:lnTo>
                      <a:pt x="556" y="494"/>
                    </a:lnTo>
                    <a:lnTo>
                      <a:pt x="556" y="496"/>
                    </a:lnTo>
                    <a:lnTo>
                      <a:pt x="554" y="494"/>
                    </a:lnTo>
                    <a:close/>
                    <a:moveTo>
                      <a:pt x="554" y="492"/>
                    </a:moveTo>
                    <a:lnTo>
                      <a:pt x="554" y="488"/>
                    </a:lnTo>
                    <a:lnTo>
                      <a:pt x="556" y="492"/>
                    </a:lnTo>
                    <a:lnTo>
                      <a:pt x="554" y="492"/>
                    </a:lnTo>
                    <a:close/>
                    <a:moveTo>
                      <a:pt x="552" y="488"/>
                    </a:moveTo>
                    <a:lnTo>
                      <a:pt x="554" y="488"/>
                    </a:lnTo>
                    <a:lnTo>
                      <a:pt x="552" y="490"/>
                    </a:lnTo>
                    <a:lnTo>
                      <a:pt x="552" y="488"/>
                    </a:lnTo>
                    <a:close/>
                    <a:moveTo>
                      <a:pt x="550" y="476"/>
                    </a:moveTo>
                    <a:lnTo>
                      <a:pt x="550" y="474"/>
                    </a:lnTo>
                    <a:lnTo>
                      <a:pt x="552" y="474"/>
                    </a:lnTo>
                    <a:lnTo>
                      <a:pt x="550" y="476"/>
                    </a:lnTo>
                    <a:close/>
                    <a:moveTo>
                      <a:pt x="556" y="480"/>
                    </a:moveTo>
                    <a:lnTo>
                      <a:pt x="558" y="478"/>
                    </a:lnTo>
                    <a:lnTo>
                      <a:pt x="558" y="480"/>
                    </a:lnTo>
                    <a:lnTo>
                      <a:pt x="558" y="480"/>
                    </a:lnTo>
                    <a:lnTo>
                      <a:pt x="556" y="480"/>
                    </a:lnTo>
                    <a:close/>
                    <a:moveTo>
                      <a:pt x="556" y="474"/>
                    </a:moveTo>
                    <a:lnTo>
                      <a:pt x="558" y="472"/>
                    </a:lnTo>
                    <a:lnTo>
                      <a:pt x="562" y="472"/>
                    </a:lnTo>
                    <a:lnTo>
                      <a:pt x="562" y="474"/>
                    </a:lnTo>
                    <a:lnTo>
                      <a:pt x="562" y="474"/>
                    </a:lnTo>
                    <a:lnTo>
                      <a:pt x="560" y="474"/>
                    </a:lnTo>
                    <a:lnTo>
                      <a:pt x="558" y="476"/>
                    </a:lnTo>
                    <a:lnTo>
                      <a:pt x="556" y="474"/>
                    </a:lnTo>
                    <a:close/>
                    <a:moveTo>
                      <a:pt x="562" y="476"/>
                    </a:moveTo>
                    <a:lnTo>
                      <a:pt x="564" y="474"/>
                    </a:lnTo>
                    <a:lnTo>
                      <a:pt x="562" y="472"/>
                    </a:lnTo>
                    <a:lnTo>
                      <a:pt x="562" y="470"/>
                    </a:lnTo>
                    <a:lnTo>
                      <a:pt x="562" y="468"/>
                    </a:lnTo>
                    <a:lnTo>
                      <a:pt x="564" y="468"/>
                    </a:lnTo>
                    <a:lnTo>
                      <a:pt x="566" y="472"/>
                    </a:lnTo>
                    <a:lnTo>
                      <a:pt x="564" y="474"/>
                    </a:lnTo>
                    <a:lnTo>
                      <a:pt x="564" y="474"/>
                    </a:lnTo>
                    <a:lnTo>
                      <a:pt x="566" y="476"/>
                    </a:lnTo>
                    <a:lnTo>
                      <a:pt x="566" y="476"/>
                    </a:lnTo>
                    <a:lnTo>
                      <a:pt x="570" y="478"/>
                    </a:lnTo>
                    <a:lnTo>
                      <a:pt x="570" y="480"/>
                    </a:lnTo>
                    <a:lnTo>
                      <a:pt x="568" y="482"/>
                    </a:lnTo>
                    <a:lnTo>
                      <a:pt x="570" y="484"/>
                    </a:lnTo>
                    <a:lnTo>
                      <a:pt x="570" y="486"/>
                    </a:lnTo>
                    <a:lnTo>
                      <a:pt x="568" y="486"/>
                    </a:lnTo>
                    <a:lnTo>
                      <a:pt x="568" y="484"/>
                    </a:lnTo>
                    <a:lnTo>
                      <a:pt x="566" y="488"/>
                    </a:lnTo>
                    <a:lnTo>
                      <a:pt x="570" y="488"/>
                    </a:lnTo>
                    <a:lnTo>
                      <a:pt x="570" y="492"/>
                    </a:lnTo>
                    <a:lnTo>
                      <a:pt x="568" y="492"/>
                    </a:lnTo>
                    <a:lnTo>
                      <a:pt x="568" y="494"/>
                    </a:lnTo>
                    <a:lnTo>
                      <a:pt x="570" y="494"/>
                    </a:lnTo>
                    <a:lnTo>
                      <a:pt x="570" y="494"/>
                    </a:lnTo>
                    <a:lnTo>
                      <a:pt x="570" y="496"/>
                    </a:lnTo>
                    <a:lnTo>
                      <a:pt x="568" y="496"/>
                    </a:lnTo>
                    <a:lnTo>
                      <a:pt x="566" y="498"/>
                    </a:lnTo>
                    <a:lnTo>
                      <a:pt x="566" y="500"/>
                    </a:lnTo>
                    <a:lnTo>
                      <a:pt x="566" y="500"/>
                    </a:lnTo>
                    <a:lnTo>
                      <a:pt x="568" y="500"/>
                    </a:lnTo>
                    <a:lnTo>
                      <a:pt x="566" y="502"/>
                    </a:lnTo>
                    <a:lnTo>
                      <a:pt x="568" y="504"/>
                    </a:lnTo>
                    <a:lnTo>
                      <a:pt x="566" y="504"/>
                    </a:lnTo>
                    <a:lnTo>
                      <a:pt x="564" y="504"/>
                    </a:lnTo>
                    <a:lnTo>
                      <a:pt x="562" y="504"/>
                    </a:lnTo>
                    <a:lnTo>
                      <a:pt x="564" y="502"/>
                    </a:lnTo>
                    <a:lnTo>
                      <a:pt x="562" y="500"/>
                    </a:lnTo>
                    <a:lnTo>
                      <a:pt x="562" y="498"/>
                    </a:lnTo>
                    <a:lnTo>
                      <a:pt x="562" y="496"/>
                    </a:lnTo>
                    <a:lnTo>
                      <a:pt x="562" y="494"/>
                    </a:lnTo>
                    <a:lnTo>
                      <a:pt x="562" y="494"/>
                    </a:lnTo>
                    <a:lnTo>
                      <a:pt x="564" y="492"/>
                    </a:lnTo>
                    <a:lnTo>
                      <a:pt x="562" y="492"/>
                    </a:lnTo>
                    <a:lnTo>
                      <a:pt x="562" y="492"/>
                    </a:lnTo>
                    <a:lnTo>
                      <a:pt x="560" y="494"/>
                    </a:lnTo>
                    <a:lnTo>
                      <a:pt x="560" y="492"/>
                    </a:lnTo>
                    <a:lnTo>
                      <a:pt x="558" y="492"/>
                    </a:lnTo>
                    <a:lnTo>
                      <a:pt x="558" y="490"/>
                    </a:lnTo>
                    <a:lnTo>
                      <a:pt x="558" y="490"/>
                    </a:lnTo>
                    <a:lnTo>
                      <a:pt x="560" y="490"/>
                    </a:lnTo>
                    <a:lnTo>
                      <a:pt x="560" y="488"/>
                    </a:lnTo>
                    <a:lnTo>
                      <a:pt x="560" y="486"/>
                    </a:lnTo>
                    <a:lnTo>
                      <a:pt x="562" y="484"/>
                    </a:lnTo>
                    <a:lnTo>
                      <a:pt x="562" y="484"/>
                    </a:lnTo>
                    <a:lnTo>
                      <a:pt x="562" y="484"/>
                    </a:lnTo>
                    <a:lnTo>
                      <a:pt x="560" y="484"/>
                    </a:lnTo>
                    <a:lnTo>
                      <a:pt x="560" y="482"/>
                    </a:lnTo>
                    <a:lnTo>
                      <a:pt x="560" y="482"/>
                    </a:lnTo>
                    <a:lnTo>
                      <a:pt x="562" y="480"/>
                    </a:lnTo>
                    <a:lnTo>
                      <a:pt x="562" y="478"/>
                    </a:lnTo>
                    <a:lnTo>
                      <a:pt x="562" y="476"/>
                    </a:lnTo>
                    <a:close/>
                    <a:moveTo>
                      <a:pt x="578" y="474"/>
                    </a:moveTo>
                    <a:lnTo>
                      <a:pt x="576" y="474"/>
                    </a:lnTo>
                    <a:lnTo>
                      <a:pt x="576" y="472"/>
                    </a:lnTo>
                    <a:lnTo>
                      <a:pt x="578" y="470"/>
                    </a:lnTo>
                    <a:lnTo>
                      <a:pt x="578" y="470"/>
                    </a:lnTo>
                    <a:lnTo>
                      <a:pt x="578" y="474"/>
                    </a:lnTo>
                    <a:lnTo>
                      <a:pt x="578" y="474"/>
                    </a:lnTo>
                    <a:close/>
                    <a:moveTo>
                      <a:pt x="572" y="478"/>
                    </a:moveTo>
                    <a:lnTo>
                      <a:pt x="574" y="474"/>
                    </a:lnTo>
                    <a:lnTo>
                      <a:pt x="576" y="474"/>
                    </a:lnTo>
                    <a:lnTo>
                      <a:pt x="576" y="476"/>
                    </a:lnTo>
                    <a:lnTo>
                      <a:pt x="574" y="478"/>
                    </a:lnTo>
                    <a:lnTo>
                      <a:pt x="572" y="478"/>
                    </a:lnTo>
                    <a:close/>
                    <a:moveTo>
                      <a:pt x="570" y="474"/>
                    </a:moveTo>
                    <a:lnTo>
                      <a:pt x="570" y="474"/>
                    </a:lnTo>
                    <a:lnTo>
                      <a:pt x="576" y="470"/>
                    </a:lnTo>
                    <a:lnTo>
                      <a:pt x="576" y="472"/>
                    </a:lnTo>
                    <a:lnTo>
                      <a:pt x="574" y="474"/>
                    </a:lnTo>
                    <a:lnTo>
                      <a:pt x="572" y="476"/>
                    </a:lnTo>
                    <a:lnTo>
                      <a:pt x="570" y="474"/>
                    </a:lnTo>
                    <a:close/>
                    <a:moveTo>
                      <a:pt x="568" y="468"/>
                    </a:moveTo>
                    <a:lnTo>
                      <a:pt x="570" y="466"/>
                    </a:lnTo>
                    <a:lnTo>
                      <a:pt x="574" y="466"/>
                    </a:lnTo>
                    <a:lnTo>
                      <a:pt x="574" y="468"/>
                    </a:lnTo>
                    <a:lnTo>
                      <a:pt x="572" y="472"/>
                    </a:lnTo>
                    <a:lnTo>
                      <a:pt x="570" y="470"/>
                    </a:lnTo>
                    <a:lnTo>
                      <a:pt x="568" y="468"/>
                    </a:lnTo>
                    <a:close/>
                    <a:moveTo>
                      <a:pt x="572" y="462"/>
                    </a:moveTo>
                    <a:lnTo>
                      <a:pt x="574" y="460"/>
                    </a:lnTo>
                    <a:lnTo>
                      <a:pt x="576" y="458"/>
                    </a:lnTo>
                    <a:lnTo>
                      <a:pt x="576" y="462"/>
                    </a:lnTo>
                    <a:lnTo>
                      <a:pt x="576" y="464"/>
                    </a:lnTo>
                    <a:lnTo>
                      <a:pt x="572" y="466"/>
                    </a:lnTo>
                    <a:lnTo>
                      <a:pt x="572" y="464"/>
                    </a:lnTo>
                    <a:lnTo>
                      <a:pt x="572" y="462"/>
                    </a:lnTo>
                    <a:close/>
                    <a:moveTo>
                      <a:pt x="564" y="466"/>
                    </a:moveTo>
                    <a:lnTo>
                      <a:pt x="564" y="464"/>
                    </a:lnTo>
                    <a:lnTo>
                      <a:pt x="566" y="458"/>
                    </a:lnTo>
                    <a:lnTo>
                      <a:pt x="566" y="456"/>
                    </a:lnTo>
                    <a:lnTo>
                      <a:pt x="564" y="454"/>
                    </a:lnTo>
                    <a:lnTo>
                      <a:pt x="564" y="452"/>
                    </a:lnTo>
                    <a:lnTo>
                      <a:pt x="564" y="452"/>
                    </a:lnTo>
                    <a:lnTo>
                      <a:pt x="564" y="450"/>
                    </a:lnTo>
                    <a:lnTo>
                      <a:pt x="568" y="450"/>
                    </a:lnTo>
                    <a:lnTo>
                      <a:pt x="570" y="452"/>
                    </a:lnTo>
                    <a:lnTo>
                      <a:pt x="572" y="452"/>
                    </a:lnTo>
                    <a:lnTo>
                      <a:pt x="574" y="454"/>
                    </a:lnTo>
                    <a:lnTo>
                      <a:pt x="574" y="458"/>
                    </a:lnTo>
                    <a:lnTo>
                      <a:pt x="572" y="460"/>
                    </a:lnTo>
                    <a:lnTo>
                      <a:pt x="570" y="462"/>
                    </a:lnTo>
                    <a:lnTo>
                      <a:pt x="570" y="458"/>
                    </a:lnTo>
                    <a:lnTo>
                      <a:pt x="570" y="458"/>
                    </a:lnTo>
                    <a:lnTo>
                      <a:pt x="570" y="462"/>
                    </a:lnTo>
                    <a:lnTo>
                      <a:pt x="568" y="462"/>
                    </a:lnTo>
                    <a:lnTo>
                      <a:pt x="570" y="464"/>
                    </a:lnTo>
                    <a:lnTo>
                      <a:pt x="568" y="466"/>
                    </a:lnTo>
                    <a:lnTo>
                      <a:pt x="566" y="464"/>
                    </a:lnTo>
                    <a:lnTo>
                      <a:pt x="566" y="466"/>
                    </a:lnTo>
                    <a:lnTo>
                      <a:pt x="564" y="466"/>
                    </a:lnTo>
                    <a:close/>
                    <a:moveTo>
                      <a:pt x="558" y="462"/>
                    </a:moveTo>
                    <a:lnTo>
                      <a:pt x="556" y="460"/>
                    </a:lnTo>
                    <a:lnTo>
                      <a:pt x="558" y="458"/>
                    </a:lnTo>
                    <a:lnTo>
                      <a:pt x="556" y="458"/>
                    </a:lnTo>
                    <a:lnTo>
                      <a:pt x="556" y="454"/>
                    </a:lnTo>
                    <a:lnTo>
                      <a:pt x="558" y="454"/>
                    </a:lnTo>
                    <a:lnTo>
                      <a:pt x="560" y="454"/>
                    </a:lnTo>
                    <a:lnTo>
                      <a:pt x="560" y="452"/>
                    </a:lnTo>
                    <a:lnTo>
                      <a:pt x="560" y="452"/>
                    </a:lnTo>
                    <a:lnTo>
                      <a:pt x="562" y="454"/>
                    </a:lnTo>
                    <a:lnTo>
                      <a:pt x="562" y="456"/>
                    </a:lnTo>
                    <a:lnTo>
                      <a:pt x="562" y="458"/>
                    </a:lnTo>
                    <a:lnTo>
                      <a:pt x="562" y="456"/>
                    </a:lnTo>
                    <a:lnTo>
                      <a:pt x="564" y="458"/>
                    </a:lnTo>
                    <a:lnTo>
                      <a:pt x="562" y="464"/>
                    </a:lnTo>
                    <a:lnTo>
                      <a:pt x="558" y="466"/>
                    </a:lnTo>
                    <a:lnTo>
                      <a:pt x="558" y="468"/>
                    </a:lnTo>
                    <a:lnTo>
                      <a:pt x="558" y="470"/>
                    </a:lnTo>
                    <a:lnTo>
                      <a:pt x="554" y="472"/>
                    </a:lnTo>
                    <a:lnTo>
                      <a:pt x="556" y="470"/>
                    </a:lnTo>
                    <a:lnTo>
                      <a:pt x="556" y="468"/>
                    </a:lnTo>
                    <a:lnTo>
                      <a:pt x="554" y="472"/>
                    </a:lnTo>
                    <a:lnTo>
                      <a:pt x="552" y="472"/>
                    </a:lnTo>
                    <a:lnTo>
                      <a:pt x="552" y="470"/>
                    </a:lnTo>
                    <a:lnTo>
                      <a:pt x="554" y="468"/>
                    </a:lnTo>
                    <a:lnTo>
                      <a:pt x="554" y="466"/>
                    </a:lnTo>
                    <a:lnTo>
                      <a:pt x="554" y="464"/>
                    </a:lnTo>
                    <a:lnTo>
                      <a:pt x="556" y="466"/>
                    </a:lnTo>
                    <a:lnTo>
                      <a:pt x="558" y="464"/>
                    </a:lnTo>
                    <a:lnTo>
                      <a:pt x="558" y="462"/>
                    </a:lnTo>
                    <a:close/>
                    <a:moveTo>
                      <a:pt x="556" y="442"/>
                    </a:moveTo>
                    <a:lnTo>
                      <a:pt x="558" y="442"/>
                    </a:lnTo>
                    <a:lnTo>
                      <a:pt x="556" y="444"/>
                    </a:lnTo>
                    <a:lnTo>
                      <a:pt x="556" y="442"/>
                    </a:lnTo>
                    <a:close/>
                    <a:moveTo>
                      <a:pt x="550" y="442"/>
                    </a:moveTo>
                    <a:lnTo>
                      <a:pt x="552" y="440"/>
                    </a:lnTo>
                    <a:lnTo>
                      <a:pt x="554" y="440"/>
                    </a:lnTo>
                    <a:lnTo>
                      <a:pt x="554" y="440"/>
                    </a:lnTo>
                    <a:lnTo>
                      <a:pt x="556" y="444"/>
                    </a:lnTo>
                    <a:lnTo>
                      <a:pt x="556" y="448"/>
                    </a:lnTo>
                    <a:lnTo>
                      <a:pt x="556" y="452"/>
                    </a:lnTo>
                    <a:lnTo>
                      <a:pt x="554" y="452"/>
                    </a:lnTo>
                    <a:lnTo>
                      <a:pt x="554" y="458"/>
                    </a:lnTo>
                    <a:lnTo>
                      <a:pt x="552" y="458"/>
                    </a:lnTo>
                    <a:lnTo>
                      <a:pt x="550" y="462"/>
                    </a:lnTo>
                    <a:lnTo>
                      <a:pt x="550" y="466"/>
                    </a:lnTo>
                    <a:lnTo>
                      <a:pt x="550" y="466"/>
                    </a:lnTo>
                    <a:lnTo>
                      <a:pt x="548" y="468"/>
                    </a:lnTo>
                    <a:lnTo>
                      <a:pt x="548" y="466"/>
                    </a:lnTo>
                    <a:lnTo>
                      <a:pt x="548" y="464"/>
                    </a:lnTo>
                    <a:lnTo>
                      <a:pt x="548" y="462"/>
                    </a:lnTo>
                    <a:lnTo>
                      <a:pt x="548" y="460"/>
                    </a:lnTo>
                    <a:lnTo>
                      <a:pt x="548" y="458"/>
                    </a:lnTo>
                    <a:lnTo>
                      <a:pt x="550" y="458"/>
                    </a:lnTo>
                    <a:lnTo>
                      <a:pt x="550" y="456"/>
                    </a:lnTo>
                    <a:lnTo>
                      <a:pt x="550" y="456"/>
                    </a:lnTo>
                    <a:lnTo>
                      <a:pt x="548" y="456"/>
                    </a:lnTo>
                    <a:lnTo>
                      <a:pt x="548" y="456"/>
                    </a:lnTo>
                    <a:lnTo>
                      <a:pt x="548" y="454"/>
                    </a:lnTo>
                    <a:lnTo>
                      <a:pt x="548" y="454"/>
                    </a:lnTo>
                    <a:lnTo>
                      <a:pt x="550" y="452"/>
                    </a:lnTo>
                    <a:lnTo>
                      <a:pt x="548" y="452"/>
                    </a:lnTo>
                    <a:lnTo>
                      <a:pt x="548" y="452"/>
                    </a:lnTo>
                    <a:lnTo>
                      <a:pt x="548" y="450"/>
                    </a:lnTo>
                    <a:lnTo>
                      <a:pt x="550" y="448"/>
                    </a:lnTo>
                    <a:lnTo>
                      <a:pt x="550" y="446"/>
                    </a:lnTo>
                    <a:lnTo>
                      <a:pt x="552" y="446"/>
                    </a:lnTo>
                    <a:lnTo>
                      <a:pt x="550" y="444"/>
                    </a:lnTo>
                    <a:lnTo>
                      <a:pt x="550" y="442"/>
                    </a:lnTo>
                    <a:close/>
                    <a:moveTo>
                      <a:pt x="546" y="442"/>
                    </a:moveTo>
                    <a:lnTo>
                      <a:pt x="548" y="440"/>
                    </a:lnTo>
                    <a:lnTo>
                      <a:pt x="548" y="442"/>
                    </a:lnTo>
                    <a:lnTo>
                      <a:pt x="548" y="444"/>
                    </a:lnTo>
                    <a:lnTo>
                      <a:pt x="546" y="446"/>
                    </a:lnTo>
                    <a:lnTo>
                      <a:pt x="544" y="448"/>
                    </a:lnTo>
                    <a:lnTo>
                      <a:pt x="544" y="446"/>
                    </a:lnTo>
                    <a:lnTo>
                      <a:pt x="546" y="446"/>
                    </a:lnTo>
                    <a:lnTo>
                      <a:pt x="546" y="444"/>
                    </a:lnTo>
                    <a:lnTo>
                      <a:pt x="546" y="442"/>
                    </a:lnTo>
                    <a:close/>
                    <a:moveTo>
                      <a:pt x="556" y="448"/>
                    </a:moveTo>
                    <a:lnTo>
                      <a:pt x="558" y="446"/>
                    </a:lnTo>
                    <a:lnTo>
                      <a:pt x="558" y="442"/>
                    </a:lnTo>
                    <a:lnTo>
                      <a:pt x="560" y="442"/>
                    </a:lnTo>
                    <a:lnTo>
                      <a:pt x="562" y="442"/>
                    </a:lnTo>
                    <a:lnTo>
                      <a:pt x="562" y="440"/>
                    </a:lnTo>
                    <a:lnTo>
                      <a:pt x="562" y="438"/>
                    </a:lnTo>
                    <a:lnTo>
                      <a:pt x="562" y="438"/>
                    </a:lnTo>
                    <a:lnTo>
                      <a:pt x="562" y="432"/>
                    </a:lnTo>
                    <a:lnTo>
                      <a:pt x="564" y="430"/>
                    </a:lnTo>
                    <a:lnTo>
                      <a:pt x="564" y="422"/>
                    </a:lnTo>
                    <a:lnTo>
                      <a:pt x="566" y="418"/>
                    </a:lnTo>
                    <a:lnTo>
                      <a:pt x="568" y="420"/>
                    </a:lnTo>
                    <a:lnTo>
                      <a:pt x="568" y="422"/>
                    </a:lnTo>
                    <a:lnTo>
                      <a:pt x="570" y="424"/>
                    </a:lnTo>
                    <a:lnTo>
                      <a:pt x="572" y="426"/>
                    </a:lnTo>
                    <a:lnTo>
                      <a:pt x="572" y="436"/>
                    </a:lnTo>
                    <a:lnTo>
                      <a:pt x="570" y="438"/>
                    </a:lnTo>
                    <a:lnTo>
                      <a:pt x="570" y="438"/>
                    </a:lnTo>
                    <a:lnTo>
                      <a:pt x="570" y="432"/>
                    </a:lnTo>
                    <a:lnTo>
                      <a:pt x="570" y="428"/>
                    </a:lnTo>
                    <a:lnTo>
                      <a:pt x="570" y="430"/>
                    </a:lnTo>
                    <a:lnTo>
                      <a:pt x="568" y="438"/>
                    </a:lnTo>
                    <a:lnTo>
                      <a:pt x="568" y="440"/>
                    </a:lnTo>
                    <a:lnTo>
                      <a:pt x="568" y="442"/>
                    </a:lnTo>
                    <a:lnTo>
                      <a:pt x="566" y="444"/>
                    </a:lnTo>
                    <a:lnTo>
                      <a:pt x="564" y="442"/>
                    </a:lnTo>
                    <a:lnTo>
                      <a:pt x="564" y="446"/>
                    </a:lnTo>
                    <a:lnTo>
                      <a:pt x="560" y="448"/>
                    </a:lnTo>
                    <a:lnTo>
                      <a:pt x="558" y="450"/>
                    </a:lnTo>
                    <a:lnTo>
                      <a:pt x="556" y="448"/>
                    </a:lnTo>
                    <a:close/>
                    <a:moveTo>
                      <a:pt x="550" y="420"/>
                    </a:moveTo>
                    <a:lnTo>
                      <a:pt x="554" y="420"/>
                    </a:lnTo>
                    <a:lnTo>
                      <a:pt x="556" y="420"/>
                    </a:lnTo>
                    <a:lnTo>
                      <a:pt x="556" y="422"/>
                    </a:lnTo>
                    <a:lnTo>
                      <a:pt x="556" y="424"/>
                    </a:lnTo>
                    <a:lnTo>
                      <a:pt x="556" y="426"/>
                    </a:lnTo>
                    <a:lnTo>
                      <a:pt x="558" y="424"/>
                    </a:lnTo>
                    <a:lnTo>
                      <a:pt x="560" y="424"/>
                    </a:lnTo>
                    <a:lnTo>
                      <a:pt x="562" y="426"/>
                    </a:lnTo>
                    <a:lnTo>
                      <a:pt x="562" y="428"/>
                    </a:lnTo>
                    <a:lnTo>
                      <a:pt x="560" y="428"/>
                    </a:lnTo>
                    <a:lnTo>
                      <a:pt x="560" y="430"/>
                    </a:lnTo>
                    <a:lnTo>
                      <a:pt x="560" y="432"/>
                    </a:lnTo>
                    <a:lnTo>
                      <a:pt x="558" y="430"/>
                    </a:lnTo>
                    <a:lnTo>
                      <a:pt x="556" y="428"/>
                    </a:lnTo>
                    <a:lnTo>
                      <a:pt x="552" y="424"/>
                    </a:lnTo>
                    <a:lnTo>
                      <a:pt x="552" y="426"/>
                    </a:lnTo>
                    <a:lnTo>
                      <a:pt x="556" y="430"/>
                    </a:lnTo>
                    <a:lnTo>
                      <a:pt x="556" y="432"/>
                    </a:lnTo>
                    <a:lnTo>
                      <a:pt x="558" y="432"/>
                    </a:lnTo>
                    <a:lnTo>
                      <a:pt x="560" y="434"/>
                    </a:lnTo>
                    <a:lnTo>
                      <a:pt x="558" y="436"/>
                    </a:lnTo>
                    <a:lnTo>
                      <a:pt x="558" y="440"/>
                    </a:lnTo>
                    <a:lnTo>
                      <a:pt x="556" y="440"/>
                    </a:lnTo>
                    <a:lnTo>
                      <a:pt x="554" y="438"/>
                    </a:lnTo>
                    <a:lnTo>
                      <a:pt x="554" y="434"/>
                    </a:lnTo>
                    <a:lnTo>
                      <a:pt x="552" y="430"/>
                    </a:lnTo>
                    <a:lnTo>
                      <a:pt x="550" y="432"/>
                    </a:lnTo>
                    <a:lnTo>
                      <a:pt x="552" y="436"/>
                    </a:lnTo>
                    <a:lnTo>
                      <a:pt x="552" y="438"/>
                    </a:lnTo>
                    <a:lnTo>
                      <a:pt x="550" y="440"/>
                    </a:lnTo>
                    <a:lnTo>
                      <a:pt x="548" y="440"/>
                    </a:lnTo>
                    <a:lnTo>
                      <a:pt x="546" y="438"/>
                    </a:lnTo>
                    <a:lnTo>
                      <a:pt x="548" y="436"/>
                    </a:lnTo>
                    <a:lnTo>
                      <a:pt x="546" y="434"/>
                    </a:lnTo>
                    <a:lnTo>
                      <a:pt x="548" y="432"/>
                    </a:lnTo>
                    <a:lnTo>
                      <a:pt x="546" y="428"/>
                    </a:lnTo>
                    <a:lnTo>
                      <a:pt x="546" y="426"/>
                    </a:lnTo>
                    <a:lnTo>
                      <a:pt x="548" y="428"/>
                    </a:lnTo>
                    <a:lnTo>
                      <a:pt x="548" y="426"/>
                    </a:lnTo>
                    <a:lnTo>
                      <a:pt x="548" y="424"/>
                    </a:lnTo>
                    <a:lnTo>
                      <a:pt x="548" y="422"/>
                    </a:lnTo>
                    <a:lnTo>
                      <a:pt x="548" y="420"/>
                    </a:lnTo>
                    <a:lnTo>
                      <a:pt x="550" y="422"/>
                    </a:lnTo>
                    <a:lnTo>
                      <a:pt x="550" y="422"/>
                    </a:lnTo>
                    <a:lnTo>
                      <a:pt x="550" y="420"/>
                    </a:lnTo>
                    <a:close/>
                    <a:moveTo>
                      <a:pt x="552" y="418"/>
                    </a:moveTo>
                    <a:lnTo>
                      <a:pt x="554" y="416"/>
                    </a:lnTo>
                    <a:lnTo>
                      <a:pt x="554" y="418"/>
                    </a:lnTo>
                    <a:lnTo>
                      <a:pt x="552" y="418"/>
                    </a:lnTo>
                    <a:lnTo>
                      <a:pt x="552" y="418"/>
                    </a:lnTo>
                    <a:close/>
                    <a:moveTo>
                      <a:pt x="184" y="266"/>
                    </a:moveTo>
                    <a:lnTo>
                      <a:pt x="184" y="264"/>
                    </a:lnTo>
                    <a:lnTo>
                      <a:pt x="184" y="264"/>
                    </a:lnTo>
                    <a:lnTo>
                      <a:pt x="186" y="266"/>
                    </a:lnTo>
                    <a:lnTo>
                      <a:pt x="184" y="266"/>
                    </a:lnTo>
                    <a:close/>
                    <a:moveTo>
                      <a:pt x="184" y="266"/>
                    </a:moveTo>
                    <a:lnTo>
                      <a:pt x="184" y="268"/>
                    </a:lnTo>
                    <a:lnTo>
                      <a:pt x="184" y="270"/>
                    </a:lnTo>
                    <a:lnTo>
                      <a:pt x="188" y="274"/>
                    </a:lnTo>
                    <a:lnTo>
                      <a:pt x="188" y="276"/>
                    </a:lnTo>
                    <a:lnTo>
                      <a:pt x="184" y="272"/>
                    </a:lnTo>
                    <a:lnTo>
                      <a:pt x="182" y="270"/>
                    </a:lnTo>
                    <a:lnTo>
                      <a:pt x="182" y="268"/>
                    </a:lnTo>
                    <a:lnTo>
                      <a:pt x="184" y="266"/>
                    </a:lnTo>
                    <a:lnTo>
                      <a:pt x="184" y="266"/>
                    </a:lnTo>
                    <a:close/>
                    <a:moveTo>
                      <a:pt x="312" y="226"/>
                    </a:moveTo>
                    <a:lnTo>
                      <a:pt x="310" y="228"/>
                    </a:lnTo>
                    <a:lnTo>
                      <a:pt x="310" y="234"/>
                    </a:lnTo>
                    <a:lnTo>
                      <a:pt x="308" y="232"/>
                    </a:lnTo>
                    <a:lnTo>
                      <a:pt x="308" y="230"/>
                    </a:lnTo>
                    <a:lnTo>
                      <a:pt x="306" y="230"/>
                    </a:lnTo>
                    <a:lnTo>
                      <a:pt x="304" y="230"/>
                    </a:lnTo>
                    <a:lnTo>
                      <a:pt x="300" y="230"/>
                    </a:lnTo>
                    <a:lnTo>
                      <a:pt x="300" y="228"/>
                    </a:lnTo>
                    <a:lnTo>
                      <a:pt x="308" y="222"/>
                    </a:lnTo>
                    <a:lnTo>
                      <a:pt x="310" y="220"/>
                    </a:lnTo>
                    <a:lnTo>
                      <a:pt x="312" y="220"/>
                    </a:lnTo>
                    <a:lnTo>
                      <a:pt x="312" y="226"/>
                    </a:lnTo>
                    <a:close/>
                    <a:moveTo>
                      <a:pt x="312" y="226"/>
                    </a:moveTo>
                    <a:lnTo>
                      <a:pt x="314" y="224"/>
                    </a:lnTo>
                    <a:lnTo>
                      <a:pt x="314" y="224"/>
                    </a:lnTo>
                    <a:lnTo>
                      <a:pt x="312" y="222"/>
                    </a:lnTo>
                    <a:lnTo>
                      <a:pt x="314" y="220"/>
                    </a:lnTo>
                    <a:lnTo>
                      <a:pt x="312" y="218"/>
                    </a:lnTo>
                    <a:lnTo>
                      <a:pt x="312" y="216"/>
                    </a:lnTo>
                    <a:lnTo>
                      <a:pt x="318" y="216"/>
                    </a:lnTo>
                    <a:lnTo>
                      <a:pt x="322" y="218"/>
                    </a:lnTo>
                    <a:lnTo>
                      <a:pt x="322" y="220"/>
                    </a:lnTo>
                    <a:lnTo>
                      <a:pt x="320" y="222"/>
                    </a:lnTo>
                    <a:lnTo>
                      <a:pt x="314" y="226"/>
                    </a:lnTo>
                    <a:lnTo>
                      <a:pt x="312" y="226"/>
                    </a:lnTo>
                    <a:close/>
                    <a:moveTo>
                      <a:pt x="336" y="210"/>
                    </a:moveTo>
                    <a:lnTo>
                      <a:pt x="338" y="210"/>
                    </a:lnTo>
                    <a:lnTo>
                      <a:pt x="340" y="210"/>
                    </a:lnTo>
                    <a:lnTo>
                      <a:pt x="342" y="210"/>
                    </a:lnTo>
                    <a:lnTo>
                      <a:pt x="342" y="212"/>
                    </a:lnTo>
                    <a:lnTo>
                      <a:pt x="340" y="212"/>
                    </a:lnTo>
                    <a:lnTo>
                      <a:pt x="336" y="210"/>
                    </a:lnTo>
                    <a:close/>
                    <a:moveTo>
                      <a:pt x="462" y="328"/>
                    </a:moveTo>
                    <a:lnTo>
                      <a:pt x="464" y="328"/>
                    </a:lnTo>
                    <a:lnTo>
                      <a:pt x="466" y="328"/>
                    </a:lnTo>
                    <a:lnTo>
                      <a:pt x="464" y="330"/>
                    </a:lnTo>
                    <a:lnTo>
                      <a:pt x="462" y="328"/>
                    </a:lnTo>
                    <a:close/>
                    <a:moveTo>
                      <a:pt x="450" y="366"/>
                    </a:moveTo>
                    <a:lnTo>
                      <a:pt x="452" y="364"/>
                    </a:lnTo>
                    <a:lnTo>
                      <a:pt x="454" y="366"/>
                    </a:lnTo>
                    <a:lnTo>
                      <a:pt x="450" y="366"/>
                    </a:lnTo>
                    <a:close/>
                    <a:moveTo>
                      <a:pt x="478" y="358"/>
                    </a:moveTo>
                    <a:lnTo>
                      <a:pt x="480" y="358"/>
                    </a:lnTo>
                    <a:lnTo>
                      <a:pt x="482" y="358"/>
                    </a:lnTo>
                    <a:lnTo>
                      <a:pt x="480" y="360"/>
                    </a:lnTo>
                    <a:lnTo>
                      <a:pt x="478" y="362"/>
                    </a:lnTo>
                    <a:lnTo>
                      <a:pt x="478" y="358"/>
                    </a:lnTo>
                    <a:close/>
                    <a:moveTo>
                      <a:pt x="458" y="334"/>
                    </a:moveTo>
                    <a:lnTo>
                      <a:pt x="458" y="332"/>
                    </a:lnTo>
                    <a:lnTo>
                      <a:pt x="460" y="332"/>
                    </a:lnTo>
                    <a:lnTo>
                      <a:pt x="460" y="334"/>
                    </a:lnTo>
                    <a:lnTo>
                      <a:pt x="458" y="334"/>
                    </a:lnTo>
                    <a:close/>
                    <a:moveTo>
                      <a:pt x="460" y="344"/>
                    </a:moveTo>
                    <a:lnTo>
                      <a:pt x="460" y="340"/>
                    </a:lnTo>
                    <a:lnTo>
                      <a:pt x="462" y="338"/>
                    </a:lnTo>
                    <a:lnTo>
                      <a:pt x="464" y="340"/>
                    </a:lnTo>
                    <a:lnTo>
                      <a:pt x="464" y="342"/>
                    </a:lnTo>
                    <a:lnTo>
                      <a:pt x="466" y="342"/>
                    </a:lnTo>
                    <a:lnTo>
                      <a:pt x="466" y="342"/>
                    </a:lnTo>
                    <a:lnTo>
                      <a:pt x="464" y="344"/>
                    </a:lnTo>
                    <a:lnTo>
                      <a:pt x="460" y="344"/>
                    </a:lnTo>
                    <a:close/>
                    <a:moveTo>
                      <a:pt x="442" y="354"/>
                    </a:moveTo>
                    <a:lnTo>
                      <a:pt x="444" y="354"/>
                    </a:lnTo>
                    <a:lnTo>
                      <a:pt x="444" y="352"/>
                    </a:lnTo>
                    <a:lnTo>
                      <a:pt x="444" y="350"/>
                    </a:lnTo>
                    <a:lnTo>
                      <a:pt x="448" y="348"/>
                    </a:lnTo>
                    <a:lnTo>
                      <a:pt x="452" y="346"/>
                    </a:lnTo>
                    <a:lnTo>
                      <a:pt x="454" y="344"/>
                    </a:lnTo>
                    <a:lnTo>
                      <a:pt x="454" y="344"/>
                    </a:lnTo>
                    <a:lnTo>
                      <a:pt x="456" y="340"/>
                    </a:lnTo>
                    <a:lnTo>
                      <a:pt x="458" y="342"/>
                    </a:lnTo>
                    <a:lnTo>
                      <a:pt x="456" y="342"/>
                    </a:lnTo>
                    <a:lnTo>
                      <a:pt x="458" y="344"/>
                    </a:lnTo>
                    <a:lnTo>
                      <a:pt x="456" y="346"/>
                    </a:lnTo>
                    <a:lnTo>
                      <a:pt x="454" y="346"/>
                    </a:lnTo>
                    <a:lnTo>
                      <a:pt x="450" y="350"/>
                    </a:lnTo>
                    <a:lnTo>
                      <a:pt x="448" y="352"/>
                    </a:lnTo>
                    <a:lnTo>
                      <a:pt x="448" y="352"/>
                    </a:lnTo>
                    <a:lnTo>
                      <a:pt x="448" y="354"/>
                    </a:lnTo>
                    <a:lnTo>
                      <a:pt x="444" y="354"/>
                    </a:lnTo>
                    <a:lnTo>
                      <a:pt x="444" y="354"/>
                    </a:lnTo>
                    <a:lnTo>
                      <a:pt x="440" y="354"/>
                    </a:lnTo>
                    <a:lnTo>
                      <a:pt x="442" y="354"/>
                    </a:lnTo>
                    <a:close/>
                    <a:moveTo>
                      <a:pt x="440" y="348"/>
                    </a:moveTo>
                    <a:lnTo>
                      <a:pt x="444" y="346"/>
                    </a:lnTo>
                    <a:lnTo>
                      <a:pt x="444" y="348"/>
                    </a:lnTo>
                    <a:lnTo>
                      <a:pt x="442" y="350"/>
                    </a:lnTo>
                    <a:lnTo>
                      <a:pt x="440" y="348"/>
                    </a:lnTo>
                    <a:lnTo>
                      <a:pt x="440" y="348"/>
                    </a:lnTo>
                    <a:close/>
                    <a:moveTo>
                      <a:pt x="446" y="342"/>
                    </a:moveTo>
                    <a:lnTo>
                      <a:pt x="450" y="340"/>
                    </a:lnTo>
                    <a:lnTo>
                      <a:pt x="450" y="338"/>
                    </a:lnTo>
                    <a:lnTo>
                      <a:pt x="452" y="336"/>
                    </a:lnTo>
                    <a:lnTo>
                      <a:pt x="454" y="336"/>
                    </a:lnTo>
                    <a:lnTo>
                      <a:pt x="454" y="338"/>
                    </a:lnTo>
                    <a:lnTo>
                      <a:pt x="452" y="340"/>
                    </a:lnTo>
                    <a:lnTo>
                      <a:pt x="452" y="340"/>
                    </a:lnTo>
                    <a:lnTo>
                      <a:pt x="448" y="342"/>
                    </a:lnTo>
                    <a:lnTo>
                      <a:pt x="448" y="344"/>
                    </a:lnTo>
                    <a:lnTo>
                      <a:pt x="448" y="344"/>
                    </a:lnTo>
                    <a:lnTo>
                      <a:pt x="446" y="342"/>
                    </a:lnTo>
                    <a:close/>
                    <a:moveTo>
                      <a:pt x="450" y="328"/>
                    </a:moveTo>
                    <a:lnTo>
                      <a:pt x="452" y="326"/>
                    </a:lnTo>
                    <a:lnTo>
                      <a:pt x="454" y="326"/>
                    </a:lnTo>
                    <a:lnTo>
                      <a:pt x="452" y="328"/>
                    </a:lnTo>
                    <a:lnTo>
                      <a:pt x="454" y="328"/>
                    </a:lnTo>
                    <a:lnTo>
                      <a:pt x="452" y="330"/>
                    </a:lnTo>
                    <a:lnTo>
                      <a:pt x="450" y="328"/>
                    </a:lnTo>
                    <a:close/>
                    <a:moveTo>
                      <a:pt x="302" y="156"/>
                    </a:moveTo>
                    <a:lnTo>
                      <a:pt x="304" y="156"/>
                    </a:lnTo>
                    <a:lnTo>
                      <a:pt x="306" y="156"/>
                    </a:lnTo>
                    <a:lnTo>
                      <a:pt x="304" y="158"/>
                    </a:lnTo>
                    <a:lnTo>
                      <a:pt x="302" y="156"/>
                    </a:lnTo>
                    <a:close/>
                    <a:moveTo>
                      <a:pt x="254" y="208"/>
                    </a:moveTo>
                    <a:lnTo>
                      <a:pt x="256" y="204"/>
                    </a:lnTo>
                    <a:lnTo>
                      <a:pt x="256" y="202"/>
                    </a:lnTo>
                    <a:lnTo>
                      <a:pt x="254" y="200"/>
                    </a:lnTo>
                    <a:lnTo>
                      <a:pt x="254" y="196"/>
                    </a:lnTo>
                    <a:lnTo>
                      <a:pt x="252" y="192"/>
                    </a:lnTo>
                    <a:lnTo>
                      <a:pt x="250" y="190"/>
                    </a:lnTo>
                    <a:lnTo>
                      <a:pt x="246" y="190"/>
                    </a:lnTo>
                    <a:lnTo>
                      <a:pt x="246" y="192"/>
                    </a:lnTo>
                    <a:lnTo>
                      <a:pt x="242" y="192"/>
                    </a:lnTo>
                    <a:lnTo>
                      <a:pt x="240" y="190"/>
                    </a:lnTo>
                    <a:lnTo>
                      <a:pt x="240" y="186"/>
                    </a:lnTo>
                    <a:lnTo>
                      <a:pt x="246" y="182"/>
                    </a:lnTo>
                    <a:lnTo>
                      <a:pt x="248" y="176"/>
                    </a:lnTo>
                    <a:lnTo>
                      <a:pt x="250" y="176"/>
                    </a:lnTo>
                    <a:lnTo>
                      <a:pt x="250" y="182"/>
                    </a:lnTo>
                    <a:lnTo>
                      <a:pt x="248" y="182"/>
                    </a:lnTo>
                    <a:lnTo>
                      <a:pt x="252" y="184"/>
                    </a:lnTo>
                    <a:lnTo>
                      <a:pt x="252" y="186"/>
                    </a:lnTo>
                    <a:lnTo>
                      <a:pt x="254" y="186"/>
                    </a:lnTo>
                    <a:lnTo>
                      <a:pt x="256" y="184"/>
                    </a:lnTo>
                    <a:lnTo>
                      <a:pt x="260" y="186"/>
                    </a:lnTo>
                    <a:lnTo>
                      <a:pt x="262" y="188"/>
                    </a:lnTo>
                    <a:lnTo>
                      <a:pt x="262" y="188"/>
                    </a:lnTo>
                    <a:lnTo>
                      <a:pt x="262" y="190"/>
                    </a:lnTo>
                    <a:lnTo>
                      <a:pt x="262" y="194"/>
                    </a:lnTo>
                    <a:lnTo>
                      <a:pt x="264" y="196"/>
                    </a:lnTo>
                    <a:lnTo>
                      <a:pt x="264" y="198"/>
                    </a:lnTo>
                    <a:lnTo>
                      <a:pt x="270" y="202"/>
                    </a:lnTo>
                    <a:lnTo>
                      <a:pt x="270" y="204"/>
                    </a:lnTo>
                    <a:lnTo>
                      <a:pt x="268" y="206"/>
                    </a:lnTo>
                    <a:lnTo>
                      <a:pt x="264" y="204"/>
                    </a:lnTo>
                    <a:lnTo>
                      <a:pt x="264" y="204"/>
                    </a:lnTo>
                    <a:lnTo>
                      <a:pt x="262" y="206"/>
                    </a:lnTo>
                    <a:lnTo>
                      <a:pt x="260" y="206"/>
                    </a:lnTo>
                    <a:lnTo>
                      <a:pt x="256" y="208"/>
                    </a:lnTo>
                    <a:lnTo>
                      <a:pt x="254" y="208"/>
                    </a:lnTo>
                    <a:close/>
                    <a:moveTo>
                      <a:pt x="238" y="290"/>
                    </a:moveTo>
                    <a:lnTo>
                      <a:pt x="242" y="290"/>
                    </a:lnTo>
                    <a:lnTo>
                      <a:pt x="244" y="292"/>
                    </a:lnTo>
                    <a:lnTo>
                      <a:pt x="246" y="292"/>
                    </a:lnTo>
                    <a:lnTo>
                      <a:pt x="248" y="292"/>
                    </a:lnTo>
                    <a:lnTo>
                      <a:pt x="250" y="290"/>
                    </a:lnTo>
                    <a:lnTo>
                      <a:pt x="254" y="288"/>
                    </a:lnTo>
                    <a:lnTo>
                      <a:pt x="254" y="292"/>
                    </a:lnTo>
                    <a:lnTo>
                      <a:pt x="256" y="292"/>
                    </a:lnTo>
                    <a:lnTo>
                      <a:pt x="258" y="294"/>
                    </a:lnTo>
                    <a:lnTo>
                      <a:pt x="256" y="298"/>
                    </a:lnTo>
                    <a:lnTo>
                      <a:pt x="254" y="302"/>
                    </a:lnTo>
                    <a:lnTo>
                      <a:pt x="250" y="302"/>
                    </a:lnTo>
                    <a:lnTo>
                      <a:pt x="248" y="300"/>
                    </a:lnTo>
                    <a:lnTo>
                      <a:pt x="246" y="302"/>
                    </a:lnTo>
                    <a:lnTo>
                      <a:pt x="244" y="300"/>
                    </a:lnTo>
                    <a:lnTo>
                      <a:pt x="242" y="300"/>
                    </a:lnTo>
                    <a:lnTo>
                      <a:pt x="240" y="296"/>
                    </a:lnTo>
                    <a:lnTo>
                      <a:pt x="238" y="290"/>
                    </a:lnTo>
                    <a:close/>
                    <a:moveTo>
                      <a:pt x="402" y="328"/>
                    </a:moveTo>
                    <a:lnTo>
                      <a:pt x="404" y="324"/>
                    </a:lnTo>
                    <a:lnTo>
                      <a:pt x="406" y="324"/>
                    </a:lnTo>
                    <a:lnTo>
                      <a:pt x="406" y="326"/>
                    </a:lnTo>
                    <a:lnTo>
                      <a:pt x="404" y="328"/>
                    </a:lnTo>
                    <a:lnTo>
                      <a:pt x="402" y="328"/>
                    </a:lnTo>
                    <a:close/>
                    <a:moveTo>
                      <a:pt x="376" y="346"/>
                    </a:moveTo>
                    <a:lnTo>
                      <a:pt x="378" y="346"/>
                    </a:lnTo>
                    <a:lnTo>
                      <a:pt x="380" y="346"/>
                    </a:lnTo>
                    <a:lnTo>
                      <a:pt x="378" y="348"/>
                    </a:lnTo>
                    <a:lnTo>
                      <a:pt x="376" y="346"/>
                    </a:lnTo>
                    <a:close/>
                    <a:moveTo>
                      <a:pt x="376" y="368"/>
                    </a:moveTo>
                    <a:lnTo>
                      <a:pt x="376" y="366"/>
                    </a:lnTo>
                    <a:lnTo>
                      <a:pt x="378" y="366"/>
                    </a:lnTo>
                    <a:lnTo>
                      <a:pt x="378" y="370"/>
                    </a:lnTo>
                    <a:lnTo>
                      <a:pt x="376" y="370"/>
                    </a:lnTo>
                    <a:lnTo>
                      <a:pt x="374" y="370"/>
                    </a:lnTo>
                    <a:lnTo>
                      <a:pt x="376" y="368"/>
                    </a:lnTo>
                    <a:close/>
                    <a:moveTo>
                      <a:pt x="366" y="378"/>
                    </a:moveTo>
                    <a:lnTo>
                      <a:pt x="366" y="378"/>
                    </a:lnTo>
                    <a:lnTo>
                      <a:pt x="366" y="376"/>
                    </a:lnTo>
                    <a:lnTo>
                      <a:pt x="368" y="378"/>
                    </a:lnTo>
                    <a:lnTo>
                      <a:pt x="368" y="376"/>
                    </a:lnTo>
                    <a:lnTo>
                      <a:pt x="370" y="376"/>
                    </a:lnTo>
                    <a:lnTo>
                      <a:pt x="372" y="376"/>
                    </a:lnTo>
                    <a:lnTo>
                      <a:pt x="370" y="374"/>
                    </a:lnTo>
                    <a:lnTo>
                      <a:pt x="372" y="372"/>
                    </a:lnTo>
                    <a:lnTo>
                      <a:pt x="374" y="372"/>
                    </a:lnTo>
                    <a:lnTo>
                      <a:pt x="374" y="372"/>
                    </a:lnTo>
                    <a:lnTo>
                      <a:pt x="374" y="374"/>
                    </a:lnTo>
                    <a:lnTo>
                      <a:pt x="376" y="374"/>
                    </a:lnTo>
                    <a:lnTo>
                      <a:pt x="376" y="374"/>
                    </a:lnTo>
                    <a:lnTo>
                      <a:pt x="378" y="372"/>
                    </a:lnTo>
                    <a:lnTo>
                      <a:pt x="380" y="374"/>
                    </a:lnTo>
                    <a:lnTo>
                      <a:pt x="378" y="376"/>
                    </a:lnTo>
                    <a:lnTo>
                      <a:pt x="376" y="378"/>
                    </a:lnTo>
                    <a:lnTo>
                      <a:pt x="378" y="378"/>
                    </a:lnTo>
                    <a:lnTo>
                      <a:pt x="380" y="380"/>
                    </a:lnTo>
                    <a:lnTo>
                      <a:pt x="378" y="380"/>
                    </a:lnTo>
                    <a:lnTo>
                      <a:pt x="376" y="380"/>
                    </a:lnTo>
                    <a:lnTo>
                      <a:pt x="374" y="382"/>
                    </a:lnTo>
                    <a:lnTo>
                      <a:pt x="372" y="382"/>
                    </a:lnTo>
                    <a:lnTo>
                      <a:pt x="372" y="380"/>
                    </a:lnTo>
                    <a:lnTo>
                      <a:pt x="370" y="382"/>
                    </a:lnTo>
                    <a:lnTo>
                      <a:pt x="368" y="382"/>
                    </a:lnTo>
                    <a:lnTo>
                      <a:pt x="366" y="378"/>
                    </a:lnTo>
                    <a:close/>
                    <a:moveTo>
                      <a:pt x="340" y="404"/>
                    </a:moveTo>
                    <a:lnTo>
                      <a:pt x="340" y="406"/>
                    </a:lnTo>
                    <a:lnTo>
                      <a:pt x="338" y="406"/>
                    </a:lnTo>
                    <a:lnTo>
                      <a:pt x="336" y="406"/>
                    </a:lnTo>
                    <a:lnTo>
                      <a:pt x="336" y="404"/>
                    </a:lnTo>
                    <a:lnTo>
                      <a:pt x="338" y="402"/>
                    </a:lnTo>
                    <a:lnTo>
                      <a:pt x="338" y="398"/>
                    </a:lnTo>
                    <a:lnTo>
                      <a:pt x="338" y="396"/>
                    </a:lnTo>
                    <a:lnTo>
                      <a:pt x="336" y="394"/>
                    </a:lnTo>
                    <a:lnTo>
                      <a:pt x="338" y="394"/>
                    </a:lnTo>
                    <a:lnTo>
                      <a:pt x="340" y="390"/>
                    </a:lnTo>
                    <a:lnTo>
                      <a:pt x="346" y="388"/>
                    </a:lnTo>
                    <a:lnTo>
                      <a:pt x="350" y="388"/>
                    </a:lnTo>
                    <a:lnTo>
                      <a:pt x="350" y="388"/>
                    </a:lnTo>
                    <a:lnTo>
                      <a:pt x="350" y="392"/>
                    </a:lnTo>
                    <a:lnTo>
                      <a:pt x="352" y="394"/>
                    </a:lnTo>
                    <a:lnTo>
                      <a:pt x="354" y="390"/>
                    </a:lnTo>
                    <a:lnTo>
                      <a:pt x="352" y="388"/>
                    </a:lnTo>
                    <a:lnTo>
                      <a:pt x="354" y="388"/>
                    </a:lnTo>
                    <a:lnTo>
                      <a:pt x="354" y="390"/>
                    </a:lnTo>
                    <a:lnTo>
                      <a:pt x="356" y="388"/>
                    </a:lnTo>
                    <a:lnTo>
                      <a:pt x="354" y="386"/>
                    </a:lnTo>
                    <a:lnTo>
                      <a:pt x="352" y="384"/>
                    </a:lnTo>
                    <a:lnTo>
                      <a:pt x="354" y="382"/>
                    </a:lnTo>
                    <a:lnTo>
                      <a:pt x="356" y="382"/>
                    </a:lnTo>
                    <a:lnTo>
                      <a:pt x="358" y="384"/>
                    </a:lnTo>
                    <a:lnTo>
                      <a:pt x="358" y="386"/>
                    </a:lnTo>
                    <a:lnTo>
                      <a:pt x="358" y="386"/>
                    </a:lnTo>
                    <a:lnTo>
                      <a:pt x="358" y="388"/>
                    </a:lnTo>
                    <a:lnTo>
                      <a:pt x="358" y="388"/>
                    </a:lnTo>
                    <a:lnTo>
                      <a:pt x="360" y="386"/>
                    </a:lnTo>
                    <a:lnTo>
                      <a:pt x="360" y="386"/>
                    </a:lnTo>
                    <a:lnTo>
                      <a:pt x="362" y="386"/>
                    </a:lnTo>
                    <a:lnTo>
                      <a:pt x="362" y="384"/>
                    </a:lnTo>
                    <a:lnTo>
                      <a:pt x="362" y="384"/>
                    </a:lnTo>
                    <a:lnTo>
                      <a:pt x="362" y="382"/>
                    </a:lnTo>
                    <a:lnTo>
                      <a:pt x="366" y="384"/>
                    </a:lnTo>
                    <a:lnTo>
                      <a:pt x="366" y="386"/>
                    </a:lnTo>
                    <a:lnTo>
                      <a:pt x="364" y="386"/>
                    </a:lnTo>
                    <a:lnTo>
                      <a:pt x="364" y="388"/>
                    </a:lnTo>
                    <a:lnTo>
                      <a:pt x="366" y="388"/>
                    </a:lnTo>
                    <a:lnTo>
                      <a:pt x="368" y="384"/>
                    </a:lnTo>
                    <a:lnTo>
                      <a:pt x="370" y="384"/>
                    </a:lnTo>
                    <a:lnTo>
                      <a:pt x="372" y="384"/>
                    </a:lnTo>
                    <a:lnTo>
                      <a:pt x="372" y="388"/>
                    </a:lnTo>
                    <a:lnTo>
                      <a:pt x="370" y="388"/>
                    </a:lnTo>
                    <a:lnTo>
                      <a:pt x="368" y="388"/>
                    </a:lnTo>
                    <a:lnTo>
                      <a:pt x="368" y="390"/>
                    </a:lnTo>
                    <a:lnTo>
                      <a:pt x="368" y="390"/>
                    </a:lnTo>
                    <a:lnTo>
                      <a:pt x="370" y="392"/>
                    </a:lnTo>
                    <a:lnTo>
                      <a:pt x="368" y="394"/>
                    </a:lnTo>
                    <a:lnTo>
                      <a:pt x="366" y="394"/>
                    </a:lnTo>
                    <a:lnTo>
                      <a:pt x="366" y="392"/>
                    </a:lnTo>
                    <a:lnTo>
                      <a:pt x="364" y="394"/>
                    </a:lnTo>
                    <a:lnTo>
                      <a:pt x="362" y="392"/>
                    </a:lnTo>
                    <a:lnTo>
                      <a:pt x="360" y="392"/>
                    </a:lnTo>
                    <a:lnTo>
                      <a:pt x="360" y="394"/>
                    </a:lnTo>
                    <a:lnTo>
                      <a:pt x="362" y="394"/>
                    </a:lnTo>
                    <a:lnTo>
                      <a:pt x="362" y="398"/>
                    </a:lnTo>
                    <a:lnTo>
                      <a:pt x="362" y="400"/>
                    </a:lnTo>
                    <a:lnTo>
                      <a:pt x="360" y="398"/>
                    </a:lnTo>
                    <a:lnTo>
                      <a:pt x="358" y="398"/>
                    </a:lnTo>
                    <a:lnTo>
                      <a:pt x="356" y="396"/>
                    </a:lnTo>
                    <a:lnTo>
                      <a:pt x="354" y="398"/>
                    </a:lnTo>
                    <a:lnTo>
                      <a:pt x="356" y="398"/>
                    </a:lnTo>
                    <a:lnTo>
                      <a:pt x="356" y="400"/>
                    </a:lnTo>
                    <a:lnTo>
                      <a:pt x="356" y="402"/>
                    </a:lnTo>
                    <a:lnTo>
                      <a:pt x="354" y="400"/>
                    </a:lnTo>
                    <a:lnTo>
                      <a:pt x="350" y="402"/>
                    </a:lnTo>
                    <a:lnTo>
                      <a:pt x="350" y="400"/>
                    </a:lnTo>
                    <a:lnTo>
                      <a:pt x="348" y="404"/>
                    </a:lnTo>
                    <a:lnTo>
                      <a:pt x="348" y="404"/>
                    </a:lnTo>
                    <a:lnTo>
                      <a:pt x="346" y="404"/>
                    </a:lnTo>
                    <a:lnTo>
                      <a:pt x="346" y="406"/>
                    </a:lnTo>
                    <a:lnTo>
                      <a:pt x="344" y="408"/>
                    </a:lnTo>
                    <a:lnTo>
                      <a:pt x="344" y="410"/>
                    </a:lnTo>
                    <a:lnTo>
                      <a:pt x="342" y="410"/>
                    </a:lnTo>
                    <a:lnTo>
                      <a:pt x="342" y="412"/>
                    </a:lnTo>
                    <a:lnTo>
                      <a:pt x="340" y="412"/>
                    </a:lnTo>
                    <a:lnTo>
                      <a:pt x="340" y="410"/>
                    </a:lnTo>
                    <a:lnTo>
                      <a:pt x="344" y="406"/>
                    </a:lnTo>
                    <a:lnTo>
                      <a:pt x="344" y="404"/>
                    </a:lnTo>
                    <a:lnTo>
                      <a:pt x="346" y="404"/>
                    </a:lnTo>
                    <a:lnTo>
                      <a:pt x="344" y="402"/>
                    </a:lnTo>
                    <a:lnTo>
                      <a:pt x="342" y="404"/>
                    </a:lnTo>
                    <a:lnTo>
                      <a:pt x="342" y="404"/>
                    </a:lnTo>
                    <a:lnTo>
                      <a:pt x="342" y="402"/>
                    </a:lnTo>
                    <a:lnTo>
                      <a:pt x="340" y="402"/>
                    </a:lnTo>
                    <a:lnTo>
                      <a:pt x="338" y="404"/>
                    </a:lnTo>
                    <a:lnTo>
                      <a:pt x="340" y="404"/>
                    </a:lnTo>
                    <a:lnTo>
                      <a:pt x="340" y="404"/>
                    </a:lnTo>
                    <a:close/>
                    <a:moveTo>
                      <a:pt x="334" y="414"/>
                    </a:moveTo>
                    <a:lnTo>
                      <a:pt x="336" y="414"/>
                    </a:lnTo>
                    <a:lnTo>
                      <a:pt x="336" y="416"/>
                    </a:lnTo>
                    <a:lnTo>
                      <a:pt x="334" y="414"/>
                    </a:lnTo>
                    <a:close/>
                    <a:moveTo>
                      <a:pt x="328" y="416"/>
                    </a:moveTo>
                    <a:lnTo>
                      <a:pt x="330" y="414"/>
                    </a:lnTo>
                    <a:lnTo>
                      <a:pt x="334" y="412"/>
                    </a:lnTo>
                    <a:lnTo>
                      <a:pt x="330" y="416"/>
                    </a:lnTo>
                    <a:lnTo>
                      <a:pt x="328" y="416"/>
                    </a:lnTo>
                    <a:close/>
                    <a:moveTo>
                      <a:pt x="312" y="430"/>
                    </a:moveTo>
                    <a:lnTo>
                      <a:pt x="310" y="430"/>
                    </a:lnTo>
                    <a:lnTo>
                      <a:pt x="310" y="430"/>
                    </a:lnTo>
                    <a:lnTo>
                      <a:pt x="314" y="428"/>
                    </a:lnTo>
                    <a:lnTo>
                      <a:pt x="312" y="430"/>
                    </a:lnTo>
                    <a:lnTo>
                      <a:pt x="312" y="430"/>
                    </a:lnTo>
                    <a:close/>
                    <a:moveTo>
                      <a:pt x="302" y="408"/>
                    </a:moveTo>
                    <a:lnTo>
                      <a:pt x="304" y="408"/>
                    </a:lnTo>
                    <a:lnTo>
                      <a:pt x="306" y="410"/>
                    </a:lnTo>
                    <a:lnTo>
                      <a:pt x="304" y="410"/>
                    </a:lnTo>
                    <a:lnTo>
                      <a:pt x="302" y="408"/>
                    </a:lnTo>
                    <a:close/>
                    <a:moveTo>
                      <a:pt x="254" y="430"/>
                    </a:moveTo>
                    <a:lnTo>
                      <a:pt x="256" y="430"/>
                    </a:lnTo>
                    <a:lnTo>
                      <a:pt x="256" y="432"/>
                    </a:lnTo>
                    <a:lnTo>
                      <a:pt x="254" y="430"/>
                    </a:lnTo>
                    <a:close/>
                    <a:moveTo>
                      <a:pt x="252" y="432"/>
                    </a:moveTo>
                    <a:lnTo>
                      <a:pt x="254" y="432"/>
                    </a:lnTo>
                    <a:lnTo>
                      <a:pt x="252" y="434"/>
                    </a:lnTo>
                    <a:lnTo>
                      <a:pt x="252" y="432"/>
                    </a:lnTo>
                    <a:close/>
                    <a:moveTo>
                      <a:pt x="262" y="440"/>
                    </a:moveTo>
                    <a:lnTo>
                      <a:pt x="264" y="442"/>
                    </a:lnTo>
                    <a:lnTo>
                      <a:pt x="262" y="444"/>
                    </a:lnTo>
                    <a:lnTo>
                      <a:pt x="262" y="442"/>
                    </a:lnTo>
                    <a:lnTo>
                      <a:pt x="262" y="440"/>
                    </a:lnTo>
                    <a:close/>
                    <a:moveTo>
                      <a:pt x="260" y="440"/>
                    </a:moveTo>
                    <a:lnTo>
                      <a:pt x="262" y="436"/>
                    </a:lnTo>
                    <a:lnTo>
                      <a:pt x="262" y="438"/>
                    </a:lnTo>
                    <a:lnTo>
                      <a:pt x="262" y="438"/>
                    </a:lnTo>
                    <a:lnTo>
                      <a:pt x="260" y="440"/>
                    </a:lnTo>
                    <a:lnTo>
                      <a:pt x="260" y="440"/>
                    </a:lnTo>
                    <a:close/>
                    <a:moveTo>
                      <a:pt x="250" y="442"/>
                    </a:moveTo>
                    <a:lnTo>
                      <a:pt x="252" y="438"/>
                    </a:lnTo>
                    <a:lnTo>
                      <a:pt x="254" y="438"/>
                    </a:lnTo>
                    <a:lnTo>
                      <a:pt x="254" y="436"/>
                    </a:lnTo>
                    <a:lnTo>
                      <a:pt x="258" y="436"/>
                    </a:lnTo>
                    <a:lnTo>
                      <a:pt x="256" y="438"/>
                    </a:lnTo>
                    <a:lnTo>
                      <a:pt x="256" y="438"/>
                    </a:lnTo>
                    <a:lnTo>
                      <a:pt x="252" y="440"/>
                    </a:lnTo>
                    <a:lnTo>
                      <a:pt x="250" y="442"/>
                    </a:lnTo>
                    <a:close/>
                    <a:moveTo>
                      <a:pt x="248" y="434"/>
                    </a:moveTo>
                    <a:lnTo>
                      <a:pt x="246" y="434"/>
                    </a:lnTo>
                    <a:lnTo>
                      <a:pt x="246" y="432"/>
                    </a:lnTo>
                    <a:lnTo>
                      <a:pt x="248" y="430"/>
                    </a:lnTo>
                    <a:lnTo>
                      <a:pt x="250" y="432"/>
                    </a:lnTo>
                    <a:lnTo>
                      <a:pt x="250" y="434"/>
                    </a:lnTo>
                    <a:lnTo>
                      <a:pt x="250" y="434"/>
                    </a:lnTo>
                    <a:lnTo>
                      <a:pt x="248" y="434"/>
                    </a:lnTo>
                    <a:close/>
                    <a:moveTo>
                      <a:pt x="236" y="434"/>
                    </a:moveTo>
                    <a:lnTo>
                      <a:pt x="236" y="434"/>
                    </a:lnTo>
                    <a:lnTo>
                      <a:pt x="238" y="434"/>
                    </a:lnTo>
                    <a:lnTo>
                      <a:pt x="236" y="436"/>
                    </a:lnTo>
                    <a:lnTo>
                      <a:pt x="236" y="434"/>
                    </a:lnTo>
                    <a:close/>
                    <a:moveTo>
                      <a:pt x="228" y="440"/>
                    </a:moveTo>
                    <a:lnTo>
                      <a:pt x="226" y="438"/>
                    </a:lnTo>
                    <a:lnTo>
                      <a:pt x="228" y="436"/>
                    </a:lnTo>
                    <a:lnTo>
                      <a:pt x="228" y="438"/>
                    </a:lnTo>
                    <a:lnTo>
                      <a:pt x="228" y="440"/>
                    </a:lnTo>
                    <a:close/>
                    <a:moveTo>
                      <a:pt x="218" y="446"/>
                    </a:moveTo>
                    <a:lnTo>
                      <a:pt x="220" y="448"/>
                    </a:lnTo>
                    <a:lnTo>
                      <a:pt x="218" y="448"/>
                    </a:lnTo>
                    <a:lnTo>
                      <a:pt x="216" y="446"/>
                    </a:lnTo>
                    <a:lnTo>
                      <a:pt x="218" y="446"/>
                    </a:lnTo>
                    <a:close/>
                    <a:moveTo>
                      <a:pt x="2" y="488"/>
                    </a:moveTo>
                    <a:lnTo>
                      <a:pt x="0" y="490"/>
                    </a:lnTo>
                    <a:lnTo>
                      <a:pt x="2" y="490"/>
                    </a:lnTo>
                    <a:lnTo>
                      <a:pt x="2" y="488"/>
                    </a:lnTo>
                    <a:close/>
                    <a:moveTo>
                      <a:pt x="4" y="482"/>
                    </a:moveTo>
                    <a:lnTo>
                      <a:pt x="2" y="484"/>
                    </a:lnTo>
                    <a:lnTo>
                      <a:pt x="2" y="486"/>
                    </a:lnTo>
                    <a:lnTo>
                      <a:pt x="6" y="484"/>
                    </a:lnTo>
                    <a:lnTo>
                      <a:pt x="4" y="482"/>
                    </a:lnTo>
                    <a:close/>
                    <a:moveTo>
                      <a:pt x="6" y="476"/>
                    </a:moveTo>
                    <a:lnTo>
                      <a:pt x="8" y="478"/>
                    </a:lnTo>
                    <a:lnTo>
                      <a:pt x="8" y="476"/>
                    </a:lnTo>
                    <a:lnTo>
                      <a:pt x="6" y="476"/>
                    </a:lnTo>
                    <a:close/>
                    <a:moveTo>
                      <a:pt x="22" y="478"/>
                    </a:moveTo>
                    <a:lnTo>
                      <a:pt x="18" y="476"/>
                    </a:lnTo>
                    <a:lnTo>
                      <a:pt x="16" y="474"/>
                    </a:lnTo>
                    <a:lnTo>
                      <a:pt x="14" y="476"/>
                    </a:lnTo>
                    <a:lnTo>
                      <a:pt x="16" y="478"/>
                    </a:lnTo>
                    <a:lnTo>
                      <a:pt x="18" y="480"/>
                    </a:lnTo>
                    <a:lnTo>
                      <a:pt x="16" y="480"/>
                    </a:lnTo>
                    <a:lnTo>
                      <a:pt x="16" y="482"/>
                    </a:lnTo>
                    <a:lnTo>
                      <a:pt x="18" y="480"/>
                    </a:lnTo>
                    <a:lnTo>
                      <a:pt x="20" y="480"/>
                    </a:lnTo>
                    <a:lnTo>
                      <a:pt x="22" y="478"/>
                    </a:lnTo>
                    <a:close/>
                    <a:moveTo>
                      <a:pt x="22" y="484"/>
                    </a:moveTo>
                    <a:lnTo>
                      <a:pt x="24" y="484"/>
                    </a:lnTo>
                    <a:lnTo>
                      <a:pt x="28" y="482"/>
                    </a:lnTo>
                    <a:lnTo>
                      <a:pt x="28" y="480"/>
                    </a:lnTo>
                    <a:lnTo>
                      <a:pt x="28" y="478"/>
                    </a:lnTo>
                    <a:lnTo>
                      <a:pt x="28" y="478"/>
                    </a:lnTo>
                    <a:lnTo>
                      <a:pt x="26" y="480"/>
                    </a:lnTo>
                    <a:lnTo>
                      <a:pt x="26" y="482"/>
                    </a:lnTo>
                    <a:lnTo>
                      <a:pt x="22" y="484"/>
                    </a:lnTo>
                    <a:close/>
                    <a:moveTo>
                      <a:pt x="36" y="482"/>
                    </a:moveTo>
                    <a:lnTo>
                      <a:pt x="34" y="478"/>
                    </a:lnTo>
                    <a:lnTo>
                      <a:pt x="34" y="478"/>
                    </a:lnTo>
                    <a:lnTo>
                      <a:pt x="34" y="480"/>
                    </a:lnTo>
                    <a:lnTo>
                      <a:pt x="32" y="480"/>
                    </a:lnTo>
                    <a:lnTo>
                      <a:pt x="30" y="484"/>
                    </a:lnTo>
                    <a:lnTo>
                      <a:pt x="34" y="484"/>
                    </a:lnTo>
                    <a:lnTo>
                      <a:pt x="36" y="482"/>
                    </a:lnTo>
                    <a:close/>
                    <a:moveTo>
                      <a:pt x="66" y="480"/>
                    </a:moveTo>
                    <a:lnTo>
                      <a:pt x="66" y="478"/>
                    </a:lnTo>
                    <a:lnTo>
                      <a:pt x="68" y="478"/>
                    </a:lnTo>
                    <a:lnTo>
                      <a:pt x="66" y="474"/>
                    </a:lnTo>
                    <a:lnTo>
                      <a:pt x="64" y="474"/>
                    </a:lnTo>
                    <a:lnTo>
                      <a:pt x="62" y="476"/>
                    </a:lnTo>
                    <a:lnTo>
                      <a:pt x="62" y="478"/>
                    </a:lnTo>
                    <a:lnTo>
                      <a:pt x="62" y="478"/>
                    </a:lnTo>
                    <a:lnTo>
                      <a:pt x="60" y="478"/>
                    </a:lnTo>
                    <a:lnTo>
                      <a:pt x="58" y="480"/>
                    </a:lnTo>
                    <a:lnTo>
                      <a:pt x="56" y="480"/>
                    </a:lnTo>
                    <a:lnTo>
                      <a:pt x="54" y="480"/>
                    </a:lnTo>
                    <a:lnTo>
                      <a:pt x="54" y="480"/>
                    </a:lnTo>
                    <a:lnTo>
                      <a:pt x="56" y="482"/>
                    </a:lnTo>
                    <a:lnTo>
                      <a:pt x="56" y="480"/>
                    </a:lnTo>
                    <a:lnTo>
                      <a:pt x="60" y="482"/>
                    </a:lnTo>
                    <a:lnTo>
                      <a:pt x="62" y="480"/>
                    </a:lnTo>
                    <a:lnTo>
                      <a:pt x="66" y="480"/>
                    </a:lnTo>
                    <a:close/>
                    <a:moveTo>
                      <a:pt x="70" y="482"/>
                    </a:moveTo>
                    <a:lnTo>
                      <a:pt x="76" y="482"/>
                    </a:lnTo>
                    <a:lnTo>
                      <a:pt x="76" y="482"/>
                    </a:lnTo>
                    <a:lnTo>
                      <a:pt x="78" y="484"/>
                    </a:lnTo>
                    <a:lnTo>
                      <a:pt x="76" y="484"/>
                    </a:lnTo>
                    <a:lnTo>
                      <a:pt x="70" y="482"/>
                    </a:lnTo>
                    <a:lnTo>
                      <a:pt x="68" y="484"/>
                    </a:lnTo>
                    <a:lnTo>
                      <a:pt x="68" y="482"/>
                    </a:lnTo>
                    <a:lnTo>
                      <a:pt x="70" y="482"/>
                    </a:lnTo>
                    <a:lnTo>
                      <a:pt x="70" y="482"/>
                    </a:lnTo>
                    <a:close/>
                    <a:moveTo>
                      <a:pt x="90" y="478"/>
                    </a:moveTo>
                    <a:lnTo>
                      <a:pt x="88" y="476"/>
                    </a:lnTo>
                    <a:lnTo>
                      <a:pt x="84" y="478"/>
                    </a:lnTo>
                    <a:lnTo>
                      <a:pt x="84" y="480"/>
                    </a:lnTo>
                    <a:lnTo>
                      <a:pt x="88" y="480"/>
                    </a:lnTo>
                    <a:lnTo>
                      <a:pt x="90" y="478"/>
                    </a:lnTo>
                    <a:close/>
                    <a:moveTo>
                      <a:pt x="104" y="478"/>
                    </a:moveTo>
                    <a:lnTo>
                      <a:pt x="102" y="474"/>
                    </a:lnTo>
                    <a:lnTo>
                      <a:pt x="102" y="476"/>
                    </a:lnTo>
                    <a:lnTo>
                      <a:pt x="104" y="478"/>
                    </a:lnTo>
                    <a:close/>
                    <a:moveTo>
                      <a:pt x="112" y="474"/>
                    </a:moveTo>
                    <a:lnTo>
                      <a:pt x="110" y="472"/>
                    </a:lnTo>
                    <a:lnTo>
                      <a:pt x="108" y="474"/>
                    </a:lnTo>
                    <a:lnTo>
                      <a:pt x="108" y="476"/>
                    </a:lnTo>
                    <a:lnTo>
                      <a:pt x="110" y="474"/>
                    </a:lnTo>
                    <a:lnTo>
                      <a:pt x="112" y="474"/>
                    </a:lnTo>
                    <a:close/>
                    <a:moveTo>
                      <a:pt x="118" y="474"/>
                    </a:moveTo>
                    <a:lnTo>
                      <a:pt x="118" y="472"/>
                    </a:lnTo>
                    <a:lnTo>
                      <a:pt x="116" y="474"/>
                    </a:lnTo>
                    <a:lnTo>
                      <a:pt x="118" y="474"/>
                    </a:lnTo>
                    <a:lnTo>
                      <a:pt x="118" y="474"/>
                    </a:lnTo>
                    <a:close/>
                    <a:moveTo>
                      <a:pt x="120" y="470"/>
                    </a:moveTo>
                    <a:lnTo>
                      <a:pt x="118" y="468"/>
                    </a:lnTo>
                    <a:lnTo>
                      <a:pt x="118" y="470"/>
                    </a:lnTo>
                    <a:lnTo>
                      <a:pt x="120" y="470"/>
                    </a:lnTo>
                    <a:close/>
                    <a:moveTo>
                      <a:pt x="120" y="470"/>
                    </a:moveTo>
                    <a:lnTo>
                      <a:pt x="122" y="472"/>
                    </a:lnTo>
                    <a:lnTo>
                      <a:pt x="124" y="472"/>
                    </a:lnTo>
                    <a:lnTo>
                      <a:pt x="122" y="470"/>
                    </a:lnTo>
                    <a:lnTo>
                      <a:pt x="120" y="470"/>
                    </a:lnTo>
                    <a:close/>
                    <a:moveTo>
                      <a:pt x="148" y="458"/>
                    </a:moveTo>
                    <a:lnTo>
                      <a:pt x="150" y="460"/>
                    </a:lnTo>
                    <a:lnTo>
                      <a:pt x="150" y="460"/>
                    </a:lnTo>
                    <a:lnTo>
                      <a:pt x="148" y="462"/>
                    </a:lnTo>
                    <a:lnTo>
                      <a:pt x="148" y="464"/>
                    </a:lnTo>
                    <a:lnTo>
                      <a:pt x="144" y="466"/>
                    </a:lnTo>
                    <a:lnTo>
                      <a:pt x="140" y="470"/>
                    </a:lnTo>
                    <a:lnTo>
                      <a:pt x="136" y="470"/>
                    </a:lnTo>
                    <a:lnTo>
                      <a:pt x="134" y="474"/>
                    </a:lnTo>
                    <a:lnTo>
                      <a:pt x="130" y="474"/>
                    </a:lnTo>
                    <a:lnTo>
                      <a:pt x="132" y="470"/>
                    </a:lnTo>
                    <a:lnTo>
                      <a:pt x="134" y="470"/>
                    </a:lnTo>
                    <a:lnTo>
                      <a:pt x="136" y="468"/>
                    </a:lnTo>
                    <a:lnTo>
                      <a:pt x="136" y="466"/>
                    </a:lnTo>
                    <a:lnTo>
                      <a:pt x="136" y="466"/>
                    </a:lnTo>
                    <a:lnTo>
                      <a:pt x="140" y="464"/>
                    </a:lnTo>
                    <a:lnTo>
                      <a:pt x="142" y="462"/>
                    </a:lnTo>
                    <a:lnTo>
                      <a:pt x="144" y="460"/>
                    </a:lnTo>
                    <a:lnTo>
                      <a:pt x="142" y="460"/>
                    </a:lnTo>
                    <a:lnTo>
                      <a:pt x="146" y="460"/>
                    </a:lnTo>
                    <a:lnTo>
                      <a:pt x="148" y="458"/>
                    </a:lnTo>
                    <a:lnTo>
                      <a:pt x="148" y="458"/>
                    </a:lnTo>
                    <a:close/>
                    <a:moveTo>
                      <a:pt x="170" y="450"/>
                    </a:moveTo>
                    <a:lnTo>
                      <a:pt x="166" y="450"/>
                    </a:lnTo>
                    <a:lnTo>
                      <a:pt x="164" y="452"/>
                    </a:lnTo>
                    <a:lnTo>
                      <a:pt x="164" y="454"/>
                    </a:lnTo>
                    <a:lnTo>
                      <a:pt x="166" y="456"/>
                    </a:lnTo>
                    <a:lnTo>
                      <a:pt x="166" y="456"/>
                    </a:lnTo>
                    <a:lnTo>
                      <a:pt x="164" y="454"/>
                    </a:lnTo>
                    <a:lnTo>
                      <a:pt x="160" y="456"/>
                    </a:lnTo>
                    <a:lnTo>
                      <a:pt x="160" y="458"/>
                    </a:lnTo>
                    <a:lnTo>
                      <a:pt x="160" y="460"/>
                    </a:lnTo>
                    <a:lnTo>
                      <a:pt x="158" y="462"/>
                    </a:lnTo>
                    <a:lnTo>
                      <a:pt x="156" y="462"/>
                    </a:lnTo>
                    <a:lnTo>
                      <a:pt x="154" y="464"/>
                    </a:lnTo>
                    <a:lnTo>
                      <a:pt x="152" y="464"/>
                    </a:lnTo>
                    <a:lnTo>
                      <a:pt x="150" y="464"/>
                    </a:lnTo>
                    <a:lnTo>
                      <a:pt x="152" y="466"/>
                    </a:lnTo>
                    <a:lnTo>
                      <a:pt x="156" y="466"/>
                    </a:lnTo>
                    <a:lnTo>
                      <a:pt x="158" y="464"/>
                    </a:lnTo>
                    <a:lnTo>
                      <a:pt x="162" y="462"/>
                    </a:lnTo>
                    <a:lnTo>
                      <a:pt x="162" y="464"/>
                    </a:lnTo>
                    <a:lnTo>
                      <a:pt x="162" y="464"/>
                    </a:lnTo>
                    <a:lnTo>
                      <a:pt x="164" y="462"/>
                    </a:lnTo>
                    <a:lnTo>
                      <a:pt x="164" y="460"/>
                    </a:lnTo>
                    <a:lnTo>
                      <a:pt x="166" y="460"/>
                    </a:lnTo>
                    <a:lnTo>
                      <a:pt x="166" y="462"/>
                    </a:lnTo>
                    <a:lnTo>
                      <a:pt x="168" y="460"/>
                    </a:lnTo>
                    <a:lnTo>
                      <a:pt x="170" y="460"/>
                    </a:lnTo>
                    <a:lnTo>
                      <a:pt x="174" y="458"/>
                    </a:lnTo>
                    <a:lnTo>
                      <a:pt x="174" y="456"/>
                    </a:lnTo>
                    <a:lnTo>
                      <a:pt x="170" y="456"/>
                    </a:lnTo>
                    <a:lnTo>
                      <a:pt x="174" y="454"/>
                    </a:lnTo>
                    <a:lnTo>
                      <a:pt x="172" y="452"/>
                    </a:lnTo>
                    <a:lnTo>
                      <a:pt x="170" y="452"/>
                    </a:lnTo>
                    <a:lnTo>
                      <a:pt x="170" y="450"/>
                    </a:lnTo>
                    <a:close/>
                    <a:moveTo>
                      <a:pt x="176" y="452"/>
                    </a:moveTo>
                    <a:lnTo>
                      <a:pt x="176" y="452"/>
                    </a:lnTo>
                    <a:lnTo>
                      <a:pt x="174" y="450"/>
                    </a:lnTo>
                    <a:lnTo>
                      <a:pt x="174" y="452"/>
                    </a:lnTo>
                    <a:lnTo>
                      <a:pt x="176" y="452"/>
                    </a:lnTo>
                    <a:close/>
                    <a:moveTo>
                      <a:pt x="190" y="452"/>
                    </a:moveTo>
                    <a:lnTo>
                      <a:pt x="188" y="450"/>
                    </a:lnTo>
                    <a:lnTo>
                      <a:pt x="192" y="450"/>
                    </a:lnTo>
                    <a:lnTo>
                      <a:pt x="192" y="452"/>
                    </a:lnTo>
                    <a:lnTo>
                      <a:pt x="190" y="452"/>
                    </a:lnTo>
                    <a:lnTo>
                      <a:pt x="190" y="452"/>
                    </a:lnTo>
                    <a:close/>
                    <a:moveTo>
                      <a:pt x="186" y="452"/>
                    </a:moveTo>
                    <a:lnTo>
                      <a:pt x="186" y="450"/>
                    </a:lnTo>
                    <a:lnTo>
                      <a:pt x="188" y="452"/>
                    </a:lnTo>
                    <a:lnTo>
                      <a:pt x="186" y="452"/>
                    </a:lnTo>
                    <a:close/>
                    <a:moveTo>
                      <a:pt x="184" y="450"/>
                    </a:moveTo>
                    <a:lnTo>
                      <a:pt x="184" y="448"/>
                    </a:lnTo>
                    <a:lnTo>
                      <a:pt x="184" y="446"/>
                    </a:lnTo>
                    <a:lnTo>
                      <a:pt x="186" y="446"/>
                    </a:lnTo>
                    <a:lnTo>
                      <a:pt x="186" y="448"/>
                    </a:lnTo>
                    <a:lnTo>
                      <a:pt x="184" y="450"/>
                    </a:lnTo>
                    <a:close/>
                    <a:moveTo>
                      <a:pt x="180" y="446"/>
                    </a:moveTo>
                    <a:lnTo>
                      <a:pt x="178" y="448"/>
                    </a:lnTo>
                    <a:lnTo>
                      <a:pt x="178" y="450"/>
                    </a:lnTo>
                    <a:lnTo>
                      <a:pt x="180" y="452"/>
                    </a:lnTo>
                    <a:lnTo>
                      <a:pt x="182" y="450"/>
                    </a:lnTo>
                    <a:lnTo>
                      <a:pt x="182" y="448"/>
                    </a:lnTo>
                    <a:lnTo>
                      <a:pt x="180" y="448"/>
                    </a:lnTo>
                    <a:lnTo>
                      <a:pt x="180" y="446"/>
                    </a:lnTo>
                    <a:close/>
                    <a:moveTo>
                      <a:pt x="294" y="348"/>
                    </a:moveTo>
                    <a:lnTo>
                      <a:pt x="292" y="346"/>
                    </a:lnTo>
                    <a:lnTo>
                      <a:pt x="294" y="346"/>
                    </a:lnTo>
                    <a:lnTo>
                      <a:pt x="294" y="346"/>
                    </a:lnTo>
                    <a:lnTo>
                      <a:pt x="294" y="348"/>
                    </a:lnTo>
                    <a:close/>
                    <a:moveTo>
                      <a:pt x="288" y="348"/>
                    </a:moveTo>
                    <a:lnTo>
                      <a:pt x="286" y="348"/>
                    </a:lnTo>
                    <a:lnTo>
                      <a:pt x="288" y="346"/>
                    </a:lnTo>
                    <a:lnTo>
                      <a:pt x="290" y="344"/>
                    </a:lnTo>
                    <a:lnTo>
                      <a:pt x="292" y="342"/>
                    </a:lnTo>
                    <a:lnTo>
                      <a:pt x="292" y="344"/>
                    </a:lnTo>
                    <a:lnTo>
                      <a:pt x="290" y="348"/>
                    </a:lnTo>
                    <a:lnTo>
                      <a:pt x="288" y="348"/>
                    </a:lnTo>
                    <a:close/>
                    <a:moveTo>
                      <a:pt x="194" y="442"/>
                    </a:moveTo>
                    <a:lnTo>
                      <a:pt x="194" y="438"/>
                    </a:lnTo>
                    <a:lnTo>
                      <a:pt x="196" y="438"/>
                    </a:lnTo>
                    <a:lnTo>
                      <a:pt x="196" y="438"/>
                    </a:lnTo>
                    <a:lnTo>
                      <a:pt x="200" y="436"/>
                    </a:lnTo>
                    <a:lnTo>
                      <a:pt x="200" y="436"/>
                    </a:lnTo>
                    <a:lnTo>
                      <a:pt x="202" y="432"/>
                    </a:lnTo>
                    <a:lnTo>
                      <a:pt x="202" y="432"/>
                    </a:lnTo>
                    <a:lnTo>
                      <a:pt x="206" y="434"/>
                    </a:lnTo>
                    <a:lnTo>
                      <a:pt x="206" y="432"/>
                    </a:lnTo>
                    <a:lnTo>
                      <a:pt x="208" y="434"/>
                    </a:lnTo>
                    <a:lnTo>
                      <a:pt x="210" y="432"/>
                    </a:lnTo>
                    <a:lnTo>
                      <a:pt x="212" y="432"/>
                    </a:lnTo>
                    <a:lnTo>
                      <a:pt x="214" y="432"/>
                    </a:lnTo>
                    <a:lnTo>
                      <a:pt x="216" y="434"/>
                    </a:lnTo>
                    <a:lnTo>
                      <a:pt x="214" y="436"/>
                    </a:lnTo>
                    <a:lnTo>
                      <a:pt x="218" y="438"/>
                    </a:lnTo>
                    <a:lnTo>
                      <a:pt x="218" y="440"/>
                    </a:lnTo>
                    <a:lnTo>
                      <a:pt x="214" y="440"/>
                    </a:lnTo>
                    <a:lnTo>
                      <a:pt x="214" y="442"/>
                    </a:lnTo>
                    <a:lnTo>
                      <a:pt x="210" y="442"/>
                    </a:lnTo>
                    <a:lnTo>
                      <a:pt x="208" y="440"/>
                    </a:lnTo>
                    <a:lnTo>
                      <a:pt x="202" y="442"/>
                    </a:lnTo>
                    <a:lnTo>
                      <a:pt x="200" y="444"/>
                    </a:lnTo>
                    <a:lnTo>
                      <a:pt x="200" y="444"/>
                    </a:lnTo>
                    <a:lnTo>
                      <a:pt x="198" y="444"/>
                    </a:lnTo>
                    <a:lnTo>
                      <a:pt x="194" y="444"/>
                    </a:lnTo>
                    <a:lnTo>
                      <a:pt x="194" y="442"/>
                    </a:lnTo>
                    <a:close/>
                  </a:path>
                </a:pathLst>
              </a:custGeom>
              <a:grpFill/>
              <a:ln w="6350">
                <a:solidFill>
                  <a:srgbClr val="F9D340"/>
                </a:solidFill>
                <a:round/>
                <a:headEnd/>
                <a:tailEnd/>
              </a:ln>
            </p:spPr>
            <p:txBody>
              <a:bodyPr vert="horz" wrap="square" lIns="45665" tIns="22832" rIns="45665" bIns="22832" numCol="1" anchor="t" anchorCtr="0" compatLnSpc="1">
                <a:prstTxWarp prst="textNoShape">
                  <a:avLst/>
                </a:prstTxWarp>
              </a:bodyPr>
              <a:lstStyle/>
              <a:p>
                <a:pPr defTabSz="1751511">
                  <a:defRPr/>
                </a:pPr>
                <a:endParaRPr lang="en-US" sz="3448" kern="0">
                  <a:noFill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75" name="USA">
                <a:extLst>
                  <a:ext uri="{FF2B5EF4-FFF2-40B4-BE49-F238E27FC236}">
                    <a16:creationId xmlns:a16="http://schemas.microsoft.com/office/drawing/2014/main" id="{A30794AA-988D-476D-B71D-7305213DAFF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125688" y="3020519"/>
                <a:ext cx="1332047" cy="784683"/>
              </a:xfrm>
              <a:custGeom>
                <a:avLst/>
                <a:gdLst>
                  <a:gd name="T0" fmla="*/ 404 w 696"/>
                  <a:gd name="T1" fmla="*/ 40 h 410"/>
                  <a:gd name="T2" fmla="*/ 488 w 696"/>
                  <a:gd name="T3" fmla="*/ 78 h 410"/>
                  <a:gd name="T4" fmla="*/ 582 w 696"/>
                  <a:gd name="T5" fmla="*/ 124 h 410"/>
                  <a:gd name="T6" fmla="*/ 654 w 696"/>
                  <a:gd name="T7" fmla="*/ 102 h 410"/>
                  <a:gd name="T8" fmla="*/ 688 w 696"/>
                  <a:gd name="T9" fmla="*/ 84 h 410"/>
                  <a:gd name="T10" fmla="*/ 692 w 696"/>
                  <a:gd name="T11" fmla="*/ 122 h 410"/>
                  <a:gd name="T12" fmla="*/ 668 w 696"/>
                  <a:gd name="T13" fmla="*/ 128 h 410"/>
                  <a:gd name="T14" fmla="*/ 650 w 696"/>
                  <a:gd name="T15" fmla="*/ 138 h 410"/>
                  <a:gd name="T16" fmla="*/ 646 w 696"/>
                  <a:gd name="T17" fmla="*/ 162 h 410"/>
                  <a:gd name="T18" fmla="*/ 632 w 696"/>
                  <a:gd name="T19" fmla="*/ 174 h 410"/>
                  <a:gd name="T20" fmla="*/ 598 w 696"/>
                  <a:gd name="T21" fmla="*/ 188 h 410"/>
                  <a:gd name="T22" fmla="*/ 584 w 696"/>
                  <a:gd name="T23" fmla="*/ 210 h 410"/>
                  <a:gd name="T24" fmla="*/ 580 w 696"/>
                  <a:gd name="T25" fmla="*/ 214 h 410"/>
                  <a:gd name="T26" fmla="*/ 568 w 696"/>
                  <a:gd name="T27" fmla="*/ 230 h 410"/>
                  <a:gd name="T28" fmla="*/ 566 w 696"/>
                  <a:gd name="T29" fmla="*/ 206 h 410"/>
                  <a:gd name="T30" fmla="*/ 562 w 696"/>
                  <a:gd name="T31" fmla="*/ 224 h 410"/>
                  <a:gd name="T32" fmla="*/ 562 w 696"/>
                  <a:gd name="T33" fmla="*/ 232 h 410"/>
                  <a:gd name="T34" fmla="*/ 556 w 696"/>
                  <a:gd name="T35" fmla="*/ 238 h 410"/>
                  <a:gd name="T36" fmla="*/ 558 w 696"/>
                  <a:gd name="T37" fmla="*/ 254 h 410"/>
                  <a:gd name="T38" fmla="*/ 566 w 696"/>
                  <a:gd name="T39" fmla="*/ 262 h 410"/>
                  <a:gd name="T40" fmla="*/ 556 w 696"/>
                  <a:gd name="T41" fmla="*/ 270 h 410"/>
                  <a:gd name="T42" fmla="*/ 534 w 696"/>
                  <a:gd name="T43" fmla="*/ 288 h 410"/>
                  <a:gd name="T44" fmla="*/ 504 w 696"/>
                  <a:gd name="T45" fmla="*/ 306 h 410"/>
                  <a:gd name="T46" fmla="*/ 488 w 696"/>
                  <a:gd name="T47" fmla="*/ 338 h 410"/>
                  <a:gd name="T48" fmla="*/ 498 w 696"/>
                  <a:gd name="T49" fmla="*/ 392 h 410"/>
                  <a:gd name="T50" fmla="*/ 478 w 696"/>
                  <a:gd name="T51" fmla="*/ 400 h 410"/>
                  <a:gd name="T52" fmla="*/ 468 w 696"/>
                  <a:gd name="T53" fmla="*/ 382 h 410"/>
                  <a:gd name="T54" fmla="*/ 466 w 696"/>
                  <a:gd name="T55" fmla="*/ 354 h 410"/>
                  <a:gd name="T56" fmla="*/ 446 w 696"/>
                  <a:gd name="T57" fmla="*/ 346 h 410"/>
                  <a:gd name="T58" fmla="*/ 432 w 696"/>
                  <a:gd name="T59" fmla="*/ 338 h 410"/>
                  <a:gd name="T60" fmla="*/ 412 w 696"/>
                  <a:gd name="T61" fmla="*/ 336 h 410"/>
                  <a:gd name="T62" fmla="*/ 384 w 696"/>
                  <a:gd name="T63" fmla="*/ 344 h 410"/>
                  <a:gd name="T64" fmla="*/ 386 w 696"/>
                  <a:gd name="T65" fmla="*/ 354 h 410"/>
                  <a:gd name="T66" fmla="*/ 366 w 696"/>
                  <a:gd name="T67" fmla="*/ 352 h 410"/>
                  <a:gd name="T68" fmla="*/ 346 w 696"/>
                  <a:gd name="T69" fmla="*/ 346 h 410"/>
                  <a:gd name="T70" fmla="*/ 322 w 696"/>
                  <a:gd name="T71" fmla="*/ 346 h 410"/>
                  <a:gd name="T72" fmla="*/ 298 w 696"/>
                  <a:gd name="T73" fmla="*/ 362 h 410"/>
                  <a:gd name="T74" fmla="*/ 286 w 696"/>
                  <a:gd name="T75" fmla="*/ 396 h 410"/>
                  <a:gd name="T76" fmla="*/ 264 w 696"/>
                  <a:gd name="T77" fmla="*/ 378 h 410"/>
                  <a:gd name="T78" fmla="*/ 250 w 696"/>
                  <a:gd name="T79" fmla="*/ 346 h 410"/>
                  <a:gd name="T80" fmla="*/ 228 w 696"/>
                  <a:gd name="T81" fmla="*/ 346 h 410"/>
                  <a:gd name="T82" fmla="*/ 210 w 696"/>
                  <a:gd name="T83" fmla="*/ 346 h 410"/>
                  <a:gd name="T84" fmla="*/ 202 w 696"/>
                  <a:gd name="T85" fmla="*/ 330 h 410"/>
                  <a:gd name="T86" fmla="*/ 186 w 696"/>
                  <a:gd name="T87" fmla="*/ 310 h 410"/>
                  <a:gd name="T88" fmla="*/ 48 w 696"/>
                  <a:gd name="T89" fmla="*/ 270 h 410"/>
                  <a:gd name="T90" fmla="*/ 24 w 696"/>
                  <a:gd name="T91" fmla="*/ 252 h 410"/>
                  <a:gd name="T92" fmla="*/ 16 w 696"/>
                  <a:gd name="T93" fmla="*/ 220 h 410"/>
                  <a:gd name="T94" fmla="*/ 16 w 696"/>
                  <a:gd name="T95" fmla="*/ 204 h 410"/>
                  <a:gd name="T96" fmla="*/ 10 w 696"/>
                  <a:gd name="T97" fmla="*/ 202 h 410"/>
                  <a:gd name="T98" fmla="*/ 2 w 696"/>
                  <a:gd name="T99" fmla="*/ 160 h 410"/>
                  <a:gd name="T100" fmla="*/ 8 w 696"/>
                  <a:gd name="T101" fmla="*/ 118 h 410"/>
                  <a:gd name="T102" fmla="*/ 30 w 696"/>
                  <a:gd name="T103" fmla="*/ 58 h 410"/>
                  <a:gd name="T104" fmla="*/ 32 w 696"/>
                  <a:gd name="T105" fmla="*/ 50 h 410"/>
                  <a:gd name="T106" fmla="*/ 34 w 696"/>
                  <a:gd name="T107" fmla="*/ 22 h 410"/>
                  <a:gd name="T108" fmla="*/ 50 w 696"/>
                  <a:gd name="T109" fmla="*/ 24 h 410"/>
                  <a:gd name="T110" fmla="*/ 52 w 696"/>
                  <a:gd name="T111" fmla="*/ 36 h 410"/>
                  <a:gd name="T112" fmla="*/ 64 w 696"/>
                  <a:gd name="T113" fmla="*/ 8 h 410"/>
                  <a:gd name="T114" fmla="*/ 602 w 696"/>
                  <a:gd name="T115" fmla="*/ 184 h 410"/>
                  <a:gd name="T116" fmla="*/ 616 w 696"/>
                  <a:gd name="T117" fmla="*/ 178 h 410"/>
                  <a:gd name="T118" fmla="*/ 60 w 696"/>
                  <a:gd name="T119" fmla="*/ 12 h 410"/>
                  <a:gd name="T120" fmla="*/ 290 w 696"/>
                  <a:gd name="T121" fmla="*/ 378 h 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696" h="410">
                    <a:moveTo>
                      <a:pt x="60" y="0"/>
                    </a:moveTo>
                    <a:lnTo>
                      <a:pt x="380" y="32"/>
                    </a:lnTo>
                    <a:lnTo>
                      <a:pt x="382" y="32"/>
                    </a:lnTo>
                    <a:lnTo>
                      <a:pt x="384" y="32"/>
                    </a:lnTo>
                    <a:lnTo>
                      <a:pt x="388" y="34"/>
                    </a:lnTo>
                    <a:lnTo>
                      <a:pt x="388" y="34"/>
                    </a:lnTo>
                    <a:lnTo>
                      <a:pt x="390" y="36"/>
                    </a:lnTo>
                    <a:lnTo>
                      <a:pt x="390" y="36"/>
                    </a:lnTo>
                    <a:lnTo>
                      <a:pt x="392" y="38"/>
                    </a:lnTo>
                    <a:lnTo>
                      <a:pt x="392" y="38"/>
                    </a:lnTo>
                    <a:lnTo>
                      <a:pt x="396" y="40"/>
                    </a:lnTo>
                    <a:lnTo>
                      <a:pt x="396" y="40"/>
                    </a:lnTo>
                    <a:lnTo>
                      <a:pt x="398" y="40"/>
                    </a:lnTo>
                    <a:lnTo>
                      <a:pt x="400" y="40"/>
                    </a:lnTo>
                    <a:lnTo>
                      <a:pt x="402" y="40"/>
                    </a:lnTo>
                    <a:lnTo>
                      <a:pt x="404" y="40"/>
                    </a:lnTo>
                    <a:lnTo>
                      <a:pt x="406" y="42"/>
                    </a:lnTo>
                    <a:lnTo>
                      <a:pt x="408" y="42"/>
                    </a:lnTo>
                    <a:lnTo>
                      <a:pt x="410" y="46"/>
                    </a:lnTo>
                    <a:lnTo>
                      <a:pt x="414" y="46"/>
                    </a:lnTo>
                    <a:lnTo>
                      <a:pt x="416" y="46"/>
                    </a:lnTo>
                    <a:lnTo>
                      <a:pt x="418" y="48"/>
                    </a:lnTo>
                    <a:lnTo>
                      <a:pt x="420" y="50"/>
                    </a:lnTo>
                    <a:lnTo>
                      <a:pt x="424" y="50"/>
                    </a:lnTo>
                    <a:lnTo>
                      <a:pt x="426" y="48"/>
                    </a:lnTo>
                    <a:lnTo>
                      <a:pt x="426" y="50"/>
                    </a:lnTo>
                    <a:lnTo>
                      <a:pt x="428" y="52"/>
                    </a:lnTo>
                    <a:lnTo>
                      <a:pt x="434" y="52"/>
                    </a:lnTo>
                    <a:lnTo>
                      <a:pt x="434" y="54"/>
                    </a:lnTo>
                    <a:lnTo>
                      <a:pt x="438" y="54"/>
                    </a:lnTo>
                    <a:lnTo>
                      <a:pt x="440" y="54"/>
                    </a:lnTo>
                    <a:lnTo>
                      <a:pt x="488" y="78"/>
                    </a:lnTo>
                    <a:lnTo>
                      <a:pt x="492" y="82"/>
                    </a:lnTo>
                    <a:lnTo>
                      <a:pt x="500" y="88"/>
                    </a:lnTo>
                    <a:lnTo>
                      <a:pt x="508" y="126"/>
                    </a:lnTo>
                    <a:lnTo>
                      <a:pt x="506" y="142"/>
                    </a:lnTo>
                    <a:lnTo>
                      <a:pt x="506" y="144"/>
                    </a:lnTo>
                    <a:lnTo>
                      <a:pt x="504" y="148"/>
                    </a:lnTo>
                    <a:lnTo>
                      <a:pt x="502" y="150"/>
                    </a:lnTo>
                    <a:lnTo>
                      <a:pt x="498" y="152"/>
                    </a:lnTo>
                    <a:lnTo>
                      <a:pt x="496" y="156"/>
                    </a:lnTo>
                    <a:lnTo>
                      <a:pt x="496" y="160"/>
                    </a:lnTo>
                    <a:lnTo>
                      <a:pt x="540" y="148"/>
                    </a:lnTo>
                    <a:lnTo>
                      <a:pt x="544" y="146"/>
                    </a:lnTo>
                    <a:lnTo>
                      <a:pt x="546" y="140"/>
                    </a:lnTo>
                    <a:lnTo>
                      <a:pt x="568" y="134"/>
                    </a:lnTo>
                    <a:lnTo>
                      <a:pt x="578" y="126"/>
                    </a:lnTo>
                    <a:lnTo>
                      <a:pt x="582" y="124"/>
                    </a:lnTo>
                    <a:lnTo>
                      <a:pt x="586" y="124"/>
                    </a:lnTo>
                    <a:lnTo>
                      <a:pt x="590" y="118"/>
                    </a:lnTo>
                    <a:lnTo>
                      <a:pt x="592" y="116"/>
                    </a:lnTo>
                    <a:lnTo>
                      <a:pt x="596" y="116"/>
                    </a:lnTo>
                    <a:lnTo>
                      <a:pt x="598" y="114"/>
                    </a:lnTo>
                    <a:lnTo>
                      <a:pt x="602" y="112"/>
                    </a:lnTo>
                    <a:lnTo>
                      <a:pt x="638" y="112"/>
                    </a:lnTo>
                    <a:lnTo>
                      <a:pt x="642" y="110"/>
                    </a:lnTo>
                    <a:lnTo>
                      <a:pt x="642" y="110"/>
                    </a:lnTo>
                    <a:lnTo>
                      <a:pt x="642" y="108"/>
                    </a:lnTo>
                    <a:lnTo>
                      <a:pt x="644" y="108"/>
                    </a:lnTo>
                    <a:lnTo>
                      <a:pt x="646" y="110"/>
                    </a:lnTo>
                    <a:lnTo>
                      <a:pt x="648" y="108"/>
                    </a:lnTo>
                    <a:lnTo>
                      <a:pt x="648" y="108"/>
                    </a:lnTo>
                    <a:lnTo>
                      <a:pt x="652" y="102"/>
                    </a:lnTo>
                    <a:lnTo>
                      <a:pt x="654" y="102"/>
                    </a:lnTo>
                    <a:lnTo>
                      <a:pt x="658" y="98"/>
                    </a:lnTo>
                    <a:lnTo>
                      <a:pt x="658" y="96"/>
                    </a:lnTo>
                    <a:lnTo>
                      <a:pt x="658" y="92"/>
                    </a:lnTo>
                    <a:lnTo>
                      <a:pt x="662" y="92"/>
                    </a:lnTo>
                    <a:lnTo>
                      <a:pt x="662" y="88"/>
                    </a:lnTo>
                    <a:lnTo>
                      <a:pt x="664" y="86"/>
                    </a:lnTo>
                    <a:lnTo>
                      <a:pt x="668" y="82"/>
                    </a:lnTo>
                    <a:lnTo>
                      <a:pt x="668" y="80"/>
                    </a:lnTo>
                    <a:lnTo>
                      <a:pt x="672" y="78"/>
                    </a:lnTo>
                    <a:lnTo>
                      <a:pt x="672" y="78"/>
                    </a:lnTo>
                    <a:lnTo>
                      <a:pt x="674" y="78"/>
                    </a:lnTo>
                    <a:lnTo>
                      <a:pt x="676" y="80"/>
                    </a:lnTo>
                    <a:lnTo>
                      <a:pt x="678" y="80"/>
                    </a:lnTo>
                    <a:lnTo>
                      <a:pt x="682" y="80"/>
                    </a:lnTo>
                    <a:lnTo>
                      <a:pt x="682" y="80"/>
                    </a:lnTo>
                    <a:lnTo>
                      <a:pt x="688" y="84"/>
                    </a:lnTo>
                    <a:lnTo>
                      <a:pt x="688" y="88"/>
                    </a:lnTo>
                    <a:lnTo>
                      <a:pt x="684" y="102"/>
                    </a:lnTo>
                    <a:lnTo>
                      <a:pt x="684" y="104"/>
                    </a:lnTo>
                    <a:lnTo>
                      <a:pt x="684" y="106"/>
                    </a:lnTo>
                    <a:lnTo>
                      <a:pt x="686" y="106"/>
                    </a:lnTo>
                    <a:lnTo>
                      <a:pt x="686" y="108"/>
                    </a:lnTo>
                    <a:lnTo>
                      <a:pt x="686" y="110"/>
                    </a:lnTo>
                    <a:lnTo>
                      <a:pt x="686" y="112"/>
                    </a:lnTo>
                    <a:lnTo>
                      <a:pt x="686" y="112"/>
                    </a:lnTo>
                    <a:lnTo>
                      <a:pt x="686" y="114"/>
                    </a:lnTo>
                    <a:lnTo>
                      <a:pt x="686" y="114"/>
                    </a:lnTo>
                    <a:lnTo>
                      <a:pt x="688" y="114"/>
                    </a:lnTo>
                    <a:lnTo>
                      <a:pt x="686" y="114"/>
                    </a:lnTo>
                    <a:lnTo>
                      <a:pt x="692" y="116"/>
                    </a:lnTo>
                    <a:lnTo>
                      <a:pt x="690" y="120"/>
                    </a:lnTo>
                    <a:lnTo>
                      <a:pt x="692" y="122"/>
                    </a:lnTo>
                    <a:lnTo>
                      <a:pt x="694" y="120"/>
                    </a:lnTo>
                    <a:lnTo>
                      <a:pt x="696" y="122"/>
                    </a:lnTo>
                    <a:lnTo>
                      <a:pt x="694" y="122"/>
                    </a:lnTo>
                    <a:lnTo>
                      <a:pt x="692" y="124"/>
                    </a:lnTo>
                    <a:lnTo>
                      <a:pt x="690" y="122"/>
                    </a:lnTo>
                    <a:lnTo>
                      <a:pt x="688" y="124"/>
                    </a:lnTo>
                    <a:lnTo>
                      <a:pt x="686" y="124"/>
                    </a:lnTo>
                    <a:lnTo>
                      <a:pt x="684" y="124"/>
                    </a:lnTo>
                    <a:lnTo>
                      <a:pt x="682" y="126"/>
                    </a:lnTo>
                    <a:lnTo>
                      <a:pt x="680" y="124"/>
                    </a:lnTo>
                    <a:lnTo>
                      <a:pt x="678" y="128"/>
                    </a:lnTo>
                    <a:lnTo>
                      <a:pt x="676" y="128"/>
                    </a:lnTo>
                    <a:lnTo>
                      <a:pt x="676" y="124"/>
                    </a:lnTo>
                    <a:lnTo>
                      <a:pt x="674" y="124"/>
                    </a:lnTo>
                    <a:lnTo>
                      <a:pt x="672" y="128"/>
                    </a:lnTo>
                    <a:lnTo>
                      <a:pt x="668" y="128"/>
                    </a:lnTo>
                    <a:lnTo>
                      <a:pt x="668" y="126"/>
                    </a:lnTo>
                    <a:lnTo>
                      <a:pt x="670" y="124"/>
                    </a:lnTo>
                    <a:lnTo>
                      <a:pt x="666" y="128"/>
                    </a:lnTo>
                    <a:lnTo>
                      <a:pt x="664" y="130"/>
                    </a:lnTo>
                    <a:lnTo>
                      <a:pt x="662" y="132"/>
                    </a:lnTo>
                    <a:lnTo>
                      <a:pt x="662" y="130"/>
                    </a:lnTo>
                    <a:lnTo>
                      <a:pt x="660" y="134"/>
                    </a:lnTo>
                    <a:lnTo>
                      <a:pt x="658" y="134"/>
                    </a:lnTo>
                    <a:lnTo>
                      <a:pt x="658" y="130"/>
                    </a:lnTo>
                    <a:lnTo>
                      <a:pt x="658" y="134"/>
                    </a:lnTo>
                    <a:lnTo>
                      <a:pt x="656" y="136"/>
                    </a:lnTo>
                    <a:lnTo>
                      <a:pt x="654" y="134"/>
                    </a:lnTo>
                    <a:lnTo>
                      <a:pt x="654" y="132"/>
                    </a:lnTo>
                    <a:lnTo>
                      <a:pt x="652" y="136"/>
                    </a:lnTo>
                    <a:lnTo>
                      <a:pt x="652" y="136"/>
                    </a:lnTo>
                    <a:lnTo>
                      <a:pt x="650" y="138"/>
                    </a:lnTo>
                    <a:lnTo>
                      <a:pt x="646" y="142"/>
                    </a:lnTo>
                    <a:lnTo>
                      <a:pt x="644" y="146"/>
                    </a:lnTo>
                    <a:lnTo>
                      <a:pt x="642" y="148"/>
                    </a:lnTo>
                    <a:lnTo>
                      <a:pt x="642" y="150"/>
                    </a:lnTo>
                    <a:lnTo>
                      <a:pt x="640" y="150"/>
                    </a:lnTo>
                    <a:lnTo>
                      <a:pt x="640" y="152"/>
                    </a:lnTo>
                    <a:lnTo>
                      <a:pt x="642" y="152"/>
                    </a:lnTo>
                    <a:lnTo>
                      <a:pt x="642" y="154"/>
                    </a:lnTo>
                    <a:lnTo>
                      <a:pt x="638" y="158"/>
                    </a:lnTo>
                    <a:lnTo>
                      <a:pt x="638" y="160"/>
                    </a:lnTo>
                    <a:lnTo>
                      <a:pt x="642" y="162"/>
                    </a:lnTo>
                    <a:lnTo>
                      <a:pt x="642" y="164"/>
                    </a:lnTo>
                    <a:lnTo>
                      <a:pt x="642" y="168"/>
                    </a:lnTo>
                    <a:lnTo>
                      <a:pt x="646" y="168"/>
                    </a:lnTo>
                    <a:lnTo>
                      <a:pt x="648" y="164"/>
                    </a:lnTo>
                    <a:lnTo>
                      <a:pt x="646" y="162"/>
                    </a:lnTo>
                    <a:lnTo>
                      <a:pt x="648" y="162"/>
                    </a:lnTo>
                    <a:lnTo>
                      <a:pt x="648" y="166"/>
                    </a:lnTo>
                    <a:lnTo>
                      <a:pt x="648" y="168"/>
                    </a:lnTo>
                    <a:lnTo>
                      <a:pt x="642" y="172"/>
                    </a:lnTo>
                    <a:lnTo>
                      <a:pt x="640" y="172"/>
                    </a:lnTo>
                    <a:lnTo>
                      <a:pt x="640" y="170"/>
                    </a:lnTo>
                    <a:lnTo>
                      <a:pt x="640" y="166"/>
                    </a:lnTo>
                    <a:lnTo>
                      <a:pt x="636" y="172"/>
                    </a:lnTo>
                    <a:lnTo>
                      <a:pt x="634" y="174"/>
                    </a:lnTo>
                    <a:lnTo>
                      <a:pt x="634" y="174"/>
                    </a:lnTo>
                    <a:lnTo>
                      <a:pt x="634" y="172"/>
                    </a:lnTo>
                    <a:lnTo>
                      <a:pt x="634" y="170"/>
                    </a:lnTo>
                    <a:lnTo>
                      <a:pt x="630" y="166"/>
                    </a:lnTo>
                    <a:lnTo>
                      <a:pt x="630" y="170"/>
                    </a:lnTo>
                    <a:lnTo>
                      <a:pt x="630" y="172"/>
                    </a:lnTo>
                    <a:lnTo>
                      <a:pt x="632" y="174"/>
                    </a:lnTo>
                    <a:lnTo>
                      <a:pt x="630" y="174"/>
                    </a:lnTo>
                    <a:lnTo>
                      <a:pt x="626" y="174"/>
                    </a:lnTo>
                    <a:lnTo>
                      <a:pt x="622" y="176"/>
                    </a:lnTo>
                    <a:lnTo>
                      <a:pt x="620" y="174"/>
                    </a:lnTo>
                    <a:lnTo>
                      <a:pt x="614" y="176"/>
                    </a:lnTo>
                    <a:lnTo>
                      <a:pt x="614" y="174"/>
                    </a:lnTo>
                    <a:lnTo>
                      <a:pt x="612" y="174"/>
                    </a:lnTo>
                    <a:lnTo>
                      <a:pt x="608" y="178"/>
                    </a:lnTo>
                    <a:lnTo>
                      <a:pt x="606" y="178"/>
                    </a:lnTo>
                    <a:lnTo>
                      <a:pt x="602" y="178"/>
                    </a:lnTo>
                    <a:lnTo>
                      <a:pt x="600" y="180"/>
                    </a:lnTo>
                    <a:lnTo>
                      <a:pt x="598" y="182"/>
                    </a:lnTo>
                    <a:lnTo>
                      <a:pt x="598" y="184"/>
                    </a:lnTo>
                    <a:lnTo>
                      <a:pt x="594" y="186"/>
                    </a:lnTo>
                    <a:lnTo>
                      <a:pt x="596" y="186"/>
                    </a:lnTo>
                    <a:lnTo>
                      <a:pt x="598" y="188"/>
                    </a:lnTo>
                    <a:lnTo>
                      <a:pt x="598" y="190"/>
                    </a:lnTo>
                    <a:lnTo>
                      <a:pt x="596" y="192"/>
                    </a:lnTo>
                    <a:lnTo>
                      <a:pt x="596" y="192"/>
                    </a:lnTo>
                    <a:lnTo>
                      <a:pt x="594" y="194"/>
                    </a:lnTo>
                    <a:lnTo>
                      <a:pt x="596" y="196"/>
                    </a:lnTo>
                    <a:lnTo>
                      <a:pt x="594" y="198"/>
                    </a:lnTo>
                    <a:lnTo>
                      <a:pt x="594" y="200"/>
                    </a:lnTo>
                    <a:lnTo>
                      <a:pt x="592" y="200"/>
                    </a:lnTo>
                    <a:lnTo>
                      <a:pt x="592" y="200"/>
                    </a:lnTo>
                    <a:lnTo>
                      <a:pt x="590" y="204"/>
                    </a:lnTo>
                    <a:lnTo>
                      <a:pt x="588" y="206"/>
                    </a:lnTo>
                    <a:lnTo>
                      <a:pt x="588" y="206"/>
                    </a:lnTo>
                    <a:lnTo>
                      <a:pt x="586" y="206"/>
                    </a:lnTo>
                    <a:lnTo>
                      <a:pt x="586" y="208"/>
                    </a:lnTo>
                    <a:lnTo>
                      <a:pt x="584" y="210"/>
                    </a:lnTo>
                    <a:lnTo>
                      <a:pt x="584" y="210"/>
                    </a:lnTo>
                    <a:lnTo>
                      <a:pt x="582" y="212"/>
                    </a:lnTo>
                    <a:lnTo>
                      <a:pt x="584" y="208"/>
                    </a:lnTo>
                    <a:lnTo>
                      <a:pt x="582" y="206"/>
                    </a:lnTo>
                    <a:lnTo>
                      <a:pt x="580" y="208"/>
                    </a:lnTo>
                    <a:lnTo>
                      <a:pt x="578" y="204"/>
                    </a:lnTo>
                    <a:lnTo>
                      <a:pt x="578" y="202"/>
                    </a:lnTo>
                    <a:lnTo>
                      <a:pt x="578" y="200"/>
                    </a:lnTo>
                    <a:lnTo>
                      <a:pt x="582" y="196"/>
                    </a:lnTo>
                    <a:lnTo>
                      <a:pt x="578" y="198"/>
                    </a:lnTo>
                    <a:lnTo>
                      <a:pt x="576" y="200"/>
                    </a:lnTo>
                    <a:lnTo>
                      <a:pt x="576" y="202"/>
                    </a:lnTo>
                    <a:lnTo>
                      <a:pt x="576" y="206"/>
                    </a:lnTo>
                    <a:lnTo>
                      <a:pt x="578" y="206"/>
                    </a:lnTo>
                    <a:lnTo>
                      <a:pt x="578" y="210"/>
                    </a:lnTo>
                    <a:lnTo>
                      <a:pt x="578" y="210"/>
                    </a:lnTo>
                    <a:lnTo>
                      <a:pt x="580" y="214"/>
                    </a:lnTo>
                    <a:lnTo>
                      <a:pt x="580" y="218"/>
                    </a:lnTo>
                    <a:lnTo>
                      <a:pt x="578" y="222"/>
                    </a:lnTo>
                    <a:lnTo>
                      <a:pt x="576" y="224"/>
                    </a:lnTo>
                    <a:lnTo>
                      <a:pt x="574" y="228"/>
                    </a:lnTo>
                    <a:lnTo>
                      <a:pt x="572" y="232"/>
                    </a:lnTo>
                    <a:lnTo>
                      <a:pt x="572" y="234"/>
                    </a:lnTo>
                    <a:lnTo>
                      <a:pt x="572" y="234"/>
                    </a:lnTo>
                    <a:lnTo>
                      <a:pt x="572" y="234"/>
                    </a:lnTo>
                    <a:lnTo>
                      <a:pt x="570" y="232"/>
                    </a:lnTo>
                    <a:lnTo>
                      <a:pt x="568" y="236"/>
                    </a:lnTo>
                    <a:lnTo>
                      <a:pt x="568" y="238"/>
                    </a:lnTo>
                    <a:lnTo>
                      <a:pt x="568" y="238"/>
                    </a:lnTo>
                    <a:lnTo>
                      <a:pt x="566" y="236"/>
                    </a:lnTo>
                    <a:lnTo>
                      <a:pt x="568" y="234"/>
                    </a:lnTo>
                    <a:lnTo>
                      <a:pt x="570" y="232"/>
                    </a:lnTo>
                    <a:lnTo>
                      <a:pt x="568" y="230"/>
                    </a:lnTo>
                    <a:lnTo>
                      <a:pt x="570" y="228"/>
                    </a:lnTo>
                    <a:lnTo>
                      <a:pt x="570" y="228"/>
                    </a:lnTo>
                    <a:lnTo>
                      <a:pt x="572" y="226"/>
                    </a:lnTo>
                    <a:lnTo>
                      <a:pt x="570" y="226"/>
                    </a:lnTo>
                    <a:lnTo>
                      <a:pt x="568" y="224"/>
                    </a:lnTo>
                    <a:lnTo>
                      <a:pt x="568" y="224"/>
                    </a:lnTo>
                    <a:lnTo>
                      <a:pt x="568" y="222"/>
                    </a:lnTo>
                    <a:lnTo>
                      <a:pt x="568" y="222"/>
                    </a:lnTo>
                    <a:lnTo>
                      <a:pt x="568" y="222"/>
                    </a:lnTo>
                    <a:lnTo>
                      <a:pt x="566" y="222"/>
                    </a:lnTo>
                    <a:lnTo>
                      <a:pt x="564" y="220"/>
                    </a:lnTo>
                    <a:lnTo>
                      <a:pt x="564" y="218"/>
                    </a:lnTo>
                    <a:lnTo>
                      <a:pt x="566" y="216"/>
                    </a:lnTo>
                    <a:lnTo>
                      <a:pt x="566" y="212"/>
                    </a:lnTo>
                    <a:lnTo>
                      <a:pt x="564" y="208"/>
                    </a:lnTo>
                    <a:lnTo>
                      <a:pt x="566" y="206"/>
                    </a:lnTo>
                    <a:lnTo>
                      <a:pt x="568" y="204"/>
                    </a:lnTo>
                    <a:lnTo>
                      <a:pt x="568" y="204"/>
                    </a:lnTo>
                    <a:lnTo>
                      <a:pt x="568" y="202"/>
                    </a:lnTo>
                    <a:lnTo>
                      <a:pt x="568" y="200"/>
                    </a:lnTo>
                    <a:lnTo>
                      <a:pt x="568" y="202"/>
                    </a:lnTo>
                    <a:lnTo>
                      <a:pt x="566" y="204"/>
                    </a:lnTo>
                    <a:lnTo>
                      <a:pt x="564" y="206"/>
                    </a:lnTo>
                    <a:lnTo>
                      <a:pt x="564" y="206"/>
                    </a:lnTo>
                    <a:lnTo>
                      <a:pt x="562" y="206"/>
                    </a:lnTo>
                    <a:lnTo>
                      <a:pt x="564" y="208"/>
                    </a:lnTo>
                    <a:lnTo>
                      <a:pt x="562" y="210"/>
                    </a:lnTo>
                    <a:lnTo>
                      <a:pt x="562" y="214"/>
                    </a:lnTo>
                    <a:lnTo>
                      <a:pt x="562" y="214"/>
                    </a:lnTo>
                    <a:lnTo>
                      <a:pt x="562" y="216"/>
                    </a:lnTo>
                    <a:lnTo>
                      <a:pt x="562" y="218"/>
                    </a:lnTo>
                    <a:lnTo>
                      <a:pt x="562" y="224"/>
                    </a:lnTo>
                    <a:lnTo>
                      <a:pt x="562" y="224"/>
                    </a:lnTo>
                    <a:lnTo>
                      <a:pt x="558" y="220"/>
                    </a:lnTo>
                    <a:lnTo>
                      <a:pt x="556" y="220"/>
                    </a:lnTo>
                    <a:lnTo>
                      <a:pt x="554" y="218"/>
                    </a:lnTo>
                    <a:lnTo>
                      <a:pt x="554" y="218"/>
                    </a:lnTo>
                    <a:lnTo>
                      <a:pt x="554" y="216"/>
                    </a:lnTo>
                    <a:lnTo>
                      <a:pt x="554" y="214"/>
                    </a:lnTo>
                    <a:lnTo>
                      <a:pt x="552" y="216"/>
                    </a:lnTo>
                    <a:lnTo>
                      <a:pt x="552" y="218"/>
                    </a:lnTo>
                    <a:lnTo>
                      <a:pt x="554" y="218"/>
                    </a:lnTo>
                    <a:lnTo>
                      <a:pt x="556" y="220"/>
                    </a:lnTo>
                    <a:lnTo>
                      <a:pt x="558" y="222"/>
                    </a:lnTo>
                    <a:lnTo>
                      <a:pt x="562" y="226"/>
                    </a:lnTo>
                    <a:lnTo>
                      <a:pt x="564" y="226"/>
                    </a:lnTo>
                    <a:lnTo>
                      <a:pt x="564" y="228"/>
                    </a:lnTo>
                    <a:lnTo>
                      <a:pt x="562" y="232"/>
                    </a:lnTo>
                    <a:lnTo>
                      <a:pt x="560" y="230"/>
                    </a:lnTo>
                    <a:lnTo>
                      <a:pt x="560" y="228"/>
                    </a:lnTo>
                    <a:lnTo>
                      <a:pt x="558" y="228"/>
                    </a:lnTo>
                    <a:lnTo>
                      <a:pt x="560" y="232"/>
                    </a:lnTo>
                    <a:lnTo>
                      <a:pt x="562" y="234"/>
                    </a:lnTo>
                    <a:lnTo>
                      <a:pt x="564" y="234"/>
                    </a:lnTo>
                    <a:lnTo>
                      <a:pt x="562" y="236"/>
                    </a:lnTo>
                    <a:lnTo>
                      <a:pt x="562" y="236"/>
                    </a:lnTo>
                    <a:lnTo>
                      <a:pt x="560" y="236"/>
                    </a:lnTo>
                    <a:lnTo>
                      <a:pt x="564" y="238"/>
                    </a:lnTo>
                    <a:lnTo>
                      <a:pt x="562" y="240"/>
                    </a:lnTo>
                    <a:lnTo>
                      <a:pt x="560" y="240"/>
                    </a:lnTo>
                    <a:lnTo>
                      <a:pt x="560" y="238"/>
                    </a:lnTo>
                    <a:lnTo>
                      <a:pt x="556" y="238"/>
                    </a:lnTo>
                    <a:lnTo>
                      <a:pt x="554" y="236"/>
                    </a:lnTo>
                    <a:lnTo>
                      <a:pt x="556" y="238"/>
                    </a:lnTo>
                    <a:lnTo>
                      <a:pt x="558" y="240"/>
                    </a:lnTo>
                    <a:lnTo>
                      <a:pt x="560" y="240"/>
                    </a:lnTo>
                    <a:lnTo>
                      <a:pt x="560" y="242"/>
                    </a:lnTo>
                    <a:lnTo>
                      <a:pt x="562" y="242"/>
                    </a:lnTo>
                    <a:lnTo>
                      <a:pt x="564" y="242"/>
                    </a:lnTo>
                    <a:lnTo>
                      <a:pt x="564" y="244"/>
                    </a:lnTo>
                    <a:lnTo>
                      <a:pt x="566" y="246"/>
                    </a:lnTo>
                    <a:lnTo>
                      <a:pt x="564" y="248"/>
                    </a:lnTo>
                    <a:lnTo>
                      <a:pt x="564" y="248"/>
                    </a:lnTo>
                    <a:lnTo>
                      <a:pt x="564" y="248"/>
                    </a:lnTo>
                    <a:lnTo>
                      <a:pt x="564" y="250"/>
                    </a:lnTo>
                    <a:lnTo>
                      <a:pt x="564" y="252"/>
                    </a:lnTo>
                    <a:lnTo>
                      <a:pt x="564" y="254"/>
                    </a:lnTo>
                    <a:lnTo>
                      <a:pt x="562" y="254"/>
                    </a:lnTo>
                    <a:lnTo>
                      <a:pt x="562" y="254"/>
                    </a:lnTo>
                    <a:lnTo>
                      <a:pt x="558" y="254"/>
                    </a:lnTo>
                    <a:lnTo>
                      <a:pt x="558" y="256"/>
                    </a:lnTo>
                    <a:lnTo>
                      <a:pt x="556" y="256"/>
                    </a:lnTo>
                    <a:lnTo>
                      <a:pt x="554" y="254"/>
                    </a:lnTo>
                    <a:lnTo>
                      <a:pt x="554" y="254"/>
                    </a:lnTo>
                    <a:lnTo>
                      <a:pt x="554" y="258"/>
                    </a:lnTo>
                    <a:lnTo>
                      <a:pt x="554" y="258"/>
                    </a:lnTo>
                    <a:lnTo>
                      <a:pt x="556" y="258"/>
                    </a:lnTo>
                    <a:lnTo>
                      <a:pt x="560" y="256"/>
                    </a:lnTo>
                    <a:lnTo>
                      <a:pt x="562" y="258"/>
                    </a:lnTo>
                    <a:lnTo>
                      <a:pt x="562" y="262"/>
                    </a:lnTo>
                    <a:lnTo>
                      <a:pt x="564" y="262"/>
                    </a:lnTo>
                    <a:lnTo>
                      <a:pt x="564" y="260"/>
                    </a:lnTo>
                    <a:lnTo>
                      <a:pt x="564" y="258"/>
                    </a:lnTo>
                    <a:lnTo>
                      <a:pt x="566" y="258"/>
                    </a:lnTo>
                    <a:lnTo>
                      <a:pt x="566" y="260"/>
                    </a:lnTo>
                    <a:lnTo>
                      <a:pt x="566" y="262"/>
                    </a:lnTo>
                    <a:lnTo>
                      <a:pt x="564" y="262"/>
                    </a:lnTo>
                    <a:lnTo>
                      <a:pt x="562" y="264"/>
                    </a:lnTo>
                    <a:lnTo>
                      <a:pt x="562" y="266"/>
                    </a:lnTo>
                    <a:lnTo>
                      <a:pt x="560" y="268"/>
                    </a:lnTo>
                    <a:lnTo>
                      <a:pt x="558" y="266"/>
                    </a:lnTo>
                    <a:lnTo>
                      <a:pt x="558" y="266"/>
                    </a:lnTo>
                    <a:lnTo>
                      <a:pt x="556" y="264"/>
                    </a:lnTo>
                    <a:lnTo>
                      <a:pt x="556" y="266"/>
                    </a:lnTo>
                    <a:lnTo>
                      <a:pt x="554" y="266"/>
                    </a:lnTo>
                    <a:lnTo>
                      <a:pt x="552" y="266"/>
                    </a:lnTo>
                    <a:lnTo>
                      <a:pt x="550" y="266"/>
                    </a:lnTo>
                    <a:lnTo>
                      <a:pt x="552" y="266"/>
                    </a:lnTo>
                    <a:lnTo>
                      <a:pt x="556" y="268"/>
                    </a:lnTo>
                    <a:lnTo>
                      <a:pt x="556" y="268"/>
                    </a:lnTo>
                    <a:lnTo>
                      <a:pt x="554" y="270"/>
                    </a:lnTo>
                    <a:lnTo>
                      <a:pt x="556" y="270"/>
                    </a:lnTo>
                    <a:lnTo>
                      <a:pt x="552" y="272"/>
                    </a:lnTo>
                    <a:lnTo>
                      <a:pt x="550" y="270"/>
                    </a:lnTo>
                    <a:lnTo>
                      <a:pt x="552" y="272"/>
                    </a:lnTo>
                    <a:lnTo>
                      <a:pt x="554" y="274"/>
                    </a:lnTo>
                    <a:lnTo>
                      <a:pt x="558" y="270"/>
                    </a:lnTo>
                    <a:lnTo>
                      <a:pt x="558" y="272"/>
                    </a:lnTo>
                    <a:lnTo>
                      <a:pt x="558" y="272"/>
                    </a:lnTo>
                    <a:lnTo>
                      <a:pt x="556" y="276"/>
                    </a:lnTo>
                    <a:lnTo>
                      <a:pt x="554" y="276"/>
                    </a:lnTo>
                    <a:lnTo>
                      <a:pt x="554" y="274"/>
                    </a:lnTo>
                    <a:lnTo>
                      <a:pt x="552" y="274"/>
                    </a:lnTo>
                    <a:lnTo>
                      <a:pt x="550" y="276"/>
                    </a:lnTo>
                    <a:lnTo>
                      <a:pt x="548" y="276"/>
                    </a:lnTo>
                    <a:lnTo>
                      <a:pt x="542" y="278"/>
                    </a:lnTo>
                    <a:lnTo>
                      <a:pt x="536" y="284"/>
                    </a:lnTo>
                    <a:lnTo>
                      <a:pt x="534" y="288"/>
                    </a:lnTo>
                    <a:lnTo>
                      <a:pt x="534" y="288"/>
                    </a:lnTo>
                    <a:lnTo>
                      <a:pt x="532" y="288"/>
                    </a:lnTo>
                    <a:lnTo>
                      <a:pt x="528" y="288"/>
                    </a:lnTo>
                    <a:lnTo>
                      <a:pt x="526" y="290"/>
                    </a:lnTo>
                    <a:lnTo>
                      <a:pt x="522" y="296"/>
                    </a:lnTo>
                    <a:lnTo>
                      <a:pt x="522" y="296"/>
                    </a:lnTo>
                    <a:lnTo>
                      <a:pt x="520" y="298"/>
                    </a:lnTo>
                    <a:lnTo>
                      <a:pt x="518" y="298"/>
                    </a:lnTo>
                    <a:lnTo>
                      <a:pt x="518" y="300"/>
                    </a:lnTo>
                    <a:lnTo>
                      <a:pt x="516" y="302"/>
                    </a:lnTo>
                    <a:lnTo>
                      <a:pt x="514" y="302"/>
                    </a:lnTo>
                    <a:lnTo>
                      <a:pt x="514" y="302"/>
                    </a:lnTo>
                    <a:lnTo>
                      <a:pt x="512" y="304"/>
                    </a:lnTo>
                    <a:lnTo>
                      <a:pt x="510" y="304"/>
                    </a:lnTo>
                    <a:lnTo>
                      <a:pt x="508" y="304"/>
                    </a:lnTo>
                    <a:lnTo>
                      <a:pt x="504" y="306"/>
                    </a:lnTo>
                    <a:lnTo>
                      <a:pt x="504" y="306"/>
                    </a:lnTo>
                    <a:lnTo>
                      <a:pt x="502" y="306"/>
                    </a:lnTo>
                    <a:lnTo>
                      <a:pt x="502" y="308"/>
                    </a:lnTo>
                    <a:lnTo>
                      <a:pt x="498" y="308"/>
                    </a:lnTo>
                    <a:lnTo>
                      <a:pt x="498" y="308"/>
                    </a:lnTo>
                    <a:lnTo>
                      <a:pt x="498" y="310"/>
                    </a:lnTo>
                    <a:lnTo>
                      <a:pt x="498" y="312"/>
                    </a:lnTo>
                    <a:lnTo>
                      <a:pt x="496" y="314"/>
                    </a:lnTo>
                    <a:lnTo>
                      <a:pt x="496" y="314"/>
                    </a:lnTo>
                    <a:lnTo>
                      <a:pt x="494" y="316"/>
                    </a:lnTo>
                    <a:lnTo>
                      <a:pt x="492" y="316"/>
                    </a:lnTo>
                    <a:lnTo>
                      <a:pt x="490" y="320"/>
                    </a:lnTo>
                    <a:lnTo>
                      <a:pt x="488" y="324"/>
                    </a:lnTo>
                    <a:lnTo>
                      <a:pt x="488" y="328"/>
                    </a:lnTo>
                    <a:lnTo>
                      <a:pt x="488" y="334"/>
                    </a:lnTo>
                    <a:lnTo>
                      <a:pt x="488" y="338"/>
                    </a:lnTo>
                    <a:lnTo>
                      <a:pt x="488" y="344"/>
                    </a:lnTo>
                    <a:lnTo>
                      <a:pt x="488" y="346"/>
                    </a:lnTo>
                    <a:lnTo>
                      <a:pt x="490" y="352"/>
                    </a:lnTo>
                    <a:lnTo>
                      <a:pt x="490" y="354"/>
                    </a:lnTo>
                    <a:lnTo>
                      <a:pt x="492" y="360"/>
                    </a:lnTo>
                    <a:lnTo>
                      <a:pt x="494" y="362"/>
                    </a:lnTo>
                    <a:lnTo>
                      <a:pt x="494" y="364"/>
                    </a:lnTo>
                    <a:lnTo>
                      <a:pt x="494" y="368"/>
                    </a:lnTo>
                    <a:lnTo>
                      <a:pt x="494" y="372"/>
                    </a:lnTo>
                    <a:lnTo>
                      <a:pt x="494" y="372"/>
                    </a:lnTo>
                    <a:lnTo>
                      <a:pt x="496" y="380"/>
                    </a:lnTo>
                    <a:lnTo>
                      <a:pt x="498" y="382"/>
                    </a:lnTo>
                    <a:lnTo>
                      <a:pt x="498" y="386"/>
                    </a:lnTo>
                    <a:lnTo>
                      <a:pt x="496" y="388"/>
                    </a:lnTo>
                    <a:lnTo>
                      <a:pt x="498" y="388"/>
                    </a:lnTo>
                    <a:lnTo>
                      <a:pt x="498" y="392"/>
                    </a:lnTo>
                    <a:lnTo>
                      <a:pt x="496" y="394"/>
                    </a:lnTo>
                    <a:lnTo>
                      <a:pt x="496" y="396"/>
                    </a:lnTo>
                    <a:lnTo>
                      <a:pt x="494" y="400"/>
                    </a:lnTo>
                    <a:lnTo>
                      <a:pt x="494" y="402"/>
                    </a:lnTo>
                    <a:lnTo>
                      <a:pt x="492" y="406"/>
                    </a:lnTo>
                    <a:lnTo>
                      <a:pt x="492" y="408"/>
                    </a:lnTo>
                    <a:lnTo>
                      <a:pt x="490" y="408"/>
                    </a:lnTo>
                    <a:lnTo>
                      <a:pt x="488" y="410"/>
                    </a:lnTo>
                    <a:lnTo>
                      <a:pt x="486" y="408"/>
                    </a:lnTo>
                    <a:lnTo>
                      <a:pt x="484" y="408"/>
                    </a:lnTo>
                    <a:lnTo>
                      <a:pt x="482" y="408"/>
                    </a:lnTo>
                    <a:lnTo>
                      <a:pt x="482" y="406"/>
                    </a:lnTo>
                    <a:lnTo>
                      <a:pt x="480" y="404"/>
                    </a:lnTo>
                    <a:lnTo>
                      <a:pt x="480" y="402"/>
                    </a:lnTo>
                    <a:lnTo>
                      <a:pt x="480" y="400"/>
                    </a:lnTo>
                    <a:lnTo>
                      <a:pt x="478" y="400"/>
                    </a:lnTo>
                    <a:lnTo>
                      <a:pt x="476" y="400"/>
                    </a:lnTo>
                    <a:lnTo>
                      <a:pt x="476" y="396"/>
                    </a:lnTo>
                    <a:lnTo>
                      <a:pt x="476" y="394"/>
                    </a:lnTo>
                    <a:lnTo>
                      <a:pt x="474" y="392"/>
                    </a:lnTo>
                    <a:lnTo>
                      <a:pt x="472" y="390"/>
                    </a:lnTo>
                    <a:lnTo>
                      <a:pt x="474" y="388"/>
                    </a:lnTo>
                    <a:lnTo>
                      <a:pt x="474" y="386"/>
                    </a:lnTo>
                    <a:lnTo>
                      <a:pt x="476" y="384"/>
                    </a:lnTo>
                    <a:lnTo>
                      <a:pt x="474" y="386"/>
                    </a:lnTo>
                    <a:lnTo>
                      <a:pt x="472" y="384"/>
                    </a:lnTo>
                    <a:lnTo>
                      <a:pt x="472" y="386"/>
                    </a:lnTo>
                    <a:lnTo>
                      <a:pt x="472" y="388"/>
                    </a:lnTo>
                    <a:lnTo>
                      <a:pt x="472" y="384"/>
                    </a:lnTo>
                    <a:lnTo>
                      <a:pt x="470" y="384"/>
                    </a:lnTo>
                    <a:lnTo>
                      <a:pt x="470" y="384"/>
                    </a:lnTo>
                    <a:lnTo>
                      <a:pt x="468" y="382"/>
                    </a:lnTo>
                    <a:lnTo>
                      <a:pt x="468" y="380"/>
                    </a:lnTo>
                    <a:lnTo>
                      <a:pt x="468" y="378"/>
                    </a:lnTo>
                    <a:lnTo>
                      <a:pt x="470" y="374"/>
                    </a:lnTo>
                    <a:lnTo>
                      <a:pt x="470" y="372"/>
                    </a:lnTo>
                    <a:lnTo>
                      <a:pt x="468" y="370"/>
                    </a:lnTo>
                    <a:lnTo>
                      <a:pt x="468" y="372"/>
                    </a:lnTo>
                    <a:lnTo>
                      <a:pt x="468" y="372"/>
                    </a:lnTo>
                    <a:lnTo>
                      <a:pt x="466" y="374"/>
                    </a:lnTo>
                    <a:lnTo>
                      <a:pt x="466" y="374"/>
                    </a:lnTo>
                    <a:lnTo>
                      <a:pt x="464" y="372"/>
                    </a:lnTo>
                    <a:lnTo>
                      <a:pt x="464" y="370"/>
                    </a:lnTo>
                    <a:lnTo>
                      <a:pt x="468" y="366"/>
                    </a:lnTo>
                    <a:lnTo>
                      <a:pt x="468" y="360"/>
                    </a:lnTo>
                    <a:lnTo>
                      <a:pt x="468" y="358"/>
                    </a:lnTo>
                    <a:lnTo>
                      <a:pt x="468" y="354"/>
                    </a:lnTo>
                    <a:lnTo>
                      <a:pt x="466" y="354"/>
                    </a:lnTo>
                    <a:lnTo>
                      <a:pt x="464" y="352"/>
                    </a:lnTo>
                    <a:lnTo>
                      <a:pt x="464" y="352"/>
                    </a:lnTo>
                    <a:lnTo>
                      <a:pt x="464" y="352"/>
                    </a:lnTo>
                    <a:lnTo>
                      <a:pt x="462" y="350"/>
                    </a:lnTo>
                    <a:lnTo>
                      <a:pt x="462" y="348"/>
                    </a:lnTo>
                    <a:lnTo>
                      <a:pt x="460" y="348"/>
                    </a:lnTo>
                    <a:lnTo>
                      <a:pt x="460" y="346"/>
                    </a:lnTo>
                    <a:lnTo>
                      <a:pt x="458" y="342"/>
                    </a:lnTo>
                    <a:lnTo>
                      <a:pt x="454" y="340"/>
                    </a:lnTo>
                    <a:lnTo>
                      <a:pt x="454" y="340"/>
                    </a:lnTo>
                    <a:lnTo>
                      <a:pt x="452" y="340"/>
                    </a:lnTo>
                    <a:lnTo>
                      <a:pt x="450" y="342"/>
                    </a:lnTo>
                    <a:lnTo>
                      <a:pt x="450" y="342"/>
                    </a:lnTo>
                    <a:lnTo>
                      <a:pt x="448" y="342"/>
                    </a:lnTo>
                    <a:lnTo>
                      <a:pt x="448" y="342"/>
                    </a:lnTo>
                    <a:lnTo>
                      <a:pt x="446" y="346"/>
                    </a:lnTo>
                    <a:lnTo>
                      <a:pt x="442" y="346"/>
                    </a:lnTo>
                    <a:lnTo>
                      <a:pt x="440" y="346"/>
                    </a:lnTo>
                    <a:lnTo>
                      <a:pt x="438" y="346"/>
                    </a:lnTo>
                    <a:lnTo>
                      <a:pt x="440" y="344"/>
                    </a:lnTo>
                    <a:lnTo>
                      <a:pt x="440" y="346"/>
                    </a:lnTo>
                    <a:lnTo>
                      <a:pt x="440" y="346"/>
                    </a:lnTo>
                    <a:lnTo>
                      <a:pt x="440" y="344"/>
                    </a:lnTo>
                    <a:lnTo>
                      <a:pt x="438" y="342"/>
                    </a:lnTo>
                    <a:lnTo>
                      <a:pt x="434" y="340"/>
                    </a:lnTo>
                    <a:lnTo>
                      <a:pt x="436" y="340"/>
                    </a:lnTo>
                    <a:lnTo>
                      <a:pt x="436" y="340"/>
                    </a:lnTo>
                    <a:lnTo>
                      <a:pt x="438" y="340"/>
                    </a:lnTo>
                    <a:lnTo>
                      <a:pt x="434" y="338"/>
                    </a:lnTo>
                    <a:lnTo>
                      <a:pt x="434" y="338"/>
                    </a:lnTo>
                    <a:lnTo>
                      <a:pt x="434" y="336"/>
                    </a:lnTo>
                    <a:lnTo>
                      <a:pt x="432" y="338"/>
                    </a:lnTo>
                    <a:lnTo>
                      <a:pt x="434" y="340"/>
                    </a:lnTo>
                    <a:lnTo>
                      <a:pt x="432" y="338"/>
                    </a:lnTo>
                    <a:lnTo>
                      <a:pt x="430" y="336"/>
                    </a:lnTo>
                    <a:lnTo>
                      <a:pt x="428" y="336"/>
                    </a:lnTo>
                    <a:lnTo>
                      <a:pt x="424" y="336"/>
                    </a:lnTo>
                    <a:lnTo>
                      <a:pt x="424" y="336"/>
                    </a:lnTo>
                    <a:lnTo>
                      <a:pt x="428" y="336"/>
                    </a:lnTo>
                    <a:lnTo>
                      <a:pt x="428" y="336"/>
                    </a:lnTo>
                    <a:lnTo>
                      <a:pt x="428" y="334"/>
                    </a:lnTo>
                    <a:lnTo>
                      <a:pt x="426" y="334"/>
                    </a:lnTo>
                    <a:lnTo>
                      <a:pt x="424" y="336"/>
                    </a:lnTo>
                    <a:lnTo>
                      <a:pt x="422" y="336"/>
                    </a:lnTo>
                    <a:lnTo>
                      <a:pt x="418" y="336"/>
                    </a:lnTo>
                    <a:lnTo>
                      <a:pt x="416" y="336"/>
                    </a:lnTo>
                    <a:lnTo>
                      <a:pt x="416" y="336"/>
                    </a:lnTo>
                    <a:lnTo>
                      <a:pt x="412" y="336"/>
                    </a:lnTo>
                    <a:lnTo>
                      <a:pt x="410" y="336"/>
                    </a:lnTo>
                    <a:lnTo>
                      <a:pt x="408" y="334"/>
                    </a:lnTo>
                    <a:lnTo>
                      <a:pt x="408" y="332"/>
                    </a:lnTo>
                    <a:lnTo>
                      <a:pt x="408" y="332"/>
                    </a:lnTo>
                    <a:lnTo>
                      <a:pt x="406" y="332"/>
                    </a:lnTo>
                    <a:lnTo>
                      <a:pt x="404" y="334"/>
                    </a:lnTo>
                    <a:lnTo>
                      <a:pt x="404" y="336"/>
                    </a:lnTo>
                    <a:lnTo>
                      <a:pt x="402" y="336"/>
                    </a:lnTo>
                    <a:lnTo>
                      <a:pt x="400" y="336"/>
                    </a:lnTo>
                    <a:lnTo>
                      <a:pt x="398" y="336"/>
                    </a:lnTo>
                    <a:lnTo>
                      <a:pt x="390" y="336"/>
                    </a:lnTo>
                    <a:lnTo>
                      <a:pt x="388" y="338"/>
                    </a:lnTo>
                    <a:lnTo>
                      <a:pt x="384" y="340"/>
                    </a:lnTo>
                    <a:lnTo>
                      <a:pt x="382" y="342"/>
                    </a:lnTo>
                    <a:lnTo>
                      <a:pt x="382" y="344"/>
                    </a:lnTo>
                    <a:lnTo>
                      <a:pt x="384" y="344"/>
                    </a:lnTo>
                    <a:lnTo>
                      <a:pt x="384" y="342"/>
                    </a:lnTo>
                    <a:lnTo>
                      <a:pt x="386" y="342"/>
                    </a:lnTo>
                    <a:lnTo>
                      <a:pt x="386" y="344"/>
                    </a:lnTo>
                    <a:lnTo>
                      <a:pt x="390" y="344"/>
                    </a:lnTo>
                    <a:lnTo>
                      <a:pt x="388" y="346"/>
                    </a:lnTo>
                    <a:lnTo>
                      <a:pt x="384" y="346"/>
                    </a:lnTo>
                    <a:lnTo>
                      <a:pt x="384" y="348"/>
                    </a:lnTo>
                    <a:lnTo>
                      <a:pt x="384" y="350"/>
                    </a:lnTo>
                    <a:lnTo>
                      <a:pt x="390" y="352"/>
                    </a:lnTo>
                    <a:lnTo>
                      <a:pt x="392" y="354"/>
                    </a:lnTo>
                    <a:lnTo>
                      <a:pt x="392" y="354"/>
                    </a:lnTo>
                    <a:lnTo>
                      <a:pt x="390" y="356"/>
                    </a:lnTo>
                    <a:lnTo>
                      <a:pt x="390" y="356"/>
                    </a:lnTo>
                    <a:lnTo>
                      <a:pt x="390" y="354"/>
                    </a:lnTo>
                    <a:lnTo>
                      <a:pt x="388" y="354"/>
                    </a:lnTo>
                    <a:lnTo>
                      <a:pt x="386" y="354"/>
                    </a:lnTo>
                    <a:lnTo>
                      <a:pt x="384" y="352"/>
                    </a:lnTo>
                    <a:lnTo>
                      <a:pt x="384" y="352"/>
                    </a:lnTo>
                    <a:lnTo>
                      <a:pt x="382" y="348"/>
                    </a:lnTo>
                    <a:lnTo>
                      <a:pt x="380" y="348"/>
                    </a:lnTo>
                    <a:lnTo>
                      <a:pt x="380" y="352"/>
                    </a:lnTo>
                    <a:lnTo>
                      <a:pt x="380" y="354"/>
                    </a:lnTo>
                    <a:lnTo>
                      <a:pt x="378" y="354"/>
                    </a:lnTo>
                    <a:lnTo>
                      <a:pt x="378" y="354"/>
                    </a:lnTo>
                    <a:lnTo>
                      <a:pt x="376" y="352"/>
                    </a:lnTo>
                    <a:lnTo>
                      <a:pt x="374" y="352"/>
                    </a:lnTo>
                    <a:lnTo>
                      <a:pt x="372" y="354"/>
                    </a:lnTo>
                    <a:lnTo>
                      <a:pt x="370" y="354"/>
                    </a:lnTo>
                    <a:lnTo>
                      <a:pt x="368" y="352"/>
                    </a:lnTo>
                    <a:lnTo>
                      <a:pt x="366" y="352"/>
                    </a:lnTo>
                    <a:lnTo>
                      <a:pt x="364" y="352"/>
                    </a:lnTo>
                    <a:lnTo>
                      <a:pt x="366" y="352"/>
                    </a:lnTo>
                    <a:lnTo>
                      <a:pt x="366" y="350"/>
                    </a:lnTo>
                    <a:lnTo>
                      <a:pt x="366" y="348"/>
                    </a:lnTo>
                    <a:lnTo>
                      <a:pt x="364" y="348"/>
                    </a:lnTo>
                    <a:lnTo>
                      <a:pt x="362" y="348"/>
                    </a:lnTo>
                    <a:lnTo>
                      <a:pt x="362" y="346"/>
                    </a:lnTo>
                    <a:lnTo>
                      <a:pt x="362" y="346"/>
                    </a:lnTo>
                    <a:lnTo>
                      <a:pt x="360" y="346"/>
                    </a:lnTo>
                    <a:lnTo>
                      <a:pt x="358" y="346"/>
                    </a:lnTo>
                    <a:lnTo>
                      <a:pt x="360" y="344"/>
                    </a:lnTo>
                    <a:lnTo>
                      <a:pt x="358" y="344"/>
                    </a:lnTo>
                    <a:lnTo>
                      <a:pt x="356" y="344"/>
                    </a:lnTo>
                    <a:lnTo>
                      <a:pt x="356" y="346"/>
                    </a:lnTo>
                    <a:lnTo>
                      <a:pt x="356" y="346"/>
                    </a:lnTo>
                    <a:lnTo>
                      <a:pt x="354" y="348"/>
                    </a:lnTo>
                    <a:lnTo>
                      <a:pt x="348" y="346"/>
                    </a:lnTo>
                    <a:lnTo>
                      <a:pt x="346" y="346"/>
                    </a:lnTo>
                    <a:lnTo>
                      <a:pt x="340" y="344"/>
                    </a:lnTo>
                    <a:lnTo>
                      <a:pt x="338" y="344"/>
                    </a:lnTo>
                    <a:lnTo>
                      <a:pt x="334" y="346"/>
                    </a:lnTo>
                    <a:lnTo>
                      <a:pt x="332" y="346"/>
                    </a:lnTo>
                    <a:lnTo>
                      <a:pt x="330" y="346"/>
                    </a:lnTo>
                    <a:lnTo>
                      <a:pt x="328" y="350"/>
                    </a:lnTo>
                    <a:lnTo>
                      <a:pt x="324" y="350"/>
                    </a:lnTo>
                    <a:lnTo>
                      <a:pt x="326" y="348"/>
                    </a:lnTo>
                    <a:lnTo>
                      <a:pt x="324" y="346"/>
                    </a:lnTo>
                    <a:lnTo>
                      <a:pt x="326" y="344"/>
                    </a:lnTo>
                    <a:lnTo>
                      <a:pt x="326" y="340"/>
                    </a:lnTo>
                    <a:lnTo>
                      <a:pt x="324" y="342"/>
                    </a:lnTo>
                    <a:lnTo>
                      <a:pt x="322" y="344"/>
                    </a:lnTo>
                    <a:lnTo>
                      <a:pt x="322" y="344"/>
                    </a:lnTo>
                    <a:lnTo>
                      <a:pt x="320" y="342"/>
                    </a:lnTo>
                    <a:lnTo>
                      <a:pt x="322" y="346"/>
                    </a:lnTo>
                    <a:lnTo>
                      <a:pt x="322" y="348"/>
                    </a:lnTo>
                    <a:lnTo>
                      <a:pt x="322" y="352"/>
                    </a:lnTo>
                    <a:lnTo>
                      <a:pt x="320" y="352"/>
                    </a:lnTo>
                    <a:lnTo>
                      <a:pt x="318" y="352"/>
                    </a:lnTo>
                    <a:lnTo>
                      <a:pt x="314" y="356"/>
                    </a:lnTo>
                    <a:lnTo>
                      <a:pt x="310" y="360"/>
                    </a:lnTo>
                    <a:lnTo>
                      <a:pt x="308" y="360"/>
                    </a:lnTo>
                    <a:lnTo>
                      <a:pt x="306" y="360"/>
                    </a:lnTo>
                    <a:lnTo>
                      <a:pt x="304" y="360"/>
                    </a:lnTo>
                    <a:lnTo>
                      <a:pt x="306" y="360"/>
                    </a:lnTo>
                    <a:lnTo>
                      <a:pt x="304" y="358"/>
                    </a:lnTo>
                    <a:lnTo>
                      <a:pt x="302" y="358"/>
                    </a:lnTo>
                    <a:lnTo>
                      <a:pt x="302" y="358"/>
                    </a:lnTo>
                    <a:lnTo>
                      <a:pt x="300" y="360"/>
                    </a:lnTo>
                    <a:lnTo>
                      <a:pt x="300" y="360"/>
                    </a:lnTo>
                    <a:lnTo>
                      <a:pt x="298" y="362"/>
                    </a:lnTo>
                    <a:lnTo>
                      <a:pt x="298" y="360"/>
                    </a:lnTo>
                    <a:lnTo>
                      <a:pt x="298" y="364"/>
                    </a:lnTo>
                    <a:lnTo>
                      <a:pt x="296" y="364"/>
                    </a:lnTo>
                    <a:lnTo>
                      <a:pt x="294" y="364"/>
                    </a:lnTo>
                    <a:lnTo>
                      <a:pt x="292" y="366"/>
                    </a:lnTo>
                    <a:lnTo>
                      <a:pt x="294" y="368"/>
                    </a:lnTo>
                    <a:lnTo>
                      <a:pt x="290" y="370"/>
                    </a:lnTo>
                    <a:lnTo>
                      <a:pt x="288" y="370"/>
                    </a:lnTo>
                    <a:lnTo>
                      <a:pt x="290" y="376"/>
                    </a:lnTo>
                    <a:lnTo>
                      <a:pt x="288" y="378"/>
                    </a:lnTo>
                    <a:lnTo>
                      <a:pt x="286" y="382"/>
                    </a:lnTo>
                    <a:lnTo>
                      <a:pt x="286" y="384"/>
                    </a:lnTo>
                    <a:lnTo>
                      <a:pt x="286" y="386"/>
                    </a:lnTo>
                    <a:lnTo>
                      <a:pt x="286" y="392"/>
                    </a:lnTo>
                    <a:lnTo>
                      <a:pt x="286" y="394"/>
                    </a:lnTo>
                    <a:lnTo>
                      <a:pt x="286" y="396"/>
                    </a:lnTo>
                    <a:lnTo>
                      <a:pt x="286" y="400"/>
                    </a:lnTo>
                    <a:lnTo>
                      <a:pt x="284" y="400"/>
                    </a:lnTo>
                    <a:lnTo>
                      <a:pt x="284" y="398"/>
                    </a:lnTo>
                    <a:lnTo>
                      <a:pt x="280" y="396"/>
                    </a:lnTo>
                    <a:lnTo>
                      <a:pt x="278" y="396"/>
                    </a:lnTo>
                    <a:lnTo>
                      <a:pt x="274" y="394"/>
                    </a:lnTo>
                    <a:lnTo>
                      <a:pt x="272" y="392"/>
                    </a:lnTo>
                    <a:lnTo>
                      <a:pt x="272" y="392"/>
                    </a:lnTo>
                    <a:lnTo>
                      <a:pt x="270" y="392"/>
                    </a:lnTo>
                    <a:lnTo>
                      <a:pt x="268" y="392"/>
                    </a:lnTo>
                    <a:lnTo>
                      <a:pt x="268" y="390"/>
                    </a:lnTo>
                    <a:lnTo>
                      <a:pt x="266" y="390"/>
                    </a:lnTo>
                    <a:lnTo>
                      <a:pt x="266" y="386"/>
                    </a:lnTo>
                    <a:lnTo>
                      <a:pt x="264" y="380"/>
                    </a:lnTo>
                    <a:lnTo>
                      <a:pt x="264" y="378"/>
                    </a:lnTo>
                    <a:lnTo>
                      <a:pt x="264" y="378"/>
                    </a:lnTo>
                    <a:lnTo>
                      <a:pt x="264" y="376"/>
                    </a:lnTo>
                    <a:lnTo>
                      <a:pt x="264" y="374"/>
                    </a:lnTo>
                    <a:lnTo>
                      <a:pt x="262" y="372"/>
                    </a:lnTo>
                    <a:lnTo>
                      <a:pt x="262" y="370"/>
                    </a:lnTo>
                    <a:lnTo>
                      <a:pt x="260" y="366"/>
                    </a:lnTo>
                    <a:lnTo>
                      <a:pt x="258" y="366"/>
                    </a:lnTo>
                    <a:lnTo>
                      <a:pt x="258" y="364"/>
                    </a:lnTo>
                    <a:lnTo>
                      <a:pt x="258" y="364"/>
                    </a:lnTo>
                    <a:lnTo>
                      <a:pt x="256" y="360"/>
                    </a:lnTo>
                    <a:lnTo>
                      <a:pt x="256" y="358"/>
                    </a:lnTo>
                    <a:lnTo>
                      <a:pt x="254" y="356"/>
                    </a:lnTo>
                    <a:lnTo>
                      <a:pt x="254" y="354"/>
                    </a:lnTo>
                    <a:lnTo>
                      <a:pt x="254" y="352"/>
                    </a:lnTo>
                    <a:lnTo>
                      <a:pt x="252" y="352"/>
                    </a:lnTo>
                    <a:lnTo>
                      <a:pt x="252" y="348"/>
                    </a:lnTo>
                    <a:lnTo>
                      <a:pt x="250" y="346"/>
                    </a:lnTo>
                    <a:lnTo>
                      <a:pt x="248" y="344"/>
                    </a:lnTo>
                    <a:lnTo>
                      <a:pt x="246" y="342"/>
                    </a:lnTo>
                    <a:lnTo>
                      <a:pt x="244" y="340"/>
                    </a:lnTo>
                    <a:lnTo>
                      <a:pt x="244" y="340"/>
                    </a:lnTo>
                    <a:lnTo>
                      <a:pt x="242" y="340"/>
                    </a:lnTo>
                    <a:lnTo>
                      <a:pt x="242" y="340"/>
                    </a:lnTo>
                    <a:lnTo>
                      <a:pt x="240" y="340"/>
                    </a:lnTo>
                    <a:lnTo>
                      <a:pt x="238" y="340"/>
                    </a:lnTo>
                    <a:lnTo>
                      <a:pt x="236" y="340"/>
                    </a:lnTo>
                    <a:lnTo>
                      <a:pt x="234" y="342"/>
                    </a:lnTo>
                    <a:lnTo>
                      <a:pt x="234" y="342"/>
                    </a:lnTo>
                    <a:lnTo>
                      <a:pt x="232" y="340"/>
                    </a:lnTo>
                    <a:lnTo>
                      <a:pt x="232" y="340"/>
                    </a:lnTo>
                    <a:lnTo>
                      <a:pt x="232" y="342"/>
                    </a:lnTo>
                    <a:lnTo>
                      <a:pt x="230" y="342"/>
                    </a:lnTo>
                    <a:lnTo>
                      <a:pt x="228" y="346"/>
                    </a:lnTo>
                    <a:lnTo>
                      <a:pt x="226" y="348"/>
                    </a:lnTo>
                    <a:lnTo>
                      <a:pt x="226" y="348"/>
                    </a:lnTo>
                    <a:lnTo>
                      <a:pt x="226" y="348"/>
                    </a:lnTo>
                    <a:lnTo>
                      <a:pt x="226" y="350"/>
                    </a:lnTo>
                    <a:lnTo>
                      <a:pt x="224" y="350"/>
                    </a:lnTo>
                    <a:lnTo>
                      <a:pt x="224" y="352"/>
                    </a:lnTo>
                    <a:lnTo>
                      <a:pt x="222" y="352"/>
                    </a:lnTo>
                    <a:lnTo>
                      <a:pt x="222" y="352"/>
                    </a:lnTo>
                    <a:lnTo>
                      <a:pt x="220" y="352"/>
                    </a:lnTo>
                    <a:lnTo>
                      <a:pt x="218" y="350"/>
                    </a:lnTo>
                    <a:lnTo>
                      <a:pt x="216" y="348"/>
                    </a:lnTo>
                    <a:lnTo>
                      <a:pt x="216" y="348"/>
                    </a:lnTo>
                    <a:lnTo>
                      <a:pt x="214" y="346"/>
                    </a:lnTo>
                    <a:lnTo>
                      <a:pt x="212" y="346"/>
                    </a:lnTo>
                    <a:lnTo>
                      <a:pt x="210" y="346"/>
                    </a:lnTo>
                    <a:lnTo>
                      <a:pt x="210" y="346"/>
                    </a:lnTo>
                    <a:lnTo>
                      <a:pt x="210" y="344"/>
                    </a:lnTo>
                    <a:lnTo>
                      <a:pt x="210" y="344"/>
                    </a:lnTo>
                    <a:lnTo>
                      <a:pt x="208" y="344"/>
                    </a:lnTo>
                    <a:lnTo>
                      <a:pt x="208" y="342"/>
                    </a:lnTo>
                    <a:lnTo>
                      <a:pt x="206" y="342"/>
                    </a:lnTo>
                    <a:lnTo>
                      <a:pt x="206" y="342"/>
                    </a:lnTo>
                    <a:lnTo>
                      <a:pt x="206" y="340"/>
                    </a:lnTo>
                    <a:lnTo>
                      <a:pt x="204" y="338"/>
                    </a:lnTo>
                    <a:lnTo>
                      <a:pt x="202" y="336"/>
                    </a:lnTo>
                    <a:lnTo>
                      <a:pt x="202" y="334"/>
                    </a:lnTo>
                    <a:lnTo>
                      <a:pt x="204" y="334"/>
                    </a:lnTo>
                    <a:lnTo>
                      <a:pt x="204" y="334"/>
                    </a:lnTo>
                    <a:lnTo>
                      <a:pt x="204" y="332"/>
                    </a:lnTo>
                    <a:lnTo>
                      <a:pt x="204" y="332"/>
                    </a:lnTo>
                    <a:lnTo>
                      <a:pt x="202" y="330"/>
                    </a:lnTo>
                    <a:lnTo>
                      <a:pt x="202" y="330"/>
                    </a:lnTo>
                    <a:lnTo>
                      <a:pt x="202" y="328"/>
                    </a:lnTo>
                    <a:lnTo>
                      <a:pt x="200" y="326"/>
                    </a:lnTo>
                    <a:lnTo>
                      <a:pt x="200" y="324"/>
                    </a:lnTo>
                    <a:lnTo>
                      <a:pt x="198" y="324"/>
                    </a:lnTo>
                    <a:lnTo>
                      <a:pt x="196" y="322"/>
                    </a:lnTo>
                    <a:lnTo>
                      <a:pt x="196" y="322"/>
                    </a:lnTo>
                    <a:lnTo>
                      <a:pt x="196" y="320"/>
                    </a:lnTo>
                    <a:lnTo>
                      <a:pt x="196" y="318"/>
                    </a:lnTo>
                    <a:lnTo>
                      <a:pt x="194" y="318"/>
                    </a:lnTo>
                    <a:lnTo>
                      <a:pt x="194" y="318"/>
                    </a:lnTo>
                    <a:lnTo>
                      <a:pt x="192" y="316"/>
                    </a:lnTo>
                    <a:lnTo>
                      <a:pt x="192" y="316"/>
                    </a:lnTo>
                    <a:lnTo>
                      <a:pt x="190" y="314"/>
                    </a:lnTo>
                    <a:lnTo>
                      <a:pt x="190" y="314"/>
                    </a:lnTo>
                    <a:lnTo>
                      <a:pt x="188" y="310"/>
                    </a:lnTo>
                    <a:lnTo>
                      <a:pt x="186" y="310"/>
                    </a:lnTo>
                    <a:lnTo>
                      <a:pt x="166" y="308"/>
                    </a:lnTo>
                    <a:lnTo>
                      <a:pt x="166" y="312"/>
                    </a:lnTo>
                    <a:lnTo>
                      <a:pt x="130" y="312"/>
                    </a:lnTo>
                    <a:lnTo>
                      <a:pt x="88" y="292"/>
                    </a:lnTo>
                    <a:lnTo>
                      <a:pt x="90" y="292"/>
                    </a:lnTo>
                    <a:lnTo>
                      <a:pt x="88" y="290"/>
                    </a:lnTo>
                    <a:lnTo>
                      <a:pt x="58" y="290"/>
                    </a:lnTo>
                    <a:lnTo>
                      <a:pt x="58" y="290"/>
                    </a:lnTo>
                    <a:lnTo>
                      <a:pt x="60" y="286"/>
                    </a:lnTo>
                    <a:lnTo>
                      <a:pt x="58" y="282"/>
                    </a:lnTo>
                    <a:lnTo>
                      <a:pt x="54" y="276"/>
                    </a:lnTo>
                    <a:lnTo>
                      <a:pt x="52" y="274"/>
                    </a:lnTo>
                    <a:lnTo>
                      <a:pt x="50" y="274"/>
                    </a:lnTo>
                    <a:lnTo>
                      <a:pt x="50" y="274"/>
                    </a:lnTo>
                    <a:lnTo>
                      <a:pt x="48" y="274"/>
                    </a:lnTo>
                    <a:lnTo>
                      <a:pt x="48" y="270"/>
                    </a:lnTo>
                    <a:lnTo>
                      <a:pt x="48" y="270"/>
                    </a:lnTo>
                    <a:lnTo>
                      <a:pt x="44" y="268"/>
                    </a:lnTo>
                    <a:lnTo>
                      <a:pt x="44" y="268"/>
                    </a:lnTo>
                    <a:lnTo>
                      <a:pt x="40" y="266"/>
                    </a:lnTo>
                    <a:lnTo>
                      <a:pt x="40" y="264"/>
                    </a:lnTo>
                    <a:lnTo>
                      <a:pt x="38" y="262"/>
                    </a:lnTo>
                    <a:lnTo>
                      <a:pt x="34" y="262"/>
                    </a:lnTo>
                    <a:lnTo>
                      <a:pt x="32" y="262"/>
                    </a:lnTo>
                    <a:lnTo>
                      <a:pt x="30" y="262"/>
                    </a:lnTo>
                    <a:lnTo>
                      <a:pt x="28" y="262"/>
                    </a:lnTo>
                    <a:lnTo>
                      <a:pt x="24" y="262"/>
                    </a:lnTo>
                    <a:lnTo>
                      <a:pt x="22" y="260"/>
                    </a:lnTo>
                    <a:lnTo>
                      <a:pt x="22" y="258"/>
                    </a:lnTo>
                    <a:lnTo>
                      <a:pt x="22" y="258"/>
                    </a:lnTo>
                    <a:lnTo>
                      <a:pt x="24" y="256"/>
                    </a:lnTo>
                    <a:lnTo>
                      <a:pt x="24" y="252"/>
                    </a:lnTo>
                    <a:lnTo>
                      <a:pt x="24" y="250"/>
                    </a:lnTo>
                    <a:lnTo>
                      <a:pt x="22" y="248"/>
                    </a:lnTo>
                    <a:lnTo>
                      <a:pt x="22" y="246"/>
                    </a:lnTo>
                    <a:lnTo>
                      <a:pt x="22" y="246"/>
                    </a:lnTo>
                    <a:lnTo>
                      <a:pt x="22" y="244"/>
                    </a:lnTo>
                    <a:lnTo>
                      <a:pt x="20" y="242"/>
                    </a:lnTo>
                    <a:lnTo>
                      <a:pt x="16" y="236"/>
                    </a:lnTo>
                    <a:lnTo>
                      <a:pt x="16" y="232"/>
                    </a:lnTo>
                    <a:lnTo>
                      <a:pt x="14" y="232"/>
                    </a:lnTo>
                    <a:lnTo>
                      <a:pt x="14" y="230"/>
                    </a:lnTo>
                    <a:lnTo>
                      <a:pt x="14" y="228"/>
                    </a:lnTo>
                    <a:lnTo>
                      <a:pt x="14" y="224"/>
                    </a:lnTo>
                    <a:lnTo>
                      <a:pt x="14" y="224"/>
                    </a:lnTo>
                    <a:lnTo>
                      <a:pt x="14" y="224"/>
                    </a:lnTo>
                    <a:lnTo>
                      <a:pt x="16" y="222"/>
                    </a:lnTo>
                    <a:lnTo>
                      <a:pt x="16" y="220"/>
                    </a:lnTo>
                    <a:lnTo>
                      <a:pt x="14" y="218"/>
                    </a:lnTo>
                    <a:lnTo>
                      <a:pt x="12" y="218"/>
                    </a:lnTo>
                    <a:lnTo>
                      <a:pt x="12" y="214"/>
                    </a:lnTo>
                    <a:lnTo>
                      <a:pt x="10" y="214"/>
                    </a:lnTo>
                    <a:lnTo>
                      <a:pt x="10" y="212"/>
                    </a:lnTo>
                    <a:lnTo>
                      <a:pt x="12" y="210"/>
                    </a:lnTo>
                    <a:lnTo>
                      <a:pt x="10" y="210"/>
                    </a:lnTo>
                    <a:lnTo>
                      <a:pt x="12" y="208"/>
                    </a:lnTo>
                    <a:lnTo>
                      <a:pt x="12" y="206"/>
                    </a:lnTo>
                    <a:lnTo>
                      <a:pt x="12" y="206"/>
                    </a:lnTo>
                    <a:lnTo>
                      <a:pt x="14" y="206"/>
                    </a:lnTo>
                    <a:lnTo>
                      <a:pt x="16" y="208"/>
                    </a:lnTo>
                    <a:lnTo>
                      <a:pt x="16" y="210"/>
                    </a:lnTo>
                    <a:lnTo>
                      <a:pt x="16" y="208"/>
                    </a:lnTo>
                    <a:lnTo>
                      <a:pt x="16" y="206"/>
                    </a:lnTo>
                    <a:lnTo>
                      <a:pt x="16" y="204"/>
                    </a:lnTo>
                    <a:lnTo>
                      <a:pt x="14" y="202"/>
                    </a:lnTo>
                    <a:lnTo>
                      <a:pt x="14" y="200"/>
                    </a:lnTo>
                    <a:lnTo>
                      <a:pt x="16" y="200"/>
                    </a:lnTo>
                    <a:lnTo>
                      <a:pt x="16" y="202"/>
                    </a:lnTo>
                    <a:lnTo>
                      <a:pt x="18" y="200"/>
                    </a:lnTo>
                    <a:lnTo>
                      <a:pt x="20" y="200"/>
                    </a:lnTo>
                    <a:lnTo>
                      <a:pt x="18" y="200"/>
                    </a:lnTo>
                    <a:lnTo>
                      <a:pt x="16" y="200"/>
                    </a:lnTo>
                    <a:lnTo>
                      <a:pt x="16" y="200"/>
                    </a:lnTo>
                    <a:lnTo>
                      <a:pt x="14" y="198"/>
                    </a:lnTo>
                    <a:lnTo>
                      <a:pt x="14" y="198"/>
                    </a:lnTo>
                    <a:lnTo>
                      <a:pt x="12" y="198"/>
                    </a:lnTo>
                    <a:lnTo>
                      <a:pt x="12" y="200"/>
                    </a:lnTo>
                    <a:lnTo>
                      <a:pt x="12" y="204"/>
                    </a:lnTo>
                    <a:lnTo>
                      <a:pt x="12" y="202"/>
                    </a:lnTo>
                    <a:lnTo>
                      <a:pt x="10" y="202"/>
                    </a:lnTo>
                    <a:lnTo>
                      <a:pt x="10" y="202"/>
                    </a:lnTo>
                    <a:lnTo>
                      <a:pt x="8" y="200"/>
                    </a:lnTo>
                    <a:lnTo>
                      <a:pt x="6" y="198"/>
                    </a:lnTo>
                    <a:lnTo>
                      <a:pt x="8" y="196"/>
                    </a:lnTo>
                    <a:lnTo>
                      <a:pt x="8" y="192"/>
                    </a:lnTo>
                    <a:lnTo>
                      <a:pt x="2" y="186"/>
                    </a:lnTo>
                    <a:lnTo>
                      <a:pt x="2" y="184"/>
                    </a:lnTo>
                    <a:lnTo>
                      <a:pt x="2" y="182"/>
                    </a:lnTo>
                    <a:lnTo>
                      <a:pt x="2" y="180"/>
                    </a:lnTo>
                    <a:lnTo>
                      <a:pt x="2" y="178"/>
                    </a:lnTo>
                    <a:lnTo>
                      <a:pt x="2" y="176"/>
                    </a:lnTo>
                    <a:lnTo>
                      <a:pt x="2" y="174"/>
                    </a:lnTo>
                    <a:lnTo>
                      <a:pt x="2" y="172"/>
                    </a:lnTo>
                    <a:lnTo>
                      <a:pt x="4" y="170"/>
                    </a:lnTo>
                    <a:lnTo>
                      <a:pt x="4" y="164"/>
                    </a:lnTo>
                    <a:lnTo>
                      <a:pt x="2" y="160"/>
                    </a:lnTo>
                    <a:lnTo>
                      <a:pt x="0" y="158"/>
                    </a:lnTo>
                    <a:lnTo>
                      <a:pt x="0" y="154"/>
                    </a:lnTo>
                    <a:lnTo>
                      <a:pt x="0" y="152"/>
                    </a:lnTo>
                    <a:lnTo>
                      <a:pt x="4" y="150"/>
                    </a:lnTo>
                    <a:lnTo>
                      <a:pt x="6" y="146"/>
                    </a:lnTo>
                    <a:lnTo>
                      <a:pt x="4" y="146"/>
                    </a:lnTo>
                    <a:lnTo>
                      <a:pt x="4" y="144"/>
                    </a:lnTo>
                    <a:lnTo>
                      <a:pt x="6" y="142"/>
                    </a:lnTo>
                    <a:lnTo>
                      <a:pt x="8" y="140"/>
                    </a:lnTo>
                    <a:lnTo>
                      <a:pt x="8" y="134"/>
                    </a:lnTo>
                    <a:lnTo>
                      <a:pt x="6" y="132"/>
                    </a:lnTo>
                    <a:lnTo>
                      <a:pt x="6" y="130"/>
                    </a:lnTo>
                    <a:lnTo>
                      <a:pt x="8" y="128"/>
                    </a:lnTo>
                    <a:lnTo>
                      <a:pt x="6" y="126"/>
                    </a:lnTo>
                    <a:lnTo>
                      <a:pt x="6" y="122"/>
                    </a:lnTo>
                    <a:lnTo>
                      <a:pt x="8" y="118"/>
                    </a:lnTo>
                    <a:lnTo>
                      <a:pt x="8" y="114"/>
                    </a:lnTo>
                    <a:lnTo>
                      <a:pt x="8" y="110"/>
                    </a:lnTo>
                    <a:lnTo>
                      <a:pt x="12" y="108"/>
                    </a:lnTo>
                    <a:lnTo>
                      <a:pt x="12" y="104"/>
                    </a:lnTo>
                    <a:lnTo>
                      <a:pt x="14" y="102"/>
                    </a:lnTo>
                    <a:lnTo>
                      <a:pt x="14" y="100"/>
                    </a:lnTo>
                    <a:lnTo>
                      <a:pt x="16" y="96"/>
                    </a:lnTo>
                    <a:lnTo>
                      <a:pt x="18" y="94"/>
                    </a:lnTo>
                    <a:lnTo>
                      <a:pt x="20" y="86"/>
                    </a:lnTo>
                    <a:lnTo>
                      <a:pt x="22" y="82"/>
                    </a:lnTo>
                    <a:lnTo>
                      <a:pt x="22" y="76"/>
                    </a:lnTo>
                    <a:lnTo>
                      <a:pt x="26" y="68"/>
                    </a:lnTo>
                    <a:lnTo>
                      <a:pt x="28" y="66"/>
                    </a:lnTo>
                    <a:lnTo>
                      <a:pt x="30" y="62"/>
                    </a:lnTo>
                    <a:lnTo>
                      <a:pt x="30" y="60"/>
                    </a:lnTo>
                    <a:lnTo>
                      <a:pt x="30" y="58"/>
                    </a:lnTo>
                    <a:lnTo>
                      <a:pt x="32" y="54"/>
                    </a:lnTo>
                    <a:lnTo>
                      <a:pt x="32" y="54"/>
                    </a:lnTo>
                    <a:lnTo>
                      <a:pt x="32" y="52"/>
                    </a:lnTo>
                    <a:lnTo>
                      <a:pt x="34" y="54"/>
                    </a:lnTo>
                    <a:lnTo>
                      <a:pt x="38" y="54"/>
                    </a:lnTo>
                    <a:lnTo>
                      <a:pt x="40" y="54"/>
                    </a:lnTo>
                    <a:lnTo>
                      <a:pt x="42" y="54"/>
                    </a:lnTo>
                    <a:lnTo>
                      <a:pt x="44" y="56"/>
                    </a:lnTo>
                    <a:lnTo>
                      <a:pt x="44" y="58"/>
                    </a:lnTo>
                    <a:lnTo>
                      <a:pt x="44" y="56"/>
                    </a:lnTo>
                    <a:lnTo>
                      <a:pt x="44" y="54"/>
                    </a:lnTo>
                    <a:lnTo>
                      <a:pt x="40" y="54"/>
                    </a:lnTo>
                    <a:lnTo>
                      <a:pt x="38" y="52"/>
                    </a:lnTo>
                    <a:lnTo>
                      <a:pt x="36" y="52"/>
                    </a:lnTo>
                    <a:lnTo>
                      <a:pt x="32" y="50"/>
                    </a:lnTo>
                    <a:lnTo>
                      <a:pt x="32" y="50"/>
                    </a:lnTo>
                    <a:lnTo>
                      <a:pt x="32" y="48"/>
                    </a:lnTo>
                    <a:lnTo>
                      <a:pt x="34" y="48"/>
                    </a:lnTo>
                    <a:lnTo>
                      <a:pt x="34" y="46"/>
                    </a:lnTo>
                    <a:lnTo>
                      <a:pt x="34" y="46"/>
                    </a:lnTo>
                    <a:lnTo>
                      <a:pt x="36" y="42"/>
                    </a:lnTo>
                    <a:lnTo>
                      <a:pt x="34" y="42"/>
                    </a:lnTo>
                    <a:lnTo>
                      <a:pt x="32" y="40"/>
                    </a:lnTo>
                    <a:lnTo>
                      <a:pt x="34" y="40"/>
                    </a:lnTo>
                    <a:lnTo>
                      <a:pt x="34" y="40"/>
                    </a:lnTo>
                    <a:lnTo>
                      <a:pt x="36" y="38"/>
                    </a:lnTo>
                    <a:lnTo>
                      <a:pt x="36" y="36"/>
                    </a:lnTo>
                    <a:lnTo>
                      <a:pt x="34" y="36"/>
                    </a:lnTo>
                    <a:lnTo>
                      <a:pt x="34" y="34"/>
                    </a:lnTo>
                    <a:lnTo>
                      <a:pt x="34" y="32"/>
                    </a:lnTo>
                    <a:lnTo>
                      <a:pt x="34" y="28"/>
                    </a:lnTo>
                    <a:lnTo>
                      <a:pt x="34" y="22"/>
                    </a:lnTo>
                    <a:lnTo>
                      <a:pt x="34" y="18"/>
                    </a:lnTo>
                    <a:lnTo>
                      <a:pt x="34" y="16"/>
                    </a:lnTo>
                    <a:lnTo>
                      <a:pt x="36" y="12"/>
                    </a:lnTo>
                    <a:lnTo>
                      <a:pt x="36" y="8"/>
                    </a:lnTo>
                    <a:lnTo>
                      <a:pt x="36" y="8"/>
                    </a:lnTo>
                    <a:lnTo>
                      <a:pt x="42" y="14"/>
                    </a:lnTo>
                    <a:lnTo>
                      <a:pt x="44" y="16"/>
                    </a:lnTo>
                    <a:lnTo>
                      <a:pt x="50" y="16"/>
                    </a:lnTo>
                    <a:lnTo>
                      <a:pt x="52" y="16"/>
                    </a:lnTo>
                    <a:lnTo>
                      <a:pt x="54" y="18"/>
                    </a:lnTo>
                    <a:lnTo>
                      <a:pt x="54" y="18"/>
                    </a:lnTo>
                    <a:lnTo>
                      <a:pt x="56" y="18"/>
                    </a:lnTo>
                    <a:lnTo>
                      <a:pt x="56" y="20"/>
                    </a:lnTo>
                    <a:lnTo>
                      <a:pt x="56" y="22"/>
                    </a:lnTo>
                    <a:lnTo>
                      <a:pt x="54" y="22"/>
                    </a:lnTo>
                    <a:lnTo>
                      <a:pt x="50" y="24"/>
                    </a:lnTo>
                    <a:lnTo>
                      <a:pt x="50" y="26"/>
                    </a:lnTo>
                    <a:lnTo>
                      <a:pt x="52" y="26"/>
                    </a:lnTo>
                    <a:lnTo>
                      <a:pt x="54" y="24"/>
                    </a:lnTo>
                    <a:lnTo>
                      <a:pt x="56" y="22"/>
                    </a:lnTo>
                    <a:lnTo>
                      <a:pt x="58" y="22"/>
                    </a:lnTo>
                    <a:lnTo>
                      <a:pt x="58" y="24"/>
                    </a:lnTo>
                    <a:lnTo>
                      <a:pt x="56" y="26"/>
                    </a:lnTo>
                    <a:lnTo>
                      <a:pt x="54" y="28"/>
                    </a:lnTo>
                    <a:lnTo>
                      <a:pt x="54" y="32"/>
                    </a:lnTo>
                    <a:lnTo>
                      <a:pt x="54" y="32"/>
                    </a:lnTo>
                    <a:lnTo>
                      <a:pt x="54" y="30"/>
                    </a:lnTo>
                    <a:lnTo>
                      <a:pt x="52" y="32"/>
                    </a:lnTo>
                    <a:lnTo>
                      <a:pt x="50" y="30"/>
                    </a:lnTo>
                    <a:lnTo>
                      <a:pt x="50" y="32"/>
                    </a:lnTo>
                    <a:lnTo>
                      <a:pt x="50" y="34"/>
                    </a:lnTo>
                    <a:lnTo>
                      <a:pt x="52" y="36"/>
                    </a:lnTo>
                    <a:lnTo>
                      <a:pt x="54" y="34"/>
                    </a:lnTo>
                    <a:lnTo>
                      <a:pt x="56" y="32"/>
                    </a:lnTo>
                    <a:lnTo>
                      <a:pt x="56" y="30"/>
                    </a:lnTo>
                    <a:lnTo>
                      <a:pt x="56" y="26"/>
                    </a:lnTo>
                    <a:lnTo>
                      <a:pt x="58" y="26"/>
                    </a:lnTo>
                    <a:lnTo>
                      <a:pt x="58" y="22"/>
                    </a:lnTo>
                    <a:lnTo>
                      <a:pt x="62" y="22"/>
                    </a:lnTo>
                    <a:lnTo>
                      <a:pt x="64" y="18"/>
                    </a:lnTo>
                    <a:lnTo>
                      <a:pt x="62" y="18"/>
                    </a:lnTo>
                    <a:lnTo>
                      <a:pt x="62" y="16"/>
                    </a:lnTo>
                    <a:lnTo>
                      <a:pt x="62" y="16"/>
                    </a:lnTo>
                    <a:lnTo>
                      <a:pt x="62" y="12"/>
                    </a:lnTo>
                    <a:lnTo>
                      <a:pt x="64" y="12"/>
                    </a:lnTo>
                    <a:lnTo>
                      <a:pt x="62" y="12"/>
                    </a:lnTo>
                    <a:lnTo>
                      <a:pt x="62" y="8"/>
                    </a:lnTo>
                    <a:lnTo>
                      <a:pt x="64" y="8"/>
                    </a:lnTo>
                    <a:lnTo>
                      <a:pt x="64" y="6"/>
                    </a:lnTo>
                    <a:lnTo>
                      <a:pt x="60" y="4"/>
                    </a:lnTo>
                    <a:lnTo>
                      <a:pt x="60" y="0"/>
                    </a:lnTo>
                    <a:close/>
                    <a:moveTo>
                      <a:pt x="638" y="174"/>
                    </a:moveTo>
                    <a:lnTo>
                      <a:pt x="638" y="176"/>
                    </a:lnTo>
                    <a:lnTo>
                      <a:pt x="640" y="174"/>
                    </a:lnTo>
                    <a:lnTo>
                      <a:pt x="642" y="174"/>
                    </a:lnTo>
                    <a:lnTo>
                      <a:pt x="642" y="174"/>
                    </a:lnTo>
                    <a:lnTo>
                      <a:pt x="642" y="172"/>
                    </a:lnTo>
                    <a:lnTo>
                      <a:pt x="640" y="172"/>
                    </a:lnTo>
                    <a:lnTo>
                      <a:pt x="640" y="174"/>
                    </a:lnTo>
                    <a:lnTo>
                      <a:pt x="638" y="174"/>
                    </a:lnTo>
                    <a:close/>
                    <a:moveTo>
                      <a:pt x="600" y="184"/>
                    </a:moveTo>
                    <a:lnTo>
                      <a:pt x="600" y="186"/>
                    </a:lnTo>
                    <a:lnTo>
                      <a:pt x="602" y="184"/>
                    </a:lnTo>
                    <a:lnTo>
                      <a:pt x="602" y="184"/>
                    </a:lnTo>
                    <a:lnTo>
                      <a:pt x="606" y="184"/>
                    </a:lnTo>
                    <a:lnTo>
                      <a:pt x="608" y="182"/>
                    </a:lnTo>
                    <a:lnTo>
                      <a:pt x="612" y="182"/>
                    </a:lnTo>
                    <a:lnTo>
                      <a:pt x="614" y="182"/>
                    </a:lnTo>
                    <a:lnTo>
                      <a:pt x="618" y="182"/>
                    </a:lnTo>
                    <a:lnTo>
                      <a:pt x="618" y="180"/>
                    </a:lnTo>
                    <a:lnTo>
                      <a:pt x="620" y="182"/>
                    </a:lnTo>
                    <a:lnTo>
                      <a:pt x="622" y="180"/>
                    </a:lnTo>
                    <a:lnTo>
                      <a:pt x="624" y="178"/>
                    </a:lnTo>
                    <a:lnTo>
                      <a:pt x="622" y="180"/>
                    </a:lnTo>
                    <a:lnTo>
                      <a:pt x="620" y="178"/>
                    </a:lnTo>
                    <a:lnTo>
                      <a:pt x="618" y="180"/>
                    </a:lnTo>
                    <a:lnTo>
                      <a:pt x="618" y="178"/>
                    </a:lnTo>
                    <a:lnTo>
                      <a:pt x="620" y="178"/>
                    </a:lnTo>
                    <a:lnTo>
                      <a:pt x="620" y="178"/>
                    </a:lnTo>
                    <a:lnTo>
                      <a:pt x="616" y="178"/>
                    </a:lnTo>
                    <a:lnTo>
                      <a:pt x="612" y="178"/>
                    </a:lnTo>
                    <a:lnTo>
                      <a:pt x="610" y="180"/>
                    </a:lnTo>
                    <a:lnTo>
                      <a:pt x="606" y="180"/>
                    </a:lnTo>
                    <a:lnTo>
                      <a:pt x="604" y="180"/>
                    </a:lnTo>
                    <a:lnTo>
                      <a:pt x="600" y="182"/>
                    </a:lnTo>
                    <a:lnTo>
                      <a:pt x="600" y="184"/>
                    </a:lnTo>
                    <a:lnTo>
                      <a:pt x="600" y="184"/>
                    </a:lnTo>
                    <a:lnTo>
                      <a:pt x="600" y="184"/>
                    </a:lnTo>
                    <a:close/>
                    <a:moveTo>
                      <a:pt x="60" y="12"/>
                    </a:moveTo>
                    <a:lnTo>
                      <a:pt x="58" y="14"/>
                    </a:lnTo>
                    <a:lnTo>
                      <a:pt x="58" y="18"/>
                    </a:lnTo>
                    <a:lnTo>
                      <a:pt x="60" y="20"/>
                    </a:lnTo>
                    <a:lnTo>
                      <a:pt x="60" y="20"/>
                    </a:lnTo>
                    <a:lnTo>
                      <a:pt x="58" y="16"/>
                    </a:lnTo>
                    <a:lnTo>
                      <a:pt x="60" y="14"/>
                    </a:lnTo>
                    <a:lnTo>
                      <a:pt x="60" y="12"/>
                    </a:lnTo>
                    <a:lnTo>
                      <a:pt x="60" y="12"/>
                    </a:lnTo>
                    <a:close/>
                    <a:moveTo>
                      <a:pt x="294" y="370"/>
                    </a:moveTo>
                    <a:lnTo>
                      <a:pt x="294" y="370"/>
                    </a:lnTo>
                    <a:lnTo>
                      <a:pt x="296" y="366"/>
                    </a:lnTo>
                    <a:lnTo>
                      <a:pt x="298" y="364"/>
                    </a:lnTo>
                    <a:lnTo>
                      <a:pt x="296" y="366"/>
                    </a:lnTo>
                    <a:lnTo>
                      <a:pt x="294" y="370"/>
                    </a:lnTo>
                    <a:close/>
                    <a:moveTo>
                      <a:pt x="290" y="376"/>
                    </a:moveTo>
                    <a:lnTo>
                      <a:pt x="292" y="376"/>
                    </a:lnTo>
                    <a:lnTo>
                      <a:pt x="292" y="374"/>
                    </a:lnTo>
                    <a:lnTo>
                      <a:pt x="292" y="372"/>
                    </a:lnTo>
                    <a:lnTo>
                      <a:pt x="290" y="376"/>
                    </a:lnTo>
                    <a:close/>
                    <a:moveTo>
                      <a:pt x="290" y="394"/>
                    </a:moveTo>
                    <a:lnTo>
                      <a:pt x="288" y="390"/>
                    </a:lnTo>
                    <a:lnTo>
                      <a:pt x="288" y="384"/>
                    </a:lnTo>
                    <a:lnTo>
                      <a:pt x="290" y="378"/>
                    </a:lnTo>
                    <a:lnTo>
                      <a:pt x="288" y="384"/>
                    </a:lnTo>
                    <a:lnTo>
                      <a:pt x="288" y="388"/>
                    </a:lnTo>
                    <a:lnTo>
                      <a:pt x="290" y="394"/>
                    </a:lnTo>
                    <a:lnTo>
                      <a:pt x="290" y="394"/>
                    </a:lnTo>
                    <a:close/>
                  </a:path>
                </a:pathLst>
              </a:custGeom>
              <a:grpFill/>
              <a:ln w="6350">
                <a:solidFill>
                  <a:srgbClr val="F9D340"/>
                </a:solidFill>
                <a:round/>
                <a:headEnd/>
                <a:tailEnd/>
              </a:ln>
            </p:spPr>
            <p:txBody>
              <a:bodyPr vert="horz" wrap="square" lIns="45665" tIns="22832" rIns="45665" bIns="22832" numCol="1" anchor="t" anchorCtr="0" compatLnSpc="1">
                <a:prstTxWarp prst="textNoShape">
                  <a:avLst/>
                </a:prstTxWarp>
              </a:bodyPr>
              <a:lstStyle/>
              <a:p>
                <a:pPr defTabSz="1751511">
                  <a:defRPr/>
                </a:pPr>
                <a:endParaRPr lang="en-US" sz="3448" ker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372" name="Greenland">
              <a:extLst>
                <a:ext uri="{FF2B5EF4-FFF2-40B4-BE49-F238E27FC236}">
                  <a16:creationId xmlns:a16="http://schemas.microsoft.com/office/drawing/2014/main" id="{97636046-F38C-4C6F-96C3-590F0E27FEB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44814" y="1497087"/>
              <a:ext cx="999035" cy="1278458"/>
            </a:xfrm>
            <a:custGeom>
              <a:avLst/>
              <a:gdLst>
                <a:gd name="T0" fmla="*/ 130 w 522"/>
                <a:gd name="T1" fmla="*/ 642 h 668"/>
                <a:gd name="T2" fmla="*/ 102 w 522"/>
                <a:gd name="T3" fmla="*/ 616 h 668"/>
                <a:gd name="T4" fmla="*/ 88 w 522"/>
                <a:gd name="T5" fmla="*/ 582 h 668"/>
                <a:gd name="T6" fmla="*/ 82 w 522"/>
                <a:gd name="T7" fmla="*/ 566 h 668"/>
                <a:gd name="T8" fmla="*/ 92 w 522"/>
                <a:gd name="T9" fmla="*/ 530 h 668"/>
                <a:gd name="T10" fmla="*/ 86 w 522"/>
                <a:gd name="T11" fmla="*/ 512 h 668"/>
                <a:gd name="T12" fmla="*/ 108 w 522"/>
                <a:gd name="T13" fmla="*/ 494 h 668"/>
                <a:gd name="T14" fmla="*/ 112 w 522"/>
                <a:gd name="T15" fmla="*/ 486 h 668"/>
                <a:gd name="T16" fmla="*/ 122 w 522"/>
                <a:gd name="T17" fmla="*/ 458 h 668"/>
                <a:gd name="T18" fmla="*/ 126 w 522"/>
                <a:gd name="T19" fmla="*/ 432 h 668"/>
                <a:gd name="T20" fmla="*/ 124 w 522"/>
                <a:gd name="T21" fmla="*/ 398 h 668"/>
                <a:gd name="T22" fmla="*/ 94 w 522"/>
                <a:gd name="T23" fmla="*/ 390 h 668"/>
                <a:gd name="T24" fmla="*/ 104 w 522"/>
                <a:gd name="T25" fmla="*/ 332 h 668"/>
                <a:gd name="T26" fmla="*/ 82 w 522"/>
                <a:gd name="T27" fmla="*/ 258 h 668"/>
                <a:gd name="T28" fmla="*/ 18 w 522"/>
                <a:gd name="T29" fmla="*/ 228 h 668"/>
                <a:gd name="T30" fmla="*/ 52 w 522"/>
                <a:gd name="T31" fmla="*/ 196 h 668"/>
                <a:gd name="T32" fmla="*/ 20 w 522"/>
                <a:gd name="T33" fmla="*/ 154 h 668"/>
                <a:gd name="T34" fmla="*/ 102 w 522"/>
                <a:gd name="T35" fmla="*/ 114 h 668"/>
                <a:gd name="T36" fmla="*/ 136 w 522"/>
                <a:gd name="T37" fmla="*/ 78 h 668"/>
                <a:gd name="T38" fmla="*/ 206 w 522"/>
                <a:gd name="T39" fmla="*/ 42 h 668"/>
                <a:gd name="T40" fmla="*/ 240 w 522"/>
                <a:gd name="T41" fmla="*/ 74 h 668"/>
                <a:gd name="T42" fmla="*/ 280 w 522"/>
                <a:gd name="T43" fmla="*/ 70 h 668"/>
                <a:gd name="T44" fmla="*/ 298 w 522"/>
                <a:gd name="T45" fmla="*/ 26 h 668"/>
                <a:gd name="T46" fmla="*/ 352 w 522"/>
                <a:gd name="T47" fmla="*/ 2 h 668"/>
                <a:gd name="T48" fmla="*/ 382 w 522"/>
                <a:gd name="T49" fmla="*/ 28 h 668"/>
                <a:gd name="T50" fmla="*/ 412 w 522"/>
                <a:gd name="T51" fmla="*/ 34 h 668"/>
                <a:gd name="T52" fmla="*/ 460 w 522"/>
                <a:gd name="T53" fmla="*/ 70 h 668"/>
                <a:gd name="T54" fmla="*/ 360 w 522"/>
                <a:gd name="T55" fmla="*/ 86 h 668"/>
                <a:gd name="T56" fmla="*/ 438 w 522"/>
                <a:gd name="T57" fmla="*/ 96 h 668"/>
                <a:gd name="T58" fmla="*/ 452 w 522"/>
                <a:gd name="T59" fmla="*/ 118 h 668"/>
                <a:gd name="T60" fmla="*/ 502 w 522"/>
                <a:gd name="T61" fmla="*/ 132 h 668"/>
                <a:gd name="T62" fmla="*/ 456 w 522"/>
                <a:gd name="T63" fmla="*/ 156 h 668"/>
                <a:gd name="T64" fmla="*/ 436 w 522"/>
                <a:gd name="T65" fmla="*/ 236 h 668"/>
                <a:gd name="T66" fmla="*/ 434 w 522"/>
                <a:gd name="T67" fmla="*/ 270 h 668"/>
                <a:gd name="T68" fmla="*/ 434 w 522"/>
                <a:gd name="T69" fmla="*/ 302 h 668"/>
                <a:gd name="T70" fmla="*/ 420 w 522"/>
                <a:gd name="T71" fmla="*/ 328 h 668"/>
                <a:gd name="T72" fmla="*/ 420 w 522"/>
                <a:gd name="T73" fmla="*/ 360 h 668"/>
                <a:gd name="T74" fmla="*/ 382 w 522"/>
                <a:gd name="T75" fmla="*/ 364 h 668"/>
                <a:gd name="T76" fmla="*/ 366 w 522"/>
                <a:gd name="T77" fmla="*/ 384 h 668"/>
                <a:gd name="T78" fmla="*/ 402 w 522"/>
                <a:gd name="T79" fmla="*/ 418 h 668"/>
                <a:gd name="T80" fmla="*/ 382 w 522"/>
                <a:gd name="T81" fmla="*/ 442 h 668"/>
                <a:gd name="T82" fmla="*/ 348 w 522"/>
                <a:gd name="T83" fmla="*/ 432 h 668"/>
                <a:gd name="T84" fmla="*/ 372 w 522"/>
                <a:gd name="T85" fmla="*/ 452 h 668"/>
                <a:gd name="T86" fmla="*/ 356 w 522"/>
                <a:gd name="T87" fmla="*/ 490 h 668"/>
                <a:gd name="T88" fmla="*/ 296 w 522"/>
                <a:gd name="T89" fmla="*/ 494 h 668"/>
                <a:gd name="T90" fmla="*/ 250 w 522"/>
                <a:gd name="T91" fmla="*/ 546 h 668"/>
                <a:gd name="T92" fmla="*/ 208 w 522"/>
                <a:gd name="T93" fmla="*/ 552 h 668"/>
                <a:gd name="T94" fmla="*/ 184 w 522"/>
                <a:gd name="T95" fmla="*/ 592 h 668"/>
                <a:gd name="T96" fmla="*/ 172 w 522"/>
                <a:gd name="T97" fmla="*/ 620 h 668"/>
                <a:gd name="T98" fmla="*/ 152 w 522"/>
                <a:gd name="T99" fmla="*/ 652 h 668"/>
                <a:gd name="T100" fmla="*/ 176 w 522"/>
                <a:gd name="T101" fmla="*/ 614 h 668"/>
                <a:gd name="T102" fmla="*/ 386 w 522"/>
                <a:gd name="T103" fmla="*/ 470 h 668"/>
                <a:gd name="T104" fmla="*/ 386 w 522"/>
                <a:gd name="T105" fmla="*/ 384 h 668"/>
                <a:gd name="T106" fmla="*/ 428 w 522"/>
                <a:gd name="T107" fmla="*/ 348 h 668"/>
                <a:gd name="T108" fmla="*/ 448 w 522"/>
                <a:gd name="T109" fmla="*/ 282 h 668"/>
                <a:gd name="T110" fmla="*/ 480 w 522"/>
                <a:gd name="T111" fmla="*/ 98 h 668"/>
                <a:gd name="T112" fmla="*/ 292 w 522"/>
                <a:gd name="T113" fmla="*/ 30 h 668"/>
                <a:gd name="T114" fmla="*/ 234 w 522"/>
                <a:gd name="T115" fmla="*/ 48 h 668"/>
                <a:gd name="T116" fmla="*/ 98 w 522"/>
                <a:gd name="T117" fmla="*/ 312 h 668"/>
                <a:gd name="T118" fmla="*/ 104 w 522"/>
                <a:gd name="T119" fmla="*/ 360 h 668"/>
                <a:gd name="T120" fmla="*/ 118 w 522"/>
                <a:gd name="T121" fmla="*/ 646 h 668"/>
                <a:gd name="T122" fmla="*/ 102 w 522"/>
                <a:gd name="T123" fmla="*/ 480 h 668"/>
                <a:gd name="T124" fmla="*/ 116 w 522"/>
                <a:gd name="T125" fmla="*/ 444 h 6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22" h="668">
                  <a:moveTo>
                    <a:pt x="156" y="662"/>
                  </a:moveTo>
                  <a:lnTo>
                    <a:pt x="150" y="660"/>
                  </a:lnTo>
                  <a:lnTo>
                    <a:pt x="146" y="660"/>
                  </a:lnTo>
                  <a:lnTo>
                    <a:pt x="146" y="658"/>
                  </a:lnTo>
                  <a:lnTo>
                    <a:pt x="146" y="656"/>
                  </a:lnTo>
                  <a:lnTo>
                    <a:pt x="148" y="656"/>
                  </a:lnTo>
                  <a:lnTo>
                    <a:pt x="148" y="656"/>
                  </a:lnTo>
                  <a:lnTo>
                    <a:pt x="146" y="654"/>
                  </a:lnTo>
                  <a:lnTo>
                    <a:pt x="144" y="656"/>
                  </a:lnTo>
                  <a:lnTo>
                    <a:pt x="144" y="656"/>
                  </a:lnTo>
                  <a:lnTo>
                    <a:pt x="144" y="660"/>
                  </a:lnTo>
                  <a:lnTo>
                    <a:pt x="142" y="660"/>
                  </a:lnTo>
                  <a:lnTo>
                    <a:pt x="142" y="660"/>
                  </a:lnTo>
                  <a:lnTo>
                    <a:pt x="142" y="660"/>
                  </a:lnTo>
                  <a:lnTo>
                    <a:pt x="142" y="662"/>
                  </a:lnTo>
                  <a:lnTo>
                    <a:pt x="140" y="662"/>
                  </a:lnTo>
                  <a:lnTo>
                    <a:pt x="138" y="662"/>
                  </a:lnTo>
                  <a:lnTo>
                    <a:pt x="140" y="660"/>
                  </a:lnTo>
                  <a:lnTo>
                    <a:pt x="140" y="658"/>
                  </a:lnTo>
                  <a:lnTo>
                    <a:pt x="140" y="656"/>
                  </a:lnTo>
                  <a:lnTo>
                    <a:pt x="142" y="654"/>
                  </a:lnTo>
                  <a:lnTo>
                    <a:pt x="142" y="654"/>
                  </a:lnTo>
                  <a:lnTo>
                    <a:pt x="140" y="654"/>
                  </a:lnTo>
                  <a:lnTo>
                    <a:pt x="138" y="658"/>
                  </a:lnTo>
                  <a:lnTo>
                    <a:pt x="136" y="660"/>
                  </a:lnTo>
                  <a:lnTo>
                    <a:pt x="136" y="660"/>
                  </a:lnTo>
                  <a:lnTo>
                    <a:pt x="136" y="658"/>
                  </a:lnTo>
                  <a:lnTo>
                    <a:pt x="138" y="656"/>
                  </a:lnTo>
                  <a:lnTo>
                    <a:pt x="138" y="654"/>
                  </a:lnTo>
                  <a:lnTo>
                    <a:pt x="140" y="652"/>
                  </a:lnTo>
                  <a:lnTo>
                    <a:pt x="138" y="652"/>
                  </a:lnTo>
                  <a:lnTo>
                    <a:pt x="138" y="652"/>
                  </a:lnTo>
                  <a:lnTo>
                    <a:pt x="136" y="654"/>
                  </a:lnTo>
                  <a:lnTo>
                    <a:pt x="136" y="654"/>
                  </a:lnTo>
                  <a:lnTo>
                    <a:pt x="134" y="654"/>
                  </a:lnTo>
                  <a:lnTo>
                    <a:pt x="136" y="652"/>
                  </a:lnTo>
                  <a:lnTo>
                    <a:pt x="136" y="650"/>
                  </a:lnTo>
                  <a:lnTo>
                    <a:pt x="136" y="650"/>
                  </a:lnTo>
                  <a:lnTo>
                    <a:pt x="136" y="650"/>
                  </a:lnTo>
                  <a:lnTo>
                    <a:pt x="134" y="652"/>
                  </a:lnTo>
                  <a:lnTo>
                    <a:pt x="134" y="652"/>
                  </a:lnTo>
                  <a:lnTo>
                    <a:pt x="132" y="654"/>
                  </a:lnTo>
                  <a:lnTo>
                    <a:pt x="132" y="652"/>
                  </a:lnTo>
                  <a:lnTo>
                    <a:pt x="132" y="650"/>
                  </a:lnTo>
                  <a:lnTo>
                    <a:pt x="130" y="650"/>
                  </a:lnTo>
                  <a:lnTo>
                    <a:pt x="130" y="652"/>
                  </a:lnTo>
                  <a:lnTo>
                    <a:pt x="128" y="652"/>
                  </a:lnTo>
                  <a:lnTo>
                    <a:pt x="128" y="650"/>
                  </a:lnTo>
                  <a:lnTo>
                    <a:pt x="132" y="648"/>
                  </a:lnTo>
                  <a:lnTo>
                    <a:pt x="132" y="646"/>
                  </a:lnTo>
                  <a:lnTo>
                    <a:pt x="134" y="646"/>
                  </a:lnTo>
                  <a:lnTo>
                    <a:pt x="136" y="644"/>
                  </a:lnTo>
                  <a:lnTo>
                    <a:pt x="136" y="644"/>
                  </a:lnTo>
                  <a:lnTo>
                    <a:pt x="134" y="646"/>
                  </a:lnTo>
                  <a:lnTo>
                    <a:pt x="132" y="646"/>
                  </a:lnTo>
                  <a:lnTo>
                    <a:pt x="130" y="646"/>
                  </a:lnTo>
                  <a:lnTo>
                    <a:pt x="132" y="644"/>
                  </a:lnTo>
                  <a:lnTo>
                    <a:pt x="134" y="644"/>
                  </a:lnTo>
                  <a:lnTo>
                    <a:pt x="136" y="642"/>
                  </a:lnTo>
                  <a:lnTo>
                    <a:pt x="138" y="642"/>
                  </a:lnTo>
                  <a:lnTo>
                    <a:pt x="140" y="640"/>
                  </a:lnTo>
                  <a:lnTo>
                    <a:pt x="140" y="640"/>
                  </a:lnTo>
                  <a:lnTo>
                    <a:pt x="138" y="638"/>
                  </a:lnTo>
                  <a:lnTo>
                    <a:pt x="138" y="638"/>
                  </a:lnTo>
                  <a:lnTo>
                    <a:pt x="136" y="640"/>
                  </a:lnTo>
                  <a:lnTo>
                    <a:pt x="132" y="642"/>
                  </a:lnTo>
                  <a:lnTo>
                    <a:pt x="128" y="644"/>
                  </a:lnTo>
                  <a:lnTo>
                    <a:pt x="128" y="642"/>
                  </a:lnTo>
                  <a:lnTo>
                    <a:pt x="130" y="642"/>
                  </a:lnTo>
                  <a:lnTo>
                    <a:pt x="130" y="642"/>
                  </a:lnTo>
                  <a:lnTo>
                    <a:pt x="132" y="640"/>
                  </a:lnTo>
                  <a:lnTo>
                    <a:pt x="134" y="638"/>
                  </a:lnTo>
                  <a:lnTo>
                    <a:pt x="132" y="636"/>
                  </a:lnTo>
                  <a:lnTo>
                    <a:pt x="130" y="634"/>
                  </a:lnTo>
                  <a:lnTo>
                    <a:pt x="130" y="636"/>
                  </a:lnTo>
                  <a:lnTo>
                    <a:pt x="130" y="638"/>
                  </a:lnTo>
                  <a:lnTo>
                    <a:pt x="130" y="638"/>
                  </a:lnTo>
                  <a:lnTo>
                    <a:pt x="130" y="640"/>
                  </a:lnTo>
                  <a:lnTo>
                    <a:pt x="128" y="640"/>
                  </a:lnTo>
                  <a:lnTo>
                    <a:pt x="128" y="640"/>
                  </a:lnTo>
                  <a:lnTo>
                    <a:pt x="126" y="640"/>
                  </a:lnTo>
                  <a:lnTo>
                    <a:pt x="124" y="640"/>
                  </a:lnTo>
                  <a:lnTo>
                    <a:pt x="122" y="640"/>
                  </a:lnTo>
                  <a:lnTo>
                    <a:pt x="122" y="642"/>
                  </a:lnTo>
                  <a:lnTo>
                    <a:pt x="122" y="642"/>
                  </a:lnTo>
                  <a:lnTo>
                    <a:pt x="120" y="642"/>
                  </a:lnTo>
                  <a:lnTo>
                    <a:pt x="118" y="642"/>
                  </a:lnTo>
                  <a:lnTo>
                    <a:pt x="116" y="642"/>
                  </a:lnTo>
                  <a:lnTo>
                    <a:pt x="114" y="644"/>
                  </a:lnTo>
                  <a:lnTo>
                    <a:pt x="114" y="642"/>
                  </a:lnTo>
                  <a:lnTo>
                    <a:pt x="112" y="644"/>
                  </a:lnTo>
                  <a:lnTo>
                    <a:pt x="112" y="644"/>
                  </a:lnTo>
                  <a:lnTo>
                    <a:pt x="114" y="646"/>
                  </a:lnTo>
                  <a:lnTo>
                    <a:pt x="112" y="646"/>
                  </a:lnTo>
                  <a:lnTo>
                    <a:pt x="108" y="646"/>
                  </a:lnTo>
                  <a:lnTo>
                    <a:pt x="108" y="644"/>
                  </a:lnTo>
                  <a:lnTo>
                    <a:pt x="110" y="642"/>
                  </a:lnTo>
                  <a:lnTo>
                    <a:pt x="112" y="642"/>
                  </a:lnTo>
                  <a:lnTo>
                    <a:pt x="112" y="640"/>
                  </a:lnTo>
                  <a:lnTo>
                    <a:pt x="112" y="640"/>
                  </a:lnTo>
                  <a:lnTo>
                    <a:pt x="110" y="640"/>
                  </a:lnTo>
                  <a:lnTo>
                    <a:pt x="110" y="636"/>
                  </a:lnTo>
                  <a:lnTo>
                    <a:pt x="108" y="636"/>
                  </a:lnTo>
                  <a:lnTo>
                    <a:pt x="108" y="634"/>
                  </a:lnTo>
                  <a:lnTo>
                    <a:pt x="108" y="634"/>
                  </a:lnTo>
                  <a:lnTo>
                    <a:pt x="104" y="638"/>
                  </a:lnTo>
                  <a:lnTo>
                    <a:pt x="102" y="636"/>
                  </a:lnTo>
                  <a:lnTo>
                    <a:pt x="102" y="634"/>
                  </a:lnTo>
                  <a:lnTo>
                    <a:pt x="104" y="634"/>
                  </a:lnTo>
                  <a:lnTo>
                    <a:pt x="102" y="632"/>
                  </a:lnTo>
                  <a:lnTo>
                    <a:pt x="100" y="632"/>
                  </a:lnTo>
                  <a:lnTo>
                    <a:pt x="100" y="632"/>
                  </a:lnTo>
                  <a:lnTo>
                    <a:pt x="104" y="630"/>
                  </a:lnTo>
                  <a:lnTo>
                    <a:pt x="106" y="630"/>
                  </a:lnTo>
                  <a:lnTo>
                    <a:pt x="106" y="628"/>
                  </a:lnTo>
                  <a:lnTo>
                    <a:pt x="106" y="628"/>
                  </a:lnTo>
                  <a:lnTo>
                    <a:pt x="104" y="628"/>
                  </a:lnTo>
                  <a:lnTo>
                    <a:pt x="102" y="628"/>
                  </a:lnTo>
                  <a:lnTo>
                    <a:pt x="100" y="630"/>
                  </a:lnTo>
                  <a:lnTo>
                    <a:pt x="98" y="630"/>
                  </a:lnTo>
                  <a:lnTo>
                    <a:pt x="96" y="630"/>
                  </a:lnTo>
                  <a:lnTo>
                    <a:pt x="96" y="628"/>
                  </a:lnTo>
                  <a:lnTo>
                    <a:pt x="98" y="628"/>
                  </a:lnTo>
                  <a:lnTo>
                    <a:pt x="100" y="626"/>
                  </a:lnTo>
                  <a:lnTo>
                    <a:pt x="100" y="624"/>
                  </a:lnTo>
                  <a:lnTo>
                    <a:pt x="102" y="624"/>
                  </a:lnTo>
                  <a:lnTo>
                    <a:pt x="102" y="622"/>
                  </a:lnTo>
                  <a:lnTo>
                    <a:pt x="102" y="622"/>
                  </a:lnTo>
                  <a:lnTo>
                    <a:pt x="100" y="622"/>
                  </a:lnTo>
                  <a:lnTo>
                    <a:pt x="98" y="622"/>
                  </a:lnTo>
                  <a:lnTo>
                    <a:pt x="96" y="624"/>
                  </a:lnTo>
                  <a:lnTo>
                    <a:pt x="96" y="622"/>
                  </a:lnTo>
                  <a:lnTo>
                    <a:pt x="96" y="620"/>
                  </a:lnTo>
                  <a:lnTo>
                    <a:pt x="98" y="620"/>
                  </a:lnTo>
                  <a:lnTo>
                    <a:pt x="100" y="620"/>
                  </a:lnTo>
                  <a:lnTo>
                    <a:pt x="100" y="620"/>
                  </a:lnTo>
                  <a:lnTo>
                    <a:pt x="102" y="618"/>
                  </a:lnTo>
                  <a:lnTo>
                    <a:pt x="102" y="618"/>
                  </a:lnTo>
                  <a:lnTo>
                    <a:pt x="102" y="616"/>
                  </a:lnTo>
                  <a:lnTo>
                    <a:pt x="102" y="616"/>
                  </a:lnTo>
                  <a:lnTo>
                    <a:pt x="100" y="616"/>
                  </a:lnTo>
                  <a:lnTo>
                    <a:pt x="98" y="618"/>
                  </a:lnTo>
                  <a:lnTo>
                    <a:pt x="98" y="618"/>
                  </a:lnTo>
                  <a:lnTo>
                    <a:pt x="94" y="618"/>
                  </a:lnTo>
                  <a:lnTo>
                    <a:pt x="96" y="618"/>
                  </a:lnTo>
                  <a:lnTo>
                    <a:pt x="98" y="616"/>
                  </a:lnTo>
                  <a:lnTo>
                    <a:pt x="98" y="616"/>
                  </a:lnTo>
                  <a:lnTo>
                    <a:pt x="96" y="614"/>
                  </a:lnTo>
                  <a:lnTo>
                    <a:pt x="98" y="614"/>
                  </a:lnTo>
                  <a:lnTo>
                    <a:pt x="98" y="612"/>
                  </a:lnTo>
                  <a:lnTo>
                    <a:pt x="96" y="612"/>
                  </a:lnTo>
                  <a:lnTo>
                    <a:pt x="94" y="612"/>
                  </a:lnTo>
                  <a:lnTo>
                    <a:pt x="94" y="612"/>
                  </a:lnTo>
                  <a:lnTo>
                    <a:pt x="96" y="610"/>
                  </a:lnTo>
                  <a:lnTo>
                    <a:pt x="96" y="608"/>
                  </a:lnTo>
                  <a:lnTo>
                    <a:pt x="94" y="608"/>
                  </a:lnTo>
                  <a:lnTo>
                    <a:pt x="94" y="608"/>
                  </a:lnTo>
                  <a:lnTo>
                    <a:pt x="92" y="610"/>
                  </a:lnTo>
                  <a:lnTo>
                    <a:pt x="92" y="608"/>
                  </a:lnTo>
                  <a:lnTo>
                    <a:pt x="92" y="606"/>
                  </a:lnTo>
                  <a:lnTo>
                    <a:pt x="94" y="606"/>
                  </a:lnTo>
                  <a:lnTo>
                    <a:pt x="94" y="606"/>
                  </a:lnTo>
                  <a:lnTo>
                    <a:pt x="96" y="602"/>
                  </a:lnTo>
                  <a:lnTo>
                    <a:pt x="96" y="600"/>
                  </a:lnTo>
                  <a:lnTo>
                    <a:pt x="96" y="600"/>
                  </a:lnTo>
                  <a:lnTo>
                    <a:pt x="96" y="598"/>
                  </a:lnTo>
                  <a:lnTo>
                    <a:pt x="96" y="598"/>
                  </a:lnTo>
                  <a:lnTo>
                    <a:pt x="94" y="598"/>
                  </a:lnTo>
                  <a:lnTo>
                    <a:pt x="94" y="600"/>
                  </a:lnTo>
                  <a:lnTo>
                    <a:pt x="94" y="598"/>
                  </a:lnTo>
                  <a:lnTo>
                    <a:pt x="92" y="598"/>
                  </a:lnTo>
                  <a:lnTo>
                    <a:pt x="92" y="598"/>
                  </a:lnTo>
                  <a:lnTo>
                    <a:pt x="90" y="598"/>
                  </a:lnTo>
                  <a:lnTo>
                    <a:pt x="90" y="596"/>
                  </a:lnTo>
                  <a:lnTo>
                    <a:pt x="90" y="594"/>
                  </a:lnTo>
                  <a:lnTo>
                    <a:pt x="94" y="594"/>
                  </a:lnTo>
                  <a:lnTo>
                    <a:pt x="94" y="592"/>
                  </a:lnTo>
                  <a:lnTo>
                    <a:pt x="92" y="592"/>
                  </a:lnTo>
                  <a:lnTo>
                    <a:pt x="90" y="592"/>
                  </a:lnTo>
                  <a:lnTo>
                    <a:pt x="88" y="592"/>
                  </a:lnTo>
                  <a:lnTo>
                    <a:pt x="88" y="592"/>
                  </a:lnTo>
                  <a:lnTo>
                    <a:pt x="86" y="592"/>
                  </a:lnTo>
                  <a:lnTo>
                    <a:pt x="86" y="590"/>
                  </a:lnTo>
                  <a:lnTo>
                    <a:pt x="88" y="590"/>
                  </a:lnTo>
                  <a:lnTo>
                    <a:pt x="90" y="590"/>
                  </a:lnTo>
                  <a:lnTo>
                    <a:pt x="94" y="590"/>
                  </a:lnTo>
                  <a:lnTo>
                    <a:pt x="94" y="590"/>
                  </a:lnTo>
                  <a:lnTo>
                    <a:pt x="94" y="588"/>
                  </a:lnTo>
                  <a:lnTo>
                    <a:pt x="92" y="588"/>
                  </a:lnTo>
                  <a:lnTo>
                    <a:pt x="90" y="588"/>
                  </a:lnTo>
                  <a:lnTo>
                    <a:pt x="88" y="590"/>
                  </a:lnTo>
                  <a:lnTo>
                    <a:pt x="88" y="588"/>
                  </a:lnTo>
                  <a:lnTo>
                    <a:pt x="86" y="588"/>
                  </a:lnTo>
                  <a:lnTo>
                    <a:pt x="88" y="586"/>
                  </a:lnTo>
                  <a:lnTo>
                    <a:pt x="90" y="586"/>
                  </a:lnTo>
                  <a:lnTo>
                    <a:pt x="92" y="586"/>
                  </a:lnTo>
                  <a:lnTo>
                    <a:pt x="90" y="584"/>
                  </a:lnTo>
                  <a:lnTo>
                    <a:pt x="90" y="584"/>
                  </a:lnTo>
                  <a:lnTo>
                    <a:pt x="88" y="584"/>
                  </a:lnTo>
                  <a:lnTo>
                    <a:pt x="88" y="584"/>
                  </a:lnTo>
                  <a:lnTo>
                    <a:pt x="90" y="584"/>
                  </a:lnTo>
                  <a:lnTo>
                    <a:pt x="92" y="584"/>
                  </a:lnTo>
                  <a:lnTo>
                    <a:pt x="94" y="584"/>
                  </a:lnTo>
                  <a:lnTo>
                    <a:pt x="96" y="582"/>
                  </a:lnTo>
                  <a:lnTo>
                    <a:pt x="94" y="582"/>
                  </a:lnTo>
                  <a:lnTo>
                    <a:pt x="94" y="582"/>
                  </a:lnTo>
                  <a:lnTo>
                    <a:pt x="92" y="582"/>
                  </a:lnTo>
                  <a:lnTo>
                    <a:pt x="90" y="582"/>
                  </a:lnTo>
                  <a:lnTo>
                    <a:pt x="90" y="582"/>
                  </a:lnTo>
                  <a:lnTo>
                    <a:pt x="88" y="582"/>
                  </a:lnTo>
                  <a:lnTo>
                    <a:pt x="88" y="584"/>
                  </a:lnTo>
                  <a:lnTo>
                    <a:pt x="86" y="584"/>
                  </a:lnTo>
                  <a:lnTo>
                    <a:pt x="84" y="584"/>
                  </a:lnTo>
                  <a:lnTo>
                    <a:pt x="84" y="582"/>
                  </a:lnTo>
                  <a:lnTo>
                    <a:pt x="86" y="580"/>
                  </a:lnTo>
                  <a:lnTo>
                    <a:pt x="88" y="580"/>
                  </a:lnTo>
                  <a:lnTo>
                    <a:pt x="90" y="578"/>
                  </a:lnTo>
                  <a:lnTo>
                    <a:pt x="88" y="578"/>
                  </a:lnTo>
                  <a:lnTo>
                    <a:pt x="86" y="578"/>
                  </a:lnTo>
                  <a:lnTo>
                    <a:pt x="84" y="578"/>
                  </a:lnTo>
                  <a:lnTo>
                    <a:pt x="84" y="576"/>
                  </a:lnTo>
                  <a:lnTo>
                    <a:pt x="84" y="574"/>
                  </a:lnTo>
                  <a:lnTo>
                    <a:pt x="86" y="574"/>
                  </a:lnTo>
                  <a:lnTo>
                    <a:pt x="92" y="574"/>
                  </a:lnTo>
                  <a:lnTo>
                    <a:pt x="94" y="574"/>
                  </a:lnTo>
                  <a:lnTo>
                    <a:pt x="96" y="574"/>
                  </a:lnTo>
                  <a:lnTo>
                    <a:pt x="98" y="572"/>
                  </a:lnTo>
                  <a:lnTo>
                    <a:pt x="100" y="572"/>
                  </a:lnTo>
                  <a:lnTo>
                    <a:pt x="98" y="572"/>
                  </a:lnTo>
                  <a:lnTo>
                    <a:pt x="96" y="572"/>
                  </a:lnTo>
                  <a:lnTo>
                    <a:pt x="94" y="572"/>
                  </a:lnTo>
                  <a:lnTo>
                    <a:pt x="90" y="572"/>
                  </a:lnTo>
                  <a:lnTo>
                    <a:pt x="88" y="574"/>
                  </a:lnTo>
                  <a:lnTo>
                    <a:pt x="86" y="574"/>
                  </a:lnTo>
                  <a:lnTo>
                    <a:pt x="86" y="572"/>
                  </a:lnTo>
                  <a:lnTo>
                    <a:pt x="86" y="572"/>
                  </a:lnTo>
                  <a:lnTo>
                    <a:pt x="90" y="572"/>
                  </a:lnTo>
                  <a:lnTo>
                    <a:pt x="92" y="572"/>
                  </a:lnTo>
                  <a:lnTo>
                    <a:pt x="94" y="568"/>
                  </a:lnTo>
                  <a:lnTo>
                    <a:pt x="94" y="568"/>
                  </a:lnTo>
                  <a:lnTo>
                    <a:pt x="96" y="568"/>
                  </a:lnTo>
                  <a:lnTo>
                    <a:pt x="98" y="570"/>
                  </a:lnTo>
                  <a:lnTo>
                    <a:pt x="100" y="570"/>
                  </a:lnTo>
                  <a:lnTo>
                    <a:pt x="100" y="570"/>
                  </a:lnTo>
                  <a:lnTo>
                    <a:pt x="98" y="568"/>
                  </a:lnTo>
                  <a:lnTo>
                    <a:pt x="96" y="566"/>
                  </a:lnTo>
                  <a:lnTo>
                    <a:pt x="96" y="566"/>
                  </a:lnTo>
                  <a:lnTo>
                    <a:pt x="94" y="566"/>
                  </a:lnTo>
                  <a:lnTo>
                    <a:pt x="94" y="564"/>
                  </a:lnTo>
                  <a:lnTo>
                    <a:pt x="96" y="564"/>
                  </a:lnTo>
                  <a:lnTo>
                    <a:pt x="98" y="564"/>
                  </a:lnTo>
                  <a:lnTo>
                    <a:pt x="98" y="564"/>
                  </a:lnTo>
                  <a:lnTo>
                    <a:pt x="100" y="566"/>
                  </a:lnTo>
                  <a:lnTo>
                    <a:pt x="100" y="568"/>
                  </a:lnTo>
                  <a:lnTo>
                    <a:pt x="102" y="568"/>
                  </a:lnTo>
                  <a:lnTo>
                    <a:pt x="104" y="568"/>
                  </a:lnTo>
                  <a:lnTo>
                    <a:pt x="102" y="566"/>
                  </a:lnTo>
                  <a:lnTo>
                    <a:pt x="100" y="566"/>
                  </a:lnTo>
                  <a:lnTo>
                    <a:pt x="100" y="562"/>
                  </a:lnTo>
                  <a:lnTo>
                    <a:pt x="102" y="560"/>
                  </a:lnTo>
                  <a:lnTo>
                    <a:pt x="102" y="560"/>
                  </a:lnTo>
                  <a:lnTo>
                    <a:pt x="100" y="560"/>
                  </a:lnTo>
                  <a:lnTo>
                    <a:pt x="100" y="560"/>
                  </a:lnTo>
                  <a:lnTo>
                    <a:pt x="98" y="562"/>
                  </a:lnTo>
                  <a:lnTo>
                    <a:pt x="98" y="560"/>
                  </a:lnTo>
                  <a:lnTo>
                    <a:pt x="96" y="560"/>
                  </a:lnTo>
                  <a:lnTo>
                    <a:pt x="94" y="564"/>
                  </a:lnTo>
                  <a:lnTo>
                    <a:pt x="92" y="564"/>
                  </a:lnTo>
                  <a:lnTo>
                    <a:pt x="92" y="564"/>
                  </a:lnTo>
                  <a:lnTo>
                    <a:pt x="92" y="562"/>
                  </a:lnTo>
                  <a:lnTo>
                    <a:pt x="94" y="562"/>
                  </a:lnTo>
                  <a:lnTo>
                    <a:pt x="92" y="560"/>
                  </a:lnTo>
                  <a:lnTo>
                    <a:pt x="92" y="562"/>
                  </a:lnTo>
                  <a:lnTo>
                    <a:pt x="90" y="564"/>
                  </a:lnTo>
                  <a:lnTo>
                    <a:pt x="90" y="564"/>
                  </a:lnTo>
                  <a:lnTo>
                    <a:pt x="86" y="566"/>
                  </a:lnTo>
                  <a:lnTo>
                    <a:pt x="86" y="566"/>
                  </a:lnTo>
                  <a:lnTo>
                    <a:pt x="84" y="570"/>
                  </a:lnTo>
                  <a:lnTo>
                    <a:pt x="82" y="570"/>
                  </a:lnTo>
                  <a:lnTo>
                    <a:pt x="82" y="566"/>
                  </a:lnTo>
                  <a:lnTo>
                    <a:pt x="82" y="564"/>
                  </a:lnTo>
                  <a:lnTo>
                    <a:pt x="84" y="564"/>
                  </a:lnTo>
                  <a:lnTo>
                    <a:pt x="82" y="562"/>
                  </a:lnTo>
                  <a:lnTo>
                    <a:pt x="82" y="560"/>
                  </a:lnTo>
                  <a:lnTo>
                    <a:pt x="82" y="558"/>
                  </a:lnTo>
                  <a:lnTo>
                    <a:pt x="84" y="558"/>
                  </a:lnTo>
                  <a:lnTo>
                    <a:pt x="88" y="558"/>
                  </a:lnTo>
                  <a:lnTo>
                    <a:pt x="88" y="558"/>
                  </a:lnTo>
                  <a:lnTo>
                    <a:pt x="90" y="556"/>
                  </a:lnTo>
                  <a:lnTo>
                    <a:pt x="92" y="556"/>
                  </a:lnTo>
                  <a:lnTo>
                    <a:pt x="90" y="554"/>
                  </a:lnTo>
                  <a:lnTo>
                    <a:pt x="90" y="554"/>
                  </a:lnTo>
                  <a:lnTo>
                    <a:pt x="88" y="556"/>
                  </a:lnTo>
                  <a:lnTo>
                    <a:pt x="88" y="554"/>
                  </a:lnTo>
                  <a:lnTo>
                    <a:pt x="86" y="556"/>
                  </a:lnTo>
                  <a:lnTo>
                    <a:pt x="84" y="558"/>
                  </a:lnTo>
                  <a:lnTo>
                    <a:pt x="82" y="558"/>
                  </a:lnTo>
                  <a:lnTo>
                    <a:pt x="82" y="556"/>
                  </a:lnTo>
                  <a:lnTo>
                    <a:pt x="82" y="552"/>
                  </a:lnTo>
                  <a:lnTo>
                    <a:pt x="84" y="550"/>
                  </a:lnTo>
                  <a:lnTo>
                    <a:pt x="84" y="550"/>
                  </a:lnTo>
                  <a:lnTo>
                    <a:pt x="82" y="548"/>
                  </a:lnTo>
                  <a:lnTo>
                    <a:pt x="82" y="548"/>
                  </a:lnTo>
                  <a:lnTo>
                    <a:pt x="80" y="550"/>
                  </a:lnTo>
                  <a:lnTo>
                    <a:pt x="80" y="548"/>
                  </a:lnTo>
                  <a:lnTo>
                    <a:pt x="80" y="548"/>
                  </a:lnTo>
                  <a:lnTo>
                    <a:pt x="80" y="546"/>
                  </a:lnTo>
                  <a:lnTo>
                    <a:pt x="84" y="546"/>
                  </a:lnTo>
                  <a:lnTo>
                    <a:pt x="84" y="544"/>
                  </a:lnTo>
                  <a:lnTo>
                    <a:pt x="88" y="544"/>
                  </a:lnTo>
                  <a:lnTo>
                    <a:pt x="88" y="542"/>
                  </a:lnTo>
                  <a:lnTo>
                    <a:pt x="90" y="542"/>
                  </a:lnTo>
                  <a:lnTo>
                    <a:pt x="90" y="540"/>
                  </a:lnTo>
                  <a:lnTo>
                    <a:pt x="92" y="540"/>
                  </a:lnTo>
                  <a:lnTo>
                    <a:pt x="92" y="540"/>
                  </a:lnTo>
                  <a:lnTo>
                    <a:pt x="94" y="540"/>
                  </a:lnTo>
                  <a:lnTo>
                    <a:pt x="98" y="538"/>
                  </a:lnTo>
                  <a:lnTo>
                    <a:pt x="98" y="540"/>
                  </a:lnTo>
                  <a:lnTo>
                    <a:pt x="100" y="540"/>
                  </a:lnTo>
                  <a:lnTo>
                    <a:pt x="100" y="538"/>
                  </a:lnTo>
                  <a:lnTo>
                    <a:pt x="98" y="538"/>
                  </a:lnTo>
                  <a:lnTo>
                    <a:pt x="96" y="536"/>
                  </a:lnTo>
                  <a:lnTo>
                    <a:pt x="96" y="536"/>
                  </a:lnTo>
                  <a:lnTo>
                    <a:pt x="90" y="538"/>
                  </a:lnTo>
                  <a:lnTo>
                    <a:pt x="90" y="538"/>
                  </a:lnTo>
                  <a:lnTo>
                    <a:pt x="88" y="540"/>
                  </a:lnTo>
                  <a:lnTo>
                    <a:pt x="88" y="542"/>
                  </a:lnTo>
                  <a:lnTo>
                    <a:pt x="86" y="542"/>
                  </a:lnTo>
                  <a:lnTo>
                    <a:pt x="84" y="542"/>
                  </a:lnTo>
                  <a:lnTo>
                    <a:pt x="82" y="544"/>
                  </a:lnTo>
                  <a:lnTo>
                    <a:pt x="82" y="544"/>
                  </a:lnTo>
                  <a:lnTo>
                    <a:pt x="82" y="544"/>
                  </a:lnTo>
                  <a:lnTo>
                    <a:pt x="82" y="542"/>
                  </a:lnTo>
                  <a:lnTo>
                    <a:pt x="80" y="542"/>
                  </a:lnTo>
                  <a:lnTo>
                    <a:pt x="80" y="540"/>
                  </a:lnTo>
                  <a:lnTo>
                    <a:pt x="82" y="538"/>
                  </a:lnTo>
                  <a:lnTo>
                    <a:pt x="80" y="538"/>
                  </a:lnTo>
                  <a:lnTo>
                    <a:pt x="80" y="538"/>
                  </a:lnTo>
                  <a:lnTo>
                    <a:pt x="78" y="536"/>
                  </a:lnTo>
                  <a:lnTo>
                    <a:pt x="78" y="536"/>
                  </a:lnTo>
                  <a:lnTo>
                    <a:pt x="80" y="534"/>
                  </a:lnTo>
                  <a:lnTo>
                    <a:pt x="82" y="534"/>
                  </a:lnTo>
                  <a:lnTo>
                    <a:pt x="82" y="532"/>
                  </a:lnTo>
                  <a:lnTo>
                    <a:pt x="84" y="534"/>
                  </a:lnTo>
                  <a:lnTo>
                    <a:pt x="86" y="534"/>
                  </a:lnTo>
                  <a:lnTo>
                    <a:pt x="88" y="534"/>
                  </a:lnTo>
                  <a:lnTo>
                    <a:pt x="90" y="532"/>
                  </a:lnTo>
                  <a:lnTo>
                    <a:pt x="92" y="532"/>
                  </a:lnTo>
                  <a:lnTo>
                    <a:pt x="92" y="530"/>
                  </a:lnTo>
                  <a:lnTo>
                    <a:pt x="92" y="530"/>
                  </a:lnTo>
                  <a:lnTo>
                    <a:pt x="90" y="530"/>
                  </a:lnTo>
                  <a:lnTo>
                    <a:pt x="88" y="532"/>
                  </a:lnTo>
                  <a:lnTo>
                    <a:pt x="86" y="532"/>
                  </a:lnTo>
                  <a:lnTo>
                    <a:pt x="84" y="532"/>
                  </a:lnTo>
                  <a:lnTo>
                    <a:pt x="82" y="530"/>
                  </a:lnTo>
                  <a:lnTo>
                    <a:pt x="82" y="530"/>
                  </a:lnTo>
                  <a:lnTo>
                    <a:pt x="80" y="532"/>
                  </a:lnTo>
                  <a:lnTo>
                    <a:pt x="78" y="534"/>
                  </a:lnTo>
                  <a:lnTo>
                    <a:pt x="80" y="532"/>
                  </a:lnTo>
                  <a:lnTo>
                    <a:pt x="78" y="532"/>
                  </a:lnTo>
                  <a:lnTo>
                    <a:pt x="76" y="532"/>
                  </a:lnTo>
                  <a:lnTo>
                    <a:pt x="74" y="532"/>
                  </a:lnTo>
                  <a:lnTo>
                    <a:pt x="76" y="530"/>
                  </a:lnTo>
                  <a:lnTo>
                    <a:pt x="76" y="530"/>
                  </a:lnTo>
                  <a:lnTo>
                    <a:pt x="80" y="530"/>
                  </a:lnTo>
                  <a:lnTo>
                    <a:pt x="84" y="528"/>
                  </a:lnTo>
                  <a:lnTo>
                    <a:pt x="86" y="526"/>
                  </a:lnTo>
                  <a:lnTo>
                    <a:pt x="88" y="526"/>
                  </a:lnTo>
                  <a:lnTo>
                    <a:pt x="90" y="524"/>
                  </a:lnTo>
                  <a:lnTo>
                    <a:pt x="94" y="520"/>
                  </a:lnTo>
                  <a:lnTo>
                    <a:pt x="98" y="518"/>
                  </a:lnTo>
                  <a:lnTo>
                    <a:pt x="102" y="516"/>
                  </a:lnTo>
                  <a:lnTo>
                    <a:pt x="104" y="516"/>
                  </a:lnTo>
                  <a:lnTo>
                    <a:pt x="104" y="516"/>
                  </a:lnTo>
                  <a:lnTo>
                    <a:pt x="104" y="516"/>
                  </a:lnTo>
                  <a:lnTo>
                    <a:pt x="102" y="514"/>
                  </a:lnTo>
                  <a:lnTo>
                    <a:pt x="100" y="516"/>
                  </a:lnTo>
                  <a:lnTo>
                    <a:pt x="94" y="518"/>
                  </a:lnTo>
                  <a:lnTo>
                    <a:pt x="90" y="522"/>
                  </a:lnTo>
                  <a:lnTo>
                    <a:pt x="88" y="524"/>
                  </a:lnTo>
                  <a:lnTo>
                    <a:pt x="86" y="524"/>
                  </a:lnTo>
                  <a:lnTo>
                    <a:pt x="82" y="526"/>
                  </a:lnTo>
                  <a:lnTo>
                    <a:pt x="80" y="526"/>
                  </a:lnTo>
                  <a:lnTo>
                    <a:pt x="76" y="528"/>
                  </a:lnTo>
                  <a:lnTo>
                    <a:pt x="74" y="528"/>
                  </a:lnTo>
                  <a:lnTo>
                    <a:pt x="74" y="528"/>
                  </a:lnTo>
                  <a:lnTo>
                    <a:pt x="74" y="526"/>
                  </a:lnTo>
                  <a:lnTo>
                    <a:pt x="74" y="522"/>
                  </a:lnTo>
                  <a:lnTo>
                    <a:pt x="76" y="520"/>
                  </a:lnTo>
                  <a:lnTo>
                    <a:pt x="78" y="520"/>
                  </a:lnTo>
                  <a:lnTo>
                    <a:pt x="80" y="522"/>
                  </a:lnTo>
                  <a:lnTo>
                    <a:pt x="80" y="522"/>
                  </a:lnTo>
                  <a:lnTo>
                    <a:pt x="84" y="522"/>
                  </a:lnTo>
                  <a:lnTo>
                    <a:pt x="86" y="522"/>
                  </a:lnTo>
                  <a:lnTo>
                    <a:pt x="86" y="520"/>
                  </a:lnTo>
                  <a:lnTo>
                    <a:pt x="84" y="520"/>
                  </a:lnTo>
                  <a:lnTo>
                    <a:pt x="82" y="520"/>
                  </a:lnTo>
                  <a:lnTo>
                    <a:pt x="80" y="520"/>
                  </a:lnTo>
                  <a:lnTo>
                    <a:pt x="78" y="520"/>
                  </a:lnTo>
                  <a:lnTo>
                    <a:pt x="78" y="518"/>
                  </a:lnTo>
                  <a:lnTo>
                    <a:pt x="78" y="516"/>
                  </a:lnTo>
                  <a:lnTo>
                    <a:pt x="80" y="516"/>
                  </a:lnTo>
                  <a:lnTo>
                    <a:pt x="82" y="518"/>
                  </a:lnTo>
                  <a:lnTo>
                    <a:pt x="84" y="518"/>
                  </a:lnTo>
                  <a:lnTo>
                    <a:pt x="86" y="518"/>
                  </a:lnTo>
                  <a:lnTo>
                    <a:pt x="86" y="516"/>
                  </a:lnTo>
                  <a:lnTo>
                    <a:pt x="84" y="516"/>
                  </a:lnTo>
                  <a:lnTo>
                    <a:pt x="84" y="516"/>
                  </a:lnTo>
                  <a:lnTo>
                    <a:pt x="84" y="516"/>
                  </a:lnTo>
                  <a:lnTo>
                    <a:pt x="84" y="514"/>
                  </a:lnTo>
                  <a:lnTo>
                    <a:pt x="86" y="514"/>
                  </a:lnTo>
                  <a:lnTo>
                    <a:pt x="86" y="514"/>
                  </a:lnTo>
                  <a:lnTo>
                    <a:pt x="88" y="514"/>
                  </a:lnTo>
                  <a:lnTo>
                    <a:pt x="88" y="514"/>
                  </a:lnTo>
                  <a:lnTo>
                    <a:pt x="90" y="514"/>
                  </a:lnTo>
                  <a:lnTo>
                    <a:pt x="90" y="512"/>
                  </a:lnTo>
                  <a:lnTo>
                    <a:pt x="90" y="510"/>
                  </a:lnTo>
                  <a:lnTo>
                    <a:pt x="88" y="510"/>
                  </a:lnTo>
                  <a:lnTo>
                    <a:pt x="88" y="510"/>
                  </a:lnTo>
                  <a:lnTo>
                    <a:pt x="86" y="512"/>
                  </a:lnTo>
                  <a:lnTo>
                    <a:pt x="84" y="512"/>
                  </a:lnTo>
                  <a:lnTo>
                    <a:pt x="80" y="510"/>
                  </a:lnTo>
                  <a:lnTo>
                    <a:pt x="78" y="510"/>
                  </a:lnTo>
                  <a:lnTo>
                    <a:pt x="76" y="508"/>
                  </a:lnTo>
                  <a:lnTo>
                    <a:pt x="76" y="508"/>
                  </a:lnTo>
                  <a:lnTo>
                    <a:pt x="78" y="508"/>
                  </a:lnTo>
                  <a:lnTo>
                    <a:pt x="80" y="508"/>
                  </a:lnTo>
                  <a:lnTo>
                    <a:pt x="80" y="508"/>
                  </a:lnTo>
                  <a:lnTo>
                    <a:pt x="80" y="508"/>
                  </a:lnTo>
                  <a:lnTo>
                    <a:pt x="78" y="508"/>
                  </a:lnTo>
                  <a:lnTo>
                    <a:pt x="78" y="506"/>
                  </a:lnTo>
                  <a:lnTo>
                    <a:pt x="78" y="506"/>
                  </a:lnTo>
                  <a:lnTo>
                    <a:pt x="80" y="506"/>
                  </a:lnTo>
                  <a:lnTo>
                    <a:pt x="82" y="504"/>
                  </a:lnTo>
                  <a:lnTo>
                    <a:pt x="84" y="504"/>
                  </a:lnTo>
                  <a:lnTo>
                    <a:pt x="92" y="504"/>
                  </a:lnTo>
                  <a:lnTo>
                    <a:pt x="94" y="504"/>
                  </a:lnTo>
                  <a:lnTo>
                    <a:pt x="96" y="504"/>
                  </a:lnTo>
                  <a:lnTo>
                    <a:pt x="98" y="504"/>
                  </a:lnTo>
                  <a:lnTo>
                    <a:pt x="98" y="502"/>
                  </a:lnTo>
                  <a:lnTo>
                    <a:pt x="94" y="502"/>
                  </a:lnTo>
                  <a:lnTo>
                    <a:pt x="90" y="502"/>
                  </a:lnTo>
                  <a:lnTo>
                    <a:pt x="86" y="502"/>
                  </a:lnTo>
                  <a:lnTo>
                    <a:pt x="84" y="502"/>
                  </a:lnTo>
                  <a:lnTo>
                    <a:pt x="84" y="502"/>
                  </a:lnTo>
                  <a:lnTo>
                    <a:pt x="82" y="502"/>
                  </a:lnTo>
                  <a:lnTo>
                    <a:pt x="80" y="502"/>
                  </a:lnTo>
                  <a:lnTo>
                    <a:pt x="78" y="504"/>
                  </a:lnTo>
                  <a:lnTo>
                    <a:pt x="78" y="504"/>
                  </a:lnTo>
                  <a:lnTo>
                    <a:pt x="78" y="502"/>
                  </a:lnTo>
                  <a:lnTo>
                    <a:pt x="80" y="500"/>
                  </a:lnTo>
                  <a:lnTo>
                    <a:pt x="82" y="498"/>
                  </a:lnTo>
                  <a:lnTo>
                    <a:pt x="84" y="498"/>
                  </a:lnTo>
                  <a:lnTo>
                    <a:pt x="86" y="496"/>
                  </a:lnTo>
                  <a:lnTo>
                    <a:pt x="86" y="494"/>
                  </a:lnTo>
                  <a:lnTo>
                    <a:pt x="88" y="494"/>
                  </a:lnTo>
                  <a:lnTo>
                    <a:pt x="90" y="494"/>
                  </a:lnTo>
                  <a:lnTo>
                    <a:pt x="90" y="494"/>
                  </a:lnTo>
                  <a:lnTo>
                    <a:pt x="92" y="494"/>
                  </a:lnTo>
                  <a:lnTo>
                    <a:pt x="94" y="494"/>
                  </a:lnTo>
                  <a:lnTo>
                    <a:pt x="94" y="494"/>
                  </a:lnTo>
                  <a:lnTo>
                    <a:pt x="96" y="494"/>
                  </a:lnTo>
                  <a:lnTo>
                    <a:pt x="98" y="494"/>
                  </a:lnTo>
                  <a:lnTo>
                    <a:pt x="100" y="496"/>
                  </a:lnTo>
                  <a:lnTo>
                    <a:pt x="102" y="496"/>
                  </a:lnTo>
                  <a:lnTo>
                    <a:pt x="106" y="498"/>
                  </a:lnTo>
                  <a:lnTo>
                    <a:pt x="108" y="500"/>
                  </a:lnTo>
                  <a:lnTo>
                    <a:pt x="110" y="502"/>
                  </a:lnTo>
                  <a:lnTo>
                    <a:pt x="114" y="502"/>
                  </a:lnTo>
                  <a:lnTo>
                    <a:pt x="114" y="502"/>
                  </a:lnTo>
                  <a:lnTo>
                    <a:pt x="116" y="502"/>
                  </a:lnTo>
                  <a:lnTo>
                    <a:pt x="116" y="502"/>
                  </a:lnTo>
                  <a:lnTo>
                    <a:pt x="116" y="500"/>
                  </a:lnTo>
                  <a:lnTo>
                    <a:pt x="114" y="500"/>
                  </a:lnTo>
                  <a:lnTo>
                    <a:pt x="114" y="502"/>
                  </a:lnTo>
                  <a:lnTo>
                    <a:pt x="112" y="502"/>
                  </a:lnTo>
                  <a:lnTo>
                    <a:pt x="108" y="500"/>
                  </a:lnTo>
                  <a:lnTo>
                    <a:pt x="108" y="496"/>
                  </a:lnTo>
                  <a:lnTo>
                    <a:pt x="108" y="494"/>
                  </a:lnTo>
                  <a:lnTo>
                    <a:pt x="108" y="494"/>
                  </a:lnTo>
                  <a:lnTo>
                    <a:pt x="112" y="494"/>
                  </a:lnTo>
                  <a:lnTo>
                    <a:pt x="114" y="494"/>
                  </a:lnTo>
                  <a:lnTo>
                    <a:pt x="116" y="492"/>
                  </a:lnTo>
                  <a:lnTo>
                    <a:pt x="116" y="492"/>
                  </a:lnTo>
                  <a:lnTo>
                    <a:pt x="112" y="490"/>
                  </a:lnTo>
                  <a:lnTo>
                    <a:pt x="112" y="490"/>
                  </a:lnTo>
                  <a:lnTo>
                    <a:pt x="112" y="492"/>
                  </a:lnTo>
                  <a:lnTo>
                    <a:pt x="112" y="494"/>
                  </a:lnTo>
                  <a:lnTo>
                    <a:pt x="112" y="494"/>
                  </a:lnTo>
                  <a:lnTo>
                    <a:pt x="108" y="494"/>
                  </a:lnTo>
                  <a:lnTo>
                    <a:pt x="108" y="492"/>
                  </a:lnTo>
                  <a:lnTo>
                    <a:pt x="106" y="490"/>
                  </a:lnTo>
                  <a:lnTo>
                    <a:pt x="108" y="490"/>
                  </a:lnTo>
                  <a:lnTo>
                    <a:pt x="108" y="490"/>
                  </a:lnTo>
                  <a:lnTo>
                    <a:pt x="110" y="490"/>
                  </a:lnTo>
                  <a:lnTo>
                    <a:pt x="108" y="488"/>
                  </a:lnTo>
                  <a:lnTo>
                    <a:pt x="108" y="488"/>
                  </a:lnTo>
                  <a:lnTo>
                    <a:pt x="106" y="488"/>
                  </a:lnTo>
                  <a:lnTo>
                    <a:pt x="106" y="488"/>
                  </a:lnTo>
                  <a:lnTo>
                    <a:pt x="104" y="488"/>
                  </a:lnTo>
                  <a:lnTo>
                    <a:pt x="104" y="490"/>
                  </a:lnTo>
                  <a:lnTo>
                    <a:pt x="104" y="490"/>
                  </a:lnTo>
                  <a:lnTo>
                    <a:pt x="104" y="492"/>
                  </a:lnTo>
                  <a:lnTo>
                    <a:pt x="104" y="494"/>
                  </a:lnTo>
                  <a:lnTo>
                    <a:pt x="102" y="494"/>
                  </a:lnTo>
                  <a:lnTo>
                    <a:pt x="100" y="494"/>
                  </a:lnTo>
                  <a:lnTo>
                    <a:pt x="98" y="492"/>
                  </a:lnTo>
                  <a:lnTo>
                    <a:pt x="96" y="492"/>
                  </a:lnTo>
                  <a:lnTo>
                    <a:pt x="94" y="490"/>
                  </a:lnTo>
                  <a:lnTo>
                    <a:pt x="94" y="490"/>
                  </a:lnTo>
                  <a:lnTo>
                    <a:pt x="94" y="490"/>
                  </a:lnTo>
                  <a:lnTo>
                    <a:pt x="94" y="490"/>
                  </a:lnTo>
                  <a:lnTo>
                    <a:pt x="90" y="492"/>
                  </a:lnTo>
                  <a:lnTo>
                    <a:pt x="88" y="492"/>
                  </a:lnTo>
                  <a:lnTo>
                    <a:pt x="86" y="492"/>
                  </a:lnTo>
                  <a:lnTo>
                    <a:pt x="84" y="496"/>
                  </a:lnTo>
                  <a:lnTo>
                    <a:pt x="82" y="496"/>
                  </a:lnTo>
                  <a:lnTo>
                    <a:pt x="82" y="496"/>
                  </a:lnTo>
                  <a:lnTo>
                    <a:pt x="82" y="494"/>
                  </a:lnTo>
                  <a:lnTo>
                    <a:pt x="84" y="492"/>
                  </a:lnTo>
                  <a:lnTo>
                    <a:pt x="86" y="490"/>
                  </a:lnTo>
                  <a:lnTo>
                    <a:pt x="86" y="490"/>
                  </a:lnTo>
                  <a:lnTo>
                    <a:pt x="86" y="488"/>
                  </a:lnTo>
                  <a:lnTo>
                    <a:pt x="88" y="488"/>
                  </a:lnTo>
                  <a:lnTo>
                    <a:pt x="88" y="488"/>
                  </a:lnTo>
                  <a:lnTo>
                    <a:pt x="88" y="486"/>
                  </a:lnTo>
                  <a:lnTo>
                    <a:pt x="88" y="484"/>
                  </a:lnTo>
                  <a:lnTo>
                    <a:pt x="90" y="486"/>
                  </a:lnTo>
                  <a:lnTo>
                    <a:pt x="92" y="486"/>
                  </a:lnTo>
                  <a:lnTo>
                    <a:pt x="94" y="488"/>
                  </a:lnTo>
                  <a:lnTo>
                    <a:pt x="98" y="488"/>
                  </a:lnTo>
                  <a:lnTo>
                    <a:pt x="98" y="486"/>
                  </a:lnTo>
                  <a:lnTo>
                    <a:pt x="96" y="486"/>
                  </a:lnTo>
                  <a:lnTo>
                    <a:pt x="94" y="486"/>
                  </a:lnTo>
                  <a:lnTo>
                    <a:pt x="94" y="486"/>
                  </a:lnTo>
                  <a:lnTo>
                    <a:pt x="90" y="482"/>
                  </a:lnTo>
                  <a:lnTo>
                    <a:pt x="90" y="480"/>
                  </a:lnTo>
                  <a:lnTo>
                    <a:pt x="88" y="480"/>
                  </a:lnTo>
                  <a:lnTo>
                    <a:pt x="88" y="480"/>
                  </a:lnTo>
                  <a:lnTo>
                    <a:pt x="88" y="478"/>
                  </a:lnTo>
                  <a:lnTo>
                    <a:pt x="92" y="480"/>
                  </a:lnTo>
                  <a:lnTo>
                    <a:pt x="94" y="482"/>
                  </a:lnTo>
                  <a:lnTo>
                    <a:pt x="96" y="484"/>
                  </a:lnTo>
                  <a:lnTo>
                    <a:pt x="96" y="484"/>
                  </a:lnTo>
                  <a:lnTo>
                    <a:pt x="96" y="482"/>
                  </a:lnTo>
                  <a:lnTo>
                    <a:pt x="96" y="480"/>
                  </a:lnTo>
                  <a:lnTo>
                    <a:pt x="96" y="480"/>
                  </a:lnTo>
                  <a:lnTo>
                    <a:pt x="98" y="482"/>
                  </a:lnTo>
                  <a:lnTo>
                    <a:pt x="98" y="484"/>
                  </a:lnTo>
                  <a:lnTo>
                    <a:pt x="102" y="486"/>
                  </a:lnTo>
                  <a:lnTo>
                    <a:pt x="104" y="486"/>
                  </a:lnTo>
                  <a:lnTo>
                    <a:pt x="104" y="486"/>
                  </a:lnTo>
                  <a:lnTo>
                    <a:pt x="108" y="486"/>
                  </a:lnTo>
                  <a:lnTo>
                    <a:pt x="108" y="486"/>
                  </a:lnTo>
                  <a:lnTo>
                    <a:pt x="110" y="488"/>
                  </a:lnTo>
                  <a:lnTo>
                    <a:pt x="112" y="488"/>
                  </a:lnTo>
                  <a:lnTo>
                    <a:pt x="114" y="490"/>
                  </a:lnTo>
                  <a:lnTo>
                    <a:pt x="114" y="490"/>
                  </a:lnTo>
                  <a:lnTo>
                    <a:pt x="114" y="488"/>
                  </a:lnTo>
                  <a:lnTo>
                    <a:pt x="112" y="486"/>
                  </a:lnTo>
                  <a:lnTo>
                    <a:pt x="108" y="482"/>
                  </a:lnTo>
                  <a:lnTo>
                    <a:pt x="108" y="482"/>
                  </a:lnTo>
                  <a:lnTo>
                    <a:pt x="108" y="480"/>
                  </a:lnTo>
                  <a:lnTo>
                    <a:pt x="110" y="480"/>
                  </a:lnTo>
                  <a:lnTo>
                    <a:pt x="110" y="478"/>
                  </a:lnTo>
                  <a:lnTo>
                    <a:pt x="112" y="476"/>
                  </a:lnTo>
                  <a:lnTo>
                    <a:pt x="112" y="476"/>
                  </a:lnTo>
                  <a:lnTo>
                    <a:pt x="112" y="476"/>
                  </a:lnTo>
                  <a:lnTo>
                    <a:pt x="110" y="476"/>
                  </a:lnTo>
                  <a:lnTo>
                    <a:pt x="110" y="476"/>
                  </a:lnTo>
                  <a:lnTo>
                    <a:pt x="106" y="476"/>
                  </a:lnTo>
                  <a:lnTo>
                    <a:pt x="106" y="476"/>
                  </a:lnTo>
                  <a:lnTo>
                    <a:pt x="106" y="478"/>
                  </a:lnTo>
                  <a:lnTo>
                    <a:pt x="108" y="480"/>
                  </a:lnTo>
                  <a:lnTo>
                    <a:pt x="106" y="480"/>
                  </a:lnTo>
                  <a:lnTo>
                    <a:pt x="104" y="480"/>
                  </a:lnTo>
                  <a:lnTo>
                    <a:pt x="102" y="480"/>
                  </a:lnTo>
                  <a:lnTo>
                    <a:pt x="100" y="480"/>
                  </a:lnTo>
                  <a:lnTo>
                    <a:pt x="100" y="480"/>
                  </a:lnTo>
                  <a:lnTo>
                    <a:pt x="98" y="478"/>
                  </a:lnTo>
                  <a:lnTo>
                    <a:pt x="96" y="478"/>
                  </a:lnTo>
                  <a:lnTo>
                    <a:pt x="96" y="476"/>
                  </a:lnTo>
                  <a:lnTo>
                    <a:pt x="96" y="476"/>
                  </a:lnTo>
                  <a:lnTo>
                    <a:pt x="98" y="474"/>
                  </a:lnTo>
                  <a:lnTo>
                    <a:pt x="96" y="476"/>
                  </a:lnTo>
                  <a:lnTo>
                    <a:pt x="94" y="476"/>
                  </a:lnTo>
                  <a:lnTo>
                    <a:pt x="94" y="476"/>
                  </a:lnTo>
                  <a:lnTo>
                    <a:pt x="96" y="474"/>
                  </a:lnTo>
                  <a:lnTo>
                    <a:pt x="100" y="474"/>
                  </a:lnTo>
                  <a:lnTo>
                    <a:pt x="100" y="472"/>
                  </a:lnTo>
                  <a:lnTo>
                    <a:pt x="104" y="472"/>
                  </a:lnTo>
                  <a:lnTo>
                    <a:pt x="104" y="474"/>
                  </a:lnTo>
                  <a:lnTo>
                    <a:pt x="106" y="472"/>
                  </a:lnTo>
                  <a:lnTo>
                    <a:pt x="108" y="472"/>
                  </a:lnTo>
                  <a:lnTo>
                    <a:pt x="112" y="474"/>
                  </a:lnTo>
                  <a:lnTo>
                    <a:pt x="112" y="472"/>
                  </a:lnTo>
                  <a:lnTo>
                    <a:pt x="112" y="472"/>
                  </a:lnTo>
                  <a:lnTo>
                    <a:pt x="114" y="470"/>
                  </a:lnTo>
                  <a:lnTo>
                    <a:pt x="114" y="468"/>
                  </a:lnTo>
                  <a:lnTo>
                    <a:pt x="116" y="468"/>
                  </a:lnTo>
                  <a:lnTo>
                    <a:pt x="116" y="468"/>
                  </a:lnTo>
                  <a:lnTo>
                    <a:pt x="114" y="468"/>
                  </a:lnTo>
                  <a:lnTo>
                    <a:pt x="112" y="468"/>
                  </a:lnTo>
                  <a:lnTo>
                    <a:pt x="112" y="468"/>
                  </a:lnTo>
                  <a:lnTo>
                    <a:pt x="114" y="466"/>
                  </a:lnTo>
                  <a:lnTo>
                    <a:pt x="114" y="462"/>
                  </a:lnTo>
                  <a:lnTo>
                    <a:pt x="114" y="460"/>
                  </a:lnTo>
                  <a:lnTo>
                    <a:pt x="114" y="460"/>
                  </a:lnTo>
                  <a:lnTo>
                    <a:pt x="116" y="460"/>
                  </a:lnTo>
                  <a:lnTo>
                    <a:pt x="118" y="462"/>
                  </a:lnTo>
                  <a:lnTo>
                    <a:pt x="116" y="462"/>
                  </a:lnTo>
                  <a:lnTo>
                    <a:pt x="116" y="464"/>
                  </a:lnTo>
                  <a:lnTo>
                    <a:pt x="118" y="464"/>
                  </a:lnTo>
                  <a:lnTo>
                    <a:pt x="120" y="464"/>
                  </a:lnTo>
                  <a:lnTo>
                    <a:pt x="122" y="464"/>
                  </a:lnTo>
                  <a:lnTo>
                    <a:pt x="122" y="464"/>
                  </a:lnTo>
                  <a:lnTo>
                    <a:pt x="122" y="464"/>
                  </a:lnTo>
                  <a:lnTo>
                    <a:pt x="124" y="464"/>
                  </a:lnTo>
                  <a:lnTo>
                    <a:pt x="126" y="464"/>
                  </a:lnTo>
                  <a:lnTo>
                    <a:pt x="124" y="464"/>
                  </a:lnTo>
                  <a:lnTo>
                    <a:pt x="124" y="462"/>
                  </a:lnTo>
                  <a:lnTo>
                    <a:pt x="120" y="462"/>
                  </a:lnTo>
                  <a:lnTo>
                    <a:pt x="120" y="462"/>
                  </a:lnTo>
                  <a:lnTo>
                    <a:pt x="122" y="460"/>
                  </a:lnTo>
                  <a:lnTo>
                    <a:pt x="124" y="460"/>
                  </a:lnTo>
                  <a:lnTo>
                    <a:pt x="124" y="460"/>
                  </a:lnTo>
                  <a:lnTo>
                    <a:pt x="124" y="460"/>
                  </a:lnTo>
                  <a:lnTo>
                    <a:pt x="122" y="460"/>
                  </a:lnTo>
                  <a:lnTo>
                    <a:pt x="122" y="458"/>
                  </a:lnTo>
                  <a:lnTo>
                    <a:pt x="122" y="458"/>
                  </a:lnTo>
                  <a:lnTo>
                    <a:pt x="120" y="458"/>
                  </a:lnTo>
                  <a:lnTo>
                    <a:pt x="118" y="458"/>
                  </a:lnTo>
                  <a:lnTo>
                    <a:pt x="116" y="458"/>
                  </a:lnTo>
                  <a:lnTo>
                    <a:pt x="116" y="456"/>
                  </a:lnTo>
                  <a:lnTo>
                    <a:pt x="118" y="456"/>
                  </a:lnTo>
                  <a:lnTo>
                    <a:pt x="120" y="456"/>
                  </a:lnTo>
                  <a:lnTo>
                    <a:pt x="122" y="452"/>
                  </a:lnTo>
                  <a:lnTo>
                    <a:pt x="122" y="452"/>
                  </a:lnTo>
                  <a:lnTo>
                    <a:pt x="122" y="452"/>
                  </a:lnTo>
                  <a:lnTo>
                    <a:pt x="124" y="452"/>
                  </a:lnTo>
                  <a:lnTo>
                    <a:pt x="126" y="452"/>
                  </a:lnTo>
                  <a:lnTo>
                    <a:pt x="126" y="450"/>
                  </a:lnTo>
                  <a:lnTo>
                    <a:pt x="124" y="450"/>
                  </a:lnTo>
                  <a:lnTo>
                    <a:pt x="122" y="450"/>
                  </a:lnTo>
                  <a:lnTo>
                    <a:pt x="122" y="450"/>
                  </a:lnTo>
                  <a:lnTo>
                    <a:pt x="122" y="448"/>
                  </a:lnTo>
                  <a:lnTo>
                    <a:pt x="124" y="448"/>
                  </a:lnTo>
                  <a:lnTo>
                    <a:pt x="126" y="446"/>
                  </a:lnTo>
                  <a:lnTo>
                    <a:pt x="128" y="446"/>
                  </a:lnTo>
                  <a:lnTo>
                    <a:pt x="128" y="444"/>
                  </a:lnTo>
                  <a:lnTo>
                    <a:pt x="128" y="444"/>
                  </a:lnTo>
                  <a:lnTo>
                    <a:pt x="128" y="442"/>
                  </a:lnTo>
                  <a:lnTo>
                    <a:pt x="126" y="442"/>
                  </a:lnTo>
                  <a:lnTo>
                    <a:pt x="126" y="442"/>
                  </a:lnTo>
                  <a:lnTo>
                    <a:pt x="128" y="440"/>
                  </a:lnTo>
                  <a:lnTo>
                    <a:pt x="130" y="440"/>
                  </a:lnTo>
                  <a:lnTo>
                    <a:pt x="128" y="438"/>
                  </a:lnTo>
                  <a:lnTo>
                    <a:pt x="128" y="438"/>
                  </a:lnTo>
                  <a:lnTo>
                    <a:pt x="126" y="438"/>
                  </a:lnTo>
                  <a:lnTo>
                    <a:pt x="124" y="440"/>
                  </a:lnTo>
                  <a:lnTo>
                    <a:pt x="122" y="440"/>
                  </a:lnTo>
                  <a:lnTo>
                    <a:pt x="120" y="438"/>
                  </a:lnTo>
                  <a:lnTo>
                    <a:pt x="120" y="440"/>
                  </a:lnTo>
                  <a:lnTo>
                    <a:pt x="116" y="440"/>
                  </a:lnTo>
                  <a:lnTo>
                    <a:pt x="116" y="438"/>
                  </a:lnTo>
                  <a:lnTo>
                    <a:pt x="114" y="438"/>
                  </a:lnTo>
                  <a:lnTo>
                    <a:pt x="112" y="438"/>
                  </a:lnTo>
                  <a:lnTo>
                    <a:pt x="112" y="436"/>
                  </a:lnTo>
                  <a:lnTo>
                    <a:pt x="110" y="436"/>
                  </a:lnTo>
                  <a:lnTo>
                    <a:pt x="108" y="436"/>
                  </a:lnTo>
                  <a:lnTo>
                    <a:pt x="108" y="434"/>
                  </a:lnTo>
                  <a:lnTo>
                    <a:pt x="108" y="432"/>
                  </a:lnTo>
                  <a:lnTo>
                    <a:pt x="104" y="430"/>
                  </a:lnTo>
                  <a:lnTo>
                    <a:pt x="100" y="428"/>
                  </a:lnTo>
                  <a:lnTo>
                    <a:pt x="96" y="428"/>
                  </a:lnTo>
                  <a:lnTo>
                    <a:pt x="94" y="426"/>
                  </a:lnTo>
                  <a:lnTo>
                    <a:pt x="94" y="424"/>
                  </a:lnTo>
                  <a:lnTo>
                    <a:pt x="94" y="420"/>
                  </a:lnTo>
                  <a:lnTo>
                    <a:pt x="92" y="418"/>
                  </a:lnTo>
                  <a:lnTo>
                    <a:pt x="92" y="418"/>
                  </a:lnTo>
                  <a:lnTo>
                    <a:pt x="92" y="418"/>
                  </a:lnTo>
                  <a:lnTo>
                    <a:pt x="94" y="414"/>
                  </a:lnTo>
                  <a:lnTo>
                    <a:pt x="96" y="414"/>
                  </a:lnTo>
                  <a:lnTo>
                    <a:pt x="96" y="414"/>
                  </a:lnTo>
                  <a:lnTo>
                    <a:pt x="98" y="414"/>
                  </a:lnTo>
                  <a:lnTo>
                    <a:pt x="100" y="414"/>
                  </a:lnTo>
                  <a:lnTo>
                    <a:pt x="102" y="416"/>
                  </a:lnTo>
                  <a:lnTo>
                    <a:pt x="106" y="418"/>
                  </a:lnTo>
                  <a:lnTo>
                    <a:pt x="108" y="418"/>
                  </a:lnTo>
                  <a:lnTo>
                    <a:pt x="108" y="418"/>
                  </a:lnTo>
                  <a:lnTo>
                    <a:pt x="110" y="418"/>
                  </a:lnTo>
                  <a:lnTo>
                    <a:pt x="112" y="418"/>
                  </a:lnTo>
                  <a:lnTo>
                    <a:pt x="114" y="420"/>
                  </a:lnTo>
                  <a:lnTo>
                    <a:pt x="114" y="420"/>
                  </a:lnTo>
                  <a:lnTo>
                    <a:pt x="116" y="422"/>
                  </a:lnTo>
                  <a:lnTo>
                    <a:pt x="118" y="426"/>
                  </a:lnTo>
                  <a:lnTo>
                    <a:pt x="120" y="428"/>
                  </a:lnTo>
                  <a:lnTo>
                    <a:pt x="122" y="430"/>
                  </a:lnTo>
                  <a:lnTo>
                    <a:pt x="124" y="432"/>
                  </a:lnTo>
                  <a:lnTo>
                    <a:pt x="126" y="432"/>
                  </a:lnTo>
                  <a:lnTo>
                    <a:pt x="128" y="432"/>
                  </a:lnTo>
                  <a:lnTo>
                    <a:pt x="128" y="430"/>
                  </a:lnTo>
                  <a:lnTo>
                    <a:pt x="128" y="430"/>
                  </a:lnTo>
                  <a:lnTo>
                    <a:pt x="126" y="430"/>
                  </a:lnTo>
                  <a:lnTo>
                    <a:pt x="126" y="430"/>
                  </a:lnTo>
                  <a:lnTo>
                    <a:pt x="124" y="430"/>
                  </a:lnTo>
                  <a:lnTo>
                    <a:pt x="122" y="426"/>
                  </a:lnTo>
                  <a:lnTo>
                    <a:pt x="122" y="426"/>
                  </a:lnTo>
                  <a:lnTo>
                    <a:pt x="122" y="426"/>
                  </a:lnTo>
                  <a:lnTo>
                    <a:pt x="124" y="428"/>
                  </a:lnTo>
                  <a:lnTo>
                    <a:pt x="126" y="428"/>
                  </a:lnTo>
                  <a:lnTo>
                    <a:pt x="126" y="426"/>
                  </a:lnTo>
                  <a:lnTo>
                    <a:pt x="128" y="426"/>
                  </a:lnTo>
                  <a:lnTo>
                    <a:pt x="128" y="426"/>
                  </a:lnTo>
                  <a:lnTo>
                    <a:pt x="124" y="424"/>
                  </a:lnTo>
                  <a:lnTo>
                    <a:pt x="122" y="420"/>
                  </a:lnTo>
                  <a:lnTo>
                    <a:pt x="120" y="420"/>
                  </a:lnTo>
                  <a:lnTo>
                    <a:pt x="122" y="418"/>
                  </a:lnTo>
                  <a:lnTo>
                    <a:pt x="122" y="418"/>
                  </a:lnTo>
                  <a:lnTo>
                    <a:pt x="124" y="420"/>
                  </a:lnTo>
                  <a:lnTo>
                    <a:pt x="124" y="420"/>
                  </a:lnTo>
                  <a:lnTo>
                    <a:pt x="124" y="418"/>
                  </a:lnTo>
                  <a:lnTo>
                    <a:pt x="122" y="416"/>
                  </a:lnTo>
                  <a:lnTo>
                    <a:pt x="120" y="414"/>
                  </a:lnTo>
                  <a:lnTo>
                    <a:pt x="118" y="414"/>
                  </a:lnTo>
                  <a:lnTo>
                    <a:pt x="120" y="412"/>
                  </a:lnTo>
                  <a:lnTo>
                    <a:pt x="122" y="414"/>
                  </a:lnTo>
                  <a:lnTo>
                    <a:pt x="126" y="414"/>
                  </a:lnTo>
                  <a:lnTo>
                    <a:pt x="128" y="414"/>
                  </a:lnTo>
                  <a:lnTo>
                    <a:pt x="128" y="412"/>
                  </a:lnTo>
                  <a:lnTo>
                    <a:pt x="126" y="410"/>
                  </a:lnTo>
                  <a:lnTo>
                    <a:pt x="124" y="410"/>
                  </a:lnTo>
                  <a:lnTo>
                    <a:pt x="124" y="412"/>
                  </a:lnTo>
                  <a:lnTo>
                    <a:pt x="122" y="412"/>
                  </a:lnTo>
                  <a:lnTo>
                    <a:pt x="120" y="412"/>
                  </a:lnTo>
                  <a:lnTo>
                    <a:pt x="118" y="410"/>
                  </a:lnTo>
                  <a:lnTo>
                    <a:pt x="120" y="410"/>
                  </a:lnTo>
                  <a:lnTo>
                    <a:pt x="122" y="408"/>
                  </a:lnTo>
                  <a:lnTo>
                    <a:pt x="124" y="408"/>
                  </a:lnTo>
                  <a:lnTo>
                    <a:pt x="126" y="410"/>
                  </a:lnTo>
                  <a:lnTo>
                    <a:pt x="126" y="408"/>
                  </a:lnTo>
                  <a:lnTo>
                    <a:pt x="126" y="406"/>
                  </a:lnTo>
                  <a:lnTo>
                    <a:pt x="124" y="404"/>
                  </a:lnTo>
                  <a:lnTo>
                    <a:pt x="122" y="406"/>
                  </a:lnTo>
                  <a:lnTo>
                    <a:pt x="122" y="406"/>
                  </a:lnTo>
                  <a:lnTo>
                    <a:pt x="120" y="406"/>
                  </a:lnTo>
                  <a:lnTo>
                    <a:pt x="120" y="406"/>
                  </a:lnTo>
                  <a:lnTo>
                    <a:pt x="116" y="410"/>
                  </a:lnTo>
                  <a:lnTo>
                    <a:pt x="116" y="410"/>
                  </a:lnTo>
                  <a:lnTo>
                    <a:pt x="114" y="408"/>
                  </a:lnTo>
                  <a:lnTo>
                    <a:pt x="116" y="408"/>
                  </a:lnTo>
                  <a:lnTo>
                    <a:pt x="118" y="406"/>
                  </a:lnTo>
                  <a:lnTo>
                    <a:pt x="118" y="404"/>
                  </a:lnTo>
                  <a:lnTo>
                    <a:pt x="120" y="404"/>
                  </a:lnTo>
                  <a:lnTo>
                    <a:pt x="122" y="404"/>
                  </a:lnTo>
                  <a:lnTo>
                    <a:pt x="122" y="402"/>
                  </a:lnTo>
                  <a:lnTo>
                    <a:pt x="124" y="402"/>
                  </a:lnTo>
                  <a:lnTo>
                    <a:pt x="126" y="402"/>
                  </a:lnTo>
                  <a:lnTo>
                    <a:pt x="124" y="400"/>
                  </a:lnTo>
                  <a:lnTo>
                    <a:pt x="122" y="400"/>
                  </a:lnTo>
                  <a:lnTo>
                    <a:pt x="120" y="402"/>
                  </a:lnTo>
                  <a:lnTo>
                    <a:pt x="118" y="402"/>
                  </a:lnTo>
                  <a:lnTo>
                    <a:pt x="118" y="402"/>
                  </a:lnTo>
                  <a:lnTo>
                    <a:pt x="114" y="402"/>
                  </a:lnTo>
                  <a:lnTo>
                    <a:pt x="114" y="402"/>
                  </a:lnTo>
                  <a:lnTo>
                    <a:pt x="114" y="400"/>
                  </a:lnTo>
                  <a:lnTo>
                    <a:pt x="116" y="400"/>
                  </a:lnTo>
                  <a:lnTo>
                    <a:pt x="116" y="398"/>
                  </a:lnTo>
                  <a:lnTo>
                    <a:pt x="120" y="398"/>
                  </a:lnTo>
                  <a:lnTo>
                    <a:pt x="124" y="398"/>
                  </a:lnTo>
                  <a:lnTo>
                    <a:pt x="126" y="396"/>
                  </a:lnTo>
                  <a:lnTo>
                    <a:pt x="126" y="394"/>
                  </a:lnTo>
                  <a:lnTo>
                    <a:pt x="126" y="394"/>
                  </a:lnTo>
                  <a:lnTo>
                    <a:pt x="124" y="394"/>
                  </a:lnTo>
                  <a:lnTo>
                    <a:pt x="122" y="396"/>
                  </a:lnTo>
                  <a:lnTo>
                    <a:pt x="122" y="396"/>
                  </a:lnTo>
                  <a:lnTo>
                    <a:pt x="120" y="396"/>
                  </a:lnTo>
                  <a:lnTo>
                    <a:pt x="118" y="394"/>
                  </a:lnTo>
                  <a:lnTo>
                    <a:pt x="118" y="394"/>
                  </a:lnTo>
                  <a:lnTo>
                    <a:pt x="116" y="394"/>
                  </a:lnTo>
                  <a:lnTo>
                    <a:pt x="114" y="392"/>
                  </a:lnTo>
                  <a:lnTo>
                    <a:pt x="114" y="392"/>
                  </a:lnTo>
                  <a:lnTo>
                    <a:pt x="116" y="390"/>
                  </a:lnTo>
                  <a:lnTo>
                    <a:pt x="118" y="388"/>
                  </a:lnTo>
                  <a:lnTo>
                    <a:pt x="118" y="386"/>
                  </a:lnTo>
                  <a:lnTo>
                    <a:pt x="120" y="386"/>
                  </a:lnTo>
                  <a:lnTo>
                    <a:pt x="120" y="384"/>
                  </a:lnTo>
                  <a:lnTo>
                    <a:pt x="120" y="384"/>
                  </a:lnTo>
                  <a:lnTo>
                    <a:pt x="118" y="386"/>
                  </a:lnTo>
                  <a:lnTo>
                    <a:pt x="114" y="390"/>
                  </a:lnTo>
                  <a:lnTo>
                    <a:pt x="114" y="390"/>
                  </a:lnTo>
                  <a:lnTo>
                    <a:pt x="114" y="392"/>
                  </a:lnTo>
                  <a:lnTo>
                    <a:pt x="112" y="392"/>
                  </a:lnTo>
                  <a:lnTo>
                    <a:pt x="112" y="392"/>
                  </a:lnTo>
                  <a:lnTo>
                    <a:pt x="112" y="390"/>
                  </a:lnTo>
                  <a:lnTo>
                    <a:pt x="112" y="386"/>
                  </a:lnTo>
                  <a:lnTo>
                    <a:pt x="112" y="384"/>
                  </a:lnTo>
                  <a:lnTo>
                    <a:pt x="112" y="382"/>
                  </a:lnTo>
                  <a:lnTo>
                    <a:pt x="112" y="380"/>
                  </a:lnTo>
                  <a:lnTo>
                    <a:pt x="112" y="378"/>
                  </a:lnTo>
                  <a:lnTo>
                    <a:pt x="112" y="376"/>
                  </a:lnTo>
                  <a:lnTo>
                    <a:pt x="112" y="376"/>
                  </a:lnTo>
                  <a:lnTo>
                    <a:pt x="110" y="376"/>
                  </a:lnTo>
                  <a:lnTo>
                    <a:pt x="110" y="380"/>
                  </a:lnTo>
                  <a:lnTo>
                    <a:pt x="110" y="384"/>
                  </a:lnTo>
                  <a:lnTo>
                    <a:pt x="112" y="384"/>
                  </a:lnTo>
                  <a:lnTo>
                    <a:pt x="112" y="388"/>
                  </a:lnTo>
                  <a:lnTo>
                    <a:pt x="112" y="390"/>
                  </a:lnTo>
                  <a:lnTo>
                    <a:pt x="110" y="392"/>
                  </a:lnTo>
                  <a:lnTo>
                    <a:pt x="110" y="392"/>
                  </a:lnTo>
                  <a:lnTo>
                    <a:pt x="108" y="390"/>
                  </a:lnTo>
                  <a:lnTo>
                    <a:pt x="108" y="390"/>
                  </a:lnTo>
                  <a:lnTo>
                    <a:pt x="106" y="392"/>
                  </a:lnTo>
                  <a:lnTo>
                    <a:pt x="106" y="394"/>
                  </a:lnTo>
                  <a:lnTo>
                    <a:pt x="106" y="394"/>
                  </a:lnTo>
                  <a:lnTo>
                    <a:pt x="104" y="394"/>
                  </a:lnTo>
                  <a:lnTo>
                    <a:pt x="106" y="394"/>
                  </a:lnTo>
                  <a:lnTo>
                    <a:pt x="106" y="396"/>
                  </a:lnTo>
                  <a:lnTo>
                    <a:pt x="104" y="398"/>
                  </a:lnTo>
                  <a:lnTo>
                    <a:pt x="104" y="400"/>
                  </a:lnTo>
                  <a:lnTo>
                    <a:pt x="102" y="400"/>
                  </a:lnTo>
                  <a:lnTo>
                    <a:pt x="100" y="400"/>
                  </a:lnTo>
                  <a:lnTo>
                    <a:pt x="100" y="400"/>
                  </a:lnTo>
                  <a:lnTo>
                    <a:pt x="98" y="402"/>
                  </a:lnTo>
                  <a:lnTo>
                    <a:pt x="96" y="402"/>
                  </a:lnTo>
                  <a:lnTo>
                    <a:pt x="94" y="400"/>
                  </a:lnTo>
                  <a:lnTo>
                    <a:pt x="94" y="398"/>
                  </a:lnTo>
                  <a:lnTo>
                    <a:pt x="94" y="398"/>
                  </a:lnTo>
                  <a:lnTo>
                    <a:pt x="94" y="396"/>
                  </a:lnTo>
                  <a:lnTo>
                    <a:pt x="92" y="396"/>
                  </a:lnTo>
                  <a:lnTo>
                    <a:pt x="92" y="398"/>
                  </a:lnTo>
                  <a:lnTo>
                    <a:pt x="90" y="398"/>
                  </a:lnTo>
                  <a:lnTo>
                    <a:pt x="90" y="396"/>
                  </a:lnTo>
                  <a:lnTo>
                    <a:pt x="90" y="394"/>
                  </a:lnTo>
                  <a:lnTo>
                    <a:pt x="90" y="392"/>
                  </a:lnTo>
                  <a:lnTo>
                    <a:pt x="90" y="390"/>
                  </a:lnTo>
                  <a:lnTo>
                    <a:pt x="90" y="390"/>
                  </a:lnTo>
                  <a:lnTo>
                    <a:pt x="92" y="388"/>
                  </a:lnTo>
                  <a:lnTo>
                    <a:pt x="94" y="388"/>
                  </a:lnTo>
                  <a:lnTo>
                    <a:pt x="94" y="390"/>
                  </a:lnTo>
                  <a:lnTo>
                    <a:pt x="96" y="388"/>
                  </a:lnTo>
                  <a:lnTo>
                    <a:pt x="96" y="386"/>
                  </a:lnTo>
                  <a:lnTo>
                    <a:pt x="100" y="386"/>
                  </a:lnTo>
                  <a:lnTo>
                    <a:pt x="100" y="386"/>
                  </a:lnTo>
                  <a:lnTo>
                    <a:pt x="104" y="384"/>
                  </a:lnTo>
                  <a:lnTo>
                    <a:pt x="106" y="380"/>
                  </a:lnTo>
                  <a:lnTo>
                    <a:pt x="106" y="378"/>
                  </a:lnTo>
                  <a:lnTo>
                    <a:pt x="106" y="378"/>
                  </a:lnTo>
                  <a:lnTo>
                    <a:pt x="104" y="380"/>
                  </a:lnTo>
                  <a:lnTo>
                    <a:pt x="102" y="382"/>
                  </a:lnTo>
                  <a:lnTo>
                    <a:pt x="100" y="384"/>
                  </a:lnTo>
                  <a:lnTo>
                    <a:pt x="98" y="384"/>
                  </a:lnTo>
                  <a:lnTo>
                    <a:pt x="96" y="384"/>
                  </a:lnTo>
                  <a:lnTo>
                    <a:pt x="94" y="384"/>
                  </a:lnTo>
                  <a:lnTo>
                    <a:pt x="94" y="382"/>
                  </a:lnTo>
                  <a:lnTo>
                    <a:pt x="96" y="380"/>
                  </a:lnTo>
                  <a:lnTo>
                    <a:pt x="98" y="378"/>
                  </a:lnTo>
                  <a:lnTo>
                    <a:pt x="100" y="378"/>
                  </a:lnTo>
                  <a:lnTo>
                    <a:pt x="100" y="376"/>
                  </a:lnTo>
                  <a:lnTo>
                    <a:pt x="100" y="376"/>
                  </a:lnTo>
                  <a:lnTo>
                    <a:pt x="100" y="374"/>
                  </a:lnTo>
                  <a:lnTo>
                    <a:pt x="102" y="374"/>
                  </a:lnTo>
                  <a:lnTo>
                    <a:pt x="104" y="374"/>
                  </a:lnTo>
                  <a:lnTo>
                    <a:pt x="102" y="372"/>
                  </a:lnTo>
                  <a:lnTo>
                    <a:pt x="102" y="372"/>
                  </a:lnTo>
                  <a:lnTo>
                    <a:pt x="102" y="372"/>
                  </a:lnTo>
                  <a:lnTo>
                    <a:pt x="100" y="372"/>
                  </a:lnTo>
                  <a:lnTo>
                    <a:pt x="100" y="372"/>
                  </a:lnTo>
                  <a:lnTo>
                    <a:pt x="96" y="372"/>
                  </a:lnTo>
                  <a:lnTo>
                    <a:pt x="96" y="372"/>
                  </a:lnTo>
                  <a:lnTo>
                    <a:pt x="96" y="372"/>
                  </a:lnTo>
                  <a:lnTo>
                    <a:pt x="96" y="370"/>
                  </a:lnTo>
                  <a:lnTo>
                    <a:pt x="98" y="368"/>
                  </a:lnTo>
                  <a:lnTo>
                    <a:pt x="100" y="368"/>
                  </a:lnTo>
                  <a:lnTo>
                    <a:pt x="100" y="370"/>
                  </a:lnTo>
                  <a:lnTo>
                    <a:pt x="102" y="370"/>
                  </a:lnTo>
                  <a:lnTo>
                    <a:pt x="106" y="368"/>
                  </a:lnTo>
                  <a:lnTo>
                    <a:pt x="106" y="366"/>
                  </a:lnTo>
                  <a:lnTo>
                    <a:pt x="106" y="364"/>
                  </a:lnTo>
                  <a:lnTo>
                    <a:pt x="106" y="362"/>
                  </a:lnTo>
                  <a:lnTo>
                    <a:pt x="108" y="360"/>
                  </a:lnTo>
                  <a:lnTo>
                    <a:pt x="108" y="358"/>
                  </a:lnTo>
                  <a:lnTo>
                    <a:pt x="108" y="356"/>
                  </a:lnTo>
                  <a:lnTo>
                    <a:pt x="108" y="354"/>
                  </a:lnTo>
                  <a:lnTo>
                    <a:pt x="106" y="354"/>
                  </a:lnTo>
                  <a:lnTo>
                    <a:pt x="104" y="354"/>
                  </a:lnTo>
                  <a:lnTo>
                    <a:pt x="104" y="352"/>
                  </a:lnTo>
                  <a:lnTo>
                    <a:pt x="102" y="352"/>
                  </a:lnTo>
                  <a:lnTo>
                    <a:pt x="100" y="352"/>
                  </a:lnTo>
                  <a:lnTo>
                    <a:pt x="100" y="350"/>
                  </a:lnTo>
                  <a:lnTo>
                    <a:pt x="102" y="350"/>
                  </a:lnTo>
                  <a:lnTo>
                    <a:pt x="104" y="350"/>
                  </a:lnTo>
                  <a:lnTo>
                    <a:pt x="104" y="350"/>
                  </a:lnTo>
                  <a:lnTo>
                    <a:pt x="106" y="348"/>
                  </a:lnTo>
                  <a:lnTo>
                    <a:pt x="106" y="346"/>
                  </a:lnTo>
                  <a:lnTo>
                    <a:pt x="108" y="344"/>
                  </a:lnTo>
                  <a:lnTo>
                    <a:pt x="108" y="344"/>
                  </a:lnTo>
                  <a:lnTo>
                    <a:pt x="106" y="342"/>
                  </a:lnTo>
                  <a:lnTo>
                    <a:pt x="104" y="342"/>
                  </a:lnTo>
                  <a:lnTo>
                    <a:pt x="104" y="342"/>
                  </a:lnTo>
                  <a:lnTo>
                    <a:pt x="104" y="340"/>
                  </a:lnTo>
                  <a:lnTo>
                    <a:pt x="104" y="338"/>
                  </a:lnTo>
                  <a:lnTo>
                    <a:pt x="106" y="338"/>
                  </a:lnTo>
                  <a:lnTo>
                    <a:pt x="106" y="338"/>
                  </a:lnTo>
                  <a:lnTo>
                    <a:pt x="104" y="336"/>
                  </a:lnTo>
                  <a:lnTo>
                    <a:pt x="104" y="334"/>
                  </a:lnTo>
                  <a:lnTo>
                    <a:pt x="104" y="334"/>
                  </a:lnTo>
                  <a:lnTo>
                    <a:pt x="106" y="334"/>
                  </a:lnTo>
                  <a:lnTo>
                    <a:pt x="106" y="334"/>
                  </a:lnTo>
                  <a:lnTo>
                    <a:pt x="104" y="332"/>
                  </a:lnTo>
                  <a:lnTo>
                    <a:pt x="104" y="330"/>
                  </a:lnTo>
                  <a:lnTo>
                    <a:pt x="106" y="328"/>
                  </a:lnTo>
                  <a:lnTo>
                    <a:pt x="106" y="326"/>
                  </a:lnTo>
                  <a:lnTo>
                    <a:pt x="104" y="324"/>
                  </a:lnTo>
                  <a:lnTo>
                    <a:pt x="104" y="324"/>
                  </a:lnTo>
                  <a:lnTo>
                    <a:pt x="104" y="322"/>
                  </a:lnTo>
                  <a:lnTo>
                    <a:pt x="104" y="320"/>
                  </a:lnTo>
                  <a:lnTo>
                    <a:pt x="106" y="318"/>
                  </a:lnTo>
                  <a:lnTo>
                    <a:pt x="104" y="318"/>
                  </a:lnTo>
                  <a:lnTo>
                    <a:pt x="104" y="318"/>
                  </a:lnTo>
                  <a:lnTo>
                    <a:pt x="100" y="320"/>
                  </a:lnTo>
                  <a:lnTo>
                    <a:pt x="100" y="320"/>
                  </a:lnTo>
                  <a:lnTo>
                    <a:pt x="100" y="320"/>
                  </a:lnTo>
                  <a:lnTo>
                    <a:pt x="98" y="322"/>
                  </a:lnTo>
                  <a:lnTo>
                    <a:pt x="96" y="320"/>
                  </a:lnTo>
                  <a:lnTo>
                    <a:pt x="98" y="320"/>
                  </a:lnTo>
                  <a:lnTo>
                    <a:pt x="100" y="318"/>
                  </a:lnTo>
                  <a:lnTo>
                    <a:pt x="100" y="318"/>
                  </a:lnTo>
                  <a:lnTo>
                    <a:pt x="102" y="316"/>
                  </a:lnTo>
                  <a:lnTo>
                    <a:pt x="102" y="314"/>
                  </a:lnTo>
                  <a:lnTo>
                    <a:pt x="104" y="314"/>
                  </a:lnTo>
                  <a:lnTo>
                    <a:pt x="106" y="312"/>
                  </a:lnTo>
                  <a:lnTo>
                    <a:pt x="108" y="310"/>
                  </a:lnTo>
                  <a:lnTo>
                    <a:pt x="108" y="308"/>
                  </a:lnTo>
                  <a:lnTo>
                    <a:pt x="106" y="308"/>
                  </a:lnTo>
                  <a:lnTo>
                    <a:pt x="104" y="306"/>
                  </a:lnTo>
                  <a:lnTo>
                    <a:pt x="104" y="304"/>
                  </a:lnTo>
                  <a:lnTo>
                    <a:pt x="104" y="304"/>
                  </a:lnTo>
                  <a:lnTo>
                    <a:pt x="102" y="304"/>
                  </a:lnTo>
                  <a:lnTo>
                    <a:pt x="100" y="302"/>
                  </a:lnTo>
                  <a:lnTo>
                    <a:pt x="100" y="300"/>
                  </a:lnTo>
                  <a:lnTo>
                    <a:pt x="102" y="300"/>
                  </a:lnTo>
                  <a:lnTo>
                    <a:pt x="100" y="298"/>
                  </a:lnTo>
                  <a:lnTo>
                    <a:pt x="102" y="296"/>
                  </a:lnTo>
                  <a:lnTo>
                    <a:pt x="100" y="294"/>
                  </a:lnTo>
                  <a:lnTo>
                    <a:pt x="96" y="290"/>
                  </a:lnTo>
                  <a:lnTo>
                    <a:pt x="96" y="290"/>
                  </a:lnTo>
                  <a:lnTo>
                    <a:pt x="94" y="288"/>
                  </a:lnTo>
                  <a:lnTo>
                    <a:pt x="94" y="286"/>
                  </a:lnTo>
                  <a:lnTo>
                    <a:pt x="94" y="286"/>
                  </a:lnTo>
                  <a:lnTo>
                    <a:pt x="94" y="286"/>
                  </a:lnTo>
                  <a:lnTo>
                    <a:pt x="98" y="284"/>
                  </a:lnTo>
                  <a:lnTo>
                    <a:pt x="100" y="282"/>
                  </a:lnTo>
                  <a:lnTo>
                    <a:pt x="100" y="282"/>
                  </a:lnTo>
                  <a:lnTo>
                    <a:pt x="100" y="280"/>
                  </a:lnTo>
                  <a:lnTo>
                    <a:pt x="98" y="280"/>
                  </a:lnTo>
                  <a:lnTo>
                    <a:pt x="98" y="280"/>
                  </a:lnTo>
                  <a:lnTo>
                    <a:pt x="98" y="278"/>
                  </a:lnTo>
                  <a:lnTo>
                    <a:pt x="100" y="276"/>
                  </a:lnTo>
                  <a:lnTo>
                    <a:pt x="100" y="276"/>
                  </a:lnTo>
                  <a:lnTo>
                    <a:pt x="100" y="274"/>
                  </a:lnTo>
                  <a:lnTo>
                    <a:pt x="100" y="274"/>
                  </a:lnTo>
                  <a:lnTo>
                    <a:pt x="100" y="272"/>
                  </a:lnTo>
                  <a:lnTo>
                    <a:pt x="100" y="270"/>
                  </a:lnTo>
                  <a:lnTo>
                    <a:pt x="98" y="270"/>
                  </a:lnTo>
                  <a:lnTo>
                    <a:pt x="96" y="268"/>
                  </a:lnTo>
                  <a:lnTo>
                    <a:pt x="94" y="266"/>
                  </a:lnTo>
                  <a:lnTo>
                    <a:pt x="94" y="264"/>
                  </a:lnTo>
                  <a:lnTo>
                    <a:pt x="92" y="264"/>
                  </a:lnTo>
                  <a:lnTo>
                    <a:pt x="92" y="264"/>
                  </a:lnTo>
                  <a:lnTo>
                    <a:pt x="92" y="264"/>
                  </a:lnTo>
                  <a:lnTo>
                    <a:pt x="90" y="266"/>
                  </a:lnTo>
                  <a:lnTo>
                    <a:pt x="90" y="264"/>
                  </a:lnTo>
                  <a:lnTo>
                    <a:pt x="90" y="262"/>
                  </a:lnTo>
                  <a:lnTo>
                    <a:pt x="88" y="262"/>
                  </a:lnTo>
                  <a:lnTo>
                    <a:pt x="86" y="260"/>
                  </a:lnTo>
                  <a:lnTo>
                    <a:pt x="86" y="258"/>
                  </a:lnTo>
                  <a:lnTo>
                    <a:pt x="84" y="258"/>
                  </a:lnTo>
                  <a:lnTo>
                    <a:pt x="84" y="258"/>
                  </a:lnTo>
                  <a:lnTo>
                    <a:pt x="82" y="258"/>
                  </a:lnTo>
                  <a:lnTo>
                    <a:pt x="82" y="258"/>
                  </a:lnTo>
                  <a:lnTo>
                    <a:pt x="82" y="256"/>
                  </a:lnTo>
                  <a:lnTo>
                    <a:pt x="80" y="254"/>
                  </a:lnTo>
                  <a:lnTo>
                    <a:pt x="78" y="252"/>
                  </a:lnTo>
                  <a:lnTo>
                    <a:pt x="76" y="252"/>
                  </a:lnTo>
                  <a:lnTo>
                    <a:pt x="76" y="252"/>
                  </a:lnTo>
                  <a:lnTo>
                    <a:pt x="74" y="252"/>
                  </a:lnTo>
                  <a:lnTo>
                    <a:pt x="70" y="250"/>
                  </a:lnTo>
                  <a:lnTo>
                    <a:pt x="68" y="248"/>
                  </a:lnTo>
                  <a:lnTo>
                    <a:pt x="66" y="246"/>
                  </a:lnTo>
                  <a:lnTo>
                    <a:pt x="64" y="246"/>
                  </a:lnTo>
                  <a:lnTo>
                    <a:pt x="60" y="246"/>
                  </a:lnTo>
                  <a:lnTo>
                    <a:pt x="60" y="248"/>
                  </a:lnTo>
                  <a:lnTo>
                    <a:pt x="58" y="250"/>
                  </a:lnTo>
                  <a:lnTo>
                    <a:pt x="56" y="252"/>
                  </a:lnTo>
                  <a:lnTo>
                    <a:pt x="54" y="252"/>
                  </a:lnTo>
                  <a:lnTo>
                    <a:pt x="54" y="252"/>
                  </a:lnTo>
                  <a:lnTo>
                    <a:pt x="56" y="248"/>
                  </a:lnTo>
                  <a:lnTo>
                    <a:pt x="56" y="246"/>
                  </a:lnTo>
                  <a:lnTo>
                    <a:pt x="54" y="246"/>
                  </a:lnTo>
                  <a:lnTo>
                    <a:pt x="52" y="246"/>
                  </a:lnTo>
                  <a:lnTo>
                    <a:pt x="52" y="248"/>
                  </a:lnTo>
                  <a:lnTo>
                    <a:pt x="52" y="248"/>
                  </a:lnTo>
                  <a:lnTo>
                    <a:pt x="50" y="250"/>
                  </a:lnTo>
                  <a:lnTo>
                    <a:pt x="48" y="250"/>
                  </a:lnTo>
                  <a:lnTo>
                    <a:pt x="46" y="246"/>
                  </a:lnTo>
                  <a:lnTo>
                    <a:pt x="46" y="246"/>
                  </a:lnTo>
                  <a:lnTo>
                    <a:pt x="46" y="246"/>
                  </a:lnTo>
                  <a:lnTo>
                    <a:pt x="44" y="252"/>
                  </a:lnTo>
                  <a:lnTo>
                    <a:pt x="44" y="252"/>
                  </a:lnTo>
                  <a:lnTo>
                    <a:pt x="42" y="252"/>
                  </a:lnTo>
                  <a:lnTo>
                    <a:pt x="42" y="248"/>
                  </a:lnTo>
                  <a:lnTo>
                    <a:pt x="42" y="246"/>
                  </a:lnTo>
                  <a:lnTo>
                    <a:pt x="44" y="244"/>
                  </a:lnTo>
                  <a:lnTo>
                    <a:pt x="44" y="244"/>
                  </a:lnTo>
                  <a:lnTo>
                    <a:pt x="42" y="244"/>
                  </a:lnTo>
                  <a:lnTo>
                    <a:pt x="42" y="244"/>
                  </a:lnTo>
                  <a:lnTo>
                    <a:pt x="38" y="244"/>
                  </a:lnTo>
                  <a:lnTo>
                    <a:pt x="38" y="246"/>
                  </a:lnTo>
                  <a:lnTo>
                    <a:pt x="38" y="246"/>
                  </a:lnTo>
                  <a:lnTo>
                    <a:pt x="36" y="248"/>
                  </a:lnTo>
                  <a:lnTo>
                    <a:pt x="36" y="246"/>
                  </a:lnTo>
                  <a:lnTo>
                    <a:pt x="36" y="244"/>
                  </a:lnTo>
                  <a:lnTo>
                    <a:pt x="34" y="242"/>
                  </a:lnTo>
                  <a:lnTo>
                    <a:pt x="34" y="240"/>
                  </a:lnTo>
                  <a:lnTo>
                    <a:pt x="34" y="240"/>
                  </a:lnTo>
                  <a:lnTo>
                    <a:pt x="32" y="240"/>
                  </a:lnTo>
                  <a:lnTo>
                    <a:pt x="32" y="242"/>
                  </a:lnTo>
                  <a:lnTo>
                    <a:pt x="32" y="244"/>
                  </a:lnTo>
                  <a:lnTo>
                    <a:pt x="30" y="246"/>
                  </a:lnTo>
                  <a:lnTo>
                    <a:pt x="30" y="248"/>
                  </a:lnTo>
                  <a:lnTo>
                    <a:pt x="32" y="250"/>
                  </a:lnTo>
                  <a:lnTo>
                    <a:pt x="30" y="252"/>
                  </a:lnTo>
                  <a:lnTo>
                    <a:pt x="30" y="252"/>
                  </a:lnTo>
                  <a:lnTo>
                    <a:pt x="28" y="252"/>
                  </a:lnTo>
                  <a:lnTo>
                    <a:pt x="26" y="250"/>
                  </a:lnTo>
                  <a:lnTo>
                    <a:pt x="24" y="248"/>
                  </a:lnTo>
                  <a:lnTo>
                    <a:pt x="22" y="246"/>
                  </a:lnTo>
                  <a:lnTo>
                    <a:pt x="20" y="244"/>
                  </a:lnTo>
                  <a:lnTo>
                    <a:pt x="18" y="244"/>
                  </a:lnTo>
                  <a:lnTo>
                    <a:pt x="18" y="244"/>
                  </a:lnTo>
                  <a:lnTo>
                    <a:pt x="18" y="242"/>
                  </a:lnTo>
                  <a:lnTo>
                    <a:pt x="16" y="242"/>
                  </a:lnTo>
                  <a:lnTo>
                    <a:pt x="14" y="238"/>
                  </a:lnTo>
                  <a:lnTo>
                    <a:pt x="14" y="236"/>
                  </a:lnTo>
                  <a:lnTo>
                    <a:pt x="12" y="234"/>
                  </a:lnTo>
                  <a:lnTo>
                    <a:pt x="12" y="232"/>
                  </a:lnTo>
                  <a:lnTo>
                    <a:pt x="12" y="230"/>
                  </a:lnTo>
                  <a:lnTo>
                    <a:pt x="16" y="230"/>
                  </a:lnTo>
                  <a:lnTo>
                    <a:pt x="18" y="228"/>
                  </a:lnTo>
                  <a:lnTo>
                    <a:pt x="20" y="228"/>
                  </a:lnTo>
                  <a:lnTo>
                    <a:pt x="22" y="228"/>
                  </a:lnTo>
                  <a:lnTo>
                    <a:pt x="24" y="228"/>
                  </a:lnTo>
                  <a:lnTo>
                    <a:pt x="24" y="228"/>
                  </a:lnTo>
                  <a:lnTo>
                    <a:pt x="26" y="226"/>
                  </a:lnTo>
                  <a:lnTo>
                    <a:pt x="26" y="224"/>
                  </a:lnTo>
                  <a:lnTo>
                    <a:pt x="24" y="226"/>
                  </a:lnTo>
                  <a:lnTo>
                    <a:pt x="20" y="224"/>
                  </a:lnTo>
                  <a:lnTo>
                    <a:pt x="18" y="224"/>
                  </a:lnTo>
                  <a:lnTo>
                    <a:pt x="18" y="224"/>
                  </a:lnTo>
                  <a:lnTo>
                    <a:pt x="14" y="222"/>
                  </a:lnTo>
                  <a:lnTo>
                    <a:pt x="14" y="218"/>
                  </a:lnTo>
                  <a:lnTo>
                    <a:pt x="16" y="216"/>
                  </a:lnTo>
                  <a:lnTo>
                    <a:pt x="18" y="216"/>
                  </a:lnTo>
                  <a:lnTo>
                    <a:pt x="18" y="212"/>
                  </a:lnTo>
                  <a:lnTo>
                    <a:pt x="20" y="212"/>
                  </a:lnTo>
                  <a:lnTo>
                    <a:pt x="18" y="212"/>
                  </a:lnTo>
                  <a:lnTo>
                    <a:pt x="16" y="212"/>
                  </a:lnTo>
                  <a:lnTo>
                    <a:pt x="16" y="216"/>
                  </a:lnTo>
                  <a:lnTo>
                    <a:pt x="14" y="216"/>
                  </a:lnTo>
                  <a:lnTo>
                    <a:pt x="12" y="216"/>
                  </a:lnTo>
                  <a:lnTo>
                    <a:pt x="12" y="218"/>
                  </a:lnTo>
                  <a:lnTo>
                    <a:pt x="8" y="216"/>
                  </a:lnTo>
                  <a:lnTo>
                    <a:pt x="8" y="214"/>
                  </a:lnTo>
                  <a:lnTo>
                    <a:pt x="8" y="212"/>
                  </a:lnTo>
                  <a:lnTo>
                    <a:pt x="10" y="212"/>
                  </a:lnTo>
                  <a:lnTo>
                    <a:pt x="10" y="210"/>
                  </a:lnTo>
                  <a:lnTo>
                    <a:pt x="8" y="210"/>
                  </a:lnTo>
                  <a:lnTo>
                    <a:pt x="8" y="212"/>
                  </a:lnTo>
                  <a:lnTo>
                    <a:pt x="8" y="208"/>
                  </a:lnTo>
                  <a:lnTo>
                    <a:pt x="8" y="206"/>
                  </a:lnTo>
                  <a:lnTo>
                    <a:pt x="10" y="206"/>
                  </a:lnTo>
                  <a:lnTo>
                    <a:pt x="10" y="206"/>
                  </a:lnTo>
                  <a:lnTo>
                    <a:pt x="12" y="206"/>
                  </a:lnTo>
                  <a:lnTo>
                    <a:pt x="12" y="206"/>
                  </a:lnTo>
                  <a:lnTo>
                    <a:pt x="12" y="204"/>
                  </a:lnTo>
                  <a:lnTo>
                    <a:pt x="18" y="202"/>
                  </a:lnTo>
                  <a:lnTo>
                    <a:pt x="20" y="202"/>
                  </a:lnTo>
                  <a:lnTo>
                    <a:pt x="24" y="206"/>
                  </a:lnTo>
                  <a:lnTo>
                    <a:pt x="28" y="206"/>
                  </a:lnTo>
                  <a:lnTo>
                    <a:pt x="32" y="208"/>
                  </a:lnTo>
                  <a:lnTo>
                    <a:pt x="36" y="208"/>
                  </a:lnTo>
                  <a:lnTo>
                    <a:pt x="38" y="208"/>
                  </a:lnTo>
                  <a:lnTo>
                    <a:pt x="42" y="210"/>
                  </a:lnTo>
                  <a:lnTo>
                    <a:pt x="44" y="210"/>
                  </a:lnTo>
                  <a:lnTo>
                    <a:pt x="46" y="212"/>
                  </a:lnTo>
                  <a:lnTo>
                    <a:pt x="48" y="210"/>
                  </a:lnTo>
                  <a:lnTo>
                    <a:pt x="46" y="210"/>
                  </a:lnTo>
                  <a:lnTo>
                    <a:pt x="44" y="210"/>
                  </a:lnTo>
                  <a:lnTo>
                    <a:pt x="40" y="208"/>
                  </a:lnTo>
                  <a:lnTo>
                    <a:pt x="36" y="206"/>
                  </a:lnTo>
                  <a:lnTo>
                    <a:pt x="34" y="206"/>
                  </a:lnTo>
                  <a:lnTo>
                    <a:pt x="30" y="204"/>
                  </a:lnTo>
                  <a:lnTo>
                    <a:pt x="28" y="202"/>
                  </a:lnTo>
                  <a:lnTo>
                    <a:pt x="28" y="202"/>
                  </a:lnTo>
                  <a:lnTo>
                    <a:pt x="32" y="200"/>
                  </a:lnTo>
                  <a:lnTo>
                    <a:pt x="36" y="202"/>
                  </a:lnTo>
                  <a:lnTo>
                    <a:pt x="42" y="202"/>
                  </a:lnTo>
                  <a:lnTo>
                    <a:pt x="46" y="202"/>
                  </a:lnTo>
                  <a:lnTo>
                    <a:pt x="46" y="204"/>
                  </a:lnTo>
                  <a:lnTo>
                    <a:pt x="48" y="206"/>
                  </a:lnTo>
                  <a:lnTo>
                    <a:pt x="48" y="206"/>
                  </a:lnTo>
                  <a:lnTo>
                    <a:pt x="52" y="208"/>
                  </a:lnTo>
                  <a:lnTo>
                    <a:pt x="52" y="206"/>
                  </a:lnTo>
                  <a:lnTo>
                    <a:pt x="50" y="204"/>
                  </a:lnTo>
                  <a:lnTo>
                    <a:pt x="50" y="202"/>
                  </a:lnTo>
                  <a:lnTo>
                    <a:pt x="52" y="202"/>
                  </a:lnTo>
                  <a:lnTo>
                    <a:pt x="54" y="202"/>
                  </a:lnTo>
                  <a:lnTo>
                    <a:pt x="54" y="198"/>
                  </a:lnTo>
                  <a:lnTo>
                    <a:pt x="52" y="196"/>
                  </a:lnTo>
                  <a:lnTo>
                    <a:pt x="52" y="196"/>
                  </a:lnTo>
                  <a:lnTo>
                    <a:pt x="50" y="196"/>
                  </a:lnTo>
                  <a:lnTo>
                    <a:pt x="50" y="194"/>
                  </a:lnTo>
                  <a:lnTo>
                    <a:pt x="48" y="194"/>
                  </a:lnTo>
                  <a:lnTo>
                    <a:pt x="46" y="194"/>
                  </a:lnTo>
                  <a:lnTo>
                    <a:pt x="46" y="196"/>
                  </a:lnTo>
                  <a:lnTo>
                    <a:pt x="42" y="196"/>
                  </a:lnTo>
                  <a:lnTo>
                    <a:pt x="38" y="196"/>
                  </a:lnTo>
                  <a:lnTo>
                    <a:pt x="36" y="194"/>
                  </a:lnTo>
                  <a:lnTo>
                    <a:pt x="36" y="194"/>
                  </a:lnTo>
                  <a:lnTo>
                    <a:pt x="36" y="192"/>
                  </a:lnTo>
                  <a:lnTo>
                    <a:pt x="34" y="190"/>
                  </a:lnTo>
                  <a:lnTo>
                    <a:pt x="34" y="190"/>
                  </a:lnTo>
                  <a:lnTo>
                    <a:pt x="32" y="190"/>
                  </a:lnTo>
                  <a:lnTo>
                    <a:pt x="32" y="192"/>
                  </a:lnTo>
                  <a:lnTo>
                    <a:pt x="34" y="194"/>
                  </a:lnTo>
                  <a:lnTo>
                    <a:pt x="34" y="196"/>
                  </a:lnTo>
                  <a:lnTo>
                    <a:pt x="32" y="196"/>
                  </a:lnTo>
                  <a:lnTo>
                    <a:pt x="30" y="196"/>
                  </a:lnTo>
                  <a:lnTo>
                    <a:pt x="26" y="196"/>
                  </a:lnTo>
                  <a:lnTo>
                    <a:pt x="22" y="192"/>
                  </a:lnTo>
                  <a:lnTo>
                    <a:pt x="24" y="192"/>
                  </a:lnTo>
                  <a:lnTo>
                    <a:pt x="26" y="190"/>
                  </a:lnTo>
                  <a:lnTo>
                    <a:pt x="30" y="188"/>
                  </a:lnTo>
                  <a:lnTo>
                    <a:pt x="30" y="188"/>
                  </a:lnTo>
                  <a:lnTo>
                    <a:pt x="28" y="188"/>
                  </a:lnTo>
                  <a:lnTo>
                    <a:pt x="26" y="188"/>
                  </a:lnTo>
                  <a:lnTo>
                    <a:pt x="24" y="190"/>
                  </a:lnTo>
                  <a:lnTo>
                    <a:pt x="22" y="188"/>
                  </a:lnTo>
                  <a:lnTo>
                    <a:pt x="20" y="188"/>
                  </a:lnTo>
                  <a:lnTo>
                    <a:pt x="22" y="186"/>
                  </a:lnTo>
                  <a:lnTo>
                    <a:pt x="24" y="186"/>
                  </a:lnTo>
                  <a:lnTo>
                    <a:pt x="26" y="184"/>
                  </a:lnTo>
                  <a:lnTo>
                    <a:pt x="28" y="182"/>
                  </a:lnTo>
                  <a:lnTo>
                    <a:pt x="28" y="180"/>
                  </a:lnTo>
                  <a:lnTo>
                    <a:pt x="26" y="180"/>
                  </a:lnTo>
                  <a:lnTo>
                    <a:pt x="26" y="180"/>
                  </a:lnTo>
                  <a:lnTo>
                    <a:pt x="24" y="182"/>
                  </a:lnTo>
                  <a:lnTo>
                    <a:pt x="22" y="184"/>
                  </a:lnTo>
                  <a:lnTo>
                    <a:pt x="20" y="184"/>
                  </a:lnTo>
                  <a:lnTo>
                    <a:pt x="18" y="184"/>
                  </a:lnTo>
                  <a:lnTo>
                    <a:pt x="16" y="182"/>
                  </a:lnTo>
                  <a:lnTo>
                    <a:pt x="16" y="180"/>
                  </a:lnTo>
                  <a:lnTo>
                    <a:pt x="18" y="180"/>
                  </a:lnTo>
                  <a:lnTo>
                    <a:pt x="18" y="178"/>
                  </a:lnTo>
                  <a:lnTo>
                    <a:pt x="18" y="178"/>
                  </a:lnTo>
                  <a:lnTo>
                    <a:pt x="18" y="176"/>
                  </a:lnTo>
                  <a:lnTo>
                    <a:pt x="16" y="176"/>
                  </a:lnTo>
                  <a:lnTo>
                    <a:pt x="14" y="176"/>
                  </a:lnTo>
                  <a:lnTo>
                    <a:pt x="12" y="170"/>
                  </a:lnTo>
                  <a:lnTo>
                    <a:pt x="10" y="170"/>
                  </a:lnTo>
                  <a:lnTo>
                    <a:pt x="8" y="168"/>
                  </a:lnTo>
                  <a:lnTo>
                    <a:pt x="8" y="168"/>
                  </a:lnTo>
                  <a:lnTo>
                    <a:pt x="10" y="166"/>
                  </a:lnTo>
                  <a:lnTo>
                    <a:pt x="10" y="166"/>
                  </a:lnTo>
                  <a:lnTo>
                    <a:pt x="12" y="164"/>
                  </a:lnTo>
                  <a:lnTo>
                    <a:pt x="14" y="162"/>
                  </a:lnTo>
                  <a:lnTo>
                    <a:pt x="14" y="164"/>
                  </a:lnTo>
                  <a:lnTo>
                    <a:pt x="16" y="164"/>
                  </a:lnTo>
                  <a:lnTo>
                    <a:pt x="16" y="162"/>
                  </a:lnTo>
                  <a:lnTo>
                    <a:pt x="14" y="162"/>
                  </a:lnTo>
                  <a:lnTo>
                    <a:pt x="12" y="162"/>
                  </a:lnTo>
                  <a:lnTo>
                    <a:pt x="10" y="160"/>
                  </a:lnTo>
                  <a:lnTo>
                    <a:pt x="12" y="160"/>
                  </a:lnTo>
                  <a:lnTo>
                    <a:pt x="14" y="160"/>
                  </a:lnTo>
                  <a:lnTo>
                    <a:pt x="18" y="158"/>
                  </a:lnTo>
                  <a:lnTo>
                    <a:pt x="18" y="156"/>
                  </a:lnTo>
                  <a:lnTo>
                    <a:pt x="18" y="154"/>
                  </a:lnTo>
                  <a:lnTo>
                    <a:pt x="20" y="154"/>
                  </a:lnTo>
                  <a:lnTo>
                    <a:pt x="20" y="154"/>
                  </a:lnTo>
                  <a:lnTo>
                    <a:pt x="22" y="154"/>
                  </a:lnTo>
                  <a:lnTo>
                    <a:pt x="24" y="154"/>
                  </a:lnTo>
                  <a:lnTo>
                    <a:pt x="26" y="154"/>
                  </a:lnTo>
                  <a:lnTo>
                    <a:pt x="26" y="154"/>
                  </a:lnTo>
                  <a:lnTo>
                    <a:pt x="28" y="154"/>
                  </a:lnTo>
                  <a:lnTo>
                    <a:pt x="30" y="154"/>
                  </a:lnTo>
                  <a:lnTo>
                    <a:pt x="30" y="154"/>
                  </a:lnTo>
                  <a:lnTo>
                    <a:pt x="32" y="154"/>
                  </a:lnTo>
                  <a:lnTo>
                    <a:pt x="32" y="154"/>
                  </a:lnTo>
                  <a:lnTo>
                    <a:pt x="32" y="152"/>
                  </a:lnTo>
                  <a:lnTo>
                    <a:pt x="34" y="152"/>
                  </a:lnTo>
                  <a:lnTo>
                    <a:pt x="36" y="152"/>
                  </a:lnTo>
                  <a:lnTo>
                    <a:pt x="38" y="152"/>
                  </a:lnTo>
                  <a:lnTo>
                    <a:pt x="38" y="152"/>
                  </a:lnTo>
                  <a:lnTo>
                    <a:pt x="38" y="152"/>
                  </a:lnTo>
                  <a:lnTo>
                    <a:pt x="42" y="152"/>
                  </a:lnTo>
                  <a:lnTo>
                    <a:pt x="50" y="148"/>
                  </a:lnTo>
                  <a:lnTo>
                    <a:pt x="52" y="148"/>
                  </a:lnTo>
                  <a:lnTo>
                    <a:pt x="52" y="150"/>
                  </a:lnTo>
                  <a:lnTo>
                    <a:pt x="54" y="148"/>
                  </a:lnTo>
                  <a:lnTo>
                    <a:pt x="52" y="146"/>
                  </a:lnTo>
                  <a:lnTo>
                    <a:pt x="52" y="146"/>
                  </a:lnTo>
                  <a:lnTo>
                    <a:pt x="56" y="144"/>
                  </a:lnTo>
                  <a:lnTo>
                    <a:pt x="60" y="144"/>
                  </a:lnTo>
                  <a:lnTo>
                    <a:pt x="62" y="144"/>
                  </a:lnTo>
                  <a:lnTo>
                    <a:pt x="64" y="144"/>
                  </a:lnTo>
                  <a:lnTo>
                    <a:pt x="66" y="146"/>
                  </a:lnTo>
                  <a:lnTo>
                    <a:pt x="68" y="144"/>
                  </a:lnTo>
                  <a:lnTo>
                    <a:pt x="72" y="144"/>
                  </a:lnTo>
                  <a:lnTo>
                    <a:pt x="74" y="144"/>
                  </a:lnTo>
                  <a:lnTo>
                    <a:pt x="74" y="146"/>
                  </a:lnTo>
                  <a:lnTo>
                    <a:pt x="78" y="146"/>
                  </a:lnTo>
                  <a:lnTo>
                    <a:pt x="78" y="146"/>
                  </a:lnTo>
                  <a:lnTo>
                    <a:pt x="80" y="148"/>
                  </a:lnTo>
                  <a:lnTo>
                    <a:pt x="82" y="148"/>
                  </a:lnTo>
                  <a:lnTo>
                    <a:pt x="84" y="148"/>
                  </a:lnTo>
                  <a:lnTo>
                    <a:pt x="84" y="146"/>
                  </a:lnTo>
                  <a:lnTo>
                    <a:pt x="86" y="144"/>
                  </a:lnTo>
                  <a:lnTo>
                    <a:pt x="88" y="142"/>
                  </a:lnTo>
                  <a:lnTo>
                    <a:pt x="90" y="140"/>
                  </a:lnTo>
                  <a:lnTo>
                    <a:pt x="92" y="138"/>
                  </a:lnTo>
                  <a:lnTo>
                    <a:pt x="94" y="136"/>
                  </a:lnTo>
                  <a:lnTo>
                    <a:pt x="96" y="132"/>
                  </a:lnTo>
                  <a:lnTo>
                    <a:pt x="98" y="132"/>
                  </a:lnTo>
                  <a:lnTo>
                    <a:pt x="98" y="130"/>
                  </a:lnTo>
                  <a:lnTo>
                    <a:pt x="96" y="130"/>
                  </a:lnTo>
                  <a:lnTo>
                    <a:pt x="96" y="128"/>
                  </a:lnTo>
                  <a:lnTo>
                    <a:pt x="98" y="126"/>
                  </a:lnTo>
                  <a:lnTo>
                    <a:pt x="100" y="126"/>
                  </a:lnTo>
                  <a:lnTo>
                    <a:pt x="104" y="126"/>
                  </a:lnTo>
                  <a:lnTo>
                    <a:pt x="106" y="124"/>
                  </a:lnTo>
                  <a:lnTo>
                    <a:pt x="106" y="122"/>
                  </a:lnTo>
                  <a:lnTo>
                    <a:pt x="106" y="120"/>
                  </a:lnTo>
                  <a:lnTo>
                    <a:pt x="104" y="120"/>
                  </a:lnTo>
                  <a:lnTo>
                    <a:pt x="102" y="120"/>
                  </a:lnTo>
                  <a:lnTo>
                    <a:pt x="100" y="118"/>
                  </a:lnTo>
                  <a:lnTo>
                    <a:pt x="102" y="116"/>
                  </a:lnTo>
                  <a:lnTo>
                    <a:pt x="104" y="116"/>
                  </a:lnTo>
                  <a:lnTo>
                    <a:pt x="106" y="118"/>
                  </a:lnTo>
                  <a:lnTo>
                    <a:pt x="108" y="116"/>
                  </a:lnTo>
                  <a:lnTo>
                    <a:pt x="112" y="114"/>
                  </a:lnTo>
                  <a:lnTo>
                    <a:pt x="112" y="112"/>
                  </a:lnTo>
                  <a:lnTo>
                    <a:pt x="112" y="112"/>
                  </a:lnTo>
                  <a:lnTo>
                    <a:pt x="112" y="110"/>
                  </a:lnTo>
                  <a:lnTo>
                    <a:pt x="112" y="110"/>
                  </a:lnTo>
                  <a:lnTo>
                    <a:pt x="110" y="112"/>
                  </a:lnTo>
                  <a:lnTo>
                    <a:pt x="110" y="114"/>
                  </a:lnTo>
                  <a:lnTo>
                    <a:pt x="108" y="114"/>
                  </a:lnTo>
                  <a:lnTo>
                    <a:pt x="104" y="114"/>
                  </a:lnTo>
                  <a:lnTo>
                    <a:pt x="102" y="114"/>
                  </a:lnTo>
                  <a:lnTo>
                    <a:pt x="102" y="114"/>
                  </a:lnTo>
                  <a:lnTo>
                    <a:pt x="100" y="116"/>
                  </a:lnTo>
                  <a:lnTo>
                    <a:pt x="98" y="116"/>
                  </a:lnTo>
                  <a:lnTo>
                    <a:pt x="96" y="114"/>
                  </a:lnTo>
                  <a:lnTo>
                    <a:pt x="94" y="112"/>
                  </a:lnTo>
                  <a:lnTo>
                    <a:pt x="94" y="112"/>
                  </a:lnTo>
                  <a:lnTo>
                    <a:pt x="92" y="114"/>
                  </a:lnTo>
                  <a:lnTo>
                    <a:pt x="90" y="114"/>
                  </a:lnTo>
                  <a:lnTo>
                    <a:pt x="88" y="112"/>
                  </a:lnTo>
                  <a:lnTo>
                    <a:pt x="88" y="114"/>
                  </a:lnTo>
                  <a:lnTo>
                    <a:pt x="86" y="112"/>
                  </a:lnTo>
                  <a:lnTo>
                    <a:pt x="86" y="112"/>
                  </a:lnTo>
                  <a:lnTo>
                    <a:pt x="86" y="110"/>
                  </a:lnTo>
                  <a:lnTo>
                    <a:pt x="86" y="110"/>
                  </a:lnTo>
                  <a:lnTo>
                    <a:pt x="86" y="108"/>
                  </a:lnTo>
                  <a:lnTo>
                    <a:pt x="86" y="106"/>
                  </a:lnTo>
                  <a:lnTo>
                    <a:pt x="88" y="106"/>
                  </a:lnTo>
                  <a:lnTo>
                    <a:pt x="90" y="104"/>
                  </a:lnTo>
                  <a:lnTo>
                    <a:pt x="90" y="104"/>
                  </a:lnTo>
                  <a:lnTo>
                    <a:pt x="92" y="102"/>
                  </a:lnTo>
                  <a:lnTo>
                    <a:pt x="92" y="102"/>
                  </a:lnTo>
                  <a:lnTo>
                    <a:pt x="92" y="100"/>
                  </a:lnTo>
                  <a:lnTo>
                    <a:pt x="90" y="98"/>
                  </a:lnTo>
                  <a:lnTo>
                    <a:pt x="92" y="98"/>
                  </a:lnTo>
                  <a:lnTo>
                    <a:pt x="94" y="98"/>
                  </a:lnTo>
                  <a:lnTo>
                    <a:pt x="96" y="96"/>
                  </a:lnTo>
                  <a:lnTo>
                    <a:pt x="96" y="96"/>
                  </a:lnTo>
                  <a:lnTo>
                    <a:pt x="96" y="94"/>
                  </a:lnTo>
                  <a:lnTo>
                    <a:pt x="100" y="92"/>
                  </a:lnTo>
                  <a:lnTo>
                    <a:pt x="102" y="92"/>
                  </a:lnTo>
                  <a:lnTo>
                    <a:pt x="104" y="90"/>
                  </a:lnTo>
                  <a:lnTo>
                    <a:pt x="108" y="90"/>
                  </a:lnTo>
                  <a:lnTo>
                    <a:pt x="108" y="90"/>
                  </a:lnTo>
                  <a:lnTo>
                    <a:pt x="108" y="90"/>
                  </a:lnTo>
                  <a:lnTo>
                    <a:pt x="108" y="90"/>
                  </a:lnTo>
                  <a:lnTo>
                    <a:pt x="108" y="88"/>
                  </a:lnTo>
                  <a:lnTo>
                    <a:pt x="108" y="88"/>
                  </a:lnTo>
                  <a:lnTo>
                    <a:pt x="110" y="88"/>
                  </a:lnTo>
                  <a:lnTo>
                    <a:pt x="110" y="88"/>
                  </a:lnTo>
                  <a:lnTo>
                    <a:pt x="112" y="88"/>
                  </a:lnTo>
                  <a:lnTo>
                    <a:pt x="114" y="84"/>
                  </a:lnTo>
                  <a:lnTo>
                    <a:pt x="114" y="84"/>
                  </a:lnTo>
                  <a:lnTo>
                    <a:pt x="116" y="82"/>
                  </a:lnTo>
                  <a:lnTo>
                    <a:pt x="118" y="80"/>
                  </a:lnTo>
                  <a:lnTo>
                    <a:pt x="120" y="80"/>
                  </a:lnTo>
                  <a:lnTo>
                    <a:pt x="122" y="78"/>
                  </a:lnTo>
                  <a:lnTo>
                    <a:pt x="122" y="78"/>
                  </a:lnTo>
                  <a:lnTo>
                    <a:pt x="124" y="76"/>
                  </a:lnTo>
                  <a:lnTo>
                    <a:pt x="124" y="78"/>
                  </a:lnTo>
                  <a:lnTo>
                    <a:pt x="126" y="80"/>
                  </a:lnTo>
                  <a:lnTo>
                    <a:pt x="126" y="84"/>
                  </a:lnTo>
                  <a:lnTo>
                    <a:pt x="126" y="86"/>
                  </a:lnTo>
                  <a:lnTo>
                    <a:pt x="126" y="90"/>
                  </a:lnTo>
                  <a:lnTo>
                    <a:pt x="126" y="94"/>
                  </a:lnTo>
                  <a:lnTo>
                    <a:pt x="126" y="94"/>
                  </a:lnTo>
                  <a:lnTo>
                    <a:pt x="128" y="92"/>
                  </a:lnTo>
                  <a:lnTo>
                    <a:pt x="128" y="88"/>
                  </a:lnTo>
                  <a:lnTo>
                    <a:pt x="128" y="84"/>
                  </a:lnTo>
                  <a:lnTo>
                    <a:pt x="126" y="82"/>
                  </a:lnTo>
                  <a:lnTo>
                    <a:pt x="128" y="80"/>
                  </a:lnTo>
                  <a:lnTo>
                    <a:pt x="128" y="78"/>
                  </a:lnTo>
                  <a:lnTo>
                    <a:pt x="128" y="78"/>
                  </a:lnTo>
                  <a:lnTo>
                    <a:pt x="130" y="78"/>
                  </a:lnTo>
                  <a:lnTo>
                    <a:pt x="130" y="76"/>
                  </a:lnTo>
                  <a:lnTo>
                    <a:pt x="132" y="74"/>
                  </a:lnTo>
                  <a:lnTo>
                    <a:pt x="132" y="74"/>
                  </a:lnTo>
                  <a:lnTo>
                    <a:pt x="132" y="76"/>
                  </a:lnTo>
                  <a:lnTo>
                    <a:pt x="134" y="78"/>
                  </a:lnTo>
                  <a:lnTo>
                    <a:pt x="134" y="78"/>
                  </a:lnTo>
                  <a:lnTo>
                    <a:pt x="136" y="78"/>
                  </a:lnTo>
                  <a:lnTo>
                    <a:pt x="136" y="80"/>
                  </a:lnTo>
                  <a:lnTo>
                    <a:pt x="136" y="82"/>
                  </a:lnTo>
                  <a:lnTo>
                    <a:pt x="138" y="82"/>
                  </a:lnTo>
                  <a:lnTo>
                    <a:pt x="142" y="82"/>
                  </a:lnTo>
                  <a:lnTo>
                    <a:pt x="142" y="82"/>
                  </a:lnTo>
                  <a:lnTo>
                    <a:pt x="144" y="82"/>
                  </a:lnTo>
                  <a:lnTo>
                    <a:pt x="144" y="80"/>
                  </a:lnTo>
                  <a:lnTo>
                    <a:pt x="144" y="78"/>
                  </a:lnTo>
                  <a:lnTo>
                    <a:pt x="144" y="78"/>
                  </a:lnTo>
                  <a:lnTo>
                    <a:pt x="146" y="76"/>
                  </a:lnTo>
                  <a:lnTo>
                    <a:pt x="146" y="74"/>
                  </a:lnTo>
                  <a:lnTo>
                    <a:pt x="146" y="72"/>
                  </a:lnTo>
                  <a:lnTo>
                    <a:pt x="148" y="72"/>
                  </a:lnTo>
                  <a:lnTo>
                    <a:pt x="152" y="70"/>
                  </a:lnTo>
                  <a:lnTo>
                    <a:pt x="154" y="70"/>
                  </a:lnTo>
                  <a:lnTo>
                    <a:pt x="152" y="66"/>
                  </a:lnTo>
                  <a:lnTo>
                    <a:pt x="152" y="66"/>
                  </a:lnTo>
                  <a:lnTo>
                    <a:pt x="150" y="66"/>
                  </a:lnTo>
                  <a:lnTo>
                    <a:pt x="150" y="64"/>
                  </a:lnTo>
                  <a:lnTo>
                    <a:pt x="150" y="64"/>
                  </a:lnTo>
                  <a:lnTo>
                    <a:pt x="152" y="62"/>
                  </a:lnTo>
                  <a:lnTo>
                    <a:pt x="154" y="58"/>
                  </a:lnTo>
                  <a:lnTo>
                    <a:pt x="152" y="56"/>
                  </a:lnTo>
                  <a:lnTo>
                    <a:pt x="154" y="54"/>
                  </a:lnTo>
                  <a:lnTo>
                    <a:pt x="156" y="52"/>
                  </a:lnTo>
                  <a:lnTo>
                    <a:pt x="158" y="52"/>
                  </a:lnTo>
                  <a:lnTo>
                    <a:pt x="162" y="50"/>
                  </a:lnTo>
                  <a:lnTo>
                    <a:pt x="164" y="50"/>
                  </a:lnTo>
                  <a:lnTo>
                    <a:pt x="164" y="50"/>
                  </a:lnTo>
                  <a:lnTo>
                    <a:pt x="166" y="50"/>
                  </a:lnTo>
                  <a:lnTo>
                    <a:pt x="166" y="54"/>
                  </a:lnTo>
                  <a:lnTo>
                    <a:pt x="168" y="56"/>
                  </a:lnTo>
                  <a:lnTo>
                    <a:pt x="168" y="58"/>
                  </a:lnTo>
                  <a:lnTo>
                    <a:pt x="168" y="64"/>
                  </a:lnTo>
                  <a:lnTo>
                    <a:pt x="168" y="68"/>
                  </a:lnTo>
                  <a:lnTo>
                    <a:pt x="168" y="68"/>
                  </a:lnTo>
                  <a:lnTo>
                    <a:pt x="172" y="72"/>
                  </a:lnTo>
                  <a:lnTo>
                    <a:pt x="172" y="74"/>
                  </a:lnTo>
                  <a:lnTo>
                    <a:pt x="174" y="74"/>
                  </a:lnTo>
                  <a:lnTo>
                    <a:pt x="174" y="74"/>
                  </a:lnTo>
                  <a:lnTo>
                    <a:pt x="174" y="70"/>
                  </a:lnTo>
                  <a:lnTo>
                    <a:pt x="174" y="68"/>
                  </a:lnTo>
                  <a:lnTo>
                    <a:pt x="170" y="64"/>
                  </a:lnTo>
                  <a:lnTo>
                    <a:pt x="170" y="60"/>
                  </a:lnTo>
                  <a:lnTo>
                    <a:pt x="172" y="56"/>
                  </a:lnTo>
                  <a:lnTo>
                    <a:pt x="172" y="54"/>
                  </a:lnTo>
                  <a:lnTo>
                    <a:pt x="172" y="54"/>
                  </a:lnTo>
                  <a:lnTo>
                    <a:pt x="170" y="52"/>
                  </a:lnTo>
                  <a:lnTo>
                    <a:pt x="170" y="50"/>
                  </a:lnTo>
                  <a:lnTo>
                    <a:pt x="170" y="48"/>
                  </a:lnTo>
                  <a:lnTo>
                    <a:pt x="170" y="46"/>
                  </a:lnTo>
                  <a:lnTo>
                    <a:pt x="172" y="44"/>
                  </a:lnTo>
                  <a:lnTo>
                    <a:pt x="174" y="44"/>
                  </a:lnTo>
                  <a:lnTo>
                    <a:pt x="176" y="46"/>
                  </a:lnTo>
                  <a:lnTo>
                    <a:pt x="178" y="44"/>
                  </a:lnTo>
                  <a:lnTo>
                    <a:pt x="180" y="44"/>
                  </a:lnTo>
                  <a:lnTo>
                    <a:pt x="184" y="46"/>
                  </a:lnTo>
                  <a:lnTo>
                    <a:pt x="188" y="44"/>
                  </a:lnTo>
                  <a:lnTo>
                    <a:pt x="192" y="42"/>
                  </a:lnTo>
                  <a:lnTo>
                    <a:pt x="198" y="42"/>
                  </a:lnTo>
                  <a:lnTo>
                    <a:pt x="198" y="44"/>
                  </a:lnTo>
                  <a:lnTo>
                    <a:pt x="198" y="46"/>
                  </a:lnTo>
                  <a:lnTo>
                    <a:pt x="198" y="48"/>
                  </a:lnTo>
                  <a:lnTo>
                    <a:pt x="198" y="50"/>
                  </a:lnTo>
                  <a:lnTo>
                    <a:pt x="200" y="50"/>
                  </a:lnTo>
                  <a:lnTo>
                    <a:pt x="202" y="48"/>
                  </a:lnTo>
                  <a:lnTo>
                    <a:pt x="200" y="46"/>
                  </a:lnTo>
                  <a:lnTo>
                    <a:pt x="200" y="44"/>
                  </a:lnTo>
                  <a:lnTo>
                    <a:pt x="204" y="42"/>
                  </a:lnTo>
                  <a:lnTo>
                    <a:pt x="206" y="42"/>
                  </a:lnTo>
                  <a:lnTo>
                    <a:pt x="208" y="42"/>
                  </a:lnTo>
                  <a:lnTo>
                    <a:pt x="208" y="46"/>
                  </a:lnTo>
                  <a:lnTo>
                    <a:pt x="210" y="48"/>
                  </a:lnTo>
                  <a:lnTo>
                    <a:pt x="210" y="46"/>
                  </a:lnTo>
                  <a:lnTo>
                    <a:pt x="210" y="42"/>
                  </a:lnTo>
                  <a:lnTo>
                    <a:pt x="208" y="40"/>
                  </a:lnTo>
                  <a:lnTo>
                    <a:pt x="208" y="38"/>
                  </a:lnTo>
                  <a:lnTo>
                    <a:pt x="208" y="38"/>
                  </a:lnTo>
                  <a:lnTo>
                    <a:pt x="210" y="38"/>
                  </a:lnTo>
                  <a:lnTo>
                    <a:pt x="212" y="40"/>
                  </a:lnTo>
                  <a:lnTo>
                    <a:pt x="214" y="38"/>
                  </a:lnTo>
                  <a:lnTo>
                    <a:pt x="216" y="38"/>
                  </a:lnTo>
                  <a:lnTo>
                    <a:pt x="220" y="38"/>
                  </a:lnTo>
                  <a:lnTo>
                    <a:pt x="220" y="40"/>
                  </a:lnTo>
                  <a:lnTo>
                    <a:pt x="220" y="46"/>
                  </a:lnTo>
                  <a:lnTo>
                    <a:pt x="220" y="48"/>
                  </a:lnTo>
                  <a:lnTo>
                    <a:pt x="220" y="50"/>
                  </a:lnTo>
                  <a:lnTo>
                    <a:pt x="218" y="54"/>
                  </a:lnTo>
                  <a:lnTo>
                    <a:pt x="216" y="56"/>
                  </a:lnTo>
                  <a:lnTo>
                    <a:pt x="216" y="58"/>
                  </a:lnTo>
                  <a:lnTo>
                    <a:pt x="216" y="60"/>
                  </a:lnTo>
                  <a:lnTo>
                    <a:pt x="214" y="60"/>
                  </a:lnTo>
                  <a:lnTo>
                    <a:pt x="214" y="62"/>
                  </a:lnTo>
                  <a:lnTo>
                    <a:pt x="216" y="64"/>
                  </a:lnTo>
                  <a:lnTo>
                    <a:pt x="216" y="64"/>
                  </a:lnTo>
                  <a:lnTo>
                    <a:pt x="214" y="66"/>
                  </a:lnTo>
                  <a:lnTo>
                    <a:pt x="212" y="68"/>
                  </a:lnTo>
                  <a:lnTo>
                    <a:pt x="212" y="70"/>
                  </a:lnTo>
                  <a:lnTo>
                    <a:pt x="210" y="72"/>
                  </a:lnTo>
                  <a:lnTo>
                    <a:pt x="208" y="74"/>
                  </a:lnTo>
                  <a:lnTo>
                    <a:pt x="208" y="76"/>
                  </a:lnTo>
                  <a:lnTo>
                    <a:pt x="206" y="78"/>
                  </a:lnTo>
                  <a:lnTo>
                    <a:pt x="206" y="80"/>
                  </a:lnTo>
                  <a:lnTo>
                    <a:pt x="206" y="82"/>
                  </a:lnTo>
                  <a:lnTo>
                    <a:pt x="208" y="82"/>
                  </a:lnTo>
                  <a:lnTo>
                    <a:pt x="210" y="78"/>
                  </a:lnTo>
                  <a:lnTo>
                    <a:pt x="212" y="78"/>
                  </a:lnTo>
                  <a:lnTo>
                    <a:pt x="212" y="76"/>
                  </a:lnTo>
                  <a:lnTo>
                    <a:pt x="212" y="74"/>
                  </a:lnTo>
                  <a:lnTo>
                    <a:pt x="214" y="70"/>
                  </a:lnTo>
                  <a:lnTo>
                    <a:pt x="216" y="68"/>
                  </a:lnTo>
                  <a:lnTo>
                    <a:pt x="218" y="68"/>
                  </a:lnTo>
                  <a:lnTo>
                    <a:pt x="218" y="68"/>
                  </a:lnTo>
                  <a:lnTo>
                    <a:pt x="220" y="66"/>
                  </a:lnTo>
                  <a:lnTo>
                    <a:pt x="220" y="64"/>
                  </a:lnTo>
                  <a:lnTo>
                    <a:pt x="220" y="64"/>
                  </a:lnTo>
                  <a:lnTo>
                    <a:pt x="222" y="60"/>
                  </a:lnTo>
                  <a:lnTo>
                    <a:pt x="224" y="58"/>
                  </a:lnTo>
                  <a:lnTo>
                    <a:pt x="224" y="60"/>
                  </a:lnTo>
                  <a:lnTo>
                    <a:pt x="224" y="62"/>
                  </a:lnTo>
                  <a:lnTo>
                    <a:pt x="226" y="64"/>
                  </a:lnTo>
                  <a:lnTo>
                    <a:pt x="226" y="66"/>
                  </a:lnTo>
                  <a:lnTo>
                    <a:pt x="226" y="70"/>
                  </a:lnTo>
                  <a:lnTo>
                    <a:pt x="228" y="72"/>
                  </a:lnTo>
                  <a:lnTo>
                    <a:pt x="228" y="74"/>
                  </a:lnTo>
                  <a:lnTo>
                    <a:pt x="230" y="76"/>
                  </a:lnTo>
                  <a:lnTo>
                    <a:pt x="232" y="76"/>
                  </a:lnTo>
                  <a:lnTo>
                    <a:pt x="232" y="76"/>
                  </a:lnTo>
                  <a:lnTo>
                    <a:pt x="234" y="76"/>
                  </a:lnTo>
                  <a:lnTo>
                    <a:pt x="234" y="76"/>
                  </a:lnTo>
                  <a:lnTo>
                    <a:pt x="234" y="74"/>
                  </a:lnTo>
                  <a:lnTo>
                    <a:pt x="234" y="74"/>
                  </a:lnTo>
                  <a:lnTo>
                    <a:pt x="232" y="72"/>
                  </a:lnTo>
                  <a:lnTo>
                    <a:pt x="232" y="70"/>
                  </a:lnTo>
                  <a:lnTo>
                    <a:pt x="232" y="70"/>
                  </a:lnTo>
                  <a:lnTo>
                    <a:pt x="234" y="70"/>
                  </a:lnTo>
                  <a:lnTo>
                    <a:pt x="236" y="72"/>
                  </a:lnTo>
                  <a:lnTo>
                    <a:pt x="238" y="72"/>
                  </a:lnTo>
                  <a:lnTo>
                    <a:pt x="240" y="72"/>
                  </a:lnTo>
                  <a:lnTo>
                    <a:pt x="240" y="74"/>
                  </a:lnTo>
                  <a:lnTo>
                    <a:pt x="242" y="74"/>
                  </a:lnTo>
                  <a:lnTo>
                    <a:pt x="242" y="72"/>
                  </a:lnTo>
                  <a:lnTo>
                    <a:pt x="244" y="72"/>
                  </a:lnTo>
                  <a:lnTo>
                    <a:pt x="244" y="74"/>
                  </a:lnTo>
                  <a:lnTo>
                    <a:pt x="246" y="74"/>
                  </a:lnTo>
                  <a:lnTo>
                    <a:pt x="246" y="70"/>
                  </a:lnTo>
                  <a:lnTo>
                    <a:pt x="244" y="66"/>
                  </a:lnTo>
                  <a:lnTo>
                    <a:pt x="246" y="64"/>
                  </a:lnTo>
                  <a:lnTo>
                    <a:pt x="246" y="60"/>
                  </a:lnTo>
                  <a:lnTo>
                    <a:pt x="244" y="58"/>
                  </a:lnTo>
                  <a:lnTo>
                    <a:pt x="244" y="56"/>
                  </a:lnTo>
                  <a:lnTo>
                    <a:pt x="244" y="52"/>
                  </a:lnTo>
                  <a:lnTo>
                    <a:pt x="246" y="48"/>
                  </a:lnTo>
                  <a:lnTo>
                    <a:pt x="246" y="46"/>
                  </a:lnTo>
                  <a:lnTo>
                    <a:pt x="246" y="46"/>
                  </a:lnTo>
                  <a:lnTo>
                    <a:pt x="246" y="44"/>
                  </a:lnTo>
                  <a:lnTo>
                    <a:pt x="246" y="42"/>
                  </a:lnTo>
                  <a:lnTo>
                    <a:pt x="248" y="40"/>
                  </a:lnTo>
                  <a:lnTo>
                    <a:pt x="250" y="40"/>
                  </a:lnTo>
                  <a:lnTo>
                    <a:pt x="252" y="40"/>
                  </a:lnTo>
                  <a:lnTo>
                    <a:pt x="254" y="42"/>
                  </a:lnTo>
                  <a:lnTo>
                    <a:pt x="254" y="42"/>
                  </a:lnTo>
                  <a:lnTo>
                    <a:pt x="256" y="42"/>
                  </a:lnTo>
                  <a:lnTo>
                    <a:pt x="258" y="44"/>
                  </a:lnTo>
                  <a:lnTo>
                    <a:pt x="258" y="46"/>
                  </a:lnTo>
                  <a:lnTo>
                    <a:pt x="260" y="50"/>
                  </a:lnTo>
                  <a:lnTo>
                    <a:pt x="260" y="54"/>
                  </a:lnTo>
                  <a:lnTo>
                    <a:pt x="262" y="56"/>
                  </a:lnTo>
                  <a:lnTo>
                    <a:pt x="264" y="60"/>
                  </a:lnTo>
                  <a:lnTo>
                    <a:pt x="264" y="66"/>
                  </a:lnTo>
                  <a:lnTo>
                    <a:pt x="264" y="66"/>
                  </a:lnTo>
                  <a:lnTo>
                    <a:pt x="262" y="68"/>
                  </a:lnTo>
                  <a:lnTo>
                    <a:pt x="262" y="70"/>
                  </a:lnTo>
                  <a:lnTo>
                    <a:pt x="264" y="72"/>
                  </a:lnTo>
                  <a:lnTo>
                    <a:pt x="264" y="74"/>
                  </a:lnTo>
                  <a:lnTo>
                    <a:pt x="266" y="78"/>
                  </a:lnTo>
                  <a:lnTo>
                    <a:pt x="266" y="80"/>
                  </a:lnTo>
                  <a:lnTo>
                    <a:pt x="266" y="82"/>
                  </a:lnTo>
                  <a:lnTo>
                    <a:pt x="268" y="84"/>
                  </a:lnTo>
                  <a:lnTo>
                    <a:pt x="268" y="84"/>
                  </a:lnTo>
                  <a:lnTo>
                    <a:pt x="272" y="86"/>
                  </a:lnTo>
                  <a:lnTo>
                    <a:pt x="274" y="86"/>
                  </a:lnTo>
                  <a:lnTo>
                    <a:pt x="276" y="86"/>
                  </a:lnTo>
                  <a:lnTo>
                    <a:pt x="278" y="82"/>
                  </a:lnTo>
                  <a:lnTo>
                    <a:pt x="278" y="80"/>
                  </a:lnTo>
                  <a:lnTo>
                    <a:pt x="280" y="82"/>
                  </a:lnTo>
                  <a:lnTo>
                    <a:pt x="280" y="84"/>
                  </a:lnTo>
                  <a:lnTo>
                    <a:pt x="280" y="84"/>
                  </a:lnTo>
                  <a:lnTo>
                    <a:pt x="280" y="84"/>
                  </a:lnTo>
                  <a:lnTo>
                    <a:pt x="282" y="84"/>
                  </a:lnTo>
                  <a:lnTo>
                    <a:pt x="284" y="84"/>
                  </a:lnTo>
                  <a:lnTo>
                    <a:pt x="284" y="86"/>
                  </a:lnTo>
                  <a:lnTo>
                    <a:pt x="284" y="88"/>
                  </a:lnTo>
                  <a:lnTo>
                    <a:pt x="286" y="90"/>
                  </a:lnTo>
                  <a:lnTo>
                    <a:pt x="288" y="90"/>
                  </a:lnTo>
                  <a:lnTo>
                    <a:pt x="288" y="90"/>
                  </a:lnTo>
                  <a:lnTo>
                    <a:pt x="290" y="90"/>
                  </a:lnTo>
                  <a:lnTo>
                    <a:pt x="292" y="88"/>
                  </a:lnTo>
                  <a:lnTo>
                    <a:pt x="290" y="88"/>
                  </a:lnTo>
                  <a:lnTo>
                    <a:pt x="288" y="86"/>
                  </a:lnTo>
                  <a:lnTo>
                    <a:pt x="288" y="86"/>
                  </a:lnTo>
                  <a:lnTo>
                    <a:pt x="288" y="84"/>
                  </a:lnTo>
                  <a:lnTo>
                    <a:pt x="286" y="84"/>
                  </a:lnTo>
                  <a:lnTo>
                    <a:pt x="284" y="84"/>
                  </a:lnTo>
                  <a:lnTo>
                    <a:pt x="284" y="80"/>
                  </a:lnTo>
                  <a:lnTo>
                    <a:pt x="284" y="78"/>
                  </a:lnTo>
                  <a:lnTo>
                    <a:pt x="282" y="76"/>
                  </a:lnTo>
                  <a:lnTo>
                    <a:pt x="282" y="76"/>
                  </a:lnTo>
                  <a:lnTo>
                    <a:pt x="280" y="72"/>
                  </a:lnTo>
                  <a:lnTo>
                    <a:pt x="280" y="70"/>
                  </a:lnTo>
                  <a:lnTo>
                    <a:pt x="280" y="68"/>
                  </a:lnTo>
                  <a:lnTo>
                    <a:pt x="280" y="66"/>
                  </a:lnTo>
                  <a:lnTo>
                    <a:pt x="280" y="64"/>
                  </a:lnTo>
                  <a:lnTo>
                    <a:pt x="278" y="60"/>
                  </a:lnTo>
                  <a:lnTo>
                    <a:pt x="278" y="58"/>
                  </a:lnTo>
                  <a:lnTo>
                    <a:pt x="278" y="56"/>
                  </a:lnTo>
                  <a:lnTo>
                    <a:pt x="278" y="54"/>
                  </a:lnTo>
                  <a:lnTo>
                    <a:pt x="276" y="52"/>
                  </a:lnTo>
                  <a:lnTo>
                    <a:pt x="276" y="50"/>
                  </a:lnTo>
                  <a:lnTo>
                    <a:pt x="276" y="46"/>
                  </a:lnTo>
                  <a:lnTo>
                    <a:pt x="274" y="44"/>
                  </a:lnTo>
                  <a:lnTo>
                    <a:pt x="276" y="42"/>
                  </a:lnTo>
                  <a:lnTo>
                    <a:pt x="274" y="40"/>
                  </a:lnTo>
                  <a:lnTo>
                    <a:pt x="274" y="38"/>
                  </a:lnTo>
                  <a:lnTo>
                    <a:pt x="274" y="36"/>
                  </a:lnTo>
                  <a:lnTo>
                    <a:pt x="280" y="38"/>
                  </a:lnTo>
                  <a:lnTo>
                    <a:pt x="280" y="38"/>
                  </a:lnTo>
                  <a:lnTo>
                    <a:pt x="282" y="38"/>
                  </a:lnTo>
                  <a:lnTo>
                    <a:pt x="282" y="38"/>
                  </a:lnTo>
                  <a:lnTo>
                    <a:pt x="282" y="38"/>
                  </a:lnTo>
                  <a:lnTo>
                    <a:pt x="288" y="42"/>
                  </a:lnTo>
                  <a:lnTo>
                    <a:pt x="290" y="44"/>
                  </a:lnTo>
                  <a:lnTo>
                    <a:pt x="292" y="42"/>
                  </a:lnTo>
                  <a:lnTo>
                    <a:pt x="292" y="40"/>
                  </a:lnTo>
                  <a:lnTo>
                    <a:pt x="290" y="40"/>
                  </a:lnTo>
                  <a:lnTo>
                    <a:pt x="292" y="36"/>
                  </a:lnTo>
                  <a:lnTo>
                    <a:pt x="294" y="36"/>
                  </a:lnTo>
                  <a:lnTo>
                    <a:pt x="296" y="36"/>
                  </a:lnTo>
                  <a:lnTo>
                    <a:pt x="298" y="36"/>
                  </a:lnTo>
                  <a:lnTo>
                    <a:pt x="300" y="34"/>
                  </a:lnTo>
                  <a:lnTo>
                    <a:pt x="302" y="36"/>
                  </a:lnTo>
                  <a:lnTo>
                    <a:pt x="304" y="36"/>
                  </a:lnTo>
                  <a:lnTo>
                    <a:pt x="306" y="36"/>
                  </a:lnTo>
                  <a:lnTo>
                    <a:pt x="306" y="38"/>
                  </a:lnTo>
                  <a:lnTo>
                    <a:pt x="308" y="42"/>
                  </a:lnTo>
                  <a:lnTo>
                    <a:pt x="308" y="42"/>
                  </a:lnTo>
                  <a:lnTo>
                    <a:pt x="310" y="46"/>
                  </a:lnTo>
                  <a:lnTo>
                    <a:pt x="310" y="48"/>
                  </a:lnTo>
                  <a:lnTo>
                    <a:pt x="310" y="50"/>
                  </a:lnTo>
                  <a:lnTo>
                    <a:pt x="310" y="54"/>
                  </a:lnTo>
                  <a:lnTo>
                    <a:pt x="310" y="56"/>
                  </a:lnTo>
                  <a:lnTo>
                    <a:pt x="312" y="58"/>
                  </a:lnTo>
                  <a:lnTo>
                    <a:pt x="314" y="60"/>
                  </a:lnTo>
                  <a:lnTo>
                    <a:pt x="316" y="60"/>
                  </a:lnTo>
                  <a:lnTo>
                    <a:pt x="320" y="62"/>
                  </a:lnTo>
                  <a:lnTo>
                    <a:pt x="322" y="64"/>
                  </a:lnTo>
                  <a:lnTo>
                    <a:pt x="322" y="62"/>
                  </a:lnTo>
                  <a:lnTo>
                    <a:pt x="322" y="60"/>
                  </a:lnTo>
                  <a:lnTo>
                    <a:pt x="320" y="60"/>
                  </a:lnTo>
                  <a:lnTo>
                    <a:pt x="318" y="58"/>
                  </a:lnTo>
                  <a:lnTo>
                    <a:pt x="316" y="58"/>
                  </a:lnTo>
                  <a:lnTo>
                    <a:pt x="314" y="56"/>
                  </a:lnTo>
                  <a:lnTo>
                    <a:pt x="314" y="54"/>
                  </a:lnTo>
                  <a:lnTo>
                    <a:pt x="314" y="52"/>
                  </a:lnTo>
                  <a:lnTo>
                    <a:pt x="312" y="50"/>
                  </a:lnTo>
                  <a:lnTo>
                    <a:pt x="312" y="48"/>
                  </a:lnTo>
                  <a:lnTo>
                    <a:pt x="312" y="44"/>
                  </a:lnTo>
                  <a:lnTo>
                    <a:pt x="312" y="42"/>
                  </a:lnTo>
                  <a:lnTo>
                    <a:pt x="312" y="40"/>
                  </a:lnTo>
                  <a:lnTo>
                    <a:pt x="314" y="38"/>
                  </a:lnTo>
                  <a:lnTo>
                    <a:pt x="312" y="38"/>
                  </a:lnTo>
                  <a:lnTo>
                    <a:pt x="310" y="36"/>
                  </a:lnTo>
                  <a:lnTo>
                    <a:pt x="308" y="32"/>
                  </a:lnTo>
                  <a:lnTo>
                    <a:pt x="306" y="32"/>
                  </a:lnTo>
                  <a:lnTo>
                    <a:pt x="304" y="32"/>
                  </a:lnTo>
                  <a:lnTo>
                    <a:pt x="302" y="34"/>
                  </a:lnTo>
                  <a:lnTo>
                    <a:pt x="300" y="34"/>
                  </a:lnTo>
                  <a:lnTo>
                    <a:pt x="298" y="32"/>
                  </a:lnTo>
                  <a:lnTo>
                    <a:pt x="298" y="28"/>
                  </a:lnTo>
                  <a:lnTo>
                    <a:pt x="298" y="26"/>
                  </a:lnTo>
                  <a:lnTo>
                    <a:pt x="300" y="26"/>
                  </a:lnTo>
                  <a:lnTo>
                    <a:pt x="300" y="26"/>
                  </a:lnTo>
                  <a:lnTo>
                    <a:pt x="298" y="22"/>
                  </a:lnTo>
                  <a:lnTo>
                    <a:pt x="296" y="20"/>
                  </a:lnTo>
                  <a:lnTo>
                    <a:pt x="298" y="18"/>
                  </a:lnTo>
                  <a:lnTo>
                    <a:pt x="298" y="16"/>
                  </a:lnTo>
                  <a:lnTo>
                    <a:pt x="300" y="16"/>
                  </a:lnTo>
                  <a:lnTo>
                    <a:pt x="302" y="18"/>
                  </a:lnTo>
                  <a:lnTo>
                    <a:pt x="302" y="20"/>
                  </a:lnTo>
                  <a:lnTo>
                    <a:pt x="302" y="20"/>
                  </a:lnTo>
                  <a:lnTo>
                    <a:pt x="306" y="16"/>
                  </a:lnTo>
                  <a:lnTo>
                    <a:pt x="308" y="16"/>
                  </a:lnTo>
                  <a:lnTo>
                    <a:pt x="310" y="14"/>
                  </a:lnTo>
                  <a:lnTo>
                    <a:pt x="310" y="14"/>
                  </a:lnTo>
                  <a:lnTo>
                    <a:pt x="312" y="12"/>
                  </a:lnTo>
                  <a:lnTo>
                    <a:pt x="314" y="10"/>
                  </a:lnTo>
                  <a:lnTo>
                    <a:pt x="312" y="12"/>
                  </a:lnTo>
                  <a:lnTo>
                    <a:pt x="312" y="14"/>
                  </a:lnTo>
                  <a:lnTo>
                    <a:pt x="312" y="14"/>
                  </a:lnTo>
                  <a:lnTo>
                    <a:pt x="314" y="14"/>
                  </a:lnTo>
                  <a:lnTo>
                    <a:pt x="316" y="14"/>
                  </a:lnTo>
                  <a:lnTo>
                    <a:pt x="318" y="14"/>
                  </a:lnTo>
                  <a:lnTo>
                    <a:pt x="318" y="16"/>
                  </a:lnTo>
                  <a:lnTo>
                    <a:pt x="320" y="18"/>
                  </a:lnTo>
                  <a:lnTo>
                    <a:pt x="320" y="20"/>
                  </a:lnTo>
                  <a:lnTo>
                    <a:pt x="318" y="22"/>
                  </a:lnTo>
                  <a:lnTo>
                    <a:pt x="318" y="22"/>
                  </a:lnTo>
                  <a:lnTo>
                    <a:pt x="320" y="20"/>
                  </a:lnTo>
                  <a:lnTo>
                    <a:pt x="322" y="18"/>
                  </a:lnTo>
                  <a:lnTo>
                    <a:pt x="324" y="20"/>
                  </a:lnTo>
                  <a:lnTo>
                    <a:pt x="326" y="22"/>
                  </a:lnTo>
                  <a:lnTo>
                    <a:pt x="326" y="22"/>
                  </a:lnTo>
                  <a:lnTo>
                    <a:pt x="328" y="26"/>
                  </a:lnTo>
                  <a:lnTo>
                    <a:pt x="328" y="28"/>
                  </a:lnTo>
                  <a:lnTo>
                    <a:pt x="328" y="32"/>
                  </a:lnTo>
                  <a:lnTo>
                    <a:pt x="330" y="30"/>
                  </a:lnTo>
                  <a:lnTo>
                    <a:pt x="330" y="28"/>
                  </a:lnTo>
                  <a:lnTo>
                    <a:pt x="330" y="26"/>
                  </a:lnTo>
                  <a:lnTo>
                    <a:pt x="328" y="24"/>
                  </a:lnTo>
                  <a:lnTo>
                    <a:pt x="328" y="22"/>
                  </a:lnTo>
                  <a:lnTo>
                    <a:pt x="328" y="22"/>
                  </a:lnTo>
                  <a:lnTo>
                    <a:pt x="328" y="20"/>
                  </a:lnTo>
                  <a:lnTo>
                    <a:pt x="330" y="22"/>
                  </a:lnTo>
                  <a:lnTo>
                    <a:pt x="334" y="24"/>
                  </a:lnTo>
                  <a:lnTo>
                    <a:pt x="336" y="28"/>
                  </a:lnTo>
                  <a:lnTo>
                    <a:pt x="338" y="30"/>
                  </a:lnTo>
                  <a:lnTo>
                    <a:pt x="342" y="30"/>
                  </a:lnTo>
                  <a:lnTo>
                    <a:pt x="342" y="28"/>
                  </a:lnTo>
                  <a:lnTo>
                    <a:pt x="340" y="28"/>
                  </a:lnTo>
                  <a:lnTo>
                    <a:pt x="338" y="26"/>
                  </a:lnTo>
                  <a:lnTo>
                    <a:pt x="336" y="24"/>
                  </a:lnTo>
                  <a:lnTo>
                    <a:pt x="334" y="20"/>
                  </a:lnTo>
                  <a:lnTo>
                    <a:pt x="336" y="16"/>
                  </a:lnTo>
                  <a:lnTo>
                    <a:pt x="338" y="16"/>
                  </a:lnTo>
                  <a:lnTo>
                    <a:pt x="340" y="16"/>
                  </a:lnTo>
                  <a:lnTo>
                    <a:pt x="344" y="18"/>
                  </a:lnTo>
                  <a:lnTo>
                    <a:pt x="346" y="18"/>
                  </a:lnTo>
                  <a:lnTo>
                    <a:pt x="346" y="18"/>
                  </a:lnTo>
                  <a:lnTo>
                    <a:pt x="346" y="16"/>
                  </a:lnTo>
                  <a:lnTo>
                    <a:pt x="344" y="16"/>
                  </a:lnTo>
                  <a:lnTo>
                    <a:pt x="344" y="14"/>
                  </a:lnTo>
                  <a:lnTo>
                    <a:pt x="346" y="12"/>
                  </a:lnTo>
                  <a:lnTo>
                    <a:pt x="348" y="10"/>
                  </a:lnTo>
                  <a:lnTo>
                    <a:pt x="348" y="10"/>
                  </a:lnTo>
                  <a:lnTo>
                    <a:pt x="346" y="8"/>
                  </a:lnTo>
                  <a:lnTo>
                    <a:pt x="348" y="6"/>
                  </a:lnTo>
                  <a:lnTo>
                    <a:pt x="348" y="6"/>
                  </a:lnTo>
                  <a:lnTo>
                    <a:pt x="350" y="6"/>
                  </a:lnTo>
                  <a:lnTo>
                    <a:pt x="352" y="4"/>
                  </a:lnTo>
                  <a:lnTo>
                    <a:pt x="352" y="2"/>
                  </a:lnTo>
                  <a:lnTo>
                    <a:pt x="352" y="0"/>
                  </a:lnTo>
                  <a:lnTo>
                    <a:pt x="354" y="2"/>
                  </a:lnTo>
                  <a:lnTo>
                    <a:pt x="354" y="2"/>
                  </a:lnTo>
                  <a:lnTo>
                    <a:pt x="356" y="2"/>
                  </a:lnTo>
                  <a:lnTo>
                    <a:pt x="358" y="4"/>
                  </a:lnTo>
                  <a:lnTo>
                    <a:pt x="358" y="8"/>
                  </a:lnTo>
                  <a:lnTo>
                    <a:pt x="358" y="8"/>
                  </a:lnTo>
                  <a:lnTo>
                    <a:pt x="360" y="8"/>
                  </a:lnTo>
                  <a:lnTo>
                    <a:pt x="360" y="6"/>
                  </a:lnTo>
                  <a:lnTo>
                    <a:pt x="360" y="4"/>
                  </a:lnTo>
                  <a:lnTo>
                    <a:pt x="360" y="2"/>
                  </a:lnTo>
                  <a:lnTo>
                    <a:pt x="360" y="0"/>
                  </a:lnTo>
                  <a:lnTo>
                    <a:pt x="362" y="0"/>
                  </a:lnTo>
                  <a:lnTo>
                    <a:pt x="364" y="0"/>
                  </a:lnTo>
                  <a:lnTo>
                    <a:pt x="368" y="0"/>
                  </a:lnTo>
                  <a:lnTo>
                    <a:pt x="370" y="2"/>
                  </a:lnTo>
                  <a:lnTo>
                    <a:pt x="372" y="2"/>
                  </a:lnTo>
                  <a:lnTo>
                    <a:pt x="372" y="2"/>
                  </a:lnTo>
                  <a:lnTo>
                    <a:pt x="374" y="0"/>
                  </a:lnTo>
                  <a:lnTo>
                    <a:pt x="376" y="2"/>
                  </a:lnTo>
                  <a:lnTo>
                    <a:pt x="380" y="2"/>
                  </a:lnTo>
                  <a:lnTo>
                    <a:pt x="382" y="4"/>
                  </a:lnTo>
                  <a:lnTo>
                    <a:pt x="382" y="4"/>
                  </a:lnTo>
                  <a:lnTo>
                    <a:pt x="384" y="2"/>
                  </a:lnTo>
                  <a:lnTo>
                    <a:pt x="386" y="4"/>
                  </a:lnTo>
                  <a:lnTo>
                    <a:pt x="386" y="6"/>
                  </a:lnTo>
                  <a:lnTo>
                    <a:pt x="390" y="8"/>
                  </a:lnTo>
                  <a:lnTo>
                    <a:pt x="392" y="8"/>
                  </a:lnTo>
                  <a:lnTo>
                    <a:pt x="392" y="6"/>
                  </a:lnTo>
                  <a:lnTo>
                    <a:pt x="392" y="6"/>
                  </a:lnTo>
                  <a:lnTo>
                    <a:pt x="396" y="8"/>
                  </a:lnTo>
                  <a:lnTo>
                    <a:pt x="398" y="8"/>
                  </a:lnTo>
                  <a:lnTo>
                    <a:pt x="400" y="10"/>
                  </a:lnTo>
                  <a:lnTo>
                    <a:pt x="406" y="12"/>
                  </a:lnTo>
                  <a:lnTo>
                    <a:pt x="406" y="12"/>
                  </a:lnTo>
                  <a:lnTo>
                    <a:pt x="408" y="12"/>
                  </a:lnTo>
                  <a:lnTo>
                    <a:pt x="410" y="12"/>
                  </a:lnTo>
                  <a:lnTo>
                    <a:pt x="410" y="14"/>
                  </a:lnTo>
                  <a:lnTo>
                    <a:pt x="414" y="12"/>
                  </a:lnTo>
                  <a:lnTo>
                    <a:pt x="416" y="14"/>
                  </a:lnTo>
                  <a:lnTo>
                    <a:pt x="418" y="14"/>
                  </a:lnTo>
                  <a:lnTo>
                    <a:pt x="420" y="16"/>
                  </a:lnTo>
                  <a:lnTo>
                    <a:pt x="424" y="18"/>
                  </a:lnTo>
                  <a:lnTo>
                    <a:pt x="424" y="20"/>
                  </a:lnTo>
                  <a:lnTo>
                    <a:pt x="426" y="22"/>
                  </a:lnTo>
                  <a:lnTo>
                    <a:pt x="430" y="24"/>
                  </a:lnTo>
                  <a:lnTo>
                    <a:pt x="430" y="24"/>
                  </a:lnTo>
                  <a:lnTo>
                    <a:pt x="428" y="26"/>
                  </a:lnTo>
                  <a:lnTo>
                    <a:pt x="426" y="26"/>
                  </a:lnTo>
                  <a:lnTo>
                    <a:pt x="424" y="26"/>
                  </a:lnTo>
                  <a:lnTo>
                    <a:pt x="422" y="28"/>
                  </a:lnTo>
                  <a:lnTo>
                    <a:pt x="420" y="28"/>
                  </a:lnTo>
                  <a:lnTo>
                    <a:pt x="420" y="28"/>
                  </a:lnTo>
                  <a:lnTo>
                    <a:pt x="418" y="28"/>
                  </a:lnTo>
                  <a:lnTo>
                    <a:pt x="416" y="28"/>
                  </a:lnTo>
                  <a:lnTo>
                    <a:pt x="414" y="28"/>
                  </a:lnTo>
                  <a:lnTo>
                    <a:pt x="408" y="26"/>
                  </a:lnTo>
                  <a:lnTo>
                    <a:pt x="406" y="26"/>
                  </a:lnTo>
                  <a:lnTo>
                    <a:pt x="406" y="26"/>
                  </a:lnTo>
                  <a:lnTo>
                    <a:pt x="402" y="24"/>
                  </a:lnTo>
                  <a:lnTo>
                    <a:pt x="400" y="24"/>
                  </a:lnTo>
                  <a:lnTo>
                    <a:pt x="400" y="26"/>
                  </a:lnTo>
                  <a:lnTo>
                    <a:pt x="398" y="26"/>
                  </a:lnTo>
                  <a:lnTo>
                    <a:pt x="396" y="26"/>
                  </a:lnTo>
                  <a:lnTo>
                    <a:pt x="394" y="26"/>
                  </a:lnTo>
                  <a:lnTo>
                    <a:pt x="390" y="28"/>
                  </a:lnTo>
                  <a:lnTo>
                    <a:pt x="388" y="28"/>
                  </a:lnTo>
                  <a:lnTo>
                    <a:pt x="386" y="26"/>
                  </a:lnTo>
                  <a:lnTo>
                    <a:pt x="386" y="28"/>
                  </a:lnTo>
                  <a:lnTo>
                    <a:pt x="382" y="28"/>
                  </a:lnTo>
                  <a:lnTo>
                    <a:pt x="380" y="28"/>
                  </a:lnTo>
                  <a:lnTo>
                    <a:pt x="378" y="26"/>
                  </a:lnTo>
                  <a:lnTo>
                    <a:pt x="378" y="24"/>
                  </a:lnTo>
                  <a:lnTo>
                    <a:pt x="378" y="22"/>
                  </a:lnTo>
                  <a:lnTo>
                    <a:pt x="380" y="22"/>
                  </a:lnTo>
                  <a:lnTo>
                    <a:pt x="380" y="22"/>
                  </a:lnTo>
                  <a:lnTo>
                    <a:pt x="380" y="20"/>
                  </a:lnTo>
                  <a:lnTo>
                    <a:pt x="378" y="20"/>
                  </a:lnTo>
                  <a:lnTo>
                    <a:pt x="376" y="22"/>
                  </a:lnTo>
                  <a:lnTo>
                    <a:pt x="374" y="22"/>
                  </a:lnTo>
                  <a:lnTo>
                    <a:pt x="374" y="24"/>
                  </a:lnTo>
                  <a:lnTo>
                    <a:pt x="376" y="26"/>
                  </a:lnTo>
                  <a:lnTo>
                    <a:pt x="376" y="28"/>
                  </a:lnTo>
                  <a:lnTo>
                    <a:pt x="376" y="28"/>
                  </a:lnTo>
                  <a:lnTo>
                    <a:pt x="374" y="30"/>
                  </a:lnTo>
                  <a:lnTo>
                    <a:pt x="372" y="30"/>
                  </a:lnTo>
                  <a:lnTo>
                    <a:pt x="372" y="30"/>
                  </a:lnTo>
                  <a:lnTo>
                    <a:pt x="368" y="30"/>
                  </a:lnTo>
                  <a:lnTo>
                    <a:pt x="368" y="30"/>
                  </a:lnTo>
                  <a:lnTo>
                    <a:pt x="366" y="30"/>
                  </a:lnTo>
                  <a:lnTo>
                    <a:pt x="362" y="30"/>
                  </a:lnTo>
                  <a:lnTo>
                    <a:pt x="360" y="30"/>
                  </a:lnTo>
                  <a:lnTo>
                    <a:pt x="356" y="32"/>
                  </a:lnTo>
                  <a:lnTo>
                    <a:pt x="352" y="34"/>
                  </a:lnTo>
                  <a:lnTo>
                    <a:pt x="352" y="36"/>
                  </a:lnTo>
                  <a:lnTo>
                    <a:pt x="352" y="40"/>
                  </a:lnTo>
                  <a:lnTo>
                    <a:pt x="352" y="42"/>
                  </a:lnTo>
                  <a:lnTo>
                    <a:pt x="350" y="42"/>
                  </a:lnTo>
                  <a:lnTo>
                    <a:pt x="352" y="42"/>
                  </a:lnTo>
                  <a:lnTo>
                    <a:pt x="354" y="42"/>
                  </a:lnTo>
                  <a:lnTo>
                    <a:pt x="354" y="40"/>
                  </a:lnTo>
                  <a:lnTo>
                    <a:pt x="354" y="38"/>
                  </a:lnTo>
                  <a:lnTo>
                    <a:pt x="354" y="38"/>
                  </a:lnTo>
                  <a:lnTo>
                    <a:pt x="356" y="36"/>
                  </a:lnTo>
                  <a:lnTo>
                    <a:pt x="358" y="36"/>
                  </a:lnTo>
                  <a:lnTo>
                    <a:pt x="358" y="36"/>
                  </a:lnTo>
                  <a:lnTo>
                    <a:pt x="360" y="36"/>
                  </a:lnTo>
                  <a:lnTo>
                    <a:pt x="358" y="38"/>
                  </a:lnTo>
                  <a:lnTo>
                    <a:pt x="358" y="40"/>
                  </a:lnTo>
                  <a:lnTo>
                    <a:pt x="358" y="42"/>
                  </a:lnTo>
                  <a:lnTo>
                    <a:pt x="358" y="42"/>
                  </a:lnTo>
                  <a:lnTo>
                    <a:pt x="360" y="40"/>
                  </a:lnTo>
                  <a:lnTo>
                    <a:pt x="362" y="36"/>
                  </a:lnTo>
                  <a:lnTo>
                    <a:pt x="362" y="34"/>
                  </a:lnTo>
                  <a:lnTo>
                    <a:pt x="362" y="34"/>
                  </a:lnTo>
                  <a:lnTo>
                    <a:pt x="366" y="34"/>
                  </a:lnTo>
                  <a:lnTo>
                    <a:pt x="366" y="34"/>
                  </a:lnTo>
                  <a:lnTo>
                    <a:pt x="370" y="34"/>
                  </a:lnTo>
                  <a:lnTo>
                    <a:pt x="372" y="32"/>
                  </a:lnTo>
                  <a:lnTo>
                    <a:pt x="374" y="32"/>
                  </a:lnTo>
                  <a:lnTo>
                    <a:pt x="374" y="32"/>
                  </a:lnTo>
                  <a:lnTo>
                    <a:pt x="376" y="34"/>
                  </a:lnTo>
                  <a:lnTo>
                    <a:pt x="376" y="36"/>
                  </a:lnTo>
                  <a:lnTo>
                    <a:pt x="378" y="38"/>
                  </a:lnTo>
                  <a:lnTo>
                    <a:pt x="380" y="38"/>
                  </a:lnTo>
                  <a:lnTo>
                    <a:pt x="380" y="36"/>
                  </a:lnTo>
                  <a:lnTo>
                    <a:pt x="378" y="34"/>
                  </a:lnTo>
                  <a:lnTo>
                    <a:pt x="380" y="32"/>
                  </a:lnTo>
                  <a:lnTo>
                    <a:pt x="382" y="32"/>
                  </a:lnTo>
                  <a:lnTo>
                    <a:pt x="384" y="32"/>
                  </a:lnTo>
                  <a:lnTo>
                    <a:pt x="386" y="32"/>
                  </a:lnTo>
                  <a:lnTo>
                    <a:pt x="390" y="32"/>
                  </a:lnTo>
                  <a:lnTo>
                    <a:pt x="394" y="30"/>
                  </a:lnTo>
                  <a:lnTo>
                    <a:pt x="396" y="30"/>
                  </a:lnTo>
                  <a:lnTo>
                    <a:pt x="400" y="30"/>
                  </a:lnTo>
                  <a:lnTo>
                    <a:pt x="402" y="30"/>
                  </a:lnTo>
                  <a:lnTo>
                    <a:pt x="406" y="32"/>
                  </a:lnTo>
                  <a:lnTo>
                    <a:pt x="408" y="32"/>
                  </a:lnTo>
                  <a:lnTo>
                    <a:pt x="410" y="34"/>
                  </a:lnTo>
                  <a:lnTo>
                    <a:pt x="412" y="34"/>
                  </a:lnTo>
                  <a:lnTo>
                    <a:pt x="414" y="36"/>
                  </a:lnTo>
                  <a:lnTo>
                    <a:pt x="414" y="36"/>
                  </a:lnTo>
                  <a:lnTo>
                    <a:pt x="416" y="36"/>
                  </a:lnTo>
                  <a:lnTo>
                    <a:pt x="418" y="34"/>
                  </a:lnTo>
                  <a:lnTo>
                    <a:pt x="420" y="36"/>
                  </a:lnTo>
                  <a:lnTo>
                    <a:pt x="420" y="36"/>
                  </a:lnTo>
                  <a:lnTo>
                    <a:pt x="420" y="36"/>
                  </a:lnTo>
                  <a:lnTo>
                    <a:pt x="422" y="34"/>
                  </a:lnTo>
                  <a:lnTo>
                    <a:pt x="424" y="34"/>
                  </a:lnTo>
                  <a:lnTo>
                    <a:pt x="428" y="34"/>
                  </a:lnTo>
                  <a:lnTo>
                    <a:pt x="430" y="32"/>
                  </a:lnTo>
                  <a:lnTo>
                    <a:pt x="432" y="30"/>
                  </a:lnTo>
                  <a:lnTo>
                    <a:pt x="434" y="30"/>
                  </a:lnTo>
                  <a:lnTo>
                    <a:pt x="434" y="30"/>
                  </a:lnTo>
                  <a:lnTo>
                    <a:pt x="436" y="34"/>
                  </a:lnTo>
                  <a:lnTo>
                    <a:pt x="438" y="34"/>
                  </a:lnTo>
                  <a:lnTo>
                    <a:pt x="438" y="36"/>
                  </a:lnTo>
                  <a:lnTo>
                    <a:pt x="436" y="36"/>
                  </a:lnTo>
                  <a:lnTo>
                    <a:pt x="436" y="38"/>
                  </a:lnTo>
                  <a:lnTo>
                    <a:pt x="438" y="38"/>
                  </a:lnTo>
                  <a:lnTo>
                    <a:pt x="438" y="40"/>
                  </a:lnTo>
                  <a:lnTo>
                    <a:pt x="438" y="42"/>
                  </a:lnTo>
                  <a:lnTo>
                    <a:pt x="434" y="44"/>
                  </a:lnTo>
                  <a:lnTo>
                    <a:pt x="432" y="44"/>
                  </a:lnTo>
                  <a:lnTo>
                    <a:pt x="430" y="44"/>
                  </a:lnTo>
                  <a:lnTo>
                    <a:pt x="428" y="42"/>
                  </a:lnTo>
                  <a:lnTo>
                    <a:pt x="426" y="42"/>
                  </a:lnTo>
                  <a:lnTo>
                    <a:pt x="426" y="42"/>
                  </a:lnTo>
                  <a:lnTo>
                    <a:pt x="426" y="44"/>
                  </a:lnTo>
                  <a:lnTo>
                    <a:pt x="428" y="46"/>
                  </a:lnTo>
                  <a:lnTo>
                    <a:pt x="428" y="46"/>
                  </a:lnTo>
                  <a:lnTo>
                    <a:pt x="428" y="48"/>
                  </a:lnTo>
                  <a:lnTo>
                    <a:pt x="426" y="46"/>
                  </a:lnTo>
                  <a:lnTo>
                    <a:pt x="424" y="46"/>
                  </a:lnTo>
                  <a:lnTo>
                    <a:pt x="422" y="46"/>
                  </a:lnTo>
                  <a:lnTo>
                    <a:pt x="422" y="46"/>
                  </a:lnTo>
                  <a:lnTo>
                    <a:pt x="424" y="48"/>
                  </a:lnTo>
                  <a:lnTo>
                    <a:pt x="426" y="50"/>
                  </a:lnTo>
                  <a:lnTo>
                    <a:pt x="428" y="50"/>
                  </a:lnTo>
                  <a:lnTo>
                    <a:pt x="430" y="50"/>
                  </a:lnTo>
                  <a:lnTo>
                    <a:pt x="432" y="50"/>
                  </a:lnTo>
                  <a:lnTo>
                    <a:pt x="436" y="48"/>
                  </a:lnTo>
                  <a:lnTo>
                    <a:pt x="436" y="48"/>
                  </a:lnTo>
                  <a:lnTo>
                    <a:pt x="438" y="50"/>
                  </a:lnTo>
                  <a:lnTo>
                    <a:pt x="438" y="48"/>
                  </a:lnTo>
                  <a:lnTo>
                    <a:pt x="438" y="46"/>
                  </a:lnTo>
                  <a:lnTo>
                    <a:pt x="440" y="46"/>
                  </a:lnTo>
                  <a:lnTo>
                    <a:pt x="446" y="46"/>
                  </a:lnTo>
                  <a:lnTo>
                    <a:pt x="446" y="48"/>
                  </a:lnTo>
                  <a:lnTo>
                    <a:pt x="446" y="48"/>
                  </a:lnTo>
                  <a:lnTo>
                    <a:pt x="448" y="50"/>
                  </a:lnTo>
                  <a:lnTo>
                    <a:pt x="450" y="50"/>
                  </a:lnTo>
                  <a:lnTo>
                    <a:pt x="450" y="48"/>
                  </a:lnTo>
                  <a:lnTo>
                    <a:pt x="450" y="48"/>
                  </a:lnTo>
                  <a:lnTo>
                    <a:pt x="452" y="50"/>
                  </a:lnTo>
                  <a:lnTo>
                    <a:pt x="454" y="52"/>
                  </a:lnTo>
                  <a:lnTo>
                    <a:pt x="456" y="52"/>
                  </a:lnTo>
                  <a:lnTo>
                    <a:pt x="458" y="54"/>
                  </a:lnTo>
                  <a:lnTo>
                    <a:pt x="458" y="56"/>
                  </a:lnTo>
                  <a:lnTo>
                    <a:pt x="460" y="56"/>
                  </a:lnTo>
                  <a:lnTo>
                    <a:pt x="464" y="58"/>
                  </a:lnTo>
                  <a:lnTo>
                    <a:pt x="466" y="60"/>
                  </a:lnTo>
                  <a:lnTo>
                    <a:pt x="466" y="62"/>
                  </a:lnTo>
                  <a:lnTo>
                    <a:pt x="466" y="64"/>
                  </a:lnTo>
                  <a:lnTo>
                    <a:pt x="464" y="64"/>
                  </a:lnTo>
                  <a:lnTo>
                    <a:pt x="464" y="66"/>
                  </a:lnTo>
                  <a:lnTo>
                    <a:pt x="464" y="68"/>
                  </a:lnTo>
                  <a:lnTo>
                    <a:pt x="462" y="68"/>
                  </a:lnTo>
                  <a:lnTo>
                    <a:pt x="462" y="70"/>
                  </a:lnTo>
                  <a:lnTo>
                    <a:pt x="460" y="70"/>
                  </a:lnTo>
                  <a:lnTo>
                    <a:pt x="458" y="70"/>
                  </a:lnTo>
                  <a:lnTo>
                    <a:pt x="458" y="70"/>
                  </a:lnTo>
                  <a:lnTo>
                    <a:pt x="458" y="70"/>
                  </a:lnTo>
                  <a:lnTo>
                    <a:pt x="456" y="72"/>
                  </a:lnTo>
                  <a:lnTo>
                    <a:pt x="454" y="74"/>
                  </a:lnTo>
                  <a:lnTo>
                    <a:pt x="450" y="76"/>
                  </a:lnTo>
                  <a:lnTo>
                    <a:pt x="448" y="76"/>
                  </a:lnTo>
                  <a:lnTo>
                    <a:pt x="446" y="76"/>
                  </a:lnTo>
                  <a:lnTo>
                    <a:pt x="444" y="76"/>
                  </a:lnTo>
                  <a:lnTo>
                    <a:pt x="444" y="74"/>
                  </a:lnTo>
                  <a:lnTo>
                    <a:pt x="442" y="74"/>
                  </a:lnTo>
                  <a:lnTo>
                    <a:pt x="442" y="74"/>
                  </a:lnTo>
                  <a:lnTo>
                    <a:pt x="442" y="76"/>
                  </a:lnTo>
                  <a:lnTo>
                    <a:pt x="442" y="76"/>
                  </a:lnTo>
                  <a:lnTo>
                    <a:pt x="442" y="78"/>
                  </a:lnTo>
                  <a:lnTo>
                    <a:pt x="440" y="78"/>
                  </a:lnTo>
                  <a:lnTo>
                    <a:pt x="438" y="76"/>
                  </a:lnTo>
                  <a:lnTo>
                    <a:pt x="436" y="78"/>
                  </a:lnTo>
                  <a:lnTo>
                    <a:pt x="434" y="78"/>
                  </a:lnTo>
                  <a:lnTo>
                    <a:pt x="434" y="76"/>
                  </a:lnTo>
                  <a:lnTo>
                    <a:pt x="432" y="76"/>
                  </a:lnTo>
                  <a:lnTo>
                    <a:pt x="430" y="78"/>
                  </a:lnTo>
                  <a:lnTo>
                    <a:pt x="426" y="78"/>
                  </a:lnTo>
                  <a:lnTo>
                    <a:pt x="424" y="78"/>
                  </a:lnTo>
                  <a:lnTo>
                    <a:pt x="424" y="78"/>
                  </a:lnTo>
                  <a:lnTo>
                    <a:pt x="422" y="78"/>
                  </a:lnTo>
                  <a:lnTo>
                    <a:pt x="420" y="78"/>
                  </a:lnTo>
                  <a:lnTo>
                    <a:pt x="418" y="78"/>
                  </a:lnTo>
                  <a:lnTo>
                    <a:pt x="418" y="78"/>
                  </a:lnTo>
                  <a:lnTo>
                    <a:pt x="414" y="78"/>
                  </a:lnTo>
                  <a:lnTo>
                    <a:pt x="414" y="78"/>
                  </a:lnTo>
                  <a:lnTo>
                    <a:pt x="410" y="76"/>
                  </a:lnTo>
                  <a:lnTo>
                    <a:pt x="408" y="76"/>
                  </a:lnTo>
                  <a:lnTo>
                    <a:pt x="408" y="76"/>
                  </a:lnTo>
                  <a:lnTo>
                    <a:pt x="406" y="76"/>
                  </a:lnTo>
                  <a:lnTo>
                    <a:pt x="404" y="74"/>
                  </a:lnTo>
                  <a:lnTo>
                    <a:pt x="402" y="74"/>
                  </a:lnTo>
                  <a:lnTo>
                    <a:pt x="400" y="74"/>
                  </a:lnTo>
                  <a:lnTo>
                    <a:pt x="398" y="74"/>
                  </a:lnTo>
                  <a:lnTo>
                    <a:pt x="394" y="74"/>
                  </a:lnTo>
                  <a:lnTo>
                    <a:pt x="394" y="74"/>
                  </a:lnTo>
                  <a:lnTo>
                    <a:pt x="392" y="76"/>
                  </a:lnTo>
                  <a:lnTo>
                    <a:pt x="390" y="76"/>
                  </a:lnTo>
                  <a:lnTo>
                    <a:pt x="388" y="76"/>
                  </a:lnTo>
                  <a:lnTo>
                    <a:pt x="386" y="76"/>
                  </a:lnTo>
                  <a:lnTo>
                    <a:pt x="386" y="78"/>
                  </a:lnTo>
                  <a:lnTo>
                    <a:pt x="384" y="78"/>
                  </a:lnTo>
                  <a:lnTo>
                    <a:pt x="384" y="76"/>
                  </a:lnTo>
                  <a:lnTo>
                    <a:pt x="382" y="74"/>
                  </a:lnTo>
                  <a:lnTo>
                    <a:pt x="380" y="74"/>
                  </a:lnTo>
                  <a:lnTo>
                    <a:pt x="380" y="74"/>
                  </a:lnTo>
                  <a:lnTo>
                    <a:pt x="378" y="74"/>
                  </a:lnTo>
                  <a:lnTo>
                    <a:pt x="378" y="76"/>
                  </a:lnTo>
                  <a:lnTo>
                    <a:pt x="380" y="76"/>
                  </a:lnTo>
                  <a:lnTo>
                    <a:pt x="382" y="76"/>
                  </a:lnTo>
                  <a:lnTo>
                    <a:pt x="382" y="76"/>
                  </a:lnTo>
                  <a:lnTo>
                    <a:pt x="384" y="78"/>
                  </a:lnTo>
                  <a:lnTo>
                    <a:pt x="382" y="78"/>
                  </a:lnTo>
                  <a:lnTo>
                    <a:pt x="380" y="80"/>
                  </a:lnTo>
                  <a:lnTo>
                    <a:pt x="380" y="80"/>
                  </a:lnTo>
                  <a:lnTo>
                    <a:pt x="378" y="80"/>
                  </a:lnTo>
                  <a:lnTo>
                    <a:pt x="376" y="80"/>
                  </a:lnTo>
                  <a:lnTo>
                    <a:pt x="374" y="82"/>
                  </a:lnTo>
                  <a:lnTo>
                    <a:pt x="370" y="82"/>
                  </a:lnTo>
                  <a:lnTo>
                    <a:pt x="368" y="84"/>
                  </a:lnTo>
                  <a:lnTo>
                    <a:pt x="368" y="84"/>
                  </a:lnTo>
                  <a:lnTo>
                    <a:pt x="366" y="84"/>
                  </a:lnTo>
                  <a:lnTo>
                    <a:pt x="364" y="84"/>
                  </a:lnTo>
                  <a:lnTo>
                    <a:pt x="360" y="86"/>
                  </a:lnTo>
                  <a:lnTo>
                    <a:pt x="360" y="86"/>
                  </a:lnTo>
                  <a:lnTo>
                    <a:pt x="358" y="88"/>
                  </a:lnTo>
                  <a:lnTo>
                    <a:pt x="358" y="90"/>
                  </a:lnTo>
                  <a:lnTo>
                    <a:pt x="360" y="92"/>
                  </a:lnTo>
                  <a:lnTo>
                    <a:pt x="360" y="92"/>
                  </a:lnTo>
                  <a:lnTo>
                    <a:pt x="360" y="94"/>
                  </a:lnTo>
                  <a:lnTo>
                    <a:pt x="360" y="96"/>
                  </a:lnTo>
                  <a:lnTo>
                    <a:pt x="362" y="96"/>
                  </a:lnTo>
                  <a:lnTo>
                    <a:pt x="364" y="94"/>
                  </a:lnTo>
                  <a:lnTo>
                    <a:pt x="364" y="92"/>
                  </a:lnTo>
                  <a:lnTo>
                    <a:pt x="366" y="92"/>
                  </a:lnTo>
                  <a:lnTo>
                    <a:pt x="366" y="92"/>
                  </a:lnTo>
                  <a:lnTo>
                    <a:pt x="368" y="90"/>
                  </a:lnTo>
                  <a:lnTo>
                    <a:pt x="370" y="90"/>
                  </a:lnTo>
                  <a:lnTo>
                    <a:pt x="372" y="90"/>
                  </a:lnTo>
                  <a:lnTo>
                    <a:pt x="374" y="88"/>
                  </a:lnTo>
                  <a:lnTo>
                    <a:pt x="376" y="86"/>
                  </a:lnTo>
                  <a:lnTo>
                    <a:pt x="378" y="86"/>
                  </a:lnTo>
                  <a:lnTo>
                    <a:pt x="384" y="84"/>
                  </a:lnTo>
                  <a:lnTo>
                    <a:pt x="386" y="84"/>
                  </a:lnTo>
                  <a:lnTo>
                    <a:pt x="386" y="84"/>
                  </a:lnTo>
                  <a:lnTo>
                    <a:pt x="384" y="86"/>
                  </a:lnTo>
                  <a:lnTo>
                    <a:pt x="386" y="86"/>
                  </a:lnTo>
                  <a:lnTo>
                    <a:pt x="386" y="86"/>
                  </a:lnTo>
                  <a:lnTo>
                    <a:pt x="386" y="84"/>
                  </a:lnTo>
                  <a:lnTo>
                    <a:pt x="388" y="82"/>
                  </a:lnTo>
                  <a:lnTo>
                    <a:pt x="390" y="82"/>
                  </a:lnTo>
                  <a:lnTo>
                    <a:pt x="392" y="82"/>
                  </a:lnTo>
                  <a:lnTo>
                    <a:pt x="394" y="82"/>
                  </a:lnTo>
                  <a:lnTo>
                    <a:pt x="396" y="82"/>
                  </a:lnTo>
                  <a:lnTo>
                    <a:pt x="400" y="82"/>
                  </a:lnTo>
                  <a:lnTo>
                    <a:pt x="402" y="82"/>
                  </a:lnTo>
                  <a:lnTo>
                    <a:pt x="404" y="84"/>
                  </a:lnTo>
                  <a:lnTo>
                    <a:pt x="410" y="82"/>
                  </a:lnTo>
                  <a:lnTo>
                    <a:pt x="412" y="82"/>
                  </a:lnTo>
                  <a:lnTo>
                    <a:pt x="414" y="84"/>
                  </a:lnTo>
                  <a:lnTo>
                    <a:pt x="418" y="84"/>
                  </a:lnTo>
                  <a:lnTo>
                    <a:pt x="422" y="84"/>
                  </a:lnTo>
                  <a:lnTo>
                    <a:pt x="424" y="84"/>
                  </a:lnTo>
                  <a:lnTo>
                    <a:pt x="424" y="86"/>
                  </a:lnTo>
                  <a:lnTo>
                    <a:pt x="426" y="88"/>
                  </a:lnTo>
                  <a:lnTo>
                    <a:pt x="426" y="88"/>
                  </a:lnTo>
                  <a:lnTo>
                    <a:pt x="424" y="90"/>
                  </a:lnTo>
                  <a:lnTo>
                    <a:pt x="424" y="92"/>
                  </a:lnTo>
                  <a:lnTo>
                    <a:pt x="422" y="94"/>
                  </a:lnTo>
                  <a:lnTo>
                    <a:pt x="420" y="94"/>
                  </a:lnTo>
                  <a:lnTo>
                    <a:pt x="414" y="96"/>
                  </a:lnTo>
                  <a:lnTo>
                    <a:pt x="412" y="96"/>
                  </a:lnTo>
                  <a:lnTo>
                    <a:pt x="410" y="96"/>
                  </a:lnTo>
                  <a:lnTo>
                    <a:pt x="410" y="96"/>
                  </a:lnTo>
                  <a:lnTo>
                    <a:pt x="410" y="96"/>
                  </a:lnTo>
                  <a:lnTo>
                    <a:pt x="408" y="98"/>
                  </a:lnTo>
                  <a:lnTo>
                    <a:pt x="408" y="100"/>
                  </a:lnTo>
                  <a:lnTo>
                    <a:pt x="408" y="102"/>
                  </a:lnTo>
                  <a:lnTo>
                    <a:pt x="408" y="102"/>
                  </a:lnTo>
                  <a:lnTo>
                    <a:pt x="410" y="104"/>
                  </a:lnTo>
                  <a:lnTo>
                    <a:pt x="412" y="102"/>
                  </a:lnTo>
                  <a:lnTo>
                    <a:pt x="416" y="102"/>
                  </a:lnTo>
                  <a:lnTo>
                    <a:pt x="418" y="100"/>
                  </a:lnTo>
                  <a:lnTo>
                    <a:pt x="422" y="100"/>
                  </a:lnTo>
                  <a:lnTo>
                    <a:pt x="422" y="100"/>
                  </a:lnTo>
                  <a:lnTo>
                    <a:pt x="426" y="102"/>
                  </a:lnTo>
                  <a:lnTo>
                    <a:pt x="428" y="102"/>
                  </a:lnTo>
                  <a:lnTo>
                    <a:pt x="430" y="102"/>
                  </a:lnTo>
                  <a:lnTo>
                    <a:pt x="430" y="102"/>
                  </a:lnTo>
                  <a:lnTo>
                    <a:pt x="432" y="100"/>
                  </a:lnTo>
                  <a:lnTo>
                    <a:pt x="432" y="100"/>
                  </a:lnTo>
                  <a:lnTo>
                    <a:pt x="434" y="100"/>
                  </a:lnTo>
                  <a:lnTo>
                    <a:pt x="434" y="102"/>
                  </a:lnTo>
                  <a:lnTo>
                    <a:pt x="436" y="100"/>
                  </a:lnTo>
                  <a:lnTo>
                    <a:pt x="438" y="96"/>
                  </a:lnTo>
                  <a:lnTo>
                    <a:pt x="438" y="92"/>
                  </a:lnTo>
                  <a:lnTo>
                    <a:pt x="438" y="92"/>
                  </a:lnTo>
                  <a:lnTo>
                    <a:pt x="438" y="90"/>
                  </a:lnTo>
                  <a:lnTo>
                    <a:pt x="438" y="88"/>
                  </a:lnTo>
                  <a:lnTo>
                    <a:pt x="440" y="88"/>
                  </a:lnTo>
                  <a:lnTo>
                    <a:pt x="442" y="88"/>
                  </a:lnTo>
                  <a:lnTo>
                    <a:pt x="446" y="88"/>
                  </a:lnTo>
                  <a:lnTo>
                    <a:pt x="448" y="88"/>
                  </a:lnTo>
                  <a:lnTo>
                    <a:pt x="452" y="88"/>
                  </a:lnTo>
                  <a:lnTo>
                    <a:pt x="452" y="88"/>
                  </a:lnTo>
                  <a:lnTo>
                    <a:pt x="454" y="90"/>
                  </a:lnTo>
                  <a:lnTo>
                    <a:pt x="454" y="94"/>
                  </a:lnTo>
                  <a:lnTo>
                    <a:pt x="454" y="98"/>
                  </a:lnTo>
                  <a:lnTo>
                    <a:pt x="452" y="100"/>
                  </a:lnTo>
                  <a:lnTo>
                    <a:pt x="450" y="104"/>
                  </a:lnTo>
                  <a:lnTo>
                    <a:pt x="448" y="106"/>
                  </a:lnTo>
                  <a:lnTo>
                    <a:pt x="448" y="108"/>
                  </a:lnTo>
                  <a:lnTo>
                    <a:pt x="442" y="114"/>
                  </a:lnTo>
                  <a:lnTo>
                    <a:pt x="440" y="114"/>
                  </a:lnTo>
                  <a:lnTo>
                    <a:pt x="438" y="114"/>
                  </a:lnTo>
                  <a:lnTo>
                    <a:pt x="436" y="116"/>
                  </a:lnTo>
                  <a:lnTo>
                    <a:pt x="436" y="118"/>
                  </a:lnTo>
                  <a:lnTo>
                    <a:pt x="434" y="116"/>
                  </a:lnTo>
                  <a:lnTo>
                    <a:pt x="434" y="116"/>
                  </a:lnTo>
                  <a:lnTo>
                    <a:pt x="432" y="120"/>
                  </a:lnTo>
                  <a:lnTo>
                    <a:pt x="432" y="120"/>
                  </a:lnTo>
                  <a:lnTo>
                    <a:pt x="428" y="122"/>
                  </a:lnTo>
                  <a:lnTo>
                    <a:pt x="428" y="124"/>
                  </a:lnTo>
                  <a:lnTo>
                    <a:pt x="426" y="124"/>
                  </a:lnTo>
                  <a:lnTo>
                    <a:pt x="426" y="122"/>
                  </a:lnTo>
                  <a:lnTo>
                    <a:pt x="426" y="124"/>
                  </a:lnTo>
                  <a:lnTo>
                    <a:pt x="426" y="126"/>
                  </a:lnTo>
                  <a:lnTo>
                    <a:pt x="424" y="126"/>
                  </a:lnTo>
                  <a:lnTo>
                    <a:pt x="422" y="130"/>
                  </a:lnTo>
                  <a:lnTo>
                    <a:pt x="420" y="132"/>
                  </a:lnTo>
                  <a:lnTo>
                    <a:pt x="420" y="132"/>
                  </a:lnTo>
                  <a:lnTo>
                    <a:pt x="416" y="136"/>
                  </a:lnTo>
                  <a:lnTo>
                    <a:pt x="414" y="138"/>
                  </a:lnTo>
                  <a:lnTo>
                    <a:pt x="412" y="138"/>
                  </a:lnTo>
                  <a:lnTo>
                    <a:pt x="408" y="140"/>
                  </a:lnTo>
                  <a:lnTo>
                    <a:pt x="408" y="142"/>
                  </a:lnTo>
                  <a:lnTo>
                    <a:pt x="406" y="142"/>
                  </a:lnTo>
                  <a:lnTo>
                    <a:pt x="406" y="144"/>
                  </a:lnTo>
                  <a:lnTo>
                    <a:pt x="406" y="146"/>
                  </a:lnTo>
                  <a:lnTo>
                    <a:pt x="406" y="148"/>
                  </a:lnTo>
                  <a:lnTo>
                    <a:pt x="406" y="150"/>
                  </a:lnTo>
                  <a:lnTo>
                    <a:pt x="406" y="148"/>
                  </a:lnTo>
                  <a:lnTo>
                    <a:pt x="406" y="146"/>
                  </a:lnTo>
                  <a:lnTo>
                    <a:pt x="410" y="144"/>
                  </a:lnTo>
                  <a:lnTo>
                    <a:pt x="412" y="142"/>
                  </a:lnTo>
                  <a:lnTo>
                    <a:pt x="414" y="140"/>
                  </a:lnTo>
                  <a:lnTo>
                    <a:pt x="414" y="140"/>
                  </a:lnTo>
                  <a:lnTo>
                    <a:pt x="414" y="140"/>
                  </a:lnTo>
                  <a:lnTo>
                    <a:pt x="416" y="138"/>
                  </a:lnTo>
                  <a:lnTo>
                    <a:pt x="420" y="136"/>
                  </a:lnTo>
                  <a:lnTo>
                    <a:pt x="422" y="134"/>
                  </a:lnTo>
                  <a:lnTo>
                    <a:pt x="422" y="132"/>
                  </a:lnTo>
                  <a:lnTo>
                    <a:pt x="428" y="130"/>
                  </a:lnTo>
                  <a:lnTo>
                    <a:pt x="430" y="126"/>
                  </a:lnTo>
                  <a:lnTo>
                    <a:pt x="432" y="126"/>
                  </a:lnTo>
                  <a:lnTo>
                    <a:pt x="434" y="126"/>
                  </a:lnTo>
                  <a:lnTo>
                    <a:pt x="434" y="126"/>
                  </a:lnTo>
                  <a:lnTo>
                    <a:pt x="436" y="126"/>
                  </a:lnTo>
                  <a:lnTo>
                    <a:pt x="436" y="124"/>
                  </a:lnTo>
                  <a:lnTo>
                    <a:pt x="440" y="124"/>
                  </a:lnTo>
                  <a:lnTo>
                    <a:pt x="442" y="124"/>
                  </a:lnTo>
                  <a:lnTo>
                    <a:pt x="446" y="122"/>
                  </a:lnTo>
                  <a:lnTo>
                    <a:pt x="448" y="120"/>
                  </a:lnTo>
                  <a:lnTo>
                    <a:pt x="450" y="120"/>
                  </a:lnTo>
                  <a:lnTo>
                    <a:pt x="452" y="118"/>
                  </a:lnTo>
                  <a:lnTo>
                    <a:pt x="454" y="118"/>
                  </a:lnTo>
                  <a:lnTo>
                    <a:pt x="456" y="116"/>
                  </a:lnTo>
                  <a:lnTo>
                    <a:pt x="456" y="114"/>
                  </a:lnTo>
                  <a:lnTo>
                    <a:pt x="460" y="112"/>
                  </a:lnTo>
                  <a:lnTo>
                    <a:pt x="462" y="110"/>
                  </a:lnTo>
                  <a:lnTo>
                    <a:pt x="462" y="108"/>
                  </a:lnTo>
                  <a:lnTo>
                    <a:pt x="462" y="106"/>
                  </a:lnTo>
                  <a:lnTo>
                    <a:pt x="464" y="106"/>
                  </a:lnTo>
                  <a:lnTo>
                    <a:pt x="464" y="104"/>
                  </a:lnTo>
                  <a:lnTo>
                    <a:pt x="464" y="106"/>
                  </a:lnTo>
                  <a:lnTo>
                    <a:pt x="466" y="108"/>
                  </a:lnTo>
                  <a:lnTo>
                    <a:pt x="466" y="108"/>
                  </a:lnTo>
                  <a:lnTo>
                    <a:pt x="464" y="110"/>
                  </a:lnTo>
                  <a:lnTo>
                    <a:pt x="466" y="112"/>
                  </a:lnTo>
                  <a:lnTo>
                    <a:pt x="466" y="114"/>
                  </a:lnTo>
                  <a:lnTo>
                    <a:pt x="466" y="116"/>
                  </a:lnTo>
                  <a:lnTo>
                    <a:pt x="466" y="118"/>
                  </a:lnTo>
                  <a:lnTo>
                    <a:pt x="466" y="116"/>
                  </a:lnTo>
                  <a:lnTo>
                    <a:pt x="468" y="114"/>
                  </a:lnTo>
                  <a:lnTo>
                    <a:pt x="468" y="112"/>
                  </a:lnTo>
                  <a:lnTo>
                    <a:pt x="468" y="112"/>
                  </a:lnTo>
                  <a:lnTo>
                    <a:pt x="468" y="110"/>
                  </a:lnTo>
                  <a:lnTo>
                    <a:pt x="470" y="108"/>
                  </a:lnTo>
                  <a:lnTo>
                    <a:pt x="470" y="110"/>
                  </a:lnTo>
                  <a:lnTo>
                    <a:pt x="470" y="110"/>
                  </a:lnTo>
                  <a:lnTo>
                    <a:pt x="472" y="112"/>
                  </a:lnTo>
                  <a:lnTo>
                    <a:pt x="474" y="112"/>
                  </a:lnTo>
                  <a:lnTo>
                    <a:pt x="476" y="112"/>
                  </a:lnTo>
                  <a:lnTo>
                    <a:pt x="476" y="110"/>
                  </a:lnTo>
                  <a:lnTo>
                    <a:pt x="476" y="108"/>
                  </a:lnTo>
                  <a:lnTo>
                    <a:pt x="476" y="108"/>
                  </a:lnTo>
                  <a:lnTo>
                    <a:pt x="476" y="108"/>
                  </a:lnTo>
                  <a:lnTo>
                    <a:pt x="478" y="106"/>
                  </a:lnTo>
                  <a:lnTo>
                    <a:pt x="478" y="104"/>
                  </a:lnTo>
                  <a:lnTo>
                    <a:pt x="478" y="102"/>
                  </a:lnTo>
                  <a:lnTo>
                    <a:pt x="478" y="100"/>
                  </a:lnTo>
                  <a:lnTo>
                    <a:pt x="480" y="100"/>
                  </a:lnTo>
                  <a:lnTo>
                    <a:pt x="480" y="100"/>
                  </a:lnTo>
                  <a:lnTo>
                    <a:pt x="482" y="102"/>
                  </a:lnTo>
                  <a:lnTo>
                    <a:pt x="484" y="100"/>
                  </a:lnTo>
                  <a:lnTo>
                    <a:pt x="486" y="100"/>
                  </a:lnTo>
                  <a:lnTo>
                    <a:pt x="490" y="98"/>
                  </a:lnTo>
                  <a:lnTo>
                    <a:pt x="492" y="98"/>
                  </a:lnTo>
                  <a:lnTo>
                    <a:pt x="494" y="98"/>
                  </a:lnTo>
                  <a:lnTo>
                    <a:pt x="496" y="98"/>
                  </a:lnTo>
                  <a:lnTo>
                    <a:pt x="500" y="100"/>
                  </a:lnTo>
                  <a:lnTo>
                    <a:pt x="504" y="102"/>
                  </a:lnTo>
                  <a:lnTo>
                    <a:pt x="506" y="102"/>
                  </a:lnTo>
                  <a:lnTo>
                    <a:pt x="508" y="102"/>
                  </a:lnTo>
                  <a:lnTo>
                    <a:pt x="510" y="104"/>
                  </a:lnTo>
                  <a:lnTo>
                    <a:pt x="510" y="104"/>
                  </a:lnTo>
                  <a:lnTo>
                    <a:pt x="512" y="106"/>
                  </a:lnTo>
                  <a:lnTo>
                    <a:pt x="514" y="108"/>
                  </a:lnTo>
                  <a:lnTo>
                    <a:pt x="514" y="108"/>
                  </a:lnTo>
                  <a:lnTo>
                    <a:pt x="518" y="112"/>
                  </a:lnTo>
                  <a:lnTo>
                    <a:pt x="518" y="112"/>
                  </a:lnTo>
                  <a:lnTo>
                    <a:pt x="520" y="114"/>
                  </a:lnTo>
                  <a:lnTo>
                    <a:pt x="522" y="118"/>
                  </a:lnTo>
                  <a:lnTo>
                    <a:pt x="520" y="120"/>
                  </a:lnTo>
                  <a:lnTo>
                    <a:pt x="520" y="122"/>
                  </a:lnTo>
                  <a:lnTo>
                    <a:pt x="518" y="124"/>
                  </a:lnTo>
                  <a:lnTo>
                    <a:pt x="516" y="126"/>
                  </a:lnTo>
                  <a:lnTo>
                    <a:pt x="514" y="126"/>
                  </a:lnTo>
                  <a:lnTo>
                    <a:pt x="514" y="126"/>
                  </a:lnTo>
                  <a:lnTo>
                    <a:pt x="512" y="128"/>
                  </a:lnTo>
                  <a:lnTo>
                    <a:pt x="510" y="132"/>
                  </a:lnTo>
                  <a:lnTo>
                    <a:pt x="508" y="132"/>
                  </a:lnTo>
                  <a:lnTo>
                    <a:pt x="506" y="134"/>
                  </a:lnTo>
                  <a:lnTo>
                    <a:pt x="504" y="132"/>
                  </a:lnTo>
                  <a:lnTo>
                    <a:pt x="502" y="132"/>
                  </a:lnTo>
                  <a:lnTo>
                    <a:pt x="500" y="132"/>
                  </a:lnTo>
                  <a:lnTo>
                    <a:pt x="498" y="132"/>
                  </a:lnTo>
                  <a:lnTo>
                    <a:pt x="498" y="134"/>
                  </a:lnTo>
                  <a:lnTo>
                    <a:pt x="498" y="136"/>
                  </a:lnTo>
                  <a:lnTo>
                    <a:pt x="498" y="136"/>
                  </a:lnTo>
                  <a:lnTo>
                    <a:pt x="498" y="138"/>
                  </a:lnTo>
                  <a:lnTo>
                    <a:pt x="500" y="140"/>
                  </a:lnTo>
                  <a:lnTo>
                    <a:pt x="500" y="140"/>
                  </a:lnTo>
                  <a:lnTo>
                    <a:pt x="500" y="142"/>
                  </a:lnTo>
                  <a:lnTo>
                    <a:pt x="500" y="142"/>
                  </a:lnTo>
                  <a:lnTo>
                    <a:pt x="498" y="142"/>
                  </a:lnTo>
                  <a:lnTo>
                    <a:pt x="496" y="142"/>
                  </a:lnTo>
                  <a:lnTo>
                    <a:pt x="492" y="144"/>
                  </a:lnTo>
                  <a:lnTo>
                    <a:pt x="490" y="146"/>
                  </a:lnTo>
                  <a:lnTo>
                    <a:pt x="488" y="146"/>
                  </a:lnTo>
                  <a:lnTo>
                    <a:pt x="486" y="146"/>
                  </a:lnTo>
                  <a:lnTo>
                    <a:pt x="486" y="146"/>
                  </a:lnTo>
                  <a:lnTo>
                    <a:pt x="484" y="144"/>
                  </a:lnTo>
                  <a:lnTo>
                    <a:pt x="482" y="144"/>
                  </a:lnTo>
                  <a:lnTo>
                    <a:pt x="480" y="144"/>
                  </a:lnTo>
                  <a:lnTo>
                    <a:pt x="478" y="144"/>
                  </a:lnTo>
                  <a:lnTo>
                    <a:pt x="478" y="144"/>
                  </a:lnTo>
                  <a:lnTo>
                    <a:pt x="478" y="144"/>
                  </a:lnTo>
                  <a:lnTo>
                    <a:pt x="476" y="144"/>
                  </a:lnTo>
                  <a:lnTo>
                    <a:pt x="476" y="144"/>
                  </a:lnTo>
                  <a:lnTo>
                    <a:pt x="476" y="144"/>
                  </a:lnTo>
                  <a:lnTo>
                    <a:pt x="474" y="144"/>
                  </a:lnTo>
                  <a:lnTo>
                    <a:pt x="474" y="144"/>
                  </a:lnTo>
                  <a:lnTo>
                    <a:pt x="472" y="146"/>
                  </a:lnTo>
                  <a:lnTo>
                    <a:pt x="470" y="146"/>
                  </a:lnTo>
                  <a:lnTo>
                    <a:pt x="470" y="146"/>
                  </a:lnTo>
                  <a:lnTo>
                    <a:pt x="468" y="146"/>
                  </a:lnTo>
                  <a:lnTo>
                    <a:pt x="468" y="146"/>
                  </a:lnTo>
                  <a:lnTo>
                    <a:pt x="464" y="146"/>
                  </a:lnTo>
                  <a:lnTo>
                    <a:pt x="462" y="146"/>
                  </a:lnTo>
                  <a:lnTo>
                    <a:pt x="460" y="146"/>
                  </a:lnTo>
                  <a:lnTo>
                    <a:pt x="458" y="148"/>
                  </a:lnTo>
                  <a:lnTo>
                    <a:pt x="456" y="148"/>
                  </a:lnTo>
                  <a:lnTo>
                    <a:pt x="454" y="148"/>
                  </a:lnTo>
                  <a:lnTo>
                    <a:pt x="456" y="148"/>
                  </a:lnTo>
                  <a:lnTo>
                    <a:pt x="458" y="148"/>
                  </a:lnTo>
                  <a:lnTo>
                    <a:pt x="462" y="148"/>
                  </a:lnTo>
                  <a:lnTo>
                    <a:pt x="464" y="148"/>
                  </a:lnTo>
                  <a:lnTo>
                    <a:pt x="466" y="148"/>
                  </a:lnTo>
                  <a:lnTo>
                    <a:pt x="468" y="148"/>
                  </a:lnTo>
                  <a:lnTo>
                    <a:pt x="470" y="150"/>
                  </a:lnTo>
                  <a:lnTo>
                    <a:pt x="476" y="150"/>
                  </a:lnTo>
                  <a:lnTo>
                    <a:pt x="478" y="150"/>
                  </a:lnTo>
                  <a:lnTo>
                    <a:pt x="478" y="150"/>
                  </a:lnTo>
                  <a:lnTo>
                    <a:pt x="480" y="148"/>
                  </a:lnTo>
                  <a:lnTo>
                    <a:pt x="482" y="148"/>
                  </a:lnTo>
                  <a:lnTo>
                    <a:pt x="484" y="150"/>
                  </a:lnTo>
                  <a:lnTo>
                    <a:pt x="484" y="150"/>
                  </a:lnTo>
                  <a:lnTo>
                    <a:pt x="486" y="152"/>
                  </a:lnTo>
                  <a:lnTo>
                    <a:pt x="488" y="154"/>
                  </a:lnTo>
                  <a:lnTo>
                    <a:pt x="488" y="154"/>
                  </a:lnTo>
                  <a:lnTo>
                    <a:pt x="486" y="156"/>
                  </a:lnTo>
                  <a:lnTo>
                    <a:pt x="484" y="156"/>
                  </a:lnTo>
                  <a:lnTo>
                    <a:pt x="484" y="156"/>
                  </a:lnTo>
                  <a:lnTo>
                    <a:pt x="484" y="158"/>
                  </a:lnTo>
                  <a:lnTo>
                    <a:pt x="484" y="160"/>
                  </a:lnTo>
                  <a:lnTo>
                    <a:pt x="482" y="160"/>
                  </a:lnTo>
                  <a:lnTo>
                    <a:pt x="476" y="162"/>
                  </a:lnTo>
                  <a:lnTo>
                    <a:pt x="474" y="162"/>
                  </a:lnTo>
                  <a:lnTo>
                    <a:pt x="472" y="162"/>
                  </a:lnTo>
                  <a:lnTo>
                    <a:pt x="468" y="162"/>
                  </a:lnTo>
                  <a:lnTo>
                    <a:pt x="466" y="160"/>
                  </a:lnTo>
                  <a:lnTo>
                    <a:pt x="462" y="158"/>
                  </a:lnTo>
                  <a:lnTo>
                    <a:pt x="458" y="156"/>
                  </a:lnTo>
                  <a:lnTo>
                    <a:pt x="456" y="156"/>
                  </a:lnTo>
                  <a:lnTo>
                    <a:pt x="456" y="158"/>
                  </a:lnTo>
                  <a:lnTo>
                    <a:pt x="454" y="162"/>
                  </a:lnTo>
                  <a:lnTo>
                    <a:pt x="450" y="162"/>
                  </a:lnTo>
                  <a:lnTo>
                    <a:pt x="450" y="164"/>
                  </a:lnTo>
                  <a:lnTo>
                    <a:pt x="448" y="164"/>
                  </a:lnTo>
                  <a:lnTo>
                    <a:pt x="450" y="166"/>
                  </a:lnTo>
                  <a:lnTo>
                    <a:pt x="452" y="166"/>
                  </a:lnTo>
                  <a:lnTo>
                    <a:pt x="452" y="166"/>
                  </a:lnTo>
                  <a:lnTo>
                    <a:pt x="452" y="168"/>
                  </a:lnTo>
                  <a:lnTo>
                    <a:pt x="450" y="170"/>
                  </a:lnTo>
                  <a:lnTo>
                    <a:pt x="450" y="168"/>
                  </a:lnTo>
                  <a:lnTo>
                    <a:pt x="450" y="170"/>
                  </a:lnTo>
                  <a:lnTo>
                    <a:pt x="450" y="172"/>
                  </a:lnTo>
                  <a:lnTo>
                    <a:pt x="452" y="172"/>
                  </a:lnTo>
                  <a:lnTo>
                    <a:pt x="454" y="172"/>
                  </a:lnTo>
                  <a:lnTo>
                    <a:pt x="454" y="170"/>
                  </a:lnTo>
                  <a:lnTo>
                    <a:pt x="456" y="170"/>
                  </a:lnTo>
                  <a:lnTo>
                    <a:pt x="458" y="168"/>
                  </a:lnTo>
                  <a:lnTo>
                    <a:pt x="462" y="166"/>
                  </a:lnTo>
                  <a:lnTo>
                    <a:pt x="464" y="166"/>
                  </a:lnTo>
                  <a:lnTo>
                    <a:pt x="468" y="164"/>
                  </a:lnTo>
                  <a:lnTo>
                    <a:pt x="470" y="164"/>
                  </a:lnTo>
                  <a:lnTo>
                    <a:pt x="470" y="166"/>
                  </a:lnTo>
                  <a:lnTo>
                    <a:pt x="472" y="166"/>
                  </a:lnTo>
                  <a:lnTo>
                    <a:pt x="474" y="166"/>
                  </a:lnTo>
                  <a:lnTo>
                    <a:pt x="476" y="168"/>
                  </a:lnTo>
                  <a:lnTo>
                    <a:pt x="476" y="168"/>
                  </a:lnTo>
                  <a:lnTo>
                    <a:pt x="476" y="170"/>
                  </a:lnTo>
                  <a:lnTo>
                    <a:pt x="472" y="172"/>
                  </a:lnTo>
                  <a:lnTo>
                    <a:pt x="470" y="174"/>
                  </a:lnTo>
                  <a:lnTo>
                    <a:pt x="470" y="176"/>
                  </a:lnTo>
                  <a:lnTo>
                    <a:pt x="468" y="178"/>
                  </a:lnTo>
                  <a:lnTo>
                    <a:pt x="466" y="182"/>
                  </a:lnTo>
                  <a:lnTo>
                    <a:pt x="462" y="184"/>
                  </a:lnTo>
                  <a:lnTo>
                    <a:pt x="460" y="190"/>
                  </a:lnTo>
                  <a:lnTo>
                    <a:pt x="458" y="192"/>
                  </a:lnTo>
                  <a:lnTo>
                    <a:pt x="456" y="194"/>
                  </a:lnTo>
                  <a:lnTo>
                    <a:pt x="456" y="198"/>
                  </a:lnTo>
                  <a:lnTo>
                    <a:pt x="456" y="200"/>
                  </a:lnTo>
                  <a:lnTo>
                    <a:pt x="456" y="202"/>
                  </a:lnTo>
                  <a:lnTo>
                    <a:pt x="454" y="202"/>
                  </a:lnTo>
                  <a:lnTo>
                    <a:pt x="454" y="206"/>
                  </a:lnTo>
                  <a:lnTo>
                    <a:pt x="452" y="210"/>
                  </a:lnTo>
                  <a:lnTo>
                    <a:pt x="452" y="214"/>
                  </a:lnTo>
                  <a:lnTo>
                    <a:pt x="452" y="216"/>
                  </a:lnTo>
                  <a:lnTo>
                    <a:pt x="452" y="218"/>
                  </a:lnTo>
                  <a:lnTo>
                    <a:pt x="452" y="222"/>
                  </a:lnTo>
                  <a:lnTo>
                    <a:pt x="450" y="224"/>
                  </a:lnTo>
                  <a:lnTo>
                    <a:pt x="448" y="224"/>
                  </a:lnTo>
                  <a:lnTo>
                    <a:pt x="450" y="228"/>
                  </a:lnTo>
                  <a:lnTo>
                    <a:pt x="448" y="228"/>
                  </a:lnTo>
                  <a:lnTo>
                    <a:pt x="448" y="230"/>
                  </a:lnTo>
                  <a:lnTo>
                    <a:pt x="448" y="234"/>
                  </a:lnTo>
                  <a:lnTo>
                    <a:pt x="446" y="236"/>
                  </a:lnTo>
                  <a:lnTo>
                    <a:pt x="444" y="238"/>
                  </a:lnTo>
                  <a:lnTo>
                    <a:pt x="442" y="238"/>
                  </a:lnTo>
                  <a:lnTo>
                    <a:pt x="442" y="236"/>
                  </a:lnTo>
                  <a:lnTo>
                    <a:pt x="442" y="234"/>
                  </a:lnTo>
                  <a:lnTo>
                    <a:pt x="442" y="234"/>
                  </a:lnTo>
                  <a:lnTo>
                    <a:pt x="440" y="234"/>
                  </a:lnTo>
                  <a:lnTo>
                    <a:pt x="442" y="232"/>
                  </a:lnTo>
                  <a:lnTo>
                    <a:pt x="440" y="230"/>
                  </a:lnTo>
                  <a:lnTo>
                    <a:pt x="440" y="230"/>
                  </a:lnTo>
                  <a:lnTo>
                    <a:pt x="438" y="230"/>
                  </a:lnTo>
                  <a:lnTo>
                    <a:pt x="436" y="230"/>
                  </a:lnTo>
                  <a:lnTo>
                    <a:pt x="436" y="232"/>
                  </a:lnTo>
                  <a:lnTo>
                    <a:pt x="436" y="234"/>
                  </a:lnTo>
                  <a:lnTo>
                    <a:pt x="436" y="234"/>
                  </a:lnTo>
                  <a:lnTo>
                    <a:pt x="436" y="236"/>
                  </a:lnTo>
                  <a:lnTo>
                    <a:pt x="436" y="236"/>
                  </a:lnTo>
                  <a:lnTo>
                    <a:pt x="436" y="238"/>
                  </a:lnTo>
                  <a:lnTo>
                    <a:pt x="436" y="238"/>
                  </a:lnTo>
                  <a:lnTo>
                    <a:pt x="438" y="240"/>
                  </a:lnTo>
                  <a:lnTo>
                    <a:pt x="440" y="240"/>
                  </a:lnTo>
                  <a:lnTo>
                    <a:pt x="442" y="242"/>
                  </a:lnTo>
                  <a:lnTo>
                    <a:pt x="442" y="246"/>
                  </a:lnTo>
                  <a:lnTo>
                    <a:pt x="444" y="246"/>
                  </a:lnTo>
                  <a:lnTo>
                    <a:pt x="446" y="246"/>
                  </a:lnTo>
                  <a:lnTo>
                    <a:pt x="448" y="250"/>
                  </a:lnTo>
                  <a:lnTo>
                    <a:pt x="450" y="252"/>
                  </a:lnTo>
                  <a:lnTo>
                    <a:pt x="448" y="254"/>
                  </a:lnTo>
                  <a:lnTo>
                    <a:pt x="448" y="254"/>
                  </a:lnTo>
                  <a:lnTo>
                    <a:pt x="446" y="252"/>
                  </a:lnTo>
                  <a:lnTo>
                    <a:pt x="442" y="250"/>
                  </a:lnTo>
                  <a:lnTo>
                    <a:pt x="442" y="248"/>
                  </a:lnTo>
                  <a:lnTo>
                    <a:pt x="442" y="248"/>
                  </a:lnTo>
                  <a:lnTo>
                    <a:pt x="440" y="248"/>
                  </a:lnTo>
                  <a:lnTo>
                    <a:pt x="440" y="248"/>
                  </a:lnTo>
                  <a:lnTo>
                    <a:pt x="440" y="250"/>
                  </a:lnTo>
                  <a:lnTo>
                    <a:pt x="440" y="252"/>
                  </a:lnTo>
                  <a:lnTo>
                    <a:pt x="440" y="252"/>
                  </a:lnTo>
                  <a:lnTo>
                    <a:pt x="440" y="254"/>
                  </a:lnTo>
                  <a:lnTo>
                    <a:pt x="440" y="254"/>
                  </a:lnTo>
                  <a:lnTo>
                    <a:pt x="438" y="252"/>
                  </a:lnTo>
                  <a:lnTo>
                    <a:pt x="438" y="254"/>
                  </a:lnTo>
                  <a:lnTo>
                    <a:pt x="438" y="254"/>
                  </a:lnTo>
                  <a:lnTo>
                    <a:pt x="440" y="256"/>
                  </a:lnTo>
                  <a:lnTo>
                    <a:pt x="440" y="256"/>
                  </a:lnTo>
                  <a:lnTo>
                    <a:pt x="440" y="258"/>
                  </a:lnTo>
                  <a:lnTo>
                    <a:pt x="440" y="258"/>
                  </a:lnTo>
                  <a:lnTo>
                    <a:pt x="442" y="258"/>
                  </a:lnTo>
                  <a:lnTo>
                    <a:pt x="444" y="258"/>
                  </a:lnTo>
                  <a:lnTo>
                    <a:pt x="444" y="260"/>
                  </a:lnTo>
                  <a:lnTo>
                    <a:pt x="444" y="262"/>
                  </a:lnTo>
                  <a:lnTo>
                    <a:pt x="444" y="262"/>
                  </a:lnTo>
                  <a:lnTo>
                    <a:pt x="444" y="262"/>
                  </a:lnTo>
                  <a:lnTo>
                    <a:pt x="446" y="262"/>
                  </a:lnTo>
                  <a:lnTo>
                    <a:pt x="448" y="260"/>
                  </a:lnTo>
                  <a:lnTo>
                    <a:pt x="450" y="258"/>
                  </a:lnTo>
                  <a:lnTo>
                    <a:pt x="450" y="258"/>
                  </a:lnTo>
                  <a:lnTo>
                    <a:pt x="450" y="258"/>
                  </a:lnTo>
                  <a:lnTo>
                    <a:pt x="452" y="260"/>
                  </a:lnTo>
                  <a:lnTo>
                    <a:pt x="452" y="260"/>
                  </a:lnTo>
                  <a:lnTo>
                    <a:pt x="454" y="262"/>
                  </a:lnTo>
                  <a:lnTo>
                    <a:pt x="456" y="262"/>
                  </a:lnTo>
                  <a:lnTo>
                    <a:pt x="456" y="264"/>
                  </a:lnTo>
                  <a:lnTo>
                    <a:pt x="456" y="266"/>
                  </a:lnTo>
                  <a:lnTo>
                    <a:pt x="456" y="266"/>
                  </a:lnTo>
                  <a:lnTo>
                    <a:pt x="456" y="270"/>
                  </a:lnTo>
                  <a:lnTo>
                    <a:pt x="454" y="272"/>
                  </a:lnTo>
                  <a:lnTo>
                    <a:pt x="454" y="274"/>
                  </a:lnTo>
                  <a:lnTo>
                    <a:pt x="454" y="278"/>
                  </a:lnTo>
                  <a:lnTo>
                    <a:pt x="452" y="278"/>
                  </a:lnTo>
                  <a:lnTo>
                    <a:pt x="452" y="280"/>
                  </a:lnTo>
                  <a:lnTo>
                    <a:pt x="452" y="282"/>
                  </a:lnTo>
                  <a:lnTo>
                    <a:pt x="450" y="280"/>
                  </a:lnTo>
                  <a:lnTo>
                    <a:pt x="450" y="278"/>
                  </a:lnTo>
                  <a:lnTo>
                    <a:pt x="448" y="278"/>
                  </a:lnTo>
                  <a:lnTo>
                    <a:pt x="446" y="276"/>
                  </a:lnTo>
                  <a:lnTo>
                    <a:pt x="444" y="276"/>
                  </a:lnTo>
                  <a:lnTo>
                    <a:pt x="444" y="276"/>
                  </a:lnTo>
                  <a:lnTo>
                    <a:pt x="442" y="276"/>
                  </a:lnTo>
                  <a:lnTo>
                    <a:pt x="442" y="276"/>
                  </a:lnTo>
                  <a:lnTo>
                    <a:pt x="442" y="274"/>
                  </a:lnTo>
                  <a:lnTo>
                    <a:pt x="442" y="272"/>
                  </a:lnTo>
                  <a:lnTo>
                    <a:pt x="440" y="272"/>
                  </a:lnTo>
                  <a:lnTo>
                    <a:pt x="438" y="272"/>
                  </a:lnTo>
                  <a:lnTo>
                    <a:pt x="438" y="272"/>
                  </a:lnTo>
                  <a:lnTo>
                    <a:pt x="436" y="270"/>
                  </a:lnTo>
                  <a:lnTo>
                    <a:pt x="434" y="270"/>
                  </a:lnTo>
                  <a:lnTo>
                    <a:pt x="432" y="272"/>
                  </a:lnTo>
                  <a:lnTo>
                    <a:pt x="434" y="272"/>
                  </a:lnTo>
                  <a:lnTo>
                    <a:pt x="434" y="272"/>
                  </a:lnTo>
                  <a:lnTo>
                    <a:pt x="432" y="272"/>
                  </a:lnTo>
                  <a:lnTo>
                    <a:pt x="430" y="272"/>
                  </a:lnTo>
                  <a:lnTo>
                    <a:pt x="428" y="272"/>
                  </a:lnTo>
                  <a:lnTo>
                    <a:pt x="428" y="272"/>
                  </a:lnTo>
                  <a:lnTo>
                    <a:pt x="428" y="274"/>
                  </a:lnTo>
                  <a:lnTo>
                    <a:pt x="428" y="274"/>
                  </a:lnTo>
                  <a:lnTo>
                    <a:pt x="432" y="274"/>
                  </a:lnTo>
                  <a:lnTo>
                    <a:pt x="432" y="274"/>
                  </a:lnTo>
                  <a:lnTo>
                    <a:pt x="432" y="276"/>
                  </a:lnTo>
                  <a:lnTo>
                    <a:pt x="430" y="276"/>
                  </a:lnTo>
                  <a:lnTo>
                    <a:pt x="428" y="278"/>
                  </a:lnTo>
                  <a:lnTo>
                    <a:pt x="426" y="280"/>
                  </a:lnTo>
                  <a:lnTo>
                    <a:pt x="424" y="280"/>
                  </a:lnTo>
                  <a:lnTo>
                    <a:pt x="424" y="278"/>
                  </a:lnTo>
                  <a:lnTo>
                    <a:pt x="424" y="276"/>
                  </a:lnTo>
                  <a:lnTo>
                    <a:pt x="422" y="276"/>
                  </a:lnTo>
                  <a:lnTo>
                    <a:pt x="422" y="276"/>
                  </a:lnTo>
                  <a:lnTo>
                    <a:pt x="422" y="278"/>
                  </a:lnTo>
                  <a:lnTo>
                    <a:pt x="422" y="280"/>
                  </a:lnTo>
                  <a:lnTo>
                    <a:pt x="420" y="280"/>
                  </a:lnTo>
                  <a:lnTo>
                    <a:pt x="422" y="282"/>
                  </a:lnTo>
                  <a:lnTo>
                    <a:pt x="422" y="284"/>
                  </a:lnTo>
                  <a:lnTo>
                    <a:pt x="422" y="284"/>
                  </a:lnTo>
                  <a:lnTo>
                    <a:pt x="422" y="286"/>
                  </a:lnTo>
                  <a:lnTo>
                    <a:pt x="422" y="286"/>
                  </a:lnTo>
                  <a:lnTo>
                    <a:pt x="420" y="286"/>
                  </a:lnTo>
                  <a:lnTo>
                    <a:pt x="420" y="286"/>
                  </a:lnTo>
                  <a:lnTo>
                    <a:pt x="418" y="286"/>
                  </a:lnTo>
                  <a:lnTo>
                    <a:pt x="416" y="288"/>
                  </a:lnTo>
                  <a:lnTo>
                    <a:pt x="418" y="288"/>
                  </a:lnTo>
                  <a:lnTo>
                    <a:pt x="420" y="288"/>
                  </a:lnTo>
                  <a:lnTo>
                    <a:pt x="422" y="288"/>
                  </a:lnTo>
                  <a:lnTo>
                    <a:pt x="424" y="290"/>
                  </a:lnTo>
                  <a:lnTo>
                    <a:pt x="424" y="290"/>
                  </a:lnTo>
                  <a:lnTo>
                    <a:pt x="424" y="292"/>
                  </a:lnTo>
                  <a:lnTo>
                    <a:pt x="424" y="292"/>
                  </a:lnTo>
                  <a:lnTo>
                    <a:pt x="424" y="292"/>
                  </a:lnTo>
                  <a:lnTo>
                    <a:pt x="428" y="292"/>
                  </a:lnTo>
                  <a:lnTo>
                    <a:pt x="428" y="292"/>
                  </a:lnTo>
                  <a:lnTo>
                    <a:pt x="430" y="292"/>
                  </a:lnTo>
                  <a:lnTo>
                    <a:pt x="434" y="294"/>
                  </a:lnTo>
                  <a:lnTo>
                    <a:pt x="434" y="294"/>
                  </a:lnTo>
                  <a:lnTo>
                    <a:pt x="436" y="294"/>
                  </a:lnTo>
                  <a:lnTo>
                    <a:pt x="436" y="292"/>
                  </a:lnTo>
                  <a:lnTo>
                    <a:pt x="438" y="292"/>
                  </a:lnTo>
                  <a:lnTo>
                    <a:pt x="438" y="294"/>
                  </a:lnTo>
                  <a:lnTo>
                    <a:pt x="438" y="296"/>
                  </a:lnTo>
                  <a:lnTo>
                    <a:pt x="438" y="298"/>
                  </a:lnTo>
                  <a:lnTo>
                    <a:pt x="438" y="298"/>
                  </a:lnTo>
                  <a:lnTo>
                    <a:pt x="436" y="300"/>
                  </a:lnTo>
                  <a:lnTo>
                    <a:pt x="436" y="298"/>
                  </a:lnTo>
                  <a:lnTo>
                    <a:pt x="434" y="298"/>
                  </a:lnTo>
                  <a:lnTo>
                    <a:pt x="432" y="300"/>
                  </a:lnTo>
                  <a:lnTo>
                    <a:pt x="432" y="300"/>
                  </a:lnTo>
                  <a:lnTo>
                    <a:pt x="430" y="298"/>
                  </a:lnTo>
                  <a:lnTo>
                    <a:pt x="426" y="300"/>
                  </a:lnTo>
                  <a:lnTo>
                    <a:pt x="424" y="300"/>
                  </a:lnTo>
                  <a:lnTo>
                    <a:pt x="422" y="300"/>
                  </a:lnTo>
                  <a:lnTo>
                    <a:pt x="422" y="298"/>
                  </a:lnTo>
                  <a:lnTo>
                    <a:pt x="422" y="300"/>
                  </a:lnTo>
                  <a:lnTo>
                    <a:pt x="422" y="300"/>
                  </a:lnTo>
                  <a:lnTo>
                    <a:pt x="422" y="300"/>
                  </a:lnTo>
                  <a:lnTo>
                    <a:pt x="424" y="300"/>
                  </a:lnTo>
                  <a:lnTo>
                    <a:pt x="426" y="300"/>
                  </a:lnTo>
                  <a:lnTo>
                    <a:pt x="430" y="300"/>
                  </a:lnTo>
                  <a:lnTo>
                    <a:pt x="432" y="302"/>
                  </a:lnTo>
                  <a:lnTo>
                    <a:pt x="434" y="302"/>
                  </a:lnTo>
                  <a:lnTo>
                    <a:pt x="434" y="302"/>
                  </a:lnTo>
                  <a:lnTo>
                    <a:pt x="436" y="304"/>
                  </a:lnTo>
                  <a:lnTo>
                    <a:pt x="438" y="304"/>
                  </a:lnTo>
                  <a:lnTo>
                    <a:pt x="438" y="306"/>
                  </a:lnTo>
                  <a:lnTo>
                    <a:pt x="440" y="308"/>
                  </a:lnTo>
                  <a:lnTo>
                    <a:pt x="442" y="310"/>
                  </a:lnTo>
                  <a:lnTo>
                    <a:pt x="440" y="310"/>
                  </a:lnTo>
                  <a:lnTo>
                    <a:pt x="438" y="310"/>
                  </a:lnTo>
                  <a:lnTo>
                    <a:pt x="438" y="308"/>
                  </a:lnTo>
                  <a:lnTo>
                    <a:pt x="438" y="310"/>
                  </a:lnTo>
                  <a:lnTo>
                    <a:pt x="438" y="310"/>
                  </a:lnTo>
                  <a:lnTo>
                    <a:pt x="438" y="312"/>
                  </a:lnTo>
                  <a:lnTo>
                    <a:pt x="438" y="316"/>
                  </a:lnTo>
                  <a:lnTo>
                    <a:pt x="438" y="316"/>
                  </a:lnTo>
                  <a:lnTo>
                    <a:pt x="438" y="318"/>
                  </a:lnTo>
                  <a:lnTo>
                    <a:pt x="438" y="320"/>
                  </a:lnTo>
                  <a:lnTo>
                    <a:pt x="438" y="322"/>
                  </a:lnTo>
                  <a:lnTo>
                    <a:pt x="436" y="326"/>
                  </a:lnTo>
                  <a:lnTo>
                    <a:pt x="434" y="328"/>
                  </a:lnTo>
                  <a:lnTo>
                    <a:pt x="434" y="328"/>
                  </a:lnTo>
                  <a:lnTo>
                    <a:pt x="432" y="326"/>
                  </a:lnTo>
                  <a:lnTo>
                    <a:pt x="432" y="324"/>
                  </a:lnTo>
                  <a:lnTo>
                    <a:pt x="434" y="322"/>
                  </a:lnTo>
                  <a:lnTo>
                    <a:pt x="432" y="322"/>
                  </a:lnTo>
                  <a:lnTo>
                    <a:pt x="432" y="320"/>
                  </a:lnTo>
                  <a:lnTo>
                    <a:pt x="430" y="322"/>
                  </a:lnTo>
                  <a:lnTo>
                    <a:pt x="428" y="322"/>
                  </a:lnTo>
                  <a:lnTo>
                    <a:pt x="426" y="318"/>
                  </a:lnTo>
                  <a:lnTo>
                    <a:pt x="424" y="316"/>
                  </a:lnTo>
                  <a:lnTo>
                    <a:pt x="422" y="314"/>
                  </a:lnTo>
                  <a:lnTo>
                    <a:pt x="422" y="314"/>
                  </a:lnTo>
                  <a:lnTo>
                    <a:pt x="420" y="312"/>
                  </a:lnTo>
                  <a:lnTo>
                    <a:pt x="418" y="308"/>
                  </a:lnTo>
                  <a:lnTo>
                    <a:pt x="416" y="308"/>
                  </a:lnTo>
                  <a:lnTo>
                    <a:pt x="416" y="308"/>
                  </a:lnTo>
                  <a:lnTo>
                    <a:pt x="416" y="308"/>
                  </a:lnTo>
                  <a:lnTo>
                    <a:pt x="416" y="310"/>
                  </a:lnTo>
                  <a:lnTo>
                    <a:pt x="420" y="312"/>
                  </a:lnTo>
                  <a:lnTo>
                    <a:pt x="420" y="314"/>
                  </a:lnTo>
                  <a:lnTo>
                    <a:pt x="418" y="314"/>
                  </a:lnTo>
                  <a:lnTo>
                    <a:pt x="416" y="314"/>
                  </a:lnTo>
                  <a:lnTo>
                    <a:pt x="414" y="312"/>
                  </a:lnTo>
                  <a:lnTo>
                    <a:pt x="414" y="310"/>
                  </a:lnTo>
                  <a:lnTo>
                    <a:pt x="412" y="308"/>
                  </a:lnTo>
                  <a:lnTo>
                    <a:pt x="412" y="310"/>
                  </a:lnTo>
                  <a:lnTo>
                    <a:pt x="412" y="312"/>
                  </a:lnTo>
                  <a:lnTo>
                    <a:pt x="414" y="314"/>
                  </a:lnTo>
                  <a:lnTo>
                    <a:pt x="418" y="316"/>
                  </a:lnTo>
                  <a:lnTo>
                    <a:pt x="420" y="316"/>
                  </a:lnTo>
                  <a:lnTo>
                    <a:pt x="424" y="318"/>
                  </a:lnTo>
                  <a:lnTo>
                    <a:pt x="428" y="322"/>
                  </a:lnTo>
                  <a:lnTo>
                    <a:pt x="428" y="324"/>
                  </a:lnTo>
                  <a:lnTo>
                    <a:pt x="428" y="326"/>
                  </a:lnTo>
                  <a:lnTo>
                    <a:pt x="428" y="326"/>
                  </a:lnTo>
                  <a:lnTo>
                    <a:pt x="426" y="324"/>
                  </a:lnTo>
                  <a:lnTo>
                    <a:pt x="424" y="324"/>
                  </a:lnTo>
                  <a:lnTo>
                    <a:pt x="422" y="324"/>
                  </a:lnTo>
                  <a:lnTo>
                    <a:pt x="420" y="328"/>
                  </a:lnTo>
                  <a:lnTo>
                    <a:pt x="418" y="328"/>
                  </a:lnTo>
                  <a:lnTo>
                    <a:pt x="416" y="326"/>
                  </a:lnTo>
                  <a:lnTo>
                    <a:pt x="416" y="324"/>
                  </a:lnTo>
                  <a:lnTo>
                    <a:pt x="416" y="324"/>
                  </a:lnTo>
                  <a:lnTo>
                    <a:pt x="416" y="322"/>
                  </a:lnTo>
                  <a:lnTo>
                    <a:pt x="414" y="322"/>
                  </a:lnTo>
                  <a:lnTo>
                    <a:pt x="414" y="324"/>
                  </a:lnTo>
                  <a:lnTo>
                    <a:pt x="414" y="324"/>
                  </a:lnTo>
                  <a:lnTo>
                    <a:pt x="416" y="328"/>
                  </a:lnTo>
                  <a:lnTo>
                    <a:pt x="416" y="328"/>
                  </a:lnTo>
                  <a:lnTo>
                    <a:pt x="418" y="328"/>
                  </a:lnTo>
                  <a:lnTo>
                    <a:pt x="420" y="328"/>
                  </a:lnTo>
                  <a:lnTo>
                    <a:pt x="422" y="326"/>
                  </a:lnTo>
                  <a:lnTo>
                    <a:pt x="424" y="326"/>
                  </a:lnTo>
                  <a:lnTo>
                    <a:pt x="428" y="328"/>
                  </a:lnTo>
                  <a:lnTo>
                    <a:pt x="428" y="328"/>
                  </a:lnTo>
                  <a:lnTo>
                    <a:pt x="426" y="330"/>
                  </a:lnTo>
                  <a:lnTo>
                    <a:pt x="426" y="334"/>
                  </a:lnTo>
                  <a:lnTo>
                    <a:pt x="424" y="334"/>
                  </a:lnTo>
                  <a:lnTo>
                    <a:pt x="424" y="334"/>
                  </a:lnTo>
                  <a:lnTo>
                    <a:pt x="424" y="336"/>
                  </a:lnTo>
                  <a:lnTo>
                    <a:pt x="424" y="336"/>
                  </a:lnTo>
                  <a:lnTo>
                    <a:pt x="426" y="336"/>
                  </a:lnTo>
                  <a:lnTo>
                    <a:pt x="428" y="336"/>
                  </a:lnTo>
                  <a:lnTo>
                    <a:pt x="430" y="338"/>
                  </a:lnTo>
                  <a:lnTo>
                    <a:pt x="434" y="340"/>
                  </a:lnTo>
                  <a:lnTo>
                    <a:pt x="434" y="340"/>
                  </a:lnTo>
                  <a:lnTo>
                    <a:pt x="436" y="338"/>
                  </a:lnTo>
                  <a:lnTo>
                    <a:pt x="438" y="338"/>
                  </a:lnTo>
                  <a:lnTo>
                    <a:pt x="438" y="340"/>
                  </a:lnTo>
                  <a:lnTo>
                    <a:pt x="438" y="342"/>
                  </a:lnTo>
                  <a:lnTo>
                    <a:pt x="438" y="342"/>
                  </a:lnTo>
                  <a:lnTo>
                    <a:pt x="438" y="344"/>
                  </a:lnTo>
                  <a:lnTo>
                    <a:pt x="438" y="346"/>
                  </a:lnTo>
                  <a:lnTo>
                    <a:pt x="436" y="350"/>
                  </a:lnTo>
                  <a:lnTo>
                    <a:pt x="432" y="352"/>
                  </a:lnTo>
                  <a:lnTo>
                    <a:pt x="432" y="350"/>
                  </a:lnTo>
                  <a:lnTo>
                    <a:pt x="432" y="350"/>
                  </a:lnTo>
                  <a:lnTo>
                    <a:pt x="430" y="348"/>
                  </a:lnTo>
                  <a:lnTo>
                    <a:pt x="428" y="346"/>
                  </a:lnTo>
                  <a:lnTo>
                    <a:pt x="430" y="344"/>
                  </a:lnTo>
                  <a:lnTo>
                    <a:pt x="426" y="342"/>
                  </a:lnTo>
                  <a:lnTo>
                    <a:pt x="424" y="342"/>
                  </a:lnTo>
                  <a:lnTo>
                    <a:pt x="422" y="342"/>
                  </a:lnTo>
                  <a:lnTo>
                    <a:pt x="420" y="342"/>
                  </a:lnTo>
                  <a:lnTo>
                    <a:pt x="420" y="342"/>
                  </a:lnTo>
                  <a:lnTo>
                    <a:pt x="418" y="342"/>
                  </a:lnTo>
                  <a:lnTo>
                    <a:pt x="416" y="342"/>
                  </a:lnTo>
                  <a:lnTo>
                    <a:pt x="416" y="340"/>
                  </a:lnTo>
                  <a:lnTo>
                    <a:pt x="414" y="338"/>
                  </a:lnTo>
                  <a:lnTo>
                    <a:pt x="414" y="338"/>
                  </a:lnTo>
                  <a:lnTo>
                    <a:pt x="414" y="340"/>
                  </a:lnTo>
                  <a:lnTo>
                    <a:pt x="414" y="340"/>
                  </a:lnTo>
                  <a:lnTo>
                    <a:pt x="414" y="342"/>
                  </a:lnTo>
                  <a:lnTo>
                    <a:pt x="414" y="344"/>
                  </a:lnTo>
                  <a:lnTo>
                    <a:pt x="412" y="346"/>
                  </a:lnTo>
                  <a:lnTo>
                    <a:pt x="410" y="346"/>
                  </a:lnTo>
                  <a:lnTo>
                    <a:pt x="410" y="346"/>
                  </a:lnTo>
                  <a:lnTo>
                    <a:pt x="412" y="346"/>
                  </a:lnTo>
                  <a:lnTo>
                    <a:pt x="412" y="348"/>
                  </a:lnTo>
                  <a:lnTo>
                    <a:pt x="412" y="348"/>
                  </a:lnTo>
                  <a:lnTo>
                    <a:pt x="410" y="352"/>
                  </a:lnTo>
                  <a:lnTo>
                    <a:pt x="408" y="352"/>
                  </a:lnTo>
                  <a:lnTo>
                    <a:pt x="408" y="354"/>
                  </a:lnTo>
                  <a:lnTo>
                    <a:pt x="410" y="354"/>
                  </a:lnTo>
                  <a:lnTo>
                    <a:pt x="410" y="354"/>
                  </a:lnTo>
                  <a:lnTo>
                    <a:pt x="412" y="358"/>
                  </a:lnTo>
                  <a:lnTo>
                    <a:pt x="412" y="358"/>
                  </a:lnTo>
                  <a:lnTo>
                    <a:pt x="414" y="360"/>
                  </a:lnTo>
                  <a:lnTo>
                    <a:pt x="412" y="362"/>
                  </a:lnTo>
                  <a:lnTo>
                    <a:pt x="414" y="364"/>
                  </a:lnTo>
                  <a:lnTo>
                    <a:pt x="414" y="362"/>
                  </a:lnTo>
                  <a:lnTo>
                    <a:pt x="414" y="360"/>
                  </a:lnTo>
                  <a:lnTo>
                    <a:pt x="414" y="358"/>
                  </a:lnTo>
                  <a:lnTo>
                    <a:pt x="414" y="358"/>
                  </a:lnTo>
                  <a:lnTo>
                    <a:pt x="414" y="356"/>
                  </a:lnTo>
                  <a:lnTo>
                    <a:pt x="414" y="354"/>
                  </a:lnTo>
                  <a:lnTo>
                    <a:pt x="414" y="354"/>
                  </a:lnTo>
                  <a:lnTo>
                    <a:pt x="416" y="356"/>
                  </a:lnTo>
                  <a:lnTo>
                    <a:pt x="416" y="356"/>
                  </a:lnTo>
                  <a:lnTo>
                    <a:pt x="418" y="358"/>
                  </a:lnTo>
                  <a:lnTo>
                    <a:pt x="420" y="360"/>
                  </a:lnTo>
                  <a:lnTo>
                    <a:pt x="420" y="360"/>
                  </a:lnTo>
                  <a:lnTo>
                    <a:pt x="420" y="360"/>
                  </a:lnTo>
                  <a:lnTo>
                    <a:pt x="422" y="360"/>
                  </a:lnTo>
                  <a:lnTo>
                    <a:pt x="422" y="360"/>
                  </a:lnTo>
                  <a:lnTo>
                    <a:pt x="424" y="358"/>
                  </a:lnTo>
                  <a:lnTo>
                    <a:pt x="426" y="358"/>
                  </a:lnTo>
                  <a:lnTo>
                    <a:pt x="428" y="360"/>
                  </a:lnTo>
                  <a:lnTo>
                    <a:pt x="428" y="362"/>
                  </a:lnTo>
                  <a:lnTo>
                    <a:pt x="426" y="364"/>
                  </a:lnTo>
                  <a:lnTo>
                    <a:pt x="424" y="366"/>
                  </a:lnTo>
                  <a:lnTo>
                    <a:pt x="424" y="368"/>
                  </a:lnTo>
                  <a:lnTo>
                    <a:pt x="424" y="370"/>
                  </a:lnTo>
                  <a:lnTo>
                    <a:pt x="424" y="372"/>
                  </a:lnTo>
                  <a:lnTo>
                    <a:pt x="420" y="372"/>
                  </a:lnTo>
                  <a:lnTo>
                    <a:pt x="418" y="372"/>
                  </a:lnTo>
                  <a:lnTo>
                    <a:pt x="418" y="372"/>
                  </a:lnTo>
                  <a:lnTo>
                    <a:pt x="416" y="370"/>
                  </a:lnTo>
                  <a:lnTo>
                    <a:pt x="414" y="370"/>
                  </a:lnTo>
                  <a:lnTo>
                    <a:pt x="414" y="372"/>
                  </a:lnTo>
                  <a:lnTo>
                    <a:pt x="414" y="374"/>
                  </a:lnTo>
                  <a:lnTo>
                    <a:pt x="412" y="374"/>
                  </a:lnTo>
                  <a:lnTo>
                    <a:pt x="410" y="376"/>
                  </a:lnTo>
                  <a:lnTo>
                    <a:pt x="410" y="374"/>
                  </a:lnTo>
                  <a:lnTo>
                    <a:pt x="408" y="376"/>
                  </a:lnTo>
                  <a:lnTo>
                    <a:pt x="408" y="378"/>
                  </a:lnTo>
                  <a:lnTo>
                    <a:pt x="406" y="378"/>
                  </a:lnTo>
                  <a:lnTo>
                    <a:pt x="406" y="378"/>
                  </a:lnTo>
                  <a:lnTo>
                    <a:pt x="402" y="376"/>
                  </a:lnTo>
                  <a:lnTo>
                    <a:pt x="400" y="374"/>
                  </a:lnTo>
                  <a:lnTo>
                    <a:pt x="398" y="372"/>
                  </a:lnTo>
                  <a:lnTo>
                    <a:pt x="394" y="368"/>
                  </a:lnTo>
                  <a:lnTo>
                    <a:pt x="392" y="366"/>
                  </a:lnTo>
                  <a:lnTo>
                    <a:pt x="392" y="364"/>
                  </a:lnTo>
                  <a:lnTo>
                    <a:pt x="392" y="364"/>
                  </a:lnTo>
                  <a:lnTo>
                    <a:pt x="394" y="362"/>
                  </a:lnTo>
                  <a:lnTo>
                    <a:pt x="394" y="364"/>
                  </a:lnTo>
                  <a:lnTo>
                    <a:pt x="396" y="364"/>
                  </a:lnTo>
                  <a:lnTo>
                    <a:pt x="400" y="366"/>
                  </a:lnTo>
                  <a:lnTo>
                    <a:pt x="402" y="368"/>
                  </a:lnTo>
                  <a:lnTo>
                    <a:pt x="402" y="368"/>
                  </a:lnTo>
                  <a:lnTo>
                    <a:pt x="406" y="368"/>
                  </a:lnTo>
                  <a:lnTo>
                    <a:pt x="406" y="366"/>
                  </a:lnTo>
                  <a:lnTo>
                    <a:pt x="406" y="366"/>
                  </a:lnTo>
                  <a:lnTo>
                    <a:pt x="404" y="366"/>
                  </a:lnTo>
                  <a:lnTo>
                    <a:pt x="404" y="366"/>
                  </a:lnTo>
                  <a:lnTo>
                    <a:pt x="402" y="366"/>
                  </a:lnTo>
                  <a:lnTo>
                    <a:pt x="398" y="364"/>
                  </a:lnTo>
                  <a:lnTo>
                    <a:pt x="394" y="362"/>
                  </a:lnTo>
                  <a:lnTo>
                    <a:pt x="392" y="362"/>
                  </a:lnTo>
                  <a:lnTo>
                    <a:pt x="392" y="360"/>
                  </a:lnTo>
                  <a:lnTo>
                    <a:pt x="392" y="360"/>
                  </a:lnTo>
                  <a:lnTo>
                    <a:pt x="392" y="358"/>
                  </a:lnTo>
                  <a:lnTo>
                    <a:pt x="390" y="358"/>
                  </a:lnTo>
                  <a:lnTo>
                    <a:pt x="390" y="360"/>
                  </a:lnTo>
                  <a:lnTo>
                    <a:pt x="388" y="362"/>
                  </a:lnTo>
                  <a:lnTo>
                    <a:pt x="388" y="366"/>
                  </a:lnTo>
                  <a:lnTo>
                    <a:pt x="388" y="368"/>
                  </a:lnTo>
                  <a:lnTo>
                    <a:pt x="388" y="368"/>
                  </a:lnTo>
                  <a:lnTo>
                    <a:pt x="388" y="368"/>
                  </a:lnTo>
                  <a:lnTo>
                    <a:pt x="384" y="364"/>
                  </a:lnTo>
                  <a:lnTo>
                    <a:pt x="380" y="360"/>
                  </a:lnTo>
                  <a:lnTo>
                    <a:pt x="380" y="358"/>
                  </a:lnTo>
                  <a:lnTo>
                    <a:pt x="380" y="356"/>
                  </a:lnTo>
                  <a:lnTo>
                    <a:pt x="380" y="356"/>
                  </a:lnTo>
                  <a:lnTo>
                    <a:pt x="378" y="356"/>
                  </a:lnTo>
                  <a:lnTo>
                    <a:pt x="378" y="356"/>
                  </a:lnTo>
                  <a:lnTo>
                    <a:pt x="378" y="358"/>
                  </a:lnTo>
                  <a:lnTo>
                    <a:pt x="380" y="358"/>
                  </a:lnTo>
                  <a:lnTo>
                    <a:pt x="382" y="362"/>
                  </a:lnTo>
                  <a:lnTo>
                    <a:pt x="382" y="364"/>
                  </a:lnTo>
                  <a:lnTo>
                    <a:pt x="384" y="366"/>
                  </a:lnTo>
                  <a:lnTo>
                    <a:pt x="384" y="368"/>
                  </a:lnTo>
                  <a:lnTo>
                    <a:pt x="384" y="368"/>
                  </a:lnTo>
                  <a:lnTo>
                    <a:pt x="384" y="368"/>
                  </a:lnTo>
                  <a:lnTo>
                    <a:pt x="382" y="370"/>
                  </a:lnTo>
                  <a:lnTo>
                    <a:pt x="380" y="370"/>
                  </a:lnTo>
                  <a:lnTo>
                    <a:pt x="380" y="372"/>
                  </a:lnTo>
                  <a:lnTo>
                    <a:pt x="378" y="372"/>
                  </a:lnTo>
                  <a:lnTo>
                    <a:pt x="376" y="374"/>
                  </a:lnTo>
                  <a:lnTo>
                    <a:pt x="374" y="374"/>
                  </a:lnTo>
                  <a:lnTo>
                    <a:pt x="372" y="374"/>
                  </a:lnTo>
                  <a:lnTo>
                    <a:pt x="370" y="372"/>
                  </a:lnTo>
                  <a:lnTo>
                    <a:pt x="370" y="372"/>
                  </a:lnTo>
                  <a:lnTo>
                    <a:pt x="368" y="372"/>
                  </a:lnTo>
                  <a:lnTo>
                    <a:pt x="368" y="370"/>
                  </a:lnTo>
                  <a:lnTo>
                    <a:pt x="366" y="368"/>
                  </a:lnTo>
                  <a:lnTo>
                    <a:pt x="364" y="368"/>
                  </a:lnTo>
                  <a:lnTo>
                    <a:pt x="364" y="366"/>
                  </a:lnTo>
                  <a:lnTo>
                    <a:pt x="364" y="364"/>
                  </a:lnTo>
                  <a:lnTo>
                    <a:pt x="362" y="364"/>
                  </a:lnTo>
                  <a:lnTo>
                    <a:pt x="362" y="364"/>
                  </a:lnTo>
                  <a:lnTo>
                    <a:pt x="362" y="368"/>
                  </a:lnTo>
                  <a:lnTo>
                    <a:pt x="362" y="368"/>
                  </a:lnTo>
                  <a:lnTo>
                    <a:pt x="364" y="370"/>
                  </a:lnTo>
                  <a:lnTo>
                    <a:pt x="366" y="372"/>
                  </a:lnTo>
                  <a:lnTo>
                    <a:pt x="368" y="374"/>
                  </a:lnTo>
                  <a:lnTo>
                    <a:pt x="368" y="374"/>
                  </a:lnTo>
                  <a:lnTo>
                    <a:pt x="366" y="376"/>
                  </a:lnTo>
                  <a:lnTo>
                    <a:pt x="364" y="376"/>
                  </a:lnTo>
                  <a:lnTo>
                    <a:pt x="360" y="376"/>
                  </a:lnTo>
                  <a:lnTo>
                    <a:pt x="358" y="376"/>
                  </a:lnTo>
                  <a:lnTo>
                    <a:pt x="358" y="376"/>
                  </a:lnTo>
                  <a:lnTo>
                    <a:pt x="358" y="378"/>
                  </a:lnTo>
                  <a:lnTo>
                    <a:pt x="358" y="378"/>
                  </a:lnTo>
                  <a:lnTo>
                    <a:pt x="358" y="378"/>
                  </a:lnTo>
                  <a:lnTo>
                    <a:pt x="360" y="380"/>
                  </a:lnTo>
                  <a:lnTo>
                    <a:pt x="360" y="378"/>
                  </a:lnTo>
                  <a:lnTo>
                    <a:pt x="362" y="376"/>
                  </a:lnTo>
                  <a:lnTo>
                    <a:pt x="364" y="376"/>
                  </a:lnTo>
                  <a:lnTo>
                    <a:pt x="366" y="378"/>
                  </a:lnTo>
                  <a:lnTo>
                    <a:pt x="366" y="378"/>
                  </a:lnTo>
                  <a:lnTo>
                    <a:pt x="368" y="376"/>
                  </a:lnTo>
                  <a:lnTo>
                    <a:pt x="368" y="376"/>
                  </a:lnTo>
                  <a:lnTo>
                    <a:pt x="370" y="376"/>
                  </a:lnTo>
                  <a:lnTo>
                    <a:pt x="372" y="376"/>
                  </a:lnTo>
                  <a:lnTo>
                    <a:pt x="374" y="376"/>
                  </a:lnTo>
                  <a:lnTo>
                    <a:pt x="376" y="376"/>
                  </a:lnTo>
                  <a:lnTo>
                    <a:pt x="378" y="378"/>
                  </a:lnTo>
                  <a:lnTo>
                    <a:pt x="380" y="378"/>
                  </a:lnTo>
                  <a:lnTo>
                    <a:pt x="382" y="378"/>
                  </a:lnTo>
                  <a:lnTo>
                    <a:pt x="382" y="380"/>
                  </a:lnTo>
                  <a:lnTo>
                    <a:pt x="382" y="382"/>
                  </a:lnTo>
                  <a:lnTo>
                    <a:pt x="380" y="382"/>
                  </a:lnTo>
                  <a:lnTo>
                    <a:pt x="380" y="384"/>
                  </a:lnTo>
                  <a:lnTo>
                    <a:pt x="378" y="384"/>
                  </a:lnTo>
                  <a:lnTo>
                    <a:pt x="376" y="384"/>
                  </a:lnTo>
                  <a:lnTo>
                    <a:pt x="374" y="386"/>
                  </a:lnTo>
                  <a:lnTo>
                    <a:pt x="372" y="386"/>
                  </a:lnTo>
                  <a:lnTo>
                    <a:pt x="370" y="386"/>
                  </a:lnTo>
                  <a:lnTo>
                    <a:pt x="368" y="384"/>
                  </a:lnTo>
                  <a:lnTo>
                    <a:pt x="366" y="384"/>
                  </a:lnTo>
                  <a:lnTo>
                    <a:pt x="366" y="384"/>
                  </a:lnTo>
                  <a:lnTo>
                    <a:pt x="364" y="384"/>
                  </a:lnTo>
                  <a:lnTo>
                    <a:pt x="362" y="384"/>
                  </a:lnTo>
                  <a:lnTo>
                    <a:pt x="362" y="384"/>
                  </a:lnTo>
                  <a:lnTo>
                    <a:pt x="360" y="384"/>
                  </a:lnTo>
                  <a:lnTo>
                    <a:pt x="360" y="384"/>
                  </a:lnTo>
                  <a:lnTo>
                    <a:pt x="362" y="386"/>
                  </a:lnTo>
                  <a:lnTo>
                    <a:pt x="364" y="386"/>
                  </a:lnTo>
                  <a:lnTo>
                    <a:pt x="366" y="384"/>
                  </a:lnTo>
                  <a:lnTo>
                    <a:pt x="366" y="384"/>
                  </a:lnTo>
                  <a:lnTo>
                    <a:pt x="368" y="386"/>
                  </a:lnTo>
                  <a:lnTo>
                    <a:pt x="366" y="386"/>
                  </a:lnTo>
                  <a:lnTo>
                    <a:pt x="364" y="388"/>
                  </a:lnTo>
                  <a:lnTo>
                    <a:pt x="362" y="388"/>
                  </a:lnTo>
                  <a:lnTo>
                    <a:pt x="362" y="390"/>
                  </a:lnTo>
                  <a:lnTo>
                    <a:pt x="364" y="390"/>
                  </a:lnTo>
                  <a:lnTo>
                    <a:pt x="364" y="388"/>
                  </a:lnTo>
                  <a:lnTo>
                    <a:pt x="366" y="388"/>
                  </a:lnTo>
                  <a:lnTo>
                    <a:pt x="368" y="388"/>
                  </a:lnTo>
                  <a:lnTo>
                    <a:pt x="368" y="390"/>
                  </a:lnTo>
                  <a:lnTo>
                    <a:pt x="368" y="390"/>
                  </a:lnTo>
                  <a:lnTo>
                    <a:pt x="370" y="390"/>
                  </a:lnTo>
                  <a:lnTo>
                    <a:pt x="370" y="388"/>
                  </a:lnTo>
                  <a:lnTo>
                    <a:pt x="372" y="388"/>
                  </a:lnTo>
                  <a:lnTo>
                    <a:pt x="372" y="388"/>
                  </a:lnTo>
                  <a:lnTo>
                    <a:pt x="376" y="386"/>
                  </a:lnTo>
                  <a:lnTo>
                    <a:pt x="376" y="386"/>
                  </a:lnTo>
                  <a:lnTo>
                    <a:pt x="378" y="388"/>
                  </a:lnTo>
                  <a:lnTo>
                    <a:pt x="380" y="390"/>
                  </a:lnTo>
                  <a:lnTo>
                    <a:pt x="382" y="390"/>
                  </a:lnTo>
                  <a:lnTo>
                    <a:pt x="382" y="390"/>
                  </a:lnTo>
                  <a:lnTo>
                    <a:pt x="382" y="390"/>
                  </a:lnTo>
                  <a:lnTo>
                    <a:pt x="382" y="396"/>
                  </a:lnTo>
                  <a:lnTo>
                    <a:pt x="380" y="396"/>
                  </a:lnTo>
                  <a:lnTo>
                    <a:pt x="378" y="398"/>
                  </a:lnTo>
                  <a:lnTo>
                    <a:pt x="376" y="396"/>
                  </a:lnTo>
                  <a:lnTo>
                    <a:pt x="374" y="396"/>
                  </a:lnTo>
                  <a:lnTo>
                    <a:pt x="370" y="396"/>
                  </a:lnTo>
                  <a:lnTo>
                    <a:pt x="370" y="396"/>
                  </a:lnTo>
                  <a:lnTo>
                    <a:pt x="368" y="398"/>
                  </a:lnTo>
                  <a:lnTo>
                    <a:pt x="368" y="398"/>
                  </a:lnTo>
                  <a:lnTo>
                    <a:pt x="370" y="398"/>
                  </a:lnTo>
                  <a:lnTo>
                    <a:pt x="372" y="398"/>
                  </a:lnTo>
                  <a:lnTo>
                    <a:pt x="376" y="398"/>
                  </a:lnTo>
                  <a:lnTo>
                    <a:pt x="378" y="400"/>
                  </a:lnTo>
                  <a:lnTo>
                    <a:pt x="376" y="400"/>
                  </a:lnTo>
                  <a:lnTo>
                    <a:pt x="378" y="398"/>
                  </a:lnTo>
                  <a:lnTo>
                    <a:pt x="380" y="398"/>
                  </a:lnTo>
                  <a:lnTo>
                    <a:pt x="384" y="398"/>
                  </a:lnTo>
                  <a:lnTo>
                    <a:pt x="386" y="400"/>
                  </a:lnTo>
                  <a:lnTo>
                    <a:pt x="386" y="400"/>
                  </a:lnTo>
                  <a:lnTo>
                    <a:pt x="390" y="404"/>
                  </a:lnTo>
                  <a:lnTo>
                    <a:pt x="390" y="404"/>
                  </a:lnTo>
                  <a:lnTo>
                    <a:pt x="390" y="404"/>
                  </a:lnTo>
                  <a:lnTo>
                    <a:pt x="392" y="404"/>
                  </a:lnTo>
                  <a:lnTo>
                    <a:pt x="392" y="406"/>
                  </a:lnTo>
                  <a:lnTo>
                    <a:pt x="394" y="406"/>
                  </a:lnTo>
                  <a:lnTo>
                    <a:pt x="394" y="408"/>
                  </a:lnTo>
                  <a:lnTo>
                    <a:pt x="396" y="408"/>
                  </a:lnTo>
                  <a:lnTo>
                    <a:pt x="396" y="410"/>
                  </a:lnTo>
                  <a:lnTo>
                    <a:pt x="398" y="410"/>
                  </a:lnTo>
                  <a:lnTo>
                    <a:pt x="398" y="410"/>
                  </a:lnTo>
                  <a:lnTo>
                    <a:pt x="400" y="412"/>
                  </a:lnTo>
                  <a:lnTo>
                    <a:pt x="400" y="412"/>
                  </a:lnTo>
                  <a:lnTo>
                    <a:pt x="400" y="414"/>
                  </a:lnTo>
                  <a:lnTo>
                    <a:pt x="400" y="416"/>
                  </a:lnTo>
                  <a:lnTo>
                    <a:pt x="398" y="416"/>
                  </a:lnTo>
                  <a:lnTo>
                    <a:pt x="398" y="418"/>
                  </a:lnTo>
                  <a:lnTo>
                    <a:pt x="396" y="420"/>
                  </a:lnTo>
                  <a:lnTo>
                    <a:pt x="396" y="420"/>
                  </a:lnTo>
                  <a:lnTo>
                    <a:pt x="398" y="418"/>
                  </a:lnTo>
                  <a:lnTo>
                    <a:pt x="400" y="418"/>
                  </a:lnTo>
                  <a:lnTo>
                    <a:pt x="402" y="416"/>
                  </a:lnTo>
                  <a:lnTo>
                    <a:pt x="402" y="416"/>
                  </a:lnTo>
                  <a:lnTo>
                    <a:pt x="402" y="418"/>
                  </a:lnTo>
                  <a:lnTo>
                    <a:pt x="400" y="420"/>
                  </a:lnTo>
                  <a:lnTo>
                    <a:pt x="402" y="420"/>
                  </a:lnTo>
                  <a:lnTo>
                    <a:pt x="402" y="418"/>
                  </a:lnTo>
                  <a:lnTo>
                    <a:pt x="402" y="418"/>
                  </a:lnTo>
                  <a:lnTo>
                    <a:pt x="404" y="418"/>
                  </a:lnTo>
                  <a:lnTo>
                    <a:pt x="406" y="418"/>
                  </a:lnTo>
                  <a:lnTo>
                    <a:pt x="404" y="420"/>
                  </a:lnTo>
                  <a:lnTo>
                    <a:pt x="402" y="422"/>
                  </a:lnTo>
                  <a:lnTo>
                    <a:pt x="402" y="422"/>
                  </a:lnTo>
                  <a:lnTo>
                    <a:pt x="400" y="424"/>
                  </a:lnTo>
                  <a:lnTo>
                    <a:pt x="400" y="426"/>
                  </a:lnTo>
                  <a:lnTo>
                    <a:pt x="402" y="426"/>
                  </a:lnTo>
                  <a:lnTo>
                    <a:pt x="400" y="428"/>
                  </a:lnTo>
                  <a:lnTo>
                    <a:pt x="400" y="430"/>
                  </a:lnTo>
                  <a:lnTo>
                    <a:pt x="400" y="432"/>
                  </a:lnTo>
                  <a:lnTo>
                    <a:pt x="402" y="432"/>
                  </a:lnTo>
                  <a:lnTo>
                    <a:pt x="402" y="428"/>
                  </a:lnTo>
                  <a:lnTo>
                    <a:pt x="404" y="426"/>
                  </a:lnTo>
                  <a:lnTo>
                    <a:pt x="406" y="424"/>
                  </a:lnTo>
                  <a:lnTo>
                    <a:pt x="406" y="424"/>
                  </a:lnTo>
                  <a:lnTo>
                    <a:pt x="406" y="426"/>
                  </a:lnTo>
                  <a:lnTo>
                    <a:pt x="406" y="428"/>
                  </a:lnTo>
                  <a:lnTo>
                    <a:pt x="404" y="430"/>
                  </a:lnTo>
                  <a:lnTo>
                    <a:pt x="406" y="430"/>
                  </a:lnTo>
                  <a:lnTo>
                    <a:pt x="406" y="430"/>
                  </a:lnTo>
                  <a:lnTo>
                    <a:pt x="406" y="430"/>
                  </a:lnTo>
                  <a:lnTo>
                    <a:pt x="406" y="432"/>
                  </a:lnTo>
                  <a:lnTo>
                    <a:pt x="406" y="434"/>
                  </a:lnTo>
                  <a:lnTo>
                    <a:pt x="404" y="434"/>
                  </a:lnTo>
                  <a:lnTo>
                    <a:pt x="402" y="436"/>
                  </a:lnTo>
                  <a:lnTo>
                    <a:pt x="404" y="436"/>
                  </a:lnTo>
                  <a:lnTo>
                    <a:pt x="406" y="436"/>
                  </a:lnTo>
                  <a:lnTo>
                    <a:pt x="406" y="436"/>
                  </a:lnTo>
                  <a:lnTo>
                    <a:pt x="406" y="438"/>
                  </a:lnTo>
                  <a:lnTo>
                    <a:pt x="406" y="438"/>
                  </a:lnTo>
                  <a:lnTo>
                    <a:pt x="406" y="438"/>
                  </a:lnTo>
                  <a:lnTo>
                    <a:pt x="406" y="440"/>
                  </a:lnTo>
                  <a:lnTo>
                    <a:pt x="406" y="440"/>
                  </a:lnTo>
                  <a:lnTo>
                    <a:pt x="406" y="444"/>
                  </a:lnTo>
                  <a:lnTo>
                    <a:pt x="406" y="446"/>
                  </a:lnTo>
                  <a:lnTo>
                    <a:pt x="406" y="448"/>
                  </a:lnTo>
                  <a:lnTo>
                    <a:pt x="406" y="450"/>
                  </a:lnTo>
                  <a:lnTo>
                    <a:pt x="406" y="452"/>
                  </a:lnTo>
                  <a:lnTo>
                    <a:pt x="404" y="452"/>
                  </a:lnTo>
                  <a:lnTo>
                    <a:pt x="404" y="452"/>
                  </a:lnTo>
                  <a:lnTo>
                    <a:pt x="402" y="452"/>
                  </a:lnTo>
                  <a:lnTo>
                    <a:pt x="402" y="452"/>
                  </a:lnTo>
                  <a:lnTo>
                    <a:pt x="402" y="452"/>
                  </a:lnTo>
                  <a:lnTo>
                    <a:pt x="402" y="450"/>
                  </a:lnTo>
                  <a:lnTo>
                    <a:pt x="400" y="450"/>
                  </a:lnTo>
                  <a:lnTo>
                    <a:pt x="400" y="450"/>
                  </a:lnTo>
                  <a:lnTo>
                    <a:pt x="398" y="450"/>
                  </a:lnTo>
                  <a:lnTo>
                    <a:pt x="398" y="450"/>
                  </a:lnTo>
                  <a:lnTo>
                    <a:pt x="398" y="448"/>
                  </a:lnTo>
                  <a:lnTo>
                    <a:pt x="398" y="446"/>
                  </a:lnTo>
                  <a:lnTo>
                    <a:pt x="398" y="444"/>
                  </a:lnTo>
                  <a:lnTo>
                    <a:pt x="398" y="442"/>
                  </a:lnTo>
                  <a:lnTo>
                    <a:pt x="398" y="440"/>
                  </a:lnTo>
                  <a:lnTo>
                    <a:pt x="398" y="440"/>
                  </a:lnTo>
                  <a:lnTo>
                    <a:pt x="396" y="440"/>
                  </a:lnTo>
                  <a:lnTo>
                    <a:pt x="396" y="440"/>
                  </a:lnTo>
                  <a:lnTo>
                    <a:pt x="396" y="444"/>
                  </a:lnTo>
                  <a:lnTo>
                    <a:pt x="396" y="446"/>
                  </a:lnTo>
                  <a:lnTo>
                    <a:pt x="396" y="450"/>
                  </a:lnTo>
                  <a:lnTo>
                    <a:pt x="396" y="450"/>
                  </a:lnTo>
                  <a:lnTo>
                    <a:pt x="394" y="452"/>
                  </a:lnTo>
                  <a:lnTo>
                    <a:pt x="394" y="452"/>
                  </a:lnTo>
                  <a:lnTo>
                    <a:pt x="392" y="452"/>
                  </a:lnTo>
                  <a:lnTo>
                    <a:pt x="390" y="452"/>
                  </a:lnTo>
                  <a:lnTo>
                    <a:pt x="390" y="450"/>
                  </a:lnTo>
                  <a:lnTo>
                    <a:pt x="386" y="448"/>
                  </a:lnTo>
                  <a:lnTo>
                    <a:pt x="384" y="446"/>
                  </a:lnTo>
                  <a:lnTo>
                    <a:pt x="382" y="444"/>
                  </a:lnTo>
                  <a:lnTo>
                    <a:pt x="382" y="442"/>
                  </a:lnTo>
                  <a:lnTo>
                    <a:pt x="380" y="438"/>
                  </a:lnTo>
                  <a:lnTo>
                    <a:pt x="380" y="436"/>
                  </a:lnTo>
                  <a:lnTo>
                    <a:pt x="378" y="434"/>
                  </a:lnTo>
                  <a:lnTo>
                    <a:pt x="378" y="432"/>
                  </a:lnTo>
                  <a:lnTo>
                    <a:pt x="378" y="428"/>
                  </a:lnTo>
                  <a:lnTo>
                    <a:pt x="380" y="428"/>
                  </a:lnTo>
                  <a:lnTo>
                    <a:pt x="378" y="426"/>
                  </a:lnTo>
                  <a:lnTo>
                    <a:pt x="378" y="426"/>
                  </a:lnTo>
                  <a:lnTo>
                    <a:pt x="376" y="426"/>
                  </a:lnTo>
                  <a:lnTo>
                    <a:pt x="374" y="428"/>
                  </a:lnTo>
                  <a:lnTo>
                    <a:pt x="372" y="426"/>
                  </a:lnTo>
                  <a:lnTo>
                    <a:pt x="370" y="422"/>
                  </a:lnTo>
                  <a:lnTo>
                    <a:pt x="368" y="420"/>
                  </a:lnTo>
                  <a:lnTo>
                    <a:pt x="368" y="418"/>
                  </a:lnTo>
                  <a:lnTo>
                    <a:pt x="366" y="420"/>
                  </a:lnTo>
                  <a:lnTo>
                    <a:pt x="364" y="420"/>
                  </a:lnTo>
                  <a:lnTo>
                    <a:pt x="362" y="418"/>
                  </a:lnTo>
                  <a:lnTo>
                    <a:pt x="362" y="420"/>
                  </a:lnTo>
                  <a:lnTo>
                    <a:pt x="360" y="420"/>
                  </a:lnTo>
                  <a:lnTo>
                    <a:pt x="358" y="420"/>
                  </a:lnTo>
                  <a:lnTo>
                    <a:pt x="358" y="418"/>
                  </a:lnTo>
                  <a:lnTo>
                    <a:pt x="358" y="416"/>
                  </a:lnTo>
                  <a:lnTo>
                    <a:pt x="354" y="414"/>
                  </a:lnTo>
                  <a:lnTo>
                    <a:pt x="354" y="412"/>
                  </a:lnTo>
                  <a:lnTo>
                    <a:pt x="354" y="412"/>
                  </a:lnTo>
                  <a:lnTo>
                    <a:pt x="352" y="408"/>
                  </a:lnTo>
                  <a:lnTo>
                    <a:pt x="352" y="408"/>
                  </a:lnTo>
                  <a:lnTo>
                    <a:pt x="350" y="408"/>
                  </a:lnTo>
                  <a:lnTo>
                    <a:pt x="352" y="410"/>
                  </a:lnTo>
                  <a:lnTo>
                    <a:pt x="352" y="412"/>
                  </a:lnTo>
                  <a:lnTo>
                    <a:pt x="348" y="412"/>
                  </a:lnTo>
                  <a:lnTo>
                    <a:pt x="348" y="414"/>
                  </a:lnTo>
                  <a:lnTo>
                    <a:pt x="350" y="414"/>
                  </a:lnTo>
                  <a:lnTo>
                    <a:pt x="352" y="414"/>
                  </a:lnTo>
                  <a:lnTo>
                    <a:pt x="352" y="416"/>
                  </a:lnTo>
                  <a:lnTo>
                    <a:pt x="354" y="418"/>
                  </a:lnTo>
                  <a:lnTo>
                    <a:pt x="354" y="420"/>
                  </a:lnTo>
                  <a:lnTo>
                    <a:pt x="352" y="418"/>
                  </a:lnTo>
                  <a:lnTo>
                    <a:pt x="350" y="420"/>
                  </a:lnTo>
                  <a:lnTo>
                    <a:pt x="348" y="422"/>
                  </a:lnTo>
                  <a:lnTo>
                    <a:pt x="346" y="420"/>
                  </a:lnTo>
                  <a:lnTo>
                    <a:pt x="346" y="422"/>
                  </a:lnTo>
                  <a:lnTo>
                    <a:pt x="348" y="422"/>
                  </a:lnTo>
                  <a:lnTo>
                    <a:pt x="350" y="422"/>
                  </a:lnTo>
                  <a:lnTo>
                    <a:pt x="352" y="420"/>
                  </a:lnTo>
                  <a:lnTo>
                    <a:pt x="354" y="420"/>
                  </a:lnTo>
                  <a:lnTo>
                    <a:pt x="356" y="420"/>
                  </a:lnTo>
                  <a:lnTo>
                    <a:pt x="356" y="420"/>
                  </a:lnTo>
                  <a:lnTo>
                    <a:pt x="356" y="422"/>
                  </a:lnTo>
                  <a:lnTo>
                    <a:pt x="358" y="422"/>
                  </a:lnTo>
                  <a:lnTo>
                    <a:pt x="360" y="422"/>
                  </a:lnTo>
                  <a:lnTo>
                    <a:pt x="360" y="422"/>
                  </a:lnTo>
                  <a:lnTo>
                    <a:pt x="366" y="424"/>
                  </a:lnTo>
                  <a:lnTo>
                    <a:pt x="368" y="424"/>
                  </a:lnTo>
                  <a:lnTo>
                    <a:pt x="370" y="424"/>
                  </a:lnTo>
                  <a:lnTo>
                    <a:pt x="370" y="426"/>
                  </a:lnTo>
                  <a:lnTo>
                    <a:pt x="372" y="428"/>
                  </a:lnTo>
                  <a:lnTo>
                    <a:pt x="370" y="430"/>
                  </a:lnTo>
                  <a:lnTo>
                    <a:pt x="368" y="432"/>
                  </a:lnTo>
                  <a:lnTo>
                    <a:pt x="368" y="432"/>
                  </a:lnTo>
                  <a:lnTo>
                    <a:pt x="366" y="434"/>
                  </a:lnTo>
                  <a:lnTo>
                    <a:pt x="364" y="434"/>
                  </a:lnTo>
                  <a:lnTo>
                    <a:pt x="358" y="436"/>
                  </a:lnTo>
                  <a:lnTo>
                    <a:pt x="356" y="436"/>
                  </a:lnTo>
                  <a:lnTo>
                    <a:pt x="354" y="438"/>
                  </a:lnTo>
                  <a:lnTo>
                    <a:pt x="352" y="436"/>
                  </a:lnTo>
                  <a:lnTo>
                    <a:pt x="350" y="434"/>
                  </a:lnTo>
                  <a:lnTo>
                    <a:pt x="350" y="432"/>
                  </a:lnTo>
                  <a:lnTo>
                    <a:pt x="350" y="432"/>
                  </a:lnTo>
                  <a:lnTo>
                    <a:pt x="348" y="432"/>
                  </a:lnTo>
                  <a:lnTo>
                    <a:pt x="348" y="434"/>
                  </a:lnTo>
                  <a:lnTo>
                    <a:pt x="350" y="434"/>
                  </a:lnTo>
                  <a:lnTo>
                    <a:pt x="350" y="436"/>
                  </a:lnTo>
                  <a:lnTo>
                    <a:pt x="348" y="436"/>
                  </a:lnTo>
                  <a:lnTo>
                    <a:pt x="346" y="436"/>
                  </a:lnTo>
                  <a:lnTo>
                    <a:pt x="346" y="436"/>
                  </a:lnTo>
                  <a:lnTo>
                    <a:pt x="346" y="434"/>
                  </a:lnTo>
                  <a:lnTo>
                    <a:pt x="344" y="436"/>
                  </a:lnTo>
                  <a:lnTo>
                    <a:pt x="344" y="436"/>
                  </a:lnTo>
                  <a:lnTo>
                    <a:pt x="346" y="438"/>
                  </a:lnTo>
                  <a:lnTo>
                    <a:pt x="348" y="438"/>
                  </a:lnTo>
                  <a:lnTo>
                    <a:pt x="348" y="440"/>
                  </a:lnTo>
                  <a:lnTo>
                    <a:pt x="346" y="440"/>
                  </a:lnTo>
                  <a:lnTo>
                    <a:pt x="346" y="442"/>
                  </a:lnTo>
                  <a:lnTo>
                    <a:pt x="344" y="442"/>
                  </a:lnTo>
                  <a:lnTo>
                    <a:pt x="344" y="442"/>
                  </a:lnTo>
                  <a:lnTo>
                    <a:pt x="344" y="444"/>
                  </a:lnTo>
                  <a:lnTo>
                    <a:pt x="342" y="446"/>
                  </a:lnTo>
                  <a:lnTo>
                    <a:pt x="338" y="448"/>
                  </a:lnTo>
                  <a:lnTo>
                    <a:pt x="336" y="446"/>
                  </a:lnTo>
                  <a:lnTo>
                    <a:pt x="334" y="446"/>
                  </a:lnTo>
                  <a:lnTo>
                    <a:pt x="332" y="448"/>
                  </a:lnTo>
                  <a:lnTo>
                    <a:pt x="332" y="450"/>
                  </a:lnTo>
                  <a:lnTo>
                    <a:pt x="332" y="452"/>
                  </a:lnTo>
                  <a:lnTo>
                    <a:pt x="336" y="448"/>
                  </a:lnTo>
                  <a:lnTo>
                    <a:pt x="338" y="448"/>
                  </a:lnTo>
                  <a:lnTo>
                    <a:pt x="340" y="448"/>
                  </a:lnTo>
                  <a:lnTo>
                    <a:pt x="342" y="448"/>
                  </a:lnTo>
                  <a:lnTo>
                    <a:pt x="344" y="450"/>
                  </a:lnTo>
                  <a:lnTo>
                    <a:pt x="346" y="450"/>
                  </a:lnTo>
                  <a:lnTo>
                    <a:pt x="348" y="450"/>
                  </a:lnTo>
                  <a:lnTo>
                    <a:pt x="350" y="450"/>
                  </a:lnTo>
                  <a:lnTo>
                    <a:pt x="354" y="450"/>
                  </a:lnTo>
                  <a:lnTo>
                    <a:pt x="356" y="450"/>
                  </a:lnTo>
                  <a:lnTo>
                    <a:pt x="358" y="450"/>
                  </a:lnTo>
                  <a:lnTo>
                    <a:pt x="358" y="450"/>
                  </a:lnTo>
                  <a:lnTo>
                    <a:pt x="358" y="452"/>
                  </a:lnTo>
                  <a:lnTo>
                    <a:pt x="360" y="452"/>
                  </a:lnTo>
                  <a:lnTo>
                    <a:pt x="360" y="452"/>
                  </a:lnTo>
                  <a:lnTo>
                    <a:pt x="360" y="454"/>
                  </a:lnTo>
                  <a:lnTo>
                    <a:pt x="358" y="454"/>
                  </a:lnTo>
                  <a:lnTo>
                    <a:pt x="356" y="454"/>
                  </a:lnTo>
                  <a:lnTo>
                    <a:pt x="354" y="454"/>
                  </a:lnTo>
                  <a:lnTo>
                    <a:pt x="352" y="456"/>
                  </a:lnTo>
                  <a:lnTo>
                    <a:pt x="350" y="456"/>
                  </a:lnTo>
                  <a:lnTo>
                    <a:pt x="348" y="456"/>
                  </a:lnTo>
                  <a:lnTo>
                    <a:pt x="346" y="456"/>
                  </a:lnTo>
                  <a:lnTo>
                    <a:pt x="344" y="454"/>
                  </a:lnTo>
                  <a:lnTo>
                    <a:pt x="342" y="454"/>
                  </a:lnTo>
                  <a:lnTo>
                    <a:pt x="340" y="456"/>
                  </a:lnTo>
                  <a:lnTo>
                    <a:pt x="342" y="458"/>
                  </a:lnTo>
                  <a:lnTo>
                    <a:pt x="344" y="456"/>
                  </a:lnTo>
                  <a:lnTo>
                    <a:pt x="344" y="458"/>
                  </a:lnTo>
                  <a:lnTo>
                    <a:pt x="348" y="458"/>
                  </a:lnTo>
                  <a:lnTo>
                    <a:pt x="350" y="458"/>
                  </a:lnTo>
                  <a:lnTo>
                    <a:pt x="350" y="460"/>
                  </a:lnTo>
                  <a:lnTo>
                    <a:pt x="352" y="458"/>
                  </a:lnTo>
                  <a:lnTo>
                    <a:pt x="354" y="456"/>
                  </a:lnTo>
                  <a:lnTo>
                    <a:pt x="354" y="456"/>
                  </a:lnTo>
                  <a:lnTo>
                    <a:pt x="356" y="456"/>
                  </a:lnTo>
                  <a:lnTo>
                    <a:pt x="358" y="454"/>
                  </a:lnTo>
                  <a:lnTo>
                    <a:pt x="358" y="456"/>
                  </a:lnTo>
                  <a:lnTo>
                    <a:pt x="360" y="456"/>
                  </a:lnTo>
                  <a:lnTo>
                    <a:pt x="362" y="456"/>
                  </a:lnTo>
                  <a:lnTo>
                    <a:pt x="366" y="456"/>
                  </a:lnTo>
                  <a:lnTo>
                    <a:pt x="366" y="454"/>
                  </a:lnTo>
                  <a:lnTo>
                    <a:pt x="370" y="452"/>
                  </a:lnTo>
                  <a:lnTo>
                    <a:pt x="372" y="452"/>
                  </a:lnTo>
                  <a:lnTo>
                    <a:pt x="372" y="452"/>
                  </a:lnTo>
                  <a:lnTo>
                    <a:pt x="372" y="452"/>
                  </a:lnTo>
                  <a:lnTo>
                    <a:pt x="372" y="454"/>
                  </a:lnTo>
                  <a:lnTo>
                    <a:pt x="372" y="452"/>
                  </a:lnTo>
                  <a:lnTo>
                    <a:pt x="374" y="452"/>
                  </a:lnTo>
                  <a:lnTo>
                    <a:pt x="374" y="454"/>
                  </a:lnTo>
                  <a:lnTo>
                    <a:pt x="378" y="456"/>
                  </a:lnTo>
                  <a:lnTo>
                    <a:pt x="382" y="456"/>
                  </a:lnTo>
                  <a:lnTo>
                    <a:pt x="384" y="458"/>
                  </a:lnTo>
                  <a:lnTo>
                    <a:pt x="386" y="458"/>
                  </a:lnTo>
                  <a:lnTo>
                    <a:pt x="388" y="458"/>
                  </a:lnTo>
                  <a:lnTo>
                    <a:pt x="392" y="458"/>
                  </a:lnTo>
                  <a:lnTo>
                    <a:pt x="394" y="460"/>
                  </a:lnTo>
                  <a:lnTo>
                    <a:pt x="396" y="460"/>
                  </a:lnTo>
                  <a:lnTo>
                    <a:pt x="400" y="458"/>
                  </a:lnTo>
                  <a:lnTo>
                    <a:pt x="400" y="460"/>
                  </a:lnTo>
                  <a:lnTo>
                    <a:pt x="398" y="460"/>
                  </a:lnTo>
                  <a:lnTo>
                    <a:pt x="396" y="462"/>
                  </a:lnTo>
                  <a:lnTo>
                    <a:pt x="394" y="462"/>
                  </a:lnTo>
                  <a:lnTo>
                    <a:pt x="392" y="462"/>
                  </a:lnTo>
                  <a:lnTo>
                    <a:pt x="390" y="464"/>
                  </a:lnTo>
                  <a:lnTo>
                    <a:pt x="390" y="464"/>
                  </a:lnTo>
                  <a:lnTo>
                    <a:pt x="392" y="466"/>
                  </a:lnTo>
                  <a:lnTo>
                    <a:pt x="392" y="466"/>
                  </a:lnTo>
                  <a:lnTo>
                    <a:pt x="390" y="468"/>
                  </a:lnTo>
                  <a:lnTo>
                    <a:pt x="390" y="466"/>
                  </a:lnTo>
                  <a:lnTo>
                    <a:pt x="388" y="466"/>
                  </a:lnTo>
                  <a:lnTo>
                    <a:pt x="388" y="466"/>
                  </a:lnTo>
                  <a:lnTo>
                    <a:pt x="386" y="466"/>
                  </a:lnTo>
                  <a:lnTo>
                    <a:pt x="386" y="468"/>
                  </a:lnTo>
                  <a:lnTo>
                    <a:pt x="386" y="468"/>
                  </a:lnTo>
                  <a:lnTo>
                    <a:pt x="384" y="468"/>
                  </a:lnTo>
                  <a:lnTo>
                    <a:pt x="384" y="468"/>
                  </a:lnTo>
                  <a:lnTo>
                    <a:pt x="384" y="470"/>
                  </a:lnTo>
                  <a:lnTo>
                    <a:pt x="384" y="470"/>
                  </a:lnTo>
                  <a:lnTo>
                    <a:pt x="384" y="472"/>
                  </a:lnTo>
                  <a:lnTo>
                    <a:pt x="382" y="472"/>
                  </a:lnTo>
                  <a:lnTo>
                    <a:pt x="382" y="472"/>
                  </a:lnTo>
                  <a:lnTo>
                    <a:pt x="380" y="472"/>
                  </a:lnTo>
                  <a:lnTo>
                    <a:pt x="380" y="472"/>
                  </a:lnTo>
                  <a:lnTo>
                    <a:pt x="380" y="472"/>
                  </a:lnTo>
                  <a:lnTo>
                    <a:pt x="380" y="474"/>
                  </a:lnTo>
                  <a:lnTo>
                    <a:pt x="380" y="474"/>
                  </a:lnTo>
                  <a:lnTo>
                    <a:pt x="378" y="474"/>
                  </a:lnTo>
                  <a:lnTo>
                    <a:pt x="376" y="474"/>
                  </a:lnTo>
                  <a:lnTo>
                    <a:pt x="376" y="476"/>
                  </a:lnTo>
                  <a:lnTo>
                    <a:pt x="374" y="476"/>
                  </a:lnTo>
                  <a:lnTo>
                    <a:pt x="374" y="474"/>
                  </a:lnTo>
                  <a:lnTo>
                    <a:pt x="372" y="474"/>
                  </a:lnTo>
                  <a:lnTo>
                    <a:pt x="372" y="476"/>
                  </a:lnTo>
                  <a:lnTo>
                    <a:pt x="372" y="478"/>
                  </a:lnTo>
                  <a:lnTo>
                    <a:pt x="372" y="480"/>
                  </a:lnTo>
                  <a:lnTo>
                    <a:pt x="370" y="480"/>
                  </a:lnTo>
                  <a:lnTo>
                    <a:pt x="370" y="478"/>
                  </a:lnTo>
                  <a:lnTo>
                    <a:pt x="368" y="478"/>
                  </a:lnTo>
                  <a:lnTo>
                    <a:pt x="368" y="480"/>
                  </a:lnTo>
                  <a:lnTo>
                    <a:pt x="370" y="480"/>
                  </a:lnTo>
                  <a:lnTo>
                    <a:pt x="370" y="482"/>
                  </a:lnTo>
                  <a:lnTo>
                    <a:pt x="366" y="484"/>
                  </a:lnTo>
                  <a:lnTo>
                    <a:pt x="366" y="482"/>
                  </a:lnTo>
                  <a:lnTo>
                    <a:pt x="366" y="482"/>
                  </a:lnTo>
                  <a:lnTo>
                    <a:pt x="364" y="480"/>
                  </a:lnTo>
                  <a:lnTo>
                    <a:pt x="362" y="482"/>
                  </a:lnTo>
                  <a:lnTo>
                    <a:pt x="362" y="482"/>
                  </a:lnTo>
                  <a:lnTo>
                    <a:pt x="364" y="484"/>
                  </a:lnTo>
                  <a:lnTo>
                    <a:pt x="364" y="486"/>
                  </a:lnTo>
                  <a:lnTo>
                    <a:pt x="362" y="486"/>
                  </a:lnTo>
                  <a:lnTo>
                    <a:pt x="360" y="486"/>
                  </a:lnTo>
                  <a:lnTo>
                    <a:pt x="360" y="488"/>
                  </a:lnTo>
                  <a:lnTo>
                    <a:pt x="358" y="488"/>
                  </a:lnTo>
                  <a:lnTo>
                    <a:pt x="356" y="488"/>
                  </a:lnTo>
                  <a:lnTo>
                    <a:pt x="356" y="490"/>
                  </a:lnTo>
                  <a:lnTo>
                    <a:pt x="354" y="490"/>
                  </a:lnTo>
                  <a:lnTo>
                    <a:pt x="354" y="490"/>
                  </a:lnTo>
                  <a:lnTo>
                    <a:pt x="352" y="490"/>
                  </a:lnTo>
                  <a:lnTo>
                    <a:pt x="350" y="490"/>
                  </a:lnTo>
                  <a:lnTo>
                    <a:pt x="348" y="490"/>
                  </a:lnTo>
                  <a:lnTo>
                    <a:pt x="348" y="492"/>
                  </a:lnTo>
                  <a:lnTo>
                    <a:pt x="346" y="492"/>
                  </a:lnTo>
                  <a:lnTo>
                    <a:pt x="344" y="492"/>
                  </a:lnTo>
                  <a:lnTo>
                    <a:pt x="344" y="492"/>
                  </a:lnTo>
                  <a:lnTo>
                    <a:pt x="344" y="492"/>
                  </a:lnTo>
                  <a:lnTo>
                    <a:pt x="342" y="492"/>
                  </a:lnTo>
                  <a:lnTo>
                    <a:pt x="342" y="494"/>
                  </a:lnTo>
                  <a:lnTo>
                    <a:pt x="340" y="494"/>
                  </a:lnTo>
                  <a:lnTo>
                    <a:pt x="338" y="492"/>
                  </a:lnTo>
                  <a:lnTo>
                    <a:pt x="338" y="492"/>
                  </a:lnTo>
                  <a:lnTo>
                    <a:pt x="338" y="494"/>
                  </a:lnTo>
                  <a:lnTo>
                    <a:pt x="338" y="494"/>
                  </a:lnTo>
                  <a:lnTo>
                    <a:pt x="336" y="494"/>
                  </a:lnTo>
                  <a:lnTo>
                    <a:pt x="336" y="492"/>
                  </a:lnTo>
                  <a:lnTo>
                    <a:pt x="334" y="492"/>
                  </a:lnTo>
                  <a:lnTo>
                    <a:pt x="334" y="494"/>
                  </a:lnTo>
                  <a:lnTo>
                    <a:pt x="334" y="494"/>
                  </a:lnTo>
                  <a:lnTo>
                    <a:pt x="332" y="494"/>
                  </a:lnTo>
                  <a:lnTo>
                    <a:pt x="330" y="494"/>
                  </a:lnTo>
                  <a:lnTo>
                    <a:pt x="330" y="496"/>
                  </a:lnTo>
                  <a:lnTo>
                    <a:pt x="330" y="496"/>
                  </a:lnTo>
                  <a:lnTo>
                    <a:pt x="330" y="496"/>
                  </a:lnTo>
                  <a:lnTo>
                    <a:pt x="328" y="496"/>
                  </a:lnTo>
                  <a:lnTo>
                    <a:pt x="328" y="496"/>
                  </a:lnTo>
                  <a:lnTo>
                    <a:pt x="328" y="498"/>
                  </a:lnTo>
                  <a:lnTo>
                    <a:pt x="326" y="498"/>
                  </a:lnTo>
                  <a:lnTo>
                    <a:pt x="326" y="496"/>
                  </a:lnTo>
                  <a:lnTo>
                    <a:pt x="324" y="496"/>
                  </a:lnTo>
                  <a:lnTo>
                    <a:pt x="324" y="500"/>
                  </a:lnTo>
                  <a:lnTo>
                    <a:pt x="324" y="500"/>
                  </a:lnTo>
                  <a:lnTo>
                    <a:pt x="322" y="500"/>
                  </a:lnTo>
                  <a:lnTo>
                    <a:pt x="322" y="500"/>
                  </a:lnTo>
                  <a:lnTo>
                    <a:pt x="320" y="500"/>
                  </a:lnTo>
                  <a:lnTo>
                    <a:pt x="318" y="496"/>
                  </a:lnTo>
                  <a:lnTo>
                    <a:pt x="318" y="496"/>
                  </a:lnTo>
                  <a:lnTo>
                    <a:pt x="316" y="496"/>
                  </a:lnTo>
                  <a:lnTo>
                    <a:pt x="316" y="498"/>
                  </a:lnTo>
                  <a:lnTo>
                    <a:pt x="316" y="498"/>
                  </a:lnTo>
                  <a:lnTo>
                    <a:pt x="314" y="500"/>
                  </a:lnTo>
                  <a:lnTo>
                    <a:pt x="314" y="500"/>
                  </a:lnTo>
                  <a:lnTo>
                    <a:pt x="312" y="500"/>
                  </a:lnTo>
                  <a:lnTo>
                    <a:pt x="310" y="500"/>
                  </a:lnTo>
                  <a:lnTo>
                    <a:pt x="310" y="502"/>
                  </a:lnTo>
                  <a:lnTo>
                    <a:pt x="308" y="502"/>
                  </a:lnTo>
                  <a:lnTo>
                    <a:pt x="306" y="502"/>
                  </a:lnTo>
                  <a:lnTo>
                    <a:pt x="306" y="500"/>
                  </a:lnTo>
                  <a:lnTo>
                    <a:pt x="304" y="500"/>
                  </a:lnTo>
                  <a:lnTo>
                    <a:pt x="304" y="502"/>
                  </a:lnTo>
                  <a:lnTo>
                    <a:pt x="302" y="502"/>
                  </a:lnTo>
                  <a:lnTo>
                    <a:pt x="302" y="502"/>
                  </a:lnTo>
                  <a:lnTo>
                    <a:pt x="300" y="500"/>
                  </a:lnTo>
                  <a:lnTo>
                    <a:pt x="300" y="498"/>
                  </a:lnTo>
                  <a:lnTo>
                    <a:pt x="300" y="496"/>
                  </a:lnTo>
                  <a:lnTo>
                    <a:pt x="298" y="496"/>
                  </a:lnTo>
                  <a:lnTo>
                    <a:pt x="298" y="496"/>
                  </a:lnTo>
                  <a:lnTo>
                    <a:pt x="296" y="494"/>
                  </a:lnTo>
                  <a:lnTo>
                    <a:pt x="296" y="492"/>
                  </a:lnTo>
                  <a:lnTo>
                    <a:pt x="296" y="490"/>
                  </a:lnTo>
                  <a:lnTo>
                    <a:pt x="296" y="488"/>
                  </a:lnTo>
                  <a:lnTo>
                    <a:pt x="294" y="488"/>
                  </a:lnTo>
                  <a:lnTo>
                    <a:pt x="294" y="488"/>
                  </a:lnTo>
                  <a:lnTo>
                    <a:pt x="292" y="488"/>
                  </a:lnTo>
                  <a:lnTo>
                    <a:pt x="294" y="490"/>
                  </a:lnTo>
                  <a:lnTo>
                    <a:pt x="294" y="492"/>
                  </a:lnTo>
                  <a:lnTo>
                    <a:pt x="296" y="494"/>
                  </a:lnTo>
                  <a:lnTo>
                    <a:pt x="296" y="494"/>
                  </a:lnTo>
                  <a:lnTo>
                    <a:pt x="296" y="496"/>
                  </a:lnTo>
                  <a:lnTo>
                    <a:pt x="296" y="498"/>
                  </a:lnTo>
                  <a:lnTo>
                    <a:pt x="296" y="498"/>
                  </a:lnTo>
                  <a:lnTo>
                    <a:pt x="296" y="500"/>
                  </a:lnTo>
                  <a:lnTo>
                    <a:pt x="298" y="502"/>
                  </a:lnTo>
                  <a:lnTo>
                    <a:pt x="296" y="504"/>
                  </a:lnTo>
                  <a:lnTo>
                    <a:pt x="296" y="506"/>
                  </a:lnTo>
                  <a:lnTo>
                    <a:pt x="294" y="506"/>
                  </a:lnTo>
                  <a:lnTo>
                    <a:pt x="294" y="506"/>
                  </a:lnTo>
                  <a:lnTo>
                    <a:pt x="292" y="506"/>
                  </a:lnTo>
                  <a:lnTo>
                    <a:pt x="290" y="508"/>
                  </a:lnTo>
                  <a:lnTo>
                    <a:pt x="288" y="508"/>
                  </a:lnTo>
                  <a:lnTo>
                    <a:pt x="288" y="510"/>
                  </a:lnTo>
                  <a:lnTo>
                    <a:pt x="286" y="510"/>
                  </a:lnTo>
                  <a:lnTo>
                    <a:pt x="286" y="510"/>
                  </a:lnTo>
                  <a:lnTo>
                    <a:pt x="286" y="510"/>
                  </a:lnTo>
                  <a:lnTo>
                    <a:pt x="286" y="512"/>
                  </a:lnTo>
                  <a:lnTo>
                    <a:pt x="284" y="514"/>
                  </a:lnTo>
                  <a:lnTo>
                    <a:pt x="282" y="514"/>
                  </a:lnTo>
                  <a:lnTo>
                    <a:pt x="282" y="516"/>
                  </a:lnTo>
                  <a:lnTo>
                    <a:pt x="282" y="516"/>
                  </a:lnTo>
                  <a:lnTo>
                    <a:pt x="282" y="518"/>
                  </a:lnTo>
                  <a:lnTo>
                    <a:pt x="282" y="516"/>
                  </a:lnTo>
                  <a:lnTo>
                    <a:pt x="280" y="516"/>
                  </a:lnTo>
                  <a:lnTo>
                    <a:pt x="282" y="516"/>
                  </a:lnTo>
                  <a:lnTo>
                    <a:pt x="282" y="518"/>
                  </a:lnTo>
                  <a:lnTo>
                    <a:pt x="282" y="520"/>
                  </a:lnTo>
                  <a:lnTo>
                    <a:pt x="280" y="520"/>
                  </a:lnTo>
                  <a:lnTo>
                    <a:pt x="280" y="518"/>
                  </a:lnTo>
                  <a:lnTo>
                    <a:pt x="278" y="518"/>
                  </a:lnTo>
                  <a:lnTo>
                    <a:pt x="278" y="518"/>
                  </a:lnTo>
                  <a:lnTo>
                    <a:pt x="278" y="520"/>
                  </a:lnTo>
                  <a:lnTo>
                    <a:pt x="278" y="522"/>
                  </a:lnTo>
                  <a:lnTo>
                    <a:pt x="278" y="522"/>
                  </a:lnTo>
                  <a:lnTo>
                    <a:pt x="276" y="522"/>
                  </a:lnTo>
                  <a:lnTo>
                    <a:pt x="272" y="526"/>
                  </a:lnTo>
                  <a:lnTo>
                    <a:pt x="272" y="528"/>
                  </a:lnTo>
                  <a:lnTo>
                    <a:pt x="274" y="530"/>
                  </a:lnTo>
                  <a:lnTo>
                    <a:pt x="272" y="530"/>
                  </a:lnTo>
                  <a:lnTo>
                    <a:pt x="270" y="534"/>
                  </a:lnTo>
                  <a:lnTo>
                    <a:pt x="270" y="534"/>
                  </a:lnTo>
                  <a:lnTo>
                    <a:pt x="268" y="534"/>
                  </a:lnTo>
                  <a:lnTo>
                    <a:pt x="268" y="532"/>
                  </a:lnTo>
                  <a:lnTo>
                    <a:pt x="268" y="532"/>
                  </a:lnTo>
                  <a:lnTo>
                    <a:pt x="268" y="532"/>
                  </a:lnTo>
                  <a:lnTo>
                    <a:pt x="268" y="532"/>
                  </a:lnTo>
                  <a:lnTo>
                    <a:pt x="266" y="534"/>
                  </a:lnTo>
                  <a:lnTo>
                    <a:pt x="266" y="536"/>
                  </a:lnTo>
                  <a:lnTo>
                    <a:pt x="266" y="536"/>
                  </a:lnTo>
                  <a:lnTo>
                    <a:pt x="264" y="538"/>
                  </a:lnTo>
                  <a:lnTo>
                    <a:pt x="262" y="540"/>
                  </a:lnTo>
                  <a:lnTo>
                    <a:pt x="262" y="538"/>
                  </a:lnTo>
                  <a:lnTo>
                    <a:pt x="262" y="538"/>
                  </a:lnTo>
                  <a:lnTo>
                    <a:pt x="260" y="536"/>
                  </a:lnTo>
                  <a:lnTo>
                    <a:pt x="260" y="536"/>
                  </a:lnTo>
                  <a:lnTo>
                    <a:pt x="260" y="538"/>
                  </a:lnTo>
                  <a:lnTo>
                    <a:pt x="258" y="538"/>
                  </a:lnTo>
                  <a:lnTo>
                    <a:pt x="256" y="536"/>
                  </a:lnTo>
                  <a:lnTo>
                    <a:pt x="256" y="536"/>
                  </a:lnTo>
                  <a:lnTo>
                    <a:pt x="254" y="536"/>
                  </a:lnTo>
                  <a:lnTo>
                    <a:pt x="254" y="536"/>
                  </a:lnTo>
                  <a:lnTo>
                    <a:pt x="254" y="538"/>
                  </a:lnTo>
                  <a:lnTo>
                    <a:pt x="256" y="538"/>
                  </a:lnTo>
                  <a:lnTo>
                    <a:pt x="256" y="540"/>
                  </a:lnTo>
                  <a:lnTo>
                    <a:pt x="256" y="542"/>
                  </a:lnTo>
                  <a:lnTo>
                    <a:pt x="256" y="542"/>
                  </a:lnTo>
                  <a:lnTo>
                    <a:pt x="254" y="542"/>
                  </a:lnTo>
                  <a:lnTo>
                    <a:pt x="252" y="544"/>
                  </a:lnTo>
                  <a:lnTo>
                    <a:pt x="250" y="546"/>
                  </a:lnTo>
                  <a:lnTo>
                    <a:pt x="248" y="546"/>
                  </a:lnTo>
                  <a:lnTo>
                    <a:pt x="246" y="546"/>
                  </a:lnTo>
                  <a:lnTo>
                    <a:pt x="248" y="544"/>
                  </a:lnTo>
                  <a:lnTo>
                    <a:pt x="248" y="544"/>
                  </a:lnTo>
                  <a:lnTo>
                    <a:pt x="246" y="544"/>
                  </a:lnTo>
                  <a:lnTo>
                    <a:pt x="246" y="544"/>
                  </a:lnTo>
                  <a:lnTo>
                    <a:pt x="246" y="544"/>
                  </a:lnTo>
                  <a:lnTo>
                    <a:pt x="246" y="546"/>
                  </a:lnTo>
                  <a:lnTo>
                    <a:pt x="246" y="546"/>
                  </a:lnTo>
                  <a:lnTo>
                    <a:pt x="244" y="546"/>
                  </a:lnTo>
                  <a:lnTo>
                    <a:pt x="242" y="548"/>
                  </a:lnTo>
                  <a:lnTo>
                    <a:pt x="240" y="546"/>
                  </a:lnTo>
                  <a:lnTo>
                    <a:pt x="240" y="544"/>
                  </a:lnTo>
                  <a:lnTo>
                    <a:pt x="240" y="544"/>
                  </a:lnTo>
                  <a:lnTo>
                    <a:pt x="240" y="542"/>
                  </a:lnTo>
                  <a:lnTo>
                    <a:pt x="240" y="540"/>
                  </a:lnTo>
                  <a:lnTo>
                    <a:pt x="238" y="540"/>
                  </a:lnTo>
                  <a:lnTo>
                    <a:pt x="238" y="544"/>
                  </a:lnTo>
                  <a:lnTo>
                    <a:pt x="238" y="544"/>
                  </a:lnTo>
                  <a:lnTo>
                    <a:pt x="238" y="546"/>
                  </a:lnTo>
                  <a:lnTo>
                    <a:pt x="238" y="548"/>
                  </a:lnTo>
                  <a:lnTo>
                    <a:pt x="236" y="548"/>
                  </a:lnTo>
                  <a:lnTo>
                    <a:pt x="234" y="544"/>
                  </a:lnTo>
                  <a:lnTo>
                    <a:pt x="234" y="542"/>
                  </a:lnTo>
                  <a:lnTo>
                    <a:pt x="234" y="540"/>
                  </a:lnTo>
                  <a:lnTo>
                    <a:pt x="236" y="538"/>
                  </a:lnTo>
                  <a:lnTo>
                    <a:pt x="238" y="536"/>
                  </a:lnTo>
                  <a:lnTo>
                    <a:pt x="236" y="536"/>
                  </a:lnTo>
                  <a:lnTo>
                    <a:pt x="234" y="536"/>
                  </a:lnTo>
                  <a:lnTo>
                    <a:pt x="234" y="534"/>
                  </a:lnTo>
                  <a:lnTo>
                    <a:pt x="234" y="534"/>
                  </a:lnTo>
                  <a:lnTo>
                    <a:pt x="232" y="534"/>
                  </a:lnTo>
                  <a:lnTo>
                    <a:pt x="232" y="534"/>
                  </a:lnTo>
                  <a:lnTo>
                    <a:pt x="230" y="536"/>
                  </a:lnTo>
                  <a:lnTo>
                    <a:pt x="230" y="536"/>
                  </a:lnTo>
                  <a:lnTo>
                    <a:pt x="232" y="538"/>
                  </a:lnTo>
                  <a:lnTo>
                    <a:pt x="232" y="540"/>
                  </a:lnTo>
                  <a:lnTo>
                    <a:pt x="230" y="540"/>
                  </a:lnTo>
                  <a:lnTo>
                    <a:pt x="230" y="542"/>
                  </a:lnTo>
                  <a:lnTo>
                    <a:pt x="228" y="544"/>
                  </a:lnTo>
                  <a:lnTo>
                    <a:pt x="228" y="544"/>
                  </a:lnTo>
                  <a:lnTo>
                    <a:pt x="226" y="542"/>
                  </a:lnTo>
                  <a:lnTo>
                    <a:pt x="226" y="542"/>
                  </a:lnTo>
                  <a:lnTo>
                    <a:pt x="226" y="544"/>
                  </a:lnTo>
                  <a:lnTo>
                    <a:pt x="226" y="544"/>
                  </a:lnTo>
                  <a:lnTo>
                    <a:pt x="226" y="546"/>
                  </a:lnTo>
                  <a:lnTo>
                    <a:pt x="228" y="548"/>
                  </a:lnTo>
                  <a:lnTo>
                    <a:pt x="228" y="550"/>
                  </a:lnTo>
                  <a:lnTo>
                    <a:pt x="226" y="550"/>
                  </a:lnTo>
                  <a:lnTo>
                    <a:pt x="226" y="550"/>
                  </a:lnTo>
                  <a:lnTo>
                    <a:pt x="226" y="552"/>
                  </a:lnTo>
                  <a:lnTo>
                    <a:pt x="224" y="552"/>
                  </a:lnTo>
                  <a:lnTo>
                    <a:pt x="222" y="550"/>
                  </a:lnTo>
                  <a:lnTo>
                    <a:pt x="222" y="552"/>
                  </a:lnTo>
                  <a:lnTo>
                    <a:pt x="220" y="552"/>
                  </a:lnTo>
                  <a:lnTo>
                    <a:pt x="218" y="554"/>
                  </a:lnTo>
                  <a:lnTo>
                    <a:pt x="218" y="552"/>
                  </a:lnTo>
                  <a:lnTo>
                    <a:pt x="218" y="550"/>
                  </a:lnTo>
                  <a:lnTo>
                    <a:pt x="216" y="550"/>
                  </a:lnTo>
                  <a:lnTo>
                    <a:pt x="216" y="550"/>
                  </a:lnTo>
                  <a:lnTo>
                    <a:pt x="216" y="550"/>
                  </a:lnTo>
                  <a:lnTo>
                    <a:pt x="216" y="552"/>
                  </a:lnTo>
                  <a:lnTo>
                    <a:pt x="214" y="552"/>
                  </a:lnTo>
                  <a:lnTo>
                    <a:pt x="212" y="552"/>
                  </a:lnTo>
                  <a:lnTo>
                    <a:pt x="212" y="550"/>
                  </a:lnTo>
                  <a:lnTo>
                    <a:pt x="212" y="550"/>
                  </a:lnTo>
                  <a:lnTo>
                    <a:pt x="210" y="550"/>
                  </a:lnTo>
                  <a:lnTo>
                    <a:pt x="210" y="550"/>
                  </a:lnTo>
                  <a:lnTo>
                    <a:pt x="208" y="550"/>
                  </a:lnTo>
                  <a:lnTo>
                    <a:pt x="208" y="552"/>
                  </a:lnTo>
                  <a:lnTo>
                    <a:pt x="208" y="552"/>
                  </a:lnTo>
                  <a:lnTo>
                    <a:pt x="208" y="554"/>
                  </a:lnTo>
                  <a:lnTo>
                    <a:pt x="208" y="558"/>
                  </a:lnTo>
                  <a:lnTo>
                    <a:pt x="206" y="560"/>
                  </a:lnTo>
                  <a:lnTo>
                    <a:pt x="206" y="562"/>
                  </a:lnTo>
                  <a:lnTo>
                    <a:pt x="204" y="562"/>
                  </a:lnTo>
                  <a:lnTo>
                    <a:pt x="202" y="562"/>
                  </a:lnTo>
                  <a:lnTo>
                    <a:pt x="202" y="560"/>
                  </a:lnTo>
                  <a:lnTo>
                    <a:pt x="200" y="558"/>
                  </a:lnTo>
                  <a:lnTo>
                    <a:pt x="200" y="560"/>
                  </a:lnTo>
                  <a:lnTo>
                    <a:pt x="198" y="560"/>
                  </a:lnTo>
                  <a:lnTo>
                    <a:pt x="198" y="560"/>
                  </a:lnTo>
                  <a:lnTo>
                    <a:pt x="196" y="558"/>
                  </a:lnTo>
                  <a:lnTo>
                    <a:pt x="196" y="558"/>
                  </a:lnTo>
                  <a:lnTo>
                    <a:pt x="196" y="558"/>
                  </a:lnTo>
                  <a:lnTo>
                    <a:pt x="196" y="560"/>
                  </a:lnTo>
                  <a:lnTo>
                    <a:pt x="196" y="562"/>
                  </a:lnTo>
                  <a:lnTo>
                    <a:pt x="196" y="564"/>
                  </a:lnTo>
                  <a:lnTo>
                    <a:pt x="196" y="564"/>
                  </a:lnTo>
                  <a:lnTo>
                    <a:pt x="196" y="566"/>
                  </a:lnTo>
                  <a:lnTo>
                    <a:pt x="198" y="566"/>
                  </a:lnTo>
                  <a:lnTo>
                    <a:pt x="198" y="570"/>
                  </a:lnTo>
                  <a:lnTo>
                    <a:pt x="198" y="572"/>
                  </a:lnTo>
                  <a:lnTo>
                    <a:pt x="198" y="574"/>
                  </a:lnTo>
                  <a:lnTo>
                    <a:pt x="196" y="574"/>
                  </a:lnTo>
                  <a:lnTo>
                    <a:pt x="196" y="574"/>
                  </a:lnTo>
                  <a:lnTo>
                    <a:pt x="194" y="574"/>
                  </a:lnTo>
                  <a:lnTo>
                    <a:pt x="192" y="576"/>
                  </a:lnTo>
                  <a:lnTo>
                    <a:pt x="190" y="574"/>
                  </a:lnTo>
                  <a:lnTo>
                    <a:pt x="188" y="574"/>
                  </a:lnTo>
                  <a:lnTo>
                    <a:pt x="188" y="576"/>
                  </a:lnTo>
                  <a:lnTo>
                    <a:pt x="188" y="576"/>
                  </a:lnTo>
                  <a:lnTo>
                    <a:pt x="190" y="578"/>
                  </a:lnTo>
                  <a:lnTo>
                    <a:pt x="192" y="578"/>
                  </a:lnTo>
                  <a:lnTo>
                    <a:pt x="194" y="580"/>
                  </a:lnTo>
                  <a:lnTo>
                    <a:pt x="194" y="580"/>
                  </a:lnTo>
                  <a:lnTo>
                    <a:pt x="196" y="580"/>
                  </a:lnTo>
                  <a:lnTo>
                    <a:pt x="198" y="580"/>
                  </a:lnTo>
                  <a:lnTo>
                    <a:pt x="198" y="580"/>
                  </a:lnTo>
                  <a:lnTo>
                    <a:pt x="196" y="582"/>
                  </a:lnTo>
                  <a:lnTo>
                    <a:pt x="196" y="584"/>
                  </a:lnTo>
                  <a:lnTo>
                    <a:pt x="194" y="584"/>
                  </a:lnTo>
                  <a:lnTo>
                    <a:pt x="194" y="584"/>
                  </a:lnTo>
                  <a:lnTo>
                    <a:pt x="194" y="584"/>
                  </a:lnTo>
                  <a:lnTo>
                    <a:pt x="196" y="586"/>
                  </a:lnTo>
                  <a:lnTo>
                    <a:pt x="196" y="588"/>
                  </a:lnTo>
                  <a:lnTo>
                    <a:pt x="196" y="588"/>
                  </a:lnTo>
                  <a:lnTo>
                    <a:pt x="194" y="590"/>
                  </a:lnTo>
                  <a:lnTo>
                    <a:pt x="194" y="590"/>
                  </a:lnTo>
                  <a:lnTo>
                    <a:pt x="192" y="590"/>
                  </a:lnTo>
                  <a:lnTo>
                    <a:pt x="190" y="588"/>
                  </a:lnTo>
                  <a:lnTo>
                    <a:pt x="190" y="588"/>
                  </a:lnTo>
                  <a:lnTo>
                    <a:pt x="188" y="586"/>
                  </a:lnTo>
                  <a:lnTo>
                    <a:pt x="186" y="584"/>
                  </a:lnTo>
                  <a:lnTo>
                    <a:pt x="186" y="584"/>
                  </a:lnTo>
                  <a:lnTo>
                    <a:pt x="184" y="586"/>
                  </a:lnTo>
                  <a:lnTo>
                    <a:pt x="184" y="588"/>
                  </a:lnTo>
                  <a:lnTo>
                    <a:pt x="186" y="588"/>
                  </a:lnTo>
                  <a:lnTo>
                    <a:pt x="188" y="588"/>
                  </a:lnTo>
                  <a:lnTo>
                    <a:pt x="190" y="590"/>
                  </a:lnTo>
                  <a:lnTo>
                    <a:pt x="192" y="590"/>
                  </a:lnTo>
                  <a:lnTo>
                    <a:pt x="194" y="590"/>
                  </a:lnTo>
                  <a:lnTo>
                    <a:pt x="194" y="592"/>
                  </a:lnTo>
                  <a:lnTo>
                    <a:pt x="192" y="592"/>
                  </a:lnTo>
                  <a:lnTo>
                    <a:pt x="192" y="594"/>
                  </a:lnTo>
                  <a:lnTo>
                    <a:pt x="190" y="594"/>
                  </a:lnTo>
                  <a:lnTo>
                    <a:pt x="188" y="594"/>
                  </a:lnTo>
                  <a:lnTo>
                    <a:pt x="188" y="594"/>
                  </a:lnTo>
                  <a:lnTo>
                    <a:pt x="184" y="592"/>
                  </a:lnTo>
                  <a:lnTo>
                    <a:pt x="184" y="592"/>
                  </a:lnTo>
                  <a:lnTo>
                    <a:pt x="184" y="592"/>
                  </a:lnTo>
                  <a:lnTo>
                    <a:pt x="182" y="592"/>
                  </a:lnTo>
                  <a:lnTo>
                    <a:pt x="182" y="592"/>
                  </a:lnTo>
                  <a:lnTo>
                    <a:pt x="182" y="594"/>
                  </a:lnTo>
                  <a:lnTo>
                    <a:pt x="184" y="596"/>
                  </a:lnTo>
                  <a:lnTo>
                    <a:pt x="186" y="598"/>
                  </a:lnTo>
                  <a:lnTo>
                    <a:pt x="186" y="598"/>
                  </a:lnTo>
                  <a:lnTo>
                    <a:pt x="186" y="600"/>
                  </a:lnTo>
                  <a:lnTo>
                    <a:pt x="184" y="600"/>
                  </a:lnTo>
                  <a:lnTo>
                    <a:pt x="184" y="598"/>
                  </a:lnTo>
                  <a:lnTo>
                    <a:pt x="182" y="598"/>
                  </a:lnTo>
                  <a:lnTo>
                    <a:pt x="180" y="598"/>
                  </a:lnTo>
                  <a:lnTo>
                    <a:pt x="178" y="596"/>
                  </a:lnTo>
                  <a:lnTo>
                    <a:pt x="178" y="596"/>
                  </a:lnTo>
                  <a:lnTo>
                    <a:pt x="178" y="598"/>
                  </a:lnTo>
                  <a:lnTo>
                    <a:pt x="180" y="598"/>
                  </a:lnTo>
                  <a:lnTo>
                    <a:pt x="184" y="600"/>
                  </a:lnTo>
                  <a:lnTo>
                    <a:pt x="184" y="600"/>
                  </a:lnTo>
                  <a:lnTo>
                    <a:pt x="184" y="602"/>
                  </a:lnTo>
                  <a:lnTo>
                    <a:pt x="182" y="602"/>
                  </a:lnTo>
                  <a:lnTo>
                    <a:pt x="180" y="602"/>
                  </a:lnTo>
                  <a:lnTo>
                    <a:pt x="178" y="600"/>
                  </a:lnTo>
                  <a:lnTo>
                    <a:pt x="178" y="600"/>
                  </a:lnTo>
                  <a:lnTo>
                    <a:pt x="178" y="598"/>
                  </a:lnTo>
                  <a:lnTo>
                    <a:pt x="176" y="598"/>
                  </a:lnTo>
                  <a:lnTo>
                    <a:pt x="176" y="600"/>
                  </a:lnTo>
                  <a:lnTo>
                    <a:pt x="176" y="600"/>
                  </a:lnTo>
                  <a:lnTo>
                    <a:pt x="176" y="602"/>
                  </a:lnTo>
                  <a:lnTo>
                    <a:pt x="178" y="604"/>
                  </a:lnTo>
                  <a:lnTo>
                    <a:pt x="178" y="604"/>
                  </a:lnTo>
                  <a:lnTo>
                    <a:pt x="178" y="604"/>
                  </a:lnTo>
                  <a:lnTo>
                    <a:pt x="180" y="604"/>
                  </a:lnTo>
                  <a:lnTo>
                    <a:pt x="182" y="606"/>
                  </a:lnTo>
                  <a:lnTo>
                    <a:pt x="182" y="606"/>
                  </a:lnTo>
                  <a:lnTo>
                    <a:pt x="182" y="606"/>
                  </a:lnTo>
                  <a:lnTo>
                    <a:pt x="182" y="608"/>
                  </a:lnTo>
                  <a:lnTo>
                    <a:pt x="180" y="608"/>
                  </a:lnTo>
                  <a:lnTo>
                    <a:pt x="178" y="610"/>
                  </a:lnTo>
                  <a:lnTo>
                    <a:pt x="178" y="608"/>
                  </a:lnTo>
                  <a:lnTo>
                    <a:pt x="176" y="608"/>
                  </a:lnTo>
                  <a:lnTo>
                    <a:pt x="174" y="608"/>
                  </a:lnTo>
                  <a:lnTo>
                    <a:pt x="174" y="606"/>
                  </a:lnTo>
                  <a:lnTo>
                    <a:pt x="174" y="606"/>
                  </a:lnTo>
                  <a:lnTo>
                    <a:pt x="174" y="606"/>
                  </a:lnTo>
                  <a:lnTo>
                    <a:pt x="172" y="606"/>
                  </a:lnTo>
                  <a:lnTo>
                    <a:pt x="172" y="606"/>
                  </a:lnTo>
                  <a:lnTo>
                    <a:pt x="172" y="608"/>
                  </a:lnTo>
                  <a:lnTo>
                    <a:pt x="170" y="610"/>
                  </a:lnTo>
                  <a:lnTo>
                    <a:pt x="170" y="610"/>
                  </a:lnTo>
                  <a:lnTo>
                    <a:pt x="168" y="608"/>
                  </a:lnTo>
                  <a:lnTo>
                    <a:pt x="166" y="608"/>
                  </a:lnTo>
                  <a:lnTo>
                    <a:pt x="166" y="608"/>
                  </a:lnTo>
                  <a:lnTo>
                    <a:pt x="166" y="610"/>
                  </a:lnTo>
                  <a:lnTo>
                    <a:pt x="166" y="610"/>
                  </a:lnTo>
                  <a:lnTo>
                    <a:pt x="170" y="612"/>
                  </a:lnTo>
                  <a:lnTo>
                    <a:pt x="172" y="612"/>
                  </a:lnTo>
                  <a:lnTo>
                    <a:pt x="174" y="614"/>
                  </a:lnTo>
                  <a:lnTo>
                    <a:pt x="174" y="618"/>
                  </a:lnTo>
                  <a:lnTo>
                    <a:pt x="174" y="618"/>
                  </a:lnTo>
                  <a:lnTo>
                    <a:pt x="172" y="618"/>
                  </a:lnTo>
                  <a:lnTo>
                    <a:pt x="170" y="616"/>
                  </a:lnTo>
                  <a:lnTo>
                    <a:pt x="168" y="614"/>
                  </a:lnTo>
                  <a:lnTo>
                    <a:pt x="166" y="612"/>
                  </a:lnTo>
                  <a:lnTo>
                    <a:pt x="166" y="612"/>
                  </a:lnTo>
                  <a:lnTo>
                    <a:pt x="166" y="614"/>
                  </a:lnTo>
                  <a:lnTo>
                    <a:pt x="166" y="614"/>
                  </a:lnTo>
                  <a:lnTo>
                    <a:pt x="168" y="616"/>
                  </a:lnTo>
                  <a:lnTo>
                    <a:pt x="170" y="618"/>
                  </a:lnTo>
                  <a:lnTo>
                    <a:pt x="172" y="620"/>
                  </a:lnTo>
                  <a:lnTo>
                    <a:pt x="172" y="620"/>
                  </a:lnTo>
                  <a:lnTo>
                    <a:pt x="172" y="624"/>
                  </a:lnTo>
                  <a:lnTo>
                    <a:pt x="172" y="624"/>
                  </a:lnTo>
                  <a:lnTo>
                    <a:pt x="172" y="626"/>
                  </a:lnTo>
                  <a:lnTo>
                    <a:pt x="170" y="626"/>
                  </a:lnTo>
                  <a:lnTo>
                    <a:pt x="170" y="626"/>
                  </a:lnTo>
                  <a:lnTo>
                    <a:pt x="170" y="628"/>
                  </a:lnTo>
                  <a:lnTo>
                    <a:pt x="170" y="628"/>
                  </a:lnTo>
                  <a:lnTo>
                    <a:pt x="168" y="628"/>
                  </a:lnTo>
                  <a:lnTo>
                    <a:pt x="166" y="628"/>
                  </a:lnTo>
                  <a:lnTo>
                    <a:pt x="164" y="626"/>
                  </a:lnTo>
                  <a:lnTo>
                    <a:pt x="164" y="626"/>
                  </a:lnTo>
                  <a:lnTo>
                    <a:pt x="164" y="628"/>
                  </a:lnTo>
                  <a:lnTo>
                    <a:pt x="166" y="630"/>
                  </a:lnTo>
                  <a:lnTo>
                    <a:pt x="168" y="630"/>
                  </a:lnTo>
                  <a:lnTo>
                    <a:pt x="168" y="630"/>
                  </a:lnTo>
                  <a:lnTo>
                    <a:pt x="166" y="632"/>
                  </a:lnTo>
                  <a:lnTo>
                    <a:pt x="166" y="632"/>
                  </a:lnTo>
                  <a:lnTo>
                    <a:pt x="164" y="630"/>
                  </a:lnTo>
                  <a:lnTo>
                    <a:pt x="164" y="632"/>
                  </a:lnTo>
                  <a:lnTo>
                    <a:pt x="164" y="632"/>
                  </a:lnTo>
                  <a:lnTo>
                    <a:pt x="164" y="632"/>
                  </a:lnTo>
                  <a:lnTo>
                    <a:pt x="166" y="634"/>
                  </a:lnTo>
                  <a:lnTo>
                    <a:pt x="166" y="634"/>
                  </a:lnTo>
                  <a:lnTo>
                    <a:pt x="164" y="636"/>
                  </a:lnTo>
                  <a:lnTo>
                    <a:pt x="164" y="636"/>
                  </a:lnTo>
                  <a:lnTo>
                    <a:pt x="162" y="636"/>
                  </a:lnTo>
                  <a:lnTo>
                    <a:pt x="162" y="634"/>
                  </a:lnTo>
                  <a:lnTo>
                    <a:pt x="160" y="634"/>
                  </a:lnTo>
                  <a:lnTo>
                    <a:pt x="160" y="636"/>
                  </a:lnTo>
                  <a:lnTo>
                    <a:pt x="162" y="636"/>
                  </a:lnTo>
                  <a:lnTo>
                    <a:pt x="164" y="638"/>
                  </a:lnTo>
                  <a:lnTo>
                    <a:pt x="164" y="640"/>
                  </a:lnTo>
                  <a:lnTo>
                    <a:pt x="162" y="640"/>
                  </a:lnTo>
                  <a:lnTo>
                    <a:pt x="158" y="640"/>
                  </a:lnTo>
                  <a:lnTo>
                    <a:pt x="158" y="640"/>
                  </a:lnTo>
                  <a:lnTo>
                    <a:pt x="156" y="640"/>
                  </a:lnTo>
                  <a:lnTo>
                    <a:pt x="156" y="640"/>
                  </a:lnTo>
                  <a:lnTo>
                    <a:pt x="158" y="640"/>
                  </a:lnTo>
                  <a:lnTo>
                    <a:pt x="162" y="640"/>
                  </a:lnTo>
                  <a:lnTo>
                    <a:pt x="164" y="642"/>
                  </a:lnTo>
                  <a:lnTo>
                    <a:pt x="164" y="642"/>
                  </a:lnTo>
                  <a:lnTo>
                    <a:pt x="164" y="644"/>
                  </a:lnTo>
                  <a:lnTo>
                    <a:pt x="162" y="644"/>
                  </a:lnTo>
                  <a:lnTo>
                    <a:pt x="160" y="646"/>
                  </a:lnTo>
                  <a:lnTo>
                    <a:pt x="156" y="644"/>
                  </a:lnTo>
                  <a:lnTo>
                    <a:pt x="156" y="644"/>
                  </a:lnTo>
                  <a:lnTo>
                    <a:pt x="156" y="644"/>
                  </a:lnTo>
                  <a:lnTo>
                    <a:pt x="156" y="646"/>
                  </a:lnTo>
                  <a:lnTo>
                    <a:pt x="158" y="646"/>
                  </a:lnTo>
                  <a:lnTo>
                    <a:pt x="158" y="648"/>
                  </a:lnTo>
                  <a:lnTo>
                    <a:pt x="158" y="648"/>
                  </a:lnTo>
                  <a:lnTo>
                    <a:pt x="158" y="648"/>
                  </a:lnTo>
                  <a:lnTo>
                    <a:pt x="156" y="648"/>
                  </a:lnTo>
                  <a:lnTo>
                    <a:pt x="158" y="648"/>
                  </a:lnTo>
                  <a:lnTo>
                    <a:pt x="160" y="650"/>
                  </a:lnTo>
                  <a:lnTo>
                    <a:pt x="162" y="650"/>
                  </a:lnTo>
                  <a:lnTo>
                    <a:pt x="160" y="650"/>
                  </a:lnTo>
                  <a:lnTo>
                    <a:pt x="158" y="650"/>
                  </a:lnTo>
                  <a:lnTo>
                    <a:pt x="156" y="650"/>
                  </a:lnTo>
                  <a:lnTo>
                    <a:pt x="156" y="652"/>
                  </a:lnTo>
                  <a:lnTo>
                    <a:pt x="158" y="652"/>
                  </a:lnTo>
                  <a:lnTo>
                    <a:pt x="160" y="652"/>
                  </a:lnTo>
                  <a:lnTo>
                    <a:pt x="162" y="652"/>
                  </a:lnTo>
                  <a:lnTo>
                    <a:pt x="162" y="654"/>
                  </a:lnTo>
                  <a:lnTo>
                    <a:pt x="160" y="654"/>
                  </a:lnTo>
                  <a:lnTo>
                    <a:pt x="158" y="654"/>
                  </a:lnTo>
                  <a:lnTo>
                    <a:pt x="156" y="654"/>
                  </a:lnTo>
                  <a:lnTo>
                    <a:pt x="154" y="654"/>
                  </a:lnTo>
                  <a:lnTo>
                    <a:pt x="152" y="652"/>
                  </a:lnTo>
                  <a:lnTo>
                    <a:pt x="152" y="652"/>
                  </a:lnTo>
                  <a:lnTo>
                    <a:pt x="152" y="652"/>
                  </a:lnTo>
                  <a:lnTo>
                    <a:pt x="150" y="652"/>
                  </a:lnTo>
                  <a:lnTo>
                    <a:pt x="150" y="652"/>
                  </a:lnTo>
                  <a:lnTo>
                    <a:pt x="148" y="652"/>
                  </a:lnTo>
                  <a:lnTo>
                    <a:pt x="150" y="652"/>
                  </a:lnTo>
                  <a:lnTo>
                    <a:pt x="152" y="654"/>
                  </a:lnTo>
                  <a:lnTo>
                    <a:pt x="154" y="656"/>
                  </a:lnTo>
                  <a:lnTo>
                    <a:pt x="154" y="656"/>
                  </a:lnTo>
                  <a:lnTo>
                    <a:pt x="154" y="658"/>
                  </a:lnTo>
                  <a:lnTo>
                    <a:pt x="154" y="658"/>
                  </a:lnTo>
                  <a:lnTo>
                    <a:pt x="156" y="658"/>
                  </a:lnTo>
                  <a:lnTo>
                    <a:pt x="156" y="658"/>
                  </a:lnTo>
                  <a:lnTo>
                    <a:pt x="158" y="658"/>
                  </a:lnTo>
                  <a:lnTo>
                    <a:pt x="158" y="660"/>
                  </a:lnTo>
                  <a:lnTo>
                    <a:pt x="158" y="660"/>
                  </a:lnTo>
                  <a:lnTo>
                    <a:pt x="156" y="660"/>
                  </a:lnTo>
                  <a:lnTo>
                    <a:pt x="156" y="662"/>
                  </a:lnTo>
                  <a:lnTo>
                    <a:pt x="156" y="662"/>
                  </a:lnTo>
                  <a:lnTo>
                    <a:pt x="156" y="662"/>
                  </a:lnTo>
                  <a:close/>
                  <a:moveTo>
                    <a:pt x="152" y="662"/>
                  </a:moveTo>
                  <a:lnTo>
                    <a:pt x="148" y="662"/>
                  </a:lnTo>
                  <a:lnTo>
                    <a:pt x="146" y="660"/>
                  </a:lnTo>
                  <a:lnTo>
                    <a:pt x="146" y="662"/>
                  </a:lnTo>
                  <a:lnTo>
                    <a:pt x="150" y="664"/>
                  </a:lnTo>
                  <a:lnTo>
                    <a:pt x="150" y="664"/>
                  </a:lnTo>
                  <a:lnTo>
                    <a:pt x="152" y="662"/>
                  </a:lnTo>
                  <a:close/>
                  <a:moveTo>
                    <a:pt x="344" y="448"/>
                  </a:moveTo>
                  <a:lnTo>
                    <a:pt x="344" y="448"/>
                  </a:lnTo>
                  <a:lnTo>
                    <a:pt x="348" y="448"/>
                  </a:lnTo>
                  <a:lnTo>
                    <a:pt x="354" y="448"/>
                  </a:lnTo>
                  <a:lnTo>
                    <a:pt x="358" y="448"/>
                  </a:lnTo>
                  <a:lnTo>
                    <a:pt x="360" y="446"/>
                  </a:lnTo>
                  <a:lnTo>
                    <a:pt x="362" y="446"/>
                  </a:lnTo>
                  <a:lnTo>
                    <a:pt x="366" y="448"/>
                  </a:lnTo>
                  <a:lnTo>
                    <a:pt x="368" y="446"/>
                  </a:lnTo>
                  <a:lnTo>
                    <a:pt x="370" y="446"/>
                  </a:lnTo>
                  <a:lnTo>
                    <a:pt x="372" y="446"/>
                  </a:lnTo>
                  <a:lnTo>
                    <a:pt x="372" y="438"/>
                  </a:lnTo>
                  <a:lnTo>
                    <a:pt x="372" y="436"/>
                  </a:lnTo>
                  <a:lnTo>
                    <a:pt x="370" y="434"/>
                  </a:lnTo>
                  <a:lnTo>
                    <a:pt x="368" y="434"/>
                  </a:lnTo>
                  <a:lnTo>
                    <a:pt x="360" y="438"/>
                  </a:lnTo>
                  <a:lnTo>
                    <a:pt x="354" y="438"/>
                  </a:lnTo>
                  <a:lnTo>
                    <a:pt x="352" y="440"/>
                  </a:lnTo>
                  <a:lnTo>
                    <a:pt x="350" y="442"/>
                  </a:lnTo>
                  <a:lnTo>
                    <a:pt x="348" y="444"/>
                  </a:lnTo>
                  <a:lnTo>
                    <a:pt x="346" y="444"/>
                  </a:lnTo>
                  <a:lnTo>
                    <a:pt x="346" y="446"/>
                  </a:lnTo>
                  <a:lnTo>
                    <a:pt x="344" y="448"/>
                  </a:lnTo>
                  <a:close/>
                  <a:moveTo>
                    <a:pt x="160" y="648"/>
                  </a:moveTo>
                  <a:lnTo>
                    <a:pt x="162" y="648"/>
                  </a:lnTo>
                  <a:lnTo>
                    <a:pt x="164" y="648"/>
                  </a:lnTo>
                  <a:lnTo>
                    <a:pt x="164" y="646"/>
                  </a:lnTo>
                  <a:lnTo>
                    <a:pt x="162" y="646"/>
                  </a:lnTo>
                  <a:lnTo>
                    <a:pt x="160" y="648"/>
                  </a:lnTo>
                  <a:close/>
                  <a:moveTo>
                    <a:pt x="174" y="622"/>
                  </a:moveTo>
                  <a:lnTo>
                    <a:pt x="174" y="622"/>
                  </a:lnTo>
                  <a:lnTo>
                    <a:pt x="174" y="622"/>
                  </a:lnTo>
                  <a:lnTo>
                    <a:pt x="174" y="622"/>
                  </a:lnTo>
                  <a:close/>
                  <a:moveTo>
                    <a:pt x="174" y="620"/>
                  </a:moveTo>
                  <a:lnTo>
                    <a:pt x="174" y="620"/>
                  </a:lnTo>
                  <a:lnTo>
                    <a:pt x="176" y="620"/>
                  </a:lnTo>
                  <a:lnTo>
                    <a:pt x="176" y="618"/>
                  </a:lnTo>
                  <a:lnTo>
                    <a:pt x="174" y="620"/>
                  </a:lnTo>
                  <a:close/>
                  <a:moveTo>
                    <a:pt x="176" y="614"/>
                  </a:moveTo>
                  <a:lnTo>
                    <a:pt x="176" y="616"/>
                  </a:lnTo>
                  <a:lnTo>
                    <a:pt x="176" y="616"/>
                  </a:lnTo>
                  <a:lnTo>
                    <a:pt x="176" y="614"/>
                  </a:lnTo>
                  <a:lnTo>
                    <a:pt x="176" y="614"/>
                  </a:lnTo>
                  <a:lnTo>
                    <a:pt x="176" y="614"/>
                  </a:lnTo>
                  <a:close/>
                  <a:moveTo>
                    <a:pt x="174" y="610"/>
                  </a:moveTo>
                  <a:lnTo>
                    <a:pt x="174" y="612"/>
                  </a:lnTo>
                  <a:lnTo>
                    <a:pt x="176" y="612"/>
                  </a:lnTo>
                  <a:lnTo>
                    <a:pt x="176" y="612"/>
                  </a:lnTo>
                  <a:lnTo>
                    <a:pt x="178" y="612"/>
                  </a:lnTo>
                  <a:lnTo>
                    <a:pt x="178" y="612"/>
                  </a:lnTo>
                  <a:lnTo>
                    <a:pt x="178" y="610"/>
                  </a:lnTo>
                  <a:lnTo>
                    <a:pt x="176" y="610"/>
                  </a:lnTo>
                  <a:lnTo>
                    <a:pt x="174" y="610"/>
                  </a:lnTo>
                  <a:lnTo>
                    <a:pt x="174" y="610"/>
                  </a:lnTo>
                  <a:close/>
                  <a:moveTo>
                    <a:pt x="184" y="608"/>
                  </a:moveTo>
                  <a:lnTo>
                    <a:pt x="184" y="606"/>
                  </a:lnTo>
                  <a:lnTo>
                    <a:pt x="184" y="606"/>
                  </a:lnTo>
                  <a:lnTo>
                    <a:pt x="184" y="606"/>
                  </a:lnTo>
                  <a:lnTo>
                    <a:pt x="184" y="608"/>
                  </a:lnTo>
                  <a:close/>
                  <a:moveTo>
                    <a:pt x="182" y="592"/>
                  </a:moveTo>
                  <a:lnTo>
                    <a:pt x="182" y="594"/>
                  </a:lnTo>
                  <a:lnTo>
                    <a:pt x="184" y="596"/>
                  </a:lnTo>
                  <a:lnTo>
                    <a:pt x="186" y="598"/>
                  </a:lnTo>
                  <a:lnTo>
                    <a:pt x="188" y="598"/>
                  </a:lnTo>
                  <a:lnTo>
                    <a:pt x="188" y="598"/>
                  </a:lnTo>
                  <a:lnTo>
                    <a:pt x="188" y="596"/>
                  </a:lnTo>
                  <a:lnTo>
                    <a:pt x="184" y="594"/>
                  </a:lnTo>
                  <a:lnTo>
                    <a:pt x="184" y="592"/>
                  </a:lnTo>
                  <a:lnTo>
                    <a:pt x="182" y="592"/>
                  </a:lnTo>
                  <a:close/>
                  <a:moveTo>
                    <a:pt x="198" y="564"/>
                  </a:moveTo>
                  <a:lnTo>
                    <a:pt x="198" y="566"/>
                  </a:lnTo>
                  <a:lnTo>
                    <a:pt x="200" y="568"/>
                  </a:lnTo>
                  <a:lnTo>
                    <a:pt x="200" y="572"/>
                  </a:lnTo>
                  <a:lnTo>
                    <a:pt x="200" y="574"/>
                  </a:lnTo>
                  <a:lnTo>
                    <a:pt x="202" y="574"/>
                  </a:lnTo>
                  <a:lnTo>
                    <a:pt x="202" y="572"/>
                  </a:lnTo>
                  <a:lnTo>
                    <a:pt x="202" y="568"/>
                  </a:lnTo>
                  <a:lnTo>
                    <a:pt x="200" y="568"/>
                  </a:lnTo>
                  <a:lnTo>
                    <a:pt x="200" y="564"/>
                  </a:lnTo>
                  <a:lnTo>
                    <a:pt x="198" y="564"/>
                  </a:lnTo>
                  <a:lnTo>
                    <a:pt x="198" y="564"/>
                  </a:lnTo>
                  <a:close/>
                  <a:moveTo>
                    <a:pt x="210" y="558"/>
                  </a:moveTo>
                  <a:lnTo>
                    <a:pt x="210" y="558"/>
                  </a:lnTo>
                  <a:lnTo>
                    <a:pt x="212" y="560"/>
                  </a:lnTo>
                  <a:lnTo>
                    <a:pt x="212" y="558"/>
                  </a:lnTo>
                  <a:lnTo>
                    <a:pt x="210" y="558"/>
                  </a:lnTo>
                  <a:lnTo>
                    <a:pt x="210" y="558"/>
                  </a:lnTo>
                  <a:close/>
                  <a:moveTo>
                    <a:pt x="214" y="554"/>
                  </a:moveTo>
                  <a:lnTo>
                    <a:pt x="214" y="556"/>
                  </a:lnTo>
                  <a:lnTo>
                    <a:pt x="214" y="554"/>
                  </a:lnTo>
                  <a:lnTo>
                    <a:pt x="214" y="554"/>
                  </a:lnTo>
                  <a:lnTo>
                    <a:pt x="214" y="554"/>
                  </a:lnTo>
                  <a:close/>
                  <a:moveTo>
                    <a:pt x="234" y="552"/>
                  </a:moveTo>
                  <a:lnTo>
                    <a:pt x="234" y="552"/>
                  </a:lnTo>
                  <a:lnTo>
                    <a:pt x="236" y="552"/>
                  </a:lnTo>
                  <a:lnTo>
                    <a:pt x="236" y="550"/>
                  </a:lnTo>
                  <a:lnTo>
                    <a:pt x="234" y="548"/>
                  </a:lnTo>
                  <a:lnTo>
                    <a:pt x="234" y="548"/>
                  </a:lnTo>
                  <a:lnTo>
                    <a:pt x="234" y="546"/>
                  </a:lnTo>
                  <a:lnTo>
                    <a:pt x="232" y="546"/>
                  </a:lnTo>
                  <a:lnTo>
                    <a:pt x="230" y="548"/>
                  </a:lnTo>
                  <a:lnTo>
                    <a:pt x="230" y="550"/>
                  </a:lnTo>
                  <a:lnTo>
                    <a:pt x="230" y="550"/>
                  </a:lnTo>
                  <a:lnTo>
                    <a:pt x="232" y="552"/>
                  </a:lnTo>
                  <a:lnTo>
                    <a:pt x="232" y="552"/>
                  </a:lnTo>
                  <a:lnTo>
                    <a:pt x="234" y="552"/>
                  </a:lnTo>
                  <a:close/>
                  <a:moveTo>
                    <a:pt x="240" y="552"/>
                  </a:moveTo>
                  <a:lnTo>
                    <a:pt x="240" y="550"/>
                  </a:lnTo>
                  <a:lnTo>
                    <a:pt x="240" y="550"/>
                  </a:lnTo>
                  <a:lnTo>
                    <a:pt x="240" y="550"/>
                  </a:lnTo>
                  <a:lnTo>
                    <a:pt x="240" y="552"/>
                  </a:lnTo>
                  <a:lnTo>
                    <a:pt x="240" y="552"/>
                  </a:lnTo>
                  <a:lnTo>
                    <a:pt x="240" y="552"/>
                  </a:lnTo>
                  <a:close/>
                  <a:moveTo>
                    <a:pt x="386" y="470"/>
                  </a:moveTo>
                  <a:lnTo>
                    <a:pt x="386" y="470"/>
                  </a:lnTo>
                  <a:lnTo>
                    <a:pt x="388" y="470"/>
                  </a:lnTo>
                  <a:lnTo>
                    <a:pt x="388" y="468"/>
                  </a:lnTo>
                  <a:lnTo>
                    <a:pt x="386" y="470"/>
                  </a:lnTo>
                  <a:lnTo>
                    <a:pt x="386" y="470"/>
                  </a:lnTo>
                  <a:close/>
                  <a:moveTo>
                    <a:pt x="360" y="450"/>
                  </a:moveTo>
                  <a:lnTo>
                    <a:pt x="362" y="450"/>
                  </a:lnTo>
                  <a:lnTo>
                    <a:pt x="364" y="450"/>
                  </a:lnTo>
                  <a:lnTo>
                    <a:pt x="364" y="448"/>
                  </a:lnTo>
                  <a:lnTo>
                    <a:pt x="362" y="448"/>
                  </a:lnTo>
                  <a:lnTo>
                    <a:pt x="360" y="450"/>
                  </a:lnTo>
                  <a:lnTo>
                    <a:pt x="360" y="450"/>
                  </a:lnTo>
                  <a:close/>
                  <a:moveTo>
                    <a:pt x="350" y="440"/>
                  </a:moveTo>
                  <a:lnTo>
                    <a:pt x="350" y="440"/>
                  </a:lnTo>
                  <a:lnTo>
                    <a:pt x="352" y="440"/>
                  </a:lnTo>
                  <a:lnTo>
                    <a:pt x="352" y="438"/>
                  </a:lnTo>
                  <a:lnTo>
                    <a:pt x="350" y="438"/>
                  </a:lnTo>
                  <a:lnTo>
                    <a:pt x="350" y="440"/>
                  </a:lnTo>
                  <a:close/>
                  <a:moveTo>
                    <a:pt x="372" y="432"/>
                  </a:moveTo>
                  <a:lnTo>
                    <a:pt x="372" y="434"/>
                  </a:lnTo>
                  <a:lnTo>
                    <a:pt x="372" y="436"/>
                  </a:lnTo>
                  <a:lnTo>
                    <a:pt x="372" y="434"/>
                  </a:lnTo>
                  <a:lnTo>
                    <a:pt x="372" y="432"/>
                  </a:lnTo>
                  <a:lnTo>
                    <a:pt x="372" y="432"/>
                  </a:lnTo>
                  <a:lnTo>
                    <a:pt x="372" y="432"/>
                  </a:lnTo>
                  <a:close/>
                  <a:moveTo>
                    <a:pt x="386" y="386"/>
                  </a:moveTo>
                  <a:lnTo>
                    <a:pt x="386" y="388"/>
                  </a:lnTo>
                  <a:lnTo>
                    <a:pt x="386" y="390"/>
                  </a:lnTo>
                  <a:lnTo>
                    <a:pt x="386" y="390"/>
                  </a:lnTo>
                  <a:lnTo>
                    <a:pt x="388" y="394"/>
                  </a:lnTo>
                  <a:lnTo>
                    <a:pt x="390" y="396"/>
                  </a:lnTo>
                  <a:lnTo>
                    <a:pt x="392" y="398"/>
                  </a:lnTo>
                  <a:lnTo>
                    <a:pt x="396" y="400"/>
                  </a:lnTo>
                  <a:lnTo>
                    <a:pt x="398" y="402"/>
                  </a:lnTo>
                  <a:lnTo>
                    <a:pt x="400" y="404"/>
                  </a:lnTo>
                  <a:lnTo>
                    <a:pt x="400" y="404"/>
                  </a:lnTo>
                  <a:lnTo>
                    <a:pt x="402" y="404"/>
                  </a:lnTo>
                  <a:lnTo>
                    <a:pt x="404" y="406"/>
                  </a:lnTo>
                  <a:lnTo>
                    <a:pt x="404" y="404"/>
                  </a:lnTo>
                  <a:lnTo>
                    <a:pt x="404" y="404"/>
                  </a:lnTo>
                  <a:lnTo>
                    <a:pt x="406" y="402"/>
                  </a:lnTo>
                  <a:lnTo>
                    <a:pt x="404" y="400"/>
                  </a:lnTo>
                  <a:lnTo>
                    <a:pt x="402" y="398"/>
                  </a:lnTo>
                  <a:lnTo>
                    <a:pt x="400" y="398"/>
                  </a:lnTo>
                  <a:lnTo>
                    <a:pt x="400" y="398"/>
                  </a:lnTo>
                  <a:lnTo>
                    <a:pt x="400" y="396"/>
                  </a:lnTo>
                  <a:lnTo>
                    <a:pt x="400" y="396"/>
                  </a:lnTo>
                  <a:lnTo>
                    <a:pt x="402" y="396"/>
                  </a:lnTo>
                  <a:lnTo>
                    <a:pt x="404" y="398"/>
                  </a:lnTo>
                  <a:lnTo>
                    <a:pt x="406" y="398"/>
                  </a:lnTo>
                  <a:lnTo>
                    <a:pt x="408" y="398"/>
                  </a:lnTo>
                  <a:lnTo>
                    <a:pt x="408" y="398"/>
                  </a:lnTo>
                  <a:lnTo>
                    <a:pt x="406" y="396"/>
                  </a:lnTo>
                  <a:lnTo>
                    <a:pt x="402" y="392"/>
                  </a:lnTo>
                  <a:lnTo>
                    <a:pt x="400" y="390"/>
                  </a:lnTo>
                  <a:lnTo>
                    <a:pt x="398" y="388"/>
                  </a:lnTo>
                  <a:lnTo>
                    <a:pt x="396" y="388"/>
                  </a:lnTo>
                  <a:lnTo>
                    <a:pt x="394" y="386"/>
                  </a:lnTo>
                  <a:lnTo>
                    <a:pt x="392" y="386"/>
                  </a:lnTo>
                  <a:lnTo>
                    <a:pt x="390" y="386"/>
                  </a:lnTo>
                  <a:lnTo>
                    <a:pt x="388" y="386"/>
                  </a:lnTo>
                  <a:lnTo>
                    <a:pt x="386" y="386"/>
                  </a:lnTo>
                  <a:close/>
                  <a:moveTo>
                    <a:pt x="380" y="388"/>
                  </a:moveTo>
                  <a:lnTo>
                    <a:pt x="382" y="388"/>
                  </a:lnTo>
                  <a:lnTo>
                    <a:pt x="382" y="386"/>
                  </a:lnTo>
                  <a:lnTo>
                    <a:pt x="382" y="384"/>
                  </a:lnTo>
                  <a:lnTo>
                    <a:pt x="380" y="386"/>
                  </a:lnTo>
                  <a:lnTo>
                    <a:pt x="380" y="386"/>
                  </a:lnTo>
                  <a:lnTo>
                    <a:pt x="380" y="388"/>
                  </a:lnTo>
                  <a:close/>
                  <a:moveTo>
                    <a:pt x="386" y="384"/>
                  </a:moveTo>
                  <a:lnTo>
                    <a:pt x="388" y="384"/>
                  </a:lnTo>
                  <a:lnTo>
                    <a:pt x="392" y="384"/>
                  </a:lnTo>
                  <a:lnTo>
                    <a:pt x="394" y="386"/>
                  </a:lnTo>
                  <a:lnTo>
                    <a:pt x="396" y="386"/>
                  </a:lnTo>
                  <a:lnTo>
                    <a:pt x="400" y="388"/>
                  </a:lnTo>
                  <a:lnTo>
                    <a:pt x="402" y="388"/>
                  </a:lnTo>
                  <a:lnTo>
                    <a:pt x="402" y="388"/>
                  </a:lnTo>
                  <a:lnTo>
                    <a:pt x="402" y="390"/>
                  </a:lnTo>
                  <a:lnTo>
                    <a:pt x="404" y="390"/>
                  </a:lnTo>
                  <a:lnTo>
                    <a:pt x="406" y="390"/>
                  </a:lnTo>
                  <a:lnTo>
                    <a:pt x="408" y="390"/>
                  </a:lnTo>
                  <a:lnTo>
                    <a:pt x="410" y="390"/>
                  </a:lnTo>
                  <a:lnTo>
                    <a:pt x="410" y="390"/>
                  </a:lnTo>
                  <a:lnTo>
                    <a:pt x="408" y="388"/>
                  </a:lnTo>
                  <a:lnTo>
                    <a:pt x="410" y="386"/>
                  </a:lnTo>
                  <a:lnTo>
                    <a:pt x="410" y="386"/>
                  </a:lnTo>
                  <a:lnTo>
                    <a:pt x="408" y="384"/>
                  </a:lnTo>
                  <a:lnTo>
                    <a:pt x="406" y="384"/>
                  </a:lnTo>
                  <a:lnTo>
                    <a:pt x="402" y="382"/>
                  </a:lnTo>
                  <a:lnTo>
                    <a:pt x="400" y="382"/>
                  </a:lnTo>
                  <a:lnTo>
                    <a:pt x="396" y="384"/>
                  </a:lnTo>
                  <a:lnTo>
                    <a:pt x="394" y="382"/>
                  </a:lnTo>
                  <a:lnTo>
                    <a:pt x="390" y="382"/>
                  </a:lnTo>
                  <a:lnTo>
                    <a:pt x="386" y="382"/>
                  </a:lnTo>
                  <a:lnTo>
                    <a:pt x="386" y="384"/>
                  </a:lnTo>
                  <a:lnTo>
                    <a:pt x="386" y="384"/>
                  </a:lnTo>
                  <a:close/>
                  <a:moveTo>
                    <a:pt x="376" y="376"/>
                  </a:moveTo>
                  <a:lnTo>
                    <a:pt x="378" y="376"/>
                  </a:lnTo>
                  <a:lnTo>
                    <a:pt x="382" y="376"/>
                  </a:lnTo>
                  <a:lnTo>
                    <a:pt x="384" y="380"/>
                  </a:lnTo>
                  <a:lnTo>
                    <a:pt x="388" y="382"/>
                  </a:lnTo>
                  <a:lnTo>
                    <a:pt x="392" y="380"/>
                  </a:lnTo>
                  <a:lnTo>
                    <a:pt x="400" y="382"/>
                  </a:lnTo>
                  <a:lnTo>
                    <a:pt x="402" y="380"/>
                  </a:lnTo>
                  <a:lnTo>
                    <a:pt x="402" y="380"/>
                  </a:lnTo>
                  <a:lnTo>
                    <a:pt x="400" y="378"/>
                  </a:lnTo>
                  <a:lnTo>
                    <a:pt x="394" y="378"/>
                  </a:lnTo>
                  <a:lnTo>
                    <a:pt x="392" y="378"/>
                  </a:lnTo>
                  <a:lnTo>
                    <a:pt x="388" y="376"/>
                  </a:lnTo>
                  <a:lnTo>
                    <a:pt x="386" y="376"/>
                  </a:lnTo>
                  <a:lnTo>
                    <a:pt x="384" y="374"/>
                  </a:lnTo>
                  <a:lnTo>
                    <a:pt x="386" y="374"/>
                  </a:lnTo>
                  <a:lnTo>
                    <a:pt x="386" y="374"/>
                  </a:lnTo>
                  <a:lnTo>
                    <a:pt x="390" y="376"/>
                  </a:lnTo>
                  <a:lnTo>
                    <a:pt x="396" y="376"/>
                  </a:lnTo>
                  <a:lnTo>
                    <a:pt x="396" y="376"/>
                  </a:lnTo>
                  <a:lnTo>
                    <a:pt x="396" y="376"/>
                  </a:lnTo>
                  <a:lnTo>
                    <a:pt x="390" y="372"/>
                  </a:lnTo>
                  <a:lnTo>
                    <a:pt x="382" y="370"/>
                  </a:lnTo>
                  <a:lnTo>
                    <a:pt x="380" y="370"/>
                  </a:lnTo>
                  <a:lnTo>
                    <a:pt x="380" y="372"/>
                  </a:lnTo>
                  <a:lnTo>
                    <a:pt x="378" y="374"/>
                  </a:lnTo>
                  <a:lnTo>
                    <a:pt x="376" y="376"/>
                  </a:lnTo>
                  <a:close/>
                  <a:moveTo>
                    <a:pt x="414" y="382"/>
                  </a:moveTo>
                  <a:lnTo>
                    <a:pt x="414" y="382"/>
                  </a:lnTo>
                  <a:lnTo>
                    <a:pt x="416" y="380"/>
                  </a:lnTo>
                  <a:lnTo>
                    <a:pt x="416" y="380"/>
                  </a:lnTo>
                  <a:lnTo>
                    <a:pt x="414" y="380"/>
                  </a:lnTo>
                  <a:lnTo>
                    <a:pt x="414" y="382"/>
                  </a:lnTo>
                  <a:close/>
                  <a:moveTo>
                    <a:pt x="416" y="344"/>
                  </a:moveTo>
                  <a:lnTo>
                    <a:pt x="414" y="348"/>
                  </a:lnTo>
                  <a:lnTo>
                    <a:pt x="414" y="350"/>
                  </a:lnTo>
                  <a:lnTo>
                    <a:pt x="416" y="350"/>
                  </a:lnTo>
                  <a:lnTo>
                    <a:pt x="418" y="352"/>
                  </a:lnTo>
                  <a:lnTo>
                    <a:pt x="420" y="354"/>
                  </a:lnTo>
                  <a:lnTo>
                    <a:pt x="422" y="354"/>
                  </a:lnTo>
                  <a:lnTo>
                    <a:pt x="424" y="354"/>
                  </a:lnTo>
                  <a:lnTo>
                    <a:pt x="426" y="352"/>
                  </a:lnTo>
                  <a:lnTo>
                    <a:pt x="428" y="350"/>
                  </a:lnTo>
                  <a:lnTo>
                    <a:pt x="428" y="348"/>
                  </a:lnTo>
                  <a:lnTo>
                    <a:pt x="428" y="346"/>
                  </a:lnTo>
                  <a:lnTo>
                    <a:pt x="422" y="342"/>
                  </a:lnTo>
                  <a:lnTo>
                    <a:pt x="420" y="344"/>
                  </a:lnTo>
                  <a:lnTo>
                    <a:pt x="416" y="344"/>
                  </a:lnTo>
                  <a:close/>
                  <a:moveTo>
                    <a:pt x="440" y="342"/>
                  </a:moveTo>
                  <a:lnTo>
                    <a:pt x="440" y="342"/>
                  </a:lnTo>
                  <a:lnTo>
                    <a:pt x="442" y="340"/>
                  </a:lnTo>
                  <a:lnTo>
                    <a:pt x="442" y="340"/>
                  </a:lnTo>
                  <a:lnTo>
                    <a:pt x="442" y="340"/>
                  </a:lnTo>
                  <a:lnTo>
                    <a:pt x="440" y="340"/>
                  </a:lnTo>
                  <a:lnTo>
                    <a:pt x="440" y="342"/>
                  </a:lnTo>
                  <a:close/>
                  <a:moveTo>
                    <a:pt x="428" y="328"/>
                  </a:moveTo>
                  <a:lnTo>
                    <a:pt x="428" y="330"/>
                  </a:lnTo>
                  <a:lnTo>
                    <a:pt x="428" y="334"/>
                  </a:lnTo>
                  <a:lnTo>
                    <a:pt x="428" y="334"/>
                  </a:lnTo>
                  <a:lnTo>
                    <a:pt x="430" y="336"/>
                  </a:lnTo>
                  <a:lnTo>
                    <a:pt x="432" y="336"/>
                  </a:lnTo>
                  <a:lnTo>
                    <a:pt x="432" y="334"/>
                  </a:lnTo>
                  <a:lnTo>
                    <a:pt x="434" y="332"/>
                  </a:lnTo>
                  <a:lnTo>
                    <a:pt x="434" y="330"/>
                  </a:lnTo>
                  <a:lnTo>
                    <a:pt x="430" y="328"/>
                  </a:lnTo>
                  <a:lnTo>
                    <a:pt x="428" y="328"/>
                  </a:lnTo>
                  <a:close/>
                  <a:moveTo>
                    <a:pt x="444" y="320"/>
                  </a:moveTo>
                  <a:lnTo>
                    <a:pt x="444" y="324"/>
                  </a:lnTo>
                  <a:lnTo>
                    <a:pt x="444" y="328"/>
                  </a:lnTo>
                  <a:lnTo>
                    <a:pt x="444" y="328"/>
                  </a:lnTo>
                  <a:lnTo>
                    <a:pt x="446" y="330"/>
                  </a:lnTo>
                  <a:lnTo>
                    <a:pt x="448" y="330"/>
                  </a:lnTo>
                  <a:lnTo>
                    <a:pt x="452" y="330"/>
                  </a:lnTo>
                  <a:lnTo>
                    <a:pt x="452" y="330"/>
                  </a:lnTo>
                  <a:lnTo>
                    <a:pt x="452" y="332"/>
                  </a:lnTo>
                  <a:lnTo>
                    <a:pt x="454" y="332"/>
                  </a:lnTo>
                  <a:lnTo>
                    <a:pt x="456" y="330"/>
                  </a:lnTo>
                  <a:lnTo>
                    <a:pt x="456" y="328"/>
                  </a:lnTo>
                  <a:lnTo>
                    <a:pt x="456" y="326"/>
                  </a:lnTo>
                  <a:lnTo>
                    <a:pt x="456" y="324"/>
                  </a:lnTo>
                  <a:lnTo>
                    <a:pt x="454" y="326"/>
                  </a:lnTo>
                  <a:lnTo>
                    <a:pt x="454" y="328"/>
                  </a:lnTo>
                  <a:lnTo>
                    <a:pt x="454" y="326"/>
                  </a:lnTo>
                  <a:lnTo>
                    <a:pt x="452" y="324"/>
                  </a:lnTo>
                  <a:lnTo>
                    <a:pt x="452" y="322"/>
                  </a:lnTo>
                  <a:lnTo>
                    <a:pt x="450" y="320"/>
                  </a:lnTo>
                  <a:lnTo>
                    <a:pt x="452" y="320"/>
                  </a:lnTo>
                  <a:lnTo>
                    <a:pt x="452" y="320"/>
                  </a:lnTo>
                  <a:lnTo>
                    <a:pt x="452" y="318"/>
                  </a:lnTo>
                  <a:lnTo>
                    <a:pt x="450" y="316"/>
                  </a:lnTo>
                  <a:lnTo>
                    <a:pt x="448" y="318"/>
                  </a:lnTo>
                  <a:lnTo>
                    <a:pt x="448" y="318"/>
                  </a:lnTo>
                  <a:lnTo>
                    <a:pt x="446" y="318"/>
                  </a:lnTo>
                  <a:lnTo>
                    <a:pt x="444" y="320"/>
                  </a:lnTo>
                  <a:close/>
                  <a:moveTo>
                    <a:pt x="448" y="280"/>
                  </a:moveTo>
                  <a:lnTo>
                    <a:pt x="446" y="282"/>
                  </a:lnTo>
                  <a:lnTo>
                    <a:pt x="446" y="282"/>
                  </a:lnTo>
                  <a:lnTo>
                    <a:pt x="448" y="284"/>
                  </a:lnTo>
                  <a:lnTo>
                    <a:pt x="448" y="286"/>
                  </a:lnTo>
                  <a:lnTo>
                    <a:pt x="446" y="286"/>
                  </a:lnTo>
                  <a:lnTo>
                    <a:pt x="446" y="290"/>
                  </a:lnTo>
                  <a:lnTo>
                    <a:pt x="448" y="292"/>
                  </a:lnTo>
                  <a:lnTo>
                    <a:pt x="448" y="296"/>
                  </a:lnTo>
                  <a:lnTo>
                    <a:pt x="448" y="298"/>
                  </a:lnTo>
                  <a:lnTo>
                    <a:pt x="448" y="302"/>
                  </a:lnTo>
                  <a:lnTo>
                    <a:pt x="448" y="302"/>
                  </a:lnTo>
                  <a:lnTo>
                    <a:pt x="448" y="302"/>
                  </a:lnTo>
                  <a:lnTo>
                    <a:pt x="448" y="298"/>
                  </a:lnTo>
                  <a:lnTo>
                    <a:pt x="450" y="296"/>
                  </a:lnTo>
                  <a:lnTo>
                    <a:pt x="450" y="292"/>
                  </a:lnTo>
                  <a:lnTo>
                    <a:pt x="448" y="290"/>
                  </a:lnTo>
                  <a:lnTo>
                    <a:pt x="448" y="286"/>
                  </a:lnTo>
                  <a:lnTo>
                    <a:pt x="448" y="284"/>
                  </a:lnTo>
                  <a:lnTo>
                    <a:pt x="448" y="282"/>
                  </a:lnTo>
                  <a:lnTo>
                    <a:pt x="448" y="280"/>
                  </a:lnTo>
                  <a:close/>
                  <a:moveTo>
                    <a:pt x="428" y="286"/>
                  </a:moveTo>
                  <a:lnTo>
                    <a:pt x="428" y="288"/>
                  </a:lnTo>
                  <a:lnTo>
                    <a:pt x="428" y="288"/>
                  </a:lnTo>
                  <a:lnTo>
                    <a:pt x="432" y="288"/>
                  </a:lnTo>
                  <a:lnTo>
                    <a:pt x="434" y="286"/>
                  </a:lnTo>
                  <a:lnTo>
                    <a:pt x="432" y="286"/>
                  </a:lnTo>
                  <a:lnTo>
                    <a:pt x="430" y="286"/>
                  </a:lnTo>
                  <a:lnTo>
                    <a:pt x="428" y="286"/>
                  </a:lnTo>
                  <a:close/>
                  <a:moveTo>
                    <a:pt x="426" y="282"/>
                  </a:moveTo>
                  <a:lnTo>
                    <a:pt x="428" y="284"/>
                  </a:lnTo>
                  <a:lnTo>
                    <a:pt x="428" y="282"/>
                  </a:lnTo>
                  <a:lnTo>
                    <a:pt x="428" y="282"/>
                  </a:lnTo>
                  <a:lnTo>
                    <a:pt x="426" y="282"/>
                  </a:lnTo>
                  <a:lnTo>
                    <a:pt x="426" y="282"/>
                  </a:lnTo>
                  <a:close/>
                  <a:moveTo>
                    <a:pt x="442" y="242"/>
                  </a:moveTo>
                  <a:lnTo>
                    <a:pt x="444" y="244"/>
                  </a:lnTo>
                  <a:lnTo>
                    <a:pt x="446" y="246"/>
                  </a:lnTo>
                  <a:lnTo>
                    <a:pt x="448" y="246"/>
                  </a:lnTo>
                  <a:lnTo>
                    <a:pt x="446" y="244"/>
                  </a:lnTo>
                  <a:lnTo>
                    <a:pt x="446" y="244"/>
                  </a:lnTo>
                  <a:lnTo>
                    <a:pt x="444" y="240"/>
                  </a:lnTo>
                  <a:lnTo>
                    <a:pt x="442" y="240"/>
                  </a:lnTo>
                  <a:lnTo>
                    <a:pt x="442" y="242"/>
                  </a:lnTo>
                  <a:close/>
                  <a:moveTo>
                    <a:pt x="458" y="252"/>
                  </a:moveTo>
                  <a:lnTo>
                    <a:pt x="458" y="252"/>
                  </a:lnTo>
                  <a:lnTo>
                    <a:pt x="460" y="252"/>
                  </a:lnTo>
                  <a:lnTo>
                    <a:pt x="460" y="252"/>
                  </a:lnTo>
                  <a:lnTo>
                    <a:pt x="460" y="250"/>
                  </a:lnTo>
                  <a:lnTo>
                    <a:pt x="460" y="248"/>
                  </a:lnTo>
                  <a:lnTo>
                    <a:pt x="462" y="246"/>
                  </a:lnTo>
                  <a:lnTo>
                    <a:pt x="462" y="244"/>
                  </a:lnTo>
                  <a:lnTo>
                    <a:pt x="458" y="246"/>
                  </a:lnTo>
                  <a:lnTo>
                    <a:pt x="458" y="248"/>
                  </a:lnTo>
                  <a:lnTo>
                    <a:pt x="458" y="252"/>
                  </a:lnTo>
                  <a:close/>
                  <a:moveTo>
                    <a:pt x="450" y="238"/>
                  </a:moveTo>
                  <a:lnTo>
                    <a:pt x="450" y="238"/>
                  </a:lnTo>
                  <a:lnTo>
                    <a:pt x="452" y="238"/>
                  </a:lnTo>
                  <a:lnTo>
                    <a:pt x="452" y="234"/>
                  </a:lnTo>
                  <a:lnTo>
                    <a:pt x="452" y="232"/>
                  </a:lnTo>
                  <a:lnTo>
                    <a:pt x="452" y="234"/>
                  </a:lnTo>
                  <a:lnTo>
                    <a:pt x="450" y="238"/>
                  </a:lnTo>
                  <a:close/>
                  <a:moveTo>
                    <a:pt x="452" y="228"/>
                  </a:moveTo>
                  <a:lnTo>
                    <a:pt x="452" y="230"/>
                  </a:lnTo>
                  <a:lnTo>
                    <a:pt x="452" y="230"/>
                  </a:lnTo>
                  <a:lnTo>
                    <a:pt x="452" y="230"/>
                  </a:lnTo>
                  <a:lnTo>
                    <a:pt x="454" y="228"/>
                  </a:lnTo>
                  <a:lnTo>
                    <a:pt x="452" y="228"/>
                  </a:lnTo>
                  <a:close/>
                  <a:moveTo>
                    <a:pt x="462" y="202"/>
                  </a:moveTo>
                  <a:lnTo>
                    <a:pt x="464" y="204"/>
                  </a:lnTo>
                  <a:lnTo>
                    <a:pt x="464" y="204"/>
                  </a:lnTo>
                  <a:lnTo>
                    <a:pt x="466" y="202"/>
                  </a:lnTo>
                  <a:lnTo>
                    <a:pt x="466" y="200"/>
                  </a:lnTo>
                  <a:lnTo>
                    <a:pt x="466" y="198"/>
                  </a:lnTo>
                  <a:lnTo>
                    <a:pt x="468" y="196"/>
                  </a:lnTo>
                  <a:lnTo>
                    <a:pt x="466" y="196"/>
                  </a:lnTo>
                  <a:lnTo>
                    <a:pt x="464" y="196"/>
                  </a:lnTo>
                  <a:lnTo>
                    <a:pt x="464" y="198"/>
                  </a:lnTo>
                  <a:lnTo>
                    <a:pt x="462" y="202"/>
                  </a:lnTo>
                  <a:close/>
                  <a:moveTo>
                    <a:pt x="456" y="166"/>
                  </a:moveTo>
                  <a:lnTo>
                    <a:pt x="456" y="166"/>
                  </a:lnTo>
                  <a:lnTo>
                    <a:pt x="456" y="164"/>
                  </a:lnTo>
                  <a:lnTo>
                    <a:pt x="460" y="164"/>
                  </a:lnTo>
                  <a:lnTo>
                    <a:pt x="462" y="162"/>
                  </a:lnTo>
                  <a:lnTo>
                    <a:pt x="462" y="160"/>
                  </a:lnTo>
                  <a:lnTo>
                    <a:pt x="460" y="158"/>
                  </a:lnTo>
                  <a:lnTo>
                    <a:pt x="456" y="160"/>
                  </a:lnTo>
                  <a:lnTo>
                    <a:pt x="456" y="164"/>
                  </a:lnTo>
                  <a:lnTo>
                    <a:pt x="456" y="166"/>
                  </a:lnTo>
                  <a:close/>
                  <a:moveTo>
                    <a:pt x="480" y="98"/>
                  </a:moveTo>
                  <a:lnTo>
                    <a:pt x="482" y="96"/>
                  </a:lnTo>
                  <a:lnTo>
                    <a:pt x="482" y="94"/>
                  </a:lnTo>
                  <a:lnTo>
                    <a:pt x="482" y="90"/>
                  </a:lnTo>
                  <a:lnTo>
                    <a:pt x="482" y="88"/>
                  </a:lnTo>
                  <a:lnTo>
                    <a:pt x="482" y="86"/>
                  </a:lnTo>
                  <a:lnTo>
                    <a:pt x="480" y="88"/>
                  </a:lnTo>
                  <a:lnTo>
                    <a:pt x="480" y="90"/>
                  </a:lnTo>
                  <a:lnTo>
                    <a:pt x="480" y="90"/>
                  </a:lnTo>
                  <a:lnTo>
                    <a:pt x="480" y="92"/>
                  </a:lnTo>
                  <a:lnTo>
                    <a:pt x="480" y="94"/>
                  </a:lnTo>
                  <a:lnTo>
                    <a:pt x="480" y="98"/>
                  </a:lnTo>
                  <a:close/>
                  <a:moveTo>
                    <a:pt x="474" y="106"/>
                  </a:moveTo>
                  <a:lnTo>
                    <a:pt x="474" y="106"/>
                  </a:lnTo>
                  <a:lnTo>
                    <a:pt x="474" y="104"/>
                  </a:lnTo>
                  <a:lnTo>
                    <a:pt x="476" y="100"/>
                  </a:lnTo>
                  <a:lnTo>
                    <a:pt x="474" y="98"/>
                  </a:lnTo>
                  <a:lnTo>
                    <a:pt x="472" y="100"/>
                  </a:lnTo>
                  <a:lnTo>
                    <a:pt x="472" y="102"/>
                  </a:lnTo>
                  <a:lnTo>
                    <a:pt x="474" y="106"/>
                  </a:lnTo>
                  <a:close/>
                  <a:moveTo>
                    <a:pt x="470" y="98"/>
                  </a:moveTo>
                  <a:lnTo>
                    <a:pt x="470" y="100"/>
                  </a:lnTo>
                  <a:lnTo>
                    <a:pt x="472" y="98"/>
                  </a:lnTo>
                  <a:lnTo>
                    <a:pt x="472" y="94"/>
                  </a:lnTo>
                  <a:lnTo>
                    <a:pt x="472" y="94"/>
                  </a:lnTo>
                  <a:lnTo>
                    <a:pt x="472" y="92"/>
                  </a:lnTo>
                  <a:lnTo>
                    <a:pt x="472" y="90"/>
                  </a:lnTo>
                  <a:lnTo>
                    <a:pt x="470" y="92"/>
                  </a:lnTo>
                  <a:lnTo>
                    <a:pt x="468" y="94"/>
                  </a:lnTo>
                  <a:lnTo>
                    <a:pt x="470" y="96"/>
                  </a:lnTo>
                  <a:lnTo>
                    <a:pt x="470" y="98"/>
                  </a:lnTo>
                  <a:close/>
                  <a:moveTo>
                    <a:pt x="340" y="8"/>
                  </a:moveTo>
                  <a:lnTo>
                    <a:pt x="340" y="8"/>
                  </a:lnTo>
                  <a:lnTo>
                    <a:pt x="342" y="8"/>
                  </a:lnTo>
                  <a:lnTo>
                    <a:pt x="342" y="6"/>
                  </a:lnTo>
                  <a:lnTo>
                    <a:pt x="340" y="4"/>
                  </a:lnTo>
                  <a:lnTo>
                    <a:pt x="340" y="4"/>
                  </a:lnTo>
                  <a:lnTo>
                    <a:pt x="338" y="6"/>
                  </a:lnTo>
                  <a:lnTo>
                    <a:pt x="340" y="8"/>
                  </a:lnTo>
                  <a:close/>
                  <a:moveTo>
                    <a:pt x="340" y="12"/>
                  </a:moveTo>
                  <a:lnTo>
                    <a:pt x="340" y="14"/>
                  </a:lnTo>
                  <a:lnTo>
                    <a:pt x="342" y="14"/>
                  </a:lnTo>
                  <a:lnTo>
                    <a:pt x="344" y="12"/>
                  </a:lnTo>
                  <a:lnTo>
                    <a:pt x="344" y="10"/>
                  </a:lnTo>
                  <a:lnTo>
                    <a:pt x="342" y="10"/>
                  </a:lnTo>
                  <a:lnTo>
                    <a:pt x="340" y="10"/>
                  </a:lnTo>
                  <a:lnTo>
                    <a:pt x="340" y="12"/>
                  </a:lnTo>
                  <a:close/>
                  <a:moveTo>
                    <a:pt x="330" y="12"/>
                  </a:moveTo>
                  <a:lnTo>
                    <a:pt x="332" y="16"/>
                  </a:lnTo>
                  <a:lnTo>
                    <a:pt x="332" y="16"/>
                  </a:lnTo>
                  <a:lnTo>
                    <a:pt x="334" y="16"/>
                  </a:lnTo>
                  <a:lnTo>
                    <a:pt x="334" y="14"/>
                  </a:lnTo>
                  <a:lnTo>
                    <a:pt x="336" y="14"/>
                  </a:lnTo>
                  <a:lnTo>
                    <a:pt x="332" y="12"/>
                  </a:lnTo>
                  <a:lnTo>
                    <a:pt x="332" y="10"/>
                  </a:lnTo>
                  <a:lnTo>
                    <a:pt x="330" y="8"/>
                  </a:lnTo>
                  <a:lnTo>
                    <a:pt x="330" y="8"/>
                  </a:lnTo>
                  <a:lnTo>
                    <a:pt x="330" y="10"/>
                  </a:lnTo>
                  <a:lnTo>
                    <a:pt x="330" y="12"/>
                  </a:lnTo>
                  <a:lnTo>
                    <a:pt x="330" y="12"/>
                  </a:lnTo>
                  <a:close/>
                  <a:moveTo>
                    <a:pt x="324" y="14"/>
                  </a:moveTo>
                  <a:lnTo>
                    <a:pt x="324" y="16"/>
                  </a:lnTo>
                  <a:lnTo>
                    <a:pt x="324" y="18"/>
                  </a:lnTo>
                  <a:lnTo>
                    <a:pt x="326" y="16"/>
                  </a:lnTo>
                  <a:lnTo>
                    <a:pt x="326" y="16"/>
                  </a:lnTo>
                  <a:lnTo>
                    <a:pt x="324" y="14"/>
                  </a:lnTo>
                  <a:lnTo>
                    <a:pt x="324" y="14"/>
                  </a:lnTo>
                  <a:close/>
                  <a:moveTo>
                    <a:pt x="286" y="24"/>
                  </a:moveTo>
                  <a:lnTo>
                    <a:pt x="288" y="28"/>
                  </a:lnTo>
                  <a:lnTo>
                    <a:pt x="290" y="28"/>
                  </a:lnTo>
                  <a:lnTo>
                    <a:pt x="292" y="30"/>
                  </a:lnTo>
                  <a:lnTo>
                    <a:pt x="294" y="32"/>
                  </a:lnTo>
                  <a:lnTo>
                    <a:pt x="296" y="28"/>
                  </a:lnTo>
                  <a:lnTo>
                    <a:pt x="296" y="26"/>
                  </a:lnTo>
                  <a:lnTo>
                    <a:pt x="296" y="26"/>
                  </a:lnTo>
                  <a:lnTo>
                    <a:pt x="296" y="24"/>
                  </a:lnTo>
                  <a:lnTo>
                    <a:pt x="294" y="24"/>
                  </a:lnTo>
                  <a:lnTo>
                    <a:pt x="292" y="20"/>
                  </a:lnTo>
                  <a:lnTo>
                    <a:pt x="290" y="20"/>
                  </a:lnTo>
                  <a:lnTo>
                    <a:pt x="290" y="22"/>
                  </a:lnTo>
                  <a:lnTo>
                    <a:pt x="290" y="24"/>
                  </a:lnTo>
                  <a:lnTo>
                    <a:pt x="290" y="24"/>
                  </a:lnTo>
                  <a:lnTo>
                    <a:pt x="288" y="26"/>
                  </a:lnTo>
                  <a:lnTo>
                    <a:pt x="288" y="24"/>
                  </a:lnTo>
                  <a:lnTo>
                    <a:pt x="286" y="24"/>
                  </a:lnTo>
                  <a:close/>
                  <a:moveTo>
                    <a:pt x="284" y="26"/>
                  </a:moveTo>
                  <a:lnTo>
                    <a:pt x="286" y="30"/>
                  </a:lnTo>
                  <a:lnTo>
                    <a:pt x="286" y="30"/>
                  </a:lnTo>
                  <a:lnTo>
                    <a:pt x="288" y="28"/>
                  </a:lnTo>
                  <a:lnTo>
                    <a:pt x="286" y="26"/>
                  </a:lnTo>
                  <a:lnTo>
                    <a:pt x="284" y="26"/>
                  </a:lnTo>
                  <a:close/>
                  <a:moveTo>
                    <a:pt x="272" y="26"/>
                  </a:moveTo>
                  <a:lnTo>
                    <a:pt x="272" y="28"/>
                  </a:lnTo>
                  <a:lnTo>
                    <a:pt x="276" y="28"/>
                  </a:lnTo>
                  <a:lnTo>
                    <a:pt x="276" y="30"/>
                  </a:lnTo>
                  <a:lnTo>
                    <a:pt x="278" y="30"/>
                  </a:lnTo>
                  <a:lnTo>
                    <a:pt x="278" y="28"/>
                  </a:lnTo>
                  <a:lnTo>
                    <a:pt x="278" y="28"/>
                  </a:lnTo>
                  <a:lnTo>
                    <a:pt x="276" y="26"/>
                  </a:lnTo>
                  <a:lnTo>
                    <a:pt x="276" y="24"/>
                  </a:lnTo>
                  <a:lnTo>
                    <a:pt x="274" y="24"/>
                  </a:lnTo>
                  <a:lnTo>
                    <a:pt x="272" y="26"/>
                  </a:lnTo>
                  <a:lnTo>
                    <a:pt x="272" y="26"/>
                  </a:lnTo>
                  <a:close/>
                  <a:moveTo>
                    <a:pt x="266" y="50"/>
                  </a:moveTo>
                  <a:lnTo>
                    <a:pt x="266" y="50"/>
                  </a:lnTo>
                  <a:lnTo>
                    <a:pt x="268" y="50"/>
                  </a:lnTo>
                  <a:lnTo>
                    <a:pt x="268" y="48"/>
                  </a:lnTo>
                  <a:lnTo>
                    <a:pt x="268" y="46"/>
                  </a:lnTo>
                  <a:lnTo>
                    <a:pt x="266" y="42"/>
                  </a:lnTo>
                  <a:lnTo>
                    <a:pt x="264" y="40"/>
                  </a:lnTo>
                  <a:lnTo>
                    <a:pt x="262" y="42"/>
                  </a:lnTo>
                  <a:lnTo>
                    <a:pt x="262" y="42"/>
                  </a:lnTo>
                  <a:lnTo>
                    <a:pt x="264" y="44"/>
                  </a:lnTo>
                  <a:lnTo>
                    <a:pt x="264" y="48"/>
                  </a:lnTo>
                  <a:lnTo>
                    <a:pt x="266" y="50"/>
                  </a:lnTo>
                  <a:close/>
                  <a:moveTo>
                    <a:pt x="268" y="72"/>
                  </a:moveTo>
                  <a:lnTo>
                    <a:pt x="272" y="72"/>
                  </a:lnTo>
                  <a:lnTo>
                    <a:pt x="272" y="72"/>
                  </a:lnTo>
                  <a:lnTo>
                    <a:pt x="272" y="70"/>
                  </a:lnTo>
                  <a:lnTo>
                    <a:pt x="270" y="68"/>
                  </a:lnTo>
                  <a:lnTo>
                    <a:pt x="270" y="66"/>
                  </a:lnTo>
                  <a:lnTo>
                    <a:pt x="270" y="66"/>
                  </a:lnTo>
                  <a:lnTo>
                    <a:pt x="268" y="66"/>
                  </a:lnTo>
                  <a:lnTo>
                    <a:pt x="266" y="68"/>
                  </a:lnTo>
                  <a:lnTo>
                    <a:pt x="266" y="70"/>
                  </a:lnTo>
                  <a:lnTo>
                    <a:pt x="268" y="72"/>
                  </a:lnTo>
                  <a:lnTo>
                    <a:pt x="268" y="72"/>
                  </a:lnTo>
                  <a:close/>
                  <a:moveTo>
                    <a:pt x="268" y="76"/>
                  </a:moveTo>
                  <a:lnTo>
                    <a:pt x="268" y="78"/>
                  </a:lnTo>
                  <a:lnTo>
                    <a:pt x="268" y="80"/>
                  </a:lnTo>
                  <a:lnTo>
                    <a:pt x="268" y="82"/>
                  </a:lnTo>
                  <a:lnTo>
                    <a:pt x="272" y="84"/>
                  </a:lnTo>
                  <a:lnTo>
                    <a:pt x="274" y="84"/>
                  </a:lnTo>
                  <a:lnTo>
                    <a:pt x="274" y="78"/>
                  </a:lnTo>
                  <a:lnTo>
                    <a:pt x="272" y="76"/>
                  </a:lnTo>
                  <a:lnTo>
                    <a:pt x="270" y="76"/>
                  </a:lnTo>
                  <a:lnTo>
                    <a:pt x="268" y="76"/>
                  </a:lnTo>
                  <a:close/>
                  <a:moveTo>
                    <a:pt x="234" y="52"/>
                  </a:moveTo>
                  <a:lnTo>
                    <a:pt x="234" y="50"/>
                  </a:lnTo>
                  <a:lnTo>
                    <a:pt x="234" y="50"/>
                  </a:lnTo>
                  <a:lnTo>
                    <a:pt x="234" y="48"/>
                  </a:lnTo>
                  <a:lnTo>
                    <a:pt x="234" y="48"/>
                  </a:lnTo>
                  <a:lnTo>
                    <a:pt x="232" y="48"/>
                  </a:lnTo>
                  <a:lnTo>
                    <a:pt x="232" y="50"/>
                  </a:lnTo>
                  <a:lnTo>
                    <a:pt x="234" y="52"/>
                  </a:lnTo>
                  <a:close/>
                  <a:moveTo>
                    <a:pt x="228" y="68"/>
                  </a:moveTo>
                  <a:lnTo>
                    <a:pt x="230" y="68"/>
                  </a:lnTo>
                  <a:lnTo>
                    <a:pt x="232" y="66"/>
                  </a:lnTo>
                  <a:lnTo>
                    <a:pt x="230" y="62"/>
                  </a:lnTo>
                  <a:lnTo>
                    <a:pt x="228" y="60"/>
                  </a:lnTo>
                  <a:lnTo>
                    <a:pt x="228" y="56"/>
                  </a:lnTo>
                  <a:lnTo>
                    <a:pt x="228" y="52"/>
                  </a:lnTo>
                  <a:lnTo>
                    <a:pt x="230" y="48"/>
                  </a:lnTo>
                  <a:lnTo>
                    <a:pt x="228" y="46"/>
                  </a:lnTo>
                  <a:lnTo>
                    <a:pt x="228" y="42"/>
                  </a:lnTo>
                  <a:lnTo>
                    <a:pt x="228" y="40"/>
                  </a:lnTo>
                  <a:lnTo>
                    <a:pt x="226" y="42"/>
                  </a:lnTo>
                  <a:lnTo>
                    <a:pt x="226" y="50"/>
                  </a:lnTo>
                  <a:lnTo>
                    <a:pt x="224" y="52"/>
                  </a:lnTo>
                  <a:lnTo>
                    <a:pt x="224" y="54"/>
                  </a:lnTo>
                  <a:lnTo>
                    <a:pt x="226" y="60"/>
                  </a:lnTo>
                  <a:lnTo>
                    <a:pt x="226" y="64"/>
                  </a:lnTo>
                  <a:lnTo>
                    <a:pt x="228" y="68"/>
                  </a:lnTo>
                  <a:close/>
                  <a:moveTo>
                    <a:pt x="96" y="88"/>
                  </a:moveTo>
                  <a:lnTo>
                    <a:pt x="98" y="88"/>
                  </a:lnTo>
                  <a:lnTo>
                    <a:pt x="98" y="90"/>
                  </a:lnTo>
                  <a:lnTo>
                    <a:pt x="100" y="92"/>
                  </a:lnTo>
                  <a:lnTo>
                    <a:pt x="100" y="88"/>
                  </a:lnTo>
                  <a:lnTo>
                    <a:pt x="98" y="88"/>
                  </a:lnTo>
                  <a:lnTo>
                    <a:pt x="96" y="88"/>
                  </a:lnTo>
                  <a:close/>
                  <a:moveTo>
                    <a:pt x="12" y="194"/>
                  </a:moveTo>
                  <a:lnTo>
                    <a:pt x="14" y="196"/>
                  </a:lnTo>
                  <a:lnTo>
                    <a:pt x="18" y="196"/>
                  </a:lnTo>
                  <a:lnTo>
                    <a:pt x="20" y="198"/>
                  </a:lnTo>
                  <a:lnTo>
                    <a:pt x="22" y="198"/>
                  </a:lnTo>
                  <a:lnTo>
                    <a:pt x="20" y="196"/>
                  </a:lnTo>
                  <a:lnTo>
                    <a:pt x="18" y="196"/>
                  </a:lnTo>
                  <a:lnTo>
                    <a:pt x="16" y="194"/>
                  </a:lnTo>
                  <a:lnTo>
                    <a:pt x="14" y="194"/>
                  </a:lnTo>
                  <a:lnTo>
                    <a:pt x="12" y="194"/>
                  </a:lnTo>
                  <a:lnTo>
                    <a:pt x="12" y="194"/>
                  </a:lnTo>
                  <a:close/>
                  <a:moveTo>
                    <a:pt x="0" y="196"/>
                  </a:moveTo>
                  <a:lnTo>
                    <a:pt x="4" y="198"/>
                  </a:lnTo>
                  <a:lnTo>
                    <a:pt x="6" y="198"/>
                  </a:lnTo>
                  <a:lnTo>
                    <a:pt x="8" y="198"/>
                  </a:lnTo>
                  <a:lnTo>
                    <a:pt x="10" y="198"/>
                  </a:lnTo>
                  <a:lnTo>
                    <a:pt x="8" y="196"/>
                  </a:lnTo>
                  <a:lnTo>
                    <a:pt x="4" y="194"/>
                  </a:lnTo>
                  <a:lnTo>
                    <a:pt x="2" y="194"/>
                  </a:lnTo>
                  <a:lnTo>
                    <a:pt x="0" y="196"/>
                  </a:lnTo>
                  <a:close/>
                  <a:moveTo>
                    <a:pt x="94" y="296"/>
                  </a:moveTo>
                  <a:lnTo>
                    <a:pt x="94" y="298"/>
                  </a:lnTo>
                  <a:lnTo>
                    <a:pt x="94" y="300"/>
                  </a:lnTo>
                  <a:lnTo>
                    <a:pt x="96" y="298"/>
                  </a:lnTo>
                  <a:lnTo>
                    <a:pt x="96" y="296"/>
                  </a:lnTo>
                  <a:lnTo>
                    <a:pt x="94" y="296"/>
                  </a:lnTo>
                  <a:close/>
                  <a:moveTo>
                    <a:pt x="94" y="308"/>
                  </a:moveTo>
                  <a:lnTo>
                    <a:pt x="96" y="308"/>
                  </a:lnTo>
                  <a:lnTo>
                    <a:pt x="98" y="308"/>
                  </a:lnTo>
                  <a:lnTo>
                    <a:pt x="102" y="308"/>
                  </a:lnTo>
                  <a:lnTo>
                    <a:pt x="104" y="310"/>
                  </a:lnTo>
                  <a:lnTo>
                    <a:pt x="104" y="310"/>
                  </a:lnTo>
                  <a:lnTo>
                    <a:pt x="106" y="308"/>
                  </a:lnTo>
                  <a:lnTo>
                    <a:pt x="104" y="306"/>
                  </a:lnTo>
                  <a:lnTo>
                    <a:pt x="100" y="306"/>
                  </a:lnTo>
                  <a:lnTo>
                    <a:pt x="100" y="306"/>
                  </a:lnTo>
                  <a:lnTo>
                    <a:pt x="96" y="306"/>
                  </a:lnTo>
                  <a:lnTo>
                    <a:pt x="96" y="306"/>
                  </a:lnTo>
                  <a:lnTo>
                    <a:pt x="94" y="306"/>
                  </a:lnTo>
                  <a:lnTo>
                    <a:pt x="94" y="308"/>
                  </a:lnTo>
                  <a:close/>
                  <a:moveTo>
                    <a:pt x="98" y="312"/>
                  </a:moveTo>
                  <a:lnTo>
                    <a:pt x="98" y="312"/>
                  </a:lnTo>
                  <a:lnTo>
                    <a:pt x="100" y="312"/>
                  </a:lnTo>
                  <a:lnTo>
                    <a:pt x="100" y="310"/>
                  </a:lnTo>
                  <a:lnTo>
                    <a:pt x="98" y="312"/>
                  </a:lnTo>
                  <a:close/>
                  <a:moveTo>
                    <a:pt x="98" y="328"/>
                  </a:moveTo>
                  <a:lnTo>
                    <a:pt x="100" y="328"/>
                  </a:lnTo>
                  <a:lnTo>
                    <a:pt x="100" y="328"/>
                  </a:lnTo>
                  <a:lnTo>
                    <a:pt x="102" y="330"/>
                  </a:lnTo>
                  <a:lnTo>
                    <a:pt x="104" y="328"/>
                  </a:lnTo>
                  <a:lnTo>
                    <a:pt x="102" y="328"/>
                  </a:lnTo>
                  <a:lnTo>
                    <a:pt x="100" y="326"/>
                  </a:lnTo>
                  <a:lnTo>
                    <a:pt x="100" y="326"/>
                  </a:lnTo>
                  <a:lnTo>
                    <a:pt x="98" y="328"/>
                  </a:lnTo>
                  <a:close/>
                  <a:moveTo>
                    <a:pt x="96" y="332"/>
                  </a:moveTo>
                  <a:lnTo>
                    <a:pt x="96" y="334"/>
                  </a:lnTo>
                  <a:lnTo>
                    <a:pt x="98" y="334"/>
                  </a:lnTo>
                  <a:lnTo>
                    <a:pt x="100" y="334"/>
                  </a:lnTo>
                  <a:lnTo>
                    <a:pt x="98" y="332"/>
                  </a:lnTo>
                  <a:lnTo>
                    <a:pt x="96" y="332"/>
                  </a:lnTo>
                  <a:lnTo>
                    <a:pt x="96" y="332"/>
                  </a:lnTo>
                  <a:close/>
                  <a:moveTo>
                    <a:pt x="100" y="342"/>
                  </a:moveTo>
                  <a:lnTo>
                    <a:pt x="100" y="342"/>
                  </a:lnTo>
                  <a:lnTo>
                    <a:pt x="100" y="342"/>
                  </a:lnTo>
                  <a:lnTo>
                    <a:pt x="100" y="340"/>
                  </a:lnTo>
                  <a:lnTo>
                    <a:pt x="100" y="340"/>
                  </a:lnTo>
                  <a:lnTo>
                    <a:pt x="100" y="340"/>
                  </a:lnTo>
                  <a:lnTo>
                    <a:pt x="100" y="342"/>
                  </a:lnTo>
                  <a:close/>
                  <a:moveTo>
                    <a:pt x="102" y="346"/>
                  </a:moveTo>
                  <a:lnTo>
                    <a:pt x="104" y="346"/>
                  </a:lnTo>
                  <a:lnTo>
                    <a:pt x="104" y="346"/>
                  </a:lnTo>
                  <a:lnTo>
                    <a:pt x="104" y="346"/>
                  </a:lnTo>
                  <a:lnTo>
                    <a:pt x="102" y="346"/>
                  </a:lnTo>
                  <a:close/>
                  <a:moveTo>
                    <a:pt x="96" y="346"/>
                  </a:moveTo>
                  <a:lnTo>
                    <a:pt x="96" y="346"/>
                  </a:lnTo>
                  <a:lnTo>
                    <a:pt x="96" y="346"/>
                  </a:lnTo>
                  <a:lnTo>
                    <a:pt x="96" y="346"/>
                  </a:lnTo>
                  <a:lnTo>
                    <a:pt x="96" y="346"/>
                  </a:lnTo>
                  <a:close/>
                  <a:moveTo>
                    <a:pt x="100" y="346"/>
                  </a:moveTo>
                  <a:lnTo>
                    <a:pt x="100" y="346"/>
                  </a:lnTo>
                  <a:lnTo>
                    <a:pt x="100" y="346"/>
                  </a:lnTo>
                  <a:lnTo>
                    <a:pt x="100" y="346"/>
                  </a:lnTo>
                  <a:lnTo>
                    <a:pt x="100" y="346"/>
                  </a:lnTo>
                  <a:close/>
                  <a:moveTo>
                    <a:pt x="98" y="350"/>
                  </a:moveTo>
                  <a:lnTo>
                    <a:pt x="100" y="348"/>
                  </a:lnTo>
                  <a:lnTo>
                    <a:pt x="100" y="348"/>
                  </a:lnTo>
                  <a:lnTo>
                    <a:pt x="98" y="348"/>
                  </a:lnTo>
                  <a:lnTo>
                    <a:pt x="98" y="350"/>
                  </a:lnTo>
                  <a:close/>
                  <a:moveTo>
                    <a:pt x="100" y="354"/>
                  </a:moveTo>
                  <a:lnTo>
                    <a:pt x="100" y="352"/>
                  </a:lnTo>
                  <a:lnTo>
                    <a:pt x="100" y="352"/>
                  </a:lnTo>
                  <a:lnTo>
                    <a:pt x="98" y="352"/>
                  </a:lnTo>
                  <a:lnTo>
                    <a:pt x="98" y="354"/>
                  </a:lnTo>
                  <a:lnTo>
                    <a:pt x="100" y="354"/>
                  </a:lnTo>
                  <a:close/>
                  <a:moveTo>
                    <a:pt x="102" y="356"/>
                  </a:moveTo>
                  <a:lnTo>
                    <a:pt x="102" y="356"/>
                  </a:lnTo>
                  <a:lnTo>
                    <a:pt x="104" y="354"/>
                  </a:lnTo>
                  <a:lnTo>
                    <a:pt x="102" y="354"/>
                  </a:lnTo>
                  <a:lnTo>
                    <a:pt x="100" y="356"/>
                  </a:lnTo>
                  <a:lnTo>
                    <a:pt x="102" y="356"/>
                  </a:lnTo>
                  <a:lnTo>
                    <a:pt x="102" y="356"/>
                  </a:lnTo>
                  <a:close/>
                  <a:moveTo>
                    <a:pt x="94" y="362"/>
                  </a:moveTo>
                  <a:lnTo>
                    <a:pt x="96" y="360"/>
                  </a:lnTo>
                  <a:lnTo>
                    <a:pt x="96" y="360"/>
                  </a:lnTo>
                  <a:lnTo>
                    <a:pt x="96" y="360"/>
                  </a:lnTo>
                  <a:lnTo>
                    <a:pt x="94" y="360"/>
                  </a:lnTo>
                  <a:lnTo>
                    <a:pt x="94" y="362"/>
                  </a:lnTo>
                  <a:lnTo>
                    <a:pt x="94" y="362"/>
                  </a:lnTo>
                  <a:close/>
                  <a:moveTo>
                    <a:pt x="98" y="366"/>
                  </a:moveTo>
                  <a:lnTo>
                    <a:pt x="102" y="362"/>
                  </a:lnTo>
                  <a:lnTo>
                    <a:pt x="104" y="360"/>
                  </a:lnTo>
                  <a:lnTo>
                    <a:pt x="104" y="360"/>
                  </a:lnTo>
                  <a:lnTo>
                    <a:pt x="102" y="360"/>
                  </a:lnTo>
                  <a:lnTo>
                    <a:pt x="100" y="362"/>
                  </a:lnTo>
                  <a:lnTo>
                    <a:pt x="98" y="362"/>
                  </a:lnTo>
                  <a:lnTo>
                    <a:pt x="98" y="362"/>
                  </a:lnTo>
                  <a:lnTo>
                    <a:pt x="96" y="364"/>
                  </a:lnTo>
                  <a:lnTo>
                    <a:pt x="96" y="364"/>
                  </a:lnTo>
                  <a:lnTo>
                    <a:pt x="96" y="366"/>
                  </a:lnTo>
                  <a:lnTo>
                    <a:pt x="98" y="366"/>
                  </a:lnTo>
                  <a:lnTo>
                    <a:pt x="98" y="366"/>
                  </a:lnTo>
                  <a:close/>
                  <a:moveTo>
                    <a:pt x="102" y="364"/>
                  </a:moveTo>
                  <a:lnTo>
                    <a:pt x="102" y="364"/>
                  </a:lnTo>
                  <a:lnTo>
                    <a:pt x="104" y="364"/>
                  </a:lnTo>
                  <a:lnTo>
                    <a:pt x="104" y="364"/>
                  </a:lnTo>
                  <a:lnTo>
                    <a:pt x="102" y="364"/>
                  </a:lnTo>
                  <a:close/>
                  <a:moveTo>
                    <a:pt x="100" y="368"/>
                  </a:moveTo>
                  <a:lnTo>
                    <a:pt x="102" y="368"/>
                  </a:lnTo>
                  <a:lnTo>
                    <a:pt x="100" y="366"/>
                  </a:lnTo>
                  <a:lnTo>
                    <a:pt x="100" y="366"/>
                  </a:lnTo>
                  <a:lnTo>
                    <a:pt x="100" y="368"/>
                  </a:lnTo>
                  <a:close/>
                  <a:moveTo>
                    <a:pt x="96" y="368"/>
                  </a:moveTo>
                  <a:lnTo>
                    <a:pt x="98" y="368"/>
                  </a:lnTo>
                  <a:lnTo>
                    <a:pt x="96" y="366"/>
                  </a:lnTo>
                  <a:lnTo>
                    <a:pt x="96" y="368"/>
                  </a:lnTo>
                  <a:lnTo>
                    <a:pt x="96" y="368"/>
                  </a:lnTo>
                  <a:lnTo>
                    <a:pt x="96" y="368"/>
                  </a:lnTo>
                  <a:close/>
                  <a:moveTo>
                    <a:pt x="92" y="376"/>
                  </a:moveTo>
                  <a:lnTo>
                    <a:pt x="92" y="378"/>
                  </a:lnTo>
                  <a:lnTo>
                    <a:pt x="94" y="378"/>
                  </a:lnTo>
                  <a:lnTo>
                    <a:pt x="96" y="376"/>
                  </a:lnTo>
                  <a:lnTo>
                    <a:pt x="98" y="376"/>
                  </a:lnTo>
                  <a:lnTo>
                    <a:pt x="100" y="374"/>
                  </a:lnTo>
                  <a:lnTo>
                    <a:pt x="98" y="374"/>
                  </a:lnTo>
                  <a:lnTo>
                    <a:pt x="96" y="374"/>
                  </a:lnTo>
                  <a:lnTo>
                    <a:pt x="94" y="374"/>
                  </a:lnTo>
                  <a:lnTo>
                    <a:pt x="94" y="376"/>
                  </a:lnTo>
                  <a:lnTo>
                    <a:pt x="92" y="376"/>
                  </a:lnTo>
                  <a:lnTo>
                    <a:pt x="92" y="376"/>
                  </a:lnTo>
                  <a:close/>
                  <a:moveTo>
                    <a:pt x="90" y="384"/>
                  </a:moveTo>
                  <a:lnTo>
                    <a:pt x="92" y="386"/>
                  </a:lnTo>
                  <a:lnTo>
                    <a:pt x="92" y="386"/>
                  </a:lnTo>
                  <a:lnTo>
                    <a:pt x="94" y="386"/>
                  </a:lnTo>
                  <a:lnTo>
                    <a:pt x="92" y="384"/>
                  </a:lnTo>
                  <a:lnTo>
                    <a:pt x="90" y="384"/>
                  </a:lnTo>
                  <a:close/>
                  <a:moveTo>
                    <a:pt x="144" y="668"/>
                  </a:moveTo>
                  <a:lnTo>
                    <a:pt x="146" y="666"/>
                  </a:lnTo>
                  <a:lnTo>
                    <a:pt x="148" y="666"/>
                  </a:lnTo>
                  <a:lnTo>
                    <a:pt x="150" y="668"/>
                  </a:lnTo>
                  <a:lnTo>
                    <a:pt x="148" y="668"/>
                  </a:lnTo>
                  <a:lnTo>
                    <a:pt x="146" y="668"/>
                  </a:lnTo>
                  <a:lnTo>
                    <a:pt x="146" y="668"/>
                  </a:lnTo>
                  <a:lnTo>
                    <a:pt x="144" y="668"/>
                  </a:lnTo>
                  <a:close/>
                  <a:moveTo>
                    <a:pt x="132" y="660"/>
                  </a:moveTo>
                  <a:lnTo>
                    <a:pt x="132" y="660"/>
                  </a:lnTo>
                  <a:lnTo>
                    <a:pt x="132" y="660"/>
                  </a:lnTo>
                  <a:lnTo>
                    <a:pt x="134" y="658"/>
                  </a:lnTo>
                  <a:lnTo>
                    <a:pt x="134" y="656"/>
                  </a:lnTo>
                  <a:lnTo>
                    <a:pt x="132" y="656"/>
                  </a:lnTo>
                  <a:lnTo>
                    <a:pt x="132" y="658"/>
                  </a:lnTo>
                  <a:lnTo>
                    <a:pt x="132" y="658"/>
                  </a:lnTo>
                  <a:lnTo>
                    <a:pt x="132" y="660"/>
                  </a:lnTo>
                  <a:close/>
                  <a:moveTo>
                    <a:pt x="122" y="644"/>
                  </a:moveTo>
                  <a:lnTo>
                    <a:pt x="124" y="646"/>
                  </a:lnTo>
                  <a:lnTo>
                    <a:pt x="124" y="646"/>
                  </a:lnTo>
                  <a:lnTo>
                    <a:pt x="126" y="644"/>
                  </a:lnTo>
                  <a:lnTo>
                    <a:pt x="126" y="644"/>
                  </a:lnTo>
                  <a:lnTo>
                    <a:pt x="124" y="644"/>
                  </a:lnTo>
                  <a:lnTo>
                    <a:pt x="122" y="644"/>
                  </a:lnTo>
                  <a:close/>
                  <a:moveTo>
                    <a:pt x="118" y="644"/>
                  </a:moveTo>
                  <a:lnTo>
                    <a:pt x="118" y="646"/>
                  </a:lnTo>
                  <a:lnTo>
                    <a:pt x="120" y="646"/>
                  </a:lnTo>
                  <a:lnTo>
                    <a:pt x="120" y="644"/>
                  </a:lnTo>
                  <a:lnTo>
                    <a:pt x="118" y="644"/>
                  </a:lnTo>
                  <a:lnTo>
                    <a:pt x="118" y="644"/>
                  </a:lnTo>
                  <a:close/>
                  <a:moveTo>
                    <a:pt x="104" y="646"/>
                  </a:moveTo>
                  <a:lnTo>
                    <a:pt x="106" y="646"/>
                  </a:lnTo>
                  <a:lnTo>
                    <a:pt x="106" y="646"/>
                  </a:lnTo>
                  <a:lnTo>
                    <a:pt x="106" y="648"/>
                  </a:lnTo>
                  <a:lnTo>
                    <a:pt x="108" y="648"/>
                  </a:lnTo>
                  <a:lnTo>
                    <a:pt x="108" y="646"/>
                  </a:lnTo>
                  <a:lnTo>
                    <a:pt x="106" y="644"/>
                  </a:lnTo>
                  <a:lnTo>
                    <a:pt x="104" y="646"/>
                  </a:lnTo>
                  <a:close/>
                  <a:moveTo>
                    <a:pt x="88" y="570"/>
                  </a:moveTo>
                  <a:lnTo>
                    <a:pt x="88" y="570"/>
                  </a:lnTo>
                  <a:lnTo>
                    <a:pt x="90" y="568"/>
                  </a:lnTo>
                  <a:lnTo>
                    <a:pt x="92" y="566"/>
                  </a:lnTo>
                  <a:lnTo>
                    <a:pt x="92" y="566"/>
                  </a:lnTo>
                  <a:lnTo>
                    <a:pt x="90" y="568"/>
                  </a:lnTo>
                  <a:lnTo>
                    <a:pt x="88" y="570"/>
                  </a:lnTo>
                  <a:close/>
                  <a:moveTo>
                    <a:pt x="88" y="568"/>
                  </a:moveTo>
                  <a:lnTo>
                    <a:pt x="88" y="568"/>
                  </a:lnTo>
                  <a:lnTo>
                    <a:pt x="88" y="568"/>
                  </a:lnTo>
                  <a:lnTo>
                    <a:pt x="90" y="566"/>
                  </a:lnTo>
                  <a:lnTo>
                    <a:pt x="90" y="566"/>
                  </a:lnTo>
                  <a:lnTo>
                    <a:pt x="90" y="566"/>
                  </a:lnTo>
                  <a:lnTo>
                    <a:pt x="88" y="568"/>
                  </a:lnTo>
                  <a:close/>
                  <a:moveTo>
                    <a:pt x="78" y="542"/>
                  </a:moveTo>
                  <a:lnTo>
                    <a:pt x="76" y="544"/>
                  </a:lnTo>
                  <a:lnTo>
                    <a:pt x="78" y="544"/>
                  </a:lnTo>
                  <a:lnTo>
                    <a:pt x="80" y="544"/>
                  </a:lnTo>
                  <a:lnTo>
                    <a:pt x="78" y="542"/>
                  </a:lnTo>
                  <a:lnTo>
                    <a:pt x="78" y="542"/>
                  </a:lnTo>
                  <a:lnTo>
                    <a:pt x="78" y="542"/>
                  </a:lnTo>
                  <a:close/>
                  <a:moveTo>
                    <a:pt x="76" y="540"/>
                  </a:moveTo>
                  <a:lnTo>
                    <a:pt x="76" y="540"/>
                  </a:lnTo>
                  <a:lnTo>
                    <a:pt x="78" y="542"/>
                  </a:lnTo>
                  <a:lnTo>
                    <a:pt x="78" y="540"/>
                  </a:lnTo>
                  <a:lnTo>
                    <a:pt x="78" y="538"/>
                  </a:lnTo>
                  <a:lnTo>
                    <a:pt x="76" y="540"/>
                  </a:lnTo>
                  <a:close/>
                  <a:moveTo>
                    <a:pt x="78" y="516"/>
                  </a:moveTo>
                  <a:lnTo>
                    <a:pt x="80" y="516"/>
                  </a:lnTo>
                  <a:lnTo>
                    <a:pt x="80" y="516"/>
                  </a:lnTo>
                  <a:lnTo>
                    <a:pt x="80" y="514"/>
                  </a:lnTo>
                  <a:lnTo>
                    <a:pt x="78" y="516"/>
                  </a:lnTo>
                  <a:close/>
                  <a:moveTo>
                    <a:pt x="78" y="512"/>
                  </a:moveTo>
                  <a:lnTo>
                    <a:pt x="80" y="514"/>
                  </a:lnTo>
                  <a:lnTo>
                    <a:pt x="82" y="514"/>
                  </a:lnTo>
                  <a:lnTo>
                    <a:pt x="82" y="512"/>
                  </a:lnTo>
                  <a:lnTo>
                    <a:pt x="80" y="512"/>
                  </a:lnTo>
                  <a:lnTo>
                    <a:pt x="80" y="512"/>
                  </a:lnTo>
                  <a:lnTo>
                    <a:pt x="78" y="512"/>
                  </a:lnTo>
                  <a:close/>
                  <a:moveTo>
                    <a:pt x="74" y="512"/>
                  </a:moveTo>
                  <a:lnTo>
                    <a:pt x="74" y="514"/>
                  </a:lnTo>
                  <a:lnTo>
                    <a:pt x="76" y="512"/>
                  </a:lnTo>
                  <a:lnTo>
                    <a:pt x="76" y="512"/>
                  </a:lnTo>
                  <a:lnTo>
                    <a:pt x="74" y="512"/>
                  </a:lnTo>
                  <a:lnTo>
                    <a:pt x="74" y="512"/>
                  </a:lnTo>
                  <a:close/>
                  <a:moveTo>
                    <a:pt x="80" y="490"/>
                  </a:moveTo>
                  <a:lnTo>
                    <a:pt x="80" y="492"/>
                  </a:lnTo>
                  <a:lnTo>
                    <a:pt x="80" y="492"/>
                  </a:lnTo>
                  <a:lnTo>
                    <a:pt x="82" y="492"/>
                  </a:lnTo>
                  <a:lnTo>
                    <a:pt x="84" y="490"/>
                  </a:lnTo>
                  <a:lnTo>
                    <a:pt x="84" y="490"/>
                  </a:lnTo>
                  <a:lnTo>
                    <a:pt x="82" y="490"/>
                  </a:lnTo>
                  <a:lnTo>
                    <a:pt x="80" y="490"/>
                  </a:lnTo>
                  <a:close/>
                  <a:moveTo>
                    <a:pt x="100" y="482"/>
                  </a:moveTo>
                  <a:lnTo>
                    <a:pt x="102" y="484"/>
                  </a:lnTo>
                  <a:lnTo>
                    <a:pt x="106" y="482"/>
                  </a:lnTo>
                  <a:lnTo>
                    <a:pt x="106" y="482"/>
                  </a:lnTo>
                  <a:lnTo>
                    <a:pt x="102" y="480"/>
                  </a:lnTo>
                  <a:lnTo>
                    <a:pt x="100" y="482"/>
                  </a:lnTo>
                  <a:lnTo>
                    <a:pt x="100" y="482"/>
                  </a:lnTo>
                  <a:close/>
                  <a:moveTo>
                    <a:pt x="92" y="472"/>
                  </a:moveTo>
                  <a:lnTo>
                    <a:pt x="92" y="472"/>
                  </a:lnTo>
                  <a:lnTo>
                    <a:pt x="94" y="474"/>
                  </a:lnTo>
                  <a:lnTo>
                    <a:pt x="96" y="472"/>
                  </a:lnTo>
                  <a:lnTo>
                    <a:pt x="96" y="472"/>
                  </a:lnTo>
                  <a:lnTo>
                    <a:pt x="94" y="470"/>
                  </a:lnTo>
                  <a:lnTo>
                    <a:pt x="92" y="472"/>
                  </a:lnTo>
                  <a:close/>
                  <a:moveTo>
                    <a:pt x="102" y="470"/>
                  </a:moveTo>
                  <a:lnTo>
                    <a:pt x="102" y="472"/>
                  </a:lnTo>
                  <a:lnTo>
                    <a:pt x="106" y="472"/>
                  </a:lnTo>
                  <a:lnTo>
                    <a:pt x="106" y="470"/>
                  </a:lnTo>
                  <a:lnTo>
                    <a:pt x="104" y="470"/>
                  </a:lnTo>
                  <a:lnTo>
                    <a:pt x="102" y="470"/>
                  </a:lnTo>
                  <a:close/>
                  <a:moveTo>
                    <a:pt x="96" y="468"/>
                  </a:moveTo>
                  <a:lnTo>
                    <a:pt x="100" y="470"/>
                  </a:lnTo>
                  <a:lnTo>
                    <a:pt x="100" y="470"/>
                  </a:lnTo>
                  <a:lnTo>
                    <a:pt x="102" y="468"/>
                  </a:lnTo>
                  <a:lnTo>
                    <a:pt x="102" y="468"/>
                  </a:lnTo>
                  <a:lnTo>
                    <a:pt x="100" y="466"/>
                  </a:lnTo>
                  <a:lnTo>
                    <a:pt x="96" y="468"/>
                  </a:lnTo>
                  <a:lnTo>
                    <a:pt x="96" y="468"/>
                  </a:lnTo>
                  <a:close/>
                  <a:moveTo>
                    <a:pt x="118" y="420"/>
                  </a:moveTo>
                  <a:lnTo>
                    <a:pt x="118" y="422"/>
                  </a:lnTo>
                  <a:lnTo>
                    <a:pt x="120" y="424"/>
                  </a:lnTo>
                  <a:lnTo>
                    <a:pt x="120" y="422"/>
                  </a:lnTo>
                  <a:lnTo>
                    <a:pt x="120" y="422"/>
                  </a:lnTo>
                  <a:lnTo>
                    <a:pt x="118" y="420"/>
                  </a:lnTo>
                  <a:close/>
                  <a:moveTo>
                    <a:pt x="116" y="416"/>
                  </a:moveTo>
                  <a:lnTo>
                    <a:pt x="116" y="416"/>
                  </a:lnTo>
                  <a:lnTo>
                    <a:pt x="118" y="418"/>
                  </a:lnTo>
                  <a:lnTo>
                    <a:pt x="120" y="418"/>
                  </a:lnTo>
                  <a:lnTo>
                    <a:pt x="120" y="416"/>
                  </a:lnTo>
                  <a:lnTo>
                    <a:pt x="116" y="416"/>
                  </a:lnTo>
                  <a:lnTo>
                    <a:pt x="116" y="416"/>
                  </a:lnTo>
                  <a:close/>
                  <a:moveTo>
                    <a:pt x="110" y="398"/>
                  </a:moveTo>
                  <a:lnTo>
                    <a:pt x="112" y="398"/>
                  </a:lnTo>
                  <a:lnTo>
                    <a:pt x="114" y="398"/>
                  </a:lnTo>
                  <a:lnTo>
                    <a:pt x="114" y="396"/>
                  </a:lnTo>
                  <a:lnTo>
                    <a:pt x="116" y="396"/>
                  </a:lnTo>
                  <a:lnTo>
                    <a:pt x="114" y="396"/>
                  </a:lnTo>
                  <a:lnTo>
                    <a:pt x="112" y="394"/>
                  </a:lnTo>
                  <a:lnTo>
                    <a:pt x="110" y="396"/>
                  </a:lnTo>
                  <a:lnTo>
                    <a:pt x="110" y="398"/>
                  </a:lnTo>
                  <a:lnTo>
                    <a:pt x="110" y="398"/>
                  </a:lnTo>
                  <a:close/>
                  <a:moveTo>
                    <a:pt x="110" y="408"/>
                  </a:moveTo>
                  <a:lnTo>
                    <a:pt x="112" y="408"/>
                  </a:lnTo>
                  <a:lnTo>
                    <a:pt x="114" y="408"/>
                  </a:lnTo>
                  <a:lnTo>
                    <a:pt x="114" y="406"/>
                  </a:lnTo>
                  <a:lnTo>
                    <a:pt x="114" y="404"/>
                  </a:lnTo>
                  <a:lnTo>
                    <a:pt x="112" y="404"/>
                  </a:lnTo>
                  <a:lnTo>
                    <a:pt x="112" y="404"/>
                  </a:lnTo>
                  <a:lnTo>
                    <a:pt x="110" y="408"/>
                  </a:lnTo>
                  <a:close/>
                  <a:moveTo>
                    <a:pt x="102" y="408"/>
                  </a:moveTo>
                  <a:lnTo>
                    <a:pt x="104" y="410"/>
                  </a:lnTo>
                  <a:lnTo>
                    <a:pt x="106" y="408"/>
                  </a:lnTo>
                  <a:lnTo>
                    <a:pt x="106" y="406"/>
                  </a:lnTo>
                  <a:lnTo>
                    <a:pt x="106" y="404"/>
                  </a:lnTo>
                  <a:lnTo>
                    <a:pt x="104" y="404"/>
                  </a:lnTo>
                  <a:lnTo>
                    <a:pt x="102" y="406"/>
                  </a:lnTo>
                  <a:lnTo>
                    <a:pt x="102" y="408"/>
                  </a:lnTo>
                  <a:close/>
                  <a:moveTo>
                    <a:pt x="88" y="420"/>
                  </a:moveTo>
                  <a:lnTo>
                    <a:pt x="88" y="422"/>
                  </a:lnTo>
                  <a:lnTo>
                    <a:pt x="88" y="424"/>
                  </a:lnTo>
                  <a:lnTo>
                    <a:pt x="90" y="424"/>
                  </a:lnTo>
                  <a:lnTo>
                    <a:pt x="90" y="422"/>
                  </a:lnTo>
                  <a:lnTo>
                    <a:pt x="88" y="420"/>
                  </a:lnTo>
                  <a:lnTo>
                    <a:pt x="88" y="420"/>
                  </a:lnTo>
                  <a:close/>
                  <a:moveTo>
                    <a:pt x="116" y="444"/>
                  </a:moveTo>
                  <a:lnTo>
                    <a:pt x="116" y="444"/>
                  </a:lnTo>
                  <a:lnTo>
                    <a:pt x="118" y="444"/>
                  </a:lnTo>
                  <a:lnTo>
                    <a:pt x="118" y="446"/>
                  </a:lnTo>
                  <a:lnTo>
                    <a:pt x="118" y="448"/>
                  </a:lnTo>
                  <a:lnTo>
                    <a:pt x="118" y="448"/>
                  </a:lnTo>
                  <a:lnTo>
                    <a:pt x="120" y="448"/>
                  </a:lnTo>
                  <a:lnTo>
                    <a:pt x="120" y="444"/>
                  </a:lnTo>
                  <a:lnTo>
                    <a:pt x="122" y="442"/>
                  </a:lnTo>
                  <a:lnTo>
                    <a:pt x="122" y="442"/>
                  </a:lnTo>
                  <a:lnTo>
                    <a:pt x="120" y="442"/>
                  </a:lnTo>
                  <a:lnTo>
                    <a:pt x="118" y="442"/>
                  </a:lnTo>
                  <a:lnTo>
                    <a:pt x="116" y="444"/>
                  </a:lnTo>
                  <a:close/>
                  <a:moveTo>
                    <a:pt x="88" y="452"/>
                  </a:moveTo>
                  <a:lnTo>
                    <a:pt x="88" y="452"/>
                  </a:lnTo>
                  <a:lnTo>
                    <a:pt x="92" y="452"/>
                  </a:lnTo>
                  <a:lnTo>
                    <a:pt x="94" y="454"/>
                  </a:lnTo>
                  <a:lnTo>
                    <a:pt x="94" y="456"/>
                  </a:lnTo>
                  <a:lnTo>
                    <a:pt x="96" y="454"/>
                  </a:lnTo>
                  <a:lnTo>
                    <a:pt x="104" y="452"/>
                  </a:lnTo>
                  <a:lnTo>
                    <a:pt x="108" y="452"/>
                  </a:lnTo>
                  <a:lnTo>
                    <a:pt x="112" y="450"/>
                  </a:lnTo>
                  <a:lnTo>
                    <a:pt x="110" y="446"/>
                  </a:lnTo>
                  <a:lnTo>
                    <a:pt x="108" y="442"/>
                  </a:lnTo>
                  <a:lnTo>
                    <a:pt x="106" y="442"/>
                  </a:lnTo>
                  <a:lnTo>
                    <a:pt x="104" y="442"/>
                  </a:lnTo>
                  <a:lnTo>
                    <a:pt x="102" y="436"/>
                  </a:lnTo>
                  <a:lnTo>
                    <a:pt x="100" y="432"/>
                  </a:lnTo>
                  <a:lnTo>
                    <a:pt x="96" y="430"/>
                  </a:lnTo>
                  <a:lnTo>
                    <a:pt x="94" y="428"/>
                  </a:lnTo>
                  <a:lnTo>
                    <a:pt x="90" y="428"/>
                  </a:lnTo>
                  <a:lnTo>
                    <a:pt x="88" y="426"/>
                  </a:lnTo>
                  <a:lnTo>
                    <a:pt x="88" y="428"/>
                  </a:lnTo>
                  <a:lnTo>
                    <a:pt x="86" y="430"/>
                  </a:lnTo>
                  <a:lnTo>
                    <a:pt x="86" y="434"/>
                  </a:lnTo>
                  <a:lnTo>
                    <a:pt x="88" y="436"/>
                  </a:lnTo>
                  <a:lnTo>
                    <a:pt x="88" y="438"/>
                  </a:lnTo>
                  <a:lnTo>
                    <a:pt x="86" y="436"/>
                  </a:lnTo>
                  <a:lnTo>
                    <a:pt x="84" y="438"/>
                  </a:lnTo>
                  <a:lnTo>
                    <a:pt x="84" y="438"/>
                  </a:lnTo>
                  <a:lnTo>
                    <a:pt x="84" y="440"/>
                  </a:lnTo>
                  <a:lnTo>
                    <a:pt x="88" y="442"/>
                  </a:lnTo>
                  <a:lnTo>
                    <a:pt x="84" y="444"/>
                  </a:lnTo>
                  <a:lnTo>
                    <a:pt x="84" y="444"/>
                  </a:lnTo>
                  <a:lnTo>
                    <a:pt x="86" y="446"/>
                  </a:lnTo>
                  <a:lnTo>
                    <a:pt x="90" y="448"/>
                  </a:lnTo>
                  <a:lnTo>
                    <a:pt x="92" y="448"/>
                  </a:lnTo>
                  <a:lnTo>
                    <a:pt x="94" y="450"/>
                  </a:lnTo>
                  <a:lnTo>
                    <a:pt x="98" y="446"/>
                  </a:lnTo>
                  <a:lnTo>
                    <a:pt x="94" y="450"/>
                  </a:lnTo>
                  <a:lnTo>
                    <a:pt x="92" y="450"/>
                  </a:lnTo>
                  <a:lnTo>
                    <a:pt x="88" y="448"/>
                  </a:lnTo>
                  <a:lnTo>
                    <a:pt x="88" y="450"/>
                  </a:lnTo>
                  <a:lnTo>
                    <a:pt x="88" y="452"/>
                  </a:lnTo>
                  <a:close/>
                </a:path>
              </a:pathLst>
            </a:custGeom>
            <a:grpFill/>
            <a:ln w="6350">
              <a:solidFill>
                <a:srgbClr val="F9D340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73" name="Canada">
              <a:extLst>
                <a:ext uri="{FF2B5EF4-FFF2-40B4-BE49-F238E27FC236}">
                  <a16:creationId xmlns:a16="http://schemas.microsoft.com/office/drawing/2014/main" id="{BB53CC42-CED7-4F80-B937-6299D98C020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29995" y="1428188"/>
              <a:ext cx="2047831" cy="1898549"/>
            </a:xfrm>
            <a:custGeom>
              <a:avLst/>
              <a:gdLst>
                <a:gd name="T0" fmla="*/ 782 w 1070"/>
                <a:gd name="T1" fmla="*/ 70 h 992"/>
                <a:gd name="T2" fmla="*/ 784 w 1070"/>
                <a:gd name="T3" fmla="*/ 168 h 992"/>
                <a:gd name="T4" fmla="*/ 778 w 1070"/>
                <a:gd name="T5" fmla="*/ 186 h 992"/>
                <a:gd name="T6" fmla="*/ 832 w 1070"/>
                <a:gd name="T7" fmla="*/ 116 h 992"/>
                <a:gd name="T8" fmla="*/ 836 w 1070"/>
                <a:gd name="T9" fmla="*/ 66 h 992"/>
                <a:gd name="T10" fmla="*/ 904 w 1070"/>
                <a:gd name="T11" fmla="*/ 24 h 992"/>
                <a:gd name="T12" fmla="*/ 1050 w 1070"/>
                <a:gd name="T13" fmla="*/ 38 h 992"/>
                <a:gd name="T14" fmla="*/ 916 w 1070"/>
                <a:gd name="T15" fmla="*/ 142 h 992"/>
                <a:gd name="T16" fmla="*/ 824 w 1070"/>
                <a:gd name="T17" fmla="*/ 208 h 992"/>
                <a:gd name="T18" fmla="*/ 852 w 1070"/>
                <a:gd name="T19" fmla="*/ 464 h 992"/>
                <a:gd name="T20" fmla="*/ 752 w 1070"/>
                <a:gd name="T21" fmla="*/ 198 h 992"/>
                <a:gd name="T22" fmla="*/ 668 w 1070"/>
                <a:gd name="T23" fmla="*/ 130 h 992"/>
                <a:gd name="T24" fmla="*/ 558 w 1070"/>
                <a:gd name="T25" fmla="*/ 110 h 992"/>
                <a:gd name="T26" fmla="*/ 728 w 1070"/>
                <a:gd name="T27" fmla="*/ 222 h 992"/>
                <a:gd name="T28" fmla="*/ 750 w 1070"/>
                <a:gd name="T29" fmla="*/ 298 h 992"/>
                <a:gd name="T30" fmla="*/ 454 w 1070"/>
                <a:gd name="T31" fmla="*/ 166 h 992"/>
                <a:gd name="T32" fmla="*/ 696 w 1070"/>
                <a:gd name="T33" fmla="*/ 302 h 992"/>
                <a:gd name="T34" fmla="*/ 614 w 1070"/>
                <a:gd name="T35" fmla="*/ 226 h 992"/>
                <a:gd name="T36" fmla="*/ 466 w 1070"/>
                <a:gd name="T37" fmla="*/ 182 h 992"/>
                <a:gd name="T38" fmla="*/ 552 w 1070"/>
                <a:gd name="T39" fmla="*/ 210 h 992"/>
                <a:gd name="T40" fmla="*/ 388 w 1070"/>
                <a:gd name="T41" fmla="*/ 232 h 992"/>
                <a:gd name="T42" fmla="*/ 564 w 1070"/>
                <a:gd name="T43" fmla="*/ 308 h 992"/>
                <a:gd name="T44" fmla="*/ 622 w 1070"/>
                <a:gd name="T45" fmla="*/ 314 h 992"/>
                <a:gd name="T46" fmla="*/ 628 w 1070"/>
                <a:gd name="T47" fmla="*/ 354 h 992"/>
                <a:gd name="T48" fmla="*/ 718 w 1070"/>
                <a:gd name="T49" fmla="*/ 450 h 992"/>
                <a:gd name="T50" fmla="*/ 652 w 1070"/>
                <a:gd name="T51" fmla="*/ 482 h 992"/>
                <a:gd name="T52" fmla="*/ 520 w 1070"/>
                <a:gd name="T53" fmla="*/ 370 h 992"/>
                <a:gd name="T54" fmla="*/ 446 w 1070"/>
                <a:gd name="T55" fmla="*/ 288 h 992"/>
                <a:gd name="T56" fmla="*/ 384 w 1070"/>
                <a:gd name="T57" fmla="*/ 382 h 992"/>
                <a:gd name="T58" fmla="*/ 526 w 1070"/>
                <a:gd name="T59" fmla="*/ 410 h 992"/>
                <a:gd name="T60" fmla="*/ 788 w 1070"/>
                <a:gd name="T61" fmla="*/ 620 h 992"/>
                <a:gd name="T62" fmla="*/ 786 w 1070"/>
                <a:gd name="T63" fmla="*/ 490 h 992"/>
                <a:gd name="T64" fmla="*/ 690 w 1070"/>
                <a:gd name="T65" fmla="*/ 426 h 992"/>
                <a:gd name="T66" fmla="*/ 710 w 1070"/>
                <a:gd name="T67" fmla="*/ 388 h 992"/>
                <a:gd name="T68" fmla="*/ 778 w 1070"/>
                <a:gd name="T69" fmla="*/ 374 h 992"/>
                <a:gd name="T70" fmla="*/ 830 w 1070"/>
                <a:gd name="T71" fmla="*/ 426 h 992"/>
                <a:gd name="T72" fmla="*/ 844 w 1070"/>
                <a:gd name="T73" fmla="*/ 476 h 992"/>
                <a:gd name="T74" fmla="*/ 886 w 1070"/>
                <a:gd name="T75" fmla="*/ 538 h 992"/>
                <a:gd name="T76" fmla="*/ 850 w 1070"/>
                <a:gd name="T77" fmla="*/ 556 h 992"/>
                <a:gd name="T78" fmla="*/ 838 w 1070"/>
                <a:gd name="T79" fmla="*/ 604 h 992"/>
                <a:gd name="T80" fmla="*/ 680 w 1070"/>
                <a:gd name="T81" fmla="*/ 584 h 992"/>
                <a:gd name="T82" fmla="*/ 830 w 1070"/>
                <a:gd name="T83" fmla="*/ 652 h 992"/>
                <a:gd name="T84" fmla="*/ 644 w 1070"/>
                <a:gd name="T85" fmla="*/ 750 h 992"/>
                <a:gd name="T86" fmla="*/ 844 w 1070"/>
                <a:gd name="T87" fmla="*/ 894 h 992"/>
                <a:gd name="T88" fmla="*/ 908 w 1070"/>
                <a:gd name="T89" fmla="*/ 926 h 992"/>
                <a:gd name="T90" fmla="*/ 870 w 1070"/>
                <a:gd name="T91" fmla="*/ 880 h 992"/>
                <a:gd name="T92" fmla="*/ 624 w 1070"/>
                <a:gd name="T93" fmla="*/ 822 h 992"/>
                <a:gd name="T94" fmla="*/ 62 w 1070"/>
                <a:gd name="T95" fmla="*/ 744 h 992"/>
                <a:gd name="T96" fmla="*/ 194 w 1070"/>
                <a:gd name="T97" fmla="*/ 328 h 992"/>
                <a:gd name="T98" fmla="*/ 86 w 1070"/>
                <a:gd name="T99" fmla="*/ 762 h 992"/>
                <a:gd name="T100" fmla="*/ 144 w 1070"/>
                <a:gd name="T101" fmla="*/ 298 h 992"/>
                <a:gd name="T102" fmla="*/ 292 w 1070"/>
                <a:gd name="T103" fmla="*/ 352 h 992"/>
                <a:gd name="T104" fmla="*/ 434 w 1070"/>
                <a:gd name="T105" fmla="*/ 454 h 992"/>
                <a:gd name="T106" fmla="*/ 556 w 1070"/>
                <a:gd name="T107" fmla="*/ 452 h 992"/>
                <a:gd name="T108" fmla="*/ 606 w 1070"/>
                <a:gd name="T109" fmla="*/ 358 h 992"/>
                <a:gd name="T110" fmla="*/ 680 w 1070"/>
                <a:gd name="T111" fmla="*/ 440 h 992"/>
                <a:gd name="T112" fmla="*/ 608 w 1070"/>
                <a:gd name="T113" fmla="*/ 528 h 992"/>
                <a:gd name="T114" fmla="*/ 496 w 1070"/>
                <a:gd name="T115" fmla="*/ 658 h 992"/>
                <a:gd name="T116" fmla="*/ 668 w 1070"/>
                <a:gd name="T117" fmla="*/ 754 h 992"/>
                <a:gd name="T118" fmla="*/ 780 w 1070"/>
                <a:gd name="T119" fmla="*/ 720 h 992"/>
                <a:gd name="T120" fmla="*/ 844 w 1070"/>
                <a:gd name="T121" fmla="*/ 782 h 992"/>
                <a:gd name="T122" fmla="*/ 840 w 1070"/>
                <a:gd name="T123" fmla="*/ 864 h 992"/>
                <a:gd name="T124" fmla="*/ 774 w 1070"/>
                <a:gd name="T125" fmla="*/ 956 h 9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070" h="992">
                  <a:moveTo>
                    <a:pt x="774" y="174"/>
                  </a:moveTo>
                  <a:lnTo>
                    <a:pt x="776" y="174"/>
                  </a:lnTo>
                  <a:lnTo>
                    <a:pt x="776" y="170"/>
                  </a:lnTo>
                  <a:lnTo>
                    <a:pt x="780" y="166"/>
                  </a:lnTo>
                  <a:lnTo>
                    <a:pt x="782" y="160"/>
                  </a:lnTo>
                  <a:lnTo>
                    <a:pt x="784" y="160"/>
                  </a:lnTo>
                  <a:lnTo>
                    <a:pt x="784" y="162"/>
                  </a:lnTo>
                  <a:lnTo>
                    <a:pt x="782" y="164"/>
                  </a:lnTo>
                  <a:lnTo>
                    <a:pt x="782" y="166"/>
                  </a:lnTo>
                  <a:lnTo>
                    <a:pt x="786" y="166"/>
                  </a:lnTo>
                  <a:lnTo>
                    <a:pt x="788" y="164"/>
                  </a:lnTo>
                  <a:lnTo>
                    <a:pt x="790" y="162"/>
                  </a:lnTo>
                  <a:lnTo>
                    <a:pt x="790" y="160"/>
                  </a:lnTo>
                  <a:lnTo>
                    <a:pt x="788" y="160"/>
                  </a:lnTo>
                  <a:lnTo>
                    <a:pt x="788" y="158"/>
                  </a:lnTo>
                  <a:lnTo>
                    <a:pt x="790" y="158"/>
                  </a:lnTo>
                  <a:lnTo>
                    <a:pt x="790" y="154"/>
                  </a:lnTo>
                  <a:lnTo>
                    <a:pt x="788" y="152"/>
                  </a:lnTo>
                  <a:lnTo>
                    <a:pt x="788" y="150"/>
                  </a:lnTo>
                  <a:lnTo>
                    <a:pt x="792" y="148"/>
                  </a:lnTo>
                  <a:lnTo>
                    <a:pt x="794" y="144"/>
                  </a:lnTo>
                  <a:lnTo>
                    <a:pt x="796" y="144"/>
                  </a:lnTo>
                  <a:lnTo>
                    <a:pt x="796" y="142"/>
                  </a:lnTo>
                  <a:lnTo>
                    <a:pt x="796" y="144"/>
                  </a:lnTo>
                  <a:lnTo>
                    <a:pt x="796" y="144"/>
                  </a:lnTo>
                  <a:lnTo>
                    <a:pt x="796" y="146"/>
                  </a:lnTo>
                  <a:lnTo>
                    <a:pt x="794" y="150"/>
                  </a:lnTo>
                  <a:lnTo>
                    <a:pt x="792" y="152"/>
                  </a:lnTo>
                  <a:lnTo>
                    <a:pt x="792" y="156"/>
                  </a:lnTo>
                  <a:lnTo>
                    <a:pt x="792" y="158"/>
                  </a:lnTo>
                  <a:lnTo>
                    <a:pt x="794" y="160"/>
                  </a:lnTo>
                  <a:lnTo>
                    <a:pt x="794" y="160"/>
                  </a:lnTo>
                  <a:lnTo>
                    <a:pt x="796" y="156"/>
                  </a:lnTo>
                  <a:lnTo>
                    <a:pt x="802" y="152"/>
                  </a:lnTo>
                  <a:lnTo>
                    <a:pt x="802" y="148"/>
                  </a:lnTo>
                  <a:lnTo>
                    <a:pt x="802" y="146"/>
                  </a:lnTo>
                  <a:lnTo>
                    <a:pt x="804" y="142"/>
                  </a:lnTo>
                  <a:lnTo>
                    <a:pt x="806" y="142"/>
                  </a:lnTo>
                  <a:lnTo>
                    <a:pt x="806" y="144"/>
                  </a:lnTo>
                  <a:lnTo>
                    <a:pt x="806" y="144"/>
                  </a:lnTo>
                  <a:lnTo>
                    <a:pt x="806" y="148"/>
                  </a:lnTo>
                  <a:lnTo>
                    <a:pt x="808" y="146"/>
                  </a:lnTo>
                  <a:lnTo>
                    <a:pt x="810" y="144"/>
                  </a:lnTo>
                  <a:lnTo>
                    <a:pt x="812" y="144"/>
                  </a:lnTo>
                  <a:lnTo>
                    <a:pt x="816" y="144"/>
                  </a:lnTo>
                  <a:lnTo>
                    <a:pt x="820" y="142"/>
                  </a:lnTo>
                  <a:lnTo>
                    <a:pt x="822" y="142"/>
                  </a:lnTo>
                  <a:lnTo>
                    <a:pt x="824" y="140"/>
                  </a:lnTo>
                  <a:lnTo>
                    <a:pt x="826" y="140"/>
                  </a:lnTo>
                  <a:lnTo>
                    <a:pt x="826" y="138"/>
                  </a:lnTo>
                  <a:lnTo>
                    <a:pt x="826" y="136"/>
                  </a:lnTo>
                  <a:lnTo>
                    <a:pt x="828" y="134"/>
                  </a:lnTo>
                  <a:lnTo>
                    <a:pt x="826" y="132"/>
                  </a:lnTo>
                  <a:lnTo>
                    <a:pt x="826" y="130"/>
                  </a:lnTo>
                  <a:lnTo>
                    <a:pt x="826" y="124"/>
                  </a:lnTo>
                  <a:lnTo>
                    <a:pt x="826" y="124"/>
                  </a:lnTo>
                  <a:lnTo>
                    <a:pt x="824" y="128"/>
                  </a:lnTo>
                  <a:lnTo>
                    <a:pt x="820" y="130"/>
                  </a:lnTo>
                  <a:lnTo>
                    <a:pt x="820" y="130"/>
                  </a:lnTo>
                  <a:lnTo>
                    <a:pt x="820" y="128"/>
                  </a:lnTo>
                  <a:lnTo>
                    <a:pt x="822" y="126"/>
                  </a:lnTo>
                  <a:lnTo>
                    <a:pt x="824" y="124"/>
                  </a:lnTo>
                  <a:lnTo>
                    <a:pt x="824" y="122"/>
                  </a:lnTo>
                  <a:lnTo>
                    <a:pt x="822" y="120"/>
                  </a:lnTo>
                  <a:lnTo>
                    <a:pt x="822" y="118"/>
                  </a:lnTo>
                  <a:lnTo>
                    <a:pt x="820" y="118"/>
                  </a:lnTo>
                  <a:lnTo>
                    <a:pt x="818" y="120"/>
                  </a:lnTo>
                  <a:lnTo>
                    <a:pt x="818" y="120"/>
                  </a:lnTo>
                  <a:lnTo>
                    <a:pt x="816" y="120"/>
                  </a:lnTo>
                  <a:lnTo>
                    <a:pt x="814" y="120"/>
                  </a:lnTo>
                  <a:lnTo>
                    <a:pt x="812" y="122"/>
                  </a:lnTo>
                  <a:lnTo>
                    <a:pt x="810" y="120"/>
                  </a:lnTo>
                  <a:lnTo>
                    <a:pt x="812" y="120"/>
                  </a:lnTo>
                  <a:lnTo>
                    <a:pt x="816" y="118"/>
                  </a:lnTo>
                  <a:lnTo>
                    <a:pt x="820" y="116"/>
                  </a:lnTo>
                  <a:lnTo>
                    <a:pt x="824" y="112"/>
                  </a:lnTo>
                  <a:lnTo>
                    <a:pt x="824" y="112"/>
                  </a:lnTo>
                  <a:lnTo>
                    <a:pt x="828" y="106"/>
                  </a:lnTo>
                  <a:lnTo>
                    <a:pt x="828" y="102"/>
                  </a:lnTo>
                  <a:lnTo>
                    <a:pt x="828" y="102"/>
                  </a:lnTo>
                  <a:lnTo>
                    <a:pt x="826" y="102"/>
                  </a:lnTo>
                  <a:lnTo>
                    <a:pt x="824" y="104"/>
                  </a:lnTo>
                  <a:lnTo>
                    <a:pt x="824" y="102"/>
                  </a:lnTo>
                  <a:lnTo>
                    <a:pt x="824" y="100"/>
                  </a:lnTo>
                  <a:lnTo>
                    <a:pt x="826" y="100"/>
                  </a:lnTo>
                  <a:lnTo>
                    <a:pt x="828" y="100"/>
                  </a:lnTo>
                  <a:lnTo>
                    <a:pt x="828" y="98"/>
                  </a:lnTo>
                  <a:lnTo>
                    <a:pt x="828" y="96"/>
                  </a:lnTo>
                  <a:lnTo>
                    <a:pt x="830" y="94"/>
                  </a:lnTo>
                  <a:lnTo>
                    <a:pt x="830" y="90"/>
                  </a:lnTo>
                  <a:lnTo>
                    <a:pt x="830" y="90"/>
                  </a:lnTo>
                  <a:lnTo>
                    <a:pt x="830" y="88"/>
                  </a:lnTo>
                  <a:lnTo>
                    <a:pt x="828" y="86"/>
                  </a:lnTo>
                  <a:lnTo>
                    <a:pt x="826" y="88"/>
                  </a:lnTo>
                  <a:lnTo>
                    <a:pt x="824" y="94"/>
                  </a:lnTo>
                  <a:lnTo>
                    <a:pt x="824" y="96"/>
                  </a:lnTo>
                  <a:lnTo>
                    <a:pt x="824" y="98"/>
                  </a:lnTo>
                  <a:lnTo>
                    <a:pt x="822" y="100"/>
                  </a:lnTo>
                  <a:lnTo>
                    <a:pt x="822" y="100"/>
                  </a:lnTo>
                  <a:lnTo>
                    <a:pt x="820" y="100"/>
                  </a:lnTo>
                  <a:lnTo>
                    <a:pt x="820" y="100"/>
                  </a:lnTo>
                  <a:lnTo>
                    <a:pt x="820" y="98"/>
                  </a:lnTo>
                  <a:lnTo>
                    <a:pt x="820" y="96"/>
                  </a:lnTo>
                  <a:lnTo>
                    <a:pt x="822" y="92"/>
                  </a:lnTo>
                  <a:lnTo>
                    <a:pt x="822" y="90"/>
                  </a:lnTo>
                  <a:lnTo>
                    <a:pt x="822" y="88"/>
                  </a:lnTo>
                  <a:lnTo>
                    <a:pt x="824" y="88"/>
                  </a:lnTo>
                  <a:lnTo>
                    <a:pt x="824" y="88"/>
                  </a:lnTo>
                  <a:lnTo>
                    <a:pt x="824" y="84"/>
                  </a:lnTo>
                  <a:lnTo>
                    <a:pt x="822" y="82"/>
                  </a:lnTo>
                  <a:lnTo>
                    <a:pt x="820" y="82"/>
                  </a:lnTo>
                  <a:lnTo>
                    <a:pt x="816" y="84"/>
                  </a:lnTo>
                  <a:lnTo>
                    <a:pt x="816" y="86"/>
                  </a:lnTo>
                  <a:lnTo>
                    <a:pt x="816" y="84"/>
                  </a:lnTo>
                  <a:lnTo>
                    <a:pt x="814" y="84"/>
                  </a:lnTo>
                  <a:lnTo>
                    <a:pt x="816" y="80"/>
                  </a:lnTo>
                  <a:lnTo>
                    <a:pt x="814" y="76"/>
                  </a:lnTo>
                  <a:lnTo>
                    <a:pt x="814" y="72"/>
                  </a:lnTo>
                  <a:lnTo>
                    <a:pt x="814" y="68"/>
                  </a:lnTo>
                  <a:lnTo>
                    <a:pt x="816" y="64"/>
                  </a:lnTo>
                  <a:lnTo>
                    <a:pt x="816" y="60"/>
                  </a:lnTo>
                  <a:lnTo>
                    <a:pt x="816" y="58"/>
                  </a:lnTo>
                  <a:lnTo>
                    <a:pt x="818" y="54"/>
                  </a:lnTo>
                  <a:lnTo>
                    <a:pt x="818" y="50"/>
                  </a:lnTo>
                  <a:lnTo>
                    <a:pt x="816" y="48"/>
                  </a:lnTo>
                  <a:lnTo>
                    <a:pt x="816" y="44"/>
                  </a:lnTo>
                  <a:lnTo>
                    <a:pt x="812" y="42"/>
                  </a:lnTo>
                  <a:lnTo>
                    <a:pt x="810" y="40"/>
                  </a:lnTo>
                  <a:lnTo>
                    <a:pt x="808" y="38"/>
                  </a:lnTo>
                  <a:lnTo>
                    <a:pt x="806" y="40"/>
                  </a:lnTo>
                  <a:lnTo>
                    <a:pt x="806" y="42"/>
                  </a:lnTo>
                  <a:lnTo>
                    <a:pt x="806" y="42"/>
                  </a:lnTo>
                  <a:lnTo>
                    <a:pt x="802" y="38"/>
                  </a:lnTo>
                  <a:lnTo>
                    <a:pt x="800" y="38"/>
                  </a:lnTo>
                  <a:lnTo>
                    <a:pt x="800" y="42"/>
                  </a:lnTo>
                  <a:lnTo>
                    <a:pt x="798" y="44"/>
                  </a:lnTo>
                  <a:lnTo>
                    <a:pt x="798" y="46"/>
                  </a:lnTo>
                  <a:lnTo>
                    <a:pt x="802" y="46"/>
                  </a:lnTo>
                  <a:lnTo>
                    <a:pt x="804" y="46"/>
                  </a:lnTo>
                  <a:lnTo>
                    <a:pt x="806" y="48"/>
                  </a:lnTo>
                  <a:lnTo>
                    <a:pt x="808" y="50"/>
                  </a:lnTo>
                  <a:lnTo>
                    <a:pt x="810" y="50"/>
                  </a:lnTo>
                  <a:lnTo>
                    <a:pt x="810" y="50"/>
                  </a:lnTo>
                  <a:lnTo>
                    <a:pt x="806" y="54"/>
                  </a:lnTo>
                  <a:lnTo>
                    <a:pt x="804" y="54"/>
                  </a:lnTo>
                  <a:lnTo>
                    <a:pt x="802" y="52"/>
                  </a:lnTo>
                  <a:lnTo>
                    <a:pt x="800" y="52"/>
                  </a:lnTo>
                  <a:lnTo>
                    <a:pt x="796" y="52"/>
                  </a:lnTo>
                  <a:lnTo>
                    <a:pt x="798" y="54"/>
                  </a:lnTo>
                  <a:lnTo>
                    <a:pt x="800" y="54"/>
                  </a:lnTo>
                  <a:lnTo>
                    <a:pt x="798" y="56"/>
                  </a:lnTo>
                  <a:lnTo>
                    <a:pt x="796" y="58"/>
                  </a:lnTo>
                  <a:lnTo>
                    <a:pt x="792" y="54"/>
                  </a:lnTo>
                  <a:lnTo>
                    <a:pt x="788" y="56"/>
                  </a:lnTo>
                  <a:lnTo>
                    <a:pt x="788" y="58"/>
                  </a:lnTo>
                  <a:lnTo>
                    <a:pt x="786" y="60"/>
                  </a:lnTo>
                  <a:lnTo>
                    <a:pt x="786" y="62"/>
                  </a:lnTo>
                  <a:lnTo>
                    <a:pt x="788" y="62"/>
                  </a:lnTo>
                  <a:lnTo>
                    <a:pt x="788" y="66"/>
                  </a:lnTo>
                  <a:lnTo>
                    <a:pt x="792" y="66"/>
                  </a:lnTo>
                  <a:lnTo>
                    <a:pt x="792" y="68"/>
                  </a:lnTo>
                  <a:lnTo>
                    <a:pt x="790" y="68"/>
                  </a:lnTo>
                  <a:lnTo>
                    <a:pt x="790" y="70"/>
                  </a:lnTo>
                  <a:lnTo>
                    <a:pt x="790" y="72"/>
                  </a:lnTo>
                  <a:lnTo>
                    <a:pt x="790" y="72"/>
                  </a:lnTo>
                  <a:lnTo>
                    <a:pt x="788" y="72"/>
                  </a:lnTo>
                  <a:lnTo>
                    <a:pt x="788" y="72"/>
                  </a:lnTo>
                  <a:lnTo>
                    <a:pt x="784" y="72"/>
                  </a:lnTo>
                  <a:lnTo>
                    <a:pt x="782" y="70"/>
                  </a:lnTo>
                  <a:lnTo>
                    <a:pt x="780" y="70"/>
                  </a:lnTo>
                  <a:lnTo>
                    <a:pt x="778" y="70"/>
                  </a:lnTo>
                  <a:lnTo>
                    <a:pt x="778" y="72"/>
                  </a:lnTo>
                  <a:lnTo>
                    <a:pt x="780" y="74"/>
                  </a:lnTo>
                  <a:lnTo>
                    <a:pt x="778" y="76"/>
                  </a:lnTo>
                  <a:lnTo>
                    <a:pt x="778" y="76"/>
                  </a:lnTo>
                  <a:lnTo>
                    <a:pt x="778" y="74"/>
                  </a:lnTo>
                  <a:lnTo>
                    <a:pt x="776" y="72"/>
                  </a:lnTo>
                  <a:lnTo>
                    <a:pt x="772" y="72"/>
                  </a:lnTo>
                  <a:lnTo>
                    <a:pt x="772" y="72"/>
                  </a:lnTo>
                  <a:lnTo>
                    <a:pt x="770" y="70"/>
                  </a:lnTo>
                  <a:lnTo>
                    <a:pt x="768" y="70"/>
                  </a:lnTo>
                  <a:lnTo>
                    <a:pt x="768" y="72"/>
                  </a:lnTo>
                  <a:lnTo>
                    <a:pt x="770" y="74"/>
                  </a:lnTo>
                  <a:lnTo>
                    <a:pt x="768" y="78"/>
                  </a:lnTo>
                  <a:lnTo>
                    <a:pt x="770" y="80"/>
                  </a:lnTo>
                  <a:lnTo>
                    <a:pt x="772" y="82"/>
                  </a:lnTo>
                  <a:lnTo>
                    <a:pt x="774" y="82"/>
                  </a:lnTo>
                  <a:lnTo>
                    <a:pt x="776" y="84"/>
                  </a:lnTo>
                  <a:lnTo>
                    <a:pt x="774" y="84"/>
                  </a:lnTo>
                  <a:lnTo>
                    <a:pt x="772" y="84"/>
                  </a:lnTo>
                  <a:lnTo>
                    <a:pt x="774" y="86"/>
                  </a:lnTo>
                  <a:lnTo>
                    <a:pt x="776" y="88"/>
                  </a:lnTo>
                  <a:lnTo>
                    <a:pt x="778" y="88"/>
                  </a:lnTo>
                  <a:lnTo>
                    <a:pt x="782" y="88"/>
                  </a:lnTo>
                  <a:lnTo>
                    <a:pt x="782" y="88"/>
                  </a:lnTo>
                  <a:lnTo>
                    <a:pt x="784" y="88"/>
                  </a:lnTo>
                  <a:lnTo>
                    <a:pt x="784" y="90"/>
                  </a:lnTo>
                  <a:lnTo>
                    <a:pt x="782" y="90"/>
                  </a:lnTo>
                  <a:lnTo>
                    <a:pt x="782" y="94"/>
                  </a:lnTo>
                  <a:lnTo>
                    <a:pt x="780" y="94"/>
                  </a:lnTo>
                  <a:lnTo>
                    <a:pt x="776" y="92"/>
                  </a:lnTo>
                  <a:lnTo>
                    <a:pt x="770" y="90"/>
                  </a:lnTo>
                  <a:lnTo>
                    <a:pt x="768" y="88"/>
                  </a:lnTo>
                  <a:lnTo>
                    <a:pt x="766" y="86"/>
                  </a:lnTo>
                  <a:lnTo>
                    <a:pt x="766" y="86"/>
                  </a:lnTo>
                  <a:lnTo>
                    <a:pt x="764" y="86"/>
                  </a:lnTo>
                  <a:lnTo>
                    <a:pt x="764" y="88"/>
                  </a:lnTo>
                  <a:lnTo>
                    <a:pt x="764" y="88"/>
                  </a:lnTo>
                  <a:lnTo>
                    <a:pt x="762" y="90"/>
                  </a:lnTo>
                  <a:lnTo>
                    <a:pt x="764" y="94"/>
                  </a:lnTo>
                  <a:lnTo>
                    <a:pt x="762" y="96"/>
                  </a:lnTo>
                  <a:lnTo>
                    <a:pt x="760" y="94"/>
                  </a:lnTo>
                  <a:lnTo>
                    <a:pt x="760" y="98"/>
                  </a:lnTo>
                  <a:lnTo>
                    <a:pt x="758" y="98"/>
                  </a:lnTo>
                  <a:lnTo>
                    <a:pt x="760" y="104"/>
                  </a:lnTo>
                  <a:lnTo>
                    <a:pt x="760" y="106"/>
                  </a:lnTo>
                  <a:lnTo>
                    <a:pt x="764" y="106"/>
                  </a:lnTo>
                  <a:lnTo>
                    <a:pt x="766" y="106"/>
                  </a:lnTo>
                  <a:lnTo>
                    <a:pt x="768" y="106"/>
                  </a:lnTo>
                  <a:lnTo>
                    <a:pt x="768" y="106"/>
                  </a:lnTo>
                  <a:lnTo>
                    <a:pt x="768" y="108"/>
                  </a:lnTo>
                  <a:lnTo>
                    <a:pt x="764" y="106"/>
                  </a:lnTo>
                  <a:lnTo>
                    <a:pt x="760" y="106"/>
                  </a:lnTo>
                  <a:lnTo>
                    <a:pt x="760" y="106"/>
                  </a:lnTo>
                  <a:lnTo>
                    <a:pt x="758" y="106"/>
                  </a:lnTo>
                  <a:lnTo>
                    <a:pt x="754" y="110"/>
                  </a:lnTo>
                  <a:lnTo>
                    <a:pt x="754" y="112"/>
                  </a:lnTo>
                  <a:lnTo>
                    <a:pt x="754" y="114"/>
                  </a:lnTo>
                  <a:lnTo>
                    <a:pt x="754" y="116"/>
                  </a:lnTo>
                  <a:lnTo>
                    <a:pt x="754" y="116"/>
                  </a:lnTo>
                  <a:lnTo>
                    <a:pt x="754" y="118"/>
                  </a:lnTo>
                  <a:lnTo>
                    <a:pt x="754" y="120"/>
                  </a:lnTo>
                  <a:lnTo>
                    <a:pt x="756" y="118"/>
                  </a:lnTo>
                  <a:lnTo>
                    <a:pt x="758" y="118"/>
                  </a:lnTo>
                  <a:lnTo>
                    <a:pt x="760" y="116"/>
                  </a:lnTo>
                  <a:lnTo>
                    <a:pt x="762" y="118"/>
                  </a:lnTo>
                  <a:lnTo>
                    <a:pt x="762" y="120"/>
                  </a:lnTo>
                  <a:lnTo>
                    <a:pt x="760" y="120"/>
                  </a:lnTo>
                  <a:lnTo>
                    <a:pt x="758" y="122"/>
                  </a:lnTo>
                  <a:lnTo>
                    <a:pt x="760" y="124"/>
                  </a:lnTo>
                  <a:lnTo>
                    <a:pt x="760" y="124"/>
                  </a:lnTo>
                  <a:lnTo>
                    <a:pt x="762" y="122"/>
                  </a:lnTo>
                  <a:lnTo>
                    <a:pt x="764" y="122"/>
                  </a:lnTo>
                  <a:lnTo>
                    <a:pt x="766" y="120"/>
                  </a:lnTo>
                  <a:lnTo>
                    <a:pt x="766" y="122"/>
                  </a:lnTo>
                  <a:lnTo>
                    <a:pt x="766" y="122"/>
                  </a:lnTo>
                  <a:lnTo>
                    <a:pt x="768" y="124"/>
                  </a:lnTo>
                  <a:lnTo>
                    <a:pt x="770" y="124"/>
                  </a:lnTo>
                  <a:lnTo>
                    <a:pt x="772" y="124"/>
                  </a:lnTo>
                  <a:lnTo>
                    <a:pt x="768" y="126"/>
                  </a:lnTo>
                  <a:lnTo>
                    <a:pt x="768" y="128"/>
                  </a:lnTo>
                  <a:lnTo>
                    <a:pt x="770" y="128"/>
                  </a:lnTo>
                  <a:lnTo>
                    <a:pt x="774" y="126"/>
                  </a:lnTo>
                  <a:lnTo>
                    <a:pt x="776" y="128"/>
                  </a:lnTo>
                  <a:lnTo>
                    <a:pt x="782" y="130"/>
                  </a:lnTo>
                  <a:lnTo>
                    <a:pt x="782" y="132"/>
                  </a:lnTo>
                  <a:lnTo>
                    <a:pt x="778" y="132"/>
                  </a:lnTo>
                  <a:lnTo>
                    <a:pt x="776" y="132"/>
                  </a:lnTo>
                  <a:lnTo>
                    <a:pt x="772" y="128"/>
                  </a:lnTo>
                  <a:lnTo>
                    <a:pt x="768" y="130"/>
                  </a:lnTo>
                  <a:lnTo>
                    <a:pt x="768" y="132"/>
                  </a:lnTo>
                  <a:lnTo>
                    <a:pt x="772" y="134"/>
                  </a:lnTo>
                  <a:lnTo>
                    <a:pt x="776" y="134"/>
                  </a:lnTo>
                  <a:lnTo>
                    <a:pt x="782" y="134"/>
                  </a:lnTo>
                  <a:lnTo>
                    <a:pt x="784" y="134"/>
                  </a:lnTo>
                  <a:lnTo>
                    <a:pt x="778" y="136"/>
                  </a:lnTo>
                  <a:lnTo>
                    <a:pt x="776" y="134"/>
                  </a:lnTo>
                  <a:lnTo>
                    <a:pt x="772" y="134"/>
                  </a:lnTo>
                  <a:lnTo>
                    <a:pt x="768" y="134"/>
                  </a:lnTo>
                  <a:lnTo>
                    <a:pt x="768" y="132"/>
                  </a:lnTo>
                  <a:lnTo>
                    <a:pt x="764" y="132"/>
                  </a:lnTo>
                  <a:lnTo>
                    <a:pt x="762" y="128"/>
                  </a:lnTo>
                  <a:lnTo>
                    <a:pt x="760" y="130"/>
                  </a:lnTo>
                  <a:lnTo>
                    <a:pt x="758" y="132"/>
                  </a:lnTo>
                  <a:lnTo>
                    <a:pt x="754" y="132"/>
                  </a:lnTo>
                  <a:lnTo>
                    <a:pt x="754" y="134"/>
                  </a:lnTo>
                  <a:lnTo>
                    <a:pt x="752" y="138"/>
                  </a:lnTo>
                  <a:lnTo>
                    <a:pt x="754" y="140"/>
                  </a:lnTo>
                  <a:lnTo>
                    <a:pt x="754" y="142"/>
                  </a:lnTo>
                  <a:lnTo>
                    <a:pt x="754" y="144"/>
                  </a:lnTo>
                  <a:lnTo>
                    <a:pt x="752" y="140"/>
                  </a:lnTo>
                  <a:lnTo>
                    <a:pt x="752" y="140"/>
                  </a:lnTo>
                  <a:lnTo>
                    <a:pt x="750" y="146"/>
                  </a:lnTo>
                  <a:lnTo>
                    <a:pt x="750" y="148"/>
                  </a:lnTo>
                  <a:lnTo>
                    <a:pt x="752" y="148"/>
                  </a:lnTo>
                  <a:lnTo>
                    <a:pt x="752" y="148"/>
                  </a:lnTo>
                  <a:lnTo>
                    <a:pt x="754" y="148"/>
                  </a:lnTo>
                  <a:lnTo>
                    <a:pt x="756" y="150"/>
                  </a:lnTo>
                  <a:lnTo>
                    <a:pt x="758" y="152"/>
                  </a:lnTo>
                  <a:lnTo>
                    <a:pt x="756" y="152"/>
                  </a:lnTo>
                  <a:lnTo>
                    <a:pt x="754" y="152"/>
                  </a:lnTo>
                  <a:lnTo>
                    <a:pt x="752" y="150"/>
                  </a:lnTo>
                  <a:lnTo>
                    <a:pt x="748" y="150"/>
                  </a:lnTo>
                  <a:lnTo>
                    <a:pt x="748" y="156"/>
                  </a:lnTo>
                  <a:lnTo>
                    <a:pt x="750" y="156"/>
                  </a:lnTo>
                  <a:lnTo>
                    <a:pt x="752" y="156"/>
                  </a:lnTo>
                  <a:lnTo>
                    <a:pt x="750" y="158"/>
                  </a:lnTo>
                  <a:lnTo>
                    <a:pt x="750" y="162"/>
                  </a:lnTo>
                  <a:lnTo>
                    <a:pt x="752" y="162"/>
                  </a:lnTo>
                  <a:lnTo>
                    <a:pt x="754" y="162"/>
                  </a:lnTo>
                  <a:lnTo>
                    <a:pt x="754" y="166"/>
                  </a:lnTo>
                  <a:lnTo>
                    <a:pt x="756" y="168"/>
                  </a:lnTo>
                  <a:lnTo>
                    <a:pt x="762" y="170"/>
                  </a:lnTo>
                  <a:lnTo>
                    <a:pt x="764" y="170"/>
                  </a:lnTo>
                  <a:lnTo>
                    <a:pt x="766" y="168"/>
                  </a:lnTo>
                  <a:lnTo>
                    <a:pt x="764" y="166"/>
                  </a:lnTo>
                  <a:lnTo>
                    <a:pt x="768" y="166"/>
                  </a:lnTo>
                  <a:lnTo>
                    <a:pt x="768" y="168"/>
                  </a:lnTo>
                  <a:lnTo>
                    <a:pt x="768" y="170"/>
                  </a:lnTo>
                  <a:lnTo>
                    <a:pt x="768" y="172"/>
                  </a:lnTo>
                  <a:lnTo>
                    <a:pt x="770" y="172"/>
                  </a:lnTo>
                  <a:lnTo>
                    <a:pt x="772" y="166"/>
                  </a:lnTo>
                  <a:lnTo>
                    <a:pt x="772" y="160"/>
                  </a:lnTo>
                  <a:lnTo>
                    <a:pt x="772" y="158"/>
                  </a:lnTo>
                  <a:lnTo>
                    <a:pt x="774" y="154"/>
                  </a:lnTo>
                  <a:lnTo>
                    <a:pt x="776" y="152"/>
                  </a:lnTo>
                  <a:lnTo>
                    <a:pt x="776" y="156"/>
                  </a:lnTo>
                  <a:lnTo>
                    <a:pt x="774" y="160"/>
                  </a:lnTo>
                  <a:lnTo>
                    <a:pt x="772" y="164"/>
                  </a:lnTo>
                  <a:lnTo>
                    <a:pt x="774" y="166"/>
                  </a:lnTo>
                  <a:lnTo>
                    <a:pt x="772" y="170"/>
                  </a:lnTo>
                  <a:lnTo>
                    <a:pt x="774" y="172"/>
                  </a:lnTo>
                  <a:lnTo>
                    <a:pt x="774" y="174"/>
                  </a:lnTo>
                  <a:lnTo>
                    <a:pt x="774" y="174"/>
                  </a:lnTo>
                  <a:close/>
                  <a:moveTo>
                    <a:pt x="780" y="66"/>
                  </a:moveTo>
                  <a:lnTo>
                    <a:pt x="780" y="66"/>
                  </a:lnTo>
                  <a:lnTo>
                    <a:pt x="782" y="66"/>
                  </a:lnTo>
                  <a:lnTo>
                    <a:pt x="782" y="66"/>
                  </a:lnTo>
                  <a:lnTo>
                    <a:pt x="784" y="66"/>
                  </a:lnTo>
                  <a:lnTo>
                    <a:pt x="786" y="68"/>
                  </a:lnTo>
                  <a:lnTo>
                    <a:pt x="784" y="68"/>
                  </a:lnTo>
                  <a:lnTo>
                    <a:pt x="782" y="68"/>
                  </a:lnTo>
                  <a:lnTo>
                    <a:pt x="780" y="68"/>
                  </a:lnTo>
                  <a:lnTo>
                    <a:pt x="780" y="66"/>
                  </a:lnTo>
                  <a:close/>
                  <a:moveTo>
                    <a:pt x="782" y="174"/>
                  </a:moveTo>
                  <a:lnTo>
                    <a:pt x="782" y="172"/>
                  </a:lnTo>
                  <a:lnTo>
                    <a:pt x="784" y="170"/>
                  </a:lnTo>
                  <a:lnTo>
                    <a:pt x="784" y="168"/>
                  </a:lnTo>
                  <a:lnTo>
                    <a:pt x="786" y="168"/>
                  </a:lnTo>
                  <a:lnTo>
                    <a:pt x="786" y="168"/>
                  </a:lnTo>
                  <a:lnTo>
                    <a:pt x="786" y="170"/>
                  </a:lnTo>
                  <a:lnTo>
                    <a:pt x="784" y="170"/>
                  </a:lnTo>
                  <a:lnTo>
                    <a:pt x="782" y="174"/>
                  </a:lnTo>
                  <a:lnTo>
                    <a:pt x="782" y="174"/>
                  </a:lnTo>
                  <a:close/>
                  <a:moveTo>
                    <a:pt x="808" y="150"/>
                  </a:moveTo>
                  <a:lnTo>
                    <a:pt x="810" y="146"/>
                  </a:lnTo>
                  <a:lnTo>
                    <a:pt x="812" y="146"/>
                  </a:lnTo>
                  <a:lnTo>
                    <a:pt x="814" y="144"/>
                  </a:lnTo>
                  <a:lnTo>
                    <a:pt x="816" y="146"/>
                  </a:lnTo>
                  <a:lnTo>
                    <a:pt x="818" y="148"/>
                  </a:lnTo>
                  <a:lnTo>
                    <a:pt x="818" y="150"/>
                  </a:lnTo>
                  <a:lnTo>
                    <a:pt x="814" y="150"/>
                  </a:lnTo>
                  <a:lnTo>
                    <a:pt x="812" y="152"/>
                  </a:lnTo>
                  <a:lnTo>
                    <a:pt x="810" y="152"/>
                  </a:lnTo>
                  <a:lnTo>
                    <a:pt x="808" y="152"/>
                  </a:lnTo>
                  <a:lnTo>
                    <a:pt x="808" y="150"/>
                  </a:lnTo>
                  <a:close/>
                  <a:moveTo>
                    <a:pt x="992" y="6"/>
                  </a:moveTo>
                  <a:lnTo>
                    <a:pt x="994" y="2"/>
                  </a:lnTo>
                  <a:lnTo>
                    <a:pt x="994" y="2"/>
                  </a:lnTo>
                  <a:lnTo>
                    <a:pt x="996" y="4"/>
                  </a:lnTo>
                  <a:lnTo>
                    <a:pt x="994" y="6"/>
                  </a:lnTo>
                  <a:lnTo>
                    <a:pt x="992" y="6"/>
                  </a:lnTo>
                  <a:close/>
                  <a:moveTo>
                    <a:pt x="904" y="178"/>
                  </a:moveTo>
                  <a:lnTo>
                    <a:pt x="902" y="180"/>
                  </a:lnTo>
                  <a:lnTo>
                    <a:pt x="904" y="182"/>
                  </a:lnTo>
                  <a:lnTo>
                    <a:pt x="906" y="182"/>
                  </a:lnTo>
                  <a:lnTo>
                    <a:pt x="906" y="180"/>
                  </a:lnTo>
                  <a:lnTo>
                    <a:pt x="904" y="178"/>
                  </a:lnTo>
                  <a:lnTo>
                    <a:pt x="904" y="178"/>
                  </a:lnTo>
                  <a:lnTo>
                    <a:pt x="904" y="178"/>
                  </a:lnTo>
                  <a:close/>
                  <a:moveTo>
                    <a:pt x="858" y="206"/>
                  </a:moveTo>
                  <a:lnTo>
                    <a:pt x="860" y="208"/>
                  </a:lnTo>
                  <a:lnTo>
                    <a:pt x="862" y="208"/>
                  </a:lnTo>
                  <a:lnTo>
                    <a:pt x="860" y="206"/>
                  </a:lnTo>
                  <a:lnTo>
                    <a:pt x="858" y="206"/>
                  </a:lnTo>
                  <a:close/>
                  <a:moveTo>
                    <a:pt x="796" y="204"/>
                  </a:moveTo>
                  <a:lnTo>
                    <a:pt x="796" y="202"/>
                  </a:lnTo>
                  <a:lnTo>
                    <a:pt x="796" y="200"/>
                  </a:lnTo>
                  <a:lnTo>
                    <a:pt x="796" y="200"/>
                  </a:lnTo>
                  <a:lnTo>
                    <a:pt x="798" y="202"/>
                  </a:lnTo>
                  <a:lnTo>
                    <a:pt x="798" y="204"/>
                  </a:lnTo>
                  <a:lnTo>
                    <a:pt x="798" y="204"/>
                  </a:lnTo>
                  <a:lnTo>
                    <a:pt x="796" y="204"/>
                  </a:lnTo>
                  <a:close/>
                  <a:moveTo>
                    <a:pt x="780" y="242"/>
                  </a:moveTo>
                  <a:lnTo>
                    <a:pt x="778" y="240"/>
                  </a:lnTo>
                  <a:lnTo>
                    <a:pt x="778" y="238"/>
                  </a:lnTo>
                  <a:lnTo>
                    <a:pt x="778" y="236"/>
                  </a:lnTo>
                  <a:lnTo>
                    <a:pt x="776" y="234"/>
                  </a:lnTo>
                  <a:lnTo>
                    <a:pt x="776" y="236"/>
                  </a:lnTo>
                  <a:lnTo>
                    <a:pt x="776" y="238"/>
                  </a:lnTo>
                  <a:lnTo>
                    <a:pt x="776" y="242"/>
                  </a:lnTo>
                  <a:lnTo>
                    <a:pt x="778" y="246"/>
                  </a:lnTo>
                  <a:lnTo>
                    <a:pt x="776" y="246"/>
                  </a:lnTo>
                  <a:lnTo>
                    <a:pt x="776" y="248"/>
                  </a:lnTo>
                  <a:lnTo>
                    <a:pt x="774" y="246"/>
                  </a:lnTo>
                  <a:lnTo>
                    <a:pt x="770" y="246"/>
                  </a:lnTo>
                  <a:lnTo>
                    <a:pt x="770" y="244"/>
                  </a:lnTo>
                  <a:lnTo>
                    <a:pt x="768" y="244"/>
                  </a:lnTo>
                  <a:lnTo>
                    <a:pt x="764" y="242"/>
                  </a:lnTo>
                  <a:lnTo>
                    <a:pt x="764" y="242"/>
                  </a:lnTo>
                  <a:lnTo>
                    <a:pt x="762" y="240"/>
                  </a:lnTo>
                  <a:lnTo>
                    <a:pt x="762" y="240"/>
                  </a:lnTo>
                  <a:lnTo>
                    <a:pt x="760" y="240"/>
                  </a:lnTo>
                  <a:lnTo>
                    <a:pt x="760" y="238"/>
                  </a:lnTo>
                  <a:lnTo>
                    <a:pt x="762" y="238"/>
                  </a:lnTo>
                  <a:lnTo>
                    <a:pt x="762" y="236"/>
                  </a:lnTo>
                  <a:lnTo>
                    <a:pt x="764" y="234"/>
                  </a:lnTo>
                  <a:lnTo>
                    <a:pt x="764" y="232"/>
                  </a:lnTo>
                  <a:lnTo>
                    <a:pt x="762" y="230"/>
                  </a:lnTo>
                  <a:lnTo>
                    <a:pt x="760" y="230"/>
                  </a:lnTo>
                  <a:lnTo>
                    <a:pt x="760" y="232"/>
                  </a:lnTo>
                  <a:lnTo>
                    <a:pt x="762" y="232"/>
                  </a:lnTo>
                  <a:lnTo>
                    <a:pt x="762" y="234"/>
                  </a:lnTo>
                  <a:lnTo>
                    <a:pt x="762" y="236"/>
                  </a:lnTo>
                  <a:lnTo>
                    <a:pt x="760" y="236"/>
                  </a:lnTo>
                  <a:lnTo>
                    <a:pt x="758" y="236"/>
                  </a:lnTo>
                  <a:lnTo>
                    <a:pt x="760" y="236"/>
                  </a:lnTo>
                  <a:lnTo>
                    <a:pt x="760" y="238"/>
                  </a:lnTo>
                  <a:lnTo>
                    <a:pt x="758" y="240"/>
                  </a:lnTo>
                  <a:lnTo>
                    <a:pt x="756" y="238"/>
                  </a:lnTo>
                  <a:lnTo>
                    <a:pt x="756" y="236"/>
                  </a:lnTo>
                  <a:lnTo>
                    <a:pt x="756" y="236"/>
                  </a:lnTo>
                  <a:lnTo>
                    <a:pt x="754" y="234"/>
                  </a:lnTo>
                  <a:lnTo>
                    <a:pt x="756" y="230"/>
                  </a:lnTo>
                  <a:lnTo>
                    <a:pt x="756" y="230"/>
                  </a:lnTo>
                  <a:lnTo>
                    <a:pt x="756" y="228"/>
                  </a:lnTo>
                  <a:lnTo>
                    <a:pt x="754" y="230"/>
                  </a:lnTo>
                  <a:lnTo>
                    <a:pt x="754" y="232"/>
                  </a:lnTo>
                  <a:lnTo>
                    <a:pt x="754" y="234"/>
                  </a:lnTo>
                  <a:lnTo>
                    <a:pt x="754" y="234"/>
                  </a:lnTo>
                  <a:lnTo>
                    <a:pt x="754" y="236"/>
                  </a:lnTo>
                  <a:lnTo>
                    <a:pt x="750" y="236"/>
                  </a:lnTo>
                  <a:lnTo>
                    <a:pt x="748" y="234"/>
                  </a:lnTo>
                  <a:lnTo>
                    <a:pt x="748" y="234"/>
                  </a:lnTo>
                  <a:lnTo>
                    <a:pt x="746" y="234"/>
                  </a:lnTo>
                  <a:lnTo>
                    <a:pt x="748" y="232"/>
                  </a:lnTo>
                  <a:lnTo>
                    <a:pt x="748" y="228"/>
                  </a:lnTo>
                  <a:lnTo>
                    <a:pt x="748" y="228"/>
                  </a:lnTo>
                  <a:lnTo>
                    <a:pt x="748" y="226"/>
                  </a:lnTo>
                  <a:lnTo>
                    <a:pt x="752" y="220"/>
                  </a:lnTo>
                  <a:lnTo>
                    <a:pt x="750" y="222"/>
                  </a:lnTo>
                  <a:lnTo>
                    <a:pt x="748" y="222"/>
                  </a:lnTo>
                  <a:lnTo>
                    <a:pt x="746" y="228"/>
                  </a:lnTo>
                  <a:lnTo>
                    <a:pt x="746" y="230"/>
                  </a:lnTo>
                  <a:lnTo>
                    <a:pt x="746" y="232"/>
                  </a:lnTo>
                  <a:lnTo>
                    <a:pt x="744" y="232"/>
                  </a:lnTo>
                  <a:lnTo>
                    <a:pt x="746" y="230"/>
                  </a:lnTo>
                  <a:lnTo>
                    <a:pt x="746" y="230"/>
                  </a:lnTo>
                  <a:lnTo>
                    <a:pt x="746" y="228"/>
                  </a:lnTo>
                  <a:lnTo>
                    <a:pt x="744" y="232"/>
                  </a:lnTo>
                  <a:lnTo>
                    <a:pt x="740" y="232"/>
                  </a:lnTo>
                  <a:lnTo>
                    <a:pt x="740" y="230"/>
                  </a:lnTo>
                  <a:lnTo>
                    <a:pt x="740" y="228"/>
                  </a:lnTo>
                  <a:lnTo>
                    <a:pt x="740" y="226"/>
                  </a:lnTo>
                  <a:lnTo>
                    <a:pt x="740" y="224"/>
                  </a:lnTo>
                  <a:lnTo>
                    <a:pt x="742" y="222"/>
                  </a:lnTo>
                  <a:lnTo>
                    <a:pt x="744" y="222"/>
                  </a:lnTo>
                  <a:lnTo>
                    <a:pt x="744" y="220"/>
                  </a:lnTo>
                  <a:lnTo>
                    <a:pt x="744" y="218"/>
                  </a:lnTo>
                  <a:lnTo>
                    <a:pt x="746" y="216"/>
                  </a:lnTo>
                  <a:lnTo>
                    <a:pt x="748" y="216"/>
                  </a:lnTo>
                  <a:lnTo>
                    <a:pt x="748" y="214"/>
                  </a:lnTo>
                  <a:lnTo>
                    <a:pt x="752" y="214"/>
                  </a:lnTo>
                  <a:lnTo>
                    <a:pt x="754" y="212"/>
                  </a:lnTo>
                  <a:lnTo>
                    <a:pt x="756" y="212"/>
                  </a:lnTo>
                  <a:lnTo>
                    <a:pt x="758" y="212"/>
                  </a:lnTo>
                  <a:lnTo>
                    <a:pt x="758" y="210"/>
                  </a:lnTo>
                  <a:lnTo>
                    <a:pt x="758" y="210"/>
                  </a:lnTo>
                  <a:lnTo>
                    <a:pt x="760" y="210"/>
                  </a:lnTo>
                  <a:lnTo>
                    <a:pt x="764" y="210"/>
                  </a:lnTo>
                  <a:lnTo>
                    <a:pt x="768" y="210"/>
                  </a:lnTo>
                  <a:lnTo>
                    <a:pt x="768" y="210"/>
                  </a:lnTo>
                  <a:lnTo>
                    <a:pt x="770" y="210"/>
                  </a:lnTo>
                  <a:lnTo>
                    <a:pt x="772" y="212"/>
                  </a:lnTo>
                  <a:lnTo>
                    <a:pt x="774" y="212"/>
                  </a:lnTo>
                  <a:lnTo>
                    <a:pt x="774" y="210"/>
                  </a:lnTo>
                  <a:lnTo>
                    <a:pt x="776" y="210"/>
                  </a:lnTo>
                  <a:lnTo>
                    <a:pt x="778" y="212"/>
                  </a:lnTo>
                  <a:lnTo>
                    <a:pt x="778" y="212"/>
                  </a:lnTo>
                  <a:lnTo>
                    <a:pt x="782" y="212"/>
                  </a:lnTo>
                  <a:lnTo>
                    <a:pt x="782" y="210"/>
                  </a:lnTo>
                  <a:lnTo>
                    <a:pt x="782" y="210"/>
                  </a:lnTo>
                  <a:lnTo>
                    <a:pt x="780" y="210"/>
                  </a:lnTo>
                  <a:lnTo>
                    <a:pt x="778" y="210"/>
                  </a:lnTo>
                  <a:lnTo>
                    <a:pt x="776" y="210"/>
                  </a:lnTo>
                  <a:lnTo>
                    <a:pt x="776" y="208"/>
                  </a:lnTo>
                  <a:lnTo>
                    <a:pt x="778" y="208"/>
                  </a:lnTo>
                  <a:lnTo>
                    <a:pt x="778" y="206"/>
                  </a:lnTo>
                  <a:lnTo>
                    <a:pt x="776" y="204"/>
                  </a:lnTo>
                  <a:lnTo>
                    <a:pt x="776" y="204"/>
                  </a:lnTo>
                  <a:lnTo>
                    <a:pt x="780" y="204"/>
                  </a:lnTo>
                  <a:lnTo>
                    <a:pt x="780" y="204"/>
                  </a:lnTo>
                  <a:lnTo>
                    <a:pt x="778" y="204"/>
                  </a:lnTo>
                  <a:lnTo>
                    <a:pt x="776" y="204"/>
                  </a:lnTo>
                  <a:lnTo>
                    <a:pt x="774" y="204"/>
                  </a:lnTo>
                  <a:lnTo>
                    <a:pt x="774" y="202"/>
                  </a:lnTo>
                  <a:lnTo>
                    <a:pt x="774" y="200"/>
                  </a:lnTo>
                  <a:lnTo>
                    <a:pt x="776" y="198"/>
                  </a:lnTo>
                  <a:lnTo>
                    <a:pt x="776" y="198"/>
                  </a:lnTo>
                  <a:lnTo>
                    <a:pt x="774" y="198"/>
                  </a:lnTo>
                  <a:lnTo>
                    <a:pt x="774" y="196"/>
                  </a:lnTo>
                  <a:lnTo>
                    <a:pt x="774" y="192"/>
                  </a:lnTo>
                  <a:lnTo>
                    <a:pt x="774" y="190"/>
                  </a:lnTo>
                  <a:lnTo>
                    <a:pt x="774" y="188"/>
                  </a:lnTo>
                  <a:lnTo>
                    <a:pt x="774" y="186"/>
                  </a:lnTo>
                  <a:lnTo>
                    <a:pt x="776" y="186"/>
                  </a:lnTo>
                  <a:lnTo>
                    <a:pt x="778" y="186"/>
                  </a:lnTo>
                  <a:lnTo>
                    <a:pt x="782" y="186"/>
                  </a:lnTo>
                  <a:lnTo>
                    <a:pt x="782" y="186"/>
                  </a:lnTo>
                  <a:lnTo>
                    <a:pt x="786" y="186"/>
                  </a:lnTo>
                  <a:lnTo>
                    <a:pt x="788" y="186"/>
                  </a:lnTo>
                  <a:lnTo>
                    <a:pt x="790" y="190"/>
                  </a:lnTo>
                  <a:lnTo>
                    <a:pt x="792" y="194"/>
                  </a:lnTo>
                  <a:lnTo>
                    <a:pt x="792" y="202"/>
                  </a:lnTo>
                  <a:lnTo>
                    <a:pt x="790" y="204"/>
                  </a:lnTo>
                  <a:lnTo>
                    <a:pt x="792" y="206"/>
                  </a:lnTo>
                  <a:lnTo>
                    <a:pt x="792" y="204"/>
                  </a:lnTo>
                  <a:lnTo>
                    <a:pt x="798" y="206"/>
                  </a:lnTo>
                  <a:lnTo>
                    <a:pt x="798" y="210"/>
                  </a:lnTo>
                  <a:lnTo>
                    <a:pt x="800" y="210"/>
                  </a:lnTo>
                  <a:lnTo>
                    <a:pt x="800" y="208"/>
                  </a:lnTo>
                  <a:lnTo>
                    <a:pt x="806" y="208"/>
                  </a:lnTo>
                  <a:lnTo>
                    <a:pt x="808" y="212"/>
                  </a:lnTo>
                  <a:lnTo>
                    <a:pt x="810" y="210"/>
                  </a:lnTo>
                  <a:lnTo>
                    <a:pt x="808" y="210"/>
                  </a:lnTo>
                  <a:lnTo>
                    <a:pt x="810" y="208"/>
                  </a:lnTo>
                  <a:lnTo>
                    <a:pt x="814" y="206"/>
                  </a:lnTo>
                  <a:lnTo>
                    <a:pt x="816" y="202"/>
                  </a:lnTo>
                  <a:lnTo>
                    <a:pt x="822" y="200"/>
                  </a:lnTo>
                  <a:lnTo>
                    <a:pt x="824" y="196"/>
                  </a:lnTo>
                  <a:lnTo>
                    <a:pt x="826" y="192"/>
                  </a:lnTo>
                  <a:lnTo>
                    <a:pt x="826" y="192"/>
                  </a:lnTo>
                  <a:lnTo>
                    <a:pt x="824" y="192"/>
                  </a:lnTo>
                  <a:lnTo>
                    <a:pt x="824" y="192"/>
                  </a:lnTo>
                  <a:lnTo>
                    <a:pt x="824" y="194"/>
                  </a:lnTo>
                  <a:lnTo>
                    <a:pt x="820" y="198"/>
                  </a:lnTo>
                  <a:lnTo>
                    <a:pt x="816" y="200"/>
                  </a:lnTo>
                  <a:lnTo>
                    <a:pt x="816" y="202"/>
                  </a:lnTo>
                  <a:lnTo>
                    <a:pt x="814" y="204"/>
                  </a:lnTo>
                  <a:lnTo>
                    <a:pt x="810" y="206"/>
                  </a:lnTo>
                  <a:lnTo>
                    <a:pt x="808" y="204"/>
                  </a:lnTo>
                  <a:lnTo>
                    <a:pt x="806" y="204"/>
                  </a:lnTo>
                  <a:lnTo>
                    <a:pt x="806" y="206"/>
                  </a:lnTo>
                  <a:lnTo>
                    <a:pt x="802" y="206"/>
                  </a:lnTo>
                  <a:lnTo>
                    <a:pt x="800" y="204"/>
                  </a:lnTo>
                  <a:lnTo>
                    <a:pt x="800" y="202"/>
                  </a:lnTo>
                  <a:lnTo>
                    <a:pt x="802" y="200"/>
                  </a:lnTo>
                  <a:lnTo>
                    <a:pt x="804" y="200"/>
                  </a:lnTo>
                  <a:lnTo>
                    <a:pt x="804" y="196"/>
                  </a:lnTo>
                  <a:lnTo>
                    <a:pt x="802" y="198"/>
                  </a:lnTo>
                  <a:lnTo>
                    <a:pt x="802" y="200"/>
                  </a:lnTo>
                  <a:lnTo>
                    <a:pt x="798" y="200"/>
                  </a:lnTo>
                  <a:lnTo>
                    <a:pt x="798" y="198"/>
                  </a:lnTo>
                  <a:lnTo>
                    <a:pt x="798" y="196"/>
                  </a:lnTo>
                  <a:lnTo>
                    <a:pt x="798" y="196"/>
                  </a:lnTo>
                  <a:lnTo>
                    <a:pt x="802" y="196"/>
                  </a:lnTo>
                  <a:lnTo>
                    <a:pt x="802" y="194"/>
                  </a:lnTo>
                  <a:lnTo>
                    <a:pt x="800" y="194"/>
                  </a:lnTo>
                  <a:lnTo>
                    <a:pt x="800" y="194"/>
                  </a:lnTo>
                  <a:lnTo>
                    <a:pt x="800" y="192"/>
                  </a:lnTo>
                  <a:lnTo>
                    <a:pt x="802" y="192"/>
                  </a:lnTo>
                  <a:lnTo>
                    <a:pt x="804" y="192"/>
                  </a:lnTo>
                  <a:lnTo>
                    <a:pt x="804" y="192"/>
                  </a:lnTo>
                  <a:lnTo>
                    <a:pt x="802" y="192"/>
                  </a:lnTo>
                  <a:lnTo>
                    <a:pt x="800" y="190"/>
                  </a:lnTo>
                  <a:lnTo>
                    <a:pt x="800" y="192"/>
                  </a:lnTo>
                  <a:lnTo>
                    <a:pt x="798" y="192"/>
                  </a:lnTo>
                  <a:lnTo>
                    <a:pt x="796" y="190"/>
                  </a:lnTo>
                  <a:lnTo>
                    <a:pt x="798" y="188"/>
                  </a:lnTo>
                  <a:lnTo>
                    <a:pt x="800" y="188"/>
                  </a:lnTo>
                  <a:lnTo>
                    <a:pt x="802" y="186"/>
                  </a:lnTo>
                  <a:lnTo>
                    <a:pt x="804" y="186"/>
                  </a:lnTo>
                  <a:lnTo>
                    <a:pt x="806" y="188"/>
                  </a:lnTo>
                  <a:lnTo>
                    <a:pt x="808" y="186"/>
                  </a:lnTo>
                  <a:lnTo>
                    <a:pt x="806" y="186"/>
                  </a:lnTo>
                  <a:lnTo>
                    <a:pt x="804" y="186"/>
                  </a:lnTo>
                  <a:lnTo>
                    <a:pt x="808" y="182"/>
                  </a:lnTo>
                  <a:lnTo>
                    <a:pt x="810" y="182"/>
                  </a:lnTo>
                  <a:lnTo>
                    <a:pt x="810" y="182"/>
                  </a:lnTo>
                  <a:lnTo>
                    <a:pt x="808" y="182"/>
                  </a:lnTo>
                  <a:lnTo>
                    <a:pt x="808" y="180"/>
                  </a:lnTo>
                  <a:lnTo>
                    <a:pt x="810" y="178"/>
                  </a:lnTo>
                  <a:lnTo>
                    <a:pt x="812" y="178"/>
                  </a:lnTo>
                  <a:lnTo>
                    <a:pt x="810" y="176"/>
                  </a:lnTo>
                  <a:lnTo>
                    <a:pt x="814" y="172"/>
                  </a:lnTo>
                  <a:lnTo>
                    <a:pt x="816" y="170"/>
                  </a:lnTo>
                  <a:lnTo>
                    <a:pt x="816" y="168"/>
                  </a:lnTo>
                  <a:lnTo>
                    <a:pt x="814" y="168"/>
                  </a:lnTo>
                  <a:lnTo>
                    <a:pt x="810" y="174"/>
                  </a:lnTo>
                  <a:lnTo>
                    <a:pt x="808" y="178"/>
                  </a:lnTo>
                  <a:lnTo>
                    <a:pt x="804" y="182"/>
                  </a:lnTo>
                  <a:lnTo>
                    <a:pt x="802" y="184"/>
                  </a:lnTo>
                  <a:lnTo>
                    <a:pt x="800" y="184"/>
                  </a:lnTo>
                  <a:lnTo>
                    <a:pt x="796" y="184"/>
                  </a:lnTo>
                  <a:lnTo>
                    <a:pt x="796" y="182"/>
                  </a:lnTo>
                  <a:lnTo>
                    <a:pt x="798" y="180"/>
                  </a:lnTo>
                  <a:lnTo>
                    <a:pt x="800" y="178"/>
                  </a:lnTo>
                  <a:lnTo>
                    <a:pt x="800" y="176"/>
                  </a:lnTo>
                  <a:lnTo>
                    <a:pt x="796" y="178"/>
                  </a:lnTo>
                  <a:lnTo>
                    <a:pt x="794" y="178"/>
                  </a:lnTo>
                  <a:lnTo>
                    <a:pt x="794" y="180"/>
                  </a:lnTo>
                  <a:lnTo>
                    <a:pt x="792" y="182"/>
                  </a:lnTo>
                  <a:lnTo>
                    <a:pt x="788" y="182"/>
                  </a:lnTo>
                  <a:lnTo>
                    <a:pt x="784" y="178"/>
                  </a:lnTo>
                  <a:lnTo>
                    <a:pt x="786" y="176"/>
                  </a:lnTo>
                  <a:lnTo>
                    <a:pt x="788" y="176"/>
                  </a:lnTo>
                  <a:lnTo>
                    <a:pt x="788" y="176"/>
                  </a:lnTo>
                  <a:lnTo>
                    <a:pt x="786" y="176"/>
                  </a:lnTo>
                  <a:lnTo>
                    <a:pt x="788" y="172"/>
                  </a:lnTo>
                  <a:lnTo>
                    <a:pt x="790" y="170"/>
                  </a:lnTo>
                  <a:lnTo>
                    <a:pt x="790" y="168"/>
                  </a:lnTo>
                  <a:lnTo>
                    <a:pt x="792" y="168"/>
                  </a:lnTo>
                  <a:lnTo>
                    <a:pt x="796" y="166"/>
                  </a:lnTo>
                  <a:lnTo>
                    <a:pt x="798" y="166"/>
                  </a:lnTo>
                  <a:lnTo>
                    <a:pt x="798" y="162"/>
                  </a:lnTo>
                  <a:lnTo>
                    <a:pt x="800" y="160"/>
                  </a:lnTo>
                  <a:lnTo>
                    <a:pt x="802" y="156"/>
                  </a:lnTo>
                  <a:lnTo>
                    <a:pt x="804" y="156"/>
                  </a:lnTo>
                  <a:lnTo>
                    <a:pt x="810" y="156"/>
                  </a:lnTo>
                  <a:lnTo>
                    <a:pt x="814" y="156"/>
                  </a:lnTo>
                  <a:lnTo>
                    <a:pt x="816" y="156"/>
                  </a:lnTo>
                  <a:lnTo>
                    <a:pt x="816" y="156"/>
                  </a:lnTo>
                  <a:lnTo>
                    <a:pt x="820" y="154"/>
                  </a:lnTo>
                  <a:lnTo>
                    <a:pt x="822" y="154"/>
                  </a:lnTo>
                  <a:lnTo>
                    <a:pt x="822" y="154"/>
                  </a:lnTo>
                  <a:lnTo>
                    <a:pt x="824" y="156"/>
                  </a:lnTo>
                  <a:lnTo>
                    <a:pt x="826" y="158"/>
                  </a:lnTo>
                  <a:lnTo>
                    <a:pt x="832" y="162"/>
                  </a:lnTo>
                  <a:lnTo>
                    <a:pt x="832" y="162"/>
                  </a:lnTo>
                  <a:lnTo>
                    <a:pt x="834" y="164"/>
                  </a:lnTo>
                  <a:lnTo>
                    <a:pt x="836" y="164"/>
                  </a:lnTo>
                  <a:lnTo>
                    <a:pt x="838" y="170"/>
                  </a:lnTo>
                  <a:lnTo>
                    <a:pt x="838" y="166"/>
                  </a:lnTo>
                  <a:lnTo>
                    <a:pt x="840" y="166"/>
                  </a:lnTo>
                  <a:lnTo>
                    <a:pt x="840" y="164"/>
                  </a:lnTo>
                  <a:lnTo>
                    <a:pt x="838" y="164"/>
                  </a:lnTo>
                  <a:lnTo>
                    <a:pt x="836" y="164"/>
                  </a:lnTo>
                  <a:lnTo>
                    <a:pt x="836" y="162"/>
                  </a:lnTo>
                  <a:lnTo>
                    <a:pt x="838" y="162"/>
                  </a:lnTo>
                  <a:lnTo>
                    <a:pt x="844" y="162"/>
                  </a:lnTo>
                  <a:lnTo>
                    <a:pt x="846" y="162"/>
                  </a:lnTo>
                  <a:lnTo>
                    <a:pt x="846" y="162"/>
                  </a:lnTo>
                  <a:lnTo>
                    <a:pt x="846" y="158"/>
                  </a:lnTo>
                  <a:lnTo>
                    <a:pt x="848" y="156"/>
                  </a:lnTo>
                  <a:lnTo>
                    <a:pt x="848" y="154"/>
                  </a:lnTo>
                  <a:lnTo>
                    <a:pt x="846" y="156"/>
                  </a:lnTo>
                  <a:lnTo>
                    <a:pt x="846" y="156"/>
                  </a:lnTo>
                  <a:lnTo>
                    <a:pt x="844" y="158"/>
                  </a:lnTo>
                  <a:lnTo>
                    <a:pt x="842" y="160"/>
                  </a:lnTo>
                  <a:lnTo>
                    <a:pt x="838" y="158"/>
                  </a:lnTo>
                  <a:lnTo>
                    <a:pt x="834" y="158"/>
                  </a:lnTo>
                  <a:lnTo>
                    <a:pt x="832" y="156"/>
                  </a:lnTo>
                  <a:lnTo>
                    <a:pt x="830" y="156"/>
                  </a:lnTo>
                  <a:lnTo>
                    <a:pt x="826" y="156"/>
                  </a:lnTo>
                  <a:lnTo>
                    <a:pt x="824" y="150"/>
                  </a:lnTo>
                  <a:lnTo>
                    <a:pt x="824" y="146"/>
                  </a:lnTo>
                  <a:lnTo>
                    <a:pt x="826" y="146"/>
                  </a:lnTo>
                  <a:lnTo>
                    <a:pt x="828" y="146"/>
                  </a:lnTo>
                  <a:lnTo>
                    <a:pt x="828" y="148"/>
                  </a:lnTo>
                  <a:lnTo>
                    <a:pt x="830" y="150"/>
                  </a:lnTo>
                  <a:lnTo>
                    <a:pt x="830" y="148"/>
                  </a:lnTo>
                  <a:lnTo>
                    <a:pt x="832" y="144"/>
                  </a:lnTo>
                  <a:lnTo>
                    <a:pt x="830" y="144"/>
                  </a:lnTo>
                  <a:lnTo>
                    <a:pt x="830" y="144"/>
                  </a:lnTo>
                  <a:lnTo>
                    <a:pt x="830" y="142"/>
                  </a:lnTo>
                  <a:lnTo>
                    <a:pt x="830" y="138"/>
                  </a:lnTo>
                  <a:lnTo>
                    <a:pt x="830" y="134"/>
                  </a:lnTo>
                  <a:lnTo>
                    <a:pt x="832" y="130"/>
                  </a:lnTo>
                  <a:lnTo>
                    <a:pt x="832" y="124"/>
                  </a:lnTo>
                  <a:lnTo>
                    <a:pt x="830" y="120"/>
                  </a:lnTo>
                  <a:lnTo>
                    <a:pt x="830" y="120"/>
                  </a:lnTo>
                  <a:lnTo>
                    <a:pt x="828" y="116"/>
                  </a:lnTo>
                  <a:lnTo>
                    <a:pt x="830" y="114"/>
                  </a:lnTo>
                  <a:lnTo>
                    <a:pt x="830" y="114"/>
                  </a:lnTo>
                  <a:lnTo>
                    <a:pt x="832" y="114"/>
                  </a:lnTo>
                  <a:lnTo>
                    <a:pt x="832" y="116"/>
                  </a:lnTo>
                  <a:lnTo>
                    <a:pt x="834" y="116"/>
                  </a:lnTo>
                  <a:lnTo>
                    <a:pt x="836" y="118"/>
                  </a:lnTo>
                  <a:lnTo>
                    <a:pt x="838" y="118"/>
                  </a:lnTo>
                  <a:lnTo>
                    <a:pt x="838" y="116"/>
                  </a:lnTo>
                  <a:lnTo>
                    <a:pt x="836" y="114"/>
                  </a:lnTo>
                  <a:lnTo>
                    <a:pt x="834" y="112"/>
                  </a:lnTo>
                  <a:lnTo>
                    <a:pt x="832" y="112"/>
                  </a:lnTo>
                  <a:lnTo>
                    <a:pt x="832" y="108"/>
                  </a:lnTo>
                  <a:lnTo>
                    <a:pt x="832" y="106"/>
                  </a:lnTo>
                  <a:lnTo>
                    <a:pt x="840" y="98"/>
                  </a:lnTo>
                  <a:lnTo>
                    <a:pt x="844" y="98"/>
                  </a:lnTo>
                  <a:lnTo>
                    <a:pt x="846" y="98"/>
                  </a:lnTo>
                  <a:lnTo>
                    <a:pt x="846" y="100"/>
                  </a:lnTo>
                  <a:lnTo>
                    <a:pt x="850" y="102"/>
                  </a:lnTo>
                  <a:lnTo>
                    <a:pt x="852" y="102"/>
                  </a:lnTo>
                  <a:lnTo>
                    <a:pt x="858" y="106"/>
                  </a:lnTo>
                  <a:lnTo>
                    <a:pt x="858" y="108"/>
                  </a:lnTo>
                  <a:lnTo>
                    <a:pt x="860" y="112"/>
                  </a:lnTo>
                  <a:lnTo>
                    <a:pt x="862" y="118"/>
                  </a:lnTo>
                  <a:lnTo>
                    <a:pt x="860" y="122"/>
                  </a:lnTo>
                  <a:lnTo>
                    <a:pt x="862" y="126"/>
                  </a:lnTo>
                  <a:lnTo>
                    <a:pt x="864" y="128"/>
                  </a:lnTo>
                  <a:lnTo>
                    <a:pt x="864" y="128"/>
                  </a:lnTo>
                  <a:lnTo>
                    <a:pt x="864" y="128"/>
                  </a:lnTo>
                  <a:lnTo>
                    <a:pt x="868" y="130"/>
                  </a:lnTo>
                  <a:lnTo>
                    <a:pt x="868" y="132"/>
                  </a:lnTo>
                  <a:lnTo>
                    <a:pt x="868" y="130"/>
                  </a:lnTo>
                  <a:lnTo>
                    <a:pt x="870" y="130"/>
                  </a:lnTo>
                  <a:lnTo>
                    <a:pt x="872" y="130"/>
                  </a:lnTo>
                  <a:lnTo>
                    <a:pt x="870" y="128"/>
                  </a:lnTo>
                  <a:lnTo>
                    <a:pt x="868" y="128"/>
                  </a:lnTo>
                  <a:lnTo>
                    <a:pt x="866" y="126"/>
                  </a:lnTo>
                  <a:lnTo>
                    <a:pt x="864" y="124"/>
                  </a:lnTo>
                  <a:lnTo>
                    <a:pt x="864" y="122"/>
                  </a:lnTo>
                  <a:lnTo>
                    <a:pt x="866" y="120"/>
                  </a:lnTo>
                  <a:lnTo>
                    <a:pt x="866" y="120"/>
                  </a:lnTo>
                  <a:lnTo>
                    <a:pt x="866" y="110"/>
                  </a:lnTo>
                  <a:lnTo>
                    <a:pt x="864" y="108"/>
                  </a:lnTo>
                  <a:lnTo>
                    <a:pt x="866" y="106"/>
                  </a:lnTo>
                  <a:lnTo>
                    <a:pt x="870" y="104"/>
                  </a:lnTo>
                  <a:lnTo>
                    <a:pt x="872" y="106"/>
                  </a:lnTo>
                  <a:lnTo>
                    <a:pt x="876" y="106"/>
                  </a:lnTo>
                  <a:lnTo>
                    <a:pt x="878" y="106"/>
                  </a:lnTo>
                  <a:lnTo>
                    <a:pt x="884" y="108"/>
                  </a:lnTo>
                  <a:lnTo>
                    <a:pt x="888" y="108"/>
                  </a:lnTo>
                  <a:lnTo>
                    <a:pt x="892" y="106"/>
                  </a:lnTo>
                  <a:lnTo>
                    <a:pt x="894" y="106"/>
                  </a:lnTo>
                  <a:lnTo>
                    <a:pt x="896" y="108"/>
                  </a:lnTo>
                  <a:lnTo>
                    <a:pt x="900" y="110"/>
                  </a:lnTo>
                  <a:lnTo>
                    <a:pt x="904" y="110"/>
                  </a:lnTo>
                  <a:lnTo>
                    <a:pt x="906" y="110"/>
                  </a:lnTo>
                  <a:lnTo>
                    <a:pt x="906" y="108"/>
                  </a:lnTo>
                  <a:lnTo>
                    <a:pt x="904" y="106"/>
                  </a:lnTo>
                  <a:lnTo>
                    <a:pt x="900" y="106"/>
                  </a:lnTo>
                  <a:lnTo>
                    <a:pt x="896" y="106"/>
                  </a:lnTo>
                  <a:lnTo>
                    <a:pt x="896" y="106"/>
                  </a:lnTo>
                  <a:lnTo>
                    <a:pt x="896" y="104"/>
                  </a:lnTo>
                  <a:lnTo>
                    <a:pt x="898" y="104"/>
                  </a:lnTo>
                  <a:lnTo>
                    <a:pt x="902" y="102"/>
                  </a:lnTo>
                  <a:lnTo>
                    <a:pt x="910" y="102"/>
                  </a:lnTo>
                  <a:lnTo>
                    <a:pt x="916" y="102"/>
                  </a:lnTo>
                  <a:lnTo>
                    <a:pt x="920" y="104"/>
                  </a:lnTo>
                  <a:lnTo>
                    <a:pt x="922" y="106"/>
                  </a:lnTo>
                  <a:lnTo>
                    <a:pt x="924" y="104"/>
                  </a:lnTo>
                  <a:lnTo>
                    <a:pt x="928" y="104"/>
                  </a:lnTo>
                  <a:lnTo>
                    <a:pt x="926" y="102"/>
                  </a:lnTo>
                  <a:lnTo>
                    <a:pt x="924" y="102"/>
                  </a:lnTo>
                  <a:lnTo>
                    <a:pt x="922" y="102"/>
                  </a:lnTo>
                  <a:lnTo>
                    <a:pt x="922" y="100"/>
                  </a:lnTo>
                  <a:lnTo>
                    <a:pt x="920" y="98"/>
                  </a:lnTo>
                  <a:lnTo>
                    <a:pt x="918" y="98"/>
                  </a:lnTo>
                  <a:lnTo>
                    <a:pt x="916" y="98"/>
                  </a:lnTo>
                  <a:lnTo>
                    <a:pt x="910" y="98"/>
                  </a:lnTo>
                  <a:lnTo>
                    <a:pt x="910" y="98"/>
                  </a:lnTo>
                  <a:lnTo>
                    <a:pt x="910" y="96"/>
                  </a:lnTo>
                  <a:lnTo>
                    <a:pt x="912" y="92"/>
                  </a:lnTo>
                  <a:lnTo>
                    <a:pt x="914" y="92"/>
                  </a:lnTo>
                  <a:lnTo>
                    <a:pt x="918" y="90"/>
                  </a:lnTo>
                  <a:lnTo>
                    <a:pt x="918" y="86"/>
                  </a:lnTo>
                  <a:lnTo>
                    <a:pt x="926" y="82"/>
                  </a:lnTo>
                  <a:lnTo>
                    <a:pt x="928" y="82"/>
                  </a:lnTo>
                  <a:lnTo>
                    <a:pt x="934" y="80"/>
                  </a:lnTo>
                  <a:lnTo>
                    <a:pt x="934" y="78"/>
                  </a:lnTo>
                  <a:lnTo>
                    <a:pt x="928" y="82"/>
                  </a:lnTo>
                  <a:lnTo>
                    <a:pt x="922" y="82"/>
                  </a:lnTo>
                  <a:lnTo>
                    <a:pt x="916" y="86"/>
                  </a:lnTo>
                  <a:lnTo>
                    <a:pt x="916" y="90"/>
                  </a:lnTo>
                  <a:lnTo>
                    <a:pt x="914" y="90"/>
                  </a:lnTo>
                  <a:lnTo>
                    <a:pt x="914" y="86"/>
                  </a:lnTo>
                  <a:lnTo>
                    <a:pt x="914" y="86"/>
                  </a:lnTo>
                  <a:lnTo>
                    <a:pt x="912" y="88"/>
                  </a:lnTo>
                  <a:lnTo>
                    <a:pt x="910" y="90"/>
                  </a:lnTo>
                  <a:lnTo>
                    <a:pt x="906" y="92"/>
                  </a:lnTo>
                  <a:lnTo>
                    <a:pt x="908" y="92"/>
                  </a:lnTo>
                  <a:lnTo>
                    <a:pt x="908" y="94"/>
                  </a:lnTo>
                  <a:lnTo>
                    <a:pt x="904" y="98"/>
                  </a:lnTo>
                  <a:lnTo>
                    <a:pt x="900" y="98"/>
                  </a:lnTo>
                  <a:lnTo>
                    <a:pt x="892" y="102"/>
                  </a:lnTo>
                  <a:lnTo>
                    <a:pt x="890" y="102"/>
                  </a:lnTo>
                  <a:lnTo>
                    <a:pt x="888" y="102"/>
                  </a:lnTo>
                  <a:lnTo>
                    <a:pt x="880" y="102"/>
                  </a:lnTo>
                  <a:lnTo>
                    <a:pt x="878" y="98"/>
                  </a:lnTo>
                  <a:lnTo>
                    <a:pt x="874" y="100"/>
                  </a:lnTo>
                  <a:lnTo>
                    <a:pt x="872" y="98"/>
                  </a:lnTo>
                  <a:lnTo>
                    <a:pt x="872" y="96"/>
                  </a:lnTo>
                  <a:lnTo>
                    <a:pt x="874" y="94"/>
                  </a:lnTo>
                  <a:lnTo>
                    <a:pt x="878" y="94"/>
                  </a:lnTo>
                  <a:lnTo>
                    <a:pt x="880" y="92"/>
                  </a:lnTo>
                  <a:lnTo>
                    <a:pt x="884" y="92"/>
                  </a:lnTo>
                  <a:lnTo>
                    <a:pt x="886" y="90"/>
                  </a:lnTo>
                  <a:lnTo>
                    <a:pt x="884" y="90"/>
                  </a:lnTo>
                  <a:lnTo>
                    <a:pt x="882" y="92"/>
                  </a:lnTo>
                  <a:lnTo>
                    <a:pt x="878" y="90"/>
                  </a:lnTo>
                  <a:lnTo>
                    <a:pt x="876" y="92"/>
                  </a:lnTo>
                  <a:lnTo>
                    <a:pt x="874" y="92"/>
                  </a:lnTo>
                  <a:lnTo>
                    <a:pt x="874" y="90"/>
                  </a:lnTo>
                  <a:lnTo>
                    <a:pt x="876" y="88"/>
                  </a:lnTo>
                  <a:lnTo>
                    <a:pt x="874" y="88"/>
                  </a:lnTo>
                  <a:lnTo>
                    <a:pt x="870" y="88"/>
                  </a:lnTo>
                  <a:lnTo>
                    <a:pt x="870" y="92"/>
                  </a:lnTo>
                  <a:lnTo>
                    <a:pt x="866" y="96"/>
                  </a:lnTo>
                  <a:lnTo>
                    <a:pt x="862" y="96"/>
                  </a:lnTo>
                  <a:lnTo>
                    <a:pt x="858" y="94"/>
                  </a:lnTo>
                  <a:lnTo>
                    <a:pt x="852" y="94"/>
                  </a:lnTo>
                  <a:lnTo>
                    <a:pt x="850" y="92"/>
                  </a:lnTo>
                  <a:lnTo>
                    <a:pt x="850" y="90"/>
                  </a:lnTo>
                  <a:lnTo>
                    <a:pt x="848" y="90"/>
                  </a:lnTo>
                  <a:lnTo>
                    <a:pt x="844" y="88"/>
                  </a:lnTo>
                  <a:lnTo>
                    <a:pt x="844" y="86"/>
                  </a:lnTo>
                  <a:lnTo>
                    <a:pt x="848" y="86"/>
                  </a:lnTo>
                  <a:lnTo>
                    <a:pt x="850" y="82"/>
                  </a:lnTo>
                  <a:lnTo>
                    <a:pt x="852" y="80"/>
                  </a:lnTo>
                  <a:lnTo>
                    <a:pt x="854" y="78"/>
                  </a:lnTo>
                  <a:lnTo>
                    <a:pt x="858" y="74"/>
                  </a:lnTo>
                  <a:lnTo>
                    <a:pt x="860" y="74"/>
                  </a:lnTo>
                  <a:lnTo>
                    <a:pt x="862" y="74"/>
                  </a:lnTo>
                  <a:lnTo>
                    <a:pt x="866" y="74"/>
                  </a:lnTo>
                  <a:lnTo>
                    <a:pt x="868" y="74"/>
                  </a:lnTo>
                  <a:lnTo>
                    <a:pt x="872" y="74"/>
                  </a:lnTo>
                  <a:lnTo>
                    <a:pt x="876" y="76"/>
                  </a:lnTo>
                  <a:lnTo>
                    <a:pt x="880" y="76"/>
                  </a:lnTo>
                  <a:lnTo>
                    <a:pt x="882" y="78"/>
                  </a:lnTo>
                  <a:lnTo>
                    <a:pt x="886" y="76"/>
                  </a:lnTo>
                  <a:lnTo>
                    <a:pt x="886" y="76"/>
                  </a:lnTo>
                  <a:lnTo>
                    <a:pt x="884" y="74"/>
                  </a:lnTo>
                  <a:lnTo>
                    <a:pt x="880" y="76"/>
                  </a:lnTo>
                  <a:lnTo>
                    <a:pt x="874" y="74"/>
                  </a:lnTo>
                  <a:lnTo>
                    <a:pt x="872" y="72"/>
                  </a:lnTo>
                  <a:lnTo>
                    <a:pt x="868" y="72"/>
                  </a:lnTo>
                  <a:lnTo>
                    <a:pt x="864" y="72"/>
                  </a:lnTo>
                  <a:lnTo>
                    <a:pt x="858" y="72"/>
                  </a:lnTo>
                  <a:lnTo>
                    <a:pt x="858" y="72"/>
                  </a:lnTo>
                  <a:lnTo>
                    <a:pt x="856" y="72"/>
                  </a:lnTo>
                  <a:lnTo>
                    <a:pt x="854" y="76"/>
                  </a:lnTo>
                  <a:lnTo>
                    <a:pt x="850" y="78"/>
                  </a:lnTo>
                  <a:lnTo>
                    <a:pt x="844" y="80"/>
                  </a:lnTo>
                  <a:lnTo>
                    <a:pt x="842" y="84"/>
                  </a:lnTo>
                  <a:lnTo>
                    <a:pt x="840" y="86"/>
                  </a:lnTo>
                  <a:lnTo>
                    <a:pt x="838" y="84"/>
                  </a:lnTo>
                  <a:lnTo>
                    <a:pt x="836" y="80"/>
                  </a:lnTo>
                  <a:lnTo>
                    <a:pt x="834" y="78"/>
                  </a:lnTo>
                  <a:lnTo>
                    <a:pt x="832" y="78"/>
                  </a:lnTo>
                  <a:lnTo>
                    <a:pt x="832" y="74"/>
                  </a:lnTo>
                  <a:lnTo>
                    <a:pt x="832" y="72"/>
                  </a:lnTo>
                  <a:lnTo>
                    <a:pt x="830" y="70"/>
                  </a:lnTo>
                  <a:lnTo>
                    <a:pt x="830" y="66"/>
                  </a:lnTo>
                  <a:lnTo>
                    <a:pt x="830" y="66"/>
                  </a:lnTo>
                  <a:lnTo>
                    <a:pt x="834" y="66"/>
                  </a:lnTo>
                  <a:lnTo>
                    <a:pt x="836" y="66"/>
                  </a:lnTo>
                  <a:lnTo>
                    <a:pt x="838" y="66"/>
                  </a:lnTo>
                  <a:lnTo>
                    <a:pt x="844" y="66"/>
                  </a:lnTo>
                  <a:lnTo>
                    <a:pt x="848" y="70"/>
                  </a:lnTo>
                  <a:lnTo>
                    <a:pt x="850" y="70"/>
                  </a:lnTo>
                  <a:lnTo>
                    <a:pt x="852" y="70"/>
                  </a:lnTo>
                  <a:lnTo>
                    <a:pt x="854" y="70"/>
                  </a:lnTo>
                  <a:lnTo>
                    <a:pt x="858" y="68"/>
                  </a:lnTo>
                  <a:lnTo>
                    <a:pt x="860" y="70"/>
                  </a:lnTo>
                  <a:lnTo>
                    <a:pt x="860" y="68"/>
                  </a:lnTo>
                  <a:lnTo>
                    <a:pt x="864" y="68"/>
                  </a:lnTo>
                  <a:lnTo>
                    <a:pt x="864" y="68"/>
                  </a:lnTo>
                  <a:lnTo>
                    <a:pt x="870" y="66"/>
                  </a:lnTo>
                  <a:lnTo>
                    <a:pt x="874" y="66"/>
                  </a:lnTo>
                  <a:lnTo>
                    <a:pt x="874" y="64"/>
                  </a:lnTo>
                  <a:lnTo>
                    <a:pt x="874" y="62"/>
                  </a:lnTo>
                  <a:lnTo>
                    <a:pt x="872" y="64"/>
                  </a:lnTo>
                  <a:lnTo>
                    <a:pt x="872" y="64"/>
                  </a:lnTo>
                  <a:lnTo>
                    <a:pt x="870" y="64"/>
                  </a:lnTo>
                  <a:lnTo>
                    <a:pt x="866" y="64"/>
                  </a:lnTo>
                  <a:lnTo>
                    <a:pt x="862" y="64"/>
                  </a:lnTo>
                  <a:lnTo>
                    <a:pt x="858" y="66"/>
                  </a:lnTo>
                  <a:lnTo>
                    <a:pt x="856" y="68"/>
                  </a:lnTo>
                  <a:lnTo>
                    <a:pt x="852" y="66"/>
                  </a:lnTo>
                  <a:lnTo>
                    <a:pt x="852" y="68"/>
                  </a:lnTo>
                  <a:lnTo>
                    <a:pt x="850" y="68"/>
                  </a:lnTo>
                  <a:lnTo>
                    <a:pt x="846" y="64"/>
                  </a:lnTo>
                  <a:lnTo>
                    <a:pt x="844" y="64"/>
                  </a:lnTo>
                  <a:lnTo>
                    <a:pt x="844" y="64"/>
                  </a:lnTo>
                  <a:lnTo>
                    <a:pt x="842" y="64"/>
                  </a:lnTo>
                  <a:lnTo>
                    <a:pt x="838" y="62"/>
                  </a:lnTo>
                  <a:lnTo>
                    <a:pt x="834" y="64"/>
                  </a:lnTo>
                  <a:lnTo>
                    <a:pt x="832" y="62"/>
                  </a:lnTo>
                  <a:lnTo>
                    <a:pt x="832" y="60"/>
                  </a:lnTo>
                  <a:lnTo>
                    <a:pt x="832" y="58"/>
                  </a:lnTo>
                  <a:lnTo>
                    <a:pt x="832" y="56"/>
                  </a:lnTo>
                  <a:lnTo>
                    <a:pt x="834" y="54"/>
                  </a:lnTo>
                  <a:lnTo>
                    <a:pt x="836" y="54"/>
                  </a:lnTo>
                  <a:lnTo>
                    <a:pt x="838" y="58"/>
                  </a:lnTo>
                  <a:lnTo>
                    <a:pt x="840" y="56"/>
                  </a:lnTo>
                  <a:lnTo>
                    <a:pt x="842" y="56"/>
                  </a:lnTo>
                  <a:lnTo>
                    <a:pt x="840" y="54"/>
                  </a:lnTo>
                  <a:lnTo>
                    <a:pt x="838" y="54"/>
                  </a:lnTo>
                  <a:lnTo>
                    <a:pt x="836" y="52"/>
                  </a:lnTo>
                  <a:lnTo>
                    <a:pt x="838" y="50"/>
                  </a:lnTo>
                  <a:lnTo>
                    <a:pt x="840" y="50"/>
                  </a:lnTo>
                  <a:lnTo>
                    <a:pt x="844" y="48"/>
                  </a:lnTo>
                  <a:lnTo>
                    <a:pt x="848" y="48"/>
                  </a:lnTo>
                  <a:lnTo>
                    <a:pt x="850" y="46"/>
                  </a:lnTo>
                  <a:lnTo>
                    <a:pt x="852" y="46"/>
                  </a:lnTo>
                  <a:lnTo>
                    <a:pt x="854" y="48"/>
                  </a:lnTo>
                  <a:lnTo>
                    <a:pt x="856" y="48"/>
                  </a:lnTo>
                  <a:lnTo>
                    <a:pt x="856" y="46"/>
                  </a:lnTo>
                  <a:lnTo>
                    <a:pt x="854" y="44"/>
                  </a:lnTo>
                  <a:lnTo>
                    <a:pt x="850" y="46"/>
                  </a:lnTo>
                  <a:lnTo>
                    <a:pt x="844" y="46"/>
                  </a:lnTo>
                  <a:lnTo>
                    <a:pt x="842" y="48"/>
                  </a:lnTo>
                  <a:lnTo>
                    <a:pt x="840" y="48"/>
                  </a:lnTo>
                  <a:lnTo>
                    <a:pt x="838" y="50"/>
                  </a:lnTo>
                  <a:lnTo>
                    <a:pt x="836" y="50"/>
                  </a:lnTo>
                  <a:lnTo>
                    <a:pt x="836" y="48"/>
                  </a:lnTo>
                  <a:lnTo>
                    <a:pt x="836" y="44"/>
                  </a:lnTo>
                  <a:lnTo>
                    <a:pt x="838" y="44"/>
                  </a:lnTo>
                  <a:lnTo>
                    <a:pt x="842" y="40"/>
                  </a:lnTo>
                  <a:lnTo>
                    <a:pt x="846" y="40"/>
                  </a:lnTo>
                  <a:lnTo>
                    <a:pt x="848" y="40"/>
                  </a:lnTo>
                  <a:lnTo>
                    <a:pt x="844" y="40"/>
                  </a:lnTo>
                  <a:lnTo>
                    <a:pt x="844" y="38"/>
                  </a:lnTo>
                  <a:lnTo>
                    <a:pt x="844" y="34"/>
                  </a:lnTo>
                  <a:lnTo>
                    <a:pt x="844" y="36"/>
                  </a:lnTo>
                  <a:lnTo>
                    <a:pt x="842" y="38"/>
                  </a:lnTo>
                  <a:lnTo>
                    <a:pt x="842" y="38"/>
                  </a:lnTo>
                  <a:lnTo>
                    <a:pt x="840" y="36"/>
                  </a:lnTo>
                  <a:lnTo>
                    <a:pt x="838" y="36"/>
                  </a:lnTo>
                  <a:lnTo>
                    <a:pt x="838" y="38"/>
                  </a:lnTo>
                  <a:lnTo>
                    <a:pt x="836" y="38"/>
                  </a:lnTo>
                  <a:lnTo>
                    <a:pt x="836" y="40"/>
                  </a:lnTo>
                  <a:lnTo>
                    <a:pt x="834" y="42"/>
                  </a:lnTo>
                  <a:lnTo>
                    <a:pt x="832" y="42"/>
                  </a:lnTo>
                  <a:lnTo>
                    <a:pt x="830" y="40"/>
                  </a:lnTo>
                  <a:lnTo>
                    <a:pt x="832" y="38"/>
                  </a:lnTo>
                  <a:lnTo>
                    <a:pt x="830" y="36"/>
                  </a:lnTo>
                  <a:lnTo>
                    <a:pt x="830" y="36"/>
                  </a:lnTo>
                  <a:lnTo>
                    <a:pt x="830" y="34"/>
                  </a:lnTo>
                  <a:lnTo>
                    <a:pt x="832" y="36"/>
                  </a:lnTo>
                  <a:lnTo>
                    <a:pt x="832" y="32"/>
                  </a:lnTo>
                  <a:lnTo>
                    <a:pt x="834" y="32"/>
                  </a:lnTo>
                  <a:lnTo>
                    <a:pt x="838" y="32"/>
                  </a:lnTo>
                  <a:lnTo>
                    <a:pt x="838" y="30"/>
                  </a:lnTo>
                  <a:lnTo>
                    <a:pt x="842" y="28"/>
                  </a:lnTo>
                  <a:lnTo>
                    <a:pt x="844" y="28"/>
                  </a:lnTo>
                  <a:lnTo>
                    <a:pt x="848" y="26"/>
                  </a:lnTo>
                  <a:lnTo>
                    <a:pt x="852" y="26"/>
                  </a:lnTo>
                  <a:lnTo>
                    <a:pt x="854" y="24"/>
                  </a:lnTo>
                  <a:lnTo>
                    <a:pt x="856" y="26"/>
                  </a:lnTo>
                  <a:lnTo>
                    <a:pt x="856" y="28"/>
                  </a:lnTo>
                  <a:lnTo>
                    <a:pt x="854" y="28"/>
                  </a:lnTo>
                  <a:lnTo>
                    <a:pt x="854" y="34"/>
                  </a:lnTo>
                  <a:lnTo>
                    <a:pt x="856" y="34"/>
                  </a:lnTo>
                  <a:lnTo>
                    <a:pt x="858" y="30"/>
                  </a:lnTo>
                  <a:lnTo>
                    <a:pt x="858" y="28"/>
                  </a:lnTo>
                  <a:lnTo>
                    <a:pt x="860" y="30"/>
                  </a:lnTo>
                  <a:lnTo>
                    <a:pt x="858" y="30"/>
                  </a:lnTo>
                  <a:lnTo>
                    <a:pt x="860" y="32"/>
                  </a:lnTo>
                  <a:lnTo>
                    <a:pt x="860" y="32"/>
                  </a:lnTo>
                  <a:lnTo>
                    <a:pt x="860" y="30"/>
                  </a:lnTo>
                  <a:lnTo>
                    <a:pt x="862" y="28"/>
                  </a:lnTo>
                  <a:lnTo>
                    <a:pt x="862" y="26"/>
                  </a:lnTo>
                  <a:lnTo>
                    <a:pt x="862" y="24"/>
                  </a:lnTo>
                  <a:lnTo>
                    <a:pt x="864" y="24"/>
                  </a:lnTo>
                  <a:lnTo>
                    <a:pt x="866" y="22"/>
                  </a:lnTo>
                  <a:lnTo>
                    <a:pt x="868" y="22"/>
                  </a:lnTo>
                  <a:lnTo>
                    <a:pt x="868" y="22"/>
                  </a:lnTo>
                  <a:lnTo>
                    <a:pt x="868" y="26"/>
                  </a:lnTo>
                  <a:lnTo>
                    <a:pt x="870" y="28"/>
                  </a:lnTo>
                  <a:lnTo>
                    <a:pt x="870" y="30"/>
                  </a:lnTo>
                  <a:lnTo>
                    <a:pt x="870" y="32"/>
                  </a:lnTo>
                  <a:lnTo>
                    <a:pt x="872" y="34"/>
                  </a:lnTo>
                  <a:lnTo>
                    <a:pt x="870" y="36"/>
                  </a:lnTo>
                  <a:lnTo>
                    <a:pt x="872" y="38"/>
                  </a:lnTo>
                  <a:lnTo>
                    <a:pt x="874" y="36"/>
                  </a:lnTo>
                  <a:lnTo>
                    <a:pt x="872" y="36"/>
                  </a:lnTo>
                  <a:lnTo>
                    <a:pt x="872" y="32"/>
                  </a:lnTo>
                  <a:lnTo>
                    <a:pt x="874" y="32"/>
                  </a:lnTo>
                  <a:lnTo>
                    <a:pt x="876" y="28"/>
                  </a:lnTo>
                  <a:lnTo>
                    <a:pt x="878" y="28"/>
                  </a:lnTo>
                  <a:lnTo>
                    <a:pt x="880" y="30"/>
                  </a:lnTo>
                  <a:lnTo>
                    <a:pt x="880" y="34"/>
                  </a:lnTo>
                  <a:lnTo>
                    <a:pt x="878" y="36"/>
                  </a:lnTo>
                  <a:lnTo>
                    <a:pt x="880" y="38"/>
                  </a:lnTo>
                  <a:lnTo>
                    <a:pt x="880" y="40"/>
                  </a:lnTo>
                  <a:lnTo>
                    <a:pt x="882" y="38"/>
                  </a:lnTo>
                  <a:lnTo>
                    <a:pt x="882" y="34"/>
                  </a:lnTo>
                  <a:lnTo>
                    <a:pt x="884" y="34"/>
                  </a:lnTo>
                  <a:lnTo>
                    <a:pt x="884" y="34"/>
                  </a:lnTo>
                  <a:lnTo>
                    <a:pt x="886" y="34"/>
                  </a:lnTo>
                  <a:lnTo>
                    <a:pt x="884" y="36"/>
                  </a:lnTo>
                  <a:lnTo>
                    <a:pt x="884" y="38"/>
                  </a:lnTo>
                  <a:lnTo>
                    <a:pt x="886" y="38"/>
                  </a:lnTo>
                  <a:lnTo>
                    <a:pt x="888" y="36"/>
                  </a:lnTo>
                  <a:lnTo>
                    <a:pt x="888" y="36"/>
                  </a:lnTo>
                  <a:lnTo>
                    <a:pt x="888" y="40"/>
                  </a:lnTo>
                  <a:lnTo>
                    <a:pt x="890" y="38"/>
                  </a:lnTo>
                  <a:lnTo>
                    <a:pt x="890" y="36"/>
                  </a:lnTo>
                  <a:lnTo>
                    <a:pt x="888" y="32"/>
                  </a:lnTo>
                  <a:lnTo>
                    <a:pt x="886" y="32"/>
                  </a:lnTo>
                  <a:lnTo>
                    <a:pt x="886" y="30"/>
                  </a:lnTo>
                  <a:lnTo>
                    <a:pt x="886" y="28"/>
                  </a:lnTo>
                  <a:lnTo>
                    <a:pt x="884" y="26"/>
                  </a:lnTo>
                  <a:lnTo>
                    <a:pt x="882" y="22"/>
                  </a:lnTo>
                  <a:lnTo>
                    <a:pt x="882" y="22"/>
                  </a:lnTo>
                  <a:lnTo>
                    <a:pt x="882" y="20"/>
                  </a:lnTo>
                  <a:lnTo>
                    <a:pt x="884" y="20"/>
                  </a:lnTo>
                  <a:lnTo>
                    <a:pt x="886" y="22"/>
                  </a:lnTo>
                  <a:lnTo>
                    <a:pt x="888" y="20"/>
                  </a:lnTo>
                  <a:lnTo>
                    <a:pt x="890" y="22"/>
                  </a:lnTo>
                  <a:lnTo>
                    <a:pt x="892" y="20"/>
                  </a:lnTo>
                  <a:lnTo>
                    <a:pt x="892" y="16"/>
                  </a:lnTo>
                  <a:lnTo>
                    <a:pt x="890" y="14"/>
                  </a:lnTo>
                  <a:lnTo>
                    <a:pt x="890" y="12"/>
                  </a:lnTo>
                  <a:lnTo>
                    <a:pt x="894" y="10"/>
                  </a:lnTo>
                  <a:lnTo>
                    <a:pt x="894" y="12"/>
                  </a:lnTo>
                  <a:lnTo>
                    <a:pt x="900" y="12"/>
                  </a:lnTo>
                  <a:lnTo>
                    <a:pt x="900" y="14"/>
                  </a:lnTo>
                  <a:lnTo>
                    <a:pt x="900" y="16"/>
                  </a:lnTo>
                  <a:lnTo>
                    <a:pt x="900" y="16"/>
                  </a:lnTo>
                  <a:lnTo>
                    <a:pt x="900" y="18"/>
                  </a:lnTo>
                  <a:lnTo>
                    <a:pt x="904" y="20"/>
                  </a:lnTo>
                  <a:lnTo>
                    <a:pt x="904" y="22"/>
                  </a:lnTo>
                  <a:lnTo>
                    <a:pt x="904" y="24"/>
                  </a:lnTo>
                  <a:lnTo>
                    <a:pt x="904" y="30"/>
                  </a:lnTo>
                  <a:lnTo>
                    <a:pt x="906" y="30"/>
                  </a:lnTo>
                  <a:lnTo>
                    <a:pt x="908" y="26"/>
                  </a:lnTo>
                  <a:lnTo>
                    <a:pt x="908" y="26"/>
                  </a:lnTo>
                  <a:lnTo>
                    <a:pt x="908" y="28"/>
                  </a:lnTo>
                  <a:lnTo>
                    <a:pt x="910" y="30"/>
                  </a:lnTo>
                  <a:lnTo>
                    <a:pt x="912" y="28"/>
                  </a:lnTo>
                  <a:lnTo>
                    <a:pt x="912" y="26"/>
                  </a:lnTo>
                  <a:lnTo>
                    <a:pt x="914" y="26"/>
                  </a:lnTo>
                  <a:lnTo>
                    <a:pt x="916" y="24"/>
                  </a:lnTo>
                  <a:lnTo>
                    <a:pt x="914" y="20"/>
                  </a:lnTo>
                  <a:lnTo>
                    <a:pt x="916" y="18"/>
                  </a:lnTo>
                  <a:lnTo>
                    <a:pt x="918" y="18"/>
                  </a:lnTo>
                  <a:lnTo>
                    <a:pt x="918" y="18"/>
                  </a:lnTo>
                  <a:lnTo>
                    <a:pt x="922" y="20"/>
                  </a:lnTo>
                  <a:lnTo>
                    <a:pt x="922" y="18"/>
                  </a:lnTo>
                  <a:lnTo>
                    <a:pt x="918" y="14"/>
                  </a:lnTo>
                  <a:lnTo>
                    <a:pt x="918" y="12"/>
                  </a:lnTo>
                  <a:lnTo>
                    <a:pt x="918" y="10"/>
                  </a:lnTo>
                  <a:lnTo>
                    <a:pt x="920" y="8"/>
                  </a:lnTo>
                  <a:lnTo>
                    <a:pt x="920" y="8"/>
                  </a:lnTo>
                  <a:lnTo>
                    <a:pt x="926" y="10"/>
                  </a:lnTo>
                  <a:lnTo>
                    <a:pt x="926" y="14"/>
                  </a:lnTo>
                  <a:lnTo>
                    <a:pt x="926" y="16"/>
                  </a:lnTo>
                  <a:lnTo>
                    <a:pt x="926" y="20"/>
                  </a:lnTo>
                  <a:lnTo>
                    <a:pt x="928" y="22"/>
                  </a:lnTo>
                  <a:lnTo>
                    <a:pt x="928" y="24"/>
                  </a:lnTo>
                  <a:lnTo>
                    <a:pt x="930" y="26"/>
                  </a:lnTo>
                  <a:lnTo>
                    <a:pt x="930" y="26"/>
                  </a:lnTo>
                  <a:lnTo>
                    <a:pt x="930" y="22"/>
                  </a:lnTo>
                  <a:lnTo>
                    <a:pt x="930" y="20"/>
                  </a:lnTo>
                  <a:lnTo>
                    <a:pt x="930" y="18"/>
                  </a:lnTo>
                  <a:lnTo>
                    <a:pt x="928" y="14"/>
                  </a:lnTo>
                  <a:lnTo>
                    <a:pt x="928" y="10"/>
                  </a:lnTo>
                  <a:lnTo>
                    <a:pt x="928" y="6"/>
                  </a:lnTo>
                  <a:lnTo>
                    <a:pt x="930" y="2"/>
                  </a:lnTo>
                  <a:lnTo>
                    <a:pt x="932" y="2"/>
                  </a:lnTo>
                  <a:lnTo>
                    <a:pt x="934" y="4"/>
                  </a:lnTo>
                  <a:lnTo>
                    <a:pt x="934" y="4"/>
                  </a:lnTo>
                  <a:lnTo>
                    <a:pt x="936" y="6"/>
                  </a:lnTo>
                  <a:lnTo>
                    <a:pt x="936" y="8"/>
                  </a:lnTo>
                  <a:lnTo>
                    <a:pt x="938" y="12"/>
                  </a:lnTo>
                  <a:lnTo>
                    <a:pt x="936" y="14"/>
                  </a:lnTo>
                  <a:lnTo>
                    <a:pt x="938" y="18"/>
                  </a:lnTo>
                  <a:lnTo>
                    <a:pt x="938" y="20"/>
                  </a:lnTo>
                  <a:lnTo>
                    <a:pt x="938" y="16"/>
                  </a:lnTo>
                  <a:lnTo>
                    <a:pt x="940" y="16"/>
                  </a:lnTo>
                  <a:lnTo>
                    <a:pt x="940" y="16"/>
                  </a:lnTo>
                  <a:lnTo>
                    <a:pt x="944" y="20"/>
                  </a:lnTo>
                  <a:lnTo>
                    <a:pt x="944" y="20"/>
                  </a:lnTo>
                  <a:lnTo>
                    <a:pt x="948" y="18"/>
                  </a:lnTo>
                  <a:lnTo>
                    <a:pt x="948" y="18"/>
                  </a:lnTo>
                  <a:lnTo>
                    <a:pt x="946" y="16"/>
                  </a:lnTo>
                  <a:lnTo>
                    <a:pt x="944" y="14"/>
                  </a:lnTo>
                  <a:lnTo>
                    <a:pt x="944" y="14"/>
                  </a:lnTo>
                  <a:lnTo>
                    <a:pt x="944" y="12"/>
                  </a:lnTo>
                  <a:lnTo>
                    <a:pt x="942" y="10"/>
                  </a:lnTo>
                  <a:lnTo>
                    <a:pt x="940" y="8"/>
                  </a:lnTo>
                  <a:lnTo>
                    <a:pt x="942" y="8"/>
                  </a:lnTo>
                  <a:lnTo>
                    <a:pt x="944" y="6"/>
                  </a:lnTo>
                  <a:lnTo>
                    <a:pt x="942" y="6"/>
                  </a:lnTo>
                  <a:lnTo>
                    <a:pt x="942" y="6"/>
                  </a:lnTo>
                  <a:lnTo>
                    <a:pt x="940" y="4"/>
                  </a:lnTo>
                  <a:lnTo>
                    <a:pt x="942" y="2"/>
                  </a:lnTo>
                  <a:lnTo>
                    <a:pt x="942" y="2"/>
                  </a:lnTo>
                  <a:lnTo>
                    <a:pt x="946" y="0"/>
                  </a:lnTo>
                  <a:lnTo>
                    <a:pt x="950" y="2"/>
                  </a:lnTo>
                  <a:lnTo>
                    <a:pt x="952" y="2"/>
                  </a:lnTo>
                  <a:lnTo>
                    <a:pt x="952" y="6"/>
                  </a:lnTo>
                  <a:lnTo>
                    <a:pt x="950" y="8"/>
                  </a:lnTo>
                  <a:lnTo>
                    <a:pt x="950" y="8"/>
                  </a:lnTo>
                  <a:lnTo>
                    <a:pt x="952" y="8"/>
                  </a:lnTo>
                  <a:lnTo>
                    <a:pt x="954" y="6"/>
                  </a:lnTo>
                  <a:lnTo>
                    <a:pt x="956" y="4"/>
                  </a:lnTo>
                  <a:lnTo>
                    <a:pt x="956" y="6"/>
                  </a:lnTo>
                  <a:lnTo>
                    <a:pt x="956" y="10"/>
                  </a:lnTo>
                  <a:lnTo>
                    <a:pt x="956" y="10"/>
                  </a:lnTo>
                  <a:lnTo>
                    <a:pt x="958" y="10"/>
                  </a:lnTo>
                  <a:lnTo>
                    <a:pt x="958" y="8"/>
                  </a:lnTo>
                  <a:lnTo>
                    <a:pt x="962" y="6"/>
                  </a:lnTo>
                  <a:lnTo>
                    <a:pt x="962" y="8"/>
                  </a:lnTo>
                  <a:lnTo>
                    <a:pt x="962" y="10"/>
                  </a:lnTo>
                  <a:lnTo>
                    <a:pt x="962" y="12"/>
                  </a:lnTo>
                  <a:lnTo>
                    <a:pt x="962" y="16"/>
                  </a:lnTo>
                  <a:lnTo>
                    <a:pt x="960" y="18"/>
                  </a:lnTo>
                  <a:lnTo>
                    <a:pt x="962" y="18"/>
                  </a:lnTo>
                  <a:lnTo>
                    <a:pt x="964" y="18"/>
                  </a:lnTo>
                  <a:lnTo>
                    <a:pt x="966" y="18"/>
                  </a:lnTo>
                  <a:lnTo>
                    <a:pt x="968" y="18"/>
                  </a:lnTo>
                  <a:lnTo>
                    <a:pt x="968" y="14"/>
                  </a:lnTo>
                  <a:lnTo>
                    <a:pt x="968" y="10"/>
                  </a:lnTo>
                  <a:lnTo>
                    <a:pt x="966" y="4"/>
                  </a:lnTo>
                  <a:lnTo>
                    <a:pt x="968" y="2"/>
                  </a:lnTo>
                  <a:lnTo>
                    <a:pt x="970" y="0"/>
                  </a:lnTo>
                  <a:lnTo>
                    <a:pt x="970" y="2"/>
                  </a:lnTo>
                  <a:lnTo>
                    <a:pt x="972" y="2"/>
                  </a:lnTo>
                  <a:lnTo>
                    <a:pt x="974" y="2"/>
                  </a:lnTo>
                  <a:lnTo>
                    <a:pt x="978" y="2"/>
                  </a:lnTo>
                  <a:lnTo>
                    <a:pt x="980" y="2"/>
                  </a:lnTo>
                  <a:lnTo>
                    <a:pt x="982" y="4"/>
                  </a:lnTo>
                  <a:lnTo>
                    <a:pt x="984" y="4"/>
                  </a:lnTo>
                  <a:lnTo>
                    <a:pt x="988" y="4"/>
                  </a:lnTo>
                  <a:lnTo>
                    <a:pt x="990" y="6"/>
                  </a:lnTo>
                  <a:lnTo>
                    <a:pt x="990" y="8"/>
                  </a:lnTo>
                  <a:lnTo>
                    <a:pt x="992" y="8"/>
                  </a:lnTo>
                  <a:lnTo>
                    <a:pt x="992" y="12"/>
                  </a:lnTo>
                  <a:lnTo>
                    <a:pt x="990" y="16"/>
                  </a:lnTo>
                  <a:lnTo>
                    <a:pt x="992" y="16"/>
                  </a:lnTo>
                  <a:lnTo>
                    <a:pt x="994" y="16"/>
                  </a:lnTo>
                  <a:lnTo>
                    <a:pt x="996" y="14"/>
                  </a:lnTo>
                  <a:lnTo>
                    <a:pt x="1000" y="10"/>
                  </a:lnTo>
                  <a:lnTo>
                    <a:pt x="1002" y="8"/>
                  </a:lnTo>
                  <a:lnTo>
                    <a:pt x="1004" y="8"/>
                  </a:lnTo>
                  <a:lnTo>
                    <a:pt x="1006" y="10"/>
                  </a:lnTo>
                  <a:lnTo>
                    <a:pt x="1010" y="10"/>
                  </a:lnTo>
                  <a:lnTo>
                    <a:pt x="1010" y="12"/>
                  </a:lnTo>
                  <a:lnTo>
                    <a:pt x="1006" y="14"/>
                  </a:lnTo>
                  <a:lnTo>
                    <a:pt x="1008" y="16"/>
                  </a:lnTo>
                  <a:lnTo>
                    <a:pt x="1010" y="16"/>
                  </a:lnTo>
                  <a:lnTo>
                    <a:pt x="1010" y="14"/>
                  </a:lnTo>
                  <a:lnTo>
                    <a:pt x="1012" y="12"/>
                  </a:lnTo>
                  <a:lnTo>
                    <a:pt x="1016" y="10"/>
                  </a:lnTo>
                  <a:lnTo>
                    <a:pt x="1018" y="12"/>
                  </a:lnTo>
                  <a:lnTo>
                    <a:pt x="1024" y="14"/>
                  </a:lnTo>
                  <a:lnTo>
                    <a:pt x="1024" y="16"/>
                  </a:lnTo>
                  <a:lnTo>
                    <a:pt x="1024" y="16"/>
                  </a:lnTo>
                  <a:lnTo>
                    <a:pt x="1022" y="16"/>
                  </a:lnTo>
                  <a:lnTo>
                    <a:pt x="1024" y="18"/>
                  </a:lnTo>
                  <a:lnTo>
                    <a:pt x="1022" y="20"/>
                  </a:lnTo>
                  <a:lnTo>
                    <a:pt x="1022" y="22"/>
                  </a:lnTo>
                  <a:lnTo>
                    <a:pt x="1024" y="20"/>
                  </a:lnTo>
                  <a:lnTo>
                    <a:pt x="1026" y="20"/>
                  </a:lnTo>
                  <a:lnTo>
                    <a:pt x="1026" y="22"/>
                  </a:lnTo>
                  <a:lnTo>
                    <a:pt x="1028" y="22"/>
                  </a:lnTo>
                  <a:lnTo>
                    <a:pt x="1030" y="20"/>
                  </a:lnTo>
                  <a:lnTo>
                    <a:pt x="1034" y="20"/>
                  </a:lnTo>
                  <a:lnTo>
                    <a:pt x="1034" y="22"/>
                  </a:lnTo>
                  <a:lnTo>
                    <a:pt x="1032" y="22"/>
                  </a:lnTo>
                  <a:lnTo>
                    <a:pt x="1032" y="24"/>
                  </a:lnTo>
                  <a:lnTo>
                    <a:pt x="1034" y="26"/>
                  </a:lnTo>
                  <a:lnTo>
                    <a:pt x="1036" y="24"/>
                  </a:lnTo>
                  <a:lnTo>
                    <a:pt x="1038" y="22"/>
                  </a:lnTo>
                  <a:lnTo>
                    <a:pt x="1038" y="22"/>
                  </a:lnTo>
                  <a:lnTo>
                    <a:pt x="1040" y="24"/>
                  </a:lnTo>
                  <a:lnTo>
                    <a:pt x="1044" y="28"/>
                  </a:lnTo>
                  <a:lnTo>
                    <a:pt x="1046" y="28"/>
                  </a:lnTo>
                  <a:lnTo>
                    <a:pt x="1046" y="28"/>
                  </a:lnTo>
                  <a:lnTo>
                    <a:pt x="1046" y="30"/>
                  </a:lnTo>
                  <a:lnTo>
                    <a:pt x="1042" y="32"/>
                  </a:lnTo>
                  <a:lnTo>
                    <a:pt x="1038" y="36"/>
                  </a:lnTo>
                  <a:lnTo>
                    <a:pt x="1036" y="36"/>
                  </a:lnTo>
                  <a:lnTo>
                    <a:pt x="1032" y="36"/>
                  </a:lnTo>
                  <a:lnTo>
                    <a:pt x="1032" y="36"/>
                  </a:lnTo>
                  <a:lnTo>
                    <a:pt x="1028" y="36"/>
                  </a:lnTo>
                  <a:lnTo>
                    <a:pt x="1028" y="38"/>
                  </a:lnTo>
                  <a:lnTo>
                    <a:pt x="1024" y="38"/>
                  </a:lnTo>
                  <a:lnTo>
                    <a:pt x="1030" y="38"/>
                  </a:lnTo>
                  <a:lnTo>
                    <a:pt x="1034" y="40"/>
                  </a:lnTo>
                  <a:lnTo>
                    <a:pt x="1036" y="40"/>
                  </a:lnTo>
                  <a:lnTo>
                    <a:pt x="1038" y="40"/>
                  </a:lnTo>
                  <a:lnTo>
                    <a:pt x="1038" y="38"/>
                  </a:lnTo>
                  <a:lnTo>
                    <a:pt x="1040" y="36"/>
                  </a:lnTo>
                  <a:lnTo>
                    <a:pt x="1042" y="36"/>
                  </a:lnTo>
                  <a:lnTo>
                    <a:pt x="1044" y="34"/>
                  </a:lnTo>
                  <a:lnTo>
                    <a:pt x="1048" y="34"/>
                  </a:lnTo>
                  <a:lnTo>
                    <a:pt x="1050" y="32"/>
                  </a:lnTo>
                  <a:lnTo>
                    <a:pt x="1052" y="34"/>
                  </a:lnTo>
                  <a:lnTo>
                    <a:pt x="1050" y="38"/>
                  </a:lnTo>
                  <a:lnTo>
                    <a:pt x="1050" y="38"/>
                  </a:lnTo>
                  <a:lnTo>
                    <a:pt x="1052" y="38"/>
                  </a:lnTo>
                  <a:lnTo>
                    <a:pt x="1052" y="36"/>
                  </a:lnTo>
                  <a:lnTo>
                    <a:pt x="1056" y="34"/>
                  </a:lnTo>
                  <a:lnTo>
                    <a:pt x="1056" y="34"/>
                  </a:lnTo>
                  <a:lnTo>
                    <a:pt x="1056" y="36"/>
                  </a:lnTo>
                  <a:lnTo>
                    <a:pt x="1056" y="38"/>
                  </a:lnTo>
                  <a:lnTo>
                    <a:pt x="1054" y="40"/>
                  </a:lnTo>
                  <a:lnTo>
                    <a:pt x="1056" y="40"/>
                  </a:lnTo>
                  <a:lnTo>
                    <a:pt x="1058" y="40"/>
                  </a:lnTo>
                  <a:lnTo>
                    <a:pt x="1058" y="38"/>
                  </a:lnTo>
                  <a:lnTo>
                    <a:pt x="1058" y="36"/>
                  </a:lnTo>
                  <a:lnTo>
                    <a:pt x="1062" y="36"/>
                  </a:lnTo>
                  <a:lnTo>
                    <a:pt x="1064" y="36"/>
                  </a:lnTo>
                  <a:lnTo>
                    <a:pt x="1062" y="42"/>
                  </a:lnTo>
                  <a:lnTo>
                    <a:pt x="1060" y="44"/>
                  </a:lnTo>
                  <a:lnTo>
                    <a:pt x="1062" y="44"/>
                  </a:lnTo>
                  <a:lnTo>
                    <a:pt x="1062" y="46"/>
                  </a:lnTo>
                  <a:lnTo>
                    <a:pt x="1062" y="50"/>
                  </a:lnTo>
                  <a:lnTo>
                    <a:pt x="1060" y="50"/>
                  </a:lnTo>
                  <a:lnTo>
                    <a:pt x="1060" y="52"/>
                  </a:lnTo>
                  <a:lnTo>
                    <a:pt x="1056" y="56"/>
                  </a:lnTo>
                  <a:lnTo>
                    <a:pt x="1058" y="58"/>
                  </a:lnTo>
                  <a:lnTo>
                    <a:pt x="1060" y="58"/>
                  </a:lnTo>
                  <a:lnTo>
                    <a:pt x="1060" y="54"/>
                  </a:lnTo>
                  <a:lnTo>
                    <a:pt x="1062" y="54"/>
                  </a:lnTo>
                  <a:lnTo>
                    <a:pt x="1064" y="54"/>
                  </a:lnTo>
                  <a:lnTo>
                    <a:pt x="1066" y="54"/>
                  </a:lnTo>
                  <a:lnTo>
                    <a:pt x="1068" y="56"/>
                  </a:lnTo>
                  <a:lnTo>
                    <a:pt x="1070" y="58"/>
                  </a:lnTo>
                  <a:lnTo>
                    <a:pt x="1070" y="62"/>
                  </a:lnTo>
                  <a:lnTo>
                    <a:pt x="1068" y="68"/>
                  </a:lnTo>
                  <a:lnTo>
                    <a:pt x="1066" y="74"/>
                  </a:lnTo>
                  <a:lnTo>
                    <a:pt x="1060" y="76"/>
                  </a:lnTo>
                  <a:lnTo>
                    <a:pt x="1060" y="78"/>
                  </a:lnTo>
                  <a:lnTo>
                    <a:pt x="1058" y="76"/>
                  </a:lnTo>
                  <a:lnTo>
                    <a:pt x="1056" y="78"/>
                  </a:lnTo>
                  <a:lnTo>
                    <a:pt x="1056" y="78"/>
                  </a:lnTo>
                  <a:lnTo>
                    <a:pt x="1054" y="80"/>
                  </a:lnTo>
                  <a:lnTo>
                    <a:pt x="1046" y="84"/>
                  </a:lnTo>
                  <a:lnTo>
                    <a:pt x="1044" y="86"/>
                  </a:lnTo>
                  <a:lnTo>
                    <a:pt x="1042" y="86"/>
                  </a:lnTo>
                  <a:lnTo>
                    <a:pt x="1038" y="88"/>
                  </a:lnTo>
                  <a:lnTo>
                    <a:pt x="1034" y="88"/>
                  </a:lnTo>
                  <a:lnTo>
                    <a:pt x="1032" y="86"/>
                  </a:lnTo>
                  <a:lnTo>
                    <a:pt x="1032" y="88"/>
                  </a:lnTo>
                  <a:lnTo>
                    <a:pt x="1030" y="88"/>
                  </a:lnTo>
                  <a:lnTo>
                    <a:pt x="1028" y="86"/>
                  </a:lnTo>
                  <a:lnTo>
                    <a:pt x="1024" y="86"/>
                  </a:lnTo>
                  <a:lnTo>
                    <a:pt x="1020" y="86"/>
                  </a:lnTo>
                  <a:lnTo>
                    <a:pt x="1020" y="86"/>
                  </a:lnTo>
                  <a:lnTo>
                    <a:pt x="1024" y="88"/>
                  </a:lnTo>
                  <a:lnTo>
                    <a:pt x="1026" y="88"/>
                  </a:lnTo>
                  <a:lnTo>
                    <a:pt x="1024" y="90"/>
                  </a:lnTo>
                  <a:lnTo>
                    <a:pt x="1020" y="88"/>
                  </a:lnTo>
                  <a:lnTo>
                    <a:pt x="1018" y="88"/>
                  </a:lnTo>
                  <a:lnTo>
                    <a:pt x="1018" y="88"/>
                  </a:lnTo>
                  <a:lnTo>
                    <a:pt x="1012" y="86"/>
                  </a:lnTo>
                  <a:lnTo>
                    <a:pt x="1010" y="86"/>
                  </a:lnTo>
                  <a:lnTo>
                    <a:pt x="1010" y="86"/>
                  </a:lnTo>
                  <a:lnTo>
                    <a:pt x="1008" y="86"/>
                  </a:lnTo>
                  <a:lnTo>
                    <a:pt x="1004" y="82"/>
                  </a:lnTo>
                  <a:lnTo>
                    <a:pt x="1002" y="80"/>
                  </a:lnTo>
                  <a:lnTo>
                    <a:pt x="1002" y="82"/>
                  </a:lnTo>
                  <a:lnTo>
                    <a:pt x="1006" y="86"/>
                  </a:lnTo>
                  <a:lnTo>
                    <a:pt x="1006" y="86"/>
                  </a:lnTo>
                  <a:lnTo>
                    <a:pt x="1004" y="86"/>
                  </a:lnTo>
                  <a:lnTo>
                    <a:pt x="1000" y="86"/>
                  </a:lnTo>
                  <a:lnTo>
                    <a:pt x="1002" y="88"/>
                  </a:lnTo>
                  <a:lnTo>
                    <a:pt x="1010" y="88"/>
                  </a:lnTo>
                  <a:lnTo>
                    <a:pt x="1014" y="90"/>
                  </a:lnTo>
                  <a:lnTo>
                    <a:pt x="1016" y="92"/>
                  </a:lnTo>
                  <a:lnTo>
                    <a:pt x="1014" y="92"/>
                  </a:lnTo>
                  <a:lnTo>
                    <a:pt x="1004" y="96"/>
                  </a:lnTo>
                  <a:lnTo>
                    <a:pt x="996" y="98"/>
                  </a:lnTo>
                  <a:lnTo>
                    <a:pt x="994" y="98"/>
                  </a:lnTo>
                  <a:lnTo>
                    <a:pt x="990" y="98"/>
                  </a:lnTo>
                  <a:lnTo>
                    <a:pt x="986" y="98"/>
                  </a:lnTo>
                  <a:lnTo>
                    <a:pt x="986" y="96"/>
                  </a:lnTo>
                  <a:lnTo>
                    <a:pt x="984" y="98"/>
                  </a:lnTo>
                  <a:lnTo>
                    <a:pt x="982" y="98"/>
                  </a:lnTo>
                  <a:lnTo>
                    <a:pt x="980" y="98"/>
                  </a:lnTo>
                  <a:lnTo>
                    <a:pt x="978" y="100"/>
                  </a:lnTo>
                  <a:lnTo>
                    <a:pt x="980" y="100"/>
                  </a:lnTo>
                  <a:lnTo>
                    <a:pt x="982" y="102"/>
                  </a:lnTo>
                  <a:lnTo>
                    <a:pt x="984" y="100"/>
                  </a:lnTo>
                  <a:lnTo>
                    <a:pt x="992" y="100"/>
                  </a:lnTo>
                  <a:lnTo>
                    <a:pt x="994" y="100"/>
                  </a:lnTo>
                  <a:lnTo>
                    <a:pt x="1004" y="100"/>
                  </a:lnTo>
                  <a:lnTo>
                    <a:pt x="1010" y="100"/>
                  </a:lnTo>
                  <a:lnTo>
                    <a:pt x="1014" y="94"/>
                  </a:lnTo>
                  <a:lnTo>
                    <a:pt x="1016" y="94"/>
                  </a:lnTo>
                  <a:lnTo>
                    <a:pt x="1018" y="96"/>
                  </a:lnTo>
                  <a:lnTo>
                    <a:pt x="1022" y="94"/>
                  </a:lnTo>
                  <a:lnTo>
                    <a:pt x="1026" y="94"/>
                  </a:lnTo>
                  <a:lnTo>
                    <a:pt x="1024" y="98"/>
                  </a:lnTo>
                  <a:lnTo>
                    <a:pt x="1022" y="102"/>
                  </a:lnTo>
                  <a:lnTo>
                    <a:pt x="1018" y="104"/>
                  </a:lnTo>
                  <a:lnTo>
                    <a:pt x="1016" y="106"/>
                  </a:lnTo>
                  <a:lnTo>
                    <a:pt x="1012" y="106"/>
                  </a:lnTo>
                  <a:lnTo>
                    <a:pt x="1010" y="108"/>
                  </a:lnTo>
                  <a:lnTo>
                    <a:pt x="1008" y="108"/>
                  </a:lnTo>
                  <a:lnTo>
                    <a:pt x="1006" y="112"/>
                  </a:lnTo>
                  <a:lnTo>
                    <a:pt x="1002" y="114"/>
                  </a:lnTo>
                  <a:lnTo>
                    <a:pt x="998" y="114"/>
                  </a:lnTo>
                  <a:lnTo>
                    <a:pt x="996" y="114"/>
                  </a:lnTo>
                  <a:lnTo>
                    <a:pt x="994" y="114"/>
                  </a:lnTo>
                  <a:lnTo>
                    <a:pt x="992" y="116"/>
                  </a:lnTo>
                  <a:lnTo>
                    <a:pt x="988" y="116"/>
                  </a:lnTo>
                  <a:lnTo>
                    <a:pt x="986" y="120"/>
                  </a:lnTo>
                  <a:lnTo>
                    <a:pt x="982" y="120"/>
                  </a:lnTo>
                  <a:lnTo>
                    <a:pt x="980" y="122"/>
                  </a:lnTo>
                  <a:lnTo>
                    <a:pt x="978" y="120"/>
                  </a:lnTo>
                  <a:lnTo>
                    <a:pt x="976" y="122"/>
                  </a:lnTo>
                  <a:lnTo>
                    <a:pt x="974" y="122"/>
                  </a:lnTo>
                  <a:lnTo>
                    <a:pt x="972" y="124"/>
                  </a:lnTo>
                  <a:lnTo>
                    <a:pt x="972" y="126"/>
                  </a:lnTo>
                  <a:lnTo>
                    <a:pt x="970" y="128"/>
                  </a:lnTo>
                  <a:lnTo>
                    <a:pt x="968" y="130"/>
                  </a:lnTo>
                  <a:lnTo>
                    <a:pt x="962" y="130"/>
                  </a:lnTo>
                  <a:lnTo>
                    <a:pt x="962" y="132"/>
                  </a:lnTo>
                  <a:lnTo>
                    <a:pt x="960" y="132"/>
                  </a:lnTo>
                  <a:lnTo>
                    <a:pt x="958" y="130"/>
                  </a:lnTo>
                  <a:lnTo>
                    <a:pt x="960" y="128"/>
                  </a:lnTo>
                  <a:lnTo>
                    <a:pt x="960" y="126"/>
                  </a:lnTo>
                  <a:lnTo>
                    <a:pt x="958" y="124"/>
                  </a:lnTo>
                  <a:lnTo>
                    <a:pt x="958" y="128"/>
                  </a:lnTo>
                  <a:lnTo>
                    <a:pt x="958" y="130"/>
                  </a:lnTo>
                  <a:lnTo>
                    <a:pt x="956" y="132"/>
                  </a:lnTo>
                  <a:lnTo>
                    <a:pt x="960" y="134"/>
                  </a:lnTo>
                  <a:lnTo>
                    <a:pt x="960" y="134"/>
                  </a:lnTo>
                  <a:lnTo>
                    <a:pt x="958" y="138"/>
                  </a:lnTo>
                  <a:lnTo>
                    <a:pt x="956" y="138"/>
                  </a:lnTo>
                  <a:lnTo>
                    <a:pt x="954" y="136"/>
                  </a:lnTo>
                  <a:lnTo>
                    <a:pt x="952" y="136"/>
                  </a:lnTo>
                  <a:lnTo>
                    <a:pt x="948" y="136"/>
                  </a:lnTo>
                  <a:lnTo>
                    <a:pt x="946" y="136"/>
                  </a:lnTo>
                  <a:lnTo>
                    <a:pt x="946" y="136"/>
                  </a:lnTo>
                  <a:lnTo>
                    <a:pt x="944" y="134"/>
                  </a:lnTo>
                  <a:lnTo>
                    <a:pt x="944" y="134"/>
                  </a:lnTo>
                  <a:lnTo>
                    <a:pt x="942" y="136"/>
                  </a:lnTo>
                  <a:lnTo>
                    <a:pt x="942" y="136"/>
                  </a:lnTo>
                  <a:lnTo>
                    <a:pt x="940" y="138"/>
                  </a:lnTo>
                  <a:lnTo>
                    <a:pt x="946" y="138"/>
                  </a:lnTo>
                  <a:lnTo>
                    <a:pt x="952" y="138"/>
                  </a:lnTo>
                  <a:lnTo>
                    <a:pt x="954" y="140"/>
                  </a:lnTo>
                  <a:lnTo>
                    <a:pt x="952" y="142"/>
                  </a:lnTo>
                  <a:lnTo>
                    <a:pt x="950" y="144"/>
                  </a:lnTo>
                  <a:lnTo>
                    <a:pt x="948" y="144"/>
                  </a:lnTo>
                  <a:lnTo>
                    <a:pt x="944" y="144"/>
                  </a:lnTo>
                  <a:lnTo>
                    <a:pt x="942" y="146"/>
                  </a:lnTo>
                  <a:lnTo>
                    <a:pt x="944" y="146"/>
                  </a:lnTo>
                  <a:lnTo>
                    <a:pt x="946" y="146"/>
                  </a:lnTo>
                  <a:lnTo>
                    <a:pt x="946" y="146"/>
                  </a:lnTo>
                  <a:lnTo>
                    <a:pt x="946" y="148"/>
                  </a:lnTo>
                  <a:lnTo>
                    <a:pt x="942" y="152"/>
                  </a:lnTo>
                  <a:lnTo>
                    <a:pt x="940" y="152"/>
                  </a:lnTo>
                  <a:lnTo>
                    <a:pt x="934" y="152"/>
                  </a:lnTo>
                  <a:lnTo>
                    <a:pt x="932" y="150"/>
                  </a:lnTo>
                  <a:lnTo>
                    <a:pt x="930" y="150"/>
                  </a:lnTo>
                  <a:lnTo>
                    <a:pt x="928" y="148"/>
                  </a:lnTo>
                  <a:lnTo>
                    <a:pt x="928" y="144"/>
                  </a:lnTo>
                  <a:lnTo>
                    <a:pt x="926" y="144"/>
                  </a:lnTo>
                  <a:lnTo>
                    <a:pt x="924" y="142"/>
                  </a:lnTo>
                  <a:lnTo>
                    <a:pt x="924" y="142"/>
                  </a:lnTo>
                  <a:lnTo>
                    <a:pt x="922" y="140"/>
                  </a:lnTo>
                  <a:lnTo>
                    <a:pt x="920" y="140"/>
                  </a:lnTo>
                  <a:lnTo>
                    <a:pt x="920" y="140"/>
                  </a:lnTo>
                  <a:lnTo>
                    <a:pt x="916" y="140"/>
                  </a:lnTo>
                  <a:lnTo>
                    <a:pt x="916" y="142"/>
                  </a:lnTo>
                  <a:lnTo>
                    <a:pt x="916" y="142"/>
                  </a:lnTo>
                  <a:lnTo>
                    <a:pt x="918" y="142"/>
                  </a:lnTo>
                  <a:lnTo>
                    <a:pt x="920" y="142"/>
                  </a:lnTo>
                  <a:lnTo>
                    <a:pt x="926" y="148"/>
                  </a:lnTo>
                  <a:lnTo>
                    <a:pt x="926" y="154"/>
                  </a:lnTo>
                  <a:lnTo>
                    <a:pt x="924" y="156"/>
                  </a:lnTo>
                  <a:lnTo>
                    <a:pt x="922" y="154"/>
                  </a:lnTo>
                  <a:lnTo>
                    <a:pt x="920" y="152"/>
                  </a:lnTo>
                  <a:lnTo>
                    <a:pt x="918" y="152"/>
                  </a:lnTo>
                  <a:lnTo>
                    <a:pt x="918" y="156"/>
                  </a:lnTo>
                  <a:lnTo>
                    <a:pt x="916" y="156"/>
                  </a:lnTo>
                  <a:lnTo>
                    <a:pt x="914" y="154"/>
                  </a:lnTo>
                  <a:lnTo>
                    <a:pt x="912" y="154"/>
                  </a:lnTo>
                  <a:lnTo>
                    <a:pt x="910" y="156"/>
                  </a:lnTo>
                  <a:lnTo>
                    <a:pt x="910" y="156"/>
                  </a:lnTo>
                  <a:lnTo>
                    <a:pt x="908" y="154"/>
                  </a:lnTo>
                  <a:lnTo>
                    <a:pt x="906" y="152"/>
                  </a:lnTo>
                  <a:lnTo>
                    <a:pt x="904" y="150"/>
                  </a:lnTo>
                  <a:lnTo>
                    <a:pt x="904" y="152"/>
                  </a:lnTo>
                  <a:lnTo>
                    <a:pt x="902" y="148"/>
                  </a:lnTo>
                  <a:lnTo>
                    <a:pt x="902" y="148"/>
                  </a:lnTo>
                  <a:lnTo>
                    <a:pt x="898" y="148"/>
                  </a:lnTo>
                  <a:lnTo>
                    <a:pt x="896" y="146"/>
                  </a:lnTo>
                  <a:lnTo>
                    <a:pt x="896" y="146"/>
                  </a:lnTo>
                  <a:lnTo>
                    <a:pt x="896" y="148"/>
                  </a:lnTo>
                  <a:lnTo>
                    <a:pt x="898" y="150"/>
                  </a:lnTo>
                  <a:lnTo>
                    <a:pt x="900" y="150"/>
                  </a:lnTo>
                  <a:lnTo>
                    <a:pt x="904" y="156"/>
                  </a:lnTo>
                  <a:lnTo>
                    <a:pt x="902" y="156"/>
                  </a:lnTo>
                  <a:lnTo>
                    <a:pt x="896" y="154"/>
                  </a:lnTo>
                  <a:lnTo>
                    <a:pt x="894" y="154"/>
                  </a:lnTo>
                  <a:lnTo>
                    <a:pt x="894" y="150"/>
                  </a:lnTo>
                  <a:lnTo>
                    <a:pt x="892" y="148"/>
                  </a:lnTo>
                  <a:lnTo>
                    <a:pt x="892" y="150"/>
                  </a:lnTo>
                  <a:lnTo>
                    <a:pt x="892" y="152"/>
                  </a:lnTo>
                  <a:lnTo>
                    <a:pt x="892" y="152"/>
                  </a:lnTo>
                  <a:lnTo>
                    <a:pt x="890" y="152"/>
                  </a:lnTo>
                  <a:lnTo>
                    <a:pt x="888" y="150"/>
                  </a:lnTo>
                  <a:lnTo>
                    <a:pt x="886" y="152"/>
                  </a:lnTo>
                  <a:lnTo>
                    <a:pt x="886" y="154"/>
                  </a:lnTo>
                  <a:lnTo>
                    <a:pt x="890" y="154"/>
                  </a:lnTo>
                  <a:lnTo>
                    <a:pt x="890" y="156"/>
                  </a:lnTo>
                  <a:lnTo>
                    <a:pt x="890" y="156"/>
                  </a:lnTo>
                  <a:lnTo>
                    <a:pt x="892" y="156"/>
                  </a:lnTo>
                  <a:lnTo>
                    <a:pt x="894" y="156"/>
                  </a:lnTo>
                  <a:lnTo>
                    <a:pt x="896" y="158"/>
                  </a:lnTo>
                  <a:lnTo>
                    <a:pt x="898" y="158"/>
                  </a:lnTo>
                  <a:lnTo>
                    <a:pt x="900" y="160"/>
                  </a:lnTo>
                  <a:lnTo>
                    <a:pt x="902" y="160"/>
                  </a:lnTo>
                  <a:lnTo>
                    <a:pt x="904" y="160"/>
                  </a:lnTo>
                  <a:lnTo>
                    <a:pt x="910" y="162"/>
                  </a:lnTo>
                  <a:lnTo>
                    <a:pt x="912" y="162"/>
                  </a:lnTo>
                  <a:lnTo>
                    <a:pt x="910" y="164"/>
                  </a:lnTo>
                  <a:lnTo>
                    <a:pt x="910" y="166"/>
                  </a:lnTo>
                  <a:lnTo>
                    <a:pt x="910" y="168"/>
                  </a:lnTo>
                  <a:lnTo>
                    <a:pt x="910" y="170"/>
                  </a:lnTo>
                  <a:lnTo>
                    <a:pt x="908" y="172"/>
                  </a:lnTo>
                  <a:lnTo>
                    <a:pt x="908" y="172"/>
                  </a:lnTo>
                  <a:lnTo>
                    <a:pt x="906" y="170"/>
                  </a:lnTo>
                  <a:lnTo>
                    <a:pt x="902" y="168"/>
                  </a:lnTo>
                  <a:lnTo>
                    <a:pt x="900" y="166"/>
                  </a:lnTo>
                  <a:lnTo>
                    <a:pt x="900" y="164"/>
                  </a:lnTo>
                  <a:lnTo>
                    <a:pt x="900" y="162"/>
                  </a:lnTo>
                  <a:lnTo>
                    <a:pt x="898" y="160"/>
                  </a:lnTo>
                  <a:lnTo>
                    <a:pt x="894" y="160"/>
                  </a:lnTo>
                  <a:lnTo>
                    <a:pt x="888" y="158"/>
                  </a:lnTo>
                  <a:lnTo>
                    <a:pt x="886" y="158"/>
                  </a:lnTo>
                  <a:lnTo>
                    <a:pt x="884" y="158"/>
                  </a:lnTo>
                  <a:lnTo>
                    <a:pt x="884" y="158"/>
                  </a:lnTo>
                  <a:lnTo>
                    <a:pt x="886" y="160"/>
                  </a:lnTo>
                  <a:lnTo>
                    <a:pt x="892" y="160"/>
                  </a:lnTo>
                  <a:lnTo>
                    <a:pt x="898" y="162"/>
                  </a:lnTo>
                  <a:lnTo>
                    <a:pt x="898" y="164"/>
                  </a:lnTo>
                  <a:lnTo>
                    <a:pt x="896" y="166"/>
                  </a:lnTo>
                  <a:lnTo>
                    <a:pt x="894" y="164"/>
                  </a:lnTo>
                  <a:lnTo>
                    <a:pt x="888" y="162"/>
                  </a:lnTo>
                  <a:lnTo>
                    <a:pt x="886" y="164"/>
                  </a:lnTo>
                  <a:lnTo>
                    <a:pt x="886" y="162"/>
                  </a:lnTo>
                  <a:lnTo>
                    <a:pt x="884" y="162"/>
                  </a:lnTo>
                  <a:lnTo>
                    <a:pt x="880" y="162"/>
                  </a:lnTo>
                  <a:lnTo>
                    <a:pt x="878" y="160"/>
                  </a:lnTo>
                  <a:lnTo>
                    <a:pt x="878" y="162"/>
                  </a:lnTo>
                  <a:lnTo>
                    <a:pt x="882" y="162"/>
                  </a:lnTo>
                  <a:lnTo>
                    <a:pt x="882" y="164"/>
                  </a:lnTo>
                  <a:lnTo>
                    <a:pt x="882" y="166"/>
                  </a:lnTo>
                  <a:lnTo>
                    <a:pt x="884" y="166"/>
                  </a:lnTo>
                  <a:lnTo>
                    <a:pt x="886" y="166"/>
                  </a:lnTo>
                  <a:lnTo>
                    <a:pt x="886" y="166"/>
                  </a:lnTo>
                  <a:lnTo>
                    <a:pt x="888" y="166"/>
                  </a:lnTo>
                  <a:lnTo>
                    <a:pt x="888" y="164"/>
                  </a:lnTo>
                  <a:lnTo>
                    <a:pt x="890" y="166"/>
                  </a:lnTo>
                  <a:lnTo>
                    <a:pt x="892" y="166"/>
                  </a:lnTo>
                  <a:lnTo>
                    <a:pt x="894" y="166"/>
                  </a:lnTo>
                  <a:lnTo>
                    <a:pt x="898" y="168"/>
                  </a:lnTo>
                  <a:lnTo>
                    <a:pt x="898" y="170"/>
                  </a:lnTo>
                  <a:lnTo>
                    <a:pt x="894" y="170"/>
                  </a:lnTo>
                  <a:lnTo>
                    <a:pt x="892" y="172"/>
                  </a:lnTo>
                  <a:lnTo>
                    <a:pt x="892" y="174"/>
                  </a:lnTo>
                  <a:lnTo>
                    <a:pt x="894" y="172"/>
                  </a:lnTo>
                  <a:lnTo>
                    <a:pt x="896" y="172"/>
                  </a:lnTo>
                  <a:lnTo>
                    <a:pt x="898" y="172"/>
                  </a:lnTo>
                  <a:lnTo>
                    <a:pt x="900" y="174"/>
                  </a:lnTo>
                  <a:lnTo>
                    <a:pt x="902" y="176"/>
                  </a:lnTo>
                  <a:lnTo>
                    <a:pt x="902" y="178"/>
                  </a:lnTo>
                  <a:lnTo>
                    <a:pt x="900" y="182"/>
                  </a:lnTo>
                  <a:lnTo>
                    <a:pt x="898" y="186"/>
                  </a:lnTo>
                  <a:lnTo>
                    <a:pt x="898" y="186"/>
                  </a:lnTo>
                  <a:lnTo>
                    <a:pt x="894" y="190"/>
                  </a:lnTo>
                  <a:lnTo>
                    <a:pt x="892" y="188"/>
                  </a:lnTo>
                  <a:lnTo>
                    <a:pt x="890" y="188"/>
                  </a:lnTo>
                  <a:lnTo>
                    <a:pt x="888" y="188"/>
                  </a:lnTo>
                  <a:lnTo>
                    <a:pt x="888" y="186"/>
                  </a:lnTo>
                  <a:lnTo>
                    <a:pt x="886" y="184"/>
                  </a:lnTo>
                  <a:lnTo>
                    <a:pt x="884" y="184"/>
                  </a:lnTo>
                  <a:lnTo>
                    <a:pt x="884" y="186"/>
                  </a:lnTo>
                  <a:lnTo>
                    <a:pt x="886" y="186"/>
                  </a:lnTo>
                  <a:lnTo>
                    <a:pt x="886" y="188"/>
                  </a:lnTo>
                  <a:lnTo>
                    <a:pt x="888" y="188"/>
                  </a:lnTo>
                  <a:lnTo>
                    <a:pt x="892" y="190"/>
                  </a:lnTo>
                  <a:lnTo>
                    <a:pt x="892" y="194"/>
                  </a:lnTo>
                  <a:lnTo>
                    <a:pt x="890" y="196"/>
                  </a:lnTo>
                  <a:lnTo>
                    <a:pt x="888" y="196"/>
                  </a:lnTo>
                  <a:lnTo>
                    <a:pt x="886" y="198"/>
                  </a:lnTo>
                  <a:lnTo>
                    <a:pt x="884" y="198"/>
                  </a:lnTo>
                  <a:lnTo>
                    <a:pt x="880" y="196"/>
                  </a:lnTo>
                  <a:lnTo>
                    <a:pt x="878" y="196"/>
                  </a:lnTo>
                  <a:lnTo>
                    <a:pt x="878" y="194"/>
                  </a:lnTo>
                  <a:lnTo>
                    <a:pt x="874" y="194"/>
                  </a:lnTo>
                  <a:lnTo>
                    <a:pt x="874" y="196"/>
                  </a:lnTo>
                  <a:lnTo>
                    <a:pt x="874" y="196"/>
                  </a:lnTo>
                  <a:lnTo>
                    <a:pt x="882" y="200"/>
                  </a:lnTo>
                  <a:lnTo>
                    <a:pt x="884" y="200"/>
                  </a:lnTo>
                  <a:lnTo>
                    <a:pt x="884" y="202"/>
                  </a:lnTo>
                  <a:lnTo>
                    <a:pt x="882" y="204"/>
                  </a:lnTo>
                  <a:lnTo>
                    <a:pt x="880" y="206"/>
                  </a:lnTo>
                  <a:lnTo>
                    <a:pt x="878" y="206"/>
                  </a:lnTo>
                  <a:lnTo>
                    <a:pt x="876" y="204"/>
                  </a:lnTo>
                  <a:lnTo>
                    <a:pt x="874" y="204"/>
                  </a:lnTo>
                  <a:lnTo>
                    <a:pt x="872" y="206"/>
                  </a:lnTo>
                  <a:lnTo>
                    <a:pt x="868" y="206"/>
                  </a:lnTo>
                  <a:lnTo>
                    <a:pt x="866" y="204"/>
                  </a:lnTo>
                  <a:lnTo>
                    <a:pt x="862" y="202"/>
                  </a:lnTo>
                  <a:lnTo>
                    <a:pt x="858" y="204"/>
                  </a:lnTo>
                  <a:lnTo>
                    <a:pt x="858" y="208"/>
                  </a:lnTo>
                  <a:lnTo>
                    <a:pt x="856" y="210"/>
                  </a:lnTo>
                  <a:lnTo>
                    <a:pt x="858" y="210"/>
                  </a:lnTo>
                  <a:lnTo>
                    <a:pt x="858" y="210"/>
                  </a:lnTo>
                  <a:lnTo>
                    <a:pt x="858" y="212"/>
                  </a:lnTo>
                  <a:lnTo>
                    <a:pt x="856" y="216"/>
                  </a:lnTo>
                  <a:lnTo>
                    <a:pt x="854" y="218"/>
                  </a:lnTo>
                  <a:lnTo>
                    <a:pt x="852" y="218"/>
                  </a:lnTo>
                  <a:lnTo>
                    <a:pt x="852" y="218"/>
                  </a:lnTo>
                  <a:lnTo>
                    <a:pt x="850" y="218"/>
                  </a:lnTo>
                  <a:lnTo>
                    <a:pt x="850" y="220"/>
                  </a:lnTo>
                  <a:lnTo>
                    <a:pt x="848" y="222"/>
                  </a:lnTo>
                  <a:lnTo>
                    <a:pt x="846" y="222"/>
                  </a:lnTo>
                  <a:lnTo>
                    <a:pt x="846" y="220"/>
                  </a:lnTo>
                  <a:lnTo>
                    <a:pt x="846" y="220"/>
                  </a:lnTo>
                  <a:lnTo>
                    <a:pt x="844" y="222"/>
                  </a:lnTo>
                  <a:lnTo>
                    <a:pt x="842" y="224"/>
                  </a:lnTo>
                  <a:lnTo>
                    <a:pt x="842" y="226"/>
                  </a:lnTo>
                  <a:lnTo>
                    <a:pt x="836" y="222"/>
                  </a:lnTo>
                  <a:lnTo>
                    <a:pt x="832" y="222"/>
                  </a:lnTo>
                  <a:lnTo>
                    <a:pt x="832" y="224"/>
                  </a:lnTo>
                  <a:lnTo>
                    <a:pt x="830" y="222"/>
                  </a:lnTo>
                  <a:lnTo>
                    <a:pt x="824" y="216"/>
                  </a:lnTo>
                  <a:lnTo>
                    <a:pt x="822" y="210"/>
                  </a:lnTo>
                  <a:lnTo>
                    <a:pt x="824" y="210"/>
                  </a:lnTo>
                  <a:lnTo>
                    <a:pt x="824" y="208"/>
                  </a:lnTo>
                  <a:lnTo>
                    <a:pt x="824" y="206"/>
                  </a:lnTo>
                  <a:lnTo>
                    <a:pt x="824" y="204"/>
                  </a:lnTo>
                  <a:lnTo>
                    <a:pt x="822" y="208"/>
                  </a:lnTo>
                  <a:lnTo>
                    <a:pt x="822" y="210"/>
                  </a:lnTo>
                  <a:lnTo>
                    <a:pt x="820" y="212"/>
                  </a:lnTo>
                  <a:lnTo>
                    <a:pt x="820" y="214"/>
                  </a:lnTo>
                  <a:lnTo>
                    <a:pt x="822" y="218"/>
                  </a:lnTo>
                  <a:lnTo>
                    <a:pt x="822" y="218"/>
                  </a:lnTo>
                  <a:lnTo>
                    <a:pt x="820" y="218"/>
                  </a:lnTo>
                  <a:lnTo>
                    <a:pt x="816" y="218"/>
                  </a:lnTo>
                  <a:lnTo>
                    <a:pt x="816" y="218"/>
                  </a:lnTo>
                  <a:lnTo>
                    <a:pt x="814" y="218"/>
                  </a:lnTo>
                  <a:lnTo>
                    <a:pt x="816" y="220"/>
                  </a:lnTo>
                  <a:lnTo>
                    <a:pt x="814" y="224"/>
                  </a:lnTo>
                  <a:lnTo>
                    <a:pt x="816" y="224"/>
                  </a:lnTo>
                  <a:lnTo>
                    <a:pt x="818" y="222"/>
                  </a:lnTo>
                  <a:lnTo>
                    <a:pt x="820" y="222"/>
                  </a:lnTo>
                  <a:lnTo>
                    <a:pt x="822" y="220"/>
                  </a:lnTo>
                  <a:lnTo>
                    <a:pt x="824" y="220"/>
                  </a:lnTo>
                  <a:lnTo>
                    <a:pt x="826" y="222"/>
                  </a:lnTo>
                  <a:lnTo>
                    <a:pt x="828" y="224"/>
                  </a:lnTo>
                  <a:lnTo>
                    <a:pt x="826" y="226"/>
                  </a:lnTo>
                  <a:lnTo>
                    <a:pt x="830" y="224"/>
                  </a:lnTo>
                  <a:lnTo>
                    <a:pt x="834" y="224"/>
                  </a:lnTo>
                  <a:lnTo>
                    <a:pt x="838" y="224"/>
                  </a:lnTo>
                  <a:lnTo>
                    <a:pt x="838" y="228"/>
                  </a:lnTo>
                  <a:lnTo>
                    <a:pt x="836" y="228"/>
                  </a:lnTo>
                  <a:lnTo>
                    <a:pt x="834" y="232"/>
                  </a:lnTo>
                  <a:lnTo>
                    <a:pt x="834" y="232"/>
                  </a:lnTo>
                  <a:lnTo>
                    <a:pt x="832" y="234"/>
                  </a:lnTo>
                  <a:lnTo>
                    <a:pt x="834" y="236"/>
                  </a:lnTo>
                  <a:lnTo>
                    <a:pt x="836" y="236"/>
                  </a:lnTo>
                  <a:lnTo>
                    <a:pt x="836" y="238"/>
                  </a:lnTo>
                  <a:lnTo>
                    <a:pt x="834" y="238"/>
                  </a:lnTo>
                  <a:lnTo>
                    <a:pt x="836" y="238"/>
                  </a:lnTo>
                  <a:lnTo>
                    <a:pt x="836" y="238"/>
                  </a:lnTo>
                  <a:lnTo>
                    <a:pt x="840" y="236"/>
                  </a:lnTo>
                  <a:lnTo>
                    <a:pt x="842" y="236"/>
                  </a:lnTo>
                  <a:lnTo>
                    <a:pt x="842" y="236"/>
                  </a:lnTo>
                  <a:lnTo>
                    <a:pt x="844" y="236"/>
                  </a:lnTo>
                  <a:lnTo>
                    <a:pt x="844" y="238"/>
                  </a:lnTo>
                  <a:lnTo>
                    <a:pt x="844" y="240"/>
                  </a:lnTo>
                  <a:lnTo>
                    <a:pt x="842" y="244"/>
                  </a:lnTo>
                  <a:lnTo>
                    <a:pt x="840" y="248"/>
                  </a:lnTo>
                  <a:lnTo>
                    <a:pt x="838" y="248"/>
                  </a:lnTo>
                  <a:lnTo>
                    <a:pt x="836" y="250"/>
                  </a:lnTo>
                  <a:lnTo>
                    <a:pt x="834" y="252"/>
                  </a:lnTo>
                  <a:lnTo>
                    <a:pt x="832" y="254"/>
                  </a:lnTo>
                  <a:lnTo>
                    <a:pt x="830" y="254"/>
                  </a:lnTo>
                  <a:lnTo>
                    <a:pt x="832" y="252"/>
                  </a:lnTo>
                  <a:lnTo>
                    <a:pt x="832" y="248"/>
                  </a:lnTo>
                  <a:lnTo>
                    <a:pt x="832" y="248"/>
                  </a:lnTo>
                  <a:lnTo>
                    <a:pt x="830" y="248"/>
                  </a:lnTo>
                  <a:lnTo>
                    <a:pt x="828" y="252"/>
                  </a:lnTo>
                  <a:lnTo>
                    <a:pt x="826" y="252"/>
                  </a:lnTo>
                  <a:lnTo>
                    <a:pt x="822" y="256"/>
                  </a:lnTo>
                  <a:lnTo>
                    <a:pt x="822" y="254"/>
                  </a:lnTo>
                  <a:lnTo>
                    <a:pt x="818" y="254"/>
                  </a:lnTo>
                  <a:lnTo>
                    <a:pt x="816" y="258"/>
                  </a:lnTo>
                  <a:lnTo>
                    <a:pt x="814" y="258"/>
                  </a:lnTo>
                  <a:lnTo>
                    <a:pt x="812" y="258"/>
                  </a:lnTo>
                  <a:lnTo>
                    <a:pt x="810" y="258"/>
                  </a:lnTo>
                  <a:lnTo>
                    <a:pt x="810" y="256"/>
                  </a:lnTo>
                  <a:lnTo>
                    <a:pt x="808" y="256"/>
                  </a:lnTo>
                  <a:lnTo>
                    <a:pt x="810" y="254"/>
                  </a:lnTo>
                  <a:lnTo>
                    <a:pt x="812" y="252"/>
                  </a:lnTo>
                  <a:lnTo>
                    <a:pt x="812" y="250"/>
                  </a:lnTo>
                  <a:lnTo>
                    <a:pt x="810" y="246"/>
                  </a:lnTo>
                  <a:lnTo>
                    <a:pt x="808" y="248"/>
                  </a:lnTo>
                  <a:lnTo>
                    <a:pt x="804" y="246"/>
                  </a:lnTo>
                  <a:lnTo>
                    <a:pt x="804" y="246"/>
                  </a:lnTo>
                  <a:lnTo>
                    <a:pt x="804" y="242"/>
                  </a:lnTo>
                  <a:lnTo>
                    <a:pt x="806" y="242"/>
                  </a:lnTo>
                  <a:lnTo>
                    <a:pt x="806" y="240"/>
                  </a:lnTo>
                  <a:lnTo>
                    <a:pt x="804" y="240"/>
                  </a:lnTo>
                  <a:lnTo>
                    <a:pt x="802" y="238"/>
                  </a:lnTo>
                  <a:lnTo>
                    <a:pt x="802" y="236"/>
                  </a:lnTo>
                  <a:lnTo>
                    <a:pt x="802" y="232"/>
                  </a:lnTo>
                  <a:lnTo>
                    <a:pt x="802" y="232"/>
                  </a:lnTo>
                  <a:lnTo>
                    <a:pt x="802" y="234"/>
                  </a:lnTo>
                  <a:lnTo>
                    <a:pt x="800" y="238"/>
                  </a:lnTo>
                  <a:lnTo>
                    <a:pt x="802" y="240"/>
                  </a:lnTo>
                  <a:lnTo>
                    <a:pt x="802" y="242"/>
                  </a:lnTo>
                  <a:lnTo>
                    <a:pt x="802" y="244"/>
                  </a:lnTo>
                  <a:lnTo>
                    <a:pt x="802" y="246"/>
                  </a:lnTo>
                  <a:lnTo>
                    <a:pt x="800" y="248"/>
                  </a:lnTo>
                  <a:lnTo>
                    <a:pt x="798" y="246"/>
                  </a:lnTo>
                  <a:lnTo>
                    <a:pt x="796" y="248"/>
                  </a:lnTo>
                  <a:lnTo>
                    <a:pt x="794" y="246"/>
                  </a:lnTo>
                  <a:lnTo>
                    <a:pt x="794" y="244"/>
                  </a:lnTo>
                  <a:lnTo>
                    <a:pt x="796" y="240"/>
                  </a:lnTo>
                  <a:lnTo>
                    <a:pt x="794" y="238"/>
                  </a:lnTo>
                  <a:lnTo>
                    <a:pt x="794" y="236"/>
                  </a:lnTo>
                  <a:lnTo>
                    <a:pt x="796" y="232"/>
                  </a:lnTo>
                  <a:lnTo>
                    <a:pt x="794" y="234"/>
                  </a:lnTo>
                  <a:lnTo>
                    <a:pt x="792" y="236"/>
                  </a:lnTo>
                  <a:lnTo>
                    <a:pt x="792" y="238"/>
                  </a:lnTo>
                  <a:lnTo>
                    <a:pt x="794" y="240"/>
                  </a:lnTo>
                  <a:lnTo>
                    <a:pt x="790" y="244"/>
                  </a:lnTo>
                  <a:lnTo>
                    <a:pt x="788" y="246"/>
                  </a:lnTo>
                  <a:lnTo>
                    <a:pt x="786" y="244"/>
                  </a:lnTo>
                  <a:lnTo>
                    <a:pt x="788" y="242"/>
                  </a:lnTo>
                  <a:lnTo>
                    <a:pt x="786" y="240"/>
                  </a:lnTo>
                  <a:lnTo>
                    <a:pt x="786" y="238"/>
                  </a:lnTo>
                  <a:lnTo>
                    <a:pt x="788" y="238"/>
                  </a:lnTo>
                  <a:lnTo>
                    <a:pt x="788" y="236"/>
                  </a:lnTo>
                  <a:lnTo>
                    <a:pt x="788" y="234"/>
                  </a:lnTo>
                  <a:lnTo>
                    <a:pt x="786" y="232"/>
                  </a:lnTo>
                  <a:lnTo>
                    <a:pt x="786" y="234"/>
                  </a:lnTo>
                  <a:lnTo>
                    <a:pt x="786" y="236"/>
                  </a:lnTo>
                  <a:lnTo>
                    <a:pt x="784" y="238"/>
                  </a:lnTo>
                  <a:lnTo>
                    <a:pt x="784" y="240"/>
                  </a:lnTo>
                  <a:lnTo>
                    <a:pt x="782" y="240"/>
                  </a:lnTo>
                  <a:lnTo>
                    <a:pt x="782" y="240"/>
                  </a:lnTo>
                  <a:lnTo>
                    <a:pt x="780" y="242"/>
                  </a:lnTo>
                  <a:lnTo>
                    <a:pt x="780" y="242"/>
                  </a:lnTo>
                  <a:close/>
                  <a:moveTo>
                    <a:pt x="846" y="608"/>
                  </a:moveTo>
                  <a:lnTo>
                    <a:pt x="844" y="610"/>
                  </a:lnTo>
                  <a:lnTo>
                    <a:pt x="844" y="614"/>
                  </a:lnTo>
                  <a:lnTo>
                    <a:pt x="846" y="616"/>
                  </a:lnTo>
                  <a:lnTo>
                    <a:pt x="846" y="614"/>
                  </a:lnTo>
                  <a:lnTo>
                    <a:pt x="846" y="614"/>
                  </a:lnTo>
                  <a:lnTo>
                    <a:pt x="846" y="610"/>
                  </a:lnTo>
                  <a:lnTo>
                    <a:pt x="846" y="608"/>
                  </a:lnTo>
                  <a:lnTo>
                    <a:pt x="846" y="608"/>
                  </a:lnTo>
                  <a:close/>
                  <a:moveTo>
                    <a:pt x="844" y="594"/>
                  </a:moveTo>
                  <a:lnTo>
                    <a:pt x="842" y="592"/>
                  </a:lnTo>
                  <a:lnTo>
                    <a:pt x="844" y="592"/>
                  </a:lnTo>
                  <a:lnTo>
                    <a:pt x="844" y="592"/>
                  </a:lnTo>
                  <a:lnTo>
                    <a:pt x="844" y="594"/>
                  </a:lnTo>
                  <a:lnTo>
                    <a:pt x="844" y="594"/>
                  </a:lnTo>
                  <a:close/>
                  <a:moveTo>
                    <a:pt x="840" y="586"/>
                  </a:moveTo>
                  <a:lnTo>
                    <a:pt x="842" y="584"/>
                  </a:lnTo>
                  <a:lnTo>
                    <a:pt x="844" y="582"/>
                  </a:lnTo>
                  <a:lnTo>
                    <a:pt x="844" y="584"/>
                  </a:lnTo>
                  <a:lnTo>
                    <a:pt x="842" y="586"/>
                  </a:lnTo>
                  <a:lnTo>
                    <a:pt x="840" y="586"/>
                  </a:lnTo>
                  <a:lnTo>
                    <a:pt x="840" y="586"/>
                  </a:lnTo>
                  <a:close/>
                  <a:moveTo>
                    <a:pt x="820" y="402"/>
                  </a:moveTo>
                  <a:lnTo>
                    <a:pt x="820" y="400"/>
                  </a:lnTo>
                  <a:lnTo>
                    <a:pt x="820" y="400"/>
                  </a:lnTo>
                  <a:lnTo>
                    <a:pt x="820" y="402"/>
                  </a:lnTo>
                  <a:lnTo>
                    <a:pt x="820" y="402"/>
                  </a:lnTo>
                  <a:close/>
                  <a:moveTo>
                    <a:pt x="824" y="404"/>
                  </a:moveTo>
                  <a:lnTo>
                    <a:pt x="824" y="404"/>
                  </a:lnTo>
                  <a:lnTo>
                    <a:pt x="824" y="402"/>
                  </a:lnTo>
                  <a:lnTo>
                    <a:pt x="824" y="400"/>
                  </a:lnTo>
                  <a:lnTo>
                    <a:pt x="824" y="402"/>
                  </a:lnTo>
                  <a:lnTo>
                    <a:pt x="824" y="404"/>
                  </a:lnTo>
                  <a:lnTo>
                    <a:pt x="824" y="404"/>
                  </a:lnTo>
                  <a:close/>
                  <a:moveTo>
                    <a:pt x="820" y="410"/>
                  </a:moveTo>
                  <a:lnTo>
                    <a:pt x="818" y="408"/>
                  </a:lnTo>
                  <a:lnTo>
                    <a:pt x="818" y="408"/>
                  </a:lnTo>
                  <a:lnTo>
                    <a:pt x="818" y="406"/>
                  </a:lnTo>
                  <a:lnTo>
                    <a:pt x="820" y="404"/>
                  </a:lnTo>
                  <a:lnTo>
                    <a:pt x="820" y="406"/>
                  </a:lnTo>
                  <a:lnTo>
                    <a:pt x="822" y="406"/>
                  </a:lnTo>
                  <a:lnTo>
                    <a:pt x="824" y="406"/>
                  </a:lnTo>
                  <a:lnTo>
                    <a:pt x="822" y="408"/>
                  </a:lnTo>
                  <a:lnTo>
                    <a:pt x="820" y="410"/>
                  </a:lnTo>
                  <a:lnTo>
                    <a:pt x="820" y="410"/>
                  </a:lnTo>
                  <a:close/>
                  <a:moveTo>
                    <a:pt x="856" y="466"/>
                  </a:moveTo>
                  <a:lnTo>
                    <a:pt x="858" y="464"/>
                  </a:lnTo>
                  <a:lnTo>
                    <a:pt x="860" y="464"/>
                  </a:lnTo>
                  <a:lnTo>
                    <a:pt x="858" y="466"/>
                  </a:lnTo>
                  <a:lnTo>
                    <a:pt x="858" y="466"/>
                  </a:lnTo>
                  <a:lnTo>
                    <a:pt x="856" y="466"/>
                  </a:lnTo>
                  <a:close/>
                  <a:moveTo>
                    <a:pt x="852" y="464"/>
                  </a:moveTo>
                  <a:lnTo>
                    <a:pt x="852" y="464"/>
                  </a:lnTo>
                  <a:lnTo>
                    <a:pt x="854" y="462"/>
                  </a:lnTo>
                  <a:lnTo>
                    <a:pt x="856" y="462"/>
                  </a:lnTo>
                  <a:lnTo>
                    <a:pt x="856" y="464"/>
                  </a:lnTo>
                  <a:lnTo>
                    <a:pt x="854" y="466"/>
                  </a:lnTo>
                  <a:lnTo>
                    <a:pt x="852" y="466"/>
                  </a:lnTo>
                  <a:lnTo>
                    <a:pt x="852" y="464"/>
                  </a:lnTo>
                  <a:close/>
                  <a:moveTo>
                    <a:pt x="844" y="490"/>
                  </a:moveTo>
                  <a:lnTo>
                    <a:pt x="846" y="492"/>
                  </a:lnTo>
                  <a:lnTo>
                    <a:pt x="848" y="490"/>
                  </a:lnTo>
                  <a:lnTo>
                    <a:pt x="846" y="490"/>
                  </a:lnTo>
                  <a:lnTo>
                    <a:pt x="844" y="490"/>
                  </a:lnTo>
                  <a:close/>
                  <a:moveTo>
                    <a:pt x="854" y="502"/>
                  </a:moveTo>
                  <a:lnTo>
                    <a:pt x="858" y="502"/>
                  </a:lnTo>
                  <a:lnTo>
                    <a:pt x="858" y="502"/>
                  </a:lnTo>
                  <a:lnTo>
                    <a:pt x="858" y="500"/>
                  </a:lnTo>
                  <a:lnTo>
                    <a:pt x="856" y="500"/>
                  </a:lnTo>
                  <a:lnTo>
                    <a:pt x="854" y="502"/>
                  </a:lnTo>
                  <a:lnTo>
                    <a:pt x="854" y="502"/>
                  </a:lnTo>
                  <a:close/>
                  <a:moveTo>
                    <a:pt x="874" y="520"/>
                  </a:moveTo>
                  <a:lnTo>
                    <a:pt x="872" y="516"/>
                  </a:lnTo>
                  <a:lnTo>
                    <a:pt x="874" y="516"/>
                  </a:lnTo>
                  <a:lnTo>
                    <a:pt x="876" y="516"/>
                  </a:lnTo>
                  <a:lnTo>
                    <a:pt x="876" y="520"/>
                  </a:lnTo>
                  <a:lnTo>
                    <a:pt x="876" y="520"/>
                  </a:lnTo>
                  <a:lnTo>
                    <a:pt x="874" y="520"/>
                  </a:lnTo>
                  <a:close/>
                  <a:moveTo>
                    <a:pt x="884" y="532"/>
                  </a:moveTo>
                  <a:lnTo>
                    <a:pt x="884" y="530"/>
                  </a:lnTo>
                  <a:lnTo>
                    <a:pt x="886" y="528"/>
                  </a:lnTo>
                  <a:lnTo>
                    <a:pt x="886" y="528"/>
                  </a:lnTo>
                  <a:lnTo>
                    <a:pt x="888" y="528"/>
                  </a:lnTo>
                  <a:lnTo>
                    <a:pt x="886" y="530"/>
                  </a:lnTo>
                  <a:lnTo>
                    <a:pt x="884" y="530"/>
                  </a:lnTo>
                  <a:lnTo>
                    <a:pt x="884" y="532"/>
                  </a:lnTo>
                  <a:lnTo>
                    <a:pt x="884" y="532"/>
                  </a:lnTo>
                  <a:close/>
                  <a:moveTo>
                    <a:pt x="816" y="270"/>
                  </a:moveTo>
                  <a:lnTo>
                    <a:pt x="816" y="266"/>
                  </a:lnTo>
                  <a:lnTo>
                    <a:pt x="816" y="266"/>
                  </a:lnTo>
                  <a:lnTo>
                    <a:pt x="818" y="264"/>
                  </a:lnTo>
                  <a:lnTo>
                    <a:pt x="824" y="260"/>
                  </a:lnTo>
                  <a:lnTo>
                    <a:pt x="826" y="260"/>
                  </a:lnTo>
                  <a:lnTo>
                    <a:pt x="824" y="262"/>
                  </a:lnTo>
                  <a:lnTo>
                    <a:pt x="820" y="264"/>
                  </a:lnTo>
                  <a:lnTo>
                    <a:pt x="820" y="266"/>
                  </a:lnTo>
                  <a:lnTo>
                    <a:pt x="820" y="268"/>
                  </a:lnTo>
                  <a:lnTo>
                    <a:pt x="820" y="270"/>
                  </a:lnTo>
                  <a:lnTo>
                    <a:pt x="820" y="268"/>
                  </a:lnTo>
                  <a:lnTo>
                    <a:pt x="818" y="268"/>
                  </a:lnTo>
                  <a:lnTo>
                    <a:pt x="818" y="268"/>
                  </a:lnTo>
                  <a:lnTo>
                    <a:pt x="816" y="270"/>
                  </a:lnTo>
                  <a:lnTo>
                    <a:pt x="816" y="270"/>
                  </a:lnTo>
                  <a:close/>
                  <a:moveTo>
                    <a:pt x="804" y="258"/>
                  </a:moveTo>
                  <a:lnTo>
                    <a:pt x="804" y="258"/>
                  </a:lnTo>
                  <a:lnTo>
                    <a:pt x="804" y="260"/>
                  </a:lnTo>
                  <a:lnTo>
                    <a:pt x="806" y="260"/>
                  </a:lnTo>
                  <a:lnTo>
                    <a:pt x="806" y="258"/>
                  </a:lnTo>
                  <a:lnTo>
                    <a:pt x="806" y="256"/>
                  </a:lnTo>
                  <a:lnTo>
                    <a:pt x="804" y="258"/>
                  </a:lnTo>
                  <a:close/>
                  <a:moveTo>
                    <a:pt x="736" y="228"/>
                  </a:moveTo>
                  <a:lnTo>
                    <a:pt x="734" y="226"/>
                  </a:lnTo>
                  <a:lnTo>
                    <a:pt x="734" y="224"/>
                  </a:lnTo>
                  <a:lnTo>
                    <a:pt x="734" y="220"/>
                  </a:lnTo>
                  <a:lnTo>
                    <a:pt x="732" y="218"/>
                  </a:lnTo>
                  <a:lnTo>
                    <a:pt x="732" y="216"/>
                  </a:lnTo>
                  <a:lnTo>
                    <a:pt x="732" y="216"/>
                  </a:lnTo>
                  <a:lnTo>
                    <a:pt x="736" y="214"/>
                  </a:lnTo>
                  <a:lnTo>
                    <a:pt x="740" y="216"/>
                  </a:lnTo>
                  <a:lnTo>
                    <a:pt x="740" y="218"/>
                  </a:lnTo>
                  <a:lnTo>
                    <a:pt x="738" y="224"/>
                  </a:lnTo>
                  <a:lnTo>
                    <a:pt x="738" y="224"/>
                  </a:lnTo>
                  <a:lnTo>
                    <a:pt x="738" y="226"/>
                  </a:lnTo>
                  <a:lnTo>
                    <a:pt x="738" y="228"/>
                  </a:lnTo>
                  <a:lnTo>
                    <a:pt x="736" y="228"/>
                  </a:lnTo>
                  <a:close/>
                  <a:moveTo>
                    <a:pt x="736" y="92"/>
                  </a:moveTo>
                  <a:lnTo>
                    <a:pt x="740" y="90"/>
                  </a:lnTo>
                  <a:lnTo>
                    <a:pt x="740" y="86"/>
                  </a:lnTo>
                  <a:lnTo>
                    <a:pt x="740" y="84"/>
                  </a:lnTo>
                  <a:lnTo>
                    <a:pt x="744" y="82"/>
                  </a:lnTo>
                  <a:lnTo>
                    <a:pt x="746" y="78"/>
                  </a:lnTo>
                  <a:lnTo>
                    <a:pt x="744" y="78"/>
                  </a:lnTo>
                  <a:lnTo>
                    <a:pt x="742" y="78"/>
                  </a:lnTo>
                  <a:lnTo>
                    <a:pt x="740" y="76"/>
                  </a:lnTo>
                  <a:lnTo>
                    <a:pt x="740" y="74"/>
                  </a:lnTo>
                  <a:lnTo>
                    <a:pt x="740" y="74"/>
                  </a:lnTo>
                  <a:lnTo>
                    <a:pt x="738" y="76"/>
                  </a:lnTo>
                  <a:lnTo>
                    <a:pt x="734" y="78"/>
                  </a:lnTo>
                  <a:lnTo>
                    <a:pt x="732" y="80"/>
                  </a:lnTo>
                  <a:lnTo>
                    <a:pt x="732" y="80"/>
                  </a:lnTo>
                  <a:lnTo>
                    <a:pt x="732" y="82"/>
                  </a:lnTo>
                  <a:lnTo>
                    <a:pt x="734" y="84"/>
                  </a:lnTo>
                  <a:lnTo>
                    <a:pt x="736" y="82"/>
                  </a:lnTo>
                  <a:lnTo>
                    <a:pt x="736" y="86"/>
                  </a:lnTo>
                  <a:lnTo>
                    <a:pt x="734" y="86"/>
                  </a:lnTo>
                  <a:lnTo>
                    <a:pt x="734" y="90"/>
                  </a:lnTo>
                  <a:lnTo>
                    <a:pt x="736" y="90"/>
                  </a:lnTo>
                  <a:lnTo>
                    <a:pt x="736" y="92"/>
                  </a:lnTo>
                  <a:close/>
                  <a:moveTo>
                    <a:pt x="704" y="166"/>
                  </a:moveTo>
                  <a:lnTo>
                    <a:pt x="704" y="162"/>
                  </a:lnTo>
                  <a:lnTo>
                    <a:pt x="706" y="162"/>
                  </a:lnTo>
                  <a:lnTo>
                    <a:pt x="704" y="160"/>
                  </a:lnTo>
                  <a:lnTo>
                    <a:pt x="704" y="156"/>
                  </a:lnTo>
                  <a:lnTo>
                    <a:pt x="702" y="156"/>
                  </a:lnTo>
                  <a:lnTo>
                    <a:pt x="704" y="154"/>
                  </a:lnTo>
                  <a:lnTo>
                    <a:pt x="704" y="152"/>
                  </a:lnTo>
                  <a:lnTo>
                    <a:pt x="706" y="152"/>
                  </a:lnTo>
                  <a:lnTo>
                    <a:pt x="710" y="156"/>
                  </a:lnTo>
                  <a:lnTo>
                    <a:pt x="710" y="156"/>
                  </a:lnTo>
                  <a:lnTo>
                    <a:pt x="710" y="152"/>
                  </a:lnTo>
                  <a:lnTo>
                    <a:pt x="708" y="148"/>
                  </a:lnTo>
                  <a:lnTo>
                    <a:pt x="706" y="148"/>
                  </a:lnTo>
                  <a:lnTo>
                    <a:pt x="704" y="146"/>
                  </a:lnTo>
                  <a:lnTo>
                    <a:pt x="708" y="146"/>
                  </a:lnTo>
                  <a:lnTo>
                    <a:pt x="706" y="144"/>
                  </a:lnTo>
                  <a:lnTo>
                    <a:pt x="708" y="142"/>
                  </a:lnTo>
                  <a:lnTo>
                    <a:pt x="708" y="138"/>
                  </a:lnTo>
                  <a:lnTo>
                    <a:pt x="710" y="134"/>
                  </a:lnTo>
                  <a:lnTo>
                    <a:pt x="710" y="134"/>
                  </a:lnTo>
                  <a:lnTo>
                    <a:pt x="712" y="134"/>
                  </a:lnTo>
                  <a:lnTo>
                    <a:pt x="712" y="130"/>
                  </a:lnTo>
                  <a:lnTo>
                    <a:pt x="714" y="128"/>
                  </a:lnTo>
                  <a:lnTo>
                    <a:pt x="718" y="126"/>
                  </a:lnTo>
                  <a:lnTo>
                    <a:pt x="720" y="126"/>
                  </a:lnTo>
                  <a:lnTo>
                    <a:pt x="722" y="130"/>
                  </a:lnTo>
                  <a:lnTo>
                    <a:pt x="724" y="132"/>
                  </a:lnTo>
                  <a:lnTo>
                    <a:pt x="724" y="134"/>
                  </a:lnTo>
                  <a:lnTo>
                    <a:pt x="724" y="136"/>
                  </a:lnTo>
                  <a:lnTo>
                    <a:pt x="726" y="136"/>
                  </a:lnTo>
                  <a:lnTo>
                    <a:pt x="726" y="138"/>
                  </a:lnTo>
                  <a:lnTo>
                    <a:pt x="726" y="140"/>
                  </a:lnTo>
                  <a:lnTo>
                    <a:pt x="728" y="142"/>
                  </a:lnTo>
                  <a:lnTo>
                    <a:pt x="728" y="144"/>
                  </a:lnTo>
                  <a:lnTo>
                    <a:pt x="732" y="144"/>
                  </a:lnTo>
                  <a:lnTo>
                    <a:pt x="732" y="146"/>
                  </a:lnTo>
                  <a:lnTo>
                    <a:pt x="732" y="148"/>
                  </a:lnTo>
                  <a:lnTo>
                    <a:pt x="732" y="152"/>
                  </a:lnTo>
                  <a:lnTo>
                    <a:pt x="730" y="154"/>
                  </a:lnTo>
                  <a:lnTo>
                    <a:pt x="730" y="156"/>
                  </a:lnTo>
                  <a:lnTo>
                    <a:pt x="726" y="156"/>
                  </a:lnTo>
                  <a:lnTo>
                    <a:pt x="726" y="156"/>
                  </a:lnTo>
                  <a:lnTo>
                    <a:pt x="726" y="156"/>
                  </a:lnTo>
                  <a:lnTo>
                    <a:pt x="728" y="156"/>
                  </a:lnTo>
                  <a:lnTo>
                    <a:pt x="728" y="160"/>
                  </a:lnTo>
                  <a:lnTo>
                    <a:pt x="728" y="162"/>
                  </a:lnTo>
                  <a:lnTo>
                    <a:pt x="724" y="166"/>
                  </a:lnTo>
                  <a:lnTo>
                    <a:pt x="722" y="168"/>
                  </a:lnTo>
                  <a:lnTo>
                    <a:pt x="720" y="166"/>
                  </a:lnTo>
                  <a:lnTo>
                    <a:pt x="720" y="164"/>
                  </a:lnTo>
                  <a:lnTo>
                    <a:pt x="720" y="164"/>
                  </a:lnTo>
                  <a:lnTo>
                    <a:pt x="718" y="166"/>
                  </a:lnTo>
                  <a:lnTo>
                    <a:pt x="714" y="166"/>
                  </a:lnTo>
                  <a:lnTo>
                    <a:pt x="712" y="166"/>
                  </a:lnTo>
                  <a:lnTo>
                    <a:pt x="710" y="166"/>
                  </a:lnTo>
                  <a:lnTo>
                    <a:pt x="710" y="164"/>
                  </a:lnTo>
                  <a:lnTo>
                    <a:pt x="708" y="162"/>
                  </a:lnTo>
                  <a:lnTo>
                    <a:pt x="706" y="164"/>
                  </a:lnTo>
                  <a:lnTo>
                    <a:pt x="704" y="166"/>
                  </a:lnTo>
                  <a:close/>
                  <a:moveTo>
                    <a:pt x="732" y="162"/>
                  </a:moveTo>
                  <a:lnTo>
                    <a:pt x="734" y="162"/>
                  </a:lnTo>
                  <a:lnTo>
                    <a:pt x="734" y="160"/>
                  </a:lnTo>
                  <a:lnTo>
                    <a:pt x="734" y="156"/>
                  </a:lnTo>
                  <a:lnTo>
                    <a:pt x="732" y="156"/>
                  </a:lnTo>
                  <a:lnTo>
                    <a:pt x="732" y="158"/>
                  </a:lnTo>
                  <a:lnTo>
                    <a:pt x="732" y="160"/>
                  </a:lnTo>
                  <a:lnTo>
                    <a:pt x="732" y="162"/>
                  </a:lnTo>
                  <a:close/>
                  <a:moveTo>
                    <a:pt x="742" y="200"/>
                  </a:moveTo>
                  <a:lnTo>
                    <a:pt x="742" y="202"/>
                  </a:lnTo>
                  <a:lnTo>
                    <a:pt x="744" y="204"/>
                  </a:lnTo>
                  <a:lnTo>
                    <a:pt x="746" y="204"/>
                  </a:lnTo>
                  <a:lnTo>
                    <a:pt x="748" y="202"/>
                  </a:lnTo>
                  <a:lnTo>
                    <a:pt x="752" y="198"/>
                  </a:lnTo>
                  <a:lnTo>
                    <a:pt x="752" y="196"/>
                  </a:lnTo>
                  <a:lnTo>
                    <a:pt x="750" y="196"/>
                  </a:lnTo>
                  <a:lnTo>
                    <a:pt x="752" y="194"/>
                  </a:lnTo>
                  <a:lnTo>
                    <a:pt x="750" y="192"/>
                  </a:lnTo>
                  <a:lnTo>
                    <a:pt x="748" y="192"/>
                  </a:lnTo>
                  <a:lnTo>
                    <a:pt x="746" y="190"/>
                  </a:lnTo>
                  <a:lnTo>
                    <a:pt x="746" y="190"/>
                  </a:lnTo>
                  <a:lnTo>
                    <a:pt x="742" y="192"/>
                  </a:lnTo>
                  <a:lnTo>
                    <a:pt x="742" y="194"/>
                  </a:lnTo>
                  <a:lnTo>
                    <a:pt x="740" y="196"/>
                  </a:lnTo>
                  <a:lnTo>
                    <a:pt x="742" y="200"/>
                  </a:lnTo>
                  <a:close/>
                  <a:moveTo>
                    <a:pt x="738" y="200"/>
                  </a:moveTo>
                  <a:lnTo>
                    <a:pt x="738" y="202"/>
                  </a:lnTo>
                  <a:lnTo>
                    <a:pt x="738" y="204"/>
                  </a:lnTo>
                  <a:lnTo>
                    <a:pt x="740" y="204"/>
                  </a:lnTo>
                  <a:lnTo>
                    <a:pt x="740" y="204"/>
                  </a:lnTo>
                  <a:lnTo>
                    <a:pt x="740" y="202"/>
                  </a:lnTo>
                  <a:lnTo>
                    <a:pt x="740" y="202"/>
                  </a:lnTo>
                  <a:lnTo>
                    <a:pt x="740" y="200"/>
                  </a:lnTo>
                  <a:lnTo>
                    <a:pt x="738" y="200"/>
                  </a:lnTo>
                  <a:close/>
                  <a:moveTo>
                    <a:pt x="702" y="182"/>
                  </a:moveTo>
                  <a:lnTo>
                    <a:pt x="702" y="178"/>
                  </a:lnTo>
                  <a:lnTo>
                    <a:pt x="704" y="174"/>
                  </a:lnTo>
                  <a:lnTo>
                    <a:pt x="704" y="172"/>
                  </a:lnTo>
                  <a:lnTo>
                    <a:pt x="708" y="172"/>
                  </a:lnTo>
                  <a:lnTo>
                    <a:pt x="710" y="172"/>
                  </a:lnTo>
                  <a:lnTo>
                    <a:pt x="712" y="172"/>
                  </a:lnTo>
                  <a:lnTo>
                    <a:pt x="712" y="172"/>
                  </a:lnTo>
                  <a:lnTo>
                    <a:pt x="714" y="172"/>
                  </a:lnTo>
                  <a:lnTo>
                    <a:pt x="714" y="174"/>
                  </a:lnTo>
                  <a:lnTo>
                    <a:pt x="718" y="174"/>
                  </a:lnTo>
                  <a:lnTo>
                    <a:pt x="718" y="172"/>
                  </a:lnTo>
                  <a:lnTo>
                    <a:pt x="720" y="174"/>
                  </a:lnTo>
                  <a:lnTo>
                    <a:pt x="722" y="174"/>
                  </a:lnTo>
                  <a:lnTo>
                    <a:pt x="724" y="178"/>
                  </a:lnTo>
                  <a:lnTo>
                    <a:pt x="726" y="178"/>
                  </a:lnTo>
                  <a:lnTo>
                    <a:pt x="726" y="180"/>
                  </a:lnTo>
                  <a:lnTo>
                    <a:pt x="726" y="180"/>
                  </a:lnTo>
                  <a:lnTo>
                    <a:pt x="726" y="180"/>
                  </a:lnTo>
                  <a:lnTo>
                    <a:pt x="728" y="180"/>
                  </a:lnTo>
                  <a:lnTo>
                    <a:pt x="730" y="182"/>
                  </a:lnTo>
                  <a:lnTo>
                    <a:pt x="732" y="182"/>
                  </a:lnTo>
                  <a:lnTo>
                    <a:pt x="732" y="184"/>
                  </a:lnTo>
                  <a:lnTo>
                    <a:pt x="732" y="186"/>
                  </a:lnTo>
                  <a:lnTo>
                    <a:pt x="732" y="186"/>
                  </a:lnTo>
                  <a:lnTo>
                    <a:pt x="728" y="186"/>
                  </a:lnTo>
                  <a:lnTo>
                    <a:pt x="726" y="188"/>
                  </a:lnTo>
                  <a:lnTo>
                    <a:pt x="724" y="190"/>
                  </a:lnTo>
                  <a:lnTo>
                    <a:pt x="720" y="188"/>
                  </a:lnTo>
                  <a:lnTo>
                    <a:pt x="716" y="186"/>
                  </a:lnTo>
                  <a:lnTo>
                    <a:pt x="714" y="184"/>
                  </a:lnTo>
                  <a:lnTo>
                    <a:pt x="710" y="184"/>
                  </a:lnTo>
                  <a:lnTo>
                    <a:pt x="708" y="182"/>
                  </a:lnTo>
                  <a:lnTo>
                    <a:pt x="706" y="182"/>
                  </a:lnTo>
                  <a:lnTo>
                    <a:pt x="704" y="182"/>
                  </a:lnTo>
                  <a:lnTo>
                    <a:pt x="702" y="182"/>
                  </a:lnTo>
                  <a:close/>
                  <a:moveTo>
                    <a:pt x="672" y="140"/>
                  </a:moveTo>
                  <a:lnTo>
                    <a:pt x="672" y="140"/>
                  </a:lnTo>
                  <a:lnTo>
                    <a:pt x="674" y="138"/>
                  </a:lnTo>
                  <a:lnTo>
                    <a:pt x="676" y="140"/>
                  </a:lnTo>
                  <a:lnTo>
                    <a:pt x="674" y="142"/>
                  </a:lnTo>
                  <a:lnTo>
                    <a:pt x="674" y="142"/>
                  </a:lnTo>
                  <a:lnTo>
                    <a:pt x="672" y="140"/>
                  </a:lnTo>
                  <a:close/>
                  <a:moveTo>
                    <a:pt x="674" y="154"/>
                  </a:moveTo>
                  <a:lnTo>
                    <a:pt x="676" y="158"/>
                  </a:lnTo>
                  <a:lnTo>
                    <a:pt x="678" y="160"/>
                  </a:lnTo>
                  <a:lnTo>
                    <a:pt x="678" y="160"/>
                  </a:lnTo>
                  <a:lnTo>
                    <a:pt x="680" y="160"/>
                  </a:lnTo>
                  <a:lnTo>
                    <a:pt x="682" y="162"/>
                  </a:lnTo>
                  <a:lnTo>
                    <a:pt x="684" y="162"/>
                  </a:lnTo>
                  <a:lnTo>
                    <a:pt x="688" y="158"/>
                  </a:lnTo>
                  <a:lnTo>
                    <a:pt x="688" y="158"/>
                  </a:lnTo>
                  <a:lnTo>
                    <a:pt x="690" y="156"/>
                  </a:lnTo>
                  <a:lnTo>
                    <a:pt x="692" y="154"/>
                  </a:lnTo>
                  <a:lnTo>
                    <a:pt x="692" y="150"/>
                  </a:lnTo>
                  <a:lnTo>
                    <a:pt x="692" y="146"/>
                  </a:lnTo>
                  <a:lnTo>
                    <a:pt x="694" y="144"/>
                  </a:lnTo>
                  <a:lnTo>
                    <a:pt x="692" y="142"/>
                  </a:lnTo>
                  <a:lnTo>
                    <a:pt x="692" y="142"/>
                  </a:lnTo>
                  <a:lnTo>
                    <a:pt x="694" y="140"/>
                  </a:lnTo>
                  <a:lnTo>
                    <a:pt x="696" y="136"/>
                  </a:lnTo>
                  <a:lnTo>
                    <a:pt x="698" y="136"/>
                  </a:lnTo>
                  <a:lnTo>
                    <a:pt x="700" y="134"/>
                  </a:lnTo>
                  <a:lnTo>
                    <a:pt x="702" y="132"/>
                  </a:lnTo>
                  <a:lnTo>
                    <a:pt x="702" y="128"/>
                  </a:lnTo>
                  <a:lnTo>
                    <a:pt x="702" y="128"/>
                  </a:lnTo>
                  <a:lnTo>
                    <a:pt x="704" y="126"/>
                  </a:lnTo>
                  <a:lnTo>
                    <a:pt x="704" y="124"/>
                  </a:lnTo>
                  <a:lnTo>
                    <a:pt x="704" y="122"/>
                  </a:lnTo>
                  <a:lnTo>
                    <a:pt x="704" y="120"/>
                  </a:lnTo>
                  <a:lnTo>
                    <a:pt x="702" y="120"/>
                  </a:lnTo>
                  <a:lnTo>
                    <a:pt x="700" y="118"/>
                  </a:lnTo>
                  <a:lnTo>
                    <a:pt x="698" y="118"/>
                  </a:lnTo>
                  <a:lnTo>
                    <a:pt x="696" y="116"/>
                  </a:lnTo>
                  <a:lnTo>
                    <a:pt x="698" y="114"/>
                  </a:lnTo>
                  <a:lnTo>
                    <a:pt x="700" y="112"/>
                  </a:lnTo>
                  <a:lnTo>
                    <a:pt x="700" y="112"/>
                  </a:lnTo>
                  <a:lnTo>
                    <a:pt x="700" y="110"/>
                  </a:lnTo>
                  <a:lnTo>
                    <a:pt x="700" y="106"/>
                  </a:lnTo>
                  <a:lnTo>
                    <a:pt x="700" y="104"/>
                  </a:lnTo>
                  <a:lnTo>
                    <a:pt x="698" y="102"/>
                  </a:lnTo>
                  <a:lnTo>
                    <a:pt x="696" y="102"/>
                  </a:lnTo>
                  <a:lnTo>
                    <a:pt x="694" y="104"/>
                  </a:lnTo>
                  <a:lnTo>
                    <a:pt x="690" y="106"/>
                  </a:lnTo>
                  <a:lnTo>
                    <a:pt x="690" y="106"/>
                  </a:lnTo>
                  <a:lnTo>
                    <a:pt x="688" y="108"/>
                  </a:lnTo>
                  <a:lnTo>
                    <a:pt x="686" y="108"/>
                  </a:lnTo>
                  <a:lnTo>
                    <a:pt x="686" y="106"/>
                  </a:lnTo>
                  <a:lnTo>
                    <a:pt x="688" y="106"/>
                  </a:lnTo>
                  <a:lnTo>
                    <a:pt x="690" y="104"/>
                  </a:lnTo>
                  <a:lnTo>
                    <a:pt x="690" y="100"/>
                  </a:lnTo>
                  <a:lnTo>
                    <a:pt x="690" y="96"/>
                  </a:lnTo>
                  <a:lnTo>
                    <a:pt x="690" y="92"/>
                  </a:lnTo>
                  <a:lnTo>
                    <a:pt x="688" y="92"/>
                  </a:lnTo>
                  <a:lnTo>
                    <a:pt x="688" y="90"/>
                  </a:lnTo>
                  <a:lnTo>
                    <a:pt x="684" y="88"/>
                  </a:lnTo>
                  <a:lnTo>
                    <a:pt x="682" y="88"/>
                  </a:lnTo>
                  <a:lnTo>
                    <a:pt x="678" y="88"/>
                  </a:lnTo>
                  <a:lnTo>
                    <a:pt x="676" y="90"/>
                  </a:lnTo>
                  <a:lnTo>
                    <a:pt x="674" y="90"/>
                  </a:lnTo>
                  <a:lnTo>
                    <a:pt x="674" y="86"/>
                  </a:lnTo>
                  <a:lnTo>
                    <a:pt x="674" y="86"/>
                  </a:lnTo>
                  <a:lnTo>
                    <a:pt x="672" y="88"/>
                  </a:lnTo>
                  <a:lnTo>
                    <a:pt x="670" y="90"/>
                  </a:lnTo>
                  <a:lnTo>
                    <a:pt x="668" y="90"/>
                  </a:lnTo>
                  <a:lnTo>
                    <a:pt x="668" y="92"/>
                  </a:lnTo>
                  <a:lnTo>
                    <a:pt x="664" y="96"/>
                  </a:lnTo>
                  <a:lnTo>
                    <a:pt x="664" y="98"/>
                  </a:lnTo>
                  <a:lnTo>
                    <a:pt x="666" y="100"/>
                  </a:lnTo>
                  <a:lnTo>
                    <a:pt x="668" y="98"/>
                  </a:lnTo>
                  <a:lnTo>
                    <a:pt x="670" y="98"/>
                  </a:lnTo>
                  <a:lnTo>
                    <a:pt x="672" y="100"/>
                  </a:lnTo>
                  <a:lnTo>
                    <a:pt x="668" y="102"/>
                  </a:lnTo>
                  <a:lnTo>
                    <a:pt x="666" y="104"/>
                  </a:lnTo>
                  <a:lnTo>
                    <a:pt x="664" y="106"/>
                  </a:lnTo>
                  <a:lnTo>
                    <a:pt x="664" y="108"/>
                  </a:lnTo>
                  <a:lnTo>
                    <a:pt x="668" y="106"/>
                  </a:lnTo>
                  <a:lnTo>
                    <a:pt x="670" y="104"/>
                  </a:lnTo>
                  <a:lnTo>
                    <a:pt x="672" y="104"/>
                  </a:lnTo>
                  <a:lnTo>
                    <a:pt x="674" y="102"/>
                  </a:lnTo>
                  <a:lnTo>
                    <a:pt x="674" y="104"/>
                  </a:lnTo>
                  <a:lnTo>
                    <a:pt x="674" y="106"/>
                  </a:lnTo>
                  <a:lnTo>
                    <a:pt x="672" y="106"/>
                  </a:lnTo>
                  <a:lnTo>
                    <a:pt x="670" y="110"/>
                  </a:lnTo>
                  <a:lnTo>
                    <a:pt x="668" y="112"/>
                  </a:lnTo>
                  <a:lnTo>
                    <a:pt x="670" y="114"/>
                  </a:lnTo>
                  <a:lnTo>
                    <a:pt x="672" y="112"/>
                  </a:lnTo>
                  <a:lnTo>
                    <a:pt x="676" y="114"/>
                  </a:lnTo>
                  <a:lnTo>
                    <a:pt x="672" y="116"/>
                  </a:lnTo>
                  <a:lnTo>
                    <a:pt x="670" y="116"/>
                  </a:lnTo>
                  <a:lnTo>
                    <a:pt x="668" y="116"/>
                  </a:lnTo>
                  <a:lnTo>
                    <a:pt x="666" y="118"/>
                  </a:lnTo>
                  <a:lnTo>
                    <a:pt x="670" y="118"/>
                  </a:lnTo>
                  <a:lnTo>
                    <a:pt x="670" y="120"/>
                  </a:lnTo>
                  <a:lnTo>
                    <a:pt x="666" y="124"/>
                  </a:lnTo>
                  <a:lnTo>
                    <a:pt x="664" y="124"/>
                  </a:lnTo>
                  <a:lnTo>
                    <a:pt x="664" y="120"/>
                  </a:lnTo>
                  <a:lnTo>
                    <a:pt x="662" y="120"/>
                  </a:lnTo>
                  <a:lnTo>
                    <a:pt x="660" y="116"/>
                  </a:lnTo>
                  <a:lnTo>
                    <a:pt x="654" y="118"/>
                  </a:lnTo>
                  <a:lnTo>
                    <a:pt x="654" y="120"/>
                  </a:lnTo>
                  <a:lnTo>
                    <a:pt x="652" y="124"/>
                  </a:lnTo>
                  <a:lnTo>
                    <a:pt x="654" y="128"/>
                  </a:lnTo>
                  <a:lnTo>
                    <a:pt x="654" y="130"/>
                  </a:lnTo>
                  <a:lnTo>
                    <a:pt x="656" y="130"/>
                  </a:lnTo>
                  <a:lnTo>
                    <a:pt x="658" y="128"/>
                  </a:lnTo>
                  <a:lnTo>
                    <a:pt x="660" y="128"/>
                  </a:lnTo>
                  <a:lnTo>
                    <a:pt x="664" y="130"/>
                  </a:lnTo>
                  <a:lnTo>
                    <a:pt x="668" y="130"/>
                  </a:lnTo>
                  <a:lnTo>
                    <a:pt x="668" y="130"/>
                  </a:lnTo>
                  <a:lnTo>
                    <a:pt x="672" y="130"/>
                  </a:lnTo>
                  <a:lnTo>
                    <a:pt x="672" y="132"/>
                  </a:lnTo>
                  <a:lnTo>
                    <a:pt x="670" y="132"/>
                  </a:lnTo>
                  <a:lnTo>
                    <a:pt x="668" y="134"/>
                  </a:lnTo>
                  <a:lnTo>
                    <a:pt x="670" y="136"/>
                  </a:lnTo>
                  <a:lnTo>
                    <a:pt x="672" y="136"/>
                  </a:lnTo>
                  <a:lnTo>
                    <a:pt x="676" y="138"/>
                  </a:lnTo>
                  <a:lnTo>
                    <a:pt x="678" y="142"/>
                  </a:lnTo>
                  <a:lnTo>
                    <a:pt x="678" y="142"/>
                  </a:lnTo>
                  <a:lnTo>
                    <a:pt x="680" y="142"/>
                  </a:lnTo>
                  <a:lnTo>
                    <a:pt x="678" y="144"/>
                  </a:lnTo>
                  <a:lnTo>
                    <a:pt x="678" y="148"/>
                  </a:lnTo>
                  <a:lnTo>
                    <a:pt x="674" y="154"/>
                  </a:lnTo>
                  <a:close/>
                  <a:moveTo>
                    <a:pt x="662" y="136"/>
                  </a:moveTo>
                  <a:lnTo>
                    <a:pt x="662" y="134"/>
                  </a:lnTo>
                  <a:lnTo>
                    <a:pt x="664" y="132"/>
                  </a:lnTo>
                  <a:lnTo>
                    <a:pt x="668" y="132"/>
                  </a:lnTo>
                  <a:lnTo>
                    <a:pt x="666" y="134"/>
                  </a:lnTo>
                  <a:lnTo>
                    <a:pt x="666" y="134"/>
                  </a:lnTo>
                  <a:lnTo>
                    <a:pt x="664" y="136"/>
                  </a:lnTo>
                  <a:lnTo>
                    <a:pt x="662" y="136"/>
                  </a:lnTo>
                  <a:close/>
                  <a:moveTo>
                    <a:pt x="656" y="150"/>
                  </a:moveTo>
                  <a:lnTo>
                    <a:pt x="658" y="148"/>
                  </a:lnTo>
                  <a:lnTo>
                    <a:pt x="662" y="148"/>
                  </a:lnTo>
                  <a:lnTo>
                    <a:pt x="664" y="148"/>
                  </a:lnTo>
                  <a:lnTo>
                    <a:pt x="668" y="152"/>
                  </a:lnTo>
                  <a:lnTo>
                    <a:pt x="668" y="156"/>
                  </a:lnTo>
                  <a:lnTo>
                    <a:pt x="668" y="158"/>
                  </a:lnTo>
                  <a:lnTo>
                    <a:pt x="668" y="160"/>
                  </a:lnTo>
                  <a:lnTo>
                    <a:pt x="664" y="158"/>
                  </a:lnTo>
                  <a:lnTo>
                    <a:pt x="662" y="158"/>
                  </a:lnTo>
                  <a:lnTo>
                    <a:pt x="660" y="158"/>
                  </a:lnTo>
                  <a:lnTo>
                    <a:pt x="658" y="156"/>
                  </a:lnTo>
                  <a:lnTo>
                    <a:pt x="656" y="154"/>
                  </a:lnTo>
                  <a:lnTo>
                    <a:pt x="656" y="150"/>
                  </a:lnTo>
                  <a:close/>
                  <a:moveTo>
                    <a:pt x="626" y="170"/>
                  </a:moveTo>
                  <a:lnTo>
                    <a:pt x="628" y="168"/>
                  </a:lnTo>
                  <a:lnTo>
                    <a:pt x="630" y="168"/>
                  </a:lnTo>
                  <a:lnTo>
                    <a:pt x="630" y="170"/>
                  </a:lnTo>
                  <a:lnTo>
                    <a:pt x="628" y="172"/>
                  </a:lnTo>
                  <a:lnTo>
                    <a:pt x="626" y="170"/>
                  </a:lnTo>
                  <a:close/>
                  <a:moveTo>
                    <a:pt x="624" y="168"/>
                  </a:moveTo>
                  <a:lnTo>
                    <a:pt x="622" y="164"/>
                  </a:lnTo>
                  <a:lnTo>
                    <a:pt x="624" y="162"/>
                  </a:lnTo>
                  <a:lnTo>
                    <a:pt x="624" y="158"/>
                  </a:lnTo>
                  <a:lnTo>
                    <a:pt x="624" y="156"/>
                  </a:lnTo>
                  <a:lnTo>
                    <a:pt x="626" y="154"/>
                  </a:lnTo>
                  <a:lnTo>
                    <a:pt x="628" y="152"/>
                  </a:lnTo>
                  <a:lnTo>
                    <a:pt x="628" y="152"/>
                  </a:lnTo>
                  <a:lnTo>
                    <a:pt x="628" y="150"/>
                  </a:lnTo>
                  <a:lnTo>
                    <a:pt x="630" y="146"/>
                  </a:lnTo>
                  <a:lnTo>
                    <a:pt x="630" y="144"/>
                  </a:lnTo>
                  <a:lnTo>
                    <a:pt x="630" y="144"/>
                  </a:lnTo>
                  <a:lnTo>
                    <a:pt x="632" y="144"/>
                  </a:lnTo>
                  <a:lnTo>
                    <a:pt x="632" y="148"/>
                  </a:lnTo>
                  <a:lnTo>
                    <a:pt x="634" y="150"/>
                  </a:lnTo>
                  <a:lnTo>
                    <a:pt x="632" y="154"/>
                  </a:lnTo>
                  <a:lnTo>
                    <a:pt x="632" y="156"/>
                  </a:lnTo>
                  <a:lnTo>
                    <a:pt x="630" y="158"/>
                  </a:lnTo>
                  <a:lnTo>
                    <a:pt x="632" y="160"/>
                  </a:lnTo>
                  <a:lnTo>
                    <a:pt x="630" y="166"/>
                  </a:lnTo>
                  <a:lnTo>
                    <a:pt x="626" y="168"/>
                  </a:lnTo>
                  <a:lnTo>
                    <a:pt x="624" y="168"/>
                  </a:lnTo>
                  <a:close/>
                  <a:moveTo>
                    <a:pt x="596" y="112"/>
                  </a:moveTo>
                  <a:lnTo>
                    <a:pt x="594" y="108"/>
                  </a:lnTo>
                  <a:lnTo>
                    <a:pt x="594" y="106"/>
                  </a:lnTo>
                  <a:lnTo>
                    <a:pt x="594" y="104"/>
                  </a:lnTo>
                  <a:lnTo>
                    <a:pt x="594" y="104"/>
                  </a:lnTo>
                  <a:lnTo>
                    <a:pt x="590" y="104"/>
                  </a:lnTo>
                  <a:lnTo>
                    <a:pt x="590" y="102"/>
                  </a:lnTo>
                  <a:lnTo>
                    <a:pt x="588" y="104"/>
                  </a:lnTo>
                  <a:lnTo>
                    <a:pt x="586" y="104"/>
                  </a:lnTo>
                  <a:lnTo>
                    <a:pt x="582" y="104"/>
                  </a:lnTo>
                  <a:lnTo>
                    <a:pt x="582" y="102"/>
                  </a:lnTo>
                  <a:lnTo>
                    <a:pt x="584" y="100"/>
                  </a:lnTo>
                  <a:lnTo>
                    <a:pt x="586" y="98"/>
                  </a:lnTo>
                  <a:lnTo>
                    <a:pt x="588" y="98"/>
                  </a:lnTo>
                  <a:lnTo>
                    <a:pt x="590" y="98"/>
                  </a:lnTo>
                  <a:lnTo>
                    <a:pt x="598" y="96"/>
                  </a:lnTo>
                  <a:lnTo>
                    <a:pt x="600" y="96"/>
                  </a:lnTo>
                  <a:lnTo>
                    <a:pt x="602" y="98"/>
                  </a:lnTo>
                  <a:lnTo>
                    <a:pt x="604" y="98"/>
                  </a:lnTo>
                  <a:lnTo>
                    <a:pt x="606" y="98"/>
                  </a:lnTo>
                  <a:lnTo>
                    <a:pt x="610" y="96"/>
                  </a:lnTo>
                  <a:lnTo>
                    <a:pt x="614" y="94"/>
                  </a:lnTo>
                  <a:lnTo>
                    <a:pt x="614" y="96"/>
                  </a:lnTo>
                  <a:lnTo>
                    <a:pt x="616" y="94"/>
                  </a:lnTo>
                  <a:lnTo>
                    <a:pt x="618" y="94"/>
                  </a:lnTo>
                  <a:lnTo>
                    <a:pt x="618" y="96"/>
                  </a:lnTo>
                  <a:lnTo>
                    <a:pt x="618" y="100"/>
                  </a:lnTo>
                  <a:lnTo>
                    <a:pt x="618" y="102"/>
                  </a:lnTo>
                  <a:lnTo>
                    <a:pt x="616" y="104"/>
                  </a:lnTo>
                  <a:lnTo>
                    <a:pt x="618" y="108"/>
                  </a:lnTo>
                  <a:lnTo>
                    <a:pt x="616" y="114"/>
                  </a:lnTo>
                  <a:lnTo>
                    <a:pt x="614" y="114"/>
                  </a:lnTo>
                  <a:lnTo>
                    <a:pt x="612" y="116"/>
                  </a:lnTo>
                  <a:lnTo>
                    <a:pt x="610" y="116"/>
                  </a:lnTo>
                  <a:lnTo>
                    <a:pt x="608" y="116"/>
                  </a:lnTo>
                  <a:lnTo>
                    <a:pt x="606" y="114"/>
                  </a:lnTo>
                  <a:lnTo>
                    <a:pt x="604" y="116"/>
                  </a:lnTo>
                  <a:lnTo>
                    <a:pt x="600" y="112"/>
                  </a:lnTo>
                  <a:lnTo>
                    <a:pt x="600" y="108"/>
                  </a:lnTo>
                  <a:lnTo>
                    <a:pt x="600" y="106"/>
                  </a:lnTo>
                  <a:lnTo>
                    <a:pt x="598" y="108"/>
                  </a:lnTo>
                  <a:lnTo>
                    <a:pt x="598" y="110"/>
                  </a:lnTo>
                  <a:lnTo>
                    <a:pt x="596" y="112"/>
                  </a:lnTo>
                  <a:close/>
                  <a:moveTo>
                    <a:pt x="562" y="130"/>
                  </a:moveTo>
                  <a:lnTo>
                    <a:pt x="564" y="128"/>
                  </a:lnTo>
                  <a:lnTo>
                    <a:pt x="564" y="126"/>
                  </a:lnTo>
                  <a:lnTo>
                    <a:pt x="566" y="124"/>
                  </a:lnTo>
                  <a:lnTo>
                    <a:pt x="566" y="120"/>
                  </a:lnTo>
                  <a:lnTo>
                    <a:pt x="570" y="120"/>
                  </a:lnTo>
                  <a:lnTo>
                    <a:pt x="572" y="118"/>
                  </a:lnTo>
                  <a:lnTo>
                    <a:pt x="574" y="118"/>
                  </a:lnTo>
                  <a:lnTo>
                    <a:pt x="580" y="116"/>
                  </a:lnTo>
                  <a:lnTo>
                    <a:pt x="580" y="118"/>
                  </a:lnTo>
                  <a:lnTo>
                    <a:pt x="582" y="118"/>
                  </a:lnTo>
                  <a:lnTo>
                    <a:pt x="584" y="118"/>
                  </a:lnTo>
                  <a:lnTo>
                    <a:pt x="588" y="118"/>
                  </a:lnTo>
                  <a:lnTo>
                    <a:pt x="588" y="118"/>
                  </a:lnTo>
                  <a:lnTo>
                    <a:pt x="592" y="120"/>
                  </a:lnTo>
                  <a:lnTo>
                    <a:pt x="592" y="120"/>
                  </a:lnTo>
                  <a:lnTo>
                    <a:pt x="596" y="120"/>
                  </a:lnTo>
                  <a:lnTo>
                    <a:pt x="600" y="120"/>
                  </a:lnTo>
                  <a:lnTo>
                    <a:pt x="600" y="122"/>
                  </a:lnTo>
                  <a:lnTo>
                    <a:pt x="602" y="122"/>
                  </a:lnTo>
                  <a:lnTo>
                    <a:pt x="604" y="122"/>
                  </a:lnTo>
                  <a:lnTo>
                    <a:pt x="600" y="128"/>
                  </a:lnTo>
                  <a:lnTo>
                    <a:pt x="600" y="126"/>
                  </a:lnTo>
                  <a:lnTo>
                    <a:pt x="594" y="128"/>
                  </a:lnTo>
                  <a:lnTo>
                    <a:pt x="590" y="128"/>
                  </a:lnTo>
                  <a:lnTo>
                    <a:pt x="588" y="132"/>
                  </a:lnTo>
                  <a:lnTo>
                    <a:pt x="588" y="132"/>
                  </a:lnTo>
                  <a:lnTo>
                    <a:pt x="590" y="134"/>
                  </a:lnTo>
                  <a:lnTo>
                    <a:pt x="592" y="132"/>
                  </a:lnTo>
                  <a:lnTo>
                    <a:pt x="592" y="134"/>
                  </a:lnTo>
                  <a:lnTo>
                    <a:pt x="588" y="138"/>
                  </a:lnTo>
                  <a:lnTo>
                    <a:pt x="588" y="140"/>
                  </a:lnTo>
                  <a:lnTo>
                    <a:pt x="586" y="140"/>
                  </a:lnTo>
                  <a:lnTo>
                    <a:pt x="586" y="142"/>
                  </a:lnTo>
                  <a:lnTo>
                    <a:pt x="584" y="144"/>
                  </a:lnTo>
                  <a:lnTo>
                    <a:pt x="582" y="144"/>
                  </a:lnTo>
                  <a:lnTo>
                    <a:pt x="580" y="144"/>
                  </a:lnTo>
                  <a:lnTo>
                    <a:pt x="576" y="144"/>
                  </a:lnTo>
                  <a:lnTo>
                    <a:pt x="574" y="142"/>
                  </a:lnTo>
                  <a:lnTo>
                    <a:pt x="572" y="144"/>
                  </a:lnTo>
                  <a:lnTo>
                    <a:pt x="570" y="144"/>
                  </a:lnTo>
                  <a:lnTo>
                    <a:pt x="568" y="144"/>
                  </a:lnTo>
                  <a:lnTo>
                    <a:pt x="566" y="142"/>
                  </a:lnTo>
                  <a:lnTo>
                    <a:pt x="568" y="142"/>
                  </a:lnTo>
                  <a:lnTo>
                    <a:pt x="566" y="138"/>
                  </a:lnTo>
                  <a:lnTo>
                    <a:pt x="564" y="136"/>
                  </a:lnTo>
                  <a:lnTo>
                    <a:pt x="562" y="136"/>
                  </a:lnTo>
                  <a:lnTo>
                    <a:pt x="562" y="134"/>
                  </a:lnTo>
                  <a:lnTo>
                    <a:pt x="562" y="130"/>
                  </a:lnTo>
                  <a:close/>
                  <a:moveTo>
                    <a:pt x="558" y="122"/>
                  </a:moveTo>
                  <a:lnTo>
                    <a:pt x="560" y="122"/>
                  </a:lnTo>
                  <a:lnTo>
                    <a:pt x="564" y="122"/>
                  </a:lnTo>
                  <a:lnTo>
                    <a:pt x="566" y="118"/>
                  </a:lnTo>
                  <a:lnTo>
                    <a:pt x="566" y="116"/>
                  </a:lnTo>
                  <a:lnTo>
                    <a:pt x="566" y="114"/>
                  </a:lnTo>
                  <a:lnTo>
                    <a:pt x="566" y="112"/>
                  </a:lnTo>
                  <a:lnTo>
                    <a:pt x="566" y="108"/>
                  </a:lnTo>
                  <a:lnTo>
                    <a:pt x="564" y="110"/>
                  </a:lnTo>
                  <a:lnTo>
                    <a:pt x="564" y="110"/>
                  </a:lnTo>
                  <a:lnTo>
                    <a:pt x="562" y="108"/>
                  </a:lnTo>
                  <a:lnTo>
                    <a:pt x="560" y="110"/>
                  </a:lnTo>
                  <a:lnTo>
                    <a:pt x="558" y="110"/>
                  </a:lnTo>
                  <a:lnTo>
                    <a:pt x="558" y="112"/>
                  </a:lnTo>
                  <a:lnTo>
                    <a:pt x="558" y="116"/>
                  </a:lnTo>
                  <a:lnTo>
                    <a:pt x="556" y="118"/>
                  </a:lnTo>
                  <a:lnTo>
                    <a:pt x="558" y="122"/>
                  </a:lnTo>
                  <a:close/>
                  <a:moveTo>
                    <a:pt x="766" y="302"/>
                  </a:moveTo>
                  <a:lnTo>
                    <a:pt x="768" y="304"/>
                  </a:lnTo>
                  <a:lnTo>
                    <a:pt x="770" y="302"/>
                  </a:lnTo>
                  <a:lnTo>
                    <a:pt x="772" y="304"/>
                  </a:lnTo>
                  <a:lnTo>
                    <a:pt x="774" y="304"/>
                  </a:lnTo>
                  <a:lnTo>
                    <a:pt x="774" y="306"/>
                  </a:lnTo>
                  <a:lnTo>
                    <a:pt x="776" y="306"/>
                  </a:lnTo>
                  <a:lnTo>
                    <a:pt x="780" y="304"/>
                  </a:lnTo>
                  <a:lnTo>
                    <a:pt x="782" y="302"/>
                  </a:lnTo>
                  <a:lnTo>
                    <a:pt x="786" y="304"/>
                  </a:lnTo>
                  <a:lnTo>
                    <a:pt x="788" y="304"/>
                  </a:lnTo>
                  <a:lnTo>
                    <a:pt x="790" y="306"/>
                  </a:lnTo>
                  <a:lnTo>
                    <a:pt x="792" y="304"/>
                  </a:lnTo>
                  <a:lnTo>
                    <a:pt x="792" y="302"/>
                  </a:lnTo>
                  <a:lnTo>
                    <a:pt x="794" y="300"/>
                  </a:lnTo>
                  <a:lnTo>
                    <a:pt x="794" y="300"/>
                  </a:lnTo>
                  <a:lnTo>
                    <a:pt x="794" y="298"/>
                  </a:lnTo>
                  <a:lnTo>
                    <a:pt x="794" y="296"/>
                  </a:lnTo>
                  <a:lnTo>
                    <a:pt x="794" y="292"/>
                  </a:lnTo>
                  <a:lnTo>
                    <a:pt x="796" y="294"/>
                  </a:lnTo>
                  <a:lnTo>
                    <a:pt x="794" y="296"/>
                  </a:lnTo>
                  <a:lnTo>
                    <a:pt x="796" y="298"/>
                  </a:lnTo>
                  <a:lnTo>
                    <a:pt x="798" y="296"/>
                  </a:lnTo>
                  <a:lnTo>
                    <a:pt x="800" y="298"/>
                  </a:lnTo>
                  <a:lnTo>
                    <a:pt x="802" y="296"/>
                  </a:lnTo>
                  <a:lnTo>
                    <a:pt x="802" y="298"/>
                  </a:lnTo>
                  <a:lnTo>
                    <a:pt x="802" y="296"/>
                  </a:lnTo>
                  <a:lnTo>
                    <a:pt x="802" y="294"/>
                  </a:lnTo>
                  <a:lnTo>
                    <a:pt x="802" y="292"/>
                  </a:lnTo>
                  <a:lnTo>
                    <a:pt x="800" y="290"/>
                  </a:lnTo>
                  <a:lnTo>
                    <a:pt x="798" y="292"/>
                  </a:lnTo>
                  <a:lnTo>
                    <a:pt x="796" y="292"/>
                  </a:lnTo>
                  <a:lnTo>
                    <a:pt x="794" y="290"/>
                  </a:lnTo>
                  <a:lnTo>
                    <a:pt x="796" y="288"/>
                  </a:lnTo>
                  <a:lnTo>
                    <a:pt x="796" y="290"/>
                  </a:lnTo>
                  <a:lnTo>
                    <a:pt x="800" y="288"/>
                  </a:lnTo>
                  <a:lnTo>
                    <a:pt x="802" y="288"/>
                  </a:lnTo>
                  <a:lnTo>
                    <a:pt x="802" y="288"/>
                  </a:lnTo>
                  <a:lnTo>
                    <a:pt x="804" y="288"/>
                  </a:lnTo>
                  <a:lnTo>
                    <a:pt x="806" y="286"/>
                  </a:lnTo>
                  <a:lnTo>
                    <a:pt x="804" y="284"/>
                  </a:lnTo>
                  <a:lnTo>
                    <a:pt x="806" y="282"/>
                  </a:lnTo>
                  <a:lnTo>
                    <a:pt x="806" y="280"/>
                  </a:lnTo>
                  <a:lnTo>
                    <a:pt x="808" y="280"/>
                  </a:lnTo>
                  <a:lnTo>
                    <a:pt x="808" y="278"/>
                  </a:lnTo>
                  <a:lnTo>
                    <a:pt x="804" y="278"/>
                  </a:lnTo>
                  <a:lnTo>
                    <a:pt x="802" y="278"/>
                  </a:lnTo>
                  <a:lnTo>
                    <a:pt x="802" y="276"/>
                  </a:lnTo>
                  <a:lnTo>
                    <a:pt x="804" y="276"/>
                  </a:lnTo>
                  <a:lnTo>
                    <a:pt x="804" y="274"/>
                  </a:lnTo>
                  <a:lnTo>
                    <a:pt x="802" y="272"/>
                  </a:lnTo>
                  <a:lnTo>
                    <a:pt x="798" y="272"/>
                  </a:lnTo>
                  <a:lnTo>
                    <a:pt x="796" y="270"/>
                  </a:lnTo>
                  <a:lnTo>
                    <a:pt x="796" y="270"/>
                  </a:lnTo>
                  <a:lnTo>
                    <a:pt x="798" y="268"/>
                  </a:lnTo>
                  <a:lnTo>
                    <a:pt x="798" y="266"/>
                  </a:lnTo>
                  <a:lnTo>
                    <a:pt x="794" y="264"/>
                  </a:lnTo>
                  <a:lnTo>
                    <a:pt x="792" y="264"/>
                  </a:lnTo>
                  <a:lnTo>
                    <a:pt x="790" y="264"/>
                  </a:lnTo>
                  <a:lnTo>
                    <a:pt x="786" y="264"/>
                  </a:lnTo>
                  <a:lnTo>
                    <a:pt x="782" y="266"/>
                  </a:lnTo>
                  <a:lnTo>
                    <a:pt x="778" y="262"/>
                  </a:lnTo>
                  <a:lnTo>
                    <a:pt x="778" y="260"/>
                  </a:lnTo>
                  <a:lnTo>
                    <a:pt x="776" y="260"/>
                  </a:lnTo>
                  <a:lnTo>
                    <a:pt x="774" y="262"/>
                  </a:lnTo>
                  <a:lnTo>
                    <a:pt x="772" y="262"/>
                  </a:lnTo>
                  <a:lnTo>
                    <a:pt x="772" y="262"/>
                  </a:lnTo>
                  <a:lnTo>
                    <a:pt x="768" y="262"/>
                  </a:lnTo>
                  <a:lnTo>
                    <a:pt x="768" y="264"/>
                  </a:lnTo>
                  <a:lnTo>
                    <a:pt x="766" y="262"/>
                  </a:lnTo>
                  <a:lnTo>
                    <a:pt x="764" y="262"/>
                  </a:lnTo>
                  <a:lnTo>
                    <a:pt x="762" y="262"/>
                  </a:lnTo>
                  <a:lnTo>
                    <a:pt x="760" y="262"/>
                  </a:lnTo>
                  <a:lnTo>
                    <a:pt x="760" y="264"/>
                  </a:lnTo>
                  <a:lnTo>
                    <a:pt x="758" y="266"/>
                  </a:lnTo>
                  <a:lnTo>
                    <a:pt x="758" y="264"/>
                  </a:lnTo>
                  <a:lnTo>
                    <a:pt x="758" y="262"/>
                  </a:lnTo>
                  <a:lnTo>
                    <a:pt x="754" y="264"/>
                  </a:lnTo>
                  <a:lnTo>
                    <a:pt x="750" y="262"/>
                  </a:lnTo>
                  <a:lnTo>
                    <a:pt x="750" y="264"/>
                  </a:lnTo>
                  <a:lnTo>
                    <a:pt x="750" y="266"/>
                  </a:lnTo>
                  <a:lnTo>
                    <a:pt x="750" y="266"/>
                  </a:lnTo>
                  <a:lnTo>
                    <a:pt x="752" y="268"/>
                  </a:lnTo>
                  <a:lnTo>
                    <a:pt x="750" y="268"/>
                  </a:lnTo>
                  <a:lnTo>
                    <a:pt x="750" y="266"/>
                  </a:lnTo>
                  <a:lnTo>
                    <a:pt x="748" y="266"/>
                  </a:lnTo>
                  <a:lnTo>
                    <a:pt x="744" y="266"/>
                  </a:lnTo>
                  <a:lnTo>
                    <a:pt x="742" y="266"/>
                  </a:lnTo>
                  <a:lnTo>
                    <a:pt x="746" y="266"/>
                  </a:lnTo>
                  <a:lnTo>
                    <a:pt x="746" y="264"/>
                  </a:lnTo>
                  <a:lnTo>
                    <a:pt x="742" y="260"/>
                  </a:lnTo>
                  <a:lnTo>
                    <a:pt x="744" y="258"/>
                  </a:lnTo>
                  <a:lnTo>
                    <a:pt x="742" y="258"/>
                  </a:lnTo>
                  <a:lnTo>
                    <a:pt x="740" y="260"/>
                  </a:lnTo>
                  <a:lnTo>
                    <a:pt x="740" y="260"/>
                  </a:lnTo>
                  <a:lnTo>
                    <a:pt x="740" y="262"/>
                  </a:lnTo>
                  <a:lnTo>
                    <a:pt x="738" y="262"/>
                  </a:lnTo>
                  <a:lnTo>
                    <a:pt x="738" y="260"/>
                  </a:lnTo>
                  <a:lnTo>
                    <a:pt x="738" y="258"/>
                  </a:lnTo>
                  <a:lnTo>
                    <a:pt x="736" y="258"/>
                  </a:lnTo>
                  <a:lnTo>
                    <a:pt x="734" y="260"/>
                  </a:lnTo>
                  <a:lnTo>
                    <a:pt x="732" y="260"/>
                  </a:lnTo>
                  <a:lnTo>
                    <a:pt x="732" y="256"/>
                  </a:lnTo>
                  <a:lnTo>
                    <a:pt x="732" y="256"/>
                  </a:lnTo>
                  <a:lnTo>
                    <a:pt x="732" y="252"/>
                  </a:lnTo>
                  <a:lnTo>
                    <a:pt x="730" y="254"/>
                  </a:lnTo>
                  <a:lnTo>
                    <a:pt x="728" y="256"/>
                  </a:lnTo>
                  <a:lnTo>
                    <a:pt x="728" y="260"/>
                  </a:lnTo>
                  <a:lnTo>
                    <a:pt x="726" y="260"/>
                  </a:lnTo>
                  <a:lnTo>
                    <a:pt x="726" y="258"/>
                  </a:lnTo>
                  <a:lnTo>
                    <a:pt x="726" y="256"/>
                  </a:lnTo>
                  <a:lnTo>
                    <a:pt x="726" y="254"/>
                  </a:lnTo>
                  <a:lnTo>
                    <a:pt x="728" y="250"/>
                  </a:lnTo>
                  <a:lnTo>
                    <a:pt x="726" y="248"/>
                  </a:lnTo>
                  <a:lnTo>
                    <a:pt x="724" y="250"/>
                  </a:lnTo>
                  <a:lnTo>
                    <a:pt x="724" y="248"/>
                  </a:lnTo>
                  <a:lnTo>
                    <a:pt x="726" y="248"/>
                  </a:lnTo>
                  <a:lnTo>
                    <a:pt x="726" y="244"/>
                  </a:lnTo>
                  <a:lnTo>
                    <a:pt x="726" y="242"/>
                  </a:lnTo>
                  <a:lnTo>
                    <a:pt x="724" y="244"/>
                  </a:lnTo>
                  <a:lnTo>
                    <a:pt x="722" y="242"/>
                  </a:lnTo>
                  <a:lnTo>
                    <a:pt x="722" y="244"/>
                  </a:lnTo>
                  <a:lnTo>
                    <a:pt x="720" y="244"/>
                  </a:lnTo>
                  <a:lnTo>
                    <a:pt x="720" y="242"/>
                  </a:lnTo>
                  <a:lnTo>
                    <a:pt x="720" y="242"/>
                  </a:lnTo>
                  <a:lnTo>
                    <a:pt x="718" y="242"/>
                  </a:lnTo>
                  <a:lnTo>
                    <a:pt x="718" y="242"/>
                  </a:lnTo>
                  <a:lnTo>
                    <a:pt x="714" y="244"/>
                  </a:lnTo>
                  <a:lnTo>
                    <a:pt x="714" y="242"/>
                  </a:lnTo>
                  <a:lnTo>
                    <a:pt x="716" y="242"/>
                  </a:lnTo>
                  <a:lnTo>
                    <a:pt x="716" y="240"/>
                  </a:lnTo>
                  <a:lnTo>
                    <a:pt x="718" y="238"/>
                  </a:lnTo>
                  <a:lnTo>
                    <a:pt x="718" y="238"/>
                  </a:lnTo>
                  <a:lnTo>
                    <a:pt x="720" y="240"/>
                  </a:lnTo>
                  <a:lnTo>
                    <a:pt x="724" y="240"/>
                  </a:lnTo>
                  <a:lnTo>
                    <a:pt x="724" y="238"/>
                  </a:lnTo>
                  <a:lnTo>
                    <a:pt x="722" y="236"/>
                  </a:lnTo>
                  <a:lnTo>
                    <a:pt x="720" y="236"/>
                  </a:lnTo>
                  <a:lnTo>
                    <a:pt x="720" y="234"/>
                  </a:lnTo>
                  <a:lnTo>
                    <a:pt x="718" y="232"/>
                  </a:lnTo>
                  <a:lnTo>
                    <a:pt x="716" y="230"/>
                  </a:lnTo>
                  <a:lnTo>
                    <a:pt x="716" y="230"/>
                  </a:lnTo>
                  <a:lnTo>
                    <a:pt x="718" y="228"/>
                  </a:lnTo>
                  <a:lnTo>
                    <a:pt x="718" y="228"/>
                  </a:lnTo>
                  <a:lnTo>
                    <a:pt x="720" y="232"/>
                  </a:lnTo>
                  <a:lnTo>
                    <a:pt x="722" y="234"/>
                  </a:lnTo>
                  <a:lnTo>
                    <a:pt x="724" y="234"/>
                  </a:lnTo>
                  <a:lnTo>
                    <a:pt x="726" y="236"/>
                  </a:lnTo>
                  <a:lnTo>
                    <a:pt x="728" y="234"/>
                  </a:lnTo>
                  <a:lnTo>
                    <a:pt x="730" y="236"/>
                  </a:lnTo>
                  <a:lnTo>
                    <a:pt x="732" y="238"/>
                  </a:lnTo>
                  <a:lnTo>
                    <a:pt x="736" y="238"/>
                  </a:lnTo>
                  <a:lnTo>
                    <a:pt x="736" y="236"/>
                  </a:lnTo>
                  <a:lnTo>
                    <a:pt x="736" y="232"/>
                  </a:lnTo>
                  <a:lnTo>
                    <a:pt x="732" y="228"/>
                  </a:lnTo>
                  <a:lnTo>
                    <a:pt x="728" y="226"/>
                  </a:lnTo>
                  <a:lnTo>
                    <a:pt x="728" y="226"/>
                  </a:lnTo>
                  <a:lnTo>
                    <a:pt x="726" y="224"/>
                  </a:lnTo>
                  <a:lnTo>
                    <a:pt x="724" y="222"/>
                  </a:lnTo>
                  <a:lnTo>
                    <a:pt x="724" y="222"/>
                  </a:lnTo>
                  <a:lnTo>
                    <a:pt x="722" y="222"/>
                  </a:lnTo>
                  <a:lnTo>
                    <a:pt x="724" y="220"/>
                  </a:lnTo>
                  <a:lnTo>
                    <a:pt x="726" y="220"/>
                  </a:lnTo>
                  <a:lnTo>
                    <a:pt x="726" y="222"/>
                  </a:lnTo>
                  <a:lnTo>
                    <a:pt x="728" y="222"/>
                  </a:lnTo>
                  <a:lnTo>
                    <a:pt x="728" y="224"/>
                  </a:lnTo>
                  <a:lnTo>
                    <a:pt x="730" y="224"/>
                  </a:lnTo>
                  <a:lnTo>
                    <a:pt x="732" y="224"/>
                  </a:lnTo>
                  <a:lnTo>
                    <a:pt x="730" y="218"/>
                  </a:lnTo>
                  <a:lnTo>
                    <a:pt x="728" y="216"/>
                  </a:lnTo>
                  <a:lnTo>
                    <a:pt x="726" y="216"/>
                  </a:lnTo>
                  <a:lnTo>
                    <a:pt x="724" y="216"/>
                  </a:lnTo>
                  <a:lnTo>
                    <a:pt x="722" y="216"/>
                  </a:lnTo>
                  <a:lnTo>
                    <a:pt x="720" y="218"/>
                  </a:lnTo>
                  <a:lnTo>
                    <a:pt x="718" y="218"/>
                  </a:lnTo>
                  <a:lnTo>
                    <a:pt x="716" y="216"/>
                  </a:lnTo>
                  <a:lnTo>
                    <a:pt x="714" y="216"/>
                  </a:lnTo>
                  <a:lnTo>
                    <a:pt x="712" y="214"/>
                  </a:lnTo>
                  <a:lnTo>
                    <a:pt x="710" y="218"/>
                  </a:lnTo>
                  <a:lnTo>
                    <a:pt x="706" y="218"/>
                  </a:lnTo>
                  <a:lnTo>
                    <a:pt x="706" y="220"/>
                  </a:lnTo>
                  <a:lnTo>
                    <a:pt x="704" y="222"/>
                  </a:lnTo>
                  <a:lnTo>
                    <a:pt x="704" y="220"/>
                  </a:lnTo>
                  <a:lnTo>
                    <a:pt x="704" y="218"/>
                  </a:lnTo>
                  <a:lnTo>
                    <a:pt x="706" y="218"/>
                  </a:lnTo>
                  <a:lnTo>
                    <a:pt x="712" y="212"/>
                  </a:lnTo>
                  <a:lnTo>
                    <a:pt x="712" y="212"/>
                  </a:lnTo>
                  <a:lnTo>
                    <a:pt x="712" y="210"/>
                  </a:lnTo>
                  <a:lnTo>
                    <a:pt x="712" y="204"/>
                  </a:lnTo>
                  <a:lnTo>
                    <a:pt x="712" y="204"/>
                  </a:lnTo>
                  <a:lnTo>
                    <a:pt x="710" y="200"/>
                  </a:lnTo>
                  <a:lnTo>
                    <a:pt x="708" y="202"/>
                  </a:lnTo>
                  <a:lnTo>
                    <a:pt x="706" y="202"/>
                  </a:lnTo>
                  <a:lnTo>
                    <a:pt x="704" y="200"/>
                  </a:lnTo>
                  <a:lnTo>
                    <a:pt x="704" y="198"/>
                  </a:lnTo>
                  <a:lnTo>
                    <a:pt x="704" y="196"/>
                  </a:lnTo>
                  <a:lnTo>
                    <a:pt x="700" y="196"/>
                  </a:lnTo>
                  <a:lnTo>
                    <a:pt x="698" y="194"/>
                  </a:lnTo>
                  <a:lnTo>
                    <a:pt x="696" y="194"/>
                  </a:lnTo>
                  <a:lnTo>
                    <a:pt x="694" y="192"/>
                  </a:lnTo>
                  <a:lnTo>
                    <a:pt x="692" y="194"/>
                  </a:lnTo>
                  <a:lnTo>
                    <a:pt x="688" y="194"/>
                  </a:lnTo>
                  <a:lnTo>
                    <a:pt x="688" y="194"/>
                  </a:lnTo>
                  <a:lnTo>
                    <a:pt x="686" y="194"/>
                  </a:lnTo>
                  <a:lnTo>
                    <a:pt x="686" y="196"/>
                  </a:lnTo>
                  <a:lnTo>
                    <a:pt x="686" y="198"/>
                  </a:lnTo>
                  <a:lnTo>
                    <a:pt x="688" y="202"/>
                  </a:lnTo>
                  <a:lnTo>
                    <a:pt x="686" y="202"/>
                  </a:lnTo>
                  <a:lnTo>
                    <a:pt x="684" y="198"/>
                  </a:lnTo>
                  <a:lnTo>
                    <a:pt x="684" y="200"/>
                  </a:lnTo>
                  <a:lnTo>
                    <a:pt x="684" y="202"/>
                  </a:lnTo>
                  <a:lnTo>
                    <a:pt x="686" y="204"/>
                  </a:lnTo>
                  <a:lnTo>
                    <a:pt x="688" y="208"/>
                  </a:lnTo>
                  <a:lnTo>
                    <a:pt x="692" y="208"/>
                  </a:lnTo>
                  <a:lnTo>
                    <a:pt x="690" y="208"/>
                  </a:lnTo>
                  <a:lnTo>
                    <a:pt x="688" y="208"/>
                  </a:lnTo>
                  <a:lnTo>
                    <a:pt x="686" y="210"/>
                  </a:lnTo>
                  <a:lnTo>
                    <a:pt x="690" y="216"/>
                  </a:lnTo>
                  <a:lnTo>
                    <a:pt x="692" y="216"/>
                  </a:lnTo>
                  <a:lnTo>
                    <a:pt x="692" y="218"/>
                  </a:lnTo>
                  <a:lnTo>
                    <a:pt x="692" y="216"/>
                  </a:lnTo>
                  <a:lnTo>
                    <a:pt x="688" y="216"/>
                  </a:lnTo>
                  <a:lnTo>
                    <a:pt x="688" y="218"/>
                  </a:lnTo>
                  <a:lnTo>
                    <a:pt x="686" y="218"/>
                  </a:lnTo>
                  <a:lnTo>
                    <a:pt x="686" y="220"/>
                  </a:lnTo>
                  <a:lnTo>
                    <a:pt x="688" y="220"/>
                  </a:lnTo>
                  <a:lnTo>
                    <a:pt x="690" y="220"/>
                  </a:lnTo>
                  <a:lnTo>
                    <a:pt x="694" y="218"/>
                  </a:lnTo>
                  <a:lnTo>
                    <a:pt x="694" y="220"/>
                  </a:lnTo>
                  <a:lnTo>
                    <a:pt x="698" y="222"/>
                  </a:lnTo>
                  <a:lnTo>
                    <a:pt x="698" y="224"/>
                  </a:lnTo>
                  <a:lnTo>
                    <a:pt x="700" y="226"/>
                  </a:lnTo>
                  <a:lnTo>
                    <a:pt x="702" y="226"/>
                  </a:lnTo>
                  <a:lnTo>
                    <a:pt x="702" y="224"/>
                  </a:lnTo>
                  <a:lnTo>
                    <a:pt x="704" y="224"/>
                  </a:lnTo>
                  <a:lnTo>
                    <a:pt x="706" y="224"/>
                  </a:lnTo>
                  <a:lnTo>
                    <a:pt x="708" y="224"/>
                  </a:lnTo>
                  <a:lnTo>
                    <a:pt x="708" y="226"/>
                  </a:lnTo>
                  <a:lnTo>
                    <a:pt x="706" y="228"/>
                  </a:lnTo>
                  <a:lnTo>
                    <a:pt x="706" y="232"/>
                  </a:lnTo>
                  <a:lnTo>
                    <a:pt x="706" y="234"/>
                  </a:lnTo>
                  <a:lnTo>
                    <a:pt x="706" y="238"/>
                  </a:lnTo>
                  <a:lnTo>
                    <a:pt x="708" y="240"/>
                  </a:lnTo>
                  <a:lnTo>
                    <a:pt x="706" y="242"/>
                  </a:lnTo>
                  <a:lnTo>
                    <a:pt x="706" y="244"/>
                  </a:lnTo>
                  <a:lnTo>
                    <a:pt x="706" y="246"/>
                  </a:lnTo>
                  <a:lnTo>
                    <a:pt x="702" y="250"/>
                  </a:lnTo>
                  <a:lnTo>
                    <a:pt x="700" y="250"/>
                  </a:lnTo>
                  <a:lnTo>
                    <a:pt x="698" y="252"/>
                  </a:lnTo>
                  <a:lnTo>
                    <a:pt x="696" y="256"/>
                  </a:lnTo>
                  <a:lnTo>
                    <a:pt x="696" y="256"/>
                  </a:lnTo>
                  <a:lnTo>
                    <a:pt x="694" y="258"/>
                  </a:lnTo>
                  <a:lnTo>
                    <a:pt x="692" y="260"/>
                  </a:lnTo>
                  <a:lnTo>
                    <a:pt x="692" y="264"/>
                  </a:lnTo>
                  <a:lnTo>
                    <a:pt x="694" y="264"/>
                  </a:lnTo>
                  <a:lnTo>
                    <a:pt x="694" y="266"/>
                  </a:lnTo>
                  <a:lnTo>
                    <a:pt x="692" y="266"/>
                  </a:lnTo>
                  <a:lnTo>
                    <a:pt x="692" y="268"/>
                  </a:lnTo>
                  <a:lnTo>
                    <a:pt x="694" y="268"/>
                  </a:lnTo>
                  <a:lnTo>
                    <a:pt x="692" y="272"/>
                  </a:lnTo>
                  <a:lnTo>
                    <a:pt x="692" y="274"/>
                  </a:lnTo>
                  <a:lnTo>
                    <a:pt x="692" y="276"/>
                  </a:lnTo>
                  <a:lnTo>
                    <a:pt x="694" y="276"/>
                  </a:lnTo>
                  <a:lnTo>
                    <a:pt x="694" y="278"/>
                  </a:lnTo>
                  <a:lnTo>
                    <a:pt x="696" y="280"/>
                  </a:lnTo>
                  <a:lnTo>
                    <a:pt x="696" y="280"/>
                  </a:lnTo>
                  <a:lnTo>
                    <a:pt x="698" y="278"/>
                  </a:lnTo>
                  <a:lnTo>
                    <a:pt x="698" y="276"/>
                  </a:lnTo>
                  <a:lnTo>
                    <a:pt x="698" y="278"/>
                  </a:lnTo>
                  <a:lnTo>
                    <a:pt x="700" y="278"/>
                  </a:lnTo>
                  <a:lnTo>
                    <a:pt x="702" y="274"/>
                  </a:lnTo>
                  <a:lnTo>
                    <a:pt x="704" y="274"/>
                  </a:lnTo>
                  <a:lnTo>
                    <a:pt x="702" y="278"/>
                  </a:lnTo>
                  <a:lnTo>
                    <a:pt x="700" y="278"/>
                  </a:lnTo>
                  <a:lnTo>
                    <a:pt x="700" y="280"/>
                  </a:lnTo>
                  <a:lnTo>
                    <a:pt x="700" y="280"/>
                  </a:lnTo>
                  <a:lnTo>
                    <a:pt x="700" y="282"/>
                  </a:lnTo>
                  <a:lnTo>
                    <a:pt x="702" y="286"/>
                  </a:lnTo>
                  <a:lnTo>
                    <a:pt x="704" y="284"/>
                  </a:lnTo>
                  <a:lnTo>
                    <a:pt x="706" y="286"/>
                  </a:lnTo>
                  <a:lnTo>
                    <a:pt x="708" y="286"/>
                  </a:lnTo>
                  <a:lnTo>
                    <a:pt x="710" y="284"/>
                  </a:lnTo>
                  <a:lnTo>
                    <a:pt x="712" y="284"/>
                  </a:lnTo>
                  <a:lnTo>
                    <a:pt x="712" y="280"/>
                  </a:lnTo>
                  <a:lnTo>
                    <a:pt x="714" y="280"/>
                  </a:lnTo>
                  <a:lnTo>
                    <a:pt x="716" y="280"/>
                  </a:lnTo>
                  <a:lnTo>
                    <a:pt x="716" y="280"/>
                  </a:lnTo>
                  <a:lnTo>
                    <a:pt x="716" y="282"/>
                  </a:lnTo>
                  <a:lnTo>
                    <a:pt x="716" y="284"/>
                  </a:lnTo>
                  <a:lnTo>
                    <a:pt x="716" y="284"/>
                  </a:lnTo>
                  <a:lnTo>
                    <a:pt x="718" y="280"/>
                  </a:lnTo>
                  <a:lnTo>
                    <a:pt x="720" y="280"/>
                  </a:lnTo>
                  <a:lnTo>
                    <a:pt x="720" y="280"/>
                  </a:lnTo>
                  <a:lnTo>
                    <a:pt x="720" y="282"/>
                  </a:lnTo>
                  <a:lnTo>
                    <a:pt x="716" y="288"/>
                  </a:lnTo>
                  <a:lnTo>
                    <a:pt x="714" y="288"/>
                  </a:lnTo>
                  <a:lnTo>
                    <a:pt x="714" y="290"/>
                  </a:lnTo>
                  <a:lnTo>
                    <a:pt x="718" y="292"/>
                  </a:lnTo>
                  <a:lnTo>
                    <a:pt x="720" y="294"/>
                  </a:lnTo>
                  <a:lnTo>
                    <a:pt x="722" y="292"/>
                  </a:lnTo>
                  <a:lnTo>
                    <a:pt x="722" y="294"/>
                  </a:lnTo>
                  <a:lnTo>
                    <a:pt x="726" y="294"/>
                  </a:lnTo>
                  <a:lnTo>
                    <a:pt x="726" y="292"/>
                  </a:lnTo>
                  <a:lnTo>
                    <a:pt x="728" y="292"/>
                  </a:lnTo>
                  <a:lnTo>
                    <a:pt x="728" y="294"/>
                  </a:lnTo>
                  <a:lnTo>
                    <a:pt x="728" y="294"/>
                  </a:lnTo>
                  <a:lnTo>
                    <a:pt x="730" y="294"/>
                  </a:lnTo>
                  <a:lnTo>
                    <a:pt x="732" y="296"/>
                  </a:lnTo>
                  <a:lnTo>
                    <a:pt x="732" y="296"/>
                  </a:lnTo>
                  <a:lnTo>
                    <a:pt x="732" y="294"/>
                  </a:lnTo>
                  <a:lnTo>
                    <a:pt x="732" y="292"/>
                  </a:lnTo>
                  <a:lnTo>
                    <a:pt x="734" y="290"/>
                  </a:lnTo>
                  <a:lnTo>
                    <a:pt x="734" y="292"/>
                  </a:lnTo>
                  <a:lnTo>
                    <a:pt x="734" y="294"/>
                  </a:lnTo>
                  <a:lnTo>
                    <a:pt x="734" y="296"/>
                  </a:lnTo>
                  <a:lnTo>
                    <a:pt x="736" y="296"/>
                  </a:lnTo>
                  <a:lnTo>
                    <a:pt x="736" y="294"/>
                  </a:lnTo>
                  <a:lnTo>
                    <a:pt x="738" y="292"/>
                  </a:lnTo>
                  <a:lnTo>
                    <a:pt x="740" y="292"/>
                  </a:lnTo>
                  <a:lnTo>
                    <a:pt x="738" y="294"/>
                  </a:lnTo>
                  <a:lnTo>
                    <a:pt x="738" y="294"/>
                  </a:lnTo>
                  <a:lnTo>
                    <a:pt x="738" y="296"/>
                  </a:lnTo>
                  <a:lnTo>
                    <a:pt x="740" y="296"/>
                  </a:lnTo>
                  <a:lnTo>
                    <a:pt x="742" y="296"/>
                  </a:lnTo>
                  <a:lnTo>
                    <a:pt x="744" y="292"/>
                  </a:lnTo>
                  <a:lnTo>
                    <a:pt x="744" y="294"/>
                  </a:lnTo>
                  <a:lnTo>
                    <a:pt x="744" y="294"/>
                  </a:lnTo>
                  <a:lnTo>
                    <a:pt x="744" y="296"/>
                  </a:lnTo>
                  <a:lnTo>
                    <a:pt x="746" y="296"/>
                  </a:lnTo>
                  <a:lnTo>
                    <a:pt x="748" y="294"/>
                  </a:lnTo>
                  <a:lnTo>
                    <a:pt x="748" y="292"/>
                  </a:lnTo>
                  <a:lnTo>
                    <a:pt x="748" y="296"/>
                  </a:lnTo>
                  <a:lnTo>
                    <a:pt x="748" y="298"/>
                  </a:lnTo>
                  <a:lnTo>
                    <a:pt x="750" y="298"/>
                  </a:lnTo>
                  <a:lnTo>
                    <a:pt x="754" y="300"/>
                  </a:lnTo>
                  <a:lnTo>
                    <a:pt x="756" y="300"/>
                  </a:lnTo>
                  <a:lnTo>
                    <a:pt x="758" y="300"/>
                  </a:lnTo>
                  <a:lnTo>
                    <a:pt x="758" y="300"/>
                  </a:lnTo>
                  <a:lnTo>
                    <a:pt x="760" y="300"/>
                  </a:lnTo>
                  <a:lnTo>
                    <a:pt x="762" y="298"/>
                  </a:lnTo>
                  <a:lnTo>
                    <a:pt x="762" y="296"/>
                  </a:lnTo>
                  <a:lnTo>
                    <a:pt x="766" y="294"/>
                  </a:lnTo>
                  <a:lnTo>
                    <a:pt x="766" y="292"/>
                  </a:lnTo>
                  <a:lnTo>
                    <a:pt x="764" y="290"/>
                  </a:lnTo>
                  <a:lnTo>
                    <a:pt x="766" y="288"/>
                  </a:lnTo>
                  <a:lnTo>
                    <a:pt x="768" y="288"/>
                  </a:lnTo>
                  <a:lnTo>
                    <a:pt x="768" y="292"/>
                  </a:lnTo>
                  <a:lnTo>
                    <a:pt x="768" y="292"/>
                  </a:lnTo>
                  <a:lnTo>
                    <a:pt x="768" y="292"/>
                  </a:lnTo>
                  <a:lnTo>
                    <a:pt x="768" y="294"/>
                  </a:lnTo>
                  <a:lnTo>
                    <a:pt x="766" y="298"/>
                  </a:lnTo>
                  <a:lnTo>
                    <a:pt x="766" y="302"/>
                  </a:lnTo>
                  <a:close/>
                  <a:moveTo>
                    <a:pt x="682" y="192"/>
                  </a:moveTo>
                  <a:lnTo>
                    <a:pt x="684" y="190"/>
                  </a:lnTo>
                  <a:lnTo>
                    <a:pt x="684" y="190"/>
                  </a:lnTo>
                  <a:lnTo>
                    <a:pt x="682" y="190"/>
                  </a:lnTo>
                  <a:lnTo>
                    <a:pt x="680" y="190"/>
                  </a:lnTo>
                  <a:lnTo>
                    <a:pt x="682" y="192"/>
                  </a:lnTo>
                  <a:close/>
                  <a:moveTo>
                    <a:pt x="678" y="206"/>
                  </a:moveTo>
                  <a:lnTo>
                    <a:pt x="678" y="204"/>
                  </a:lnTo>
                  <a:lnTo>
                    <a:pt x="680" y="204"/>
                  </a:lnTo>
                  <a:lnTo>
                    <a:pt x="680" y="204"/>
                  </a:lnTo>
                  <a:lnTo>
                    <a:pt x="678" y="206"/>
                  </a:lnTo>
                  <a:lnTo>
                    <a:pt x="678" y="206"/>
                  </a:lnTo>
                  <a:close/>
                  <a:moveTo>
                    <a:pt x="618" y="228"/>
                  </a:moveTo>
                  <a:lnTo>
                    <a:pt x="618" y="228"/>
                  </a:lnTo>
                  <a:lnTo>
                    <a:pt x="618" y="230"/>
                  </a:lnTo>
                  <a:lnTo>
                    <a:pt x="620" y="228"/>
                  </a:lnTo>
                  <a:lnTo>
                    <a:pt x="618" y="228"/>
                  </a:lnTo>
                  <a:close/>
                  <a:moveTo>
                    <a:pt x="656" y="190"/>
                  </a:moveTo>
                  <a:lnTo>
                    <a:pt x="656" y="192"/>
                  </a:lnTo>
                  <a:lnTo>
                    <a:pt x="658" y="194"/>
                  </a:lnTo>
                  <a:lnTo>
                    <a:pt x="658" y="196"/>
                  </a:lnTo>
                  <a:lnTo>
                    <a:pt x="660" y="194"/>
                  </a:lnTo>
                  <a:lnTo>
                    <a:pt x="660" y="192"/>
                  </a:lnTo>
                  <a:lnTo>
                    <a:pt x="658" y="190"/>
                  </a:lnTo>
                  <a:lnTo>
                    <a:pt x="656" y="190"/>
                  </a:lnTo>
                  <a:close/>
                  <a:moveTo>
                    <a:pt x="638" y="192"/>
                  </a:moveTo>
                  <a:lnTo>
                    <a:pt x="638" y="192"/>
                  </a:lnTo>
                  <a:lnTo>
                    <a:pt x="640" y="194"/>
                  </a:lnTo>
                  <a:lnTo>
                    <a:pt x="642" y="192"/>
                  </a:lnTo>
                  <a:lnTo>
                    <a:pt x="644" y="192"/>
                  </a:lnTo>
                  <a:lnTo>
                    <a:pt x="646" y="192"/>
                  </a:lnTo>
                  <a:lnTo>
                    <a:pt x="650" y="190"/>
                  </a:lnTo>
                  <a:lnTo>
                    <a:pt x="650" y="190"/>
                  </a:lnTo>
                  <a:lnTo>
                    <a:pt x="652" y="190"/>
                  </a:lnTo>
                  <a:lnTo>
                    <a:pt x="652" y="190"/>
                  </a:lnTo>
                  <a:lnTo>
                    <a:pt x="648" y="188"/>
                  </a:lnTo>
                  <a:lnTo>
                    <a:pt x="646" y="190"/>
                  </a:lnTo>
                  <a:lnTo>
                    <a:pt x="646" y="190"/>
                  </a:lnTo>
                  <a:lnTo>
                    <a:pt x="644" y="190"/>
                  </a:lnTo>
                  <a:lnTo>
                    <a:pt x="642" y="190"/>
                  </a:lnTo>
                  <a:lnTo>
                    <a:pt x="640" y="190"/>
                  </a:lnTo>
                  <a:lnTo>
                    <a:pt x="638" y="192"/>
                  </a:lnTo>
                  <a:close/>
                  <a:moveTo>
                    <a:pt x="620" y="198"/>
                  </a:moveTo>
                  <a:lnTo>
                    <a:pt x="618" y="196"/>
                  </a:lnTo>
                  <a:lnTo>
                    <a:pt x="614" y="196"/>
                  </a:lnTo>
                  <a:lnTo>
                    <a:pt x="612" y="196"/>
                  </a:lnTo>
                  <a:lnTo>
                    <a:pt x="612" y="192"/>
                  </a:lnTo>
                  <a:lnTo>
                    <a:pt x="614" y="190"/>
                  </a:lnTo>
                  <a:lnTo>
                    <a:pt x="614" y="188"/>
                  </a:lnTo>
                  <a:lnTo>
                    <a:pt x="614" y="188"/>
                  </a:lnTo>
                  <a:lnTo>
                    <a:pt x="614" y="184"/>
                  </a:lnTo>
                  <a:lnTo>
                    <a:pt x="614" y="184"/>
                  </a:lnTo>
                  <a:lnTo>
                    <a:pt x="618" y="184"/>
                  </a:lnTo>
                  <a:lnTo>
                    <a:pt x="620" y="184"/>
                  </a:lnTo>
                  <a:lnTo>
                    <a:pt x="620" y="184"/>
                  </a:lnTo>
                  <a:lnTo>
                    <a:pt x="620" y="186"/>
                  </a:lnTo>
                  <a:lnTo>
                    <a:pt x="620" y="188"/>
                  </a:lnTo>
                  <a:lnTo>
                    <a:pt x="618" y="188"/>
                  </a:lnTo>
                  <a:lnTo>
                    <a:pt x="620" y="188"/>
                  </a:lnTo>
                  <a:lnTo>
                    <a:pt x="622" y="188"/>
                  </a:lnTo>
                  <a:lnTo>
                    <a:pt x="622" y="190"/>
                  </a:lnTo>
                  <a:lnTo>
                    <a:pt x="622" y="190"/>
                  </a:lnTo>
                  <a:lnTo>
                    <a:pt x="622" y="192"/>
                  </a:lnTo>
                  <a:lnTo>
                    <a:pt x="622" y="196"/>
                  </a:lnTo>
                  <a:lnTo>
                    <a:pt x="622" y="196"/>
                  </a:lnTo>
                  <a:lnTo>
                    <a:pt x="620" y="198"/>
                  </a:lnTo>
                  <a:close/>
                  <a:moveTo>
                    <a:pt x="616" y="206"/>
                  </a:moveTo>
                  <a:lnTo>
                    <a:pt x="622" y="208"/>
                  </a:lnTo>
                  <a:lnTo>
                    <a:pt x="622" y="206"/>
                  </a:lnTo>
                  <a:lnTo>
                    <a:pt x="624" y="202"/>
                  </a:lnTo>
                  <a:lnTo>
                    <a:pt x="622" y="200"/>
                  </a:lnTo>
                  <a:lnTo>
                    <a:pt x="620" y="200"/>
                  </a:lnTo>
                  <a:lnTo>
                    <a:pt x="618" y="200"/>
                  </a:lnTo>
                  <a:lnTo>
                    <a:pt x="614" y="200"/>
                  </a:lnTo>
                  <a:lnTo>
                    <a:pt x="612" y="198"/>
                  </a:lnTo>
                  <a:lnTo>
                    <a:pt x="610" y="198"/>
                  </a:lnTo>
                  <a:lnTo>
                    <a:pt x="608" y="200"/>
                  </a:lnTo>
                  <a:lnTo>
                    <a:pt x="608" y="200"/>
                  </a:lnTo>
                  <a:lnTo>
                    <a:pt x="608" y="202"/>
                  </a:lnTo>
                  <a:lnTo>
                    <a:pt x="608" y="204"/>
                  </a:lnTo>
                  <a:lnTo>
                    <a:pt x="608" y="204"/>
                  </a:lnTo>
                  <a:lnTo>
                    <a:pt x="610" y="204"/>
                  </a:lnTo>
                  <a:lnTo>
                    <a:pt x="612" y="206"/>
                  </a:lnTo>
                  <a:lnTo>
                    <a:pt x="614" y="206"/>
                  </a:lnTo>
                  <a:lnTo>
                    <a:pt x="616" y="206"/>
                  </a:lnTo>
                  <a:close/>
                  <a:moveTo>
                    <a:pt x="608" y="210"/>
                  </a:moveTo>
                  <a:lnTo>
                    <a:pt x="612" y="212"/>
                  </a:lnTo>
                  <a:lnTo>
                    <a:pt x="614" y="210"/>
                  </a:lnTo>
                  <a:lnTo>
                    <a:pt x="616" y="210"/>
                  </a:lnTo>
                  <a:lnTo>
                    <a:pt x="618" y="212"/>
                  </a:lnTo>
                  <a:lnTo>
                    <a:pt x="620" y="210"/>
                  </a:lnTo>
                  <a:lnTo>
                    <a:pt x="622" y="210"/>
                  </a:lnTo>
                  <a:lnTo>
                    <a:pt x="622" y="210"/>
                  </a:lnTo>
                  <a:lnTo>
                    <a:pt x="620" y="208"/>
                  </a:lnTo>
                  <a:lnTo>
                    <a:pt x="614" y="210"/>
                  </a:lnTo>
                  <a:lnTo>
                    <a:pt x="612" y="210"/>
                  </a:lnTo>
                  <a:lnTo>
                    <a:pt x="612" y="208"/>
                  </a:lnTo>
                  <a:lnTo>
                    <a:pt x="608" y="208"/>
                  </a:lnTo>
                  <a:lnTo>
                    <a:pt x="606" y="210"/>
                  </a:lnTo>
                  <a:lnTo>
                    <a:pt x="608" y="210"/>
                  </a:lnTo>
                  <a:close/>
                  <a:moveTo>
                    <a:pt x="606" y="216"/>
                  </a:moveTo>
                  <a:lnTo>
                    <a:pt x="608" y="216"/>
                  </a:lnTo>
                  <a:lnTo>
                    <a:pt x="610" y="216"/>
                  </a:lnTo>
                  <a:lnTo>
                    <a:pt x="612" y="214"/>
                  </a:lnTo>
                  <a:lnTo>
                    <a:pt x="618" y="212"/>
                  </a:lnTo>
                  <a:lnTo>
                    <a:pt x="618" y="214"/>
                  </a:lnTo>
                  <a:lnTo>
                    <a:pt x="620" y="212"/>
                  </a:lnTo>
                  <a:lnTo>
                    <a:pt x="622" y="212"/>
                  </a:lnTo>
                  <a:lnTo>
                    <a:pt x="622" y="214"/>
                  </a:lnTo>
                  <a:lnTo>
                    <a:pt x="620" y="216"/>
                  </a:lnTo>
                  <a:lnTo>
                    <a:pt x="618" y="216"/>
                  </a:lnTo>
                  <a:lnTo>
                    <a:pt x="616" y="216"/>
                  </a:lnTo>
                  <a:lnTo>
                    <a:pt x="614" y="218"/>
                  </a:lnTo>
                  <a:lnTo>
                    <a:pt x="612" y="218"/>
                  </a:lnTo>
                  <a:lnTo>
                    <a:pt x="610" y="218"/>
                  </a:lnTo>
                  <a:lnTo>
                    <a:pt x="608" y="218"/>
                  </a:lnTo>
                  <a:lnTo>
                    <a:pt x="608" y="218"/>
                  </a:lnTo>
                  <a:lnTo>
                    <a:pt x="606" y="218"/>
                  </a:lnTo>
                  <a:lnTo>
                    <a:pt x="606" y="216"/>
                  </a:lnTo>
                  <a:close/>
                  <a:moveTo>
                    <a:pt x="548" y="142"/>
                  </a:moveTo>
                  <a:lnTo>
                    <a:pt x="548" y="142"/>
                  </a:lnTo>
                  <a:lnTo>
                    <a:pt x="548" y="140"/>
                  </a:lnTo>
                  <a:lnTo>
                    <a:pt x="552" y="140"/>
                  </a:lnTo>
                  <a:lnTo>
                    <a:pt x="550" y="142"/>
                  </a:lnTo>
                  <a:lnTo>
                    <a:pt x="548" y="142"/>
                  </a:lnTo>
                  <a:close/>
                  <a:moveTo>
                    <a:pt x="532" y="150"/>
                  </a:moveTo>
                  <a:lnTo>
                    <a:pt x="534" y="150"/>
                  </a:lnTo>
                  <a:lnTo>
                    <a:pt x="536" y="148"/>
                  </a:lnTo>
                  <a:lnTo>
                    <a:pt x="538" y="150"/>
                  </a:lnTo>
                  <a:lnTo>
                    <a:pt x="540" y="150"/>
                  </a:lnTo>
                  <a:lnTo>
                    <a:pt x="542" y="150"/>
                  </a:lnTo>
                  <a:lnTo>
                    <a:pt x="542" y="152"/>
                  </a:lnTo>
                  <a:lnTo>
                    <a:pt x="544" y="154"/>
                  </a:lnTo>
                  <a:lnTo>
                    <a:pt x="542" y="156"/>
                  </a:lnTo>
                  <a:lnTo>
                    <a:pt x="540" y="156"/>
                  </a:lnTo>
                  <a:lnTo>
                    <a:pt x="538" y="156"/>
                  </a:lnTo>
                  <a:lnTo>
                    <a:pt x="536" y="156"/>
                  </a:lnTo>
                  <a:lnTo>
                    <a:pt x="536" y="154"/>
                  </a:lnTo>
                  <a:lnTo>
                    <a:pt x="534" y="152"/>
                  </a:lnTo>
                  <a:lnTo>
                    <a:pt x="532" y="150"/>
                  </a:lnTo>
                  <a:lnTo>
                    <a:pt x="532" y="150"/>
                  </a:lnTo>
                  <a:lnTo>
                    <a:pt x="532" y="150"/>
                  </a:lnTo>
                  <a:lnTo>
                    <a:pt x="532" y="150"/>
                  </a:lnTo>
                  <a:close/>
                  <a:moveTo>
                    <a:pt x="446" y="154"/>
                  </a:moveTo>
                  <a:lnTo>
                    <a:pt x="444" y="154"/>
                  </a:lnTo>
                  <a:lnTo>
                    <a:pt x="442" y="152"/>
                  </a:lnTo>
                  <a:lnTo>
                    <a:pt x="444" y="152"/>
                  </a:lnTo>
                  <a:lnTo>
                    <a:pt x="446" y="152"/>
                  </a:lnTo>
                  <a:lnTo>
                    <a:pt x="446" y="154"/>
                  </a:lnTo>
                  <a:lnTo>
                    <a:pt x="446" y="154"/>
                  </a:lnTo>
                  <a:close/>
                  <a:moveTo>
                    <a:pt x="454" y="166"/>
                  </a:moveTo>
                  <a:lnTo>
                    <a:pt x="458" y="164"/>
                  </a:lnTo>
                  <a:lnTo>
                    <a:pt x="458" y="166"/>
                  </a:lnTo>
                  <a:lnTo>
                    <a:pt x="454" y="168"/>
                  </a:lnTo>
                  <a:lnTo>
                    <a:pt x="454" y="166"/>
                  </a:lnTo>
                  <a:lnTo>
                    <a:pt x="454" y="166"/>
                  </a:lnTo>
                  <a:close/>
                  <a:moveTo>
                    <a:pt x="460" y="162"/>
                  </a:moveTo>
                  <a:lnTo>
                    <a:pt x="460" y="162"/>
                  </a:lnTo>
                  <a:lnTo>
                    <a:pt x="460" y="160"/>
                  </a:lnTo>
                  <a:lnTo>
                    <a:pt x="462" y="160"/>
                  </a:lnTo>
                  <a:lnTo>
                    <a:pt x="462" y="156"/>
                  </a:lnTo>
                  <a:lnTo>
                    <a:pt x="464" y="156"/>
                  </a:lnTo>
                  <a:lnTo>
                    <a:pt x="466" y="154"/>
                  </a:lnTo>
                  <a:lnTo>
                    <a:pt x="468" y="156"/>
                  </a:lnTo>
                  <a:lnTo>
                    <a:pt x="468" y="156"/>
                  </a:lnTo>
                  <a:lnTo>
                    <a:pt x="466" y="158"/>
                  </a:lnTo>
                  <a:lnTo>
                    <a:pt x="464" y="162"/>
                  </a:lnTo>
                  <a:lnTo>
                    <a:pt x="464" y="162"/>
                  </a:lnTo>
                  <a:lnTo>
                    <a:pt x="462" y="164"/>
                  </a:lnTo>
                  <a:lnTo>
                    <a:pt x="462" y="166"/>
                  </a:lnTo>
                  <a:lnTo>
                    <a:pt x="464" y="168"/>
                  </a:lnTo>
                  <a:lnTo>
                    <a:pt x="464" y="166"/>
                  </a:lnTo>
                  <a:lnTo>
                    <a:pt x="466" y="168"/>
                  </a:lnTo>
                  <a:lnTo>
                    <a:pt x="466" y="168"/>
                  </a:lnTo>
                  <a:lnTo>
                    <a:pt x="468" y="168"/>
                  </a:lnTo>
                  <a:lnTo>
                    <a:pt x="470" y="166"/>
                  </a:lnTo>
                  <a:lnTo>
                    <a:pt x="472" y="164"/>
                  </a:lnTo>
                  <a:lnTo>
                    <a:pt x="474" y="164"/>
                  </a:lnTo>
                  <a:lnTo>
                    <a:pt x="476" y="162"/>
                  </a:lnTo>
                  <a:lnTo>
                    <a:pt x="476" y="160"/>
                  </a:lnTo>
                  <a:lnTo>
                    <a:pt x="476" y="160"/>
                  </a:lnTo>
                  <a:lnTo>
                    <a:pt x="478" y="158"/>
                  </a:lnTo>
                  <a:lnTo>
                    <a:pt x="478" y="156"/>
                  </a:lnTo>
                  <a:lnTo>
                    <a:pt x="480" y="154"/>
                  </a:lnTo>
                  <a:lnTo>
                    <a:pt x="480" y="154"/>
                  </a:lnTo>
                  <a:lnTo>
                    <a:pt x="480" y="156"/>
                  </a:lnTo>
                  <a:lnTo>
                    <a:pt x="480" y="158"/>
                  </a:lnTo>
                  <a:lnTo>
                    <a:pt x="480" y="162"/>
                  </a:lnTo>
                  <a:lnTo>
                    <a:pt x="480" y="164"/>
                  </a:lnTo>
                  <a:lnTo>
                    <a:pt x="482" y="164"/>
                  </a:lnTo>
                  <a:lnTo>
                    <a:pt x="484" y="162"/>
                  </a:lnTo>
                  <a:lnTo>
                    <a:pt x="484" y="158"/>
                  </a:lnTo>
                  <a:lnTo>
                    <a:pt x="484" y="158"/>
                  </a:lnTo>
                  <a:lnTo>
                    <a:pt x="486" y="156"/>
                  </a:lnTo>
                  <a:lnTo>
                    <a:pt x="490" y="154"/>
                  </a:lnTo>
                  <a:lnTo>
                    <a:pt x="490" y="150"/>
                  </a:lnTo>
                  <a:lnTo>
                    <a:pt x="490" y="148"/>
                  </a:lnTo>
                  <a:lnTo>
                    <a:pt x="490" y="146"/>
                  </a:lnTo>
                  <a:lnTo>
                    <a:pt x="492" y="148"/>
                  </a:lnTo>
                  <a:lnTo>
                    <a:pt x="496" y="146"/>
                  </a:lnTo>
                  <a:lnTo>
                    <a:pt x="498" y="142"/>
                  </a:lnTo>
                  <a:lnTo>
                    <a:pt x="498" y="140"/>
                  </a:lnTo>
                  <a:lnTo>
                    <a:pt x="500" y="140"/>
                  </a:lnTo>
                  <a:lnTo>
                    <a:pt x="502" y="140"/>
                  </a:lnTo>
                  <a:lnTo>
                    <a:pt x="504" y="140"/>
                  </a:lnTo>
                  <a:lnTo>
                    <a:pt x="504" y="138"/>
                  </a:lnTo>
                  <a:lnTo>
                    <a:pt x="506" y="140"/>
                  </a:lnTo>
                  <a:lnTo>
                    <a:pt x="504" y="144"/>
                  </a:lnTo>
                  <a:lnTo>
                    <a:pt x="502" y="148"/>
                  </a:lnTo>
                  <a:lnTo>
                    <a:pt x="502" y="150"/>
                  </a:lnTo>
                  <a:lnTo>
                    <a:pt x="500" y="152"/>
                  </a:lnTo>
                  <a:lnTo>
                    <a:pt x="500" y="152"/>
                  </a:lnTo>
                  <a:lnTo>
                    <a:pt x="498" y="154"/>
                  </a:lnTo>
                  <a:lnTo>
                    <a:pt x="494" y="158"/>
                  </a:lnTo>
                  <a:lnTo>
                    <a:pt x="494" y="160"/>
                  </a:lnTo>
                  <a:lnTo>
                    <a:pt x="496" y="162"/>
                  </a:lnTo>
                  <a:lnTo>
                    <a:pt x="496" y="164"/>
                  </a:lnTo>
                  <a:lnTo>
                    <a:pt x="496" y="164"/>
                  </a:lnTo>
                  <a:lnTo>
                    <a:pt x="500" y="166"/>
                  </a:lnTo>
                  <a:lnTo>
                    <a:pt x="500" y="164"/>
                  </a:lnTo>
                  <a:lnTo>
                    <a:pt x="504" y="162"/>
                  </a:lnTo>
                  <a:lnTo>
                    <a:pt x="504" y="160"/>
                  </a:lnTo>
                  <a:lnTo>
                    <a:pt x="504" y="158"/>
                  </a:lnTo>
                  <a:lnTo>
                    <a:pt x="504" y="156"/>
                  </a:lnTo>
                  <a:lnTo>
                    <a:pt x="506" y="154"/>
                  </a:lnTo>
                  <a:lnTo>
                    <a:pt x="508" y="154"/>
                  </a:lnTo>
                  <a:lnTo>
                    <a:pt x="510" y="154"/>
                  </a:lnTo>
                  <a:lnTo>
                    <a:pt x="510" y="156"/>
                  </a:lnTo>
                  <a:lnTo>
                    <a:pt x="512" y="156"/>
                  </a:lnTo>
                  <a:lnTo>
                    <a:pt x="514" y="154"/>
                  </a:lnTo>
                  <a:lnTo>
                    <a:pt x="518" y="154"/>
                  </a:lnTo>
                  <a:lnTo>
                    <a:pt x="520" y="152"/>
                  </a:lnTo>
                  <a:lnTo>
                    <a:pt x="520" y="148"/>
                  </a:lnTo>
                  <a:lnTo>
                    <a:pt x="522" y="144"/>
                  </a:lnTo>
                  <a:lnTo>
                    <a:pt x="524" y="142"/>
                  </a:lnTo>
                  <a:lnTo>
                    <a:pt x="524" y="140"/>
                  </a:lnTo>
                  <a:lnTo>
                    <a:pt x="526" y="142"/>
                  </a:lnTo>
                  <a:lnTo>
                    <a:pt x="528" y="144"/>
                  </a:lnTo>
                  <a:lnTo>
                    <a:pt x="528" y="142"/>
                  </a:lnTo>
                  <a:lnTo>
                    <a:pt x="528" y="142"/>
                  </a:lnTo>
                  <a:lnTo>
                    <a:pt x="526" y="138"/>
                  </a:lnTo>
                  <a:lnTo>
                    <a:pt x="526" y="136"/>
                  </a:lnTo>
                  <a:lnTo>
                    <a:pt x="528" y="134"/>
                  </a:lnTo>
                  <a:lnTo>
                    <a:pt x="530" y="134"/>
                  </a:lnTo>
                  <a:lnTo>
                    <a:pt x="532" y="132"/>
                  </a:lnTo>
                  <a:lnTo>
                    <a:pt x="534" y="132"/>
                  </a:lnTo>
                  <a:lnTo>
                    <a:pt x="536" y="132"/>
                  </a:lnTo>
                  <a:lnTo>
                    <a:pt x="538" y="130"/>
                  </a:lnTo>
                  <a:lnTo>
                    <a:pt x="538" y="128"/>
                  </a:lnTo>
                  <a:lnTo>
                    <a:pt x="538" y="122"/>
                  </a:lnTo>
                  <a:lnTo>
                    <a:pt x="538" y="122"/>
                  </a:lnTo>
                  <a:lnTo>
                    <a:pt x="538" y="120"/>
                  </a:lnTo>
                  <a:lnTo>
                    <a:pt x="538" y="118"/>
                  </a:lnTo>
                  <a:lnTo>
                    <a:pt x="536" y="116"/>
                  </a:lnTo>
                  <a:lnTo>
                    <a:pt x="534" y="118"/>
                  </a:lnTo>
                  <a:lnTo>
                    <a:pt x="532" y="120"/>
                  </a:lnTo>
                  <a:lnTo>
                    <a:pt x="532" y="122"/>
                  </a:lnTo>
                  <a:lnTo>
                    <a:pt x="532" y="124"/>
                  </a:lnTo>
                  <a:lnTo>
                    <a:pt x="532" y="126"/>
                  </a:lnTo>
                  <a:lnTo>
                    <a:pt x="530" y="126"/>
                  </a:lnTo>
                  <a:lnTo>
                    <a:pt x="528" y="124"/>
                  </a:lnTo>
                  <a:lnTo>
                    <a:pt x="528" y="124"/>
                  </a:lnTo>
                  <a:lnTo>
                    <a:pt x="528" y="126"/>
                  </a:lnTo>
                  <a:lnTo>
                    <a:pt x="526" y="126"/>
                  </a:lnTo>
                  <a:lnTo>
                    <a:pt x="526" y="124"/>
                  </a:lnTo>
                  <a:lnTo>
                    <a:pt x="524" y="120"/>
                  </a:lnTo>
                  <a:lnTo>
                    <a:pt x="522" y="118"/>
                  </a:lnTo>
                  <a:lnTo>
                    <a:pt x="522" y="118"/>
                  </a:lnTo>
                  <a:lnTo>
                    <a:pt x="520" y="120"/>
                  </a:lnTo>
                  <a:lnTo>
                    <a:pt x="518" y="120"/>
                  </a:lnTo>
                  <a:lnTo>
                    <a:pt x="516" y="118"/>
                  </a:lnTo>
                  <a:lnTo>
                    <a:pt x="514" y="118"/>
                  </a:lnTo>
                  <a:lnTo>
                    <a:pt x="508" y="118"/>
                  </a:lnTo>
                  <a:lnTo>
                    <a:pt x="506" y="120"/>
                  </a:lnTo>
                  <a:lnTo>
                    <a:pt x="504" y="122"/>
                  </a:lnTo>
                  <a:lnTo>
                    <a:pt x="504" y="124"/>
                  </a:lnTo>
                  <a:lnTo>
                    <a:pt x="502" y="122"/>
                  </a:lnTo>
                  <a:lnTo>
                    <a:pt x="502" y="122"/>
                  </a:lnTo>
                  <a:lnTo>
                    <a:pt x="496" y="128"/>
                  </a:lnTo>
                  <a:lnTo>
                    <a:pt x="494" y="128"/>
                  </a:lnTo>
                  <a:lnTo>
                    <a:pt x="492" y="130"/>
                  </a:lnTo>
                  <a:lnTo>
                    <a:pt x="488" y="132"/>
                  </a:lnTo>
                  <a:lnTo>
                    <a:pt x="486" y="132"/>
                  </a:lnTo>
                  <a:lnTo>
                    <a:pt x="484" y="134"/>
                  </a:lnTo>
                  <a:lnTo>
                    <a:pt x="484" y="134"/>
                  </a:lnTo>
                  <a:lnTo>
                    <a:pt x="480" y="134"/>
                  </a:lnTo>
                  <a:lnTo>
                    <a:pt x="478" y="136"/>
                  </a:lnTo>
                  <a:lnTo>
                    <a:pt x="476" y="136"/>
                  </a:lnTo>
                  <a:lnTo>
                    <a:pt x="476" y="136"/>
                  </a:lnTo>
                  <a:lnTo>
                    <a:pt x="474" y="136"/>
                  </a:lnTo>
                  <a:lnTo>
                    <a:pt x="468" y="140"/>
                  </a:lnTo>
                  <a:lnTo>
                    <a:pt x="466" y="142"/>
                  </a:lnTo>
                  <a:lnTo>
                    <a:pt x="464" y="140"/>
                  </a:lnTo>
                  <a:lnTo>
                    <a:pt x="462" y="142"/>
                  </a:lnTo>
                  <a:lnTo>
                    <a:pt x="456" y="142"/>
                  </a:lnTo>
                  <a:lnTo>
                    <a:pt x="454" y="146"/>
                  </a:lnTo>
                  <a:lnTo>
                    <a:pt x="452" y="146"/>
                  </a:lnTo>
                  <a:lnTo>
                    <a:pt x="448" y="148"/>
                  </a:lnTo>
                  <a:lnTo>
                    <a:pt x="448" y="150"/>
                  </a:lnTo>
                  <a:lnTo>
                    <a:pt x="448" y="150"/>
                  </a:lnTo>
                  <a:lnTo>
                    <a:pt x="450" y="150"/>
                  </a:lnTo>
                  <a:lnTo>
                    <a:pt x="448" y="150"/>
                  </a:lnTo>
                  <a:lnTo>
                    <a:pt x="448" y="152"/>
                  </a:lnTo>
                  <a:lnTo>
                    <a:pt x="448" y="154"/>
                  </a:lnTo>
                  <a:lnTo>
                    <a:pt x="448" y="156"/>
                  </a:lnTo>
                  <a:lnTo>
                    <a:pt x="446" y="156"/>
                  </a:lnTo>
                  <a:lnTo>
                    <a:pt x="446" y="158"/>
                  </a:lnTo>
                  <a:lnTo>
                    <a:pt x="448" y="158"/>
                  </a:lnTo>
                  <a:lnTo>
                    <a:pt x="450" y="158"/>
                  </a:lnTo>
                  <a:lnTo>
                    <a:pt x="450" y="156"/>
                  </a:lnTo>
                  <a:lnTo>
                    <a:pt x="452" y="156"/>
                  </a:lnTo>
                  <a:lnTo>
                    <a:pt x="454" y="156"/>
                  </a:lnTo>
                  <a:lnTo>
                    <a:pt x="456" y="160"/>
                  </a:lnTo>
                  <a:lnTo>
                    <a:pt x="456" y="162"/>
                  </a:lnTo>
                  <a:lnTo>
                    <a:pt x="460" y="162"/>
                  </a:lnTo>
                  <a:close/>
                  <a:moveTo>
                    <a:pt x="694" y="302"/>
                  </a:moveTo>
                  <a:lnTo>
                    <a:pt x="694" y="300"/>
                  </a:lnTo>
                  <a:lnTo>
                    <a:pt x="698" y="302"/>
                  </a:lnTo>
                  <a:lnTo>
                    <a:pt x="698" y="302"/>
                  </a:lnTo>
                  <a:lnTo>
                    <a:pt x="696" y="302"/>
                  </a:lnTo>
                  <a:lnTo>
                    <a:pt x="696" y="302"/>
                  </a:lnTo>
                  <a:lnTo>
                    <a:pt x="694" y="302"/>
                  </a:lnTo>
                  <a:close/>
                  <a:moveTo>
                    <a:pt x="666" y="246"/>
                  </a:moveTo>
                  <a:lnTo>
                    <a:pt x="664" y="246"/>
                  </a:lnTo>
                  <a:lnTo>
                    <a:pt x="662" y="246"/>
                  </a:lnTo>
                  <a:lnTo>
                    <a:pt x="662" y="246"/>
                  </a:lnTo>
                  <a:lnTo>
                    <a:pt x="664" y="246"/>
                  </a:lnTo>
                  <a:lnTo>
                    <a:pt x="664" y="248"/>
                  </a:lnTo>
                  <a:lnTo>
                    <a:pt x="664" y="248"/>
                  </a:lnTo>
                  <a:lnTo>
                    <a:pt x="662" y="250"/>
                  </a:lnTo>
                  <a:lnTo>
                    <a:pt x="660" y="250"/>
                  </a:lnTo>
                  <a:lnTo>
                    <a:pt x="662" y="252"/>
                  </a:lnTo>
                  <a:lnTo>
                    <a:pt x="662" y="252"/>
                  </a:lnTo>
                  <a:lnTo>
                    <a:pt x="662" y="254"/>
                  </a:lnTo>
                  <a:lnTo>
                    <a:pt x="660" y="252"/>
                  </a:lnTo>
                  <a:lnTo>
                    <a:pt x="656" y="252"/>
                  </a:lnTo>
                  <a:lnTo>
                    <a:pt x="654" y="254"/>
                  </a:lnTo>
                  <a:lnTo>
                    <a:pt x="654" y="258"/>
                  </a:lnTo>
                  <a:lnTo>
                    <a:pt x="652" y="258"/>
                  </a:lnTo>
                  <a:lnTo>
                    <a:pt x="654" y="258"/>
                  </a:lnTo>
                  <a:lnTo>
                    <a:pt x="654" y="260"/>
                  </a:lnTo>
                  <a:lnTo>
                    <a:pt x="654" y="260"/>
                  </a:lnTo>
                  <a:lnTo>
                    <a:pt x="654" y="262"/>
                  </a:lnTo>
                  <a:lnTo>
                    <a:pt x="654" y="262"/>
                  </a:lnTo>
                  <a:lnTo>
                    <a:pt x="656" y="260"/>
                  </a:lnTo>
                  <a:lnTo>
                    <a:pt x="656" y="260"/>
                  </a:lnTo>
                  <a:lnTo>
                    <a:pt x="656" y="262"/>
                  </a:lnTo>
                  <a:lnTo>
                    <a:pt x="656" y="264"/>
                  </a:lnTo>
                  <a:lnTo>
                    <a:pt x="658" y="266"/>
                  </a:lnTo>
                  <a:lnTo>
                    <a:pt x="658" y="264"/>
                  </a:lnTo>
                  <a:lnTo>
                    <a:pt x="660" y="266"/>
                  </a:lnTo>
                  <a:lnTo>
                    <a:pt x="660" y="268"/>
                  </a:lnTo>
                  <a:lnTo>
                    <a:pt x="660" y="266"/>
                  </a:lnTo>
                  <a:lnTo>
                    <a:pt x="662" y="266"/>
                  </a:lnTo>
                  <a:lnTo>
                    <a:pt x="662" y="266"/>
                  </a:lnTo>
                  <a:lnTo>
                    <a:pt x="662" y="270"/>
                  </a:lnTo>
                  <a:lnTo>
                    <a:pt x="664" y="270"/>
                  </a:lnTo>
                  <a:lnTo>
                    <a:pt x="666" y="270"/>
                  </a:lnTo>
                  <a:lnTo>
                    <a:pt x="666" y="272"/>
                  </a:lnTo>
                  <a:lnTo>
                    <a:pt x="668" y="272"/>
                  </a:lnTo>
                  <a:lnTo>
                    <a:pt x="670" y="274"/>
                  </a:lnTo>
                  <a:lnTo>
                    <a:pt x="674" y="274"/>
                  </a:lnTo>
                  <a:lnTo>
                    <a:pt x="674" y="274"/>
                  </a:lnTo>
                  <a:lnTo>
                    <a:pt x="674" y="274"/>
                  </a:lnTo>
                  <a:lnTo>
                    <a:pt x="674" y="272"/>
                  </a:lnTo>
                  <a:lnTo>
                    <a:pt x="676" y="272"/>
                  </a:lnTo>
                  <a:lnTo>
                    <a:pt x="678" y="268"/>
                  </a:lnTo>
                  <a:lnTo>
                    <a:pt x="676" y="266"/>
                  </a:lnTo>
                  <a:lnTo>
                    <a:pt x="678" y="262"/>
                  </a:lnTo>
                  <a:lnTo>
                    <a:pt x="680" y="262"/>
                  </a:lnTo>
                  <a:lnTo>
                    <a:pt x="680" y="258"/>
                  </a:lnTo>
                  <a:lnTo>
                    <a:pt x="680" y="254"/>
                  </a:lnTo>
                  <a:lnTo>
                    <a:pt x="682" y="254"/>
                  </a:lnTo>
                  <a:lnTo>
                    <a:pt x="680" y="252"/>
                  </a:lnTo>
                  <a:lnTo>
                    <a:pt x="678" y="250"/>
                  </a:lnTo>
                  <a:lnTo>
                    <a:pt x="678" y="246"/>
                  </a:lnTo>
                  <a:lnTo>
                    <a:pt x="678" y="246"/>
                  </a:lnTo>
                  <a:lnTo>
                    <a:pt x="678" y="244"/>
                  </a:lnTo>
                  <a:lnTo>
                    <a:pt x="674" y="242"/>
                  </a:lnTo>
                  <a:lnTo>
                    <a:pt x="672" y="244"/>
                  </a:lnTo>
                  <a:lnTo>
                    <a:pt x="670" y="242"/>
                  </a:lnTo>
                  <a:lnTo>
                    <a:pt x="666" y="244"/>
                  </a:lnTo>
                  <a:lnTo>
                    <a:pt x="666" y="244"/>
                  </a:lnTo>
                  <a:lnTo>
                    <a:pt x="668" y="246"/>
                  </a:lnTo>
                  <a:lnTo>
                    <a:pt x="668" y="248"/>
                  </a:lnTo>
                  <a:lnTo>
                    <a:pt x="666" y="246"/>
                  </a:lnTo>
                  <a:close/>
                  <a:moveTo>
                    <a:pt x="682" y="228"/>
                  </a:moveTo>
                  <a:lnTo>
                    <a:pt x="680" y="226"/>
                  </a:lnTo>
                  <a:lnTo>
                    <a:pt x="682" y="226"/>
                  </a:lnTo>
                  <a:lnTo>
                    <a:pt x="684" y="226"/>
                  </a:lnTo>
                  <a:lnTo>
                    <a:pt x="682" y="228"/>
                  </a:lnTo>
                  <a:lnTo>
                    <a:pt x="682" y="228"/>
                  </a:lnTo>
                  <a:close/>
                  <a:moveTo>
                    <a:pt x="680" y="240"/>
                  </a:moveTo>
                  <a:lnTo>
                    <a:pt x="678" y="238"/>
                  </a:lnTo>
                  <a:lnTo>
                    <a:pt x="678" y="238"/>
                  </a:lnTo>
                  <a:lnTo>
                    <a:pt x="678" y="236"/>
                  </a:lnTo>
                  <a:lnTo>
                    <a:pt x="678" y="236"/>
                  </a:lnTo>
                  <a:lnTo>
                    <a:pt x="678" y="232"/>
                  </a:lnTo>
                  <a:lnTo>
                    <a:pt x="680" y="232"/>
                  </a:lnTo>
                  <a:lnTo>
                    <a:pt x="684" y="232"/>
                  </a:lnTo>
                  <a:lnTo>
                    <a:pt x="682" y="238"/>
                  </a:lnTo>
                  <a:lnTo>
                    <a:pt x="680" y="240"/>
                  </a:lnTo>
                  <a:lnTo>
                    <a:pt x="680" y="240"/>
                  </a:lnTo>
                  <a:lnTo>
                    <a:pt x="680" y="240"/>
                  </a:lnTo>
                  <a:close/>
                  <a:moveTo>
                    <a:pt x="662" y="234"/>
                  </a:moveTo>
                  <a:lnTo>
                    <a:pt x="662" y="234"/>
                  </a:lnTo>
                  <a:lnTo>
                    <a:pt x="662" y="232"/>
                  </a:lnTo>
                  <a:lnTo>
                    <a:pt x="664" y="232"/>
                  </a:lnTo>
                  <a:lnTo>
                    <a:pt x="666" y="232"/>
                  </a:lnTo>
                  <a:lnTo>
                    <a:pt x="664" y="234"/>
                  </a:lnTo>
                  <a:lnTo>
                    <a:pt x="664" y="234"/>
                  </a:lnTo>
                  <a:lnTo>
                    <a:pt x="662" y="234"/>
                  </a:lnTo>
                  <a:close/>
                  <a:moveTo>
                    <a:pt x="658" y="238"/>
                  </a:moveTo>
                  <a:lnTo>
                    <a:pt x="658" y="238"/>
                  </a:lnTo>
                  <a:lnTo>
                    <a:pt x="658" y="236"/>
                  </a:lnTo>
                  <a:lnTo>
                    <a:pt x="660" y="236"/>
                  </a:lnTo>
                  <a:lnTo>
                    <a:pt x="658" y="238"/>
                  </a:lnTo>
                  <a:lnTo>
                    <a:pt x="658" y="238"/>
                  </a:lnTo>
                  <a:close/>
                  <a:moveTo>
                    <a:pt x="662" y="244"/>
                  </a:moveTo>
                  <a:lnTo>
                    <a:pt x="662" y="242"/>
                  </a:lnTo>
                  <a:lnTo>
                    <a:pt x="662" y="240"/>
                  </a:lnTo>
                  <a:lnTo>
                    <a:pt x="662" y="238"/>
                  </a:lnTo>
                  <a:lnTo>
                    <a:pt x="662" y="238"/>
                  </a:lnTo>
                  <a:lnTo>
                    <a:pt x="664" y="240"/>
                  </a:lnTo>
                  <a:lnTo>
                    <a:pt x="664" y="242"/>
                  </a:lnTo>
                  <a:lnTo>
                    <a:pt x="662" y="244"/>
                  </a:lnTo>
                  <a:lnTo>
                    <a:pt x="662" y="244"/>
                  </a:lnTo>
                  <a:close/>
                  <a:moveTo>
                    <a:pt x="656" y="246"/>
                  </a:moveTo>
                  <a:lnTo>
                    <a:pt x="656" y="246"/>
                  </a:lnTo>
                  <a:lnTo>
                    <a:pt x="654" y="242"/>
                  </a:lnTo>
                  <a:lnTo>
                    <a:pt x="656" y="240"/>
                  </a:lnTo>
                  <a:lnTo>
                    <a:pt x="656" y="240"/>
                  </a:lnTo>
                  <a:lnTo>
                    <a:pt x="658" y="240"/>
                  </a:lnTo>
                  <a:lnTo>
                    <a:pt x="660" y="240"/>
                  </a:lnTo>
                  <a:lnTo>
                    <a:pt x="660" y="242"/>
                  </a:lnTo>
                  <a:lnTo>
                    <a:pt x="660" y="242"/>
                  </a:lnTo>
                  <a:lnTo>
                    <a:pt x="660" y="244"/>
                  </a:lnTo>
                  <a:lnTo>
                    <a:pt x="658" y="244"/>
                  </a:lnTo>
                  <a:lnTo>
                    <a:pt x="658" y="246"/>
                  </a:lnTo>
                  <a:lnTo>
                    <a:pt x="656" y="246"/>
                  </a:lnTo>
                  <a:close/>
                  <a:moveTo>
                    <a:pt x="650" y="246"/>
                  </a:moveTo>
                  <a:lnTo>
                    <a:pt x="650" y="246"/>
                  </a:lnTo>
                  <a:lnTo>
                    <a:pt x="650" y="244"/>
                  </a:lnTo>
                  <a:lnTo>
                    <a:pt x="652" y="246"/>
                  </a:lnTo>
                  <a:lnTo>
                    <a:pt x="650" y="246"/>
                  </a:lnTo>
                  <a:lnTo>
                    <a:pt x="650" y="246"/>
                  </a:lnTo>
                  <a:close/>
                  <a:moveTo>
                    <a:pt x="624" y="250"/>
                  </a:moveTo>
                  <a:lnTo>
                    <a:pt x="624" y="248"/>
                  </a:lnTo>
                  <a:lnTo>
                    <a:pt x="622" y="248"/>
                  </a:lnTo>
                  <a:lnTo>
                    <a:pt x="620" y="248"/>
                  </a:lnTo>
                  <a:lnTo>
                    <a:pt x="620" y="246"/>
                  </a:lnTo>
                  <a:lnTo>
                    <a:pt x="620" y="244"/>
                  </a:lnTo>
                  <a:lnTo>
                    <a:pt x="620" y="244"/>
                  </a:lnTo>
                  <a:lnTo>
                    <a:pt x="622" y="240"/>
                  </a:lnTo>
                  <a:lnTo>
                    <a:pt x="622" y="240"/>
                  </a:lnTo>
                  <a:lnTo>
                    <a:pt x="624" y="242"/>
                  </a:lnTo>
                  <a:lnTo>
                    <a:pt x="624" y="242"/>
                  </a:lnTo>
                  <a:lnTo>
                    <a:pt x="622" y="240"/>
                  </a:lnTo>
                  <a:lnTo>
                    <a:pt x="624" y="238"/>
                  </a:lnTo>
                  <a:lnTo>
                    <a:pt x="622" y="238"/>
                  </a:lnTo>
                  <a:lnTo>
                    <a:pt x="620" y="238"/>
                  </a:lnTo>
                  <a:lnTo>
                    <a:pt x="620" y="236"/>
                  </a:lnTo>
                  <a:lnTo>
                    <a:pt x="620" y="236"/>
                  </a:lnTo>
                  <a:lnTo>
                    <a:pt x="622" y="236"/>
                  </a:lnTo>
                  <a:lnTo>
                    <a:pt x="622" y="236"/>
                  </a:lnTo>
                  <a:lnTo>
                    <a:pt x="622" y="236"/>
                  </a:lnTo>
                  <a:lnTo>
                    <a:pt x="622" y="234"/>
                  </a:lnTo>
                  <a:lnTo>
                    <a:pt x="624" y="234"/>
                  </a:lnTo>
                  <a:lnTo>
                    <a:pt x="626" y="234"/>
                  </a:lnTo>
                  <a:lnTo>
                    <a:pt x="630" y="236"/>
                  </a:lnTo>
                  <a:lnTo>
                    <a:pt x="630" y="234"/>
                  </a:lnTo>
                  <a:lnTo>
                    <a:pt x="630" y="234"/>
                  </a:lnTo>
                  <a:lnTo>
                    <a:pt x="628" y="234"/>
                  </a:lnTo>
                  <a:lnTo>
                    <a:pt x="628" y="232"/>
                  </a:lnTo>
                  <a:lnTo>
                    <a:pt x="632" y="232"/>
                  </a:lnTo>
                  <a:lnTo>
                    <a:pt x="636" y="232"/>
                  </a:lnTo>
                  <a:lnTo>
                    <a:pt x="638" y="232"/>
                  </a:lnTo>
                  <a:lnTo>
                    <a:pt x="640" y="232"/>
                  </a:lnTo>
                  <a:lnTo>
                    <a:pt x="642" y="230"/>
                  </a:lnTo>
                  <a:lnTo>
                    <a:pt x="642" y="230"/>
                  </a:lnTo>
                  <a:lnTo>
                    <a:pt x="632" y="228"/>
                  </a:lnTo>
                  <a:lnTo>
                    <a:pt x="628" y="228"/>
                  </a:lnTo>
                  <a:lnTo>
                    <a:pt x="628" y="226"/>
                  </a:lnTo>
                  <a:lnTo>
                    <a:pt x="624" y="226"/>
                  </a:lnTo>
                  <a:lnTo>
                    <a:pt x="622" y="226"/>
                  </a:lnTo>
                  <a:lnTo>
                    <a:pt x="620" y="226"/>
                  </a:lnTo>
                  <a:lnTo>
                    <a:pt x="618" y="226"/>
                  </a:lnTo>
                  <a:lnTo>
                    <a:pt x="616" y="226"/>
                  </a:lnTo>
                  <a:lnTo>
                    <a:pt x="614" y="226"/>
                  </a:lnTo>
                  <a:lnTo>
                    <a:pt x="614" y="226"/>
                  </a:lnTo>
                  <a:lnTo>
                    <a:pt x="612" y="226"/>
                  </a:lnTo>
                  <a:lnTo>
                    <a:pt x="612" y="224"/>
                  </a:lnTo>
                  <a:lnTo>
                    <a:pt x="612" y="222"/>
                  </a:lnTo>
                  <a:lnTo>
                    <a:pt x="614" y="222"/>
                  </a:lnTo>
                  <a:lnTo>
                    <a:pt x="614" y="222"/>
                  </a:lnTo>
                  <a:lnTo>
                    <a:pt x="616" y="222"/>
                  </a:lnTo>
                  <a:lnTo>
                    <a:pt x="618" y="222"/>
                  </a:lnTo>
                  <a:lnTo>
                    <a:pt x="616" y="220"/>
                  </a:lnTo>
                  <a:lnTo>
                    <a:pt x="616" y="218"/>
                  </a:lnTo>
                  <a:lnTo>
                    <a:pt x="618" y="218"/>
                  </a:lnTo>
                  <a:lnTo>
                    <a:pt x="620" y="218"/>
                  </a:lnTo>
                  <a:lnTo>
                    <a:pt x="622" y="218"/>
                  </a:lnTo>
                  <a:lnTo>
                    <a:pt x="622" y="218"/>
                  </a:lnTo>
                  <a:lnTo>
                    <a:pt x="624" y="220"/>
                  </a:lnTo>
                  <a:lnTo>
                    <a:pt x="624" y="224"/>
                  </a:lnTo>
                  <a:lnTo>
                    <a:pt x="624" y="224"/>
                  </a:lnTo>
                  <a:lnTo>
                    <a:pt x="626" y="222"/>
                  </a:lnTo>
                  <a:lnTo>
                    <a:pt x="626" y="220"/>
                  </a:lnTo>
                  <a:lnTo>
                    <a:pt x="624" y="218"/>
                  </a:lnTo>
                  <a:lnTo>
                    <a:pt x="624" y="216"/>
                  </a:lnTo>
                  <a:lnTo>
                    <a:pt x="628" y="216"/>
                  </a:lnTo>
                  <a:lnTo>
                    <a:pt x="628" y="214"/>
                  </a:lnTo>
                  <a:lnTo>
                    <a:pt x="626" y="214"/>
                  </a:lnTo>
                  <a:lnTo>
                    <a:pt x="626" y="210"/>
                  </a:lnTo>
                  <a:lnTo>
                    <a:pt x="628" y="210"/>
                  </a:lnTo>
                  <a:lnTo>
                    <a:pt x="628" y="208"/>
                  </a:lnTo>
                  <a:lnTo>
                    <a:pt x="632" y="206"/>
                  </a:lnTo>
                  <a:lnTo>
                    <a:pt x="630" y="204"/>
                  </a:lnTo>
                  <a:lnTo>
                    <a:pt x="628" y="204"/>
                  </a:lnTo>
                  <a:lnTo>
                    <a:pt x="628" y="204"/>
                  </a:lnTo>
                  <a:lnTo>
                    <a:pt x="628" y="204"/>
                  </a:lnTo>
                  <a:lnTo>
                    <a:pt x="630" y="202"/>
                  </a:lnTo>
                  <a:lnTo>
                    <a:pt x="630" y="200"/>
                  </a:lnTo>
                  <a:lnTo>
                    <a:pt x="634" y="200"/>
                  </a:lnTo>
                  <a:lnTo>
                    <a:pt x="634" y="200"/>
                  </a:lnTo>
                  <a:lnTo>
                    <a:pt x="634" y="202"/>
                  </a:lnTo>
                  <a:lnTo>
                    <a:pt x="636" y="204"/>
                  </a:lnTo>
                  <a:lnTo>
                    <a:pt x="636" y="206"/>
                  </a:lnTo>
                  <a:lnTo>
                    <a:pt x="636" y="206"/>
                  </a:lnTo>
                  <a:lnTo>
                    <a:pt x="636" y="208"/>
                  </a:lnTo>
                  <a:lnTo>
                    <a:pt x="638" y="210"/>
                  </a:lnTo>
                  <a:lnTo>
                    <a:pt x="638" y="216"/>
                  </a:lnTo>
                  <a:lnTo>
                    <a:pt x="638" y="218"/>
                  </a:lnTo>
                  <a:lnTo>
                    <a:pt x="638" y="220"/>
                  </a:lnTo>
                  <a:lnTo>
                    <a:pt x="640" y="222"/>
                  </a:lnTo>
                  <a:lnTo>
                    <a:pt x="642" y="220"/>
                  </a:lnTo>
                  <a:lnTo>
                    <a:pt x="642" y="218"/>
                  </a:lnTo>
                  <a:lnTo>
                    <a:pt x="642" y="214"/>
                  </a:lnTo>
                  <a:lnTo>
                    <a:pt x="644" y="214"/>
                  </a:lnTo>
                  <a:lnTo>
                    <a:pt x="644" y="212"/>
                  </a:lnTo>
                  <a:lnTo>
                    <a:pt x="640" y="210"/>
                  </a:lnTo>
                  <a:lnTo>
                    <a:pt x="640" y="208"/>
                  </a:lnTo>
                  <a:lnTo>
                    <a:pt x="642" y="208"/>
                  </a:lnTo>
                  <a:lnTo>
                    <a:pt x="644" y="210"/>
                  </a:lnTo>
                  <a:lnTo>
                    <a:pt x="644" y="208"/>
                  </a:lnTo>
                  <a:lnTo>
                    <a:pt x="642" y="204"/>
                  </a:lnTo>
                  <a:lnTo>
                    <a:pt x="642" y="202"/>
                  </a:lnTo>
                  <a:lnTo>
                    <a:pt x="642" y="200"/>
                  </a:lnTo>
                  <a:lnTo>
                    <a:pt x="642" y="198"/>
                  </a:lnTo>
                  <a:lnTo>
                    <a:pt x="644" y="196"/>
                  </a:lnTo>
                  <a:lnTo>
                    <a:pt x="646" y="196"/>
                  </a:lnTo>
                  <a:lnTo>
                    <a:pt x="646" y="196"/>
                  </a:lnTo>
                  <a:lnTo>
                    <a:pt x="648" y="196"/>
                  </a:lnTo>
                  <a:lnTo>
                    <a:pt x="648" y="196"/>
                  </a:lnTo>
                  <a:lnTo>
                    <a:pt x="652" y="194"/>
                  </a:lnTo>
                  <a:lnTo>
                    <a:pt x="652" y="194"/>
                  </a:lnTo>
                  <a:lnTo>
                    <a:pt x="654" y="196"/>
                  </a:lnTo>
                  <a:lnTo>
                    <a:pt x="656" y="196"/>
                  </a:lnTo>
                  <a:lnTo>
                    <a:pt x="656" y="196"/>
                  </a:lnTo>
                  <a:lnTo>
                    <a:pt x="658" y="198"/>
                  </a:lnTo>
                  <a:lnTo>
                    <a:pt x="658" y="202"/>
                  </a:lnTo>
                  <a:lnTo>
                    <a:pt x="656" y="204"/>
                  </a:lnTo>
                  <a:lnTo>
                    <a:pt x="656" y="206"/>
                  </a:lnTo>
                  <a:lnTo>
                    <a:pt x="658" y="206"/>
                  </a:lnTo>
                  <a:lnTo>
                    <a:pt x="658" y="204"/>
                  </a:lnTo>
                  <a:lnTo>
                    <a:pt x="660" y="204"/>
                  </a:lnTo>
                  <a:lnTo>
                    <a:pt x="660" y="204"/>
                  </a:lnTo>
                  <a:lnTo>
                    <a:pt x="662" y="200"/>
                  </a:lnTo>
                  <a:lnTo>
                    <a:pt x="662" y="198"/>
                  </a:lnTo>
                  <a:lnTo>
                    <a:pt x="664" y="200"/>
                  </a:lnTo>
                  <a:lnTo>
                    <a:pt x="666" y="200"/>
                  </a:lnTo>
                  <a:lnTo>
                    <a:pt x="666" y="196"/>
                  </a:lnTo>
                  <a:lnTo>
                    <a:pt x="666" y="196"/>
                  </a:lnTo>
                  <a:lnTo>
                    <a:pt x="668" y="196"/>
                  </a:lnTo>
                  <a:lnTo>
                    <a:pt x="668" y="198"/>
                  </a:lnTo>
                  <a:lnTo>
                    <a:pt x="668" y="200"/>
                  </a:lnTo>
                  <a:lnTo>
                    <a:pt x="668" y="200"/>
                  </a:lnTo>
                  <a:lnTo>
                    <a:pt x="668" y="202"/>
                  </a:lnTo>
                  <a:lnTo>
                    <a:pt x="666" y="202"/>
                  </a:lnTo>
                  <a:lnTo>
                    <a:pt x="668" y="204"/>
                  </a:lnTo>
                  <a:lnTo>
                    <a:pt x="670" y="204"/>
                  </a:lnTo>
                  <a:lnTo>
                    <a:pt x="670" y="206"/>
                  </a:lnTo>
                  <a:lnTo>
                    <a:pt x="670" y="210"/>
                  </a:lnTo>
                  <a:lnTo>
                    <a:pt x="668" y="210"/>
                  </a:lnTo>
                  <a:lnTo>
                    <a:pt x="666" y="214"/>
                  </a:lnTo>
                  <a:lnTo>
                    <a:pt x="666" y="218"/>
                  </a:lnTo>
                  <a:lnTo>
                    <a:pt x="666" y="218"/>
                  </a:lnTo>
                  <a:lnTo>
                    <a:pt x="664" y="220"/>
                  </a:lnTo>
                  <a:lnTo>
                    <a:pt x="660" y="224"/>
                  </a:lnTo>
                  <a:lnTo>
                    <a:pt x="660" y="224"/>
                  </a:lnTo>
                  <a:lnTo>
                    <a:pt x="658" y="228"/>
                  </a:lnTo>
                  <a:lnTo>
                    <a:pt x="658" y="228"/>
                  </a:lnTo>
                  <a:lnTo>
                    <a:pt x="656" y="230"/>
                  </a:lnTo>
                  <a:lnTo>
                    <a:pt x="656" y="230"/>
                  </a:lnTo>
                  <a:lnTo>
                    <a:pt x="654" y="230"/>
                  </a:lnTo>
                  <a:lnTo>
                    <a:pt x="652" y="232"/>
                  </a:lnTo>
                  <a:lnTo>
                    <a:pt x="652" y="232"/>
                  </a:lnTo>
                  <a:lnTo>
                    <a:pt x="656" y="234"/>
                  </a:lnTo>
                  <a:lnTo>
                    <a:pt x="656" y="234"/>
                  </a:lnTo>
                  <a:lnTo>
                    <a:pt x="652" y="238"/>
                  </a:lnTo>
                  <a:lnTo>
                    <a:pt x="652" y="240"/>
                  </a:lnTo>
                  <a:lnTo>
                    <a:pt x="652" y="238"/>
                  </a:lnTo>
                  <a:lnTo>
                    <a:pt x="652" y="238"/>
                  </a:lnTo>
                  <a:lnTo>
                    <a:pt x="650" y="236"/>
                  </a:lnTo>
                  <a:lnTo>
                    <a:pt x="648" y="238"/>
                  </a:lnTo>
                  <a:lnTo>
                    <a:pt x="648" y="238"/>
                  </a:lnTo>
                  <a:lnTo>
                    <a:pt x="646" y="240"/>
                  </a:lnTo>
                  <a:lnTo>
                    <a:pt x="646" y="242"/>
                  </a:lnTo>
                  <a:lnTo>
                    <a:pt x="644" y="242"/>
                  </a:lnTo>
                  <a:lnTo>
                    <a:pt x="642" y="244"/>
                  </a:lnTo>
                  <a:lnTo>
                    <a:pt x="644" y="244"/>
                  </a:lnTo>
                  <a:lnTo>
                    <a:pt x="646" y="244"/>
                  </a:lnTo>
                  <a:lnTo>
                    <a:pt x="646" y="246"/>
                  </a:lnTo>
                  <a:lnTo>
                    <a:pt x="644" y="248"/>
                  </a:lnTo>
                  <a:lnTo>
                    <a:pt x="644" y="248"/>
                  </a:lnTo>
                  <a:lnTo>
                    <a:pt x="644" y="250"/>
                  </a:lnTo>
                  <a:lnTo>
                    <a:pt x="644" y="252"/>
                  </a:lnTo>
                  <a:lnTo>
                    <a:pt x="642" y="250"/>
                  </a:lnTo>
                  <a:lnTo>
                    <a:pt x="642" y="246"/>
                  </a:lnTo>
                  <a:lnTo>
                    <a:pt x="642" y="246"/>
                  </a:lnTo>
                  <a:lnTo>
                    <a:pt x="640" y="246"/>
                  </a:lnTo>
                  <a:lnTo>
                    <a:pt x="640" y="248"/>
                  </a:lnTo>
                  <a:lnTo>
                    <a:pt x="642" y="250"/>
                  </a:lnTo>
                  <a:lnTo>
                    <a:pt x="640" y="252"/>
                  </a:lnTo>
                  <a:lnTo>
                    <a:pt x="632" y="252"/>
                  </a:lnTo>
                  <a:lnTo>
                    <a:pt x="632" y="250"/>
                  </a:lnTo>
                  <a:lnTo>
                    <a:pt x="632" y="248"/>
                  </a:lnTo>
                  <a:lnTo>
                    <a:pt x="630" y="250"/>
                  </a:lnTo>
                  <a:lnTo>
                    <a:pt x="628" y="250"/>
                  </a:lnTo>
                  <a:lnTo>
                    <a:pt x="628" y="250"/>
                  </a:lnTo>
                  <a:lnTo>
                    <a:pt x="630" y="246"/>
                  </a:lnTo>
                  <a:lnTo>
                    <a:pt x="626" y="248"/>
                  </a:lnTo>
                  <a:lnTo>
                    <a:pt x="626" y="250"/>
                  </a:lnTo>
                  <a:lnTo>
                    <a:pt x="624" y="250"/>
                  </a:lnTo>
                  <a:close/>
                  <a:moveTo>
                    <a:pt x="464" y="182"/>
                  </a:moveTo>
                  <a:lnTo>
                    <a:pt x="464" y="182"/>
                  </a:lnTo>
                  <a:lnTo>
                    <a:pt x="466" y="180"/>
                  </a:lnTo>
                  <a:lnTo>
                    <a:pt x="470" y="176"/>
                  </a:lnTo>
                  <a:lnTo>
                    <a:pt x="474" y="174"/>
                  </a:lnTo>
                  <a:lnTo>
                    <a:pt x="476" y="172"/>
                  </a:lnTo>
                  <a:lnTo>
                    <a:pt x="476" y="172"/>
                  </a:lnTo>
                  <a:lnTo>
                    <a:pt x="480" y="170"/>
                  </a:lnTo>
                  <a:lnTo>
                    <a:pt x="484" y="170"/>
                  </a:lnTo>
                  <a:lnTo>
                    <a:pt x="486" y="168"/>
                  </a:lnTo>
                  <a:lnTo>
                    <a:pt x="486" y="168"/>
                  </a:lnTo>
                  <a:lnTo>
                    <a:pt x="490" y="168"/>
                  </a:lnTo>
                  <a:lnTo>
                    <a:pt x="492" y="168"/>
                  </a:lnTo>
                  <a:lnTo>
                    <a:pt x="492" y="170"/>
                  </a:lnTo>
                  <a:lnTo>
                    <a:pt x="488" y="172"/>
                  </a:lnTo>
                  <a:lnTo>
                    <a:pt x="484" y="174"/>
                  </a:lnTo>
                  <a:lnTo>
                    <a:pt x="476" y="180"/>
                  </a:lnTo>
                  <a:lnTo>
                    <a:pt x="474" y="182"/>
                  </a:lnTo>
                  <a:lnTo>
                    <a:pt x="472" y="184"/>
                  </a:lnTo>
                  <a:lnTo>
                    <a:pt x="470" y="184"/>
                  </a:lnTo>
                  <a:lnTo>
                    <a:pt x="470" y="186"/>
                  </a:lnTo>
                  <a:lnTo>
                    <a:pt x="468" y="186"/>
                  </a:lnTo>
                  <a:lnTo>
                    <a:pt x="468" y="182"/>
                  </a:lnTo>
                  <a:lnTo>
                    <a:pt x="466" y="182"/>
                  </a:lnTo>
                  <a:lnTo>
                    <a:pt x="464" y="182"/>
                  </a:lnTo>
                  <a:close/>
                  <a:moveTo>
                    <a:pt x="584" y="232"/>
                  </a:moveTo>
                  <a:lnTo>
                    <a:pt x="582" y="232"/>
                  </a:lnTo>
                  <a:lnTo>
                    <a:pt x="584" y="232"/>
                  </a:lnTo>
                  <a:lnTo>
                    <a:pt x="586" y="230"/>
                  </a:lnTo>
                  <a:lnTo>
                    <a:pt x="588" y="228"/>
                  </a:lnTo>
                  <a:lnTo>
                    <a:pt x="588" y="228"/>
                  </a:lnTo>
                  <a:lnTo>
                    <a:pt x="590" y="226"/>
                  </a:lnTo>
                  <a:lnTo>
                    <a:pt x="592" y="224"/>
                  </a:lnTo>
                  <a:lnTo>
                    <a:pt x="594" y="224"/>
                  </a:lnTo>
                  <a:lnTo>
                    <a:pt x="594" y="226"/>
                  </a:lnTo>
                  <a:lnTo>
                    <a:pt x="594" y="228"/>
                  </a:lnTo>
                  <a:lnTo>
                    <a:pt x="594" y="232"/>
                  </a:lnTo>
                  <a:lnTo>
                    <a:pt x="594" y="234"/>
                  </a:lnTo>
                  <a:lnTo>
                    <a:pt x="592" y="236"/>
                  </a:lnTo>
                  <a:lnTo>
                    <a:pt x="588" y="236"/>
                  </a:lnTo>
                  <a:lnTo>
                    <a:pt x="588" y="236"/>
                  </a:lnTo>
                  <a:lnTo>
                    <a:pt x="586" y="236"/>
                  </a:lnTo>
                  <a:lnTo>
                    <a:pt x="586" y="234"/>
                  </a:lnTo>
                  <a:lnTo>
                    <a:pt x="584" y="232"/>
                  </a:lnTo>
                  <a:close/>
                  <a:moveTo>
                    <a:pt x="488" y="230"/>
                  </a:moveTo>
                  <a:lnTo>
                    <a:pt x="490" y="226"/>
                  </a:lnTo>
                  <a:lnTo>
                    <a:pt x="490" y="224"/>
                  </a:lnTo>
                  <a:lnTo>
                    <a:pt x="490" y="222"/>
                  </a:lnTo>
                  <a:lnTo>
                    <a:pt x="492" y="220"/>
                  </a:lnTo>
                  <a:lnTo>
                    <a:pt x="496" y="222"/>
                  </a:lnTo>
                  <a:lnTo>
                    <a:pt x="498" y="220"/>
                  </a:lnTo>
                  <a:lnTo>
                    <a:pt x="502" y="220"/>
                  </a:lnTo>
                  <a:lnTo>
                    <a:pt x="504" y="220"/>
                  </a:lnTo>
                  <a:lnTo>
                    <a:pt x="506" y="218"/>
                  </a:lnTo>
                  <a:lnTo>
                    <a:pt x="510" y="218"/>
                  </a:lnTo>
                  <a:lnTo>
                    <a:pt x="514" y="220"/>
                  </a:lnTo>
                  <a:lnTo>
                    <a:pt x="518" y="220"/>
                  </a:lnTo>
                  <a:lnTo>
                    <a:pt x="518" y="220"/>
                  </a:lnTo>
                  <a:lnTo>
                    <a:pt x="520" y="218"/>
                  </a:lnTo>
                  <a:lnTo>
                    <a:pt x="526" y="218"/>
                  </a:lnTo>
                  <a:lnTo>
                    <a:pt x="528" y="218"/>
                  </a:lnTo>
                  <a:lnTo>
                    <a:pt x="530" y="216"/>
                  </a:lnTo>
                  <a:lnTo>
                    <a:pt x="528" y="214"/>
                  </a:lnTo>
                  <a:lnTo>
                    <a:pt x="526" y="216"/>
                  </a:lnTo>
                  <a:lnTo>
                    <a:pt x="524" y="216"/>
                  </a:lnTo>
                  <a:lnTo>
                    <a:pt x="524" y="216"/>
                  </a:lnTo>
                  <a:lnTo>
                    <a:pt x="520" y="218"/>
                  </a:lnTo>
                  <a:lnTo>
                    <a:pt x="516" y="218"/>
                  </a:lnTo>
                  <a:lnTo>
                    <a:pt x="516" y="214"/>
                  </a:lnTo>
                  <a:lnTo>
                    <a:pt x="514" y="214"/>
                  </a:lnTo>
                  <a:lnTo>
                    <a:pt x="512" y="216"/>
                  </a:lnTo>
                  <a:lnTo>
                    <a:pt x="510" y="216"/>
                  </a:lnTo>
                  <a:lnTo>
                    <a:pt x="508" y="216"/>
                  </a:lnTo>
                  <a:lnTo>
                    <a:pt x="508" y="216"/>
                  </a:lnTo>
                  <a:lnTo>
                    <a:pt x="504" y="216"/>
                  </a:lnTo>
                  <a:lnTo>
                    <a:pt x="502" y="214"/>
                  </a:lnTo>
                  <a:lnTo>
                    <a:pt x="502" y="212"/>
                  </a:lnTo>
                  <a:lnTo>
                    <a:pt x="504" y="210"/>
                  </a:lnTo>
                  <a:lnTo>
                    <a:pt x="508" y="208"/>
                  </a:lnTo>
                  <a:lnTo>
                    <a:pt x="506" y="208"/>
                  </a:lnTo>
                  <a:lnTo>
                    <a:pt x="504" y="210"/>
                  </a:lnTo>
                  <a:lnTo>
                    <a:pt x="502" y="210"/>
                  </a:lnTo>
                  <a:lnTo>
                    <a:pt x="500" y="208"/>
                  </a:lnTo>
                  <a:lnTo>
                    <a:pt x="500" y="210"/>
                  </a:lnTo>
                  <a:lnTo>
                    <a:pt x="498" y="212"/>
                  </a:lnTo>
                  <a:lnTo>
                    <a:pt x="496" y="214"/>
                  </a:lnTo>
                  <a:lnTo>
                    <a:pt x="494" y="216"/>
                  </a:lnTo>
                  <a:lnTo>
                    <a:pt x="492" y="216"/>
                  </a:lnTo>
                  <a:lnTo>
                    <a:pt x="490" y="214"/>
                  </a:lnTo>
                  <a:lnTo>
                    <a:pt x="490" y="212"/>
                  </a:lnTo>
                  <a:lnTo>
                    <a:pt x="490" y="210"/>
                  </a:lnTo>
                  <a:lnTo>
                    <a:pt x="488" y="210"/>
                  </a:lnTo>
                  <a:lnTo>
                    <a:pt x="488" y="210"/>
                  </a:lnTo>
                  <a:lnTo>
                    <a:pt x="488" y="212"/>
                  </a:lnTo>
                  <a:lnTo>
                    <a:pt x="486" y="214"/>
                  </a:lnTo>
                  <a:lnTo>
                    <a:pt x="482" y="212"/>
                  </a:lnTo>
                  <a:lnTo>
                    <a:pt x="484" y="210"/>
                  </a:lnTo>
                  <a:lnTo>
                    <a:pt x="480" y="208"/>
                  </a:lnTo>
                  <a:lnTo>
                    <a:pt x="482" y="206"/>
                  </a:lnTo>
                  <a:lnTo>
                    <a:pt x="480" y="206"/>
                  </a:lnTo>
                  <a:lnTo>
                    <a:pt x="480" y="208"/>
                  </a:lnTo>
                  <a:lnTo>
                    <a:pt x="478" y="208"/>
                  </a:lnTo>
                  <a:lnTo>
                    <a:pt x="476" y="204"/>
                  </a:lnTo>
                  <a:lnTo>
                    <a:pt x="472" y="202"/>
                  </a:lnTo>
                  <a:lnTo>
                    <a:pt x="472" y="200"/>
                  </a:lnTo>
                  <a:lnTo>
                    <a:pt x="474" y="200"/>
                  </a:lnTo>
                  <a:lnTo>
                    <a:pt x="474" y="198"/>
                  </a:lnTo>
                  <a:lnTo>
                    <a:pt x="474" y="196"/>
                  </a:lnTo>
                  <a:lnTo>
                    <a:pt x="478" y="194"/>
                  </a:lnTo>
                  <a:lnTo>
                    <a:pt x="480" y="192"/>
                  </a:lnTo>
                  <a:lnTo>
                    <a:pt x="482" y="194"/>
                  </a:lnTo>
                  <a:lnTo>
                    <a:pt x="486" y="194"/>
                  </a:lnTo>
                  <a:lnTo>
                    <a:pt x="490" y="196"/>
                  </a:lnTo>
                  <a:lnTo>
                    <a:pt x="492" y="196"/>
                  </a:lnTo>
                  <a:lnTo>
                    <a:pt x="494" y="194"/>
                  </a:lnTo>
                  <a:lnTo>
                    <a:pt x="496" y="194"/>
                  </a:lnTo>
                  <a:lnTo>
                    <a:pt x="500" y="192"/>
                  </a:lnTo>
                  <a:lnTo>
                    <a:pt x="498" y="190"/>
                  </a:lnTo>
                  <a:lnTo>
                    <a:pt x="496" y="190"/>
                  </a:lnTo>
                  <a:lnTo>
                    <a:pt x="494" y="190"/>
                  </a:lnTo>
                  <a:lnTo>
                    <a:pt x="492" y="190"/>
                  </a:lnTo>
                  <a:lnTo>
                    <a:pt x="488" y="188"/>
                  </a:lnTo>
                  <a:lnTo>
                    <a:pt x="486" y="188"/>
                  </a:lnTo>
                  <a:lnTo>
                    <a:pt x="484" y="188"/>
                  </a:lnTo>
                  <a:lnTo>
                    <a:pt x="488" y="184"/>
                  </a:lnTo>
                  <a:lnTo>
                    <a:pt x="490" y="182"/>
                  </a:lnTo>
                  <a:lnTo>
                    <a:pt x="494" y="180"/>
                  </a:lnTo>
                  <a:lnTo>
                    <a:pt x="496" y="182"/>
                  </a:lnTo>
                  <a:lnTo>
                    <a:pt x="500" y="180"/>
                  </a:lnTo>
                  <a:lnTo>
                    <a:pt x="504" y="180"/>
                  </a:lnTo>
                  <a:lnTo>
                    <a:pt x="508" y="182"/>
                  </a:lnTo>
                  <a:lnTo>
                    <a:pt x="510" y="182"/>
                  </a:lnTo>
                  <a:lnTo>
                    <a:pt x="508" y="180"/>
                  </a:lnTo>
                  <a:lnTo>
                    <a:pt x="506" y="180"/>
                  </a:lnTo>
                  <a:lnTo>
                    <a:pt x="504" y="178"/>
                  </a:lnTo>
                  <a:lnTo>
                    <a:pt x="502" y="178"/>
                  </a:lnTo>
                  <a:lnTo>
                    <a:pt x="496" y="176"/>
                  </a:lnTo>
                  <a:lnTo>
                    <a:pt x="496" y="176"/>
                  </a:lnTo>
                  <a:lnTo>
                    <a:pt x="498" y="172"/>
                  </a:lnTo>
                  <a:lnTo>
                    <a:pt x="500" y="170"/>
                  </a:lnTo>
                  <a:lnTo>
                    <a:pt x="502" y="170"/>
                  </a:lnTo>
                  <a:lnTo>
                    <a:pt x="504" y="170"/>
                  </a:lnTo>
                  <a:lnTo>
                    <a:pt x="506" y="168"/>
                  </a:lnTo>
                  <a:lnTo>
                    <a:pt x="508" y="168"/>
                  </a:lnTo>
                  <a:lnTo>
                    <a:pt x="508" y="168"/>
                  </a:lnTo>
                  <a:lnTo>
                    <a:pt x="510" y="168"/>
                  </a:lnTo>
                  <a:lnTo>
                    <a:pt x="514" y="172"/>
                  </a:lnTo>
                  <a:lnTo>
                    <a:pt x="516" y="172"/>
                  </a:lnTo>
                  <a:lnTo>
                    <a:pt x="514" y="170"/>
                  </a:lnTo>
                  <a:lnTo>
                    <a:pt x="512" y="168"/>
                  </a:lnTo>
                  <a:lnTo>
                    <a:pt x="510" y="166"/>
                  </a:lnTo>
                  <a:lnTo>
                    <a:pt x="510" y="164"/>
                  </a:lnTo>
                  <a:lnTo>
                    <a:pt x="512" y="164"/>
                  </a:lnTo>
                  <a:lnTo>
                    <a:pt x="518" y="162"/>
                  </a:lnTo>
                  <a:lnTo>
                    <a:pt x="520" y="162"/>
                  </a:lnTo>
                  <a:lnTo>
                    <a:pt x="524" y="162"/>
                  </a:lnTo>
                  <a:lnTo>
                    <a:pt x="526" y="164"/>
                  </a:lnTo>
                  <a:lnTo>
                    <a:pt x="528" y="168"/>
                  </a:lnTo>
                  <a:lnTo>
                    <a:pt x="526" y="170"/>
                  </a:lnTo>
                  <a:lnTo>
                    <a:pt x="524" y="172"/>
                  </a:lnTo>
                  <a:lnTo>
                    <a:pt x="524" y="174"/>
                  </a:lnTo>
                  <a:lnTo>
                    <a:pt x="530" y="174"/>
                  </a:lnTo>
                  <a:lnTo>
                    <a:pt x="530" y="174"/>
                  </a:lnTo>
                  <a:lnTo>
                    <a:pt x="532" y="174"/>
                  </a:lnTo>
                  <a:lnTo>
                    <a:pt x="534" y="174"/>
                  </a:lnTo>
                  <a:lnTo>
                    <a:pt x="534" y="176"/>
                  </a:lnTo>
                  <a:lnTo>
                    <a:pt x="534" y="178"/>
                  </a:lnTo>
                  <a:lnTo>
                    <a:pt x="536" y="178"/>
                  </a:lnTo>
                  <a:lnTo>
                    <a:pt x="536" y="180"/>
                  </a:lnTo>
                  <a:lnTo>
                    <a:pt x="534" y="182"/>
                  </a:lnTo>
                  <a:lnTo>
                    <a:pt x="534" y="182"/>
                  </a:lnTo>
                  <a:lnTo>
                    <a:pt x="536" y="186"/>
                  </a:lnTo>
                  <a:lnTo>
                    <a:pt x="536" y="190"/>
                  </a:lnTo>
                  <a:lnTo>
                    <a:pt x="536" y="192"/>
                  </a:lnTo>
                  <a:lnTo>
                    <a:pt x="532" y="192"/>
                  </a:lnTo>
                  <a:lnTo>
                    <a:pt x="530" y="192"/>
                  </a:lnTo>
                  <a:lnTo>
                    <a:pt x="532" y="194"/>
                  </a:lnTo>
                  <a:lnTo>
                    <a:pt x="534" y="194"/>
                  </a:lnTo>
                  <a:lnTo>
                    <a:pt x="536" y="194"/>
                  </a:lnTo>
                  <a:lnTo>
                    <a:pt x="538" y="194"/>
                  </a:lnTo>
                  <a:lnTo>
                    <a:pt x="536" y="200"/>
                  </a:lnTo>
                  <a:lnTo>
                    <a:pt x="534" y="202"/>
                  </a:lnTo>
                  <a:lnTo>
                    <a:pt x="534" y="206"/>
                  </a:lnTo>
                  <a:lnTo>
                    <a:pt x="536" y="206"/>
                  </a:lnTo>
                  <a:lnTo>
                    <a:pt x="538" y="206"/>
                  </a:lnTo>
                  <a:lnTo>
                    <a:pt x="540" y="204"/>
                  </a:lnTo>
                  <a:lnTo>
                    <a:pt x="540" y="204"/>
                  </a:lnTo>
                  <a:lnTo>
                    <a:pt x="542" y="206"/>
                  </a:lnTo>
                  <a:lnTo>
                    <a:pt x="544" y="208"/>
                  </a:lnTo>
                  <a:lnTo>
                    <a:pt x="546" y="206"/>
                  </a:lnTo>
                  <a:lnTo>
                    <a:pt x="550" y="208"/>
                  </a:lnTo>
                  <a:lnTo>
                    <a:pt x="552" y="210"/>
                  </a:lnTo>
                  <a:lnTo>
                    <a:pt x="552" y="210"/>
                  </a:lnTo>
                  <a:lnTo>
                    <a:pt x="552" y="208"/>
                  </a:lnTo>
                  <a:lnTo>
                    <a:pt x="552" y="208"/>
                  </a:lnTo>
                  <a:lnTo>
                    <a:pt x="556" y="206"/>
                  </a:lnTo>
                  <a:lnTo>
                    <a:pt x="554" y="202"/>
                  </a:lnTo>
                  <a:lnTo>
                    <a:pt x="552" y="200"/>
                  </a:lnTo>
                  <a:lnTo>
                    <a:pt x="552" y="198"/>
                  </a:lnTo>
                  <a:lnTo>
                    <a:pt x="552" y="196"/>
                  </a:lnTo>
                  <a:lnTo>
                    <a:pt x="552" y="194"/>
                  </a:lnTo>
                  <a:lnTo>
                    <a:pt x="554" y="194"/>
                  </a:lnTo>
                  <a:lnTo>
                    <a:pt x="558" y="194"/>
                  </a:lnTo>
                  <a:lnTo>
                    <a:pt x="560" y="194"/>
                  </a:lnTo>
                  <a:lnTo>
                    <a:pt x="562" y="190"/>
                  </a:lnTo>
                  <a:lnTo>
                    <a:pt x="560" y="186"/>
                  </a:lnTo>
                  <a:lnTo>
                    <a:pt x="558" y="184"/>
                  </a:lnTo>
                  <a:lnTo>
                    <a:pt x="558" y="182"/>
                  </a:lnTo>
                  <a:lnTo>
                    <a:pt x="558" y="180"/>
                  </a:lnTo>
                  <a:lnTo>
                    <a:pt x="560" y="176"/>
                  </a:lnTo>
                  <a:lnTo>
                    <a:pt x="562" y="176"/>
                  </a:lnTo>
                  <a:lnTo>
                    <a:pt x="562" y="176"/>
                  </a:lnTo>
                  <a:lnTo>
                    <a:pt x="566" y="176"/>
                  </a:lnTo>
                  <a:lnTo>
                    <a:pt x="564" y="174"/>
                  </a:lnTo>
                  <a:lnTo>
                    <a:pt x="566" y="172"/>
                  </a:lnTo>
                  <a:lnTo>
                    <a:pt x="568" y="170"/>
                  </a:lnTo>
                  <a:lnTo>
                    <a:pt x="574" y="166"/>
                  </a:lnTo>
                  <a:lnTo>
                    <a:pt x="576" y="166"/>
                  </a:lnTo>
                  <a:lnTo>
                    <a:pt x="580" y="168"/>
                  </a:lnTo>
                  <a:lnTo>
                    <a:pt x="578" y="168"/>
                  </a:lnTo>
                  <a:lnTo>
                    <a:pt x="580" y="170"/>
                  </a:lnTo>
                  <a:lnTo>
                    <a:pt x="580" y="172"/>
                  </a:lnTo>
                  <a:lnTo>
                    <a:pt x="576" y="172"/>
                  </a:lnTo>
                  <a:lnTo>
                    <a:pt x="576" y="174"/>
                  </a:lnTo>
                  <a:lnTo>
                    <a:pt x="576" y="176"/>
                  </a:lnTo>
                  <a:lnTo>
                    <a:pt x="574" y="178"/>
                  </a:lnTo>
                  <a:lnTo>
                    <a:pt x="574" y="182"/>
                  </a:lnTo>
                  <a:lnTo>
                    <a:pt x="576" y="182"/>
                  </a:lnTo>
                  <a:lnTo>
                    <a:pt x="576" y="188"/>
                  </a:lnTo>
                  <a:lnTo>
                    <a:pt x="574" y="190"/>
                  </a:lnTo>
                  <a:lnTo>
                    <a:pt x="572" y="190"/>
                  </a:lnTo>
                  <a:lnTo>
                    <a:pt x="570" y="192"/>
                  </a:lnTo>
                  <a:lnTo>
                    <a:pt x="568" y="194"/>
                  </a:lnTo>
                  <a:lnTo>
                    <a:pt x="568" y="194"/>
                  </a:lnTo>
                  <a:lnTo>
                    <a:pt x="568" y="196"/>
                  </a:lnTo>
                  <a:lnTo>
                    <a:pt x="572" y="194"/>
                  </a:lnTo>
                  <a:lnTo>
                    <a:pt x="574" y="194"/>
                  </a:lnTo>
                  <a:lnTo>
                    <a:pt x="574" y="196"/>
                  </a:lnTo>
                  <a:lnTo>
                    <a:pt x="572" y="198"/>
                  </a:lnTo>
                  <a:lnTo>
                    <a:pt x="570" y="200"/>
                  </a:lnTo>
                  <a:lnTo>
                    <a:pt x="566" y="204"/>
                  </a:lnTo>
                  <a:lnTo>
                    <a:pt x="566" y="206"/>
                  </a:lnTo>
                  <a:lnTo>
                    <a:pt x="566" y="208"/>
                  </a:lnTo>
                  <a:lnTo>
                    <a:pt x="568" y="204"/>
                  </a:lnTo>
                  <a:lnTo>
                    <a:pt x="572" y="204"/>
                  </a:lnTo>
                  <a:lnTo>
                    <a:pt x="572" y="202"/>
                  </a:lnTo>
                  <a:lnTo>
                    <a:pt x="574" y="200"/>
                  </a:lnTo>
                  <a:lnTo>
                    <a:pt x="578" y="202"/>
                  </a:lnTo>
                  <a:lnTo>
                    <a:pt x="578" y="206"/>
                  </a:lnTo>
                  <a:lnTo>
                    <a:pt x="576" y="210"/>
                  </a:lnTo>
                  <a:lnTo>
                    <a:pt x="576" y="210"/>
                  </a:lnTo>
                  <a:lnTo>
                    <a:pt x="578" y="208"/>
                  </a:lnTo>
                  <a:lnTo>
                    <a:pt x="580" y="208"/>
                  </a:lnTo>
                  <a:lnTo>
                    <a:pt x="580" y="206"/>
                  </a:lnTo>
                  <a:lnTo>
                    <a:pt x="580" y="206"/>
                  </a:lnTo>
                  <a:lnTo>
                    <a:pt x="582" y="204"/>
                  </a:lnTo>
                  <a:lnTo>
                    <a:pt x="582" y="202"/>
                  </a:lnTo>
                  <a:lnTo>
                    <a:pt x="586" y="198"/>
                  </a:lnTo>
                  <a:lnTo>
                    <a:pt x="588" y="198"/>
                  </a:lnTo>
                  <a:lnTo>
                    <a:pt x="590" y="200"/>
                  </a:lnTo>
                  <a:lnTo>
                    <a:pt x="592" y="204"/>
                  </a:lnTo>
                  <a:lnTo>
                    <a:pt x="594" y="206"/>
                  </a:lnTo>
                  <a:lnTo>
                    <a:pt x="592" y="210"/>
                  </a:lnTo>
                  <a:lnTo>
                    <a:pt x="590" y="216"/>
                  </a:lnTo>
                  <a:lnTo>
                    <a:pt x="586" y="218"/>
                  </a:lnTo>
                  <a:lnTo>
                    <a:pt x="584" y="218"/>
                  </a:lnTo>
                  <a:lnTo>
                    <a:pt x="582" y="218"/>
                  </a:lnTo>
                  <a:lnTo>
                    <a:pt x="582" y="220"/>
                  </a:lnTo>
                  <a:lnTo>
                    <a:pt x="582" y="222"/>
                  </a:lnTo>
                  <a:lnTo>
                    <a:pt x="580" y="226"/>
                  </a:lnTo>
                  <a:lnTo>
                    <a:pt x="578" y="226"/>
                  </a:lnTo>
                  <a:lnTo>
                    <a:pt x="576" y="228"/>
                  </a:lnTo>
                  <a:lnTo>
                    <a:pt x="576" y="230"/>
                  </a:lnTo>
                  <a:lnTo>
                    <a:pt x="574" y="230"/>
                  </a:lnTo>
                  <a:lnTo>
                    <a:pt x="572" y="230"/>
                  </a:lnTo>
                  <a:lnTo>
                    <a:pt x="572" y="232"/>
                  </a:lnTo>
                  <a:lnTo>
                    <a:pt x="572" y="232"/>
                  </a:lnTo>
                  <a:lnTo>
                    <a:pt x="570" y="234"/>
                  </a:lnTo>
                  <a:lnTo>
                    <a:pt x="570" y="232"/>
                  </a:lnTo>
                  <a:lnTo>
                    <a:pt x="566" y="232"/>
                  </a:lnTo>
                  <a:lnTo>
                    <a:pt x="566" y="232"/>
                  </a:lnTo>
                  <a:lnTo>
                    <a:pt x="562" y="234"/>
                  </a:lnTo>
                  <a:lnTo>
                    <a:pt x="558" y="234"/>
                  </a:lnTo>
                  <a:lnTo>
                    <a:pt x="554" y="234"/>
                  </a:lnTo>
                  <a:lnTo>
                    <a:pt x="554" y="232"/>
                  </a:lnTo>
                  <a:lnTo>
                    <a:pt x="556" y="230"/>
                  </a:lnTo>
                  <a:lnTo>
                    <a:pt x="556" y="228"/>
                  </a:lnTo>
                  <a:lnTo>
                    <a:pt x="554" y="228"/>
                  </a:lnTo>
                  <a:lnTo>
                    <a:pt x="552" y="230"/>
                  </a:lnTo>
                  <a:lnTo>
                    <a:pt x="552" y="232"/>
                  </a:lnTo>
                  <a:lnTo>
                    <a:pt x="550" y="232"/>
                  </a:lnTo>
                  <a:lnTo>
                    <a:pt x="546" y="232"/>
                  </a:lnTo>
                  <a:lnTo>
                    <a:pt x="546" y="230"/>
                  </a:lnTo>
                  <a:lnTo>
                    <a:pt x="548" y="228"/>
                  </a:lnTo>
                  <a:lnTo>
                    <a:pt x="546" y="226"/>
                  </a:lnTo>
                  <a:lnTo>
                    <a:pt x="546" y="226"/>
                  </a:lnTo>
                  <a:lnTo>
                    <a:pt x="546" y="228"/>
                  </a:lnTo>
                  <a:lnTo>
                    <a:pt x="544" y="228"/>
                  </a:lnTo>
                  <a:lnTo>
                    <a:pt x="542" y="228"/>
                  </a:lnTo>
                  <a:lnTo>
                    <a:pt x="538" y="230"/>
                  </a:lnTo>
                  <a:lnTo>
                    <a:pt x="536" y="232"/>
                  </a:lnTo>
                  <a:lnTo>
                    <a:pt x="534" y="230"/>
                  </a:lnTo>
                  <a:lnTo>
                    <a:pt x="534" y="230"/>
                  </a:lnTo>
                  <a:lnTo>
                    <a:pt x="530" y="230"/>
                  </a:lnTo>
                  <a:lnTo>
                    <a:pt x="528" y="230"/>
                  </a:lnTo>
                  <a:lnTo>
                    <a:pt x="528" y="230"/>
                  </a:lnTo>
                  <a:lnTo>
                    <a:pt x="526" y="230"/>
                  </a:lnTo>
                  <a:lnTo>
                    <a:pt x="524" y="232"/>
                  </a:lnTo>
                  <a:lnTo>
                    <a:pt x="524" y="234"/>
                  </a:lnTo>
                  <a:lnTo>
                    <a:pt x="522" y="234"/>
                  </a:lnTo>
                  <a:lnTo>
                    <a:pt x="520" y="234"/>
                  </a:lnTo>
                  <a:lnTo>
                    <a:pt x="518" y="236"/>
                  </a:lnTo>
                  <a:lnTo>
                    <a:pt x="516" y="236"/>
                  </a:lnTo>
                  <a:lnTo>
                    <a:pt x="516" y="236"/>
                  </a:lnTo>
                  <a:lnTo>
                    <a:pt x="512" y="238"/>
                  </a:lnTo>
                  <a:lnTo>
                    <a:pt x="510" y="238"/>
                  </a:lnTo>
                  <a:lnTo>
                    <a:pt x="510" y="236"/>
                  </a:lnTo>
                  <a:lnTo>
                    <a:pt x="506" y="236"/>
                  </a:lnTo>
                  <a:lnTo>
                    <a:pt x="504" y="238"/>
                  </a:lnTo>
                  <a:lnTo>
                    <a:pt x="500" y="238"/>
                  </a:lnTo>
                  <a:lnTo>
                    <a:pt x="496" y="236"/>
                  </a:lnTo>
                  <a:lnTo>
                    <a:pt x="492" y="234"/>
                  </a:lnTo>
                  <a:lnTo>
                    <a:pt x="490" y="232"/>
                  </a:lnTo>
                  <a:lnTo>
                    <a:pt x="488" y="230"/>
                  </a:lnTo>
                  <a:close/>
                  <a:moveTo>
                    <a:pt x="342" y="306"/>
                  </a:moveTo>
                  <a:lnTo>
                    <a:pt x="342" y="302"/>
                  </a:lnTo>
                  <a:lnTo>
                    <a:pt x="344" y="298"/>
                  </a:lnTo>
                  <a:lnTo>
                    <a:pt x="344" y="294"/>
                  </a:lnTo>
                  <a:lnTo>
                    <a:pt x="344" y="292"/>
                  </a:lnTo>
                  <a:lnTo>
                    <a:pt x="344" y="288"/>
                  </a:lnTo>
                  <a:lnTo>
                    <a:pt x="344" y="288"/>
                  </a:lnTo>
                  <a:lnTo>
                    <a:pt x="340" y="280"/>
                  </a:lnTo>
                  <a:lnTo>
                    <a:pt x="344" y="282"/>
                  </a:lnTo>
                  <a:lnTo>
                    <a:pt x="344" y="280"/>
                  </a:lnTo>
                  <a:lnTo>
                    <a:pt x="340" y="280"/>
                  </a:lnTo>
                  <a:lnTo>
                    <a:pt x="336" y="278"/>
                  </a:lnTo>
                  <a:lnTo>
                    <a:pt x="336" y="276"/>
                  </a:lnTo>
                  <a:lnTo>
                    <a:pt x="336" y="276"/>
                  </a:lnTo>
                  <a:lnTo>
                    <a:pt x="340" y="274"/>
                  </a:lnTo>
                  <a:lnTo>
                    <a:pt x="344" y="274"/>
                  </a:lnTo>
                  <a:lnTo>
                    <a:pt x="344" y="272"/>
                  </a:lnTo>
                  <a:lnTo>
                    <a:pt x="344" y="272"/>
                  </a:lnTo>
                  <a:lnTo>
                    <a:pt x="346" y="268"/>
                  </a:lnTo>
                  <a:lnTo>
                    <a:pt x="348" y="268"/>
                  </a:lnTo>
                  <a:lnTo>
                    <a:pt x="350" y="266"/>
                  </a:lnTo>
                  <a:lnTo>
                    <a:pt x="354" y="264"/>
                  </a:lnTo>
                  <a:lnTo>
                    <a:pt x="354" y="262"/>
                  </a:lnTo>
                  <a:lnTo>
                    <a:pt x="356" y="262"/>
                  </a:lnTo>
                  <a:lnTo>
                    <a:pt x="358" y="260"/>
                  </a:lnTo>
                  <a:lnTo>
                    <a:pt x="358" y="254"/>
                  </a:lnTo>
                  <a:lnTo>
                    <a:pt x="360" y="256"/>
                  </a:lnTo>
                  <a:lnTo>
                    <a:pt x="366" y="258"/>
                  </a:lnTo>
                  <a:lnTo>
                    <a:pt x="366" y="254"/>
                  </a:lnTo>
                  <a:lnTo>
                    <a:pt x="364" y="250"/>
                  </a:lnTo>
                  <a:lnTo>
                    <a:pt x="366" y="248"/>
                  </a:lnTo>
                  <a:lnTo>
                    <a:pt x="368" y="248"/>
                  </a:lnTo>
                  <a:lnTo>
                    <a:pt x="374" y="244"/>
                  </a:lnTo>
                  <a:lnTo>
                    <a:pt x="376" y="240"/>
                  </a:lnTo>
                  <a:lnTo>
                    <a:pt x="380" y="238"/>
                  </a:lnTo>
                  <a:lnTo>
                    <a:pt x="382" y="236"/>
                  </a:lnTo>
                  <a:lnTo>
                    <a:pt x="386" y="232"/>
                  </a:lnTo>
                  <a:lnTo>
                    <a:pt x="388" y="232"/>
                  </a:lnTo>
                  <a:lnTo>
                    <a:pt x="390" y="232"/>
                  </a:lnTo>
                  <a:lnTo>
                    <a:pt x="388" y="228"/>
                  </a:lnTo>
                  <a:lnTo>
                    <a:pt x="388" y="224"/>
                  </a:lnTo>
                  <a:lnTo>
                    <a:pt x="388" y="220"/>
                  </a:lnTo>
                  <a:lnTo>
                    <a:pt x="390" y="218"/>
                  </a:lnTo>
                  <a:lnTo>
                    <a:pt x="388" y="216"/>
                  </a:lnTo>
                  <a:lnTo>
                    <a:pt x="390" y="214"/>
                  </a:lnTo>
                  <a:lnTo>
                    <a:pt x="392" y="214"/>
                  </a:lnTo>
                  <a:lnTo>
                    <a:pt x="394" y="214"/>
                  </a:lnTo>
                  <a:lnTo>
                    <a:pt x="402" y="214"/>
                  </a:lnTo>
                  <a:lnTo>
                    <a:pt x="404" y="214"/>
                  </a:lnTo>
                  <a:lnTo>
                    <a:pt x="412" y="214"/>
                  </a:lnTo>
                  <a:lnTo>
                    <a:pt x="418" y="212"/>
                  </a:lnTo>
                  <a:lnTo>
                    <a:pt x="424" y="214"/>
                  </a:lnTo>
                  <a:lnTo>
                    <a:pt x="424" y="218"/>
                  </a:lnTo>
                  <a:lnTo>
                    <a:pt x="426" y="218"/>
                  </a:lnTo>
                  <a:lnTo>
                    <a:pt x="426" y="220"/>
                  </a:lnTo>
                  <a:lnTo>
                    <a:pt x="434" y="224"/>
                  </a:lnTo>
                  <a:lnTo>
                    <a:pt x="434" y="226"/>
                  </a:lnTo>
                  <a:lnTo>
                    <a:pt x="432" y="228"/>
                  </a:lnTo>
                  <a:lnTo>
                    <a:pt x="434" y="228"/>
                  </a:lnTo>
                  <a:lnTo>
                    <a:pt x="436" y="226"/>
                  </a:lnTo>
                  <a:lnTo>
                    <a:pt x="440" y="228"/>
                  </a:lnTo>
                  <a:lnTo>
                    <a:pt x="438" y="232"/>
                  </a:lnTo>
                  <a:lnTo>
                    <a:pt x="434" y="234"/>
                  </a:lnTo>
                  <a:lnTo>
                    <a:pt x="434" y="236"/>
                  </a:lnTo>
                  <a:lnTo>
                    <a:pt x="440" y="232"/>
                  </a:lnTo>
                  <a:lnTo>
                    <a:pt x="440" y="230"/>
                  </a:lnTo>
                  <a:lnTo>
                    <a:pt x="442" y="228"/>
                  </a:lnTo>
                  <a:lnTo>
                    <a:pt x="444" y="228"/>
                  </a:lnTo>
                  <a:lnTo>
                    <a:pt x="448" y="228"/>
                  </a:lnTo>
                  <a:lnTo>
                    <a:pt x="450" y="228"/>
                  </a:lnTo>
                  <a:lnTo>
                    <a:pt x="450" y="230"/>
                  </a:lnTo>
                  <a:lnTo>
                    <a:pt x="454" y="236"/>
                  </a:lnTo>
                  <a:lnTo>
                    <a:pt x="456" y="242"/>
                  </a:lnTo>
                  <a:lnTo>
                    <a:pt x="454" y="244"/>
                  </a:lnTo>
                  <a:lnTo>
                    <a:pt x="456" y="248"/>
                  </a:lnTo>
                  <a:lnTo>
                    <a:pt x="456" y="252"/>
                  </a:lnTo>
                  <a:lnTo>
                    <a:pt x="454" y="252"/>
                  </a:lnTo>
                  <a:lnTo>
                    <a:pt x="456" y="254"/>
                  </a:lnTo>
                  <a:lnTo>
                    <a:pt x="456" y="256"/>
                  </a:lnTo>
                  <a:lnTo>
                    <a:pt x="456" y="260"/>
                  </a:lnTo>
                  <a:lnTo>
                    <a:pt x="454" y="262"/>
                  </a:lnTo>
                  <a:lnTo>
                    <a:pt x="450" y="262"/>
                  </a:lnTo>
                  <a:lnTo>
                    <a:pt x="448" y="264"/>
                  </a:lnTo>
                  <a:lnTo>
                    <a:pt x="442" y="264"/>
                  </a:lnTo>
                  <a:lnTo>
                    <a:pt x="440" y="264"/>
                  </a:lnTo>
                  <a:lnTo>
                    <a:pt x="432" y="268"/>
                  </a:lnTo>
                  <a:lnTo>
                    <a:pt x="428" y="268"/>
                  </a:lnTo>
                  <a:lnTo>
                    <a:pt x="422" y="270"/>
                  </a:lnTo>
                  <a:lnTo>
                    <a:pt x="420" y="270"/>
                  </a:lnTo>
                  <a:lnTo>
                    <a:pt x="418" y="272"/>
                  </a:lnTo>
                  <a:lnTo>
                    <a:pt x="414" y="272"/>
                  </a:lnTo>
                  <a:lnTo>
                    <a:pt x="412" y="274"/>
                  </a:lnTo>
                  <a:lnTo>
                    <a:pt x="412" y="272"/>
                  </a:lnTo>
                  <a:lnTo>
                    <a:pt x="410" y="274"/>
                  </a:lnTo>
                  <a:lnTo>
                    <a:pt x="406" y="274"/>
                  </a:lnTo>
                  <a:lnTo>
                    <a:pt x="404" y="276"/>
                  </a:lnTo>
                  <a:lnTo>
                    <a:pt x="402" y="280"/>
                  </a:lnTo>
                  <a:lnTo>
                    <a:pt x="400" y="280"/>
                  </a:lnTo>
                  <a:lnTo>
                    <a:pt x="400" y="282"/>
                  </a:lnTo>
                  <a:lnTo>
                    <a:pt x="396" y="284"/>
                  </a:lnTo>
                  <a:lnTo>
                    <a:pt x="394" y="286"/>
                  </a:lnTo>
                  <a:lnTo>
                    <a:pt x="390" y="286"/>
                  </a:lnTo>
                  <a:lnTo>
                    <a:pt x="388" y="282"/>
                  </a:lnTo>
                  <a:lnTo>
                    <a:pt x="386" y="286"/>
                  </a:lnTo>
                  <a:lnTo>
                    <a:pt x="386" y="288"/>
                  </a:lnTo>
                  <a:lnTo>
                    <a:pt x="384" y="288"/>
                  </a:lnTo>
                  <a:lnTo>
                    <a:pt x="380" y="292"/>
                  </a:lnTo>
                  <a:lnTo>
                    <a:pt x="380" y="294"/>
                  </a:lnTo>
                  <a:lnTo>
                    <a:pt x="378" y="298"/>
                  </a:lnTo>
                  <a:lnTo>
                    <a:pt x="378" y="300"/>
                  </a:lnTo>
                  <a:lnTo>
                    <a:pt x="374" y="302"/>
                  </a:lnTo>
                  <a:lnTo>
                    <a:pt x="372" y="304"/>
                  </a:lnTo>
                  <a:lnTo>
                    <a:pt x="368" y="304"/>
                  </a:lnTo>
                  <a:lnTo>
                    <a:pt x="364" y="306"/>
                  </a:lnTo>
                  <a:lnTo>
                    <a:pt x="364" y="306"/>
                  </a:lnTo>
                  <a:lnTo>
                    <a:pt x="362" y="304"/>
                  </a:lnTo>
                  <a:lnTo>
                    <a:pt x="364" y="302"/>
                  </a:lnTo>
                  <a:lnTo>
                    <a:pt x="364" y="300"/>
                  </a:lnTo>
                  <a:lnTo>
                    <a:pt x="362" y="298"/>
                  </a:lnTo>
                  <a:lnTo>
                    <a:pt x="360" y="300"/>
                  </a:lnTo>
                  <a:lnTo>
                    <a:pt x="360" y="302"/>
                  </a:lnTo>
                  <a:lnTo>
                    <a:pt x="358" y="302"/>
                  </a:lnTo>
                  <a:lnTo>
                    <a:pt x="354" y="306"/>
                  </a:lnTo>
                  <a:lnTo>
                    <a:pt x="352" y="306"/>
                  </a:lnTo>
                  <a:lnTo>
                    <a:pt x="350" y="306"/>
                  </a:lnTo>
                  <a:lnTo>
                    <a:pt x="346" y="306"/>
                  </a:lnTo>
                  <a:lnTo>
                    <a:pt x="344" y="308"/>
                  </a:lnTo>
                  <a:lnTo>
                    <a:pt x="344" y="308"/>
                  </a:lnTo>
                  <a:lnTo>
                    <a:pt x="342" y="308"/>
                  </a:lnTo>
                  <a:lnTo>
                    <a:pt x="342" y="306"/>
                  </a:lnTo>
                  <a:close/>
                  <a:moveTo>
                    <a:pt x="656" y="270"/>
                  </a:moveTo>
                  <a:lnTo>
                    <a:pt x="656" y="270"/>
                  </a:lnTo>
                  <a:lnTo>
                    <a:pt x="656" y="272"/>
                  </a:lnTo>
                  <a:lnTo>
                    <a:pt x="656" y="274"/>
                  </a:lnTo>
                  <a:lnTo>
                    <a:pt x="656" y="274"/>
                  </a:lnTo>
                  <a:lnTo>
                    <a:pt x="654" y="274"/>
                  </a:lnTo>
                  <a:lnTo>
                    <a:pt x="654" y="272"/>
                  </a:lnTo>
                  <a:lnTo>
                    <a:pt x="656" y="270"/>
                  </a:lnTo>
                  <a:close/>
                  <a:moveTo>
                    <a:pt x="630" y="270"/>
                  </a:moveTo>
                  <a:lnTo>
                    <a:pt x="632" y="268"/>
                  </a:lnTo>
                  <a:lnTo>
                    <a:pt x="636" y="266"/>
                  </a:lnTo>
                  <a:lnTo>
                    <a:pt x="636" y="268"/>
                  </a:lnTo>
                  <a:lnTo>
                    <a:pt x="636" y="268"/>
                  </a:lnTo>
                  <a:lnTo>
                    <a:pt x="634" y="268"/>
                  </a:lnTo>
                  <a:lnTo>
                    <a:pt x="632" y="270"/>
                  </a:lnTo>
                  <a:lnTo>
                    <a:pt x="630" y="270"/>
                  </a:lnTo>
                  <a:close/>
                  <a:moveTo>
                    <a:pt x="608" y="284"/>
                  </a:moveTo>
                  <a:lnTo>
                    <a:pt x="608" y="286"/>
                  </a:lnTo>
                  <a:lnTo>
                    <a:pt x="612" y="286"/>
                  </a:lnTo>
                  <a:lnTo>
                    <a:pt x="614" y="288"/>
                  </a:lnTo>
                  <a:lnTo>
                    <a:pt x="616" y="288"/>
                  </a:lnTo>
                  <a:lnTo>
                    <a:pt x="618" y="288"/>
                  </a:lnTo>
                  <a:lnTo>
                    <a:pt x="622" y="286"/>
                  </a:lnTo>
                  <a:lnTo>
                    <a:pt x="622" y="288"/>
                  </a:lnTo>
                  <a:lnTo>
                    <a:pt x="624" y="286"/>
                  </a:lnTo>
                  <a:lnTo>
                    <a:pt x="626" y="284"/>
                  </a:lnTo>
                  <a:lnTo>
                    <a:pt x="628" y="286"/>
                  </a:lnTo>
                  <a:lnTo>
                    <a:pt x="628" y="284"/>
                  </a:lnTo>
                  <a:lnTo>
                    <a:pt x="626" y="280"/>
                  </a:lnTo>
                  <a:lnTo>
                    <a:pt x="624" y="282"/>
                  </a:lnTo>
                  <a:lnTo>
                    <a:pt x="620" y="282"/>
                  </a:lnTo>
                  <a:lnTo>
                    <a:pt x="620" y="282"/>
                  </a:lnTo>
                  <a:lnTo>
                    <a:pt x="616" y="284"/>
                  </a:lnTo>
                  <a:lnTo>
                    <a:pt x="614" y="282"/>
                  </a:lnTo>
                  <a:lnTo>
                    <a:pt x="612" y="284"/>
                  </a:lnTo>
                  <a:lnTo>
                    <a:pt x="608" y="284"/>
                  </a:lnTo>
                  <a:lnTo>
                    <a:pt x="608" y="284"/>
                  </a:lnTo>
                  <a:close/>
                  <a:moveTo>
                    <a:pt x="594" y="370"/>
                  </a:moveTo>
                  <a:lnTo>
                    <a:pt x="594" y="368"/>
                  </a:lnTo>
                  <a:lnTo>
                    <a:pt x="594" y="366"/>
                  </a:lnTo>
                  <a:lnTo>
                    <a:pt x="594" y="366"/>
                  </a:lnTo>
                  <a:lnTo>
                    <a:pt x="594" y="370"/>
                  </a:lnTo>
                  <a:lnTo>
                    <a:pt x="594" y="370"/>
                  </a:lnTo>
                  <a:close/>
                  <a:moveTo>
                    <a:pt x="580" y="366"/>
                  </a:moveTo>
                  <a:lnTo>
                    <a:pt x="578" y="366"/>
                  </a:lnTo>
                  <a:lnTo>
                    <a:pt x="578" y="364"/>
                  </a:lnTo>
                  <a:lnTo>
                    <a:pt x="576" y="362"/>
                  </a:lnTo>
                  <a:lnTo>
                    <a:pt x="574" y="364"/>
                  </a:lnTo>
                  <a:lnTo>
                    <a:pt x="574" y="362"/>
                  </a:lnTo>
                  <a:lnTo>
                    <a:pt x="574" y="360"/>
                  </a:lnTo>
                  <a:lnTo>
                    <a:pt x="574" y="356"/>
                  </a:lnTo>
                  <a:lnTo>
                    <a:pt x="572" y="356"/>
                  </a:lnTo>
                  <a:lnTo>
                    <a:pt x="574" y="352"/>
                  </a:lnTo>
                  <a:lnTo>
                    <a:pt x="574" y="348"/>
                  </a:lnTo>
                  <a:lnTo>
                    <a:pt x="574" y="348"/>
                  </a:lnTo>
                  <a:lnTo>
                    <a:pt x="572" y="346"/>
                  </a:lnTo>
                  <a:lnTo>
                    <a:pt x="572" y="344"/>
                  </a:lnTo>
                  <a:lnTo>
                    <a:pt x="572" y="342"/>
                  </a:lnTo>
                  <a:lnTo>
                    <a:pt x="570" y="340"/>
                  </a:lnTo>
                  <a:lnTo>
                    <a:pt x="570" y="336"/>
                  </a:lnTo>
                  <a:lnTo>
                    <a:pt x="568" y="334"/>
                  </a:lnTo>
                  <a:lnTo>
                    <a:pt x="566" y="334"/>
                  </a:lnTo>
                  <a:lnTo>
                    <a:pt x="566" y="332"/>
                  </a:lnTo>
                  <a:lnTo>
                    <a:pt x="566" y="328"/>
                  </a:lnTo>
                  <a:lnTo>
                    <a:pt x="566" y="328"/>
                  </a:lnTo>
                  <a:lnTo>
                    <a:pt x="564" y="330"/>
                  </a:lnTo>
                  <a:lnTo>
                    <a:pt x="562" y="328"/>
                  </a:lnTo>
                  <a:lnTo>
                    <a:pt x="560" y="328"/>
                  </a:lnTo>
                  <a:lnTo>
                    <a:pt x="560" y="328"/>
                  </a:lnTo>
                  <a:lnTo>
                    <a:pt x="558" y="326"/>
                  </a:lnTo>
                  <a:lnTo>
                    <a:pt x="562" y="324"/>
                  </a:lnTo>
                  <a:lnTo>
                    <a:pt x="562" y="320"/>
                  </a:lnTo>
                  <a:lnTo>
                    <a:pt x="560" y="318"/>
                  </a:lnTo>
                  <a:lnTo>
                    <a:pt x="562" y="318"/>
                  </a:lnTo>
                  <a:lnTo>
                    <a:pt x="562" y="314"/>
                  </a:lnTo>
                  <a:lnTo>
                    <a:pt x="560" y="312"/>
                  </a:lnTo>
                  <a:lnTo>
                    <a:pt x="564" y="308"/>
                  </a:lnTo>
                  <a:lnTo>
                    <a:pt x="566" y="306"/>
                  </a:lnTo>
                  <a:lnTo>
                    <a:pt x="566" y="306"/>
                  </a:lnTo>
                  <a:lnTo>
                    <a:pt x="568" y="304"/>
                  </a:lnTo>
                  <a:lnTo>
                    <a:pt x="568" y="306"/>
                  </a:lnTo>
                  <a:lnTo>
                    <a:pt x="572" y="304"/>
                  </a:lnTo>
                  <a:lnTo>
                    <a:pt x="574" y="306"/>
                  </a:lnTo>
                  <a:lnTo>
                    <a:pt x="576" y="308"/>
                  </a:lnTo>
                  <a:lnTo>
                    <a:pt x="574" y="308"/>
                  </a:lnTo>
                  <a:lnTo>
                    <a:pt x="574" y="308"/>
                  </a:lnTo>
                  <a:lnTo>
                    <a:pt x="574" y="310"/>
                  </a:lnTo>
                  <a:lnTo>
                    <a:pt x="576" y="310"/>
                  </a:lnTo>
                  <a:lnTo>
                    <a:pt x="576" y="312"/>
                  </a:lnTo>
                  <a:lnTo>
                    <a:pt x="576" y="314"/>
                  </a:lnTo>
                  <a:lnTo>
                    <a:pt x="580" y="316"/>
                  </a:lnTo>
                  <a:lnTo>
                    <a:pt x="580" y="320"/>
                  </a:lnTo>
                  <a:lnTo>
                    <a:pt x="580" y="322"/>
                  </a:lnTo>
                  <a:lnTo>
                    <a:pt x="582" y="322"/>
                  </a:lnTo>
                  <a:lnTo>
                    <a:pt x="584" y="320"/>
                  </a:lnTo>
                  <a:lnTo>
                    <a:pt x="584" y="318"/>
                  </a:lnTo>
                  <a:lnTo>
                    <a:pt x="584" y="318"/>
                  </a:lnTo>
                  <a:lnTo>
                    <a:pt x="586" y="314"/>
                  </a:lnTo>
                  <a:lnTo>
                    <a:pt x="586" y="314"/>
                  </a:lnTo>
                  <a:lnTo>
                    <a:pt x="588" y="312"/>
                  </a:lnTo>
                  <a:lnTo>
                    <a:pt x="588" y="310"/>
                  </a:lnTo>
                  <a:lnTo>
                    <a:pt x="588" y="308"/>
                  </a:lnTo>
                  <a:lnTo>
                    <a:pt x="588" y="306"/>
                  </a:lnTo>
                  <a:lnTo>
                    <a:pt x="590" y="306"/>
                  </a:lnTo>
                  <a:lnTo>
                    <a:pt x="592" y="306"/>
                  </a:lnTo>
                  <a:lnTo>
                    <a:pt x="592" y="310"/>
                  </a:lnTo>
                  <a:lnTo>
                    <a:pt x="594" y="310"/>
                  </a:lnTo>
                  <a:lnTo>
                    <a:pt x="594" y="308"/>
                  </a:lnTo>
                  <a:lnTo>
                    <a:pt x="592" y="304"/>
                  </a:lnTo>
                  <a:lnTo>
                    <a:pt x="592" y="302"/>
                  </a:lnTo>
                  <a:lnTo>
                    <a:pt x="592" y="302"/>
                  </a:lnTo>
                  <a:lnTo>
                    <a:pt x="590" y="304"/>
                  </a:lnTo>
                  <a:lnTo>
                    <a:pt x="588" y="306"/>
                  </a:lnTo>
                  <a:lnTo>
                    <a:pt x="586" y="302"/>
                  </a:lnTo>
                  <a:lnTo>
                    <a:pt x="586" y="300"/>
                  </a:lnTo>
                  <a:lnTo>
                    <a:pt x="584" y="298"/>
                  </a:lnTo>
                  <a:lnTo>
                    <a:pt x="584" y="294"/>
                  </a:lnTo>
                  <a:lnTo>
                    <a:pt x="584" y="294"/>
                  </a:lnTo>
                  <a:lnTo>
                    <a:pt x="586" y="294"/>
                  </a:lnTo>
                  <a:lnTo>
                    <a:pt x="588" y="292"/>
                  </a:lnTo>
                  <a:lnTo>
                    <a:pt x="588" y="294"/>
                  </a:lnTo>
                  <a:lnTo>
                    <a:pt x="590" y="294"/>
                  </a:lnTo>
                  <a:lnTo>
                    <a:pt x="590" y="300"/>
                  </a:lnTo>
                  <a:lnTo>
                    <a:pt x="592" y="300"/>
                  </a:lnTo>
                  <a:lnTo>
                    <a:pt x="592" y="298"/>
                  </a:lnTo>
                  <a:lnTo>
                    <a:pt x="594" y="296"/>
                  </a:lnTo>
                  <a:lnTo>
                    <a:pt x="592" y="294"/>
                  </a:lnTo>
                  <a:lnTo>
                    <a:pt x="592" y="292"/>
                  </a:lnTo>
                  <a:lnTo>
                    <a:pt x="590" y="290"/>
                  </a:lnTo>
                  <a:lnTo>
                    <a:pt x="590" y="288"/>
                  </a:lnTo>
                  <a:lnTo>
                    <a:pt x="592" y="288"/>
                  </a:lnTo>
                  <a:lnTo>
                    <a:pt x="592" y="284"/>
                  </a:lnTo>
                  <a:lnTo>
                    <a:pt x="594" y="284"/>
                  </a:lnTo>
                  <a:lnTo>
                    <a:pt x="596" y="284"/>
                  </a:lnTo>
                  <a:lnTo>
                    <a:pt x="596" y="284"/>
                  </a:lnTo>
                  <a:lnTo>
                    <a:pt x="598" y="288"/>
                  </a:lnTo>
                  <a:lnTo>
                    <a:pt x="600" y="288"/>
                  </a:lnTo>
                  <a:lnTo>
                    <a:pt x="602" y="286"/>
                  </a:lnTo>
                  <a:lnTo>
                    <a:pt x="600" y="286"/>
                  </a:lnTo>
                  <a:lnTo>
                    <a:pt x="600" y="284"/>
                  </a:lnTo>
                  <a:lnTo>
                    <a:pt x="600" y="284"/>
                  </a:lnTo>
                  <a:lnTo>
                    <a:pt x="602" y="282"/>
                  </a:lnTo>
                  <a:lnTo>
                    <a:pt x="606" y="282"/>
                  </a:lnTo>
                  <a:lnTo>
                    <a:pt x="606" y="284"/>
                  </a:lnTo>
                  <a:lnTo>
                    <a:pt x="604" y="284"/>
                  </a:lnTo>
                  <a:lnTo>
                    <a:pt x="604" y="286"/>
                  </a:lnTo>
                  <a:lnTo>
                    <a:pt x="606" y="288"/>
                  </a:lnTo>
                  <a:lnTo>
                    <a:pt x="608" y="290"/>
                  </a:lnTo>
                  <a:lnTo>
                    <a:pt x="610" y="288"/>
                  </a:lnTo>
                  <a:lnTo>
                    <a:pt x="612" y="290"/>
                  </a:lnTo>
                  <a:lnTo>
                    <a:pt x="616" y="290"/>
                  </a:lnTo>
                  <a:lnTo>
                    <a:pt x="616" y="290"/>
                  </a:lnTo>
                  <a:lnTo>
                    <a:pt x="618" y="290"/>
                  </a:lnTo>
                  <a:lnTo>
                    <a:pt x="624" y="290"/>
                  </a:lnTo>
                  <a:lnTo>
                    <a:pt x="626" y="292"/>
                  </a:lnTo>
                  <a:lnTo>
                    <a:pt x="628" y="292"/>
                  </a:lnTo>
                  <a:lnTo>
                    <a:pt x="628" y="294"/>
                  </a:lnTo>
                  <a:lnTo>
                    <a:pt x="628" y="294"/>
                  </a:lnTo>
                  <a:lnTo>
                    <a:pt x="628" y="296"/>
                  </a:lnTo>
                  <a:lnTo>
                    <a:pt x="628" y="298"/>
                  </a:lnTo>
                  <a:lnTo>
                    <a:pt x="624" y="300"/>
                  </a:lnTo>
                  <a:lnTo>
                    <a:pt x="622" y="300"/>
                  </a:lnTo>
                  <a:lnTo>
                    <a:pt x="622" y="298"/>
                  </a:lnTo>
                  <a:lnTo>
                    <a:pt x="622" y="300"/>
                  </a:lnTo>
                  <a:lnTo>
                    <a:pt x="620" y="300"/>
                  </a:lnTo>
                  <a:lnTo>
                    <a:pt x="620" y="302"/>
                  </a:lnTo>
                  <a:lnTo>
                    <a:pt x="622" y="302"/>
                  </a:lnTo>
                  <a:lnTo>
                    <a:pt x="622" y="304"/>
                  </a:lnTo>
                  <a:lnTo>
                    <a:pt x="622" y="308"/>
                  </a:lnTo>
                  <a:lnTo>
                    <a:pt x="620" y="308"/>
                  </a:lnTo>
                  <a:lnTo>
                    <a:pt x="620" y="308"/>
                  </a:lnTo>
                  <a:lnTo>
                    <a:pt x="618" y="308"/>
                  </a:lnTo>
                  <a:lnTo>
                    <a:pt x="614" y="308"/>
                  </a:lnTo>
                  <a:lnTo>
                    <a:pt x="614" y="308"/>
                  </a:lnTo>
                  <a:lnTo>
                    <a:pt x="608" y="310"/>
                  </a:lnTo>
                  <a:lnTo>
                    <a:pt x="606" y="312"/>
                  </a:lnTo>
                  <a:lnTo>
                    <a:pt x="604" y="312"/>
                  </a:lnTo>
                  <a:lnTo>
                    <a:pt x="602" y="316"/>
                  </a:lnTo>
                  <a:lnTo>
                    <a:pt x="602" y="316"/>
                  </a:lnTo>
                  <a:lnTo>
                    <a:pt x="604" y="316"/>
                  </a:lnTo>
                  <a:lnTo>
                    <a:pt x="606" y="316"/>
                  </a:lnTo>
                  <a:lnTo>
                    <a:pt x="608" y="314"/>
                  </a:lnTo>
                  <a:lnTo>
                    <a:pt x="610" y="314"/>
                  </a:lnTo>
                  <a:lnTo>
                    <a:pt x="614" y="316"/>
                  </a:lnTo>
                  <a:lnTo>
                    <a:pt x="614" y="320"/>
                  </a:lnTo>
                  <a:lnTo>
                    <a:pt x="614" y="320"/>
                  </a:lnTo>
                  <a:lnTo>
                    <a:pt x="612" y="320"/>
                  </a:lnTo>
                  <a:lnTo>
                    <a:pt x="614" y="322"/>
                  </a:lnTo>
                  <a:lnTo>
                    <a:pt x="614" y="322"/>
                  </a:lnTo>
                  <a:lnTo>
                    <a:pt x="614" y="326"/>
                  </a:lnTo>
                  <a:lnTo>
                    <a:pt x="612" y="326"/>
                  </a:lnTo>
                  <a:lnTo>
                    <a:pt x="612" y="328"/>
                  </a:lnTo>
                  <a:lnTo>
                    <a:pt x="612" y="330"/>
                  </a:lnTo>
                  <a:lnTo>
                    <a:pt x="614" y="328"/>
                  </a:lnTo>
                  <a:lnTo>
                    <a:pt x="616" y="326"/>
                  </a:lnTo>
                  <a:lnTo>
                    <a:pt x="618" y="326"/>
                  </a:lnTo>
                  <a:lnTo>
                    <a:pt x="620" y="326"/>
                  </a:lnTo>
                  <a:lnTo>
                    <a:pt x="618" y="328"/>
                  </a:lnTo>
                  <a:lnTo>
                    <a:pt x="618" y="330"/>
                  </a:lnTo>
                  <a:lnTo>
                    <a:pt x="616" y="334"/>
                  </a:lnTo>
                  <a:lnTo>
                    <a:pt x="616" y="336"/>
                  </a:lnTo>
                  <a:lnTo>
                    <a:pt x="612" y="338"/>
                  </a:lnTo>
                  <a:lnTo>
                    <a:pt x="610" y="338"/>
                  </a:lnTo>
                  <a:lnTo>
                    <a:pt x="610" y="340"/>
                  </a:lnTo>
                  <a:lnTo>
                    <a:pt x="610" y="342"/>
                  </a:lnTo>
                  <a:lnTo>
                    <a:pt x="610" y="344"/>
                  </a:lnTo>
                  <a:lnTo>
                    <a:pt x="608" y="344"/>
                  </a:lnTo>
                  <a:lnTo>
                    <a:pt x="608" y="344"/>
                  </a:lnTo>
                  <a:lnTo>
                    <a:pt x="606" y="344"/>
                  </a:lnTo>
                  <a:lnTo>
                    <a:pt x="606" y="346"/>
                  </a:lnTo>
                  <a:lnTo>
                    <a:pt x="610" y="348"/>
                  </a:lnTo>
                  <a:lnTo>
                    <a:pt x="608" y="350"/>
                  </a:lnTo>
                  <a:lnTo>
                    <a:pt x="606" y="350"/>
                  </a:lnTo>
                  <a:lnTo>
                    <a:pt x="608" y="352"/>
                  </a:lnTo>
                  <a:lnTo>
                    <a:pt x="606" y="354"/>
                  </a:lnTo>
                  <a:lnTo>
                    <a:pt x="604" y="352"/>
                  </a:lnTo>
                  <a:lnTo>
                    <a:pt x="602" y="354"/>
                  </a:lnTo>
                  <a:lnTo>
                    <a:pt x="600" y="354"/>
                  </a:lnTo>
                  <a:lnTo>
                    <a:pt x="598" y="356"/>
                  </a:lnTo>
                  <a:lnTo>
                    <a:pt x="598" y="356"/>
                  </a:lnTo>
                  <a:lnTo>
                    <a:pt x="594" y="358"/>
                  </a:lnTo>
                  <a:lnTo>
                    <a:pt x="592" y="356"/>
                  </a:lnTo>
                  <a:lnTo>
                    <a:pt x="588" y="358"/>
                  </a:lnTo>
                  <a:lnTo>
                    <a:pt x="588" y="356"/>
                  </a:lnTo>
                  <a:lnTo>
                    <a:pt x="586" y="352"/>
                  </a:lnTo>
                  <a:lnTo>
                    <a:pt x="588" y="350"/>
                  </a:lnTo>
                  <a:lnTo>
                    <a:pt x="588" y="348"/>
                  </a:lnTo>
                  <a:lnTo>
                    <a:pt x="584" y="350"/>
                  </a:lnTo>
                  <a:lnTo>
                    <a:pt x="584" y="354"/>
                  </a:lnTo>
                  <a:lnTo>
                    <a:pt x="586" y="358"/>
                  </a:lnTo>
                  <a:lnTo>
                    <a:pt x="588" y="360"/>
                  </a:lnTo>
                  <a:lnTo>
                    <a:pt x="586" y="362"/>
                  </a:lnTo>
                  <a:lnTo>
                    <a:pt x="584" y="364"/>
                  </a:lnTo>
                  <a:lnTo>
                    <a:pt x="582" y="366"/>
                  </a:lnTo>
                  <a:lnTo>
                    <a:pt x="580" y="366"/>
                  </a:lnTo>
                  <a:lnTo>
                    <a:pt x="580" y="366"/>
                  </a:lnTo>
                  <a:close/>
                  <a:moveTo>
                    <a:pt x="620" y="310"/>
                  </a:moveTo>
                  <a:lnTo>
                    <a:pt x="620" y="310"/>
                  </a:lnTo>
                  <a:lnTo>
                    <a:pt x="622" y="310"/>
                  </a:lnTo>
                  <a:lnTo>
                    <a:pt x="622" y="310"/>
                  </a:lnTo>
                  <a:lnTo>
                    <a:pt x="620" y="310"/>
                  </a:lnTo>
                  <a:close/>
                  <a:moveTo>
                    <a:pt x="618" y="320"/>
                  </a:moveTo>
                  <a:lnTo>
                    <a:pt x="620" y="320"/>
                  </a:lnTo>
                  <a:lnTo>
                    <a:pt x="622" y="316"/>
                  </a:lnTo>
                  <a:lnTo>
                    <a:pt x="622" y="314"/>
                  </a:lnTo>
                  <a:lnTo>
                    <a:pt x="622" y="314"/>
                  </a:lnTo>
                  <a:lnTo>
                    <a:pt x="620" y="312"/>
                  </a:lnTo>
                  <a:lnTo>
                    <a:pt x="620" y="312"/>
                  </a:lnTo>
                  <a:lnTo>
                    <a:pt x="618" y="314"/>
                  </a:lnTo>
                  <a:lnTo>
                    <a:pt x="616" y="316"/>
                  </a:lnTo>
                  <a:lnTo>
                    <a:pt x="618" y="318"/>
                  </a:lnTo>
                  <a:lnTo>
                    <a:pt x="618" y="320"/>
                  </a:lnTo>
                  <a:close/>
                  <a:moveTo>
                    <a:pt x="616" y="324"/>
                  </a:moveTo>
                  <a:lnTo>
                    <a:pt x="618" y="324"/>
                  </a:lnTo>
                  <a:lnTo>
                    <a:pt x="620" y="322"/>
                  </a:lnTo>
                  <a:lnTo>
                    <a:pt x="618" y="322"/>
                  </a:lnTo>
                  <a:lnTo>
                    <a:pt x="616" y="322"/>
                  </a:lnTo>
                  <a:lnTo>
                    <a:pt x="616" y="324"/>
                  </a:lnTo>
                  <a:lnTo>
                    <a:pt x="616" y="324"/>
                  </a:lnTo>
                  <a:close/>
                  <a:moveTo>
                    <a:pt x="524" y="272"/>
                  </a:moveTo>
                  <a:lnTo>
                    <a:pt x="524" y="274"/>
                  </a:lnTo>
                  <a:lnTo>
                    <a:pt x="524" y="274"/>
                  </a:lnTo>
                  <a:lnTo>
                    <a:pt x="526" y="274"/>
                  </a:lnTo>
                  <a:lnTo>
                    <a:pt x="528" y="274"/>
                  </a:lnTo>
                  <a:lnTo>
                    <a:pt x="528" y="274"/>
                  </a:lnTo>
                  <a:lnTo>
                    <a:pt x="526" y="272"/>
                  </a:lnTo>
                  <a:lnTo>
                    <a:pt x="524" y="272"/>
                  </a:lnTo>
                  <a:lnTo>
                    <a:pt x="524" y="272"/>
                  </a:lnTo>
                  <a:close/>
                  <a:moveTo>
                    <a:pt x="538" y="302"/>
                  </a:moveTo>
                  <a:lnTo>
                    <a:pt x="538" y="302"/>
                  </a:lnTo>
                  <a:lnTo>
                    <a:pt x="538" y="296"/>
                  </a:lnTo>
                  <a:lnTo>
                    <a:pt x="536" y="294"/>
                  </a:lnTo>
                  <a:lnTo>
                    <a:pt x="536" y="292"/>
                  </a:lnTo>
                  <a:lnTo>
                    <a:pt x="536" y="290"/>
                  </a:lnTo>
                  <a:lnTo>
                    <a:pt x="536" y="288"/>
                  </a:lnTo>
                  <a:lnTo>
                    <a:pt x="536" y="284"/>
                  </a:lnTo>
                  <a:lnTo>
                    <a:pt x="534" y="282"/>
                  </a:lnTo>
                  <a:lnTo>
                    <a:pt x="532" y="280"/>
                  </a:lnTo>
                  <a:lnTo>
                    <a:pt x="532" y="278"/>
                  </a:lnTo>
                  <a:lnTo>
                    <a:pt x="536" y="276"/>
                  </a:lnTo>
                  <a:lnTo>
                    <a:pt x="538" y="274"/>
                  </a:lnTo>
                  <a:lnTo>
                    <a:pt x="540" y="272"/>
                  </a:lnTo>
                  <a:lnTo>
                    <a:pt x="542" y="272"/>
                  </a:lnTo>
                  <a:lnTo>
                    <a:pt x="544" y="274"/>
                  </a:lnTo>
                  <a:lnTo>
                    <a:pt x="546" y="274"/>
                  </a:lnTo>
                  <a:lnTo>
                    <a:pt x="548" y="274"/>
                  </a:lnTo>
                  <a:lnTo>
                    <a:pt x="550" y="274"/>
                  </a:lnTo>
                  <a:lnTo>
                    <a:pt x="552" y="276"/>
                  </a:lnTo>
                  <a:lnTo>
                    <a:pt x="554" y="274"/>
                  </a:lnTo>
                  <a:lnTo>
                    <a:pt x="556" y="276"/>
                  </a:lnTo>
                  <a:lnTo>
                    <a:pt x="558" y="278"/>
                  </a:lnTo>
                  <a:lnTo>
                    <a:pt x="558" y="280"/>
                  </a:lnTo>
                  <a:lnTo>
                    <a:pt x="556" y="280"/>
                  </a:lnTo>
                  <a:lnTo>
                    <a:pt x="558" y="284"/>
                  </a:lnTo>
                  <a:lnTo>
                    <a:pt x="558" y="286"/>
                  </a:lnTo>
                  <a:lnTo>
                    <a:pt x="558" y="286"/>
                  </a:lnTo>
                  <a:lnTo>
                    <a:pt x="558" y="288"/>
                  </a:lnTo>
                  <a:lnTo>
                    <a:pt x="554" y="290"/>
                  </a:lnTo>
                  <a:lnTo>
                    <a:pt x="552" y="290"/>
                  </a:lnTo>
                  <a:lnTo>
                    <a:pt x="550" y="294"/>
                  </a:lnTo>
                  <a:lnTo>
                    <a:pt x="546" y="296"/>
                  </a:lnTo>
                  <a:lnTo>
                    <a:pt x="544" y="300"/>
                  </a:lnTo>
                  <a:lnTo>
                    <a:pt x="542" y="300"/>
                  </a:lnTo>
                  <a:lnTo>
                    <a:pt x="540" y="300"/>
                  </a:lnTo>
                  <a:lnTo>
                    <a:pt x="540" y="302"/>
                  </a:lnTo>
                  <a:lnTo>
                    <a:pt x="538" y="302"/>
                  </a:lnTo>
                  <a:close/>
                  <a:moveTo>
                    <a:pt x="628" y="354"/>
                  </a:moveTo>
                  <a:lnTo>
                    <a:pt x="624" y="350"/>
                  </a:lnTo>
                  <a:lnTo>
                    <a:pt x="622" y="350"/>
                  </a:lnTo>
                  <a:lnTo>
                    <a:pt x="618" y="350"/>
                  </a:lnTo>
                  <a:lnTo>
                    <a:pt x="620" y="348"/>
                  </a:lnTo>
                  <a:lnTo>
                    <a:pt x="622" y="348"/>
                  </a:lnTo>
                  <a:lnTo>
                    <a:pt x="622" y="348"/>
                  </a:lnTo>
                  <a:lnTo>
                    <a:pt x="624" y="346"/>
                  </a:lnTo>
                  <a:lnTo>
                    <a:pt x="622" y="346"/>
                  </a:lnTo>
                  <a:lnTo>
                    <a:pt x="622" y="346"/>
                  </a:lnTo>
                  <a:lnTo>
                    <a:pt x="620" y="344"/>
                  </a:lnTo>
                  <a:lnTo>
                    <a:pt x="624" y="342"/>
                  </a:lnTo>
                  <a:lnTo>
                    <a:pt x="624" y="336"/>
                  </a:lnTo>
                  <a:lnTo>
                    <a:pt x="624" y="334"/>
                  </a:lnTo>
                  <a:lnTo>
                    <a:pt x="626" y="334"/>
                  </a:lnTo>
                  <a:lnTo>
                    <a:pt x="626" y="332"/>
                  </a:lnTo>
                  <a:lnTo>
                    <a:pt x="624" y="330"/>
                  </a:lnTo>
                  <a:lnTo>
                    <a:pt x="626" y="328"/>
                  </a:lnTo>
                  <a:lnTo>
                    <a:pt x="626" y="326"/>
                  </a:lnTo>
                  <a:lnTo>
                    <a:pt x="628" y="322"/>
                  </a:lnTo>
                  <a:lnTo>
                    <a:pt x="628" y="320"/>
                  </a:lnTo>
                  <a:lnTo>
                    <a:pt x="628" y="318"/>
                  </a:lnTo>
                  <a:lnTo>
                    <a:pt x="630" y="316"/>
                  </a:lnTo>
                  <a:lnTo>
                    <a:pt x="632" y="314"/>
                  </a:lnTo>
                  <a:lnTo>
                    <a:pt x="634" y="312"/>
                  </a:lnTo>
                  <a:lnTo>
                    <a:pt x="634" y="310"/>
                  </a:lnTo>
                  <a:lnTo>
                    <a:pt x="636" y="306"/>
                  </a:lnTo>
                  <a:lnTo>
                    <a:pt x="636" y="302"/>
                  </a:lnTo>
                  <a:lnTo>
                    <a:pt x="640" y="302"/>
                  </a:lnTo>
                  <a:lnTo>
                    <a:pt x="640" y="302"/>
                  </a:lnTo>
                  <a:lnTo>
                    <a:pt x="638" y="300"/>
                  </a:lnTo>
                  <a:lnTo>
                    <a:pt x="640" y="298"/>
                  </a:lnTo>
                  <a:lnTo>
                    <a:pt x="642" y="298"/>
                  </a:lnTo>
                  <a:lnTo>
                    <a:pt x="644" y="300"/>
                  </a:lnTo>
                  <a:lnTo>
                    <a:pt x="644" y="302"/>
                  </a:lnTo>
                  <a:lnTo>
                    <a:pt x="648" y="302"/>
                  </a:lnTo>
                  <a:lnTo>
                    <a:pt x="646" y="300"/>
                  </a:lnTo>
                  <a:lnTo>
                    <a:pt x="644" y="298"/>
                  </a:lnTo>
                  <a:lnTo>
                    <a:pt x="646" y="298"/>
                  </a:lnTo>
                  <a:lnTo>
                    <a:pt x="648" y="296"/>
                  </a:lnTo>
                  <a:lnTo>
                    <a:pt x="646" y="294"/>
                  </a:lnTo>
                  <a:lnTo>
                    <a:pt x="648" y="290"/>
                  </a:lnTo>
                  <a:lnTo>
                    <a:pt x="652" y="290"/>
                  </a:lnTo>
                  <a:lnTo>
                    <a:pt x="656" y="290"/>
                  </a:lnTo>
                  <a:lnTo>
                    <a:pt x="658" y="288"/>
                  </a:lnTo>
                  <a:lnTo>
                    <a:pt x="660" y="290"/>
                  </a:lnTo>
                  <a:lnTo>
                    <a:pt x="662" y="290"/>
                  </a:lnTo>
                  <a:lnTo>
                    <a:pt x="662" y="292"/>
                  </a:lnTo>
                  <a:lnTo>
                    <a:pt x="664" y="290"/>
                  </a:lnTo>
                  <a:lnTo>
                    <a:pt x="668" y="290"/>
                  </a:lnTo>
                  <a:lnTo>
                    <a:pt x="668" y="294"/>
                  </a:lnTo>
                  <a:lnTo>
                    <a:pt x="670" y="294"/>
                  </a:lnTo>
                  <a:lnTo>
                    <a:pt x="672" y="294"/>
                  </a:lnTo>
                  <a:lnTo>
                    <a:pt x="672" y="294"/>
                  </a:lnTo>
                  <a:lnTo>
                    <a:pt x="674" y="296"/>
                  </a:lnTo>
                  <a:lnTo>
                    <a:pt x="674" y="298"/>
                  </a:lnTo>
                  <a:lnTo>
                    <a:pt x="674" y="300"/>
                  </a:lnTo>
                  <a:lnTo>
                    <a:pt x="676" y="298"/>
                  </a:lnTo>
                  <a:lnTo>
                    <a:pt x="680" y="298"/>
                  </a:lnTo>
                  <a:lnTo>
                    <a:pt x="686" y="300"/>
                  </a:lnTo>
                  <a:lnTo>
                    <a:pt x="688" y="302"/>
                  </a:lnTo>
                  <a:lnTo>
                    <a:pt x="690" y="304"/>
                  </a:lnTo>
                  <a:lnTo>
                    <a:pt x="690" y="304"/>
                  </a:lnTo>
                  <a:lnTo>
                    <a:pt x="692" y="306"/>
                  </a:lnTo>
                  <a:lnTo>
                    <a:pt x="690" y="306"/>
                  </a:lnTo>
                  <a:lnTo>
                    <a:pt x="690" y="306"/>
                  </a:lnTo>
                  <a:lnTo>
                    <a:pt x="688" y="308"/>
                  </a:lnTo>
                  <a:lnTo>
                    <a:pt x="684" y="312"/>
                  </a:lnTo>
                  <a:lnTo>
                    <a:pt x="682" y="314"/>
                  </a:lnTo>
                  <a:lnTo>
                    <a:pt x="680" y="316"/>
                  </a:lnTo>
                  <a:lnTo>
                    <a:pt x="680" y="316"/>
                  </a:lnTo>
                  <a:lnTo>
                    <a:pt x="676" y="320"/>
                  </a:lnTo>
                  <a:lnTo>
                    <a:pt x="672" y="324"/>
                  </a:lnTo>
                  <a:lnTo>
                    <a:pt x="670" y="324"/>
                  </a:lnTo>
                  <a:lnTo>
                    <a:pt x="670" y="324"/>
                  </a:lnTo>
                  <a:lnTo>
                    <a:pt x="670" y="326"/>
                  </a:lnTo>
                  <a:lnTo>
                    <a:pt x="670" y="328"/>
                  </a:lnTo>
                  <a:lnTo>
                    <a:pt x="666" y="330"/>
                  </a:lnTo>
                  <a:lnTo>
                    <a:pt x="662" y="334"/>
                  </a:lnTo>
                  <a:lnTo>
                    <a:pt x="658" y="336"/>
                  </a:lnTo>
                  <a:lnTo>
                    <a:pt x="656" y="338"/>
                  </a:lnTo>
                  <a:lnTo>
                    <a:pt x="654" y="336"/>
                  </a:lnTo>
                  <a:lnTo>
                    <a:pt x="654" y="336"/>
                  </a:lnTo>
                  <a:lnTo>
                    <a:pt x="652" y="336"/>
                  </a:lnTo>
                  <a:lnTo>
                    <a:pt x="648" y="334"/>
                  </a:lnTo>
                  <a:lnTo>
                    <a:pt x="648" y="332"/>
                  </a:lnTo>
                  <a:lnTo>
                    <a:pt x="646" y="330"/>
                  </a:lnTo>
                  <a:lnTo>
                    <a:pt x="644" y="332"/>
                  </a:lnTo>
                  <a:lnTo>
                    <a:pt x="642" y="330"/>
                  </a:lnTo>
                  <a:lnTo>
                    <a:pt x="640" y="330"/>
                  </a:lnTo>
                  <a:lnTo>
                    <a:pt x="638" y="330"/>
                  </a:lnTo>
                  <a:lnTo>
                    <a:pt x="636" y="330"/>
                  </a:lnTo>
                  <a:lnTo>
                    <a:pt x="636" y="332"/>
                  </a:lnTo>
                  <a:lnTo>
                    <a:pt x="638" y="332"/>
                  </a:lnTo>
                  <a:lnTo>
                    <a:pt x="642" y="332"/>
                  </a:lnTo>
                  <a:lnTo>
                    <a:pt x="642" y="334"/>
                  </a:lnTo>
                  <a:lnTo>
                    <a:pt x="640" y="336"/>
                  </a:lnTo>
                  <a:lnTo>
                    <a:pt x="640" y="338"/>
                  </a:lnTo>
                  <a:lnTo>
                    <a:pt x="642" y="340"/>
                  </a:lnTo>
                  <a:lnTo>
                    <a:pt x="640" y="342"/>
                  </a:lnTo>
                  <a:lnTo>
                    <a:pt x="638" y="344"/>
                  </a:lnTo>
                  <a:lnTo>
                    <a:pt x="636" y="346"/>
                  </a:lnTo>
                  <a:lnTo>
                    <a:pt x="634" y="344"/>
                  </a:lnTo>
                  <a:lnTo>
                    <a:pt x="632" y="346"/>
                  </a:lnTo>
                  <a:lnTo>
                    <a:pt x="632" y="348"/>
                  </a:lnTo>
                  <a:lnTo>
                    <a:pt x="630" y="350"/>
                  </a:lnTo>
                  <a:lnTo>
                    <a:pt x="628" y="350"/>
                  </a:lnTo>
                  <a:lnTo>
                    <a:pt x="628" y="352"/>
                  </a:lnTo>
                  <a:lnTo>
                    <a:pt x="628" y="354"/>
                  </a:lnTo>
                  <a:lnTo>
                    <a:pt x="628" y="354"/>
                  </a:lnTo>
                  <a:close/>
                  <a:moveTo>
                    <a:pt x="778" y="364"/>
                  </a:moveTo>
                  <a:lnTo>
                    <a:pt x="776" y="362"/>
                  </a:lnTo>
                  <a:lnTo>
                    <a:pt x="772" y="362"/>
                  </a:lnTo>
                  <a:lnTo>
                    <a:pt x="772" y="358"/>
                  </a:lnTo>
                  <a:lnTo>
                    <a:pt x="770" y="358"/>
                  </a:lnTo>
                  <a:lnTo>
                    <a:pt x="768" y="356"/>
                  </a:lnTo>
                  <a:lnTo>
                    <a:pt x="770" y="352"/>
                  </a:lnTo>
                  <a:lnTo>
                    <a:pt x="772" y="350"/>
                  </a:lnTo>
                  <a:lnTo>
                    <a:pt x="772" y="350"/>
                  </a:lnTo>
                  <a:lnTo>
                    <a:pt x="774" y="348"/>
                  </a:lnTo>
                  <a:lnTo>
                    <a:pt x="774" y="346"/>
                  </a:lnTo>
                  <a:lnTo>
                    <a:pt x="770" y="344"/>
                  </a:lnTo>
                  <a:lnTo>
                    <a:pt x="768" y="342"/>
                  </a:lnTo>
                  <a:lnTo>
                    <a:pt x="770" y="338"/>
                  </a:lnTo>
                  <a:lnTo>
                    <a:pt x="772" y="338"/>
                  </a:lnTo>
                  <a:lnTo>
                    <a:pt x="774" y="336"/>
                  </a:lnTo>
                  <a:lnTo>
                    <a:pt x="772" y="334"/>
                  </a:lnTo>
                  <a:lnTo>
                    <a:pt x="774" y="332"/>
                  </a:lnTo>
                  <a:lnTo>
                    <a:pt x="774" y="328"/>
                  </a:lnTo>
                  <a:lnTo>
                    <a:pt x="776" y="328"/>
                  </a:lnTo>
                  <a:lnTo>
                    <a:pt x="778" y="330"/>
                  </a:lnTo>
                  <a:lnTo>
                    <a:pt x="780" y="332"/>
                  </a:lnTo>
                  <a:lnTo>
                    <a:pt x="784" y="334"/>
                  </a:lnTo>
                  <a:lnTo>
                    <a:pt x="786" y="336"/>
                  </a:lnTo>
                  <a:lnTo>
                    <a:pt x="788" y="336"/>
                  </a:lnTo>
                  <a:lnTo>
                    <a:pt x="790" y="336"/>
                  </a:lnTo>
                  <a:lnTo>
                    <a:pt x="794" y="336"/>
                  </a:lnTo>
                  <a:lnTo>
                    <a:pt x="798" y="336"/>
                  </a:lnTo>
                  <a:lnTo>
                    <a:pt x="798" y="338"/>
                  </a:lnTo>
                  <a:lnTo>
                    <a:pt x="800" y="340"/>
                  </a:lnTo>
                  <a:lnTo>
                    <a:pt x="802" y="342"/>
                  </a:lnTo>
                  <a:lnTo>
                    <a:pt x="804" y="344"/>
                  </a:lnTo>
                  <a:lnTo>
                    <a:pt x="802" y="348"/>
                  </a:lnTo>
                  <a:lnTo>
                    <a:pt x="804" y="348"/>
                  </a:lnTo>
                  <a:lnTo>
                    <a:pt x="806" y="350"/>
                  </a:lnTo>
                  <a:lnTo>
                    <a:pt x="804" y="352"/>
                  </a:lnTo>
                  <a:lnTo>
                    <a:pt x="806" y="354"/>
                  </a:lnTo>
                  <a:lnTo>
                    <a:pt x="806" y="356"/>
                  </a:lnTo>
                  <a:lnTo>
                    <a:pt x="806" y="358"/>
                  </a:lnTo>
                  <a:lnTo>
                    <a:pt x="806" y="360"/>
                  </a:lnTo>
                  <a:lnTo>
                    <a:pt x="804" y="362"/>
                  </a:lnTo>
                  <a:lnTo>
                    <a:pt x="808" y="362"/>
                  </a:lnTo>
                  <a:lnTo>
                    <a:pt x="808" y="364"/>
                  </a:lnTo>
                  <a:lnTo>
                    <a:pt x="806" y="364"/>
                  </a:lnTo>
                  <a:lnTo>
                    <a:pt x="806" y="366"/>
                  </a:lnTo>
                  <a:lnTo>
                    <a:pt x="802" y="364"/>
                  </a:lnTo>
                  <a:lnTo>
                    <a:pt x="800" y="364"/>
                  </a:lnTo>
                  <a:lnTo>
                    <a:pt x="796" y="364"/>
                  </a:lnTo>
                  <a:lnTo>
                    <a:pt x="794" y="362"/>
                  </a:lnTo>
                  <a:lnTo>
                    <a:pt x="790" y="362"/>
                  </a:lnTo>
                  <a:lnTo>
                    <a:pt x="790" y="362"/>
                  </a:lnTo>
                  <a:lnTo>
                    <a:pt x="788" y="360"/>
                  </a:lnTo>
                  <a:lnTo>
                    <a:pt x="784" y="362"/>
                  </a:lnTo>
                  <a:lnTo>
                    <a:pt x="782" y="362"/>
                  </a:lnTo>
                  <a:lnTo>
                    <a:pt x="780" y="364"/>
                  </a:lnTo>
                  <a:lnTo>
                    <a:pt x="778" y="364"/>
                  </a:lnTo>
                  <a:close/>
                  <a:moveTo>
                    <a:pt x="764" y="368"/>
                  </a:moveTo>
                  <a:lnTo>
                    <a:pt x="764" y="364"/>
                  </a:lnTo>
                  <a:lnTo>
                    <a:pt x="766" y="364"/>
                  </a:lnTo>
                  <a:lnTo>
                    <a:pt x="766" y="364"/>
                  </a:lnTo>
                  <a:lnTo>
                    <a:pt x="766" y="366"/>
                  </a:lnTo>
                  <a:lnTo>
                    <a:pt x="764" y="368"/>
                  </a:lnTo>
                  <a:close/>
                  <a:moveTo>
                    <a:pt x="768" y="370"/>
                  </a:moveTo>
                  <a:lnTo>
                    <a:pt x="768" y="368"/>
                  </a:lnTo>
                  <a:lnTo>
                    <a:pt x="768" y="368"/>
                  </a:lnTo>
                  <a:lnTo>
                    <a:pt x="768" y="368"/>
                  </a:lnTo>
                  <a:lnTo>
                    <a:pt x="770" y="370"/>
                  </a:lnTo>
                  <a:lnTo>
                    <a:pt x="768" y="370"/>
                  </a:lnTo>
                  <a:close/>
                  <a:moveTo>
                    <a:pt x="774" y="370"/>
                  </a:moveTo>
                  <a:lnTo>
                    <a:pt x="774" y="370"/>
                  </a:lnTo>
                  <a:lnTo>
                    <a:pt x="772" y="368"/>
                  </a:lnTo>
                  <a:lnTo>
                    <a:pt x="774" y="368"/>
                  </a:lnTo>
                  <a:lnTo>
                    <a:pt x="776" y="370"/>
                  </a:lnTo>
                  <a:lnTo>
                    <a:pt x="774" y="370"/>
                  </a:lnTo>
                  <a:close/>
                  <a:moveTo>
                    <a:pt x="622" y="422"/>
                  </a:moveTo>
                  <a:lnTo>
                    <a:pt x="622" y="420"/>
                  </a:lnTo>
                  <a:lnTo>
                    <a:pt x="622" y="420"/>
                  </a:lnTo>
                  <a:lnTo>
                    <a:pt x="624" y="420"/>
                  </a:lnTo>
                  <a:lnTo>
                    <a:pt x="624" y="420"/>
                  </a:lnTo>
                  <a:lnTo>
                    <a:pt x="624" y="422"/>
                  </a:lnTo>
                  <a:lnTo>
                    <a:pt x="624" y="422"/>
                  </a:lnTo>
                  <a:lnTo>
                    <a:pt x="622" y="422"/>
                  </a:lnTo>
                  <a:close/>
                  <a:moveTo>
                    <a:pt x="630" y="434"/>
                  </a:moveTo>
                  <a:lnTo>
                    <a:pt x="630" y="438"/>
                  </a:lnTo>
                  <a:lnTo>
                    <a:pt x="630" y="436"/>
                  </a:lnTo>
                  <a:lnTo>
                    <a:pt x="632" y="436"/>
                  </a:lnTo>
                  <a:lnTo>
                    <a:pt x="632" y="434"/>
                  </a:lnTo>
                  <a:lnTo>
                    <a:pt x="630" y="434"/>
                  </a:lnTo>
                  <a:lnTo>
                    <a:pt x="630" y="434"/>
                  </a:lnTo>
                  <a:close/>
                  <a:moveTo>
                    <a:pt x="628" y="434"/>
                  </a:moveTo>
                  <a:lnTo>
                    <a:pt x="626" y="436"/>
                  </a:lnTo>
                  <a:lnTo>
                    <a:pt x="628" y="438"/>
                  </a:lnTo>
                  <a:lnTo>
                    <a:pt x="628" y="438"/>
                  </a:lnTo>
                  <a:lnTo>
                    <a:pt x="628" y="440"/>
                  </a:lnTo>
                  <a:lnTo>
                    <a:pt x="628" y="438"/>
                  </a:lnTo>
                  <a:lnTo>
                    <a:pt x="628" y="434"/>
                  </a:lnTo>
                  <a:lnTo>
                    <a:pt x="628" y="434"/>
                  </a:lnTo>
                  <a:lnTo>
                    <a:pt x="628" y="434"/>
                  </a:lnTo>
                  <a:close/>
                  <a:moveTo>
                    <a:pt x="674" y="426"/>
                  </a:moveTo>
                  <a:lnTo>
                    <a:pt x="674" y="426"/>
                  </a:lnTo>
                  <a:lnTo>
                    <a:pt x="672" y="424"/>
                  </a:lnTo>
                  <a:lnTo>
                    <a:pt x="670" y="424"/>
                  </a:lnTo>
                  <a:lnTo>
                    <a:pt x="670" y="424"/>
                  </a:lnTo>
                  <a:lnTo>
                    <a:pt x="668" y="424"/>
                  </a:lnTo>
                  <a:lnTo>
                    <a:pt x="668" y="422"/>
                  </a:lnTo>
                  <a:lnTo>
                    <a:pt x="668" y="422"/>
                  </a:lnTo>
                  <a:lnTo>
                    <a:pt x="670" y="420"/>
                  </a:lnTo>
                  <a:lnTo>
                    <a:pt x="670" y="420"/>
                  </a:lnTo>
                  <a:lnTo>
                    <a:pt x="672" y="420"/>
                  </a:lnTo>
                  <a:lnTo>
                    <a:pt x="674" y="422"/>
                  </a:lnTo>
                  <a:lnTo>
                    <a:pt x="676" y="422"/>
                  </a:lnTo>
                  <a:lnTo>
                    <a:pt x="676" y="424"/>
                  </a:lnTo>
                  <a:lnTo>
                    <a:pt x="676" y="426"/>
                  </a:lnTo>
                  <a:lnTo>
                    <a:pt x="676" y="426"/>
                  </a:lnTo>
                  <a:lnTo>
                    <a:pt x="674" y="426"/>
                  </a:lnTo>
                  <a:lnTo>
                    <a:pt x="674" y="426"/>
                  </a:lnTo>
                  <a:close/>
                  <a:moveTo>
                    <a:pt x="702" y="436"/>
                  </a:moveTo>
                  <a:lnTo>
                    <a:pt x="700" y="436"/>
                  </a:lnTo>
                  <a:lnTo>
                    <a:pt x="698" y="434"/>
                  </a:lnTo>
                  <a:lnTo>
                    <a:pt x="700" y="434"/>
                  </a:lnTo>
                  <a:lnTo>
                    <a:pt x="702" y="434"/>
                  </a:lnTo>
                  <a:lnTo>
                    <a:pt x="702" y="436"/>
                  </a:lnTo>
                  <a:lnTo>
                    <a:pt x="702" y="436"/>
                  </a:lnTo>
                  <a:close/>
                  <a:moveTo>
                    <a:pt x="704" y="438"/>
                  </a:moveTo>
                  <a:lnTo>
                    <a:pt x="706" y="438"/>
                  </a:lnTo>
                  <a:lnTo>
                    <a:pt x="704" y="436"/>
                  </a:lnTo>
                  <a:lnTo>
                    <a:pt x="704" y="438"/>
                  </a:lnTo>
                  <a:close/>
                  <a:moveTo>
                    <a:pt x="708" y="438"/>
                  </a:moveTo>
                  <a:lnTo>
                    <a:pt x="710" y="438"/>
                  </a:lnTo>
                  <a:lnTo>
                    <a:pt x="710" y="440"/>
                  </a:lnTo>
                  <a:lnTo>
                    <a:pt x="712" y="440"/>
                  </a:lnTo>
                  <a:lnTo>
                    <a:pt x="712" y="438"/>
                  </a:lnTo>
                  <a:lnTo>
                    <a:pt x="710" y="438"/>
                  </a:lnTo>
                  <a:lnTo>
                    <a:pt x="710" y="436"/>
                  </a:lnTo>
                  <a:lnTo>
                    <a:pt x="708" y="436"/>
                  </a:lnTo>
                  <a:lnTo>
                    <a:pt x="708" y="438"/>
                  </a:lnTo>
                  <a:lnTo>
                    <a:pt x="708" y="438"/>
                  </a:lnTo>
                  <a:close/>
                  <a:moveTo>
                    <a:pt x="736" y="476"/>
                  </a:moveTo>
                  <a:lnTo>
                    <a:pt x="736" y="476"/>
                  </a:lnTo>
                  <a:lnTo>
                    <a:pt x="738" y="474"/>
                  </a:lnTo>
                  <a:lnTo>
                    <a:pt x="736" y="472"/>
                  </a:lnTo>
                  <a:lnTo>
                    <a:pt x="738" y="472"/>
                  </a:lnTo>
                  <a:lnTo>
                    <a:pt x="740" y="474"/>
                  </a:lnTo>
                  <a:lnTo>
                    <a:pt x="738" y="474"/>
                  </a:lnTo>
                  <a:lnTo>
                    <a:pt x="738" y="476"/>
                  </a:lnTo>
                  <a:lnTo>
                    <a:pt x="736" y="476"/>
                  </a:lnTo>
                  <a:close/>
                  <a:moveTo>
                    <a:pt x="734" y="484"/>
                  </a:moveTo>
                  <a:lnTo>
                    <a:pt x="732" y="482"/>
                  </a:lnTo>
                  <a:lnTo>
                    <a:pt x="734" y="480"/>
                  </a:lnTo>
                  <a:lnTo>
                    <a:pt x="734" y="480"/>
                  </a:lnTo>
                  <a:lnTo>
                    <a:pt x="738" y="480"/>
                  </a:lnTo>
                  <a:lnTo>
                    <a:pt x="738" y="482"/>
                  </a:lnTo>
                  <a:lnTo>
                    <a:pt x="736" y="482"/>
                  </a:lnTo>
                  <a:lnTo>
                    <a:pt x="734" y="484"/>
                  </a:lnTo>
                  <a:lnTo>
                    <a:pt x="734" y="484"/>
                  </a:lnTo>
                  <a:close/>
                  <a:moveTo>
                    <a:pt x="718" y="448"/>
                  </a:moveTo>
                  <a:lnTo>
                    <a:pt x="716" y="446"/>
                  </a:lnTo>
                  <a:lnTo>
                    <a:pt x="718" y="446"/>
                  </a:lnTo>
                  <a:lnTo>
                    <a:pt x="718" y="448"/>
                  </a:lnTo>
                  <a:close/>
                  <a:moveTo>
                    <a:pt x="714" y="448"/>
                  </a:moveTo>
                  <a:lnTo>
                    <a:pt x="712" y="446"/>
                  </a:lnTo>
                  <a:lnTo>
                    <a:pt x="714" y="446"/>
                  </a:lnTo>
                  <a:lnTo>
                    <a:pt x="714" y="448"/>
                  </a:lnTo>
                  <a:lnTo>
                    <a:pt x="714" y="448"/>
                  </a:lnTo>
                  <a:close/>
                  <a:moveTo>
                    <a:pt x="714" y="448"/>
                  </a:moveTo>
                  <a:lnTo>
                    <a:pt x="716" y="450"/>
                  </a:lnTo>
                  <a:lnTo>
                    <a:pt x="716" y="450"/>
                  </a:lnTo>
                  <a:lnTo>
                    <a:pt x="718" y="450"/>
                  </a:lnTo>
                  <a:lnTo>
                    <a:pt x="718" y="450"/>
                  </a:lnTo>
                  <a:lnTo>
                    <a:pt x="716" y="448"/>
                  </a:lnTo>
                  <a:lnTo>
                    <a:pt x="714" y="448"/>
                  </a:lnTo>
                  <a:lnTo>
                    <a:pt x="714" y="448"/>
                  </a:lnTo>
                  <a:close/>
                  <a:moveTo>
                    <a:pt x="730" y="442"/>
                  </a:moveTo>
                  <a:lnTo>
                    <a:pt x="732" y="442"/>
                  </a:lnTo>
                  <a:lnTo>
                    <a:pt x="732" y="444"/>
                  </a:lnTo>
                  <a:lnTo>
                    <a:pt x="732" y="446"/>
                  </a:lnTo>
                  <a:lnTo>
                    <a:pt x="732" y="446"/>
                  </a:lnTo>
                  <a:lnTo>
                    <a:pt x="734" y="448"/>
                  </a:lnTo>
                  <a:lnTo>
                    <a:pt x="734" y="448"/>
                  </a:lnTo>
                  <a:lnTo>
                    <a:pt x="734" y="446"/>
                  </a:lnTo>
                  <a:lnTo>
                    <a:pt x="736" y="446"/>
                  </a:lnTo>
                  <a:lnTo>
                    <a:pt x="738" y="446"/>
                  </a:lnTo>
                  <a:lnTo>
                    <a:pt x="740" y="446"/>
                  </a:lnTo>
                  <a:lnTo>
                    <a:pt x="740" y="444"/>
                  </a:lnTo>
                  <a:lnTo>
                    <a:pt x="740" y="442"/>
                  </a:lnTo>
                  <a:lnTo>
                    <a:pt x="736" y="442"/>
                  </a:lnTo>
                  <a:lnTo>
                    <a:pt x="734" y="440"/>
                  </a:lnTo>
                  <a:lnTo>
                    <a:pt x="732" y="440"/>
                  </a:lnTo>
                  <a:lnTo>
                    <a:pt x="732" y="442"/>
                  </a:lnTo>
                  <a:lnTo>
                    <a:pt x="730" y="442"/>
                  </a:lnTo>
                  <a:lnTo>
                    <a:pt x="730" y="442"/>
                  </a:lnTo>
                  <a:close/>
                  <a:moveTo>
                    <a:pt x="758" y="440"/>
                  </a:moveTo>
                  <a:lnTo>
                    <a:pt x="758" y="440"/>
                  </a:lnTo>
                  <a:lnTo>
                    <a:pt x="760" y="438"/>
                  </a:lnTo>
                  <a:lnTo>
                    <a:pt x="760" y="440"/>
                  </a:lnTo>
                  <a:lnTo>
                    <a:pt x="758" y="440"/>
                  </a:lnTo>
                  <a:close/>
                  <a:moveTo>
                    <a:pt x="748" y="452"/>
                  </a:moveTo>
                  <a:lnTo>
                    <a:pt x="750" y="450"/>
                  </a:lnTo>
                  <a:lnTo>
                    <a:pt x="752" y="448"/>
                  </a:lnTo>
                  <a:lnTo>
                    <a:pt x="754" y="448"/>
                  </a:lnTo>
                  <a:lnTo>
                    <a:pt x="754" y="448"/>
                  </a:lnTo>
                  <a:lnTo>
                    <a:pt x="754" y="446"/>
                  </a:lnTo>
                  <a:lnTo>
                    <a:pt x="756" y="448"/>
                  </a:lnTo>
                  <a:lnTo>
                    <a:pt x="756" y="448"/>
                  </a:lnTo>
                  <a:lnTo>
                    <a:pt x="754" y="450"/>
                  </a:lnTo>
                  <a:lnTo>
                    <a:pt x="752" y="452"/>
                  </a:lnTo>
                  <a:lnTo>
                    <a:pt x="750" y="452"/>
                  </a:lnTo>
                  <a:lnTo>
                    <a:pt x="748" y="452"/>
                  </a:lnTo>
                  <a:close/>
                  <a:moveTo>
                    <a:pt x="740" y="468"/>
                  </a:moveTo>
                  <a:lnTo>
                    <a:pt x="744" y="464"/>
                  </a:lnTo>
                  <a:lnTo>
                    <a:pt x="744" y="462"/>
                  </a:lnTo>
                  <a:lnTo>
                    <a:pt x="746" y="462"/>
                  </a:lnTo>
                  <a:lnTo>
                    <a:pt x="748" y="460"/>
                  </a:lnTo>
                  <a:lnTo>
                    <a:pt x="750" y="458"/>
                  </a:lnTo>
                  <a:lnTo>
                    <a:pt x="750" y="456"/>
                  </a:lnTo>
                  <a:lnTo>
                    <a:pt x="748" y="454"/>
                  </a:lnTo>
                  <a:lnTo>
                    <a:pt x="746" y="456"/>
                  </a:lnTo>
                  <a:lnTo>
                    <a:pt x="746" y="458"/>
                  </a:lnTo>
                  <a:lnTo>
                    <a:pt x="746" y="458"/>
                  </a:lnTo>
                  <a:lnTo>
                    <a:pt x="744" y="460"/>
                  </a:lnTo>
                  <a:lnTo>
                    <a:pt x="742" y="460"/>
                  </a:lnTo>
                  <a:lnTo>
                    <a:pt x="738" y="460"/>
                  </a:lnTo>
                  <a:lnTo>
                    <a:pt x="736" y="462"/>
                  </a:lnTo>
                  <a:lnTo>
                    <a:pt x="736" y="464"/>
                  </a:lnTo>
                  <a:lnTo>
                    <a:pt x="734" y="464"/>
                  </a:lnTo>
                  <a:lnTo>
                    <a:pt x="734" y="468"/>
                  </a:lnTo>
                  <a:lnTo>
                    <a:pt x="736" y="466"/>
                  </a:lnTo>
                  <a:lnTo>
                    <a:pt x="738" y="468"/>
                  </a:lnTo>
                  <a:lnTo>
                    <a:pt x="740" y="468"/>
                  </a:lnTo>
                  <a:close/>
                  <a:moveTo>
                    <a:pt x="760" y="464"/>
                  </a:moveTo>
                  <a:lnTo>
                    <a:pt x="758" y="462"/>
                  </a:lnTo>
                  <a:lnTo>
                    <a:pt x="760" y="460"/>
                  </a:lnTo>
                  <a:lnTo>
                    <a:pt x="760" y="458"/>
                  </a:lnTo>
                  <a:lnTo>
                    <a:pt x="762" y="458"/>
                  </a:lnTo>
                  <a:lnTo>
                    <a:pt x="764" y="458"/>
                  </a:lnTo>
                  <a:lnTo>
                    <a:pt x="766" y="462"/>
                  </a:lnTo>
                  <a:lnTo>
                    <a:pt x="764" y="462"/>
                  </a:lnTo>
                  <a:lnTo>
                    <a:pt x="762" y="462"/>
                  </a:lnTo>
                  <a:lnTo>
                    <a:pt x="760" y="466"/>
                  </a:lnTo>
                  <a:lnTo>
                    <a:pt x="760" y="464"/>
                  </a:lnTo>
                  <a:close/>
                  <a:moveTo>
                    <a:pt x="774" y="484"/>
                  </a:moveTo>
                  <a:lnTo>
                    <a:pt x="774" y="482"/>
                  </a:lnTo>
                  <a:lnTo>
                    <a:pt x="774" y="478"/>
                  </a:lnTo>
                  <a:lnTo>
                    <a:pt x="774" y="476"/>
                  </a:lnTo>
                  <a:lnTo>
                    <a:pt x="772" y="476"/>
                  </a:lnTo>
                  <a:lnTo>
                    <a:pt x="772" y="478"/>
                  </a:lnTo>
                  <a:lnTo>
                    <a:pt x="772" y="482"/>
                  </a:lnTo>
                  <a:lnTo>
                    <a:pt x="772" y="484"/>
                  </a:lnTo>
                  <a:lnTo>
                    <a:pt x="772" y="484"/>
                  </a:lnTo>
                  <a:lnTo>
                    <a:pt x="772" y="486"/>
                  </a:lnTo>
                  <a:lnTo>
                    <a:pt x="774" y="486"/>
                  </a:lnTo>
                  <a:lnTo>
                    <a:pt x="774" y="484"/>
                  </a:lnTo>
                  <a:close/>
                  <a:moveTo>
                    <a:pt x="776" y="482"/>
                  </a:moveTo>
                  <a:lnTo>
                    <a:pt x="776" y="482"/>
                  </a:lnTo>
                  <a:lnTo>
                    <a:pt x="776" y="478"/>
                  </a:lnTo>
                  <a:lnTo>
                    <a:pt x="778" y="480"/>
                  </a:lnTo>
                  <a:lnTo>
                    <a:pt x="778" y="482"/>
                  </a:lnTo>
                  <a:lnTo>
                    <a:pt x="778" y="482"/>
                  </a:lnTo>
                  <a:lnTo>
                    <a:pt x="776" y="482"/>
                  </a:lnTo>
                  <a:close/>
                  <a:moveTo>
                    <a:pt x="780" y="488"/>
                  </a:moveTo>
                  <a:lnTo>
                    <a:pt x="780" y="486"/>
                  </a:lnTo>
                  <a:lnTo>
                    <a:pt x="780" y="486"/>
                  </a:lnTo>
                  <a:lnTo>
                    <a:pt x="782" y="486"/>
                  </a:lnTo>
                  <a:lnTo>
                    <a:pt x="782" y="488"/>
                  </a:lnTo>
                  <a:lnTo>
                    <a:pt x="780" y="488"/>
                  </a:lnTo>
                  <a:close/>
                  <a:moveTo>
                    <a:pt x="772" y="494"/>
                  </a:moveTo>
                  <a:lnTo>
                    <a:pt x="772" y="494"/>
                  </a:lnTo>
                  <a:lnTo>
                    <a:pt x="772" y="496"/>
                  </a:lnTo>
                  <a:lnTo>
                    <a:pt x="774" y="500"/>
                  </a:lnTo>
                  <a:lnTo>
                    <a:pt x="774" y="500"/>
                  </a:lnTo>
                  <a:lnTo>
                    <a:pt x="774" y="500"/>
                  </a:lnTo>
                  <a:lnTo>
                    <a:pt x="778" y="500"/>
                  </a:lnTo>
                  <a:lnTo>
                    <a:pt x="778" y="500"/>
                  </a:lnTo>
                  <a:lnTo>
                    <a:pt x="780" y="500"/>
                  </a:lnTo>
                  <a:lnTo>
                    <a:pt x="782" y="502"/>
                  </a:lnTo>
                  <a:lnTo>
                    <a:pt x="784" y="500"/>
                  </a:lnTo>
                  <a:lnTo>
                    <a:pt x="782" y="498"/>
                  </a:lnTo>
                  <a:lnTo>
                    <a:pt x="782" y="496"/>
                  </a:lnTo>
                  <a:lnTo>
                    <a:pt x="780" y="496"/>
                  </a:lnTo>
                  <a:lnTo>
                    <a:pt x="780" y="494"/>
                  </a:lnTo>
                  <a:lnTo>
                    <a:pt x="778" y="494"/>
                  </a:lnTo>
                  <a:lnTo>
                    <a:pt x="776" y="494"/>
                  </a:lnTo>
                  <a:lnTo>
                    <a:pt x="776" y="492"/>
                  </a:lnTo>
                  <a:lnTo>
                    <a:pt x="776" y="492"/>
                  </a:lnTo>
                  <a:lnTo>
                    <a:pt x="776" y="492"/>
                  </a:lnTo>
                  <a:lnTo>
                    <a:pt x="774" y="494"/>
                  </a:lnTo>
                  <a:lnTo>
                    <a:pt x="774" y="494"/>
                  </a:lnTo>
                  <a:lnTo>
                    <a:pt x="772" y="494"/>
                  </a:lnTo>
                  <a:close/>
                  <a:moveTo>
                    <a:pt x="708" y="584"/>
                  </a:moveTo>
                  <a:lnTo>
                    <a:pt x="710" y="584"/>
                  </a:lnTo>
                  <a:lnTo>
                    <a:pt x="712" y="582"/>
                  </a:lnTo>
                  <a:lnTo>
                    <a:pt x="710" y="582"/>
                  </a:lnTo>
                  <a:lnTo>
                    <a:pt x="708" y="582"/>
                  </a:lnTo>
                  <a:lnTo>
                    <a:pt x="708" y="584"/>
                  </a:lnTo>
                  <a:close/>
                  <a:moveTo>
                    <a:pt x="672" y="524"/>
                  </a:moveTo>
                  <a:lnTo>
                    <a:pt x="674" y="524"/>
                  </a:lnTo>
                  <a:lnTo>
                    <a:pt x="674" y="526"/>
                  </a:lnTo>
                  <a:lnTo>
                    <a:pt x="676" y="524"/>
                  </a:lnTo>
                  <a:lnTo>
                    <a:pt x="674" y="524"/>
                  </a:lnTo>
                  <a:lnTo>
                    <a:pt x="672" y="524"/>
                  </a:lnTo>
                  <a:lnTo>
                    <a:pt x="672" y="524"/>
                  </a:lnTo>
                  <a:close/>
                  <a:moveTo>
                    <a:pt x="664" y="538"/>
                  </a:moveTo>
                  <a:lnTo>
                    <a:pt x="664" y="536"/>
                  </a:lnTo>
                  <a:lnTo>
                    <a:pt x="662" y="534"/>
                  </a:lnTo>
                  <a:lnTo>
                    <a:pt x="660" y="532"/>
                  </a:lnTo>
                  <a:lnTo>
                    <a:pt x="660" y="532"/>
                  </a:lnTo>
                  <a:lnTo>
                    <a:pt x="660" y="530"/>
                  </a:lnTo>
                  <a:lnTo>
                    <a:pt x="658" y="528"/>
                  </a:lnTo>
                  <a:lnTo>
                    <a:pt x="658" y="524"/>
                  </a:lnTo>
                  <a:lnTo>
                    <a:pt x="660" y="524"/>
                  </a:lnTo>
                  <a:lnTo>
                    <a:pt x="660" y="526"/>
                  </a:lnTo>
                  <a:lnTo>
                    <a:pt x="662" y="528"/>
                  </a:lnTo>
                  <a:lnTo>
                    <a:pt x="662" y="528"/>
                  </a:lnTo>
                  <a:lnTo>
                    <a:pt x="664" y="530"/>
                  </a:lnTo>
                  <a:lnTo>
                    <a:pt x="664" y="534"/>
                  </a:lnTo>
                  <a:lnTo>
                    <a:pt x="666" y="534"/>
                  </a:lnTo>
                  <a:lnTo>
                    <a:pt x="668" y="534"/>
                  </a:lnTo>
                  <a:lnTo>
                    <a:pt x="668" y="538"/>
                  </a:lnTo>
                  <a:lnTo>
                    <a:pt x="666" y="538"/>
                  </a:lnTo>
                  <a:lnTo>
                    <a:pt x="664" y="538"/>
                  </a:lnTo>
                  <a:close/>
                  <a:moveTo>
                    <a:pt x="650" y="536"/>
                  </a:moveTo>
                  <a:lnTo>
                    <a:pt x="650" y="534"/>
                  </a:lnTo>
                  <a:lnTo>
                    <a:pt x="650" y="532"/>
                  </a:lnTo>
                  <a:lnTo>
                    <a:pt x="650" y="532"/>
                  </a:lnTo>
                  <a:lnTo>
                    <a:pt x="650" y="528"/>
                  </a:lnTo>
                  <a:lnTo>
                    <a:pt x="650" y="526"/>
                  </a:lnTo>
                  <a:lnTo>
                    <a:pt x="652" y="526"/>
                  </a:lnTo>
                  <a:lnTo>
                    <a:pt x="652" y="528"/>
                  </a:lnTo>
                  <a:lnTo>
                    <a:pt x="652" y="528"/>
                  </a:lnTo>
                  <a:lnTo>
                    <a:pt x="652" y="530"/>
                  </a:lnTo>
                  <a:lnTo>
                    <a:pt x="652" y="532"/>
                  </a:lnTo>
                  <a:lnTo>
                    <a:pt x="650" y="536"/>
                  </a:lnTo>
                  <a:lnTo>
                    <a:pt x="650" y="536"/>
                  </a:lnTo>
                  <a:close/>
                  <a:moveTo>
                    <a:pt x="648" y="478"/>
                  </a:moveTo>
                  <a:lnTo>
                    <a:pt x="648" y="480"/>
                  </a:lnTo>
                  <a:lnTo>
                    <a:pt x="650" y="482"/>
                  </a:lnTo>
                  <a:lnTo>
                    <a:pt x="652" y="482"/>
                  </a:lnTo>
                  <a:lnTo>
                    <a:pt x="652" y="480"/>
                  </a:lnTo>
                  <a:lnTo>
                    <a:pt x="652" y="478"/>
                  </a:lnTo>
                  <a:lnTo>
                    <a:pt x="650" y="478"/>
                  </a:lnTo>
                  <a:lnTo>
                    <a:pt x="648" y="478"/>
                  </a:lnTo>
                  <a:close/>
                  <a:moveTo>
                    <a:pt x="650" y="478"/>
                  </a:moveTo>
                  <a:lnTo>
                    <a:pt x="650" y="474"/>
                  </a:lnTo>
                  <a:lnTo>
                    <a:pt x="650" y="472"/>
                  </a:lnTo>
                  <a:lnTo>
                    <a:pt x="652" y="470"/>
                  </a:lnTo>
                  <a:lnTo>
                    <a:pt x="654" y="468"/>
                  </a:lnTo>
                  <a:lnTo>
                    <a:pt x="654" y="470"/>
                  </a:lnTo>
                  <a:lnTo>
                    <a:pt x="654" y="472"/>
                  </a:lnTo>
                  <a:lnTo>
                    <a:pt x="654" y="474"/>
                  </a:lnTo>
                  <a:lnTo>
                    <a:pt x="654" y="476"/>
                  </a:lnTo>
                  <a:lnTo>
                    <a:pt x="652" y="478"/>
                  </a:lnTo>
                  <a:lnTo>
                    <a:pt x="650" y="478"/>
                  </a:lnTo>
                  <a:close/>
                  <a:moveTo>
                    <a:pt x="532" y="452"/>
                  </a:moveTo>
                  <a:lnTo>
                    <a:pt x="532" y="452"/>
                  </a:lnTo>
                  <a:lnTo>
                    <a:pt x="532" y="450"/>
                  </a:lnTo>
                  <a:lnTo>
                    <a:pt x="530" y="450"/>
                  </a:lnTo>
                  <a:lnTo>
                    <a:pt x="530" y="452"/>
                  </a:lnTo>
                  <a:lnTo>
                    <a:pt x="532" y="452"/>
                  </a:lnTo>
                  <a:close/>
                  <a:moveTo>
                    <a:pt x="430" y="424"/>
                  </a:moveTo>
                  <a:lnTo>
                    <a:pt x="432" y="424"/>
                  </a:lnTo>
                  <a:lnTo>
                    <a:pt x="434" y="424"/>
                  </a:lnTo>
                  <a:lnTo>
                    <a:pt x="432" y="424"/>
                  </a:lnTo>
                  <a:lnTo>
                    <a:pt x="430" y="424"/>
                  </a:lnTo>
                  <a:lnTo>
                    <a:pt x="430" y="424"/>
                  </a:lnTo>
                  <a:close/>
                  <a:moveTo>
                    <a:pt x="422" y="428"/>
                  </a:moveTo>
                  <a:lnTo>
                    <a:pt x="424" y="428"/>
                  </a:lnTo>
                  <a:lnTo>
                    <a:pt x="424" y="426"/>
                  </a:lnTo>
                  <a:lnTo>
                    <a:pt x="422" y="426"/>
                  </a:lnTo>
                  <a:lnTo>
                    <a:pt x="422" y="428"/>
                  </a:lnTo>
                  <a:close/>
                  <a:moveTo>
                    <a:pt x="426" y="438"/>
                  </a:moveTo>
                  <a:lnTo>
                    <a:pt x="426" y="436"/>
                  </a:lnTo>
                  <a:lnTo>
                    <a:pt x="426" y="434"/>
                  </a:lnTo>
                  <a:lnTo>
                    <a:pt x="426" y="438"/>
                  </a:lnTo>
                  <a:lnTo>
                    <a:pt x="426" y="438"/>
                  </a:lnTo>
                  <a:close/>
                  <a:moveTo>
                    <a:pt x="426" y="438"/>
                  </a:moveTo>
                  <a:lnTo>
                    <a:pt x="424" y="434"/>
                  </a:lnTo>
                  <a:lnTo>
                    <a:pt x="424" y="436"/>
                  </a:lnTo>
                  <a:lnTo>
                    <a:pt x="424" y="438"/>
                  </a:lnTo>
                  <a:lnTo>
                    <a:pt x="426" y="438"/>
                  </a:lnTo>
                  <a:close/>
                  <a:moveTo>
                    <a:pt x="430" y="444"/>
                  </a:moveTo>
                  <a:lnTo>
                    <a:pt x="430" y="448"/>
                  </a:lnTo>
                  <a:lnTo>
                    <a:pt x="432" y="448"/>
                  </a:lnTo>
                  <a:lnTo>
                    <a:pt x="434" y="446"/>
                  </a:lnTo>
                  <a:lnTo>
                    <a:pt x="432" y="444"/>
                  </a:lnTo>
                  <a:lnTo>
                    <a:pt x="434" y="442"/>
                  </a:lnTo>
                  <a:lnTo>
                    <a:pt x="432" y="442"/>
                  </a:lnTo>
                  <a:lnTo>
                    <a:pt x="432" y="444"/>
                  </a:lnTo>
                  <a:lnTo>
                    <a:pt x="430" y="444"/>
                  </a:lnTo>
                  <a:lnTo>
                    <a:pt x="430" y="444"/>
                  </a:lnTo>
                  <a:close/>
                  <a:moveTo>
                    <a:pt x="426" y="458"/>
                  </a:moveTo>
                  <a:lnTo>
                    <a:pt x="426" y="454"/>
                  </a:lnTo>
                  <a:lnTo>
                    <a:pt x="426" y="454"/>
                  </a:lnTo>
                  <a:lnTo>
                    <a:pt x="426" y="452"/>
                  </a:lnTo>
                  <a:lnTo>
                    <a:pt x="428" y="448"/>
                  </a:lnTo>
                  <a:lnTo>
                    <a:pt x="428" y="450"/>
                  </a:lnTo>
                  <a:lnTo>
                    <a:pt x="428" y="452"/>
                  </a:lnTo>
                  <a:lnTo>
                    <a:pt x="430" y="452"/>
                  </a:lnTo>
                  <a:lnTo>
                    <a:pt x="428" y="454"/>
                  </a:lnTo>
                  <a:lnTo>
                    <a:pt x="430" y="456"/>
                  </a:lnTo>
                  <a:lnTo>
                    <a:pt x="428" y="456"/>
                  </a:lnTo>
                  <a:lnTo>
                    <a:pt x="428" y="458"/>
                  </a:lnTo>
                  <a:lnTo>
                    <a:pt x="426" y="458"/>
                  </a:lnTo>
                  <a:close/>
                  <a:moveTo>
                    <a:pt x="518" y="402"/>
                  </a:moveTo>
                  <a:lnTo>
                    <a:pt x="518" y="402"/>
                  </a:lnTo>
                  <a:lnTo>
                    <a:pt x="518" y="400"/>
                  </a:lnTo>
                  <a:lnTo>
                    <a:pt x="518" y="402"/>
                  </a:lnTo>
                  <a:lnTo>
                    <a:pt x="518" y="402"/>
                  </a:lnTo>
                  <a:lnTo>
                    <a:pt x="518" y="402"/>
                  </a:lnTo>
                  <a:close/>
                  <a:moveTo>
                    <a:pt x="548" y="384"/>
                  </a:moveTo>
                  <a:lnTo>
                    <a:pt x="548" y="380"/>
                  </a:lnTo>
                  <a:lnTo>
                    <a:pt x="546" y="380"/>
                  </a:lnTo>
                  <a:lnTo>
                    <a:pt x="548" y="378"/>
                  </a:lnTo>
                  <a:lnTo>
                    <a:pt x="548" y="376"/>
                  </a:lnTo>
                  <a:lnTo>
                    <a:pt x="550" y="378"/>
                  </a:lnTo>
                  <a:lnTo>
                    <a:pt x="550" y="378"/>
                  </a:lnTo>
                  <a:lnTo>
                    <a:pt x="550" y="380"/>
                  </a:lnTo>
                  <a:lnTo>
                    <a:pt x="550" y="382"/>
                  </a:lnTo>
                  <a:lnTo>
                    <a:pt x="550" y="384"/>
                  </a:lnTo>
                  <a:lnTo>
                    <a:pt x="548" y="384"/>
                  </a:lnTo>
                  <a:close/>
                  <a:moveTo>
                    <a:pt x="514" y="420"/>
                  </a:moveTo>
                  <a:lnTo>
                    <a:pt x="514" y="420"/>
                  </a:lnTo>
                  <a:lnTo>
                    <a:pt x="514" y="418"/>
                  </a:lnTo>
                  <a:lnTo>
                    <a:pt x="516" y="418"/>
                  </a:lnTo>
                  <a:lnTo>
                    <a:pt x="516" y="416"/>
                  </a:lnTo>
                  <a:lnTo>
                    <a:pt x="516" y="414"/>
                  </a:lnTo>
                  <a:lnTo>
                    <a:pt x="516" y="412"/>
                  </a:lnTo>
                  <a:lnTo>
                    <a:pt x="514" y="412"/>
                  </a:lnTo>
                  <a:lnTo>
                    <a:pt x="514" y="412"/>
                  </a:lnTo>
                  <a:lnTo>
                    <a:pt x="514" y="410"/>
                  </a:lnTo>
                  <a:lnTo>
                    <a:pt x="516" y="408"/>
                  </a:lnTo>
                  <a:lnTo>
                    <a:pt x="518" y="406"/>
                  </a:lnTo>
                  <a:lnTo>
                    <a:pt x="514" y="406"/>
                  </a:lnTo>
                  <a:lnTo>
                    <a:pt x="512" y="406"/>
                  </a:lnTo>
                  <a:lnTo>
                    <a:pt x="512" y="408"/>
                  </a:lnTo>
                  <a:lnTo>
                    <a:pt x="512" y="408"/>
                  </a:lnTo>
                  <a:lnTo>
                    <a:pt x="510" y="408"/>
                  </a:lnTo>
                  <a:lnTo>
                    <a:pt x="508" y="408"/>
                  </a:lnTo>
                  <a:lnTo>
                    <a:pt x="504" y="410"/>
                  </a:lnTo>
                  <a:lnTo>
                    <a:pt x="502" y="412"/>
                  </a:lnTo>
                  <a:lnTo>
                    <a:pt x="502" y="410"/>
                  </a:lnTo>
                  <a:lnTo>
                    <a:pt x="504" y="410"/>
                  </a:lnTo>
                  <a:lnTo>
                    <a:pt x="506" y="408"/>
                  </a:lnTo>
                  <a:lnTo>
                    <a:pt x="506" y="404"/>
                  </a:lnTo>
                  <a:lnTo>
                    <a:pt x="504" y="406"/>
                  </a:lnTo>
                  <a:lnTo>
                    <a:pt x="504" y="406"/>
                  </a:lnTo>
                  <a:lnTo>
                    <a:pt x="504" y="404"/>
                  </a:lnTo>
                  <a:lnTo>
                    <a:pt x="506" y="402"/>
                  </a:lnTo>
                  <a:lnTo>
                    <a:pt x="504" y="398"/>
                  </a:lnTo>
                  <a:lnTo>
                    <a:pt x="506" y="398"/>
                  </a:lnTo>
                  <a:lnTo>
                    <a:pt x="508" y="398"/>
                  </a:lnTo>
                  <a:lnTo>
                    <a:pt x="508" y="398"/>
                  </a:lnTo>
                  <a:lnTo>
                    <a:pt x="508" y="402"/>
                  </a:lnTo>
                  <a:lnTo>
                    <a:pt x="510" y="404"/>
                  </a:lnTo>
                  <a:lnTo>
                    <a:pt x="510" y="404"/>
                  </a:lnTo>
                  <a:lnTo>
                    <a:pt x="514" y="404"/>
                  </a:lnTo>
                  <a:lnTo>
                    <a:pt x="514" y="400"/>
                  </a:lnTo>
                  <a:lnTo>
                    <a:pt x="514" y="398"/>
                  </a:lnTo>
                  <a:lnTo>
                    <a:pt x="514" y="398"/>
                  </a:lnTo>
                  <a:lnTo>
                    <a:pt x="514" y="398"/>
                  </a:lnTo>
                  <a:lnTo>
                    <a:pt x="516" y="398"/>
                  </a:lnTo>
                  <a:lnTo>
                    <a:pt x="518" y="398"/>
                  </a:lnTo>
                  <a:lnTo>
                    <a:pt x="518" y="396"/>
                  </a:lnTo>
                  <a:lnTo>
                    <a:pt x="520" y="394"/>
                  </a:lnTo>
                  <a:lnTo>
                    <a:pt x="520" y="396"/>
                  </a:lnTo>
                  <a:lnTo>
                    <a:pt x="522" y="396"/>
                  </a:lnTo>
                  <a:lnTo>
                    <a:pt x="524" y="394"/>
                  </a:lnTo>
                  <a:lnTo>
                    <a:pt x="522" y="398"/>
                  </a:lnTo>
                  <a:lnTo>
                    <a:pt x="522" y="402"/>
                  </a:lnTo>
                  <a:lnTo>
                    <a:pt x="522" y="400"/>
                  </a:lnTo>
                  <a:lnTo>
                    <a:pt x="524" y="402"/>
                  </a:lnTo>
                  <a:lnTo>
                    <a:pt x="522" y="404"/>
                  </a:lnTo>
                  <a:lnTo>
                    <a:pt x="524" y="404"/>
                  </a:lnTo>
                  <a:lnTo>
                    <a:pt x="524" y="400"/>
                  </a:lnTo>
                  <a:lnTo>
                    <a:pt x="526" y="400"/>
                  </a:lnTo>
                  <a:lnTo>
                    <a:pt x="528" y="396"/>
                  </a:lnTo>
                  <a:lnTo>
                    <a:pt x="530" y="396"/>
                  </a:lnTo>
                  <a:lnTo>
                    <a:pt x="530" y="398"/>
                  </a:lnTo>
                  <a:lnTo>
                    <a:pt x="528" y="400"/>
                  </a:lnTo>
                  <a:lnTo>
                    <a:pt x="528" y="404"/>
                  </a:lnTo>
                  <a:lnTo>
                    <a:pt x="530" y="404"/>
                  </a:lnTo>
                  <a:lnTo>
                    <a:pt x="532" y="406"/>
                  </a:lnTo>
                  <a:lnTo>
                    <a:pt x="532" y="404"/>
                  </a:lnTo>
                  <a:lnTo>
                    <a:pt x="534" y="402"/>
                  </a:lnTo>
                  <a:lnTo>
                    <a:pt x="536" y="398"/>
                  </a:lnTo>
                  <a:lnTo>
                    <a:pt x="536" y="396"/>
                  </a:lnTo>
                  <a:lnTo>
                    <a:pt x="536" y="392"/>
                  </a:lnTo>
                  <a:lnTo>
                    <a:pt x="538" y="392"/>
                  </a:lnTo>
                  <a:lnTo>
                    <a:pt x="536" y="390"/>
                  </a:lnTo>
                  <a:lnTo>
                    <a:pt x="536" y="390"/>
                  </a:lnTo>
                  <a:lnTo>
                    <a:pt x="534" y="390"/>
                  </a:lnTo>
                  <a:lnTo>
                    <a:pt x="532" y="392"/>
                  </a:lnTo>
                  <a:lnTo>
                    <a:pt x="532" y="388"/>
                  </a:lnTo>
                  <a:lnTo>
                    <a:pt x="534" y="388"/>
                  </a:lnTo>
                  <a:lnTo>
                    <a:pt x="532" y="386"/>
                  </a:lnTo>
                  <a:lnTo>
                    <a:pt x="530" y="386"/>
                  </a:lnTo>
                  <a:lnTo>
                    <a:pt x="530" y="386"/>
                  </a:lnTo>
                  <a:lnTo>
                    <a:pt x="528" y="384"/>
                  </a:lnTo>
                  <a:lnTo>
                    <a:pt x="528" y="382"/>
                  </a:lnTo>
                  <a:lnTo>
                    <a:pt x="526" y="378"/>
                  </a:lnTo>
                  <a:lnTo>
                    <a:pt x="526" y="376"/>
                  </a:lnTo>
                  <a:lnTo>
                    <a:pt x="528" y="372"/>
                  </a:lnTo>
                  <a:lnTo>
                    <a:pt x="526" y="370"/>
                  </a:lnTo>
                  <a:lnTo>
                    <a:pt x="524" y="372"/>
                  </a:lnTo>
                  <a:lnTo>
                    <a:pt x="524" y="374"/>
                  </a:lnTo>
                  <a:lnTo>
                    <a:pt x="524" y="372"/>
                  </a:lnTo>
                  <a:lnTo>
                    <a:pt x="520" y="370"/>
                  </a:lnTo>
                  <a:lnTo>
                    <a:pt x="520" y="366"/>
                  </a:lnTo>
                  <a:lnTo>
                    <a:pt x="518" y="364"/>
                  </a:lnTo>
                  <a:lnTo>
                    <a:pt x="518" y="360"/>
                  </a:lnTo>
                  <a:lnTo>
                    <a:pt x="516" y="358"/>
                  </a:lnTo>
                  <a:lnTo>
                    <a:pt x="516" y="356"/>
                  </a:lnTo>
                  <a:lnTo>
                    <a:pt x="516" y="354"/>
                  </a:lnTo>
                  <a:lnTo>
                    <a:pt x="516" y="352"/>
                  </a:lnTo>
                  <a:lnTo>
                    <a:pt x="518" y="352"/>
                  </a:lnTo>
                  <a:lnTo>
                    <a:pt x="518" y="350"/>
                  </a:lnTo>
                  <a:lnTo>
                    <a:pt x="520" y="350"/>
                  </a:lnTo>
                  <a:lnTo>
                    <a:pt x="520" y="350"/>
                  </a:lnTo>
                  <a:lnTo>
                    <a:pt x="522" y="350"/>
                  </a:lnTo>
                  <a:lnTo>
                    <a:pt x="522" y="348"/>
                  </a:lnTo>
                  <a:lnTo>
                    <a:pt x="524" y="342"/>
                  </a:lnTo>
                  <a:lnTo>
                    <a:pt x="524" y="340"/>
                  </a:lnTo>
                  <a:lnTo>
                    <a:pt x="524" y="338"/>
                  </a:lnTo>
                  <a:lnTo>
                    <a:pt x="524" y="334"/>
                  </a:lnTo>
                  <a:lnTo>
                    <a:pt x="524" y="330"/>
                  </a:lnTo>
                  <a:lnTo>
                    <a:pt x="526" y="330"/>
                  </a:lnTo>
                  <a:lnTo>
                    <a:pt x="526" y="328"/>
                  </a:lnTo>
                  <a:lnTo>
                    <a:pt x="528" y="324"/>
                  </a:lnTo>
                  <a:lnTo>
                    <a:pt x="528" y="322"/>
                  </a:lnTo>
                  <a:lnTo>
                    <a:pt x="530" y="320"/>
                  </a:lnTo>
                  <a:lnTo>
                    <a:pt x="530" y="316"/>
                  </a:lnTo>
                  <a:lnTo>
                    <a:pt x="532" y="314"/>
                  </a:lnTo>
                  <a:lnTo>
                    <a:pt x="532" y="312"/>
                  </a:lnTo>
                  <a:lnTo>
                    <a:pt x="534" y="310"/>
                  </a:lnTo>
                  <a:lnTo>
                    <a:pt x="534" y="308"/>
                  </a:lnTo>
                  <a:lnTo>
                    <a:pt x="534" y="306"/>
                  </a:lnTo>
                  <a:lnTo>
                    <a:pt x="536" y="304"/>
                  </a:lnTo>
                  <a:lnTo>
                    <a:pt x="536" y="302"/>
                  </a:lnTo>
                  <a:lnTo>
                    <a:pt x="534" y="300"/>
                  </a:lnTo>
                  <a:lnTo>
                    <a:pt x="534" y="298"/>
                  </a:lnTo>
                  <a:lnTo>
                    <a:pt x="534" y="296"/>
                  </a:lnTo>
                  <a:lnTo>
                    <a:pt x="532" y="296"/>
                  </a:lnTo>
                  <a:lnTo>
                    <a:pt x="532" y="292"/>
                  </a:lnTo>
                  <a:lnTo>
                    <a:pt x="532" y="290"/>
                  </a:lnTo>
                  <a:lnTo>
                    <a:pt x="530" y="286"/>
                  </a:lnTo>
                  <a:lnTo>
                    <a:pt x="528" y="286"/>
                  </a:lnTo>
                  <a:lnTo>
                    <a:pt x="528" y="286"/>
                  </a:lnTo>
                  <a:lnTo>
                    <a:pt x="526" y="286"/>
                  </a:lnTo>
                  <a:lnTo>
                    <a:pt x="526" y="288"/>
                  </a:lnTo>
                  <a:lnTo>
                    <a:pt x="524" y="288"/>
                  </a:lnTo>
                  <a:lnTo>
                    <a:pt x="522" y="284"/>
                  </a:lnTo>
                  <a:lnTo>
                    <a:pt x="520" y="284"/>
                  </a:lnTo>
                  <a:lnTo>
                    <a:pt x="518" y="282"/>
                  </a:lnTo>
                  <a:lnTo>
                    <a:pt x="518" y="282"/>
                  </a:lnTo>
                  <a:lnTo>
                    <a:pt x="518" y="286"/>
                  </a:lnTo>
                  <a:lnTo>
                    <a:pt x="518" y="286"/>
                  </a:lnTo>
                  <a:lnTo>
                    <a:pt x="516" y="286"/>
                  </a:lnTo>
                  <a:lnTo>
                    <a:pt x="514" y="288"/>
                  </a:lnTo>
                  <a:lnTo>
                    <a:pt x="514" y="290"/>
                  </a:lnTo>
                  <a:lnTo>
                    <a:pt x="512" y="290"/>
                  </a:lnTo>
                  <a:lnTo>
                    <a:pt x="510" y="296"/>
                  </a:lnTo>
                  <a:lnTo>
                    <a:pt x="510" y="300"/>
                  </a:lnTo>
                  <a:lnTo>
                    <a:pt x="510" y="302"/>
                  </a:lnTo>
                  <a:lnTo>
                    <a:pt x="510" y="304"/>
                  </a:lnTo>
                  <a:lnTo>
                    <a:pt x="508" y="304"/>
                  </a:lnTo>
                  <a:lnTo>
                    <a:pt x="508" y="308"/>
                  </a:lnTo>
                  <a:lnTo>
                    <a:pt x="506" y="308"/>
                  </a:lnTo>
                  <a:lnTo>
                    <a:pt x="506" y="314"/>
                  </a:lnTo>
                  <a:lnTo>
                    <a:pt x="504" y="314"/>
                  </a:lnTo>
                  <a:lnTo>
                    <a:pt x="504" y="314"/>
                  </a:lnTo>
                  <a:lnTo>
                    <a:pt x="502" y="318"/>
                  </a:lnTo>
                  <a:lnTo>
                    <a:pt x="502" y="320"/>
                  </a:lnTo>
                  <a:lnTo>
                    <a:pt x="502" y="322"/>
                  </a:lnTo>
                  <a:lnTo>
                    <a:pt x="502" y="324"/>
                  </a:lnTo>
                  <a:lnTo>
                    <a:pt x="500" y="326"/>
                  </a:lnTo>
                  <a:lnTo>
                    <a:pt x="500" y="328"/>
                  </a:lnTo>
                  <a:lnTo>
                    <a:pt x="500" y="330"/>
                  </a:lnTo>
                  <a:lnTo>
                    <a:pt x="498" y="330"/>
                  </a:lnTo>
                  <a:lnTo>
                    <a:pt x="498" y="330"/>
                  </a:lnTo>
                  <a:lnTo>
                    <a:pt x="500" y="332"/>
                  </a:lnTo>
                  <a:lnTo>
                    <a:pt x="500" y="334"/>
                  </a:lnTo>
                  <a:lnTo>
                    <a:pt x="500" y="334"/>
                  </a:lnTo>
                  <a:lnTo>
                    <a:pt x="498" y="334"/>
                  </a:lnTo>
                  <a:lnTo>
                    <a:pt x="496" y="336"/>
                  </a:lnTo>
                  <a:lnTo>
                    <a:pt x="494" y="334"/>
                  </a:lnTo>
                  <a:lnTo>
                    <a:pt x="494" y="336"/>
                  </a:lnTo>
                  <a:lnTo>
                    <a:pt x="494" y="338"/>
                  </a:lnTo>
                  <a:lnTo>
                    <a:pt x="492" y="340"/>
                  </a:lnTo>
                  <a:lnTo>
                    <a:pt x="490" y="338"/>
                  </a:lnTo>
                  <a:lnTo>
                    <a:pt x="490" y="336"/>
                  </a:lnTo>
                  <a:lnTo>
                    <a:pt x="490" y="334"/>
                  </a:lnTo>
                  <a:lnTo>
                    <a:pt x="490" y="332"/>
                  </a:lnTo>
                  <a:lnTo>
                    <a:pt x="490" y="328"/>
                  </a:lnTo>
                  <a:lnTo>
                    <a:pt x="492" y="324"/>
                  </a:lnTo>
                  <a:lnTo>
                    <a:pt x="492" y="322"/>
                  </a:lnTo>
                  <a:lnTo>
                    <a:pt x="494" y="320"/>
                  </a:lnTo>
                  <a:lnTo>
                    <a:pt x="494" y="318"/>
                  </a:lnTo>
                  <a:lnTo>
                    <a:pt x="494" y="316"/>
                  </a:lnTo>
                  <a:lnTo>
                    <a:pt x="496" y="312"/>
                  </a:lnTo>
                  <a:lnTo>
                    <a:pt x="498" y="310"/>
                  </a:lnTo>
                  <a:lnTo>
                    <a:pt x="498" y="308"/>
                  </a:lnTo>
                  <a:lnTo>
                    <a:pt x="498" y="308"/>
                  </a:lnTo>
                  <a:lnTo>
                    <a:pt x="496" y="308"/>
                  </a:lnTo>
                  <a:lnTo>
                    <a:pt x="496" y="306"/>
                  </a:lnTo>
                  <a:lnTo>
                    <a:pt x="498" y="304"/>
                  </a:lnTo>
                  <a:lnTo>
                    <a:pt x="498" y="298"/>
                  </a:lnTo>
                  <a:lnTo>
                    <a:pt x="496" y="298"/>
                  </a:lnTo>
                  <a:lnTo>
                    <a:pt x="496" y="294"/>
                  </a:lnTo>
                  <a:lnTo>
                    <a:pt x="496" y="294"/>
                  </a:lnTo>
                  <a:lnTo>
                    <a:pt x="496" y="290"/>
                  </a:lnTo>
                  <a:lnTo>
                    <a:pt x="496" y="290"/>
                  </a:lnTo>
                  <a:lnTo>
                    <a:pt x="494" y="288"/>
                  </a:lnTo>
                  <a:lnTo>
                    <a:pt x="490" y="288"/>
                  </a:lnTo>
                  <a:lnTo>
                    <a:pt x="490" y="292"/>
                  </a:lnTo>
                  <a:lnTo>
                    <a:pt x="490" y="294"/>
                  </a:lnTo>
                  <a:lnTo>
                    <a:pt x="490" y="296"/>
                  </a:lnTo>
                  <a:lnTo>
                    <a:pt x="492" y="296"/>
                  </a:lnTo>
                  <a:lnTo>
                    <a:pt x="492" y="298"/>
                  </a:lnTo>
                  <a:lnTo>
                    <a:pt x="490" y="298"/>
                  </a:lnTo>
                  <a:lnTo>
                    <a:pt x="490" y="296"/>
                  </a:lnTo>
                  <a:lnTo>
                    <a:pt x="488" y="296"/>
                  </a:lnTo>
                  <a:lnTo>
                    <a:pt x="488" y="300"/>
                  </a:lnTo>
                  <a:lnTo>
                    <a:pt x="488" y="300"/>
                  </a:lnTo>
                  <a:lnTo>
                    <a:pt x="490" y="302"/>
                  </a:lnTo>
                  <a:lnTo>
                    <a:pt x="490" y="304"/>
                  </a:lnTo>
                  <a:lnTo>
                    <a:pt x="488" y="306"/>
                  </a:lnTo>
                  <a:lnTo>
                    <a:pt x="488" y="304"/>
                  </a:lnTo>
                  <a:lnTo>
                    <a:pt x="488" y="304"/>
                  </a:lnTo>
                  <a:lnTo>
                    <a:pt x="486" y="306"/>
                  </a:lnTo>
                  <a:lnTo>
                    <a:pt x="484" y="304"/>
                  </a:lnTo>
                  <a:lnTo>
                    <a:pt x="484" y="302"/>
                  </a:lnTo>
                  <a:lnTo>
                    <a:pt x="482" y="302"/>
                  </a:lnTo>
                  <a:lnTo>
                    <a:pt x="482" y="306"/>
                  </a:lnTo>
                  <a:lnTo>
                    <a:pt x="480" y="306"/>
                  </a:lnTo>
                  <a:lnTo>
                    <a:pt x="480" y="302"/>
                  </a:lnTo>
                  <a:lnTo>
                    <a:pt x="482" y="302"/>
                  </a:lnTo>
                  <a:lnTo>
                    <a:pt x="482" y="300"/>
                  </a:lnTo>
                  <a:lnTo>
                    <a:pt x="478" y="302"/>
                  </a:lnTo>
                  <a:lnTo>
                    <a:pt x="476" y="304"/>
                  </a:lnTo>
                  <a:lnTo>
                    <a:pt x="474" y="302"/>
                  </a:lnTo>
                  <a:lnTo>
                    <a:pt x="472" y="302"/>
                  </a:lnTo>
                  <a:lnTo>
                    <a:pt x="470" y="302"/>
                  </a:lnTo>
                  <a:lnTo>
                    <a:pt x="468" y="302"/>
                  </a:lnTo>
                  <a:lnTo>
                    <a:pt x="468" y="302"/>
                  </a:lnTo>
                  <a:lnTo>
                    <a:pt x="464" y="302"/>
                  </a:lnTo>
                  <a:lnTo>
                    <a:pt x="464" y="302"/>
                  </a:lnTo>
                  <a:lnTo>
                    <a:pt x="466" y="300"/>
                  </a:lnTo>
                  <a:lnTo>
                    <a:pt x="468" y="300"/>
                  </a:lnTo>
                  <a:lnTo>
                    <a:pt x="470" y="300"/>
                  </a:lnTo>
                  <a:lnTo>
                    <a:pt x="474" y="300"/>
                  </a:lnTo>
                  <a:lnTo>
                    <a:pt x="474" y="298"/>
                  </a:lnTo>
                  <a:lnTo>
                    <a:pt x="474" y="296"/>
                  </a:lnTo>
                  <a:lnTo>
                    <a:pt x="476" y="298"/>
                  </a:lnTo>
                  <a:lnTo>
                    <a:pt x="478" y="296"/>
                  </a:lnTo>
                  <a:lnTo>
                    <a:pt x="478" y="294"/>
                  </a:lnTo>
                  <a:lnTo>
                    <a:pt x="480" y="292"/>
                  </a:lnTo>
                  <a:lnTo>
                    <a:pt x="478" y="290"/>
                  </a:lnTo>
                  <a:lnTo>
                    <a:pt x="476" y="286"/>
                  </a:lnTo>
                  <a:lnTo>
                    <a:pt x="474" y="286"/>
                  </a:lnTo>
                  <a:lnTo>
                    <a:pt x="472" y="284"/>
                  </a:lnTo>
                  <a:lnTo>
                    <a:pt x="468" y="280"/>
                  </a:lnTo>
                  <a:lnTo>
                    <a:pt x="468" y="280"/>
                  </a:lnTo>
                  <a:lnTo>
                    <a:pt x="466" y="280"/>
                  </a:lnTo>
                  <a:lnTo>
                    <a:pt x="464" y="280"/>
                  </a:lnTo>
                  <a:lnTo>
                    <a:pt x="462" y="280"/>
                  </a:lnTo>
                  <a:lnTo>
                    <a:pt x="458" y="286"/>
                  </a:lnTo>
                  <a:lnTo>
                    <a:pt x="460" y="286"/>
                  </a:lnTo>
                  <a:lnTo>
                    <a:pt x="460" y="288"/>
                  </a:lnTo>
                  <a:lnTo>
                    <a:pt x="458" y="288"/>
                  </a:lnTo>
                  <a:lnTo>
                    <a:pt x="456" y="288"/>
                  </a:lnTo>
                  <a:lnTo>
                    <a:pt x="456" y="288"/>
                  </a:lnTo>
                  <a:lnTo>
                    <a:pt x="454" y="288"/>
                  </a:lnTo>
                  <a:lnTo>
                    <a:pt x="452" y="288"/>
                  </a:lnTo>
                  <a:lnTo>
                    <a:pt x="450" y="288"/>
                  </a:lnTo>
                  <a:lnTo>
                    <a:pt x="448" y="288"/>
                  </a:lnTo>
                  <a:lnTo>
                    <a:pt x="446" y="288"/>
                  </a:lnTo>
                  <a:lnTo>
                    <a:pt x="446" y="288"/>
                  </a:lnTo>
                  <a:lnTo>
                    <a:pt x="446" y="286"/>
                  </a:lnTo>
                  <a:lnTo>
                    <a:pt x="450" y="286"/>
                  </a:lnTo>
                  <a:lnTo>
                    <a:pt x="450" y="284"/>
                  </a:lnTo>
                  <a:lnTo>
                    <a:pt x="452" y="282"/>
                  </a:lnTo>
                  <a:lnTo>
                    <a:pt x="454" y="282"/>
                  </a:lnTo>
                  <a:lnTo>
                    <a:pt x="456" y="280"/>
                  </a:lnTo>
                  <a:lnTo>
                    <a:pt x="456" y="278"/>
                  </a:lnTo>
                  <a:lnTo>
                    <a:pt x="456" y="276"/>
                  </a:lnTo>
                  <a:lnTo>
                    <a:pt x="460" y="276"/>
                  </a:lnTo>
                  <a:lnTo>
                    <a:pt x="460" y="274"/>
                  </a:lnTo>
                  <a:lnTo>
                    <a:pt x="460" y="270"/>
                  </a:lnTo>
                  <a:lnTo>
                    <a:pt x="462" y="266"/>
                  </a:lnTo>
                  <a:lnTo>
                    <a:pt x="460" y="266"/>
                  </a:lnTo>
                  <a:lnTo>
                    <a:pt x="458" y="266"/>
                  </a:lnTo>
                  <a:lnTo>
                    <a:pt x="454" y="266"/>
                  </a:lnTo>
                  <a:lnTo>
                    <a:pt x="450" y="266"/>
                  </a:lnTo>
                  <a:lnTo>
                    <a:pt x="446" y="268"/>
                  </a:lnTo>
                  <a:lnTo>
                    <a:pt x="436" y="270"/>
                  </a:lnTo>
                  <a:lnTo>
                    <a:pt x="426" y="274"/>
                  </a:lnTo>
                  <a:lnTo>
                    <a:pt x="422" y="278"/>
                  </a:lnTo>
                  <a:lnTo>
                    <a:pt x="416" y="278"/>
                  </a:lnTo>
                  <a:lnTo>
                    <a:pt x="406" y="282"/>
                  </a:lnTo>
                  <a:lnTo>
                    <a:pt x="404" y="286"/>
                  </a:lnTo>
                  <a:lnTo>
                    <a:pt x="404" y="288"/>
                  </a:lnTo>
                  <a:lnTo>
                    <a:pt x="406" y="288"/>
                  </a:lnTo>
                  <a:lnTo>
                    <a:pt x="406" y="288"/>
                  </a:lnTo>
                  <a:lnTo>
                    <a:pt x="404" y="290"/>
                  </a:lnTo>
                  <a:lnTo>
                    <a:pt x="402" y="290"/>
                  </a:lnTo>
                  <a:lnTo>
                    <a:pt x="398" y="294"/>
                  </a:lnTo>
                  <a:lnTo>
                    <a:pt x="394" y="294"/>
                  </a:lnTo>
                  <a:lnTo>
                    <a:pt x="392" y="296"/>
                  </a:lnTo>
                  <a:lnTo>
                    <a:pt x="392" y="298"/>
                  </a:lnTo>
                  <a:lnTo>
                    <a:pt x="390" y="300"/>
                  </a:lnTo>
                  <a:lnTo>
                    <a:pt x="388" y="302"/>
                  </a:lnTo>
                  <a:lnTo>
                    <a:pt x="388" y="306"/>
                  </a:lnTo>
                  <a:lnTo>
                    <a:pt x="390" y="304"/>
                  </a:lnTo>
                  <a:lnTo>
                    <a:pt x="392" y="306"/>
                  </a:lnTo>
                  <a:lnTo>
                    <a:pt x="390" y="308"/>
                  </a:lnTo>
                  <a:lnTo>
                    <a:pt x="392" y="308"/>
                  </a:lnTo>
                  <a:lnTo>
                    <a:pt x="392" y="308"/>
                  </a:lnTo>
                  <a:lnTo>
                    <a:pt x="394" y="306"/>
                  </a:lnTo>
                  <a:lnTo>
                    <a:pt x="396" y="306"/>
                  </a:lnTo>
                  <a:lnTo>
                    <a:pt x="398" y="308"/>
                  </a:lnTo>
                  <a:lnTo>
                    <a:pt x="398" y="310"/>
                  </a:lnTo>
                  <a:lnTo>
                    <a:pt x="396" y="310"/>
                  </a:lnTo>
                  <a:lnTo>
                    <a:pt x="392" y="310"/>
                  </a:lnTo>
                  <a:lnTo>
                    <a:pt x="390" y="310"/>
                  </a:lnTo>
                  <a:lnTo>
                    <a:pt x="392" y="312"/>
                  </a:lnTo>
                  <a:lnTo>
                    <a:pt x="396" y="314"/>
                  </a:lnTo>
                  <a:lnTo>
                    <a:pt x="396" y="314"/>
                  </a:lnTo>
                  <a:lnTo>
                    <a:pt x="398" y="312"/>
                  </a:lnTo>
                  <a:lnTo>
                    <a:pt x="398" y="312"/>
                  </a:lnTo>
                  <a:lnTo>
                    <a:pt x="400" y="314"/>
                  </a:lnTo>
                  <a:lnTo>
                    <a:pt x="398" y="314"/>
                  </a:lnTo>
                  <a:lnTo>
                    <a:pt x="400" y="314"/>
                  </a:lnTo>
                  <a:lnTo>
                    <a:pt x="404" y="316"/>
                  </a:lnTo>
                  <a:lnTo>
                    <a:pt x="408" y="314"/>
                  </a:lnTo>
                  <a:lnTo>
                    <a:pt x="410" y="314"/>
                  </a:lnTo>
                  <a:lnTo>
                    <a:pt x="414" y="316"/>
                  </a:lnTo>
                  <a:lnTo>
                    <a:pt x="416" y="314"/>
                  </a:lnTo>
                  <a:lnTo>
                    <a:pt x="420" y="316"/>
                  </a:lnTo>
                  <a:lnTo>
                    <a:pt x="420" y="318"/>
                  </a:lnTo>
                  <a:lnTo>
                    <a:pt x="422" y="318"/>
                  </a:lnTo>
                  <a:lnTo>
                    <a:pt x="422" y="320"/>
                  </a:lnTo>
                  <a:lnTo>
                    <a:pt x="420" y="320"/>
                  </a:lnTo>
                  <a:lnTo>
                    <a:pt x="416" y="318"/>
                  </a:lnTo>
                  <a:lnTo>
                    <a:pt x="412" y="318"/>
                  </a:lnTo>
                  <a:lnTo>
                    <a:pt x="410" y="318"/>
                  </a:lnTo>
                  <a:lnTo>
                    <a:pt x="414" y="320"/>
                  </a:lnTo>
                  <a:lnTo>
                    <a:pt x="414" y="322"/>
                  </a:lnTo>
                  <a:lnTo>
                    <a:pt x="410" y="322"/>
                  </a:lnTo>
                  <a:lnTo>
                    <a:pt x="408" y="320"/>
                  </a:lnTo>
                  <a:lnTo>
                    <a:pt x="404" y="320"/>
                  </a:lnTo>
                  <a:lnTo>
                    <a:pt x="402" y="322"/>
                  </a:lnTo>
                  <a:lnTo>
                    <a:pt x="400" y="320"/>
                  </a:lnTo>
                  <a:lnTo>
                    <a:pt x="398" y="320"/>
                  </a:lnTo>
                  <a:lnTo>
                    <a:pt x="398" y="322"/>
                  </a:lnTo>
                  <a:lnTo>
                    <a:pt x="396" y="320"/>
                  </a:lnTo>
                  <a:lnTo>
                    <a:pt x="390" y="322"/>
                  </a:lnTo>
                  <a:lnTo>
                    <a:pt x="388" y="322"/>
                  </a:lnTo>
                  <a:lnTo>
                    <a:pt x="384" y="322"/>
                  </a:lnTo>
                  <a:lnTo>
                    <a:pt x="384" y="326"/>
                  </a:lnTo>
                  <a:lnTo>
                    <a:pt x="384" y="332"/>
                  </a:lnTo>
                  <a:lnTo>
                    <a:pt x="384" y="334"/>
                  </a:lnTo>
                  <a:lnTo>
                    <a:pt x="384" y="336"/>
                  </a:lnTo>
                  <a:lnTo>
                    <a:pt x="384" y="336"/>
                  </a:lnTo>
                  <a:lnTo>
                    <a:pt x="384" y="338"/>
                  </a:lnTo>
                  <a:lnTo>
                    <a:pt x="386" y="340"/>
                  </a:lnTo>
                  <a:lnTo>
                    <a:pt x="386" y="338"/>
                  </a:lnTo>
                  <a:lnTo>
                    <a:pt x="388" y="338"/>
                  </a:lnTo>
                  <a:lnTo>
                    <a:pt x="390" y="340"/>
                  </a:lnTo>
                  <a:lnTo>
                    <a:pt x="392" y="340"/>
                  </a:lnTo>
                  <a:lnTo>
                    <a:pt x="392" y="340"/>
                  </a:lnTo>
                  <a:lnTo>
                    <a:pt x="392" y="338"/>
                  </a:lnTo>
                  <a:lnTo>
                    <a:pt x="394" y="340"/>
                  </a:lnTo>
                  <a:lnTo>
                    <a:pt x="396" y="340"/>
                  </a:lnTo>
                  <a:lnTo>
                    <a:pt x="396" y="340"/>
                  </a:lnTo>
                  <a:lnTo>
                    <a:pt x="398" y="342"/>
                  </a:lnTo>
                  <a:lnTo>
                    <a:pt x="398" y="342"/>
                  </a:lnTo>
                  <a:lnTo>
                    <a:pt x="400" y="342"/>
                  </a:lnTo>
                  <a:lnTo>
                    <a:pt x="402" y="342"/>
                  </a:lnTo>
                  <a:lnTo>
                    <a:pt x="404" y="342"/>
                  </a:lnTo>
                  <a:lnTo>
                    <a:pt x="404" y="344"/>
                  </a:lnTo>
                  <a:lnTo>
                    <a:pt x="406" y="344"/>
                  </a:lnTo>
                  <a:lnTo>
                    <a:pt x="408" y="344"/>
                  </a:lnTo>
                  <a:lnTo>
                    <a:pt x="410" y="344"/>
                  </a:lnTo>
                  <a:lnTo>
                    <a:pt x="412" y="344"/>
                  </a:lnTo>
                  <a:lnTo>
                    <a:pt x="414" y="344"/>
                  </a:lnTo>
                  <a:lnTo>
                    <a:pt x="418" y="344"/>
                  </a:lnTo>
                  <a:lnTo>
                    <a:pt x="420" y="344"/>
                  </a:lnTo>
                  <a:lnTo>
                    <a:pt x="422" y="344"/>
                  </a:lnTo>
                  <a:lnTo>
                    <a:pt x="422" y="346"/>
                  </a:lnTo>
                  <a:lnTo>
                    <a:pt x="424" y="346"/>
                  </a:lnTo>
                  <a:lnTo>
                    <a:pt x="424" y="348"/>
                  </a:lnTo>
                  <a:lnTo>
                    <a:pt x="426" y="350"/>
                  </a:lnTo>
                  <a:lnTo>
                    <a:pt x="426" y="350"/>
                  </a:lnTo>
                  <a:lnTo>
                    <a:pt x="426" y="350"/>
                  </a:lnTo>
                  <a:lnTo>
                    <a:pt x="430" y="350"/>
                  </a:lnTo>
                  <a:lnTo>
                    <a:pt x="430" y="352"/>
                  </a:lnTo>
                  <a:lnTo>
                    <a:pt x="432" y="354"/>
                  </a:lnTo>
                  <a:lnTo>
                    <a:pt x="432" y="354"/>
                  </a:lnTo>
                  <a:lnTo>
                    <a:pt x="434" y="356"/>
                  </a:lnTo>
                  <a:lnTo>
                    <a:pt x="434" y="356"/>
                  </a:lnTo>
                  <a:lnTo>
                    <a:pt x="434" y="358"/>
                  </a:lnTo>
                  <a:lnTo>
                    <a:pt x="436" y="360"/>
                  </a:lnTo>
                  <a:lnTo>
                    <a:pt x="440" y="362"/>
                  </a:lnTo>
                  <a:lnTo>
                    <a:pt x="440" y="364"/>
                  </a:lnTo>
                  <a:lnTo>
                    <a:pt x="438" y="364"/>
                  </a:lnTo>
                  <a:lnTo>
                    <a:pt x="440" y="366"/>
                  </a:lnTo>
                  <a:lnTo>
                    <a:pt x="438" y="364"/>
                  </a:lnTo>
                  <a:lnTo>
                    <a:pt x="434" y="364"/>
                  </a:lnTo>
                  <a:lnTo>
                    <a:pt x="430" y="364"/>
                  </a:lnTo>
                  <a:lnTo>
                    <a:pt x="428" y="364"/>
                  </a:lnTo>
                  <a:lnTo>
                    <a:pt x="426" y="364"/>
                  </a:lnTo>
                  <a:lnTo>
                    <a:pt x="426" y="364"/>
                  </a:lnTo>
                  <a:lnTo>
                    <a:pt x="424" y="364"/>
                  </a:lnTo>
                  <a:lnTo>
                    <a:pt x="422" y="362"/>
                  </a:lnTo>
                  <a:lnTo>
                    <a:pt x="420" y="362"/>
                  </a:lnTo>
                  <a:lnTo>
                    <a:pt x="420" y="360"/>
                  </a:lnTo>
                  <a:lnTo>
                    <a:pt x="418" y="358"/>
                  </a:lnTo>
                  <a:lnTo>
                    <a:pt x="416" y="360"/>
                  </a:lnTo>
                  <a:lnTo>
                    <a:pt x="414" y="358"/>
                  </a:lnTo>
                  <a:lnTo>
                    <a:pt x="412" y="358"/>
                  </a:lnTo>
                  <a:lnTo>
                    <a:pt x="410" y="356"/>
                  </a:lnTo>
                  <a:lnTo>
                    <a:pt x="410" y="356"/>
                  </a:lnTo>
                  <a:lnTo>
                    <a:pt x="408" y="356"/>
                  </a:lnTo>
                  <a:lnTo>
                    <a:pt x="408" y="354"/>
                  </a:lnTo>
                  <a:lnTo>
                    <a:pt x="406" y="354"/>
                  </a:lnTo>
                  <a:lnTo>
                    <a:pt x="404" y="354"/>
                  </a:lnTo>
                  <a:lnTo>
                    <a:pt x="398" y="354"/>
                  </a:lnTo>
                  <a:lnTo>
                    <a:pt x="396" y="354"/>
                  </a:lnTo>
                  <a:lnTo>
                    <a:pt x="392" y="354"/>
                  </a:lnTo>
                  <a:lnTo>
                    <a:pt x="384" y="352"/>
                  </a:lnTo>
                  <a:lnTo>
                    <a:pt x="382" y="354"/>
                  </a:lnTo>
                  <a:lnTo>
                    <a:pt x="378" y="354"/>
                  </a:lnTo>
                  <a:lnTo>
                    <a:pt x="378" y="356"/>
                  </a:lnTo>
                  <a:lnTo>
                    <a:pt x="378" y="360"/>
                  </a:lnTo>
                  <a:lnTo>
                    <a:pt x="376" y="364"/>
                  </a:lnTo>
                  <a:lnTo>
                    <a:pt x="376" y="368"/>
                  </a:lnTo>
                  <a:lnTo>
                    <a:pt x="374" y="368"/>
                  </a:lnTo>
                  <a:lnTo>
                    <a:pt x="376" y="370"/>
                  </a:lnTo>
                  <a:lnTo>
                    <a:pt x="378" y="370"/>
                  </a:lnTo>
                  <a:lnTo>
                    <a:pt x="376" y="372"/>
                  </a:lnTo>
                  <a:lnTo>
                    <a:pt x="376" y="372"/>
                  </a:lnTo>
                  <a:lnTo>
                    <a:pt x="378" y="378"/>
                  </a:lnTo>
                  <a:lnTo>
                    <a:pt x="380" y="378"/>
                  </a:lnTo>
                  <a:lnTo>
                    <a:pt x="380" y="380"/>
                  </a:lnTo>
                  <a:lnTo>
                    <a:pt x="384" y="382"/>
                  </a:lnTo>
                  <a:lnTo>
                    <a:pt x="384" y="384"/>
                  </a:lnTo>
                  <a:lnTo>
                    <a:pt x="386" y="384"/>
                  </a:lnTo>
                  <a:lnTo>
                    <a:pt x="388" y="384"/>
                  </a:lnTo>
                  <a:lnTo>
                    <a:pt x="390" y="384"/>
                  </a:lnTo>
                  <a:lnTo>
                    <a:pt x="392" y="384"/>
                  </a:lnTo>
                  <a:lnTo>
                    <a:pt x="394" y="384"/>
                  </a:lnTo>
                  <a:lnTo>
                    <a:pt x="396" y="386"/>
                  </a:lnTo>
                  <a:lnTo>
                    <a:pt x="398" y="386"/>
                  </a:lnTo>
                  <a:lnTo>
                    <a:pt x="400" y="388"/>
                  </a:lnTo>
                  <a:lnTo>
                    <a:pt x="400" y="388"/>
                  </a:lnTo>
                  <a:lnTo>
                    <a:pt x="402" y="390"/>
                  </a:lnTo>
                  <a:lnTo>
                    <a:pt x="398" y="392"/>
                  </a:lnTo>
                  <a:lnTo>
                    <a:pt x="398" y="392"/>
                  </a:lnTo>
                  <a:lnTo>
                    <a:pt x="398" y="394"/>
                  </a:lnTo>
                  <a:lnTo>
                    <a:pt x="398" y="394"/>
                  </a:lnTo>
                  <a:lnTo>
                    <a:pt x="398" y="396"/>
                  </a:lnTo>
                  <a:lnTo>
                    <a:pt x="394" y="398"/>
                  </a:lnTo>
                  <a:lnTo>
                    <a:pt x="394" y="398"/>
                  </a:lnTo>
                  <a:lnTo>
                    <a:pt x="392" y="400"/>
                  </a:lnTo>
                  <a:lnTo>
                    <a:pt x="394" y="402"/>
                  </a:lnTo>
                  <a:lnTo>
                    <a:pt x="396" y="406"/>
                  </a:lnTo>
                  <a:lnTo>
                    <a:pt x="396" y="408"/>
                  </a:lnTo>
                  <a:lnTo>
                    <a:pt x="396" y="410"/>
                  </a:lnTo>
                  <a:lnTo>
                    <a:pt x="394" y="410"/>
                  </a:lnTo>
                  <a:lnTo>
                    <a:pt x="394" y="412"/>
                  </a:lnTo>
                  <a:lnTo>
                    <a:pt x="398" y="412"/>
                  </a:lnTo>
                  <a:lnTo>
                    <a:pt x="400" y="412"/>
                  </a:lnTo>
                  <a:lnTo>
                    <a:pt x="400" y="412"/>
                  </a:lnTo>
                  <a:lnTo>
                    <a:pt x="402" y="412"/>
                  </a:lnTo>
                  <a:lnTo>
                    <a:pt x="402" y="412"/>
                  </a:lnTo>
                  <a:lnTo>
                    <a:pt x="404" y="410"/>
                  </a:lnTo>
                  <a:lnTo>
                    <a:pt x="406" y="412"/>
                  </a:lnTo>
                  <a:lnTo>
                    <a:pt x="408" y="412"/>
                  </a:lnTo>
                  <a:lnTo>
                    <a:pt x="412" y="412"/>
                  </a:lnTo>
                  <a:lnTo>
                    <a:pt x="414" y="412"/>
                  </a:lnTo>
                  <a:lnTo>
                    <a:pt x="416" y="412"/>
                  </a:lnTo>
                  <a:lnTo>
                    <a:pt x="418" y="412"/>
                  </a:lnTo>
                  <a:lnTo>
                    <a:pt x="418" y="412"/>
                  </a:lnTo>
                  <a:lnTo>
                    <a:pt x="420" y="412"/>
                  </a:lnTo>
                  <a:lnTo>
                    <a:pt x="420" y="412"/>
                  </a:lnTo>
                  <a:lnTo>
                    <a:pt x="422" y="412"/>
                  </a:lnTo>
                  <a:lnTo>
                    <a:pt x="422" y="414"/>
                  </a:lnTo>
                  <a:lnTo>
                    <a:pt x="424" y="414"/>
                  </a:lnTo>
                  <a:lnTo>
                    <a:pt x="424" y="412"/>
                  </a:lnTo>
                  <a:lnTo>
                    <a:pt x="426" y="414"/>
                  </a:lnTo>
                  <a:lnTo>
                    <a:pt x="426" y="416"/>
                  </a:lnTo>
                  <a:lnTo>
                    <a:pt x="426" y="416"/>
                  </a:lnTo>
                  <a:lnTo>
                    <a:pt x="428" y="414"/>
                  </a:lnTo>
                  <a:lnTo>
                    <a:pt x="432" y="414"/>
                  </a:lnTo>
                  <a:lnTo>
                    <a:pt x="432" y="412"/>
                  </a:lnTo>
                  <a:lnTo>
                    <a:pt x="434" y="412"/>
                  </a:lnTo>
                  <a:lnTo>
                    <a:pt x="436" y="412"/>
                  </a:lnTo>
                  <a:lnTo>
                    <a:pt x="440" y="410"/>
                  </a:lnTo>
                  <a:lnTo>
                    <a:pt x="442" y="408"/>
                  </a:lnTo>
                  <a:lnTo>
                    <a:pt x="444" y="408"/>
                  </a:lnTo>
                  <a:lnTo>
                    <a:pt x="444" y="406"/>
                  </a:lnTo>
                  <a:lnTo>
                    <a:pt x="446" y="406"/>
                  </a:lnTo>
                  <a:lnTo>
                    <a:pt x="448" y="406"/>
                  </a:lnTo>
                  <a:lnTo>
                    <a:pt x="450" y="406"/>
                  </a:lnTo>
                  <a:lnTo>
                    <a:pt x="452" y="408"/>
                  </a:lnTo>
                  <a:lnTo>
                    <a:pt x="456" y="408"/>
                  </a:lnTo>
                  <a:lnTo>
                    <a:pt x="462" y="404"/>
                  </a:lnTo>
                  <a:lnTo>
                    <a:pt x="462" y="404"/>
                  </a:lnTo>
                  <a:lnTo>
                    <a:pt x="462" y="404"/>
                  </a:lnTo>
                  <a:lnTo>
                    <a:pt x="464" y="404"/>
                  </a:lnTo>
                  <a:lnTo>
                    <a:pt x="464" y="402"/>
                  </a:lnTo>
                  <a:lnTo>
                    <a:pt x="466" y="402"/>
                  </a:lnTo>
                  <a:lnTo>
                    <a:pt x="466" y="400"/>
                  </a:lnTo>
                  <a:lnTo>
                    <a:pt x="468" y="398"/>
                  </a:lnTo>
                  <a:lnTo>
                    <a:pt x="468" y="398"/>
                  </a:lnTo>
                  <a:lnTo>
                    <a:pt x="470" y="398"/>
                  </a:lnTo>
                  <a:lnTo>
                    <a:pt x="470" y="398"/>
                  </a:lnTo>
                  <a:lnTo>
                    <a:pt x="470" y="396"/>
                  </a:lnTo>
                  <a:lnTo>
                    <a:pt x="472" y="398"/>
                  </a:lnTo>
                  <a:lnTo>
                    <a:pt x="472" y="396"/>
                  </a:lnTo>
                  <a:lnTo>
                    <a:pt x="474" y="398"/>
                  </a:lnTo>
                  <a:lnTo>
                    <a:pt x="474" y="400"/>
                  </a:lnTo>
                  <a:lnTo>
                    <a:pt x="474" y="400"/>
                  </a:lnTo>
                  <a:lnTo>
                    <a:pt x="472" y="402"/>
                  </a:lnTo>
                  <a:lnTo>
                    <a:pt x="472" y="404"/>
                  </a:lnTo>
                  <a:lnTo>
                    <a:pt x="472" y="406"/>
                  </a:lnTo>
                  <a:lnTo>
                    <a:pt x="470" y="406"/>
                  </a:lnTo>
                  <a:lnTo>
                    <a:pt x="470" y="406"/>
                  </a:lnTo>
                  <a:lnTo>
                    <a:pt x="472" y="406"/>
                  </a:lnTo>
                  <a:lnTo>
                    <a:pt x="474" y="408"/>
                  </a:lnTo>
                  <a:lnTo>
                    <a:pt x="474" y="408"/>
                  </a:lnTo>
                  <a:lnTo>
                    <a:pt x="476" y="408"/>
                  </a:lnTo>
                  <a:lnTo>
                    <a:pt x="478" y="408"/>
                  </a:lnTo>
                  <a:lnTo>
                    <a:pt x="478" y="410"/>
                  </a:lnTo>
                  <a:lnTo>
                    <a:pt x="480" y="412"/>
                  </a:lnTo>
                  <a:lnTo>
                    <a:pt x="480" y="410"/>
                  </a:lnTo>
                  <a:lnTo>
                    <a:pt x="480" y="410"/>
                  </a:lnTo>
                  <a:lnTo>
                    <a:pt x="482" y="410"/>
                  </a:lnTo>
                  <a:lnTo>
                    <a:pt x="482" y="412"/>
                  </a:lnTo>
                  <a:lnTo>
                    <a:pt x="480" y="414"/>
                  </a:lnTo>
                  <a:lnTo>
                    <a:pt x="478" y="414"/>
                  </a:lnTo>
                  <a:lnTo>
                    <a:pt x="478" y="416"/>
                  </a:lnTo>
                  <a:lnTo>
                    <a:pt x="478" y="416"/>
                  </a:lnTo>
                  <a:lnTo>
                    <a:pt x="478" y="416"/>
                  </a:lnTo>
                  <a:lnTo>
                    <a:pt x="480" y="416"/>
                  </a:lnTo>
                  <a:lnTo>
                    <a:pt x="482" y="418"/>
                  </a:lnTo>
                  <a:lnTo>
                    <a:pt x="484" y="418"/>
                  </a:lnTo>
                  <a:lnTo>
                    <a:pt x="486" y="416"/>
                  </a:lnTo>
                  <a:lnTo>
                    <a:pt x="486" y="416"/>
                  </a:lnTo>
                  <a:lnTo>
                    <a:pt x="486" y="418"/>
                  </a:lnTo>
                  <a:lnTo>
                    <a:pt x="488" y="420"/>
                  </a:lnTo>
                  <a:lnTo>
                    <a:pt x="490" y="420"/>
                  </a:lnTo>
                  <a:lnTo>
                    <a:pt x="490" y="420"/>
                  </a:lnTo>
                  <a:lnTo>
                    <a:pt x="492" y="420"/>
                  </a:lnTo>
                  <a:lnTo>
                    <a:pt x="494" y="422"/>
                  </a:lnTo>
                  <a:lnTo>
                    <a:pt x="496" y="422"/>
                  </a:lnTo>
                  <a:lnTo>
                    <a:pt x="496" y="422"/>
                  </a:lnTo>
                  <a:lnTo>
                    <a:pt x="496" y="422"/>
                  </a:lnTo>
                  <a:lnTo>
                    <a:pt x="496" y="420"/>
                  </a:lnTo>
                  <a:lnTo>
                    <a:pt x="498" y="420"/>
                  </a:lnTo>
                  <a:lnTo>
                    <a:pt x="500" y="420"/>
                  </a:lnTo>
                  <a:lnTo>
                    <a:pt x="500" y="420"/>
                  </a:lnTo>
                  <a:lnTo>
                    <a:pt x="500" y="422"/>
                  </a:lnTo>
                  <a:lnTo>
                    <a:pt x="502" y="424"/>
                  </a:lnTo>
                  <a:lnTo>
                    <a:pt x="504" y="422"/>
                  </a:lnTo>
                  <a:lnTo>
                    <a:pt x="504" y="420"/>
                  </a:lnTo>
                  <a:lnTo>
                    <a:pt x="506" y="422"/>
                  </a:lnTo>
                  <a:lnTo>
                    <a:pt x="506" y="422"/>
                  </a:lnTo>
                  <a:lnTo>
                    <a:pt x="508" y="422"/>
                  </a:lnTo>
                  <a:lnTo>
                    <a:pt x="508" y="422"/>
                  </a:lnTo>
                  <a:lnTo>
                    <a:pt x="508" y="422"/>
                  </a:lnTo>
                  <a:lnTo>
                    <a:pt x="510" y="420"/>
                  </a:lnTo>
                  <a:lnTo>
                    <a:pt x="512" y="420"/>
                  </a:lnTo>
                  <a:lnTo>
                    <a:pt x="512" y="420"/>
                  </a:lnTo>
                  <a:lnTo>
                    <a:pt x="512" y="422"/>
                  </a:lnTo>
                  <a:lnTo>
                    <a:pt x="514" y="420"/>
                  </a:lnTo>
                  <a:close/>
                  <a:moveTo>
                    <a:pt x="744" y="508"/>
                  </a:moveTo>
                  <a:lnTo>
                    <a:pt x="744" y="504"/>
                  </a:lnTo>
                  <a:lnTo>
                    <a:pt x="744" y="504"/>
                  </a:lnTo>
                  <a:lnTo>
                    <a:pt x="744" y="502"/>
                  </a:lnTo>
                  <a:lnTo>
                    <a:pt x="744" y="498"/>
                  </a:lnTo>
                  <a:lnTo>
                    <a:pt x="746" y="496"/>
                  </a:lnTo>
                  <a:lnTo>
                    <a:pt x="748" y="492"/>
                  </a:lnTo>
                  <a:lnTo>
                    <a:pt x="750" y="492"/>
                  </a:lnTo>
                  <a:lnTo>
                    <a:pt x="754" y="486"/>
                  </a:lnTo>
                  <a:lnTo>
                    <a:pt x="756" y="484"/>
                  </a:lnTo>
                  <a:lnTo>
                    <a:pt x="758" y="484"/>
                  </a:lnTo>
                  <a:lnTo>
                    <a:pt x="758" y="484"/>
                  </a:lnTo>
                  <a:lnTo>
                    <a:pt x="760" y="484"/>
                  </a:lnTo>
                  <a:lnTo>
                    <a:pt x="762" y="482"/>
                  </a:lnTo>
                  <a:lnTo>
                    <a:pt x="764" y="484"/>
                  </a:lnTo>
                  <a:lnTo>
                    <a:pt x="766" y="486"/>
                  </a:lnTo>
                  <a:lnTo>
                    <a:pt x="768" y="486"/>
                  </a:lnTo>
                  <a:lnTo>
                    <a:pt x="768" y="488"/>
                  </a:lnTo>
                  <a:lnTo>
                    <a:pt x="770" y="490"/>
                  </a:lnTo>
                  <a:lnTo>
                    <a:pt x="770" y="492"/>
                  </a:lnTo>
                  <a:lnTo>
                    <a:pt x="768" y="494"/>
                  </a:lnTo>
                  <a:lnTo>
                    <a:pt x="766" y="496"/>
                  </a:lnTo>
                  <a:lnTo>
                    <a:pt x="766" y="498"/>
                  </a:lnTo>
                  <a:lnTo>
                    <a:pt x="764" y="502"/>
                  </a:lnTo>
                  <a:lnTo>
                    <a:pt x="762" y="504"/>
                  </a:lnTo>
                  <a:lnTo>
                    <a:pt x="760" y="506"/>
                  </a:lnTo>
                  <a:lnTo>
                    <a:pt x="758" y="508"/>
                  </a:lnTo>
                  <a:lnTo>
                    <a:pt x="756" y="508"/>
                  </a:lnTo>
                  <a:lnTo>
                    <a:pt x="754" y="508"/>
                  </a:lnTo>
                  <a:lnTo>
                    <a:pt x="752" y="510"/>
                  </a:lnTo>
                  <a:lnTo>
                    <a:pt x="750" y="508"/>
                  </a:lnTo>
                  <a:lnTo>
                    <a:pt x="746" y="510"/>
                  </a:lnTo>
                  <a:lnTo>
                    <a:pt x="746" y="508"/>
                  </a:lnTo>
                  <a:lnTo>
                    <a:pt x="744" y="508"/>
                  </a:lnTo>
                  <a:lnTo>
                    <a:pt x="744" y="508"/>
                  </a:lnTo>
                  <a:close/>
                  <a:moveTo>
                    <a:pt x="526" y="412"/>
                  </a:moveTo>
                  <a:lnTo>
                    <a:pt x="524" y="412"/>
                  </a:lnTo>
                  <a:lnTo>
                    <a:pt x="526" y="410"/>
                  </a:lnTo>
                  <a:lnTo>
                    <a:pt x="526" y="410"/>
                  </a:lnTo>
                  <a:lnTo>
                    <a:pt x="526" y="408"/>
                  </a:lnTo>
                  <a:lnTo>
                    <a:pt x="526" y="406"/>
                  </a:lnTo>
                  <a:lnTo>
                    <a:pt x="528" y="406"/>
                  </a:lnTo>
                  <a:lnTo>
                    <a:pt x="528" y="408"/>
                  </a:lnTo>
                  <a:lnTo>
                    <a:pt x="530" y="410"/>
                  </a:lnTo>
                  <a:lnTo>
                    <a:pt x="530" y="410"/>
                  </a:lnTo>
                  <a:lnTo>
                    <a:pt x="528" y="412"/>
                  </a:lnTo>
                  <a:lnTo>
                    <a:pt x="526" y="412"/>
                  </a:lnTo>
                  <a:lnTo>
                    <a:pt x="526" y="414"/>
                  </a:lnTo>
                  <a:lnTo>
                    <a:pt x="526" y="412"/>
                  </a:lnTo>
                  <a:close/>
                  <a:moveTo>
                    <a:pt x="504" y="432"/>
                  </a:moveTo>
                  <a:lnTo>
                    <a:pt x="506" y="432"/>
                  </a:lnTo>
                  <a:lnTo>
                    <a:pt x="506" y="430"/>
                  </a:lnTo>
                  <a:lnTo>
                    <a:pt x="506" y="428"/>
                  </a:lnTo>
                  <a:lnTo>
                    <a:pt x="508" y="426"/>
                  </a:lnTo>
                  <a:lnTo>
                    <a:pt x="506" y="426"/>
                  </a:lnTo>
                  <a:lnTo>
                    <a:pt x="504" y="428"/>
                  </a:lnTo>
                  <a:lnTo>
                    <a:pt x="504" y="428"/>
                  </a:lnTo>
                  <a:lnTo>
                    <a:pt x="502" y="428"/>
                  </a:lnTo>
                  <a:lnTo>
                    <a:pt x="502" y="430"/>
                  </a:lnTo>
                  <a:lnTo>
                    <a:pt x="504" y="432"/>
                  </a:lnTo>
                  <a:lnTo>
                    <a:pt x="504" y="432"/>
                  </a:lnTo>
                  <a:close/>
                  <a:moveTo>
                    <a:pt x="530" y="428"/>
                  </a:moveTo>
                  <a:lnTo>
                    <a:pt x="526" y="430"/>
                  </a:lnTo>
                  <a:lnTo>
                    <a:pt x="526" y="430"/>
                  </a:lnTo>
                  <a:lnTo>
                    <a:pt x="526" y="432"/>
                  </a:lnTo>
                  <a:lnTo>
                    <a:pt x="524" y="430"/>
                  </a:lnTo>
                  <a:lnTo>
                    <a:pt x="524" y="428"/>
                  </a:lnTo>
                  <a:lnTo>
                    <a:pt x="526" y="426"/>
                  </a:lnTo>
                  <a:lnTo>
                    <a:pt x="526" y="424"/>
                  </a:lnTo>
                  <a:lnTo>
                    <a:pt x="528" y="422"/>
                  </a:lnTo>
                  <a:lnTo>
                    <a:pt x="528" y="422"/>
                  </a:lnTo>
                  <a:lnTo>
                    <a:pt x="528" y="424"/>
                  </a:lnTo>
                  <a:lnTo>
                    <a:pt x="530" y="426"/>
                  </a:lnTo>
                  <a:lnTo>
                    <a:pt x="530" y="428"/>
                  </a:lnTo>
                  <a:close/>
                  <a:moveTo>
                    <a:pt x="532" y="426"/>
                  </a:moveTo>
                  <a:lnTo>
                    <a:pt x="532" y="424"/>
                  </a:lnTo>
                  <a:lnTo>
                    <a:pt x="532" y="422"/>
                  </a:lnTo>
                  <a:lnTo>
                    <a:pt x="532" y="420"/>
                  </a:lnTo>
                  <a:lnTo>
                    <a:pt x="534" y="418"/>
                  </a:lnTo>
                  <a:lnTo>
                    <a:pt x="534" y="420"/>
                  </a:lnTo>
                  <a:lnTo>
                    <a:pt x="534" y="422"/>
                  </a:lnTo>
                  <a:lnTo>
                    <a:pt x="534" y="424"/>
                  </a:lnTo>
                  <a:lnTo>
                    <a:pt x="534" y="424"/>
                  </a:lnTo>
                  <a:lnTo>
                    <a:pt x="532" y="426"/>
                  </a:lnTo>
                  <a:lnTo>
                    <a:pt x="532" y="426"/>
                  </a:lnTo>
                  <a:close/>
                  <a:moveTo>
                    <a:pt x="578" y="426"/>
                  </a:moveTo>
                  <a:lnTo>
                    <a:pt x="578" y="422"/>
                  </a:lnTo>
                  <a:lnTo>
                    <a:pt x="580" y="420"/>
                  </a:lnTo>
                  <a:lnTo>
                    <a:pt x="584" y="420"/>
                  </a:lnTo>
                  <a:lnTo>
                    <a:pt x="584" y="422"/>
                  </a:lnTo>
                  <a:lnTo>
                    <a:pt x="582" y="426"/>
                  </a:lnTo>
                  <a:lnTo>
                    <a:pt x="580" y="426"/>
                  </a:lnTo>
                  <a:lnTo>
                    <a:pt x="580" y="426"/>
                  </a:lnTo>
                  <a:lnTo>
                    <a:pt x="580" y="424"/>
                  </a:lnTo>
                  <a:lnTo>
                    <a:pt x="580" y="424"/>
                  </a:lnTo>
                  <a:lnTo>
                    <a:pt x="580" y="426"/>
                  </a:lnTo>
                  <a:lnTo>
                    <a:pt x="578" y="426"/>
                  </a:lnTo>
                  <a:lnTo>
                    <a:pt x="578" y="426"/>
                  </a:lnTo>
                  <a:close/>
                  <a:moveTo>
                    <a:pt x="576" y="422"/>
                  </a:moveTo>
                  <a:lnTo>
                    <a:pt x="576" y="422"/>
                  </a:lnTo>
                  <a:lnTo>
                    <a:pt x="578" y="420"/>
                  </a:lnTo>
                  <a:lnTo>
                    <a:pt x="576" y="418"/>
                  </a:lnTo>
                  <a:lnTo>
                    <a:pt x="576" y="420"/>
                  </a:lnTo>
                  <a:lnTo>
                    <a:pt x="576" y="422"/>
                  </a:lnTo>
                  <a:close/>
                  <a:moveTo>
                    <a:pt x="574" y="444"/>
                  </a:moveTo>
                  <a:lnTo>
                    <a:pt x="574" y="442"/>
                  </a:lnTo>
                  <a:lnTo>
                    <a:pt x="578" y="440"/>
                  </a:lnTo>
                  <a:lnTo>
                    <a:pt x="578" y="438"/>
                  </a:lnTo>
                  <a:lnTo>
                    <a:pt x="576" y="440"/>
                  </a:lnTo>
                  <a:lnTo>
                    <a:pt x="574" y="438"/>
                  </a:lnTo>
                  <a:lnTo>
                    <a:pt x="576" y="432"/>
                  </a:lnTo>
                  <a:lnTo>
                    <a:pt x="578" y="430"/>
                  </a:lnTo>
                  <a:lnTo>
                    <a:pt x="574" y="432"/>
                  </a:lnTo>
                  <a:lnTo>
                    <a:pt x="572" y="436"/>
                  </a:lnTo>
                  <a:lnTo>
                    <a:pt x="572" y="434"/>
                  </a:lnTo>
                  <a:lnTo>
                    <a:pt x="574" y="428"/>
                  </a:lnTo>
                  <a:lnTo>
                    <a:pt x="574" y="420"/>
                  </a:lnTo>
                  <a:lnTo>
                    <a:pt x="570" y="416"/>
                  </a:lnTo>
                  <a:lnTo>
                    <a:pt x="570" y="414"/>
                  </a:lnTo>
                  <a:lnTo>
                    <a:pt x="568" y="414"/>
                  </a:lnTo>
                  <a:lnTo>
                    <a:pt x="566" y="416"/>
                  </a:lnTo>
                  <a:lnTo>
                    <a:pt x="566" y="414"/>
                  </a:lnTo>
                  <a:lnTo>
                    <a:pt x="568" y="412"/>
                  </a:lnTo>
                  <a:lnTo>
                    <a:pt x="566" y="410"/>
                  </a:lnTo>
                  <a:lnTo>
                    <a:pt x="568" y="408"/>
                  </a:lnTo>
                  <a:lnTo>
                    <a:pt x="568" y="406"/>
                  </a:lnTo>
                  <a:lnTo>
                    <a:pt x="564" y="406"/>
                  </a:lnTo>
                  <a:lnTo>
                    <a:pt x="560" y="410"/>
                  </a:lnTo>
                  <a:lnTo>
                    <a:pt x="558" y="414"/>
                  </a:lnTo>
                  <a:lnTo>
                    <a:pt x="560" y="418"/>
                  </a:lnTo>
                  <a:lnTo>
                    <a:pt x="558" y="416"/>
                  </a:lnTo>
                  <a:lnTo>
                    <a:pt x="556" y="414"/>
                  </a:lnTo>
                  <a:lnTo>
                    <a:pt x="556" y="412"/>
                  </a:lnTo>
                  <a:lnTo>
                    <a:pt x="556" y="416"/>
                  </a:lnTo>
                  <a:lnTo>
                    <a:pt x="554" y="416"/>
                  </a:lnTo>
                  <a:lnTo>
                    <a:pt x="554" y="418"/>
                  </a:lnTo>
                  <a:lnTo>
                    <a:pt x="554" y="420"/>
                  </a:lnTo>
                  <a:lnTo>
                    <a:pt x="552" y="420"/>
                  </a:lnTo>
                  <a:lnTo>
                    <a:pt x="550" y="422"/>
                  </a:lnTo>
                  <a:lnTo>
                    <a:pt x="546" y="422"/>
                  </a:lnTo>
                  <a:lnTo>
                    <a:pt x="544" y="424"/>
                  </a:lnTo>
                  <a:lnTo>
                    <a:pt x="544" y="422"/>
                  </a:lnTo>
                  <a:lnTo>
                    <a:pt x="538" y="426"/>
                  </a:lnTo>
                  <a:lnTo>
                    <a:pt x="538" y="428"/>
                  </a:lnTo>
                  <a:lnTo>
                    <a:pt x="540" y="432"/>
                  </a:lnTo>
                  <a:lnTo>
                    <a:pt x="542" y="430"/>
                  </a:lnTo>
                  <a:lnTo>
                    <a:pt x="542" y="430"/>
                  </a:lnTo>
                  <a:lnTo>
                    <a:pt x="542" y="428"/>
                  </a:lnTo>
                  <a:lnTo>
                    <a:pt x="546" y="430"/>
                  </a:lnTo>
                  <a:lnTo>
                    <a:pt x="544" y="432"/>
                  </a:lnTo>
                  <a:lnTo>
                    <a:pt x="546" y="434"/>
                  </a:lnTo>
                  <a:lnTo>
                    <a:pt x="548" y="432"/>
                  </a:lnTo>
                  <a:lnTo>
                    <a:pt x="550" y="434"/>
                  </a:lnTo>
                  <a:lnTo>
                    <a:pt x="548" y="436"/>
                  </a:lnTo>
                  <a:lnTo>
                    <a:pt x="552" y="440"/>
                  </a:lnTo>
                  <a:lnTo>
                    <a:pt x="554" y="440"/>
                  </a:lnTo>
                  <a:lnTo>
                    <a:pt x="554" y="444"/>
                  </a:lnTo>
                  <a:lnTo>
                    <a:pt x="556" y="446"/>
                  </a:lnTo>
                  <a:lnTo>
                    <a:pt x="558" y="442"/>
                  </a:lnTo>
                  <a:lnTo>
                    <a:pt x="558" y="444"/>
                  </a:lnTo>
                  <a:lnTo>
                    <a:pt x="562" y="448"/>
                  </a:lnTo>
                  <a:lnTo>
                    <a:pt x="564" y="448"/>
                  </a:lnTo>
                  <a:lnTo>
                    <a:pt x="566" y="448"/>
                  </a:lnTo>
                  <a:lnTo>
                    <a:pt x="568" y="444"/>
                  </a:lnTo>
                  <a:lnTo>
                    <a:pt x="570" y="444"/>
                  </a:lnTo>
                  <a:lnTo>
                    <a:pt x="572" y="442"/>
                  </a:lnTo>
                  <a:lnTo>
                    <a:pt x="574" y="444"/>
                  </a:lnTo>
                  <a:close/>
                  <a:moveTo>
                    <a:pt x="826" y="426"/>
                  </a:moveTo>
                  <a:lnTo>
                    <a:pt x="824" y="426"/>
                  </a:lnTo>
                  <a:lnTo>
                    <a:pt x="824" y="424"/>
                  </a:lnTo>
                  <a:lnTo>
                    <a:pt x="826" y="422"/>
                  </a:lnTo>
                  <a:lnTo>
                    <a:pt x="828" y="420"/>
                  </a:lnTo>
                  <a:lnTo>
                    <a:pt x="830" y="420"/>
                  </a:lnTo>
                  <a:lnTo>
                    <a:pt x="830" y="422"/>
                  </a:lnTo>
                  <a:lnTo>
                    <a:pt x="832" y="422"/>
                  </a:lnTo>
                  <a:lnTo>
                    <a:pt x="832" y="424"/>
                  </a:lnTo>
                  <a:lnTo>
                    <a:pt x="830" y="426"/>
                  </a:lnTo>
                  <a:lnTo>
                    <a:pt x="830" y="426"/>
                  </a:lnTo>
                  <a:lnTo>
                    <a:pt x="828" y="426"/>
                  </a:lnTo>
                  <a:lnTo>
                    <a:pt x="826" y="426"/>
                  </a:lnTo>
                  <a:lnTo>
                    <a:pt x="826" y="428"/>
                  </a:lnTo>
                  <a:lnTo>
                    <a:pt x="826" y="428"/>
                  </a:lnTo>
                  <a:lnTo>
                    <a:pt x="826" y="426"/>
                  </a:lnTo>
                  <a:lnTo>
                    <a:pt x="826" y="426"/>
                  </a:lnTo>
                  <a:close/>
                  <a:moveTo>
                    <a:pt x="820" y="642"/>
                  </a:moveTo>
                  <a:lnTo>
                    <a:pt x="818" y="642"/>
                  </a:lnTo>
                  <a:lnTo>
                    <a:pt x="816" y="642"/>
                  </a:lnTo>
                  <a:lnTo>
                    <a:pt x="812" y="640"/>
                  </a:lnTo>
                  <a:lnTo>
                    <a:pt x="810" y="638"/>
                  </a:lnTo>
                  <a:lnTo>
                    <a:pt x="808" y="638"/>
                  </a:lnTo>
                  <a:lnTo>
                    <a:pt x="804" y="634"/>
                  </a:lnTo>
                  <a:lnTo>
                    <a:pt x="804" y="634"/>
                  </a:lnTo>
                  <a:lnTo>
                    <a:pt x="802" y="632"/>
                  </a:lnTo>
                  <a:lnTo>
                    <a:pt x="802" y="634"/>
                  </a:lnTo>
                  <a:lnTo>
                    <a:pt x="800" y="632"/>
                  </a:lnTo>
                  <a:lnTo>
                    <a:pt x="798" y="634"/>
                  </a:lnTo>
                  <a:lnTo>
                    <a:pt x="796" y="632"/>
                  </a:lnTo>
                  <a:lnTo>
                    <a:pt x="794" y="630"/>
                  </a:lnTo>
                  <a:lnTo>
                    <a:pt x="794" y="628"/>
                  </a:lnTo>
                  <a:lnTo>
                    <a:pt x="792" y="628"/>
                  </a:lnTo>
                  <a:lnTo>
                    <a:pt x="788" y="626"/>
                  </a:lnTo>
                  <a:lnTo>
                    <a:pt x="788" y="624"/>
                  </a:lnTo>
                  <a:lnTo>
                    <a:pt x="788" y="624"/>
                  </a:lnTo>
                  <a:lnTo>
                    <a:pt x="786" y="624"/>
                  </a:lnTo>
                  <a:lnTo>
                    <a:pt x="786" y="622"/>
                  </a:lnTo>
                  <a:lnTo>
                    <a:pt x="786" y="620"/>
                  </a:lnTo>
                  <a:lnTo>
                    <a:pt x="788" y="620"/>
                  </a:lnTo>
                  <a:lnTo>
                    <a:pt x="786" y="620"/>
                  </a:lnTo>
                  <a:lnTo>
                    <a:pt x="784" y="620"/>
                  </a:lnTo>
                  <a:lnTo>
                    <a:pt x="784" y="620"/>
                  </a:lnTo>
                  <a:lnTo>
                    <a:pt x="782" y="620"/>
                  </a:lnTo>
                  <a:lnTo>
                    <a:pt x="782" y="618"/>
                  </a:lnTo>
                  <a:lnTo>
                    <a:pt x="782" y="618"/>
                  </a:lnTo>
                  <a:lnTo>
                    <a:pt x="776" y="616"/>
                  </a:lnTo>
                  <a:lnTo>
                    <a:pt x="776" y="616"/>
                  </a:lnTo>
                  <a:lnTo>
                    <a:pt x="774" y="614"/>
                  </a:lnTo>
                  <a:lnTo>
                    <a:pt x="772" y="614"/>
                  </a:lnTo>
                  <a:lnTo>
                    <a:pt x="772" y="612"/>
                  </a:lnTo>
                  <a:lnTo>
                    <a:pt x="770" y="612"/>
                  </a:lnTo>
                  <a:lnTo>
                    <a:pt x="768" y="610"/>
                  </a:lnTo>
                  <a:lnTo>
                    <a:pt x="768" y="608"/>
                  </a:lnTo>
                  <a:lnTo>
                    <a:pt x="768" y="604"/>
                  </a:lnTo>
                  <a:lnTo>
                    <a:pt x="766" y="604"/>
                  </a:lnTo>
                  <a:lnTo>
                    <a:pt x="766" y="602"/>
                  </a:lnTo>
                  <a:lnTo>
                    <a:pt x="770" y="602"/>
                  </a:lnTo>
                  <a:lnTo>
                    <a:pt x="774" y="600"/>
                  </a:lnTo>
                  <a:lnTo>
                    <a:pt x="774" y="598"/>
                  </a:lnTo>
                  <a:lnTo>
                    <a:pt x="772" y="600"/>
                  </a:lnTo>
                  <a:lnTo>
                    <a:pt x="770" y="596"/>
                  </a:lnTo>
                  <a:lnTo>
                    <a:pt x="768" y="594"/>
                  </a:lnTo>
                  <a:lnTo>
                    <a:pt x="768" y="594"/>
                  </a:lnTo>
                  <a:lnTo>
                    <a:pt x="768" y="594"/>
                  </a:lnTo>
                  <a:lnTo>
                    <a:pt x="766" y="596"/>
                  </a:lnTo>
                  <a:lnTo>
                    <a:pt x="766" y="598"/>
                  </a:lnTo>
                  <a:lnTo>
                    <a:pt x="764" y="596"/>
                  </a:lnTo>
                  <a:lnTo>
                    <a:pt x="766" y="594"/>
                  </a:lnTo>
                  <a:lnTo>
                    <a:pt x="766" y="590"/>
                  </a:lnTo>
                  <a:lnTo>
                    <a:pt x="764" y="592"/>
                  </a:lnTo>
                  <a:lnTo>
                    <a:pt x="764" y="592"/>
                  </a:lnTo>
                  <a:lnTo>
                    <a:pt x="764" y="588"/>
                  </a:lnTo>
                  <a:lnTo>
                    <a:pt x="762" y="590"/>
                  </a:lnTo>
                  <a:lnTo>
                    <a:pt x="760" y="586"/>
                  </a:lnTo>
                  <a:lnTo>
                    <a:pt x="762" y="586"/>
                  </a:lnTo>
                  <a:lnTo>
                    <a:pt x="760" y="582"/>
                  </a:lnTo>
                  <a:lnTo>
                    <a:pt x="758" y="580"/>
                  </a:lnTo>
                  <a:lnTo>
                    <a:pt x="758" y="578"/>
                  </a:lnTo>
                  <a:lnTo>
                    <a:pt x="760" y="576"/>
                  </a:lnTo>
                  <a:lnTo>
                    <a:pt x="760" y="574"/>
                  </a:lnTo>
                  <a:lnTo>
                    <a:pt x="756" y="578"/>
                  </a:lnTo>
                  <a:lnTo>
                    <a:pt x="756" y="580"/>
                  </a:lnTo>
                  <a:lnTo>
                    <a:pt x="756" y="580"/>
                  </a:lnTo>
                  <a:lnTo>
                    <a:pt x="756" y="576"/>
                  </a:lnTo>
                  <a:lnTo>
                    <a:pt x="754" y="576"/>
                  </a:lnTo>
                  <a:lnTo>
                    <a:pt x="754" y="576"/>
                  </a:lnTo>
                  <a:lnTo>
                    <a:pt x="754" y="576"/>
                  </a:lnTo>
                  <a:lnTo>
                    <a:pt x="752" y="580"/>
                  </a:lnTo>
                  <a:lnTo>
                    <a:pt x="750" y="580"/>
                  </a:lnTo>
                  <a:lnTo>
                    <a:pt x="750" y="578"/>
                  </a:lnTo>
                  <a:lnTo>
                    <a:pt x="752" y="576"/>
                  </a:lnTo>
                  <a:lnTo>
                    <a:pt x="752" y="574"/>
                  </a:lnTo>
                  <a:lnTo>
                    <a:pt x="752" y="572"/>
                  </a:lnTo>
                  <a:lnTo>
                    <a:pt x="750" y="572"/>
                  </a:lnTo>
                  <a:lnTo>
                    <a:pt x="748" y="574"/>
                  </a:lnTo>
                  <a:lnTo>
                    <a:pt x="746" y="576"/>
                  </a:lnTo>
                  <a:lnTo>
                    <a:pt x="746" y="578"/>
                  </a:lnTo>
                  <a:lnTo>
                    <a:pt x="744" y="578"/>
                  </a:lnTo>
                  <a:lnTo>
                    <a:pt x="742" y="578"/>
                  </a:lnTo>
                  <a:lnTo>
                    <a:pt x="740" y="576"/>
                  </a:lnTo>
                  <a:lnTo>
                    <a:pt x="738" y="576"/>
                  </a:lnTo>
                  <a:lnTo>
                    <a:pt x="736" y="572"/>
                  </a:lnTo>
                  <a:lnTo>
                    <a:pt x="734" y="572"/>
                  </a:lnTo>
                  <a:lnTo>
                    <a:pt x="734" y="574"/>
                  </a:lnTo>
                  <a:lnTo>
                    <a:pt x="734" y="576"/>
                  </a:lnTo>
                  <a:lnTo>
                    <a:pt x="732" y="578"/>
                  </a:lnTo>
                  <a:lnTo>
                    <a:pt x="730" y="576"/>
                  </a:lnTo>
                  <a:lnTo>
                    <a:pt x="730" y="578"/>
                  </a:lnTo>
                  <a:lnTo>
                    <a:pt x="726" y="578"/>
                  </a:lnTo>
                  <a:lnTo>
                    <a:pt x="726" y="578"/>
                  </a:lnTo>
                  <a:lnTo>
                    <a:pt x="724" y="578"/>
                  </a:lnTo>
                  <a:lnTo>
                    <a:pt x="722" y="580"/>
                  </a:lnTo>
                  <a:lnTo>
                    <a:pt x="720" y="580"/>
                  </a:lnTo>
                  <a:lnTo>
                    <a:pt x="716" y="578"/>
                  </a:lnTo>
                  <a:lnTo>
                    <a:pt x="718" y="578"/>
                  </a:lnTo>
                  <a:lnTo>
                    <a:pt x="714" y="574"/>
                  </a:lnTo>
                  <a:lnTo>
                    <a:pt x="714" y="574"/>
                  </a:lnTo>
                  <a:lnTo>
                    <a:pt x="712" y="572"/>
                  </a:lnTo>
                  <a:lnTo>
                    <a:pt x="710" y="568"/>
                  </a:lnTo>
                  <a:lnTo>
                    <a:pt x="710" y="566"/>
                  </a:lnTo>
                  <a:lnTo>
                    <a:pt x="712" y="564"/>
                  </a:lnTo>
                  <a:lnTo>
                    <a:pt x="712" y="562"/>
                  </a:lnTo>
                  <a:lnTo>
                    <a:pt x="714" y="560"/>
                  </a:lnTo>
                  <a:lnTo>
                    <a:pt x="716" y="560"/>
                  </a:lnTo>
                  <a:lnTo>
                    <a:pt x="718" y="558"/>
                  </a:lnTo>
                  <a:lnTo>
                    <a:pt x="720" y="558"/>
                  </a:lnTo>
                  <a:lnTo>
                    <a:pt x="722" y="558"/>
                  </a:lnTo>
                  <a:lnTo>
                    <a:pt x="722" y="556"/>
                  </a:lnTo>
                  <a:lnTo>
                    <a:pt x="720" y="554"/>
                  </a:lnTo>
                  <a:lnTo>
                    <a:pt x="720" y="552"/>
                  </a:lnTo>
                  <a:lnTo>
                    <a:pt x="722" y="552"/>
                  </a:lnTo>
                  <a:lnTo>
                    <a:pt x="722" y="552"/>
                  </a:lnTo>
                  <a:lnTo>
                    <a:pt x="724" y="552"/>
                  </a:lnTo>
                  <a:lnTo>
                    <a:pt x="722" y="550"/>
                  </a:lnTo>
                  <a:lnTo>
                    <a:pt x="724" y="550"/>
                  </a:lnTo>
                  <a:lnTo>
                    <a:pt x="726" y="552"/>
                  </a:lnTo>
                  <a:lnTo>
                    <a:pt x="728" y="554"/>
                  </a:lnTo>
                  <a:lnTo>
                    <a:pt x="732" y="556"/>
                  </a:lnTo>
                  <a:lnTo>
                    <a:pt x="732" y="558"/>
                  </a:lnTo>
                  <a:lnTo>
                    <a:pt x="734" y="558"/>
                  </a:lnTo>
                  <a:lnTo>
                    <a:pt x="738" y="558"/>
                  </a:lnTo>
                  <a:lnTo>
                    <a:pt x="738" y="558"/>
                  </a:lnTo>
                  <a:lnTo>
                    <a:pt x="740" y="558"/>
                  </a:lnTo>
                  <a:lnTo>
                    <a:pt x="742" y="558"/>
                  </a:lnTo>
                  <a:lnTo>
                    <a:pt x="742" y="558"/>
                  </a:lnTo>
                  <a:lnTo>
                    <a:pt x="746" y="560"/>
                  </a:lnTo>
                  <a:lnTo>
                    <a:pt x="748" y="558"/>
                  </a:lnTo>
                  <a:lnTo>
                    <a:pt x="748" y="556"/>
                  </a:lnTo>
                  <a:lnTo>
                    <a:pt x="752" y="556"/>
                  </a:lnTo>
                  <a:lnTo>
                    <a:pt x="752" y="556"/>
                  </a:lnTo>
                  <a:lnTo>
                    <a:pt x="750" y="558"/>
                  </a:lnTo>
                  <a:lnTo>
                    <a:pt x="752" y="558"/>
                  </a:lnTo>
                  <a:lnTo>
                    <a:pt x="754" y="556"/>
                  </a:lnTo>
                  <a:lnTo>
                    <a:pt x="756" y="554"/>
                  </a:lnTo>
                  <a:lnTo>
                    <a:pt x="758" y="552"/>
                  </a:lnTo>
                  <a:lnTo>
                    <a:pt x="760" y="554"/>
                  </a:lnTo>
                  <a:lnTo>
                    <a:pt x="760" y="558"/>
                  </a:lnTo>
                  <a:lnTo>
                    <a:pt x="760" y="560"/>
                  </a:lnTo>
                  <a:lnTo>
                    <a:pt x="760" y="558"/>
                  </a:lnTo>
                  <a:lnTo>
                    <a:pt x="762" y="556"/>
                  </a:lnTo>
                  <a:lnTo>
                    <a:pt x="762" y="556"/>
                  </a:lnTo>
                  <a:lnTo>
                    <a:pt x="764" y="556"/>
                  </a:lnTo>
                  <a:lnTo>
                    <a:pt x="764" y="550"/>
                  </a:lnTo>
                  <a:lnTo>
                    <a:pt x="762" y="546"/>
                  </a:lnTo>
                  <a:lnTo>
                    <a:pt x="760" y="544"/>
                  </a:lnTo>
                  <a:lnTo>
                    <a:pt x="760" y="542"/>
                  </a:lnTo>
                  <a:lnTo>
                    <a:pt x="760" y="540"/>
                  </a:lnTo>
                  <a:lnTo>
                    <a:pt x="762" y="538"/>
                  </a:lnTo>
                  <a:lnTo>
                    <a:pt x="762" y="538"/>
                  </a:lnTo>
                  <a:lnTo>
                    <a:pt x="766" y="536"/>
                  </a:lnTo>
                  <a:lnTo>
                    <a:pt x="770" y="532"/>
                  </a:lnTo>
                  <a:lnTo>
                    <a:pt x="772" y="532"/>
                  </a:lnTo>
                  <a:lnTo>
                    <a:pt x="774" y="528"/>
                  </a:lnTo>
                  <a:lnTo>
                    <a:pt x="776" y="528"/>
                  </a:lnTo>
                  <a:lnTo>
                    <a:pt x="778" y="530"/>
                  </a:lnTo>
                  <a:lnTo>
                    <a:pt x="780" y="530"/>
                  </a:lnTo>
                  <a:lnTo>
                    <a:pt x="780" y="530"/>
                  </a:lnTo>
                  <a:lnTo>
                    <a:pt x="778" y="528"/>
                  </a:lnTo>
                  <a:lnTo>
                    <a:pt x="778" y="526"/>
                  </a:lnTo>
                  <a:lnTo>
                    <a:pt x="782" y="522"/>
                  </a:lnTo>
                  <a:lnTo>
                    <a:pt x="782" y="520"/>
                  </a:lnTo>
                  <a:lnTo>
                    <a:pt x="784" y="520"/>
                  </a:lnTo>
                  <a:lnTo>
                    <a:pt x="788" y="520"/>
                  </a:lnTo>
                  <a:lnTo>
                    <a:pt x="790" y="518"/>
                  </a:lnTo>
                  <a:lnTo>
                    <a:pt x="792" y="518"/>
                  </a:lnTo>
                  <a:lnTo>
                    <a:pt x="790" y="516"/>
                  </a:lnTo>
                  <a:lnTo>
                    <a:pt x="792" y="514"/>
                  </a:lnTo>
                  <a:lnTo>
                    <a:pt x="792" y="510"/>
                  </a:lnTo>
                  <a:lnTo>
                    <a:pt x="792" y="508"/>
                  </a:lnTo>
                  <a:lnTo>
                    <a:pt x="792" y="508"/>
                  </a:lnTo>
                  <a:lnTo>
                    <a:pt x="792" y="506"/>
                  </a:lnTo>
                  <a:lnTo>
                    <a:pt x="792" y="502"/>
                  </a:lnTo>
                  <a:lnTo>
                    <a:pt x="792" y="502"/>
                  </a:lnTo>
                  <a:lnTo>
                    <a:pt x="790" y="500"/>
                  </a:lnTo>
                  <a:lnTo>
                    <a:pt x="790" y="500"/>
                  </a:lnTo>
                  <a:lnTo>
                    <a:pt x="792" y="496"/>
                  </a:lnTo>
                  <a:lnTo>
                    <a:pt x="794" y="496"/>
                  </a:lnTo>
                  <a:lnTo>
                    <a:pt x="794" y="494"/>
                  </a:lnTo>
                  <a:lnTo>
                    <a:pt x="796" y="492"/>
                  </a:lnTo>
                  <a:lnTo>
                    <a:pt x="796" y="490"/>
                  </a:lnTo>
                  <a:lnTo>
                    <a:pt x="794" y="490"/>
                  </a:lnTo>
                  <a:lnTo>
                    <a:pt x="792" y="492"/>
                  </a:lnTo>
                  <a:lnTo>
                    <a:pt x="792" y="494"/>
                  </a:lnTo>
                  <a:lnTo>
                    <a:pt x="792" y="494"/>
                  </a:lnTo>
                  <a:lnTo>
                    <a:pt x="792" y="492"/>
                  </a:lnTo>
                  <a:lnTo>
                    <a:pt x="792" y="490"/>
                  </a:lnTo>
                  <a:lnTo>
                    <a:pt x="790" y="490"/>
                  </a:lnTo>
                  <a:lnTo>
                    <a:pt x="786" y="490"/>
                  </a:lnTo>
                  <a:lnTo>
                    <a:pt x="784" y="488"/>
                  </a:lnTo>
                  <a:lnTo>
                    <a:pt x="784" y="486"/>
                  </a:lnTo>
                  <a:lnTo>
                    <a:pt x="788" y="486"/>
                  </a:lnTo>
                  <a:lnTo>
                    <a:pt x="788" y="484"/>
                  </a:lnTo>
                  <a:lnTo>
                    <a:pt x="786" y="484"/>
                  </a:lnTo>
                  <a:lnTo>
                    <a:pt x="788" y="482"/>
                  </a:lnTo>
                  <a:lnTo>
                    <a:pt x="788" y="480"/>
                  </a:lnTo>
                  <a:lnTo>
                    <a:pt x="784" y="478"/>
                  </a:lnTo>
                  <a:lnTo>
                    <a:pt x="784" y="478"/>
                  </a:lnTo>
                  <a:lnTo>
                    <a:pt x="784" y="480"/>
                  </a:lnTo>
                  <a:lnTo>
                    <a:pt x="784" y="482"/>
                  </a:lnTo>
                  <a:lnTo>
                    <a:pt x="784" y="482"/>
                  </a:lnTo>
                  <a:lnTo>
                    <a:pt x="780" y="482"/>
                  </a:lnTo>
                  <a:lnTo>
                    <a:pt x="780" y="480"/>
                  </a:lnTo>
                  <a:lnTo>
                    <a:pt x="778" y="480"/>
                  </a:lnTo>
                  <a:lnTo>
                    <a:pt x="778" y="478"/>
                  </a:lnTo>
                  <a:lnTo>
                    <a:pt x="780" y="476"/>
                  </a:lnTo>
                  <a:lnTo>
                    <a:pt x="780" y="474"/>
                  </a:lnTo>
                  <a:lnTo>
                    <a:pt x="776" y="474"/>
                  </a:lnTo>
                  <a:lnTo>
                    <a:pt x="776" y="474"/>
                  </a:lnTo>
                  <a:lnTo>
                    <a:pt x="780" y="472"/>
                  </a:lnTo>
                  <a:lnTo>
                    <a:pt x="780" y="472"/>
                  </a:lnTo>
                  <a:lnTo>
                    <a:pt x="778" y="472"/>
                  </a:lnTo>
                  <a:lnTo>
                    <a:pt x="780" y="470"/>
                  </a:lnTo>
                  <a:lnTo>
                    <a:pt x="782" y="470"/>
                  </a:lnTo>
                  <a:lnTo>
                    <a:pt x="782" y="468"/>
                  </a:lnTo>
                  <a:lnTo>
                    <a:pt x="780" y="468"/>
                  </a:lnTo>
                  <a:lnTo>
                    <a:pt x="778" y="468"/>
                  </a:lnTo>
                  <a:lnTo>
                    <a:pt x="776" y="472"/>
                  </a:lnTo>
                  <a:lnTo>
                    <a:pt x="774" y="472"/>
                  </a:lnTo>
                  <a:lnTo>
                    <a:pt x="774" y="472"/>
                  </a:lnTo>
                  <a:lnTo>
                    <a:pt x="774" y="468"/>
                  </a:lnTo>
                  <a:lnTo>
                    <a:pt x="772" y="470"/>
                  </a:lnTo>
                  <a:lnTo>
                    <a:pt x="770" y="472"/>
                  </a:lnTo>
                  <a:lnTo>
                    <a:pt x="768" y="472"/>
                  </a:lnTo>
                  <a:lnTo>
                    <a:pt x="768" y="474"/>
                  </a:lnTo>
                  <a:lnTo>
                    <a:pt x="766" y="474"/>
                  </a:lnTo>
                  <a:lnTo>
                    <a:pt x="764" y="474"/>
                  </a:lnTo>
                  <a:lnTo>
                    <a:pt x="764" y="474"/>
                  </a:lnTo>
                  <a:lnTo>
                    <a:pt x="762" y="474"/>
                  </a:lnTo>
                  <a:lnTo>
                    <a:pt x="762" y="474"/>
                  </a:lnTo>
                  <a:lnTo>
                    <a:pt x="764" y="472"/>
                  </a:lnTo>
                  <a:lnTo>
                    <a:pt x="762" y="470"/>
                  </a:lnTo>
                  <a:lnTo>
                    <a:pt x="762" y="470"/>
                  </a:lnTo>
                  <a:lnTo>
                    <a:pt x="764" y="468"/>
                  </a:lnTo>
                  <a:lnTo>
                    <a:pt x="764" y="468"/>
                  </a:lnTo>
                  <a:lnTo>
                    <a:pt x="766" y="468"/>
                  </a:lnTo>
                  <a:lnTo>
                    <a:pt x="768" y="468"/>
                  </a:lnTo>
                  <a:lnTo>
                    <a:pt x="768" y="468"/>
                  </a:lnTo>
                  <a:lnTo>
                    <a:pt x="770" y="468"/>
                  </a:lnTo>
                  <a:lnTo>
                    <a:pt x="772" y="466"/>
                  </a:lnTo>
                  <a:lnTo>
                    <a:pt x="774" y="464"/>
                  </a:lnTo>
                  <a:lnTo>
                    <a:pt x="772" y="462"/>
                  </a:lnTo>
                  <a:lnTo>
                    <a:pt x="770" y="462"/>
                  </a:lnTo>
                  <a:lnTo>
                    <a:pt x="768" y="460"/>
                  </a:lnTo>
                  <a:lnTo>
                    <a:pt x="768" y="458"/>
                  </a:lnTo>
                  <a:lnTo>
                    <a:pt x="768" y="456"/>
                  </a:lnTo>
                  <a:lnTo>
                    <a:pt x="766" y="456"/>
                  </a:lnTo>
                  <a:lnTo>
                    <a:pt x="766" y="454"/>
                  </a:lnTo>
                  <a:lnTo>
                    <a:pt x="764" y="454"/>
                  </a:lnTo>
                  <a:lnTo>
                    <a:pt x="764" y="454"/>
                  </a:lnTo>
                  <a:lnTo>
                    <a:pt x="762" y="452"/>
                  </a:lnTo>
                  <a:lnTo>
                    <a:pt x="762" y="450"/>
                  </a:lnTo>
                  <a:lnTo>
                    <a:pt x="764" y="450"/>
                  </a:lnTo>
                  <a:lnTo>
                    <a:pt x="764" y="452"/>
                  </a:lnTo>
                  <a:lnTo>
                    <a:pt x="766" y="450"/>
                  </a:lnTo>
                  <a:lnTo>
                    <a:pt x="766" y="450"/>
                  </a:lnTo>
                  <a:lnTo>
                    <a:pt x="768" y="448"/>
                  </a:lnTo>
                  <a:lnTo>
                    <a:pt x="766" y="448"/>
                  </a:lnTo>
                  <a:lnTo>
                    <a:pt x="764" y="446"/>
                  </a:lnTo>
                  <a:lnTo>
                    <a:pt x="762" y="446"/>
                  </a:lnTo>
                  <a:lnTo>
                    <a:pt x="762" y="446"/>
                  </a:lnTo>
                  <a:lnTo>
                    <a:pt x="760" y="444"/>
                  </a:lnTo>
                  <a:lnTo>
                    <a:pt x="760" y="448"/>
                  </a:lnTo>
                  <a:lnTo>
                    <a:pt x="758" y="448"/>
                  </a:lnTo>
                  <a:lnTo>
                    <a:pt x="758" y="446"/>
                  </a:lnTo>
                  <a:lnTo>
                    <a:pt x="760" y="442"/>
                  </a:lnTo>
                  <a:lnTo>
                    <a:pt x="762" y="438"/>
                  </a:lnTo>
                  <a:lnTo>
                    <a:pt x="762" y="438"/>
                  </a:lnTo>
                  <a:lnTo>
                    <a:pt x="764" y="434"/>
                  </a:lnTo>
                  <a:lnTo>
                    <a:pt x="764" y="432"/>
                  </a:lnTo>
                  <a:lnTo>
                    <a:pt x="764" y="430"/>
                  </a:lnTo>
                  <a:lnTo>
                    <a:pt x="764" y="430"/>
                  </a:lnTo>
                  <a:lnTo>
                    <a:pt x="762" y="430"/>
                  </a:lnTo>
                  <a:lnTo>
                    <a:pt x="760" y="430"/>
                  </a:lnTo>
                  <a:lnTo>
                    <a:pt x="760" y="430"/>
                  </a:lnTo>
                  <a:lnTo>
                    <a:pt x="760" y="432"/>
                  </a:lnTo>
                  <a:lnTo>
                    <a:pt x="758" y="432"/>
                  </a:lnTo>
                  <a:lnTo>
                    <a:pt x="754" y="428"/>
                  </a:lnTo>
                  <a:lnTo>
                    <a:pt x="754" y="426"/>
                  </a:lnTo>
                  <a:lnTo>
                    <a:pt x="754" y="426"/>
                  </a:lnTo>
                  <a:lnTo>
                    <a:pt x="752" y="424"/>
                  </a:lnTo>
                  <a:lnTo>
                    <a:pt x="754" y="422"/>
                  </a:lnTo>
                  <a:lnTo>
                    <a:pt x="754" y="420"/>
                  </a:lnTo>
                  <a:lnTo>
                    <a:pt x="756" y="420"/>
                  </a:lnTo>
                  <a:lnTo>
                    <a:pt x="754" y="418"/>
                  </a:lnTo>
                  <a:lnTo>
                    <a:pt x="754" y="416"/>
                  </a:lnTo>
                  <a:lnTo>
                    <a:pt x="754" y="416"/>
                  </a:lnTo>
                  <a:lnTo>
                    <a:pt x="752" y="418"/>
                  </a:lnTo>
                  <a:lnTo>
                    <a:pt x="752" y="420"/>
                  </a:lnTo>
                  <a:lnTo>
                    <a:pt x="750" y="422"/>
                  </a:lnTo>
                  <a:lnTo>
                    <a:pt x="750" y="420"/>
                  </a:lnTo>
                  <a:lnTo>
                    <a:pt x="748" y="420"/>
                  </a:lnTo>
                  <a:lnTo>
                    <a:pt x="748" y="420"/>
                  </a:lnTo>
                  <a:lnTo>
                    <a:pt x="748" y="422"/>
                  </a:lnTo>
                  <a:lnTo>
                    <a:pt x="746" y="422"/>
                  </a:lnTo>
                  <a:lnTo>
                    <a:pt x="746" y="426"/>
                  </a:lnTo>
                  <a:lnTo>
                    <a:pt x="748" y="428"/>
                  </a:lnTo>
                  <a:lnTo>
                    <a:pt x="750" y="428"/>
                  </a:lnTo>
                  <a:lnTo>
                    <a:pt x="752" y="432"/>
                  </a:lnTo>
                  <a:lnTo>
                    <a:pt x="754" y="434"/>
                  </a:lnTo>
                  <a:lnTo>
                    <a:pt x="752" y="436"/>
                  </a:lnTo>
                  <a:lnTo>
                    <a:pt x="752" y="438"/>
                  </a:lnTo>
                  <a:lnTo>
                    <a:pt x="750" y="440"/>
                  </a:lnTo>
                  <a:lnTo>
                    <a:pt x="748" y="440"/>
                  </a:lnTo>
                  <a:lnTo>
                    <a:pt x="744" y="440"/>
                  </a:lnTo>
                  <a:lnTo>
                    <a:pt x="742" y="440"/>
                  </a:lnTo>
                  <a:lnTo>
                    <a:pt x="740" y="440"/>
                  </a:lnTo>
                  <a:lnTo>
                    <a:pt x="738" y="440"/>
                  </a:lnTo>
                  <a:lnTo>
                    <a:pt x="738" y="438"/>
                  </a:lnTo>
                  <a:lnTo>
                    <a:pt x="738" y="436"/>
                  </a:lnTo>
                  <a:lnTo>
                    <a:pt x="734" y="436"/>
                  </a:lnTo>
                  <a:lnTo>
                    <a:pt x="730" y="434"/>
                  </a:lnTo>
                  <a:lnTo>
                    <a:pt x="728" y="434"/>
                  </a:lnTo>
                  <a:lnTo>
                    <a:pt x="728" y="438"/>
                  </a:lnTo>
                  <a:lnTo>
                    <a:pt x="730" y="440"/>
                  </a:lnTo>
                  <a:lnTo>
                    <a:pt x="730" y="440"/>
                  </a:lnTo>
                  <a:lnTo>
                    <a:pt x="728" y="440"/>
                  </a:lnTo>
                  <a:lnTo>
                    <a:pt x="726" y="438"/>
                  </a:lnTo>
                  <a:lnTo>
                    <a:pt x="724" y="436"/>
                  </a:lnTo>
                  <a:lnTo>
                    <a:pt x="724" y="436"/>
                  </a:lnTo>
                  <a:lnTo>
                    <a:pt x="724" y="434"/>
                  </a:lnTo>
                  <a:lnTo>
                    <a:pt x="720" y="432"/>
                  </a:lnTo>
                  <a:lnTo>
                    <a:pt x="718" y="430"/>
                  </a:lnTo>
                  <a:lnTo>
                    <a:pt x="718" y="428"/>
                  </a:lnTo>
                  <a:lnTo>
                    <a:pt x="716" y="428"/>
                  </a:lnTo>
                  <a:lnTo>
                    <a:pt x="714" y="426"/>
                  </a:lnTo>
                  <a:lnTo>
                    <a:pt x="714" y="426"/>
                  </a:lnTo>
                  <a:lnTo>
                    <a:pt x="712" y="424"/>
                  </a:lnTo>
                  <a:lnTo>
                    <a:pt x="710" y="422"/>
                  </a:lnTo>
                  <a:lnTo>
                    <a:pt x="712" y="424"/>
                  </a:lnTo>
                  <a:lnTo>
                    <a:pt x="716" y="428"/>
                  </a:lnTo>
                  <a:lnTo>
                    <a:pt x="716" y="430"/>
                  </a:lnTo>
                  <a:lnTo>
                    <a:pt x="718" y="432"/>
                  </a:lnTo>
                  <a:lnTo>
                    <a:pt x="720" y="434"/>
                  </a:lnTo>
                  <a:lnTo>
                    <a:pt x="720" y="436"/>
                  </a:lnTo>
                  <a:lnTo>
                    <a:pt x="720" y="436"/>
                  </a:lnTo>
                  <a:lnTo>
                    <a:pt x="718" y="436"/>
                  </a:lnTo>
                  <a:lnTo>
                    <a:pt x="718" y="438"/>
                  </a:lnTo>
                  <a:lnTo>
                    <a:pt x="714" y="434"/>
                  </a:lnTo>
                  <a:lnTo>
                    <a:pt x="712" y="436"/>
                  </a:lnTo>
                  <a:lnTo>
                    <a:pt x="712" y="434"/>
                  </a:lnTo>
                  <a:lnTo>
                    <a:pt x="710" y="434"/>
                  </a:lnTo>
                  <a:lnTo>
                    <a:pt x="708" y="430"/>
                  </a:lnTo>
                  <a:lnTo>
                    <a:pt x="704" y="432"/>
                  </a:lnTo>
                  <a:lnTo>
                    <a:pt x="702" y="432"/>
                  </a:lnTo>
                  <a:lnTo>
                    <a:pt x="700" y="432"/>
                  </a:lnTo>
                  <a:lnTo>
                    <a:pt x="698" y="430"/>
                  </a:lnTo>
                  <a:lnTo>
                    <a:pt x="696" y="430"/>
                  </a:lnTo>
                  <a:lnTo>
                    <a:pt x="694" y="428"/>
                  </a:lnTo>
                  <a:lnTo>
                    <a:pt x="692" y="426"/>
                  </a:lnTo>
                  <a:lnTo>
                    <a:pt x="692" y="426"/>
                  </a:lnTo>
                  <a:lnTo>
                    <a:pt x="696" y="422"/>
                  </a:lnTo>
                  <a:lnTo>
                    <a:pt x="696" y="422"/>
                  </a:lnTo>
                  <a:lnTo>
                    <a:pt x="696" y="420"/>
                  </a:lnTo>
                  <a:lnTo>
                    <a:pt x="696" y="420"/>
                  </a:lnTo>
                  <a:lnTo>
                    <a:pt x="692" y="424"/>
                  </a:lnTo>
                  <a:lnTo>
                    <a:pt x="692" y="426"/>
                  </a:lnTo>
                  <a:lnTo>
                    <a:pt x="690" y="426"/>
                  </a:lnTo>
                  <a:lnTo>
                    <a:pt x="688" y="424"/>
                  </a:lnTo>
                  <a:lnTo>
                    <a:pt x="686" y="424"/>
                  </a:lnTo>
                  <a:lnTo>
                    <a:pt x="684" y="424"/>
                  </a:lnTo>
                  <a:lnTo>
                    <a:pt x="686" y="426"/>
                  </a:lnTo>
                  <a:lnTo>
                    <a:pt x="686" y="426"/>
                  </a:lnTo>
                  <a:lnTo>
                    <a:pt x="682" y="426"/>
                  </a:lnTo>
                  <a:lnTo>
                    <a:pt x="680" y="424"/>
                  </a:lnTo>
                  <a:lnTo>
                    <a:pt x="678" y="420"/>
                  </a:lnTo>
                  <a:lnTo>
                    <a:pt x="678" y="418"/>
                  </a:lnTo>
                  <a:lnTo>
                    <a:pt x="678" y="416"/>
                  </a:lnTo>
                  <a:lnTo>
                    <a:pt x="682" y="414"/>
                  </a:lnTo>
                  <a:lnTo>
                    <a:pt x="682" y="412"/>
                  </a:lnTo>
                  <a:lnTo>
                    <a:pt x="682" y="412"/>
                  </a:lnTo>
                  <a:lnTo>
                    <a:pt x="680" y="414"/>
                  </a:lnTo>
                  <a:lnTo>
                    <a:pt x="678" y="414"/>
                  </a:lnTo>
                  <a:lnTo>
                    <a:pt x="676" y="416"/>
                  </a:lnTo>
                  <a:lnTo>
                    <a:pt x="674" y="416"/>
                  </a:lnTo>
                  <a:lnTo>
                    <a:pt x="674" y="414"/>
                  </a:lnTo>
                  <a:lnTo>
                    <a:pt x="674" y="412"/>
                  </a:lnTo>
                  <a:lnTo>
                    <a:pt x="674" y="412"/>
                  </a:lnTo>
                  <a:lnTo>
                    <a:pt x="672" y="412"/>
                  </a:lnTo>
                  <a:lnTo>
                    <a:pt x="672" y="414"/>
                  </a:lnTo>
                  <a:lnTo>
                    <a:pt x="672" y="416"/>
                  </a:lnTo>
                  <a:lnTo>
                    <a:pt x="672" y="416"/>
                  </a:lnTo>
                  <a:lnTo>
                    <a:pt x="670" y="416"/>
                  </a:lnTo>
                  <a:lnTo>
                    <a:pt x="668" y="414"/>
                  </a:lnTo>
                  <a:lnTo>
                    <a:pt x="666" y="414"/>
                  </a:lnTo>
                  <a:lnTo>
                    <a:pt x="664" y="414"/>
                  </a:lnTo>
                  <a:lnTo>
                    <a:pt x="664" y="416"/>
                  </a:lnTo>
                  <a:lnTo>
                    <a:pt x="664" y="416"/>
                  </a:lnTo>
                  <a:lnTo>
                    <a:pt x="662" y="414"/>
                  </a:lnTo>
                  <a:lnTo>
                    <a:pt x="662" y="412"/>
                  </a:lnTo>
                  <a:lnTo>
                    <a:pt x="662" y="412"/>
                  </a:lnTo>
                  <a:lnTo>
                    <a:pt x="664" y="412"/>
                  </a:lnTo>
                  <a:lnTo>
                    <a:pt x="664" y="412"/>
                  </a:lnTo>
                  <a:lnTo>
                    <a:pt x="660" y="410"/>
                  </a:lnTo>
                  <a:lnTo>
                    <a:pt x="658" y="408"/>
                  </a:lnTo>
                  <a:lnTo>
                    <a:pt x="658" y="406"/>
                  </a:lnTo>
                  <a:lnTo>
                    <a:pt x="658" y="404"/>
                  </a:lnTo>
                  <a:lnTo>
                    <a:pt x="658" y="400"/>
                  </a:lnTo>
                  <a:lnTo>
                    <a:pt x="656" y="398"/>
                  </a:lnTo>
                  <a:lnTo>
                    <a:pt x="656" y="396"/>
                  </a:lnTo>
                  <a:lnTo>
                    <a:pt x="658" y="396"/>
                  </a:lnTo>
                  <a:lnTo>
                    <a:pt x="658" y="394"/>
                  </a:lnTo>
                  <a:lnTo>
                    <a:pt x="658" y="392"/>
                  </a:lnTo>
                  <a:lnTo>
                    <a:pt x="658" y="390"/>
                  </a:lnTo>
                  <a:lnTo>
                    <a:pt x="660" y="390"/>
                  </a:lnTo>
                  <a:lnTo>
                    <a:pt x="662" y="392"/>
                  </a:lnTo>
                  <a:lnTo>
                    <a:pt x="666" y="392"/>
                  </a:lnTo>
                  <a:lnTo>
                    <a:pt x="668" y="394"/>
                  </a:lnTo>
                  <a:lnTo>
                    <a:pt x="668" y="396"/>
                  </a:lnTo>
                  <a:lnTo>
                    <a:pt x="672" y="398"/>
                  </a:lnTo>
                  <a:lnTo>
                    <a:pt x="676" y="398"/>
                  </a:lnTo>
                  <a:lnTo>
                    <a:pt x="678" y="398"/>
                  </a:lnTo>
                  <a:lnTo>
                    <a:pt x="680" y="398"/>
                  </a:lnTo>
                  <a:lnTo>
                    <a:pt x="680" y="396"/>
                  </a:lnTo>
                  <a:lnTo>
                    <a:pt x="678" y="394"/>
                  </a:lnTo>
                  <a:lnTo>
                    <a:pt x="676" y="392"/>
                  </a:lnTo>
                  <a:lnTo>
                    <a:pt x="676" y="388"/>
                  </a:lnTo>
                  <a:lnTo>
                    <a:pt x="672" y="388"/>
                  </a:lnTo>
                  <a:lnTo>
                    <a:pt x="670" y="388"/>
                  </a:lnTo>
                  <a:lnTo>
                    <a:pt x="668" y="388"/>
                  </a:lnTo>
                  <a:lnTo>
                    <a:pt x="664" y="386"/>
                  </a:lnTo>
                  <a:lnTo>
                    <a:pt x="662" y="386"/>
                  </a:lnTo>
                  <a:lnTo>
                    <a:pt x="658" y="384"/>
                  </a:lnTo>
                  <a:lnTo>
                    <a:pt x="656" y="380"/>
                  </a:lnTo>
                  <a:lnTo>
                    <a:pt x="658" y="378"/>
                  </a:lnTo>
                  <a:lnTo>
                    <a:pt x="660" y="376"/>
                  </a:lnTo>
                  <a:lnTo>
                    <a:pt x="660" y="374"/>
                  </a:lnTo>
                  <a:lnTo>
                    <a:pt x="660" y="370"/>
                  </a:lnTo>
                  <a:lnTo>
                    <a:pt x="662" y="370"/>
                  </a:lnTo>
                  <a:lnTo>
                    <a:pt x="664" y="368"/>
                  </a:lnTo>
                  <a:lnTo>
                    <a:pt x="664" y="364"/>
                  </a:lnTo>
                  <a:lnTo>
                    <a:pt x="664" y="362"/>
                  </a:lnTo>
                  <a:lnTo>
                    <a:pt x="666" y="362"/>
                  </a:lnTo>
                  <a:lnTo>
                    <a:pt x="666" y="360"/>
                  </a:lnTo>
                  <a:lnTo>
                    <a:pt x="670" y="358"/>
                  </a:lnTo>
                  <a:lnTo>
                    <a:pt x="672" y="358"/>
                  </a:lnTo>
                  <a:lnTo>
                    <a:pt x="672" y="356"/>
                  </a:lnTo>
                  <a:lnTo>
                    <a:pt x="672" y="356"/>
                  </a:lnTo>
                  <a:lnTo>
                    <a:pt x="670" y="356"/>
                  </a:lnTo>
                  <a:lnTo>
                    <a:pt x="670" y="354"/>
                  </a:lnTo>
                  <a:lnTo>
                    <a:pt x="672" y="350"/>
                  </a:lnTo>
                  <a:lnTo>
                    <a:pt x="674" y="348"/>
                  </a:lnTo>
                  <a:lnTo>
                    <a:pt x="676" y="346"/>
                  </a:lnTo>
                  <a:lnTo>
                    <a:pt x="678" y="344"/>
                  </a:lnTo>
                  <a:lnTo>
                    <a:pt x="680" y="344"/>
                  </a:lnTo>
                  <a:lnTo>
                    <a:pt x="680" y="344"/>
                  </a:lnTo>
                  <a:lnTo>
                    <a:pt x="682" y="340"/>
                  </a:lnTo>
                  <a:lnTo>
                    <a:pt x="682" y="340"/>
                  </a:lnTo>
                  <a:lnTo>
                    <a:pt x="684" y="342"/>
                  </a:lnTo>
                  <a:lnTo>
                    <a:pt x="684" y="342"/>
                  </a:lnTo>
                  <a:lnTo>
                    <a:pt x="684" y="340"/>
                  </a:lnTo>
                  <a:lnTo>
                    <a:pt x="686" y="336"/>
                  </a:lnTo>
                  <a:lnTo>
                    <a:pt x="688" y="336"/>
                  </a:lnTo>
                  <a:lnTo>
                    <a:pt x="688" y="332"/>
                  </a:lnTo>
                  <a:lnTo>
                    <a:pt x="690" y="330"/>
                  </a:lnTo>
                  <a:lnTo>
                    <a:pt x="692" y="330"/>
                  </a:lnTo>
                  <a:lnTo>
                    <a:pt x="694" y="328"/>
                  </a:lnTo>
                  <a:lnTo>
                    <a:pt x="696" y="328"/>
                  </a:lnTo>
                  <a:lnTo>
                    <a:pt x="698" y="328"/>
                  </a:lnTo>
                  <a:lnTo>
                    <a:pt x="698" y="326"/>
                  </a:lnTo>
                  <a:lnTo>
                    <a:pt x="698" y="324"/>
                  </a:lnTo>
                  <a:lnTo>
                    <a:pt x="702" y="322"/>
                  </a:lnTo>
                  <a:lnTo>
                    <a:pt x="706" y="318"/>
                  </a:lnTo>
                  <a:lnTo>
                    <a:pt x="712" y="316"/>
                  </a:lnTo>
                  <a:lnTo>
                    <a:pt x="718" y="316"/>
                  </a:lnTo>
                  <a:lnTo>
                    <a:pt x="718" y="316"/>
                  </a:lnTo>
                  <a:lnTo>
                    <a:pt x="722" y="316"/>
                  </a:lnTo>
                  <a:lnTo>
                    <a:pt x="724" y="316"/>
                  </a:lnTo>
                  <a:lnTo>
                    <a:pt x="726" y="316"/>
                  </a:lnTo>
                  <a:lnTo>
                    <a:pt x="730" y="316"/>
                  </a:lnTo>
                  <a:lnTo>
                    <a:pt x="732" y="318"/>
                  </a:lnTo>
                  <a:lnTo>
                    <a:pt x="738" y="320"/>
                  </a:lnTo>
                  <a:lnTo>
                    <a:pt x="738" y="322"/>
                  </a:lnTo>
                  <a:lnTo>
                    <a:pt x="736" y="324"/>
                  </a:lnTo>
                  <a:lnTo>
                    <a:pt x="734" y="324"/>
                  </a:lnTo>
                  <a:lnTo>
                    <a:pt x="730" y="326"/>
                  </a:lnTo>
                  <a:lnTo>
                    <a:pt x="728" y="326"/>
                  </a:lnTo>
                  <a:lnTo>
                    <a:pt x="726" y="328"/>
                  </a:lnTo>
                  <a:lnTo>
                    <a:pt x="724" y="330"/>
                  </a:lnTo>
                  <a:lnTo>
                    <a:pt x="722" y="332"/>
                  </a:lnTo>
                  <a:lnTo>
                    <a:pt x="718" y="336"/>
                  </a:lnTo>
                  <a:lnTo>
                    <a:pt x="712" y="342"/>
                  </a:lnTo>
                  <a:lnTo>
                    <a:pt x="708" y="344"/>
                  </a:lnTo>
                  <a:lnTo>
                    <a:pt x="708" y="344"/>
                  </a:lnTo>
                  <a:lnTo>
                    <a:pt x="704" y="350"/>
                  </a:lnTo>
                  <a:lnTo>
                    <a:pt x="704" y="352"/>
                  </a:lnTo>
                  <a:lnTo>
                    <a:pt x="706" y="354"/>
                  </a:lnTo>
                  <a:lnTo>
                    <a:pt x="708" y="356"/>
                  </a:lnTo>
                  <a:lnTo>
                    <a:pt x="708" y="358"/>
                  </a:lnTo>
                  <a:lnTo>
                    <a:pt x="704" y="360"/>
                  </a:lnTo>
                  <a:lnTo>
                    <a:pt x="704" y="362"/>
                  </a:lnTo>
                  <a:lnTo>
                    <a:pt x="702" y="364"/>
                  </a:lnTo>
                  <a:lnTo>
                    <a:pt x="700" y="366"/>
                  </a:lnTo>
                  <a:lnTo>
                    <a:pt x="700" y="370"/>
                  </a:lnTo>
                  <a:lnTo>
                    <a:pt x="698" y="370"/>
                  </a:lnTo>
                  <a:lnTo>
                    <a:pt x="698" y="372"/>
                  </a:lnTo>
                  <a:lnTo>
                    <a:pt x="698" y="374"/>
                  </a:lnTo>
                  <a:lnTo>
                    <a:pt x="700" y="378"/>
                  </a:lnTo>
                  <a:lnTo>
                    <a:pt x="700" y="380"/>
                  </a:lnTo>
                  <a:lnTo>
                    <a:pt x="700" y="384"/>
                  </a:lnTo>
                  <a:lnTo>
                    <a:pt x="702" y="386"/>
                  </a:lnTo>
                  <a:lnTo>
                    <a:pt x="704" y="386"/>
                  </a:lnTo>
                  <a:lnTo>
                    <a:pt x="706" y="388"/>
                  </a:lnTo>
                  <a:lnTo>
                    <a:pt x="706" y="392"/>
                  </a:lnTo>
                  <a:lnTo>
                    <a:pt x="704" y="392"/>
                  </a:lnTo>
                  <a:lnTo>
                    <a:pt x="704" y="392"/>
                  </a:lnTo>
                  <a:lnTo>
                    <a:pt x="702" y="392"/>
                  </a:lnTo>
                  <a:lnTo>
                    <a:pt x="702" y="392"/>
                  </a:lnTo>
                  <a:lnTo>
                    <a:pt x="700" y="392"/>
                  </a:lnTo>
                  <a:lnTo>
                    <a:pt x="698" y="392"/>
                  </a:lnTo>
                  <a:lnTo>
                    <a:pt x="698" y="394"/>
                  </a:lnTo>
                  <a:lnTo>
                    <a:pt x="698" y="394"/>
                  </a:lnTo>
                  <a:lnTo>
                    <a:pt x="700" y="396"/>
                  </a:lnTo>
                  <a:lnTo>
                    <a:pt x="702" y="396"/>
                  </a:lnTo>
                  <a:lnTo>
                    <a:pt x="702" y="396"/>
                  </a:lnTo>
                  <a:lnTo>
                    <a:pt x="704" y="396"/>
                  </a:lnTo>
                  <a:lnTo>
                    <a:pt x="702" y="398"/>
                  </a:lnTo>
                  <a:lnTo>
                    <a:pt x="700" y="402"/>
                  </a:lnTo>
                  <a:lnTo>
                    <a:pt x="700" y="404"/>
                  </a:lnTo>
                  <a:lnTo>
                    <a:pt x="700" y="406"/>
                  </a:lnTo>
                  <a:lnTo>
                    <a:pt x="704" y="402"/>
                  </a:lnTo>
                  <a:lnTo>
                    <a:pt x="704" y="400"/>
                  </a:lnTo>
                  <a:lnTo>
                    <a:pt x="706" y="396"/>
                  </a:lnTo>
                  <a:lnTo>
                    <a:pt x="706" y="394"/>
                  </a:lnTo>
                  <a:lnTo>
                    <a:pt x="708" y="390"/>
                  </a:lnTo>
                  <a:lnTo>
                    <a:pt x="708" y="388"/>
                  </a:lnTo>
                  <a:lnTo>
                    <a:pt x="710" y="388"/>
                  </a:lnTo>
                  <a:lnTo>
                    <a:pt x="710" y="384"/>
                  </a:lnTo>
                  <a:lnTo>
                    <a:pt x="710" y="384"/>
                  </a:lnTo>
                  <a:lnTo>
                    <a:pt x="710" y="382"/>
                  </a:lnTo>
                  <a:lnTo>
                    <a:pt x="708" y="380"/>
                  </a:lnTo>
                  <a:lnTo>
                    <a:pt x="708" y="380"/>
                  </a:lnTo>
                  <a:lnTo>
                    <a:pt x="708" y="378"/>
                  </a:lnTo>
                  <a:lnTo>
                    <a:pt x="706" y="376"/>
                  </a:lnTo>
                  <a:lnTo>
                    <a:pt x="706" y="374"/>
                  </a:lnTo>
                  <a:lnTo>
                    <a:pt x="704" y="370"/>
                  </a:lnTo>
                  <a:lnTo>
                    <a:pt x="704" y="368"/>
                  </a:lnTo>
                  <a:lnTo>
                    <a:pt x="706" y="368"/>
                  </a:lnTo>
                  <a:lnTo>
                    <a:pt x="706" y="370"/>
                  </a:lnTo>
                  <a:lnTo>
                    <a:pt x="708" y="370"/>
                  </a:lnTo>
                  <a:lnTo>
                    <a:pt x="710" y="368"/>
                  </a:lnTo>
                  <a:lnTo>
                    <a:pt x="712" y="366"/>
                  </a:lnTo>
                  <a:lnTo>
                    <a:pt x="712" y="364"/>
                  </a:lnTo>
                  <a:lnTo>
                    <a:pt x="712" y="364"/>
                  </a:lnTo>
                  <a:lnTo>
                    <a:pt x="714" y="364"/>
                  </a:lnTo>
                  <a:lnTo>
                    <a:pt x="716" y="366"/>
                  </a:lnTo>
                  <a:lnTo>
                    <a:pt x="716" y="368"/>
                  </a:lnTo>
                  <a:lnTo>
                    <a:pt x="716" y="370"/>
                  </a:lnTo>
                  <a:lnTo>
                    <a:pt x="718" y="368"/>
                  </a:lnTo>
                  <a:lnTo>
                    <a:pt x="718" y="364"/>
                  </a:lnTo>
                  <a:lnTo>
                    <a:pt x="720" y="364"/>
                  </a:lnTo>
                  <a:lnTo>
                    <a:pt x="722" y="364"/>
                  </a:lnTo>
                  <a:lnTo>
                    <a:pt x="720" y="362"/>
                  </a:lnTo>
                  <a:lnTo>
                    <a:pt x="722" y="360"/>
                  </a:lnTo>
                  <a:lnTo>
                    <a:pt x="724" y="360"/>
                  </a:lnTo>
                  <a:lnTo>
                    <a:pt x="724" y="358"/>
                  </a:lnTo>
                  <a:lnTo>
                    <a:pt x="722" y="358"/>
                  </a:lnTo>
                  <a:lnTo>
                    <a:pt x="718" y="362"/>
                  </a:lnTo>
                  <a:lnTo>
                    <a:pt x="716" y="362"/>
                  </a:lnTo>
                  <a:lnTo>
                    <a:pt x="716" y="358"/>
                  </a:lnTo>
                  <a:lnTo>
                    <a:pt x="714" y="358"/>
                  </a:lnTo>
                  <a:lnTo>
                    <a:pt x="714" y="356"/>
                  </a:lnTo>
                  <a:lnTo>
                    <a:pt x="716" y="356"/>
                  </a:lnTo>
                  <a:lnTo>
                    <a:pt x="716" y="354"/>
                  </a:lnTo>
                  <a:lnTo>
                    <a:pt x="716" y="350"/>
                  </a:lnTo>
                  <a:lnTo>
                    <a:pt x="718" y="346"/>
                  </a:lnTo>
                  <a:lnTo>
                    <a:pt x="718" y="344"/>
                  </a:lnTo>
                  <a:lnTo>
                    <a:pt x="720" y="342"/>
                  </a:lnTo>
                  <a:lnTo>
                    <a:pt x="722" y="342"/>
                  </a:lnTo>
                  <a:lnTo>
                    <a:pt x="726" y="346"/>
                  </a:lnTo>
                  <a:lnTo>
                    <a:pt x="726" y="346"/>
                  </a:lnTo>
                  <a:lnTo>
                    <a:pt x="728" y="348"/>
                  </a:lnTo>
                  <a:lnTo>
                    <a:pt x="730" y="350"/>
                  </a:lnTo>
                  <a:lnTo>
                    <a:pt x="732" y="350"/>
                  </a:lnTo>
                  <a:lnTo>
                    <a:pt x="730" y="350"/>
                  </a:lnTo>
                  <a:lnTo>
                    <a:pt x="730" y="348"/>
                  </a:lnTo>
                  <a:lnTo>
                    <a:pt x="726" y="346"/>
                  </a:lnTo>
                  <a:lnTo>
                    <a:pt x="726" y="342"/>
                  </a:lnTo>
                  <a:lnTo>
                    <a:pt x="726" y="342"/>
                  </a:lnTo>
                  <a:lnTo>
                    <a:pt x="722" y="342"/>
                  </a:lnTo>
                  <a:lnTo>
                    <a:pt x="722" y="340"/>
                  </a:lnTo>
                  <a:lnTo>
                    <a:pt x="722" y="340"/>
                  </a:lnTo>
                  <a:lnTo>
                    <a:pt x="726" y="340"/>
                  </a:lnTo>
                  <a:lnTo>
                    <a:pt x="728" y="338"/>
                  </a:lnTo>
                  <a:lnTo>
                    <a:pt x="728" y="338"/>
                  </a:lnTo>
                  <a:lnTo>
                    <a:pt x="732" y="342"/>
                  </a:lnTo>
                  <a:lnTo>
                    <a:pt x="736" y="344"/>
                  </a:lnTo>
                  <a:lnTo>
                    <a:pt x="736" y="344"/>
                  </a:lnTo>
                  <a:lnTo>
                    <a:pt x="734" y="342"/>
                  </a:lnTo>
                  <a:lnTo>
                    <a:pt x="732" y="340"/>
                  </a:lnTo>
                  <a:lnTo>
                    <a:pt x="728" y="338"/>
                  </a:lnTo>
                  <a:lnTo>
                    <a:pt x="728" y="336"/>
                  </a:lnTo>
                  <a:lnTo>
                    <a:pt x="730" y="334"/>
                  </a:lnTo>
                  <a:lnTo>
                    <a:pt x="732" y="332"/>
                  </a:lnTo>
                  <a:lnTo>
                    <a:pt x="734" y="334"/>
                  </a:lnTo>
                  <a:lnTo>
                    <a:pt x="734" y="336"/>
                  </a:lnTo>
                  <a:lnTo>
                    <a:pt x="734" y="336"/>
                  </a:lnTo>
                  <a:lnTo>
                    <a:pt x="736" y="336"/>
                  </a:lnTo>
                  <a:lnTo>
                    <a:pt x="736" y="334"/>
                  </a:lnTo>
                  <a:lnTo>
                    <a:pt x="736" y="332"/>
                  </a:lnTo>
                  <a:lnTo>
                    <a:pt x="740" y="332"/>
                  </a:lnTo>
                  <a:lnTo>
                    <a:pt x="740" y="336"/>
                  </a:lnTo>
                  <a:lnTo>
                    <a:pt x="742" y="336"/>
                  </a:lnTo>
                  <a:lnTo>
                    <a:pt x="742" y="340"/>
                  </a:lnTo>
                  <a:lnTo>
                    <a:pt x="744" y="338"/>
                  </a:lnTo>
                  <a:lnTo>
                    <a:pt x="744" y="336"/>
                  </a:lnTo>
                  <a:lnTo>
                    <a:pt x="742" y="334"/>
                  </a:lnTo>
                  <a:lnTo>
                    <a:pt x="742" y="332"/>
                  </a:lnTo>
                  <a:lnTo>
                    <a:pt x="748" y="330"/>
                  </a:lnTo>
                  <a:lnTo>
                    <a:pt x="752" y="328"/>
                  </a:lnTo>
                  <a:lnTo>
                    <a:pt x="754" y="328"/>
                  </a:lnTo>
                  <a:lnTo>
                    <a:pt x="758" y="326"/>
                  </a:lnTo>
                  <a:lnTo>
                    <a:pt x="762" y="328"/>
                  </a:lnTo>
                  <a:lnTo>
                    <a:pt x="766" y="328"/>
                  </a:lnTo>
                  <a:lnTo>
                    <a:pt x="768" y="328"/>
                  </a:lnTo>
                  <a:lnTo>
                    <a:pt x="770" y="330"/>
                  </a:lnTo>
                  <a:lnTo>
                    <a:pt x="768" y="332"/>
                  </a:lnTo>
                  <a:lnTo>
                    <a:pt x="768" y="336"/>
                  </a:lnTo>
                  <a:lnTo>
                    <a:pt x="768" y="338"/>
                  </a:lnTo>
                  <a:lnTo>
                    <a:pt x="766" y="340"/>
                  </a:lnTo>
                  <a:lnTo>
                    <a:pt x="764" y="342"/>
                  </a:lnTo>
                  <a:lnTo>
                    <a:pt x="764" y="344"/>
                  </a:lnTo>
                  <a:lnTo>
                    <a:pt x="768" y="346"/>
                  </a:lnTo>
                  <a:lnTo>
                    <a:pt x="768" y="348"/>
                  </a:lnTo>
                  <a:lnTo>
                    <a:pt x="768" y="348"/>
                  </a:lnTo>
                  <a:lnTo>
                    <a:pt x="764" y="352"/>
                  </a:lnTo>
                  <a:lnTo>
                    <a:pt x="764" y="354"/>
                  </a:lnTo>
                  <a:lnTo>
                    <a:pt x="764" y="356"/>
                  </a:lnTo>
                  <a:lnTo>
                    <a:pt x="766" y="358"/>
                  </a:lnTo>
                  <a:lnTo>
                    <a:pt x="766" y="360"/>
                  </a:lnTo>
                  <a:lnTo>
                    <a:pt x="764" y="362"/>
                  </a:lnTo>
                  <a:lnTo>
                    <a:pt x="762" y="362"/>
                  </a:lnTo>
                  <a:lnTo>
                    <a:pt x="760" y="364"/>
                  </a:lnTo>
                  <a:lnTo>
                    <a:pt x="758" y="364"/>
                  </a:lnTo>
                  <a:lnTo>
                    <a:pt x="756" y="366"/>
                  </a:lnTo>
                  <a:lnTo>
                    <a:pt x="754" y="368"/>
                  </a:lnTo>
                  <a:lnTo>
                    <a:pt x="754" y="370"/>
                  </a:lnTo>
                  <a:lnTo>
                    <a:pt x="754" y="370"/>
                  </a:lnTo>
                  <a:lnTo>
                    <a:pt x="758" y="368"/>
                  </a:lnTo>
                  <a:lnTo>
                    <a:pt x="760" y="364"/>
                  </a:lnTo>
                  <a:lnTo>
                    <a:pt x="762" y="364"/>
                  </a:lnTo>
                  <a:lnTo>
                    <a:pt x="762" y="364"/>
                  </a:lnTo>
                  <a:lnTo>
                    <a:pt x="760" y="366"/>
                  </a:lnTo>
                  <a:lnTo>
                    <a:pt x="760" y="368"/>
                  </a:lnTo>
                  <a:lnTo>
                    <a:pt x="758" y="372"/>
                  </a:lnTo>
                  <a:lnTo>
                    <a:pt x="754" y="372"/>
                  </a:lnTo>
                  <a:lnTo>
                    <a:pt x="754" y="374"/>
                  </a:lnTo>
                  <a:lnTo>
                    <a:pt x="754" y="374"/>
                  </a:lnTo>
                  <a:lnTo>
                    <a:pt x="754" y="376"/>
                  </a:lnTo>
                  <a:lnTo>
                    <a:pt x="754" y="376"/>
                  </a:lnTo>
                  <a:lnTo>
                    <a:pt x="752" y="376"/>
                  </a:lnTo>
                  <a:lnTo>
                    <a:pt x="752" y="378"/>
                  </a:lnTo>
                  <a:lnTo>
                    <a:pt x="754" y="378"/>
                  </a:lnTo>
                  <a:lnTo>
                    <a:pt x="754" y="378"/>
                  </a:lnTo>
                  <a:lnTo>
                    <a:pt x="754" y="380"/>
                  </a:lnTo>
                  <a:lnTo>
                    <a:pt x="752" y="382"/>
                  </a:lnTo>
                  <a:lnTo>
                    <a:pt x="754" y="382"/>
                  </a:lnTo>
                  <a:lnTo>
                    <a:pt x="754" y="380"/>
                  </a:lnTo>
                  <a:lnTo>
                    <a:pt x="756" y="380"/>
                  </a:lnTo>
                  <a:lnTo>
                    <a:pt x="758" y="378"/>
                  </a:lnTo>
                  <a:lnTo>
                    <a:pt x="758" y="376"/>
                  </a:lnTo>
                  <a:lnTo>
                    <a:pt x="760" y="374"/>
                  </a:lnTo>
                  <a:lnTo>
                    <a:pt x="760" y="372"/>
                  </a:lnTo>
                  <a:lnTo>
                    <a:pt x="762" y="372"/>
                  </a:lnTo>
                  <a:lnTo>
                    <a:pt x="762" y="376"/>
                  </a:lnTo>
                  <a:lnTo>
                    <a:pt x="764" y="378"/>
                  </a:lnTo>
                  <a:lnTo>
                    <a:pt x="764" y="374"/>
                  </a:lnTo>
                  <a:lnTo>
                    <a:pt x="762" y="372"/>
                  </a:lnTo>
                  <a:lnTo>
                    <a:pt x="764" y="370"/>
                  </a:lnTo>
                  <a:lnTo>
                    <a:pt x="764" y="370"/>
                  </a:lnTo>
                  <a:lnTo>
                    <a:pt x="766" y="370"/>
                  </a:lnTo>
                  <a:lnTo>
                    <a:pt x="766" y="372"/>
                  </a:lnTo>
                  <a:lnTo>
                    <a:pt x="768" y="374"/>
                  </a:lnTo>
                  <a:lnTo>
                    <a:pt x="768" y="372"/>
                  </a:lnTo>
                  <a:lnTo>
                    <a:pt x="770" y="370"/>
                  </a:lnTo>
                  <a:lnTo>
                    <a:pt x="772" y="372"/>
                  </a:lnTo>
                  <a:lnTo>
                    <a:pt x="774" y="374"/>
                  </a:lnTo>
                  <a:lnTo>
                    <a:pt x="772" y="376"/>
                  </a:lnTo>
                  <a:lnTo>
                    <a:pt x="770" y="380"/>
                  </a:lnTo>
                  <a:lnTo>
                    <a:pt x="768" y="382"/>
                  </a:lnTo>
                  <a:lnTo>
                    <a:pt x="766" y="384"/>
                  </a:lnTo>
                  <a:lnTo>
                    <a:pt x="768" y="384"/>
                  </a:lnTo>
                  <a:lnTo>
                    <a:pt x="770" y="384"/>
                  </a:lnTo>
                  <a:lnTo>
                    <a:pt x="772" y="384"/>
                  </a:lnTo>
                  <a:lnTo>
                    <a:pt x="770" y="382"/>
                  </a:lnTo>
                  <a:lnTo>
                    <a:pt x="772" y="380"/>
                  </a:lnTo>
                  <a:lnTo>
                    <a:pt x="774" y="378"/>
                  </a:lnTo>
                  <a:lnTo>
                    <a:pt x="774" y="380"/>
                  </a:lnTo>
                  <a:lnTo>
                    <a:pt x="776" y="384"/>
                  </a:lnTo>
                  <a:lnTo>
                    <a:pt x="776" y="382"/>
                  </a:lnTo>
                  <a:lnTo>
                    <a:pt x="776" y="378"/>
                  </a:lnTo>
                  <a:lnTo>
                    <a:pt x="774" y="376"/>
                  </a:lnTo>
                  <a:lnTo>
                    <a:pt x="774" y="372"/>
                  </a:lnTo>
                  <a:lnTo>
                    <a:pt x="774" y="370"/>
                  </a:lnTo>
                  <a:lnTo>
                    <a:pt x="778" y="372"/>
                  </a:lnTo>
                  <a:lnTo>
                    <a:pt x="778" y="374"/>
                  </a:lnTo>
                  <a:lnTo>
                    <a:pt x="776" y="376"/>
                  </a:lnTo>
                  <a:lnTo>
                    <a:pt x="778" y="376"/>
                  </a:lnTo>
                  <a:lnTo>
                    <a:pt x="780" y="376"/>
                  </a:lnTo>
                  <a:lnTo>
                    <a:pt x="784" y="380"/>
                  </a:lnTo>
                  <a:lnTo>
                    <a:pt x="784" y="380"/>
                  </a:lnTo>
                  <a:lnTo>
                    <a:pt x="786" y="380"/>
                  </a:lnTo>
                  <a:lnTo>
                    <a:pt x="788" y="382"/>
                  </a:lnTo>
                  <a:lnTo>
                    <a:pt x="790" y="382"/>
                  </a:lnTo>
                  <a:lnTo>
                    <a:pt x="788" y="380"/>
                  </a:lnTo>
                  <a:lnTo>
                    <a:pt x="786" y="378"/>
                  </a:lnTo>
                  <a:lnTo>
                    <a:pt x="786" y="378"/>
                  </a:lnTo>
                  <a:lnTo>
                    <a:pt x="782" y="374"/>
                  </a:lnTo>
                  <a:lnTo>
                    <a:pt x="780" y="374"/>
                  </a:lnTo>
                  <a:lnTo>
                    <a:pt x="778" y="372"/>
                  </a:lnTo>
                  <a:lnTo>
                    <a:pt x="782" y="368"/>
                  </a:lnTo>
                  <a:lnTo>
                    <a:pt x="784" y="368"/>
                  </a:lnTo>
                  <a:lnTo>
                    <a:pt x="786" y="366"/>
                  </a:lnTo>
                  <a:lnTo>
                    <a:pt x="790" y="366"/>
                  </a:lnTo>
                  <a:lnTo>
                    <a:pt x="794" y="366"/>
                  </a:lnTo>
                  <a:lnTo>
                    <a:pt x="794" y="368"/>
                  </a:lnTo>
                  <a:lnTo>
                    <a:pt x="796" y="368"/>
                  </a:lnTo>
                  <a:lnTo>
                    <a:pt x="798" y="368"/>
                  </a:lnTo>
                  <a:lnTo>
                    <a:pt x="798" y="370"/>
                  </a:lnTo>
                  <a:lnTo>
                    <a:pt x="800" y="372"/>
                  </a:lnTo>
                  <a:lnTo>
                    <a:pt x="802" y="372"/>
                  </a:lnTo>
                  <a:lnTo>
                    <a:pt x="802" y="374"/>
                  </a:lnTo>
                  <a:lnTo>
                    <a:pt x="804" y="374"/>
                  </a:lnTo>
                  <a:lnTo>
                    <a:pt x="804" y="374"/>
                  </a:lnTo>
                  <a:lnTo>
                    <a:pt x="806" y="374"/>
                  </a:lnTo>
                  <a:lnTo>
                    <a:pt x="808" y="376"/>
                  </a:lnTo>
                  <a:lnTo>
                    <a:pt x="810" y="378"/>
                  </a:lnTo>
                  <a:lnTo>
                    <a:pt x="810" y="378"/>
                  </a:lnTo>
                  <a:lnTo>
                    <a:pt x="810" y="380"/>
                  </a:lnTo>
                  <a:lnTo>
                    <a:pt x="810" y="382"/>
                  </a:lnTo>
                  <a:lnTo>
                    <a:pt x="810" y="384"/>
                  </a:lnTo>
                  <a:lnTo>
                    <a:pt x="808" y="386"/>
                  </a:lnTo>
                  <a:lnTo>
                    <a:pt x="806" y="384"/>
                  </a:lnTo>
                  <a:lnTo>
                    <a:pt x="804" y="384"/>
                  </a:lnTo>
                  <a:lnTo>
                    <a:pt x="802" y="386"/>
                  </a:lnTo>
                  <a:lnTo>
                    <a:pt x="796" y="390"/>
                  </a:lnTo>
                  <a:lnTo>
                    <a:pt x="802" y="386"/>
                  </a:lnTo>
                  <a:lnTo>
                    <a:pt x="806" y="386"/>
                  </a:lnTo>
                  <a:lnTo>
                    <a:pt x="806" y="388"/>
                  </a:lnTo>
                  <a:lnTo>
                    <a:pt x="804" y="390"/>
                  </a:lnTo>
                  <a:lnTo>
                    <a:pt x="802" y="390"/>
                  </a:lnTo>
                  <a:lnTo>
                    <a:pt x="800" y="394"/>
                  </a:lnTo>
                  <a:lnTo>
                    <a:pt x="796" y="396"/>
                  </a:lnTo>
                  <a:lnTo>
                    <a:pt x="796" y="396"/>
                  </a:lnTo>
                  <a:lnTo>
                    <a:pt x="796" y="398"/>
                  </a:lnTo>
                  <a:lnTo>
                    <a:pt x="796" y="398"/>
                  </a:lnTo>
                  <a:lnTo>
                    <a:pt x="802" y="394"/>
                  </a:lnTo>
                  <a:lnTo>
                    <a:pt x="802" y="392"/>
                  </a:lnTo>
                  <a:lnTo>
                    <a:pt x="806" y="390"/>
                  </a:lnTo>
                  <a:lnTo>
                    <a:pt x="808" y="388"/>
                  </a:lnTo>
                  <a:lnTo>
                    <a:pt x="812" y="388"/>
                  </a:lnTo>
                  <a:lnTo>
                    <a:pt x="812" y="390"/>
                  </a:lnTo>
                  <a:lnTo>
                    <a:pt x="814" y="390"/>
                  </a:lnTo>
                  <a:lnTo>
                    <a:pt x="814" y="392"/>
                  </a:lnTo>
                  <a:lnTo>
                    <a:pt x="812" y="392"/>
                  </a:lnTo>
                  <a:lnTo>
                    <a:pt x="814" y="394"/>
                  </a:lnTo>
                  <a:lnTo>
                    <a:pt x="810" y="396"/>
                  </a:lnTo>
                  <a:lnTo>
                    <a:pt x="810" y="398"/>
                  </a:lnTo>
                  <a:lnTo>
                    <a:pt x="806" y="398"/>
                  </a:lnTo>
                  <a:lnTo>
                    <a:pt x="806" y="398"/>
                  </a:lnTo>
                  <a:lnTo>
                    <a:pt x="804" y="398"/>
                  </a:lnTo>
                  <a:lnTo>
                    <a:pt x="802" y="398"/>
                  </a:lnTo>
                  <a:lnTo>
                    <a:pt x="804" y="398"/>
                  </a:lnTo>
                  <a:lnTo>
                    <a:pt x="804" y="400"/>
                  </a:lnTo>
                  <a:lnTo>
                    <a:pt x="800" y="402"/>
                  </a:lnTo>
                  <a:lnTo>
                    <a:pt x="802" y="404"/>
                  </a:lnTo>
                  <a:lnTo>
                    <a:pt x="804" y="402"/>
                  </a:lnTo>
                  <a:lnTo>
                    <a:pt x="806" y="400"/>
                  </a:lnTo>
                  <a:lnTo>
                    <a:pt x="808" y="400"/>
                  </a:lnTo>
                  <a:lnTo>
                    <a:pt x="808" y="402"/>
                  </a:lnTo>
                  <a:lnTo>
                    <a:pt x="808" y="402"/>
                  </a:lnTo>
                  <a:lnTo>
                    <a:pt x="804" y="404"/>
                  </a:lnTo>
                  <a:lnTo>
                    <a:pt x="802" y="406"/>
                  </a:lnTo>
                  <a:lnTo>
                    <a:pt x="804" y="404"/>
                  </a:lnTo>
                  <a:lnTo>
                    <a:pt x="804" y="406"/>
                  </a:lnTo>
                  <a:lnTo>
                    <a:pt x="804" y="408"/>
                  </a:lnTo>
                  <a:lnTo>
                    <a:pt x="802" y="410"/>
                  </a:lnTo>
                  <a:lnTo>
                    <a:pt x="800" y="412"/>
                  </a:lnTo>
                  <a:lnTo>
                    <a:pt x="800" y="412"/>
                  </a:lnTo>
                  <a:lnTo>
                    <a:pt x="804" y="410"/>
                  </a:lnTo>
                  <a:lnTo>
                    <a:pt x="806" y="406"/>
                  </a:lnTo>
                  <a:lnTo>
                    <a:pt x="808" y="404"/>
                  </a:lnTo>
                  <a:lnTo>
                    <a:pt x="810" y="400"/>
                  </a:lnTo>
                  <a:lnTo>
                    <a:pt x="812" y="402"/>
                  </a:lnTo>
                  <a:lnTo>
                    <a:pt x="812" y="404"/>
                  </a:lnTo>
                  <a:lnTo>
                    <a:pt x="814" y="402"/>
                  </a:lnTo>
                  <a:lnTo>
                    <a:pt x="814" y="400"/>
                  </a:lnTo>
                  <a:lnTo>
                    <a:pt x="816" y="398"/>
                  </a:lnTo>
                  <a:lnTo>
                    <a:pt x="818" y="398"/>
                  </a:lnTo>
                  <a:lnTo>
                    <a:pt x="818" y="400"/>
                  </a:lnTo>
                  <a:lnTo>
                    <a:pt x="814" y="404"/>
                  </a:lnTo>
                  <a:lnTo>
                    <a:pt x="810" y="406"/>
                  </a:lnTo>
                  <a:lnTo>
                    <a:pt x="810" y="406"/>
                  </a:lnTo>
                  <a:lnTo>
                    <a:pt x="810" y="408"/>
                  </a:lnTo>
                  <a:lnTo>
                    <a:pt x="810" y="408"/>
                  </a:lnTo>
                  <a:lnTo>
                    <a:pt x="808" y="410"/>
                  </a:lnTo>
                  <a:lnTo>
                    <a:pt x="808" y="412"/>
                  </a:lnTo>
                  <a:lnTo>
                    <a:pt x="810" y="412"/>
                  </a:lnTo>
                  <a:lnTo>
                    <a:pt x="810" y="412"/>
                  </a:lnTo>
                  <a:lnTo>
                    <a:pt x="810" y="408"/>
                  </a:lnTo>
                  <a:lnTo>
                    <a:pt x="814" y="406"/>
                  </a:lnTo>
                  <a:lnTo>
                    <a:pt x="816" y="404"/>
                  </a:lnTo>
                  <a:lnTo>
                    <a:pt x="816" y="406"/>
                  </a:lnTo>
                  <a:lnTo>
                    <a:pt x="816" y="408"/>
                  </a:lnTo>
                  <a:lnTo>
                    <a:pt x="816" y="408"/>
                  </a:lnTo>
                  <a:lnTo>
                    <a:pt x="812" y="412"/>
                  </a:lnTo>
                  <a:lnTo>
                    <a:pt x="812" y="412"/>
                  </a:lnTo>
                  <a:lnTo>
                    <a:pt x="810" y="416"/>
                  </a:lnTo>
                  <a:lnTo>
                    <a:pt x="810" y="418"/>
                  </a:lnTo>
                  <a:lnTo>
                    <a:pt x="810" y="418"/>
                  </a:lnTo>
                  <a:lnTo>
                    <a:pt x="812" y="418"/>
                  </a:lnTo>
                  <a:lnTo>
                    <a:pt x="812" y="416"/>
                  </a:lnTo>
                  <a:lnTo>
                    <a:pt x="816" y="412"/>
                  </a:lnTo>
                  <a:lnTo>
                    <a:pt x="818" y="412"/>
                  </a:lnTo>
                  <a:lnTo>
                    <a:pt x="818" y="412"/>
                  </a:lnTo>
                  <a:lnTo>
                    <a:pt x="818" y="412"/>
                  </a:lnTo>
                  <a:lnTo>
                    <a:pt x="818" y="414"/>
                  </a:lnTo>
                  <a:lnTo>
                    <a:pt x="818" y="414"/>
                  </a:lnTo>
                  <a:lnTo>
                    <a:pt x="816" y="418"/>
                  </a:lnTo>
                  <a:lnTo>
                    <a:pt x="814" y="420"/>
                  </a:lnTo>
                  <a:lnTo>
                    <a:pt x="816" y="422"/>
                  </a:lnTo>
                  <a:lnTo>
                    <a:pt x="816" y="420"/>
                  </a:lnTo>
                  <a:lnTo>
                    <a:pt x="816" y="418"/>
                  </a:lnTo>
                  <a:lnTo>
                    <a:pt x="818" y="416"/>
                  </a:lnTo>
                  <a:lnTo>
                    <a:pt x="822" y="414"/>
                  </a:lnTo>
                  <a:lnTo>
                    <a:pt x="822" y="412"/>
                  </a:lnTo>
                  <a:lnTo>
                    <a:pt x="822" y="410"/>
                  </a:lnTo>
                  <a:lnTo>
                    <a:pt x="824" y="410"/>
                  </a:lnTo>
                  <a:lnTo>
                    <a:pt x="824" y="408"/>
                  </a:lnTo>
                  <a:lnTo>
                    <a:pt x="824" y="406"/>
                  </a:lnTo>
                  <a:lnTo>
                    <a:pt x="826" y="406"/>
                  </a:lnTo>
                  <a:lnTo>
                    <a:pt x="826" y="404"/>
                  </a:lnTo>
                  <a:lnTo>
                    <a:pt x="828" y="402"/>
                  </a:lnTo>
                  <a:lnTo>
                    <a:pt x="828" y="402"/>
                  </a:lnTo>
                  <a:lnTo>
                    <a:pt x="830" y="406"/>
                  </a:lnTo>
                  <a:lnTo>
                    <a:pt x="832" y="406"/>
                  </a:lnTo>
                  <a:lnTo>
                    <a:pt x="834" y="408"/>
                  </a:lnTo>
                  <a:lnTo>
                    <a:pt x="834" y="412"/>
                  </a:lnTo>
                  <a:lnTo>
                    <a:pt x="834" y="412"/>
                  </a:lnTo>
                  <a:lnTo>
                    <a:pt x="838" y="416"/>
                  </a:lnTo>
                  <a:lnTo>
                    <a:pt x="838" y="416"/>
                  </a:lnTo>
                  <a:lnTo>
                    <a:pt x="836" y="418"/>
                  </a:lnTo>
                  <a:lnTo>
                    <a:pt x="834" y="422"/>
                  </a:lnTo>
                  <a:lnTo>
                    <a:pt x="832" y="422"/>
                  </a:lnTo>
                  <a:lnTo>
                    <a:pt x="830" y="420"/>
                  </a:lnTo>
                  <a:lnTo>
                    <a:pt x="828" y="418"/>
                  </a:lnTo>
                  <a:lnTo>
                    <a:pt x="828" y="418"/>
                  </a:lnTo>
                  <a:lnTo>
                    <a:pt x="826" y="420"/>
                  </a:lnTo>
                  <a:lnTo>
                    <a:pt x="824" y="420"/>
                  </a:lnTo>
                  <a:lnTo>
                    <a:pt x="824" y="422"/>
                  </a:lnTo>
                  <a:lnTo>
                    <a:pt x="822" y="424"/>
                  </a:lnTo>
                  <a:lnTo>
                    <a:pt x="820" y="424"/>
                  </a:lnTo>
                  <a:lnTo>
                    <a:pt x="818" y="424"/>
                  </a:lnTo>
                  <a:lnTo>
                    <a:pt x="822" y="424"/>
                  </a:lnTo>
                  <a:lnTo>
                    <a:pt x="824" y="424"/>
                  </a:lnTo>
                  <a:lnTo>
                    <a:pt x="824" y="426"/>
                  </a:lnTo>
                  <a:lnTo>
                    <a:pt x="822" y="428"/>
                  </a:lnTo>
                  <a:lnTo>
                    <a:pt x="820" y="428"/>
                  </a:lnTo>
                  <a:lnTo>
                    <a:pt x="818" y="430"/>
                  </a:lnTo>
                  <a:lnTo>
                    <a:pt x="820" y="430"/>
                  </a:lnTo>
                  <a:lnTo>
                    <a:pt x="822" y="428"/>
                  </a:lnTo>
                  <a:lnTo>
                    <a:pt x="824" y="428"/>
                  </a:lnTo>
                  <a:lnTo>
                    <a:pt x="826" y="428"/>
                  </a:lnTo>
                  <a:lnTo>
                    <a:pt x="830" y="426"/>
                  </a:lnTo>
                  <a:lnTo>
                    <a:pt x="830" y="426"/>
                  </a:lnTo>
                  <a:lnTo>
                    <a:pt x="832" y="428"/>
                  </a:lnTo>
                  <a:lnTo>
                    <a:pt x="832" y="430"/>
                  </a:lnTo>
                  <a:lnTo>
                    <a:pt x="832" y="430"/>
                  </a:lnTo>
                  <a:lnTo>
                    <a:pt x="834" y="430"/>
                  </a:lnTo>
                  <a:lnTo>
                    <a:pt x="834" y="426"/>
                  </a:lnTo>
                  <a:lnTo>
                    <a:pt x="834" y="424"/>
                  </a:lnTo>
                  <a:lnTo>
                    <a:pt x="836" y="422"/>
                  </a:lnTo>
                  <a:lnTo>
                    <a:pt x="838" y="422"/>
                  </a:lnTo>
                  <a:lnTo>
                    <a:pt x="840" y="422"/>
                  </a:lnTo>
                  <a:lnTo>
                    <a:pt x="838" y="424"/>
                  </a:lnTo>
                  <a:lnTo>
                    <a:pt x="840" y="426"/>
                  </a:lnTo>
                  <a:lnTo>
                    <a:pt x="838" y="428"/>
                  </a:lnTo>
                  <a:lnTo>
                    <a:pt x="836" y="430"/>
                  </a:lnTo>
                  <a:lnTo>
                    <a:pt x="834" y="432"/>
                  </a:lnTo>
                  <a:lnTo>
                    <a:pt x="832" y="434"/>
                  </a:lnTo>
                  <a:lnTo>
                    <a:pt x="832" y="434"/>
                  </a:lnTo>
                  <a:lnTo>
                    <a:pt x="830" y="434"/>
                  </a:lnTo>
                  <a:lnTo>
                    <a:pt x="828" y="434"/>
                  </a:lnTo>
                  <a:lnTo>
                    <a:pt x="826" y="434"/>
                  </a:lnTo>
                  <a:lnTo>
                    <a:pt x="826" y="434"/>
                  </a:lnTo>
                  <a:lnTo>
                    <a:pt x="826" y="436"/>
                  </a:lnTo>
                  <a:lnTo>
                    <a:pt x="824" y="438"/>
                  </a:lnTo>
                  <a:lnTo>
                    <a:pt x="822" y="440"/>
                  </a:lnTo>
                  <a:lnTo>
                    <a:pt x="822" y="442"/>
                  </a:lnTo>
                  <a:lnTo>
                    <a:pt x="824" y="442"/>
                  </a:lnTo>
                  <a:lnTo>
                    <a:pt x="826" y="438"/>
                  </a:lnTo>
                  <a:lnTo>
                    <a:pt x="828" y="436"/>
                  </a:lnTo>
                  <a:lnTo>
                    <a:pt x="830" y="434"/>
                  </a:lnTo>
                  <a:lnTo>
                    <a:pt x="830" y="436"/>
                  </a:lnTo>
                  <a:lnTo>
                    <a:pt x="830" y="436"/>
                  </a:lnTo>
                  <a:lnTo>
                    <a:pt x="830" y="436"/>
                  </a:lnTo>
                  <a:lnTo>
                    <a:pt x="830" y="438"/>
                  </a:lnTo>
                  <a:lnTo>
                    <a:pt x="828" y="440"/>
                  </a:lnTo>
                  <a:lnTo>
                    <a:pt x="826" y="444"/>
                  </a:lnTo>
                  <a:lnTo>
                    <a:pt x="824" y="446"/>
                  </a:lnTo>
                  <a:lnTo>
                    <a:pt x="824" y="446"/>
                  </a:lnTo>
                  <a:lnTo>
                    <a:pt x="828" y="444"/>
                  </a:lnTo>
                  <a:lnTo>
                    <a:pt x="832" y="440"/>
                  </a:lnTo>
                  <a:lnTo>
                    <a:pt x="834" y="436"/>
                  </a:lnTo>
                  <a:lnTo>
                    <a:pt x="834" y="434"/>
                  </a:lnTo>
                  <a:lnTo>
                    <a:pt x="834" y="432"/>
                  </a:lnTo>
                  <a:lnTo>
                    <a:pt x="836" y="432"/>
                  </a:lnTo>
                  <a:lnTo>
                    <a:pt x="840" y="430"/>
                  </a:lnTo>
                  <a:lnTo>
                    <a:pt x="842" y="428"/>
                  </a:lnTo>
                  <a:lnTo>
                    <a:pt x="844" y="428"/>
                  </a:lnTo>
                  <a:lnTo>
                    <a:pt x="844" y="430"/>
                  </a:lnTo>
                  <a:lnTo>
                    <a:pt x="844" y="430"/>
                  </a:lnTo>
                  <a:lnTo>
                    <a:pt x="840" y="434"/>
                  </a:lnTo>
                  <a:lnTo>
                    <a:pt x="838" y="434"/>
                  </a:lnTo>
                  <a:lnTo>
                    <a:pt x="838" y="434"/>
                  </a:lnTo>
                  <a:lnTo>
                    <a:pt x="838" y="436"/>
                  </a:lnTo>
                  <a:lnTo>
                    <a:pt x="838" y="436"/>
                  </a:lnTo>
                  <a:lnTo>
                    <a:pt x="838" y="436"/>
                  </a:lnTo>
                  <a:lnTo>
                    <a:pt x="842" y="434"/>
                  </a:lnTo>
                  <a:lnTo>
                    <a:pt x="844" y="434"/>
                  </a:lnTo>
                  <a:lnTo>
                    <a:pt x="846" y="432"/>
                  </a:lnTo>
                  <a:lnTo>
                    <a:pt x="846" y="432"/>
                  </a:lnTo>
                  <a:lnTo>
                    <a:pt x="848" y="430"/>
                  </a:lnTo>
                  <a:lnTo>
                    <a:pt x="850" y="430"/>
                  </a:lnTo>
                  <a:lnTo>
                    <a:pt x="852" y="434"/>
                  </a:lnTo>
                  <a:lnTo>
                    <a:pt x="854" y="436"/>
                  </a:lnTo>
                  <a:lnTo>
                    <a:pt x="854" y="438"/>
                  </a:lnTo>
                  <a:lnTo>
                    <a:pt x="858" y="440"/>
                  </a:lnTo>
                  <a:lnTo>
                    <a:pt x="858" y="440"/>
                  </a:lnTo>
                  <a:lnTo>
                    <a:pt x="858" y="442"/>
                  </a:lnTo>
                  <a:lnTo>
                    <a:pt x="854" y="444"/>
                  </a:lnTo>
                  <a:lnTo>
                    <a:pt x="854" y="444"/>
                  </a:lnTo>
                  <a:lnTo>
                    <a:pt x="854" y="442"/>
                  </a:lnTo>
                  <a:lnTo>
                    <a:pt x="852" y="442"/>
                  </a:lnTo>
                  <a:lnTo>
                    <a:pt x="852" y="444"/>
                  </a:lnTo>
                  <a:lnTo>
                    <a:pt x="852" y="444"/>
                  </a:lnTo>
                  <a:lnTo>
                    <a:pt x="850" y="446"/>
                  </a:lnTo>
                  <a:lnTo>
                    <a:pt x="846" y="446"/>
                  </a:lnTo>
                  <a:lnTo>
                    <a:pt x="844" y="448"/>
                  </a:lnTo>
                  <a:lnTo>
                    <a:pt x="842" y="448"/>
                  </a:lnTo>
                  <a:lnTo>
                    <a:pt x="838" y="448"/>
                  </a:lnTo>
                  <a:lnTo>
                    <a:pt x="836" y="450"/>
                  </a:lnTo>
                  <a:lnTo>
                    <a:pt x="832" y="452"/>
                  </a:lnTo>
                  <a:lnTo>
                    <a:pt x="834" y="450"/>
                  </a:lnTo>
                  <a:lnTo>
                    <a:pt x="836" y="452"/>
                  </a:lnTo>
                  <a:lnTo>
                    <a:pt x="836" y="454"/>
                  </a:lnTo>
                  <a:lnTo>
                    <a:pt x="832" y="454"/>
                  </a:lnTo>
                  <a:lnTo>
                    <a:pt x="830" y="454"/>
                  </a:lnTo>
                  <a:lnTo>
                    <a:pt x="836" y="454"/>
                  </a:lnTo>
                  <a:lnTo>
                    <a:pt x="838" y="452"/>
                  </a:lnTo>
                  <a:lnTo>
                    <a:pt x="842" y="448"/>
                  </a:lnTo>
                  <a:lnTo>
                    <a:pt x="844" y="448"/>
                  </a:lnTo>
                  <a:lnTo>
                    <a:pt x="846" y="448"/>
                  </a:lnTo>
                  <a:lnTo>
                    <a:pt x="848" y="448"/>
                  </a:lnTo>
                  <a:lnTo>
                    <a:pt x="850" y="448"/>
                  </a:lnTo>
                  <a:lnTo>
                    <a:pt x="850" y="450"/>
                  </a:lnTo>
                  <a:lnTo>
                    <a:pt x="848" y="452"/>
                  </a:lnTo>
                  <a:lnTo>
                    <a:pt x="848" y="454"/>
                  </a:lnTo>
                  <a:lnTo>
                    <a:pt x="844" y="454"/>
                  </a:lnTo>
                  <a:lnTo>
                    <a:pt x="844" y="454"/>
                  </a:lnTo>
                  <a:lnTo>
                    <a:pt x="842" y="454"/>
                  </a:lnTo>
                  <a:lnTo>
                    <a:pt x="840" y="458"/>
                  </a:lnTo>
                  <a:lnTo>
                    <a:pt x="838" y="458"/>
                  </a:lnTo>
                  <a:lnTo>
                    <a:pt x="836" y="456"/>
                  </a:lnTo>
                  <a:lnTo>
                    <a:pt x="836" y="458"/>
                  </a:lnTo>
                  <a:lnTo>
                    <a:pt x="834" y="460"/>
                  </a:lnTo>
                  <a:lnTo>
                    <a:pt x="834" y="460"/>
                  </a:lnTo>
                  <a:lnTo>
                    <a:pt x="836" y="458"/>
                  </a:lnTo>
                  <a:lnTo>
                    <a:pt x="838" y="460"/>
                  </a:lnTo>
                  <a:lnTo>
                    <a:pt x="840" y="460"/>
                  </a:lnTo>
                  <a:lnTo>
                    <a:pt x="842" y="458"/>
                  </a:lnTo>
                  <a:lnTo>
                    <a:pt x="844" y="456"/>
                  </a:lnTo>
                  <a:lnTo>
                    <a:pt x="846" y="454"/>
                  </a:lnTo>
                  <a:lnTo>
                    <a:pt x="848" y="456"/>
                  </a:lnTo>
                  <a:lnTo>
                    <a:pt x="850" y="456"/>
                  </a:lnTo>
                  <a:lnTo>
                    <a:pt x="852" y="454"/>
                  </a:lnTo>
                  <a:lnTo>
                    <a:pt x="854" y="454"/>
                  </a:lnTo>
                  <a:lnTo>
                    <a:pt x="854" y="452"/>
                  </a:lnTo>
                  <a:lnTo>
                    <a:pt x="854" y="450"/>
                  </a:lnTo>
                  <a:lnTo>
                    <a:pt x="854" y="450"/>
                  </a:lnTo>
                  <a:lnTo>
                    <a:pt x="854" y="448"/>
                  </a:lnTo>
                  <a:lnTo>
                    <a:pt x="854" y="446"/>
                  </a:lnTo>
                  <a:lnTo>
                    <a:pt x="856" y="446"/>
                  </a:lnTo>
                  <a:lnTo>
                    <a:pt x="858" y="448"/>
                  </a:lnTo>
                  <a:lnTo>
                    <a:pt x="858" y="446"/>
                  </a:lnTo>
                  <a:lnTo>
                    <a:pt x="858" y="448"/>
                  </a:lnTo>
                  <a:lnTo>
                    <a:pt x="860" y="454"/>
                  </a:lnTo>
                  <a:lnTo>
                    <a:pt x="862" y="456"/>
                  </a:lnTo>
                  <a:lnTo>
                    <a:pt x="862" y="458"/>
                  </a:lnTo>
                  <a:lnTo>
                    <a:pt x="862" y="460"/>
                  </a:lnTo>
                  <a:lnTo>
                    <a:pt x="862" y="462"/>
                  </a:lnTo>
                  <a:lnTo>
                    <a:pt x="858" y="462"/>
                  </a:lnTo>
                  <a:lnTo>
                    <a:pt x="858" y="462"/>
                  </a:lnTo>
                  <a:lnTo>
                    <a:pt x="854" y="460"/>
                  </a:lnTo>
                  <a:lnTo>
                    <a:pt x="852" y="462"/>
                  </a:lnTo>
                  <a:lnTo>
                    <a:pt x="850" y="462"/>
                  </a:lnTo>
                  <a:lnTo>
                    <a:pt x="848" y="462"/>
                  </a:lnTo>
                  <a:lnTo>
                    <a:pt x="848" y="462"/>
                  </a:lnTo>
                  <a:lnTo>
                    <a:pt x="846" y="462"/>
                  </a:lnTo>
                  <a:lnTo>
                    <a:pt x="844" y="464"/>
                  </a:lnTo>
                  <a:lnTo>
                    <a:pt x="840" y="464"/>
                  </a:lnTo>
                  <a:lnTo>
                    <a:pt x="842" y="466"/>
                  </a:lnTo>
                  <a:lnTo>
                    <a:pt x="846" y="464"/>
                  </a:lnTo>
                  <a:lnTo>
                    <a:pt x="848" y="466"/>
                  </a:lnTo>
                  <a:lnTo>
                    <a:pt x="852" y="468"/>
                  </a:lnTo>
                  <a:lnTo>
                    <a:pt x="854" y="468"/>
                  </a:lnTo>
                  <a:lnTo>
                    <a:pt x="854" y="468"/>
                  </a:lnTo>
                  <a:lnTo>
                    <a:pt x="856" y="468"/>
                  </a:lnTo>
                  <a:lnTo>
                    <a:pt x="858" y="468"/>
                  </a:lnTo>
                  <a:lnTo>
                    <a:pt x="860" y="470"/>
                  </a:lnTo>
                  <a:lnTo>
                    <a:pt x="862" y="470"/>
                  </a:lnTo>
                  <a:lnTo>
                    <a:pt x="862" y="472"/>
                  </a:lnTo>
                  <a:lnTo>
                    <a:pt x="864" y="474"/>
                  </a:lnTo>
                  <a:lnTo>
                    <a:pt x="864" y="478"/>
                  </a:lnTo>
                  <a:lnTo>
                    <a:pt x="862" y="478"/>
                  </a:lnTo>
                  <a:lnTo>
                    <a:pt x="860" y="478"/>
                  </a:lnTo>
                  <a:lnTo>
                    <a:pt x="860" y="476"/>
                  </a:lnTo>
                  <a:lnTo>
                    <a:pt x="858" y="476"/>
                  </a:lnTo>
                  <a:lnTo>
                    <a:pt x="858" y="478"/>
                  </a:lnTo>
                  <a:lnTo>
                    <a:pt x="856" y="476"/>
                  </a:lnTo>
                  <a:lnTo>
                    <a:pt x="856" y="476"/>
                  </a:lnTo>
                  <a:lnTo>
                    <a:pt x="854" y="476"/>
                  </a:lnTo>
                  <a:lnTo>
                    <a:pt x="852" y="476"/>
                  </a:lnTo>
                  <a:lnTo>
                    <a:pt x="850" y="472"/>
                  </a:lnTo>
                  <a:lnTo>
                    <a:pt x="850" y="472"/>
                  </a:lnTo>
                  <a:lnTo>
                    <a:pt x="848" y="472"/>
                  </a:lnTo>
                  <a:lnTo>
                    <a:pt x="846" y="472"/>
                  </a:lnTo>
                  <a:lnTo>
                    <a:pt x="844" y="472"/>
                  </a:lnTo>
                  <a:lnTo>
                    <a:pt x="844" y="474"/>
                  </a:lnTo>
                  <a:lnTo>
                    <a:pt x="846" y="474"/>
                  </a:lnTo>
                  <a:lnTo>
                    <a:pt x="848" y="474"/>
                  </a:lnTo>
                  <a:lnTo>
                    <a:pt x="848" y="474"/>
                  </a:lnTo>
                  <a:lnTo>
                    <a:pt x="844" y="476"/>
                  </a:lnTo>
                  <a:lnTo>
                    <a:pt x="844" y="476"/>
                  </a:lnTo>
                  <a:lnTo>
                    <a:pt x="842" y="476"/>
                  </a:lnTo>
                  <a:lnTo>
                    <a:pt x="838" y="478"/>
                  </a:lnTo>
                  <a:lnTo>
                    <a:pt x="840" y="478"/>
                  </a:lnTo>
                  <a:lnTo>
                    <a:pt x="840" y="478"/>
                  </a:lnTo>
                  <a:lnTo>
                    <a:pt x="842" y="478"/>
                  </a:lnTo>
                  <a:lnTo>
                    <a:pt x="844" y="478"/>
                  </a:lnTo>
                  <a:lnTo>
                    <a:pt x="846" y="476"/>
                  </a:lnTo>
                  <a:lnTo>
                    <a:pt x="848" y="476"/>
                  </a:lnTo>
                  <a:lnTo>
                    <a:pt x="850" y="478"/>
                  </a:lnTo>
                  <a:lnTo>
                    <a:pt x="850" y="478"/>
                  </a:lnTo>
                  <a:lnTo>
                    <a:pt x="850" y="480"/>
                  </a:lnTo>
                  <a:lnTo>
                    <a:pt x="852" y="480"/>
                  </a:lnTo>
                  <a:lnTo>
                    <a:pt x="850" y="480"/>
                  </a:lnTo>
                  <a:lnTo>
                    <a:pt x="848" y="480"/>
                  </a:lnTo>
                  <a:lnTo>
                    <a:pt x="846" y="482"/>
                  </a:lnTo>
                  <a:lnTo>
                    <a:pt x="846" y="482"/>
                  </a:lnTo>
                  <a:lnTo>
                    <a:pt x="846" y="480"/>
                  </a:lnTo>
                  <a:lnTo>
                    <a:pt x="844" y="480"/>
                  </a:lnTo>
                  <a:lnTo>
                    <a:pt x="844" y="480"/>
                  </a:lnTo>
                  <a:lnTo>
                    <a:pt x="844" y="482"/>
                  </a:lnTo>
                  <a:lnTo>
                    <a:pt x="846" y="482"/>
                  </a:lnTo>
                  <a:lnTo>
                    <a:pt x="848" y="484"/>
                  </a:lnTo>
                  <a:lnTo>
                    <a:pt x="848" y="486"/>
                  </a:lnTo>
                  <a:lnTo>
                    <a:pt x="848" y="486"/>
                  </a:lnTo>
                  <a:lnTo>
                    <a:pt x="848" y="486"/>
                  </a:lnTo>
                  <a:lnTo>
                    <a:pt x="842" y="486"/>
                  </a:lnTo>
                  <a:lnTo>
                    <a:pt x="840" y="486"/>
                  </a:lnTo>
                  <a:lnTo>
                    <a:pt x="836" y="484"/>
                  </a:lnTo>
                  <a:lnTo>
                    <a:pt x="834" y="484"/>
                  </a:lnTo>
                  <a:lnTo>
                    <a:pt x="834" y="484"/>
                  </a:lnTo>
                  <a:lnTo>
                    <a:pt x="836" y="486"/>
                  </a:lnTo>
                  <a:lnTo>
                    <a:pt x="844" y="488"/>
                  </a:lnTo>
                  <a:lnTo>
                    <a:pt x="844" y="490"/>
                  </a:lnTo>
                  <a:lnTo>
                    <a:pt x="842" y="490"/>
                  </a:lnTo>
                  <a:lnTo>
                    <a:pt x="838" y="488"/>
                  </a:lnTo>
                  <a:lnTo>
                    <a:pt x="838" y="488"/>
                  </a:lnTo>
                  <a:lnTo>
                    <a:pt x="836" y="490"/>
                  </a:lnTo>
                  <a:lnTo>
                    <a:pt x="838" y="490"/>
                  </a:lnTo>
                  <a:lnTo>
                    <a:pt x="838" y="490"/>
                  </a:lnTo>
                  <a:lnTo>
                    <a:pt x="840" y="492"/>
                  </a:lnTo>
                  <a:lnTo>
                    <a:pt x="840" y="490"/>
                  </a:lnTo>
                  <a:lnTo>
                    <a:pt x="842" y="492"/>
                  </a:lnTo>
                  <a:lnTo>
                    <a:pt x="842" y="494"/>
                  </a:lnTo>
                  <a:lnTo>
                    <a:pt x="842" y="494"/>
                  </a:lnTo>
                  <a:lnTo>
                    <a:pt x="844" y="494"/>
                  </a:lnTo>
                  <a:lnTo>
                    <a:pt x="844" y="492"/>
                  </a:lnTo>
                  <a:lnTo>
                    <a:pt x="846" y="492"/>
                  </a:lnTo>
                  <a:lnTo>
                    <a:pt x="846" y="494"/>
                  </a:lnTo>
                  <a:lnTo>
                    <a:pt x="844" y="494"/>
                  </a:lnTo>
                  <a:lnTo>
                    <a:pt x="844" y="496"/>
                  </a:lnTo>
                  <a:lnTo>
                    <a:pt x="846" y="496"/>
                  </a:lnTo>
                  <a:lnTo>
                    <a:pt x="846" y="494"/>
                  </a:lnTo>
                  <a:lnTo>
                    <a:pt x="848" y="494"/>
                  </a:lnTo>
                  <a:lnTo>
                    <a:pt x="850" y="494"/>
                  </a:lnTo>
                  <a:lnTo>
                    <a:pt x="852" y="496"/>
                  </a:lnTo>
                  <a:lnTo>
                    <a:pt x="854" y="496"/>
                  </a:lnTo>
                  <a:lnTo>
                    <a:pt x="854" y="496"/>
                  </a:lnTo>
                  <a:lnTo>
                    <a:pt x="854" y="498"/>
                  </a:lnTo>
                  <a:lnTo>
                    <a:pt x="852" y="498"/>
                  </a:lnTo>
                  <a:lnTo>
                    <a:pt x="850" y="496"/>
                  </a:lnTo>
                  <a:lnTo>
                    <a:pt x="848" y="496"/>
                  </a:lnTo>
                  <a:lnTo>
                    <a:pt x="844" y="498"/>
                  </a:lnTo>
                  <a:lnTo>
                    <a:pt x="844" y="500"/>
                  </a:lnTo>
                  <a:lnTo>
                    <a:pt x="844" y="498"/>
                  </a:lnTo>
                  <a:lnTo>
                    <a:pt x="848" y="498"/>
                  </a:lnTo>
                  <a:lnTo>
                    <a:pt x="850" y="500"/>
                  </a:lnTo>
                  <a:lnTo>
                    <a:pt x="848" y="500"/>
                  </a:lnTo>
                  <a:lnTo>
                    <a:pt x="848" y="502"/>
                  </a:lnTo>
                  <a:lnTo>
                    <a:pt x="848" y="500"/>
                  </a:lnTo>
                  <a:lnTo>
                    <a:pt x="852" y="500"/>
                  </a:lnTo>
                  <a:lnTo>
                    <a:pt x="852" y="502"/>
                  </a:lnTo>
                  <a:lnTo>
                    <a:pt x="852" y="502"/>
                  </a:lnTo>
                  <a:lnTo>
                    <a:pt x="854" y="504"/>
                  </a:lnTo>
                  <a:lnTo>
                    <a:pt x="856" y="504"/>
                  </a:lnTo>
                  <a:lnTo>
                    <a:pt x="854" y="506"/>
                  </a:lnTo>
                  <a:lnTo>
                    <a:pt x="854" y="510"/>
                  </a:lnTo>
                  <a:lnTo>
                    <a:pt x="854" y="510"/>
                  </a:lnTo>
                  <a:lnTo>
                    <a:pt x="854" y="510"/>
                  </a:lnTo>
                  <a:lnTo>
                    <a:pt x="854" y="508"/>
                  </a:lnTo>
                  <a:lnTo>
                    <a:pt x="856" y="506"/>
                  </a:lnTo>
                  <a:lnTo>
                    <a:pt x="858" y="506"/>
                  </a:lnTo>
                  <a:lnTo>
                    <a:pt x="858" y="508"/>
                  </a:lnTo>
                  <a:lnTo>
                    <a:pt x="858" y="510"/>
                  </a:lnTo>
                  <a:lnTo>
                    <a:pt x="856" y="514"/>
                  </a:lnTo>
                  <a:lnTo>
                    <a:pt x="854" y="516"/>
                  </a:lnTo>
                  <a:lnTo>
                    <a:pt x="854" y="516"/>
                  </a:lnTo>
                  <a:lnTo>
                    <a:pt x="856" y="516"/>
                  </a:lnTo>
                  <a:lnTo>
                    <a:pt x="858" y="514"/>
                  </a:lnTo>
                  <a:lnTo>
                    <a:pt x="858" y="512"/>
                  </a:lnTo>
                  <a:lnTo>
                    <a:pt x="858" y="510"/>
                  </a:lnTo>
                  <a:lnTo>
                    <a:pt x="860" y="510"/>
                  </a:lnTo>
                  <a:lnTo>
                    <a:pt x="860" y="510"/>
                  </a:lnTo>
                  <a:lnTo>
                    <a:pt x="862" y="508"/>
                  </a:lnTo>
                  <a:lnTo>
                    <a:pt x="862" y="506"/>
                  </a:lnTo>
                  <a:lnTo>
                    <a:pt x="864" y="506"/>
                  </a:lnTo>
                  <a:lnTo>
                    <a:pt x="862" y="508"/>
                  </a:lnTo>
                  <a:lnTo>
                    <a:pt x="860" y="512"/>
                  </a:lnTo>
                  <a:lnTo>
                    <a:pt x="860" y="512"/>
                  </a:lnTo>
                  <a:lnTo>
                    <a:pt x="860" y="516"/>
                  </a:lnTo>
                  <a:lnTo>
                    <a:pt x="860" y="518"/>
                  </a:lnTo>
                  <a:lnTo>
                    <a:pt x="860" y="516"/>
                  </a:lnTo>
                  <a:lnTo>
                    <a:pt x="860" y="516"/>
                  </a:lnTo>
                  <a:lnTo>
                    <a:pt x="860" y="514"/>
                  </a:lnTo>
                  <a:lnTo>
                    <a:pt x="862" y="512"/>
                  </a:lnTo>
                  <a:lnTo>
                    <a:pt x="864" y="510"/>
                  </a:lnTo>
                  <a:lnTo>
                    <a:pt x="866" y="508"/>
                  </a:lnTo>
                  <a:lnTo>
                    <a:pt x="868" y="506"/>
                  </a:lnTo>
                  <a:lnTo>
                    <a:pt x="868" y="508"/>
                  </a:lnTo>
                  <a:lnTo>
                    <a:pt x="868" y="510"/>
                  </a:lnTo>
                  <a:lnTo>
                    <a:pt x="868" y="510"/>
                  </a:lnTo>
                  <a:lnTo>
                    <a:pt x="864" y="512"/>
                  </a:lnTo>
                  <a:lnTo>
                    <a:pt x="864" y="514"/>
                  </a:lnTo>
                  <a:lnTo>
                    <a:pt x="864" y="516"/>
                  </a:lnTo>
                  <a:lnTo>
                    <a:pt x="864" y="516"/>
                  </a:lnTo>
                  <a:lnTo>
                    <a:pt x="864" y="516"/>
                  </a:lnTo>
                  <a:lnTo>
                    <a:pt x="866" y="516"/>
                  </a:lnTo>
                  <a:lnTo>
                    <a:pt x="868" y="516"/>
                  </a:lnTo>
                  <a:lnTo>
                    <a:pt x="870" y="514"/>
                  </a:lnTo>
                  <a:lnTo>
                    <a:pt x="872" y="516"/>
                  </a:lnTo>
                  <a:lnTo>
                    <a:pt x="872" y="518"/>
                  </a:lnTo>
                  <a:lnTo>
                    <a:pt x="872" y="520"/>
                  </a:lnTo>
                  <a:lnTo>
                    <a:pt x="870" y="520"/>
                  </a:lnTo>
                  <a:lnTo>
                    <a:pt x="870" y="522"/>
                  </a:lnTo>
                  <a:lnTo>
                    <a:pt x="872" y="522"/>
                  </a:lnTo>
                  <a:lnTo>
                    <a:pt x="872" y="524"/>
                  </a:lnTo>
                  <a:lnTo>
                    <a:pt x="870" y="524"/>
                  </a:lnTo>
                  <a:lnTo>
                    <a:pt x="870" y="524"/>
                  </a:lnTo>
                  <a:lnTo>
                    <a:pt x="870" y="524"/>
                  </a:lnTo>
                  <a:lnTo>
                    <a:pt x="872" y="526"/>
                  </a:lnTo>
                  <a:lnTo>
                    <a:pt x="868" y="526"/>
                  </a:lnTo>
                  <a:lnTo>
                    <a:pt x="866" y="526"/>
                  </a:lnTo>
                  <a:lnTo>
                    <a:pt x="866" y="528"/>
                  </a:lnTo>
                  <a:lnTo>
                    <a:pt x="870" y="528"/>
                  </a:lnTo>
                  <a:lnTo>
                    <a:pt x="872" y="528"/>
                  </a:lnTo>
                  <a:lnTo>
                    <a:pt x="874" y="528"/>
                  </a:lnTo>
                  <a:lnTo>
                    <a:pt x="876" y="526"/>
                  </a:lnTo>
                  <a:lnTo>
                    <a:pt x="876" y="526"/>
                  </a:lnTo>
                  <a:lnTo>
                    <a:pt x="874" y="530"/>
                  </a:lnTo>
                  <a:lnTo>
                    <a:pt x="874" y="532"/>
                  </a:lnTo>
                  <a:lnTo>
                    <a:pt x="876" y="530"/>
                  </a:lnTo>
                  <a:lnTo>
                    <a:pt x="878" y="530"/>
                  </a:lnTo>
                  <a:lnTo>
                    <a:pt x="878" y="528"/>
                  </a:lnTo>
                  <a:lnTo>
                    <a:pt x="880" y="526"/>
                  </a:lnTo>
                  <a:lnTo>
                    <a:pt x="882" y="526"/>
                  </a:lnTo>
                  <a:lnTo>
                    <a:pt x="882" y="528"/>
                  </a:lnTo>
                  <a:lnTo>
                    <a:pt x="880" y="530"/>
                  </a:lnTo>
                  <a:lnTo>
                    <a:pt x="880" y="530"/>
                  </a:lnTo>
                  <a:lnTo>
                    <a:pt x="878" y="530"/>
                  </a:lnTo>
                  <a:lnTo>
                    <a:pt x="878" y="534"/>
                  </a:lnTo>
                  <a:lnTo>
                    <a:pt x="876" y="534"/>
                  </a:lnTo>
                  <a:lnTo>
                    <a:pt x="874" y="536"/>
                  </a:lnTo>
                  <a:lnTo>
                    <a:pt x="874" y="538"/>
                  </a:lnTo>
                  <a:lnTo>
                    <a:pt x="876" y="538"/>
                  </a:lnTo>
                  <a:lnTo>
                    <a:pt x="878" y="536"/>
                  </a:lnTo>
                  <a:lnTo>
                    <a:pt x="878" y="536"/>
                  </a:lnTo>
                  <a:lnTo>
                    <a:pt x="880" y="532"/>
                  </a:lnTo>
                  <a:lnTo>
                    <a:pt x="882" y="532"/>
                  </a:lnTo>
                  <a:lnTo>
                    <a:pt x="882" y="534"/>
                  </a:lnTo>
                  <a:lnTo>
                    <a:pt x="880" y="536"/>
                  </a:lnTo>
                  <a:lnTo>
                    <a:pt x="880" y="538"/>
                  </a:lnTo>
                  <a:lnTo>
                    <a:pt x="878" y="540"/>
                  </a:lnTo>
                  <a:lnTo>
                    <a:pt x="880" y="538"/>
                  </a:lnTo>
                  <a:lnTo>
                    <a:pt x="882" y="536"/>
                  </a:lnTo>
                  <a:lnTo>
                    <a:pt x="882" y="534"/>
                  </a:lnTo>
                  <a:lnTo>
                    <a:pt x="882" y="534"/>
                  </a:lnTo>
                  <a:lnTo>
                    <a:pt x="884" y="534"/>
                  </a:lnTo>
                  <a:lnTo>
                    <a:pt x="884" y="538"/>
                  </a:lnTo>
                  <a:lnTo>
                    <a:pt x="886" y="538"/>
                  </a:lnTo>
                  <a:lnTo>
                    <a:pt x="886" y="538"/>
                  </a:lnTo>
                  <a:lnTo>
                    <a:pt x="886" y="536"/>
                  </a:lnTo>
                  <a:lnTo>
                    <a:pt x="886" y="536"/>
                  </a:lnTo>
                  <a:lnTo>
                    <a:pt x="890" y="534"/>
                  </a:lnTo>
                  <a:lnTo>
                    <a:pt x="890" y="534"/>
                  </a:lnTo>
                  <a:lnTo>
                    <a:pt x="890" y="536"/>
                  </a:lnTo>
                  <a:lnTo>
                    <a:pt x="890" y="536"/>
                  </a:lnTo>
                  <a:lnTo>
                    <a:pt x="892" y="536"/>
                  </a:lnTo>
                  <a:lnTo>
                    <a:pt x="892" y="538"/>
                  </a:lnTo>
                  <a:lnTo>
                    <a:pt x="892" y="540"/>
                  </a:lnTo>
                  <a:lnTo>
                    <a:pt x="894" y="540"/>
                  </a:lnTo>
                  <a:lnTo>
                    <a:pt x="894" y="540"/>
                  </a:lnTo>
                  <a:lnTo>
                    <a:pt x="894" y="542"/>
                  </a:lnTo>
                  <a:lnTo>
                    <a:pt x="896" y="544"/>
                  </a:lnTo>
                  <a:lnTo>
                    <a:pt x="896" y="544"/>
                  </a:lnTo>
                  <a:lnTo>
                    <a:pt x="896" y="546"/>
                  </a:lnTo>
                  <a:lnTo>
                    <a:pt x="896" y="546"/>
                  </a:lnTo>
                  <a:lnTo>
                    <a:pt x="892" y="546"/>
                  </a:lnTo>
                  <a:lnTo>
                    <a:pt x="892" y="544"/>
                  </a:lnTo>
                  <a:lnTo>
                    <a:pt x="892" y="544"/>
                  </a:lnTo>
                  <a:lnTo>
                    <a:pt x="890" y="542"/>
                  </a:lnTo>
                  <a:lnTo>
                    <a:pt x="890" y="542"/>
                  </a:lnTo>
                  <a:lnTo>
                    <a:pt x="888" y="544"/>
                  </a:lnTo>
                  <a:lnTo>
                    <a:pt x="888" y="544"/>
                  </a:lnTo>
                  <a:lnTo>
                    <a:pt x="888" y="544"/>
                  </a:lnTo>
                  <a:lnTo>
                    <a:pt x="890" y="544"/>
                  </a:lnTo>
                  <a:lnTo>
                    <a:pt x="890" y="546"/>
                  </a:lnTo>
                  <a:lnTo>
                    <a:pt x="890" y="546"/>
                  </a:lnTo>
                  <a:lnTo>
                    <a:pt x="892" y="546"/>
                  </a:lnTo>
                  <a:lnTo>
                    <a:pt x="892" y="548"/>
                  </a:lnTo>
                  <a:lnTo>
                    <a:pt x="890" y="548"/>
                  </a:lnTo>
                  <a:lnTo>
                    <a:pt x="888" y="548"/>
                  </a:lnTo>
                  <a:lnTo>
                    <a:pt x="888" y="548"/>
                  </a:lnTo>
                  <a:lnTo>
                    <a:pt x="888" y="550"/>
                  </a:lnTo>
                  <a:lnTo>
                    <a:pt x="892" y="550"/>
                  </a:lnTo>
                  <a:lnTo>
                    <a:pt x="892" y="550"/>
                  </a:lnTo>
                  <a:lnTo>
                    <a:pt x="892" y="550"/>
                  </a:lnTo>
                  <a:lnTo>
                    <a:pt x="892" y="552"/>
                  </a:lnTo>
                  <a:lnTo>
                    <a:pt x="890" y="552"/>
                  </a:lnTo>
                  <a:lnTo>
                    <a:pt x="888" y="552"/>
                  </a:lnTo>
                  <a:lnTo>
                    <a:pt x="886" y="552"/>
                  </a:lnTo>
                  <a:lnTo>
                    <a:pt x="884" y="552"/>
                  </a:lnTo>
                  <a:lnTo>
                    <a:pt x="884" y="550"/>
                  </a:lnTo>
                  <a:lnTo>
                    <a:pt x="884" y="548"/>
                  </a:lnTo>
                  <a:lnTo>
                    <a:pt x="882" y="548"/>
                  </a:lnTo>
                  <a:lnTo>
                    <a:pt x="882" y="546"/>
                  </a:lnTo>
                  <a:lnTo>
                    <a:pt x="880" y="546"/>
                  </a:lnTo>
                  <a:lnTo>
                    <a:pt x="880" y="548"/>
                  </a:lnTo>
                  <a:lnTo>
                    <a:pt x="882" y="550"/>
                  </a:lnTo>
                  <a:lnTo>
                    <a:pt x="882" y="552"/>
                  </a:lnTo>
                  <a:lnTo>
                    <a:pt x="882" y="552"/>
                  </a:lnTo>
                  <a:lnTo>
                    <a:pt x="880" y="552"/>
                  </a:lnTo>
                  <a:lnTo>
                    <a:pt x="878" y="552"/>
                  </a:lnTo>
                  <a:lnTo>
                    <a:pt x="878" y="550"/>
                  </a:lnTo>
                  <a:lnTo>
                    <a:pt x="878" y="552"/>
                  </a:lnTo>
                  <a:lnTo>
                    <a:pt x="880" y="554"/>
                  </a:lnTo>
                  <a:lnTo>
                    <a:pt x="882" y="554"/>
                  </a:lnTo>
                  <a:lnTo>
                    <a:pt x="882" y="554"/>
                  </a:lnTo>
                  <a:lnTo>
                    <a:pt x="884" y="554"/>
                  </a:lnTo>
                  <a:lnTo>
                    <a:pt x="884" y="556"/>
                  </a:lnTo>
                  <a:lnTo>
                    <a:pt x="884" y="558"/>
                  </a:lnTo>
                  <a:lnTo>
                    <a:pt x="880" y="558"/>
                  </a:lnTo>
                  <a:lnTo>
                    <a:pt x="880" y="556"/>
                  </a:lnTo>
                  <a:lnTo>
                    <a:pt x="878" y="554"/>
                  </a:lnTo>
                  <a:lnTo>
                    <a:pt x="876" y="554"/>
                  </a:lnTo>
                  <a:lnTo>
                    <a:pt x="876" y="554"/>
                  </a:lnTo>
                  <a:lnTo>
                    <a:pt x="876" y="554"/>
                  </a:lnTo>
                  <a:lnTo>
                    <a:pt x="878" y="556"/>
                  </a:lnTo>
                  <a:lnTo>
                    <a:pt x="880" y="558"/>
                  </a:lnTo>
                  <a:lnTo>
                    <a:pt x="880" y="562"/>
                  </a:lnTo>
                  <a:lnTo>
                    <a:pt x="878" y="562"/>
                  </a:lnTo>
                  <a:lnTo>
                    <a:pt x="878" y="562"/>
                  </a:lnTo>
                  <a:lnTo>
                    <a:pt x="878" y="560"/>
                  </a:lnTo>
                  <a:lnTo>
                    <a:pt x="876" y="560"/>
                  </a:lnTo>
                  <a:lnTo>
                    <a:pt x="874" y="558"/>
                  </a:lnTo>
                  <a:lnTo>
                    <a:pt x="874" y="560"/>
                  </a:lnTo>
                  <a:lnTo>
                    <a:pt x="876" y="560"/>
                  </a:lnTo>
                  <a:lnTo>
                    <a:pt x="876" y="562"/>
                  </a:lnTo>
                  <a:lnTo>
                    <a:pt x="876" y="566"/>
                  </a:lnTo>
                  <a:lnTo>
                    <a:pt x="874" y="566"/>
                  </a:lnTo>
                  <a:lnTo>
                    <a:pt x="874" y="566"/>
                  </a:lnTo>
                  <a:lnTo>
                    <a:pt x="872" y="566"/>
                  </a:lnTo>
                  <a:lnTo>
                    <a:pt x="872" y="562"/>
                  </a:lnTo>
                  <a:lnTo>
                    <a:pt x="872" y="564"/>
                  </a:lnTo>
                  <a:lnTo>
                    <a:pt x="872" y="564"/>
                  </a:lnTo>
                  <a:lnTo>
                    <a:pt x="870" y="566"/>
                  </a:lnTo>
                  <a:lnTo>
                    <a:pt x="868" y="564"/>
                  </a:lnTo>
                  <a:lnTo>
                    <a:pt x="870" y="564"/>
                  </a:lnTo>
                  <a:lnTo>
                    <a:pt x="868" y="562"/>
                  </a:lnTo>
                  <a:lnTo>
                    <a:pt x="868" y="560"/>
                  </a:lnTo>
                  <a:lnTo>
                    <a:pt x="868" y="558"/>
                  </a:lnTo>
                  <a:lnTo>
                    <a:pt x="868" y="560"/>
                  </a:lnTo>
                  <a:lnTo>
                    <a:pt x="868" y="564"/>
                  </a:lnTo>
                  <a:lnTo>
                    <a:pt x="866" y="564"/>
                  </a:lnTo>
                  <a:lnTo>
                    <a:pt x="864" y="564"/>
                  </a:lnTo>
                  <a:lnTo>
                    <a:pt x="864" y="564"/>
                  </a:lnTo>
                  <a:lnTo>
                    <a:pt x="866" y="566"/>
                  </a:lnTo>
                  <a:lnTo>
                    <a:pt x="866" y="566"/>
                  </a:lnTo>
                  <a:lnTo>
                    <a:pt x="866" y="566"/>
                  </a:lnTo>
                  <a:lnTo>
                    <a:pt x="864" y="566"/>
                  </a:lnTo>
                  <a:lnTo>
                    <a:pt x="864" y="566"/>
                  </a:lnTo>
                  <a:lnTo>
                    <a:pt x="864" y="566"/>
                  </a:lnTo>
                  <a:lnTo>
                    <a:pt x="864" y="568"/>
                  </a:lnTo>
                  <a:lnTo>
                    <a:pt x="866" y="568"/>
                  </a:lnTo>
                  <a:lnTo>
                    <a:pt x="866" y="570"/>
                  </a:lnTo>
                  <a:lnTo>
                    <a:pt x="866" y="570"/>
                  </a:lnTo>
                  <a:lnTo>
                    <a:pt x="864" y="572"/>
                  </a:lnTo>
                  <a:lnTo>
                    <a:pt x="864" y="572"/>
                  </a:lnTo>
                  <a:lnTo>
                    <a:pt x="866" y="574"/>
                  </a:lnTo>
                  <a:lnTo>
                    <a:pt x="866" y="576"/>
                  </a:lnTo>
                  <a:lnTo>
                    <a:pt x="864" y="576"/>
                  </a:lnTo>
                  <a:lnTo>
                    <a:pt x="864" y="574"/>
                  </a:lnTo>
                  <a:lnTo>
                    <a:pt x="864" y="574"/>
                  </a:lnTo>
                  <a:lnTo>
                    <a:pt x="864" y="576"/>
                  </a:lnTo>
                  <a:lnTo>
                    <a:pt x="864" y="578"/>
                  </a:lnTo>
                  <a:lnTo>
                    <a:pt x="864" y="580"/>
                  </a:lnTo>
                  <a:lnTo>
                    <a:pt x="862" y="580"/>
                  </a:lnTo>
                  <a:lnTo>
                    <a:pt x="862" y="582"/>
                  </a:lnTo>
                  <a:lnTo>
                    <a:pt x="860" y="580"/>
                  </a:lnTo>
                  <a:lnTo>
                    <a:pt x="860" y="580"/>
                  </a:lnTo>
                  <a:lnTo>
                    <a:pt x="860" y="580"/>
                  </a:lnTo>
                  <a:lnTo>
                    <a:pt x="860" y="578"/>
                  </a:lnTo>
                  <a:lnTo>
                    <a:pt x="858" y="578"/>
                  </a:lnTo>
                  <a:lnTo>
                    <a:pt x="858" y="578"/>
                  </a:lnTo>
                  <a:lnTo>
                    <a:pt x="860" y="576"/>
                  </a:lnTo>
                  <a:lnTo>
                    <a:pt x="860" y="574"/>
                  </a:lnTo>
                  <a:lnTo>
                    <a:pt x="858" y="574"/>
                  </a:lnTo>
                  <a:lnTo>
                    <a:pt x="858" y="576"/>
                  </a:lnTo>
                  <a:lnTo>
                    <a:pt x="856" y="578"/>
                  </a:lnTo>
                  <a:lnTo>
                    <a:pt x="856" y="576"/>
                  </a:lnTo>
                  <a:lnTo>
                    <a:pt x="854" y="576"/>
                  </a:lnTo>
                  <a:lnTo>
                    <a:pt x="856" y="574"/>
                  </a:lnTo>
                  <a:lnTo>
                    <a:pt x="854" y="572"/>
                  </a:lnTo>
                  <a:lnTo>
                    <a:pt x="854" y="572"/>
                  </a:lnTo>
                  <a:lnTo>
                    <a:pt x="856" y="572"/>
                  </a:lnTo>
                  <a:lnTo>
                    <a:pt x="856" y="570"/>
                  </a:lnTo>
                  <a:lnTo>
                    <a:pt x="856" y="570"/>
                  </a:lnTo>
                  <a:lnTo>
                    <a:pt x="856" y="570"/>
                  </a:lnTo>
                  <a:lnTo>
                    <a:pt x="854" y="570"/>
                  </a:lnTo>
                  <a:lnTo>
                    <a:pt x="852" y="572"/>
                  </a:lnTo>
                  <a:lnTo>
                    <a:pt x="852" y="574"/>
                  </a:lnTo>
                  <a:lnTo>
                    <a:pt x="852" y="574"/>
                  </a:lnTo>
                  <a:lnTo>
                    <a:pt x="852" y="572"/>
                  </a:lnTo>
                  <a:lnTo>
                    <a:pt x="850" y="572"/>
                  </a:lnTo>
                  <a:lnTo>
                    <a:pt x="850" y="570"/>
                  </a:lnTo>
                  <a:lnTo>
                    <a:pt x="852" y="568"/>
                  </a:lnTo>
                  <a:lnTo>
                    <a:pt x="852" y="568"/>
                  </a:lnTo>
                  <a:lnTo>
                    <a:pt x="852" y="568"/>
                  </a:lnTo>
                  <a:lnTo>
                    <a:pt x="854" y="566"/>
                  </a:lnTo>
                  <a:lnTo>
                    <a:pt x="854" y="566"/>
                  </a:lnTo>
                  <a:lnTo>
                    <a:pt x="852" y="566"/>
                  </a:lnTo>
                  <a:lnTo>
                    <a:pt x="850" y="566"/>
                  </a:lnTo>
                  <a:lnTo>
                    <a:pt x="848" y="566"/>
                  </a:lnTo>
                  <a:lnTo>
                    <a:pt x="848" y="566"/>
                  </a:lnTo>
                  <a:lnTo>
                    <a:pt x="850" y="564"/>
                  </a:lnTo>
                  <a:lnTo>
                    <a:pt x="852" y="564"/>
                  </a:lnTo>
                  <a:lnTo>
                    <a:pt x="852" y="562"/>
                  </a:lnTo>
                  <a:lnTo>
                    <a:pt x="852" y="562"/>
                  </a:lnTo>
                  <a:lnTo>
                    <a:pt x="850" y="562"/>
                  </a:lnTo>
                  <a:lnTo>
                    <a:pt x="848" y="562"/>
                  </a:lnTo>
                  <a:lnTo>
                    <a:pt x="848" y="560"/>
                  </a:lnTo>
                  <a:lnTo>
                    <a:pt x="850" y="560"/>
                  </a:lnTo>
                  <a:lnTo>
                    <a:pt x="852" y="560"/>
                  </a:lnTo>
                  <a:lnTo>
                    <a:pt x="854" y="560"/>
                  </a:lnTo>
                  <a:lnTo>
                    <a:pt x="852" y="558"/>
                  </a:lnTo>
                  <a:lnTo>
                    <a:pt x="850" y="558"/>
                  </a:lnTo>
                  <a:lnTo>
                    <a:pt x="848" y="560"/>
                  </a:lnTo>
                  <a:lnTo>
                    <a:pt x="848" y="558"/>
                  </a:lnTo>
                  <a:lnTo>
                    <a:pt x="848" y="558"/>
                  </a:lnTo>
                  <a:lnTo>
                    <a:pt x="850" y="556"/>
                  </a:lnTo>
                  <a:lnTo>
                    <a:pt x="852" y="554"/>
                  </a:lnTo>
                  <a:lnTo>
                    <a:pt x="854" y="554"/>
                  </a:lnTo>
                  <a:lnTo>
                    <a:pt x="856" y="552"/>
                  </a:lnTo>
                  <a:lnTo>
                    <a:pt x="858" y="552"/>
                  </a:lnTo>
                  <a:lnTo>
                    <a:pt x="858" y="550"/>
                  </a:lnTo>
                  <a:lnTo>
                    <a:pt x="860" y="548"/>
                  </a:lnTo>
                  <a:lnTo>
                    <a:pt x="860" y="548"/>
                  </a:lnTo>
                  <a:lnTo>
                    <a:pt x="860" y="546"/>
                  </a:lnTo>
                  <a:lnTo>
                    <a:pt x="860" y="546"/>
                  </a:lnTo>
                  <a:lnTo>
                    <a:pt x="858" y="548"/>
                  </a:lnTo>
                  <a:lnTo>
                    <a:pt x="856" y="550"/>
                  </a:lnTo>
                  <a:lnTo>
                    <a:pt x="856" y="552"/>
                  </a:lnTo>
                  <a:lnTo>
                    <a:pt x="852" y="552"/>
                  </a:lnTo>
                  <a:lnTo>
                    <a:pt x="852" y="552"/>
                  </a:lnTo>
                  <a:lnTo>
                    <a:pt x="848" y="554"/>
                  </a:lnTo>
                  <a:lnTo>
                    <a:pt x="846" y="554"/>
                  </a:lnTo>
                  <a:lnTo>
                    <a:pt x="844" y="554"/>
                  </a:lnTo>
                  <a:lnTo>
                    <a:pt x="844" y="552"/>
                  </a:lnTo>
                  <a:lnTo>
                    <a:pt x="848" y="550"/>
                  </a:lnTo>
                  <a:lnTo>
                    <a:pt x="850" y="548"/>
                  </a:lnTo>
                  <a:lnTo>
                    <a:pt x="850" y="548"/>
                  </a:lnTo>
                  <a:lnTo>
                    <a:pt x="852" y="546"/>
                  </a:lnTo>
                  <a:lnTo>
                    <a:pt x="852" y="544"/>
                  </a:lnTo>
                  <a:lnTo>
                    <a:pt x="850" y="546"/>
                  </a:lnTo>
                  <a:lnTo>
                    <a:pt x="844" y="550"/>
                  </a:lnTo>
                  <a:lnTo>
                    <a:pt x="844" y="550"/>
                  </a:lnTo>
                  <a:lnTo>
                    <a:pt x="842" y="550"/>
                  </a:lnTo>
                  <a:lnTo>
                    <a:pt x="842" y="550"/>
                  </a:lnTo>
                  <a:lnTo>
                    <a:pt x="842" y="548"/>
                  </a:lnTo>
                  <a:lnTo>
                    <a:pt x="842" y="546"/>
                  </a:lnTo>
                  <a:lnTo>
                    <a:pt x="840" y="548"/>
                  </a:lnTo>
                  <a:lnTo>
                    <a:pt x="838" y="546"/>
                  </a:lnTo>
                  <a:lnTo>
                    <a:pt x="840" y="546"/>
                  </a:lnTo>
                  <a:lnTo>
                    <a:pt x="840" y="544"/>
                  </a:lnTo>
                  <a:lnTo>
                    <a:pt x="840" y="544"/>
                  </a:lnTo>
                  <a:lnTo>
                    <a:pt x="840" y="544"/>
                  </a:lnTo>
                  <a:lnTo>
                    <a:pt x="838" y="544"/>
                  </a:lnTo>
                  <a:lnTo>
                    <a:pt x="838" y="542"/>
                  </a:lnTo>
                  <a:lnTo>
                    <a:pt x="838" y="540"/>
                  </a:lnTo>
                  <a:lnTo>
                    <a:pt x="840" y="540"/>
                  </a:lnTo>
                  <a:lnTo>
                    <a:pt x="840" y="538"/>
                  </a:lnTo>
                  <a:lnTo>
                    <a:pt x="838" y="538"/>
                  </a:lnTo>
                  <a:lnTo>
                    <a:pt x="838" y="536"/>
                  </a:lnTo>
                  <a:lnTo>
                    <a:pt x="836" y="538"/>
                  </a:lnTo>
                  <a:lnTo>
                    <a:pt x="836" y="538"/>
                  </a:lnTo>
                  <a:lnTo>
                    <a:pt x="838" y="540"/>
                  </a:lnTo>
                  <a:lnTo>
                    <a:pt x="836" y="540"/>
                  </a:lnTo>
                  <a:lnTo>
                    <a:pt x="834" y="540"/>
                  </a:lnTo>
                  <a:lnTo>
                    <a:pt x="832" y="538"/>
                  </a:lnTo>
                  <a:lnTo>
                    <a:pt x="830" y="538"/>
                  </a:lnTo>
                  <a:lnTo>
                    <a:pt x="832" y="540"/>
                  </a:lnTo>
                  <a:lnTo>
                    <a:pt x="834" y="542"/>
                  </a:lnTo>
                  <a:lnTo>
                    <a:pt x="834" y="544"/>
                  </a:lnTo>
                  <a:lnTo>
                    <a:pt x="832" y="544"/>
                  </a:lnTo>
                  <a:lnTo>
                    <a:pt x="832" y="544"/>
                  </a:lnTo>
                  <a:lnTo>
                    <a:pt x="832" y="544"/>
                  </a:lnTo>
                  <a:lnTo>
                    <a:pt x="830" y="544"/>
                  </a:lnTo>
                  <a:lnTo>
                    <a:pt x="830" y="544"/>
                  </a:lnTo>
                  <a:lnTo>
                    <a:pt x="830" y="542"/>
                  </a:lnTo>
                  <a:lnTo>
                    <a:pt x="828" y="540"/>
                  </a:lnTo>
                  <a:lnTo>
                    <a:pt x="828" y="542"/>
                  </a:lnTo>
                  <a:lnTo>
                    <a:pt x="830" y="542"/>
                  </a:lnTo>
                  <a:lnTo>
                    <a:pt x="830" y="544"/>
                  </a:lnTo>
                  <a:lnTo>
                    <a:pt x="828" y="546"/>
                  </a:lnTo>
                  <a:lnTo>
                    <a:pt x="830" y="546"/>
                  </a:lnTo>
                  <a:lnTo>
                    <a:pt x="832" y="548"/>
                  </a:lnTo>
                  <a:lnTo>
                    <a:pt x="832" y="550"/>
                  </a:lnTo>
                  <a:lnTo>
                    <a:pt x="832" y="552"/>
                  </a:lnTo>
                  <a:lnTo>
                    <a:pt x="834" y="552"/>
                  </a:lnTo>
                  <a:lnTo>
                    <a:pt x="832" y="554"/>
                  </a:lnTo>
                  <a:lnTo>
                    <a:pt x="832" y="554"/>
                  </a:lnTo>
                  <a:lnTo>
                    <a:pt x="830" y="554"/>
                  </a:lnTo>
                  <a:lnTo>
                    <a:pt x="828" y="552"/>
                  </a:lnTo>
                  <a:lnTo>
                    <a:pt x="828" y="554"/>
                  </a:lnTo>
                  <a:lnTo>
                    <a:pt x="826" y="554"/>
                  </a:lnTo>
                  <a:lnTo>
                    <a:pt x="824" y="552"/>
                  </a:lnTo>
                  <a:lnTo>
                    <a:pt x="824" y="550"/>
                  </a:lnTo>
                  <a:lnTo>
                    <a:pt x="824" y="548"/>
                  </a:lnTo>
                  <a:lnTo>
                    <a:pt x="824" y="548"/>
                  </a:lnTo>
                  <a:lnTo>
                    <a:pt x="822" y="546"/>
                  </a:lnTo>
                  <a:lnTo>
                    <a:pt x="820" y="546"/>
                  </a:lnTo>
                  <a:lnTo>
                    <a:pt x="820" y="544"/>
                  </a:lnTo>
                  <a:lnTo>
                    <a:pt x="820" y="544"/>
                  </a:lnTo>
                  <a:lnTo>
                    <a:pt x="818" y="544"/>
                  </a:lnTo>
                  <a:lnTo>
                    <a:pt x="816" y="544"/>
                  </a:lnTo>
                  <a:lnTo>
                    <a:pt x="814" y="544"/>
                  </a:lnTo>
                  <a:lnTo>
                    <a:pt x="814" y="546"/>
                  </a:lnTo>
                  <a:lnTo>
                    <a:pt x="816" y="546"/>
                  </a:lnTo>
                  <a:lnTo>
                    <a:pt x="818" y="546"/>
                  </a:lnTo>
                  <a:lnTo>
                    <a:pt x="822" y="548"/>
                  </a:lnTo>
                  <a:lnTo>
                    <a:pt x="822" y="550"/>
                  </a:lnTo>
                  <a:lnTo>
                    <a:pt x="820" y="552"/>
                  </a:lnTo>
                  <a:lnTo>
                    <a:pt x="820" y="552"/>
                  </a:lnTo>
                  <a:lnTo>
                    <a:pt x="822" y="552"/>
                  </a:lnTo>
                  <a:lnTo>
                    <a:pt x="822" y="554"/>
                  </a:lnTo>
                  <a:lnTo>
                    <a:pt x="822" y="554"/>
                  </a:lnTo>
                  <a:lnTo>
                    <a:pt x="822" y="556"/>
                  </a:lnTo>
                  <a:lnTo>
                    <a:pt x="824" y="556"/>
                  </a:lnTo>
                  <a:lnTo>
                    <a:pt x="824" y="556"/>
                  </a:lnTo>
                  <a:lnTo>
                    <a:pt x="824" y="558"/>
                  </a:lnTo>
                  <a:lnTo>
                    <a:pt x="820" y="562"/>
                  </a:lnTo>
                  <a:lnTo>
                    <a:pt x="818" y="564"/>
                  </a:lnTo>
                  <a:lnTo>
                    <a:pt x="822" y="562"/>
                  </a:lnTo>
                  <a:lnTo>
                    <a:pt x="824" y="560"/>
                  </a:lnTo>
                  <a:lnTo>
                    <a:pt x="824" y="560"/>
                  </a:lnTo>
                  <a:lnTo>
                    <a:pt x="828" y="560"/>
                  </a:lnTo>
                  <a:lnTo>
                    <a:pt x="828" y="560"/>
                  </a:lnTo>
                  <a:lnTo>
                    <a:pt x="828" y="562"/>
                  </a:lnTo>
                  <a:lnTo>
                    <a:pt x="826" y="562"/>
                  </a:lnTo>
                  <a:lnTo>
                    <a:pt x="826" y="564"/>
                  </a:lnTo>
                  <a:lnTo>
                    <a:pt x="826" y="564"/>
                  </a:lnTo>
                  <a:lnTo>
                    <a:pt x="828" y="566"/>
                  </a:lnTo>
                  <a:lnTo>
                    <a:pt x="830" y="566"/>
                  </a:lnTo>
                  <a:lnTo>
                    <a:pt x="828" y="566"/>
                  </a:lnTo>
                  <a:lnTo>
                    <a:pt x="826" y="568"/>
                  </a:lnTo>
                  <a:lnTo>
                    <a:pt x="826" y="568"/>
                  </a:lnTo>
                  <a:lnTo>
                    <a:pt x="826" y="568"/>
                  </a:lnTo>
                  <a:lnTo>
                    <a:pt x="828" y="570"/>
                  </a:lnTo>
                  <a:lnTo>
                    <a:pt x="826" y="570"/>
                  </a:lnTo>
                  <a:lnTo>
                    <a:pt x="828" y="572"/>
                  </a:lnTo>
                  <a:lnTo>
                    <a:pt x="828" y="572"/>
                  </a:lnTo>
                  <a:lnTo>
                    <a:pt x="828" y="572"/>
                  </a:lnTo>
                  <a:lnTo>
                    <a:pt x="828" y="574"/>
                  </a:lnTo>
                  <a:lnTo>
                    <a:pt x="830" y="574"/>
                  </a:lnTo>
                  <a:lnTo>
                    <a:pt x="830" y="578"/>
                  </a:lnTo>
                  <a:lnTo>
                    <a:pt x="830" y="578"/>
                  </a:lnTo>
                  <a:lnTo>
                    <a:pt x="830" y="578"/>
                  </a:lnTo>
                  <a:lnTo>
                    <a:pt x="830" y="574"/>
                  </a:lnTo>
                  <a:lnTo>
                    <a:pt x="832" y="574"/>
                  </a:lnTo>
                  <a:lnTo>
                    <a:pt x="834" y="576"/>
                  </a:lnTo>
                  <a:lnTo>
                    <a:pt x="834" y="578"/>
                  </a:lnTo>
                  <a:lnTo>
                    <a:pt x="834" y="580"/>
                  </a:lnTo>
                  <a:lnTo>
                    <a:pt x="834" y="580"/>
                  </a:lnTo>
                  <a:lnTo>
                    <a:pt x="832" y="580"/>
                  </a:lnTo>
                  <a:lnTo>
                    <a:pt x="832" y="582"/>
                  </a:lnTo>
                  <a:lnTo>
                    <a:pt x="836" y="582"/>
                  </a:lnTo>
                  <a:lnTo>
                    <a:pt x="836" y="580"/>
                  </a:lnTo>
                  <a:lnTo>
                    <a:pt x="836" y="582"/>
                  </a:lnTo>
                  <a:lnTo>
                    <a:pt x="838" y="580"/>
                  </a:lnTo>
                  <a:lnTo>
                    <a:pt x="838" y="580"/>
                  </a:lnTo>
                  <a:lnTo>
                    <a:pt x="838" y="580"/>
                  </a:lnTo>
                  <a:lnTo>
                    <a:pt x="840" y="582"/>
                  </a:lnTo>
                  <a:lnTo>
                    <a:pt x="840" y="584"/>
                  </a:lnTo>
                  <a:lnTo>
                    <a:pt x="838" y="586"/>
                  </a:lnTo>
                  <a:lnTo>
                    <a:pt x="838" y="586"/>
                  </a:lnTo>
                  <a:lnTo>
                    <a:pt x="838" y="586"/>
                  </a:lnTo>
                  <a:lnTo>
                    <a:pt x="838" y="588"/>
                  </a:lnTo>
                  <a:lnTo>
                    <a:pt x="842" y="588"/>
                  </a:lnTo>
                  <a:lnTo>
                    <a:pt x="842" y="588"/>
                  </a:lnTo>
                  <a:lnTo>
                    <a:pt x="844" y="588"/>
                  </a:lnTo>
                  <a:lnTo>
                    <a:pt x="842" y="590"/>
                  </a:lnTo>
                  <a:lnTo>
                    <a:pt x="842" y="590"/>
                  </a:lnTo>
                  <a:lnTo>
                    <a:pt x="838" y="592"/>
                  </a:lnTo>
                  <a:lnTo>
                    <a:pt x="840" y="592"/>
                  </a:lnTo>
                  <a:lnTo>
                    <a:pt x="842" y="594"/>
                  </a:lnTo>
                  <a:lnTo>
                    <a:pt x="840" y="596"/>
                  </a:lnTo>
                  <a:lnTo>
                    <a:pt x="842" y="598"/>
                  </a:lnTo>
                  <a:lnTo>
                    <a:pt x="842" y="600"/>
                  </a:lnTo>
                  <a:lnTo>
                    <a:pt x="844" y="604"/>
                  </a:lnTo>
                  <a:lnTo>
                    <a:pt x="846" y="606"/>
                  </a:lnTo>
                  <a:lnTo>
                    <a:pt x="844" y="606"/>
                  </a:lnTo>
                  <a:lnTo>
                    <a:pt x="844" y="610"/>
                  </a:lnTo>
                  <a:lnTo>
                    <a:pt x="844" y="612"/>
                  </a:lnTo>
                  <a:lnTo>
                    <a:pt x="844" y="614"/>
                  </a:lnTo>
                  <a:lnTo>
                    <a:pt x="844" y="616"/>
                  </a:lnTo>
                  <a:lnTo>
                    <a:pt x="840" y="612"/>
                  </a:lnTo>
                  <a:lnTo>
                    <a:pt x="838" y="608"/>
                  </a:lnTo>
                  <a:lnTo>
                    <a:pt x="840" y="606"/>
                  </a:lnTo>
                  <a:lnTo>
                    <a:pt x="838" y="604"/>
                  </a:lnTo>
                  <a:lnTo>
                    <a:pt x="838" y="606"/>
                  </a:lnTo>
                  <a:lnTo>
                    <a:pt x="838" y="610"/>
                  </a:lnTo>
                  <a:lnTo>
                    <a:pt x="840" y="614"/>
                  </a:lnTo>
                  <a:lnTo>
                    <a:pt x="838" y="618"/>
                  </a:lnTo>
                  <a:lnTo>
                    <a:pt x="838" y="620"/>
                  </a:lnTo>
                  <a:lnTo>
                    <a:pt x="840" y="622"/>
                  </a:lnTo>
                  <a:lnTo>
                    <a:pt x="838" y="622"/>
                  </a:lnTo>
                  <a:lnTo>
                    <a:pt x="838" y="622"/>
                  </a:lnTo>
                  <a:lnTo>
                    <a:pt x="836" y="620"/>
                  </a:lnTo>
                  <a:lnTo>
                    <a:pt x="834" y="620"/>
                  </a:lnTo>
                  <a:lnTo>
                    <a:pt x="836" y="624"/>
                  </a:lnTo>
                  <a:lnTo>
                    <a:pt x="836" y="628"/>
                  </a:lnTo>
                  <a:lnTo>
                    <a:pt x="836" y="628"/>
                  </a:lnTo>
                  <a:lnTo>
                    <a:pt x="836" y="630"/>
                  </a:lnTo>
                  <a:lnTo>
                    <a:pt x="834" y="630"/>
                  </a:lnTo>
                  <a:lnTo>
                    <a:pt x="832" y="628"/>
                  </a:lnTo>
                  <a:lnTo>
                    <a:pt x="830" y="624"/>
                  </a:lnTo>
                  <a:lnTo>
                    <a:pt x="832" y="624"/>
                  </a:lnTo>
                  <a:lnTo>
                    <a:pt x="832" y="620"/>
                  </a:lnTo>
                  <a:lnTo>
                    <a:pt x="830" y="622"/>
                  </a:lnTo>
                  <a:lnTo>
                    <a:pt x="830" y="622"/>
                  </a:lnTo>
                  <a:lnTo>
                    <a:pt x="828" y="620"/>
                  </a:lnTo>
                  <a:lnTo>
                    <a:pt x="828" y="618"/>
                  </a:lnTo>
                  <a:lnTo>
                    <a:pt x="826" y="618"/>
                  </a:lnTo>
                  <a:lnTo>
                    <a:pt x="826" y="620"/>
                  </a:lnTo>
                  <a:lnTo>
                    <a:pt x="826" y="620"/>
                  </a:lnTo>
                  <a:lnTo>
                    <a:pt x="826" y="618"/>
                  </a:lnTo>
                  <a:lnTo>
                    <a:pt x="826" y="616"/>
                  </a:lnTo>
                  <a:lnTo>
                    <a:pt x="824" y="616"/>
                  </a:lnTo>
                  <a:lnTo>
                    <a:pt x="824" y="616"/>
                  </a:lnTo>
                  <a:lnTo>
                    <a:pt x="824" y="618"/>
                  </a:lnTo>
                  <a:lnTo>
                    <a:pt x="824" y="618"/>
                  </a:lnTo>
                  <a:lnTo>
                    <a:pt x="822" y="618"/>
                  </a:lnTo>
                  <a:lnTo>
                    <a:pt x="822" y="618"/>
                  </a:lnTo>
                  <a:lnTo>
                    <a:pt x="822" y="616"/>
                  </a:lnTo>
                  <a:lnTo>
                    <a:pt x="822" y="614"/>
                  </a:lnTo>
                  <a:lnTo>
                    <a:pt x="820" y="610"/>
                  </a:lnTo>
                  <a:lnTo>
                    <a:pt x="820" y="608"/>
                  </a:lnTo>
                  <a:lnTo>
                    <a:pt x="820" y="610"/>
                  </a:lnTo>
                  <a:lnTo>
                    <a:pt x="820" y="614"/>
                  </a:lnTo>
                  <a:lnTo>
                    <a:pt x="820" y="616"/>
                  </a:lnTo>
                  <a:lnTo>
                    <a:pt x="818" y="618"/>
                  </a:lnTo>
                  <a:lnTo>
                    <a:pt x="818" y="614"/>
                  </a:lnTo>
                  <a:lnTo>
                    <a:pt x="816" y="612"/>
                  </a:lnTo>
                  <a:lnTo>
                    <a:pt x="816" y="610"/>
                  </a:lnTo>
                  <a:lnTo>
                    <a:pt x="814" y="610"/>
                  </a:lnTo>
                  <a:lnTo>
                    <a:pt x="812" y="606"/>
                  </a:lnTo>
                  <a:lnTo>
                    <a:pt x="812" y="606"/>
                  </a:lnTo>
                  <a:lnTo>
                    <a:pt x="812" y="604"/>
                  </a:lnTo>
                  <a:lnTo>
                    <a:pt x="810" y="602"/>
                  </a:lnTo>
                  <a:lnTo>
                    <a:pt x="810" y="604"/>
                  </a:lnTo>
                  <a:lnTo>
                    <a:pt x="810" y="604"/>
                  </a:lnTo>
                  <a:lnTo>
                    <a:pt x="810" y="608"/>
                  </a:lnTo>
                  <a:lnTo>
                    <a:pt x="810" y="610"/>
                  </a:lnTo>
                  <a:lnTo>
                    <a:pt x="810" y="608"/>
                  </a:lnTo>
                  <a:lnTo>
                    <a:pt x="810" y="606"/>
                  </a:lnTo>
                  <a:lnTo>
                    <a:pt x="808" y="606"/>
                  </a:lnTo>
                  <a:lnTo>
                    <a:pt x="806" y="604"/>
                  </a:lnTo>
                  <a:lnTo>
                    <a:pt x="804" y="600"/>
                  </a:lnTo>
                  <a:lnTo>
                    <a:pt x="804" y="598"/>
                  </a:lnTo>
                  <a:lnTo>
                    <a:pt x="802" y="598"/>
                  </a:lnTo>
                  <a:lnTo>
                    <a:pt x="800" y="600"/>
                  </a:lnTo>
                  <a:lnTo>
                    <a:pt x="798" y="600"/>
                  </a:lnTo>
                  <a:lnTo>
                    <a:pt x="798" y="600"/>
                  </a:lnTo>
                  <a:lnTo>
                    <a:pt x="800" y="604"/>
                  </a:lnTo>
                  <a:lnTo>
                    <a:pt x="802" y="608"/>
                  </a:lnTo>
                  <a:lnTo>
                    <a:pt x="802" y="608"/>
                  </a:lnTo>
                  <a:lnTo>
                    <a:pt x="802" y="610"/>
                  </a:lnTo>
                  <a:lnTo>
                    <a:pt x="802" y="612"/>
                  </a:lnTo>
                  <a:lnTo>
                    <a:pt x="804" y="612"/>
                  </a:lnTo>
                  <a:lnTo>
                    <a:pt x="806" y="614"/>
                  </a:lnTo>
                  <a:lnTo>
                    <a:pt x="808" y="614"/>
                  </a:lnTo>
                  <a:lnTo>
                    <a:pt x="808" y="616"/>
                  </a:lnTo>
                  <a:lnTo>
                    <a:pt x="810" y="616"/>
                  </a:lnTo>
                  <a:lnTo>
                    <a:pt x="810" y="616"/>
                  </a:lnTo>
                  <a:lnTo>
                    <a:pt x="810" y="618"/>
                  </a:lnTo>
                  <a:lnTo>
                    <a:pt x="812" y="618"/>
                  </a:lnTo>
                  <a:lnTo>
                    <a:pt x="812" y="620"/>
                  </a:lnTo>
                  <a:lnTo>
                    <a:pt x="814" y="622"/>
                  </a:lnTo>
                  <a:lnTo>
                    <a:pt x="812" y="624"/>
                  </a:lnTo>
                  <a:lnTo>
                    <a:pt x="814" y="624"/>
                  </a:lnTo>
                  <a:lnTo>
                    <a:pt x="816" y="624"/>
                  </a:lnTo>
                  <a:lnTo>
                    <a:pt x="816" y="628"/>
                  </a:lnTo>
                  <a:lnTo>
                    <a:pt x="814" y="630"/>
                  </a:lnTo>
                  <a:lnTo>
                    <a:pt x="816" y="630"/>
                  </a:lnTo>
                  <a:lnTo>
                    <a:pt x="816" y="630"/>
                  </a:lnTo>
                  <a:lnTo>
                    <a:pt x="816" y="632"/>
                  </a:lnTo>
                  <a:lnTo>
                    <a:pt x="818" y="630"/>
                  </a:lnTo>
                  <a:lnTo>
                    <a:pt x="820" y="630"/>
                  </a:lnTo>
                  <a:lnTo>
                    <a:pt x="818" y="634"/>
                  </a:lnTo>
                  <a:lnTo>
                    <a:pt x="820" y="634"/>
                  </a:lnTo>
                  <a:lnTo>
                    <a:pt x="820" y="634"/>
                  </a:lnTo>
                  <a:lnTo>
                    <a:pt x="822" y="634"/>
                  </a:lnTo>
                  <a:lnTo>
                    <a:pt x="820" y="636"/>
                  </a:lnTo>
                  <a:lnTo>
                    <a:pt x="818" y="636"/>
                  </a:lnTo>
                  <a:lnTo>
                    <a:pt x="818" y="638"/>
                  </a:lnTo>
                  <a:lnTo>
                    <a:pt x="818" y="638"/>
                  </a:lnTo>
                  <a:lnTo>
                    <a:pt x="820" y="640"/>
                  </a:lnTo>
                  <a:lnTo>
                    <a:pt x="820" y="642"/>
                  </a:lnTo>
                  <a:lnTo>
                    <a:pt x="820" y="642"/>
                  </a:lnTo>
                  <a:close/>
                  <a:moveTo>
                    <a:pt x="614" y="582"/>
                  </a:moveTo>
                  <a:lnTo>
                    <a:pt x="616" y="582"/>
                  </a:lnTo>
                  <a:lnTo>
                    <a:pt x="616" y="580"/>
                  </a:lnTo>
                  <a:lnTo>
                    <a:pt x="616" y="580"/>
                  </a:lnTo>
                  <a:lnTo>
                    <a:pt x="618" y="580"/>
                  </a:lnTo>
                  <a:lnTo>
                    <a:pt x="620" y="580"/>
                  </a:lnTo>
                  <a:lnTo>
                    <a:pt x="622" y="580"/>
                  </a:lnTo>
                  <a:lnTo>
                    <a:pt x="622" y="580"/>
                  </a:lnTo>
                  <a:lnTo>
                    <a:pt x="624" y="580"/>
                  </a:lnTo>
                  <a:lnTo>
                    <a:pt x="624" y="580"/>
                  </a:lnTo>
                  <a:lnTo>
                    <a:pt x="626" y="582"/>
                  </a:lnTo>
                  <a:lnTo>
                    <a:pt x="624" y="584"/>
                  </a:lnTo>
                  <a:lnTo>
                    <a:pt x="624" y="586"/>
                  </a:lnTo>
                  <a:lnTo>
                    <a:pt x="622" y="588"/>
                  </a:lnTo>
                  <a:lnTo>
                    <a:pt x="622" y="592"/>
                  </a:lnTo>
                  <a:lnTo>
                    <a:pt x="622" y="594"/>
                  </a:lnTo>
                  <a:lnTo>
                    <a:pt x="624" y="592"/>
                  </a:lnTo>
                  <a:lnTo>
                    <a:pt x="626" y="594"/>
                  </a:lnTo>
                  <a:lnTo>
                    <a:pt x="626" y="594"/>
                  </a:lnTo>
                  <a:lnTo>
                    <a:pt x="628" y="592"/>
                  </a:lnTo>
                  <a:lnTo>
                    <a:pt x="630" y="592"/>
                  </a:lnTo>
                  <a:lnTo>
                    <a:pt x="630" y="592"/>
                  </a:lnTo>
                  <a:lnTo>
                    <a:pt x="632" y="590"/>
                  </a:lnTo>
                  <a:lnTo>
                    <a:pt x="634" y="590"/>
                  </a:lnTo>
                  <a:lnTo>
                    <a:pt x="636" y="588"/>
                  </a:lnTo>
                  <a:lnTo>
                    <a:pt x="636" y="586"/>
                  </a:lnTo>
                  <a:lnTo>
                    <a:pt x="638" y="584"/>
                  </a:lnTo>
                  <a:lnTo>
                    <a:pt x="640" y="582"/>
                  </a:lnTo>
                  <a:lnTo>
                    <a:pt x="640" y="582"/>
                  </a:lnTo>
                  <a:lnTo>
                    <a:pt x="642" y="584"/>
                  </a:lnTo>
                  <a:lnTo>
                    <a:pt x="644" y="582"/>
                  </a:lnTo>
                  <a:lnTo>
                    <a:pt x="644" y="582"/>
                  </a:lnTo>
                  <a:lnTo>
                    <a:pt x="646" y="582"/>
                  </a:lnTo>
                  <a:lnTo>
                    <a:pt x="648" y="578"/>
                  </a:lnTo>
                  <a:lnTo>
                    <a:pt x="648" y="576"/>
                  </a:lnTo>
                  <a:lnTo>
                    <a:pt x="650" y="574"/>
                  </a:lnTo>
                  <a:lnTo>
                    <a:pt x="650" y="572"/>
                  </a:lnTo>
                  <a:lnTo>
                    <a:pt x="652" y="572"/>
                  </a:lnTo>
                  <a:lnTo>
                    <a:pt x="652" y="574"/>
                  </a:lnTo>
                  <a:lnTo>
                    <a:pt x="654" y="572"/>
                  </a:lnTo>
                  <a:lnTo>
                    <a:pt x="656" y="572"/>
                  </a:lnTo>
                  <a:lnTo>
                    <a:pt x="656" y="572"/>
                  </a:lnTo>
                  <a:lnTo>
                    <a:pt x="656" y="574"/>
                  </a:lnTo>
                  <a:lnTo>
                    <a:pt x="656" y="576"/>
                  </a:lnTo>
                  <a:lnTo>
                    <a:pt x="654" y="578"/>
                  </a:lnTo>
                  <a:lnTo>
                    <a:pt x="656" y="578"/>
                  </a:lnTo>
                  <a:lnTo>
                    <a:pt x="660" y="578"/>
                  </a:lnTo>
                  <a:lnTo>
                    <a:pt x="662" y="580"/>
                  </a:lnTo>
                  <a:lnTo>
                    <a:pt x="662" y="580"/>
                  </a:lnTo>
                  <a:lnTo>
                    <a:pt x="660" y="582"/>
                  </a:lnTo>
                  <a:lnTo>
                    <a:pt x="658" y="584"/>
                  </a:lnTo>
                  <a:lnTo>
                    <a:pt x="658" y="586"/>
                  </a:lnTo>
                  <a:lnTo>
                    <a:pt x="660" y="586"/>
                  </a:lnTo>
                  <a:lnTo>
                    <a:pt x="660" y="586"/>
                  </a:lnTo>
                  <a:lnTo>
                    <a:pt x="662" y="586"/>
                  </a:lnTo>
                  <a:lnTo>
                    <a:pt x="664" y="586"/>
                  </a:lnTo>
                  <a:lnTo>
                    <a:pt x="664" y="586"/>
                  </a:lnTo>
                  <a:lnTo>
                    <a:pt x="666" y="588"/>
                  </a:lnTo>
                  <a:lnTo>
                    <a:pt x="668" y="588"/>
                  </a:lnTo>
                  <a:lnTo>
                    <a:pt x="670" y="590"/>
                  </a:lnTo>
                  <a:lnTo>
                    <a:pt x="670" y="590"/>
                  </a:lnTo>
                  <a:lnTo>
                    <a:pt x="674" y="592"/>
                  </a:lnTo>
                  <a:lnTo>
                    <a:pt x="674" y="590"/>
                  </a:lnTo>
                  <a:lnTo>
                    <a:pt x="676" y="588"/>
                  </a:lnTo>
                  <a:lnTo>
                    <a:pt x="678" y="588"/>
                  </a:lnTo>
                  <a:lnTo>
                    <a:pt x="678" y="586"/>
                  </a:lnTo>
                  <a:lnTo>
                    <a:pt x="680" y="586"/>
                  </a:lnTo>
                  <a:lnTo>
                    <a:pt x="682" y="584"/>
                  </a:lnTo>
                  <a:lnTo>
                    <a:pt x="680" y="584"/>
                  </a:lnTo>
                  <a:lnTo>
                    <a:pt x="678" y="582"/>
                  </a:lnTo>
                  <a:lnTo>
                    <a:pt x="680" y="582"/>
                  </a:lnTo>
                  <a:lnTo>
                    <a:pt x="682" y="580"/>
                  </a:lnTo>
                  <a:lnTo>
                    <a:pt x="680" y="580"/>
                  </a:lnTo>
                  <a:lnTo>
                    <a:pt x="678" y="578"/>
                  </a:lnTo>
                  <a:lnTo>
                    <a:pt x="678" y="578"/>
                  </a:lnTo>
                  <a:lnTo>
                    <a:pt x="678" y="580"/>
                  </a:lnTo>
                  <a:lnTo>
                    <a:pt x="678" y="580"/>
                  </a:lnTo>
                  <a:lnTo>
                    <a:pt x="676" y="580"/>
                  </a:lnTo>
                  <a:lnTo>
                    <a:pt x="674" y="578"/>
                  </a:lnTo>
                  <a:lnTo>
                    <a:pt x="674" y="576"/>
                  </a:lnTo>
                  <a:lnTo>
                    <a:pt x="672" y="578"/>
                  </a:lnTo>
                  <a:lnTo>
                    <a:pt x="670" y="580"/>
                  </a:lnTo>
                  <a:lnTo>
                    <a:pt x="668" y="580"/>
                  </a:lnTo>
                  <a:lnTo>
                    <a:pt x="666" y="578"/>
                  </a:lnTo>
                  <a:lnTo>
                    <a:pt x="668" y="576"/>
                  </a:lnTo>
                  <a:lnTo>
                    <a:pt x="670" y="576"/>
                  </a:lnTo>
                  <a:lnTo>
                    <a:pt x="672" y="574"/>
                  </a:lnTo>
                  <a:lnTo>
                    <a:pt x="672" y="572"/>
                  </a:lnTo>
                  <a:lnTo>
                    <a:pt x="670" y="572"/>
                  </a:lnTo>
                  <a:lnTo>
                    <a:pt x="670" y="570"/>
                  </a:lnTo>
                  <a:lnTo>
                    <a:pt x="670" y="568"/>
                  </a:lnTo>
                  <a:lnTo>
                    <a:pt x="670" y="566"/>
                  </a:lnTo>
                  <a:lnTo>
                    <a:pt x="670" y="566"/>
                  </a:lnTo>
                  <a:lnTo>
                    <a:pt x="670" y="564"/>
                  </a:lnTo>
                  <a:lnTo>
                    <a:pt x="666" y="560"/>
                  </a:lnTo>
                  <a:lnTo>
                    <a:pt x="664" y="560"/>
                  </a:lnTo>
                  <a:lnTo>
                    <a:pt x="664" y="558"/>
                  </a:lnTo>
                  <a:lnTo>
                    <a:pt x="662" y="556"/>
                  </a:lnTo>
                  <a:lnTo>
                    <a:pt x="660" y="556"/>
                  </a:lnTo>
                  <a:lnTo>
                    <a:pt x="660" y="554"/>
                  </a:lnTo>
                  <a:lnTo>
                    <a:pt x="660" y="552"/>
                  </a:lnTo>
                  <a:lnTo>
                    <a:pt x="660" y="550"/>
                  </a:lnTo>
                  <a:lnTo>
                    <a:pt x="656" y="550"/>
                  </a:lnTo>
                  <a:lnTo>
                    <a:pt x="652" y="548"/>
                  </a:lnTo>
                  <a:lnTo>
                    <a:pt x="652" y="546"/>
                  </a:lnTo>
                  <a:lnTo>
                    <a:pt x="652" y="544"/>
                  </a:lnTo>
                  <a:lnTo>
                    <a:pt x="652" y="544"/>
                  </a:lnTo>
                  <a:lnTo>
                    <a:pt x="650" y="542"/>
                  </a:lnTo>
                  <a:lnTo>
                    <a:pt x="650" y="540"/>
                  </a:lnTo>
                  <a:lnTo>
                    <a:pt x="650" y="540"/>
                  </a:lnTo>
                  <a:lnTo>
                    <a:pt x="648" y="542"/>
                  </a:lnTo>
                  <a:lnTo>
                    <a:pt x="648" y="544"/>
                  </a:lnTo>
                  <a:lnTo>
                    <a:pt x="646" y="546"/>
                  </a:lnTo>
                  <a:lnTo>
                    <a:pt x="644" y="544"/>
                  </a:lnTo>
                  <a:lnTo>
                    <a:pt x="644" y="542"/>
                  </a:lnTo>
                  <a:lnTo>
                    <a:pt x="644" y="540"/>
                  </a:lnTo>
                  <a:lnTo>
                    <a:pt x="644" y="538"/>
                  </a:lnTo>
                  <a:lnTo>
                    <a:pt x="646" y="538"/>
                  </a:lnTo>
                  <a:lnTo>
                    <a:pt x="648" y="538"/>
                  </a:lnTo>
                  <a:lnTo>
                    <a:pt x="646" y="536"/>
                  </a:lnTo>
                  <a:lnTo>
                    <a:pt x="646" y="534"/>
                  </a:lnTo>
                  <a:lnTo>
                    <a:pt x="646" y="532"/>
                  </a:lnTo>
                  <a:lnTo>
                    <a:pt x="644" y="532"/>
                  </a:lnTo>
                  <a:lnTo>
                    <a:pt x="644" y="532"/>
                  </a:lnTo>
                  <a:lnTo>
                    <a:pt x="646" y="530"/>
                  </a:lnTo>
                  <a:lnTo>
                    <a:pt x="644" y="528"/>
                  </a:lnTo>
                  <a:lnTo>
                    <a:pt x="640" y="530"/>
                  </a:lnTo>
                  <a:lnTo>
                    <a:pt x="638" y="532"/>
                  </a:lnTo>
                  <a:lnTo>
                    <a:pt x="636" y="538"/>
                  </a:lnTo>
                  <a:lnTo>
                    <a:pt x="634" y="540"/>
                  </a:lnTo>
                  <a:lnTo>
                    <a:pt x="634" y="542"/>
                  </a:lnTo>
                  <a:lnTo>
                    <a:pt x="632" y="544"/>
                  </a:lnTo>
                  <a:lnTo>
                    <a:pt x="632" y="546"/>
                  </a:lnTo>
                  <a:lnTo>
                    <a:pt x="630" y="550"/>
                  </a:lnTo>
                  <a:lnTo>
                    <a:pt x="630" y="552"/>
                  </a:lnTo>
                  <a:lnTo>
                    <a:pt x="628" y="552"/>
                  </a:lnTo>
                  <a:lnTo>
                    <a:pt x="628" y="554"/>
                  </a:lnTo>
                  <a:lnTo>
                    <a:pt x="628" y="556"/>
                  </a:lnTo>
                  <a:lnTo>
                    <a:pt x="626" y="558"/>
                  </a:lnTo>
                  <a:lnTo>
                    <a:pt x="624" y="560"/>
                  </a:lnTo>
                  <a:lnTo>
                    <a:pt x="624" y="564"/>
                  </a:lnTo>
                  <a:lnTo>
                    <a:pt x="624" y="566"/>
                  </a:lnTo>
                  <a:lnTo>
                    <a:pt x="624" y="570"/>
                  </a:lnTo>
                  <a:lnTo>
                    <a:pt x="622" y="570"/>
                  </a:lnTo>
                  <a:lnTo>
                    <a:pt x="620" y="572"/>
                  </a:lnTo>
                  <a:lnTo>
                    <a:pt x="614" y="572"/>
                  </a:lnTo>
                  <a:lnTo>
                    <a:pt x="614" y="574"/>
                  </a:lnTo>
                  <a:lnTo>
                    <a:pt x="614" y="580"/>
                  </a:lnTo>
                  <a:lnTo>
                    <a:pt x="614" y="582"/>
                  </a:lnTo>
                  <a:close/>
                  <a:moveTo>
                    <a:pt x="634" y="618"/>
                  </a:moveTo>
                  <a:lnTo>
                    <a:pt x="636" y="618"/>
                  </a:lnTo>
                  <a:lnTo>
                    <a:pt x="636" y="618"/>
                  </a:lnTo>
                  <a:lnTo>
                    <a:pt x="638" y="614"/>
                  </a:lnTo>
                  <a:lnTo>
                    <a:pt x="640" y="614"/>
                  </a:lnTo>
                  <a:lnTo>
                    <a:pt x="640" y="614"/>
                  </a:lnTo>
                  <a:lnTo>
                    <a:pt x="642" y="616"/>
                  </a:lnTo>
                  <a:lnTo>
                    <a:pt x="642" y="616"/>
                  </a:lnTo>
                  <a:lnTo>
                    <a:pt x="646" y="614"/>
                  </a:lnTo>
                  <a:lnTo>
                    <a:pt x="648" y="614"/>
                  </a:lnTo>
                  <a:lnTo>
                    <a:pt x="650" y="612"/>
                  </a:lnTo>
                  <a:lnTo>
                    <a:pt x="652" y="608"/>
                  </a:lnTo>
                  <a:lnTo>
                    <a:pt x="654" y="608"/>
                  </a:lnTo>
                  <a:lnTo>
                    <a:pt x="656" y="608"/>
                  </a:lnTo>
                  <a:lnTo>
                    <a:pt x="656" y="606"/>
                  </a:lnTo>
                  <a:lnTo>
                    <a:pt x="658" y="602"/>
                  </a:lnTo>
                  <a:lnTo>
                    <a:pt x="658" y="602"/>
                  </a:lnTo>
                  <a:lnTo>
                    <a:pt x="656" y="602"/>
                  </a:lnTo>
                  <a:lnTo>
                    <a:pt x="654" y="602"/>
                  </a:lnTo>
                  <a:lnTo>
                    <a:pt x="654" y="602"/>
                  </a:lnTo>
                  <a:lnTo>
                    <a:pt x="650" y="602"/>
                  </a:lnTo>
                  <a:lnTo>
                    <a:pt x="650" y="602"/>
                  </a:lnTo>
                  <a:lnTo>
                    <a:pt x="650" y="602"/>
                  </a:lnTo>
                  <a:lnTo>
                    <a:pt x="648" y="604"/>
                  </a:lnTo>
                  <a:lnTo>
                    <a:pt x="646" y="602"/>
                  </a:lnTo>
                  <a:lnTo>
                    <a:pt x="644" y="600"/>
                  </a:lnTo>
                  <a:lnTo>
                    <a:pt x="644" y="600"/>
                  </a:lnTo>
                  <a:lnTo>
                    <a:pt x="642" y="602"/>
                  </a:lnTo>
                  <a:lnTo>
                    <a:pt x="640" y="606"/>
                  </a:lnTo>
                  <a:lnTo>
                    <a:pt x="638" y="606"/>
                  </a:lnTo>
                  <a:lnTo>
                    <a:pt x="638" y="608"/>
                  </a:lnTo>
                  <a:lnTo>
                    <a:pt x="634" y="608"/>
                  </a:lnTo>
                  <a:lnTo>
                    <a:pt x="634" y="610"/>
                  </a:lnTo>
                  <a:lnTo>
                    <a:pt x="634" y="612"/>
                  </a:lnTo>
                  <a:lnTo>
                    <a:pt x="636" y="614"/>
                  </a:lnTo>
                  <a:lnTo>
                    <a:pt x="634" y="614"/>
                  </a:lnTo>
                  <a:lnTo>
                    <a:pt x="634" y="618"/>
                  </a:lnTo>
                  <a:close/>
                  <a:moveTo>
                    <a:pt x="832" y="634"/>
                  </a:moveTo>
                  <a:lnTo>
                    <a:pt x="834" y="634"/>
                  </a:lnTo>
                  <a:lnTo>
                    <a:pt x="836" y="634"/>
                  </a:lnTo>
                  <a:lnTo>
                    <a:pt x="838" y="636"/>
                  </a:lnTo>
                  <a:lnTo>
                    <a:pt x="838" y="634"/>
                  </a:lnTo>
                  <a:lnTo>
                    <a:pt x="838" y="634"/>
                  </a:lnTo>
                  <a:lnTo>
                    <a:pt x="840" y="632"/>
                  </a:lnTo>
                  <a:lnTo>
                    <a:pt x="840" y="632"/>
                  </a:lnTo>
                  <a:lnTo>
                    <a:pt x="838" y="630"/>
                  </a:lnTo>
                  <a:lnTo>
                    <a:pt x="836" y="632"/>
                  </a:lnTo>
                  <a:lnTo>
                    <a:pt x="834" y="632"/>
                  </a:lnTo>
                  <a:lnTo>
                    <a:pt x="832" y="634"/>
                  </a:lnTo>
                  <a:close/>
                  <a:moveTo>
                    <a:pt x="770" y="616"/>
                  </a:moveTo>
                  <a:lnTo>
                    <a:pt x="772" y="618"/>
                  </a:lnTo>
                  <a:lnTo>
                    <a:pt x="774" y="618"/>
                  </a:lnTo>
                  <a:lnTo>
                    <a:pt x="774" y="620"/>
                  </a:lnTo>
                  <a:lnTo>
                    <a:pt x="774" y="620"/>
                  </a:lnTo>
                  <a:lnTo>
                    <a:pt x="774" y="622"/>
                  </a:lnTo>
                  <a:lnTo>
                    <a:pt x="776" y="622"/>
                  </a:lnTo>
                  <a:lnTo>
                    <a:pt x="776" y="624"/>
                  </a:lnTo>
                  <a:lnTo>
                    <a:pt x="778" y="624"/>
                  </a:lnTo>
                  <a:lnTo>
                    <a:pt x="778" y="622"/>
                  </a:lnTo>
                  <a:lnTo>
                    <a:pt x="778" y="622"/>
                  </a:lnTo>
                  <a:lnTo>
                    <a:pt x="778" y="620"/>
                  </a:lnTo>
                  <a:lnTo>
                    <a:pt x="778" y="620"/>
                  </a:lnTo>
                  <a:lnTo>
                    <a:pt x="776" y="618"/>
                  </a:lnTo>
                  <a:lnTo>
                    <a:pt x="774" y="618"/>
                  </a:lnTo>
                  <a:lnTo>
                    <a:pt x="774" y="616"/>
                  </a:lnTo>
                  <a:lnTo>
                    <a:pt x="772" y="616"/>
                  </a:lnTo>
                  <a:lnTo>
                    <a:pt x="770" y="616"/>
                  </a:lnTo>
                  <a:close/>
                  <a:moveTo>
                    <a:pt x="830" y="648"/>
                  </a:moveTo>
                  <a:lnTo>
                    <a:pt x="828" y="648"/>
                  </a:lnTo>
                  <a:lnTo>
                    <a:pt x="828" y="646"/>
                  </a:lnTo>
                  <a:lnTo>
                    <a:pt x="826" y="646"/>
                  </a:lnTo>
                  <a:lnTo>
                    <a:pt x="826" y="644"/>
                  </a:lnTo>
                  <a:lnTo>
                    <a:pt x="828" y="642"/>
                  </a:lnTo>
                  <a:lnTo>
                    <a:pt x="830" y="644"/>
                  </a:lnTo>
                  <a:lnTo>
                    <a:pt x="830" y="646"/>
                  </a:lnTo>
                  <a:lnTo>
                    <a:pt x="830" y="648"/>
                  </a:lnTo>
                  <a:lnTo>
                    <a:pt x="830" y="648"/>
                  </a:lnTo>
                  <a:lnTo>
                    <a:pt x="830" y="648"/>
                  </a:lnTo>
                  <a:close/>
                  <a:moveTo>
                    <a:pt x="828" y="656"/>
                  </a:moveTo>
                  <a:lnTo>
                    <a:pt x="826" y="656"/>
                  </a:lnTo>
                  <a:lnTo>
                    <a:pt x="826" y="654"/>
                  </a:lnTo>
                  <a:lnTo>
                    <a:pt x="826" y="654"/>
                  </a:lnTo>
                  <a:lnTo>
                    <a:pt x="824" y="654"/>
                  </a:lnTo>
                  <a:lnTo>
                    <a:pt x="824" y="652"/>
                  </a:lnTo>
                  <a:lnTo>
                    <a:pt x="824" y="650"/>
                  </a:lnTo>
                  <a:lnTo>
                    <a:pt x="824" y="650"/>
                  </a:lnTo>
                  <a:lnTo>
                    <a:pt x="824" y="648"/>
                  </a:lnTo>
                  <a:lnTo>
                    <a:pt x="828" y="650"/>
                  </a:lnTo>
                  <a:lnTo>
                    <a:pt x="830" y="652"/>
                  </a:lnTo>
                  <a:lnTo>
                    <a:pt x="830" y="652"/>
                  </a:lnTo>
                  <a:lnTo>
                    <a:pt x="830" y="654"/>
                  </a:lnTo>
                  <a:lnTo>
                    <a:pt x="830" y="654"/>
                  </a:lnTo>
                  <a:lnTo>
                    <a:pt x="830" y="656"/>
                  </a:lnTo>
                  <a:lnTo>
                    <a:pt x="828" y="656"/>
                  </a:lnTo>
                  <a:lnTo>
                    <a:pt x="828" y="656"/>
                  </a:lnTo>
                  <a:close/>
                  <a:moveTo>
                    <a:pt x="766" y="694"/>
                  </a:moveTo>
                  <a:lnTo>
                    <a:pt x="766" y="694"/>
                  </a:lnTo>
                  <a:lnTo>
                    <a:pt x="768" y="694"/>
                  </a:lnTo>
                  <a:lnTo>
                    <a:pt x="766" y="694"/>
                  </a:lnTo>
                  <a:close/>
                  <a:moveTo>
                    <a:pt x="768" y="694"/>
                  </a:moveTo>
                  <a:lnTo>
                    <a:pt x="768" y="696"/>
                  </a:lnTo>
                  <a:lnTo>
                    <a:pt x="768" y="696"/>
                  </a:lnTo>
                  <a:lnTo>
                    <a:pt x="768" y="694"/>
                  </a:lnTo>
                  <a:close/>
                  <a:moveTo>
                    <a:pt x="770" y="694"/>
                  </a:moveTo>
                  <a:lnTo>
                    <a:pt x="768" y="696"/>
                  </a:lnTo>
                  <a:lnTo>
                    <a:pt x="768" y="698"/>
                  </a:lnTo>
                  <a:lnTo>
                    <a:pt x="768" y="698"/>
                  </a:lnTo>
                  <a:lnTo>
                    <a:pt x="770" y="698"/>
                  </a:lnTo>
                  <a:lnTo>
                    <a:pt x="770" y="696"/>
                  </a:lnTo>
                  <a:lnTo>
                    <a:pt x="770" y="694"/>
                  </a:lnTo>
                  <a:close/>
                  <a:moveTo>
                    <a:pt x="786" y="676"/>
                  </a:moveTo>
                  <a:lnTo>
                    <a:pt x="786" y="674"/>
                  </a:lnTo>
                  <a:lnTo>
                    <a:pt x="786" y="672"/>
                  </a:lnTo>
                  <a:lnTo>
                    <a:pt x="788" y="670"/>
                  </a:lnTo>
                  <a:lnTo>
                    <a:pt x="788" y="670"/>
                  </a:lnTo>
                  <a:lnTo>
                    <a:pt x="790" y="668"/>
                  </a:lnTo>
                  <a:lnTo>
                    <a:pt x="792" y="668"/>
                  </a:lnTo>
                  <a:lnTo>
                    <a:pt x="792" y="668"/>
                  </a:lnTo>
                  <a:lnTo>
                    <a:pt x="792" y="670"/>
                  </a:lnTo>
                  <a:lnTo>
                    <a:pt x="794" y="670"/>
                  </a:lnTo>
                  <a:lnTo>
                    <a:pt x="794" y="670"/>
                  </a:lnTo>
                  <a:lnTo>
                    <a:pt x="792" y="672"/>
                  </a:lnTo>
                  <a:lnTo>
                    <a:pt x="790" y="674"/>
                  </a:lnTo>
                  <a:lnTo>
                    <a:pt x="788" y="674"/>
                  </a:lnTo>
                  <a:lnTo>
                    <a:pt x="786" y="676"/>
                  </a:lnTo>
                  <a:lnTo>
                    <a:pt x="786" y="676"/>
                  </a:lnTo>
                  <a:close/>
                  <a:moveTo>
                    <a:pt x="732" y="614"/>
                  </a:moveTo>
                  <a:lnTo>
                    <a:pt x="734" y="616"/>
                  </a:lnTo>
                  <a:lnTo>
                    <a:pt x="736" y="618"/>
                  </a:lnTo>
                  <a:lnTo>
                    <a:pt x="738" y="618"/>
                  </a:lnTo>
                  <a:lnTo>
                    <a:pt x="740" y="618"/>
                  </a:lnTo>
                  <a:lnTo>
                    <a:pt x="740" y="618"/>
                  </a:lnTo>
                  <a:lnTo>
                    <a:pt x="738" y="616"/>
                  </a:lnTo>
                  <a:lnTo>
                    <a:pt x="734" y="614"/>
                  </a:lnTo>
                  <a:lnTo>
                    <a:pt x="732" y="614"/>
                  </a:lnTo>
                  <a:lnTo>
                    <a:pt x="732" y="614"/>
                  </a:lnTo>
                  <a:close/>
                  <a:moveTo>
                    <a:pt x="714" y="598"/>
                  </a:moveTo>
                  <a:lnTo>
                    <a:pt x="714" y="598"/>
                  </a:lnTo>
                  <a:lnTo>
                    <a:pt x="716" y="598"/>
                  </a:lnTo>
                  <a:lnTo>
                    <a:pt x="716" y="600"/>
                  </a:lnTo>
                  <a:lnTo>
                    <a:pt x="718" y="598"/>
                  </a:lnTo>
                  <a:lnTo>
                    <a:pt x="718" y="598"/>
                  </a:lnTo>
                  <a:lnTo>
                    <a:pt x="718" y="598"/>
                  </a:lnTo>
                  <a:lnTo>
                    <a:pt x="718" y="596"/>
                  </a:lnTo>
                  <a:lnTo>
                    <a:pt x="718" y="596"/>
                  </a:lnTo>
                  <a:lnTo>
                    <a:pt x="718" y="594"/>
                  </a:lnTo>
                  <a:lnTo>
                    <a:pt x="718" y="594"/>
                  </a:lnTo>
                  <a:lnTo>
                    <a:pt x="716" y="592"/>
                  </a:lnTo>
                  <a:lnTo>
                    <a:pt x="714" y="592"/>
                  </a:lnTo>
                  <a:lnTo>
                    <a:pt x="714" y="592"/>
                  </a:lnTo>
                  <a:lnTo>
                    <a:pt x="714" y="592"/>
                  </a:lnTo>
                  <a:lnTo>
                    <a:pt x="712" y="592"/>
                  </a:lnTo>
                  <a:lnTo>
                    <a:pt x="712" y="590"/>
                  </a:lnTo>
                  <a:lnTo>
                    <a:pt x="710" y="592"/>
                  </a:lnTo>
                  <a:lnTo>
                    <a:pt x="710" y="592"/>
                  </a:lnTo>
                  <a:lnTo>
                    <a:pt x="710" y="594"/>
                  </a:lnTo>
                  <a:lnTo>
                    <a:pt x="710" y="594"/>
                  </a:lnTo>
                  <a:lnTo>
                    <a:pt x="712" y="594"/>
                  </a:lnTo>
                  <a:lnTo>
                    <a:pt x="712" y="594"/>
                  </a:lnTo>
                  <a:lnTo>
                    <a:pt x="714" y="596"/>
                  </a:lnTo>
                  <a:lnTo>
                    <a:pt x="714" y="598"/>
                  </a:lnTo>
                  <a:close/>
                  <a:moveTo>
                    <a:pt x="700" y="604"/>
                  </a:moveTo>
                  <a:lnTo>
                    <a:pt x="702" y="604"/>
                  </a:lnTo>
                  <a:lnTo>
                    <a:pt x="704" y="602"/>
                  </a:lnTo>
                  <a:lnTo>
                    <a:pt x="704" y="602"/>
                  </a:lnTo>
                  <a:lnTo>
                    <a:pt x="706" y="602"/>
                  </a:lnTo>
                  <a:lnTo>
                    <a:pt x="706" y="600"/>
                  </a:lnTo>
                  <a:lnTo>
                    <a:pt x="706" y="600"/>
                  </a:lnTo>
                  <a:lnTo>
                    <a:pt x="706" y="596"/>
                  </a:lnTo>
                  <a:lnTo>
                    <a:pt x="704" y="596"/>
                  </a:lnTo>
                  <a:lnTo>
                    <a:pt x="702" y="596"/>
                  </a:lnTo>
                  <a:lnTo>
                    <a:pt x="702" y="594"/>
                  </a:lnTo>
                  <a:lnTo>
                    <a:pt x="700" y="594"/>
                  </a:lnTo>
                  <a:lnTo>
                    <a:pt x="698" y="594"/>
                  </a:lnTo>
                  <a:lnTo>
                    <a:pt x="698" y="594"/>
                  </a:lnTo>
                  <a:lnTo>
                    <a:pt x="696" y="594"/>
                  </a:lnTo>
                  <a:lnTo>
                    <a:pt x="696" y="594"/>
                  </a:lnTo>
                  <a:lnTo>
                    <a:pt x="696" y="596"/>
                  </a:lnTo>
                  <a:lnTo>
                    <a:pt x="698" y="598"/>
                  </a:lnTo>
                  <a:lnTo>
                    <a:pt x="698" y="600"/>
                  </a:lnTo>
                  <a:lnTo>
                    <a:pt x="700" y="602"/>
                  </a:lnTo>
                  <a:lnTo>
                    <a:pt x="700" y="604"/>
                  </a:lnTo>
                  <a:lnTo>
                    <a:pt x="700" y="604"/>
                  </a:lnTo>
                  <a:close/>
                  <a:moveTo>
                    <a:pt x="698" y="614"/>
                  </a:moveTo>
                  <a:lnTo>
                    <a:pt x="700" y="614"/>
                  </a:lnTo>
                  <a:lnTo>
                    <a:pt x="696" y="614"/>
                  </a:lnTo>
                  <a:lnTo>
                    <a:pt x="696" y="614"/>
                  </a:lnTo>
                  <a:lnTo>
                    <a:pt x="696" y="614"/>
                  </a:lnTo>
                  <a:lnTo>
                    <a:pt x="698" y="614"/>
                  </a:lnTo>
                  <a:close/>
                  <a:moveTo>
                    <a:pt x="672" y="634"/>
                  </a:moveTo>
                  <a:lnTo>
                    <a:pt x="672" y="634"/>
                  </a:lnTo>
                  <a:lnTo>
                    <a:pt x="672" y="632"/>
                  </a:lnTo>
                  <a:lnTo>
                    <a:pt x="674" y="632"/>
                  </a:lnTo>
                  <a:lnTo>
                    <a:pt x="674" y="630"/>
                  </a:lnTo>
                  <a:lnTo>
                    <a:pt x="674" y="630"/>
                  </a:lnTo>
                  <a:lnTo>
                    <a:pt x="674" y="628"/>
                  </a:lnTo>
                  <a:lnTo>
                    <a:pt x="674" y="628"/>
                  </a:lnTo>
                  <a:lnTo>
                    <a:pt x="676" y="626"/>
                  </a:lnTo>
                  <a:lnTo>
                    <a:pt x="678" y="624"/>
                  </a:lnTo>
                  <a:lnTo>
                    <a:pt x="678" y="624"/>
                  </a:lnTo>
                  <a:lnTo>
                    <a:pt x="680" y="624"/>
                  </a:lnTo>
                  <a:lnTo>
                    <a:pt x="680" y="622"/>
                  </a:lnTo>
                  <a:lnTo>
                    <a:pt x="678" y="620"/>
                  </a:lnTo>
                  <a:lnTo>
                    <a:pt x="680" y="620"/>
                  </a:lnTo>
                  <a:lnTo>
                    <a:pt x="682" y="618"/>
                  </a:lnTo>
                  <a:lnTo>
                    <a:pt x="680" y="616"/>
                  </a:lnTo>
                  <a:lnTo>
                    <a:pt x="680" y="616"/>
                  </a:lnTo>
                  <a:lnTo>
                    <a:pt x="680" y="614"/>
                  </a:lnTo>
                  <a:lnTo>
                    <a:pt x="678" y="614"/>
                  </a:lnTo>
                  <a:lnTo>
                    <a:pt x="678" y="614"/>
                  </a:lnTo>
                  <a:lnTo>
                    <a:pt x="676" y="614"/>
                  </a:lnTo>
                  <a:lnTo>
                    <a:pt x="676" y="614"/>
                  </a:lnTo>
                  <a:lnTo>
                    <a:pt x="674" y="614"/>
                  </a:lnTo>
                  <a:lnTo>
                    <a:pt x="672" y="616"/>
                  </a:lnTo>
                  <a:lnTo>
                    <a:pt x="672" y="618"/>
                  </a:lnTo>
                  <a:lnTo>
                    <a:pt x="670" y="618"/>
                  </a:lnTo>
                  <a:lnTo>
                    <a:pt x="670" y="620"/>
                  </a:lnTo>
                  <a:lnTo>
                    <a:pt x="670" y="622"/>
                  </a:lnTo>
                  <a:lnTo>
                    <a:pt x="668" y="624"/>
                  </a:lnTo>
                  <a:lnTo>
                    <a:pt x="668" y="624"/>
                  </a:lnTo>
                  <a:lnTo>
                    <a:pt x="668" y="628"/>
                  </a:lnTo>
                  <a:lnTo>
                    <a:pt x="668" y="628"/>
                  </a:lnTo>
                  <a:lnTo>
                    <a:pt x="668" y="630"/>
                  </a:lnTo>
                  <a:lnTo>
                    <a:pt x="670" y="630"/>
                  </a:lnTo>
                  <a:lnTo>
                    <a:pt x="670" y="632"/>
                  </a:lnTo>
                  <a:lnTo>
                    <a:pt x="670" y="632"/>
                  </a:lnTo>
                  <a:lnTo>
                    <a:pt x="672" y="634"/>
                  </a:lnTo>
                  <a:close/>
                  <a:moveTo>
                    <a:pt x="646" y="736"/>
                  </a:moveTo>
                  <a:lnTo>
                    <a:pt x="648" y="738"/>
                  </a:lnTo>
                  <a:lnTo>
                    <a:pt x="648" y="738"/>
                  </a:lnTo>
                  <a:lnTo>
                    <a:pt x="648" y="736"/>
                  </a:lnTo>
                  <a:lnTo>
                    <a:pt x="646" y="736"/>
                  </a:lnTo>
                  <a:close/>
                  <a:moveTo>
                    <a:pt x="648" y="746"/>
                  </a:moveTo>
                  <a:lnTo>
                    <a:pt x="650" y="746"/>
                  </a:lnTo>
                  <a:lnTo>
                    <a:pt x="650" y="742"/>
                  </a:lnTo>
                  <a:lnTo>
                    <a:pt x="652" y="742"/>
                  </a:lnTo>
                  <a:lnTo>
                    <a:pt x="650" y="746"/>
                  </a:lnTo>
                  <a:lnTo>
                    <a:pt x="650" y="746"/>
                  </a:lnTo>
                  <a:lnTo>
                    <a:pt x="648" y="746"/>
                  </a:lnTo>
                  <a:lnTo>
                    <a:pt x="648" y="746"/>
                  </a:lnTo>
                  <a:close/>
                  <a:moveTo>
                    <a:pt x="634" y="744"/>
                  </a:moveTo>
                  <a:lnTo>
                    <a:pt x="636" y="742"/>
                  </a:lnTo>
                  <a:lnTo>
                    <a:pt x="636" y="740"/>
                  </a:lnTo>
                  <a:lnTo>
                    <a:pt x="638" y="740"/>
                  </a:lnTo>
                  <a:lnTo>
                    <a:pt x="638" y="740"/>
                  </a:lnTo>
                  <a:lnTo>
                    <a:pt x="640" y="740"/>
                  </a:lnTo>
                  <a:lnTo>
                    <a:pt x="642" y="738"/>
                  </a:lnTo>
                  <a:lnTo>
                    <a:pt x="640" y="742"/>
                  </a:lnTo>
                  <a:lnTo>
                    <a:pt x="636" y="744"/>
                  </a:lnTo>
                  <a:lnTo>
                    <a:pt x="634" y="744"/>
                  </a:lnTo>
                  <a:lnTo>
                    <a:pt x="634" y="744"/>
                  </a:lnTo>
                  <a:close/>
                  <a:moveTo>
                    <a:pt x="644" y="748"/>
                  </a:moveTo>
                  <a:lnTo>
                    <a:pt x="646" y="744"/>
                  </a:lnTo>
                  <a:lnTo>
                    <a:pt x="648" y="742"/>
                  </a:lnTo>
                  <a:lnTo>
                    <a:pt x="648" y="742"/>
                  </a:lnTo>
                  <a:lnTo>
                    <a:pt x="648" y="744"/>
                  </a:lnTo>
                  <a:lnTo>
                    <a:pt x="644" y="748"/>
                  </a:lnTo>
                  <a:lnTo>
                    <a:pt x="644" y="750"/>
                  </a:lnTo>
                  <a:lnTo>
                    <a:pt x="646" y="748"/>
                  </a:lnTo>
                  <a:lnTo>
                    <a:pt x="648" y="746"/>
                  </a:lnTo>
                  <a:lnTo>
                    <a:pt x="650" y="744"/>
                  </a:lnTo>
                  <a:lnTo>
                    <a:pt x="650" y="742"/>
                  </a:lnTo>
                  <a:lnTo>
                    <a:pt x="648" y="740"/>
                  </a:lnTo>
                  <a:lnTo>
                    <a:pt x="648" y="740"/>
                  </a:lnTo>
                  <a:lnTo>
                    <a:pt x="648" y="740"/>
                  </a:lnTo>
                  <a:lnTo>
                    <a:pt x="646" y="738"/>
                  </a:lnTo>
                  <a:lnTo>
                    <a:pt x="646" y="740"/>
                  </a:lnTo>
                  <a:lnTo>
                    <a:pt x="644" y="742"/>
                  </a:lnTo>
                  <a:lnTo>
                    <a:pt x="642" y="744"/>
                  </a:lnTo>
                  <a:lnTo>
                    <a:pt x="640" y="746"/>
                  </a:lnTo>
                  <a:lnTo>
                    <a:pt x="642" y="744"/>
                  </a:lnTo>
                  <a:lnTo>
                    <a:pt x="642" y="742"/>
                  </a:lnTo>
                  <a:lnTo>
                    <a:pt x="644" y="740"/>
                  </a:lnTo>
                  <a:lnTo>
                    <a:pt x="642" y="740"/>
                  </a:lnTo>
                  <a:lnTo>
                    <a:pt x="642" y="740"/>
                  </a:lnTo>
                  <a:lnTo>
                    <a:pt x="640" y="744"/>
                  </a:lnTo>
                  <a:lnTo>
                    <a:pt x="638" y="746"/>
                  </a:lnTo>
                  <a:lnTo>
                    <a:pt x="636" y="746"/>
                  </a:lnTo>
                  <a:lnTo>
                    <a:pt x="636" y="750"/>
                  </a:lnTo>
                  <a:lnTo>
                    <a:pt x="636" y="752"/>
                  </a:lnTo>
                  <a:lnTo>
                    <a:pt x="636" y="750"/>
                  </a:lnTo>
                  <a:lnTo>
                    <a:pt x="640" y="748"/>
                  </a:lnTo>
                  <a:lnTo>
                    <a:pt x="640" y="746"/>
                  </a:lnTo>
                  <a:lnTo>
                    <a:pt x="640" y="748"/>
                  </a:lnTo>
                  <a:lnTo>
                    <a:pt x="638" y="752"/>
                  </a:lnTo>
                  <a:lnTo>
                    <a:pt x="640" y="752"/>
                  </a:lnTo>
                  <a:lnTo>
                    <a:pt x="640" y="750"/>
                  </a:lnTo>
                  <a:lnTo>
                    <a:pt x="642" y="750"/>
                  </a:lnTo>
                  <a:lnTo>
                    <a:pt x="644" y="748"/>
                  </a:lnTo>
                  <a:lnTo>
                    <a:pt x="644" y="748"/>
                  </a:lnTo>
                  <a:close/>
                  <a:moveTo>
                    <a:pt x="642" y="748"/>
                  </a:moveTo>
                  <a:lnTo>
                    <a:pt x="642" y="746"/>
                  </a:lnTo>
                  <a:lnTo>
                    <a:pt x="646" y="744"/>
                  </a:lnTo>
                  <a:lnTo>
                    <a:pt x="644" y="746"/>
                  </a:lnTo>
                  <a:lnTo>
                    <a:pt x="642" y="748"/>
                  </a:lnTo>
                  <a:lnTo>
                    <a:pt x="642" y="748"/>
                  </a:lnTo>
                  <a:close/>
                  <a:moveTo>
                    <a:pt x="808" y="916"/>
                  </a:moveTo>
                  <a:lnTo>
                    <a:pt x="806" y="916"/>
                  </a:lnTo>
                  <a:lnTo>
                    <a:pt x="806" y="916"/>
                  </a:lnTo>
                  <a:lnTo>
                    <a:pt x="806" y="916"/>
                  </a:lnTo>
                  <a:lnTo>
                    <a:pt x="808" y="914"/>
                  </a:lnTo>
                  <a:lnTo>
                    <a:pt x="810" y="912"/>
                  </a:lnTo>
                  <a:lnTo>
                    <a:pt x="810" y="912"/>
                  </a:lnTo>
                  <a:lnTo>
                    <a:pt x="810" y="912"/>
                  </a:lnTo>
                  <a:lnTo>
                    <a:pt x="810" y="912"/>
                  </a:lnTo>
                  <a:lnTo>
                    <a:pt x="806" y="914"/>
                  </a:lnTo>
                  <a:lnTo>
                    <a:pt x="806" y="916"/>
                  </a:lnTo>
                  <a:lnTo>
                    <a:pt x="806" y="916"/>
                  </a:lnTo>
                  <a:lnTo>
                    <a:pt x="806" y="918"/>
                  </a:lnTo>
                  <a:lnTo>
                    <a:pt x="808" y="916"/>
                  </a:lnTo>
                  <a:close/>
                  <a:moveTo>
                    <a:pt x="868" y="928"/>
                  </a:moveTo>
                  <a:lnTo>
                    <a:pt x="868" y="926"/>
                  </a:lnTo>
                  <a:lnTo>
                    <a:pt x="868" y="924"/>
                  </a:lnTo>
                  <a:lnTo>
                    <a:pt x="868" y="922"/>
                  </a:lnTo>
                  <a:lnTo>
                    <a:pt x="866" y="920"/>
                  </a:lnTo>
                  <a:lnTo>
                    <a:pt x="868" y="920"/>
                  </a:lnTo>
                  <a:lnTo>
                    <a:pt x="868" y="920"/>
                  </a:lnTo>
                  <a:lnTo>
                    <a:pt x="868" y="920"/>
                  </a:lnTo>
                  <a:lnTo>
                    <a:pt x="870" y="920"/>
                  </a:lnTo>
                  <a:lnTo>
                    <a:pt x="870" y="922"/>
                  </a:lnTo>
                  <a:lnTo>
                    <a:pt x="868" y="924"/>
                  </a:lnTo>
                  <a:lnTo>
                    <a:pt x="868" y="924"/>
                  </a:lnTo>
                  <a:lnTo>
                    <a:pt x="868" y="926"/>
                  </a:lnTo>
                  <a:lnTo>
                    <a:pt x="870" y="926"/>
                  </a:lnTo>
                  <a:lnTo>
                    <a:pt x="868" y="928"/>
                  </a:lnTo>
                  <a:lnTo>
                    <a:pt x="868" y="928"/>
                  </a:lnTo>
                  <a:close/>
                  <a:moveTo>
                    <a:pt x="870" y="928"/>
                  </a:moveTo>
                  <a:lnTo>
                    <a:pt x="870" y="928"/>
                  </a:lnTo>
                  <a:lnTo>
                    <a:pt x="872" y="926"/>
                  </a:lnTo>
                  <a:lnTo>
                    <a:pt x="872" y="928"/>
                  </a:lnTo>
                  <a:lnTo>
                    <a:pt x="870" y="930"/>
                  </a:lnTo>
                  <a:lnTo>
                    <a:pt x="870" y="928"/>
                  </a:lnTo>
                  <a:close/>
                  <a:moveTo>
                    <a:pt x="894" y="842"/>
                  </a:moveTo>
                  <a:lnTo>
                    <a:pt x="894" y="840"/>
                  </a:lnTo>
                  <a:lnTo>
                    <a:pt x="896" y="838"/>
                  </a:lnTo>
                  <a:lnTo>
                    <a:pt x="896" y="840"/>
                  </a:lnTo>
                  <a:lnTo>
                    <a:pt x="896" y="842"/>
                  </a:lnTo>
                  <a:lnTo>
                    <a:pt x="894" y="844"/>
                  </a:lnTo>
                  <a:lnTo>
                    <a:pt x="894" y="842"/>
                  </a:lnTo>
                  <a:lnTo>
                    <a:pt x="894" y="842"/>
                  </a:lnTo>
                  <a:close/>
                  <a:moveTo>
                    <a:pt x="886" y="860"/>
                  </a:moveTo>
                  <a:lnTo>
                    <a:pt x="886" y="862"/>
                  </a:lnTo>
                  <a:lnTo>
                    <a:pt x="888" y="862"/>
                  </a:lnTo>
                  <a:lnTo>
                    <a:pt x="888" y="862"/>
                  </a:lnTo>
                  <a:lnTo>
                    <a:pt x="888" y="862"/>
                  </a:lnTo>
                  <a:lnTo>
                    <a:pt x="888" y="860"/>
                  </a:lnTo>
                  <a:lnTo>
                    <a:pt x="888" y="860"/>
                  </a:lnTo>
                  <a:lnTo>
                    <a:pt x="886" y="860"/>
                  </a:lnTo>
                  <a:close/>
                  <a:moveTo>
                    <a:pt x="900" y="882"/>
                  </a:moveTo>
                  <a:lnTo>
                    <a:pt x="900" y="878"/>
                  </a:lnTo>
                  <a:lnTo>
                    <a:pt x="900" y="878"/>
                  </a:lnTo>
                  <a:lnTo>
                    <a:pt x="900" y="878"/>
                  </a:lnTo>
                  <a:lnTo>
                    <a:pt x="900" y="878"/>
                  </a:lnTo>
                  <a:lnTo>
                    <a:pt x="900" y="878"/>
                  </a:lnTo>
                  <a:lnTo>
                    <a:pt x="902" y="878"/>
                  </a:lnTo>
                  <a:lnTo>
                    <a:pt x="902" y="880"/>
                  </a:lnTo>
                  <a:lnTo>
                    <a:pt x="900" y="882"/>
                  </a:lnTo>
                  <a:lnTo>
                    <a:pt x="900" y="882"/>
                  </a:lnTo>
                  <a:lnTo>
                    <a:pt x="900" y="882"/>
                  </a:lnTo>
                  <a:lnTo>
                    <a:pt x="900" y="882"/>
                  </a:lnTo>
                  <a:close/>
                  <a:moveTo>
                    <a:pt x="894" y="880"/>
                  </a:moveTo>
                  <a:lnTo>
                    <a:pt x="894" y="880"/>
                  </a:lnTo>
                  <a:lnTo>
                    <a:pt x="896" y="880"/>
                  </a:lnTo>
                  <a:lnTo>
                    <a:pt x="896" y="880"/>
                  </a:lnTo>
                  <a:lnTo>
                    <a:pt x="896" y="878"/>
                  </a:lnTo>
                  <a:lnTo>
                    <a:pt x="896" y="878"/>
                  </a:lnTo>
                  <a:lnTo>
                    <a:pt x="896" y="880"/>
                  </a:lnTo>
                  <a:lnTo>
                    <a:pt x="896" y="882"/>
                  </a:lnTo>
                  <a:lnTo>
                    <a:pt x="894" y="882"/>
                  </a:lnTo>
                  <a:lnTo>
                    <a:pt x="892" y="882"/>
                  </a:lnTo>
                  <a:lnTo>
                    <a:pt x="892" y="882"/>
                  </a:lnTo>
                  <a:lnTo>
                    <a:pt x="894" y="880"/>
                  </a:lnTo>
                  <a:close/>
                  <a:moveTo>
                    <a:pt x="874" y="912"/>
                  </a:moveTo>
                  <a:lnTo>
                    <a:pt x="874" y="912"/>
                  </a:lnTo>
                  <a:lnTo>
                    <a:pt x="874" y="912"/>
                  </a:lnTo>
                  <a:lnTo>
                    <a:pt x="874" y="912"/>
                  </a:lnTo>
                  <a:lnTo>
                    <a:pt x="874" y="912"/>
                  </a:lnTo>
                  <a:close/>
                  <a:moveTo>
                    <a:pt x="900" y="906"/>
                  </a:moveTo>
                  <a:lnTo>
                    <a:pt x="900" y="906"/>
                  </a:lnTo>
                  <a:lnTo>
                    <a:pt x="900" y="906"/>
                  </a:lnTo>
                  <a:lnTo>
                    <a:pt x="902" y="906"/>
                  </a:lnTo>
                  <a:lnTo>
                    <a:pt x="904" y="906"/>
                  </a:lnTo>
                  <a:lnTo>
                    <a:pt x="900" y="906"/>
                  </a:lnTo>
                  <a:lnTo>
                    <a:pt x="900" y="906"/>
                  </a:lnTo>
                  <a:close/>
                  <a:moveTo>
                    <a:pt x="872" y="858"/>
                  </a:moveTo>
                  <a:lnTo>
                    <a:pt x="872" y="860"/>
                  </a:lnTo>
                  <a:lnTo>
                    <a:pt x="868" y="862"/>
                  </a:lnTo>
                  <a:lnTo>
                    <a:pt x="868" y="862"/>
                  </a:lnTo>
                  <a:lnTo>
                    <a:pt x="868" y="862"/>
                  </a:lnTo>
                  <a:lnTo>
                    <a:pt x="868" y="864"/>
                  </a:lnTo>
                  <a:lnTo>
                    <a:pt x="866" y="864"/>
                  </a:lnTo>
                  <a:lnTo>
                    <a:pt x="866" y="864"/>
                  </a:lnTo>
                  <a:lnTo>
                    <a:pt x="868" y="866"/>
                  </a:lnTo>
                  <a:lnTo>
                    <a:pt x="866" y="866"/>
                  </a:lnTo>
                  <a:lnTo>
                    <a:pt x="864" y="866"/>
                  </a:lnTo>
                  <a:lnTo>
                    <a:pt x="864" y="868"/>
                  </a:lnTo>
                  <a:lnTo>
                    <a:pt x="864" y="868"/>
                  </a:lnTo>
                  <a:lnTo>
                    <a:pt x="864" y="868"/>
                  </a:lnTo>
                  <a:lnTo>
                    <a:pt x="864" y="870"/>
                  </a:lnTo>
                  <a:lnTo>
                    <a:pt x="864" y="870"/>
                  </a:lnTo>
                  <a:lnTo>
                    <a:pt x="862" y="870"/>
                  </a:lnTo>
                  <a:lnTo>
                    <a:pt x="860" y="872"/>
                  </a:lnTo>
                  <a:lnTo>
                    <a:pt x="860" y="874"/>
                  </a:lnTo>
                  <a:lnTo>
                    <a:pt x="858" y="878"/>
                  </a:lnTo>
                  <a:lnTo>
                    <a:pt x="858" y="878"/>
                  </a:lnTo>
                  <a:lnTo>
                    <a:pt x="858" y="880"/>
                  </a:lnTo>
                  <a:lnTo>
                    <a:pt x="858" y="880"/>
                  </a:lnTo>
                  <a:lnTo>
                    <a:pt x="858" y="880"/>
                  </a:lnTo>
                  <a:lnTo>
                    <a:pt x="858" y="880"/>
                  </a:lnTo>
                  <a:lnTo>
                    <a:pt x="858" y="880"/>
                  </a:lnTo>
                  <a:lnTo>
                    <a:pt x="854" y="882"/>
                  </a:lnTo>
                  <a:lnTo>
                    <a:pt x="854" y="884"/>
                  </a:lnTo>
                  <a:lnTo>
                    <a:pt x="854" y="884"/>
                  </a:lnTo>
                  <a:lnTo>
                    <a:pt x="856" y="884"/>
                  </a:lnTo>
                  <a:lnTo>
                    <a:pt x="856" y="886"/>
                  </a:lnTo>
                  <a:lnTo>
                    <a:pt x="856" y="886"/>
                  </a:lnTo>
                  <a:lnTo>
                    <a:pt x="856" y="886"/>
                  </a:lnTo>
                  <a:lnTo>
                    <a:pt x="854" y="888"/>
                  </a:lnTo>
                  <a:lnTo>
                    <a:pt x="852" y="888"/>
                  </a:lnTo>
                  <a:lnTo>
                    <a:pt x="850" y="888"/>
                  </a:lnTo>
                  <a:lnTo>
                    <a:pt x="850" y="890"/>
                  </a:lnTo>
                  <a:lnTo>
                    <a:pt x="850" y="890"/>
                  </a:lnTo>
                  <a:lnTo>
                    <a:pt x="848" y="892"/>
                  </a:lnTo>
                  <a:lnTo>
                    <a:pt x="846" y="894"/>
                  </a:lnTo>
                  <a:lnTo>
                    <a:pt x="846" y="894"/>
                  </a:lnTo>
                  <a:lnTo>
                    <a:pt x="846" y="892"/>
                  </a:lnTo>
                  <a:lnTo>
                    <a:pt x="844" y="894"/>
                  </a:lnTo>
                  <a:lnTo>
                    <a:pt x="844" y="892"/>
                  </a:lnTo>
                  <a:lnTo>
                    <a:pt x="844" y="892"/>
                  </a:lnTo>
                  <a:lnTo>
                    <a:pt x="846" y="892"/>
                  </a:lnTo>
                  <a:lnTo>
                    <a:pt x="846" y="890"/>
                  </a:lnTo>
                  <a:lnTo>
                    <a:pt x="846" y="890"/>
                  </a:lnTo>
                  <a:lnTo>
                    <a:pt x="844" y="892"/>
                  </a:lnTo>
                  <a:lnTo>
                    <a:pt x="840" y="894"/>
                  </a:lnTo>
                  <a:lnTo>
                    <a:pt x="840" y="896"/>
                  </a:lnTo>
                  <a:lnTo>
                    <a:pt x="840" y="896"/>
                  </a:lnTo>
                  <a:lnTo>
                    <a:pt x="842" y="896"/>
                  </a:lnTo>
                  <a:lnTo>
                    <a:pt x="846" y="896"/>
                  </a:lnTo>
                  <a:lnTo>
                    <a:pt x="848" y="896"/>
                  </a:lnTo>
                  <a:lnTo>
                    <a:pt x="846" y="898"/>
                  </a:lnTo>
                  <a:lnTo>
                    <a:pt x="844" y="900"/>
                  </a:lnTo>
                  <a:lnTo>
                    <a:pt x="844" y="902"/>
                  </a:lnTo>
                  <a:lnTo>
                    <a:pt x="840" y="904"/>
                  </a:lnTo>
                  <a:lnTo>
                    <a:pt x="838" y="906"/>
                  </a:lnTo>
                  <a:lnTo>
                    <a:pt x="836" y="906"/>
                  </a:lnTo>
                  <a:lnTo>
                    <a:pt x="836" y="906"/>
                  </a:lnTo>
                  <a:lnTo>
                    <a:pt x="836" y="908"/>
                  </a:lnTo>
                  <a:lnTo>
                    <a:pt x="836" y="910"/>
                  </a:lnTo>
                  <a:lnTo>
                    <a:pt x="836" y="912"/>
                  </a:lnTo>
                  <a:lnTo>
                    <a:pt x="838" y="912"/>
                  </a:lnTo>
                  <a:lnTo>
                    <a:pt x="840" y="912"/>
                  </a:lnTo>
                  <a:lnTo>
                    <a:pt x="844" y="912"/>
                  </a:lnTo>
                  <a:lnTo>
                    <a:pt x="844" y="910"/>
                  </a:lnTo>
                  <a:lnTo>
                    <a:pt x="846" y="910"/>
                  </a:lnTo>
                  <a:lnTo>
                    <a:pt x="848" y="908"/>
                  </a:lnTo>
                  <a:lnTo>
                    <a:pt x="848" y="908"/>
                  </a:lnTo>
                  <a:lnTo>
                    <a:pt x="850" y="908"/>
                  </a:lnTo>
                  <a:lnTo>
                    <a:pt x="848" y="910"/>
                  </a:lnTo>
                  <a:lnTo>
                    <a:pt x="850" y="910"/>
                  </a:lnTo>
                  <a:lnTo>
                    <a:pt x="852" y="910"/>
                  </a:lnTo>
                  <a:lnTo>
                    <a:pt x="852" y="912"/>
                  </a:lnTo>
                  <a:lnTo>
                    <a:pt x="856" y="912"/>
                  </a:lnTo>
                  <a:lnTo>
                    <a:pt x="858" y="910"/>
                  </a:lnTo>
                  <a:lnTo>
                    <a:pt x="858" y="912"/>
                  </a:lnTo>
                  <a:lnTo>
                    <a:pt x="860" y="912"/>
                  </a:lnTo>
                  <a:lnTo>
                    <a:pt x="862" y="914"/>
                  </a:lnTo>
                  <a:lnTo>
                    <a:pt x="862" y="912"/>
                  </a:lnTo>
                  <a:lnTo>
                    <a:pt x="864" y="914"/>
                  </a:lnTo>
                  <a:lnTo>
                    <a:pt x="864" y="914"/>
                  </a:lnTo>
                  <a:lnTo>
                    <a:pt x="866" y="912"/>
                  </a:lnTo>
                  <a:lnTo>
                    <a:pt x="866" y="912"/>
                  </a:lnTo>
                  <a:lnTo>
                    <a:pt x="868" y="912"/>
                  </a:lnTo>
                  <a:lnTo>
                    <a:pt x="868" y="912"/>
                  </a:lnTo>
                  <a:lnTo>
                    <a:pt x="868" y="912"/>
                  </a:lnTo>
                  <a:lnTo>
                    <a:pt x="870" y="912"/>
                  </a:lnTo>
                  <a:lnTo>
                    <a:pt x="872" y="912"/>
                  </a:lnTo>
                  <a:lnTo>
                    <a:pt x="872" y="912"/>
                  </a:lnTo>
                  <a:lnTo>
                    <a:pt x="872" y="912"/>
                  </a:lnTo>
                  <a:lnTo>
                    <a:pt x="872" y="910"/>
                  </a:lnTo>
                  <a:lnTo>
                    <a:pt x="872" y="908"/>
                  </a:lnTo>
                  <a:lnTo>
                    <a:pt x="872" y="908"/>
                  </a:lnTo>
                  <a:lnTo>
                    <a:pt x="874" y="908"/>
                  </a:lnTo>
                  <a:lnTo>
                    <a:pt x="874" y="906"/>
                  </a:lnTo>
                  <a:lnTo>
                    <a:pt x="874" y="908"/>
                  </a:lnTo>
                  <a:lnTo>
                    <a:pt x="874" y="910"/>
                  </a:lnTo>
                  <a:lnTo>
                    <a:pt x="874" y="910"/>
                  </a:lnTo>
                  <a:lnTo>
                    <a:pt x="874" y="910"/>
                  </a:lnTo>
                  <a:lnTo>
                    <a:pt x="876" y="908"/>
                  </a:lnTo>
                  <a:lnTo>
                    <a:pt x="876" y="908"/>
                  </a:lnTo>
                  <a:lnTo>
                    <a:pt x="876" y="910"/>
                  </a:lnTo>
                  <a:lnTo>
                    <a:pt x="876" y="910"/>
                  </a:lnTo>
                  <a:lnTo>
                    <a:pt x="876" y="912"/>
                  </a:lnTo>
                  <a:lnTo>
                    <a:pt x="878" y="912"/>
                  </a:lnTo>
                  <a:lnTo>
                    <a:pt x="878" y="912"/>
                  </a:lnTo>
                  <a:lnTo>
                    <a:pt x="878" y="912"/>
                  </a:lnTo>
                  <a:lnTo>
                    <a:pt x="876" y="914"/>
                  </a:lnTo>
                  <a:lnTo>
                    <a:pt x="872" y="914"/>
                  </a:lnTo>
                  <a:lnTo>
                    <a:pt x="874" y="914"/>
                  </a:lnTo>
                  <a:lnTo>
                    <a:pt x="874" y="914"/>
                  </a:lnTo>
                  <a:lnTo>
                    <a:pt x="876" y="914"/>
                  </a:lnTo>
                  <a:lnTo>
                    <a:pt x="876" y="914"/>
                  </a:lnTo>
                  <a:lnTo>
                    <a:pt x="878" y="914"/>
                  </a:lnTo>
                  <a:lnTo>
                    <a:pt x="878" y="916"/>
                  </a:lnTo>
                  <a:lnTo>
                    <a:pt x="878" y="914"/>
                  </a:lnTo>
                  <a:lnTo>
                    <a:pt x="880" y="914"/>
                  </a:lnTo>
                  <a:lnTo>
                    <a:pt x="880" y="914"/>
                  </a:lnTo>
                  <a:lnTo>
                    <a:pt x="880" y="912"/>
                  </a:lnTo>
                  <a:lnTo>
                    <a:pt x="882" y="912"/>
                  </a:lnTo>
                  <a:lnTo>
                    <a:pt x="884" y="912"/>
                  </a:lnTo>
                  <a:lnTo>
                    <a:pt x="884" y="914"/>
                  </a:lnTo>
                  <a:lnTo>
                    <a:pt x="886" y="914"/>
                  </a:lnTo>
                  <a:lnTo>
                    <a:pt x="888" y="912"/>
                  </a:lnTo>
                  <a:lnTo>
                    <a:pt x="888" y="912"/>
                  </a:lnTo>
                  <a:lnTo>
                    <a:pt x="888" y="914"/>
                  </a:lnTo>
                  <a:lnTo>
                    <a:pt x="888" y="914"/>
                  </a:lnTo>
                  <a:lnTo>
                    <a:pt x="886" y="916"/>
                  </a:lnTo>
                  <a:lnTo>
                    <a:pt x="884" y="916"/>
                  </a:lnTo>
                  <a:lnTo>
                    <a:pt x="882" y="916"/>
                  </a:lnTo>
                  <a:lnTo>
                    <a:pt x="882" y="918"/>
                  </a:lnTo>
                  <a:lnTo>
                    <a:pt x="882" y="918"/>
                  </a:lnTo>
                  <a:lnTo>
                    <a:pt x="880" y="920"/>
                  </a:lnTo>
                  <a:lnTo>
                    <a:pt x="880" y="920"/>
                  </a:lnTo>
                  <a:lnTo>
                    <a:pt x="878" y="920"/>
                  </a:lnTo>
                  <a:lnTo>
                    <a:pt x="878" y="920"/>
                  </a:lnTo>
                  <a:lnTo>
                    <a:pt x="878" y="920"/>
                  </a:lnTo>
                  <a:lnTo>
                    <a:pt x="876" y="922"/>
                  </a:lnTo>
                  <a:lnTo>
                    <a:pt x="874" y="922"/>
                  </a:lnTo>
                  <a:lnTo>
                    <a:pt x="872" y="924"/>
                  </a:lnTo>
                  <a:lnTo>
                    <a:pt x="874" y="924"/>
                  </a:lnTo>
                  <a:lnTo>
                    <a:pt x="874" y="926"/>
                  </a:lnTo>
                  <a:lnTo>
                    <a:pt x="876" y="926"/>
                  </a:lnTo>
                  <a:lnTo>
                    <a:pt x="876" y="924"/>
                  </a:lnTo>
                  <a:lnTo>
                    <a:pt x="878" y="924"/>
                  </a:lnTo>
                  <a:lnTo>
                    <a:pt x="878" y="924"/>
                  </a:lnTo>
                  <a:lnTo>
                    <a:pt x="878" y="924"/>
                  </a:lnTo>
                  <a:lnTo>
                    <a:pt x="878" y="926"/>
                  </a:lnTo>
                  <a:lnTo>
                    <a:pt x="880" y="924"/>
                  </a:lnTo>
                  <a:lnTo>
                    <a:pt x="882" y="924"/>
                  </a:lnTo>
                  <a:lnTo>
                    <a:pt x="882" y="922"/>
                  </a:lnTo>
                  <a:lnTo>
                    <a:pt x="882" y="922"/>
                  </a:lnTo>
                  <a:lnTo>
                    <a:pt x="884" y="920"/>
                  </a:lnTo>
                  <a:lnTo>
                    <a:pt x="884" y="920"/>
                  </a:lnTo>
                  <a:lnTo>
                    <a:pt x="884" y="920"/>
                  </a:lnTo>
                  <a:lnTo>
                    <a:pt x="886" y="916"/>
                  </a:lnTo>
                  <a:lnTo>
                    <a:pt x="888" y="916"/>
                  </a:lnTo>
                  <a:lnTo>
                    <a:pt x="888" y="916"/>
                  </a:lnTo>
                  <a:lnTo>
                    <a:pt x="890" y="916"/>
                  </a:lnTo>
                  <a:lnTo>
                    <a:pt x="888" y="918"/>
                  </a:lnTo>
                  <a:lnTo>
                    <a:pt x="890" y="918"/>
                  </a:lnTo>
                  <a:lnTo>
                    <a:pt x="892" y="916"/>
                  </a:lnTo>
                  <a:lnTo>
                    <a:pt x="892" y="914"/>
                  </a:lnTo>
                  <a:lnTo>
                    <a:pt x="894" y="912"/>
                  </a:lnTo>
                  <a:lnTo>
                    <a:pt x="892" y="910"/>
                  </a:lnTo>
                  <a:lnTo>
                    <a:pt x="894" y="908"/>
                  </a:lnTo>
                  <a:lnTo>
                    <a:pt x="894" y="908"/>
                  </a:lnTo>
                  <a:lnTo>
                    <a:pt x="896" y="910"/>
                  </a:lnTo>
                  <a:lnTo>
                    <a:pt x="896" y="910"/>
                  </a:lnTo>
                  <a:lnTo>
                    <a:pt x="898" y="910"/>
                  </a:lnTo>
                  <a:lnTo>
                    <a:pt x="898" y="914"/>
                  </a:lnTo>
                  <a:lnTo>
                    <a:pt x="898" y="914"/>
                  </a:lnTo>
                  <a:lnTo>
                    <a:pt x="896" y="916"/>
                  </a:lnTo>
                  <a:lnTo>
                    <a:pt x="898" y="918"/>
                  </a:lnTo>
                  <a:lnTo>
                    <a:pt x="896" y="918"/>
                  </a:lnTo>
                  <a:lnTo>
                    <a:pt x="894" y="920"/>
                  </a:lnTo>
                  <a:lnTo>
                    <a:pt x="894" y="924"/>
                  </a:lnTo>
                  <a:lnTo>
                    <a:pt x="894" y="926"/>
                  </a:lnTo>
                  <a:lnTo>
                    <a:pt x="892" y="926"/>
                  </a:lnTo>
                  <a:lnTo>
                    <a:pt x="892" y="926"/>
                  </a:lnTo>
                  <a:lnTo>
                    <a:pt x="894" y="928"/>
                  </a:lnTo>
                  <a:lnTo>
                    <a:pt x="896" y="926"/>
                  </a:lnTo>
                  <a:lnTo>
                    <a:pt x="898" y="924"/>
                  </a:lnTo>
                  <a:lnTo>
                    <a:pt x="898" y="924"/>
                  </a:lnTo>
                  <a:lnTo>
                    <a:pt x="900" y="920"/>
                  </a:lnTo>
                  <a:lnTo>
                    <a:pt x="900" y="920"/>
                  </a:lnTo>
                  <a:lnTo>
                    <a:pt x="902" y="920"/>
                  </a:lnTo>
                  <a:lnTo>
                    <a:pt x="904" y="920"/>
                  </a:lnTo>
                  <a:lnTo>
                    <a:pt x="904" y="922"/>
                  </a:lnTo>
                  <a:lnTo>
                    <a:pt x="902" y="922"/>
                  </a:lnTo>
                  <a:lnTo>
                    <a:pt x="900" y="924"/>
                  </a:lnTo>
                  <a:lnTo>
                    <a:pt x="900" y="926"/>
                  </a:lnTo>
                  <a:lnTo>
                    <a:pt x="900" y="926"/>
                  </a:lnTo>
                  <a:lnTo>
                    <a:pt x="900" y="928"/>
                  </a:lnTo>
                  <a:lnTo>
                    <a:pt x="900" y="930"/>
                  </a:lnTo>
                  <a:lnTo>
                    <a:pt x="900" y="932"/>
                  </a:lnTo>
                  <a:lnTo>
                    <a:pt x="902" y="930"/>
                  </a:lnTo>
                  <a:lnTo>
                    <a:pt x="902" y="928"/>
                  </a:lnTo>
                  <a:lnTo>
                    <a:pt x="902" y="928"/>
                  </a:lnTo>
                  <a:lnTo>
                    <a:pt x="904" y="928"/>
                  </a:lnTo>
                  <a:lnTo>
                    <a:pt x="904" y="930"/>
                  </a:lnTo>
                  <a:lnTo>
                    <a:pt x="906" y="930"/>
                  </a:lnTo>
                  <a:lnTo>
                    <a:pt x="908" y="930"/>
                  </a:lnTo>
                  <a:lnTo>
                    <a:pt x="908" y="928"/>
                  </a:lnTo>
                  <a:lnTo>
                    <a:pt x="908" y="928"/>
                  </a:lnTo>
                  <a:lnTo>
                    <a:pt x="908" y="926"/>
                  </a:lnTo>
                  <a:lnTo>
                    <a:pt x="908" y="926"/>
                  </a:lnTo>
                  <a:lnTo>
                    <a:pt x="908" y="926"/>
                  </a:lnTo>
                  <a:lnTo>
                    <a:pt x="910" y="924"/>
                  </a:lnTo>
                  <a:lnTo>
                    <a:pt x="908" y="922"/>
                  </a:lnTo>
                  <a:lnTo>
                    <a:pt x="910" y="920"/>
                  </a:lnTo>
                  <a:lnTo>
                    <a:pt x="912" y="918"/>
                  </a:lnTo>
                  <a:lnTo>
                    <a:pt x="912" y="916"/>
                  </a:lnTo>
                  <a:lnTo>
                    <a:pt x="912" y="912"/>
                  </a:lnTo>
                  <a:lnTo>
                    <a:pt x="912" y="912"/>
                  </a:lnTo>
                  <a:lnTo>
                    <a:pt x="912" y="912"/>
                  </a:lnTo>
                  <a:lnTo>
                    <a:pt x="912" y="912"/>
                  </a:lnTo>
                  <a:lnTo>
                    <a:pt x="910" y="914"/>
                  </a:lnTo>
                  <a:lnTo>
                    <a:pt x="908" y="914"/>
                  </a:lnTo>
                  <a:lnTo>
                    <a:pt x="908" y="916"/>
                  </a:lnTo>
                  <a:lnTo>
                    <a:pt x="906" y="916"/>
                  </a:lnTo>
                  <a:lnTo>
                    <a:pt x="906" y="916"/>
                  </a:lnTo>
                  <a:lnTo>
                    <a:pt x="906" y="914"/>
                  </a:lnTo>
                  <a:lnTo>
                    <a:pt x="906" y="912"/>
                  </a:lnTo>
                  <a:lnTo>
                    <a:pt x="908" y="910"/>
                  </a:lnTo>
                  <a:lnTo>
                    <a:pt x="908" y="910"/>
                  </a:lnTo>
                  <a:lnTo>
                    <a:pt x="910" y="908"/>
                  </a:lnTo>
                  <a:lnTo>
                    <a:pt x="912" y="908"/>
                  </a:lnTo>
                  <a:lnTo>
                    <a:pt x="912" y="906"/>
                  </a:lnTo>
                  <a:lnTo>
                    <a:pt x="912" y="906"/>
                  </a:lnTo>
                  <a:lnTo>
                    <a:pt x="910" y="906"/>
                  </a:lnTo>
                  <a:lnTo>
                    <a:pt x="910" y="906"/>
                  </a:lnTo>
                  <a:lnTo>
                    <a:pt x="908" y="908"/>
                  </a:lnTo>
                  <a:lnTo>
                    <a:pt x="906" y="908"/>
                  </a:lnTo>
                  <a:lnTo>
                    <a:pt x="906" y="910"/>
                  </a:lnTo>
                  <a:lnTo>
                    <a:pt x="906" y="910"/>
                  </a:lnTo>
                  <a:lnTo>
                    <a:pt x="902" y="912"/>
                  </a:lnTo>
                  <a:lnTo>
                    <a:pt x="902" y="914"/>
                  </a:lnTo>
                  <a:lnTo>
                    <a:pt x="900" y="914"/>
                  </a:lnTo>
                  <a:lnTo>
                    <a:pt x="900" y="914"/>
                  </a:lnTo>
                  <a:lnTo>
                    <a:pt x="900" y="912"/>
                  </a:lnTo>
                  <a:lnTo>
                    <a:pt x="898" y="910"/>
                  </a:lnTo>
                  <a:lnTo>
                    <a:pt x="898" y="908"/>
                  </a:lnTo>
                  <a:lnTo>
                    <a:pt x="900" y="910"/>
                  </a:lnTo>
                  <a:lnTo>
                    <a:pt x="900" y="910"/>
                  </a:lnTo>
                  <a:lnTo>
                    <a:pt x="902" y="908"/>
                  </a:lnTo>
                  <a:lnTo>
                    <a:pt x="900" y="908"/>
                  </a:lnTo>
                  <a:lnTo>
                    <a:pt x="900" y="908"/>
                  </a:lnTo>
                  <a:lnTo>
                    <a:pt x="900" y="908"/>
                  </a:lnTo>
                  <a:lnTo>
                    <a:pt x="902" y="908"/>
                  </a:lnTo>
                  <a:lnTo>
                    <a:pt x="900" y="906"/>
                  </a:lnTo>
                  <a:lnTo>
                    <a:pt x="900" y="906"/>
                  </a:lnTo>
                  <a:lnTo>
                    <a:pt x="900" y="904"/>
                  </a:lnTo>
                  <a:lnTo>
                    <a:pt x="900" y="904"/>
                  </a:lnTo>
                  <a:lnTo>
                    <a:pt x="902" y="904"/>
                  </a:lnTo>
                  <a:lnTo>
                    <a:pt x="902" y="904"/>
                  </a:lnTo>
                  <a:lnTo>
                    <a:pt x="904" y="902"/>
                  </a:lnTo>
                  <a:lnTo>
                    <a:pt x="906" y="900"/>
                  </a:lnTo>
                  <a:lnTo>
                    <a:pt x="906" y="900"/>
                  </a:lnTo>
                  <a:lnTo>
                    <a:pt x="908" y="900"/>
                  </a:lnTo>
                  <a:lnTo>
                    <a:pt x="910" y="900"/>
                  </a:lnTo>
                  <a:lnTo>
                    <a:pt x="910" y="898"/>
                  </a:lnTo>
                  <a:lnTo>
                    <a:pt x="910" y="896"/>
                  </a:lnTo>
                  <a:lnTo>
                    <a:pt x="910" y="894"/>
                  </a:lnTo>
                  <a:lnTo>
                    <a:pt x="908" y="896"/>
                  </a:lnTo>
                  <a:lnTo>
                    <a:pt x="906" y="898"/>
                  </a:lnTo>
                  <a:lnTo>
                    <a:pt x="906" y="896"/>
                  </a:lnTo>
                  <a:lnTo>
                    <a:pt x="906" y="896"/>
                  </a:lnTo>
                  <a:lnTo>
                    <a:pt x="906" y="898"/>
                  </a:lnTo>
                  <a:lnTo>
                    <a:pt x="906" y="900"/>
                  </a:lnTo>
                  <a:lnTo>
                    <a:pt x="904" y="900"/>
                  </a:lnTo>
                  <a:lnTo>
                    <a:pt x="904" y="900"/>
                  </a:lnTo>
                  <a:lnTo>
                    <a:pt x="902" y="900"/>
                  </a:lnTo>
                  <a:lnTo>
                    <a:pt x="900" y="902"/>
                  </a:lnTo>
                  <a:lnTo>
                    <a:pt x="900" y="902"/>
                  </a:lnTo>
                  <a:lnTo>
                    <a:pt x="900" y="904"/>
                  </a:lnTo>
                  <a:lnTo>
                    <a:pt x="900" y="902"/>
                  </a:lnTo>
                  <a:lnTo>
                    <a:pt x="900" y="900"/>
                  </a:lnTo>
                  <a:lnTo>
                    <a:pt x="900" y="902"/>
                  </a:lnTo>
                  <a:lnTo>
                    <a:pt x="898" y="902"/>
                  </a:lnTo>
                  <a:lnTo>
                    <a:pt x="900" y="900"/>
                  </a:lnTo>
                  <a:lnTo>
                    <a:pt x="900" y="900"/>
                  </a:lnTo>
                  <a:lnTo>
                    <a:pt x="900" y="898"/>
                  </a:lnTo>
                  <a:lnTo>
                    <a:pt x="900" y="898"/>
                  </a:lnTo>
                  <a:lnTo>
                    <a:pt x="900" y="898"/>
                  </a:lnTo>
                  <a:lnTo>
                    <a:pt x="902" y="896"/>
                  </a:lnTo>
                  <a:lnTo>
                    <a:pt x="900" y="894"/>
                  </a:lnTo>
                  <a:lnTo>
                    <a:pt x="900" y="896"/>
                  </a:lnTo>
                  <a:lnTo>
                    <a:pt x="900" y="894"/>
                  </a:lnTo>
                  <a:lnTo>
                    <a:pt x="900" y="894"/>
                  </a:lnTo>
                  <a:lnTo>
                    <a:pt x="900" y="892"/>
                  </a:lnTo>
                  <a:lnTo>
                    <a:pt x="898" y="894"/>
                  </a:lnTo>
                  <a:lnTo>
                    <a:pt x="896" y="894"/>
                  </a:lnTo>
                  <a:lnTo>
                    <a:pt x="898" y="894"/>
                  </a:lnTo>
                  <a:lnTo>
                    <a:pt x="900" y="892"/>
                  </a:lnTo>
                  <a:lnTo>
                    <a:pt x="900" y="892"/>
                  </a:lnTo>
                  <a:lnTo>
                    <a:pt x="902" y="892"/>
                  </a:lnTo>
                  <a:lnTo>
                    <a:pt x="904" y="890"/>
                  </a:lnTo>
                  <a:lnTo>
                    <a:pt x="904" y="890"/>
                  </a:lnTo>
                  <a:lnTo>
                    <a:pt x="906" y="890"/>
                  </a:lnTo>
                  <a:lnTo>
                    <a:pt x="906" y="888"/>
                  </a:lnTo>
                  <a:lnTo>
                    <a:pt x="906" y="886"/>
                  </a:lnTo>
                  <a:lnTo>
                    <a:pt x="906" y="886"/>
                  </a:lnTo>
                  <a:lnTo>
                    <a:pt x="906" y="886"/>
                  </a:lnTo>
                  <a:lnTo>
                    <a:pt x="904" y="884"/>
                  </a:lnTo>
                  <a:lnTo>
                    <a:pt x="902" y="884"/>
                  </a:lnTo>
                  <a:lnTo>
                    <a:pt x="900" y="884"/>
                  </a:lnTo>
                  <a:lnTo>
                    <a:pt x="898" y="884"/>
                  </a:lnTo>
                  <a:lnTo>
                    <a:pt x="898" y="884"/>
                  </a:lnTo>
                  <a:lnTo>
                    <a:pt x="898" y="886"/>
                  </a:lnTo>
                  <a:lnTo>
                    <a:pt x="898" y="888"/>
                  </a:lnTo>
                  <a:lnTo>
                    <a:pt x="896" y="890"/>
                  </a:lnTo>
                  <a:lnTo>
                    <a:pt x="896" y="888"/>
                  </a:lnTo>
                  <a:lnTo>
                    <a:pt x="896" y="886"/>
                  </a:lnTo>
                  <a:lnTo>
                    <a:pt x="896" y="886"/>
                  </a:lnTo>
                  <a:lnTo>
                    <a:pt x="896" y="884"/>
                  </a:lnTo>
                  <a:lnTo>
                    <a:pt x="898" y="882"/>
                  </a:lnTo>
                  <a:lnTo>
                    <a:pt x="898" y="882"/>
                  </a:lnTo>
                  <a:lnTo>
                    <a:pt x="896" y="884"/>
                  </a:lnTo>
                  <a:lnTo>
                    <a:pt x="894" y="886"/>
                  </a:lnTo>
                  <a:lnTo>
                    <a:pt x="892" y="886"/>
                  </a:lnTo>
                  <a:lnTo>
                    <a:pt x="892" y="886"/>
                  </a:lnTo>
                  <a:lnTo>
                    <a:pt x="892" y="886"/>
                  </a:lnTo>
                  <a:lnTo>
                    <a:pt x="890" y="886"/>
                  </a:lnTo>
                  <a:lnTo>
                    <a:pt x="890" y="886"/>
                  </a:lnTo>
                  <a:lnTo>
                    <a:pt x="888" y="886"/>
                  </a:lnTo>
                  <a:lnTo>
                    <a:pt x="888" y="890"/>
                  </a:lnTo>
                  <a:lnTo>
                    <a:pt x="886" y="890"/>
                  </a:lnTo>
                  <a:lnTo>
                    <a:pt x="888" y="888"/>
                  </a:lnTo>
                  <a:lnTo>
                    <a:pt x="888" y="886"/>
                  </a:lnTo>
                  <a:lnTo>
                    <a:pt x="890" y="884"/>
                  </a:lnTo>
                  <a:lnTo>
                    <a:pt x="888" y="884"/>
                  </a:lnTo>
                  <a:lnTo>
                    <a:pt x="888" y="884"/>
                  </a:lnTo>
                  <a:lnTo>
                    <a:pt x="886" y="886"/>
                  </a:lnTo>
                  <a:lnTo>
                    <a:pt x="886" y="886"/>
                  </a:lnTo>
                  <a:lnTo>
                    <a:pt x="886" y="886"/>
                  </a:lnTo>
                  <a:lnTo>
                    <a:pt x="886" y="886"/>
                  </a:lnTo>
                  <a:lnTo>
                    <a:pt x="886" y="884"/>
                  </a:lnTo>
                  <a:lnTo>
                    <a:pt x="886" y="884"/>
                  </a:lnTo>
                  <a:lnTo>
                    <a:pt x="884" y="884"/>
                  </a:lnTo>
                  <a:lnTo>
                    <a:pt x="882" y="886"/>
                  </a:lnTo>
                  <a:lnTo>
                    <a:pt x="882" y="886"/>
                  </a:lnTo>
                  <a:lnTo>
                    <a:pt x="880" y="884"/>
                  </a:lnTo>
                  <a:lnTo>
                    <a:pt x="880" y="882"/>
                  </a:lnTo>
                  <a:lnTo>
                    <a:pt x="878" y="884"/>
                  </a:lnTo>
                  <a:lnTo>
                    <a:pt x="878" y="884"/>
                  </a:lnTo>
                  <a:lnTo>
                    <a:pt x="878" y="884"/>
                  </a:lnTo>
                  <a:lnTo>
                    <a:pt x="880" y="882"/>
                  </a:lnTo>
                  <a:lnTo>
                    <a:pt x="880" y="880"/>
                  </a:lnTo>
                  <a:lnTo>
                    <a:pt x="882" y="878"/>
                  </a:lnTo>
                  <a:lnTo>
                    <a:pt x="880" y="878"/>
                  </a:lnTo>
                  <a:lnTo>
                    <a:pt x="880" y="878"/>
                  </a:lnTo>
                  <a:lnTo>
                    <a:pt x="878" y="880"/>
                  </a:lnTo>
                  <a:lnTo>
                    <a:pt x="878" y="878"/>
                  </a:lnTo>
                  <a:lnTo>
                    <a:pt x="880" y="878"/>
                  </a:lnTo>
                  <a:lnTo>
                    <a:pt x="882" y="878"/>
                  </a:lnTo>
                  <a:lnTo>
                    <a:pt x="884" y="876"/>
                  </a:lnTo>
                  <a:lnTo>
                    <a:pt x="886" y="876"/>
                  </a:lnTo>
                  <a:lnTo>
                    <a:pt x="886" y="874"/>
                  </a:lnTo>
                  <a:lnTo>
                    <a:pt x="886" y="874"/>
                  </a:lnTo>
                  <a:lnTo>
                    <a:pt x="886" y="874"/>
                  </a:lnTo>
                  <a:lnTo>
                    <a:pt x="884" y="874"/>
                  </a:lnTo>
                  <a:lnTo>
                    <a:pt x="882" y="874"/>
                  </a:lnTo>
                  <a:lnTo>
                    <a:pt x="880" y="872"/>
                  </a:lnTo>
                  <a:lnTo>
                    <a:pt x="880" y="874"/>
                  </a:lnTo>
                  <a:lnTo>
                    <a:pt x="878" y="874"/>
                  </a:lnTo>
                  <a:lnTo>
                    <a:pt x="880" y="872"/>
                  </a:lnTo>
                  <a:lnTo>
                    <a:pt x="880" y="872"/>
                  </a:lnTo>
                  <a:lnTo>
                    <a:pt x="880" y="870"/>
                  </a:lnTo>
                  <a:lnTo>
                    <a:pt x="878" y="872"/>
                  </a:lnTo>
                  <a:lnTo>
                    <a:pt x="878" y="872"/>
                  </a:lnTo>
                  <a:lnTo>
                    <a:pt x="876" y="874"/>
                  </a:lnTo>
                  <a:lnTo>
                    <a:pt x="874" y="876"/>
                  </a:lnTo>
                  <a:lnTo>
                    <a:pt x="874" y="876"/>
                  </a:lnTo>
                  <a:lnTo>
                    <a:pt x="872" y="878"/>
                  </a:lnTo>
                  <a:lnTo>
                    <a:pt x="872" y="878"/>
                  </a:lnTo>
                  <a:lnTo>
                    <a:pt x="870" y="880"/>
                  </a:lnTo>
                  <a:lnTo>
                    <a:pt x="870" y="878"/>
                  </a:lnTo>
                  <a:lnTo>
                    <a:pt x="870" y="876"/>
                  </a:lnTo>
                  <a:lnTo>
                    <a:pt x="872" y="874"/>
                  </a:lnTo>
                  <a:lnTo>
                    <a:pt x="872" y="874"/>
                  </a:lnTo>
                  <a:lnTo>
                    <a:pt x="872" y="872"/>
                  </a:lnTo>
                  <a:lnTo>
                    <a:pt x="874" y="870"/>
                  </a:lnTo>
                  <a:lnTo>
                    <a:pt x="874" y="868"/>
                  </a:lnTo>
                  <a:lnTo>
                    <a:pt x="876" y="868"/>
                  </a:lnTo>
                  <a:lnTo>
                    <a:pt x="876" y="866"/>
                  </a:lnTo>
                  <a:lnTo>
                    <a:pt x="878" y="864"/>
                  </a:lnTo>
                  <a:lnTo>
                    <a:pt x="878" y="864"/>
                  </a:lnTo>
                  <a:lnTo>
                    <a:pt x="880" y="862"/>
                  </a:lnTo>
                  <a:lnTo>
                    <a:pt x="880" y="862"/>
                  </a:lnTo>
                  <a:lnTo>
                    <a:pt x="880" y="862"/>
                  </a:lnTo>
                  <a:lnTo>
                    <a:pt x="880" y="860"/>
                  </a:lnTo>
                  <a:lnTo>
                    <a:pt x="882" y="858"/>
                  </a:lnTo>
                  <a:lnTo>
                    <a:pt x="882" y="858"/>
                  </a:lnTo>
                  <a:lnTo>
                    <a:pt x="882" y="858"/>
                  </a:lnTo>
                  <a:lnTo>
                    <a:pt x="882" y="860"/>
                  </a:lnTo>
                  <a:lnTo>
                    <a:pt x="882" y="860"/>
                  </a:lnTo>
                  <a:lnTo>
                    <a:pt x="884" y="858"/>
                  </a:lnTo>
                  <a:lnTo>
                    <a:pt x="886" y="856"/>
                  </a:lnTo>
                  <a:lnTo>
                    <a:pt x="886" y="856"/>
                  </a:lnTo>
                  <a:lnTo>
                    <a:pt x="886" y="854"/>
                  </a:lnTo>
                  <a:lnTo>
                    <a:pt x="886" y="854"/>
                  </a:lnTo>
                  <a:lnTo>
                    <a:pt x="884" y="854"/>
                  </a:lnTo>
                  <a:lnTo>
                    <a:pt x="884" y="854"/>
                  </a:lnTo>
                  <a:lnTo>
                    <a:pt x="884" y="852"/>
                  </a:lnTo>
                  <a:lnTo>
                    <a:pt x="884" y="850"/>
                  </a:lnTo>
                  <a:lnTo>
                    <a:pt x="886" y="850"/>
                  </a:lnTo>
                  <a:lnTo>
                    <a:pt x="886" y="852"/>
                  </a:lnTo>
                  <a:lnTo>
                    <a:pt x="888" y="852"/>
                  </a:lnTo>
                  <a:lnTo>
                    <a:pt x="890" y="852"/>
                  </a:lnTo>
                  <a:lnTo>
                    <a:pt x="890" y="850"/>
                  </a:lnTo>
                  <a:lnTo>
                    <a:pt x="890" y="848"/>
                  </a:lnTo>
                  <a:lnTo>
                    <a:pt x="888" y="848"/>
                  </a:lnTo>
                  <a:lnTo>
                    <a:pt x="888" y="848"/>
                  </a:lnTo>
                  <a:lnTo>
                    <a:pt x="888" y="850"/>
                  </a:lnTo>
                  <a:lnTo>
                    <a:pt x="886" y="850"/>
                  </a:lnTo>
                  <a:lnTo>
                    <a:pt x="886" y="848"/>
                  </a:lnTo>
                  <a:lnTo>
                    <a:pt x="886" y="846"/>
                  </a:lnTo>
                  <a:lnTo>
                    <a:pt x="886" y="848"/>
                  </a:lnTo>
                  <a:lnTo>
                    <a:pt x="884" y="848"/>
                  </a:lnTo>
                  <a:lnTo>
                    <a:pt x="882" y="848"/>
                  </a:lnTo>
                  <a:lnTo>
                    <a:pt x="882" y="850"/>
                  </a:lnTo>
                  <a:lnTo>
                    <a:pt x="880" y="850"/>
                  </a:lnTo>
                  <a:lnTo>
                    <a:pt x="878" y="850"/>
                  </a:lnTo>
                  <a:lnTo>
                    <a:pt x="876" y="852"/>
                  </a:lnTo>
                  <a:lnTo>
                    <a:pt x="874" y="854"/>
                  </a:lnTo>
                  <a:lnTo>
                    <a:pt x="874" y="856"/>
                  </a:lnTo>
                  <a:lnTo>
                    <a:pt x="872" y="856"/>
                  </a:lnTo>
                  <a:lnTo>
                    <a:pt x="872" y="856"/>
                  </a:lnTo>
                  <a:lnTo>
                    <a:pt x="872" y="856"/>
                  </a:lnTo>
                  <a:lnTo>
                    <a:pt x="872" y="858"/>
                  </a:lnTo>
                  <a:lnTo>
                    <a:pt x="872" y="858"/>
                  </a:lnTo>
                  <a:close/>
                  <a:moveTo>
                    <a:pt x="794" y="880"/>
                  </a:moveTo>
                  <a:lnTo>
                    <a:pt x="794" y="880"/>
                  </a:lnTo>
                  <a:lnTo>
                    <a:pt x="800" y="884"/>
                  </a:lnTo>
                  <a:lnTo>
                    <a:pt x="802" y="884"/>
                  </a:lnTo>
                  <a:lnTo>
                    <a:pt x="804" y="886"/>
                  </a:lnTo>
                  <a:lnTo>
                    <a:pt x="806" y="886"/>
                  </a:lnTo>
                  <a:lnTo>
                    <a:pt x="808" y="886"/>
                  </a:lnTo>
                  <a:lnTo>
                    <a:pt x="810" y="888"/>
                  </a:lnTo>
                  <a:lnTo>
                    <a:pt x="814" y="886"/>
                  </a:lnTo>
                  <a:lnTo>
                    <a:pt x="814" y="886"/>
                  </a:lnTo>
                  <a:lnTo>
                    <a:pt x="812" y="884"/>
                  </a:lnTo>
                  <a:lnTo>
                    <a:pt x="812" y="882"/>
                  </a:lnTo>
                  <a:lnTo>
                    <a:pt x="810" y="882"/>
                  </a:lnTo>
                  <a:lnTo>
                    <a:pt x="810" y="882"/>
                  </a:lnTo>
                  <a:lnTo>
                    <a:pt x="808" y="878"/>
                  </a:lnTo>
                  <a:lnTo>
                    <a:pt x="804" y="878"/>
                  </a:lnTo>
                  <a:lnTo>
                    <a:pt x="804" y="876"/>
                  </a:lnTo>
                  <a:lnTo>
                    <a:pt x="802" y="874"/>
                  </a:lnTo>
                  <a:lnTo>
                    <a:pt x="798" y="872"/>
                  </a:lnTo>
                  <a:lnTo>
                    <a:pt x="796" y="872"/>
                  </a:lnTo>
                  <a:lnTo>
                    <a:pt x="788" y="872"/>
                  </a:lnTo>
                  <a:lnTo>
                    <a:pt x="788" y="870"/>
                  </a:lnTo>
                  <a:lnTo>
                    <a:pt x="784" y="872"/>
                  </a:lnTo>
                  <a:lnTo>
                    <a:pt x="786" y="874"/>
                  </a:lnTo>
                  <a:lnTo>
                    <a:pt x="788" y="874"/>
                  </a:lnTo>
                  <a:lnTo>
                    <a:pt x="792" y="878"/>
                  </a:lnTo>
                  <a:lnTo>
                    <a:pt x="792" y="880"/>
                  </a:lnTo>
                  <a:lnTo>
                    <a:pt x="794" y="880"/>
                  </a:lnTo>
                  <a:close/>
                  <a:moveTo>
                    <a:pt x="794" y="936"/>
                  </a:moveTo>
                  <a:lnTo>
                    <a:pt x="792" y="936"/>
                  </a:lnTo>
                  <a:lnTo>
                    <a:pt x="790" y="934"/>
                  </a:lnTo>
                  <a:lnTo>
                    <a:pt x="784" y="932"/>
                  </a:lnTo>
                  <a:lnTo>
                    <a:pt x="784" y="932"/>
                  </a:lnTo>
                  <a:lnTo>
                    <a:pt x="784" y="930"/>
                  </a:lnTo>
                  <a:lnTo>
                    <a:pt x="782" y="928"/>
                  </a:lnTo>
                  <a:lnTo>
                    <a:pt x="782" y="928"/>
                  </a:lnTo>
                  <a:lnTo>
                    <a:pt x="780" y="928"/>
                  </a:lnTo>
                  <a:lnTo>
                    <a:pt x="778" y="926"/>
                  </a:lnTo>
                  <a:lnTo>
                    <a:pt x="778" y="926"/>
                  </a:lnTo>
                  <a:lnTo>
                    <a:pt x="778" y="924"/>
                  </a:lnTo>
                  <a:lnTo>
                    <a:pt x="776" y="924"/>
                  </a:lnTo>
                  <a:lnTo>
                    <a:pt x="776" y="924"/>
                  </a:lnTo>
                  <a:lnTo>
                    <a:pt x="776" y="922"/>
                  </a:lnTo>
                  <a:lnTo>
                    <a:pt x="782" y="918"/>
                  </a:lnTo>
                  <a:lnTo>
                    <a:pt x="782" y="920"/>
                  </a:lnTo>
                  <a:lnTo>
                    <a:pt x="780" y="922"/>
                  </a:lnTo>
                  <a:lnTo>
                    <a:pt x="780" y="922"/>
                  </a:lnTo>
                  <a:lnTo>
                    <a:pt x="782" y="924"/>
                  </a:lnTo>
                  <a:lnTo>
                    <a:pt x="782" y="926"/>
                  </a:lnTo>
                  <a:lnTo>
                    <a:pt x="782" y="926"/>
                  </a:lnTo>
                  <a:lnTo>
                    <a:pt x="784" y="926"/>
                  </a:lnTo>
                  <a:lnTo>
                    <a:pt x="786" y="926"/>
                  </a:lnTo>
                  <a:lnTo>
                    <a:pt x="788" y="928"/>
                  </a:lnTo>
                  <a:lnTo>
                    <a:pt x="790" y="928"/>
                  </a:lnTo>
                  <a:lnTo>
                    <a:pt x="790" y="930"/>
                  </a:lnTo>
                  <a:lnTo>
                    <a:pt x="794" y="928"/>
                  </a:lnTo>
                  <a:lnTo>
                    <a:pt x="796" y="928"/>
                  </a:lnTo>
                  <a:lnTo>
                    <a:pt x="798" y="928"/>
                  </a:lnTo>
                  <a:lnTo>
                    <a:pt x="802" y="928"/>
                  </a:lnTo>
                  <a:lnTo>
                    <a:pt x="800" y="930"/>
                  </a:lnTo>
                  <a:lnTo>
                    <a:pt x="796" y="930"/>
                  </a:lnTo>
                  <a:lnTo>
                    <a:pt x="796" y="932"/>
                  </a:lnTo>
                  <a:lnTo>
                    <a:pt x="796" y="934"/>
                  </a:lnTo>
                  <a:lnTo>
                    <a:pt x="796" y="936"/>
                  </a:lnTo>
                  <a:lnTo>
                    <a:pt x="794" y="936"/>
                  </a:lnTo>
                  <a:close/>
                  <a:moveTo>
                    <a:pt x="812" y="946"/>
                  </a:moveTo>
                  <a:lnTo>
                    <a:pt x="810" y="944"/>
                  </a:lnTo>
                  <a:lnTo>
                    <a:pt x="808" y="942"/>
                  </a:lnTo>
                  <a:lnTo>
                    <a:pt x="808" y="938"/>
                  </a:lnTo>
                  <a:lnTo>
                    <a:pt x="806" y="936"/>
                  </a:lnTo>
                  <a:lnTo>
                    <a:pt x="808" y="934"/>
                  </a:lnTo>
                  <a:lnTo>
                    <a:pt x="810" y="934"/>
                  </a:lnTo>
                  <a:lnTo>
                    <a:pt x="814" y="930"/>
                  </a:lnTo>
                  <a:lnTo>
                    <a:pt x="814" y="928"/>
                  </a:lnTo>
                  <a:lnTo>
                    <a:pt x="816" y="926"/>
                  </a:lnTo>
                  <a:lnTo>
                    <a:pt x="818" y="924"/>
                  </a:lnTo>
                  <a:lnTo>
                    <a:pt x="820" y="920"/>
                  </a:lnTo>
                  <a:lnTo>
                    <a:pt x="822" y="920"/>
                  </a:lnTo>
                  <a:lnTo>
                    <a:pt x="822" y="922"/>
                  </a:lnTo>
                  <a:lnTo>
                    <a:pt x="820" y="924"/>
                  </a:lnTo>
                  <a:lnTo>
                    <a:pt x="822" y="924"/>
                  </a:lnTo>
                  <a:lnTo>
                    <a:pt x="822" y="926"/>
                  </a:lnTo>
                  <a:lnTo>
                    <a:pt x="820" y="930"/>
                  </a:lnTo>
                  <a:lnTo>
                    <a:pt x="818" y="932"/>
                  </a:lnTo>
                  <a:lnTo>
                    <a:pt x="820" y="932"/>
                  </a:lnTo>
                  <a:lnTo>
                    <a:pt x="822" y="934"/>
                  </a:lnTo>
                  <a:lnTo>
                    <a:pt x="820" y="936"/>
                  </a:lnTo>
                  <a:lnTo>
                    <a:pt x="822" y="936"/>
                  </a:lnTo>
                  <a:lnTo>
                    <a:pt x="824" y="936"/>
                  </a:lnTo>
                  <a:lnTo>
                    <a:pt x="824" y="934"/>
                  </a:lnTo>
                  <a:lnTo>
                    <a:pt x="824" y="934"/>
                  </a:lnTo>
                  <a:lnTo>
                    <a:pt x="826" y="934"/>
                  </a:lnTo>
                  <a:lnTo>
                    <a:pt x="828" y="938"/>
                  </a:lnTo>
                  <a:lnTo>
                    <a:pt x="828" y="938"/>
                  </a:lnTo>
                  <a:lnTo>
                    <a:pt x="826" y="940"/>
                  </a:lnTo>
                  <a:lnTo>
                    <a:pt x="824" y="940"/>
                  </a:lnTo>
                  <a:lnTo>
                    <a:pt x="820" y="940"/>
                  </a:lnTo>
                  <a:lnTo>
                    <a:pt x="816" y="944"/>
                  </a:lnTo>
                  <a:lnTo>
                    <a:pt x="816" y="944"/>
                  </a:lnTo>
                  <a:lnTo>
                    <a:pt x="814" y="942"/>
                  </a:lnTo>
                  <a:lnTo>
                    <a:pt x="814" y="942"/>
                  </a:lnTo>
                  <a:lnTo>
                    <a:pt x="812" y="944"/>
                  </a:lnTo>
                  <a:lnTo>
                    <a:pt x="812" y="946"/>
                  </a:lnTo>
                  <a:close/>
                  <a:moveTo>
                    <a:pt x="622" y="796"/>
                  </a:moveTo>
                  <a:lnTo>
                    <a:pt x="622" y="800"/>
                  </a:lnTo>
                  <a:lnTo>
                    <a:pt x="622" y="800"/>
                  </a:lnTo>
                  <a:lnTo>
                    <a:pt x="622" y="798"/>
                  </a:lnTo>
                  <a:lnTo>
                    <a:pt x="622" y="796"/>
                  </a:lnTo>
                  <a:lnTo>
                    <a:pt x="622" y="796"/>
                  </a:lnTo>
                  <a:lnTo>
                    <a:pt x="622" y="796"/>
                  </a:lnTo>
                  <a:close/>
                  <a:moveTo>
                    <a:pt x="622" y="824"/>
                  </a:moveTo>
                  <a:lnTo>
                    <a:pt x="622" y="822"/>
                  </a:lnTo>
                  <a:lnTo>
                    <a:pt x="624" y="822"/>
                  </a:lnTo>
                  <a:lnTo>
                    <a:pt x="624" y="822"/>
                  </a:lnTo>
                  <a:lnTo>
                    <a:pt x="624" y="822"/>
                  </a:lnTo>
                  <a:lnTo>
                    <a:pt x="622" y="824"/>
                  </a:lnTo>
                  <a:lnTo>
                    <a:pt x="622" y="824"/>
                  </a:lnTo>
                  <a:close/>
                  <a:moveTo>
                    <a:pt x="598" y="804"/>
                  </a:moveTo>
                  <a:lnTo>
                    <a:pt x="600" y="802"/>
                  </a:lnTo>
                  <a:lnTo>
                    <a:pt x="602" y="802"/>
                  </a:lnTo>
                  <a:lnTo>
                    <a:pt x="602" y="800"/>
                  </a:lnTo>
                  <a:lnTo>
                    <a:pt x="604" y="800"/>
                  </a:lnTo>
                  <a:lnTo>
                    <a:pt x="606" y="800"/>
                  </a:lnTo>
                  <a:lnTo>
                    <a:pt x="608" y="800"/>
                  </a:lnTo>
                  <a:lnTo>
                    <a:pt x="608" y="800"/>
                  </a:lnTo>
                  <a:lnTo>
                    <a:pt x="612" y="802"/>
                  </a:lnTo>
                  <a:lnTo>
                    <a:pt x="612" y="806"/>
                  </a:lnTo>
                  <a:lnTo>
                    <a:pt x="614" y="806"/>
                  </a:lnTo>
                  <a:lnTo>
                    <a:pt x="612" y="808"/>
                  </a:lnTo>
                  <a:lnTo>
                    <a:pt x="606" y="808"/>
                  </a:lnTo>
                  <a:lnTo>
                    <a:pt x="604" y="806"/>
                  </a:lnTo>
                  <a:lnTo>
                    <a:pt x="602" y="806"/>
                  </a:lnTo>
                  <a:lnTo>
                    <a:pt x="602" y="808"/>
                  </a:lnTo>
                  <a:lnTo>
                    <a:pt x="602" y="808"/>
                  </a:lnTo>
                  <a:lnTo>
                    <a:pt x="602" y="806"/>
                  </a:lnTo>
                  <a:lnTo>
                    <a:pt x="600" y="806"/>
                  </a:lnTo>
                  <a:lnTo>
                    <a:pt x="600" y="806"/>
                  </a:lnTo>
                  <a:lnTo>
                    <a:pt x="598" y="804"/>
                  </a:lnTo>
                  <a:close/>
                  <a:moveTo>
                    <a:pt x="94" y="814"/>
                  </a:moveTo>
                  <a:lnTo>
                    <a:pt x="98" y="816"/>
                  </a:lnTo>
                  <a:lnTo>
                    <a:pt x="100" y="820"/>
                  </a:lnTo>
                  <a:lnTo>
                    <a:pt x="100" y="822"/>
                  </a:lnTo>
                  <a:lnTo>
                    <a:pt x="96" y="818"/>
                  </a:lnTo>
                  <a:lnTo>
                    <a:pt x="94" y="814"/>
                  </a:lnTo>
                  <a:close/>
                  <a:moveTo>
                    <a:pt x="90" y="808"/>
                  </a:moveTo>
                  <a:lnTo>
                    <a:pt x="90" y="806"/>
                  </a:lnTo>
                  <a:lnTo>
                    <a:pt x="92" y="806"/>
                  </a:lnTo>
                  <a:lnTo>
                    <a:pt x="90" y="808"/>
                  </a:lnTo>
                  <a:close/>
                  <a:moveTo>
                    <a:pt x="78" y="798"/>
                  </a:moveTo>
                  <a:lnTo>
                    <a:pt x="80" y="798"/>
                  </a:lnTo>
                  <a:lnTo>
                    <a:pt x="80" y="796"/>
                  </a:lnTo>
                  <a:lnTo>
                    <a:pt x="78" y="798"/>
                  </a:lnTo>
                  <a:close/>
                  <a:moveTo>
                    <a:pt x="56" y="788"/>
                  </a:moveTo>
                  <a:lnTo>
                    <a:pt x="58" y="792"/>
                  </a:lnTo>
                  <a:lnTo>
                    <a:pt x="58" y="792"/>
                  </a:lnTo>
                  <a:lnTo>
                    <a:pt x="60" y="794"/>
                  </a:lnTo>
                  <a:lnTo>
                    <a:pt x="66" y="796"/>
                  </a:lnTo>
                  <a:lnTo>
                    <a:pt x="64" y="796"/>
                  </a:lnTo>
                  <a:lnTo>
                    <a:pt x="60" y="796"/>
                  </a:lnTo>
                  <a:lnTo>
                    <a:pt x="58" y="800"/>
                  </a:lnTo>
                  <a:lnTo>
                    <a:pt x="60" y="800"/>
                  </a:lnTo>
                  <a:lnTo>
                    <a:pt x="58" y="804"/>
                  </a:lnTo>
                  <a:lnTo>
                    <a:pt x="58" y="804"/>
                  </a:lnTo>
                  <a:lnTo>
                    <a:pt x="62" y="804"/>
                  </a:lnTo>
                  <a:lnTo>
                    <a:pt x="62" y="806"/>
                  </a:lnTo>
                  <a:lnTo>
                    <a:pt x="66" y="806"/>
                  </a:lnTo>
                  <a:lnTo>
                    <a:pt x="66" y="808"/>
                  </a:lnTo>
                  <a:lnTo>
                    <a:pt x="68" y="810"/>
                  </a:lnTo>
                  <a:lnTo>
                    <a:pt x="70" y="808"/>
                  </a:lnTo>
                  <a:lnTo>
                    <a:pt x="66" y="812"/>
                  </a:lnTo>
                  <a:lnTo>
                    <a:pt x="68" y="816"/>
                  </a:lnTo>
                  <a:lnTo>
                    <a:pt x="70" y="814"/>
                  </a:lnTo>
                  <a:lnTo>
                    <a:pt x="70" y="812"/>
                  </a:lnTo>
                  <a:lnTo>
                    <a:pt x="74" y="812"/>
                  </a:lnTo>
                  <a:lnTo>
                    <a:pt x="72" y="814"/>
                  </a:lnTo>
                  <a:lnTo>
                    <a:pt x="70" y="816"/>
                  </a:lnTo>
                  <a:lnTo>
                    <a:pt x="72" y="818"/>
                  </a:lnTo>
                  <a:lnTo>
                    <a:pt x="72" y="818"/>
                  </a:lnTo>
                  <a:lnTo>
                    <a:pt x="72" y="820"/>
                  </a:lnTo>
                  <a:lnTo>
                    <a:pt x="78" y="820"/>
                  </a:lnTo>
                  <a:lnTo>
                    <a:pt x="76" y="822"/>
                  </a:lnTo>
                  <a:lnTo>
                    <a:pt x="78" y="822"/>
                  </a:lnTo>
                  <a:lnTo>
                    <a:pt x="80" y="824"/>
                  </a:lnTo>
                  <a:lnTo>
                    <a:pt x="78" y="828"/>
                  </a:lnTo>
                  <a:lnTo>
                    <a:pt x="82" y="830"/>
                  </a:lnTo>
                  <a:lnTo>
                    <a:pt x="84" y="828"/>
                  </a:lnTo>
                  <a:lnTo>
                    <a:pt x="84" y="830"/>
                  </a:lnTo>
                  <a:lnTo>
                    <a:pt x="86" y="830"/>
                  </a:lnTo>
                  <a:lnTo>
                    <a:pt x="84" y="832"/>
                  </a:lnTo>
                  <a:lnTo>
                    <a:pt x="88" y="838"/>
                  </a:lnTo>
                  <a:lnTo>
                    <a:pt x="90" y="838"/>
                  </a:lnTo>
                  <a:lnTo>
                    <a:pt x="90" y="840"/>
                  </a:lnTo>
                  <a:lnTo>
                    <a:pt x="98" y="844"/>
                  </a:lnTo>
                  <a:lnTo>
                    <a:pt x="100" y="844"/>
                  </a:lnTo>
                  <a:lnTo>
                    <a:pt x="100" y="844"/>
                  </a:lnTo>
                  <a:lnTo>
                    <a:pt x="100" y="836"/>
                  </a:lnTo>
                  <a:lnTo>
                    <a:pt x="100" y="834"/>
                  </a:lnTo>
                  <a:lnTo>
                    <a:pt x="100" y="832"/>
                  </a:lnTo>
                  <a:lnTo>
                    <a:pt x="100" y="828"/>
                  </a:lnTo>
                  <a:lnTo>
                    <a:pt x="98" y="824"/>
                  </a:lnTo>
                  <a:lnTo>
                    <a:pt x="92" y="820"/>
                  </a:lnTo>
                  <a:lnTo>
                    <a:pt x="92" y="814"/>
                  </a:lnTo>
                  <a:lnTo>
                    <a:pt x="88" y="808"/>
                  </a:lnTo>
                  <a:lnTo>
                    <a:pt x="88" y="804"/>
                  </a:lnTo>
                  <a:lnTo>
                    <a:pt x="86" y="802"/>
                  </a:lnTo>
                  <a:lnTo>
                    <a:pt x="84" y="802"/>
                  </a:lnTo>
                  <a:lnTo>
                    <a:pt x="80" y="800"/>
                  </a:lnTo>
                  <a:lnTo>
                    <a:pt x="78" y="800"/>
                  </a:lnTo>
                  <a:lnTo>
                    <a:pt x="74" y="800"/>
                  </a:lnTo>
                  <a:lnTo>
                    <a:pt x="74" y="798"/>
                  </a:lnTo>
                  <a:lnTo>
                    <a:pt x="70" y="794"/>
                  </a:lnTo>
                  <a:lnTo>
                    <a:pt x="68" y="794"/>
                  </a:lnTo>
                  <a:lnTo>
                    <a:pt x="68" y="790"/>
                  </a:lnTo>
                  <a:lnTo>
                    <a:pt x="66" y="790"/>
                  </a:lnTo>
                  <a:lnTo>
                    <a:pt x="64" y="788"/>
                  </a:lnTo>
                  <a:lnTo>
                    <a:pt x="60" y="788"/>
                  </a:lnTo>
                  <a:lnTo>
                    <a:pt x="60" y="788"/>
                  </a:lnTo>
                  <a:lnTo>
                    <a:pt x="56" y="788"/>
                  </a:lnTo>
                  <a:close/>
                  <a:moveTo>
                    <a:pt x="78" y="794"/>
                  </a:moveTo>
                  <a:lnTo>
                    <a:pt x="80" y="794"/>
                  </a:lnTo>
                  <a:lnTo>
                    <a:pt x="80" y="792"/>
                  </a:lnTo>
                  <a:lnTo>
                    <a:pt x="82" y="794"/>
                  </a:lnTo>
                  <a:lnTo>
                    <a:pt x="80" y="796"/>
                  </a:lnTo>
                  <a:lnTo>
                    <a:pt x="78" y="796"/>
                  </a:lnTo>
                  <a:lnTo>
                    <a:pt x="78" y="794"/>
                  </a:lnTo>
                  <a:close/>
                  <a:moveTo>
                    <a:pt x="76" y="792"/>
                  </a:moveTo>
                  <a:lnTo>
                    <a:pt x="78" y="790"/>
                  </a:lnTo>
                  <a:lnTo>
                    <a:pt x="80" y="792"/>
                  </a:lnTo>
                  <a:lnTo>
                    <a:pt x="76" y="792"/>
                  </a:lnTo>
                  <a:close/>
                  <a:moveTo>
                    <a:pt x="62" y="738"/>
                  </a:moveTo>
                  <a:lnTo>
                    <a:pt x="62" y="740"/>
                  </a:lnTo>
                  <a:lnTo>
                    <a:pt x="64" y="740"/>
                  </a:lnTo>
                  <a:lnTo>
                    <a:pt x="62" y="738"/>
                  </a:lnTo>
                  <a:close/>
                  <a:moveTo>
                    <a:pt x="68" y="762"/>
                  </a:moveTo>
                  <a:lnTo>
                    <a:pt x="68" y="760"/>
                  </a:lnTo>
                  <a:lnTo>
                    <a:pt x="70" y="760"/>
                  </a:lnTo>
                  <a:lnTo>
                    <a:pt x="70" y="762"/>
                  </a:lnTo>
                  <a:lnTo>
                    <a:pt x="70" y="762"/>
                  </a:lnTo>
                  <a:lnTo>
                    <a:pt x="68" y="762"/>
                  </a:lnTo>
                  <a:close/>
                  <a:moveTo>
                    <a:pt x="68" y="770"/>
                  </a:moveTo>
                  <a:lnTo>
                    <a:pt x="66" y="772"/>
                  </a:lnTo>
                  <a:lnTo>
                    <a:pt x="66" y="774"/>
                  </a:lnTo>
                  <a:lnTo>
                    <a:pt x="68" y="776"/>
                  </a:lnTo>
                  <a:lnTo>
                    <a:pt x="68" y="774"/>
                  </a:lnTo>
                  <a:lnTo>
                    <a:pt x="68" y="770"/>
                  </a:lnTo>
                  <a:close/>
                  <a:moveTo>
                    <a:pt x="70" y="768"/>
                  </a:moveTo>
                  <a:lnTo>
                    <a:pt x="72" y="764"/>
                  </a:lnTo>
                  <a:lnTo>
                    <a:pt x="72" y="764"/>
                  </a:lnTo>
                  <a:lnTo>
                    <a:pt x="68" y="766"/>
                  </a:lnTo>
                  <a:lnTo>
                    <a:pt x="68" y="768"/>
                  </a:lnTo>
                  <a:lnTo>
                    <a:pt x="68" y="768"/>
                  </a:lnTo>
                  <a:lnTo>
                    <a:pt x="68" y="768"/>
                  </a:lnTo>
                  <a:lnTo>
                    <a:pt x="70" y="768"/>
                  </a:lnTo>
                  <a:lnTo>
                    <a:pt x="70" y="768"/>
                  </a:lnTo>
                  <a:close/>
                  <a:moveTo>
                    <a:pt x="72" y="766"/>
                  </a:moveTo>
                  <a:lnTo>
                    <a:pt x="76" y="760"/>
                  </a:lnTo>
                  <a:lnTo>
                    <a:pt x="78" y="760"/>
                  </a:lnTo>
                  <a:lnTo>
                    <a:pt x="80" y="760"/>
                  </a:lnTo>
                  <a:lnTo>
                    <a:pt x="82" y="758"/>
                  </a:lnTo>
                  <a:lnTo>
                    <a:pt x="82" y="760"/>
                  </a:lnTo>
                  <a:lnTo>
                    <a:pt x="78" y="762"/>
                  </a:lnTo>
                  <a:lnTo>
                    <a:pt x="76" y="762"/>
                  </a:lnTo>
                  <a:lnTo>
                    <a:pt x="74" y="766"/>
                  </a:lnTo>
                  <a:lnTo>
                    <a:pt x="72" y="766"/>
                  </a:lnTo>
                  <a:close/>
                  <a:moveTo>
                    <a:pt x="70" y="752"/>
                  </a:moveTo>
                  <a:lnTo>
                    <a:pt x="70" y="750"/>
                  </a:lnTo>
                  <a:lnTo>
                    <a:pt x="72" y="746"/>
                  </a:lnTo>
                  <a:lnTo>
                    <a:pt x="72" y="750"/>
                  </a:lnTo>
                  <a:lnTo>
                    <a:pt x="72" y="750"/>
                  </a:lnTo>
                  <a:lnTo>
                    <a:pt x="72" y="752"/>
                  </a:lnTo>
                  <a:lnTo>
                    <a:pt x="70" y="752"/>
                  </a:lnTo>
                  <a:close/>
                  <a:moveTo>
                    <a:pt x="66" y="752"/>
                  </a:moveTo>
                  <a:lnTo>
                    <a:pt x="68" y="754"/>
                  </a:lnTo>
                  <a:lnTo>
                    <a:pt x="70" y="752"/>
                  </a:lnTo>
                  <a:lnTo>
                    <a:pt x="68" y="750"/>
                  </a:lnTo>
                  <a:lnTo>
                    <a:pt x="66" y="752"/>
                  </a:lnTo>
                  <a:close/>
                  <a:moveTo>
                    <a:pt x="62" y="744"/>
                  </a:moveTo>
                  <a:lnTo>
                    <a:pt x="62" y="748"/>
                  </a:lnTo>
                  <a:lnTo>
                    <a:pt x="64" y="750"/>
                  </a:lnTo>
                  <a:lnTo>
                    <a:pt x="64" y="752"/>
                  </a:lnTo>
                  <a:lnTo>
                    <a:pt x="64" y="750"/>
                  </a:lnTo>
                  <a:lnTo>
                    <a:pt x="64" y="746"/>
                  </a:lnTo>
                  <a:lnTo>
                    <a:pt x="62" y="744"/>
                  </a:lnTo>
                  <a:close/>
                  <a:moveTo>
                    <a:pt x="64" y="742"/>
                  </a:moveTo>
                  <a:lnTo>
                    <a:pt x="66" y="742"/>
                  </a:lnTo>
                  <a:lnTo>
                    <a:pt x="66" y="744"/>
                  </a:lnTo>
                  <a:lnTo>
                    <a:pt x="66" y="746"/>
                  </a:lnTo>
                  <a:lnTo>
                    <a:pt x="68" y="746"/>
                  </a:lnTo>
                  <a:lnTo>
                    <a:pt x="70" y="744"/>
                  </a:lnTo>
                  <a:lnTo>
                    <a:pt x="68" y="746"/>
                  </a:lnTo>
                  <a:lnTo>
                    <a:pt x="68" y="748"/>
                  </a:lnTo>
                  <a:lnTo>
                    <a:pt x="72" y="746"/>
                  </a:lnTo>
                  <a:lnTo>
                    <a:pt x="72" y="740"/>
                  </a:lnTo>
                  <a:lnTo>
                    <a:pt x="68" y="740"/>
                  </a:lnTo>
                  <a:lnTo>
                    <a:pt x="66" y="740"/>
                  </a:lnTo>
                  <a:lnTo>
                    <a:pt x="64" y="742"/>
                  </a:lnTo>
                  <a:close/>
                  <a:moveTo>
                    <a:pt x="64" y="736"/>
                  </a:moveTo>
                  <a:lnTo>
                    <a:pt x="66" y="738"/>
                  </a:lnTo>
                  <a:lnTo>
                    <a:pt x="66" y="738"/>
                  </a:lnTo>
                  <a:lnTo>
                    <a:pt x="66" y="736"/>
                  </a:lnTo>
                  <a:lnTo>
                    <a:pt x="64" y="736"/>
                  </a:lnTo>
                  <a:close/>
                  <a:moveTo>
                    <a:pt x="68" y="732"/>
                  </a:moveTo>
                  <a:lnTo>
                    <a:pt x="70" y="730"/>
                  </a:lnTo>
                  <a:lnTo>
                    <a:pt x="72" y="728"/>
                  </a:lnTo>
                  <a:lnTo>
                    <a:pt x="72" y="728"/>
                  </a:lnTo>
                  <a:lnTo>
                    <a:pt x="72" y="730"/>
                  </a:lnTo>
                  <a:lnTo>
                    <a:pt x="70" y="732"/>
                  </a:lnTo>
                  <a:lnTo>
                    <a:pt x="68" y="732"/>
                  </a:lnTo>
                  <a:close/>
                  <a:moveTo>
                    <a:pt x="54" y="726"/>
                  </a:moveTo>
                  <a:lnTo>
                    <a:pt x="58" y="732"/>
                  </a:lnTo>
                  <a:lnTo>
                    <a:pt x="60" y="734"/>
                  </a:lnTo>
                  <a:lnTo>
                    <a:pt x="60" y="738"/>
                  </a:lnTo>
                  <a:lnTo>
                    <a:pt x="58" y="736"/>
                  </a:lnTo>
                  <a:lnTo>
                    <a:pt x="58" y="734"/>
                  </a:lnTo>
                  <a:lnTo>
                    <a:pt x="54" y="730"/>
                  </a:lnTo>
                  <a:lnTo>
                    <a:pt x="52" y="726"/>
                  </a:lnTo>
                  <a:lnTo>
                    <a:pt x="52" y="726"/>
                  </a:lnTo>
                  <a:lnTo>
                    <a:pt x="54" y="726"/>
                  </a:lnTo>
                  <a:lnTo>
                    <a:pt x="54" y="726"/>
                  </a:lnTo>
                  <a:close/>
                  <a:moveTo>
                    <a:pt x="58" y="724"/>
                  </a:moveTo>
                  <a:lnTo>
                    <a:pt x="58" y="726"/>
                  </a:lnTo>
                  <a:lnTo>
                    <a:pt x="60" y="728"/>
                  </a:lnTo>
                  <a:lnTo>
                    <a:pt x="60" y="732"/>
                  </a:lnTo>
                  <a:lnTo>
                    <a:pt x="64" y="734"/>
                  </a:lnTo>
                  <a:lnTo>
                    <a:pt x="64" y="730"/>
                  </a:lnTo>
                  <a:lnTo>
                    <a:pt x="62" y="726"/>
                  </a:lnTo>
                  <a:lnTo>
                    <a:pt x="60" y="722"/>
                  </a:lnTo>
                  <a:lnTo>
                    <a:pt x="58" y="722"/>
                  </a:lnTo>
                  <a:lnTo>
                    <a:pt x="58" y="724"/>
                  </a:lnTo>
                  <a:close/>
                  <a:moveTo>
                    <a:pt x="54" y="720"/>
                  </a:moveTo>
                  <a:lnTo>
                    <a:pt x="58" y="720"/>
                  </a:lnTo>
                  <a:lnTo>
                    <a:pt x="58" y="720"/>
                  </a:lnTo>
                  <a:lnTo>
                    <a:pt x="60" y="720"/>
                  </a:lnTo>
                  <a:lnTo>
                    <a:pt x="60" y="718"/>
                  </a:lnTo>
                  <a:lnTo>
                    <a:pt x="58" y="716"/>
                  </a:lnTo>
                  <a:lnTo>
                    <a:pt x="56" y="718"/>
                  </a:lnTo>
                  <a:lnTo>
                    <a:pt x="54" y="720"/>
                  </a:lnTo>
                  <a:close/>
                  <a:moveTo>
                    <a:pt x="28" y="720"/>
                  </a:moveTo>
                  <a:lnTo>
                    <a:pt x="28" y="716"/>
                  </a:lnTo>
                  <a:lnTo>
                    <a:pt x="32" y="710"/>
                  </a:lnTo>
                  <a:lnTo>
                    <a:pt x="36" y="712"/>
                  </a:lnTo>
                  <a:lnTo>
                    <a:pt x="34" y="714"/>
                  </a:lnTo>
                  <a:lnTo>
                    <a:pt x="36" y="714"/>
                  </a:lnTo>
                  <a:lnTo>
                    <a:pt x="38" y="712"/>
                  </a:lnTo>
                  <a:lnTo>
                    <a:pt x="40" y="714"/>
                  </a:lnTo>
                  <a:lnTo>
                    <a:pt x="40" y="714"/>
                  </a:lnTo>
                  <a:lnTo>
                    <a:pt x="38" y="718"/>
                  </a:lnTo>
                  <a:lnTo>
                    <a:pt x="38" y="720"/>
                  </a:lnTo>
                  <a:lnTo>
                    <a:pt x="32" y="722"/>
                  </a:lnTo>
                  <a:lnTo>
                    <a:pt x="34" y="722"/>
                  </a:lnTo>
                  <a:lnTo>
                    <a:pt x="34" y="724"/>
                  </a:lnTo>
                  <a:lnTo>
                    <a:pt x="38" y="724"/>
                  </a:lnTo>
                  <a:lnTo>
                    <a:pt x="38" y="720"/>
                  </a:lnTo>
                  <a:lnTo>
                    <a:pt x="42" y="716"/>
                  </a:lnTo>
                  <a:lnTo>
                    <a:pt x="46" y="714"/>
                  </a:lnTo>
                  <a:lnTo>
                    <a:pt x="46" y="714"/>
                  </a:lnTo>
                  <a:lnTo>
                    <a:pt x="42" y="720"/>
                  </a:lnTo>
                  <a:lnTo>
                    <a:pt x="42" y="724"/>
                  </a:lnTo>
                  <a:lnTo>
                    <a:pt x="38" y="726"/>
                  </a:lnTo>
                  <a:lnTo>
                    <a:pt x="38" y="730"/>
                  </a:lnTo>
                  <a:lnTo>
                    <a:pt x="36" y="732"/>
                  </a:lnTo>
                  <a:lnTo>
                    <a:pt x="34" y="732"/>
                  </a:lnTo>
                  <a:lnTo>
                    <a:pt x="32" y="734"/>
                  </a:lnTo>
                  <a:lnTo>
                    <a:pt x="34" y="734"/>
                  </a:lnTo>
                  <a:lnTo>
                    <a:pt x="36" y="734"/>
                  </a:lnTo>
                  <a:lnTo>
                    <a:pt x="38" y="734"/>
                  </a:lnTo>
                  <a:lnTo>
                    <a:pt x="38" y="736"/>
                  </a:lnTo>
                  <a:lnTo>
                    <a:pt x="36" y="736"/>
                  </a:lnTo>
                  <a:lnTo>
                    <a:pt x="34" y="740"/>
                  </a:lnTo>
                  <a:lnTo>
                    <a:pt x="34" y="742"/>
                  </a:lnTo>
                  <a:lnTo>
                    <a:pt x="34" y="746"/>
                  </a:lnTo>
                  <a:lnTo>
                    <a:pt x="36" y="750"/>
                  </a:lnTo>
                  <a:lnTo>
                    <a:pt x="36" y="754"/>
                  </a:lnTo>
                  <a:lnTo>
                    <a:pt x="38" y="752"/>
                  </a:lnTo>
                  <a:lnTo>
                    <a:pt x="38" y="754"/>
                  </a:lnTo>
                  <a:lnTo>
                    <a:pt x="38" y="756"/>
                  </a:lnTo>
                  <a:lnTo>
                    <a:pt x="34" y="756"/>
                  </a:lnTo>
                  <a:lnTo>
                    <a:pt x="30" y="748"/>
                  </a:lnTo>
                  <a:lnTo>
                    <a:pt x="30" y="744"/>
                  </a:lnTo>
                  <a:lnTo>
                    <a:pt x="30" y="742"/>
                  </a:lnTo>
                  <a:lnTo>
                    <a:pt x="28" y="742"/>
                  </a:lnTo>
                  <a:lnTo>
                    <a:pt x="28" y="740"/>
                  </a:lnTo>
                  <a:lnTo>
                    <a:pt x="28" y="738"/>
                  </a:lnTo>
                  <a:lnTo>
                    <a:pt x="30" y="738"/>
                  </a:lnTo>
                  <a:lnTo>
                    <a:pt x="30" y="736"/>
                  </a:lnTo>
                  <a:lnTo>
                    <a:pt x="28" y="736"/>
                  </a:lnTo>
                  <a:lnTo>
                    <a:pt x="30" y="732"/>
                  </a:lnTo>
                  <a:lnTo>
                    <a:pt x="28" y="730"/>
                  </a:lnTo>
                  <a:lnTo>
                    <a:pt x="28" y="730"/>
                  </a:lnTo>
                  <a:lnTo>
                    <a:pt x="30" y="730"/>
                  </a:lnTo>
                  <a:lnTo>
                    <a:pt x="30" y="730"/>
                  </a:lnTo>
                  <a:lnTo>
                    <a:pt x="30" y="728"/>
                  </a:lnTo>
                  <a:lnTo>
                    <a:pt x="30" y="726"/>
                  </a:lnTo>
                  <a:lnTo>
                    <a:pt x="26" y="726"/>
                  </a:lnTo>
                  <a:lnTo>
                    <a:pt x="26" y="724"/>
                  </a:lnTo>
                  <a:lnTo>
                    <a:pt x="28" y="720"/>
                  </a:lnTo>
                  <a:close/>
                  <a:moveTo>
                    <a:pt x="58" y="708"/>
                  </a:moveTo>
                  <a:lnTo>
                    <a:pt x="58" y="706"/>
                  </a:lnTo>
                  <a:lnTo>
                    <a:pt x="58" y="704"/>
                  </a:lnTo>
                  <a:lnTo>
                    <a:pt x="58" y="706"/>
                  </a:lnTo>
                  <a:lnTo>
                    <a:pt x="58" y="708"/>
                  </a:lnTo>
                  <a:close/>
                  <a:moveTo>
                    <a:pt x="308" y="334"/>
                  </a:moveTo>
                  <a:lnTo>
                    <a:pt x="310" y="334"/>
                  </a:lnTo>
                  <a:lnTo>
                    <a:pt x="310" y="334"/>
                  </a:lnTo>
                  <a:lnTo>
                    <a:pt x="310" y="332"/>
                  </a:lnTo>
                  <a:lnTo>
                    <a:pt x="312" y="332"/>
                  </a:lnTo>
                  <a:lnTo>
                    <a:pt x="308" y="332"/>
                  </a:lnTo>
                  <a:lnTo>
                    <a:pt x="308" y="334"/>
                  </a:lnTo>
                  <a:close/>
                  <a:moveTo>
                    <a:pt x="284" y="310"/>
                  </a:moveTo>
                  <a:lnTo>
                    <a:pt x="286" y="310"/>
                  </a:lnTo>
                  <a:lnTo>
                    <a:pt x="288" y="308"/>
                  </a:lnTo>
                  <a:lnTo>
                    <a:pt x="288" y="306"/>
                  </a:lnTo>
                  <a:lnTo>
                    <a:pt x="286" y="308"/>
                  </a:lnTo>
                  <a:lnTo>
                    <a:pt x="284" y="310"/>
                  </a:lnTo>
                  <a:close/>
                  <a:moveTo>
                    <a:pt x="198" y="316"/>
                  </a:moveTo>
                  <a:lnTo>
                    <a:pt x="200" y="318"/>
                  </a:lnTo>
                  <a:lnTo>
                    <a:pt x="200" y="316"/>
                  </a:lnTo>
                  <a:lnTo>
                    <a:pt x="200" y="316"/>
                  </a:lnTo>
                  <a:lnTo>
                    <a:pt x="198" y="316"/>
                  </a:lnTo>
                  <a:lnTo>
                    <a:pt x="198" y="316"/>
                  </a:lnTo>
                  <a:close/>
                  <a:moveTo>
                    <a:pt x="198" y="322"/>
                  </a:moveTo>
                  <a:lnTo>
                    <a:pt x="198" y="320"/>
                  </a:lnTo>
                  <a:lnTo>
                    <a:pt x="198" y="320"/>
                  </a:lnTo>
                  <a:lnTo>
                    <a:pt x="198" y="320"/>
                  </a:lnTo>
                  <a:lnTo>
                    <a:pt x="198" y="322"/>
                  </a:lnTo>
                  <a:close/>
                  <a:moveTo>
                    <a:pt x="194" y="328"/>
                  </a:moveTo>
                  <a:lnTo>
                    <a:pt x="194" y="332"/>
                  </a:lnTo>
                  <a:lnTo>
                    <a:pt x="192" y="334"/>
                  </a:lnTo>
                  <a:lnTo>
                    <a:pt x="192" y="336"/>
                  </a:lnTo>
                  <a:lnTo>
                    <a:pt x="194" y="336"/>
                  </a:lnTo>
                  <a:lnTo>
                    <a:pt x="196" y="336"/>
                  </a:lnTo>
                  <a:lnTo>
                    <a:pt x="198" y="336"/>
                  </a:lnTo>
                  <a:lnTo>
                    <a:pt x="206" y="328"/>
                  </a:lnTo>
                  <a:lnTo>
                    <a:pt x="210" y="326"/>
                  </a:lnTo>
                  <a:lnTo>
                    <a:pt x="212" y="324"/>
                  </a:lnTo>
                  <a:lnTo>
                    <a:pt x="210" y="324"/>
                  </a:lnTo>
                  <a:lnTo>
                    <a:pt x="210" y="324"/>
                  </a:lnTo>
                  <a:lnTo>
                    <a:pt x="208" y="320"/>
                  </a:lnTo>
                  <a:lnTo>
                    <a:pt x="206" y="320"/>
                  </a:lnTo>
                  <a:lnTo>
                    <a:pt x="206" y="322"/>
                  </a:lnTo>
                  <a:lnTo>
                    <a:pt x="204" y="324"/>
                  </a:lnTo>
                  <a:lnTo>
                    <a:pt x="204" y="326"/>
                  </a:lnTo>
                  <a:lnTo>
                    <a:pt x="202" y="326"/>
                  </a:lnTo>
                  <a:lnTo>
                    <a:pt x="200" y="326"/>
                  </a:lnTo>
                  <a:lnTo>
                    <a:pt x="200" y="328"/>
                  </a:lnTo>
                  <a:lnTo>
                    <a:pt x="198" y="326"/>
                  </a:lnTo>
                  <a:lnTo>
                    <a:pt x="200" y="324"/>
                  </a:lnTo>
                  <a:lnTo>
                    <a:pt x="198" y="324"/>
                  </a:lnTo>
                  <a:lnTo>
                    <a:pt x="196" y="326"/>
                  </a:lnTo>
                  <a:lnTo>
                    <a:pt x="196" y="324"/>
                  </a:lnTo>
                  <a:lnTo>
                    <a:pt x="194" y="328"/>
                  </a:lnTo>
                  <a:lnTo>
                    <a:pt x="194" y="328"/>
                  </a:lnTo>
                  <a:close/>
                  <a:moveTo>
                    <a:pt x="184" y="336"/>
                  </a:moveTo>
                  <a:lnTo>
                    <a:pt x="184" y="334"/>
                  </a:lnTo>
                  <a:lnTo>
                    <a:pt x="186" y="328"/>
                  </a:lnTo>
                  <a:lnTo>
                    <a:pt x="182" y="332"/>
                  </a:lnTo>
                  <a:lnTo>
                    <a:pt x="182" y="334"/>
                  </a:lnTo>
                  <a:lnTo>
                    <a:pt x="182" y="334"/>
                  </a:lnTo>
                  <a:lnTo>
                    <a:pt x="182" y="336"/>
                  </a:lnTo>
                  <a:lnTo>
                    <a:pt x="184" y="336"/>
                  </a:lnTo>
                  <a:lnTo>
                    <a:pt x="184" y="336"/>
                  </a:lnTo>
                  <a:close/>
                  <a:moveTo>
                    <a:pt x="184" y="338"/>
                  </a:moveTo>
                  <a:lnTo>
                    <a:pt x="186" y="336"/>
                  </a:lnTo>
                  <a:lnTo>
                    <a:pt x="188" y="336"/>
                  </a:lnTo>
                  <a:lnTo>
                    <a:pt x="186" y="332"/>
                  </a:lnTo>
                  <a:lnTo>
                    <a:pt x="186" y="328"/>
                  </a:lnTo>
                  <a:lnTo>
                    <a:pt x="188" y="326"/>
                  </a:lnTo>
                  <a:lnTo>
                    <a:pt x="190" y="328"/>
                  </a:lnTo>
                  <a:lnTo>
                    <a:pt x="190" y="326"/>
                  </a:lnTo>
                  <a:lnTo>
                    <a:pt x="190" y="326"/>
                  </a:lnTo>
                  <a:lnTo>
                    <a:pt x="192" y="328"/>
                  </a:lnTo>
                  <a:lnTo>
                    <a:pt x="192" y="334"/>
                  </a:lnTo>
                  <a:lnTo>
                    <a:pt x="190" y="336"/>
                  </a:lnTo>
                  <a:lnTo>
                    <a:pt x="190" y="338"/>
                  </a:lnTo>
                  <a:lnTo>
                    <a:pt x="188" y="340"/>
                  </a:lnTo>
                  <a:lnTo>
                    <a:pt x="184" y="338"/>
                  </a:lnTo>
                  <a:close/>
                  <a:moveTo>
                    <a:pt x="188" y="350"/>
                  </a:moveTo>
                  <a:lnTo>
                    <a:pt x="190" y="348"/>
                  </a:lnTo>
                  <a:lnTo>
                    <a:pt x="188" y="344"/>
                  </a:lnTo>
                  <a:lnTo>
                    <a:pt x="188" y="340"/>
                  </a:lnTo>
                  <a:lnTo>
                    <a:pt x="186" y="340"/>
                  </a:lnTo>
                  <a:lnTo>
                    <a:pt x="184" y="338"/>
                  </a:lnTo>
                  <a:lnTo>
                    <a:pt x="182" y="338"/>
                  </a:lnTo>
                  <a:lnTo>
                    <a:pt x="182" y="340"/>
                  </a:lnTo>
                  <a:lnTo>
                    <a:pt x="186" y="342"/>
                  </a:lnTo>
                  <a:lnTo>
                    <a:pt x="182" y="342"/>
                  </a:lnTo>
                  <a:lnTo>
                    <a:pt x="182" y="344"/>
                  </a:lnTo>
                  <a:lnTo>
                    <a:pt x="186" y="346"/>
                  </a:lnTo>
                  <a:lnTo>
                    <a:pt x="188" y="350"/>
                  </a:lnTo>
                  <a:close/>
                  <a:moveTo>
                    <a:pt x="162" y="306"/>
                  </a:moveTo>
                  <a:lnTo>
                    <a:pt x="162" y="308"/>
                  </a:lnTo>
                  <a:lnTo>
                    <a:pt x="164" y="308"/>
                  </a:lnTo>
                  <a:lnTo>
                    <a:pt x="166" y="310"/>
                  </a:lnTo>
                  <a:lnTo>
                    <a:pt x="168" y="308"/>
                  </a:lnTo>
                  <a:lnTo>
                    <a:pt x="166" y="306"/>
                  </a:lnTo>
                  <a:lnTo>
                    <a:pt x="162" y="304"/>
                  </a:lnTo>
                  <a:lnTo>
                    <a:pt x="162" y="306"/>
                  </a:lnTo>
                  <a:close/>
                  <a:moveTo>
                    <a:pt x="110" y="832"/>
                  </a:moveTo>
                  <a:lnTo>
                    <a:pt x="110" y="832"/>
                  </a:lnTo>
                  <a:lnTo>
                    <a:pt x="108" y="830"/>
                  </a:lnTo>
                  <a:lnTo>
                    <a:pt x="106" y="826"/>
                  </a:lnTo>
                  <a:lnTo>
                    <a:pt x="110" y="822"/>
                  </a:lnTo>
                  <a:lnTo>
                    <a:pt x="110" y="818"/>
                  </a:lnTo>
                  <a:lnTo>
                    <a:pt x="108" y="820"/>
                  </a:lnTo>
                  <a:lnTo>
                    <a:pt x="106" y="822"/>
                  </a:lnTo>
                  <a:lnTo>
                    <a:pt x="102" y="822"/>
                  </a:lnTo>
                  <a:lnTo>
                    <a:pt x="100" y="820"/>
                  </a:lnTo>
                  <a:lnTo>
                    <a:pt x="100" y="816"/>
                  </a:lnTo>
                  <a:lnTo>
                    <a:pt x="102" y="818"/>
                  </a:lnTo>
                  <a:lnTo>
                    <a:pt x="102" y="820"/>
                  </a:lnTo>
                  <a:lnTo>
                    <a:pt x="104" y="820"/>
                  </a:lnTo>
                  <a:lnTo>
                    <a:pt x="104" y="818"/>
                  </a:lnTo>
                  <a:lnTo>
                    <a:pt x="104" y="816"/>
                  </a:lnTo>
                  <a:lnTo>
                    <a:pt x="102" y="814"/>
                  </a:lnTo>
                  <a:lnTo>
                    <a:pt x="100" y="814"/>
                  </a:lnTo>
                  <a:lnTo>
                    <a:pt x="100" y="816"/>
                  </a:lnTo>
                  <a:lnTo>
                    <a:pt x="96" y="814"/>
                  </a:lnTo>
                  <a:lnTo>
                    <a:pt x="94" y="810"/>
                  </a:lnTo>
                  <a:lnTo>
                    <a:pt x="94" y="810"/>
                  </a:lnTo>
                  <a:lnTo>
                    <a:pt x="98" y="808"/>
                  </a:lnTo>
                  <a:lnTo>
                    <a:pt x="100" y="804"/>
                  </a:lnTo>
                  <a:lnTo>
                    <a:pt x="100" y="802"/>
                  </a:lnTo>
                  <a:lnTo>
                    <a:pt x="100" y="802"/>
                  </a:lnTo>
                  <a:lnTo>
                    <a:pt x="98" y="802"/>
                  </a:lnTo>
                  <a:lnTo>
                    <a:pt x="96" y="802"/>
                  </a:lnTo>
                  <a:lnTo>
                    <a:pt x="94" y="802"/>
                  </a:lnTo>
                  <a:lnTo>
                    <a:pt x="96" y="800"/>
                  </a:lnTo>
                  <a:lnTo>
                    <a:pt x="98" y="796"/>
                  </a:lnTo>
                  <a:lnTo>
                    <a:pt x="98" y="794"/>
                  </a:lnTo>
                  <a:lnTo>
                    <a:pt x="100" y="792"/>
                  </a:lnTo>
                  <a:lnTo>
                    <a:pt x="100" y="790"/>
                  </a:lnTo>
                  <a:lnTo>
                    <a:pt x="98" y="792"/>
                  </a:lnTo>
                  <a:lnTo>
                    <a:pt x="98" y="794"/>
                  </a:lnTo>
                  <a:lnTo>
                    <a:pt x="96" y="798"/>
                  </a:lnTo>
                  <a:lnTo>
                    <a:pt x="94" y="802"/>
                  </a:lnTo>
                  <a:lnTo>
                    <a:pt x="92" y="802"/>
                  </a:lnTo>
                  <a:lnTo>
                    <a:pt x="92" y="800"/>
                  </a:lnTo>
                  <a:lnTo>
                    <a:pt x="90" y="800"/>
                  </a:lnTo>
                  <a:lnTo>
                    <a:pt x="90" y="798"/>
                  </a:lnTo>
                  <a:lnTo>
                    <a:pt x="90" y="798"/>
                  </a:lnTo>
                  <a:lnTo>
                    <a:pt x="90" y="796"/>
                  </a:lnTo>
                  <a:lnTo>
                    <a:pt x="88" y="798"/>
                  </a:lnTo>
                  <a:lnTo>
                    <a:pt x="88" y="800"/>
                  </a:lnTo>
                  <a:lnTo>
                    <a:pt x="86" y="800"/>
                  </a:lnTo>
                  <a:lnTo>
                    <a:pt x="86" y="798"/>
                  </a:lnTo>
                  <a:lnTo>
                    <a:pt x="86" y="798"/>
                  </a:lnTo>
                  <a:lnTo>
                    <a:pt x="84" y="800"/>
                  </a:lnTo>
                  <a:lnTo>
                    <a:pt x="82" y="798"/>
                  </a:lnTo>
                  <a:lnTo>
                    <a:pt x="82" y="798"/>
                  </a:lnTo>
                  <a:lnTo>
                    <a:pt x="84" y="796"/>
                  </a:lnTo>
                  <a:lnTo>
                    <a:pt x="86" y="796"/>
                  </a:lnTo>
                  <a:lnTo>
                    <a:pt x="88" y="794"/>
                  </a:lnTo>
                  <a:lnTo>
                    <a:pt x="92" y="792"/>
                  </a:lnTo>
                  <a:lnTo>
                    <a:pt x="94" y="790"/>
                  </a:lnTo>
                  <a:lnTo>
                    <a:pt x="94" y="788"/>
                  </a:lnTo>
                  <a:lnTo>
                    <a:pt x="92" y="790"/>
                  </a:lnTo>
                  <a:lnTo>
                    <a:pt x="90" y="792"/>
                  </a:lnTo>
                  <a:lnTo>
                    <a:pt x="88" y="794"/>
                  </a:lnTo>
                  <a:lnTo>
                    <a:pt x="88" y="794"/>
                  </a:lnTo>
                  <a:lnTo>
                    <a:pt x="84" y="794"/>
                  </a:lnTo>
                  <a:lnTo>
                    <a:pt x="84" y="792"/>
                  </a:lnTo>
                  <a:lnTo>
                    <a:pt x="82" y="792"/>
                  </a:lnTo>
                  <a:lnTo>
                    <a:pt x="82" y="790"/>
                  </a:lnTo>
                  <a:lnTo>
                    <a:pt x="84" y="790"/>
                  </a:lnTo>
                  <a:lnTo>
                    <a:pt x="82" y="788"/>
                  </a:lnTo>
                  <a:lnTo>
                    <a:pt x="80" y="790"/>
                  </a:lnTo>
                  <a:lnTo>
                    <a:pt x="78" y="788"/>
                  </a:lnTo>
                  <a:lnTo>
                    <a:pt x="76" y="788"/>
                  </a:lnTo>
                  <a:lnTo>
                    <a:pt x="74" y="790"/>
                  </a:lnTo>
                  <a:lnTo>
                    <a:pt x="72" y="788"/>
                  </a:lnTo>
                  <a:lnTo>
                    <a:pt x="72" y="786"/>
                  </a:lnTo>
                  <a:lnTo>
                    <a:pt x="72" y="786"/>
                  </a:lnTo>
                  <a:lnTo>
                    <a:pt x="74" y="786"/>
                  </a:lnTo>
                  <a:lnTo>
                    <a:pt x="76" y="788"/>
                  </a:lnTo>
                  <a:lnTo>
                    <a:pt x="80" y="786"/>
                  </a:lnTo>
                  <a:lnTo>
                    <a:pt x="80" y="786"/>
                  </a:lnTo>
                  <a:lnTo>
                    <a:pt x="78" y="786"/>
                  </a:lnTo>
                  <a:lnTo>
                    <a:pt x="74" y="786"/>
                  </a:lnTo>
                  <a:lnTo>
                    <a:pt x="74" y="784"/>
                  </a:lnTo>
                  <a:lnTo>
                    <a:pt x="74" y="784"/>
                  </a:lnTo>
                  <a:lnTo>
                    <a:pt x="76" y="784"/>
                  </a:lnTo>
                  <a:lnTo>
                    <a:pt x="78" y="784"/>
                  </a:lnTo>
                  <a:lnTo>
                    <a:pt x="80" y="784"/>
                  </a:lnTo>
                  <a:lnTo>
                    <a:pt x="76" y="784"/>
                  </a:lnTo>
                  <a:lnTo>
                    <a:pt x="74" y="782"/>
                  </a:lnTo>
                  <a:lnTo>
                    <a:pt x="72" y="782"/>
                  </a:lnTo>
                  <a:lnTo>
                    <a:pt x="70" y="782"/>
                  </a:lnTo>
                  <a:lnTo>
                    <a:pt x="68" y="782"/>
                  </a:lnTo>
                  <a:lnTo>
                    <a:pt x="70" y="780"/>
                  </a:lnTo>
                  <a:lnTo>
                    <a:pt x="72" y="780"/>
                  </a:lnTo>
                  <a:lnTo>
                    <a:pt x="72" y="780"/>
                  </a:lnTo>
                  <a:lnTo>
                    <a:pt x="76" y="780"/>
                  </a:lnTo>
                  <a:lnTo>
                    <a:pt x="76" y="780"/>
                  </a:lnTo>
                  <a:lnTo>
                    <a:pt x="74" y="780"/>
                  </a:lnTo>
                  <a:lnTo>
                    <a:pt x="72" y="778"/>
                  </a:lnTo>
                  <a:lnTo>
                    <a:pt x="70" y="778"/>
                  </a:lnTo>
                  <a:lnTo>
                    <a:pt x="70" y="778"/>
                  </a:lnTo>
                  <a:lnTo>
                    <a:pt x="74" y="776"/>
                  </a:lnTo>
                  <a:lnTo>
                    <a:pt x="74" y="778"/>
                  </a:lnTo>
                  <a:lnTo>
                    <a:pt x="76" y="776"/>
                  </a:lnTo>
                  <a:lnTo>
                    <a:pt x="76" y="776"/>
                  </a:lnTo>
                  <a:lnTo>
                    <a:pt x="76" y="774"/>
                  </a:lnTo>
                  <a:lnTo>
                    <a:pt x="78" y="774"/>
                  </a:lnTo>
                  <a:lnTo>
                    <a:pt x="80" y="774"/>
                  </a:lnTo>
                  <a:lnTo>
                    <a:pt x="82" y="774"/>
                  </a:lnTo>
                  <a:lnTo>
                    <a:pt x="84" y="772"/>
                  </a:lnTo>
                  <a:lnTo>
                    <a:pt x="80" y="772"/>
                  </a:lnTo>
                  <a:lnTo>
                    <a:pt x="78" y="770"/>
                  </a:lnTo>
                  <a:lnTo>
                    <a:pt x="78" y="770"/>
                  </a:lnTo>
                  <a:lnTo>
                    <a:pt x="76" y="772"/>
                  </a:lnTo>
                  <a:lnTo>
                    <a:pt x="74" y="774"/>
                  </a:lnTo>
                  <a:lnTo>
                    <a:pt x="72" y="774"/>
                  </a:lnTo>
                  <a:lnTo>
                    <a:pt x="72" y="774"/>
                  </a:lnTo>
                  <a:lnTo>
                    <a:pt x="72" y="772"/>
                  </a:lnTo>
                  <a:lnTo>
                    <a:pt x="72" y="770"/>
                  </a:lnTo>
                  <a:lnTo>
                    <a:pt x="72" y="768"/>
                  </a:lnTo>
                  <a:lnTo>
                    <a:pt x="76" y="768"/>
                  </a:lnTo>
                  <a:lnTo>
                    <a:pt x="76" y="766"/>
                  </a:lnTo>
                  <a:lnTo>
                    <a:pt x="82" y="760"/>
                  </a:lnTo>
                  <a:lnTo>
                    <a:pt x="84" y="760"/>
                  </a:lnTo>
                  <a:lnTo>
                    <a:pt x="86" y="762"/>
                  </a:lnTo>
                  <a:lnTo>
                    <a:pt x="86" y="766"/>
                  </a:lnTo>
                  <a:lnTo>
                    <a:pt x="86" y="768"/>
                  </a:lnTo>
                  <a:lnTo>
                    <a:pt x="86" y="766"/>
                  </a:lnTo>
                  <a:lnTo>
                    <a:pt x="86" y="764"/>
                  </a:lnTo>
                  <a:lnTo>
                    <a:pt x="86" y="760"/>
                  </a:lnTo>
                  <a:lnTo>
                    <a:pt x="88" y="760"/>
                  </a:lnTo>
                  <a:lnTo>
                    <a:pt x="92" y="760"/>
                  </a:lnTo>
                  <a:lnTo>
                    <a:pt x="90" y="758"/>
                  </a:lnTo>
                  <a:lnTo>
                    <a:pt x="86" y="758"/>
                  </a:lnTo>
                  <a:lnTo>
                    <a:pt x="84" y="758"/>
                  </a:lnTo>
                  <a:lnTo>
                    <a:pt x="84" y="758"/>
                  </a:lnTo>
                  <a:lnTo>
                    <a:pt x="84" y="756"/>
                  </a:lnTo>
                  <a:lnTo>
                    <a:pt x="86" y="754"/>
                  </a:lnTo>
                  <a:lnTo>
                    <a:pt x="88" y="754"/>
                  </a:lnTo>
                  <a:lnTo>
                    <a:pt x="90" y="750"/>
                  </a:lnTo>
                  <a:lnTo>
                    <a:pt x="90" y="748"/>
                  </a:lnTo>
                  <a:lnTo>
                    <a:pt x="90" y="748"/>
                  </a:lnTo>
                  <a:lnTo>
                    <a:pt x="88" y="750"/>
                  </a:lnTo>
                  <a:lnTo>
                    <a:pt x="86" y="752"/>
                  </a:lnTo>
                  <a:lnTo>
                    <a:pt x="84" y="752"/>
                  </a:lnTo>
                  <a:lnTo>
                    <a:pt x="82" y="756"/>
                  </a:lnTo>
                  <a:lnTo>
                    <a:pt x="78" y="758"/>
                  </a:lnTo>
                  <a:lnTo>
                    <a:pt x="76" y="760"/>
                  </a:lnTo>
                  <a:lnTo>
                    <a:pt x="74" y="758"/>
                  </a:lnTo>
                  <a:lnTo>
                    <a:pt x="74" y="756"/>
                  </a:lnTo>
                  <a:lnTo>
                    <a:pt x="76" y="756"/>
                  </a:lnTo>
                  <a:lnTo>
                    <a:pt x="74" y="756"/>
                  </a:lnTo>
                  <a:lnTo>
                    <a:pt x="70" y="756"/>
                  </a:lnTo>
                  <a:lnTo>
                    <a:pt x="70" y="756"/>
                  </a:lnTo>
                  <a:lnTo>
                    <a:pt x="70" y="754"/>
                  </a:lnTo>
                  <a:lnTo>
                    <a:pt x="72" y="752"/>
                  </a:lnTo>
                  <a:lnTo>
                    <a:pt x="74" y="752"/>
                  </a:lnTo>
                  <a:lnTo>
                    <a:pt x="78" y="752"/>
                  </a:lnTo>
                  <a:lnTo>
                    <a:pt x="78" y="750"/>
                  </a:lnTo>
                  <a:lnTo>
                    <a:pt x="78" y="750"/>
                  </a:lnTo>
                  <a:lnTo>
                    <a:pt x="76" y="748"/>
                  </a:lnTo>
                  <a:lnTo>
                    <a:pt x="76" y="748"/>
                  </a:lnTo>
                  <a:lnTo>
                    <a:pt x="78" y="746"/>
                  </a:lnTo>
                  <a:lnTo>
                    <a:pt x="78" y="746"/>
                  </a:lnTo>
                  <a:lnTo>
                    <a:pt x="76" y="746"/>
                  </a:lnTo>
                  <a:lnTo>
                    <a:pt x="74" y="746"/>
                  </a:lnTo>
                  <a:lnTo>
                    <a:pt x="72" y="744"/>
                  </a:lnTo>
                  <a:lnTo>
                    <a:pt x="72" y="740"/>
                  </a:lnTo>
                  <a:lnTo>
                    <a:pt x="72" y="738"/>
                  </a:lnTo>
                  <a:lnTo>
                    <a:pt x="72" y="736"/>
                  </a:lnTo>
                  <a:lnTo>
                    <a:pt x="72" y="734"/>
                  </a:lnTo>
                  <a:lnTo>
                    <a:pt x="76" y="734"/>
                  </a:lnTo>
                  <a:lnTo>
                    <a:pt x="78" y="736"/>
                  </a:lnTo>
                  <a:lnTo>
                    <a:pt x="80" y="736"/>
                  </a:lnTo>
                  <a:lnTo>
                    <a:pt x="84" y="736"/>
                  </a:lnTo>
                  <a:lnTo>
                    <a:pt x="82" y="736"/>
                  </a:lnTo>
                  <a:lnTo>
                    <a:pt x="80" y="734"/>
                  </a:lnTo>
                  <a:lnTo>
                    <a:pt x="78" y="734"/>
                  </a:lnTo>
                  <a:lnTo>
                    <a:pt x="76" y="732"/>
                  </a:lnTo>
                  <a:lnTo>
                    <a:pt x="74" y="732"/>
                  </a:lnTo>
                  <a:lnTo>
                    <a:pt x="74" y="730"/>
                  </a:lnTo>
                  <a:lnTo>
                    <a:pt x="76" y="728"/>
                  </a:lnTo>
                  <a:lnTo>
                    <a:pt x="78" y="726"/>
                  </a:lnTo>
                  <a:lnTo>
                    <a:pt x="78" y="726"/>
                  </a:lnTo>
                  <a:lnTo>
                    <a:pt x="78" y="722"/>
                  </a:lnTo>
                  <a:lnTo>
                    <a:pt x="78" y="722"/>
                  </a:lnTo>
                  <a:lnTo>
                    <a:pt x="74" y="726"/>
                  </a:lnTo>
                  <a:lnTo>
                    <a:pt x="72" y="726"/>
                  </a:lnTo>
                  <a:lnTo>
                    <a:pt x="70" y="728"/>
                  </a:lnTo>
                  <a:lnTo>
                    <a:pt x="68" y="730"/>
                  </a:lnTo>
                  <a:lnTo>
                    <a:pt x="66" y="732"/>
                  </a:lnTo>
                  <a:lnTo>
                    <a:pt x="66" y="732"/>
                  </a:lnTo>
                  <a:lnTo>
                    <a:pt x="64" y="728"/>
                  </a:lnTo>
                  <a:lnTo>
                    <a:pt x="62" y="724"/>
                  </a:lnTo>
                  <a:lnTo>
                    <a:pt x="64" y="718"/>
                  </a:lnTo>
                  <a:lnTo>
                    <a:pt x="64" y="714"/>
                  </a:lnTo>
                  <a:lnTo>
                    <a:pt x="64" y="712"/>
                  </a:lnTo>
                  <a:lnTo>
                    <a:pt x="62" y="712"/>
                  </a:lnTo>
                  <a:lnTo>
                    <a:pt x="62" y="708"/>
                  </a:lnTo>
                  <a:lnTo>
                    <a:pt x="64" y="708"/>
                  </a:lnTo>
                  <a:lnTo>
                    <a:pt x="64" y="708"/>
                  </a:lnTo>
                  <a:lnTo>
                    <a:pt x="66" y="710"/>
                  </a:lnTo>
                  <a:lnTo>
                    <a:pt x="66" y="706"/>
                  </a:lnTo>
                  <a:lnTo>
                    <a:pt x="68" y="704"/>
                  </a:lnTo>
                  <a:lnTo>
                    <a:pt x="68" y="702"/>
                  </a:lnTo>
                  <a:lnTo>
                    <a:pt x="70" y="700"/>
                  </a:lnTo>
                  <a:lnTo>
                    <a:pt x="74" y="702"/>
                  </a:lnTo>
                  <a:lnTo>
                    <a:pt x="74" y="700"/>
                  </a:lnTo>
                  <a:lnTo>
                    <a:pt x="72" y="700"/>
                  </a:lnTo>
                  <a:lnTo>
                    <a:pt x="72" y="698"/>
                  </a:lnTo>
                  <a:lnTo>
                    <a:pt x="76" y="696"/>
                  </a:lnTo>
                  <a:lnTo>
                    <a:pt x="78" y="692"/>
                  </a:lnTo>
                  <a:lnTo>
                    <a:pt x="80" y="690"/>
                  </a:lnTo>
                  <a:lnTo>
                    <a:pt x="82" y="690"/>
                  </a:lnTo>
                  <a:lnTo>
                    <a:pt x="80" y="690"/>
                  </a:lnTo>
                  <a:lnTo>
                    <a:pt x="80" y="688"/>
                  </a:lnTo>
                  <a:lnTo>
                    <a:pt x="76" y="690"/>
                  </a:lnTo>
                  <a:lnTo>
                    <a:pt x="76" y="694"/>
                  </a:lnTo>
                  <a:lnTo>
                    <a:pt x="72" y="698"/>
                  </a:lnTo>
                  <a:lnTo>
                    <a:pt x="72" y="698"/>
                  </a:lnTo>
                  <a:lnTo>
                    <a:pt x="72" y="696"/>
                  </a:lnTo>
                  <a:lnTo>
                    <a:pt x="74" y="692"/>
                  </a:lnTo>
                  <a:lnTo>
                    <a:pt x="74" y="690"/>
                  </a:lnTo>
                  <a:lnTo>
                    <a:pt x="78" y="684"/>
                  </a:lnTo>
                  <a:lnTo>
                    <a:pt x="78" y="680"/>
                  </a:lnTo>
                  <a:lnTo>
                    <a:pt x="78" y="680"/>
                  </a:lnTo>
                  <a:lnTo>
                    <a:pt x="78" y="680"/>
                  </a:lnTo>
                  <a:lnTo>
                    <a:pt x="78" y="678"/>
                  </a:lnTo>
                  <a:lnTo>
                    <a:pt x="80" y="676"/>
                  </a:lnTo>
                  <a:lnTo>
                    <a:pt x="78" y="676"/>
                  </a:lnTo>
                  <a:lnTo>
                    <a:pt x="80" y="674"/>
                  </a:lnTo>
                  <a:lnTo>
                    <a:pt x="78" y="674"/>
                  </a:lnTo>
                  <a:lnTo>
                    <a:pt x="78" y="672"/>
                  </a:lnTo>
                  <a:lnTo>
                    <a:pt x="78" y="670"/>
                  </a:lnTo>
                  <a:lnTo>
                    <a:pt x="76" y="668"/>
                  </a:lnTo>
                  <a:lnTo>
                    <a:pt x="74" y="666"/>
                  </a:lnTo>
                  <a:lnTo>
                    <a:pt x="72" y="664"/>
                  </a:lnTo>
                  <a:lnTo>
                    <a:pt x="72" y="662"/>
                  </a:lnTo>
                  <a:lnTo>
                    <a:pt x="68" y="660"/>
                  </a:lnTo>
                  <a:lnTo>
                    <a:pt x="68" y="660"/>
                  </a:lnTo>
                  <a:lnTo>
                    <a:pt x="66" y="660"/>
                  </a:lnTo>
                  <a:lnTo>
                    <a:pt x="66" y="658"/>
                  </a:lnTo>
                  <a:lnTo>
                    <a:pt x="66" y="658"/>
                  </a:lnTo>
                  <a:lnTo>
                    <a:pt x="66" y="656"/>
                  </a:lnTo>
                  <a:lnTo>
                    <a:pt x="64" y="654"/>
                  </a:lnTo>
                  <a:lnTo>
                    <a:pt x="64" y="654"/>
                  </a:lnTo>
                  <a:lnTo>
                    <a:pt x="66" y="652"/>
                  </a:lnTo>
                  <a:lnTo>
                    <a:pt x="66" y="652"/>
                  </a:lnTo>
                  <a:lnTo>
                    <a:pt x="66" y="650"/>
                  </a:lnTo>
                  <a:lnTo>
                    <a:pt x="64" y="650"/>
                  </a:lnTo>
                  <a:lnTo>
                    <a:pt x="64" y="650"/>
                  </a:lnTo>
                  <a:lnTo>
                    <a:pt x="64" y="648"/>
                  </a:lnTo>
                  <a:lnTo>
                    <a:pt x="66" y="646"/>
                  </a:lnTo>
                  <a:lnTo>
                    <a:pt x="66" y="638"/>
                  </a:lnTo>
                  <a:lnTo>
                    <a:pt x="66" y="628"/>
                  </a:lnTo>
                  <a:lnTo>
                    <a:pt x="66" y="622"/>
                  </a:lnTo>
                  <a:lnTo>
                    <a:pt x="66" y="620"/>
                  </a:lnTo>
                  <a:lnTo>
                    <a:pt x="66" y="618"/>
                  </a:lnTo>
                  <a:lnTo>
                    <a:pt x="66" y="616"/>
                  </a:lnTo>
                  <a:lnTo>
                    <a:pt x="66" y="614"/>
                  </a:lnTo>
                  <a:lnTo>
                    <a:pt x="64" y="612"/>
                  </a:lnTo>
                  <a:lnTo>
                    <a:pt x="64" y="608"/>
                  </a:lnTo>
                  <a:lnTo>
                    <a:pt x="62" y="604"/>
                  </a:lnTo>
                  <a:lnTo>
                    <a:pt x="60" y="600"/>
                  </a:lnTo>
                  <a:lnTo>
                    <a:pt x="60" y="598"/>
                  </a:lnTo>
                  <a:lnTo>
                    <a:pt x="58" y="590"/>
                  </a:lnTo>
                  <a:lnTo>
                    <a:pt x="58" y="588"/>
                  </a:lnTo>
                  <a:lnTo>
                    <a:pt x="60" y="586"/>
                  </a:lnTo>
                  <a:lnTo>
                    <a:pt x="60" y="584"/>
                  </a:lnTo>
                  <a:lnTo>
                    <a:pt x="60" y="580"/>
                  </a:lnTo>
                  <a:lnTo>
                    <a:pt x="58" y="580"/>
                  </a:lnTo>
                  <a:lnTo>
                    <a:pt x="54" y="580"/>
                  </a:lnTo>
                  <a:lnTo>
                    <a:pt x="50" y="580"/>
                  </a:lnTo>
                  <a:lnTo>
                    <a:pt x="48" y="580"/>
                  </a:lnTo>
                  <a:lnTo>
                    <a:pt x="44" y="582"/>
                  </a:lnTo>
                  <a:lnTo>
                    <a:pt x="42" y="586"/>
                  </a:lnTo>
                  <a:lnTo>
                    <a:pt x="38" y="590"/>
                  </a:lnTo>
                  <a:lnTo>
                    <a:pt x="36" y="592"/>
                  </a:lnTo>
                  <a:lnTo>
                    <a:pt x="30" y="592"/>
                  </a:lnTo>
                  <a:lnTo>
                    <a:pt x="26" y="594"/>
                  </a:lnTo>
                  <a:lnTo>
                    <a:pt x="26" y="594"/>
                  </a:lnTo>
                  <a:lnTo>
                    <a:pt x="26" y="592"/>
                  </a:lnTo>
                  <a:lnTo>
                    <a:pt x="28" y="588"/>
                  </a:lnTo>
                  <a:lnTo>
                    <a:pt x="26" y="586"/>
                  </a:lnTo>
                  <a:lnTo>
                    <a:pt x="24" y="570"/>
                  </a:lnTo>
                  <a:lnTo>
                    <a:pt x="20" y="564"/>
                  </a:lnTo>
                  <a:lnTo>
                    <a:pt x="20" y="562"/>
                  </a:lnTo>
                  <a:lnTo>
                    <a:pt x="22" y="556"/>
                  </a:lnTo>
                  <a:lnTo>
                    <a:pt x="16" y="556"/>
                  </a:lnTo>
                  <a:lnTo>
                    <a:pt x="12" y="558"/>
                  </a:lnTo>
                  <a:lnTo>
                    <a:pt x="10" y="556"/>
                  </a:lnTo>
                  <a:lnTo>
                    <a:pt x="0" y="556"/>
                  </a:lnTo>
                  <a:lnTo>
                    <a:pt x="144" y="296"/>
                  </a:lnTo>
                  <a:lnTo>
                    <a:pt x="144" y="298"/>
                  </a:lnTo>
                  <a:lnTo>
                    <a:pt x="146" y="298"/>
                  </a:lnTo>
                  <a:lnTo>
                    <a:pt x="152" y="302"/>
                  </a:lnTo>
                  <a:lnTo>
                    <a:pt x="154" y="302"/>
                  </a:lnTo>
                  <a:lnTo>
                    <a:pt x="156" y="306"/>
                  </a:lnTo>
                  <a:lnTo>
                    <a:pt x="158" y="308"/>
                  </a:lnTo>
                  <a:lnTo>
                    <a:pt x="158" y="306"/>
                  </a:lnTo>
                  <a:lnTo>
                    <a:pt x="160" y="308"/>
                  </a:lnTo>
                  <a:lnTo>
                    <a:pt x="160" y="310"/>
                  </a:lnTo>
                  <a:lnTo>
                    <a:pt x="164" y="314"/>
                  </a:lnTo>
                  <a:lnTo>
                    <a:pt x="162" y="314"/>
                  </a:lnTo>
                  <a:lnTo>
                    <a:pt x="164" y="316"/>
                  </a:lnTo>
                  <a:lnTo>
                    <a:pt x="162" y="318"/>
                  </a:lnTo>
                  <a:lnTo>
                    <a:pt x="162" y="322"/>
                  </a:lnTo>
                  <a:lnTo>
                    <a:pt x="164" y="322"/>
                  </a:lnTo>
                  <a:lnTo>
                    <a:pt x="166" y="320"/>
                  </a:lnTo>
                  <a:lnTo>
                    <a:pt x="166" y="322"/>
                  </a:lnTo>
                  <a:lnTo>
                    <a:pt x="166" y="324"/>
                  </a:lnTo>
                  <a:lnTo>
                    <a:pt x="166" y="328"/>
                  </a:lnTo>
                  <a:lnTo>
                    <a:pt x="170" y="332"/>
                  </a:lnTo>
                  <a:lnTo>
                    <a:pt x="174" y="334"/>
                  </a:lnTo>
                  <a:lnTo>
                    <a:pt x="174" y="334"/>
                  </a:lnTo>
                  <a:lnTo>
                    <a:pt x="176" y="334"/>
                  </a:lnTo>
                  <a:lnTo>
                    <a:pt x="176" y="336"/>
                  </a:lnTo>
                  <a:lnTo>
                    <a:pt x="178" y="338"/>
                  </a:lnTo>
                  <a:lnTo>
                    <a:pt x="178" y="338"/>
                  </a:lnTo>
                  <a:lnTo>
                    <a:pt x="180" y="342"/>
                  </a:lnTo>
                  <a:lnTo>
                    <a:pt x="182" y="344"/>
                  </a:lnTo>
                  <a:lnTo>
                    <a:pt x="182" y="344"/>
                  </a:lnTo>
                  <a:lnTo>
                    <a:pt x="184" y="346"/>
                  </a:lnTo>
                  <a:lnTo>
                    <a:pt x="186" y="346"/>
                  </a:lnTo>
                  <a:lnTo>
                    <a:pt x="188" y="350"/>
                  </a:lnTo>
                  <a:lnTo>
                    <a:pt x="188" y="352"/>
                  </a:lnTo>
                  <a:lnTo>
                    <a:pt x="190" y="352"/>
                  </a:lnTo>
                  <a:lnTo>
                    <a:pt x="188" y="354"/>
                  </a:lnTo>
                  <a:lnTo>
                    <a:pt x="186" y="358"/>
                  </a:lnTo>
                  <a:lnTo>
                    <a:pt x="184" y="360"/>
                  </a:lnTo>
                  <a:lnTo>
                    <a:pt x="190" y="356"/>
                  </a:lnTo>
                  <a:lnTo>
                    <a:pt x="192" y="354"/>
                  </a:lnTo>
                  <a:lnTo>
                    <a:pt x="192" y="354"/>
                  </a:lnTo>
                  <a:lnTo>
                    <a:pt x="194" y="352"/>
                  </a:lnTo>
                  <a:lnTo>
                    <a:pt x="194" y="344"/>
                  </a:lnTo>
                  <a:lnTo>
                    <a:pt x="194" y="340"/>
                  </a:lnTo>
                  <a:lnTo>
                    <a:pt x="194" y="338"/>
                  </a:lnTo>
                  <a:lnTo>
                    <a:pt x="198" y="336"/>
                  </a:lnTo>
                  <a:lnTo>
                    <a:pt x="202" y="336"/>
                  </a:lnTo>
                  <a:lnTo>
                    <a:pt x="204" y="334"/>
                  </a:lnTo>
                  <a:lnTo>
                    <a:pt x="206" y="332"/>
                  </a:lnTo>
                  <a:lnTo>
                    <a:pt x="208" y="332"/>
                  </a:lnTo>
                  <a:lnTo>
                    <a:pt x="210" y="330"/>
                  </a:lnTo>
                  <a:lnTo>
                    <a:pt x="212" y="330"/>
                  </a:lnTo>
                  <a:lnTo>
                    <a:pt x="214" y="330"/>
                  </a:lnTo>
                  <a:lnTo>
                    <a:pt x="214" y="330"/>
                  </a:lnTo>
                  <a:lnTo>
                    <a:pt x="218" y="330"/>
                  </a:lnTo>
                  <a:lnTo>
                    <a:pt x="218" y="332"/>
                  </a:lnTo>
                  <a:lnTo>
                    <a:pt x="220" y="328"/>
                  </a:lnTo>
                  <a:lnTo>
                    <a:pt x="222" y="326"/>
                  </a:lnTo>
                  <a:lnTo>
                    <a:pt x="224" y="324"/>
                  </a:lnTo>
                  <a:lnTo>
                    <a:pt x="226" y="326"/>
                  </a:lnTo>
                  <a:lnTo>
                    <a:pt x="228" y="324"/>
                  </a:lnTo>
                  <a:lnTo>
                    <a:pt x="226" y="324"/>
                  </a:lnTo>
                  <a:lnTo>
                    <a:pt x="228" y="324"/>
                  </a:lnTo>
                  <a:lnTo>
                    <a:pt x="230" y="324"/>
                  </a:lnTo>
                  <a:lnTo>
                    <a:pt x="236" y="324"/>
                  </a:lnTo>
                  <a:lnTo>
                    <a:pt x="242" y="322"/>
                  </a:lnTo>
                  <a:lnTo>
                    <a:pt x="244" y="322"/>
                  </a:lnTo>
                  <a:lnTo>
                    <a:pt x="246" y="322"/>
                  </a:lnTo>
                  <a:lnTo>
                    <a:pt x="246" y="322"/>
                  </a:lnTo>
                  <a:lnTo>
                    <a:pt x="248" y="322"/>
                  </a:lnTo>
                  <a:lnTo>
                    <a:pt x="250" y="320"/>
                  </a:lnTo>
                  <a:lnTo>
                    <a:pt x="254" y="318"/>
                  </a:lnTo>
                  <a:lnTo>
                    <a:pt x="256" y="318"/>
                  </a:lnTo>
                  <a:lnTo>
                    <a:pt x="256" y="318"/>
                  </a:lnTo>
                  <a:lnTo>
                    <a:pt x="258" y="318"/>
                  </a:lnTo>
                  <a:lnTo>
                    <a:pt x="258" y="320"/>
                  </a:lnTo>
                  <a:lnTo>
                    <a:pt x="260" y="320"/>
                  </a:lnTo>
                  <a:lnTo>
                    <a:pt x="260" y="318"/>
                  </a:lnTo>
                  <a:lnTo>
                    <a:pt x="262" y="316"/>
                  </a:lnTo>
                  <a:lnTo>
                    <a:pt x="264" y="318"/>
                  </a:lnTo>
                  <a:lnTo>
                    <a:pt x="264" y="320"/>
                  </a:lnTo>
                  <a:lnTo>
                    <a:pt x="264" y="322"/>
                  </a:lnTo>
                  <a:lnTo>
                    <a:pt x="264" y="322"/>
                  </a:lnTo>
                  <a:lnTo>
                    <a:pt x="262" y="322"/>
                  </a:lnTo>
                  <a:lnTo>
                    <a:pt x="262" y="324"/>
                  </a:lnTo>
                  <a:lnTo>
                    <a:pt x="256" y="326"/>
                  </a:lnTo>
                  <a:lnTo>
                    <a:pt x="252" y="328"/>
                  </a:lnTo>
                  <a:lnTo>
                    <a:pt x="250" y="330"/>
                  </a:lnTo>
                  <a:lnTo>
                    <a:pt x="246" y="330"/>
                  </a:lnTo>
                  <a:lnTo>
                    <a:pt x="246" y="330"/>
                  </a:lnTo>
                  <a:lnTo>
                    <a:pt x="244" y="332"/>
                  </a:lnTo>
                  <a:lnTo>
                    <a:pt x="242" y="332"/>
                  </a:lnTo>
                  <a:lnTo>
                    <a:pt x="242" y="330"/>
                  </a:lnTo>
                  <a:lnTo>
                    <a:pt x="238" y="332"/>
                  </a:lnTo>
                  <a:lnTo>
                    <a:pt x="234" y="332"/>
                  </a:lnTo>
                  <a:lnTo>
                    <a:pt x="232" y="332"/>
                  </a:lnTo>
                  <a:lnTo>
                    <a:pt x="228" y="332"/>
                  </a:lnTo>
                  <a:lnTo>
                    <a:pt x="226" y="334"/>
                  </a:lnTo>
                  <a:lnTo>
                    <a:pt x="224" y="336"/>
                  </a:lnTo>
                  <a:lnTo>
                    <a:pt x="218" y="338"/>
                  </a:lnTo>
                  <a:lnTo>
                    <a:pt x="218" y="338"/>
                  </a:lnTo>
                  <a:lnTo>
                    <a:pt x="216" y="340"/>
                  </a:lnTo>
                  <a:lnTo>
                    <a:pt x="214" y="342"/>
                  </a:lnTo>
                  <a:lnTo>
                    <a:pt x="212" y="342"/>
                  </a:lnTo>
                  <a:lnTo>
                    <a:pt x="212" y="340"/>
                  </a:lnTo>
                  <a:lnTo>
                    <a:pt x="210" y="342"/>
                  </a:lnTo>
                  <a:lnTo>
                    <a:pt x="208" y="346"/>
                  </a:lnTo>
                  <a:lnTo>
                    <a:pt x="206" y="346"/>
                  </a:lnTo>
                  <a:lnTo>
                    <a:pt x="204" y="348"/>
                  </a:lnTo>
                  <a:lnTo>
                    <a:pt x="208" y="350"/>
                  </a:lnTo>
                  <a:lnTo>
                    <a:pt x="210" y="352"/>
                  </a:lnTo>
                  <a:lnTo>
                    <a:pt x="206" y="348"/>
                  </a:lnTo>
                  <a:lnTo>
                    <a:pt x="208" y="348"/>
                  </a:lnTo>
                  <a:lnTo>
                    <a:pt x="210" y="348"/>
                  </a:lnTo>
                  <a:lnTo>
                    <a:pt x="212" y="348"/>
                  </a:lnTo>
                  <a:lnTo>
                    <a:pt x="212" y="348"/>
                  </a:lnTo>
                  <a:lnTo>
                    <a:pt x="212" y="346"/>
                  </a:lnTo>
                  <a:lnTo>
                    <a:pt x="216" y="342"/>
                  </a:lnTo>
                  <a:lnTo>
                    <a:pt x="220" y="342"/>
                  </a:lnTo>
                  <a:lnTo>
                    <a:pt x="222" y="342"/>
                  </a:lnTo>
                  <a:lnTo>
                    <a:pt x="228" y="338"/>
                  </a:lnTo>
                  <a:lnTo>
                    <a:pt x="228" y="336"/>
                  </a:lnTo>
                  <a:lnTo>
                    <a:pt x="230" y="336"/>
                  </a:lnTo>
                  <a:lnTo>
                    <a:pt x="232" y="336"/>
                  </a:lnTo>
                  <a:lnTo>
                    <a:pt x="234" y="336"/>
                  </a:lnTo>
                  <a:lnTo>
                    <a:pt x="236" y="336"/>
                  </a:lnTo>
                  <a:lnTo>
                    <a:pt x="236" y="336"/>
                  </a:lnTo>
                  <a:lnTo>
                    <a:pt x="240" y="334"/>
                  </a:lnTo>
                  <a:lnTo>
                    <a:pt x="240" y="336"/>
                  </a:lnTo>
                  <a:lnTo>
                    <a:pt x="238" y="340"/>
                  </a:lnTo>
                  <a:lnTo>
                    <a:pt x="238" y="342"/>
                  </a:lnTo>
                  <a:lnTo>
                    <a:pt x="240" y="336"/>
                  </a:lnTo>
                  <a:lnTo>
                    <a:pt x="244" y="336"/>
                  </a:lnTo>
                  <a:lnTo>
                    <a:pt x="252" y="330"/>
                  </a:lnTo>
                  <a:lnTo>
                    <a:pt x="256" y="330"/>
                  </a:lnTo>
                  <a:lnTo>
                    <a:pt x="258" y="328"/>
                  </a:lnTo>
                  <a:lnTo>
                    <a:pt x="262" y="328"/>
                  </a:lnTo>
                  <a:lnTo>
                    <a:pt x="264" y="328"/>
                  </a:lnTo>
                  <a:lnTo>
                    <a:pt x="266" y="328"/>
                  </a:lnTo>
                  <a:lnTo>
                    <a:pt x="266" y="330"/>
                  </a:lnTo>
                  <a:lnTo>
                    <a:pt x="262" y="330"/>
                  </a:lnTo>
                  <a:lnTo>
                    <a:pt x="262" y="334"/>
                  </a:lnTo>
                  <a:lnTo>
                    <a:pt x="264" y="334"/>
                  </a:lnTo>
                  <a:lnTo>
                    <a:pt x="268" y="330"/>
                  </a:lnTo>
                  <a:lnTo>
                    <a:pt x="274" y="328"/>
                  </a:lnTo>
                  <a:lnTo>
                    <a:pt x="274" y="328"/>
                  </a:lnTo>
                  <a:lnTo>
                    <a:pt x="274" y="328"/>
                  </a:lnTo>
                  <a:lnTo>
                    <a:pt x="276" y="326"/>
                  </a:lnTo>
                  <a:lnTo>
                    <a:pt x="278" y="326"/>
                  </a:lnTo>
                  <a:lnTo>
                    <a:pt x="280" y="324"/>
                  </a:lnTo>
                  <a:lnTo>
                    <a:pt x="280" y="322"/>
                  </a:lnTo>
                  <a:lnTo>
                    <a:pt x="282" y="324"/>
                  </a:lnTo>
                  <a:lnTo>
                    <a:pt x="284" y="324"/>
                  </a:lnTo>
                  <a:lnTo>
                    <a:pt x="284" y="322"/>
                  </a:lnTo>
                  <a:lnTo>
                    <a:pt x="282" y="318"/>
                  </a:lnTo>
                  <a:lnTo>
                    <a:pt x="284" y="316"/>
                  </a:lnTo>
                  <a:lnTo>
                    <a:pt x="282" y="316"/>
                  </a:lnTo>
                  <a:lnTo>
                    <a:pt x="284" y="312"/>
                  </a:lnTo>
                  <a:lnTo>
                    <a:pt x="288" y="310"/>
                  </a:lnTo>
                  <a:lnTo>
                    <a:pt x="288" y="314"/>
                  </a:lnTo>
                  <a:lnTo>
                    <a:pt x="288" y="324"/>
                  </a:lnTo>
                  <a:lnTo>
                    <a:pt x="288" y="326"/>
                  </a:lnTo>
                  <a:lnTo>
                    <a:pt x="288" y="334"/>
                  </a:lnTo>
                  <a:lnTo>
                    <a:pt x="286" y="338"/>
                  </a:lnTo>
                  <a:lnTo>
                    <a:pt x="286" y="350"/>
                  </a:lnTo>
                  <a:lnTo>
                    <a:pt x="286" y="352"/>
                  </a:lnTo>
                  <a:lnTo>
                    <a:pt x="290" y="354"/>
                  </a:lnTo>
                  <a:lnTo>
                    <a:pt x="290" y="356"/>
                  </a:lnTo>
                  <a:lnTo>
                    <a:pt x="294" y="354"/>
                  </a:lnTo>
                  <a:lnTo>
                    <a:pt x="294" y="352"/>
                  </a:lnTo>
                  <a:lnTo>
                    <a:pt x="292" y="352"/>
                  </a:lnTo>
                  <a:lnTo>
                    <a:pt x="290" y="350"/>
                  </a:lnTo>
                  <a:lnTo>
                    <a:pt x="292" y="350"/>
                  </a:lnTo>
                  <a:lnTo>
                    <a:pt x="294" y="350"/>
                  </a:lnTo>
                  <a:lnTo>
                    <a:pt x="296" y="348"/>
                  </a:lnTo>
                  <a:lnTo>
                    <a:pt x="294" y="348"/>
                  </a:lnTo>
                  <a:lnTo>
                    <a:pt x="296" y="346"/>
                  </a:lnTo>
                  <a:lnTo>
                    <a:pt x="300" y="346"/>
                  </a:lnTo>
                  <a:lnTo>
                    <a:pt x="300" y="348"/>
                  </a:lnTo>
                  <a:lnTo>
                    <a:pt x="302" y="346"/>
                  </a:lnTo>
                  <a:lnTo>
                    <a:pt x="300" y="342"/>
                  </a:lnTo>
                  <a:lnTo>
                    <a:pt x="302" y="342"/>
                  </a:lnTo>
                  <a:lnTo>
                    <a:pt x="306" y="338"/>
                  </a:lnTo>
                  <a:lnTo>
                    <a:pt x="306" y="336"/>
                  </a:lnTo>
                  <a:lnTo>
                    <a:pt x="310" y="336"/>
                  </a:lnTo>
                  <a:lnTo>
                    <a:pt x="310" y="338"/>
                  </a:lnTo>
                  <a:lnTo>
                    <a:pt x="310" y="340"/>
                  </a:lnTo>
                  <a:lnTo>
                    <a:pt x="308" y="342"/>
                  </a:lnTo>
                  <a:lnTo>
                    <a:pt x="308" y="344"/>
                  </a:lnTo>
                  <a:lnTo>
                    <a:pt x="306" y="346"/>
                  </a:lnTo>
                  <a:lnTo>
                    <a:pt x="306" y="348"/>
                  </a:lnTo>
                  <a:lnTo>
                    <a:pt x="306" y="348"/>
                  </a:lnTo>
                  <a:lnTo>
                    <a:pt x="308" y="348"/>
                  </a:lnTo>
                  <a:lnTo>
                    <a:pt x="308" y="350"/>
                  </a:lnTo>
                  <a:lnTo>
                    <a:pt x="308" y="350"/>
                  </a:lnTo>
                  <a:lnTo>
                    <a:pt x="306" y="350"/>
                  </a:lnTo>
                  <a:lnTo>
                    <a:pt x="304" y="354"/>
                  </a:lnTo>
                  <a:lnTo>
                    <a:pt x="302" y="354"/>
                  </a:lnTo>
                  <a:lnTo>
                    <a:pt x="302" y="354"/>
                  </a:lnTo>
                  <a:lnTo>
                    <a:pt x="300" y="356"/>
                  </a:lnTo>
                  <a:lnTo>
                    <a:pt x="302" y="358"/>
                  </a:lnTo>
                  <a:lnTo>
                    <a:pt x="306" y="358"/>
                  </a:lnTo>
                  <a:lnTo>
                    <a:pt x="308" y="360"/>
                  </a:lnTo>
                  <a:lnTo>
                    <a:pt x="310" y="360"/>
                  </a:lnTo>
                  <a:lnTo>
                    <a:pt x="312" y="358"/>
                  </a:lnTo>
                  <a:lnTo>
                    <a:pt x="314" y="358"/>
                  </a:lnTo>
                  <a:lnTo>
                    <a:pt x="316" y="352"/>
                  </a:lnTo>
                  <a:lnTo>
                    <a:pt x="320" y="350"/>
                  </a:lnTo>
                  <a:lnTo>
                    <a:pt x="322" y="350"/>
                  </a:lnTo>
                  <a:lnTo>
                    <a:pt x="324" y="350"/>
                  </a:lnTo>
                  <a:lnTo>
                    <a:pt x="326" y="350"/>
                  </a:lnTo>
                  <a:lnTo>
                    <a:pt x="328" y="352"/>
                  </a:lnTo>
                  <a:lnTo>
                    <a:pt x="330" y="352"/>
                  </a:lnTo>
                  <a:lnTo>
                    <a:pt x="334" y="356"/>
                  </a:lnTo>
                  <a:lnTo>
                    <a:pt x="336" y="356"/>
                  </a:lnTo>
                  <a:lnTo>
                    <a:pt x="336" y="358"/>
                  </a:lnTo>
                  <a:lnTo>
                    <a:pt x="338" y="364"/>
                  </a:lnTo>
                  <a:lnTo>
                    <a:pt x="338" y="366"/>
                  </a:lnTo>
                  <a:lnTo>
                    <a:pt x="340" y="370"/>
                  </a:lnTo>
                  <a:lnTo>
                    <a:pt x="350" y="378"/>
                  </a:lnTo>
                  <a:lnTo>
                    <a:pt x="350" y="378"/>
                  </a:lnTo>
                  <a:lnTo>
                    <a:pt x="354" y="380"/>
                  </a:lnTo>
                  <a:lnTo>
                    <a:pt x="358" y="384"/>
                  </a:lnTo>
                  <a:lnTo>
                    <a:pt x="358" y="384"/>
                  </a:lnTo>
                  <a:lnTo>
                    <a:pt x="362" y="386"/>
                  </a:lnTo>
                  <a:lnTo>
                    <a:pt x="362" y="388"/>
                  </a:lnTo>
                  <a:lnTo>
                    <a:pt x="364" y="390"/>
                  </a:lnTo>
                  <a:lnTo>
                    <a:pt x="364" y="388"/>
                  </a:lnTo>
                  <a:lnTo>
                    <a:pt x="366" y="390"/>
                  </a:lnTo>
                  <a:lnTo>
                    <a:pt x="370" y="392"/>
                  </a:lnTo>
                  <a:lnTo>
                    <a:pt x="372" y="392"/>
                  </a:lnTo>
                  <a:lnTo>
                    <a:pt x="372" y="394"/>
                  </a:lnTo>
                  <a:lnTo>
                    <a:pt x="374" y="398"/>
                  </a:lnTo>
                  <a:lnTo>
                    <a:pt x="374" y="394"/>
                  </a:lnTo>
                  <a:lnTo>
                    <a:pt x="374" y="392"/>
                  </a:lnTo>
                  <a:lnTo>
                    <a:pt x="374" y="392"/>
                  </a:lnTo>
                  <a:lnTo>
                    <a:pt x="372" y="390"/>
                  </a:lnTo>
                  <a:lnTo>
                    <a:pt x="372" y="388"/>
                  </a:lnTo>
                  <a:lnTo>
                    <a:pt x="376" y="390"/>
                  </a:lnTo>
                  <a:lnTo>
                    <a:pt x="376" y="392"/>
                  </a:lnTo>
                  <a:lnTo>
                    <a:pt x="378" y="392"/>
                  </a:lnTo>
                  <a:lnTo>
                    <a:pt x="378" y="390"/>
                  </a:lnTo>
                  <a:lnTo>
                    <a:pt x="378" y="390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4" y="396"/>
                  </a:lnTo>
                  <a:lnTo>
                    <a:pt x="386" y="398"/>
                  </a:lnTo>
                  <a:lnTo>
                    <a:pt x="386" y="400"/>
                  </a:lnTo>
                  <a:lnTo>
                    <a:pt x="386" y="404"/>
                  </a:lnTo>
                  <a:lnTo>
                    <a:pt x="388" y="406"/>
                  </a:lnTo>
                  <a:lnTo>
                    <a:pt x="386" y="410"/>
                  </a:lnTo>
                  <a:lnTo>
                    <a:pt x="386" y="412"/>
                  </a:lnTo>
                  <a:lnTo>
                    <a:pt x="384" y="414"/>
                  </a:lnTo>
                  <a:lnTo>
                    <a:pt x="378" y="412"/>
                  </a:lnTo>
                  <a:lnTo>
                    <a:pt x="376" y="412"/>
                  </a:lnTo>
                  <a:lnTo>
                    <a:pt x="376" y="412"/>
                  </a:lnTo>
                  <a:lnTo>
                    <a:pt x="374" y="414"/>
                  </a:lnTo>
                  <a:lnTo>
                    <a:pt x="372" y="412"/>
                  </a:lnTo>
                  <a:lnTo>
                    <a:pt x="370" y="412"/>
                  </a:lnTo>
                  <a:lnTo>
                    <a:pt x="370" y="414"/>
                  </a:lnTo>
                  <a:lnTo>
                    <a:pt x="368" y="416"/>
                  </a:lnTo>
                  <a:lnTo>
                    <a:pt x="368" y="418"/>
                  </a:lnTo>
                  <a:lnTo>
                    <a:pt x="366" y="418"/>
                  </a:lnTo>
                  <a:lnTo>
                    <a:pt x="364" y="420"/>
                  </a:lnTo>
                  <a:lnTo>
                    <a:pt x="364" y="420"/>
                  </a:lnTo>
                  <a:lnTo>
                    <a:pt x="366" y="422"/>
                  </a:lnTo>
                  <a:lnTo>
                    <a:pt x="368" y="424"/>
                  </a:lnTo>
                  <a:lnTo>
                    <a:pt x="370" y="426"/>
                  </a:lnTo>
                  <a:lnTo>
                    <a:pt x="372" y="424"/>
                  </a:lnTo>
                  <a:lnTo>
                    <a:pt x="374" y="426"/>
                  </a:lnTo>
                  <a:lnTo>
                    <a:pt x="374" y="430"/>
                  </a:lnTo>
                  <a:lnTo>
                    <a:pt x="378" y="430"/>
                  </a:lnTo>
                  <a:lnTo>
                    <a:pt x="380" y="432"/>
                  </a:lnTo>
                  <a:lnTo>
                    <a:pt x="386" y="432"/>
                  </a:lnTo>
                  <a:lnTo>
                    <a:pt x="390" y="434"/>
                  </a:lnTo>
                  <a:lnTo>
                    <a:pt x="394" y="434"/>
                  </a:lnTo>
                  <a:lnTo>
                    <a:pt x="394" y="434"/>
                  </a:lnTo>
                  <a:lnTo>
                    <a:pt x="394" y="434"/>
                  </a:lnTo>
                  <a:lnTo>
                    <a:pt x="396" y="434"/>
                  </a:lnTo>
                  <a:lnTo>
                    <a:pt x="396" y="436"/>
                  </a:lnTo>
                  <a:lnTo>
                    <a:pt x="400" y="434"/>
                  </a:lnTo>
                  <a:lnTo>
                    <a:pt x="402" y="434"/>
                  </a:lnTo>
                  <a:lnTo>
                    <a:pt x="402" y="434"/>
                  </a:lnTo>
                  <a:lnTo>
                    <a:pt x="404" y="432"/>
                  </a:lnTo>
                  <a:lnTo>
                    <a:pt x="406" y="432"/>
                  </a:lnTo>
                  <a:lnTo>
                    <a:pt x="406" y="434"/>
                  </a:lnTo>
                  <a:lnTo>
                    <a:pt x="406" y="434"/>
                  </a:lnTo>
                  <a:lnTo>
                    <a:pt x="410" y="432"/>
                  </a:lnTo>
                  <a:lnTo>
                    <a:pt x="418" y="430"/>
                  </a:lnTo>
                  <a:lnTo>
                    <a:pt x="420" y="430"/>
                  </a:lnTo>
                  <a:lnTo>
                    <a:pt x="420" y="432"/>
                  </a:lnTo>
                  <a:lnTo>
                    <a:pt x="420" y="434"/>
                  </a:lnTo>
                  <a:lnTo>
                    <a:pt x="420" y="434"/>
                  </a:lnTo>
                  <a:lnTo>
                    <a:pt x="420" y="434"/>
                  </a:lnTo>
                  <a:lnTo>
                    <a:pt x="420" y="436"/>
                  </a:lnTo>
                  <a:lnTo>
                    <a:pt x="420" y="438"/>
                  </a:lnTo>
                  <a:lnTo>
                    <a:pt x="420" y="440"/>
                  </a:lnTo>
                  <a:lnTo>
                    <a:pt x="422" y="440"/>
                  </a:lnTo>
                  <a:lnTo>
                    <a:pt x="422" y="438"/>
                  </a:lnTo>
                  <a:lnTo>
                    <a:pt x="424" y="440"/>
                  </a:lnTo>
                  <a:lnTo>
                    <a:pt x="424" y="442"/>
                  </a:lnTo>
                  <a:lnTo>
                    <a:pt x="422" y="446"/>
                  </a:lnTo>
                  <a:lnTo>
                    <a:pt x="422" y="448"/>
                  </a:lnTo>
                  <a:lnTo>
                    <a:pt x="424" y="448"/>
                  </a:lnTo>
                  <a:lnTo>
                    <a:pt x="426" y="448"/>
                  </a:lnTo>
                  <a:lnTo>
                    <a:pt x="426" y="444"/>
                  </a:lnTo>
                  <a:lnTo>
                    <a:pt x="426" y="442"/>
                  </a:lnTo>
                  <a:lnTo>
                    <a:pt x="426" y="442"/>
                  </a:lnTo>
                  <a:lnTo>
                    <a:pt x="426" y="446"/>
                  </a:lnTo>
                  <a:lnTo>
                    <a:pt x="426" y="450"/>
                  </a:lnTo>
                  <a:lnTo>
                    <a:pt x="424" y="452"/>
                  </a:lnTo>
                  <a:lnTo>
                    <a:pt x="424" y="456"/>
                  </a:lnTo>
                  <a:lnTo>
                    <a:pt x="426" y="460"/>
                  </a:lnTo>
                  <a:lnTo>
                    <a:pt x="426" y="464"/>
                  </a:lnTo>
                  <a:lnTo>
                    <a:pt x="424" y="468"/>
                  </a:lnTo>
                  <a:lnTo>
                    <a:pt x="426" y="468"/>
                  </a:lnTo>
                  <a:lnTo>
                    <a:pt x="426" y="470"/>
                  </a:lnTo>
                  <a:lnTo>
                    <a:pt x="426" y="472"/>
                  </a:lnTo>
                  <a:lnTo>
                    <a:pt x="426" y="474"/>
                  </a:lnTo>
                  <a:lnTo>
                    <a:pt x="428" y="476"/>
                  </a:lnTo>
                  <a:lnTo>
                    <a:pt x="428" y="484"/>
                  </a:lnTo>
                  <a:lnTo>
                    <a:pt x="428" y="476"/>
                  </a:lnTo>
                  <a:lnTo>
                    <a:pt x="428" y="472"/>
                  </a:lnTo>
                  <a:lnTo>
                    <a:pt x="428" y="466"/>
                  </a:lnTo>
                  <a:lnTo>
                    <a:pt x="430" y="460"/>
                  </a:lnTo>
                  <a:lnTo>
                    <a:pt x="432" y="462"/>
                  </a:lnTo>
                  <a:lnTo>
                    <a:pt x="432" y="462"/>
                  </a:lnTo>
                  <a:lnTo>
                    <a:pt x="432" y="464"/>
                  </a:lnTo>
                  <a:lnTo>
                    <a:pt x="432" y="466"/>
                  </a:lnTo>
                  <a:lnTo>
                    <a:pt x="432" y="466"/>
                  </a:lnTo>
                  <a:lnTo>
                    <a:pt x="434" y="464"/>
                  </a:lnTo>
                  <a:lnTo>
                    <a:pt x="434" y="466"/>
                  </a:lnTo>
                  <a:lnTo>
                    <a:pt x="436" y="464"/>
                  </a:lnTo>
                  <a:lnTo>
                    <a:pt x="436" y="462"/>
                  </a:lnTo>
                  <a:lnTo>
                    <a:pt x="434" y="460"/>
                  </a:lnTo>
                  <a:lnTo>
                    <a:pt x="434" y="458"/>
                  </a:lnTo>
                  <a:lnTo>
                    <a:pt x="436" y="458"/>
                  </a:lnTo>
                  <a:lnTo>
                    <a:pt x="436" y="456"/>
                  </a:lnTo>
                  <a:lnTo>
                    <a:pt x="434" y="454"/>
                  </a:lnTo>
                  <a:lnTo>
                    <a:pt x="434" y="454"/>
                  </a:lnTo>
                  <a:lnTo>
                    <a:pt x="436" y="448"/>
                  </a:lnTo>
                  <a:lnTo>
                    <a:pt x="438" y="442"/>
                  </a:lnTo>
                  <a:lnTo>
                    <a:pt x="438" y="440"/>
                  </a:lnTo>
                  <a:lnTo>
                    <a:pt x="438" y="438"/>
                  </a:lnTo>
                  <a:lnTo>
                    <a:pt x="440" y="438"/>
                  </a:lnTo>
                  <a:lnTo>
                    <a:pt x="442" y="436"/>
                  </a:lnTo>
                  <a:lnTo>
                    <a:pt x="442" y="436"/>
                  </a:lnTo>
                  <a:lnTo>
                    <a:pt x="444" y="434"/>
                  </a:lnTo>
                  <a:lnTo>
                    <a:pt x="446" y="434"/>
                  </a:lnTo>
                  <a:lnTo>
                    <a:pt x="446" y="436"/>
                  </a:lnTo>
                  <a:lnTo>
                    <a:pt x="448" y="434"/>
                  </a:lnTo>
                  <a:lnTo>
                    <a:pt x="450" y="434"/>
                  </a:lnTo>
                  <a:lnTo>
                    <a:pt x="452" y="432"/>
                  </a:lnTo>
                  <a:lnTo>
                    <a:pt x="452" y="434"/>
                  </a:lnTo>
                  <a:lnTo>
                    <a:pt x="452" y="434"/>
                  </a:lnTo>
                  <a:lnTo>
                    <a:pt x="454" y="434"/>
                  </a:lnTo>
                  <a:lnTo>
                    <a:pt x="456" y="430"/>
                  </a:lnTo>
                  <a:lnTo>
                    <a:pt x="458" y="430"/>
                  </a:lnTo>
                  <a:lnTo>
                    <a:pt x="458" y="434"/>
                  </a:lnTo>
                  <a:lnTo>
                    <a:pt x="460" y="434"/>
                  </a:lnTo>
                  <a:lnTo>
                    <a:pt x="460" y="436"/>
                  </a:lnTo>
                  <a:lnTo>
                    <a:pt x="460" y="434"/>
                  </a:lnTo>
                  <a:lnTo>
                    <a:pt x="460" y="430"/>
                  </a:lnTo>
                  <a:lnTo>
                    <a:pt x="462" y="426"/>
                  </a:lnTo>
                  <a:lnTo>
                    <a:pt x="462" y="426"/>
                  </a:lnTo>
                  <a:lnTo>
                    <a:pt x="464" y="428"/>
                  </a:lnTo>
                  <a:lnTo>
                    <a:pt x="466" y="428"/>
                  </a:lnTo>
                  <a:lnTo>
                    <a:pt x="468" y="426"/>
                  </a:lnTo>
                  <a:lnTo>
                    <a:pt x="468" y="428"/>
                  </a:lnTo>
                  <a:lnTo>
                    <a:pt x="472" y="424"/>
                  </a:lnTo>
                  <a:lnTo>
                    <a:pt x="470" y="422"/>
                  </a:lnTo>
                  <a:lnTo>
                    <a:pt x="472" y="422"/>
                  </a:lnTo>
                  <a:lnTo>
                    <a:pt x="470" y="420"/>
                  </a:lnTo>
                  <a:lnTo>
                    <a:pt x="470" y="420"/>
                  </a:lnTo>
                  <a:lnTo>
                    <a:pt x="468" y="420"/>
                  </a:lnTo>
                  <a:lnTo>
                    <a:pt x="462" y="422"/>
                  </a:lnTo>
                  <a:lnTo>
                    <a:pt x="462" y="422"/>
                  </a:lnTo>
                  <a:lnTo>
                    <a:pt x="462" y="424"/>
                  </a:lnTo>
                  <a:lnTo>
                    <a:pt x="460" y="424"/>
                  </a:lnTo>
                  <a:lnTo>
                    <a:pt x="460" y="426"/>
                  </a:lnTo>
                  <a:lnTo>
                    <a:pt x="458" y="426"/>
                  </a:lnTo>
                  <a:lnTo>
                    <a:pt x="456" y="424"/>
                  </a:lnTo>
                  <a:lnTo>
                    <a:pt x="456" y="422"/>
                  </a:lnTo>
                  <a:lnTo>
                    <a:pt x="454" y="424"/>
                  </a:lnTo>
                  <a:lnTo>
                    <a:pt x="454" y="426"/>
                  </a:lnTo>
                  <a:lnTo>
                    <a:pt x="454" y="426"/>
                  </a:lnTo>
                  <a:lnTo>
                    <a:pt x="450" y="424"/>
                  </a:lnTo>
                  <a:lnTo>
                    <a:pt x="448" y="424"/>
                  </a:lnTo>
                  <a:lnTo>
                    <a:pt x="448" y="424"/>
                  </a:lnTo>
                  <a:lnTo>
                    <a:pt x="448" y="424"/>
                  </a:lnTo>
                  <a:lnTo>
                    <a:pt x="446" y="426"/>
                  </a:lnTo>
                  <a:lnTo>
                    <a:pt x="448" y="426"/>
                  </a:lnTo>
                  <a:lnTo>
                    <a:pt x="448" y="428"/>
                  </a:lnTo>
                  <a:lnTo>
                    <a:pt x="446" y="430"/>
                  </a:lnTo>
                  <a:lnTo>
                    <a:pt x="446" y="428"/>
                  </a:lnTo>
                  <a:lnTo>
                    <a:pt x="442" y="428"/>
                  </a:lnTo>
                  <a:lnTo>
                    <a:pt x="442" y="426"/>
                  </a:lnTo>
                  <a:lnTo>
                    <a:pt x="442" y="426"/>
                  </a:lnTo>
                  <a:lnTo>
                    <a:pt x="444" y="422"/>
                  </a:lnTo>
                  <a:lnTo>
                    <a:pt x="442" y="422"/>
                  </a:lnTo>
                  <a:lnTo>
                    <a:pt x="440" y="424"/>
                  </a:lnTo>
                  <a:lnTo>
                    <a:pt x="440" y="422"/>
                  </a:lnTo>
                  <a:lnTo>
                    <a:pt x="440" y="420"/>
                  </a:lnTo>
                  <a:lnTo>
                    <a:pt x="442" y="420"/>
                  </a:lnTo>
                  <a:lnTo>
                    <a:pt x="446" y="416"/>
                  </a:lnTo>
                  <a:lnTo>
                    <a:pt x="448" y="416"/>
                  </a:lnTo>
                  <a:lnTo>
                    <a:pt x="450" y="416"/>
                  </a:lnTo>
                  <a:lnTo>
                    <a:pt x="460" y="416"/>
                  </a:lnTo>
                  <a:lnTo>
                    <a:pt x="466" y="414"/>
                  </a:lnTo>
                  <a:lnTo>
                    <a:pt x="468" y="414"/>
                  </a:lnTo>
                  <a:lnTo>
                    <a:pt x="470" y="412"/>
                  </a:lnTo>
                  <a:lnTo>
                    <a:pt x="472" y="414"/>
                  </a:lnTo>
                  <a:lnTo>
                    <a:pt x="474" y="416"/>
                  </a:lnTo>
                  <a:lnTo>
                    <a:pt x="474" y="416"/>
                  </a:lnTo>
                  <a:lnTo>
                    <a:pt x="476" y="418"/>
                  </a:lnTo>
                  <a:lnTo>
                    <a:pt x="474" y="422"/>
                  </a:lnTo>
                  <a:lnTo>
                    <a:pt x="474" y="424"/>
                  </a:lnTo>
                  <a:lnTo>
                    <a:pt x="476" y="426"/>
                  </a:lnTo>
                  <a:lnTo>
                    <a:pt x="474" y="426"/>
                  </a:lnTo>
                  <a:lnTo>
                    <a:pt x="472" y="428"/>
                  </a:lnTo>
                  <a:lnTo>
                    <a:pt x="474" y="428"/>
                  </a:lnTo>
                  <a:lnTo>
                    <a:pt x="474" y="428"/>
                  </a:lnTo>
                  <a:lnTo>
                    <a:pt x="474" y="434"/>
                  </a:lnTo>
                  <a:lnTo>
                    <a:pt x="476" y="434"/>
                  </a:lnTo>
                  <a:lnTo>
                    <a:pt x="478" y="434"/>
                  </a:lnTo>
                  <a:lnTo>
                    <a:pt x="478" y="436"/>
                  </a:lnTo>
                  <a:lnTo>
                    <a:pt x="476" y="438"/>
                  </a:lnTo>
                  <a:lnTo>
                    <a:pt x="476" y="440"/>
                  </a:lnTo>
                  <a:lnTo>
                    <a:pt x="476" y="440"/>
                  </a:lnTo>
                  <a:lnTo>
                    <a:pt x="478" y="440"/>
                  </a:lnTo>
                  <a:lnTo>
                    <a:pt x="480" y="442"/>
                  </a:lnTo>
                  <a:lnTo>
                    <a:pt x="480" y="442"/>
                  </a:lnTo>
                  <a:lnTo>
                    <a:pt x="480" y="442"/>
                  </a:lnTo>
                  <a:lnTo>
                    <a:pt x="482" y="444"/>
                  </a:lnTo>
                  <a:lnTo>
                    <a:pt x="484" y="444"/>
                  </a:lnTo>
                  <a:lnTo>
                    <a:pt x="488" y="442"/>
                  </a:lnTo>
                  <a:lnTo>
                    <a:pt x="488" y="444"/>
                  </a:lnTo>
                  <a:lnTo>
                    <a:pt x="488" y="446"/>
                  </a:lnTo>
                  <a:lnTo>
                    <a:pt x="488" y="446"/>
                  </a:lnTo>
                  <a:lnTo>
                    <a:pt x="490" y="446"/>
                  </a:lnTo>
                  <a:lnTo>
                    <a:pt x="490" y="448"/>
                  </a:lnTo>
                  <a:lnTo>
                    <a:pt x="490" y="448"/>
                  </a:lnTo>
                  <a:lnTo>
                    <a:pt x="490" y="450"/>
                  </a:lnTo>
                  <a:lnTo>
                    <a:pt x="492" y="450"/>
                  </a:lnTo>
                  <a:lnTo>
                    <a:pt x="492" y="452"/>
                  </a:lnTo>
                  <a:lnTo>
                    <a:pt x="496" y="454"/>
                  </a:lnTo>
                  <a:lnTo>
                    <a:pt x="496" y="456"/>
                  </a:lnTo>
                  <a:lnTo>
                    <a:pt x="498" y="454"/>
                  </a:lnTo>
                  <a:lnTo>
                    <a:pt x="498" y="456"/>
                  </a:lnTo>
                  <a:lnTo>
                    <a:pt x="498" y="458"/>
                  </a:lnTo>
                  <a:lnTo>
                    <a:pt x="500" y="458"/>
                  </a:lnTo>
                  <a:lnTo>
                    <a:pt x="502" y="460"/>
                  </a:lnTo>
                  <a:lnTo>
                    <a:pt x="504" y="458"/>
                  </a:lnTo>
                  <a:lnTo>
                    <a:pt x="510" y="458"/>
                  </a:lnTo>
                  <a:lnTo>
                    <a:pt x="510" y="456"/>
                  </a:lnTo>
                  <a:lnTo>
                    <a:pt x="514" y="454"/>
                  </a:lnTo>
                  <a:lnTo>
                    <a:pt x="514" y="454"/>
                  </a:lnTo>
                  <a:lnTo>
                    <a:pt x="516" y="456"/>
                  </a:lnTo>
                  <a:lnTo>
                    <a:pt x="520" y="456"/>
                  </a:lnTo>
                  <a:lnTo>
                    <a:pt x="524" y="460"/>
                  </a:lnTo>
                  <a:lnTo>
                    <a:pt x="526" y="460"/>
                  </a:lnTo>
                  <a:lnTo>
                    <a:pt x="528" y="462"/>
                  </a:lnTo>
                  <a:lnTo>
                    <a:pt x="528" y="460"/>
                  </a:lnTo>
                  <a:lnTo>
                    <a:pt x="532" y="460"/>
                  </a:lnTo>
                  <a:lnTo>
                    <a:pt x="534" y="462"/>
                  </a:lnTo>
                  <a:lnTo>
                    <a:pt x="536" y="462"/>
                  </a:lnTo>
                  <a:lnTo>
                    <a:pt x="536" y="458"/>
                  </a:lnTo>
                  <a:lnTo>
                    <a:pt x="534" y="456"/>
                  </a:lnTo>
                  <a:lnTo>
                    <a:pt x="532" y="454"/>
                  </a:lnTo>
                  <a:lnTo>
                    <a:pt x="534" y="452"/>
                  </a:lnTo>
                  <a:lnTo>
                    <a:pt x="536" y="452"/>
                  </a:lnTo>
                  <a:lnTo>
                    <a:pt x="536" y="456"/>
                  </a:lnTo>
                  <a:lnTo>
                    <a:pt x="538" y="460"/>
                  </a:lnTo>
                  <a:lnTo>
                    <a:pt x="540" y="464"/>
                  </a:lnTo>
                  <a:lnTo>
                    <a:pt x="542" y="464"/>
                  </a:lnTo>
                  <a:lnTo>
                    <a:pt x="544" y="468"/>
                  </a:lnTo>
                  <a:lnTo>
                    <a:pt x="544" y="462"/>
                  </a:lnTo>
                  <a:lnTo>
                    <a:pt x="542" y="460"/>
                  </a:lnTo>
                  <a:lnTo>
                    <a:pt x="538" y="460"/>
                  </a:lnTo>
                  <a:lnTo>
                    <a:pt x="538" y="456"/>
                  </a:lnTo>
                  <a:lnTo>
                    <a:pt x="536" y="450"/>
                  </a:lnTo>
                  <a:lnTo>
                    <a:pt x="538" y="448"/>
                  </a:lnTo>
                  <a:lnTo>
                    <a:pt x="538" y="450"/>
                  </a:lnTo>
                  <a:lnTo>
                    <a:pt x="538" y="452"/>
                  </a:lnTo>
                  <a:lnTo>
                    <a:pt x="540" y="452"/>
                  </a:lnTo>
                  <a:lnTo>
                    <a:pt x="540" y="450"/>
                  </a:lnTo>
                  <a:lnTo>
                    <a:pt x="540" y="450"/>
                  </a:lnTo>
                  <a:lnTo>
                    <a:pt x="540" y="448"/>
                  </a:lnTo>
                  <a:lnTo>
                    <a:pt x="540" y="446"/>
                  </a:lnTo>
                  <a:lnTo>
                    <a:pt x="540" y="444"/>
                  </a:lnTo>
                  <a:lnTo>
                    <a:pt x="540" y="442"/>
                  </a:lnTo>
                  <a:lnTo>
                    <a:pt x="542" y="444"/>
                  </a:lnTo>
                  <a:lnTo>
                    <a:pt x="544" y="446"/>
                  </a:lnTo>
                  <a:lnTo>
                    <a:pt x="544" y="446"/>
                  </a:lnTo>
                  <a:lnTo>
                    <a:pt x="544" y="448"/>
                  </a:lnTo>
                  <a:lnTo>
                    <a:pt x="544" y="446"/>
                  </a:lnTo>
                  <a:lnTo>
                    <a:pt x="548" y="444"/>
                  </a:lnTo>
                  <a:lnTo>
                    <a:pt x="548" y="442"/>
                  </a:lnTo>
                  <a:lnTo>
                    <a:pt x="550" y="442"/>
                  </a:lnTo>
                  <a:lnTo>
                    <a:pt x="552" y="444"/>
                  </a:lnTo>
                  <a:lnTo>
                    <a:pt x="550" y="446"/>
                  </a:lnTo>
                  <a:lnTo>
                    <a:pt x="550" y="448"/>
                  </a:lnTo>
                  <a:lnTo>
                    <a:pt x="552" y="446"/>
                  </a:lnTo>
                  <a:lnTo>
                    <a:pt x="552" y="446"/>
                  </a:lnTo>
                  <a:lnTo>
                    <a:pt x="554" y="448"/>
                  </a:lnTo>
                  <a:lnTo>
                    <a:pt x="554" y="450"/>
                  </a:lnTo>
                  <a:lnTo>
                    <a:pt x="552" y="452"/>
                  </a:lnTo>
                  <a:lnTo>
                    <a:pt x="554" y="454"/>
                  </a:lnTo>
                  <a:lnTo>
                    <a:pt x="556" y="452"/>
                  </a:lnTo>
                  <a:lnTo>
                    <a:pt x="558" y="454"/>
                  </a:lnTo>
                  <a:lnTo>
                    <a:pt x="558" y="454"/>
                  </a:lnTo>
                  <a:lnTo>
                    <a:pt x="554" y="456"/>
                  </a:lnTo>
                  <a:lnTo>
                    <a:pt x="554" y="458"/>
                  </a:lnTo>
                  <a:lnTo>
                    <a:pt x="556" y="458"/>
                  </a:lnTo>
                  <a:lnTo>
                    <a:pt x="558" y="456"/>
                  </a:lnTo>
                  <a:lnTo>
                    <a:pt x="560" y="454"/>
                  </a:lnTo>
                  <a:lnTo>
                    <a:pt x="564" y="454"/>
                  </a:lnTo>
                  <a:lnTo>
                    <a:pt x="566" y="454"/>
                  </a:lnTo>
                  <a:lnTo>
                    <a:pt x="566" y="454"/>
                  </a:lnTo>
                  <a:lnTo>
                    <a:pt x="564" y="454"/>
                  </a:lnTo>
                  <a:lnTo>
                    <a:pt x="562" y="456"/>
                  </a:lnTo>
                  <a:lnTo>
                    <a:pt x="562" y="458"/>
                  </a:lnTo>
                  <a:lnTo>
                    <a:pt x="558" y="462"/>
                  </a:lnTo>
                  <a:lnTo>
                    <a:pt x="558" y="462"/>
                  </a:lnTo>
                  <a:lnTo>
                    <a:pt x="554" y="466"/>
                  </a:lnTo>
                  <a:lnTo>
                    <a:pt x="554" y="468"/>
                  </a:lnTo>
                  <a:lnTo>
                    <a:pt x="554" y="468"/>
                  </a:lnTo>
                  <a:lnTo>
                    <a:pt x="552" y="466"/>
                  </a:lnTo>
                  <a:lnTo>
                    <a:pt x="552" y="468"/>
                  </a:lnTo>
                  <a:lnTo>
                    <a:pt x="550" y="474"/>
                  </a:lnTo>
                  <a:lnTo>
                    <a:pt x="552" y="474"/>
                  </a:lnTo>
                  <a:lnTo>
                    <a:pt x="552" y="474"/>
                  </a:lnTo>
                  <a:lnTo>
                    <a:pt x="554" y="474"/>
                  </a:lnTo>
                  <a:lnTo>
                    <a:pt x="554" y="476"/>
                  </a:lnTo>
                  <a:lnTo>
                    <a:pt x="552" y="478"/>
                  </a:lnTo>
                  <a:lnTo>
                    <a:pt x="552" y="478"/>
                  </a:lnTo>
                  <a:lnTo>
                    <a:pt x="554" y="478"/>
                  </a:lnTo>
                  <a:lnTo>
                    <a:pt x="556" y="476"/>
                  </a:lnTo>
                  <a:lnTo>
                    <a:pt x="558" y="476"/>
                  </a:lnTo>
                  <a:lnTo>
                    <a:pt x="556" y="480"/>
                  </a:lnTo>
                  <a:lnTo>
                    <a:pt x="554" y="480"/>
                  </a:lnTo>
                  <a:lnTo>
                    <a:pt x="556" y="480"/>
                  </a:lnTo>
                  <a:lnTo>
                    <a:pt x="558" y="480"/>
                  </a:lnTo>
                  <a:lnTo>
                    <a:pt x="558" y="482"/>
                  </a:lnTo>
                  <a:lnTo>
                    <a:pt x="558" y="484"/>
                  </a:lnTo>
                  <a:lnTo>
                    <a:pt x="556" y="486"/>
                  </a:lnTo>
                  <a:lnTo>
                    <a:pt x="552" y="486"/>
                  </a:lnTo>
                  <a:lnTo>
                    <a:pt x="552" y="482"/>
                  </a:lnTo>
                  <a:lnTo>
                    <a:pt x="548" y="484"/>
                  </a:lnTo>
                  <a:lnTo>
                    <a:pt x="548" y="482"/>
                  </a:lnTo>
                  <a:lnTo>
                    <a:pt x="546" y="482"/>
                  </a:lnTo>
                  <a:lnTo>
                    <a:pt x="546" y="484"/>
                  </a:lnTo>
                  <a:lnTo>
                    <a:pt x="548" y="488"/>
                  </a:lnTo>
                  <a:lnTo>
                    <a:pt x="548" y="490"/>
                  </a:lnTo>
                  <a:lnTo>
                    <a:pt x="548" y="496"/>
                  </a:lnTo>
                  <a:lnTo>
                    <a:pt x="550" y="490"/>
                  </a:lnTo>
                  <a:lnTo>
                    <a:pt x="548" y="486"/>
                  </a:lnTo>
                  <a:lnTo>
                    <a:pt x="550" y="486"/>
                  </a:lnTo>
                  <a:lnTo>
                    <a:pt x="552" y="488"/>
                  </a:lnTo>
                  <a:lnTo>
                    <a:pt x="554" y="488"/>
                  </a:lnTo>
                  <a:lnTo>
                    <a:pt x="556" y="488"/>
                  </a:lnTo>
                  <a:lnTo>
                    <a:pt x="558" y="488"/>
                  </a:lnTo>
                  <a:lnTo>
                    <a:pt x="558" y="484"/>
                  </a:lnTo>
                  <a:lnTo>
                    <a:pt x="562" y="484"/>
                  </a:lnTo>
                  <a:lnTo>
                    <a:pt x="564" y="482"/>
                  </a:lnTo>
                  <a:lnTo>
                    <a:pt x="566" y="482"/>
                  </a:lnTo>
                  <a:lnTo>
                    <a:pt x="568" y="478"/>
                  </a:lnTo>
                  <a:lnTo>
                    <a:pt x="566" y="480"/>
                  </a:lnTo>
                  <a:lnTo>
                    <a:pt x="564" y="480"/>
                  </a:lnTo>
                  <a:lnTo>
                    <a:pt x="562" y="482"/>
                  </a:lnTo>
                  <a:lnTo>
                    <a:pt x="560" y="482"/>
                  </a:lnTo>
                  <a:lnTo>
                    <a:pt x="560" y="482"/>
                  </a:lnTo>
                  <a:lnTo>
                    <a:pt x="560" y="480"/>
                  </a:lnTo>
                  <a:lnTo>
                    <a:pt x="562" y="478"/>
                  </a:lnTo>
                  <a:lnTo>
                    <a:pt x="562" y="476"/>
                  </a:lnTo>
                  <a:lnTo>
                    <a:pt x="562" y="474"/>
                  </a:lnTo>
                  <a:lnTo>
                    <a:pt x="564" y="472"/>
                  </a:lnTo>
                  <a:lnTo>
                    <a:pt x="564" y="470"/>
                  </a:lnTo>
                  <a:lnTo>
                    <a:pt x="562" y="468"/>
                  </a:lnTo>
                  <a:lnTo>
                    <a:pt x="562" y="468"/>
                  </a:lnTo>
                  <a:lnTo>
                    <a:pt x="564" y="464"/>
                  </a:lnTo>
                  <a:lnTo>
                    <a:pt x="566" y="462"/>
                  </a:lnTo>
                  <a:lnTo>
                    <a:pt x="568" y="460"/>
                  </a:lnTo>
                  <a:lnTo>
                    <a:pt x="568" y="460"/>
                  </a:lnTo>
                  <a:lnTo>
                    <a:pt x="568" y="462"/>
                  </a:lnTo>
                  <a:lnTo>
                    <a:pt x="570" y="462"/>
                  </a:lnTo>
                  <a:lnTo>
                    <a:pt x="570" y="458"/>
                  </a:lnTo>
                  <a:lnTo>
                    <a:pt x="572" y="460"/>
                  </a:lnTo>
                  <a:lnTo>
                    <a:pt x="572" y="460"/>
                  </a:lnTo>
                  <a:lnTo>
                    <a:pt x="572" y="462"/>
                  </a:lnTo>
                  <a:lnTo>
                    <a:pt x="576" y="462"/>
                  </a:lnTo>
                  <a:lnTo>
                    <a:pt x="576" y="458"/>
                  </a:lnTo>
                  <a:lnTo>
                    <a:pt x="582" y="456"/>
                  </a:lnTo>
                  <a:lnTo>
                    <a:pt x="584" y="454"/>
                  </a:lnTo>
                  <a:lnTo>
                    <a:pt x="584" y="454"/>
                  </a:lnTo>
                  <a:lnTo>
                    <a:pt x="586" y="452"/>
                  </a:lnTo>
                  <a:lnTo>
                    <a:pt x="588" y="450"/>
                  </a:lnTo>
                  <a:lnTo>
                    <a:pt x="590" y="450"/>
                  </a:lnTo>
                  <a:lnTo>
                    <a:pt x="592" y="448"/>
                  </a:lnTo>
                  <a:lnTo>
                    <a:pt x="592" y="446"/>
                  </a:lnTo>
                  <a:lnTo>
                    <a:pt x="594" y="444"/>
                  </a:lnTo>
                  <a:lnTo>
                    <a:pt x="594" y="440"/>
                  </a:lnTo>
                  <a:lnTo>
                    <a:pt x="594" y="438"/>
                  </a:lnTo>
                  <a:lnTo>
                    <a:pt x="594" y="436"/>
                  </a:lnTo>
                  <a:lnTo>
                    <a:pt x="592" y="438"/>
                  </a:lnTo>
                  <a:lnTo>
                    <a:pt x="590" y="438"/>
                  </a:lnTo>
                  <a:lnTo>
                    <a:pt x="592" y="440"/>
                  </a:lnTo>
                  <a:lnTo>
                    <a:pt x="590" y="442"/>
                  </a:lnTo>
                  <a:lnTo>
                    <a:pt x="588" y="442"/>
                  </a:lnTo>
                  <a:lnTo>
                    <a:pt x="586" y="440"/>
                  </a:lnTo>
                  <a:lnTo>
                    <a:pt x="584" y="440"/>
                  </a:lnTo>
                  <a:lnTo>
                    <a:pt x="584" y="440"/>
                  </a:lnTo>
                  <a:lnTo>
                    <a:pt x="586" y="436"/>
                  </a:lnTo>
                  <a:lnTo>
                    <a:pt x="588" y="436"/>
                  </a:lnTo>
                  <a:lnTo>
                    <a:pt x="588" y="434"/>
                  </a:lnTo>
                  <a:lnTo>
                    <a:pt x="592" y="434"/>
                  </a:lnTo>
                  <a:lnTo>
                    <a:pt x="592" y="432"/>
                  </a:lnTo>
                  <a:lnTo>
                    <a:pt x="592" y="430"/>
                  </a:lnTo>
                  <a:lnTo>
                    <a:pt x="594" y="428"/>
                  </a:lnTo>
                  <a:lnTo>
                    <a:pt x="596" y="428"/>
                  </a:lnTo>
                  <a:lnTo>
                    <a:pt x="598" y="428"/>
                  </a:lnTo>
                  <a:lnTo>
                    <a:pt x="596" y="430"/>
                  </a:lnTo>
                  <a:lnTo>
                    <a:pt x="596" y="432"/>
                  </a:lnTo>
                  <a:lnTo>
                    <a:pt x="596" y="434"/>
                  </a:lnTo>
                  <a:lnTo>
                    <a:pt x="600" y="432"/>
                  </a:lnTo>
                  <a:lnTo>
                    <a:pt x="602" y="426"/>
                  </a:lnTo>
                  <a:lnTo>
                    <a:pt x="602" y="426"/>
                  </a:lnTo>
                  <a:lnTo>
                    <a:pt x="600" y="424"/>
                  </a:lnTo>
                  <a:lnTo>
                    <a:pt x="596" y="424"/>
                  </a:lnTo>
                  <a:lnTo>
                    <a:pt x="596" y="424"/>
                  </a:lnTo>
                  <a:lnTo>
                    <a:pt x="592" y="422"/>
                  </a:lnTo>
                  <a:lnTo>
                    <a:pt x="590" y="420"/>
                  </a:lnTo>
                  <a:lnTo>
                    <a:pt x="592" y="416"/>
                  </a:lnTo>
                  <a:lnTo>
                    <a:pt x="590" y="420"/>
                  </a:lnTo>
                  <a:lnTo>
                    <a:pt x="588" y="420"/>
                  </a:lnTo>
                  <a:lnTo>
                    <a:pt x="588" y="416"/>
                  </a:lnTo>
                  <a:lnTo>
                    <a:pt x="584" y="416"/>
                  </a:lnTo>
                  <a:lnTo>
                    <a:pt x="584" y="412"/>
                  </a:lnTo>
                  <a:lnTo>
                    <a:pt x="584" y="412"/>
                  </a:lnTo>
                  <a:lnTo>
                    <a:pt x="582" y="412"/>
                  </a:lnTo>
                  <a:lnTo>
                    <a:pt x="580" y="410"/>
                  </a:lnTo>
                  <a:lnTo>
                    <a:pt x="580" y="410"/>
                  </a:lnTo>
                  <a:lnTo>
                    <a:pt x="580" y="408"/>
                  </a:lnTo>
                  <a:lnTo>
                    <a:pt x="580" y="406"/>
                  </a:lnTo>
                  <a:lnTo>
                    <a:pt x="580" y="404"/>
                  </a:lnTo>
                  <a:lnTo>
                    <a:pt x="580" y="398"/>
                  </a:lnTo>
                  <a:lnTo>
                    <a:pt x="582" y="396"/>
                  </a:lnTo>
                  <a:lnTo>
                    <a:pt x="586" y="392"/>
                  </a:lnTo>
                  <a:lnTo>
                    <a:pt x="588" y="390"/>
                  </a:lnTo>
                  <a:lnTo>
                    <a:pt x="590" y="390"/>
                  </a:lnTo>
                  <a:lnTo>
                    <a:pt x="590" y="390"/>
                  </a:lnTo>
                  <a:lnTo>
                    <a:pt x="592" y="388"/>
                  </a:lnTo>
                  <a:lnTo>
                    <a:pt x="594" y="386"/>
                  </a:lnTo>
                  <a:lnTo>
                    <a:pt x="592" y="386"/>
                  </a:lnTo>
                  <a:lnTo>
                    <a:pt x="590" y="388"/>
                  </a:lnTo>
                  <a:lnTo>
                    <a:pt x="588" y="388"/>
                  </a:lnTo>
                  <a:lnTo>
                    <a:pt x="588" y="386"/>
                  </a:lnTo>
                  <a:lnTo>
                    <a:pt x="588" y="384"/>
                  </a:lnTo>
                  <a:lnTo>
                    <a:pt x="588" y="380"/>
                  </a:lnTo>
                  <a:lnTo>
                    <a:pt x="592" y="378"/>
                  </a:lnTo>
                  <a:lnTo>
                    <a:pt x="594" y="372"/>
                  </a:lnTo>
                  <a:lnTo>
                    <a:pt x="594" y="372"/>
                  </a:lnTo>
                  <a:lnTo>
                    <a:pt x="596" y="370"/>
                  </a:lnTo>
                  <a:lnTo>
                    <a:pt x="598" y="370"/>
                  </a:lnTo>
                  <a:lnTo>
                    <a:pt x="600" y="366"/>
                  </a:lnTo>
                  <a:lnTo>
                    <a:pt x="602" y="364"/>
                  </a:lnTo>
                  <a:lnTo>
                    <a:pt x="604" y="366"/>
                  </a:lnTo>
                  <a:lnTo>
                    <a:pt x="604" y="370"/>
                  </a:lnTo>
                  <a:lnTo>
                    <a:pt x="604" y="370"/>
                  </a:lnTo>
                  <a:lnTo>
                    <a:pt x="604" y="372"/>
                  </a:lnTo>
                  <a:lnTo>
                    <a:pt x="606" y="370"/>
                  </a:lnTo>
                  <a:lnTo>
                    <a:pt x="608" y="370"/>
                  </a:lnTo>
                  <a:lnTo>
                    <a:pt x="610" y="364"/>
                  </a:lnTo>
                  <a:lnTo>
                    <a:pt x="610" y="364"/>
                  </a:lnTo>
                  <a:lnTo>
                    <a:pt x="608" y="364"/>
                  </a:lnTo>
                  <a:lnTo>
                    <a:pt x="606" y="362"/>
                  </a:lnTo>
                  <a:lnTo>
                    <a:pt x="604" y="360"/>
                  </a:lnTo>
                  <a:lnTo>
                    <a:pt x="606" y="358"/>
                  </a:lnTo>
                  <a:lnTo>
                    <a:pt x="610" y="358"/>
                  </a:lnTo>
                  <a:lnTo>
                    <a:pt x="610" y="356"/>
                  </a:lnTo>
                  <a:lnTo>
                    <a:pt x="614" y="356"/>
                  </a:lnTo>
                  <a:lnTo>
                    <a:pt x="614" y="352"/>
                  </a:lnTo>
                  <a:lnTo>
                    <a:pt x="616" y="352"/>
                  </a:lnTo>
                  <a:lnTo>
                    <a:pt x="618" y="352"/>
                  </a:lnTo>
                  <a:lnTo>
                    <a:pt x="622" y="354"/>
                  </a:lnTo>
                  <a:lnTo>
                    <a:pt x="622" y="356"/>
                  </a:lnTo>
                  <a:lnTo>
                    <a:pt x="622" y="356"/>
                  </a:lnTo>
                  <a:lnTo>
                    <a:pt x="624" y="358"/>
                  </a:lnTo>
                  <a:lnTo>
                    <a:pt x="626" y="360"/>
                  </a:lnTo>
                  <a:lnTo>
                    <a:pt x="628" y="362"/>
                  </a:lnTo>
                  <a:lnTo>
                    <a:pt x="626" y="364"/>
                  </a:lnTo>
                  <a:lnTo>
                    <a:pt x="626" y="364"/>
                  </a:lnTo>
                  <a:lnTo>
                    <a:pt x="626" y="366"/>
                  </a:lnTo>
                  <a:lnTo>
                    <a:pt x="626" y="368"/>
                  </a:lnTo>
                  <a:lnTo>
                    <a:pt x="628" y="370"/>
                  </a:lnTo>
                  <a:lnTo>
                    <a:pt x="628" y="372"/>
                  </a:lnTo>
                  <a:lnTo>
                    <a:pt x="628" y="376"/>
                  </a:lnTo>
                  <a:lnTo>
                    <a:pt x="628" y="378"/>
                  </a:lnTo>
                  <a:lnTo>
                    <a:pt x="628" y="378"/>
                  </a:lnTo>
                  <a:lnTo>
                    <a:pt x="628" y="380"/>
                  </a:lnTo>
                  <a:lnTo>
                    <a:pt x="628" y="382"/>
                  </a:lnTo>
                  <a:lnTo>
                    <a:pt x="626" y="386"/>
                  </a:lnTo>
                  <a:lnTo>
                    <a:pt x="626" y="388"/>
                  </a:lnTo>
                  <a:lnTo>
                    <a:pt x="624" y="390"/>
                  </a:lnTo>
                  <a:lnTo>
                    <a:pt x="626" y="392"/>
                  </a:lnTo>
                  <a:lnTo>
                    <a:pt x="624" y="394"/>
                  </a:lnTo>
                  <a:lnTo>
                    <a:pt x="628" y="398"/>
                  </a:lnTo>
                  <a:lnTo>
                    <a:pt x="628" y="398"/>
                  </a:lnTo>
                  <a:lnTo>
                    <a:pt x="626" y="400"/>
                  </a:lnTo>
                  <a:lnTo>
                    <a:pt x="628" y="402"/>
                  </a:lnTo>
                  <a:lnTo>
                    <a:pt x="626" y="404"/>
                  </a:lnTo>
                  <a:lnTo>
                    <a:pt x="626" y="406"/>
                  </a:lnTo>
                  <a:lnTo>
                    <a:pt x="628" y="406"/>
                  </a:lnTo>
                  <a:lnTo>
                    <a:pt x="630" y="408"/>
                  </a:lnTo>
                  <a:lnTo>
                    <a:pt x="628" y="410"/>
                  </a:lnTo>
                  <a:lnTo>
                    <a:pt x="628" y="412"/>
                  </a:lnTo>
                  <a:lnTo>
                    <a:pt x="626" y="412"/>
                  </a:lnTo>
                  <a:lnTo>
                    <a:pt x="624" y="412"/>
                  </a:lnTo>
                  <a:lnTo>
                    <a:pt x="622" y="410"/>
                  </a:lnTo>
                  <a:lnTo>
                    <a:pt x="624" y="406"/>
                  </a:lnTo>
                  <a:lnTo>
                    <a:pt x="620" y="408"/>
                  </a:lnTo>
                  <a:lnTo>
                    <a:pt x="620" y="410"/>
                  </a:lnTo>
                  <a:lnTo>
                    <a:pt x="616" y="412"/>
                  </a:lnTo>
                  <a:lnTo>
                    <a:pt x="616" y="412"/>
                  </a:lnTo>
                  <a:lnTo>
                    <a:pt x="620" y="412"/>
                  </a:lnTo>
                  <a:lnTo>
                    <a:pt x="622" y="412"/>
                  </a:lnTo>
                  <a:lnTo>
                    <a:pt x="622" y="414"/>
                  </a:lnTo>
                  <a:lnTo>
                    <a:pt x="614" y="420"/>
                  </a:lnTo>
                  <a:lnTo>
                    <a:pt x="614" y="420"/>
                  </a:lnTo>
                  <a:lnTo>
                    <a:pt x="612" y="420"/>
                  </a:lnTo>
                  <a:lnTo>
                    <a:pt x="612" y="422"/>
                  </a:lnTo>
                  <a:lnTo>
                    <a:pt x="610" y="424"/>
                  </a:lnTo>
                  <a:lnTo>
                    <a:pt x="612" y="426"/>
                  </a:lnTo>
                  <a:lnTo>
                    <a:pt x="614" y="424"/>
                  </a:lnTo>
                  <a:lnTo>
                    <a:pt x="616" y="426"/>
                  </a:lnTo>
                  <a:lnTo>
                    <a:pt x="616" y="428"/>
                  </a:lnTo>
                  <a:lnTo>
                    <a:pt x="618" y="430"/>
                  </a:lnTo>
                  <a:lnTo>
                    <a:pt x="622" y="428"/>
                  </a:lnTo>
                  <a:lnTo>
                    <a:pt x="622" y="426"/>
                  </a:lnTo>
                  <a:lnTo>
                    <a:pt x="624" y="426"/>
                  </a:lnTo>
                  <a:lnTo>
                    <a:pt x="624" y="426"/>
                  </a:lnTo>
                  <a:lnTo>
                    <a:pt x="624" y="428"/>
                  </a:lnTo>
                  <a:lnTo>
                    <a:pt x="624" y="428"/>
                  </a:lnTo>
                  <a:lnTo>
                    <a:pt x="626" y="430"/>
                  </a:lnTo>
                  <a:lnTo>
                    <a:pt x="628" y="432"/>
                  </a:lnTo>
                  <a:lnTo>
                    <a:pt x="628" y="430"/>
                  </a:lnTo>
                  <a:lnTo>
                    <a:pt x="630" y="430"/>
                  </a:lnTo>
                  <a:lnTo>
                    <a:pt x="630" y="432"/>
                  </a:lnTo>
                  <a:lnTo>
                    <a:pt x="628" y="432"/>
                  </a:lnTo>
                  <a:lnTo>
                    <a:pt x="624" y="436"/>
                  </a:lnTo>
                  <a:lnTo>
                    <a:pt x="624" y="436"/>
                  </a:lnTo>
                  <a:lnTo>
                    <a:pt x="622" y="434"/>
                  </a:lnTo>
                  <a:lnTo>
                    <a:pt x="622" y="434"/>
                  </a:lnTo>
                  <a:lnTo>
                    <a:pt x="622" y="434"/>
                  </a:lnTo>
                  <a:lnTo>
                    <a:pt x="622" y="434"/>
                  </a:lnTo>
                  <a:lnTo>
                    <a:pt x="622" y="436"/>
                  </a:lnTo>
                  <a:lnTo>
                    <a:pt x="622" y="438"/>
                  </a:lnTo>
                  <a:lnTo>
                    <a:pt x="624" y="442"/>
                  </a:lnTo>
                  <a:lnTo>
                    <a:pt x="624" y="444"/>
                  </a:lnTo>
                  <a:lnTo>
                    <a:pt x="624" y="446"/>
                  </a:lnTo>
                  <a:lnTo>
                    <a:pt x="624" y="448"/>
                  </a:lnTo>
                  <a:lnTo>
                    <a:pt x="622" y="448"/>
                  </a:lnTo>
                  <a:lnTo>
                    <a:pt x="622" y="450"/>
                  </a:lnTo>
                  <a:lnTo>
                    <a:pt x="622" y="454"/>
                  </a:lnTo>
                  <a:lnTo>
                    <a:pt x="620" y="456"/>
                  </a:lnTo>
                  <a:lnTo>
                    <a:pt x="620" y="458"/>
                  </a:lnTo>
                  <a:lnTo>
                    <a:pt x="620" y="460"/>
                  </a:lnTo>
                  <a:lnTo>
                    <a:pt x="620" y="462"/>
                  </a:lnTo>
                  <a:lnTo>
                    <a:pt x="620" y="462"/>
                  </a:lnTo>
                  <a:lnTo>
                    <a:pt x="622" y="462"/>
                  </a:lnTo>
                  <a:lnTo>
                    <a:pt x="622" y="460"/>
                  </a:lnTo>
                  <a:lnTo>
                    <a:pt x="624" y="458"/>
                  </a:lnTo>
                  <a:lnTo>
                    <a:pt x="626" y="458"/>
                  </a:lnTo>
                  <a:lnTo>
                    <a:pt x="628" y="456"/>
                  </a:lnTo>
                  <a:lnTo>
                    <a:pt x="628" y="456"/>
                  </a:lnTo>
                  <a:lnTo>
                    <a:pt x="628" y="454"/>
                  </a:lnTo>
                  <a:lnTo>
                    <a:pt x="630" y="454"/>
                  </a:lnTo>
                  <a:lnTo>
                    <a:pt x="630" y="454"/>
                  </a:lnTo>
                  <a:lnTo>
                    <a:pt x="630" y="450"/>
                  </a:lnTo>
                  <a:lnTo>
                    <a:pt x="632" y="448"/>
                  </a:lnTo>
                  <a:lnTo>
                    <a:pt x="634" y="444"/>
                  </a:lnTo>
                  <a:lnTo>
                    <a:pt x="638" y="440"/>
                  </a:lnTo>
                  <a:lnTo>
                    <a:pt x="638" y="438"/>
                  </a:lnTo>
                  <a:lnTo>
                    <a:pt x="640" y="438"/>
                  </a:lnTo>
                  <a:lnTo>
                    <a:pt x="640" y="438"/>
                  </a:lnTo>
                  <a:lnTo>
                    <a:pt x="640" y="440"/>
                  </a:lnTo>
                  <a:lnTo>
                    <a:pt x="642" y="444"/>
                  </a:lnTo>
                  <a:lnTo>
                    <a:pt x="642" y="448"/>
                  </a:lnTo>
                  <a:lnTo>
                    <a:pt x="646" y="450"/>
                  </a:lnTo>
                  <a:lnTo>
                    <a:pt x="646" y="454"/>
                  </a:lnTo>
                  <a:lnTo>
                    <a:pt x="644" y="456"/>
                  </a:lnTo>
                  <a:lnTo>
                    <a:pt x="646" y="462"/>
                  </a:lnTo>
                  <a:lnTo>
                    <a:pt x="644" y="464"/>
                  </a:lnTo>
                  <a:lnTo>
                    <a:pt x="642" y="464"/>
                  </a:lnTo>
                  <a:lnTo>
                    <a:pt x="640" y="462"/>
                  </a:lnTo>
                  <a:lnTo>
                    <a:pt x="640" y="464"/>
                  </a:lnTo>
                  <a:lnTo>
                    <a:pt x="638" y="466"/>
                  </a:lnTo>
                  <a:lnTo>
                    <a:pt x="638" y="468"/>
                  </a:lnTo>
                  <a:lnTo>
                    <a:pt x="636" y="470"/>
                  </a:lnTo>
                  <a:lnTo>
                    <a:pt x="636" y="474"/>
                  </a:lnTo>
                  <a:lnTo>
                    <a:pt x="636" y="476"/>
                  </a:lnTo>
                  <a:lnTo>
                    <a:pt x="636" y="480"/>
                  </a:lnTo>
                  <a:lnTo>
                    <a:pt x="638" y="488"/>
                  </a:lnTo>
                  <a:lnTo>
                    <a:pt x="640" y="492"/>
                  </a:lnTo>
                  <a:lnTo>
                    <a:pt x="640" y="494"/>
                  </a:lnTo>
                  <a:lnTo>
                    <a:pt x="642" y="496"/>
                  </a:lnTo>
                  <a:lnTo>
                    <a:pt x="644" y="496"/>
                  </a:lnTo>
                  <a:lnTo>
                    <a:pt x="642" y="492"/>
                  </a:lnTo>
                  <a:lnTo>
                    <a:pt x="642" y="492"/>
                  </a:lnTo>
                  <a:lnTo>
                    <a:pt x="644" y="490"/>
                  </a:lnTo>
                  <a:lnTo>
                    <a:pt x="646" y="490"/>
                  </a:lnTo>
                  <a:lnTo>
                    <a:pt x="646" y="494"/>
                  </a:lnTo>
                  <a:lnTo>
                    <a:pt x="648" y="492"/>
                  </a:lnTo>
                  <a:lnTo>
                    <a:pt x="648" y="490"/>
                  </a:lnTo>
                  <a:lnTo>
                    <a:pt x="650" y="488"/>
                  </a:lnTo>
                  <a:lnTo>
                    <a:pt x="650" y="484"/>
                  </a:lnTo>
                  <a:lnTo>
                    <a:pt x="652" y="484"/>
                  </a:lnTo>
                  <a:lnTo>
                    <a:pt x="656" y="480"/>
                  </a:lnTo>
                  <a:lnTo>
                    <a:pt x="656" y="480"/>
                  </a:lnTo>
                  <a:lnTo>
                    <a:pt x="656" y="478"/>
                  </a:lnTo>
                  <a:lnTo>
                    <a:pt x="662" y="474"/>
                  </a:lnTo>
                  <a:lnTo>
                    <a:pt x="664" y="470"/>
                  </a:lnTo>
                  <a:lnTo>
                    <a:pt x="666" y="464"/>
                  </a:lnTo>
                  <a:lnTo>
                    <a:pt x="668" y="460"/>
                  </a:lnTo>
                  <a:lnTo>
                    <a:pt x="670" y="458"/>
                  </a:lnTo>
                  <a:lnTo>
                    <a:pt x="672" y="462"/>
                  </a:lnTo>
                  <a:lnTo>
                    <a:pt x="674" y="460"/>
                  </a:lnTo>
                  <a:lnTo>
                    <a:pt x="676" y="460"/>
                  </a:lnTo>
                  <a:lnTo>
                    <a:pt x="678" y="460"/>
                  </a:lnTo>
                  <a:lnTo>
                    <a:pt x="678" y="458"/>
                  </a:lnTo>
                  <a:lnTo>
                    <a:pt x="676" y="458"/>
                  </a:lnTo>
                  <a:lnTo>
                    <a:pt x="674" y="456"/>
                  </a:lnTo>
                  <a:lnTo>
                    <a:pt x="676" y="456"/>
                  </a:lnTo>
                  <a:lnTo>
                    <a:pt x="678" y="454"/>
                  </a:lnTo>
                  <a:lnTo>
                    <a:pt x="680" y="456"/>
                  </a:lnTo>
                  <a:lnTo>
                    <a:pt x="680" y="454"/>
                  </a:lnTo>
                  <a:lnTo>
                    <a:pt x="682" y="456"/>
                  </a:lnTo>
                  <a:lnTo>
                    <a:pt x="684" y="454"/>
                  </a:lnTo>
                  <a:lnTo>
                    <a:pt x="682" y="452"/>
                  </a:lnTo>
                  <a:lnTo>
                    <a:pt x="680" y="452"/>
                  </a:lnTo>
                  <a:lnTo>
                    <a:pt x="680" y="450"/>
                  </a:lnTo>
                  <a:lnTo>
                    <a:pt x="678" y="450"/>
                  </a:lnTo>
                  <a:lnTo>
                    <a:pt x="678" y="446"/>
                  </a:lnTo>
                  <a:lnTo>
                    <a:pt x="680" y="444"/>
                  </a:lnTo>
                  <a:lnTo>
                    <a:pt x="680" y="442"/>
                  </a:lnTo>
                  <a:lnTo>
                    <a:pt x="682" y="442"/>
                  </a:lnTo>
                  <a:lnTo>
                    <a:pt x="680" y="440"/>
                  </a:lnTo>
                  <a:lnTo>
                    <a:pt x="680" y="440"/>
                  </a:lnTo>
                  <a:lnTo>
                    <a:pt x="682" y="438"/>
                  </a:lnTo>
                  <a:lnTo>
                    <a:pt x="682" y="436"/>
                  </a:lnTo>
                  <a:lnTo>
                    <a:pt x="682" y="436"/>
                  </a:lnTo>
                  <a:lnTo>
                    <a:pt x="684" y="436"/>
                  </a:lnTo>
                  <a:lnTo>
                    <a:pt x="684" y="434"/>
                  </a:lnTo>
                  <a:lnTo>
                    <a:pt x="684" y="432"/>
                  </a:lnTo>
                  <a:lnTo>
                    <a:pt x="682" y="430"/>
                  </a:lnTo>
                  <a:lnTo>
                    <a:pt x="684" y="432"/>
                  </a:lnTo>
                  <a:lnTo>
                    <a:pt x="686" y="434"/>
                  </a:lnTo>
                  <a:lnTo>
                    <a:pt x="688" y="434"/>
                  </a:lnTo>
                  <a:lnTo>
                    <a:pt x="690" y="432"/>
                  </a:lnTo>
                  <a:lnTo>
                    <a:pt x="694" y="432"/>
                  </a:lnTo>
                  <a:lnTo>
                    <a:pt x="696" y="434"/>
                  </a:lnTo>
                  <a:lnTo>
                    <a:pt x="698" y="436"/>
                  </a:lnTo>
                  <a:lnTo>
                    <a:pt x="698" y="438"/>
                  </a:lnTo>
                  <a:lnTo>
                    <a:pt x="702" y="440"/>
                  </a:lnTo>
                  <a:lnTo>
                    <a:pt x="704" y="438"/>
                  </a:lnTo>
                  <a:lnTo>
                    <a:pt x="706" y="440"/>
                  </a:lnTo>
                  <a:lnTo>
                    <a:pt x="710" y="442"/>
                  </a:lnTo>
                  <a:lnTo>
                    <a:pt x="710" y="442"/>
                  </a:lnTo>
                  <a:lnTo>
                    <a:pt x="708" y="444"/>
                  </a:lnTo>
                  <a:lnTo>
                    <a:pt x="710" y="446"/>
                  </a:lnTo>
                  <a:lnTo>
                    <a:pt x="708" y="446"/>
                  </a:lnTo>
                  <a:lnTo>
                    <a:pt x="706" y="444"/>
                  </a:lnTo>
                  <a:lnTo>
                    <a:pt x="706" y="444"/>
                  </a:lnTo>
                  <a:lnTo>
                    <a:pt x="706" y="446"/>
                  </a:lnTo>
                  <a:lnTo>
                    <a:pt x="712" y="448"/>
                  </a:lnTo>
                  <a:lnTo>
                    <a:pt x="712" y="452"/>
                  </a:lnTo>
                  <a:lnTo>
                    <a:pt x="710" y="452"/>
                  </a:lnTo>
                  <a:lnTo>
                    <a:pt x="710" y="454"/>
                  </a:lnTo>
                  <a:lnTo>
                    <a:pt x="712" y="452"/>
                  </a:lnTo>
                  <a:lnTo>
                    <a:pt x="716" y="454"/>
                  </a:lnTo>
                  <a:lnTo>
                    <a:pt x="716" y="454"/>
                  </a:lnTo>
                  <a:lnTo>
                    <a:pt x="718" y="454"/>
                  </a:lnTo>
                  <a:lnTo>
                    <a:pt x="718" y="456"/>
                  </a:lnTo>
                  <a:lnTo>
                    <a:pt x="718" y="458"/>
                  </a:lnTo>
                  <a:lnTo>
                    <a:pt x="714" y="462"/>
                  </a:lnTo>
                  <a:lnTo>
                    <a:pt x="712" y="462"/>
                  </a:lnTo>
                  <a:lnTo>
                    <a:pt x="710" y="462"/>
                  </a:lnTo>
                  <a:lnTo>
                    <a:pt x="712" y="462"/>
                  </a:lnTo>
                  <a:lnTo>
                    <a:pt x="714" y="464"/>
                  </a:lnTo>
                  <a:lnTo>
                    <a:pt x="714" y="466"/>
                  </a:lnTo>
                  <a:lnTo>
                    <a:pt x="714" y="466"/>
                  </a:lnTo>
                  <a:lnTo>
                    <a:pt x="716" y="466"/>
                  </a:lnTo>
                  <a:lnTo>
                    <a:pt x="714" y="468"/>
                  </a:lnTo>
                  <a:lnTo>
                    <a:pt x="716" y="470"/>
                  </a:lnTo>
                  <a:lnTo>
                    <a:pt x="712" y="472"/>
                  </a:lnTo>
                  <a:lnTo>
                    <a:pt x="708" y="472"/>
                  </a:lnTo>
                  <a:lnTo>
                    <a:pt x="706" y="472"/>
                  </a:lnTo>
                  <a:lnTo>
                    <a:pt x="706" y="474"/>
                  </a:lnTo>
                  <a:lnTo>
                    <a:pt x="704" y="472"/>
                  </a:lnTo>
                  <a:lnTo>
                    <a:pt x="702" y="470"/>
                  </a:lnTo>
                  <a:lnTo>
                    <a:pt x="700" y="470"/>
                  </a:lnTo>
                  <a:lnTo>
                    <a:pt x="698" y="470"/>
                  </a:lnTo>
                  <a:lnTo>
                    <a:pt x="698" y="470"/>
                  </a:lnTo>
                  <a:lnTo>
                    <a:pt x="698" y="472"/>
                  </a:lnTo>
                  <a:lnTo>
                    <a:pt x="696" y="472"/>
                  </a:lnTo>
                  <a:lnTo>
                    <a:pt x="698" y="472"/>
                  </a:lnTo>
                  <a:lnTo>
                    <a:pt x="700" y="474"/>
                  </a:lnTo>
                  <a:lnTo>
                    <a:pt x="700" y="476"/>
                  </a:lnTo>
                  <a:lnTo>
                    <a:pt x="698" y="476"/>
                  </a:lnTo>
                  <a:lnTo>
                    <a:pt x="700" y="476"/>
                  </a:lnTo>
                  <a:lnTo>
                    <a:pt x="698" y="480"/>
                  </a:lnTo>
                  <a:lnTo>
                    <a:pt x="698" y="480"/>
                  </a:lnTo>
                  <a:lnTo>
                    <a:pt x="700" y="482"/>
                  </a:lnTo>
                  <a:lnTo>
                    <a:pt x="700" y="480"/>
                  </a:lnTo>
                  <a:lnTo>
                    <a:pt x="702" y="480"/>
                  </a:lnTo>
                  <a:lnTo>
                    <a:pt x="702" y="482"/>
                  </a:lnTo>
                  <a:lnTo>
                    <a:pt x="698" y="482"/>
                  </a:lnTo>
                  <a:lnTo>
                    <a:pt x="698" y="484"/>
                  </a:lnTo>
                  <a:lnTo>
                    <a:pt x="698" y="488"/>
                  </a:lnTo>
                  <a:lnTo>
                    <a:pt x="700" y="490"/>
                  </a:lnTo>
                  <a:lnTo>
                    <a:pt x="700" y="492"/>
                  </a:lnTo>
                  <a:lnTo>
                    <a:pt x="702" y="496"/>
                  </a:lnTo>
                  <a:lnTo>
                    <a:pt x="702" y="500"/>
                  </a:lnTo>
                  <a:lnTo>
                    <a:pt x="702" y="500"/>
                  </a:lnTo>
                  <a:lnTo>
                    <a:pt x="702" y="502"/>
                  </a:lnTo>
                  <a:lnTo>
                    <a:pt x="698" y="504"/>
                  </a:lnTo>
                  <a:lnTo>
                    <a:pt x="698" y="506"/>
                  </a:lnTo>
                  <a:lnTo>
                    <a:pt x="698" y="508"/>
                  </a:lnTo>
                  <a:lnTo>
                    <a:pt x="696" y="508"/>
                  </a:lnTo>
                  <a:lnTo>
                    <a:pt x="692" y="508"/>
                  </a:lnTo>
                  <a:lnTo>
                    <a:pt x="690" y="508"/>
                  </a:lnTo>
                  <a:lnTo>
                    <a:pt x="690" y="512"/>
                  </a:lnTo>
                  <a:lnTo>
                    <a:pt x="686" y="512"/>
                  </a:lnTo>
                  <a:lnTo>
                    <a:pt x="686" y="514"/>
                  </a:lnTo>
                  <a:lnTo>
                    <a:pt x="684" y="514"/>
                  </a:lnTo>
                  <a:lnTo>
                    <a:pt x="680" y="518"/>
                  </a:lnTo>
                  <a:lnTo>
                    <a:pt x="678" y="518"/>
                  </a:lnTo>
                  <a:lnTo>
                    <a:pt x="678" y="518"/>
                  </a:lnTo>
                  <a:lnTo>
                    <a:pt x="676" y="520"/>
                  </a:lnTo>
                  <a:lnTo>
                    <a:pt x="670" y="522"/>
                  </a:lnTo>
                  <a:lnTo>
                    <a:pt x="668" y="522"/>
                  </a:lnTo>
                  <a:lnTo>
                    <a:pt x="670" y="520"/>
                  </a:lnTo>
                  <a:lnTo>
                    <a:pt x="668" y="516"/>
                  </a:lnTo>
                  <a:lnTo>
                    <a:pt x="666" y="514"/>
                  </a:lnTo>
                  <a:lnTo>
                    <a:pt x="666" y="514"/>
                  </a:lnTo>
                  <a:lnTo>
                    <a:pt x="668" y="512"/>
                  </a:lnTo>
                  <a:lnTo>
                    <a:pt x="668" y="510"/>
                  </a:lnTo>
                  <a:lnTo>
                    <a:pt x="670" y="508"/>
                  </a:lnTo>
                  <a:lnTo>
                    <a:pt x="668" y="510"/>
                  </a:lnTo>
                  <a:lnTo>
                    <a:pt x="666" y="510"/>
                  </a:lnTo>
                  <a:lnTo>
                    <a:pt x="666" y="506"/>
                  </a:lnTo>
                  <a:lnTo>
                    <a:pt x="666" y="504"/>
                  </a:lnTo>
                  <a:lnTo>
                    <a:pt x="664" y="502"/>
                  </a:lnTo>
                  <a:lnTo>
                    <a:pt x="662" y="504"/>
                  </a:lnTo>
                  <a:lnTo>
                    <a:pt x="662" y="502"/>
                  </a:lnTo>
                  <a:lnTo>
                    <a:pt x="658" y="502"/>
                  </a:lnTo>
                  <a:lnTo>
                    <a:pt x="656" y="506"/>
                  </a:lnTo>
                  <a:lnTo>
                    <a:pt x="658" y="506"/>
                  </a:lnTo>
                  <a:lnTo>
                    <a:pt x="662" y="504"/>
                  </a:lnTo>
                  <a:lnTo>
                    <a:pt x="662" y="506"/>
                  </a:lnTo>
                  <a:lnTo>
                    <a:pt x="662" y="508"/>
                  </a:lnTo>
                  <a:lnTo>
                    <a:pt x="664" y="508"/>
                  </a:lnTo>
                  <a:lnTo>
                    <a:pt x="666" y="512"/>
                  </a:lnTo>
                  <a:lnTo>
                    <a:pt x="664" y="516"/>
                  </a:lnTo>
                  <a:lnTo>
                    <a:pt x="666" y="516"/>
                  </a:lnTo>
                  <a:lnTo>
                    <a:pt x="666" y="520"/>
                  </a:lnTo>
                  <a:lnTo>
                    <a:pt x="666" y="522"/>
                  </a:lnTo>
                  <a:lnTo>
                    <a:pt x="666" y="522"/>
                  </a:lnTo>
                  <a:lnTo>
                    <a:pt x="666" y="524"/>
                  </a:lnTo>
                  <a:lnTo>
                    <a:pt x="664" y="524"/>
                  </a:lnTo>
                  <a:lnTo>
                    <a:pt x="662" y="520"/>
                  </a:lnTo>
                  <a:lnTo>
                    <a:pt x="660" y="518"/>
                  </a:lnTo>
                  <a:lnTo>
                    <a:pt x="660" y="518"/>
                  </a:lnTo>
                  <a:lnTo>
                    <a:pt x="658" y="516"/>
                  </a:lnTo>
                  <a:lnTo>
                    <a:pt x="656" y="518"/>
                  </a:lnTo>
                  <a:lnTo>
                    <a:pt x="660" y="520"/>
                  </a:lnTo>
                  <a:lnTo>
                    <a:pt x="658" y="522"/>
                  </a:lnTo>
                  <a:lnTo>
                    <a:pt x="656" y="520"/>
                  </a:lnTo>
                  <a:lnTo>
                    <a:pt x="654" y="520"/>
                  </a:lnTo>
                  <a:lnTo>
                    <a:pt x="654" y="520"/>
                  </a:lnTo>
                  <a:lnTo>
                    <a:pt x="652" y="520"/>
                  </a:lnTo>
                  <a:lnTo>
                    <a:pt x="652" y="518"/>
                  </a:lnTo>
                  <a:lnTo>
                    <a:pt x="654" y="514"/>
                  </a:lnTo>
                  <a:lnTo>
                    <a:pt x="654" y="514"/>
                  </a:lnTo>
                  <a:lnTo>
                    <a:pt x="652" y="514"/>
                  </a:lnTo>
                  <a:lnTo>
                    <a:pt x="652" y="512"/>
                  </a:lnTo>
                  <a:lnTo>
                    <a:pt x="650" y="514"/>
                  </a:lnTo>
                  <a:lnTo>
                    <a:pt x="646" y="514"/>
                  </a:lnTo>
                  <a:lnTo>
                    <a:pt x="644" y="512"/>
                  </a:lnTo>
                  <a:lnTo>
                    <a:pt x="642" y="512"/>
                  </a:lnTo>
                  <a:lnTo>
                    <a:pt x="640" y="510"/>
                  </a:lnTo>
                  <a:lnTo>
                    <a:pt x="638" y="512"/>
                  </a:lnTo>
                  <a:lnTo>
                    <a:pt x="640" y="514"/>
                  </a:lnTo>
                  <a:lnTo>
                    <a:pt x="638" y="516"/>
                  </a:lnTo>
                  <a:lnTo>
                    <a:pt x="638" y="518"/>
                  </a:lnTo>
                  <a:lnTo>
                    <a:pt x="640" y="520"/>
                  </a:lnTo>
                  <a:lnTo>
                    <a:pt x="642" y="520"/>
                  </a:lnTo>
                  <a:lnTo>
                    <a:pt x="644" y="522"/>
                  </a:lnTo>
                  <a:lnTo>
                    <a:pt x="642" y="526"/>
                  </a:lnTo>
                  <a:lnTo>
                    <a:pt x="640" y="526"/>
                  </a:lnTo>
                  <a:lnTo>
                    <a:pt x="634" y="530"/>
                  </a:lnTo>
                  <a:lnTo>
                    <a:pt x="632" y="534"/>
                  </a:lnTo>
                  <a:lnTo>
                    <a:pt x="630" y="538"/>
                  </a:lnTo>
                  <a:lnTo>
                    <a:pt x="628" y="536"/>
                  </a:lnTo>
                  <a:lnTo>
                    <a:pt x="626" y="538"/>
                  </a:lnTo>
                  <a:lnTo>
                    <a:pt x="624" y="540"/>
                  </a:lnTo>
                  <a:lnTo>
                    <a:pt x="622" y="542"/>
                  </a:lnTo>
                  <a:lnTo>
                    <a:pt x="614" y="540"/>
                  </a:lnTo>
                  <a:lnTo>
                    <a:pt x="614" y="538"/>
                  </a:lnTo>
                  <a:lnTo>
                    <a:pt x="612" y="534"/>
                  </a:lnTo>
                  <a:lnTo>
                    <a:pt x="608" y="532"/>
                  </a:lnTo>
                  <a:lnTo>
                    <a:pt x="608" y="532"/>
                  </a:lnTo>
                  <a:lnTo>
                    <a:pt x="610" y="532"/>
                  </a:lnTo>
                  <a:lnTo>
                    <a:pt x="610" y="530"/>
                  </a:lnTo>
                  <a:lnTo>
                    <a:pt x="610" y="530"/>
                  </a:lnTo>
                  <a:lnTo>
                    <a:pt x="608" y="528"/>
                  </a:lnTo>
                  <a:lnTo>
                    <a:pt x="604" y="524"/>
                  </a:lnTo>
                  <a:lnTo>
                    <a:pt x="602" y="522"/>
                  </a:lnTo>
                  <a:lnTo>
                    <a:pt x="596" y="522"/>
                  </a:lnTo>
                  <a:lnTo>
                    <a:pt x="594" y="520"/>
                  </a:lnTo>
                  <a:lnTo>
                    <a:pt x="588" y="518"/>
                  </a:lnTo>
                  <a:lnTo>
                    <a:pt x="586" y="518"/>
                  </a:lnTo>
                  <a:lnTo>
                    <a:pt x="586" y="520"/>
                  </a:lnTo>
                  <a:lnTo>
                    <a:pt x="586" y="522"/>
                  </a:lnTo>
                  <a:lnTo>
                    <a:pt x="588" y="520"/>
                  </a:lnTo>
                  <a:lnTo>
                    <a:pt x="588" y="520"/>
                  </a:lnTo>
                  <a:lnTo>
                    <a:pt x="594" y="522"/>
                  </a:lnTo>
                  <a:lnTo>
                    <a:pt x="600" y="522"/>
                  </a:lnTo>
                  <a:lnTo>
                    <a:pt x="600" y="524"/>
                  </a:lnTo>
                  <a:lnTo>
                    <a:pt x="600" y="524"/>
                  </a:lnTo>
                  <a:lnTo>
                    <a:pt x="600" y="524"/>
                  </a:lnTo>
                  <a:lnTo>
                    <a:pt x="598" y="526"/>
                  </a:lnTo>
                  <a:lnTo>
                    <a:pt x="600" y="526"/>
                  </a:lnTo>
                  <a:lnTo>
                    <a:pt x="600" y="530"/>
                  </a:lnTo>
                  <a:lnTo>
                    <a:pt x="600" y="530"/>
                  </a:lnTo>
                  <a:lnTo>
                    <a:pt x="604" y="536"/>
                  </a:lnTo>
                  <a:lnTo>
                    <a:pt x="606" y="538"/>
                  </a:lnTo>
                  <a:lnTo>
                    <a:pt x="610" y="540"/>
                  </a:lnTo>
                  <a:lnTo>
                    <a:pt x="614" y="542"/>
                  </a:lnTo>
                  <a:lnTo>
                    <a:pt x="624" y="544"/>
                  </a:lnTo>
                  <a:lnTo>
                    <a:pt x="624" y="546"/>
                  </a:lnTo>
                  <a:lnTo>
                    <a:pt x="622" y="548"/>
                  </a:lnTo>
                  <a:lnTo>
                    <a:pt x="620" y="550"/>
                  </a:lnTo>
                  <a:lnTo>
                    <a:pt x="618" y="552"/>
                  </a:lnTo>
                  <a:lnTo>
                    <a:pt x="614" y="556"/>
                  </a:lnTo>
                  <a:lnTo>
                    <a:pt x="614" y="554"/>
                  </a:lnTo>
                  <a:lnTo>
                    <a:pt x="612" y="556"/>
                  </a:lnTo>
                  <a:lnTo>
                    <a:pt x="612" y="556"/>
                  </a:lnTo>
                  <a:lnTo>
                    <a:pt x="604" y="566"/>
                  </a:lnTo>
                  <a:lnTo>
                    <a:pt x="600" y="566"/>
                  </a:lnTo>
                  <a:lnTo>
                    <a:pt x="600" y="570"/>
                  </a:lnTo>
                  <a:lnTo>
                    <a:pt x="596" y="570"/>
                  </a:lnTo>
                  <a:lnTo>
                    <a:pt x="596" y="570"/>
                  </a:lnTo>
                  <a:lnTo>
                    <a:pt x="594" y="570"/>
                  </a:lnTo>
                  <a:lnTo>
                    <a:pt x="594" y="572"/>
                  </a:lnTo>
                  <a:lnTo>
                    <a:pt x="590" y="568"/>
                  </a:lnTo>
                  <a:lnTo>
                    <a:pt x="588" y="566"/>
                  </a:lnTo>
                  <a:lnTo>
                    <a:pt x="588" y="568"/>
                  </a:lnTo>
                  <a:lnTo>
                    <a:pt x="588" y="566"/>
                  </a:lnTo>
                  <a:lnTo>
                    <a:pt x="586" y="566"/>
                  </a:lnTo>
                  <a:lnTo>
                    <a:pt x="588" y="564"/>
                  </a:lnTo>
                  <a:lnTo>
                    <a:pt x="588" y="564"/>
                  </a:lnTo>
                  <a:lnTo>
                    <a:pt x="586" y="562"/>
                  </a:lnTo>
                  <a:lnTo>
                    <a:pt x="584" y="564"/>
                  </a:lnTo>
                  <a:lnTo>
                    <a:pt x="582" y="568"/>
                  </a:lnTo>
                  <a:lnTo>
                    <a:pt x="582" y="566"/>
                  </a:lnTo>
                  <a:lnTo>
                    <a:pt x="580" y="562"/>
                  </a:lnTo>
                  <a:lnTo>
                    <a:pt x="580" y="566"/>
                  </a:lnTo>
                  <a:lnTo>
                    <a:pt x="580" y="566"/>
                  </a:lnTo>
                  <a:lnTo>
                    <a:pt x="580" y="572"/>
                  </a:lnTo>
                  <a:lnTo>
                    <a:pt x="578" y="576"/>
                  </a:lnTo>
                  <a:lnTo>
                    <a:pt x="576" y="576"/>
                  </a:lnTo>
                  <a:lnTo>
                    <a:pt x="576" y="574"/>
                  </a:lnTo>
                  <a:lnTo>
                    <a:pt x="574" y="572"/>
                  </a:lnTo>
                  <a:lnTo>
                    <a:pt x="572" y="572"/>
                  </a:lnTo>
                  <a:lnTo>
                    <a:pt x="574" y="574"/>
                  </a:lnTo>
                  <a:lnTo>
                    <a:pt x="572" y="576"/>
                  </a:lnTo>
                  <a:lnTo>
                    <a:pt x="572" y="578"/>
                  </a:lnTo>
                  <a:lnTo>
                    <a:pt x="572" y="578"/>
                  </a:lnTo>
                  <a:lnTo>
                    <a:pt x="568" y="576"/>
                  </a:lnTo>
                  <a:lnTo>
                    <a:pt x="568" y="574"/>
                  </a:lnTo>
                  <a:lnTo>
                    <a:pt x="566" y="574"/>
                  </a:lnTo>
                  <a:lnTo>
                    <a:pt x="564" y="570"/>
                  </a:lnTo>
                  <a:lnTo>
                    <a:pt x="558" y="568"/>
                  </a:lnTo>
                  <a:lnTo>
                    <a:pt x="554" y="566"/>
                  </a:lnTo>
                  <a:lnTo>
                    <a:pt x="552" y="562"/>
                  </a:lnTo>
                  <a:lnTo>
                    <a:pt x="550" y="562"/>
                  </a:lnTo>
                  <a:lnTo>
                    <a:pt x="548" y="558"/>
                  </a:lnTo>
                  <a:lnTo>
                    <a:pt x="546" y="558"/>
                  </a:lnTo>
                  <a:lnTo>
                    <a:pt x="546" y="560"/>
                  </a:lnTo>
                  <a:lnTo>
                    <a:pt x="544" y="560"/>
                  </a:lnTo>
                  <a:lnTo>
                    <a:pt x="546" y="564"/>
                  </a:lnTo>
                  <a:lnTo>
                    <a:pt x="548" y="566"/>
                  </a:lnTo>
                  <a:lnTo>
                    <a:pt x="548" y="564"/>
                  </a:lnTo>
                  <a:lnTo>
                    <a:pt x="546" y="562"/>
                  </a:lnTo>
                  <a:lnTo>
                    <a:pt x="548" y="562"/>
                  </a:lnTo>
                  <a:lnTo>
                    <a:pt x="548" y="562"/>
                  </a:lnTo>
                  <a:lnTo>
                    <a:pt x="554" y="566"/>
                  </a:lnTo>
                  <a:lnTo>
                    <a:pt x="558" y="570"/>
                  </a:lnTo>
                  <a:lnTo>
                    <a:pt x="558" y="570"/>
                  </a:lnTo>
                  <a:lnTo>
                    <a:pt x="556" y="572"/>
                  </a:lnTo>
                  <a:lnTo>
                    <a:pt x="552" y="572"/>
                  </a:lnTo>
                  <a:lnTo>
                    <a:pt x="552" y="572"/>
                  </a:lnTo>
                  <a:lnTo>
                    <a:pt x="552" y="574"/>
                  </a:lnTo>
                  <a:lnTo>
                    <a:pt x="552" y="574"/>
                  </a:lnTo>
                  <a:lnTo>
                    <a:pt x="552" y="574"/>
                  </a:lnTo>
                  <a:lnTo>
                    <a:pt x="558" y="574"/>
                  </a:lnTo>
                  <a:lnTo>
                    <a:pt x="560" y="572"/>
                  </a:lnTo>
                  <a:lnTo>
                    <a:pt x="562" y="572"/>
                  </a:lnTo>
                  <a:lnTo>
                    <a:pt x="562" y="572"/>
                  </a:lnTo>
                  <a:lnTo>
                    <a:pt x="564" y="576"/>
                  </a:lnTo>
                  <a:lnTo>
                    <a:pt x="568" y="582"/>
                  </a:lnTo>
                  <a:lnTo>
                    <a:pt x="568" y="586"/>
                  </a:lnTo>
                  <a:lnTo>
                    <a:pt x="564" y="590"/>
                  </a:lnTo>
                  <a:lnTo>
                    <a:pt x="562" y="590"/>
                  </a:lnTo>
                  <a:lnTo>
                    <a:pt x="560" y="592"/>
                  </a:lnTo>
                  <a:lnTo>
                    <a:pt x="558" y="592"/>
                  </a:lnTo>
                  <a:lnTo>
                    <a:pt x="556" y="590"/>
                  </a:lnTo>
                  <a:lnTo>
                    <a:pt x="550" y="590"/>
                  </a:lnTo>
                  <a:lnTo>
                    <a:pt x="548" y="586"/>
                  </a:lnTo>
                  <a:lnTo>
                    <a:pt x="546" y="580"/>
                  </a:lnTo>
                  <a:lnTo>
                    <a:pt x="544" y="580"/>
                  </a:lnTo>
                  <a:lnTo>
                    <a:pt x="544" y="580"/>
                  </a:lnTo>
                  <a:lnTo>
                    <a:pt x="544" y="582"/>
                  </a:lnTo>
                  <a:lnTo>
                    <a:pt x="544" y="584"/>
                  </a:lnTo>
                  <a:lnTo>
                    <a:pt x="546" y="586"/>
                  </a:lnTo>
                  <a:lnTo>
                    <a:pt x="548" y="592"/>
                  </a:lnTo>
                  <a:lnTo>
                    <a:pt x="550" y="596"/>
                  </a:lnTo>
                  <a:lnTo>
                    <a:pt x="548" y="598"/>
                  </a:lnTo>
                  <a:lnTo>
                    <a:pt x="548" y="596"/>
                  </a:lnTo>
                  <a:lnTo>
                    <a:pt x="546" y="598"/>
                  </a:lnTo>
                  <a:lnTo>
                    <a:pt x="544" y="594"/>
                  </a:lnTo>
                  <a:lnTo>
                    <a:pt x="544" y="596"/>
                  </a:lnTo>
                  <a:lnTo>
                    <a:pt x="544" y="596"/>
                  </a:lnTo>
                  <a:lnTo>
                    <a:pt x="544" y="598"/>
                  </a:lnTo>
                  <a:lnTo>
                    <a:pt x="546" y="598"/>
                  </a:lnTo>
                  <a:lnTo>
                    <a:pt x="546" y="600"/>
                  </a:lnTo>
                  <a:lnTo>
                    <a:pt x="542" y="600"/>
                  </a:lnTo>
                  <a:lnTo>
                    <a:pt x="542" y="598"/>
                  </a:lnTo>
                  <a:lnTo>
                    <a:pt x="540" y="600"/>
                  </a:lnTo>
                  <a:lnTo>
                    <a:pt x="542" y="602"/>
                  </a:lnTo>
                  <a:lnTo>
                    <a:pt x="542" y="604"/>
                  </a:lnTo>
                  <a:lnTo>
                    <a:pt x="540" y="606"/>
                  </a:lnTo>
                  <a:lnTo>
                    <a:pt x="540" y="602"/>
                  </a:lnTo>
                  <a:lnTo>
                    <a:pt x="538" y="602"/>
                  </a:lnTo>
                  <a:lnTo>
                    <a:pt x="540" y="604"/>
                  </a:lnTo>
                  <a:lnTo>
                    <a:pt x="538" y="606"/>
                  </a:lnTo>
                  <a:lnTo>
                    <a:pt x="538" y="606"/>
                  </a:lnTo>
                  <a:lnTo>
                    <a:pt x="536" y="604"/>
                  </a:lnTo>
                  <a:lnTo>
                    <a:pt x="534" y="606"/>
                  </a:lnTo>
                  <a:lnTo>
                    <a:pt x="530" y="608"/>
                  </a:lnTo>
                  <a:lnTo>
                    <a:pt x="532" y="608"/>
                  </a:lnTo>
                  <a:lnTo>
                    <a:pt x="532" y="610"/>
                  </a:lnTo>
                  <a:lnTo>
                    <a:pt x="532" y="612"/>
                  </a:lnTo>
                  <a:lnTo>
                    <a:pt x="532" y="610"/>
                  </a:lnTo>
                  <a:lnTo>
                    <a:pt x="528" y="608"/>
                  </a:lnTo>
                  <a:lnTo>
                    <a:pt x="526" y="608"/>
                  </a:lnTo>
                  <a:lnTo>
                    <a:pt x="526" y="610"/>
                  </a:lnTo>
                  <a:lnTo>
                    <a:pt x="524" y="610"/>
                  </a:lnTo>
                  <a:lnTo>
                    <a:pt x="528" y="612"/>
                  </a:lnTo>
                  <a:lnTo>
                    <a:pt x="526" y="614"/>
                  </a:lnTo>
                  <a:lnTo>
                    <a:pt x="526" y="614"/>
                  </a:lnTo>
                  <a:lnTo>
                    <a:pt x="524" y="614"/>
                  </a:lnTo>
                  <a:lnTo>
                    <a:pt x="522" y="618"/>
                  </a:lnTo>
                  <a:lnTo>
                    <a:pt x="520" y="620"/>
                  </a:lnTo>
                  <a:lnTo>
                    <a:pt x="520" y="620"/>
                  </a:lnTo>
                  <a:lnTo>
                    <a:pt x="520" y="622"/>
                  </a:lnTo>
                  <a:lnTo>
                    <a:pt x="518" y="622"/>
                  </a:lnTo>
                  <a:lnTo>
                    <a:pt x="518" y="624"/>
                  </a:lnTo>
                  <a:lnTo>
                    <a:pt x="518" y="626"/>
                  </a:lnTo>
                  <a:lnTo>
                    <a:pt x="516" y="628"/>
                  </a:lnTo>
                  <a:lnTo>
                    <a:pt x="512" y="632"/>
                  </a:lnTo>
                  <a:lnTo>
                    <a:pt x="510" y="632"/>
                  </a:lnTo>
                  <a:lnTo>
                    <a:pt x="510" y="634"/>
                  </a:lnTo>
                  <a:lnTo>
                    <a:pt x="506" y="636"/>
                  </a:lnTo>
                  <a:lnTo>
                    <a:pt x="504" y="634"/>
                  </a:lnTo>
                  <a:lnTo>
                    <a:pt x="504" y="636"/>
                  </a:lnTo>
                  <a:lnTo>
                    <a:pt x="504" y="640"/>
                  </a:lnTo>
                  <a:lnTo>
                    <a:pt x="502" y="642"/>
                  </a:lnTo>
                  <a:lnTo>
                    <a:pt x="502" y="646"/>
                  </a:lnTo>
                  <a:lnTo>
                    <a:pt x="500" y="648"/>
                  </a:lnTo>
                  <a:lnTo>
                    <a:pt x="500" y="652"/>
                  </a:lnTo>
                  <a:lnTo>
                    <a:pt x="498" y="652"/>
                  </a:lnTo>
                  <a:lnTo>
                    <a:pt x="496" y="658"/>
                  </a:lnTo>
                  <a:lnTo>
                    <a:pt x="496" y="658"/>
                  </a:lnTo>
                  <a:lnTo>
                    <a:pt x="496" y="662"/>
                  </a:lnTo>
                  <a:lnTo>
                    <a:pt x="494" y="666"/>
                  </a:lnTo>
                  <a:lnTo>
                    <a:pt x="494" y="668"/>
                  </a:lnTo>
                  <a:lnTo>
                    <a:pt x="492" y="668"/>
                  </a:lnTo>
                  <a:lnTo>
                    <a:pt x="490" y="670"/>
                  </a:lnTo>
                  <a:lnTo>
                    <a:pt x="492" y="670"/>
                  </a:lnTo>
                  <a:lnTo>
                    <a:pt x="494" y="672"/>
                  </a:lnTo>
                  <a:lnTo>
                    <a:pt x="492" y="674"/>
                  </a:lnTo>
                  <a:lnTo>
                    <a:pt x="494" y="676"/>
                  </a:lnTo>
                  <a:lnTo>
                    <a:pt x="494" y="678"/>
                  </a:lnTo>
                  <a:lnTo>
                    <a:pt x="496" y="680"/>
                  </a:lnTo>
                  <a:lnTo>
                    <a:pt x="492" y="686"/>
                  </a:lnTo>
                  <a:lnTo>
                    <a:pt x="490" y="688"/>
                  </a:lnTo>
                  <a:lnTo>
                    <a:pt x="482" y="690"/>
                  </a:lnTo>
                  <a:lnTo>
                    <a:pt x="482" y="692"/>
                  </a:lnTo>
                  <a:lnTo>
                    <a:pt x="484" y="690"/>
                  </a:lnTo>
                  <a:lnTo>
                    <a:pt x="490" y="690"/>
                  </a:lnTo>
                  <a:lnTo>
                    <a:pt x="496" y="684"/>
                  </a:lnTo>
                  <a:lnTo>
                    <a:pt x="498" y="678"/>
                  </a:lnTo>
                  <a:lnTo>
                    <a:pt x="506" y="678"/>
                  </a:lnTo>
                  <a:lnTo>
                    <a:pt x="508" y="678"/>
                  </a:lnTo>
                  <a:lnTo>
                    <a:pt x="508" y="680"/>
                  </a:lnTo>
                  <a:lnTo>
                    <a:pt x="506" y="684"/>
                  </a:lnTo>
                  <a:lnTo>
                    <a:pt x="506" y="686"/>
                  </a:lnTo>
                  <a:lnTo>
                    <a:pt x="508" y="690"/>
                  </a:lnTo>
                  <a:lnTo>
                    <a:pt x="508" y="694"/>
                  </a:lnTo>
                  <a:lnTo>
                    <a:pt x="506" y="698"/>
                  </a:lnTo>
                  <a:lnTo>
                    <a:pt x="508" y="702"/>
                  </a:lnTo>
                  <a:lnTo>
                    <a:pt x="508" y="706"/>
                  </a:lnTo>
                  <a:lnTo>
                    <a:pt x="508" y="708"/>
                  </a:lnTo>
                  <a:lnTo>
                    <a:pt x="500" y="716"/>
                  </a:lnTo>
                  <a:lnTo>
                    <a:pt x="496" y="718"/>
                  </a:lnTo>
                  <a:lnTo>
                    <a:pt x="494" y="716"/>
                  </a:lnTo>
                  <a:lnTo>
                    <a:pt x="496" y="718"/>
                  </a:lnTo>
                  <a:lnTo>
                    <a:pt x="500" y="718"/>
                  </a:lnTo>
                  <a:lnTo>
                    <a:pt x="508" y="714"/>
                  </a:lnTo>
                  <a:lnTo>
                    <a:pt x="518" y="712"/>
                  </a:lnTo>
                  <a:lnTo>
                    <a:pt x="522" y="712"/>
                  </a:lnTo>
                  <a:lnTo>
                    <a:pt x="528" y="716"/>
                  </a:lnTo>
                  <a:lnTo>
                    <a:pt x="532" y="718"/>
                  </a:lnTo>
                  <a:lnTo>
                    <a:pt x="536" y="720"/>
                  </a:lnTo>
                  <a:lnTo>
                    <a:pt x="538" y="722"/>
                  </a:lnTo>
                  <a:lnTo>
                    <a:pt x="540" y="722"/>
                  </a:lnTo>
                  <a:lnTo>
                    <a:pt x="544" y="726"/>
                  </a:lnTo>
                  <a:lnTo>
                    <a:pt x="546" y="726"/>
                  </a:lnTo>
                  <a:lnTo>
                    <a:pt x="548" y="730"/>
                  </a:lnTo>
                  <a:lnTo>
                    <a:pt x="550" y="732"/>
                  </a:lnTo>
                  <a:lnTo>
                    <a:pt x="550" y="734"/>
                  </a:lnTo>
                  <a:lnTo>
                    <a:pt x="552" y="736"/>
                  </a:lnTo>
                  <a:lnTo>
                    <a:pt x="554" y="740"/>
                  </a:lnTo>
                  <a:lnTo>
                    <a:pt x="552" y="740"/>
                  </a:lnTo>
                  <a:lnTo>
                    <a:pt x="554" y="740"/>
                  </a:lnTo>
                  <a:lnTo>
                    <a:pt x="556" y="742"/>
                  </a:lnTo>
                  <a:lnTo>
                    <a:pt x="560" y="746"/>
                  </a:lnTo>
                  <a:lnTo>
                    <a:pt x="562" y="746"/>
                  </a:lnTo>
                  <a:lnTo>
                    <a:pt x="566" y="748"/>
                  </a:lnTo>
                  <a:lnTo>
                    <a:pt x="568" y="748"/>
                  </a:lnTo>
                  <a:lnTo>
                    <a:pt x="572" y="752"/>
                  </a:lnTo>
                  <a:lnTo>
                    <a:pt x="572" y="754"/>
                  </a:lnTo>
                  <a:lnTo>
                    <a:pt x="576" y="758"/>
                  </a:lnTo>
                  <a:lnTo>
                    <a:pt x="576" y="758"/>
                  </a:lnTo>
                  <a:lnTo>
                    <a:pt x="576" y="760"/>
                  </a:lnTo>
                  <a:lnTo>
                    <a:pt x="580" y="760"/>
                  </a:lnTo>
                  <a:lnTo>
                    <a:pt x="582" y="760"/>
                  </a:lnTo>
                  <a:lnTo>
                    <a:pt x="584" y="760"/>
                  </a:lnTo>
                  <a:lnTo>
                    <a:pt x="590" y="760"/>
                  </a:lnTo>
                  <a:lnTo>
                    <a:pt x="590" y="760"/>
                  </a:lnTo>
                  <a:lnTo>
                    <a:pt x="592" y="760"/>
                  </a:lnTo>
                  <a:lnTo>
                    <a:pt x="596" y="762"/>
                  </a:lnTo>
                  <a:lnTo>
                    <a:pt x="600" y="762"/>
                  </a:lnTo>
                  <a:lnTo>
                    <a:pt x="602" y="760"/>
                  </a:lnTo>
                  <a:lnTo>
                    <a:pt x="604" y="760"/>
                  </a:lnTo>
                  <a:lnTo>
                    <a:pt x="604" y="762"/>
                  </a:lnTo>
                  <a:lnTo>
                    <a:pt x="606" y="762"/>
                  </a:lnTo>
                  <a:lnTo>
                    <a:pt x="606" y="762"/>
                  </a:lnTo>
                  <a:lnTo>
                    <a:pt x="608" y="766"/>
                  </a:lnTo>
                  <a:lnTo>
                    <a:pt x="604" y="772"/>
                  </a:lnTo>
                  <a:lnTo>
                    <a:pt x="604" y="774"/>
                  </a:lnTo>
                  <a:lnTo>
                    <a:pt x="602" y="776"/>
                  </a:lnTo>
                  <a:lnTo>
                    <a:pt x="600" y="780"/>
                  </a:lnTo>
                  <a:lnTo>
                    <a:pt x="600" y="782"/>
                  </a:lnTo>
                  <a:lnTo>
                    <a:pt x="600" y="782"/>
                  </a:lnTo>
                  <a:lnTo>
                    <a:pt x="602" y="788"/>
                  </a:lnTo>
                  <a:lnTo>
                    <a:pt x="598" y="792"/>
                  </a:lnTo>
                  <a:lnTo>
                    <a:pt x="598" y="794"/>
                  </a:lnTo>
                  <a:lnTo>
                    <a:pt x="598" y="798"/>
                  </a:lnTo>
                  <a:lnTo>
                    <a:pt x="594" y="800"/>
                  </a:lnTo>
                  <a:lnTo>
                    <a:pt x="594" y="804"/>
                  </a:lnTo>
                  <a:lnTo>
                    <a:pt x="594" y="808"/>
                  </a:lnTo>
                  <a:lnTo>
                    <a:pt x="598" y="808"/>
                  </a:lnTo>
                  <a:lnTo>
                    <a:pt x="598" y="812"/>
                  </a:lnTo>
                  <a:lnTo>
                    <a:pt x="600" y="812"/>
                  </a:lnTo>
                  <a:lnTo>
                    <a:pt x="600" y="816"/>
                  </a:lnTo>
                  <a:lnTo>
                    <a:pt x="600" y="816"/>
                  </a:lnTo>
                  <a:lnTo>
                    <a:pt x="600" y="818"/>
                  </a:lnTo>
                  <a:lnTo>
                    <a:pt x="600" y="820"/>
                  </a:lnTo>
                  <a:lnTo>
                    <a:pt x="602" y="820"/>
                  </a:lnTo>
                  <a:lnTo>
                    <a:pt x="606" y="822"/>
                  </a:lnTo>
                  <a:lnTo>
                    <a:pt x="606" y="822"/>
                  </a:lnTo>
                  <a:lnTo>
                    <a:pt x="606" y="824"/>
                  </a:lnTo>
                  <a:lnTo>
                    <a:pt x="608" y="826"/>
                  </a:lnTo>
                  <a:lnTo>
                    <a:pt x="608" y="830"/>
                  </a:lnTo>
                  <a:lnTo>
                    <a:pt x="608" y="832"/>
                  </a:lnTo>
                  <a:lnTo>
                    <a:pt x="608" y="836"/>
                  </a:lnTo>
                  <a:lnTo>
                    <a:pt x="602" y="838"/>
                  </a:lnTo>
                  <a:lnTo>
                    <a:pt x="606" y="838"/>
                  </a:lnTo>
                  <a:lnTo>
                    <a:pt x="610" y="836"/>
                  </a:lnTo>
                  <a:lnTo>
                    <a:pt x="614" y="836"/>
                  </a:lnTo>
                  <a:lnTo>
                    <a:pt x="614" y="838"/>
                  </a:lnTo>
                  <a:lnTo>
                    <a:pt x="616" y="838"/>
                  </a:lnTo>
                  <a:lnTo>
                    <a:pt x="618" y="836"/>
                  </a:lnTo>
                  <a:lnTo>
                    <a:pt x="618" y="834"/>
                  </a:lnTo>
                  <a:lnTo>
                    <a:pt x="622" y="830"/>
                  </a:lnTo>
                  <a:lnTo>
                    <a:pt x="622" y="830"/>
                  </a:lnTo>
                  <a:lnTo>
                    <a:pt x="622" y="830"/>
                  </a:lnTo>
                  <a:lnTo>
                    <a:pt x="622" y="832"/>
                  </a:lnTo>
                  <a:lnTo>
                    <a:pt x="624" y="832"/>
                  </a:lnTo>
                  <a:lnTo>
                    <a:pt x="626" y="836"/>
                  </a:lnTo>
                  <a:lnTo>
                    <a:pt x="624" y="840"/>
                  </a:lnTo>
                  <a:lnTo>
                    <a:pt x="628" y="842"/>
                  </a:lnTo>
                  <a:lnTo>
                    <a:pt x="632" y="844"/>
                  </a:lnTo>
                  <a:lnTo>
                    <a:pt x="630" y="842"/>
                  </a:lnTo>
                  <a:lnTo>
                    <a:pt x="628" y="840"/>
                  </a:lnTo>
                  <a:lnTo>
                    <a:pt x="626" y="836"/>
                  </a:lnTo>
                  <a:lnTo>
                    <a:pt x="628" y="832"/>
                  </a:lnTo>
                  <a:lnTo>
                    <a:pt x="628" y="830"/>
                  </a:lnTo>
                  <a:lnTo>
                    <a:pt x="628" y="830"/>
                  </a:lnTo>
                  <a:lnTo>
                    <a:pt x="628" y="828"/>
                  </a:lnTo>
                  <a:lnTo>
                    <a:pt x="628" y="828"/>
                  </a:lnTo>
                  <a:lnTo>
                    <a:pt x="628" y="828"/>
                  </a:lnTo>
                  <a:lnTo>
                    <a:pt x="630" y="824"/>
                  </a:lnTo>
                  <a:lnTo>
                    <a:pt x="634" y="820"/>
                  </a:lnTo>
                  <a:lnTo>
                    <a:pt x="632" y="820"/>
                  </a:lnTo>
                  <a:lnTo>
                    <a:pt x="632" y="816"/>
                  </a:lnTo>
                  <a:lnTo>
                    <a:pt x="630" y="816"/>
                  </a:lnTo>
                  <a:lnTo>
                    <a:pt x="630" y="812"/>
                  </a:lnTo>
                  <a:lnTo>
                    <a:pt x="634" y="810"/>
                  </a:lnTo>
                  <a:lnTo>
                    <a:pt x="632" y="808"/>
                  </a:lnTo>
                  <a:lnTo>
                    <a:pt x="632" y="808"/>
                  </a:lnTo>
                  <a:lnTo>
                    <a:pt x="630" y="806"/>
                  </a:lnTo>
                  <a:lnTo>
                    <a:pt x="630" y="806"/>
                  </a:lnTo>
                  <a:lnTo>
                    <a:pt x="632" y="800"/>
                  </a:lnTo>
                  <a:lnTo>
                    <a:pt x="632" y="796"/>
                  </a:lnTo>
                  <a:lnTo>
                    <a:pt x="632" y="792"/>
                  </a:lnTo>
                  <a:lnTo>
                    <a:pt x="634" y="792"/>
                  </a:lnTo>
                  <a:lnTo>
                    <a:pt x="634" y="788"/>
                  </a:lnTo>
                  <a:lnTo>
                    <a:pt x="634" y="788"/>
                  </a:lnTo>
                  <a:lnTo>
                    <a:pt x="634" y="786"/>
                  </a:lnTo>
                  <a:lnTo>
                    <a:pt x="636" y="786"/>
                  </a:lnTo>
                  <a:lnTo>
                    <a:pt x="634" y="784"/>
                  </a:lnTo>
                  <a:lnTo>
                    <a:pt x="632" y="784"/>
                  </a:lnTo>
                  <a:lnTo>
                    <a:pt x="634" y="782"/>
                  </a:lnTo>
                  <a:lnTo>
                    <a:pt x="634" y="780"/>
                  </a:lnTo>
                  <a:lnTo>
                    <a:pt x="634" y="778"/>
                  </a:lnTo>
                  <a:lnTo>
                    <a:pt x="632" y="776"/>
                  </a:lnTo>
                  <a:lnTo>
                    <a:pt x="632" y="774"/>
                  </a:lnTo>
                  <a:lnTo>
                    <a:pt x="630" y="772"/>
                  </a:lnTo>
                  <a:lnTo>
                    <a:pt x="634" y="772"/>
                  </a:lnTo>
                  <a:lnTo>
                    <a:pt x="640" y="770"/>
                  </a:lnTo>
                  <a:lnTo>
                    <a:pt x="642" y="768"/>
                  </a:lnTo>
                  <a:lnTo>
                    <a:pt x="644" y="768"/>
                  </a:lnTo>
                  <a:lnTo>
                    <a:pt x="646" y="768"/>
                  </a:lnTo>
                  <a:lnTo>
                    <a:pt x="650" y="766"/>
                  </a:lnTo>
                  <a:lnTo>
                    <a:pt x="658" y="762"/>
                  </a:lnTo>
                  <a:lnTo>
                    <a:pt x="658" y="762"/>
                  </a:lnTo>
                  <a:lnTo>
                    <a:pt x="660" y="760"/>
                  </a:lnTo>
                  <a:lnTo>
                    <a:pt x="666" y="758"/>
                  </a:lnTo>
                  <a:lnTo>
                    <a:pt x="666" y="756"/>
                  </a:lnTo>
                  <a:lnTo>
                    <a:pt x="668" y="754"/>
                  </a:lnTo>
                  <a:lnTo>
                    <a:pt x="672" y="748"/>
                  </a:lnTo>
                  <a:lnTo>
                    <a:pt x="674" y="748"/>
                  </a:lnTo>
                  <a:lnTo>
                    <a:pt x="674" y="750"/>
                  </a:lnTo>
                  <a:lnTo>
                    <a:pt x="678" y="750"/>
                  </a:lnTo>
                  <a:lnTo>
                    <a:pt x="678" y="748"/>
                  </a:lnTo>
                  <a:lnTo>
                    <a:pt x="678" y="746"/>
                  </a:lnTo>
                  <a:lnTo>
                    <a:pt x="678" y="742"/>
                  </a:lnTo>
                  <a:lnTo>
                    <a:pt x="676" y="744"/>
                  </a:lnTo>
                  <a:lnTo>
                    <a:pt x="674" y="746"/>
                  </a:lnTo>
                  <a:lnTo>
                    <a:pt x="674" y="746"/>
                  </a:lnTo>
                  <a:lnTo>
                    <a:pt x="674" y="742"/>
                  </a:lnTo>
                  <a:lnTo>
                    <a:pt x="678" y="736"/>
                  </a:lnTo>
                  <a:lnTo>
                    <a:pt x="678" y="736"/>
                  </a:lnTo>
                  <a:lnTo>
                    <a:pt x="678" y="732"/>
                  </a:lnTo>
                  <a:lnTo>
                    <a:pt x="678" y="728"/>
                  </a:lnTo>
                  <a:lnTo>
                    <a:pt x="676" y="726"/>
                  </a:lnTo>
                  <a:lnTo>
                    <a:pt x="676" y="718"/>
                  </a:lnTo>
                  <a:lnTo>
                    <a:pt x="676" y="712"/>
                  </a:lnTo>
                  <a:lnTo>
                    <a:pt x="672" y="704"/>
                  </a:lnTo>
                  <a:lnTo>
                    <a:pt x="670" y="704"/>
                  </a:lnTo>
                  <a:lnTo>
                    <a:pt x="668" y="700"/>
                  </a:lnTo>
                  <a:lnTo>
                    <a:pt x="666" y="700"/>
                  </a:lnTo>
                  <a:lnTo>
                    <a:pt x="666" y="698"/>
                  </a:lnTo>
                  <a:lnTo>
                    <a:pt x="666" y="694"/>
                  </a:lnTo>
                  <a:lnTo>
                    <a:pt x="670" y="692"/>
                  </a:lnTo>
                  <a:lnTo>
                    <a:pt x="676" y="686"/>
                  </a:lnTo>
                  <a:lnTo>
                    <a:pt x="678" y="686"/>
                  </a:lnTo>
                  <a:lnTo>
                    <a:pt x="680" y="684"/>
                  </a:lnTo>
                  <a:lnTo>
                    <a:pt x="678" y="682"/>
                  </a:lnTo>
                  <a:lnTo>
                    <a:pt x="678" y="682"/>
                  </a:lnTo>
                  <a:lnTo>
                    <a:pt x="678" y="680"/>
                  </a:lnTo>
                  <a:lnTo>
                    <a:pt x="680" y="676"/>
                  </a:lnTo>
                  <a:lnTo>
                    <a:pt x="682" y="676"/>
                  </a:lnTo>
                  <a:lnTo>
                    <a:pt x="684" y="680"/>
                  </a:lnTo>
                  <a:lnTo>
                    <a:pt x="684" y="680"/>
                  </a:lnTo>
                  <a:lnTo>
                    <a:pt x="684" y="680"/>
                  </a:lnTo>
                  <a:lnTo>
                    <a:pt x="684" y="676"/>
                  </a:lnTo>
                  <a:lnTo>
                    <a:pt x="688" y="676"/>
                  </a:lnTo>
                  <a:lnTo>
                    <a:pt x="690" y="670"/>
                  </a:lnTo>
                  <a:lnTo>
                    <a:pt x="690" y="670"/>
                  </a:lnTo>
                  <a:lnTo>
                    <a:pt x="686" y="670"/>
                  </a:lnTo>
                  <a:lnTo>
                    <a:pt x="686" y="668"/>
                  </a:lnTo>
                  <a:lnTo>
                    <a:pt x="688" y="664"/>
                  </a:lnTo>
                  <a:lnTo>
                    <a:pt x="686" y="664"/>
                  </a:lnTo>
                  <a:lnTo>
                    <a:pt x="686" y="662"/>
                  </a:lnTo>
                  <a:lnTo>
                    <a:pt x="688" y="660"/>
                  </a:lnTo>
                  <a:lnTo>
                    <a:pt x="690" y="660"/>
                  </a:lnTo>
                  <a:lnTo>
                    <a:pt x="688" y="660"/>
                  </a:lnTo>
                  <a:lnTo>
                    <a:pt x="686" y="658"/>
                  </a:lnTo>
                  <a:lnTo>
                    <a:pt x="688" y="654"/>
                  </a:lnTo>
                  <a:lnTo>
                    <a:pt x="690" y="654"/>
                  </a:lnTo>
                  <a:lnTo>
                    <a:pt x="688" y="652"/>
                  </a:lnTo>
                  <a:lnTo>
                    <a:pt x="684" y="654"/>
                  </a:lnTo>
                  <a:lnTo>
                    <a:pt x="684" y="652"/>
                  </a:lnTo>
                  <a:lnTo>
                    <a:pt x="684" y="650"/>
                  </a:lnTo>
                  <a:lnTo>
                    <a:pt x="688" y="646"/>
                  </a:lnTo>
                  <a:lnTo>
                    <a:pt x="692" y="642"/>
                  </a:lnTo>
                  <a:lnTo>
                    <a:pt x="692" y="640"/>
                  </a:lnTo>
                  <a:lnTo>
                    <a:pt x="694" y="640"/>
                  </a:lnTo>
                  <a:lnTo>
                    <a:pt x="696" y="638"/>
                  </a:lnTo>
                  <a:lnTo>
                    <a:pt x="696" y="634"/>
                  </a:lnTo>
                  <a:lnTo>
                    <a:pt x="694" y="634"/>
                  </a:lnTo>
                  <a:lnTo>
                    <a:pt x="694" y="634"/>
                  </a:lnTo>
                  <a:lnTo>
                    <a:pt x="692" y="634"/>
                  </a:lnTo>
                  <a:lnTo>
                    <a:pt x="692" y="630"/>
                  </a:lnTo>
                  <a:lnTo>
                    <a:pt x="692" y="626"/>
                  </a:lnTo>
                  <a:lnTo>
                    <a:pt x="692" y="622"/>
                  </a:lnTo>
                  <a:lnTo>
                    <a:pt x="692" y="620"/>
                  </a:lnTo>
                  <a:lnTo>
                    <a:pt x="694" y="618"/>
                  </a:lnTo>
                  <a:lnTo>
                    <a:pt x="696" y="620"/>
                  </a:lnTo>
                  <a:lnTo>
                    <a:pt x="698" y="620"/>
                  </a:lnTo>
                  <a:lnTo>
                    <a:pt x="698" y="618"/>
                  </a:lnTo>
                  <a:lnTo>
                    <a:pt x="698" y="616"/>
                  </a:lnTo>
                  <a:lnTo>
                    <a:pt x="700" y="616"/>
                  </a:lnTo>
                  <a:lnTo>
                    <a:pt x="702" y="614"/>
                  </a:lnTo>
                  <a:lnTo>
                    <a:pt x="704" y="616"/>
                  </a:lnTo>
                  <a:lnTo>
                    <a:pt x="708" y="616"/>
                  </a:lnTo>
                  <a:lnTo>
                    <a:pt x="712" y="618"/>
                  </a:lnTo>
                  <a:lnTo>
                    <a:pt x="718" y="622"/>
                  </a:lnTo>
                  <a:lnTo>
                    <a:pt x="720" y="622"/>
                  </a:lnTo>
                  <a:lnTo>
                    <a:pt x="718" y="624"/>
                  </a:lnTo>
                  <a:lnTo>
                    <a:pt x="716" y="626"/>
                  </a:lnTo>
                  <a:lnTo>
                    <a:pt x="720" y="626"/>
                  </a:lnTo>
                  <a:lnTo>
                    <a:pt x="724" y="622"/>
                  </a:lnTo>
                  <a:lnTo>
                    <a:pt x="726" y="622"/>
                  </a:lnTo>
                  <a:lnTo>
                    <a:pt x="726" y="624"/>
                  </a:lnTo>
                  <a:lnTo>
                    <a:pt x="728" y="624"/>
                  </a:lnTo>
                  <a:lnTo>
                    <a:pt x="730" y="626"/>
                  </a:lnTo>
                  <a:lnTo>
                    <a:pt x="730" y="624"/>
                  </a:lnTo>
                  <a:lnTo>
                    <a:pt x="734" y="626"/>
                  </a:lnTo>
                  <a:lnTo>
                    <a:pt x="734" y="624"/>
                  </a:lnTo>
                  <a:lnTo>
                    <a:pt x="736" y="624"/>
                  </a:lnTo>
                  <a:lnTo>
                    <a:pt x="740" y="622"/>
                  </a:lnTo>
                  <a:lnTo>
                    <a:pt x="744" y="626"/>
                  </a:lnTo>
                  <a:lnTo>
                    <a:pt x="744" y="628"/>
                  </a:lnTo>
                  <a:lnTo>
                    <a:pt x="746" y="630"/>
                  </a:lnTo>
                  <a:lnTo>
                    <a:pt x="748" y="630"/>
                  </a:lnTo>
                  <a:lnTo>
                    <a:pt x="748" y="634"/>
                  </a:lnTo>
                  <a:lnTo>
                    <a:pt x="748" y="636"/>
                  </a:lnTo>
                  <a:lnTo>
                    <a:pt x="748" y="638"/>
                  </a:lnTo>
                  <a:lnTo>
                    <a:pt x="750" y="636"/>
                  </a:lnTo>
                  <a:lnTo>
                    <a:pt x="752" y="638"/>
                  </a:lnTo>
                  <a:lnTo>
                    <a:pt x="754" y="642"/>
                  </a:lnTo>
                  <a:lnTo>
                    <a:pt x="752" y="642"/>
                  </a:lnTo>
                  <a:lnTo>
                    <a:pt x="754" y="644"/>
                  </a:lnTo>
                  <a:lnTo>
                    <a:pt x="754" y="642"/>
                  </a:lnTo>
                  <a:lnTo>
                    <a:pt x="758" y="644"/>
                  </a:lnTo>
                  <a:lnTo>
                    <a:pt x="756" y="646"/>
                  </a:lnTo>
                  <a:lnTo>
                    <a:pt x="754" y="644"/>
                  </a:lnTo>
                  <a:lnTo>
                    <a:pt x="754" y="648"/>
                  </a:lnTo>
                  <a:lnTo>
                    <a:pt x="752" y="648"/>
                  </a:lnTo>
                  <a:lnTo>
                    <a:pt x="754" y="650"/>
                  </a:lnTo>
                  <a:lnTo>
                    <a:pt x="754" y="652"/>
                  </a:lnTo>
                  <a:lnTo>
                    <a:pt x="756" y="650"/>
                  </a:lnTo>
                  <a:lnTo>
                    <a:pt x="756" y="652"/>
                  </a:lnTo>
                  <a:lnTo>
                    <a:pt x="758" y="652"/>
                  </a:lnTo>
                  <a:lnTo>
                    <a:pt x="762" y="654"/>
                  </a:lnTo>
                  <a:lnTo>
                    <a:pt x="764" y="654"/>
                  </a:lnTo>
                  <a:lnTo>
                    <a:pt x="764" y="656"/>
                  </a:lnTo>
                  <a:lnTo>
                    <a:pt x="768" y="654"/>
                  </a:lnTo>
                  <a:lnTo>
                    <a:pt x="770" y="656"/>
                  </a:lnTo>
                  <a:lnTo>
                    <a:pt x="770" y="660"/>
                  </a:lnTo>
                  <a:lnTo>
                    <a:pt x="772" y="662"/>
                  </a:lnTo>
                  <a:lnTo>
                    <a:pt x="774" y="660"/>
                  </a:lnTo>
                  <a:lnTo>
                    <a:pt x="774" y="656"/>
                  </a:lnTo>
                  <a:lnTo>
                    <a:pt x="776" y="656"/>
                  </a:lnTo>
                  <a:lnTo>
                    <a:pt x="776" y="660"/>
                  </a:lnTo>
                  <a:lnTo>
                    <a:pt x="776" y="664"/>
                  </a:lnTo>
                  <a:lnTo>
                    <a:pt x="774" y="664"/>
                  </a:lnTo>
                  <a:lnTo>
                    <a:pt x="770" y="668"/>
                  </a:lnTo>
                  <a:lnTo>
                    <a:pt x="772" y="674"/>
                  </a:lnTo>
                  <a:lnTo>
                    <a:pt x="770" y="676"/>
                  </a:lnTo>
                  <a:lnTo>
                    <a:pt x="770" y="674"/>
                  </a:lnTo>
                  <a:lnTo>
                    <a:pt x="768" y="674"/>
                  </a:lnTo>
                  <a:lnTo>
                    <a:pt x="768" y="678"/>
                  </a:lnTo>
                  <a:lnTo>
                    <a:pt x="762" y="678"/>
                  </a:lnTo>
                  <a:lnTo>
                    <a:pt x="756" y="676"/>
                  </a:lnTo>
                  <a:lnTo>
                    <a:pt x="762" y="678"/>
                  </a:lnTo>
                  <a:lnTo>
                    <a:pt x="766" y="680"/>
                  </a:lnTo>
                  <a:lnTo>
                    <a:pt x="770" y="682"/>
                  </a:lnTo>
                  <a:lnTo>
                    <a:pt x="770" y="686"/>
                  </a:lnTo>
                  <a:lnTo>
                    <a:pt x="768" y="690"/>
                  </a:lnTo>
                  <a:lnTo>
                    <a:pt x="768" y="690"/>
                  </a:lnTo>
                  <a:lnTo>
                    <a:pt x="764" y="694"/>
                  </a:lnTo>
                  <a:lnTo>
                    <a:pt x="766" y="694"/>
                  </a:lnTo>
                  <a:lnTo>
                    <a:pt x="768" y="700"/>
                  </a:lnTo>
                  <a:lnTo>
                    <a:pt x="770" y="700"/>
                  </a:lnTo>
                  <a:lnTo>
                    <a:pt x="768" y="700"/>
                  </a:lnTo>
                  <a:lnTo>
                    <a:pt x="764" y="698"/>
                  </a:lnTo>
                  <a:lnTo>
                    <a:pt x="768" y="704"/>
                  </a:lnTo>
                  <a:lnTo>
                    <a:pt x="770" y="704"/>
                  </a:lnTo>
                  <a:lnTo>
                    <a:pt x="770" y="704"/>
                  </a:lnTo>
                  <a:lnTo>
                    <a:pt x="770" y="702"/>
                  </a:lnTo>
                  <a:lnTo>
                    <a:pt x="772" y="702"/>
                  </a:lnTo>
                  <a:lnTo>
                    <a:pt x="774" y="704"/>
                  </a:lnTo>
                  <a:lnTo>
                    <a:pt x="776" y="706"/>
                  </a:lnTo>
                  <a:lnTo>
                    <a:pt x="774" y="710"/>
                  </a:lnTo>
                  <a:lnTo>
                    <a:pt x="776" y="712"/>
                  </a:lnTo>
                  <a:lnTo>
                    <a:pt x="772" y="716"/>
                  </a:lnTo>
                  <a:lnTo>
                    <a:pt x="772" y="718"/>
                  </a:lnTo>
                  <a:lnTo>
                    <a:pt x="770" y="720"/>
                  </a:lnTo>
                  <a:lnTo>
                    <a:pt x="774" y="720"/>
                  </a:lnTo>
                  <a:lnTo>
                    <a:pt x="776" y="712"/>
                  </a:lnTo>
                  <a:lnTo>
                    <a:pt x="780" y="710"/>
                  </a:lnTo>
                  <a:lnTo>
                    <a:pt x="780" y="710"/>
                  </a:lnTo>
                  <a:lnTo>
                    <a:pt x="780" y="712"/>
                  </a:lnTo>
                  <a:lnTo>
                    <a:pt x="780" y="718"/>
                  </a:lnTo>
                  <a:lnTo>
                    <a:pt x="780" y="718"/>
                  </a:lnTo>
                  <a:lnTo>
                    <a:pt x="780" y="720"/>
                  </a:lnTo>
                  <a:lnTo>
                    <a:pt x="778" y="724"/>
                  </a:lnTo>
                  <a:lnTo>
                    <a:pt x="782" y="720"/>
                  </a:lnTo>
                  <a:lnTo>
                    <a:pt x="782" y="718"/>
                  </a:lnTo>
                  <a:lnTo>
                    <a:pt x="784" y="714"/>
                  </a:lnTo>
                  <a:lnTo>
                    <a:pt x="786" y="714"/>
                  </a:lnTo>
                  <a:lnTo>
                    <a:pt x="788" y="712"/>
                  </a:lnTo>
                  <a:lnTo>
                    <a:pt x="790" y="712"/>
                  </a:lnTo>
                  <a:lnTo>
                    <a:pt x="790" y="714"/>
                  </a:lnTo>
                  <a:lnTo>
                    <a:pt x="792" y="712"/>
                  </a:lnTo>
                  <a:lnTo>
                    <a:pt x="794" y="712"/>
                  </a:lnTo>
                  <a:lnTo>
                    <a:pt x="794" y="710"/>
                  </a:lnTo>
                  <a:lnTo>
                    <a:pt x="796" y="708"/>
                  </a:lnTo>
                  <a:lnTo>
                    <a:pt x="800" y="706"/>
                  </a:lnTo>
                  <a:lnTo>
                    <a:pt x="802" y="706"/>
                  </a:lnTo>
                  <a:lnTo>
                    <a:pt x="802" y="710"/>
                  </a:lnTo>
                  <a:lnTo>
                    <a:pt x="802" y="714"/>
                  </a:lnTo>
                  <a:lnTo>
                    <a:pt x="802" y="710"/>
                  </a:lnTo>
                  <a:lnTo>
                    <a:pt x="802" y="706"/>
                  </a:lnTo>
                  <a:lnTo>
                    <a:pt x="804" y="706"/>
                  </a:lnTo>
                  <a:lnTo>
                    <a:pt x="804" y="704"/>
                  </a:lnTo>
                  <a:lnTo>
                    <a:pt x="804" y="702"/>
                  </a:lnTo>
                  <a:lnTo>
                    <a:pt x="806" y="702"/>
                  </a:lnTo>
                  <a:lnTo>
                    <a:pt x="808" y="698"/>
                  </a:lnTo>
                  <a:lnTo>
                    <a:pt x="810" y="698"/>
                  </a:lnTo>
                  <a:lnTo>
                    <a:pt x="810" y="696"/>
                  </a:lnTo>
                  <a:lnTo>
                    <a:pt x="812" y="694"/>
                  </a:lnTo>
                  <a:lnTo>
                    <a:pt x="814" y="694"/>
                  </a:lnTo>
                  <a:lnTo>
                    <a:pt x="816" y="696"/>
                  </a:lnTo>
                  <a:lnTo>
                    <a:pt x="816" y="694"/>
                  </a:lnTo>
                  <a:lnTo>
                    <a:pt x="814" y="692"/>
                  </a:lnTo>
                  <a:lnTo>
                    <a:pt x="812" y="692"/>
                  </a:lnTo>
                  <a:lnTo>
                    <a:pt x="812" y="690"/>
                  </a:lnTo>
                  <a:lnTo>
                    <a:pt x="814" y="686"/>
                  </a:lnTo>
                  <a:lnTo>
                    <a:pt x="814" y="686"/>
                  </a:lnTo>
                  <a:lnTo>
                    <a:pt x="816" y="688"/>
                  </a:lnTo>
                  <a:lnTo>
                    <a:pt x="816" y="686"/>
                  </a:lnTo>
                  <a:lnTo>
                    <a:pt x="818" y="684"/>
                  </a:lnTo>
                  <a:lnTo>
                    <a:pt x="818" y="682"/>
                  </a:lnTo>
                  <a:lnTo>
                    <a:pt x="820" y="680"/>
                  </a:lnTo>
                  <a:lnTo>
                    <a:pt x="822" y="678"/>
                  </a:lnTo>
                  <a:lnTo>
                    <a:pt x="822" y="676"/>
                  </a:lnTo>
                  <a:lnTo>
                    <a:pt x="824" y="674"/>
                  </a:lnTo>
                  <a:lnTo>
                    <a:pt x="826" y="672"/>
                  </a:lnTo>
                  <a:lnTo>
                    <a:pt x="826" y="674"/>
                  </a:lnTo>
                  <a:lnTo>
                    <a:pt x="824" y="676"/>
                  </a:lnTo>
                  <a:lnTo>
                    <a:pt x="826" y="674"/>
                  </a:lnTo>
                  <a:lnTo>
                    <a:pt x="828" y="676"/>
                  </a:lnTo>
                  <a:lnTo>
                    <a:pt x="826" y="676"/>
                  </a:lnTo>
                  <a:lnTo>
                    <a:pt x="826" y="678"/>
                  </a:lnTo>
                  <a:lnTo>
                    <a:pt x="828" y="678"/>
                  </a:lnTo>
                  <a:lnTo>
                    <a:pt x="826" y="680"/>
                  </a:lnTo>
                  <a:lnTo>
                    <a:pt x="824" y="682"/>
                  </a:lnTo>
                  <a:lnTo>
                    <a:pt x="824" y="682"/>
                  </a:lnTo>
                  <a:lnTo>
                    <a:pt x="826" y="682"/>
                  </a:lnTo>
                  <a:lnTo>
                    <a:pt x="828" y="682"/>
                  </a:lnTo>
                  <a:lnTo>
                    <a:pt x="826" y="684"/>
                  </a:lnTo>
                  <a:lnTo>
                    <a:pt x="826" y="686"/>
                  </a:lnTo>
                  <a:lnTo>
                    <a:pt x="828" y="684"/>
                  </a:lnTo>
                  <a:lnTo>
                    <a:pt x="828" y="688"/>
                  </a:lnTo>
                  <a:lnTo>
                    <a:pt x="826" y="688"/>
                  </a:lnTo>
                  <a:lnTo>
                    <a:pt x="828" y="690"/>
                  </a:lnTo>
                  <a:lnTo>
                    <a:pt x="830" y="692"/>
                  </a:lnTo>
                  <a:lnTo>
                    <a:pt x="830" y="696"/>
                  </a:lnTo>
                  <a:lnTo>
                    <a:pt x="828" y="698"/>
                  </a:lnTo>
                  <a:lnTo>
                    <a:pt x="828" y="696"/>
                  </a:lnTo>
                  <a:lnTo>
                    <a:pt x="826" y="696"/>
                  </a:lnTo>
                  <a:lnTo>
                    <a:pt x="828" y="698"/>
                  </a:lnTo>
                  <a:lnTo>
                    <a:pt x="828" y="700"/>
                  </a:lnTo>
                  <a:lnTo>
                    <a:pt x="830" y="700"/>
                  </a:lnTo>
                  <a:lnTo>
                    <a:pt x="830" y="698"/>
                  </a:lnTo>
                  <a:lnTo>
                    <a:pt x="830" y="700"/>
                  </a:lnTo>
                  <a:lnTo>
                    <a:pt x="832" y="700"/>
                  </a:lnTo>
                  <a:lnTo>
                    <a:pt x="830" y="704"/>
                  </a:lnTo>
                  <a:lnTo>
                    <a:pt x="828" y="704"/>
                  </a:lnTo>
                  <a:lnTo>
                    <a:pt x="826" y="704"/>
                  </a:lnTo>
                  <a:lnTo>
                    <a:pt x="824" y="706"/>
                  </a:lnTo>
                  <a:lnTo>
                    <a:pt x="826" y="706"/>
                  </a:lnTo>
                  <a:lnTo>
                    <a:pt x="832" y="704"/>
                  </a:lnTo>
                  <a:lnTo>
                    <a:pt x="834" y="704"/>
                  </a:lnTo>
                  <a:lnTo>
                    <a:pt x="834" y="708"/>
                  </a:lnTo>
                  <a:lnTo>
                    <a:pt x="830" y="710"/>
                  </a:lnTo>
                  <a:lnTo>
                    <a:pt x="832" y="710"/>
                  </a:lnTo>
                  <a:lnTo>
                    <a:pt x="836" y="710"/>
                  </a:lnTo>
                  <a:lnTo>
                    <a:pt x="836" y="712"/>
                  </a:lnTo>
                  <a:lnTo>
                    <a:pt x="832" y="716"/>
                  </a:lnTo>
                  <a:lnTo>
                    <a:pt x="830" y="716"/>
                  </a:lnTo>
                  <a:lnTo>
                    <a:pt x="828" y="714"/>
                  </a:lnTo>
                  <a:lnTo>
                    <a:pt x="826" y="716"/>
                  </a:lnTo>
                  <a:lnTo>
                    <a:pt x="826" y="718"/>
                  </a:lnTo>
                  <a:lnTo>
                    <a:pt x="826" y="718"/>
                  </a:lnTo>
                  <a:lnTo>
                    <a:pt x="830" y="718"/>
                  </a:lnTo>
                  <a:lnTo>
                    <a:pt x="834" y="718"/>
                  </a:lnTo>
                  <a:lnTo>
                    <a:pt x="836" y="716"/>
                  </a:lnTo>
                  <a:lnTo>
                    <a:pt x="836" y="718"/>
                  </a:lnTo>
                  <a:lnTo>
                    <a:pt x="836" y="718"/>
                  </a:lnTo>
                  <a:lnTo>
                    <a:pt x="836" y="720"/>
                  </a:lnTo>
                  <a:lnTo>
                    <a:pt x="832" y="722"/>
                  </a:lnTo>
                  <a:lnTo>
                    <a:pt x="830" y="722"/>
                  </a:lnTo>
                  <a:lnTo>
                    <a:pt x="828" y="726"/>
                  </a:lnTo>
                  <a:lnTo>
                    <a:pt x="830" y="724"/>
                  </a:lnTo>
                  <a:lnTo>
                    <a:pt x="834" y="724"/>
                  </a:lnTo>
                  <a:lnTo>
                    <a:pt x="836" y="724"/>
                  </a:lnTo>
                  <a:lnTo>
                    <a:pt x="838" y="724"/>
                  </a:lnTo>
                  <a:lnTo>
                    <a:pt x="838" y="726"/>
                  </a:lnTo>
                  <a:lnTo>
                    <a:pt x="836" y="726"/>
                  </a:lnTo>
                  <a:lnTo>
                    <a:pt x="834" y="728"/>
                  </a:lnTo>
                  <a:lnTo>
                    <a:pt x="832" y="730"/>
                  </a:lnTo>
                  <a:lnTo>
                    <a:pt x="834" y="728"/>
                  </a:lnTo>
                  <a:lnTo>
                    <a:pt x="836" y="730"/>
                  </a:lnTo>
                  <a:lnTo>
                    <a:pt x="838" y="728"/>
                  </a:lnTo>
                  <a:lnTo>
                    <a:pt x="840" y="730"/>
                  </a:lnTo>
                  <a:lnTo>
                    <a:pt x="842" y="734"/>
                  </a:lnTo>
                  <a:lnTo>
                    <a:pt x="838" y="736"/>
                  </a:lnTo>
                  <a:lnTo>
                    <a:pt x="838" y="736"/>
                  </a:lnTo>
                  <a:lnTo>
                    <a:pt x="836" y="736"/>
                  </a:lnTo>
                  <a:lnTo>
                    <a:pt x="834" y="736"/>
                  </a:lnTo>
                  <a:lnTo>
                    <a:pt x="836" y="738"/>
                  </a:lnTo>
                  <a:lnTo>
                    <a:pt x="838" y="738"/>
                  </a:lnTo>
                  <a:lnTo>
                    <a:pt x="838" y="738"/>
                  </a:lnTo>
                  <a:lnTo>
                    <a:pt x="840" y="738"/>
                  </a:lnTo>
                  <a:lnTo>
                    <a:pt x="842" y="740"/>
                  </a:lnTo>
                  <a:lnTo>
                    <a:pt x="840" y="742"/>
                  </a:lnTo>
                  <a:lnTo>
                    <a:pt x="838" y="742"/>
                  </a:lnTo>
                  <a:lnTo>
                    <a:pt x="842" y="744"/>
                  </a:lnTo>
                  <a:lnTo>
                    <a:pt x="844" y="744"/>
                  </a:lnTo>
                  <a:lnTo>
                    <a:pt x="846" y="746"/>
                  </a:lnTo>
                  <a:lnTo>
                    <a:pt x="844" y="748"/>
                  </a:lnTo>
                  <a:lnTo>
                    <a:pt x="844" y="748"/>
                  </a:lnTo>
                  <a:lnTo>
                    <a:pt x="840" y="752"/>
                  </a:lnTo>
                  <a:lnTo>
                    <a:pt x="838" y="750"/>
                  </a:lnTo>
                  <a:lnTo>
                    <a:pt x="838" y="752"/>
                  </a:lnTo>
                  <a:lnTo>
                    <a:pt x="840" y="752"/>
                  </a:lnTo>
                  <a:lnTo>
                    <a:pt x="840" y="754"/>
                  </a:lnTo>
                  <a:lnTo>
                    <a:pt x="838" y="754"/>
                  </a:lnTo>
                  <a:lnTo>
                    <a:pt x="834" y="752"/>
                  </a:lnTo>
                  <a:lnTo>
                    <a:pt x="830" y="752"/>
                  </a:lnTo>
                  <a:lnTo>
                    <a:pt x="834" y="754"/>
                  </a:lnTo>
                  <a:lnTo>
                    <a:pt x="834" y="756"/>
                  </a:lnTo>
                  <a:lnTo>
                    <a:pt x="836" y="758"/>
                  </a:lnTo>
                  <a:lnTo>
                    <a:pt x="838" y="760"/>
                  </a:lnTo>
                  <a:lnTo>
                    <a:pt x="838" y="760"/>
                  </a:lnTo>
                  <a:lnTo>
                    <a:pt x="834" y="762"/>
                  </a:lnTo>
                  <a:lnTo>
                    <a:pt x="834" y="762"/>
                  </a:lnTo>
                  <a:lnTo>
                    <a:pt x="830" y="762"/>
                  </a:lnTo>
                  <a:lnTo>
                    <a:pt x="834" y="764"/>
                  </a:lnTo>
                  <a:lnTo>
                    <a:pt x="836" y="764"/>
                  </a:lnTo>
                  <a:lnTo>
                    <a:pt x="836" y="762"/>
                  </a:lnTo>
                  <a:lnTo>
                    <a:pt x="840" y="762"/>
                  </a:lnTo>
                  <a:lnTo>
                    <a:pt x="840" y="762"/>
                  </a:lnTo>
                  <a:lnTo>
                    <a:pt x="840" y="764"/>
                  </a:lnTo>
                  <a:lnTo>
                    <a:pt x="842" y="766"/>
                  </a:lnTo>
                  <a:lnTo>
                    <a:pt x="840" y="766"/>
                  </a:lnTo>
                  <a:lnTo>
                    <a:pt x="842" y="766"/>
                  </a:lnTo>
                  <a:lnTo>
                    <a:pt x="842" y="768"/>
                  </a:lnTo>
                  <a:lnTo>
                    <a:pt x="842" y="768"/>
                  </a:lnTo>
                  <a:lnTo>
                    <a:pt x="844" y="770"/>
                  </a:lnTo>
                  <a:lnTo>
                    <a:pt x="846" y="768"/>
                  </a:lnTo>
                  <a:lnTo>
                    <a:pt x="846" y="768"/>
                  </a:lnTo>
                  <a:lnTo>
                    <a:pt x="848" y="770"/>
                  </a:lnTo>
                  <a:lnTo>
                    <a:pt x="848" y="772"/>
                  </a:lnTo>
                  <a:lnTo>
                    <a:pt x="846" y="774"/>
                  </a:lnTo>
                  <a:lnTo>
                    <a:pt x="846" y="774"/>
                  </a:lnTo>
                  <a:lnTo>
                    <a:pt x="848" y="774"/>
                  </a:lnTo>
                  <a:lnTo>
                    <a:pt x="850" y="772"/>
                  </a:lnTo>
                  <a:lnTo>
                    <a:pt x="850" y="772"/>
                  </a:lnTo>
                  <a:lnTo>
                    <a:pt x="850" y="774"/>
                  </a:lnTo>
                  <a:lnTo>
                    <a:pt x="852" y="776"/>
                  </a:lnTo>
                  <a:lnTo>
                    <a:pt x="848" y="778"/>
                  </a:lnTo>
                  <a:lnTo>
                    <a:pt x="844" y="782"/>
                  </a:lnTo>
                  <a:lnTo>
                    <a:pt x="844" y="784"/>
                  </a:lnTo>
                  <a:lnTo>
                    <a:pt x="840" y="782"/>
                  </a:lnTo>
                  <a:lnTo>
                    <a:pt x="842" y="784"/>
                  </a:lnTo>
                  <a:lnTo>
                    <a:pt x="844" y="784"/>
                  </a:lnTo>
                  <a:lnTo>
                    <a:pt x="850" y="780"/>
                  </a:lnTo>
                  <a:lnTo>
                    <a:pt x="852" y="780"/>
                  </a:lnTo>
                  <a:lnTo>
                    <a:pt x="852" y="780"/>
                  </a:lnTo>
                  <a:lnTo>
                    <a:pt x="850" y="782"/>
                  </a:lnTo>
                  <a:lnTo>
                    <a:pt x="848" y="784"/>
                  </a:lnTo>
                  <a:lnTo>
                    <a:pt x="850" y="786"/>
                  </a:lnTo>
                  <a:lnTo>
                    <a:pt x="852" y="782"/>
                  </a:lnTo>
                  <a:lnTo>
                    <a:pt x="854" y="780"/>
                  </a:lnTo>
                  <a:lnTo>
                    <a:pt x="856" y="780"/>
                  </a:lnTo>
                  <a:lnTo>
                    <a:pt x="856" y="780"/>
                  </a:lnTo>
                  <a:lnTo>
                    <a:pt x="854" y="782"/>
                  </a:lnTo>
                  <a:lnTo>
                    <a:pt x="854" y="782"/>
                  </a:lnTo>
                  <a:lnTo>
                    <a:pt x="854" y="782"/>
                  </a:lnTo>
                  <a:lnTo>
                    <a:pt x="858" y="782"/>
                  </a:lnTo>
                  <a:lnTo>
                    <a:pt x="858" y="782"/>
                  </a:lnTo>
                  <a:lnTo>
                    <a:pt x="856" y="786"/>
                  </a:lnTo>
                  <a:lnTo>
                    <a:pt x="854" y="788"/>
                  </a:lnTo>
                  <a:lnTo>
                    <a:pt x="854" y="788"/>
                  </a:lnTo>
                  <a:lnTo>
                    <a:pt x="858" y="786"/>
                  </a:lnTo>
                  <a:lnTo>
                    <a:pt x="862" y="782"/>
                  </a:lnTo>
                  <a:lnTo>
                    <a:pt x="862" y="782"/>
                  </a:lnTo>
                  <a:lnTo>
                    <a:pt x="862" y="784"/>
                  </a:lnTo>
                  <a:lnTo>
                    <a:pt x="860" y="784"/>
                  </a:lnTo>
                  <a:lnTo>
                    <a:pt x="864" y="782"/>
                  </a:lnTo>
                  <a:lnTo>
                    <a:pt x="864" y="784"/>
                  </a:lnTo>
                  <a:lnTo>
                    <a:pt x="864" y="788"/>
                  </a:lnTo>
                  <a:lnTo>
                    <a:pt x="862" y="788"/>
                  </a:lnTo>
                  <a:lnTo>
                    <a:pt x="862" y="788"/>
                  </a:lnTo>
                  <a:lnTo>
                    <a:pt x="866" y="788"/>
                  </a:lnTo>
                  <a:lnTo>
                    <a:pt x="868" y="790"/>
                  </a:lnTo>
                  <a:lnTo>
                    <a:pt x="870" y="788"/>
                  </a:lnTo>
                  <a:lnTo>
                    <a:pt x="874" y="788"/>
                  </a:lnTo>
                  <a:lnTo>
                    <a:pt x="876" y="788"/>
                  </a:lnTo>
                  <a:lnTo>
                    <a:pt x="874" y="790"/>
                  </a:lnTo>
                  <a:lnTo>
                    <a:pt x="872" y="790"/>
                  </a:lnTo>
                  <a:lnTo>
                    <a:pt x="872" y="792"/>
                  </a:lnTo>
                  <a:lnTo>
                    <a:pt x="878" y="794"/>
                  </a:lnTo>
                  <a:lnTo>
                    <a:pt x="880" y="794"/>
                  </a:lnTo>
                  <a:lnTo>
                    <a:pt x="876" y="796"/>
                  </a:lnTo>
                  <a:lnTo>
                    <a:pt x="876" y="796"/>
                  </a:lnTo>
                  <a:lnTo>
                    <a:pt x="872" y="798"/>
                  </a:lnTo>
                  <a:lnTo>
                    <a:pt x="870" y="796"/>
                  </a:lnTo>
                  <a:lnTo>
                    <a:pt x="866" y="798"/>
                  </a:lnTo>
                  <a:lnTo>
                    <a:pt x="864" y="800"/>
                  </a:lnTo>
                  <a:lnTo>
                    <a:pt x="860" y="800"/>
                  </a:lnTo>
                  <a:lnTo>
                    <a:pt x="852" y="802"/>
                  </a:lnTo>
                  <a:lnTo>
                    <a:pt x="852" y="802"/>
                  </a:lnTo>
                  <a:lnTo>
                    <a:pt x="858" y="802"/>
                  </a:lnTo>
                  <a:lnTo>
                    <a:pt x="862" y="800"/>
                  </a:lnTo>
                  <a:lnTo>
                    <a:pt x="864" y="802"/>
                  </a:lnTo>
                  <a:lnTo>
                    <a:pt x="864" y="802"/>
                  </a:lnTo>
                  <a:lnTo>
                    <a:pt x="860" y="802"/>
                  </a:lnTo>
                  <a:lnTo>
                    <a:pt x="854" y="804"/>
                  </a:lnTo>
                  <a:lnTo>
                    <a:pt x="852" y="806"/>
                  </a:lnTo>
                  <a:lnTo>
                    <a:pt x="850" y="808"/>
                  </a:lnTo>
                  <a:lnTo>
                    <a:pt x="846" y="808"/>
                  </a:lnTo>
                  <a:lnTo>
                    <a:pt x="846" y="810"/>
                  </a:lnTo>
                  <a:lnTo>
                    <a:pt x="844" y="810"/>
                  </a:lnTo>
                  <a:lnTo>
                    <a:pt x="840" y="808"/>
                  </a:lnTo>
                  <a:lnTo>
                    <a:pt x="838" y="804"/>
                  </a:lnTo>
                  <a:lnTo>
                    <a:pt x="838" y="806"/>
                  </a:lnTo>
                  <a:lnTo>
                    <a:pt x="838" y="808"/>
                  </a:lnTo>
                  <a:lnTo>
                    <a:pt x="840" y="808"/>
                  </a:lnTo>
                  <a:lnTo>
                    <a:pt x="840" y="808"/>
                  </a:lnTo>
                  <a:lnTo>
                    <a:pt x="844" y="812"/>
                  </a:lnTo>
                  <a:lnTo>
                    <a:pt x="844" y="814"/>
                  </a:lnTo>
                  <a:lnTo>
                    <a:pt x="842" y="814"/>
                  </a:lnTo>
                  <a:lnTo>
                    <a:pt x="842" y="816"/>
                  </a:lnTo>
                  <a:lnTo>
                    <a:pt x="842" y="816"/>
                  </a:lnTo>
                  <a:lnTo>
                    <a:pt x="844" y="818"/>
                  </a:lnTo>
                  <a:lnTo>
                    <a:pt x="844" y="816"/>
                  </a:lnTo>
                  <a:lnTo>
                    <a:pt x="846" y="816"/>
                  </a:lnTo>
                  <a:lnTo>
                    <a:pt x="848" y="812"/>
                  </a:lnTo>
                  <a:lnTo>
                    <a:pt x="852" y="812"/>
                  </a:lnTo>
                  <a:lnTo>
                    <a:pt x="854" y="810"/>
                  </a:lnTo>
                  <a:lnTo>
                    <a:pt x="856" y="810"/>
                  </a:lnTo>
                  <a:lnTo>
                    <a:pt x="858" y="808"/>
                  </a:lnTo>
                  <a:lnTo>
                    <a:pt x="860" y="806"/>
                  </a:lnTo>
                  <a:lnTo>
                    <a:pt x="862" y="804"/>
                  </a:lnTo>
                  <a:lnTo>
                    <a:pt x="866" y="802"/>
                  </a:lnTo>
                  <a:lnTo>
                    <a:pt x="870" y="804"/>
                  </a:lnTo>
                  <a:lnTo>
                    <a:pt x="872" y="802"/>
                  </a:lnTo>
                  <a:lnTo>
                    <a:pt x="870" y="802"/>
                  </a:lnTo>
                  <a:lnTo>
                    <a:pt x="868" y="802"/>
                  </a:lnTo>
                  <a:lnTo>
                    <a:pt x="866" y="802"/>
                  </a:lnTo>
                  <a:lnTo>
                    <a:pt x="868" y="802"/>
                  </a:lnTo>
                  <a:lnTo>
                    <a:pt x="874" y="800"/>
                  </a:lnTo>
                  <a:lnTo>
                    <a:pt x="878" y="802"/>
                  </a:lnTo>
                  <a:lnTo>
                    <a:pt x="880" y="806"/>
                  </a:lnTo>
                  <a:lnTo>
                    <a:pt x="880" y="808"/>
                  </a:lnTo>
                  <a:lnTo>
                    <a:pt x="876" y="810"/>
                  </a:lnTo>
                  <a:lnTo>
                    <a:pt x="876" y="810"/>
                  </a:lnTo>
                  <a:lnTo>
                    <a:pt x="874" y="812"/>
                  </a:lnTo>
                  <a:lnTo>
                    <a:pt x="876" y="812"/>
                  </a:lnTo>
                  <a:lnTo>
                    <a:pt x="878" y="814"/>
                  </a:lnTo>
                  <a:lnTo>
                    <a:pt x="878" y="814"/>
                  </a:lnTo>
                  <a:lnTo>
                    <a:pt x="880" y="810"/>
                  </a:lnTo>
                  <a:lnTo>
                    <a:pt x="884" y="808"/>
                  </a:lnTo>
                  <a:lnTo>
                    <a:pt x="886" y="808"/>
                  </a:lnTo>
                  <a:lnTo>
                    <a:pt x="886" y="810"/>
                  </a:lnTo>
                  <a:lnTo>
                    <a:pt x="886" y="810"/>
                  </a:lnTo>
                  <a:lnTo>
                    <a:pt x="886" y="812"/>
                  </a:lnTo>
                  <a:lnTo>
                    <a:pt x="888" y="812"/>
                  </a:lnTo>
                  <a:lnTo>
                    <a:pt x="892" y="814"/>
                  </a:lnTo>
                  <a:lnTo>
                    <a:pt x="892" y="816"/>
                  </a:lnTo>
                  <a:lnTo>
                    <a:pt x="890" y="814"/>
                  </a:lnTo>
                  <a:lnTo>
                    <a:pt x="888" y="814"/>
                  </a:lnTo>
                  <a:lnTo>
                    <a:pt x="890" y="816"/>
                  </a:lnTo>
                  <a:lnTo>
                    <a:pt x="892" y="818"/>
                  </a:lnTo>
                  <a:lnTo>
                    <a:pt x="894" y="820"/>
                  </a:lnTo>
                  <a:lnTo>
                    <a:pt x="892" y="822"/>
                  </a:lnTo>
                  <a:lnTo>
                    <a:pt x="890" y="820"/>
                  </a:lnTo>
                  <a:lnTo>
                    <a:pt x="888" y="822"/>
                  </a:lnTo>
                  <a:lnTo>
                    <a:pt x="892" y="824"/>
                  </a:lnTo>
                  <a:lnTo>
                    <a:pt x="890" y="826"/>
                  </a:lnTo>
                  <a:lnTo>
                    <a:pt x="888" y="826"/>
                  </a:lnTo>
                  <a:lnTo>
                    <a:pt x="888" y="828"/>
                  </a:lnTo>
                  <a:lnTo>
                    <a:pt x="886" y="830"/>
                  </a:lnTo>
                  <a:lnTo>
                    <a:pt x="882" y="828"/>
                  </a:lnTo>
                  <a:lnTo>
                    <a:pt x="884" y="830"/>
                  </a:lnTo>
                  <a:lnTo>
                    <a:pt x="888" y="830"/>
                  </a:lnTo>
                  <a:lnTo>
                    <a:pt x="890" y="830"/>
                  </a:lnTo>
                  <a:lnTo>
                    <a:pt x="892" y="832"/>
                  </a:lnTo>
                  <a:lnTo>
                    <a:pt x="890" y="834"/>
                  </a:lnTo>
                  <a:lnTo>
                    <a:pt x="888" y="834"/>
                  </a:lnTo>
                  <a:lnTo>
                    <a:pt x="886" y="834"/>
                  </a:lnTo>
                  <a:lnTo>
                    <a:pt x="888" y="834"/>
                  </a:lnTo>
                  <a:lnTo>
                    <a:pt x="890" y="834"/>
                  </a:lnTo>
                  <a:lnTo>
                    <a:pt x="892" y="834"/>
                  </a:lnTo>
                  <a:lnTo>
                    <a:pt x="890" y="836"/>
                  </a:lnTo>
                  <a:lnTo>
                    <a:pt x="890" y="840"/>
                  </a:lnTo>
                  <a:lnTo>
                    <a:pt x="888" y="840"/>
                  </a:lnTo>
                  <a:lnTo>
                    <a:pt x="886" y="842"/>
                  </a:lnTo>
                  <a:lnTo>
                    <a:pt x="884" y="844"/>
                  </a:lnTo>
                  <a:lnTo>
                    <a:pt x="880" y="844"/>
                  </a:lnTo>
                  <a:lnTo>
                    <a:pt x="878" y="846"/>
                  </a:lnTo>
                  <a:lnTo>
                    <a:pt x="878" y="846"/>
                  </a:lnTo>
                  <a:lnTo>
                    <a:pt x="876" y="848"/>
                  </a:lnTo>
                  <a:lnTo>
                    <a:pt x="874" y="848"/>
                  </a:lnTo>
                  <a:lnTo>
                    <a:pt x="874" y="850"/>
                  </a:lnTo>
                  <a:lnTo>
                    <a:pt x="872" y="850"/>
                  </a:lnTo>
                  <a:lnTo>
                    <a:pt x="870" y="848"/>
                  </a:lnTo>
                  <a:lnTo>
                    <a:pt x="868" y="850"/>
                  </a:lnTo>
                  <a:lnTo>
                    <a:pt x="866" y="850"/>
                  </a:lnTo>
                  <a:lnTo>
                    <a:pt x="866" y="848"/>
                  </a:lnTo>
                  <a:lnTo>
                    <a:pt x="864" y="850"/>
                  </a:lnTo>
                  <a:lnTo>
                    <a:pt x="860" y="850"/>
                  </a:lnTo>
                  <a:lnTo>
                    <a:pt x="860" y="848"/>
                  </a:lnTo>
                  <a:lnTo>
                    <a:pt x="858" y="848"/>
                  </a:lnTo>
                  <a:lnTo>
                    <a:pt x="858" y="850"/>
                  </a:lnTo>
                  <a:lnTo>
                    <a:pt x="856" y="850"/>
                  </a:lnTo>
                  <a:lnTo>
                    <a:pt x="854" y="850"/>
                  </a:lnTo>
                  <a:lnTo>
                    <a:pt x="854" y="852"/>
                  </a:lnTo>
                  <a:lnTo>
                    <a:pt x="854" y="852"/>
                  </a:lnTo>
                  <a:lnTo>
                    <a:pt x="854" y="854"/>
                  </a:lnTo>
                  <a:lnTo>
                    <a:pt x="852" y="856"/>
                  </a:lnTo>
                  <a:lnTo>
                    <a:pt x="852" y="854"/>
                  </a:lnTo>
                  <a:lnTo>
                    <a:pt x="850" y="858"/>
                  </a:lnTo>
                  <a:lnTo>
                    <a:pt x="850" y="860"/>
                  </a:lnTo>
                  <a:lnTo>
                    <a:pt x="846" y="860"/>
                  </a:lnTo>
                  <a:lnTo>
                    <a:pt x="846" y="862"/>
                  </a:lnTo>
                  <a:lnTo>
                    <a:pt x="844" y="862"/>
                  </a:lnTo>
                  <a:lnTo>
                    <a:pt x="842" y="864"/>
                  </a:lnTo>
                  <a:lnTo>
                    <a:pt x="842" y="864"/>
                  </a:lnTo>
                  <a:lnTo>
                    <a:pt x="840" y="864"/>
                  </a:lnTo>
                  <a:lnTo>
                    <a:pt x="838" y="864"/>
                  </a:lnTo>
                  <a:lnTo>
                    <a:pt x="838" y="866"/>
                  </a:lnTo>
                  <a:lnTo>
                    <a:pt x="834" y="868"/>
                  </a:lnTo>
                  <a:lnTo>
                    <a:pt x="834" y="866"/>
                  </a:lnTo>
                  <a:lnTo>
                    <a:pt x="830" y="866"/>
                  </a:lnTo>
                  <a:lnTo>
                    <a:pt x="828" y="866"/>
                  </a:lnTo>
                  <a:lnTo>
                    <a:pt x="826" y="866"/>
                  </a:lnTo>
                  <a:lnTo>
                    <a:pt x="824" y="866"/>
                  </a:lnTo>
                  <a:lnTo>
                    <a:pt x="818" y="868"/>
                  </a:lnTo>
                  <a:lnTo>
                    <a:pt x="816" y="868"/>
                  </a:lnTo>
                  <a:lnTo>
                    <a:pt x="816" y="866"/>
                  </a:lnTo>
                  <a:lnTo>
                    <a:pt x="816" y="866"/>
                  </a:lnTo>
                  <a:lnTo>
                    <a:pt x="814" y="866"/>
                  </a:lnTo>
                  <a:lnTo>
                    <a:pt x="810" y="868"/>
                  </a:lnTo>
                  <a:lnTo>
                    <a:pt x="808" y="866"/>
                  </a:lnTo>
                  <a:lnTo>
                    <a:pt x="806" y="866"/>
                  </a:lnTo>
                  <a:lnTo>
                    <a:pt x="804" y="866"/>
                  </a:lnTo>
                  <a:lnTo>
                    <a:pt x="802" y="864"/>
                  </a:lnTo>
                  <a:lnTo>
                    <a:pt x="800" y="864"/>
                  </a:lnTo>
                  <a:lnTo>
                    <a:pt x="798" y="866"/>
                  </a:lnTo>
                  <a:lnTo>
                    <a:pt x="796" y="864"/>
                  </a:lnTo>
                  <a:lnTo>
                    <a:pt x="792" y="864"/>
                  </a:lnTo>
                  <a:lnTo>
                    <a:pt x="790" y="864"/>
                  </a:lnTo>
                  <a:lnTo>
                    <a:pt x="788" y="864"/>
                  </a:lnTo>
                  <a:lnTo>
                    <a:pt x="786" y="864"/>
                  </a:lnTo>
                  <a:lnTo>
                    <a:pt x="784" y="864"/>
                  </a:lnTo>
                  <a:lnTo>
                    <a:pt x="782" y="864"/>
                  </a:lnTo>
                  <a:lnTo>
                    <a:pt x="780" y="864"/>
                  </a:lnTo>
                  <a:lnTo>
                    <a:pt x="776" y="862"/>
                  </a:lnTo>
                  <a:lnTo>
                    <a:pt x="772" y="864"/>
                  </a:lnTo>
                  <a:lnTo>
                    <a:pt x="768" y="862"/>
                  </a:lnTo>
                  <a:lnTo>
                    <a:pt x="766" y="860"/>
                  </a:lnTo>
                  <a:lnTo>
                    <a:pt x="764" y="862"/>
                  </a:lnTo>
                  <a:lnTo>
                    <a:pt x="764" y="862"/>
                  </a:lnTo>
                  <a:lnTo>
                    <a:pt x="764" y="864"/>
                  </a:lnTo>
                  <a:lnTo>
                    <a:pt x="764" y="864"/>
                  </a:lnTo>
                  <a:lnTo>
                    <a:pt x="760" y="866"/>
                  </a:lnTo>
                  <a:lnTo>
                    <a:pt x="756" y="870"/>
                  </a:lnTo>
                  <a:lnTo>
                    <a:pt x="754" y="872"/>
                  </a:lnTo>
                  <a:lnTo>
                    <a:pt x="754" y="872"/>
                  </a:lnTo>
                  <a:lnTo>
                    <a:pt x="752" y="874"/>
                  </a:lnTo>
                  <a:lnTo>
                    <a:pt x="752" y="878"/>
                  </a:lnTo>
                  <a:lnTo>
                    <a:pt x="750" y="878"/>
                  </a:lnTo>
                  <a:lnTo>
                    <a:pt x="746" y="878"/>
                  </a:lnTo>
                  <a:lnTo>
                    <a:pt x="746" y="880"/>
                  </a:lnTo>
                  <a:lnTo>
                    <a:pt x="740" y="880"/>
                  </a:lnTo>
                  <a:lnTo>
                    <a:pt x="738" y="884"/>
                  </a:lnTo>
                  <a:lnTo>
                    <a:pt x="738" y="884"/>
                  </a:lnTo>
                  <a:lnTo>
                    <a:pt x="736" y="882"/>
                  </a:lnTo>
                  <a:lnTo>
                    <a:pt x="734" y="884"/>
                  </a:lnTo>
                  <a:lnTo>
                    <a:pt x="734" y="886"/>
                  </a:lnTo>
                  <a:lnTo>
                    <a:pt x="732" y="886"/>
                  </a:lnTo>
                  <a:lnTo>
                    <a:pt x="728" y="888"/>
                  </a:lnTo>
                  <a:lnTo>
                    <a:pt x="728" y="890"/>
                  </a:lnTo>
                  <a:lnTo>
                    <a:pt x="726" y="890"/>
                  </a:lnTo>
                  <a:lnTo>
                    <a:pt x="724" y="894"/>
                  </a:lnTo>
                  <a:lnTo>
                    <a:pt x="718" y="898"/>
                  </a:lnTo>
                  <a:lnTo>
                    <a:pt x="718" y="902"/>
                  </a:lnTo>
                  <a:lnTo>
                    <a:pt x="714" y="904"/>
                  </a:lnTo>
                  <a:lnTo>
                    <a:pt x="712" y="906"/>
                  </a:lnTo>
                  <a:lnTo>
                    <a:pt x="708" y="906"/>
                  </a:lnTo>
                  <a:lnTo>
                    <a:pt x="708" y="910"/>
                  </a:lnTo>
                  <a:lnTo>
                    <a:pt x="706" y="912"/>
                  </a:lnTo>
                  <a:lnTo>
                    <a:pt x="700" y="916"/>
                  </a:lnTo>
                  <a:lnTo>
                    <a:pt x="700" y="918"/>
                  </a:lnTo>
                  <a:lnTo>
                    <a:pt x="694" y="920"/>
                  </a:lnTo>
                  <a:lnTo>
                    <a:pt x="690" y="920"/>
                  </a:lnTo>
                  <a:lnTo>
                    <a:pt x="692" y="922"/>
                  </a:lnTo>
                  <a:lnTo>
                    <a:pt x="700" y="918"/>
                  </a:lnTo>
                  <a:lnTo>
                    <a:pt x="704" y="916"/>
                  </a:lnTo>
                  <a:lnTo>
                    <a:pt x="710" y="914"/>
                  </a:lnTo>
                  <a:lnTo>
                    <a:pt x="712" y="910"/>
                  </a:lnTo>
                  <a:lnTo>
                    <a:pt x="716" y="906"/>
                  </a:lnTo>
                  <a:lnTo>
                    <a:pt x="718" y="906"/>
                  </a:lnTo>
                  <a:lnTo>
                    <a:pt x="724" y="900"/>
                  </a:lnTo>
                  <a:lnTo>
                    <a:pt x="732" y="894"/>
                  </a:lnTo>
                  <a:lnTo>
                    <a:pt x="738" y="890"/>
                  </a:lnTo>
                  <a:lnTo>
                    <a:pt x="740" y="890"/>
                  </a:lnTo>
                  <a:lnTo>
                    <a:pt x="744" y="888"/>
                  </a:lnTo>
                  <a:lnTo>
                    <a:pt x="750" y="886"/>
                  </a:lnTo>
                  <a:lnTo>
                    <a:pt x="758" y="884"/>
                  </a:lnTo>
                  <a:lnTo>
                    <a:pt x="760" y="884"/>
                  </a:lnTo>
                  <a:lnTo>
                    <a:pt x="762" y="882"/>
                  </a:lnTo>
                  <a:lnTo>
                    <a:pt x="772" y="884"/>
                  </a:lnTo>
                  <a:lnTo>
                    <a:pt x="776" y="884"/>
                  </a:lnTo>
                  <a:lnTo>
                    <a:pt x="780" y="888"/>
                  </a:lnTo>
                  <a:lnTo>
                    <a:pt x="780" y="888"/>
                  </a:lnTo>
                  <a:lnTo>
                    <a:pt x="776" y="888"/>
                  </a:lnTo>
                  <a:lnTo>
                    <a:pt x="776" y="888"/>
                  </a:lnTo>
                  <a:lnTo>
                    <a:pt x="776" y="890"/>
                  </a:lnTo>
                  <a:lnTo>
                    <a:pt x="778" y="890"/>
                  </a:lnTo>
                  <a:lnTo>
                    <a:pt x="782" y="890"/>
                  </a:lnTo>
                  <a:lnTo>
                    <a:pt x="782" y="892"/>
                  </a:lnTo>
                  <a:lnTo>
                    <a:pt x="780" y="892"/>
                  </a:lnTo>
                  <a:lnTo>
                    <a:pt x="782" y="892"/>
                  </a:lnTo>
                  <a:lnTo>
                    <a:pt x="780" y="898"/>
                  </a:lnTo>
                  <a:lnTo>
                    <a:pt x="778" y="898"/>
                  </a:lnTo>
                  <a:lnTo>
                    <a:pt x="774" y="900"/>
                  </a:lnTo>
                  <a:lnTo>
                    <a:pt x="774" y="900"/>
                  </a:lnTo>
                  <a:lnTo>
                    <a:pt x="770" y="902"/>
                  </a:lnTo>
                  <a:lnTo>
                    <a:pt x="768" y="902"/>
                  </a:lnTo>
                  <a:lnTo>
                    <a:pt x="764" y="900"/>
                  </a:lnTo>
                  <a:lnTo>
                    <a:pt x="762" y="900"/>
                  </a:lnTo>
                  <a:lnTo>
                    <a:pt x="760" y="902"/>
                  </a:lnTo>
                  <a:lnTo>
                    <a:pt x="758" y="902"/>
                  </a:lnTo>
                  <a:lnTo>
                    <a:pt x="754" y="902"/>
                  </a:lnTo>
                  <a:lnTo>
                    <a:pt x="752" y="902"/>
                  </a:lnTo>
                  <a:lnTo>
                    <a:pt x="756" y="902"/>
                  </a:lnTo>
                  <a:lnTo>
                    <a:pt x="758" y="902"/>
                  </a:lnTo>
                  <a:lnTo>
                    <a:pt x="764" y="904"/>
                  </a:lnTo>
                  <a:lnTo>
                    <a:pt x="764" y="906"/>
                  </a:lnTo>
                  <a:lnTo>
                    <a:pt x="766" y="908"/>
                  </a:lnTo>
                  <a:lnTo>
                    <a:pt x="768" y="906"/>
                  </a:lnTo>
                  <a:lnTo>
                    <a:pt x="770" y="906"/>
                  </a:lnTo>
                  <a:lnTo>
                    <a:pt x="772" y="906"/>
                  </a:lnTo>
                  <a:lnTo>
                    <a:pt x="774" y="906"/>
                  </a:lnTo>
                  <a:lnTo>
                    <a:pt x="774" y="906"/>
                  </a:lnTo>
                  <a:lnTo>
                    <a:pt x="776" y="908"/>
                  </a:lnTo>
                  <a:lnTo>
                    <a:pt x="774" y="910"/>
                  </a:lnTo>
                  <a:lnTo>
                    <a:pt x="770" y="916"/>
                  </a:lnTo>
                  <a:lnTo>
                    <a:pt x="768" y="916"/>
                  </a:lnTo>
                  <a:lnTo>
                    <a:pt x="768" y="918"/>
                  </a:lnTo>
                  <a:lnTo>
                    <a:pt x="772" y="918"/>
                  </a:lnTo>
                  <a:lnTo>
                    <a:pt x="772" y="918"/>
                  </a:lnTo>
                  <a:lnTo>
                    <a:pt x="770" y="920"/>
                  </a:lnTo>
                  <a:lnTo>
                    <a:pt x="772" y="922"/>
                  </a:lnTo>
                  <a:lnTo>
                    <a:pt x="772" y="924"/>
                  </a:lnTo>
                  <a:lnTo>
                    <a:pt x="772" y="928"/>
                  </a:lnTo>
                  <a:lnTo>
                    <a:pt x="774" y="928"/>
                  </a:lnTo>
                  <a:lnTo>
                    <a:pt x="774" y="932"/>
                  </a:lnTo>
                  <a:lnTo>
                    <a:pt x="776" y="932"/>
                  </a:lnTo>
                  <a:lnTo>
                    <a:pt x="778" y="934"/>
                  </a:lnTo>
                  <a:lnTo>
                    <a:pt x="782" y="934"/>
                  </a:lnTo>
                  <a:lnTo>
                    <a:pt x="782" y="934"/>
                  </a:lnTo>
                  <a:lnTo>
                    <a:pt x="778" y="936"/>
                  </a:lnTo>
                  <a:lnTo>
                    <a:pt x="782" y="938"/>
                  </a:lnTo>
                  <a:lnTo>
                    <a:pt x="786" y="938"/>
                  </a:lnTo>
                  <a:lnTo>
                    <a:pt x="788" y="940"/>
                  </a:lnTo>
                  <a:lnTo>
                    <a:pt x="788" y="938"/>
                  </a:lnTo>
                  <a:lnTo>
                    <a:pt x="792" y="940"/>
                  </a:lnTo>
                  <a:lnTo>
                    <a:pt x="792" y="940"/>
                  </a:lnTo>
                  <a:lnTo>
                    <a:pt x="796" y="942"/>
                  </a:lnTo>
                  <a:lnTo>
                    <a:pt x="798" y="940"/>
                  </a:lnTo>
                  <a:lnTo>
                    <a:pt x="802" y="938"/>
                  </a:lnTo>
                  <a:lnTo>
                    <a:pt x="802" y="940"/>
                  </a:lnTo>
                  <a:lnTo>
                    <a:pt x="802" y="940"/>
                  </a:lnTo>
                  <a:lnTo>
                    <a:pt x="804" y="942"/>
                  </a:lnTo>
                  <a:lnTo>
                    <a:pt x="808" y="944"/>
                  </a:lnTo>
                  <a:lnTo>
                    <a:pt x="808" y="946"/>
                  </a:lnTo>
                  <a:lnTo>
                    <a:pt x="806" y="946"/>
                  </a:lnTo>
                  <a:lnTo>
                    <a:pt x="806" y="946"/>
                  </a:lnTo>
                  <a:lnTo>
                    <a:pt x="808" y="948"/>
                  </a:lnTo>
                  <a:lnTo>
                    <a:pt x="810" y="948"/>
                  </a:lnTo>
                  <a:lnTo>
                    <a:pt x="812" y="948"/>
                  </a:lnTo>
                  <a:lnTo>
                    <a:pt x="810" y="948"/>
                  </a:lnTo>
                  <a:lnTo>
                    <a:pt x="808" y="948"/>
                  </a:lnTo>
                  <a:lnTo>
                    <a:pt x="806" y="948"/>
                  </a:lnTo>
                  <a:lnTo>
                    <a:pt x="802" y="950"/>
                  </a:lnTo>
                  <a:lnTo>
                    <a:pt x="796" y="952"/>
                  </a:lnTo>
                  <a:lnTo>
                    <a:pt x="794" y="954"/>
                  </a:lnTo>
                  <a:lnTo>
                    <a:pt x="790" y="954"/>
                  </a:lnTo>
                  <a:lnTo>
                    <a:pt x="786" y="954"/>
                  </a:lnTo>
                  <a:lnTo>
                    <a:pt x="782" y="956"/>
                  </a:lnTo>
                  <a:lnTo>
                    <a:pt x="780" y="956"/>
                  </a:lnTo>
                  <a:lnTo>
                    <a:pt x="780" y="958"/>
                  </a:lnTo>
                  <a:lnTo>
                    <a:pt x="778" y="958"/>
                  </a:lnTo>
                  <a:lnTo>
                    <a:pt x="776" y="956"/>
                  </a:lnTo>
                  <a:lnTo>
                    <a:pt x="774" y="954"/>
                  </a:lnTo>
                  <a:lnTo>
                    <a:pt x="774" y="956"/>
                  </a:lnTo>
                  <a:lnTo>
                    <a:pt x="772" y="956"/>
                  </a:lnTo>
                  <a:lnTo>
                    <a:pt x="770" y="960"/>
                  </a:lnTo>
                  <a:lnTo>
                    <a:pt x="772" y="960"/>
                  </a:lnTo>
                  <a:lnTo>
                    <a:pt x="768" y="964"/>
                  </a:lnTo>
                  <a:lnTo>
                    <a:pt x="764" y="968"/>
                  </a:lnTo>
                  <a:lnTo>
                    <a:pt x="762" y="968"/>
                  </a:lnTo>
                  <a:lnTo>
                    <a:pt x="760" y="970"/>
                  </a:lnTo>
                  <a:lnTo>
                    <a:pt x="758" y="970"/>
                  </a:lnTo>
                  <a:lnTo>
                    <a:pt x="758" y="970"/>
                  </a:lnTo>
                  <a:lnTo>
                    <a:pt x="756" y="974"/>
                  </a:lnTo>
                  <a:lnTo>
                    <a:pt x="756" y="974"/>
                  </a:lnTo>
                  <a:lnTo>
                    <a:pt x="754" y="972"/>
                  </a:lnTo>
                  <a:lnTo>
                    <a:pt x="754" y="974"/>
                  </a:lnTo>
                  <a:lnTo>
                    <a:pt x="752" y="972"/>
                  </a:lnTo>
                  <a:lnTo>
                    <a:pt x="752" y="970"/>
                  </a:lnTo>
                  <a:lnTo>
                    <a:pt x="750" y="968"/>
                  </a:lnTo>
                  <a:lnTo>
                    <a:pt x="748" y="970"/>
                  </a:lnTo>
                  <a:lnTo>
                    <a:pt x="748" y="968"/>
                  </a:lnTo>
                  <a:lnTo>
                    <a:pt x="748" y="964"/>
                  </a:lnTo>
                  <a:lnTo>
                    <a:pt x="748" y="962"/>
                  </a:lnTo>
                  <a:lnTo>
                    <a:pt x="750" y="958"/>
                  </a:lnTo>
                  <a:lnTo>
                    <a:pt x="752" y="956"/>
                  </a:lnTo>
                  <a:lnTo>
                    <a:pt x="754" y="954"/>
                  </a:lnTo>
                  <a:lnTo>
                    <a:pt x="758" y="952"/>
                  </a:lnTo>
                  <a:lnTo>
                    <a:pt x="762" y="950"/>
                  </a:lnTo>
                  <a:lnTo>
                    <a:pt x="768" y="948"/>
                  </a:lnTo>
                  <a:lnTo>
                    <a:pt x="770" y="946"/>
                  </a:lnTo>
                  <a:lnTo>
                    <a:pt x="772" y="946"/>
                  </a:lnTo>
                  <a:lnTo>
                    <a:pt x="772" y="948"/>
                  </a:lnTo>
                  <a:lnTo>
                    <a:pt x="774" y="950"/>
                  </a:lnTo>
                  <a:lnTo>
                    <a:pt x="774" y="948"/>
                  </a:lnTo>
                  <a:lnTo>
                    <a:pt x="774" y="948"/>
                  </a:lnTo>
                  <a:lnTo>
                    <a:pt x="776" y="948"/>
                  </a:lnTo>
                  <a:lnTo>
                    <a:pt x="780" y="946"/>
                  </a:lnTo>
                  <a:lnTo>
                    <a:pt x="782" y="946"/>
                  </a:lnTo>
                  <a:lnTo>
                    <a:pt x="780" y="946"/>
                  </a:lnTo>
                  <a:lnTo>
                    <a:pt x="774" y="946"/>
                  </a:lnTo>
                  <a:lnTo>
                    <a:pt x="772" y="944"/>
                  </a:lnTo>
                  <a:lnTo>
                    <a:pt x="770" y="944"/>
                  </a:lnTo>
                  <a:lnTo>
                    <a:pt x="768" y="946"/>
                  </a:lnTo>
                  <a:lnTo>
                    <a:pt x="766" y="946"/>
                  </a:lnTo>
                  <a:lnTo>
                    <a:pt x="768" y="942"/>
                  </a:lnTo>
                  <a:lnTo>
                    <a:pt x="770" y="942"/>
                  </a:lnTo>
                  <a:lnTo>
                    <a:pt x="774" y="940"/>
                  </a:lnTo>
                  <a:lnTo>
                    <a:pt x="774" y="938"/>
                  </a:lnTo>
                  <a:lnTo>
                    <a:pt x="772" y="938"/>
                  </a:lnTo>
                  <a:lnTo>
                    <a:pt x="772" y="938"/>
                  </a:lnTo>
                  <a:lnTo>
                    <a:pt x="768" y="940"/>
                  </a:lnTo>
                  <a:lnTo>
                    <a:pt x="766" y="942"/>
                  </a:lnTo>
                  <a:lnTo>
                    <a:pt x="764" y="944"/>
                  </a:lnTo>
                  <a:lnTo>
                    <a:pt x="760" y="944"/>
                  </a:lnTo>
                  <a:lnTo>
                    <a:pt x="760" y="946"/>
                  </a:lnTo>
                  <a:lnTo>
                    <a:pt x="754" y="948"/>
                  </a:lnTo>
                  <a:lnTo>
                    <a:pt x="754" y="946"/>
                  </a:lnTo>
                  <a:lnTo>
                    <a:pt x="754" y="946"/>
                  </a:lnTo>
                  <a:lnTo>
                    <a:pt x="754" y="946"/>
                  </a:lnTo>
                  <a:lnTo>
                    <a:pt x="754" y="942"/>
                  </a:lnTo>
                  <a:lnTo>
                    <a:pt x="752" y="946"/>
                  </a:lnTo>
                  <a:lnTo>
                    <a:pt x="752" y="948"/>
                  </a:lnTo>
                  <a:lnTo>
                    <a:pt x="748" y="948"/>
                  </a:lnTo>
                  <a:lnTo>
                    <a:pt x="746" y="948"/>
                  </a:lnTo>
                  <a:lnTo>
                    <a:pt x="746" y="948"/>
                  </a:lnTo>
                  <a:lnTo>
                    <a:pt x="744" y="948"/>
                  </a:lnTo>
                  <a:lnTo>
                    <a:pt x="744" y="946"/>
                  </a:lnTo>
                  <a:lnTo>
                    <a:pt x="740" y="948"/>
                  </a:lnTo>
                  <a:lnTo>
                    <a:pt x="738" y="946"/>
                  </a:lnTo>
                  <a:lnTo>
                    <a:pt x="736" y="946"/>
                  </a:lnTo>
                  <a:lnTo>
                    <a:pt x="736" y="946"/>
                  </a:lnTo>
                  <a:lnTo>
                    <a:pt x="736" y="944"/>
                  </a:lnTo>
                  <a:lnTo>
                    <a:pt x="736" y="944"/>
                  </a:lnTo>
                  <a:lnTo>
                    <a:pt x="736" y="942"/>
                  </a:lnTo>
                  <a:lnTo>
                    <a:pt x="736" y="940"/>
                  </a:lnTo>
                  <a:lnTo>
                    <a:pt x="736" y="938"/>
                  </a:lnTo>
                  <a:lnTo>
                    <a:pt x="734" y="938"/>
                  </a:lnTo>
                  <a:lnTo>
                    <a:pt x="734" y="936"/>
                  </a:lnTo>
                  <a:lnTo>
                    <a:pt x="734" y="934"/>
                  </a:lnTo>
                  <a:lnTo>
                    <a:pt x="738" y="920"/>
                  </a:lnTo>
                  <a:lnTo>
                    <a:pt x="738" y="916"/>
                  </a:lnTo>
                  <a:lnTo>
                    <a:pt x="732" y="912"/>
                  </a:lnTo>
                  <a:lnTo>
                    <a:pt x="732" y="912"/>
                  </a:lnTo>
                  <a:lnTo>
                    <a:pt x="728" y="912"/>
                  </a:lnTo>
                  <a:lnTo>
                    <a:pt x="726" y="912"/>
                  </a:lnTo>
                  <a:lnTo>
                    <a:pt x="724" y="910"/>
                  </a:lnTo>
                  <a:lnTo>
                    <a:pt x="722" y="910"/>
                  </a:lnTo>
                  <a:lnTo>
                    <a:pt x="722" y="910"/>
                  </a:lnTo>
                  <a:lnTo>
                    <a:pt x="718" y="912"/>
                  </a:lnTo>
                  <a:lnTo>
                    <a:pt x="718" y="914"/>
                  </a:lnTo>
                  <a:lnTo>
                    <a:pt x="714" y="918"/>
                  </a:lnTo>
                  <a:lnTo>
                    <a:pt x="712" y="920"/>
                  </a:lnTo>
                  <a:lnTo>
                    <a:pt x="712" y="924"/>
                  </a:lnTo>
                  <a:lnTo>
                    <a:pt x="708" y="924"/>
                  </a:lnTo>
                  <a:lnTo>
                    <a:pt x="708" y="928"/>
                  </a:lnTo>
                  <a:lnTo>
                    <a:pt x="708" y="930"/>
                  </a:lnTo>
                  <a:lnTo>
                    <a:pt x="704" y="934"/>
                  </a:lnTo>
                  <a:lnTo>
                    <a:pt x="702" y="934"/>
                  </a:lnTo>
                  <a:lnTo>
                    <a:pt x="698" y="940"/>
                  </a:lnTo>
                  <a:lnTo>
                    <a:pt x="698" y="940"/>
                  </a:lnTo>
                  <a:lnTo>
                    <a:pt x="696" y="942"/>
                  </a:lnTo>
                  <a:lnTo>
                    <a:pt x="694" y="940"/>
                  </a:lnTo>
                  <a:lnTo>
                    <a:pt x="692" y="940"/>
                  </a:lnTo>
                  <a:lnTo>
                    <a:pt x="692" y="942"/>
                  </a:lnTo>
                  <a:lnTo>
                    <a:pt x="692" y="942"/>
                  </a:lnTo>
                  <a:lnTo>
                    <a:pt x="688" y="944"/>
                  </a:lnTo>
                  <a:lnTo>
                    <a:pt x="652" y="944"/>
                  </a:lnTo>
                  <a:lnTo>
                    <a:pt x="648" y="946"/>
                  </a:lnTo>
                  <a:lnTo>
                    <a:pt x="646" y="948"/>
                  </a:lnTo>
                  <a:lnTo>
                    <a:pt x="642" y="948"/>
                  </a:lnTo>
                  <a:lnTo>
                    <a:pt x="640" y="950"/>
                  </a:lnTo>
                  <a:lnTo>
                    <a:pt x="636" y="956"/>
                  </a:lnTo>
                  <a:lnTo>
                    <a:pt x="632" y="956"/>
                  </a:lnTo>
                  <a:lnTo>
                    <a:pt x="628" y="958"/>
                  </a:lnTo>
                  <a:lnTo>
                    <a:pt x="618" y="966"/>
                  </a:lnTo>
                  <a:lnTo>
                    <a:pt x="596" y="972"/>
                  </a:lnTo>
                  <a:lnTo>
                    <a:pt x="594" y="978"/>
                  </a:lnTo>
                  <a:lnTo>
                    <a:pt x="590" y="980"/>
                  </a:lnTo>
                  <a:lnTo>
                    <a:pt x="546" y="992"/>
                  </a:lnTo>
                  <a:lnTo>
                    <a:pt x="546" y="988"/>
                  </a:lnTo>
                  <a:lnTo>
                    <a:pt x="548" y="984"/>
                  </a:lnTo>
                  <a:lnTo>
                    <a:pt x="552" y="982"/>
                  </a:lnTo>
                  <a:lnTo>
                    <a:pt x="554" y="980"/>
                  </a:lnTo>
                  <a:lnTo>
                    <a:pt x="556" y="976"/>
                  </a:lnTo>
                  <a:lnTo>
                    <a:pt x="556" y="974"/>
                  </a:lnTo>
                  <a:lnTo>
                    <a:pt x="558" y="958"/>
                  </a:lnTo>
                  <a:lnTo>
                    <a:pt x="550" y="920"/>
                  </a:lnTo>
                  <a:lnTo>
                    <a:pt x="542" y="914"/>
                  </a:lnTo>
                  <a:lnTo>
                    <a:pt x="538" y="910"/>
                  </a:lnTo>
                  <a:lnTo>
                    <a:pt x="490" y="886"/>
                  </a:lnTo>
                  <a:lnTo>
                    <a:pt x="488" y="886"/>
                  </a:lnTo>
                  <a:lnTo>
                    <a:pt x="484" y="886"/>
                  </a:lnTo>
                  <a:lnTo>
                    <a:pt x="484" y="884"/>
                  </a:lnTo>
                  <a:lnTo>
                    <a:pt x="478" y="884"/>
                  </a:lnTo>
                  <a:lnTo>
                    <a:pt x="476" y="882"/>
                  </a:lnTo>
                  <a:lnTo>
                    <a:pt x="476" y="880"/>
                  </a:lnTo>
                  <a:lnTo>
                    <a:pt x="474" y="882"/>
                  </a:lnTo>
                  <a:lnTo>
                    <a:pt x="470" y="882"/>
                  </a:lnTo>
                  <a:lnTo>
                    <a:pt x="468" y="880"/>
                  </a:lnTo>
                  <a:lnTo>
                    <a:pt x="466" y="878"/>
                  </a:lnTo>
                  <a:lnTo>
                    <a:pt x="464" y="878"/>
                  </a:lnTo>
                  <a:lnTo>
                    <a:pt x="460" y="878"/>
                  </a:lnTo>
                  <a:lnTo>
                    <a:pt x="458" y="874"/>
                  </a:lnTo>
                  <a:lnTo>
                    <a:pt x="456" y="874"/>
                  </a:lnTo>
                  <a:lnTo>
                    <a:pt x="454" y="872"/>
                  </a:lnTo>
                  <a:lnTo>
                    <a:pt x="452" y="872"/>
                  </a:lnTo>
                  <a:lnTo>
                    <a:pt x="450" y="872"/>
                  </a:lnTo>
                  <a:lnTo>
                    <a:pt x="448" y="872"/>
                  </a:lnTo>
                  <a:lnTo>
                    <a:pt x="446" y="872"/>
                  </a:lnTo>
                  <a:lnTo>
                    <a:pt x="446" y="872"/>
                  </a:lnTo>
                  <a:lnTo>
                    <a:pt x="442" y="870"/>
                  </a:lnTo>
                  <a:lnTo>
                    <a:pt x="442" y="870"/>
                  </a:lnTo>
                  <a:lnTo>
                    <a:pt x="440" y="868"/>
                  </a:lnTo>
                  <a:lnTo>
                    <a:pt x="440" y="868"/>
                  </a:lnTo>
                  <a:lnTo>
                    <a:pt x="438" y="866"/>
                  </a:lnTo>
                  <a:lnTo>
                    <a:pt x="438" y="866"/>
                  </a:lnTo>
                  <a:lnTo>
                    <a:pt x="434" y="864"/>
                  </a:lnTo>
                  <a:lnTo>
                    <a:pt x="432" y="864"/>
                  </a:lnTo>
                  <a:lnTo>
                    <a:pt x="430" y="864"/>
                  </a:lnTo>
                  <a:lnTo>
                    <a:pt x="110" y="832"/>
                  </a:lnTo>
                  <a:close/>
                </a:path>
              </a:pathLst>
            </a:custGeom>
            <a:grpFill/>
            <a:ln w="6350">
              <a:solidFill>
                <a:srgbClr val="F9D340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FFFACB95-7482-44FF-8394-37312236878A}"/>
              </a:ext>
            </a:extLst>
          </p:cNvPr>
          <p:cNvGrpSpPr/>
          <p:nvPr/>
        </p:nvGrpSpPr>
        <p:grpSpPr>
          <a:xfrm>
            <a:off x="11086345" y="19476879"/>
            <a:ext cx="774497" cy="960433"/>
            <a:chOff x="3236692" y="3575539"/>
            <a:chExt cx="1929171" cy="2392324"/>
          </a:xfrm>
          <a:solidFill>
            <a:srgbClr val="84CCBD"/>
          </a:solidFill>
        </p:grpSpPr>
        <p:sp>
          <p:nvSpPr>
            <p:cNvPr id="332" name="Venezuela">
              <a:extLst>
                <a:ext uri="{FF2B5EF4-FFF2-40B4-BE49-F238E27FC236}">
                  <a16:creationId xmlns:a16="http://schemas.microsoft.com/office/drawing/2014/main" id="{785D9417-3C8D-4773-A910-749A0FA3D13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12761" y="4122903"/>
              <a:ext cx="313873" cy="287079"/>
            </a:xfrm>
            <a:custGeom>
              <a:avLst/>
              <a:gdLst>
                <a:gd name="T0" fmla="*/ 94 w 164"/>
                <a:gd name="T1" fmla="*/ 150 h 150"/>
                <a:gd name="T2" fmla="*/ 110 w 164"/>
                <a:gd name="T3" fmla="*/ 136 h 150"/>
                <a:gd name="T4" fmla="*/ 116 w 164"/>
                <a:gd name="T5" fmla="*/ 128 h 150"/>
                <a:gd name="T6" fmla="*/ 110 w 164"/>
                <a:gd name="T7" fmla="*/ 114 h 150"/>
                <a:gd name="T8" fmla="*/ 106 w 164"/>
                <a:gd name="T9" fmla="*/ 106 h 150"/>
                <a:gd name="T10" fmla="*/ 124 w 164"/>
                <a:gd name="T11" fmla="*/ 110 h 150"/>
                <a:gd name="T12" fmla="*/ 142 w 164"/>
                <a:gd name="T13" fmla="*/ 102 h 150"/>
                <a:gd name="T14" fmla="*/ 150 w 164"/>
                <a:gd name="T15" fmla="*/ 88 h 150"/>
                <a:gd name="T16" fmla="*/ 150 w 164"/>
                <a:gd name="T17" fmla="*/ 72 h 150"/>
                <a:gd name="T18" fmla="*/ 160 w 164"/>
                <a:gd name="T19" fmla="*/ 68 h 150"/>
                <a:gd name="T20" fmla="*/ 156 w 164"/>
                <a:gd name="T21" fmla="*/ 58 h 150"/>
                <a:gd name="T22" fmla="*/ 164 w 164"/>
                <a:gd name="T23" fmla="*/ 50 h 150"/>
                <a:gd name="T24" fmla="*/ 152 w 164"/>
                <a:gd name="T25" fmla="*/ 48 h 150"/>
                <a:gd name="T26" fmla="*/ 144 w 164"/>
                <a:gd name="T27" fmla="*/ 50 h 150"/>
                <a:gd name="T28" fmla="*/ 152 w 164"/>
                <a:gd name="T29" fmla="*/ 44 h 150"/>
                <a:gd name="T30" fmla="*/ 142 w 164"/>
                <a:gd name="T31" fmla="*/ 36 h 150"/>
                <a:gd name="T32" fmla="*/ 134 w 164"/>
                <a:gd name="T33" fmla="*/ 32 h 150"/>
                <a:gd name="T34" fmla="*/ 128 w 164"/>
                <a:gd name="T35" fmla="*/ 28 h 150"/>
                <a:gd name="T36" fmla="*/ 138 w 164"/>
                <a:gd name="T37" fmla="*/ 24 h 150"/>
                <a:gd name="T38" fmla="*/ 124 w 164"/>
                <a:gd name="T39" fmla="*/ 22 h 150"/>
                <a:gd name="T40" fmla="*/ 108 w 164"/>
                <a:gd name="T41" fmla="*/ 28 h 150"/>
                <a:gd name="T42" fmla="*/ 96 w 164"/>
                <a:gd name="T43" fmla="*/ 30 h 150"/>
                <a:gd name="T44" fmla="*/ 72 w 164"/>
                <a:gd name="T45" fmla="*/ 26 h 150"/>
                <a:gd name="T46" fmla="*/ 64 w 164"/>
                <a:gd name="T47" fmla="*/ 22 h 150"/>
                <a:gd name="T48" fmla="*/ 50 w 164"/>
                <a:gd name="T49" fmla="*/ 14 h 150"/>
                <a:gd name="T50" fmla="*/ 44 w 164"/>
                <a:gd name="T51" fmla="*/ 4 h 150"/>
                <a:gd name="T52" fmla="*/ 38 w 164"/>
                <a:gd name="T53" fmla="*/ 12 h 150"/>
                <a:gd name="T54" fmla="*/ 42 w 164"/>
                <a:gd name="T55" fmla="*/ 16 h 150"/>
                <a:gd name="T56" fmla="*/ 34 w 164"/>
                <a:gd name="T57" fmla="*/ 18 h 150"/>
                <a:gd name="T58" fmla="*/ 24 w 164"/>
                <a:gd name="T59" fmla="*/ 28 h 150"/>
                <a:gd name="T60" fmla="*/ 18 w 164"/>
                <a:gd name="T61" fmla="*/ 44 h 150"/>
                <a:gd name="T62" fmla="*/ 16 w 164"/>
                <a:gd name="T63" fmla="*/ 34 h 150"/>
                <a:gd name="T64" fmla="*/ 20 w 164"/>
                <a:gd name="T65" fmla="*/ 20 h 150"/>
                <a:gd name="T66" fmla="*/ 20 w 164"/>
                <a:gd name="T67" fmla="*/ 12 h 150"/>
                <a:gd name="T68" fmla="*/ 18 w 164"/>
                <a:gd name="T69" fmla="*/ 12 h 150"/>
                <a:gd name="T70" fmla="*/ 6 w 164"/>
                <a:gd name="T71" fmla="*/ 24 h 150"/>
                <a:gd name="T72" fmla="*/ 0 w 164"/>
                <a:gd name="T73" fmla="*/ 42 h 150"/>
                <a:gd name="T74" fmla="*/ 10 w 164"/>
                <a:gd name="T75" fmla="*/ 54 h 150"/>
                <a:gd name="T76" fmla="*/ 10 w 164"/>
                <a:gd name="T77" fmla="*/ 64 h 150"/>
                <a:gd name="T78" fmla="*/ 22 w 164"/>
                <a:gd name="T79" fmla="*/ 68 h 150"/>
                <a:gd name="T80" fmla="*/ 38 w 164"/>
                <a:gd name="T81" fmla="*/ 70 h 150"/>
                <a:gd name="T82" fmla="*/ 54 w 164"/>
                <a:gd name="T83" fmla="*/ 80 h 150"/>
                <a:gd name="T84" fmla="*/ 66 w 164"/>
                <a:gd name="T85" fmla="*/ 80 h 150"/>
                <a:gd name="T86" fmla="*/ 70 w 164"/>
                <a:gd name="T87" fmla="*/ 86 h 150"/>
                <a:gd name="T88" fmla="*/ 66 w 164"/>
                <a:gd name="T89" fmla="*/ 98 h 150"/>
                <a:gd name="T90" fmla="*/ 66 w 164"/>
                <a:gd name="T91" fmla="*/ 110 h 150"/>
                <a:gd name="T92" fmla="*/ 68 w 164"/>
                <a:gd name="T93" fmla="*/ 124 h 150"/>
                <a:gd name="T94" fmla="*/ 72 w 164"/>
                <a:gd name="T95" fmla="*/ 132 h 150"/>
                <a:gd name="T96" fmla="*/ 60 w 164"/>
                <a:gd name="T97" fmla="*/ 4 h 150"/>
                <a:gd name="T98" fmla="*/ 60 w 164"/>
                <a:gd name="T99" fmla="*/ 6 h 150"/>
                <a:gd name="T100" fmla="*/ 54 w 164"/>
                <a:gd name="T101" fmla="*/ 6 h 150"/>
                <a:gd name="T102" fmla="*/ 40 w 164"/>
                <a:gd name="T103" fmla="*/ 2 h 150"/>
                <a:gd name="T104" fmla="*/ 112 w 164"/>
                <a:gd name="T105" fmla="*/ 18 h 150"/>
                <a:gd name="T106" fmla="*/ 112 w 164"/>
                <a:gd name="T107" fmla="*/ 2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64" h="150">
                  <a:moveTo>
                    <a:pt x="76" y="144"/>
                  </a:moveTo>
                  <a:lnTo>
                    <a:pt x="80" y="146"/>
                  </a:lnTo>
                  <a:lnTo>
                    <a:pt x="86" y="150"/>
                  </a:lnTo>
                  <a:lnTo>
                    <a:pt x="88" y="150"/>
                  </a:lnTo>
                  <a:lnTo>
                    <a:pt x="94" y="150"/>
                  </a:lnTo>
                  <a:lnTo>
                    <a:pt x="96" y="146"/>
                  </a:lnTo>
                  <a:lnTo>
                    <a:pt x="100" y="144"/>
                  </a:lnTo>
                  <a:lnTo>
                    <a:pt x="102" y="142"/>
                  </a:lnTo>
                  <a:lnTo>
                    <a:pt x="108" y="138"/>
                  </a:lnTo>
                  <a:lnTo>
                    <a:pt x="110" y="136"/>
                  </a:lnTo>
                  <a:lnTo>
                    <a:pt x="112" y="134"/>
                  </a:lnTo>
                  <a:lnTo>
                    <a:pt x="118" y="132"/>
                  </a:lnTo>
                  <a:lnTo>
                    <a:pt x="120" y="130"/>
                  </a:lnTo>
                  <a:lnTo>
                    <a:pt x="120" y="128"/>
                  </a:lnTo>
                  <a:lnTo>
                    <a:pt x="116" y="128"/>
                  </a:lnTo>
                  <a:lnTo>
                    <a:pt x="112" y="128"/>
                  </a:lnTo>
                  <a:lnTo>
                    <a:pt x="106" y="126"/>
                  </a:lnTo>
                  <a:lnTo>
                    <a:pt x="108" y="122"/>
                  </a:lnTo>
                  <a:lnTo>
                    <a:pt x="106" y="120"/>
                  </a:lnTo>
                  <a:lnTo>
                    <a:pt x="110" y="114"/>
                  </a:lnTo>
                  <a:lnTo>
                    <a:pt x="108" y="112"/>
                  </a:lnTo>
                  <a:lnTo>
                    <a:pt x="106" y="110"/>
                  </a:lnTo>
                  <a:lnTo>
                    <a:pt x="104" y="108"/>
                  </a:lnTo>
                  <a:lnTo>
                    <a:pt x="102" y="106"/>
                  </a:lnTo>
                  <a:lnTo>
                    <a:pt x="106" y="106"/>
                  </a:lnTo>
                  <a:lnTo>
                    <a:pt x="108" y="108"/>
                  </a:lnTo>
                  <a:lnTo>
                    <a:pt x="114" y="110"/>
                  </a:lnTo>
                  <a:lnTo>
                    <a:pt x="118" y="110"/>
                  </a:lnTo>
                  <a:lnTo>
                    <a:pt x="122" y="108"/>
                  </a:lnTo>
                  <a:lnTo>
                    <a:pt x="124" y="110"/>
                  </a:lnTo>
                  <a:lnTo>
                    <a:pt x="128" y="108"/>
                  </a:lnTo>
                  <a:lnTo>
                    <a:pt x="132" y="104"/>
                  </a:lnTo>
                  <a:lnTo>
                    <a:pt x="136" y="104"/>
                  </a:lnTo>
                  <a:lnTo>
                    <a:pt x="138" y="104"/>
                  </a:lnTo>
                  <a:lnTo>
                    <a:pt x="142" y="102"/>
                  </a:lnTo>
                  <a:lnTo>
                    <a:pt x="146" y="102"/>
                  </a:lnTo>
                  <a:lnTo>
                    <a:pt x="154" y="98"/>
                  </a:lnTo>
                  <a:lnTo>
                    <a:pt x="154" y="94"/>
                  </a:lnTo>
                  <a:lnTo>
                    <a:pt x="154" y="92"/>
                  </a:lnTo>
                  <a:lnTo>
                    <a:pt x="150" y="88"/>
                  </a:lnTo>
                  <a:lnTo>
                    <a:pt x="146" y="84"/>
                  </a:lnTo>
                  <a:lnTo>
                    <a:pt x="146" y="80"/>
                  </a:lnTo>
                  <a:lnTo>
                    <a:pt x="148" y="78"/>
                  </a:lnTo>
                  <a:lnTo>
                    <a:pt x="148" y="74"/>
                  </a:lnTo>
                  <a:lnTo>
                    <a:pt x="150" y="72"/>
                  </a:lnTo>
                  <a:lnTo>
                    <a:pt x="152" y="74"/>
                  </a:lnTo>
                  <a:lnTo>
                    <a:pt x="154" y="72"/>
                  </a:lnTo>
                  <a:lnTo>
                    <a:pt x="156" y="74"/>
                  </a:lnTo>
                  <a:lnTo>
                    <a:pt x="160" y="72"/>
                  </a:lnTo>
                  <a:lnTo>
                    <a:pt x="160" y="68"/>
                  </a:lnTo>
                  <a:lnTo>
                    <a:pt x="158" y="68"/>
                  </a:lnTo>
                  <a:lnTo>
                    <a:pt x="154" y="68"/>
                  </a:lnTo>
                  <a:lnTo>
                    <a:pt x="154" y="64"/>
                  </a:lnTo>
                  <a:lnTo>
                    <a:pt x="152" y="62"/>
                  </a:lnTo>
                  <a:lnTo>
                    <a:pt x="156" y="58"/>
                  </a:lnTo>
                  <a:lnTo>
                    <a:pt x="158" y="58"/>
                  </a:lnTo>
                  <a:lnTo>
                    <a:pt x="160" y="56"/>
                  </a:lnTo>
                  <a:lnTo>
                    <a:pt x="164" y="52"/>
                  </a:lnTo>
                  <a:lnTo>
                    <a:pt x="164" y="52"/>
                  </a:lnTo>
                  <a:lnTo>
                    <a:pt x="164" y="50"/>
                  </a:lnTo>
                  <a:lnTo>
                    <a:pt x="158" y="48"/>
                  </a:lnTo>
                  <a:lnTo>
                    <a:pt x="156" y="48"/>
                  </a:lnTo>
                  <a:lnTo>
                    <a:pt x="156" y="50"/>
                  </a:lnTo>
                  <a:lnTo>
                    <a:pt x="154" y="48"/>
                  </a:lnTo>
                  <a:lnTo>
                    <a:pt x="152" y="48"/>
                  </a:lnTo>
                  <a:lnTo>
                    <a:pt x="150" y="50"/>
                  </a:lnTo>
                  <a:lnTo>
                    <a:pt x="146" y="50"/>
                  </a:lnTo>
                  <a:lnTo>
                    <a:pt x="142" y="50"/>
                  </a:lnTo>
                  <a:lnTo>
                    <a:pt x="142" y="50"/>
                  </a:lnTo>
                  <a:lnTo>
                    <a:pt x="144" y="50"/>
                  </a:lnTo>
                  <a:lnTo>
                    <a:pt x="146" y="50"/>
                  </a:lnTo>
                  <a:lnTo>
                    <a:pt x="148" y="48"/>
                  </a:lnTo>
                  <a:lnTo>
                    <a:pt x="148" y="46"/>
                  </a:lnTo>
                  <a:lnTo>
                    <a:pt x="150" y="44"/>
                  </a:lnTo>
                  <a:lnTo>
                    <a:pt x="152" y="44"/>
                  </a:lnTo>
                  <a:lnTo>
                    <a:pt x="150" y="42"/>
                  </a:lnTo>
                  <a:lnTo>
                    <a:pt x="150" y="42"/>
                  </a:lnTo>
                  <a:lnTo>
                    <a:pt x="150" y="40"/>
                  </a:lnTo>
                  <a:lnTo>
                    <a:pt x="146" y="38"/>
                  </a:lnTo>
                  <a:lnTo>
                    <a:pt x="142" y="36"/>
                  </a:lnTo>
                  <a:lnTo>
                    <a:pt x="140" y="36"/>
                  </a:lnTo>
                  <a:lnTo>
                    <a:pt x="138" y="34"/>
                  </a:lnTo>
                  <a:lnTo>
                    <a:pt x="136" y="34"/>
                  </a:lnTo>
                  <a:lnTo>
                    <a:pt x="136" y="34"/>
                  </a:lnTo>
                  <a:lnTo>
                    <a:pt x="134" y="32"/>
                  </a:lnTo>
                  <a:lnTo>
                    <a:pt x="132" y="32"/>
                  </a:lnTo>
                  <a:lnTo>
                    <a:pt x="132" y="34"/>
                  </a:lnTo>
                  <a:lnTo>
                    <a:pt x="130" y="32"/>
                  </a:lnTo>
                  <a:lnTo>
                    <a:pt x="130" y="30"/>
                  </a:lnTo>
                  <a:lnTo>
                    <a:pt x="128" y="28"/>
                  </a:lnTo>
                  <a:lnTo>
                    <a:pt x="126" y="26"/>
                  </a:lnTo>
                  <a:lnTo>
                    <a:pt x="128" y="26"/>
                  </a:lnTo>
                  <a:lnTo>
                    <a:pt x="134" y="26"/>
                  </a:lnTo>
                  <a:lnTo>
                    <a:pt x="136" y="26"/>
                  </a:lnTo>
                  <a:lnTo>
                    <a:pt x="138" y="24"/>
                  </a:lnTo>
                  <a:lnTo>
                    <a:pt x="138" y="22"/>
                  </a:lnTo>
                  <a:lnTo>
                    <a:pt x="136" y="24"/>
                  </a:lnTo>
                  <a:lnTo>
                    <a:pt x="130" y="22"/>
                  </a:lnTo>
                  <a:lnTo>
                    <a:pt x="126" y="22"/>
                  </a:lnTo>
                  <a:lnTo>
                    <a:pt x="124" y="22"/>
                  </a:lnTo>
                  <a:lnTo>
                    <a:pt x="118" y="24"/>
                  </a:lnTo>
                  <a:lnTo>
                    <a:pt x="116" y="24"/>
                  </a:lnTo>
                  <a:lnTo>
                    <a:pt x="114" y="24"/>
                  </a:lnTo>
                  <a:lnTo>
                    <a:pt x="110" y="26"/>
                  </a:lnTo>
                  <a:lnTo>
                    <a:pt x="108" y="28"/>
                  </a:lnTo>
                  <a:lnTo>
                    <a:pt x="104" y="28"/>
                  </a:lnTo>
                  <a:lnTo>
                    <a:pt x="104" y="30"/>
                  </a:lnTo>
                  <a:lnTo>
                    <a:pt x="100" y="30"/>
                  </a:lnTo>
                  <a:lnTo>
                    <a:pt x="98" y="32"/>
                  </a:lnTo>
                  <a:lnTo>
                    <a:pt x="96" y="30"/>
                  </a:lnTo>
                  <a:lnTo>
                    <a:pt x="92" y="26"/>
                  </a:lnTo>
                  <a:lnTo>
                    <a:pt x="90" y="26"/>
                  </a:lnTo>
                  <a:lnTo>
                    <a:pt x="88" y="24"/>
                  </a:lnTo>
                  <a:lnTo>
                    <a:pt x="82" y="26"/>
                  </a:lnTo>
                  <a:lnTo>
                    <a:pt x="72" y="26"/>
                  </a:lnTo>
                  <a:lnTo>
                    <a:pt x="66" y="26"/>
                  </a:lnTo>
                  <a:lnTo>
                    <a:pt x="64" y="26"/>
                  </a:lnTo>
                  <a:lnTo>
                    <a:pt x="62" y="24"/>
                  </a:lnTo>
                  <a:lnTo>
                    <a:pt x="62" y="22"/>
                  </a:lnTo>
                  <a:lnTo>
                    <a:pt x="64" y="22"/>
                  </a:lnTo>
                  <a:lnTo>
                    <a:pt x="64" y="20"/>
                  </a:lnTo>
                  <a:lnTo>
                    <a:pt x="60" y="16"/>
                  </a:lnTo>
                  <a:lnTo>
                    <a:pt x="60" y="16"/>
                  </a:lnTo>
                  <a:lnTo>
                    <a:pt x="52" y="16"/>
                  </a:lnTo>
                  <a:lnTo>
                    <a:pt x="50" y="14"/>
                  </a:lnTo>
                  <a:lnTo>
                    <a:pt x="48" y="14"/>
                  </a:lnTo>
                  <a:lnTo>
                    <a:pt x="46" y="14"/>
                  </a:lnTo>
                  <a:lnTo>
                    <a:pt x="44" y="12"/>
                  </a:lnTo>
                  <a:lnTo>
                    <a:pt x="44" y="8"/>
                  </a:lnTo>
                  <a:lnTo>
                    <a:pt x="44" y="4"/>
                  </a:lnTo>
                  <a:lnTo>
                    <a:pt x="42" y="4"/>
                  </a:lnTo>
                  <a:lnTo>
                    <a:pt x="38" y="6"/>
                  </a:lnTo>
                  <a:lnTo>
                    <a:pt x="36" y="10"/>
                  </a:lnTo>
                  <a:lnTo>
                    <a:pt x="36" y="12"/>
                  </a:lnTo>
                  <a:lnTo>
                    <a:pt x="38" y="12"/>
                  </a:lnTo>
                  <a:lnTo>
                    <a:pt x="40" y="12"/>
                  </a:lnTo>
                  <a:lnTo>
                    <a:pt x="42" y="12"/>
                  </a:lnTo>
                  <a:lnTo>
                    <a:pt x="44" y="14"/>
                  </a:lnTo>
                  <a:lnTo>
                    <a:pt x="44" y="16"/>
                  </a:lnTo>
                  <a:lnTo>
                    <a:pt x="42" y="16"/>
                  </a:lnTo>
                  <a:lnTo>
                    <a:pt x="38" y="14"/>
                  </a:lnTo>
                  <a:lnTo>
                    <a:pt x="38" y="14"/>
                  </a:lnTo>
                  <a:lnTo>
                    <a:pt x="38" y="14"/>
                  </a:lnTo>
                  <a:lnTo>
                    <a:pt x="38" y="16"/>
                  </a:lnTo>
                  <a:lnTo>
                    <a:pt x="34" y="18"/>
                  </a:lnTo>
                  <a:lnTo>
                    <a:pt x="30" y="18"/>
                  </a:lnTo>
                  <a:lnTo>
                    <a:pt x="24" y="20"/>
                  </a:lnTo>
                  <a:lnTo>
                    <a:pt x="22" y="22"/>
                  </a:lnTo>
                  <a:lnTo>
                    <a:pt x="22" y="24"/>
                  </a:lnTo>
                  <a:lnTo>
                    <a:pt x="24" y="28"/>
                  </a:lnTo>
                  <a:lnTo>
                    <a:pt x="24" y="32"/>
                  </a:lnTo>
                  <a:lnTo>
                    <a:pt x="24" y="36"/>
                  </a:lnTo>
                  <a:lnTo>
                    <a:pt x="24" y="38"/>
                  </a:lnTo>
                  <a:lnTo>
                    <a:pt x="24" y="42"/>
                  </a:lnTo>
                  <a:lnTo>
                    <a:pt x="18" y="44"/>
                  </a:lnTo>
                  <a:lnTo>
                    <a:pt x="18" y="44"/>
                  </a:lnTo>
                  <a:lnTo>
                    <a:pt x="18" y="40"/>
                  </a:lnTo>
                  <a:lnTo>
                    <a:pt x="14" y="38"/>
                  </a:lnTo>
                  <a:lnTo>
                    <a:pt x="14" y="36"/>
                  </a:lnTo>
                  <a:lnTo>
                    <a:pt x="16" y="34"/>
                  </a:lnTo>
                  <a:lnTo>
                    <a:pt x="16" y="32"/>
                  </a:lnTo>
                  <a:lnTo>
                    <a:pt x="20" y="28"/>
                  </a:lnTo>
                  <a:lnTo>
                    <a:pt x="20" y="24"/>
                  </a:lnTo>
                  <a:lnTo>
                    <a:pt x="20" y="20"/>
                  </a:lnTo>
                  <a:lnTo>
                    <a:pt x="20" y="20"/>
                  </a:lnTo>
                  <a:lnTo>
                    <a:pt x="20" y="18"/>
                  </a:lnTo>
                  <a:lnTo>
                    <a:pt x="18" y="16"/>
                  </a:lnTo>
                  <a:lnTo>
                    <a:pt x="16" y="14"/>
                  </a:lnTo>
                  <a:lnTo>
                    <a:pt x="18" y="12"/>
                  </a:lnTo>
                  <a:lnTo>
                    <a:pt x="20" y="12"/>
                  </a:lnTo>
                  <a:lnTo>
                    <a:pt x="24" y="12"/>
                  </a:lnTo>
                  <a:lnTo>
                    <a:pt x="26" y="8"/>
                  </a:lnTo>
                  <a:lnTo>
                    <a:pt x="24" y="8"/>
                  </a:lnTo>
                  <a:lnTo>
                    <a:pt x="24" y="8"/>
                  </a:lnTo>
                  <a:lnTo>
                    <a:pt x="18" y="12"/>
                  </a:lnTo>
                  <a:lnTo>
                    <a:pt x="14" y="16"/>
                  </a:lnTo>
                  <a:lnTo>
                    <a:pt x="12" y="18"/>
                  </a:lnTo>
                  <a:lnTo>
                    <a:pt x="10" y="20"/>
                  </a:lnTo>
                  <a:lnTo>
                    <a:pt x="8" y="22"/>
                  </a:lnTo>
                  <a:lnTo>
                    <a:pt x="6" y="24"/>
                  </a:lnTo>
                  <a:lnTo>
                    <a:pt x="2" y="28"/>
                  </a:lnTo>
                  <a:lnTo>
                    <a:pt x="2" y="32"/>
                  </a:lnTo>
                  <a:lnTo>
                    <a:pt x="2" y="34"/>
                  </a:lnTo>
                  <a:lnTo>
                    <a:pt x="2" y="38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2" y="42"/>
                  </a:lnTo>
                  <a:lnTo>
                    <a:pt x="4" y="42"/>
                  </a:lnTo>
                  <a:lnTo>
                    <a:pt x="8" y="52"/>
                  </a:lnTo>
                  <a:lnTo>
                    <a:pt x="10" y="54"/>
                  </a:lnTo>
                  <a:lnTo>
                    <a:pt x="12" y="58"/>
                  </a:lnTo>
                  <a:lnTo>
                    <a:pt x="10" y="60"/>
                  </a:lnTo>
                  <a:lnTo>
                    <a:pt x="10" y="62"/>
                  </a:lnTo>
                  <a:lnTo>
                    <a:pt x="10" y="62"/>
                  </a:lnTo>
                  <a:lnTo>
                    <a:pt x="10" y="64"/>
                  </a:lnTo>
                  <a:lnTo>
                    <a:pt x="12" y="68"/>
                  </a:lnTo>
                  <a:lnTo>
                    <a:pt x="16" y="68"/>
                  </a:lnTo>
                  <a:lnTo>
                    <a:pt x="18" y="68"/>
                  </a:lnTo>
                  <a:lnTo>
                    <a:pt x="20" y="70"/>
                  </a:lnTo>
                  <a:lnTo>
                    <a:pt x="22" y="68"/>
                  </a:lnTo>
                  <a:lnTo>
                    <a:pt x="26" y="68"/>
                  </a:lnTo>
                  <a:lnTo>
                    <a:pt x="28" y="70"/>
                  </a:lnTo>
                  <a:lnTo>
                    <a:pt x="30" y="70"/>
                  </a:lnTo>
                  <a:lnTo>
                    <a:pt x="34" y="68"/>
                  </a:lnTo>
                  <a:lnTo>
                    <a:pt x="38" y="70"/>
                  </a:lnTo>
                  <a:lnTo>
                    <a:pt x="40" y="70"/>
                  </a:lnTo>
                  <a:lnTo>
                    <a:pt x="48" y="80"/>
                  </a:lnTo>
                  <a:lnTo>
                    <a:pt x="52" y="78"/>
                  </a:lnTo>
                  <a:lnTo>
                    <a:pt x="52" y="80"/>
                  </a:lnTo>
                  <a:lnTo>
                    <a:pt x="54" y="80"/>
                  </a:lnTo>
                  <a:lnTo>
                    <a:pt x="56" y="80"/>
                  </a:lnTo>
                  <a:lnTo>
                    <a:pt x="58" y="82"/>
                  </a:lnTo>
                  <a:lnTo>
                    <a:pt x="60" y="80"/>
                  </a:lnTo>
                  <a:lnTo>
                    <a:pt x="62" y="80"/>
                  </a:lnTo>
                  <a:lnTo>
                    <a:pt x="66" y="80"/>
                  </a:lnTo>
                  <a:lnTo>
                    <a:pt x="66" y="80"/>
                  </a:lnTo>
                  <a:lnTo>
                    <a:pt x="68" y="80"/>
                  </a:lnTo>
                  <a:lnTo>
                    <a:pt x="72" y="80"/>
                  </a:lnTo>
                  <a:lnTo>
                    <a:pt x="72" y="84"/>
                  </a:lnTo>
                  <a:lnTo>
                    <a:pt x="70" y="86"/>
                  </a:lnTo>
                  <a:lnTo>
                    <a:pt x="70" y="90"/>
                  </a:lnTo>
                  <a:lnTo>
                    <a:pt x="70" y="90"/>
                  </a:lnTo>
                  <a:lnTo>
                    <a:pt x="66" y="92"/>
                  </a:lnTo>
                  <a:lnTo>
                    <a:pt x="66" y="94"/>
                  </a:lnTo>
                  <a:lnTo>
                    <a:pt x="66" y="98"/>
                  </a:lnTo>
                  <a:lnTo>
                    <a:pt x="66" y="100"/>
                  </a:lnTo>
                  <a:lnTo>
                    <a:pt x="66" y="102"/>
                  </a:lnTo>
                  <a:lnTo>
                    <a:pt x="66" y="106"/>
                  </a:lnTo>
                  <a:lnTo>
                    <a:pt x="66" y="108"/>
                  </a:lnTo>
                  <a:lnTo>
                    <a:pt x="66" y="110"/>
                  </a:lnTo>
                  <a:lnTo>
                    <a:pt x="70" y="116"/>
                  </a:lnTo>
                  <a:lnTo>
                    <a:pt x="66" y="124"/>
                  </a:lnTo>
                  <a:lnTo>
                    <a:pt x="66" y="124"/>
                  </a:lnTo>
                  <a:lnTo>
                    <a:pt x="68" y="126"/>
                  </a:lnTo>
                  <a:lnTo>
                    <a:pt x="68" y="124"/>
                  </a:lnTo>
                  <a:lnTo>
                    <a:pt x="70" y="124"/>
                  </a:lnTo>
                  <a:lnTo>
                    <a:pt x="70" y="128"/>
                  </a:lnTo>
                  <a:lnTo>
                    <a:pt x="72" y="128"/>
                  </a:lnTo>
                  <a:lnTo>
                    <a:pt x="72" y="130"/>
                  </a:lnTo>
                  <a:lnTo>
                    <a:pt x="72" y="132"/>
                  </a:lnTo>
                  <a:lnTo>
                    <a:pt x="74" y="134"/>
                  </a:lnTo>
                  <a:lnTo>
                    <a:pt x="76" y="140"/>
                  </a:lnTo>
                  <a:lnTo>
                    <a:pt x="76" y="144"/>
                  </a:lnTo>
                  <a:lnTo>
                    <a:pt x="76" y="144"/>
                  </a:lnTo>
                  <a:close/>
                  <a:moveTo>
                    <a:pt x="60" y="4"/>
                  </a:moveTo>
                  <a:lnTo>
                    <a:pt x="62" y="2"/>
                  </a:lnTo>
                  <a:lnTo>
                    <a:pt x="64" y="6"/>
                  </a:lnTo>
                  <a:lnTo>
                    <a:pt x="64" y="8"/>
                  </a:lnTo>
                  <a:lnTo>
                    <a:pt x="62" y="6"/>
                  </a:lnTo>
                  <a:lnTo>
                    <a:pt x="60" y="6"/>
                  </a:lnTo>
                  <a:lnTo>
                    <a:pt x="60" y="4"/>
                  </a:lnTo>
                  <a:close/>
                  <a:moveTo>
                    <a:pt x="52" y="2"/>
                  </a:moveTo>
                  <a:lnTo>
                    <a:pt x="54" y="4"/>
                  </a:lnTo>
                  <a:lnTo>
                    <a:pt x="56" y="6"/>
                  </a:lnTo>
                  <a:lnTo>
                    <a:pt x="54" y="6"/>
                  </a:lnTo>
                  <a:lnTo>
                    <a:pt x="52" y="6"/>
                  </a:lnTo>
                  <a:lnTo>
                    <a:pt x="50" y="4"/>
                  </a:lnTo>
                  <a:lnTo>
                    <a:pt x="52" y="2"/>
                  </a:lnTo>
                  <a:close/>
                  <a:moveTo>
                    <a:pt x="40" y="0"/>
                  </a:moveTo>
                  <a:lnTo>
                    <a:pt x="40" y="2"/>
                  </a:lnTo>
                  <a:lnTo>
                    <a:pt x="44" y="2"/>
                  </a:lnTo>
                  <a:lnTo>
                    <a:pt x="42" y="0"/>
                  </a:lnTo>
                  <a:lnTo>
                    <a:pt x="40" y="0"/>
                  </a:lnTo>
                  <a:close/>
                  <a:moveTo>
                    <a:pt x="108" y="20"/>
                  </a:moveTo>
                  <a:lnTo>
                    <a:pt x="112" y="18"/>
                  </a:lnTo>
                  <a:lnTo>
                    <a:pt x="112" y="20"/>
                  </a:lnTo>
                  <a:lnTo>
                    <a:pt x="116" y="18"/>
                  </a:lnTo>
                  <a:lnTo>
                    <a:pt x="116" y="20"/>
                  </a:lnTo>
                  <a:lnTo>
                    <a:pt x="114" y="22"/>
                  </a:lnTo>
                  <a:lnTo>
                    <a:pt x="112" y="20"/>
                  </a:lnTo>
                  <a:lnTo>
                    <a:pt x="110" y="20"/>
                  </a:lnTo>
                  <a:lnTo>
                    <a:pt x="110" y="20"/>
                  </a:lnTo>
                  <a:lnTo>
                    <a:pt x="108" y="20"/>
                  </a:lnTo>
                  <a:lnTo>
                    <a:pt x="108" y="20"/>
                  </a:lnTo>
                  <a:close/>
                </a:path>
              </a:pathLst>
            </a:custGeom>
            <a:grpFill/>
            <a:ln w="6350">
              <a:solidFill>
                <a:srgbClr val="84CCBD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33" name="Uruguay">
              <a:extLst>
                <a:ext uri="{FF2B5EF4-FFF2-40B4-BE49-F238E27FC236}">
                  <a16:creationId xmlns:a16="http://schemas.microsoft.com/office/drawing/2014/main" id="{694D33A7-88B9-4C3C-814D-58912C9C616D}"/>
                </a:ext>
              </a:extLst>
            </p:cNvPr>
            <p:cNvSpPr>
              <a:spLocks/>
            </p:cNvSpPr>
            <p:nvPr/>
          </p:nvSpPr>
          <p:spPr bwMode="auto">
            <a:xfrm>
              <a:off x="4599361" y="5167870"/>
              <a:ext cx="122487" cy="137798"/>
            </a:xfrm>
            <a:custGeom>
              <a:avLst/>
              <a:gdLst>
                <a:gd name="T0" fmla="*/ 10 w 64"/>
                <a:gd name="T1" fmla="*/ 2 h 72"/>
                <a:gd name="T2" fmla="*/ 18 w 64"/>
                <a:gd name="T3" fmla="*/ 0 h 72"/>
                <a:gd name="T4" fmla="*/ 22 w 64"/>
                <a:gd name="T5" fmla="*/ 6 h 72"/>
                <a:gd name="T6" fmla="*/ 26 w 64"/>
                <a:gd name="T7" fmla="*/ 10 h 72"/>
                <a:gd name="T8" fmla="*/ 30 w 64"/>
                <a:gd name="T9" fmla="*/ 16 h 72"/>
                <a:gd name="T10" fmla="*/ 34 w 64"/>
                <a:gd name="T11" fmla="*/ 12 h 72"/>
                <a:gd name="T12" fmla="*/ 40 w 64"/>
                <a:gd name="T13" fmla="*/ 18 h 72"/>
                <a:gd name="T14" fmla="*/ 46 w 64"/>
                <a:gd name="T15" fmla="*/ 22 h 72"/>
                <a:gd name="T16" fmla="*/ 48 w 64"/>
                <a:gd name="T17" fmla="*/ 26 h 72"/>
                <a:gd name="T18" fmla="*/ 56 w 64"/>
                <a:gd name="T19" fmla="*/ 30 h 72"/>
                <a:gd name="T20" fmla="*/ 62 w 64"/>
                <a:gd name="T21" fmla="*/ 38 h 72"/>
                <a:gd name="T22" fmla="*/ 58 w 64"/>
                <a:gd name="T23" fmla="*/ 44 h 72"/>
                <a:gd name="T24" fmla="*/ 60 w 64"/>
                <a:gd name="T25" fmla="*/ 48 h 72"/>
                <a:gd name="T26" fmla="*/ 62 w 64"/>
                <a:gd name="T27" fmla="*/ 50 h 72"/>
                <a:gd name="T28" fmla="*/ 62 w 64"/>
                <a:gd name="T29" fmla="*/ 52 h 72"/>
                <a:gd name="T30" fmla="*/ 60 w 64"/>
                <a:gd name="T31" fmla="*/ 58 h 72"/>
                <a:gd name="T32" fmla="*/ 56 w 64"/>
                <a:gd name="T33" fmla="*/ 62 h 72"/>
                <a:gd name="T34" fmla="*/ 56 w 64"/>
                <a:gd name="T35" fmla="*/ 64 h 72"/>
                <a:gd name="T36" fmla="*/ 48 w 64"/>
                <a:gd name="T37" fmla="*/ 70 h 72"/>
                <a:gd name="T38" fmla="*/ 48 w 64"/>
                <a:gd name="T39" fmla="*/ 68 h 72"/>
                <a:gd name="T40" fmla="*/ 46 w 64"/>
                <a:gd name="T41" fmla="*/ 72 h 72"/>
                <a:gd name="T42" fmla="*/ 42 w 64"/>
                <a:gd name="T43" fmla="*/ 70 h 72"/>
                <a:gd name="T44" fmla="*/ 40 w 64"/>
                <a:gd name="T45" fmla="*/ 70 h 72"/>
                <a:gd name="T46" fmla="*/ 34 w 64"/>
                <a:gd name="T47" fmla="*/ 70 h 72"/>
                <a:gd name="T48" fmla="*/ 28 w 64"/>
                <a:gd name="T49" fmla="*/ 72 h 72"/>
                <a:gd name="T50" fmla="*/ 28 w 64"/>
                <a:gd name="T51" fmla="*/ 68 h 72"/>
                <a:gd name="T52" fmla="*/ 26 w 64"/>
                <a:gd name="T53" fmla="*/ 68 h 72"/>
                <a:gd name="T54" fmla="*/ 22 w 64"/>
                <a:gd name="T55" fmla="*/ 66 h 72"/>
                <a:gd name="T56" fmla="*/ 12 w 64"/>
                <a:gd name="T57" fmla="*/ 66 h 72"/>
                <a:gd name="T58" fmla="*/ 8 w 64"/>
                <a:gd name="T59" fmla="*/ 62 h 72"/>
                <a:gd name="T60" fmla="*/ 2 w 64"/>
                <a:gd name="T61" fmla="*/ 58 h 72"/>
                <a:gd name="T62" fmla="*/ 0 w 64"/>
                <a:gd name="T63" fmla="*/ 46 h 72"/>
                <a:gd name="T64" fmla="*/ 2 w 64"/>
                <a:gd name="T65" fmla="*/ 46 h 72"/>
                <a:gd name="T66" fmla="*/ 4 w 64"/>
                <a:gd name="T67" fmla="*/ 42 h 72"/>
                <a:gd name="T68" fmla="*/ 2 w 64"/>
                <a:gd name="T69" fmla="*/ 32 h 72"/>
                <a:gd name="T70" fmla="*/ 2 w 64"/>
                <a:gd name="T71" fmla="*/ 28 h 72"/>
                <a:gd name="T72" fmla="*/ 4 w 64"/>
                <a:gd name="T73" fmla="*/ 22 h 72"/>
                <a:gd name="T74" fmla="*/ 4 w 64"/>
                <a:gd name="T75" fmla="*/ 16 h 72"/>
                <a:gd name="T76" fmla="*/ 4 w 64"/>
                <a:gd name="T77" fmla="*/ 12 h 72"/>
                <a:gd name="T78" fmla="*/ 6 w 64"/>
                <a:gd name="T79" fmla="*/ 4 h 72"/>
                <a:gd name="T80" fmla="*/ 8 w 64"/>
                <a:gd name="T81" fmla="*/ 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64" h="72">
                  <a:moveTo>
                    <a:pt x="8" y="2"/>
                  </a:moveTo>
                  <a:lnTo>
                    <a:pt x="10" y="2"/>
                  </a:lnTo>
                  <a:lnTo>
                    <a:pt x="10" y="2"/>
                  </a:lnTo>
                  <a:lnTo>
                    <a:pt x="18" y="0"/>
                  </a:lnTo>
                  <a:lnTo>
                    <a:pt x="20" y="2"/>
                  </a:lnTo>
                  <a:lnTo>
                    <a:pt x="22" y="6"/>
                  </a:lnTo>
                  <a:lnTo>
                    <a:pt x="24" y="8"/>
                  </a:lnTo>
                  <a:lnTo>
                    <a:pt x="26" y="10"/>
                  </a:lnTo>
                  <a:lnTo>
                    <a:pt x="30" y="16"/>
                  </a:lnTo>
                  <a:lnTo>
                    <a:pt x="30" y="16"/>
                  </a:lnTo>
                  <a:lnTo>
                    <a:pt x="32" y="12"/>
                  </a:lnTo>
                  <a:lnTo>
                    <a:pt x="34" y="12"/>
                  </a:lnTo>
                  <a:lnTo>
                    <a:pt x="38" y="18"/>
                  </a:lnTo>
                  <a:lnTo>
                    <a:pt x="40" y="18"/>
                  </a:lnTo>
                  <a:lnTo>
                    <a:pt x="44" y="20"/>
                  </a:lnTo>
                  <a:lnTo>
                    <a:pt x="46" y="22"/>
                  </a:lnTo>
                  <a:lnTo>
                    <a:pt x="46" y="26"/>
                  </a:lnTo>
                  <a:lnTo>
                    <a:pt x="48" y="26"/>
                  </a:lnTo>
                  <a:lnTo>
                    <a:pt x="54" y="28"/>
                  </a:lnTo>
                  <a:lnTo>
                    <a:pt x="56" y="30"/>
                  </a:lnTo>
                  <a:lnTo>
                    <a:pt x="60" y="36"/>
                  </a:lnTo>
                  <a:lnTo>
                    <a:pt x="62" y="38"/>
                  </a:lnTo>
                  <a:lnTo>
                    <a:pt x="62" y="40"/>
                  </a:lnTo>
                  <a:lnTo>
                    <a:pt x="58" y="44"/>
                  </a:lnTo>
                  <a:lnTo>
                    <a:pt x="60" y="48"/>
                  </a:lnTo>
                  <a:lnTo>
                    <a:pt x="60" y="48"/>
                  </a:lnTo>
                  <a:lnTo>
                    <a:pt x="62" y="50"/>
                  </a:lnTo>
                  <a:lnTo>
                    <a:pt x="62" y="50"/>
                  </a:lnTo>
                  <a:lnTo>
                    <a:pt x="64" y="52"/>
                  </a:lnTo>
                  <a:lnTo>
                    <a:pt x="62" y="52"/>
                  </a:lnTo>
                  <a:lnTo>
                    <a:pt x="60" y="54"/>
                  </a:lnTo>
                  <a:lnTo>
                    <a:pt x="60" y="58"/>
                  </a:lnTo>
                  <a:lnTo>
                    <a:pt x="58" y="60"/>
                  </a:lnTo>
                  <a:lnTo>
                    <a:pt x="56" y="62"/>
                  </a:lnTo>
                  <a:lnTo>
                    <a:pt x="58" y="64"/>
                  </a:lnTo>
                  <a:lnTo>
                    <a:pt x="56" y="64"/>
                  </a:lnTo>
                  <a:lnTo>
                    <a:pt x="54" y="68"/>
                  </a:lnTo>
                  <a:lnTo>
                    <a:pt x="48" y="70"/>
                  </a:lnTo>
                  <a:lnTo>
                    <a:pt x="48" y="68"/>
                  </a:lnTo>
                  <a:lnTo>
                    <a:pt x="48" y="68"/>
                  </a:lnTo>
                  <a:lnTo>
                    <a:pt x="46" y="70"/>
                  </a:lnTo>
                  <a:lnTo>
                    <a:pt x="46" y="72"/>
                  </a:lnTo>
                  <a:lnTo>
                    <a:pt x="44" y="72"/>
                  </a:lnTo>
                  <a:lnTo>
                    <a:pt x="42" y="70"/>
                  </a:lnTo>
                  <a:lnTo>
                    <a:pt x="40" y="70"/>
                  </a:lnTo>
                  <a:lnTo>
                    <a:pt x="40" y="70"/>
                  </a:lnTo>
                  <a:lnTo>
                    <a:pt x="36" y="68"/>
                  </a:lnTo>
                  <a:lnTo>
                    <a:pt x="34" y="70"/>
                  </a:lnTo>
                  <a:lnTo>
                    <a:pt x="30" y="72"/>
                  </a:lnTo>
                  <a:lnTo>
                    <a:pt x="28" y="72"/>
                  </a:lnTo>
                  <a:lnTo>
                    <a:pt x="28" y="70"/>
                  </a:lnTo>
                  <a:lnTo>
                    <a:pt x="28" y="68"/>
                  </a:lnTo>
                  <a:lnTo>
                    <a:pt x="28" y="68"/>
                  </a:lnTo>
                  <a:lnTo>
                    <a:pt x="26" y="68"/>
                  </a:lnTo>
                  <a:lnTo>
                    <a:pt x="24" y="68"/>
                  </a:lnTo>
                  <a:lnTo>
                    <a:pt x="22" y="66"/>
                  </a:lnTo>
                  <a:lnTo>
                    <a:pt x="18" y="66"/>
                  </a:lnTo>
                  <a:lnTo>
                    <a:pt x="12" y="66"/>
                  </a:lnTo>
                  <a:lnTo>
                    <a:pt x="10" y="66"/>
                  </a:lnTo>
                  <a:lnTo>
                    <a:pt x="8" y="62"/>
                  </a:lnTo>
                  <a:lnTo>
                    <a:pt x="6" y="62"/>
                  </a:lnTo>
                  <a:lnTo>
                    <a:pt x="2" y="58"/>
                  </a:lnTo>
                  <a:lnTo>
                    <a:pt x="0" y="52"/>
                  </a:lnTo>
                  <a:lnTo>
                    <a:pt x="0" y="46"/>
                  </a:lnTo>
                  <a:lnTo>
                    <a:pt x="0" y="46"/>
                  </a:lnTo>
                  <a:lnTo>
                    <a:pt x="2" y="46"/>
                  </a:lnTo>
                  <a:lnTo>
                    <a:pt x="4" y="44"/>
                  </a:lnTo>
                  <a:lnTo>
                    <a:pt x="4" y="42"/>
                  </a:lnTo>
                  <a:lnTo>
                    <a:pt x="4" y="38"/>
                  </a:lnTo>
                  <a:lnTo>
                    <a:pt x="2" y="32"/>
                  </a:lnTo>
                  <a:lnTo>
                    <a:pt x="4" y="32"/>
                  </a:lnTo>
                  <a:lnTo>
                    <a:pt x="2" y="28"/>
                  </a:lnTo>
                  <a:lnTo>
                    <a:pt x="4" y="26"/>
                  </a:lnTo>
                  <a:lnTo>
                    <a:pt x="4" y="22"/>
                  </a:lnTo>
                  <a:lnTo>
                    <a:pt x="4" y="22"/>
                  </a:lnTo>
                  <a:lnTo>
                    <a:pt x="4" y="16"/>
                  </a:lnTo>
                  <a:lnTo>
                    <a:pt x="4" y="14"/>
                  </a:lnTo>
                  <a:lnTo>
                    <a:pt x="4" y="12"/>
                  </a:lnTo>
                  <a:lnTo>
                    <a:pt x="4" y="8"/>
                  </a:lnTo>
                  <a:lnTo>
                    <a:pt x="6" y="4"/>
                  </a:lnTo>
                  <a:lnTo>
                    <a:pt x="8" y="2"/>
                  </a:lnTo>
                  <a:lnTo>
                    <a:pt x="8" y="2"/>
                  </a:lnTo>
                  <a:close/>
                </a:path>
              </a:pathLst>
            </a:custGeom>
            <a:grpFill/>
            <a:ln w="6350">
              <a:solidFill>
                <a:srgbClr val="84CCBD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34" name="Suriname">
              <a:extLst>
                <a:ext uri="{FF2B5EF4-FFF2-40B4-BE49-F238E27FC236}">
                  <a16:creationId xmlns:a16="http://schemas.microsoft.com/office/drawing/2014/main" id="{B0930C3D-0052-41C3-AF0A-55F78072A71F}"/>
                </a:ext>
              </a:extLst>
            </p:cNvPr>
            <p:cNvSpPr>
              <a:spLocks/>
            </p:cNvSpPr>
            <p:nvPr/>
          </p:nvSpPr>
          <p:spPr bwMode="auto">
            <a:xfrm>
              <a:off x="4572567" y="4279839"/>
              <a:ext cx="95693" cy="103348"/>
            </a:xfrm>
            <a:custGeom>
              <a:avLst/>
              <a:gdLst>
                <a:gd name="T0" fmla="*/ 20 w 50"/>
                <a:gd name="T1" fmla="*/ 52 h 54"/>
                <a:gd name="T2" fmla="*/ 22 w 50"/>
                <a:gd name="T3" fmla="*/ 52 h 54"/>
                <a:gd name="T4" fmla="*/ 26 w 50"/>
                <a:gd name="T5" fmla="*/ 54 h 54"/>
                <a:gd name="T6" fmla="*/ 26 w 50"/>
                <a:gd name="T7" fmla="*/ 50 h 54"/>
                <a:gd name="T8" fmla="*/ 22 w 50"/>
                <a:gd name="T9" fmla="*/ 46 h 54"/>
                <a:gd name="T10" fmla="*/ 26 w 50"/>
                <a:gd name="T11" fmla="*/ 42 h 54"/>
                <a:gd name="T12" fmla="*/ 34 w 50"/>
                <a:gd name="T13" fmla="*/ 42 h 54"/>
                <a:gd name="T14" fmla="*/ 38 w 50"/>
                <a:gd name="T15" fmla="*/ 42 h 54"/>
                <a:gd name="T16" fmla="*/ 44 w 50"/>
                <a:gd name="T17" fmla="*/ 44 h 54"/>
                <a:gd name="T18" fmla="*/ 48 w 50"/>
                <a:gd name="T19" fmla="*/ 40 h 54"/>
                <a:gd name="T20" fmla="*/ 46 w 50"/>
                <a:gd name="T21" fmla="*/ 36 h 54"/>
                <a:gd name="T22" fmla="*/ 50 w 50"/>
                <a:gd name="T23" fmla="*/ 32 h 54"/>
                <a:gd name="T24" fmla="*/ 48 w 50"/>
                <a:gd name="T25" fmla="*/ 28 h 54"/>
                <a:gd name="T26" fmla="*/ 46 w 50"/>
                <a:gd name="T27" fmla="*/ 24 h 54"/>
                <a:gd name="T28" fmla="*/ 44 w 50"/>
                <a:gd name="T29" fmla="*/ 20 h 54"/>
                <a:gd name="T30" fmla="*/ 42 w 50"/>
                <a:gd name="T31" fmla="*/ 14 h 54"/>
                <a:gd name="T32" fmla="*/ 44 w 50"/>
                <a:gd name="T33" fmla="*/ 8 h 54"/>
                <a:gd name="T34" fmla="*/ 46 w 50"/>
                <a:gd name="T35" fmla="*/ 8 h 54"/>
                <a:gd name="T36" fmla="*/ 48 w 50"/>
                <a:gd name="T37" fmla="*/ 4 h 54"/>
                <a:gd name="T38" fmla="*/ 40 w 50"/>
                <a:gd name="T39" fmla="*/ 2 h 54"/>
                <a:gd name="T40" fmla="*/ 34 w 50"/>
                <a:gd name="T41" fmla="*/ 0 h 54"/>
                <a:gd name="T42" fmla="*/ 28 w 50"/>
                <a:gd name="T43" fmla="*/ 0 h 54"/>
                <a:gd name="T44" fmla="*/ 20 w 50"/>
                <a:gd name="T45" fmla="*/ 0 h 54"/>
                <a:gd name="T46" fmla="*/ 12 w 50"/>
                <a:gd name="T47" fmla="*/ 2 h 54"/>
                <a:gd name="T48" fmla="*/ 10 w 50"/>
                <a:gd name="T49" fmla="*/ 4 h 54"/>
                <a:gd name="T50" fmla="*/ 10 w 50"/>
                <a:gd name="T51" fmla="*/ 8 h 54"/>
                <a:gd name="T52" fmla="*/ 6 w 50"/>
                <a:gd name="T53" fmla="*/ 12 h 54"/>
                <a:gd name="T54" fmla="*/ 2 w 50"/>
                <a:gd name="T55" fmla="*/ 14 h 54"/>
                <a:gd name="T56" fmla="*/ 0 w 50"/>
                <a:gd name="T57" fmla="*/ 22 h 54"/>
                <a:gd name="T58" fmla="*/ 2 w 50"/>
                <a:gd name="T59" fmla="*/ 26 h 54"/>
                <a:gd name="T60" fmla="*/ 4 w 50"/>
                <a:gd name="T61" fmla="*/ 28 h 54"/>
                <a:gd name="T62" fmla="*/ 6 w 50"/>
                <a:gd name="T63" fmla="*/ 32 h 54"/>
                <a:gd name="T64" fmla="*/ 8 w 50"/>
                <a:gd name="T65" fmla="*/ 34 h 54"/>
                <a:gd name="T66" fmla="*/ 10 w 50"/>
                <a:gd name="T67" fmla="*/ 36 h 54"/>
                <a:gd name="T68" fmla="*/ 10 w 50"/>
                <a:gd name="T69" fmla="*/ 42 h 54"/>
                <a:gd name="T70" fmla="*/ 14 w 50"/>
                <a:gd name="T71" fmla="*/ 46 h 54"/>
                <a:gd name="T72" fmla="*/ 16 w 50"/>
                <a:gd name="T73" fmla="*/ 48 h 54"/>
                <a:gd name="T74" fmla="*/ 18 w 50"/>
                <a:gd name="T75" fmla="*/ 5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50" h="54">
                  <a:moveTo>
                    <a:pt x="18" y="52"/>
                  </a:moveTo>
                  <a:lnTo>
                    <a:pt x="20" y="52"/>
                  </a:lnTo>
                  <a:lnTo>
                    <a:pt x="20" y="52"/>
                  </a:lnTo>
                  <a:lnTo>
                    <a:pt x="22" y="52"/>
                  </a:lnTo>
                  <a:lnTo>
                    <a:pt x="24" y="54"/>
                  </a:lnTo>
                  <a:lnTo>
                    <a:pt x="26" y="54"/>
                  </a:lnTo>
                  <a:lnTo>
                    <a:pt x="26" y="52"/>
                  </a:lnTo>
                  <a:lnTo>
                    <a:pt x="26" y="50"/>
                  </a:lnTo>
                  <a:lnTo>
                    <a:pt x="24" y="48"/>
                  </a:lnTo>
                  <a:lnTo>
                    <a:pt x="22" y="46"/>
                  </a:lnTo>
                  <a:lnTo>
                    <a:pt x="24" y="44"/>
                  </a:lnTo>
                  <a:lnTo>
                    <a:pt x="26" y="42"/>
                  </a:lnTo>
                  <a:lnTo>
                    <a:pt x="28" y="44"/>
                  </a:lnTo>
                  <a:lnTo>
                    <a:pt x="34" y="42"/>
                  </a:lnTo>
                  <a:lnTo>
                    <a:pt x="36" y="42"/>
                  </a:lnTo>
                  <a:lnTo>
                    <a:pt x="38" y="42"/>
                  </a:lnTo>
                  <a:lnTo>
                    <a:pt x="42" y="44"/>
                  </a:lnTo>
                  <a:lnTo>
                    <a:pt x="44" y="44"/>
                  </a:lnTo>
                  <a:lnTo>
                    <a:pt x="46" y="42"/>
                  </a:lnTo>
                  <a:lnTo>
                    <a:pt x="48" y="40"/>
                  </a:lnTo>
                  <a:lnTo>
                    <a:pt x="46" y="38"/>
                  </a:lnTo>
                  <a:lnTo>
                    <a:pt x="46" y="36"/>
                  </a:lnTo>
                  <a:lnTo>
                    <a:pt x="48" y="34"/>
                  </a:lnTo>
                  <a:lnTo>
                    <a:pt x="50" y="32"/>
                  </a:lnTo>
                  <a:lnTo>
                    <a:pt x="48" y="30"/>
                  </a:lnTo>
                  <a:lnTo>
                    <a:pt x="48" y="28"/>
                  </a:lnTo>
                  <a:lnTo>
                    <a:pt x="46" y="26"/>
                  </a:lnTo>
                  <a:lnTo>
                    <a:pt x="46" y="24"/>
                  </a:lnTo>
                  <a:lnTo>
                    <a:pt x="44" y="22"/>
                  </a:lnTo>
                  <a:lnTo>
                    <a:pt x="44" y="20"/>
                  </a:lnTo>
                  <a:lnTo>
                    <a:pt x="44" y="18"/>
                  </a:lnTo>
                  <a:lnTo>
                    <a:pt x="42" y="14"/>
                  </a:lnTo>
                  <a:lnTo>
                    <a:pt x="42" y="12"/>
                  </a:lnTo>
                  <a:lnTo>
                    <a:pt x="44" y="8"/>
                  </a:lnTo>
                  <a:lnTo>
                    <a:pt x="46" y="8"/>
                  </a:lnTo>
                  <a:lnTo>
                    <a:pt x="46" y="8"/>
                  </a:lnTo>
                  <a:lnTo>
                    <a:pt x="48" y="6"/>
                  </a:lnTo>
                  <a:lnTo>
                    <a:pt x="48" y="4"/>
                  </a:lnTo>
                  <a:lnTo>
                    <a:pt x="46" y="2"/>
                  </a:lnTo>
                  <a:lnTo>
                    <a:pt x="40" y="2"/>
                  </a:lnTo>
                  <a:lnTo>
                    <a:pt x="36" y="0"/>
                  </a:lnTo>
                  <a:lnTo>
                    <a:pt x="34" y="0"/>
                  </a:lnTo>
                  <a:lnTo>
                    <a:pt x="32" y="0"/>
                  </a:lnTo>
                  <a:lnTo>
                    <a:pt x="28" y="0"/>
                  </a:lnTo>
                  <a:lnTo>
                    <a:pt x="24" y="2"/>
                  </a:lnTo>
                  <a:lnTo>
                    <a:pt x="20" y="0"/>
                  </a:lnTo>
                  <a:lnTo>
                    <a:pt x="14" y="0"/>
                  </a:lnTo>
                  <a:lnTo>
                    <a:pt x="12" y="2"/>
                  </a:lnTo>
                  <a:lnTo>
                    <a:pt x="10" y="4"/>
                  </a:lnTo>
                  <a:lnTo>
                    <a:pt x="10" y="4"/>
                  </a:lnTo>
                  <a:lnTo>
                    <a:pt x="10" y="8"/>
                  </a:lnTo>
                  <a:lnTo>
                    <a:pt x="10" y="8"/>
                  </a:lnTo>
                  <a:lnTo>
                    <a:pt x="8" y="10"/>
                  </a:lnTo>
                  <a:lnTo>
                    <a:pt x="6" y="12"/>
                  </a:lnTo>
                  <a:lnTo>
                    <a:pt x="4" y="12"/>
                  </a:lnTo>
                  <a:lnTo>
                    <a:pt x="2" y="14"/>
                  </a:lnTo>
                  <a:lnTo>
                    <a:pt x="2" y="18"/>
                  </a:lnTo>
                  <a:lnTo>
                    <a:pt x="0" y="22"/>
                  </a:lnTo>
                  <a:lnTo>
                    <a:pt x="0" y="24"/>
                  </a:lnTo>
                  <a:lnTo>
                    <a:pt x="2" y="26"/>
                  </a:lnTo>
                  <a:lnTo>
                    <a:pt x="4" y="28"/>
                  </a:lnTo>
                  <a:lnTo>
                    <a:pt x="4" y="28"/>
                  </a:lnTo>
                  <a:lnTo>
                    <a:pt x="4" y="30"/>
                  </a:lnTo>
                  <a:lnTo>
                    <a:pt x="6" y="32"/>
                  </a:lnTo>
                  <a:lnTo>
                    <a:pt x="6" y="34"/>
                  </a:lnTo>
                  <a:lnTo>
                    <a:pt x="8" y="34"/>
                  </a:lnTo>
                  <a:lnTo>
                    <a:pt x="10" y="34"/>
                  </a:lnTo>
                  <a:lnTo>
                    <a:pt x="10" y="36"/>
                  </a:lnTo>
                  <a:lnTo>
                    <a:pt x="10" y="40"/>
                  </a:lnTo>
                  <a:lnTo>
                    <a:pt x="10" y="42"/>
                  </a:lnTo>
                  <a:lnTo>
                    <a:pt x="12" y="42"/>
                  </a:lnTo>
                  <a:lnTo>
                    <a:pt x="14" y="46"/>
                  </a:lnTo>
                  <a:lnTo>
                    <a:pt x="14" y="48"/>
                  </a:lnTo>
                  <a:lnTo>
                    <a:pt x="16" y="48"/>
                  </a:lnTo>
                  <a:lnTo>
                    <a:pt x="16" y="50"/>
                  </a:lnTo>
                  <a:lnTo>
                    <a:pt x="18" y="50"/>
                  </a:lnTo>
                  <a:lnTo>
                    <a:pt x="18" y="52"/>
                  </a:lnTo>
                  <a:close/>
                </a:path>
              </a:pathLst>
            </a:custGeom>
            <a:grpFill/>
            <a:ln w="6350">
              <a:solidFill>
                <a:srgbClr val="84CCBD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35" name="Peru">
              <a:extLst>
                <a:ext uri="{FF2B5EF4-FFF2-40B4-BE49-F238E27FC236}">
                  <a16:creationId xmlns:a16="http://schemas.microsoft.com/office/drawing/2014/main" id="{16208D3D-E520-4CEB-8FB5-C89787F2B0CD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7547" y="4429120"/>
              <a:ext cx="306218" cy="447843"/>
            </a:xfrm>
            <a:custGeom>
              <a:avLst/>
              <a:gdLst>
                <a:gd name="T0" fmla="*/ 146 w 160"/>
                <a:gd name="T1" fmla="*/ 138 h 234"/>
                <a:gd name="T2" fmla="*/ 136 w 160"/>
                <a:gd name="T3" fmla="*/ 138 h 234"/>
                <a:gd name="T4" fmla="*/ 136 w 160"/>
                <a:gd name="T5" fmla="*/ 122 h 234"/>
                <a:gd name="T6" fmla="*/ 126 w 160"/>
                <a:gd name="T7" fmla="*/ 124 h 234"/>
                <a:gd name="T8" fmla="*/ 112 w 160"/>
                <a:gd name="T9" fmla="*/ 116 h 234"/>
                <a:gd name="T10" fmla="*/ 98 w 160"/>
                <a:gd name="T11" fmla="*/ 102 h 234"/>
                <a:gd name="T12" fmla="*/ 94 w 160"/>
                <a:gd name="T13" fmla="*/ 94 h 234"/>
                <a:gd name="T14" fmla="*/ 96 w 160"/>
                <a:gd name="T15" fmla="*/ 86 h 234"/>
                <a:gd name="T16" fmla="*/ 102 w 160"/>
                <a:gd name="T17" fmla="*/ 80 h 234"/>
                <a:gd name="T18" fmla="*/ 104 w 160"/>
                <a:gd name="T19" fmla="*/ 68 h 234"/>
                <a:gd name="T20" fmla="*/ 112 w 160"/>
                <a:gd name="T21" fmla="*/ 60 h 234"/>
                <a:gd name="T22" fmla="*/ 130 w 160"/>
                <a:gd name="T23" fmla="*/ 54 h 234"/>
                <a:gd name="T24" fmla="*/ 134 w 160"/>
                <a:gd name="T25" fmla="*/ 52 h 234"/>
                <a:gd name="T26" fmla="*/ 140 w 160"/>
                <a:gd name="T27" fmla="*/ 54 h 234"/>
                <a:gd name="T28" fmla="*/ 132 w 160"/>
                <a:gd name="T29" fmla="*/ 48 h 234"/>
                <a:gd name="T30" fmla="*/ 138 w 160"/>
                <a:gd name="T31" fmla="*/ 32 h 234"/>
                <a:gd name="T32" fmla="*/ 132 w 160"/>
                <a:gd name="T33" fmla="*/ 28 h 234"/>
                <a:gd name="T34" fmla="*/ 118 w 160"/>
                <a:gd name="T35" fmla="*/ 26 h 234"/>
                <a:gd name="T36" fmla="*/ 108 w 160"/>
                <a:gd name="T37" fmla="*/ 30 h 234"/>
                <a:gd name="T38" fmla="*/ 104 w 160"/>
                <a:gd name="T39" fmla="*/ 26 h 234"/>
                <a:gd name="T40" fmla="*/ 98 w 160"/>
                <a:gd name="T41" fmla="*/ 20 h 234"/>
                <a:gd name="T42" fmla="*/ 88 w 160"/>
                <a:gd name="T43" fmla="*/ 10 h 234"/>
                <a:gd name="T44" fmla="*/ 80 w 160"/>
                <a:gd name="T45" fmla="*/ 2 h 234"/>
                <a:gd name="T46" fmla="*/ 74 w 160"/>
                <a:gd name="T47" fmla="*/ 2 h 234"/>
                <a:gd name="T48" fmla="*/ 76 w 160"/>
                <a:gd name="T49" fmla="*/ 12 h 234"/>
                <a:gd name="T50" fmla="*/ 62 w 160"/>
                <a:gd name="T51" fmla="*/ 30 h 234"/>
                <a:gd name="T52" fmla="*/ 32 w 160"/>
                <a:gd name="T53" fmla="*/ 60 h 234"/>
                <a:gd name="T54" fmla="*/ 22 w 160"/>
                <a:gd name="T55" fmla="*/ 56 h 234"/>
                <a:gd name="T56" fmla="*/ 12 w 160"/>
                <a:gd name="T57" fmla="*/ 54 h 234"/>
                <a:gd name="T58" fmla="*/ 16 w 160"/>
                <a:gd name="T59" fmla="*/ 44 h 234"/>
                <a:gd name="T60" fmla="*/ 6 w 160"/>
                <a:gd name="T61" fmla="*/ 48 h 234"/>
                <a:gd name="T62" fmla="*/ 0 w 160"/>
                <a:gd name="T63" fmla="*/ 60 h 234"/>
                <a:gd name="T64" fmla="*/ 2 w 160"/>
                <a:gd name="T65" fmla="*/ 66 h 234"/>
                <a:gd name="T66" fmla="*/ 4 w 160"/>
                <a:gd name="T67" fmla="*/ 74 h 234"/>
                <a:gd name="T68" fmla="*/ 6 w 160"/>
                <a:gd name="T69" fmla="*/ 80 h 234"/>
                <a:gd name="T70" fmla="*/ 20 w 160"/>
                <a:gd name="T71" fmla="*/ 86 h 234"/>
                <a:gd name="T72" fmla="*/ 26 w 160"/>
                <a:gd name="T73" fmla="*/ 98 h 234"/>
                <a:gd name="T74" fmla="*/ 34 w 160"/>
                <a:gd name="T75" fmla="*/ 110 h 234"/>
                <a:gd name="T76" fmla="*/ 40 w 160"/>
                <a:gd name="T77" fmla="*/ 122 h 234"/>
                <a:gd name="T78" fmla="*/ 46 w 160"/>
                <a:gd name="T79" fmla="*/ 136 h 234"/>
                <a:gd name="T80" fmla="*/ 50 w 160"/>
                <a:gd name="T81" fmla="*/ 142 h 234"/>
                <a:gd name="T82" fmla="*/ 56 w 160"/>
                <a:gd name="T83" fmla="*/ 152 h 234"/>
                <a:gd name="T84" fmla="*/ 64 w 160"/>
                <a:gd name="T85" fmla="*/ 166 h 234"/>
                <a:gd name="T86" fmla="*/ 66 w 160"/>
                <a:gd name="T87" fmla="*/ 174 h 234"/>
                <a:gd name="T88" fmla="*/ 68 w 160"/>
                <a:gd name="T89" fmla="*/ 178 h 234"/>
                <a:gd name="T90" fmla="*/ 74 w 160"/>
                <a:gd name="T91" fmla="*/ 186 h 234"/>
                <a:gd name="T92" fmla="*/ 82 w 160"/>
                <a:gd name="T93" fmla="*/ 192 h 234"/>
                <a:gd name="T94" fmla="*/ 88 w 160"/>
                <a:gd name="T95" fmla="*/ 196 h 234"/>
                <a:gd name="T96" fmla="*/ 96 w 160"/>
                <a:gd name="T97" fmla="*/ 200 h 234"/>
                <a:gd name="T98" fmla="*/ 102 w 160"/>
                <a:gd name="T99" fmla="*/ 206 h 234"/>
                <a:gd name="T100" fmla="*/ 114 w 160"/>
                <a:gd name="T101" fmla="*/ 210 h 234"/>
                <a:gd name="T102" fmla="*/ 120 w 160"/>
                <a:gd name="T103" fmla="*/ 216 h 234"/>
                <a:gd name="T104" fmla="*/ 128 w 160"/>
                <a:gd name="T105" fmla="*/ 222 h 234"/>
                <a:gd name="T106" fmla="*/ 134 w 160"/>
                <a:gd name="T107" fmla="*/ 226 h 234"/>
                <a:gd name="T108" fmla="*/ 142 w 160"/>
                <a:gd name="T109" fmla="*/ 234 h 234"/>
                <a:gd name="T110" fmla="*/ 152 w 160"/>
                <a:gd name="T111" fmla="*/ 228 h 234"/>
                <a:gd name="T112" fmla="*/ 152 w 160"/>
                <a:gd name="T113" fmla="*/ 222 h 234"/>
                <a:gd name="T114" fmla="*/ 152 w 160"/>
                <a:gd name="T115" fmla="*/ 218 h 234"/>
                <a:gd name="T116" fmla="*/ 160 w 160"/>
                <a:gd name="T117" fmla="*/ 206 h 234"/>
                <a:gd name="T118" fmla="*/ 156 w 160"/>
                <a:gd name="T119" fmla="*/ 192 h 234"/>
                <a:gd name="T120" fmla="*/ 158 w 160"/>
                <a:gd name="T121" fmla="*/ 174 h 234"/>
                <a:gd name="T122" fmla="*/ 160 w 160"/>
                <a:gd name="T123" fmla="*/ 156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0" h="234">
                  <a:moveTo>
                    <a:pt x="148" y="138"/>
                  </a:moveTo>
                  <a:lnTo>
                    <a:pt x="148" y="138"/>
                  </a:lnTo>
                  <a:lnTo>
                    <a:pt x="146" y="138"/>
                  </a:lnTo>
                  <a:lnTo>
                    <a:pt x="146" y="138"/>
                  </a:lnTo>
                  <a:lnTo>
                    <a:pt x="142" y="138"/>
                  </a:lnTo>
                  <a:lnTo>
                    <a:pt x="140" y="138"/>
                  </a:lnTo>
                  <a:lnTo>
                    <a:pt x="138" y="138"/>
                  </a:lnTo>
                  <a:lnTo>
                    <a:pt x="136" y="138"/>
                  </a:lnTo>
                  <a:lnTo>
                    <a:pt x="136" y="134"/>
                  </a:lnTo>
                  <a:lnTo>
                    <a:pt x="136" y="126"/>
                  </a:lnTo>
                  <a:lnTo>
                    <a:pt x="136" y="122"/>
                  </a:lnTo>
                  <a:lnTo>
                    <a:pt x="136" y="122"/>
                  </a:lnTo>
                  <a:lnTo>
                    <a:pt x="136" y="118"/>
                  </a:lnTo>
                  <a:lnTo>
                    <a:pt x="136" y="118"/>
                  </a:lnTo>
                  <a:lnTo>
                    <a:pt x="132" y="120"/>
                  </a:lnTo>
                  <a:lnTo>
                    <a:pt x="126" y="124"/>
                  </a:lnTo>
                  <a:lnTo>
                    <a:pt x="120" y="124"/>
                  </a:lnTo>
                  <a:lnTo>
                    <a:pt x="114" y="124"/>
                  </a:lnTo>
                  <a:lnTo>
                    <a:pt x="114" y="120"/>
                  </a:lnTo>
                  <a:lnTo>
                    <a:pt x="112" y="116"/>
                  </a:lnTo>
                  <a:lnTo>
                    <a:pt x="108" y="116"/>
                  </a:lnTo>
                  <a:lnTo>
                    <a:pt x="100" y="116"/>
                  </a:lnTo>
                  <a:lnTo>
                    <a:pt x="102" y="112"/>
                  </a:lnTo>
                  <a:lnTo>
                    <a:pt x="98" y="102"/>
                  </a:lnTo>
                  <a:lnTo>
                    <a:pt x="94" y="100"/>
                  </a:lnTo>
                  <a:lnTo>
                    <a:pt x="94" y="98"/>
                  </a:lnTo>
                  <a:lnTo>
                    <a:pt x="94" y="96"/>
                  </a:lnTo>
                  <a:lnTo>
                    <a:pt x="94" y="94"/>
                  </a:lnTo>
                  <a:lnTo>
                    <a:pt x="94" y="90"/>
                  </a:lnTo>
                  <a:lnTo>
                    <a:pt x="94" y="90"/>
                  </a:lnTo>
                  <a:lnTo>
                    <a:pt x="96" y="88"/>
                  </a:lnTo>
                  <a:lnTo>
                    <a:pt x="96" y="86"/>
                  </a:lnTo>
                  <a:lnTo>
                    <a:pt x="98" y="82"/>
                  </a:lnTo>
                  <a:lnTo>
                    <a:pt x="100" y="84"/>
                  </a:lnTo>
                  <a:lnTo>
                    <a:pt x="102" y="82"/>
                  </a:lnTo>
                  <a:lnTo>
                    <a:pt x="102" y="80"/>
                  </a:lnTo>
                  <a:lnTo>
                    <a:pt x="100" y="76"/>
                  </a:lnTo>
                  <a:lnTo>
                    <a:pt x="104" y="72"/>
                  </a:lnTo>
                  <a:lnTo>
                    <a:pt x="104" y="70"/>
                  </a:lnTo>
                  <a:lnTo>
                    <a:pt x="104" y="68"/>
                  </a:lnTo>
                  <a:lnTo>
                    <a:pt x="104" y="64"/>
                  </a:lnTo>
                  <a:lnTo>
                    <a:pt x="106" y="64"/>
                  </a:lnTo>
                  <a:lnTo>
                    <a:pt x="110" y="62"/>
                  </a:lnTo>
                  <a:lnTo>
                    <a:pt x="112" y="60"/>
                  </a:lnTo>
                  <a:lnTo>
                    <a:pt x="112" y="60"/>
                  </a:lnTo>
                  <a:lnTo>
                    <a:pt x="114" y="58"/>
                  </a:lnTo>
                  <a:lnTo>
                    <a:pt x="120" y="56"/>
                  </a:lnTo>
                  <a:lnTo>
                    <a:pt x="130" y="54"/>
                  </a:lnTo>
                  <a:lnTo>
                    <a:pt x="130" y="52"/>
                  </a:lnTo>
                  <a:lnTo>
                    <a:pt x="132" y="52"/>
                  </a:lnTo>
                  <a:lnTo>
                    <a:pt x="134" y="52"/>
                  </a:lnTo>
                  <a:lnTo>
                    <a:pt x="134" y="52"/>
                  </a:lnTo>
                  <a:lnTo>
                    <a:pt x="138" y="54"/>
                  </a:lnTo>
                  <a:lnTo>
                    <a:pt x="138" y="54"/>
                  </a:lnTo>
                  <a:lnTo>
                    <a:pt x="140" y="54"/>
                  </a:lnTo>
                  <a:lnTo>
                    <a:pt x="140" y="54"/>
                  </a:lnTo>
                  <a:lnTo>
                    <a:pt x="140" y="48"/>
                  </a:lnTo>
                  <a:lnTo>
                    <a:pt x="138" y="48"/>
                  </a:lnTo>
                  <a:lnTo>
                    <a:pt x="134" y="48"/>
                  </a:lnTo>
                  <a:lnTo>
                    <a:pt x="132" y="48"/>
                  </a:lnTo>
                  <a:lnTo>
                    <a:pt x="132" y="46"/>
                  </a:lnTo>
                  <a:lnTo>
                    <a:pt x="140" y="32"/>
                  </a:lnTo>
                  <a:lnTo>
                    <a:pt x="140" y="32"/>
                  </a:lnTo>
                  <a:lnTo>
                    <a:pt x="138" y="32"/>
                  </a:lnTo>
                  <a:lnTo>
                    <a:pt x="136" y="30"/>
                  </a:lnTo>
                  <a:lnTo>
                    <a:pt x="134" y="28"/>
                  </a:lnTo>
                  <a:lnTo>
                    <a:pt x="132" y="28"/>
                  </a:lnTo>
                  <a:lnTo>
                    <a:pt x="132" y="28"/>
                  </a:lnTo>
                  <a:lnTo>
                    <a:pt x="128" y="28"/>
                  </a:lnTo>
                  <a:lnTo>
                    <a:pt x="124" y="30"/>
                  </a:lnTo>
                  <a:lnTo>
                    <a:pt x="122" y="28"/>
                  </a:lnTo>
                  <a:lnTo>
                    <a:pt x="118" y="26"/>
                  </a:lnTo>
                  <a:lnTo>
                    <a:pt x="114" y="28"/>
                  </a:lnTo>
                  <a:lnTo>
                    <a:pt x="112" y="30"/>
                  </a:lnTo>
                  <a:lnTo>
                    <a:pt x="110" y="30"/>
                  </a:lnTo>
                  <a:lnTo>
                    <a:pt x="108" y="30"/>
                  </a:lnTo>
                  <a:lnTo>
                    <a:pt x="106" y="30"/>
                  </a:lnTo>
                  <a:lnTo>
                    <a:pt x="104" y="30"/>
                  </a:lnTo>
                  <a:lnTo>
                    <a:pt x="102" y="28"/>
                  </a:lnTo>
                  <a:lnTo>
                    <a:pt x="104" y="26"/>
                  </a:lnTo>
                  <a:lnTo>
                    <a:pt x="102" y="24"/>
                  </a:lnTo>
                  <a:lnTo>
                    <a:pt x="100" y="22"/>
                  </a:lnTo>
                  <a:lnTo>
                    <a:pt x="98" y="22"/>
                  </a:lnTo>
                  <a:lnTo>
                    <a:pt x="98" y="20"/>
                  </a:lnTo>
                  <a:lnTo>
                    <a:pt x="96" y="16"/>
                  </a:lnTo>
                  <a:lnTo>
                    <a:pt x="92" y="14"/>
                  </a:lnTo>
                  <a:lnTo>
                    <a:pt x="90" y="14"/>
                  </a:lnTo>
                  <a:lnTo>
                    <a:pt x="88" y="10"/>
                  </a:lnTo>
                  <a:lnTo>
                    <a:pt x="86" y="8"/>
                  </a:lnTo>
                  <a:lnTo>
                    <a:pt x="84" y="4"/>
                  </a:lnTo>
                  <a:lnTo>
                    <a:pt x="84" y="2"/>
                  </a:lnTo>
                  <a:lnTo>
                    <a:pt x="80" y="2"/>
                  </a:lnTo>
                  <a:lnTo>
                    <a:pt x="76" y="0"/>
                  </a:lnTo>
                  <a:lnTo>
                    <a:pt x="74" y="0"/>
                  </a:lnTo>
                  <a:lnTo>
                    <a:pt x="74" y="0"/>
                  </a:lnTo>
                  <a:lnTo>
                    <a:pt x="74" y="2"/>
                  </a:lnTo>
                  <a:lnTo>
                    <a:pt x="74" y="2"/>
                  </a:lnTo>
                  <a:lnTo>
                    <a:pt x="78" y="8"/>
                  </a:lnTo>
                  <a:lnTo>
                    <a:pt x="78" y="10"/>
                  </a:lnTo>
                  <a:lnTo>
                    <a:pt x="76" y="12"/>
                  </a:lnTo>
                  <a:lnTo>
                    <a:pt x="76" y="14"/>
                  </a:lnTo>
                  <a:lnTo>
                    <a:pt x="74" y="14"/>
                  </a:lnTo>
                  <a:lnTo>
                    <a:pt x="70" y="22"/>
                  </a:lnTo>
                  <a:lnTo>
                    <a:pt x="62" y="30"/>
                  </a:lnTo>
                  <a:lnTo>
                    <a:pt x="56" y="34"/>
                  </a:lnTo>
                  <a:lnTo>
                    <a:pt x="44" y="38"/>
                  </a:lnTo>
                  <a:lnTo>
                    <a:pt x="42" y="40"/>
                  </a:lnTo>
                  <a:lnTo>
                    <a:pt x="32" y="60"/>
                  </a:lnTo>
                  <a:lnTo>
                    <a:pt x="30" y="62"/>
                  </a:lnTo>
                  <a:lnTo>
                    <a:pt x="30" y="62"/>
                  </a:lnTo>
                  <a:lnTo>
                    <a:pt x="26" y="56"/>
                  </a:lnTo>
                  <a:lnTo>
                    <a:pt x="22" y="56"/>
                  </a:lnTo>
                  <a:lnTo>
                    <a:pt x="20" y="54"/>
                  </a:lnTo>
                  <a:lnTo>
                    <a:pt x="18" y="52"/>
                  </a:lnTo>
                  <a:lnTo>
                    <a:pt x="16" y="54"/>
                  </a:lnTo>
                  <a:lnTo>
                    <a:pt x="12" y="54"/>
                  </a:lnTo>
                  <a:lnTo>
                    <a:pt x="12" y="52"/>
                  </a:lnTo>
                  <a:lnTo>
                    <a:pt x="14" y="50"/>
                  </a:lnTo>
                  <a:lnTo>
                    <a:pt x="16" y="48"/>
                  </a:lnTo>
                  <a:lnTo>
                    <a:pt x="16" y="44"/>
                  </a:lnTo>
                  <a:lnTo>
                    <a:pt x="16" y="44"/>
                  </a:lnTo>
                  <a:lnTo>
                    <a:pt x="16" y="44"/>
                  </a:lnTo>
                  <a:lnTo>
                    <a:pt x="8" y="46"/>
                  </a:lnTo>
                  <a:lnTo>
                    <a:pt x="6" y="48"/>
                  </a:lnTo>
                  <a:lnTo>
                    <a:pt x="2" y="54"/>
                  </a:lnTo>
                  <a:lnTo>
                    <a:pt x="2" y="56"/>
                  </a:lnTo>
                  <a:lnTo>
                    <a:pt x="0" y="58"/>
                  </a:lnTo>
                  <a:lnTo>
                    <a:pt x="0" y="60"/>
                  </a:lnTo>
                  <a:lnTo>
                    <a:pt x="2" y="62"/>
                  </a:lnTo>
                  <a:lnTo>
                    <a:pt x="2" y="62"/>
                  </a:lnTo>
                  <a:lnTo>
                    <a:pt x="2" y="64"/>
                  </a:lnTo>
                  <a:lnTo>
                    <a:pt x="2" y="66"/>
                  </a:lnTo>
                  <a:lnTo>
                    <a:pt x="4" y="68"/>
                  </a:lnTo>
                  <a:lnTo>
                    <a:pt x="6" y="70"/>
                  </a:lnTo>
                  <a:lnTo>
                    <a:pt x="6" y="74"/>
                  </a:lnTo>
                  <a:lnTo>
                    <a:pt x="4" y="74"/>
                  </a:lnTo>
                  <a:lnTo>
                    <a:pt x="2" y="74"/>
                  </a:lnTo>
                  <a:lnTo>
                    <a:pt x="2" y="76"/>
                  </a:lnTo>
                  <a:lnTo>
                    <a:pt x="2" y="78"/>
                  </a:lnTo>
                  <a:lnTo>
                    <a:pt x="6" y="80"/>
                  </a:lnTo>
                  <a:lnTo>
                    <a:pt x="8" y="82"/>
                  </a:lnTo>
                  <a:lnTo>
                    <a:pt x="12" y="82"/>
                  </a:lnTo>
                  <a:lnTo>
                    <a:pt x="18" y="86"/>
                  </a:lnTo>
                  <a:lnTo>
                    <a:pt x="20" y="86"/>
                  </a:lnTo>
                  <a:lnTo>
                    <a:pt x="20" y="88"/>
                  </a:lnTo>
                  <a:lnTo>
                    <a:pt x="24" y="92"/>
                  </a:lnTo>
                  <a:lnTo>
                    <a:pt x="24" y="96"/>
                  </a:lnTo>
                  <a:lnTo>
                    <a:pt x="26" y="98"/>
                  </a:lnTo>
                  <a:lnTo>
                    <a:pt x="30" y="102"/>
                  </a:lnTo>
                  <a:lnTo>
                    <a:pt x="32" y="104"/>
                  </a:lnTo>
                  <a:lnTo>
                    <a:pt x="32" y="108"/>
                  </a:lnTo>
                  <a:lnTo>
                    <a:pt x="34" y="110"/>
                  </a:lnTo>
                  <a:lnTo>
                    <a:pt x="36" y="114"/>
                  </a:lnTo>
                  <a:lnTo>
                    <a:pt x="36" y="116"/>
                  </a:lnTo>
                  <a:lnTo>
                    <a:pt x="38" y="118"/>
                  </a:lnTo>
                  <a:lnTo>
                    <a:pt x="40" y="122"/>
                  </a:lnTo>
                  <a:lnTo>
                    <a:pt x="42" y="126"/>
                  </a:lnTo>
                  <a:lnTo>
                    <a:pt x="40" y="126"/>
                  </a:lnTo>
                  <a:lnTo>
                    <a:pt x="42" y="130"/>
                  </a:lnTo>
                  <a:lnTo>
                    <a:pt x="46" y="136"/>
                  </a:lnTo>
                  <a:lnTo>
                    <a:pt x="48" y="138"/>
                  </a:lnTo>
                  <a:lnTo>
                    <a:pt x="48" y="140"/>
                  </a:lnTo>
                  <a:lnTo>
                    <a:pt x="48" y="142"/>
                  </a:lnTo>
                  <a:lnTo>
                    <a:pt x="50" y="142"/>
                  </a:lnTo>
                  <a:lnTo>
                    <a:pt x="54" y="146"/>
                  </a:lnTo>
                  <a:lnTo>
                    <a:pt x="54" y="148"/>
                  </a:lnTo>
                  <a:lnTo>
                    <a:pt x="54" y="152"/>
                  </a:lnTo>
                  <a:lnTo>
                    <a:pt x="56" y="152"/>
                  </a:lnTo>
                  <a:lnTo>
                    <a:pt x="60" y="154"/>
                  </a:lnTo>
                  <a:lnTo>
                    <a:pt x="60" y="158"/>
                  </a:lnTo>
                  <a:lnTo>
                    <a:pt x="64" y="162"/>
                  </a:lnTo>
                  <a:lnTo>
                    <a:pt x="64" y="166"/>
                  </a:lnTo>
                  <a:lnTo>
                    <a:pt x="68" y="172"/>
                  </a:lnTo>
                  <a:lnTo>
                    <a:pt x="68" y="174"/>
                  </a:lnTo>
                  <a:lnTo>
                    <a:pt x="68" y="174"/>
                  </a:lnTo>
                  <a:lnTo>
                    <a:pt x="66" y="174"/>
                  </a:lnTo>
                  <a:lnTo>
                    <a:pt x="66" y="174"/>
                  </a:lnTo>
                  <a:lnTo>
                    <a:pt x="66" y="176"/>
                  </a:lnTo>
                  <a:lnTo>
                    <a:pt x="66" y="178"/>
                  </a:lnTo>
                  <a:lnTo>
                    <a:pt x="68" y="178"/>
                  </a:lnTo>
                  <a:lnTo>
                    <a:pt x="70" y="180"/>
                  </a:lnTo>
                  <a:lnTo>
                    <a:pt x="70" y="180"/>
                  </a:lnTo>
                  <a:lnTo>
                    <a:pt x="70" y="182"/>
                  </a:lnTo>
                  <a:lnTo>
                    <a:pt x="74" y="186"/>
                  </a:lnTo>
                  <a:lnTo>
                    <a:pt x="78" y="186"/>
                  </a:lnTo>
                  <a:lnTo>
                    <a:pt x="78" y="188"/>
                  </a:lnTo>
                  <a:lnTo>
                    <a:pt x="80" y="192"/>
                  </a:lnTo>
                  <a:lnTo>
                    <a:pt x="82" y="192"/>
                  </a:lnTo>
                  <a:lnTo>
                    <a:pt x="82" y="192"/>
                  </a:lnTo>
                  <a:lnTo>
                    <a:pt x="84" y="194"/>
                  </a:lnTo>
                  <a:lnTo>
                    <a:pt x="84" y="196"/>
                  </a:lnTo>
                  <a:lnTo>
                    <a:pt x="88" y="196"/>
                  </a:lnTo>
                  <a:lnTo>
                    <a:pt x="90" y="194"/>
                  </a:lnTo>
                  <a:lnTo>
                    <a:pt x="90" y="196"/>
                  </a:lnTo>
                  <a:lnTo>
                    <a:pt x="92" y="198"/>
                  </a:lnTo>
                  <a:lnTo>
                    <a:pt x="96" y="200"/>
                  </a:lnTo>
                  <a:lnTo>
                    <a:pt x="98" y="202"/>
                  </a:lnTo>
                  <a:lnTo>
                    <a:pt x="98" y="204"/>
                  </a:lnTo>
                  <a:lnTo>
                    <a:pt x="98" y="206"/>
                  </a:lnTo>
                  <a:lnTo>
                    <a:pt x="102" y="206"/>
                  </a:lnTo>
                  <a:lnTo>
                    <a:pt x="104" y="206"/>
                  </a:lnTo>
                  <a:lnTo>
                    <a:pt x="106" y="206"/>
                  </a:lnTo>
                  <a:lnTo>
                    <a:pt x="110" y="210"/>
                  </a:lnTo>
                  <a:lnTo>
                    <a:pt x="114" y="210"/>
                  </a:lnTo>
                  <a:lnTo>
                    <a:pt x="116" y="210"/>
                  </a:lnTo>
                  <a:lnTo>
                    <a:pt x="116" y="212"/>
                  </a:lnTo>
                  <a:lnTo>
                    <a:pt x="118" y="214"/>
                  </a:lnTo>
                  <a:lnTo>
                    <a:pt x="120" y="216"/>
                  </a:lnTo>
                  <a:lnTo>
                    <a:pt x="122" y="216"/>
                  </a:lnTo>
                  <a:lnTo>
                    <a:pt x="126" y="220"/>
                  </a:lnTo>
                  <a:lnTo>
                    <a:pt x="126" y="220"/>
                  </a:lnTo>
                  <a:lnTo>
                    <a:pt x="128" y="222"/>
                  </a:lnTo>
                  <a:lnTo>
                    <a:pt x="128" y="222"/>
                  </a:lnTo>
                  <a:lnTo>
                    <a:pt x="128" y="224"/>
                  </a:lnTo>
                  <a:lnTo>
                    <a:pt x="130" y="224"/>
                  </a:lnTo>
                  <a:lnTo>
                    <a:pt x="134" y="226"/>
                  </a:lnTo>
                  <a:lnTo>
                    <a:pt x="136" y="230"/>
                  </a:lnTo>
                  <a:lnTo>
                    <a:pt x="140" y="232"/>
                  </a:lnTo>
                  <a:lnTo>
                    <a:pt x="142" y="234"/>
                  </a:lnTo>
                  <a:lnTo>
                    <a:pt x="142" y="234"/>
                  </a:lnTo>
                  <a:lnTo>
                    <a:pt x="146" y="232"/>
                  </a:lnTo>
                  <a:lnTo>
                    <a:pt x="148" y="230"/>
                  </a:lnTo>
                  <a:lnTo>
                    <a:pt x="150" y="230"/>
                  </a:lnTo>
                  <a:lnTo>
                    <a:pt x="152" y="228"/>
                  </a:lnTo>
                  <a:lnTo>
                    <a:pt x="154" y="228"/>
                  </a:lnTo>
                  <a:lnTo>
                    <a:pt x="150" y="224"/>
                  </a:lnTo>
                  <a:lnTo>
                    <a:pt x="152" y="222"/>
                  </a:lnTo>
                  <a:lnTo>
                    <a:pt x="152" y="222"/>
                  </a:lnTo>
                  <a:lnTo>
                    <a:pt x="154" y="222"/>
                  </a:lnTo>
                  <a:lnTo>
                    <a:pt x="154" y="220"/>
                  </a:lnTo>
                  <a:lnTo>
                    <a:pt x="152" y="220"/>
                  </a:lnTo>
                  <a:lnTo>
                    <a:pt x="152" y="218"/>
                  </a:lnTo>
                  <a:lnTo>
                    <a:pt x="154" y="214"/>
                  </a:lnTo>
                  <a:lnTo>
                    <a:pt x="156" y="212"/>
                  </a:lnTo>
                  <a:lnTo>
                    <a:pt x="158" y="208"/>
                  </a:lnTo>
                  <a:lnTo>
                    <a:pt x="160" y="206"/>
                  </a:lnTo>
                  <a:lnTo>
                    <a:pt x="156" y="198"/>
                  </a:lnTo>
                  <a:lnTo>
                    <a:pt x="156" y="196"/>
                  </a:lnTo>
                  <a:lnTo>
                    <a:pt x="156" y="194"/>
                  </a:lnTo>
                  <a:lnTo>
                    <a:pt x="156" y="192"/>
                  </a:lnTo>
                  <a:lnTo>
                    <a:pt x="154" y="188"/>
                  </a:lnTo>
                  <a:lnTo>
                    <a:pt x="156" y="186"/>
                  </a:lnTo>
                  <a:lnTo>
                    <a:pt x="158" y="182"/>
                  </a:lnTo>
                  <a:lnTo>
                    <a:pt x="158" y="174"/>
                  </a:lnTo>
                  <a:lnTo>
                    <a:pt x="156" y="172"/>
                  </a:lnTo>
                  <a:lnTo>
                    <a:pt x="158" y="168"/>
                  </a:lnTo>
                  <a:lnTo>
                    <a:pt x="158" y="158"/>
                  </a:lnTo>
                  <a:lnTo>
                    <a:pt x="160" y="156"/>
                  </a:lnTo>
                  <a:lnTo>
                    <a:pt x="160" y="154"/>
                  </a:lnTo>
                  <a:lnTo>
                    <a:pt x="148" y="138"/>
                  </a:lnTo>
                  <a:close/>
                </a:path>
              </a:pathLst>
            </a:custGeom>
            <a:grpFill/>
            <a:ln w="6350">
              <a:solidFill>
                <a:srgbClr val="84CCBD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36" name="Paraguay">
              <a:extLst>
                <a:ext uri="{FF2B5EF4-FFF2-40B4-BE49-F238E27FC236}">
                  <a16:creationId xmlns:a16="http://schemas.microsoft.com/office/drawing/2014/main" id="{5EFFC425-A0D3-4197-8DEE-CC78817A9FD4}"/>
                </a:ext>
              </a:extLst>
            </p:cNvPr>
            <p:cNvSpPr>
              <a:spLocks/>
            </p:cNvSpPr>
            <p:nvPr/>
          </p:nvSpPr>
          <p:spPr bwMode="auto">
            <a:xfrm>
              <a:off x="4476874" y="4892274"/>
              <a:ext cx="202869" cy="214352"/>
            </a:xfrm>
            <a:custGeom>
              <a:avLst/>
              <a:gdLst>
                <a:gd name="T0" fmla="*/ 2 w 106"/>
                <a:gd name="T1" fmla="*/ 34 h 112"/>
                <a:gd name="T2" fmla="*/ 4 w 106"/>
                <a:gd name="T3" fmla="*/ 24 h 112"/>
                <a:gd name="T4" fmla="*/ 4 w 106"/>
                <a:gd name="T5" fmla="*/ 20 h 112"/>
                <a:gd name="T6" fmla="*/ 8 w 106"/>
                <a:gd name="T7" fmla="*/ 8 h 112"/>
                <a:gd name="T8" fmla="*/ 12 w 106"/>
                <a:gd name="T9" fmla="*/ 6 h 112"/>
                <a:gd name="T10" fmla="*/ 42 w 106"/>
                <a:gd name="T11" fmla="*/ 0 h 112"/>
                <a:gd name="T12" fmla="*/ 52 w 106"/>
                <a:gd name="T13" fmla="*/ 6 h 112"/>
                <a:gd name="T14" fmla="*/ 54 w 106"/>
                <a:gd name="T15" fmla="*/ 12 h 112"/>
                <a:gd name="T16" fmla="*/ 58 w 106"/>
                <a:gd name="T17" fmla="*/ 18 h 112"/>
                <a:gd name="T18" fmla="*/ 60 w 106"/>
                <a:gd name="T19" fmla="*/ 30 h 112"/>
                <a:gd name="T20" fmla="*/ 58 w 106"/>
                <a:gd name="T21" fmla="*/ 36 h 112"/>
                <a:gd name="T22" fmla="*/ 64 w 106"/>
                <a:gd name="T23" fmla="*/ 38 h 112"/>
                <a:gd name="T24" fmla="*/ 72 w 106"/>
                <a:gd name="T25" fmla="*/ 38 h 112"/>
                <a:gd name="T26" fmla="*/ 82 w 106"/>
                <a:gd name="T27" fmla="*/ 38 h 112"/>
                <a:gd name="T28" fmla="*/ 86 w 106"/>
                <a:gd name="T29" fmla="*/ 40 h 112"/>
                <a:gd name="T30" fmla="*/ 90 w 106"/>
                <a:gd name="T31" fmla="*/ 56 h 112"/>
                <a:gd name="T32" fmla="*/ 96 w 106"/>
                <a:gd name="T33" fmla="*/ 62 h 112"/>
                <a:gd name="T34" fmla="*/ 102 w 106"/>
                <a:gd name="T35" fmla="*/ 60 h 112"/>
                <a:gd name="T36" fmla="*/ 106 w 106"/>
                <a:gd name="T37" fmla="*/ 62 h 112"/>
                <a:gd name="T38" fmla="*/ 104 w 106"/>
                <a:gd name="T39" fmla="*/ 76 h 112"/>
                <a:gd name="T40" fmla="*/ 104 w 106"/>
                <a:gd name="T41" fmla="*/ 78 h 112"/>
                <a:gd name="T42" fmla="*/ 104 w 106"/>
                <a:gd name="T43" fmla="*/ 80 h 112"/>
                <a:gd name="T44" fmla="*/ 102 w 106"/>
                <a:gd name="T45" fmla="*/ 82 h 112"/>
                <a:gd name="T46" fmla="*/ 102 w 106"/>
                <a:gd name="T47" fmla="*/ 86 h 112"/>
                <a:gd name="T48" fmla="*/ 100 w 106"/>
                <a:gd name="T49" fmla="*/ 94 h 112"/>
                <a:gd name="T50" fmla="*/ 98 w 106"/>
                <a:gd name="T51" fmla="*/ 98 h 112"/>
                <a:gd name="T52" fmla="*/ 92 w 106"/>
                <a:gd name="T53" fmla="*/ 106 h 112"/>
                <a:gd name="T54" fmla="*/ 86 w 106"/>
                <a:gd name="T55" fmla="*/ 108 h 112"/>
                <a:gd name="T56" fmla="*/ 82 w 106"/>
                <a:gd name="T57" fmla="*/ 112 h 112"/>
                <a:gd name="T58" fmla="*/ 80 w 106"/>
                <a:gd name="T59" fmla="*/ 110 h 112"/>
                <a:gd name="T60" fmla="*/ 72 w 106"/>
                <a:gd name="T61" fmla="*/ 108 h 112"/>
                <a:gd name="T62" fmla="*/ 56 w 106"/>
                <a:gd name="T63" fmla="*/ 108 h 112"/>
                <a:gd name="T64" fmla="*/ 54 w 106"/>
                <a:gd name="T65" fmla="*/ 104 h 112"/>
                <a:gd name="T66" fmla="*/ 60 w 106"/>
                <a:gd name="T67" fmla="*/ 96 h 112"/>
                <a:gd name="T68" fmla="*/ 60 w 106"/>
                <a:gd name="T69" fmla="*/ 92 h 112"/>
                <a:gd name="T70" fmla="*/ 64 w 106"/>
                <a:gd name="T71" fmla="*/ 88 h 112"/>
                <a:gd name="T72" fmla="*/ 64 w 106"/>
                <a:gd name="T73" fmla="*/ 82 h 112"/>
                <a:gd name="T74" fmla="*/ 58 w 106"/>
                <a:gd name="T75" fmla="*/ 76 h 112"/>
                <a:gd name="T76" fmla="*/ 44 w 106"/>
                <a:gd name="T77" fmla="*/ 72 h 112"/>
                <a:gd name="T78" fmla="*/ 36 w 106"/>
                <a:gd name="T79" fmla="*/ 66 h 112"/>
                <a:gd name="T80" fmla="*/ 24 w 106"/>
                <a:gd name="T81" fmla="*/ 62 h 112"/>
                <a:gd name="T82" fmla="*/ 20 w 106"/>
                <a:gd name="T83" fmla="*/ 56 h 112"/>
                <a:gd name="T84" fmla="*/ 10 w 106"/>
                <a:gd name="T85" fmla="*/ 48 h 112"/>
                <a:gd name="T86" fmla="*/ 4 w 106"/>
                <a:gd name="T87" fmla="*/ 42 h 112"/>
                <a:gd name="T88" fmla="*/ 0 w 106"/>
                <a:gd name="T89" fmla="*/ 38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06" h="112">
                  <a:moveTo>
                    <a:pt x="0" y="38"/>
                  </a:moveTo>
                  <a:lnTo>
                    <a:pt x="2" y="34"/>
                  </a:lnTo>
                  <a:lnTo>
                    <a:pt x="4" y="28"/>
                  </a:lnTo>
                  <a:lnTo>
                    <a:pt x="4" y="24"/>
                  </a:lnTo>
                  <a:lnTo>
                    <a:pt x="4" y="20"/>
                  </a:lnTo>
                  <a:lnTo>
                    <a:pt x="4" y="20"/>
                  </a:lnTo>
                  <a:lnTo>
                    <a:pt x="8" y="14"/>
                  </a:lnTo>
                  <a:lnTo>
                    <a:pt x="8" y="8"/>
                  </a:lnTo>
                  <a:lnTo>
                    <a:pt x="8" y="6"/>
                  </a:lnTo>
                  <a:lnTo>
                    <a:pt x="12" y="6"/>
                  </a:lnTo>
                  <a:lnTo>
                    <a:pt x="28" y="0"/>
                  </a:lnTo>
                  <a:lnTo>
                    <a:pt x="42" y="0"/>
                  </a:lnTo>
                  <a:lnTo>
                    <a:pt x="50" y="6"/>
                  </a:lnTo>
                  <a:lnTo>
                    <a:pt x="52" y="6"/>
                  </a:lnTo>
                  <a:lnTo>
                    <a:pt x="54" y="10"/>
                  </a:lnTo>
                  <a:lnTo>
                    <a:pt x="54" y="12"/>
                  </a:lnTo>
                  <a:lnTo>
                    <a:pt x="58" y="14"/>
                  </a:lnTo>
                  <a:lnTo>
                    <a:pt x="58" y="18"/>
                  </a:lnTo>
                  <a:lnTo>
                    <a:pt x="60" y="22"/>
                  </a:lnTo>
                  <a:lnTo>
                    <a:pt x="60" y="30"/>
                  </a:lnTo>
                  <a:lnTo>
                    <a:pt x="60" y="32"/>
                  </a:lnTo>
                  <a:lnTo>
                    <a:pt x="58" y="36"/>
                  </a:lnTo>
                  <a:lnTo>
                    <a:pt x="60" y="38"/>
                  </a:lnTo>
                  <a:lnTo>
                    <a:pt x="64" y="38"/>
                  </a:lnTo>
                  <a:lnTo>
                    <a:pt x="66" y="38"/>
                  </a:lnTo>
                  <a:lnTo>
                    <a:pt x="72" y="38"/>
                  </a:lnTo>
                  <a:lnTo>
                    <a:pt x="76" y="40"/>
                  </a:lnTo>
                  <a:lnTo>
                    <a:pt x="82" y="38"/>
                  </a:lnTo>
                  <a:lnTo>
                    <a:pt x="84" y="40"/>
                  </a:lnTo>
                  <a:lnTo>
                    <a:pt x="86" y="40"/>
                  </a:lnTo>
                  <a:lnTo>
                    <a:pt x="88" y="42"/>
                  </a:lnTo>
                  <a:lnTo>
                    <a:pt x="90" y="56"/>
                  </a:lnTo>
                  <a:lnTo>
                    <a:pt x="92" y="62"/>
                  </a:lnTo>
                  <a:lnTo>
                    <a:pt x="96" y="62"/>
                  </a:lnTo>
                  <a:lnTo>
                    <a:pt x="100" y="58"/>
                  </a:lnTo>
                  <a:lnTo>
                    <a:pt x="102" y="60"/>
                  </a:lnTo>
                  <a:lnTo>
                    <a:pt x="104" y="62"/>
                  </a:lnTo>
                  <a:lnTo>
                    <a:pt x="106" y="62"/>
                  </a:lnTo>
                  <a:lnTo>
                    <a:pt x="104" y="64"/>
                  </a:lnTo>
                  <a:lnTo>
                    <a:pt x="104" y="76"/>
                  </a:lnTo>
                  <a:lnTo>
                    <a:pt x="104" y="76"/>
                  </a:lnTo>
                  <a:lnTo>
                    <a:pt x="104" y="78"/>
                  </a:lnTo>
                  <a:lnTo>
                    <a:pt x="104" y="78"/>
                  </a:lnTo>
                  <a:lnTo>
                    <a:pt x="104" y="80"/>
                  </a:lnTo>
                  <a:lnTo>
                    <a:pt x="102" y="82"/>
                  </a:lnTo>
                  <a:lnTo>
                    <a:pt x="102" y="82"/>
                  </a:lnTo>
                  <a:lnTo>
                    <a:pt x="102" y="86"/>
                  </a:lnTo>
                  <a:lnTo>
                    <a:pt x="102" y="86"/>
                  </a:lnTo>
                  <a:lnTo>
                    <a:pt x="102" y="92"/>
                  </a:lnTo>
                  <a:lnTo>
                    <a:pt x="100" y="94"/>
                  </a:lnTo>
                  <a:lnTo>
                    <a:pt x="98" y="96"/>
                  </a:lnTo>
                  <a:lnTo>
                    <a:pt x="98" y="98"/>
                  </a:lnTo>
                  <a:lnTo>
                    <a:pt x="92" y="102"/>
                  </a:lnTo>
                  <a:lnTo>
                    <a:pt x="92" y="106"/>
                  </a:lnTo>
                  <a:lnTo>
                    <a:pt x="88" y="108"/>
                  </a:lnTo>
                  <a:lnTo>
                    <a:pt x="86" y="108"/>
                  </a:lnTo>
                  <a:lnTo>
                    <a:pt x="86" y="108"/>
                  </a:lnTo>
                  <a:lnTo>
                    <a:pt x="82" y="112"/>
                  </a:lnTo>
                  <a:lnTo>
                    <a:pt x="82" y="110"/>
                  </a:lnTo>
                  <a:lnTo>
                    <a:pt x="80" y="110"/>
                  </a:lnTo>
                  <a:lnTo>
                    <a:pt x="76" y="112"/>
                  </a:lnTo>
                  <a:lnTo>
                    <a:pt x="72" y="108"/>
                  </a:lnTo>
                  <a:lnTo>
                    <a:pt x="64" y="106"/>
                  </a:lnTo>
                  <a:lnTo>
                    <a:pt x="56" y="108"/>
                  </a:lnTo>
                  <a:lnTo>
                    <a:pt x="54" y="108"/>
                  </a:lnTo>
                  <a:lnTo>
                    <a:pt x="54" y="104"/>
                  </a:lnTo>
                  <a:lnTo>
                    <a:pt x="58" y="102"/>
                  </a:lnTo>
                  <a:lnTo>
                    <a:pt x="60" y="96"/>
                  </a:lnTo>
                  <a:lnTo>
                    <a:pt x="60" y="94"/>
                  </a:lnTo>
                  <a:lnTo>
                    <a:pt x="60" y="92"/>
                  </a:lnTo>
                  <a:lnTo>
                    <a:pt x="62" y="90"/>
                  </a:lnTo>
                  <a:lnTo>
                    <a:pt x="64" y="88"/>
                  </a:lnTo>
                  <a:lnTo>
                    <a:pt x="66" y="84"/>
                  </a:lnTo>
                  <a:lnTo>
                    <a:pt x="64" y="82"/>
                  </a:lnTo>
                  <a:lnTo>
                    <a:pt x="60" y="78"/>
                  </a:lnTo>
                  <a:lnTo>
                    <a:pt x="58" y="76"/>
                  </a:lnTo>
                  <a:lnTo>
                    <a:pt x="50" y="74"/>
                  </a:lnTo>
                  <a:lnTo>
                    <a:pt x="44" y="72"/>
                  </a:lnTo>
                  <a:lnTo>
                    <a:pt x="40" y="66"/>
                  </a:lnTo>
                  <a:lnTo>
                    <a:pt x="36" y="66"/>
                  </a:lnTo>
                  <a:lnTo>
                    <a:pt x="32" y="64"/>
                  </a:lnTo>
                  <a:lnTo>
                    <a:pt x="24" y="62"/>
                  </a:lnTo>
                  <a:lnTo>
                    <a:pt x="22" y="58"/>
                  </a:lnTo>
                  <a:lnTo>
                    <a:pt x="20" y="56"/>
                  </a:lnTo>
                  <a:lnTo>
                    <a:pt x="16" y="56"/>
                  </a:lnTo>
                  <a:lnTo>
                    <a:pt x="10" y="48"/>
                  </a:lnTo>
                  <a:lnTo>
                    <a:pt x="6" y="42"/>
                  </a:lnTo>
                  <a:lnTo>
                    <a:pt x="4" y="42"/>
                  </a:lnTo>
                  <a:lnTo>
                    <a:pt x="0" y="40"/>
                  </a:lnTo>
                  <a:lnTo>
                    <a:pt x="0" y="38"/>
                  </a:lnTo>
                  <a:close/>
                </a:path>
              </a:pathLst>
            </a:custGeom>
            <a:grpFill/>
            <a:ln w="6350">
              <a:solidFill>
                <a:srgbClr val="84CCBD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37" name="Mexico">
              <a:extLst>
                <a:ext uri="{FF2B5EF4-FFF2-40B4-BE49-F238E27FC236}">
                  <a16:creationId xmlns:a16="http://schemas.microsoft.com/office/drawing/2014/main" id="{6CA1B0A3-2D82-446A-8FF9-67964E5C737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36692" y="3575539"/>
              <a:ext cx="677507" cy="501431"/>
            </a:xfrm>
            <a:custGeom>
              <a:avLst/>
              <a:gdLst>
                <a:gd name="T0" fmla="*/ 132 w 354"/>
                <a:gd name="T1" fmla="*/ 24 h 262"/>
                <a:gd name="T2" fmla="*/ 140 w 354"/>
                <a:gd name="T3" fmla="*/ 34 h 262"/>
                <a:gd name="T4" fmla="*/ 144 w 354"/>
                <a:gd name="T5" fmla="*/ 44 h 262"/>
                <a:gd name="T6" fmla="*/ 152 w 354"/>
                <a:gd name="T7" fmla="*/ 56 h 262"/>
                <a:gd name="T8" fmla="*/ 166 w 354"/>
                <a:gd name="T9" fmla="*/ 62 h 262"/>
                <a:gd name="T10" fmla="*/ 174 w 354"/>
                <a:gd name="T11" fmla="*/ 50 h 262"/>
                <a:gd name="T12" fmla="*/ 188 w 354"/>
                <a:gd name="T13" fmla="*/ 52 h 262"/>
                <a:gd name="T14" fmla="*/ 200 w 354"/>
                <a:gd name="T15" fmla="*/ 74 h 262"/>
                <a:gd name="T16" fmla="*/ 206 w 354"/>
                <a:gd name="T17" fmla="*/ 90 h 262"/>
                <a:gd name="T18" fmla="*/ 222 w 354"/>
                <a:gd name="T19" fmla="*/ 106 h 262"/>
                <a:gd name="T20" fmla="*/ 228 w 354"/>
                <a:gd name="T21" fmla="*/ 110 h 262"/>
                <a:gd name="T22" fmla="*/ 224 w 354"/>
                <a:gd name="T23" fmla="*/ 120 h 262"/>
                <a:gd name="T24" fmla="*/ 220 w 354"/>
                <a:gd name="T25" fmla="*/ 150 h 262"/>
                <a:gd name="T26" fmla="*/ 218 w 354"/>
                <a:gd name="T27" fmla="*/ 166 h 262"/>
                <a:gd name="T28" fmla="*/ 232 w 354"/>
                <a:gd name="T29" fmla="*/ 196 h 262"/>
                <a:gd name="T30" fmla="*/ 256 w 354"/>
                <a:gd name="T31" fmla="*/ 214 h 262"/>
                <a:gd name="T32" fmla="*/ 284 w 354"/>
                <a:gd name="T33" fmla="*/ 208 h 262"/>
                <a:gd name="T34" fmla="*/ 294 w 354"/>
                <a:gd name="T35" fmla="*/ 206 h 262"/>
                <a:gd name="T36" fmla="*/ 306 w 354"/>
                <a:gd name="T37" fmla="*/ 180 h 262"/>
                <a:gd name="T38" fmla="*/ 336 w 354"/>
                <a:gd name="T39" fmla="*/ 168 h 262"/>
                <a:gd name="T40" fmla="*/ 342 w 354"/>
                <a:gd name="T41" fmla="*/ 186 h 262"/>
                <a:gd name="T42" fmla="*/ 340 w 354"/>
                <a:gd name="T43" fmla="*/ 202 h 262"/>
                <a:gd name="T44" fmla="*/ 334 w 354"/>
                <a:gd name="T45" fmla="*/ 208 h 262"/>
                <a:gd name="T46" fmla="*/ 322 w 354"/>
                <a:gd name="T47" fmla="*/ 216 h 262"/>
                <a:gd name="T48" fmla="*/ 296 w 354"/>
                <a:gd name="T49" fmla="*/ 226 h 262"/>
                <a:gd name="T50" fmla="*/ 302 w 354"/>
                <a:gd name="T51" fmla="*/ 236 h 262"/>
                <a:gd name="T52" fmla="*/ 280 w 354"/>
                <a:gd name="T53" fmla="*/ 258 h 262"/>
                <a:gd name="T54" fmla="*/ 260 w 354"/>
                <a:gd name="T55" fmla="*/ 246 h 262"/>
                <a:gd name="T56" fmla="*/ 260 w 354"/>
                <a:gd name="T57" fmla="*/ 244 h 262"/>
                <a:gd name="T58" fmla="*/ 248 w 354"/>
                <a:gd name="T59" fmla="*/ 240 h 262"/>
                <a:gd name="T60" fmla="*/ 242 w 354"/>
                <a:gd name="T61" fmla="*/ 242 h 262"/>
                <a:gd name="T62" fmla="*/ 206 w 354"/>
                <a:gd name="T63" fmla="*/ 240 h 262"/>
                <a:gd name="T64" fmla="*/ 180 w 354"/>
                <a:gd name="T65" fmla="*/ 228 h 262"/>
                <a:gd name="T66" fmla="*/ 152 w 354"/>
                <a:gd name="T67" fmla="*/ 216 h 262"/>
                <a:gd name="T68" fmla="*/ 134 w 354"/>
                <a:gd name="T69" fmla="*/ 200 h 262"/>
                <a:gd name="T70" fmla="*/ 118 w 354"/>
                <a:gd name="T71" fmla="*/ 184 h 262"/>
                <a:gd name="T72" fmla="*/ 124 w 354"/>
                <a:gd name="T73" fmla="*/ 170 h 262"/>
                <a:gd name="T74" fmla="*/ 106 w 354"/>
                <a:gd name="T75" fmla="*/ 132 h 262"/>
                <a:gd name="T76" fmla="*/ 96 w 354"/>
                <a:gd name="T77" fmla="*/ 116 h 262"/>
                <a:gd name="T78" fmla="*/ 84 w 354"/>
                <a:gd name="T79" fmla="*/ 98 h 262"/>
                <a:gd name="T80" fmla="*/ 80 w 354"/>
                <a:gd name="T81" fmla="*/ 92 h 262"/>
                <a:gd name="T82" fmla="*/ 68 w 354"/>
                <a:gd name="T83" fmla="*/ 74 h 262"/>
                <a:gd name="T84" fmla="*/ 58 w 354"/>
                <a:gd name="T85" fmla="*/ 62 h 262"/>
                <a:gd name="T86" fmla="*/ 48 w 354"/>
                <a:gd name="T87" fmla="*/ 44 h 262"/>
                <a:gd name="T88" fmla="*/ 42 w 354"/>
                <a:gd name="T89" fmla="*/ 24 h 262"/>
                <a:gd name="T90" fmla="*/ 28 w 354"/>
                <a:gd name="T91" fmla="*/ 18 h 262"/>
                <a:gd name="T92" fmla="*/ 32 w 354"/>
                <a:gd name="T93" fmla="*/ 50 h 262"/>
                <a:gd name="T94" fmla="*/ 44 w 354"/>
                <a:gd name="T95" fmla="*/ 70 h 262"/>
                <a:gd name="T96" fmla="*/ 52 w 354"/>
                <a:gd name="T97" fmla="*/ 90 h 262"/>
                <a:gd name="T98" fmla="*/ 58 w 354"/>
                <a:gd name="T99" fmla="*/ 104 h 262"/>
                <a:gd name="T100" fmla="*/ 62 w 354"/>
                <a:gd name="T101" fmla="*/ 124 h 262"/>
                <a:gd name="T102" fmla="*/ 72 w 354"/>
                <a:gd name="T103" fmla="*/ 132 h 262"/>
                <a:gd name="T104" fmla="*/ 68 w 354"/>
                <a:gd name="T105" fmla="*/ 144 h 262"/>
                <a:gd name="T106" fmla="*/ 52 w 354"/>
                <a:gd name="T107" fmla="*/ 124 h 262"/>
                <a:gd name="T108" fmla="*/ 44 w 354"/>
                <a:gd name="T109" fmla="*/ 98 h 262"/>
                <a:gd name="T110" fmla="*/ 30 w 354"/>
                <a:gd name="T111" fmla="*/ 90 h 262"/>
                <a:gd name="T112" fmla="*/ 16 w 354"/>
                <a:gd name="T113" fmla="*/ 76 h 262"/>
                <a:gd name="T114" fmla="*/ 26 w 354"/>
                <a:gd name="T115" fmla="*/ 72 h 262"/>
                <a:gd name="T116" fmla="*/ 22 w 354"/>
                <a:gd name="T117" fmla="*/ 54 h 262"/>
                <a:gd name="T118" fmla="*/ 12 w 354"/>
                <a:gd name="T119" fmla="*/ 32 h 262"/>
                <a:gd name="T120" fmla="*/ 4 w 354"/>
                <a:gd name="T121" fmla="*/ 14 h 262"/>
                <a:gd name="T122" fmla="*/ 64 w 354"/>
                <a:gd name="T123" fmla="*/ 118 h 262"/>
                <a:gd name="T124" fmla="*/ 224 w 354"/>
                <a:gd name="T125" fmla="*/ 120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54" h="262">
                  <a:moveTo>
                    <a:pt x="0" y="0"/>
                  </a:moveTo>
                  <a:lnTo>
                    <a:pt x="30" y="0"/>
                  </a:lnTo>
                  <a:lnTo>
                    <a:pt x="32" y="2"/>
                  </a:lnTo>
                  <a:lnTo>
                    <a:pt x="30" y="2"/>
                  </a:lnTo>
                  <a:lnTo>
                    <a:pt x="72" y="22"/>
                  </a:lnTo>
                  <a:lnTo>
                    <a:pt x="108" y="22"/>
                  </a:lnTo>
                  <a:lnTo>
                    <a:pt x="108" y="18"/>
                  </a:lnTo>
                  <a:lnTo>
                    <a:pt x="128" y="20"/>
                  </a:lnTo>
                  <a:lnTo>
                    <a:pt x="130" y="20"/>
                  </a:lnTo>
                  <a:lnTo>
                    <a:pt x="132" y="24"/>
                  </a:lnTo>
                  <a:lnTo>
                    <a:pt x="132" y="24"/>
                  </a:lnTo>
                  <a:lnTo>
                    <a:pt x="134" y="26"/>
                  </a:lnTo>
                  <a:lnTo>
                    <a:pt x="134" y="26"/>
                  </a:lnTo>
                  <a:lnTo>
                    <a:pt x="136" y="28"/>
                  </a:lnTo>
                  <a:lnTo>
                    <a:pt x="136" y="28"/>
                  </a:lnTo>
                  <a:lnTo>
                    <a:pt x="138" y="28"/>
                  </a:lnTo>
                  <a:lnTo>
                    <a:pt x="138" y="30"/>
                  </a:lnTo>
                  <a:lnTo>
                    <a:pt x="138" y="32"/>
                  </a:lnTo>
                  <a:lnTo>
                    <a:pt x="138" y="32"/>
                  </a:lnTo>
                  <a:lnTo>
                    <a:pt x="140" y="34"/>
                  </a:lnTo>
                  <a:lnTo>
                    <a:pt x="142" y="34"/>
                  </a:lnTo>
                  <a:lnTo>
                    <a:pt x="142" y="36"/>
                  </a:lnTo>
                  <a:lnTo>
                    <a:pt x="144" y="38"/>
                  </a:lnTo>
                  <a:lnTo>
                    <a:pt x="144" y="40"/>
                  </a:lnTo>
                  <a:lnTo>
                    <a:pt x="144" y="40"/>
                  </a:lnTo>
                  <a:lnTo>
                    <a:pt x="146" y="42"/>
                  </a:lnTo>
                  <a:lnTo>
                    <a:pt x="146" y="42"/>
                  </a:lnTo>
                  <a:lnTo>
                    <a:pt x="146" y="44"/>
                  </a:lnTo>
                  <a:lnTo>
                    <a:pt x="146" y="44"/>
                  </a:lnTo>
                  <a:lnTo>
                    <a:pt x="144" y="44"/>
                  </a:lnTo>
                  <a:lnTo>
                    <a:pt x="144" y="46"/>
                  </a:lnTo>
                  <a:lnTo>
                    <a:pt x="146" y="48"/>
                  </a:lnTo>
                  <a:lnTo>
                    <a:pt x="148" y="50"/>
                  </a:lnTo>
                  <a:lnTo>
                    <a:pt x="148" y="52"/>
                  </a:lnTo>
                  <a:lnTo>
                    <a:pt x="148" y="52"/>
                  </a:lnTo>
                  <a:lnTo>
                    <a:pt x="150" y="52"/>
                  </a:lnTo>
                  <a:lnTo>
                    <a:pt x="150" y="54"/>
                  </a:lnTo>
                  <a:lnTo>
                    <a:pt x="152" y="54"/>
                  </a:lnTo>
                  <a:lnTo>
                    <a:pt x="152" y="54"/>
                  </a:lnTo>
                  <a:lnTo>
                    <a:pt x="152" y="56"/>
                  </a:lnTo>
                  <a:lnTo>
                    <a:pt x="152" y="56"/>
                  </a:lnTo>
                  <a:lnTo>
                    <a:pt x="154" y="56"/>
                  </a:lnTo>
                  <a:lnTo>
                    <a:pt x="156" y="56"/>
                  </a:lnTo>
                  <a:lnTo>
                    <a:pt x="158" y="58"/>
                  </a:lnTo>
                  <a:lnTo>
                    <a:pt x="158" y="58"/>
                  </a:lnTo>
                  <a:lnTo>
                    <a:pt x="160" y="60"/>
                  </a:lnTo>
                  <a:lnTo>
                    <a:pt x="162" y="62"/>
                  </a:lnTo>
                  <a:lnTo>
                    <a:pt x="164" y="62"/>
                  </a:lnTo>
                  <a:lnTo>
                    <a:pt x="164" y="62"/>
                  </a:lnTo>
                  <a:lnTo>
                    <a:pt x="166" y="62"/>
                  </a:lnTo>
                  <a:lnTo>
                    <a:pt x="166" y="60"/>
                  </a:lnTo>
                  <a:lnTo>
                    <a:pt x="168" y="60"/>
                  </a:lnTo>
                  <a:lnTo>
                    <a:pt x="168" y="58"/>
                  </a:lnTo>
                  <a:lnTo>
                    <a:pt x="168" y="58"/>
                  </a:lnTo>
                  <a:lnTo>
                    <a:pt x="168" y="58"/>
                  </a:lnTo>
                  <a:lnTo>
                    <a:pt x="170" y="56"/>
                  </a:lnTo>
                  <a:lnTo>
                    <a:pt x="172" y="52"/>
                  </a:lnTo>
                  <a:lnTo>
                    <a:pt x="174" y="52"/>
                  </a:lnTo>
                  <a:lnTo>
                    <a:pt x="174" y="50"/>
                  </a:lnTo>
                  <a:lnTo>
                    <a:pt x="174" y="50"/>
                  </a:lnTo>
                  <a:lnTo>
                    <a:pt x="176" y="52"/>
                  </a:lnTo>
                  <a:lnTo>
                    <a:pt x="176" y="52"/>
                  </a:lnTo>
                  <a:lnTo>
                    <a:pt x="178" y="50"/>
                  </a:lnTo>
                  <a:lnTo>
                    <a:pt x="180" y="50"/>
                  </a:lnTo>
                  <a:lnTo>
                    <a:pt x="182" y="50"/>
                  </a:lnTo>
                  <a:lnTo>
                    <a:pt x="184" y="50"/>
                  </a:lnTo>
                  <a:lnTo>
                    <a:pt x="184" y="50"/>
                  </a:lnTo>
                  <a:lnTo>
                    <a:pt x="186" y="50"/>
                  </a:lnTo>
                  <a:lnTo>
                    <a:pt x="186" y="50"/>
                  </a:lnTo>
                  <a:lnTo>
                    <a:pt x="188" y="52"/>
                  </a:lnTo>
                  <a:lnTo>
                    <a:pt x="190" y="54"/>
                  </a:lnTo>
                  <a:lnTo>
                    <a:pt x="192" y="56"/>
                  </a:lnTo>
                  <a:lnTo>
                    <a:pt x="194" y="58"/>
                  </a:lnTo>
                  <a:lnTo>
                    <a:pt x="194" y="62"/>
                  </a:lnTo>
                  <a:lnTo>
                    <a:pt x="196" y="62"/>
                  </a:lnTo>
                  <a:lnTo>
                    <a:pt x="196" y="64"/>
                  </a:lnTo>
                  <a:lnTo>
                    <a:pt x="196" y="66"/>
                  </a:lnTo>
                  <a:lnTo>
                    <a:pt x="198" y="68"/>
                  </a:lnTo>
                  <a:lnTo>
                    <a:pt x="198" y="70"/>
                  </a:lnTo>
                  <a:lnTo>
                    <a:pt x="200" y="74"/>
                  </a:lnTo>
                  <a:lnTo>
                    <a:pt x="200" y="74"/>
                  </a:lnTo>
                  <a:lnTo>
                    <a:pt x="200" y="76"/>
                  </a:lnTo>
                  <a:lnTo>
                    <a:pt x="202" y="76"/>
                  </a:lnTo>
                  <a:lnTo>
                    <a:pt x="204" y="80"/>
                  </a:lnTo>
                  <a:lnTo>
                    <a:pt x="204" y="82"/>
                  </a:lnTo>
                  <a:lnTo>
                    <a:pt x="206" y="84"/>
                  </a:lnTo>
                  <a:lnTo>
                    <a:pt x="206" y="86"/>
                  </a:lnTo>
                  <a:lnTo>
                    <a:pt x="206" y="88"/>
                  </a:lnTo>
                  <a:lnTo>
                    <a:pt x="206" y="88"/>
                  </a:lnTo>
                  <a:lnTo>
                    <a:pt x="206" y="90"/>
                  </a:lnTo>
                  <a:lnTo>
                    <a:pt x="208" y="96"/>
                  </a:lnTo>
                  <a:lnTo>
                    <a:pt x="208" y="100"/>
                  </a:lnTo>
                  <a:lnTo>
                    <a:pt x="210" y="100"/>
                  </a:lnTo>
                  <a:lnTo>
                    <a:pt x="210" y="102"/>
                  </a:lnTo>
                  <a:lnTo>
                    <a:pt x="212" y="102"/>
                  </a:lnTo>
                  <a:lnTo>
                    <a:pt x="214" y="102"/>
                  </a:lnTo>
                  <a:lnTo>
                    <a:pt x="214" y="102"/>
                  </a:lnTo>
                  <a:lnTo>
                    <a:pt x="216" y="104"/>
                  </a:lnTo>
                  <a:lnTo>
                    <a:pt x="220" y="106"/>
                  </a:lnTo>
                  <a:lnTo>
                    <a:pt x="222" y="106"/>
                  </a:lnTo>
                  <a:lnTo>
                    <a:pt x="226" y="108"/>
                  </a:lnTo>
                  <a:lnTo>
                    <a:pt x="226" y="110"/>
                  </a:lnTo>
                  <a:lnTo>
                    <a:pt x="228" y="110"/>
                  </a:lnTo>
                  <a:lnTo>
                    <a:pt x="226" y="110"/>
                  </a:lnTo>
                  <a:lnTo>
                    <a:pt x="228" y="110"/>
                  </a:lnTo>
                  <a:lnTo>
                    <a:pt x="228" y="106"/>
                  </a:lnTo>
                  <a:lnTo>
                    <a:pt x="230" y="104"/>
                  </a:lnTo>
                  <a:lnTo>
                    <a:pt x="230" y="106"/>
                  </a:lnTo>
                  <a:lnTo>
                    <a:pt x="230" y="110"/>
                  </a:lnTo>
                  <a:lnTo>
                    <a:pt x="228" y="110"/>
                  </a:lnTo>
                  <a:lnTo>
                    <a:pt x="228" y="112"/>
                  </a:lnTo>
                  <a:lnTo>
                    <a:pt x="226" y="116"/>
                  </a:lnTo>
                  <a:lnTo>
                    <a:pt x="226" y="118"/>
                  </a:lnTo>
                  <a:lnTo>
                    <a:pt x="224" y="118"/>
                  </a:lnTo>
                  <a:lnTo>
                    <a:pt x="226" y="116"/>
                  </a:lnTo>
                  <a:lnTo>
                    <a:pt x="226" y="114"/>
                  </a:lnTo>
                  <a:lnTo>
                    <a:pt x="224" y="114"/>
                  </a:lnTo>
                  <a:lnTo>
                    <a:pt x="224" y="118"/>
                  </a:lnTo>
                  <a:lnTo>
                    <a:pt x="222" y="120"/>
                  </a:lnTo>
                  <a:lnTo>
                    <a:pt x="224" y="120"/>
                  </a:lnTo>
                  <a:lnTo>
                    <a:pt x="222" y="122"/>
                  </a:lnTo>
                  <a:lnTo>
                    <a:pt x="222" y="126"/>
                  </a:lnTo>
                  <a:lnTo>
                    <a:pt x="222" y="126"/>
                  </a:lnTo>
                  <a:lnTo>
                    <a:pt x="222" y="130"/>
                  </a:lnTo>
                  <a:lnTo>
                    <a:pt x="222" y="130"/>
                  </a:lnTo>
                  <a:lnTo>
                    <a:pt x="222" y="132"/>
                  </a:lnTo>
                  <a:lnTo>
                    <a:pt x="222" y="134"/>
                  </a:lnTo>
                  <a:lnTo>
                    <a:pt x="220" y="140"/>
                  </a:lnTo>
                  <a:lnTo>
                    <a:pt x="220" y="144"/>
                  </a:lnTo>
                  <a:lnTo>
                    <a:pt x="220" y="150"/>
                  </a:lnTo>
                  <a:lnTo>
                    <a:pt x="218" y="152"/>
                  </a:lnTo>
                  <a:lnTo>
                    <a:pt x="218" y="154"/>
                  </a:lnTo>
                  <a:lnTo>
                    <a:pt x="220" y="160"/>
                  </a:lnTo>
                  <a:lnTo>
                    <a:pt x="218" y="162"/>
                  </a:lnTo>
                  <a:lnTo>
                    <a:pt x="222" y="166"/>
                  </a:lnTo>
                  <a:lnTo>
                    <a:pt x="222" y="170"/>
                  </a:lnTo>
                  <a:lnTo>
                    <a:pt x="222" y="172"/>
                  </a:lnTo>
                  <a:lnTo>
                    <a:pt x="222" y="166"/>
                  </a:lnTo>
                  <a:lnTo>
                    <a:pt x="218" y="164"/>
                  </a:lnTo>
                  <a:lnTo>
                    <a:pt x="218" y="166"/>
                  </a:lnTo>
                  <a:lnTo>
                    <a:pt x="220" y="168"/>
                  </a:lnTo>
                  <a:lnTo>
                    <a:pt x="222" y="174"/>
                  </a:lnTo>
                  <a:lnTo>
                    <a:pt x="222" y="174"/>
                  </a:lnTo>
                  <a:lnTo>
                    <a:pt x="222" y="176"/>
                  </a:lnTo>
                  <a:lnTo>
                    <a:pt x="222" y="178"/>
                  </a:lnTo>
                  <a:lnTo>
                    <a:pt x="222" y="180"/>
                  </a:lnTo>
                  <a:lnTo>
                    <a:pt x="230" y="188"/>
                  </a:lnTo>
                  <a:lnTo>
                    <a:pt x="230" y="190"/>
                  </a:lnTo>
                  <a:lnTo>
                    <a:pt x="234" y="194"/>
                  </a:lnTo>
                  <a:lnTo>
                    <a:pt x="232" y="196"/>
                  </a:lnTo>
                  <a:lnTo>
                    <a:pt x="234" y="198"/>
                  </a:lnTo>
                  <a:lnTo>
                    <a:pt x="238" y="204"/>
                  </a:lnTo>
                  <a:lnTo>
                    <a:pt x="240" y="206"/>
                  </a:lnTo>
                  <a:lnTo>
                    <a:pt x="242" y="206"/>
                  </a:lnTo>
                  <a:lnTo>
                    <a:pt x="244" y="206"/>
                  </a:lnTo>
                  <a:lnTo>
                    <a:pt x="246" y="206"/>
                  </a:lnTo>
                  <a:lnTo>
                    <a:pt x="250" y="208"/>
                  </a:lnTo>
                  <a:lnTo>
                    <a:pt x="252" y="212"/>
                  </a:lnTo>
                  <a:lnTo>
                    <a:pt x="252" y="216"/>
                  </a:lnTo>
                  <a:lnTo>
                    <a:pt x="256" y="214"/>
                  </a:lnTo>
                  <a:lnTo>
                    <a:pt x="260" y="212"/>
                  </a:lnTo>
                  <a:lnTo>
                    <a:pt x="262" y="214"/>
                  </a:lnTo>
                  <a:lnTo>
                    <a:pt x="262" y="214"/>
                  </a:lnTo>
                  <a:lnTo>
                    <a:pt x="268" y="210"/>
                  </a:lnTo>
                  <a:lnTo>
                    <a:pt x="268" y="210"/>
                  </a:lnTo>
                  <a:lnTo>
                    <a:pt x="272" y="210"/>
                  </a:lnTo>
                  <a:lnTo>
                    <a:pt x="276" y="210"/>
                  </a:lnTo>
                  <a:lnTo>
                    <a:pt x="278" y="208"/>
                  </a:lnTo>
                  <a:lnTo>
                    <a:pt x="282" y="208"/>
                  </a:lnTo>
                  <a:lnTo>
                    <a:pt x="284" y="208"/>
                  </a:lnTo>
                  <a:lnTo>
                    <a:pt x="284" y="208"/>
                  </a:lnTo>
                  <a:lnTo>
                    <a:pt x="288" y="208"/>
                  </a:lnTo>
                  <a:lnTo>
                    <a:pt x="286" y="208"/>
                  </a:lnTo>
                  <a:lnTo>
                    <a:pt x="284" y="210"/>
                  </a:lnTo>
                  <a:lnTo>
                    <a:pt x="288" y="212"/>
                  </a:lnTo>
                  <a:lnTo>
                    <a:pt x="290" y="214"/>
                  </a:lnTo>
                  <a:lnTo>
                    <a:pt x="290" y="212"/>
                  </a:lnTo>
                  <a:lnTo>
                    <a:pt x="292" y="212"/>
                  </a:lnTo>
                  <a:lnTo>
                    <a:pt x="294" y="208"/>
                  </a:lnTo>
                  <a:lnTo>
                    <a:pt x="294" y="206"/>
                  </a:lnTo>
                  <a:lnTo>
                    <a:pt x="294" y="204"/>
                  </a:lnTo>
                  <a:lnTo>
                    <a:pt x="292" y="204"/>
                  </a:lnTo>
                  <a:lnTo>
                    <a:pt x="292" y="204"/>
                  </a:lnTo>
                  <a:lnTo>
                    <a:pt x="298" y="202"/>
                  </a:lnTo>
                  <a:lnTo>
                    <a:pt x="298" y="202"/>
                  </a:lnTo>
                  <a:lnTo>
                    <a:pt x="302" y="198"/>
                  </a:lnTo>
                  <a:lnTo>
                    <a:pt x="302" y="194"/>
                  </a:lnTo>
                  <a:lnTo>
                    <a:pt x="306" y="190"/>
                  </a:lnTo>
                  <a:lnTo>
                    <a:pt x="306" y="188"/>
                  </a:lnTo>
                  <a:lnTo>
                    <a:pt x="306" y="180"/>
                  </a:lnTo>
                  <a:lnTo>
                    <a:pt x="310" y="176"/>
                  </a:lnTo>
                  <a:lnTo>
                    <a:pt x="308" y="176"/>
                  </a:lnTo>
                  <a:lnTo>
                    <a:pt x="308" y="174"/>
                  </a:lnTo>
                  <a:lnTo>
                    <a:pt x="316" y="172"/>
                  </a:lnTo>
                  <a:lnTo>
                    <a:pt x="326" y="172"/>
                  </a:lnTo>
                  <a:lnTo>
                    <a:pt x="328" y="170"/>
                  </a:lnTo>
                  <a:lnTo>
                    <a:pt x="332" y="168"/>
                  </a:lnTo>
                  <a:lnTo>
                    <a:pt x="332" y="170"/>
                  </a:lnTo>
                  <a:lnTo>
                    <a:pt x="336" y="168"/>
                  </a:lnTo>
                  <a:lnTo>
                    <a:pt x="336" y="168"/>
                  </a:lnTo>
                  <a:lnTo>
                    <a:pt x="340" y="166"/>
                  </a:lnTo>
                  <a:lnTo>
                    <a:pt x="346" y="168"/>
                  </a:lnTo>
                  <a:lnTo>
                    <a:pt x="348" y="168"/>
                  </a:lnTo>
                  <a:lnTo>
                    <a:pt x="346" y="166"/>
                  </a:lnTo>
                  <a:lnTo>
                    <a:pt x="350" y="166"/>
                  </a:lnTo>
                  <a:lnTo>
                    <a:pt x="354" y="172"/>
                  </a:lnTo>
                  <a:lnTo>
                    <a:pt x="354" y="174"/>
                  </a:lnTo>
                  <a:lnTo>
                    <a:pt x="352" y="176"/>
                  </a:lnTo>
                  <a:lnTo>
                    <a:pt x="348" y="182"/>
                  </a:lnTo>
                  <a:lnTo>
                    <a:pt x="342" y="186"/>
                  </a:lnTo>
                  <a:lnTo>
                    <a:pt x="342" y="188"/>
                  </a:lnTo>
                  <a:lnTo>
                    <a:pt x="342" y="192"/>
                  </a:lnTo>
                  <a:lnTo>
                    <a:pt x="340" y="194"/>
                  </a:lnTo>
                  <a:lnTo>
                    <a:pt x="338" y="194"/>
                  </a:lnTo>
                  <a:lnTo>
                    <a:pt x="340" y="194"/>
                  </a:lnTo>
                  <a:lnTo>
                    <a:pt x="342" y="194"/>
                  </a:lnTo>
                  <a:lnTo>
                    <a:pt x="342" y="196"/>
                  </a:lnTo>
                  <a:lnTo>
                    <a:pt x="340" y="200"/>
                  </a:lnTo>
                  <a:lnTo>
                    <a:pt x="340" y="202"/>
                  </a:lnTo>
                  <a:lnTo>
                    <a:pt x="340" y="202"/>
                  </a:lnTo>
                  <a:lnTo>
                    <a:pt x="340" y="200"/>
                  </a:lnTo>
                  <a:lnTo>
                    <a:pt x="342" y="200"/>
                  </a:lnTo>
                  <a:lnTo>
                    <a:pt x="340" y="202"/>
                  </a:lnTo>
                  <a:lnTo>
                    <a:pt x="340" y="210"/>
                  </a:lnTo>
                  <a:lnTo>
                    <a:pt x="336" y="214"/>
                  </a:lnTo>
                  <a:lnTo>
                    <a:pt x="336" y="214"/>
                  </a:lnTo>
                  <a:lnTo>
                    <a:pt x="336" y="212"/>
                  </a:lnTo>
                  <a:lnTo>
                    <a:pt x="332" y="210"/>
                  </a:lnTo>
                  <a:lnTo>
                    <a:pt x="332" y="210"/>
                  </a:lnTo>
                  <a:lnTo>
                    <a:pt x="334" y="208"/>
                  </a:lnTo>
                  <a:lnTo>
                    <a:pt x="334" y="206"/>
                  </a:lnTo>
                  <a:lnTo>
                    <a:pt x="332" y="206"/>
                  </a:lnTo>
                  <a:lnTo>
                    <a:pt x="330" y="210"/>
                  </a:lnTo>
                  <a:lnTo>
                    <a:pt x="328" y="212"/>
                  </a:lnTo>
                  <a:lnTo>
                    <a:pt x="328" y="212"/>
                  </a:lnTo>
                  <a:lnTo>
                    <a:pt x="326" y="212"/>
                  </a:lnTo>
                  <a:lnTo>
                    <a:pt x="326" y="212"/>
                  </a:lnTo>
                  <a:lnTo>
                    <a:pt x="326" y="212"/>
                  </a:lnTo>
                  <a:lnTo>
                    <a:pt x="324" y="214"/>
                  </a:lnTo>
                  <a:lnTo>
                    <a:pt x="322" y="216"/>
                  </a:lnTo>
                  <a:lnTo>
                    <a:pt x="322" y="218"/>
                  </a:lnTo>
                  <a:lnTo>
                    <a:pt x="322" y="218"/>
                  </a:lnTo>
                  <a:lnTo>
                    <a:pt x="322" y="218"/>
                  </a:lnTo>
                  <a:lnTo>
                    <a:pt x="320" y="218"/>
                  </a:lnTo>
                  <a:lnTo>
                    <a:pt x="320" y="216"/>
                  </a:lnTo>
                  <a:lnTo>
                    <a:pt x="318" y="216"/>
                  </a:lnTo>
                  <a:lnTo>
                    <a:pt x="318" y="218"/>
                  </a:lnTo>
                  <a:lnTo>
                    <a:pt x="318" y="220"/>
                  </a:lnTo>
                  <a:lnTo>
                    <a:pt x="296" y="220"/>
                  </a:lnTo>
                  <a:lnTo>
                    <a:pt x="296" y="226"/>
                  </a:lnTo>
                  <a:lnTo>
                    <a:pt x="290" y="226"/>
                  </a:lnTo>
                  <a:lnTo>
                    <a:pt x="292" y="228"/>
                  </a:lnTo>
                  <a:lnTo>
                    <a:pt x="292" y="228"/>
                  </a:lnTo>
                  <a:lnTo>
                    <a:pt x="294" y="230"/>
                  </a:lnTo>
                  <a:lnTo>
                    <a:pt x="296" y="232"/>
                  </a:lnTo>
                  <a:lnTo>
                    <a:pt x="298" y="232"/>
                  </a:lnTo>
                  <a:lnTo>
                    <a:pt x="298" y="234"/>
                  </a:lnTo>
                  <a:lnTo>
                    <a:pt x="300" y="236"/>
                  </a:lnTo>
                  <a:lnTo>
                    <a:pt x="300" y="236"/>
                  </a:lnTo>
                  <a:lnTo>
                    <a:pt x="302" y="236"/>
                  </a:lnTo>
                  <a:lnTo>
                    <a:pt x="304" y="238"/>
                  </a:lnTo>
                  <a:lnTo>
                    <a:pt x="304" y="240"/>
                  </a:lnTo>
                  <a:lnTo>
                    <a:pt x="302" y="240"/>
                  </a:lnTo>
                  <a:lnTo>
                    <a:pt x="286" y="240"/>
                  </a:lnTo>
                  <a:lnTo>
                    <a:pt x="280" y="252"/>
                  </a:lnTo>
                  <a:lnTo>
                    <a:pt x="280" y="254"/>
                  </a:lnTo>
                  <a:lnTo>
                    <a:pt x="280" y="256"/>
                  </a:lnTo>
                  <a:lnTo>
                    <a:pt x="280" y="256"/>
                  </a:lnTo>
                  <a:lnTo>
                    <a:pt x="280" y="256"/>
                  </a:lnTo>
                  <a:lnTo>
                    <a:pt x="280" y="258"/>
                  </a:lnTo>
                  <a:lnTo>
                    <a:pt x="280" y="258"/>
                  </a:lnTo>
                  <a:lnTo>
                    <a:pt x="280" y="260"/>
                  </a:lnTo>
                  <a:lnTo>
                    <a:pt x="278" y="260"/>
                  </a:lnTo>
                  <a:lnTo>
                    <a:pt x="278" y="262"/>
                  </a:lnTo>
                  <a:lnTo>
                    <a:pt x="276" y="258"/>
                  </a:lnTo>
                  <a:lnTo>
                    <a:pt x="272" y="256"/>
                  </a:lnTo>
                  <a:lnTo>
                    <a:pt x="272" y="254"/>
                  </a:lnTo>
                  <a:lnTo>
                    <a:pt x="270" y="254"/>
                  </a:lnTo>
                  <a:lnTo>
                    <a:pt x="262" y="246"/>
                  </a:lnTo>
                  <a:lnTo>
                    <a:pt x="260" y="246"/>
                  </a:lnTo>
                  <a:lnTo>
                    <a:pt x="260" y="244"/>
                  </a:lnTo>
                  <a:lnTo>
                    <a:pt x="258" y="242"/>
                  </a:lnTo>
                  <a:lnTo>
                    <a:pt x="256" y="240"/>
                  </a:lnTo>
                  <a:lnTo>
                    <a:pt x="254" y="240"/>
                  </a:lnTo>
                  <a:lnTo>
                    <a:pt x="254" y="238"/>
                  </a:lnTo>
                  <a:lnTo>
                    <a:pt x="252" y="238"/>
                  </a:lnTo>
                  <a:lnTo>
                    <a:pt x="252" y="240"/>
                  </a:lnTo>
                  <a:lnTo>
                    <a:pt x="256" y="242"/>
                  </a:lnTo>
                  <a:lnTo>
                    <a:pt x="260" y="244"/>
                  </a:lnTo>
                  <a:lnTo>
                    <a:pt x="260" y="244"/>
                  </a:lnTo>
                  <a:lnTo>
                    <a:pt x="258" y="244"/>
                  </a:lnTo>
                  <a:lnTo>
                    <a:pt x="254" y="242"/>
                  </a:lnTo>
                  <a:lnTo>
                    <a:pt x="252" y="240"/>
                  </a:lnTo>
                  <a:lnTo>
                    <a:pt x="250" y="240"/>
                  </a:lnTo>
                  <a:lnTo>
                    <a:pt x="250" y="240"/>
                  </a:lnTo>
                  <a:lnTo>
                    <a:pt x="250" y="240"/>
                  </a:lnTo>
                  <a:lnTo>
                    <a:pt x="250" y="240"/>
                  </a:lnTo>
                  <a:lnTo>
                    <a:pt x="250" y="238"/>
                  </a:lnTo>
                  <a:lnTo>
                    <a:pt x="250" y="238"/>
                  </a:lnTo>
                  <a:lnTo>
                    <a:pt x="248" y="240"/>
                  </a:lnTo>
                  <a:lnTo>
                    <a:pt x="248" y="238"/>
                  </a:lnTo>
                  <a:lnTo>
                    <a:pt x="246" y="238"/>
                  </a:lnTo>
                  <a:lnTo>
                    <a:pt x="244" y="238"/>
                  </a:lnTo>
                  <a:lnTo>
                    <a:pt x="244" y="240"/>
                  </a:lnTo>
                  <a:lnTo>
                    <a:pt x="246" y="240"/>
                  </a:lnTo>
                  <a:lnTo>
                    <a:pt x="248" y="240"/>
                  </a:lnTo>
                  <a:lnTo>
                    <a:pt x="248" y="242"/>
                  </a:lnTo>
                  <a:lnTo>
                    <a:pt x="248" y="242"/>
                  </a:lnTo>
                  <a:lnTo>
                    <a:pt x="244" y="242"/>
                  </a:lnTo>
                  <a:lnTo>
                    <a:pt x="242" y="242"/>
                  </a:lnTo>
                  <a:lnTo>
                    <a:pt x="238" y="244"/>
                  </a:lnTo>
                  <a:lnTo>
                    <a:pt x="236" y="244"/>
                  </a:lnTo>
                  <a:lnTo>
                    <a:pt x="230" y="246"/>
                  </a:lnTo>
                  <a:lnTo>
                    <a:pt x="226" y="246"/>
                  </a:lnTo>
                  <a:lnTo>
                    <a:pt x="220" y="244"/>
                  </a:lnTo>
                  <a:lnTo>
                    <a:pt x="218" y="242"/>
                  </a:lnTo>
                  <a:lnTo>
                    <a:pt x="214" y="242"/>
                  </a:lnTo>
                  <a:lnTo>
                    <a:pt x="208" y="242"/>
                  </a:lnTo>
                  <a:lnTo>
                    <a:pt x="206" y="240"/>
                  </a:lnTo>
                  <a:lnTo>
                    <a:pt x="206" y="240"/>
                  </a:lnTo>
                  <a:lnTo>
                    <a:pt x="204" y="240"/>
                  </a:lnTo>
                  <a:lnTo>
                    <a:pt x="200" y="238"/>
                  </a:lnTo>
                  <a:lnTo>
                    <a:pt x="198" y="236"/>
                  </a:lnTo>
                  <a:lnTo>
                    <a:pt x="198" y="236"/>
                  </a:lnTo>
                  <a:lnTo>
                    <a:pt x="196" y="236"/>
                  </a:lnTo>
                  <a:lnTo>
                    <a:pt x="194" y="234"/>
                  </a:lnTo>
                  <a:lnTo>
                    <a:pt x="190" y="234"/>
                  </a:lnTo>
                  <a:lnTo>
                    <a:pt x="188" y="232"/>
                  </a:lnTo>
                  <a:lnTo>
                    <a:pt x="186" y="230"/>
                  </a:lnTo>
                  <a:lnTo>
                    <a:pt x="180" y="228"/>
                  </a:lnTo>
                  <a:lnTo>
                    <a:pt x="174" y="228"/>
                  </a:lnTo>
                  <a:lnTo>
                    <a:pt x="170" y="224"/>
                  </a:lnTo>
                  <a:lnTo>
                    <a:pt x="168" y="222"/>
                  </a:lnTo>
                  <a:lnTo>
                    <a:pt x="162" y="218"/>
                  </a:lnTo>
                  <a:lnTo>
                    <a:pt x="162" y="216"/>
                  </a:lnTo>
                  <a:lnTo>
                    <a:pt x="160" y="216"/>
                  </a:lnTo>
                  <a:lnTo>
                    <a:pt x="160" y="216"/>
                  </a:lnTo>
                  <a:lnTo>
                    <a:pt x="158" y="216"/>
                  </a:lnTo>
                  <a:lnTo>
                    <a:pt x="152" y="216"/>
                  </a:lnTo>
                  <a:lnTo>
                    <a:pt x="152" y="216"/>
                  </a:lnTo>
                  <a:lnTo>
                    <a:pt x="148" y="214"/>
                  </a:lnTo>
                  <a:lnTo>
                    <a:pt x="148" y="214"/>
                  </a:lnTo>
                  <a:lnTo>
                    <a:pt x="146" y="214"/>
                  </a:lnTo>
                  <a:lnTo>
                    <a:pt x="144" y="210"/>
                  </a:lnTo>
                  <a:lnTo>
                    <a:pt x="142" y="208"/>
                  </a:lnTo>
                  <a:lnTo>
                    <a:pt x="138" y="204"/>
                  </a:lnTo>
                  <a:lnTo>
                    <a:pt x="136" y="202"/>
                  </a:lnTo>
                  <a:lnTo>
                    <a:pt x="136" y="202"/>
                  </a:lnTo>
                  <a:lnTo>
                    <a:pt x="136" y="200"/>
                  </a:lnTo>
                  <a:lnTo>
                    <a:pt x="134" y="200"/>
                  </a:lnTo>
                  <a:lnTo>
                    <a:pt x="132" y="202"/>
                  </a:lnTo>
                  <a:lnTo>
                    <a:pt x="128" y="200"/>
                  </a:lnTo>
                  <a:lnTo>
                    <a:pt x="128" y="198"/>
                  </a:lnTo>
                  <a:lnTo>
                    <a:pt x="126" y="198"/>
                  </a:lnTo>
                  <a:lnTo>
                    <a:pt x="124" y="198"/>
                  </a:lnTo>
                  <a:lnTo>
                    <a:pt x="124" y="194"/>
                  </a:lnTo>
                  <a:lnTo>
                    <a:pt x="122" y="192"/>
                  </a:lnTo>
                  <a:lnTo>
                    <a:pt x="122" y="190"/>
                  </a:lnTo>
                  <a:lnTo>
                    <a:pt x="120" y="188"/>
                  </a:lnTo>
                  <a:lnTo>
                    <a:pt x="118" y="184"/>
                  </a:lnTo>
                  <a:lnTo>
                    <a:pt x="118" y="182"/>
                  </a:lnTo>
                  <a:lnTo>
                    <a:pt x="120" y="182"/>
                  </a:lnTo>
                  <a:lnTo>
                    <a:pt x="122" y="182"/>
                  </a:lnTo>
                  <a:lnTo>
                    <a:pt x="124" y="180"/>
                  </a:lnTo>
                  <a:lnTo>
                    <a:pt x="122" y="180"/>
                  </a:lnTo>
                  <a:lnTo>
                    <a:pt x="120" y="180"/>
                  </a:lnTo>
                  <a:lnTo>
                    <a:pt x="122" y="178"/>
                  </a:lnTo>
                  <a:lnTo>
                    <a:pt x="124" y="174"/>
                  </a:lnTo>
                  <a:lnTo>
                    <a:pt x="126" y="174"/>
                  </a:lnTo>
                  <a:lnTo>
                    <a:pt x="124" y="170"/>
                  </a:lnTo>
                  <a:lnTo>
                    <a:pt x="122" y="164"/>
                  </a:lnTo>
                  <a:lnTo>
                    <a:pt x="122" y="160"/>
                  </a:lnTo>
                  <a:lnTo>
                    <a:pt x="120" y="158"/>
                  </a:lnTo>
                  <a:lnTo>
                    <a:pt x="122" y="156"/>
                  </a:lnTo>
                  <a:lnTo>
                    <a:pt x="120" y="154"/>
                  </a:lnTo>
                  <a:lnTo>
                    <a:pt x="116" y="148"/>
                  </a:lnTo>
                  <a:lnTo>
                    <a:pt x="116" y="146"/>
                  </a:lnTo>
                  <a:lnTo>
                    <a:pt x="112" y="142"/>
                  </a:lnTo>
                  <a:lnTo>
                    <a:pt x="110" y="136"/>
                  </a:lnTo>
                  <a:lnTo>
                    <a:pt x="106" y="132"/>
                  </a:lnTo>
                  <a:lnTo>
                    <a:pt x="102" y="128"/>
                  </a:lnTo>
                  <a:lnTo>
                    <a:pt x="102" y="128"/>
                  </a:lnTo>
                  <a:lnTo>
                    <a:pt x="102" y="126"/>
                  </a:lnTo>
                  <a:lnTo>
                    <a:pt x="98" y="124"/>
                  </a:lnTo>
                  <a:lnTo>
                    <a:pt x="96" y="124"/>
                  </a:lnTo>
                  <a:lnTo>
                    <a:pt x="96" y="122"/>
                  </a:lnTo>
                  <a:lnTo>
                    <a:pt x="96" y="122"/>
                  </a:lnTo>
                  <a:lnTo>
                    <a:pt x="98" y="120"/>
                  </a:lnTo>
                  <a:lnTo>
                    <a:pt x="96" y="118"/>
                  </a:lnTo>
                  <a:lnTo>
                    <a:pt x="96" y="116"/>
                  </a:lnTo>
                  <a:lnTo>
                    <a:pt x="96" y="114"/>
                  </a:lnTo>
                  <a:lnTo>
                    <a:pt x="94" y="114"/>
                  </a:lnTo>
                  <a:lnTo>
                    <a:pt x="90" y="114"/>
                  </a:lnTo>
                  <a:lnTo>
                    <a:pt x="86" y="110"/>
                  </a:lnTo>
                  <a:lnTo>
                    <a:pt x="84" y="110"/>
                  </a:lnTo>
                  <a:lnTo>
                    <a:pt x="82" y="108"/>
                  </a:lnTo>
                  <a:lnTo>
                    <a:pt x="80" y="108"/>
                  </a:lnTo>
                  <a:lnTo>
                    <a:pt x="80" y="104"/>
                  </a:lnTo>
                  <a:lnTo>
                    <a:pt x="82" y="102"/>
                  </a:lnTo>
                  <a:lnTo>
                    <a:pt x="84" y="98"/>
                  </a:lnTo>
                  <a:lnTo>
                    <a:pt x="84" y="98"/>
                  </a:lnTo>
                  <a:lnTo>
                    <a:pt x="86" y="100"/>
                  </a:lnTo>
                  <a:lnTo>
                    <a:pt x="88" y="98"/>
                  </a:lnTo>
                  <a:lnTo>
                    <a:pt x="86" y="98"/>
                  </a:lnTo>
                  <a:lnTo>
                    <a:pt x="86" y="96"/>
                  </a:lnTo>
                  <a:lnTo>
                    <a:pt x="86" y="98"/>
                  </a:lnTo>
                  <a:lnTo>
                    <a:pt x="84" y="96"/>
                  </a:lnTo>
                  <a:lnTo>
                    <a:pt x="84" y="94"/>
                  </a:lnTo>
                  <a:lnTo>
                    <a:pt x="82" y="92"/>
                  </a:lnTo>
                  <a:lnTo>
                    <a:pt x="80" y="92"/>
                  </a:lnTo>
                  <a:lnTo>
                    <a:pt x="76" y="92"/>
                  </a:lnTo>
                  <a:lnTo>
                    <a:pt x="76" y="90"/>
                  </a:lnTo>
                  <a:lnTo>
                    <a:pt x="76" y="88"/>
                  </a:lnTo>
                  <a:lnTo>
                    <a:pt x="76" y="86"/>
                  </a:lnTo>
                  <a:lnTo>
                    <a:pt x="74" y="86"/>
                  </a:lnTo>
                  <a:lnTo>
                    <a:pt x="70" y="84"/>
                  </a:lnTo>
                  <a:lnTo>
                    <a:pt x="68" y="80"/>
                  </a:lnTo>
                  <a:lnTo>
                    <a:pt x="70" y="78"/>
                  </a:lnTo>
                  <a:lnTo>
                    <a:pt x="70" y="76"/>
                  </a:lnTo>
                  <a:lnTo>
                    <a:pt x="68" y="74"/>
                  </a:lnTo>
                  <a:lnTo>
                    <a:pt x="68" y="76"/>
                  </a:lnTo>
                  <a:lnTo>
                    <a:pt x="66" y="74"/>
                  </a:lnTo>
                  <a:lnTo>
                    <a:pt x="64" y="74"/>
                  </a:lnTo>
                  <a:lnTo>
                    <a:pt x="64" y="74"/>
                  </a:lnTo>
                  <a:lnTo>
                    <a:pt x="62" y="72"/>
                  </a:lnTo>
                  <a:lnTo>
                    <a:pt x="62" y="70"/>
                  </a:lnTo>
                  <a:lnTo>
                    <a:pt x="60" y="66"/>
                  </a:lnTo>
                  <a:lnTo>
                    <a:pt x="58" y="66"/>
                  </a:lnTo>
                  <a:lnTo>
                    <a:pt x="58" y="66"/>
                  </a:lnTo>
                  <a:lnTo>
                    <a:pt x="58" y="62"/>
                  </a:lnTo>
                  <a:lnTo>
                    <a:pt x="56" y="60"/>
                  </a:lnTo>
                  <a:lnTo>
                    <a:pt x="54" y="60"/>
                  </a:lnTo>
                  <a:lnTo>
                    <a:pt x="54" y="56"/>
                  </a:lnTo>
                  <a:lnTo>
                    <a:pt x="54" y="54"/>
                  </a:lnTo>
                  <a:lnTo>
                    <a:pt x="52" y="54"/>
                  </a:lnTo>
                  <a:lnTo>
                    <a:pt x="52" y="52"/>
                  </a:lnTo>
                  <a:lnTo>
                    <a:pt x="52" y="52"/>
                  </a:lnTo>
                  <a:lnTo>
                    <a:pt x="52" y="50"/>
                  </a:lnTo>
                  <a:lnTo>
                    <a:pt x="48" y="46"/>
                  </a:lnTo>
                  <a:lnTo>
                    <a:pt x="48" y="44"/>
                  </a:lnTo>
                  <a:lnTo>
                    <a:pt x="48" y="42"/>
                  </a:lnTo>
                  <a:lnTo>
                    <a:pt x="48" y="40"/>
                  </a:lnTo>
                  <a:lnTo>
                    <a:pt x="48" y="38"/>
                  </a:lnTo>
                  <a:lnTo>
                    <a:pt x="46" y="34"/>
                  </a:lnTo>
                  <a:lnTo>
                    <a:pt x="46" y="30"/>
                  </a:lnTo>
                  <a:lnTo>
                    <a:pt x="46" y="28"/>
                  </a:lnTo>
                  <a:lnTo>
                    <a:pt x="48" y="26"/>
                  </a:lnTo>
                  <a:lnTo>
                    <a:pt x="48" y="26"/>
                  </a:lnTo>
                  <a:lnTo>
                    <a:pt x="44" y="24"/>
                  </a:lnTo>
                  <a:lnTo>
                    <a:pt x="42" y="24"/>
                  </a:lnTo>
                  <a:lnTo>
                    <a:pt x="40" y="22"/>
                  </a:lnTo>
                  <a:lnTo>
                    <a:pt x="40" y="20"/>
                  </a:lnTo>
                  <a:lnTo>
                    <a:pt x="38" y="20"/>
                  </a:lnTo>
                  <a:lnTo>
                    <a:pt x="36" y="22"/>
                  </a:lnTo>
                  <a:lnTo>
                    <a:pt x="34" y="20"/>
                  </a:lnTo>
                  <a:lnTo>
                    <a:pt x="32" y="16"/>
                  </a:lnTo>
                  <a:lnTo>
                    <a:pt x="28" y="14"/>
                  </a:lnTo>
                  <a:lnTo>
                    <a:pt x="28" y="12"/>
                  </a:lnTo>
                  <a:lnTo>
                    <a:pt x="28" y="14"/>
                  </a:lnTo>
                  <a:lnTo>
                    <a:pt x="28" y="18"/>
                  </a:lnTo>
                  <a:lnTo>
                    <a:pt x="28" y="22"/>
                  </a:lnTo>
                  <a:lnTo>
                    <a:pt x="26" y="24"/>
                  </a:lnTo>
                  <a:lnTo>
                    <a:pt x="26" y="30"/>
                  </a:lnTo>
                  <a:lnTo>
                    <a:pt x="28" y="38"/>
                  </a:lnTo>
                  <a:lnTo>
                    <a:pt x="26" y="40"/>
                  </a:lnTo>
                  <a:lnTo>
                    <a:pt x="28" y="42"/>
                  </a:lnTo>
                  <a:lnTo>
                    <a:pt x="30" y="46"/>
                  </a:lnTo>
                  <a:lnTo>
                    <a:pt x="30" y="48"/>
                  </a:lnTo>
                  <a:lnTo>
                    <a:pt x="30" y="48"/>
                  </a:lnTo>
                  <a:lnTo>
                    <a:pt x="32" y="50"/>
                  </a:lnTo>
                  <a:lnTo>
                    <a:pt x="36" y="52"/>
                  </a:lnTo>
                  <a:lnTo>
                    <a:pt x="36" y="56"/>
                  </a:lnTo>
                  <a:lnTo>
                    <a:pt x="36" y="56"/>
                  </a:lnTo>
                  <a:lnTo>
                    <a:pt x="36" y="58"/>
                  </a:lnTo>
                  <a:lnTo>
                    <a:pt x="38" y="60"/>
                  </a:lnTo>
                  <a:lnTo>
                    <a:pt x="40" y="62"/>
                  </a:lnTo>
                  <a:lnTo>
                    <a:pt x="40" y="64"/>
                  </a:lnTo>
                  <a:lnTo>
                    <a:pt x="40" y="66"/>
                  </a:lnTo>
                  <a:lnTo>
                    <a:pt x="42" y="66"/>
                  </a:lnTo>
                  <a:lnTo>
                    <a:pt x="44" y="70"/>
                  </a:lnTo>
                  <a:lnTo>
                    <a:pt x="44" y="72"/>
                  </a:lnTo>
                  <a:lnTo>
                    <a:pt x="44" y="74"/>
                  </a:lnTo>
                  <a:lnTo>
                    <a:pt x="46" y="76"/>
                  </a:lnTo>
                  <a:lnTo>
                    <a:pt x="48" y="76"/>
                  </a:lnTo>
                  <a:lnTo>
                    <a:pt x="50" y="80"/>
                  </a:lnTo>
                  <a:lnTo>
                    <a:pt x="50" y="84"/>
                  </a:lnTo>
                  <a:lnTo>
                    <a:pt x="52" y="84"/>
                  </a:lnTo>
                  <a:lnTo>
                    <a:pt x="52" y="86"/>
                  </a:lnTo>
                  <a:lnTo>
                    <a:pt x="52" y="88"/>
                  </a:lnTo>
                  <a:lnTo>
                    <a:pt x="52" y="90"/>
                  </a:lnTo>
                  <a:lnTo>
                    <a:pt x="54" y="94"/>
                  </a:lnTo>
                  <a:lnTo>
                    <a:pt x="54" y="92"/>
                  </a:lnTo>
                  <a:lnTo>
                    <a:pt x="54" y="90"/>
                  </a:lnTo>
                  <a:lnTo>
                    <a:pt x="54" y="90"/>
                  </a:lnTo>
                  <a:lnTo>
                    <a:pt x="56" y="90"/>
                  </a:lnTo>
                  <a:lnTo>
                    <a:pt x="56" y="92"/>
                  </a:lnTo>
                  <a:lnTo>
                    <a:pt x="58" y="94"/>
                  </a:lnTo>
                  <a:lnTo>
                    <a:pt x="58" y="98"/>
                  </a:lnTo>
                  <a:lnTo>
                    <a:pt x="58" y="100"/>
                  </a:lnTo>
                  <a:lnTo>
                    <a:pt x="58" y="104"/>
                  </a:lnTo>
                  <a:lnTo>
                    <a:pt x="60" y="104"/>
                  </a:lnTo>
                  <a:lnTo>
                    <a:pt x="60" y="108"/>
                  </a:lnTo>
                  <a:lnTo>
                    <a:pt x="60" y="110"/>
                  </a:lnTo>
                  <a:lnTo>
                    <a:pt x="60" y="110"/>
                  </a:lnTo>
                  <a:lnTo>
                    <a:pt x="62" y="112"/>
                  </a:lnTo>
                  <a:lnTo>
                    <a:pt x="62" y="114"/>
                  </a:lnTo>
                  <a:lnTo>
                    <a:pt x="62" y="116"/>
                  </a:lnTo>
                  <a:lnTo>
                    <a:pt x="62" y="118"/>
                  </a:lnTo>
                  <a:lnTo>
                    <a:pt x="62" y="120"/>
                  </a:lnTo>
                  <a:lnTo>
                    <a:pt x="62" y="124"/>
                  </a:lnTo>
                  <a:lnTo>
                    <a:pt x="62" y="124"/>
                  </a:lnTo>
                  <a:lnTo>
                    <a:pt x="64" y="126"/>
                  </a:lnTo>
                  <a:lnTo>
                    <a:pt x="66" y="128"/>
                  </a:lnTo>
                  <a:lnTo>
                    <a:pt x="66" y="130"/>
                  </a:lnTo>
                  <a:lnTo>
                    <a:pt x="68" y="130"/>
                  </a:lnTo>
                  <a:lnTo>
                    <a:pt x="68" y="128"/>
                  </a:lnTo>
                  <a:lnTo>
                    <a:pt x="68" y="128"/>
                  </a:lnTo>
                  <a:lnTo>
                    <a:pt x="68" y="128"/>
                  </a:lnTo>
                  <a:lnTo>
                    <a:pt x="70" y="130"/>
                  </a:lnTo>
                  <a:lnTo>
                    <a:pt x="72" y="132"/>
                  </a:lnTo>
                  <a:lnTo>
                    <a:pt x="74" y="132"/>
                  </a:lnTo>
                  <a:lnTo>
                    <a:pt x="74" y="134"/>
                  </a:lnTo>
                  <a:lnTo>
                    <a:pt x="76" y="136"/>
                  </a:lnTo>
                  <a:lnTo>
                    <a:pt x="76" y="138"/>
                  </a:lnTo>
                  <a:lnTo>
                    <a:pt x="76" y="138"/>
                  </a:lnTo>
                  <a:lnTo>
                    <a:pt x="76" y="142"/>
                  </a:lnTo>
                  <a:lnTo>
                    <a:pt x="76" y="146"/>
                  </a:lnTo>
                  <a:lnTo>
                    <a:pt x="70" y="146"/>
                  </a:lnTo>
                  <a:lnTo>
                    <a:pt x="70" y="146"/>
                  </a:lnTo>
                  <a:lnTo>
                    <a:pt x="68" y="144"/>
                  </a:lnTo>
                  <a:lnTo>
                    <a:pt x="68" y="142"/>
                  </a:lnTo>
                  <a:lnTo>
                    <a:pt x="68" y="140"/>
                  </a:lnTo>
                  <a:lnTo>
                    <a:pt x="66" y="138"/>
                  </a:lnTo>
                  <a:lnTo>
                    <a:pt x="66" y="136"/>
                  </a:lnTo>
                  <a:lnTo>
                    <a:pt x="62" y="136"/>
                  </a:lnTo>
                  <a:lnTo>
                    <a:pt x="62" y="134"/>
                  </a:lnTo>
                  <a:lnTo>
                    <a:pt x="60" y="132"/>
                  </a:lnTo>
                  <a:lnTo>
                    <a:pt x="58" y="132"/>
                  </a:lnTo>
                  <a:lnTo>
                    <a:pt x="54" y="126"/>
                  </a:lnTo>
                  <a:lnTo>
                    <a:pt x="52" y="124"/>
                  </a:lnTo>
                  <a:lnTo>
                    <a:pt x="50" y="122"/>
                  </a:lnTo>
                  <a:lnTo>
                    <a:pt x="48" y="120"/>
                  </a:lnTo>
                  <a:lnTo>
                    <a:pt x="48" y="120"/>
                  </a:lnTo>
                  <a:lnTo>
                    <a:pt x="46" y="118"/>
                  </a:lnTo>
                  <a:lnTo>
                    <a:pt x="46" y="118"/>
                  </a:lnTo>
                  <a:lnTo>
                    <a:pt x="48" y="114"/>
                  </a:lnTo>
                  <a:lnTo>
                    <a:pt x="48" y="110"/>
                  </a:lnTo>
                  <a:lnTo>
                    <a:pt x="48" y="104"/>
                  </a:lnTo>
                  <a:lnTo>
                    <a:pt x="46" y="100"/>
                  </a:lnTo>
                  <a:lnTo>
                    <a:pt x="44" y="98"/>
                  </a:lnTo>
                  <a:lnTo>
                    <a:pt x="44" y="98"/>
                  </a:lnTo>
                  <a:lnTo>
                    <a:pt x="42" y="98"/>
                  </a:lnTo>
                  <a:lnTo>
                    <a:pt x="38" y="94"/>
                  </a:lnTo>
                  <a:lnTo>
                    <a:pt x="36" y="90"/>
                  </a:lnTo>
                  <a:lnTo>
                    <a:pt x="38" y="88"/>
                  </a:lnTo>
                  <a:lnTo>
                    <a:pt x="36" y="88"/>
                  </a:lnTo>
                  <a:lnTo>
                    <a:pt x="34" y="90"/>
                  </a:lnTo>
                  <a:lnTo>
                    <a:pt x="34" y="90"/>
                  </a:lnTo>
                  <a:lnTo>
                    <a:pt x="32" y="90"/>
                  </a:lnTo>
                  <a:lnTo>
                    <a:pt x="30" y="90"/>
                  </a:lnTo>
                  <a:lnTo>
                    <a:pt x="30" y="88"/>
                  </a:lnTo>
                  <a:lnTo>
                    <a:pt x="30" y="88"/>
                  </a:lnTo>
                  <a:lnTo>
                    <a:pt x="28" y="88"/>
                  </a:lnTo>
                  <a:lnTo>
                    <a:pt x="28" y="86"/>
                  </a:lnTo>
                  <a:lnTo>
                    <a:pt x="26" y="84"/>
                  </a:lnTo>
                  <a:lnTo>
                    <a:pt x="22" y="84"/>
                  </a:lnTo>
                  <a:lnTo>
                    <a:pt x="22" y="82"/>
                  </a:lnTo>
                  <a:lnTo>
                    <a:pt x="22" y="80"/>
                  </a:lnTo>
                  <a:lnTo>
                    <a:pt x="20" y="78"/>
                  </a:lnTo>
                  <a:lnTo>
                    <a:pt x="16" y="76"/>
                  </a:lnTo>
                  <a:lnTo>
                    <a:pt x="18" y="74"/>
                  </a:lnTo>
                  <a:lnTo>
                    <a:pt x="20" y="74"/>
                  </a:lnTo>
                  <a:lnTo>
                    <a:pt x="22" y="76"/>
                  </a:lnTo>
                  <a:lnTo>
                    <a:pt x="26" y="76"/>
                  </a:lnTo>
                  <a:lnTo>
                    <a:pt x="26" y="76"/>
                  </a:lnTo>
                  <a:lnTo>
                    <a:pt x="28" y="76"/>
                  </a:lnTo>
                  <a:lnTo>
                    <a:pt x="28" y="74"/>
                  </a:lnTo>
                  <a:lnTo>
                    <a:pt x="26" y="74"/>
                  </a:lnTo>
                  <a:lnTo>
                    <a:pt x="26" y="72"/>
                  </a:lnTo>
                  <a:lnTo>
                    <a:pt x="26" y="72"/>
                  </a:lnTo>
                  <a:lnTo>
                    <a:pt x="28" y="72"/>
                  </a:lnTo>
                  <a:lnTo>
                    <a:pt x="30" y="70"/>
                  </a:lnTo>
                  <a:lnTo>
                    <a:pt x="28" y="70"/>
                  </a:lnTo>
                  <a:lnTo>
                    <a:pt x="28" y="68"/>
                  </a:lnTo>
                  <a:lnTo>
                    <a:pt x="30" y="66"/>
                  </a:lnTo>
                  <a:lnTo>
                    <a:pt x="28" y="62"/>
                  </a:lnTo>
                  <a:lnTo>
                    <a:pt x="26" y="62"/>
                  </a:lnTo>
                  <a:lnTo>
                    <a:pt x="26" y="58"/>
                  </a:lnTo>
                  <a:lnTo>
                    <a:pt x="22" y="56"/>
                  </a:lnTo>
                  <a:lnTo>
                    <a:pt x="22" y="54"/>
                  </a:lnTo>
                  <a:lnTo>
                    <a:pt x="20" y="52"/>
                  </a:lnTo>
                  <a:lnTo>
                    <a:pt x="18" y="48"/>
                  </a:lnTo>
                  <a:lnTo>
                    <a:pt x="16" y="48"/>
                  </a:lnTo>
                  <a:lnTo>
                    <a:pt x="14" y="46"/>
                  </a:lnTo>
                  <a:lnTo>
                    <a:pt x="12" y="42"/>
                  </a:lnTo>
                  <a:lnTo>
                    <a:pt x="12" y="38"/>
                  </a:lnTo>
                  <a:lnTo>
                    <a:pt x="12" y="36"/>
                  </a:lnTo>
                  <a:lnTo>
                    <a:pt x="10" y="36"/>
                  </a:lnTo>
                  <a:lnTo>
                    <a:pt x="10" y="34"/>
                  </a:lnTo>
                  <a:lnTo>
                    <a:pt x="12" y="32"/>
                  </a:lnTo>
                  <a:lnTo>
                    <a:pt x="10" y="30"/>
                  </a:lnTo>
                  <a:lnTo>
                    <a:pt x="8" y="28"/>
                  </a:lnTo>
                  <a:lnTo>
                    <a:pt x="8" y="26"/>
                  </a:lnTo>
                  <a:lnTo>
                    <a:pt x="8" y="26"/>
                  </a:lnTo>
                  <a:lnTo>
                    <a:pt x="8" y="24"/>
                  </a:lnTo>
                  <a:lnTo>
                    <a:pt x="6" y="20"/>
                  </a:lnTo>
                  <a:lnTo>
                    <a:pt x="4" y="18"/>
                  </a:lnTo>
                  <a:lnTo>
                    <a:pt x="6" y="16"/>
                  </a:lnTo>
                  <a:lnTo>
                    <a:pt x="6" y="14"/>
                  </a:lnTo>
                  <a:lnTo>
                    <a:pt x="4" y="14"/>
                  </a:lnTo>
                  <a:lnTo>
                    <a:pt x="4" y="10"/>
                  </a:lnTo>
                  <a:lnTo>
                    <a:pt x="2" y="4"/>
                  </a:lnTo>
                  <a:lnTo>
                    <a:pt x="0" y="0"/>
                  </a:lnTo>
                  <a:close/>
                  <a:moveTo>
                    <a:pt x="64" y="118"/>
                  </a:moveTo>
                  <a:lnTo>
                    <a:pt x="66" y="118"/>
                  </a:lnTo>
                  <a:lnTo>
                    <a:pt x="66" y="116"/>
                  </a:lnTo>
                  <a:lnTo>
                    <a:pt x="64" y="114"/>
                  </a:lnTo>
                  <a:lnTo>
                    <a:pt x="64" y="116"/>
                  </a:lnTo>
                  <a:lnTo>
                    <a:pt x="64" y="116"/>
                  </a:lnTo>
                  <a:lnTo>
                    <a:pt x="64" y="118"/>
                  </a:lnTo>
                  <a:close/>
                  <a:moveTo>
                    <a:pt x="68" y="124"/>
                  </a:moveTo>
                  <a:lnTo>
                    <a:pt x="66" y="126"/>
                  </a:lnTo>
                  <a:lnTo>
                    <a:pt x="68" y="126"/>
                  </a:lnTo>
                  <a:lnTo>
                    <a:pt x="68" y="124"/>
                  </a:lnTo>
                  <a:lnTo>
                    <a:pt x="68" y="124"/>
                  </a:lnTo>
                  <a:close/>
                  <a:moveTo>
                    <a:pt x="224" y="120"/>
                  </a:moveTo>
                  <a:lnTo>
                    <a:pt x="226" y="120"/>
                  </a:lnTo>
                  <a:lnTo>
                    <a:pt x="226" y="118"/>
                  </a:lnTo>
                  <a:lnTo>
                    <a:pt x="224" y="120"/>
                  </a:lnTo>
                  <a:lnTo>
                    <a:pt x="224" y="120"/>
                  </a:lnTo>
                  <a:close/>
                  <a:moveTo>
                    <a:pt x="224" y="124"/>
                  </a:moveTo>
                  <a:lnTo>
                    <a:pt x="224" y="124"/>
                  </a:lnTo>
                  <a:lnTo>
                    <a:pt x="224" y="122"/>
                  </a:lnTo>
                  <a:lnTo>
                    <a:pt x="224" y="122"/>
                  </a:lnTo>
                  <a:lnTo>
                    <a:pt x="224" y="124"/>
                  </a:lnTo>
                  <a:close/>
                  <a:moveTo>
                    <a:pt x="222" y="130"/>
                  </a:moveTo>
                  <a:lnTo>
                    <a:pt x="224" y="128"/>
                  </a:lnTo>
                  <a:lnTo>
                    <a:pt x="224" y="126"/>
                  </a:lnTo>
                  <a:lnTo>
                    <a:pt x="222" y="130"/>
                  </a:lnTo>
                  <a:close/>
                </a:path>
              </a:pathLst>
            </a:custGeom>
            <a:grpFill/>
            <a:ln w="6350">
              <a:solidFill>
                <a:srgbClr val="84CCBD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38" name="Guyana">
              <a:extLst>
                <a:ext uri="{FF2B5EF4-FFF2-40B4-BE49-F238E27FC236}">
                  <a16:creationId xmlns:a16="http://schemas.microsoft.com/office/drawing/2014/main" id="{44A7BD97-ABC5-4230-8BA8-A142DF044D6B}"/>
                </a:ext>
              </a:extLst>
            </p:cNvPr>
            <p:cNvSpPr>
              <a:spLocks/>
            </p:cNvSpPr>
            <p:nvPr/>
          </p:nvSpPr>
          <p:spPr bwMode="auto">
            <a:xfrm>
              <a:off x="4492185" y="4222423"/>
              <a:ext cx="118659" cy="176075"/>
            </a:xfrm>
            <a:custGeom>
              <a:avLst/>
              <a:gdLst>
                <a:gd name="T0" fmla="*/ 10 w 62"/>
                <a:gd name="T1" fmla="*/ 40 h 92"/>
                <a:gd name="T2" fmla="*/ 12 w 62"/>
                <a:gd name="T3" fmla="*/ 40 h 92"/>
                <a:gd name="T4" fmla="*/ 16 w 62"/>
                <a:gd name="T5" fmla="*/ 44 h 92"/>
                <a:gd name="T6" fmla="*/ 16 w 62"/>
                <a:gd name="T7" fmla="*/ 50 h 92"/>
                <a:gd name="T8" fmla="*/ 16 w 62"/>
                <a:gd name="T9" fmla="*/ 52 h 92"/>
                <a:gd name="T10" fmla="*/ 20 w 62"/>
                <a:gd name="T11" fmla="*/ 54 h 92"/>
                <a:gd name="T12" fmla="*/ 24 w 62"/>
                <a:gd name="T13" fmla="*/ 54 h 92"/>
                <a:gd name="T14" fmla="*/ 20 w 62"/>
                <a:gd name="T15" fmla="*/ 58 h 92"/>
                <a:gd name="T16" fmla="*/ 18 w 62"/>
                <a:gd name="T17" fmla="*/ 66 h 92"/>
                <a:gd name="T18" fmla="*/ 18 w 62"/>
                <a:gd name="T19" fmla="*/ 72 h 92"/>
                <a:gd name="T20" fmla="*/ 18 w 62"/>
                <a:gd name="T21" fmla="*/ 74 h 92"/>
                <a:gd name="T22" fmla="*/ 18 w 62"/>
                <a:gd name="T23" fmla="*/ 78 h 92"/>
                <a:gd name="T24" fmla="*/ 22 w 62"/>
                <a:gd name="T25" fmla="*/ 84 h 92"/>
                <a:gd name="T26" fmla="*/ 24 w 62"/>
                <a:gd name="T27" fmla="*/ 88 h 92"/>
                <a:gd name="T28" fmla="*/ 30 w 62"/>
                <a:gd name="T29" fmla="*/ 92 h 92"/>
                <a:gd name="T30" fmla="*/ 34 w 62"/>
                <a:gd name="T31" fmla="*/ 90 h 92"/>
                <a:gd name="T32" fmla="*/ 36 w 62"/>
                <a:gd name="T33" fmla="*/ 90 h 92"/>
                <a:gd name="T34" fmla="*/ 38 w 62"/>
                <a:gd name="T35" fmla="*/ 88 h 92"/>
                <a:gd name="T36" fmla="*/ 46 w 62"/>
                <a:gd name="T37" fmla="*/ 86 h 92"/>
                <a:gd name="T38" fmla="*/ 50 w 62"/>
                <a:gd name="T39" fmla="*/ 82 h 92"/>
                <a:gd name="T40" fmla="*/ 54 w 62"/>
                <a:gd name="T41" fmla="*/ 82 h 92"/>
                <a:gd name="T42" fmla="*/ 62 w 62"/>
                <a:gd name="T43" fmla="*/ 82 h 92"/>
                <a:gd name="T44" fmla="*/ 58 w 62"/>
                <a:gd name="T45" fmla="*/ 80 h 92"/>
                <a:gd name="T46" fmla="*/ 56 w 62"/>
                <a:gd name="T47" fmla="*/ 78 h 92"/>
                <a:gd name="T48" fmla="*/ 54 w 62"/>
                <a:gd name="T49" fmla="*/ 72 h 92"/>
                <a:gd name="T50" fmla="*/ 52 w 62"/>
                <a:gd name="T51" fmla="*/ 70 h 92"/>
                <a:gd name="T52" fmla="*/ 52 w 62"/>
                <a:gd name="T53" fmla="*/ 64 h 92"/>
                <a:gd name="T54" fmla="*/ 48 w 62"/>
                <a:gd name="T55" fmla="*/ 64 h 92"/>
                <a:gd name="T56" fmla="*/ 46 w 62"/>
                <a:gd name="T57" fmla="*/ 60 h 92"/>
                <a:gd name="T58" fmla="*/ 46 w 62"/>
                <a:gd name="T59" fmla="*/ 58 h 92"/>
                <a:gd name="T60" fmla="*/ 42 w 62"/>
                <a:gd name="T61" fmla="*/ 54 h 92"/>
                <a:gd name="T62" fmla="*/ 44 w 62"/>
                <a:gd name="T63" fmla="*/ 48 h 92"/>
                <a:gd name="T64" fmla="*/ 46 w 62"/>
                <a:gd name="T65" fmla="*/ 42 h 92"/>
                <a:gd name="T66" fmla="*/ 50 w 62"/>
                <a:gd name="T67" fmla="*/ 40 h 92"/>
                <a:gd name="T68" fmla="*/ 52 w 62"/>
                <a:gd name="T69" fmla="*/ 38 h 92"/>
                <a:gd name="T70" fmla="*/ 52 w 62"/>
                <a:gd name="T71" fmla="*/ 34 h 92"/>
                <a:gd name="T72" fmla="*/ 52 w 62"/>
                <a:gd name="T73" fmla="*/ 32 h 92"/>
                <a:gd name="T74" fmla="*/ 52 w 62"/>
                <a:gd name="T75" fmla="*/ 26 h 92"/>
                <a:gd name="T76" fmla="*/ 42 w 62"/>
                <a:gd name="T77" fmla="*/ 22 h 92"/>
                <a:gd name="T78" fmla="*/ 38 w 62"/>
                <a:gd name="T79" fmla="*/ 20 h 92"/>
                <a:gd name="T80" fmla="*/ 34 w 62"/>
                <a:gd name="T81" fmla="*/ 24 h 92"/>
                <a:gd name="T82" fmla="*/ 34 w 62"/>
                <a:gd name="T83" fmla="*/ 22 h 92"/>
                <a:gd name="T84" fmla="*/ 36 w 62"/>
                <a:gd name="T85" fmla="*/ 16 h 92"/>
                <a:gd name="T86" fmla="*/ 32 w 62"/>
                <a:gd name="T87" fmla="*/ 10 h 92"/>
                <a:gd name="T88" fmla="*/ 24 w 62"/>
                <a:gd name="T89" fmla="*/ 4 h 92"/>
                <a:gd name="T90" fmla="*/ 22 w 62"/>
                <a:gd name="T91" fmla="*/ 0 h 92"/>
                <a:gd name="T92" fmla="*/ 18 w 62"/>
                <a:gd name="T93" fmla="*/ 0 h 92"/>
                <a:gd name="T94" fmla="*/ 14 w 62"/>
                <a:gd name="T95" fmla="*/ 4 h 92"/>
                <a:gd name="T96" fmla="*/ 10 w 62"/>
                <a:gd name="T97" fmla="*/ 6 h 92"/>
                <a:gd name="T98" fmla="*/ 8 w 62"/>
                <a:gd name="T99" fmla="*/ 12 h 92"/>
                <a:gd name="T100" fmla="*/ 12 w 62"/>
                <a:gd name="T101" fmla="*/ 16 h 92"/>
                <a:gd name="T102" fmla="*/ 14 w 62"/>
                <a:gd name="T103" fmla="*/ 20 h 92"/>
                <a:gd name="T104" fmla="*/ 8 w 62"/>
                <a:gd name="T105" fmla="*/ 20 h 92"/>
                <a:gd name="T106" fmla="*/ 4 w 62"/>
                <a:gd name="T107" fmla="*/ 20 h 92"/>
                <a:gd name="T108" fmla="*/ 2 w 62"/>
                <a:gd name="T109" fmla="*/ 26 h 92"/>
                <a:gd name="T110" fmla="*/ 0 w 62"/>
                <a:gd name="T111" fmla="*/ 32 h 92"/>
                <a:gd name="T112" fmla="*/ 8 w 62"/>
                <a:gd name="T113" fmla="*/ 4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62" h="92">
                  <a:moveTo>
                    <a:pt x="8" y="40"/>
                  </a:moveTo>
                  <a:lnTo>
                    <a:pt x="10" y="40"/>
                  </a:lnTo>
                  <a:lnTo>
                    <a:pt x="10" y="42"/>
                  </a:lnTo>
                  <a:lnTo>
                    <a:pt x="12" y="40"/>
                  </a:lnTo>
                  <a:lnTo>
                    <a:pt x="14" y="40"/>
                  </a:lnTo>
                  <a:lnTo>
                    <a:pt x="16" y="44"/>
                  </a:lnTo>
                  <a:lnTo>
                    <a:pt x="16" y="46"/>
                  </a:lnTo>
                  <a:lnTo>
                    <a:pt x="16" y="50"/>
                  </a:lnTo>
                  <a:lnTo>
                    <a:pt x="14" y="50"/>
                  </a:lnTo>
                  <a:lnTo>
                    <a:pt x="16" y="52"/>
                  </a:lnTo>
                  <a:lnTo>
                    <a:pt x="18" y="52"/>
                  </a:lnTo>
                  <a:lnTo>
                    <a:pt x="20" y="54"/>
                  </a:lnTo>
                  <a:lnTo>
                    <a:pt x="20" y="54"/>
                  </a:lnTo>
                  <a:lnTo>
                    <a:pt x="24" y="54"/>
                  </a:lnTo>
                  <a:lnTo>
                    <a:pt x="24" y="56"/>
                  </a:lnTo>
                  <a:lnTo>
                    <a:pt x="20" y="58"/>
                  </a:lnTo>
                  <a:lnTo>
                    <a:pt x="20" y="62"/>
                  </a:lnTo>
                  <a:lnTo>
                    <a:pt x="18" y="66"/>
                  </a:lnTo>
                  <a:lnTo>
                    <a:pt x="18" y="70"/>
                  </a:lnTo>
                  <a:lnTo>
                    <a:pt x="18" y="72"/>
                  </a:lnTo>
                  <a:lnTo>
                    <a:pt x="16" y="72"/>
                  </a:lnTo>
                  <a:lnTo>
                    <a:pt x="18" y="74"/>
                  </a:lnTo>
                  <a:lnTo>
                    <a:pt x="16" y="76"/>
                  </a:lnTo>
                  <a:lnTo>
                    <a:pt x="18" y="78"/>
                  </a:lnTo>
                  <a:lnTo>
                    <a:pt x="18" y="80"/>
                  </a:lnTo>
                  <a:lnTo>
                    <a:pt x="22" y="84"/>
                  </a:lnTo>
                  <a:lnTo>
                    <a:pt x="22" y="86"/>
                  </a:lnTo>
                  <a:lnTo>
                    <a:pt x="24" y="88"/>
                  </a:lnTo>
                  <a:lnTo>
                    <a:pt x="28" y="92"/>
                  </a:lnTo>
                  <a:lnTo>
                    <a:pt x="30" y="92"/>
                  </a:lnTo>
                  <a:lnTo>
                    <a:pt x="32" y="90"/>
                  </a:lnTo>
                  <a:lnTo>
                    <a:pt x="34" y="90"/>
                  </a:lnTo>
                  <a:lnTo>
                    <a:pt x="34" y="90"/>
                  </a:lnTo>
                  <a:lnTo>
                    <a:pt x="36" y="90"/>
                  </a:lnTo>
                  <a:lnTo>
                    <a:pt x="38" y="88"/>
                  </a:lnTo>
                  <a:lnTo>
                    <a:pt x="38" y="88"/>
                  </a:lnTo>
                  <a:lnTo>
                    <a:pt x="42" y="86"/>
                  </a:lnTo>
                  <a:lnTo>
                    <a:pt x="46" y="86"/>
                  </a:lnTo>
                  <a:lnTo>
                    <a:pt x="48" y="82"/>
                  </a:lnTo>
                  <a:lnTo>
                    <a:pt x="50" y="82"/>
                  </a:lnTo>
                  <a:lnTo>
                    <a:pt x="54" y="82"/>
                  </a:lnTo>
                  <a:lnTo>
                    <a:pt x="54" y="82"/>
                  </a:lnTo>
                  <a:lnTo>
                    <a:pt x="58" y="82"/>
                  </a:lnTo>
                  <a:lnTo>
                    <a:pt x="62" y="82"/>
                  </a:lnTo>
                  <a:lnTo>
                    <a:pt x="60" y="80"/>
                  </a:lnTo>
                  <a:lnTo>
                    <a:pt x="58" y="80"/>
                  </a:lnTo>
                  <a:lnTo>
                    <a:pt x="58" y="78"/>
                  </a:lnTo>
                  <a:lnTo>
                    <a:pt x="56" y="78"/>
                  </a:lnTo>
                  <a:lnTo>
                    <a:pt x="56" y="76"/>
                  </a:lnTo>
                  <a:lnTo>
                    <a:pt x="54" y="72"/>
                  </a:lnTo>
                  <a:lnTo>
                    <a:pt x="52" y="72"/>
                  </a:lnTo>
                  <a:lnTo>
                    <a:pt x="52" y="70"/>
                  </a:lnTo>
                  <a:lnTo>
                    <a:pt x="52" y="66"/>
                  </a:lnTo>
                  <a:lnTo>
                    <a:pt x="52" y="64"/>
                  </a:lnTo>
                  <a:lnTo>
                    <a:pt x="50" y="64"/>
                  </a:lnTo>
                  <a:lnTo>
                    <a:pt x="48" y="64"/>
                  </a:lnTo>
                  <a:lnTo>
                    <a:pt x="48" y="62"/>
                  </a:lnTo>
                  <a:lnTo>
                    <a:pt x="46" y="60"/>
                  </a:lnTo>
                  <a:lnTo>
                    <a:pt x="46" y="58"/>
                  </a:lnTo>
                  <a:lnTo>
                    <a:pt x="46" y="58"/>
                  </a:lnTo>
                  <a:lnTo>
                    <a:pt x="44" y="56"/>
                  </a:lnTo>
                  <a:lnTo>
                    <a:pt x="42" y="54"/>
                  </a:lnTo>
                  <a:lnTo>
                    <a:pt x="42" y="52"/>
                  </a:lnTo>
                  <a:lnTo>
                    <a:pt x="44" y="48"/>
                  </a:lnTo>
                  <a:lnTo>
                    <a:pt x="44" y="44"/>
                  </a:lnTo>
                  <a:lnTo>
                    <a:pt x="46" y="42"/>
                  </a:lnTo>
                  <a:lnTo>
                    <a:pt x="48" y="42"/>
                  </a:lnTo>
                  <a:lnTo>
                    <a:pt x="50" y="40"/>
                  </a:lnTo>
                  <a:lnTo>
                    <a:pt x="52" y="38"/>
                  </a:lnTo>
                  <a:lnTo>
                    <a:pt x="52" y="38"/>
                  </a:lnTo>
                  <a:lnTo>
                    <a:pt x="52" y="34"/>
                  </a:lnTo>
                  <a:lnTo>
                    <a:pt x="52" y="34"/>
                  </a:lnTo>
                  <a:lnTo>
                    <a:pt x="52" y="34"/>
                  </a:lnTo>
                  <a:lnTo>
                    <a:pt x="52" y="32"/>
                  </a:lnTo>
                  <a:lnTo>
                    <a:pt x="52" y="28"/>
                  </a:lnTo>
                  <a:lnTo>
                    <a:pt x="52" y="26"/>
                  </a:lnTo>
                  <a:lnTo>
                    <a:pt x="46" y="26"/>
                  </a:lnTo>
                  <a:lnTo>
                    <a:pt x="42" y="22"/>
                  </a:lnTo>
                  <a:lnTo>
                    <a:pt x="40" y="20"/>
                  </a:lnTo>
                  <a:lnTo>
                    <a:pt x="38" y="20"/>
                  </a:lnTo>
                  <a:lnTo>
                    <a:pt x="36" y="22"/>
                  </a:lnTo>
                  <a:lnTo>
                    <a:pt x="34" y="24"/>
                  </a:lnTo>
                  <a:lnTo>
                    <a:pt x="34" y="26"/>
                  </a:lnTo>
                  <a:lnTo>
                    <a:pt x="34" y="22"/>
                  </a:lnTo>
                  <a:lnTo>
                    <a:pt x="34" y="18"/>
                  </a:lnTo>
                  <a:lnTo>
                    <a:pt x="36" y="16"/>
                  </a:lnTo>
                  <a:lnTo>
                    <a:pt x="34" y="12"/>
                  </a:lnTo>
                  <a:lnTo>
                    <a:pt x="32" y="10"/>
                  </a:lnTo>
                  <a:lnTo>
                    <a:pt x="26" y="8"/>
                  </a:lnTo>
                  <a:lnTo>
                    <a:pt x="24" y="4"/>
                  </a:lnTo>
                  <a:lnTo>
                    <a:pt x="24" y="2"/>
                  </a:lnTo>
                  <a:lnTo>
                    <a:pt x="22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4" y="4"/>
                  </a:lnTo>
                  <a:lnTo>
                    <a:pt x="12" y="6"/>
                  </a:lnTo>
                  <a:lnTo>
                    <a:pt x="10" y="6"/>
                  </a:lnTo>
                  <a:lnTo>
                    <a:pt x="6" y="10"/>
                  </a:lnTo>
                  <a:lnTo>
                    <a:pt x="8" y="12"/>
                  </a:lnTo>
                  <a:lnTo>
                    <a:pt x="8" y="16"/>
                  </a:lnTo>
                  <a:lnTo>
                    <a:pt x="12" y="16"/>
                  </a:lnTo>
                  <a:lnTo>
                    <a:pt x="14" y="16"/>
                  </a:lnTo>
                  <a:lnTo>
                    <a:pt x="14" y="20"/>
                  </a:lnTo>
                  <a:lnTo>
                    <a:pt x="10" y="22"/>
                  </a:lnTo>
                  <a:lnTo>
                    <a:pt x="8" y="20"/>
                  </a:lnTo>
                  <a:lnTo>
                    <a:pt x="6" y="22"/>
                  </a:lnTo>
                  <a:lnTo>
                    <a:pt x="4" y="20"/>
                  </a:lnTo>
                  <a:lnTo>
                    <a:pt x="2" y="22"/>
                  </a:lnTo>
                  <a:lnTo>
                    <a:pt x="2" y="26"/>
                  </a:lnTo>
                  <a:lnTo>
                    <a:pt x="0" y="28"/>
                  </a:lnTo>
                  <a:lnTo>
                    <a:pt x="0" y="32"/>
                  </a:lnTo>
                  <a:lnTo>
                    <a:pt x="4" y="36"/>
                  </a:lnTo>
                  <a:lnTo>
                    <a:pt x="8" y="40"/>
                  </a:lnTo>
                  <a:lnTo>
                    <a:pt x="8" y="40"/>
                  </a:lnTo>
                  <a:close/>
                </a:path>
              </a:pathLst>
            </a:custGeom>
            <a:grpFill/>
            <a:ln w="6350">
              <a:solidFill>
                <a:srgbClr val="84CCBD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39" name="French Guiana">
              <a:extLst>
                <a:ext uri="{FF2B5EF4-FFF2-40B4-BE49-F238E27FC236}">
                  <a16:creationId xmlns:a16="http://schemas.microsoft.com/office/drawing/2014/main" id="{5E5991AB-2E03-430C-8A61-6F58FD06C8E5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2949" y="4291322"/>
              <a:ext cx="68899" cy="95693"/>
            </a:xfrm>
            <a:custGeom>
              <a:avLst/>
              <a:gdLst>
                <a:gd name="T0" fmla="*/ 2 w 36"/>
                <a:gd name="T1" fmla="*/ 38 h 50"/>
                <a:gd name="T2" fmla="*/ 2 w 36"/>
                <a:gd name="T3" fmla="*/ 40 h 50"/>
                <a:gd name="T4" fmla="*/ 2 w 36"/>
                <a:gd name="T5" fmla="*/ 42 h 50"/>
                <a:gd name="T6" fmla="*/ 4 w 36"/>
                <a:gd name="T7" fmla="*/ 42 h 50"/>
                <a:gd name="T8" fmla="*/ 4 w 36"/>
                <a:gd name="T9" fmla="*/ 44 h 50"/>
                <a:gd name="T10" fmla="*/ 4 w 36"/>
                <a:gd name="T11" fmla="*/ 46 h 50"/>
                <a:gd name="T12" fmla="*/ 6 w 36"/>
                <a:gd name="T13" fmla="*/ 46 h 50"/>
                <a:gd name="T14" fmla="*/ 8 w 36"/>
                <a:gd name="T15" fmla="*/ 44 h 50"/>
                <a:gd name="T16" fmla="*/ 10 w 36"/>
                <a:gd name="T17" fmla="*/ 44 h 50"/>
                <a:gd name="T18" fmla="*/ 10 w 36"/>
                <a:gd name="T19" fmla="*/ 44 h 50"/>
                <a:gd name="T20" fmla="*/ 12 w 36"/>
                <a:gd name="T21" fmla="*/ 44 h 50"/>
                <a:gd name="T22" fmla="*/ 12 w 36"/>
                <a:gd name="T23" fmla="*/ 46 h 50"/>
                <a:gd name="T24" fmla="*/ 12 w 36"/>
                <a:gd name="T25" fmla="*/ 48 h 50"/>
                <a:gd name="T26" fmla="*/ 14 w 36"/>
                <a:gd name="T27" fmla="*/ 50 h 50"/>
                <a:gd name="T28" fmla="*/ 16 w 36"/>
                <a:gd name="T29" fmla="*/ 48 h 50"/>
                <a:gd name="T30" fmla="*/ 16 w 36"/>
                <a:gd name="T31" fmla="*/ 46 h 50"/>
                <a:gd name="T32" fmla="*/ 18 w 36"/>
                <a:gd name="T33" fmla="*/ 44 h 50"/>
                <a:gd name="T34" fmla="*/ 20 w 36"/>
                <a:gd name="T35" fmla="*/ 44 h 50"/>
                <a:gd name="T36" fmla="*/ 22 w 36"/>
                <a:gd name="T37" fmla="*/ 42 h 50"/>
                <a:gd name="T38" fmla="*/ 24 w 36"/>
                <a:gd name="T39" fmla="*/ 38 h 50"/>
                <a:gd name="T40" fmla="*/ 26 w 36"/>
                <a:gd name="T41" fmla="*/ 32 h 50"/>
                <a:gd name="T42" fmla="*/ 26 w 36"/>
                <a:gd name="T43" fmla="*/ 30 h 50"/>
                <a:gd name="T44" fmla="*/ 30 w 36"/>
                <a:gd name="T45" fmla="*/ 26 h 50"/>
                <a:gd name="T46" fmla="*/ 32 w 36"/>
                <a:gd name="T47" fmla="*/ 22 h 50"/>
                <a:gd name="T48" fmla="*/ 32 w 36"/>
                <a:gd name="T49" fmla="*/ 22 h 50"/>
                <a:gd name="T50" fmla="*/ 34 w 36"/>
                <a:gd name="T51" fmla="*/ 22 h 50"/>
                <a:gd name="T52" fmla="*/ 36 w 36"/>
                <a:gd name="T53" fmla="*/ 18 h 50"/>
                <a:gd name="T54" fmla="*/ 36 w 36"/>
                <a:gd name="T55" fmla="*/ 16 h 50"/>
                <a:gd name="T56" fmla="*/ 32 w 36"/>
                <a:gd name="T57" fmla="*/ 12 h 50"/>
                <a:gd name="T58" fmla="*/ 32 w 36"/>
                <a:gd name="T59" fmla="*/ 14 h 50"/>
                <a:gd name="T60" fmla="*/ 30 w 36"/>
                <a:gd name="T61" fmla="*/ 12 h 50"/>
                <a:gd name="T62" fmla="*/ 30 w 36"/>
                <a:gd name="T63" fmla="*/ 10 h 50"/>
                <a:gd name="T64" fmla="*/ 26 w 36"/>
                <a:gd name="T65" fmla="*/ 6 h 50"/>
                <a:gd name="T66" fmla="*/ 24 w 36"/>
                <a:gd name="T67" fmla="*/ 6 h 50"/>
                <a:gd name="T68" fmla="*/ 22 w 36"/>
                <a:gd name="T69" fmla="*/ 2 h 50"/>
                <a:gd name="T70" fmla="*/ 14 w 36"/>
                <a:gd name="T71" fmla="*/ 2 h 50"/>
                <a:gd name="T72" fmla="*/ 12 w 36"/>
                <a:gd name="T73" fmla="*/ 0 h 50"/>
                <a:gd name="T74" fmla="*/ 8 w 36"/>
                <a:gd name="T75" fmla="*/ 0 h 50"/>
                <a:gd name="T76" fmla="*/ 6 w 36"/>
                <a:gd name="T77" fmla="*/ 0 h 50"/>
                <a:gd name="T78" fmla="*/ 4 w 36"/>
                <a:gd name="T79" fmla="*/ 2 h 50"/>
                <a:gd name="T80" fmla="*/ 4 w 36"/>
                <a:gd name="T81" fmla="*/ 2 h 50"/>
                <a:gd name="T82" fmla="*/ 4 w 36"/>
                <a:gd name="T83" fmla="*/ 2 h 50"/>
                <a:gd name="T84" fmla="*/ 2 w 36"/>
                <a:gd name="T85" fmla="*/ 2 h 50"/>
                <a:gd name="T86" fmla="*/ 0 w 36"/>
                <a:gd name="T87" fmla="*/ 6 h 50"/>
                <a:gd name="T88" fmla="*/ 0 w 36"/>
                <a:gd name="T89" fmla="*/ 8 h 50"/>
                <a:gd name="T90" fmla="*/ 2 w 36"/>
                <a:gd name="T91" fmla="*/ 12 h 50"/>
                <a:gd name="T92" fmla="*/ 2 w 36"/>
                <a:gd name="T93" fmla="*/ 14 h 50"/>
                <a:gd name="T94" fmla="*/ 2 w 36"/>
                <a:gd name="T95" fmla="*/ 16 h 50"/>
                <a:gd name="T96" fmla="*/ 4 w 36"/>
                <a:gd name="T97" fmla="*/ 18 h 50"/>
                <a:gd name="T98" fmla="*/ 4 w 36"/>
                <a:gd name="T99" fmla="*/ 20 h 50"/>
                <a:gd name="T100" fmla="*/ 6 w 36"/>
                <a:gd name="T101" fmla="*/ 22 h 50"/>
                <a:gd name="T102" fmla="*/ 6 w 36"/>
                <a:gd name="T103" fmla="*/ 24 h 50"/>
                <a:gd name="T104" fmla="*/ 8 w 36"/>
                <a:gd name="T105" fmla="*/ 26 h 50"/>
                <a:gd name="T106" fmla="*/ 6 w 36"/>
                <a:gd name="T107" fmla="*/ 28 h 50"/>
                <a:gd name="T108" fmla="*/ 4 w 36"/>
                <a:gd name="T109" fmla="*/ 30 h 50"/>
                <a:gd name="T110" fmla="*/ 4 w 36"/>
                <a:gd name="T111" fmla="*/ 32 h 50"/>
                <a:gd name="T112" fmla="*/ 6 w 36"/>
                <a:gd name="T113" fmla="*/ 34 h 50"/>
                <a:gd name="T114" fmla="*/ 4 w 36"/>
                <a:gd name="T115" fmla="*/ 36 h 50"/>
                <a:gd name="T116" fmla="*/ 2 w 36"/>
                <a:gd name="T117" fmla="*/ 38 h 50"/>
                <a:gd name="T118" fmla="*/ 2 w 36"/>
                <a:gd name="T119" fmla="*/ 3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6" h="50">
                  <a:moveTo>
                    <a:pt x="2" y="38"/>
                  </a:moveTo>
                  <a:lnTo>
                    <a:pt x="2" y="40"/>
                  </a:lnTo>
                  <a:lnTo>
                    <a:pt x="2" y="42"/>
                  </a:lnTo>
                  <a:lnTo>
                    <a:pt x="4" y="42"/>
                  </a:lnTo>
                  <a:lnTo>
                    <a:pt x="4" y="44"/>
                  </a:lnTo>
                  <a:lnTo>
                    <a:pt x="4" y="46"/>
                  </a:lnTo>
                  <a:lnTo>
                    <a:pt x="6" y="46"/>
                  </a:lnTo>
                  <a:lnTo>
                    <a:pt x="8" y="44"/>
                  </a:lnTo>
                  <a:lnTo>
                    <a:pt x="10" y="44"/>
                  </a:lnTo>
                  <a:lnTo>
                    <a:pt x="10" y="44"/>
                  </a:lnTo>
                  <a:lnTo>
                    <a:pt x="12" y="44"/>
                  </a:lnTo>
                  <a:lnTo>
                    <a:pt x="12" y="46"/>
                  </a:lnTo>
                  <a:lnTo>
                    <a:pt x="12" y="48"/>
                  </a:lnTo>
                  <a:lnTo>
                    <a:pt x="14" y="50"/>
                  </a:lnTo>
                  <a:lnTo>
                    <a:pt x="16" y="48"/>
                  </a:lnTo>
                  <a:lnTo>
                    <a:pt x="16" y="46"/>
                  </a:lnTo>
                  <a:lnTo>
                    <a:pt x="18" y="44"/>
                  </a:lnTo>
                  <a:lnTo>
                    <a:pt x="20" y="44"/>
                  </a:lnTo>
                  <a:lnTo>
                    <a:pt x="22" y="42"/>
                  </a:lnTo>
                  <a:lnTo>
                    <a:pt x="24" y="38"/>
                  </a:lnTo>
                  <a:lnTo>
                    <a:pt x="26" y="32"/>
                  </a:lnTo>
                  <a:lnTo>
                    <a:pt x="26" y="30"/>
                  </a:lnTo>
                  <a:lnTo>
                    <a:pt x="30" y="26"/>
                  </a:lnTo>
                  <a:lnTo>
                    <a:pt x="32" y="22"/>
                  </a:lnTo>
                  <a:lnTo>
                    <a:pt x="32" y="22"/>
                  </a:lnTo>
                  <a:lnTo>
                    <a:pt x="34" y="22"/>
                  </a:lnTo>
                  <a:lnTo>
                    <a:pt x="36" y="18"/>
                  </a:lnTo>
                  <a:lnTo>
                    <a:pt x="36" y="16"/>
                  </a:lnTo>
                  <a:lnTo>
                    <a:pt x="32" y="12"/>
                  </a:lnTo>
                  <a:lnTo>
                    <a:pt x="32" y="14"/>
                  </a:lnTo>
                  <a:lnTo>
                    <a:pt x="30" y="12"/>
                  </a:lnTo>
                  <a:lnTo>
                    <a:pt x="30" y="10"/>
                  </a:lnTo>
                  <a:lnTo>
                    <a:pt x="26" y="6"/>
                  </a:lnTo>
                  <a:lnTo>
                    <a:pt x="24" y="6"/>
                  </a:lnTo>
                  <a:lnTo>
                    <a:pt x="22" y="2"/>
                  </a:lnTo>
                  <a:lnTo>
                    <a:pt x="14" y="2"/>
                  </a:lnTo>
                  <a:lnTo>
                    <a:pt x="12" y="0"/>
                  </a:lnTo>
                  <a:lnTo>
                    <a:pt x="8" y="0"/>
                  </a:lnTo>
                  <a:lnTo>
                    <a:pt x="6" y="0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2" y="2"/>
                  </a:lnTo>
                  <a:lnTo>
                    <a:pt x="0" y="6"/>
                  </a:lnTo>
                  <a:lnTo>
                    <a:pt x="0" y="8"/>
                  </a:lnTo>
                  <a:lnTo>
                    <a:pt x="2" y="12"/>
                  </a:lnTo>
                  <a:lnTo>
                    <a:pt x="2" y="14"/>
                  </a:lnTo>
                  <a:lnTo>
                    <a:pt x="2" y="16"/>
                  </a:lnTo>
                  <a:lnTo>
                    <a:pt x="4" y="18"/>
                  </a:lnTo>
                  <a:lnTo>
                    <a:pt x="4" y="20"/>
                  </a:lnTo>
                  <a:lnTo>
                    <a:pt x="6" y="22"/>
                  </a:lnTo>
                  <a:lnTo>
                    <a:pt x="6" y="24"/>
                  </a:lnTo>
                  <a:lnTo>
                    <a:pt x="8" y="26"/>
                  </a:lnTo>
                  <a:lnTo>
                    <a:pt x="6" y="28"/>
                  </a:lnTo>
                  <a:lnTo>
                    <a:pt x="4" y="30"/>
                  </a:lnTo>
                  <a:lnTo>
                    <a:pt x="4" y="32"/>
                  </a:lnTo>
                  <a:lnTo>
                    <a:pt x="6" y="34"/>
                  </a:lnTo>
                  <a:lnTo>
                    <a:pt x="4" y="36"/>
                  </a:lnTo>
                  <a:lnTo>
                    <a:pt x="2" y="38"/>
                  </a:lnTo>
                  <a:lnTo>
                    <a:pt x="2" y="38"/>
                  </a:lnTo>
                  <a:close/>
                </a:path>
              </a:pathLst>
            </a:custGeom>
            <a:grpFill/>
            <a:ln w="6350">
              <a:solidFill>
                <a:srgbClr val="84CCBD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40" name="Falkland Islands">
              <a:extLst>
                <a:ext uri="{FF2B5EF4-FFF2-40B4-BE49-F238E27FC236}">
                  <a16:creationId xmlns:a16="http://schemas.microsoft.com/office/drawing/2014/main" id="{D4D9F23C-2C2D-44A0-9ECA-BB809FED1B8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22327" y="5791788"/>
              <a:ext cx="543536" cy="99521"/>
            </a:xfrm>
            <a:custGeom>
              <a:avLst/>
              <a:gdLst>
                <a:gd name="T0" fmla="*/ 276 w 284"/>
                <a:gd name="T1" fmla="*/ 48 h 52"/>
                <a:gd name="T2" fmla="*/ 274 w 284"/>
                <a:gd name="T3" fmla="*/ 44 h 52"/>
                <a:gd name="T4" fmla="*/ 272 w 284"/>
                <a:gd name="T5" fmla="*/ 42 h 52"/>
                <a:gd name="T6" fmla="*/ 270 w 284"/>
                <a:gd name="T7" fmla="*/ 42 h 52"/>
                <a:gd name="T8" fmla="*/ 274 w 284"/>
                <a:gd name="T9" fmla="*/ 42 h 52"/>
                <a:gd name="T10" fmla="*/ 276 w 284"/>
                <a:gd name="T11" fmla="*/ 44 h 52"/>
                <a:gd name="T12" fmla="*/ 278 w 284"/>
                <a:gd name="T13" fmla="*/ 46 h 52"/>
                <a:gd name="T14" fmla="*/ 280 w 284"/>
                <a:gd name="T15" fmla="*/ 48 h 52"/>
                <a:gd name="T16" fmla="*/ 284 w 284"/>
                <a:gd name="T17" fmla="*/ 50 h 52"/>
                <a:gd name="T18" fmla="*/ 280 w 284"/>
                <a:gd name="T19" fmla="*/ 50 h 52"/>
                <a:gd name="T20" fmla="*/ 278 w 284"/>
                <a:gd name="T21" fmla="*/ 52 h 52"/>
                <a:gd name="T22" fmla="*/ 12 w 284"/>
                <a:gd name="T23" fmla="*/ 2 h 52"/>
                <a:gd name="T24" fmla="*/ 18 w 284"/>
                <a:gd name="T25" fmla="*/ 2 h 52"/>
                <a:gd name="T26" fmla="*/ 8 w 284"/>
                <a:gd name="T27" fmla="*/ 2 h 52"/>
                <a:gd name="T28" fmla="*/ 12 w 284"/>
                <a:gd name="T29" fmla="*/ 2 h 52"/>
                <a:gd name="T30" fmla="*/ 0 w 284"/>
                <a:gd name="T31" fmla="*/ 12 h 52"/>
                <a:gd name="T32" fmla="*/ 2 w 284"/>
                <a:gd name="T33" fmla="*/ 12 h 52"/>
                <a:gd name="T34" fmla="*/ 0 w 284"/>
                <a:gd name="T35" fmla="*/ 14 h 52"/>
                <a:gd name="T36" fmla="*/ 18 w 284"/>
                <a:gd name="T37" fmla="*/ 16 h 52"/>
                <a:gd name="T38" fmla="*/ 20 w 284"/>
                <a:gd name="T39" fmla="*/ 20 h 52"/>
                <a:gd name="T40" fmla="*/ 22 w 284"/>
                <a:gd name="T41" fmla="*/ 18 h 52"/>
                <a:gd name="T42" fmla="*/ 22 w 284"/>
                <a:gd name="T43" fmla="*/ 16 h 52"/>
                <a:gd name="T44" fmla="*/ 26 w 284"/>
                <a:gd name="T45" fmla="*/ 16 h 52"/>
                <a:gd name="T46" fmla="*/ 24 w 284"/>
                <a:gd name="T47" fmla="*/ 14 h 52"/>
                <a:gd name="T48" fmla="*/ 28 w 284"/>
                <a:gd name="T49" fmla="*/ 14 h 52"/>
                <a:gd name="T50" fmla="*/ 26 w 284"/>
                <a:gd name="T51" fmla="*/ 14 h 52"/>
                <a:gd name="T52" fmla="*/ 26 w 284"/>
                <a:gd name="T53" fmla="*/ 12 h 52"/>
                <a:gd name="T54" fmla="*/ 32 w 284"/>
                <a:gd name="T55" fmla="*/ 12 h 52"/>
                <a:gd name="T56" fmla="*/ 36 w 284"/>
                <a:gd name="T57" fmla="*/ 10 h 52"/>
                <a:gd name="T58" fmla="*/ 34 w 284"/>
                <a:gd name="T59" fmla="*/ 8 h 52"/>
                <a:gd name="T60" fmla="*/ 36 w 284"/>
                <a:gd name="T61" fmla="*/ 6 h 52"/>
                <a:gd name="T62" fmla="*/ 36 w 284"/>
                <a:gd name="T63" fmla="*/ 4 h 52"/>
                <a:gd name="T64" fmla="*/ 32 w 284"/>
                <a:gd name="T65" fmla="*/ 4 h 52"/>
                <a:gd name="T66" fmla="*/ 30 w 284"/>
                <a:gd name="T67" fmla="*/ 6 h 52"/>
                <a:gd name="T68" fmla="*/ 28 w 284"/>
                <a:gd name="T69" fmla="*/ 2 h 52"/>
                <a:gd name="T70" fmla="*/ 24 w 284"/>
                <a:gd name="T71" fmla="*/ 4 h 52"/>
                <a:gd name="T72" fmla="*/ 24 w 284"/>
                <a:gd name="T73" fmla="*/ 6 h 52"/>
                <a:gd name="T74" fmla="*/ 26 w 284"/>
                <a:gd name="T75" fmla="*/ 10 h 52"/>
                <a:gd name="T76" fmla="*/ 24 w 284"/>
                <a:gd name="T77" fmla="*/ 10 h 52"/>
                <a:gd name="T78" fmla="*/ 18 w 284"/>
                <a:gd name="T79" fmla="*/ 16 h 52"/>
                <a:gd name="T80" fmla="*/ 16 w 284"/>
                <a:gd name="T81" fmla="*/ 6 h 52"/>
                <a:gd name="T82" fmla="*/ 18 w 284"/>
                <a:gd name="T83" fmla="*/ 4 h 52"/>
                <a:gd name="T84" fmla="*/ 20 w 284"/>
                <a:gd name="T85" fmla="*/ 6 h 52"/>
                <a:gd name="T86" fmla="*/ 16 w 284"/>
                <a:gd name="T87" fmla="*/ 10 h 52"/>
                <a:gd name="T88" fmla="*/ 14 w 284"/>
                <a:gd name="T89" fmla="*/ 14 h 52"/>
                <a:gd name="T90" fmla="*/ 8 w 284"/>
                <a:gd name="T91" fmla="*/ 16 h 52"/>
                <a:gd name="T92" fmla="*/ 10 w 284"/>
                <a:gd name="T93" fmla="*/ 18 h 52"/>
                <a:gd name="T94" fmla="*/ 6 w 284"/>
                <a:gd name="T95" fmla="*/ 18 h 52"/>
                <a:gd name="T96" fmla="*/ 4 w 284"/>
                <a:gd name="T97" fmla="*/ 16 h 52"/>
                <a:gd name="T98" fmla="*/ 8 w 284"/>
                <a:gd name="T99" fmla="*/ 14 h 52"/>
                <a:gd name="T100" fmla="*/ 8 w 284"/>
                <a:gd name="T101" fmla="*/ 10 h 52"/>
                <a:gd name="T102" fmla="*/ 12 w 284"/>
                <a:gd name="T103" fmla="*/ 10 h 52"/>
                <a:gd name="T104" fmla="*/ 6 w 284"/>
                <a:gd name="T105" fmla="*/ 6 h 52"/>
                <a:gd name="T106" fmla="*/ 8 w 284"/>
                <a:gd name="T107" fmla="*/ 6 h 52"/>
                <a:gd name="T108" fmla="*/ 12 w 284"/>
                <a:gd name="T109" fmla="*/ 4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84" h="52">
                  <a:moveTo>
                    <a:pt x="278" y="52"/>
                  </a:moveTo>
                  <a:lnTo>
                    <a:pt x="276" y="48"/>
                  </a:lnTo>
                  <a:lnTo>
                    <a:pt x="276" y="46"/>
                  </a:lnTo>
                  <a:lnTo>
                    <a:pt x="274" y="44"/>
                  </a:lnTo>
                  <a:lnTo>
                    <a:pt x="272" y="44"/>
                  </a:lnTo>
                  <a:lnTo>
                    <a:pt x="272" y="42"/>
                  </a:lnTo>
                  <a:lnTo>
                    <a:pt x="270" y="42"/>
                  </a:lnTo>
                  <a:lnTo>
                    <a:pt x="270" y="42"/>
                  </a:lnTo>
                  <a:lnTo>
                    <a:pt x="272" y="42"/>
                  </a:lnTo>
                  <a:lnTo>
                    <a:pt x="274" y="42"/>
                  </a:lnTo>
                  <a:lnTo>
                    <a:pt x="276" y="44"/>
                  </a:lnTo>
                  <a:lnTo>
                    <a:pt x="276" y="44"/>
                  </a:lnTo>
                  <a:lnTo>
                    <a:pt x="276" y="44"/>
                  </a:lnTo>
                  <a:lnTo>
                    <a:pt x="278" y="46"/>
                  </a:lnTo>
                  <a:lnTo>
                    <a:pt x="280" y="46"/>
                  </a:lnTo>
                  <a:lnTo>
                    <a:pt x="280" y="48"/>
                  </a:lnTo>
                  <a:lnTo>
                    <a:pt x="282" y="48"/>
                  </a:lnTo>
                  <a:lnTo>
                    <a:pt x="284" y="50"/>
                  </a:lnTo>
                  <a:lnTo>
                    <a:pt x="282" y="50"/>
                  </a:lnTo>
                  <a:lnTo>
                    <a:pt x="280" y="50"/>
                  </a:lnTo>
                  <a:lnTo>
                    <a:pt x="280" y="52"/>
                  </a:lnTo>
                  <a:lnTo>
                    <a:pt x="278" y="52"/>
                  </a:lnTo>
                  <a:lnTo>
                    <a:pt x="278" y="52"/>
                  </a:lnTo>
                  <a:close/>
                  <a:moveTo>
                    <a:pt x="12" y="2"/>
                  </a:moveTo>
                  <a:lnTo>
                    <a:pt x="16" y="0"/>
                  </a:lnTo>
                  <a:lnTo>
                    <a:pt x="18" y="2"/>
                  </a:lnTo>
                  <a:lnTo>
                    <a:pt x="12" y="2"/>
                  </a:lnTo>
                  <a:close/>
                  <a:moveTo>
                    <a:pt x="8" y="2"/>
                  </a:moveTo>
                  <a:lnTo>
                    <a:pt x="10" y="4"/>
                  </a:lnTo>
                  <a:lnTo>
                    <a:pt x="12" y="2"/>
                  </a:lnTo>
                  <a:lnTo>
                    <a:pt x="8" y="2"/>
                  </a:lnTo>
                  <a:close/>
                  <a:moveTo>
                    <a:pt x="0" y="12"/>
                  </a:moveTo>
                  <a:lnTo>
                    <a:pt x="0" y="12"/>
                  </a:lnTo>
                  <a:lnTo>
                    <a:pt x="2" y="12"/>
                  </a:lnTo>
                  <a:lnTo>
                    <a:pt x="4" y="12"/>
                  </a:lnTo>
                  <a:lnTo>
                    <a:pt x="0" y="14"/>
                  </a:lnTo>
                  <a:lnTo>
                    <a:pt x="0" y="12"/>
                  </a:lnTo>
                  <a:close/>
                  <a:moveTo>
                    <a:pt x="18" y="16"/>
                  </a:moveTo>
                  <a:lnTo>
                    <a:pt x="20" y="16"/>
                  </a:lnTo>
                  <a:lnTo>
                    <a:pt x="20" y="20"/>
                  </a:lnTo>
                  <a:lnTo>
                    <a:pt x="22" y="20"/>
                  </a:lnTo>
                  <a:lnTo>
                    <a:pt x="22" y="18"/>
                  </a:lnTo>
                  <a:lnTo>
                    <a:pt x="20" y="16"/>
                  </a:lnTo>
                  <a:lnTo>
                    <a:pt x="22" y="16"/>
                  </a:lnTo>
                  <a:lnTo>
                    <a:pt x="24" y="18"/>
                  </a:lnTo>
                  <a:lnTo>
                    <a:pt x="26" y="16"/>
                  </a:lnTo>
                  <a:lnTo>
                    <a:pt x="24" y="16"/>
                  </a:lnTo>
                  <a:lnTo>
                    <a:pt x="24" y="14"/>
                  </a:lnTo>
                  <a:lnTo>
                    <a:pt x="26" y="14"/>
                  </a:lnTo>
                  <a:lnTo>
                    <a:pt x="28" y="14"/>
                  </a:lnTo>
                  <a:lnTo>
                    <a:pt x="28" y="14"/>
                  </a:lnTo>
                  <a:lnTo>
                    <a:pt x="26" y="14"/>
                  </a:lnTo>
                  <a:lnTo>
                    <a:pt x="26" y="12"/>
                  </a:lnTo>
                  <a:lnTo>
                    <a:pt x="26" y="12"/>
                  </a:lnTo>
                  <a:lnTo>
                    <a:pt x="28" y="12"/>
                  </a:lnTo>
                  <a:lnTo>
                    <a:pt x="32" y="12"/>
                  </a:lnTo>
                  <a:lnTo>
                    <a:pt x="34" y="10"/>
                  </a:lnTo>
                  <a:lnTo>
                    <a:pt x="36" y="10"/>
                  </a:lnTo>
                  <a:lnTo>
                    <a:pt x="36" y="8"/>
                  </a:lnTo>
                  <a:lnTo>
                    <a:pt x="34" y="8"/>
                  </a:lnTo>
                  <a:lnTo>
                    <a:pt x="34" y="6"/>
                  </a:lnTo>
                  <a:lnTo>
                    <a:pt x="36" y="6"/>
                  </a:lnTo>
                  <a:lnTo>
                    <a:pt x="36" y="6"/>
                  </a:lnTo>
                  <a:lnTo>
                    <a:pt x="36" y="4"/>
                  </a:lnTo>
                  <a:lnTo>
                    <a:pt x="32" y="4"/>
                  </a:lnTo>
                  <a:lnTo>
                    <a:pt x="32" y="4"/>
                  </a:lnTo>
                  <a:lnTo>
                    <a:pt x="32" y="6"/>
                  </a:lnTo>
                  <a:lnTo>
                    <a:pt x="30" y="6"/>
                  </a:lnTo>
                  <a:lnTo>
                    <a:pt x="28" y="4"/>
                  </a:lnTo>
                  <a:lnTo>
                    <a:pt x="28" y="2"/>
                  </a:lnTo>
                  <a:lnTo>
                    <a:pt x="26" y="2"/>
                  </a:lnTo>
                  <a:lnTo>
                    <a:pt x="24" y="4"/>
                  </a:lnTo>
                  <a:lnTo>
                    <a:pt x="22" y="4"/>
                  </a:lnTo>
                  <a:lnTo>
                    <a:pt x="24" y="6"/>
                  </a:lnTo>
                  <a:lnTo>
                    <a:pt x="22" y="8"/>
                  </a:lnTo>
                  <a:lnTo>
                    <a:pt x="26" y="10"/>
                  </a:lnTo>
                  <a:lnTo>
                    <a:pt x="24" y="10"/>
                  </a:lnTo>
                  <a:lnTo>
                    <a:pt x="24" y="10"/>
                  </a:lnTo>
                  <a:lnTo>
                    <a:pt x="22" y="10"/>
                  </a:lnTo>
                  <a:lnTo>
                    <a:pt x="18" y="16"/>
                  </a:lnTo>
                  <a:close/>
                  <a:moveTo>
                    <a:pt x="14" y="4"/>
                  </a:moveTo>
                  <a:lnTo>
                    <a:pt x="16" y="6"/>
                  </a:lnTo>
                  <a:lnTo>
                    <a:pt x="18" y="6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0" y="6"/>
                  </a:lnTo>
                  <a:lnTo>
                    <a:pt x="20" y="8"/>
                  </a:lnTo>
                  <a:lnTo>
                    <a:pt x="16" y="10"/>
                  </a:lnTo>
                  <a:lnTo>
                    <a:pt x="16" y="14"/>
                  </a:lnTo>
                  <a:lnTo>
                    <a:pt x="14" y="14"/>
                  </a:lnTo>
                  <a:lnTo>
                    <a:pt x="10" y="14"/>
                  </a:lnTo>
                  <a:lnTo>
                    <a:pt x="8" y="16"/>
                  </a:lnTo>
                  <a:lnTo>
                    <a:pt x="10" y="16"/>
                  </a:lnTo>
                  <a:lnTo>
                    <a:pt x="10" y="18"/>
                  </a:lnTo>
                  <a:lnTo>
                    <a:pt x="6" y="16"/>
                  </a:lnTo>
                  <a:lnTo>
                    <a:pt x="6" y="18"/>
                  </a:lnTo>
                  <a:lnTo>
                    <a:pt x="4" y="16"/>
                  </a:lnTo>
                  <a:lnTo>
                    <a:pt x="4" y="16"/>
                  </a:lnTo>
                  <a:lnTo>
                    <a:pt x="6" y="16"/>
                  </a:lnTo>
                  <a:lnTo>
                    <a:pt x="8" y="14"/>
                  </a:lnTo>
                  <a:lnTo>
                    <a:pt x="6" y="12"/>
                  </a:lnTo>
                  <a:lnTo>
                    <a:pt x="8" y="10"/>
                  </a:lnTo>
                  <a:lnTo>
                    <a:pt x="12" y="10"/>
                  </a:lnTo>
                  <a:lnTo>
                    <a:pt x="12" y="10"/>
                  </a:lnTo>
                  <a:lnTo>
                    <a:pt x="8" y="10"/>
                  </a:lnTo>
                  <a:lnTo>
                    <a:pt x="6" y="6"/>
                  </a:lnTo>
                  <a:lnTo>
                    <a:pt x="6" y="4"/>
                  </a:lnTo>
                  <a:lnTo>
                    <a:pt x="8" y="6"/>
                  </a:lnTo>
                  <a:lnTo>
                    <a:pt x="12" y="6"/>
                  </a:lnTo>
                  <a:lnTo>
                    <a:pt x="12" y="4"/>
                  </a:lnTo>
                  <a:lnTo>
                    <a:pt x="14" y="4"/>
                  </a:lnTo>
                  <a:close/>
                </a:path>
              </a:pathLst>
            </a:custGeom>
            <a:grpFill/>
            <a:ln w="6350">
              <a:solidFill>
                <a:srgbClr val="84CCBD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41" name="Equador">
              <a:extLst>
                <a:ext uri="{FF2B5EF4-FFF2-40B4-BE49-F238E27FC236}">
                  <a16:creationId xmlns:a16="http://schemas.microsoft.com/office/drawing/2014/main" id="{EE2DEBD3-A721-4509-864D-4BF6109A297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25203" y="4394671"/>
              <a:ext cx="141626" cy="153109"/>
            </a:xfrm>
            <a:custGeom>
              <a:avLst/>
              <a:gdLst>
                <a:gd name="T0" fmla="*/ 70 w 74"/>
                <a:gd name="T1" fmla="*/ 18 h 80"/>
                <a:gd name="T2" fmla="*/ 68 w 74"/>
                <a:gd name="T3" fmla="*/ 14 h 80"/>
                <a:gd name="T4" fmla="*/ 62 w 74"/>
                <a:gd name="T5" fmla="*/ 12 h 80"/>
                <a:gd name="T6" fmla="*/ 60 w 74"/>
                <a:gd name="T7" fmla="*/ 14 h 80"/>
                <a:gd name="T8" fmla="*/ 58 w 74"/>
                <a:gd name="T9" fmla="*/ 18 h 80"/>
                <a:gd name="T10" fmla="*/ 52 w 74"/>
                <a:gd name="T11" fmla="*/ 16 h 80"/>
                <a:gd name="T12" fmla="*/ 44 w 74"/>
                <a:gd name="T13" fmla="*/ 14 h 80"/>
                <a:gd name="T14" fmla="*/ 44 w 74"/>
                <a:gd name="T15" fmla="*/ 10 h 80"/>
                <a:gd name="T16" fmla="*/ 38 w 74"/>
                <a:gd name="T17" fmla="*/ 6 h 80"/>
                <a:gd name="T18" fmla="*/ 30 w 74"/>
                <a:gd name="T19" fmla="*/ 0 h 80"/>
                <a:gd name="T20" fmla="*/ 26 w 74"/>
                <a:gd name="T21" fmla="*/ 2 h 80"/>
                <a:gd name="T22" fmla="*/ 16 w 74"/>
                <a:gd name="T23" fmla="*/ 6 h 80"/>
                <a:gd name="T24" fmla="*/ 10 w 74"/>
                <a:gd name="T25" fmla="*/ 8 h 80"/>
                <a:gd name="T26" fmla="*/ 12 w 74"/>
                <a:gd name="T27" fmla="*/ 12 h 80"/>
                <a:gd name="T28" fmla="*/ 12 w 74"/>
                <a:gd name="T29" fmla="*/ 18 h 80"/>
                <a:gd name="T30" fmla="*/ 6 w 74"/>
                <a:gd name="T31" fmla="*/ 24 h 80"/>
                <a:gd name="T32" fmla="*/ 6 w 74"/>
                <a:gd name="T33" fmla="*/ 30 h 80"/>
                <a:gd name="T34" fmla="*/ 0 w 74"/>
                <a:gd name="T35" fmla="*/ 34 h 80"/>
                <a:gd name="T36" fmla="*/ 2 w 74"/>
                <a:gd name="T37" fmla="*/ 38 h 80"/>
                <a:gd name="T38" fmla="*/ 4 w 74"/>
                <a:gd name="T39" fmla="*/ 44 h 80"/>
                <a:gd name="T40" fmla="*/ 0 w 74"/>
                <a:gd name="T41" fmla="*/ 46 h 80"/>
                <a:gd name="T42" fmla="*/ 4 w 74"/>
                <a:gd name="T43" fmla="*/ 50 h 80"/>
                <a:gd name="T44" fmla="*/ 8 w 74"/>
                <a:gd name="T45" fmla="*/ 54 h 80"/>
                <a:gd name="T46" fmla="*/ 12 w 74"/>
                <a:gd name="T47" fmla="*/ 50 h 80"/>
                <a:gd name="T48" fmla="*/ 14 w 74"/>
                <a:gd name="T49" fmla="*/ 46 h 80"/>
                <a:gd name="T50" fmla="*/ 14 w 74"/>
                <a:gd name="T51" fmla="*/ 50 h 80"/>
                <a:gd name="T52" fmla="*/ 14 w 74"/>
                <a:gd name="T53" fmla="*/ 48 h 80"/>
                <a:gd name="T54" fmla="*/ 16 w 74"/>
                <a:gd name="T55" fmla="*/ 52 h 80"/>
                <a:gd name="T56" fmla="*/ 16 w 74"/>
                <a:gd name="T57" fmla="*/ 56 h 80"/>
                <a:gd name="T58" fmla="*/ 12 w 74"/>
                <a:gd name="T59" fmla="*/ 62 h 80"/>
                <a:gd name="T60" fmla="*/ 12 w 74"/>
                <a:gd name="T61" fmla="*/ 66 h 80"/>
                <a:gd name="T62" fmla="*/ 8 w 74"/>
                <a:gd name="T63" fmla="*/ 70 h 80"/>
                <a:gd name="T64" fmla="*/ 12 w 74"/>
                <a:gd name="T65" fmla="*/ 72 h 80"/>
                <a:gd name="T66" fmla="*/ 16 w 74"/>
                <a:gd name="T67" fmla="*/ 72 h 80"/>
                <a:gd name="T68" fmla="*/ 22 w 74"/>
                <a:gd name="T69" fmla="*/ 74 h 80"/>
                <a:gd name="T70" fmla="*/ 26 w 74"/>
                <a:gd name="T71" fmla="*/ 80 h 80"/>
                <a:gd name="T72" fmla="*/ 38 w 74"/>
                <a:gd name="T73" fmla="*/ 58 h 80"/>
                <a:gd name="T74" fmla="*/ 52 w 74"/>
                <a:gd name="T75" fmla="*/ 52 h 80"/>
                <a:gd name="T76" fmla="*/ 66 w 74"/>
                <a:gd name="T77" fmla="*/ 40 h 80"/>
                <a:gd name="T78" fmla="*/ 72 w 74"/>
                <a:gd name="T79" fmla="*/ 32 h 80"/>
                <a:gd name="T80" fmla="*/ 74 w 74"/>
                <a:gd name="T81" fmla="*/ 28 h 80"/>
                <a:gd name="T82" fmla="*/ 70 w 74"/>
                <a:gd name="T83" fmla="*/ 20 h 80"/>
                <a:gd name="T84" fmla="*/ 70 w 74"/>
                <a:gd name="T85" fmla="*/ 18 h 80"/>
                <a:gd name="T86" fmla="*/ 8 w 74"/>
                <a:gd name="T87" fmla="*/ 58 h 80"/>
                <a:gd name="T88" fmla="*/ 10 w 74"/>
                <a:gd name="T89" fmla="*/ 54 h 80"/>
                <a:gd name="T90" fmla="*/ 12 w 74"/>
                <a:gd name="T91" fmla="*/ 52 h 80"/>
                <a:gd name="T92" fmla="*/ 12 w 74"/>
                <a:gd name="T93" fmla="*/ 56 h 80"/>
                <a:gd name="T94" fmla="*/ 10 w 74"/>
                <a:gd name="T95" fmla="*/ 58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74" h="80">
                  <a:moveTo>
                    <a:pt x="70" y="18"/>
                  </a:moveTo>
                  <a:lnTo>
                    <a:pt x="70" y="18"/>
                  </a:lnTo>
                  <a:lnTo>
                    <a:pt x="68" y="16"/>
                  </a:lnTo>
                  <a:lnTo>
                    <a:pt x="68" y="14"/>
                  </a:lnTo>
                  <a:lnTo>
                    <a:pt x="66" y="14"/>
                  </a:lnTo>
                  <a:lnTo>
                    <a:pt x="62" y="12"/>
                  </a:lnTo>
                  <a:lnTo>
                    <a:pt x="60" y="12"/>
                  </a:lnTo>
                  <a:lnTo>
                    <a:pt x="60" y="14"/>
                  </a:lnTo>
                  <a:lnTo>
                    <a:pt x="60" y="16"/>
                  </a:lnTo>
                  <a:lnTo>
                    <a:pt x="58" y="18"/>
                  </a:lnTo>
                  <a:lnTo>
                    <a:pt x="54" y="16"/>
                  </a:lnTo>
                  <a:lnTo>
                    <a:pt x="52" y="16"/>
                  </a:lnTo>
                  <a:lnTo>
                    <a:pt x="48" y="14"/>
                  </a:lnTo>
                  <a:lnTo>
                    <a:pt x="44" y="14"/>
                  </a:lnTo>
                  <a:lnTo>
                    <a:pt x="44" y="12"/>
                  </a:lnTo>
                  <a:lnTo>
                    <a:pt x="44" y="10"/>
                  </a:lnTo>
                  <a:lnTo>
                    <a:pt x="42" y="6"/>
                  </a:lnTo>
                  <a:lnTo>
                    <a:pt x="38" y="6"/>
                  </a:lnTo>
                  <a:lnTo>
                    <a:pt x="34" y="2"/>
                  </a:lnTo>
                  <a:lnTo>
                    <a:pt x="30" y="0"/>
                  </a:lnTo>
                  <a:lnTo>
                    <a:pt x="26" y="0"/>
                  </a:lnTo>
                  <a:lnTo>
                    <a:pt x="26" y="2"/>
                  </a:lnTo>
                  <a:lnTo>
                    <a:pt x="22" y="2"/>
                  </a:lnTo>
                  <a:lnTo>
                    <a:pt x="16" y="6"/>
                  </a:lnTo>
                  <a:lnTo>
                    <a:pt x="12" y="6"/>
                  </a:lnTo>
                  <a:lnTo>
                    <a:pt x="10" y="8"/>
                  </a:lnTo>
                  <a:lnTo>
                    <a:pt x="12" y="10"/>
                  </a:lnTo>
                  <a:lnTo>
                    <a:pt x="12" y="12"/>
                  </a:lnTo>
                  <a:lnTo>
                    <a:pt x="12" y="14"/>
                  </a:lnTo>
                  <a:lnTo>
                    <a:pt x="12" y="18"/>
                  </a:lnTo>
                  <a:lnTo>
                    <a:pt x="8" y="24"/>
                  </a:lnTo>
                  <a:lnTo>
                    <a:pt x="6" y="24"/>
                  </a:lnTo>
                  <a:lnTo>
                    <a:pt x="8" y="26"/>
                  </a:lnTo>
                  <a:lnTo>
                    <a:pt x="6" y="30"/>
                  </a:lnTo>
                  <a:lnTo>
                    <a:pt x="4" y="30"/>
                  </a:lnTo>
                  <a:lnTo>
                    <a:pt x="0" y="34"/>
                  </a:lnTo>
                  <a:lnTo>
                    <a:pt x="2" y="36"/>
                  </a:lnTo>
                  <a:lnTo>
                    <a:pt x="2" y="38"/>
                  </a:lnTo>
                  <a:lnTo>
                    <a:pt x="2" y="40"/>
                  </a:lnTo>
                  <a:lnTo>
                    <a:pt x="4" y="44"/>
                  </a:lnTo>
                  <a:lnTo>
                    <a:pt x="2" y="46"/>
                  </a:lnTo>
                  <a:lnTo>
                    <a:pt x="0" y="46"/>
                  </a:lnTo>
                  <a:lnTo>
                    <a:pt x="2" y="48"/>
                  </a:lnTo>
                  <a:lnTo>
                    <a:pt x="4" y="50"/>
                  </a:lnTo>
                  <a:lnTo>
                    <a:pt x="6" y="52"/>
                  </a:lnTo>
                  <a:lnTo>
                    <a:pt x="8" y="54"/>
                  </a:lnTo>
                  <a:lnTo>
                    <a:pt x="10" y="52"/>
                  </a:lnTo>
                  <a:lnTo>
                    <a:pt x="12" y="50"/>
                  </a:lnTo>
                  <a:lnTo>
                    <a:pt x="12" y="48"/>
                  </a:lnTo>
                  <a:lnTo>
                    <a:pt x="14" y="46"/>
                  </a:lnTo>
                  <a:lnTo>
                    <a:pt x="14" y="48"/>
                  </a:lnTo>
                  <a:lnTo>
                    <a:pt x="14" y="50"/>
                  </a:lnTo>
                  <a:lnTo>
                    <a:pt x="14" y="50"/>
                  </a:lnTo>
                  <a:lnTo>
                    <a:pt x="14" y="48"/>
                  </a:lnTo>
                  <a:lnTo>
                    <a:pt x="14" y="48"/>
                  </a:lnTo>
                  <a:lnTo>
                    <a:pt x="16" y="52"/>
                  </a:lnTo>
                  <a:lnTo>
                    <a:pt x="16" y="54"/>
                  </a:lnTo>
                  <a:lnTo>
                    <a:pt x="16" y="56"/>
                  </a:lnTo>
                  <a:lnTo>
                    <a:pt x="14" y="58"/>
                  </a:lnTo>
                  <a:lnTo>
                    <a:pt x="12" y="62"/>
                  </a:lnTo>
                  <a:lnTo>
                    <a:pt x="12" y="62"/>
                  </a:lnTo>
                  <a:lnTo>
                    <a:pt x="12" y="66"/>
                  </a:lnTo>
                  <a:lnTo>
                    <a:pt x="10" y="68"/>
                  </a:lnTo>
                  <a:lnTo>
                    <a:pt x="8" y="70"/>
                  </a:lnTo>
                  <a:lnTo>
                    <a:pt x="8" y="72"/>
                  </a:lnTo>
                  <a:lnTo>
                    <a:pt x="12" y="72"/>
                  </a:lnTo>
                  <a:lnTo>
                    <a:pt x="14" y="70"/>
                  </a:lnTo>
                  <a:lnTo>
                    <a:pt x="16" y="72"/>
                  </a:lnTo>
                  <a:lnTo>
                    <a:pt x="18" y="74"/>
                  </a:lnTo>
                  <a:lnTo>
                    <a:pt x="22" y="74"/>
                  </a:lnTo>
                  <a:lnTo>
                    <a:pt x="26" y="80"/>
                  </a:lnTo>
                  <a:lnTo>
                    <a:pt x="26" y="80"/>
                  </a:lnTo>
                  <a:lnTo>
                    <a:pt x="28" y="78"/>
                  </a:lnTo>
                  <a:lnTo>
                    <a:pt x="38" y="58"/>
                  </a:lnTo>
                  <a:lnTo>
                    <a:pt x="40" y="56"/>
                  </a:lnTo>
                  <a:lnTo>
                    <a:pt x="52" y="52"/>
                  </a:lnTo>
                  <a:lnTo>
                    <a:pt x="58" y="48"/>
                  </a:lnTo>
                  <a:lnTo>
                    <a:pt x="66" y="40"/>
                  </a:lnTo>
                  <a:lnTo>
                    <a:pt x="70" y="32"/>
                  </a:lnTo>
                  <a:lnTo>
                    <a:pt x="72" y="32"/>
                  </a:lnTo>
                  <a:lnTo>
                    <a:pt x="72" y="30"/>
                  </a:lnTo>
                  <a:lnTo>
                    <a:pt x="74" y="28"/>
                  </a:lnTo>
                  <a:lnTo>
                    <a:pt x="74" y="26"/>
                  </a:lnTo>
                  <a:lnTo>
                    <a:pt x="70" y="20"/>
                  </a:lnTo>
                  <a:lnTo>
                    <a:pt x="70" y="20"/>
                  </a:lnTo>
                  <a:lnTo>
                    <a:pt x="70" y="18"/>
                  </a:lnTo>
                  <a:lnTo>
                    <a:pt x="70" y="18"/>
                  </a:lnTo>
                  <a:close/>
                  <a:moveTo>
                    <a:pt x="8" y="58"/>
                  </a:moveTo>
                  <a:lnTo>
                    <a:pt x="8" y="56"/>
                  </a:lnTo>
                  <a:lnTo>
                    <a:pt x="10" y="54"/>
                  </a:lnTo>
                  <a:lnTo>
                    <a:pt x="12" y="52"/>
                  </a:lnTo>
                  <a:lnTo>
                    <a:pt x="12" y="52"/>
                  </a:lnTo>
                  <a:lnTo>
                    <a:pt x="12" y="54"/>
                  </a:lnTo>
                  <a:lnTo>
                    <a:pt x="12" y="56"/>
                  </a:lnTo>
                  <a:lnTo>
                    <a:pt x="12" y="58"/>
                  </a:lnTo>
                  <a:lnTo>
                    <a:pt x="10" y="58"/>
                  </a:lnTo>
                  <a:lnTo>
                    <a:pt x="8" y="58"/>
                  </a:lnTo>
                  <a:close/>
                </a:path>
              </a:pathLst>
            </a:custGeom>
            <a:grpFill/>
            <a:ln w="6350">
              <a:solidFill>
                <a:srgbClr val="84CCBD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42" name="Colombia">
              <a:extLst>
                <a:ext uri="{FF2B5EF4-FFF2-40B4-BE49-F238E27FC236}">
                  <a16:creationId xmlns:a16="http://schemas.microsoft.com/office/drawing/2014/main" id="{7B74C867-BC28-4CAB-B0FB-24DB6BB7224F}"/>
                </a:ext>
              </a:extLst>
            </p:cNvPr>
            <p:cNvSpPr>
              <a:spLocks/>
            </p:cNvSpPr>
            <p:nvPr/>
          </p:nvSpPr>
          <p:spPr bwMode="auto">
            <a:xfrm>
              <a:off x="4074963" y="4122903"/>
              <a:ext cx="283251" cy="405738"/>
            </a:xfrm>
            <a:custGeom>
              <a:avLst/>
              <a:gdLst>
                <a:gd name="T0" fmla="*/ 120 w 148"/>
                <a:gd name="T1" fmla="*/ 174 h 212"/>
                <a:gd name="T2" fmla="*/ 118 w 148"/>
                <a:gd name="T3" fmla="*/ 152 h 212"/>
                <a:gd name="T4" fmla="*/ 120 w 148"/>
                <a:gd name="T5" fmla="*/ 146 h 212"/>
                <a:gd name="T6" fmla="*/ 130 w 148"/>
                <a:gd name="T7" fmla="*/ 136 h 212"/>
                <a:gd name="T8" fmla="*/ 142 w 148"/>
                <a:gd name="T9" fmla="*/ 134 h 212"/>
                <a:gd name="T10" fmla="*/ 148 w 148"/>
                <a:gd name="T11" fmla="*/ 144 h 212"/>
                <a:gd name="T12" fmla="*/ 144 w 148"/>
                <a:gd name="T13" fmla="*/ 128 h 212"/>
                <a:gd name="T14" fmla="*/ 138 w 148"/>
                <a:gd name="T15" fmla="*/ 124 h 212"/>
                <a:gd name="T16" fmla="*/ 138 w 148"/>
                <a:gd name="T17" fmla="*/ 106 h 212"/>
                <a:gd name="T18" fmla="*/ 138 w 148"/>
                <a:gd name="T19" fmla="*/ 92 h 212"/>
                <a:gd name="T20" fmla="*/ 144 w 148"/>
                <a:gd name="T21" fmla="*/ 80 h 212"/>
                <a:gd name="T22" fmla="*/ 132 w 148"/>
                <a:gd name="T23" fmla="*/ 80 h 212"/>
                <a:gd name="T24" fmla="*/ 124 w 148"/>
                <a:gd name="T25" fmla="*/ 78 h 212"/>
                <a:gd name="T26" fmla="*/ 102 w 148"/>
                <a:gd name="T27" fmla="*/ 70 h 212"/>
                <a:gd name="T28" fmla="*/ 90 w 148"/>
                <a:gd name="T29" fmla="*/ 68 h 212"/>
                <a:gd name="T30" fmla="*/ 82 w 148"/>
                <a:gd name="T31" fmla="*/ 62 h 212"/>
                <a:gd name="T32" fmla="*/ 76 w 148"/>
                <a:gd name="T33" fmla="*/ 42 h 212"/>
                <a:gd name="T34" fmla="*/ 74 w 148"/>
                <a:gd name="T35" fmla="*/ 34 h 212"/>
                <a:gd name="T36" fmla="*/ 82 w 148"/>
                <a:gd name="T37" fmla="*/ 20 h 212"/>
                <a:gd name="T38" fmla="*/ 96 w 148"/>
                <a:gd name="T39" fmla="*/ 8 h 212"/>
                <a:gd name="T40" fmla="*/ 98 w 148"/>
                <a:gd name="T41" fmla="*/ 4 h 212"/>
                <a:gd name="T42" fmla="*/ 90 w 148"/>
                <a:gd name="T43" fmla="*/ 4 h 212"/>
                <a:gd name="T44" fmla="*/ 84 w 148"/>
                <a:gd name="T45" fmla="*/ 6 h 212"/>
                <a:gd name="T46" fmla="*/ 70 w 148"/>
                <a:gd name="T47" fmla="*/ 16 h 212"/>
                <a:gd name="T48" fmla="*/ 62 w 148"/>
                <a:gd name="T49" fmla="*/ 20 h 212"/>
                <a:gd name="T50" fmla="*/ 58 w 148"/>
                <a:gd name="T51" fmla="*/ 20 h 212"/>
                <a:gd name="T52" fmla="*/ 48 w 148"/>
                <a:gd name="T53" fmla="*/ 20 h 212"/>
                <a:gd name="T54" fmla="*/ 42 w 148"/>
                <a:gd name="T55" fmla="*/ 34 h 212"/>
                <a:gd name="T56" fmla="*/ 38 w 148"/>
                <a:gd name="T57" fmla="*/ 40 h 212"/>
                <a:gd name="T58" fmla="*/ 28 w 148"/>
                <a:gd name="T59" fmla="*/ 48 h 212"/>
                <a:gd name="T60" fmla="*/ 28 w 148"/>
                <a:gd name="T61" fmla="*/ 58 h 212"/>
                <a:gd name="T62" fmla="*/ 24 w 148"/>
                <a:gd name="T63" fmla="*/ 54 h 212"/>
                <a:gd name="T64" fmla="*/ 20 w 148"/>
                <a:gd name="T65" fmla="*/ 56 h 212"/>
                <a:gd name="T66" fmla="*/ 14 w 148"/>
                <a:gd name="T67" fmla="*/ 66 h 212"/>
                <a:gd name="T68" fmla="*/ 20 w 148"/>
                <a:gd name="T69" fmla="*/ 76 h 212"/>
                <a:gd name="T70" fmla="*/ 20 w 148"/>
                <a:gd name="T71" fmla="*/ 82 h 212"/>
                <a:gd name="T72" fmla="*/ 20 w 148"/>
                <a:gd name="T73" fmla="*/ 90 h 212"/>
                <a:gd name="T74" fmla="*/ 18 w 148"/>
                <a:gd name="T75" fmla="*/ 106 h 212"/>
                <a:gd name="T76" fmla="*/ 24 w 148"/>
                <a:gd name="T77" fmla="*/ 110 h 212"/>
                <a:gd name="T78" fmla="*/ 16 w 148"/>
                <a:gd name="T79" fmla="*/ 122 h 212"/>
                <a:gd name="T80" fmla="*/ 0 w 148"/>
                <a:gd name="T81" fmla="*/ 138 h 212"/>
                <a:gd name="T82" fmla="*/ 16 w 148"/>
                <a:gd name="T83" fmla="*/ 148 h 212"/>
                <a:gd name="T84" fmla="*/ 26 w 148"/>
                <a:gd name="T85" fmla="*/ 158 h 212"/>
                <a:gd name="T86" fmla="*/ 34 w 148"/>
                <a:gd name="T87" fmla="*/ 154 h 212"/>
                <a:gd name="T88" fmla="*/ 44 w 148"/>
                <a:gd name="T89" fmla="*/ 160 h 212"/>
                <a:gd name="T90" fmla="*/ 54 w 148"/>
                <a:gd name="T91" fmla="*/ 162 h 212"/>
                <a:gd name="T92" fmla="*/ 62 w 148"/>
                <a:gd name="T93" fmla="*/ 174 h 212"/>
                <a:gd name="T94" fmla="*/ 72 w 148"/>
                <a:gd name="T95" fmla="*/ 184 h 212"/>
                <a:gd name="T96" fmla="*/ 78 w 148"/>
                <a:gd name="T97" fmla="*/ 190 h 212"/>
                <a:gd name="T98" fmla="*/ 92 w 148"/>
                <a:gd name="T99" fmla="*/ 188 h 212"/>
                <a:gd name="T100" fmla="*/ 104 w 148"/>
                <a:gd name="T101" fmla="*/ 188 h 212"/>
                <a:gd name="T102" fmla="*/ 102 w 148"/>
                <a:gd name="T103" fmla="*/ 206 h 212"/>
                <a:gd name="T104" fmla="*/ 110 w 148"/>
                <a:gd name="T105" fmla="*/ 212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48" h="212">
                  <a:moveTo>
                    <a:pt x="110" y="212"/>
                  </a:moveTo>
                  <a:lnTo>
                    <a:pt x="112" y="206"/>
                  </a:lnTo>
                  <a:lnTo>
                    <a:pt x="120" y="180"/>
                  </a:lnTo>
                  <a:lnTo>
                    <a:pt x="120" y="178"/>
                  </a:lnTo>
                  <a:lnTo>
                    <a:pt x="120" y="174"/>
                  </a:lnTo>
                  <a:lnTo>
                    <a:pt x="118" y="168"/>
                  </a:lnTo>
                  <a:lnTo>
                    <a:pt x="112" y="164"/>
                  </a:lnTo>
                  <a:lnTo>
                    <a:pt x="110" y="162"/>
                  </a:lnTo>
                  <a:lnTo>
                    <a:pt x="110" y="154"/>
                  </a:lnTo>
                  <a:lnTo>
                    <a:pt x="118" y="152"/>
                  </a:lnTo>
                  <a:lnTo>
                    <a:pt x="120" y="154"/>
                  </a:lnTo>
                  <a:lnTo>
                    <a:pt x="122" y="152"/>
                  </a:lnTo>
                  <a:lnTo>
                    <a:pt x="120" y="150"/>
                  </a:lnTo>
                  <a:lnTo>
                    <a:pt x="122" y="150"/>
                  </a:lnTo>
                  <a:lnTo>
                    <a:pt x="120" y="146"/>
                  </a:lnTo>
                  <a:lnTo>
                    <a:pt x="116" y="144"/>
                  </a:lnTo>
                  <a:lnTo>
                    <a:pt x="114" y="142"/>
                  </a:lnTo>
                  <a:lnTo>
                    <a:pt x="114" y="138"/>
                  </a:lnTo>
                  <a:lnTo>
                    <a:pt x="128" y="138"/>
                  </a:lnTo>
                  <a:lnTo>
                    <a:pt x="130" y="136"/>
                  </a:lnTo>
                  <a:lnTo>
                    <a:pt x="132" y="136"/>
                  </a:lnTo>
                  <a:lnTo>
                    <a:pt x="134" y="138"/>
                  </a:lnTo>
                  <a:lnTo>
                    <a:pt x="136" y="138"/>
                  </a:lnTo>
                  <a:lnTo>
                    <a:pt x="138" y="134"/>
                  </a:lnTo>
                  <a:lnTo>
                    <a:pt x="142" y="134"/>
                  </a:lnTo>
                  <a:lnTo>
                    <a:pt x="142" y="136"/>
                  </a:lnTo>
                  <a:lnTo>
                    <a:pt x="144" y="138"/>
                  </a:lnTo>
                  <a:lnTo>
                    <a:pt x="144" y="140"/>
                  </a:lnTo>
                  <a:lnTo>
                    <a:pt x="144" y="144"/>
                  </a:lnTo>
                  <a:lnTo>
                    <a:pt x="148" y="144"/>
                  </a:lnTo>
                  <a:lnTo>
                    <a:pt x="148" y="140"/>
                  </a:lnTo>
                  <a:lnTo>
                    <a:pt x="146" y="134"/>
                  </a:lnTo>
                  <a:lnTo>
                    <a:pt x="144" y="132"/>
                  </a:lnTo>
                  <a:lnTo>
                    <a:pt x="144" y="130"/>
                  </a:lnTo>
                  <a:lnTo>
                    <a:pt x="144" y="128"/>
                  </a:lnTo>
                  <a:lnTo>
                    <a:pt x="142" y="128"/>
                  </a:lnTo>
                  <a:lnTo>
                    <a:pt x="142" y="124"/>
                  </a:lnTo>
                  <a:lnTo>
                    <a:pt x="140" y="124"/>
                  </a:lnTo>
                  <a:lnTo>
                    <a:pt x="140" y="126"/>
                  </a:lnTo>
                  <a:lnTo>
                    <a:pt x="138" y="124"/>
                  </a:lnTo>
                  <a:lnTo>
                    <a:pt x="138" y="124"/>
                  </a:lnTo>
                  <a:lnTo>
                    <a:pt x="142" y="116"/>
                  </a:lnTo>
                  <a:lnTo>
                    <a:pt x="138" y="110"/>
                  </a:lnTo>
                  <a:lnTo>
                    <a:pt x="138" y="108"/>
                  </a:lnTo>
                  <a:lnTo>
                    <a:pt x="138" y="106"/>
                  </a:lnTo>
                  <a:lnTo>
                    <a:pt x="138" y="102"/>
                  </a:lnTo>
                  <a:lnTo>
                    <a:pt x="138" y="100"/>
                  </a:lnTo>
                  <a:lnTo>
                    <a:pt x="138" y="98"/>
                  </a:lnTo>
                  <a:lnTo>
                    <a:pt x="138" y="94"/>
                  </a:lnTo>
                  <a:lnTo>
                    <a:pt x="138" y="92"/>
                  </a:lnTo>
                  <a:lnTo>
                    <a:pt x="142" y="90"/>
                  </a:lnTo>
                  <a:lnTo>
                    <a:pt x="142" y="90"/>
                  </a:lnTo>
                  <a:lnTo>
                    <a:pt x="142" y="86"/>
                  </a:lnTo>
                  <a:lnTo>
                    <a:pt x="144" y="84"/>
                  </a:lnTo>
                  <a:lnTo>
                    <a:pt x="144" y="80"/>
                  </a:lnTo>
                  <a:lnTo>
                    <a:pt x="140" y="80"/>
                  </a:lnTo>
                  <a:lnTo>
                    <a:pt x="138" y="80"/>
                  </a:lnTo>
                  <a:lnTo>
                    <a:pt x="138" y="80"/>
                  </a:lnTo>
                  <a:lnTo>
                    <a:pt x="134" y="80"/>
                  </a:lnTo>
                  <a:lnTo>
                    <a:pt x="132" y="80"/>
                  </a:lnTo>
                  <a:lnTo>
                    <a:pt x="130" y="82"/>
                  </a:lnTo>
                  <a:lnTo>
                    <a:pt x="128" y="80"/>
                  </a:lnTo>
                  <a:lnTo>
                    <a:pt x="126" y="80"/>
                  </a:lnTo>
                  <a:lnTo>
                    <a:pt x="124" y="80"/>
                  </a:lnTo>
                  <a:lnTo>
                    <a:pt x="124" y="78"/>
                  </a:lnTo>
                  <a:lnTo>
                    <a:pt x="120" y="80"/>
                  </a:lnTo>
                  <a:lnTo>
                    <a:pt x="112" y="70"/>
                  </a:lnTo>
                  <a:lnTo>
                    <a:pt x="110" y="70"/>
                  </a:lnTo>
                  <a:lnTo>
                    <a:pt x="106" y="68"/>
                  </a:lnTo>
                  <a:lnTo>
                    <a:pt x="102" y="70"/>
                  </a:lnTo>
                  <a:lnTo>
                    <a:pt x="100" y="70"/>
                  </a:lnTo>
                  <a:lnTo>
                    <a:pt x="98" y="68"/>
                  </a:lnTo>
                  <a:lnTo>
                    <a:pt x="94" y="68"/>
                  </a:lnTo>
                  <a:lnTo>
                    <a:pt x="92" y="70"/>
                  </a:lnTo>
                  <a:lnTo>
                    <a:pt x="90" y="68"/>
                  </a:lnTo>
                  <a:lnTo>
                    <a:pt x="88" y="68"/>
                  </a:lnTo>
                  <a:lnTo>
                    <a:pt x="84" y="68"/>
                  </a:lnTo>
                  <a:lnTo>
                    <a:pt x="82" y="64"/>
                  </a:lnTo>
                  <a:lnTo>
                    <a:pt x="82" y="62"/>
                  </a:lnTo>
                  <a:lnTo>
                    <a:pt x="82" y="62"/>
                  </a:lnTo>
                  <a:lnTo>
                    <a:pt x="82" y="60"/>
                  </a:lnTo>
                  <a:lnTo>
                    <a:pt x="84" y="58"/>
                  </a:lnTo>
                  <a:lnTo>
                    <a:pt x="82" y="54"/>
                  </a:lnTo>
                  <a:lnTo>
                    <a:pt x="80" y="52"/>
                  </a:lnTo>
                  <a:lnTo>
                    <a:pt x="76" y="42"/>
                  </a:lnTo>
                  <a:lnTo>
                    <a:pt x="74" y="42"/>
                  </a:lnTo>
                  <a:lnTo>
                    <a:pt x="72" y="42"/>
                  </a:lnTo>
                  <a:lnTo>
                    <a:pt x="72" y="42"/>
                  </a:lnTo>
                  <a:lnTo>
                    <a:pt x="74" y="38"/>
                  </a:lnTo>
                  <a:lnTo>
                    <a:pt x="74" y="34"/>
                  </a:lnTo>
                  <a:lnTo>
                    <a:pt x="74" y="32"/>
                  </a:lnTo>
                  <a:lnTo>
                    <a:pt x="74" y="28"/>
                  </a:lnTo>
                  <a:lnTo>
                    <a:pt x="78" y="24"/>
                  </a:lnTo>
                  <a:lnTo>
                    <a:pt x="80" y="22"/>
                  </a:lnTo>
                  <a:lnTo>
                    <a:pt x="82" y="20"/>
                  </a:lnTo>
                  <a:lnTo>
                    <a:pt x="84" y="18"/>
                  </a:lnTo>
                  <a:lnTo>
                    <a:pt x="86" y="16"/>
                  </a:lnTo>
                  <a:lnTo>
                    <a:pt x="90" y="12"/>
                  </a:lnTo>
                  <a:lnTo>
                    <a:pt x="96" y="8"/>
                  </a:lnTo>
                  <a:lnTo>
                    <a:pt x="96" y="8"/>
                  </a:lnTo>
                  <a:lnTo>
                    <a:pt x="98" y="8"/>
                  </a:lnTo>
                  <a:lnTo>
                    <a:pt x="98" y="8"/>
                  </a:lnTo>
                  <a:lnTo>
                    <a:pt x="100" y="6"/>
                  </a:lnTo>
                  <a:lnTo>
                    <a:pt x="100" y="6"/>
                  </a:lnTo>
                  <a:lnTo>
                    <a:pt x="98" y="4"/>
                  </a:lnTo>
                  <a:lnTo>
                    <a:pt x="94" y="2"/>
                  </a:lnTo>
                  <a:lnTo>
                    <a:pt x="92" y="0"/>
                  </a:lnTo>
                  <a:lnTo>
                    <a:pt x="92" y="2"/>
                  </a:lnTo>
                  <a:lnTo>
                    <a:pt x="92" y="4"/>
                  </a:lnTo>
                  <a:lnTo>
                    <a:pt x="90" y="4"/>
                  </a:lnTo>
                  <a:lnTo>
                    <a:pt x="88" y="4"/>
                  </a:lnTo>
                  <a:lnTo>
                    <a:pt x="86" y="4"/>
                  </a:lnTo>
                  <a:lnTo>
                    <a:pt x="84" y="6"/>
                  </a:lnTo>
                  <a:lnTo>
                    <a:pt x="84" y="6"/>
                  </a:lnTo>
                  <a:lnTo>
                    <a:pt x="84" y="6"/>
                  </a:lnTo>
                  <a:lnTo>
                    <a:pt x="84" y="8"/>
                  </a:lnTo>
                  <a:lnTo>
                    <a:pt x="82" y="10"/>
                  </a:lnTo>
                  <a:lnTo>
                    <a:pt x="76" y="12"/>
                  </a:lnTo>
                  <a:lnTo>
                    <a:pt x="74" y="14"/>
                  </a:lnTo>
                  <a:lnTo>
                    <a:pt x="70" y="16"/>
                  </a:lnTo>
                  <a:lnTo>
                    <a:pt x="66" y="16"/>
                  </a:lnTo>
                  <a:lnTo>
                    <a:pt x="62" y="14"/>
                  </a:lnTo>
                  <a:lnTo>
                    <a:pt x="60" y="16"/>
                  </a:lnTo>
                  <a:lnTo>
                    <a:pt x="60" y="18"/>
                  </a:lnTo>
                  <a:lnTo>
                    <a:pt x="62" y="20"/>
                  </a:lnTo>
                  <a:lnTo>
                    <a:pt x="62" y="22"/>
                  </a:lnTo>
                  <a:lnTo>
                    <a:pt x="60" y="24"/>
                  </a:lnTo>
                  <a:lnTo>
                    <a:pt x="58" y="22"/>
                  </a:lnTo>
                  <a:lnTo>
                    <a:pt x="58" y="20"/>
                  </a:lnTo>
                  <a:lnTo>
                    <a:pt x="58" y="20"/>
                  </a:lnTo>
                  <a:lnTo>
                    <a:pt x="60" y="20"/>
                  </a:lnTo>
                  <a:lnTo>
                    <a:pt x="58" y="20"/>
                  </a:lnTo>
                  <a:lnTo>
                    <a:pt x="54" y="18"/>
                  </a:lnTo>
                  <a:lnTo>
                    <a:pt x="52" y="18"/>
                  </a:lnTo>
                  <a:lnTo>
                    <a:pt x="48" y="20"/>
                  </a:lnTo>
                  <a:lnTo>
                    <a:pt x="48" y="22"/>
                  </a:lnTo>
                  <a:lnTo>
                    <a:pt x="44" y="26"/>
                  </a:lnTo>
                  <a:lnTo>
                    <a:pt x="42" y="32"/>
                  </a:lnTo>
                  <a:lnTo>
                    <a:pt x="42" y="34"/>
                  </a:lnTo>
                  <a:lnTo>
                    <a:pt x="42" y="34"/>
                  </a:lnTo>
                  <a:lnTo>
                    <a:pt x="42" y="34"/>
                  </a:lnTo>
                  <a:lnTo>
                    <a:pt x="44" y="36"/>
                  </a:lnTo>
                  <a:lnTo>
                    <a:pt x="42" y="38"/>
                  </a:lnTo>
                  <a:lnTo>
                    <a:pt x="42" y="40"/>
                  </a:lnTo>
                  <a:lnTo>
                    <a:pt x="38" y="40"/>
                  </a:lnTo>
                  <a:lnTo>
                    <a:pt x="36" y="40"/>
                  </a:lnTo>
                  <a:lnTo>
                    <a:pt x="34" y="44"/>
                  </a:lnTo>
                  <a:lnTo>
                    <a:pt x="32" y="44"/>
                  </a:lnTo>
                  <a:lnTo>
                    <a:pt x="30" y="48"/>
                  </a:lnTo>
                  <a:lnTo>
                    <a:pt x="28" y="48"/>
                  </a:lnTo>
                  <a:lnTo>
                    <a:pt x="26" y="48"/>
                  </a:lnTo>
                  <a:lnTo>
                    <a:pt x="26" y="50"/>
                  </a:lnTo>
                  <a:lnTo>
                    <a:pt x="30" y="52"/>
                  </a:lnTo>
                  <a:lnTo>
                    <a:pt x="30" y="56"/>
                  </a:lnTo>
                  <a:lnTo>
                    <a:pt x="28" y="58"/>
                  </a:lnTo>
                  <a:lnTo>
                    <a:pt x="26" y="58"/>
                  </a:lnTo>
                  <a:lnTo>
                    <a:pt x="24" y="56"/>
                  </a:lnTo>
                  <a:lnTo>
                    <a:pt x="24" y="56"/>
                  </a:lnTo>
                  <a:lnTo>
                    <a:pt x="26" y="54"/>
                  </a:lnTo>
                  <a:lnTo>
                    <a:pt x="24" y="54"/>
                  </a:lnTo>
                  <a:lnTo>
                    <a:pt x="22" y="52"/>
                  </a:lnTo>
                  <a:lnTo>
                    <a:pt x="20" y="48"/>
                  </a:lnTo>
                  <a:lnTo>
                    <a:pt x="20" y="50"/>
                  </a:lnTo>
                  <a:lnTo>
                    <a:pt x="20" y="52"/>
                  </a:lnTo>
                  <a:lnTo>
                    <a:pt x="20" y="56"/>
                  </a:lnTo>
                  <a:lnTo>
                    <a:pt x="20" y="58"/>
                  </a:lnTo>
                  <a:lnTo>
                    <a:pt x="18" y="62"/>
                  </a:lnTo>
                  <a:lnTo>
                    <a:pt x="18" y="62"/>
                  </a:lnTo>
                  <a:lnTo>
                    <a:pt x="16" y="62"/>
                  </a:lnTo>
                  <a:lnTo>
                    <a:pt x="14" y="66"/>
                  </a:lnTo>
                  <a:lnTo>
                    <a:pt x="14" y="68"/>
                  </a:lnTo>
                  <a:lnTo>
                    <a:pt x="16" y="70"/>
                  </a:lnTo>
                  <a:lnTo>
                    <a:pt x="16" y="72"/>
                  </a:lnTo>
                  <a:lnTo>
                    <a:pt x="18" y="76"/>
                  </a:lnTo>
                  <a:lnTo>
                    <a:pt x="20" y="76"/>
                  </a:lnTo>
                  <a:lnTo>
                    <a:pt x="20" y="76"/>
                  </a:lnTo>
                  <a:lnTo>
                    <a:pt x="20" y="76"/>
                  </a:lnTo>
                  <a:lnTo>
                    <a:pt x="20" y="78"/>
                  </a:lnTo>
                  <a:lnTo>
                    <a:pt x="20" y="80"/>
                  </a:lnTo>
                  <a:lnTo>
                    <a:pt x="20" y="82"/>
                  </a:lnTo>
                  <a:lnTo>
                    <a:pt x="20" y="82"/>
                  </a:lnTo>
                  <a:lnTo>
                    <a:pt x="20" y="86"/>
                  </a:lnTo>
                  <a:lnTo>
                    <a:pt x="20" y="88"/>
                  </a:lnTo>
                  <a:lnTo>
                    <a:pt x="18" y="90"/>
                  </a:lnTo>
                  <a:lnTo>
                    <a:pt x="20" y="90"/>
                  </a:lnTo>
                  <a:lnTo>
                    <a:pt x="20" y="92"/>
                  </a:lnTo>
                  <a:lnTo>
                    <a:pt x="20" y="96"/>
                  </a:lnTo>
                  <a:lnTo>
                    <a:pt x="20" y="102"/>
                  </a:lnTo>
                  <a:lnTo>
                    <a:pt x="18" y="104"/>
                  </a:lnTo>
                  <a:lnTo>
                    <a:pt x="18" y="106"/>
                  </a:lnTo>
                  <a:lnTo>
                    <a:pt x="20" y="108"/>
                  </a:lnTo>
                  <a:lnTo>
                    <a:pt x="22" y="106"/>
                  </a:lnTo>
                  <a:lnTo>
                    <a:pt x="22" y="108"/>
                  </a:lnTo>
                  <a:lnTo>
                    <a:pt x="22" y="110"/>
                  </a:lnTo>
                  <a:lnTo>
                    <a:pt x="24" y="110"/>
                  </a:lnTo>
                  <a:lnTo>
                    <a:pt x="24" y="110"/>
                  </a:lnTo>
                  <a:lnTo>
                    <a:pt x="22" y="112"/>
                  </a:lnTo>
                  <a:lnTo>
                    <a:pt x="22" y="116"/>
                  </a:lnTo>
                  <a:lnTo>
                    <a:pt x="18" y="120"/>
                  </a:lnTo>
                  <a:lnTo>
                    <a:pt x="16" y="122"/>
                  </a:lnTo>
                  <a:lnTo>
                    <a:pt x="12" y="126"/>
                  </a:lnTo>
                  <a:lnTo>
                    <a:pt x="8" y="126"/>
                  </a:lnTo>
                  <a:lnTo>
                    <a:pt x="4" y="130"/>
                  </a:lnTo>
                  <a:lnTo>
                    <a:pt x="0" y="134"/>
                  </a:lnTo>
                  <a:lnTo>
                    <a:pt x="0" y="138"/>
                  </a:lnTo>
                  <a:lnTo>
                    <a:pt x="0" y="142"/>
                  </a:lnTo>
                  <a:lnTo>
                    <a:pt x="4" y="142"/>
                  </a:lnTo>
                  <a:lnTo>
                    <a:pt x="8" y="144"/>
                  </a:lnTo>
                  <a:lnTo>
                    <a:pt x="12" y="148"/>
                  </a:lnTo>
                  <a:lnTo>
                    <a:pt x="16" y="148"/>
                  </a:lnTo>
                  <a:lnTo>
                    <a:pt x="18" y="152"/>
                  </a:lnTo>
                  <a:lnTo>
                    <a:pt x="18" y="154"/>
                  </a:lnTo>
                  <a:lnTo>
                    <a:pt x="18" y="156"/>
                  </a:lnTo>
                  <a:lnTo>
                    <a:pt x="22" y="156"/>
                  </a:lnTo>
                  <a:lnTo>
                    <a:pt x="26" y="158"/>
                  </a:lnTo>
                  <a:lnTo>
                    <a:pt x="28" y="158"/>
                  </a:lnTo>
                  <a:lnTo>
                    <a:pt x="32" y="160"/>
                  </a:lnTo>
                  <a:lnTo>
                    <a:pt x="34" y="158"/>
                  </a:lnTo>
                  <a:lnTo>
                    <a:pt x="34" y="156"/>
                  </a:lnTo>
                  <a:lnTo>
                    <a:pt x="34" y="154"/>
                  </a:lnTo>
                  <a:lnTo>
                    <a:pt x="36" y="154"/>
                  </a:lnTo>
                  <a:lnTo>
                    <a:pt x="40" y="156"/>
                  </a:lnTo>
                  <a:lnTo>
                    <a:pt x="42" y="156"/>
                  </a:lnTo>
                  <a:lnTo>
                    <a:pt x="42" y="158"/>
                  </a:lnTo>
                  <a:lnTo>
                    <a:pt x="44" y="160"/>
                  </a:lnTo>
                  <a:lnTo>
                    <a:pt x="44" y="160"/>
                  </a:lnTo>
                  <a:lnTo>
                    <a:pt x="44" y="160"/>
                  </a:lnTo>
                  <a:lnTo>
                    <a:pt x="46" y="160"/>
                  </a:lnTo>
                  <a:lnTo>
                    <a:pt x="50" y="162"/>
                  </a:lnTo>
                  <a:lnTo>
                    <a:pt x="54" y="162"/>
                  </a:lnTo>
                  <a:lnTo>
                    <a:pt x="54" y="164"/>
                  </a:lnTo>
                  <a:lnTo>
                    <a:pt x="56" y="168"/>
                  </a:lnTo>
                  <a:lnTo>
                    <a:pt x="58" y="170"/>
                  </a:lnTo>
                  <a:lnTo>
                    <a:pt x="60" y="174"/>
                  </a:lnTo>
                  <a:lnTo>
                    <a:pt x="62" y="174"/>
                  </a:lnTo>
                  <a:lnTo>
                    <a:pt x="66" y="176"/>
                  </a:lnTo>
                  <a:lnTo>
                    <a:pt x="68" y="180"/>
                  </a:lnTo>
                  <a:lnTo>
                    <a:pt x="68" y="182"/>
                  </a:lnTo>
                  <a:lnTo>
                    <a:pt x="70" y="182"/>
                  </a:lnTo>
                  <a:lnTo>
                    <a:pt x="72" y="184"/>
                  </a:lnTo>
                  <a:lnTo>
                    <a:pt x="74" y="186"/>
                  </a:lnTo>
                  <a:lnTo>
                    <a:pt x="72" y="188"/>
                  </a:lnTo>
                  <a:lnTo>
                    <a:pt x="74" y="190"/>
                  </a:lnTo>
                  <a:lnTo>
                    <a:pt x="76" y="190"/>
                  </a:lnTo>
                  <a:lnTo>
                    <a:pt x="78" y="190"/>
                  </a:lnTo>
                  <a:lnTo>
                    <a:pt x="80" y="190"/>
                  </a:lnTo>
                  <a:lnTo>
                    <a:pt x="82" y="190"/>
                  </a:lnTo>
                  <a:lnTo>
                    <a:pt x="84" y="188"/>
                  </a:lnTo>
                  <a:lnTo>
                    <a:pt x="88" y="186"/>
                  </a:lnTo>
                  <a:lnTo>
                    <a:pt x="92" y="188"/>
                  </a:lnTo>
                  <a:lnTo>
                    <a:pt x="94" y="190"/>
                  </a:lnTo>
                  <a:lnTo>
                    <a:pt x="98" y="188"/>
                  </a:lnTo>
                  <a:lnTo>
                    <a:pt x="102" y="188"/>
                  </a:lnTo>
                  <a:lnTo>
                    <a:pt x="102" y="188"/>
                  </a:lnTo>
                  <a:lnTo>
                    <a:pt x="104" y="188"/>
                  </a:lnTo>
                  <a:lnTo>
                    <a:pt x="106" y="190"/>
                  </a:lnTo>
                  <a:lnTo>
                    <a:pt x="108" y="192"/>
                  </a:lnTo>
                  <a:lnTo>
                    <a:pt x="110" y="192"/>
                  </a:lnTo>
                  <a:lnTo>
                    <a:pt x="110" y="192"/>
                  </a:lnTo>
                  <a:lnTo>
                    <a:pt x="102" y="206"/>
                  </a:lnTo>
                  <a:lnTo>
                    <a:pt x="102" y="208"/>
                  </a:lnTo>
                  <a:lnTo>
                    <a:pt x="104" y="208"/>
                  </a:lnTo>
                  <a:lnTo>
                    <a:pt x="108" y="208"/>
                  </a:lnTo>
                  <a:lnTo>
                    <a:pt x="110" y="208"/>
                  </a:lnTo>
                  <a:lnTo>
                    <a:pt x="110" y="212"/>
                  </a:lnTo>
                  <a:close/>
                </a:path>
              </a:pathLst>
            </a:custGeom>
            <a:grpFill/>
            <a:ln w="6350">
              <a:solidFill>
                <a:srgbClr val="84CCBD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43" name="Chile">
              <a:extLst>
                <a:ext uri="{FF2B5EF4-FFF2-40B4-BE49-F238E27FC236}">
                  <a16:creationId xmlns:a16="http://schemas.microsoft.com/office/drawing/2014/main" id="{0140AFE3-AA27-4371-8839-A97F0A5F6A6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66349" y="4853997"/>
              <a:ext cx="256457" cy="1113866"/>
            </a:xfrm>
            <a:custGeom>
              <a:avLst/>
              <a:gdLst>
                <a:gd name="T0" fmla="*/ 92 w 134"/>
                <a:gd name="T1" fmla="*/ 560 h 582"/>
                <a:gd name="T2" fmla="*/ 90 w 134"/>
                <a:gd name="T3" fmla="*/ 566 h 582"/>
                <a:gd name="T4" fmla="*/ 110 w 134"/>
                <a:gd name="T5" fmla="*/ 566 h 582"/>
                <a:gd name="T6" fmla="*/ 90 w 134"/>
                <a:gd name="T7" fmla="*/ 542 h 582"/>
                <a:gd name="T8" fmla="*/ 108 w 134"/>
                <a:gd name="T9" fmla="*/ 534 h 582"/>
                <a:gd name="T10" fmla="*/ 40 w 134"/>
                <a:gd name="T11" fmla="*/ 480 h 582"/>
                <a:gd name="T12" fmla="*/ 40 w 134"/>
                <a:gd name="T13" fmla="*/ 394 h 582"/>
                <a:gd name="T14" fmla="*/ 30 w 134"/>
                <a:gd name="T15" fmla="*/ 328 h 582"/>
                <a:gd name="T16" fmla="*/ 40 w 134"/>
                <a:gd name="T17" fmla="*/ 224 h 582"/>
                <a:gd name="T18" fmla="*/ 44 w 134"/>
                <a:gd name="T19" fmla="*/ 128 h 582"/>
                <a:gd name="T20" fmla="*/ 42 w 134"/>
                <a:gd name="T21" fmla="*/ 46 h 582"/>
                <a:gd name="T22" fmla="*/ 20 w 134"/>
                <a:gd name="T23" fmla="*/ 8 h 582"/>
                <a:gd name="T24" fmla="*/ 14 w 134"/>
                <a:gd name="T25" fmla="*/ 74 h 582"/>
                <a:gd name="T26" fmla="*/ 12 w 134"/>
                <a:gd name="T27" fmla="*/ 142 h 582"/>
                <a:gd name="T28" fmla="*/ 16 w 134"/>
                <a:gd name="T29" fmla="*/ 204 h 582"/>
                <a:gd name="T30" fmla="*/ 10 w 134"/>
                <a:gd name="T31" fmla="*/ 250 h 582"/>
                <a:gd name="T32" fmla="*/ 4 w 134"/>
                <a:gd name="T33" fmla="*/ 286 h 582"/>
                <a:gd name="T34" fmla="*/ 6 w 134"/>
                <a:gd name="T35" fmla="*/ 334 h 582"/>
                <a:gd name="T36" fmla="*/ 28 w 134"/>
                <a:gd name="T37" fmla="*/ 356 h 582"/>
                <a:gd name="T38" fmla="*/ 24 w 134"/>
                <a:gd name="T39" fmla="*/ 382 h 582"/>
                <a:gd name="T40" fmla="*/ 24 w 134"/>
                <a:gd name="T41" fmla="*/ 420 h 582"/>
                <a:gd name="T42" fmla="*/ 6 w 134"/>
                <a:gd name="T43" fmla="*/ 412 h 582"/>
                <a:gd name="T44" fmla="*/ 16 w 134"/>
                <a:gd name="T45" fmla="*/ 426 h 582"/>
                <a:gd name="T46" fmla="*/ 28 w 134"/>
                <a:gd name="T47" fmla="*/ 442 h 582"/>
                <a:gd name="T48" fmla="*/ 26 w 134"/>
                <a:gd name="T49" fmla="*/ 458 h 582"/>
                <a:gd name="T50" fmla="*/ 30 w 134"/>
                <a:gd name="T51" fmla="*/ 480 h 582"/>
                <a:gd name="T52" fmla="*/ 42 w 134"/>
                <a:gd name="T53" fmla="*/ 504 h 582"/>
                <a:gd name="T54" fmla="*/ 54 w 134"/>
                <a:gd name="T55" fmla="*/ 512 h 582"/>
                <a:gd name="T56" fmla="*/ 58 w 134"/>
                <a:gd name="T57" fmla="*/ 522 h 582"/>
                <a:gd name="T58" fmla="*/ 50 w 134"/>
                <a:gd name="T59" fmla="*/ 528 h 582"/>
                <a:gd name="T60" fmla="*/ 62 w 134"/>
                <a:gd name="T61" fmla="*/ 524 h 582"/>
                <a:gd name="T62" fmla="*/ 58 w 134"/>
                <a:gd name="T63" fmla="*/ 536 h 582"/>
                <a:gd name="T64" fmla="*/ 78 w 134"/>
                <a:gd name="T65" fmla="*/ 530 h 582"/>
                <a:gd name="T66" fmla="*/ 80 w 134"/>
                <a:gd name="T67" fmla="*/ 548 h 582"/>
                <a:gd name="T68" fmla="*/ 104 w 134"/>
                <a:gd name="T69" fmla="*/ 516 h 582"/>
                <a:gd name="T70" fmla="*/ 8 w 134"/>
                <a:gd name="T71" fmla="*/ 366 h 582"/>
                <a:gd name="T72" fmla="*/ 18 w 134"/>
                <a:gd name="T73" fmla="*/ 352 h 582"/>
                <a:gd name="T74" fmla="*/ 16 w 134"/>
                <a:gd name="T75" fmla="*/ 380 h 582"/>
                <a:gd name="T76" fmla="*/ 8 w 134"/>
                <a:gd name="T77" fmla="*/ 390 h 582"/>
                <a:gd name="T78" fmla="*/ 14 w 134"/>
                <a:gd name="T79" fmla="*/ 390 h 582"/>
                <a:gd name="T80" fmla="*/ 22 w 134"/>
                <a:gd name="T81" fmla="*/ 384 h 582"/>
                <a:gd name="T82" fmla="*/ 12 w 134"/>
                <a:gd name="T83" fmla="*/ 394 h 582"/>
                <a:gd name="T84" fmla="*/ 14 w 134"/>
                <a:gd name="T85" fmla="*/ 410 h 582"/>
                <a:gd name="T86" fmla="*/ 10 w 134"/>
                <a:gd name="T87" fmla="*/ 448 h 582"/>
                <a:gd name="T88" fmla="*/ 14 w 134"/>
                <a:gd name="T89" fmla="*/ 468 h 582"/>
                <a:gd name="T90" fmla="*/ 20 w 134"/>
                <a:gd name="T91" fmla="*/ 478 h 582"/>
                <a:gd name="T92" fmla="*/ 26 w 134"/>
                <a:gd name="T93" fmla="*/ 482 h 582"/>
                <a:gd name="T94" fmla="*/ 24 w 134"/>
                <a:gd name="T95" fmla="*/ 492 h 582"/>
                <a:gd name="T96" fmla="*/ 30 w 134"/>
                <a:gd name="T97" fmla="*/ 500 h 582"/>
                <a:gd name="T98" fmla="*/ 30 w 134"/>
                <a:gd name="T99" fmla="*/ 512 h 582"/>
                <a:gd name="T100" fmla="*/ 38 w 134"/>
                <a:gd name="T101" fmla="*/ 514 h 582"/>
                <a:gd name="T102" fmla="*/ 42 w 134"/>
                <a:gd name="T103" fmla="*/ 516 h 582"/>
                <a:gd name="T104" fmla="*/ 44 w 134"/>
                <a:gd name="T105" fmla="*/ 526 h 582"/>
                <a:gd name="T106" fmla="*/ 54 w 134"/>
                <a:gd name="T107" fmla="*/ 540 h 582"/>
                <a:gd name="T108" fmla="*/ 64 w 134"/>
                <a:gd name="T109" fmla="*/ 552 h 582"/>
                <a:gd name="T110" fmla="*/ 68 w 134"/>
                <a:gd name="T111" fmla="*/ 550 h 582"/>
                <a:gd name="T112" fmla="*/ 76 w 134"/>
                <a:gd name="T113" fmla="*/ 554 h 582"/>
                <a:gd name="T114" fmla="*/ 86 w 134"/>
                <a:gd name="T115" fmla="*/ 544 h 582"/>
                <a:gd name="T116" fmla="*/ 132 w 134"/>
                <a:gd name="T117" fmla="*/ 578 h 582"/>
                <a:gd name="T118" fmla="*/ 128 w 134"/>
                <a:gd name="T119" fmla="*/ 570 h 582"/>
                <a:gd name="T120" fmla="*/ 116 w 134"/>
                <a:gd name="T121" fmla="*/ 576 h 5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4" h="582">
                  <a:moveTo>
                    <a:pt x="114" y="564"/>
                  </a:moveTo>
                  <a:lnTo>
                    <a:pt x="114" y="560"/>
                  </a:lnTo>
                  <a:lnTo>
                    <a:pt x="112" y="560"/>
                  </a:lnTo>
                  <a:lnTo>
                    <a:pt x="110" y="558"/>
                  </a:lnTo>
                  <a:lnTo>
                    <a:pt x="106" y="556"/>
                  </a:lnTo>
                  <a:lnTo>
                    <a:pt x="100" y="554"/>
                  </a:lnTo>
                  <a:lnTo>
                    <a:pt x="96" y="554"/>
                  </a:lnTo>
                  <a:lnTo>
                    <a:pt x="96" y="554"/>
                  </a:lnTo>
                  <a:lnTo>
                    <a:pt x="96" y="556"/>
                  </a:lnTo>
                  <a:lnTo>
                    <a:pt x="96" y="556"/>
                  </a:lnTo>
                  <a:lnTo>
                    <a:pt x="94" y="556"/>
                  </a:lnTo>
                  <a:lnTo>
                    <a:pt x="90" y="554"/>
                  </a:lnTo>
                  <a:lnTo>
                    <a:pt x="88" y="554"/>
                  </a:lnTo>
                  <a:lnTo>
                    <a:pt x="88" y="554"/>
                  </a:lnTo>
                  <a:lnTo>
                    <a:pt x="88" y="554"/>
                  </a:lnTo>
                  <a:lnTo>
                    <a:pt x="94" y="558"/>
                  </a:lnTo>
                  <a:lnTo>
                    <a:pt x="94" y="558"/>
                  </a:lnTo>
                  <a:lnTo>
                    <a:pt x="94" y="558"/>
                  </a:lnTo>
                  <a:lnTo>
                    <a:pt x="92" y="558"/>
                  </a:lnTo>
                  <a:lnTo>
                    <a:pt x="92" y="560"/>
                  </a:lnTo>
                  <a:lnTo>
                    <a:pt x="92" y="560"/>
                  </a:lnTo>
                  <a:lnTo>
                    <a:pt x="90" y="558"/>
                  </a:lnTo>
                  <a:lnTo>
                    <a:pt x="88" y="556"/>
                  </a:lnTo>
                  <a:lnTo>
                    <a:pt x="88" y="558"/>
                  </a:lnTo>
                  <a:lnTo>
                    <a:pt x="88" y="558"/>
                  </a:lnTo>
                  <a:lnTo>
                    <a:pt x="86" y="560"/>
                  </a:lnTo>
                  <a:lnTo>
                    <a:pt x="82" y="560"/>
                  </a:lnTo>
                  <a:lnTo>
                    <a:pt x="80" y="560"/>
                  </a:lnTo>
                  <a:lnTo>
                    <a:pt x="82" y="562"/>
                  </a:lnTo>
                  <a:lnTo>
                    <a:pt x="82" y="562"/>
                  </a:lnTo>
                  <a:lnTo>
                    <a:pt x="80" y="562"/>
                  </a:lnTo>
                  <a:lnTo>
                    <a:pt x="78" y="562"/>
                  </a:lnTo>
                  <a:lnTo>
                    <a:pt x="78" y="562"/>
                  </a:lnTo>
                  <a:lnTo>
                    <a:pt x="80" y="564"/>
                  </a:lnTo>
                  <a:lnTo>
                    <a:pt x="82" y="564"/>
                  </a:lnTo>
                  <a:lnTo>
                    <a:pt x="84" y="562"/>
                  </a:lnTo>
                  <a:lnTo>
                    <a:pt x="84" y="562"/>
                  </a:lnTo>
                  <a:lnTo>
                    <a:pt x="86" y="562"/>
                  </a:lnTo>
                  <a:lnTo>
                    <a:pt x="88" y="564"/>
                  </a:lnTo>
                  <a:lnTo>
                    <a:pt x="88" y="564"/>
                  </a:lnTo>
                  <a:lnTo>
                    <a:pt x="90" y="564"/>
                  </a:lnTo>
                  <a:lnTo>
                    <a:pt x="90" y="566"/>
                  </a:lnTo>
                  <a:lnTo>
                    <a:pt x="92" y="566"/>
                  </a:lnTo>
                  <a:lnTo>
                    <a:pt x="90" y="568"/>
                  </a:lnTo>
                  <a:lnTo>
                    <a:pt x="88" y="570"/>
                  </a:lnTo>
                  <a:lnTo>
                    <a:pt x="90" y="572"/>
                  </a:lnTo>
                  <a:lnTo>
                    <a:pt x="92" y="572"/>
                  </a:lnTo>
                  <a:lnTo>
                    <a:pt x="94" y="572"/>
                  </a:lnTo>
                  <a:lnTo>
                    <a:pt x="94" y="574"/>
                  </a:lnTo>
                  <a:lnTo>
                    <a:pt x="96" y="574"/>
                  </a:lnTo>
                  <a:lnTo>
                    <a:pt x="96" y="574"/>
                  </a:lnTo>
                  <a:lnTo>
                    <a:pt x="94" y="572"/>
                  </a:lnTo>
                  <a:lnTo>
                    <a:pt x="92" y="570"/>
                  </a:lnTo>
                  <a:lnTo>
                    <a:pt x="92" y="570"/>
                  </a:lnTo>
                  <a:lnTo>
                    <a:pt x="94" y="570"/>
                  </a:lnTo>
                  <a:lnTo>
                    <a:pt x="94" y="570"/>
                  </a:lnTo>
                  <a:lnTo>
                    <a:pt x="96" y="570"/>
                  </a:lnTo>
                  <a:lnTo>
                    <a:pt x="96" y="568"/>
                  </a:lnTo>
                  <a:lnTo>
                    <a:pt x="94" y="568"/>
                  </a:lnTo>
                  <a:lnTo>
                    <a:pt x="94" y="566"/>
                  </a:lnTo>
                  <a:lnTo>
                    <a:pt x="98" y="564"/>
                  </a:lnTo>
                  <a:lnTo>
                    <a:pt x="100" y="564"/>
                  </a:lnTo>
                  <a:lnTo>
                    <a:pt x="110" y="566"/>
                  </a:lnTo>
                  <a:lnTo>
                    <a:pt x="112" y="566"/>
                  </a:lnTo>
                  <a:lnTo>
                    <a:pt x="112" y="564"/>
                  </a:lnTo>
                  <a:lnTo>
                    <a:pt x="114" y="564"/>
                  </a:lnTo>
                  <a:close/>
                  <a:moveTo>
                    <a:pt x="114" y="558"/>
                  </a:moveTo>
                  <a:lnTo>
                    <a:pt x="110" y="558"/>
                  </a:lnTo>
                  <a:lnTo>
                    <a:pt x="104" y="554"/>
                  </a:lnTo>
                  <a:lnTo>
                    <a:pt x="100" y="552"/>
                  </a:lnTo>
                  <a:lnTo>
                    <a:pt x="98" y="552"/>
                  </a:lnTo>
                  <a:lnTo>
                    <a:pt x="96" y="550"/>
                  </a:lnTo>
                  <a:lnTo>
                    <a:pt x="94" y="548"/>
                  </a:lnTo>
                  <a:lnTo>
                    <a:pt x="94" y="548"/>
                  </a:lnTo>
                  <a:lnTo>
                    <a:pt x="94" y="546"/>
                  </a:lnTo>
                  <a:lnTo>
                    <a:pt x="96" y="544"/>
                  </a:lnTo>
                  <a:lnTo>
                    <a:pt x="98" y="542"/>
                  </a:lnTo>
                  <a:lnTo>
                    <a:pt x="100" y="542"/>
                  </a:lnTo>
                  <a:lnTo>
                    <a:pt x="100" y="540"/>
                  </a:lnTo>
                  <a:lnTo>
                    <a:pt x="100" y="538"/>
                  </a:lnTo>
                  <a:lnTo>
                    <a:pt x="98" y="538"/>
                  </a:lnTo>
                  <a:lnTo>
                    <a:pt x="94" y="540"/>
                  </a:lnTo>
                  <a:lnTo>
                    <a:pt x="92" y="542"/>
                  </a:lnTo>
                  <a:lnTo>
                    <a:pt x="90" y="542"/>
                  </a:lnTo>
                  <a:lnTo>
                    <a:pt x="88" y="538"/>
                  </a:lnTo>
                  <a:lnTo>
                    <a:pt x="88" y="536"/>
                  </a:lnTo>
                  <a:lnTo>
                    <a:pt x="88" y="534"/>
                  </a:lnTo>
                  <a:lnTo>
                    <a:pt x="90" y="532"/>
                  </a:lnTo>
                  <a:lnTo>
                    <a:pt x="90" y="530"/>
                  </a:lnTo>
                  <a:lnTo>
                    <a:pt x="88" y="530"/>
                  </a:lnTo>
                  <a:lnTo>
                    <a:pt x="86" y="530"/>
                  </a:lnTo>
                  <a:lnTo>
                    <a:pt x="88" y="528"/>
                  </a:lnTo>
                  <a:lnTo>
                    <a:pt x="90" y="528"/>
                  </a:lnTo>
                  <a:lnTo>
                    <a:pt x="92" y="528"/>
                  </a:lnTo>
                  <a:lnTo>
                    <a:pt x="92" y="528"/>
                  </a:lnTo>
                  <a:lnTo>
                    <a:pt x="94" y="526"/>
                  </a:lnTo>
                  <a:lnTo>
                    <a:pt x="94" y="524"/>
                  </a:lnTo>
                  <a:lnTo>
                    <a:pt x="94" y="522"/>
                  </a:lnTo>
                  <a:lnTo>
                    <a:pt x="96" y="520"/>
                  </a:lnTo>
                  <a:lnTo>
                    <a:pt x="98" y="520"/>
                  </a:lnTo>
                  <a:lnTo>
                    <a:pt x="100" y="522"/>
                  </a:lnTo>
                  <a:lnTo>
                    <a:pt x="100" y="522"/>
                  </a:lnTo>
                  <a:lnTo>
                    <a:pt x="104" y="520"/>
                  </a:lnTo>
                  <a:lnTo>
                    <a:pt x="108" y="534"/>
                  </a:lnTo>
                  <a:lnTo>
                    <a:pt x="108" y="534"/>
                  </a:lnTo>
                  <a:lnTo>
                    <a:pt x="108" y="534"/>
                  </a:lnTo>
                  <a:lnTo>
                    <a:pt x="114" y="558"/>
                  </a:lnTo>
                  <a:close/>
                  <a:moveTo>
                    <a:pt x="104" y="516"/>
                  </a:moveTo>
                  <a:lnTo>
                    <a:pt x="100" y="514"/>
                  </a:lnTo>
                  <a:lnTo>
                    <a:pt x="98" y="514"/>
                  </a:lnTo>
                  <a:lnTo>
                    <a:pt x="96" y="512"/>
                  </a:lnTo>
                  <a:lnTo>
                    <a:pt x="80" y="512"/>
                  </a:lnTo>
                  <a:lnTo>
                    <a:pt x="72" y="514"/>
                  </a:lnTo>
                  <a:lnTo>
                    <a:pt x="70" y="512"/>
                  </a:lnTo>
                  <a:lnTo>
                    <a:pt x="64" y="512"/>
                  </a:lnTo>
                  <a:lnTo>
                    <a:pt x="62" y="506"/>
                  </a:lnTo>
                  <a:lnTo>
                    <a:pt x="60" y="502"/>
                  </a:lnTo>
                  <a:lnTo>
                    <a:pt x="58" y="500"/>
                  </a:lnTo>
                  <a:lnTo>
                    <a:pt x="58" y="492"/>
                  </a:lnTo>
                  <a:lnTo>
                    <a:pt x="58" y="490"/>
                  </a:lnTo>
                  <a:lnTo>
                    <a:pt x="54" y="490"/>
                  </a:lnTo>
                  <a:lnTo>
                    <a:pt x="50" y="492"/>
                  </a:lnTo>
                  <a:lnTo>
                    <a:pt x="48" y="494"/>
                  </a:lnTo>
                  <a:lnTo>
                    <a:pt x="46" y="494"/>
                  </a:lnTo>
                  <a:lnTo>
                    <a:pt x="40" y="484"/>
                  </a:lnTo>
                  <a:lnTo>
                    <a:pt x="40" y="480"/>
                  </a:lnTo>
                  <a:lnTo>
                    <a:pt x="42" y="468"/>
                  </a:lnTo>
                  <a:lnTo>
                    <a:pt x="44" y="464"/>
                  </a:lnTo>
                  <a:lnTo>
                    <a:pt x="48" y="460"/>
                  </a:lnTo>
                  <a:lnTo>
                    <a:pt x="50" y="454"/>
                  </a:lnTo>
                  <a:lnTo>
                    <a:pt x="48" y="448"/>
                  </a:lnTo>
                  <a:lnTo>
                    <a:pt x="46" y="442"/>
                  </a:lnTo>
                  <a:lnTo>
                    <a:pt x="48" y="438"/>
                  </a:lnTo>
                  <a:lnTo>
                    <a:pt x="50" y="434"/>
                  </a:lnTo>
                  <a:lnTo>
                    <a:pt x="48" y="428"/>
                  </a:lnTo>
                  <a:lnTo>
                    <a:pt x="48" y="426"/>
                  </a:lnTo>
                  <a:lnTo>
                    <a:pt x="50" y="424"/>
                  </a:lnTo>
                  <a:lnTo>
                    <a:pt x="48" y="418"/>
                  </a:lnTo>
                  <a:lnTo>
                    <a:pt x="48" y="412"/>
                  </a:lnTo>
                  <a:lnTo>
                    <a:pt x="46" y="408"/>
                  </a:lnTo>
                  <a:lnTo>
                    <a:pt x="46" y="406"/>
                  </a:lnTo>
                  <a:lnTo>
                    <a:pt x="50" y="402"/>
                  </a:lnTo>
                  <a:lnTo>
                    <a:pt x="50" y="400"/>
                  </a:lnTo>
                  <a:lnTo>
                    <a:pt x="46" y="396"/>
                  </a:lnTo>
                  <a:lnTo>
                    <a:pt x="44" y="392"/>
                  </a:lnTo>
                  <a:lnTo>
                    <a:pt x="40" y="392"/>
                  </a:lnTo>
                  <a:lnTo>
                    <a:pt x="40" y="394"/>
                  </a:lnTo>
                  <a:lnTo>
                    <a:pt x="38" y="392"/>
                  </a:lnTo>
                  <a:lnTo>
                    <a:pt x="38" y="390"/>
                  </a:lnTo>
                  <a:lnTo>
                    <a:pt x="44" y="390"/>
                  </a:lnTo>
                  <a:lnTo>
                    <a:pt x="48" y="386"/>
                  </a:lnTo>
                  <a:lnTo>
                    <a:pt x="46" y="384"/>
                  </a:lnTo>
                  <a:lnTo>
                    <a:pt x="46" y="382"/>
                  </a:lnTo>
                  <a:lnTo>
                    <a:pt x="44" y="384"/>
                  </a:lnTo>
                  <a:lnTo>
                    <a:pt x="42" y="384"/>
                  </a:lnTo>
                  <a:lnTo>
                    <a:pt x="40" y="378"/>
                  </a:lnTo>
                  <a:lnTo>
                    <a:pt x="38" y="374"/>
                  </a:lnTo>
                  <a:lnTo>
                    <a:pt x="38" y="370"/>
                  </a:lnTo>
                  <a:lnTo>
                    <a:pt x="38" y="366"/>
                  </a:lnTo>
                  <a:lnTo>
                    <a:pt x="34" y="364"/>
                  </a:lnTo>
                  <a:lnTo>
                    <a:pt x="32" y="360"/>
                  </a:lnTo>
                  <a:lnTo>
                    <a:pt x="32" y="352"/>
                  </a:lnTo>
                  <a:lnTo>
                    <a:pt x="34" y="350"/>
                  </a:lnTo>
                  <a:lnTo>
                    <a:pt x="36" y="346"/>
                  </a:lnTo>
                  <a:lnTo>
                    <a:pt x="34" y="344"/>
                  </a:lnTo>
                  <a:lnTo>
                    <a:pt x="32" y="342"/>
                  </a:lnTo>
                  <a:lnTo>
                    <a:pt x="32" y="336"/>
                  </a:lnTo>
                  <a:lnTo>
                    <a:pt x="30" y="328"/>
                  </a:lnTo>
                  <a:lnTo>
                    <a:pt x="32" y="320"/>
                  </a:lnTo>
                  <a:lnTo>
                    <a:pt x="30" y="316"/>
                  </a:lnTo>
                  <a:lnTo>
                    <a:pt x="28" y="312"/>
                  </a:lnTo>
                  <a:lnTo>
                    <a:pt x="32" y="306"/>
                  </a:lnTo>
                  <a:lnTo>
                    <a:pt x="34" y="298"/>
                  </a:lnTo>
                  <a:lnTo>
                    <a:pt x="38" y="298"/>
                  </a:lnTo>
                  <a:lnTo>
                    <a:pt x="38" y="294"/>
                  </a:lnTo>
                  <a:lnTo>
                    <a:pt x="32" y="280"/>
                  </a:lnTo>
                  <a:lnTo>
                    <a:pt x="32" y="276"/>
                  </a:lnTo>
                  <a:lnTo>
                    <a:pt x="32" y="272"/>
                  </a:lnTo>
                  <a:lnTo>
                    <a:pt x="32" y="264"/>
                  </a:lnTo>
                  <a:lnTo>
                    <a:pt x="34" y="258"/>
                  </a:lnTo>
                  <a:lnTo>
                    <a:pt x="38" y="256"/>
                  </a:lnTo>
                  <a:lnTo>
                    <a:pt x="38" y="250"/>
                  </a:lnTo>
                  <a:lnTo>
                    <a:pt x="34" y="248"/>
                  </a:lnTo>
                  <a:lnTo>
                    <a:pt x="32" y="246"/>
                  </a:lnTo>
                  <a:lnTo>
                    <a:pt x="36" y="242"/>
                  </a:lnTo>
                  <a:lnTo>
                    <a:pt x="36" y="236"/>
                  </a:lnTo>
                  <a:lnTo>
                    <a:pt x="38" y="232"/>
                  </a:lnTo>
                  <a:lnTo>
                    <a:pt x="40" y="230"/>
                  </a:lnTo>
                  <a:lnTo>
                    <a:pt x="40" y="224"/>
                  </a:lnTo>
                  <a:lnTo>
                    <a:pt x="38" y="216"/>
                  </a:lnTo>
                  <a:lnTo>
                    <a:pt x="38" y="214"/>
                  </a:lnTo>
                  <a:lnTo>
                    <a:pt x="36" y="206"/>
                  </a:lnTo>
                  <a:lnTo>
                    <a:pt x="34" y="202"/>
                  </a:lnTo>
                  <a:lnTo>
                    <a:pt x="32" y="198"/>
                  </a:lnTo>
                  <a:lnTo>
                    <a:pt x="30" y="196"/>
                  </a:lnTo>
                  <a:lnTo>
                    <a:pt x="28" y="194"/>
                  </a:lnTo>
                  <a:lnTo>
                    <a:pt x="26" y="186"/>
                  </a:lnTo>
                  <a:lnTo>
                    <a:pt x="28" y="182"/>
                  </a:lnTo>
                  <a:lnTo>
                    <a:pt x="32" y="180"/>
                  </a:lnTo>
                  <a:lnTo>
                    <a:pt x="32" y="174"/>
                  </a:lnTo>
                  <a:lnTo>
                    <a:pt x="34" y="172"/>
                  </a:lnTo>
                  <a:lnTo>
                    <a:pt x="34" y="166"/>
                  </a:lnTo>
                  <a:lnTo>
                    <a:pt x="32" y="162"/>
                  </a:lnTo>
                  <a:lnTo>
                    <a:pt x="32" y="154"/>
                  </a:lnTo>
                  <a:lnTo>
                    <a:pt x="32" y="152"/>
                  </a:lnTo>
                  <a:lnTo>
                    <a:pt x="34" y="144"/>
                  </a:lnTo>
                  <a:lnTo>
                    <a:pt x="36" y="140"/>
                  </a:lnTo>
                  <a:lnTo>
                    <a:pt x="38" y="132"/>
                  </a:lnTo>
                  <a:lnTo>
                    <a:pt x="42" y="130"/>
                  </a:lnTo>
                  <a:lnTo>
                    <a:pt x="44" y="128"/>
                  </a:lnTo>
                  <a:lnTo>
                    <a:pt x="46" y="126"/>
                  </a:lnTo>
                  <a:lnTo>
                    <a:pt x="46" y="124"/>
                  </a:lnTo>
                  <a:lnTo>
                    <a:pt x="46" y="122"/>
                  </a:lnTo>
                  <a:lnTo>
                    <a:pt x="44" y="120"/>
                  </a:lnTo>
                  <a:lnTo>
                    <a:pt x="42" y="118"/>
                  </a:lnTo>
                  <a:lnTo>
                    <a:pt x="44" y="116"/>
                  </a:lnTo>
                  <a:lnTo>
                    <a:pt x="46" y="114"/>
                  </a:lnTo>
                  <a:lnTo>
                    <a:pt x="46" y="110"/>
                  </a:lnTo>
                  <a:lnTo>
                    <a:pt x="42" y="108"/>
                  </a:lnTo>
                  <a:lnTo>
                    <a:pt x="42" y="104"/>
                  </a:lnTo>
                  <a:lnTo>
                    <a:pt x="44" y="100"/>
                  </a:lnTo>
                  <a:lnTo>
                    <a:pt x="44" y="98"/>
                  </a:lnTo>
                  <a:lnTo>
                    <a:pt x="40" y="96"/>
                  </a:lnTo>
                  <a:lnTo>
                    <a:pt x="42" y="94"/>
                  </a:lnTo>
                  <a:lnTo>
                    <a:pt x="56" y="86"/>
                  </a:lnTo>
                  <a:lnTo>
                    <a:pt x="58" y="72"/>
                  </a:lnTo>
                  <a:lnTo>
                    <a:pt x="58" y="68"/>
                  </a:lnTo>
                  <a:lnTo>
                    <a:pt x="56" y="68"/>
                  </a:lnTo>
                  <a:lnTo>
                    <a:pt x="54" y="70"/>
                  </a:lnTo>
                  <a:lnTo>
                    <a:pt x="52" y="70"/>
                  </a:lnTo>
                  <a:lnTo>
                    <a:pt x="42" y="46"/>
                  </a:lnTo>
                  <a:lnTo>
                    <a:pt x="36" y="40"/>
                  </a:lnTo>
                  <a:lnTo>
                    <a:pt x="34" y="38"/>
                  </a:lnTo>
                  <a:lnTo>
                    <a:pt x="38" y="32"/>
                  </a:lnTo>
                  <a:lnTo>
                    <a:pt x="36" y="28"/>
                  </a:lnTo>
                  <a:lnTo>
                    <a:pt x="38" y="26"/>
                  </a:lnTo>
                  <a:lnTo>
                    <a:pt x="38" y="24"/>
                  </a:lnTo>
                  <a:lnTo>
                    <a:pt x="32" y="18"/>
                  </a:lnTo>
                  <a:lnTo>
                    <a:pt x="30" y="16"/>
                  </a:lnTo>
                  <a:lnTo>
                    <a:pt x="30" y="12"/>
                  </a:lnTo>
                  <a:lnTo>
                    <a:pt x="30" y="10"/>
                  </a:lnTo>
                  <a:lnTo>
                    <a:pt x="30" y="8"/>
                  </a:lnTo>
                  <a:lnTo>
                    <a:pt x="30" y="6"/>
                  </a:lnTo>
                  <a:lnTo>
                    <a:pt x="28" y="4"/>
                  </a:lnTo>
                  <a:lnTo>
                    <a:pt x="26" y="2"/>
                  </a:lnTo>
                  <a:lnTo>
                    <a:pt x="24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20" y="2"/>
                  </a:lnTo>
                  <a:lnTo>
                    <a:pt x="24" y="6"/>
                  </a:lnTo>
                  <a:lnTo>
                    <a:pt x="22" y="6"/>
                  </a:lnTo>
                  <a:lnTo>
                    <a:pt x="20" y="8"/>
                  </a:lnTo>
                  <a:lnTo>
                    <a:pt x="18" y="8"/>
                  </a:lnTo>
                  <a:lnTo>
                    <a:pt x="16" y="10"/>
                  </a:lnTo>
                  <a:lnTo>
                    <a:pt x="12" y="12"/>
                  </a:lnTo>
                  <a:lnTo>
                    <a:pt x="14" y="12"/>
                  </a:lnTo>
                  <a:lnTo>
                    <a:pt x="14" y="16"/>
                  </a:lnTo>
                  <a:lnTo>
                    <a:pt x="14" y="18"/>
                  </a:lnTo>
                  <a:lnTo>
                    <a:pt x="14" y="22"/>
                  </a:lnTo>
                  <a:lnTo>
                    <a:pt x="16" y="32"/>
                  </a:lnTo>
                  <a:lnTo>
                    <a:pt x="16" y="34"/>
                  </a:lnTo>
                  <a:lnTo>
                    <a:pt x="16" y="38"/>
                  </a:lnTo>
                  <a:lnTo>
                    <a:pt x="14" y="38"/>
                  </a:lnTo>
                  <a:lnTo>
                    <a:pt x="14" y="44"/>
                  </a:lnTo>
                  <a:lnTo>
                    <a:pt x="16" y="48"/>
                  </a:lnTo>
                  <a:lnTo>
                    <a:pt x="18" y="52"/>
                  </a:lnTo>
                  <a:lnTo>
                    <a:pt x="18" y="58"/>
                  </a:lnTo>
                  <a:lnTo>
                    <a:pt x="18" y="60"/>
                  </a:lnTo>
                  <a:lnTo>
                    <a:pt x="16" y="62"/>
                  </a:lnTo>
                  <a:lnTo>
                    <a:pt x="18" y="70"/>
                  </a:lnTo>
                  <a:lnTo>
                    <a:pt x="18" y="72"/>
                  </a:lnTo>
                  <a:lnTo>
                    <a:pt x="16" y="72"/>
                  </a:lnTo>
                  <a:lnTo>
                    <a:pt x="14" y="74"/>
                  </a:lnTo>
                  <a:lnTo>
                    <a:pt x="14" y="78"/>
                  </a:lnTo>
                  <a:lnTo>
                    <a:pt x="14" y="80"/>
                  </a:lnTo>
                  <a:lnTo>
                    <a:pt x="16" y="78"/>
                  </a:lnTo>
                  <a:lnTo>
                    <a:pt x="18" y="80"/>
                  </a:lnTo>
                  <a:lnTo>
                    <a:pt x="16" y="82"/>
                  </a:lnTo>
                  <a:lnTo>
                    <a:pt x="16" y="94"/>
                  </a:lnTo>
                  <a:lnTo>
                    <a:pt x="18" y="98"/>
                  </a:lnTo>
                  <a:lnTo>
                    <a:pt x="18" y="104"/>
                  </a:lnTo>
                  <a:lnTo>
                    <a:pt x="18" y="106"/>
                  </a:lnTo>
                  <a:lnTo>
                    <a:pt x="16" y="110"/>
                  </a:lnTo>
                  <a:lnTo>
                    <a:pt x="16" y="112"/>
                  </a:lnTo>
                  <a:lnTo>
                    <a:pt x="18" y="116"/>
                  </a:lnTo>
                  <a:lnTo>
                    <a:pt x="18" y="120"/>
                  </a:lnTo>
                  <a:lnTo>
                    <a:pt x="18" y="126"/>
                  </a:lnTo>
                  <a:lnTo>
                    <a:pt x="16" y="128"/>
                  </a:lnTo>
                  <a:lnTo>
                    <a:pt x="16" y="132"/>
                  </a:lnTo>
                  <a:lnTo>
                    <a:pt x="16" y="132"/>
                  </a:lnTo>
                  <a:lnTo>
                    <a:pt x="16" y="134"/>
                  </a:lnTo>
                  <a:lnTo>
                    <a:pt x="14" y="138"/>
                  </a:lnTo>
                  <a:lnTo>
                    <a:pt x="14" y="140"/>
                  </a:lnTo>
                  <a:lnTo>
                    <a:pt x="12" y="142"/>
                  </a:lnTo>
                  <a:lnTo>
                    <a:pt x="14" y="146"/>
                  </a:lnTo>
                  <a:lnTo>
                    <a:pt x="14" y="148"/>
                  </a:lnTo>
                  <a:lnTo>
                    <a:pt x="10" y="152"/>
                  </a:lnTo>
                  <a:lnTo>
                    <a:pt x="10" y="154"/>
                  </a:lnTo>
                  <a:lnTo>
                    <a:pt x="14" y="158"/>
                  </a:lnTo>
                  <a:lnTo>
                    <a:pt x="14" y="162"/>
                  </a:lnTo>
                  <a:lnTo>
                    <a:pt x="16" y="164"/>
                  </a:lnTo>
                  <a:lnTo>
                    <a:pt x="14" y="166"/>
                  </a:lnTo>
                  <a:lnTo>
                    <a:pt x="12" y="168"/>
                  </a:lnTo>
                  <a:lnTo>
                    <a:pt x="14" y="170"/>
                  </a:lnTo>
                  <a:lnTo>
                    <a:pt x="12" y="172"/>
                  </a:lnTo>
                  <a:lnTo>
                    <a:pt x="10" y="172"/>
                  </a:lnTo>
                  <a:lnTo>
                    <a:pt x="10" y="176"/>
                  </a:lnTo>
                  <a:lnTo>
                    <a:pt x="10" y="180"/>
                  </a:lnTo>
                  <a:lnTo>
                    <a:pt x="12" y="182"/>
                  </a:lnTo>
                  <a:lnTo>
                    <a:pt x="14" y="188"/>
                  </a:lnTo>
                  <a:lnTo>
                    <a:pt x="14" y="194"/>
                  </a:lnTo>
                  <a:lnTo>
                    <a:pt x="12" y="194"/>
                  </a:lnTo>
                  <a:lnTo>
                    <a:pt x="14" y="196"/>
                  </a:lnTo>
                  <a:lnTo>
                    <a:pt x="16" y="200"/>
                  </a:lnTo>
                  <a:lnTo>
                    <a:pt x="16" y="204"/>
                  </a:lnTo>
                  <a:lnTo>
                    <a:pt x="16" y="208"/>
                  </a:lnTo>
                  <a:lnTo>
                    <a:pt x="16" y="208"/>
                  </a:lnTo>
                  <a:lnTo>
                    <a:pt x="16" y="210"/>
                  </a:lnTo>
                  <a:lnTo>
                    <a:pt x="16" y="212"/>
                  </a:lnTo>
                  <a:lnTo>
                    <a:pt x="16" y="214"/>
                  </a:lnTo>
                  <a:lnTo>
                    <a:pt x="16" y="216"/>
                  </a:lnTo>
                  <a:lnTo>
                    <a:pt x="18" y="220"/>
                  </a:lnTo>
                  <a:lnTo>
                    <a:pt x="18" y="222"/>
                  </a:lnTo>
                  <a:lnTo>
                    <a:pt x="18" y="224"/>
                  </a:lnTo>
                  <a:lnTo>
                    <a:pt x="16" y="226"/>
                  </a:lnTo>
                  <a:lnTo>
                    <a:pt x="14" y="228"/>
                  </a:lnTo>
                  <a:lnTo>
                    <a:pt x="14" y="230"/>
                  </a:lnTo>
                  <a:lnTo>
                    <a:pt x="14" y="230"/>
                  </a:lnTo>
                  <a:lnTo>
                    <a:pt x="14" y="234"/>
                  </a:lnTo>
                  <a:lnTo>
                    <a:pt x="12" y="236"/>
                  </a:lnTo>
                  <a:lnTo>
                    <a:pt x="12" y="238"/>
                  </a:lnTo>
                  <a:lnTo>
                    <a:pt x="12" y="242"/>
                  </a:lnTo>
                  <a:lnTo>
                    <a:pt x="10" y="244"/>
                  </a:lnTo>
                  <a:lnTo>
                    <a:pt x="12" y="246"/>
                  </a:lnTo>
                  <a:lnTo>
                    <a:pt x="10" y="246"/>
                  </a:lnTo>
                  <a:lnTo>
                    <a:pt x="10" y="250"/>
                  </a:lnTo>
                  <a:lnTo>
                    <a:pt x="10" y="250"/>
                  </a:lnTo>
                  <a:lnTo>
                    <a:pt x="10" y="252"/>
                  </a:lnTo>
                  <a:lnTo>
                    <a:pt x="10" y="254"/>
                  </a:lnTo>
                  <a:lnTo>
                    <a:pt x="8" y="256"/>
                  </a:lnTo>
                  <a:lnTo>
                    <a:pt x="8" y="260"/>
                  </a:lnTo>
                  <a:lnTo>
                    <a:pt x="8" y="262"/>
                  </a:lnTo>
                  <a:lnTo>
                    <a:pt x="6" y="262"/>
                  </a:lnTo>
                  <a:lnTo>
                    <a:pt x="6" y="264"/>
                  </a:lnTo>
                  <a:lnTo>
                    <a:pt x="6" y="266"/>
                  </a:lnTo>
                  <a:lnTo>
                    <a:pt x="6" y="268"/>
                  </a:lnTo>
                  <a:lnTo>
                    <a:pt x="6" y="270"/>
                  </a:lnTo>
                  <a:lnTo>
                    <a:pt x="6" y="272"/>
                  </a:lnTo>
                  <a:lnTo>
                    <a:pt x="4" y="274"/>
                  </a:lnTo>
                  <a:lnTo>
                    <a:pt x="4" y="276"/>
                  </a:lnTo>
                  <a:lnTo>
                    <a:pt x="2" y="274"/>
                  </a:lnTo>
                  <a:lnTo>
                    <a:pt x="0" y="274"/>
                  </a:lnTo>
                  <a:lnTo>
                    <a:pt x="0" y="276"/>
                  </a:lnTo>
                  <a:lnTo>
                    <a:pt x="0" y="278"/>
                  </a:lnTo>
                  <a:lnTo>
                    <a:pt x="0" y="282"/>
                  </a:lnTo>
                  <a:lnTo>
                    <a:pt x="2" y="284"/>
                  </a:lnTo>
                  <a:lnTo>
                    <a:pt x="4" y="286"/>
                  </a:lnTo>
                  <a:lnTo>
                    <a:pt x="6" y="290"/>
                  </a:lnTo>
                  <a:lnTo>
                    <a:pt x="4" y="292"/>
                  </a:lnTo>
                  <a:lnTo>
                    <a:pt x="8" y="298"/>
                  </a:lnTo>
                  <a:lnTo>
                    <a:pt x="10" y="300"/>
                  </a:lnTo>
                  <a:lnTo>
                    <a:pt x="10" y="302"/>
                  </a:lnTo>
                  <a:lnTo>
                    <a:pt x="10" y="306"/>
                  </a:lnTo>
                  <a:lnTo>
                    <a:pt x="10" y="312"/>
                  </a:lnTo>
                  <a:lnTo>
                    <a:pt x="8" y="312"/>
                  </a:lnTo>
                  <a:lnTo>
                    <a:pt x="10" y="314"/>
                  </a:lnTo>
                  <a:lnTo>
                    <a:pt x="8" y="316"/>
                  </a:lnTo>
                  <a:lnTo>
                    <a:pt x="8" y="316"/>
                  </a:lnTo>
                  <a:lnTo>
                    <a:pt x="6" y="316"/>
                  </a:lnTo>
                  <a:lnTo>
                    <a:pt x="6" y="318"/>
                  </a:lnTo>
                  <a:lnTo>
                    <a:pt x="6" y="320"/>
                  </a:lnTo>
                  <a:lnTo>
                    <a:pt x="8" y="322"/>
                  </a:lnTo>
                  <a:lnTo>
                    <a:pt x="6" y="326"/>
                  </a:lnTo>
                  <a:lnTo>
                    <a:pt x="8" y="328"/>
                  </a:lnTo>
                  <a:lnTo>
                    <a:pt x="6" y="330"/>
                  </a:lnTo>
                  <a:lnTo>
                    <a:pt x="8" y="332"/>
                  </a:lnTo>
                  <a:lnTo>
                    <a:pt x="6" y="332"/>
                  </a:lnTo>
                  <a:lnTo>
                    <a:pt x="6" y="334"/>
                  </a:lnTo>
                  <a:lnTo>
                    <a:pt x="6" y="334"/>
                  </a:lnTo>
                  <a:lnTo>
                    <a:pt x="10" y="340"/>
                  </a:lnTo>
                  <a:lnTo>
                    <a:pt x="12" y="342"/>
                  </a:lnTo>
                  <a:lnTo>
                    <a:pt x="12" y="344"/>
                  </a:lnTo>
                  <a:lnTo>
                    <a:pt x="16" y="346"/>
                  </a:lnTo>
                  <a:lnTo>
                    <a:pt x="20" y="344"/>
                  </a:lnTo>
                  <a:lnTo>
                    <a:pt x="20" y="340"/>
                  </a:lnTo>
                  <a:lnTo>
                    <a:pt x="20" y="340"/>
                  </a:lnTo>
                  <a:lnTo>
                    <a:pt x="22" y="340"/>
                  </a:lnTo>
                  <a:lnTo>
                    <a:pt x="24" y="342"/>
                  </a:lnTo>
                  <a:lnTo>
                    <a:pt x="26" y="342"/>
                  </a:lnTo>
                  <a:lnTo>
                    <a:pt x="26" y="342"/>
                  </a:lnTo>
                  <a:lnTo>
                    <a:pt x="26" y="344"/>
                  </a:lnTo>
                  <a:lnTo>
                    <a:pt x="24" y="346"/>
                  </a:lnTo>
                  <a:lnTo>
                    <a:pt x="24" y="348"/>
                  </a:lnTo>
                  <a:lnTo>
                    <a:pt x="24" y="348"/>
                  </a:lnTo>
                  <a:lnTo>
                    <a:pt x="26" y="348"/>
                  </a:lnTo>
                  <a:lnTo>
                    <a:pt x="26" y="350"/>
                  </a:lnTo>
                  <a:lnTo>
                    <a:pt x="28" y="354"/>
                  </a:lnTo>
                  <a:lnTo>
                    <a:pt x="28" y="356"/>
                  </a:lnTo>
                  <a:lnTo>
                    <a:pt x="28" y="356"/>
                  </a:lnTo>
                  <a:lnTo>
                    <a:pt x="26" y="354"/>
                  </a:lnTo>
                  <a:lnTo>
                    <a:pt x="26" y="352"/>
                  </a:lnTo>
                  <a:lnTo>
                    <a:pt x="24" y="352"/>
                  </a:lnTo>
                  <a:lnTo>
                    <a:pt x="24" y="354"/>
                  </a:lnTo>
                  <a:lnTo>
                    <a:pt x="24" y="354"/>
                  </a:lnTo>
                  <a:lnTo>
                    <a:pt x="26" y="356"/>
                  </a:lnTo>
                  <a:lnTo>
                    <a:pt x="26" y="358"/>
                  </a:lnTo>
                  <a:lnTo>
                    <a:pt x="24" y="358"/>
                  </a:lnTo>
                  <a:lnTo>
                    <a:pt x="24" y="360"/>
                  </a:lnTo>
                  <a:lnTo>
                    <a:pt x="24" y="362"/>
                  </a:lnTo>
                  <a:lnTo>
                    <a:pt x="26" y="364"/>
                  </a:lnTo>
                  <a:lnTo>
                    <a:pt x="24" y="366"/>
                  </a:lnTo>
                  <a:lnTo>
                    <a:pt x="24" y="368"/>
                  </a:lnTo>
                  <a:lnTo>
                    <a:pt x="24" y="368"/>
                  </a:lnTo>
                  <a:lnTo>
                    <a:pt x="22" y="370"/>
                  </a:lnTo>
                  <a:lnTo>
                    <a:pt x="24" y="372"/>
                  </a:lnTo>
                  <a:lnTo>
                    <a:pt x="26" y="374"/>
                  </a:lnTo>
                  <a:lnTo>
                    <a:pt x="24" y="376"/>
                  </a:lnTo>
                  <a:lnTo>
                    <a:pt x="24" y="378"/>
                  </a:lnTo>
                  <a:lnTo>
                    <a:pt x="24" y="380"/>
                  </a:lnTo>
                  <a:lnTo>
                    <a:pt x="24" y="382"/>
                  </a:lnTo>
                  <a:lnTo>
                    <a:pt x="24" y="384"/>
                  </a:lnTo>
                  <a:lnTo>
                    <a:pt x="26" y="384"/>
                  </a:lnTo>
                  <a:lnTo>
                    <a:pt x="28" y="384"/>
                  </a:lnTo>
                  <a:lnTo>
                    <a:pt x="28" y="386"/>
                  </a:lnTo>
                  <a:lnTo>
                    <a:pt x="30" y="388"/>
                  </a:lnTo>
                  <a:lnTo>
                    <a:pt x="32" y="388"/>
                  </a:lnTo>
                  <a:lnTo>
                    <a:pt x="32" y="392"/>
                  </a:lnTo>
                  <a:lnTo>
                    <a:pt x="30" y="396"/>
                  </a:lnTo>
                  <a:lnTo>
                    <a:pt x="26" y="396"/>
                  </a:lnTo>
                  <a:lnTo>
                    <a:pt x="24" y="396"/>
                  </a:lnTo>
                  <a:lnTo>
                    <a:pt x="24" y="400"/>
                  </a:lnTo>
                  <a:lnTo>
                    <a:pt x="26" y="402"/>
                  </a:lnTo>
                  <a:lnTo>
                    <a:pt x="24" y="404"/>
                  </a:lnTo>
                  <a:lnTo>
                    <a:pt x="24" y="404"/>
                  </a:lnTo>
                  <a:lnTo>
                    <a:pt x="26" y="406"/>
                  </a:lnTo>
                  <a:lnTo>
                    <a:pt x="24" y="408"/>
                  </a:lnTo>
                  <a:lnTo>
                    <a:pt x="22" y="412"/>
                  </a:lnTo>
                  <a:lnTo>
                    <a:pt x="22" y="414"/>
                  </a:lnTo>
                  <a:lnTo>
                    <a:pt x="24" y="414"/>
                  </a:lnTo>
                  <a:lnTo>
                    <a:pt x="24" y="416"/>
                  </a:lnTo>
                  <a:lnTo>
                    <a:pt x="24" y="420"/>
                  </a:lnTo>
                  <a:lnTo>
                    <a:pt x="22" y="422"/>
                  </a:lnTo>
                  <a:lnTo>
                    <a:pt x="20" y="424"/>
                  </a:lnTo>
                  <a:lnTo>
                    <a:pt x="20" y="422"/>
                  </a:lnTo>
                  <a:lnTo>
                    <a:pt x="20" y="422"/>
                  </a:lnTo>
                  <a:lnTo>
                    <a:pt x="22" y="418"/>
                  </a:lnTo>
                  <a:lnTo>
                    <a:pt x="22" y="416"/>
                  </a:lnTo>
                  <a:lnTo>
                    <a:pt x="22" y="414"/>
                  </a:lnTo>
                  <a:lnTo>
                    <a:pt x="20" y="414"/>
                  </a:lnTo>
                  <a:lnTo>
                    <a:pt x="18" y="416"/>
                  </a:lnTo>
                  <a:lnTo>
                    <a:pt x="16" y="416"/>
                  </a:lnTo>
                  <a:lnTo>
                    <a:pt x="14" y="416"/>
                  </a:lnTo>
                  <a:lnTo>
                    <a:pt x="14" y="416"/>
                  </a:lnTo>
                  <a:lnTo>
                    <a:pt x="16" y="414"/>
                  </a:lnTo>
                  <a:lnTo>
                    <a:pt x="18" y="414"/>
                  </a:lnTo>
                  <a:lnTo>
                    <a:pt x="18" y="410"/>
                  </a:lnTo>
                  <a:lnTo>
                    <a:pt x="16" y="410"/>
                  </a:lnTo>
                  <a:lnTo>
                    <a:pt x="14" y="410"/>
                  </a:lnTo>
                  <a:lnTo>
                    <a:pt x="10" y="410"/>
                  </a:lnTo>
                  <a:lnTo>
                    <a:pt x="8" y="410"/>
                  </a:lnTo>
                  <a:lnTo>
                    <a:pt x="6" y="410"/>
                  </a:lnTo>
                  <a:lnTo>
                    <a:pt x="6" y="412"/>
                  </a:lnTo>
                  <a:lnTo>
                    <a:pt x="8" y="414"/>
                  </a:lnTo>
                  <a:lnTo>
                    <a:pt x="8" y="414"/>
                  </a:lnTo>
                  <a:lnTo>
                    <a:pt x="10" y="416"/>
                  </a:lnTo>
                  <a:lnTo>
                    <a:pt x="8" y="416"/>
                  </a:lnTo>
                  <a:lnTo>
                    <a:pt x="6" y="420"/>
                  </a:lnTo>
                  <a:lnTo>
                    <a:pt x="6" y="420"/>
                  </a:lnTo>
                  <a:lnTo>
                    <a:pt x="4" y="422"/>
                  </a:lnTo>
                  <a:lnTo>
                    <a:pt x="2" y="424"/>
                  </a:lnTo>
                  <a:lnTo>
                    <a:pt x="2" y="426"/>
                  </a:lnTo>
                  <a:lnTo>
                    <a:pt x="4" y="430"/>
                  </a:lnTo>
                  <a:lnTo>
                    <a:pt x="6" y="430"/>
                  </a:lnTo>
                  <a:lnTo>
                    <a:pt x="8" y="428"/>
                  </a:lnTo>
                  <a:lnTo>
                    <a:pt x="8" y="428"/>
                  </a:lnTo>
                  <a:lnTo>
                    <a:pt x="4" y="426"/>
                  </a:lnTo>
                  <a:lnTo>
                    <a:pt x="4" y="426"/>
                  </a:lnTo>
                  <a:lnTo>
                    <a:pt x="6" y="424"/>
                  </a:lnTo>
                  <a:lnTo>
                    <a:pt x="10" y="424"/>
                  </a:lnTo>
                  <a:lnTo>
                    <a:pt x="10" y="422"/>
                  </a:lnTo>
                  <a:lnTo>
                    <a:pt x="10" y="424"/>
                  </a:lnTo>
                  <a:lnTo>
                    <a:pt x="12" y="426"/>
                  </a:lnTo>
                  <a:lnTo>
                    <a:pt x="16" y="426"/>
                  </a:lnTo>
                  <a:lnTo>
                    <a:pt x="16" y="424"/>
                  </a:lnTo>
                  <a:lnTo>
                    <a:pt x="18" y="426"/>
                  </a:lnTo>
                  <a:lnTo>
                    <a:pt x="18" y="428"/>
                  </a:lnTo>
                  <a:lnTo>
                    <a:pt x="22" y="428"/>
                  </a:lnTo>
                  <a:lnTo>
                    <a:pt x="24" y="430"/>
                  </a:lnTo>
                  <a:lnTo>
                    <a:pt x="22" y="430"/>
                  </a:lnTo>
                  <a:lnTo>
                    <a:pt x="22" y="432"/>
                  </a:lnTo>
                  <a:lnTo>
                    <a:pt x="22" y="432"/>
                  </a:lnTo>
                  <a:lnTo>
                    <a:pt x="20" y="434"/>
                  </a:lnTo>
                  <a:lnTo>
                    <a:pt x="20" y="436"/>
                  </a:lnTo>
                  <a:lnTo>
                    <a:pt x="20" y="438"/>
                  </a:lnTo>
                  <a:lnTo>
                    <a:pt x="24" y="438"/>
                  </a:lnTo>
                  <a:lnTo>
                    <a:pt x="22" y="440"/>
                  </a:lnTo>
                  <a:lnTo>
                    <a:pt x="20" y="438"/>
                  </a:lnTo>
                  <a:lnTo>
                    <a:pt x="20" y="438"/>
                  </a:lnTo>
                  <a:lnTo>
                    <a:pt x="18" y="438"/>
                  </a:lnTo>
                  <a:lnTo>
                    <a:pt x="18" y="440"/>
                  </a:lnTo>
                  <a:lnTo>
                    <a:pt x="20" y="442"/>
                  </a:lnTo>
                  <a:lnTo>
                    <a:pt x="20" y="442"/>
                  </a:lnTo>
                  <a:lnTo>
                    <a:pt x="24" y="444"/>
                  </a:lnTo>
                  <a:lnTo>
                    <a:pt x="28" y="442"/>
                  </a:lnTo>
                  <a:lnTo>
                    <a:pt x="28" y="444"/>
                  </a:lnTo>
                  <a:lnTo>
                    <a:pt x="30" y="444"/>
                  </a:lnTo>
                  <a:lnTo>
                    <a:pt x="32" y="442"/>
                  </a:lnTo>
                  <a:lnTo>
                    <a:pt x="32" y="444"/>
                  </a:lnTo>
                  <a:lnTo>
                    <a:pt x="32" y="444"/>
                  </a:lnTo>
                  <a:lnTo>
                    <a:pt x="32" y="444"/>
                  </a:lnTo>
                  <a:lnTo>
                    <a:pt x="28" y="444"/>
                  </a:lnTo>
                  <a:lnTo>
                    <a:pt x="28" y="446"/>
                  </a:lnTo>
                  <a:lnTo>
                    <a:pt x="26" y="444"/>
                  </a:lnTo>
                  <a:lnTo>
                    <a:pt x="22" y="446"/>
                  </a:lnTo>
                  <a:lnTo>
                    <a:pt x="22" y="448"/>
                  </a:lnTo>
                  <a:lnTo>
                    <a:pt x="22" y="448"/>
                  </a:lnTo>
                  <a:lnTo>
                    <a:pt x="24" y="450"/>
                  </a:lnTo>
                  <a:lnTo>
                    <a:pt x="24" y="452"/>
                  </a:lnTo>
                  <a:lnTo>
                    <a:pt x="26" y="452"/>
                  </a:lnTo>
                  <a:lnTo>
                    <a:pt x="28" y="452"/>
                  </a:lnTo>
                  <a:lnTo>
                    <a:pt x="28" y="452"/>
                  </a:lnTo>
                  <a:lnTo>
                    <a:pt x="26" y="454"/>
                  </a:lnTo>
                  <a:lnTo>
                    <a:pt x="26" y="456"/>
                  </a:lnTo>
                  <a:lnTo>
                    <a:pt x="28" y="458"/>
                  </a:lnTo>
                  <a:lnTo>
                    <a:pt x="26" y="458"/>
                  </a:lnTo>
                  <a:lnTo>
                    <a:pt x="24" y="458"/>
                  </a:lnTo>
                  <a:lnTo>
                    <a:pt x="24" y="460"/>
                  </a:lnTo>
                  <a:lnTo>
                    <a:pt x="26" y="466"/>
                  </a:lnTo>
                  <a:lnTo>
                    <a:pt x="28" y="468"/>
                  </a:lnTo>
                  <a:lnTo>
                    <a:pt x="28" y="470"/>
                  </a:lnTo>
                  <a:lnTo>
                    <a:pt x="30" y="472"/>
                  </a:lnTo>
                  <a:lnTo>
                    <a:pt x="32" y="474"/>
                  </a:lnTo>
                  <a:lnTo>
                    <a:pt x="32" y="470"/>
                  </a:lnTo>
                  <a:lnTo>
                    <a:pt x="32" y="464"/>
                  </a:lnTo>
                  <a:lnTo>
                    <a:pt x="34" y="464"/>
                  </a:lnTo>
                  <a:lnTo>
                    <a:pt x="34" y="464"/>
                  </a:lnTo>
                  <a:lnTo>
                    <a:pt x="34" y="464"/>
                  </a:lnTo>
                  <a:lnTo>
                    <a:pt x="32" y="470"/>
                  </a:lnTo>
                  <a:lnTo>
                    <a:pt x="32" y="472"/>
                  </a:lnTo>
                  <a:lnTo>
                    <a:pt x="34" y="472"/>
                  </a:lnTo>
                  <a:lnTo>
                    <a:pt x="36" y="472"/>
                  </a:lnTo>
                  <a:lnTo>
                    <a:pt x="34" y="474"/>
                  </a:lnTo>
                  <a:lnTo>
                    <a:pt x="32" y="474"/>
                  </a:lnTo>
                  <a:lnTo>
                    <a:pt x="30" y="476"/>
                  </a:lnTo>
                  <a:lnTo>
                    <a:pt x="30" y="478"/>
                  </a:lnTo>
                  <a:lnTo>
                    <a:pt x="30" y="480"/>
                  </a:lnTo>
                  <a:lnTo>
                    <a:pt x="30" y="482"/>
                  </a:lnTo>
                  <a:lnTo>
                    <a:pt x="28" y="482"/>
                  </a:lnTo>
                  <a:lnTo>
                    <a:pt x="28" y="484"/>
                  </a:lnTo>
                  <a:lnTo>
                    <a:pt x="28" y="486"/>
                  </a:lnTo>
                  <a:lnTo>
                    <a:pt x="32" y="488"/>
                  </a:lnTo>
                  <a:lnTo>
                    <a:pt x="36" y="490"/>
                  </a:lnTo>
                  <a:lnTo>
                    <a:pt x="38" y="492"/>
                  </a:lnTo>
                  <a:lnTo>
                    <a:pt x="38" y="492"/>
                  </a:lnTo>
                  <a:lnTo>
                    <a:pt x="36" y="492"/>
                  </a:lnTo>
                  <a:lnTo>
                    <a:pt x="38" y="494"/>
                  </a:lnTo>
                  <a:lnTo>
                    <a:pt x="38" y="496"/>
                  </a:lnTo>
                  <a:lnTo>
                    <a:pt x="40" y="494"/>
                  </a:lnTo>
                  <a:lnTo>
                    <a:pt x="40" y="496"/>
                  </a:lnTo>
                  <a:lnTo>
                    <a:pt x="38" y="496"/>
                  </a:lnTo>
                  <a:lnTo>
                    <a:pt x="38" y="498"/>
                  </a:lnTo>
                  <a:lnTo>
                    <a:pt x="36" y="500"/>
                  </a:lnTo>
                  <a:lnTo>
                    <a:pt x="38" y="500"/>
                  </a:lnTo>
                  <a:lnTo>
                    <a:pt x="38" y="500"/>
                  </a:lnTo>
                  <a:lnTo>
                    <a:pt x="38" y="502"/>
                  </a:lnTo>
                  <a:lnTo>
                    <a:pt x="40" y="504"/>
                  </a:lnTo>
                  <a:lnTo>
                    <a:pt x="42" y="504"/>
                  </a:lnTo>
                  <a:lnTo>
                    <a:pt x="44" y="502"/>
                  </a:lnTo>
                  <a:lnTo>
                    <a:pt x="44" y="506"/>
                  </a:lnTo>
                  <a:lnTo>
                    <a:pt x="44" y="506"/>
                  </a:lnTo>
                  <a:lnTo>
                    <a:pt x="42" y="506"/>
                  </a:lnTo>
                  <a:lnTo>
                    <a:pt x="42" y="506"/>
                  </a:lnTo>
                  <a:lnTo>
                    <a:pt x="40" y="506"/>
                  </a:lnTo>
                  <a:lnTo>
                    <a:pt x="40" y="508"/>
                  </a:lnTo>
                  <a:lnTo>
                    <a:pt x="42" y="510"/>
                  </a:lnTo>
                  <a:lnTo>
                    <a:pt x="42" y="512"/>
                  </a:lnTo>
                  <a:lnTo>
                    <a:pt x="44" y="514"/>
                  </a:lnTo>
                  <a:lnTo>
                    <a:pt x="44" y="514"/>
                  </a:lnTo>
                  <a:lnTo>
                    <a:pt x="46" y="516"/>
                  </a:lnTo>
                  <a:lnTo>
                    <a:pt x="48" y="516"/>
                  </a:lnTo>
                  <a:lnTo>
                    <a:pt x="48" y="514"/>
                  </a:lnTo>
                  <a:lnTo>
                    <a:pt x="48" y="512"/>
                  </a:lnTo>
                  <a:lnTo>
                    <a:pt x="48" y="510"/>
                  </a:lnTo>
                  <a:lnTo>
                    <a:pt x="50" y="512"/>
                  </a:lnTo>
                  <a:lnTo>
                    <a:pt x="50" y="514"/>
                  </a:lnTo>
                  <a:lnTo>
                    <a:pt x="52" y="516"/>
                  </a:lnTo>
                  <a:lnTo>
                    <a:pt x="52" y="514"/>
                  </a:lnTo>
                  <a:lnTo>
                    <a:pt x="54" y="512"/>
                  </a:lnTo>
                  <a:lnTo>
                    <a:pt x="54" y="510"/>
                  </a:lnTo>
                  <a:lnTo>
                    <a:pt x="52" y="510"/>
                  </a:lnTo>
                  <a:lnTo>
                    <a:pt x="48" y="508"/>
                  </a:lnTo>
                  <a:lnTo>
                    <a:pt x="48" y="508"/>
                  </a:lnTo>
                  <a:lnTo>
                    <a:pt x="50" y="508"/>
                  </a:lnTo>
                  <a:lnTo>
                    <a:pt x="54" y="508"/>
                  </a:lnTo>
                  <a:lnTo>
                    <a:pt x="56" y="510"/>
                  </a:lnTo>
                  <a:lnTo>
                    <a:pt x="58" y="510"/>
                  </a:lnTo>
                  <a:lnTo>
                    <a:pt x="58" y="508"/>
                  </a:lnTo>
                  <a:lnTo>
                    <a:pt x="54" y="506"/>
                  </a:lnTo>
                  <a:lnTo>
                    <a:pt x="50" y="506"/>
                  </a:lnTo>
                  <a:lnTo>
                    <a:pt x="50" y="506"/>
                  </a:lnTo>
                  <a:lnTo>
                    <a:pt x="52" y="506"/>
                  </a:lnTo>
                  <a:lnTo>
                    <a:pt x="56" y="506"/>
                  </a:lnTo>
                  <a:lnTo>
                    <a:pt x="58" y="508"/>
                  </a:lnTo>
                  <a:lnTo>
                    <a:pt x="60" y="512"/>
                  </a:lnTo>
                  <a:lnTo>
                    <a:pt x="58" y="514"/>
                  </a:lnTo>
                  <a:lnTo>
                    <a:pt x="58" y="514"/>
                  </a:lnTo>
                  <a:lnTo>
                    <a:pt x="60" y="518"/>
                  </a:lnTo>
                  <a:lnTo>
                    <a:pt x="60" y="520"/>
                  </a:lnTo>
                  <a:lnTo>
                    <a:pt x="58" y="522"/>
                  </a:lnTo>
                  <a:lnTo>
                    <a:pt x="58" y="518"/>
                  </a:lnTo>
                  <a:lnTo>
                    <a:pt x="58" y="514"/>
                  </a:lnTo>
                  <a:lnTo>
                    <a:pt x="56" y="514"/>
                  </a:lnTo>
                  <a:lnTo>
                    <a:pt x="54" y="514"/>
                  </a:lnTo>
                  <a:lnTo>
                    <a:pt x="54" y="516"/>
                  </a:lnTo>
                  <a:lnTo>
                    <a:pt x="56" y="518"/>
                  </a:lnTo>
                  <a:lnTo>
                    <a:pt x="54" y="520"/>
                  </a:lnTo>
                  <a:lnTo>
                    <a:pt x="54" y="520"/>
                  </a:lnTo>
                  <a:lnTo>
                    <a:pt x="52" y="518"/>
                  </a:lnTo>
                  <a:lnTo>
                    <a:pt x="52" y="518"/>
                  </a:lnTo>
                  <a:lnTo>
                    <a:pt x="50" y="518"/>
                  </a:lnTo>
                  <a:lnTo>
                    <a:pt x="46" y="518"/>
                  </a:lnTo>
                  <a:lnTo>
                    <a:pt x="44" y="520"/>
                  </a:lnTo>
                  <a:lnTo>
                    <a:pt x="46" y="520"/>
                  </a:lnTo>
                  <a:lnTo>
                    <a:pt x="46" y="524"/>
                  </a:lnTo>
                  <a:lnTo>
                    <a:pt x="48" y="526"/>
                  </a:lnTo>
                  <a:lnTo>
                    <a:pt x="48" y="528"/>
                  </a:lnTo>
                  <a:lnTo>
                    <a:pt x="48" y="528"/>
                  </a:lnTo>
                  <a:lnTo>
                    <a:pt x="48" y="530"/>
                  </a:lnTo>
                  <a:lnTo>
                    <a:pt x="50" y="530"/>
                  </a:lnTo>
                  <a:lnTo>
                    <a:pt x="50" y="528"/>
                  </a:lnTo>
                  <a:lnTo>
                    <a:pt x="52" y="528"/>
                  </a:lnTo>
                  <a:lnTo>
                    <a:pt x="54" y="528"/>
                  </a:lnTo>
                  <a:lnTo>
                    <a:pt x="54" y="530"/>
                  </a:lnTo>
                  <a:lnTo>
                    <a:pt x="52" y="530"/>
                  </a:lnTo>
                  <a:lnTo>
                    <a:pt x="50" y="532"/>
                  </a:lnTo>
                  <a:lnTo>
                    <a:pt x="50" y="534"/>
                  </a:lnTo>
                  <a:lnTo>
                    <a:pt x="54" y="534"/>
                  </a:lnTo>
                  <a:lnTo>
                    <a:pt x="58" y="536"/>
                  </a:lnTo>
                  <a:lnTo>
                    <a:pt x="58" y="534"/>
                  </a:lnTo>
                  <a:lnTo>
                    <a:pt x="58" y="534"/>
                  </a:lnTo>
                  <a:lnTo>
                    <a:pt x="58" y="530"/>
                  </a:lnTo>
                  <a:lnTo>
                    <a:pt x="58" y="528"/>
                  </a:lnTo>
                  <a:lnTo>
                    <a:pt x="58" y="528"/>
                  </a:lnTo>
                  <a:lnTo>
                    <a:pt x="58" y="528"/>
                  </a:lnTo>
                  <a:lnTo>
                    <a:pt x="56" y="528"/>
                  </a:lnTo>
                  <a:lnTo>
                    <a:pt x="56" y="526"/>
                  </a:lnTo>
                  <a:lnTo>
                    <a:pt x="58" y="526"/>
                  </a:lnTo>
                  <a:lnTo>
                    <a:pt x="58" y="524"/>
                  </a:lnTo>
                  <a:lnTo>
                    <a:pt x="58" y="524"/>
                  </a:lnTo>
                  <a:lnTo>
                    <a:pt x="60" y="524"/>
                  </a:lnTo>
                  <a:lnTo>
                    <a:pt x="62" y="524"/>
                  </a:lnTo>
                  <a:lnTo>
                    <a:pt x="62" y="526"/>
                  </a:lnTo>
                  <a:lnTo>
                    <a:pt x="64" y="526"/>
                  </a:lnTo>
                  <a:lnTo>
                    <a:pt x="64" y="524"/>
                  </a:lnTo>
                  <a:lnTo>
                    <a:pt x="66" y="524"/>
                  </a:lnTo>
                  <a:lnTo>
                    <a:pt x="70" y="524"/>
                  </a:lnTo>
                  <a:lnTo>
                    <a:pt x="72" y="524"/>
                  </a:lnTo>
                  <a:lnTo>
                    <a:pt x="74" y="524"/>
                  </a:lnTo>
                  <a:lnTo>
                    <a:pt x="74" y="526"/>
                  </a:lnTo>
                  <a:lnTo>
                    <a:pt x="72" y="526"/>
                  </a:lnTo>
                  <a:lnTo>
                    <a:pt x="72" y="528"/>
                  </a:lnTo>
                  <a:lnTo>
                    <a:pt x="70" y="528"/>
                  </a:lnTo>
                  <a:lnTo>
                    <a:pt x="68" y="526"/>
                  </a:lnTo>
                  <a:lnTo>
                    <a:pt x="66" y="526"/>
                  </a:lnTo>
                  <a:lnTo>
                    <a:pt x="64" y="530"/>
                  </a:lnTo>
                  <a:lnTo>
                    <a:pt x="62" y="530"/>
                  </a:lnTo>
                  <a:lnTo>
                    <a:pt x="60" y="530"/>
                  </a:lnTo>
                  <a:lnTo>
                    <a:pt x="60" y="532"/>
                  </a:lnTo>
                  <a:lnTo>
                    <a:pt x="60" y="534"/>
                  </a:lnTo>
                  <a:lnTo>
                    <a:pt x="58" y="534"/>
                  </a:lnTo>
                  <a:lnTo>
                    <a:pt x="58" y="536"/>
                  </a:lnTo>
                  <a:lnTo>
                    <a:pt x="58" y="536"/>
                  </a:lnTo>
                  <a:lnTo>
                    <a:pt x="60" y="536"/>
                  </a:lnTo>
                  <a:lnTo>
                    <a:pt x="58" y="538"/>
                  </a:lnTo>
                  <a:lnTo>
                    <a:pt x="58" y="540"/>
                  </a:lnTo>
                  <a:lnTo>
                    <a:pt x="62" y="540"/>
                  </a:lnTo>
                  <a:lnTo>
                    <a:pt x="66" y="542"/>
                  </a:lnTo>
                  <a:lnTo>
                    <a:pt x="66" y="542"/>
                  </a:lnTo>
                  <a:lnTo>
                    <a:pt x="66" y="542"/>
                  </a:lnTo>
                  <a:lnTo>
                    <a:pt x="66" y="540"/>
                  </a:lnTo>
                  <a:lnTo>
                    <a:pt x="66" y="538"/>
                  </a:lnTo>
                  <a:lnTo>
                    <a:pt x="68" y="538"/>
                  </a:lnTo>
                  <a:lnTo>
                    <a:pt x="68" y="536"/>
                  </a:lnTo>
                  <a:lnTo>
                    <a:pt x="66" y="534"/>
                  </a:lnTo>
                  <a:lnTo>
                    <a:pt x="70" y="534"/>
                  </a:lnTo>
                  <a:lnTo>
                    <a:pt x="72" y="532"/>
                  </a:lnTo>
                  <a:lnTo>
                    <a:pt x="74" y="528"/>
                  </a:lnTo>
                  <a:lnTo>
                    <a:pt x="76" y="528"/>
                  </a:lnTo>
                  <a:lnTo>
                    <a:pt x="76" y="528"/>
                  </a:lnTo>
                  <a:lnTo>
                    <a:pt x="78" y="530"/>
                  </a:lnTo>
                  <a:lnTo>
                    <a:pt x="80" y="530"/>
                  </a:lnTo>
                  <a:lnTo>
                    <a:pt x="80" y="530"/>
                  </a:lnTo>
                  <a:lnTo>
                    <a:pt x="78" y="530"/>
                  </a:lnTo>
                  <a:lnTo>
                    <a:pt x="76" y="532"/>
                  </a:lnTo>
                  <a:lnTo>
                    <a:pt x="76" y="534"/>
                  </a:lnTo>
                  <a:lnTo>
                    <a:pt x="74" y="536"/>
                  </a:lnTo>
                  <a:lnTo>
                    <a:pt x="74" y="538"/>
                  </a:lnTo>
                  <a:lnTo>
                    <a:pt x="74" y="540"/>
                  </a:lnTo>
                  <a:lnTo>
                    <a:pt x="74" y="542"/>
                  </a:lnTo>
                  <a:lnTo>
                    <a:pt x="72" y="542"/>
                  </a:lnTo>
                  <a:lnTo>
                    <a:pt x="72" y="542"/>
                  </a:lnTo>
                  <a:lnTo>
                    <a:pt x="72" y="542"/>
                  </a:lnTo>
                  <a:lnTo>
                    <a:pt x="72" y="538"/>
                  </a:lnTo>
                  <a:lnTo>
                    <a:pt x="72" y="538"/>
                  </a:lnTo>
                  <a:lnTo>
                    <a:pt x="70" y="538"/>
                  </a:lnTo>
                  <a:lnTo>
                    <a:pt x="70" y="540"/>
                  </a:lnTo>
                  <a:lnTo>
                    <a:pt x="70" y="540"/>
                  </a:lnTo>
                  <a:lnTo>
                    <a:pt x="68" y="540"/>
                  </a:lnTo>
                  <a:lnTo>
                    <a:pt x="68" y="542"/>
                  </a:lnTo>
                  <a:lnTo>
                    <a:pt x="68" y="542"/>
                  </a:lnTo>
                  <a:lnTo>
                    <a:pt x="72" y="546"/>
                  </a:lnTo>
                  <a:lnTo>
                    <a:pt x="76" y="548"/>
                  </a:lnTo>
                  <a:lnTo>
                    <a:pt x="78" y="548"/>
                  </a:lnTo>
                  <a:lnTo>
                    <a:pt x="80" y="548"/>
                  </a:lnTo>
                  <a:lnTo>
                    <a:pt x="82" y="550"/>
                  </a:lnTo>
                  <a:lnTo>
                    <a:pt x="82" y="548"/>
                  </a:lnTo>
                  <a:lnTo>
                    <a:pt x="84" y="546"/>
                  </a:lnTo>
                  <a:lnTo>
                    <a:pt x="82" y="542"/>
                  </a:lnTo>
                  <a:lnTo>
                    <a:pt x="84" y="540"/>
                  </a:lnTo>
                  <a:lnTo>
                    <a:pt x="82" y="538"/>
                  </a:lnTo>
                  <a:lnTo>
                    <a:pt x="84" y="534"/>
                  </a:lnTo>
                  <a:lnTo>
                    <a:pt x="84" y="532"/>
                  </a:lnTo>
                  <a:lnTo>
                    <a:pt x="82" y="528"/>
                  </a:lnTo>
                  <a:lnTo>
                    <a:pt x="84" y="528"/>
                  </a:lnTo>
                  <a:lnTo>
                    <a:pt x="86" y="526"/>
                  </a:lnTo>
                  <a:lnTo>
                    <a:pt x="88" y="522"/>
                  </a:lnTo>
                  <a:lnTo>
                    <a:pt x="90" y="522"/>
                  </a:lnTo>
                  <a:lnTo>
                    <a:pt x="94" y="522"/>
                  </a:lnTo>
                  <a:lnTo>
                    <a:pt x="94" y="520"/>
                  </a:lnTo>
                  <a:lnTo>
                    <a:pt x="94" y="518"/>
                  </a:lnTo>
                  <a:lnTo>
                    <a:pt x="96" y="516"/>
                  </a:lnTo>
                  <a:lnTo>
                    <a:pt x="98" y="516"/>
                  </a:lnTo>
                  <a:lnTo>
                    <a:pt x="102" y="518"/>
                  </a:lnTo>
                  <a:lnTo>
                    <a:pt x="102" y="516"/>
                  </a:lnTo>
                  <a:lnTo>
                    <a:pt x="104" y="516"/>
                  </a:lnTo>
                  <a:close/>
                  <a:moveTo>
                    <a:pt x="128" y="582"/>
                  </a:moveTo>
                  <a:lnTo>
                    <a:pt x="128" y="582"/>
                  </a:lnTo>
                  <a:lnTo>
                    <a:pt x="130" y="580"/>
                  </a:lnTo>
                  <a:lnTo>
                    <a:pt x="130" y="580"/>
                  </a:lnTo>
                  <a:lnTo>
                    <a:pt x="128" y="582"/>
                  </a:lnTo>
                  <a:lnTo>
                    <a:pt x="128" y="582"/>
                  </a:lnTo>
                  <a:close/>
                  <a:moveTo>
                    <a:pt x="16" y="358"/>
                  </a:moveTo>
                  <a:lnTo>
                    <a:pt x="14" y="358"/>
                  </a:lnTo>
                  <a:lnTo>
                    <a:pt x="12" y="358"/>
                  </a:lnTo>
                  <a:lnTo>
                    <a:pt x="12" y="358"/>
                  </a:lnTo>
                  <a:lnTo>
                    <a:pt x="16" y="362"/>
                  </a:lnTo>
                  <a:lnTo>
                    <a:pt x="14" y="362"/>
                  </a:lnTo>
                  <a:lnTo>
                    <a:pt x="18" y="366"/>
                  </a:lnTo>
                  <a:lnTo>
                    <a:pt x="18" y="366"/>
                  </a:lnTo>
                  <a:lnTo>
                    <a:pt x="14" y="364"/>
                  </a:lnTo>
                  <a:lnTo>
                    <a:pt x="14" y="366"/>
                  </a:lnTo>
                  <a:lnTo>
                    <a:pt x="14" y="368"/>
                  </a:lnTo>
                  <a:lnTo>
                    <a:pt x="14" y="370"/>
                  </a:lnTo>
                  <a:lnTo>
                    <a:pt x="10" y="370"/>
                  </a:lnTo>
                  <a:lnTo>
                    <a:pt x="6" y="370"/>
                  </a:lnTo>
                  <a:lnTo>
                    <a:pt x="8" y="366"/>
                  </a:lnTo>
                  <a:lnTo>
                    <a:pt x="8" y="360"/>
                  </a:lnTo>
                  <a:lnTo>
                    <a:pt x="6" y="356"/>
                  </a:lnTo>
                  <a:lnTo>
                    <a:pt x="6" y="356"/>
                  </a:lnTo>
                  <a:lnTo>
                    <a:pt x="4" y="354"/>
                  </a:lnTo>
                  <a:lnTo>
                    <a:pt x="6" y="352"/>
                  </a:lnTo>
                  <a:lnTo>
                    <a:pt x="6" y="352"/>
                  </a:lnTo>
                  <a:lnTo>
                    <a:pt x="8" y="348"/>
                  </a:lnTo>
                  <a:lnTo>
                    <a:pt x="6" y="348"/>
                  </a:lnTo>
                  <a:lnTo>
                    <a:pt x="6" y="346"/>
                  </a:lnTo>
                  <a:lnTo>
                    <a:pt x="8" y="346"/>
                  </a:lnTo>
                  <a:lnTo>
                    <a:pt x="10" y="346"/>
                  </a:lnTo>
                  <a:lnTo>
                    <a:pt x="12" y="346"/>
                  </a:lnTo>
                  <a:lnTo>
                    <a:pt x="16" y="348"/>
                  </a:lnTo>
                  <a:lnTo>
                    <a:pt x="16" y="352"/>
                  </a:lnTo>
                  <a:lnTo>
                    <a:pt x="16" y="354"/>
                  </a:lnTo>
                  <a:lnTo>
                    <a:pt x="16" y="356"/>
                  </a:lnTo>
                  <a:lnTo>
                    <a:pt x="12" y="354"/>
                  </a:lnTo>
                  <a:lnTo>
                    <a:pt x="16" y="356"/>
                  </a:lnTo>
                  <a:lnTo>
                    <a:pt x="16" y="358"/>
                  </a:lnTo>
                  <a:lnTo>
                    <a:pt x="16" y="358"/>
                  </a:lnTo>
                  <a:close/>
                  <a:moveTo>
                    <a:pt x="18" y="352"/>
                  </a:moveTo>
                  <a:lnTo>
                    <a:pt x="20" y="352"/>
                  </a:lnTo>
                  <a:lnTo>
                    <a:pt x="22" y="354"/>
                  </a:lnTo>
                  <a:lnTo>
                    <a:pt x="20" y="354"/>
                  </a:lnTo>
                  <a:lnTo>
                    <a:pt x="18" y="352"/>
                  </a:lnTo>
                  <a:close/>
                  <a:moveTo>
                    <a:pt x="4" y="376"/>
                  </a:moveTo>
                  <a:lnTo>
                    <a:pt x="4" y="374"/>
                  </a:lnTo>
                  <a:lnTo>
                    <a:pt x="6" y="374"/>
                  </a:lnTo>
                  <a:lnTo>
                    <a:pt x="8" y="376"/>
                  </a:lnTo>
                  <a:lnTo>
                    <a:pt x="4" y="376"/>
                  </a:lnTo>
                  <a:lnTo>
                    <a:pt x="4" y="376"/>
                  </a:lnTo>
                  <a:close/>
                  <a:moveTo>
                    <a:pt x="20" y="378"/>
                  </a:moveTo>
                  <a:lnTo>
                    <a:pt x="24" y="376"/>
                  </a:lnTo>
                  <a:lnTo>
                    <a:pt x="24" y="378"/>
                  </a:lnTo>
                  <a:lnTo>
                    <a:pt x="22" y="380"/>
                  </a:lnTo>
                  <a:lnTo>
                    <a:pt x="20" y="378"/>
                  </a:lnTo>
                  <a:close/>
                  <a:moveTo>
                    <a:pt x="18" y="378"/>
                  </a:moveTo>
                  <a:lnTo>
                    <a:pt x="18" y="378"/>
                  </a:lnTo>
                  <a:lnTo>
                    <a:pt x="20" y="382"/>
                  </a:lnTo>
                  <a:lnTo>
                    <a:pt x="18" y="382"/>
                  </a:lnTo>
                  <a:lnTo>
                    <a:pt x="18" y="380"/>
                  </a:lnTo>
                  <a:lnTo>
                    <a:pt x="16" y="380"/>
                  </a:lnTo>
                  <a:lnTo>
                    <a:pt x="18" y="378"/>
                  </a:lnTo>
                  <a:close/>
                  <a:moveTo>
                    <a:pt x="12" y="378"/>
                  </a:moveTo>
                  <a:lnTo>
                    <a:pt x="12" y="376"/>
                  </a:lnTo>
                  <a:lnTo>
                    <a:pt x="16" y="378"/>
                  </a:lnTo>
                  <a:lnTo>
                    <a:pt x="12" y="378"/>
                  </a:lnTo>
                  <a:lnTo>
                    <a:pt x="12" y="378"/>
                  </a:lnTo>
                  <a:close/>
                  <a:moveTo>
                    <a:pt x="12" y="382"/>
                  </a:moveTo>
                  <a:lnTo>
                    <a:pt x="12" y="382"/>
                  </a:lnTo>
                  <a:lnTo>
                    <a:pt x="14" y="382"/>
                  </a:lnTo>
                  <a:lnTo>
                    <a:pt x="14" y="384"/>
                  </a:lnTo>
                  <a:lnTo>
                    <a:pt x="12" y="382"/>
                  </a:lnTo>
                  <a:close/>
                  <a:moveTo>
                    <a:pt x="10" y="386"/>
                  </a:moveTo>
                  <a:lnTo>
                    <a:pt x="10" y="384"/>
                  </a:lnTo>
                  <a:lnTo>
                    <a:pt x="12" y="384"/>
                  </a:lnTo>
                  <a:lnTo>
                    <a:pt x="12" y="384"/>
                  </a:lnTo>
                  <a:lnTo>
                    <a:pt x="12" y="386"/>
                  </a:lnTo>
                  <a:lnTo>
                    <a:pt x="10" y="386"/>
                  </a:lnTo>
                  <a:lnTo>
                    <a:pt x="10" y="386"/>
                  </a:lnTo>
                  <a:lnTo>
                    <a:pt x="10" y="386"/>
                  </a:lnTo>
                  <a:close/>
                  <a:moveTo>
                    <a:pt x="8" y="388"/>
                  </a:moveTo>
                  <a:lnTo>
                    <a:pt x="8" y="390"/>
                  </a:lnTo>
                  <a:lnTo>
                    <a:pt x="6" y="392"/>
                  </a:lnTo>
                  <a:lnTo>
                    <a:pt x="6" y="390"/>
                  </a:lnTo>
                  <a:lnTo>
                    <a:pt x="8" y="388"/>
                  </a:lnTo>
                  <a:close/>
                  <a:moveTo>
                    <a:pt x="18" y="388"/>
                  </a:moveTo>
                  <a:lnTo>
                    <a:pt x="20" y="392"/>
                  </a:lnTo>
                  <a:lnTo>
                    <a:pt x="18" y="390"/>
                  </a:lnTo>
                  <a:lnTo>
                    <a:pt x="18" y="388"/>
                  </a:lnTo>
                  <a:close/>
                  <a:moveTo>
                    <a:pt x="14" y="388"/>
                  </a:moveTo>
                  <a:lnTo>
                    <a:pt x="18" y="386"/>
                  </a:lnTo>
                  <a:lnTo>
                    <a:pt x="18" y="390"/>
                  </a:lnTo>
                  <a:lnTo>
                    <a:pt x="14" y="388"/>
                  </a:lnTo>
                  <a:close/>
                  <a:moveTo>
                    <a:pt x="10" y="406"/>
                  </a:moveTo>
                  <a:lnTo>
                    <a:pt x="10" y="406"/>
                  </a:lnTo>
                  <a:lnTo>
                    <a:pt x="10" y="408"/>
                  </a:lnTo>
                  <a:lnTo>
                    <a:pt x="10" y="408"/>
                  </a:lnTo>
                  <a:lnTo>
                    <a:pt x="10" y="406"/>
                  </a:lnTo>
                  <a:close/>
                  <a:moveTo>
                    <a:pt x="10" y="390"/>
                  </a:moveTo>
                  <a:lnTo>
                    <a:pt x="10" y="388"/>
                  </a:lnTo>
                  <a:lnTo>
                    <a:pt x="10" y="388"/>
                  </a:lnTo>
                  <a:lnTo>
                    <a:pt x="12" y="388"/>
                  </a:lnTo>
                  <a:lnTo>
                    <a:pt x="14" y="390"/>
                  </a:lnTo>
                  <a:lnTo>
                    <a:pt x="10" y="390"/>
                  </a:lnTo>
                  <a:lnTo>
                    <a:pt x="10" y="390"/>
                  </a:lnTo>
                  <a:close/>
                  <a:moveTo>
                    <a:pt x="4" y="396"/>
                  </a:moveTo>
                  <a:lnTo>
                    <a:pt x="2" y="394"/>
                  </a:lnTo>
                  <a:lnTo>
                    <a:pt x="2" y="392"/>
                  </a:lnTo>
                  <a:lnTo>
                    <a:pt x="4" y="392"/>
                  </a:lnTo>
                  <a:lnTo>
                    <a:pt x="6" y="394"/>
                  </a:lnTo>
                  <a:lnTo>
                    <a:pt x="4" y="396"/>
                  </a:lnTo>
                  <a:close/>
                  <a:moveTo>
                    <a:pt x="14" y="402"/>
                  </a:moveTo>
                  <a:lnTo>
                    <a:pt x="16" y="402"/>
                  </a:lnTo>
                  <a:lnTo>
                    <a:pt x="16" y="404"/>
                  </a:lnTo>
                  <a:lnTo>
                    <a:pt x="14" y="402"/>
                  </a:lnTo>
                  <a:close/>
                  <a:moveTo>
                    <a:pt x="16" y="406"/>
                  </a:moveTo>
                  <a:lnTo>
                    <a:pt x="18" y="406"/>
                  </a:lnTo>
                  <a:lnTo>
                    <a:pt x="18" y="408"/>
                  </a:lnTo>
                  <a:lnTo>
                    <a:pt x="16" y="406"/>
                  </a:lnTo>
                  <a:close/>
                  <a:moveTo>
                    <a:pt x="22" y="384"/>
                  </a:moveTo>
                  <a:lnTo>
                    <a:pt x="22" y="384"/>
                  </a:lnTo>
                  <a:lnTo>
                    <a:pt x="24" y="386"/>
                  </a:lnTo>
                  <a:lnTo>
                    <a:pt x="22" y="386"/>
                  </a:lnTo>
                  <a:lnTo>
                    <a:pt x="22" y="384"/>
                  </a:lnTo>
                  <a:close/>
                  <a:moveTo>
                    <a:pt x="24" y="386"/>
                  </a:moveTo>
                  <a:lnTo>
                    <a:pt x="28" y="386"/>
                  </a:lnTo>
                  <a:lnTo>
                    <a:pt x="28" y="388"/>
                  </a:lnTo>
                  <a:lnTo>
                    <a:pt x="30" y="390"/>
                  </a:lnTo>
                  <a:lnTo>
                    <a:pt x="28" y="392"/>
                  </a:lnTo>
                  <a:lnTo>
                    <a:pt x="28" y="394"/>
                  </a:lnTo>
                  <a:lnTo>
                    <a:pt x="26" y="394"/>
                  </a:lnTo>
                  <a:lnTo>
                    <a:pt x="24" y="394"/>
                  </a:lnTo>
                  <a:lnTo>
                    <a:pt x="24" y="394"/>
                  </a:lnTo>
                  <a:lnTo>
                    <a:pt x="22" y="396"/>
                  </a:lnTo>
                  <a:lnTo>
                    <a:pt x="22" y="392"/>
                  </a:lnTo>
                  <a:lnTo>
                    <a:pt x="22" y="390"/>
                  </a:lnTo>
                  <a:lnTo>
                    <a:pt x="22" y="388"/>
                  </a:lnTo>
                  <a:lnTo>
                    <a:pt x="24" y="386"/>
                  </a:lnTo>
                  <a:close/>
                  <a:moveTo>
                    <a:pt x="12" y="394"/>
                  </a:moveTo>
                  <a:lnTo>
                    <a:pt x="12" y="392"/>
                  </a:lnTo>
                  <a:lnTo>
                    <a:pt x="18" y="392"/>
                  </a:lnTo>
                  <a:lnTo>
                    <a:pt x="16" y="394"/>
                  </a:lnTo>
                  <a:lnTo>
                    <a:pt x="12" y="394"/>
                  </a:lnTo>
                  <a:lnTo>
                    <a:pt x="12" y="394"/>
                  </a:lnTo>
                  <a:lnTo>
                    <a:pt x="12" y="394"/>
                  </a:lnTo>
                  <a:lnTo>
                    <a:pt x="12" y="394"/>
                  </a:lnTo>
                  <a:close/>
                  <a:moveTo>
                    <a:pt x="14" y="398"/>
                  </a:moveTo>
                  <a:lnTo>
                    <a:pt x="12" y="398"/>
                  </a:lnTo>
                  <a:lnTo>
                    <a:pt x="16" y="396"/>
                  </a:lnTo>
                  <a:lnTo>
                    <a:pt x="18" y="396"/>
                  </a:lnTo>
                  <a:lnTo>
                    <a:pt x="18" y="398"/>
                  </a:lnTo>
                  <a:lnTo>
                    <a:pt x="14" y="398"/>
                  </a:lnTo>
                  <a:close/>
                  <a:moveTo>
                    <a:pt x="16" y="400"/>
                  </a:moveTo>
                  <a:lnTo>
                    <a:pt x="18" y="398"/>
                  </a:lnTo>
                  <a:lnTo>
                    <a:pt x="20" y="398"/>
                  </a:lnTo>
                  <a:lnTo>
                    <a:pt x="20" y="402"/>
                  </a:lnTo>
                  <a:lnTo>
                    <a:pt x="18" y="404"/>
                  </a:lnTo>
                  <a:lnTo>
                    <a:pt x="18" y="404"/>
                  </a:lnTo>
                  <a:lnTo>
                    <a:pt x="16" y="402"/>
                  </a:lnTo>
                  <a:lnTo>
                    <a:pt x="16" y="400"/>
                  </a:lnTo>
                  <a:close/>
                  <a:moveTo>
                    <a:pt x="12" y="406"/>
                  </a:moveTo>
                  <a:lnTo>
                    <a:pt x="12" y="406"/>
                  </a:lnTo>
                  <a:lnTo>
                    <a:pt x="14" y="406"/>
                  </a:lnTo>
                  <a:lnTo>
                    <a:pt x="16" y="406"/>
                  </a:lnTo>
                  <a:lnTo>
                    <a:pt x="16" y="408"/>
                  </a:lnTo>
                  <a:lnTo>
                    <a:pt x="14" y="410"/>
                  </a:lnTo>
                  <a:lnTo>
                    <a:pt x="12" y="406"/>
                  </a:lnTo>
                  <a:close/>
                  <a:moveTo>
                    <a:pt x="18" y="454"/>
                  </a:moveTo>
                  <a:lnTo>
                    <a:pt x="20" y="452"/>
                  </a:lnTo>
                  <a:lnTo>
                    <a:pt x="18" y="452"/>
                  </a:lnTo>
                  <a:lnTo>
                    <a:pt x="18" y="452"/>
                  </a:lnTo>
                  <a:lnTo>
                    <a:pt x="16" y="448"/>
                  </a:lnTo>
                  <a:lnTo>
                    <a:pt x="12" y="446"/>
                  </a:lnTo>
                  <a:lnTo>
                    <a:pt x="14" y="444"/>
                  </a:lnTo>
                  <a:lnTo>
                    <a:pt x="16" y="444"/>
                  </a:lnTo>
                  <a:lnTo>
                    <a:pt x="18" y="444"/>
                  </a:lnTo>
                  <a:lnTo>
                    <a:pt x="18" y="448"/>
                  </a:lnTo>
                  <a:lnTo>
                    <a:pt x="20" y="448"/>
                  </a:lnTo>
                  <a:lnTo>
                    <a:pt x="20" y="450"/>
                  </a:lnTo>
                  <a:lnTo>
                    <a:pt x="22" y="452"/>
                  </a:lnTo>
                  <a:lnTo>
                    <a:pt x="24" y="458"/>
                  </a:lnTo>
                  <a:lnTo>
                    <a:pt x="22" y="456"/>
                  </a:lnTo>
                  <a:lnTo>
                    <a:pt x="18" y="458"/>
                  </a:lnTo>
                  <a:lnTo>
                    <a:pt x="18" y="454"/>
                  </a:lnTo>
                  <a:close/>
                  <a:moveTo>
                    <a:pt x="10" y="450"/>
                  </a:moveTo>
                  <a:lnTo>
                    <a:pt x="10" y="448"/>
                  </a:lnTo>
                  <a:lnTo>
                    <a:pt x="10" y="448"/>
                  </a:lnTo>
                  <a:lnTo>
                    <a:pt x="12" y="448"/>
                  </a:lnTo>
                  <a:lnTo>
                    <a:pt x="16" y="452"/>
                  </a:lnTo>
                  <a:lnTo>
                    <a:pt x="18" y="456"/>
                  </a:lnTo>
                  <a:lnTo>
                    <a:pt x="18" y="458"/>
                  </a:lnTo>
                  <a:lnTo>
                    <a:pt x="16" y="460"/>
                  </a:lnTo>
                  <a:lnTo>
                    <a:pt x="14" y="458"/>
                  </a:lnTo>
                  <a:lnTo>
                    <a:pt x="14" y="456"/>
                  </a:lnTo>
                  <a:lnTo>
                    <a:pt x="14" y="454"/>
                  </a:lnTo>
                  <a:lnTo>
                    <a:pt x="12" y="452"/>
                  </a:lnTo>
                  <a:lnTo>
                    <a:pt x="10" y="452"/>
                  </a:lnTo>
                  <a:lnTo>
                    <a:pt x="10" y="450"/>
                  </a:lnTo>
                  <a:close/>
                  <a:moveTo>
                    <a:pt x="10" y="454"/>
                  </a:moveTo>
                  <a:lnTo>
                    <a:pt x="10" y="454"/>
                  </a:lnTo>
                  <a:lnTo>
                    <a:pt x="12" y="454"/>
                  </a:lnTo>
                  <a:lnTo>
                    <a:pt x="12" y="458"/>
                  </a:lnTo>
                  <a:lnTo>
                    <a:pt x="12" y="458"/>
                  </a:lnTo>
                  <a:lnTo>
                    <a:pt x="10" y="458"/>
                  </a:lnTo>
                  <a:lnTo>
                    <a:pt x="10" y="458"/>
                  </a:lnTo>
                  <a:lnTo>
                    <a:pt x="10" y="458"/>
                  </a:lnTo>
                  <a:lnTo>
                    <a:pt x="10" y="454"/>
                  </a:lnTo>
                  <a:close/>
                  <a:moveTo>
                    <a:pt x="14" y="468"/>
                  </a:moveTo>
                  <a:lnTo>
                    <a:pt x="14" y="468"/>
                  </a:lnTo>
                  <a:lnTo>
                    <a:pt x="14" y="466"/>
                  </a:lnTo>
                  <a:lnTo>
                    <a:pt x="12" y="462"/>
                  </a:lnTo>
                  <a:lnTo>
                    <a:pt x="14" y="460"/>
                  </a:lnTo>
                  <a:lnTo>
                    <a:pt x="14" y="462"/>
                  </a:lnTo>
                  <a:lnTo>
                    <a:pt x="16" y="462"/>
                  </a:lnTo>
                  <a:lnTo>
                    <a:pt x="18" y="464"/>
                  </a:lnTo>
                  <a:lnTo>
                    <a:pt x="16" y="464"/>
                  </a:lnTo>
                  <a:lnTo>
                    <a:pt x="14" y="468"/>
                  </a:lnTo>
                  <a:close/>
                  <a:moveTo>
                    <a:pt x="18" y="478"/>
                  </a:moveTo>
                  <a:lnTo>
                    <a:pt x="16" y="478"/>
                  </a:lnTo>
                  <a:lnTo>
                    <a:pt x="14" y="478"/>
                  </a:lnTo>
                  <a:lnTo>
                    <a:pt x="16" y="476"/>
                  </a:lnTo>
                  <a:lnTo>
                    <a:pt x="14" y="474"/>
                  </a:lnTo>
                  <a:lnTo>
                    <a:pt x="16" y="472"/>
                  </a:lnTo>
                  <a:lnTo>
                    <a:pt x="18" y="476"/>
                  </a:lnTo>
                  <a:lnTo>
                    <a:pt x="18" y="478"/>
                  </a:lnTo>
                  <a:close/>
                  <a:moveTo>
                    <a:pt x="24" y="476"/>
                  </a:moveTo>
                  <a:lnTo>
                    <a:pt x="24" y="480"/>
                  </a:lnTo>
                  <a:lnTo>
                    <a:pt x="22" y="480"/>
                  </a:lnTo>
                  <a:lnTo>
                    <a:pt x="20" y="478"/>
                  </a:lnTo>
                  <a:lnTo>
                    <a:pt x="18" y="474"/>
                  </a:lnTo>
                  <a:lnTo>
                    <a:pt x="16" y="470"/>
                  </a:lnTo>
                  <a:lnTo>
                    <a:pt x="18" y="470"/>
                  </a:lnTo>
                  <a:lnTo>
                    <a:pt x="20" y="468"/>
                  </a:lnTo>
                  <a:lnTo>
                    <a:pt x="20" y="466"/>
                  </a:lnTo>
                  <a:lnTo>
                    <a:pt x="20" y="468"/>
                  </a:lnTo>
                  <a:lnTo>
                    <a:pt x="18" y="468"/>
                  </a:lnTo>
                  <a:lnTo>
                    <a:pt x="18" y="466"/>
                  </a:lnTo>
                  <a:lnTo>
                    <a:pt x="18" y="464"/>
                  </a:lnTo>
                  <a:lnTo>
                    <a:pt x="18" y="462"/>
                  </a:lnTo>
                  <a:lnTo>
                    <a:pt x="18" y="460"/>
                  </a:lnTo>
                  <a:lnTo>
                    <a:pt x="18" y="458"/>
                  </a:lnTo>
                  <a:lnTo>
                    <a:pt x="22" y="458"/>
                  </a:lnTo>
                  <a:lnTo>
                    <a:pt x="24" y="460"/>
                  </a:lnTo>
                  <a:lnTo>
                    <a:pt x="24" y="466"/>
                  </a:lnTo>
                  <a:lnTo>
                    <a:pt x="26" y="468"/>
                  </a:lnTo>
                  <a:lnTo>
                    <a:pt x="26" y="472"/>
                  </a:lnTo>
                  <a:lnTo>
                    <a:pt x="26" y="474"/>
                  </a:lnTo>
                  <a:lnTo>
                    <a:pt x="28" y="478"/>
                  </a:lnTo>
                  <a:lnTo>
                    <a:pt x="28" y="480"/>
                  </a:lnTo>
                  <a:lnTo>
                    <a:pt x="26" y="482"/>
                  </a:lnTo>
                  <a:lnTo>
                    <a:pt x="24" y="482"/>
                  </a:lnTo>
                  <a:lnTo>
                    <a:pt x="24" y="478"/>
                  </a:lnTo>
                  <a:lnTo>
                    <a:pt x="24" y="476"/>
                  </a:lnTo>
                  <a:close/>
                  <a:moveTo>
                    <a:pt x="22" y="488"/>
                  </a:moveTo>
                  <a:lnTo>
                    <a:pt x="20" y="486"/>
                  </a:lnTo>
                  <a:lnTo>
                    <a:pt x="20" y="486"/>
                  </a:lnTo>
                  <a:lnTo>
                    <a:pt x="20" y="484"/>
                  </a:lnTo>
                  <a:lnTo>
                    <a:pt x="20" y="484"/>
                  </a:lnTo>
                  <a:lnTo>
                    <a:pt x="22" y="482"/>
                  </a:lnTo>
                  <a:lnTo>
                    <a:pt x="22" y="484"/>
                  </a:lnTo>
                  <a:lnTo>
                    <a:pt x="24" y="484"/>
                  </a:lnTo>
                  <a:lnTo>
                    <a:pt x="24" y="486"/>
                  </a:lnTo>
                  <a:lnTo>
                    <a:pt x="24" y="488"/>
                  </a:lnTo>
                  <a:lnTo>
                    <a:pt x="22" y="488"/>
                  </a:lnTo>
                  <a:lnTo>
                    <a:pt x="22" y="488"/>
                  </a:lnTo>
                  <a:close/>
                  <a:moveTo>
                    <a:pt x="20" y="492"/>
                  </a:moveTo>
                  <a:lnTo>
                    <a:pt x="20" y="490"/>
                  </a:lnTo>
                  <a:lnTo>
                    <a:pt x="24" y="490"/>
                  </a:lnTo>
                  <a:lnTo>
                    <a:pt x="22" y="492"/>
                  </a:lnTo>
                  <a:lnTo>
                    <a:pt x="20" y="492"/>
                  </a:lnTo>
                  <a:close/>
                  <a:moveTo>
                    <a:pt x="24" y="492"/>
                  </a:moveTo>
                  <a:lnTo>
                    <a:pt x="26" y="492"/>
                  </a:lnTo>
                  <a:lnTo>
                    <a:pt x="26" y="494"/>
                  </a:lnTo>
                  <a:lnTo>
                    <a:pt x="24" y="496"/>
                  </a:lnTo>
                  <a:lnTo>
                    <a:pt x="24" y="492"/>
                  </a:lnTo>
                  <a:lnTo>
                    <a:pt x="24" y="492"/>
                  </a:lnTo>
                  <a:close/>
                  <a:moveTo>
                    <a:pt x="26" y="490"/>
                  </a:moveTo>
                  <a:lnTo>
                    <a:pt x="26" y="490"/>
                  </a:lnTo>
                  <a:lnTo>
                    <a:pt x="28" y="488"/>
                  </a:lnTo>
                  <a:lnTo>
                    <a:pt x="30" y="490"/>
                  </a:lnTo>
                  <a:lnTo>
                    <a:pt x="32" y="490"/>
                  </a:lnTo>
                  <a:lnTo>
                    <a:pt x="34" y="494"/>
                  </a:lnTo>
                  <a:lnTo>
                    <a:pt x="34" y="496"/>
                  </a:lnTo>
                  <a:lnTo>
                    <a:pt x="32" y="494"/>
                  </a:lnTo>
                  <a:lnTo>
                    <a:pt x="28" y="492"/>
                  </a:lnTo>
                  <a:lnTo>
                    <a:pt x="26" y="490"/>
                  </a:lnTo>
                  <a:close/>
                  <a:moveTo>
                    <a:pt x="26" y="494"/>
                  </a:moveTo>
                  <a:lnTo>
                    <a:pt x="28" y="494"/>
                  </a:lnTo>
                  <a:lnTo>
                    <a:pt x="30" y="496"/>
                  </a:lnTo>
                  <a:lnTo>
                    <a:pt x="32" y="500"/>
                  </a:lnTo>
                  <a:lnTo>
                    <a:pt x="32" y="500"/>
                  </a:lnTo>
                  <a:lnTo>
                    <a:pt x="30" y="500"/>
                  </a:lnTo>
                  <a:lnTo>
                    <a:pt x="28" y="498"/>
                  </a:lnTo>
                  <a:lnTo>
                    <a:pt x="26" y="494"/>
                  </a:lnTo>
                  <a:close/>
                  <a:moveTo>
                    <a:pt x="30" y="506"/>
                  </a:moveTo>
                  <a:lnTo>
                    <a:pt x="26" y="506"/>
                  </a:lnTo>
                  <a:lnTo>
                    <a:pt x="24" y="506"/>
                  </a:lnTo>
                  <a:lnTo>
                    <a:pt x="26" y="506"/>
                  </a:lnTo>
                  <a:lnTo>
                    <a:pt x="26" y="502"/>
                  </a:lnTo>
                  <a:lnTo>
                    <a:pt x="26" y="500"/>
                  </a:lnTo>
                  <a:lnTo>
                    <a:pt x="28" y="500"/>
                  </a:lnTo>
                  <a:lnTo>
                    <a:pt x="28" y="502"/>
                  </a:lnTo>
                  <a:lnTo>
                    <a:pt x="30" y="502"/>
                  </a:lnTo>
                  <a:lnTo>
                    <a:pt x="34" y="504"/>
                  </a:lnTo>
                  <a:lnTo>
                    <a:pt x="34" y="506"/>
                  </a:lnTo>
                  <a:lnTo>
                    <a:pt x="32" y="506"/>
                  </a:lnTo>
                  <a:lnTo>
                    <a:pt x="32" y="506"/>
                  </a:lnTo>
                  <a:lnTo>
                    <a:pt x="30" y="506"/>
                  </a:lnTo>
                  <a:close/>
                  <a:moveTo>
                    <a:pt x="32" y="516"/>
                  </a:moveTo>
                  <a:lnTo>
                    <a:pt x="30" y="516"/>
                  </a:lnTo>
                  <a:lnTo>
                    <a:pt x="30" y="516"/>
                  </a:lnTo>
                  <a:lnTo>
                    <a:pt x="28" y="514"/>
                  </a:lnTo>
                  <a:lnTo>
                    <a:pt x="30" y="512"/>
                  </a:lnTo>
                  <a:lnTo>
                    <a:pt x="30" y="512"/>
                  </a:lnTo>
                  <a:lnTo>
                    <a:pt x="30" y="512"/>
                  </a:lnTo>
                  <a:lnTo>
                    <a:pt x="30" y="510"/>
                  </a:lnTo>
                  <a:lnTo>
                    <a:pt x="32" y="510"/>
                  </a:lnTo>
                  <a:lnTo>
                    <a:pt x="32" y="512"/>
                  </a:lnTo>
                  <a:lnTo>
                    <a:pt x="32" y="514"/>
                  </a:lnTo>
                  <a:lnTo>
                    <a:pt x="32" y="514"/>
                  </a:lnTo>
                  <a:lnTo>
                    <a:pt x="32" y="516"/>
                  </a:lnTo>
                  <a:close/>
                  <a:moveTo>
                    <a:pt x="32" y="512"/>
                  </a:moveTo>
                  <a:lnTo>
                    <a:pt x="32" y="512"/>
                  </a:lnTo>
                  <a:lnTo>
                    <a:pt x="34" y="510"/>
                  </a:lnTo>
                  <a:lnTo>
                    <a:pt x="34" y="512"/>
                  </a:lnTo>
                  <a:lnTo>
                    <a:pt x="36" y="514"/>
                  </a:lnTo>
                  <a:lnTo>
                    <a:pt x="36" y="516"/>
                  </a:lnTo>
                  <a:lnTo>
                    <a:pt x="34" y="516"/>
                  </a:lnTo>
                  <a:lnTo>
                    <a:pt x="34" y="516"/>
                  </a:lnTo>
                  <a:lnTo>
                    <a:pt x="34" y="514"/>
                  </a:lnTo>
                  <a:lnTo>
                    <a:pt x="32" y="514"/>
                  </a:lnTo>
                  <a:lnTo>
                    <a:pt x="32" y="512"/>
                  </a:lnTo>
                  <a:close/>
                  <a:moveTo>
                    <a:pt x="36" y="514"/>
                  </a:moveTo>
                  <a:lnTo>
                    <a:pt x="38" y="514"/>
                  </a:lnTo>
                  <a:lnTo>
                    <a:pt x="40" y="516"/>
                  </a:lnTo>
                  <a:lnTo>
                    <a:pt x="38" y="516"/>
                  </a:lnTo>
                  <a:lnTo>
                    <a:pt x="38" y="514"/>
                  </a:lnTo>
                  <a:lnTo>
                    <a:pt x="36" y="514"/>
                  </a:lnTo>
                  <a:close/>
                  <a:moveTo>
                    <a:pt x="36" y="522"/>
                  </a:moveTo>
                  <a:lnTo>
                    <a:pt x="34" y="522"/>
                  </a:lnTo>
                  <a:lnTo>
                    <a:pt x="34" y="522"/>
                  </a:lnTo>
                  <a:lnTo>
                    <a:pt x="36" y="520"/>
                  </a:lnTo>
                  <a:lnTo>
                    <a:pt x="36" y="518"/>
                  </a:lnTo>
                  <a:lnTo>
                    <a:pt x="36" y="518"/>
                  </a:lnTo>
                  <a:lnTo>
                    <a:pt x="38" y="520"/>
                  </a:lnTo>
                  <a:lnTo>
                    <a:pt x="36" y="522"/>
                  </a:lnTo>
                  <a:close/>
                  <a:moveTo>
                    <a:pt x="42" y="516"/>
                  </a:moveTo>
                  <a:lnTo>
                    <a:pt x="40" y="514"/>
                  </a:lnTo>
                  <a:lnTo>
                    <a:pt x="38" y="512"/>
                  </a:lnTo>
                  <a:lnTo>
                    <a:pt x="38" y="508"/>
                  </a:lnTo>
                  <a:lnTo>
                    <a:pt x="40" y="508"/>
                  </a:lnTo>
                  <a:lnTo>
                    <a:pt x="40" y="512"/>
                  </a:lnTo>
                  <a:lnTo>
                    <a:pt x="42" y="514"/>
                  </a:lnTo>
                  <a:lnTo>
                    <a:pt x="44" y="516"/>
                  </a:lnTo>
                  <a:lnTo>
                    <a:pt x="42" y="516"/>
                  </a:lnTo>
                  <a:close/>
                  <a:moveTo>
                    <a:pt x="42" y="520"/>
                  </a:moveTo>
                  <a:lnTo>
                    <a:pt x="40" y="518"/>
                  </a:lnTo>
                  <a:lnTo>
                    <a:pt x="42" y="516"/>
                  </a:lnTo>
                  <a:lnTo>
                    <a:pt x="42" y="518"/>
                  </a:lnTo>
                  <a:lnTo>
                    <a:pt x="44" y="520"/>
                  </a:lnTo>
                  <a:lnTo>
                    <a:pt x="42" y="520"/>
                  </a:lnTo>
                  <a:close/>
                  <a:moveTo>
                    <a:pt x="44" y="524"/>
                  </a:moveTo>
                  <a:lnTo>
                    <a:pt x="40" y="520"/>
                  </a:lnTo>
                  <a:lnTo>
                    <a:pt x="40" y="520"/>
                  </a:lnTo>
                  <a:lnTo>
                    <a:pt x="40" y="518"/>
                  </a:lnTo>
                  <a:lnTo>
                    <a:pt x="44" y="522"/>
                  </a:lnTo>
                  <a:lnTo>
                    <a:pt x="44" y="524"/>
                  </a:lnTo>
                  <a:lnTo>
                    <a:pt x="44" y="524"/>
                  </a:lnTo>
                  <a:close/>
                  <a:moveTo>
                    <a:pt x="46" y="530"/>
                  </a:moveTo>
                  <a:lnTo>
                    <a:pt x="46" y="528"/>
                  </a:lnTo>
                  <a:lnTo>
                    <a:pt x="44" y="528"/>
                  </a:lnTo>
                  <a:lnTo>
                    <a:pt x="44" y="526"/>
                  </a:lnTo>
                  <a:lnTo>
                    <a:pt x="42" y="528"/>
                  </a:lnTo>
                  <a:lnTo>
                    <a:pt x="40" y="526"/>
                  </a:lnTo>
                  <a:lnTo>
                    <a:pt x="42" y="526"/>
                  </a:lnTo>
                  <a:lnTo>
                    <a:pt x="44" y="526"/>
                  </a:lnTo>
                  <a:lnTo>
                    <a:pt x="46" y="526"/>
                  </a:lnTo>
                  <a:lnTo>
                    <a:pt x="48" y="528"/>
                  </a:lnTo>
                  <a:lnTo>
                    <a:pt x="46" y="530"/>
                  </a:lnTo>
                  <a:close/>
                  <a:moveTo>
                    <a:pt x="54" y="542"/>
                  </a:moveTo>
                  <a:lnTo>
                    <a:pt x="50" y="540"/>
                  </a:lnTo>
                  <a:lnTo>
                    <a:pt x="50" y="542"/>
                  </a:lnTo>
                  <a:lnTo>
                    <a:pt x="48" y="542"/>
                  </a:lnTo>
                  <a:lnTo>
                    <a:pt x="46" y="540"/>
                  </a:lnTo>
                  <a:lnTo>
                    <a:pt x="42" y="538"/>
                  </a:lnTo>
                  <a:lnTo>
                    <a:pt x="40" y="538"/>
                  </a:lnTo>
                  <a:lnTo>
                    <a:pt x="38" y="534"/>
                  </a:lnTo>
                  <a:lnTo>
                    <a:pt x="38" y="532"/>
                  </a:lnTo>
                  <a:lnTo>
                    <a:pt x="38" y="532"/>
                  </a:lnTo>
                  <a:lnTo>
                    <a:pt x="40" y="532"/>
                  </a:lnTo>
                  <a:lnTo>
                    <a:pt x="42" y="534"/>
                  </a:lnTo>
                  <a:lnTo>
                    <a:pt x="44" y="536"/>
                  </a:lnTo>
                  <a:lnTo>
                    <a:pt x="46" y="536"/>
                  </a:lnTo>
                  <a:lnTo>
                    <a:pt x="48" y="536"/>
                  </a:lnTo>
                  <a:lnTo>
                    <a:pt x="50" y="538"/>
                  </a:lnTo>
                  <a:lnTo>
                    <a:pt x="54" y="538"/>
                  </a:lnTo>
                  <a:lnTo>
                    <a:pt x="54" y="540"/>
                  </a:lnTo>
                  <a:lnTo>
                    <a:pt x="58" y="542"/>
                  </a:lnTo>
                  <a:lnTo>
                    <a:pt x="58" y="542"/>
                  </a:lnTo>
                  <a:lnTo>
                    <a:pt x="58" y="542"/>
                  </a:lnTo>
                  <a:lnTo>
                    <a:pt x="58" y="542"/>
                  </a:lnTo>
                  <a:lnTo>
                    <a:pt x="56" y="542"/>
                  </a:lnTo>
                  <a:lnTo>
                    <a:pt x="54" y="542"/>
                  </a:lnTo>
                  <a:close/>
                  <a:moveTo>
                    <a:pt x="46" y="542"/>
                  </a:moveTo>
                  <a:lnTo>
                    <a:pt x="48" y="544"/>
                  </a:lnTo>
                  <a:lnTo>
                    <a:pt x="44" y="544"/>
                  </a:lnTo>
                  <a:lnTo>
                    <a:pt x="46" y="542"/>
                  </a:lnTo>
                  <a:close/>
                  <a:moveTo>
                    <a:pt x="62" y="554"/>
                  </a:moveTo>
                  <a:lnTo>
                    <a:pt x="64" y="556"/>
                  </a:lnTo>
                  <a:lnTo>
                    <a:pt x="64" y="554"/>
                  </a:lnTo>
                  <a:lnTo>
                    <a:pt x="64" y="552"/>
                  </a:lnTo>
                  <a:lnTo>
                    <a:pt x="62" y="554"/>
                  </a:lnTo>
                  <a:lnTo>
                    <a:pt x="62" y="554"/>
                  </a:lnTo>
                  <a:close/>
                  <a:moveTo>
                    <a:pt x="68" y="556"/>
                  </a:moveTo>
                  <a:lnTo>
                    <a:pt x="66" y="556"/>
                  </a:lnTo>
                  <a:lnTo>
                    <a:pt x="66" y="554"/>
                  </a:lnTo>
                  <a:lnTo>
                    <a:pt x="66" y="552"/>
                  </a:lnTo>
                  <a:lnTo>
                    <a:pt x="64" y="552"/>
                  </a:lnTo>
                  <a:lnTo>
                    <a:pt x="62" y="552"/>
                  </a:lnTo>
                  <a:lnTo>
                    <a:pt x="60" y="552"/>
                  </a:lnTo>
                  <a:lnTo>
                    <a:pt x="58" y="548"/>
                  </a:lnTo>
                  <a:lnTo>
                    <a:pt x="54" y="548"/>
                  </a:lnTo>
                  <a:lnTo>
                    <a:pt x="54" y="546"/>
                  </a:lnTo>
                  <a:lnTo>
                    <a:pt x="52" y="546"/>
                  </a:lnTo>
                  <a:lnTo>
                    <a:pt x="52" y="544"/>
                  </a:lnTo>
                  <a:lnTo>
                    <a:pt x="52" y="542"/>
                  </a:lnTo>
                  <a:lnTo>
                    <a:pt x="54" y="542"/>
                  </a:lnTo>
                  <a:lnTo>
                    <a:pt x="56" y="544"/>
                  </a:lnTo>
                  <a:lnTo>
                    <a:pt x="56" y="544"/>
                  </a:lnTo>
                  <a:lnTo>
                    <a:pt x="58" y="544"/>
                  </a:lnTo>
                  <a:lnTo>
                    <a:pt x="62" y="544"/>
                  </a:lnTo>
                  <a:lnTo>
                    <a:pt x="66" y="546"/>
                  </a:lnTo>
                  <a:lnTo>
                    <a:pt x="66" y="546"/>
                  </a:lnTo>
                  <a:lnTo>
                    <a:pt x="66" y="548"/>
                  </a:lnTo>
                  <a:lnTo>
                    <a:pt x="70" y="548"/>
                  </a:lnTo>
                  <a:lnTo>
                    <a:pt x="72" y="548"/>
                  </a:lnTo>
                  <a:lnTo>
                    <a:pt x="72" y="550"/>
                  </a:lnTo>
                  <a:lnTo>
                    <a:pt x="70" y="550"/>
                  </a:lnTo>
                  <a:lnTo>
                    <a:pt x="68" y="550"/>
                  </a:lnTo>
                  <a:lnTo>
                    <a:pt x="70" y="550"/>
                  </a:lnTo>
                  <a:lnTo>
                    <a:pt x="70" y="552"/>
                  </a:lnTo>
                  <a:lnTo>
                    <a:pt x="68" y="554"/>
                  </a:lnTo>
                  <a:lnTo>
                    <a:pt x="68" y="556"/>
                  </a:lnTo>
                  <a:close/>
                  <a:moveTo>
                    <a:pt x="72" y="554"/>
                  </a:moveTo>
                  <a:lnTo>
                    <a:pt x="70" y="556"/>
                  </a:lnTo>
                  <a:lnTo>
                    <a:pt x="70" y="558"/>
                  </a:lnTo>
                  <a:lnTo>
                    <a:pt x="72" y="556"/>
                  </a:lnTo>
                  <a:lnTo>
                    <a:pt x="72" y="556"/>
                  </a:lnTo>
                  <a:lnTo>
                    <a:pt x="74" y="554"/>
                  </a:lnTo>
                  <a:lnTo>
                    <a:pt x="72" y="554"/>
                  </a:lnTo>
                  <a:lnTo>
                    <a:pt x="72" y="554"/>
                  </a:lnTo>
                  <a:close/>
                  <a:moveTo>
                    <a:pt x="86" y="552"/>
                  </a:moveTo>
                  <a:lnTo>
                    <a:pt x="84" y="554"/>
                  </a:lnTo>
                  <a:lnTo>
                    <a:pt x="86" y="556"/>
                  </a:lnTo>
                  <a:lnTo>
                    <a:pt x="84" y="556"/>
                  </a:lnTo>
                  <a:lnTo>
                    <a:pt x="82" y="556"/>
                  </a:lnTo>
                  <a:lnTo>
                    <a:pt x="80" y="556"/>
                  </a:lnTo>
                  <a:lnTo>
                    <a:pt x="80" y="556"/>
                  </a:lnTo>
                  <a:lnTo>
                    <a:pt x="78" y="554"/>
                  </a:lnTo>
                  <a:lnTo>
                    <a:pt x="76" y="554"/>
                  </a:lnTo>
                  <a:lnTo>
                    <a:pt x="76" y="556"/>
                  </a:lnTo>
                  <a:lnTo>
                    <a:pt x="74" y="554"/>
                  </a:lnTo>
                  <a:lnTo>
                    <a:pt x="72" y="552"/>
                  </a:lnTo>
                  <a:lnTo>
                    <a:pt x="72" y="552"/>
                  </a:lnTo>
                  <a:lnTo>
                    <a:pt x="76" y="550"/>
                  </a:lnTo>
                  <a:lnTo>
                    <a:pt x="76" y="550"/>
                  </a:lnTo>
                  <a:lnTo>
                    <a:pt x="82" y="552"/>
                  </a:lnTo>
                  <a:lnTo>
                    <a:pt x="82" y="554"/>
                  </a:lnTo>
                  <a:lnTo>
                    <a:pt x="84" y="552"/>
                  </a:lnTo>
                  <a:lnTo>
                    <a:pt x="84" y="552"/>
                  </a:lnTo>
                  <a:lnTo>
                    <a:pt x="86" y="552"/>
                  </a:lnTo>
                  <a:close/>
                  <a:moveTo>
                    <a:pt x="92" y="552"/>
                  </a:moveTo>
                  <a:lnTo>
                    <a:pt x="90" y="550"/>
                  </a:lnTo>
                  <a:lnTo>
                    <a:pt x="92" y="548"/>
                  </a:lnTo>
                  <a:lnTo>
                    <a:pt x="90" y="546"/>
                  </a:lnTo>
                  <a:lnTo>
                    <a:pt x="90" y="546"/>
                  </a:lnTo>
                  <a:lnTo>
                    <a:pt x="88" y="544"/>
                  </a:lnTo>
                  <a:lnTo>
                    <a:pt x="88" y="540"/>
                  </a:lnTo>
                  <a:lnTo>
                    <a:pt x="86" y="540"/>
                  </a:lnTo>
                  <a:lnTo>
                    <a:pt x="86" y="542"/>
                  </a:lnTo>
                  <a:lnTo>
                    <a:pt x="86" y="544"/>
                  </a:lnTo>
                  <a:lnTo>
                    <a:pt x="86" y="546"/>
                  </a:lnTo>
                  <a:lnTo>
                    <a:pt x="86" y="548"/>
                  </a:lnTo>
                  <a:lnTo>
                    <a:pt x="86" y="550"/>
                  </a:lnTo>
                  <a:lnTo>
                    <a:pt x="88" y="552"/>
                  </a:lnTo>
                  <a:lnTo>
                    <a:pt x="90" y="552"/>
                  </a:lnTo>
                  <a:lnTo>
                    <a:pt x="92" y="552"/>
                  </a:lnTo>
                  <a:lnTo>
                    <a:pt x="92" y="552"/>
                  </a:lnTo>
                  <a:close/>
                  <a:moveTo>
                    <a:pt x="84" y="570"/>
                  </a:moveTo>
                  <a:lnTo>
                    <a:pt x="86" y="570"/>
                  </a:lnTo>
                  <a:lnTo>
                    <a:pt x="86" y="570"/>
                  </a:lnTo>
                  <a:lnTo>
                    <a:pt x="86" y="572"/>
                  </a:lnTo>
                  <a:lnTo>
                    <a:pt x="84" y="570"/>
                  </a:lnTo>
                  <a:close/>
                  <a:moveTo>
                    <a:pt x="84" y="568"/>
                  </a:moveTo>
                  <a:lnTo>
                    <a:pt x="84" y="566"/>
                  </a:lnTo>
                  <a:lnTo>
                    <a:pt x="84" y="566"/>
                  </a:lnTo>
                  <a:lnTo>
                    <a:pt x="86" y="566"/>
                  </a:lnTo>
                  <a:lnTo>
                    <a:pt x="86" y="568"/>
                  </a:lnTo>
                  <a:lnTo>
                    <a:pt x="84" y="568"/>
                  </a:lnTo>
                  <a:close/>
                  <a:moveTo>
                    <a:pt x="132" y="580"/>
                  </a:moveTo>
                  <a:lnTo>
                    <a:pt x="130" y="580"/>
                  </a:lnTo>
                  <a:lnTo>
                    <a:pt x="132" y="578"/>
                  </a:lnTo>
                  <a:lnTo>
                    <a:pt x="132" y="576"/>
                  </a:lnTo>
                  <a:lnTo>
                    <a:pt x="134" y="576"/>
                  </a:lnTo>
                  <a:lnTo>
                    <a:pt x="134" y="578"/>
                  </a:lnTo>
                  <a:lnTo>
                    <a:pt x="134" y="580"/>
                  </a:lnTo>
                  <a:lnTo>
                    <a:pt x="132" y="580"/>
                  </a:lnTo>
                  <a:close/>
                  <a:moveTo>
                    <a:pt x="102" y="568"/>
                  </a:moveTo>
                  <a:lnTo>
                    <a:pt x="104" y="568"/>
                  </a:lnTo>
                  <a:lnTo>
                    <a:pt x="106" y="568"/>
                  </a:lnTo>
                  <a:lnTo>
                    <a:pt x="106" y="568"/>
                  </a:lnTo>
                  <a:lnTo>
                    <a:pt x="110" y="568"/>
                  </a:lnTo>
                  <a:lnTo>
                    <a:pt x="116" y="566"/>
                  </a:lnTo>
                  <a:lnTo>
                    <a:pt x="118" y="564"/>
                  </a:lnTo>
                  <a:lnTo>
                    <a:pt x="122" y="564"/>
                  </a:lnTo>
                  <a:lnTo>
                    <a:pt x="126" y="564"/>
                  </a:lnTo>
                  <a:lnTo>
                    <a:pt x="128" y="564"/>
                  </a:lnTo>
                  <a:lnTo>
                    <a:pt x="132" y="566"/>
                  </a:lnTo>
                  <a:lnTo>
                    <a:pt x="132" y="568"/>
                  </a:lnTo>
                  <a:lnTo>
                    <a:pt x="134" y="568"/>
                  </a:lnTo>
                  <a:lnTo>
                    <a:pt x="132" y="570"/>
                  </a:lnTo>
                  <a:lnTo>
                    <a:pt x="130" y="572"/>
                  </a:lnTo>
                  <a:lnTo>
                    <a:pt x="128" y="570"/>
                  </a:lnTo>
                  <a:lnTo>
                    <a:pt x="128" y="570"/>
                  </a:lnTo>
                  <a:lnTo>
                    <a:pt x="126" y="570"/>
                  </a:lnTo>
                  <a:lnTo>
                    <a:pt x="122" y="570"/>
                  </a:lnTo>
                  <a:lnTo>
                    <a:pt x="122" y="570"/>
                  </a:lnTo>
                  <a:lnTo>
                    <a:pt x="120" y="568"/>
                  </a:lnTo>
                  <a:lnTo>
                    <a:pt x="118" y="568"/>
                  </a:lnTo>
                  <a:lnTo>
                    <a:pt x="116" y="570"/>
                  </a:lnTo>
                  <a:lnTo>
                    <a:pt x="114" y="570"/>
                  </a:lnTo>
                  <a:lnTo>
                    <a:pt x="112" y="570"/>
                  </a:lnTo>
                  <a:lnTo>
                    <a:pt x="114" y="570"/>
                  </a:lnTo>
                  <a:lnTo>
                    <a:pt x="114" y="570"/>
                  </a:lnTo>
                  <a:lnTo>
                    <a:pt x="118" y="572"/>
                  </a:lnTo>
                  <a:lnTo>
                    <a:pt x="120" y="572"/>
                  </a:lnTo>
                  <a:lnTo>
                    <a:pt x="118" y="574"/>
                  </a:lnTo>
                  <a:lnTo>
                    <a:pt x="120" y="574"/>
                  </a:lnTo>
                  <a:lnTo>
                    <a:pt x="122" y="576"/>
                  </a:lnTo>
                  <a:lnTo>
                    <a:pt x="122" y="578"/>
                  </a:lnTo>
                  <a:lnTo>
                    <a:pt x="122" y="578"/>
                  </a:lnTo>
                  <a:lnTo>
                    <a:pt x="120" y="576"/>
                  </a:lnTo>
                  <a:lnTo>
                    <a:pt x="118" y="576"/>
                  </a:lnTo>
                  <a:lnTo>
                    <a:pt x="116" y="576"/>
                  </a:lnTo>
                  <a:lnTo>
                    <a:pt x="114" y="576"/>
                  </a:lnTo>
                  <a:lnTo>
                    <a:pt x="114" y="572"/>
                  </a:lnTo>
                  <a:lnTo>
                    <a:pt x="110" y="574"/>
                  </a:lnTo>
                  <a:lnTo>
                    <a:pt x="110" y="574"/>
                  </a:lnTo>
                  <a:lnTo>
                    <a:pt x="112" y="576"/>
                  </a:lnTo>
                  <a:lnTo>
                    <a:pt x="112" y="576"/>
                  </a:lnTo>
                  <a:lnTo>
                    <a:pt x="110" y="578"/>
                  </a:lnTo>
                  <a:lnTo>
                    <a:pt x="108" y="576"/>
                  </a:lnTo>
                  <a:lnTo>
                    <a:pt x="106" y="576"/>
                  </a:lnTo>
                  <a:lnTo>
                    <a:pt x="106" y="576"/>
                  </a:lnTo>
                  <a:lnTo>
                    <a:pt x="104" y="576"/>
                  </a:lnTo>
                  <a:lnTo>
                    <a:pt x="104" y="572"/>
                  </a:lnTo>
                  <a:lnTo>
                    <a:pt x="102" y="574"/>
                  </a:lnTo>
                  <a:lnTo>
                    <a:pt x="100" y="574"/>
                  </a:lnTo>
                  <a:lnTo>
                    <a:pt x="100" y="572"/>
                  </a:lnTo>
                  <a:lnTo>
                    <a:pt x="102" y="570"/>
                  </a:lnTo>
                  <a:lnTo>
                    <a:pt x="106" y="570"/>
                  </a:lnTo>
                  <a:lnTo>
                    <a:pt x="104" y="568"/>
                  </a:lnTo>
                  <a:lnTo>
                    <a:pt x="102" y="570"/>
                  </a:lnTo>
                  <a:lnTo>
                    <a:pt x="102" y="568"/>
                  </a:lnTo>
                  <a:close/>
                </a:path>
              </a:pathLst>
            </a:custGeom>
            <a:grpFill/>
            <a:ln w="6350">
              <a:solidFill>
                <a:srgbClr val="84CCBD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344" name="Caribbean">
              <a:extLst>
                <a:ext uri="{FF2B5EF4-FFF2-40B4-BE49-F238E27FC236}">
                  <a16:creationId xmlns:a16="http://schemas.microsoft.com/office/drawing/2014/main" id="{2862520B-E3FC-431B-8E55-58B968E602FB}"/>
                </a:ext>
              </a:extLst>
            </p:cNvPr>
            <p:cNvGrpSpPr/>
            <p:nvPr/>
          </p:nvGrpSpPr>
          <p:grpSpPr>
            <a:xfrm>
              <a:off x="3952476" y="3759269"/>
              <a:ext cx="589469" cy="424877"/>
              <a:chOff x="3952476" y="3759269"/>
              <a:chExt cx="589469" cy="424877"/>
            </a:xfrm>
            <a:grpFill/>
          </p:grpSpPr>
          <p:sp>
            <p:nvSpPr>
              <p:cNvPr id="356" name="British Virgin Islands">
                <a:extLst>
                  <a:ext uri="{FF2B5EF4-FFF2-40B4-BE49-F238E27FC236}">
                    <a16:creationId xmlns:a16="http://schemas.microsoft.com/office/drawing/2014/main" id="{0653518C-3C47-44A7-9C3D-C77020AA020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415630" y="3981277"/>
                <a:ext cx="72727" cy="30622"/>
              </a:xfrm>
              <a:custGeom>
                <a:avLst/>
                <a:gdLst>
                  <a:gd name="T0" fmla="*/ 36 w 38"/>
                  <a:gd name="T1" fmla="*/ 12 h 16"/>
                  <a:gd name="T2" fmla="*/ 38 w 38"/>
                  <a:gd name="T3" fmla="*/ 16 h 16"/>
                  <a:gd name="T4" fmla="*/ 36 w 38"/>
                  <a:gd name="T5" fmla="*/ 16 h 16"/>
                  <a:gd name="T6" fmla="*/ 36 w 38"/>
                  <a:gd name="T7" fmla="*/ 16 h 16"/>
                  <a:gd name="T8" fmla="*/ 36 w 38"/>
                  <a:gd name="T9" fmla="*/ 12 h 16"/>
                  <a:gd name="T10" fmla="*/ 36 w 38"/>
                  <a:gd name="T11" fmla="*/ 6 h 16"/>
                  <a:gd name="T12" fmla="*/ 36 w 38"/>
                  <a:gd name="T13" fmla="*/ 8 h 16"/>
                  <a:gd name="T14" fmla="*/ 36 w 38"/>
                  <a:gd name="T15" fmla="*/ 10 h 16"/>
                  <a:gd name="T16" fmla="*/ 38 w 38"/>
                  <a:gd name="T17" fmla="*/ 8 h 16"/>
                  <a:gd name="T18" fmla="*/ 36 w 38"/>
                  <a:gd name="T19" fmla="*/ 6 h 16"/>
                  <a:gd name="T20" fmla="*/ 24 w 38"/>
                  <a:gd name="T21" fmla="*/ 10 h 16"/>
                  <a:gd name="T22" fmla="*/ 22 w 38"/>
                  <a:gd name="T23" fmla="*/ 10 h 16"/>
                  <a:gd name="T24" fmla="*/ 24 w 38"/>
                  <a:gd name="T25" fmla="*/ 12 h 16"/>
                  <a:gd name="T26" fmla="*/ 28 w 38"/>
                  <a:gd name="T27" fmla="*/ 14 h 16"/>
                  <a:gd name="T28" fmla="*/ 24 w 38"/>
                  <a:gd name="T29" fmla="*/ 10 h 16"/>
                  <a:gd name="T30" fmla="*/ 20 w 38"/>
                  <a:gd name="T31" fmla="*/ 2 h 16"/>
                  <a:gd name="T32" fmla="*/ 22 w 38"/>
                  <a:gd name="T33" fmla="*/ 0 h 16"/>
                  <a:gd name="T34" fmla="*/ 24 w 38"/>
                  <a:gd name="T35" fmla="*/ 0 h 16"/>
                  <a:gd name="T36" fmla="*/ 22 w 38"/>
                  <a:gd name="T37" fmla="*/ 2 h 16"/>
                  <a:gd name="T38" fmla="*/ 22 w 38"/>
                  <a:gd name="T39" fmla="*/ 4 h 16"/>
                  <a:gd name="T40" fmla="*/ 20 w 38"/>
                  <a:gd name="T41" fmla="*/ 4 h 16"/>
                  <a:gd name="T42" fmla="*/ 20 w 38"/>
                  <a:gd name="T43" fmla="*/ 2 h 16"/>
                  <a:gd name="T44" fmla="*/ 2 w 38"/>
                  <a:gd name="T45" fmla="*/ 6 h 16"/>
                  <a:gd name="T46" fmla="*/ 4 w 38"/>
                  <a:gd name="T47" fmla="*/ 6 h 16"/>
                  <a:gd name="T48" fmla="*/ 0 w 38"/>
                  <a:gd name="T49" fmla="*/ 8 h 16"/>
                  <a:gd name="T50" fmla="*/ 2 w 38"/>
                  <a:gd name="T51" fmla="*/ 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8" h="16">
                    <a:moveTo>
                      <a:pt x="36" y="12"/>
                    </a:moveTo>
                    <a:lnTo>
                      <a:pt x="38" y="16"/>
                    </a:lnTo>
                    <a:lnTo>
                      <a:pt x="36" y="16"/>
                    </a:lnTo>
                    <a:lnTo>
                      <a:pt x="36" y="16"/>
                    </a:lnTo>
                    <a:lnTo>
                      <a:pt x="36" y="12"/>
                    </a:lnTo>
                    <a:close/>
                    <a:moveTo>
                      <a:pt x="36" y="6"/>
                    </a:moveTo>
                    <a:lnTo>
                      <a:pt x="36" y="8"/>
                    </a:lnTo>
                    <a:lnTo>
                      <a:pt x="36" y="10"/>
                    </a:lnTo>
                    <a:lnTo>
                      <a:pt x="38" y="8"/>
                    </a:lnTo>
                    <a:lnTo>
                      <a:pt x="36" y="6"/>
                    </a:lnTo>
                    <a:close/>
                    <a:moveTo>
                      <a:pt x="24" y="10"/>
                    </a:moveTo>
                    <a:lnTo>
                      <a:pt x="22" y="10"/>
                    </a:lnTo>
                    <a:lnTo>
                      <a:pt x="24" y="12"/>
                    </a:lnTo>
                    <a:lnTo>
                      <a:pt x="28" y="14"/>
                    </a:lnTo>
                    <a:lnTo>
                      <a:pt x="24" y="10"/>
                    </a:lnTo>
                    <a:close/>
                    <a:moveTo>
                      <a:pt x="20" y="2"/>
                    </a:moveTo>
                    <a:lnTo>
                      <a:pt x="22" y="0"/>
                    </a:lnTo>
                    <a:lnTo>
                      <a:pt x="24" y="0"/>
                    </a:lnTo>
                    <a:lnTo>
                      <a:pt x="22" y="2"/>
                    </a:lnTo>
                    <a:lnTo>
                      <a:pt x="22" y="4"/>
                    </a:lnTo>
                    <a:lnTo>
                      <a:pt x="20" y="4"/>
                    </a:lnTo>
                    <a:lnTo>
                      <a:pt x="20" y="2"/>
                    </a:lnTo>
                    <a:close/>
                    <a:moveTo>
                      <a:pt x="2" y="6"/>
                    </a:moveTo>
                    <a:lnTo>
                      <a:pt x="4" y="6"/>
                    </a:lnTo>
                    <a:lnTo>
                      <a:pt x="0" y="8"/>
                    </a:lnTo>
                    <a:lnTo>
                      <a:pt x="2" y="6"/>
                    </a:lnTo>
                    <a:close/>
                  </a:path>
                </a:pathLst>
              </a:custGeom>
              <a:grpFill/>
              <a:ln w="6350">
                <a:solidFill>
                  <a:srgbClr val="84CCBD"/>
                </a:solidFill>
                <a:round/>
                <a:headEnd/>
                <a:tailEnd/>
              </a:ln>
            </p:spPr>
            <p:txBody>
              <a:bodyPr vert="horz" wrap="square" lIns="45665" tIns="22832" rIns="45665" bIns="22832" numCol="1" anchor="t" anchorCtr="0" compatLnSpc="1">
                <a:prstTxWarp prst="textNoShape">
                  <a:avLst/>
                </a:prstTxWarp>
              </a:bodyPr>
              <a:lstStyle/>
              <a:p>
                <a:pPr defTabSz="1751511">
                  <a:defRPr/>
                </a:pPr>
                <a:endParaRPr lang="en-US" sz="3448" ker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57" name="Puerto Rico">
                <a:extLst>
                  <a:ext uri="{FF2B5EF4-FFF2-40B4-BE49-F238E27FC236}">
                    <a16:creationId xmlns:a16="http://schemas.microsoft.com/office/drawing/2014/main" id="{6230A269-2697-43EF-93AA-204681FAECB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358214" y="3977449"/>
                <a:ext cx="53588" cy="15311"/>
              </a:xfrm>
              <a:custGeom>
                <a:avLst/>
                <a:gdLst>
                  <a:gd name="T0" fmla="*/ 22 w 28"/>
                  <a:gd name="T1" fmla="*/ 6 h 8"/>
                  <a:gd name="T2" fmla="*/ 24 w 28"/>
                  <a:gd name="T3" fmla="*/ 4 h 8"/>
                  <a:gd name="T4" fmla="*/ 28 w 28"/>
                  <a:gd name="T5" fmla="*/ 6 h 8"/>
                  <a:gd name="T6" fmla="*/ 26 w 28"/>
                  <a:gd name="T7" fmla="*/ 6 h 8"/>
                  <a:gd name="T8" fmla="*/ 22 w 28"/>
                  <a:gd name="T9" fmla="*/ 6 h 8"/>
                  <a:gd name="T10" fmla="*/ 20 w 28"/>
                  <a:gd name="T11" fmla="*/ 0 h 8"/>
                  <a:gd name="T12" fmla="*/ 18 w 28"/>
                  <a:gd name="T13" fmla="*/ 0 h 8"/>
                  <a:gd name="T14" fmla="*/ 12 w 28"/>
                  <a:gd name="T15" fmla="*/ 0 h 8"/>
                  <a:gd name="T16" fmla="*/ 4 w 28"/>
                  <a:gd name="T17" fmla="*/ 0 h 8"/>
                  <a:gd name="T18" fmla="*/ 4 w 28"/>
                  <a:gd name="T19" fmla="*/ 2 h 8"/>
                  <a:gd name="T20" fmla="*/ 2 w 28"/>
                  <a:gd name="T21" fmla="*/ 2 h 8"/>
                  <a:gd name="T22" fmla="*/ 2 w 28"/>
                  <a:gd name="T23" fmla="*/ 4 h 8"/>
                  <a:gd name="T24" fmla="*/ 0 w 28"/>
                  <a:gd name="T25" fmla="*/ 6 h 8"/>
                  <a:gd name="T26" fmla="*/ 2 w 28"/>
                  <a:gd name="T27" fmla="*/ 8 h 8"/>
                  <a:gd name="T28" fmla="*/ 8 w 28"/>
                  <a:gd name="T29" fmla="*/ 8 h 8"/>
                  <a:gd name="T30" fmla="*/ 10 w 28"/>
                  <a:gd name="T31" fmla="*/ 8 h 8"/>
                  <a:gd name="T32" fmla="*/ 14 w 28"/>
                  <a:gd name="T33" fmla="*/ 6 h 8"/>
                  <a:gd name="T34" fmla="*/ 16 w 28"/>
                  <a:gd name="T35" fmla="*/ 8 h 8"/>
                  <a:gd name="T36" fmla="*/ 20 w 28"/>
                  <a:gd name="T37" fmla="*/ 6 h 8"/>
                  <a:gd name="T38" fmla="*/ 22 w 28"/>
                  <a:gd name="T39" fmla="*/ 2 h 8"/>
                  <a:gd name="T40" fmla="*/ 20 w 28"/>
                  <a:gd name="T41" fmla="*/ 2 h 8"/>
                  <a:gd name="T42" fmla="*/ 20 w 28"/>
                  <a:gd name="T4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8" h="8">
                    <a:moveTo>
                      <a:pt x="22" y="6"/>
                    </a:moveTo>
                    <a:lnTo>
                      <a:pt x="24" y="4"/>
                    </a:lnTo>
                    <a:lnTo>
                      <a:pt x="28" y="6"/>
                    </a:lnTo>
                    <a:lnTo>
                      <a:pt x="26" y="6"/>
                    </a:lnTo>
                    <a:lnTo>
                      <a:pt x="22" y="6"/>
                    </a:lnTo>
                    <a:close/>
                    <a:moveTo>
                      <a:pt x="20" y="0"/>
                    </a:moveTo>
                    <a:lnTo>
                      <a:pt x="18" y="0"/>
                    </a:lnTo>
                    <a:lnTo>
                      <a:pt x="12" y="0"/>
                    </a:lnTo>
                    <a:lnTo>
                      <a:pt x="4" y="0"/>
                    </a:lnTo>
                    <a:lnTo>
                      <a:pt x="4" y="2"/>
                    </a:lnTo>
                    <a:lnTo>
                      <a:pt x="2" y="2"/>
                    </a:lnTo>
                    <a:lnTo>
                      <a:pt x="2" y="4"/>
                    </a:lnTo>
                    <a:lnTo>
                      <a:pt x="0" y="6"/>
                    </a:lnTo>
                    <a:lnTo>
                      <a:pt x="2" y="8"/>
                    </a:lnTo>
                    <a:lnTo>
                      <a:pt x="8" y="8"/>
                    </a:lnTo>
                    <a:lnTo>
                      <a:pt x="10" y="8"/>
                    </a:lnTo>
                    <a:lnTo>
                      <a:pt x="14" y="6"/>
                    </a:lnTo>
                    <a:lnTo>
                      <a:pt x="16" y="8"/>
                    </a:lnTo>
                    <a:lnTo>
                      <a:pt x="20" y="6"/>
                    </a:lnTo>
                    <a:lnTo>
                      <a:pt x="22" y="2"/>
                    </a:lnTo>
                    <a:lnTo>
                      <a:pt x="20" y="2"/>
                    </a:lnTo>
                    <a:lnTo>
                      <a:pt x="20" y="0"/>
                    </a:lnTo>
                    <a:close/>
                  </a:path>
                </a:pathLst>
              </a:custGeom>
              <a:grpFill/>
              <a:ln w="6350">
                <a:solidFill>
                  <a:srgbClr val="84CCBD"/>
                </a:solidFill>
                <a:round/>
                <a:headEnd/>
                <a:tailEnd/>
              </a:ln>
            </p:spPr>
            <p:txBody>
              <a:bodyPr vert="horz" wrap="square" lIns="45665" tIns="22832" rIns="45665" bIns="22832" numCol="1" anchor="t" anchorCtr="0" compatLnSpc="1">
                <a:prstTxWarp prst="textNoShape">
                  <a:avLst/>
                </a:prstTxWarp>
              </a:bodyPr>
              <a:lstStyle/>
              <a:p>
                <a:pPr defTabSz="1751511">
                  <a:defRPr/>
                </a:pPr>
                <a:endParaRPr lang="en-US" sz="3448" ker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58" name="Dominican Republic">
                <a:extLst>
                  <a:ext uri="{FF2B5EF4-FFF2-40B4-BE49-F238E27FC236}">
                    <a16:creationId xmlns:a16="http://schemas.microsoft.com/office/drawing/2014/main" id="{6D5D401D-A703-427C-8B04-1A0990389FF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247210" y="3939172"/>
                <a:ext cx="91865" cy="61244"/>
              </a:xfrm>
              <a:custGeom>
                <a:avLst/>
                <a:gdLst>
                  <a:gd name="T0" fmla="*/ 44 w 48"/>
                  <a:gd name="T1" fmla="*/ 24 h 32"/>
                  <a:gd name="T2" fmla="*/ 44 w 48"/>
                  <a:gd name="T3" fmla="*/ 26 h 32"/>
                  <a:gd name="T4" fmla="*/ 42 w 48"/>
                  <a:gd name="T5" fmla="*/ 24 h 32"/>
                  <a:gd name="T6" fmla="*/ 6 w 48"/>
                  <a:gd name="T7" fmla="*/ 4 h 32"/>
                  <a:gd name="T8" fmla="*/ 4 w 48"/>
                  <a:gd name="T9" fmla="*/ 8 h 32"/>
                  <a:gd name="T10" fmla="*/ 6 w 48"/>
                  <a:gd name="T11" fmla="*/ 12 h 32"/>
                  <a:gd name="T12" fmla="*/ 2 w 48"/>
                  <a:gd name="T13" fmla="*/ 14 h 32"/>
                  <a:gd name="T14" fmla="*/ 4 w 48"/>
                  <a:gd name="T15" fmla="*/ 18 h 32"/>
                  <a:gd name="T16" fmla="*/ 0 w 48"/>
                  <a:gd name="T17" fmla="*/ 24 h 32"/>
                  <a:gd name="T18" fmla="*/ 2 w 48"/>
                  <a:gd name="T19" fmla="*/ 24 h 32"/>
                  <a:gd name="T20" fmla="*/ 2 w 48"/>
                  <a:gd name="T21" fmla="*/ 30 h 32"/>
                  <a:gd name="T22" fmla="*/ 6 w 48"/>
                  <a:gd name="T23" fmla="*/ 32 h 32"/>
                  <a:gd name="T24" fmla="*/ 8 w 48"/>
                  <a:gd name="T25" fmla="*/ 28 h 32"/>
                  <a:gd name="T26" fmla="*/ 12 w 48"/>
                  <a:gd name="T27" fmla="*/ 24 h 32"/>
                  <a:gd name="T28" fmla="*/ 14 w 48"/>
                  <a:gd name="T29" fmla="*/ 24 h 32"/>
                  <a:gd name="T30" fmla="*/ 16 w 48"/>
                  <a:gd name="T31" fmla="*/ 20 h 32"/>
                  <a:gd name="T32" fmla="*/ 20 w 48"/>
                  <a:gd name="T33" fmla="*/ 24 h 32"/>
                  <a:gd name="T34" fmla="*/ 24 w 48"/>
                  <a:gd name="T35" fmla="*/ 24 h 32"/>
                  <a:gd name="T36" fmla="*/ 30 w 48"/>
                  <a:gd name="T37" fmla="*/ 20 h 32"/>
                  <a:gd name="T38" fmla="*/ 36 w 48"/>
                  <a:gd name="T39" fmla="*/ 20 h 32"/>
                  <a:gd name="T40" fmla="*/ 42 w 48"/>
                  <a:gd name="T41" fmla="*/ 22 h 32"/>
                  <a:gd name="T42" fmla="*/ 46 w 48"/>
                  <a:gd name="T43" fmla="*/ 20 h 32"/>
                  <a:gd name="T44" fmla="*/ 48 w 48"/>
                  <a:gd name="T45" fmla="*/ 18 h 32"/>
                  <a:gd name="T46" fmla="*/ 42 w 48"/>
                  <a:gd name="T47" fmla="*/ 14 h 32"/>
                  <a:gd name="T48" fmla="*/ 38 w 48"/>
                  <a:gd name="T49" fmla="*/ 12 h 32"/>
                  <a:gd name="T50" fmla="*/ 32 w 48"/>
                  <a:gd name="T51" fmla="*/ 12 h 32"/>
                  <a:gd name="T52" fmla="*/ 26 w 48"/>
                  <a:gd name="T53" fmla="*/ 10 h 32"/>
                  <a:gd name="T54" fmla="*/ 32 w 48"/>
                  <a:gd name="T55" fmla="*/ 10 h 32"/>
                  <a:gd name="T56" fmla="*/ 38 w 48"/>
                  <a:gd name="T57" fmla="*/ 10 h 32"/>
                  <a:gd name="T58" fmla="*/ 36 w 48"/>
                  <a:gd name="T59" fmla="*/ 8 h 32"/>
                  <a:gd name="T60" fmla="*/ 30 w 48"/>
                  <a:gd name="T61" fmla="*/ 4 h 32"/>
                  <a:gd name="T62" fmla="*/ 26 w 48"/>
                  <a:gd name="T63" fmla="*/ 4 h 32"/>
                  <a:gd name="T64" fmla="*/ 14 w 48"/>
                  <a:gd name="T65" fmla="*/ 0 h 32"/>
                  <a:gd name="T66" fmla="*/ 12 w 48"/>
                  <a:gd name="T67" fmla="*/ 0 h 32"/>
                  <a:gd name="T68" fmla="*/ 6 w 48"/>
                  <a:gd name="T69" fmla="*/ 4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8" h="32">
                    <a:moveTo>
                      <a:pt x="42" y="22"/>
                    </a:moveTo>
                    <a:lnTo>
                      <a:pt x="44" y="24"/>
                    </a:lnTo>
                    <a:lnTo>
                      <a:pt x="46" y="24"/>
                    </a:lnTo>
                    <a:lnTo>
                      <a:pt x="44" y="26"/>
                    </a:lnTo>
                    <a:lnTo>
                      <a:pt x="42" y="26"/>
                    </a:lnTo>
                    <a:lnTo>
                      <a:pt x="42" y="24"/>
                    </a:lnTo>
                    <a:lnTo>
                      <a:pt x="42" y="22"/>
                    </a:lnTo>
                    <a:close/>
                    <a:moveTo>
                      <a:pt x="6" y="4"/>
                    </a:moveTo>
                    <a:lnTo>
                      <a:pt x="6" y="4"/>
                    </a:lnTo>
                    <a:lnTo>
                      <a:pt x="4" y="8"/>
                    </a:lnTo>
                    <a:lnTo>
                      <a:pt x="6" y="10"/>
                    </a:lnTo>
                    <a:lnTo>
                      <a:pt x="6" y="12"/>
                    </a:lnTo>
                    <a:lnTo>
                      <a:pt x="2" y="12"/>
                    </a:lnTo>
                    <a:lnTo>
                      <a:pt x="2" y="14"/>
                    </a:lnTo>
                    <a:lnTo>
                      <a:pt x="4" y="16"/>
                    </a:lnTo>
                    <a:lnTo>
                      <a:pt x="4" y="18"/>
                    </a:lnTo>
                    <a:lnTo>
                      <a:pt x="4" y="20"/>
                    </a:lnTo>
                    <a:lnTo>
                      <a:pt x="0" y="24"/>
                    </a:lnTo>
                    <a:lnTo>
                      <a:pt x="0" y="24"/>
                    </a:lnTo>
                    <a:lnTo>
                      <a:pt x="2" y="24"/>
                    </a:lnTo>
                    <a:lnTo>
                      <a:pt x="4" y="28"/>
                    </a:lnTo>
                    <a:lnTo>
                      <a:pt x="2" y="30"/>
                    </a:lnTo>
                    <a:lnTo>
                      <a:pt x="6" y="30"/>
                    </a:lnTo>
                    <a:lnTo>
                      <a:pt x="6" y="32"/>
                    </a:lnTo>
                    <a:lnTo>
                      <a:pt x="6" y="32"/>
                    </a:lnTo>
                    <a:lnTo>
                      <a:pt x="8" y="28"/>
                    </a:lnTo>
                    <a:lnTo>
                      <a:pt x="12" y="24"/>
                    </a:lnTo>
                    <a:lnTo>
                      <a:pt x="12" y="24"/>
                    </a:lnTo>
                    <a:lnTo>
                      <a:pt x="12" y="22"/>
                    </a:lnTo>
                    <a:lnTo>
                      <a:pt x="14" y="24"/>
                    </a:lnTo>
                    <a:lnTo>
                      <a:pt x="16" y="24"/>
                    </a:lnTo>
                    <a:lnTo>
                      <a:pt x="16" y="20"/>
                    </a:lnTo>
                    <a:lnTo>
                      <a:pt x="18" y="22"/>
                    </a:lnTo>
                    <a:lnTo>
                      <a:pt x="20" y="24"/>
                    </a:lnTo>
                    <a:lnTo>
                      <a:pt x="20" y="24"/>
                    </a:lnTo>
                    <a:lnTo>
                      <a:pt x="24" y="24"/>
                    </a:lnTo>
                    <a:lnTo>
                      <a:pt x="28" y="20"/>
                    </a:lnTo>
                    <a:lnTo>
                      <a:pt x="30" y="20"/>
                    </a:lnTo>
                    <a:lnTo>
                      <a:pt x="34" y="20"/>
                    </a:lnTo>
                    <a:lnTo>
                      <a:pt x="36" y="20"/>
                    </a:lnTo>
                    <a:lnTo>
                      <a:pt x="38" y="22"/>
                    </a:lnTo>
                    <a:lnTo>
                      <a:pt x="42" y="22"/>
                    </a:lnTo>
                    <a:lnTo>
                      <a:pt x="44" y="22"/>
                    </a:lnTo>
                    <a:lnTo>
                      <a:pt x="46" y="20"/>
                    </a:lnTo>
                    <a:lnTo>
                      <a:pt x="48" y="20"/>
                    </a:lnTo>
                    <a:lnTo>
                      <a:pt x="48" y="18"/>
                    </a:lnTo>
                    <a:lnTo>
                      <a:pt x="48" y="16"/>
                    </a:lnTo>
                    <a:lnTo>
                      <a:pt x="42" y="14"/>
                    </a:lnTo>
                    <a:lnTo>
                      <a:pt x="40" y="14"/>
                    </a:lnTo>
                    <a:lnTo>
                      <a:pt x="38" y="12"/>
                    </a:lnTo>
                    <a:lnTo>
                      <a:pt x="34" y="12"/>
                    </a:lnTo>
                    <a:lnTo>
                      <a:pt x="32" y="12"/>
                    </a:lnTo>
                    <a:lnTo>
                      <a:pt x="28" y="10"/>
                    </a:lnTo>
                    <a:lnTo>
                      <a:pt x="26" y="10"/>
                    </a:lnTo>
                    <a:lnTo>
                      <a:pt x="28" y="8"/>
                    </a:lnTo>
                    <a:lnTo>
                      <a:pt x="32" y="10"/>
                    </a:lnTo>
                    <a:lnTo>
                      <a:pt x="36" y="10"/>
                    </a:lnTo>
                    <a:lnTo>
                      <a:pt x="38" y="10"/>
                    </a:lnTo>
                    <a:lnTo>
                      <a:pt x="36" y="8"/>
                    </a:lnTo>
                    <a:lnTo>
                      <a:pt x="36" y="8"/>
                    </a:lnTo>
                    <a:lnTo>
                      <a:pt x="32" y="8"/>
                    </a:lnTo>
                    <a:lnTo>
                      <a:pt x="30" y="4"/>
                    </a:lnTo>
                    <a:lnTo>
                      <a:pt x="28" y="4"/>
                    </a:lnTo>
                    <a:lnTo>
                      <a:pt x="26" y="4"/>
                    </a:lnTo>
                    <a:lnTo>
                      <a:pt x="24" y="4"/>
                    </a:lnTo>
                    <a:lnTo>
                      <a:pt x="14" y="0"/>
                    </a:lnTo>
                    <a:lnTo>
                      <a:pt x="14" y="2"/>
                    </a:lnTo>
                    <a:lnTo>
                      <a:pt x="12" y="0"/>
                    </a:lnTo>
                    <a:lnTo>
                      <a:pt x="6" y="2"/>
                    </a:lnTo>
                    <a:lnTo>
                      <a:pt x="6" y="4"/>
                    </a:lnTo>
                    <a:close/>
                  </a:path>
                </a:pathLst>
              </a:custGeom>
              <a:grpFill/>
              <a:ln w="6350">
                <a:solidFill>
                  <a:srgbClr val="84CCBD"/>
                </a:solidFill>
                <a:round/>
                <a:headEnd/>
                <a:tailEnd/>
              </a:ln>
            </p:spPr>
            <p:txBody>
              <a:bodyPr vert="horz" wrap="square" lIns="45665" tIns="22832" rIns="45665" bIns="22832" numCol="1" anchor="t" anchorCtr="0" compatLnSpc="1">
                <a:prstTxWarp prst="textNoShape">
                  <a:avLst/>
                </a:prstTxWarp>
              </a:bodyPr>
              <a:lstStyle/>
              <a:p>
                <a:pPr defTabSz="1751511">
                  <a:defRPr/>
                </a:pPr>
                <a:endParaRPr lang="en-US" sz="3448" ker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59" name="Cayman Islands">
                <a:extLst>
                  <a:ext uri="{FF2B5EF4-FFF2-40B4-BE49-F238E27FC236}">
                    <a16:creationId xmlns:a16="http://schemas.microsoft.com/office/drawing/2014/main" id="{614610B0-56F1-411C-80BC-94B2569780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29030" y="3954483"/>
                <a:ext cx="7655" cy="3828"/>
              </a:xfrm>
              <a:custGeom>
                <a:avLst/>
                <a:gdLst>
                  <a:gd name="T0" fmla="*/ 4 w 4"/>
                  <a:gd name="T1" fmla="*/ 0 h 2"/>
                  <a:gd name="T2" fmla="*/ 2 w 4"/>
                  <a:gd name="T3" fmla="*/ 0 h 2"/>
                  <a:gd name="T4" fmla="*/ 0 w 4"/>
                  <a:gd name="T5" fmla="*/ 2 h 2"/>
                  <a:gd name="T6" fmla="*/ 2 w 4"/>
                  <a:gd name="T7" fmla="*/ 2 h 2"/>
                  <a:gd name="T8" fmla="*/ 4 w 4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2">
                    <a:moveTo>
                      <a:pt x="4" y="0"/>
                    </a:moveTo>
                    <a:lnTo>
                      <a:pt x="2" y="0"/>
                    </a:lnTo>
                    <a:lnTo>
                      <a:pt x="0" y="2"/>
                    </a:lnTo>
                    <a:lnTo>
                      <a:pt x="2" y="2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 w="6350">
                <a:solidFill>
                  <a:srgbClr val="84CCBD"/>
                </a:solidFill>
                <a:round/>
                <a:headEnd/>
                <a:tailEnd/>
              </a:ln>
            </p:spPr>
            <p:txBody>
              <a:bodyPr vert="horz" wrap="square" lIns="45665" tIns="22832" rIns="45665" bIns="22832" numCol="1" anchor="t" anchorCtr="0" compatLnSpc="1">
                <a:prstTxWarp prst="textNoShape">
                  <a:avLst/>
                </a:prstTxWarp>
              </a:bodyPr>
              <a:lstStyle/>
              <a:p>
                <a:pPr defTabSz="1751511">
                  <a:defRPr/>
                </a:pPr>
                <a:endParaRPr lang="en-US" sz="3448" ker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60" name="Jamaica">
                <a:extLst>
                  <a:ext uri="{FF2B5EF4-FFF2-40B4-BE49-F238E27FC236}">
                    <a16:creationId xmlns:a16="http://schemas.microsoft.com/office/drawing/2014/main" id="{E1DB0598-474B-463E-B9B1-3C0059934A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97929" y="3973621"/>
                <a:ext cx="53588" cy="22966"/>
              </a:xfrm>
              <a:custGeom>
                <a:avLst/>
                <a:gdLst>
                  <a:gd name="T0" fmla="*/ 4 w 28"/>
                  <a:gd name="T1" fmla="*/ 2 h 12"/>
                  <a:gd name="T2" fmla="*/ 8 w 28"/>
                  <a:gd name="T3" fmla="*/ 2 h 12"/>
                  <a:gd name="T4" fmla="*/ 12 w 28"/>
                  <a:gd name="T5" fmla="*/ 0 h 12"/>
                  <a:gd name="T6" fmla="*/ 22 w 28"/>
                  <a:gd name="T7" fmla="*/ 2 h 12"/>
                  <a:gd name="T8" fmla="*/ 24 w 28"/>
                  <a:gd name="T9" fmla="*/ 6 h 12"/>
                  <a:gd name="T10" fmla="*/ 26 w 28"/>
                  <a:gd name="T11" fmla="*/ 6 h 12"/>
                  <a:gd name="T12" fmla="*/ 28 w 28"/>
                  <a:gd name="T13" fmla="*/ 8 h 12"/>
                  <a:gd name="T14" fmla="*/ 28 w 28"/>
                  <a:gd name="T15" fmla="*/ 10 h 12"/>
                  <a:gd name="T16" fmla="*/ 24 w 28"/>
                  <a:gd name="T17" fmla="*/ 10 h 12"/>
                  <a:gd name="T18" fmla="*/ 22 w 28"/>
                  <a:gd name="T19" fmla="*/ 8 h 12"/>
                  <a:gd name="T20" fmla="*/ 22 w 28"/>
                  <a:gd name="T21" fmla="*/ 10 h 12"/>
                  <a:gd name="T22" fmla="*/ 20 w 28"/>
                  <a:gd name="T23" fmla="*/ 10 h 12"/>
                  <a:gd name="T24" fmla="*/ 20 w 28"/>
                  <a:gd name="T25" fmla="*/ 10 h 12"/>
                  <a:gd name="T26" fmla="*/ 18 w 28"/>
                  <a:gd name="T27" fmla="*/ 10 h 12"/>
                  <a:gd name="T28" fmla="*/ 16 w 28"/>
                  <a:gd name="T29" fmla="*/ 12 h 12"/>
                  <a:gd name="T30" fmla="*/ 14 w 28"/>
                  <a:gd name="T31" fmla="*/ 12 h 12"/>
                  <a:gd name="T32" fmla="*/ 12 w 28"/>
                  <a:gd name="T33" fmla="*/ 10 h 12"/>
                  <a:gd name="T34" fmla="*/ 10 w 28"/>
                  <a:gd name="T35" fmla="*/ 10 h 12"/>
                  <a:gd name="T36" fmla="*/ 8 w 28"/>
                  <a:gd name="T37" fmla="*/ 10 h 12"/>
                  <a:gd name="T38" fmla="*/ 6 w 28"/>
                  <a:gd name="T39" fmla="*/ 6 h 12"/>
                  <a:gd name="T40" fmla="*/ 4 w 28"/>
                  <a:gd name="T41" fmla="*/ 6 h 12"/>
                  <a:gd name="T42" fmla="*/ 4 w 28"/>
                  <a:gd name="T43" fmla="*/ 6 h 12"/>
                  <a:gd name="T44" fmla="*/ 0 w 28"/>
                  <a:gd name="T45" fmla="*/ 4 h 12"/>
                  <a:gd name="T46" fmla="*/ 2 w 28"/>
                  <a:gd name="T47" fmla="*/ 2 h 12"/>
                  <a:gd name="T48" fmla="*/ 4 w 28"/>
                  <a:gd name="T49" fmla="*/ 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8" h="12">
                    <a:moveTo>
                      <a:pt x="4" y="2"/>
                    </a:moveTo>
                    <a:lnTo>
                      <a:pt x="8" y="2"/>
                    </a:lnTo>
                    <a:lnTo>
                      <a:pt x="12" y="0"/>
                    </a:lnTo>
                    <a:lnTo>
                      <a:pt x="22" y="2"/>
                    </a:lnTo>
                    <a:lnTo>
                      <a:pt x="24" y="6"/>
                    </a:lnTo>
                    <a:lnTo>
                      <a:pt x="26" y="6"/>
                    </a:lnTo>
                    <a:lnTo>
                      <a:pt x="28" y="8"/>
                    </a:lnTo>
                    <a:lnTo>
                      <a:pt x="28" y="10"/>
                    </a:lnTo>
                    <a:lnTo>
                      <a:pt x="24" y="10"/>
                    </a:lnTo>
                    <a:lnTo>
                      <a:pt x="22" y="8"/>
                    </a:lnTo>
                    <a:lnTo>
                      <a:pt x="22" y="10"/>
                    </a:lnTo>
                    <a:lnTo>
                      <a:pt x="20" y="10"/>
                    </a:lnTo>
                    <a:lnTo>
                      <a:pt x="20" y="10"/>
                    </a:lnTo>
                    <a:lnTo>
                      <a:pt x="18" y="10"/>
                    </a:lnTo>
                    <a:lnTo>
                      <a:pt x="16" y="12"/>
                    </a:lnTo>
                    <a:lnTo>
                      <a:pt x="14" y="12"/>
                    </a:lnTo>
                    <a:lnTo>
                      <a:pt x="12" y="10"/>
                    </a:lnTo>
                    <a:lnTo>
                      <a:pt x="10" y="10"/>
                    </a:lnTo>
                    <a:lnTo>
                      <a:pt x="8" y="10"/>
                    </a:lnTo>
                    <a:lnTo>
                      <a:pt x="6" y="6"/>
                    </a:lnTo>
                    <a:lnTo>
                      <a:pt x="4" y="6"/>
                    </a:lnTo>
                    <a:lnTo>
                      <a:pt x="4" y="6"/>
                    </a:lnTo>
                    <a:lnTo>
                      <a:pt x="0" y="4"/>
                    </a:lnTo>
                    <a:lnTo>
                      <a:pt x="2" y="2"/>
                    </a:lnTo>
                    <a:lnTo>
                      <a:pt x="4" y="2"/>
                    </a:lnTo>
                    <a:close/>
                  </a:path>
                </a:pathLst>
              </a:custGeom>
              <a:grpFill/>
              <a:ln w="6350">
                <a:solidFill>
                  <a:srgbClr val="84CCBD"/>
                </a:solidFill>
                <a:round/>
                <a:headEnd/>
                <a:tailEnd/>
              </a:ln>
            </p:spPr>
            <p:txBody>
              <a:bodyPr vert="horz" wrap="square" lIns="45665" tIns="22832" rIns="45665" bIns="22832" numCol="1" anchor="t" anchorCtr="0" compatLnSpc="1">
                <a:prstTxWarp prst="textNoShape">
                  <a:avLst/>
                </a:prstTxWarp>
              </a:bodyPr>
              <a:lstStyle/>
              <a:p>
                <a:pPr defTabSz="1751511">
                  <a:defRPr/>
                </a:pPr>
                <a:endParaRPr lang="en-US" sz="3448" ker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61" name="Haiti">
                <a:extLst>
                  <a:ext uri="{FF2B5EF4-FFF2-40B4-BE49-F238E27FC236}">
                    <a16:creationId xmlns:a16="http://schemas.microsoft.com/office/drawing/2014/main" id="{01B4C03E-689D-4411-9F9B-06284C8B362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93622" y="3935344"/>
                <a:ext cx="65071" cy="53588"/>
              </a:xfrm>
              <a:custGeom>
                <a:avLst/>
                <a:gdLst>
                  <a:gd name="T0" fmla="*/ 28 w 34"/>
                  <a:gd name="T1" fmla="*/ 26 h 28"/>
                  <a:gd name="T2" fmla="*/ 32 w 34"/>
                  <a:gd name="T3" fmla="*/ 20 h 28"/>
                  <a:gd name="T4" fmla="*/ 30 w 34"/>
                  <a:gd name="T5" fmla="*/ 16 h 28"/>
                  <a:gd name="T6" fmla="*/ 34 w 34"/>
                  <a:gd name="T7" fmla="*/ 14 h 28"/>
                  <a:gd name="T8" fmla="*/ 32 w 34"/>
                  <a:gd name="T9" fmla="*/ 10 h 28"/>
                  <a:gd name="T10" fmla="*/ 34 w 34"/>
                  <a:gd name="T11" fmla="*/ 6 h 28"/>
                  <a:gd name="T12" fmla="*/ 32 w 34"/>
                  <a:gd name="T13" fmla="*/ 6 h 28"/>
                  <a:gd name="T14" fmla="*/ 28 w 34"/>
                  <a:gd name="T15" fmla="*/ 4 h 28"/>
                  <a:gd name="T16" fmla="*/ 20 w 34"/>
                  <a:gd name="T17" fmla="*/ 4 h 28"/>
                  <a:gd name="T18" fmla="*/ 14 w 34"/>
                  <a:gd name="T19" fmla="*/ 4 h 28"/>
                  <a:gd name="T20" fmla="*/ 16 w 34"/>
                  <a:gd name="T21" fmla="*/ 6 h 28"/>
                  <a:gd name="T22" fmla="*/ 20 w 34"/>
                  <a:gd name="T23" fmla="*/ 10 h 28"/>
                  <a:gd name="T24" fmla="*/ 20 w 34"/>
                  <a:gd name="T25" fmla="*/ 14 h 28"/>
                  <a:gd name="T26" fmla="*/ 24 w 34"/>
                  <a:gd name="T27" fmla="*/ 18 h 28"/>
                  <a:gd name="T28" fmla="*/ 26 w 34"/>
                  <a:gd name="T29" fmla="*/ 20 h 28"/>
                  <a:gd name="T30" fmla="*/ 20 w 34"/>
                  <a:gd name="T31" fmla="*/ 22 h 28"/>
                  <a:gd name="T32" fmla="*/ 16 w 34"/>
                  <a:gd name="T33" fmla="*/ 22 h 28"/>
                  <a:gd name="T34" fmla="*/ 10 w 34"/>
                  <a:gd name="T35" fmla="*/ 22 h 28"/>
                  <a:gd name="T36" fmla="*/ 8 w 34"/>
                  <a:gd name="T37" fmla="*/ 20 h 28"/>
                  <a:gd name="T38" fmla="*/ 2 w 34"/>
                  <a:gd name="T39" fmla="*/ 20 h 28"/>
                  <a:gd name="T40" fmla="*/ 0 w 34"/>
                  <a:gd name="T41" fmla="*/ 22 h 28"/>
                  <a:gd name="T42" fmla="*/ 4 w 34"/>
                  <a:gd name="T43" fmla="*/ 24 h 28"/>
                  <a:gd name="T44" fmla="*/ 8 w 34"/>
                  <a:gd name="T45" fmla="*/ 28 h 28"/>
                  <a:gd name="T46" fmla="*/ 10 w 34"/>
                  <a:gd name="T47" fmla="*/ 24 h 28"/>
                  <a:gd name="T48" fmla="*/ 16 w 34"/>
                  <a:gd name="T49" fmla="*/ 26 h 28"/>
                  <a:gd name="T50" fmla="*/ 24 w 34"/>
                  <a:gd name="T51" fmla="*/ 26 h 28"/>
                  <a:gd name="T52" fmla="*/ 28 w 34"/>
                  <a:gd name="T53" fmla="*/ 26 h 28"/>
                  <a:gd name="T54" fmla="*/ 22 w 34"/>
                  <a:gd name="T55" fmla="*/ 0 h 28"/>
                  <a:gd name="T56" fmla="*/ 20 w 34"/>
                  <a:gd name="T57" fmla="*/ 2 h 28"/>
                  <a:gd name="T58" fmla="*/ 14 w 34"/>
                  <a:gd name="T59" fmla="*/ 16 h 28"/>
                  <a:gd name="T60" fmla="*/ 20 w 34"/>
                  <a:gd name="T61" fmla="*/ 16 h 28"/>
                  <a:gd name="T62" fmla="*/ 16 w 34"/>
                  <a:gd name="T63" fmla="*/ 16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4" h="28">
                    <a:moveTo>
                      <a:pt x="28" y="26"/>
                    </a:moveTo>
                    <a:lnTo>
                      <a:pt x="28" y="26"/>
                    </a:lnTo>
                    <a:lnTo>
                      <a:pt x="32" y="22"/>
                    </a:lnTo>
                    <a:lnTo>
                      <a:pt x="32" y="20"/>
                    </a:lnTo>
                    <a:lnTo>
                      <a:pt x="32" y="18"/>
                    </a:lnTo>
                    <a:lnTo>
                      <a:pt x="30" y="16"/>
                    </a:lnTo>
                    <a:lnTo>
                      <a:pt x="30" y="14"/>
                    </a:lnTo>
                    <a:lnTo>
                      <a:pt x="34" y="14"/>
                    </a:lnTo>
                    <a:lnTo>
                      <a:pt x="34" y="12"/>
                    </a:lnTo>
                    <a:lnTo>
                      <a:pt x="32" y="10"/>
                    </a:lnTo>
                    <a:lnTo>
                      <a:pt x="34" y="6"/>
                    </a:lnTo>
                    <a:lnTo>
                      <a:pt x="34" y="6"/>
                    </a:lnTo>
                    <a:lnTo>
                      <a:pt x="34" y="6"/>
                    </a:lnTo>
                    <a:lnTo>
                      <a:pt x="32" y="6"/>
                    </a:lnTo>
                    <a:lnTo>
                      <a:pt x="30" y="6"/>
                    </a:lnTo>
                    <a:lnTo>
                      <a:pt x="28" y="4"/>
                    </a:lnTo>
                    <a:lnTo>
                      <a:pt x="22" y="4"/>
                    </a:lnTo>
                    <a:lnTo>
                      <a:pt x="20" y="4"/>
                    </a:lnTo>
                    <a:lnTo>
                      <a:pt x="18" y="4"/>
                    </a:lnTo>
                    <a:lnTo>
                      <a:pt x="14" y="4"/>
                    </a:lnTo>
                    <a:lnTo>
                      <a:pt x="14" y="4"/>
                    </a:lnTo>
                    <a:lnTo>
                      <a:pt x="16" y="6"/>
                    </a:lnTo>
                    <a:lnTo>
                      <a:pt x="22" y="8"/>
                    </a:lnTo>
                    <a:lnTo>
                      <a:pt x="20" y="10"/>
                    </a:lnTo>
                    <a:lnTo>
                      <a:pt x="22" y="12"/>
                    </a:lnTo>
                    <a:lnTo>
                      <a:pt x="20" y="14"/>
                    </a:lnTo>
                    <a:lnTo>
                      <a:pt x="22" y="16"/>
                    </a:lnTo>
                    <a:lnTo>
                      <a:pt x="24" y="18"/>
                    </a:lnTo>
                    <a:lnTo>
                      <a:pt x="28" y="20"/>
                    </a:lnTo>
                    <a:lnTo>
                      <a:pt x="26" y="20"/>
                    </a:lnTo>
                    <a:lnTo>
                      <a:pt x="22" y="20"/>
                    </a:lnTo>
                    <a:lnTo>
                      <a:pt x="20" y="22"/>
                    </a:lnTo>
                    <a:lnTo>
                      <a:pt x="18" y="20"/>
                    </a:lnTo>
                    <a:lnTo>
                      <a:pt x="16" y="22"/>
                    </a:lnTo>
                    <a:lnTo>
                      <a:pt x="14" y="20"/>
                    </a:lnTo>
                    <a:lnTo>
                      <a:pt x="10" y="22"/>
                    </a:lnTo>
                    <a:lnTo>
                      <a:pt x="10" y="20"/>
                    </a:lnTo>
                    <a:lnTo>
                      <a:pt x="8" y="20"/>
                    </a:lnTo>
                    <a:lnTo>
                      <a:pt x="6" y="20"/>
                    </a:lnTo>
                    <a:lnTo>
                      <a:pt x="2" y="20"/>
                    </a:lnTo>
                    <a:lnTo>
                      <a:pt x="0" y="20"/>
                    </a:lnTo>
                    <a:lnTo>
                      <a:pt x="0" y="22"/>
                    </a:lnTo>
                    <a:lnTo>
                      <a:pt x="0" y="24"/>
                    </a:lnTo>
                    <a:lnTo>
                      <a:pt x="4" y="24"/>
                    </a:lnTo>
                    <a:lnTo>
                      <a:pt x="6" y="28"/>
                    </a:lnTo>
                    <a:lnTo>
                      <a:pt x="8" y="28"/>
                    </a:lnTo>
                    <a:lnTo>
                      <a:pt x="8" y="26"/>
                    </a:lnTo>
                    <a:lnTo>
                      <a:pt x="10" y="24"/>
                    </a:lnTo>
                    <a:lnTo>
                      <a:pt x="14" y="24"/>
                    </a:lnTo>
                    <a:lnTo>
                      <a:pt x="16" y="26"/>
                    </a:lnTo>
                    <a:lnTo>
                      <a:pt x="24" y="26"/>
                    </a:lnTo>
                    <a:lnTo>
                      <a:pt x="24" y="26"/>
                    </a:lnTo>
                    <a:lnTo>
                      <a:pt x="28" y="26"/>
                    </a:lnTo>
                    <a:lnTo>
                      <a:pt x="28" y="26"/>
                    </a:lnTo>
                    <a:close/>
                    <a:moveTo>
                      <a:pt x="20" y="0"/>
                    </a:moveTo>
                    <a:lnTo>
                      <a:pt x="22" y="0"/>
                    </a:lnTo>
                    <a:lnTo>
                      <a:pt x="26" y="2"/>
                    </a:lnTo>
                    <a:lnTo>
                      <a:pt x="20" y="2"/>
                    </a:lnTo>
                    <a:lnTo>
                      <a:pt x="20" y="0"/>
                    </a:lnTo>
                    <a:close/>
                    <a:moveTo>
                      <a:pt x="14" y="16"/>
                    </a:moveTo>
                    <a:lnTo>
                      <a:pt x="16" y="14"/>
                    </a:lnTo>
                    <a:lnTo>
                      <a:pt x="20" y="16"/>
                    </a:lnTo>
                    <a:lnTo>
                      <a:pt x="20" y="18"/>
                    </a:lnTo>
                    <a:lnTo>
                      <a:pt x="16" y="1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6350">
                <a:solidFill>
                  <a:srgbClr val="84CCBD"/>
                </a:solidFill>
                <a:round/>
                <a:headEnd/>
                <a:tailEnd/>
              </a:ln>
            </p:spPr>
            <p:txBody>
              <a:bodyPr vert="horz" wrap="square" lIns="45665" tIns="22832" rIns="45665" bIns="22832" numCol="1" anchor="t" anchorCtr="0" compatLnSpc="1">
                <a:prstTxWarp prst="textNoShape">
                  <a:avLst/>
                </a:prstTxWarp>
              </a:bodyPr>
              <a:lstStyle/>
              <a:p>
                <a:pPr defTabSz="1751511">
                  <a:defRPr/>
                </a:pPr>
                <a:endParaRPr lang="en-US" sz="3448" ker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62" name="Cuba">
                <a:extLst>
                  <a:ext uri="{FF2B5EF4-FFF2-40B4-BE49-F238E27FC236}">
                    <a16:creationId xmlns:a16="http://schemas.microsoft.com/office/drawing/2014/main" id="{17E69CEF-658E-47F7-974F-E3AF6B42D4D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952476" y="3854962"/>
                <a:ext cx="248802" cy="91865"/>
              </a:xfrm>
              <a:custGeom>
                <a:avLst/>
                <a:gdLst>
                  <a:gd name="T0" fmla="*/ 28 w 130"/>
                  <a:gd name="T1" fmla="*/ 18 h 48"/>
                  <a:gd name="T2" fmla="*/ 26 w 130"/>
                  <a:gd name="T3" fmla="*/ 24 h 48"/>
                  <a:gd name="T4" fmla="*/ 24 w 130"/>
                  <a:gd name="T5" fmla="*/ 22 h 48"/>
                  <a:gd name="T6" fmla="*/ 24 w 130"/>
                  <a:gd name="T7" fmla="*/ 20 h 48"/>
                  <a:gd name="T8" fmla="*/ 8 w 130"/>
                  <a:gd name="T9" fmla="*/ 14 h 48"/>
                  <a:gd name="T10" fmla="*/ 0 w 130"/>
                  <a:gd name="T11" fmla="*/ 18 h 48"/>
                  <a:gd name="T12" fmla="*/ 2 w 130"/>
                  <a:gd name="T13" fmla="*/ 20 h 48"/>
                  <a:gd name="T14" fmla="*/ 4 w 130"/>
                  <a:gd name="T15" fmla="*/ 20 h 48"/>
                  <a:gd name="T16" fmla="*/ 12 w 130"/>
                  <a:gd name="T17" fmla="*/ 14 h 48"/>
                  <a:gd name="T18" fmla="*/ 18 w 130"/>
                  <a:gd name="T19" fmla="*/ 14 h 48"/>
                  <a:gd name="T20" fmla="*/ 26 w 130"/>
                  <a:gd name="T21" fmla="*/ 10 h 48"/>
                  <a:gd name="T22" fmla="*/ 34 w 130"/>
                  <a:gd name="T23" fmla="*/ 8 h 48"/>
                  <a:gd name="T24" fmla="*/ 40 w 130"/>
                  <a:gd name="T25" fmla="*/ 12 h 48"/>
                  <a:gd name="T26" fmla="*/ 36 w 130"/>
                  <a:gd name="T27" fmla="*/ 14 h 48"/>
                  <a:gd name="T28" fmla="*/ 48 w 130"/>
                  <a:gd name="T29" fmla="*/ 14 h 48"/>
                  <a:gd name="T30" fmla="*/ 54 w 130"/>
                  <a:gd name="T31" fmla="*/ 16 h 48"/>
                  <a:gd name="T32" fmla="*/ 58 w 130"/>
                  <a:gd name="T33" fmla="*/ 18 h 48"/>
                  <a:gd name="T34" fmla="*/ 66 w 130"/>
                  <a:gd name="T35" fmla="*/ 20 h 48"/>
                  <a:gd name="T36" fmla="*/ 72 w 130"/>
                  <a:gd name="T37" fmla="*/ 22 h 48"/>
                  <a:gd name="T38" fmla="*/ 78 w 130"/>
                  <a:gd name="T39" fmla="*/ 28 h 48"/>
                  <a:gd name="T40" fmla="*/ 86 w 130"/>
                  <a:gd name="T41" fmla="*/ 34 h 48"/>
                  <a:gd name="T42" fmla="*/ 94 w 130"/>
                  <a:gd name="T43" fmla="*/ 36 h 48"/>
                  <a:gd name="T44" fmla="*/ 92 w 130"/>
                  <a:gd name="T45" fmla="*/ 40 h 48"/>
                  <a:gd name="T46" fmla="*/ 92 w 130"/>
                  <a:gd name="T47" fmla="*/ 46 h 48"/>
                  <a:gd name="T48" fmla="*/ 104 w 130"/>
                  <a:gd name="T49" fmla="*/ 44 h 48"/>
                  <a:gd name="T50" fmla="*/ 118 w 130"/>
                  <a:gd name="T51" fmla="*/ 46 h 48"/>
                  <a:gd name="T52" fmla="*/ 122 w 130"/>
                  <a:gd name="T53" fmla="*/ 42 h 48"/>
                  <a:gd name="T54" fmla="*/ 130 w 130"/>
                  <a:gd name="T55" fmla="*/ 40 h 48"/>
                  <a:gd name="T56" fmla="*/ 126 w 130"/>
                  <a:gd name="T57" fmla="*/ 36 h 48"/>
                  <a:gd name="T58" fmla="*/ 112 w 130"/>
                  <a:gd name="T59" fmla="*/ 32 h 48"/>
                  <a:gd name="T60" fmla="*/ 112 w 130"/>
                  <a:gd name="T61" fmla="*/ 28 h 48"/>
                  <a:gd name="T62" fmla="*/ 104 w 130"/>
                  <a:gd name="T63" fmla="*/ 26 h 48"/>
                  <a:gd name="T64" fmla="*/ 98 w 130"/>
                  <a:gd name="T65" fmla="*/ 22 h 48"/>
                  <a:gd name="T66" fmla="*/ 94 w 130"/>
                  <a:gd name="T67" fmla="*/ 22 h 48"/>
                  <a:gd name="T68" fmla="*/ 90 w 130"/>
                  <a:gd name="T69" fmla="*/ 20 h 48"/>
                  <a:gd name="T70" fmla="*/ 80 w 130"/>
                  <a:gd name="T71" fmla="*/ 14 h 48"/>
                  <a:gd name="T72" fmla="*/ 68 w 130"/>
                  <a:gd name="T73" fmla="*/ 12 h 48"/>
                  <a:gd name="T74" fmla="*/ 62 w 130"/>
                  <a:gd name="T75" fmla="*/ 6 h 48"/>
                  <a:gd name="T76" fmla="*/ 50 w 130"/>
                  <a:gd name="T77" fmla="*/ 4 h 48"/>
                  <a:gd name="T78" fmla="*/ 38 w 130"/>
                  <a:gd name="T79" fmla="*/ 0 h 48"/>
                  <a:gd name="T80" fmla="*/ 22 w 130"/>
                  <a:gd name="T81" fmla="*/ 2 h 48"/>
                  <a:gd name="T82" fmla="*/ 10 w 130"/>
                  <a:gd name="T83" fmla="*/ 6 h 48"/>
                  <a:gd name="T84" fmla="*/ 6 w 130"/>
                  <a:gd name="T85" fmla="*/ 14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30" h="48">
                    <a:moveTo>
                      <a:pt x="24" y="20"/>
                    </a:moveTo>
                    <a:lnTo>
                      <a:pt x="24" y="18"/>
                    </a:lnTo>
                    <a:lnTo>
                      <a:pt x="28" y="18"/>
                    </a:lnTo>
                    <a:lnTo>
                      <a:pt x="28" y="20"/>
                    </a:lnTo>
                    <a:lnTo>
                      <a:pt x="28" y="22"/>
                    </a:lnTo>
                    <a:lnTo>
                      <a:pt x="26" y="24"/>
                    </a:lnTo>
                    <a:lnTo>
                      <a:pt x="22" y="22"/>
                    </a:lnTo>
                    <a:lnTo>
                      <a:pt x="22" y="22"/>
                    </a:lnTo>
                    <a:lnTo>
                      <a:pt x="24" y="22"/>
                    </a:lnTo>
                    <a:lnTo>
                      <a:pt x="24" y="22"/>
                    </a:lnTo>
                    <a:lnTo>
                      <a:pt x="26" y="22"/>
                    </a:lnTo>
                    <a:lnTo>
                      <a:pt x="24" y="20"/>
                    </a:lnTo>
                    <a:lnTo>
                      <a:pt x="24" y="20"/>
                    </a:lnTo>
                    <a:close/>
                    <a:moveTo>
                      <a:pt x="6" y="14"/>
                    </a:moveTo>
                    <a:lnTo>
                      <a:pt x="8" y="14"/>
                    </a:lnTo>
                    <a:lnTo>
                      <a:pt x="8" y="16"/>
                    </a:lnTo>
                    <a:lnTo>
                      <a:pt x="6" y="14"/>
                    </a:lnTo>
                    <a:lnTo>
                      <a:pt x="0" y="18"/>
                    </a:lnTo>
                    <a:lnTo>
                      <a:pt x="0" y="18"/>
                    </a:lnTo>
                    <a:lnTo>
                      <a:pt x="0" y="18"/>
                    </a:lnTo>
                    <a:lnTo>
                      <a:pt x="2" y="20"/>
                    </a:lnTo>
                    <a:lnTo>
                      <a:pt x="4" y="16"/>
                    </a:lnTo>
                    <a:lnTo>
                      <a:pt x="4" y="18"/>
                    </a:lnTo>
                    <a:lnTo>
                      <a:pt x="4" y="20"/>
                    </a:lnTo>
                    <a:lnTo>
                      <a:pt x="8" y="18"/>
                    </a:lnTo>
                    <a:lnTo>
                      <a:pt x="10" y="18"/>
                    </a:lnTo>
                    <a:lnTo>
                      <a:pt x="12" y="14"/>
                    </a:lnTo>
                    <a:lnTo>
                      <a:pt x="16" y="14"/>
                    </a:lnTo>
                    <a:lnTo>
                      <a:pt x="16" y="14"/>
                    </a:lnTo>
                    <a:lnTo>
                      <a:pt x="18" y="14"/>
                    </a:lnTo>
                    <a:lnTo>
                      <a:pt x="22" y="14"/>
                    </a:lnTo>
                    <a:lnTo>
                      <a:pt x="24" y="10"/>
                    </a:lnTo>
                    <a:lnTo>
                      <a:pt x="26" y="10"/>
                    </a:lnTo>
                    <a:lnTo>
                      <a:pt x="28" y="8"/>
                    </a:lnTo>
                    <a:lnTo>
                      <a:pt x="32" y="8"/>
                    </a:lnTo>
                    <a:lnTo>
                      <a:pt x="34" y="8"/>
                    </a:lnTo>
                    <a:lnTo>
                      <a:pt x="40" y="8"/>
                    </a:lnTo>
                    <a:lnTo>
                      <a:pt x="42" y="10"/>
                    </a:lnTo>
                    <a:lnTo>
                      <a:pt x="40" y="12"/>
                    </a:lnTo>
                    <a:lnTo>
                      <a:pt x="36" y="10"/>
                    </a:lnTo>
                    <a:lnTo>
                      <a:pt x="36" y="12"/>
                    </a:lnTo>
                    <a:lnTo>
                      <a:pt x="36" y="14"/>
                    </a:lnTo>
                    <a:lnTo>
                      <a:pt x="44" y="14"/>
                    </a:lnTo>
                    <a:lnTo>
                      <a:pt x="46" y="14"/>
                    </a:lnTo>
                    <a:lnTo>
                      <a:pt x="48" y="14"/>
                    </a:lnTo>
                    <a:lnTo>
                      <a:pt x="50" y="16"/>
                    </a:lnTo>
                    <a:lnTo>
                      <a:pt x="54" y="16"/>
                    </a:lnTo>
                    <a:lnTo>
                      <a:pt x="54" y="16"/>
                    </a:lnTo>
                    <a:lnTo>
                      <a:pt x="56" y="14"/>
                    </a:lnTo>
                    <a:lnTo>
                      <a:pt x="58" y="16"/>
                    </a:lnTo>
                    <a:lnTo>
                      <a:pt x="58" y="18"/>
                    </a:lnTo>
                    <a:lnTo>
                      <a:pt x="62" y="20"/>
                    </a:lnTo>
                    <a:lnTo>
                      <a:pt x="64" y="20"/>
                    </a:lnTo>
                    <a:lnTo>
                      <a:pt x="66" y="20"/>
                    </a:lnTo>
                    <a:lnTo>
                      <a:pt x="68" y="22"/>
                    </a:lnTo>
                    <a:lnTo>
                      <a:pt x="70" y="22"/>
                    </a:lnTo>
                    <a:lnTo>
                      <a:pt x="72" y="22"/>
                    </a:lnTo>
                    <a:lnTo>
                      <a:pt x="76" y="20"/>
                    </a:lnTo>
                    <a:lnTo>
                      <a:pt x="76" y="22"/>
                    </a:lnTo>
                    <a:lnTo>
                      <a:pt x="78" y="28"/>
                    </a:lnTo>
                    <a:lnTo>
                      <a:pt x="84" y="34"/>
                    </a:lnTo>
                    <a:lnTo>
                      <a:pt x="84" y="34"/>
                    </a:lnTo>
                    <a:lnTo>
                      <a:pt x="86" y="34"/>
                    </a:lnTo>
                    <a:lnTo>
                      <a:pt x="88" y="34"/>
                    </a:lnTo>
                    <a:lnTo>
                      <a:pt x="92" y="34"/>
                    </a:lnTo>
                    <a:lnTo>
                      <a:pt x="94" y="36"/>
                    </a:lnTo>
                    <a:lnTo>
                      <a:pt x="96" y="36"/>
                    </a:lnTo>
                    <a:lnTo>
                      <a:pt x="96" y="40"/>
                    </a:lnTo>
                    <a:lnTo>
                      <a:pt x="92" y="40"/>
                    </a:lnTo>
                    <a:lnTo>
                      <a:pt x="88" y="44"/>
                    </a:lnTo>
                    <a:lnTo>
                      <a:pt x="88" y="46"/>
                    </a:lnTo>
                    <a:lnTo>
                      <a:pt x="92" y="46"/>
                    </a:lnTo>
                    <a:lnTo>
                      <a:pt x="96" y="46"/>
                    </a:lnTo>
                    <a:lnTo>
                      <a:pt x="98" y="46"/>
                    </a:lnTo>
                    <a:lnTo>
                      <a:pt x="104" y="44"/>
                    </a:lnTo>
                    <a:lnTo>
                      <a:pt x="106" y="46"/>
                    </a:lnTo>
                    <a:lnTo>
                      <a:pt x="112" y="48"/>
                    </a:lnTo>
                    <a:lnTo>
                      <a:pt x="118" y="46"/>
                    </a:lnTo>
                    <a:lnTo>
                      <a:pt x="118" y="44"/>
                    </a:lnTo>
                    <a:lnTo>
                      <a:pt x="120" y="44"/>
                    </a:lnTo>
                    <a:lnTo>
                      <a:pt x="122" y="42"/>
                    </a:lnTo>
                    <a:lnTo>
                      <a:pt x="126" y="44"/>
                    </a:lnTo>
                    <a:lnTo>
                      <a:pt x="128" y="42"/>
                    </a:lnTo>
                    <a:lnTo>
                      <a:pt x="130" y="40"/>
                    </a:lnTo>
                    <a:lnTo>
                      <a:pt x="128" y="40"/>
                    </a:lnTo>
                    <a:lnTo>
                      <a:pt x="126" y="38"/>
                    </a:lnTo>
                    <a:lnTo>
                      <a:pt x="126" y="36"/>
                    </a:lnTo>
                    <a:lnTo>
                      <a:pt x="120" y="34"/>
                    </a:lnTo>
                    <a:lnTo>
                      <a:pt x="114" y="34"/>
                    </a:lnTo>
                    <a:lnTo>
                      <a:pt x="112" y="32"/>
                    </a:lnTo>
                    <a:lnTo>
                      <a:pt x="112" y="32"/>
                    </a:lnTo>
                    <a:lnTo>
                      <a:pt x="114" y="28"/>
                    </a:lnTo>
                    <a:lnTo>
                      <a:pt x="112" y="28"/>
                    </a:lnTo>
                    <a:lnTo>
                      <a:pt x="110" y="28"/>
                    </a:lnTo>
                    <a:lnTo>
                      <a:pt x="108" y="28"/>
                    </a:lnTo>
                    <a:lnTo>
                      <a:pt x="104" y="26"/>
                    </a:lnTo>
                    <a:lnTo>
                      <a:pt x="102" y="26"/>
                    </a:lnTo>
                    <a:lnTo>
                      <a:pt x="100" y="24"/>
                    </a:lnTo>
                    <a:lnTo>
                      <a:pt x="98" y="22"/>
                    </a:lnTo>
                    <a:lnTo>
                      <a:pt x="96" y="24"/>
                    </a:lnTo>
                    <a:lnTo>
                      <a:pt x="94" y="22"/>
                    </a:lnTo>
                    <a:lnTo>
                      <a:pt x="94" y="22"/>
                    </a:lnTo>
                    <a:lnTo>
                      <a:pt x="94" y="20"/>
                    </a:lnTo>
                    <a:lnTo>
                      <a:pt x="92" y="22"/>
                    </a:lnTo>
                    <a:lnTo>
                      <a:pt x="90" y="20"/>
                    </a:lnTo>
                    <a:lnTo>
                      <a:pt x="86" y="20"/>
                    </a:lnTo>
                    <a:lnTo>
                      <a:pt x="84" y="16"/>
                    </a:lnTo>
                    <a:lnTo>
                      <a:pt x="80" y="14"/>
                    </a:lnTo>
                    <a:lnTo>
                      <a:pt x="78" y="12"/>
                    </a:lnTo>
                    <a:lnTo>
                      <a:pt x="70" y="12"/>
                    </a:lnTo>
                    <a:lnTo>
                      <a:pt x="68" y="12"/>
                    </a:lnTo>
                    <a:lnTo>
                      <a:pt x="68" y="8"/>
                    </a:lnTo>
                    <a:lnTo>
                      <a:pt x="64" y="6"/>
                    </a:lnTo>
                    <a:lnTo>
                      <a:pt x="62" y="6"/>
                    </a:lnTo>
                    <a:lnTo>
                      <a:pt x="62" y="4"/>
                    </a:lnTo>
                    <a:lnTo>
                      <a:pt x="52" y="4"/>
                    </a:lnTo>
                    <a:lnTo>
                      <a:pt x="50" y="4"/>
                    </a:lnTo>
                    <a:lnTo>
                      <a:pt x="46" y="4"/>
                    </a:lnTo>
                    <a:lnTo>
                      <a:pt x="42" y="0"/>
                    </a:lnTo>
                    <a:lnTo>
                      <a:pt x="38" y="0"/>
                    </a:lnTo>
                    <a:lnTo>
                      <a:pt x="32" y="0"/>
                    </a:lnTo>
                    <a:lnTo>
                      <a:pt x="30" y="2"/>
                    </a:lnTo>
                    <a:lnTo>
                      <a:pt x="22" y="2"/>
                    </a:lnTo>
                    <a:lnTo>
                      <a:pt x="18" y="4"/>
                    </a:lnTo>
                    <a:lnTo>
                      <a:pt x="16" y="6"/>
                    </a:lnTo>
                    <a:lnTo>
                      <a:pt x="10" y="6"/>
                    </a:lnTo>
                    <a:lnTo>
                      <a:pt x="8" y="8"/>
                    </a:lnTo>
                    <a:lnTo>
                      <a:pt x="8" y="10"/>
                    </a:lnTo>
                    <a:lnTo>
                      <a:pt x="6" y="14"/>
                    </a:lnTo>
                    <a:close/>
                  </a:path>
                </a:pathLst>
              </a:custGeom>
              <a:grpFill/>
              <a:ln w="6350">
                <a:solidFill>
                  <a:srgbClr val="84CCBD"/>
                </a:solidFill>
                <a:round/>
                <a:headEnd/>
                <a:tailEnd/>
              </a:ln>
            </p:spPr>
            <p:txBody>
              <a:bodyPr vert="horz" wrap="square" lIns="45665" tIns="22832" rIns="45665" bIns="22832" numCol="1" anchor="t" anchorCtr="0" compatLnSpc="1">
                <a:prstTxWarp prst="textNoShape">
                  <a:avLst/>
                </a:prstTxWarp>
              </a:bodyPr>
              <a:lstStyle/>
              <a:p>
                <a:pPr defTabSz="1751511">
                  <a:defRPr/>
                </a:pPr>
                <a:endParaRPr lang="en-US" sz="3448" ker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63" name="Turks &amp; Caicos">
                <a:extLst>
                  <a:ext uri="{FF2B5EF4-FFF2-40B4-BE49-F238E27FC236}">
                    <a16:creationId xmlns:a16="http://schemas.microsoft.com/office/drawing/2014/main" id="{EDC9DE8E-64A9-404C-A5AA-A0C9917A6A9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05585" y="3759269"/>
                <a:ext cx="133970" cy="156937"/>
              </a:xfrm>
              <a:custGeom>
                <a:avLst/>
                <a:gdLst>
                  <a:gd name="T0" fmla="*/ 66 w 70"/>
                  <a:gd name="T1" fmla="*/ 72 h 82"/>
                  <a:gd name="T2" fmla="*/ 62 w 70"/>
                  <a:gd name="T3" fmla="*/ 82 h 82"/>
                  <a:gd name="T4" fmla="*/ 64 w 70"/>
                  <a:gd name="T5" fmla="*/ 76 h 82"/>
                  <a:gd name="T6" fmla="*/ 58 w 70"/>
                  <a:gd name="T7" fmla="*/ 78 h 82"/>
                  <a:gd name="T8" fmla="*/ 66 w 70"/>
                  <a:gd name="T9" fmla="*/ 62 h 82"/>
                  <a:gd name="T10" fmla="*/ 66 w 70"/>
                  <a:gd name="T11" fmla="*/ 64 h 82"/>
                  <a:gd name="T12" fmla="*/ 58 w 70"/>
                  <a:gd name="T13" fmla="*/ 56 h 82"/>
                  <a:gd name="T14" fmla="*/ 52 w 70"/>
                  <a:gd name="T15" fmla="*/ 62 h 82"/>
                  <a:gd name="T16" fmla="*/ 52 w 70"/>
                  <a:gd name="T17" fmla="*/ 64 h 82"/>
                  <a:gd name="T18" fmla="*/ 58 w 70"/>
                  <a:gd name="T19" fmla="*/ 56 h 82"/>
                  <a:gd name="T20" fmla="*/ 52 w 70"/>
                  <a:gd name="T21" fmla="*/ 58 h 82"/>
                  <a:gd name="T22" fmla="*/ 50 w 70"/>
                  <a:gd name="T23" fmla="*/ 54 h 82"/>
                  <a:gd name="T24" fmla="*/ 44 w 70"/>
                  <a:gd name="T25" fmla="*/ 52 h 82"/>
                  <a:gd name="T26" fmla="*/ 42 w 70"/>
                  <a:gd name="T27" fmla="*/ 54 h 82"/>
                  <a:gd name="T28" fmla="*/ 40 w 70"/>
                  <a:gd name="T29" fmla="*/ 46 h 82"/>
                  <a:gd name="T30" fmla="*/ 32 w 70"/>
                  <a:gd name="T31" fmla="*/ 46 h 82"/>
                  <a:gd name="T32" fmla="*/ 50 w 70"/>
                  <a:gd name="T33" fmla="*/ 38 h 82"/>
                  <a:gd name="T34" fmla="*/ 52 w 70"/>
                  <a:gd name="T35" fmla="*/ 40 h 82"/>
                  <a:gd name="T36" fmla="*/ 36 w 70"/>
                  <a:gd name="T37" fmla="*/ 32 h 82"/>
                  <a:gd name="T38" fmla="*/ 38 w 70"/>
                  <a:gd name="T39" fmla="*/ 40 h 82"/>
                  <a:gd name="T40" fmla="*/ 42 w 70"/>
                  <a:gd name="T41" fmla="*/ 40 h 82"/>
                  <a:gd name="T42" fmla="*/ 38 w 70"/>
                  <a:gd name="T43" fmla="*/ 32 h 82"/>
                  <a:gd name="T44" fmla="*/ 32 w 70"/>
                  <a:gd name="T45" fmla="*/ 26 h 82"/>
                  <a:gd name="T46" fmla="*/ 30 w 70"/>
                  <a:gd name="T47" fmla="*/ 28 h 82"/>
                  <a:gd name="T48" fmla="*/ 30 w 70"/>
                  <a:gd name="T49" fmla="*/ 24 h 82"/>
                  <a:gd name="T50" fmla="*/ 14 w 70"/>
                  <a:gd name="T51" fmla="*/ 0 h 82"/>
                  <a:gd name="T52" fmla="*/ 22 w 70"/>
                  <a:gd name="T53" fmla="*/ 4 h 82"/>
                  <a:gd name="T54" fmla="*/ 22 w 70"/>
                  <a:gd name="T55" fmla="*/ 10 h 82"/>
                  <a:gd name="T56" fmla="*/ 20 w 70"/>
                  <a:gd name="T57" fmla="*/ 10 h 82"/>
                  <a:gd name="T58" fmla="*/ 18 w 70"/>
                  <a:gd name="T59" fmla="*/ 4 h 82"/>
                  <a:gd name="T60" fmla="*/ 0 w 70"/>
                  <a:gd name="T61" fmla="*/ 2 h 82"/>
                  <a:gd name="T62" fmla="*/ 8 w 70"/>
                  <a:gd name="T63" fmla="*/ 2 h 82"/>
                  <a:gd name="T64" fmla="*/ 12 w 70"/>
                  <a:gd name="T65" fmla="*/ 2 h 82"/>
                  <a:gd name="T66" fmla="*/ 4 w 70"/>
                  <a:gd name="T67" fmla="*/ 6 h 82"/>
                  <a:gd name="T68" fmla="*/ 18 w 70"/>
                  <a:gd name="T69" fmla="*/ 24 h 82"/>
                  <a:gd name="T70" fmla="*/ 16 w 70"/>
                  <a:gd name="T71" fmla="*/ 26 h 82"/>
                  <a:gd name="T72" fmla="*/ 10 w 70"/>
                  <a:gd name="T73" fmla="*/ 36 h 82"/>
                  <a:gd name="T74" fmla="*/ 10 w 70"/>
                  <a:gd name="T75" fmla="*/ 38 h 82"/>
                  <a:gd name="T76" fmla="*/ 10 w 70"/>
                  <a:gd name="T77" fmla="*/ 38 h 82"/>
                  <a:gd name="T78" fmla="*/ 10 w 70"/>
                  <a:gd name="T79" fmla="*/ 28 h 82"/>
                  <a:gd name="T80" fmla="*/ 8 w 70"/>
                  <a:gd name="T81" fmla="*/ 28 h 82"/>
                  <a:gd name="T82" fmla="*/ 10 w 70"/>
                  <a:gd name="T83" fmla="*/ 32 h 82"/>
                  <a:gd name="T84" fmla="*/ 10 w 70"/>
                  <a:gd name="T85" fmla="*/ 40 h 82"/>
                  <a:gd name="T86" fmla="*/ 14 w 70"/>
                  <a:gd name="T87" fmla="*/ 44 h 82"/>
                  <a:gd name="T88" fmla="*/ 14 w 70"/>
                  <a:gd name="T89" fmla="*/ 38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70" h="82">
                    <a:moveTo>
                      <a:pt x="66" y="74"/>
                    </a:moveTo>
                    <a:lnTo>
                      <a:pt x="66" y="74"/>
                    </a:lnTo>
                    <a:lnTo>
                      <a:pt x="66" y="72"/>
                    </a:lnTo>
                    <a:lnTo>
                      <a:pt x="66" y="74"/>
                    </a:lnTo>
                    <a:close/>
                    <a:moveTo>
                      <a:pt x="56" y="82"/>
                    </a:moveTo>
                    <a:lnTo>
                      <a:pt x="62" y="82"/>
                    </a:lnTo>
                    <a:lnTo>
                      <a:pt x="66" y="78"/>
                    </a:lnTo>
                    <a:lnTo>
                      <a:pt x="66" y="76"/>
                    </a:lnTo>
                    <a:lnTo>
                      <a:pt x="64" y="76"/>
                    </a:lnTo>
                    <a:lnTo>
                      <a:pt x="62" y="78"/>
                    </a:lnTo>
                    <a:lnTo>
                      <a:pt x="60" y="78"/>
                    </a:lnTo>
                    <a:lnTo>
                      <a:pt x="58" y="78"/>
                    </a:lnTo>
                    <a:lnTo>
                      <a:pt x="56" y="82"/>
                    </a:lnTo>
                    <a:close/>
                    <a:moveTo>
                      <a:pt x="64" y="62"/>
                    </a:moveTo>
                    <a:lnTo>
                      <a:pt x="66" y="62"/>
                    </a:lnTo>
                    <a:lnTo>
                      <a:pt x="70" y="64"/>
                    </a:lnTo>
                    <a:lnTo>
                      <a:pt x="70" y="64"/>
                    </a:lnTo>
                    <a:lnTo>
                      <a:pt x="66" y="64"/>
                    </a:lnTo>
                    <a:lnTo>
                      <a:pt x="64" y="64"/>
                    </a:lnTo>
                    <a:lnTo>
                      <a:pt x="64" y="62"/>
                    </a:lnTo>
                    <a:close/>
                    <a:moveTo>
                      <a:pt x="58" y="56"/>
                    </a:moveTo>
                    <a:lnTo>
                      <a:pt x="54" y="56"/>
                    </a:lnTo>
                    <a:lnTo>
                      <a:pt x="54" y="58"/>
                    </a:lnTo>
                    <a:lnTo>
                      <a:pt x="52" y="62"/>
                    </a:lnTo>
                    <a:lnTo>
                      <a:pt x="52" y="62"/>
                    </a:lnTo>
                    <a:lnTo>
                      <a:pt x="50" y="64"/>
                    </a:lnTo>
                    <a:lnTo>
                      <a:pt x="52" y="64"/>
                    </a:lnTo>
                    <a:lnTo>
                      <a:pt x="58" y="60"/>
                    </a:lnTo>
                    <a:lnTo>
                      <a:pt x="58" y="56"/>
                    </a:lnTo>
                    <a:lnTo>
                      <a:pt x="58" y="56"/>
                    </a:lnTo>
                    <a:close/>
                    <a:moveTo>
                      <a:pt x="50" y="54"/>
                    </a:moveTo>
                    <a:lnTo>
                      <a:pt x="52" y="56"/>
                    </a:lnTo>
                    <a:lnTo>
                      <a:pt x="52" y="58"/>
                    </a:lnTo>
                    <a:lnTo>
                      <a:pt x="52" y="56"/>
                    </a:lnTo>
                    <a:lnTo>
                      <a:pt x="50" y="56"/>
                    </a:lnTo>
                    <a:lnTo>
                      <a:pt x="50" y="54"/>
                    </a:lnTo>
                    <a:close/>
                    <a:moveTo>
                      <a:pt x="40" y="44"/>
                    </a:moveTo>
                    <a:lnTo>
                      <a:pt x="42" y="48"/>
                    </a:lnTo>
                    <a:lnTo>
                      <a:pt x="44" y="52"/>
                    </a:lnTo>
                    <a:lnTo>
                      <a:pt x="46" y="56"/>
                    </a:lnTo>
                    <a:lnTo>
                      <a:pt x="44" y="56"/>
                    </a:lnTo>
                    <a:lnTo>
                      <a:pt x="42" y="54"/>
                    </a:lnTo>
                    <a:lnTo>
                      <a:pt x="40" y="50"/>
                    </a:lnTo>
                    <a:lnTo>
                      <a:pt x="42" y="50"/>
                    </a:lnTo>
                    <a:lnTo>
                      <a:pt x="40" y="46"/>
                    </a:lnTo>
                    <a:lnTo>
                      <a:pt x="40" y="44"/>
                    </a:lnTo>
                    <a:close/>
                    <a:moveTo>
                      <a:pt x="32" y="42"/>
                    </a:moveTo>
                    <a:lnTo>
                      <a:pt x="32" y="46"/>
                    </a:lnTo>
                    <a:lnTo>
                      <a:pt x="32" y="46"/>
                    </a:lnTo>
                    <a:lnTo>
                      <a:pt x="32" y="42"/>
                    </a:lnTo>
                    <a:close/>
                    <a:moveTo>
                      <a:pt x="50" y="38"/>
                    </a:moveTo>
                    <a:lnTo>
                      <a:pt x="50" y="40"/>
                    </a:lnTo>
                    <a:lnTo>
                      <a:pt x="50" y="42"/>
                    </a:lnTo>
                    <a:lnTo>
                      <a:pt x="52" y="40"/>
                    </a:lnTo>
                    <a:lnTo>
                      <a:pt x="50" y="38"/>
                    </a:lnTo>
                    <a:close/>
                    <a:moveTo>
                      <a:pt x="38" y="32"/>
                    </a:moveTo>
                    <a:lnTo>
                      <a:pt x="36" y="32"/>
                    </a:lnTo>
                    <a:lnTo>
                      <a:pt x="38" y="36"/>
                    </a:lnTo>
                    <a:lnTo>
                      <a:pt x="38" y="38"/>
                    </a:lnTo>
                    <a:lnTo>
                      <a:pt x="38" y="40"/>
                    </a:lnTo>
                    <a:lnTo>
                      <a:pt x="38" y="40"/>
                    </a:lnTo>
                    <a:lnTo>
                      <a:pt x="42" y="40"/>
                    </a:lnTo>
                    <a:lnTo>
                      <a:pt x="42" y="40"/>
                    </a:lnTo>
                    <a:lnTo>
                      <a:pt x="40" y="36"/>
                    </a:lnTo>
                    <a:lnTo>
                      <a:pt x="40" y="34"/>
                    </a:lnTo>
                    <a:lnTo>
                      <a:pt x="38" y="32"/>
                    </a:lnTo>
                    <a:close/>
                    <a:moveTo>
                      <a:pt x="28" y="20"/>
                    </a:moveTo>
                    <a:lnTo>
                      <a:pt x="30" y="22"/>
                    </a:lnTo>
                    <a:lnTo>
                      <a:pt x="32" y="26"/>
                    </a:lnTo>
                    <a:lnTo>
                      <a:pt x="32" y="30"/>
                    </a:lnTo>
                    <a:lnTo>
                      <a:pt x="30" y="30"/>
                    </a:lnTo>
                    <a:lnTo>
                      <a:pt x="30" y="28"/>
                    </a:lnTo>
                    <a:lnTo>
                      <a:pt x="32" y="28"/>
                    </a:lnTo>
                    <a:lnTo>
                      <a:pt x="32" y="26"/>
                    </a:lnTo>
                    <a:lnTo>
                      <a:pt x="30" y="24"/>
                    </a:lnTo>
                    <a:lnTo>
                      <a:pt x="26" y="22"/>
                    </a:lnTo>
                    <a:lnTo>
                      <a:pt x="28" y="20"/>
                    </a:lnTo>
                    <a:close/>
                    <a:moveTo>
                      <a:pt x="14" y="0"/>
                    </a:moveTo>
                    <a:lnTo>
                      <a:pt x="18" y="0"/>
                    </a:lnTo>
                    <a:lnTo>
                      <a:pt x="22" y="2"/>
                    </a:lnTo>
                    <a:lnTo>
                      <a:pt x="22" y="4"/>
                    </a:lnTo>
                    <a:lnTo>
                      <a:pt x="24" y="6"/>
                    </a:lnTo>
                    <a:lnTo>
                      <a:pt x="24" y="8"/>
                    </a:lnTo>
                    <a:lnTo>
                      <a:pt x="22" y="10"/>
                    </a:lnTo>
                    <a:lnTo>
                      <a:pt x="22" y="12"/>
                    </a:lnTo>
                    <a:lnTo>
                      <a:pt x="20" y="14"/>
                    </a:lnTo>
                    <a:lnTo>
                      <a:pt x="20" y="10"/>
                    </a:lnTo>
                    <a:lnTo>
                      <a:pt x="20" y="8"/>
                    </a:lnTo>
                    <a:lnTo>
                      <a:pt x="22" y="6"/>
                    </a:lnTo>
                    <a:lnTo>
                      <a:pt x="18" y="4"/>
                    </a:lnTo>
                    <a:lnTo>
                      <a:pt x="18" y="0"/>
                    </a:lnTo>
                    <a:lnTo>
                      <a:pt x="14" y="0"/>
                    </a:lnTo>
                    <a:close/>
                    <a:moveTo>
                      <a:pt x="0" y="2"/>
                    </a:moveTo>
                    <a:lnTo>
                      <a:pt x="4" y="2"/>
                    </a:lnTo>
                    <a:lnTo>
                      <a:pt x="4" y="2"/>
                    </a:lnTo>
                    <a:lnTo>
                      <a:pt x="8" y="2"/>
                    </a:lnTo>
                    <a:lnTo>
                      <a:pt x="12" y="2"/>
                    </a:lnTo>
                    <a:lnTo>
                      <a:pt x="14" y="4"/>
                    </a:lnTo>
                    <a:lnTo>
                      <a:pt x="12" y="2"/>
                    </a:lnTo>
                    <a:lnTo>
                      <a:pt x="10" y="2"/>
                    </a:lnTo>
                    <a:lnTo>
                      <a:pt x="6" y="6"/>
                    </a:lnTo>
                    <a:lnTo>
                      <a:pt x="4" y="6"/>
                    </a:lnTo>
                    <a:lnTo>
                      <a:pt x="0" y="2"/>
                    </a:lnTo>
                    <a:close/>
                    <a:moveTo>
                      <a:pt x="14" y="26"/>
                    </a:moveTo>
                    <a:lnTo>
                      <a:pt x="18" y="24"/>
                    </a:lnTo>
                    <a:lnTo>
                      <a:pt x="20" y="24"/>
                    </a:lnTo>
                    <a:lnTo>
                      <a:pt x="20" y="26"/>
                    </a:lnTo>
                    <a:lnTo>
                      <a:pt x="16" y="26"/>
                    </a:lnTo>
                    <a:lnTo>
                      <a:pt x="14" y="26"/>
                    </a:lnTo>
                    <a:close/>
                    <a:moveTo>
                      <a:pt x="12" y="36"/>
                    </a:moveTo>
                    <a:lnTo>
                      <a:pt x="10" y="36"/>
                    </a:lnTo>
                    <a:lnTo>
                      <a:pt x="12" y="36"/>
                    </a:lnTo>
                    <a:lnTo>
                      <a:pt x="12" y="36"/>
                    </a:lnTo>
                    <a:close/>
                    <a:moveTo>
                      <a:pt x="10" y="38"/>
                    </a:moveTo>
                    <a:lnTo>
                      <a:pt x="10" y="36"/>
                    </a:lnTo>
                    <a:lnTo>
                      <a:pt x="10" y="38"/>
                    </a:lnTo>
                    <a:lnTo>
                      <a:pt x="10" y="38"/>
                    </a:lnTo>
                    <a:close/>
                    <a:moveTo>
                      <a:pt x="10" y="34"/>
                    </a:moveTo>
                    <a:lnTo>
                      <a:pt x="12" y="32"/>
                    </a:lnTo>
                    <a:lnTo>
                      <a:pt x="10" y="28"/>
                    </a:lnTo>
                    <a:lnTo>
                      <a:pt x="10" y="26"/>
                    </a:lnTo>
                    <a:lnTo>
                      <a:pt x="8" y="24"/>
                    </a:lnTo>
                    <a:lnTo>
                      <a:pt x="8" y="28"/>
                    </a:lnTo>
                    <a:lnTo>
                      <a:pt x="6" y="32"/>
                    </a:lnTo>
                    <a:lnTo>
                      <a:pt x="6" y="34"/>
                    </a:lnTo>
                    <a:lnTo>
                      <a:pt x="10" y="32"/>
                    </a:lnTo>
                    <a:lnTo>
                      <a:pt x="10" y="34"/>
                    </a:lnTo>
                    <a:close/>
                    <a:moveTo>
                      <a:pt x="12" y="38"/>
                    </a:moveTo>
                    <a:lnTo>
                      <a:pt x="10" y="40"/>
                    </a:lnTo>
                    <a:lnTo>
                      <a:pt x="10" y="42"/>
                    </a:lnTo>
                    <a:lnTo>
                      <a:pt x="10" y="44"/>
                    </a:lnTo>
                    <a:lnTo>
                      <a:pt x="14" y="44"/>
                    </a:lnTo>
                    <a:lnTo>
                      <a:pt x="14" y="42"/>
                    </a:lnTo>
                    <a:lnTo>
                      <a:pt x="14" y="40"/>
                    </a:lnTo>
                    <a:lnTo>
                      <a:pt x="14" y="38"/>
                    </a:lnTo>
                    <a:lnTo>
                      <a:pt x="12" y="38"/>
                    </a:lnTo>
                    <a:close/>
                  </a:path>
                </a:pathLst>
              </a:custGeom>
              <a:grpFill/>
              <a:ln w="6350">
                <a:solidFill>
                  <a:srgbClr val="84CCBD"/>
                </a:solidFill>
                <a:round/>
                <a:headEnd/>
                <a:tailEnd/>
              </a:ln>
            </p:spPr>
            <p:txBody>
              <a:bodyPr vert="horz" wrap="square" lIns="45665" tIns="22832" rIns="45665" bIns="22832" numCol="1" anchor="t" anchorCtr="0" compatLnSpc="1">
                <a:prstTxWarp prst="textNoShape">
                  <a:avLst/>
                </a:prstTxWarp>
              </a:bodyPr>
              <a:lstStyle/>
              <a:p>
                <a:pPr defTabSz="1751511">
                  <a:defRPr/>
                </a:pPr>
                <a:endParaRPr lang="en-US" sz="3448" ker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64" name="Guadeloupe">
                <a:extLst>
                  <a:ext uri="{FF2B5EF4-FFF2-40B4-BE49-F238E27FC236}">
                    <a16:creationId xmlns:a16="http://schemas.microsoft.com/office/drawing/2014/main" id="{E542BBE6-AA1F-44E1-94CA-640BBC6EB0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73046" y="4015726"/>
                <a:ext cx="3828" cy="7655"/>
              </a:xfrm>
              <a:custGeom>
                <a:avLst/>
                <a:gdLst>
                  <a:gd name="T0" fmla="*/ 2 w 2"/>
                  <a:gd name="T1" fmla="*/ 0 h 4"/>
                  <a:gd name="T2" fmla="*/ 0 w 2"/>
                  <a:gd name="T3" fmla="*/ 4 h 4"/>
                  <a:gd name="T4" fmla="*/ 2 w 2"/>
                  <a:gd name="T5" fmla="*/ 2 h 4"/>
                  <a:gd name="T6" fmla="*/ 2 w 2"/>
                  <a:gd name="T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4">
                    <a:moveTo>
                      <a:pt x="2" y="0"/>
                    </a:moveTo>
                    <a:lnTo>
                      <a:pt x="0" y="4"/>
                    </a:lnTo>
                    <a:lnTo>
                      <a:pt x="2" y="2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6350">
                <a:solidFill>
                  <a:srgbClr val="84CCBD"/>
                </a:solidFill>
                <a:round/>
                <a:headEnd/>
                <a:tailEnd/>
              </a:ln>
            </p:spPr>
            <p:txBody>
              <a:bodyPr vert="horz" wrap="square" lIns="45665" tIns="22832" rIns="45665" bIns="22832" numCol="1" anchor="t" anchorCtr="0" compatLnSpc="1">
                <a:prstTxWarp prst="textNoShape">
                  <a:avLst/>
                </a:prstTxWarp>
              </a:bodyPr>
              <a:lstStyle/>
              <a:p>
                <a:pPr defTabSz="1751511">
                  <a:defRPr/>
                </a:pPr>
                <a:endParaRPr lang="en-US" sz="3448" ker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65" name="Dominica">
                <a:extLst>
                  <a:ext uri="{FF2B5EF4-FFF2-40B4-BE49-F238E27FC236}">
                    <a16:creationId xmlns:a16="http://schemas.microsoft.com/office/drawing/2014/main" id="{8DC9775D-D2E0-4EB4-9F9E-BA43B516C0E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484529" y="4023382"/>
                <a:ext cx="15311" cy="19139"/>
              </a:xfrm>
              <a:custGeom>
                <a:avLst/>
                <a:gdLst>
                  <a:gd name="T0" fmla="*/ 8 w 8"/>
                  <a:gd name="T1" fmla="*/ 8 h 10"/>
                  <a:gd name="T2" fmla="*/ 6 w 8"/>
                  <a:gd name="T3" fmla="*/ 8 h 10"/>
                  <a:gd name="T4" fmla="*/ 8 w 8"/>
                  <a:gd name="T5" fmla="*/ 10 h 10"/>
                  <a:gd name="T6" fmla="*/ 8 w 8"/>
                  <a:gd name="T7" fmla="*/ 8 h 10"/>
                  <a:gd name="T8" fmla="*/ 8 w 8"/>
                  <a:gd name="T9" fmla="*/ 0 h 10"/>
                  <a:gd name="T10" fmla="*/ 4 w 8"/>
                  <a:gd name="T11" fmla="*/ 2 h 10"/>
                  <a:gd name="T12" fmla="*/ 6 w 8"/>
                  <a:gd name="T13" fmla="*/ 4 h 10"/>
                  <a:gd name="T14" fmla="*/ 8 w 8"/>
                  <a:gd name="T15" fmla="*/ 4 h 10"/>
                  <a:gd name="T16" fmla="*/ 8 w 8"/>
                  <a:gd name="T17" fmla="*/ 0 h 10"/>
                  <a:gd name="T18" fmla="*/ 2 w 8"/>
                  <a:gd name="T19" fmla="*/ 2 h 10"/>
                  <a:gd name="T20" fmla="*/ 4 w 8"/>
                  <a:gd name="T21" fmla="*/ 4 h 10"/>
                  <a:gd name="T22" fmla="*/ 4 w 8"/>
                  <a:gd name="T23" fmla="*/ 10 h 10"/>
                  <a:gd name="T24" fmla="*/ 0 w 8"/>
                  <a:gd name="T25" fmla="*/ 4 h 10"/>
                  <a:gd name="T26" fmla="*/ 0 w 8"/>
                  <a:gd name="T27" fmla="*/ 2 h 10"/>
                  <a:gd name="T28" fmla="*/ 2 w 8"/>
                  <a:gd name="T29" fmla="*/ 2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8" h="10">
                    <a:moveTo>
                      <a:pt x="8" y="8"/>
                    </a:moveTo>
                    <a:lnTo>
                      <a:pt x="6" y="8"/>
                    </a:lnTo>
                    <a:lnTo>
                      <a:pt x="8" y="10"/>
                    </a:lnTo>
                    <a:lnTo>
                      <a:pt x="8" y="8"/>
                    </a:lnTo>
                    <a:close/>
                    <a:moveTo>
                      <a:pt x="8" y="0"/>
                    </a:moveTo>
                    <a:lnTo>
                      <a:pt x="4" y="2"/>
                    </a:lnTo>
                    <a:lnTo>
                      <a:pt x="6" y="4"/>
                    </a:lnTo>
                    <a:lnTo>
                      <a:pt x="8" y="4"/>
                    </a:lnTo>
                    <a:lnTo>
                      <a:pt x="8" y="0"/>
                    </a:lnTo>
                    <a:close/>
                    <a:moveTo>
                      <a:pt x="2" y="2"/>
                    </a:moveTo>
                    <a:lnTo>
                      <a:pt x="4" y="4"/>
                    </a:lnTo>
                    <a:lnTo>
                      <a:pt x="4" y="10"/>
                    </a:lnTo>
                    <a:lnTo>
                      <a:pt x="0" y="4"/>
                    </a:lnTo>
                    <a:lnTo>
                      <a:pt x="0" y="2"/>
                    </a:lnTo>
                    <a:lnTo>
                      <a:pt x="2" y="2"/>
                    </a:lnTo>
                    <a:close/>
                  </a:path>
                </a:pathLst>
              </a:custGeom>
              <a:grpFill/>
              <a:ln w="6350">
                <a:solidFill>
                  <a:srgbClr val="84CCBD"/>
                </a:solidFill>
                <a:round/>
                <a:headEnd/>
                <a:tailEnd/>
              </a:ln>
            </p:spPr>
            <p:txBody>
              <a:bodyPr vert="horz" wrap="square" lIns="45665" tIns="22832" rIns="45665" bIns="22832" numCol="1" anchor="t" anchorCtr="0" compatLnSpc="1">
                <a:prstTxWarp prst="textNoShape">
                  <a:avLst/>
                </a:prstTxWarp>
              </a:bodyPr>
              <a:lstStyle/>
              <a:p>
                <a:pPr defTabSz="1751511">
                  <a:defRPr/>
                </a:pPr>
                <a:endParaRPr lang="en-US" sz="3448" ker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66" name="Martinique">
                <a:extLst>
                  <a:ext uri="{FF2B5EF4-FFF2-40B4-BE49-F238E27FC236}">
                    <a16:creationId xmlns:a16="http://schemas.microsoft.com/office/drawing/2014/main" id="{E9ECCE76-6BC7-40C2-8C7D-894A138271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92185" y="4046348"/>
                <a:ext cx="7655" cy="11483"/>
              </a:xfrm>
              <a:custGeom>
                <a:avLst/>
                <a:gdLst>
                  <a:gd name="T0" fmla="*/ 2 w 4"/>
                  <a:gd name="T1" fmla="*/ 0 h 6"/>
                  <a:gd name="T2" fmla="*/ 4 w 4"/>
                  <a:gd name="T3" fmla="*/ 2 h 6"/>
                  <a:gd name="T4" fmla="*/ 4 w 4"/>
                  <a:gd name="T5" fmla="*/ 6 h 6"/>
                  <a:gd name="T6" fmla="*/ 2 w 4"/>
                  <a:gd name="T7" fmla="*/ 6 h 6"/>
                  <a:gd name="T8" fmla="*/ 0 w 4"/>
                  <a:gd name="T9" fmla="*/ 2 h 6"/>
                  <a:gd name="T10" fmla="*/ 0 w 4"/>
                  <a:gd name="T11" fmla="*/ 2 h 6"/>
                  <a:gd name="T12" fmla="*/ 2 w 4"/>
                  <a:gd name="T13" fmla="*/ 0 h 6"/>
                  <a:gd name="T14" fmla="*/ 2 w 4"/>
                  <a:gd name="T15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6">
                    <a:moveTo>
                      <a:pt x="2" y="0"/>
                    </a:moveTo>
                    <a:lnTo>
                      <a:pt x="4" y="2"/>
                    </a:lnTo>
                    <a:lnTo>
                      <a:pt x="4" y="6"/>
                    </a:lnTo>
                    <a:lnTo>
                      <a:pt x="2" y="6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6350">
                <a:solidFill>
                  <a:srgbClr val="84CCBD"/>
                </a:solidFill>
                <a:round/>
                <a:headEnd/>
                <a:tailEnd/>
              </a:ln>
            </p:spPr>
            <p:txBody>
              <a:bodyPr vert="horz" wrap="square" lIns="45665" tIns="22832" rIns="45665" bIns="22832" numCol="1" anchor="t" anchorCtr="0" compatLnSpc="1">
                <a:prstTxWarp prst="textNoShape">
                  <a:avLst/>
                </a:prstTxWarp>
              </a:bodyPr>
              <a:lstStyle/>
              <a:p>
                <a:pPr defTabSz="1751511">
                  <a:defRPr/>
                </a:pPr>
                <a:endParaRPr lang="en-US" sz="3448" ker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67" name="St. Lucia">
                <a:extLst>
                  <a:ext uri="{FF2B5EF4-FFF2-40B4-BE49-F238E27FC236}">
                    <a16:creationId xmlns:a16="http://schemas.microsoft.com/office/drawing/2014/main" id="{9EEA5BFB-B3A2-416B-B9D2-5145FA7A3FF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496012" y="4065487"/>
                <a:ext cx="11483" cy="34449"/>
              </a:xfrm>
              <a:custGeom>
                <a:avLst/>
                <a:gdLst>
                  <a:gd name="T0" fmla="*/ 4 w 6"/>
                  <a:gd name="T1" fmla="*/ 10 h 18"/>
                  <a:gd name="T2" fmla="*/ 2 w 6"/>
                  <a:gd name="T3" fmla="*/ 14 h 18"/>
                  <a:gd name="T4" fmla="*/ 2 w 6"/>
                  <a:gd name="T5" fmla="*/ 16 h 18"/>
                  <a:gd name="T6" fmla="*/ 4 w 6"/>
                  <a:gd name="T7" fmla="*/ 18 h 18"/>
                  <a:gd name="T8" fmla="*/ 6 w 6"/>
                  <a:gd name="T9" fmla="*/ 14 h 18"/>
                  <a:gd name="T10" fmla="*/ 4 w 6"/>
                  <a:gd name="T11" fmla="*/ 10 h 18"/>
                  <a:gd name="T12" fmla="*/ 0 w 6"/>
                  <a:gd name="T13" fmla="*/ 0 h 18"/>
                  <a:gd name="T14" fmla="*/ 4 w 6"/>
                  <a:gd name="T15" fmla="*/ 0 h 18"/>
                  <a:gd name="T16" fmla="*/ 6 w 6"/>
                  <a:gd name="T17" fmla="*/ 6 h 18"/>
                  <a:gd name="T18" fmla="*/ 6 w 6"/>
                  <a:gd name="T19" fmla="*/ 8 h 18"/>
                  <a:gd name="T20" fmla="*/ 4 w 6"/>
                  <a:gd name="T21" fmla="*/ 8 h 18"/>
                  <a:gd name="T22" fmla="*/ 2 w 6"/>
                  <a:gd name="T23" fmla="*/ 6 h 18"/>
                  <a:gd name="T24" fmla="*/ 2 w 6"/>
                  <a:gd name="T25" fmla="*/ 6 h 18"/>
                  <a:gd name="T26" fmla="*/ 0 w 6"/>
                  <a:gd name="T27" fmla="*/ 2 h 18"/>
                  <a:gd name="T28" fmla="*/ 0 w 6"/>
                  <a:gd name="T29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" h="18">
                    <a:moveTo>
                      <a:pt x="4" y="10"/>
                    </a:moveTo>
                    <a:lnTo>
                      <a:pt x="2" y="14"/>
                    </a:lnTo>
                    <a:lnTo>
                      <a:pt x="2" y="16"/>
                    </a:lnTo>
                    <a:lnTo>
                      <a:pt x="4" y="18"/>
                    </a:lnTo>
                    <a:lnTo>
                      <a:pt x="6" y="14"/>
                    </a:lnTo>
                    <a:lnTo>
                      <a:pt x="4" y="10"/>
                    </a:lnTo>
                    <a:close/>
                    <a:moveTo>
                      <a:pt x="0" y="0"/>
                    </a:moveTo>
                    <a:lnTo>
                      <a:pt x="4" y="0"/>
                    </a:lnTo>
                    <a:lnTo>
                      <a:pt x="6" y="6"/>
                    </a:lnTo>
                    <a:lnTo>
                      <a:pt x="6" y="8"/>
                    </a:lnTo>
                    <a:lnTo>
                      <a:pt x="4" y="8"/>
                    </a:lnTo>
                    <a:lnTo>
                      <a:pt x="2" y="6"/>
                    </a:lnTo>
                    <a:lnTo>
                      <a:pt x="2" y="6"/>
                    </a:lnTo>
                    <a:lnTo>
                      <a:pt x="0" y="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6350">
                <a:solidFill>
                  <a:srgbClr val="84CCBD"/>
                </a:solidFill>
                <a:round/>
                <a:headEnd/>
                <a:tailEnd/>
              </a:ln>
            </p:spPr>
            <p:txBody>
              <a:bodyPr vert="horz" wrap="square" lIns="45665" tIns="22832" rIns="45665" bIns="22832" numCol="1" anchor="t" anchorCtr="0" compatLnSpc="1">
                <a:prstTxWarp prst="textNoShape">
                  <a:avLst/>
                </a:prstTxWarp>
              </a:bodyPr>
              <a:lstStyle/>
              <a:p>
                <a:pPr defTabSz="1751511">
                  <a:defRPr/>
                </a:pPr>
                <a:endParaRPr lang="en-US" sz="3448" ker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68" name="Barbados">
                <a:extLst>
                  <a:ext uri="{FF2B5EF4-FFF2-40B4-BE49-F238E27FC236}">
                    <a16:creationId xmlns:a16="http://schemas.microsoft.com/office/drawing/2014/main" id="{1585484C-A06D-4506-9E58-87AB1C647F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34290" y="4103764"/>
                <a:ext cx="7655" cy="7655"/>
              </a:xfrm>
              <a:custGeom>
                <a:avLst/>
                <a:gdLst>
                  <a:gd name="T0" fmla="*/ 2 w 4"/>
                  <a:gd name="T1" fmla="*/ 0 h 4"/>
                  <a:gd name="T2" fmla="*/ 0 w 4"/>
                  <a:gd name="T3" fmla="*/ 2 h 4"/>
                  <a:gd name="T4" fmla="*/ 2 w 4"/>
                  <a:gd name="T5" fmla="*/ 4 h 4"/>
                  <a:gd name="T6" fmla="*/ 4 w 4"/>
                  <a:gd name="T7" fmla="*/ 4 h 4"/>
                  <a:gd name="T8" fmla="*/ 4 w 4"/>
                  <a:gd name="T9" fmla="*/ 2 h 4"/>
                  <a:gd name="T10" fmla="*/ 2 w 4"/>
                  <a:gd name="T11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4">
                    <a:moveTo>
                      <a:pt x="2" y="0"/>
                    </a:moveTo>
                    <a:lnTo>
                      <a:pt x="0" y="2"/>
                    </a:lnTo>
                    <a:lnTo>
                      <a:pt x="2" y="4"/>
                    </a:lnTo>
                    <a:lnTo>
                      <a:pt x="4" y="4"/>
                    </a:lnTo>
                    <a:lnTo>
                      <a:pt x="4" y="2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6350">
                <a:solidFill>
                  <a:srgbClr val="84CCBD"/>
                </a:solidFill>
                <a:round/>
                <a:headEnd/>
                <a:tailEnd/>
              </a:ln>
            </p:spPr>
            <p:txBody>
              <a:bodyPr vert="horz" wrap="square" lIns="45665" tIns="22832" rIns="45665" bIns="22832" numCol="1" anchor="t" anchorCtr="0" compatLnSpc="1">
                <a:prstTxWarp prst="textNoShape">
                  <a:avLst/>
                </a:prstTxWarp>
              </a:bodyPr>
              <a:lstStyle/>
              <a:p>
                <a:pPr defTabSz="1751511">
                  <a:defRPr/>
                </a:pPr>
                <a:endParaRPr lang="en-US" sz="3448" ker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69" name="St.Vincent &amp; the Grenadines">
                <a:extLst>
                  <a:ext uri="{FF2B5EF4-FFF2-40B4-BE49-F238E27FC236}">
                    <a16:creationId xmlns:a16="http://schemas.microsoft.com/office/drawing/2014/main" id="{145EA63D-9D6A-4AAC-BE6E-AAAA45BE7DE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484529" y="4103764"/>
                <a:ext cx="15311" cy="34449"/>
              </a:xfrm>
              <a:custGeom>
                <a:avLst/>
                <a:gdLst>
                  <a:gd name="T0" fmla="*/ 4 w 8"/>
                  <a:gd name="T1" fmla="*/ 16 h 18"/>
                  <a:gd name="T2" fmla="*/ 2 w 8"/>
                  <a:gd name="T3" fmla="*/ 14 h 18"/>
                  <a:gd name="T4" fmla="*/ 0 w 8"/>
                  <a:gd name="T5" fmla="*/ 14 h 18"/>
                  <a:gd name="T6" fmla="*/ 0 w 8"/>
                  <a:gd name="T7" fmla="*/ 18 h 18"/>
                  <a:gd name="T8" fmla="*/ 2 w 8"/>
                  <a:gd name="T9" fmla="*/ 18 h 18"/>
                  <a:gd name="T10" fmla="*/ 4 w 8"/>
                  <a:gd name="T11" fmla="*/ 16 h 18"/>
                  <a:gd name="T12" fmla="*/ 4 w 8"/>
                  <a:gd name="T13" fmla="*/ 10 h 18"/>
                  <a:gd name="T14" fmla="*/ 6 w 8"/>
                  <a:gd name="T15" fmla="*/ 12 h 18"/>
                  <a:gd name="T16" fmla="*/ 4 w 8"/>
                  <a:gd name="T17" fmla="*/ 12 h 18"/>
                  <a:gd name="T18" fmla="*/ 4 w 8"/>
                  <a:gd name="T19" fmla="*/ 10 h 18"/>
                  <a:gd name="T20" fmla="*/ 4 w 8"/>
                  <a:gd name="T21" fmla="*/ 10 h 18"/>
                  <a:gd name="T22" fmla="*/ 8 w 8"/>
                  <a:gd name="T23" fmla="*/ 0 h 18"/>
                  <a:gd name="T24" fmla="*/ 8 w 8"/>
                  <a:gd name="T25" fmla="*/ 2 h 18"/>
                  <a:gd name="T26" fmla="*/ 6 w 8"/>
                  <a:gd name="T27" fmla="*/ 6 h 18"/>
                  <a:gd name="T28" fmla="*/ 8 w 8"/>
                  <a:gd name="T29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8" h="18">
                    <a:moveTo>
                      <a:pt x="4" y="16"/>
                    </a:moveTo>
                    <a:lnTo>
                      <a:pt x="2" y="14"/>
                    </a:lnTo>
                    <a:lnTo>
                      <a:pt x="0" y="14"/>
                    </a:lnTo>
                    <a:lnTo>
                      <a:pt x="0" y="18"/>
                    </a:lnTo>
                    <a:lnTo>
                      <a:pt x="2" y="18"/>
                    </a:lnTo>
                    <a:lnTo>
                      <a:pt x="4" y="16"/>
                    </a:lnTo>
                    <a:close/>
                    <a:moveTo>
                      <a:pt x="4" y="10"/>
                    </a:moveTo>
                    <a:lnTo>
                      <a:pt x="6" y="12"/>
                    </a:lnTo>
                    <a:lnTo>
                      <a:pt x="4" y="12"/>
                    </a:lnTo>
                    <a:lnTo>
                      <a:pt x="4" y="10"/>
                    </a:lnTo>
                    <a:lnTo>
                      <a:pt x="4" y="10"/>
                    </a:lnTo>
                    <a:close/>
                    <a:moveTo>
                      <a:pt x="8" y="0"/>
                    </a:moveTo>
                    <a:lnTo>
                      <a:pt x="8" y="2"/>
                    </a:lnTo>
                    <a:lnTo>
                      <a:pt x="6" y="6"/>
                    </a:lnTo>
                    <a:lnTo>
                      <a:pt x="8" y="0"/>
                    </a:lnTo>
                    <a:close/>
                  </a:path>
                </a:pathLst>
              </a:custGeom>
              <a:grpFill/>
              <a:ln w="6350">
                <a:solidFill>
                  <a:srgbClr val="84CCBD"/>
                </a:solidFill>
                <a:round/>
                <a:headEnd/>
                <a:tailEnd/>
              </a:ln>
            </p:spPr>
            <p:txBody>
              <a:bodyPr vert="horz" wrap="square" lIns="45665" tIns="22832" rIns="45665" bIns="22832" numCol="1" anchor="t" anchorCtr="0" compatLnSpc="1">
                <a:prstTxWarp prst="textNoShape">
                  <a:avLst/>
                </a:prstTxWarp>
              </a:bodyPr>
              <a:lstStyle/>
              <a:p>
                <a:pPr defTabSz="1751511">
                  <a:defRPr/>
                </a:pPr>
                <a:endParaRPr lang="en-US" sz="3448" ker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70" name="Trinidad and tobago">
                <a:extLst>
                  <a:ext uri="{FF2B5EF4-FFF2-40B4-BE49-F238E27FC236}">
                    <a16:creationId xmlns:a16="http://schemas.microsoft.com/office/drawing/2014/main" id="{A99AC313-CF63-4C15-AA14-FE4A8D1D27B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480701" y="4157352"/>
                <a:ext cx="30622" cy="26794"/>
              </a:xfrm>
              <a:custGeom>
                <a:avLst/>
                <a:gdLst>
                  <a:gd name="T0" fmla="*/ 14 w 16"/>
                  <a:gd name="T1" fmla="*/ 2 h 14"/>
                  <a:gd name="T2" fmla="*/ 16 w 16"/>
                  <a:gd name="T3" fmla="*/ 0 h 14"/>
                  <a:gd name="T4" fmla="*/ 16 w 16"/>
                  <a:gd name="T5" fmla="*/ 2 h 14"/>
                  <a:gd name="T6" fmla="*/ 14 w 16"/>
                  <a:gd name="T7" fmla="*/ 2 h 14"/>
                  <a:gd name="T8" fmla="*/ 12 w 16"/>
                  <a:gd name="T9" fmla="*/ 2 h 14"/>
                  <a:gd name="T10" fmla="*/ 8 w 16"/>
                  <a:gd name="T11" fmla="*/ 4 h 14"/>
                  <a:gd name="T12" fmla="*/ 6 w 16"/>
                  <a:gd name="T13" fmla="*/ 4 h 14"/>
                  <a:gd name="T14" fmla="*/ 2 w 16"/>
                  <a:gd name="T15" fmla="*/ 4 h 14"/>
                  <a:gd name="T16" fmla="*/ 2 w 16"/>
                  <a:gd name="T17" fmla="*/ 6 h 14"/>
                  <a:gd name="T18" fmla="*/ 4 w 16"/>
                  <a:gd name="T19" fmla="*/ 8 h 14"/>
                  <a:gd name="T20" fmla="*/ 4 w 16"/>
                  <a:gd name="T21" fmla="*/ 10 h 14"/>
                  <a:gd name="T22" fmla="*/ 2 w 16"/>
                  <a:gd name="T23" fmla="*/ 12 h 14"/>
                  <a:gd name="T24" fmla="*/ 0 w 16"/>
                  <a:gd name="T25" fmla="*/ 14 h 14"/>
                  <a:gd name="T26" fmla="*/ 2 w 16"/>
                  <a:gd name="T27" fmla="*/ 14 h 14"/>
                  <a:gd name="T28" fmla="*/ 8 w 16"/>
                  <a:gd name="T29" fmla="*/ 14 h 14"/>
                  <a:gd name="T30" fmla="*/ 10 w 16"/>
                  <a:gd name="T31" fmla="*/ 12 h 14"/>
                  <a:gd name="T32" fmla="*/ 10 w 16"/>
                  <a:gd name="T33" fmla="*/ 8 h 14"/>
                  <a:gd name="T34" fmla="*/ 10 w 16"/>
                  <a:gd name="T35" fmla="*/ 6 h 14"/>
                  <a:gd name="T36" fmla="*/ 12 w 16"/>
                  <a:gd name="T37" fmla="*/ 4 h 14"/>
                  <a:gd name="T38" fmla="*/ 12 w 16"/>
                  <a:gd name="T39" fmla="*/ 2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6" h="14">
                    <a:moveTo>
                      <a:pt x="14" y="2"/>
                    </a:moveTo>
                    <a:lnTo>
                      <a:pt x="16" y="0"/>
                    </a:lnTo>
                    <a:lnTo>
                      <a:pt x="16" y="2"/>
                    </a:lnTo>
                    <a:lnTo>
                      <a:pt x="14" y="2"/>
                    </a:lnTo>
                    <a:close/>
                    <a:moveTo>
                      <a:pt x="12" y="2"/>
                    </a:moveTo>
                    <a:lnTo>
                      <a:pt x="8" y="4"/>
                    </a:lnTo>
                    <a:lnTo>
                      <a:pt x="6" y="4"/>
                    </a:lnTo>
                    <a:lnTo>
                      <a:pt x="2" y="4"/>
                    </a:lnTo>
                    <a:lnTo>
                      <a:pt x="2" y="6"/>
                    </a:lnTo>
                    <a:lnTo>
                      <a:pt x="4" y="8"/>
                    </a:lnTo>
                    <a:lnTo>
                      <a:pt x="4" y="10"/>
                    </a:lnTo>
                    <a:lnTo>
                      <a:pt x="2" y="12"/>
                    </a:lnTo>
                    <a:lnTo>
                      <a:pt x="0" y="14"/>
                    </a:lnTo>
                    <a:lnTo>
                      <a:pt x="2" y="14"/>
                    </a:lnTo>
                    <a:lnTo>
                      <a:pt x="8" y="14"/>
                    </a:lnTo>
                    <a:lnTo>
                      <a:pt x="10" y="12"/>
                    </a:lnTo>
                    <a:lnTo>
                      <a:pt x="10" y="8"/>
                    </a:lnTo>
                    <a:lnTo>
                      <a:pt x="10" y="6"/>
                    </a:lnTo>
                    <a:lnTo>
                      <a:pt x="12" y="4"/>
                    </a:lnTo>
                    <a:lnTo>
                      <a:pt x="12" y="2"/>
                    </a:lnTo>
                    <a:close/>
                  </a:path>
                </a:pathLst>
              </a:custGeom>
              <a:grpFill/>
              <a:ln w="6350">
                <a:solidFill>
                  <a:srgbClr val="84CCBD"/>
                </a:solidFill>
                <a:round/>
                <a:headEnd/>
                <a:tailEnd/>
              </a:ln>
            </p:spPr>
            <p:txBody>
              <a:bodyPr vert="horz" wrap="square" lIns="45665" tIns="22832" rIns="45665" bIns="22832" numCol="1" anchor="t" anchorCtr="0" compatLnSpc="1">
                <a:prstTxWarp prst="textNoShape">
                  <a:avLst/>
                </a:prstTxWarp>
              </a:bodyPr>
              <a:lstStyle/>
              <a:p>
                <a:pPr defTabSz="1751511">
                  <a:defRPr/>
                </a:pPr>
                <a:endParaRPr lang="en-US" sz="3448" ker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345" name="Brazil">
              <a:extLst>
                <a:ext uri="{FF2B5EF4-FFF2-40B4-BE49-F238E27FC236}">
                  <a16:creationId xmlns:a16="http://schemas.microsoft.com/office/drawing/2014/main" id="{A51219FC-2055-4968-BC9B-9FD21017DA2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97450" y="4298978"/>
              <a:ext cx="918653" cy="968413"/>
            </a:xfrm>
            <a:custGeom>
              <a:avLst/>
              <a:gdLst>
                <a:gd name="T0" fmla="*/ 286 w 480"/>
                <a:gd name="T1" fmla="*/ 68 h 506"/>
                <a:gd name="T2" fmla="*/ 290 w 480"/>
                <a:gd name="T3" fmla="*/ 66 h 506"/>
                <a:gd name="T4" fmla="*/ 294 w 480"/>
                <a:gd name="T5" fmla="*/ 66 h 506"/>
                <a:gd name="T6" fmla="*/ 302 w 480"/>
                <a:gd name="T7" fmla="*/ 68 h 506"/>
                <a:gd name="T8" fmla="*/ 278 w 480"/>
                <a:gd name="T9" fmla="*/ 18 h 506"/>
                <a:gd name="T10" fmla="*/ 264 w 480"/>
                <a:gd name="T11" fmla="*/ 28 h 506"/>
                <a:gd name="T12" fmla="*/ 246 w 480"/>
                <a:gd name="T13" fmla="*/ 40 h 506"/>
                <a:gd name="T14" fmla="*/ 222 w 480"/>
                <a:gd name="T15" fmla="*/ 32 h 506"/>
                <a:gd name="T16" fmla="*/ 212 w 480"/>
                <a:gd name="T17" fmla="*/ 42 h 506"/>
                <a:gd name="T18" fmla="*/ 184 w 480"/>
                <a:gd name="T19" fmla="*/ 52 h 506"/>
                <a:gd name="T20" fmla="*/ 174 w 480"/>
                <a:gd name="T21" fmla="*/ 22 h 506"/>
                <a:gd name="T22" fmla="*/ 166 w 480"/>
                <a:gd name="T23" fmla="*/ 0 h 506"/>
                <a:gd name="T24" fmla="*/ 130 w 480"/>
                <a:gd name="T25" fmla="*/ 16 h 506"/>
                <a:gd name="T26" fmla="*/ 120 w 480"/>
                <a:gd name="T27" fmla="*/ 36 h 506"/>
                <a:gd name="T28" fmla="*/ 94 w 480"/>
                <a:gd name="T29" fmla="*/ 58 h 506"/>
                <a:gd name="T30" fmla="*/ 64 w 480"/>
                <a:gd name="T31" fmla="*/ 46 h 506"/>
                <a:gd name="T32" fmla="*/ 54 w 480"/>
                <a:gd name="T33" fmla="*/ 76 h 506"/>
                <a:gd name="T34" fmla="*/ 36 w 480"/>
                <a:gd name="T35" fmla="*/ 120 h 506"/>
                <a:gd name="T36" fmla="*/ 8 w 480"/>
                <a:gd name="T37" fmla="*/ 148 h 506"/>
                <a:gd name="T38" fmla="*/ 8 w 480"/>
                <a:gd name="T39" fmla="*/ 180 h 506"/>
                <a:gd name="T40" fmla="*/ 42 w 480"/>
                <a:gd name="T41" fmla="*/ 194 h 506"/>
                <a:gd name="T42" fmla="*/ 68 w 480"/>
                <a:gd name="T43" fmla="*/ 204 h 506"/>
                <a:gd name="T44" fmla="*/ 106 w 480"/>
                <a:gd name="T45" fmla="*/ 192 h 506"/>
                <a:gd name="T46" fmla="*/ 130 w 480"/>
                <a:gd name="T47" fmla="*/ 226 h 506"/>
                <a:gd name="T48" fmla="*/ 170 w 480"/>
                <a:gd name="T49" fmla="*/ 254 h 506"/>
                <a:gd name="T50" fmla="*/ 200 w 480"/>
                <a:gd name="T51" fmla="*/ 320 h 506"/>
                <a:gd name="T52" fmla="*/ 228 w 480"/>
                <a:gd name="T53" fmla="*/ 348 h 506"/>
                <a:gd name="T54" fmla="*/ 250 w 480"/>
                <a:gd name="T55" fmla="*/ 386 h 506"/>
                <a:gd name="T56" fmla="*/ 256 w 480"/>
                <a:gd name="T57" fmla="*/ 414 h 506"/>
                <a:gd name="T58" fmla="*/ 230 w 480"/>
                <a:gd name="T59" fmla="*/ 436 h 506"/>
                <a:gd name="T60" fmla="*/ 228 w 480"/>
                <a:gd name="T61" fmla="*/ 454 h 506"/>
                <a:gd name="T62" fmla="*/ 256 w 480"/>
                <a:gd name="T63" fmla="*/ 480 h 506"/>
                <a:gd name="T64" fmla="*/ 278 w 480"/>
                <a:gd name="T65" fmla="*/ 502 h 506"/>
                <a:gd name="T66" fmla="*/ 290 w 480"/>
                <a:gd name="T67" fmla="*/ 470 h 506"/>
                <a:gd name="T68" fmla="*/ 296 w 480"/>
                <a:gd name="T69" fmla="*/ 454 h 506"/>
                <a:gd name="T70" fmla="*/ 290 w 480"/>
                <a:gd name="T71" fmla="*/ 474 h 506"/>
                <a:gd name="T72" fmla="*/ 320 w 480"/>
                <a:gd name="T73" fmla="*/ 432 h 506"/>
                <a:gd name="T74" fmla="*/ 320 w 480"/>
                <a:gd name="T75" fmla="*/ 410 h 506"/>
                <a:gd name="T76" fmla="*/ 324 w 480"/>
                <a:gd name="T77" fmla="*/ 388 h 506"/>
                <a:gd name="T78" fmla="*/ 360 w 480"/>
                <a:gd name="T79" fmla="*/ 368 h 506"/>
                <a:gd name="T80" fmla="*/ 376 w 480"/>
                <a:gd name="T81" fmla="*/ 352 h 506"/>
                <a:gd name="T82" fmla="*/ 384 w 480"/>
                <a:gd name="T83" fmla="*/ 356 h 506"/>
                <a:gd name="T84" fmla="*/ 414 w 480"/>
                <a:gd name="T85" fmla="*/ 342 h 506"/>
                <a:gd name="T86" fmla="*/ 424 w 480"/>
                <a:gd name="T87" fmla="*/ 302 h 506"/>
                <a:gd name="T88" fmla="*/ 430 w 480"/>
                <a:gd name="T89" fmla="*/ 248 h 506"/>
                <a:gd name="T90" fmla="*/ 428 w 480"/>
                <a:gd name="T91" fmla="*/ 224 h 506"/>
                <a:gd name="T92" fmla="*/ 436 w 480"/>
                <a:gd name="T93" fmla="*/ 230 h 506"/>
                <a:gd name="T94" fmla="*/ 468 w 480"/>
                <a:gd name="T95" fmla="*/ 188 h 506"/>
                <a:gd name="T96" fmla="*/ 474 w 480"/>
                <a:gd name="T97" fmla="*/ 140 h 506"/>
                <a:gd name="T98" fmla="*/ 432 w 480"/>
                <a:gd name="T99" fmla="*/ 110 h 506"/>
                <a:gd name="T100" fmla="*/ 394 w 480"/>
                <a:gd name="T101" fmla="*/ 100 h 506"/>
                <a:gd name="T102" fmla="*/ 372 w 480"/>
                <a:gd name="T103" fmla="*/ 96 h 506"/>
                <a:gd name="T104" fmla="*/ 362 w 480"/>
                <a:gd name="T105" fmla="*/ 102 h 506"/>
                <a:gd name="T106" fmla="*/ 354 w 480"/>
                <a:gd name="T107" fmla="*/ 86 h 506"/>
                <a:gd name="T108" fmla="*/ 338 w 480"/>
                <a:gd name="T109" fmla="*/ 80 h 506"/>
                <a:gd name="T110" fmla="*/ 316 w 480"/>
                <a:gd name="T111" fmla="*/ 78 h 506"/>
                <a:gd name="T112" fmla="*/ 298 w 480"/>
                <a:gd name="T113" fmla="*/ 110 h 506"/>
                <a:gd name="T114" fmla="*/ 288 w 480"/>
                <a:gd name="T115" fmla="*/ 92 h 506"/>
                <a:gd name="T116" fmla="*/ 308 w 480"/>
                <a:gd name="T117" fmla="*/ 82 h 506"/>
                <a:gd name="T118" fmla="*/ 286 w 480"/>
                <a:gd name="T119" fmla="*/ 74 h 506"/>
                <a:gd name="T120" fmla="*/ 276 w 480"/>
                <a:gd name="T121" fmla="*/ 78 h 506"/>
                <a:gd name="T122" fmla="*/ 282 w 480"/>
                <a:gd name="T123" fmla="*/ 64 h 506"/>
                <a:gd name="T124" fmla="*/ 288 w 480"/>
                <a:gd name="T125" fmla="*/ 42 h 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80" h="506">
                  <a:moveTo>
                    <a:pt x="280" y="74"/>
                  </a:moveTo>
                  <a:lnTo>
                    <a:pt x="282" y="74"/>
                  </a:lnTo>
                  <a:lnTo>
                    <a:pt x="284" y="72"/>
                  </a:lnTo>
                  <a:lnTo>
                    <a:pt x="284" y="74"/>
                  </a:lnTo>
                  <a:lnTo>
                    <a:pt x="282" y="74"/>
                  </a:lnTo>
                  <a:lnTo>
                    <a:pt x="282" y="74"/>
                  </a:lnTo>
                  <a:lnTo>
                    <a:pt x="280" y="74"/>
                  </a:lnTo>
                  <a:close/>
                  <a:moveTo>
                    <a:pt x="278" y="74"/>
                  </a:moveTo>
                  <a:lnTo>
                    <a:pt x="280" y="74"/>
                  </a:lnTo>
                  <a:lnTo>
                    <a:pt x="280" y="74"/>
                  </a:lnTo>
                  <a:lnTo>
                    <a:pt x="282" y="70"/>
                  </a:lnTo>
                  <a:lnTo>
                    <a:pt x="284" y="70"/>
                  </a:lnTo>
                  <a:lnTo>
                    <a:pt x="286" y="68"/>
                  </a:lnTo>
                  <a:lnTo>
                    <a:pt x="286" y="68"/>
                  </a:lnTo>
                  <a:lnTo>
                    <a:pt x="284" y="68"/>
                  </a:lnTo>
                  <a:lnTo>
                    <a:pt x="284" y="68"/>
                  </a:lnTo>
                  <a:lnTo>
                    <a:pt x="282" y="68"/>
                  </a:lnTo>
                  <a:lnTo>
                    <a:pt x="280" y="70"/>
                  </a:lnTo>
                  <a:lnTo>
                    <a:pt x="278" y="74"/>
                  </a:lnTo>
                  <a:close/>
                  <a:moveTo>
                    <a:pt x="290" y="66"/>
                  </a:moveTo>
                  <a:lnTo>
                    <a:pt x="288" y="64"/>
                  </a:lnTo>
                  <a:lnTo>
                    <a:pt x="288" y="64"/>
                  </a:lnTo>
                  <a:lnTo>
                    <a:pt x="288" y="66"/>
                  </a:lnTo>
                  <a:lnTo>
                    <a:pt x="288" y="66"/>
                  </a:lnTo>
                  <a:lnTo>
                    <a:pt x="290" y="66"/>
                  </a:lnTo>
                  <a:lnTo>
                    <a:pt x="290" y="66"/>
                  </a:lnTo>
                  <a:close/>
                  <a:moveTo>
                    <a:pt x="290" y="64"/>
                  </a:moveTo>
                  <a:lnTo>
                    <a:pt x="288" y="60"/>
                  </a:lnTo>
                  <a:lnTo>
                    <a:pt x="290" y="60"/>
                  </a:lnTo>
                  <a:lnTo>
                    <a:pt x="292" y="60"/>
                  </a:lnTo>
                  <a:lnTo>
                    <a:pt x="292" y="58"/>
                  </a:lnTo>
                  <a:lnTo>
                    <a:pt x="294" y="58"/>
                  </a:lnTo>
                  <a:lnTo>
                    <a:pt x="292" y="60"/>
                  </a:lnTo>
                  <a:lnTo>
                    <a:pt x="292" y="60"/>
                  </a:lnTo>
                  <a:lnTo>
                    <a:pt x="290" y="62"/>
                  </a:lnTo>
                  <a:lnTo>
                    <a:pt x="290" y="64"/>
                  </a:lnTo>
                  <a:close/>
                  <a:moveTo>
                    <a:pt x="290" y="66"/>
                  </a:moveTo>
                  <a:lnTo>
                    <a:pt x="290" y="66"/>
                  </a:lnTo>
                  <a:lnTo>
                    <a:pt x="294" y="66"/>
                  </a:lnTo>
                  <a:lnTo>
                    <a:pt x="296" y="66"/>
                  </a:lnTo>
                  <a:lnTo>
                    <a:pt x="296" y="66"/>
                  </a:lnTo>
                  <a:lnTo>
                    <a:pt x="296" y="64"/>
                  </a:lnTo>
                  <a:lnTo>
                    <a:pt x="296" y="62"/>
                  </a:lnTo>
                  <a:lnTo>
                    <a:pt x="292" y="64"/>
                  </a:lnTo>
                  <a:lnTo>
                    <a:pt x="290" y="64"/>
                  </a:lnTo>
                  <a:lnTo>
                    <a:pt x="290" y="66"/>
                  </a:lnTo>
                  <a:close/>
                  <a:moveTo>
                    <a:pt x="296" y="68"/>
                  </a:moveTo>
                  <a:lnTo>
                    <a:pt x="298" y="66"/>
                  </a:lnTo>
                  <a:lnTo>
                    <a:pt x="300" y="66"/>
                  </a:lnTo>
                  <a:lnTo>
                    <a:pt x="302" y="66"/>
                  </a:lnTo>
                  <a:lnTo>
                    <a:pt x="302" y="66"/>
                  </a:lnTo>
                  <a:lnTo>
                    <a:pt x="302" y="68"/>
                  </a:lnTo>
                  <a:lnTo>
                    <a:pt x="298" y="68"/>
                  </a:lnTo>
                  <a:lnTo>
                    <a:pt x="296" y="68"/>
                  </a:lnTo>
                  <a:close/>
                  <a:moveTo>
                    <a:pt x="290" y="42"/>
                  </a:moveTo>
                  <a:lnTo>
                    <a:pt x="288" y="40"/>
                  </a:lnTo>
                  <a:lnTo>
                    <a:pt x="288" y="38"/>
                  </a:lnTo>
                  <a:lnTo>
                    <a:pt x="288" y="36"/>
                  </a:lnTo>
                  <a:lnTo>
                    <a:pt x="290" y="38"/>
                  </a:lnTo>
                  <a:lnTo>
                    <a:pt x="290" y="40"/>
                  </a:lnTo>
                  <a:lnTo>
                    <a:pt x="290" y="42"/>
                  </a:lnTo>
                  <a:lnTo>
                    <a:pt x="290" y="42"/>
                  </a:lnTo>
                  <a:lnTo>
                    <a:pt x="290" y="42"/>
                  </a:lnTo>
                  <a:lnTo>
                    <a:pt x="290" y="42"/>
                  </a:lnTo>
                  <a:close/>
                  <a:moveTo>
                    <a:pt x="278" y="18"/>
                  </a:moveTo>
                  <a:lnTo>
                    <a:pt x="278" y="18"/>
                  </a:lnTo>
                  <a:lnTo>
                    <a:pt x="276" y="14"/>
                  </a:lnTo>
                  <a:lnTo>
                    <a:pt x="276" y="12"/>
                  </a:lnTo>
                  <a:lnTo>
                    <a:pt x="274" y="12"/>
                  </a:lnTo>
                  <a:lnTo>
                    <a:pt x="276" y="14"/>
                  </a:lnTo>
                  <a:lnTo>
                    <a:pt x="274" y="16"/>
                  </a:lnTo>
                  <a:lnTo>
                    <a:pt x="272" y="18"/>
                  </a:lnTo>
                  <a:lnTo>
                    <a:pt x="272" y="18"/>
                  </a:lnTo>
                  <a:lnTo>
                    <a:pt x="270" y="18"/>
                  </a:lnTo>
                  <a:lnTo>
                    <a:pt x="270" y="18"/>
                  </a:lnTo>
                  <a:lnTo>
                    <a:pt x="268" y="22"/>
                  </a:lnTo>
                  <a:lnTo>
                    <a:pt x="264" y="26"/>
                  </a:lnTo>
                  <a:lnTo>
                    <a:pt x="264" y="28"/>
                  </a:lnTo>
                  <a:lnTo>
                    <a:pt x="262" y="34"/>
                  </a:lnTo>
                  <a:lnTo>
                    <a:pt x="260" y="38"/>
                  </a:lnTo>
                  <a:lnTo>
                    <a:pt x="258" y="40"/>
                  </a:lnTo>
                  <a:lnTo>
                    <a:pt x="256" y="40"/>
                  </a:lnTo>
                  <a:lnTo>
                    <a:pt x="254" y="42"/>
                  </a:lnTo>
                  <a:lnTo>
                    <a:pt x="254" y="44"/>
                  </a:lnTo>
                  <a:lnTo>
                    <a:pt x="252" y="46"/>
                  </a:lnTo>
                  <a:lnTo>
                    <a:pt x="250" y="44"/>
                  </a:lnTo>
                  <a:lnTo>
                    <a:pt x="250" y="42"/>
                  </a:lnTo>
                  <a:lnTo>
                    <a:pt x="250" y="40"/>
                  </a:lnTo>
                  <a:lnTo>
                    <a:pt x="248" y="40"/>
                  </a:lnTo>
                  <a:lnTo>
                    <a:pt x="248" y="40"/>
                  </a:lnTo>
                  <a:lnTo>
                    <a:pt x="246" y="40"/>
                  </a:lnTo>
                  <a:lnTo>
                    <a:pt x="244" y="42"/>
                  </a:lnTo>
                  <a:lnTo>
                    <a:pt x="242" y="42"/>
                  </a:lnTo>
                  <a:lnTo>
                    <a:pt x="242" y="40"/>
                  </a:lnTo>
                  <a:lnTo>
                    <a:pt x="242" y="38"/>
                  </a:lnTo>
                  <a:lnTo>
                    <a:pt x="240" y="38"/>
                  </a:lnTo>
                  <a:lnTo>
                    <a:pt x="240" y="36"/>
                  </a:lnTo>
                  <a:lnTo>
                    <a:pt x="240" y="34"/>
                  </a:lnTo>
                  <a:lnTo>
                    <a:pt x="238" y="34"/>
                  </a:lnTo>
                  <a:lnTo>
                    <a:pt x="234" y="32"/>
                  </a:lnTo>
                  <a:lnTo>
                    <a:pt x="232" y="32"/>
                  </a:lnTo>
                  <a:lnTo>
                    <a:pt x="230" y="32"/>
                  </a:lnTo>
                  <a:lnTo>
                    <a:pt x="224" y="34"/>
                  </a:lnTo>
                  <a:lnTo>
                    <a:pt x="222" y="32"/>
                  </a:lnTo>
                  <a:lnTo>
                    <a:pt x="220" y="34"/>
                  </a:lnTo>
                  <a:lnTo>
                    <a:pt x="218" y="36"/>
                  </a:lnTo>
                  <a:lnTo>
                    <a:pt x="220" y="38"/>
                  </a:lnTo>
                  <a:lnTo>
                    <a:pt x="222" y="40"/>
                  </a:lnTo>
                  <a:lnTo>
                    <a:pt x="222" y="42"/>
                  </a:lnTo>
                  <a:lnTo>
                    <a:pt x="222" y="44"/>
                  </a:lnTo>
                  <a:lnTo>
                    <a:pt x="220" y="44"/>
                  </a:lnTo>
                  <a:lnTo>
                    <a:pt x="218" y="42"/>
                  </a:lnTo>
                  <a:lnTo>
                    <a:pt x="216" y="42"/>
                  </a:lnTo>
                  <a:lnTo>
                    <a:pt x="216" y="42"/>
                  </a:lnTo>
                  <a:lnTo>
                    <a:pt x="214" y="42"/>
                  </a:lnTo>
                  <a:lnTo>
                    <a:pt x="216" y="42"/>
                  </a:lnTo>
                  <a:lnTo>
                    <a:pt x="212" y="42"/>
                  </a:lnTo>
                  <a:lnTo>
                    <a:pt x="208" y="42"/>
                  </a:lnTo>
                  <a:lnTo>
                    <a:pt x="208" y="42"/>
                  </a:lnTo>
                  <a:lnTo>
                    <a:pt x="204" y="42"/>
                  </a:lnTo>
                  <a:lnTo>
                    <a:pt x="202" y="42"/>
                  </a:lnTo>
                  <a:lnTo>
                    <a:pt x="200" y="46"/>
                  </a:lnTo>
                  <a:lnTo>
                    <a:pt x="196" y="46"/>
                  </a:lnTo>
                  <a:lnTo>
                    <a:pt x="192" y="48"/>
                  </a:lnTo>
                  <a:lnTo>
                    <a:pt x="192" y="48"/>
                  </a:lnTo>
                  <a:lnTo>
                    <a:pt x="190" y="50"/>
                  </a:lnTo>
                  <a:lnTo>
                    <a:pt x="188" y="50"/>
                  </a:lnTo>
                  <a:lnTo>
                    <a:pt x="188" y="50"/>
                  </a:lnTo>
                  <a:lnTo>
                    <a:pt x="186" y="50"/>
                  </a:lnTo>
                  <a:lnTo>
                    <a:pt x="184" y="52"/>
                  </a:lnTo>
                  <a:lnTo>
                    <a:pt x="182" y="52"/>
                  </a:lnTo>
                  <a:lnTo>
                    <a:pt x="178" y="48"/>
                  </a:lnTo>
                  <a:lnTo>
                    <a:pt x="176" y="46"/>
                  </a:lnTo>
                  <a:lnTo>
                    <a:pt x="176" y="44"/>
                  </a:lnTo>
                  <a:lnTo>
                    <a:pt x="172" y="40"/>
                  </a:lnTo>
                  <a:lnTo>
                    <a:pt x="172" y="38"/>
                  </a:lnTo>
                  <a:lnTo>
                    <a:pt x="170" y="36"/>
                  </a:lnTo>
                  <a:lnTo>
                    <a:pt x="172" y="34"/>
                  </a:lnTo>
                  <a:lnTo>
                    <a:pt x="170" y="32"/>
                  </a:lnTo>
                  <a:lnTo>
                    <a:pt x="172" y="32"/>
                  </a:lnTo>
                  <a:lnTo>
                    <a:pt x="172" y="30"/>
                  </a:lnTo>
                  <a:lnTo>
                    <a:pt x="172" y="26"/>
                  </a:lnTo>
                  <a:lnTo>
                    <a:pt x="174" y="22"/>
                  </a:lnTo>
                  <a:lnTo>
                    <a:pt x="174" y="18"/>
                  </a:lnTo>
                  <a:lnTo>
                    <a:pt x="178" y="16"/>
                  </a:lnTo>
                  <a:lnTo>
                    <a:pt x="178" y="14"/>
                  </a:lnTo>
                  <a:lnTo>
                    <a:pt x="174" y="14"/>
                  </a:lnTo>
                  <a:lnTo>
                    <a:pt x="174" y="14"/>
                  </a:lnTo>
                  <a:lnTo>
                    <a:pt x="172" y="12"/>
                  </a:lnTo>
                  <a:lnTo>
                    <a:pt x="170" y="12"/>
                  </a:lnTo>
                  <a:lnTo>
                    <a:pt x="168" y="10"/>
                  </a:lnTo>
                  <a:lnTo>
                    <a:pt x="170" y="10"/>
                  </a:lnTo>
                  <a:lnTo>
                    <a:pt x="170" y="6"/>
                  </a:lnTo>
                  <a:lnTo>
                    <a:pt x="170" y="4"/>
                  </a:lnTo>
                  <a:lnTo>
                    <a:pt x="168" y="0"/>
                  </a:lnTo>
                  <a:lnTo>
                    <a:pt x="166" y="0"/>
                  </a:lnTo>
                  <a:lnTo>
                    <a:pt x="164" y="2"/>
                  </a:lnTo>
                  <a:lnTo>
                    <a:pt x="164" y="0"/>
                  </a:lnTo>
                  <a:lnTo>
                    <a:pt x="162" y="0"/>
                  </a:lnTo>
                  <a:lnTo>
                    <a:pt x="162" y="2"/>
                  </a:lnTo>
                  <a:lnTo>
                    <a:pt x="162" y="6"/>
                  </a:lnTo>
                  <a:lnTo>
                    <a:pt x="154" y="10"/>
                  </a:lnTo>
                  <a:lnTo>
                    <a:pt x="150" y="10"/>
                  </a:lnTo>
                  <a:lnTo>
                    <a:pt x="146" y="12"/>
                  </a:lnTo>
                  <a:lnTo>
                    <a:pt x="144" y="12"/>
                  </a:lnTo>
                  <a:lnTo>
                    <a:pt x="140" y="12"/>
                  </a:lnTo>
                  <a:lnTo>
                    <a:pt x="136" y="16"/>
                  </a:lnTo>
                  <a:lnTo>
                    <a:pt x="132" y="18"/>
                  </a:lnTo>
                  <a:lnTo>
                    <a:pt x="130" y="16"/>
                  </a:lnTo>
                  <a:lnTo>
                    <a:pt x="126" y="18"/>
                  </a:lnTo>
                  <a:lnTo>
                    <a:pt x="122" y="18"/>
                  </a:lnTo>
                  <a:lnTo>
                    <a:pt x="116" y="16"/>
                  </a:lnTo>
                  <a:lnTo>
                    <a:pt x="114" y="14"/>
                  </a:lnTo>
                  <a:lnTo>
                    <a:pt x="110" y="14"/>
                  </a:lnTo>
                  <a:lnTo>
                    <a:pt x="112" y="16"/>
                  </a:lnTo>
                  <a:lnTo>
                    <a:pt x="114" y="18"/>
                  </a:lnTo>
                  <a:lnTo>
                    <a:pt x="116" y="20"/>
                  </a:lnTo>
                  <a:lnTo>
                    <a:pt x="118" y="22"/>
                  </a:lnTo>
                  <a:lnTo>
                    <a:pt x="114" y="28"/>
                  </a:lnTo>
                  <a:lnTo>
                    <a:pt x="116" y="30"/>
                  </a:lnTo>
                  <a:lnTo>
                    <a:pt x="114" y="34"/>
                  </a:lnTo>
                  <a:lnTo>
                    <a:pt x="120" y="36"/>
                  </a:lnTo>
                  <a:lnTo>
                    <a:pt x="124" y="36"/>
                  </a:lnTo>
                  <a:lnTo>
                    <a:pt x="128" y="36"/>
                  </a:lnTo>
                  <a:lnTo>
                    <a:pt x="128" y="38"/>
                  </a:lnTo>
                  <a:lnTo>
                    <a:pt x="126" y="40"/>
                  </a:lnTo>
                  <a:lnTo>
                    <a:pt x="120" y="42"/>
                  </a:lnTo>
                  <a:lnTo>
                    <a:pt x="118" y="44"/>
                  </a:lnTo>
                  <a:lnTo>
                    <a:pt x="116" y="46"/>
                  </a:lnTo>
                  <a:lnTo>
                    <a:pt x="110" y="50"/>
                  </a:lnTo>
                  <a:lnTo>
                    <a:pt x="108" y="52"/>
                  </a:lnTo>
                  <a:lnTo>
                    <a:pt x="104" y="54"/>
                  </a:lnTo>
                  <a:lnTo>
                    <a:pt x="102" y="58"/>
                  </a:lnTo>
                  <a:lnTo>
                    <a:pt x="96" y="58"/>
                  </a:lnTo>
                  <a:lnTo>
                    <a:pt x="94" y="58"/>
                  </a:lnTo>
                  <a:lnTo>
                    <a:pt x="88" y="54"/>
                  </a:lnTo>
                  <a:lnTo>
                    <a:pt x="84" y="52"/>
                  </a:lnTo>
                  <a:lnTo>
                    <a:pt x="80" y="52"/>
                  </a:lnTo>
                  <a:lnTo>
                    <a:pt x="80" y="48"/>
                  </a:lnTo>
                  <a:lnTo>
                    <a:pt x="80" y="46"/>
                  </a:lnTo>
                  <a:lnTo>
                    <a:pt x="78" y="44"/>
                  </a:lnTo>
                  <a:lnTo>
                    <a:pt x="78" y="42"/>
                  </a:lnTo>
                  <a:lnTo>
                    <a:pt x="74" y="42"/>
                  </a:lnTo>
                  <a:lnTo>
                    <a:pt x="72" y="46"/>
                  </a:lnTo>
                  <a:lnTo>
                    <a:pt x="70" y="46"/>
                  </a:lnTo>
                  <a:lnTo>
                    <a:pt x="68" y="44"/>
                  </a:lnTo>
                  <a:lnTo>
                    <a:pt x="66" y="44"/>
                  </a:lnTo>
                  <a:lnTo>
                    <a:pt x="64" y="46"/>
                  </a:lnTo>
                  <a:lnTo>
                    <a:pt x="50" y="46"/>
                  </a:lnTo>
                  <a:lnTo>
                    <a:pt x="50" y="50"/>
                  </a:lnTo>
                  <a:lnTo>
                    <a:pt x="52" y="52"/>
                  </a:lnTo>
                  <a:lnTo>
                    <a:pt x="56" y="54"/>
                  </a:lnTo>
                  <a:lnTo>
                    <a:pt x="58" y="58"/>
                  </a:lnTo>
                  <a:lnTo>
                    <a:pt x="56" y="58"/>
                  </a:lnTo>
                  <a:lnTo>
                    <a:pt x="58" y="60"/>
                  </a:lnTo>
                  <a:lnTo>
                    <a:pt x="56" y="62"/>
                  </a:lnTo>
                  <a:lnTo>
                    <a:pt x="54" y="60"/>
                  </a:lnTo>
                  <a:lnTo>
                    <a:pt x="46" y="62"/>
                  </a:lnTo>
                  <a:lnTo>
                    <a:pt x="46" y="70"/>
                  </a:lnTo>
                  <a:lnTo>
                    <a:pt x="48" y="72"/>
                  </a:lnTo>
                  <a:lnTo>
                    <a:pt x="54" y="76"/>
                  </a:lnTo>
                  <a:lnTo>
                    <a:pt x="56" y="82"/>
                  </a:lnTo>
                  <a:lnTo>
                    <a:pt x="56" y="86"/>
                  </a:lnTo>
                  <a:lnTo>
                    <a:pt x="56" y="88"/>
                  </a:lnTo>
                  <a:lnTo>
                    <a:pt x="48" y="114"/>
                  </a:lnTo>
                  <a:lnTo>
                    <a:pt x="46" y="120"/>
                  </a:lnTo>
                  <a:lnTo>
                    <a:pt x="46" y="122"/>
                  </a:lnTo>
                  <a:lnTo>
                    <a:pt x="46" y="122"/>
                  </a:lnTo>
                  <a:lnTo>
                    <a:pt x="44" y="122"/>
                  </a:lnTo>
                  <a:lnTo>
                    <a:pt x="44" y="122"/>
                  </a:lnTo>
                  <a:lnTo>
                    <a:pt x="40" y="120"/>
                  </a:lnTo>
                  <a:lnTo>
                    <a:pt x="40" y="120"/>
                  </a:lnTo>
                  <a:lnTo>
                    <a:pt x="38" y="120"/>
                  </a:lnTo>
                  <a:lnTo>
                    <a:pt x="36" y="120"/>
                  </a:lnTo>
                  <a:lnTo>
                    <a:pt x="36" y="122"/>
                  </a:lnTo>
                  <a:lnTo>
                    <a:pt x="26" y="124"/>
                  </a:lnTo>
                  <a:lnTo>
                    <a:pt x="20" y="126"/>
                  </a:lnTo>
                  <a:lnTo>
                    <a:pt x="18" y="128"/>
                  </a:lnTo>
                  <a:lnTo>
                    <a:pt x="18" y="128"/>
                  </a:lnTo>
                  <a:lnTo>
                    <a:pt x="16" y="130"/>
                  </a:lnTo>
                  <a:lnTo>
                    <a:pt x="12" y="132"/>
                  </a:lnTo>
                  <a:lnTo>
                    <a:pt x="10" y="132"/>
                  </a:lnTo>
                  <a:lnTo>
                    <a:pt x="10" y="136"/>
                  </a:lnTo>
                  <a:lnTo>
                    <a:pt x="10" y="138"/>
                  </a:lnTo>
                  <a:lnTo>
                    <a:pt x="10" y="140"/>
                  </a:lnTo>
                  <a:lnTo>
                    <a:pt x="6" y="144"/>
                  </a:lnTo>
                  <a:lnTo>
                    <a:pt x="8" y="148"/>
                  </a:lnTo>
                  <a:lnTo>
                    <a:pt x="8" y="150"/>
                  </a:lnTo>
                  <a:lnTo>
                    <a:pt x="6" y="152"/>
                  </a:lnTo>
                  <a:lnTo>
                    <a:pt x="4" y="150"/>
                  </a:lnTo>
                  <a:lnTo>
                    <a:pt x="2" y="154"/>
                  </a:lnTo>
                  <a:lnTo>
                    <a:pt x="2" y="156"/>
                  </a:lnTo>
                  <a:lnTo>
                    <a:pt x="0" y="158"/>
                  </a:lnTo>
                  <a:lnTo>
                    <a:pt x="0" y="158"/>
                  </a:lnTo>
                  <a:lnTo>
                    <a:pt x="0" y="162"/>
                  </a:lnTo>
                  <a:lnTo>
                    <a:pt x="0" y="164"/>
                  </a:lnTo>
                  <a:lnTo>
                    <a:pt x="0" y="166"/>
                  </a:lnTo>
                  <a:lnTo>
                    <a:pt x="0" y="168"/>
                  </a:lnTo>
                  <a:lnTo>
                    <a:pt x="4" y="170"/>
                  </a:lnTo>
                  <a:lnTo>
                    <a:pt x="8" y="180"/>
                  </a:lnTo>
                  <a:lnTo>
                    <a:pt x="6" y="184"/>
                  </a:lnTo>
                  <a:lnTo>
                    <a:pt x="14" y="184"/>
                  </a:lnTo>
                  <a:lnTo>
                    <a:pt x="18" y="184"/>
                  </a:lnTo>
                  <a:lnTo>
                    <a:pt x="20" y="188"/>
                  </a:lnTo>
                  <a:lnTo>
                    <a:pt x="20" y="192"/>
                  </a:lnTo>
                  <a:lnTo>
                    <a:pt x="26" y="192"/>
                  </a:lnTo>
                  <a:lnTo>
                    <a:pt x="32" y="192"/>
                  </a:lnTo>
                  <a:lnTo>
                    <a:pt x="38" y="188"/>
                  </a:lnTo>
                  <a:lnTo>
                    <a:pt x="42" y="186"/>
                  </a:lnTo>
                  <a:lnTo>
                    <a:pt x="42" y="186"/>
                  </a:lnTo>
                  <a:lnTo>
                    <a:pt x="42" y="190"/>
                  </a:lnTo>
                  <a:lnTo>
                    <a:pt x="42" y="190"/>
                  </a:lnTo>
                  <a:lnTo>
                    <a:pt x="42" y="194"/>
                  </a:lnTo>
                  <a:lnTo>
                    <a:pt x="42" y="202"/>
                  </a:lnTo>
                  <a:lnTo>
                    <a:pt x="42" y="206"/>
                  </a:lnTo>
                  <a:lnTo>
                    <a:pt x="44" y="206"/>
                  </a:lnTo>
                  <a:lnTo>
                    <a:pt x="46" y="206"/>
                  </a:lnTo>
                  <a:lnTo>
                    <a:pt x="48" y="206"/>
                  </a:lnTo>
                  <a:lnTo>
                    <a:pt x="52" y="206"/>
                  </a:lnTo>
                  <a:lnTo>
                    <a:pt x="52" y="206"/>
                  </a:lnTo>
                  <a:lnTo>
                    <a:pt x="54" y="206"/>
                  </a:lnTo>
                  <a:lnTo>
                    <a:pt x="54" y="206"/>
                  </a:lnTo>
                  <a:lnTo>
                    <a:pt x="54" y="206"/>
                  </a:lnTo>
                  <a:lnTo>
                    <a:pt x="62" y="206"/>
                  </a:lnTo>
                  <a:lnTo>
                    <a:pt x="66" y="206"/>
                  </a:lnTo>
                  <a:lnTo>
                    <a:pt x="68" y="204"/>
                  </a:lnTo>
                  <a:lnTo>
                    <a:pt x="70" y="204"/>
                  </a:lnTo>
                  <a:lnTo>
                    <a:pt x="74" y="202"/>
                  </a:lnTo>
                  <a:lnTo>
                    <a:pt x="76" y="202"/>
                  </a:lnTo>
                  <a:lnTo>
                    <a:pt x="80" y="200"/>
                  </a:lnTo>
                  <a:lnTo>
                    <a:pt x="82" y="196"/>
                  </a:lnTo>
                  <a:lnTo>
                    <a:pt x="88" y="192"/>
                  </a:lnTo>
                  <a:lnTo>
                    <a:pt x="92" y="192"/>
                  </a:lnTo>
                  <a:lnTo>
                    <a:pt x="96" y="188"/>
                  </a:lnTo>
                  <a:lnTo>
                    <a:pt x="98" y="188"/>
                  </a:lnTo>
                  <a:lnTo>
                    <a:pt x="102" y="190"/>
                  </a:lnTo>
                  <a:lnTo>
                    <a:pt x="104" y="188"/>
                  </a:lnTo>
                  <a:lnTo>
                    <a:pt x="106" y="190"/>
                  </a:lnTo>
                  <a:lnTo>
                    <a:pt x="106" y="192"/>
                  </a:lnTo>
                  <a:lnTo>
                    <a:pt x="106" y="198"/>
                  </a:lnTo>
                  <a:lnTo>
                    <a:pt x="104" y="200"/>
                  </a:lnTo>
                  <a:lnTo>
                    <a:pt x="106" y="206"/>
                  </a:lnTo>
                  <a:lnTo>
                    <a:pt x="106" y="210"/>
                  </a:lnTo>
                  <a:lnTo>
                    <a:pt x="108" y="214"/>
                  </a:lnTo>
                  <a:lnTo>
                    <a:pt x="110" y="214"/>
                  </a:lnTo>
                  <a:lnTo>
                    <a:pt x="110" y="218"/>
                  </a:lnTo>
                  <a:lnTo>
                    <a:pt x="114" y="220"/>
                  </a:lnTo>
                  <a:lnTo>
                    <a:pt x="118" y="222"/>
                  </a:lnTo>
                  <a:lnTo>
                    <a:pt x="120" y="226"/>
                  </a:lnTo>
                  <a:lnTo>
                    <a:pt x="122" y="224"/>
                  </a:lnTo>
                  <a:lnTo>
                    <a:pt x="126" y="222"/>
                  </a:lnTo>
                  <a:lnTo>
                    <a:pt x="130" y="226"/>
                  </a:lnTo>
                  <a:lnTo>
                    <a:pt x="134" y="226"/>
                  </a:lnTo>
                  <a:lnTo>
                    <a:pt x="138" y="230"/>
                  </a:lnTo>
                  <a:lnTo>
                    <a:pt x="140" y="230"/>
                  </a:lnTo>
                  <a:lnTo>
                    <a:pt x="146" y="232"/>
                  </a:lnTo>
                  <a:lnTo>
                    <a:pt x="150" y="234"/>
                  </a:lnTo>
                  <a:lnTo>
                    <a:pt x="150" y="238"/>
                  </a:lnTo>
                  <a:lnTo>
                    <a:pt x="152" y="238"/>
                  </a:lnTo>
                  <a:lnTo>
                    <a:pt x="156" y="240"/>
                  </a:lnTo>
                  <a:lnTo>
                    <a:pt x="162" y="240"/>
                  </a:lnTo>
                  <a:lnTo>
                    <a:pt x="168" y="242"/>
                  </a:lnTo>
                  <a:lnTo>
                    <a:pt x="168" y="244"/>
                  </a:lnTo>
                  <a:lnTo>
                    <a:pt x="168" y="250"/>
                  </a:lnTo>
                  <a:lnTo>
                    <a:pt x="170" y="254"/>
                  </a:lnTo>
                  <a:lnTo>
                    <a:pt x="168" y="256"/>
                  </a:lnTo>
                  <a:lnTo>
                    <a:pt x="172" y="264"/>
                  </a:lnTo>
                  <a:lnTo>
                    <a:pt x="172" y="270"/>
                  </a:lnTo>
                  <a:lnTo>
                    <a:pt x="194" y="270"/>
                  </a:lnTo>
                  <a:lnTo>
                    <a:pt x="194" y="278"/>
                  </a:lnTo>
                  <a:lnTo>
                    <a:pt x="194" y="284"/>
                  </a:lnTo>
                  <a:lnTo>
                    <a:pt x="200" y="284"/>
                  </a:lnTo>
                  <a:lnTo>
                    <a:pt x="206" y="296"/>
                  </a:lnTo>
                  <a:lnTo>
                    <a:pt x="208" y="302"/>
                  </a:lnTo>
                  <a:lnTo>
                    <a:pt x="202" y="314"/>
                  </a:lnTo>
                  <a:lnTo>
                    <a:pt x="202" y="316"/>
                  </a:lnTo>
                  <a:lnTo>
                    <a:pt x="200" y="318"/>
                  </a:lnTo>
                  <a:lnTo>
                    <a:pt x="200" y="320"/>
                  </a:lnTo>
                  <a:lnTo>
                    <a:pt x="200" y="322"/>
                  </a:lnTo>
                  <a:lnTo>
                    <a:pt x="204" y="324"/>
                  </a:lnTo>
                  <a:lnTo>
                    <a:pt x="204" y="328"/>
                  </a:lnTo>
                  <a:lnTo>
                    <a:pt x="206" y="332"/>
                  </a:lnTo>
                  <a:lnTo>
                    <a:pt x="206" y="340"/>
                  </a:lnTo>
                  <a:lnTo>
                    <a:pt x="206" y="342"/>
                  </a:lnTo>
                  <a:lnTo>
                    <a:pt x="204" y="346"/>
                  </a:lnTo>
                  <a:lnTo>
                    <a:pt x="206" y="348"/>
                  </a:lnTo>
                  <a:lnTo>
                    <a:pt x="210" y="348"/>
                  </a:lnTo>
                  <a:lnTo>
                    <a:pt x="212" y="348"/>
                  </a:lnTo>
                  <a:lnTo>
                    <a:pt x="218" y="348"/>
                  </a:lnTo>
                  <a:lnTo>
                    <a:pt x="222" y="350"/>
                  </a:lnTo>
                  <a:lnTo>
                    <a:pt x="228" y="348"/>
                  </a:lnTo>
                  <a:lnTo>
                    <a:pt x="230" y="350"/>
                  </a:lnTo>
                  <a:lnTo>
                    <a:pt x="232" y="350"/>
                  </a:lnTo>
                  <a:lnTo>
                    <a:pt x="234" y="352"/>
                  </a:lnTo>
                  <a:lnTo>
                    <a:pt x="236" y="366"/>
                  </a:lnTo>
                  <a:lnTo>
                    <a:pt x="238" y="372"/>
                  </a:lnTo>
                  <a:lnTo>
                    <a:pt x="242" y="372"/>
                  </a:lnTo>
                  <a:lnTo>
                    <a:pt x="246" y="368"/>
                  </a:lnTo>
                  <a:lnTo>
                    <a:pt x="248" y="370"/>
                  </a:lnTo>
                  <a:lnTo>
                    <a:pt x="250" y="372"/>
                  </a:lnTo>
                  <a:lnTo>
                    <a:pt x="252" y="372"/>
                  </a:lnTo>
                  <a:lnTo>
                    <a:pt x="250" y="374"/>
                  </a:lnTo>
                  <a:lnTo>
                    <a:pt x="250" y="386"/>
                  </a:lnTo>
                  <a:lnTo>
                    <a:pt x="250" y="386"/>
                  </a:lnTo>
                  <a:lnTo>
                    <a:pt x="250" y="388"/>
                  </a:lnTo>
                  <a:lnTo>
                    <a:pt x="250" y="388"/>
                  </a:lnTo>
                  <a:lnTo>
                    <a:pt x="250" y="390"/>
                  </a:lnTo>
                  <a:lnTo>
                    <a:pt x="248" y="392"/>
                  </a:lnTo>
                  <a:lnTo>
                    <a:pt x="252" y="390"/>
                  </a:lnTo>
                  <a:lnTo>
                    <a:pt x="256" y="392"/>
                  </a:lnTo>
                  <a:lnTo>
                    <a:pt x="258" y="394"/>
                  </a:lnTo>
                  <a:lnTo>
                    <a:pt x="260" y="398"/>
                  </a:lnTo>
                  <a:lnTo>
                    <a:pt x="260" y="402"/>
                  </a:lnTo>
                  <a:lnTo>
                    <a:pt x="260" y="408"/>
                  </a:lnTo>
                  <a:lnTo>
                    <a:pt x="260" y="412"/>
                  </a:lnTo>
                  <a:lnTo>
                    <a:pt x="260" y="414"/>
                  </a:lnTo>
                  <a:lnTo>
                    <a:pt x="256" y="414"/>
                  </a:lnTo>
                  <a:lnTo>
                    <a:pt x="254" y="416"/>
                  </a:lnTo>
                  <a:lnTo>
                    <a:pt x="254" y="416"/>
                  </a:lnTo>
                  <a:lnTo>
                    <a:pt x="252" y="418"/>
                  </a:lnTo>
                  <a:lnTo>
                    <a:pt x="252" y="418"/>
                  </a:lnTo>
                  <a:lnTo>
                    <a:pt x="246" y="422"/>
                  </a:lnTo>
                  <a:lnTo>
                    <a:pt x="246" y="422"/>
                  </a:lnTo>
                  <a:lnTo>
                    <a:pt x="242" y="422"/>
                  </a:lnTo>
                  <a:lnTo>
                    <a:pt x="238" y="426"/>
                  </a:lnTo>
                  <a:lnTo>
                    <a:pt x="236" y="428"/>
                  </a:lnTo>
                  <a:lnTo>
                    <a:pt x="236" y="430"/>
                  </a:lnTo>
                  <a:lnTo>
                    <a:pt x="234" y="430"/>
                  </a:lnTo>
                  <a:lnTo>
                    <a:pt x="234" y="430"/>
                  </a:lnTo>
                  <a:lnTo>
                    <a:pt x="230" y="436"/>
                  </a:lnTo>
                  <a:lnTo>
                    <a:pt x="228" y="438"/>
                  </a:lnTo>
                  <a:lnTo>
                    <a:pt x="228" y="440"/>
                  </a:lnTo>
                  <a:lnTo>
                    <a:pt x="228" y="440"/>
                  </a:lnTo>
                  <a:lnTo>
                    <a:pt x="226" y="442"/>
                  </a:lnTo>
                  <a:lnTo>
                    <a:pt x="224" y="446"/>
                  </a:lnTo>
                  <a:lnTo>
                    <a:pt x="222" y="448"/>
                  </a:lnTo>
                  <a:lnTo>
                    <a:pt x="220" y="452"/>
                  </a:lnTo>
                  <a:lnTo>
                    <a:pt x="220" y="452"/>
                  </a:lnTo>
                  <a:lnTo>
                    <a:pt x="218" y="454"/>
                  </a:lnTo>
                  <a:lnTo>
                    <a:pt x="218" y="456"/>
                  </a:lnTo>
                  <a:lnTo>
                    <a:pt x="220" y="456"/>
                  </a:lnTo>
                  <a:lnTo>
                    <a:pt x="220" y="456"/>
                  </a:lnTo>
                  <a:lnTo>
                    <a:pt x="228" y="454"/>
                  </a:lnTo>
                  <a:lnTo>
                    <a:pt x="230" y="456"/>
                  </a:lnTo>
                  <a:lnTo>
                    <a:pt x="232" y="460"/>
                  </a:lnTo>
                  <a:lnTo>
                    <a:pt x="234" y="462"/>
                  </a:lnTo>
                  <a:lnTo>
                    <a:pt x="236" y="464"/>
                  </a:lnTo>
                  <a:lnTo>
                    <a:pt x="240" y="470"/>
                  </a:lnTo>
                  <a:lnTo>
                    <a:pt x="240" y="470"/>
                  </a:lnTo>
                  <a:lnTo>
                    <a:pt x="242" y="466"/>
                  </a:lnTo>
                  <a:lnTo>
                    <a:pt x="244" y="466"/>
                  </a:lnTo>
                  <a:lnTo>
                    <a:pt x="248" y="472"/>
                  </a:lnTo>
                  <a:lnTo>
                    <a:pt x="250" y="472"/>
                  </a:lnTo>
                  <a:lnTo>
                    <a:pt x="254" y="474"/>
                  </a:lnTo>
                  <a:lnTo>
                    <a:pt x="256" y="476"/>
                  </a:lnTo>
                  <a:lnTo>
                    <a:pt x="256" y="480"/>
                  </a:lnTo>
                  <a:lnTo>
                    <a:pt x="258" y="480"/>
                  </a:lnTo>
                  <a:lnTo>
                    <a:pt x="264" y="482"/>
                  </a:lnTo>
                  <a:lnTo>
                    <a:pt x="266" y="484"/>
                  </a:lnTo>
                  <a:lnTo>
                    <a:pt x="270" y="490"/>
                  </a:lnTo>
                  <a:lnTo>
                    <a:pt x="272" y="492"/>
                  </a:lnTo>
                  <a:lnTo>
                    <a:pt x="272" y="494"/>
                  </a:lnTo>
                  <a:lnTo>
                    <a:pt x="268" y="498"/>
                  </a:lnTo>
                  <a:lnTo>
                    <a:pt x="270" y="502"/>
                  </a:lnTo>
                  <a:lnTo>
                    <a:pt x="270" y="502"/>
                  </a:lnTo>
                  <a:lnTo>
                    <a:pt x="272" y="504"/>
                  </a:lnTo>
                  <a:lnTo>
                    <a:pt x="272" y="504"/>
                  </a:lnTo>
                  <a:lnTo>
                    <a:pt x="274" y="506"/>
                  </a:lnTo>
                  <a:lnTo>
                    <a:pt x="278" y="502"/>
                  </a:lnTo>
                  <a:lnTo>
                    <a:pt x="280" y="498"/>
                  </a:lnTo>
                  <a:lnTo>
                    <a:pt x="282" y="490"/>
                  </a:lnTo>
                  <a:lnTo>
                    <a:pt x="284" y="484"/>
                  </a:lnTo>
                  <a:lnTo>
                    <a:pt x="284" y="482"/>
                  </a:lnTo>
                  <a:lnTo>
                    <a:pt x="282" y="482"/>
                  </a:lnTo>
                  <a:lnTo>
                    <a:pt x="282" y="478"/>
                  </a:lnTo>
                  <a:lnTo>
                    <a:pt x="282" y="476"/>
                  </a:lnTo>
                  <a:lnTo>
                    <a:pt x="284" y="476"/>
                  </a:lnTo>
                  <a:lnTo>
                    <a:pt x="284" y="474"/>
                  </a:lnTo>
                  <a:lnTo>
                    <a:pt x="286" y="470"/>
                  </a:lnTo>
                  <a:lnTo>
                    <a:pt x="286" y="470"/>
                  </a:lnTo>
                  <a:lnTo>
                    <a:pt x="288" y="470"/>
                  </a:lnTo>
                  <a:lnTo>
                    <a:pt x="290" y="470"/>
                  </a:lnTo>
                  <a:lnTo>
                    <a:pt x="290" y="468"/>
                  </a:lnTo>
                  <a:lnTo>
                    <a:pt x="292" y="466"/>
                  </a:lnTo>
                  <a:lnTo>
                    <a:pt x="292" y="464"/>
                  </a:lnTo>
                  <a:lnTo>
                    <a:pt x="292" y="462"/>
                  </a:lnTo>
                  <a:lnTo>
                    <a:pt x="294" y="462"/>
                  </a:lnTo>
                  <a:lnTo>
                    <a:pt x="294" y="462"/>
                  </a:lnTo>
                  <a:lnTo>
                    <a:pt x="296" y="458"/>
                  </a:lnTo>
                  <a:lnTo>
                    <a:pt x="294" y="456"/>
                  </a:lnTo>
                  <a:lnTo>
                    <a:pt x="294" y="456"/>
                  </a:lnTo>
                  <a:lnTo>
                    <a:pt x="294" y="452"/>
                  </a:lnTo>
                  <a:lnTo>
                    <a:pt x="292" y="450"/>
                  </a:lnTo>
                  <a:lnTo>
                    <a:pt x="294" y="450"/>
                  </a:lnTo>
                  <a:lnTo>
                    <a:pt x="296" y="454"/>
                  </a:lnTo>
                  <a:lnTo>
                    <a:pt x="298" y="456"/>
                  </a:lnTo>
                  <a:lnTo>
                    <a:pt x="300" y="456"/>
                  </a:lnTo>
                  <a:lnTo>
                    <a:pt x="300" y="456"/>
                  </a:lnTo>
                  <a:lnTo>
                    <a:pt x="302" y="456"/>
                  </a:lnTo>
                  <a:lnTo>
                    <a:pt x="302" y="460"/>
                  </a:lnTo>
                  <a:lnTo>
                    <a:pt x="300" y="460"/>
                  </a:lnTo>
                  <a:lnTo>
                    <a:pt x="300" y="464"/>
                  </a:lnTo>
                  <a:lnTo>
                    <a:pt x="296" y="468"/>
                  </a:lnTo>
                  <a:lnTo>
                    <a:pt x="294" y="468"/>
                  </a:lnTo>
                  <a:lnTo>
                    <a:pt x="294" y="472"/>
                  </a:lnTo>
                  <a:lnTo>
                    <a:pt x="292" y="474"/>
                  </a:lnTo>
                  <a:lnTo>
                    <a:pt x="292" y="474"/>
                  </a:lnTo>
                  <a:lnTo>
                    <a:pt x="290" y="474"/>
                  </a:lnTo>
                  <a:lnTo>
                    <a:pt x="288" y="476"/>
                  </a:lnTo>
                  <a:lnTo>
                    <a:pt x="288" y="478"/>
                  </a:lnTo>
                  <a:lnTo>
                    <a:pt x="286" y="478"/>
                  </a:lnTo>
                  <a:lnTo>
                    <a:pt x="284" y="478"/>
                  </a:lnTo>
                  <a:lnTo>
                    <a:pt x="284" y="480"/>
                  </a:lnTo>
                  <a:lnTo>
                    <a:pt x="286" y="482"/>
                  </a:lnTo>
                  <a:lnTo>
                    <a:pt x="294" y="476"/>
                  </a:lnTo>
                  <a:lnTo>
                    <a:pt x="298" y="470"/>
                  </a:lnTo>
                  <a:lnTo>
                    <a:pt x="304" y="460"/>
                  </a:lnTo>
                  <a:lnTo>
                    <a:pt x="306" y="456"/>
                  </a:lnTo>
                  <a:lnTo>
                    <a:pt x="310" y="450"/>
                  </a:lnTo>
                  <a:lnTo>
                    <a:pt x="314" y="438"/>
                  </a:lnTo>
                  <a:lnTo>
                    <a:pt x="320" y="432"/>
                  </a:lnTo>
                  <a:lnTo>
                    <a:pt x="320" y="430"/>
                  </a:lnTo>
                  <a:lnTo>
                    <a:pt x="320" y="430"/>
                  </a:lnTo>
                  <a:lnTo>
                    <a:pt x="320" y="428"/>
                  </a:lnTo>
                  <a:lnTo>
                    <a:pt x="322" y="428"/>
                  </a:lnTo>
                  <a:lnTo>
                    <a:pt x="322" y="424"/>
                  </a:lnTo>
                  <a:lnTo>
                    <a:pt x="324" y="424"/>
                  </a:lnTo>
                  <a:lnTo>
                    <a:pt x="324" y="422"/>
                  </a:lnTo>
                  <a:lnTo>
                    <a:pt x="324" y="420"/>
                  </a:lnTo>
                  <a:lnTo>
                    <a:pt x="324" y="420"/>
                  </a:lnTo>
                  <a:lnTo>
                    <a:pt x="322" y="418"/>
                  </a:lnTo>
                  <a:lnTo>
                    <a:pt x="324" y="416"/>
                  </a:lnTo>
                  <a:lnTo>
                    <a:pt x="320" y="412"/>
                  </a:lnTo>
                  <a:lnTo>
                    <a:pt x="320" y="410"/>
                  </a:lnTo>
                  <a:lnTo>
                    <a:pt x="320" y="410"/>
                  </a:lnTo>
                  <a:lnTo>
                    <a:pt x="320" y="408"/>
                  </a:lnTo>
                  <a:lnTo>
                    <a:pt x="320" y="404"/>
                  </a:lnTo>
                  <a:lnTo>
                    <a:pt x="318" y="400"/>
                  </a:lnTo>
                  <a:lnTo>
                    <a:pt x="320" y="400"/>
                  </a:lnTo>
                  <a:lnTo>
                    <a:pt x="322" y="400"/>
                  </a:lnTo>
                  <a:lnTo>
                    <a:pt x="322" y="396"/>
                  </a:lnTo>
                  <a:lnTo>
                    <a:pt x="320" y="396"/>
                  </a:lnTo>
                  <a:lnTo>
                    <a:pt x="324" y="396"/>
                  </a:lnTo>
                  <a:lnTo>
                    <a:pt x="324" y="394"/>
                  </a:lnTo>
                  <a:lnTo>
                    <a:pt x="320" y="392"/>
                  </a:lnTo>
                  <a:lnTo>
                    <a:pt x="322" y="392"/>
                  </a:lnTo>
                  <a:lnTo>
                    <a:pt x="324" y="388"/>
                  </a:lnTo>
                  <a:lnTo>
                    <a:pt x="326" y="390"/>
                  </a:lnTo>
                  <a:lnTo>
                    <a:pt x="330" y="386"/>
                  </a:lnTo>
                  <a:lnTo>
                    <a:pt x="332" y="384"/>
                  </a:lnTo>
                  <a:lnTo>
                    <a:pt x="332" y="384"/>
                  </a:lnTo>
                  <a:lnTo>
                    <a:pt x="334" y="380"/>
                  </a:lnTo>
                  <a:lnTo>
                    <a:pt x="338" y="378"/>
                  </a:lnTo>
                  <a:lnTo>
                    <a:pt x="344" y="372"/>
                  </a:lnTo>
                  <a:lnTo>
                    <a:pt x="348" y="372"/>
                  </a:lnTo>
                  <a:lnTo>
                    <a:pt x="350" y="370"/>
                  </a:lnTo>
                  <a:lnTo>
                    <a:pt x="354" y="368"/>
                  </a:lnTo>
                  <a:lnTo>
                    <a:pt x="356" y="368"/>
                  </a:lnTo>
                  <a:lnTo>
                    <a:pt x="358" y="368"/>
                  </a:lnTo>
                  <a:lnTo>
                    <a:pt x="360" y="368"/>
                  </a:lnTo>
                  <a:lnTo>
                    <a:pt x="360" y="368"/>
                  </a:lnTo>
                  <a:lnTo>
                    <a:pt x="360" y="364"/>
                  </a:lnTo>
                  <a:lnTo>
                    <a:pt x="366" y="360"/>
                  </a:lnTo>
                  <a:lnTo>
                    <a:pt x="368" y="360"/>
                  </a:lnTo>
                  <a:lnTo>
                    <a:pt x="368" y="358"/>
                  </a:lnTo>
                  <a:lnTo>
                    <a:pt x="366" y="358"/>
                  </a:lnTo>
                  <a:lnTo>
                    <a:pt x="366" y="358"/>
                  </a:lnTo>
                  <a:lnTo>
                    <a:pt x="364" y="356"/>
                  </a:lnTo>
                  <a:lnTo>
                    <a:pt x="366" y="356"/>
                  </a:lnTo>
                  <a:lnTo>
                    <a:pt x="370" y="354"/>
                  </a:lnTo>
                  <a:lnTo>
                    <a:pt x="372" y="354"/>
                  </a:lnTo>
                  <a:lnTo>
                    <a:pt x="374" y="354"/>
                  </a:lnTo>
                  <a:lnTo>
                    <a:pt x="376" y="352"/>
                  </a:lnTo>
                  <a:lnTo>
                    <a:pt x="378" y="354"/>
                  </a:lnTo>
                  <a:lnTo>
                    <a:pt x="378" y="354"/>
                  </a:lnTo>
                  <a:lnTo>
                    <a:pt x="374" y="356"/>
                  </a:lnTo>
                  <a:lnTo>
                    <a:pt x="372" y="356"/>
                  </a:lnTo>
                  <a:lnTo>
                    <a:pt x="370" y="358"/>
                  </a:lnTo>
                  <a:lnTo>
                    <a:pt x="372" y="358"/>
                  </a:lnTo>
                  <a:lnTo>
                    <a:pt x="376" y="356"/>
                  </a:lnTo>
                  <a:lnTo>
                    <a:pt x="382" y="354"/>
                  </a:lnTo>
                  <a:lnTo>
                    <a:pt x="382" y="352"/>
                  </a:lnTo>
                  <a:lnTo>
                    <a:pt x="382" y="352"/>
                  </a:lnTo>
                  <a:lnTo>
                    <a:pt x="384" y="352"/>
                  </a:lnTo>
                  <a:lnTo>
                    <a:pt x="384" y="354"/>
                  </a:lnTo>
                  <a:lnTo>
                    <a:pt x="384" y="356"/>
                  </a:lnTo>
                  <a:lnTo>
                    <a:pt x="384" y="356"/>
                  </a:lnTo>
                  <a:lnTo>
                    <a:pt x="388" y="356"/>
                  </a:lnTo>
                  <a:lnTo>
                    <a:pt x="390" y="354"/>
                  </a:lnTo>
                  <a:lnTo>
                    <a:pt x="394" y="354"/>
                  </a:lnTo>
                  <a:lnTo>
                    <a:pt x="398" y="356"/>
                  </a:lnTo>
                  <a:lnTo>
                    <a:pt x="400" y="354"/>
                  </a:lnTo>
                  <a:lnTo>
                    <a:pt x="400" y="352"/>
                  </a:lnTo>
                  <a:lnTo>
                    <a:pt x="400" y="352"/>
                  </a:lnTo>
                  <a:lnTo>
                    <a:pt x="400" y="350"/>
                  </a:lnTo>
                  <a:lnTo>
                    <a:pt x="406" y="346"/>
                  </a:lnTo>
                  <a:lnTo>
                    <a:pt x="410" y="344"/>
                  </a:lnTo>
                  <a:lnTo>
                    <a:pt x="412" y="344"/>
                  </a:lnTo>
                  <a:lnTo>
                    <a:pt x="414" y="342"/>
                  </a:lnTo>
                  <a:lnTo>
                    <a:pt x="412" y="342"/>
                  </a:lnTo>
                  <a:lnTo>
                    <a:pt x="410" y="336"/>
                  </a:lnTo>
                  <a:lnTo>
                    <a:pt x="412" y="334"/>
                  </a:lnTo>
                  <a:lnTo>
                    <a:pt x="414" y="332"/>
                  </a:lnTo>
                  <a:lnTo>
                    <a:pt x="414" y="330"/>
                  </a:lnTo>
                  <a:lnTo>
                    <a:pt x="414" y="328"/>
                  </a:lnTo>
                  <a:lnTo>
                    <a:pt x="416" y="326"/>
                  </a:lnTo>
                  <a:lnTo>
                    <a:pt x="418" y="324"/>
                  </a:lnTo>
                  <a:lnTo>
                    <a:pt x="416" y="324"/>
                  </a:lnTo>
                  <a:lnTo>
                    <a:pt x="420" y="318"/>
                  </a:lnTo>
                  <a:lnTo>
                    <a:pt x="424" y="312"/>
                  </a:lnTo>
                  <a:lnTo>
                    <a:pt x="424" y="310"/>
                  </a:lnTo>
                  <a:lnTo>
                    <a:pt x="424" y="302"/>
                  </a:lnTo>
                  <a:lnTo>
                    <a:pt x="422" y="300"/>
                  </a:lnTo>
                  <a:lnTo>
                    <a:pt x="424" y="296"/>
                  </a:lnTo>
                  <a:lnTo>
                    <a:pt x="426" y="294"/>
                  </a:lnTo>
                  <a:lnTo>
                    <a:pt x="426" y="292"/>
                  </a:lnTo>
                  <a:lnTo>
                    <a:pt x="430" y="290"/>
                  </a:lnTo>
                  <a:lnTo>
                    <a:pt x="430" y="288"/>
                  </a:lnTo>
                  <a:lnTo>
                    <a:pt x="428" y="284"/>
                  </a:lnTo>
                  <a:lnTo>
                    <a:pt x="432" y="278"/>
                  </a:lnTo>
                  <a:lnTo>
                    <a:pt x="430" y="274"/>
                  </a:lnTo>
                  <a:lnTo>
                    <a:pt x="432" y="270"/>
                  </a:lnTo>
                  <a:lnTo>
                    <a:pt x="432" y="268"/>
                  </a:lnTo>
                  <a:lnTo>
                    <a:pt x="432" y="264"/>
                  </a:lnTo>
                  <a:lnTo>
                    <a:pt x="430" y="248"/>
                  </a:lnTo>
                  <a:lnTo>
                    <a:pt x="430" y="244"/>
                  </a:lnTo>
                  <a:lnTo>
                    <a:pt x="432" y="242"/>
                  </a:lnTo>
                  <a:lnTo>
                    <a:pt x="432" y="240"/>
                  </a:lnTo>
                  <a:lnTo>
                    <a:pt x="430" y="242"/>
                  </a:lnTo>
                  <a:lnTo>
                    <a:pt x="428" y="240"/>
                  </a:lnTo>
                  <a:lnTo>
                    <a:pt x="428" y="238"/>
                  </a:lnTo>
                  <a:lnTo>
                    <a:pt x="430" y="236"/>
                  </a:lnTo>
                  <a:lnTo>
                    <a:pt x="430" y="234"/>
                  </a:lnTo>
                  <a:lnTo>
                    <a:pt x="430" y="232"/>
                  </a:lnTo>
                  <a:lnTo>
                    <a:pt x="432" y="230"/>
                  </a:lnTo>
                  <a:lnTo>
                    <a:pt x="432" y="228"/>
                  </a:lnTo>
                  <a:lnTo>
                    <a:pt x="430" y="226"/>
                  </a:lnTo>
                  <a:lnTo>
                    <a:pt x="428" y="224"/>
                  </a:lnTo>
                  <a:lnTo>
                    <a:pt x="428" y="224"/>
                  </a:lnTo>
                  <a:lnTo>
                    <a:pt x="428" y="222"/>
                  </a:lnTo>
                  <a:lnTo>
                    <a:pt x="430" y="224"/>
                  </a:lnTo>
                  <a:lnTo>
                    <a:pt x="432" y="224"/>
                  </a:lnTo>
                  <a:lnTo>
                    <a:pt x="434" y="226"/>
                  </a:lnTo>
                  <a:lnTo>
                    <a:pt x="434" y="222"/>
                  </a:lnTo>
                  <a:lnTo>
                    <a:pt x="436" y="222"/>
                  </a:lnTo>
                  <a:lnTo>
                    <a:pt x="436" y="224"/>
                  </a:lnTo>
                  <a:lnTo>
                    <a:pt x="438" y="224"/>
                  </a:lnTo>
                  <a:lnTo>
                    <a:pt x="436" y="226"/>
                  </a:lnTo>
                  <a:lnTo>
                    <a:pt x="434" y="228"/>
                  </a:lnTo>
                  <a:lnTo>
                    <a:pt x="434" y="230"/>
                  </a:lnTo>
                  <a:lnTo>
                    <a:pt x="436" y="230"/>
                  </a:lnTo>
                  <a:lnTo>
                    <a:pt x="438" y="228"/>
                  </a:lnTo>
                  <a:lnTo>
                    <a:pt x="442" y="226"/>
                  </a:lnTo>
                  <a:lnTo>
                    <a:pt x="446" y="220"/>
                  </a:lnTo>
                  <a:lnTo>
                    <a:pt x="448" y="214"/>
                  </a:lnTo>
                  <a:lnTo>
                    <a:pt x="448" y="212"/>
                  </a:lnTo>
                  <a:lnTo>
                    <a:pt x="450" y="210"/>
                  </a:lnTo>
                  <a:lnTo>
                    <a:pt x="450" y="206"/>
                  </a:lnTo>
                  <a:lnTo>
                    <a:pt x="452" y="202"/>
                  </a:lnTo>
                  <a:lnTo>
                    <a:pt x="460" y="198"/>
                  </a:lnTo>
                  <a:lnTo>
                    <a:pt x="460" y="196"/>
                  </a:lnTo>
                  <a:lnTo>
                    <a:pt x="462" y="196"/>
                  </a:lnTo>
                  <a:lnTo>
                    <a:pt x="464" y="192"/>
                  </a:lnTo>
                  <a:lnTo>
                    <a:pt x="468" y="188"/>
                  </a:lnTo>
                  <a:lnTo>
                    <a:pt x="474" y="182"/>
                  </a:lnTo>
                  <a:lnTo>
                    <a:pt x="476" y="180"/>
                  </a:lnTo>
                  <a:lnTo>
                    <a:pt x="478" y="172"/>
                  </a:lnTo>
                  <a:lnTo>
                    <a:pt x="478" y="170"/>
                  </a:lnTo>
                  <a:lnTo>
                    <a:pt x="480" y="168"/>
                  </a:lnTo>
                  <a:lnTo>
                    <a:pt x="480" y="166"/>
                  </a:lnTo>
                  <a:lnTo>
                    <a:pt x="478" y="164"/>
                  </a:lnTo>
                  <a:lnTo>
                    <a:pt x="480" y="160"/>
                  </a:lnTo>
                  <a:lnTo>
                    <a:pt x="480" y="160"/>
                  </a:lnTo>
                  <a:lnTo>
                    <a:pt x="480" y="154"/>
                  </a:lnTo>
                  <a:lnTo>
                    <a:pt x="478" y="152"/>
                  </a:lnTo>
                  <a:lnTo>
                    <a:pt x="478" y="150"/>
                  </a:lnTo>
                  <a:lnTo>
                    <a:pt x="474" y="140"/>
                  </a:lnTo>
                  <a:lnTo>
                    <a:pt x="474" y="136"/>
                  </a:lnTo>
                  <a:lnTo>
                    <a:pt x="474" y="134"/>
                  </a:lnTo>
                  <a:lnTo>
                    <a:pt x="466" y="130"/>
                  </a:lnTo>
                  <a:lnTo>
                    <a:pt x="460" y="130"/>
                  </a:lnTo>
                  <a:lnTo>
                    <a:pt x="458" y="132"/>
                  </a:lnTo>
                  <a:lnTo>
                    <a:pt x="456" y="128"/>
                  </a:lnTo>
                  <a:lnTo>
                    <a:pt x="452" y="128"/>
                  </a:lnTo>
                  <a:lnTo>
                    <a:pt x="450" y="124"/>
                  </a:lnTo>
                  <a:lnTo>
                    <a:pt x="446" y="122"/>
                  </a:lnTo>
                  <a:lnTo>
                    <a:pt x="444" y="122"/>
                  </a:lnTo>
                  <a:lnTo>
                    <a:pt x="438" y="116"/>
                  </a:lnTo>
                  <a:lnTo>
                    <a:pt x="434" y="110"/>
                  </a:lnTo>
                  <a:lnTo>
                    <a:pt x="432" y="110"/>
                  </a:lnTo>
                  <a:lnTo>
                    <a:pt x="428" y="108"/>
                  </a:lnTo>
                  <a:lnTo>
                    <a:pt x="426" y="108"/>
                  </a:lnTo>
                  <a:lnTo>
                    <a:pt x="418" y="102"/>
                  </a:lnTo>
                  <a:lnTo>
                    <a:pt x="414" y="102"/>
                  </a:lnTo>
                  <a:lnTo>
                    <a:pt x="412" y="100"/>
                  </a:lnTo>
                  <a:lnTo>
                    <a:pt x="408" y="102"/>
                  </a:lnTo>
                  <a:lnTo>
                    <a:pt x="406" y="102"/>
                  </a:lnTo>
                  <a:lnTo>
                    <a:pt x="404" y="100"/>
                  </a:lnTo>
                  <a:lnTo>
                    <a:pt x="400" y="102"/>
                  </a:lnTo>
                  <a:lnTo>
                    <a:pt x="400" y="102"/>
                  </a:lnTo>
                  <a:lnTo>
                    <a:pt x="398" y="102"/>
                  </a:lnTo>
                  <a:lnTo>
                    <a:pt x="396" y="100"/>
                  </a:lnTo>
                  <a:lnTo>
                    <a:pt x="394" y="100"/>
                  </a:lnTo>
                  <a:lnTo>
                    <a:pt x="394" y="98"/>
                  </a:lnTo>
                  <a:lnTo>
                    <a:pt x="394" y="100"/>
                  </a:lnTo>
                  <a:lnTo>
                    <a:pt x="394" y="102"/>
                  </a:lnTo>
                  <a:lnTo>
                    <a:pt x="390" y="100"/>
                  </a:lnTo>
                  <a:lnTo>
                    <a:pt x="390" y="98"/>
                  </a:lnTo>
                  <a:lnTo>
                    <a:pt x="388" y="98"/>
                  </a:lnTo>
                  <a:lnTo>
                    <a:pt x="390" y="100"/>
                  </a:lnTo>
                  <a:lnTo>
                    <a:pt x="388" y="100"/>
                  </a:lnTo>
                  <a:lnTo>
                    <a:pt x="386" y="98"/>
                  </a:lnTo>
                  <a:lnTo>
                    <a:pt x="384" y="100"/>
                  </a:lnTo>
                  <a:lnTo>
                    <a:pt x="380" y="98"/>
                  </a:lnTo>
                  <a:lnTo>
                    <a:pt x="374" y="94"/>
                  </a:lnTo>
                  <a:lnTo>
                    <a:pt x="372" y="96"/>
                  </a:lnTo>
                  <a:lnTo>
                    <a:pt x="372" y="96"/>
                  </a:lnTo>
                  <a:lnTo>
                    <a:pt x="372" y="98"/>
                  </a:lnTo>
                  <a:lnTo>
                    <a:pt x="372" y="98"/>
                  </a:lnTo>
                  <a:lnTo>
                    <a:pt x="370" y="98"/>
                  </a:lnTo>
                  <a:lnTo>
                    <a:pt x="370" y="98"/>
                  </a:lnTo>
                  <a:lnTo>
                    <a:pt x="368" y="98"/>
                  </a:lnTo>
                  <a:lnTo>
                    <a:pt x="366" y="100"/>
                  </a:lnTo>
                  <a:lnTo>
                    <a:pt x="366" y="102"/>
                  </a:lnTo>
                  <a:lnTo>
                    <a:pt x="366" y="104"/>
                  </a:lnTo>
                  <a:lnTo>
                    <a:pt x="364" y="102"/>
                  </a:lnTo>
                  <a:lnTo>
                    <a:pt x="364" y="100"/>
                  </a:lnTo>
                  <a:lnTo>
                    <a:pt x="362" y="100"/>
                  </a:lnTo>
                  <a:lnTo>
                    <a:pt x="362" y="102"/>
                  </a:lnTo>
                  <a:lnTo>
                    <a:pt x="360" y="108"/>
                  </a:lnTo>
                  <a:lnTo>
                    <a:pt x="360" y="110"/>
                  </a:lnTo>
                  <a:lnTo>
                    <a:pt x="360" y="108"/>
                  </a:lnTo>
                  <a:lnTo>
                    <a:pt x="360" y="104"/>
                  </a:lnTo>
                  <a:lnTo>
                    <a:pt x="360" y="102"/>
                  </a:lnTo>
                  <a:lnTo>
                    <a:pt x="362" y="98"/>
                  </a:lnTo>
                  <a:lnTo>
                    <a:pt x="362" y="96"/>
                  </a:lnTo>
                  <a:lnTo>
                    <a:pt x="362" y="96"/>
                  </a:lnTo>
                  <a:lnTo>
                    <a:pt x="360" y="96"/>
                  </a:lnTo>
                  <a:lnTo>
                    <a:pt x="362" y="92"/>
                  </a:lnTo>
                  <a:lnTo>
                    <a:pt x="358" y="88"/>
                  </a:lnTo>
                  <a:lnTo>
                    <a:pt x="356" y="86"/>
                  </a:lnTo>
                  <a:lnTo>
                    <a:pt x="354" y="86"/>
                  </a:lnTo>
                  <a:lnTo>
                    <a:pt x="352" y="86"/>
                  </a:lnTo>
                  <a:lnTo>
                    <a:pt x="350" y="88"/>
                  </a:lnTo>
                  <a:lnTo>
                    <a:pt x="348" y="88"/>
                  </a:lnTo>
                  <a:lnTo>
                    <a:pt x="348" y="86"/>
                  </a:lnTo>
                  <a:lnTo>
                    <a:pt x="346" y="86"/>
                  </a:lnTo>
                  <a:lnTo>
                    <a:pt x="346" y="84"/>
                  </a:lnTo>
                  <a:lnTo>
                    <a:pt x="346" y="82"/>
                  </a:lnTo>
                  <a:lnTo>
                    <a:pt x="344" y="82"/>
                  </a:lnTo>
                  <a:lnTo>
                    <a:pt x="342" y="82"/>
                  </a:lnTo>
                  <a:lnTo>
                    <a:pt x="340" y="80"/>
                  </a:lnTo>
                  <a:lnTo>
                    <a:pt x="340" y="82"/>
                  </a:lnTo>
                  <a:lnTo>
                    <a:pt x="340" y="80"/>
                  </a:lnTo>
                  <a:lnTo>
                    <a:pt x="338" y="80"/>
                  </a:lnTo>
                  <a:lnTo>
                    <a:pt x="338" y="78"/>
                  </a:lnTo>
                  <a:lnTo>
                    <a:pt x="336" y="80"/>
                  </a:lnTo>
                  <a:lnTo>
                    <a:pt x="332" y="78"/>
                  </a:lnTo>
                  <a:lnTo>
                    <a:pt x="330" y="76"/>
                  </a:lnTo>
                  <a:lnTo>
                    <a:pt x="328" y="76"/>
                  </a:lnTo>
                  <a:lnTo>
                    <a:pt x="328" y="78"/>
                  </a:lnTo>
                  <a:lnTo>
                    <a:pt x="326" y="76"/>
                  </a:lnTo>
                  <a:lnTo>
                    <a:pt x="324" y="76"/>
                  </a:lnTo>
                  <a:lnTo>
                    <a:pt x="324" y="78"/>
                  </a:lnTo>
                  <a:lnTo>
                    <a:pt x="322" y="78"/>
                  </a:lnTo>
                  <a:lnTo>
                    <a:pt x="322" y="76"/>
                  </a:lnTo>
                  <a:lnTo>
                    <a:pt x="318" y="76"/>
                  </a:lnTo>
                  <a:lnTo>
                    <a:pt x="316" y="78"/>
                  </a:lnTo>
                  <a:lnTo>
                    <a:pt x="316" y="80"/>
                  </a:lnTo>
                  <a:lnTo>
                    <a:pt x="316" y="80"/>
                  </a:lnTo>
                  <a:lnTo>
                    <a:pt x="312" y="84"/>
                  </a:lnTo>
                  <a:lnTo>
                    <a:pt x="310" y="86"/>
                  </a:lnTo>
                  <a:lnTo>
                    <a:pt x="304" y="88"/>
                  </a:lnTo>
                  <a:lnTo>
                    <a:pt x="304" y="90"/>
                  </a:lnTo>
                  <a:lnTo>
                    <a:pt x="302" y="94"/>
                  </a:lnTo>
                  <a:lnTo>
                    <a:pt x="300" y="98"/>
                  </a:lnTo>
                  <a:lnTo>
                    <a:pt x="300" y="100"/>
                  </a:lnTo>
                  <a:lnTo>
                    <a:pt x="298" y="102"/>
                  </a:lnTo>
                  <a:lnTo>
                    <a:pt x="298" y="102"/>
                  </a:lnTo>
                  <a:lnTo>
                    <a:pt x="298" y="106"/>
                  </a:lnTo>
                  <a:lnTo>
                    <a:pt x="298" y="110"/>
                  </a:lnTo>
                  <a:lnTo>
                    <a:pt x="296" y="108"/>
                  </a:lnTo>
                  <a:lnTo>
                    <a:pt x="296" y="104"/>
                  </a:lnTo>
                  <a:lnTo>
                    <a:pt x="296" y="102"/>
                  </a:lnTo>
                  <a:lnTo>
                    <a:pt x="296" y="100"/>
                  </a:lnTo>
                  <a:lnTo>
                    <a:pt x="300" y="98"/>
                  </a:lnTo>
                  <a:lnTo>
                    <a:pt x="298" y="96"/>
                  </a:lnTo>
                  <a:lnTo>
                    <a:pt x="300" y="92"/>
                  </a:lnTo>
                  <a:lnTo>
                    <a:pt x="300" y="92"/>
                  </a:lnTo>
                  <a:lnTo>
                    <a:pt x="298" y="90"/>
                  </a:lnTo>
                  <a:lnTo>
                    <a:pt x="296" y="92"/>
                  </a:lnTo>
                  <a:lnTo>
                    <a:pt x="292" y="92"/>
                  </a:lnTo>
                  <a:lnTo>
                    <a:pt x="290" y="92"/>
                  </a:lnTo>
                  <a:lnTo>
                    <a:pt x="288" y="92"/>
                  </a:lnTo>
                  <a:lnTo>
                    <a:pt x="286" y="90"/>
                  </a:lnTo>
                  <a:lnTo>
                    <a:pt x="288" y="90"/>
                  </a:lnTo>
                  <a:lnTo>
                    <a:pt x="290" y="88"/>
                  </a:lnTo>
                  <a:lnTo>
                    <a:pt x="292" y="88"/>
                  </a:lnTo>
                  <a:lnTo>
                    <a:pt x="296" y="90"/>
                  </a:lnTo>
                  <a:lnTo>
                    <a:pt x="298" y="88"/>
                  </a:lnTo>
                  <a:lnTo>
                    <a:pt x="300" y="86"/>
                  </a:lnTo>
                  <a:lnTo>
                    <a:pt x="300" y="86"/>
                  </a:lnTo>
                  <a:lnTo>
                    <a:pt x="302" y="88"/>
                  </a:lnTo>
                  <a:lnTo>
                    <a:pt x="302" y="88"/>
                  </a:lnTo>
                  <a:lnTo>
                    <a:pt x="304" y="86"/>
                  </a:lnTo>
                  <a:lnTo>
                    <a:pt x="308" y="84"/>
                  </a:lnTo>
                  <a:lnTo>
                    <a:pt x="308" y="82"/>
                  </a:lnTo>
                  <a:lnTo>
                    <a:pt x="312" y="78"/>
                  </a:lnTo>
                  <a:lnTo>
                    <a:pt x="312" y="74"/>
                  </a:lnTo>
                  <a:lnTo>
                    <a:pt x="312" y="74"/>
                  </a:lnTo>
                  <a:lnTo>
                    <a:pt x="312" y="72"/>
                  </a:lnTo>
                  <a:lnTo>
                    <a:pt x="310" y="70"/>
                  </a:lnTo>
                  <a:lnTo>
                    <a:pt x="306" y="68"/>
                  </a:lnTo>
                  <a:lnTo>
                    <a:pt x="304" y="68"/>
                  </a:lnTo>
                  <a:lnTo>
                    <a:pt x="300" y="70"/>
                  </a:lnTo>
                  <a:lnTo>
                    <a:pt x="298" y="70"/>
                  </a:lnTo>
                  <a:lnTo>
                    <a:pt x="294" y="68"/>
                  </a:lnTo>
                  <a:lnTo>
                    <a:pt x="290" y="68"/>
                  </a:lnTo>
                  <a:lnTo>
                    <a:pt x="286" y="72"/>
                  </a:lnTo>
                  <a:lnTo>
                    <a:pt x="286" y="74"/>
                  </a:lnTo>
                  <a:lnTo>
                    <a:pt x="286" y="74"/>
                  </a:lnTo>
                  <a:lnTo>
                    <a:pt x="288" y="76"/>
                  </a:lnTo>
                  <a:lnTo>
                    <a:pt x="286" y="76"/>
                  </a:lnTo>
                  <a:lnTo>
                    <a:pt x="284" y="76"/>
                  </a:lnTo>
                  <a:lnTo>
                    <a:pt x="284" y="78"/>
                  </a:lnTo>
                  <a:lnTo>
                    <a:pt x="284" y="76"/>
                  </a:lnTo>
                  <a:lnTo>
                    <a:pt x="282" y="76"/>
                  </a:lnTo>
                  <a:lnTo>
                    <a:pt x="280" y="78"/>
                  </a:lnTo>
                  <a:lnTo>
                    <a:pt x="276" y="80"/>
                  </a:lnTo>
                  <a:lnTo>
                    <a:pt x="274" y="86"/>
                  </a:lnTo>
                  <a:lnTo>
                    <a:pt x="276" y="82"/>
                  </a:lnTo>
                  <a:lnTo>
                    <a:pt x="276" y="80"/>
                  </a:lnTo>
                  <a:lnTo>
                    <a:pt x="276" y="78"/>
                  </a:lnTo>
                  <a:lnTo>
                    <a:pt x="276" y="76"/>
                  </a:lnTo>
                  <a:lnTo>
                    <a:pt x="276" y="76"/>
                  </a:lnTo>
                  <a:lnTo>
                    <a:pt x="274" y="78"/>
                  </a:lnTo>
                  <a:lnTo>
                    <a:pt x="272" y="80"/>
                  </a:lnTo>
                  <a:lnTo>
                    <a:pt x="270" y="84"/>
                  </a:lnTo>
                  <a:lnTo>
                    <a:pt x="268" y="86"/>
                  </a:lnTo>
                  <a:lnTo>
                    <a:pt x="270" y="82"/>
                  </a:lnTo>
                  <a:lnTo>
                    <a:pt x="270" y="78"/>
                  </a:lnTo>
                  <a:lnTo>
                    <a:pt x="276" y="74"/>
                  </a:lnTo>
                  <a:lnTo>
                    <a:pt x="276" y="70"/>
                  </a:lnTo>
                  <a:lnTo>
                    <a:pt x="278" y="66"/>
                  </a:lnTo>
                  <a:lnTo>
                    <a:pt x="280" y="66"/>
                  </a:lnTo>
                  <a:lnTo>
                    <a:pt x="282" y="64"/>
                  </a:lnTo>
                  <a:lnTo>
                    <a:pt x="284" y="64"/>
                  </a:lnTo>
                  <a:lnTo>
                    <a:pt x="286" y="60"/>
                  </a:lnTo>
                  <a:lnTo>
                    <a:pt x="292" y="54"/>
                  </a:lnTo>
                  <a:lnTo>
                    <a:pt x="292" y="52"/>
                  </a:lnTo>
                  <a:lnTo>
                    <a:pt x="294" y="52"/>
                  </a:lnTo>
                  <a:lnTo>
                    <a:pt x="292" y="50"/>
                  </a:lnTo>
                  <a:lnTo>
                    <a:pt x="294" y="48"/>
                  </a:lnTo>
                  <a:lnTo>
                    <a:pt x="294" y="48"/>
                  </a:lnTo>
                  <a:lnTo>
                    <a:pt x="294" y="46"/>
                  </a:lnTo>
                  <a:lnTo>
                    <a:pt x="292" y="44"/>
                  </a:lnTo>
                  <a:lnTo>
                    <a:pt x="290" y="44"/>
                  </a:lnTo>
                  <a:lnTo>
                    <a:pt x="288" y="44"/>
                  </a:lnTo>
                  <a:lnTo>
                    <a:pt x="288" y="42"/>
                  </a:lnTo>
                  <a:lnTo>
                    <a:pt x="286" y="38"/>
                  </a:lnTo>
                  <a:lnTo>
                    <a:pt x="282" y="32"/>
                  </a:lnTo>
                  <a:lnTo>
                    <a:pt x="280" y="28"/>
                  </a:lnTo>
                  <a:lnTo>
                    <a:pt x="278" y="24"/>
                  </a:lnTo>
                  <a:lnTo>
                    <a:pt x="278" y="20"/>
                  </a:lnTo>
                  <a:lnTo>
                    <a:pt x="278" y="18"/>
                  </a:lnTo>
                  <a:close/>
                </a:path>
              </a:pathLst>
            </a:custGeom>
            <a:grpFill/>
            <a:ln w="6350">
              <a:solidFill>
                <a:srgbClr val="84CCBD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46" name="Bolivia">
              <a:extLst>
                <a:ext uri="{FF2B5EF4-FFF2-40B4-BE49-F238E27FC236}">
                  <a16:creationId xmlns:a16="http://schemas.microsoft.com/office/drawing/2014/main" id="{205D4E7C-E574-41A3-B23E-DCA187F47742}"/>
                </a:ext>
              </a:extLst>
            </p:cNvPr>
            <p:cNvSpPr>
              <a:spLocks/>
            </p:cNvSpPr>
            <p:nvPr/>
          </p:nvSpPr>
          <p:spPr bwMode="auto">
            <a:xfrm>
              <a:off x="4300799" y="4658783"/>
              <a:ext cx="294735" cy="329184"/>
            </a:xfrm>
            <a:custGeom>
              <a:avLst/>
              <a:gdLst>
                <a:gd name="T0" fmla="*/ 148 w 154"/>
                <a:gd name="T1" fmla="*/ 126 h 172"/>
                <a:gd name="T2" fmla="*/ 146 w 154"/>
                <a:gd name="T3" fmla="*/ 96 h 172"/>
                <a:gd name="T4" fmla="*/ 140 w 154"/>
                <a:gd name="T5" fmla="*/ 82 h 172"/>
                <a:gd name="T6" fmla="*/ 114 w 154"/>
                <a:gd name="T7" fmla="*/ 68 h 172"/>
                <a:gd name="T8" fmla="*/ 114 w 154"/>
                <a:gd name="T9" fmla="*/ 56 h 172"/>
                <a:gd name="T10" fmla="*/ 102 w 154"/>
                <a:gd name="T11" fmla="*/ 52 h 172"/>
                <a:gd name="T12" fmla="*/ 96 w 154"/>
                <a:gd name="T13" fmla="*/ 46 h 172"/>
                <a:gd name="T14" fmla="*/ 84 w 154"/>
                <a:gd name="T15" fmla="*/ 42 h 172"/>
                <a:gd name="T16" fmla="*/ 72 w 154"/>
                <a:gd name="T17" fmla="*/ 34 h 172"/>
                <a:gd name="T18" fmla="*/ 64 w 154"/>
                <a:gd name="T19" fmla="*/ 34 h 172"/>
                <a:gd name="T20" fmla="*/ 56 w 154"/>
                <a:gd name="T21" fmla="*/ 26 h 172"/>
                <a:gd name="T22" fmla="*/ 52 w 154"/>
                <a:gd name="T23" fmla="*/ 18 h 172"/>
                <a:gd name="T24" fmla="*/ 52 w 154"/>
                <a:gd name="T25" fmla="*/ 4 h 172"/>
                <a:gd name="T26" fmla="*/ 48 w 154"/>
                <a:gd name="T27" fmla="*/ 2 h 172"/>
                <a:gd name="T28" fmla="*/ 38 w 154"/>
                <a:gd name="T29" fmla="*/ 4 h 172"/>
                <a:gd name="T30" fmla="*/ 26 w 154"/>
                <a:gd name="T31" fmla="*/ 12 h 172"/>
                <a:gd name="T32" fmla="*/ 16 w 154"/>
                <a:gd name="T33" fmla="*/ 16 h 172"/>
                <a:gd name="T34" fmla="*/ 8 w 154"/>
                <a:gd name="T35" fmla="*/ 18 h 172"/>
                <a:gd name="T36" fmla="*/ 12 w 154"/>
                <a:gd name="T37" fmla="*/ 36 h 172"/>
                <a:gd name="T38" fmla="*/ 8 w 154"/>
                <a:gd name="T39" fmla="*/ 52 h 172"/>
                <a:gd name="T40" fmla="*/ 8 w 154"/>
                <a:gd name="T41" fmla="*/ 66 h 172"/>
                <a:gd name="T42" fmla="*/ 8 w 154"/>
                <a:gd name="T43" fmla="*/ 74 h 172"/>
                <a:gd name="T44" fmla="*/ 12 w 154"/>
                <a:gd name="T45" fmla="*/ 86 h 172"/>
                <a:gd name="T46" fmla="*/ 6 w 154"/>
                <a:gd name="T47" fmla="*/ 94 h 172"/>
                <a:gd name="T48" fmla="*/ 6 w 154"/>
                <a:gd name="T49" fmla="*/ 100 h 172"/>
                <a:gd name="T50" fmla="*/ 8 w 154"/>
                <a:gd name="T51" fmla="*/ 104 h 172"/>
                <a:gd name="T52" fmla="*/ 12 w 154"/>
                <a:gd name="T53" fmla="*/ 110 h 172"/>
                <a:gd name="T54" fmla="*/ 12 w 154"/>
                <a:gd name="T55" fmla="*/ 118 h 172"/>
                <a:gd name="T56" fmla="*/ 20 w 154"/>
                <a:gd name="T57" fmla="*/ 128 h 172"/>
                <a:gd name="T58" fmla="*/ 16 w 154"/>
                <a:gd name="T59" fmla="*/ 140 h 172"/>
                <a:gd name="T60" fmla="*/ 34 w 154"/>
                <a:gd name="T61" fmla="*/ 172 h 172"/>
                <a:gd name="T62" fmla="*/ 40 w 154"/>
                <a:gd name="T63" fmla="*/ 170 h 172"/>
                <a:gd name="T64" fmla="*/ 44 w 154"/>
                <a:gd name="T65" fmla="*/ 164 h 172"/>
                <a:gd name="T66" fmla="*/ 54 w 154"/>
                <a:gd name="T67" fmla="*/ 160 h 172"/>
                <a:gd name="T68" fmla="*/ 62 w 154"/>
                <a:gd name="T69" fmla="*/ 160 h 172"/>
                <a:gd name="T70" fmla="*/ 70 w 154"/>
                <a:gd name="T71" fmla="*/ 164 h 172"/>
                <a:gd name="T72" fmla="*/ 74 w 154"/>
                <a:gd name="T73" fmla="*/ 168 h 172"/>
                <a:gd name="T74" fmla="*/ 76 w 154"/>
                <a:gd name="T75" fmla="*/ 162 h 172"/>
                <a:gd name="T76" fmla="*/ 90 w 154"/>
                <a:gd name="T77" fmla="*/ 158 h 172"/>
                <a:gd name="T78" fmla="*/ 96 w 154"/>
                <a:gd name="T79" fmla="*/ 150 h 172"/>
                <a:gd name="T80" fmla="*/ 96 w 154"/>
                <a:gd name="T81" fmla="*/ 142 h 172"/>
                <a:gd name="T82" fmla="*/ 100 w 154"/>
                <a:gd name="T83" fmla="*/ 128 h 172"/>
                <a:gd name="T84" fmla="*/ 134 w 154"/>
                <a:gd name="T85" fmla="*/ 122 h 172"/>
                <a:gd name="T86" fmla="*/ 146 w 154"/>
                <a:gd name="T87" fmla="*/ 13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54" h="172">
                  <a:moveTo>
                    <a:pt x="146" y="130"/>
                  </a:moveTo>
                  <a:lnTo>
                    <a:pt x="148" y="128"/>
                  </a:lnTo>
                  <a:lnTo>
                    <a:pt x="148" y="126"/>
                  </a:lnTo>
                  <a:lnTo>
                    <a:pt x="154" y="114"/>
                  </a:lnTo>
                  <a:lnTo>
                    <a:pt x="152" y="108"/>
                  </a:lnTo>
                  <a:lnTo>
                    <a:pt x="146" y="96"/>
                  </a:lnTo>
                  <a:lnTo>
                    <a:pt x="140" y="96"/>
                  </a:lnTo>
                  <a:lnTo>
                    <a:pt x="140" y="90"/>
                  </a:lnTo>
                  <a:lnTo>
                    <a:pt x="140" y="82"/>
                  </a:lnTo>
                  <a:lnTo>
                    <a:pt x="118" y="82"/>
                  </a:lnTo>
                  <a:lnTo>
                    <a:pt x="118" y="76"/>
                  </a:lnTo>
                  <a:lnTo>
                    <a:pt x="114" y="68"/>
                  </a:lnTo>
                  <a:lnTo>
                    <a:pt x="116" y="66"/>
                  </a:lnTo>
                  <a:lnTo>
                    <a:pt x="114" y="62"/>
                  </a:lnTo>
                  <a:lnTo>
                    <a:pt x="114" y="56"/>
                  </a:lnTo>
                  <a:lnTo>
                    <a:pt x="114" y="54"/>
                  </a:lnTo>
                  <a:lnTo>
                    <a:pt x="108" y="52"/>
                  </a:lnTo>
                  <a:lnTo>
                    <a:pt x="102" y="52"/>
                  </a:lnTo>
                  <a:lnTo>
                    <a:pt x="98" y="50"/>
                  </a:lnTo>
                  <a:lnTo>
                    <a:pt x="96" y="50"/>
                  </a:lnTo>
                  <a:lnTo>
                    <a:pt x="96" y="46"/>
                  </a:lnTo>
                  <a:lnTo>
                    <a:pt x="92" y="44"/>
                  </a:lnTo>
                  <a:lnTo>
                    <a:pt x="86" y="42"/>
                  </a:lnTo>
                  <a:lnTo>
                    <a:pt x="84" y="42"/>
                  </a:lnTo>
                  <a:lnTo>
                    <a:pt x="80" y="38"/>
                  </a:lnTo>
                  <a:lnTo>
                    <a:pt x="76" y="38"/>
                  </a:lnTo>
                  <a:lnTo>
                    <a:pt x="72" y="34"/>
                  </a:lnTo>
                  <a:lnTo>
                    <a:pt x="68" y="36"/>
                  </a:lnTo>
                  <a:lnTo>
                    <a:pt x="66" y="38"/>
                  </a:lnTo>
                  <a:lnTo>
                    <a:pt x="64" y="34"/>
                  </a:lnTo>
                  <a:lnTo>
                    <a:pt x="60" y="32"/>
                  </a:lnTo>
                  <a:lnTo>
                    <a:pt x="56" y="30"/>
                  </a:lnTo>
                  <a:lnTo>
                    <a:pt x="56" y="26"/>
                  </a:lnTo>
                  <a:lnTo>
                    <a:pt x="54" y="26"/>
                  </a:lnTo>
                  <a:lnTo>
                    <a:pt x="52" y="22"/>
                  </a:lnTo>
                  <a:lnTo>
                    <a:pt x="52" y="18"/>
                  </a:lnTo>
                  <a:lnTo>
                    <a:pt x="50" y="12"/>
                  </a:lnTo>
                  <a:lnTo>
                    <a:pt x="52" y="10"/>
                  </a:lnTo>
                  <a:lnTo>
                    <a:pt x="52" y="4"/>
                  </a:lnTo>
                  <a:lnTo>
                    <a:pt x="52" y="2"/>
                  </a:lnTo>
                  <a:lnTo>
                    <a:pt x="50" y="0"/>
                  </a:lnTo>
                  <a:lnTo>
                    <a:pt x="48" y="2"/>
                  </a:lnTo>
                  <a:lnTo>
                    <a:pt x="44" y="0"/>
                  </a:lnTo>
                  <a:lnTo>
                    <a:pt x="42" y="0"/>
                  </a:lnTo>
                  <a:lnTo>
                    <a:pt x="38" y="4"/>
                  </a:lnTo>
                  <a:lnTo>
                    <a:pt x="34" y="4"/>
                  </a:lnTo>
                  <a:lnTo>
                    <a:pt x="28" y="8"/>
                  </a:lnTo>
                  <a:lnTo>
                    <a:pt x="26" y="12"/>
                  </a:lnTo>
                  <a:lnTo>
                    <a:pt x="22" y="14"/>
                  </a:lnTo>
                  <a:lnTo>
                    <a:pt x="20" y="14"/>
                  </a:lnTo>
                  <a:lnTo>
                    <a:pt x="16" y="16"/>
                  </a:lnTo>
                  <a:lnTo>
                    <a:pt x="14" y="16"/>
                  </a:lnTo>
                  <a:lnTo>
                    <a:pt x="12" y="18"/>
                  </a:lnTo>
                  <a:lnTo>
                    <a:pt x="8" y="18"/>
                  </a:lnTo>
                  <a:lnTo>
                    <a:pt x="0" y="18"/>
                  </a:lnTo>
                  <a:lnTo>
                    <a:pt x="12" y="34"/>
                  </a:lnTo>
                  <a:lnTo>
                    <a:pt x="12" y="36"/>
                  </a:lnTo>
                  <a:lnTo>
                    <a:pt x="10" y="38"/>
                  </a:lnTo>
                  <a:lnTo>
                    <a:pt x="10" y="48"/>
                  </a:lnTo>
                  <a:lnTo>
                    <a:pt x="8" y="52"/>
                  </a:lnTo>
                  <a:lnTo>
                    <a:pt x="10" y="54"/>
                  </a:lnTo>
                  <a:lnTo>
                    <a:pt x="10" y="62"/>
                  </a:lnTo>
                  <a:lnTo>
                    <a:pt x="8" y="66"/>
                  </a:lnTo>
                  <a:lnTo>
                    <a:pt x="6" y="68"/>
                  </a:lnTo>
                  <a:lnTo>
                    <a:pt x="8" y="72"/>
                  </a:lnTo>
                  <a:lnTo>
                    <a:pt x="8" y="74"/>
                  </a:lnTo>
                  <a:lnTo>
                    <a:pt x="8" y="76"/>
                  </a:lnTo>
                  <a:lnTo>
                    <a:pt x="8" y="78"/>
                  </a:lnTo>
                  <a:lnTo>
                    <a:pt x="12" y="86"/>
                  </a:lnTo>
                  <a:lnTo>
                    <a:pt x="10" y="88"/>
                  </a:lnTo>
                  <a:lnTo>
                    <a:pt x="8" y="92"/>
                  </a:lnTo>
                  <a:lnTo>
                    <a:pt x="6" y="94"/>
                  </a:lnTo>
                  <a:lnTo>
                    <a:pt x="4" y="98"/>
                  </a:lnTo>
                  <a:lnTo>
                    <a:pt x="4" y="100"/>
                  </a:lnTo>
                  <a:lnTo>
                    <a:pt x="6" y="100"/>
                  </a:lnTo>
                  <a:lnTo>
                    <a:pt x="6" y="102"/>
                  </a:lnTo>
                  <a:lnTo>
                    <a:pt x="6" y="102"/>
                  </a:lnTo>
                  <a:lnTo>
                    <a:pt x="8" y="104"/>
                  </a:lnTo>
                  <a:lnTo>
                    <a:pt x="10" y="106"/>
                  </a:lnTo>
                  <a:lnTo>
                    <a:pt x="12" y="108"/>
                  </a:lnTo>
                  <a:lnTo>
                    <a:pt x="12" y="110"/>
                  </a:lnTo>
                  <a:lnTo>
                    <a:pt x="12" y="112"/>
                  </a:lnTo>
                  <a:lnTo>
                    <a:pt x="12" y="114"/>
                  </a:lnTo>
                  <a:lnTo>
                    <a:pt x="12" y="118"/>
                  </a:lnTo>
                  <a:lnTo>
                    <a:pt x="14" y="120"/>
                  </a:lnTo>
                  <a:lnTo>
                    <a:pt x="20" y="126"/>
                  </a:lnTo>
                  <a:lnTo>
                    <a:pt x="20" y="128"/>
                  </a:lnTo>
                  <a:lnTo>
                    <a:pt x="18" y="130"/>
                  </a:lnTo>
                  <a:lnTo>
                    <a:pt x="20" y="134"/>
                  </a:lnTo>
                  <a:lnTo>
                    <a:pt x="16" y="140"/>
                  </a:lnTo>
                  <a:lnTo>
                    <a:pt x="18" y="142"/>
                  </a:lnTo>
                  <a:lnTo>
                    <a:pt x="24" y="148"/>
                  </a:lnTo>
                  <a:lnTo>
                    <a:pt x="34" y="172"/>
                  </a:lnTo>
                  <a:lnTo>
                    <a:pt x="36" y="172"/>
                  </a:lnTo>
                  <a:lnTo>
                    <a:pt x="38" y="170"/>
                  </a:lnTo>
                  <a:lnTo>
                    <a:pt x="40" y="170"/>
                  </a:lnTo>
                  <a:lnTo>
                    <a:pt x="40" y="170"/>
                  </a:lnTo>
                  <a:lnTo>
                    <a:pt x="40" y="168"/>
                  </a:lnTo>
                  <a:lnTo>
                    <a:pt x="44" y="164"/>
                  </a:lnTo>
                  <a:lnTo>
                    <a:pt x="48" y="158"/>
                  </a:lnTo>
                  <a:lnTo>
                    <a:pt x="52" y="158"/>
                  </a:lnTo>
                  <a:lnTo>
                    <a:pt x="54" y="160"/>
                  </a:lnTo>
                  <a:lnTo>
                    <a:pt x="58" y="160"/>
                  </a:lnTo>
                  <a:lnTo>
                    <a:pt x="60" y="160"/>
                  </a:lnTo>
                  <a:lnTo>
                    <a:pt x="62" y="160"/>
                  </a:lnTo>
                  <a:lnTo>
                    <a:pt x="68" y="160"/>
                  </a:lnTo>
                  <a:lnTo>
                    <a:pt x="70" y="160"/>
                  </a:lnTo>
                  <a:lnTo>
                    <a:pt x="70" y="164"/>
                  </a:lnTo>
                  <a:lnTo>
                    <a:pt x="72" y="168"/>
                  </a:lnTo>
                  <a:lnTo>
                    <a:pt x="72" y="170"/>
                  </a:lnTo>
                  <a:lnTo>
                    <a:pt x="74" y="168"/>
                  </a:lnTo>
                  <a:lnTo>
                    <a:pt x="74" y="166"/>
                  </a:lnTo>
                  <a:lnTo>
                    <a:pt x="76" y="164"/>
                  </a:lnTo>
                  <a:lnTo>
                    <a:pt x="76" y="162"/>
                  </a:lnTo>
                  <a:lnTo>
                    <a:pt x="76" y="158"/>
                  </a:lnTo>
                  <a:lnTo>
                    <a:pt x="84" y="158"/>
                  </a:lnTo>
                  <a:lnTo>
                    <a:pt x="90" y="158"/>
                  </a:lnTo>
                  <a:lnTo>
                    <a:pt x="92" y="160"/>
                  </a:lnTo>
                  <a:lnTo>
                    <a:pt x="94" y="156"/>
                  </a:lnTo>
                  <a:lnTo>
                    <a:pt x="96" y="150"/>
                  </a:lnTo>
                  <a:lnTo>
                    <a:pt x="96" y="146"/>
                  </a:lnTo>
                  <a:lnTo>
                    <a:pt x="96" y="142"/>
                  </a:lnTo>
                  <a:lnTo>
                    <a:pt x="96" y="142"/>
                  </a:lnTo>
                  <a:lnTo>
                    <a:pt x="100" y="136"/>
                  </a:lnTo>
                  <a:lnTo>
                    <a:pt x="100" y="130"/>
                  </a:lnTo>
                  <a:lnTo>
                    <a:pt x="100" y="128"/>
                  </a:lnTo>
                  <a:lnTo>
                    <a:pt x="104" y="128"/>
                  </a:lnTo>
                  <a:lnTo>
                    <a:pt x="120" y="122"/>
                  </a:lnTo>
                  <a:lnTo>
                    <a:pt x="134" y="122"/>
                  </a:lnTo>
                  <a:lnTo>
                    <a:pt x="142" y="128"/>
                  </a:lnTo>
                  <a:lnTo>
                    <a:pt x="144" y="128"/>
                  </a:lnTo>
                  <a:lnTo>
                    <a:pt x="146" y="130"/>
                  </a:lnTo>
                  <a:close/>
                </a:path>
              </a:pathLst>
            </a:custGeom>
            <a:grpFill/>
            <a:ln w="6350">
              <a:solidFill>
                <a:srgbClr val="84CCBD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47" name="Argentina">
              <a:extLst>
                <a:ext uri="{FF2B5EF4-FFF2-40B4-BE49-F238E27FC236}">
                  <a16:creationId xmlns:a16="http://schemas.microsoft.com/office/drawing/2014/main" id="{F222BC07-C48F-4C10-B60F-3AAA78FC84F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16109" y="4961173"/>
              <a:ext cx="378944" cy="976068"/>
            </a:xfrm>
            <a:custGeom>
              <a:avLst/>
              <a:gdLst>
                <a:gd name="T0" fmla="*/ 52 w 198"/>
                <a:gd name="T1" fmla="*/ 2 h 510"/>
                <a:gd name="T2" fmla="*/ 66 w 198"/>
                <a:gd name="T3" fmla="*/ 8 h 510"/>
                <a:gd name="T4" fmla="*/ 90 w 198"/>
                <a:gd name="T5" fmla="*/ 6 h 510"/>
                <a:gd name="T6" fmla="*/ 124 w 198"/>
                <a:gd name="T7" fmla="*/ 30 h 510"/>
                <a:gd name="T8" fmla="*/ 146 w 198"/>
                <a:gd name="T9" fmla="*/ 54 h 510"/>
                <a:gd name="T10" fmla="*/ 148 w 198"/>
                <a:gd name="T11" fmla="*/ 70 h 510"/>
                <a:gd name="T12" fmla="*/ 172 w 198"/>
                <a:gd name="T13" fmla="*/ 72 h 510"/>
                <a:gd name="T14" fmla="*/ 186 w 198"/>
                <a:gd name="T15" fmla="*/ 50 h 510"/>
                <a:gd name="T16" fmla="*/ 198 w 198"/>
                <a:gd name="T17" fmla="*/ 66 h 510"/>
                <a:gd name="T18" fmla="*/ 184 w 198"/>
                <a:gd name="T19" fmla="*/ 76 h 510"/>
                <a:gd name="T20" fmla="*/ 166 w 198"/>
                <a:gd name="T21" fmla="*/ 92 h 510"/>
                <a:gd name="T22" fmla="*/ 156 w 198"/>
                <a:gd name="T23" fmla="*/ 108 h 510"/>
                <a:gd name="T24" fmla="*/ 152 w 198"/>
                <a:gd name="T25" fmla="*/ 130 h 510"/>
                <a:gd name="T26" fmla="*/ 150 w 198"/>
                <a:gd name="T27" fmla="*/ 154 h 510"/>
                <a:gd name="T28" fmla="*/ 150 w 198"/>
                <a:gd name="T29" fmla="*/ 170 h 510"/>
                <a:gd name="T30" fmla="*/ 166 w 198"/>
                <a:gd name="T31" fmla="*/ 194 h 510"/>
                <a:gd name="T32" fmla="*/ 176 w 198"/>
                <a:gd name="T33" fmla="*/ 208 h 510"/>
                <a:gd name="T34" fmla="*/ 170 w 198"/>
                <a:gd name="T35" fmla="*/ 224 h 510"/>
                <a:gd name="T36" fmla="*/ 134 w 198"/>
                <a:gd name="T37" fmla="*/ 238 h 510"/>
                <a:gd name="T38" fmla="*/ 114 w 198"/>
                <a:gd name="T39" fmla="*/ 236 h 510"/>
                <a:gd name="T40" fmla="*/ 118 w 198"/>
                <a:gd name="T41" fmla="*/ 250 h 510"/>
                <a:gd name="T42" fmla="*/ 118 w 198"/>
                <a:gd name="T43" fmla="*/ 262 h 510"/>
                <a:gd name="T44" fmla="*/ 102 w 198"/>
                <a:gd name="T45" fmla="*/ 274 h 510"/>
                <a:gd name="T46" fmla="*/ 82 w 198"/>
                <a:gd name="T47" fmla="*/ 270 h 510"/>
                <a:gd name="T48" fmla="*/ 96 w 198"/>
                <a:gd name="T49" fmla="*/ 290 h 510"/>
                <a:gd name="T50" fmla="*/ 98 w 198"/>
                <a:gd name="T51" fmla="*/ 290 h 510"/>
                <a:gd name="T52" fmla="*/ 106 w 198"/>
                <a:gd name="T53" fmla="*/ 298 h 510"/>
                <a:gd name="T54" fmla="*/ 92 w 198"/>
                <a:gd name="T55" fmla="*/ 296 h 510"/>
                <a:gd name="T56" fmla="*/ 90 w 198"/>
                <a:gd name="T57" fmla="*/ 308 h 510"/>
                <a:gd name="T58" fmla="*/ 88 w 198"/>
                <a:gd name="T59" fmla="*/ 322 h 510"/>
                <a:gd name="T60" fmla="*/ 88 w 198"/>
                <a:gd name="T61" fmla="*/ 336 h 510"/>
                <a:gd name="T62" fmla="*/ 74 w 198"/>
                <a:gd name="T63" fmla="*/ 344 h 510"/>
                <a:gd name="T64" fmla="*/ 70 w 198"/>
                <a:gd name="T65" fmla="*/ 362 h 510"/>
                <a:gd name="T66" fmla="*/ 92 w 198"/>
                <a:gd name="T67" fmla="*/ 372 h 510"/>
                <a:gd name="T68" fmla="*/ 96 w 198"/>
                <a:gd name="T69" fmla="*/ 384 h 510"/>
                <a:gd name="T70" fmla="*/ 86 w 198"/>
                <a:gd name="T71" fmla="*/ 394 h 510"/>
                <a:gd name="T72" fmla="*/ 78 w 198"/>
                <a:gd name="T73" fmla="*/ 408 h 510"/>
                <a:gd name="T74" fmla="*/ 70 w 198"/>
                <a:gd name="T75" fmla="*/ 420 h 510"/>
                <a:gd name="T76" fmla="*/ 66 w 198"/>
                <a:gd name="T77" fmla="*/ 436 h 510"/>
                <a:gd name="T78" fmla="*/ 72 w 198"/>
                <a:gd name="T79" fmla="*/ 450 h 510"/>
                <a:gd name="T80" fmla="*/ 74 w 198"/>
                <a:gd name="T81" fmla="*/ 458 h 510"/>
                <a:gd name="T82" fmla="*/ 34 w 198"/>
                <a:gd name="T83" fmla="*/ 446 h 510"/>
                <a:gd name="T84" fmla="*/ 14 w 198"/>
                <a:gd name="T85" fmla="*/ 428 h 510"/>
                <a:gd name="T86" fmla="*/ 22 w 198"/>
                <a:gd name="T87" fmla="*/ 382 h 510"/>
                <a:gd name="T88" fmla="*/ 20 w 198"/>
                <a:gd name="T89" fmla="*/ 350 h 510"/>
                <a:gd name="T90" fmla="*/ 12 w 198"/>
                <a:gd name="T91" fmla="*/ 334 h 510"/>
                <a:gd name="T92" fmla="*/ 12 w 198"/>
                <a:gd name="T93" fmla="*/ 318 h 510"/>
                <a:gd name="T94" fmla="*/ 8 w 198"/>
                <a:gd name="T95" fmla="*/ 288 h 510"/>
                <a:gd name="T96" fmla="*/ 8 w 198"/>
                <a:gd name="T97" fmla="*/ 242 h 510"/>
                <a:gd name="T98" fmla="*/ 12 w 198"/>
                <a:gd name="T99" fmla="*/ 200 h 510"/>
                <a:gd name="T100" fmla="*/ 14 w 198"/>
                <a:gd name="T101" fmla="*/ 168 h 510"/>
                <a:gd name="T102" fmla="*/ 0 w 198"/>
                <a:gd name="T103" fmla="*/ 130 h 510"/>
                <a:gd name="T104" fmla="*/ 6 w 198"/>
                <a:gd name="T105" fmla="*/ 96 h 510"/>
                <a:gd name="T106" fmla="*/ 20 w 198"/>
                <a:gd name="T107" fmla="*/ 66 h 510"/>
                <a:gd name="T108" fmla="*/ 18 w 198"/>
                <a:gd name="T109" fmla="*/ 44 h 510"/>
                <a:gd name="T110" fmla="*/ 134 w 198"/>
                <a:gd name="T111" fmla="*/ 506 h 510"/>
                <a:gd name="T112" fmla="*/ 78 w 198"/>
                <a:gd name="T113" fmla="*/ 464 h 510"/>
                <a:gd name="T114" fmla="*/ 78 w 198"/>
                <a:gd name="T115" fmla="*/ 464 h 510"/>
                <a:gd name="T116" fmla="*/ 96 w 198"/>
                <a:gd name="T117" fmla="*/ 492 h 510"/>
                <a:gd name="T118" fmla="*/ 126 w 198"/>
                <a:gd name="T119" fmla="*/ 500 h 510"/>
                <a:gd name="T120" fmla="*/ 110 w 198"/>
                <a:gd name="T121" fmla="*/ 508 h 510"/>
                <a:gd name="T122" fmla="*/ 94 w 198"/>
                <a:gd name="T123" fmla="*/ 504 h 510"/>
                <a:gd name="T124" fmla="*/ 82 w 198"/>
                <a:gd name="T125" fmla="*/ 478 h 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98" h="510">
                  <a:moveTo>
                    <a:pt x="32" y="12"/>
                  </a:moveTo>
                  <a:lnTo>
                    <a:pt x="32" y="10"/>
                  </a:lnTo>
                  <a:lnTo>
                    <a:pt x="36" y="6"/>
                  </a:lnTo>
                  <a:lnTo>
                    <a:pt x="40" y="0"/>
                  </a:lnTo>
                  <a:lnTo>
                    <a:pt x="44" y="0"/>
                  </a:lnTo>
                  <a:lnTo>
                    <a:pt x="46" y="2"/>
                  </a:lnTo>
                  <a:lnTo>
                    <a:pt x="50" y="2"/>
                  </a:lnTo>
                  <a:lnTo>
                    <a:pt x="52" y="2"/>
                  </a:lnTo>
                  <a:lnTo>
                    <a:pt x="54" y="2"/>
                  </a:lnTo>
                  <a:lnTo>
                    <a:pt x="60" y="2"/>
                  </a:lnTo>
                  <a:lnTo>
                    <a:pt x="62" y="2"/>
                  </a:lnTo>
                  <a:lnTo>
                    <a:pt x="62" y="6"/>
                  </a:lnTo>
                  <a:lnTo>
                    <a:pt x="64" y="10"/>
                  </a:lnTo>
                  <a:lnTo>
                    <a:pt x="64" y="12"/>
                  </a:lnTo>
                  <a:lnTo>
                    <a:pt x="66" y="10"/>
                  </a:lnTo>
                  <a:lnTo>
                    <a:pt x="66" y="8"/>
                  </a:lnTo>
                  <a:lnTo>
                    <a:pt x="68" y="6"/>
                  </a:lnTo>
                  <a:lnTo>
                    <a:pt x="68" y="4"/>
                  </a:lnTo>
                  <a:lnTo>
                    <a:pt x="68" y="0"/>
                  </a:lnTo>
                  <a:lnTo>
                    <a:pt x="76" y="0"/>
                  </a:lnTo>
                  <a:lnTo>
                    <a:pt x="82" y="0"/>
                  </a:lnTo>
                  <a:lnTo>
                    <a:pt x="84" y="4"/>
                  </a:lnTo>
                  <a:lnTo>
                    <a:pt x="88" y="6"/>
                  </a:lnTo>
                  <a:lnTo>
                    <a:pt x="90" y="6"/>
                  </a:lnTo>
                  <a:lnTo>
                    <a:pt x="94" y="12"/>
                  </a:lnTo>
                  <a:lnTo>
                    <a:pt x="100" y="20"/>
                  </a:lnTo>
                  <a:lnTo>
                    <a:pt x="104" y="20"/>
                  </a:lnTo>
                  <a:lnTo>
                    <a:pt x="106" y="22"/>
                  </a:lnTo>
                  <a:lnTo>
                    <a:pt x="108" y="26"/>
                  </a:lnTo>
                  <a:lnTo>
                    <a:pt x="116" y="28"/>
                  </a:lnTo>
                  <a:lnTo>
                    <a:pt x="120" y="30"/>
                  </a:lnTo>
                  <a:lnTo>
                    <a:pt x="124" y="30"/>
                  </a:lnTo>
                  <a:lnTo>
                    <a:pt x="128" y="36"/>
                  </a:lnTo>
                  <a:lnTo>
                    <a:pt x="134" y="38"/>
                  </a:lnTo>
                  <a:lnTo>
                    <a:pt x="142" y="40"/>
                  </a:lnTo>
                  <a:lnTo>
                    <a:pt x="144" y="42"/>
                  </a:lnTo>
                  <a:lnTo>
                    <a:pt x="148" y="46"/>
                  </a:lnTo>
                  <a:lnTo>
                    <a:pt x="150" y="48"/>
                  </a:lnTo>
                  <a:lnTo>
                    <a:pt x="148" y="52"/>
                  </a:lnTo>
                  <a:lnTo>
                    <a:pt x="146" y="54"/>
                  </a:lnTo>
                  <a:lnTo>
                    <a:pt x="144" y="56"/>
                  </a:lnTo>
                  <a:lnTo>
                    <a:pt x="144" y="58"/>
                  </a:lnTo>
                  <a:lnTo>
                    <a:pt x="144" y="60"/>
                  </a:lnTo>
                  <a:lnTo>
                    <a:pt x="142" y="66"/>
                  </a:lnTo>
                  <a:lnTo>
                    <a:pt x="138" y="68"/>
                  </a:lnTo>
                  <a:lnTo>
                    <a:pt x="138" y="72"/>
                  </a:lnTo>
                  <a:lnTo>
                    <a:pt x="140" y="72"/>
                  </a:lnTo>
                  <a:lnTo>
                    <a:pt x="148" y="70"/>
                  </a:lnTo>
                  <a:lnTo>
                    <a:pt x="156" y="72"/>
                  </a:lnTo>
                  <a:lnTo>
                    <a:pt x="160" y="76"/>
                  </a:lnTo>
                  <a:lnTo>
                    <a:pt x="164" y="74"/>
                  </a:lnTo>
                  <a:lnTo>
                    <a:pt x="166" y="74"/>
                  </a:lnTo>
                  <a:lnTo>
                    <a:pt x="166" y="76"/>
                  </a:lnTo>
                  <a:lnTo>
                    <a:pt x="170" y="72"/>
                  </a:lnTo>
                  <a:lnTo>
                    <a:pt x="170" y="72"/>
                  </a:lnTo>
                  <a:lnTo>
                    <a:pt x="172" y="72"/>
                  </a:lnTo>
                  <a:lnTo>
                    <a:pt x="176" y="70"/>
                  </a:lnTo>
                  <a:lnTo>
                    <a:pt x="176" y="66"/>
                  </a:lnTo>
                  <a:lnTo>
                    <a:pt x="182" y="62"/>
                  </a:lnTo>
                  <a:lnTo>
                    <a:pt x="182" y="60"/>
                  </a:lnTo>
                  <a:lnTo>
                    <a:pt x="184" y="58"/>
                  </a:lnTo>
                  <a:lnTo>
                    <a:pt x="186" y="56"/>
                  </a:lnTo>
                  <a:lnTo>
                    <a:pt x="186" y="50"/>
                  </a:lnTo>
                  <a:lnTo>
                    <a:pt x="186" y="50"/>
                  </a:lnTo>
                  <a:lnTo>
                    <a:pt x="186" y="46"/>
                  </a:lnTo>
                  <a:lnTo>
                    <a:pt x="190" y="44"/>
                  </a:lnTo>
                  <a:lnTo>
                    <a:pt x="194" y="46"/>
                  </a:lnTo>
                  <a:lnTo>
                    <a:pt x="196" y="48"/>
                  </a:lnTo>
                  <a:lnTo>
                    <a:pt x="198" y="52"/>
                  </a:lnTo>
                  <a:lnTo>
                    <a:pt x="198" y="56"/>
                  </a:lnTo>
                  <a:lnTo>
                    <a:pt x="198" y="62"/>
                  </a:lnTo>
                  <a:lnTo>
                    <a:pt x="198" y="66"/>
                  </a:lnTo>
                  <a:lnTo>
                    <a:pt x="198" y="68"/>
                  </a:lnTo>
                  <a:lnTo>
                    <a:pt x="194" y="68"/>
                  </a:lnTo>
                  <a:lnTo>
                    <a:pt x="192" y="70"/>
                  </a:lnTo>
                  <a:lnTo>
                    <a:pt x="192" y="70"/>
                  </a:lnTo>
                  <a:lnTo>
                    <a:pt x="190" y="72"/>
                  </a:lnTo>
                  <a:lnTo>
                    <a:pt x="190" y="72"/>
                  </a:lnTo>
                  <a:lnTo>
                    <a:pt x="184" y="76"/>
                  </a:lnTo>
                  <a:lnTo>
                    <a:pt x="184" y="76"/>
                  </a:lnTo>
                  <a:lnTo>
                    <a:pt x="180" y="76"/>
                  </a:lnTo>
                  <a:lnTo>
                    <a:pt x="176" y="80"/>
                  </a:lnTo>
                  <a:lnTo>
                    <a:pt x="174" y="82"/>
                  </a:lnTo>
                  <a:lnTo>
                    <a:pt x="174" y="84"/>
                  </a:lnTo>
                  <a:lnTo>
                    <a:pt x="172" y="84"/>
                  </a:lnTo>
                  <a:lnTo>
                    <a:pt x="172" y="84"/>
                  </a:lnTo>
                  <a:lnTo>
                    <a:pt x="168" y="90"/>
                  </a:lnTo>
                  <a:lnTo>
                    <a:pt x="166" y="92"/>
                  </a:lnTo>
                  <a:lnTo>
                    <a:pt x="166" y="94"/>
                  </a:lnTo>
                  <a:lnTo>
                    <a:pt x="166" y="94"/>
                  </a:lnTo>
                  <a:lnTo>
                    <a:pt x="164" y="96"/>
                  </a:lnTo>
                  <a:lnTo>
                    <a:pt x="162" y="100"/>
                  </a:lnTo>
                  <a:lnTo>
                    <a:pt x="160" y="102"/>
                  </a:lnTo>
                  <a:lnTo>
                    <a:pt x="158" y="106"/>
                  </a:lnTo>
                  <a:lnTo>
                    <a:pt x="158" y="106"/>
                  </a:lnTo>
                  <a:lnTo>
                    <a:pt x="156" y="108"/>
                  </a:lnTo>
                  <a:lnTo>
                    <a:pt x="156" y="110"/>
                  </a:lnTo>
                  <a:lnTo>
                    <a:pt x="154" y="112"/>
                  </a:lnTo>
                  <a:lnTo>
                    <a:pt x="152" y="116"/>
                  </a:lnTo>
                  <a:lnTo>
                    <a:pt x="152" y="120"/>
                  </a:lnTo>
                  <a:lnTo>
                    <a:pt x="152" y="122"/>
                  </a:lnTo>
                  <a:lnTo>
                    <a:pt x="152" y="124"/>
                  </a:lnTo>
                  <a:lnTo>
                    <a:pt x="152" y="130"/>
                  </a:lnTo>
                  <a:lnTo>
                    <a:pt x="152" y="130"/>
                  </a:lnTo>
                  <a:lnTo>
                    <a:pt x="152" y="134"/>
                  </a:lnTo>
                  <a:lnTo>
                    <a:pt x="150" y="136"/>
                  </a:lnTo>
                  <a:lnTo>
                    <a:pt x="152" y="140"/>
                  </a:lnTo>
                  <a:lnTo>
                    <a:pt x="150" y="140"/>
                  </a:lnTo>
                  <a:lnTo>
                    <a:pt x="152" y="146"/>
                  </a:lnTo>
                  <a:lnTo>
                    <a:pt x="152" y="150"/>
                  </a:lnTo>
                  <a:lnTo>
                    <a:pt x="152" y="152"/>
                  </a:lnTo>
                  <a:lnTo>
                    <a:pt x="150" y="154"/>
                  </a:lnTo>
                  <a:lnTo>
                    <a:pt x="148" y="154"/>
                  </a:lnTo>
                  <a:lnTo>
                    <a:pt x="148" y="154"/>
                  </a:lnTo>
                  <a:lnTo>
                    <a:pt x="148" y="154"/>
                  </a:lnTo>
                  <a:lnTo>
                    <a:pt x="148" y="160"/>
                  </a:lnTo>
                  <a:lnTo>
                    <a:pt x="150" y="164"/>
                  </a:lnTo>
                  <a:lnTo>
                    <a:pt x="148" y="166"/>
                  </a:lnTo>
                  <a:lnTo>
                    <a:pt x="150" y="168"/>
                  </a:lnTo>
                  <a:lnTo>
                    <a:pt x="150" y="170"/>
                  </a:lnTo>
                  <a:lnTo>
                    <a:pt x="150" y="170"/>
                  </a:lnTo>
                  <a:lnTo>
                    <a:pt x="150" y="172"/>
                  </a:lnTo>
                  <a:lnTo>
                    <a:pt x="156" y="176"/>
                  </a:lnTo>
                  <a:lnTo>
                    <a:pt x="160" y="178"/>
                  </a:lnTo>
                  <a:lnTo>
                    <a:pt x="168" y="184"/>
                  </a:lnTo>
                  <a:lnTo>
                    <a:pt x="168" y="186"/>
                  </a:lnTo>
                  <a:lnTo>
                    <a:pt x="168" y="188"/>
                  </a:lnTo>
                  <a:lnTo>
                    <a:pt x="166" y="194"/>
                  </a:lnTo>
                  <a:lnTo>
                    <a:pt x="166" y="196"/>
                  </a:lnTo>
                  <a:lnTo>
                    <a:pt x="168" y="200"/>
                  </a:lnTo>
                  <a:lnTo>
                    <a:pt x="170" y="200"/>
                  </a:lnTo>
                  <a:lnTo>
                    <a:pt x="172" y="202"/>
                  </a:lnTo>
                  <a:lnTo>
                    <a:pt x="174" y="200"/>
                  </a:lnTo>
                  <a:lnTo>
                    <a:pt x="176" y="200"/>
                  </a:lnTo>
                  <a:lnTo>
                    <a:pt x="176" y="202"/>
                  </a:lnTo>
                  <a:lnTo>
                    <a:pt x="176" y="208"/>
                  </a:lnTo>
                  <a:lnTo>
                    <a:pt x="176" y="210"/>
                  </a:lnTo>
                  <a:lnTo>
                    <a:pt x="172" y="214"/>
                  </a:lnTo>
                  <a:lnTo>
                    <a:pt x="172" y="218"/>
                  </a:lnTo>
                  <a:lnTo>
                    <a:pt x="172" y="218"/>
                  </a:lnTo>
                  <a:lnTo>
                    <a:pt x="170" y="216"/>
                  </a:lnTo>
                  <a:lnTo>
                    <a:pt x="170" y="218"/>
                  </a:lnTo>
                  <a:lnTo>
                    <a:pt x="168" y="222"/>
                  </a:lnTo>
                  <a:lnTo>
                    <a:pt x="170" y="224"/>
                  </a:lnTo>
                  <a:lnTo>
                    <a:pt x="168" y="228"/>
                  </a:lnTo>
                  <a:lnTo>
                    <a:pt x="162" y="230"/>
                  </a:lnTo>
                  <a:lnTo>
                    <a:pt x="156" y="232"/>
                  </a:lnTo>
                  <a:lnTo>
                    <a:pt x="156" y="232"/>
                  </a:lnTo>
                  <a:lnTo>
                    <a:pt x="156" y="234"/>
                  </a:lnTo>
                  <a:lnTo>
                    <a:pt x="148" y="236"/>
                  </a:lnTo>
                  <a:lnTo>
                    <a:pt x="138" y="238"/>
                  </a:lnTo>
                  <a:lnTo>
                    <a:pt x="134" y="238"/>
                  </a:lnTo>
                  <a:lnTo>
                    <a:pt x="130" y="238"/>
                  </a:lnTo>
                  <a:lnTo>
                    <a:pt x="126" y="238"/>
                  </a:lnTo>
                  <a:lnTo>
                    <a:pt x="124" y="238"/>
                  </a:lnTo>
                  <a:lnTo>
                    <a:pt x="120" y="236"/>
                  </a:lnTo>
                  <a:lnTo>
                    <a:pt x="118" y="236"/>
                  </a:lnTo>
                  <a:lnTo>
                    <a:pt x="116" y="236"/>
                  </a:lnTo>
                  <a:lnTo>
                    <a:pt x="114" y="234"/>
                  </a:lnTo>
                  <a:lnTo>
                    <a:pt x="114" y="236"/>
                  </a:lnTo>
                  <a:lnTo>
                    <a:pt x="114" y="238"/>
                  </a:lnTo>
                  <a:lnTo>
                    <a:pt x="114" y="238"/>
                  </a:lnTo>
                  <a:lnTo>
                    <a:pt x="114" y="242"/>
                  </a:lnTo>
                  <a:lnTo>
                    <a:pt x="116" y="244"/>
                  </a:lnTo>
                  <a:lnTo>
                    <a:pt x="116" y="246"/>
                  </a:lnTo>
                  <a:lnTo>
                    <a:pt x="118" y="246"/>
                  </a:lnTo>
                  <a:lnTo>
                    <a:pt x="118" y="248"/>
                  </a:lnTo>
                  <a:lnTo>
                    <a:pt x="118" y="250"/>
                  </a:lnTo>
                  <a:lnTo>
                    <a:pt x="116" y="250"/>
                  </a:lnTo>
                  <a:lnTo>
                    <a:pt x="116" y="250"/>
                  </a:lnTo>
                  <a:lnTo>
                    <a:pt x="114" y="254"/>
                  </a:lnTo>
                  <a:lnTo>
                    <a:pt x="116" y="254"/>
                  </a:lnTo>
                  <a:lnTo>
                    <a:pt x="114" y="256"/>
                  </a:lnTo>
                  <a:lnTo>
                    <a:pt x="114" y="258"/>
                  </a:lnTo>
                  <a:lnTo>
                    <a:pt x="116" y="260"/>
                  </a:lnTo>
                  <a:lnTo>
                    <a:pt x="118" y="262"/>
                  </a:lnTo>
                  <a:lnTo>
                    <a:pt x="116" y="264"/>
                  </a:lnTo>
                  <a:lnTo>
                    <a:pt x="116" y="264"/>
                  </a:lnTo>
                  <a:lnTo>
                    <a:pt x="116" y="266"/>
                  </a:lnTo>
                  <a:lnTo>
                    <a:pt x="116" y="270"/>
                  </a:lnTo>
                  <a:lnTo>
                    <a:pt x="114" y="270"/>
                  </a:lnTo>
                  <a:lnTo>
                    <a:pt x="114" y="272"/>
                  </a:lnTo>
                  <a:lnTo>
                    <a:pt x="110" y="274"/>
                  </a:lnTo>
                  <a:lnTo>
                    <a:pt x="102" y="274"/>
                  </a:lnTo>
                  <a:lnTo>
                    <a:pt x="100" y="274"/>
                  </a:lnTo>
                  <a:lnTo>
                    <a:pt x="94" y="270"/>
                  </a:lnTo>
                  <a:lnTo>
                    <a:pt x="90" y="268"/>
                  </a:lnTo>
                  <a:lnTo>
                    <a:pt x="88" y="270"/>
                  </a:lnTo>
                  <a:lnTo>
                    <a:pt x="86" y="268"/>
                  </a:lnTo>
                  <a:lnTo>
                    <a:pt x="88" y="268"/>
                  </a:lnTo>
                  <a:lnTo>
                    <a:pt x="86" y="268"/>
                  </a:lnTo>
                  <a:lnTo>
                    <a:pt x="82" y="270"/>
                  </a:lnTo>
                  <a:lnTo>
                    <a:pt x="82" y="274"/>
                  </a:lnTo>
                  <a:lnTo>
                    <a:pt x="86" y="276"/>
                  </a:lnTo>
                  <a:lnTo>
                    <a:pt x="86" y="280"/>
                  </a:lnTo>
                  <a:lnTo>
                    <a:pt x="86" y="286"/>
                  </a:lnTo>
                  <a:lnTo>
                    <a:pt x="88" y="288"/>
                  </a:lnTo>
                  <a:lnTo>
                    <a:pt x="90" y="290"/>
                  </a:lnTo>
                  <a:lnTo>
                    <a:pt x="94" y="290"/>
                  </a:lnTo>
                  <a:lnTo>
                    <a:pt x="96" y="290"/>
                  </a:lnTo>
                  <a:lnTo>
                    <a:pt x="94" y="292"/>
                  </a:lnTo>
                  <a:lnTo>
                    <a:pt x="92" y="292"/>
                  </a:lnTo>
                  <a:lnTo>
                    <a:pt x="94" y="294"/>
                  </a:lnTo>
                  <a:lnTo>
                    <a:pt x="98" y="292"/>
                  </a:lnTo>
                  <a:lnTo>
                    <a:pt x="98" y="290"/>
                  </a:lnTo>
                  <a:lnTo>
                    <a:pt x="96" y="290"/>
                  </a:lnTo>
                  <a:lnTo>
                    <a:pt x="96" y="290"/>
                  </a:lnTo>
                  <a:lnTo>
                    <a:pt x="98" y="290"/>
                  </a:lnTo>
                  <a:lnTo>
                    <a:pt x="100" y="288"/>
                  </a:lnTo>
                  <a:lnTo>
                    <a:pt x="102" y="288"/>
                  </a:lnTo>
                  <a:lnTo>
                    <a:pt x="104" y="288"/>
                  </a:lnTo>
                  <a:lnTo>
                    <a:pt x="104" y="290"/>
                  </a:lnTo>
                  <a:lnTo>
                    <a:pt x="104" y="292"/>
                  </a:lnTo>
                  <a:lnTo>
                    <a:pt x="104" y="292"/>
                  </a:lnTo>
                  <a:lnTo>
                    <a:pt x="106" y="294"/>
                  </a:lnTo>
                  <a:lnTo>
                    <a:pt x="106" y="298"/>
                  </a:lnTo>
                  <a:lnTo>
                    <a:pt x="106" y="300"/>
                  </a:lnTo>
                  <a:lnTo>
                    <a:pt x="100" y="302"/>
                  </a:lnTo>
                  <a:lnTo>
                    <a:pt x="98" y="302"/>
                  </a:lnTo>
                  <a:lnTo>
                    <a:pt x="98" y="300"/>
                  </a:lnTo>
                  <a:lnTo>
                    <a:pt x="98" y="298"/>
                  </a:lnTo>
                  <a:lnTo>
                    <a:pt x="98" y="298"/>
                  </a:lnTo>
                  <a:lnTo>
                    <a:pt x="96" y="296"/>
                  </a:lnTo>
                  <a:lnTo>
                    <a:pt x="92" y="296"/>
                  </a:lnTo>
                  <a:lnTo>
                    <a:pt x="90" y="298"/>
                  </a:lnTo>
                  <a:lnTo>
                    <a:pt x="90" y="300"/>
                  </a:lnTo>
                  <a:lnTo>
                    <a:pt x="90" y="302"/>
                  </a:lnTo>
                  <a:lnTo>
                    <a:pt x="94" y="302"/>
                  </a:lnTo>
                  <a:lnTo>
                    <a:pt x="96" y="302"/>
                  </a:lnTo>
                  <a:lnTo>
                    <a:pt x="96" y="304"/>
                  </a:lnTo>
                  <a:lnTo>
                    <a:pt x="94" y="306"/>
                  </a:lnTo>
                  <a:lnTo>
                    <a:pt x="90" y="308"/>
                  </a:lnTo>
                  <a:lnTo>
                    <a:pt x="88" y="310"/>
                  </a:lnTo>
                  <a:lnTo>
                    <a:pt x="90" y="310"/>
                  </a:lnTo>
                  <a:lnTo>
                    <a:pt x="88" y="312"/>
                  </a:lnTo>
                  <a:lnTo>
                    <a:pt x="88" y="314"/>
                  </a:lnTo>
                  <a:lnTo>
                    <a:pt x="88" y="318"/>
                  </a:lnTo>
                  <a:lnTo>
                    <a:pt x="88" y="318"/>
                  </a:lnTo>
                  <a:lnTo>
                    <a:pt x="88" y="320"/>
                  </a:lnTo>
                  <a:lnTo>
                    <a:pt x="88" y="322"/>
                  </a:lnTo>
                  <a:lnTo>
                    <a:pt x="90" y="326"/>
                  </a:lnTo>
                  <a:lnTo>
                    <a:pt x="90" y="326"/>
                  </a:lnTo>
                  <a:lnTo>
                    <a:pt x="90" y="328"/>
                  </a:lnTo>
                  <a:lnTo>
                    <a:pt x="90" y="330"/>
                  </a:lnTo>
                  <a:lnTo>
                    <a:pt x="88" y="332"/>
                  </a:lnTo>
                  <a:lnTo>
                    <a:pt x="86" y="332"/>
                  </a:lnTo>
                  <a:lnTo>
                    <a:pt x="86" y="334"/>
                  </a:lnTo>
                  <a:lnTo>
                    <a:pt x="88" y="336"/>
                  </a:lnTo>
                  <a:lnTo>
                    <a:pt x="90" y="336"/>
                  </a:lnTo>
                  <a:lnTo>
                    <a:pt x="90" y="338"/>
                  </a:lnTo>
                  <a:lnTo>
                    <a:pt x="86" y="338"/>
                  </a:lnTo>
                  <a:lnTo>
                    <a:pt x="84" y="338"/>
                  </a:lnTo>
                  <a:lnTo>
                    <a:pt x="80" y="338"/>
                  </a:lnTo>
                  <a:lnTo>
                    <a:pt x="78" y="340"/>
                  </a:lnTo>
                  <a:lnTo>
                    <a:pt x="74" y="340"/>
                  </a:lnTo>
                  <a:lnTo>
                    <a:pt x="74" y="344"/>
                  </a:lnTo>
                  <a:lnTo>
                    <a:pt x="72" y="344"/>
                  </a:lnTo>
                  <a:lnTo>
                    <a:pt x="70" y="346"/>
                  </a:lnTo>
                  <a:lnTo>
                    <a:pt x="70" y="348"/>
                  </a:lnTo>
                  <a:lnTo>
                    <a:pt x="66" y="350"/>
                  </a:lnTo>
                  <a:lnTo>
                    <a:pt x="66" y="352"/>
                  </a:lnTo>
                  <a:lnTo>
                    <a:pt x="68" y="354"/>
                  </a:lnTo>
                  <a:lnTo>
                    <a:pt x="68" y="358"/>
                  </a:lnTo>
                  <a:lnTo>
                    <a:pt x="70" y="362"/>
                  </a:lnTo>
                  <a:lnTo>
                    <a:pt x="74" y="364"/>
                  </a:lnTo>
                  <a:lnTo>
                    <a:pt x="74" y="364"/>
                  </a:lnTo>
                  <a:lnTo>
                    <a:pt x="78" y="368"/>
                  </a:lnTo>
                  <a:lnTo>
                    <a:pt x="82" y="372"/>
                  </a:lnTo>
                  <a:lnTo>
                    <a:pt x="88" y="372"/>
                  </a:lnTo>
                  <a:lnTo>
                    <a:pt x="88" y="372"/>
                  </a:lnTo>
                  <a:lnTo>
                    <a:pt x="90" y="370"/>
                  </a:lnTo>
                  <a:lnTo>
                    <a:pt x="92" y="372"/>
                  </a:lnTo>
                  <a:lnTo>
                    <a:pt x="94" y="372"/>
                  </a:lnTo>
                  <a:lnTo>
                    <a:pt x="92" y="374"/>
                  </a:lnTo>
                  <a:lnTo>
                    <a:pt x="92" y="374"/>
                  </a:lnTo>
                  <a:lnTo>
                    <a:pt x="94" y="378"/>
                  </a:lnTo>
                  <a:lnTo>
                    <a:pt x="94" y="380"/>
                  </a:lnTo>
                  <a:lnTo>
                    <a:pt x="92" y="382"/>
                  </a:lnTo>
                  <a:lnTo>
                    <a:pt x="92" y="382"/>
                  </a:lnTo>
                  <a:lnTo>
                    <a:pt x="96" y="384"/>
                  </a:lnTo>
                  <a:lnTo>
                    <a:pt x="94" y="384"/>
                  </a:lnTo>
                  <a:lnTo>
                    <a:pt x="94" y="386"/>
                  </a:lnTo>
                  <a:lnTo>
                    <a:pt x="94" y="388"/>
                  </a:lnTo>
                  <a:lnTo>
                    <a:pt x="92" y="390"/>
                  </a:lnTo>
                  <a:lnTo>
                    <a:pt x="90" y="390"/>
                  </a:lnTo>
                  <a:lnTo>
                    <a:pt x="90" y="392"/>
                  </a:lnTo>
                  <a:lnTo>
                    <a:pt x="88" y="394"/>
                  </a:lnTo>
                  <a:lnTo>
                    <a:pt x="86" y="394"/>
                  </a:lnTo>
                  <a:lnTo>
                    <a:pt x="86" y="398"/>
                  </a:lnTo>
                  <a:lnTo>
                    <a:pt x="82" y="398"/>
                  </a:lnTo>
                  <a:lnTo>
                    <a:pt x="80" y="402"/>
                  </a:lnTo>
                  <a:lnTo>
                    <a:pt x="80" y="404"/>
                  </a:lnTo>
                  <a:lnTo>
                    <a:pt x="78" y="406"/>
                  </a:lnTo>
                  <a:lnTo>
                    <a:pt x="76" y="408"/>
                  </a:lnTo>
                  <a:lnTo>
                    <a:pt x="76" y="410"/>
                  </a:lnTo>
                  <a:lnTo>
                    <a:pt x="78" y="408"/>
                  </a:lnTo>
                  <a:lnTo>
                    <a:pt x="80" y="410"/>
                  </a:lnTo>
                  <a:lnTo>
                    <a:pt x="80" y="414"/>
                  </a:lnTo>
                  <a:lnTo>
                    <a:pt x="80" y="416"/>
                  </a:lnTo>
                  <a:lnTo>
                    <a:pt x="76" y="418"/>
                  </a:lnTo>
                  <a:lnTo>
                    <a:pt x="76" y="420"/>
                  </a:lnTo>
                  <a:lnTo>
                    <a:pt x="74" y="422"/>
                  </a:lnTo>
                  <a:lnTo>
                    <a:pt x="72" y="422"/>
                  </a:lnTo>
                  <a:lnTo>
                    <a:pt x="70" y="420"/>
                  </a:lnTo>
                  <a:lnTo>
                    <a:pt x="68" y="418"/>
                  </a:lnTo>
                  <a:lnTo>
                    <a:pt x="70" y="420"/>
                  </a:lnTo>
                  <a:lnTo>
                    <a:pt x="70" y="422"/>
                  </a:lnTo>
                  <a:lnTo>
                    <a:pt x="72" y="424"/>
                  </a:lnTo>
                  <a:lnTo>
                    <a:pt x="70" y="426"/>
                  </a:lnTo>
                  <a:lnTo>
                    <a:pt x="68" y="428"/>
                  </a:lnTo>
                  <a:lnTo>
                    <a:pt x="66" y="432"/>
                  </a:lnTo>
                  <a:lnTo>
                    <a:pt x="66" y="436"/>
                  </a:lnTo>
                  <a:lnTo>
                    <a:pt x="68" y="440"/>
                  </a:lnTo>
                  <a:lnTo>
                    <a:pt x="70" y="444"/>
                  </a:lnTo>
                  <a:lnTo>
                    <a:pt x="70" y="446"/>
                  </a:lnTo>
                  <a:lnTo>
                    <a:pt x="72" y="448"/>
                  </a:lnTo>
                  <a:lnTo>
                    <a:pt x="70" y="448"/>
                  </a:lnTo>
                  <a:lnTo>
                    <a:pt x="68" y="450"/>
                  </a:lnTo>
                  <a:lnTo>
                    <a:pt x="70" y="450"/>
                  </a:lnTo>
                  <a:lnTo>
                    <a:pt x="72" y="450"/>
                  </a:lnTo>
                  <a:lnTo>
                    <a:pt x="74" y="452"/>
                  </a:lnTo>
                  <a:lnTo>
                    <a:pt x="74" y="456"/>
                  </a:lnTo>
                  <a:lnTo>
                    <a:pt x="78" y="458"/>
                  </a:lnTo>
                  <a:lnTo>
                    <a:pt x="82" y="460"/>
                  </a:lnTo>
                  <a:lnTo>
                    <a:pt x="82" y="462"/>
                  </a:lnTo>
                  <a:lnTo>
                    <a:pt x="80" y="462"/>
                  </a:lnTo>
                  <a:lnTo>
                    <a:pt x="78" y="460"/>
                  </a:lnTo>
                  <a:lnTo>
                    <a:pt x="74" y="458"/>
                  </a:lnTo>
                  <a:lnTo>
                    <a:pt x="72" y="458"/>
                  </a:lnTo>
                  <a:lnTo>
                    <a:pt x="70" y="456"/>
                  </a:lnTo>
                  <a:lnTo>
                    <a:pt x="54" y="456"/>
                  </a:lnTo>
                  <a:lnTo>
                    <a:pt x="46" y="458"/>
                  </a:lnTo>
                  <a:lnTo>
                    <a:pt x="44" y="456"/>
                  </a:lnTo>
                  <a:lnTo>
                    <a:pt x="38" y="456"/>
                  </a:lnTo>
                  <a:lnTo>
                    <a:pt x="36" y="450"/>
                  </a:lnTo>
                  <a:lnTo>
                    <a:pt x="34" y="446"/>
                  </a:lnTo>
                  <a:lnTo>
                    <a:pt x="32" y="444"/>
                  </a:lnTo>
                  <a:lnTo>
                    <a:pt x="32" y="436"/>
                  </a:lnTo>
                  <a:lnTo>
                    <a:pt x="32" y="434"/>
                  </a:lnTo>
                  <a:lnTo>
                    <a:pt x="28" y="434"/>
                  </a:lnTo>
                  <a:lnTo>
                    <a:pt x="24" y="436"/>
                  </a:lnTo>
                  <a:lnTo>
                    <a:pt x="22" y="438"/>
                  </a:lnTo>
                  <a:lnTo>
                    <a:pt x="20" y="438"/>
                  </a:lnTo>
                  <a:lnTo>
                    <a:pt x="14" y="428"/>
                  </a:lnTo>
                  <a:lnTo>
                    <a:pt x="14" y="424"/>
                  </a:lnTo>
                  <a:lnTo>
                    <a:pt x="16" y="412"/>
                  </a:lnTo>
                  <a:lnTo>
                    <a:pt x="18" y="408"/>
                  </a:lnTo>
                  <a:lnTo>
                    <a:pt x="22" y="404"/>
                  </a:lnTo>
                  <a:lnTo>
                    <a:pt x="24" y="398"/>
                  </a:lnTo>
                  <a:lnTo>
                    <a:pt x="22" y="392"/>
                  </a:lnTo>
                  <a:lnTo>
                    <a:pt x="20" y="386"/>
                  </a:lnTo>
                  <a:lnTo>
                    <a:pt x="22" y="382"/>
                  </a:lnTo>
                  <a:lnTo>
                    <a:pt x="24" y="378"/>
                  </a:lnTo>
                  <a:lnTo>
                    <a:pt x="22" y="372"/>
                  </a:lnTo>
                  <a:lnTo>
                    <a:pt x="22" y="370"/>
                  </a:lnTo>
                  <a:lnTo>
                    <a:pt x="24" y="368"/>
                  </a:lnTo>
                  <a:lnTo>
                    <a:pt x="22" y="362"/>
                  </a:lnTo>
                  <a:lnTo>
                    <a:pt x="22" y="356"/>
                  </a:lnTo>
                  <a:lnTo>
                    <a:pt x="20" y="352"/>
                  </a:lnTo>
                  <a:lnTo>
                    <a:pt x="20" y="350"/>
                  </a:lnTo>
                  <a:lnTo>
                    <a:pt x="24" y="346"/>
                  </a:lnTo>
                  <a:lnTo>
                    <a:pt x="24" y="344"/>
                  </a:lnTo>
                  <a:lnTo>
                    <a:pt x="20" y="340"/>
                  </a:lnTo>
                  <a:lnTo>
                    <a:pt x="18" y="336"/>
                  </a:lnTo>
                  <a:lnTo>
                    <a:pt x="14" y="336"/>
                  </a:lnTo>
                  <a:lnTo>
                    <a:pt x="14" y="338"/>
                  </a:lnTo>
                  <a:lnTo>
                    <a:pt x="12" y="336"/>
                  </a:lnTo>
                  <a:lnTo>
                    <a:pt x="12" y="334"/>
                  </a:lnTo>
                  <a:lnTo>
                    <a:pt x="18" y="334"/>
                  </a:lnTo>
                  <a:lnTo>
                    <a:pt x="22" y="330"/>
                  </a:lnTo>
                  <a:lnTo>
                    <a:pt x="20" y="328"/>
                  </a:lnTo>
                  <a:lnTo>
                    <a:pt x="20" y="326"/>
                  </a:lnTo>
                  <a:lnTo>
                    <a:pt x="18" y="328"/>
                  </a:lnTo>
                  <a:lnTo>
                    <a:pt x="16" y="328"/>
                  </a:lnTo>
                  <a:lnTo>
                    <a:pt x="14" y="322"/>
                  </a:lnTo>
                  <a:lnTo>
                    <a:pt x="12" y="318"/>
                  </a:lnTo>
                  <a:lnTo>
                    <a:pt x="12" y="314"/>
                  </a:lnTo>
                  <a:lnTo>
                    <a:pt x="12" y="310"/>
                  </a:lnTo>
                  <a:lnTo>
                    <a:pt x="8" y="308"/>
                  </a:lnTo>
                  <a:lnTo>
                    <a:pt x="6" y="304"/>
                  </a:lnTo>
                  <a:lnTo>
                    <a:pt x="6" y="296"/>
                  </a:lnTo>
                  <a:lnTo>
                    <a:pt x="8" y="294"/>
                  </a:lnTo>
                  <a:lnTo>
                    <a:pt x="10" y="290"/>
                  </a:lnTo>
                  <a:lnTo>
                    <a:pt x="8" y="288"/>
                  </a:lnTo>
                  <a:lnTo>
                    <a:pt x="6" y="286"/>
                  </a:lnTo>
                  <a:lnTo>
                    <a:pt x="6" y="280"/>
                  </a:lnTo>
                  <a:lnTo>
                    <a:pt x="4" y="272"/>
                  </a:lnTo>
                  <a:lnTo>
                    <a:pt x="6" y="264"/>
                  </a:lnTo>
                  <a:lnTo>
                    <a:pt x="4" y="260"/>
                  </a:lnTo>
                  <a:lnTo>
                    <a:pt x="2" y="256"/>
                  </a:lnTo>
                  <a:lnTo>
                    <a:pt x="6" y="250"/>
                  </a:lnTo>
                  <a:lnTo>
                    <a:pt x="8" y="242"/>
                  </a:lnTo>
                  <a:lnTo>
                    <a:pt x="12" y="242"/>
                  </a:lnTo>
                  <a:lnTo>
                    <a:pt x="12" y="238"/>
                  </a:lnTo>
                  <a:lnTo>
                    <a:pt x="6" y="224"/>
                  </a:lnTo>
                  <a:lnTo>
                    <a:pt x="6" y="220"/>
                  </a:lnTo>
                  <a:lnTo>
                    <a:pt x="6" y="216"/>
                  </a:lnTo>
                  <a:lnTo>
                    <a:pt x="6" y="208"/>
                  </a:lnTo>
                  <a:lnTo>
                    <a:pt x="8" y="202"/>
                  </a:lnTo>
                  <a:lnTo>
                    <a:pt x="12" y="200"/>
                  </a:lnTo>
                  <a:lnTo>
                    <a:pt x="12" y="194"/>
                  </a:lnTo>
                  <a:lnTo>
                    <a:pt x="8" y="192"/>
                  </a:lnTo>
                  <a:lnTo>
                    <a:pt x="6" y="190"/>
                  </a:lnTo>
                  <a:lnTo>
                    <a:pt x="10" y="186"/>
                  </a:lnTo>
                  <a:lnTo>
                    <a:pt x="10" y="180"/>
                  </a:lnTo>
                  <a:lnTo>
                    <a:pt x="12" y="176"/>
                  </a:lnTo>
                  <a:lnTo>
                    <a:pt x="14" y="174"/>
                  </a:lnTo>
                  <a:lnTo>
                    <a:pt x="14" y="168"/>
                  </a:lnTo>
                  <a:lnTo>
                    <a:pt x="12" y="160"/>
                  </a:lnTo>
                  <a:lnTo>
                    <a:pt x="12" y="158"/>
                  </a:lnTo>
                  <a:lnTo>
                    <a:pt x="10" y="150"/>
                  </a:lnTo>
                  <a:lnTo>
                    <a:pt x="8" y="146"/>
                  </a:lnTo>
                  <a:lnTo>
                    <a:pt x="6" y="142"/>
                  </a:lnTo>
                  <a:lnTo>
                    <a:pt x="4" y="140"/>
                  </a:lnTo>
                  <a:lnTo>
                    <a:pt x="2" y="138"/>
                  </a:lnTo>
                  <a:lnTo>
                    <a:pt x="0" y="130"/>
                  </a:lnTo>
                  <a:lnTo>
                    <a:pt x="2" y="126"/>
                  </a:lnTo>
                  <a:lnTo>
                    <a:pt x="6" y="124"/>
                  </a:lnTo>
                  <a:lnTo>
                    <a:pt x="6" y="118"/>
                  </a:lnTo>
                  <a:lnTo>
                    <a:pt x="8" y="116"/>
                  </a:lnTo>
                  <a:lnTo>
                    <a:pt x="8" y="110"/>
                  </a:lnTo>
                  <a:lnTo>
                    <a:pt x="6" y="106"/>
                  </a:lnTo>
                  <a:lnTo>
                    <a:pt x="6" y="98"/>
                  </a:lnTo>
                  <a:lnTo>
                    <a:pt x="6" y="96"/>
                  </a:lnTo>
                  <a:lnTo>
                    <a:pt x="8" y="88"/>
                  </a:lnTo>
                  <a:lnTo>
                    <a:pt x="10" y="84"/>
                  </a:lnTo>
                  <a:lnTo>
                    <a:pt x="12" y="76"/>
                  </a:lnTo>
                  <a:lnTo>
                    <a:pt x="16" y="74"/>
                  </a:lnTo>
                  <a:lnTo>
                    <a:pt x="18" y="72"/>
                  </a:lnTo>
                  <a:lnTo>
                    <a:pt x="20" y="70"/>
                  </a:lnTo>
                  <a:lnTo>
                    <a:pt x="20" y="68"/>
                  </a:lnTo>
                  <a:lnTo>
                    <a:pt x="20" y="66"/>
                  </a:lnTo>
                  <a:lnTo>
                    <a:pt x="18" y="64"/>
                  </a:lnTo>
                  <a:lnTo>
                    <a:pt x="16" y="62"/>
                  </a:lnTo>
                  <a:lnTo>
                    <a:pt x="18" y="60"/>
                  </a:lnTo>
                  <a:lnTo>
                    <a:pt x="20" y="58"/>
                  </a:lnTo>
                  <a:lnTo>
                    <a:pt x="20" y="54"/>
                  </a:lnTo>
                  <a:lnTo>
                    <a:pt x="16" y="52"/>
                  </a:lnTo>
                  <a:lnTo>
                    <a:pt x="16" y="48"/>
                  </a:lnTo>
                  <a:lnTo>
                    <a:pt x="18" y="44"/>
                  </a:lnTo>
                  <a:lnTo>
                    <a:pt x="18" y="42"/>
                  </a:lnTo>
                  <a:lnTo>
                    <a:pt x="14" y="40"/>
                  </a:lnTo>
                  <a:lnTo>
                    <a:pt x="16" y="38"/>
                  </a:lnTo>
                  <a:lnTo>
                    <a:pt x="30" y="30"/>
                  </a:lnTo>
                  <a:lnTo>
                    <a:pt x="32" y="16"/>
                  </a:lnTo>
                  <a:lnTo>
                    <a:pt x="32" y="12"/>
                  </a:lnTo>
                  <a:close/>
                  <a:moveTo>
                    <a:pt x="132" y="504"/>
                  </a:moveTo>
                  <a:lnTo>
                    <a:pt x="134" y="506"/>
                  </a:lnTo>
                  <a:lnTo>
                    <a:pt x="138" y="504"/>
                  </a:lnTo>
                  <a:lnTo>
                    <a:pt x="140" y="504"/>
                  </a:lnTo>
                  <a:lnTo>
                    <a:pt x="142" y="500"/>
                  </a:lnTo>
                  <a:lnTo>
                    <a:pt x="138" y="500"/>
                  </a:lnTo>
                  <a:lnTo>
                    <a:pt x="138" y="502"/>
                  </a:lnTo>
                  <a:lnTo>
                    <a:pt x="134" y="502"/>
                  </a:lnTo>
                  <a:lnTo>
                    <a:pt x="132" y="504"/>
                  </a:lnTo>
                  <a:close/>
                  <a:moveTo>
                    <a:pt x="78" y="464"/>
                  </a:moveTo>
                  <a:lnTo>
                    <a:pt x="78" y="464"/>
                  </a:lnTo>
                  <a:lnTo>
                    <a:pt x="80" y="466"/>
                  </a:lnTo>
                  <a:lnTo>
                    <a:pt x="84" y="472"/>
                  </a:lnTo>
                  <a:lnTo>
                    <a:pt x="86" y="478"/>
                  </a:lnTo>
                  <a:lnTo>
                    <a:pt x="84" y="476"/>
                  </a:lnTo>
                  <a:lnTo>
                    <a:pt x="82" y="476"/>
                  </a:lnTo>
                  <a:lnTo>
                    <a:pt x="82" y="478"/>
                  </a:lnTo>
                  <a:lnTo>
                    <a:pt x="78" y="464"/>
                  </a:lnTo>
                  <a:close/>
                  <a:moveTo>
                    <a:pt x="82" y="478"/>
                  </a:moveTo>
                  <a:lnTo>
                    <a:pt x="84" y="480"/>
                  </a:lnTo>
                  <a:lnTo>
                    <a:pt x="88" y="480"/>
                  </a:lnTo>
                  <a:lnTo>
                    <a:pt x="88" y="482"/>
                  </a:lnTo>
                  <a:lnTo>
                    <a:pt x="90" y="486"/>
                  </a:lnTo>
                  <a:lnTo>
                    <a:pt x="92" y="486"/>
                  </a:lnTo>
                  <a:lnTo>
                    <a:pt x="96" y="490"/>
                  </a:lnTo>
                  <a:lnTo>
                    <a:pt x="96" y="492"/>
                  </a:lnTo>
                  <a:lnTo>
                    <a:pt x="98" y="492"/>
                  </a:lnTo>
                  <a:lnTo>
                    <a:pt x="108" y="496"/>
                  </a:lnTo>
                  <a:lnTo>
                    <a:pt x="110" y="498"/>
                  </a:lnTo>
                  <a:lnTo>
                    <a:pt x="112" y="498"/>
                  </a:lnTo>
                  <a:lnTo>
                    <a:pt x="116" y="500"/>
                  </a:lnTo>
                  <a:lnTo>
                    <a:pt x="118" y="502"/>
                  </a:lnTo>
                  <a:lnTo>
                    <a:pt x="124" y="500"/>
                  </a:lnTo>
                  <a:lnTo>
                    <a:pt x="126" y="500"/>
                  </a:lnTo>
                  <a:lnTo>
                    <a:pt x="126" y="504"/>
                  </a:lnTo>
                  <a:lnTo>
                    <a:pt x="122" y="506"/>
                  </a:lnTo>
                  <a:lnTo>
                    <a:pt x="122" y="504"/>
                  </a:lnTo>
                  <a:lnTo>
                    <a:pt x="118" y="504"/>
                  </a:lnTo>
                  <a:lnTo>
                    <a:pt x="118" y="506"/>
                  </a:lnTo>
                  <a:lnTo>
                    <a:pt x="116" y="508"/>
                  </a:lnTo>
                  <a:lnTo>
                    <a:pt x="114" y="510"/>
                  </a:lnTo>
                  <a:lnTo>
                    <a:pt x="110" y="508"/>
                  </a:lnTo>
                  <a:lnTo>
                    <a:pt x="108" y="508"/>
                  </a:lnTo>
                  <a:lnTo>
                    <a:pt x="102" y="506"/>
                  </a:lnTo>
                  <a:lnTo>
                    <a:pt x="100" y="506"/>
                  </a:lnTo>
                  <a:lnTo>
                    <a:pt x="94" y="506"/>
                  </a:lnTo>
                  <a:lnTo>
                    <a:pt x="90" y="508"/>
                  </a:lnTo>
                  <a:lnTo>
                    <a:pt x="88" y="508"/>
                  </a:lnTo>
                  <a:lnTo>
                    <a:pt x="88" y="504"/>
                  </a:lnTo>
                  <a:lnTo>
                    <a:pt x="94" y="504"/>
                  </a:lnTo>
                  <a:lnTo>
                    <a:pt x="96" y="502"/>
                  </a:lnTo>
                  <a:lnTo>
                    <a:pt x="98" y="502"/>
                  </a:lnTo>
                  <a:lnTo>
                    <a:pt x="98" y="500"/>
                  </a:lnTo>
                  <a:lnTo>
                    <a:pt x="96" y="502"/>
                  </a:lnTo>
                  <a:lnTo>
                    <a:pt x="92" y="502"/>
                  </a:lnTo>
                  <a:lnTo>
                    <a:pt x="88" y="502"/>
                  </a:lnTo>
                  <a:lnTo>
                    <a:pt x="88" y="502"/>
                  </a:lnTo>
                  <a:lnTo>
                    <a:pt x="82" y="478"/>
                  </a:lnTo>
                  <a:close/>
                </a:path>
              </a:pathLst>
            </a:custGeom>
            <a:grpFill/>
            <a:ln w="6350">
              <a:solidFill>
                <a:srgbClr val="84CCBD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348" name="Central America">
              <a:extLst>
                <a:ext uri="{FF2B5EF4-FFF2-40B4-BE49-F238E27FC236}">
                  <a16:creationId xmlns:a16="http://schemas.microsoft.com/office/drawing/2014/main" id="{19EFDA31-B154-4C26-BDB7-07A142D65D29}"/>
                </a:ext>
              </a:extLst>
            </p:cNvPr>
            <p:cNvGrpSpPr/>
            <p:nvPr/>
          </p:nvGrpSpPr>
          <p:grpSpPr>
            <a:xfrm>
              <a:off x="3768745" y="3981277"/>
              <a:ext cx="344496" cy="271768"/>
              <a:chOff x="3768745" y="3981277"/>
              <a:chExt cx="344496" cy="271768"/>
            </a:xfrm>
            <a:grpFill/>
          </p:grpSpPr>
          <p:sp>
            <p:nvSpPr>
              <p:cNvPr id="349" name="Panama">
                <a:extLst>
                  <a:ext uri="{FF2B5EF4-FFF2-40B4-BE49-F238E27FC236}">
                    <a16:creationId xmlns:a16="http://schemas.microsoft.com/office/drawing/2014/main" id="{58BA34F9-A216-4248-9E1F-311318DA99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83098" y="4191801"/>
                <a:ext cx="130143" cy="61244"/>
              </a:xfrm>
              <a:custGeom>
                <a:avLst/>
                <a:gdLst>
                  <a:gd name="T0" fmla="*/ 60 w 68"/>
                  <a:gd name="T1" fmla="*/ 28 h 32"/>
                  <a:gd name="T2" fmla="*/ 56 w 68"/>
                  <a:gd name="T3" fmla="*/ 22 h 32"/>
                  <a:gd name="T4" fmla="*/ 60 w 68"/>
                  <a:gd name="T5" fmla="*/ 18 h 32"/>
                  <a:gd name="T6" fmla="*/ 60 w 68"/>
                  <a:gd name="T7" fmla="*/ 16 h 32"/>
                  <a:gd name="T8" fmla="*/ 60 w 68"/>
                  <a:gd name="T9" fmla="*/ 14 h 32"/>
                  <a:gd name="T10" fmla="*/ 56 w 68"/>
                  <a:gd name="T11" fmla="*/ 18 h 32"/>
                  <a:gd name="T12" fmla="*/ 54 w 68"/>
                  <a:gd name="T13" fmla="*/ 14 h 32"/>
                  <a:gd name="T14" fmla="*/ 52 w 68"/>
                  <a:gd name="T15" fmla="*/ 10 h 32"/>
                  <a:gd name="T16" fmla="*/ 48 w 68"/>
                  <a:gd name="T17" fmla="*/ 8 h 32"/>
                  <a:gd name="T18" fmla="*/ 40 w 68"/>
                  <a:gd name="T19" fmla="*/ 10 h 32"/>
                  <a:gd name="T20" fmla="*/ 40 w 68"/>
                  <a:gd name="T21" fmla="*/ 12 h 32"/>
                  <a:gd name="T22" fmla="*/ 38 w 68"/>
                  <a:gd name="T23" fmla="*/ 18 h 32"/>
                  <a:gd name="T24" fmla="*/ 32 w 68"/>
                  <a:gd name="T25" fmla="*/ 18 h 32"/>
                  <a:gd name="T26" fmla="*/ 32 w 68"/>
                  <a:gd name="T27" fmla="*/ 22 h 32"/>
                  <a:gd name="T28" fmla="*/ 36 w 68"/>
                  <a:gd name="T29" fmla="*/ 26 h 32"/>
                  <a:gd name="T30" fmla="*/ 34 w 68"/>
                  <a:gd name="T31" fmla="*/ 28 h 32"/>
                  <a:gd name="T32" fmla="*/ 32 w 68"/>
                  <a:gd name="T33" fmla="*/ 30 h 32"/>
                  <a:gd name="T34" fmla="*/ 26 w 68"/>
                  <a:gd name="T35" fmla="*/ 32 h 32"/>
                  <a:gd name="T36" fmla="*/ 26 w 68"/>
                  <a:gd name="T37" fmla="*/ 28 h 32"/>
                  <a:gd name="T38" fmla="*/ 26 w 68"/>
                  <a:gd name="T39" fmla="*/ 24 h 32"/>
                  <a:gd name="T40" fmla="*/ 24 w 68"/>
                  <a:gd name="T41" fmla="*/ 24 h 32"/>
                  <a:gd name="T42" fmla="*/ 24 w 68"/>
                  <a:gd name="T43" fmla="*/ 26 h 32"/>
                  <a:gd name="T44" fmla="*/ 20 w 68"/>
                  <a:gd name="T45" fmla="*/ 26 h 32"/>
                  <a:gd name="T46" fmla="*/ 16 w 68"/>
                  <a:gd name="T47" fmla="*/ 22 h 32"/>
                  <a:gd name="T48" fmla="*/ 12 w 68"/>
                  <a:gd name="T49" fmla="*/ 18 h 32"/>
                  <a:gd name="T50" fmla="*/ 10 w 68"/>
                  <a:gd name="T51" fmla="*/ 18 h 32"/>
                  <a:gd name="T52" fmla="*/ 8 w 68"/>
                  <a:gd name="T53" fmla="*/ 18 h 32"/>
                  <a:gd name="T54" fmla="*/ 4 w 68"/>
                  <a:gd name="T55" fmla="*/ 18 h 32"/>
                  <a:gd name="T56" fmla="*/ 2 w 68"/>
                  <a:gd name="T57" fmla="*/ 16 h 32"/>
                  <a:gd name="T58" fmla="*/ 2 w 68"/>
                  <a:gd name="T59" fmla="*/ 12 h 32"/>
                  <a:gd name="T60" fmla="*/ 2 w 68"/>
                  <a:gd name="T61" fmla="*/ 10 h 32"/>
                  <a:gd name="T62" fmla="*/ 2 w 68"/>
                  <a:gd name="T63" fmla="*/ 6 h 32"/>
                  <a:gd name="T64" fmla="*/ 2 w 68"/>
                  <a:gd name="T65" fmla="*/ 4 h 32"/>
                  <a:gd name="T66" fmla="*/ 6 w 68"/>
                  <a:gd name="T67" fmla="*/ 2 h 32"/>
                  <a:gd name="T68" fmla="*/ 8 w 68"/>
                  <a:gd name="T69" fmla="*/ 4 h 32"/>
                  <a:gd name="T70" fmla="*/ 10 w 68"/>
                  <a:gd name="T71" fmla="*/ 6 h 32"/>
                  <a:gd name="T72" fmla="*/ 10 w 68"/>
                  <a:gd name="T73" fmla="*/ 6 h 32"/>
                  <a:gd name="T74" fmla="*/ 10 w 68"/>
                  <a:gd name="T75" fmla="*/ 8 h 32"/>
                  <a:gd name="T76" fmla="*/ 14 w 68"/>
                  <a:gd name="T77" fmla="*/ 8 h 32"/>
                  <a:gd name="T78" fmla="*/ 12 w 68"/>
                  <a:gd name="T79" fmla="*/ 6 h 32"/>
                  <a:gd name="T80" fmla="*/ 16 w 68"/>
                  <a:gd name="T81" fmla="*/ 8 h 32"/>
                  <a:gd name="T82" fmla="*/ 24 w 68"/>
                  <a:gd name="T83" fmla="*/ 10 h 32"/>
                  <a:gd name="T84" fmla="*/ 28 w 68"/>
                  <a:gd name="T85" fmla="*/ 8 h 32"/>
                  <a:gd name="T86" fmla="*/ 40 w 68"/>
                  <a:gd name="T87" fmla="*/ 4 h 32"/>
                  <a:gd name="T88" fmla="*/ 46 w 68"/>
                  <a:gd name="T89" fmla="*/ 0 h 32"/>
                  <a:gd name="T90" fmla="*/ 48 w 68"/>
                  <a:gd name="T91" fmla="*/ 2 h 32"/>
                  <a:gd name="T92" fmla="*/ 54 w 68"/>
                  <a:gd name="T93" fmla="*/ 4 h 32"/>
                  <a:gd name="T94" fmla="*/ 62 w 68"/>
                  <a:gd name="T95" fmla="*/ 6 h 32"/>
                  <a:gd name="T96" fmla="*/ 66 w 68"/>
                  <a:gd name="T97" fmla="*/ 12 h 32"/>
                  <a:gd name="T98" fmla="*/ 68 w 68"/>
                  <a:gd name="T99" fmla="*/ 12 h 32"/>
                  <a:gd name="T100" fmla="*/ 68 w 68"/>
                  <a:gd name="T101" fmla="*/ 16 h 32"/>
                  <a:gd name="T102" fmla="*/ 68 w 68"/>
                  <a:gd name="T103" fmla="*/ 22 h 32"/>
                  <a:gd name="T104" fmla="*/ 66 w 68"/>
                  <a:gd name="T105" fmla="*/ 26 h 32"/>
                  <a:gd name="T106" fmla="*/ 62 w 68"/>
                  <a:gd name="T107" fmla="*/ 3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68" h="32">
                    <a:moveTo>
                      <a:pt x="62" y="30"/>
                    </a:moveTo>
                    <a:lnTo>
                      <a:pt x="60" y="28"/>
                    </a:lnTo>
                    <a:lnTo>
                      <a:pt x="56" y="24"/>
                    </a:lnTo>
                    <a:lnTo>
                      <a:pt x="56" y="22"/>
                    </a:lnTo>
                    <a:lnTo>
                      <a:pt x="56" y="20"/>
                    </a:lnTo>
                    <a:lnTo>
                      <a:pt x="60" y="18"/>
                    </a:lnTo>
                    <a:lnTo>
                      <a:pt x="60" y="18"/>
                    </a:lnTo>
                    <a:lnTo>
                      <a:pt x="60" y="16"/>
                    </a:lnTo>
                    <a:lnTo>
                      <a:pt x="60" y="14"/>
                    </a:lnTo>
                    <a:lnTo>
                      <a:pt x="60" y="14"/>
                    </a:lnTo>
                    <a:lnTo>
                      <a:pt x="58" y="16"/>
                    </a:lnTo>
                    <a:lnTo>
                      <a:pt x="56" y="18"/>
                    </a:lnTo>
                    <a:lnTo>
                      <a:pt x="56" y="16"/>
                    </a:lnTo>
                    <a:lnTo>
                      <a:pt x="54" y="14"/>
                    </a:lnTo>
                    <a:lnTo>
                      <a:pt x="52" y="12"/>
                    </a:lnTo>
                    <a:lnTo>
                      <a:pt x="52" y="10"/>
                    </a:lnTo>
                    <a:lnTo>
                      <a:pt x="48" y="8"/>
                    </a:lnTo>
                    <a:lnTo>
                      <a:pt x="48" y="8"/>
                    </a:lnTo>
                    <a:lnTo>
                      <a:pt x="44" y="8"/>
                    </a:lnTo>
                    <a:lnTo>
                      <a:pt x="40" y="10"/>
                    </a:lnTo>
                    <a:lnTo>
                      <a:pt x="40" y="12"/>
                    </a:lnTo>
                    <a:lnTo>
                      <a:pt x="40" y="12"/>
                    </a:lnTo>
                    <a:lnTo>
                      <a:pt x="40" y="14"/>
                    </a:lnTo>
                    <a:lnTo>
                      <a:pt x="38" y="18"/>
                    </a:lnTo>
                    <a:lnTo>
                      <a:pt x="34" y="18"/>
                    </a:lnTo>
                    <a:lnTo>
                      <a:pt x="32" y="18"/>
                    </a:lnTo>
                    <a:lnTo>
                      <a:pt x="32" y="20"/>
                    </a:lnTo>
                    <a:lnTo>
                      <a:pt x="32" y="22"/>
                    </a:lnTo>
                    <a:lnTo>
                      <a:pt x="34" y="24"/>
                    </a:lnTo>
                    <a:lnTo>
                      <a:pt x="36" y="26"/>
                    </a:lnTo>
                    <a:lnTo>
                      <a:pt x="36" y="28"/>
                    </a:lnTo>
                    <a:lnTo>
                      <a:pt x="34" y="28"/>
                    </a:lnTo>
                    <a:lnTo>
                      <a:pt x="32" y="28"/>
                    </a:lnTo>
                    <a:lnTo>
                      <a:pt x="32" y="30"/>
                    </a:lnTo>
                    <a:lnTo>
                      <a:pt x="30" y="32"/>
                    </a:lnTo>
                    <a:lnTo>
                      <a:pt x="26" y="32"/>
                    </a:lnTo>
                    <a:lnTo>
                      <a:pt x="26" y="30"/>
                    </a:lnTo>
                    <a:lnTo>
                      <a:pt x="26" y="28"/>
                    </a:lnTo>
                    <a:lnTo>
                      <a:pt x="26" y="26"/>
                    </a:lnTo>
                    <a:lnTo>
                      <a:pt x="26" y="24"/>
                    </a:lnTo>
                    <a:lnTo>
                      <a:pt x="24" y="24"/>
                    </a:lnTo>
                    <a:lnTo>
                      <a:pt x="24" y="24"/>
                    </a:lnTo>
                    <a:lnTo>
                      <a:pt x="22" y="24"/>
                    </a:lnTo>
                    <a:lnTo>
                      <a:pt x="24" y="26"/>
                    </a:lnTo>
                    <a:lnTo>
                      <a:pt x="22" y="26"/>
                    </a:lnTo>
                    <a:lnTo>
                      <a:pt x="20" y="26"/>
                    </a:lnTo>
                    <a:lnTo>
                      <a:pt x="18" y="26"/>
                    </a:lnTo>
                    <a:lnTo>
                      <a:pt x="16" y="22"/>
                    </a:lnTo>
                    <a:lnTo>
                      <a:pt x="16" y="20"/>
                    </a:lnTo>
                    <a:lnTo>
                      <a:pt x="12" y="18"/>
                    </a:lnTo>
                    <a:lnTo>
                      <a:pt x="10" y="18"/>
                    </a:lnTo>
                    <a:lnTo>
                      <a:pt x="10" y="18"/>
                    </a:lnTo>
                    <a:lnTo>
                      <a:pt x="10" y="16"/>
                    </a:lnTo>
                    <a:lnTo>
                      <a:pt x="8" y="18"/>
                    </a:lnTo>
                    <a:lnTo>
                      <a:pt x="6" y="18"/>
                    </a:lnTo>
                    <a:lnTo>
                      <a:pt x="4" y="18"/>
                    </a:lnTo>
                    <a:lnTo>
                      <a:pt x="2" y="18"/>
                    </a:lnTo>
                    <a:lnTo>
                      <a:pt x="2" y="16"/>
                    </a:lnTo>
                    <a:lnTo>
                      <a:pt x="2" y="14"/>
                    </a:lnTo>
                    <a:lnTo>
                      <a:pt x="2" y="12"/>
                    </a:lnTo>
                    <a:lnTo>
                      <a:pt x="4" y="12"/>
                    </a:lnTo>
                    <a:lnTo>
                      <a:pt x="2" y="10"/>
                    </a:lnTo>
                    <a:lnTo>
                      <a:pt x="0" y="8"/>
                    </a:lnTo>
                    <a:lnTo>
                      <a:pt x="2" y="6"/>
                    </a:lnTo>
                    <a:lnTo>
                      <a:pt x="2" y="6"/>
                    </a:lnTo>
                    <a:lnTo>
                      <a:pt x="2" y="4"/>
                    </a:lnTo>
                    <a:lnTo>
                      <a:pt x="4" y="2"/>
                    </a:lnTo>
                    <a:lnTo>
                      <a:pt x="6" y="2"/>
                    </a:lnTo>
                    <a:lnTo>
                      <a:pt x="6" y="4"/>
                    </a:lnTo>
                    <a:lnTo>
                      <a:pt x="8" y="4"/>
                    </a:lnTo>
                    <a:lnTo>
                      <a:pt x="10" y="6"/>
                    </a:lnTo>
                    <a:lnTo>
                      <a:pt x="10" y="6"/>
                    </a:lnTo>
                    <a:lnTo>
                      <a:pt x="12" y="6"/>
                    </a:lnTo>
                    <a:lnTo>
                      <a:pt x="10" y="6"/>
                    </a:lnTo>
                    <a:lnTo>
                      <a:pt x="10" y="8"/>
                    </a:lnTo>
                    <a:lnTo>
                      <a:pt x="10" y="8"/>
                    </a:lnTo>
                    <a:lnTo>
                      <a:pt x="12" y="10"/>
                    </a:lnTo>
                    <a:lnTo>
                      <a:pt x="14" y="8"/>
                    </a:lnTo>
                    <a:lnTo>
                      <a:pt x="14" y="8"/>
                    </a:lnTo>
                    <a:lnTo>
                      <a:pt x="12" y="6"/>
                    </a:lnTo>
                    <a:lnTo>
                      <a:pt x="14" y="6"/>
                    </a:lnTo>
                    <a:lnTo>
                      <a:pt x="16" y="8"/>
                    </a:lnTo>
                    <a:lnTo>
                      <a:pt x="20" y="10"/>
                    </a:lnTo>
                    <a:lnTo>
                      <a:pt x="24" y="10"/>
                    </a:lnTo>
                    <a:lnTo>
                      <a:pt x="26" y="10"/>
                    </a:lnTo>
                    <a:lnTo>
                      <a:pt x="28" y="8"/>
                    </a:lnTo>
                    <a:lnTo>
                      <a:pt x="36" y="4"/>
                    </a:lnTo>
                    <a:lnTo>
                      <a:pt x="40" y="4"/>
                    </a:lnTo>
                    <a:lnTo>
                      <a:pt x="44" y="0"/>
                    </a:lnTo>
                    <a:lnTo>
                      <a:pt x="46" y="0"/>
                    </a:lnTo>
                    <a:lnTo>
                      <a:pt x="48" y="2"/>
                    </a:lnTo>
                    <a:lnTo>
                      <a:pt x="48" y="2"/>
                    </a:lnTo>
                    <a:lnTo>
                      <a:pt x="50" y="4"/>
                    </a:lnTo>
                    <a:lnTo>
                      <a:pt x="54" y="4"/>
                    </a:lnTo>
                    <a:lnTo>
                      <a:pt x="58" y="4"/>
                    </a:lnTo>
                    <a:lnTo>
                      <a:pt x="62" y="6"/>
                    </a:lnTo>
                    <a:lnTo>
                      <a:pt x="66" y="10"/>
                    </a:lnTo>
                    <a:lnTo>
                      <a:pt x="66" y="12"/>
                    </a:lnTo>
                    <a:lnTo>
                      <a:pt x="68" y="12"/>
                    </a:lnTo>
                    <a:lnTo>
                      <a:pt x="68" y="12"/>
                    </a:lnTo>
                    <a:lnTo>
                      <a:pt x="68" y="14"/>
                    </a:lnTo>
                    <a:lnTo>
                      <a:pt x="68" y="16"/>
                    </a:lnTo>
                    <a:lnTo>
                      <a:pt x="68" y="20"/>
                    </a:lnTo>
                    <a:lnTo>
                      <a:pt x="68" y="22"/>
                    </a:lnTo>
                    <a:lnTo>
                      <a:pt x="66" y="26"/>
                    </a:lnTo>
                    <a:lnTo>
                      <a:pt x="66" y="26"/>
                    </a:lnTo>
                    <a:lnTo>
                      <a:pt x="64" y="26"/>
                    </a:lnTo>
                    <a:lnTo>
                      <a:pt x="62" y="30"/>
                    </a:lnTo>
                    <a:close/>
                  </a:path>
                </a:pathLst>
              </a:custGeom>
              <a:grpFill/>
              <a:ln w="6350">
                <a:solidFill>
                  <a:srgbClr val="84CCBD"/>
                </a:solidFill>
                <a:round/>
                <a:headEnd/>
                <a:tailEnd/>
              </a:ln>
            </p:spPr>
            <p:txBody>
              <a:bodyPr vert="horz" wrap="square" lIns="45665" tIns="22832" rIns="45665" bIns="22832" numCol="1" anchor="t" anchorCtr="0" compatLnSpc="1">
                <a:prstTxWarp prst="textNoShape">
                  <a:avLst/>
                </a:prstTxWarp>
              </a:bodyPr>
              <a:lstStyle/>
              <a:p>
                <a:pPr defTabSz="1751511">
                  <a:defRPr/>
                </a:pPr>
                <a:endParaRPr lang="en-US" sz="3448" ker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50" name="Costa Rica">
                <a:extLst>
                  <a:ext uri="{FF2B5EF4-FFF2-40B4-BE49-F238E27FC236}">
                    <a16:creationId xmlns:a16="http://schemas.microsoft.com/office/drawing/2014/main" id="{D007DF48-E0E0-4AB1-AACF-A0A88E3074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14199" y="4153524"/>
                <a:ext cx="80382" cy="76554"/>
              </a:xfrm>
              <a:custGeom>
                <a:avLst/>
                <a:gdLst>
                  <a:gd name="T0" fmla="*/ 38 w 42"/>
                  <a:gd name="T1" fmla="*/ 36 h 40"/>
                  <a:gd name="T2" fmla="*/ 38 w 42"/>
                  <a:gd name="T3" fmla="*/ 38 h 40"/>
                  <a:gd name="T4" fmla="*/ 38 w 42"/>
                  <a:gd name="T5" fmla="*/ 40 h 40"/>
                  <a:gd name="T6" fmla="*/ 34 w 42"/>
                  <a:gd name="T7" fmla="*/ 38 h 40"/>
                  <a:gd name="T8" fmla="*/ 34 w 42"/>
                  <a:gd name="T9" fmla="*/ 38 h 40"/>
                  <a:gd name="T10" fmla="*/ 32 w 42"/>
                  <a:gd name="T11" fmla="*/ 34 h 40"/>
                  <a:gd name="T12" fmla="*/ 30 w 42"/>
                  <a:gd name="T13" fmla="*/ 32 h 40"/>
                  <a:gd name="T14" fmla="*/ 32 w 42"/>
                  <a:gd name="T15" fmla="*/ 34 h 40"/>
                  <a:gd name="T16" fmla="*/ 32 w 42"/>
                  <a:gd name="T17" fmla="*/ 38 h 40"/>
                  <a:gd name="T18" fmla="*/ 30 w 42"/>
                  <a:gd name="T19" fmla="*/ 38 h 40"/>
                  <a:gd name="T20" fmla="*/ 26 w 42"/>
                  <a:gd name="T21" fmla="*/ 34 h 40"/>
                  <a:gd name="T22" fmla="*/ 28 w 42"/>
                  <a:gd name="T23" fmla="*/ 32 h 40"/>
                  <a:gd name="T24" fmla="*/ 24 w 42"/>
                  <a:gd name="T25" fmla="*/ 26 h 40"/>
                  <a:gd name="T26" fmla="*/ 20 w 42"/>
                  <a:gd name="T27" fmla="*/ 24 h 40"/>
                  <a:gd name="T28" fmla="*/ 16 w 42"/>
                  <a:gd name="T29" fmla="*/ 20 h 40"/>
                  <a:gd name="T30" fmla="*/ 14 w 42"/>
                  <a:gd name="T31" fmla="*/ 16 h 40"/>
                  <a:gd name="T32" fmla="*/ 10 w 42"/>
                  <a:gd name="T33" fmla="*/ 12 h 40"/>
                  <a:gd name="T34" fmla="*/ 10 w 42"/>
                  <a:gd name="T35" fmla="*/ 16 h 40"/>
                  <a:gd name="T36" fmla="*/ 14 w 42"/>
                  <a:gd name="T37" fmla="*/ 20 h 40"/>
                  <a:gd name="T38" fmla="*/ 10 w 42"/>
                  <a:gd name="T39" fmla="*/ 22 h 40"/>
                  <a:gd name="T40" fmla="*/ 8 w 42"/>
                  <a:gd name="T41" fmla="*/ 18 h 40"/>
                  <a:gd name="T42" fmla="*/ 0 w 42"/>
                  <a:gd name="T43" fmla="*/ 16 h 40"/>
                  <a:gd name="T44" fmla="*/ 2 w 42"/>
                  <a:gd name="T45" fmla="*/ 10 h 40"/>
                  <a:gd name="T46" fmla="*/ 4 w 42"/>
                  <a:gd name="T47" fmla="*/ 8 h 40"/>
                  <a:gd name="T48" fmla="*/ 0 w 42"/>
                  <a:gd name="T49" fmla="*/ 6 h 40"/>
                  <a:gd name="T50" fmla="*/ 2 w 42"/>
                  <a:gd name="T51" fmla="*/ 2 h 40"/>
                  <a:gd name="T52" fmla="*/ 2 w 42"/>
                  <a:gd name="T53" fmla="*/ 2 h 40"/>
                  <a:gd name="T54" fmla="*/ 6 w 42"/>
                  <a:gd name="T55" fmla="*/ 0 h 40"/>
                  <a:gd name="T56" fmla="*/ 16 w 42"/>
                  <a:gd name="T57" fmla="*/ 2 h 40"/>
                  <a:gd name="T58" fmla="*/ 20 w 42"/>
                  <a:gd name="T59" fmla="*/ 4 h 40"/>
                  <a:gd name="T60" fmla="*/ 22 w 42"/>
                  <a:gd name="T61" fmla="*/ 6 h 40"/>
                  <a:gd name="T62" fmla="*/ 26 w 42"/>
                  <a:gd name="T63" fmla="*/ 8 h 40"/>
                  <a:gd name="T64" fmla="*/ 26 w 42"/>
                  <a:gd name="T65" fmla="*/ 8 h 40"/>
                  <a:gd name="T66" fmla="*/ 30 w 42"/>
                  <a:gd name="T67" fmla="*/ 6 h 40"/>
                  <a:gd name="T68" fmla="*/ 32 w 42"/>
                  <a:gd name="T69" fmla="*/ 8 h 40"/>
                  <a:gd name="T70" fmla="*/ 34 w 42"/>
                  <a:gd name="T71" fmla="*/ 14 h 40"/>
                  <a:gd name="T72" fmla="*/ 36 w 42"/>
                  <a:gd name="T73" fmla="*/ 18 h 40"/>
                  <a:gd name="T74" fmla="*/ 40 w 42"/>
                  <a:gd name="T75" fmla="*/ 20 h 40"/>
                  <a:gd name="T76" fmla="*/ 42 w 42"/>
                  <a:gd name="T77" fmla="*/ 22 h 40"/>
                  <a:gd name="T78" fmla="*/ 38 w 42"/>
                  <a:gd name="T79" fmla="*/ 24 h 40"/>
                  <a:gd name="T80" fmla="*/ 38 w 42"/>
                  <a:gd name="T81" fmla="*/ 26 h 40"/>
                  <a:gd name="T82" fmla="*/ 38 w 42"/>
                  <a:gd name="T83" fmla="*/ 30 h 40"/>
                  <a:gd name="T84" fmla="*/ 38 w 42"/>
                  <a:gd name="T85" fmla="*/ 32 h 40"/>
                  <a:gd name="T86" fmla="*/ 38 w 42"/>
                  <a:gd name="T87" fmla="*/ 36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42" h="40">
                    <a:moveTo>
                      <a:pt x="38" y="36"/>
                    </a:moveTo>
                    <a:lnTo>
                      <a:pt x="38" y="36"/>
                    </a:lnTo>
                    <a:lnTo>
                      <a:pt x="38" y="38"/>
                    </a:lnTo>
                    <a:lnTo>
                      <a:pt x="38" y="38"/>
                    </a:lnTo>
                    <a:lnTo>
                      <a:pt x="38" y="38"/>
                    </a:lnTo>
                    <a:lnTo>
                      <a:pt x="38" y="40"/>
                    </a:lnTo>
                    <a:lnTo>
                      <a:pt x="36" y="40"/>
                    </a:lnTo>
                    <a:lnTo>
                      <a:pt x="34" y="38"/>
                    </a:lnTo>
                    <a:lnTo>
                      <a:pt x="34" y="38"/>
                    </a:lnTo>
                    <a:lnTo>
                      <a:pt x="34" y="38"/>
                    </a:lnTo>
                    <a:lnTo>
                      <a:pt x="34" y="36"/>
                    </a:lnTo>
                    <a:lnTo>
                      <a:pt x="32" y="34"/>
                    </a:lnTo>
                    <a:lnTo>
                      <a:pt x="30" y="32"/>
                    </a:lnTo>
                    <a:lnTo>
                      <a:pt x="30" y="32"/>
                    </a:lnTo>
                    <a:lnTo>
                      <a:pt x="30" y="34"/>
                    </a:lnTo>
                    <a:lnTo>
                      <a:pt x="32" y="34"/>
                    </a:lnTo>
                    <a:lnTo>
                      <a:pt x="32" y="36"/>
                    </a:lnTo>
                    <a:lnTo>
                      <a:pt x="32" y="38"/>
                    </a:lnTo>
                    <a:lnTo>
                      <a:pt x="32" y="38"/>
                    </a:lnTo>
                    <a:lnTo>
                      <a:pt x="30" y="38"/>
                    </a:lnTo>
                    <a:lnTo>
                      <a:pt x="26" y="36"/>
                    </a:lnTo>
                    <a:lnTo>
                      <a:pt x="26" y="34"/>
                    </a:lnTo>
                    <a:lnTo>
                      <a:pt x="26" y="32"/>
                    </a:lnTo>
                    <a:lnTo>
                      <a:pt x="28" y="32"/>
                    </a:lnTo>
                    <a:lnTo>
                      <a:pt x="26" y="30"/>
                    </a:lnTo>
                    <a:lnTo>
                      <a:pt x="24" y="26"/>
                    </a:lnTo>
                    <a:lnTo>
                      <a:pt x="22" y="26"/>
                    </a:lnTo>
                    <a:lnTo>
                      <a:pt x="20" y="24"/>
                    </a:lnTo>
                    <a:lnTo>
                      <a:pt x="18" y="22"/>
                    </a:lnTo>
                    <a:lnTo>
                      <a:pt x="16" y="20"/>
                    </a:lnTo>
                    <a:lnTo>
                      <a:pt x="14" y="18"/>
                    </a:lnTo>
                    <a:lnTo>
                      <a:pt x="14" y="16"/>
                    </a:lnTo>
                    <a:lnTo>
                      <a:pt x="12" y="14"/>
                    </a:lnTo>
                    <a:lnTo>
                      <a:pt x="10" y="12"/>
                    </a:lnTo>
                    <a:lnTo>
                      <a:pt x="8" y="14"/>
                    </a:lnTo>
                    <a:lnTo>
                      <a:pt x="10" y="16"/>
                    </a:lnTo>
                    <a:lnTo>
                      <a:pt x="12" y="18"/>
                    </a:lnTo>
                    <a:lnTo>
                      <a:pt x="14" y="20"/>
                    </a:lnTo>
                    <a:lnTo>
                      <a:pt x="12" y="22"/>
                    </a:lnTo>
                    <a:lnTo>
                      <a:pt x="10" y="22"/>
                    </a:lnTo>
                    <a:lnTo>
                      <a:pt x="10" y="20"/>
                    </a:lnTo>
                    <a:lnTo>
                      <a:pt x="8" y="18"/>
                    </a:lnTo>
                    <a:lnTo>
                      <a:pt x="4" y="18"/>
                    </a:lnTo>
                    <a:lnTo>
                      <a:pt x="0" y="16"/>
                    </a:lnTo>
                    <a:lnTo>
                      <a:pt x="0" y="14"/>
                    </a:lnTo>
                    <a:lnTo>
                      <a:pt x="2" y="10"/>
                    </a:lnTo>
                    <a:lnTo>
                      <a:pt x="4" y="10"/>
                    </a:lnTo>
                    <a:lnTo>
                      <a:pt x="4" y="8"/>
                    </a:lnTo>
                    <a:lnTo>
                      <a:pt x="2" y="6"/>
                    </a:lnTo>
                    <a:lnTo>
                      <a:pt x="0" y="6"/>
                    </a:lnTo>
                    <a:lnTo>
                      <a:pt x="2" y="6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6" y="0"/>
                    </a:lnTo>
                    <a:lnTo>
                      <a:pt x="14" y="2"/>
                    </a:lnTo>
                    <a:lnTo>
                      <a:pt x="16" y="2"/>
                    </a:lnTo>
                    <a:lnTo>
                      <a:pt x="20" y="2"/>
                    </a:lnTo>
                    <a:lnTo>
                      <a:pt x="20" y="4"/>
                    </a:lnTo>
                    <a:lnTo>
                      <a:pt x="22" y="4"/>
                    </a:lnTo>
                    <a:lnTo>
                      <a:pt x="22" y="6"/>
                    </a:lnTo>
                    <a:lnTo>
                      <a:pt x="24" y="8"/>
                    </a:lnTo>
                    <a:lnTo>
                      <a:pt x="26" y="8"/>
                    </a:lnTo>
                    <a:lnTo>
                      <a:pt x="28" y="8"/>
                    </a:lnTo>
                    <a:lnTo>
                      <a:pt x="26" y="8"/>
                    </a:lnTo>
                    <a:lnTo>
                      <a:pt x="30" y="8"/>
                    </a:lnTo>
                    <a:lnTo>
                      <a:pt x="30" y="6"/>
                    </a:lnTo>
                    <a:lnTo>
                      <a:pt x="30" y="6"/>
                    </a:lnTo>
                    <a:lnTo>
                      <a:pt x="32" y="8"/>
                    </a:lnTo>
                    <a:lnTo>
                      <a:pt x="32" y="12"/>
                    </a:lnTo>
                    <a:lnTo>
                      <a:pt x="34" y="14"/>
                    </a:lnTo>
                    <a:lnTo>
                      <a:pt x="36" y="16"/>
                    </a:lnTo>
                    <a:lnTo>
                      <a:pt x="36" y="18"/>
                    </a:lnTo>
                    <a:lnTo>
                      <a:pt x="38" y="20"/>
                    </a:lnTo>
                    <a:lnTo>
                      <a:pt x="40" y="20"/>
                    </a:lnTo>
                    <a:lnTo>
                      <a:pt x="42" y="22"/>
                    </a:lnTo>
                    <a:lnTo>
                      <a:pt x="42" y="22"/>
                    </a:lnTo>
                    <a:lnTo>
                      <a:pt x="40" y="22"/>
                    </a:lnTo>
                    <a:lnTo>
                      <a:pt x="38" y="24"/>
                    </a:lnTo>
                    <a:lnTo>
                      <a:pt x="38" y="26"/>
                    </a:lnTo>
                    <a:lnTo>
                      <a:pt x="38" y="26"/>
                    </a:lnTo>
                    <a:lnTo>
                      <a:pt x="36" y="28"/>
                    </a:lnTo>
                    <a:lnTo>
                      <a:pt x="38" y="30"/>
                    </a:lnTo>
                    <a:lnTo>
                      <a:pt x="40" y="32"/>
                    </a:lnTo>
                    <a:lnTo>
                      <a:pt x="38" y="32"/>
                    </a:lnTo>
                    <a:lnTo>
                      <a:pt x="38" y="34"/>
                    </a:lnTo>
                    <a:lnTo>
                      <a:pt x="38" y="36"/>
                    </a:lnTo>
                    <a:lnTo>
                      <a:pt x="38" y="36"/>
                    </a:lnTo>
                    <a:close/>
                  </a:path>
                </a:pathLst>
              </a:custGeom>
              <a:grpFill/>
              <a:ln w="6350">
                <a:solidFill>
                  <a:srgbClr val="84CCBD"/>
                </a:solidFill>
                <a:round/>
                <a:headEnd/>
                <a:tailEnd/>
              </a:ln>
            </p:spPr>
            <p:txBody>
              <a:bodyPr vert="horz" wrap="square" lIns="45665" tIns="22832" rIns="45665" bIns="22832" numCol="1" anchor="t" anchorCtr="0" compatLnSpc="1">
                <a:prstTxWarp prst="textNoShape">
                  <a:avLst/>
                </a:prstTxWarp>
              </a:bodyPr>
              <a:lstStyle/>
              <a:p>
                <a:pPr defTabSz="1751511">
                  <a:defRPr/>
                </a:pPr>
                <a:endParaRPr lang="en-US" sz="3448" ker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51" name="Nicaragua">
                <a:extLst>
                  <a:ext uri="{FF2B5EF4-FFF2-40B4-BE49-F238E27FC236}">
                    <a16:creationId xmlns:a16="http://schemas.microsoft.com/office/drawing/2014/main" id="{53D99B5C-D5B0-47FE-A092-CBB8BEB516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75921" y="4061659"/>
                <a:ext cx="111004" cy="107176"/>
              </a:xfrm>
              <a:custGeom>
                <a:avLst/>
                <a:gdLst>
                  <a:gd name="T0" fmla="*/ 22 w 58"/>
                  <a:gd name="T1" fmla="*/ 50 h 56"/>
                  <a:gd name="T2" fmla="*/ 26 w 58"/>
                  <a:gd name="T3" fmla="*/ 48 h 56"/>
                  <a:gd name="T4" fmla="*/ 36 w 58"/>
                  <a:gd name="T5" fmla="*/ 50 h 56"/>
                  <a:gd name="T6" fmla="*/ 40 w 58"/>
                  <a:gd name="T7" fmla="*/ 52 h 56"/>
                  <a:gd name="T8" fmla="*/ 42 w 58"/>
                  <a:gd name="T9" fmla="*/ 54 h 56"/>
                  <a:gd name="T10" fmla="*/ 46 w 58"/>
                  <a:gd name="T11" fmla="*/ 56 h 56"/>
                  <a:gd name="T12" fmla="*/ 48 w 58"/>
                  <a:gd name="T13" fmla="*/ 54 h 56"/>
                  <a:gd name="T14" fmla="*/ 48 w 58"/>
                  <a:gd name="T15" fmla="*/ 52 h 56"/>
                  <a:gd name="T16" fmla="*/ 46 w 58"/>
                  <a:gd name="T17" fmla="*/ 48 h 56"/>
                  <a:gd name="T18" fmla="*/ 48 w 58"/>
                  <a:gd name="T19" fmla="*/ 44 h 56"/>
                  <a:gd name="T20" fmla="*/ 48 w 58"/>
                  <a:gd name="T21" fmla="*/ 42 h 56"/>
                  <a:gd name="T22" fmla="*/ 46 w 58"/>
                  <a:gd name="T23" fmla="*/ 44 h 56"/>
                  <a:gd name="T24" fmla="*/ 48 w 58"/>
                  <a:gd name="T25" fmla="*/ 40 h 56"/>
                  <a:gd name="T26" fmla="*/ 48 w 58"/>
                  <a:gd name="T27" fmla="*/ 36 h 56"/>
                  <a:gd name="T28" fmla="*/ 50 w 58"/>
                  <a:gd name="T29" fmla="*/ 30 h 56"/>
                  <a:gd name="T30" fmla="*/ 50 w 58"/>
                  <a:gd name="T31" fmla="*/ 32 h 56"/>
                  <a:gd name="T32" fmla="*/ 50 w 58"/>
                  <a:gd name="T33" fmla="*/ 34 h 56"/>
                  <a:gd name="T34" fmla="*/ 50 w 58"/>
                  <a:gd name="T35" fmla="*/ 36 h 56"/>
                  <a:gd name="T36" fmla="*/ 52 w 58"/>
                  <a:gd name="T37" fmla="*/ 30 h 56"/>
                  <a:gd name="T38" fmla="*/ 52 w 58"/>
                  <a:gd name="T39" fmla="*/ 24 h 56"/>
                  <a:gd name="T40" fmla="*/ 50 w 58"/>
                  <a:gd name="T41" fmla="*/ 22 h 56"/>
                  <a:gd name="T42" fmla="*/ 52 w 58"/>
                  <a:gd name="T43" fmla="*/ 20 h 56"/>
                  <a:gd name="T44" fmla="*/ 52 w 58"/>
                  <a:gd name="T45" fmla="*/ 20 h 56"/>
                  <a:gd name="T46" fmla="*/ 56 w 58"/>
                  <a:gd name="T47" fmla="*/ 14 h 56"/>
                  <a:gd name="T48" fmla="*/ 56 w 58"/>
                  <a:gd name="T49" fmla="*/ 12 h 56"/>
                  <a:gd name="T50" fmla="*/ 56 w 58"/>
                  <a:gd name="T51" fmla="*/ 10 h 56"/>
                  <a:gd name="T52" fmla="*/ 56 w 58"/>
                  <a:gd name="T53" fmla="*/ 6 h 56"/>
                  <a:gd name="T54" fmla="*/ 56 w 58"/>
                  <a:gd name="T55" fmla="*/ 2 h 56"/>
                  <a:gd name="T56" fmla="*/ 56 w 58"/>
                  <a:gd name="T57" fmla="*/ 2 h 56"/>
                  <a:gd name="T58" fmla="*/ 54 w 58"/>
                  <a:gd name="T59" fmla="*/ 0 h 56"/>
                  <a:gd name="T60" fmla="*/ 52 w 58"/>
                  <a:gd name="T61" fmla="*/ 0 h 56"/>
                  <a:gd name="T62" fmla="*/ 48 w 58"/>
                  <a:gd name="T63" fmla="*/ 2 h 56"/>
                  <a:gd name="T64" fmla="*/ 46 w 58"/>
                  <a:gd name="T65" fmla="*/ 4 h 56"/>
                  <a:gd name="T66" fmla="*/ 42 w 58"/>
                  <a:gd name="T67" fmla="*/ 6 h 56"/>
                  <a:gd name="T68" fmla="*/ 40 w 58"/>
                  <a:gd name="T69" fmla="*/ 6 h 56"/>
                  <a:gd name="T70" fmla="*/ 38 w 58"/>
                  <a:gd name="T71" fmla="*/ 4 h 56"/>
                  <a:gd name="T72" fmla="*/ 34 w 58"/>
                  <a:gd name="T73" fmla="*/ 6 h 56"/>
                  <a:gd name="T74" fmla="*/ 32 w 58"/>
                  <a:gd name="T75" fmla="*/ 10 h 56"/>
                  <a:gd name="T76" fmla="*/ 28 w 58"/>
                  <a:gd name="T77" fmla="*/ 14 h 56"/>
                  <a:gd name="T78" fmla="*/ 26 w 58"/>
                  <a:gd name="T79" fmla="*/ 16 h 56"/>
                  <a:gd name="T80" fmla="*/ 22 w 58"/>
                  <a:gd name="T81" fmla="*/ 16 h 56"/>
                  <a:gd name="T82" fmla="*/ 18 w 58"/>
                  <a:gd name="T83" fmla="*/ 14 h 56"/>
                  <a:gd name="T84" fmla="*/ 10 w 58"/>
                  <a:gd name="T85" fmla="*/ 16 h 56"/>
                  <a:gd name="T86" fmla="*/ 10 w 58"/>
                  <a:gd name="T87" fmla="*/ 20 h 56"/>
                  <a:gd name="T88" fmla="*/ 10 w 58"/>
                  <a:gd name="T89" fmla="*/ 26 h 56"/>
                  <a:gd name="T90" fmla="*/ 4 w 58"/>
                  <a:gd name="T91" fmla="*/ 26 h 56"/>
                  <a:gd name="T92" fmla="*/ 4 w 58"/>
                  <a:gd name="T93" fmla="*/ 28 h 56"/>
                  <a:gd name="T94" fmla="*/ 0 w 58"/>
                  <a:gd name="T95" fmla="*/ 28 h 56"/>
                  <a:gd name="T96" fmla="*/ 8 w 58"/>
                  <a:gd name="T97" fmla="*/ 34 h 56"/>
                  <a:gd name="T98" fmla="*/ 10 w 58"/>
                  <a:gd name="T99" fmla="*/ 38 h 56"/>
                  <a:gd name="T100" fmla="*/ 20 w 58"/>
                  <a:gd name="T101" fmla="*/ 50 h 56"/>
                  <a:gd name="T102" fmla="*/ 22 w 58"/>
                  <a:gd name="T103" fmla="*/ 5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58" h="56">
                    <a:moveTo>
                      <a:pt x="22" y="50"/>
                    </a:moveTo>
                    <a:lnTo>
                      <a:pt x="22" y="50"/>
                    </a:lnTo>
                    <a:lnTo>
                      <a:pt x="22" y="50"/>
                    </a:lnTo>
                    <a:lnTo>
                      <a:pt x="26" y="48"/>
                    </a:lnTo>
                    <a:lnTo>
                      <a:pt x="34" y="50"/>
                    </a:lnTo>
                    <a:lnTo>
                      <a:pt x="36" y="50"/>
                    </a:lnTo>
                    <a:lnTo>
                      <a:pt x="40" y="50"/>
                    </a:lnTo>
                    <a:lnTo>
                      <a:pt x="40" y="52"/>
                    </a:lnTo>
                    <a:lnTo>
                      <a:pt x="42" y="52"/>
                    </a:lnTo>
                    <a:lnTo>
                      <a:pt x="42" y="54"/>
                    </a:lnTo>
                    <a:lnTo>
                      <a:pt x="44" y="56"/>
                    </a:lnTo>
                    <a:lnTo>
                      <a:pt x="46" y="56"/>
                    </a:lnTo>
                    <a:lnTo>
                      <a:pt x="48" y="56"/>
                    </a:lnTo>
                    <a:lnTo>
                      <a:pt x="48" y="54"/>
                    </a:lnTo>
                    <a:lnTo>
                      <a:pt x="48" y="54"/>
                    </a:lnTo>
                    <a:lnTo>
                      <a:pt x="48" y="52"/>
                    </a:lnTo>
                    <a:lnTo>
                      <a:pt x="48" y="50"/>
                    </a:lnTo>
                    <a:lnTo>
                      <a:pt x="46" y="48"/>
                    </a:lnTo>
                    <a:lnTo>
                      <a:pt x="48" y="44"/>
                    </a:lnTo>
                    <a:lnTo>
                      <a:pt x="48" y="44"/>
                    </a:lnTo>
                    <a:lnTo>
                      <a:pt x="48" y="40"/>
                    </a:lnTo>
                    <a:lnTo>
                      <a:pt x="48" y="42"/>
                    </a:lnTo>
                    <a:lnTo>
                      <a:pt x="48" y="44"/>
                    </a:lnTo>
                    <a:lnTo>
                      <a:pt x="46" y="44"/>
                    </a:lnTo>
                    <a:lnTo>
                      <a:pt x="46" y="42"/>
                    </a:lnTo>
                    <a:lnTo>
                      <a:pt x="48" y="40"/>
                    </a:lnTo>
                    <a:lnTo>
                      <a:pt x="48" y="38"/>
                    </a:lnTo>
                    <a:lnTo>
                      <a:pt x="48" y="36"/>
                    </a:lnTo>
                    <a:lnTo>
                      <a:pt x="48" y="34"/>
                    </a:lnTo>
                    <a:lnTo>
                      <a:pt x="50" y="30"/>
                    </a:lnTo>
                    <a:lnTo>
                      <a:pt x="50" y="30"/>
                    </a:lnTo>
                    <a:lnTo>
                      <a:pt x="50" y="32"/>
                    </a:lnTo>
                    <a:lnTo>
                      <a:pt x="50" y="32"/>
                    </a:lnTo>
                    <a:lnTo>
                      <a:pt x="50" y="34"/>
                    </a:lnTo>
                    <a:lnTo>
                      <a:pt x="50" y="36"/>
                    </a:lnTo>
                    <a:lnTo>
                      <a:pt x="50" y="36"/>
                    </a:lnTo>
                    <a:lnTo>
                      <a:pt x="52" y="34"/>
                    </a:lnTo>
                    <a:lnTo>
                      <a:pt x="52" y="30"/>
                    </a:lnTo>
                    <a:lnTo>
                      <a:pt x="52" y="24"/>
                    </a:lnTo>
                    <a:lnTo>
                      <a:pt x="52" y="24"/>
                    </a:lnTo>
                    <a:lnTo>
                      <a:pt x="52" y="22"/>
                    </a:lnTo>
                    <a:lnTo>
                      <a:pt x="50" y="22"/>
                    </a:lnTo>
                    <a:lnTo>
                      <a:pt x="50" y="20"/>
                    </a:lnTo>
                    <a:lnTo>
                      <a:pt x="52" y="20"/>
                    </a:lnTo>
                    <a:lnTo>
                      <a:pt x="52" y="20"/>
                    </a:lnTo>
                    <a:lnTo>
                      <a:pt x="52" y="20"/>
                    </a:lnTo>
                    <a:lnTo>
                      <a:pt x="54" y="16"/>
                    </a:lnTo>
                    <a:lnTo>
                      <a:pt x="56" y="14"/>
                    </a:lnTo>
                    <a:lnTo>
                      <a:pt x="56" y="12"/>
                    </a:lnTo>
                    <a:lnTo>
                      <a:pt x="56" y="12"/>
                    </a:lnTo>
                    <a:lnTo>
                      <a:pt x="56" y="10"/>
                    </a:lnTo>
                    <a:lnTo>
                      <a:pt x="56" y="10"/>
                    </a:lnTo>
                    <a:lnTo>
                      <a:pt x="56" y="8"/>
                    </a:lnTo>
                    <a:lnTo>
                      <a:pt x="56" y="6"/>
                    </a:lnTo>
                    <a:lnTo>
                      <a:pt x="56" y="2"/>
                    </a:lnTo>
                    <a:lnTo>
                      <a:pt x="56" y="2"/>
                    </a:lnTo>
                    <a:lnTo>
                      <a:pt x="58" y="0"/>
                    </a:lnTo>
                    <a:lnTo>
                      <a:pt x="56" y="2"/>
                    </a:lnTo>
                    <a:lnTo>
                      <a:pt x="54" y="2"/>
                    </a:lnTo>
                    <a:lnTo>
                      <a:pt x="54" y="0"/>
                    </a:lnTo>
                    <a:lnTo>
                      <a:pt x="52" y="0"/>
                    </a:lnTo>
                    <a:lnTo>
                      <a:pt x="52" y="0"/>
                    </a:lnTo>
                    <a:lnTo>
                      <a:pt x="50" y="2"/>
                    </a:lnTo>
                    <a:lnTo>
                      <a:pt x="48" y="2"/>
                    </a:lnTo>
                    <a:lnTo>
                      <a:pt x="48" y="4"/>
                    </a:lnTo>
                    <a:lnTo>
                      <a:pt x="46" y="4"/>
                    </a:lnTo>
                    <a:lnTo>
                      <a:pt x="44" y="6"/>
                    </a:lnTo>
                    <a:lnTo>
                      <a:pt x="42" y="6"/>
                    </a:lnTo>
                    <a:lnTo>
                      <a:pt x="40" y="6"/>
                    </a:lnTo>
                    <a:lnTo>
                      <a:pt x="40" y="6"/>
                    </a:lnTo>
                    <a:lnTo>
                      <a:pt x="38" y="4"/>
                    </a:lnTo>
                    <a:lnTo>
                      <a:pt x="38" y="4"/>
                    </a:lnTo>
                    <a:lnTo>
                      <a:pt x="36" y="6"/>
                    </a:lnTo>
                    <a:lnTo>
                      <a:pt x="34" y="6"/>
                    </a:lnTo>
                    <a:lnTo>
                      <a:pt x="32" y="10"/>
                    </a:lnTo>
                    <a:lnTo>
                      <a:pt x="32" y="10"/>
                    </a:lnTo>
                    <a:lnTo>
                      <a:pt x="32" y="12"/>
                    </a:lnTo>
                    <a:lnTo>
                      <a:pt x="28" y="14"/>
                    </a:lnTo>
                    <a:lnTo>
                      <a:pt x="26" y="14"/>
                    </a:lnTo>
                    <a:lnTo>
                      <a:pt x="26" y="16"/>
                    </a:lnTo>
                    <a:lnTo>
                      <a:pt x="24" y="16"/>
                    </a:lnTo>
                    <a:lnTo>
                      <a:pt x="22" y="16"/>
                    </a:lnTo>
                    <a:lnTo>
                      <a:pt x="22" y="14"/>
                    </a:lnTo>
                    <a:lnTo>
                      <a:pt x="18" y="14"/>
                    </a:lnTo>
                    <a:lnTo>
                      <a:pt x="14" y="16"/>
                    </a:lnTo>
                    <a:lnTo>
                      <a:pt x="10" y="16"/>
                    </a:lnTo>
                    <a:lnTo>
                      <a:pt x="10" y="18"/>
                    </a:lnTo>
                    <a:lnTo>
                      <a:pt x="10" y="20"/>
                    </a:lnTo>
                    <a:lnTo>
                      <a:pt x="10" y="24"/>
                    </a:lnTo>
                    <a:lnTo>
                      <a:pt x="10" y="26"/>
                    </a:lnTo>
                    <a:lnTo>
                      <a:pt x="6" y="26"/>
                    </a:lnTo>
                    <a:lnTo>
                      <a:pt x="4" y="26"/>
                    </a:lnTo>
                    <a:lnTo>
                      <a:pt x="4" y="28"/>
                    </a:lnTo>
                    <a:lnTo>
                      <a:pt x="4" y="28"/>
                    </a:lnTo>
                    <a:lnTo>
                      <a:pt x="2" y="26"/>
                    </a:lnTo>
                    <a:lnTo>
                      <a:pt x="0" y="28"/>
                    </a:lnTo>
                    <a:lnTo>
                      <a:pt x="6" y="32"/>
                    </a:lnTo>
                    <a:lnTo>
                      <a:pt x="8" y="34"/>
                    </a:lnTo>
                    <a:lnTo>
                      <a:pt x="8" y="36"/>
                    </a:lnTo>
                    <a:lnTo>
                      <a:pt x="10" y="38"/>
                    </a:lnTo>
                    <a:lnTo>
                      <a:pt x="14" y="44"/>
                    </a:lnTo>
                    <a:lnTo>
                      <a:pt x="20" y="50"/>
                    </a:lnTo>
                    <a:lnTo>
                      <a:pt x="20" y="50"/>
                    </a:lnTo>
                    <a:lnTo>
                      <a:pt x="22" y="50"/>
                    </a:lnTo>
                    <a:close/>
                  </a:path>
                </a:pathLst>
              </a:custGeom>
              <a:grpFill/>
              <a:ln w="6350">
                <a:solidFill>
                  <a:srgbClr val="84CCBD"/>
                </a:solidFill>
                <a:round/>
                <a:headEnd/>
                <a:tailEnd/>
              </a:ln>
            </p:spPr>
            <p:txBody>
              <a:bodyPr vert="horz" wrap="square" lIns="45665" tIns="22832" rIns="45665" bIns="22832" numCol="1" anchor="t" anchorCtr="0" compatLnSpc="1">
                <a:prstTxWarp prst="textNoShape">
                  <a:avLst/>
                </a:prstTxWarp>
              </a:bodyPr>
              <a:lstStyle/>
              <a:p>
                <a:pPr defTabSz="1751511">
                  <a:defRPr/>
                </a:pPr>
                <a:endParaRPr lang="en-US" sz="3448" ker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52" name="Honduras">
                <a:extLst>
                  <a:ext uri="{FF2B5EF4-FFF2-40B4-BE49-F238E27FC236}">
                    <a16:creationId xmlns:a16="http://schemas.microsoft.com/office/drawing/2014/main" id="{44AF5D5F-101A-40EF-8B31-46FF0F2A5B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29989" y="4034865"/>
                <a:ext cx="156937" cy="76554"/>
              </a:xfrm>
              <a:custGeom>
                <a:avLst/>
                <a:gdLst>
                  <a:gd name="T0" fmla="*/ 30 w 82"/>
                  <a:gd name="T1" fmla="*/ 40 h 40"/>
                  <a:gd name="T2" fmla="*/ 34 w 82"/>
                  <a:gd name="T3" fmla="*/ 38 h 40"/>
                  <a:gd name="T4" fmla="*/ 34 w 82"/>
                  <a:gd name="T5" fmla="*/ 32 h 40"/>
                  <a:gd name="T6" fmla="*/ 38 w 82"/>
                  <a:gd name="T7" fmla="*/ 30 h 40"/>
                  <a:gd name="T8" fmla="*/ 46 w 82"/>
                  <a:gd name="T9" fmla="*/ 28 h 40"/>
                  <a:gd name="T10" fmla="*/ 48 w 82"/>
                  <a:gd name="T11" fmla="*/ 30 h 40"/>
                  <a:gd name="T12" fmla="*/ 50 w 82"/>
                  <a:gd name="T13" fmla="*/ 28 h 40"/>
                  <a:gd name="T14" fmla="*/ 56 w 82"/>
                  <a:gd name="T15" fmla="*/ 26 h 40"/>
                  <a:gd name="T16" fmla="*/ 56 w 82"/>
                  <a:gd name="T17" fmla="*/ 24 h 40"/>
                  <a:gd name="T18" fmla="*/ 60 w 82"/>
                  <a:gd name="T19" fmla="*/ 20 h 40"/>
                  <a:gd name="T20" fmla="*/ 62 w 82"/>
                  <a:gd name="T21" fmla="*/ 18 h 40"/>
                  <a:gd name="T22" fmla="*/ 64 w 82"/>
                  <a:gd name="T23" fmla="*/ 20 h 40"/>
                  <a:gd name="T24" fmla="*/ 68 w 82"/>
                  <a:gd name="T25" fmla="*/ 20 h 40"/>
                  <a:gd name="T26" fmla="*/ 72 w 82"/>
                  <a:gd name="T27" fmla="*/ 18 h 40"/>
                  <a:gd name="T28" fmla="*/ 74 w 82"/>
                  <a:gd name="T29" fmla="*/ 16 h 40"/>
                  <a:gd name="T30" fmla="*/ 76 w 82"/>
                  <a:gd name="T31" fmla="*/ 14 h 40"/>
                  <a:gd name="T32" fmla="*/ 78 w 82"/>
                  <a:gd name="T33" fmla="*/ 16 h 40"/>
                  <a:gd name="T34" fmla="*/ 82 w 82"/>
                  <a:gd name="T35" fmla="*/ 14 h 40"/>
                  <a:gd name="T36" fmla="*/ 82 w 82"/>
                  <a:gd name="T37" fmla="*/ 12 h 40"/>
                  <a:gd name="T38" fmla="*/ 76 w 82"/>
                  <a:gd name="T39" fmla="*/ 10 h 40"/>
                  <a:gd name="T40" fmla="*/ 76 w 82"/>
                  <a:gd name="T41" fmla="*/ 12 h 40"/>
                  <a:gd name="T42" fmla="*/ 72 w 82"/>
                  <a:gd name="T43" fmla="*/ 12 h 40"/>
                  <a:gd name="T44" fmla="*/ 68 w 82"/>
                  <a:gd name="T45" fmla="*/ 10 h 40"/>
                  <a:gd name="T46" fmla="*/ 66 w 82"/>
                  <a:gd name="T47" fmla="*/ 10 h 40"/>
                  <a:gd name="T48" fmla="*/ 68 w 82"/>
                  <a:gd name="T49" fmla="*/ 8 h 40"/>
                  <a:gd name="T50" fmla="*/ 70 w 82"/>
                  <a:gd name="T51" fmla="*/ 8 h 40"/>
                  <a:gd name="T52" fmla="*/ 74 w 82"/>
                  <a:gd name="T53" fmla="*/ 8 h 40"/>
                  <a:gd name="T54" fmla="*/ 68 w 82"/>
                  <a:gd name="T55" fmla="*/ 4 h 40"/>
                  <a:gd name="T56" fmla="*/ 64 w 82"/>
                  <a:gd name="T57" fmla="*/ 4 h 40"/>
                  <a:gd name="T58" fmla="*/ 62 w 82"/>
                  <a:gd name="T59" fmla="*/ 6 h 40"/>
                  <a:gd name="T60" fmla="*/ 56 w 82"/>
                  <a:gd name="T61" fmla="*/ 4 h 40"/>
                  <a:gd name="T62" fmla="*/ 48 w 82"/>
                  <a:gd name="T63" fmla="*/ 2 h 40"/>
                  <a:gd name="T64" fmla="*/ 44 w 82"/>
                  <a:gd name="T65" fmla="*/ 2 h 40"/>
                  <a:gd name="T66" fmla="*/ 44 w 82"/>
                  <a:gd name="T67" fmla="*/ 4 h 40"/>
                  <a:gd name="T68" fmla="*/ 40 w 82"/>
                  <a:gd name="T69" fmla="*/ 4 h 40"/>
                  <a:gd name="T70" fmla="*/ 30 w 82"/>
                  <a:gd name="T71" fmla="*/ 4 h 40"/>
                  <a:gd name="T72" fmla="*/ 20 w 82"/>
                  <a:gd name="T73" fmla="*/ 6 h 40"/>
                  <a:gd name="T74" fmla="*/ 18 w 82"/>
                  <a:gd name="T75" fmla="*/ 6 h 40"/>
                  <a:gd name="T76" fmla="*/ 16 w 82"/>
                  <a:gd name="T77" fmla="*/ 10 h 40"/>
                  <a:gd name="T78" fmla="*/ 10 w 82"/>
                  <a:gd name="T79" fmla="*/ 10 h 40"/>
                  <a:gd name="T80" fmla="*/ 6 w 82"/>
                  <a:gd name="T81" fmla="*/ 16 h 40"/>
                  <a:gd name="T82" fmla="*/ 4 w 82"/>
                  <a:gd name="T83" fmla="*/ 22 h 40"/>
                  <a:gd name="T84" fmla="*/ 2 w 82"/>
                  <a:gd name="T85" fmla="*/ 24 h 40"/>
                  <a:gd name="T86" fmla="*/ 2 w 82"/>
                  <a:gd name="T87" fmla="*/ 26 h 40"/>
                  <a:gd name="T88" fmla="*/ 2 w 82"/>
                  <a:gd name="T89" fmla="*/ 36 h 40"/>
                  <a:gd name="T90" fmla="*/ 8 w 82"/>
                  <a:gd name="T91" fmla="*/ 38 h 40"/>
                  <a:gd name="T92" fmla="*/ 12 w 82"/>
                  <a:gd name="T93" fmla="*/ 38 h 40"/>
                  <a:gd name="T94" fmla="*/ 10 w 82"/>
                  <a:gd name="T95" fmla="*/ 36 h 40"/>
                  <a:gd name="T96" fmla="*/ 14 w 82"/>
                  <a:gd name="T97" fmla="*/ 38 h 40"/>
                  <a:gd name="T98" fmla="*/ 22 w 82"/>
                  <a:gd name="T99" fmla="*/ 40 h 40"/>
                  <a:gd name="T100" fmla="*/ 22 w 82"/>
                  <a:gd name="T101" fmla="*/ 38 h 40"/>
                  <a:gd name="T102" fmla="*/ 24 w 82"/>
                  <a:gd name="T103" fmla="*/ 36 h 40"/>
                  <a:gd name="T104" fmla="*/ 26 w 82"/>
                  <a:gd name="T105" fmla="*/ 38 h 40"/>
                  <a:gd name="T106" fmla="*/ 28 w 82"/>
                  <a:gd name="T107" fmla="*/ 38 h 40"/>
                  <a:gd name="T108" fmla="*/ 28 w 82"/>
                  <a:gd name="T109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82" h="40">
                    <a:moveTo>
                      <a:pt x="28" y="40"/>
                    </a:moveTo>
                    <a:lnTo>
                      <a:pt x="30" y="40"/>
                    </a:lnTo>
                    <a:lnTo>
                      <a:pt x="34" y="40"/>
                    </a:lnTo>
                    <a:lnTo>
                      <a:pt x="34" y="38"/>
                    </a:lnTo>
                    <a:lnTo>
                      <a:pt x="34" y="34"/>
                    </a:lnTo>
                    <a:lnTo>
                      <a:pt x="34" y="32"/>
                    </a:lnTo>
                    <a:lnTo>
                      <a:pt x="34" y="30"/>
                    </a:lnTo>
                    <a:lnTo>
                      <a:pt x="38" y="30"/>
                    </a:lnTo>
                    <a:lnTo>
                      <a:pt x="42" y="28"/>
                    </a:lnTo>
                    <a:lnTo>
                      <a:pt x="46" y="28"/>
                    </a:lnTo>
                    <a:lnTo>
                      <a:pt x="46" y="30"/>
                    </a:lnTo>
                    <a:lnTo>
                      <a:pt x="48" y="30"/>
                    </a:lnTo>
                    <a:lnTo>
                      <a:pt x="50" y="30"/>
                    </a:lnTo>
                    <a:lnTo>
                      <a:pt x="50" y="28"/>
                    </a:lnTo>
                    <a:lnTo>
                      <a:pt x="52" y="28"/>
                    </a:lnTo>
                    <a:lnTo>
                      <a:pt x="56" y="26"/>
                    </a:lnTo>
                    <a:lnTo>
                      <a:pt x="56" y="24"/>
                    </a:lnTo>
                    <a:lnTo>
                      <a:pt x="56" y="24"/>
                    </a:lnTo>
                    <a:lnTo>
                      <a:pt x="58" y="20"/>
                    </a:lnTo>
                    <a:lnTo>
                      <a:pt x="60" y="20"/>
                    </a:lnTo>
                    <a:lnTo>
                      <a:pt x="62" y="18"/>
                    </a:lnTo>
                    <a:lnTo>
                      <a:pt x="62" y="18"/>
                    </a:lnTo>
                    <a:lnTo>
                      <a:pt x="64" y="20"/>
                    </a:lnTo>
                    <a:lnTo>
                      <a:pt x="64" y="20"/>
                    </a:lnTo>
                    <a:lnTo>
                      <a:pt x="66" y="20"/>
                    </a:lnTo>
                    <a:lnTo>
                      <a:pt x="68" y="20"/>
                    </a:lnTo>
                    <a:lnTo>
                      <a:pt x="70" y="18"/>
                    </a:lnTo>
                    <a:lnTo>
                      <a:pt x="72" y="18"/>
                    </a:lnTo>
                    <a:lnTo>
                      <a:pt x="72" y="16"/>
                    </a:lnTo>
                    <a:lnTo>
                      <a:pt x="74" y="16"/>
                    </a:lnTo>
                    <a:lnTo>
                      <a:pt x="76" y="14"/>
                    </a:lnTo>
                    <a:lnTo>
                      <a:pt x="76" y="14"/>
                    </a:lnTo>
                    <a:lnTo>
                      <a:pt x="78" y="14"/>
                    </a:lnTo>
                    <a:lnTo>
                      <a:pt x="78" y="16"/>
                    </a:lnTo>
                    <a:lnTo>
                      <a:pt x="80" y="16"/>
                    </a:lnTo>
                    <a:lnTo>
                      <a:pt x="82" y="14"/>
                    </a:lnTo>
                    <a:lnTo>
                      <a:pt x="82" y="14"/>
                    </a:lnTo>
                    <a:lnTo>
                      <a:pt x="82" y="12"/>
                    </a:lnTo>
                    <a:lnTo>
                      <a:pt x="78" y="10"/>
                    </a:lnTo>
                    <a:lnTo>
                      <a:pt x="76" y="10"/>
                    </a:lnTo>
                    <a:lnTo>
                      <a:pt x="76" y="10"/>
                    </a:lnTo>
                    <a:lnTo>
                      <a:pt x="76" y="12"/>
                    </a:lnTo>
                    <a:lnTo>
                      <a:pt x="74" y="12"/>
                    </a:lnTo>
                    <a:lnTo>
                      <a:pt x="72" y="12"/>
                    </a:lnTo>
                    <a:lnTo>
                      <a:pt x="70" y="10"/>
                    </a:lnTo>
                    <a:lnTo>
                      <a:pt x="68" y="10"/>
                    </a:lnTo>
                    <a:lnTo>
                      <a:pt x="66" y="10"/>
                    </a:lnTo>
                    <a:lnTo>
                      <a:pt x="66" y="10"/>
                    </a:lnTo>
                    <a:lnTo>
                      <a:pt x="68" y="8"/>
                    </a:lnTo>
                    <a:lnTo>
                      <a:pt x="68" y="8"/>
                    </a:lnTo>
                    <a:lnTo>
                      <a:pt x="68" y="8"/>
                    </a:lnTo>
                    <a:lnTo>
                      <a:pt x="70" y="8"/>
                    </a:lnTo>
                    <a:lnTo>
                      <a:pt x="74" y="8"/>
                    </a:lnTo>
                    <a:lnTo>
                      <a:pt x="74" y="8"/>
                    </a:lnTo>
                    <a:lnTo>
                      <a:pt x="72" y="6"/>
                    </a:lnTo>
                    <a:lnTo>
                      <a:pt x="68" y="4"/>
                    </a:lnTo>
                    <a:lnTo>
                      <a:pt x="66" y="4"/>
                    </a:lnTo>
                    <a:lnTo>
                      <a:pt x="64" y="4"/>
                    </a:lnTo>
                    <a:lnTo>
                      <a:pt x="64" y="4"/>
                    </a:lnTo>
                    <a:lnTo>
                      <a:pt x="62" y="6"/>
                    </a:lnTo>
                    <a:lnTo>
                      <a:pt x="62" y="4"/>
                    </a:lnTo>
                    <a:lnTo>
                      <a:pt x="56" y="4"/>
                    </a:lnTo>
                    <a:lnTo>
                      <a:pt x="50" y="4"/>
                    </a:lnTo>
                    <a:lnTo>
                      <a:pt x="48" y="2"/>
                    </a:lnTo>
                    <a:lnTo>
                      <a:pt x="44" y="0"/>
                    </a:lnTo>
                    <a:lnTo>
                      <a:pt x="44" y="2"/>
                    </a:lnTo>
                    <a:lnTo>
                      <a:pt x="46" y="2"/>
                    </a:lnTo>
                    <a:lnTo>
                      <a:pt x="44" y="4"/>
                    </a:lnTo>
                    <a:lnTo>
                      <a:pt x="42" y="4"/>
                    </a:lnTo>
                    <a:lnTo>
                      <a:pt x="40" y="4"/>
                    </a:lnTo>
                    <a:lnTo>
                      <a:pt x="36" y="4"/>
                    </a:lnTo>
                    <a:lnTo>
                      <a:pt x="30" y="4"/>
                    </a:lnTo>
                    <a:lnTo>
                      <a:pt x="24" y="4"/>
                    </a:lnTo>
                    <a:lnTo>
                      <a:pt x="20" y="6"/>
                    </a:lnTo>
                    <a:lnTo>
                      <a:pt x="20" y="4"/>
                    </a:lnTo>
                    <a:lnTo>
                      <a:pt x="18" y="6"/>
                    </a:lnTo>
                    <a:lnTo>
                      <a:pt x="16" y="8"/>
                    </a:lnTo>
                    <a:lnTo>
                      <a:pt x="16" y="10"/>
                    </a:lnTo>
                    <a:lnTo>
                      <a:pt x="12" y="12"/>
                    </a:lnTo>
                    <a:lnTo>
                      <a:pt x="10" y="10"/>
                    </a:lnTo>
                    <a:lnTo>
                      <a:pt x="8" y="14"/>
                    </a:lnTo>
                    <a:lnTo>
                      <a:pt x="6" y="16"/>
                    </a:lnTo>
                    <a:lnTo>
                      <a:pt x="6" y="18"/>
                    </a:lnTo>
                    <a:lnTo>
                      <a:pt x="4" y="22"/>
                    </a:lnTo>
                    <a:lnTo>
                      <a:pt x="2" y="24"/>
                    </a:lnTo>
                    <a:lnTo>
                      <a:pt x="2" y="24"/>
                    </a:lnTo>
                    <a:lnTo>
                      <a:pt x="2" y="26"/>
                    </a:lnTo>
                    <a:lnTo>
                      <a:pt x="2" y="26"/>
                    </a:lnTo>
                    <a:lnTo>
                      <a:pt x="0" y="32"/>
                    </a:lnTo>
                    <a:lnTo>
                      <a:pt x="2" y="36"/>
                    </a:lnTo>
                    <a:lnTo>
                      <a:pt x="2" y="34"/>
                    </a:lnTo>
                    <a:lnTo>
                      <a:pt x="8" y="38"/>
                    </a:lnTo>
                    <a:lnTo>
                      <a:pt x="10" y="38"/>
                    </a:lnTo>
                    <a:lnTo>
                      <a:pt x="12" y="38"/>
                    </a:lnTo>
                    <a:lnTo>
                      <a:pt x="10" y="38"/>
                    </a:lnTo>
                    <a:lnTo>
                      <a:pt x="10" y="36"/>
                    </a:lnTo>
                    <a:lnTo>
                      <a:pt x="12" y="36"/>
                    </a:lnTo>
                    <a:lnTo>
                      <a:pt x="14" y="38"/>
                    </a:lnTo>
                    <a:lnTo>
                      <a:pt x="16" y="40"/>
                    </a:lnTo>
                    <a:lnTo>
                      <a:pt x="22" y="40"/>
                    </a:lnTo>
                    <a:lnTo>
                      <a:pt x="22" y="38"/>
                    </a:lnTo>
                    <a:lnTo>
                      <a:pt x="22" y="38"/>
                    </a:lnTo>
                    <a:lnTo>
                      <a:pt x="24" y="36"/>
                    </a:lnTo>
                    <a:lnTo>
                      <a:pt x="24" y="36"/>
                    </a:lnTo>
                    <a:lnTo>
                      <a:pt x="26" y="38"/>
                    </a:lnTo>
                    <a:lnTo>
                      <a:pt x="26" y="38"/>
                    </a:lnTo>
                    <a:lnTo>
                      <a:pt x="26" y="36"/>
                    </a:lnTo>
                    <a:lnTo>
                      <a:pt x="28" y="38"/>
                    </a:lnTo>
                    <a:lnTo>
                      <a:pt x="28" y="38"/>
                    </a:lnTo>
                    <a:lnTo>
                      <a:pt x="28" y="40"/>
                    </a:lnTo>
                    <a:lnTo>
                      <a:pt x="28" y="40"/>
                    </a:lnTo>
                    <a:close/>
                  </a:path>
                </a:pathLst>
              </a:custGeom>
              <a:grpFill/>
              <a:ln w="6350">
                <a:solidFill>
                  <a:srgbClr val="84CCBD"/>
                </a:solidFill>
                <a:round/>
                <a:headEnd/>
                <a:tailEnd/>
              </a:ln>
            </p:spPr>
            <p:txBody>
              <a:bodyPr vert="horz" wrap="square" lIns="45665" tIns="22832" rIns="45665" bIns="22832" numCol="1" anchor="t" anchorCtr="0" compatLnSpc="1">
                <a:prstTxWarp prst="textNoShape">
                  <a:avLst/>
                </a:prstTxWarp>
              </a:bodyPr>
              <a:lstStyle/>
              <a:p>
                <a:pPr defTabSz="1751511">
                  <a:defRPr/>
                </a:pPr>
                <a:endParaRPr lang="en-US" sz="3448" ker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53" name="El Salvador">
                <a:extLst>
                  <a:ext uri="{FF2B5EF4-FFF2-40B4-BE49-F238E27FC236}">
                    <a16:creationId xmlns:a16="http://schemas.microsoft.com/office/drawing/2014/main" id="{B371091C-9711-4562-B35B-318E9FA8C3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18506" y="4076970"/>
                <a:ext cx="57416" cy="34449"/>
              </a:xfrm>
              <a:custGeom>
                <a:avLst/>
                <a:gdLst>
                  <a:gd name="T0" fmla="*/ 10 w 30"/>
                  <a:gd name="T1" fmla="*/ 0 h 18"/>
                  <a:gd name="T2" fmla="*/ 12 w 30"/>
                  <a:gd name="T3" fmla="*/ 0 h 18"/>
                  <a:gd name="T4" fmla="*/ 14 w 30"/>
                  <a:gd name="T5" fmla="*/ 2 h 18"/>
                  <a:gd name="T6" fmla="*/ 14 w 30"/>
                  <a:gd name="T7" fmla="*/ 2 h 18"/>
                  <a:gd name="T8" fmla="*/ 16 w 30"/>
                  <a:gd name="T9" fmla="*/ 2 h 18"/>
                  <a:gd name="T10" fmla="*/ 18 w 30"/>
                  <a:gd name="T11" fmla="*/ 2 h 18"/>
                  <a:gd name="T12" fmla="*/ 20 w 30"/>
                  <a:gd name="T13" fmla="*/ 2 h 18"/>
                  <a:gd name="T14" fmla="*/ 22 w 30"/>
                  <a:gd name="T15" fmla="*/ 6 h 18"/>
                  <a:gd name="T16" fmla="*/ 22 w 30"/>
                  <a:gd name="T17" fmla="*/ 6 h 18"/>
                  <a:gd name="T18" fmla="*/ 24 w 30"/>
                  <a:gd name="T19" fmla="*/ 8 h 18"/>
                  <a:gd name="T20" fmla="*/ 24 w 30"/>
                  <a:gd name="T21" fmla="*/ 6 h 18"/>
                  <a:gd name="T22" fmla="*/ 24 w 30"/>
                  <a:gd name="T23" fmla="*/ 6 h 18"/>
                  <a:gd name="T24" fmla="*/ 28 w 30"/>
                  <a:gd name="T25" fmla="*/ 4 h 18"/>
                  <a:gd name="T26" fmla="*/ 28 w 30"/>
                  <a:gd name="T27" fmla="*/ 6 h 18"/>
                  <a:gd name="T28" fmla="*/ 30 w 30"/>
                  <a:gd name="T29" fmla="*/ 6 h 18"/>
                  <a:gd name="T30" fmla="*/ 30 w 30"/>
                  <a:gd name="T31" fmla="*/ 8 h 18"/>
                  <a:gd name="T32" fmla="*/ 30 w 30"/>
                  <a:gd name="T33" fmla="*/ 10 h 18"/>
                  <a:gd name="T34" fmla="*/ 30 w 30"/>
                  <a:gd name="T35" fmla="*/ 10 h 18"/>
                  <a:gd name="T36" fmla="*/ 28 w 30"/>
                  <a:gd name="T37" fmla="*/ 14 h 18"/>
                  <a:gd name="T38" fmla="*/ 30 w 30"/>
                  <a:gd name="T39" fmla="*/ 14 h 18"/>
                  <a:gd name="T40" fmla="*/ 28 w 30"/>
                  <a:gd name="T41" fmla="*/ 16 h 18"/>
                  <a:gd name="T42" fmla="*/ 28 w 30"/>
                  <a:gd name="T43" fmla="*/ 16 h 18"/>
                  <a:gd name="T44" fmla="*/ 28 w 30"/>
                  <a:gd name="T45" fmla="*/ 18 h 18"/>
                  <a:gd name="T46" fmla="*/ 22 w 30"/>
                  <a:gd name="T47" fmla="*/ 18 h 18"/>
                  <a:gd name="T48" fmla="*/ 20 w 30"/>
                  <a:gd name="T49" fmla="*/ 16 h 18"/>
                  <a:gd name="T50" fmla="*/ 18 w 30"/>
                  <a:gd name="T51" fmla="*/ 14 h 18"/>
                  <a:gd name="T52" fmla="*/ 16 w 30"/>
                  <a:gd name="T53" fmla="*/ 14 h 18"/>
                  <a:gd name="T54" fmla="*/ 16 w 30"/>
                  <a:gd name="T55" fmla="*/ 16 h 18"/>
                  <a:gd name="T56" fmla="*/ 18 w 30"/>
                  <a:gd name="T57" fmla="*/ 16 h 18"/>
                  <a:gd name="T58" fmla="*/ 16 w 30"/>
                  <a:gd name="T59" fmla="*/ 16 h 18"/>
                  <a:gd name="T60" fmla="*/ 14 w 30"/>
                  <a:gd name="T61" fmla="*/ 16 h 18"/>
                  <a:gd name="T62" fmla="*/ 8 w 30"/>
                  <a:gd name="T63" fmla="*/ 12 h 18"/>
                  <a:gd name="T64" fmla="*/ 8 w 30"/>
                  <a:gd name="T65" fmla="*/ 14 h 18"/>
                  <a:gd name="T66" fmla="*/ 4 w 30"/>
                  <a:gd name="T67" fmla="*/ 12 h 18"/>
                  <a:gd name="T68" fmla="*/ 2 w 30"/>
                  <a:gd name="T69" fmla="*/ 10 h 18"/>
                  <a:gd name="T70" fmla="*/ 0 w 30"/>
                  <a:gd name="T71" fmla="*/ 10 h 18"/>
                  <a:gd name="T72" fmla="*/ 0 w 30"/>
                  <a:gd name="T73" fmla="*/ 10 h 18"/>
                  <a:gd name="T74" fmla="*/ 0 w 30"/>
                  <a:gd name="T75" fmla="*/ 8 h 18"/>
                  <a:gd name="T76" fmla="*/ 0 w 30"/>
                  <a:gd name="T77" fmla="*/ 8 h 18"/>
                  <a:gd name="T78" fmla="*/ 2 w 30"/>
                  <a:gd name="T79" fmla="*/ 4 h 18"/>
                  <a:gd name="T80" fmla="*/ 6 w 30"/>
                  <a:gd name="T81" fmla="*/ 4 h 18"/>
                  <a:gd name="T82" fmla="*/ 8 w 30"/>
                  <a:gd name="T83" fmla="*/ 4 h 18"/>
                  <a:gd name="T84" fmla="*/ 8 w 30"/>
                  <a:gd name="T85" fmla="*/ 2 h 18"/>
                  <a:gd name="T86" fmla="*/ 10 w 30"/>
                  <a:gd name="T87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30" h="18">
                    <a:moveTo>
                      <a:pt x="10" y="0"/>
                    </a:moveTo>
                    <a:lnTo>
                      <a:pt x="12" y="0"/>
                    </a:lnTo>
                    <a:lnTo>
                      <a:pt x="14" y="2"/>
                    </a:lnTo>
                    <a:lnTo>
                      <a:pt x="14" y="2"/>
                    </a:lnTo>
                    <a:lnTo>
                      <a:pt x="16" y="2"/>
                    </a:lnTo>
                    <a:lnTo>
                      <a:pt x="18" y="2"/>
                    </a:lnTo>
                    <a:lnTo>
                      <a:pt x="20" y="2"/>
                    </a:lnTo>
                    <a:lnTo>
                      <a:pt x="22" y="6"/>
                    </a:lnTo>
                    <a:lnTo>
                      <a:pt x="22" y="6"/>
                    </a:lnTo>
                    <a:lnTo>
                      <a:pt x="24" y="8"/>
                    </a:lnTo>
                    <a:lnTo>
                      <a:pt x="24" y="6"/>
                    </a:lnTo>
                    <a:lnTo>
                      <a:pt x="24" y="6"/>
                    </a:lnTo>
                    <a:lnTo>
                      <a:pt x="28" y="4"/>
                    </a:lnTo>
                    <a:lnTo>
                      <a:pt x="28" y="6"/>
                    </a:lnTo>
                    <a:lnTo>
                      <a:pt x="30" y="6"/>
                    </a:lnTo>
                    <a:lnTo>
                      <a:pt x="30" y="8"/>
                    </a:lnTo>
                    <a:lnTo>
                      <a:pt x="30" y="10"/>
                    </a:lnTo>
                    <a:lnTo>
                      <a:pt x="30" y="10"/>
                    </a:lnTo>
                    <a:lnTo>
                      <a:pt x="28" y="14"/>
                    </a:lnTo>
                    <a:lnTo>
                      <a:pt x="30" y="14"/>
                    </a:lnTo>
                    <a:lnTo>
                      <a:pt x="28" y="16"/>
                    </a:lnTo>
                    <a:lnTo>
                      <a:pt x="28" y="16"/>
                    </a:lnTo>
                    <a:lnTo>
                      <a:pt x="28" y="18"/>
                    </a:lnTo>
                    <a:lnTo>
                      <a:pt x="22" y="18"/>
                    </a:lnTo>
                    <a:lnTo>
                      <a:pt x="20" y="16"/>
                    </a:lnTo>
                    <a:lnTo>
                      <a:pt x="18" y="14"/>
                    </a:lnTo>
                    <a:lnTo>
                      <a:pt x="16" y="14"/>
                    </a:lnTo>
                    <a:lnTo>
                      <a:pt x="16" y="16"/>
                    </a:lnTo>
                    <a:lnTo>
                      <a:pt x="18" y="16"/>
                    </a:lnTo>
                    <a:lnTo>
                      <a:pt x="16" y="16"/>
                    </a:lnTo>
                    <a:lnTo>
                      <a:pt x="14" y="16"/>
                    </a:lnTo>
                    <a:lnTo>
                      <a:pt x="8" y="12"/>
                    </a:lnTo>
                    <a:lnTo>
                      <a:pt x="8" y="14"/>
                    </a:lnTo>
                    <a:lnTo>
                      <a:pt x="4" y="12"/>
                    </a:lnTo>
                    <a:lnTo>
                      <a:pt x="2" y="10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2" y="4"/>
                    </a:lnTo>
                    <a:lnTo>
                      <a:pt x="6" y="4"/>
                    </a:lnTo>
                    <a:lnTo>
                      <a:pt x="8" y="4"/>
                    </a:lnTo>
                    <a:lnTo>
                      <a:pt x="8" y="2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 w="6350">
                <a:solidFill>
                  <a:srgbClr val="84CCBD"/>
                </a:solidFill>
                <a:round/>
                <a:headEnd/>
                <a:tailEnd/>
              </a:ln>
            </p:spPr>
            <p:txBody>
              <a:bodyPr vert="horz" wrap="square" lIns="45665" tIns="22832" rIns="45665" bIns="22832" numCol="1" anchor="t" anchorCtr="0" compatLnSpc="1">
                <a:prstTxWarp prst="textNoShape">
                  <a:avLst/>
                </a:prstTxWarp>
              </a:bodyPr>
              <a:lstStyle/>
              <a:p>
                <a:pPr defTabSz="1751511">
                  <a:defRPr/>
                </a:pPr>
                <a:endParaRPr lang="en-US" sz="3448" ker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54" name="Belize">
                <a:extLst>
                  <a:ext uri="{FF2B5EF4-FFF2-40B4-BE49-F238E27FC236}">
                    <a16:creationId xmlns:a16="http://schemas.microsoft.com/office/drawing/2014/main" id="{796E1ABA-633E-4BD8-9498-6481991920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45300" y="3981277"/>
                <a:ext cx="26794" cy="57416"/>
              </a:xfrm>
              <a:custGeom>
                <a:avLst/>
                <a:gdLst>
                  <a:gd name="T0" fmla="*/ 0 w 14"/>
                  <a:gd name="T1" fmla="*/ 8 h 30"/>
                  <a:gd name="T2" fmla="*/ 0 w 14"/>
                  <a:gd name="T3" fmla="*/ 8 h 30"/>
                  <a:gd name="T4" fmla="*/ 0 w 14"/>
                  <a:gd name="T5" fmla="*/ 6 h 30"/>
                  <a:gd name="T6" fmla="*/ 0 w 14"/>
                  <a:gd name="T7" fmla="*/ 4 h 30"/>
                  <a:gd name="T8" fmla="*/ 2 w 14"/>
                  <a:gd name="T9" fmla="*/ 4 h 30"/>
                  <a:gd name="T10" fmla="*/ 2 w 14"/>
                  <a:gd name="T11" fmla="*/ 6 h 30"/>
                  <a:gd name="T12" fmla="*/ 4 w 14"/>
                  <a:gd name="T13" fmla="*/ 6 h 30"/>
                  <a:gd name="T14" fmla="*/ 4 w 14"/>
                  <a:gd name="T15" fmla="*/ 6 h 30"/>
                  <a:gd name="T16" fmla="*/ 4 w 14"/>
                  <a:gd name="T17" fmla="*/ 6 h 30"/>
                  <a:gd name="T18" fmla="*/ 4 w 14"/>
                  <a:gd name="T19" fmla="*/ 4 h 30"/>
                  <a:gd name="T20" fmla="*/ 6 w 14"/>
                  <a:gd name="T21" fmla="*/ 2 h 30"/>
                  <a:gd name="T22" fmla="*/ 8 w 14"/>
                  <a:gd name="T23" fmla="*/ 0 h 30"/>
                  <a:gd name="T24" fmla="*/ 8 w 14"/>
                  <a:gd name="T25" fmla="*/ 0 h 30"/>
                  <a:gd name="T26" fmla="*/ 8 w 14"/>
                  <a:gd name="T27" fmla="*/ 0 h 30"/>
                  <a:gd name="T28" fmla="*/ 10 w 14"/>
                  <a:gd name="T29" fmla="*/ 0 h 30"/>
                  <a:gd name="T30" fmla="*/ 10 w 14"/>
                  <a:gd name="T31" fmla="*/ 0 h 30"/>
                  <a:gd name="T32" fmla="*/ 12 w 14"/>
                  <a:gd name="T33" fmla="*/ 0 h 30"/>
                  <a:gd name="T34" fmla="*/ 14 w 14"/>
                  <a:gd name="T35" fmla="*/ 0 h 30"/>
                  <a:gd name="T36" fmla="*/ 14 w 14"/>
                  <a:gd name="T37" fmla="*/ 0 h 30"/>
                  <a:gd name="T38" fmla="*/ 14 w 14"/>
                  <a:gd name="T39" fmla="*/ 2 h 30"/>
                  <a:gd name="T40" fmla="*/ 12 w 14"/>
                  <a:gd name="T41" fmla="*/ 8 h 30"/>
                  <a:gd name="T42" fmla="*/ 12 w 14"/>
                  <a:gd name="T43" fmla="*/ 10 h 30"/>
                  <a:gd name="T44" fmla="*/ 10 w 14"/>
                  <a:gd name="T45" fmla="*/ 14 h 30"/>
                  <a:gd name="T46" fmla="*/ 12 w 14"/>
                  <a:gd name="T47" fmla="*/ 16 h 30"/>
                  <a:gd name="T48" fmla="*/ 12 w 14"/>
                  <a:gd name="T49" fmla="*/ 20 h 30"/>
                  <a:gd name="T50" fmla="*/ 10 w 14"/>
                  <a:gd name="T51" fmla="*/ 22 h 30"/>
                  <a:gd name="T52" fmla="*/ 8 w 14"/>
                  <a:gd name="T53" fmla="*/ 28 h 30"/>
                  <a:gd name="T54" fmla="*/ 6 w 14"/>
                  <a:gd name="T55" fmla="*/ 26 h 30"/>
                  <a:gd name="T56" fmla="*/ 4 w 14"/>
                  <a:gd name="T57" fmla="*/ 28 h 30"/>
                  <a:gd name="T58" fmla="*/ 2 w 14"/>
                  <a:gd name="T59" fmla="*/ 30 h 30"/>
                  <a:gd name="T60" fmla="*/ 2 w 14"/>
                  <a:gd name="T61" fmla="*/ 30 h 30"/>
                  <a:gd name="T62" fmla="*/ 2 w 14"/>
                  <a:gd name="T63" fmla="*/ 30 h 30"/>
                  <a:gd name="T64" fmla="*/ 0 w 14"/>
                  <a:gd name="T65" fmla="*/ 30 h 30"/>
                  <a:gd name="T66" fmla="*/ 0 w 14"/>
                  <a:gd name="T67" fmla="*/ 30 h 30"/>
                  <a:gd name="T68" fmla="*/ 0 w 14"/>
                  <a:gd name="T69" fmla="*/ 8 h 30"/>
                  <a:gd name="T70" fmla="*/ 0 w 14"/>
                  <a:gd name="T71" fmla="*/ 8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4" h="30">
                    <a:moveTo>
                      <a:pt x="0" y="8"/>
                    </a:moveTo>
                    <a:lnTo>
                      <a:pt x="0" y="8"/>
                    </a:lnTo>
                    <a:lnTo>
                      <a:pt x="0" y="6"/>
                    </a:lnTo>
                    <a:lnTo>
                      <a:pt x="0" y="4"/>
                    </a:lnTo>
                    <a:lnTo>
                      <a:pt x="2" y="4"/>
                    </a:lnTo>
                    <a:lnTo>
                      <a:pt x="2" y="6"/>
                    </a:lnTo>
                    <a:lnTo>
                      <a:pt x="4" y="6"/>
                    </a:lnTo>
                    <a:lnTo>
                      <a:pt x="4" y="6"/>
                    </a:lnTo>
                    <a:lnTo>
                      <a:pt x="4" y="6"/>
                    </a:lnTo>
                    <a:lnTo>
                      <a:pt x="4" y="4"/>
                    </a:lnTo>
                    <a:lnTo>
                      <a:pt x="6" y="2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12" y="0"/>
                    </a:lnTo>
                    <a:lnTo>
                      <a:pt x="14" y="0"/>
                    </a:lnTo>
                    <a:lnTo>
                      <a:pt x="14" y="0"/>
                    </a:lnTo>
                    <a:lnTo>
                      <a:pt x="14" y="2"/>
                    </a:lnTo>
                    <a:lnTo>
                      <a:pt x="12" y="8"/>
                    </a:lnTo>
                    <a:lnTo>
                      <a:pt x="12" y="10"/>
                    </a:lnTo>
                    <a:lnTo>
                      <a:pt x="10" y="14"/>
                    </a:lnTo>
                    <a:lnTo>
                      <a:pt x="12" y="16"/>
                    </a:lnTo>
                    <a:lnTo>
                      <a:pt x="12" y="20"/>
                    </a:lnTo>
                    <a:lnTo>
                      <a:pt x="10" y="22"/>
                    </a:lnTo>
                    <a:lnTo>
                      <a:pt x="8" y="28"/>
                    </a:lnTo>
                    <a:lnTo>
                      <a:pt x="6" y="26"/>
                    </a:lnTo>
                    <a:lnTo>
                      <a:pt x="4" y="28"/>
                    </a:lnTo>
                    <a:lnTo>
                      <a:pt x="2" y="30"/>
                    </a:lnTo>
                    <a:lnTo>
                      <a:pt x="2" y="30"/>
                    </a:lnTo>
                    <a:lnTo>
                      <a:pt x="2" y="30"/>
                    </a:lnTo>
                    <a:lnTo>
                      <a:pt x="0" y="30"/>
                    </a:lnTo>
                    <a:lnTo>
                      <a:pt x="0" y="30"/>
                    </a:lnTo>
                    <a:lnTo>
                      <a:pt x="0" y="8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 w="6350">
                <a:solidFill>
                  <a:srgbClr val="84CCBD"/>
                </a:solidFill>
                <a:round/>
                <a:headEnd/>
                <a:tailEnd/>
              </a:ln>
            </p:spPr>
            <p:txBody>
              <a:bodyPr vert="horz" wrap="square" lIns="45665" tIns="22832" rIns="45665" bIns="22832" numCol="1" anchor="t" anchorCtr="0" compatLnSpc="1">
                <a:prstTxWarp prst="textNoShape">
                  <a:avLst/>
                </a:prstTxWarp>
              </a:bodyPr>
              <a:lstStyle/>
              <a:p>
                <a:pPr defTabSz="1751511">
                  <a:defRPr/>
                </a:pPr>
                <a:endParaRPr lang="en-US" sz="3448" ker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55" name="Guatemala">
                <a:extLst>
                  <a:ext uri="{FF2B5EF4-FFF2-40B4-BE49-F238E27FC236}">
                    <a16:creationId xmlns:a16="http://schemas.microsoft.com/office/drawing/2014/main" id="{AD659C83-53C4-4C03-927C-39722B89E2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68745" y="3996588"/>
                <a:ext cx="99521" cy="99521"/>
              </a:xfrm>
              <a:custGeom>
                <a:avLst/>
                <a:gdLst>
                  <a:gd name="T0" fmla="*/ 26 w 52"/>
                  <a:gd name="T1" fmla="*/ 52 h 52"/>
                  <a:gd name="T2" fmla="*/ 26 w 52"/>
                  <a:gd name="T3" fmla="*/ 50 h 52"/>
                  <a:gd name="T4" fmla="*/ 26 w 52"/>
                  <a:gd name="T5" fmla="*/ 50 h 52"/>
                  <a:gd name="T6" fmla="*/ 28 w 52"/>
                  <a:gd name="T7" fmla="*/ 46 h 52"/>
                  <a:gd name="T8" fmla="*/ 32 w 52"/>
                  <a:gd name="T9" fmla="*/ 46 h 52"/>
                  <a:gd name="T10" fmla="*/ 34 w 52"/>
                  <a:gd name="T11" fmla="*/ 46 h 52"/>
                  <a:gd name="T12" fmla="*/ 34 w 52"/>
                  <a:gd name="T13" fmla="*/ 44 h 52"/>
                  <a:gd name="T14" fmla="*/ 36 w 52"/>
                  <a:gd name="T15" fmla="*/ 42 h 52"/>
                  <a:gd name="T16" fmla="*/ 38 w 52"/>
                  <a:gd name="T17" fmla="*/ 38 h 52"/>
                  <a:gd name="T18" fmla="*/ 38 w 52"/>
                  <a:gd name="T19" fmla="*/ 36 h 52"/>
                  <a:gd name="T20" fmla="*/ 40 w 52"/>
                  <a:gd name="T21" fmla="*/ 34 h 52"/>
                  <a:gd name="T22" fmla="*/ 42 w 52"/>
                  <a:gd name="T23" fmla="*/ 30 h 52"/>
                  <a:gd name="T24" fmla="*/ 44 w 52"/>
                  <a:gd name="T25" fmla="*/ 32 h 52"/>
                  <a:gd name="T26" fmla="*/ 48 w 52"/>
                  <a:gd name="T27" fmla="*/ 30 h 52"/>
                  <a:gd name="T28" fmla="*/ 48 w 52"/>
                  <a:gd name="T29" fmla="*/ 28 h 52"/>
                  <a:gd name="T30" fmla="*/ 50 w 52"/>
                  <a:gd name="T31" fmla="*/ 26 h 52"/>
                  <a:gd name="T32" fmla="*/ 52 w 52"/>
                  <a:gd name="T33" fmla="*/ 24 h 52"/>
                  <a:gd name="T34" fmla="*/ 50 w 52"/>
                  <a:gd name="T35" fmla="*/ 24 h 52"/>
                  <a:gd name="T36" fmla="*/ 48 w 52"/>
                  <a:gd name="T37" fmla="*/ 24 h 52"/>
                  <a:gd name="T38" fmla="*/ 48 w 52"/>
                  <a:gd name="T39" fmla="*/ 26 h 52"/>
                  <a:gd name="T40" fmla="*/ 46 w 52"/>
                  <a:gd name="T41" fmla="*/ 24 h 52"/>
                  <a:gd name="T42" fmla="*/ 44 w 52"/>
                  <a:gd name="T43" fmla="*/ 24 h 52"/>
                  <a:gd name="T44" fmla="*/ 42 w 52"/>
                  <a:gd name="T45" fmla="*/ 22 h 52"/>
                  <a:gd name="T46" fmla="*/ 42 w 52"/>
                  <a:gd name="T47" fmla="*/ 22 h 52"/>
                  <a:gd name="T48" fmla="*/ 40 w 52"/>
                  <a:gd name="T49" fmla="*/ 22 h 52"/>
                  <a:gd name="T50" fmla="*/ 40 w 52"/>
                  <a:gd name="T51" fmla="*/ 22 h 52"/>
                  <a:gd name="T52" fmla="*/ 40 w 52"/>
                  <a:gd name="T53" fmla="*/ 0 h 52"/>
                  <a:gd name="T54" fmla="*/ 40 w 52"/>
                  <a:gd name="T55" fmla="*/ 0 h 52"/>
                  <a:gd name="T56" fmla="*/ 18 w 52"/>
                  <a:gd name="T57" fmla="*/ 0 h 52"/>
                  <a:gd name="T58" fmla="*/ 18 w 52"/>
                  <a:gd name="T59" fmla="*/ 6 h 52"/>
                  <a:gd name="T60" fmla="*/ 12 w 52"/>
                  <a:gd name="T61" fmla="*/ 6 h 52"/>
                  <a:gd name="T62" fmla="*/ 14 w 52"/>
                  <a:gd name="T63" fmla="*/ 8 h 52"/>
                  <a:gd name="T64" fmla="*/ 14 w 52"/>
                  <a:gd name="T65" fmla="*/ 8 h 52"/>
                  <a:gd name="T66" fmla="*/ 16 w 52"/>
                  <a:gd name="T67" fmla="*/ 10 h 52"/>
                  <a:gd name="T68" fmla="*/ 18 w 52"/>
                  <a:gd name="T69" fmla="*/ 12 h 52"/>
                  <a:gd name="T70" fmla="*/ 20 w 52"/>
                  <a:gd name="T71" fmla="*/ 12 h 52"/>
                  <a:gd name="T72" fmla="*/ 20 w 52"/>
                  <a:gd name="T73" fmla="*/ 14 h 52"/>
                  <a:gd name="T74" fmla="*/ 22 w 52"/>
                  <a:gd name="T75" fmla="*/ 16 h 52"/>
                  <a:gd name="T76" fmla="*/ 22 w 52"/>
                  <a:gd name="T77" fmla="*/ 16 h 52"/>
                  <a:gd name="T78" fmla="*/ 24 w 52"/>
                  <a:gd name="T79" fmla="*/ 16 h 52"/>
                  <a:gd name="T80" fmla="*/ 26 w 52"/>
                  <a:gd name="T81" fmla="*/ 18 h 52"/>
                  <a:gd name="T82" fmla="*/ 26 w 52"/>
                  <a:gd name="T83" fmla="*/ 20 h 52"/>
                  <a:gd name="T84" fmla="*/ 24 w 52"/>
                  <a:gd name="T85" fmla="*/ 20 h 52"/>
                  <a:gd name="T86" fmla="*/ 8 w 52"/>
                  <a:gd name="T87" fmla="*/ 20 h 52"/>
                  <a:gd name="T88" fmla="*/ 2 w 52"/>
                  <a:gd name="T89" fmla="*/ 32 h 52"/>
                  <a:gd name="T90" fmla="*/ 2 w 52"/>
                  <a:gd name="T91" fmla="*/ 34 h 52"/>
                  <a:gd name="T92" fmla="*/ 2 w 52"/>
                  <a:gd name="T93" fmla="*/ 36 h 52"/>
                  <a:gd name="T94" fmla="*/ 2 w 52"/>
                  <a:gd name="T95" fmla="*/ 36 h 52"/>
                  <a:gd name="T96" fmla="*/ 2 w 52"/>
                  <a:gd name="T97" fmla="*/ 36 h 52"/>
                  <a:gd name="T98" fmla="*/ 2 w 52"/>
                  <a:gd name="T99" fmla="*/ 38 h 52"/>
                  <a:gd name="T100" fmla="*/ 2 w 52"/>
                  <a:gd name="T101" fmla="*/ 38 h 52"/>
                  <a:gd name="T102" fmla="*/ 2 w 52"/>
                  <a:gd name="T103" fmla="*/ 40 h 52"/>
                  <a:gd name="T104" fmla="*/ 0 w 52"/>
                  <a:gd name="T105" fmla="*/ 40 h 52"/>
                  <a:gd name="T106" fmla="*/ 0 w 52"/>
                  <a:gd name="T107" fmla="*/ 42 h 52"/>
                  <a:gd name="T108" fmla="*/ 2 w 52"/>
                  <a:gd name="T109" fmla="*/ 44 h 52"/>
                  <a:gd name="T110" fmla="*/ 4 w 52"/>
                  <a:gd name="T111" fmla="*/ 46 h 52"/>
                  <a:gd name="T112" fmla="*/ 6 w 52"/>
                  <a:gd name="T113" fmla="*/ 46 h 52"/>
                  <a:gd name="T114" fmla="*/ 8 w 52"/>
                  <a:gd name="T115" fmla="*/ 48 h 52"/>
                  <a:gd name="T116" fmla="*/ 14 w 52"/>
                  <a:gd name="T117" fmla="*/ 50 h 52"/>
                  <a:gd name="T118" fmla="*/ 18 w 52"/>
                  <a:gd name="T119" fmla="*/ 50 h 52"/>
                  <a:gd name="T120" fmla="*/ 20 w 52"/>
                  <a:gd name="T121" fmla="*/ 50 h 52"/>
                  <a:gd name="T122" fmla="*/ 26 w 52"/>
                  <a:gd name="T123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52" h="52">
                    <a:moveTo>
                      <a:pt x="26" y="52"/>
                    </a:moveTo>
                    <a:lnTo>
                      <a:pt x="26" y="50"/>
                    </a:lnTo>
                    <a:lnTo>
                      <a:pt x="26" y="50"/>
                    </a:lnTo>
                    <a:lnTo>
                      <a:pt x="28" y="46"/>
                    </a:lnTo>
                    <a:lnTo>
                      <a:pt x="32" y="46"/>
                    </a:lnTo>
                    <a:lnTo>
                      <a:pt x="34" y="46"/>
                    </a:lnTo>
                    <a:lnTo>
                      <a:pt x="34" y="44"/>
                    </a:lnTo>
                    <a:lnTo>
                      <a:pt x="36" y="42"/>
                    </a:lnTo>
                    <a:lnTo>
                      <a:pt x="38" y="38"/>
                    </a:lnTo>
                    <a:lnTo>
                      <a:pt x="38" y="36"/>
                    </a:lnTo>
                    <a:lnTo>
                      <a:pt x="40" y="34"/>
                    </a:lnTo>
                    <a:lnTo>
                      <a:pt x="42" y="30"/>
                    </a:lnTo>
                    <a:lnTo>
                      <a:pt x="44" y="32"/>
                    </a:lnTo>
                    <a:lnTo>
                      <a:pt x="48" y="30"/>
                    </a:lnTo>
                    <a:lnTo>
                      <a:pt x="48" y="28"/>
                    </a:lnTo>
                    <a:lnTo>
                      <a:pt x="50" y="26"/>
                    </a:lnTo>
                    <a:lnTo>
                      <a:pt x="52" y="24"/>
                    </a:lnTo>
                    <a:lnTo>
                      <a:pt x="50" y="24"/>
                    </a:lnTo>
                    <a:lnTo>
                      <a:pt x="48" y="24"/>
                    </a:lnTo>
                    <a:lnTo>
                      <a:pt x="48" y="26"/>
                    </a:lnTo>
                    <a:lnTo>
                      <a:pt x="46" y="24"/>
                    </a:lnTo>
                    <a:lnTo>
                      <a:pt x="44" y="24"/>
                    </a:lnTo>
                    <a:lnTo>
                      <a:pt x="42" y="22"/>
                    </a:lnTo>
                    <a:lnTo>
                      <a:pt x="42" y="22"/>
                    </a:lnTo>
                    <a:lnTo>
                      <a:pt x="40" y="22"/>
                    </a:lnTo>
                    <a:lnTo>
                      <a:pt x="40" y="22"/>
                    </a:lnTo>
                    <a:lnTo>
                      <a:pt x="40" y="0"/>
                    </a:lnTo>
                    <a:lnTo>
                      <a:pt x="40" y="0"/>
                    </a:lnTo>
                    <a:lnTo>
                      <a:pt x="18" y="0"/>
                    </a:lnTo>
                    <a:lnTo>
                      <a:pt x="18" y="6"/>
                    </a:lnTo>
                    <a:lnTo>
                      <a:pt x="12" y="6"/>
                    </a:lnTo>
                    <a:lnTo>
                      <a:pt x="14" y="8"/>
                    </a:lnTo>
                    <a:lnTo>
                      <a:pt x="14" y="8"/>
                    </a:lnTo>
                    <a:lnTo>
                      <a:pt x="16" y="10"/>
                    </a:lnTo>
                    <a:lnTo>
                      <a:pt x="18" y="12"/>
                    </a:lnTo>
                    <a:lnTo>
                      <a:pt x="20" y="12"/>
                    </a:lnTo>
                    <a:lnTo>
                      <a:pt x="20" y="14"/>
                    </a:lnTo>
                    <a:lnTo>
                      <a:pt x="22" y="16"/>
                    </a:lnTo>
                    <a:lnTo>
                      <a:pt x="22" y="16"/>
                    </a:lnTo>
                    <a:lnTo>
                      <a:pt x="24" y="16"/>
                    </a:lnTo>
                    <a:lnTo>
                      <a:pt x="26" y="18"/>
                    </a:lnTo>
                    <a:lnTo>
                      <a:pt x="26" y="20"/>
                    </a:lnTo>
                    <a:lnTo>
                      <a:pt x="24" y="20"/>
                    </a:lnTo>
                    <a:lnTo>
                      <a:pt x="8" y="20"/>
                    </a:lnTo>
                    <a:lnTo>
                      <a:pt x="2" y="32"/>
                    </a:lnTo>
                    <a:lnTo>
                      <a:pt x="2" y="34"/>
                    </a:lnTo>
                    <a:lnTo>
                      <a:pt x="2" y="36"/>
                    </a:lnTo>
                    <a:lnTo>
                      <a:pt x="2" y="36"/>
                    </a:lnTo>
                    <a:lnTo>
                      <a:pt x="2" y="36"/>
                    </a:lnTo>
                    <a:lnTo>
                      <a:pt x="2" y="38"/>
                    </a:lnTo>
                    <a:lnTo>
                      <a:pt x="2" y="38"/>
                    </a:lnTo>
                    <a:lnTo>
                      <a:pt x="2" y="40"/>
                    </a:lnTo>
                    <a:lnTo>
                      <a:pt x="0" y="40"/>
                    </a:lnTo>
                    <a:lnTo>
                      <a:pt x="0" y="42"/>
                    </a:lnTo>
                    <a:lnTo>
                      <a:pt x="2" y="44"/>
                    </a:lnTo>
                    <a:lnTo>
                      <a:pt x="4" y="46"/>
                    </a:lnTo>
                    <a:lnTo>
                      <a:pt x="6" y="46"/>
                    </a:lnTo>
                    <a:lnTo>
                      <a:pt x="8" y="48"/>
                    </a:lnTo>
                    <a:lnTo>
                      <a:pt x="14" y="50"/>
                    </a:lnTo>
                    <a:lnTo>
                      <a:pt x="18" y="50"/>
                    </a:lnTo>
                    <a:lnTo>
                      <a:pt x="20" y="50"/>
                    </a:lnTo>
                    <a:lnTo>
                      <a:pt x="26" y="52"/>
                    </a:lnTo>
                    <a:close/>
                  </a:path>
                </a:pathLst>
              </a:custGeom>
              <a:grpFill/>
              <a:ln w="6350">
                <a:solidFill>
                  <a:srgbClr val="84CCBD"/>
                </a:solidFill>
                <a:round/>
                <a:headEnd/>
                <a:tailEnd/>
              </a:ln>
            </p:spPr>
            <p:txBody>
              <a:bodyPr vert="horz" wrap="square" lIns="45665" tIns="22832" rIns="45665" bIns="22832" numCol="1" anchor="t" anchorCtr="0" compatLnSpc="1">
                <a:prstTxWarp prst="textNoShape">
                  <a:avLst/>
                </a:prstTxWarp>
              </a:bodyPr>
              <a:lstStyle/>
              <a:p>
                <a:pPr defTabSz="1751511">
                  <a:defRPr/>
                </a:pPr>
                <a:endParaRPr lang="en-US" sz="3448" ker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grpSp>
        <p:nvGrpSpPr>
          <p:cNvPr id="175" name="Group 174">
            <a:extLst>
              <a:ext uri="{FF2B5EF4-FFF2-40B4-BE49-F238E27FC236}">
                <a16:creationId xmlns:a16="http://schemas.microsoft.com/office/drawing/2014/main" id="{AD64D7AD-B3A2-4216-8590-FF218868BF34}"/>
              </a:ext>
            </a:extLst>
          </p:cNvPr>
          <p:cNvGrpSpPr/>
          <p:nvPr/>
        </p:nvGrpSpPr>
        <p:grpSpPr>
          <a:xfrm>
            <a:off x="11926912" y="18748485"/>
            <a:ext cx="823668" cy="1412216"/>
            <a:chOff x="5330456" y="1761200"/>
            <a:chExt cx="2051659" cy="3517674"/>
          </a:xfrm>
          <a:solidFill>
            <a:srgbClr val="E86E78"/>
          </a:solidFill>
        </p:grpSpPr>
        <p:sp>
          <p:nvSpPr>
            <p:cNvPr id="218" name="Zambia">
              <a:extLst>
                <a:ext uri="{FF2B5EF4-FFF2-40B4-BE49-F238E27FC236}">
                  <a16:creationId xmlns:a16="http://schemas.microsoft.com/office/drawing/2014/main" id="{1DA8161A-6C2B-4312-9022-19E59DE0AE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425184" y="4616678"/>
              <a:ext cx="279424" cy="237319"/>
            </a:xfrm>
            <a:custGeom>
              <a:avLst/>
              <a:gdLst>
                <a:gd name="T0" fmla="*/ 30 w 146"/>
                <a:gd name="T1" fmla="*/ 38 h 124"/>
                <a:gd name="T2" fmla="*/ 34 w 146"/>
                <a:gd name="T3" fmla="*/ 42 h 124"/>
                <a:gd name="T4" fmla="*/ 38 w 146"/>
                <a:gd name="T5" fmla="*/ 40 h 124"/>
                <a:gd name="T6" fmla="*/ 44 w 146"/>
                <a:gd name="T7" fmla="*/ 42 h 124"/>
                <a:gd name="T8" fmla="*/ 46 w 146"/>
                <a:gd name="T9" fmla="*/ 46 h 124"/>
                <a:gd name="T10" fmla="*/ 56 w 146"/>
                <a:gd name="T11" fmla="*/ 50 h 124"/>
                <a:gd name="T12" fmla="*/ 62 w 146"/>
                <a:gd name="T13" fmla="*/ 48 h 124"/>
                <a:gd name="T14" fmla="*/ 68 w 146"/>
                <a:gd name="T15" fmla="*/ 44 h 124"/>
                <a:gd name="T16" fmla="*/ 72 w 146"/>
                <a:gd name="T17" fmla="*/ 52 h 124"/>
                <a:gd name="T18" fmla="*/ 84 w 146"/>
                <a:gd name="T19" fmla="*/ 60 h 124"/>
                <a:gd name="T20" fmla="*/ 92 w 146"/>
                <a:gd name="T21" fmla="*/ 66 h 124"/>
                <a:gd name="T22" fmla="*/ 98 w 146"/>
                <a:gd name="T23" fmla="*/ 66 h 124"/>
                <a:gd name="T24" fmla="*/ 94 w 146"/>
                <a:gd name="T25" fmla="*/ 52 h 124"/>
                <a:gd name="T26" fmla="*/ 90 w 146"/>
                <a:gd name="T27" fmla="*/ 54 h 124"/>
                <a:gd name="T28" fmla="*/ 82 w 146"/>
                <a:gd name="T29" fmla="*/ 46 h 124"/>
                <a:gd name="T30" fmla="*/ 84 w 146"/>
                <a:gd name="T31" fmla="*/ 32 h 124"/>
                <a:gd name="T32" fmla="*/ 86 w 146"/>
                <a:gd name="T33" fmla="*/ 28 h 124"/>
                <a:gd name="T34" fmla="*/ 86 w 146"/>
                <a:gd name="T35" fmla="*/ 22 h 124"/>
                <a:gd name="T36" fmla="*/ 84 w 146"/>
                <a:gd name="T37" fmla="*/ 16 h 124"/>
                <a:gd name="T38" fmla="*/ 116 w 146"/>
                <a:gd name="T39" fmla="*/ 4 h 124"/>
                <a:gd name="T40" fmla="*/ 122 w 146"/>
                <a:gd name="T41" fmla="*/ 6 h 124"/>
                <a:gd name="T42" fmla="*/ 132 w 146"/>
                <a:gd name="T43" fmla="*/ 10 h 124"/>
                <a:gd name="T44" fmla="*/ 138 w 146"/>
                <a:gd name="T45" fmla="*/ 16 h 124"/>
                <a:gd name="T46" fmla="*/ 140 w 146"/>
                <a:gd name="T47" fmla="*/ 20 h 124"/>
                <a:gd name="T48" fmla="*/ 142 w 146"/>
                <a:gd name="T49" fmla="*/ 26 h 124"/>
                <a:gd name="T50" fmla="*/ 146 w 146"/>
                <a:gd name="T51" fmla="*/ 32 h 124"/>
                <a:gd name="T52" fmla="*/ 142 w 146"/>
                <a:gd name="T53" fmla="*/ 40 h 124"/>
                <a:gd name="T54" fmla="*/ 142 w 146"/>
                <a:gd name="T55" fmla="*/ 46 h 124"/>
                <a:gd name="T56" fmla="*/ 144 w 146"/>
                <a:gd name="T57" fmla="*/ 52 h 124"/>
                <a:gd name="T58" fmla="*/ 144 w 146"/>
                <a:gd name="T59" fmla="*/ 54 h 124"/>
                <a:gd name="T60" fmla="*/ 138 w 146"/>
                <a:gd name="T61" fmla="*/ 60 h 124"/>
                <a:gd name="T62" fmla="*/ 138 w 146"/>
                <a:gd name="T63" fmla="*/ 66 h 124"/>
                <a:gd name="T64" fmla="*/ 136 w 146"/>
                <a:gd name="T65" fmla="*/ 72 h 124"/>
                <a:gd name="T66" fmla="*/ 134 w 146"/>
                <a:gd name="T67" fmla="*/ 76 h 124"/>
                <a:gd name="T68" fmla="*/ 110 w 146"/>
                <a:gd name="T69" fmla="*/ 86 h 124"/>
                <a:gd name="T70" fmla="*/ 106 w 146"/>
                <a:gd name="T71" fmla="*/ 94 h 124"/>
                <a:gd name="T72" fmla="*/ 100 w 146"/>
                <a:gd name="T73" fmla="*/ 96 h 124"/>
                <a:gd name="T74" fmla="*/ 92 w 146"/>
                <a:gd name="T75" fmla="*/ 96 h 124"/>
                <a:gd name="T76" fmla="*/ 86 w 146"/>
                <a:gd name="T77" fmla="*/ 102 h 124"/>
                <a:gd name="T78" fmla="*/ 84 w 146"/>
                <a:gd name="T79" fmla="*/ 104 h 124"/>
                <a:gd name="T80" fmla="*/ 64 w 146"/>
                <a:gd name="T81" fmla="*/ 124 h 124"/>
                <a:gd name="T82" fmla="*/ 56 w 146"/>
                <a:gd name="T83" fmla="*/ 124 h 124"/>
                <a:gd name="T84" fmla="*/ 50 w 146"/>
                <a:gd name="T85" fmla="*/ 122 h 124"/>
                <a:gd name="T86" fmla="*/ 44 w 146"/>
                <a:gd name="T87" fmla="*/ 122 h 124"/>
                <a:gd name="T88" fmla="*/ 36 w 146"/>
                <a:gd name="T89" fmla="*/ 118 h 124"/>
                <a:gd name="T90" fmla="*/ 34 w 146"/>
                <a:gd name="T91" fmla="*/ 118 h 124"/>
                <a:gd name="T92" fmla="*/ 16 w 146"/>
                <a:gd name="T93" fmla="*/ 120 h 124"/>
                <a:gd name="T94" fmla="*/ 12 w 146"/>
                <a:gd name="T95" fmla="*/ 116 h 124"/>
                <a:gd name="T96" fmla="*/ 4 w 146"/>
                <a:gd name="T97" fmla="*/ 110 h 124"/>
                <a:gd name="T98" fmla="*/ 0 w 146"/>
                <a:gd name="T99" fmla="*/ 102 h 124"/>
                <a:gd name="T100" fmla="*/ 28 w 146"/>
                <a:gd name="T101" fmla="*/ 56 h 124"/>
                <a:gd name="T102" fmla="*/ 26 w 146"/>
                <a:gd name="T103" fmla="*/ 48 h 124"/>
                <a:gd name="T104" fmla="*/ 26 w 146"/>
                <a:gd name="T105" fmla="*/ 38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46" h="124">
                  <a:moveTo>
                    <a:pt x="26" y="38"/>
                  </a:moveTo>
                  <a:lnTo>
                    <a:pt x="28" y="38"/>
                  </a:lnTo>
                  <a:lnTo>
                    <a:pt x="30" y="38"/>
                  </a:lnTo>
                  <a:lnTo>
                    <a:pt x="30" y="38"/>
                  </a:lnTo>
                  <a:lnTo>
                    <a:pt x="32" y="40"/>
                  </a:lnTo>
                  <a:lnTo>
                    <a:pt x="32" y="42"/>
                  </a:lnTo>
                  <a:lnTo>
                    <a:pt x="32" y="42"/>
                  </a:lnTo>
                  <a:lnTo>
                    <a:pt x="34" y="42"/>
                  </a:lnTo>
                  <a:lnTo>
                    <a:pt x="34" y="42"/>
                  </a:lnTo>
                  <a:lnTo>
                    <a:pt x="36" y="40"/>
                  </a:lnTo>
                  <a:lnTo>
                    <a:pt x="38" y="40"/>
                  </a:lnTo>
                  <a:lnTo>
                    <a:pt x="38" y="40"/>
                  </a:lnTo>
                  <a:lnTo>
                    <a:pt x="42" y="38"/>
                  </a:lnTo>
                  <a:lnTo>
                    <a:pt x="42" y="40"/>
                  </a:lnTo>
                  <a:lnTo>
                    <a:pt x="44" y="42"/>
                  </a:lnTo>
                  <a:lnTo>
                    <a:pt x="44" y="42"/>
                  </a:lnTo>
                  <a:lnTo>
                    <a:pt x="44" y="44"/>
                  </a:lnTo>
                  <a:lnTo>
                    <a:pt x="44" y="46"/>
                  </a:lnTo>
                  <a:lnTo>
                    <a:pt x="44" y="46"/>
                  </a:lnTo>
                  <a:lnTo>
                    <a:pt x="46" y="46"/>
                  </a:lnTo>
                  <a:lnTo>
                    <a:pt x="48" y="46"/>
                  </a:lnTo>
                  <a:lnTo>
                    <a:pt x="50" y="48"/>
                  </a:lnTo>
                  <a:lnTo>
                    <a:pt x="54" y="48"/>
                  </a:lnTo>
                  <a:lnTo>
                    <a:pt x="56" y="50"/>
                  </a:lnTo>
                  <a:lnTo>
                    <a:pt x="56" y="50"/>
                  </a:lnTo>
                  <a:lnTo>
                    <a:pt x="58" y="50"/>
                  </a:lnTo>
                  <a:lnTo>
                    <a:pt x="62" y="48"/>
                  </a:lnTo>
                  <a:lnTo>
                    <a:pt x="62" y="48"/>
                  </a:lnTo>
                  <a:lnTo>
                    <a:pt x="64" y="44"/>
                  </a:lnTo>
                  <a:lnTo>
                    <a:pt x="64" y="44"/>
                  </a:lnTo>
                  <a:lnTo>
                    <a:pt x="66" y="44"/>
                  </a:lnTo>
                  <a:lnTo>
                    <a:pt x="68" y="44"/>
                  </a:lnTo>
                  <a:lnTo>
                    <a:pt x="68" y="46"/>
                  </a:lnTo>
                  <a:lnTo>
                    <a:pt x="70" y="50"/>
                  </a:lnTo>
                  <a:lnTo>
                    <a:pt x="70" y="50"/>
                  </a:lnTo>
                  <a:lnTo>
                    <a:pt x="72" y="52"/>
                  </a:lnTo>
                  <a:lnTo>
                    <a:pt x="78" y="54"/>
                  </a:lnTo>
                  <a:lnTo>
                    <a:pt x="80" y="56"/>
                  </a:lnTo>
                  <a:lnTo>
                    <a:pt x="82" y="60"/>
                  </a:lnTo>
                  <a:lnTo>
                    <a:pt x="84" y="60"/>
                  </a:lnTo>
                  <a:lnTo>
                    <a:pt x="86" y="64"/>
                  </a:lnTo>
                  <a:lnTo>
                    <a:pt x="90" y="66"/>
                  </a:lnTo>
                  <a:lnTo>
                    <a:pt x="92" y="66"/>
                  </a:lnTo>
                  <a:lnTo>
                    <a:pt x="92" y="66"/>
                  </a:lnTo>
                  <a:lnTo>
                    <a:pt x="94" y="66"/>
                  </a:lnTo>
                  <a:lnTo>
                    <a:pt x="96" y="66"/>
                  </a:lnTo>
                  <a:lnTo>
                    <a:pt x="96" y="66"/>
                  </a:lnTo>
                  <a:lnTo>
                    <a:pt x="98" y="66"/>
                  </a:lnTo>
                  <a:lnTo>
                    <a:pt x="98" y="66"/>
                  </a:lnTo>
                  <a:lnTo>
                    <a:pt x="98" y="52"/>
                  </a:lnTo>
                  <a:lnTo>
                    <a:pt x="96" y="52"/>
                  </a:lnTo>
                  <a:lnTo>
                    <a:pt x="94" y="52"/>
                  </a:lnTo>
                  <a:lnTo>
                    <a:pt x="94" y="54"/>
                  </a:lnTo>
                  <a:lnTo>
                    <a:pt x="94" y="54"/>
                  </a:lnTo>
                  <a:lnTo>
                    <a:pt x="94" y="54"/>
                  </a:lnTo>
                  <a:lnTo>
                    <a:pt x="90" y="54"/>
                  </a:lnTo>
                  <a:lnTo>
                    <a:pt x="88" y="54"/>
                  </a:lnTo>
                  <a:lnTo>
                    <a:pt x="86" y="52"/>
                  </a:lnTo>
                  <a:lnTo>
                    <a:pt x="84" y="48"/>
                  </a:lnTo>
                  <a:lnTo>
                    <a:pt x="82" y="46"/>
                  </a:lnTo>
                  <a:lnTo>
                    <a:pt x="82" y="44"/>
                  </a:lnTo>
                  <a:lnTo>
                    <a:pt x="82" y="36"/>
                  </a:lnTo>
                  <a:lnTo>
                    <a:pt x="82" y="34"/>
                  </a:lnTo>
                  <a:lnTo>
                    <a:pt x="84" y="32"/>
                  </a:lnTo>
                  <a:lnTo>
                    <a:pt x="86" y="32"/>
                  </a:lnTo>
                  <a:lnTo>
                    <a:pt x="86" y="30"/>
                  </a:lnTo>
                  <a:lnTo>
                    <a:pt x="86" y="30"/>
                  </a:lnTo>
                  <a:lnTo>
                    <a:pt x="86" y="28"/>
                  </a:lnTo>
                  <a:lnTo>
                    <a:pt x="86" y="26"/>
                  </a:lnTo>
                  <a:lnTo>
                    <a:pt x="86" y="24"/>
                  </a:lnTo>
                  <a:lnTo>
                    <a:pt x="86" y="22"/>
                  </a:lnTo>
                  <a:lnTo>
                    <a:pt x="86" y="22"/>
                  </a:lnTo>
                  <a:lnTo>
                    <a:pt x="86" y="20"/>
                  </a:lnTo>
                  <a:lnTo>
                    <a:pt x="86" y="20"/>
                  </a:lnTo>
                  <a:lnTo>
                    <a:pt x="84" y="18"/>
                  </a:lnTo>
                  <a:lnTo>
                    <a:pt x="84" y="16"/>
                  </a:lnTo>
                  <a:lnTo>
                    <a:pt x="88" y="6"/>
                  </a:lnTo>
                  <a:lnTo>
                    <a:pt x="108" y="0"/>
                  </a:lnTo>
                  <a:lnTo>
                    <a:pt x="114" y="4"/>
                  </a:lnTo>
                  <a:lnTo>
                    <a:pt x="116" y="4"/>
                  </a:lnTo>
                  <a:lnTo>
                    <a:pt x="118" y="4"/>
                  </a:lnTo>
                  <a:lnTo>
                    <a:pt x="120" y="4"/>
                  </a:lnTo>
                  <a:lnTo>
                    <a:pt x="122" y="6"/>
                  </a:lnTo>
                  <a:lnTo>
                    <a:pt x="122" y="6"/>
                  </a:lnTo>
                  <a:lnTo>
                    <a:pt x="122" y="8"/>
                  </a:lnTo>
                  <a:lnTo>
                    <a:pt x="126" y="8"/>
                  </a:lnTo>
                  <a:lnTo>
                    <a:pt x="130" y="10"/>
                  </a:lnTo>
                  <a:lnTo>
                    <a:pt x="132" y="10"/>
                  </a:lnTo>
                  <a:lnTo>
                    <a:pt x="134" y="12"/>
                  </a:lnTo>
                  <a:lnTo>
                    <a:pt x="134" y="12"/>
                  </a:lnTo>
                  <a:lnTo>
                    <a:pt x="136" y="14"/>
                  </a:lnTo>
                  <a:lnTo>
                    <a:pt x="138" y="16"/>
                  </a:lnTo>
                  <a:lnTo>
                    <a:pt x="138" y="16"/>
                  </a:lnTo>
                  <a:lnTo>
                    <a:pt x="140" y="18"/>
                  </a:lnTo>
                  <a:lnTo>
                    <a:pt x="140" y="18"/>
                  </a:lnTo>
                  <a:lnTo>
                    <a:pt x="140" y="20"/>
                  </a:lnTo>
                  <a:lnTo>
                    <a:pt x="142" y="22"/>
                  </a:lnTo>
                  <a:lnTo>
                    <a:pt x="144" y="22"/>
                  </a:lnTo>
                  <a:lnTo>
                    <a:pt x="144" y="22"/>
                  </a:lnTo>
                  <a:lnTo>
                    <a:pt x="142" y="26"/>
                  </a:lnTo>
                  <a:lnTo>
                    <a:pt x="142" y="26"/>
                  </a:lnTo>
                  <a:lnTo>
                    <a:pt x="146" y="28"/>
                  </a:lnTo>
                  <a:lnTo>
                    <a:pt x="146" y="30"/>
                  </a:lnTo>
                  <a:lnTo>
                    <a:pt x="146" y="32"/>
                  </a:lnTo>
                  <a:lnTo>
                    <a:pt x="146" y="34"/>
                  </a:lnTo>
                  <a:lnTo>
                    <a:pt x="146" y="34"/>
                  </a:lnTo>
                  <a:lnTo>
                    <a:pt x="142" y="38"/>
                  </a:lnTo>
                  <a:lnTo>
                    <a:pt x="142" y="40"/>
                  </a:lnTo>
                  <a:lnTo>
                    <a:pt x="142" y="42"/>
                  </a:lnTo>
                  <a:lnTo>
                    <a:pt x="144" y="44"/>
                  </a:lnTo>
                  <a:lnTo>
                    <a:pt x="144" y="44"/>
                  </a:lnTo>
                  <a:lnTo>
                    <a:pt x="142" y="46"/>
                  </a:lnTo>
                  <a:lnTo>
                    <a:pt x="144" y="48"/>
                  </a:lnTo>
                  <a:lnTo>
                    <a:pt x="144" y="50"/>
                  </a:lnTo>
                  <a:lnTo>
                    <a:pt x="142" y="50"/>
                  </a:lnTo>
                  <a:lnTo>
                    <a:pt x="144" y="52"/>
                  </a:lnTo>
                  <a:lnTo>
                    <a:pt x="144" y="54"/>
                  </a:lnTo>
                  <a:lnTo>
                    <a:pt x="144" y="54"/>
                  </a:lnTo>
                  <a:lnTo>
                    <a:pt x="144" y="54"/>
                  </a:lnTo>
                  <a:lnTo>
                    <a:pt x="144" y="54"/>
                  </a:lnTo>
                  <a:lnTo>
                    <a:pt x="142" y="56"/>
                  </a:lnTo>
                  <a:lnTo>
                    <a:pt x="140" y="58"/>
                  </a:lnTo>
                  <a:lnTo>
                    <a:pt x="138" y="60"/>
                  </a:lnTo>
                  <a:lnTo>
                    <a:pt x="138" y="60"/>
                  </a:lnTo>
                  <a:lnTo>
                    <a:pt x="138" y="62"/>
                  </a:lnTo>
                  <a:lnTo>
                    <a:pt x="138" y="62"/>
                  </a:lnTo>
                  <a:lnTo>
                    <a:pt x="138" y="64"/>
                  </a:lnTo>
                  <a:lnTo>
                    <a:pt x="138" y="66"/>
                  </a:lnTo>
                  <a:lnTo>
                    <a:pt x="136" y="68"/>
                  </a:lnTo>
                  <a:lnTo>
                    <a:pt x="134" y="68"/>
                  </a:lnTo>
                  <a:lnTo>
                    <a:pt x="136" y="70"/>
                  </a:lnTo>
                  <a:lnTo>
                    <a:pt x="136" y="72"/>
                  </a:lnTo>
                  <a:lnTo>
                    <a:pt x="138" y="74"/>
                  </a:lnTo>
                  <a:lnTo>
                    <a:pt x="138" y="76"/>
                  </a:lnTo>
                  <a:lnTo>
                    <a:pt x="138" y="76"/>
                  </a:lnTo>
                  <a:lnTo>
                    <a:pt x="134" y="76"/>
                  </a:lnTo>
                  <a:lnTo>
                    <a:pt x="128" y="80"/>
                  </a:lnTo>
                  <a:lnTo>
                    <a:pt x="126" y="80"/>
                  </a:lnTo>
                  <a:lnTo>
                    <a:pt x="112" y="86"/>
                  </a:lnTo>
                  <a:lnTo>
                    <a:pt x="110" y="86"/>
                  </a:lnTo>
                  <a:lnTo>
                    <a:pt x="106" y="88"/>
                  </a:lnTo>
                  <a:lnTo>
                    <a:pt x="104" y="90"/>
                  </a:lnTo>
                  <a:lnTo>
                    <a:pt x="106" y="94"/>
                  </a:lnTo>
                  <a:lnTo>
                    <a:pt x="106" y="94"/>
                  </a:lnTo>
                  <a:lnTo>
                    <a:pt x="104" y="96"/>
                  </a:lnTo>
                  <a:lnTo>
                    <a:pt x="104" y="96"/>
                  </a:lnTo>
                  <a:lnTo>
                    <a:pt x="102" y="94"/>
                  </a:lnTo>
                  <a:lnTo>
                    <a:pt x="100" y="96"/>
                  </a:lnTo>
                  <a:lnTo>
                    <a:pt x="100" y="94"/>
                  </a:lnTo>
                  <a:lnTo>
                    <a:pt x="96" y="94"/>
                  </a:lnTo>
                  <a:lnTo>
                    <a:pt x="94" y="96"/>
                  </a:lnTo>
                  <a:lnTo>
                    <a:pt x="92" y="96"/>
                  </a:lnTo>
                  <a:lnTo>
                    <a:pt x="90" y="96"/>
                  </a:lnTo>
                  <a:lnTo>
                    <a:pt x="86" y="98"/>
                  </a:lnTo>
                  <a:lnTo>
                    <a:pt x="86" y="100"/>
                  </a:lnTo>
                  <a:lnTo>
                    <a:pt x="86" y="102"/>
                  </a:lnTo>
                  <a:lnTo>
                    <a:pt x="86" y="102"/>
                  </a:lnTo>
                  <a:lnTo>
                    <a:pt x="86" y="104"/>
                  </a:lnTo>
                  <a:lnTo>
                    <a:pt x="86" y="104"/>
                  </a:lnTo>
                  <a:lnTo>
                    <a:pt x="84" y="104"/>
                  </a:lnTo>
                  <a:lnTo>
                    <a:pt x="80" y="106"/>
                  </a:lnTo>
                  <a:lnTo>
                    <a:pt x="72" y="112"/>
                  </a:lnTo>
                  <a:lnTo>
                    <a:pt x="66" y="118"/>
                  </a:lnTo>
                  <a:lnTo>
                    <a:pt x="64" y="124"/>
                  </a:lnTo>
                  <a:lnTo>
                    <a:pt x="60" y="124"/>
                  </a:lnTo>
                  <a:lnTo>
                    <a:pt x="58" y="124"/>
                  </a:lnTo>
                  <a:lnTo>
                    <a:pt x="56" y="124"/>
                  </a:lnTo>
                  <a:lnTo>
                    <a:pt x="56" y="124"/>
                  </a:lnTo>
                  <a:lnTo>
                    <a:pt x="54" y="122"/>
                  </a:lnTo>
                  <a:lnTo>
                    <a:pt x="54" y="122"/>
                  </a:lnTo>
                  <a:lnTo>
                    <a:pt x="52" y="122"/>
                  </a:lnTo>
                  <a:lnTo>
                    <a:pt x="50" y="122"/>
                  </a:lnTo>
                  <a:lnTo>
                    <a:pt x="48" y="124"/>
                  </a:lnTo>
                  <a:lnTo>
                    <a:pt x="46" y="124"/>
                  </a:lnTo>
                  <a:lnTo>
                    <a:pt x="46" y="124"/>
                  </a:lnTo>
                  <a:lnTo>
                    <a:pt x="44" y="122"/>
                  </a:lnTo>
                  <a:lnTo>
                    <a:pt x="40" y="122"/>
                  </a:lnTo>
                  <a:lnTo>
                    <a:pt x="40" y="122"/>
                  </a:lnTo>
                  <a:lnTo>
                    <a:pt x="38" y="120"/>
                  </a:lnTo>
                  <a:lnTo>
                    <a:pt x="36" y="118"/>
                  </a:lnTo>
                  <a:lnTo>
                    <a:pt x="36" y="118"/>
                  </a:lnTo>
                  <a:lnTo>
                    <a:pt x="36" y="118"/>
                  </a:lnTo>
                  <a:lnTo>
                    <a:pt x="34" y="118"/>
                  </a:lnTo>
                  <a:lnTo>
                    <a:pt x="34" y="118"/>
                  </a:lnTo>
                  <a:lnTo>
                    <a:pt x="32" y="118"/>
                  </a:lnTo>
                  <a:lnTo>
                    <a:pt x="30" y="118"/>
                  </a:lnTo>
                  <a:lnTo>
                    <a:pt x="28" y="118"/>
                  </a:lnTo>
                  <a:lnTo>
                    <a:pt x="16" y="120"/>
                  </a:lnTo>
                  <a:lnTo>
                    <a:pt x="16" y="118"/>
                  </a:lnTo>
                  <a:lnTo>
                    <a:pt x="16" y="118"/>
                  </a:lnTo>
                  <a:lnTo>
                    <a:pt x="14" y="116"/>
                  </a:lnTo>
                  <a:lnTo>
                    <a:pt x="12" y="116"/>
                  </a:lnTo>
                  <a:lnTo>
                    <a:pt x="10" y="114"/>
                  </a:lnTo>
                  <a:lnTo>
                    <a:pt x="8" y="112"/>
                  </a:lnTo>
                  <a:lnTo>
                    <a:pt x="6" y="110"/>
                  </a:lnTo>
                  <a:lnTo>
                    <a:pt x="4" y="110"/>
                  </a:lnTo>
                  <a:lnTo>
                    <a:pt x="4" y="108"/>
                  </a:lnTo>
                  <a:lnTo>
                    <a:pt x="2" y="106"/>
                  </a:lnTo>
                  <a:lnTo>
                    <a:pt x="0" y="104"/>
                  </a:lnTo>
                  <a:lnTo>
                    <a:pt x="0" y="102"/>
                  </a:lnTo>
                  <a:lnTo>
                    <a:pt x="2" y="62"/>
                  </a:lnTo>
                  <a:lnTo>
                    <a:pt x="28" y="62"/>
                  </a:lnTo>
                  <a:lnTo>
                    <a:pt x="26" y="60"/>
                  </a:lnTo>
                  <a:lnTo>
                    <a:pt x="28" y="56"/>
                  </a:lnTo>
                  <a:lnTo>
                    <a:pt x="28" y="56"/>
                  </a:lnTo>
                  <a:lnTo>
                    <a:pt x="28" y="54"/>
                  </a:lnTo>
                  <a:lnTo>
                    <a:pt x="26" y="52"/>
                  </a:lnTo>
                  <a:lnTo>
                    <a:pt x="26" y="48"/>
                  </a:lnTo>
                  <a:lnTo>
                    <a:pt x="26" y="44"/>
                  </a:lnTo>
                  <a:lnTo>
                    <a:pt x="26" y="40"/>
                  </a:lnTo>
                  <a:lnTo>
                    <a:pt x="26" y="38"/>
                  </a:lnTo>
                  <a:lnTo>
                    <a:pt x="26" y="38"/>
                  </a:lnTo>
                  <a:lnTo>
                    <a:pt x="26" y="38"/>
                  </a:lnTo>
                  <a:close/>
                </a:path>
              </a:pathLst>
            </a:custGeom>
            <a:grpFill/>
            <a:ln w="6350">
              <a:solidFill>
                <a:srgbClr val="E86E78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19" name="Zambabwe">
              <a:extLst>
                <a:ext uri="{FF2B5EF4-FFF2-40B4-BE49-F238E27FC236}">
                  <a16:creationId xmlns:a16="http://schemas.microsoft.com/office/drawing/2014/main" id="{116C303D-CC6E-4243-96EC-2518C97D662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01738" y="4796581"/>
              <a:ext cx="183731" cy="168420"/>
            </a:xfrm>
            <a:custGeom>
              <a:avLst/>
              <a:gdLst>
                <a:gd name="T0" fmla="*/ 4 w 96"/>
                <a:gd name="T1" fmla="*/ 28 h 88"/>
                <a:gd name="T2" fmla="*/ 8 w 96"/>
                <a:gd name="T3" fmla="*/ 30 h 88"/>
                <a:gd name="T4" fmla="*/ 14 w 96"/>
                <a:gd name="T5" fmla="*/ 28 h 88"/>
                <a:gd name="T6" fmla="*/ 16 w 96"/>
                <a:gd name="T7" fmla="*/ 30 h 88"/>
                <a:gd name="T8" fmla="*/ 24 w 96"/>
                <a:gd name="T9" fmla="*/ 30 h 88"/>
                <a:gd name="T10" fmla="*/ 40 w 96"/>
                <a:gd name="T11" fmla="*/ 12 h 88"/>
                <a:gd name="T12" fmla="*/ 46 w 96"/>
                <a:gd name="T13" fmla="*/ 10 h 88"/>
                <a:gd name="T14" fmla="*/ 46 w 96"/>
                <a:gd name="T15" fmla="*/ 6 h 88"/>
                <a:gd name="T16" fmla="*/ 52 w 96"/>
                <a:gd name="T17" fmla="*/ 2 h 88"/>
                <a:gd name="T18" fmla="*/ 60 w 96"/>
                <a:gd name="T19" fmla="*/ 0 h 88"/>
                <a:gd name="T20" fmla="*/ 64 w 96"/>
                <a:gd name="T21" fmla="*/ 2 h 88"/>
                <a:gd name="T22" fmla="*/ 66 w 96"/>
                <a:gd name="T23" fmla="*/ 6 h 88"/>
                <a:gd name="T24" fmla="*/ 72 w 96"/>
                <a:gd name="T25" fmla="*/ 8 h 88"/>
                <a:gd name="T26" fmla="*/ 78 w 96"/>
                <a:gd name="T27" fmla="*/ 6 h 88"/>
                <a:gd name="T28" fmla="*/ 86 w 96"/>
                <a:gd name="T29" fmla="*/ 12 h 88"/>
                <a:gd name="T30" fmla="*/ 94 w 96"/>
                <a:gd name="T31" fmla="*/ 16 h 88"/>
                <a:gd name="T32" fmla="*/ 94 w 96"/>
                <a:gd name="T33" fmla="*/ 20 h 88"/>
                <a:gd name="T34" fmla="*/ 94 w 96"/>
                <a:gd name="T35" fmla="*/ 24 h 88"/>
                <a:gd name="T36" fmla="*/ 94 w 96"/>
                <a:gd name="T37" fmla="*/ 32 h 88"/>
                <a:gd name="T38" fmla="*/ 96 w 96"/>
                <a:gd name="T39" fmla="*/ 34 h 88"/>
                <a:gd name="T40" fmla="*/ 92 w 96"/>
                <a:gd name="T41" fmla="*/ 40 h 88"/>
                <a:gd name="T42" fmla="*/ 90 w 96"/>
                <a:gd name="T43" fmla="*/ 44 h 88"/>
                <a:gd name="T44" fmla="*/ 92 w 96"/>
                <a:gd name="T45" fmla="*/ 48 h 88"/>
                <a:gd name="T46" fmla="*/ 94 w 96"/>
                <a:gd name="T47" fmla="*/ 54 h 88"/>
                <a:gd name="T48" fmla="*/ 90 w 96"/>
                <a:gd name="T49" fmla="*/ 60 h 88"/>
                <a:gd name="T50" fmla="*/ 88 w 96"/>
                <a:gd name="T51" fmla="*/ 64 h 88"/>
                <a:gd name="T52" fmla="*/ 86 w 96"/>
                <a:gd name="T53" fmla="*/ 70 h 88"/>
                <a:gd name="T54" fmla="*/ 70 w 96"/>
                <a:gd name="T55" fmla="*/ 86 h 88"/>
                <a:gd name="T56" fmla="*/ 62 w 96"/>
                <a:gd name="T57" fmla="*/ 86 h 88"/>
                <a:gd name="T58" fmla="*/ 56 w 96"/>
                <a:gd name="T59" fmla="*/ 84 h 88"/>
                <a:gd name="T60" fmla="*/ 48 w 96"/>
                <a:gd name="T61" fmla="*/ 84 h 88"/>
                <a:gd name="T62" fmla="*/ 46 w 96"/>
                <a:gd name="T63" fmla="*/ 80 h 88"/>
                <a:gd name="T64" fmla="*/ 42 w 96"/>
                <a:gd name="T65" fmla="*/ 78 h 88"/>
                <a:gd name="T66" fmla="*/ 34 w 96"/>
                <a:gd name="T67" fmla="*/ 76 h 88"/>
                <a:gd name="T68" fmla="*/ 28 w 96"/>
                <a:gd name="T69" fmla="*/ 72 h 88"/>
                <a:gd name="T70" fmla="*/ 28 w 96"/>
                <a:gd name="T71" fmla="*/ 64 h 88"/>
                <a:gd name="T72" fmla="*/ 24 w 96"/>
                <a:gd name="T73" fmla="*/ 62 h 88"/>
                <a:gd name="T74" fmla="*/ 24 w 96"/>
                <a:gd name="T75" fmla="*/ 58 h 88"/>
                <a:gd name="T76" fmla="*/ 18 w 96"/>
                <a:gd name="T77" fmla="*/ 54 h 88"/>
                <a:gd name="T78" fmla="*/ 12 w 96"/>
                <a:gd name="T79" fmla="*/ 46 h 88"/>
                <a:gd name="T80" fmla="*/ 10 w 96"/>
                <a:gd name="T81" fmla="*/ 44 h 88"/>
                <a:gd name="T82" fmla="*/ 6 w 96"/>
                <a:gd name="T83" fmla="*/ 38 h 88"/>
                <a:gd name="T84" fmla="*/ 4 w 96"/>
                <a:gd name="T85" fmla="*/ 36 h 88"/>
                <a:gd name="T86" fmla="*/ 0 w 96"/>
                <a:gd name="T87" fmla="*/ 32 h 88"/>
                <a:gd name="T88" fmla="*/ 0 w 96"/>
                <a:gd name="T89" fmla="*/ 2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6" h="88">
                  <a:moveTo>
                    <a:pt x="0" y="28"/>
                  </a:moveTo>
                  <a:lnTo>
                    <a:pt x="0" y="28"/>
                  </a:lnTo>
                  <a:lnTo>
                    <a:pt x="4" y="28"/>
                  </a:lnTo>
                  <a:lnTo>
                    <a:pt x="6" y="30"/>
                  </a:lnTo>
                  <a:lnTo>
                    <a:pt x="6" y="30"/>
                  </a:lnTo>
                  <a:lnTo>
                    <a:pt x="8" y="30"/>
                  </a:lnTo>
                  <a:lnTo>
                    <a:pt x="10" y="28"/>
                  </a:lnTo>
                  <a:lnTo>
                    <a:pt x="12" y="28"/>
                  </a:lnTo>
                  <a:lnTo>
                    <a:pt x="14" y="28"/>
                  </a:lnTo>
                  <a:lnTo>
                    <a:pt x="14" y="28"/>
                  </a:lnTo>
                  <a:lnTo>
                    <a:pt x="16" y="30"/>
                  </a:lnTo>
                  <a:lnTo>
                    <a:pt x="16" y="30"/>
                  </a:lnTo>
                  <a:lnTo>
                    <a:pt x="18" y="30"/>
                  </a:lnTo>
                  <a:lnTo>
                    <a:pt x="20" y="30"/>
                  </a:lnTo>
                  <a:lnTo>
                    <a:pt x="24" y="30"/>
                  </a:lnTo>
                  <a:lnTo>
                    <a:pt x="26" y="24"/>
                  </a:lnTo>
                  <a:lnTo>
                    <a:pt x="32" y="18"/>
                  </a:lnTo>
                  <a:lnTo>
                    <a:pt x="40" y="12"/>
                  </a:lnTo>
                  <a:lnTo>
                    <a:pt x="44" y="10"/>
                  </a:lnTo>
                  <a:lnTo>
                    <a:pt x="46" y="10"/>
                  </a:lnTo>
                  <a:lnTo>
                    <a:pt x="46" y="10"/>
                  </a:lnTo>
                  <a:lnTo>
                    <a:pt x="46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46" y="4"/>
                  </a:lnTo>
                  <a:lnTo>
                    <a:pt x="50" y="2"/>
                  </a:lnTo>
                  <a:lnTo>
                    <a:pt x="52" y="2"/>
                  </a:lnTo>
                  <a:lnTo>
                    <a:pt x="54" y="2"/>
                  </a:lnTo>
                  <a:lnTo>
                    <a:pt x="56" y="0"/>
                  </a:lnTo>
                  <a:lnTo>
                    <a:pt x="60" y="0"/>
                  </a:lnTo>
                  <a:lnTo>
                    <a:pt x="60" y="2"/>
                  </a:lnTo>
                  <a:lnTo>
                    <a:pt x="62" y="0"/>
                  </a:lnTo>
                  <a:lnTo>
                    <a:pt x="64" y="2"/>
                  </a:lnTo>
                  <a:lnTo>
                    <a:pt x="64" y="2"/>
                  </a:lnTo>
                  <a:lnTo>
                    <a:pt x="66" y="0"/>
                  </a:lnTo>
                  <a:lnTo>
                    <a:pt x="66" y="6"/>
                  </a:lnTo>
                  <a:lnTo>
                    <a:pt x="70" y="6"/>
                  </a:lnTo>
                  <a:lnTo>
                    <a:pt x="72" y="6"/>
                  </a:lnTo>
                  <a:lnTo>
                    <a:pt x="72" y="8"/>
                  </a:lnTo>
                  <a:lnTo>
                    <a:pt x="74" y="6"/>
                  </a:lnTo>
                  <a:lnTo>
                    <a:pt x="74" y="6"/>
                  </a:lnTo>
                  <a:lnTo>
                    <a:pt x="78" y="6"/>
                  </a:lnTo>
                  <a:lnTo>
                    <a:pt x="82" y="8"/>
                  </a:lnTo>
                  <a:lnTo>
                    <a:pt x="84" y="10"/>
                  </a:lnTo>
                  <a:lnTo>
                    <a:pt x="86" y="12"/>
                  </a:lnTo>
                  <a:lnTo>
                    <a:pt x="90" y="12"/>
                  </a:lnTo>
                  <a:lnTo>
                    <a:pt x="92" y="14"/>
                  </a:lnTo>
                  <a:lnTo>
                    <a:pt x="94" y="16"/>
                  </a:lnTo>
                  <a:lnTo>
                    <a:pt x="96" y="16"/>
                  </a:lnTo>
                  <a:lnTo>
                    <a:pt x="96" y="18"/>
                  </a:lnTo>
                  <a:lnTo>
                    <a:pt x="94" y="20"/>
                  </a:lnTo>
                  <a:lnTo>
                    <a:pt x="94" y="22"/>
                  </a:lnTo>
                  <a:lnTo>
                    <a:pt x="94" y="22"/>
                  </a:lnTo>
                  <a:lnTo>
                    <a:pt x="94" y="24"/>
                  </a:lnTo>
                  <a:lnTo>
                    <a:pt x="94" y="26"/>
                  </a:lnTo>
                  <a:lnTo>
                    <a:pt x="94" y="28"/>
                  </a:lnTo>
                  <a:lnTo>
                    <a:pt x="94" y="32"/>
                  </a:lnTo>
                  <a:lnTo>
                    <a:pt x="92" y="34"/>
                  </a:lnTo>
                  <a:lnTo>
                    <a:pt x="94" y="34"/>
                  </a:lnTo>
                  <a:lnTo>
                    <a:pt x="96" y="34"/>
                  </a:lnTo>
                  <a:lnTo>
                    <a:pt x="94" y="36"/>
                  </a:lnTo>
                  <a:lnTo>
                    <a:pt x="92" y="38"/>
                  </a:lnTo>
                  <a:lnTo>
                    <a:pt x="92" y="40"/>
                  </a:lnTo>
                  <a:lnTo>
                    <a:pt x="92" y="42"/>
                  </a:lnTo>
                  <a:lnTo>
                    <a:pt x="90" y="42"/>
                  </a:lnTo>
                  <a:lnTo>
                    <a:pt x="90" y="44"/>
                  </a:lnTo>
                  <a:lnTo>
                    <a:pt x="94" y="46"/>
                  </a:lnTo>
                  <a:lnTo>
                    <a:pt x="94" y="48"/>
                  </a:lnTo>
                  <a:lnTo>
                    <a:pt x="92" y="48"/>
                  </a:lnTo>
                  <a:lnTo>
                    <a:pt x="92" y="50"/>
                  </a:lnTo>
                  <a:lnTo>
                    <a:pt x="94" y="52"/>
                  </a:lnTo>
                  <a:lnTo>
                    <a:pt x="94" y="54"/>
                  </a:lnTo>
                  <a:lnTo>
                    <a:pt x="92" y="56"/>
                  </a:lnTo>
                  <a:lnTo>
                    <a:pt x="90" y="58"/>
                  </a:lnTo>
                  <a:lnTo>
                    <a:pt x="90" y="60"/>
                  </a:lnTo>
                  <a:lnTo>
                    <a:pt x="88" y="60"/>
                  </a:lnTo>
                  <a:lnTo>
                    <a:pt x="88" y="62"/>
                  </a:lnTo>
                  <a:lnTo>
                    <a:pt x="88" y="64"/>
                  </a:lnTo>
                  <a:lnTo>
                    <a:pt x="88" y="64"/>
                  </a:lnTo>
                  <a:lnTo>
                    <a:pt x="88" y="68"/>
                  </a:lnTo>
                  <a:lnTo>
                    <a:pt x="86" y="70"/>
                  </a:lnTo>
                  <a:lnTo>
                    <a:pt x="86" y="74"/>
                  </a:lnTo>
                  <a:lnTo>
                    <a:pt x="72" y="88"/>
                  </a:lnTo>
                  <a:lnTo>
                    <a:pt x="70" y="86"/>
                  </a:lnTo>
                  <a:lnTo>
                    <a:pt x="66" y="86"/>
                  </a:lnTo>
                  <a:lnTo>
                    <a:pt x="64" y="86"/>
                  </a:lnTo>
                  <a:lnTo>
                    <a:pt x="62" y="86"/>
                  </a:lnTo>
                  <a:lnTo>
                    <a:pt x="60" y="86"/>
                  </a:lnTo>
                  <a:lnTo>
                    <a:pt x="58" y="84"/>
                  </a:lnTo>
                  <a:lnTo>
                    <a:pt x="56" y="84"/>
                  </a:lnTo>
                  <a:lnTo>
                    <a:pt x="56" y="84"/>
                  </a:lnTo>
                  <a:lnTo>
                    <a:pt x="52" y="82"/>
                  </a:lnTo>
                  <a:lnTo>
                    <a:pt x="48" y="84"/>
                  </a:lnTo>
                  <a:lnTo>
                    <a:pt x="46" y="82"/>
                  </a:lnTo>
                  <a:lnTo>
                    <a:pt x="46" y="80"/>
                  </a:lnTo>
                  <a:lnTo>
                    <a:pt x="46" y="80"/>
                  </a:lnTo>
                  <a:lnTo>
                    <a:pt x="46" y="78"/>
                  </a:lnTo>
                  <a:lnTo>
                    <a:pt x="44" y="78"/>
                  </a:lnTo>
                  <a:lnTo>
                    <a:pt x="42" y="78"/>
                  </a:lnTo>
                  <a:lnTo>
                    <a:pt x="40" y="76"/>
                  </a:lnTo>
                  <a:lnTo>
                    <a:pt x="36" y="76"/>
                  </a:lnTo>
                  <a:lnTo>
                    <a:pt x="34" y="76"/>
                  </a:lnTo>
                  <a:lnTo>
                    <a:pt x="32" y="76"/>
                  </a:lnTo>
                  <a:lnTo>
                    <a:pt x="32" y="74"/>
                  </a:lnTo>
                  <a:lnTo>
                    <a:pt x="28" y="72"/>
                  </a:lnTo>
                  <a:lnTo>
                    <a:pt x="28" y="70"/>
                  </a:lnTo>
                  <a:lnTo>
                    <a:pt x="28" y="68"/>
                  </a:lnTo>
                  <a:lnTo>
                    <a:pt x="28" y="64"/>
                  </a:lnTo>
                  <a:lnTo>
                    <a:pt x="28" y="64"/>
                  </a:lnTo>
                  <a:lnTo>
                    <a:pt x="26" y="62"/>
                  </a:lnTo>
                  <a:lnTo>
                    <a:pt x="24" y="62"/>
                  </a:lnTo>
                  <a:lnTo>
                    <a:pt x="24" y="60"/>
                  </a:lnTo>
                  <a:lnTo>
                    <a:pt x="24" y="60"/>
                  </a:lnTo>
                  <a:lnTo>
                    <a:pt x="24" y="58"/>
                  </a:lnTo>
                  <a:lnTo>
                    <a:pt x="22" y="58"/>
                  </a:lnTo>
                  <a:lnTo>
                    <a:pt x="20" y="56"/>
                  </a:lnTo>
                  <a:lnTo>
                    <a:pt x="18" y="54"/>
                  </a:lnTo>
                  <a:lnTo>
                    <a:pt x="16" y="54"/>
                  </a:lnTo>
                  <a:lnTo>
                    <a:pt x="12" y="48"/>
                  </a:lnTo>
                  <a:lnTo>
                    <a:pt x="12" y="46"/>
                  </a:lnTo>
                  <a:lnTo>
                    <a:pt x="10" y="46"/>
                  </a:lnTo>
                  <a:lnTo>
                    <a:pt x="10" y="46"/>
                  </a:lnTo>
                  <a:lnTo>
                    <a:pt x="10" y="44"/>
                  </a:lnTo>
                  <a:lnTo>
                    <a:pt x="8" y="42"/>
                  </a:lnTo>
                  <a:lnTo>
                    <a:pt x="8" y="40"/>
                  </a:lnTo>
                  <a:lnTo>
                    <a:pt x="6" y="38"/>
                  </a:lnTo>
                  <a:lnTo>
                    <a:pt x="6" y="38"/>
                  </a:lnTo>
                  <a:lnTo>
                    <a:pt x="4" y="36"/>
                  </a:lnTo>
                  <a:lnTo>
                    <a:pt x="4" y="36"/>
                  </a:lnTo>
                  <a:lnTo>
                    <a:pt x="2" y="34"/>
                  </a:lnTo>
                  <a:lnTo>
                    <a:pt x="2" y="34"/>
                  </a:lnTo>
                  <a:lnTo>
                    <a:pt x="0" y="32"/>
                  </a:lnTo>
                  <a:lnTo>
                    <a:pt x="0" y="30"/>
                  </a:lnTo>
                  <a:lnTo>
                    <a:pt x="0" y="30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0" y="28"/>
                  </a:lnTo>
                  <a:close/>
                </a:path>
              </a:pathLst>
            </a:custGeom>
            <a:grpFill/>
            <a:ln w="6350">
              <a:solidFill>
                <a:srgbClr val="E86E78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20" name="Yemen">
              <a:extLst>
                <a:ext uri="{FF2B5EF4-FFF2-40B4-BE49-F238E27FC236}">
                  <a16:creationId xmlns:a16="http://schemas.microsoft.com/office/drawing/2014/main" id="{9DB92B9D-F9BF-4BE4-9769-EFDCED3ADE6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15132" y="3958311"/>
              <a:ext cx="287079" cy="176075"/>
            </a:xfrm>
            <a:custGeom>
              <a:avLst/>
              <a:gdLst>
                <a:gd name="T0" fmla="*/ 2 w 150"/>
                <a:gd name="T1" fmla="*/ 36 h 92"/>
                <a:gd name="T2" fmla="*/ 6 w 150"/>
                <a:gd name="T3" fmla="*/ 34 h 92"/>
                <a:gd name="T4" fmla="*/ 8 w 150"/>
                <a:gd name="T5" fmla="*/ 28 h 92"/>
                <a:gd name="T6" fmla="*/ 12 w 150"/>
                <a:gd name="T7" fmla="*/ 20 h 92"/>
                <a:gd name="T8" fmla="*/ 24 w 150"/>
                <a:gd name="T9" fmla="*/ 24 h 92"/>
                <a:gd name="T10" fmla="*/ 46 w 150"/>
                <a:gd name="T11" fmla="*/ 34 h 92"/>
                <a:gd name="T12" fmla="*/ 68 w 150"/>
                <a:gd name="T13" fmla="*/ 14 h 92"/>
                <a:gd name="T14" fmla="*/ 114 w 150"/>
                <a:gd name="T15" fmla="*/ 6 h 92"/>
                <a:gd name="T16" fmla="*/ 124 w 150"/>
                <a:gd name="T17" fmla="*/ 26 h 92"/>
                <a:gd name="T18" fmla="*/ 128 w 150"/>
                <a:gd name="T19" fmla="*/ 36 h 92"/>
                <a:gd name="T20" fmla="*/ 120 w 150"/>
                <a:gd name="T21" fmla="*/ 42 h 92"/>
                <a:gd name="T22" fmla="*/ 120 w 150"/>
                <a:gd name="T23" fmla="*/ 46 h 92"/>
                <a:gd name="T24" fmla="*/ 120 w 150"/>
                <a:gd name="T25" fmla="*/ 48 h 92"/>
                <a:gd name="T26" fmla="*/ 112 w 150"/>
                <a:gd name="T27" fmla="*/ 50 h 92"/>
                <a:gd name="T28" fmla="*/ 100 w 150"/>
                <a:gd name="T29" fmla="*/ 54 h 92"/>
                <a:gd name="T30" fmla="*/ 84 w 150"/>
                <a:gd name="T31" fmla="*/ 60 h 92"/>
                <a:gd name="T32" fmla="*/ 82 w 150"/>
                <a:gd name="T33" fmla="*/ 62 h 92"/>
                <a:gd name="T34" fmla="*/ 74 w 150"/>
                <a:gd name="T35" fmla="*/ 68 h 92"/>
                <a:gd name="T36" fmla="*/ 72 w 150"/>
                <a:gd name="T37" fmla="*/ 68 h 92"/>
                <a:gd name="T38" fmla="*/ 70 w 150"/>
                <a:gd name="T39" fmla="*/ 70 h 92"/>
                <a:gd name="T40" fmla="*/ 66 w 150"/>
                <a:gd name="T41" fmla="*/ 68 h 92"/>
                <a:gd name="T42" fmla="*/ 62 w 150"/>
                <a:gd name="T43" fmla="*/ 72 h 92"/>
                <a:gd name="T44" fmla="*/ 56 w 150"/>
                <a:gd name="T45" fmla="*/ 74 h 92"/>
                <a:gd name="T46" fmla="*/ 48 w 150"/>
                <a:gd name="T47" fmla="*/ 76 h 92"/>
                <a:gd name="T48" fmla="*/ 44 w 150"/>
                <a:gd name="T49" fmla="*/ 76 h 92"/>
                <a:gd name="T50" fmla="*/ 40 w 150"/>
                <a:gd name="T51" fmla="*/ 74 h 92"/>
                <a:gd name="T52" fmla="*/ 36 w 150"/>
                <a:gd name="T53" fmla="*/ 78 h 92"/>
                <a:gd name="T54" fmla="*/ 34 w 150"/>
                <a:gd name="T55" fmla="*/ 80 h 92"/>
                <a:gd name="T56" fmla="*/ 28 w 150"/>
                <a:gd name="T57" fmla="*/ 84 h 92"/>
                <a:gd name="T58" fmla="*/ 24 w 150"/>
                <a:gd name="T59" fmla="*/ 84 h 92"/>
                <a:gd name="T60" fmla="*/ 20 w 150"/>
                <a:gd name="T61" fmla="*/ 86 h 92"/>
                <a:gd name="T62" fmla="*/ 16 w 150"/>
                <a:gd name="T63" fmla="*/ 86 h 92"/>
                <a:gd name="T64" fmla="*/ 12 w 150"/>
                <a:gd name="T65" fmla="*/ 84 h 92"/>
                <a:gd name="T66" fmla="*/ 10 w 150"/>
                <a:gd name="T67" fmla="*/ 78 h 92"/>
                <a:gd name="T68" fmla="*/ 10 w 150"/>
                <a:gd name="T69" fmla="*/ 74 h 92"/>
                <a:gd name="T70" fmla="*/ 6 w 150"/>
                <a:gd name="T71" fmla="*/ 68 h 92"/>
                <a:gd name="T72" fmla="*/ 2 w 150"/>
                <a:gd name="T73" fmla="*/ 52 h 92"/>
                <a:gd name="T74" fmla="*/ 0 w 150"/>
                <a:gd name="T75" fmla="*/ 50 h 92"/>
                <a:gd name="T76" fmla="*/ 2 w 150"/>
                <a:gd name="T77" fmla="*/ 50 h 92"/>
                <a:gd name="T78" fmla="*/ 2 w 150"/>
                <a:gd name="T79" fmla="*/ 48 h 92"/>
                <a:gd name="T80" fmla="*/ 2 w 150"/>
                <a:gd name="T81" fmla="*/ 38 h 92"/>
                <a:gd name="T82" fmla="*/ 120 w 150"/>
                <a:gd name="T83" fmla="*/ 92 h 92"/>
                <a:gd name="T84" fmla="*/ 124 w 150"/>
                <a:gd name="T85" fmla="*/ 92 h 92"/>
                <a:gd name="T86" fmla="*/ 120 w 150"/>
                <a:gd name="T87" fmla="*/ 92 h 92"/>
                <a:gd name="T88" fmla="*/ 136 w 150"/>
                <a:gd name="T89" fmla="*/ 88 h 92"/>
                <a:gd name="T90" fmla="*/ 138 w 150"/>
                <a:gd name="T91" fmla="*/ 84 h 92"/>
                <a:gd name="T92" fmla="*/ 140 w 150"/>
                <a:gd name="T93" fmla="*/ 86 h 92"/>
                <a:gd name="T94" fmla="*/ 142 w 150"/>
                <a:gd name="T95" fmla="*/ 86 h 92"/>
                <a:gd name="T96" fmla="*/ 148 w 150"/>
                <a:gd name="T97" fmla="*/ 86 h 92"/>
                <a:gd name="T98" fmla="*/ 150 w 150"/>
                <a:gd name="T99" fmla="*/ 88 h 92"/>
                <a:gd name="T100" fmla="*/ 146 w 150"/>
                <a:gd name="T101" fmla="*/ 88 h 92"/>
                <a:gd name="T102" fmla="*/ 140 w 150"/>
                <a:gd name="T103" fmla="*/ 90 h 92"/>
                <a:gd name="T104" fmla="*/ 136 w 150"/>
                <a:gd name="T105" fmla="*/ 9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50" h="92">
                  <a:moveTo>
                    <a:pt x="2" y="36"/>
                  </a:moveTo>
                  <a:lnTo>
                    <a:pt x="2" y="36"/>
                  </a:lnTo>
                  <a:lnTo>
                    <a:pt x="6" y="36"/>
                  </a:lnTo>
                  <a:lnTo>
                    <a:pt x="6" y="34"/>
                  </a:lnTo>
                  <a:lnTo>
                    <a:pt x="10" y="32"/>
                  </a:lnTo>
                  <a:lnTo>
                    <a:pt x="8" y="28"/>
                  </a:lnTo>
                  <a:lnTo>
                    <a:pt x="10" y="22"/>
                  </a:lnTo>
                  <a:lnTo>
                    <a:pt x="12" y="20"/>
                  </a:lnTo>
                  <a:lnTo>
                    <a:pt x="16" y="24"/>
                  </a:lnTo>
                  <a:lnTo>
                    <a:pt x="24" y="24"/>
                  </a:lnTo>
                  <a:lnTo>
                    <a:pt x="34" y="28"/>
                  </a:lnTo>
                  <a:lnTo>
                    <a:pt x="46" y="34"/>
                  </a:lnTo>
                  <a:lnTo>
                    <a:pt x="46" y="44"/>
                  </a:lnTo>
                  <a:lnTo>
                    <a:pt x="68" y="14"/>
                  </a:lnTo>
                  <a:lnTo>
                    <a:pt x="114" y="0"/>
                  </a:lnTo>
                  <a:lnTo>
                    <a:pt x="114" y="6"/>
                  </a:lnTo>
                  <a:lnTo>
                    <a:pt x="126" y="20"/>
                  </a:lnTo>
                  <a:lnTo>
                    <a:pt x="124" y="26"/>
                  </a:lnTo>
                  <a:lnTo>
                    <a:pt x="130" y="34"/>
                  </a:lnTo>
                  <a:lnTo>
                    <a:pt x="128" y="36"/>
                  </a:lnTo>
                  <a:lnTo>
                    <a:pt x="124" y="36"/>
                  </a:lnTo>
                  <a:lnTo>
                    <a:pt x="120" y="42"/>
                  </a:lnTo>
                  <a:lnTo>
                    <a:pt x="118" y="44"/>
                  </a:lnTo>
                  <a:lnTo>
                    <a:pt x="120" y="46"/>
                  </a:lnTo>
                  <a:lnTo>
                    <a:pt x="120" y="46"/>
                  </a:lnTo>
                  <a:lnTo>
                    <a:pt x="120" y="48"/>
                  </a:lnTo>
                  <a:lnTo>
                    <a:pt x="114" y="48"/>
                  </a:lnTo>
                  <a:lnTo>
                    <a:pt x="112" y="50"/>
                  </a:lnTo>
                  <a:lnTo>
                    <a:pt x="108" y="54"/>
                  </a:lnTo>
                  <a:lnTo>
                    <a:pt x="100" y="54"/>
                  </a:lnTo>
                  <a:lnTo>
                    <a:pt x="98" y="56"/>
                  </a:lnTo>
                  <a:lnTo>
                    <a:pt x="84" y="60"/>
                  </a:lnTo>
                  <a:lnTo>
                    <a:pt x="84" y="60"/>
                  </a:lnTo>
                  <a:lnTo>
                    <a:pt x="82" y="62"/>
                  </a:lnTo>
                  <a:lnTo>
                    <a:pt x="78" y="64"/>
                  </a:lnTo>
                  <a:lnTo>
                    <a:pt x="74" y="68"/>
                  </a:lnTo>
                  <a:lnTo>
                    <a:pt x="74" y="68"/>
                  </a:lnTo>
                  <a:lnTo>
                    <a:pt x="72" y="68"/>
                  </a:lnTo>
                  <a:lnTo>
                    <a:pt x="72" y="68"/>
                  </a:lnTo>
                  <a:lnTo>
                    <a:pt x="70" y="70"/>
                  </a:lnTo>
                  <a:lnTo>
                    <a:pt x="68" y="68"/>
                  </a:lnTo>
                  <a:lnTo>
                    <a:pt x="66" y="68"/>
                  </a:lnTo>
                  <a:lnTo>
                    <a:pt x="62" y="70"/>
                  </a:lnTo>
                  <a:lnTo>
                    <a:pt x="62" y="72"/>
                  </a:lnTo>
                  <a:lnTo>
                    <a:pt x="60" y="74"/>
                  </a:lnTo>
                  <a:lnTo>
                    <a:pt x="56" y="74"/>
                  </a:lnTo>
                  <a:lnTo>
                    <a:pt x="50" y="76"/>
                  </a:lnTo>
                  <a:lnTo>
                    <a:pt x="48" y="76"/>
                  </a:lnTo>
                  <a:lnTo>
                    <a:pt x="46" y="76"/>
                  </a:lnTo>
                  <a:lnTo>
                    <a:pt x="44" y="76"/>
                  </a:lnTo>
                  <a:lnTo>
                    <a:pt x="42" y="74"/>
                  </a:lnTo>
                  <a:lnTo>
                    <a:pt x="40" y="74"/>
                  </a:lnTo>
                  <a:lnTo>
                    <a:pt x="38" y="74"/>
                  </a:lnTo>
                  <a:lnTo>
                    <a:pt x="36" y="78"/>
                  </a:lnTo>
                  <a:lnTo>
                    <a:pt x="34" y="80"/>
                  </a:lnTo>
                  <a:lnTo>
                    <a:pt x="34" y="80"/>
                  </a:lnTo>
                  <a:lnTo>
                    <a:pt x="30" y="84"/>
                  </a:lnTo>
                  <a:lnTo>
                    <a:pt x="28" y="84"/>
                  </a:lnTo>
                  <a:lnTo>
                    <a:pt x="28" y="84"/>
                  </a:lnTo>
                  <a:lnTo>
                    <a:pt x="24" y="84"/>
                  </a:lnTo>
                  <a:lnTo>
                    <a:pt x="22" y="86"/>
                  </a:lnTo>
                  <a:lnTo>
                    <a:pt x="20" y="86"/>
                  </a:lnTo>
                  <a:lnTo>
                    <a:pt x="16" y="84"/>
                  </a:lnTo>
                  <a:lnTo>
                    <a:pt x="16" y="86"/>
                  </a:lnTo>
                  <a:lnTo>
                    <a:pt x="14" y="86"/>
                  </a:lnTo>
                  <a:lnTo>
                    <a:pt x="12" y="84"/>
                  </a:lnTo>
                  <a:lnTo>
                    <a:pt x="12" y="80"/>
                  </a:lnTo>
                  <a:lnTo>
                    <a:pt x="10" y="78"/>
                  </a:lnTo>
                  <a:lnTo>
                    <a:pt x="8" y="74"/>
                  </a:lnTo>
                  <a:lnTo>
                    <a:pt x="10" y="74"/>
                  </a:lnTo>
                  <a:lnTo>
                    <a:pt x="10" y="70"/>
                  </a:lnTo>
                  <a:lnTo>
                    <a:pt x="6" y="68"/>
                  </a:lnTo>
                  <a:lnTo>
                    <a:pt x="4" y="56"/>
                  </a:lnTo>
                  <a:lnTo>
                    <a:pt x="2" y="52"/>
                  </a:lnTo>
                  <a:lnTo>
                    <a:pt x="2" y="50"/>
                  </a:lnTo>
                  <a:lnTo>
                    <a:pt x="0" y="50"/>
                  </a:lnTo>
                  <a:lnTo>
                    <a:pt x="0" y="48"/>
                  </a:lnTo>
                  <a:lnTo>
                    <a:pt x="2" y="50"/>
                  </a:lnTo>
                  <a:lnTo>
                    <a:pt x="2" y="48"/>
                  </a:lnTo>
                  <a:lnTo>
                    <a:pt x="2" y="48"/>
                  </a:lnTo>
                  <a:lnTo>
                    <a:pt x="2" y="44"/>
                  </a:lnTo>
                  <a:lnTo>
                    <a:pt x="2" y="38"/>
                  </a:lnTo>
                  <a:lnTo>
                    <a:pt x="2" y="36"/>
                  </a:lnTo>
                  <a:close/>
                  <a:moveTo>
                    <a:pt x="120" y="92"/>
                  </a:moveTo>
                  <a:lnTo>
                    <a:pt x="122" y="92"/>
                  </a:lnTo>
                  <a:lnTo>
                    <a:pt x="124" y="92"/>
                  </a:lnTo>
                  <a:lnTo>
                    <a:pt x="122" y="92"/>
                  </a:lnTo>
                  <a:lnTo>
                    <a:pt x="120" y="92"/>
                  </a:lnTo>
                  <a:close/>
                  <a:moveTo>
                    <a:pt x="134" y="88"/>
                  </a:moveTo>
                  <a:lnTo>
                    <a:pt x="136" y="88"/>
                  </a:lnTo>
                  <a:lnTo>
                    <a:pt x="136" y="86"/>
                  </a:lnTo>
                  <a:lnTo>
                    <a:pt x="138" y="84"/>
                  </a:lnTo>
                  <a:lnTo>
                    <a:pt x="138" y="84"/>
                  </a:lnTo>
                  <a:lnTo>
                    <a:pt x="140" y="86"/>
                  </a:lnTo>
                  <a:lnTo>
                    <a:pt x="142" y="86"/>
                  </a:lnTo>
                  <a:lnTo>
                    <a:pt x="142" y="86"/>
                  </a:lnTo>
                  <a:lnTo>
                    <a:pt x="146" y="84"/>
                  </a:lnTo>
                  <a:lnTo>
                    <a:pt x="148" y="86"/>
                  </a:lnTo>
                  <a:lnTo>
                    <a:pt x="150" y="86"/>
                  </a:lnTo>
                  <a:lnTo>
                    <a:pt x="150" y="88"/>
                  </a:lnTo>
                  <a:lnTo>
                    <a:pt x="148" y="88"/>
                  </a:lnTo>
                  <a:lnTo>
                    <a:pt x="146" y="88"/>
                  </a:lnTo>
                  <a:lnTo>
                    <a:pt x="144" y="90"/>
                  </a:lnTo>
                  <a:lnTo>
                    <a:pt x="140" y="90"/>
                  </a:lnTo>
                  <a:lnTo>
                    <a:pt x="138" y="90"/>
                  </a:lnTo>
                  <a:lnTo>
                    <a:pt x="136" y="90"/>
                  </a:lnTo>
                  <a:lnTo>
                    <a:pt x="134" y="88"/>
                  </a:lnTo>
                  <a:close/>
                </a:path>
              </a:pathLst>
            </a:custGeom>
            <a:grpFill/>
            <a:ln w="6350">
              <a:solidFill>
                <a:srgbClr val="E86E78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21" name="Western Sahara">
              <a:extLst>
                <a:ext uri="{FF2B5EF4-FFF2-40B4-BE49-F238E27FC236}">
                  <a16:creationId xmlns:a16="http://schemas.microsoft.com/office/drawing/2014/main" id="{003AC26B-4BD0-4F77-AB92-33DDB53AD5AA}"/>
                </a:ext>
              </a:extLst>
            </p:cNvPr>
            <p:cNvSpPr>
              <a:spLocks/>
            </p:cNvSpPr>
            <p:nvPr/>
          </p:nvSpPr>
          <p:spPr bwMode="auto">
            <a:xfrm>
              <a:off x="5525669" y="3755441"/>
              <a:ext cx="195214" cy="153109"/>
            </a:xfrm>
            <a:custGeom>
              <a:avLst/>
              <a:gdLst>
                <a:gd name="T0" fmla="*/ 102 w 102"/>
                <a:gd name="T1" fmla="*/ 4 h 80"/>
                <a:gd name="T2" fmla="*/ 102 w 102"/>
                <a:gd name="T3" fmla="*/ 0 h 80"/>
                <a:gd name="T4" fmla="*/ 52 w 102"/>
                <a:gd name="T5" fmla="*/ 0 h 80"/>
                <a:gd name="T6" fmla="*/ 48 w 102"/>
                <a:gd name="T7" fmla="*/ 6 h 80"/>
                <a:gd name="T8" fmla="*/ 48 w 102"/>
                <a:gd name="T9" fmla="*/ 10 h 80"/>
                <a:gd name="T10" fmla="*/ 46 w 102"/>
                <a:gd name="T11" fmla="*/ 10 h 80"/>
                <a:gd name="T12" fmla="*/ 36 w 102"/>
                <a:gd name="T13" fmla="*/ 16 h 80"/>
                <a:gd name="T14" fmla="*/ 36 w 102"/>
                <a:gd name="T15" fmla="*/ 18 h 80"/>
                <a:gd name="T16" fmla="*/ 32 w 102"/>
                <a:gd name="T17" fmla="*/ 20 h 80"/>
                <a:gd name="T18" fmla="*/ 34 w 102"/>
                <a:gd name="T19" fmla="*/ 22 h 80"/>
                <a:gd name="T20" fmla="*/ 26 w 102"/>
                <a:gd name="T21" fmla="*/ 34 h 80"/>
                <a:gd name="T22" fmla="*/ 26 w 102"/>
                <a:gd name="T23" fmla="*/ 38 h 80"/>
                <a:gd name="T24" fmla="*/ 20 w 102"/>
                <a:gd name="T25" fmla="*/ 42 h 80"/>
                <a:gd name="T26" fmla="*/ 18 w 102"/>
                <a:gd name="T27" fmla="*/ 44 h 80"/>
                <a:gd name="T28" fmla="*/ 14 w 102"/>
                <a:gd name="T29" fmla="*/ 50 h 80"/>
                <a:gd name="T30" fmla="*/ 14 w 102"/>
                <a:gd name="T31" fmla="*/ 52 h 80"/>
                <a:gd name="T32" fmla="*/ 10 w 102"/>
                <a:gd name="T33" fmla="*/ 58 h 80"/>
                <a:gd name="T34" fmla="*/ 10 w 102"/>
                <a:gd name="T35" fmla="*/ 60 h 80"/>
                <a:gd name="T36" fmla="*/ 12 w 102"/>
                <a:gd name="T37" fmla="*/ 60 h 80"/>
                <a:gd name="T38" fmla="*/ 10 w 102"/>
                <a:gd name="T39" fmla="*/ 62 h 80"/>
                <a:gd name="T40" fmla="*/ 6 w 102"/>
                <a:gd name="T41" fmla="*/ 68 h 80"/>
                <a:gd name="T42" fmla="*/ 4 w 102"/>
                <a:gd name="T43" fmla="*/ 70 h 80"/>
                <a:gd name="T44" fmla="*/ 2 w 102"/>
                <a:gd name="T45" fmla="*/ 72 h 80"/>
                <a:gd name="T46" fmla="*/ 2 w 102"/>
                <a:gd name="T47" fmla="*/ 74 h 80"/>
                <a:gd name="T48" fmla="*/ 0 w 102"/>
                <a:gd name="T49" fmla="*/ 76 h 80"/>
                <a:gd name="T50" fmla="*/ 0 w 102"/>
                <a:gd name="T51" fmla="*/ 80 h 80"/>
                <a:gd name="T52" fmla="*/ 50 w 102"/>
                <a:gd name="T53" fmla="*/ 80 h 80"/>
                <a:gd name="T54" fmla="*/ 50 w 102"/>
                <a:gd name="T55" fmla="*/ 58 h 80"/>
                <a:gd name="T56" fmla="*/ 52 w 102"/>
                <a:gd name="T57" fmla="*/ 54 h 80"/>
                <a:gd name="T58" fmla="*/ 54 w 102"/>
                <a:gd name="T59" fmla="*/ 52 h 80"/>
                <a:gd name="T60" fmla="*/ 58 w 102"/>
                <a:gd name="T61" fmla="*/ 52 h 80"/>
                <a:gd name="T62" fmla="*/ 62 w 102"/>
                <a:gd name="T63" fmla="*/ 52 h 80"/>
                <a:gd name="T64" fmla="*/ 62 w 102"/>
                <a:gd name="T65" fmla="*/ 20 h 80"/>
                <a:gd name="T66" fmla="*/ 102 w 102"/>
                <a:gd name="T67" fmla="*/ 20 h 80"/>
                <a:gd name="T68" fmla="*/ 102 w 102"/>
                <a:gd name="T69" fmla="*/ 4 h 80"/>
                <a:gd name="T70" fmla="*/ 102 w 102"/>
                <a:gd name="T71" fmla="*/ 4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02" h="80">
                  <a:moveTo>
                    <a:pt x="102" y="4"/>
                  </a:moveTo>
                  <a:lnTo>
                    <a:pt x="102" y="0"/>
                  </a:lnTo>
                  <a:lnTo>
                    <a:pt x="52" y="0"/>
                  </a:lnTo>
                  <a:lnTo>
                    <a:pt x="48" y="6"/>
                  </a:lnTo>
                  <a:lnTo>
                    <a:pt x="48" y="10"/>
                  </a:lnTo>
                  <a:lnTo>
                    <a:pt x="46" y="10"/>
                  </a:lnTo>
                  <a:lnTo>
                    <a:pt x="36" y="16"/>
                  </a:lnTo>
                  <a:lnTo>
                    <a:pt x="36" y="18"/>
                  </a:lnTo>
                  <a:lnTo>
                    <a:pt x="32" y="20"/>
                  </a:lnTo>
                  <a:lnTo>
                    <a:pt x="34" y="22"/>
                  </a:lnTo>
                  <a:lnTo>
                    <a:pt x="26" y="34"/>
                  </a:lnTo>
                  <a:lnTo>
                    <a:pt x="26" y="38"/>
                  </a:lnTo>
                  <a:lnTo>
                    <a:pt x="20" y="42"/>
                  </a:lnTo>
                  <a:lnTo>
                    <a:pt x="18" y="44"/>
                  </a:lnTo>
                  <a:lnTo>
                    <a:pt x="14" y="50"/>
                  </a:lnTo>
                  <a:lnTo>
                    <a:pt x="14" y="52"/>
                  </a:lnTo>
                  <a:lnTo>
                    <a:pt x="10" y="58"/>
                  </a:lnTo>
                  <a:lnTo>
                    <a:pt x="10" y="60"/>
                  </a:lnTo>
                  <a:lnTo>
                    <a:pt x="12" y="60"/>
                  </a:lnTo>
                  <a:lnTo>
                    <a:pt x="10" y="62"/>
                  </a:lnTo>
                  <a:lnTo>
                    <a:pt x="6" y="68"/>
                  </a:lnTo>
                  <a:lnTo>
                    <a:pt x="4" y="70"/>
                  </a:lnTo>
                  <a:lnTo>
                    <a:pt x="2" y="72"/>
                  </a:lnTo>
                  <a:lnTo>
                    <a:pt x="2" y="74"/>
                  </a:lnTo>
                  <a:lnTo>
                    <a:pt x="0" y="76"/>
                  </a:lnTo>
                  <a:lnTo>
                    <a:pt x="0" y="80"/>
                  </a:lnTo>
                  <a:lnTo>
                    <a:pt x="50" y="80"/>
                  </a:lnTo>
                  <a:lnTo>
                    <a:pt x="50" y="58"/>
                  </a:lnTo>
                  <a:lnTo>
                    <a:pt x="52" y="54"/>
                  </a:lnTo>
                  <a:lnTo>
                    <a:pt x="54" y="52"/>
                  </a:lnTo>
                  <a:lnTo>
                    <a:pt x="58" y="52"/>
                  </a:lnTo>
                  <a:lnTo>
                    <a:pt x="62" y="52"/>
                  </a:lnTo>
                  <a:lnTo>
                    <a:pt x="62" y="20"/>
                  </a:lnTo>
                  <a:lnTo>
                    <a:pt x="102" y="20"/>
                  </a:lnTo>
                  <a:lnTo>
                    <a:pt x="102" y="4"/>
                  </a:lnTo>
                  <a:lnTo>
                    <a:pt x="102" y="4"/>
                  </a:lnTo>
                  <a:close/>
                </a:path>
              </a:pathLst>
            </a:custGeom>
            <a:grpFill/>
            <a:ln w="6350">
              <a:solidFill>
                <a:srgbClr val="E86E78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22" name="Ukraine">
              <a:extLst>
                <a:ext uri="{FF2B5EF4-FFF2-40B4-BE49-F238E27FC236}">
                  <a16:creationId xmlns:a16="http://schemas.microsoft.com/office/drawing/2014/main" id="{42AEA7FB-0E66-4506-A4AF-3FEB2369F7A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86907" y="3047313"/>
              <a:ext cx="386600" cy="241146"/>
            </a:xfrm>
            <a:custGeom>
              <a:avLst/>
              <a:gdLst>
                <a:gd name="T0" fmla="*/ 30 w 202"/>
                <a:gd name="T1" fmla="*/ 12 h 126"/>
                <a:gd name="T2" fmla="*/ 48 w 202"/>
                <a:gd name="T3" fmla="*/ 12 h 126"/>
                <a:gd name="T4" fmla="*/ 60 w 202"/>
                <a:gd name="T5" fmla="*/ 14 h 126"/>
                <a:gd name="T6" fmla="*/ 74 w 202"/>
                <a:gd name="T7" fmla="*/ 12 h 126"/>
                <a:gd name="T8" fmla="*/ 82 w 202"/>
                <a:gd name="T9" fmla="*/ 14 h 126"/>
                <a:gd name="T10" fmla="*/ 92 w 202"/>
                <a:gd name="T11" fmla="*/ 6 h 126"/>
                <a:gd name="T12" fmla="*/ 106 w 202"/>
                <a:gd name="T13" fmla="*/ 2 h 126"/>
                <a:gd name="T14" fmla="*/ 126 w 202"/>
                <a:gd name="T15" fmla="*/ 0 h 126"/>
                <a:gd name="T16" fmla="*/ 140 w 202"/>
                <a:gd name="T17" fmla="*/ 14 h 126"/>
                <a:gd name="T18" fmla="*/ 146 w 202"/>
                <a:gd name="T19" fmla="*/ 26 h 126"/>
                <a:gd name="T20" fmla="*/ 164 w 202"/>
                <a:gd name="T21" fmla="*/ 32 h 126"/>
                <a:gd name="T22" fmla="*/ 178 w 202"/>
                <a:gd name="T23" fmla="*/ 38 h 126"/>
                <a:gd name="T24" fmla="*/ 192 w 202"/>
                <a:gd name="T25" fmla="*/ 40 h 126"/>
                <a:gd name="T26" fmla="*/ 202 w 202"/>
                <a:gd name="T27" fmla="*/ 44 h 126"/>
                <a:gd name="T28" fmla="*/ 202 w 202"/>
                <a:gd name="T29" fmla="*/ 58 h 126"/>
                <a:gd name="T30" fmla="*/ 192 w 202"/>
                <a:gd name="T31" fmla="*/ 72 h 126"/>
                <a:gd name="T32" fmla="*/ 184 w 202"/>
                <a:gd name="T33" fmla="*/ 82 h 126"/>
                <a:gd name="T34" fmla="*/ 174 w 202"/>
                <a:gd name="T35" fmla="*/ 86 h 126"/>
                <a:gd name="T36" fmla="*/ 164 w 202"/>
                <a:gd name="T37" fmla="*/ 90 h 126"/>
                <a:gd name="T38" fmla="*/ 154 w 202"/>
                <a:gd name="T39" fmla="*/ 90 h 126"/>
                <a:gd name="T40" fmla="*/ 152 w 202"/>
                <a:gd name="T41" fmla="*/ 98 h 126"/>
                <a:gd name="T42" fmla="*/ 152 w 202"/>
                <a:gd name="T43" fmla="*/ 94 h 126"/>
                <a:gd name="T44" fmla="*/ 144 w 202"/>
                <a:gd name="T45" fmla="*/ 100 h 126"/>
                <a:gd name="T46" fmla="*/ 136 w 202"/>
                <a:gd name="T47" fmla="*/ 100 h 126"/>
                <a:gd name="T48" fmla="*/ 146 w 202"/>
                <a:gd name="T49" fmla="*/ 104 h 126"/>
                <a:gd name="T50" fmla="*/ 148 w 202"/>
                <a:gd name="T51" fmla="*/ 106 h 126"/>
                <a:gd name="T52" fmla="*/ 152 w 202"/>
                <a:gd name="T53" fmla="*/ 112 h 126"/>
                <a:gd name="T54" fmla="*/ 146 w 202"/>
                <a:gd name="T55" fmla="*/ 100 h 126"/>
                <a:gd name="T56" fmla="*/ 158 w 202"/>
                <a:gd name="T57" fmla="*/ 112 h 126"/>
                <a:gd name="T58" fmla="*/ 168 w 202"/>
                <a:gd name="T59" fmla="*/ 108 h 126"/>
                <a:gd name="T60" fmla="*/ 168 w 202"/>
                <a:gd name="T61" fmla="*/ 116 h 126"/>
                <a:gd name="T62" fmla="*/ 150 w 202"/>
                <a:gd name="T63" fmla="*/ 120 h 126"/>
                <a:gd name="T64" fmla="*/ 134 w 202"/>
                <a:gd name="T65" fmla="*/ 122 h 126"/>
                <a:gd name="T66" fmla="*/ 128 w 202"/>
                <a:gd name="T67" fmla="*/ 112 h 126"/>
                <a:gd name="T68" fmla="*/ 134 w 202"/>
                <a:gd name="T69" fmla="*/ 106 h 126"/>
                <a:gd name="T70" fmla="*/ 132 w 202"/>
                <a:gd name="T71" fmla="*/ 102 h 126"/>
                <a:gd name="T72" fmla="*/ 120 w 202"/>
                <a:gd name="T73" fmla="*/ 100 h 126"/>
                <a:gd name="T74" fmla="*/ 114 w 202"/>
                <a:gd name="T75" fmla="*/ 96 h 126"/>
                <a:gd name="T76" fmla="*/ 118 w 202"/>
                <a:gd name="T77" fmla="*/ 94 h 126"/>
                <a:gd name="T78" fmla="*/ 114 w 202"/>
                <a:gd name="T79" fmla="*/ 90 h 126"/>
                <a:gd name="T80" fmla="*/ 110 w 202"/>
                <a:gd name="T81" fmla="*/ 92 h 126"/>
                <a:gd name="T82" fmla="*/ 102 w 202"/>
                <a:gd name="T83" fmla="*/ 98 h 126"/>
                <a:gd name="T84" fmla="*/ 92 w 202"/>
                <a:gd name="T85" fmla="*/ 108 h 126"/>
                <a:gd name="T86" fmla="*/ 92 w 202"/>
                <a:gd name="T87" fmla="*/ 114 h 126"/>
                <a:gd name="T88" fmla="*/ 78 w 202"/>
                <a:gd name="T89" fmla="*/ 114 h 126"/>
                <a:gd name="T90" fmla="*/ 78 w 202"/>
                <a:gd name="T91" fmla="*/ 108 h 126"/>
                <a:gd name="T92" fmla="*/ 84 w 202"/>
                <a:gd name="T93" fmla="*/ 94 h 126"/>
                <a:gd name="T94" fmla="*/ 92 w 202"/>
                <a:gd name="T95" fmla="*/ 92 h 126"/>
                <a:gd name="T96" fmla="*/ 84 w 202"/>
                <a:gd name="T97" fmla="*/ 82 h 126"/>
                <a:gd name="T98" fmla="*/ 74 w 202"/>
                <a:gd name="T99" fmla="*/ 68 h 126"/>
                <a:gd name="T100" fmla="*/ 62 w 202"/>
                <a:gd name="T101" fmla="*/ 66 h 126"/>
                <a:gd name="T102" fmla="*/ 54 w 202"/>
                <a:gd name="T103" fmla="*/ 64 h 126"/>
                <a:gd name="T104" fmla="*/ 50 w 202"/>
                <a:gd name="T105" fmla="*/ 70 h 126"/>
                <a:gd name="T106" fmla="*/ 32 w 202"/>
                <a:gd name="T107" fmla="*/ 78 h 126"/>
                <a:gd name="T108" fmla="*/ 18 w 202"/>
                <a:gd name="T109" fmla="*/ 74 h 126"/>
                <a:gd name="T110" fmla="*/ 6 w 202"/>
                <a:gd name="T111" fmla="*/ 70 h 126"/>
                <a:gd name="T112" fmla="*/ 4 w 202"/>
                <a:gd name="T113" fmla="*/ 56 h 126"/>
                <a:gd name="T114" fmla="*/ 14 w 202"/>
                <a:gd name="T115" fmla="*/ 36 h 126"/>
                <a:gd name="T116" fmla="*/ 18 w 202"/>
                <a:gd name="T117" fmla="*/ 28 h 126"/>
                <a:gd name="T118" fmla="*/ 14 w 202"/>
                <a:gd name="T119" fmla="*/ 14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02" h="126">
                  <a:moveTo>
                    <a:pt x="14" y="12"/>
                  </a:moveTo>
                  <a:lnTo>
                    <a:pt x="14" y="12"/>
                  </a:lnTo>
                  <a:lnTo>
                    <a:pt x="20" y="14"/>
                  </a:lnTo>
                  <a:lnTo>
                    <a:pt x="22" y="12"/>
                  </a:lnTo>
                  <a:lnTo>
                    <a:pt x="30" y="12"/>
                  </a:lnTo>
                  <a:lnTo>
                    <a:pt x="34" y="10"/>
                  </a:lnTo>
                  <a:lnTo>
                    <a:pt x="36" y="8"/>
                  </a:lnTo>
                  <a:lnTo>
                    <a:pt x="38" y="8"/>
                  </a:lnTo>
                  <a:lnTo>
                    <a:pt x="40" y="10"/>
                  </a:lnTo>
                  <a:lnTo>
                    <a:pt x="48" y="12"/>
                  </a:lnTo>
                  <a:lnTo>
                    <a:pt x="50" y="12"/>
                  </a:lnTo>
                  <a:lnTo>
                    <a:pt x="52" y="14"/>
                  </a:lnTo>
                  <a:lnTo>
                    <a:pt x="56" y="12"/>
                  </a:lnTo>
                  <a:lnTo>
                    <a:pt x="58" y="14"/>
                  </a:lnTo>
                  <a:lnTo>
                    <a:pt x="60" y="14"/>
                  </a:lnTo>
                  <a:lnTo>
                    <a:pt x="60" y="14"/>
                  </a:lnTo>
                  <a:lnTo>
                    <a:pt x="64" y="14"/>
                  </a:lnTo>
                  <a:lnTo>
                    <a:pt x="66" y="14"/>
                  </a:lnTo>
                  <a:lnTo>
                    <a:pt x="70" y="12"/>
                  </a:lnTo>
                  <a:lnTo>
                    <a:pt x="74" y="12"/>
                  </a:lnTo>
                  <a:lnTo>
                    <a:pt x="74" y="16"/>
                  </a:lnTo>
                  <a:lnTo>
                    <a:pt x="76" y="16"/>
                  </a:lnTo>
                  <a:lnTo>
                    <a:pt x="78" y="12"/>
                  </a:lnTo>
                  <a:lnTo>
                    <a:pt x="80" y="12"/>
                  </a:lnTo>
                  <a:lnTo>
                    <a:pt x="82" y="14"/>
                  </a:lnTo>
                  <a:lnTo>
                    <a:pt x="86" y="12"/>
                  </a:lnTo>
                  <a:lnTo>
                    <a:pt x="88" y="16"/>
                  </a:lnTo>
                  <a:lnTo>
                    <a:pt x="92" y="14"/>
                  </a:lnTo>
                  <a:lnTo>
                    <a:pt x="92" y="10"/>
                  </a:lnTo>
                  <a:lnTo>
                    <a:pt x="92" y="6"/>
                  </a:lnTo>
                  <a:lnTo>
                    <a:pt x="96" y="6"/>
                  </a:lnTo>
                  <a:lnTo>
                    <a:pt x="102" y="4"/>
                  </a:lnTo>
                  <a:lnTo>
                    <a:pt x="104" y="4"/>
                  </a:lnTo>
                  <a:lnTo>
                    <a:pt x="106" y="4"/>
                  </a:lnTo>
                  <a:lnTo>
                    <a:pt x="106" y="2"/>
                  </a:lnTo>
                  <a:lnTo>
                    <a:pt x="108" y="0"/>
                  </a:lnTo>
                  <a:lnTo>
                    <a:pt x="114" y="2"/>
                  </a:lnTo>
                  <a:lnTo>
                    <a:pt x="120" y="2"/>
                  </a:lnTo>
                  <a:lnTo>
                    <a:pt x="124" y="0"/>
                  </a:lnTo>
                  <a:lnTo>
                    <a:pt x="126" y="0"/>
                  </a:lnTo>
                  <a:lnTo>
                    <a:pt x="128" y="6"/>
                  </a:lnTo>
                  <a:lnTo>
                    <a:pt x="132" y="8"/>
                  </a:lnTo>
                  <a:lnTo>
                    <a:pt x="130" y="12"/>
                  </a:lnTo>
                  <a:lnTo>
                    <a:pt x="134" y="16"/>
                  </a:lnTo>
                  <a:lnTo>
                    <a:pt x="140" y="14"/>
                  </a:lnTo>
                  <a:lnTo>
                    <a:pt x="142" y="16"/>
                  </a:lnTo>
                  <a:lnTo>
                    <a:pt x="142" y="18"/>
                  </a:lnTo>
                  <a:lnTo>
                    <a:pt x="146" y="20"/>
                  </a:lnTo>
                  <a:lnTo>
                    <a:pt x="146" y="22"/>
                  </a:lnTo>
                  <a:lnTo>
                    <a:pt x="146" y="26"/>
                  </a:lnTo>
                  <a:lnTo>
                    <a:pt x="152" y="32"/>
                  </a:lnTo>
                  <a:lnTo>
                    <a:pt x="154" y="30"/>
                  </a:lnTo>
                  <a:lnTo>
                    <a:pt x="158" y="32"/>
                  </a:lnTo>
                  <a:lnTo>
                    <a:pt x="160" y="30"/>
                  </a:lnTo>
                  <a:lnTo>
                    <a:pt x="164" y="32"/>
                  </a:lnTo>
                  <a:lnTo>
                    <a:pt x="168" y="28"/>
                  </a:lnTo>
                  <a:lnTo>
                    <a:pt x="170" y="28"/>
                  </a:lnTo>
                  <a:lnTo>
                    <a:pt x="172" y="34"/>
                  </a:lnTo>
                  <a:lnTo>
                    <a:pt x="176" y="36"/>
                  </a:lnTo>
                  <a:lnTo>
                    <a:pt x="178" y="38"/>
                  </a:lnTo>
                  <a:lnTo>
                    <a:pt x="178" y="36"/>
                  </a:lnTo>
                  <a:lnTo>
                    <a:pt x="184" y="38"/>
                  </a:lnTo>
                  <a:lnTo>
                    <a:pt x="186" y="38"/>
                  </a:lnTo>
                  <a:lnTo>
                    <a:pt x="188" y="40"/>
                  </a:lnTo>
                  <a:lnTo>
                    <a:pt x="192" y="40"/>
                  </a:lnTo>
                  <a:lnTo>
                    <a:pt x="194" y="40"/>
                  </a:lnTo>
                  <a:lnTo>
                    <a:pt x="198" y="42"/>
                  </a:lnTo>
                  <a:lnTo>
                    <a:pt x="200" y="40"/>
                  </a:lnTo>
                  <a:lnTo>
                    <a:pt x="202" y="42"/>
                  </a:lnTo>
                  <a:lnTo>
                    <a:pt x="202" y="44"/>
                  </a:lnTo>
                  <a:lnTo>
                    <a:pt x="202" y="46"/>
                  </a:lnTo>
                  <a:lnTo>
                    <a:pt x="202" y="50"/>
                  </a:lnTo>
                  <a:lnTo>
                    <a:pt x="198" y="50"/>
                  </a:lnTo>
                  <a:lnTo>
                    <a:pt x="198" y="56"/>
                  </a:lnTo>
                  <a:lnTo>
                    <a:pt x="202" y="58"/>
                  </a:lnTo>
                  <a:lnTo>
                    <a:pt x="202" y="62"/>
                  </a:lnTo>
                  <a:lnTo>
                    <a:pt x="200" y="66"/>
                  </a:lnTo>
                  <a:lnTo>
                    <a:pt x="200" y="68"/>
                  </a:lnTo>
                  <a:lnTo>
                    <a:pt x="198" y="70"/>
                  </a:lnTo>
                  <a:lnTo>
                    <a:pt x="192" y="72"/>
                  </a:lnTo>
                  <a:lnTo>
                    <a:pt x="190" y="76"/>
                  </a:lnTo>
                  <a:lnTo>
                    <a:pt x="188" y="76"/>
                  </a:lnTo>
                  <a:lnTo>
                    <a:pt x="188" y="82"/>
                  </a:lnTo>
                  <a:lnTo>
                    <a:pt x="186" y="82"/>
                  </a:lnTo>
                  <a:lnTo>
                    <a:pt x="184" y="82"/>
                  </a:lnTo>
                  <a:lnTo>
                    <a:pt x="184" y="80"/>
                  </a:lnTo>
                  <a:lnTo>
                    <a:pt x="180" y="82"/>
                  </a:lnTo>
                  <a:lnTo>
                    <a:pt x="178" y="82"/>
                  </a:lnTo>
                  <a:lnTo>
                    <a:pt x="176" y="84"/>
                  </a:lnTo>
                  <a:lnTo>
                    <a:pt x="174" y="86"/>
                  </a:lnTo>
                  <a:lnTo>
                    <a:pt x="172" y="86"/>
                  </a:lnTo>
                  <a:lnTo>
                    <a:pt x="170" y="88"/>
                  </a:lnTo>
                  <a:lnTo>
                    <a:pt x="168" y="90"/>
                  </a:lnTo>
                  <a:lnTo>
                    <a:pt x="168" y="90"/>
                  </a:lnTo>
                  <a:lnTo>
                    <a:pt x="164" y="90"/>
                  </a:lnTo>
                  <a:lnTo>
                    <a:pt x="162" y="92"/>
                  </a:lnTo>
                  <a:lnTo>
                    <a:pt x="160" y="92"/>
                  </a:lnTo>
                  <a:lnTo>
                    <a:pt x="158" y="92"/>
                  </a:lnTo>
                  <a:lnTo>
                    <a:pt x="156" y="92"/>
                  </a:lnTo>
                  <a:lnTo>
                    <a:pt x="154" y="90"/>
                  </a:lnTo>
                  <a:lnTo>
                    <a:pt x="154" y="90"/>
                  </a:lnTo>
                  <a:lnTo>
                    <a:pt x="154" y="92"/>
                  </a:lnTo>
                  <a:lnTo>
                    <a:pt x="154" y="94"/>
                  </a:lnTo>
                  <a:lnTo>
                    <a:pt x="154" y="94"/>
                  </a:lnTo>
                  <a:lnTo>
                    <a:pt x="152" y="98"/>
                  </a:lnTo>
                  <a:lnTo>
                    <a:pt x="150" y="100"/>
                  </a:lnTo>
                  <a:lnTo>
                    <a:pt x="150" y="98"/>
                  </a:lnTo>
                  <a:lnTo>
                    <a:pt x="150" y="98"/>
                  </a:lnTo>
                  <a:lnTo>
                    <a:pt x="154" y="94"/>
                  </a:lnTo>
                  <a:lnTo>
                    <a:pt x="152" y="94"/>
                  </a:lnTo>
                  <a:lnTo>
                    <a:pt x="152" y="92"/>
                  </a:lnTo>
                  <a:lnTo>
                    <a:pt x="150" y="94"/>
                  </a:lnTo>
                  <a:lnTo>
                    <a:pt x="148" y="98"/>
                  </a:lnTo>
                  <a:lnTo>
                    <a:pt x="146" y="98"/>
                  </a:lnTo>
                  <a:lnTo>
                    <a:pt x="144" y="100"/>
                  </a:lnTo>
                  <a:lnTo>
                    <a:pt x="142" y="100"/>
                  </a:lnTo>
                  <a:lnTo>
                    <a:pt x="140" y="98"/>
                  </a:lnTo>
                  <a:lnTo>
                    <a:pt x="138" y="100"/>
                  </a:lnTo>
                  <a:lnTo>
                    <a:pt x="136" y="100"/>
                  </a:lnTo>
                  <a:lnTo>
                    <a:pt x="136" y="100"/>
                  </a:lnTo>
                  <a:lnTo>
                    <a:pt x="138" y="102"/>
                  </a:lnTo>
                  <a:lnTo>
                    <a:pt x="140" y="102"/>
                  </a:lnTo>
                  <a:lnTo>
                    <a:pt x="142" y="102"/>
                  </a:lnTo>
                  <a:lnTo>
                    <a:pt x="144" y="104"/>
                  </a:lnTo>
                  <a:lnTo>
                    <a:pt x="146" y="104"/>
                  </a:lnTo>
                  <a:lnTo>
                    <a:pt x="146" y="104"/>
                  </a:lnTo>
                  <a:lnTo>
                    <a:pt x="146" y="106"/>
                  </a:lnTo>
                  <a:lnTo>
                    <a:pt x="146" y="108"/>
                  </a:lnTo>
                  <a:lnTo>
                    <a:pt x="146" y="106"/>
                  </a:lnTo>
                  <a:lnTo>
                    <a:pt x="148" y="106"/>
                  </a:lnTo>
                  <a:lnTo>
                    <a:pt x="148" y="108"/>
                  </a:lnTo>
                  <a:lnTo>
                    <a:pt x="148" y="108"/>
                  </a:lnTo>
                  <a:lnTo>
                    <a:pt x="150" y="108"/>
                  </a:lnTo>
                  <a:lnTo>
                    <a:pt x="150" y="110"/>
                  </a:lnTo>
                  <a:lnTo>
                    <a:pt x="152" y="112"/>
                  </a:lnTo>
                  <a:lnTo>
                    <a:pt x="154" y="114"/>
                  </a:lnTo>
                  <a:lnTo>
                    <a:pt x="156" y="112"/>
                  </a:lnTo>
                  <a:lnTo>
                    <a:pt x="152" y="108"/>
                  </a:lnTo>
                  <a:lnTo>
                    <a:pt x="148" y="104"/>
                  </a:lnTo>
                  <a:lnTo>
                    <a:pt x="146" y="100"/>
                  </a:lnTo>
                  <a:lnTo>
                    <a:pt x="148" y="100"/>
                  </a:lnTo>
                  <a:lnTo>
                    <a:pt x="150" y="102"/>
                  </a:lnTo>
                  <a:lnTo>
                    <a:pt x="150" y="106"/>
                  </a:lnTo>
                  <a:lnTo>
                    <a:pt x="156" y="112"/>
                  </a:lnTo>
                  <a:lnTo>
                    <a:pt x="158" y="112"/>
                  </a:lnTo>
                  <a:lnTo>
                    <a:pt x="160" y="110"/>
                  </a:lnTo>
                  <a:lnTo>
                    <a:pt x="160" y="110"/>
                  </a:lnTo>
                  <a:lnTo>
                    <a:pt x="164" y="112"/>
                  </a:lnTo>
                  <a:lnTo>
                    <a:pt x="164" y="108"/>
                  </a:lnTo>
                  <a:lnTo>
                    <a:pt x="168" y="108"/>
                  </a:lnTo>
                  <a:lnTo>
                    <a:pt x="172" y="108"/>
                  </a:lnTo>
                  <a:lnTo>
                    <a:pt x="170" y="110"/>
                  </a:lnTo>
                  <a:lnTo>
                    <a:pt x="168" y="112"/>
                  </a:lnTo>
                  <a:lnTo>
                    <a:pt x="170" y="114"/>
                  </a:lnTo>
                  <a:lnTo>
                    <a:pt x="168" y="116"/>
                  </a:lnTo>
                  <a:lnTo>
                    <a:pt x="164" y="116"/>
                  </a:lnTo>
                  <a:lnTo>
                    <a:pt x="160" y="116"/>
                  </a:lnTo>
                  <a:lnTo>
                    <a:pt x="156" y="116"/>
                  </a:lnTo>
                  <a:lnTo>
                    <a:pt x="154" y="120"/>
                  </a:lnTo>
                  <a:lnTo>
                    <a:pt x="150" y="120"/>
                  </a:lnTo>
                  <a:lnTo>
                    <a:pt x="146" y="124"/>
                  </a:lnTo>
                  <a:lnTo>
                    <a:pt x="140" y="126"/>
                  </a:lnTo>
                  <a:lnTo>
                    <a:pt x="136" y="126"/>
                  </a:lnTo>
                  <a:lnTo>
                    <a:pt x="134" y="124"/>
                  </a:lnTo>
                  <a:lnTo>
                    <a:pt x="134" y="122"/>
                  </a:lnTo>
                  <a:lnTo>
                    <a:pt x="136" y="118"/>
                  </a:lnTo>
                  <a:lnTo>
                    <a:pt x="136" y="116"/>
                  </a:lnTo>
                  <a:lnTo>
                    <a:pt x="132" y="114"/>
                  </a:lnTo>
                  <a:lnTo>
                    <a:pt x="132" y="114"/>
                  </a:lnTo>
                  <a:lnTo>
                    <a:pt x="128" y="112"/>
                  </a:lnTo>
                  <a:lnTo>
                    <a:pt x="126" y="114"/>
                  </a:lnTo>
                  <a:lnTo>
                    <a:pt x="124" y="114"/>
                  </a:lnTo>
                  <a:lnTo>
                    <a:pt x="126" y="108"/>
                  </a:lnTo>
                  <a:lnTo>
                    <a:pt x="132" y="106"/>
                  </a:lnTo>
                  <a:lnTo>
                    <a:pt x="134" y="106"/>
                  </a:lnTo>
                  <a:lnTo>
                    <a:pt x="136" y="106"/>
                  </a:lnTo>
                  <a:lnTo>
                    <a:pt x="134" y="104"/>
                  </a:lnTo>
                  <a:lnTo>
                    <a:pt x="134" y="100"/>
                  </a:lnTo>
                  <a:lnTo>
                    <a:pt x="134" y="100"/>
                  </a:lnTo>
                  <a:lnTo>
                    <a:pt x="132" y="102"/>
                  </a:lnTo>
                  <a:lnTo>
                    <a:pt x="130" y="100"/>
                  </a:lnTo>
                  <a:lnTo>
                    <a:pt x="126" y="100"/>
                  </a:lnTo>
                  <a:lnTo>
                    <a:pt x="124" y="100"/>
                  </a:lnTo>
                  <a:lnTo>
                    <a:pt x="122" y="102"/>
                  </a:lnTo>
                  <a:lnTo>
                    <a:pt x="120" y="100"/>
                  </a:lnTo>
                  <a:lnTo>
                    <a:pt x="118" y="100"/>
                  </a:lnTo>
                  <a:lnTo>
                    <a:pt x="116" y="98"/>
                  </a:lnTo>
                  <a:lnTo>
                    <a:pt x="118" y="98"/>
                  </a:lnTo>
                  <a:lnTo>
                    <a:pt x="118" y="96"/>
                  </a:lnTo>
                  <a:lnTo>
                    <a:pt x="114" y="96"/>
                  </a:lnTo>
                  <a:lnTo>
                    <a:pt x="110" y="96"/>
                  </a:lnTo>
                  <a:lnTo>
                    <a:pt x="108" y="94"/>
                  </a:lnTo>
                  <a:lnTo>
                    <a:pt x="112" y="94"/>
                  </a:lnTo>
                  <a:lnTo>
                    <a:pt x="116" y="94"/>
                  </a:lnTo>
                  <a:lnTo>
                    <a:pt x="118" y="94"/>
                  </a:lnTo>
                  <a:lnTo>
                    <a:pt x="120" y="94"/>
                  </a:lnTo>
                  <a:lnTo>
                    <a:pt x="122" y="92"/>
                  </a:lnTo>
                  <a:lnTo>
                    <a:pt x="118" y="92"/>
                  </a:lnTo>
                  <a:lnTo>
                    <a:pt x="116" y="92"/>
                  </a:lnTo>
                  <a:lnTo>
                    <a:pt x="114" y="90"/>
                  </a:lnTo>
                  <a:lnTo>
                    <a:pt x="114" y="90"/>
                  </a:lnTo>
                  <a:lnTo>
                    <a:pt x="112" y="90"/>
                  </a:lnTo>
                  <a:lnTo>
                    <a:pt x="112" y="92"/>
                  </a:lnTo>
                  <a:lnTo>
                    <a:pt x="110" y="92"/>
                  </a:lnTo>
                  <a:lnTo>
                    <a:pt x="110" y="92"/>
                  </a:lnTo>
                  <a:lnTo>
                    <a:pt x="108" y="90"/>
                  </a:lnTo>
                  <a:lnTo>
                    <a:pt x="106" y="94"/>
                  </a:lnTo>
                  <a:lnTo>
                    <a:pt x="104" y="94"/>
                  </a:lnTo>
                  <a:lnTo>
                    <a:pt x="102" y="94"/>
                  </a:lnTo>
                  <a:lnTo>
                    <a:pt x="102" y="98"/>
                  </a:lnTo>
                  <a:lnTo>
                    <a:pt x="98" y="102"/>
                  </a:lnTo>
                  <a:lnTo>
                    <a:pt x="98" y="102"/>
                  </a:lnTo>
                  <a:lnTo>
                    <a:pt x="98" y="102"/>
                  </a:lnTo>
                  <a:lnTo>
                    <a:pt x="94" y="108"/>
                  </a:lnTo>
                  <a:lnTo>
                    <a:pt x="92" y="108"/>
                  </a:lnTo>
                  <a:lnTo>
                    <a:pt x="92" y="108"/>
                  </a:lnTo>
                  <a:lnTo>
                    <a:pt x="92" y="108"/>
                  </a:lnTo>
                  <a:lnTo>
                    <a:pt x="92" y="110"/>
                  </a:lnTo>
                  <a:lnTo>
                    <a:pt x="92" y="112"/>
                  </a:lnTo>
                  <a:lnTo>
                    <a:pt x="92" y="114"/>
                  </a:lnTo>
                  <a:lnTo>
                    <a:pt x="92" y="114"/>
                  </a:lnTo>
                  <a:lnTo>
                    <a:pt x="90" y="112"/>
                  </a:lnTo>
                  <a:lnTo>
                    <a:pt x="86" y="112"/>
                  </a:lnTo>
                  <a:lnTo>
                    <a:pt x="84" y="114"/>
                  </a:lnTo>
                  <a:lnTo>
                    <a:pt x="78" y="114"/>
                  </a:lnTo>
                  <a:lnTo>
                    <a:pt x="76" y="114"/>
                  </a:lnTo>
                  <a:lnTo>
                    <a:pt x="74" y="110"/>
                  </a:lnTo>
                  <a:lnTo>
                    <a:pt x="76" y="108"/>
                  </a:lnTo>
                  <a:lnTo>
                    <a:pt x="78" y="108"/>
                  </a:lnTo>
                  <a:lnTo>
                    <a:pt x="78" y="108"/>
                  </a:lnTo>
                  <a:lnTo>
                    <a:pt x="80" y="102"/>
                  </a:lnTo>
                  <a:lnTo>
                    <a:pt x="82" y="102"/>
                  </a:lnTo>
                  <a:lnTo>
                    <a:pt x="82" y="100"/>
                  </a:lnTo>
                  <a:lnTo>
                    <a:pt x="82" y="96"/>
                  </a:lnTo>
                  <a:lnTo>
                    <a:pt x="84" y="94"/>
                  </a:lnTo>
                  <a:lnTo>
                    <a:pt x="86" y="94"/>
                  </a:lnTo>
                  <a:lnTo>
                    <a:pt x="90" y="96"/>
                  </a:lnTo>
                  <a:lnTo>
                    <a:pt x="92" y="96"/>
                  </a:lnTo>
                  <a:lnTo>
                    <a:pt x="92" y="94"/>
                  </a:lnTo>
                  <a:lnTo>
                    <a:pt x="92" y="92"/>
                  </a:lnTo>
                  <a:lnTo>
                    <a:pt x="92" y="90"/>
                  </a:lnTo>
                  <a:lnTo>
                    <a:pt x="92" y="88"/>
                  </a:lnTo>
                  <a:lnTo>
                    <a:pt x="88" y="86"/>
                  </a:lnTo>
                  <a:lnTo>
                    <a:pt x="84" y="84"/>
                  </a:lnTo>
                  <a:lnTo>
                    <a:pt x="84" y="82"/>
                  </a:lnTo>
                  <a:lnTo>
                    <a:pt x="82" y="80"/>
                  </a:lnTo>
                  <a:lnTo>
                    <a:pt x="82" y="78"/>
                  </a:lnTo>
                  <a:lnTo>
                    <a:pt x="82" y="74"/>
                  </a:lnTo>
                  <a:lnTo>
                    <a:pt x="78" y="72"/>
                  </a:lnTo>
                  <a:lnTo>
                    <a:pt x="74" y="68"/>
                  </a:lnTo>
                  <a:lnTo>
                    <a:pt x="74" y="68"/>
                  </a:lnTo>
                  <a:lnTo>
                    <a:pt x="72" y="68"/>
                  </a:lnTo>
                  <a:lnTo>
                    <a:pt x="68" y="68"/>
                  </a:lnTo>
                  <a:lnTo>
                    <a:pt x="64" y="66"/>
                  </a:lnTo>
                  <a:lnTo>
                    <a:pt x="62" y="66"/>
                  </a:lnTo>
                  <a:lnTo>
                    <a:pt x="60" y="62"/>
                  </a:lnTo>
                  <a:lnTo>
                    <a:pt x="58" y="64"/>
                  </a:lnTo>
                  <a:lnTo>
                    <a:pt x="56" y="64"/>
                  </a:lnTo>
                  <a:lnTo>
                    <a:pt x="56" y="64"/>
                  </a:lnTo>
                  <a:lnTo>
                    <a:pt x="54" y="64"/>
                  </a:lnTo>
                  <a:lnTo>
                    <a:pt x="52" y="64"/>
                  </a:lnTo>
                  <a:lnTo>
                    <a:pt x="50" y="64"/>
                  </a:lnTo>
                  <a:lnTo>
                    <a:pt x="50" y="66"/>
                  </a:lnTo>
                  <a:lnTo>
                    <a:pt x="50" y="68"/>
                  </a:lnTo>
                  <a:lnTo>
                    <a:pt x="50" y="70"/>
                  </a:lnTo>
                  <a:lnTo>
                    <a:pt x="48" y="72"/>
                  </a:lnTo>
                  <a:lnTo>
                    <a:pt x="46" y="74"/>
                  </a:lnTo>
                  <a:lnTo>
                    <a:pt x="38" y="74"/>
                  </a:lnTo>
                  <a:lnTo>
                    <a:pt x="36" y="76"/>
                  </a:lnTo>
                  <a:lnTo>
                    <a:pt x="32" y="78"/>
                  </a:lnTo>
                  <a:lnTo>
                    <a:pt x="28" y="78"/>
                  </a:lnTo>
                  <a:lnTo>
                    <a:pt x="26" y="78"/>
                  </a:lnTo>
                  <a:lnTo>
                    <a:pt x="24" y="76"/>
                  </a:lnTo>
                  <a:lnTo>
                    <a:pt x="22" y="74"/>
                  </a:lnTo>
                  <a:lnTo>
                    <a:pt x="18" y="74"/>
                  </a:lnTo>
                  <a:lnTo>
                    <a:pt x="14" y="72"/>
                  </a:lnTo>
                  <a:lnTo>
                    <a:pt x="12" y="72"/>
                  </a:lnTo>
                  <a:lnTo>
                    <a:pt x="10" y="72"/>
                  </a:lnTo>
                  <a:lnTo>
                    <a:pt x="8" y="72"/>
                  </a:lnTo>
                  <a:lnTo>
                    <a:pt x="6" y="70"/>
                  </a:lnTo>
                  <a:lnTo>
                    <a:pt x="4" y="68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2" y="60"/>
                  </a:lnTo>
                  <a:lnTo>
                    <a:pt x="4" y="56"/>
                  </a:lnTo>
                  <a:lnTo>
                    <a:pt x="6" y="56"/>
                  </a:lnTo>
                  <a:lnTo>
                    <a:pt x="6" y="52"/>
                  </a:lnTo>
                  <a:lnTo>
                    <a:pt x="6" y="48"/>
                  </a:lnTo>
                  <a:lnTo>
                    <a:pt x="14" y="40"/>
                  </a:lnTo>
                  <a:lnTo>
                    <a:pt x="14" y="36"/>
                  </a:lnTo>
                  <a:lnTo>
                    <a:pt x="16" y="34"/>
                  </a:lnTo>
                  <a:lnTo>
                    <a:pt x="18" y="34"/>
                  </a:lnTo>
                  <a:lnTo>
                    <a:pt x="20" y="32"/>
                  </a:lnTo>
                  <a:lnTo>
                    <a:pt x="18" y="30"/>
                  </a:lnTo>
                  <a:lnTo>
                    <a:pt x="18" y="28"/>
                  </a:lnTo>
                  <a:lnTo>
                    <a:pt x="20" y="26"/>
                  </a:lnTo>
                  <a:lnTo>
                    <a:pt x="16" y="24"/>
                  </a:lnTo>
                  <a:lnTo>
                    <a:pt x="14" y="20"/>
                  </a:lnTo>
                  <a:lnTo>
                    <a:pt x="14" y="18"/>
                  </a:lnTo>
                  <a:lnTo>
                    <a:pt x="14" y="14"/>
                  </a:lnTo>
                  <a:lnTo>
                    <a:pt x="14" y="12"/>
                  </a:lnTo>
                  <a:close/>
                </a:path>
              </a:pathLst>
            </a:custGeom>
            <a:grpFill/>
            <a:ln w="6350">
              <a:solidFill>
                <a:srgbClr val="E86E78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23" name="UK">
              <a:extLst>
                <a:ext uri="{FF2B5EF4-FFF2-40B4-BE49-F238E27FC236}">
                  <a16:creationId xmlns:a16="http://schemas.microsoft.com/office/drawing/2014/main" id="{6C363A6C-9149-480E-AB24-9AF06AEC61D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47677" y="2764062"/>
              <a:ext cx="202869" cy="371289"/>
            </a:xfrm>
            <a:custGeom>
              <a:avLst/>
              <a:gdLst>
                <a:gd name="T0" fmla="*/ 6 w 106"/>
                <a:gd name="T1" fmla="*/ 112 h 194"/>
                <a:gd name="T2" fmla="*/ 26 w 106"/>
                <a:gd name="T3" fmla="*/ 112 h 194"/>
                <a:gd name="T4" fmla="*/ 22 w 106"/>
                <a:gd name="T5" fmla="*/ 122 h 194"/>
                <a:gd name="T6" fmla="*/ 78 w 106"/>
                <a:gd name="T7" fmla="*/ 0 h 194"/>
                <a:gd name="T8" fmla="*/ 74 w 106"/>
                <a:gd name="T9" fmla="*/ 2 h 194"/>
                <a:gd name="T10" fmla="*/ 70 w 106"/>
                <a:gd name="T11" fmla="*/ 8 h 194"/>
                <a:gd name="T12" fmla="*/ 98 w 106"/>
                <a:gd name="T13" fmla="*/ 170 h 194"/>
                <a:gd name="T14" fmla="*/ 72 w 106"/>
                <a:gd name="T15" fmla="*/ 184 h 194"/>
                <a:gd name="T16" fmla="*/ 12 w 106"/>
                <a:gd name="T17" fmla="*/ 84 h 194"/>
                <a:gd name="T18" fmla="*/ 22 w 106"/>
                <a:gd name="T19" fmla="*/ 76 h 194"/>
                <a:gd name="T20" fmla="*/ 50 w 106"/>
                <a:gd name="T21" fmla="*/ 38 h 194"/>
                <a:gd name="T22" fmla="*/ 48 w 106"/>
                <a:gd name="T23" fmla="*/ 42 h 194"/>
                <a:gd name="T24" fmla="*/ 22 w 106"/>
                <a:gd name="T25" fmla="*/ 48 h 194"/>
                <a:gd name="T26" fmla="*/ 16 w 106"/>
                <a:gd name="T27" fmla="*/ 58 h 194"/>
                <a:gd name="T28" fmla="*/ 10 w 106"/>
                <a:gd name="T29" fmla="*/ 66 h 194"/>
                <a:gd name="T30" fmla="*/ 10 w 106"/>
                <a:gd name="T31" fmla="*/ 70 h 194"/>
                <a:gd name="T32" fmla="*/ 18 w 106"/>
                <a:gd name="T33" fmla="*/ 68 h 194"/>
                <a:gd name="T34" fmla="*/ 22 w 106"/>
                <a:gd name="T35" fmla="*/ 64 h 194"/>
                <a:gd name="T36" fmla="*/ 26 w 106"/>
                <a:gd name="T37" fmla="*/ 84 h 194"/>
                <a:gd name="T38" fmla="*/ 26 w 106"/>
                <a:gd name="T39" fmla="*/ 90 h 194"/>
                <a:gd name="T40" fmla="*/ 30 w 106"/>
                <a:gd name="T41" fmla="*/ 102 h 194"/>
                <a:gd name="T42" fmla="*/ 36 w 106"/>
                <a:gd name="T43" fmla="*/ 136 h 194"/>
                <a:gd name="T44" fmla="*/ 30 w 106"/>
                <a:gd name="T45" fmla="*/ 194 h 194"/>
                <a:gd name="T46" fmla="*/ 44 w 106"/>
                <a:gd name="T47" fmla="*/ 190 h 194"/>
                <a:gd name="T48" fmla="*/ 56 w 106"/>
                <a:gd name="T49" fmla="*/ 182 h 194"/>
                <a:gd name="T50" fmla="*/ 78 w 106"/>
                <a:gd name="T51" fmla="*/ 180 h 194"/>
                <a:gd name="T52" fmla="*/ 98 w 106"/>
                <a:gd name="T53" fmla="*/ 176 h 194"/>
                <a:gd name="T54" fmla="*/ 98 w 106"/>
                <a:gd name="T55" fmla="*/ 170 h 194"/>
                <a:gd name="T56" fmla="*/ 98 w 106"/>
                <a:gd name="T57" fmla="*/ 164 h 194"/>
                <a:gd name="T58" fmla="*/ 102 w 106"/>
                <a:gd name="T59" fmla="*/ 158 h 194"/>
                <a:gd name="T60" fmla="*/ 92 w 106"/>
                <a:gd name="T61" fmla="*/ 144 h 194"/>
                <a:gd name="T62" fmla="*/ 80 w 106"/>
                <a:gd name="T63" fmla="*/ 130 h 194"/>
                <a:gd name="T64" fmla="*/ 82 w 106"/>
                <a:gd name="T65" fmla="*/ 124 h 194"/>
                <a:gd name="T66" fmla="*/ 70 w 106"/>
                <a:gd name="T67" fmla="*/ 108 h 194"/>
                <a:gd name="T68" fmla="*/ 50 w 106"/>
                <a:gd name="T69" fmla="*/ 92 h 194"/>
                <a:gd name="T70" fmla="*/ 54 w 106"/>
                <a:gd name="T71" fmla="*/ 84 h 194"/>
                <a:gd name="T72" fmla="*/ 60 w 106"/>
                <a:gd name="T73" fmla="*/ 74 h 194"/>
                <a:gd name="T74" fmla="*/ 50 w 106"/>
                <a:gd name="T75" fmla="*/ 62 h 194"/>
                <a:gd name="T76" fmla="*/ 44 w 106"/>
                <a:gd name="T77" fmla="*/ 60 h 194"/>
                <a:gd name="T78" fmla="*/ 50 w 106"/>
                <a:gd name="T79" fmla="*/ 46 h 194"/>
                <a:gd name="T80" fmla="*/ 36 w 106"/>
                <a:gd name="T81" fmla="*/ 48 h 194"/>
                <a:gd name="T82" fmla="*/ 30 w 106"/>
                <a:gd name="T83" fmla="*/ 58 h 194"/>
                <a:gd name="T84" fmla="*/ 24 w 106"/>
                <a:gd name="T85" fmla="*/ 62 h 194"/>
                <a:gd name="T86" fmla="*/ 28 w 106"/>
                <a:gd name="T87" fmla="*/ 70 h 194"/>
                <a:gd name="T88" fmla="*/ 24 w 106"/>
                <a:gd name="T89" fmla="*/ 74 h 194"/>
                <a:gd name="T90" fmla="*/ 22 w 106"/>
                <a:gd name="T91" fmla="*/ 80 h 194"/>
                <a:gd name="T92" fmla="*/ 28 w 106"/>
                <a:gd name="T93" fmla="*/ 88 h 194"/>
                <a:gd name="T94" fmla="*/ 26 w 106"/>
                <a:gd name="T95" fmla="*/ 102 h 194"/>
                <a:gd name="T96" fmla="*/ 32 w 106"/>
                <a:gd name="T97" fmla="*/ 90 h 194"/>
                <a:gd name="T98" fmla="*/ 36 w 106"/>
                <a:gd name="T99" fmla="*/ 100 h 194"/>
                <a:gd name="T100" fmla="*/ 36 w 106"/>
                <a:gd name="T101" fmla="*/ 110 h 194"/>
                <a:gd name="T102" fmla="*/ 50 w 106"/>
                <a:gd name="T103" fmla="*/ 122 h 194"/>
                <a:gd name="T104" fmla="*/ 56 w 106"/>
                <a:gd name="T105" fmla="*/ 138 h 194"/>
                <a:gd name="T106" fmla="*/ 42 w 106"/>
                <a:gd name="T107" fmla="*/ 140 h 194"/>
                <a:gd name="T108" fmla="*/ 42 w 106"/>
                <a:gd name="T109" fmla="*/ 152 h 194"/>
                <a:gd name="T110" fmla="*/ 30 w 106"/>
                <a:gd name="T111" fmla="*/ 166 h 194"/>
                <a:gd name="T112" fmla="*/ 44 w 106"/>
                <a:gd name="T113" fmla="*/ 168 h 194"/>
                <a:gd name="T114" fmla="*/ 58 w 106"/>
                <a:gd name="T115" fmla="*/ 168 h 194"/>
                <a:gd name="T116" fmla="*/ 36 w 106"/>
                <a:gd name="T117" fmla="*/ 182 h 194"/>
                <a:gd name="T118" fmla="*/ 26 w 106"/>
                <a:gd name="T119" fmla="*/ 194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6" h="194">
                  <a:moveTo>
                    <a:pt x="20" y="126"/>
                  </a:moveTo>
                  <a:lnTo>
                    <a:pt x="16" y="124"/>
                  </a:lnTo>
                  <a:lnTo>
                    <a:pt x="16" y="124"/>
                  </a:lnTo>
                  <a:lnTo>
                    <a:pt x="14" y="118"/>
                  </a:lnTo>
                  <a:lnTo>
                    <a:pt x="10" y="118"/>
                  </a:lnTo>
                  <a:lnTo>
                    <a:pt x="8" y="118"/>
                  </a:lnTo>
                  <a:lnTo>
                    <a:pt x="8" y="122"/>
                  </a:lnTo>
                  <a:lnTo>
                    <a:pt x="6" y="122"/>
                  </a:lnTo>
                  <a:lnTo>
                    <a:pt x="0" y="118"/>
                  </a:lnTo>
                  <a:lnTo>
                    <a:pt x="2" y="112"/>
                  </a:lnTo>
                  <a:lnTo>
                    <a:pt x="6" y="112"/>
                  </a:lnTo>
                  <a:lnTo>
                    <a:pt x="6" y="110"/>
                  </a:lnTo>
                  <a:lnTo>
                    <a:pt x="8" y="108"/>
                  </a:lnTo>
                  <a:lnTo>
                    <a:pt x="8" y="108"/>
                  </a:lnTo>
                  <a:lnTo>
                    <a:pt x="12" y="106"/>
                  </a:lnTo>
                  <a:lnTo>
                    <a:pt x="12" y="106"/>
                  </a:lnTo>
                  <a:lnTo>
                    <a:pt x="14" y="106"/>
                  </a:lnTo>
                  <a:lnTo>
                    <a:pt x="16" y="104"/>
                  </a:lnTo>
                  <a:lnTo>
                    <a:pt x="20" y="104"/>
                  </a:lnTo>
                  <a:lnTo>
                    <a:pt x="22" y="106"/>
                  </a:lnTo>
                  <a:lnTo>
                    <a:pt x="22" y="108"/>
                  </a:lnTo>
                  <a:lnTo>
                    <a:pt x="26" y="112"/>
                  </a:lnTo>
                  <a:lnTo>
                    <a:pt x="24" y="114"/>
                  </a:lnTo>
                  <a:lnTo>
                    <a:pt x="26" y="114"/>
                  </a:lnTo>
                  <a:lnTo>
                    <a:pt x="28" y="120"/>
                  </a:lnTo>
                  <a:lnTo>
                    <a:pt x="26" y="116"/>
                  </a:lnTo>
                  <a:lnTo>
                    <a:pt x="24" y="116"/>
                  </a:lnTo>
                  <a:lnTo>
                    <a:pt x="26" y="118"/>
                  </a:lnTo>
                  <a:lnTo>
                    <a:pt x="24" y="118"/>
                  </a:lnTo>
                  <a:lnTo>
                    <a:pt x="26" y="120"/>
                  </a:lnTo>
                  <a:lnTo>
                    <a:pt x="26" y="122"/>
                  </a:lnTo>
                  <a:lnTo>
                    <a:pt x="24" y="122"/>
                  </a:lnTo>
                  <a:lnTo>
                    <a:pt x="22" y="122"/>
                  </a:lnTo>
                  <a:lnTo>
                    <a:pt x="22" y="124"/>
                  </a:lnTo>
                  <a:lnTo>
                    <a:pt x="20" y="124"/>
                  </a:lnTo>
                  <a:lnTo>
                    <a:pt x="20" y="126"/>
                  </a:lnTo>
                  <a:lnTo>
                    <a:pt x="20" y="126"/>
                  </a:lnTo>
                  <a:close/>
                  <a:moveTo>
                    <a:pt x="72" y="18"/>
                  </a:moveTo>
                  <a:lnTo>
                    <a:pt x="72" y="16"/>
                  </a:lnTo>
                  <a:lnTo>
                    <a:pt x="72" y="16"/>
                  </a:lnTo>
                  <a:lnTo>
                    <a:pt x="72" y="18"/>
                  </a:lnTo>
                  <a:close/>
                  <a:moveTo>
                    <a:pt x="76" y="4"/>
                  </a:moveTo>
                  <a:lnTo>
                    <a:pt x="76" y="2"/>
                  </a:lnTo>
                  <a:lnTo>
                    <a:pt x="78" y="0"/>
                  </a:lnTo>
                  <a:lnTo>
                    <a:pt x="76" y="4"/>
                  </a:lnTo>
                  <a:close/>
                  <a:moveTo>
                    <a:pt x="70" y="8"/>
                  </a:moveTo>
                  <a:lnTo>
                    <a:pt x="70" y="6"/>
                  </a:lnTo>
                  <a:lnTo>
                    <a:pt x="70" y="6"/>
                  </a:lnTo>
                  <a:lnTo>
                    <a:pt x="70" y="8"/>
                  </a:lnTo>
                  <a:lnTo>
                    <a:pt x="70" y="8"/>
                  </a:lnTo>
                  <a:lnTo>
                    <a:pt x="70" y="8"/>
                  </a:lnTo>
                  <a:close/>
                  <a:moveTo>
                    <a:pt x="74" y="6"/>
                  </a:moveTo>
                  <a:lnTo>
                    <a:pt x="72" y="6"/>
                  </a:lnTo>
                  <a:lnTo>
                    <a:pt x="74" y="4"/>
                  </a:lnTo>
                  <a:lnTo>
                    <a:pt x="74" y="2"/>
                  </a:lnTo>
                  <a:lnTo>
                    <a:pt x="74" y="4"/>
                  </a:lnTo>
                  <a:lnTo>
                    <a:pt x="74" y="6"/>
                  </a:lnTo>
                  <a:lnTo>
                    <a:pt x="74" y="6"/>
                  </a:lnTo>
                  <a:close/>
                  <a:moveTo>
                    <a:pt x="72" y="14"/>
                  </a:moveTo>
                  <a:lnTo>
                    <a:pt x="72" y="12"/>
                  </a:lnTo>
                  <a:lnTo>
                    <a:pt x="68" y="12"/>
                  </a:lnTo>
                  <a:lnTo>
                    <a:pt x="68" y="12"/>
                  </a:lnTo>
                  <a:lnTo>
                    <a:pt x="70" y="10"/>
                  </a:lnTo>
                  <a:lnTo>
                    <a:pt x="72" y="10"/>
                  </a:lnTo>
                  <a:lnTo>
                    <a:pt x="72" y="10"/>
                  </a:lnTo>
                  <a:lnTo>
                    <a:pt x="70" y="8"/>
                  </a:lnTo>
                  <a:lnTo>
                    <a:pt x="72" y="8"/>
                  </a:lnTo>
                  <a:lnTo>
                    <a:pt x="74" y="8"/>
                  </a:lnTo>
                  <a:lnTo>
                    <a:pt x="76" y="10"/>
                  </a:lnTo>
                  <a:lnTo>
                    <a:pt x="74" y="10"/>
                  </a:lnTo>
                  <a:lnTo>
                    <a:pt x="74" y="12"/>
                  </a:lnTo>
                  <a:lnTo>
                    <a:pt x="74" y="14"/>
                  </a:lnTo>
                  <a:lnTo>
                    <a:pt x="74" y="14"/>
                  </a:lnTo>
                  <a:lnTo>
                    <a:pt x="72" y="14"/>
                  </a:lnTo>
                  <a:close/>
                  <a:moveTo>
                    <a:pt x="96" y="168"/>
                  </a:moveTo>
                  <a:lnTo>
                    <a:pt x="98" y="170"/>
                  </a:lnTo>
                  <a:lnTo>
                    <a:pt x="98" y="170"/>
                  </a:lnTo>
                  <a:lnTo>
                    <a:pt x="98" y="168"/>
                  </a:lnTo>
                  <a:lnTo>
                    <a:pt x="98" y="168"/>
                  </a:lnTo>
                  <a:lnTo>
                    <a:pt x="96" y="168"/>
                  </a:lnTo>
                  <a:close/>
                  <a:moveTo>
                    <a:pt x="70" y="182"/>
                  </a:moveTo>
                  <a:lnTo>
                    <a:pt x="74" y="180"/>
                  </a:lnTo>
                  <a:lnTo>
                    <a:pt x="76" y="182"/>
                  </a:lnTo>
                  <a:lnTo>
                    <a:pt x="76" y="182"/>
                  </a:lnTo>
                  <a:lnTo>
                    <a:pt x="76" y="184"/>
                  </a:lnTo>
                  <a:lnTo>
                    <a:pt x="76" y="184"/>
                  </a:lnTo>
                  <a:lnTo>
                    <a:pt x="74" y="184"/>
                  </a:lnTo>
                  <a:lnTo>
                    <a:pt x="72" y="184"/>
                  </a:lnTo>
                  <a:lnTo>
                    <a:pt x="70" y="182"/>
                  </a:lnTo>
                  <a:close/>
                  <a:moveTo>
                    <a:pt x="32" y="94"/>
                  </a:moveTo>
                  <a:lnTo>
                    <a:pt x="30" y="96"/>
                  </a:lnTo>
                  <a:lnTo>
                    <a:pt x="32" y="96"/>
                  </a:lnTo>
                  <a:lnTo>
                    <a:pt x="32" y="94"/>
                  </a:lnTo>
                  <a:lnTo>
                    <a:pt x="32" y="94"/>
                  </a:lnTo>
                  <a:close/>
                  <a:moveTo>
                    <a:pt x="20" y="92"/>
                  </a:moveTo>
                  <a:lnTo>
                    <a:pt x="20" y="90"/>
                  </a:lnTo>
                  <a:lnTo>
                    <a:pt x="20" y="90"/>
                  </a:lnTo>
                  <a:lnTo>
                    <a:pt x="20" y="92"/>
                  </a:lnTo>
                  <a:close/>
                  <a:moveTo>
                    <a:pt x="12" y="84"/>
                  </a:moveTo>
                  <a:lnTo>
                    <a:pt x="14" y="82"/>
                  </a:lnTo>
                  <a:lnTo>
                    <a:pt x="16" y="82"/>
                  </a:lnTo>
                  <a:lnTo>
                    <a:pt x="12" y="84"/>
                  </a:lnTo>
                  <a:close/>
                  <a:moveTo>
                    <a:pt x="16" y="82"/>
                  </a:moveTo>
                  <a:lnTo>
                    <a:pt x="18" y="78"/>
                  </a:lnTo>
                  <a:lnTo>
                    <a:pt x="18" y="80"/>
                  </a:lnTo>
                  <a:lnTo>
                    <a:pt x="16" y="82"/>
                  </a:lnTo>
                  <a:close/>
                  <a:moveTo>
                    <a:pt x="22" y="76"/>
                  </a:moveTo>
                  <a:lnTo>
                    <a:pt x="22" y="76"/>
                  </a:lnTo>
                  <a:lnTo>
                    <a:pt x="20" y="76"/>
                  </a:lnTo>
                  <a:lnTo>
                    <a:pt x="22" y="76"/>
                  </a:lnTo>
                  <a:close/>
                  <a:moveTo>
                    <a:pt x="18" y="74"/>
                  </a:moveTo>
                  <a:lnTo>
                    <a:pt x="20" y="76"/>
                  </a:lnTo>
                  <a:lnTo>
                    <a:pt x="20" y="74"/>
                  </a:lnTo>
                  <a:lnTo>
                    <a:pt x="20" y="74"/>
                  </a:lnTo>
                  <a:lnTo>
                    <a:pt x="18" y="74"/>
                  </a:lnTo>
                  <a:close/>
                  <a:moveTo>
                    <a:pt x="50" y="36"/>
                  </a:moveTo>
                  <a:lnTo>
                    <a:pt x="52" y="38"/>
                  </a:lnTo>
                  <a:lnTo>
                    <a:pt x="52" y="36"/>
                  </a:lnTo>
                  <a:lnTo>
                    <a:pt x="50" y="36"/>
                  </a:lnTo>
                  <a:close/>
                  <a:moveTo>
                    <a:pt x="48" y="38"/>
                  </a:moveTo>
                  <a:lnTo>
                    <a:pt x="50" y="38"/>
                  </a:lnTo>
                  <a:lnTo>
                    <a:pt x="52" y="40"/>
                  </a:lnTo>
                  <a:lnTo>
                    <a:pt x="50" y="40"/>
                  </a:lnTo>
                  <a:lnTo>
                    <a:pt x="52" y="40"/>
                  </a:lnTo>
                  <a:lnTo>
                    <a:pt x="52" y="42"/>
                  </a:lnTo>
                  <a:lnTo>
                    <a:pt x="52" y="42"/>
                  </a:lnTo>
                  <a:lnTo>
                    <a:pt x="50" y="42"/>
                  </a:lnTo>
                  <a:lnTo>
                    <a:pt x="50" y="40"/>
                  </a:lnTo>
                  <a:lnTo>
                    <a:pt x="48" y="42"/>
                  </a:lnTo>
                  <a:lnTo>
                    <a:pt x="48" y="40"/>
                  </a:lnTo>
                  <a:lnTo>
                    <a:pt x="48" y="38"/>
                  </a:lnTo>
                  <a:close/>
                  <a:moveTo>
                    <a:pt x="48" y="42"/>
                  </a:moveTo>
                  <a:lnTo>
                    <a:pt x="50" y="44"/>
                  </a:lnTo>
                  <a:lnTo>
                    <a:pt x="50" y="42"/>
                  </a:lnTo>
                  <a:lnTo>
                    <a:pt x="50" y="42"/>
                  </a:lnTo>
                  <a:lnTo>
                    <a:pt x="48" y="42"/>
                  </a:lnTo>
                  <a:close/>
                  <a:moveTo>
                    <a:pt x="12" y="56"/>
                  </a:moveTo>
                  <a:lnTo>
                    <a:pt x="14" y="56"/>
                  </a:lnTo>
                  <a:lnTo>
                    <a:pt x="12" y="54"/>
                  </a:lnTo>
                  <a:lnTo>
                    <a:pt x="14" y="52"/>
                  </a:lnTo>
                  <a:lnTo>
                    <a:pt x="16" y="54"/>
                  </a:lnTo>
                  <a:lnTo>
                    <a:pt x="16" y="52"/>
                  </a:lnTo>
                  <a:lnTo>
                    <a:pt x="22" y="48"/>
                  </a:lnTo>
                  <a:lnTo>
                    <a:pt x="22" y="52"/>
                  </a:lnTo>
                  <a:lnTo>
                    <a:pt x="20" y="54"/>
                  </a:lnTo>
                  <a:lnTo>
                    <a:pt x="18" y="56"/>
                  </a:lnTo>
                  <a:lnTo>
                    <a:pt x="20" y="56"/>
                  </a:lnTo>
                  <a:lnTo>
                    <a:pt x="18" y="58"/>
                  </a:lnTo>
                  <a:lnTo>
                    <a:pt x="16" y="56"/>
                  </a:lnTo>
                  <a:lnTo>
                    <a:pt x="14" y="58"/>
                  </a:lnTo>
                  <a:lnTo>
                    <a:pt x="12" y="56"/>
                  </a:lnTo>
                  <a:close/>
                  <a:moveTo>
                    <a:pt x="12" y="60"/>
                  </a:moveTo>
                  <a:lnTo>
                    <a:pt x="14" y="62"/>
                  </a:lnTo>
                  <a:lnTo>
                    <a:pt x="16" y="58"/>
                  </a:lnTo>
                  <a:lnTo>
                    <a:pt x="16" y="58"/>
                  </a:lnTo>
                  <a:lnTo>
                    <a:pt x="14" y="58"/>
                  </a:lnTo>
                  <a:lnTo>
                    <a:pt x="14" y="60"/>
                  </a:lnTo>
                  <a:lnTo>
                    <a:pt x="12" y="60"/>
                  </a:lnTo>
                  <a:close/>
                  <a:moveTo>
                    <a:pt x="12" y="64"/>
                  </a:moveTo>
                  <a:lnTo>
                    <a:pt x="10" y="64"/>
                  </a:lnTo>
                  <a:lnTo>
                    <a:pt x="8" y="62"/>
                  </a:lnTo>
                  <a:lnTo>
                    <a:pt x="8" y="62"/>
                  </a:lnTo>
                  <a:lnTo>
                    <a:pt x="12" y="62"/>
                  </a:lnTo>
                  <a:lnTo>
                    <a:pt x="12" y="64"/>
                  </a:lnTo>
                  <a:close/>
                  <a:moveTo>
                    <a:pt x="10" y="66"/>
                  </a:moveTo>
                  <a:lnTo>
                    <a:pt x="8" y="66"/>
                  </a:lnTo>
                  <a:lnTo>
                    <a:pt x="8" y="66"/>
                  </a:lnTo>
                  <a:lnTo>
                    <a:pt x="12" y="64"/>
                  </a:lnTo>
                  <a:lnTo>
                    <a:pt x="10" y="66"/>
                  </a:lnTo>
                  <a:close/>
                  <a:moveTo>
                    <a:pt x="8" y="72"/>
                  </a:moveTo>
                  <a:lnTo>
                    <a:pt x="8" y="74"/>
                  </a:lnTo>
                  <a:lnTo>
                    <a:pt x="8" y="76"/>
                  </a:lnTo>
                  <a:lnTo>
                    <a:pt x="8" y="74"/>
                  </a:lnTo>
                  <a:lnTo>
                    <a:pt x="8" y="72"/>
                  </a:lnTo>
                  <a:close/>
                  <a:moveTo>
                    <a:pt x="10" y="72"/>
                  </a:moveTo>
                  <a:lnTo>
                    <a:pt x="10" y="70"/>
                  </a:lnTo>
                  <a:lnTo>
                    <a:pt x="10" y="68"/>
                  </a:lnTo>
                  <a:lnTo>
                    <a:pt x="10" y="68"/>
                  </a:lnTo>
                  <a:lnTo>
                    <a:pt x="10" y="68"/>
                  </a:lnTo>
                  <a:lnTo>
                    <a:pt x="10" y="68"/>
                  </a:lnTo>
                  <a:lnTo>
                    <a:pt x="8" y="70"/>
                  </a:lnTo>
                  <a:lnTo>
                    <a:pt x="8" y="72"/>
                  </a:lnTo>
                  <a:lnTo>
                    <a:pt x="10" y="72"/>
                  </a:lnTo>
                  <a:close/>
                  <a:moveTo>
                    <a:pt x="22" y="74"/>
                  </a:moveTo>
                  <a:lnTo>
                    <a:pt x="22" y="70"/>
                  </a:lnTo>
                  <a:lnTo>
                    <a:pt x="20" y="72"/>
                  </a:lnTo>
                  <a:lnTo>
                    <a:pt x="18" y="68"/>
                  </a:lnTo>
                  <a:lnTo>
                    <a:pt x="18" y="68"/>
                  </a:lnTo>
                  <a:lnTo>
                    <a:pt x="18" y="66"/>
                  </a:lnTo>
                  <a:lnTo>
                    <a:pt x="18" y="68"/>
                  </a:lnTo>
                  <a:lnTo>
                    <a:pt x="16" y="66"/>
                  </a:lnTo>
                  <a:lnTo>
                    <a:pt x="16" y="66"/>
                  </a:lnTo>
                  <a:lnTo>
                    <a:pt x="16" y="66"/>
                  </a:lnTo>
                  <a:lnTo>
                    <a:pt x="16" y="64"/>
                  </a:lnTo>
                  <a:lnTo>
                    <a:pt x="20" y="66"/>
                  </a:lnTo>
                  <a:lnTo>
                    <a:pt x="20" y="62"/>
                  </a:lnTo>
                  <a:lnTo>
                    <a:pt x="20" y="62"/>
                  </a:lnTo>
                  <a:lnTo>
                    <a:pt x="22" y="64"/>
                  </a:lnTo>
                  <a:lnTo>
                    <a:pt x="22" y="68"/>
                  </a:lnTo>
                  <a:lnTo>
                    <a:pt x="24" y="70"/>
                  </a:lnTo>
                  <a:lnTo>
                    <a:pt x="26" y="70"/>
                  </a:lnTo>
                  <a:lnTo>
                    <a:pt x="26" y="70"/>
                  </a:lnTo>
                  <a:lnTo>
                    <a:pt x="24" y="70"/>
                  </a:lnTo>
                  <a:lnTo>
                    <a:pt x="24" y="74"/>
                  </a:lnTo>
                  <a:lnTo>
                    <a:pt x="22" y="74"/>
                  </a:lnTo>
                  <a:close/>
                  <a:moveTo>
                    <a:pt x="18" y="86"/>
                  </a:moveTo>
                  <a:lnTo>
                    <a:pt x="24" y="86"/>
                  </a:lnTo>
                  <a:lnTo>
                    <a:pt x="24" y="86"/>
                  </a:lnTo>
                  <a:lnTo>
                    <a:pt x="26" y="84"/>
                  </a:lnTo>
                  <a:lnTo>
                    <a:pt x="24" y="82"/>
                  </a:lnTo>
                  <a:lnTo>
                    <a:pt x="24" y="82"/>
                  </a:lnTo>
                  <a:lnTo>
                    <a:pt x="22" y="80"/>
                  </a:lnTo>
                  <a:lnTo>
                    <a:pt x="20" y="82"/>
                  </a:lnTo>
                  <a:lnTo>
                    <a:pt x="22" y="82"/>
                  </a:lnTo>
                  <a:lnTo>
                    <a:pt x="20" y="84"/>
                  </a:lnTo>
                  <a:lnTo>
                    <a:pt x="22" y="84"/>
                  </a:lnTo>
                  <a:lnTo>
                    <a:pt x="18" y="86"/>
                  </a:lnTo>
                  <a:close/>
                  <a:moveTo>
                    <a:pt x="22" y="96"/>
                  </a:moveTo>
                  <a:lnTo>
                    <a:pt x="22" y="92"/>
                  </a:lnTo>
                  <a:lnTo>
                    <a:pt x="26" y="90"/>
                  </a:lnTo>
                  <a:lnTo>
                    <a:pt x="24" y="92"/>
                  </a:lnTo>
                  <a:lnTo>
                    <a:pt x="22" y="96"/>
                  </a:lnTo>
                  <a:close/>
                  <a:moveTo>
                    <a:pt x="20" y="98"/>
                  </a:moveTo>
                  <a:lnTo>
                    <a:pt x="22" y="96"/>
                  </a:lnTo>
                  <a:lnTo>
                    <a:pt x="20" y="92"/>
                  </a:lnTo>
                  <a:lnTo>
                    <a:pt x="18" y="94"/>
                  </a:lnTo>
                  <a:lnTo>
                    <a:pt x="18" y="96"/>
                  </a:lnTo>
                  <a:lnTo>
                    <a:pt x="20" y="96"/>
                  </a:lnTo>
                  <a:lnTo>
                    <a:pt x="20" y="98"/>
                  </a:lnTo>
                  <a:close/>
                  <a:moveTo>
                    <a:pt x="28" y="98"/>
                  </a:moveTo>
                  <a:lnTo>
                    <a:pt x="30" y="102"/>
                  </a:lnTo>
                  <a:lnTo>
                    <a:pt x="32" y="102"/>
                  </a:lnTo>
                  <a:lnTo>
                    <a:pt x="32" y="100"/>
                  </a:lnTo>
                  <a:lnTo>
                    <a:pt x="30" y="96"/>
                  </a:lnTo>
                  <a:lnTo>
                    <a:pt x="28" y="98"/>
                  </a:lnTo>
                  <a:close/>
                  <a:moveTo>
                    <a:pt x="36" y="138"/>
                  </a:moveTo>
                  <a:lnTo>
                    <a:pt x="40" y="140"/>
                  </a:lnTo>
                  <a:lnTo>
                    <a:pt x="42" y="138"/>
                  </a:lnTo>
                  <a:lnTo>
                    <a:pt x="40" y="138"/>
                  </a:lnTo>
                  <a:lnTo>
                    <a:pt x="40" y="136"/>
                  </a:lnTo>
                  <a:lnTo>
                    <a:pt x="36" y="136"/>
                  </a:lnTo>
                  <a:lnTo>
                    <a:pt x="36" y="136"/>
                  </a:lnTo>
                  <a:lnTo>
                    <a:pt x="36" y="138"/>
                  </a:lnTo>
                  <a:lnTo>
                    <a:pt x="36" y="138"/>
                  </a:lnTo>
                  <a:close/>
                  <a:moveTo>
                    <a:pt x="34" y="124"/>
                  </a:moveTo>
                  <a:lnTo>
                    <a:pt x="36" y="122"/>
                  </a:lnTo>
                  <a:lnTo>
                    <a:pt x="40" y="118"/>
                  </a:lnTo>
                  <a:lnTo>
                    <a:pt x="38" y="120"/>
                  </a:lnTo>
                  <a:lnTo>
                    <a:pt x="40" y="122"/>
                  </a:lnTo>
                  <a:lnTo>
                    <a:pt x="36" y="124"/>
                  </a:lnTo>
                  <a:lnTo>
                    <a:pt x="34" y="124"/>
                  </a:lnTo>
                  <a:close/>
                  <a:moveTo>
                    <a:pt x="30" y="194"/>
                  </a:moveTo>
                  <a:lnTo>
                    <a:pt x="30" y="194"/>
                  </a:lnTo>
                  <a:lnTo>
                    <a:pt x="30" y="194"/>
                  </a:lnTo>
                  <a:lnTo>
                    <a:pt x="32" y="192"/>
                  </a:lnTo>
                  <a:lnTo>
                    <a:pt x="32" y="192"/>
                  </a:lnTo>
                  <a:lnTo>
                    <a:pt x="34" y="190"/>
                  </a:lnTo>
                  <a:lnTo>
                    <a:pt x="34" y="190"/>
                  </a:lnTo>
                  <a:lnTo>
                    <a:pt x="36" y="188"/>
                  </a:lnTo>
                  <a:lnTo>
                    <a:pt x="38" y="190"/>
                  </a:lnTo>
                  <a:lnTo>
                    <a:pt x="40" y="188"/>
                  </a:lnTo>
                  <a:lnTo>
                    <a:pt x="40" y="188"/>
                  </a:lnTo>
                  <a:lnTo>
                    <a:pt x="42" y="188"/>
                  </a:lnTo>
                  <a:lnTo>
                    <a:pt x="44" y="190"/>
                  </a:lnTo>
                  <a:lnTo>
                    <a:pt x="44" y="190"/>
                  </a:lnTo>
                  <a:lnTo>
                    <a:pt x="46" y="190"/>
                  </a:lnTo>
                  <a:lnTo>
                    <a:pt x="48" y="190"/>
                  </a:lnTo>
                  <a:lnTo>
                    <a:pt x="48" y="190"/>
                  </a:lnTo>
                  <a:lnTo>
                    <a:pt x="48" y="188"/>
                  </a:lnTo>
                  <a:lnTo>
                    <a:pt x="50" y="188"/>
                  </a:lnTo>
                  <a:lnTo>
                    <a:pt x="48" y="186"/>
                  </a:lnTo>
                  <a:lnTo>
                    <a:pt x="50" y="184"/>
                  </a:lnTo>
                  <a:lnTo>
                    <a:pt x="52" y="184"/>
                  </a:lnTo>
                  <a:lnTo>
                    <a:pt x="52" y="184"/>
                  </a:lnTo>
                  <a:lnTo>
                    <a:pt x="56" y="182"/>
                  </a:lnTo>
                  <a:lnTo>
                    <a:pt x="58" y="182"/>
                  </a:lnTo>
                  <a:lnTo>
                    <a:pt x="62" y="184"/>
                  </a:lnTo>
                  <a:lnTo>
                    <a:pt x="62" y="184"/>
                  </a:lnTo>
                  <a:lnTo>
                    <a:pt x="64" y="184"/>
                  </a:lnTo>
                  <a:lnTo>
                    <a:pt x="66" y="184"/>
                  </a:lnTo>
                  <a:lnTo>
                    <a:pt x="68" y="182"/>
                  </a:lnTo>
                  <a:lnTo>
                    <a:pt x="70" y="182"/>
                  </a:lnTo>
                  <a:lnTo>
                    <a:pt x="72" y="182"/>
                  </a:lnTo>
                  <a:lnTo>
                    <a:pt x="74" y="180"/>
                  </a:lnTo>
                  <a:lnTo>
                    <a:pt x="76" y="180"/>
                  </a:lnTo>
                  <a:lnTo>
                    <a:pt x="78" y="180"/>
                  </a:lnTo>
                  <a:lnTo>
                    <a:pt x="78" y="180"/>
                  </a:lnTo>
                  <a:lnTo>
                    <a:pt x="78" y="180"/>
                  </a:lnTo>
                  <a:lnTo>
                    <a:pt x="80" y="180"/>
                  </a:lnTo>
                  <a:lnTo>
                    <a:pt x="82" y="180"/>
                  </a:lnTo>
                  <a:lnTo>
                    <a:pt x="86" y="180"/>
                  </a:lnTo>
                  <a:lnTo>
                    <a:pt x="88" y="180"/>
                  </a:lnTo>
                  <a:lnTo>
                    <a:pt x="92" y="180"/>
                  </a:lnTo>
                  <a:lnTo>
                    <a:pt x="92" y="180"/>
                  </a:lnTo>
                  <a:lnTo>
                    <a:pt x="94" y="180"/>
                  </a:lnTo>
                  <a:lnTo>
                    <a:pt x="96" y="178"/>
                  </a:lnTo>
                  <a:lnTo>
                    <a:pt x="98" y="176"/>
                  </a:lnTo>
                  <a:lnTo>
                    <a:pt x="98" y="176"/>
                  </a:lnTo>
                  <a:lnTo>
                    <a:pt x="100" y="178"/>
                  </a:lnTo>
                  <a:lnTo>
                    <a:pt x="100" y="176"/>
                  </a:lnTo>
                  <a:lnTo>
                    <a:pt x="102" y="174"/>
                  </a:lnTo>
                  <a:lnTo>
                    <a:pt x="104" y="174"/>
                  </a:lnTo>
                  <a:lnTo>
                    <a:pt x="104" y="172"/>
                  </a:lnTo>
                  <a:lnTo>
                    <a:pt x="104" y="170"/>
                  </a:lnTo>
                  <a:lnTo>
                    <a:pt x="104" y="168"/>
                  </a:lnTo>
                  <a:lnTo>
                    <a:pt x="102" y="168"/>
                  </a:lnTo>
                  <a:lnTo>
                    <a:pt x="98" y="170"/>
                  </a:lnTo>
                  <a:lnTo>
                    <a:pt x="98" y="170"/>
                  </a:lnTo>
                  <a:lnTo>
                    <a:pt x="96" y="170"/>
                  </a:lnTo>
                  <a:lnTo>
                    <a:pt x="94" y="170"/>
                  </a:lnTo>
                  <a:lnTo>
                    <a:pt x="96" y="168"/>
                  </a:lnTo>
                  <a:lnTo>
                    <a:pt x="96" y="168"/>
                  </a:lnTo>
                  <a:lnTo>
                    <a:pt x="96" y="168"/>
                  </a:lnTo>
                  <a:lnTo>
                    <a:pt x="94" y="168"/>
                  </a:lnTo>
                  <a:lnTo>
                    <a:pt x="92" y="168"/>
                  </a:lnTo>
                  <a:lnTo>
                    <a:pt x="96" y="166"/>
                  </a:lnTo>
                  <a:lnTo>
                    <a:pt x="96" y="166"/>
                  </a:lnTo>
                  <a:lnTo>
                    <a:pt x="98" y="166"/>
                  </a:lnTo>
                  <a:lnTo>
                    <a:pt x="98" y="164"/>
                  </a:lnTo>
                  <a:lnTo>
                    <a:pt x="96" y="164"/>
                  </a:lnTo>
                  <a:lnTo>
                    <a:pt x="98" y="162"/>
                  </a:lnTo>
                  <a:lnTo>
                    <a:pt x="98" y="162"/>
                  </a:lnTo>
                  <a:lnTo>
                    <a:pt x="100" y="162"/>
                  </a:lnTo>
                  <a:lnTo>
                    <a:pt x="102" y="162"/>
                  </a:lnTo>
                  <a:lnTo>
                    <a:pt x="102" y="160"/>
                  </a:lnTo>
                  <a:lnTo>
                    <a:pt x="102" y="160"/>
                  </a:lnTo>
                  <a:lnTo>
                    <a:pt x="102" y="160"/>
                  </a:lnTo>
                  <a:lnTo>
                    <a:pt x="100" y="160"/>
                  </a:lnTo>
                  <a:lnTo>
                    <a:pt x="100" y="158"/>
                  </a:lnTo>
                  <a:lnTo>
                    <a:pt x="102" y="158"/>
                  </a:lnTo>
                  <a:lnTo>
                    <a:pt x="102" y="160"/>
                  </a:lnTo>
                  <a:lnTo>
                    <a:pt x="104" y="158"/>
                  </a:lnTo>
                  <a:lnTo>
                    <a:pt x="106" y="156"/>
                  </a:lnTo>
                  <a:lnTo>
                    <a:pt x="106" y="152"/>
                  </a:lnTo>
                  <a:lnTo>
                    <a:pt x="106" y="150"/>
                  </a:lnTo>
                  <a:lnTo>
                    <a:pt x="106" y="148"/>
                  </a:lnTo>
                  <a:lnTo>
                    <a:pt x="106" y="146"/>
                  </a:lnTo>
                  <a:lnTo>
                    <a:pt x="100" y="142"/>
                  </a:lnTo>
                  <a:lnTo>
                    <a:pt x="96" y="142"/>
                  </a:lnTo>
                  <a:lnTo>
                    <a:pt x="92" y="142"/>
                  </a:lnTo>
                  <a:lnTo>
                    <a:pt x="92" y="144"/>
                  </a:lnTo>
                  <a:lnTo>
                    <a:pt x="90" y="146"/>
                  </a:lnTo>
                  <a:lnTo>
                    <a:pt x="88" y="144"/>
                  </a:lnTo>
                  <a:lnTo>
                    <a:pt x="86" y="144"/>
                  </a:lnTo>
                  <a:lnTo>
                    <a:pt x="90" y="140"/>
                  </a:lnTo>
                  <a:lnTo>
                    <a:pt x="90" y="138"/>
                  </a:lnTo>
                  <a:lnTo>
                    <a:pt x="88" y="134"/>
                  </a:lnTo>
                  <a:lnTo>
                    <a:pt x="86" y="132"/>
                  </a:lnTo>
                  <a:lnTo>
                    <a:pt x="84" y="132"/>
                  </a:lnTo>
                  <a:lnTo>
                    <a:pt x="82" y="130"/>
                  </a:lnTo>
                  <a:lnTo>
                    <a:pt x="82" y="130"/>
                  </a:lnTo>
                  <a:lnTo>
                    <a:pt x="80" y="130"/>
                  </a:lnTo>
                  <a:lnTo>
                    <a:pt x="78" y="130"/>
                  </a:lnTo>
                  <a:lnTo>
                    <a:pt x="78" y="130"/>
                  </a:lnTo>
                  <a:lnTo>
                    <a:pt x="80" y="130"/>
                  </a:lnTo>
                  <a:lnTo>
                    <a:pt x="80" y="130"/>
                  </a:lnTo>
                  <a:lnTo>
                    <a:pt x="82" y="130"/>
                  </a:lnTo>
                  <a:lnTo>
                    <a:pt x="84" y="130"/>
                  </a:lnTo>
                  <a:lnTo>
                    <a:pt x="84" y="132"/>
                  </a:lnTo>
                  <a:lnTo>
                    <a:pt x="86" y="130"/>
                  </a:lnTo>
                  <a:lnTo>
                    <a:pt x="88" y="132"/>
                  </a:lnTo>
                  <a:lnTo>
                    <a:pt x="84" y="126"/>
                  </a:lnTo>
                  <a:lnTo>
                    <a:pt x="82" y="124"/>
                  </a:lnTo>
                  <a:lnTo>
                    <a:pt x="84" y="124"/>
                  </a:lnTo>
                  <a:lnTo>
                    <a:pt x="84" y="124"/>
                  </a:lnTo>
                  <a:lnTo>
                    <a:pt x="82" y="122"/>
                  </a:lnTo>
                  <a:lnTo>
                    <a:pt x="82" y="120"/>
                  </a:lnTo>
                  <a:lnTo>
                    <a:pt x="82" y="120"/>
                  </a:lnTo>
                  <a:lnTo>
                    <a:pt x="80" y="118"/>
                  </a:lnTo>
                  <a:lnTo>
                    <a:pt x="76" y="116"/>
                  </a:lnTo>
                  <a:lnTo>
                    <a:pt x="72" y="114"/>
                  </a:lnTo>
                  <a:lnTo>
                    <a:pt x="72" y="114"/>
                  </a:lnTo>
                  <a:lnTo>
                    <a:pt x="70" y="112"/>
                  </a:lnTo>
                  <a:lnTo>
                    <a:pt x="70" y="108"/>
                  </a:lnTo>
                  <a:lnTo>
                    <a:pt x="68" y="106"/>
                  </a:lnTo>
                  <a:lnTo>
                    <a:pt x="68" y="100"/>
                  </a:lnTo>
                  <a:lnTo>
                    <a:pt x="66" y="98"/>
                  </a:lnTo>
                  <a:lnTo>
                    <a:pt x="64" y="98"/>
                  </a:lnTo>
                  <a:lnTo>
                    <a:pt x="62" y="94"/>
                  </a:lnTo>
                  <a:lnTo>
                    <a:pt x="60" y="92"/>
                  </a:lnTo>
                  <a:lnTo>
                    <a:pt x="58" y="92"/>
                  </a:lnTo>
                  <a:lnTo>
                    <a:pt x="56" y="90"/>
                  </a:lnTo>
                  <a:lnTo>
                    <a:pt x="54" y="92"/>
                  </a:lnTo>
                  <a:lnTo>
                    <a:pt x="52" y="92"/>
                  </a:lnTo>
                  <a:lnTo>
                    <a:pt x="50" y="92"/>
                  </a:lnTo>
                  <a:lnTo>
                    <a:pt x="48" y="92"/>
                  </a:lnTo>
                  <a:lnTo>
                    <a:pt x="46" y="90"/>
                  </a:lnTo>
                  <a:lnTo>
                    <a:pt x="44" y="90"/>
                  </a:lnTo>
                  <a:lnTo>
                    <a:pt x="46" y="90"/>
                  </a:lnTo>
                  <a:lnTo>
                    <a:pt x="50" y="90"/>
                  </a:lnTo>
                  <a:lnTo>
                    <a:pt x="52" y="90"/>
                  </a:lnTo>
                  <a:lnTo>
                    <a:pt x="52" y="88"/>
                  </a:lnTo>
                  <a:lnTo>
                    <a:pt x="54" y="88"/>
                  </a:lnTo>
                  <a:lnTo>
                    <a:pt x="56" y="86"/>
                  </a:lnTo>
                  <a:lnTo>
                    <a:pt x="54" y="86"/>
                  </a:lnTo>
                  <a:lnTo>
                    <a:pt x="54" y="84"/>
                  </a:lnTo>
                  <a:lnTo>
                    <a:pt x="54" y="84"/>
                  </a:lnTo>
                  <a:lnTo>
                    <a:pt x="50" y="86"/>
                  </a:lnTo>
                  <a:lnTo>
                    <a:pt x="50" y="84"/>
                  </a:lnTo>
                  <a:lnTo>
                    <a:pt x="52" y="82"/>
                  </a:lnTo>
                  <a:lnTo>
                    <a:pt x="56" y="82"/>
                  </a:lnTo>
                  <a:lnTo>
                    <a:pt x="56" y="82"/>
                  </a:lnTo>
                  <a:lnTo>
                    <a:pt x="56" y="80"/>
                  </a:lnTo>
                  <a:lnTo>
                    <a:pt x="58" y="80"/>
                  </a:lnTo>
                  <a:lnTo>
                    <a:pt x="60" y="76"/>
                  </a:lnTo>
                  <a:lnTo>
                    <a:pt x="60" y="76"/>
                  </a:lnTo>
                  <a:lnTo>
                    <a:pt x="60" y="74"/>
                  </a:lnTo>
                  <a:lnTo>
                    <a:pt x="62" y="72"/>
                  </a:lnTo>
                  <a:lnTo>
                    <a:pt x="62" y="70"/>
                  </a:lnTo>
                  <a:lnTo>
                    <a:pt x="62" y="68"/>
                  </a:lnTo>
                  <a:lnTo>
                    <a:pt x="64" y="66"/>
                  </a:lnTo>
                  <a:lnTo>
                    <a:pt x="64" y="64"/>
                  </a:lnTo>
                  <a:lnTo>
                    <a:pt x="62" y="62"/>
                  </a:lnTo>
                  <a:lnTo>
                    <a:pt x="60" y="62"/>
                  </a:lnTo>
                  <a:lnTo>
                    <a:pt x="56" y="62"/>
                  </a:lnTo>
                  <a:lnTo>
                    <a:pt x="52" y="62"/>
                  </a:lnTo>
                  <a:lnTo>
                    <a:pt x="52" y="62"/>
                  </a:lnTo>
                  <a:lnTo>
                    <a:pt x="50" y="62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46" y="64"/>
                  </a:lnTo>
                  <a:lnTo>
                    <a:pt x="44" y="64"/>
                  </a:lnTo>
                  <a:lnTo>
                    <a:pt x="42" y="64"/>
                  </a:lnTo>
                  <a:lnTo>
                    <a:pt x="42" y="66"/>
                  </a:lnTo>
                  <a:lnTo>
                    <a:pt x="40" y="64"/>
                  </a:lnTo>
                  <a:lnTo>
                    <a:pt x="42" y="62"/>
                  </a:lnTo>
                  <a:lnTo>
                    <a:pt x="44" y="60"/>
                  </a:lnTo>
                  <a:lnTo>
                    <a:pt x="44" y="60"/>
                  </a:lnTo>
                  <a:lnTo>
                    <a:pt x="42" y="60"/>
                  </a:lnTo>
                  <a:lnTo>
                    <a:pt x="42" y="60"/>
                  </a:lnTo>
                  <a:lnTo>
                    <a:pt x="42" y="58"/>
                  </a:lnTo>
                  <a:lnTo>
                    <a:pt x="48" y="54"/>
                  </a:lnTo>
                  <a:lnTo>
                    <a:pt x="50" y="52"/>
                  </a:lnTo>
                  <a:lnTo>
                    <a:pt x="50" y="52"/>
                  </a:lnTo>
                  <a:lnTo>
                    <a:pt x="52" y="48"/>
                  </a:lnTo>
                  <a:lnTo>
                    <a:pt x="50" y="48"/>
                  </a:lnTo>
                  <a:lnTo>
                    <a:pt x="52" y="46"/>
                  </a:lnTo>
                  <a:lnTo>
                    <a:pt x="52" y="46"/>
                  </a:lnTo>
                  <a:lnTo>
                    <a:pt x="50" y="46"/>
                  </a:lnTo>
                  <a:lnTo>
                    <a:pt x="48" y="48"/>
                  </a:lnTo>
                  <a:lnTo>
                    <a:pt x="46" y="46"/>
                  </a:lnTo>
                  <a:lnTo>
                    <a:pt x="44" y="48"/>
                  </a:lnTo>
                  <a:lnTo>
                    <a:pt x="42" y="48"/>
                  </a:lnTo>
                  <a:lnTo>
                    <a:pt x="40" y="48"/>
                  </a:lnTo>
                  <a:lnTo>
                    <a:pt x="38" y="48"/>
                  </a:lnTo>
                  <a:lnTo>
                    <a:pt x="38" y="48"/>
                  </a:lnTo>
                  <a:lnTo>
                    <a:pt x="38" y="48"/>
                  </a:lnTo>
                  <a:lnTo>
                    <a:pt x="36" y="48"/>
                  </a:lnTo>
                  <a:lnTo>
                    <a:pt x="36" y="48"/>
                  </a:lnTo>
                  <a:lnTo>
                    <a:pt x="36" y="48"/>
                  </a:lnTo>
                  <a:lnTo>
                    <a:pt x="34" y="46"/>
                  </a:lnTo>
                  <a:lnTo>
                    <a:pt x="32" y="48"/>
                  </a:lnTo>
                  <a:lnTo>
                    <a:pt x="32" y="48"/>
                  </a:lnTo>
                  <a:lnTo>
                    <a:pt x="32" y="50"/>
                  </a:lnTo>
                  <a:lnTo>
                    <a:pt x="32" y="50"/>
                  </a:lnTo>
                  <a:lnTo>
                    <a:pt x="32" y="52"/>
                  </a:lnTo>
                  <a:lnTo>
                    <a:pt x="30" y="52"/>
                  </a:lnTo>
                  <a:lnTo>
                    <a:pt x="30" y="54"/>
                  </a:lnTo>
                  <a:lnTo>
                    <a:pt x="30" y="56"/>
                  </a:lnTo>
                  <a:lnTo>
                    <a:pt x="28" y="56"/>
                  </a:lnTo>
                  <a:lnTo>
                    <a:pt x="30" y="58"/>
                  </a:lnTo>
                  <a:lnTo>
                    <a:pt x="32" y="60"/>
                  </a:lnTo>
                  <a:lnTo>
                    <a:pt x="30" y="58"/>
                  </a:lnTo>
                  <a:lnTo>
                    <a:pt x="28" y="60"/>
                  </a:lnTo>
                  <a:lnTo>
                    <a:pt x="26" y="58"/>
                  </a:lnTo>
                  <a:lnTo>
                    <a:pt x="26" y="60"/>
                  </a:lnTo>
                  <a:lnTo>
                    <a:pt x="28" y="60"/>
                  </a:lnTo>
                  <a:lnTo>
                    <a:pt x="26" y="62"/>
                  </a:lnTo>
                  <a:lnTo>
                    <a:pt x="26" y="60"/>
                  </a:lnTo>
                  <a:lnTo>
                    <a:pt x="24" y="62"/>
                  </a:lnTo>
                  <a:lnTo>
                    <a:pt x="26" y="62"/>
                  </a:lnTo>
                  <a:lnTo>
                    <a:pt x="24" y="62"/>
                  </a:lnTo>
                  <a:lnTo>
                    <a:pt x="26" y="64"/>
                  </a:lnTo>
                  <a:lnTo>
                    <a:pt x="28" y="64"/>
                  </a:lnTo>
                  <a:lnTo>
                    <a:pt x="26" y="66"/>
                  </a:lnTo>
                  <a:lnTo>
                    <a:pt x="24" y="64"/>
                  </a:lnTo>
                  <a:lnTo>
                    <a:pt x="24" y="68"/>
                  </a:lnTo>
                  <a:lnTo>
                    <a:pt x="24" y="68"/>
                  </a:lnTo>
                  <a:lnTo>
                    <a:pt x="28" y="68"/>
                  </a:lnTo>
                  <a:lnTo>
                    <a:pt x="26" y="68"/>
                  </a:lnTo>
                  <a:lnTo>
                    <a:pt x="26" y="70"/>
                  </a:lnTo>
                  <a:lnTo>
                    <a:pt x="26" y="70"/>
                  </a:lnTo>
                  <a:lnTo>
                    <a:pt x="28" y="70"/>
                  </a:lnTo>
                  <a:lnTo>
                    <a:pt x="28" y="70"/>
                  </a:lnTo>
                  <a:lnTo>
                    <a:pt x="28" y="70"/>
                  </a:lnTo>
                  <a:lnTo>
                    <a:pt x="28" y="70"/>
                  </a:lnTo>
                  <a:lnTo>
                    <a:pt x="26" y="70"/>
                  </a:lnTo>
                  <a:lnTo>
                    <a:pt x="26" y="72"/>
                  </a:lnTo>
                  <a:lnTo>
                    <a:pt x="28" y="72"/>
                  </a:lnTo>
                  <a:lnTo>
                    <a:pt x="26" y="72"/>
                  </a:lnTo>
                  <a:lnTo>
                    <a:pt x="26" y="74"/>
                  </a:lnTo>
                  <a:lnTo>
                    <a:pt x="26" y="74"/>
                  </a:lnTo>
                  <a:lnTo>
                    <a:pt x="26" y="76"/>
                  </a:lnTo>
                  <a:lnTo>
                    <a:pt x="24" y="74"/>
                  </a:lnTo>
                  <a:lnTo>
                    <a:pt x="24" y="76"/>
                  </a:lnTo>
                  <a:lnTo>
                    <a:pt x="24" y="76"/>
                  </a:lnTo>
                  <a:lnTo>
                    <a:pt x="24" y="76"/>
                  </a:lnTo>
                  <a:lnTo>
                    <a:pt x="24" y="78"/>
                  </a:lnTo>
                  <a:lnTo>
                    <a:pt x="22" y="78"/>
                  </a:lnTo>
                  <a:lnTo>
                    <a:pt x="20" y="78"/>
                  </a:lnTo>
                  <a:lnTo>
                    <a:pt x="22" y="80"/>
                  </a:lnTo>
                  <a:lnTo>
                    <a:pt x="22" y="80"/>
                  </a:lnTo>
                  <a:lnTo>
                    <a:pt x="24" y="80"/>
                  </a:lnTo>
                  <a:lnTo>
                    <a:pt x="24" y="80"/>
                  </a:lnTo>
                  <a:lnTo>
                    <a:pt x="22" y="80"/>
                  </a:lnTo>
                  <a:lnTo>
                    <a:pt x="24" y="82"/>
                  </a:lnTo>
                  <a:lnTo>
                    <a:pt x="24" y="82"/>
                  </a:lnTo>
                  <a:lnTo>
                    <a:pt x="26" y="82"/>
                  </a:lnTo>
                  <a:lnTo>
                    <a:pt x="30" y="78"/>
                  </a:lnTo>
                  <a:lnTo>
                    <a:pt x="30" y="80"/>
                  </a:lnTo>
                  <a:lnTo>
                    <a:pt x="30" y="80"/>
                  </a:lnTo>
                  <a:lnTo>
                    <a:pt x="30" y="80"/>
                  </a:lnTo>
                  <a:lnTo>
                    <a:pt x="28" y="82"/>
                  </a:lnTo>
                  <a:lnTo>
                    <a:pt x="28" y="84"/>
                  </a:lnTo>
                  <a:lnTo>
                    <a:pt x="26" y="86"/>
                  </a:lnTo>
                  <a:lnTo>
                    <a:pt x="28" y="88"/>
                  </a:lnTo>
                  <a:lnTo>
                    <a:pt x="26" y="90"/>
                  </a:lnTo>
                  <a:lnTo>
                    <a:pt x="26" y="92"/>
                  </a:lnTo>
                  <a:lnTo>
                    <a:pt x="26" y="94"/>
                  </a:lnTo>
                  <a:lnTo>
                    <a:pt x="26" y="96"/>
                  </a:lnTo>
                  <a:lnTo>
                    <a:pt x="28" y="94"/>
                  </a:lnTo>
                  <a:lnTo>
                    <a:pt x="26" y="98"/>
                  </a:lnTo>
                  <a:lnTo>
                    <a:pt x="26" y="100"/>
                  </a:lnTo>
                  <a:lnTo>
                    <a:pt x="24" y="102"/>
                  </a:lnTo>
                  <a:lnTo>
                    <a:pt x="24" y="104"/>
                  </a:lnTo>
                  <a:lnTo>
                    <a:pt x="26" y="104"/>
                  </a:lnTo>
                  <a:lnTo>
                    <a:pt x="26" y="102"/>
                  </a:lnTo>
                  <a:lnTo>
                    <a:pt x="28" y="98"/>
                  </a:lnTo>
                  <a:lnTo>
                    <a:pt x="28" y="96"/>
                  </a:lnTo>
                  <a:lnTo>
                    <a:pt x="30" y="96"/>
                  </a:lnTo>
                  <a:lnTo>
                    <a:pt x="28" y="90"/>
                  </a:lnTo>
                  <a:lnTo>
                    <a:pt x="30" y="90"/>
                  </a:lnTo>
                  <a:lnTo>
                    <a:pt x="32" y="88"/>
                  </a:lnTo>
                  <a:lnTo>
                    <a:pt x="30" y="90"/>
                  </a:lnTo>
                  <a:lnTo>
                    <a:pt x="30" y="94"/>
                  </a:lnTo>
                  <a:lnTo>
                    <a:pt x="30" y="94"/>
                  </a:lnTo>
                  <a:lnTo>
                    <a:pt x="30" y="92"/>
                  </a:lnTo>
                  <a:lnTo>
                    <a:pt x="32" y="90"/>
                  </a:lnTo>
                  <a:lnTo>
                    <a:pt x="32" y="94"/>
                  </a:lnTo>
                  <a:lnTo>
                    <a:pt x="34" y="90"/>
                  </a:lnTo>
                  <a:lnTo>
                    <a:pt x="34" y="88"/>
                  </a:lnTo>
                  <a:lnTo>
                    <a:pt x="34" y="88"/>
                  </a:lnTo>
                  <a:lnTo>
                    <a:pt x="34" y="90"/>
                  </a:lnTo>
                  <a:lnTo>
                    <a:pt x="36" y="92"/>
                  </a:lnTo>
                  <a:lnTo>
                    <a:pt x="34" y="92"/>
                  </a:lnTo>
                  <a:lnTo>
                    <a:pt x="34" y="96"/>
                  </a:lnTo>
                  <a:lnTo>
                    <a:pt x="34" y="98"/>
                  </a:lnTo>
                  <a:lnTo>
                    <a:pt x="36" y="98"/>
                  </a:lnTo>
                  <a:lnTo>
                    <a:pt x="36" y="100"/>
                  </a:lnTo>
                  <a:lnTo>
                    <a:pt x="34" y="102"/>
                  </a:lnTo>
                  <a:lnTo>
                    <a:pt x="32" y="108"/>
                  </a:lnTo>
                  <a:lnTo>
                    <a:pt x="32" y="110"/>
                  </a:lnTo>
                  <a:lnTo>
                    <a:pt x="30" y="108"/>
                  </a:lnTo>
                  <a:lnTo>
                    <a:pt x="32" y="110"/>
                  </a:lnTo>
                  <a:lnTo>
                    <a:pt x="34" y="114"/>
                  </a:lnTo>
                  <a:lnTo>
                    <a:pt x="32" y="112"/>
                  </a:lnTo>
                  <a:lnTo>
                    <a:pt x="34" y="110"/>
                  </a:lnTo>
                  <a:lnTo>
                    <a:pt x="38" y="114"/>
                  </a:lnTo>
                  <a:lnTo>
                    <a:pt x="38" y="112"/>
                  </a:lnTo>
                  <a:lnTo>
                    <a:pt x="36" y="110"/>
                  </a:lnTo>
                  <a:lnTo>
                    <a:pt x="38" y="110"/>
                  </a:lnTo>
                  <a:lnTo>
                    <a:pt x="42" y="112"/>
                  </a:lnTo>
                  <a:lnTo>
                    <a:pt x="44" y="112"/>
                  </a:lnTo>
                  <a:lnTo>
                    <a:pt x="44" y="110"/>
                  </a:lnTo>
                  <a:lnTo>
                    <a:pt x="46" y="110"/>
                  </a:lnTo>
                  <a:lnTo>
                    <a:pt x="48" y="108"/>
                  </a:lnTo>
                  <a:lnTo>
                    <a:pt x="54" y="110"/>
                  </a:lnTo>
                  <a:lnTo>
                    <a:pt x="50" y="110"/>
                  </a:lnTo>
                  <a:lnTo>
                    <a:pt x="46" y="118"/>
                  </a:lnTo>
                  <a:lnTo>
                    <a:pt x="50" y="122"/>
                  </a:lnTo>
                  <a:lnTo>
                    <a:pt x="50" y="122"/>
                  </a:lnTo>
                  <a:lnTo>
                    <a:pt x="50" y="124"/>
                  </a:lnTo>
                  <a:lnTo>
                    <a:pt x="54" y="122"/>
                  </a:lnTo>
                  <a:lnTo>
                    <a:pt x="56" y="122"/>
                  </a:lnTo>
                  <a:lnTo>
                    <a:pt x="54" y="124"/>
                  </a:lnTo>
                  <a:lnTo>
                    <a:pt x="56" y="126"/>
                  </a:lnTo>
                  <a:lnTo>
                    <a:pt x="52" y="128"/>
                  </a:lnTo>
                  <a:lnTo>
                    <a:pt x="54" y="132"/>
                  </a:lnTo>
                  <a:lnTo>
                    <a:pt x="52" y="134"/>
                  </a:lnTo>
                  <a:lnTo>
                    <a:pt x="54" y="136"/>
                  </a:lnTo>
                  <a:lnTo>
                    <a:pt x="56" y="138"/>
                  </a:lnTo>
                  <a:lnTo>
                    <a:pt x="56" y="138"/>
                  </a:lnTo>
                  <a:lnTo>
                    <a:pt x="56" y="138"/>
                  </a:lnTo>
                  <a:lnTo>
                    <a:pt x="54" y="138"/>
                  </a:lnTo>
                  <a:lnTo>
                    <a:pt x="54" y="136"/>
                  </a:lnTo>
                  <a:lnTo>
                    <a:pt x="52" y="136"/>
                  </a:lnTo>
                  <a:lnTo>
                    <a:pt x="52" y="138"/>
                  </a:lnTo>
                  <a:lnTo>
                    <a:pt x="54" y="138"/>
                  </a:lnTo>
                  <a:lnTo>
                    <a:pt x="52" y="138"/>
                  </a:lnTo>
                  <a:lnTo>
                    <a:pt x="50" y="138"/>
                  </a:lnTo>
                  <a:lnTo>
                    <a:pt x="46" y="138"/>
                  </a:lnTo>
                  <a:lnTo>
                    <a:pt x="44" y="138"/>
                  </a:lnTo>
                  <a:lnTo>
                    <a:pt x="42" y="140"/>
                  </a:lnTo>
                  <a:lnTo>
                    <a:pt x="38" y="144"/>
                  </a:lnTo>
                  <a:lnTo>
                    <a:pt x="36" y="146"/>
                  </a:lnTo>
                  <a:lnTo>
                    <a:pt x="34" y="146"/>
                  </a:lnTo>
                  <a:lnTo>
                    <a:pt x="36" y="146"/>
                  </a:lnTo>
                  <a:lnTo>
                    <a:pt x="38" y="146"/>
                  </a:lnTo>
                  <a:lnTo>
                    <a:pt x="38" y="146"/>
                  </a:lnTo>
                  <a:lnTo>
                    <a:pt x="42" y="144"/>
                  </a:lnTo>
                  <a:lnTo>
                    <a:pt x="42" y="146"/>
                  </a:lnTo>
                  <a:lnTo>
                    <a:pt x="44" y="148"/>
                  </a:lnTo>
                  <a:lnTo>
                    <a:pt x="42" y="150"/>
                  </a:lnTo>
                  <a:lnTo>
                    <a:pt x="42" y="152"/>
                  </a:lnTo>
                  <a:lnTo>
                    <a:pt x="44" y="152"/>
                  </a:lnTo>
                  <a:lnTo>
                    <a:pt x="40" y="156"/>
                  </a:lnTo>
                  <a:lnTo>
                    <a:pt x="38" y="158"/>
                  </a:lnTo>
                  <a:lnTo>
                    <a:pt x="36" y="158"/>
                  </a:lnTo>
                  <a:lnTo>
                    <a:pt x="36" y="158"/>
                  </a:lnTo>
                  <a:lnTo>
                    <a:pt x="34" y="160"/>
                  </a:lnTo>
                  <a:lnTo>
                    <a:pt x="32" y="160"/>
                  </a:lnTo>
                  <a:lnTo>
                    <a:pt x="28" y="162"/>
                  </a:lnTo>
                  <a:lnTo>
                    <a:pt x="30" y="162"/>
                  </a:lnTo>
                  <a:lnTo>
                    <a:pt x="30" y="164"/>
                  </a:lnTo>
                  <a:lnTo>
                    <a:pt x="30" y="166"/>
                  </a:lnTo>
                  <a:lnTo>
                    <a:pt x="32" y="166"/>
                  </a:lnTo>
                  <a:lnTo>
                    <a:pt x="32" y="166"/>
                  </a:lnTo>
                  <a:lnTo>
                    <a:pt x="32" y="166"/>
                  </a:lnTo>
                  <a:lnTo>
                    <a:pt x="34" y="166"/>
                  </a:lnTo>
                  <a:lnTo>
                    <a:pt x="36" y="166"/>
                  </a:lnTo>
                  <a:lnTo>
                    <a:pt x="40" y="164"/>
                  </a:lnTo>
                  <a:lnTo>
                    <a:pt x="40" y="166"/>
                  </a:lnTo>
                  <a:lnTo>
                    <a:pt x="42" y="166"/>
                  </a:lnTo>
                  <a:lnTo>
                    <a:pt x="40" y="166"/>
                  </a:lnTo>
                  <a:lnTo>
                    <a:pt x="40" y="168"/>
                  </a:lnTo>
                  <a:lnTo>
                    <a:pt x="44" y="168"/>
                  </a:lnTo>
                  <a:lnTo>
                    <a:pt x="44" y="166"/>
                  </a:lnTo>
                  <a:lnTo>
                    <a:pt x="44" y="166"/>
                  </a:lnTo>
                  <a:lnTo>
                    <a:pt x="46" y="168"/>
                  </a:lnTo>
                  <a:lnTo>
                    <a:pt x="48" y="170"/>
                  </a:lnTo>
                  <a:lnTo>
                    <a:pt x="52" y="170"/>
                  </a:lnTo>
                  <a:lnTo>
                    <a:pt x="54" y="168"/>
                  </a:lnTo>
                  <a:lnTo>
                    <a:pt x="56" y="168"/>
                  </a:lnTo>
                  <a:lnTo>
                    <a:pt x="58" y="168"/>
                  </a:lnTo>
                  <a:lnTo>
                    <a:pt x="58" y="166"/>
                  </a:lnTo>
                  <a:lnTo>
                    <a:pt x="60" y="166"/>
                  </a:lnTo>
                  <a:lnTo>
                    <a:pt x="58" y="168"/>
                  </a:lnTo>
                  <a:lnTo>
                    <a:pt x="56" y="172"/>
                  </a:lnTo>
                  <a:lnTo>
                    <a:pt x="56" y="174"/>
                  </a:lnTo>
                  <a:lnTo>
                    <a:pt x="52" y="174"/>
                  </a:lnTo>
                  <a:lnTo>
                    <a:pt x="52" y="174"/>
                  </a:lnTo>
                  <a:lnTo>
                    <a:pt x="50" y="174"/>
                  </a:lnTo>
                  <a:lnTo>
                    <a:pt x="44" y="174"/>
                  </a:lnTo>
                  <a:lnTo>
                    <a:pt x="40" y="174"/>
                  </a:lnTo>
                  <a:lnTo>
                    <a:pt x="40" y="176"/>
                  </a:lnTo>
                  <a:lnTo>
                    <a:pt x="40" y="178"/>
                  </a:lnTo>
                  <a:lnTo>
                    <a:pt x="38" y="178"/>
                  </a:lnTo>
                  <a:lnTo>
                    <a:pt x="36" y="182"/>
                  </a:lnTo>
                  <a:lnTo>
                    <a:pt x="34" y="184"/>
                  </a:lnTo>
                  <a:lnTo>
                    <a:pt x="34" y="184"/>
                  </a:lnTo>
                  <a:lnTo>
                    <a:pt x="32" y="186"/>
                  </a:lnTo>
                  <a:lnTo>
                    <a:pt x="32" y="188"/>
                  </a:lnTo>
                  <a:lnTo>
                    <a:pt x="30" y="188"/>
                  </a:lnTo>
                  <a:lnTo>
                    <a:pt x="30" y="188"/>
                  </a:lnTo>
                  <a:lnTo>
                    <a:pt x="26" y="192"/>
                  </a:lnTo>
                  <a:lnTo>
                    <a:pt x="26" y="190"/>
                  </a:lnTo>
                  <a:lnTo>
                    <a:pt x="24" y="192"/>
                  </a:lnTo>
                  <a:lnTo>
                    <a:pt x="24" y="194"/>
                  </a:lnTo>
                  <a:lnTo>
                    <a:pt x="26" y="194"/>
                  </a:lnTo>
                  <a:lnTo>
                    <a:pt x="26" y="192"/>
                  </a:lnTo>
                  <a:lnTo>
                    <a:pt x="28" y="194"/>
                  </a:lnTo>
                  <a:lnTo>
                    <a:pt x="30" y="194"/>
                  </a:lnTo>
                  <a:close/>
                </a:path>
              </a:pathLst>
            </a:custGeom>
            <a:grpFill/>
            <a:ln w="6350">
              <a:solidFill>
                <a:srgbClr val="E86E78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24" name="Uganda">
              <a:extLst>
                <a:ext uri="{FF2B5EF4-FFF2-40B4-BE49-F238E27FC236}">
                  <a16:creationId xmlns:a16="http://schemas.microsoft.com/office/drawing/2014/main" id="{7BAC86BC-AAEB-407E-98A5-C75140D023D5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2742" y="4321944"/>
              <a:ext cx="137798" cy="133970"/>
            </a:xfrm>
            <a:custGeom>
              <a:avLst/>
              <a:gdLst>
                <a:gd name="T0" fmla="*/ 56 w 72"/>
                <a:gd name="T1" fmla="*/ 50 h 70"/>
                <a:gd name="T2" fmla="*/ 58 w 72"/>
                <a:gd name="T3" fmla="*/ 44 h 70"/>
                <a:gd name="T4" fmla="*/ 62 w 72"/>
                <a:gd name="T5" fmla="*/ 40 h 70"/>
                <a:gd name="T6" fmla="*/ 64 w 72"/>
                <a:gd name="T7" fmla="*/ 38 h 70"/>
                <a:gd name="T8" fmla="*/ 68 w 72"/>
                <a:gd name="T9" fmla="*/ 34 h 70"/>
                <a:gd name="T10" fmla="*/ 70 w 72"/>
                <a:gd name="T11" fmla="*/ 30 h 70"/>
                <a:gd name="T12" fmla="*/ 70 w 72"/>
                <a:gd name="T13" fmla="*/ 24 h 70"/>
                <a:gd name="T14" fmla="*/ 70 w 72"/>
                <a:gd name="T15" fmla="*/ 22 h 70"/>
                <a:gd name="T16" fmla="*/ 66 w 72"/>
                <a:gd name="T17" fmla="*/ 20 h 70"/>
                <a:gd name="T18" fmla="*/ 62 w 72"/>
                <a:gd name="T19" fmla="*/ 14 h 70"/>
                <a:gd name="T20" fmla="*/ 62 w 72"/>
                <a:gd name="T21" fmla="*/ 8 h 70"/>
                <a:gd name="T22" fmla="*/ 60 w 72"/>
                <a:gd name="T23" fmla="*/ 6 h 70"/>
                <a:gd name="T24" fmla="*/ 58 w 72"/>
                <a:gd name="T25" fmla="*/ 2 h 70"/>
                <a:gd name="T26" fmla="*/ 54 w 72"/>
                <a:gd name="T27" fmla="*/ 2 h 70"/>
                <a:gd name="T28" fmla="*/ 50 w 72"/>
                <a:gd name="T29" fmla="*/ 6 h 70"/>
                <a:gd name="T30" fmla="*/ 42 w 72"/>
                <a:gd name="T31" fmla="*/ 6 h 70"/>
                <a:gd name="T32" fmla="*/ 38 w 72"/>
                <a:gd name="T33" fmla="*/ 6 h 70"/>
                <a:gd name="T34" fmla="*/ 36 w 72"/>
                <a:gd name="T35" fmla="*/ 6 h 70"/>
                <a:gd name="T36" fmla="*/ 34 w 72"/>
                <a:gd name="T37" fmla="*/ 10 h 70"/>
                <a:gd name="T38" fmla="*/ 30 w 72"/>
                <a:gd name="T39" fmla="*/ 8 h 70"/>
                <a:gd name="T40" fmla="*/ 28 w 72"/>
                <a:gd name="T41" fmla="*/ 6 h 70"/>
                <a:gd name="T42" fmla="*/ 22 w 72"/>
                <a:gd name="T43" fmla="*/ 6 h 70"/>
                <a:gd name="T44" fmla="*/ 18 w 72"/>
                <a:gd name="T45" fmla="*/ 6 h 70"/>
                <a:gd name="T46" fmla="*/ 18 w 72"/>
                <a:gd name="T47" fmla="*/ 8 h 70"/>
                <a:gd name="T48" fmla="*/ 18 w 72"/>
                <a:gd name="T49" fmla="*/ 12 h 70"/>
                <a:gd name="T50" fmla="*/ 16 w 72"/>
                <a:gd name="T51" fmla="*/ 16 h 70"/>
                <a:gd name="T52" fmla="*/ 16 w 72"/>
                <a:gd name="T53" fmla="*/ 24 h 70"/>
                <a:gd name="T54" fmla="*/ 18 w 72"/>
                <a:gd name="T55" fmla="*/ 28 h 70"/>
                <a:gd name="T56" fmla="*/ 18 w 72"/>
                <a:gd name="T57" fmla="*/ 30 h 70"/>
                <a:gd name="T58" fmla="*/ 8 w 72"/>
                <a:gd name="T59" fmla="*/ 42 h 70"/>
                <a:gd name="T60" fmla="*/ 2 w 72"/>
                <a:gd name="T61" fmla="*/ 54 h 70"/>
                <a:gd name="T62" fmla="*/ 2 w 72"/>
                <a:gd name="T63" fmla="*/ 58 h 70"/>
                <a:gd name="T64" fmla="*/ 0 w 72"/>
                <a:gd name="T65" fmla="*/ 68 h 70"/>
                <a:gd name="T66" fmla="*/ 0 w 72"/>
                <a:gd name="T67" fmla="*/ 70 h 70"/>
                <a:gd name="T68" fmla="*/ 2 w 72"/>
                <a:gd name="T69" fmla="*/ 70 h 70"/>
                <a:gd name="T70" fmla="*/ 6 w 72"/>
                <a:gd name="T71" fmla="*/ 70 h 70"/>
                <a:gd name="T72" fmla="*/ 8 w 72"/>
                <a:gd name="T73" fmla="*/ 70 h 70"/>
                <a:gd name="T74" fmla="*/ 10 w 72"/>
                <a:gd name="T75" fmla="*/ 68 h 70"/>
                <a:gd name="T76" fmla="*/ 12 w 72"/>
                <a:gd name="T77" fmla="*/ 68 h 70"/>
                <a:gd name="T78" fmla="*/ 14 w 72"/>
                <a:gd name="T79" fmla="*/ 68 h 70"/>
                <a:gd name="T80" fmla="*/ 24 w 72"/>
                <a:gd name="T81" fmla="*/ 66 h 70"/>
                <a:gd name="T82" fmla="*/ 34 w 72"/>
                <a:gd name="T83" fmla="*/ 66 h 70"/>
                <a:gd name="T84" fmla="*/ 54 w 72"/>
                <a:gd name="T85" fmla="*/ 54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72" h="70">
                  <a:moveTo>
                    <a:pt x="54" y="54"/>
                  </a:moveTo>
                  <a:lnTo>
                    <a:pt x="56" y="50"/>
                  </a:lnTo>
                  <a:lnTo>
                    <a:pt x="58" y="48"/>
                  </a:lnTo>
                  <a:lnTo>
                    <a:pt x="58" y="44"/>
                  </a:lnTo>
                  <a:lnTo>
                    <a:pt x="60" y="42"/>
                  </a:lnTo>
                  <a:lnTo>
                    <a:pt x="62" y="40"/>
                  </a:lnTo>
                  <a:lnTo>
                    <a:pt x="64" y="40"/>
                  </a:lnTo>
                  <a:lnTo>
                    <a:pt x="64" y="38"/>
                  </a:lnTo>
                  <a:lnTo>
                    <a:pt x="68" y="38"/>
                  </a:lnTo>
                  <a:lnTo>
                    <a:pt x="68" y="34"/>
                  </a:lnTo>
                  <a:lnTo>
                    <a:pt x="68" y="34"/>
                  </a:lnTo>
                  <a:lnTo>
                    <a:pt x="70" y="30"/>
                  </a:lnTo>
                  <a:lnTo>
                    <a:pt x="72" y="28"/>
                  </a:lnTo>
                  <a:lnTo>
                    <a:pt x="70" y="24"/>
                  </a:lnTo>
                  <a:lnTo>
                    <a:pt x="68" y="24"/>
                  </a:lnTo>
                  <a:lnTo>
                    <a:pt x="70" y="22"/>
                  </a:lnTo>
                  <a:lnTo>
                    <a:pt x="68" y="20"/>
                  </a:lnTo>
                  <a:lnTo>
                    <a:pt x="66" y="20"/>
                  </a:lnTo>
                  <a:lnTo>
                    <a:pt x="66" y="16"/>
                  </a:lnTo>
                  <a:lnTo>
                    <a:pt x="62" y="14"/>
                  </a:lnTo>
                  <a:lnTo>
                    <a:pt x="62" y="10"/>
                  </a:lnTo>
                  <a:lnTo>
                    <a:pt x="62" y="8"/>
                  </a:lnTo>
                  <a:lnTo>
                    <a:pt x="60" y="8"/>
                  </a:lnTo>
                  <a:lnTo>
                    <a:pt x="60" y="6"/>
                  </a:lnTo>
                  <a:lnTo>
                    <a:pt x="58" y="6"/>
                  </a:lnTo>
                  <a:lnTo>
                    <a:pt x="58" y="2"/>
                  </a:lnTo>
                  <a:lnTo>
                    <a:pt x="56" y="0"/>
                  </a:lnTo>
                  <a:lnTo>
                    <a:pt x="54" y="2"/>
                  </a:lnTo>
                  <a:lnTo>
                    <a:pt x="52" y="4"/>
                  </a:lnTo>
                  <a:lnTo>
                    <a:pt x="50" y="6"/>
                  </a:lnTo>
                  <a:lnTo>
                    <a:pt x="46" y="6"/>
                  </a:lnTo>
                  <a:lnTo>
                    <a:pt x="42" y="6"/>
                  </a:lnTo>
                  <a:lnTo>
                    <a:pt x="40" y="6"/>
                  </a:lnTo>
                  <a:lnTo>
                    <a:pt x="38" y="6"/>
                  </a:lnTo>
                  <a:lnTo>
                    <a:pt x="36" y="6"/>
                  </a:lnTo>
                  <a:lnTo>
                    <a:pt x="36" y="6"/>
                  </a:lnTo>
                  <a:lnTo>
                    <a:pt x="34" y="8"/>
                  </a:lnTo>
                  <a:lnTo>
                    <a:pt x="34" y="10"/>
                  </a:lnTo>
                  <a:lnTo>
                    <a:pt x="32" y="10"/>
                  </a:lnTo>
                  <a:lnTo>
                    <a:pt x="30" y="8"/>
                  </a:lnTo>
                  <a:lnTo>
                    <a:pt x="30" y="6"/>
                  </a:lnTo>
                  <a:lnTo>
                    <a:pt x="28" y="6"/>
                  </a:lnTo>
                  <a:lnTo>
                    <a:pt x="26" y="6"/>
                  </a:lnTo>
                  <a:lnTo>
                    <a:pt x="22" y="6"/>
                  </a:lnTo>
                  <a:lnTo>
                    <a:pt x="20" y="6"/>
                  </a:lnTo>
                  <a:lnTo>
                    <a:pt x="18" y="6"/>
                  </a:lnTo>
                  <a:lnTo>
                    <a:pt x="18" y="8"/>
                  </a:lnTo>
                  <a:lnTo>
                    <a:pt x="18" y="8"/>
                  </a:lnTo>
                  <a:lnTo>
                    <a:pt x="18" y="10"/>
                  </a:lnTo>
                  <a:lnTo>
                    <a:pt x="18" y="12"/>
                  </a:lnTo>
                  <a:lnTo>
                    <a:pt x="16" y="14"/>
                  </a:lnTo>
                  <a:lnTo>
                    <a:pt x="16" y="16"/>
                  </a:lnTo>
                  <a:lnTo>
                    <a:pt x="16" y="20"/>
                  </a:lnTo>
                  <a:lnTo>
                    <a:pt x="16" y="24"/>
                  </a:lnTo>
                  <a:lnTo>
                    <a:pt x="16" y="26"/>
                  </a:lnTo>
                  <a:lnTo>
                    <a:pt x="18" y="28"/>
                  </a:lnTo>
                  <a:lnTo>
                    <a:pt x="18" y="28"/>
                  </a:lnTo>
                  <a:lnTo>
                    <a:pt x="18" y="30"/>
                  </a:lnTo>
                  <a:lnTo>
                    <a:pt x="12" y="38"/>
                  </a:lnTo>
                  <a:lnTo>
                    <a:pt x="8" y="42"/>
                  </a:lnTo>
                  <a:lnTo>
                    <a:pt x="8" y="44"/>
                  </a:lnTo>
                  <a:lnTo>
                    <a:pt x="2" y="54"/>
                  </a:lnTo>
                  <a:lnTo>
                    <a:pt x="2" y="54"/>
                  </a:lnTo>
                  <a:lnTo>
                    <a:pt x="2" y="58"/>
                  </a:lnTo>
                  <a:lnTo>
                    <a:pt x="2" y="62"/>
                  </a:lnTo>
                  <a:lnTo>
                    <a:pt x="0" y="68"/>
                  </a:lnTo>
                  <a:lnTo>
                    <a:pt x="0" y="70"/>
                  </a:lnTo>
                  <a:lnTo>
                    <a:pt x="0" y="70"/>
                  </a:lnTo>
                  <a:lnTo>
                    <a:pt x="0" y="70"/>
                  </a:lnTo>
                  <a:lnTo>
                    <a:pt x="2" y="70"/>
                  </a:lnTo>
                  <a:lnTo>
                    <a:pt x="4" y="68"/>
                  </a:lnTo>
                  <a:lnTo>
                    <a:pt x="6" y="70"/>
                  </a:lnTo>
                  <a:lnTo>
                    <a:pt x="6" y="70"/>
                  </a:lnTo>
                  <a:lnTo>
                    <a:pt x="8" y="70"/>
                  </a:lnTo>
                  <a:lnTo>
                    <a:pt x="8" y="70"/>
                  </a:lnTo>
                  <a:lnTo>
                    <a:pt x="10" y="68"/>
                  </a:lnTo>
                  <a:lnTo>
                    <a:pt x="12" y="68"/>
                  </a:lnTo>
                  <a:lnTo>
                    <a:pt x="12" y="68"/>
                  </a:lnTo>
                  <a:lnTo>
                    <a:pt x="12" y="68"/>
                  </a:lnTo>
                  <a:lnTo>
                    <a:pt x="14" y="68"/>
                  </a:lnTo>
                  <a:lnTo>
                    <a:pt x="14" y="66"/>
                  </a:lnTo>
                  <a:lnTo>
                    <a:pt x="24" y="66"/>
                  </a:lnTo>
                  <a:lnTo>
                    <a:pt x="26" y="66"/>
                  </a:lnTo>
                  <a:lnTo>
                    <a:pt x="34" y="66"/>
                  </a:lnTo>
                  <a:lnTo>
                    <a:pt x="52" y="64"/>
                  </a:lnTo>
                  <a:lnTo>
                    <a:pt x="54" y="54"/>
                  </a:lnTo>
                  <a:close/>
                </a:path>
              </a:pathLst>
            </a:custGeom>
            <a:grpFill/>
            <a:ln w="6350">
              <a:solidFill>
                <a:srgbClr val="E86E78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25" name="U.A.E">
              <a:extLst>
                <a:ext uri="{FF2B5EF4-FFF2-40B4-BE49-F238E27FC236}">
                  <a16:creationId xmlns:a16="http://schemas.microsoft.com/office/drawing/2014/main" id="{74BE79BA-915F-4AB6-8057-3693DDD07E16}"/>
                </a:ext>
              </a:extLst>
            </p:cNvPr>
            <p:cNvSpPr>
              <a:spLocks/>
            </p:cNvSpPr>
            <p:nvPr/>
          </p:nvSpPr>
          <p:spPr bwMode="auto">
            <a:xfrm>
              <a:off x="7110346" y="3786063"/>
              <a:ext cx="114832" cy="91865"/>
            </a:xfrm>
            <a:custGeom>
              <a:avLst/>
              <a:gdLst>
                <a:gd name="T0" fmla="*/ 0 w 60"/>
                <a:gd name="T1" fmla="*/ 24 h 48"/>
                <a:gd name="T2" fmla="*/ 0 w 60"/>
                <a:gd name="T3" fmla="*/ 28 h 48"/>
                <a:gd name="T4" fmla="*/ 4 w 60"/>
                <a:gd name="T5" fmla="*/ 32 h 48"/>
                <a:gd name="T6" fmla="*/ 6 w 60"/>
                <a:gd name="T7" fmla="*/ 42 h 48"/>
                <a:gd name="T8" fmla="*/ 42 w 60"/>
                <a:gd name="T9" fmla="*/ 48 h 48"/>
                <a:gd name="T10" fmla="*/ 46 w 60"/>
                <a:gd name="T11" fmla="*/ 42 h 48"/>
                <a:gd name="T12" fmla="*/ 58 w 60"/>
                <a:gd name="T13" fmla="*/ 10 h 48"/>
                <a:gd name="T14" fmla="*/ 60 w 60"/>
                <a:gd name="T15" fmla="*/ 10 h 48"/>
                <a:gd name="T16" fmla="*/ 60 w 60"/>
                <a:gd name="T17" fmla="*/ 8 h 48"/>
                <a:gd name="T18" fmla="*/ 58 w 60"/>
                <a:gd name="T19" fmla="*/ 6 h 48"/>
                <a:gd name="T20" fmla="*/ 58 w 60"/>
                <a:gd name="T21" fmla="*/ 6 h 48"/>
                <a:gd name="T22" fmla="*/ 58 w 60"/>
                <a:gd name="T23" fmla="*/ 6 h 48"/>
                <a:gd name="T24" fmla="*/ 58 w 60"/>
                <a:gd name="T25" fmla="*/ 6 h 48"/>
                <a:gd name="T26" fmla="*/ 56 w 60"/>
                <a:gd name="T27" fmla="*/ 6 h 48"/>
                <a:gd name="T28" fmla="*/ 56 w 60"/>
                <a:gd name="T29" fmla="*/ 0 h 48"/>
                <a:gd name="T30" fmla="*/ 54 w 60"/>
                <a:gd name="T31" fmla="*/ 0 h 48"/>
                <a:gd name="T32" fmla="*/ 54 w 60"/>
                <a:gd name="T33" fmla="*/ 2 h 48"/>
                <a:gd name="T34" fmla="*/ 54 w 60"/>
                <a:gd name="T35" fmla="*/ 4 h 48"/>
                <a:gd name="T36" fmla="*/ 46 w 60"/>
                <a:gd name="T37" fmla="*/ 8 h 48"/>
                <a:gd name="T38" fmla="*/ 46 w 60"/>
                <a:gd name="T39" fmla="*/ 12 h 48"/>
                <a:gd name="T40" fmla="*/ 38 w 60"/>
                <a:gd name="T41" fmla="*/ 18 h 48"/>
                <a:gd name="T42" fmla="*/ 38 w 60"/>
                <a:gd name="T43" fmla="*/ 20 h 48"/>
                <a:gd name="T44" fmla="*/ 38 w 60"/>
                <a:gd name="T45" fmla="*/ 20 h 48"/>
                <a:gd name="T46" fmla="*/ 40 w 60"/>
                <a:gd name="T47" fmla="*/ 22 h 48"/>
                <a:gd name="T48" fmla="*/ 36 w 60"/>
                <a:gd name="T49" fmla="*/ 24 h 48"/>
                <a:gd name="T50" fmla="*/ 34 w 60"/>
                <a:gd name="T51" fmla="*/ 22 h 48"/>
                <a:gd name="T52" fmla="*/ 34 w 60"/>
                <a:gd name="T53" fmla="*/ 24 h 48"/>
                <a:gd name="T54" fmla="*/ 32 w 60"/>
                <a:gd name="T55" fmla="*/ 24 h 48"/>
                <a:gd name="T56" fmla="*/ 32 w 60"/>
                <a:gd name="T57" fmla="*/ 26 h 48"/>
                <a:gd name="T58" fmla="*/ 32 w 60"/>
                <a:gd name="T59" fmla="*/ 26 h 48"/>
                <a:gd name="T60" fmla="*/ 32 w 60"/>
                <a:gd name="T61" fmla="*/ 26 h 48"/>
                <a:gd name="T62" fmla="*/ 28 w 60"/>
                <a:gd name="T63" fmla="*/ 28 h 48"/>
                <a:gd name="T64" fmla="*/ 26 w 60"/>
                <a:gd name="T65" fmla="*/ 28 h 48"/>
                <a:gd name="T66" fmla="*/ 24 w 60"/>
                <a:gd name="T67" fmla="*/ 26 h 48"/>
                <a:gd name="T68" fmla="*/ 22 w 60"/>
                <a:gd name="T69" fmla="*/ 26 h 48"/>
                <a:gd name="T70" fmla="*/ 20 w 60"/>
                <a:gd name="T71" fmla="*/ 26 h 48"/>
                <a:gd name="T72" fmla="*/ 18 w 60"/>
                <a:gd name="T73" fmla="*/ 26 h 48"/>
                <a:gd name="T74" fmla="*/ 14 w 60"/>
                <a:gd name="T75" fmla="*/ 26 h 48"/>
                <a:gd name="T76" fmla="*/ 10 w 60"/>
                <a:gd name="T77" fmla="*/ 28 h 48"/>
                <a:gd name="T78" fmla="*/ 8 w 60"/>
                <a:gd name="T79" fmla="*/ 28 h 48"/>
                <a:gd name="T80" fmla="*/ 6 w 60"/>
                <a:gd name="T81" fmla="*/ 28 h 48"/>
                <a:gd name="T82" fmla="*/ 4 w 60"/>
                <a:gd name="T83" fmla="*/ 30 h 48"/>
                <a:gd name="T84" fmla="*/ 4 w 60"/>
                <a:gd name="T85" fmla="*/ 24 h 48"/>
                <a:gd name="T86" fmla="*/ 2 w 60"/>
                <a:gd name="T87" fmla="*/ 24 h 48"/>
                <a:gd name="T88" fmla="*/ 0 w 60"/>
                <a:gd name="T89" fmla="*/ 2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0" h="48">
                  <a:moveTo>
                    <a:pt x="0" y="24"/>
                  </a:moveTo>
                  <a:lnTo>
                    <a:pt x="0" y="28"/>
                  </a:lnTo>
                  <a:lnTo>
                    <a:pt x="4" y="32"/>
                  </a:lnTo>
                  <a:lnTo>
                    <a:pt x="6" y="42"/>
                  </a:lnTo>
                  <a:lnTo>
                    <a:pt x="42" y="48"/>
                  </a:lnTo>
                  <a:lnTo>
                    <a:pt x="46" y="42"/>
                  </a:lnTo>
                  <a:lnTo>
                    <a:pt x="58" y="10"/>
                  </a:lnTo>
                  <a:lnTo>
                    <a:pt x="60" y="10"/>
                  </a:lnTo>
                  <a:lnTo>
                    <a:pt x="60" y="8"/>
                  </a:lnTo>
                  <a:lnTo>
                    <a:pt x="58" y="6"/>
                  </a:lnTo>
                  <a:lnTo>
                    <a:pt x="58" y="6"/>
                  </a:lnTo>
                  <a:lnTo>
                    <a:pt x="58" y="6"/>
                  </a:lnTo>
                  <a:lnTo>
                    <a:pt x="58" y="6"/>
                  </a:lnTo>
                  <a:lnTo>
                    <a:pt x="56" y="6"/>
                  </a:lnTo>
                  <a:lnTo>
                    <a:pt x="56" y="0"/>
                  </a:lnTo>
                  <a:lnTo>
                    <a:pt x="54" y="0"/>
                  </a:lnTo>
                  <a:lnTo>
                    <a:pt x="54" y="2"/>
                  </a:lnTo>
                  <a:lnTo>
                    <a:pt x="54" y="4"/>
                  </a:lnTo>
                  <a:lnTo>
                    <a:pt x="46" y="8"/>
                  </a:lnTo>
                  <a:lnTo>
                    <a:pt x="46" y="12"/>
                  </a:lnTo>
                  <a:lnTo>
                    <a:pt x="38" y="18"/>
                  </a:lnTo>
                  <a:lnTo>
                    <a:pt x="38" y="20"/>
                  </a:lnTo>
                  <a:lnTo>
                    <a:pt x="38" y="20"/>
                  </a:lnTo>
                  <a:lnTo>
                    <a:pt x="40" y="22"/>
                  </a:lnTo>
                  <a:lnTo>
                    <a:pt x="36" y="24"/>
                  </a:lnTo>
                  <a:lnTo>
                    <a:pt x="34" y="22"/>
                  </a:lnTo>
                  <a:lnTo>
                    <a:pt x="34" y="24"/>
                  </a:lnTo>
                  <a:lnTo>
                    <a:pt x="32" y="24"/>
                  </a:lnTo>
                  <a:lnTo>
                    <a:pt x="32" y="26"/>
                  </a:lnTo>
                  <a:lnTo>
                    <a:pt x="32" y="26"/>
                  </a:lnTo>
                  <a:lnTo>
                    <a:pt x="32" y="26"/>
                  </a:lnTo>
                  <a:lnTo>
                    <a:pt x="28" y="28"/>
                  </a:lnTo>
                  <a:lnTo>
                    <a:pt x="26" y="28"/>
                  </a:lnTo>
                  <a:lnTo>
                    <a:pt x="24" y="26"/>
                  </a:lnTo>
                  <a:lnTo>
                    <a:pt x="22" y="26"/>
                  </a:lnTo>
                  <a:lnTo>
                    <a:pt x="20" y="26"/>
                  </a:lnTo>
                  <a:lnTo>
                    <a:pt x="18" y="26"/>
                  </a:lnTo>
                  <a:lnTo>
                    <a:pt x="14" y="26"/>
                  </a:lnTo>
                  <a:lnTo>
                    <a:pt x="10" y="28"/>
                  </a:lnTo>
                  <a:lnTo>
                    <a:pt x="8" y="28"/>
                  </a:lnTo>
                  <a:lnTo>
                    <a:pt x="6" y="28"/>
                  </a:lnTo>
                  <a:lnTo>
                    <a:pt x="4" y="30"/>
                  </a:lnTo>
                  <a:lnTo>
                    <a:pt x="4" y="24"/>
                  </a:lnTo>
                  <a:lnTo>
                    <a:pt x="2" y="24"/>
                  </a:lnTo>
                  <a:lnTo>
                    <a:pt x="0" y="24"/>
                  </a:lnTo>
                  <a:close/>
                </a:path>
              </a:pathLst>
            </a:custGeom>
            <a:grpFill/>
            <a:ln w="6350">
              <a:solidFill>
                <a:srgbClr val="E86E78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26" name="Turkey">
              <a:extLst>
                <a:ext uri="{FF2B5EF4-FFF2-40B4-BE49-F238E27FC236}">
                  <a16:creationId xmlns:a16="http://schemas.microsoft.com/office/drawing/2014/main" id="{DD51E72F-52E8-48E5-8BE3-F458F86DF22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486428" y="3357359"/>
              <a:ext cx="436360" cy="176075"/>
            </a:xfrm>
            <a:custGeom>
              <a:avLst/>
              <a:gdLst>
                <a:gd name="T0" fmla="*/ 10 w 228"/>
                <a:gd name="T1" fmla="*/ 12 h 92"/>
                <a:gd name="T2" fmla="*/ 12 w 228"/>
                <a:gd name="T3" fmla="*/ 2 h 92"/>
                <a:gd name="T4" fmla="*/ 24 w 228"/>
                <a:gd name="T5" fmla="*/ 2 h 92"/>
                <a:gd name="T6" fmla="*/ 36 w 228"/>
                <a:gd name="T7" fmla="*/ 16 h 92"/>
                <a:gd name="T8" fmla="*/ 26 w 228"/>
                <a:gd name="T9" fmla="*/ 18 h 92"/>
                <a:gd name="T10" fmla="*/ 12 w 228"/>
                <a:gd name="T11" fmla="*/ 26 h 92"/>
                <a:gd name="T12" fmla="*/ 12 w 228"/>
                <a:gd name="T13" fmla="*/ 24 h 92"/>
                <a:gd name="T14" fmla="*/ 4 w 228"/>
                <a:gd name="T15" fmla="*/ 20 h 92"/>
                <a:gd name="T16" fmla="*/ 178 w 228"/>
                <a:gd name="T17" fmla="*/ 12 h 92"/>
                <a:gd name="T18" fmla="*/ 164 w 228"/>
                <a:gd name="T19" fmla="*/ 16 h 92"/>
                <a:gd name="T20" fmla="*/ 152 w 228"/>
                <a:gd name="T21" fmla="*/ 16 h 92"/>
                <a:gd name="T22" fmla="*/ 134 w 228"/>
                <a:gd name="T23" fmla="*/ 14 h 92"/>
                <a:gd name="T24" fmla="*/ 122 w 228"/>
                <a:gd name="T25" fmla="*/ 12 h 92"/>
                <a:gd name="T26" fmla="*/ 114 w 228"/>
                <a:gd name="T27" fmla="*/ 8 h 92"/>
                <a:gd name="T28" fmla="*/ 106 w 228"/>
                <a:gd name="T29" fmla="*/ 0 h 92"/>
                <a:gd name="T30" fmla="*/ 88 w 228"/>
                <a:gd name="T31" fmla="*/ 2 h 92"/>
                <a:gd name="T32" fmla="*/ 72 w 228"/>
                <a:gd name="T33" fmla="*/ 8 h 92"/>
                <a:gd name="T34" fmla="*/ 64 w 228"/>
                <a:gd name="T35" fmla="*/ 14 h 92"/>
                <a:gd name="T36" fmla="*/ 50 w 228"/>
                <a:gd name="T37" fmla="*/ 16 h 92"/>
                <a:gd name="T38" fmla="*/ 38 w 228"/>
                <a:gd name="T39" fmla="*/ 18 h 92"/>
                <a:gd name="T40" fmla="*/ 40 w 228"/>
                <a:gd name="T41" fmla="*/ 24 h 92"/>
                <a:gd name="T42" fmla="*/ 40 w 228"/>
                <a:gd name="T43" fmla="*/ 28 h 92"/>
                <a:gd name="T44" fmla="*/ 24 w 228"/>
                <a:gd name="T45" fmla="*/ 26 h 92"/>
                <a:gd name="T46" fmla="*/ 12 w 228"/>
                <a:gd name="T47" fmla="*/ 26 h 92"/>
                <a:gd name="T48" fmla="*/ 6 w 228"/>
                <a:gd name="T49" fmla="*/ 40 h 92"/>
                <a:gd name="T50" fmla="*/ 12 w 228"/>
                <a:gd name="T51" fmla="*/ 40 h 92"/>
                <a:gd name="T52" fmla="*/ 14 w 228"/>
                <a:gd name="T53" fmla="*/ 50 h 92"/>
                <a:gd name="T54" fmla="*/ 16 w 228"/>
                <a:gd name="T55" fmla="*/ 52 h 92"/>
                <a:gd name="T56" fmla="*/ 12 w 228"/>
                <a:gd name="T57" fmla="*/ 58 h 92"/>
                <a:gd name="T58" fmla="*/ 10 w 228"/>
                <a:gd name="T59" fmla="*/ 58 h 92"/>
                <a:gd name="T60" fmla="*/ 14 w 228"/>
                <a:gd name="T61" fmla="*/ 64 h 92"/>
                <a:gd name="T62" fmla="*/ 18 w 228"/>
                <a:gd name="T63" fmla="*/ 72 h 92"/>
                <a:gd name="T64" fmla="*/ 20 w 228"/>
                <a:gd name="T65" fmla="*/ 78 h 92"/>
                <a:gd name="T66" fmla="*/ 30 w 228"/>
                <a:gd name="T67" fmla="*/ 80 h 92"/>
                <a:gd name="T68" fmla="*/ 24 w 228"/>
                <a:gd name="T69" fmla="*/ 84 h 92"/>
                <a:gd name="T70" fmla="*/ 30 w 228"/>
                <a:gd name="T71" fmla="*/ 86 h 92"/>
                <a:gd name="T72" fmla="*/ 38 w 228"/>
                <a:gd name="T73" fmla="*/ 82 h 92"/>
                <a:gd name="T74" fmla="*/ 42 w 228"/>
                <a:gd name="T75" fmla="*/ 84 h 92"/>
                <a:gd name="T76" fmla="*/ 50 w 228"/>
                <a:gd name="T77" fmla="*/ 90 h 92"/>
                <a:gd name="T78" fmla="*/ 60 w 228"/>
                <a:gd name="T79" fmla="*/ 88 h 92"/>
                <a:gd name="T80" fmla="*/ 66 w 228"/>
                <a:gd name="T81" fmla="*/ 80 h 92"/>
                <a:gd name="T82" fmla="*/ 86 w 228"/>
                <a:gd name="T83" fmla="*/ 92 h 92"/>
                <a:gd name="T84" fmla="*/ 104 w 228"/>
                <a:gd name="T85" fmla="*/ 88 h 92"/>
                <a:gd name="T86" fmla="*/ 120 w 228"/>
                <a:gd name="T87" fmla="*/ 82 h 92"/>
                <a:gd name="T88" fmla="*/ 128 w 228"/>
                <a:gd name="T89" fmla="*/ 82 h 92"/>
                <a:gd name="T90" fmla="*/ 126 w 228"/>
                <a:gd name="T91" fmla="*/ 92 h 92"/>
                <a:gd name="T92" fmla="*/ 134 w 228"/>
                <a:gd name="T93" fmla="*/ 86 h 92"/>
                <a:gd name="T94" fmla="*/ 146 w 228"/>
                <a:gd name="T95" fmla="*/ 80 h 92"/>
                <a:gd name="T96" fmla="*/ 160 w 228"/>
                <a:gd name="T97" fmla="*/ 80 h 92"/>
                <a:gd name="T98" fmla="*/ 176 w 228"/>
                <a:gd name="T99" fmla="*/ 76 h 92"/>
                <a:gd name="T100" fmla="*/ 196 w 228"/>
                <a:gd name="T101" fmla="*/ 74 h 92"/>
                <a:gd name="T102" fmla="*/ 208 w 228"/>
                <a:gd name="T103" fmla="*/ 70 h 92"/>
                <a:gd name="T104" fmla="*/ 222 w 228"/>
                <a:gd name="T105" fmla="*/ 74 h 92"/>
                <a:gd name="T106" fmla="*/ 224 w 228"/>
                <a:gd name="T107" fmla="*/ 64 h 92"/>
                <a:gd name="T108" fmla="*/ 222 w 228"/>
                <a:gd name="T109" fmla="*/ 52 h 92"/>
                <a:gd name="T110" fmla="*/ 216 w 228"/>
                <a:gd name="T111" fmla="*/ 40 h 92"/>
                <a:gd name="T112" fmla="*/ 220 w 228"/>
                <a:gd name="T113" fmla="*/ 32 h 92"/>
                <a:gd name="T114" fmla="*/ 208 w 228"/>
                <a:gd name="T115" fmla="*/ 22 h 92"/>
                <a:gd name="T116" fmla="*/ 204 w 228"/>
                <a:gd name="T117" fmla="*/ 12 h 92"/>
                <a:gd name="T118" fmla="*/ 192 w 228"/>
                <a:gd name="T119" fmla="*/ 8 h 92"/>
                <a:gd name="T120" fmla="*/ 184 w 228"/>
                <a:gd name="T121" fmla="*/ 6 h 92"/>
                <a:gd name="T122" fmla="*/ 28 w 228"/>
                <a:gd name="T123" fmla="*/ 86 h 92"/>
                <a:gd name="T124" fmla="*/ 4 w 228"/>
                <a:gd name="T125" fmla="*/ 3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28" h="92">
                  <a:moveTo>
                    <a:pt x="4" y="20"/>
                  </a:moveTo>
                  <a:lnTo>
                    <a:pt x="6" y="20"/>
                  </a:lnTo>
                  <a:lnTo>
                    <a:pt x="6" y="16"/>
                  </a:lnTo>
                  <a:lnTo>
                    <a:pt x="6" y="14"/>
                  </a:lnTo>
                  <a:lnTo>
                    <a:pt x="10" y="12"/>
                  </a:lnTo>
                  <a:lnTo>
                    <a:pt x="10" y="10"/>
                  </a:lnTo>
                  <a:lnTo>
                    <a:pt x="8" y="8"/>
                  </a:lnTo>
                  <a:lnTo>
                    <a:pt x="8" y="4"/>
                  </a:lnTo>
                  <a:lnTo>
                    <a:pt x="10" y="2"/>
                  </a:lnTo>
                  <a:lnTo>
                    <a:pt x="12" y="2"/>
                  </a:lnTo>
                  <a:lnTo>
                    <a:pt x="14" y="2"/>
                  </a:lnTo>
                  <a:lnTo>
                    <a:pt x="16" y="2"/>
                  </a:lnTo>
                  <a:lnTo>
                    <a:pt x="20" y="4"/>
                  </a:lnTo>
                  <a:lnTo>
                    <a:pt x="22" y="2"/>
                  </a:lnTo>
                  <a:lnTo>
                    <a:pt x="24" y="2"/>
                  </a:lnTo>
                  <a:lnTo>
                    <a:pt x="26" y="8"/>
                  </a:lnTo>
                  <a:lnTo>
                    <a:pt x="28" y="10"/>
                  </a:lnTo>
                  <a:lnTo>
                    <a:pt x="32" y="10"/>
                  </a:lnTo>
                  <a:lnTo>
                    <a:pt x="34" y="14"/>
                  </a:lnTo>
                  <a:lnTo>
                    <a:pt x="36" y="16"/>
                  </a:lnTo>
                  <a:lnTo>
                    <a:pt x="36" y="16"/>
                  </a:lnTo>
                  <a:lnTo>
                    <a:pt x="34" y="18"/>
                  </a:lnTo>
                  <a:lnTo>
                    <a:pt x="32" y="18"/>
                  </a:lnTo>
                  <a:lnTo>
                    <a:pt x="30" y="18"/>
                  </a:lnTo>
                  <a:lnTo>
                    <a:pt x="26" y="18"/>
                  </a:lnTo>
                  <a:lnTo>
                    <a:pt x="26" y="18"/>
                  </a:lnTo>
                  <a:lnTo>
                    <a:pt x="22" y="18"/>
                  </a:lnTo>
                  <a:lnTo>
                    <a:pt x="18" y="20"/>
                  </a:lnTo>
                  <a:lnTo>
                    <a:pt x="18" y="24"/>
                  </a:lnTo>
                  <a:lnTo>
                    <a:pt x="12" y="26"/>
                  </a:lnTo>
                  <a:lnTo>
                    <a:pt x="6" y="30"/>
                  </a:lnTo>
                  <a:lnTo>
                    <a:pt x="6" y="30"/>
                  </a:lnTo>
                  <a:lnTo>
                    <a:pt x="8" y="26"/>
                  </a:lnTo>
                  <a:lnTo>
                    <a:pt x="8" y="26"/>
                  </a:lnTo>
                  <a:lnTo>
                    <a:pt x="12" y="24"/>
                  </a:lnTo>
                  <a:lnTo>
                    <a:pt x="8" y="24"/>
                  </a:lnTo>
                  <a:lnTo>
                    <a:pt x="8" y="24"/>
                  </a:lnTo>
                  <a:lnTo>
                    <a:pt x="6" y="24"/>
                  </a:lnTo>
                  <a:lnTo>
                    <a:pt x="4" y="24"/>
                  </a:lnTo>
                  <a:lnTo>
                    <a:pt x="4" y="20"/>
                  </a:lnTo>
                  <a:lnTo>
                    <a:pt x="4" y="20"/>
                  </a:lnTo>
                  <a:close/>
                  <a:moveTo>
                    <a:pt x="184" y="6"/>
                  </a:moveTo>
                  <a:lnTo>
                    <a:pt x="182" y="6"/>
                  </a:lnTo>
                  <a:lnTo>
                    <a:pt x="182" y="10"/>
                  </a:lnTo>
                  <a:lnTo>
                    <a:pt x="178" y="12"/>
                  </a:lnTo>
                  <a:lnTo>
                    <a:pt x="174" y="14"/>
                  </a:lnTo>
                  <a:lnTo>
                    <a:pt x="174" y="16"/>
                  </a:lnTo>
                  <a:lnTo>
                    <a:pt x="170" y="16"/>
                  </a:lnTo>
                  <a:lnTo>
                    <a:pt x="168" y="16"/>
                  </a:lnTo>
                  <a:lnTo>
                    <a:pt x="164" y="16"/>
                  </a:lnTo>
                  <a:lnTo>
                    <a:pt x="162" y="14"/>
                  </a:lnTo>
                  <a:lnTo>
                    <a:pt x="160" y="14"/>
                  </a:lnTo>
                  <a:lnTo>
                    <a:pt x="158" y="14"/>
                  </a:lnTo>
                  <a:lnTo>
                    <a:pt x="156" y="16"/>
                  </a:lnTo>
                  <a:lnTo>
                    <a:pt x="152" y="16"/>
                  </a:lnTo>
                  <a:lnTo>
                    <a:pt x="146" y="18"/>
                  </a:lnTo>
                  <a:lnTo>
                    <a:pt x="142" y="16"/>
                  </a:lnTo>
                  <a:lnTo>
                    <a:pt x="140" y="14"/>
                  </a:lnTo>
                  <a:lnTo>
                    <a:pt x="138" y="16"/>
                  </a:lnTo>
                  <a:lnTo>
                    <a:pt x="134" y="14"/>
                  </a:lnTo>
                  <a:lnTo>
                    <a:pt x="132" y="12"/>
                  </a:lnTo>
                  <a:lnTo>
                    <a:pt x="126" y="10"/>
                  </a:lnTo>
                  <a:lnTo>
                    <a:pt x="126" y="10"/>
                  </a:lnTo>
                  <a:lnTo>
                    <a:pt x="124" y="12"/>
                  </a:lnTo>
                  <a:lnTo>
                    <a:pt x="122" y="12"/>
                  </a:lnTo>
                  <a:lnTo>
                    <a:pt x="120" y="8"/>
                  </a:lnTo>
                  <a:lnTo>
                    <a:pt x="120" y="6"/>
                  </a:lnTo>
                  <a:lnTo>
                    <a:pt x="118" y="4"/>
                  </a:lnTo>
                  <a:lnTo>
                    <a:pt x="116" y="4"/>
                  </a:lnTo>
                  <a:lnTo>
                    <a:pt x="114" y="8"/>
                  </a:lnTo>
                  <a:lnTo>
                    <a:pt x="112" y="6"/>
                  </a:lnTo>
                  <a:lnTo>
                    <a:pt x="112" y="8"/>
                  </a:lnTo>
                  <a:lnTo>
                    <a:pt x="106" y="2"/>
                  </a:lnTo>
                  <a:lnTo>
                    <a:pt x="106" y="0"/>
                  </a:lnTo>
                  <a:lnTo>
                    <a:pt x="106" y="0"/>
                  </a:lnTo>
                  <a:lnTo>
                    <a:pt x="102" y="2"/>
                  </a:lnTo>
                  <a:lnTo>
                    <a:pt x="98" y="2"/>
                  </a:lnTo>
                  <a:lnTo>
                    <a:pt x="96" y="2"/>
                  </a:lnTo>
                  <a:lnTo>
                    <a:pt x="94" y="2"/>
                  </a:lnTo>
                  <a:lnTo>
                    <a:pt x="88" y="2"/>
                  </a:lnTo>
                  <a:lnTo>
                    <a:pt x="86" y="2"/>
                  </a:lnTo>
                  <a:lnTo>
                    <a:pt x="80" y="4"/>
                  </a:lnTo>
                  <a:lnTo>
                    <a:pt x="78" y="4"/>
                  </a:lnTo>
                  <a:lnTo>
                    <a:pt x="72" y="6"/>
                  </a:lnTo>
                  <a:lnTo>
                    <a:pt x="72" y="8"/>
                  </a:lnTo>
                  <a:lnTo>
                    <a:pt x="70" y="8"/>
                  </a:lnTo>
                  <a:lnTo>
                    <a:pt x="68" y="10"/>
                  </a:lnTo>
                  <a:lnTo>
                    <a:pt x="66" y="10"/>
                  </a:lnTo>
                  <a:lnTo>
                    <a:pt x="66" y="14"/>
                  </a:lnTo>
                  <a:lnTo>
                    <a:pt x="64" y="14"/>
                  </a:lnTo>
                  <a:lnTo>
                    <a:pt x="64" y="16"/>
                  </a:lnTo>
                  <a:lnTo>
                    <a:pt x="60" y="16"/>
                  </a:lnTo>
                  <a:lnTo>
                    <a:pt x="54" y="14"/>
                  </a:lnTo>
                  <a:lnTo>
                    <a:pt x="52" y="14"/>
                  </a:lnTo>
                  <a:lnTo>
                    <a:pt x="50" y="16"/>
                  </a:lnTo>
                  <a:lnTo>
                    <a:pt x="46" y="14"/>
                  </a:lnTo>
                  <a:lnTo>
                    <a:pt x="44" y="16"/>
                  </a:lnTo>
                  <a:lnTo>
                    <a:pt x="42" y="14"/>
                  </a:lnTo>
                  <a:lnTo>
                    <a:pt x="38" y="16"/>
                  </a:lnTo>
                  <a:lnTo>
                    <a:pt x="38" y="18"/>
                  </a:lnTo>
                  <a:lnTo>
                    <a:pt x="40" y="22"/>
                  </a:lnTo>
                  <a:lnTo>
                    <a:pt x="44" y="22"/>
                  </a:lnTo>
                  <a:lnTo>
                    <a:pt x="46" y="22"/>
                  </a:lnTo>
                  <a:lnTo>
                    <a:pt x="46" y="24"/>
                  </a:lnTo>
                  <a:lnTo>
                    <a:pt x="40" y="24"/>
                  </a:lnTo>
                  <a:lnTo>
                    <a:pt x="36" y="24"/>
                  </a:lnTo>
                  <a:lnTo>
                    <a:pt x="34" y="26"/>
                  </a:lnTo>
                  <a:lnTo>
                    <a:pt x="36" y="28"/>
                  </a:lnTo>
                  <a:lnTo>
                    <a:pt x="38" y="26"/>
                  </a:lnTo>
                  <a:lnTo>
                    <a:pt x="40" y="28"/>
                  </a:lnTo>
                  <a:lnTo>
                    <a:pt x="38" y="28"/>
                  </a:lnTo>
                  <a:lnTo>
                    <a:pt x="32" y="30"/>
                  </a:lnTo>
                  <a:lnTo>
                    <a:pt x="28" y="28"/>
                  </a:lnTo>
                  <a:lnTo>
                    <a:pt x="26" y="30"/>
                  </a:lnTo>
                  <a:lnTo>
                    <a:pt x="24" y="26"/>
                  </a:lnTo>
                  <a:lnTo>
                    <a:pt x="24" y="26"/>
                  </a:lnTo>
                  <a:lnTo>
                    <a:pt x="20" y="30"/>
                  </a:lnTo>
                  <a:lnTo>
                    <a:pt x="18" y="30"/>
                  </a:lnTo>
                  <a:lnTo>
                    <a:pt x="16" y="26"/>
                  </a:lnTo>
                  <a:lnTo>
                    <a:pt x="12" y="26"/>
                  </a:lnTo>
                  <a:lnTo>
                    <a:pt x="8" y="30"/>
                  </a:lnTo>
                  <a:lnTo>
                    <a:pt x="6" y="34"/>
                  </a:lnTo>
                  <a:lnTo>
                    <a:pt x="6" y="36"/>
                  </a:lnTo>
                  <a:lnTo>
                    <a:pt x="6" y="38"/>
                  </a:lnTo>
                  <a:lnTo>
                    <a:pt x="6" y="40"/>
                  </a:lnTo>
                  <a:lnTo>
                    <a:pt x="6" y="40"/>
                  </a:lnTo>
                  <a:lnTo>
                    <a:pt x="6" y="42"/>
                  </a:lnTo>
                  <a:lnTo>
                    <a:pt x="10" y="42"/>
                  </a:lnTo>
                  <a:lnTo>
                    <a:pt x="10" y="42"/>
                  </a:lnTo>
                  <a:lnTo>
                    <a:pt x="12" y="40"/>
                  </a:lnTo>
                  <a:lnTo>
                    <a:pt x="16" y="42"/>
                  </a:lnTo>
                  <a:lnTo>
                    <a:pt x="14" y="44"/>
                  </a:lnTo>
                  <a:lnTo>
                    <a:pt x="14" y="46"/>
                  </a:lnTo>
                  <a:lnTo>
                    <a:pt x="14" y="48"/>
                  </a:lnTo>
                  <a:lnTo>
                    <a:pt x="14" y="50"/>
                  </a:lnTo>
                  <a:lnTo>
                    <a:pt x="14" y="50"/>
                  </a:lnTo>
                  <a:lnTo>
                    <a:pt x="16" y="50"/>
                  </a:lnTo>
                  <a:lnTo>
                    <a:pt x="18" y="50"/>
                  </a:lnTo>
                  <a:lnTo>
                    <a:pt x="18" y="50"/>
                  </a:lnTo>
                  <a:lnTo>
                    <a:pt x="16" y="52"/>
                  </a:lnTo>
                  <a:lnTo>
                    <a:pt x="12" y="54"/>
                  </a:lnTo>
                  <a:lnTo>
                    <a:pt x="14" y="54"/>
                  </a:lnTo>
                  <a:lnTo>
                    <a:pt x="16" y="54"/>
                  </a:lnTo>
                  <a:lnTo>
                    <a:pt x="14" y="56"/>
                  </a:lnTo>
                  <a:lnTo>
                    <a:pt x="12" y="58"/>
                  </a:lnTo>
                  <a:lnTo>
                    <a:pt x="12" y="58"/>
                  </a:lnTo>
                  <a:lnTo>
                    <a:pt x="10" y="54"/>
                  </a:lnTo>
                  <a:lnTo>
                    <a:pt x="10" y="54"/>
                  </a:lnTo>
                  <a:lnTo>
                    <a:pt x="10" y="56"/>
                  </a:lnTo>
                  <a:lnTo>
                    <a:pt x="10" y="58"/>
                  </a:lnTo>
                  <a:lnTo>
                    <a:pt x="8" y="60"/>
                  </a:lnTo>
                  <a:lnTo>
                    <a:pt x="10" y="62"/>
                  </a:lnTo>
                  <a:lnTo>
                    <a:pt x="12" y="64"/>
                  </a:lnTo>
                  <a:lnTo>
                    <a:pt x="12" y="62"/>
                  </a:lnTo>
                  <a:lnTo>
                    <a:pt x="14" y="64"/>
                  </a:lnTo>
                  <a:lnTo>
                    <a:pt x="16" y="64"/>
                  </a:lnTo>
                  <a:lnTo>
                    <a:pt x="18" y="66"/>
                  </a:lnTo>
                  <a:lnTo>
                    <a:pt x="20" y="68"/>
                  </a:lnTo>
                  <a:lnTo>
                    <a:pt x="18" y="70"/>
                  </a:lnTo>
                  <a:lnTo>
                    <a:pt x="18" y="72"/>
                  </a:lnTo>
                  <a:lnTo>
                    <a:pt x="20" y="72"/>
                  </a:lnTo>
                  <a:lnTo>
                    <a:pt x="20" y="72"/>
                  </a:lnTo>
                  <a:lnTo>
                    <a:pt x="24" y="76"/>
                  </a:lnTo>
                  <a:lnTo>
                    <a:pt x="22" y="78"/>
                  </a:lnTo>
                  <a:lnTo>
                    <a:pt x="20" y="78"/>
                  </a:lnTo>
                  <a:lnTo>
                    <a:pt x="20" y="78"/>
                  </a:lnTo>
                  <a:lnTo>
                    <a:pt x="22" y="80"/>
                  </a:lnTo>
                  <a:lnTo>
                    <a:pt x="26" y="78"/>
                  </a:lnTo>
                  <a:lnTo>
                    <a:pt x="32" y="78"/>
                  </a:lnTo>
                  <a:lnTo>
                    <a:pt x="30" y="80"/>
                  </a:lnTo>
                  <a:lnTo>
                    <a:pt x="30" y="80"/>
                  </a:lnTo>
                  <a:lnTo>
                    <a:pt x="26" y="82"/>
                  </a:lnTo>
                  <a:lnTo>
                    <a:pt x="22" y="82"/>
                  </a:lnTo>
                  <a:lnTo>
                    <a:pt x="22" y="84"/>
                  </a:lnTo>
                  <a:lnTo>
                    <a:pt x="24" y="84"/>
                  </a:lnTo>
                  <a:lnTo>
                    <a:pt x="26" y="84"/>
                  </a:lnTo>
                  <a:lnTo>
                    <a:pt x="28" y="84"/>
                  </a:lnTo>
                  <a:lnTo>
                    <a:pt x="30" y="82"/>
                  </a:lnTo>
                  <a:lnTo>
                    <a:pt x="30" y="84"/>
                  </a:lnTo>
                  <a:lnTo>
                    <a:pt x="30" y="86"/>
                  </a:lnTo>
                  <a:lnTo>
                    <a:pt x="32" y="84"/>
                  </a:lnTo>
                  <a:lnTo>
                    <a:pt x="32" y="80"/>
                  </a:lnTo>
                  <a:lnTo>
                    <a:pt x="34" y="80"/>
                  </a:lnTo>
                  <a:lnTo>
                    <a:pt x="36" y="82"/>
                  </a:lnTo>
                  <a:lnTo>
                    <a:pt x="38" y="82"/>
                  </a:lnTo>
                  <a:lnTo>
                    <a:pt x="40" y="84"/>
                  </a:lnTo>
                  <a:lnTo>
                    <a:pt x="42" y="82"/>
                  </a:lnTo>
                  <a:lnTo>
                    <a:pt x="44" y="8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42" y="86"/>
                  </a:lnTo>
                  <a:lnTo>
                    <a:pt x="44" y="88"/>
                  </a:lnTo>
                  <a:lnTo>
                    <a:pt x="46" y="90"/>
                  </a:lnTo>
                  <a:lnTo>
                    <a:pt x="46" y="90"/>
                  </a:lnTo>
                  <a:lnTo>
                    <a:pt x="50" y="90"/>
                  </a:lnTo>
                  <a:lnTo>
                    <a:pt x="52" y="90"/>
                  </a:lnTo>
                  <a:lnTo>
                    <a:pt x="54" y="88"/>
                  </a:lnTo>
                  <a:lnTo>
                    <a:pt x="56" y="88"/>
                  </a:lnTo>
                  <a:lnTo>
                    <a:pt x="58" y="88"/>
                  </a:lnTo>
                  <a:lnTo>
                    <a:pt x="60" y="88"/>
                  </a:lnTo>
                  <a:lnTo>
                    <a:pt x="62" y="88"/>
                  </a:lnTo>
                  <a:lnTo>
                    <a:pt x="60" y="86"/>
                  </a:lnTo>
                  <a:lnTo>
                    <a:pt x="62" y="84"/>
                  </a:lnTo>
                  <a:lnTo>
                    <a:pt x="60" y="80"/>
                  </a:lnTo>
                  <a:lnTo>
                    <a:pt x="66" y="80"/>
                  </a:lnTo>
                  <a:lnTo>
                    <a:pt x="70" y="80"/>
                  </a:lnTo>
                  <a:lnTo>
                    <a:pt x="76" y="84"/>
                  </a:lnTo>
                  <a:lnTo>
                    <a:pt x="78" y="84"/>
                  </a:lnTo>
                  <a:lnTo>
                    <a:pt x="82" y="88"/>
                  </a:lnTo>
                  <a:lnTo>
                    <a:pt x="86" y="92"/>
                  </a:lnTo>
                  <a:lnTo>
                    <a:pt x="98" y="90"/>
                  </a:lnTo>
                  <a:lnTo>
                    <a:pt x="100" y="88"/>
                  </a:lnTo>
                  <a:lnTo>
                    <a:pt x="102" y="88"/>
                  </a:lnTo>
                  <a:lnTo>
                    <a:pt x="102" y="88"/>
                  </a:lnTo>
                  <a:lnTo>
                    <a:pt x="104" y="88"/>
                  </a:lnTo>
                  <a:lnTo>
                    <a:pt x="104" y="86"/>
                  </a:lnTo>
                  <a:lnTo>
                    <a:pt x="110" y="80"/>
                  </a:lnTo>
                  <a:lnTo>
                    <a:pt x="110" y="80"/>
                  </a:lnTo>
                  <a:lnTo>
                    <a:pt x="116" y="82"/>
                  </a:lnTo>
                  <a:lnTo>
                    <a:pt x="120" y="82"/>
                  </a:lnTo>
                  <a:lnTo>
                    <a:pt x="122" y="82"/>
                  </a:lnTo>
                  <a:lnTo>
                    <a:pt x="122" y="80"/>
                  </a:lnTo>
                  <a:lnTo>
                    <a:pt x="126" y="78"/>
                  </a:lnTo>
                  <a:lnTo>
                    <a:pt x="128" y="80"/>
                  </a:lnTo>
                  <a:lnTo>
                    <a:pt x="128" y="82"/>
                  </a:lnTo>
                  <a:lnTo>
                    <a:pt x="126" y="84"/>
                  </a:lnTo>
                  <a:lnTo>
                    <a:pt x="124" y="86"/>
                  </a:lnTo>
                  <a:lnTo>
                    <a:pt x="124" y="88"/>
                  </a:lnTo>
                  <a:lnTo>
                    <a:pt x="126" y="90"/>
                  </a:lnTo>
                  <a:lnTo>
                    <a:pt x="126" y="92"/>
                  </a:lnTo>
                  <a:lnTo>
                    <a:pt x="128" y="92"/>
                  </a:lnTo>
                  <a:lnTo>
                    <a:pt x="130" y="92"/>
                  </a:lnTo>
                  <a:lnTo>
                    <a:pt x="134" y="90"/>
                  </a:lnTo>
                  <a:lnTo>
                    <a:pt x="132" y="88"/>
                  </a:lnTo>
                  <a:lnTo>
                    <a:pt x="134" y="86"/>
                  </a:lnTo>
                  <a:lnTo>
                    <a:pt x="134" y="82"/>
                  </a:lnTo>
                  <a:lnTo>
                    <a:pt x="136" y="80"/>
                  </a:lnTo>
                  <a:lnTo>
                    <a:pt x="138" y="82"/>
                  </a:lnTo>
                  <a:lnTo>
                    <a:pt x="142" y="82"/>
                  </a:lnTo>
                  <a:lnTo>
                    <a:pt x="146" y="80"/>
                  </a:lnTo>
                  <a:lnTo>
                    <a:pt x="148" y="80"/>
                  </a:lnTo>
                  <a:lnTo>
                    <a:pt x="150" y="78"/>
                  </a:lnTo>
                  <a:lnTo>
                    <a:pt x="156" y="78"/>
                  </a:lnTo>
                  <a:lnTo>
                    <a:pt x="158" y="78"/>
                  </a:lnTo>
                  <a:lnTo>
                    <a:pt x="160" y="80"/>
                  </a:lnTo>
                  <a:lnTo>
                    <a:pt x="164" y="80"/>
                  </a:lnTo>
                  <a:lnTo>
                    <a:pt x="170" y="80"/>
                  </a:lnTo>
                  <a:lnTo>
                    <a:pt x="170" y="80"/>
                  </a:lnTo>
                  <a:lnTo>
                    <a:pt x="174" y="78"/>
                  </a:lnTo>
                  <a:lnTo>
                    <a:pt x="176" y="76"/>
                  </a:lnTo>
                  <a:lnTo>
                    <a:pt x="180" y="76"/>
                  </a:lnTo>
                  <a:lnTo>
                    <a:pt x="182" y="76"/>
                  </a:lnTo>
                  <a:lnTo>
                    <a:pt x="186" y="74"/>
                  </a:lnTo>
                  <a:lnTo>
                    <a:pt x="192" y="74"/>
                  </a:lnTo>
                  <a:lnTo>
                    <a:pt x="196" y="74"/>
                  </a:lnTo>
                  <a:lnTo>
                    <a:pt x="200" y="72"/>
                  </a:lnTo>
                  <a:lnTo>
                    <a:pt x="200" y="74"/>
                  </a:lnTo>
                  <a:lnTo>
                    <a:pt x="204" y="72"/>
                  </a:lnTo>
                  <a:lnTo>
                    <a:pt x="206" y="72"/>
                  </a:lnTo>
                  <a:lnTo>
                    <a:pt x="208" y="70"/>
                  </a:lnTo>
                  <a:lnTo>
                    <a:pt x="214" y="70"/>
                  </a:lnTo>
                  <a:lnTo>
                    <a:pt x="218" y="72"/>
                  </a:lnTo>
                  <a:lnTo>
                    <a:pt x="220" y="70"/>
                  </a:lnTo>
                  <a:lnTo>
                    <a:pt x="222" y="72"/>
                  </a:lnTo>
                  <a:lnTo>
                    <a:pt x="222" y="74"/>
                  </a:lnTo>
                  <a:lnTo>
                    <a:pt x="224" y="74"/>
                  </a:lnTo>
                  <a:lnTo>
                    <a:pt x="226" y="74"/>
                  </a:lnTo>
                  <a:lnTo>
                    <a:pt x="228" y="72"/>
                  </a:lnTo>
                  <a:lnTo>
                    <a:pt x="226" y="70"/>
                  </a:lnTo>
                  <a:lnTo>
                    <a:pt x="224" y="64"/>
                  </a:lnTo>
                  <a:lnTo>
                    <a:pt x="220" y="64"/>
                  </a:lnTo>
                  <a:lnTo>
                    <a:pt x="220" y="62"/>
                  </a:lnTo>
                  <a:lnTo>
                    <a:pt x="220" y="58"/>
                  </a:lnTo>
                  <a:lnTo>
                    <a:pt x="222" y="54"/>
                  </a:lnTo>
                  <a:lnTo>
                    <a:pt x="222" y="52"/>
                  </a:lnTo>
                  <a:lnTo>
                    <a:pt x="218" y="52"/>
                  </a:lnTo>
                  <a:lnTo>
                    <a:pt x="218" y="50"/>
                  </a:lnTo>
                  <a:lnTo>
                    <a:pt x="218" y="46"/>
                  </a:lnTo>
                  <a:lnTo>
                    <a:pt x="218" y="42"/>
                  </a:lnTo>
                  <a:lnTo>
                    <a:pt x="216" y="40"/>
                  </a:lnTo>
                  <a:lnTo>
                    <a:pt x="216" y="38"/>
                  </a:lnTo>
                  <a:lnTo>
                    <a:pt x="220" y="38"/>
                  </a:lnTo>
                  <a:lnTo>
                    <a:pt x="220" y="36"/>
                  </a:lnTo>
                  <a:lnTo>
                    <a:pt x="222" y="34"/>
                  </a:lnTo>
                  <a:lnTo>
                    <a:pt x="220" y="32"/>
                  </a:lnTo>
                  <a:lnTo>
                    <a:pt x="218" y="30"/>
                  </a:lnTo>
                  <a:lnTo>
                    <a:pt x="216" y="30"/>
                  </a:lnTo>
                  <a:lnTo>
                    <a:pt x="212" y="30"/>
                  </a:lnTo>
                  <a:lnTo>
                    <a:pt x="208" y="28"/>
                  </a:lnTo>
                  <a:lnTo>
                    <a:pt x="208" y="22"/>
                  </a:lnTo>
                  <a:lnTo>
                    <a:pt x="210" y="18"/>
                  </a:lnTo>
                  <a:lnTo>
                    <a:pt x="208" y="16"/>
                  </a:lnTo>
                  <a:lnTo>
                    <a:pt x="206" y="16"/>
                  </a:lnTo>
                  <a:lnTo>
                    <a:pt x="206" y="14"/>
                  </a:lnTo>
                  <a:lnTo>
                    <a:pt x="204" y="12"/>
                  </a:lnTo>
                  <a:lnTo>
                    <a:pt x="202" y="12"/>
                  </a:lnTo>
                  <a:lnTo>
                    <a:pt x="196" y="8"/>
                  </a:lnTo>
                  <a:lnTo>
                    <a:pt x="194" y="6"/>
                  </a:lnTo>
                  <a:lnTo>
                    <a:pt x="192" y="8"/>
                  </a:lnTo>
                  <a:lnTo>
                    <a:pt x="192" y="8"/>
                  </a:lnTo>
                  <a:lnTo>
                    <a:pt x="188" y="8"/>
                  </a:lnTo>
                  <a:lnTo>
                    <a:pt x="186" y="8"/>
                  </a:lnTo>
                  <a:lnTo>
                    <a:pt x="186" y="8"/>
                  </a:lnTo>
                  <a:lnTo>
                    <a:pt x="186" y="6"/>
                  </a:lnTo>
                  <a:lnTo>
                    <a:pt x="184" y="6"/>
                  </a:lnTo>
                  <a:close/>
                  <a:moveTo>
                    <a:pt x="26" y="86"/>
                  </a:moveTo>
                  <a:lnTo>
                    <a:pt x="28" y="84"/>
                  </a:lnTo>
                  <a:lnTo>
                    <a:pt x="28" y="84"/>
                  </a:lnTo>
                  <a:lnTo>
                    <a:pt x="28" y="86"/>
                  </a:lnTo>
                  <a:lnTo>
                    <a:pt x="28" y="86"/>
                  </a:lnTo>
                  <a:lnTo>
                    <a:pt x="26" y="86"/>
                  </a:lnTo>
                  <a:close/>
                  <a:moveTo>
                    <a:pt x="0" y="30"/>
                  </a:moveTo>
                  <a:lnTo>
                    <a:pt x="2" y="30"/>
                  </a:lnTo>
                  <a:lnTo>
                    <a:pt x="4" y="30"/>
                  </a:lnTo>
                  <a:lnTo>
                    <a:pt x="4" y="30"/>
                  </a:lnTo>
                  <a:lnTo>
                    <a:pt x="4" y="28"/>
                  </a:lnTo>
                  <a:lnTo>
                    <a:pt x="2" y="30"/>
                  </a:lnTo>
                  <a:lnTo>
                    <a:pt x="0" y="30"/>
                  </a:lnTo>
                  <a:lnTo>
                    <a:pt x="0" y="30"/>
                  </a:lnTo>
                  <a:close/>
                </a:path>
              </a:pathLst>
            </a:custGeom>
            <a:grpFill/>
            <a:ln w="6350">
              <a:solidFill>
                <a:srgbClr val="E86E78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27" name="Tunisia">
              <a:extLst>
                <a:ext uri="{FF2B5EF4-FFF2-40B4-BE49-F238E27FC236}">
                  <a16:creationId xmlns:a16="http://schemas.microsoft.com/office/drawing/2014/main" id="{15E92A32-B65A-41A7-BD84-C7FE8B09B92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84517" y="3502812"/>
              <a:ext cx="91865" cy="179903"/>
            </a:xfrm>
            <a:custGeom>
              <a:avLst/>
              <a:gdLst>
                <a:gd name="T0" fmla="*/ 28 w 48"/>
                <a:gd name="T1" fmla="*/ 94 h 94"/>
                <a:gd name="T2" fmla="*/ 30 w 48"/>
                <a:gd name="T3" fmla="*/ 94 h 94"/>
                <a:gd name="T4" fmla="*/ 32 w 48"/>
                <a:gd name="T5" fmla="*/ 90 h 94"/>
                <a:gd name="T6" fmla="*/ 34 w 48"/>
                <a:gd name="T7" fmla="*/ 88 h 94"/>
                <a:gd name="T8" fmla="*/ 32 w 48"/>
                <a:gd name="T9" fmla="*/ 82 h 94"/>
                <a:gd name="T10" fmla="*/ 32 w 48"/>
                <a:gd name="T11" fmla="*/ 78 h 94"/>
                <a:gd name="T12" fmla="*/ 36 w 48"/>
                <a:gd name="T13" fmla="*/ 78 h 94"/>
                <a:gd name="T14" fmla="*/ 40 w 48"/>
                <a:gd name="T15" fmla="*/ 72 h 94"/>
                <a:gd name="T16" fmla="*/ 48 w 48"/>
                <a:gd name="T17" fmla="*/ 64 h 94"/>
                <a:gd name="T18" fmla="*/ 48 w 48"/>
                <a:gd name="T19" fmla="*/ 58 h 94"/>
                <a:gd name="T20" fmla="*/ 46 w 48"/>
                <a:gd name="T21" fmla="*/ 58 h 94"/>
                <a:gd name="T22" fmla="*/ 42 w 48"/>
                <a:gd name="T23" fmla="*/ 54 h 94"/>
                <a:gd name="T24" fmla="*/ 40 w 48"/>
                <a:gd name="T25" fmla="*/ 50 h 94"/>
                <a:gd name="T26" fmla="*/ 40 w 48"/>
                <a:gd name="T27" fmla="*/ 52 h 94"/>
                <a:gd name="T28" fmla="*/ 36 w 48"/>
                <a:gd name="T29" fmla="*/ 52 h 94"/>
                <a:gd name="T30" fmla="*/ 34 w 48"/>
                <a:gd name="T31" fmla="*/ 50 h 94"/>
                <a:gd name="T32" fmla="*/ 28 w 48"/>
                <a:gd name="T33" fmla="*/ 44 h 94"/>
                <a:gd name="T34" fmla="*/ 36 w 48"/>
                <a:gd name="T35" fmla="*/ 36 h 94"/>
                <a:gd name="T36" fmla="*/ 40 w 48"/>
                <a:gd name="T37" fmla="*/ 32 h 94"/>
                <a:gd name="T38" fmla="*/ 40 w 48"/>
                <a:gd name="T39" fmla="*/ 30 h 94"/>
                <a:gd name="T40" fmla="*/ 40 w 48"/>
                <a:gd name="T41" fmla="*/ 26 h 94"/>
                <a:gd name="T42" fmla="*/ 36 w 48"/>
                <a:gd name="T43" fmla="*/ 22 h 94"/>
                <a:gd name="T44" fmla="*/ 34 w 48"/>
                <a:gd name="T45" fmla="*/ 14 h 94"/>
                <a:gd name="T46" fmla="*/ 36 w 48"/>
                <a:gd name="T47" fmla="*/ 10 h 94"/>
                <a:gd name="T48" fmla="*/ 40 w 48"/>
                <a:gd name="T49" fmla="*/ 4 h 94"/>
                <a:gd name="T50" fmla="*/ 34 w 48"/>
                <a:gd name="T51" fmla="*/ 6 h 94"/>
                <a:gd name="T52" fmla="*/ 30 w 48"/>
                <a:gd name="T53" fmla="*/ 8 h 94"/>
                <a:gd name="T54" fmla="*/ 28 w 48"/>
                <a:gd name="T55" fmla="*/ 2 h 94"/>
                <a:gd name="T56" fmla="*/ 26 w 48"/>
                <a:gd name="T57" fmla="*/ 0 h 94"/>
                <a:gd name="T58" fmla="*/ 24 w 48"/>
                <a:gd name="T59" fmla="*/ 2 h 94"/>
                <a:gd name="T60" fmla="*/ 20 w 48"/>
                <a:gd name="T61" fmla="*/ 0 h 94"/>
                <a:gd name="T62" fmla="*/ 12 w 48"/>
                <a:gd name="T63" fmla="*/ 6 h 94"/>
                <a:gd name="T64" fmla="*/ 12 w 48"/>
                <a:gd name="T65" fmla="*/ 8 h 94"/>
                <a:gd name="T66" fmla="*/ 12 w 48"/>
                <a:gd name="T67" fmla="*/ 12 h 94"/>
                <a:gd name="T68" fmla="*/ 10 w 48"/>
                <a:gd name="T69" fmla="*/ 22 h 94"/>
                <a:gd name="T70" fmla="*/ 12 w 48"/>
                <a:gd name="T71" fmla="*/ 28 h 94"/>
                <a:gd name="T72" fmla="*/ 10 w 48"/>
                <a:gd name="T73" fmla="*/ 30 h 94"/>
                <a:gd name="T74" fmla="*/ 12 w 48"/>
                <a:gd name="T75" fmla="*/ 32 h 94"/>
                <a:gd name="T76" fmla="*/ 10 w 48"/>
                <a:gd name="T77" fmla="*/ 38 h 94"/>
                <a:gd name="T78" fmla="*/ 6 w 48"/>
                <a:gd name="T79" fmla="*/ 40 h 94"/>
                <a:gd name="T80" fmla="*/ 2 w 48"/>
                <a:gd name="T81" fmla="*/ 44 h 94"/>
                <a:gd name="T82" fmla="*/ 2 w 48"/>
                <a:gd name="T83" fmla="*/ 52 h 94"/>
                <a:gd name="T84" fmla="*/ 2 w 48"/>
                <a:gd name="T85" fmla="*/ 56 h 94"/>
                <a:gd name="T86" fmla="*/ 6 w 48"/>
                <a:gd name="T87" fmla="*/ 58 h 94"/>
                <a:gd name="T88" fmla="*/ 10 w 48"/>
                <a:gd name="T89" fmla="*/ 64 h 94"/>
                <a:gd name="T90" fmla="*/ 14 w 48"/>
                <a:gd name="T91" fmla="*/ 66 h 94"/>
                <a:gd name="T92" fmla="*/ 18 w 48"/>
                <a:gd name="T93" fmla="*/ 70 h 94"/>
                <a:gd name="T94" fmla="*/ 38 w 48"/>
                <a:gd name="T95" fmla="*/ 48 h 94"/>
                <a:gd name="T96" fmla="*/ 40 w 48"/>
                <a:gd name="T97" fmla="*/ 48 h 94"/>
                <a:gd name="T98" fmla="*/ 40 w 48"/>
                <a:gd name="T99" fmla="*/ 5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8" h="94">
                  <a:moveTo>
                    <a:pt x="26" y="94"/>
                  </a:moveTo>
                  <a:lnTo>
                    <a:pt x="28" y="94"/>
                  </a:lnTo>
                  <a:lnTo>
                    <a:pt x="28" y="94"/>
                  </a:lnTo>
                  <a:lnTo>
                    <a:pt x="30" y="94"/>
                  </a:lnTo>
                  <a:lnTo>
                    <a:pt x="32" y="92"/>
                  </a:lnTo>
                  <a:lnTo>
                    <a:pt x="32" y="90"/>
                  </a:lnTo>
                  <a:lnTo>
                    <a:pt x="32" y="88"/>
                  </a:lnTo>
                  <a:lnTo>
                    <a:pt x="34" y="88"/>
                  </a:lnTo>
                  <a:lnTo>
                    <a:pt x="34" y="86"/>
                  </a:lnTo>
                  <a:lnTo>
                    <a:pt x="32" y="82"/>
                  </a:lnTo>
                  <a:lnTo>
                    <a:pt x="32" y="80"/>
                  </a:lnTo>
                  <a:lnTo>
                    <a:pt x="32" y="78"/>
                  </a:lnTo>
                  <a:lnTo>
                    <a:pt x="34" y="78"/>
                  </a:lnTo>
                  <a:lnTo>
                    <a:pt x="36" y="78"/>
                  </a:lnTo>
                  <a:lnTo>
                    <a:pt x="40" y="74"/>
                  </a:lnTo>
                  <a:lnTo>
                    <a:pt x="40" y="72"/>
                  </a:lnTo>
                  <a:lnTo>
                    <a:pt x="46" y="68"/>
                  </a:lnTo>
                  <a:lnTo>
                    <a:pt x="48" y="64"/>
                  </a:lnTo>
                  <a:lnTo>
                    <a:pt x="48" y="64"/>
                  </a:lnTo>
                  <a:lnTo>
                    <a:pt x="48" y="58"/>
                  </a:lnTo>
                  <a:lnTo>
                    <a:pt x="48" y="58"/>
                  </a:lnTo>
                  <a:lnTo>
                    <a:pt x="46" y="58"/>
                  </a:lnTo>
                  <a:lnTo>
                    <a:pt x="42" y="54"/>
                  </a:lnTo>
                  <a:lnTo>
                    <a:pt x="42" y="54"/>
                  </a:lnTo>
                  <a:lnTo>
                    <a:pt x="42" y="52"/>
                  </a:lnTo>
                  <a:lnTo>
                    <a:pt x="40" y="50"/>
                  </a:lnTo>
                  <a:lnTo>
                    <a:pt x="40" y="52"/>
                  </a:lnTo>
                  <a:lnTo>
                    <a:pt x="40" y="52"/>
                  </a:lnTo>
                  <a:lnTo>
                    <a:pt x="38" y="52"/>
                  </a:lnTo>
                  <a:lnTo>
                    <a:pt x="36" y="52"/>
                  </a:lnTo>
                  <a:lnTo>
                    <a:pt x="36" y="50"/>
                  </a:lnTo>
                  <a:lnTo>
                    <a:pt x="34" y="50"/>
                  </a:lnTo>
                  <a:lnTo>
                    <a:pt x="30" y="48"/>
                  </a:lnTo>
                  <a:lnTo>
                    <a:pt x="28" y="44"/>
                  </a:lnTo>
                  <a:lnTo>
                    <a:pt x="30" y="40"/>
                  </a:lnTo>
                  <a:lnTo>
                    <a:pt x="36" y="36"/>
                  </a:lnTo>
                  <a:lnTo>
                    <a:pt x="40" y="32"/>
                  </a:lnTo>
                  <a:lnTo>
                    <a:pt x="40" y="32"/>
                  </a:lnTo>
                  <a:lnTo>
                    <a:pt x="40" y="30"/>
                  </a:lnTo>
                  <a:lnTo>
                    <a:pt x="40" y="30"/>
                  </a:lnTo>
                  <a:lnTo>
                    <a:pt x="40" y="28"/>
                  </a:lnTo>
                  <a:lnTo>
                    <a:pt x="40" y="26"/>
                  </a:lnTo>
                  <a:lnTo>
                    <a:pt x="40" y="22"/>
                  </a:lnTo>
                  <a:lnTo>
                    <a:pt x="36" y="22"/>
                  </a:lnTo>
                  <a:lnTo>
                    <a:pt x="34" y="18"/>
                  </a:lnTo>
                  <a:lnTo>
                    <a:pt x="34" y="14"/>
                  </a:lnTo>
                  <a:lnTo>
                    <a:pt x="36" y="12"/>
                  </a:lnTo>
                  <a:lnTo>
                    <a:pt x="36" y="10"/>
                  </a:lnTo>
                  <a:lnTo>
                    <a:pt x="40" y="6"/>
                  </a:lnTo>
                  <a:lnTo>
                    <a:pt x="40" y="4"/>
                  </a:lnTo>
                  <a:lnTo>
                    <a:pt x="38" y="2"/>
                  </a:lnTo>
                  <a:lnTo>
                    <a:pt x="34" y="6"/>
                  </a:lnTo>
                  <a:lnTo>
                    <a:pt x="32" y="8"/>
                  </a:lnTo>
                  <a:lnTo>
                    <a:pt x="30" y="8"/>
                  </a:lnTo>
                  <a:lnTo>
                    <a:pt x="28" y="4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6" y="0"/>
                  </a:lnTo>
                  <a:lnTo>
                    <a:pt x="24" y="0"/>
                  </a:lnTo>
                  <a:lnTo>
                    <a:pt x="24" y="2"/>
                  </a:lnTo>
                  <a:lnTo>
                    <a:pt x="22" y="0"/>
                  </a:lnTo>
                  <a:lnTo>
                    <a:pt x="20" y="0"/>
                  </a:lnTo>
                  <a:lnTo>
                    <a:pt x="14" y="2"/>
                  </a:lnTo>
                  <a:lnTo>
                    <a:pt x="12" y="6"/>
                  </a:lnTo>
                  <a:lnTo>
                    <a:pt x="12" y="6"/>
                  </a:lnTo>
                  <a:lnTo>
                    <a:pt x="12" y="8"/>
                  </a:lnTo>
                  <a:lnTo>
                    <a:pt x="12" y="8"/>
                  </a:lnTo>
                  <a:lnTo>
                    <a:pt x="12" y="12"/>
                  </a:lnTo>
                  <a:lnTo>
                    <a:pt x="12" y="16"/>
                  </a:lnTo>
                  <a:lnTo>
                    <a:pt x="10" y="22"/>
                  </a:lnTo>
                  <a:lnTo>
                    <a:pt x="10" y="26"/>
                  </a:lnTo>
                  <a:lnTo>
                    <a:pt x="12" y="28"/>
                  </a:lnTo>
                  <a:lnTo>
                    <a:pt x="12" y="28"/>
                  </a:lnTo>
                  <a:lnTo>
                    <a:pt x="10" y="30"/>
                  </a:lnTo>
                  <a:lnTo>
                    <a:pt x="10" y="30"/>
                  </a:lnTo>
                  <a:lnTo>
                    <a:pt x="12" y="32"/>
                  </a:lnTo>
                  <a:lnTo>
                    <a:pt x="10" y="34"/>
                  </a:lnTo>
                  <a:lnTo>
                    <a:pt x="10" y="38"/>
                  </a:lnTo>
                  <a:lnTo>
                    <a:pt x="8" y="38"/>
                  </a:lnTo>
                  <a:lnTo>
                    <a:pt x="6" y="40"/>
                  </a:lnTo>
                  <a:lnTo>
                    <a:pt x="6" y="42"/>
                  </a:lnTo>
                  <a:lnTo>
                    <a:pt x="2" y="44"/>
                  </a:lnTo>
                  <a:lnTo>
                    <a:pt x="0" y="50"/>
                  </a:lnTo>
                  <a:lnTo>
                    <a:pt x="2" y="52"/>
                  </a:lnTo>
                  <a:lnTo>
                    <a:pt x="4" y="54"/>
                  </a:lnTo>
                  <a:lnTo>
                    <a:pt x="2" y="56"/>
                  </a:lnTo>
                  <a:lnTo>
                    <a:pt x="4" y="58"/>
                  </a:lnTo>
                  <a:lnTo>
                    <a:pt x="6" y="58"/>
                  </a:lnTo>
                  <a:lnTo>
                    <a:pt x="8" y="62"/>
                  </a:lnTo>
                  <a:lnTo>
                    <a:pt x="10" y="64"/>
                  </a:lnTo>
                  <a:lnTo>
                    <a:pt x="12" y="66"/>
                  </a:lnTo>
                  <a:lnTo>
                    <a:pt x="14" y="66"/>
                  </a:lnTo>
                  <a:lnTo>
                    <a:pt x="16" y="66"/>
                  </a:lnTo>
                  <a:lnTo>
                    <a:pt x="18" y="70"/>
                  </a:lnTo>
                  <a:lnTo>
                    <a:pt x="26" y="94"/>
                  </a:lnTo>
                  <a:close/>
                  <a:moveTo>
                    <a:pt x="38" y="48"/>
                  </a:moveTo>
                  <a:lnTo>
                    <a:pt x="38" y="48"/>
                  </a:lnTo>
                  <a:lnTo>
                    <a:pt x="40" y="48"/>
                  </a:lnTo>
                  <a:lnTo>
                    <a:pt x="40" y="48"/>
                  </a:lnTo>
                  <a:lnTo>
                    <a:pt x="40" y="50"/>
                  </a:lnTo>
                  <a:lnTo>
                    <a:pt x="38" y="48"/>
                  </a:lnTo>
                  <a:close/>
                </a:path>
              </a:pathLst>
            </a:custGeom>
            <a:grpFill/>
            <a:ln w="6350">
              <a:solidFill>
                <a:srgbClr val="E86E78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28" name="Togo">
              <a:extLst>
                <a:ext uri="{FF2B5EF4-FFF2-40B4-BE49-F238E27FC236}">
                  <a16:creationId xmlns:a16="http://schemas.microsoft.com/office/drawing/2014/main" id="{00A9E28B-E2D4-4A3B-916B-7DB529E2CBB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16097" y="4153524"/>
              <a:ext cx="49760" cy="126315"/>
            </a:xfrm>
            <a:custGeom>
              <a:avLst/>
              <a:gdLst>
                <a:gd name="T0" fmla="*/ 14 w 26"/>
                <a:gd name="T1" fmla="*/ 4 h 66"/>
                <a:gd name="T2" fmla="*/ 2 w 26"/>
                <a:gd name="T3" fmla="*/ 0 h 66"/>
                <a:gd name="T4" fmla="*/ 0 w 26"/>
                <a:gd name="T5" fmla="*/ 0 h 66"/>
                <a:gd name="T6" fmla="*/ 2 w 26"/>
                <a:gd name="T7" fmla="*/ 4 h 66"/>
                <a:gd name="T8" fmla="*/ 2 w 26"/>
                <a:gd name="T9" fmla="*/ 4 h 66"/>
                <a:gd name="T10" fmla="*/ 4 w 26"/>
                <a:gd name="T11" fmla="*/ 6 h 66"/>
                <a:gd name="T12" fmla="*/ 6 w 26"/>
                <a:gd name="T13" fmla="*/ 10 h 66"/>
                <a:gd name="T14" fmla="*/ 6 w 26"/>
                <a:gd name="T15" fmla="*/ 10 h 66"/>
                <a:gd name="T16" fmla="*/ 10 w 26"/>
                <a:gd name="T17" fmla="*/ 12 h 66"/>
                <a:gd name="T18" fmla="*/ 8 w 26"/>
                <a:gd name="T19" fmla="*/ 16 h 66"/>
                <a:gd name="T20" fmla="*/ 8 w 26"/>
                <a:gd name="T21" fmla="*/ 20 h 66"/>
                <a:gd name="T22" fmla="*/ 10 w 26"/>
                <a:gd name="T23" fmla="*/ 22 h 66"/>
                <a:gd name="T24" fmla="*/ 10 w 26"/>
                <a:gd name="T25" fmla="*/ 22 h 66"/>
                <a:gd name="T26" fmla="*/ 10 w 26"/>
                <a:gd name="T27" fmla="*/ 26 h 66"/>
                <a:gd name="T28" fmla="*/ 10 w 26"/>
                <a:gd name="T29" fmla="*/ 28 h 66"/>
                <a:gd name="T30" fmla="*/ 10 w 26"/>
                <a:gd name="T31" fmla="*/ 30 h 66"/>
                <a:gd name="T32" fmla="*/ 10 w 26"/>
                <a:gd name="T33" fmla="*/ 30 h 66"/>
                <a:gd name="T34" fmla="*/ 12 w 26"/>
                <a:gd name="T35" fmla="*/ 32 h 66"/>
                <a:gd name="T36" fmla="*/ 10 w 26"/>
                <a:gd name="T37" fmla="*/ 34 h 66"/>
                <a:gd name="T38" fmla="*/ 12 w 26"/>
                <a:gd name="T39" fmla="*/ 36 h 66"/>
                <a:gd name="T40" fmla="*/ 10 w 26"/>
                <a:gd name="T41" fmla="*/ 40 h 66"/>
                <a:gd name="T42" fmla="*/ 12 w 26"/>
                <a:gd name="T43" fmla="*/ 42 h 66"/>
                <a:gd name="T44" fmla="*/ 12 w 26"/>
                <a:gd name="T45" fmla="*/ 50 h 66"/>
                <a:gd name="T46" fmla="*/ 10 w 26"/>
                <a:gd name="T47" fmla="*/ 52 h 66"/>
                <a:gd name="T48" fmla="*/ 10 w 26"/>
                <a:gd name="T49" fmla="*/ 54 h 66"/>
                <a:gd name="T50" fmla="*/ 10 w 26"/>
                <a:gd name="T51" fmla="*/ 58 h 66"/>
                <a:gd name="T52" fmla="*/ 10 w 26"/>
                <a:gd name="T53" fmla="*/ 60 h 66"/>
                <a:gd name="T54" fmla="*/ 12 w 26"/>
                <a:gd name="T55" fmla="*/ 64 h 66"/>
                <a:gd name="T56" fmla="*/ 14 w 26"/>
                <a:gd name="T57" fmla="*/ 64 h 66"/>
                <a:gd name="T58" fmla="*/ 14 w 26"/>
                <a:gd name="T59" fmla="*/ 66 h 66"/>
                <a:gd name="T60" fmla="*/ 16 w 26"/>
                <a:gd name="T61" fmla="*/ 66 h 66"/>
                <a:gd name="T62" fmla="*/ 18 w 26"/>
                <a:gd name="T63" fmla="*/ 66 h 66"/>
                <a:gd name="T64" fmla="*/ 24 w 26"/>
                <a:gd name="T65" fmla="*/ 62 h 66"/>
                <a:gd name="T66" fmla="*/ 24 w 26"/>
                <a:gd name="T67" fmla="*/ 64 h 66"/>
                <a:gd name="T68" fmla="*/ 26 w 26"/>
                <a:gd name="T69" fmla="*/ 60 h 66"/>
                <a:gd name="T70" fmla="*/ 24 w 26"/>
                <a:gd name="T71" fmla="*/ 58 h 66"/>
                <a:gd name="T72" fmla="*/ 24 w 26"/>
                <a:gd name="T73" fmla="*/ 54 h 66"/>
                <a:gd name="T74" fmla="*/ 22 w 26"/>
                <a:gd name="T75" fmla="*/ 52 h 66"/>
                <a:gd name="T76" fmla="*/ 24 w 26"/>
                <a:gd name="T77" fmla="*/ 36 h 66"/>
                <a:gd name="T78" fmla="*/ 24 w 26"/>
                <a:gd name="T79" fmla="*/ 34 h 66"/>
                <a:gd name="T80" fmla="*/ 24 w 26"/>
                <a:gd name="T81" fmla="*/ 32 h 66"/>
                <a:gd name="T82" fmla="*/ 24 w 26"/>
                <a:gd name="T83" fmla="*/ 30 h 66"/>
                <a:gd name="T84" fmla="*/ 24 w 26"/>
                <a:gd name="T85" fmla="*/ 28 h 66"/>
                <a:gd name="T86" fmla="*/ 24 w 26"/>
                <a:gd name="T87" fmla="*/ 24 h 66"/>
                <a:gd name="T88" fmla="*/ 22 w 26"/>
                <a:gd name="T89" fmla="*/ 20 h 66"/>
                <a:gd name="T90" fmla="*/ 20 w 26"/>
                <a:gd name="T91" fmla="*/ 12 h 66"/>
                <a:gd name="T92" fmla="*/ 18 w 26"/>
                <a:gd name="T93" fmla="*/ 12 h 66"/>
                <a:gd name="T94" fmla="*/ 18 w 26"/>
                <a:gd name="T95" fmla="*/ 10 h 66"/>
                <a:gd name="T96" fmla="*/ 14 w 26"/>
                <a:gd name="T97" fmla="*/ 10 h 66"/>
                <a:gd name="T98" fmla="*/ 14 w 26"/>
                <a:gd name="T99" fmla="*/ 4 h 66"/>
                <a:gd name="T100" fmla="*/ 14 w 26"/>
                <a:gd name="T101" fmla="*/ 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6" h="66">
                  <a:moveTo>
                    <a:pt x="14" y="4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4"/>
                  </a:lnTo>
                  <a:lnTo>
                    <a:pt x="2" y="4"/>
                  </a:lnTo>
                  <a:lnTo>
                    <a:pt x="4" y="6"/>
                  </a:lnTo>
                  <a:lnTo>
                    <a:pt x="6" y="10"/>
                  </a:lnTo>
                  <a:lnTo>
                    <a:pt x="6" y="10"/>
                  </a:lnTo>
                  <a:lnTo>
                    <a:pt x="10" y="12"/>
                  </a:lnTo>
                  <a:lnTo>
                    <a:pt x="8" y="16"/>
                  </a:lnTo>
                  <a:lnTo>
                    <a:pt x="8" y="20"/>
                  </a:lnTo>
                  <a:lnTo>
                    <a:pt x="10" y="22"/>
                  </a:lnTo>
                  <a:lnTo>
                    <a:pt x="10" y="22"/>
                  </a:lnTo>
                  <a:lnTo>
                    <a:pt x="10" y="26"/>
                  </a:lnTo>
                  <a:lnTo>
                    <a:pt x="10" y="28"/>
                  </a:lnTo>
                  <a:lnTo>
                    <a:pt x="10" y="30"/>
                  </a:lnTo>
                  <a:lnTo>
                    <a:pt x="10" y="30"/>
                  </a:lnTo>
                  <a:lnTo>
                    <a:pt x="12" y="32"/>
                  </a:lnTo>
                  <a:lnTo>
                    <a:pt x="10" y="34"/>
                  </a:lnTo>
                  <a:lnTo>
                    <a:pt x="12" y="36"/>
                  </a:lnTo>
                  <a:lnTo>
                    <a:pt x="10" y="40"/>
                  </a:lnTo>
                  <a:lnTo>
                    <a:pt x="12" y="42"/>
                  </a:lnTo>
                  <a:lnTo>
                    <a:pt x="12" y="50"/>
                  </a:lnTo>
                  <a:lnTo>
                    <a:pt x="10" y="52"/>
                  </a:lnTo>
                  <a:lnTo>
                    <a:pt x="10" y="54"/>
                  </a:lnTo>
                  <a:lnTo>
                    <a:pt x="10" y="58"/>
                  </a:lnTo>
                  <a:lnTo>
                    <a:pt x="10" y="60"/>
                  </a:lnTo>
                  <a:lnTo>
                    <a:pt x="12" y="64"/>
                  </a:lnTo>
                  <a:lnTo>
                    <a:pt x="14" y="64"/>
                  </a:lnTo>
                  <a:lnTo>
                    <a:pt x="14" y="66"/>
                  </a:lnTo>
                  <a:lnTo>
                    <a:pt x="16" y="66"/>
                  </a:lnTo>
                  <a:lnTo>
                    <a:pt x="18" y="66"/>
                  </a:lnTo>
                  <a:lnTo>
                    <a:pt x="24" y="62"/>
                  </a:lnTo>
                  <a:lnTo>
                    <a:pt x="24" y="64"/>
                  </a:lnTo>
                  <a:lnTo>
                    <a:pt x="26" y="60"/>
                  </a:lnTo>
                  <a:lnTo>
                    <a:pt x="24" y="58"/>
                  </a:lnTo>
                  <a:lnTo>
                    <a:pt x="24" y="54"/>
                  </a:lnTo>
                  <a:lnTo>
                    <a:pt x="22" y="52"/>
                  </a:lnTo>
                  <a:lnTo>
                    <a:pt x="24" y="36"/>
                  </a:lnTo>
                  <a:lnTo>
                    <a:pt x="24" y="34"/>
                  </a:lnTo>
                  <a:lnTo>
                    <a:pt x="24" y="32"/>
                  </a:lnTo>
                  <a:lnTo>
                    <a:pt x="24" y="30"/>
                  </a:lnTo>
                  <a:lnTo>
                    <a:pt x="24" y="28"/>
                  </a:lnTo>
                  <a:lnTo>
                    <a:pt x="24" y="24"/>
                  </a:lnTo>
                  <a:lnTo>
                    <a:pt x="22" y="20"/>
                  </a:lnTo>
                  <a:lnTo>
                    <a:pt x="20" y="12"/>
                  </a:lnTo>
                  <a:lnTo>
                    <a:pt x="18" y="12"/>
                  </a:lnTo>
                  <a:lnTo>
                    <a:pt x="18" y="10"/>
                  </a:lnTo>
                  <a:lnTo>
                    <a:pt x="14" y="10"/>
                  </a:lnTo>
                  <a:lnTo>
                    <a:pt x="14" y="4"/>
                  </a:lnTo>
                  <a:lnTo>
                    <a:pt x="14" y="4"/>
                  </a:lnTo>
                  <a:close/>
                </a:path>
              </a:pathLst>
            </a:custGeom>
            <a:grpFill/>
            <a:ln w="6350">
              <a:solidFill>
                <a:srgbClr val="E86E78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29" name="Tanzania">
              <a:extLst>
                <a:ext uri="{FF2B5EF4-FFF2-40B4-BE49-F238E27FC236}">
                  <a16:creationId xmlns:a16="http://schemas.microsoft.com/office/drawing/2014/main" id="{165AA217-087A-4691-ABAE-2D5EF864782D}"/>
                </a:ext>
              </a:extLst>
            </p:cNvPr>
            <p:cNvSpPr>
              <a:spLocks/>
            </p:cNvSpPr>
            <p:nvPr/>
          </p:nvSpPr>
          <p:spPr bwMode="auto">
            <a:xfrm>
              <a:off x="6605087" y="4444431"/>
              <a:ext cx="264113" cy="271768"/>
            </a:xfrm>
            <a:custGeom>
              <a:avLst/>
              <a:gdLst>
                <a:gd name="T0" fmla="*/ 18 w 138"/>
                <a:gd name="T1" fmla="*/ 4 h 142"/>
                <a:gd name="T2" fmla="*/ 58 w 138"/>
                <a:gd name="T3" fmla="*/ 0 h 142"/>
                <a:gd name="T4" fmla="*/ 106 w 138"/>
                <a:gd name="T5" fmla="*/ 32 h 142"/>
                <a:gd name="T6" fmla="*/ 122 w 138"/>
                <a:gd name="T7" fmla="*/ 46 h 142"/>
                <a:gd name="T8" fmla="*/ 124 w 138"/>
                <a:gd name="T9" fmla="*/ 48 h 142"/>
                <a:gd name="T10" fmla="*/ 118 w 138"/>
                <a:gd name="T11" fmla="*/ 64 h 142"/>
                <a:gd name="T12" fmla="*/ 124 w 138"/>
                <a:gd name="T13" fmla="*/ 72 h 142"/>
                <a:gd name="T14" fmla="*/ 126 w 138"/>
                <a:gd name="T15" fmla="*/ 78 h 142"/>
                <a:gd name="T16" fmla="*/ 124 w 138"/>
                <a:gd name="T17" fmla="*/ 82 h 142"/>
                <a:gd name="T18" fmla="*/ 124 w 138"/>
                <a:gd name="T19" fmla="*/ 90 h 142"/>
                <a:gd name="T20" fmla="*/ 124 w 138"/>
                <a:gd name="T21" fmla="*/ 98 h 142"/>
                <a:gd name="T22" fmla="*/ 126 w 138"/>
                <a:gd name="T23" fmla="*/ 102 h 142"/>
                <a:gd name="T24" fmla="*/ 126 w 138"/>
                <a:gd name="T25" fmla="*/ 106 h 142"/>
                <a:gd name="T26" fmla="*/ 132 w 138"/>
                <a:gd name="T27" fmla="*/ 116 h 142"/>
                <a:gd name="T28" fmla="*/ 138 w 138"/>
                <a:gd name="T29" fmla="*/ 120 h 142"/>
                <a:gd name="T30" fmla="*/ 136 w 138"/>
                <a:gd name="T31" fmla="*/ 122 h 142"/>
                <a:gd name="T32" fmla="*/ 130 w 138"/>
                <a:gd name="T33" fmla="*/ 124 h 142"/>
                <a:gd name="T34" fmla="*/ 124 w 138"/>
                <a:gd name="T35" fmla="*/ 128 h 142"/>
                <a:gd name="T36" fmla="*/ 120 w 138"/>
                <a:gd name="T37" fmla="*/ 128 h 142"/>
                <a:gd name="T38" fmla="*/ 112 w 138"/>
                <a:gd name="T39" fmla="*/ 130 h 142"/>
                <a:gd name="T40" fmla="*/ 106 w 138"/>
                <a:gd name="T41" fmla="*/ 130 h 142"/>
                <a:gd name="T42" fmla="*/ 104 w 138"/>
                <a:gd name="T43" fmla="*/ 134 h 142"/>
                <a:gd name="T44" fmla="*/ 96 w 138"/>
                <a:gd name="T45" fmla="*/ 134 h 142"/>
                <a:gd name="T46" fmla="*/ 94 w 138"/>
                <a:gd name="T47" fmla="*/ 132 h 142"/>
                <a:gd name="T48" fmla="*/ 88 w 138"/>
                <a:gd name="T49" fmla="*/ 136 h 142"/>
                <a:gd name="T50" fmla="*/ 84 w 138"/>
                <a:gd name="T51" fmla="*/ 134 h 142"/>
                <a:gd name="T52" fmla="*/ 80 w 138"/>
                <a:gd name="T53" fmla="*/ 132 h 142"/>
                <a:gd name="T54" fmla="*/ 78 w 138"/>
                <a:gd name="T55" fmla="*/ 132 h 142"/>
                <a:gd name="T56" fmla="*/ 60 w 138"/>
                <a:gd name="T57" fmla="*/ 142 h 142"/>
                <a:gd name="T58" fmla="*/ 56 w 138"/>
                <a:gd name="T59" fmla="*/ 112 h 142"/>
                <a:gd name="T60" fmla="*/ 54 w 138"/>
                <a:gd name="T61" fmla="*/ 108 h 142"/>
                <a:gd name="T62" fmla="*/ 50 w 138"/>
                <a:gd name="T63" fmla="*/ 108 h 142"/>
                <a:gd name="T64" fmla="*/ 48 w 138"/>
                <a:gd name="T65" fmla="*/ 108 h 142"/>
                <a:gd name="T66" fmla="*/ 44 w 138"/>
                <a:gd name="T67" fmla="*/ 106 h 142"/>
                <a:gd name="T68" fmla="*/ 42 w 138"/>
                <a:gd name="T69" fmla="*/ 104 h 142"/>
                <a:gd name="T70" fmla="*/ 38 w 138"/>
                <a:gd name="T71" fmla="*/ 100 h 142"/>
                <a:gd name="T72" fmla="*/ 28 w 138"/>
                <a:gd name="T73" fmla="*/ 98 h 142"/>
                <a:gd name="T74" fmla="*/ 26 w 138"/>
                <a:gd name="T75" fmla="*/ 94 h 142"/>
                <a:gd name="T76" fmla="*/ 20 w 138"/>
                <a:gd name="T77" fmla="*/ 94 h 142"/>
                <a:gd name="T78" fmla="*/ 6 w 138"/>
                <a:gd name="T79" fmla="*/ 70 h 142"/>
                <a:gd name="T80" fmla="*/ 6 w 138"/>
                <a:gd name="T81" fmla="*/ 46 h 142"/>
                <a:gd name="T82" fmla="*/ 16 w 138"/>
                <a:gd name="T83" fmla="*/ 38 h 142"/>
                <a:gd name="T84" fmla="*/ 20 w 138"/>
                <a:gd name="T85" fmla="*/ 32 h 142"/>
                <a:gd name="T86" fmla="*/ 20 w 138"/>
                <a:gd name="T87" fmla="*/ 26 h 142"/>
                <a:gd name="T88" fmla="*/ 16 w 138"/>
                <a:gd name="T89" fmla="*/ 22 h 142"/>
                <a:gd name="T90" fmla="*/ 16 w 138"/>
                <a:gd name="T91" fmla="*/ 22 h 142"/>
                <a:gd name="T92" fmla="*/ 20 w 138"/>
                <a:gd name="T93" fmla="*/ 20 h 142"/>
                <a:gd name="T94" fmla="*/ 20 w 138"/>
                <a:gd name="T95" fmla="*/ 14 h 142"/>
                <a:gd name="T96" fmla="*/ 18 w 138"/>
                <a:gd name="T97" fmla="*/ 8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38" h="142">
                  <a:moveTo>
                    <a:pt x="16" y="4"/>
                  </a:moveTo>
                  <a:lnTo>
                    <a:pt x="16" y="4"/>
                  </a:lnTo>
                  <a:lnTo>
                    <a:pt x="18" y="4"/>
                  </a:lnTo>
                  <a:lnTo>
                    <a:pt x="18" y="2"/>
                  </a:lnTo>
                  <a:lnTo>
                    <a:pt x="34" y="2"/>
                  </a:lnTo>
                  <a:lnTo>
                    <a:pt x="58" y="0"/>
                  </a:lnTo>
                  <a:lnTo>
                    <a:pt x="104" y="26"/>
                  </a:lnTo>
                  <a:lnTo>
                    <a:pt x="106" y="32"/>
                  </a:lnTo>
                  <a:lnTo>
                    <a:pt x="106" y="32"/>
                  </a:lnTo>
                  <a:lnTo>
                    <a:pt x="106" y="34"/>
                  </a:lnTo>
                  <a:lnTo>
                    <a:pt x="108" y="36"/>
                  </a:lnTo>
                  <a:lnTo>
                    <a:pt x="122" y="46"/>
                  </a:lnTo>
                  <a:lnTo>
                    <a:pt x="122" y="46"/>
                  </a:lnTo>
                  <a:lnTo>
                    <a:pt x="122" y="46"/>
                  </a:lnTo>
                  <a:lnTo>
                    <a:pt x="124" y="48"/>
                  </a:lnTo>
                  <a:lnTo>
                    <a:pt x="122" y="50"/>
                  </a:lnTo>
                  <a:lnTo>
                    <a:pt x="120" y="58"/>
                  </a:lnTo>
                  <a:lnTo>
                    <a:pt x="118" y="64"/>
                  </a:lnTo>
                  <a:lnTo>
                    <a:pt x="118" y="66"/>
                  </a:lnTo>
                  <a:lnTo>
                    <a:pt x="122" y="68"/>
                  </a:lnTo>
                  <a:lnTo>
                    <a:pt x="124" y="72"/>
                  </a:lnTo>
                  <a:lnTo>
                    <a:pt x="126" y="72"/>
                  </a:lnTo>
                  <a:lnTo>
                    <a:pt x="126" y="76"/>
                  </a:lnTo>
                  <a:lnTo>
                    <a:pt x="126" y="78"/>
                  </a:lnTo>
                  <a:lnTo>
                    <a:pt x="124" y="78"/>
                  </a:lnTo>
                  <a:lnTo>
                    <a:pt x="124" y="78"/>
                  </a:lnTo>
                  <a:lnTo>
                    <a:pt x="124" y="82"/>
                  </a:lnTo>
                  <a:lnTo>
                    <a:pt x="124" y="86"/>
                  </a:lnTo>
                  <a:lnTo>
                    <a:pt x="124" y="88"/>
                  </a:lnTo>
                  <a:lnTo>
                    <a:pt x="124" y="90"/>
                  </a:lnTo>
                  <a:lnTo>
                    <a:pt x="124" y="92"/>
                  </a:lnTo>
                  <a:lnTo>
                    <a:pt x="124" y="94"/>
                  </a:lnTo>
                  <a:lnTo>
                    <a:pt x="124" y="98"/>
                  </a:lnTo>
                  <a:lnTo>
                    <a:pt x="124" y="98"/>
                  </a:lnTo>
                  <a:lnTo>
                    <a:pt x="124" y="100"/>
                  </a:lnTo>
                  <a:lnTo>
                    <a:pt x="126" y="102"/>
                  </a:lnTo>
                  <a:lnTo>
                    <a:pt x="126" y="102"/>
                  </a:lnTo>
                  <a:lnTo>
                    <a:pt x="126" y="106"/>
                  </a:lnTo>
                  <a:lnTo>
                    <a:pt x="126" y="106"/>
                  </a:lnTo>
                  <a:lnTo>
                    <a:pt x="128" y="110"/>
                  </a:lnTo>
                  <a:lnTo>
                    <a:pt x="128" y="112"/>
                  </a:lnTo>
                  <a:lnTo>
                    <a:pt x="132" y="116"/>
                  </a:lnTo>
                  <a:lnTo>
                    <a:pt x="136" y="116"/>
                  </a:lnTo>
                  <a:lnTo>
                    <a:pt x="138" y="118"/>
                  </a:lnTo>
                  <a:lnTo>
                    <a:pt x="138" y="120"/>
                  </a:lnTo>
                  <a:lnTo>
                    <a:pt x="138" y="120"/>
                  </a:lnTo>
                  <a:lnTo>
                    <a:pt x="138" y="120"/>
                  </a:lnTo>
                  <a:lnTo>
                    <a:pt x="136" y="122"/>
                  </a:lnTo>
                  <a:lnTo>
                    <a:pt x="134" y="122"/>
                  </a:lnTo>
                  <a:lnTo>
                    <a:pt x="132" y="122"/>
                  </a:lnTo>
                  <a:lnTo>
                    <a:pt x="130" y="124"/>
                  </a:lnTo>
                  <a:lnTo>
                    <a:pt x="128" y="124"/>
                  </a:lnTo>
                  <a:lnTo>
                    <a:pt x="126" y="126"/>
                  </a:lnTo>
                  <a:lnTo>
                    <a:pt x="124" y="128"/>
                  </a:lnTo>
                  <a:lnTo>
                    <a:pt x="124" y="128"/>
                  </a:lnTo>
                  <a:lnTo>
                    <a:pt x="122" y="130"/>
                  </a:lnTo>
                  <a:lnTo>
                    <a:pt x="120" y="128"/>
                  </a:lnTo>
                  <a:lnTo>
                    <a:pt x="114" y="130"/>
                  </a:lnTo>
                  <a:lnTo>
                    <a:pt x="114" y="130"/>
                  </a:lnTo>
                  <a:lnTo>
                    <a:pt x="112" y="130"/>
                  </a:lnTo>
                  <a:lnTo>
                    <a:pt x="110" y="130"/>
                  </a:lnTo>
                  <a:lnTo>
                    <a:pt x="108" y="130"/>
                  </a:lnTo>
                  <a:lnTo>
                    <a:pt x="106" y="130"/>
                  </a:lnTo>
                  <a:lnTo>
                    <a:pt x="104" y="130"/>
                  </a:lnTo>
                  <a:lnTo>
                    <a:pt x="106" y="132"/>
                  </a:lnTo>
                  <a:lnTo>
                    <a:pt x="104" y="134"/>
                  </a:lnTo>
                  <a:lnTo>
                    <a:pt x="102" y="134"/>
                  </a:lnTo>
                  <a:lnTo>
                    <a:pt x="98" y="134"/>
                  </a:lnTo>
                  <a:lnTo>
                    <a:pt x="96" y="134"/>
                  </a:lnTo>
                  <a:lnTo>
                    <a:pt x="96" y="134"/>
                  </a:lnTo>
                  <a:lnTo>
                    <a:pt x="96" y="132"/>
                  </a:lnTo>
                  <a:lnTo>
                    <a:pt x="94" y="132"/>
                  </a:lnTo>
                  <a:lnTo>
                    <a:pt x="92" y="132"/>
                  </a:lnTo>
                  <a:lnTo>
                    <a:pt x="92" y="134"/>
                  </a:lnTo>
                  <a:lnTo>
                    <a:pt x="88" y="136"/>
                  </a:lnTo>
                  <a:lnTo>
                    <a:pt x="86" y="136"/>
                  </a:lnTo>
                  <a:lnTo>
                    <a:pt x="86" y="136"/>
                  </a:lnTo>
                  <a:lnTo>
                    <a:pt x="84" y="134"/>
                  </a:lnTo>
                  <a:lnTo>
                    <a:pt x="82" y="134"/>
                  </a:lnTo>
                  <a:lnTo>
                    <a:pt x="82" y="132"/>
                  </a:lnTo>
                  <a:lnTo>
                    <a:pt x="80" y="132"/>
                  </a:lnTo>
                  <a:lnTo>
                    <a:pt x="80" y="130"/>
                  </a:lnTo>
                  <a:lnTo>
                    <a:pt x="78" y="132"/>
                  </a:lnTo>
                  <a:lnTo>
                    <a:pt x="78" y="132"/>
                  </a:lnTo>
                  <a:lnTo>
                    <a:pt x="74" y="132"/>
                  </a:lnTo>
                  <a:lnTo>
                    <a:pt x="64" y="132"/>
                  </a:lnTo>
                  <a:lnTo>
                    <a:pt x="60" y="142"/>
                  </a:lnTo>
                  <a:lnTo>
                    <a:pt x="60" y="120"/>
                  </a:lnTo>
                  <a:lnTo>
                    <a:pt x="60" y="116"/>
                  </a:lnTo>
                  <a:lnTo>
                    <a:pt x="56" y="112"/>
                  </a:lnTo>
                  <a:lnTo>
                    <a:pt x="54" y="110"/>
                  </a:lnTo>
                  <a:lnTo>
                    <a:pt x="54" y="110"/>
                  </a:lnTo>
                  <a:lnTo>
                    <a:pt x="54" y="108"/>
                  </a:lnTo>
                  <a:lnTo>
                    <a:pt x="52" y="108"/>
                  </a:lnTo>
                  <a:lnTo>
                    <a:pt x="52" y="108"/>
                  </a:lnTo>
                  <a:lnTo>
                    <a:pt x="50" y="108"/>
                  </a:lnTo>
                  <a:lnTo>
                    <a:pt x="50" y="108"/>
                  </a:lnTo>
                  <a:lnTo>
                    <a:pt x="48" y="108"/>
                  </a:lnTo>
                  <a:lnTo>
                    <a:pt x="48" y="108"/>
                  </a:lnTo>
                  <a:lnTo>
                    <a:pt x="46" y="106"/>
                  </a:lnTo>
                  <a:lnTo>
                    <a:pt x="46" y="106"/>
                  </a:lnTo>
                  <a:lnTo>
                    <a:pt x="44" y="106"/>
                  </a:lnTo>
                  <a:lnTo>
                    <a:pt x="44" y="106"/>
                  </a:lnTo>
                  <a:lnTo>
                    <a:pt x="44" y="106"/>
                  </a:lnTo>
                  <a:lnTo>
                    <a:pt x="42" y="104"/>
                  </a:lnTo>
                  <a:lnTo>
                    <a:pt x="40" y="102"/>
                  </a:lnTo>
                  <a:lnTo>
                    <a:pt x="40" y="102"/>
                  </a:lnTo>
                  <a:lnTo>
                    <a:pt x="38" y="100"/>
                  </a:lnTo>
                  <a:lnTo>
                    <a:pt x="36" y="100"/>
                  </a:lnTo>
                  <a:lnTo>
                    <a:pt x="32" y="98"/>
                  </a:lnTo>
                  <a:lnTo>
                    <a:pt x="28" y="98"/>
                  </a:lnTo>
                  <a:lnTo>
                    <a:pt x="28" y="96"/>
                  </a:lnTo>
                  <a:lnTo>
                    <a:pt x="28" y="96"/>
                  </a:lnTo>
                  <a:lnTo>
                    <a:pt x="26" y="94"/>
                  </a:lnTo>
                  <a:lnTo>
                    <a:pt x="24" y="94"/>
                  </a:lnTo>
                  <a:lnTo>
                    <a:pt x="22" y="94"/>
                  </a:lnTo>
                  <a:lnTo>
                    <a:pt x="20" y="94"/>
                  </a:lnTo>
                  <a:lnTo>
                    <a:pt x="16" y="92"/>
                  </a:lnTo>
                  <a:lnTo>
                    <a:pt x="14" y="82"/>
                  </a:lnTo>
                  <a:lnTo>
                    <a:pt x="6" y="70"/>
                  </a:lnTo>
                  <a:lnTo>
                    <a:pt x="2" y="56"/>
                  </a:lnTo>
                  <a:lnTo>
                    <a:pt x="0" y="46"/>
                  </a:lnTo>
                  <a:lnTo>
                    <a:pt x="6" y="46"/>
                  </a:lnTo>
                  <a:lnTo>
                    <a:pt x="10" y="44"/>
                  </a:lnTo>
                  <a:lnTo>
                    <a:pt x="12" y="42"/>
                  </a:lnTo>
                  <a:lnTo>
                    <a:pt x="16" y="38"/>
                  </a:lnTo>
                  <a:lnTo>
                    <a:pt x="18" y="36"/>
                  </a:lnTo>
                  <a:lnTo>
                    <a:pt x="20" y="34"/>
                  </a:lnTo>
                  <a:lnTo>
                    <a:pt x="20" y="32"/>
                  </a:lnTo>
                  <a:lnTo>
                    <a:pt x="22" y="32"/>
                  </a:lnTo>
                  <a:lnTo>
                    <a:pt x="20" y="28"/>
                  </a:lnTo>
                  <a:lnTo>
                    <a:pt x="20" y="26"/>
                  </a:lnTo>
                  <a:lnTo>
                    <a:pt x="18" y="26"/>
                  </a:lnTo>
                  <a:lnTo>
                    <a:pt x="16" y="24"/>
                  </a:lnTo>
                  <a:lnTo>
                    <a:pt x="16" y="22"/>
                  </a:lnTo>
                  <a:lnTo>
                    <a:pt x="16" y="22"/>
                  </a:lnTo>
                  <a:lnTo>
                    <a:pt x="16" y="20"/>
                  </a:lnTo>
                  <a:lnTo>
                    <a:pt x="16" y="22"/>
                  </a:lnTo>
                  <a:lnTo>
                    <a:pt x="18" y="22"/>
                  </a:lnTo>
                  <a:lnTo>
                    <a:pt x="20" y="20"/>
                  </a:lnTo>
                  <a:lnTo>
                    <a:pt x="20" y="20"/>
                  </a:lnTo>
                  <a:lnTo>
                    <a:pt x="20" y="18"/>
                  </a:lnTo>
                  <a:lnTo>
                    <a:pt x="22" y="16"/>
                  </a:lnTo>
                  <a:lnTo>
                    <a:pt x="20" y="14"/>
                  </a:lnTo>
                  <a:lnTo>
                    <a:pt x="20" y="10"/>
                  </a:lnTo>
                  <a:lnTo>
                    <a:pt x="20" y="8"/>
                  </a:lnTo>
                  <a:lnTo>
                    <a:pt x="18" y="8"/>
                  </a:lnTo>
                  <a:lnTo>
                    <a:pt x="18" y="6"/>
                  </a:lnTo>
                  <a:lnTo>
                    <a:pt x="16" y="4"/>
                  </a:lnTo>
                  <a:close/>
                </a:path>
              </a:pathLst>
            </a:custGeom>
            <a:grpFill/>
            <a:ln w="6350">
              <a:solidFill>
                <a:srgbClr val="E86E78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30" name="Syria">
              <a:extLst>
                <a:ext uri="{FF2B5EF4-FFF2-40B4-BE49-F238E27FC236}">
                  <a16:creationId xmlns:a16="http://schemas.microsoft.com/office/drawing/2014/main" id="{911C0D9A-53F8-48F1-9C20-54FA5EBE1EFB}"/>
                </a:ext>
              </a:extLst>
            </p:cNvPr>
            <p:cNvSpPr>
              <a:spLocks/>
            </p:cNvSpPr>
            <p:nvPr/>
          </p:nvSpPr>
          <p:spPr bwMode="auto">
            <a:xfrm>
              <a:off x="6723746" y="3495157"/>
              <a:ext cx="145453" cy="133970"/>
            </a:xfrm>
            <a:custGeom>
              <a:avLst/>
              <a:gdLst>
                <a:gd name="T0" fmla="*/ 62 w 76"/>
                <a:gd name="T1" fmla="*/ 40 h 70"/>
                <a:gd name="T2" fmla="*/ 66 w 76"/>
                <a:gd name="T3" fmla="*/ 34 h 70"/>
                <a:gd name="T4" fmla="*/ 64 w 76"/>
                <a:gd name="T5" fmla="*/ 28 h 70"/>
                <a:gd name="T6" fmla="*/ 66 w 76"/>
                <a:gd name="T7" fmla="*/ 20 h 70"/>
                <a:gd name="T8" fmla="*/ 64 w 76"/>
                <a:gd name="T9" fmla="*/ 12 h 70"/>
                <a:gd name="T10" fmla="*/ 72 w 76"/>
                <a:gd name="T11" fmla="*/ 8 h 70"/>
                <a:gd name="T12" fmla="*/ 76 w 76"/>
                <a:gd name="T13" fmla="*/ 6 h 70"/>
                <a:gd name="T14" fmla="*/ 76 w 76"/>
                <a:gd name="T15" fmla="*/ 0 h 70"/>
                <a:gd name="T16" fmla="*/ 68 w 76"/>
                <a:gd name="T17" fmla="*/ 2 h 70"/>
                <a:gd name="T18" fmla="*/ 58 w 76"/>
                <a:gd name="T19" fmla="*/ 4 h 70"/>
                <a:gd name="T20" fmla="*/ 52 w 76"/>
                <a:gd name="T21" fmla="*/ 4 h 70"/>
                <a:gd name="T22" fmla="*/ 46 w 76"/>
                <a:gd name="T23" fmla="*/ 8 h 70"/>
                <a:gd name="T24" fmla="*/ 40 w 76"/>
                <a:gd name="T25" fmla="*/ 8 h 70"/>
                <a:gd name="T26" fmla="*/ 34 w 76"/>
                <a:gd name="T27" fmla="*/ 6 h 70"/>
                <a:gd name="T28" fmla="*/ 26 w 76"/>
                <a:gd name="T29" fmla="*/ 6 h 70"/>
                <a:gd name="T30" fmla="*/ 22 w 76"/>
                <a:gd name="T31" fmla="*/ 8 h 70"/>
                <a:gd name="T32" fmla="*/ 14 w 76"/>
                <a:gd name="T33" fmla="*/ 10 h 70"/>
                <a:gd name="T34" fmla="*/ 10 w 76"/>
                <a:gd name="T35" fmla="*/ 10 h 70"/>
                <a:gd name="T36" fmla="*/ 8 w 76"/>
                <a:gd name="T37" fmla="*/ 16 h 70"/>
                <a:gd name="T38" fmla="*/ 6 w 76"/>
                <a:gd name="T39" fmla="*/ 20 h 70"/>
                <a:gd name="T40" fmla="*/ 2 w 76"/>
                <a:gd name="T41" fmla="*/ 20 h 70"/>
                <a:gd name="T42" fmla="*/ 0 w 76"/>
                <a:gd name="T43" fmla="*/ 20 h 70"/>
                <a:gd name="T44" fmla="*/ 2 w 76"/>
                <a:gd name="T45" fmla="*/ 28 h 70"/>
                <a:gd name="T46" fmla="*/ 2 w 76"/>
                <a:gd name="T47" fmla="*/ 34 h 70"/>
                <a:gd name="T48" fmla="*/ 8 w 76"/>
                <a:gd name="T49" fmla="*/ 40 h 70"/>
                <a:gd name="T50" fmla="*/ 12 w 76"/>
                <a:gd name="T51" fmla="*/ 42 h 70"/>
                <a:gd name="T52" fmla="*/ 12 w 76"/>
                <a:gd name="T53" fmla="*/ 48 h 70"/>
                <a:gd name="T54" fmla="*/ 10 w 76"/>
                <a:gd name="T55" fmla="*/ 48 h 70"/>
                <a:gd name="T56" fmla="*/ 6 w 76"/>
                <a:gd name="T57" fmla="*/ 54 h 70"/>
                <a:gd name="T58" fmla="*/ 4 w 76"/>
                <a:gd name="T59" fmla="*/ 56 h 70"/>
                <a:gd name="T60" fmla="*/ 6 w 76"/>
                <a:gd name="T61" fmla="*/ 58 h 70"/>
                <a:gd name="T62" fmla="*/ 6 w 76"/>
                <a:gd name="T63" fmla="*/ 66 h 70"/>
                <a:gd name="T64" fmla="*/ 12 w 76"/>
                <a:gd name="T65" fmla="*/ 68 h 70"/>
                <a:gd name="T66" fmla="*/ 14 w 76"/>
                <a:gd name="T67" fmla="*/ 70 h 70"/>
                <a:gd name="T68" fmla="*/ 40 w 76"/>
                <a:gd name="T69" fmla="*/ 56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6" h="70">
                  <a:moveTo>
                    <a:pt x="40" y="56"/>
                  </a:moveTo>
                  <a:lnTo>
                    <a:pt x="62" y="40"/>
                  </a:lnTo>
                  <a:lnTo>
                    <a:pt x="64" y="38"/>
                  </a:lnTo>
                  <a:lnTo>
                    <a:pt x="66" y="34"/>
                  </a:lnTo>
                  <a:lnTo>
                    <a:pt x="66" y="32"/>
                  </a:lnTo>
                  <a:lnTo>
                    <a:pt x="64" y="28"/>
                  </a:lnTo>
                  <a:lnTo>
                    <a:pt x="68" y="24"/>
                  </a:lnTo>
                  <a:lnTo>
                    <a:pt x="66" y="20"/>
                  </a:lnTo>
                  <a:lnTo>
                    <a:pt x="64" y="16"/>
                  </a:lnTo>
                  <a:lnTo>
                    <a:pt x="64" y="12"/>
                  </a:lnTo>
                  <a:lnTo>
                    <a:pt x="68" y="8"/>
                  </a:lnTo>
                  <a:lnTo>
                    <a:pt x="72" y="8"/>
                  </a:lnTo>
                  <a:lnTo>
                    <a:pt x="74" y="6"/>
                  </a:lnTo>
                  <a:lnTo>
                    <a:pt x="76" y="6"/>
                  </a:lnTo>
                  <a:lnTo>
                    <a:pt x="76" y="2"/>
                  </a:lnTo>
                  <a:lnTo>
                    <a:pt x="76" y="0"/>
                  </a:lnTo>
                  <a:lnTo>
                    <a:pt x="72" y="2"/>
                  </a:lnTo>
                  <a:lnTo>
                    <a:pt x="68" y="2"/>
                  </a:lnTo>
                  <a:lnTo>
                    <a:pt x="62" y="2"/>
                  </a:lnTo>
                  <a:lnTo>
                    <a:pt x="58" y="4"/>
                  </a:lnTo>
                  <a:lnTo>
                    <a:pt x="56" y="4"/>
                  </a:lnTo>
                  <a:lnTo>
                    <a:pt x="52" y="4"/>
                  </a:lnTo>
                  <a:lnTo>
                    <a:pt x="50" y="6"/>
                  </a:lnTo>
                  <a:lnTo>
                    <a:pt x="46" y="8"/>
                  </a:lnTo>
                  <a:lnTo>
                    <a:pt x="46" y="8"/>
                  </a:lnTo>
                  <a:lnTo>
                    <a:pt x="40" y="8"/>
                  </a:lnTo>
                  <a:lnTo>
                    <a:pt x="36" y="8"/>
                  </a:lnTo>
                  <a:lnTo>
                    <a:pt x="34" y="6"/>
                  </a:lnTo>
                  <a:lnTo>
                    <a:pt x="32" y="6"/>
                  </a:lnTo>
                  <a:lnTo>
                    <a:pt x="26" y="6"/>
                  </a:lnTo>
                  <a:lnTo>
                    <a:pt x="24" y="8"/>
                  </a:lnTo>
                  <a:lnTo>
                    <a:pt x="22" y="8"/>
                  </a:lnTo>
                  <a:lnTo>
                    <a:pt x="18" y="10"/>
                  </a:lnTo>
                  <a:lnTo>
                    <a:pt x="14" y="10"/>
                  </a:lnTo>
                  <a:lnTo>
                    <a:pt x="12" y="8"/>
                  </a:lnTo>
                  <a:lnTo>
                    <a:pt x="10" y="10"/>
                  </a:lnTo>
                  <a:lnTo>
                    <a:pt x="10" y="14"/>
                  </a:lnTo>
                  <a:lnTo>
                    <a:pt x="8" y="16"/>
                  </a:lnTo>
                  <a:lnTo>
                    <a:pt x="10" y="18"/>
                  </a:lnTo>
                  <a:lnTo>
                    <a:pt x="6" y="20"/>
                  </a:lnTo>
                  <a:lnTo>
                    <a:pt x="4" y="20"/>
                  </a:lnTo>
                  <a:lnTo>
                    <a:pt x="2" y="20"/>
                  </a:lnTo>
                  <a:lnTo>
                    <a:pt x="2" y="20"/>
                  </a:lnTo>
                  <a:lnTo>
                    <a:pt x="0" y="20"/>
                  </a:lnTo>
                  <a:lnTo>
                    <a:pt x="0" y="24"/>
                  </a:lnTo>
                  <a:lnTo>
                    <a:pt x="2" y="28"/>
                  </a:lnTo>
                  <a:lnTo>
                    <a:pt x="4" y="32"/>
                  </a:lnTo>
                  <a:lnTo>
                    <a:pt x="2" y="34"/>
                  </a:lnTo>
                  <a:lnTo>
                    <a:pt x="2" y="38"/>
                  </a:lnTo>
                  <a:lnTo>
                    <a:pt x="8" y="40"/>
                  </a:lnTo>
                  <a:lnTo>
                    <a:pt x="8" y="42"/>
                  </a:lnTo>
                  <a:lnTo>
                    <a:pt x="12" y="42"/>
                  </a:lnTo>
                  <a:lnTo>
                    <a:pt x="12" y="46"/>
                  </a:lnTo>
                  <a:lnTo>
                    <a:pt x="12" y="48"/>
                  </a:lnTo>
                  <a:lnTo>
                    <a:pt x="10" y="48"/>
                  </a:lnTo>
                  <a:lnTo>
                    <a:pt x="10" y="48"/>
                  </a:lnTo>
                  <a:lnTo>
                    <a:pt x="6" y="50"/>
                  </a:lnTo>
                  <a:lnTo>
                    <a:pt x="6" y="54"/>
                  </a:lnTo>
                  <a:lnTo>
                    <a:pt x="4" y="56"/>
                  </a:lnTo>
                  <a:lnTo>
                    <a:pt x="4" y="56"/>
                  </a:lnTo>
                  <a:lnTo>
                    <a:pt x="4" y="58"/>
                  </a:lnTo>
                  <a:lnTo>
                    <a:pt x="6" y="58"/>
                  </a:lnTo>
                  <a:lnTo>
                    <a:pt x="6" y="64"/>
                  </a:lnTo>
                  <a:lnTo>
                    <a:pt x="6" y="66"/>
                  </a:lnTo>
                  <a:lnTo>
                    <a:pt x="6" y="66"/>
                  </a:lnTo>
                  <a:lnTo>
                    <a:pt x="12" y="68"/>
                  </a:lnTo>
                  <a:lnTo>
                    <a:pt x="14" y="70"/>
                  </a:lnTo>
                  <a:lnTo>
                    <a:pt x="14" y="70"/>
                  </a:lnTo>
                  <a:lnTo>
                    <a:pt x="16" y="70"/>
                  </a:lnTo>
                  <a:lnTo>
                    <a:pt x="40" y="56"/>
                  </a:lnTo>
                  <a:lnTo>
                    <a:pt x="40" y="56"/>
                  </a:lnTo>
                  <a:close/>
                </a:path>
              </a:pathLst>
            </a:custGeom>
            <a:grpFill/>
            <a:ln w="6350">
              <a:solidFill>
                <a:srgbClr val="E86E78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31" name="Switzerland">
              <a:extLst>
                <a:ext uri="{FF2B5EF4-FFF2-40B4-BE49-F238E27FC236}">
                  <a16:creationId xmlns:a16="http://schemas.microsoft.com/office/drawing/2014/main" id="{996962D5-48B3-4B03-96D5-C3816ED38B4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34756" y="3196594"/>
              <a:ext cx="107176" cy="57416"/>
            </a:xfrm>
            <a:custGeom>
              <a:avLst/>
              <a:gdLst>
                <a:gd name="T0" fmla="*/ 24 w 56"/>
                <a:gd name="T1" fmla="*/ 4 h 30"/>
                <a:gd name="T2" fmla="*/ 28 w 56"/>
                <a:gd name="T3" fmla="*/ 4 h 30"/>
                <a:gd name="T4" fmla="*/ 30 w 56"/>
                <a:gd name="T5" fmla="*/ 0 h 30"/>
                <a:gd name="T6" fmla="*/ 32 w 56"/>
                <a:gd name="T7" fmla="*/ 2 h 30"/>
                <a:gd name="T8" fmla="*/ 36 w 56"/>
                <a:gd name="T9" fmla="*/ 2 h 30"/>
                <a:gd name="T10" fmla="*/ 40 w 56"/>
                <a:gd name="T11" fmla="*/ 4 h 30"/>
                <a:gd name="T12" fmla="*/ 44 w 56"/>
                <a:gd name="T13" fmla="*/ 8 h 30"/>
                <a:gd name="T14" fmla="*/ 44 w 56"/>
                <a:gd name="T15" fmla="*/ 10 h 30"/>
                <a:gd name="T16" fmla="*/ 48 w 56"/>
                <a:gd name="T17" fmla="*/ 10 h 30"/>
                <a:gd name="T18" fmla="*/ 52 w 56"/>
                <a:gd name="T19" fmla="*/ 10 h 30"/>
                <a:gd name="T20" fmla="*/ 56 w 56"/>
                <a:gd name="T21" fmla="*/ 14 h 30"/>
                <a:gd name="T22" fmla="*/ 54 w 56"/>
                <a:gd name="T23" fmla="*/ 20 h 30"/>
                <a:gd name="T24" fmla="*/ 50 w 56"/>
                <a:gd name="T25" fmla="*/ 26 h 30"/>
                <a:gd name="T26" fmla="*/ 46 w 56"/>
                <a:gd name="T27" fmla="*/ 24 h 30"/>
                <a:gd name="T28" fmla="*/ 40 w 56"/>
                <a:gd name="T29" fmla="*/ 26 h 30"/>
                <a:gd name="T30" fmla="*/ 36 w 56"/>
                <a:gd name="T31" fmla="*/ 28 h 30"/>
                <a:gd name="T32" fmla="*/ 32 w 56"/>
                <a:gd name="T33" fmla="*/ 24 h 30"/>
                <a:gd name="T34" fmla="*/ 26 w 56"/>
                <a:gd name="T35" fmla="*/ 30 h 30"/>
                <a:gd name="T36" fmla="*/ 18 w 56"/>
                <a:gd name="T37" fmla="*/ 30 h 30"/>
                <a:gd name="T38" fmla="*/ 14 w 56"/>
                <a:gd name="T39" fmla="*/ 28 h 30"/>
                <a:gd name="T40" fmla="*/ 12 w 56"/>
                <a:gd name="T41" fmla="*/ 24 h 30"/>
                <a:gd name="T42" fmla="*/ 6 w 56"/>
                <a:gd name="T43" fmla="*/ 22 h 30"/>
                <a:gd name="T44" fmla="*/ 6 w 56"/>
                <a:gd name="T45" fmla="*/ 26 h 30"/>
                <a:gd name="T46" fmla="*/ 0 w 56"/>
                <a:gd name="T47" fmla="*/ 26 h 30"/>
                <a:gd name="T48" fmla="*/ 2 w 56"/>
                <a:gd name="T49" fmla="*/ 24 h 30"/>
                <a:gd name="T50" fmla="*/ 4 w 56"/>
                <a:gd name="T51" fmla="*/ 22 h 30"/>
                <a:gd name="T52" fmla="*/ 6 w 56"/>
                <a:gd name="T53" fmla="*/ 14 h 30"/>
                <a:gd name="T54" fmla="*/ 12 w 56"/>
                <a:gd name="T55" fmla="*/ 10 h 30"/>
                <a:gd name="T56" fmla="*/ 12 w 56"/>
                <a:gd name="T57" fmla="*/ 6 h 30"/>
                <a:gd name="T58" fmla="*/ 12 w 56"/>
                <a:gd name="T59" fmla="*/ 2 h 30"/>
                <a:gd name="T60" fmla="*/ 16 w 56"/>
                <a:gd name="T61" fmla="*/ 4 h 30"/>
                <a:gd name="T62" fmla="*/ 22 w 56"/>
                <a:gd name="T63" fmla="*/ 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6" h="30">
                  <a:moveTo>
                    <a:pt x="22" y="2"/>
                  </a:moveTo>
                  <a:lnTo>
                    <a:pt x="24" y="4"/>
                  </a:lnTo>
                  <a:lnTo>
                    <a:pt x="26" y="2"/>
                  </a:lnTo>
                  <a:lnTo>
                    <a:pt x="28" y="4"/>
                  </a:lnTo>
                  <a:lnTo>
                    <a:pt x="30" y="2"/>
                  </a:lnTo>
                  <a:lnTo>
                    <a:pt x="30" y="0"/>
                  </a:lnTo>
                  <a:lnTo>
                    <a:pt x="32" y="0"/>
                  </a:lnTo>
                  <a:lnTo>
                    <a:pt x="32" y="2"/>
                  </a:lnTo>
                  <a:lnTo>
                    <a:pt x="34" y="2"/>
                  </a:lnTo>
                  <a:lnTo>
                    <a:pt x="36" y="2"/>
                  </a:lnTo>
                  <a:lnTo>
                    <a:pt x="38" y="2"/>
                  </a:lnTo>
                  <a:lnTo>
                    <a:pt x="40" y="4"/>
                  </a:lnTo>
                  <a:lnTo>
                    <a:pt x="44" y="6"/>
                  </a:lnTo>
                  <a:lnTo>
                    <a:pt x="44" y="8"/>
                  </a:lnTo>
                  <a:lnTo>
                    <a:pt x="42" y="10"/>
                  </a:lnTo>
                  <a:lnTo>
                    <a:pt x="44" y="10"/>
                  </a:lnTo>
                  <a:lnTo>
                    <a:pt x="46" y="10"/>
                  </a:lnTo>
                  <a:lnTo>
                    <a:pt x="48" y="10"/>
                  </a:lnTo>
                  <a:lnTo>
                    <a:pt x="50" y="12"/>
                  </a:lnTo>
                  <a:lnTo>
                    <a:pt x="52" y="10"/>
                  </a:lnTo>
                  <a:lnTo>
                    <a:pt x="54" y="10"/>
                  </a:lnTo>
                  <a:lnTo>
                    <a:pt x="56" y="14"/>
                  </a:lnTo>
                  <a:lnTo>
                    <a:pt x="52" y="16"/>
                  </a:lnTo>
                  <a:lnTo>
                    <a:pt x="54" y="20"/>
                  </a:lnTo>
                  <a:lnTo>
                    <a:pt x="50" y="22"/>
                  </a:lnTo>
                  <a:lnTo>
                    <a:pt x="50" y="26"/>
                  </a:lnTo>
                  <a:lnTo>
                    <a:pt x="46" y="24"/>
                  </a:lnTo>
                  <a:lnTo>
                    <a:pt x="46" y="24"/>
                  </a:lnTo>
                  <a:lnTo>
                    <a:pt x="40" y="22"/>
                  </a:lnTo>
                  <a:lnTo>
                    <a:pt x="40" y="26"/>
                  </a:lnTo>
                  <a:lnTo>
                    <a:pt x="38" y="30"/>
                  </a:lnTo>
                  <a:lnTo>
                    <a:pt x="36" y="28"/>
                  </a:lnTo>
                  <a:lnTo>
                    <a:pt x="32" y="26"/>
                  </a:lnTo>
                  <a:lnTo>
                    <a:pt x="32" y="24"/>
                  </a:lnTo>
                  <a:lnTo>
                    <a:pt x="30" y="22"/>
                  </a:lnTo>
                  <a:lnTo>
                    <a:pt x="26" y="30"/>
                  </a:lnTo>
                  <a:lnTo>
                    <a:pt x="22" y="28"/>
                  </a:lnTo>
                  <a:lnTo>
                    <a:pt x="18" y="30"/>
                  </a:lnTo>
                  <a:lnTo>
                    <a:pt x="14" y="30"/>
                  </a:lnTo>
                  <a:lnTo>
                    <a:pt x="14" y="28"/>
                  </a:lnTo>
                  <a:lnTo>
                    <a:pt x="12" y="26"/>
                  </a:lnTo>
                  <a:lnTo>
                    <a:pt x="12" y="24"/>
                  </a:lnTo>
                  <a:lnTo>
                    <a:pt x="10" y="22"/>
                  </a:lnTo>
                  <a:lnTo>
                    <a:pt x="6" y="22"/>
                  </a:lnTo>
                  <a:lnTo>
                    <a:pt x="4" y="24"/>
                  </a:lnTo>
                  <a:lnTo>
                    <a:pt x="6" y="26"/>
                  </a:lnTo>
                  <a:lnTo>
                    <a:pt x="4" y="28"/>
                  </a:lnTo>
                  <a:lnTo>
                    <a:pt x="0" y="26"/>
                  </a:lnTo>
                  <a:lnTo>
                    <a:pt x="0" y="24"/>
                  </a:lnTo>
                  <a:lnTo>
                    <a:pt x="2" y="24"/>
                  </a:lnTo>
                  <a:lnTo>
                    <a:pt x="4" y="24"/>
                  </a:lnTo>
                  <a:lnTo>
                    <a:pt x="4" y="22"/>
                  </a:lnTo>
                  <a:lnTo>
                    <a:pt x="4" y="18"/>
                  </a:lnTo>
                  <a:lnTo>
                    <a:pt x="6" y="14"/>
                  </a:lnTo>
                  <a:lnTo>
                    <a:pt x="8" y="12"/>
                  </a:lnTo>
                  <a:lnTo>
                    <a:pt x="12" y="10"/>
                  </a:lnTo>
                  <a:lnTo>
                    <a:pt x="14" y="8"/>
                  </a:lnTo>
                  <a:lnTo>
                    <a:pt x="12" y="6"/>
                  </a:lnTo>
                  <a:lnTo>
                    <a:pt x="10" y="4"/>
                  </a:lnTo>
                  <a:lnTo>
                    <a:pt x="12" y="2"/>
                  </a:lnTo>
                  <a:lnTo>
                    <a:pt x="14" y="2"/>
                  </a:lnTo>
                  <a:lnTo>
                    <a:pt x="16" y="4"/>
                  </a:lnTo>
                  <a:lnTo>
                    <a:pt x="18" y="4"/>
                  </a:lnTo>
                  <a:lnTo>
                    <a:pt x="22" y="2"/>
                  </a:lnTo>
                  <a:close/>
                </a:path>
              </a:pathLst>
            </a:custGeom>
            <a:grpFill/>
            <a:ln w="6350">
              <a:solidFill>
                <a:srgbClr val="E86E78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32" name="Sweden">
              <a:extLst>
                <a:ext uri="{FF2B5EF4-FFF2-40B4-BE49-F238E27FC236}">
                  <a16:creationId xmlns:a16="http://schemas.microsoft.com/office/drawing/2014/main" id="{9C5173B0-FCCF-43A9-9363-DA3D026F2AD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134277" y="2427223"/>
              <a:ext cx="233491" cy="532053"/>
            </a:xfrm>
            <a:custGeom>
              <a:avLst/>
              <a:gdLst>
                <a:gd name="T0" fmla="*/ 6 w 122"/>
                <a:gd name="T1" fmla="*/ 200 h 278"/>
                <a:gd name="T2" fmla="*/ 12 w 122"/>
                <a:gd name="T3" fmla="*/ 186 h 278"/>
                <a:gd name="T4" fmla="*/ 14 w 122"/>
                <a:gd name="T5" fmla="*/ 164 h 278"/>
                <a:gd name="T6" fmla="*/ 6 w 122"/>
                <a:gd name="T7" fmla="*/ 136 h 278"/>
                <a:gd name="T8" fmla="*/ 18 w 122"/>
                <a:gd name="T9" fmla="*/ 112 h 278"/>
                <a:gd name="T10" fmla="*/ 24 w 122"/>
                <a:gd name="T11" fmla="*/ 78 h 278"/>
                <a:gd name="T12" fmla="*/ 34 w 122"/>
                <a:gd name="T13" fmla="*/ 62 h 278"/>
                <a:gd name="T14" fmla="*/ 40 w 122"/>
                <a:gd name="T15" fmla="*/ 36 h 278"/>
                <a:gd name="T16" fmla="*/ 52 w 122"/>
                <a:gd name="T17" fmla="*/ 24 h 278"/>
                <a:gd name="T18" fmla="*/ 58 w 122"/>
                <a:gd name="T19" fmla="*/ 16 h 278"/>
                <a:gd name="T20" fmla="*/ 72 w 122"/>
                <a:gd name="T21" fmla="*/ 14 h 278"/>
                <a:gd name="T22" fmla="*/ 78 w 122"/>
                <a:gd name="T23" fmla="*/ 6 h 278"/>
                <a:gd name="T24" fmla="*/ 84 w 122"/>
                <a:gd name="T25" fmla="*/ 2 h 278"/>
                <a:gd name="T26" fmla="*/ 104 w 122"/>
                <a:gd name="T27" fmla="*/ 16 h 278"/>
                <a:gd name="T28" fmla="*/ 112 w 122"/>
                <a:gd name="T29" fmla="*/ 26 h 278"/>
                <a:gd name="T30" fmla="*/ 114 w 122"/>
                <a:gd name="T31" fmla="*/ 42 h 278"/>
                <a:gd name="T32" fmla="*/ 118 w 122"/>
                <a:gd name="T33" fmla="*/ 64 h 278"/>
                <a:gd name="T34" fmla="*/ 120 w 122"/>
                <a:gd name="T35" fmla="*/ 74 h 278"/>
                <a:gd name="T36" fmla="*/ 106 w 122"/>
                <a:gd name="T37" fmla="*/ 74 h 278"/>
                <a:gd name="T38" fmla="*/ 98 w 122"/>
                <a:gd name="T39" fmla="*/ 76 h 278"/>
                <a:gd name="T40" fmla="*/ 98 w 122"/>
                <a:gd name="T41" fmla="*/ 84 h 278"/>
                <a:gd name="T42" fmla="*/ 98 w 122"/>
                <a:gd name="T43" fmla="*/ 86 h 278"/>
                <a:gd name="T44" fmla="*/ 98 w 122"/>
                <a:gd name="T45" fmla="*/ 98 h 278"/>
                <a:gd name="T46" fmla="*/ 94 w 122"/>
                <a:gd name="T47" fmla="*/ 110 h 278"/>
                <a:gd name="T48" fmla="*/ 84 w 122"/>
                <a:gd name="T49" fmla="*/ 122 h 278"/>
                <a:gd name="T50" fmla="*/ 76 w 122"/>
                <a:gd name="T51" fmla="*/ 128 h 278"/>
                <a:gd name="T52" fmla="*/ 70 w 122"/>
                <a:gd name="T53" fmla="*/ 132 h 278"/>
                <a:gd name="T54" fmla="*/ 64 w 122"/>
                <a:gd name="T55" fmla="*/ 144 h 278"/>
                <a:gd name="T56" fmla="*/ 60 w 122"/>
                <a:gd name="T57" fmla="*/ 156 h 278"/>
                <a:gd name="T58" fmla="*/ 60 w 122"/>
                <a:gd name="T59" fmla="*/ 168 h 278"/>
                <a:gd name="T60" fmla="*/ 64 w 122"/>
                <a:gd name="T61" fmla="*/ 178 h 278"/>
                <a:gd name="T62" fmla="*/ 74 w 122"/>
                <a:gd name="T63" fmla="*/ 186 h 278"/>
                <a:gd name="T64" fmla="*/ 74 w 122"/>
                <a:gd name="T65" fmla="*/ 204 h 278"/>
                <a:gd name="T66" fmla="*/ 64 w 122"/>
                <a:gd name="T67" fmla="*/ 202 h 278"/>
                <a:gd name="T68" fmla="*/ 54 w 122"/>
                <a:gd name="T69" fmla="*/ 202 h 278"/>
                <a:gd name="T70" fmla="*/ 62 w 122"/>
                <a:gd name="T71" fmla="*/ 204 h 278"/>
                <a:gd name="T72" fmla="*/ 76 w 122"/>
                <a:gd name="T73" fmla="*/ 208 h 278"/>
                <a:gd name="T74" fmla="*/ 68 w 122"/>
                <a:gd name="T75" fmla="*/ 210 h 278"/>
                <a:gd name="T76" fmla="*/ 62 w 122"/>
                <a:gd name="T77" fmla="*/ 218 h 278"/>
                <a:gd name="T78" fmla="*/ 58 w 122"/>
                <a:gd name="T79" fmla="*/ 224 h 278"/>
                <a:gd name="T80" fmla="*/ 58 w 122"/>
                <a:gd name="T81" fmla="*/ 234 h 278"/>
                <a:gd name="T82" fmla="*/ 60 w 122"/>
                <a:gd name="T83" fmla="*/ 248 h 278"/>
                <a:gd name="T84" fmla="*/ 50 w 122"/>
                <a:gd name="T85" fmla="*/ 264 h 278"/>
                <a:gd name="T86" fmla="*/ 36 w 122"/>
                <a:gd name="T87" fmla="*/ 272 h 278"/>
                <a:gd name="T88" fmla="*/ 22 w 122"/>
                <a:gd name="T89" fmla="*/ 274 h 278"/>
                <a:gd name="T90" fmla="*/ 22 w 122"/>
                <a:gd name="T91" fmla="*/ 258 h 278"/>
                <a:gd name="T92" fmla="*/ 10 w 122"/>
                <a:gd name="T93" fmla="*/ 244 h 278"/>
                <a:gd name="T94" fmla="*/ 6 w 122"/>
                <a:gd name="T95" fmla="*/ 232 h 278"/>
                <a:gd name="T96" fmla="*/ 4 w 122"/>
                <a:gd name="T97" fmla="*/ 226 h 278"/>
                <a:gd name="T98" fmla="*/ 0 w 122"/>
                <a:gd name="T99" fmla="*/ 218 h 278"/>
                <a:gd name="T100" fmla="*/ 78 w 122"/>
                <a:gd name="T101" fmla="*/ 206 h 278"/>
                <a:gd name="T102" fmla="*/ 4 w 122"/>
                <a:gd name="T103" fmla="*/ 232 h 278"/>
                <a:gd name="T104" fmla="*/ 84 w 122"/>
                <a:gd name="T105" fmla="*/ 222 h 278"/>
                <a:gd name="T106" fmla="*/ 86 w 122"/>
                <a:gd name="T107" fmla="*/ 234 h 278"/>
                <a:gd name="T108" fmla="*/ 84 w 122"/>
                <a:gd name="T109" fmla="*/ 244 h 278"/>
                <a:gd name="T110" fmla="*/ 84 w 122"/>
                <a:gd name="T111" fmla="*/ 234 h 278"/>
                <a:gd name="T112" fmla="*/ 76 w 122"/>
                <a:gd name="T113" fmla="*/ 244 h 278"/>
                <a:gd name="T114" fmla="*/ 60 w 122"/>
                <a:gd name="T115" fmla="*/ 262 h 278"/>
                <a:gd name="T116" fmla="*/ 64 w 122"/>
                <a:gd name="T117" fmla="*/ 246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22" h="278">
                  <a:moveTo>
                    <a:pt x="2" y="212"/>
                  </a:moveTo>
                  <a:lnTo>
                    <a:pt x="4" y="214"/>
                  </a:lnTo>
                  <a:lnTo>
                    <a:pt x="6" y="216"/>
                  </a:lnTo>
                  <a:lnTo>
                    <a:pt x="6" y="214"/>
                  </a:lnTo>
                  <a:lnTo>
                    <a:pt x="6" y="206"/>
                  </a:lnTo>
                  <a:lnTo>
                    <a:pt x="4" y="202"/>
                  </a:lnTo>
                  <a:lnTo>
                    <a:pt x="6" y="200"/>
                  </a:lnTo>
                  <a:lnTo>
                    <a:pt x="6" y="200"/>
                  </a:lnTo>
                  <a:lnTo>
                    <a:pt x="6" y="196"/>
                  </a:lnTo>
                  <a:lnTo>
                    <a:pt x="6" y="196"/>
                  </a:lnTo>
                  <a:lnTo>
                    <a:pt x="10" y="196"/>
                  </a:lnTo>
                  <a:lnTo>
                    <a:pt x="12" y="194"/>
                  </a:lnTo>
                  <a:lnTo>
                    <a:pt x="10" y="190"/>
                  </a:lnTo>
                  <a:lnTo>
                    <a:pt x="12" y="186"/>
                  </a:lnTo>
                  <a:lnTo>
                    <a:pt x="10" y="184"/>
                  </a:lnTo>
                  <a:lnTo>
                    <a:pt x="10" y="178"/>
                  </a:lnTo>
                  <a:lnTo>
                    <a:pt x="8" y="174"/>
                  </a:lnTo>
                  <a:lnTo>
                    <a:pt x="8" y="172"/>
                  </a:lnTo>
                  <a:lnTo>
                    <a:pt x="14" y="170"/>
                  </a:lnTo>
                  <a:lnTo>
                    <a:pt x="14" y="166"/>
                  </a:lnTo>
                  <a:lnTo>
                    <a:pt x="14" y="164"/>
                  </a:lnTo>
                  <a:lnTo>
                    <a:pt x="10" y="158"/>
                  </a:lnTo>
                  <a:lnTo>
                    <a:pt x="8" y="156"/>
                  </a:lnTo>
                  <a:lnTo>
                    <a:pt x="8" y="152"/>
                  </a:lnTo>
                  <a:lnTo>
                    <a:pt x="8" y="148"/>
                  </a:lnTo>
                  <a:lnTo>
                    <a:pt x="8" y="142"/>
                  </a:lnTo>
                  <a:lnTo>
                    <a:pt x="6" y="140"/>
                  </a:lnTo>
                  <a:lnTo>
                    <a:pt x="6" y="136"/>
                  </a:lnTo>
                  <a:lnTo>
                    <a:pt x="6" y="130"/>
                  </a:lnTo>
                  <a:lnTo>
                    <a:pt x="4" y="124"/>
                  </a:lnTo>
                  <a:lnTo>
                    <a:pt x="6" y="118"/>
                  </a:lnTo>
                  <a:lnTo>
                    <a:pt x="8" y="112"/>
                  </a:lnTo>
                  <a:lnTo>
                    <a:pt x="12" y="112"/>
                  </a:lnTo>
                  <a:lnTo>
                    <a:pt x="14" y="112"/>
                  </a:lnTo>
                  <a:lnTo>
                    <a:pt x="18" y="112"/>
                  </a:lnTo>
                  <a:lnTo>
                    <a:pt x="20" y="110"/>
                  </a:lnTo>
                  <a:lnTo>
                    <a:pt x="20" y="104"/>
                  </a:lnTo>
                  <a:lnTo>
                    <a:pt x="20" y="102"/>
                  </a:lnTo>
                  <a:lnTo>
                    <a:pt x="20" y="100"/>
                  </a:lnTo>
                  <a:lnTo>
                    <a:pt x="24" y="90"/>
                  </a:lnTo>
                  <a:lnTo>
                    <a:pt x="24" y="84"/>
                  </a:lnTo>
                  <a:lnTo>
                    <a:pt x="24" y="78"/>
                  </a:lnTo>
                  <a:lnTo>
                    <a:pt x="26" y="74"/>
                  </a:lnTo>
                  <a:lnTo>
                    <a:pt x="26" y="72"/>
                  </a:lnTo>
                  <a:lnTo>
                    <a:pt x="24" y="70"/>
                  </a:lnTo>
                  <a:lnTo>
                    <a:pt x="24" y="68"/>
                  </a:lnTo>
                  <a:lnTo>
                    <a:pt x="28" y="64"/>
                  </a:lnTo>
                  <a:lnTo>
                    <a:pt x="32" y="64"/>
                  </a:lnTo>
                  <a:lnTo>
                    <a:pt x="34" y="62"/>
                  </a:lnTo>
                  <a:lnTo>
                    <a:pt x="34" y="60"/>
                  </a:lnTo>
                  <a:lnTo>
                    <a:pt x="38" y="54"/>
                  </a:lnTo>
                  <a:lnTo>
                    <a:pt x="42" y="50"/>
                  </a:lnTo>
                  <a:lnTo>
                    <a:pt x="42" y="46"/>
                  </a:lnTo>
                  <a:lnTo>
                    <a:pt x="42" y="42"/>
                  </a:lnTo>
                  <a:lnTo>
                    <a:pt x="40" y="42"/>
                  </a:lnTo>
                  <a:lnTo>
                    <a:pt x="40" y="36"/>
                  </a:lnTo>
                  <a:lnTo>
                    <a:pt x="42" y="34"/>
                  </a:lnTo>
                  <a:lnTo>
                    <a:pt x="42" y="32"/>
                  </a:lnTo>
                  <a:lnTo>
                    <a:pt x="44" y="30"/>
                  </a:lnTo>
                  <a:lnTo>
                    <a:pt x="46" y="28"/>
                  </a:lnTo>
                  <a:lnTo>
                    <a:pt x="48" y="24"/>
                  </a:lnTo>
                  <a:lnTo>
                    <a:pt x="50" y="22"/>
                  </a:lnTo>
                  <a:lnTo>
                    <a:pt x="52" y="24"/>
                  </a:lnTo>
                  <a:lnTo>
                    <a:pt x="54" y="26"/>
                  </a:lnTo>
                  <a:lnTo>
                    <a:pt x="56" y="24"/>
                  </a:lnTo>
                  <a:lnTo>
                    <a:pt x="56" y="22"/>
                  </a:lnTo>
                  <a:lnTo>
                    <a:pt x="56" y="20"/>
                  </a:lnTo>
                  <a:lnTo>
                    <a:pt x="56" y="20"/>
                  </a:lnTo>
                  <a:lnTo>
                    <a:pt x="56" y="18"/>
                  </a:lnTo>
                  <a:lnTo>
                    <a:pt x="58" y="16"/>
                  </a:lnTo>
                  <a:lnTo>
                    <a:pt x="56" y="14"/>
                  </a:lnTo>
                  <a:lnTo>
                    <a:pt x="56" y="12"/>
                  </a:lnTo>
                  <a:lnTo>
                    <a:pt x="60" y="12"/>
                  </a:lnTo>
                  <a:lnTo>
                    <a:pt x="64" y="12"/>
                  </a:lnTo>
                  <a:lnTo>
                    <a:pt x="68" y="12"/>
                  </a:lnTo>
                  <a:lnTo>
                    <a:pt x="70" y="14"/>
                  </a:lnTo>
                  <a:lnTo>
                    <a:pt x="72" y="14"/>
                  </a:lnTo>
                  <a:lnTo>
                    <a:pt x="74" y="16"/>
                  </a:lnTo>
                  <a:lnTo>
                    <a:pt x="76" y="16"/>
                  </a:lnTo>
                  <a:lnTo>
                    <a:pt x="76" y="16"/>
                  </a:lnTo>
                  <a:lnTo>
                    <a:pt x="76" y="14"/>
                  </a:lnTo>
                  <a:lnTo>
                    <a:pt x="76" y="10"/>
                  </a:lnTo>
                  <a:lnTo>
                    <a:pt x="76" y="8"/>
                  </a:lnTo>
                  <a:lnTo>
                    <a:pt x="78" y="6"/>
                  </a:lnTo>
                  <a:lnTo>
                    <a:pt x="78" y="4"/>
                  </a:lnTo>
                  <a:lnTo>
                    <a:pt x="74" y="2"/>
                  </a:lnTo>
                  <a:lnTo>
                    <a:pt x="74" y="0"/>
                  </a:lnTo>
                  <a:lnTo>
                    <a:pt x="78" y="2"/>
                  </a:lnTo>
                  <a:lnTo>
                    <a:pt x="80" y="0"/>
                  </a:lnTo>
                  <a:lnTo>
                    <a:pt x="82" y="0"/>
                  </a:lnTo>
                  <a:lnTo>
                    <a:pt x="84" y="2"/>
                  </a:lnTo>
                  <a:lnTo>
                    <a:pt x="86" y="4"/>
                  </a:lnTo>
                  <a:lnTo>
                    <a:pt x="90" y="8"/>
                  </a:lnTo>
                  <a:lnTo>
                    <a:pt x="94" y="12"/>
                  </a:lnTo>
                  <a:lnTo>
                    <a:pt x="98" y="12"/>
                  </a:lnTo>
                  <a:lnTo>
                    <a:pt x="100" y="12"/>
                  </a:lnTo>
                  <a:lnTo>
                    <a:pt x="102" y="14"/>
                  </a:lnTo>
                  <a:lnTo>
                    <a:pt x="104" y="16"/>
                  </a:lnTo>
                  <a:lnTo>
                    <a:pt x="106" y="18"/>
                  </a:lnTo>
                  <a:lnTo>
                    <a:pt x="106" y="18"/>
                  </a:lnTo>
                  <a:lnTo>
                    <a:pt x="108" y="18"/>
                  </a:lnTo>
                  <a:lnTo>
                    <a:pt x="110" y="22"/>
                  </a:lnTo>
                  <a:lnTo>
                    <a:pt x="112" y="22"/>
                  </a:lnTo>
                  <a:lnTo>
                    <a:pt x="112" y="22"/>
                  </a:lnTo>
                  <a:lnTo>
                    <a:pt x="112" y="26"/>
                  </a:lnTo>
                  <a:lnTo>
                    <a:pt x="112" y="30"/>
                  </a:lnTo>
                  <a:lnTo>
                    <a:pt x="112" y="32"/>
                  </a:lnTo>
                  <a:lnTo>
                    <a:pt x="112" y="34"/>
                  </a:lnTo>
                  <a:lnTo>
                    <a:pt x="114" y="34"/>
                  </a:lnTo>
                  <a:lnTo>
                    <a:pt x="116" y="38"/>
                  </a:lnTo>
                  <a:lnTo>
                    <a:pt x="114" y="40"/>
                  </a:lnTo>
                  <a:lnTo>
                    <a:pt x="114" y="42"/>
                  </a:lnTo>
                  <a:lnTo>
                    <a:pt x="116" y="44"/>
                  </a:lnTo>
                  <a:lnTo>
                    <a:pt x="116" y="50"/>
                  </a:lnTo>
                  <a:lnTo>
                    <a:pt x="116" y="50"/>
                  </a:lnTo>
                  <a:lnTo>
                    <a:pt x="116" y="52"/>
                  </a:lnTo>
                  <a:lnTo>
                    <a:pt x="116" y="58"/>
                  </a:lnTo>
                  <a:lnTo>
                    <a:pt x="116" y="60"/>
                  </a:lnTo>
                  <a:lnTo>
                    <a:pt x="118" y="64"/>
                  </a:lnTo>
                  <a:lnTo>
                    <a:pt x="120" y="64"/>
                  </a:lnTo>
                  <a:lnTo>
                    <a:pt x="122" y="68"/>
                  </a:lnTo>
                  <a:lnTo>
                    <a:pt x="122" y="70"/>
                  </a:lnTo>
                  <a:lnTo>
                    <a:pt x="122" y="72"/>
                  </a:lnTo>
                  <a:lnTo>
                    <a:pt x="122" y="72"/>
                  </a:lnTo>
                  <a:lnTo>
                    <a:pt x="120" y="74"/>
                  </a:lnTo>
                  <a:lnTo>
                    <a:pt x="120" y="74"/>
                  </a:lnTo>
                  <a:lnTo>
                    <a:pt x="118" y="72"/>
                  </a:lnTo>
                  <a:lnTo>
                    <a:pt x="114" y="74"/>
                  </a:lnTo>
                  <a:lnTo>
                    <a:pt x="112" y="72"/>
                  </a:lnTo>
                  <a:lnTo>
                    <a:pt x="112" y="74"/>
                  </a:lnTo>
                  <a:lnTo>
                    <a:pt x="110" y="74"/>
                  </a:lnTo>
                  <a:lnTo>
                    <a:pt x="108" y="72"/>
                  </a:lnTo>
                  <a:lnTo>
                    <a:pt x="106" y="74"/>
                  </a:lnTo>
                  <a:lnTo>
                    <a:pt x="106" y="72"/>
                  </a:lnTo>
                  <a:lnTo>
                    <a:pt x="104" y="72"/>
                  </a:lnTo>
                  <a:lnTo>
                    <a:pt x="104" y="74"/>
                  </a:lnTo>
                  <a:lnTo>
                    <a:pt x="102" y="76"/>
                  </a:lnTo>
                  <a:lnTo>
                    <a:pt x="100" y="78"/>
                  </a:lnTo>
                  <a:lnTo>
                    <a:pt x="100" y="76"/>
                  </a:lnTo>
                  <a:lnTo>
                    <a:pt x="98" y="76"/>
                  </a:lnTo>
                  <a:lnTo>
                    <a:pt x="100" y="78"/>
                  </a:lnTo>
                  <a:lnTo>
                    <a:pt x="102" y="78"/>
                  </a:lnTo>
                  <a:lnTo>
                    <a:pt x="100" y="80"/>
                  </a:lnTo>
                  <a:lnTo>
                    <a:pt x="98" y="80"/>
                  </a:lnTo>
                  <a:lnTo>
                    <a:pt x="96" y="82"/>
                  </a:lnTo>
                  <a:lnTo>
                    <a:pt x="98" y="82"/>
                  </a:lnTo>
                  <a:lnTo>
                    <a:pt x="98" y="84"/>
                  </a:lnTo>
                  <a:lnTo>
                    <a:pt x="96" y="84"/>
                  </a:lnTo>
                  <a:lnTo>
                    <a:pt x="96" y="84"/>
                  </a:lnTo>
                  <a:lnTo>
                    <a:pt x="94" y="84"/>
                  </a:lnTo>
                  <a:lnTo>
                    <a:pt x="94" y="84"/>
                  </a:lnTo>
                  <a:lnTo>
                    <a:pt x="94" y="86"/>
                  </a:lnTo>
                  <a:lnTo>
                    <a:pt x="96" y="86"/>
                  </a:lnTo>
                  <a:lnTo>
                    <a:pt x="98" y="86"/>
                  </a:lnTo>
                  <a:lnTo>
                    <a:pt x="96" y="88"/>
                  </a:lnTo>
                  <a:lnTo>
                    <a:pt x="96" y="92"/>
                  </a:lnTo>
                  <a:lnTo>
                    <a:pt x="96" y="94"/>
                  </a:lnTo>
                  <a:lnTo>
                    <a:pt x="92" y="96"/>
                  </a:lnTo>
                  <a:lnTo>
                    <a:pt x="96" y="98"/>
                  </a:lnTo>
                  <a:lnTo>
                    <a:pt x="98" y="98"/>
                  </a:lnTo>
                  <a:lnTo>
                    <a:pt x="98" y="98"/>
                  </a:lnTo>
                  <a:lnTo>
                    <a:pt x="96" y="100"/>
                  </a:lnTo>
                  <a:lnTo>
                    <a:pt x="98" y="102"/>
                  </a:lnTo>
                  <a:lnTo>
                    <a:pt x="100" y="102"/>
                  </a:lnTo>
                  <a:lnTo>
                    <a:pt x="98" y="104"/>
                  </a:lnTo>
                  <a:lnTo>
                    <a:pt x="96" y="104"/>
                  </a:lnTo>
                  <a:lnTo>
                    <a:pt x="94" y="106"/>
                  </a:lnTo>
                  <a:lnTo>
                    <a:pt x="94" y="110"/>
                  </a:lnTo>
                  <a:lnTo>
                    <a:pt x="92" y="114"/>
                  </a:lnTo>
                  <a:lnTo>
                    <a:pt x="90" y="114"/>
                  </a:lnTo>
                  <a:lnTo>
                    <a:pt x="88" y="118"/>
                  </a:lnTo>
                  <a:lnTo>
                    <a:pt x="86" y="116"/>
                  </a:lnTo>
                  <a:lnTo>
                    <a:pt x="86" y="118"/>
                  </a:lnTo>
                  <a:lnTo>
                    <a:pt x="86" y="120"/>
                  </a:lnTo>
                  <a:lnTo>
                    <a:pt x="84" y="122"/>
                  </a:lnTo>
                  <a:lnTo>
                    <a:pt x="82" y="124"/>
                  </a:lnTo>
                  <a:lnTo>
                    <a:pt x="82" y="124"/>
                  </a:lnTo>
                  <a:lnTo>
                    <a:pt x="82" y="122"/>
                  </a:lnTo>
                  <a:lnTo>
                    <a:pt x="78" y="122"/>
                  </a:lnTo>
                  <a:lnTo>
                    <a:pt x="78" y="124"/>
                  </a:lnTo>
                  <a:lnTo>
                    <a:pt x="78" y="128"/>
                  </a:lnTo>
                  <a:lnTo>
                    <a:pt x="76" y="128"/>
                  </a:lnTo>
                  <a:lnTo>
                    <a:pt x="76" y="128"/>
                  </a:lnTo>
                  <a:lnTo>
                    <a:pt x="74" y="128"/>
                  </a:lnTo>
                  <a:lnTo>
                    <a:pt x="74" y="130"/>
                  </a:lnTo>
                  <a:lnTo>
                    <a:pt x="72" y="130"/>
                  </a:lnTo>
                  <a:lnTo>
                    <a:pt x="72" y="128"/>
                  </a:lnTo>
                  <a:lnTo>
                    <a:pt x="70" y="130"/>
                  </a:lnTo>
                  <a:lnTo>
                    <a:pt x="70" y="132"/>
                  </a:lnTo>
                  <a:lnTo>
                    <a:pt x="70" y="134"/>
                  </a:lnTo>
                  <a:lnTo>
                    <a:pt x="70" y="134"/>
                  </a:lnTo>
                  <a:lnTo>
                    <a:pt x="68" y="138"/>
                  </a:lnTo>
                  <a:lnTo>
                    <a:pt x="64" y="136"/>
                  </a:lnTo>
                  <a:lnTo>
                    <a:pt x="64" y="138"/>
                  </a:lnTo>
                  <a:lnTo>
                    <a:pt x="66" y="140"/>
                  </a:lnTo>
                  <a:lnTo>
                    <a:pt x="64" y="144"/>
                  </a:lnTo>
                  <a:lnTo>
                    <a:pt x="60" y="144"/>
                  </a:lnTo>
                  <a:lnTo>
                    <a:pt x="58" y="144"/>
                  </a:lnTo>
                  <a:lnTo>
                    <a:pt x="60" y="146"/>
                  </a:lnTo>
                  <a:lnTo>
                    <a:pt x="62" y="150"/>
                  </a:lnTo>
                  <a:lnTo>
                    <a:pt x="60" y="150"/>
                  </a:lnTo>
                  <a:lnTo>
                    <a:pt x="62" y="154"/>
                  </a:lnTo>
                  <a:lnTo>
                    <a:pt x="60" y="156"/>
                  </a:lnTo>
                  <a:lnTo>
                    <a:pt x="62" y="160"/>
                  </a:lnTo>
                  <a:lnTo>
                    <a:pt x="62" y="162"/>
                  </a:lnTo>
                  <a:lnTo>
                    <a:pt x="60" y="160"/>
                  </a:lnTo>
                  <a:lnTo>
                    <a:pt x="60" y="162"/>
                  </a:lnTo>
                  <a:lnTo>
                    <a:pt x="60" y="164"/>
                  </a:lnTo>
                  <a:lnTo>
                    <a:pt x="58" y="166"/>
                  </a:lnTo>
                  <a:lnTo>
                    <a:pt x="60" y="168"/>
                  </a:lnTo>
                  <a:lnTo>
                    <a:pt x="60" y="168"/>
                  </a:lnTo>
                  <a:lnTo>
                    <a:pt x="60" y="170"/>
                  </a:lnTo>
                  <a:lnTo>
                    <a:pt x="60" y="172"/>
                  </a:lnTo>
                  <a:lnTo>
                    <a:pt x="58" y="174"/>
                  </a:lnTo>
                  <a:lnTo>
                    <a:pt x="60" y="176"/>
                  </a:lnTo>
                  <a:lnTo>
                    <a:pt x="62" y="178"/>
                  </a:lnTo>
                  <a:lnTo>
                    <a:pt x="64" y="178"/>
                  </a:lnTo>
                  <a:lnTo>
                    <a:pt x="64" y="180"/>
                  </a:lnTo>
                  <a:lnTo>
                    <a:pt x="64" y="180"/>
                  </a:lnTo>
                  <a:lnTo>
                    <a:pt x="66" y="182"/>
                  </a:lnTo>
                  <a:lnTo>
                    <a:pt x="68" y="180"/>
                  </a:lnTo>
                  <a:lnTo>
                    <a:pt x="70" y="180"/>
                  </a:lnTo>
                  <a:lnTo>
                    <a:pt x="70" y="182"/>
                  </a:lnTo>
                  <a:lnTo>
                    <a:pt x="74" y="186"/>
                  </a:lnTo>
                  <a:lnTo>
                    <a:pt x="74" y="188"/>
                  </a:lnTo>
                  <a:lnTo>
                    <a:pt x="78" y="190"/>
                  </a:lnTo>
                  <a:lnTo>
                    <a:pt x="78" y="192"/>
                  </a:lnTo>
                  <a:lnTo>
                    <a:pt x="80" y="194"/>
                  </a:lnTo>
                  <a:lnTo>
                    <a:pt x="78" y="198"/>
                  </a:lnTo>
                  <a:lnTo>
                    <a:pt x="76" y="202"/>
                  </a:lnTo>
                  <a:lnTo>
                    <a:pt x="74" y="204"/>
                  </a:lnTo>
                  <a:lnTo>
                    <a:pt x="70" y="204"/>
                  </a:lnTo>
                  <a:lnTo>
                    <a:pt x="70" y="204"/>
                  </a:lnTo>
                  <a:lnTo>
                    <a:pt x="70" y="202"/>
                  </a:lnTo>
                  <a:lnTo>
                    <a:pt x="66" y="200"/>
                  </a:lnTo>
                  <a:lnTo>
                    <a:pt x="66" y="200"/>
                  </a:lnTo>
                  <a:lnTo>
                    <a:pt x="66" y="202"/>
                  </a:lnTo>
                  <a:lnTo>
                    <a:pt x="64" y="202"/>
                  </a:lnTo>
                  <a:lnTo>
                    <a:pt x="62" y="200"/>
                  </a:lnTo>
                  <a:lnTo>
                    <a:pt x="60" y="200"/>
                  </a:lnTo>
                  <a:lnTo>
                    <a:pt x="60" y="202"/>
                  </a:lnTo>
                  <a:lnTo>
                    <a:pt x="58" y="202"/>
                  </a:lnTo>
                  <a:lnTo>
                    <a:pt x="56" y="200"/>
                  </a:lnTo>
                  <a:lnTo>
                    <a:pt x="56" y="204"/>
                  </a:lnTo>
                  <a:lnTo>
                    <a:pt x="54" y="202"/>
                  </a:lnTo>
                  <a:lnTo>
                    <a:pt x="52" y="202"/>
                  </a:lnTo>
                  <a:lnTo>
                    <a:pt x="52" y="204"/>
                  </a:lnTo>
                  <a:lnTo>
                    <a:pt x="56" y="204"/>
                  </a:lnTo>
                  <a:lnTo>
                    <a:pt x="56" y="204"/>
                  </a:lnTo>
                  <a:lnTo>
                    <a:pt x="56" y="204"/>
                  </a:lnTo>
                  <a:lnTo>
                    <a:pt x="60" y="204"/>
                  </a:lnTo>
                  <a:lnTo>
                    <a:pt x="62" y="204"/>
                  </a:lnTo>
                  <a:lnTo>
                    <a:pt x="64" y="204"/>
                  </a:lnTo>
                  <a:lnTo>
                    <a:pt x="66" y="208"/>
                  </a:lnTo>
                  <a:lnTo>
                    <a:pt x="68" y="206"/>
                  </a:lnTo>
                  <a:lnTo>
                    <a:pt x="68" y="206"/>
                  </a:lnTo>
                  <a:lnTo>
                    <a:pt x="70" y="206"/>
                  </a:lnTo>
                  <a:lnTo>
                    <a:pt x="74" y="206"/>
                  </a:lnTo>
                  <a:lnTo>
                    <a:pt x="76" y="208"/>
                  </a:lnTo>
                  <a:lnTo>
                    <a:pt x="76" y="210"/>
                  </a:lnTo>
                  <a:lnTo>
                    <a:pt x="74" y="210"/>
                  </a:lnTo>
                  <a:lnTo>
                    <a:pt x="72" y="210"/>
                  </a:lnTo>
                  <a:lnTo>
                    <a:pt x="70" y="214"/>
                  </a:lnTo>
                  <a:lnTo>
                    <a:pt x="68" y="214"/>
                  </a:lnTo>
                  <a:lnTo>
                    <a:pt x="70" y="212"/>
                  </a:lnTo>
                  <a:lnTo>
                    <a:pt x="68" y="210"/>
                  </a:lnTo>
                  <a:lnTo>
                    <a:pt x="68" y="212"/>
                  </a:lnTo>
                  <a:lnTo>
                    <a:pt x="68" y="214"/>
                  </a:lnTo>
                  <a:lnTo>
                    <a:pt x="66" y="214"/>
                  </a:lnTo>
                  <a:lnTo>
                    <a:pt x="64" y="216"/>
                  </a:lnTo>
                  <a:lnTo>
                    <a:pt x="64" y="218"/>
                  </a:lnTo>
                  <a:lnTo>
                    <a:pt x="62" y="218"/>
                  </a:lnTo>
                  <a:lnTo>
                    <a:pt x="62" y="218"/>
                  </a:lnTo>
                  <a:lnTo>
                    <a:pt x="60" y="220"/>
                  </a:lnTo>
                  <a:lnTo>
                    <a:pt x="60" y="218"/>
                  </a:lnTo>
                  <a:lnTo>
                    <a:pt x="58" y="218"/>
                  </a:lnTo>
                  <a:lnTo>
                    <a:pt x="58" y="220"/>
                  </a:lnTo>
                  <a:lnTo>
                    <a:pt x="60" y="222"/>
                  </a:lnTo>
                  <a:lnTo>
                    <a:pt x="62" y="224"/>
                  </a:lnTo>
                  <a:lnTo>
                    <a:pt x="58" y="224"/>
                  </a:lnTo>
                  <a:lnTo>
                    <a:pt x="62" y="224"/>
                  </a:lnTo>
                  <a:lnTo>
                    <a:pt x="62" y="226"/>
                  </a:lnTo>
                  <a:lnTo>
                    <a:pt x="60" y="230"/>
                  </a:lnTo>
                  <a:lnTo>
                    <a:pt x="62" y="232"/>
                  </a:lnTo>
                  <a:lnTo>
                    <a:pt x="60" y="232"/>
                  </a:lnTo>
                  <a:lnTo>
                    <a:pt x="56" y="232"/>
                  </a:lnTo>
                  <a:lnTo>
                    <a:pt x="58" y="234"/>
                  </a:lnTo>
                  <a:lnTo>
                    <a:pt x="56" y="236"/>
                  </a:lnTo>
                  <a:lnTo>
                    <a:pt x="60" y="238"/>
                  </a:lnTo>
                  <a:lnTo>
                    <a:pt x="58" y="240"/>
                  </a:lnTo>
                  <a:lnTo>
                    <a:pt x="60" y="242"/>
                  </a:lnTo>
                  <a:lnTo>
                    <a:pt x="58" y="244"/>
                  </a:lnTo>
                  <a:lnTo>
                    <a:pt x="58" y="246"/>
                  </a:lnTo>
                  <a:lnTo>
                    <a:pt x="60" y="248"/>
                  </a:lnTo>
                  <a:lnTo>
                    <a:pt x="58" y="250"/>
                  </a:lnTo>
                  <a:lnTo>
                    <a:pt x="58" y="256"/>
                  </a:lnTo>
                  <a:lnTo>
                    <a:pt x="56" y="258"/>
                  </a:lnTo>
                  <a:lnTo>
                    <a:pt x="56" y="264"/>
                  </a:lnTo>
                  <a:lnTo>
                    <a:pt x="52" y="266"/>
                  </a:lnTo>
                  <a:lnTo>
                    <a:pt x="50" y="266"/>
                  </a:lnTo>
                  <a:lnTo>
                    <a:pt x="50" y="264"/>
                  </a:lnTo>
                  <a:lnTo>
                    <a:pt x="46" y="266"/>
                  </a:lnTo>
                  <a:lnTo>
                    <a:pt x="42" y="266"/>
                  </a:lnTo>
                  <a:lnTo>
                    <a:pt x="42" y="264"/>
                  </a:lnTo>
                  <a:lnTo>
                    <a:pt x="40" y="266"/>
                  </a:lnTo>
                  <a:lnTo>
                    <a:pt x="36" y="268"/>
                  </a:lnTo>
                  <a:lnTo>
                    <a:pt x="36" y="272"/>
                  </a:lnTo>
                  <a:lnTo>
                    <a:pt x="36" y="272"/>
                  </a:lnTo>
                  <a:lnTo>
                    <a:pt x="36" y="274"/>
                  </a:lnTo>
                  <a:lnTo>
                    <a:pt x="34" y="276"/>
                  </a:lnTo>
                  <a:lnTo>
                    <a:pt x="30" y="276"/>
                  </a:lnTo>
                  <a:lnTo>
                    <a:pt x="24" y="278"/>
                  </a:lnTo>
                  <a:lnTo>
                    <a:pt x="22" y="278"/>
                  </a:lnTo>
                  <a:lnTo>
                    <a:pt x="22" y="276"/>
                  </a:lnTo>
                  <a:lnTo>
                    <a:pt x="22" y="274"/>
                  </a:lnTo>
                  <a:lnTo>
                    <a:pt x="22" y="268"/>
                  </a:lnTo>
                  <a:lnTo>
                    <a:pt x="18" y="268"/>
                  </a:lnTo>
                  <a:lnTo>
                    <a:pt x="18" y="266"/>
                  </a:lnTo>
                  <a:lnTo>
                    <a:pt x="16" y="264"/>
                  </a:lnTo>
                  <a:lnTo>
                    <a:pt x="18" y="262"/>
                  </a:lnTo>
                  <a:lnTo>
                    <a:pt x="20" y="262"/>
                  </a:lnTo>
                  <a:lnTo>
                    <a:pt x="22" y="258"/>
                  </a:lnTo>
                  <a:lnTo>
                    <a:pt x="22" y="256"/>
                  </a:lnTo>
                  <a:lnTo>
                    <a:pt x="18" y="258"/>
                  </a:lnTo>
                  <a:lnTo>
                    <a:pt x="16" y="256"/>
                  </a:lnTo>
                  <a:lnTo>
                    <a:pt x="16" y="252"/>
                  </a:lnTo>
                  <a:lnTo>
                    <a:pt x="14" y="252"/>
                  </a:lnTo>
                  <a:lnTo>
                    <a:pt x="14" y="248"/>
                  </a:lnTo>
                  <a:lnTo>
                    <a:pt x="10" y="244"/>
                  </a:lnTo>
                  <a:lnTo>
                    <a:pt x="10" y="244"/>
                  </a:lnTo>
                  <a:lnTo>
                    <a:pt x="8" y="240"/>
                  </a:lnTo>
                  <a:lnTo>
                    <a:pt x="6" y="240"/>
                  </a:lnTo>
                  <a:lnTo>
                    <a:pt x="4" y="238"/>
                  </a:lnTo>
                  <a:lnTo>
                    <a:pt x="6" y="236"/>
                  </a:lnTo>
                  <a:lnTo>
                    <a:pt x="6" y="234"/>
                  </a:lnTo>
                  <a:lnTo>
                    <a:pt x="6" y="232"/>
                  </a:lnTo>
                  <a:lnTo>
                    <a:pt x="6" y="230"/>
                  </a:lnTo>
                  <a:lnTo>
                    <a:pt x="8" y="228"/>
                  </a:lnTo>
                  <a:lnTo>
                    <a:pt x="8" y="226"/>
                  </a:lnTo>
                  <a:lnTo>
                    <a:pt x="6" y="224"/>
                  </a:lnTo>
                  <a:lnTo>
                    <a:pt x="6" y="224"/>
                  </a:lnTo>
                  <a:lnTo>
                    <a:pt x="6" y="224"/>
                  </a:lnTo>
                  <a:lnTo>
                    <a:pt x="4" y="226"/>
                  </a:lnTo>
                  <a:lnTo>
                    <a:pt x="6" y="228"/>
                  </a:lnTo>
                  <a:lnTo>
                    <a:pt x="4" y="228"/>
                  </a:lnTo>
                  <a:lnTo>
                    <a:pt x="4" y="226"/>
                  </a:lnTo>
                  <a:lnTo>
                    <a:pt x="4" y="224"/>
                  </a:lnTo>
                  <a:lnTo>
                    <a:pt x="2" y="224"/>
                  </a:lnTo>
                  <a:lnTo>
                    <a:pt x="2" y="220"/>
                  </a:lnTo>
                  <a:lnTo>
                    <a:pt x="0" y="218"/>
                  </a:lnTo>
                  <a:lnTo>
                    <a:pt x="0" y="214"/>
                  </a:lnTo>
                  <a:lnTo>
                    <a:pt x="2" y="212"/>
                  </a:lnTo>
                  <a:lnTo>
                    <a:pt x="2" y="212"/>
                  </a:lnTo>
                  <a:close/>
                  <a:moveTo>
                    <a:pt x="74" y="204"/>
                  </a:moveTo>
                  <a:lnTo>
                    <a:pt x="76" y="208"/>
                  </a:lnTo>
                  <a:lnTo>
                    <a:pt x="78" y="208"/>
                  </a:lnTo>
                  <a:lnTo>
                    <a:pt x="78" y="206"/>
                  </a:lnTo>
                  <a:lnTo>
                    <a:pt x="80" y="204"/>
                  </a:lnTo>
                  <a:lnTo>
                    <a:pt x="80" y="202"/>
                  </a:lnTo>
                  <a:lnTo>
                    <a:pt x="76" y="202"/>
                  </a:lnTo>
                  <a:lnTo>
                    <a:pt x="74" y="204"/>
                  </a:lnTo>
                  <a:close/>
                  <a:moveTo>
                    <a:pt x="4" y="230"/>
                  </a:moveTo>
                  <a:lnTo>
                    <a:pt x="4" y="232"/>
                  </a:lnTo>
                  <a:lnTo>
                    <a:pt x="4" y="232"/>
                  </a:lnTo>
                  <a:lnTo>
                    <a:pt x="6" y="230"/>
                  </a:lnTo>
                  <a:lnTo>
                    <a:pt x="4" y="230"/>
                  </a:lnTo>
                  <a:close/>
                  <a:moveTo>
                    <a:pt x="84" y="222"/>
                  </a:moveTo>
                  <a:lnTo>
                    <a:pt x="86" y="224"/>
                  </a:lnTo>
                  <a:lnTo>
                    <a:pt x="88" y="222"/>
                  </a:lnTo>
                  <a:lnTo>
                    <a:pt x="86" y="222"/>
                  </a:lnTo>
                  <a:lnTo>
                    <a:pt x="84" y="222"/>
                  </a:lnTo>
                  <a:close/>
                  <a:moveTo>
                    <a:pt x="86" y="234"/>
                  </a:moveTo>
                  <a:lnTo>
                    <a:pt x="86" y="234"/>
                  </a:lnTo>
                  <a:lnTo>
                    <a:pt x="88" y="232"/>
                  </a:lnTo>
                  <a:lnTo>
                    <a:pt x="90" y="232"/>
                  </a:lnTo>
                  <a:lnTo>
                    <a:pt x="90" y="232"/>
                  </a:lnTo>
                  <a:lnTo>
                    <a:pt x="88" y="232"/>
                  </a:lnTo>
                  <a:lnTo>
                    <a:pt x="86" y="234"/>
                  </a:lnTo>
                  <a:close/>
                  <a:moveTo>
                    <a:pt x="78" y="252"/>
                  </a:moveTo>
                  <a:lnTo>
                    <a:pt x="80" y="252"/>
                  </a:lnTo>
                  <a:lnTo>
                    <a:pt x="80" y="250"/>
                  </a:lnTo>
                  <a:lnTo>
                    <a:pt x="80" y="250"/>
                  </a:lnTo>
                  <a:lnTo>
                    <a:pt x="80" y="248"/>
                  </a:lnTo>
                  <a:lnTo>
                    <a:pt x="84" y="246"/>
                  </a:lnTo>
                  <a:lnTo>
                    <a:pt x="84" y="244"/>
                  </a:lnTo>
                  <a:lnTo>
                    <a:pt x="86" y="242"/>
                  </a:lnTo>
                  <a:lnTo>
                    <a:pt x="86" y="240"/>
                  </a:lnTo>
                  <a:lnTo>
                    <a:pt x="84" y="238"/>
                  </a:lnTo>
                  <a:lnTo>
                    <a:pt x="84" y="238"/>
                  </a:lnTo>
                  <a:lnTo>
                    <a:pt x="84" y="236"/>
                  </a:lnTo>
                  <a:lnTo>
                    <a:pt x="86" y="234"/>
                  </a:lnTo>
                  <a:lnTo>
                    <a:pt x="84" y="234"/>
                  </a:lnTo>
                  <a:lnTo>
                    <a:pt x="84" y="234"/>
                  </a:lnTo>
                  <a:lnTo>
                    <a:pt x="80" y="234"/>
                  </a:lnTo>
                  <a:lnTo>
                    <a:pt x="78" y="238"/>
                  </a:lnTo>
                  <a:lnTo>
                    <a:pt x="78" y="238"/>
                  </a:lnTo>
                  <a:lnTo>
                    <a:pt x="76" y="240"/>
                  </a:lnTo>
                  <a:lnTo>
                    <a:pt x="78" y="244"/>
                  </a:lnTo>
                  <a:lnTo>
                    <a:pt x="76" y="244"/>
                  </a:lnTo>
                  <a:lnTo>
                    <a:pt x="78" y="248"/>
                  </a:lnTo>
                  <a:lnTo>
                    <a:pt x="80" y="248"/>
                  </a:lnTo>
                  <a:lnTo>
                    <a:pt x="78" y="250"/>
                  </a:lnTo>
                  <a:lnTo>
                    <a:pt x="78" y="252"/>
                  </a:lnTo>
                  <a:lnTo>
                    <a:pt x="78" y="252"/>
                  </a:lnTo>
                  <a:close/>
                  <a:moveTo>
                    <a:pt x="60" y="260"/>
                  </a:moveTo>
                  <a:lnTo>
                    <a:pt x="60" y="262"/>
                  </a:lnTo>
                  <a:lnTo>
                    <a:pt x="60" y="264"/>
                  </a:lnTo>
                  <a:lnTo>
                    <a:pt x="60" y="264"/>
                  </a:lnTo>
                  <a:lnTo>
                    <a:pt x="62" y="262"/>
                  </a:lnTo>
                  <a:lnTo>
                    <a:pt x="62" y="258"/>
                  </a:lnTo>
                  <a:lnTo>
                    <a:pt x="64" y="254"/>
                  </a:lnTo>
                  <a:lnTo>
                    <a:pt x="64" y="250"/>
                  </a:lnTo>
                  <a:lnTo>
                    <a:pt x="64" y="246"/>
                  </a:lnTo>
                  <a:lnTo>
                    <a:pt x="64" y="246"/>
                  </a:lnTo>
                  <a:lnTo>
                    <a:pt x="62" y="248"/>
                  </a:lnTo>
                  <a:lnTo>
                    <a:pt x="62" y="248"/>
                  </a:lnTo>
                  <a:lnTo>
                    <a:pt x="62" y="252"/>
                  </a:lnTo>
                  <a:lnTo>
                    <a:pt x="60" y="252"/>
                  </a:lnTo>
                  <a:lnTo>
                    <a:pt x="60" y="260"/>
                  </a:lnTo>
                  <a:close/>
                </a:path>
              </a:pathLst>
            </a:custGeom>
            <a:grpFill/>
            <a:ln w="6350">
              <a:solidFill>
                <a:srgbClr val="E86E78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33" name="Svelbard">
              <a:extLst>
                <a:ext uri="{FF2B5EF4-FFF2-40B4-BE49-F238E27FC236}">
                  <a16:creationId xmlns:a16="http://schemas.microsoft.com/office/drawing/2014/main" id="{464FEB98-9A2F-4ED0-AD4F-C4E9460A2D1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65378" y="1761200"/>
              <a:ext cx="333012" cy="409566"/>
            </a:xfrm>
            <a:custGeom>
              <a:avLst/>
              <a:gdLst>
                <a:gd name="T0" fmla="*/ 166 w 174"/>
                <a:gd name="T1" fmla="*/ 20 h 214"/>
                <a:gd name="T2" fmla="*/ 72 w 174"/>
                <a:gd name="T3" fmla="*/ 2 h 214"/>
                <a:gd name="T4" fmla="*/ 58 w 174"/>
                <a:gd name="T5" fmla="*/ 22 h 214"/>
                <a:gd name="T6" fmla="*/ 76 w 174"/>
                <a:gd name="T7" fmla="*/ 40 h 214"/>
                <a:gd name="T8" fmla="*/ 78 w 174"/>
                <a:gd name="T9" fmla="*/ 42 h 214"/>
                <a:gd name="T10" fmla="*/ 70 w 174"/>
                <a:gd name="T11" fmla="*/ 44 h 214"/>
                <a:gd name="T12" fmla="*/ 92 w 174"/>
                <a:gd name="T13" fmla="*/ 52 h 214"/>
                <a:gd name="T14" fmla="*/ 108 w 174"/>
                <a:gd name="T15" fmla="*/ 54 h 214"/>
                <a:gd name="T16" fmla="*/ 124 w 174"/>
                <a:gd name="T17" fmla="*/ 38 h 214"/>
                <a:gd name="T18" fmla="*/ 122 w 174"/>
                <a:gd name="T19" fmla="*/ 22 h 214"/>
                <a:gd name="T20" fmla="*/ 106 w 174"/>
                <a:gd name="T21" fmla="*/ 16 h 214"/>
                <a:gd name="T22" fmla="*/ 98 w 174"/>
                <a:gd name="T23" fmla="*/ 22 h 214"/>
                <a:gd name="T24" fmla="*/ 90 w 174"/>
                <a:gd name="T25" fmla="*/ 12 h 214"/>
                <a:gd name="T26" fmla="*/ 90 w 174"/>
                <a:gd name="T27" fmla="*/ 30 h 214"/>
                <a:gd name="T28" fmla="*/ 78 w 174"/>
                <a:gd name="T29" fmla="*/ 22 h 214"/>
                <a:gd name="T30" fmla="*/ 68 w 174"/>
                <a:gd name="T31" fmla="*/ 10 h 214"/>
                <a:gd name="T32" fmla="*/ 66 w 174"/>
                <a:gd name="T33" fmla="*/ 26 h 214"/>
                <a:gd name="T34" fmla="*/ 58 w 174"/>
                <a:gd name="T35" fmla="*/ 30 h 214"/>
                <a:gd name="T36" fmla="*/ 140 w 174"/>
                <a:gd name="T37" fmla="*/ 70 h 214"/>
                <a:gd name="T38" fmla="*/ 144 w 174"/>
                <a:gd name="T39" fmla="*/ 66 h 214"/>
                <a:gd name="T40" fmla="*/ 134 w 174"/>
                <a:gd name="T41" fmla="*/ 74 h 214"/>
                <a:gd name="T42" fmla="*/ 108 w 174"/>
                <a:gd name="T43" fmla="*/ 92 h 214"/>
                <a:gd name="T44" fmla="*/ 120 w 174"/>
                <a:gd name="T45" fmla="*/ 106 h 214"/>
                <a:gd name="T46" fmla="*/ 106 w 174"/>
                <a:gd name="T47" fmla="*/ 120 h 214"/>
                <a:gd name="T48" fmla="*/ 90 w 174"/>
                <a:gd name="T49" fmla="*/ 120 h 214"/>
                <a:gd name="T50" fmla="*/ 90 w 174"/>
                <a:gd name="T51" fmla="*/ 100 h 214"/>
                <a:gd name="T52" fmla="*/ 80 w 174"/>
                <a:gd name="T53" fmla="*/ 84 h 214"/>
                <a:gd name="T54" fmla="*/ 96 w 174"/>
                <a:gd name="T55" fmla="*/ 90 h 214"/>
                <a:gd name="T56" fmla="*/ 90 w 174"/>
                <a:gd name="T57" fmla="*/ 78 h 214"/>
                <a:gd name="T58" fmla="*/ 8 w 174"/>
                <a:gd name="T59" fmla="*/ 88 h 214"/>
                <a:gd name="T60" fmla="*/ 8 w 174"/>
                <a:gd name="T61" fmla="*/ 84 h 214"/>
                <a:gd name="T62" fmla="*/ 58 w 174"/>
                <a:gd name="T63" fmla="*/ 150 h 214"/>
                <a:gd name="T64" fmla="*/ 52 w 174"/>
                <a:gd name="T65" fmla="*/ 138 h 214"/>
                <a:gd name="T66" fmla="*/ 40 w 174"/>
                <a:gd name="T67" fmla="*/ 130 h 214"/>
                <a:gd name="T68" fmla="*/ 32 w 174"/>
                <a:gd name="T69" fmla="*/ 120 h 214"/>
                <a:gd name="T70" fmla="*/ 42 w 174"/>
                <a:gd name="T71" fmla="*/ 118 h 214"/>
                <a:gd name="T72" fmla="*/ 48 w 174"/>
                <a:gd name="T73" fmla="*/ 108 h 214"/>
                <a:gd name="T74" fmla="*/ 46 w 174"/>
                <a:gd name="T75" fmla="*/ 106 h 214"/>
                <a:gd name="T76" fmla="*/ 30 w 174"/>
                <a:gd name="T77" fmla="*/ 110 h 214"/>
                <a:gd name="T78" fmla="*/ 38 w 174"/>
                <a:gd name="T79" fmla="*/ 98 h 214"/>
                <a:gd name="T80" fmla="*/ 54 w 174"/>
                <a:gd name="T81" fmla="*/ 84 h 214"/>
                <a:gd name="T82" fmla="*/ 44 w 174"/>
                <a:gd name="T83" fmla="*/ 86 h 214"/>
                <a:gd name="T84" fmla="*/ 38 w 174"/>
                <a:gd name="T85" fmla="*/ 78 h 214"/>
                <a:gd name="T86" fmla="*/ 36 w 174"/>
                <a:gd name="T87" fmla="*/ 88 h 214"/>
                <a:gd name="T88" fmla="*/ 20 w 174"/>
                <a:gd name="T89" fmla="*/ 90 h 214"/>
                <a:gd name="T90" fmla="*/ 14 w 174"/>
                <a:gd name="T91" fmla="*/ 80 h 214"/>
                <a:gd name="T92" fmla="*/ 12 w 174"/>
                <a:gd name="T93" fmla="*/ 74 h 214"/>
                <a:gd name="T94" fmla="*/ 12 w 174"/>
                <a:gd name="T95" fmla="*/ 58 h 214"/>
                <a:gd name="T96" fmla="*/ 0 w 174"/>
                <a:gd name="T97" fmla="*/ 54 h 214"/>
                <a:gd name="T98" fmla="*/ 12 w 174"/>
                <a:gd name="T99" fmla="*/ 46 h 214"/>
                <a:gd name="T100" fmla="*/ 26 w 174"/>
                <a:gd name="T101" fmla="*/ 42 h 214"/>
                <a:gd name="T102" fmla="*/ 22 w 174"/>
                <a:gd name="T103" fmla="*/ 48 h 214"/>
                <a:gd name="T104" fmla="*/ 28 w 174"/>
                <a:gd name="T105" fmla="*/ 60 h 214"/>
                <a:gd name="T106" fmla="*/ 36 w 174"/>
                <a:gd name="T107" fmla="*/ 48 h 214"/>
                <a:gd name="T108" fmla="*/ 44 w 174"/>
                <a:gd name="T109" fmla="*/ 70 h 214"/>
                <a:gd name="T110" fmla="*/ 40 w 174"/>
                <a:gd name="T111" fmla="*/ 40 h 214"/>
                <a:gd name="T112" fmla="*/ 56 w 174"/>
                <a:gd name="T113" fmla="*/ 40 h 214"/>
                <a:gd name="T114" fmla="*/ 60 w 174"/>
                <a:gd name="T115" fmla="*/ 44 h 214"/>
                <a:gd name="T116" fmla="*/ 86 w 174"/>
                <a:gd name="T117" fmla="*/ 72 h 214"/>
                <a:gd name="T118" fmla="*/ 76 w 174"/>
                <a:gd name="T119" fmla="*/ 82 h 214"/>
                <a:gd name="T120" fmla="*/ 68 w 174"/>
                <a:gd name="T121" fmla="*/ 104 h 214"/>
                <a:gd name="T122" fmla="*/ 64 w 174"/>
                <a:gd name="T123" fmla="*/ 124 h 214"/>
                <a:gd name="T124" fmla="*/ 86 w 174"/>
                <a:gd name="T125" fmla="*/ 214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74" h="214">
                  <a:moveTo>
                    <a:pt x="162" y="18"/>
                  </a:moveTo>
                  <a:lnTo>
                    <a:pt x="162" y="16"/>
                  </a:lnTo>
                  <a:lnTo>
                    <a:pt x="166" y="16"/>
                  </a:lnTo>
                  <a:lnTo>
                    <a:pt x="168" y="16"/>
                  </a:lnTo>
                  <a:lnTo>
                    <a:pt x="168" y="12"/>
                  </a:lnTo>
                  <a:lnTo>
                    <a:pt x="172" y="12"/>
                  </a:lnTo>
                  <a:lnTo>
                    <a:pt x="174" y="12"/>
                  </a:lnTo>
                  <a:lnTo>
                    <a:pt x="174" y="12"/>
                  </a:lnTo>
                  <a:lnTo>
                    <a:pt x="174" y="14"/>
                  </a:lnTo>
                  <a:lnTo>
                    <a:pt x="170" y="16"/>
                  </a:lnTo>
                  <a:lnTo>
                    <a:pt x="168" y="16"/>
                  </a:lnTo>
                  <a:lnTo>
                    <a:pt x="166" y="20"/>
                  </a:lnTo>
                  <a:lnTo>
                    <a:pt x="164" y="20"/>
                  </a:lnTo>
                  <a:lnTo>
                    <a:pt x="162" y="20"/>
                  </a:lnTo>
                  <a:lnTo>
                    <a:pt x="162" y="18"/>
                  </a:lnTo>
                  <a:close/>
                  <a:moveTo>
                    <a:pt x="130" y="22"/>
                  </a:moveTo>
                  <a:lnTo>
                    <a:pt x="132" y="22"/>
                  </a:lnTo>
                  <a:lnTo>
                    <a:pt x="134" y="22"/>
                  </a:lnTo>
                  <a:lnTo>
                    <a:pt x="134" y="22"/>
                  </a:lnTo>
                  <a:lnTo>
                    <a:pt x="134" y="20"/>
                  </a:lnTo>
                  <a:lnTo>
                    <a:pt x="132" y="20"/>
                  </a:lnTo>
                  <a:lnTo>
                    <a:pt x="130" y="20"/>
                  </a:lnTo>
                  <a:lnTo>
                    <a:pt x="130" y="22"/>
                  </a:lnTo>
                  <a:close/>
                  <a:moveTo>
                    <a:pt x="72" y="2"/>
                  </a:moveTo>
                  <a:lnTo>
                    <a:pt x="76" y="6"/>
                  </a:lnTo>
                  <a:lnTo>
                    <a:pt x="78" y="6"/>
                  </a:lnTo>
                  <a:lnTo>
                    <a:pt x="78" y="4"/>
                  </a:lnTo>
                  <a:lnTo>
                    <a:pt x="80" y="2"/>
                  </a:lnTo>
                  <a:lnTo>
                    <a:pt x="78" y="2"/>
                  </a:lnTo>
                  <a:lnTo>
                    <a:pt x="76" y="2"/>
                  </a:lnTo>
                  <a:lnTo>
                    <a:pt x="72" y="2"/>
                  </a:lnTo>
                  <a:lnTo>
                    <a:pt x="72" y="0"/>
                  </a:lnTo>
                  <a:lnTo>
                    <a:pt x="70" y="2"/>
                  </a:lnTo>
                  <a:lnTo>
                    <a:pt x="72" y="2"/>
                  </a:lnTo>
                  <a:close/>
                  <a:moveTo>
                    <a:pt x="60" y="22"/>
                  </a:moveTo>
                  <a:lnTo>
                    <a:pt x="58" y="22"/>
                  </a:lnTo>
                  <a:lnTo>
                    <a:pt x="58" y="20"/>
                  </a:lnTo>
                  <a:lnTo>
                    <a:pt x="58" y="20"/>
                  </a:lnTo>
                  <a:lnTo>
                    <a:pt x="60" y="18"/>
                  </a:lnTo>
                  <a:lnTo>
                    <a:pt x="60" y="18"/>
                  </a:lnTo>
                  <a:lnTo>
                    <a:pt x="62" y="20"/>
                  </a:lnTo>
                  <a:lnTo>
                    <a:pt x="62" y="22"/>
                  </a:lnTo>
                  <a:lnTo>
                    <a:pt x="60" y="22"/>
                  </a:lnTo>
                  <a:lnTo>
                    <a:pt x="60" y="22"/>
                  </a:lnTo>
                  <a:close/>
                  <a:moveTo>
                    <a:pt x="72" y="42"/>
                  </a:moveTo>
                  <a:lnTo>
                    <a:pt x="72" y="42"/>
                  </a:lnTo>
                  <a:lnTo>
                    <a:pt x="74" y="40"/>
                  </a:lnTo>
                  <a:lnTo>
                    <a:pt x="76" y="40"/>
                  </a:lnTo>
                  <a:lnTo>
                    <a:pt x="80" y="38"/>
                  </a:lnTo>
                  <a:lnTo>
                    <a:pt x="84" y="38"/>
                  </a:lnTo>
                  <a:lnTo>
                    <a:pt x="86" y="38"/>
                  </a:lnTo>
                  <a:lnTo>
                    <a:pt x="88" y="38"/>
                  </a:lnTo>
                  <a:lnTo>
                    <a:pt x="88" y="38"/>
                  </a:lnTo>
                  <a:lnTo>
                    <a:pt x="88" y="40"/>
                  </a:lnTo>
                  <a:lnTo>
                    <a:pt x="88" y="40"/>
                  </a:lnTo>
                  <a:lnTo>
                    <a:pt x="86" y="42"/>
                  </a:lnTo>
                  <a:lnTo>
                    <a:pt x="86" y="42"/>
                  </a:lnTo>
                  <a:lnTo>
                    <a:pt x="82" y="42"/>
                  </a:lnTo>
                  <a:lnTo>
                    <a:pt x="80" y="42"/>
                  </a:lnTo>
                  <a:lnTo>
                    <a:pt x="78" y="42"/>
                  </a:lnTo>
                  <a:lnTo>
                    <a:pt x="78" y="42"/>
                  </a:lnTo>
                  <a:lnTo>
                    <a:pt x="78" y="44"/>
                  </a:lnTo>
                  <a:lnTo>
                    <a:pt x="82" y="44"/>
                  </a:lnTo>
                  <a:lnTo>
                    <a:pt x="84" y="44"/>
                  </a:lnTo>
                  <a:lnTo>
                    <a:pt x="84" y="46"/>
                  </a:lnTo>
                  <a:lnTo>
                    <a:pt x="82" y="46"/>
                  </a:lnTo>
                  <a:lnTo>
                    <a:pt x="80" y="44"/>
                  </a:lnTo>
                  <a:lnTo>
                    <a:pt x="78" y="46"/>
                  </a:lnTo>
                  <a:lnTo>
                    <a:pt x="78" y="46"/>
                  </a:lnTo>
                  <a:lnTo>
                    <a:pt x="76" y="44"/>
                  </a:lnTo>
                  <a:lnTo>
                    <a:pt x="72" y="44"/>
                  </a:lnTo>
                  <a:lnTo>
                    <a:pt x="70" y="44"/>
                  </a:lnTo>
                  <a:lnTo>
                    <a:pt x="70" y="46"/>
                  </a:lnTo>
                  <a:lnTo>
                    <a:pt x="72" y="46"/>
                  </a:lnTo>
                  <a:lnTo>
                    <a:pt x="76" y="50"/>
                  </a:lnTo>
                  <a:lnTo>
                    <a:pt x="78" y="50"/>
                  </a:lnTo>
                  <a:lnTo>
                    <a:pt x="78" y="50"/>
                  </a:lnTo>
                  <a:lnTo>
                    <a:pt x="80" y="50"/>
                  </a:lnTo>
                  <a:lnTo>
                    <a:pt x="82" y="52"/>
                  </a:lnTo>
                  <a:lnTo>
                    <a:pt x="82" y="54"/>
                  </a:lnTo>
                  <a:lnTo>
                    <a:pt x="84" y="56"/>
                  </a:lnTo>
                  <a:lnTo>
                    <a:pt x="86" y="54"/>
                  </a:lnTo>
                  <a:lnTo>
                    <a:pt x="88" y="54"/>
                  </a:lnTo>
                  <a:lnTo>
                    <a:pt x="92" y="52"/>
                  </a:lnTo>
                  <a:lnTo>
                    <a:pt x="94" y="52"/>
                  </a:lnTo>
                  <a:lnTo>
                    <a:pt x="98" y="52"/>
                  </a:lnTo>
                  <a:lnTo>
                    <a:pt x="98" y="54"/>
                  </a:lnTo>
                  <a:lnTo>
                    <a:pt x="98" y="56"/>
                  </a:lnTo>
                  <a:lnTo>
                    <a:pt x="98" y="58"/>
                  </a:lnTo>
                  <a:lnTo>
                    <a:pt x="100" y="60"/>
                  </a:lnTo>
                  <a:lnTo>
                    <a:pt x="104" y="60"/>
                  </a:lnTo>
                  <a:lnTo>
                    <a:pt x="106" y="58"/>
                  </a:lnTo>
                  <a:lnTo>
                    <a:pt x="108" y="58"/>
                  </a:lnTo>
                  <a:lnTo>
                    <a:pt x="108" y="58"/>
                  </a:lnTo>
                  <a:lnTo>
                    <a:pt x="108" y="56"/>
                  </a:lnTo>
                  <a:lnTo>
                    <a:pt x="108" y="54"/>
                  </a:lnTo>
                  <a:lnTo>
                    <a:pt x="110" y="52"/>
                  </a:lnTo>
                  <a:lnTo>
                    <a:pt x="112" y="52"/>
                  </a:lnTo>
                  <a:lnTo>
                    <a:pt x="114" y="52"/>
                  </a:lnTo>
                  <a:lnTo>
                    <a:pt x="116" y="54"/>
                  </a:lnTo>
                  <a:lnTo>
                    <a:pt x="118" y="54"/>
                  </a:lnTo>
                  <a:lnTo>
                    <a:pt x="120" y="52"/>
                  </a:lnTo>
                  <a:lnTo>
                    <a:pt x="120" y="50"/>
                  </a:lnTo>
                  <a:lnTo>
                    <a:pt x="120" y="48"/>
                  </a:lnTo>
                  <a:lnTo>
                    <a:pt x="120" y="46"/>
                  </a:lnTo>
                  <a:lnTo>
                    <a:pt x="122" y="44"/>
                  </a:lnTo>
                  <a:lnTo>
                    <a:pt x="122" y="42"/>
                  </a:lnTo>
                  <a:lnTo>
                    <a:pt x="124" y="38"/>
                  </a:lnTo>
                  <a:lnTo>
                    <a:pt x="126" y="36"/>
                  </a:lnTo>
                  <a:lnTo>
                    <a:pt x="128" y="34"/>
                  </a:lnTo>
                  <a:lnTo>
                    <a:pt x="130" y="32"/>
                  </a:lnTo>
                  <a:lnTo>
                    <a:pt x="130" y="30"/>
                  </a:lnTo>
                  <a:lnTo>
                    <a:pt x="128" y="28"/>
                  </a:lnTo>
                  <a:lnTo>
                    <a:pt x="128" y="26"/>
                  </a:lnTo>
                  <a:lnTo>
                    <a:pt x="130" y="24"/>
                  </a:lnTo>
                  <a:lnTo>
                    <a:pt x="130" y="24"/>
                  </a:lnTo>
                  <a:lnTo>
                    <a:pt x="128" y="22"/>
                  </a:lnTo>
                  <a:lnTo>
                    <a:pt x="126" y="22"/>
                  </a:lnTo>
                  <a:lnTo>
                    <a:pt x="124" y="22"/>
                  </a:lnTo>
                  <a:lnTo>
                    <a:pt x="122" y="22"/>
                  </a:lnTo>
                  <a:lnTo>
                    <a:pt x="118" y="22"/>
                  </a:lnTo>
                  <a:lnTo>
                    <a:pt x="116" y="20"/>
                  </a:lnTo>
                  <a:lnTo>
                    <a:pt x="114" y="20"/>
                  </a:lnTo>
                  <a:lnTo>
                    <a:pt x="112" y="20"/>
                  </a:lnTo>
                  <a:lnTo>
                    <a:pt x="110" y="18"/>
                  </a:lnTo>
                  <a:lnTo>
                    <a:pt x="110" y="18"/>
                  </a:lnTo>
                  <a:lnTo>
                    <a:pt x="108" y="16"/>
                  </a:lnTo>
                  <a:lnTo>
                    <a:pt x="106" y="18"/>
                  </a:lnTo>
                  <a:lnTo>
                    <a:pt x="106" y="18"/>
                  </a:lnTo>
                  <a:lnTo>
                    <a:pt x="106" y="16"/>
                  </a:lnTo>
                  <a:lnTo>
                    <a:pt x="106" y="14"/>
                  </a:lnTo>
                  <a:lnTo>
                    <a:pt x="106" y="16"/>
                  </a:lnTo>
                  <a:lnTo>
                    <a:pt x="104" y="18"/>
                  </a:lnTo>
                  <a:lnTo>
                    <a:pt x="104" y="18"/>
                  </a:lnTo>
                  <a:lnTo>
                    <a:pt x="102" y="16"/>
                  </a:lnTo>
                  <a:lnTo>
                    <a:pt x="102" y="16"/>
                  </a:lnTo>
                  <a:lnTo>
                    <a:pt x="102" y="16"/>
                  </a:lnTo>
                  <a:lnTo>
                    <a:pt x="102" y="16"/>
                  </a:lnTo>
                  <a:lnTo>
                    <a:pt x="102" y="18"/>
                  </a:lnTo>
                  <a:lnTo>
                    <a:pt x="100" y="20"/>
                  </a:lnTo>
                  <a:lnTo>
                    <a:pt x="100" y="22"/>
                  </a:lnTo>
                  <a:lnTo>
                    <a:pt x="100" y="24"/>
                  </a:lnTo>
                  <a:lnTo>
                    <a:pt x="98" y="22"/>
                  </a:lnTo>
                  <a:lnTo>
                    <a:pt x="98" y="22"/>
                  </a:lnTo>
                  <a:lnTo>
                    <a:pt x="96" y="22"/>
                  </a:lnTo>
                  <a:lnTo>
                    <a:pt x="96" y="22"/>
                  </a:lnTo>
                  <a:lnTo>
                    <a:pt x="96" y="24"/>
                  </a:lnTo>
                  <a:lnTo>
                    <a:pt x="96" y="22"/>
                  </a:lnTo>
                  <a:lnTo>
                    <a:pt x="94" y="20"/>
                  </a:lnTo>
                  <a:lnTo>
                    <a:pt x="96" y="18"/>
                  </a:lnTo>
                  <a:lnTo>
                    <a:pt x="96" y="14"/>
                  </a:lnTo>
                  <a:lnTo>
                    <a:pt x="96" y="12"/>
                  </a:lnTo>
                  <a:lnTo>
                    <a:pt x="92" y="12"/>
                  </a:lnTo>
                  <a:lnTo>
                    <a:pt x="92" y="10"/>
                  </a:lnTo>
                  <a:lnTo>
                    <a:pt x="90" y="10"/>
                  </a:lnTo>
                  <a:lnTo>
                    <a:pt x="90" y="12"/>
                  </a:lnTo>
                  <a:lnTo>
                    <a:pt x="92" y="12"/>
                  </a:lnTo>
                  <a:lnTo>
                    <a:pt x="92" y="14"/>
                  </a:lnTo>
                  <a:lnTo>
                    <a:pt x="90" y="14"/>
                  </a:lnTo>
                  <a:lnTo>
                    <a:pt x="90" y="12"/>
                  </a:lnTo>
                  <a:lnTo>
                    <a:pt x="88" y="14"/>
                  </a:lnTo>
                  <a:lnTo>
                    <a:pt x="88" y="16"/>
                  </a:lnTo>
                  <a:lnTo>
                    <a:pt x="90" y="18"/>
                  </a:lnTo>
                  <a:lnTo>
                    <a:pt x="90" y="20"/>
                  </a:lnTo>
                  <a:lnTo>
                    <a:pt x="90" y="22"/>
                  </a:lnTo>
                  <a:lnTo>
                    <a:pt x="90" y="24"/>
                  </a:lnTo>
                  <a:lnTo>
                    <a:pt x="92" y="28"/>
                  </a:lnTo>
                  <a:lnTo>
                    <a:pt x="90" y="30"/>
                  </a:lnTo>
                  <a:lnTo>
                    <a:pt x="90" y="30"/>
                  </a:lnTo>
                  <a:lnTo>
                    <a:pt x="88" y="28"/>
                  </a:lnTo>
                  <a:lnTo>
                    <a:pt x="86" y="26"/>
                  </a:lnTo>
                  <a:lnTo>
                    <a:pt x="84" y="24"/>
                  </a:lnTo>
                  <a:lnTo>
                    <a:pt x="84" y="24"/>
                  </a:lnTo>
                  <a:lnTo>
                    <a:pt x="86" y="22"/>
                  </a:lnTo>
                  <a:lnTo>
                    <a:pt x="86" y="20"/>
                  </a:lnTo>
                  <a:lnTo>
                    <a:pt x="84" y="20"/>
                  </a:lnTo>
                  <a:lnTo>
                    <a:pt x="82" y="22"/>
                  </a:lnTo>
                  <a:lnTo>
                    <a:pt x="80" y="22"/>
                  </a:lnTo>
                  <a:lnTo>
                    <a:pt x="80" y="22"/>
                  </a:lnTo>
                  <a:lnTo>
                    <a:pt x="78" y="22"/>
                  </a:lnTo>
                  <a:lnTo>
                    <a:pt x="76" y="22"/>
                  </a:lnTo>
                  <a:lnTo>
                    <a:pt x="76" y="22"/>
                  </a:lnTo>
                  <a:lnTo>
                    <a:pt x="76" y="20"/>
                  </a:lnTo>
                  <a:lnTo>
                    <a:pt x="74" y="20"/>
                  </a:lnTo>
                  <a:lnTo>
                    <a:pt x="74" y="18"/>
                  </a:lnTo>
                  <a:lnTo>
                    <a:pt x="72" y="16"/>
                  </a:lnTo>
                  <a:lnTo>
                    <a:pt x="72" y="16"/>
                  </a:lnTo>
                  <a:lnTo>
                    <a:pt x="70" y="16"/>
                  </a:lnTo>
                  <a:lnTo>
                    <a:pt x="68" y="14"/>
                  </a:lnTo>
                  <a:lnTo>
                    <a:pt x="70" y="12"/>
                  </a:lnTo>
                  <a:lnTo>
                    <a:pt x="68" y="10"/>
                  </a:lnTo>
                  <a:lnTo>
                    <a:pt x="68" y="10"/>
                  </a:lnTo>
                  <a:lnTo>
                    <a:pt x="66" y="12"/>
                  </a:lnTo>
                  <a:lnTo>
                    <a:pt x="66" y="14"/>
                  </a:lnTo>
                  <a:lnTo>
                    <a:pt x="66" y="18"/>
                  </a:lnTo>
                  <a:lnTo>
                    <a:pt x="68" y="20"/>
                  </a:lnTo>
                  <a:lnTo>
                    <a:pt x="68" y="22"/>
                  </a:lnTo>
                  <a:lnTo>
                    <a:pt x="68" y="24"/>
                  </a:lnTo>
                  <a:lnTo>
                    <a:pt x="66" y="22"/>
                  </a:lnTo>
                  <a:lnTo>
                    <a:pt x="64" y="20"/>
                  </a:lnTo>
                  <a:lnTo>
                    <a:pt x="64" y="20"/>
                  </a:lnTo>
                  <a:lnTo>
                    <a:pt x="64" y="22"/>
                  </a:lnTo>
                  <a:lnTo>
                    <a:pt x="64" y="24"/>
                  </a:lnTo>
                  <a:lnTo>
                    <a:pt x="66" y="26"/>
                  </a:lnTo>
                  <a:lnTo>
                    <a:pt x="66" y="28"/>
                  </a:lnTo>
                  <a:lnTo>
                    <a:pt x="64" y="30"/>
                  </a:lnTo>
                  <a:lnTo>
                    <a:pt x="64" y="28"/>
                  </a:lnTo>
                  <a:lnTo>
                    <a:pt x="64" y="26"/>
                  </a:lnTo>
                  <a:lnTo>
                    <a:pt x="62" y="24"/>
                  </a:lnTo>
                  <a:lnTo>
                    <a:pt x="58" y="26"/>
                  </a:lnTo>
                  <a:lnTo>
                    <a:pt x="56" y="24"/>
                  </a:lnTo>
                  <a:lnTo>
                    <a:pt x="56" y="26"/>
                  </a:lnTo>
                  <a:lnTo>
                    <a:pt x="56" y="28"/>
                  </a:lnTo>
                  <a:lnTo>
                    <a:pt x="58" y="28"/>
                  </a:lnTo>
                  <a:lnTo>
                    <a:pt x="58" y="30"/>
                  </a:lnTo>
                  <a:lnTo>
                    <a:pt x="58" y="30"/>
                  </a:lnTo>
                  <a:lnTo>
                    <a:pt x="58" y="30"/>
                  </a:lnTo>
                  <a:lnTo>
                    <a:pt x="62" y="30"/>
                  </a:lnTo>
                  <a:lnTo>
                    <a:pt x="62" y="32"/>
                  </a:lnTo>
                  <a:lnTo>
                    <a:pt x="58" y="34"/>
                  </a:lnTo>
                  <a:lnTo>
                    <a:pt x="58" y="36"/>
                  </a:lnTo>
                  <a:lnTo>
                    <a:pt x="60" y="40"/>
                  </a:lnTo>
                  <a:lnTo>
                    <a:pt x="62" y="40"/>
                  </a:lnTo>
                  <a:lnTo>
                    <a:pt x="64" y="42"/>
                  </a:lnTo>
                  <a:lnTo>
                    <a:pt x="68" y="42"/>
                  </a:lnTo>
                  <a:lnTo>
                    <a:pt x="70" y="40"/>
                  </a:lnTo>
                  <a:lnTo>
                    <a:pt x="72" y="42"/>
                  </a:lnTo>
                  <a:close/>
                  <a:moveTo>
                    <a:pt x="140" y="70"/>
                  </a:moveTo>
                  <a:lnTo>
                    <a:pt x="142" y="66"/>
                  </a:lnTo>
                  <a:lnTo>
                    <a:pt x="144" y="64"/>
                  </a:lnTo>
                  <a:lnTo>
                    <a:pt x="146" y="64"/>
                  </a:lnTo>
                  <a:lnTo>
                    <a:pt x="148" y="64"/>
                  </a:lnTo>
                  <a:lnTo>
                    <a:pt x="148" y="64"/>
                  </a:lnTo>
                  <a:lnTo>
                    <a:pt x="152" y="64"/>
                  </a:lnTo>
                  <a:lnTo>
                    <a:pt x="154" y="64"/>
                  </a:lnTo>
                  <a:lnTo>
                    <a:pt x="152" y="66"/>
                  </a:lnTo>
                  <a:lnTo>
                    <a:pt x="150" y="68"/>
                  </a:lnTo>
                  <a:lnTo>
                    <a:pt x="148" y="66"/>
                  </a:lnTo>
                  <a:lnTo>
                    <a:pt x="146" y="66"/>
                  </a:lnTo>
                  <a:lnTo>
                    <a:pt x="144" y="66"/>
                  </a:lnTo>
                  <a:lnTo>
                    <a:pt x="144" y="66"/>
                  </a:lnTo>
                  <a:lnTo>
                    <a:pt x="142" y="70"/>
                  </a:lnTo>
                  <a:lnTo>
                    <a:pt x="140" y="70"/>
                  </a:lnTo>
                  <a:close/>
                  <a:moveTo>
                    <a:pt x="132" y="78"/>
                  </a:moveTo>
                  <a:lnTo>
                    <a:pt x="132" y="76"/>
                  </a:lnTo>
                  <a:lnTo>
                    <a:pt x="130" y="74"/>
                  </a:lnTo>
                  <a:lnTo>
                    <a:pt x="130" y="72"/>
                  </a:lnTo>
                  <a:lnTo>
                    <a:pt x="130" y="72"/>
                  </a:lnTo>
                  <a:lnTo>
                    <a:pt x="132" y="70"/>
                  </a:lnTo>
                  <a:lnTo>
                    <a:pt x="132" y="70"/>
                  </a:lnTo>
                  <a:lnTo>
                    <a:pt x="132" y="72"/>
                  </a:lnTo>
                  <a:lnTo>
                    <a:pt x="134" y="74"/>
                  </a:lnTo>
                  <a:lnTo>
                    <a:pt x="134" y="76"/>
                  </a:lnTo>
                  <a:lnTo>
                    <a:pt x="132" y="78"/>
                  </a:lnTo>
                  <a:lnTo>
                    <a:pt x="132" y="78"/>
                  </a:lnTo>
                  <a:close/>
                  <a:moveTo>
                    <a:pt x="88" y="98"/>
                  </a:moveTo>
                  <a:lnTo>
                    <a:pt x="88" y="96"/>
                  </a:lnTo>
                  <a:lnTo>
                    <a:pt x="92" y="94"/>
                  </a:lnTo>
                  <a:lnTo>
                    <a:pt x="96" y="92"/>
                  </a:lnTo>
                  <a:lnTo>
                    <a:pt x="98" y="92"/>
                  </a:lnTo>
                  <a:lnTo>
                    <a:pt x="102" y="90"/>
                  </a:lnTo>
                  <a:lnTo>
                    <a:pt x="106" y="88"/>
                  </a:lnTo>
                  <a:lnTo>
                    <a:pt x="106" y="90"/>
                  </a:lnTo>
                  <a:lnTo>
                    <a:pt x="108" y="92"/>
                  </a:lnTo>
                  <a:lnTo>
                    <a:pt x="108" y="94"/>
                  </a:lnTo>
                  <a:lnTo>
                    <a:pt x="106" y="94"/>
                  </a:lnTo>
                  <a:lnTo>
                    <a:pt x="106" y="96"/>
                  </a:lnTo>
                  <a:lnTo>
                    <a:pt x="106" y="100"/>
                  </a:lnTo>
                  <a:lnTo>
                    <a:pt x="108" y="102"/>
                  </a:lnTo>
                  <a:lnTo>
                    <a:pt x="112" y="104"/>
                  </a:lnTo>
                  <a:lnTo>
                    <a:pt x="112" y="102"/>
                  </a:lnTo>
                  <a:lnTo>
                    <a:pt x="116" y="100"/>
                  </a:lnTo>
                  <a:lnTo>
                    <a:pt x="118" y="102"/>
                  </a:lnTo>
                  <a:lnTo>
                    <a:pt x="118" y="104"/>
                  </a:lnTo>
                  <a:lnTo>
                    <a:pt x="120" y="104"/>
                  </a:lnTo>
                  <a:lnTo>
                    <a:pt x="120" y="106"/>
                  </a:lnTo>
                  <a:lnTo>
                    <a:pt x="118" y="106"/>
                  </a:lnTo>
                  <a:lnTo>
                    <a:pt x="116" y="110"/>
                  </a:lnTo>
                  <a:lnTo>
                    <a:pt x="114" y="112"/>
                  </a:lnTo>
                  <a:lnTo>
                    <a:pt x="114" y="118"/>
                  </a:lnTo>
                  <a:lnTo>
                    <a:pt x="112" y="118"/>
                  </a:lnTo>
                  <a:lnTo>
                    <a:pt x="108" y="120"/>
                  </a:lnTo>
                  <a:lnTo>
                    <a:pt x="108" y="120"/>
                  </a:lnTo>
                  <a:lnTo>
                    <a:pt x="108" y="122"/>
                  </a:lnTo>
                  <a:lnTo>
                    <a:pt x="106" y="124"/>
                  </a:lnTo>
                  <a:lnTo>
                    <a:pt x="104" y="124"/>
                  </a:lnTo>
                  <a:lnTo>
                    <a:pt x="104" y="122"/>
                  </a:lnTo>
                  <a:lnTo>
                    <a:pt x="106" y="120"/>
                  </a:lnTo>
                  <a:lnTo>
                    <a:pt x="104" y="118"/>
                  </a:lnTo>
                  <a:lnTo>
                    <a:pt x="106" y="114"/>
                  </a:lnTo>
                  <a:lnTo>
                    <a:pt x="106" y="112"/>
                  </a:lnTo>
                  <a:lnTo>
                    <a:pt x="104" y="112"/>
                  </a:lnTo>
                  <a:lnTo>
                    <a:pt x="102" y="112"/>
                  </a:lnTo>
                  <a:lnTo>
                    <a:pt x="102" y="112"/>
                  </a:lnTo>
                  <a:lnTo>
                    <a:pt x="100" y="116"/>
                  </a:lnTo>
                  <a:lnTo>
                    <a:pt x="98" y="116"/>
                  </a:lnTo>
                  <a:lnTo>
                    <a:pt x="96" y="116"/>
                  </a:lnTo>
                  <a:lnTo>
                    <a:pt x="94" y="120"/>
                  </a:lnTo>
                  <a:lnTo>
                    <a:pt x="92" y="120"/>
                  </a:lnTo>
                  <a:lnTo>
                    <a:pt x="90" y="120"/>
                  </a:lnTo>
                  <a:lnTo>
                    <a:pt x="90" y="120"/>
                  </a:lnTo>
                  <a:lnTo>
                    <a:pt x="88" y="118"/>
                  </a:lnTo>
                  <a:lnTo>
                    <a:pt x="90" y="118"/>
                  </a:lnTo>
                  <a:lnTo>
                    <a:pt x="90" y="114"/>
                  </a:lnTo>
                  <a:lnTo>
                    <a:pt x="92" y="114"/>
                  </a:lnTo>
                  <a:lnTo>
                    <a:pt x="92" y="110"/>
                  </a:lnTo>
                  <a:lnTo>
                    <a:pt x="94" y="106"/>
                  </a:lnTo>
                  <a:lnTo>
                    <a:pt x="94" y="104"/>
                  </a:lnTo>
                  <a:lnTo>
                    <a:pt x="94" y="102"/>
                  </a:lnTo>
                  <a:lnTo>
                    <a:pt x="94" y="102"/>
                  </a:lnTo>
                  <a:lnTo>
                    <a:pt x="92" y="102"/>
                  </a:lnTo>
                  <a:lnTo>
                    <a:pt x="90" y="100"/>
                  </a:lnTo>
                  <a:lnTo>
                    <a:pt x="88" y="98"/>
                  </a:lnTo>
                  <a:close/>
                  <a:moveTo>
                    <a:pt x="76" y="62"/>
                  </a:moveTo>
                  <a:lnTo>
                    <a:pt x="78" y="64"/>
                  </a:lnTo>
                  <a:lnTo>
                    <a:pt x="78" y="66"/>
                  </a:lnTo>
                  <a:lnTo>
                    <a:pt x="80" y="66"/>
                  </a:lnTo>
                  <a:lnTo>
                    <a:pt x="82" y="66"/>
                  </a:lnTo>
                  <a:lnTo>
                    <a:pt x="82" y="64"/>
                  </a:lnTo>
                  <a:lnTo>
                    <a:pt x="82" y="62"/>
                  </a:lnTo>
                  <a:lnTo>
                    <a:pt x="78" y="62"/>
                  </a:lnTo>
                  <a:lnTo>
                    <a:pt x="76" y="62"/>
                  </a:lnTo>
                  <a:lnTo>
                    <a:pt x="76" y="62"/>
                  </a:lnTo>
                  <a:close/>
                  <a:moveTo>
                    <a:pt x="80" y="84"/>
                  </a:moveTo>
                  <a:lnTo>
                    <a:pt x="82" y="86"/>
                  </a:lnTo>
                  <a:lnTo>
                    <a:pt x="86" y="86"/>
                  </a:lnTo>
                  <a:lnTo>
                    <a:pt x="86" y="88"/>
                  </a:lnTo>
                  <a:lnTo>
                    <a:pt x="86" y="88"/>
                  </a:lnTo>
                  <a:lnTo>
                    <a:pt x="86" y="90"/>
                  </a:lnTo>
                  <a:lnTo>
                    <a:pt x="88" y="90"/>
                  </a:lnTo>
                  <a:lnTo>
                    <a:pt x="86" y="92"/>
                  </a:lnTo>
                  <a:lnTo>
                    <a:pt x="88" y="92"/>
                  </a:lnTo>
                  <a:lnTo>
                    <a:pt x="90" y="92"/>
                  </a:lnTo>
                  <a:lnTo>
                    <a:pt x="90" y="92"/>
                  </a:lnTo>
                  <a:lnTo>
                    <a:pt x="94" y="90"/>
                  </a:lnTo>
                  <a:lnTo>
                    <a:pt x="96" y="90"/>
                  </a:lnTo>
                  <a:lnTo>
                    <a:pt x="98" y="88"/>
                  </a:lnTo>
                  <a:lnTo>
                    <a:pt x="96" y="88"/>
                  </a:lnTo>
                  <a:lnTo>
                    <a:pt x="98" y="84"/>
                  </a:lnTo>
                  <a:lnTo>
                    <a:pt x="98" y="84"/>
                  </a:lnTo>
                  <a:lnTo>
                    <a:pt x="100" y="82"/>
                  </a:lnTo>
                  <a:lnTo>
                    <a:pt x="98" y="80"/>
                  </a:lnTo>
                  <a:lnTo>
                    <a:pt x="96" y="78"/>
                  </a:lnTo>
                  <a:lnTo>
                    <a:pt x="96" y="78"/>
                  </a:lnTo>
                  <a:lnTo>
                    <a:pt x="94" y="78"/>
                  </a:lnTo>
                  <a:lnTo>
                    <a:pt x="94" y="78"/>
                  </a:lnTo>
                  <a:lnTo>
                    <a:pt x="90" y="80"/>
                  </a:lnTo>
                  <a:lnTo>
                    <a:pt x="90" y="78"/>
                  </a:lnTo>
                  <a:lnTo>
                    <a:pt x="88" y="78"/>
                  </a:lnTo>
                  <a:lnTo>
                    <a:pt x="86" y="80"/>
                  </a:lnTo>
                  <a:lnTo>
                    <a:pt x="86" y="80"/>
                  </a:lnTo>
                  <a:lnTo>
                    <a:pt x="86" y="82"/>
                  </a:lnTo>
                  <a:lnTo>
                    <a:pt x="84" y="82"/>
                  </a:lnTo>
                  <a:lnTo>
                    <a:pt x="82" y="84"/>
                  </a:lnTo>
                  <a:lnTo>
                    <a:pt x="80" y="84"/>
                  </a:lnTo>
                  <a:close/>
                  <a:moveTo>
                    <a:pt x="12" y="96"/>
                  </a:moveTo>
                  <a:lnTo>
                    <a:pt x="12" y="92"/>
                  </a:lnTo>
                  <a:lnTo>
                    <a:pt x="10" y="92"/>
                  </a:lnTo>
                  <a:lnTo>
                    <a:pt x="10" y="90"/>
                  </a:lnTo>
                  <a:lnTo>
                    <a:pt x="8" y="88"/>
                  </a:lnTo>
                  <a:lnTo>
                    <a:pt x="6" y="88"/>
                  </a:lnTo>
                  <a:lnTo>
                    <a:pt x="4" y="86"/>
                  </a:lnTo>
                  <a:lnTo>
                    <a:pt x="4" y="82"/>
                  </a:lnTo>
                  <a:lnTo>
                    <a:pt x="2" y="80"/>
                  </a:lnTo>
                  <a:lnTo>
                    <a:pt x="2" y="78"/>
                  </a:lnTo>
                  <a:lnTo>
                    <a:pt x="2" y="74"/>
                  </a:lnTo>
                  <a:lnTo>
                    <a:pt x="2" y="74"/>
                  </a:lnTo>
                  <a:lnTo>
                    <a:pt x="4" y="74"/>
                  </a:lnTo>
                  <a:lnTo>
                    <a:pt x="6" y="76"/>
                  </a:lnTo>
                  <a:lnTo>
                    <a:pt x="6" y="78"/>
                  </a:lnTo>
                  <a:lnTo>
                    <a:pt x="6" y="82"/>
                  </a:lnTo>
                  <a:lnTo>
                    <a:pt x="8" y="84"/>
                  </a:lnTo>
                  <a:lnTo>
                    <a:pt x="10" y="86"/>
                  </a:lnTo>
                  <a:lnTo>
                    <a:pt x="10" y="86"/>
                  </a:lnTo>
                  <a:lnTo>
                    <a:pt x="10" y="86"/>
                  </a:lnTo>
                  <a:lnTo>
                    <a:pt x="12" y="86"/>
                  </a:lnTo>
                  <a:lnTo>
                    <a:pt x="12" y="88"/>
                  </a:lnTo>
                  <a:lnTo>
                    <a:pt x="14" y="92"/>
                  </a:lnTo>
                  <a:lnTo>
                    <a:pt x="16" y="94"/>
                  </a:lnTo>
                  <a:lnTo>
                    <a:pt x="14" y="96"/>
                  </a:lnTo>
                  <a:lnTo>
                    <a:pt x="14" y="96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58" y="150"/>
                  </a:moveTo>
                  <a:lnTo>
                    <a:pt x="58" y="150"/>
                  </a:lnTo>
                  <a:lnTo>
                    <a:pt x="56" y="150"/>
                  </a:lnTo>
                  <a:lnTo>
                    <a:pt x="56" y="150"/>
                  </a:lnTo>
                  <a:lnTo>
                    <a:pt x="54" y="150"/>
                  </a:lnTo>
                  <a:lnTo>
                    <a:pt x="54" y="150"/>
                  </a:lnTo>
                  <a:lnTo>
                    <a:pt x="54" y="146"/>
                  </a:lnTo>
                  <a:lnTo>
                    <a:pt x="54" y="144"/>
                  </a:lnTo>
                  <a:lnTo>
                    <a:pt x="52" y="144"/>
                  </a:lnTo>
                  <a:lnTo>
                    <a:pt x="48" y="140"/>
                  </a:lnTo>
                  <a:lnTo>
                    <a:pt x="48" y="140"/>
                  </a:lnTo>
                  <a:lnTo>
                    <a:pt x="50" y="138"/>
                  </a:lnTo>
                  <a:lnTo>
                    <a:pt x="52" y="138"/>
                  </a:lnTo>
                  <a:lnTo>
                    <a:pt x="52" y="136"/>
                  </a:lnTo>
                  <a:lnTo>
                    <a:pt x="52" y="134"/>
                  </a:lnTo>
                  <a:lnTo>
                    <a:pt x="52" y="134"/>
                  </a:lnTo>
                  <a:lnTo>
                    <a:pt x="50" y="134"/>
                  </a:lnTo>
                  <a:lnTo>
                    <a:pt x="50" y="134"/>
                  </a:lnTo>
                  <a:lnTo>
                    <a:pt x="50" y="134"/>
                  </a:lnTo>
                  <a:lnTo>
                    <a:pt x="48" y="136"/>
                  </a:lnTo>
                  <a:lnTo>
                    <a:pt x="46" y="136"/>
                  </a:lnTo>
                  <a:lnTo>
                    <a:pt x="44" y="134"/>
                  </a:lnTo>
                  <a:lnTo>
                    <a:pt x="44" y="132"/>
                  </a:lnTo>
                  <a:lnTo>
                    <a:pt x="42" y="132"/>
                  </a:lnTo>
                  <a:lnTo>
                    <a:pt x="40" y="130"/>
                  </a:lnTo>
                  <a:lnTo>
                    <a:pt x="40" y="130"/>
                  </a:lnTo>
                  <a:lnTo>
                    <a:pt x="38" y="130"/>
                  </a:lnTo>
                  <a:lnTo>
                    <a:pt x="38" y="128"/>
                  </a:lnTo>
                  <a:lnTo>
                    <a:pt x="38" y="128"/>
                  </a:lnTo>
                  <a:lnTo>
                    <a:pt x="36" y="126"/>
                  </a:lnTo>
                  <a:lnTo>
                    <a:pt x="36" y="126"/>
                  </a:lnTo>
                  <a:lnTo>
                    <a:pt x="34" y="126"/>
                  </a:lnTo>
                  <a:lnTo>
                    <a:pt x="34" y="124"/>
                  </a:lnTo>
                  <a:lnTo>
                    <a:pt x="32" y="122"/>
                  </a:lnTo>
                  <a:lnTo>
                    <a:pt x="32" y="122"/>
                  </a:lnTo>
                  <a:lnTo>
                    <a:pt x="32" y="120"/>
                  </a:lnTo>
                  <a:lnTo>
                    <a:pt x="32" y="120"/>
                  </a:lnTo>
                  <a:lnTo>
                    <a:pt x="32" y="120"/>
                  </a:lnTo>
                  <a:lnTo>
                    <a:pt x="32" y="118"/>
                  </a:lnTo>
                  <a:lnTo>
                    <a:pt x="32" y="116"/>
                  </a:lnTo>
                  <a:lnTo>
                    <a:pt x="32" y="116"/>
                  </a:lnTo>
                  <a:lnTo>
                    <a:pt x="34" y="114"/>
                  </a:lnTo>
                  <a:lnTo>
                    <a:pt x="36" y="114"/>
                  </a:lnTo>
                  <a:lnTo>
                    <a:pt x="36" y="116"/>
                  </a:lnTo>
                  <a:lnTo>
                    <a:pt x="38" y="116"/>
                  </a:lnTo>
                  <a:lnTo>
                    <a:pt x="38" y="116"/>
                  </a:lnTo>
                  <a:lnTo>
                    <a:pt x="40" y="116"/>
                  </a:lnTo>
                  <a:lnTo>
                    <a:pt x="42" y="116"/>
                  </a:lnTo>
                  <a:lnTo>
                    <a:pt x="42" y="118"/>
                  </a:lnTo>
                  <a:lnTo>
                    <a:pt x="44" y="116"/>
                  </a:lnTo>
                  <a:lnTo>
                    <a:pt x="48" y="116"/>
                  </a:lnTo>
                  <a:lnTo>
                    <a:pt x="48" y="116"/>
                  </a:lnTo>
                  <a:lnTo>
                    <a:pt x="46" y="114"/>
                  </a:lnTo>
                  <a:lnTo>
                    <a:pt x="44" y="114"/>
                  </a:lnTo>
                  <a:lnTo>
                    <a:pt x="42" y="114"/>
                  </a:lnTo>
                  <a:lnTo>
                    <a:pt x="38" y="112"/>
                  </a:lnTo>
                  <a:lnTo>
                    <a:pt x="38" y="112"/>
                  </a:lnTo>
                  <a:lnTo>
                    <a:pt x="40" y="112"/>
                  </a:lnTo>
                  <a:lnTo>
                    <a:pt x="42" y="112"/>
                  </a:lnTo>
                  <a:lnTo>
                    <a:pt x="46" y="110"/>
                  </a:lnTo>
                  <a:lnTo>
                    <a:pt x="48" y="108"/>
                  </a:lnTo>
                  <a:lnTo>
                    <a:pt x="52" y="108"/>
                  </a:lnTo>
                  <a:lnTo>
                    <a:pt x="54" y="108"/>
                  </a:lnTo>
                  <a:lnTo>
                    <a:pt x="54" y="108"/>
                  </a:lnTo>
                  <a:lnTo>
                    <a:pt x="54" y="108"/>
                  </a:lnTo>
                  <a:lnTo>
                    <a:pt x="56" y="106"/>
                  </a:lnTo>
                  <a:lnTo>
                    <a:pt x="56" y="106"/>
                  </a:lnTo>
                  <a:lnTo>
                    <a:pt x="56" y="104"/>
                  </a:lnTo>
                  <a:lnTo>
                    <a:pt x="56" y="104"/>
                  </a:lnTo>
                  <a:lnTo>
                    <a:pt x="54" y="104"/>
                  </a:lnTo>
                  <a:lnTo>
                    <a:pt x="52" y="106"/>
                  </a:lnTo>
                  <a:lnTo>
                    <a:pt x="48" y="106"/>
                  </a:lnTo>
                  <a:lnTo>
                    <a:pt x="46" y="106"/>
                  </a:lnTo>
                  <a:lnTo>
                    <a:pt x="46" y="106"/>
                  </a:lnTo>
                  <a:lnTo>
                    <a:pt x="44" y="106"/>
                  </a:lnTo>
                  <a:lnTo>
                    <a:pt x="42" y="106"/>
                  </a:lnTo>
                  <a:lnTo>
                    <a:pt x="42" y="106"/>
                  </a:lnTo>
                  <a:lnTo>
                    <a:pt x="40" y="108"/>
                  </a:lnTo>
                  <a:lnTo>
                    <a:pt x="38" y="108"/>
                  </a:lnTo>
                  <a:lnTo>
                    <a:pt x="36" y="108"/>
                  </a:lnTo>
                  <a:lnTo>
                    <a:pt x="36" y="110"/>
                  </a:lnTo>
                  <a:lnTo>
                    <a:pt x="34" y="110"/>
                  </a:lnTo>
                  <a:lnTo>
                    <a:pt x="32" y="110"/>
                  </a:lnTo>
                  <a:lnTo>
                    <a:pt x="30" y="110"/>
                  </a:lnTo>
                  <a:lnTo>
                    <a:pt x="30" y="110"/>
                  </a:lnTo>
                  <a:lnTo>
                    <a:pt x="30" y="106"/>
                  </a:lnTo>
                  <a:lnTo>
                    <a:pt x="28" y="104"/>
                  </a:lnTo>
                  <a:lnTo>
                    <a:pt x="28" y="102"/>
                  </a:lnTo>
                  <a:lnTo>
                    <a:pt x="28" y="100"/>
                  </a:lnTo>
                  <a:lnTo>
                    <a:pt x="30" y="100"/>
                  </a:lnTo>
                  <a:lnTo>
                    <a:pt x="32" y="100"/>
                  </a:lnTo>
                  <a:lnTo>
                    <a:pt x="32" y="100"/>
                  </a:lnTo>
                  <a:lnTo>
                    <a:pt x="32" y="102"/>
                  </a:lnTo>
                  <a:lnTo>
                    <a:pt x="34" y="102"/>
                  </a:lnTo>
                  <a:lnTo>
                    <a:pt x="34" y="100"/>
                  </a:lnTo>
                  <a:lnTo>
                    <a:pt x="36" y="98"/>
                  </a:lnTo>
                  <a:lnTo>
                    <a:pt x="38" y="98"/>
                  </a:lnTo>
                  <a:lnTo>
                    <a:pt x="38" y="96"/>
                  </a:lnTo>
                  <a:lnTo>
                    <a:pt x="40" y="94"/>
                  </a:lnTo>
                  <a:lnTo>
                    <a:pt x="44" y="94"/>
                  </a:lnTo>
                  <a:lnTo>
                    <a:pt x="44" y="92"/>
                  </a:lnTo>
                  <a:lnTo>
                    <a:pt x="44" y="92"/>
                  </a:lnTo>
                  <a:lnTo>
                    <a:pt x="46" y="90"/>
                  </a:lnTo>
                  <a:lnTo>
                    <a:pt x="50" y="90"/>
                  </a:lnTo>
                  <a:lnTo>
                    <a:pt x="52" y="88"/>
                  </a:lnTo>
                  <a:lnTo>
                    <a:pt x="54" y="86"/>
                  </a:lnTo>
                  <a:lnTo>
                    <a:pt x="56" y="86"/>
                  </a:lnTo>
                  <a:lnTo>
                    <a:pt x="56" y="84"/>
                  </a:lnTo>
                  <a:lnTo>
                    <a:pt x="54" y="84"/>
                  </a:lnTo>
                  <a:lnTo>
                    <a:pt x="52" y="86"/>
                  </a:lnTo>
                  <a:lnTo>
                    <a:pt x="50" y="86"/>
                  </a:lnTo>
                  <a:lnTo>
                    <a:pt x="50" y="86"/>
                  </a:lnTo>
                  <a:lnTo>
                    <a:pt x="50" y="84"/>
                  </a:lnTo>
                  <a:lnTo>
                    <a:pt x="50" y="82"/>
                  </a:lnTo>
                  <a:lnTo>
                    <a:pt x="50" y="78"/>
                  </a:lnTo>
                  <a:lnTo>
                    <a:pt x="50" y="78"/>
                  </a:lnTo>
                  <a:lnTo>
                    <a:pt x="48" y="78"/>
                  </a:lnTo>
                  <a:lnTo>
                    <a:pt x="48" y="78"/>
                  </a:lnTo>
                  <a:lnTo>
                    <a:pt x="48" y="80"/>
                  </a:lnTo>
                  <a:lnTo>
                    <a:pt x="48" y="84"/>
                  </a:lnTo>
                  <a:lnTo>
                    <a:pt x="44" y="86"/>
                  </a:lnTo>
                  <a:lnTo>
                    <a:pt x="42" y="88"/>
                  </a:lnTo>
                  <a:lnTo>
                    <a:pt x="40" y="86"/>
                  </a:lnTo>
                  <a:lnTo>
                    <a:pt x="40" y="84"/>
                  </a:lnTo>
                  <a:lnTo>
                    <a:pt x="40" y="82"/>
                  </a:lnTo>
                  <a:lnTo>
                    <a:pt x="42" y="80"/>
                  </a:lnTo>
                  <a:lnTo>
                    <a:pt x="42" y="80"/>
                  </a:lnTo>
                  <a:lnTo>
                    <a:pt x="40" y="78"/>
                  </a:lnTo>
                  <a:lnTo>
                    <a:pt x="40" y="76"/>
                  </a:lnTo>
                  <a:lnTo>
                    <a:pt x="40" y="74"/>
                  </a:lnTo>
                  <a:lnTo>
                    <a:pt x="38" y="74"/>
                  </a:lnTo>
                  <a:lnTo>
                    <a:pt x="38" y="76"/>
                  </a:lnTo>
                  <a:lnTo>
                    <a:pt x="38" y="78"/>
                  </a:lnTo>
                  <a:lnTo>
                    <a:pt x="38" y="80"/>
                  </a:lnTo>
                  <a:lnTo>
                    <a:pt x="36" y="82"/>
                  </a:lnTo>
                  <a:lnTo>
                    <a:pt x="36" y="80"/>
                  </a:lnTo>
                  <a:lnTo>
                    <a:pt x="36" y="80"/>
                  </a:lnTo>
                  <a:lnTo>
                    <a:pt x="36" y="78"/>
                  </a:lnTo>
                  <a:lnTo>
                    <a:pt x="34" y="78"/>
                  </a:lnTo>
                  <a:lnTo>
                    <a:pt x="34" y="78"/>
                  </a:lnTo>
                  <a:lnTo>
                    <a:pt x="34" y="80"/>
                  </a:lnTo>
                  <a:lnTo>
                    <a:pt x="34" y="82"/>
                  </a:lnTo>
                  <a:lnTo>
                    <a:pt x="34" y="84"/>
                  </a:lnTo>
                  <a:lnTo>
                    <a:pt x="36" y="86"/>
                  </a:lnTo>
                  <a:lnTo>
                    <a:pt x="36" y="88"/>
                  </a:lnTo>
                  <a:lnTo>
                    <a:pt x="36" y="90"/>
                  </a:lnTo>
                  <a:lnTo>
                    <a:pt x="34" y="90"/>
                  </a:lnTo>
                  <a:lnTo>
                    <a:pt x="34" y="90"/>
                  </a:lnTo>
                  <a:lnTo>
                    <a:pt x="32" y="92"/>
                  </a:lnTo>
                  <a:lnTo>
                    <a:pt x="32" y="94"/>
                  </a:lnTo>
                  <a:lnTo>
                    <a:pt x="30" y="96"/>
                  </a:lnTo>
                  <a:lnTo>
                    <a:pt x="26" y="96"/>
                  </a:lnTo>
                  <a:lnTo>
                    <a:pt x="24" y="96"/>
                  </a:lnTo>
                  <a:lnTo>
                    <a:pt x="24" y="96"/>
                  </a:lnTo>
                  <a:lnTo>
                    <a:pt x="24" y="94"/>
                  </a:lnTo>
                  <a:lnTo>
                    <a:pt x="24" y="92"/>
                  </a:lnTo>
                  <a:lnTo>
                    <a:pt x="20" y="90"/>
                  </a:lnTo>
                  <a:lnTo>
                    <a:pt x="18" y="88"/>
                  </a:lnTo>
                  <a:lnTo>
                    <a:pt x="18" y="90"/>
                  </a:lnTo>
                  <a:lnTo>
                    <a:pt x="16" y="86"/>
                  </a:lnTo>
                  <a:lnTo>
                    <a:pt x="16" y="84"/>
                  </a:lnTo>
                  <a:lnTo>
                    <a:pt x="20" y="84"/>
                  </a:lnTo>
                  <a:lnTo>
                    <a:pt x="20" y="84"/>
                  </a:lnTo>
                  <a:lnTo>
                    <a:pt x="20" y="82"/>
                  </a:lnTo>
                  <a:lnTo>
                    <a:pt x="18" y="82"/>
                  </a:lnTo>
                  <a:lnTo>
                    <a:pt x="16" y="84"/>
                  </a:lnTo>
                  <a:lnTo>
                    <a:pt x="16" y="82"/>
                  </a:lnTo>
                  <a:lnTo>
                    <a:pt x="16" y="80"/>
                  </a:lnTo>
                  <a:lnTo>
                    <a:pt x="14" y="80"/>
                  </a:lnTo>
                  <a:lnTo>
                    <a:pt x="12" y="78"/>
                  </a:lnTo>
                  <a:lnTo>
                    <a:pt x="10" y="78"/>
                  </a:lnTo>
                  <a:lnTo>
                    <a:pt x="10" y="76"/>
                  </a:lnTo>
                  <a:lnTo>
                    <a:pt x="10" y="76"/>
                  </a:lnTo>
                  <a:lnTo>
                    <a:pt x="10" y="74"/>
                  </a:lnTo>
                  <a:lnTo>
                    <a:pt x="8" y="72"/>
                  </a:lnTo>
                  <a:lnTo>
                    <a:pt x="6" y="72"/>
                  </a:lnTo>
                  <a:lnTo>
                    <a:pt x="6" y="70"/>
                  </a:lnTo>
                  <a:lnTo>
                    <a:pt x="8" y="70"/>
                  </a:lnTo>
                  <a:lnTo>
                    <a:pt x="10" y="72"/>
                  </a:lnTo>
                  <a:lnTo>
                    <a:pt x="12" y="72"/>
                  </a:lnTo>
                  <a:lnTo>
                    <a:pt x="12" y="74"/>
                  </a:lnTo>
                  <a:lnTo>
                    <a:pt x="12" y="74"/>
                  </a:lnTo>
                  <a:lnTo>
                    <a:pt x="14" y="72"/>
                  </a:lnTo>
                  <a:lnTo>
                    <a:pt x="14" y="70"/>
                  </a:lnTo>
                  <a:lnTo>
                    <a:pt x="14" y="70"/>
                  </a:lnTo>
                  <a:lnTo>
                    <a:pt x="12" y="70"/>
                  </a:lnTo>
                  <a:lnTo>
                    <a:pt x="10" y="70"/>
                  </a:lnTo>
                  <a:lnTo>
                    <a:pt x="10" y="68"/>
                  </a:lnTo>
                  <a:lnTo>
                    <a:pt x="10" y="66"/>
                  </a:lnTo>
                  <a:lnTo>
                    <a:pt x="10" y="64"/>
                  </a:lnTo>
                  <a:lnTo>
                    <a:pt x="10" y="64"/>
                  </a:lnTo>
                  <a:lnTo>
                    <a:pt x="10" y="62"/>
                  </a:lnTo>
                  <a:lnTo>
                    <a:pt x="12" y="58"/>
                  </a:lnTo>
                  <a:lnTo>
                    <a:pt x="10" y="58"/>
                  </a:lnTo>
                  <a:lnTo>
                    <a:pt x="10" y="60"/>
                  </a:lnTo>
                  <a:lnTo>
                    <a:pt x="8" y="58"/>
                  </a:lnTo>
                  <a:lnTo>
                    <a:pt x="8" y="58"/>
                  </a:lnTo>
                  <a:lnTo>
                    <a:pt x="6" y="60"/>
                  </a:lnTo>
                  <a:lnTo>
                    <a:pt x="8" y="64"/>
                  </a:lnTo>
                  <a:lnTo>
                    <a:pt x="6" y="64"/>
                  </a:lnTo>
                  <a:lnTo>
                    <a:pt x="4" y="66"/>
                  </a:lnTo>
                  <a:lnTo>
                    <a:pt x="4" y="64"/>
                  </a:lnTo>
                  <a:lnTo>
                    <a:pt x="2" y="60"/>
                  </a:lnTo>
                  <a:lnTo>
                    <a:pt x="2" y="58"/>
                  </a:lnTo>
                  <a:lnTo>
                    <a:pt x="0" y="54"/>
                  </a:lnTo>
                  <a:lnTo>
                    <a:pt x="0" y="52"/>
                  </a:lnTo>
                  <a:lnTo>
                    <a:pt x="2" y="52"/>
                  </a:lnTo>
                  <a:lnTo>
                    <a:pt x="4" y="50"/>
                  </a:lnTo>
                  <a:lnTo>
                    <a:pt x="4" y="50"/>
                  </a:lnTo>
                  <a:lnTo>
                    <a:pt x="4" y="48"/>
                  </a:lnTo>
                  <a:lnTo>
                    <a:pt x="4" y="46"/>
                  </a:lnTo>
                  <a:lnTo>
                    <a:pt x="4" y="44"/>
                  </a:lnTo>
                  <a:lnTo>
                    <a:pt x="6" y="42"/>
                  </a:lnTo>
                  <a:lnTo>
                    <a:pt x="8" y="42"/>
                  </a:lnTo>
                  <a:lnTo>
                    <a:pt x="10" y="44"/>
                  </a:lnTo>
                  <a:lnTo>
                    <a:pt x="10" y="46"/>
                  </a:lnTo>
                  <a:lnTo>
                    <a:pt x="12" y="46"/>
                  </a:lnTo>
                  <a:lnTo>
                    <a:pt x="12" y="46"/>
                  </a:lnTo>
                  <a:lnTo>
                    <a:pt x="10" y="42"/>
                  </a:lnTo>
                  <a:lnTo>
                    <a:pt x="10" y="40"/>
                  </a:lnTo>
                  <a:lnTo>
                    <a:pt x="10" y="40"/>
                  </a:lnTo>
                  <a:lnTo>
                    <a:pt x="12" y="40"/>
                  </a:lnTo>
                  <a:lnTo>
                    <a:pt x="12" y="42"/>
                  </a:lnTo>
                  <a:lnTo>
                    <a:pt x="14" y="44"/>
                  </a:lnTo>
                  <a:lnTo>
                    <a:pt x="16" y="42"/>
                  </a:lnTo>
                  <a:lnTo>
                    <a:pt x="20" y="38"/>
                  </a:lnTo>
                  <a:lnTo>
                    <a:pt x="22" y="38"/>
                  </a:lnTo>
                  <a:lnTo>
                    <a:pt x="24" y="38"/>
                  </a:lnTo>
                  <a:lnTo>
                    <a:pt x="26" y="42"/>
                  </a:lnTo>
                  <a:lnTo>
                    <a:pt x="24" y="44"/>
                  </a:lnTo>
                  <a:lnTo>
                    <a:pt x="24" y="44"/>
                  </a:lnTo>
                  <a:lnTo>
                    <a:pt x="22" y="44"/>
                  </a:lnTo>
                  <a:lnTo>
                    <a:pt x="22" y="44"/>
                  </a:lnTo>
                  <a:lnTo>
                    <a:pt x="20" y="44"/>
                  </a:lnTo>
                  <a:lnTo>
                    <a:pt x="18" y="46"/>
                  </a:lnTo>
                  <a:lnTo>
                    <a:pt x="18" y="48"/>
                  </a:lnTo>
                  <a:lnTo>
                    <a:pt x="16" y="48"/>
                  </a:lnTo>
                  <a:lnTo>
                    <a:pt x="16" y="50"/>
                  </a:lnTo>
                  <a:lnTo>
                    <a:pt x="16" y="50"/>
                  </a:lnTo>
                  <a:lnTo>
                    <a:pt x="20" y="48"/>
                  </a:lnTo>
                  <a:lnTo>
                    <a:pt x="22" y="48"/>
                  </a:lnTo>
                  <a:lnTo>
                    <a:pt x="22" y="48"/>
                  </a:lnTo>
                  <a:lnTo>
                    <a:pt x="22" y="50"/>
                  </a:lnTo>
                  <a:lnTo>
                    <a:pt x="22" y="50"/>
                  </a:lnTo>
                  <a:lnTo>
                    <a:pt x="20" y="52"/>
                  </a:lnTo>
                  <a:lnTo>
                    <a:pt x="22" y="52"/>
                  </a:lnTo>
                  <a:lnTo>
                    <a:pt x="22" y="52"/>
                  </a:lnTo>
                  <a:lnTo>
                    <a:pt x="24" y="52"/>
                  </a:lnTo>
                  <a:lnTo>
                    <a:pt x="24" y="54"/>
                  </a:lnTo>
                  <a:lnTo>
                    <a:pt x="26" y="54"/>
                  </a:lnTo>
                  <a:lnTo>
                    <a:pt x="26" y="56"/>
                  </a:lnTo>
                  <a:lnTo>
                    <a:pt x="26" y="58"/>
                  </a:lnTo>
                  <a:lnTo>
                    <a:pt x="28" y="60"/>
                  </a:lnTo>
                  <a:lnTo>
                    <a:pt x="28" y="60"/>
                  </a:lnTo>
                  <a:lnTo>
                    <a:pt x="28" y="58"/>
                  </a:lnTo>
                  <a:lnTo>
                    <a:pt x="26" y="54"/>
                  </a:lnTo>
                  <a:lnTo>
                    <a:pt x="26" y="52"/>
                  </a:lnTo>
                  <a:lnTo>
                    <a:pt x="26" y="48"/>
                  </a:lnTo>
                  <a:lnTo>
                    <a:pt x="28" y="44"/>
                  </a:lnTo>
                  <a:lnTo>
                    <a:pt x="30" y="42"/>
                  </a:lnTo>
                  <a:lnTo>
                    <a:pt x="30" y="42"/>
                  </a:lnTo>
                  <a:lnTo>
                    <a:pt x="32" y="42"/>
                  </a:lnTo>
                  <a:lnTo>
                    <a:pt x="34" y="44"/>
                  </a:lnTo>
                  <a:lnTo>
                    <a:pt x="36" y="46"/>
                  </a:lnTo>
                  <a:lnTo>
                    <a:pt x="36" y="48"/>
                  </a:lnTo>
                  <a:lnTo>
                    <a:pt x="36" y="52"/>
                  </a:lnTo>
                  <a:lnTo>
                    <a:pt x="38" y="58"/>
                  </a:lnTo>
                  <a:lnTo>
                    <a:pt x="38" y="60"/>
                  </a:lnTo>
                  <a:lnTo>
                    <a:pt x="38" y="60"/>
                  </a:lnTo>
                  <a:lnTo>
                    <a:pt x="36" y="62"/>
                  </a:lnTo>
                  <a:lnTo>
                    <a:pt x="36" y="64"/>
                  </a:lnTo>
                  <a:lnTo>
                    <a:pt x="38" y="64"/>
                  </a:lnTo>
                  <a:lnTo>
                    <a:pt x="38" y="64"/>
                  </a:lnTo>
                  <a:lnTo>
                    <a:pt x="40" y="64"/>
                  </a:lnTo>
                  <a:lnTo>
                    <a:pt x="42" y="66"/>
                  </a:lnTo>
                  <a:lnTo>
                    <a:pt x="44" y="70"/>
                  </a:lnTo>
                  <a:lnTo>
                    <a:pt x="44" y="70"/>
                  </a:lnTo>
                  <a:lnTo>
                    <a:pt x="46" y="70"/>
                  </a:lnTo>
                  <a:lnTo>
                    <a:pt x="46" y="68"/>
                  </a:lnTo>
                  <a:lnTo>
                    <a:pt x="44" y="66"/>
                  </a:lnTo>
                  <a:lnTo>
                    <a:pt x="44" y="64"/>
                  </a:lnTo>
                  <a:lnTo>
                    <a:pt x="42" y="60"/>
                  </a:lnTo>
                  <a:lnTo>
                    <a:pt x="40" y="58"/>
                  </a:lnTo>
                  <a:lnTo>
                    <a:pt x="40" y="54"/>
                  </a:lnTo>
                  <a:lnTo>
                    <a:pt x="40" y="46"/>
                  </a:lnTo>
                  <a:lnTo>
                    <a:pt x="40" y="44"/>
                  </a:lnTo>
                  <a:lnTo>
                    <a:pt x="40" y="44"/>
                  </a:lnTo>
                  <a:lnTo>
                    <a:pt x="40" y="42"/>
                  </a:lnTo>
                  <a:lnTo>
                    <a:pt x="40" y="40"/>
                  </a:lnTo>
                  <a:lnTo>
                    <a:pt x="40" y="36"/>
                  </a:lnTo>
                  <a:lnTo>
                    <a:pt x="40" y="34"/>
                  </a:lnTo>
                  <a:lnTo>
                    <a:pt x="42" y="30"/>
                  </a:lnTo>
                  <a:lnTo>
                    <a:pt x="44" y="30"/>
                  </a:lnTo>
                  <a:lnTo>
                    <a:pt x="44" y="30"/>
                  </a:lnTo>
                  <a:lnTo>
                    <a:pt x="46" y="34"/>
                  </a:lnTo>
                  <a:lnTo>
                    <a:pt x="46" y="36"/>
                  </a:lnTo>
                  <a:lnTo>
                    <a:pt x="48" y="38"/>
                  </a:lnTo>
                  <a:lnTo>
                    <a:pt x="50" y="36"/>
                  </a:lnTo>
                  <a:lnTo>
                    <a:pt x="50" y="34"/>
                  </a:lnTo>
                  <a:lnTo>
                    <a:pt x="52" y="36"/>
                  </a:lnTo>
                  <a:lnTo>
                    <a:pt x="56" y="40"/>
                  </a:lnTo>
                  <a:lnTo>
                    <a:pt x="56" y="42"/>
                  </a:lnTo>
                  <a:lnTo>
                    <a:pt x="56" y="44"/>
                  </a:lnTo>
                  <a:lnTo>
                    <a:pt x="56" y="46"/>
                  </a:lnTo>
                  <a:lnTo>
                    <a:pt x="56" y="50"/>
                  </a:lnTo>
                  <a:lnTo>
                    <a:pt x="56" y="54"/>
                  </a:lnTo>
                  <a:lnTo>
                    <a:pt x="56" y="56"/>
                  </a:lnTo>
                  <a:lnTo>
                    <a:pt x="56" y="56"/>
                  </a:lnTo>
                  <a:lnTo>
                    <a:pt x="58" y="54"/>
                  </a:lnTo>
                  <a:lnTo>
                    <a:pt x="58" y="52"/>
                  </a:lnTo>
                  <a:lnTo>
                    <a:pt x="58" y="46"/>
                  </a:lnTo>
                  <a:lnTo>
                    <a:pt x="58" y="44"/>
                  </a:lnTo>
                  <a:lnTo>
                    <a:pt x="60" y="44"/>
                  </a:lnTo>
                  <a:lnTo>
                    <a:pt x="62" y="46"/>
                  </a:lnTo>
                  <a:lnTo>
                    <a:pt x="64" y="50"/>
                  </a:lnTo>
                  <a:lnTo>
                    <a:pt x="66" y="56"/>
                  </a:lnTo>
                  <a:lnTo>
                    <a:pt x="66" y="58"/>
                  </a:lnTo>
                  <a:lnTo>
                    <a:pt x="68" y="60"/>
                  </a:lnTo>
                  <a:lnTo>
                    <a:pt x="70" y="60"/>
                  </a:lnTo>
                  <a:lnTo>
                    <a:pt x="72" y="60"/>
                  </a:lnTo>
                  <a:lnTo>
                    <a:pt x="74" y="64"/>
                  </a:lnTo>
                  <a:lnTo>
                    <a:pt x="76" y="64"/>
                  </a:lnTo>
                  <a:lnTo>
                    <a:pt x="78" y="68"/>
                  </a:lnTo>
                  <a:lnTo>
                    <a:pt x="82" y="70"/>
                  </a:lnTo>
                  <a:lnTo>
                    <a:pt x="86" y="72"/>
                  </a:lnTo>
                  <a:lnTo>
                    <a:pt x="88" y="72"/>
                  </a:lnTo>
                  <a:lnTo>
                    <a:pt x="88" y="74"/>
                  </a:lnTo>
                  <a:lnTo>
                    <a:pt x="88" y="76"/>
                  </a:lnTo>
                  <a:lnTo>
                    <a:pt x="86" y="78"/>
                  </a:lnTo>
                  <a:lnTo>
                    <a:pt x="86" y="78"/>
                  </a:lnTo>
                  <a:lnTo>
                    <a:pt x="86" y="76"/>
                  </a:lnTo>
                  <a:lnTo>
                    <a:pt x="82" y="76"/>
                  </a:lnTo>
                  <a:lnTo>
                    <a:pt x="80" y="76"/>
                  </a:lnTo>
                  <a:lnTo>
                    <a:pt x="78" y="78"/>
                  </a:lnTo>
                  <a:lnTo>
                    <a:pt x="74" y="78"/>
                  </a:lnTo>
                  <a:lnTo>
                    <a:pt x="74" y="80"/>
                  </a:lnTo>
                  <a:lnTo>
                    <a:pt x="76" y="82"/>
                  </a:lnTo>
                  <a:lnTo>
                    <a:pt x="76" y="82"/>
                  </a:lnTo>
                  <a:lnTo>
                    <a:pt x="72" y="86"/>
                  </a:lnTo>
                  <a:lnTo>
                    <a:pt x="72" y="86"/>
                  </a:lnTo>
                  <a:lnTo>
                    <a:pt x="72" y="90"/>
                  </a:lnTo>
                  <a:lnTo>
                    <a:pt x="72" y="94"/>
                  </a:lnTo>
                  <a:lnTo>
                    <a:pt x="72" y="96"/>
                  </a:lnTo>
                  <a:lnTo>
                    <a:pt x="72" y="98"/>
                  </a:lnTo>
                  <a:lnTo>
                    <a:pt x="72" y="100"/>
                  </a:lnTo>
                  <a:lnTo>
                    <a:pt x="72" y="102"/>
                  </a:lnTo>
                  <a:lnTo>
                    <a:pt x="70" y="100"/>
                  </a:lnTo>
                  <a:lnTo>
                    <a:pt x="68" y="100"/>
                  </a:lnTo>
                  <a:lnTo>
                    <a:pt x="68" y="104"/>
                  </a:lnTo>
                  <a:lnTo>
                    <a:pt x="70" y="106"/>
                  </a:lnTo>
                  <a:lnTo>
                    <a:pt x="70" y="110"/>
                  </a:lnTo>
                  <a:lnTo>
                    <a:pt x="70" y="112"/>
                  </a:lnTo>
                  <a:lnTo>
                    <a:pt x="70" y="114"/>
                  </a:lnTo>
                  <a:lnTo>
                    <a:pt x="70" y="118"/>
                  </a:lnTo>
                  <a:lnTo>
                    <a:pt x="68" y="118"/>
                  </a:lnTo>
                  <a:lnTo>
                    <a:pt x="66" y="118"/>
                  </a:lnTo>
                  <a:lnTo>
                    <a:pt x="64" y="120"/>
                  </a:lnTo>
                  <a:lnTo>
                    <a:pt x="66" y="120"/>
                  </a:lnTo>
                  <a:lnTo>
                    <a:pt x="66" y="120"/>
                  </a:lnTo>
                  <a:lnTo>
                    <a:pt x="64" y="122"/>
                  </a:lnTo>
                  <a:lnTo>
                    <a:pt x="64" y="124"/>
                  </a:lnTo>
                  <a:lnTo>
                    <a:pt x="64" y="126"/>
                  </a:lnTo>
                  <a:lnTo>
                    <a:pt x="64" y="134"/>
                  </a:lnTo>
                  <a:lnTo>
                    <a:pt x="62" y="136"/>
                  </a:lnTo>
                  <a:lnTo>
                    <a:pt x="62" y="138"/>
                  </a:lnTo>
                  <a:lnTo>
                    <a:pt x="62" y="140"/>
                  </a:lnTo>
                  <a:lnTo>
                    <a:pt x="64" y="144"/>
                  </a:lnTo>
                  <a:lnTo>
                    <a:pt x="64" y="146"/>
                  </a:lnTo>
                  <a:lnTo>
                    <a:pt x="62" y="146"/>
                  </a:lnTo>
                  <a:lnTo>
                    <a:pt x="62" y="148"/>
                  </a:lnTo>
                  <a:lnTo>
                    <a:pt x="60" y="150"/>
                  </a:lnTo>
                  <a:lnTo>
                    <a:pt x="58" y="150"/>
                  </a:lnTo>
                  <a:close/>
                  <a:moveTo>
                    <a:pt x="86" y="214"/>
                  </a:moveTo>
                  <a:lnTo>
                    <a:pt x="88" y="212"/>
                  </a:lnTo>
                  <a:lnTo>
                    <a:pt x="88" y="210"/>
                  </a:lnTo>
                  <a:lnTo>
                    <a:pt x="86" y="208"/>
                  </a:lnTo>
                  <a:lnTo>
                    <a:pt x="84" y="206"/>
                  </a:lnTo>
                  <a:lnTo>
                    <a:pt x="82" y="208"/>
                  </a:lnTo>
                  <a:lnTo>
                    <a:pt x="84" y="210"/>
                  </a:lnTo>
                  <a:lnTo>
                    <a:pt x="86" y="212"/>
                  </a:lnTo>
                  <a:lnTo>
                    <a:pt x="86" y="214"/>
                  </a:lnTo>
                  <a:lnTo>
                    <a:pt x="86" y="214"/>
                  </a:lnTo>
                  <a:close/>
                </a:path>
              </a:pathLst>
            </a:custGeom>
            <a:grpFill/>
            <a:ln w="6350">
              <a:solidFill>
                <a:srgbClr val="E86E78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34" name="Sudan">
              <a:extLst>
                <a:ext uri="{FF2B5EF4-FFF2-40B4-BE49-F238E27FC236}">
                  <a16:creationId xmlns:a16="http://schemas.microsoft.com/office/drawing/2014/main" id="{D73E5191-5CD8-48C3-9E93-1AD53236742A}"/>
                </a:ext>
              </a:extLst>
            </p:cNvPr>
            <p:cNvSpPr>
              <a:spLocks/>
            </p:cNvSpPr>
            <p:nvPr/>
          </p:nvSpPr>
          <p:spPr bwMode="auto">
            <a:xfrm>
              <a:off x="6429012" y="3893239"/>
              <a:ext cx="390428" cy="447843"/>
            </a:xfrm>
            <a:custGeom>
              <a:avLst/>
              <a:gdLst>
                <a:gd name="T0" fmla="*/ 182 w 204"/>
                <a:gd name="T1" fmla="*/ 4 h 234"/>
                <a:gd name="T2" fmla="*/ 184 w 204"/>
                <a:gd name="T3" fmla="*/ 8 h 234"/>
                <a:gd name="T4" fmla="*/ 184 w 204"/>
                <a:gd name="T5" fmla="*/ 12 h 234"/>
                <a:gd name="T6" fmla="*/ 186 w 204"/>
                <a:gd name="T7" fmla="*/ 32 h 234"/>
                <a:gd name="T8" fmla="*/ 198 w 204"/>
                <a:gd name="T9" fmla="*/ 48 h 234"/>
                <a:gd name="T10" fmla="*/ 202 w 204"/>
                <a:gd name="T11" fmla="*/ 54 h 234"/>
                <a:gd name="T12" fmla="*/ 194 w 204"/>
                <a:gd name="T13" fmla="*/ 58 h 234"/>
                <a:gd name="T14" fmla="*/ 188 w 204"/>
                <a:gd name="T15" fmla="*/ 62 h 234"/>
                <a:gd name="T16" fmla="*/ 186 w 204"/>
                <a:gd name="T17" fmla="*/ 70 h 234"/>
                <a:gd name="T18" fmla="*/ 180 w 204"/>
                <a:gd name="T19" fmla="*/ 86 h 234"/>
                <a:gd name="T20" fmla="*/ 182 w 204"/>
                <a:gd name="T21" fmla="*/ 98 h 234"/>
                <a:gd name="T22" fmla="*/ 176 w 204"/>
                <a:gd name="T23" fmla="*/ 118 h 234"/>
                <a:gd name="T24" fmla="*/ 168 w 204"/>
                <a:gd name="T25" fmla="*/ 126 h 234"/>
                <a:gd name="T26" fmla="*/ 160 w 204"/>
                <a:gd name="T27" fmla="*/ 142 h 234"/>
                <a:gd name="T28" fmla="*/ 156 w 204"/>
                <a:gd name="T29" fmla="*/ 154 h 234"/>
                <a:gd name="T30" fmla="*/ 152 w 204"/>
                <a:gd name="T31" fmla="*/ 172 h 234"/>
                <a:gd name="T32" fmla="*/ 142 w 204"/>
                <a:gd name="T33" fmla="*/ 172 h 234"/>
                <a:gd name="T34" fmla="*/ 142 w 204"/>
                <a:gd name="T35" fmla="*/ 180 h 234"/>
                <a:gd name="T36" fmla="*/ 152 w 204"/>
                <a:gd name="T37" fmla="*/ 186 h 234"/>
                <a:gd name="T38" fmla="*/ 160 w 204"/>
                <a:gd name="T39" fmla="*/ 194 h 234"/>
                <a:gd name="T40" fmla="*/ 166 w 204"/>
                <a:gd name="T41" fmla="*/ 206 h 234"/>
                <a:gd name="T42" fmla="*/ 156 w 204"/>
                <a:gd name="T43" fmla="*/ 220 h 234"/>
                <a:gd name="T44" fmla="*/ 150 w 204"/>
                <a:gd name="T45" fmla="*/ 226 h 234"/>
                <a:gd name="T46" fmla="*/ 136 w 204"/>
                <a:gd name="T47" fmla="*/ 230 h 234"/>
                <a:gd name="T48" fmla="*/ 130 w 204"/>
                <a:gd name="T49" fmla="*/ 234 h 234"/>
                <a:gd name="T50" fmla="*/ 122 w 204"/>
                <a:gd name="T51" fmla="*/ 230 h 234"/>
                <a:gd name="T52" fmla="*/ 114 w 204"/>
                <a:gd name="T53" fmla="*/ 232 h 234"/>
                <a:gd name="T54" fmla="*/ 110 w 204"/>
                <a:gd name="T55" fmla="*/ 232 h 234"/>
                <a:gd name="T56" fmla="*/ 102 w 204"/>
                <a:gd name="T57" fmla="*/ 224 h 234"/>
                <a:gd name="T58" fmla="*/ 96 w 204"/>
                <a:gd name="T59" fmla="*/ 218 h 234"/>
                <a:gd name="T60" fmla="*/ 90 w 204"/>
                <a:gd name="T61" fmla="*/ 222 h 234"/>
                <a:gd name="T62" fmla="*/ 80 w 204"/>
                <a:gd name="T63" fmla="*/ 224 h 234"/>
                <a:gd name="T64" fmla="*/ 72 w 204"/>
                <a:gd name="T65" fmla="*/ 216 h 234"/>
                <a:gd name="T66" fmla="*/ 68 w 204"/>
                <a:gd name="T67" fmla="*/ 212 h 234"/>
                <a:gd name="T68" fmla="*/ 60 w 204"/>
                <a:gd name="T69" fmla="*/ 202 h 234"/>
                <a:gd name="T70" fmla="*/ 56 w 204"/>
                <a:gd name="T71" fmla="*/ 196 h 234"/>
                <a:gd name="T72" fmla="*/ 46 w 204"/>
                <a:gd name="T73" fmla="*/ 188 h 234"/>
                <a:gd name="T74" fmla="*/ 42 w 204"/>
                <a:gd name="T75" fmla="*/ 184 h 234"/>
                <a:gd name="T76" fmla="*/ 40 w 204"/>
                <a:gd name="T77" fmla="*/ 178 h 234"/>
                <a:gd name="T78" fmla="*/ 30 w 204"/>
                <a:gd name="T79" fmla="*/ 172 h 234"/>
                <a:gd name="T80" fmla="*/ 24 w 204"/>
                <a:gd name="T81" fmla="*/ 168 h 234"/>
                <a:gd name="T82" fmla="*/ 20 w 204"/>
                <a:gd name="T83" fmla="*/ 160 h 234"/>
                <a:gd name="T84" fmla="*/ 14 w 204"/>
                <a:gd name="T85" fmla="*/ 146 h 234"/>
                <a:gd name="T86" fmla="*/ 12 w 204"/>
                <a:gd name="T87" fmla="*/ 138 h 234"/>
                <a:gd name="T88" fmla="*/ 6 w 204"/>
                <a:gd name="T89" fmla="*/ 130 h 234"/>
                <a:gd name="T90" fmla="*/ 6 w 204"/>
                <a:gd name="T91" fmla="*/ 120 h 234"/>
                <a:gd name="T92" fmla="*/ 0 w 204"/>
                <a:gd name="T93" fmla="*/ 116 h 234"/>
                <a:gd name="T94" fmla="*/ 4 w 204"/>
                <a:gd name="T95" fmla="*/ 104 h 234"/>
                <a:gd name="T96" fmla="*/ 8 w 204"/>
                <a:gd name="T97" fmla="*/ 94 h 234"/>
                <a:gd name="T98" fmla="*/ 14 w 204"/>
                <a:gd name="T99" fmla="*/ 82 h 234"/>
                <a:gd name="T100" fmla="*/ 24 w 204"/>
                <a:gd name="T101" fmla="*/ 80 h 234"/>
                <a:gd name="T102" fmla="*/ 34 w 204"/>
                <a:gd name="T103" fmla="*/ 0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04" h="234">
                  <a:moveTo>
                    <a:pt x="34" y="0"/>
                  </a:moveTo>
                  <a:lnTo>
                    <a:pt x="182" y="0"/>
                  </a:lnTo>
                  <a:lnTo>
                    <a:pt x="182" y="0"/>
                  </a:lnTo>
                  <a:lnTo>
                    <a:pt x="180" y="2"/>
                  </a:lnTo>
                  <a:lnTo>
                    <a:pt x="182" y="4"/>
                  </a:lnTo>
                  <a:lnTo>
                    <a:pt x="182" y="4"/>
                  </a:lnTo>
                  <a:lnTo>
                    <a:pt x="182" y="4"/>
                  </a:lnTo>
                  <a:lnTo>
                    <a:pt x="182" y="4"/>
                  </a:lnTo>
                  <a:lnTo>
                    <a:pt x="182" y="6"/>
                  </a:lnTo>
                  <a:lnTo>
                    <a:pt x="184" y="8"/>
                  </a:lnTo>
                  <a:lnTo>
                    <a:pt x="186" y="12"/>
                  </a:lnTo>
                  <a:lnTo>
                    <a:pt x="186" y="14"/>
                  </a:lnTo>
                  <a:lnTo>
                    <a:pt x="184" y="14"/>
                  </a:lnTo>
                  <a:lnTo>
                    <a:pt x="184" y="12"/>
                  </a:lnTo>
                  <a:lnTo>
                    <a:pt x="184" y="12"/>
                  </a:lnTo>
                  <a:lnTo>
                    <a:pt x="184" y="12"/>
                  </a:lnTo>
                  <a:lnTo>
                    <a:pt x="184" y="14"/>
                  </a:lnTo>
                  <a:lnTo>
                    <a:pt x="186" y="22"/>
                  </a:lnTo>
                  <a:lnTo>
                    <a:pt x="188" y="28"/>
                  </a:lnTo>
                  <a:lnTo>
                    <a:pt x="186" y="32"/>
                  </a:lnTo>
                  <a:lnTo>
                    <a:pt x="188" y="38"/>
                  </a:lnTo>
                  <a:lnTo>
                    <a:pt x="190" y="42"/>
                  </a:lnTo>
                  <a:lnTo>
                    <a:pt x="192" y="42"/>
                  </a:lnTo>
                  <a:lnTo>
                    <a:pt x="198" y="46"/>
                  </a:lnTo>
                  <a:lnTo>
                    <a:pt x="198" y="48"/>
                  </a:lnTo>
                  <a:lnTo>
                    <a:pt x="200" y="48"/>
                  </a:lnTo>
                  <a:lnTo>
                    <a:pt x="202" y="50"/>
                  </a:lnTo>
                  <a:lnTo>
                    <a:pt x="202" y="50"/>
                  </a:lnTo>
                  <a:lnTo>
                    <a:pt x="204" y="50"/>
                  </a:lnTo>
                  <a:lnTo>
                    <a:pt x="202" y="54"/>
                  </a:lnTo>
                  <a:lnTo>
                    <a:pt x="200" y="54"/>
                  </a:lnTo>
                  <a:lnTo>
                    <a:pt x="198" y="56"/>
                  </a:lnTo>
                  <a:lnTo>
                    <a:pt x="198" y="56"/>
                  </a:lnTo>
                  <a:lnTo>
                    <a:pt x="194" y="56"/>
                  </a:lnTo>
                  <a:lnTo>
                    <a:pt x="194" y="58"/>
                  </a:lnTo>
                  <a:lnTo>
                    <a:pt x="190" y="58"/>
                  </a:lnTo>
                  <a:lnTo>
                    <a:pt x="190" y="60"/>
                  </a:lnTo>
                  <a:lnTo>
                    <a:pt x="190" y="60"/>
                  </a:lnTo>
                  <a:lnTo>
                    <a:pt x="190" y="62"/>
                  </a:lnTo>
                  <a:lnTo>
                    <a:pt x="188" y="62"/>
                  </a:lnTo>
                  <a:lnTo>
                    <a:pt x="186" y="62"/>
                  </a:lnTo>
                  <a:lnTo>
                    <a:pt x="186" y="66"/>
                  </a:lnTo>
                  <a:lnTo>
                    <a:pt x="184" y="68"/>
                  </a:lnTo>
                  <a:lnTo>
                    <a:pt x="186" y="70"/>
                  </a:lnTo>
                  <a:lnTo>
                    <a:pt x="186" y="70"/>
                  </a:lnTo>
                  <a:lnTo>
                    <a:pt x="186" y="72"/>
                  </a:lnTo>
                  <a:lnTo>
                    <a:pt x="184" y="76"/>
                  </a:lnTo>
                  <a:lnTo>
                    <a:pt x="184" y="82"/>
                  </a:lnTo>
                  <a:lnTo>
                    <a:pt x="180" y="84"/>
                  </a:lnTo>
                  <a:lnTo>
                    <a:pt x="180" y="86"/>
                  </a:lnTo>
                  <a:lnTo>
                    <a:pt x="180" y="88"/>
                  </a:lnTo>
                  <a:lnTo>
                    <a:pt x="180" y="90"/>
                  </a:lnTo>
                  <a:lnTo>
                    <a:pt x="180" y="96"/>
                  </a:lnTo>
                  <a:lnTo>
                    <a:pt x="182" y="98"/>
                  </a:lnTo>
                  <a:lnTo>
                    <a:pt x="182" y="98"/>
                  </a:lnTo>
                  <a:lnTo>
                    <a:pt x="182" y="100"/>
                  </a:lnTo>
                  <a:lnTo>
                    <a:pt x="180" y="104"/>
                  </a:lnTo>
                  <a:lnTo>
                    <a:pt x="180" y="108"/>
                  </a:lnTo>
                  <a:lnTo>
                    <a:pt x="176" y="112"/>
                  </a:lnTo>
                  <a:lnTo>
                    <a:pt x="176" y="118"/>
                  </a:lnTo>
                  <a:lnTo>
                    <a:pt x="174" y="116"/>
                  </a:lnTo>
                  <a:lnTo>
                    <a:pt x="172" y="118"/>
                  </a:lnTo>
                  <a:lnTo>
                    <a:pt x="172" y="120"/>
                  </a:lnTo>
                  <a:lnTo>
                    <a:pt x="168" y="124"/>
                  </a:lnTo>
                  <a:lnTo>
                    <a:pt x="168" y="126"/>
                  </a:lnTo>
                  <a:lnTo>
                    <a:pt x="166" y="128"/>
                  </a:lnTo>
                  <a:lnTo>
                    <a:pt x="164" y="132"/>
                  </a:lnTo>
                  <a:lnTo>
                    <a:pt x="162" y="142"/>
                  </a:lnTo>
                  <a:lnTo>
                    <a:pt x="160" y="142"/>
                  </a:lnTo>
                  <a:lnTo>
                    <a:pt x="160" y="142"/>
                  </a:lnTo>
                  <a:lnTo>
                    <a:pt x="158" y="144"/>
                  </a:lnTo>
                  <a:lnTo>
                    <a:pt x="156" y="146"/>
                  </a:lnTo>
                  <a:lnTo>
                    <a:pt x="154" y="148"/>
                  </a:lnTo>
                  <a:lnTo>
                    <a:pt x="156" y="150"/>
                  </a:lnTo>
                  <a:lnTo>
                    <a:pt x="156" y="154"/>
                  </a:lnTo>
                  <a:lnTo>
                    <a:pt x="154" y="156"/>
                  </a:lnTo>
                  <a:lnTo>
                    <a:pt x="152" y="160"/>
                  </a:lnTo>
                  <a:lnTo>
                    <a:pt x="152" y="164"/>
                  </a:lnTo>
                  <a:lnTo>
                    <a:pt x="152" y="170"/>
                  </a:lnTo>
                  <a:lnTo>
                    <a:pt x="152" y="172"/>
                  </a:lnTo>
                  <a:lnTo>
                    <a:pt x="150" y="172"/>
                  </a:lnTo>
                  <a:lnTo>
                    <a:pt x="148" y="172"/>
                  </a:lnTo>
                  <a:lnTo>
                    <a:pt x="148" y="172"/>
                  </a:lnTo>
                  <a:lnTo>
                    <a:pt x="146" y="172"/>
                  </a:lnTo>
                  <a:lnTo>
                    <a:pt x="142" y="172"/>
                  </a:lnTo>
                  <a:lnTo>
                    <a:pt x="142" y="174"/>
                  </a:lnTo>
                  <a:lnTo>
                    <a:pt x="142" y="174"/>
                  </a:lnTo>
                  <a:lnTo>
                    <a:pt x="138" y="178"/>
                  </a:lnTo>
                  <a:lnTo>
                    <a:pt x="140" y="180"/>
                  </a:lnTo>
                  <a:lnTo>
                    <a:pt x="142" y="180"/>
                  </a:lnTo>
                  <a:lnTo>
                    <a:pt x="148" y="180"/>
                  </a:lnTo>
                  <a:lnTo>
                    <a:pt x="148" y="182"/>
                  </a:lnTo>
                  <a:lnTo>
                    <a:pt x="150" y="184"/>
                  </a:lnTo>
                  <a:lnTo>
                    <a:pt x="152" y="186"/>
                  </a:lnTo>
                  <a:lnTo>
                    <a:pt x="152" y="186"/>
                  </a:lnTo>
                  <a:lnTo>
                    <a:pt x="154" y="190"/>
                  </a:lnTo>
                  <a:lnTo>
                    <a:pt x="156" y="192"/>
                  </a:lnTo>
                  <a:lnTo>
                    <a:pt x="156" y="192"/>
                  </a:lnTo>
                  <a:lnTo>
                    <a:pt x="158" y="194"/>
                  </a:lnTo>
                  <a:lnTo>
                    <a:pt x="160" y="194"/>
                  </a:lnTo>
                  <a:lnTo>
                    <a:pt x="162" y="196"/>
                  </a:lnTo>
                  <a:lnTo>
                    <a:pt x="162" y="196"/>
                  </a:lnTo>
                  <a:lnTo>
                    <a:pt x="164" y="200"/>
                  </a:lnTo>
                  <a:lnTo>
                    <a:pt x="166" y="204"/>
                  </a:lnTo>
                  <a:lnTo>
                    <a:pt x="166" y="206"/>
                  </a:lnTo>
                  <a:lnTo>
                    <a:pt x="166" y="210"/>
                  </a:lnTo>
                  <a:lnTo>
                    <a:pt x="162" y="214"/>
                  </a:lnTo>
                  <a:lnTo>
                    <a:pt x="160" y="218"/>
                  </a:lnTo>
                  <a:lnTo>
                    <a:pt x="158" y="218"/>
                  </a:lnTo>
                  <a:lnTo>
                    <a:pt x="156" y="220"/>
                  </a:lnTo>
                  <a:lnTo>
                    <a:pt x="156" y="222"/>
                  </a:lnTo>
                  <a:lnTo>
                    <a:pt x="154" y="222"/>
                  </a:lnTo>
                  <a:lnTo>
                    <a:pt x="152" y="224"/>
                  </a:lnTo>
                  <a:lnTo>
                    <a:pt x="152" y="224"/>
                  </a:lnTo>
                  <a:lnTo>
                    <a:pt x="150" y="226"/>
                  </a:lnTo>
                  <a:lnTo>
                    <a:pt x="148" y="228"/>
                  </a:lnTo>
                  <a:lnTo>
                    <a:pt x="146" y="230"/>
                  </a:lnTo>
                  <a:lnTo>
                    <a:pt x="142" y="230"/>
                  </a:lnTo>
                  <a:lnTo>
                    <a:pt x="138" y="230"/>
                  </a:lnTo>
                  <a:lnTo>
                    <a:pt x="136" y="230"/>
                  </a:lnTo>
                  <a:lnTo>
                    <a:pt x="134" y="230"/>
                  </a:lnTo>
                  <a:lnTo>
                    <a:pt x="132" y="230"/>
                  </a:lnTo>
                  <a:lnTo>
                    <a:pt x="132" y="230"/>
                  </a:lnTo>
                  <a:lnTo>
                    <a:pt x="130" y="232"/>
                  </a:lnTo>
                  <a:lnTo>
                    <a:pt x="130" y="234"/>
                  </a:lnTo>
                  <a:lnTo>
                    <a:pt x="128" y="234"/>
                  </a:lnTo>
                  <a:lnTo>
                    <a:pt x="126" y="232"/>
                  </a:lnTo>
                  <a:lnTo>
                    <a:pt x="126" y="230"/>
                  </a:lnTo>
                  <a:lnTo>
                    <a:pt x="124" y="230"/>
                  </a:lnTo>
                  <a:lnTo>
                    <a:pt x="122" y="230"/>
                  </a:lnTo>
                  <a:lnTo>
                    <a:pt x="118" y="230"/>
                  </a:lnTo>
                  <a:lnTo>
                    <a:pt x="116" y="230"/>
                  </a:lnTo>
                  <a:lnTo>
                    <a:pt x="114" y="230"/>
                  </a:lnTo>
                  <a:lnTo>
                    <a:pt x="114" y="232"/>
                  </a:lnTo>
                  <a:lnTo>
                    <a:pt x="114" y="232"/>
                  </a:lnTo>
                  <a:lnTo>
                    <a:pt x="114" y="234"/>
                  </a:lnTo>
                  <a:lnTo>
                    <a:pt x="114" y="232"/>
                  </a:lnTo>
                  <a:lnTo>
                    <a:pt x="110" y="232"/>
                  </a:lnTo>
                  <a:lnTo>
                    <a:pt x="110" y="232"/>
                  </a:lnTo>
                  <a:lnTo>
                    <a:pt x="110" y="232"/>
                  </a:lnTo>
                  <a:lnTo>
                    <a:pt x="110" y="230"/>
                  </a:lnTo>
                  <a:lnTo>
                    <a:pt x="108" y="230"/>
                  </a:lnTo>
                  <a:lnTo>
                    <a:pt x="108" y="226"/>
                  </a:lnTo>
                  <a:lnTo>
                    <a:pt x="106" y="226"/>
                  </a:lnTo>
                  <a:lnTo>
                    <a:pt x="102" y="224"/>
                  </a:lnTo>
                  <a:lnTo>
                    <a:pt x="102" y="224"/>
                  </a:lnTo>
                  <a:lnTo>
                    <a:pt x="100" y="222"/>
                  </a:lnTo>
                  <a:lnTo>
                    <a:pt x="100" y="218"/>
                  </a:lnTo>
                  <a:lnTo>
                    <a:pt x="98" y="218"/>
                  </a:lnTo>
                  <a:lnTo>
                    <a:pt x="96" y="218"/>
                  </a:lnTo>
                  <a:lnTo>
                    <a:pt x="94" y="220"/>
                  </a:lnTo>
                  <a:lnTo>
                    <a:pt x="92" y="222"/>
                  </a:lnTo>
                  <a:lnTo>
                    <a:pt x="90" y="222"/>
                  </a:lnTo>
                  <a:lnTo>
                    <a:pt x="90" y="222"/>
                  </a:lnTo>
                  <a:lnTo>
                    <a:pt x="90" y="222"/>
                  </a:lnTo>
                  <a:lnTo>
                    <a:pt x="88" y="220"/>
                  </a:lnTo>
                  <a:lnTo>
                    <a:pt x="84" y="220"/>
                  </a:lnTo>
                  <a:lnTo>
                    <a:pt x="84" y="222"/>
                  </a:lnTo>
                  <a:lnTo>
                    <a:pt x="82" y="224"/>
                  </a:lnTo>
                  <a:lnTo>
                    <a:pt x="80" y="224"/>
                  </a:lnTo>
                  <a:lnTo>
                    <a:pt x="78" y="222"/>
                  </a:lnTo>
                  <a:lnTo>
                    <a:pt x="76" y="220"/>
                  </a:lnTo>
                  <a:lnTo>
                    <a:pt x="74" y="218"/>
                  </a:lnTo>
                  <a:lnTo>
                    <a:pt x="74" y="218"/>
                  </a:lnTo>
                  <a:lnTo>
                    <a:pt x="72" y="216"/>
                  </a:lnTo>
                  <a:lnTo>
                    <a:pt x="72" y="216"/>
                  </a:lnTo>
                  <a:lnTo>
                    <a:pt x="70" y="216"/>
                  </a:lnTo>
                  <a:lnTo>
                    <a:pt x="70" y="214"/>
                  </a:lnTo>
                  <a:lnTo>
                    <a:pt x="70" y="214"/>
                  </a:lnTo>
                  <a:lnTo>
                    <a:pt x="68" y="212"/>
                  </a:lnTo>
                  <a:lnTo>
                    <a:pt x="66" y="210"/>
                  </a:lnTo>
                  <a:lnTo>
                    <a:pt x="66" y="206"/>
                  </a:lnTo>
                  <a:lnTo>
                    <a:pt x="66" y="206"/>
                  </a:lnTo>
                  <a:lnTo>
                    <a:pt x="64" y="204"/>
                  </a:lnTo>
                  <a:lnTo>
                    <a:pt x="60" y="202"/>
                  </a:lnTo>
                  <a:lnTo>
                    <a:pt x="60" y="202"/>
                  </a:lnTo>
                  <a:lnTo>
                    <a:pt x="60" y="200"/>
                  </a:lnTo>
                  <a:lnTo>
                    <a:pt x="58" y="198"/>
                  </a:lnTo>
                  <a:lnTo>
                    <a:pt x="56" y="198"/>
                  </a:lnTo>
                  <a:lnTo>
                    <a:pt x="56" y="196"/>
                  </a:lnTo>
                  <a:lnTo>
                    <a:pt x="54" y="194"/>
                  </a:lnTo>
                  <a:lnTo>
                    <a:pt x="54" y="192"/>
                  </a:lnTo>
                  <a:lnTo>
                    <a:pt x="50" y="188"/>
                  </a:lnTo>
                  <a:lnTo>
                    <a:pt x="48" y="190"/>
                  </a:lnTo>
                  <a:lnTo>
                    <a:pt x="46" y="188"/>
                  </a:lnTo>
                  <a:lnTo>
                    <a:pt x="46" y="188"/>
                  </a:lnTo>
                  <a:lnTo>
                    <a:pt x="44" y="188"/>
                  </a:lnTo>
                  <a:lnTo>
                    <a:pt x="42" y="186"/>
                  </a:lnTo>
                  <a:lnTo>
                    <a:pt x="42" y="184"/>
                  </a:lnTo>
                  <a:lnTo>
                    <a:pt x="42" y="184"/>
                  </a:lnTo>
                  <a:lnTo>
                    <a:pt x="44" y="182"/>
                  </a:lnTo>
                  <a:lnTo>
                    <a:pt x="44" y="182"/>
                  </a:lnTo>
                  <a:lnTo>
                    <a:pt x="44" y="180"/>
                  </a:lnTo>
                  <a:lnTo>
                    <a:pt x="42" y="180"/>
                  </a:lnTo>
                  <a:lnTo>
                    <a:pt x="40" y="178"/>
                  </a:lnTo>
                  <a:lnTo>
                    <a:pt x="38" y="176"/>
                  </a:lnTo>
                  <a:lnTo>
                    <a:pt x="36" y="176"/>
                  </a:lnTo>
                  <a:lnTo>
                    <a:pt x="34" y="176"/>
                  </a:lnTo>
                  <a:lnTo>
                    <a:pt x="32" y="174"/>
                  </a:lnTo>
                  <a:lnTo>
                    <a:pt x="30" y="172"/>
                  </a:lnTo>
                  <a:lnTo>
                    <a:pt x="30" y="170"/>
                  </a:lnTo>
                  <a:lnTo>
                    <a:pt x="30" y="168"/>
                  </a:lnTo>
                  <a:lnTo>
                    <a:pt x="28" y="168"/>
                  </a:lnTo>
                  <a:lnTo>
                    <a:pt x="26" y="168"/>
                  </a:lnTo>
                  <a:lnTo>
                    <a:pt x="24" y="168"/>
                  </a:lnTo>
                  <a:lnTo>
                    <a:pt x="20" y="168"/>
                  </a:lnTo>
                  <a:lnTo>
                    <a:pt x="20" y="168"/>
                  </a:lnTo>
                  <a:lnTo>
                    <a:pt x="20" y="164"/>
                  </a:lnTo>
                  <a:lnTo>
                    <a:pt x="20" y="160"/>
                  </a:lnTo>
                  <a:lnTo>
                    <a:pt x="20" y="160"/>
                  </a:lnTo>
                  <a:lnTo>
                    <a:pt x="22" y="158"/>
                  </a:lnTo>
                  <a:lnTo>
                    <a:pt x="20" y="156"/>
                  </a:lnTo>
                  <a:lnTo>
                    <a:pt x="18" y="150"/>
                  </a:lnTo>
                  <a:lnTo>
                    <a:pt x="16" y="146"/>
                  </a:lnTo>
                  <a:lnTo>
                    <a:pt x="14" y="146"/>
                  </a:lnTo>
                  <a:lnTo>
                    <a:pt x="12" y="142"/>
                  </a:lnTo>
                  <a:lnTo>
                    <a:pt x="14" y="142"/>
                  </a:lnTo>
                  <a:lnTo>
                    <a:pt x="14" y="140"/>
                  </a:lnTo>
                  <a:lnTo>
                    <a:pt x="12" y="140"/>
                  </a:lnTo>
                  <a:lnTo>
                    <a:pt x="12" y="138"/>
                  </a:lnTo>
                  <a:lnTo>
                    <a:pt x="12" y="136"/>
                  </a:lnTo>
                  <a:lnTo>
                    <a:pt x="14" y="134"/>
                  </a:lnTo>
                  <a:lnTo>
                    <a:pt x="12" y="132"/>
                  </a:lnTo>
                  <a:lnTo>
                    <a:pt x="6" y="132"/>
                  </a:lnTo>
                  <a:lnTo>
                    <a:pt x="6" y="130"/>
                  </a:lnTo>
                  <a:lnTo>
                    <a:pt x="6" y="126"/>
                  </a:lnTo>
                  <a:lnTo>
                    <a:pt x="6" y="124"/>
                  </a:lnTo>
                  <a:lnTo>
                    <a:pt x="6" y="122"/>
                  </a:lnTo>
                  <a:lnTo>
                    <a:pt x="4" y="122"/>
                  </a:lnTo>
                  <a:lnTo>
                    <a:pt x="6" y="120"/>
                  </a:lnTo>
                  <a:lnTo>
                    <a:pt x="6" y="118"/>
                  </a:lnTo>
                  <a:lnTo>
                    <a:pt x="4" y="118"/>
                  </a:lnTo>
                  <a:lnTo>
                    <a:pt x="2" y="120"/>
                  </a:lnTo>
                  <a:lnTo>
                    <a:pt x="0" y="118"/>
                  </a:lnTo>
                  <a:lnTo>
                    <a:pt x="0" y="116"/>
                  </a:lnTo>
                  <a:lnTo>
                    <a:pt x="4" y="112"/>
                  </a:lnTo>
                  <a:lnTo>
                    <a:pt x="6" y="110"/>
                  </a:lnTo>
                  <a:lnTo>
                    <a:pt x="6" y="108"/>
                  </a:lnTo>
                  <a:lnTo>
                    <a:pt x="2" y="106"/>
                  </a:lnTo>
                  <a:lnTo>
                    <a:pt x="4" y="104"/>
                  </a:lnTo>
                  <a:lnTo>
                    <a:pt x="6" y="102"/>
                  </a:lnTo>
                  <a:lnTo>
                    <a:pt x="6" y="100"/>
                  </a:lnTo>
                  <a:lnTo>
                    <a:pt x="6" y="98"/>
                  </a:lnTo>
                  <a:lnTo>
                    <a:pt x="6" y="98"/>
                  </a:lnTo>
                  <a:lnTo>
                    <a:pt x="8" y="94"/>
                  </a:lnTo>
                  <a:lnTo>
                    <a:pt x="8" y="96"/>
                  </a:lnTo>
                  <a:lnTo>
                    <a:pt x="14" y="90"/>
                  </a:lnTo>
                  <a:lnTo>
                    <a:pt x="14" y="86"/>
                  </a:lnTo>
                  <a:lnTo>
                    <a:pt x="14" y="86"/>
                  </a:lnTo>
                  <a:lnTo>
                    <a:pt x="14" y="82"/>
                  </a:lnTo>
                  <a:lnTo>
                    <a:pt x="16" y="80"/>
                  </a:lnTo>
                  <a:lnTo>
                    <a:pt x="18" y="80"/>
                  </a:lnTo>
                  <a:lnTo>
                    <a:pt x="20" y="82"/>
                  </a:lnTo>
                  <a:lnTo>
                    <a:pt x="22" y="80"/>
                  </a:lnTo>
                  <a:lnTo>
                    <a:pt x="24" y="80"/>
                  </a:lnTo>
                  <a:lnTo>
                    <a:pt x="24" y="30"/>
                  </a:lnTo>
                  <a:lnTo>
                    <a:pt x="24" y="30"/>
                  </a:lnTo>
                  <a:lnTo>
                    <a:pt x="24" y="26"/>
                  </a:lnTo>
                  <a:lnTo>
                    <a:pt x="36" y="26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6350">
              <a:solidFill>
                <a:srgbClr val="E86E78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35" name="Spain">
              <a:extLst>
                <a:ext uri="{FF2B5EF4-FFF2-40B4-BE49-F238E27FC236}">
                  <a16:creationId xmlns:a16="http://schemas.microsoft.com/office/drawing/2014/main" id="{7BE8F8CD-6DF3-4F29-B6C2-E70220950F3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13228" y="3315254"/>
              <a:ext cx="290907" cy="218180"/>
            </a:xfrm>
            <a:custGeom>
              <a:avLst/>
              <a:gdLst>
                <a:gd name="T0" fmla="*/ 90 w 152"/>
                <a:gd name="T1" fmla="*/ 8 h 114"/>
                <a:gd name="T2" fmla="*/ 92 w 152"/>
                <a:gd name="T3" fmla="*/ 12 h 114"/>
                <a:gd name="T4" fmla="*/ 102 w 152"/>
                <a:gd name="T5" fmla="*/ 16 h 114"/>
                <a:gd name="T6" fmla="*/ 110 w 152"/>
                <a:gd name="T7" fmla="*/ 18 h 114"/>
                <a:gd name="T8" fmla="*/ 120 w 152"/>
                <a:gd name="T9" fmla="*/ 16 h 114"/>
                <a:gd name="T10" fmla="*/ 130 w 152"/>
                <a:gd name="T11" fmla="*/ 18 h 114"/>
                <a:gd name="T12" fmla="*/ 140 w 152"/>
                <a:gd name="T13" fmla="*/ 22 h 114"/>
                <a:gd name="T14" fmla="*/ 140 w 152"/>
                <a:gd name="T15" fmla="*/ 28 h 114"/>
                <a:gd name="T16" fmla="*/ 132 w 152"/>
                <a:gd name="T17" fmla="*/ 36 h 114"/>
                <a:gd name="T18" fmla="*/ 122 w 152"/>
                <a:gd name="T19" fmla="*/ 40 h 114"/>
                <a:gd name="T20" fmla="*/ 118 w 152"/>
                <a:gd name="T21" fmla="*/ 44 h 114"/>
                <a:gd name="T22" fmla="*/ 116 w 152"/>
                <a:gd name="T23" fmla="*/ 48 h 114"/>
                <a:gd name="T24" fmla="*/ 110 w 152"/>
                <a:gd name="T25" fmla="*/ 54 h 114"/>
                <a:gd name="T26" fmla="*/ 102 w 152"/>
                <a:gd name="T27" fmla="*/ 64 h 114"/>
                <a:gd name="T28" fmla="*/ 106 w 152"/>
                <a:gd name="T29" fmla="*/ 72 h 114"/>
                <a:gd name="T30" fmla="*/ 102 w 152"/>
                <a:gd name="T31" fmla="*/ 80 h 114"/>
                <a:gd name="T32" fmla="*/ 98 w 152"/>
                <a:gd name="T33" fmla="*/ 92 h 114"/>
                <a:gd name="T34" fmla="*/ 94 w 152"/>
                <a:gd name="T35" fmla="*/ 94 h 114"/>
                <a:gd name="T36" fmla="*/ 84 w 152"/>
                <a:gd name="T37" fmla="*/ 104 h 114"/>
                <a:gd name="T38" fmla="*/ 78 w 152"/>
                <a:gd name="T39" fmla="*/ 104 h 114"/>
                <a:gd name="T40" fmla="*/ 72 w 152"/>
                <a:gd name="T41" fmla="*/ 104 h 114"/>
                <a:gd name="T42" fmla="*/ 62 w 152"/>
                <a:gd name="T43" fmla="*/ 102 h 114"/>
                <a:gd name="T44" fmla="*/ 52 w 152"/>
                <a:gd name="T45" fmla="*/ 108 h 114"/>
                <a:gd name="T46" fmla="*/ 46 w 152"/>
                <a:gd name="T47" fmla="*/ 112 h 114"/>
                <a:gd name="T48" fmla="*/ 34 w 152"/>
                <a:gd name="T49" fmla="*/ 110 h 114"/>
                <a:gd name="T50" fmla="*/ 28 w 152"/>
                <a:gd name="T51" fmla="*/ 98 h 114"/>
                <a:gd name="T52" fmla="*/ 22 w 152"/>
                <a:gd name="T53" fmla="*/ 94 h 114"/>
                <a:gd name="T54" fmla="*/ 26 w 152"/>
                <a:gd name="T55" fmla="*/ 84 h 114"/>
                <a:gd name="T56" fmla="*/ 22 w 152"/>
                <a:gd name="T57" fmla="*/ 78 h 114"/>
                <a:gd name="T58" fmla="*/ 22 w 152"/>
                <a:gd name="T59" fmla="*/ 66 h 114"/>
                <a:gd name="T60" fmla="*/ 24 w 152"/>
                <a:gd name="T61" fmla="*/ 60 h 114"/>
                <a:gd name="T62" fmla="*/ 28 w 152"/>
                <a:gd name="T63" fmla="*/ 52 h 114"/>
                <a:gd name="T64" fmla="*/ 32 w 152"/>
                <a:gd name="T65" fmla="*/ 36 h 114"/>
                <a:gd name="T66" fmla="*/ 32 w 152"/>
                <a:gd name="T67" fmla="*/ 30 h 114"/>
                <a:gd name="T68" fmla="*/ 24 w 152"/>
                <a:gd name="T69" fmla="*/ 28 h 114"/>
                <a:gd name="T70" fmla="*/ 12 w 152"/>
                <a:gd name="T71" fmla="*/ 28 h 114"/>
                <a:gd name="T72" fmla="*/ 6 w 152"/>
                <a:gd name="T73" fmla="*/ 24 h 114"/>
                <a:gd name="T74" fmla="*/ 6 w 152"/>
                <a:gd name="T75" fmla="*/ 22 h 114"/>
                <a:gd name="T76" fmla="*/ 6 w 152"/>
                <a:gd name="T77" fmla="*/ 16 h 114"/>
                <a:gd name="T78" fmla="*/ 4 w 152"/>
                <a:gd name="T79" fmla="*/ 14 h 114"/>
                <a:gd name="T80" fmla="*/ 2 w 152"/>
                <a:gd name="T81" fmla="*/ 14 h 114"/>
                <a:gd name="T82" fmla="*/ 6 w 152"/>
                <a:gd name="T83" fmla="*/ 6 h 114"/>
                <a:gd name="T84" fmla="*/ 14 w 152"/>
                <a:gd name="T85" fmla="*/ 6 h 114"/>
                <a:gd name="T86" fmla="*/ 18 w 152"/>
                <a:gd name="T87" fmla="*/ 0 h 114"/>
                <a:gd name="T88" fmla="*/ 22 w 152"/>
                <a:gd name="T89" fmla="*/ 0 h 114"/>
                <a:gd name="T90" fmla="*/ 30 w 152"/>
                <a:gd name="T91" fmla="*/ 2 h 114"/>
                <a:gd name="T92" fmla="*/ 40 w 152"/>
                <a:gd name="T93" fmla="*/ 0 h 114"/>
                <a:gd name="T94" fmla="*/ 52 w 152"/>
                <a:gd name="T95" fmla="*/ 4 h 114"/>
                <a:gd name="T96" fmla="*/ 68 w 152"/>
                <a:gd name="T97" fmla="*/ 4 h 114"/>
                <a:gd name="T98" fmla="*/ 74 w 152"/>
                <a:gd name="T99" fmla="*/ 4 h 114"/>
                <a:gd name="T100" fmla="*/ 84 w 152"/>
                <a:gd name="T101" fmla="*/ 6 h 114"/>
                <a:gd name="T102" fmla="*/ 146 w 152"/>
                <a:gd name="T103" fmla="*/ 60 h 114"/>
                <a:gd name="T104" fmla="*/ 152 w 152"/>
                <a:gd name="T105" fmla="*/ 60 h 114"/>
                <a:gd name="T106" fmla="*/ 146 w 152"/>
                <a:gd name="T107" fmla="*/ 60 h 114"/>
                <a:gd name="T108" fmla="*/ 144 w 152"/>
                <a:gd name="T109" fmla="*/ 62 h 114"/>
                <a:gd name="T110" fmla="*/ 136 w 152"/>
                <a:gd name="T111" fmla="*/ 62 h 114"/>
                <a:gd name="T112" fmla="*/ 140 w 152"/>
                <a:gd name="T113" fmla="*/ 68 h 114"/>
                <a:gd name="T114" fmla="*/ 128 w 152"/>
                <a:gd name="T115" fmla="*/ 72 h 114"/>
                <a:gd name="T116" fmla="*/ 122 w 152"/>
                <a:gd name="T117" fmla="*/ 7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52" h="114">
                  <a:moveTo>
                    <a:pt x="88" y="6"/>
                  </a:moveTo>
                  <a:lnTo>
                    <a:pt x="88" y="6"/>
                  </a:lnTo>
                  <a:lnTo>
                    <a:pt x="90" y="8"/>
                  </a:lnTo>
                  <a:lnTo>
                    <a:pt x="90" y="8"/>
                  </a:lnTo>
                  <a:lnTo>
                    <a:pt x="92" y="10"/>
                  </a:lnTo>
                  <a:lnTo>
                    <a:pt x="92" y="12"/>
                  </a:lnTo>
                  <a:lnTo>
                    <a:pt x="96" y="12"/>
                  </a:lnTo>
                  <a:lnTo>
                    <a:pt x="100" y="14"/>
                  </a:lnTo>
                  <a:lnTo>
                    <a:pt x="102" y="16"/>
                  </a:lnTo>
                  <a:lnTo>
                    <a:pt x="104" y="14"/>
                  </a:lnTo>
                  <a:lnTo>
                    <a:pt x="108" y="18"/>
                  </a:lnTo>
                  <a:lnTo>
                    <a:pt x="110" y="18"/>
                  </a:lnTo>
                  <a:lnTo>
                    <a:pt x="112" y="18"/>
                  </a:lnTo>
                  <a:lnTo>
                    <a:pt x="114" y="16"/>
                  </a:lnTo>
                  <a:lnTo>
                    <a:pt x="120" y="16"/>
                  </a:lnTo>
                  <a:lnTo>
                    <a:pt x="122" y="18"/>
                  </a:lnTo>
                  <a:lnTo>
                    <a:pt x="126" y="16"/>
                  </a:lnTo>
                  <a:lnTo>
                    <a:pt x="130" y="18"/>
                  </a:lnTo>
                  <a:lnTo>
                    <a:pt x="134" y="18"/>
                  </a:lnTo>
                  <a:lnTo>
                    <a:pt x="138" y="20"/>
                  </a:lnTo>
                  <a:lnTo>
                    <a:pt x="140" y="22"/>
                  </a:lnTo>
                  <a:lnTo>
                    <a:pt x="140" y="22"/>
                  </a:lnTo>
                  <a:lnTo>
                    <a:pt x="138" y="24"/>
                  </a:lnTo>
                  <a:lnTo>
                    <a:pt x="140" y="28"/>
                  </a:lnTo>
                  <a:lnTo>
                    <a:pt x="138" y="30"/>
                  </a:lnTo>
                  <a:lnTo>
                    <a:pt x="138" y="32"/>
                  </a:lnTo>
                  <a:lnTo>
                    <a:pt x="132" y="36"/>
                  </a:lnTo>
                  <a:lnTo>
                    <a:pt x="130" y="38"/>
                  </a:lnTo>
                  <a:lnTo>
                    <a:pt x="128" y="40"/>
                  </a:lnTo>
                  <a:lnTo>
                    <a:pt x="122" y="40"/>
                  </a:lnTo>
                  <a:lnTo>
                    <a:pt x="120" y="42"/>
                  </a:lnTo>
                  <a:lnTo>
                    <a:pt x="116" y="44"/>
                  </a:lnTo>
                  <a:lnTo>
                    <a:pt x="118" y="44"/>
                  </a:lnTo>
                  <a:lnTo>
                    <a:pt x="116" y="48"/>
                  </a:lnTo>
                  <a:lnTo>
                    <a:pt x="116" y="48"/>
                  </a:lnTo>
                  <a:lnTo>
                    <a:pt x="116" y="48"/>
                  </a:lnTo>
                  <a:lnTo>
                    <a:pt x="116" y="48"/>
                  </a:lnTo>
                  <a:lnTo>
                    <a:pt x="114" y="48"/>
                  </a:lnTo>
                  <a:lnTo>
                    <a:pt x="110" y="54"/>
                  </a:lnTo>
                  <a:lnTo>
                    <a:pt x="108" y="54"/>
                  </a:lnTo>
                  <a:lnTo>
                    <a:pt x="104" y="62"/>
                  </a:lnTo>
                  <a:lnTo>
                    <a:pt x="102" y="64"/>
                  </a:lnTo>
                  <a:lnTo>
                    <a:pt x="104" y="68"/>
                  </a:lnTo>
                  <a:lnTo>
                    <a:pt x="104" y="70"/>
                  </a:lnTo>
                  <a:lnTo>
                    <a:pt x="106" y="72"/>
                  </a:lnTo>
                  <a:lnTo>
                    <a:pt x="110" y="76"/>
                  </a:lnTo>
                  <a:lnTo>
                    <a:pt x="106" y="78"/>
                  </a:lnTo>
                  <a:lnTo>
                    <a:pt x="102" y="80"/>
                  </a:lnTo>
                  <a:lnTo>
                    <a:pt x="102" y="82"/>
                  </a:lnTo>
                  <a:lnTo>
                    <a:pt x="98" y="88"/>
                  </a:lnTo>
                  <a:lnTo>
                    <a:pt x="98" y="92"/>
                  </a:lnTo>
                  <a:lnTo>
                    <a:pt x="100" y="92"/>
                  </a:lnTo>
                  <a:lnTo>
                    <a:pt x="98" y="94"/>
                  </a:lnTo>
                  <a:lnTo>
                    <a:pt x="94" y="94"/>
                  </a:lnTo>
                  <a:lnTo>
                    <a:pt x="88" y="98"/>
                  </a:lnTo>
                  <a:lnTo>
                    <a:pt x="88" y="100"/>
                  </a:lnTo>
                  <a:lnTo>
                    <a:pt x="84" y="104"/>
                  </a:lnTo>
                  <a:lnTo>
                    <a:pt x="82" y="104"/>
                  </a:lnTo>
                  <a:lnTo>
                    <a:pt x="80" y="100"/>
                  </a:lnTo>
                  <a:lnTo>
                    <a:pt x="78" y="104"/>
                  </a:lnTo>
                  <a:lnTo>
                    <a:pt x="76" y="106"/>
                  </a:lnTo>
                  <a:lnTo>
                    <a:pt x="74" y="104"/>
                  </a:lnTo>
                  <a:lnTo>
                    <a:pt x="72" y="104"/>
                  </a:lnTo>
                  <a:lnTo>
                    <a:pt x="70" y="104"/>
                  </a:lnTo>
                  <a:lnTo>
                    <a:pt x="68" y="104"/>
                  </a:lnTo>
                  <a:lnTo>
                    <a:pt x="62" y="102"/>
                  </a:lnTo>
                  <a:lnTo>
                    <a:pt x="60" y="104"/>
                  </a:lnTo>
                  <a:lnTo>
                    <a:pt x="56" y="104"/>
                  </a:lnTo>
                  <a:lnTo>
                    <a:pt x="52" y="108"/>
                  </a:lnTo>
                  <a:lnTo>
                    <a:pt x="48" y="108"/>
                  </a:lnTo>
                  <a:lnTo>
                    <a:pt x="46" y="110"/>
                  </a:lnTo>
                  <a:lnTo>
                    <a:pt x="46" y="112"/>
                  </a:lnTo>
                  <a:lnTo>
                    <a:pt x="42" y="114"/>
                  </a:lnTo>
                  <a:lnTo>
                    <a:pt x="38" y="114"/>
                  </a:lnTo>
                  <a:lnTo>
                    <a:pt x="34" y="110"/>
                  </a:lnTo>
                  <a:lnTo>
                    <a:pt x="32" y="104"/>
                  </a:lnTo>
                  <a:lnTo>
                    <a:pt x="32" y="102"/>
                  </a:lnTo>
                  <a:lnTo>
                    <a:pt x="28" y="98"/>
                  </a:lnTo>
                  <a:lnTo>
                    <a:pt x="24" y="98"/>
                  </a:lnTo>
                  <a:lnTo>
                    <a:pt x="22" y="98"/>
                  </a:lnTo>
                  <a:lnTo>
                    <a:pt x="22" y="94"/>
                  </a:lnTo>
                  <a:lnTo>
                    <a:pt x="20" y="92"/>
                  </a:lnTo>
                  <a:lnTo>
                    <a:pt x="22" y="86"/>
                  </a:lnTo>
                  <a:lnTo>
                    <a:pt x="26" y="84"/>
                  </a:lnTo>
                  <a:lnTo>
                    <a:pt x="26" y="82"/>
                  </a:lnTo>
                  <a:lnTo>
                    <a:pt x="24" y="82"/>
                  </a:lnTo>
                  <a:lnTo>
                    <a:pt x="22" y="78"/>
                  </a:lnTo>
                  <a:lnTo>
                    <a:pt x="26" y="74"/>
                  </a:lnTo>
                  <a:lnTo>
                    <a:pt x="26" y="68"/>
                  </a:lnTo>
                  <a:lnTo>
                    <a:pt x="22" y="66"/>
                  </a:lnTo>
                  <a:lnTo>
                    <a:pt x="20" y="60"/>
                  </a:lnTo>
                  <a:lnTo>
                    <a:pt x="22" y="60"/>
                  </a:lnTo>
                  <a:lnTo>
                    <a:pt x="24" y="60"/>
                  </a:lnTo>
                  <a:lnTo>
                    <a:pt x="28" y="56"/>
                  </a:lnTo>
                  <a:lnTo>
                    <a:pt x="26" y="54"/>
                  </a:lnTo>
                  <a:lnTo>
                    <a:pt x="28" y="52"/>
                  </a:lnTo>
                  <a:lnTo>
                    <a:pt x="28" y="44"/>
                  </a:lnTo>
                  <a:lnTo>
                    <a:pt x="28" y="40"/>
                  </a:lnTo>
                  <a:lnTo>
                    <a:pt x="32" y="36"/>
                  </a:lnTo>
                  <a:lnTo>
                    <a:pt x="34" y="36"/>
                  </a:lnTo>
                  <a:lnTo>
                    <a:pt x="34" y="34"/>
                  </a:lnTo>
                  <a:lnTo>
                    <a:pt x="32" y="30"/>
                  </a:lnTo>
                  <a:lnTo>
                    <a:pt x="32" y="26"/>
                  </a:lnTo>
                  <a:lnTo>
                    <a:pt x="26" y="26"/>
                  </a:lnTo>
                  <a:lnTo>
                    <a:pt x="24" y="28"/>
                  </a:lnTo>
                  <a:lnTo>
                    <a:pt x="18" y="28"/>
                  </a:lnTo>
                  <a:lnTo>
                    <a:pt x="14" y="30"/>
                  </a:lnTo>
                  <a:lnTo>
                    <a:pt x="12" y="28"/>
                  </a:lnTo>
                  <a:lnTo>
                    <a:pt x="12" y="24"/>
                  </a:lnTo>
                  <a:lnTo>
                    <a:pt x="10" y="24"/>
                  </a:lnTo>
                  <a:lnTo>
                    <a:pt x="6" y="24"/>
                  </a:lnTo>
                  <a:lnTo>
                    <a:pt x="6" y="24"/>
                  </a:lnTo>
                  <a:lnTo>
                    <a:pt x="8" y="22"/>
                  </a:lnTo>
                  <a:lnTo>
                    <a:pt x="6" y="22"/>
                  </a:lnTo>
                  <a:lnTo>
                    <a:pt x="8" y="20"/>
                  </a:lnTo>
                  <a:lnTo>
                    <a:pt x="6" y="20"/>
                  </a:lnTo>
                  <a:lnTo>
                    <a:pt x="6" y="16"/>
                  </a:lnTo>
                  <a:lnTo>
                    <a:pt x="6" y="18"/>
                  </a:lnTo>
                  <a:lnTo>
                    <a:pt x="4" y="18"/>
                  </a:lnTo>
                  <a:lnTo>
                    <a:pt x="4" y="14"/>
                  </a:lnTo>
                  <a:lnTo>
                    <a:pt x="4" y="14"/>
                  </a:lnTo>
                  <a:lnTo>
                    <a:pt x="4" y="12"/>
                  </a:lnTo>
                  <a:lnTo>
                    <a:pt x="2" y="14"/>
                  </a:lnTo>
                  <a:lnTo>
                    <a:pt x="0" y="10"/>
                  </a:lnTo>
                  <a:lnTo>
                    <a:pt x="2" y="8"/>
                  </a:lnTo>
                  <a:lnTo>
                    <a:pt x="6" y="6"/>
                  </a:lnTo>
                  <a:lnTo>
                    <a:pt x="8" y="8"/>
                  </a:lnTo>
                  <a:lnTo>
                    <a:pt x="12" y="6"/>
                  </a:lnTo>
                  <a:lnTo>
                    <a:pt x="14" y="6"/>
                  </a:lnTo>
                  <a:lnTo>
                    <a:pt x="12" y="4"/>
                  </a:lnTo>
                  <a:lnTo>
                    <a:pt x="12" y="2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20" y="0"/>
                  </a:lnTo>
                  <a:lnTo>
                    <a:pt x="22" y="0"/>
                  </a:lnTo>
                  <a:lnTo>
                    <a:pt x="26" y="4"/>
                  </a:lnTo>
                  <a:lnTo>
                    <a:pt x="28" y="2"/>
                  </a:lnTo>
                  <a:lnTo>
                    <a:pt x="30" y="2"/>
                  </a:lnTo>
                  <a:lnTo>
                    <a:pt x="34" y="4"/>
                  </a:lnTo>
                  <a:lnTo>
                    <a:pt x="36" y="2"/>
                  </a:lnTo>
                  <a:lnTo>
                    <a:pt x="40" y="0"/>
                  </a:lnTo>
                  <a:lnTo>
                    <a:pt x="40" y="2"/>
                  </a:lnTo>
                  <a:lnTo>
                    <a:pt x="44" y="4"/>
                  </a:lnTo>
                  <a:lnTo>
                    <a:pt x="52" y="4"/>
                  </a:lnTo>
                  <a:lnTo>
                    <a:pt x="56" y="6"/>
                  </a:lnTo>
                  <a:lnTo>
                    <a:pt x="62" y="4"/>
                  </a:lnTo>
                  <a:lnTo>
                    <a:pt x="68" y="4"/>
                  </a:lnTo>
                  <a:lnTo>
                    <a:pt x="68" y="6"/>
                  </a:lnTo>
                  <a:lnTo>
                    <a:pt x="72" y="6"/>
                  </a:lnTo>
                  <a:lnTo>
                    <a:pt x="74" y="4"/>
                  </a:lnTo>
                  <a:lnTo>
                    <a:pt x="76" y="4"/>
                  </a:lnTo>
                  <a:lnTo>
                    <a:pt x="82" y="8"/>
                  </a:lnTo>
                  <a:lnTo>
                    <a:pt x="84" y="6"/>
                  </a:lnTo>
                  <a:lnTo>
                    <a:pt x="86" y="6"/>
                  </a:lnTo>
                  <a:lnTo>
                    <a:pt x="88" y="6"/>
                  </a:lnTo>
                  <a:close/>
                  <a:moveTo>
                    <a:pt x="146" y="60"/>
                  </a:moveTo>
                  <a:lnTo>
                    <a:pt x="150" y="60"/>
                  </a:lnTo>
                  <a:lnTo>
                    <a:pt x="152" y="60"/>
                  </a:lnTo>
                  <a:lnTo>
                    <a:pt x="152" y="60"/>
                  </a:lnTo>
                  <a:lnTo>
                    <a:pt x="150" y="56"/>
                  </a:lnTo>
                  <a:lnTo>
                    <a:pt x="146" y="58"/>
                  </a:lnTo>
                  <a:lnTo>
                    <a:pt x="146" y="60"/>
                  </a:lnTo>
                  <a:close/>
                  <a:moveTo>
                    <a:pt x="140" y="68"/>
                  </a:moveTo>
                  <a:lnTo>
                    <a:pt x="140" y="64"/>
                  </a:lnTo>
                  <a:lnTo>
                    <a:pt x="144" y="62"/>
                  </a:lnTo>
                  <a:lnTo>
                    <a:pt x="140" y="62"/>
                  </a:lnTo>
                  <a:lnTo>
                    <a:pt x="138" y="60"/>
                  </a:lnTo>
                  <a:lnTo>
                    <a:pt x="136" y="62"/>
                  </a:lnTo>
                  <a:lnTo>
                    <a:pt x="136" y="64"/>
                  </a:lnTo>
                  <a:lnTo>
                    <a:pt x="138" y="66"/>
                  </a:lnTo>
                  <a:lnTo>
                    <a:pt x="140" y="68"/>
                  </a:lnTo>
                  <a:close/>
                  <a:moveTo>
                    <a:pt x="124" y="76"/>
                  </a:moveTo>
                  <a:lnTo>
                    <a:pt x="126" y="74"/>
                  </a:lnTo>
                  <a:lnTo>
                    <a:pt x="128" y="72"/>
                  </a:lnTo>
                  <a:lnTo>
                    <a:pt x="126" y="70"/>
                  </a:lnTo>
                  <a:lnTo>
                    <a:pt x="124" y="72"/>
                  </a:lnTo>
                  <a:lnTo>
                    <a:pt x="122" y="74"/>
                  </a:lnTo>
                  <a:lnTo>
                    <a:pt x="124" y="76"/>
                  </a:lnTo>
                  <a:close/>
                </a:path>
              </a:pathLst>
            </a:custGeom>
            <a:grpFill/>
            <a:ln w="6350">
              <a:solidFill>
                <a:srgbClr val="E86E78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36" name="South Africa">
              <a:extLst>
                <a:ext uri="{FF2B5EF4-FFF2-40B4-BE49-F238E27FC236}">
                  <a16:creationId xmlns:a16="http://schemas.microsoft.com/office/drawing/2014/main" id="{B13B1EC3-D363-4E87-83AD-DFA3D2B823B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87386" y="4953518"/>
              <a:ext cx="382772" cy="325356"/>
            </a:xfrm>
            <a:custGeom>
              <a:avLst/>
              <a:gdLst>
                <a:gd name="T0" fmla="*/ 4 w 200"/>
                <a:gd name="T1" fmla="*/ 80 h 170"/>
                <a:gd name="T2" fmla="*/ 10 w 200"/>
                <a:gd name="T3" fmla="*/ 82 h 170"/>
                <a:gd name="T4" fmla="*/ 22 w 200"/>
                <a:gd name="T5" fmla="*/ 88 h 170"/>
                <a:gd name="T6" fmla="*/ 30 w 200"/>
                <a:gd name="T7" fmla="*/ 90 h 170"/>
                <a:gd name="T8" fmla="*/ 34 w 200"/>
                <a:gd name="T9" fmla="*/ 84 h 170"/>
                <a:gd name="T10" fmla="*/ 48 w 200"/>
                <a:gd name="T11" fmla="*/ 40 h 170"/>
                <a:gd name="T12" fmla="*/ 52 w 200"/>
                <a:gd name="T13" fmla="*/ 60 h 170"/>
                <a:gd name="T14" fmla="*/ 64 w 200"/>
                <a:gd name="T15" fmla="*/ 58 h 170"/>
                <a:gd name="T16" fmla="*/ 76 w 200"/>
                <a:gd name="T17" fmla="*/ 50 h 170"/>
                <a:gd name="T18" fmla="*/ 90 w 200"/>
                <a:gd name="T19" fmla="*/ 44 h 170"/>
                <a:gd name="T20" fmla="*/ 104 w 200"/>
                <a:gd name="T21" fmla="*/ 48 h 170"/>
                <a:gd name="T22" fmla="*/ 114 w 200"/>
                <a:gd name="T23" fmla="*/ 46 h 170"/>
                <a:gd name="T24" fmla="*/ 114 w 200"/>
                <a:gd name="T25" fmla="*/ 38 h 170"/>
                <a:gd name="T26" fmla="*/ 122 w 200"/>
                <a:gd name="T27" fmla="*/ 32 h 170"/>
                <a:gd name="T28" fmla="*/ 128 w 200"/>
                <a:gd name="T29" fmla="*/ 28 h 170"/>
                <a:gd name="T30" fmla="*/ 132 w 200"/>
                <a:gd name="T31" fmla="*/ 16 h 170"/>
                <a:gd name="T32" fmla="*/ 138 w 200"/>
                <a:gd name="T33" fmla="*/ 12 h 170"/>
                <a:gd name="T34" fmla="*/ 146 w 200"/>
                <a:gd name="T35" fmla="*/ 8 h 170"/>
                <a:gd name="T36" fmla="*/ 154 w 200"/>
                <a:gd name="T37" fmla="*/ 4 h 170"/>
                <a:gd name="T38" fmla="*/ 164 w 200"/>
                <a:gd name="T39" fmla="*/ 0 h 170"/>
                <a:gd name="T40" fmla="*/ 174 w 200"/>
                <a:gd name="T41" fmla="*/ 4 h 170"/>
                <a:gd name="T42" fmla="*/ 186 w 200"/>
                <a:gd name="T43" fmla="*/ 10 h 170"/>
                <a:gd name="T44" fmla="*/ 188 w 200"/>
                <a:gd name="T45" fmla="*/ 24 h 170"/>
                <a:gd name="T46" fmla="*/ 188 w 200"/>
                <a:gd name="T47" fmla="*/ 46 h 170"/>
                <a:gd name="T48" fmla="*/ 178 w 200"/>
                <a:gd name="T49" fmla="*/ 48 h 170"/>
                <a:gd name="T50" fmla="*/ 176 w 200"/>
                <a:gd name="T51" fmla="*/ 62 h 170"/>
                <a:gd name="T52" fmla="*/ 190 w 200"/>
                <a:gd name="T53" fmla="*/ 64 h 170"/>
                <a:gd name="T54" fmla="*/ 200 w 200"/>
                <a:gd name="T55" fmla="*/ 60 h 170"/>
                <a:gd name="T56" fmla="*/ 196 w 200"/>
                <a:gd name="T57" fmla="*/ 72 h 170"/>
                <a:gd name="T58" fmla="*/ 188 w 200"/>
                <a:gd name="T59" fmla="*/ 88 h 170"/>
                <a:gd name="T60" fmla="*/ 178 w 200"/>
                <a:gd name="T61" fmla="*/ 94 h 170"/>
                <a:gd name="T62" fmla="*/ 172 w 200"/>
                <a:gd name="T63" fmla="*/ 104 h 170"/>
                <a:gd name="T64" fmla="*/ 158 w 200"/>
                <a:gd name="T65" fmla="*/ 124 h 170"/>
                <a:gd name="T66" fmla="*/ 140 w 200"/>
                <a:gd name="T67" fmla="*/ 142 h 170"/>
                <a:gd name="T68" fmla="*/ 124 w 200"/>
                <a:gd name="T69" fmla="*/ 152 h 170"/>
                <a:gd name="T70" fmla="*/ 112 w 200"/>
                <a:gd name="T71" fmla="*/ 156 h 170"/>
                <a:gd name="T72" fmla="*/ 106 w 200"/>
                <a:gd name="T73" fmla="*/ 160 h 170"/>
                <a:gd name="T74" fmla="*/ 96 w 200"/>
                <a:gd name="T75" fmla="*/ 162 h 170"/>
                <a:gd name="T76" fmla="*/ 78 w 200"/>
                <a:gd name="T77" fmla="*/ 160 h 170"/>
                <a:gd name="T78" fmla="*/ 66 w 200"/>
                <a:gd name="T79" fmla="*/ 162 h 170"/>
                <a:gd name="T80" fmla="*/ 60 w 200"/>
                <a:gd name="T81" fmla="*/ 164 h 170"/>
                <a:gd name="T82" fmla="*/ 48 w 200"/>
                <a:gd name="T83" fmla="*/ 166 h 170"/>
                <a:gd name="T84" fmla="*/ 38 w 200"/>
                <a:gd name="T85" fmla="*/ 170 h 170"/>
                <a:gd name="T86" fmla="*/ 26 w 200"/>
                <a:gd name="T87" fmla="*/ 164 h 170"/>
                <a:gd name="T88" fmla="*/ 22 w 200"/>
                <a:gd name="T89" fmla="*/ 160 h 170"/>
                <a:gd name="T90" fmla="*/ 18 w 200"/>
                <a:gd name="T91" fmla="*/ 158 h 170"/>
                <a:gd name="T92" fmla="*/ 14 w 200"/>
                <a:gd name="T93" fmla="*/ 144 h 170"/>
                <a:gd name="T94" fmla="*/ 18 w 200"/>
                <a:gd name="T95" fmla="*/ 140 h 170"/>
                <a:gd name="T96" fmla="*/ 14 w 200"/>
                <a:gd name="T97" fmla="*/ 120 h 170"/>
                <a:gd name="T98" fmla="*/ 4 w 200"/>
                <a:gd name="T99" fmla="*/ 92 h 170"/>
                <a:gd name="T100" fmla="*/ 132 w 200"/>
                <a:gd name="T101" fmla="*/ 110 h 170"/>
                <a:gd name="T102" fmla="*/ 140 w 200"/>
                <a:gd name="T103" fmla="*/ 110 h 170"/>
                <a:gd name="T104" fmla="*/ 150 w 200"/>
                <a:gd name="T105" fmla="*/ 106 h 170"/>
                <a:gd name="T106" fmla="*/ 152 w 200"/>
                <a:gd name="T107" fmla="*/ 100 h 170"/>
                <a:gd name="T108" fmla="*/ 148 w 200"/>
                <a:gd name="T109" fmla="*/ 88 h 170"/>
                <a:gd name="T110" fmla="*/ 142 w 200"/>
                <a:gd name="T111" fmla="*/ 86 h 170"/>
                <a:gd name="T112" fmla="*/ 132 w 200"/>
                <a:gd name="T113" fmla="*/ 96 h 170"/>
                <a:gd name="T114" fmla="*/ 130 w 200"/>
                <a:gd name="T115" fmla="*/ 104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00" h="170">
                  <a:moveTo>
                    <a:pt x="0" y="84"/>
                  </a:moveTo>
                  <a:lnTo>
                    <a:pt x="2" y="84"/>
                  </a:lnTo>
                  <a:lnTo>
                    <a:pt x="4" y="82"/>
                  </a:lnTo>
                  <a:lnTo>
                    <a:pt x="4" y="82"/>
                  </a:lnTo>
                  <a:lnTo>
                    <a:pt x="4" y="80"/>
                  </a:lnTo>
                  <a:lnTo>
                    <a:pt x="4" y="78"/>
                  </a:lnTo>
                  <a:lnTo>
                    <a:pt x="8" y="78"/>
                  </a:lnTo>
                  <a:lnTo>
                    <a:pt x="8" y="80"/>
                  </a:lnTo>
                  <a:lnTo>
                    <a:pt x="12" y="80"/>
                  </a:lnTo>
                  <a:lnTo>
                    <a:pt x="10" y="82"/>
                  </a:lnTo>
                  <a:lnTo>
                    <a:pt x="12" y="86"/>
                  </a:lnTo>
                  <a:lnTo>
                    <a:pt x="16" y="86"/>
                  </a:lnTo>
                  <a:lnTo>
                    <a:pt x="18" y="88"/>
                  </a:lnTo>
                  <a:lnTo>
                    <a:pt x="20" y="88"/>
                  </a:lnTo>
                  <a:lnTo>
                    <a:pt x="22" y="88"/>
                  </a:lnTo>
                  <a:lnTo>
                    <a:pt x="24" y="88"/>
                  </a:lnTo>
                  <a:lnTo>
                    <a:pt x="26" y="88"/>
                  </a:lnTo>
                  <a:lnTo>
                    <a:pt x="26" y="88"/>
                  </a:lnTo>
                  <a:lnTo>
                    <a:pt x="28" y="90"/>
                  </a:lnTo>
                  <a:lnTo>
                    <a:pt x="30" y="90"/>
                  </a:lnTo>
                  <a:lnTo>
                    <a:pt x="32" y="90"/>
                  </a:lnTo>
                  <a:lnTo>
                    <a:pt x="32" y="88"/>
                  </a:lnTo>
                  <a:lnTo>
                    <a:pt x="32" y="86"/>
                  </a:lnTo>
                  <a:lnTo>
                    <a:pt x="34" y="86"/>
                  </a:lnTo>
                  <a:lnTo>
                    <a:pt x="34" y="84"/>
                  </a:lnTo>
                  <a:lnTo>
                    <a:pt x="38" y="82"/>
                  </a:lnTo>
                  <a:lnTo>
                    <a:pt x="42" y="82"/>
                  </a:lnTo>
                  <a:lnTo>
                    <a:pt x="44" y="82"/>
                  </a:lnTo>
                  <a:lnTo>
                    <a:pt x="46" y="38"/>
                  </a:lnTo>
                  <a:lnTo>
                    <a:pt x="48" y="40"/>
                  </a:lnTo>
                  <a:lnTo>
                    <a:pt x="50" y="44"/>
                  </a:lnTo>
                  <a:lnTo>
                    <a:pt x="54" y="50"/>
                  </a:lnTo>
                  <a:lnTo>
                    <a:pt x="54" y="54"/>
                  </a:lnTo>
                  <a:lnTo>
                    <a:pt x="52" y="58"/>
                  </a:lnTo>
                  <a:lnTo>
                    <a:pt x="52" y="60"/>
                  </a:lnTo>
                  <a:lnTo>
                    <a:pt x="54" y="60"/>
                  </a:lnTo>
                  <a:lnTo>
                    <a:pt x="58" y="60"/>
                  </a:lnTo>
                  <a:lnTo>
                    <a:pt x="60" y="60"/>
                  </a:lnTo>
                  <a:lnTo>
                    <a:pt x="62" y="60"/>
                  </a:lnTo>
                  <a:lnTo>
                    <a:pt x="64" y="58"/>
                  </a:lnTo>
                  <a:lnTo>
                    <a:pt x="68" y="58"/>
                  </a:lnTo>
                  <a:lnTo>
                    <a:pt x="70" y="56"/>
                  </a:lnTo>
                  <a:lnTo>
                    <a:pt x="70" y="54"/>
                  </a:lnTo>
                  <a:lnTo>
                    <a:pt x="74" y="52"/>
                  </a:lnTo>
                  <a:lnTo>
                    <a:pt x="76" y="50"/>
                  </a:lnTo>
                  <a:lnTo>
                    <a:pt x="80" y="46"/>
                  </a:lnTo>
                  <a:lnTo>
                    <a:pt x="82" y="44"/>
                  </a:lnTo>
                  <a:lnTo>
                    <a:pt x="86" y="42"/>
                  </a:lnTo>
                  <a:lnTo>
                    <a:pt x="90" y="44"/>
                  </a:lnTo>
                  <a:lnTo>
                    <a:pt x="90" y="44"/>
                  </a:lnTo>
                  <a:lnTo>
                    <a:pt x="92" y="44"/>
                  </a:lnTo>
                  <a:lnTo>
                    <a:pt x="96" y="48"/>
                  </a:lnTo>
                  <a:lnTo>
                    <a:pt x="98" y="46"/>
                  </a:lnTo>
                  <a:lnTo>
                    <a:pt x="100" y="48"/>
                  </a:lnTo>
                  <a:lnTo>
                    <a:pt x="104" y="48"/>
                  </a:lnTo>
                  <a:lnTo>
                    <a:pt x="106" y="48"/>
                  </a:lnTo>
                  <a:lnTo>
                    <a:pt x="108" y="46"/>
                  </a:lnTo>
                  <a:lnTo>
                    <a:pt x="108" y="48"/>
                  </a:lnTo>
                  <a:lnTo>
                    <a:pt x="110" y="48"/>
                  </a:lnTo>
                  <a:lnTo>
                    <a:pt x="114" y="46"/>
                  </a:lnTo>
                  <a:lnTo>
                    <a:pt x="112" y="46"/>
                  </a:lnTo>
                  <a:lnTo>
                    <a:pt x="114" y="44"/>
                  </a:lnTo>
                  <a:lnTo>
                    <a:pt x="114" y="42"/>
                  </a:lnTo>
                  <a:lnTo>
                    <a:pt x="114" y="42"/>
                  </a:lnTo>
                  <a:lnTo>
                    <a:pt x="114" y="38"/>
                  </a:lnTo>
                  <a:lnTo>
                    <a:pt x="116" y="36"/>
                  </a:lnTo>
                  <a:lnTo>
                    <a:pt x="118" y="36"/>
                  </a:lnTo>
                  <a:lnTo>
                    <a:pt x="120" y="34"/>
                  </a:lnTo>
                  <a:lnTo>
                    <a:pt x="122" y="34"/>
                  </a:lnTo>
                  <a:lnTo>
                    <a:pt x="122" y="32"/>
                  </a:lnTo>
                  <a:lnTo>
                    <a:pt x="122" y="32"/>
                  </a:lnTo>
                  <a:lnTo>
                    <a:pt x="124" y="30"/>
                  </a:lnTo>
                  <a:lnTo>
                    <a:pt x="126" y="30"/>
                  </a:lnTo>
                  <a:lnTo>
                    <a:pt x="126" y="28"/>
                  </a:lnTo>
                  <a:lnTo>
                    <a:pt x="128" y="28"/>
                  </a:lnTo>
                  <a:lnTo>
                    <a:pt x="130" y="28"/>
                  </a:lnTo>
                  <a:lnTo>
                    <a:pt x="130" y="26"/>
                  </a:lnTo>
                  <a:lnTo>
                    <a:pt x="128" y="24"/>
                  </a:lnTo>
                  <a:lnTo>
                    <a:pt x="128" y="22"/>
                  </a:lnTo>
                  <a:lnTo>
                    <a:pt x="132" y="16"/>
                  </a:lnTo>
                  <a:lnTo>
                    <a:pt x="134" y="16"/>
                  </a:lnTo>
                  <a:lnTo>
                    <a:pt x="136" y="16"/>
                  </a:lnTo>
                  <a:lnTo>
                    <a:pt x="136" y="14"/>
                  </a:lnTo>
                  <a:lnTo>
                    <a:pt x="138" y="14"/>
                  </a:lnTo>
                  <a:lnTo>
                    <a:pt x="138" y="12"/>
                  </a:lnTo>
                  <a:lnTo>
                    <a:pt x="140" y="12"/>
                  </a:lnTo>
                  <a:lnTo>
                    <a:pt x="142" y="10"/>
                  </a:lnTo>
                  <a:lnTo>
                    <a:pt x="144" y="8"/>
                  </a:lnTo>
                  <a:lnTo>
                    <a:pt x="146" y="8"/>
                  </a:lnTo>
                  <a:lnTo>
                    <a:pt x="146" y="8"/>
                  </a:lnTo>
                  <a:lnTo>
                    <a:pt x="148" y="8"/>
                  </a:lnTo>
                  <a:lnTo>
                    <a:pt x="150" y="8"/>
                  </a:lnTo>
                  <a:lnTo>
                    <a:pt x="152" y="6"/>
                  </a:lnTo>
                  <a:lnTo>
                    <a:pt x="154" y="6"/>
                  </a:lnTo>
                  <a:lnTo>
                    <a:pt x="154" y="4"/>
                  </a:lnTo>
                  <a:lnTo>
                    <a:pt x="154" y="4"/>
                  </a:lnTo>
                  <a:lnTo>
                    <a:pt x="156" y="2"/>
                  </a:lnTo>
                  <a:lnTo>
                    <a:pt x="158" y="2"/>
                  </a:lnTo>
                  <a:lnTo>
                    <a:pt x="158" y="2"/>
                  </a:lnTo>
                  <a:lnTo>
                    <a:pt x="164" y="0"/>
                  </a:lnTo>
                  <a:lnTo>
                    <a:pt x="168" y="2"/>
                  </a:lnTo>
                  <a:lnTo>
                    <a:pt x="168" y="2"/>
                  </a:lnTo>
                  <a:lnTo>
                    <a:pt x="170" y="2"/>
                  </a:lnTo>
                  <a:lnTo>
                    <a:pt x="172" y="4"/>
                  </a:lnTo>
                  <a:lnTo>
                    <a:pt x="174" y="4"/>
                  </a:lnTo>
                  <a:lnTo>
                    <a:pt x="176" y="4"/>
                  </a:lnTo>
                  <a:lnTo>
                    <a:pt x="178" y="4"/>
                  </a:lnTo>
                  <a:lnTo>
                    <a:pt x="182" y="4"/>
                  </a:lnTo>
                  <a:lnTo>
                    <a:pt x="186" y="6"/>
                  </a:lnTo>
                  <a:lnTo>
                    <a:pt x="186" y="10"/>
                  </a:lnTo>
                  <a:lnTo>
                    <a:pt x="186" y="12"/>
                  </a:lnTo>
                  <a:lnTo>
                    <a:pt x="188" y="16"/>
                  </a:lnTo>
                  <a:lnTo>
                    <a:pt x="188" y="22"/>
                  </a:lnTo>
                  <a:lnTo>
                    <a:pt x="188" y="22"/>
                  </a:lnTo>
                  <a:lnTo>
                    <a:pt x="188" y="24"/>
                  </a:lnTo>
                  <a:lnTo>
                    <a:pt x="188" y="26"/>
                  </a:lnTo>
                  <a:lnTo>
                    <a:pt x="190" y="30"/>
                  </a:lnTo>
                  <a:lnTo>
                    <a:pt x="190" y="40"/>
                  </a:lnTo>
                  <a:lnTo>
                    <a:pt x="188" y="44"/>
                  </a:lnTo>
                  <a:lnTo>
                    <a:pt x="188" y="46"/>
                  </a:lnTo>
                  <a:lnTo>
                    <a:pt x="188" y="52"/>
                  </a:lnTo>
                  <a:lnTo>
                    <a:pt x="186" y="50"/>
                  </a:lnTo>
                  <a:lnTo>
                    <a:pt x="184" y="48"/>
                  </a:lnTo>
                  <a:lnTo>
                    <a:pt x="180" y="46"/>
                  </a:lnTo>
                  <a:lnTo>
                    <a:pt x="178" y="48"/>
                  </a:lnTo>
                  <a:lnTo>
                    <a:pt x="178" y="50"/>
                  </a:lnTo>
                  <a:lnTo>
                    <a:pt x="176" y="56"/>
                  </a:lnTo>
                  <a:lnTo>
                    <a:pt x="174" y="58"/>
                  </a:lnTo>
                  <a:lnTo>
                    <a:pt x="176" y="60"/>
                  </a:lnTo>
                  <a:lnTo>
                    <a:pt x="176" y="62"/>
                  </a:lnTo>
                  <a:lnTo>
                    <a:pt x="178" y="64"/>
                  </a:lnTo>
                  <a:lnTo>
                    <a:pt x="182" y="66"/>
                  </a:lnTo>
                  <a:lnTo>
                    <a:pt x="186" y="66"/>
                  </a:lnTo>
                  <a:lnTo>
                    <a:pt x="188" y="66"/>
                  </a:lnTo>
                  <a:lnTo>
                    <a:pt x="190" y="64"/>
                  </a:lnTo>
                  <a:lnTo>
                    <a:pt x="188" y="62"/>
                  </a:lnTo>
                  <a:lnTo>
                    <a:pt x="190" y="60"/>
                  </a:lnTo>
                  <a:lnTo>
                    <a:pt x="192" y="60"/>
                  </a:lnTo>
                  <a:lnTo>
                    <a:pt x="196" y="60"/>
                  </a:lnTo>
                  <a:lnTo>
                    <a:pt x="200" y="60"/>
                  </a:lnTo>
                  <a:lnTo>
                    <a:pt x="200" y="62"/>
                  </a:lnTo>
                  <a:lnTo>
                    <a:pt x="198" y="64"/>
                  </a:lnTo>
                  <a:lnTo>
                    <a:pt x="198" y="64"/>
                  </a:lnTo>
                  <a:lnTo>
                    <a:pt x="196" y="68"/>
                  </a:lnTo>
                  <a:lnTo>
                    <a:pt x="196" y="72"/>
                  </a:lnTo>
                  <a:lnTo>
                    <a:pt x="194" y="76"/>
                  </a:lnTo>
                  <a:lnTo>
                    <a:pt x="194" y="80"/>
                  </a:lnTo>
                  <a:lnTo>
                    <a:pt x="192" y="82"/>
                  </a:lnTo>
                  <a:lnTo>
                    <a:pt x="192" y="86"/>
                  </a:lnTo>
                  <a:lnTo>
                    <a:pt x="188" y="88"/>
                  </a:lnTo>
                  <a:lnTo>
                    <a:pt x="186" y="88"/>
                  </a:lnTo>
                  <a:lnTo>
                    <a:pt x="186" y="90"/>
                  </a:lnTo>
                  <a:lnTo>
                    <a:pt x="184" y="92"/>
                  </a:lnTo>
                  <a:lnTo>
                    <a:pt x="182" y="92"/>
                  </a:lnTo>
                  <a:lnTo>
                    <a:pt x="178" y="94"/>
                  </a:lnTo>
                  <a:lnTo>
                    <a:pt x="178" y="98"/>
                  </a:lnTo>
                  <a:lnTo>
                    <a:pt x="176" y="100"/>
                  </a:lnTo>
                  <a:lnTo>
                    <a:pt x="176" y="102"/>
                  </a:lnTo>
                  <a:lnTo>
                    <a:pt x="174" y="104"/>
                  </a:lnTo>
                  <a:lnTo>
                    <a:pt x="172" y="104"/>
                  </a:lnTo>
                  <a:lnTo>
                    <a:pt x="170" y="108"/>
                  </a:lnTo>
                  <a:lnTo>
                    <a:pt x="164" y="116"/>
                  </a:lnTo>
                  <a:lnTo>
                    <a:pt x="160" y="120"/>
                  </a:lnTo>
                  <a:lnTo>
                    <a:pt x="160" y="124"/>
                  </a:lnTo>
                  <a:lnTo>
                    <a:pt x="158" y="124"/>
                  </a:lnTo>
                  <a:lnTo>
                    <a:pt x="156" y="128"/>
                  </a:lnTo>
                  <a:lnTo>
                    <a:pt x="154" y="128"/>
                  </a:lnTo>
                  <a:lnTo>
                    <a:pt x="154" y="128"/>
                  </a:lnTo>
                  <a:lnTo>
                    <a:pt x="140" y="140"/>
                  </a:lnTo>
                  <a:lnTo>
                    <a:pt x="140" y="142"/>
                  </a:lnTo>
                  <a:lnTo>
                    <a:pt x="140" y="142"/>
                  </a:lnTo>
                  <a:lnTo>
                    <a:pt x="136" y="144"/>
                  </a:lnTo>
                  <a:lnTo>
                    <a:pt x="130" y="148"/>
                  </a:lnTo>
                  <a:lnTo>
                    <a:pt x="128" y="152"/>
                  </a:lnTo>
                  <a:lnTo>
                    <a:pt x="124" y="152"/>
                  </a:lnTo>
                  <a:lnTo>
                    <a:pt x="124" y="154"/>
                  </a:lnTo>
                  <a:lnTo>
                    <a:pt x="120" y="154"/>
                  </a:lnTo>
                  <a:lnTo>
                    <a:pt x="116" y="156"/>
                  </a:lnTo>
                  <a:lnTo>
                    <a:pt x="114" y="156"/>
                  </a:lnTo>
                  <a:lnTo>
                    <a:pt x="112" y="156"/>
                  </a:lnTo>
                  <a:lnTo>
                    <a:pt x="108" y="156"/>
                  </a:lnTo>
                  <a:lnTo>
                    <a:pt x="106" y="156"/>
                  </a:lnTo>
                  <a:lnTo>
                    <a:pt x="104" y="158"/>
                  </a:lnTo>
                  <a:lnTo>
                    <a:pt x="106" y="160"/>
                  </a:lnTo>
                  <a:lnTo>
                    <a:pt x="106" y="160"/>
                  </a:lnTo>
                  <a:lnTo>
                    <a:pt x="102" y="160"/>
                  </a:lnTo>
                  <a:lnTo>
                    <a:pt x="100" y="160"/>
                  </a:lnTo>
                  <a:lnTo>
                    <a:pt x="98" y="160"/>
                  </a:lnTo>
                  <a:lnTo>
                    <a:pt x="96" y="162"/>
                  </a:lnTo>
                  <a:lnTo>
                    <a:pt x="96" y="162"/>
                  </a:lnTo>
                  <a:lnTo>
                    <a:pt x="96" y="162"/>
                  </a:lnTo>
                  <a:lnTo>
                    <a:pt x="90" y="162"/>
                  </a:lnTo>
                  <a:lnTo>
                    <a:pt x="88" y="160"/>
                  </a:lnTo>
                  <a:lnTo>
                    <a:pt x="82" y="160"/>
                  </a:lnTo>
                  <a:lnTo>
                    <a:pt x="78" y="160"/>
                  </a:lnTo>
                  <a:lnTo>
                    <a:pt x="78" y="162"/>
                  </a:lnTo>
                  <a:lnTo>
                    <a:pt x="76" y="162"/>
                  </a:lnTo>
                  <a:lnTo>
                    <a:pt x="74" y="160"/>
                  </a:lnTo>
                  <a:lnTo>
                    <a:pt x="66" y="160"/>
                  </a:lnTo>
                  <a:lnTo>
                    <a:pt x="66" y="162"/>
                  </a:lnTo>
                  <a:lnTo>
                    <a:pt x="64" y="162"/>
                  </a:lnTo>
                  <a:lnTo>
                    <a:pt x="64" y="162"/>
                  </a:lnTo>
                  <a:lnTo>
                    <a:pt x="62" y="162"/>
                  </a:lnTo>
                  <a:lnTo>
                    <a:pt x="60" y="164"/>
                  </a:lnTo>
                  <a:lnTo>
                    <a:pt x="60" y="164"/>
                  </a:lnTo>
                  <a:lnTo>
                    <a:pt x="56" y="164"/>
                  </a:lnTo>
                  <a:lnTo>
                    <a:pt x="54" y="166"/>
                  </a:lnTo>
                  <a:lnTo>
                    <a:pt x="52" y="164"/>
                  </a:lnTo>
                  <a:lnTo>
                    <a:pt x="48" y="164"/>
                  </a:lnTo>
                  <a:lnTo>
                    <a:pt x="48" y="166"/>
                  </a:lnTo>
                  <a:lnTo>
                    <a:pt x="44" y="164"/>
                  </a:lnTo>
                  <a:lnTo>
                    <a:pt x="42" y="168"/>
                  </a:lnTo>
                  <a:lnTo>
                    <a:pt x="40" y="168"/>
                  </a:lnTo>
                  <a:lnTo>
                    <a:pt x="40" y="170"/>
                  </a:lnTo>
                  <a:lnTo>
                    <a:pt x="38" y="170"/>
                  </a:lnTo>
                  <a:lnTo>
                    <a:pt x="36" y="170"/>
                  </a:lnTo>
                  <a:lnTo>
                    <a:pt x="30" y="168"/>
                  </a:lnTo>
                  <a:lnTo>
                    <a:pt x="30" y="168"/>
                  </a:lnTo>
                  <a:lnTo>
                    <a:pt x="28" y="166"/>
                  </a:lnTo>
                  <a:lnTo>
                    <a:pt x="26" y="164"/>
                  </a:lnTo>
                  <a:lnTo>
                    <a:pt x="26" y="164"/>
                  </a:lnTo>
                  <a:lnTo>
                    <a:pt x="24" y="164"/>
                  </a:lnTo>
                  <a:lnTo>
                    <a:pt x="24" y="164"/>
                  </a:lnTo>
                  <a:lnTo>
                    <a:pt x="24" y="162"/>
                  </a:lnTo>
                  <a:lnTo>
                    <a:pt x="22" y="160"/>
                  </a:lnTo>
                  <a:lnTo>
                    <a:pt x="18" y="162"/>
                  </a:lnTo>
                  <a:lnTo>
                    <a:pt x="18" y="164"/>
                  </a:lnTo>
                  <a:lnTo>
                    <a:pt x="18" y="164"/>
                  </a:lnTo>
                  <a:lnTo>
                    <a:pt x="18" y="162"/>
                  </a:lnTo>
                  <a:lnTo>
                    <a:pt x="18" y="158"/>
                  </a:lnTo>
                  <a:lnTo>
                    <a:pt x="18" y="156"/>
                  </a:lnTo>
                  <a:lnTo>
                    <a:pt x="20" y="154"/>
                  </a:lnTo>
                  <a:lnTo>
                    <a:pt x="18" y="148"/>
                  </a:lnTo>
                  <a:lnTo>
                    <a:pt x="16" y="148"/>
                  </a:lnTo>
                  <a:lnTo>
                    <a:pt x="14" y="144"/>
                  </a:lnTo>
                  <a:lnTo>
                    <a:pt x="14" y="140"/>
                  </a:lnTo>
                  <a:lnTo>
                    <a:pt x="14" y="140"/>
                  </a:lnTo>
                  <a:lnTo>
                    <a:pt x="16" y="140"/>
                  </a:lnTo>
                  <a:lnTo>
                    <a:pt x="18" y="140"/>
                  </a:lnTo>
                  <a:lnTo>
                    <a:pt x="18" y="140"/>
                  </a:lnTo>
                  <a:lnTo>
                    <a:pt x="18" y="136"/>
                  </a:lnTo>
                  <a:lnTo>
                    <a:pt x="18" y="132"/>
                  </a:lnTo>
                  <a:lnTo>
                    <a:pt x="18" y="130"/>
                  </a:lnTo>
                  <a:lnTo>
                    <a:pt x="14" y="124"/>
                  </a:lnTo>
                  <a:lnTo>
                    <a:pt x="14" y="120"/>
                  </a:lnTo>
                  <a:lnTo>
                    <a:pt x="12" y="116"/>
                  </a:lnTo>
                  <a:lnTo>
                    <a:pt x="10" y="110"/>
                  </a:lnTo>
                  <a:lnTo>
                    <a:pt x="6" y="102"/>
                  </a:lnTo>
                  <a:lnTo>
                    <a:pt x="6" y="100"/>
                  </a:lnTo>
                  <a:lnTo>
                    <a:pt x="4" y="92"/>
                  </a:lnTo>
                  <a:lnTo>
                    <a:pt x="0" y="88"/>
                  </a:lnTo>
                  <a:lnTo>
                    <a:pt x="0" y="84"/>
                  </a:lnTo>
                  <a:lnTo>
                    <a:pt x="0" y="84"/>
                  </a:lnTo>
                  <a:close/>
                  <a:moveTo>
                    <a:pt x="130" y="108"/>
                  </a:moveTo>
                  <a:lnTo>
                    <a:pt x="132" y="110"/>
                  </a:lnTo>
                  <a:lnTo>
                    <a:pt x="134" y="112"/>
                  </a:lnTo>
                  <a:lnTo>
                    <a:pt x="136" y="114"/>
                  </a:lnTo>
                  <a:lnTo>
                    <a:pt x="138" y="112"/>
                  </a:lnTo>
                  <a:lnTo>
                    <a:pt x="140" y="112"/>
                  </a:lnTo>
                  <a:lnTo>
                    <a:pt x="140" y="110"/>
                  </a:lnTo>
                  <a:lnTo>
                    <a:pt x="142" y="108"/>
                  </a:lnTo>
                  <a:lnTo>
                    <a:pt x="144" y="108"/>
                  </a:lnTo>
                  <a:lnTo>
                    <a:pt x="146" y="106"/>
                  </a:lnTo>
                  <a:lnTo>
                    <a:pt x="148" y="106"/>
                  </a:lnTo>
                  <a:lnTo>
                    <a:pt x="150" y="106"/>
                  </a:lnTo>
                  <a:lnTo>
                    <a:pt x="150" y="104"/>
                  </a:lnTo>
                  <a:lnTo>
                    <a:pt x="152" y="102"/>
                  </a:lnTo>
                  <a:lnTo>
                    <a:pt x="150" y="102"/>
                  </a:lnTo>
                  <a:lnTo>
                    <a:pt x="150" y="100"/>
                  </a:lnTo>
                  <a:lnTo>
                    <a:pt x="152" y="100"/>
                  </a:lnTo>
                  <a:lnTo>
                    <a:pt x="154" y="98"/>
                  </a:lnTo>
                  <a:lnTo>
                    <a:pt x="154" y="94"/>
                  </a:lnTo>
                  <a:lnTo>
                    <a:pt x="152" y="90"/>
                  </a:lnTo>
                  <a:lnTo>
                    <a:pt x="150" y="86"/>
                  </a:lnTo>
                  <a:lnTo>
                    <a:pt x="148" y="88"/>
                  </a:lnTo>
                  <a:lnTo>
                    <a:pt x="146" y="86"/>
                  </a:lnTo>
                  <a:lnTo>
                    <a:pt x="146" y="86"/>
                  </a:lnTo>
                  <a:lnTo>
                    <a:pt x="144" y="86"/>
                  </a:lnTo>
                  <a:lnTo>
                    <a:pt x="144" y="86"/>
                  </a:lnTo>
                  <a:lnTo>
                    <a:pt x="142" y="86"/>
                  </a:lnTo>
                  <a:lnTo>
                    <a:pt x="140" y="88"/>
                  </a:lnTo>
                  <a:lnTo>
                    <a:pt x="140" y="90"/>
                  </a:lnTo>
                  <a:lnTo>
                    <a:pt x="136" y="90"/>
                  </a:lnTo>
                  <a:lnTo>
                    <a:pt x="132" y="92"/>
                  </a:lnTo>
                  <a:lnTo>
                    <a:pt x="132" y="96"/>
                  </a:lnTo>
                  <a:lnTo>
                    <a:pt x="128" y="98"/>
                  </a:lnTo>
                  <a:lnTo>
                    <a:pt x="126" y="100"/>
                  </a:lnTo>
                  <a:lnTo>
                    <a:pt x="128" y="102"/>
                  </a:lnTo>
                  <a:lnTo>
                    <a:pt x="130" y="102"/>
                  </a:lnTo>
                  <a:lnTo>
                    <a:pt x="130" y="104"/>
                  </a:lnTo>
                  <a:lnTo>
                    <a:pt x="130" y="106"/>
                  </a:lnTo>
                  <a:lnTo>
                    <a:pt x="130" y="108"/>
                  </a:lnTo>
                  <a:close/>
                </a:path>
              </a:pathLst>
            </a:custGeom>
            <a:grpFill/>
            <a:ln w="6350">
              <a:solidFill>
                <a:srgbClr val="E86E78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37" name="Somalia">
              <a:extLst>
                <a:ext uri="{FF2B5EF4-FFF2-40B4-BE49-F238E27FC236}">
                  <a16:creationId xmlns:a16="http://schemas.microsoft.com/office/drawing/2014/main" id="{671EB0AD-BB2E-48E2-9C7B-33C3F9981AF4}"/>
                </a:ext>
              </a:extLst>
            </p:cNvPr>
            <p:cNvSpPr>
              <a:spLocks/>
            </p:cNvSpPr>
            <p:nvPr/>
          </p:nvSpPr>
          <p:spPr bwMode="auto">
            <a:xfrm>
              <a:off x="6884511" y="4138213"/>
              <a:ext cx="241146" cy="321528"/>
            </a:xfrm>
            <a:custGeom>
              <a:avLst/>
              <a:gdLst>
                <a:gd name="T0" fmla="*/ 14 w 126"/>
                <a:gd name="T1" fmla="*/ 98 h 168"/>
                <a:gd name="T2" fmla="*/ 24 w 126"/>
                <a:gd name="T3" fmla="*/ 94 h 168"/>
                <a:gd name="T4" fmla="*/ 32 w 126"/>
                <a:gd name="T5" fmla="*/ 88 h 168"/>
                <a:gd name="T6" fmla="*/ 44 w 126"/>
                <a:gd name="T7" fmla="*/ 86 h 168"/>
                <a:gd name="T8" fmla="*/ 74 w 126"/>
                <a:gd name="T9" fmla="*/ 48 h 168"/>
                <a:gd name="T10" fmla="*/ 30 w 126"/>
                <a:gd name="T11" fmla="*/ 34 h 168"/>
                <a:gd name="T12" fmla="*/ 26 w 126"/>
                <a:gd name="T13" fmla="*/ 26 h 168"/>
                <a:gd name="T14" fmla="*/ 24 w 126"/>
                <a:gd name="T15" fmla="*/ 12 h 168"/>
                <a:gd name="T16" fmla="*/ 28 w 126"/>
                <a:gd name="T17" fmla="*/ 8 h 168"/>
                <a:gd name="T18" fmla="*/ 38 w 126"/>
                <a:gd name="T19" fmla="*/ 18 h 168"/>
                <a:gd name="T20" fmla="*/ 46 w 126"/>
                <a:gd name="T21" fmla="*/ 22 h 168"/>
                <a:gd name="T22" fmla="*/ 54 w 126"/>
                <a:gd name="T23" fmla="*/ 18 h 168"/>
                <a:gd name="T24" fmla="*/ 60 w 126"/>
                <a:gd name="T25" fmla="*/ 16 h 168"/>
                <a:gd name="T26" fmla="*/ 66 w 126"/>
                <a:gd name="T27" fmla="*/ 16 h 168"/>
                <a:gd name="T28" fmla="*/ 80 w 126"/>
                <a:gd name="T29" fmla="*/ 12 h 168"/>
                <a:gd name="T30" fmla="*/ 88 w 126"/>
                <a:gd name="T31" fmla="*/ 12 h 168"/>
                <a:gd name="T32" fmla="*/ 96 w 126"/>
                <a:gd name="T33" fmla="*/ 10 h 168"/>
                <a:gd name="T34" fmla="*/ 104 w 126"/>
                <a:gd name="T35" fmla="*/ 8 h 168"/>
                <a:gd name="T36" fmla="*/ 110 w 126"/>
                <a:gd name="T37" fmla="*/ 6 h 168"/>
                <a:gd name="T38" fmla="*/ 116 w 126"/>
                <a:gd name="T39" fmla="*/ 4 h 168"/>
                <a:gd name="T40" fmla="*/ 118 w 126"/>
                <a:gd name="T41" fmla="*/ 0 h 168"/>
                <a:gd name="T42" fmla="*/ 122 w 126"/>
                <a:gd name="T43" fmla="*/ 2 h 168"/>
                <a:gd name="T44" fmla="*/ 126 w 126"/>
                <a:gd name="T45" fmla="*/ 2 h 168"/>
                <a:gd name="T46" fmla="*/ 124 w 126"/>
                <a:gd name="T47" fmla="*/ 8 h 168"/>
                <a:gd name="T48" fmla="*/ 126 w 126"/>
                <a:gd name="T49" fmla="*/ 12 h 168"/>
                <a:gd name="T50" fmla="*/ 124 w 126"/>
                <a:gd name="T51" fmla="*/ 16 h 168"/>
                <a:gd name="T52" fmla="*/ 124 w 126"/>
                <a:gd name="T53" fmla="*/ 20 h 168"/>
                <a:gd name="T54" fmla="*/ 126 w 126"/>
                <a:gd name="T55" fmla="*/ 20 h 168"/>
                <a:gd name="T56" fmla="*/ 126 w 126"/>
                <a:gd name="T57" fmla="*/ 22 h 168"/>
                <a:gd name="T58" fmla="*/ 122 w 126"/>
                <a:gd name="T59" fmla="*/ 26 h 168"/>
                <a:gd name="T60" fmla="*/ 120 w 126"/>
                <a:gd name="T61" fmla="*/ 30 h 168"/>
                <a:gd name="T62" fmla="*/ 114 w 126"/>
                <a:gd name="T63" fmla="*/ 46 h 168"/>
                <a:gd name="T64" fmla="*/ 108 w 126"/>
                <a:gd name="T65" fmla="*/ 52 h 168"/>
                <a:gd name="T66" fmla="*/ 108 w 126"/>
                <a:gd name="T67" fmla="*/ 56 h 168"/>
                <a:gd name="T68" fmla="*/ 96 w 126"/>
                <a:gd name="T69" fmla="*/ 80 h 168"/>
                <a:gd name="T70" fmla="*/ 86 w 126"/>
                <a:gd name="T71" fmla="*/ 96 h 168"/>
                <a:gd name="T72" fmla="*/ 62 w 126"/>
                <a:gd name="T73" fmla="*/ 118 h 168"/>
                <a:gd name="T74" fmla="*/ 50 w 126"/>
                <a:gd name="T75" fmla="*/ 126 h 168"/>
                <a:gd name="T76" fmla="*/ 34 w 126"/>
                <a:gd name="T77" fmla="*/ 140 h 168"/>
                <a:gd name="T78" fmla="*/ 26 w 126"/>
                <a:gd name="T79" fmla="*/ 150 h 168"/>
                <a:gd name="T80" fmla="*/ 20 w 126"/>
                <a:gd name="T81" fmla="*/ 156 h 168"/>
                <a:gd name="T82" fmla="*/ 0 w 126"/>
                <a:gd name="T83" fmla="*/ 160 h 168"/>
                <a:gd name="T84" fmla="*/ 12 w 126"/>
                <a:gd name="T85" fmla="*/ 10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26" h="168">
                  <a:moveTo>
                    <a:pt x="12" y="100"/>
                  </a:moveTo>
                  <a:lnTo>
                    <a:pt x="12" y="100"/>
                  </a:lnTo>
                  <a:lnTo>
                    <a:pt x="14" y="98"/>
                  </a:lnTo>
                  <a:lnTo>
                    <a:pt x="18" y="96"/>
                  </a:lnTo>
                  <a:lnTo>
                    <a:pt x="22" y="96"/>
                  </a:lnTo>
                  <a:lnTo>
                    <a:pt x="24" y="94"/>
                  </a:lnTo>
                  <a:lnTo>
                    <a:pt x="26" y="92"/>
                  </a:lnTo>
                  <a:lnTo>
                    <a:pt x="28" y="90"/>
                  </a:lnTo>
                  <a:lnTo>
                    <a:pt x="32" y="88"/>
                  </a:lnTo>
                  <a:lnTo>
                    <a:pt x="32" y="88"/>
                  </a:lnTo>
                  <a:lnTo>
                    <a:pt x="36" y="86"/>
                  </a:lnTo>
                  <a:lnTo>
                    <a:pt x="44" y="86"/>
                  </a:lnTo>
                  <a:lnTo>
                    <a:pt x="50" y="86"/>
                  </a:lnTo>
                  <a:lnTo>
                    <a:pt x="88" y="48"/>
                  </a:lnTo>
                  <a:lnTo>
                    <a:pt x="74" y="48"/>
                  </a:lnTo>
                  <a:lnTo>
                    <a:pt x="38" y="38"/>
                  </a:lnTo>
                  <a:lnTo>
                    <a:pt x="34" y="34"/>
                  </a:lnTo>
                  <a:lnTo>
                    <a:pt x="30" y="34"/>
                  </a:lnTo>
                  <a:lnTo>
                    <a:pt x="28" y="30"/>
                  </a:lnTo>
                  <a:lnTo>
                    <a:pt x="28" y="26"/>
                  </a:lnTo>
                  <a:lnTo>
                    <a:pt x="26" y="26"/>
                  </a:lnTo>
                  <a:lnTo>
                    <a:pt x="22" y="18"/>
                  </a:lnTo>
                  <a:lnTo>
                    <a:pt x="22" y="14"/>
                  </a:lnTo>
                  <a:lnTo>
                    <a:pt x="24" y="12"/>
                  </a:lnTo>
                  <a:lnTo>
                    <a:pt x="26" y="6"/>
                  </a:lnTo>
                  <a:lnTo>
                    <a:pt x="26" y="8"/>
                  </a:lnTo>
                  <a:lnTo>
                    <a:pt x="28" y="8"/>
                  </a:lnTo>
                  <a:lnTo>
                    <a:pt x="34" y="16"/>
                  </a:lnTo>
                  <a:lnTo>
                    <a:pt x="36" y="18"/>
                  </a:lnTo>
                  <a:lnTo>
                    <a:pt x="38" y="18"/>
                  </a:lnTo>
                  <a:lnTo>
                    <a:pt x="40" y="22"/>
                  </a:lnTo>
                  <a:lnTo>
                    <a:pt x="44" y="22"/>
                  </a:lnTo>
                  <a:lnTo>
                    <a:pt x="46" y="22"/>
                  </a:lnTo>
                  <a:lnTo>
                    <a:pt x="48" y="20"/>
                  </a:lnTo>
                  <a:lnTo>
                    <a:pt x="52" y="18"/>
                  </a:lnTo>
                  <a:lnTo>
                    <a:pt x="54" y="18"/>
                  </a:lnTo>
                  <a:lnTo>
                    <a:pt x="58" y="16"/>
                  </a:lnTo>
                  <a:lnTo>
                    <a:pt x="58" y="14"/>
                  </a:lnTo>
                  <a:lnTo>
                    <a:pt x="60" y="16"/>
                  </a:lnTo>
                  <a:lnTo>
                    <a:pt x="62" y="16"/>
                  </a:lnTo>
                  <a:lnTo>
                    <a:pt x="64" y="16"/>
                  </a:lnTo>
                  <a:lnTo>
                    <a:pt x="66" y="16"/>
                  </a:lnTo>
                  <a:lnTo>
                    <a:pt x="70" y="16"/>
                  </a:lnTo>
                  <a:lnTo>
                    <a:pt x="76" y="12"/>
                  </a:lnTo>
                  <a:lnTo>
                    <a:pt x="80" y="12"/>
                  </a:lnTo>
                  <a:lnTo>
                    <a:pt x="82" y="12"/>
                  </a:lnTo>
                  <a:lnTo>
                    <a:pt x="84" y="12"/>
                  </a:lnTo>
                  <a:lnTo>
                    <a:pt x="88" y="12"/>
                  </a:lnTo>
                  <a:lnTo>
                    <a:pt x="90" y="10"/>
                  </a:lnTo>
                  <a:lnTo>
                    <a:pt x="94" y="10"/>
                  </a:lnTo>
                  <a:lnTo>
                    <a:pt x="96" y="10"/>
                  </a:lnTo>
                  <a:lnTo>
                    <a:pt x="96" y="10"/>
                  </a:lnTo>
                  <a:lnTo>
                    <a:pt x="102" y="10"/>
                  </a:lnTo>
                  <a:lnTo>
                    <a:pt x="104" y="8"/>
                  </a:lnTo>
                  <a:lnTo>
                    <a:pt x="108" y="6"/>
                  </a:lnTo>
                  <a:lnTo>
                    <a:pt x="110" y="8"/>
                  </a:lnTo>
                  <a:lnTo>
                    <a:pt x="110" y="6"/>
                  </a:lnTo>
                  <a:lnTo>
                    <a:pt x="114" y="6"/>
                  </a:lnTo>
                  <a:lnTo>
                    <a:pt x="116" y="4"/>
                  </a:lnTo>
                  <a:lnTo>
                    <a:pt x="116" y="4"/>
                  </a:lnTo>
                  <a:lnTo>
                    <a:pt x="118" y="2"/>
                  </a:lnTo>
                  <a:lnTo>
                    <a:pt x="116" y="2"/>
                  </a:lnTo>
                  <a:lnTo>
                    <a:pt x="118" y="0"/>
                  </a:lnTo>
                  <a:lnTo>
                    <a:pt x="120" y="0"/>
                  </a:lnTo>
                  <a:lnTo>
                    <a:pt x="120" y="0"/>
                  </a:lnTo>
                  <a:lnTo>
                    <a:pt x="122" y="2"/>
                  </a:lnTo>
                  <a:lnTo>
                    <a:pt x="124" y="2"/>
                  </a:lnTo>
                  <a:lnTo>
                    <a:pt x="126" y="2"/>
                  </a:lnTo>
                  <a:lnTo>
                    <a:pt x="126" y="2"/>
                  </a:lnTo>
                  <a:lnTo>
                    <a:pt x="124" y="4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24" y="10"/>
                  </a:lnTo>
                  <a:lnTo>
                    <a:pt x="124" y="12"/>
                  </a:lnTo>
                  <a:lnTo>
                    <a:pt x="126" y="12"/>
                  </a:lnTo>
                  <a:lnTo>
                    <a:pt x="126" y="12"/>
                  </a:lnTo>
                  <a:lnTo>
                    <a:pt x="124" y="12"/>
                  </a:lnTo>
                  <a:lnTo>
                    <a:pt x="124" y="16"/>
                  </a:lnTo>
                  <a:lnTo>
                    <a:pt x="124" y="16"/>
                  </a:lnTo>
                  <a:lnTo>
                    <a:pt x="124" y="18"/>
                  </a:lnTo>
                  <a:lnTo>
                    <a:pt x="124" y="20"/>
                  </a:lnTo>
                  <a:lnTo>
                    <a:pt x="126" y="20"/>
                  </a:lnTo>
                  <a:lnTo>
                    <a:pt x="124" y="20"/>
                  </a:lnTo>
                  <a:lnTo>
                    <a:pt x="126" y="20"/>
                  </a:lnTo>
                  <a:lnTo>
                    <a:pt x="126" y="22"/>
                  </a:lnTo>
                  <a:lnTo>
                    <a:pt x="126" y="22"/>
                  </a:lnTo>
                  <a:lnTo>
                    <a:pt x="126" y="22"/>
                  </a:lnTo>
                  <a:lnTo>
                    <a:pt x="124" y="22"/>
                  </a:lnTo>
                  <a:lnTo>
                    <a:pt x="124" y="22"/>
                  </a:lnTo>
                  <a:lnTo>
                    <a:pt x="122" y="26"/>
                  </a:lnTo>
                  <a:lnTo>
                    <a:pt x="122" y="26"/>
                  </a:lnTo>
                  <a:lnTo>
                    <a:pt x="122" y="30"/>
                  </a:lnTo>
                  <a:lnTo>
                    <a:pt x="120" y="30"/>
                  </a:lnTo>
                  <a:lnTo>
                    <a:pt x="122" y="34"/>
                  </a:lnTo>
                  <a:lnTo>
                    <a:pt x="116" y="40"/>
                  </a:lnTo>
                  <a:lnTo>
                    <a:pt x="114" y="46"/>
                  </a:lnTo>
                  <a:lnTo>
                    <a:pt x="112" y="48"/>
                  </a:lnTo>
                  <a:lnTo>
                    <a:pt x="112" y="48"/>
                  </a:lnTo>
                  <a:lnTo>
                    <a:pt x="108" y="52"/>
                  </a:lnTo>
                  <a:lnTo>
                    <a:pt x="108" y="52"/>
                  </a:lnTo>
                  <a:lnTo>
                    <a:pt x="110" y="54"/>
                  </a:lnTo>
                  <a:lnTo>
                    <a:pt x="108" y="56"/>
                  </a:lnTo>
                  <a:lnTo>
                    <a:pt x="102" y="68"/>
                  </a:lnTo>
                  <a:lnTo>
                    <a:pt x="100" y="72"/>
                  </a:lnTo>
                  <a:lnTo>
                    <a:pt x="96" y="80"/>
                  </a:lnTo>
                  <a:lnTo>
                    <a:pt x="96" y="82"/>
                  </a:lnTo>
                  <a:lnTo>
                    <a:pt x="88" y="92"/>
                  </a:lnTo>
                  <a:lnTo>
                    <a:pt x="86" y="96"/>
                  </a:lnTo>
                  <a:lnTo>
                    <a:pt x="82" y="98"/>
                  </a:lnTo>
                  <a:lnTo>
                    <a:pt x="76" y="106"/>
                  </a:lnTo>
                  <a:lnTo>
                    <a:pt x="62" y="118"/>
                  </a:lnTo>
                  <a:lnTo>
                    <a:pt x="58" y="124"/>
                  </a:lnTo>
                  <a:lnTo>
                    <a:pt x="54" y="124"/>
                  </a:lnTo>
                  <a:lnTo>
                    <a:pt x="50" y="126"/>
                  </a:lnTo>
                  <a:lnTo>
                    <a:pt x="46" y="130"/>
                  </a:lnTo>
                  <a:lnTo>
                    <a:pt x="36" y="138"/>
                  </a:lnTo>
                  <a:lnTo>
                    <a:pt x="34" y="140"/>
                  </a:lnTo>
                  <a:lnTo>
                    <a:pt x="28" y="148"/>
                  </a:lnTo>
                  <a:lnTo>
                    <a:pt x="26" y="148"/>
                  </a:lnTo>
                  <a:lnTo>
                    <a:pt x="26" y="150"/>
                  </a:lnTo>
                  <a:lnTo>
                    <a:pt x="24" y="150"/>
                  </a:lnTo>
                  <a:lnTo>
                    <a:pt x="20" y="152"/>
                  </a:lnTo>
                  <a:lnTo>
                    <a:pt x="20" y="156"/>
                  </a:lnTo>
                  <a:lnTo>
                    <a:pt x="10" y="166"/>
                  </a:lnTo>
                  <a:lnTo>
                    <a:pt x="10" y="168"/>
                  </a:lnTo>
                  <a:lnTo>
                    <a:pt x="0" y="160"/>
                  </a:lnTo>
                  <a:lnTo>
                    <a:pt x="0" y="110"/>
                  </a:lnTo>
                  <a:lnTo>
                    <a:pt x="12" y="100"/>
                  </a:lnTo>
                  <a:lnTo>
                    <a:pt x="12" y="100"/>
                  </a:lnTo>
                  <a:close/>
                </a:path>
              </a:pathLst>
            </a:custGeom>
            <a:grpFill/>
            <a:ln w="6350">
              <a:solidFill>
                <a:srgbClr val="E86E78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38" name="Solvkia">
              <a:extLst>
                <a:ext uri="{FF2B5EF4-FFF2-40B4-BE49-F238E27FC236}">
                  <a16:creationId xmlns:a16="http://schemas.microsoft.com/office/drawing/2014/main" id="{B742FCD8-F2EB-4A97-BBA3-2ADB5329669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75903" y="3146834"/>
              <a:ext cx="118659" cy="53588"/>
            </a:xfrm>
            <a:custGeom>
              <a:avLst/>
              <a:gdLst>
                <a:gd name="T0" fmla="*/ 2 w 62"/>
                <a:gd name="T1" fmla="*/ 22 h 28"/>
                <a:gd name="T2" fmla="*/ 10 w 62"/>
                <a:gd name="T3" fmla="*/ 26 h 28"/>
                <a:gd name="T4" fmla="*/ 14 w 62"/>
                <a:gd name="T5" fmla="*/ 28 h 28"/>
                <a:gd name="T6" fmla="*/ 18 w 62"/>
                <a:gd name="T7" fmla="*/ 26 h 28"/>
                <a:gd name="T8" fmla="*/ 24 w 62"/>
                <a:gd name="T9" fmla="*/ 24 h 28"/>
                <a:gd name="T10" fmla="*/ 24 w 62"/>
                <a:gd name="T11" fmla="*/ 22 h 28"/>
                <a:gd name="T12" fmla="*/ 28 w 62"/>
                <a:gd name="T13" fmla="*/ 22 h 28"/>
                <a:gd name="T14" fmla="*/ 32 w 62"/>
                <a:gd name="T15" fmla="*/ 18 h 28"/>
                <a:gd name="T16" fmla="*/ 36 w 62"/>
                <a:gd name="T17" fmla="*/ 22 h 28"/>
                <a:gd name="T18" fmla="*/ 36 w 62"/>
                <a:gd name="T19" fmla="*/ 20 h 28"/>
                <a:gd name="T20" fmla="*/ 38 w 62"/>
                <a:gd name="T21" fmla="*/ 18 h 28"/>
                <a:gd name="T22" fmla="*/ 40 w 62"/>
                <a:gd name="T23" fmla="*/ 14 h 28"/>
                <a:gd name="T24" fmla="*/ 44 w 62"/>
                <a:gd name="T25" fmla="*/ 14 h 28"/>
                <a:gd name="T26" fmla="*/ 46 w 62"/>
                <a:gd name="T27" fmla="*/ 16 h 28"/>
                <a:gd name="T28" fmla="*/ 52 w 62"/>
                <a:gd name="T29" fmla="*/ 14 h 28"/>
                <a:gd name="T30" fmla="*/ 56 w 62"/>
                <a:gd name="T31" fmla="*/ 16 h 28"/>
                <a:gd name="T32" fmla="*/ 58 w 62"/>
                <a:gd name="T33" fmla="*/ 14 h 28"/>
                <a:gd name="T34" fmla="*/ 60 w 62"/>
                <a:gd name="T35" fmla="*/ 8 h 28"/>
                <a:gd name="T36" fmla="*/ 62 w 62"/>
                <a:gd name="T37" fmla="*/ 4 h 28"/>
                <a:gd name="T38" fmla="*/ 62 w 62"/>
                <a:gd name="T39" fmla="*/ 4 h 28"/>
                <a:gd name="T40" fmla="*/ 56 w 62"/>
                <a:gd name="T41" fmla="*/ 2 h 28"/>
                <a:gd name="T42" fmla="*/ 52 w 62"/>
                <a:gd name="T43" fmla="*/ 0 h 28"/>
                <a:gd name="T44" fmla="*/ 50 w 62"/>
                <a:gd name="T45" fmla="*/ 2 h 28"/>
                <a:gd name="T46" fmla="*/ 48 w 62"/>
                <a:gd name="T47" fmla="*/ 0 h 28"/>
                <a:gd name="T48" fmla="*/ 46 w 62"/>
                <a:gd name="T49" fmla="*/ 0 h 28"/>
                <a:gd name="T50" fmla="*/ 46 w 62"/>
                <a:gd name="T51" fmla="*/ 2 h 28"/>
                <a:gd name="T52" fmla="*/ 44 w 62"/>
                <a:gd name="T53" fmla="*/ 2 h 28"/>
                <a:gd name="T54" fmla="*/ 40 w 62"/>
                <a:gd name="T55" fmla="*/ 2 h 28"/>
                <a:gd name="T56" fmla="*/ 38 w 62"/>
                <a:gd name="T57" fmla="*/ 2 h 28"/>
                <a:gd name="T58" fmla="*/ 36 w 62"/>
                <a:gd name="T59" fmla="*/ 2 h 28"/>
                <a:gd name="T60" fmla="*/ 36 w 62"/>
                <a:gd name="T61" fmla="*/ 4 h 28"/>
                <a:gd name="T62" fmla="*/ 32 w 62"/>
                <a:gd name="T63" fmla="*/ 4 h 28"/>
                <a:gd name="T64" fmla="*/ 32 w 62"/>
                <a:gd name="T65" fmla="*/ 4 h 28"/>
                <a:gd name="T66" fmla="*/ 32 w 62"/>
                <a:gd name="T67" fmla="*/ 4 h 28"/>
                <a:gd name="T68" fmla="*/ 26 w 62"/>
                <a:gd name="T69" fmla="*/ 2 h 28"/>
                <a:gd name="T70" fmla="*/ 24 w 62"/>
                <a:gd name="T71" fmla="*/ 6 h 28"/>
                <a:gd name="T72" fmla="*/ 20 w 62"/>
                <a:gd name="T73" fmla="*/ 6 h 28"/>
                <a:gd name="T74" fmla="*/ 18 w 62"/>
                <a:gd name="T75" fmla="*/ 8 h 28"/>
                <a:gd name="T76" fmla="*/ 12 w 62"/>
                <a:gd name="T77" fmla="*/ 10 h 28"/>
                <a:gd name="T78" fmla="*/ 8 w 62"/>
                <a:gd name="T79" fmla="*/ 12 h 28"/>
                <a:gd name="T80" fmla="*/ 6 w 62"/>
                <a:gd name="T81" fmla="*/ 10 h 28"/>
                <a:gd name="T82" fmla="*/ 4 w 62"/>
                <a:gd name="T83" fmla="*/ 10 h 28"/>
                <a:gd name="T84" fmla="*/ 2 w 62"/>
                <a:gd name="T85" fmla="*/ 12 h 28"/>
                <a:gd name="T86" fmla="*/ 0 w 62"/>
                <a:gd name="T87" fmla="*/ 12 h 28"/>
                <a:gd name="T88" fmla="*/ 0 w 62"/>
                <a:gd name="T89" fmla="*/ 16 h 28"/>
                <a:gd name="T90" fmla="*/ 2 w 62"/>
                <a:gd name="T91" fmla="*/ 2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62" h="28">
                  <a:moveTo>
                    <a:pt x="2" y="22"/>
                  </a:moveTo>
                  <a:lnTo>
                    <a:pt x="10" y="26"/>
                  </a:lnTo>
                  <a:lnTo>
                    <a:pt x="14" y="28"/>
                  </a:lnTo>
                  <a:lnTo>
                    <a:pt x="18" y="26"/>
                  </a:lnTo>
                  <a:lnTo>
                    <a:pt x="24" y="24"/>
                  </a:lnTo>
                  <a:lnTo>
                    <a:pt x="24" y="22"/>
                  </a:lnTo>
                  <a:lnTo>
                    <a:pt x="28" y="22"/>
                  </a:lnTo>
                  <a:lnTo>
                    <a:pt x="32" y="18"/>
                  </a:lnTo>
                  <a:lnTo>
                    <a:pt x="36" y="22"/>
                  </a:lnTo>
                  <a:lnTo>
                    <a:pt x="36" y="20"/>
                  </a:lnTo>
                  <a:lnTo>
                    <a:pt x="38" y="18"/>
                  </a:lnTo>
                  <a:lnTo>
                    <a:pt x="40" y="14"/>
                  </a:lnTo>
                  <a:lnTo>
                    <a:pt x="44" y="14"/>
                  </a:lnTo>
                  <a:lnTo>
                    <a:pt x="46" y="16"/>
                  </a:lnTo>
                  <a:lnTo>
                    <a:pt x="52" y="14"/>
                  </a:lnTo>
                  <a:lnTo>
                    <a:pt x="56" y="16"/>
                  </a:lnTo>
                  <a:lnTo>
                    <a:pt x="58" y="14"/>
                  </a:lnTo>
                  <a:lnTo>
                    <a:pt x="60" y="8"/>
                  </a:lnTo>
                  <a:lnTo>
                    <a:pt x="62" y="4"/>
                  </a:lnTo>
                  <a:lnTo>
                    <a:pt x="62" y="4"/>
                  </a:lnTo>
                  <a:lnTo>
                    <a:pt x="56" y="2"/>
                  </a:lnTo>
                  <a:lnTo>
                    <a:pt x="52" y="0"/>
                  </a:lnTo>
                  <a:lnTo>
                    <a:pt x="50" y="2"/>
                  </a:lnTo>
                  <a:lnTo>
                    <a:pt x="48" y="0"/>
                  </a:lnTo>
                  <a:lnTo>
                    <a:pt x="46" y="0"/>
                  </a:lnTo>
                  <a:lnTo>
                    <a:pt x="46" y="2"/>
                  </a:lnTo>
                  <a:lnTo>
                    <a:pt x="44" y="2"/>
                  </a:lnTo>
                  <a:lnTo>
                    <a:pt x="40" y="2"/>
                  </a:lnTo>
                  <a:lnTo>
                    <a:pt x="38" y="2"/>
                  </a:lnTo>
                  <a:lnTo>
                    <a:pt x="36" y="2"/>
                  </a:lnTo>
                  <a:lnTo>
                    <a:pt x="36" y="4"/>
                  </a:lnTo>
                  <a:lnTo>
                    <a:pt x="32" y="4"/>
                  </a:lnTo>
                  <a:lnTo>
                    <a:pt x="32" y="4"/>
                  </a:lnTo>
                  <a:lnTo>
                    <a:pt x="32" y="4"/>
                  </a:lnTo>
                  <a:lnTo>
                    <a:pt x="26" y="2"/>
                  </a:lnTo>
                  <a:lnTo>
                    <a:pt x="24" y="6"/>
                  </a:lnTo>
                  <a:lnTo>
                    <a:pt x="20" y="6"/>
                  </a:lnTo>
                  <a:lnTo>
                    <a:pt x="18" y="8"/>
                  </a:lnTo>
                  <a:lnTo>
                    <a:pt x="12" y="10"/>
                  </a:lnTo>
                  <a:lnTo>
                    <a:pt x="8" y="12"/>
                  </a:lnTo>
                  <a:lnTo>
                    <a:pt x="6" y="10"/>
                  </a:lnTo>
                  <a:lnTo>
                    <a:pt x="4" y="10"/>
                  </a:lnTo>
                  <a:lnTo>
                    <a:pt x="2" y="12"/>
                  </a:lnTo>
                  <a:lnTo>
                    <a:pt x="0" y="12"/>
                  </a:lnTo>
                  <a:lnTo>
                    <a:pt x="0" y="16"/>
                  </a:lnTo>
                  <a:lnTo>
                    <a:pt x="2" y="22"/>
                  </a:lnTo>
                  <a:close/>
                </a:path>
              </a:pathLst>
            </a:custGeom>
            <a:grpFill/>
            <a:ln w="6350">
              <a:solidFill>
                <a:srgbClr val="E86E78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39" name="Solenia">
              <a:extLst>
                <a:ext uri="{FF2B5EF4-FFF2-40B4-BE49-F238E27FC236}">
                  <a16:creationId xmlns:a16="http://schemas.microsoft.com/office/drawing/2014/main" id="{DB31DA30-139A-4176-BA5F-8E9F258E55C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03176" y="3227216"/>
              <a:ext cx="68899" cy="42105"/>
            </a:xfrm>
            <a:custGeom>
              <a:avLst/>
              <a:gdLst>
                <a:gd name="T0" fmla="*/ 2 w 36"/>
                <a:gd name="T1" fmla="*/ 22 h 22"/>
                <a:gd name="T2" fmla="*/ 6 w 36"/>
                <a:gd name="T3" fmla="*/ 22 h 22"/>
                <a:gd name="T4" fmla="*/ 10 w 36"/>
                <a:gd name="T5" fmla="*/ 20 h 22"/>
                <a:gd name="T6" fmla="*/ 12 w 36"/>
                <a:gd name="T7" fmla="*/ 20 h 22"/>
                <a:gd name="T8" fmla="*/ 16 w 36"/>
                <a:gd name="T9" fmla="*/ 22 h 22"/>
                <a:gd name="T10" fmla="*/ 18 w 36"/>
                <a:gd name="T11" fmla="*/ 22 h 22"/>
                <a:gd name="T12" fmla="*/ 20 w 36"/>
                <a:gd name="T13" fmla="*/ 16 h 22"/>
                <a:gd name="T14" fmla="*/ 24 w 36"/>
                <a:gd name="T15" fmla="*/ 14 h 22"/>
                <a:gd name="T16" fmla="*/ 24 w 36"/>
                <a:gd name="T17" fmla="*/ 12 h 22"/>
                <a:gd name="T18" fmla="*/ 32 w 36"/>
                <a:gd name="T19" fmla="*/ 8 h 22"/>
                <a:gd name="T20" fmla="*/ 36 w 36"/>
                <a:gd name="T21" fmla="*/ 8 h 22"/>
                <a:gd name="T22" fmla="*/ 36 w 36"/>
                <a:gd name="T23" fmla="*/ 4 h 22"/>
                <a:gd name="T24" fmla="*/ 34 w 36"/>
                <a:gd name="T25" fmla="*/ 0 h 22"/>
                <a:gd name="T26" fmla="*/ 30 w 36"/>
                <a:gd name="T27" fmla="*/ 0 h 22"/>
                <a:gd name="T28" fmla="*/ 24 w 36"/>
                <a:gd name="T29" fmla="*/ 4 h 22"/>
                <a:gd name="T30" fmla="*/ 24 w 36"/>
                <a:gd name="T31" fmla="*/ 4 h 22"/>
                <a:gd name="T32" fmla="*/ 22 w 36"/>
                <a:gd name="T33" fmla="*/ 4 h 22"/>
                <a:gd name="T34" fmla="*/ 18 w 36"/>
                <a:gd name="T35" fmla="*/ 6 h 22"/>
                <a:gd name="T36" fmla="*/ 16 w 36"/>
                <a:gd name="T37" fmla="*/ 6 h 22"/>
                <a:gd name="T38" fmla="*/ 14 w 36"/>
                <a:gd name="T39" fmla="*/ 6 h 22"/>
                <a:gd name="T40" fmla="*/ 12 w 36"/>
                <a:gd name="T41" fmla="*/ 4 h 22"/>
                <a:gd name="T42" fmla="*/ 6 w 36"/>
                <a:gd name="T43" fmla="*/ 4 h 22"/>
                <a:gd name="T44" fmla="*/ 4 w 36"/>
                <a:gd name="T45" fmla="*/ 4 h 22"/>
                <a:gd name="T46" fmla="*/ 2 w 36"/>
                <a:gd name="T47" fmla="*/ 8 h 22"/>
                <a:gd name="T48" fmla="*/ 2 w 36"/>
                <a:gd name="T49" fmla="*/ 10 h 22"/>
                <a:gd name="T50" fmla="*/ 0 w 36"/>
                <a:gd name="T51" fmla="*/ 12 h 22"/>
                <a:gd name="T52" fmla="*/ 2 w 36"/>
                <a:gd name="T53" fmla="*/ 16 h 22"/>
                <a:gd name="T54" fmla="*/ 2 w 36"/>
                <a:gd name="T55" fmla="*/ 16 h 22"/>
                <a:gd name="T56" fmla="*/ 4 w 36"/>
                <a:gd name="T57" fmla="*/ 18 h 22"/>
                <a:gd name="T58" fmla="*/ 4 w 36"/>
                <a:gd name="T59" fmla="*/ 20 h 22"/>
                <a:gd name="T60" fmla="*/ 2 w 36"/>
                <a:gd name="T61" fmla="*/ 20 h 22"/>
                <a:gd name="T62" fmla="*/ 2 w 36"/>
                <a:gd name="T63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6" h="22">
                  <a:moveTo>
                    <a:pt x="2" y="22"/>
                  </a:moveTo>
                  <a:lnTo>
                    <a:pt x="6" y="22"/>
                  </a:lnTo>
                  <a:lnTo>
                    <a:pt x="10" y="20"/>
                  </a:lnTo>
                  <a:lnTo>
                    <a:pt x="12" y="20"/>
                  </a:lnTo>
                  <a:lnTo>
                    <a:pt x="16" y="22"/>
                  </a:lnTo>
                  <a:lnTo>
                    <a:pt x="18" y="22"/>
                  </a:lnTo>
                  <a:lnTo>
                    <a:pt x="20" y="16"/>
                  </a:lnTo>
                  <a:lnTo>
                    <a:pt x="24" y="14"/>
                  </a:lnTo>
                  <a:lnTo>
                    <a:pt x="24" y="12"/>
                  </a:lnTo>
                  <a:lnTo>
                    <a:pt x="32" y="8"/>
                  </a:lnTo>
                  <a:lnTo>
                    <a:pt x="36" y="8"/>
                  </a:lnTo>
                  <a:lnTo>
                    <a:pt x="36" y="4"/>
                  </a:lnTo>
                  <a:lnTo>
                    <a:pt x="34" y="0"/>
                  </a:lnTo>
                  <a:lnTo>
                    <a:pt x="30" y="0"/>
                  </a:lnTo>
                  <a:lnTo>
                    <a:pt x="24" y="4"/>
                  </a:lnTo>
                  <a:lnTo>
                    <a:pt x="24" y="4"/>
                  </a:lnTo>
                  <a:lnTo>
                    <a:pt x="22" y="4"/>
                  </a:lnTo>
                  <a:lnTo>
                    <a:pt x="18" y="6"/>
                  </a:lnTo>
                  <a:lnTo>
                    <a:pt x="16" y="6"/>
                  </a:lnTo>
                  <a:lnTo>
                    <a:pt x="14" y="6"/>
                  </a:lnTo>
                  <a:lnTo>
                    <a:pt x="12" y="4"/>
                  </a:lnTo>
                  <a:lnTo>
                    <a:pt x="6" y="4"/>
                  </a:lnTo>
                  <a:lnTo>
                    <a:pt x="4" y="4"/>
                  </a:lnTo>
                  <a:lnTo>
                    <a:pt x="2" y="8"/>
                  </a:lnTo>
                  <a:lnTo>
                    <a:pt x="2" y="10"/>
                  </a:lnTo>
                  <a:lnTo>
                    <a:pt x="0" y="12"/>
                  </a:lnTo>
                  <a:lnTo>
                    <a:pt x="2" y="16"/>
                  </a:lnTo>
                  <a:lnTo>
                    <a:pt x="2" y="16"/>
                  </a:lnTo>
                  <a:lnTo>
                    <a:pt x="4" y="18"/>
                  </a:lnTo>
                  <a:lnTo>
                    <a:pt x="4" y="20"/>
                  </a:lnTo>
                  <a:lnTo>
                    <a:pt x="2" y="20"/>
                  </a:lnTo>
                  <a:lnTo>
                    <a:pt x="2" y="22"/>
                  </a:lnTo>
                  <a:close/>
                </a:path>
              </a:pathLst>
            </a:custGeom>
            <a:grpFill/>
            <a:ln w="6350">
              <a:solidFill>
                <a:srgbClr val="E86E78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40" name="Sierra Leone">
              <a:extLst>
                <a:ext uri="{FF2B5EF4-FFF2-40B4-BE49-F238E27FC236}">
                  <a16:creationId xmlns:a16="http://schemas.microsoft.com/office/drawing/2014/main" id="{90113429-8551-4725-B075-8A54F9CA278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13707" y="4180318"/>
              <a:ext cx="65071" cy="80382"/>
            </a:xfrm>
            <a:custGeom>
              <a:avLst/>
              <a:gdLst>
                <a:gd name="T0" fmla="*/ 8 w 34"/>
                <a:gd name="T1" fmla="*/ 36 h 42"/>
                <a:gd name="T2" fmla="*/ 8 w 34"/>
                <a:gd name="T3" fmla="*/ 34 h 42"/>
                <a:gd name="T4" fmla="*/ 8 w 34"/>
                <a:gd name="T5" fmla="*/ 34 h 42"/>
                <a:gd name="T6" fmla="*/ 6 w 34"/>
                <a:gd name="T7" fmla="*/ 34 h 42"/>
                <a:gd name="T8" fmla="*/ 6 w 34"/>
                <a:gd name="T9" fmla="*/ 34 h 42"/>
                <a:gd name="T10" fmla="*/ 6 w 34"/>
                <a:gd name="T11" fmla="*/ 36 h 42"/>
                <a:gd name="T12" fmla="*/ 8 w 34"/>
                <a:gd name="T13" fmla="*/ 36 h 42"/>
                <a:gd name="T14" fmla="*/ 8 w 34"/>
                <a:gd name="T15" fmla="*/ 36 h 42"/>
                <a:gd name="T16" fmla="*/ 2 w 34"/>
                <a:gd name="T17" fmla="*/ 10 h 42"/>
                <a:gd name="T18" fmla="*/ 2 w 34"/>
                <a:gd name="T19" fmla="*/ 10 h 42"/>
                <a:gd name="T20" fmla="*/ 6 w 34"/>
                <a:gd name="T21" fmla="*/ 8 h 42"/>
                <a:gd name="T22" fmla="*/ 6 w 34"/>
                <a:gd name="T23" fmla="*/ 6 h 42"/>
                <a:gd name="T24" fmla="*/ 10 w 34"/>
                <a:gd name="T25" fmla="*/ 4 h 42"/>
                <a:gd name="T26" fmla="*/ 12 w 34"/>
                <a:gd name="T27" fmla="*/ 2 h 42"/>
                <a:gd name="T28" fmla="*/ 16 w 34"/>
                <a:gd name="T29" fmla="*/ 0 h 42"/>
                <a:gd name="T30" fmla="*/ 26 w 34"/>
                <a:gd name="T31" fmla="*/ 0 h 42"/>
                <a:gd name="T32" fmla="*/ 28 w 34"/>
                <a:gd name="T33" fmla="*/ 4 h 42"/>
                <a:gd name="T34" fmla="*/ 28 w 34"/>
                <a:gd name="T35" fmla="*/ 6 h 42"/>
                <a:gd name="T36" fmla="*/ 32 w 34"/>
                <a:gd name="T37" fmla="*/ 12 h 42"/>
                <a:gd name="T38" fmla="*/ 32 w 34"/>
                <a:gd name="T39" fmla="*/ 14 h 42"/>
                <a:gd name="T40" fmla="*/ 34 w 34"/>
                <a:gd name="T41" fmla="*/ 16 h 42"/>
                <a:gd name="T42" fmla="*/ 34 w 34"/>
                <a:gd name="T43" fmla="*/ 18 h 42"/>
                <a:gd name="T44" fmla="*/ 32 w 34"/>
                <a:gd name="T45" fmla="*/ 18 h 42"/>
                <a:gd name="T46" fmla="*/ 32 w 34"/>
                <a:gd name="T47" fmla="*/ 20 h 42"/>
                <a:gd name="T48" fmla="*/ 34 w 34"/>
                <a:gd name="T49" fmla="*/ 20 h 42"/>
                <a:gd name="T50" fmla="*/ 32 w 34"/>
                <a:gd name="T51" fmla="*/ 24 h 42"/>
                <a:gd name="T52" fmla="*/ 32 w 34"/>
                <a:gd name="T53" fmla="*/ 38 h 42"/>
                <a:gd name="T54" fmla="*/ 26 w 34"/>
                <a:gd name="T55" fmla="*/ 42 h 42"/>
                <a:gd name="T56" fmla="*/ 24 w 34"/>
                <a:gd name="T57" fmla="*/ 42 h 42"/>
                <a:gd name="T58" fmla="*/ 20 w 34"/>
                <a:gd name="T59" fmla="*/ 42 h 42"/>
                <a:gd name="T60" fmla="*/ 14 w 34"/>
                <a:gd name="T61" fmla="*/ 38 h 42"/>
                <a:gd name="T62" fmla="*/ 10 w 34"/>
                <a:gd name="T63" fmla="*/ 38 h 42"/>
                <a:gd name="T64" fmla="*/ 12 w 34"/>
                <a:gd name="T65" fmla="*/ 36 h 42"/>
                <a:gd name="T66" fmla="*/ 10 w 34"/>
                <a:gd name="T67" fmla="*/ 34 h 42"/>
                <a:gd name="T68" fmla="*/ 8 w 34"/>
                <a:gd name="T69" fmla="*/ 32 h 42"/>
                <a:gd name="T70" fmla="*/ 10 w 34"/>
                <a:gd name="T71" fmla="*/ 32 h 42"/>
                <a:gd name="T72" fmla="*/ 10 w 34"/>
                <a:gd name="T73" fmla="*/ 30 h 42"/>
                <a:gd name="T74" fmla="*/ 8 w 34"/>
                <a:gd name="T75" fmla="*/ 32 h 42"/>
                <a:gd name="T76" fmla="*/ 4 w 34"/>
                <a:gd name="T77" fmla="*/ 28 h 42"/>
                <a:gd name="T78" fmla="*/ 4 w 34"/>
                <a:gd name="T79" fmla="*/ 26 h 42"/>
                <a:gd name="T80" fmla="*/ 2 w 34"/>
                <a:gd name="T81" fmla="*/ 22 h 42"/>
                <a:gd name="T82" fmla="*/ 0 w 34"/>
                <a:gd name="T83" fmla="*/ 22 h 42"/>
                <a:gd name="T84" fmla="*/ 0 w 34"/>
                <a:gd name="T85" fmla="*/ 18 h 42"/>
                <a:gd name="T86" fmla="*/ 2 w 34"/>
                <a:gd name="T87" fmla="*/ 16 h 42"/>
                <a:gd name="T88" fmla="*/ 0 w 34"/>
                <a:gd name="T89" fmla="*/ 16 h 42"/>
                <a:gd name="T90" fmla="*/ 0 w 34"/>
                <a:gd name="T91" fmla="*/ 14 h 42"/>
                <a:gd name="T92" fmla="*/ 2 w 34"/>
                <a:gd name="T93" fmla="*/ 10 h 42"/>
                <a:gd name="T94" fmla="*/ 2 w 34"/>
                <a:gd name="T95" fmla="*/ 1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4" h="42">
                  <a:moveTo>
                    <a:pt x="8" y="36"/>
                  </a:moveTo>
                  <a:lnTo>
                    <a:pt x="8" y="34"/>
                  </a:lnTo>
                  <a:lnTo>
                    <a:pt x="8" y="34"/>
                  </a:lnTo>
                  <a:lnTo>
                    <a:pt x="6" y="34"/>
                  </a:lnTo>
                  <a:lnTo>
                    <a:pt x="6" y="34"/>
                  </a:lnTo>
                  <a:lnTo>
                    <a:pt x="6" y="36"/>
                  </a:lnTo>
                  <a:lnTo>
                    <a:pt x="8" y="36"/>
                  </a:lnTo>
                  <a:lnTo>
                    <a:pt x="8" y="36"/>
                  </a:lnTo>
                  <a:close/>
                  <a:moveTo>
                    <a:pt x="2" y="10"/>
                  </a:moveTo>
                  <a:lnTo>
                    <a:pt x="2" y="10"/>
                  </a:lnTo>
                  <a:lnTo>
                    <a:pt x="6" y="8"/>
                  </a:lnTo>
                  <a:lnTo>
                    <a:pt x="6" y="6"/>
                  </a:lnTo>
                  <a:lnTo>
                    <a:pt x="10" y="4"/>
                  </a:lnTo>
                  <a:lnTo>
                    <a:pt x="12" y="2"/>
                  </a:lnTo>
                  <a:lnTo>
                    <a:pt x="16" y="0"/>
                  </a:lnTo>
                  <a:lnTo>
                    <a:pt x="26" y="0"/>
                  </a:lnTo>
                  <a:lnTo>
                    <a:pt x="28" y="4"/>
                  </a:lnTo>
                  <a:lnTo>
                    <a:pt x="28" y="6"/>
                  </a:lnTo>
                  <a:lnTo>
                    <a:pt x="32" y="12"/>
                  </a:lnTo>
                  <a:lnTo>
                    <a:pt x="32" y="14"/>
                  </a:lnTo>
                  <a:lnTo>
                    <a:pt x="34" y="16"/>
                  </a:lnTo>
                  <a:lnTo>
                    <a:pt x="34" y="18"/>
                  </a:lnTo>
                  <a:lnTo>
                    <a:pt x="32" y="18"/>
                  </a:lnTo>
                  <a:lnTo>
                    <a:pt x="32" y="20"/>
                  </a:lnTo>
                  <a:lnTo>
                    <a:pt x="34" y="20"/>
                  </a:lnTo>
                  <a:lnTo>
                    <a:pt x="32" y="24"/>
                  </a:lnTo>
                  <a:lnTo>
                    <a:pt x="32" y="38"/>
                  </a:lnTo>
                  <a:lnTo>
                    <a:pt x="26" y="42"/>
                  </a:lnTo>
                  <a:lnTo>
                    <a:pt x="24" y="42"/>
                  </a:lnTo>
                  <a:lnTo>
                    <a:pt x="20" y="42"/>
                  </a:lnTo>
                  <a:lnTo>
                    <a:pt x="14" y="38"/>
                  </a:lnTo>
                  <a:lnTo>
                    <a:pt x="10" y="38"/>
                  </a:lnTo>
                  <a:lnTo>
                    <a:pt x="12" y="36"/>
                  </a:lnTo>
                  <a:lnTo>
                    <a:pt x="10" y="34"/>
                  </a:lnTo>
                  <a:lnTo>
                    <a:pt x="8" y="32"/>
                  </a:lnTo>
                  <a:lnTo>
                    <a:pt x="10" y="32"/>
                  </a:lnTo>
                  <a:lnTo>
                    <a:pt x="10" y="30"/>
                  </a:lnTo>
                  <a:lnTo>
                    <a:pt x="8" y="32"/>
                  </a:lnTo>
                  <a:lnTo>
                    <a:pt x="4" y="28"/>
                  </a:lnTo>
                  <a:lnTo>
                    <a:pt x="4" y="26"/>
                  </a:lnTo>
                  <a:lnTo>
                    <a:pt x="2" y="22"/>
                  </a:lnTo>
                  <a:lnTo>
                    <a:pt x="0" y="22"/>
                  </a:lnTo>
                  <a:lnTo>
                    <a:pt x="0" y="18"/>
                  </a:lnTo>
                  <a:lnTo>
                    <a:pt x="2" y="16"/>
                  </a:lnTo>
                  <a:lnTo>
                    <a:pt x="0" y="16"/>
                  </a:lnTo>
                  <a:lnTo>
                    <a:pt x="0" y="14"/>
                  </a:lnTo>
                  <a:lnTo>
                    <a:pt x="2" y="10"/>
                  </a:lnTo>
                  <a:lnTo>
                    <a:pt x="2" y="10"/>
                  </a:lnTo>
                  <a:close/>
                </a:path>
              </a:pathLst>
            </a:custGeom>
            <a:grpFill/>
            <a:ln w="6350">
              <a:solidFill>
                <a:srgbClr val="E86E78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41" name="Serbia">
              <a:extLst>
                <a:ext uri="{FF2B5EF4-FFF2-40B4-BE49-F238E27FC236}">
                  <a16:creationId xmlns:a16="http://schemas.microsoft.com/office/drawing/2014/main" id="{5EAD3A5F-6237-4F96-B046-6F0F74E3783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1836" y="3246355"/>
              <a:ext cx="95693" cy="126315"/>
            </a:xfrm>
            <a:custGeom>
              <a:avLst/>
              <a:gdLst>
                <a:gd name="T0" fmla="*/ 2 w 50"/>
                <a:gd name="T1" fmla="*/ 4 h 66"/>
                <a:gd name="T2" fmla="*/ 8 w 50"/>
                <a:gd name="T3" fmla="*/ 4 h 66"/>
                <a:gd name="T4" fmla="*/ 10 w 50"/>
                <a:gd name="T5" fmla="*/ 0 h 66"/>
                <a:gd name="T6" fmla="*/ 14 w 50"/>
                <a:gd name="T7" fmla="*/ 0 h 66"/>
                <a:gd name="T8" fmla="*/ 20 w 50"/>
                <a:gd name="T9" fmla="*/ 4 h 66"/>
                <a:gd name="T10" fmla="*/ 24 w 50"/>
                <a:gd name="T11" fmla="*/ 10 h 66"/>
                <a:gd name="T12" fmla="*/ 32 w 50"/>
                <a:gd name="T13" fmla="*/ 14 h 66"/>
                <a:gd name="T14" fmla="*/ 30 w 50"/>
                <a:gd name="T15" fmla="*/ 18 h 66"/>
                <a:gd name="T16" fmla="*/ 36 w 50"/>
                <a:gd name="T17" fmla="*/ 22 h 66"/>
                <a:gd name="T18" fmla="*/ 40 w 50"/>
                <a:gd name="T19" fmla="*/ 22 h 66"/>
                <a:gd name="T20" fmla="*/ 46 w 50"/>
                <a:gd name="T21" fmla="*/ 20 h 66"/>
                <a:gd name="T22" fmla="*/ 44 w 50"/>
                <a:gd name="T23" fmla="*/ 26 h 66"/>
                <a:gd name="T24" fmla="*/ 44 w 50"/>
                <a:gd name="T25" fmla="*/ 32 h 66"/>
                <a:gd name="T26" fmla="*/ 48 w 50"/>
                <a:gd name="T27" fmla="*/ 40 h 66"/>
                <a:gd name="T28" fmla="*/ 50 w 50"/>
                <a:gd name="T29" fmla="*/ 46 h 66"/>
                <a:gd name="T30" fmla="*/ 46 w 50"/>
                <a:gd name="T31" fmla="*/ 52 h 66"/>
                <a:gd name="T32" fmla="*/ 46 w 50"/>
                <a:gd name="T33" fmla="*/ 58 h 66"/>
                <a:gd name="T34" fmla="*/ 42 w 50"/>
                <a:gd name="T35" fmla="*/ 58 h 66"/>
                <a:gd name="T36" fmla="*/ 34 w 50"/>
                <a:gd name="T37" fmla="*/ 58 h 66"/>
                <a:gd name="T38" fmla="*/ 30 w 50"/>
                <a:gd name="T39" fmla="*/ 60 h 66"/>
                <a:gd name="T40" fmla="*/ 26 w 50"/>
                <a:gd name="T41" fmla="*/ 64 h 66"/>
                <a:gd name="T42" fmla="*/ 24 w 50"/>
                <a:gd name="T43" fmla="*/ 64 h 66"/>
                <a:gd name="T44" fmla="*/ 24 w 50"/>
                <a:gd name="T45" fmla="*/ 58 h 66"/>
                <a:gd name="T46" fmla="*/ 20 w 50"/>
                <a:gd name="T47" fmla="*/ 56 h 66"/>
                <a:gd name="T48" fmla="*/ 18 w 50"/>
                <a:gd name="T49" fmla="*/ 54 h 66"/>
                <a:gd name="T50" fmla="*/ 20 w 50"/>
                <a:gd name="T51" fmla="*/ 50 h 66"/>
                <a:gd name="T52" fmla="*/ 16 w 50"/>
                <a:gd name="T53" fmla="*/ 46 h 66"/>
                <a:gd name="T54" fmla="*/ 12 w 50"/>
                <a:gd name="T55" fmla="*/ 46 h 66"/>
                <a:gd name="T56" fmla="*/ 10 w 50"/>
                <a:gd name="T57" fmla="*/ 42 h 66"/>
                <a:gd name="T58" fmla="*/ 10 w 50"/>
                <a:gd name="T59" fmla="*/ 38 h 66"/>
                <a:gd name="T60" fmla="*/ 6 w 50"/>
                <a:gd name="T61" fmla="*/ 32 h 66"/>
                <a:gd name="T62" fmla="*/ 10 w 50"/>
                <a:gd name="T63" fmla="*/ 32 h 66"/>
                <a:gd name="T64" fmla="*/ 10 w 50"/>
                <a:gd name="T65" fmla="*/ 30 h 66"/>
                <a:gd name="T66" fmla="*/ 4 w 50"/>
                <a:gd name="T67" fmla="*/ 26 h 66"/>
                <a:gd name="T68" fmla="*/ 6 w 50"/>
                <a:gd name="T69" fmla="*/ 22 h 66"/>
                <a:gd name="T70" fmla="*/ 6 w 50"/>
                <a:gd name="T71" fmla="*/ 18 h 66"/>
                <a:gd name="T72" fmla="*/ 4 w 50"/>
                <a:gd name="T73" fmla="*/ 18 h 66"/>
                <a:gd name="T74" fmla="*/ 6 w 50"/>
                <a:gd name="T75" fmla="*/ 16 h 66"/>
                <a:gd name="T76" fmla="*/ 6 w 50"/>
                <a:gd name="T77" fmla="*/ 14 h 66"/>
                <a:gd name="T78" fmla="*/ 2 w 50"/>
                <a:gd name="T79" fmla="*/ 12 h 66"/>
                <a:gd name="T80" fmla="*/ 0 w 50"/>
                <a:gd name="T81" fmla="*/ 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0" h="66">
                  <a:moveTo>
                    <a:pt x="0" y="6"/>
                  </a:moveTo>
                  <a:lnTo>
                    <a:pt x="2" y="4"/>
                  </a:lnTo>
                  <a:lnTo>
                    <a:pt x="6" y="2"/>
                  </a:lnTo>
                  <a:lnTo>
                    <a:pt x="8" y="4"/>
                  </a:lnTo>
                  <a:lnTo>
                    <a:pt x="8" y="2"/>
                  </a:lnTo>
                  <a:lnTo>
                    <a:pt x="10" y="0"/>
                  </a:lnTo>
                  <a:lnTo>
                    <a:pt x="12" y="0"/>
                  </a:lnTo>
                  <a:lnTo>
                    <a:pt x="14" y="0"/>
                  </a:lnTo>
                  <a:lnTo>
                    <a:pt x="20" y="2"/>
                  </a:lnTo>
                  <a:lnTo>
                    <a:pt x="20" y="4"/>
                  </a:lnTo>
                  <a:lnTo>
                    <a:pt x="24" y="8"/>
                  </a:lnTo>
                  <a:lnTo>
                    <a:pt x="24" y="10"/>
                  </a:lnTo>
                  <a:lnTo>
                    <a:pt x="28" y="12"/>
                  </a:lnTo>
                  <a:lnTo>
                    <a:pt x="32" y="14"/>
                  </a:lnTo>
                  <a:lnTo>
                    <a:pt x="30" y="18"/>
                  </a:lnTo>
                  <a:lnTo>
                    <a:pt x="30" y="18"/>
                  </a:lnTo>
                  <a:lnTo>
                    <a:pt x="34" y="20"/>
                  </a:lnTo>
                  <a:lnTo>
                    <a:pt x="36" y="22"/>
                  </a:lnTo>
                  <a:lnTo>
                    <a:pt x="38" y="20"/>
                  </a:lnTo>
                  <a:lnTo>
                    <a:pt x="40" y="22"/>
                  </a:lnTo>
                  <a:lnTo>
                    <a:pt x="42" y="20"/>
                  </a:lnTo>
                  <a:lnTo>
                    <a:pt x="46" y="20"/>
                  </a:lnTo>
                  <a:lnTo>
                    <a:pt x="44" y="24"/>
                  </a:lnTo>
                  <a:lnTo>
                    <a:pt x="44" y="26"/>
                  </a:lnTo>
                  <a:lnTo>
                    <a:pt x="46" y="30"/>
                  </a:lnTo>
                  <a:lnTo>
                    <a:pt x="44" y="32"/>
                  </a:lnTo>
                  <a:lnTo>
                    <a:pt x="46" y="38"/>
                  </a:lnTo>
                  <a:lnTo>
                    <a:pt x="48" y="40"/>
                  </a:lnTo>
                  <a:lnTo>
                    <a:pt x="50" y="44"/>
                  </a:lnTo>
                  <a:lnTo>
                    <a:pt x="50" y="46"/>
                  </a:lnTo>
                  <a:lnTo>
                    <a:pt x="46" y="50"/>
                  </a:lnTo>
                  <a:lnTo>
                    <a:pt x="46" y="52"/>
                  </a:lnTo>
                  <a:lnTo>
                    <a:pt x="48" y="54"/>
                  </a:lnTo>
                  <a:lnTo>
                    <a:pt x="46" y="58"/>
                  </a:lnTo>
                  <a:lnTo>
                    <a:pt x="44" y="58"/>
                  </a:lnTo>
                  <a:lnTo>
                    <a:pt x="42" y="58"/>
                  </a:lnTo>
                  <a:lnTo>
                    <a:pt x="38" y="58"/>
                  </a:lnTo>
                  <a:lnTo>
                    <a:pt x="34" y="58"/>
                  </a:lnTo>
                  <a:lnTo>
                    <a:pt x="32" y="60"/>
                  </a:lnTo>
                  <a:lnTo>
                    <a:pt x="30" y="60"/>
                  </a:lnTo>
                  <a:lnTo>
                    <a:pt x="26" y="62"/>
                  </a:lnTo>
                  <a:lnTo>
                    <a:pt x="26" y="64"/>
                  </a:lnTo>
                  <a:lnTo>
                    <a:pt x="26" y="66"/>
                  </a:lnTo>
                  <a:lnTo>
                    <a:pt x="24" y="64"/>
                  </a:lnTo>
                  <a:lnTo>
                    <a:pt x="24" y="60"/>
                  </a:lnTo>
                  <a:lnTo>
                    <a:pt x="24" y="58"/>
                  </a:lnTo>
                  <a:lnTo>
                    <a:pt x="22" y="56"/>
                  </a:lnTo>
                  <a:lnTo>
                    <a:pt x="20" y="56"/>
                  </a:lnTo>
                  <a:lnTo>
                    <a:pt x="18" y="54"/>
                  </a:lnTo>
                  <a:lnTo>
                    <a:pt x="18" y="54"/>
                  </a:lnTo>
                  <a:lnTo>
                    <a:pt x="18" y="52"/>
                  </a:lnTo>
                  <a:lnTo>
                    <a:pt x="20" y="50"/>
                  </a:lnTo>
                  <a:lnTo>
                    <a:pt x="20" y="48"/>
                  </a:lnTo>
                  <a:lnTo>
                    <a:pt x="16" y="46"/>
                  </a:lnTo>
                  <a:lnTo>
                    <a:pt x="14" y="46"/>
                  </a:lnTo>
                  <a:lnTo>
                    <a:pt x="12" y="46"/>
                  </a:lnTo>
                  <a:lnTo>
                    <a:pt x="10" y="44"/>
                  </a:lnTo>
                  <a:lnTo>
                    <a:pt x="10" y="42"/>
                  </a:lnTo>
                  <a:lnTo>
                    <a:pt x="8" y="40"/>
                  </a:lnTo>
                  <a:lnTo>
                    <a:pt x="10" y="38"/>
                  </a:lnTo>
                  <a:lnTo>
                    <a:pt x="6" y="36"/>
                  </a:lnTo>
                  <a:lnTo>
                    <a:pt x="6" y="32"/>
                  </a:lnTo>
                  <a:lnTo>
                    <a:pt x="8" y="32"/>
                  </a:lnTo>
                  <a:lnTo>
                    <a:pt x="10" y="32"/>
                  </a:lnTo>
                  <a:lnTo>
                    <a:pt x="10" y="32"/>
                  </a:lnTo>
                  <a:lnTo>
                    <a:pt x="10" y="30"/>
                  </a:lnTo>
                  <a:lnTo>
                    <a:pt x="8" y="30"/>
                  </a:lnTo>
                  <a:lnTo>
                    <a:pt x="4" y="26"/>
                  </a:lnTo>
                  <a:lnTo>
                    <a:pt x="4" y="26"/>
                  </a:lnTo>
                  <a:lnTo>
                    <a:pt x="6" y="22"/>
                  </a:lnTo>
                  <a:lnTo>
                    <a:pt x="6" y="18"/>
                  </a:lnTo>
                  <a:lnTo>
                    <a:pt x="6" y="18"/>
                  </a:lnTo>
                  <a:lnTo>
                    <a:pt x="4" y="18"/>
                  </a:lnTo>
                  <a:lnTo>
                    <a:pt x="4" y="18"/>
                  </a:lnTo>
                  <a:lnTo>
                    <a:pt x="2" y="16"/>
                  </a:lnTo>
                  <a:lnTo>
                    <a:pt x="6" y="16"/>
                  </a:lnTo>
                  <a:lnTo>
                    <a:pt x="6" y="16"/>
                  </a:lnTo>
                  <a:lnTo>
                    <a:pt x="6" y="14"/>
                  </a:lnTo>
                  <a:lnTo>
                    <a:pt x="4" y="14"/>
                  </a:lnTo>
                  <a:lnTo>
                    <a:pt x="2" y="12"/>
                  </a:lnTo>
                  <a:lnTo>
                    <a:pt x="2" y="10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grpFill/>
            <a:ln w="6350">
              <a:solidFill>
                <a:srgbClr val="E86E78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42" name="Senegal">
              <a:extLst>
                <a:ext uri="{FF2B5EF4-FFF2-40B4-BE49-F238E27FC236}">
                  <a16:creationId xmlns:a16="http://schemas.microsoft.com/office/drawing/2014/main" id="{0EFE1F9E-21CA-4012-8B67-52D7021CD5AE}"/>
                </a:ext>
              </a:extLst>
            </p:cNvPr>
            <p:cNvSpPr>
              <a:spLocks/>
            </p:cNvSpPr>
            <p:nvPr/>
          </p:nvSpPr>
          <p:spPr bwMode="auto">
            <a:xfrm>
              <a:off x="5514186" y="4023382"/>
              <a:ext cx="149281" cy="111004"/>
            </a:xfrm>
            <a:custGeom>
              <a:avLst/>
              <a:gdLst>
                <a:gd name="T0" fmla="*/ 12 w 78"/>
                <a:gd name="T1" fmla="*/ 4 h 58"/>
                <a:gd name="T2" fmla="*/ 18 w 78"/>
                <a:gd name="T3" fmla="*/ 2 h 58"/>
                <a:gd name="T4" fmla="*/ 30 w 78"/>
                <a:gd name="T5" fmla="*/ 0 h 58"/>
                <a:gd name="T6" fmla="*/ 38 w 78"/>
                <a:gd name="T7" fmla="*/ 2 h 58"/>
                <a:gd name="T8" fmla="*/ 44 w 78"/>
                <a:gd name="T9" fmla="*/ 6 h 58"/>
                <a:gd name="T10" fmla="*/ 46 w 78"/>
                <a:gd name="T11" fmla="*/ 8 h 58"/>
                <a:gd name="T12" fmla="*/ 48 w 78"/>
                <a:gd name="T13" fmla="*/ 6 h 58"/>
                <a:gd name="T14" fmla="*/ 52 w 78"/>
                <a:gd name="T15" fmla="*/ 8 h 58"/>
                <a:gd name="T16" fmla="*/ 54 w 78"/>
                <a:gd name="T17" fmla="*/ 12 h 58"/>
                <a:gd name="T18" fmla="*/ 58 w 78"/>
                <a:gd name="T19" fmla="*/ 16 h 58"/>
                <a:gd name="T20" fmla="*/ 60 w 78"/>
                <a:gd name="T21" fmla="*/ 20 h 58"/>
                <a:gd name="T22" fmla="*/ 64 w 78"/>
                <a:gd name="T23" fmla="*/ 24 h 58"/>
                <a:gd name="T24" fmla="*/ 66 w 78"/>
                <a:gd name="T25" fmla="*/ 28 h 58"/>
                <a:gd name="T26" fmla="*/ 66 w 78"/>
                <a:gd name="T27" fmla="*/ 34 h 58"/>
                <a:gd name="T28" fmla="*/ 68 w 78"/>
                <a:gd name="T29" fmla="*/ 38 h 58"/>
                <a:gd name="T30" fmla="*/ 72 w 78"/>
                <a:gd name="T31" fmla="*/ 42 h 58"/>
                <a:gd name="T32" fmla="*/ 74 w 78"/>
                <a:gd name="T33" fmla="*/ 44 h 58"/>
                <a:gd name="T34" fmla="*/ 76 w 78"/>
                <a:gd name="T35" fmla="*/ 46 h 58"/>
                <a:gd name="T36" fmla="*/ 76 w 78"/>
                <a:gd name="T37" fmla="*/ 50 h 58"/>
                <a:gd name="T38" fmla="*/ 78 w 78"/>
                <a:gd name="T39" fmla="*/ 54 h 58"/>
                <a:gd name="T40" fmla="*/ 78 w 78"/>
                <a:gd name="T41" fmla="*/ 58 h 58"/>
                <a:gd name="T42" fmla="*/ 76 w 78"/>
                <a:gd name="T43" fmla="*/ 56 h 58"/>
                <a:gd name="T44" fmla="*/ 72 w 78"/>
                <a:gd name="T45" fmla="*/ 54 h 58"/>
                <a:gd name="T46" fmla="*/ 66 w 78"/>
                <a:gd name="T47" fmla="*/ 54 h 58"/>
                <a:gd name="T48" fmla="*/ 60 w 78"/>
                <a:gd name="T49" fmla="*/ 52 h 58"/>
                <a:gd name="T50" fmla="*/ 46 w 78"/>
                <a:gd name="T51" fmla="*/ 50 h 58"/>
                <a:gd name="T52" fmla="*/ 44 w 78"/>
                <a:gd name="T53" fmla="*/ 50 h 58"/>
                <a:gd name="T54" fmla="*/ 30 w 78"/>
                <a:gd name="T55" fmla="*/ 48 h 58"/>
                <a:gd name="T56" fmla="*/ 24 w 78"/>
                <a:gd name="T57" fmla="*/ 54 h 58"/>
                <a:gd name="T58" fmla="*/ 12 w 78"/>
                <a:gd name="T59" fmla="*/ 54 h 58"/>
                <a:gd name="T60" fmla="*/ 8 w 78"/>
                <a:gd name="T61" fmla="*/ 52 h 58"/>
                <a:gd name="T62" fmla="*/ 10 w 78"/>
                <a:gd name="T63" fmla="*/ 50 h 58"/>
                <a:gd name="T64" fmla="*/ 14 w 78"/>
                <a:gd name="T65" fmla="*/ 50 h 58"/>
                <a:gd name="T66" fmla="*/ 6 w 78"/>
                <a:gd name="T67" fmla="*/ 50 h 58"/>
                <a:gd name="T68" fmla="*/ 8 w 78"/>
                <a:gd name="T69" fmla="*/ 48 h 58"/>
                <a:gd name="T70" fmla="*/ 8 w 78"/>
                <a:gd name="T71" fmla="*/ 44 h 58"/>
                <a:gd name="T72" fmla="*/ 18 w 78"/>
                <a:gd name="T73" fmla="*/ 42 h 58"/>
                <a:gd name="T74" fmla="*/ 24 w 78"/>
                <a:gd name="T75" fmla="*/ 38 h 58"/>
                <a:gd name="T76" fmla="*/ 26 w 78"/>
                <a:gd name="T77" fmla="*/ 40 h 58"/>
                <a:gd name="T78" fmla="*/ 28 w 78"/>
                <a:gd name="T79" fmla="*/ 38 h 58"/>
                <a:gd name="T80" fmla="*/ 34 w 78"/>
                <a:gd name="T81" fmla="*/ 40 h 58"/>
                <a:gd name="T82" fmla="*/ 42 w 78"/>
                <a:gd name="T83" fmla="*/ 42 h 58"/>
                <a:gd name="T84" fmla="*/ 46 w 78"/>
                <a:gd name="T85" fmla="*/ 42 h 58"/>
                <a:gd name="T86" fmla="*/ 42 w 78"/>
                <a:gd name="T87" fmla="*/ 40 h 58"/>
                <a:gd name="T88" fmla="*/ 36 w 78"/>
                <a:gd name="T89" fmla="*/ 36 h 58"/>
                <a:gd name="T90" fmla="*/ 28 w 78"/>
                <a:gd name="T91" fmla="*/ 34 h 58"/>
                <a:gd name="T92" fmla="*/ 22 w 78"/>
                <a:gd name="T93" fmla="*/ 34 h 58"/>
                <a:gd name="T94" fmla="*/ 16 w 78"/>
                <a:gd name="T95" fmla="*/ 38 h 58"/>
                <a:gd name="T96" fmla="*/ 10 w 78"/>
                <a:gd name="T97" fmla="*/ 38 h 58"/>
                <a:gd name="T98" fmla="*/ 10 w 78"/>
                <a:gd name="T99" fmla="*/ 36 h 58"/>
                <a:gd name="T100" fmla="*/ 8 w 78"/>
                <a:gd name="T101" fmla="*/ 34 h 58"/>
                <a:gd name="T102" fmla="*/ 6 w 78"/>
                <a:gd name="T103" fmla="*/ 32 h 58"/>
                <a:gd name="T104" fmla="*/ 0 w 78"/>
                <a:gd name="T105" fmla="*/ 24 h 58"/>
                <a:gd name="T106" fmla="*/ 10 w 78"/>
                <a:gd name="T107" fmla="*/ 1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78" h="58">
                  <a:moveTo>
                    <a:pt x="12" y="6"/>
                  </a:moveTo>
                  <a:lnTo>
                    <a:pt x="12" y="4"/>
                  </a:lnTo>
                  <a:lnTo>
                    <a:pt x="14" y="4"/>
                  </a:lnTo>
                  <a:lnTo>
                    <a:pt x="18" y="2"/>
                  </a:lnTo>
                  <a:lnTo>
                    <a:pt x="24" y="2"/>
                  </a:lnTo>
                  <a:lnTo>
                    <a:pt x="30" y="0"/>
                  </a:lnTo>
                  <a:lnTo>
                    <a:pt x="32" y="0"/>
                  </a:lnTo>
                  <a:lnTo>
                    <a:pt x="38" y="2"/>
                  </a:lnTo>
                  <a:lnTo>
                    <a:pt x="42" y="2"/>
                  </a:lnTo>
                  <a:lnTo>
                    <a:pt x="44" y="6"/>
                  </a:lnTo>
                  <a:lnTo>
                    <a:pt x="44" y="6"/>
                  </a:lnTo>
                  <a:lnTo>
                    <a:pt x="46" y="8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50" y="6"/>
                  </a:lnTo>
                  <a:lnTo>
                    <a:pt x="52" y="8"/>
                  </a:lnTo>
                  <a:lnTo>
                    <a:pt x="52" y="10"/>
                  </a:lnTo>
                  <a:lnTo>
                    <a:pt x="54" y="12"/>
                  </a:lnTo>
                  <a:lnTo>
                    <a:pt x="54" y="16"/>
                  </a:lnTo>
                  <a:lnTo>
                    <a:pt x="58" y="16"/>
                  </a:lnTo>
                  <a:lnTo>
                    <a:pt x="58" y="18"/>
                  </a:lnTo>
                  <a:lnTo>
                    <a:pt x="60" y="20"/>
                  </a:lnTo>
                  <a:lnTo>
                    <a:pt x="64" y="22"/>
                  </a:lnTo>
                  <a:lnTo>
                    <a:pt x="64" y="24"/>
                  </a:lnTo>
                  <a:lnTo>
                    <a:pt x="66" y="24"/>
                  </a:lnTo>
                  <a:lnTo>
                    <a:pt x="66" y="28"/>
                  </a:lnTo>
                  <a:lnTo>
                    <a:pt x="66" y="30"/>
                  </a:lnTo>
                  <a:lnTo>
                    <a:pt x="66" y="34"/>
                  </a:lnTo>
                  <a:lnTo>
                    <a:pt x="66" y="36"/>
                  </a:lnTo>
                  <a:lnTo>
                    <a:pt x="68" y="38"/>
                  </a:lnTo>
                  <a:lnTo>
                    <a:pt x="70" y="42"/>
                  </a:lnTo>
                  <a:lnTo>
                    <a:pt x="72" y="42"/>
                  </a:lnTo>
                  <a:lnTo>
                    <a:pt x="72" y="42"/>
                  </a:lnTo>
                  <a:lnTo>
                    <a:pt x="74" y="44"/>
                  </a:lnTo>
                  <a:lnTo>
                    <a:pt x="74" y="44"/>
                  </a:lnTo>
                  <a:lnTo>
                    <a:pt x="76" y="46"/>
                  </a:lnTo>
                  <a:lnTo>
                    <a:pt x="76" y="48"/>
                  </a:lnTo>
                  <a:lnTo>
                    <a:pt x="76" y="50"/>
                  </a:lnTo>
                  <a:lnTo>
                    <a:pt x="76" y="52"/>
                  </a:lnTo>
                  <a:lnTo>
                    <a:pt x="78" y="54"/>
                  </a:lnTo>
                  <a:lnTo>
                    <a:pt x="78" y="56"/>
                  </a:lnTo>
                  <a:lnTo>
                    <a:pt x="78" y="58"/>
                  </a:lnTo>
                  <a:lnTo>
                    <a:pt x="78" y="56"/>
                  </a:lnTo>
                  <a:lnTo>
                    <a:pt x="76" y="56"/>
                  </a:lnTo>
                  <a:lnTo>
                    <a:pt x="74" y="54"/>
                  </a:lnTo>
                  <a:lnTo>
                    <a:pt x="72" y="54"/>
                  </a:lnTo>
                  <a:lnTo>
                    <a:pt x="70" y="54"/>
                  </a:lnTo>
                  <a:lnTo>
                    <a:pt x="66" y="54"/>
                  </a:lnTo>
                  <a:lnTo>
                    <a:pt x="62" y="54"/>
                  </a:lnTo>
                  <a:lnTo>
                    <a:pt x="60" y="52"/>
                  </a:lnTo>
                  <a:lnTo>
                    <a:pt x="54" y="50"/>
                  </a:lnTo>
                  <a:lnTo>
                    <a:pt x="46" y="50"/>
                  </a:lnTo>
                  <a:lnTo>
                    <a:pt x="44" y="50"/>
                  </a:lnTo>
                  <a:lnTo>
                    <a:pt x="44" y="50"/>
                  </a:lnTo>
                  <a:lnTo>
                    <a:pt x="42" y="50"/>
                  </a:lnTo>
                  <a:lnTo>
                    <a:pt x="30" y="48"/>
                  </a:lnTo>
                  <a:lnTo>
                    <a:pt x="26" y="50"/>
                  </a:lnTo>
                  <a:lnTo>
                    <a:pt x="24" y="54"/>
                  </a:lnTo>
                  <a:lnTo>
                    <a:pt x="16" y="52"/>
                  </a:lnTo>
                  <a:lnTo>
                    <a:pt x="12" y="54"/>
                  </a:lnTo>
                  <a:lnTo>
                    <a:pt x="8" y="54"/>
                  </a:lnTo>
                  <a:lnTo>
                    <a:pt x="8" y="52"/>
                  </a:lnTo>
                  <a:lnTo>
                    <a:pt x="8" y="50"/>
                  </a:lnTo>
                  <a:lnTo>
                    <a:pt x="10" y="50"/>
                  </a:lnTo>
                  <a:lnTo>
                    <a:pt x="12" y="52"/>
                  </a:lnTo>
                  <a:lnTo>
                    <a:pt x="14" y="50"/>
                  </a:lnTo>
                  <a:lnTo>
                    <a:pt x="10" y="48"/>
                  </a:lnTo>
                  <a:lnTo>
                    <a:pt x="6" y="50"/>
                  </a:lnTo>
                  <a:lnTo>
                    <a:pt x="6" y="50"/>
                  </a:lnTo>
                  <a:lnTo>
                    <a:pt x="8" y="48"/>
                  </a:lnTo>
                  <a:lnTo>
                    <a:pt x="8" y="44"/>
                  </a:lnTo>
                  <a:lnTo>
                    <a:pt x="8" y="44"/>
                  </a:lnTo>
                  <a:lnTo>
                    <a:pt x="16" y="44"/>
                  </a:lnTo>
                  <a:lnTo>
                    <a:pt x="18" y="42"/>
                  </a:lnTo>
                  <a:lnTo>
                    <a:pt x="20" y="40"/>
                  </a:lnTo>
                  <a:lnTo>
                    <a:pt x="24" y="38"/>
                  </a:lnTo>
                  <a:lnTo>
                    <a:pt x="26" y="40"/>
                  </a:lnTo>
                  <a:lnTo>
                    <a:pt x="26" y="40"/>
                  </a:lnTo>
                  <a:lnTo>
                    <a:pt x="28" y="38"/>
                  </a:lnTo>
                  <a:lnTo>
                    <a:pt x="28" y="38"/>
                  </a:lnTo>
                  <a:lnTo>
                    <a:pt x="32" y="40"/>
                  </a:lnTo>
                  <a:lnTo>
                    <a:pt x="34" y="40"/>
                  </a:lnTo>
                  <a:lnTo>
                    <a:pt x="38" y="42"/>
                  </a:lnTo>
                  <a:lnTo>
                    <a:pt x="42" y="42"/>
                  </a:lnTo>
                  <a:lnTo>
                    <a:pt x="44" y="42"/>
                  </a:lnTo>
                  <a:lnTo>
                    <a:pt x="46" y="42"/>
                  </a:lnTo>
                  <a:lnTo>
                    <a:pt x="44" y="40"/>
                  </a:lnTo>
                  <a:lnTo>
                    <a:pt x="42" y="40"/>
                  </a:lnTo>
                  <a:lnTo>
                    <a:pt x="38" y="36"/>
                  </a:lnTo>
                  <a:lnTo>
                    <a:pt x="36" y="36"/>
                  </a:lnTo>
                  <a:lnTo>
                    <a:pt x="32" y="34"/>
                  </a:lnTo>
                  <a:lnTo>
                    <a:pt x="28" y="34"/>
                  </a:lnTo>
                  <a:lnTo>
                    <a:pt x="26" y="34"/>
                  </a:lnTo>
                  <a:lnTo>
                    <a:pt x="22" y="34"/>
                  </a:lnTo>
                  <a:lnTo>
                    <a:pt x="18" y="38"/>
                  </a:lnTo>
                  <a:lnTo>
                    <a:pt x="16" y="38"/>
                  </a:lnTo>
                  <a:lnTo>
                    <a:pt x="14" y="38"/>
                  </a:lnTo>
                  <a:lnTo>
                    <a:pt x="10" y="38"/>
                  </a:lnTo>
                  <a:lnTo>
                    <a:pt x="10" y="38"/>
                  </a:lnTo>
                  <a:lnTo>
                    <a:pt x="10" y="36"/>
                  </a:lnTo>
                  <a:lnTo>
                    <a:pt x="8" y="34"/>
                  </a:lnTo>
                  <a:lnTo>
                    <a:pt x="8" y="34"/>
                  </a:lnTo>
                  <a:lnTo>
                    <a:pt x="8" y="32"/>
                  </a:lnTo>
                  <a:lnTo>
                    <a:pt x="6" y="32"/>
                  </a:lnTo>
                  <a:lnTo>
                    <a:pt x="4" y="26"/>
                  </a:lnTo>
                  <a:lnTo>
                    <a:pt x="0" y="24"/>
                  </a:lnTo>
                  <a:lnTo>
                    <a:pt x="6" y="16"/>
                  </a:lnTo>
                  <a:lnTo>
                    <a:pt x="10" y="10"/>
                  </a:lnTo>
                  <a:lnTo>
                    <a:pt x="12" y="6"/>
                  </a:lnTo>
                  <a:close/>
                </a:path>
              </a:pathLst>
            </a:custGeom>
            <a:grpFill/>
            <a:ln w="6350">
              <a:solidFill>
                <a:srgbClr val="E86E78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43" name="Saudi Arabia">
              <a:extLst>
                <a:ext uri="{FF2B5EF4-FFF2-40B4-BE49-F238E27FC236}">
                  <a16:creationId xmlns:a16="http://schemas.microsoft.com/office/drawing/2014/main" id="{B27B8F46-7353-47BA-A224-F1F2B4F1A676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6091" y="3629127"/>
              <a:ext cx="489948" cy="413394"/>
            </a:xfrm>
            <a:custGeom>
              <a:avLst/>
              <a:gdLst>
                <a:gd name="T0" fmla="*/ 156 w 256"/>
                <a:gd name="T1" fmla="*/ 46 h 216"/>
                <a:gd name="T2" fmla="*/ 62 w 256"/>
                <a:gd name="T3" fmla="*/ 2 h 216"/>
                <a:gd name="T4" fmla="*/ 28 w 256"/>
                <a:gd name="T5" fmla="*/ 12 h 216"/>
                <a:gd name="T6" fmla="*/ 36 w 256"/>
                <a:gd name="T7" fmla="*/ 36 h 216"/>
                <a:gd name="T8" fmla="*/ 4 w 256"/>
                <a:gd name="T9" fmla="*/ 42 h 216"/>
                <a:gd name="T10" fmla="*/ 2 w 256"/>
                <a:gd name="T11" fmla="*/ 52 h 216"/>
                <a:gd name="T12" fmla="*/ 2 w 256"/>
                <a:gd name="T13" fmla="*/ 56 h 216"/>
                <a:gd name="T14" fmla="*/ 6 w 256"/>
                <a:gd name="T15" fmla="*/ 58 h 216"/>
                <a:gd name="T16" fmla="*/ 12 w 256"/>
                <a:gd name="T17" fmla="*/ 68 h 216"/>
                <a:gd name="T18" fmla="*/ 16 w 256"/>
                <a:gd name="T19" fmla="*/ 72 h 216"/>
                <a:gd name="T20" fmla="*/ 22 w 256"/>
                <a:gd name="T21" fmla="*/ 80 h 216"/>
                <a:gd name="T22" fmla="*/ 24 w 256"/>
                <a:gd name="T23" fmla="*/ 86 h 216"/>
                <a:gd name="T24" fmla="*/ 30 w 256"/>
                <a:gd name="T25" fmla="*/ 96 h 216"/>
                <a:gd name="T26" fmla="*/ 32 w 256"/>
                <a:gd name="T27" fmla="*/ 102 h 216"/>
                <a:gd name="T28" fmla="*/ 36 w 256"/>
                <a:gd name="T29" fmla="*/ 108 h 216"/>
                <a:gd name="T30" fmla="*/ 42 w 256"/>
                <a:gd name="T31" fmla="*/ 108 h 216"/>
                <a:gd name="T32" fmla="*/ 50 w 256"/>
                <a:gd name="T33" fmla="*/ 116 h 216"/>
                <a:gd name="T34" fmla="*/ 52 w 256"/>
                <a:gd name="T35" fmla="*/ 120 h 216"/>
                <a:gd name="T36" fmla="*/ 56 w 256"/>
                <a:gd name="T37" fmla="*/ 132 h 216"/>
                <a:gd name="T38" fmla="*/ 54 w 256"/>
                <a:gd name="T39" fmla="*/ 138 h 216"/>
                <a:gd name="T40" fmla="*/ 58 w 256"/>
                <a:gd name="T41" fmla="*/ 148 h 216"/>
                <a:gd name="T42" fmla="*/ 66 w 256"/>
                <a:gd name="T43" fmla="*/ 160 h 216"/>
                <a:gd name="T44" fmla="*/ 72 w 256"/>
                <a:gd name="T45" fmla="*/ 162 h 216"/>
                <a:gd name="T46" fmla="*/ 78 w 256"/>
                <a:gd name="T47" fmla="*/ 166 h 216"/>
                <a:gd name="T48" fmla="*/ 82 w 256"/>
                <a:gd name="T49" fmla="*/ 170 h 216"/>
                <a:gd name="T50" fmla="*/ 88 w 256"/>
                <a:gd name="T51" fmla="*/ 186 h 216"/>
                <a:gd name="T52" fmla="*/ 100 w 256"/>
                <a:gd name="T53" fmla="*/ 200 h 216"/>
                <a:gd name="T54" fmla="*/ 106 w 256"/>
                <a:gd name="T55" fmla="*/ 208 h 216"/>
                <a:gd name="T56" fmla="*/ 114 w 256"/>
                <a:gd name="T57" fmla="*/ 204 h 216"/>
                <a:gd name="T58" fmla="*/ 116 w 256"/>
                <a:gd name="T59" fmla="*/ 192 h 216"/>
                <a:gd name="T60" fmla="*/ 138 w 256"/>
                <a:gd name="T61" fmla="*/ 200 h 216"/>
                <a:gd name="T62" fmla="*/ 172 w 256"/>
                <a:gd name="T63" fmla="*/ 186 h 216"/>
                <a:gd name="T64" fmla="*/ 252 w 256"/>
                <a:gd name="T65" fmla="*/ 126 h 216"/>
                <a:gd name="T66" fmla="*/ 212 w 256"/>
                <a:gd name="T67" fmla="*/ 124 h 216"/>
                <a:gd name="T68" fmla="*/ 206 w 256"/>
                <a:gd name="T69" fmla="*/ 106 h 216"/>
                <a:gd name="T70" fmla="*/ 204 w 256"/>
                <a:gd name="T71" fmla="*/ 104 h 216"/>
                <a:gd name="T72" fmla="*/ 204 w 256"/>
                <a:gd name="T73" fmla="*/ 102 h 216"/>
                <a:gd name="T74" fmla="*/ 198 w 256"/>
                <a:gd name="T75" fmla="*/ 100 h 216"/>
                <a:gd name="T76" fmla="*/ 194 w 256"/>
                <a:gd name="T77" fmla="*/ 96 h 216"/>
                <a:gd name="T78" fmla="*/ 186 w 256"/>
                <a:gd name="T79" fmla="*/ 82 h 216"/>
                <a:gd name="T80" fmla="*/ 186 w 256"/>
                <a:gd name="T81" fmla="*/ 76 h 216"/>
                <a:gd name="T82" fmla="*/ 184 w 256"/>
                <a:gd name="T83" fmla="*/ 70 h 216"/>
                <a:gd name="T84" fmla="*/ 176 w 256"/>
                <a:gd name="T85" fmla="*/ 62 h 216"/>
                <a:gd name="T86" fmla="*/ 178 w 256"/>
                <a:gd name="T87" fmla="*/ 62 h 216"/>
                <a:gd name="T88" fmla="*/ 170 w 256"/>
                <a:gd name="T89" fmla="*/ 60 h 216"/>
                <a:gd name="T90" fmla="*/ 164 w 256"/>
                <a:gd name="T91" fmla="*/ 50 h 216"/>
                <a:gd name="T92" fmla="*/ 162 w 256"/>
                <a:gd name="T93" fmla="*/ 48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56" h="216">
                  <a:moveTo>
                    <a:pt x="162" y="48"/>
                  </a:moveTo>
                  <a:lnTo>
                    <a:pt x="156" y="50"/>
                  </a:lnTo>
                  <a:lnTo>
                    <a:pt x="156" y="46"/>
                  </a:lnTo>
                  <a:lnTo>
                    <a:pt x="144" y="42"/>
                  </a:lnTo>
                  <a:lnTo>
                    <a:pt x="120" y="42"/>
                  </a:lnTo>
                  <a:lnTo>
                    <a:pt x="62" y="2"/>
                  </a:lnTo>
                  <a:lnTo>
                    <a:pt x="50" y="0"/>
                  </a:lnTo>
                  <a:lnTo>
                    <a:pt x="46" y="6"/>
                  </a:lnTo>
                  <a:lnTo>
                    <a:pt x="28" y="12"/>
                  </a:lnTo>
                  <a:lnTo>
                    <a:pt x="42" y="26"/>
                  </a:lnTo>
                  <a:lnTo>
                    <a:pt x="36" y="32"/>
                  </a:lnTo>
                  <a:lnTo>
                    <a:pt x="36" y="36"/>
                  </a:lnTo>
                  <a:lnTo>
                    <a:pt x="26" y="38"/>
                  </a:lnTo>
                  <a:lnTo>
                    <a:pt x="16" y="46"/>
                  </a:lnTo>
                  <a:lnTo>
                    <a:pt x="4" y="42"/>
                  </a:lnTo>
                  <a:lnTo>
                    <a:pt x="2" y="42"/>
                  </a:lnTo>
                  <a:lnTo>
                    <a:pt x="0" y="48"/>
                  </a:lnTo>
                  <a:lnTo>
                    <a:pt x="2" y="52"/>
                  </a:lnTo>
                  <a:lnTo>
                    <a:pt x="0" y="56"/>
                  </a:lnTo>
                  <a:lnTo>
                    <a:pt x="0" y="58"/>
                  </a:lnTo>
                  <a:lnTo>
                    <a:pt x="2" y="56"/>
                  </a:lnTo>
                  <a:lnTo>
                    <a:pt x="2" y="58"/>
                  </a:lnTo>
                  <a:lnTo>
                    <a:pt x="4" y="56"/>
                  </a:lnTo>
                  <a:lnTo>
                    <a:pt x="6" y="58"/>
                  </a:lnTo>
                  <a:lnTo>
                    <a:pt x="6" y="58"/>
                  </a:lnTo>
                  <a:lnTo>
                    <a:pt x="12" y="64"/>
                  </a:lnTo>
                  <a:lnTo>
                    <a:pt x="12" y="68"/>
                  </a:lnTo>
                  <a:lnTo>
                    <a:pt x="12" y="68"/>
                  </a:lnTo>
                  <a:lnTo>
                    <a:pt x="14" y="70"/>
                  </a:lnTo>
                  <a:lnTo>
                    <a:pt x="16" y="72"/>
                  </a:lnTo>
                  <a:lnTo>
                    <a:pt x="18" y="72"/>
                  </a:lnTo>
                  <a:lnTo>
                    <a:pt x="22" y="78"/>
                  </a:lnTo>
                  <a:lnTo>
                    <a:pt x="22" y="80"/>
                  </a:lnTo>
                  <a:lnTo>
                    <a:pt x="22" y="82"/>
                  </a:lnTo>
                  <a:lnTo>
                    <a:pt x="24" y="82"/>
                  </a:lnTo>
                  <a:lnTo>
                    <a:pt x="24" y="86"/>
                  </a:lnTo>
                  <a:lnTo>
                    <a:pt x="26" y="88"/>
                  </a:lnTo>
                  <a:lnTo>
                    <a:pt x="28" y="90"/>
                  </a:lnTo>
                  <a:lnTo>
                    <a:pt x="30" y="96"/>
                  </a:lnTo>
                  <a:lnTo>
                    <a:pt x="32" y="96"/>
                  </a:lnTo>
                  <a:lnTo>
                    <a:pt x="34" y="100"/>
                  </a:lnTo>
                  <a:lnTo>
                    <a:pt x="32" y="102"/>
                  </a:lnTo>
                  <a:lnTo>
                    <a:pt x="32" y="104"/>
                  </a:lnTo>
                  <a:lnTo>
                    <a:pt x="36" y="106"/>
                  </a:lnTo>
                  <a:lnTo>
                    <a:pt x="36" y="108"/>
                  </a:lnTo>
                  <a:lnTo>
                    <a:pt x="38" y="108"/>
                  </a:lnTo>
                  <a:lnTo>
                    <a:pt x="38" y="106"/>
                  </a:lnTo>
                  <a:lnTo>
                    <a:pt x="42" y="108"/>
                  </a:lnTo>
                  <a:lnTo>
                    <a:pt x="44" y="110"/>
                  </a:lnTo>
                  <a:lnTo>
                    <a:pt x="48" y="114"/>
                  </a:lnTo>
                  <a:lnTo>
                    <a:pt x="50" y="116"/>
                  </a:lnTo>
                  <a:lnTo>
                    <a:pt x="50" y="116"/>
                  </a:lnTo>
                  <a:lnTo>
                    <a:pt x="50" y="120"/>
                  </a:lnTo>
                  <a:lnTo>
                    <a:pt x="52" y="120"/>
                  </a:lnTo>
                  <a:lnTo>
                    <a:pt x="52" y="124"/>
                  </a:lnTo>
                  <a:lnTo>
                    <a:pt x="56" y="126"/>
                  </a:lnTo>
                  <a:lnTo>
                    <a:pt x="56" y="132"/>
                  </a:lnTo>
                  <a:lnTo>
                    <a:pt x="56" y="132"/>
                  </a:lnTo>
                  <a:lnTo>
                    <a:pt x="56" y="136"/>
                  </a:lnTo>
                  <a:lnTo>
                    <a:pt x="54" y="138"/>
                  </a:lnTo>
                  <a:lnTo>
                    <a:pt x="56" y="140"/>
                  </a:lnTo>
                  <a:lnTo>
                    <a:pt x="58" y="144"/>
                  </a:lnTo>
                  <a:lnTo>
                    <a:pt x="58" y="148"/>
                  </a:lnTo>
                  <a:lnTo>
                    <a:pt x="60" y="150"/>
                  </a:lnTo>
                  <a:lnTo>
                    <a:pt x="60" y="152"/>
                  </a:lnTo>
                  <a:lnTo>
                    <a:pt x="66" y="160"/>
                  </a:lnTo>
                  <a:lnTo>
                    <a:pt x="68" y="160"/>
                  </a:lnTo>
                  <a:lnTo>
                    <a:pt x="72" y="160"/>
                  </a:lnTo>
                  <a:lnTo>
                    <a:pt x="72" y="162"/>
                  </a:lnTo>
                  <a:lnTo>
                    <a:pt x="74" y="162"/>
                  </a:lnTo>
                  <a:lnTo>
                    <a:pt x="78" y="166"/>
                  </a:lnTo>
                  <a:lnTo>
                    <a:pt x="78" y="166"/>
                  </a:lnTo>
                  <a:lnTo>
                    <a:pt x="80" y="168"/>
                  </a:lnTo>
                  <a:lnTo>
                    <a:pt x="80" y="170"/>
                  </a:lnTo>
                  <a:lnTo>
                    <a:pt x="82" y="170"/>
                  </a:lnTo>
                  <a:lnTo>
                    <a:pt x="84" y="180"/>
                  </a:lnTo>
                  <a:lnTo>
                    <a:pt x="88" y="182"/>
                  </a:lnTo>
                  <a:lnTo>
                    <a:pt x="88" y="186"/>
                  </a:lnTo>
                  <a:lnTo>
                    <a:pt x="96" y="194"/>
                  </a:lnTo>
                  <a:lnTo>
                    <a:pt x="98" y="194"/>
                  </a:lnTo>
                  <a:lnTo>
                    <a:pt x="100" y="200"/>
                  </a:lnTo>
                  <a:lnTo>
                    <a:pt x="102" y="200"/>
                  </a:lnTo>
                  <a:lnTo>
                    <a:pt x="106" y="208"/>
                  </a:lnTo>
                  <a:lnTo>
                    <a:pt x="106" y="208"/>
                  </a:lnTo>
                  <a:lnTo>
                    <a:pt x="110" y="208"/>
                  </a:lnTo>
                  <a:lnTo>
                    <a:pt x="110" y="206"/>
                  </a:lnTo>
                  <a:lnTo>
                    <a:pt x="114" y="204"/>
                  </a:lnTo>
                  <a:lnTo>
                    <a:pt x="112" y="200"/>
                  </a:lnTo>
                  <a:lnTo>
                    <a:pt x="114" y="194"/>
                  </a:lnTo>
                  <a:lnTo>
                    <a:pt x="116" y="192"/>
                  </a:lnTo>
                  <a:lnTo>
                    <a:pt x="120" y="196"/>
                  </a:lnTo>
                  <a:lnTo>
                    <a:pt x="128" y="196"/>
                  </a:lnTo>
                  <a:lnTo>
                    <a:pt x="138" y="200"/>
                  </a:lnTo>
                  <a:lnTo>
                    <a:pt x="150" y="206"/>
                  </a:lnTo>
                  <a:lnTo>
                    <a:pt x="150" y="216"/>
                  </a:lnTo>
                  <a:lnTo>
                    <a:pt x="172" y="186"/>
                  </a:lnTo>
                  <a:lnTo>
                    <a:pt x="254" y="162"/>
                  </a:lnTo>
                  <a:lnTo>
                    <a:pt x="256" y="136"/>
                  </a:lnTo>
                  <a:lnTo>
                    <a:pt x="252" y="126"/>
                  </a:lnTo>
                  <a:lnTo>
                    <a:pt x="252" y="124"/>
                  </a:lnTo>
                  <a:lnTo>
                    <a:pt x="248" y="130"/>
                  </a:lnTo>
                  <a:lnTo>
                    <a:pt x="212" y="124"/>
                  </a:lnTo>
                  <a:lnTo>
                    <a:pt x="210" y="114"/>
                  </a:lnTo>
                  <a:lnTo>
                    <a:pt x="206" y="110"/>
                  </a:lnTo>
                  <a:lnTo>
                    <a:pt x="206" y="106"/>
                  </a:lnTo>
                  <a:lnTo>
                    <a:pt x="206" y="106"/>
                  </a:lnTo>
                  <a:lnTo>
                    <a:pt x="206" y="106"/>
                  </a:lnTo>
                  <a:lnTo>
                    <a:pt x="204" y="104"/>
                  </a:lnTo>
                  <a:lnTo>
                    <a:pt x="204" y="104"/>
                  </a:lnTo>
                  <a:lnTo>
                    <a:pt x="206" y="102"/>
                  </a:lnTo>
                  <a:lnTo>
                    <a:pt x="204" y="102"/>
                  </a:lnTo>
                  <a:lnTo>
                    <a:pt x="204" y="102"/>
                  </a:lnTo>
                  <a:lnTo>
                    <a:pt x="202" y="102"/>
                  </a:lnTo>
                  <a:lnTo>
                    <a:pt x="198" y="100"/>
                  </a:lnTo>
                  <a:lnTo>
                    <a:pt x="198" y="98"/>
                  </a:lnTo>
                  <a:lnTo>
                    <a:pt x="198" y="98"/>
                  </a:lnTo>
                  <a:lnTo>
                    <a:pt x="194" y="96"/>
                  </a:lnTo>
                  <a:lnTo>
                    <a:pt x="194" y="92"/>
                  </a:lnTo>
                  <a:lnTo>
                    <a:pt x="188" y="84"/>
                  </a:lnTo>
                  <a:lnTo>
                    <a:pt x="186" y="82"/>
                  </a:lnTo>
                  <a:lnTo>
                    <a:pt x="188" y="82"/>
                  </a:lnTo>
                  <a:lnTo>
                    <a:pt x="188" y="80"/>
                  </a:lnTo>
                  <a:lnTo>
                    <a:pt x="186" y="76"/>
                  </a:lnTo>
                  <a:lnTo>
                    <a:pt x="186" y="74"/>
                  </a:lnTo>
                  <a:lnTo>
                    <a:pt x="184" y="70"/>
                  </a:lnTo>
                  <a:lnTo>
                    <a:pt x="184" y="70"/>
                  </a:lnTo>
                  <a:lnTo>
                    <a:pt x="178" y="66"/>
                  </a:lnTo>
                  <a:lnTo>
                    <a:pt x="178" y="66"/>
                  </a:lnTo>
                  <a:lnTo>
                    <a:pt x="176" y="62"/>
                  </a:lnTo>
                  <a:lnTo>
                    <a:pt x="176" y="62"/>
                  </a:lnTo>
                  <a:lnTo>
                    <a:pt x="176" y="62"/>
                  </a:lnTo>
                  <a:lnTo>
                    <a:pt x="178" y="62"/>
                  </a:lnTo>
                  <a:lnTo>
                    <a:pt x="176" y="62"/>
                  </a:lnTo>
                  <a:lnTo>
                    <a:pt x="174" y="62"/>
                  </a:lnTo>
                  <a:lnTo>
                    <a:pt x="170" y="60"/>
                  </a:lnTo>
                  <a:lnTo>
                    <a:pt x="168" y="54"/>
                  </a:lnTo>
                  <a:lnTo>
                    <a:pt x="166" y="50"/>
                  </a:lnTo>
                  <a:lnTo>
                    <a:pt x="164" y="50"/>
                  </a:lnTo>
                  <a:lnTo>
                    <a:pt x="164" y="48"/>
                  </a:lnTo>
                  <a:lnTo>
                    <a:pt x="164" y="48"/>
                  </a:lnTo>
                  <a:lnTo>
                    <a:pt x="162" y="48"/>
                  </a:lnTo>
                  <a:close/>
                </a:path>
              </a:pathLst>
            </a:custGeom>
            <a:grpFill/>
            <a:ln w="6350">
              <a:solidFill>
                <a:srgbClr val="E86E78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44" name="Santa Cuz/Las Palmas">
              <a:extLst>
                <a:ext uri="{FF2B5EF4-FFF2-40B4-BE49-F238E27FC236}">
                  <a16:creationId xmlns:a16="http://schemas.microsoft.com/office/drawing/2014/main" id="{7B7C4D6D-542F-4667-8871-0C02DD7A67E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06531" y="3717164"/>
              <a:ext cx="107176" cy="38277"/>
            </a:xfrm>
            <a:custGeom>
              <a:avLst/>
              <a:gdLst>
                <a:gd name="T0" fmla="*/ 10 w 56"/>
                <a:gd name="T1" fmla="*/ 14 h 20"/>
                <a:gd name="T2" fmla="*/ 8 w 56"/>
                <a:gd name="T3" fmla="*/ 14 h 20"/>
                <a:gd name="T4" fmla="*/ 8 w 56"/>
                <a:gd name="T5" fmla="*/ 12 h 20"/>
                <a:gd name="T6" fmla="*/ 10 w 56"/>
                <a:gd name="T7" fmla="*/ 12 h 20"/>
                <a:gd name="T8" fmla="*/ 10 w 56"/>
                <a:gd name="T9" fmla="*/ 14 h 20"/>
                <a:gd name="T10" fmla="*/ 10 w 56"/>
                <a:gd name="T11" fmla="*/ 14 h 20"/>
                <a:gd name="T12" fmla="*/ 10 w 56"/>
                <a:gd name="T13" fmla="*/ 14 h 20"/>
                <a:gd name="T14" fmla="*/ 0 w 56"/>
                <a:gd name="T15" fmla="*/ 20 h 20"/>
                <a:gd name="T16" fmla="*/ 0 w 56"/>
                <a:gd name="T17" fmla="*/ 18 h 20"/>
                <a:gd name="T18" fmla="*/ 2 w 56"/>
                <a:gd name="T19" fmla="*/ 16 h 20"/>
                <a:gd name="T20" fmla="*/ 2 w 56"/>
                <a:gd name="T21" fmla="*/ 18 h 20"/>
                <a:gd name="T22" fmla="*/ 2 w 56"/>
                <a:gd name="T23" fmla="*/ 18 h 20"/>
                <a:gd name="T24" fmla="*/ 2 w 56"/>
                <a:gd name="T25" fmla="*/ 20 h 20"/>
                <a:gd name="T26" fmla="*/ 0 w 56"/>
                <a:gd name="T27" fmla="*/ 20 h 20"/>
                <a:gd name="T28" fmla="*/ 2 w 56"/>
                <a:gd name="T29" fmla="*/ 8 h 20"/>
                <a:gd name="T30" fmla="*/ 2 w 56"/>
                <a:gd name="T31" fmla="*/ 6 h 20"/>
                <a:gd name="T32" fmla="*/ 2 w 56"/>
                <a:gd name="T33" fmla="*/ 4 h 20"/>
                <a:gd name="T34" fmla="*/ 2 w 56"/>
                <a:gd name="T35" fmla="*/ 2 h 20"/>
                <a:gd name="T36" fmla="*/ 2 w 56"/>
                <a:gd name="T37" fmla="*/ 2 h 20"/>
                <a:gd name="T38" fmla="*/ 4 w 56"/>
                <a:gd name="T39" fmla="*/ 4 h 20"/>
                <a:gd name="T40" fmla="*/ 4 w 56"/>
                <a:gd name="T41" fmla="*/ 8 h 20"/>
                <a:gd name="T42" fmla="*/ 4 w 56"/>
                <a:gd name="T43" fmla="*/ 8 h 20"/>
                <a:gd name="T44" fmla="*/ 2 w 56"/>
                <a:gd name="T45" fmla="*/ 8 h 20"/>
                <a:gd name="T46" fmla="*/ 2 w 56"/>
                <a:gd name="T47" fmla="*/ 8 h 20"/>
                <a:gd name="T48" fmla="*/ 22 w 56"/>
                <a:gd name="T49" fmla="*/ 12 h 20"/>
                <a:gd name="T50" fmla="*/ 20 w 56"/>
                <a:gd name="T51" fmla="*/ 12 h 20"/>
                <a:gd name="T52" fmla="*/ 16 w 56"/>
                <a:gd name="T53" fmla="*/ 16 h 20"/>
                <a:gd name="T54" fmla="*/ 14 w 56"/>
                <a:gd name="T55" fmla="*/ 14 h 20"/>
                <a:gd name="T56" fmla="*/ 12 w 56"/>
                <a:gd name="T57" fmla="*/ 12 h 20"/>
                <a:gd name="T58" fmla="*/ 14 w 56"/>
                <a:gd name="T59" fmla="*/ 10 h 20"/>
                <a:gd name="T60" fmla="*/ 16 w 56"/>
                <a:gd name="T61" fmla="*/ 10 h 20"/>
                <a:gd name="T62" fmla="*/ 20 w 56"/>
                <a:gd name="T63" fmla="*/ 10 h 20"/>
                <a:gd name="T64" fmla="*/ 20 w 56"/>
                <a:gd name="T65" fmla="*/ 8 h 20"/>
                <a:gd name="T66" fmla="*/ 22 w 56"/>
                <a:gd name="T67" fmla="*/ 10 h 20"/>
                <a:gd name="T68" fmla="*/ 22 w 56"/>
                <a:gd name="T69" fmla="*/ 12 h 20"/>
                <a:gd name="T70" fmla="*/ 28 w 56"/>
                <a:gd name="T71" fmla="*/ 12 h 20"/>
                <a:gd name="T72" fmla="*/ 26 w 56"/>
                <a:gd name="T73" fmla="*/ 16 h 20"/>
                <a:gd name="T74" fmla="*/ 28 w 56"/>
                <a:gd name="T75" fmla="*/ 18 h 20"/>
                <a:gd name="T76" fmla="*/ 30 w 56"/>
                <a:gd name="T77" fmla="*/ 16 h 20"/>
                <a:gd name="T78" fmla="*/ 32 w 56"/>
                <a:gd name="T79" fmla="*/ 16 h 20"/>
                <a:gd name="T80" fmla="*/ 32 w 56"/>
                <a:gd name="T81" fmla="*/ 14 h 20"/>
                <a:gd name="T82" fmla="*/ 30 w 56"/>
                <a:gd name="T83" fmla="*/ 12 h 20"/>
                <a:gd name="T84" fmla="*/ 28 w 56"/>
                <a:gd name="T85" fmla="*/ 12 h 20"/>
                <a:gd name="T86" fmla="*/ 50 w 56"/>
                <a:gd name="T87" fmla="*/ 4 h 20"/>
                <a:gd name="T88" fmla="*/ 52 w 56"/>
                <a:gd name="T89" fmla="*/ 0 h 20"/>
                <a:gd name="T90" fmla="*/ 54 w 56"/>
                <a:gd name="T91" fmla="*/ 0 h 20"/>
                <a:gd name="T92" fmla="*/ 56 w 56"/>
                <a:gd name="T93" fmla="*/ 2 h 20"/>
                <a:gd name="T94" fmla="*/ 52 w 56"/>
                <a:gd name="T95" fmla="*/ 2 h 20"/>
                <a:gd name="T96" fmla="*/ 50 w 56"/>
                <a:gd name="T97" fmla="*/ 4 h 20"/>
                <a:gd name="T98" fmla="*/ 44 w 56"/>
                <a:gd name="T99" fmla="*/ 14 h 20"/>
                <a:gd name="T100" fmla="*/ 46 w 56"/>
                <a:gd name="T101" fmla="*/ 10 h 20"/>
                <a:gd name="T102" fmla="*/ 46 w 56"/>
                <a:gd name="T103" fmla="*/ 8 h 20"/>
                <a:gd name="T104" fmla="*/ 50 w 56"/>
                <a:gd name="T105" fmla="*/ 6 h 20"/>
                <a:gd name="T106" fmla="*/ 50 w 56"/>
                <a:gd name="T107" fmla="*/ 10 h 20"/>
                <a:gd name="T108" fmla="*/ 46 w 56"/>
                <a:gd name="T109" fmla="*/ 14 h 20"/>
                <a:gd name="T110" fmla="*/ 44 w 56"/>
                <a:gd name="T111" fmla="*/ 14 h 20"/>
                <a:gd name="T112" fmla="*/ 44 w 56"/>
                <a:gd name="T113" fmla="*/ 14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6" h="20">
                  <a:moveTo>
                    <a:pt x="10" y="14"/>
                  </a:moveTo>
                  <a:lnTo>
                    <a:pt x="8" y="14"/>
                  </a:lnTo>
                  <a:lnTo>
                    <a:pt x="8" y="12"/>
                  </a:lnTo>
                  <a:lnTo>
                    <a:pt x="10" y="12"/>
                  </a:lnTo>
                  <a:lnTo>
                    <a:pt x="10" y="14"/>
                  </a:lnTo>
                  <a:lnTo>
                    <a:pt x="10" y="14"/>
                  </a:lnTo>
                  <a:lnTo>
                    <a:pt x="10" y="14"/>
                  </a:lnTo>
                  <a:close/>
                  <a:moveTo>
                    <a:pt x="0" y="20"/>
                  </a:moveTo>
                  <a:lnTo>
                    <a:pt x="0" y="18"/>
                  </a:lnTo>
                  <a:lnTo>
                    <a:pt x="2" y="16"/>
                  </a:lnTo>
                  <a:lnTo>
                    <a:pt x="2" y="18"/>
                  </a:lnTo>
                  <a:lnTo>
                    <a:pt x="2" y="18"/>
                  </a:lnTo>
                  <a:lnTo>
                    <a:pt x="2" y="20"/>
                  </a:lnTo>
                  <a:lnTo>
                    <a:pt x="0" y="20"/>
                  </a:lnTo>
                  <a:close/>
                  <a:moveTo>
                    <a:pt x="2" y="8"/>
                  </a:moveTo>
                  <a:lnTo>
                    <a:pt x="2" y="6"/>
                  </a:lnTo>
                  <a:lnTo>
                    <a:pt x="2" y="4"/>
                  </a:lnTo>
                  <a:lnTo>
                    <a:pt x="2" y="2"/>
                  </a:lnTo>
                  <a:lnTo>
                    <a:pt x="2" y="2"/>
                  </a:lnTo>
                  <a:lnTo>
                    <a:pt x="4" y="4"/>
                  </a:lnTo>
                  <a:lnTo>
                    <a:pt x="4" y="8"/>
                  </a:lnTo>
                  <a:lnTo>
                    <a:pt x="4" y="8"/>
                  </a:lnTo>
                  <a:lnTo>
                    <a:pt x="2" y="8"/>
                  </a:lnTo>
                  <a:lnTo>
                    <a:pt x="2" y="8"/>
                  </a:lnTo>
                  <a:close/>
                  <a:moveTo>
                    <a:pt x="22" y="12"/>
                  </a:moveTo>
                  <a:lnTo>
                    <a:pt x="20" y="12"/>
                  </a:lnTo>
                  <a:lnTo>
                    <a:pt x="16" y="16"/>
                  </a:lnTo>
                  <a:lnTo>
                    <a:pt x="14" y="14"/>
                  </a:lnTo>
                  <a:lnTo>
                    <a:pt x="12" y="12"/>
                  </a:lnTo>
                  <a:lnTo>
                    <a:pt x="14" y="10"/>
                  </a:lnTo>
                  <a:lnTo>
                    <a:pt x="16" y="10"/>
                  </a:lnTo>
                  <a:lnTo>
                    <a:pt x="20" y="10"/>
                  </a:lnTo>
                  <a:lnTo>
                    <a:pt x="20" y="8"/>
                  </a:lnTo>
                  <a:lnTo>
                    <a:pt x="22" y="10"/>
                  </a:lnTo>
                  <a:lnTo>
                    <a:pt x="22" y="12"/>
                  </a:lnTo>
                  <a:close/>
                  <a:moveTo>
                    <a:pt x="28" y="12"/>
                  </a:moveTo>
                  <a:lnTo>
                    <a:pt x="26" y="16"/>
                  </a:lnTo>
                  <a:lnTo>
                    <a:pt x="28" y="18"/>
                  </a:lnTo>
                  <a:lnTo>
                    <a:pt x="30" y="16"/>
                  </a:lnTo>
                  <a:lnTo>
                    <a:pt x="32" y="16"/>
                  </a:lnTo>
                  <a:lnTo>
                    <a:pt x="32" y="14"/>
                  </a:lnTo>
                  <a:lnTo>
                    <a:pt x="30" y="12"/>
                  </a:lnTo>
                  <a:lnTo>
                    <a:pt x="28" y="12"/>
                  </a:lnTo>
                  <a:close/>
                  <a:moveTo>
                    <a:pt x="50" y="4"/>
                  </a:moveTo>
                  <a:lnTo>
                    <a:pt x="52" y="0"/>
                  </a:lnTo>
                  <a:lnTo>
                    <a:pt x="54" y="0"/>
                  </a:lnTo>
                  <a:lnTo>
                    <a:pt x="56" y="2"/>
                  </a:lnTo>
                  <a:lnTo>
                    <a:pt x="52" y="2"/>
                  </a:lnTo>
                  <a:lnTo>
                    <a:pt x="50" y="4"/>
                  </a:lnTo>
                  <a:close/>
                  <a:moveTo>
                    <a:pt x="44" y="14"/>
                  </a:moveTo>
                  <a:lnTo>
                    <a:pt x="46" y="10"/>
                  </a:lnTo>
                  <a:lnTo>
                    <a:pt x="46" y="8"/>
                  </a:lnTo>
                  <a:lnTo>
                    <a:pt x="50" y="6"/>
                  </a:lnTo>
                  <a:lnTo>
                    <a:pt x="50" y="10"/>
                  </a:lnTo>
                  <a:lnTo>
                    <a:pt x="46" y="14"/>
                  </a:lnTo>
                  <a:lnTo>
                    <a:pt x="44" y="14"/>
                  </a:lnTo>
                  <a:lnTo>
                    <a:pt x="44" y="14"/>
                  </a:lnTo>
                  <a:close/>
                </a:path>
              </a:pathLst>
            </a:custGeom>
            <a:grpFill/>
            <a:ln w="6350">
              <a:solidFill>
                <a:srgbClr val="E86E78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45" name="Rwanda">
              <a:extLst>
                <a:ext uri="{FF2B5EF4-FFF2-40B4-BE49-F238E27FC236}">
                  <a16:creationId xmlns:a16="http://schemas.microsoft.com/office/drawing/2014/main" id="{34BEFC72-2B1C-47EB-A6E0-1EF8AF934E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597432" y="4452086"/>
              <a:ext cx="49760" cy="38277"/>
            </a:xfrm>
            <a:custGeom>
              <a:avLst/>
              <a:gdLst>
                <a:gd name="T0" fmla="*/ 8 w 26"/>
                <a:gd name="T1" fmla="*/ 2 h 20"/>
                <a:gd name="T2" fmla="*/ 8 w 26"/>
                <a:gd name="T3" fmla="*/ 2 h 20"/>
                <a:gd name="T4" fmla="*/ 10 w 26"/>
                <a:gd name="T5" fmla="*/ 2 h 20"/>
                <a:gd name="T6" fmla="*/ 12 w 26"/>
                <a:gd name="T7" fmla="*/ 0 h 20"/>
                <a:gd name="T8" fmla="*/ 14 w 26"/>
                <a:gd name="T9" fmla="*/ 2 h 20"/>
                <a:gd name="T10" fmla="*/ 14 w 26"/>
                <a:gd name="T11" fmla="*/ 2 h 20"/>
                <a:gd name="T12" fmla="*/ 16 w 26"/>
                <a:gd name="T13" fmla="*/ 2 h 20"/>
                <a:gd name="T14" fmla="*/ 16 w 26"/>
                <a:gd name="T15" fmla="*/ 2 h 20"/>
                <a:gd name="T16" fmla="*/ 18 w 26"/>
                <a:gd name="T17" fmla="*/ 0 h 20"/>
                <a:gd name="T18" fmla="*/ 20 w 26"/>
                <a:gd name="T19" fmla="*/ 0 h 20"/>
                <a:gd name="T20" fmla="*/ 22 w 26"/>
                <a:gd name="T21" fmla="*/ 2 h 20"/>
                <a:gd name="T22" fmla="*/ 22 w 26"/>
                <a:gd name="T23" fmla="*/ 4 h 20"/>
                <a:gd name="T24" fmla="*/ 24 w 26"/>
                <a:gd name="T25" fmla="*/ 4 h 20"/>
                <a:gd name="T26" fmla="*/ 24 w 26"/>
                <a:gd name="T27" fmla="*/ 6 h 20"/>
                <a:gd name="T28" fmla="*/ 24 w 26"/>
                <a:gd name="T29" fmla="*/ 10 h 20"/>
                <a:gd name="T30" fmla="*/ 26 w 26"/>
                <a:gd name="T31" fmla="*/ 12 h 20"/>
                <a:gd name="T32" fmla="*/ 24 w 26"/>
                <a:gd name="T33" fmla="*/ 14 h 20"/>
                <a:gd name="T34" fmla="*/ 24 w 26"/>
                <a:gd name="T35" fmla="*/ 16 h 20"/>
                <a:gd name="T36" fmla="*/ 24 w 26"/>
                <a:gd name="T37" fmla="*/ 16 h 20"/>
                <a:gd name="T38" fmla="*/ 22 w 26"/>
                <a:gd name="T39" fmla="*/ 18 h 20"/>
                <a:gd name="T40" fmla="*/ 20 w 26"/>
                <a:gd name="T41" fmla="*/ 18 h 20"/>
                <a:gd name="T42" fmla="*/ 20 w 26"/>
                <a:gd name="T43" fmla="*/ 16 h 20"/>
                <a:gd name="T44" fmla="*/ 20 w 26"/>
                <a:gd name="T45" fmla="*/ 16 h 20"/>
                <a:gd name="T46" fmla="*/ 18 w 26"/>
                <a:gd name="T47" fmla="*/ 14 h 20"/>
                <a:gd name="T48" fmla="*/ 18 w 26"/>
                <a:gd name="T49" fmla="*/ 14 h 20"/>
                <a:gd name="T50" fmla="*/ 16 w 26"/>
                <a:gd name="T51" fmla="*/ 14 h 20"/>
                <a:gd name="T52" fmla="*/ 16 w 26"/>
                <a:gd name="T53" fmla="*/ 12 h 20"/>
                <a:gd name="T54" fmla="*/ 14 w 26"/>
                <a:gd name="T55" fmla="*/ 12 h 20"/>
                <a:gd name="T56" fmla="*/ 14 w 26"/>
                <a:gd name="T57" fmla="*/ 14 h 20"/>
                <a:gd name="T58" fmla="*/ 14 w 26"/>
                <a:gd name="T59" fmla="*/ 18 h 20"/>
                <a:gd name="T60" fmla="*/ 14 w 26"/>
                <a:gd name="T61" fmla="*/ 20 h 20"/>
                <a:gd name="T62" fmla="*/ 10 w 26"/>
                <a:gd name="T63" fmla="*/ 20 h 20"/>
                <a:gd name="T64" fmla="*/ 10 w 26"/>
                <a:gd name="T65" fmla="*/ 18 h 20"/>
                <a:gd name="T66" fmla="*/ 8 w 26"/>
                <a:gd name="T67" fmla="*/ 20 h 20"/>
                <a:gd name="T68" fmla="*/ 8 w 26"/>
                <a:gd name="T69" fmla="*/ 20 h 20"/>
                <a:gd name="T70" fmla="*/ 6 w 26"/>
                <a:gd name="T71" fmla="*/ 20 h 20"/>
                <a:gd name="T72" fmla="*/ 4 w 26"/>
                <a:gd name="T73" fmla="*/ 18 h 20"/>
                <a:gd name="T74" fmla="*/ 4 w 26"/>
                <a:gd name="T75" fmla="*/ 16 h 20"/>
                <a:gd name="T76" fmla="*/ 2 w 26"/>
                <a:gd name="T77" fmla="*/ 16 h 20"/>
                <a:gd name="T78" fmla="*/ 0 w 26"/>
                <a:gd name="T79" fmla="*/ 16 h 20"/>
                <a:gd name="T80" fmla="*/ 0 w 26"/>
                <a:gd name="T81" fmla="*/ 14 h 20"/>
                <a:gd name="T82" fmla="*/ 2 w 26"/>
                <a:gd name="T83" fmla="*/ 8 h 20"/>
                <a:gd name="T84" fmla="*/ 4 w 26"/>
                <a:gd name="T85" fmla="*/ 4 h 20"/>
                <a:gd name="T86" fmla="*/ 8 w 26"/>
                <a:gd name="T8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6" h="20">
                  <a:moveTo>
                    <a:pt x="8" y="2"/>
                  </a:moveTo>
                  <a:lnTo>
                    <a:pt x="8" y="2"/>
                  </a:lnTo>
                  <a:lnTo>
                    <a:pt x="10" y="2"/>
                  </a:lnTo>
                  <a:lnTo>
                    <a:pt x="12" y="0"/>
                  </a:lnTo>
                  <a:lnTo>
                    <a:pt x="14" y="2"/>
                  </a:lnTo>
                  <a:lnTo>
                    <a:pt x="14" y="2"/>
                  </a:lnTo>
                  <a:lnTo>
                    <a:pt x="16" y="2"/>
                  </a:lnTo>
                  <a:lnTo>
                    <a:pt x="16" y="2"/>
                  </a:lnTo>
                  <a:lnTo>
                    <a:pt x="18" y="0"/>
                  </a:lnTo>
                  <a:lnTo>
                    <a:pt x="20" y="0"/>
                  </a:lnTo>
                  <a:lnTo>
                    <a:pt x="22" y="2"/>
                  </a:lnTo>
                  <a:lnTo>
                    <a:pt x="22" y="4"/>
                  </a:lnTo>
                  <a:lnTo>
                    <a:pt x="24" y="4"/>
                  </a:lnTo>
                  <a:lnTo>
                    <a:pt x="24" y="6"/>
                  </a:lnTo>
                  <a:lnTo>
                    <a:pt x="24" y="10"/>
                  </a:lnTo>
                  <a:lnTo>
                    <a:pt x="26" y="12"/>
                  </a:lnTo>
                  <a:lnTo>
                    <a:pt x="24" y="14"/>
                  </a:lnTo>
                  <a:lnTo>
                    <a:pt x="24" y="16"/>
                  </a:lnTo>
                  <a:lnTo>
                    <a:pt x="24" y="16"/>
                  </a:lnTo>
                  <a:lnTo>
                    <a:pt x="22" y="18"/>
                  </a:lnTo>
                  <a:lnTo>
                    <a:pt x="20" y="18"/>
                  </a:lnTo>
                  <a:lnTo>
                    <a:pt x="20" y="16"/>
                  </a:lnTo>
                  <a:lnTo>
                    <a:pt x="20" y="16"/>
                  </a:lnTo>
                  <a:lnTo>
                    <a:pt x="18" y="14"/>
                  </a:lnTo>
                  <a:lnTo>
                    <a:pt x="18" y="14"/>
                  </a:lnTo>
                  <a:lnTo>
                    <a:pt x="16" y="14"/>
                  </a:lnTo>
                  <a:lnTo>
                    <a:pt x="16" y="12"/>
                  </a:lnTo>
                  <a:lnTo>
                    <a:pt x="14" y="12"/>
                  </a:lnTo>
                  <a:lnTo>
                    <a:pt x="14" y="14"/>
                  </a:lnTo>
                  <a:lnTo>
                    <a:pt x="14" y="18"/>
                  </a:lnTo>
                  <a:lnTo>
                    <a:pt x="14" y="20"/>
                  </a:lnTo>
                  <a:lnTo>
                    <a:pt x="10" y="20"/>
                  </a:lnTo>
                  <a:lnTo>
                    <a:pt x="10" y="18"/>
                  </a:lnTo>
                  <a:lnTo>
                    <a:pt x="8" y="20"/>
                  </a:lnTo>
                  <a:lnTo>
                    <a:pt x="8" y="20"/>
                  </a:lnTo>
                  <a:lnTo>
                    <a:pt x="6" y="20"/>
                  </a:lnTo>
                  <a:lnTo>
                    <a:pt x="4" y="18"/>
                  </a:lnTo>
                  <a:lnTo>
                    <a:pt x="4" y="16"/>
                  </a:lnTo>
                  <a:lnTo>
                    <a:pt x="2" y="16"/>
                  </a:lnTo>
                  <a:lnTo>
                    <a:pt x="0" y="16"/>
                  </a:lnTo>
                  <a:lnTo>
                    <a:pt x="0" y="14"/>
                  </a:lnTo>
                  <a:lnTo>
                    <a:pt x="2" y="8"/>
                  </a:lnTo>
                  <a:lnTo>
                    <a:pt x="4" y="4"/>
                  </a:lnTo>
                  <a:lnTo>
                    <a:pt x="8" y="2"/>
                  </a:lnTo>
                  <a:close/>
                </a:path>
              </a:pathLst>
            </a:custGeom>
            <a:grpFill/>
            <a:ln w="6350">
              <a:solidFill>
                <a:srgbClr val="E86E78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46" name="Romania">
              <a:extLst>
                <a:ext uri="{FF2B5EF4-FFF2-40B4-BE49-F238E27FC236}">
                  <a16:creationId xmlns:a16="http://schemas.microsoft.com/office/drawing/2014/main" id="{B82E8BA4-1639-40D7-B11D-304057ADD4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2457" y="3181284"/>
              <a:ext cx="210525" cy="133970"/>
            </a:xfrm>
            <a:custGeom>
              <a:avLst/>
              <a:gdLst>
                <a:gd name="T0" fmla="*/ 28 w 110"/>
                <a:gd name="T1" fmla="*/ 2 h 70"/>
                <a:gd name="T2" fmla="*/ 32 w 110"/>
                <a:gd name="T3" fmla="*/ 2 h 70"/>
                <a:gd name="T4" fmla="*/ 40 w 110"/>
                <a:gd name="T5" fmla="*/ 4 h 70"/>
                <a:gd name="T6" fmla="*/ 44 w 110"/>
                <a:gd name="T7" fmla="*/ 8 h 70"/>
                <a:gd name="T8" fmla="*/ 50 w 110"/>
                <a:gd name="T9" fmla="*/ 8 h 70"/>
                <a:gd name="T10" fmla="*/ 56 w 110"/>
                <a:gd name="T11" fmla="*/ 4 h 70"/>
                <a:gd name="T12" fmla="*/ 66 w 110"/>
                <a:gd name="T13" fmla="*/ 2 h 70"/>
                <a:gd name="T14" fmla="*/ 76 w 110"/>
                <a:gd name="T15" fmla="*/ 6 h 70"/>
                <a:gd name="T16" fmla="*/ 82 w 110"/>
                <a:gd name="T17" fmla="*/ 12 h 70"/>
                <a:gd name="T18" fmla="*/ 88 w 110"/>
                <a:gd name="T19" fmla="*/ 20 h 70"/>
                <a:gd name="T20" fmla="*/ 90 w 110"/>
                <a:gd name="T21" fmla="*/ 36 h 70"/>
                <a:gd name="T22" fmla="*/ 94 w 110"/>
                <a:gd name="T23" fmla="*/ 44 h 70"/>
                <a:gd name="T24" fmla="*/ 102 w 110"/>
                <a:gd name="T25" fmla="*/ 44 h 70"/>
                <a:gd name="T26" fmla="*/ 108 w 110"/>
                <a:gd name="T27" fmla="*/ 42 h 70"/>
                <a:gd name="T28" fmla="*/ 108 w 110"/>
                <a:gd name="T29" fmla="*/ 46 h 70"/>
                <a:gd name="T30" fmla="*/ 110 w 110"/>
                <a:gd name="T31" fmla="*/ 48 h 70"/>
                <a:gd name="T32" fmla="*/ 106 w 110"/>
                <a:gd name="T33" fmla="*/ 52 h 70"/>
                <a:gd name="T34" fmla="*/ 100 w 110"/>
                <a:gd name="T35" fmla="*/ 54 h 70"/>
                <a:gd name="T36" fmla="*/ 100 w 110"/>
                <a:gd name="T37" fmla="*/ 58 h 70"/>
                <a:gd name="T38" fmla="*/ 98 w 110"/>
                <a:gd name="T39" fmla="*/ 64 h 70"/>
                <a:gd name="T40" fmla="*/ 96 w 110"/>
                <a:gd name="T41" fmla="*/ 66 h 70"/>
                <a:gd name="T42" fmla="*/ 92 w 110"/>
                <a:gd name="T43" fmla="*/ 64 h 70"/>
                <a:gd name="T44" fmla="*/ 88 w 110"/>
                <a:gd name="T45" fmla="*/ 64 h 70"/>
                <a:gd name="T46" fmla="*/ 82 w 110"/>
                <a:gd name="T47" fmla="*/ 62 h 70"/>
                <a:gd name="T48" fmla="*/ 70 w 110"/>
                <a:gd name="T49" fmla="*/ 66 h 70"/>
                <a:gd name="T50" fmla="*/ 66 w 110"/>
                <a:gd name="T51" fmla="*/ 68 h 70"/>
                <a:gd name="T52" fmla="*/ 60 w 110"/>
                <a:gd name="T53" fmla="*/ 68 h 70"/>
                <a:gd name="T54" fmla="*/ 56 w 110"/>
                <a:gd name="T55" fmla="*/ 68 h 70"/>
                <a:gd name="T56" fmla="*/ 52 w 110"/>
                <a:gd name="T57" fmla="*/ 68 h 70"/>
                <a:gd name="T58" fmla="*/ 44 w 110"/>
                <a:gd name="T59" fmla="*/ 68 h 70"/>
                <a:gd name="T60" fmla="*/ 40 w 110"/>
                <a:gd name="T61" fmla="*/ 66 h 70"/>
                <a:gd name="T62" fmla="*/ 34 w 110"/>
                <a:gd name="T63" fmla="*/ 68 h 70"/>
                <a:gd name="T64" fmla="*/ 34 w 110"/>
                <a:gd name="T65" fmla="*/ 66 h 70"/>
                <a:gd name="T66" fmla="*/ 32 w 110"/>
                <a:gd name="T67" fmla="*/ 62 h 70"/>
                <a:gd name="T68" fmla="*/ 28 w 110"/>
                <a:gd name="T69" fmla="*/ 60 h 70"/>
                <a:gd name="T70" fmla="*/ 30 w 110"/>
                <a:gd name="T71" fmla="*/ 54 h 70"/>
                <a:gd name="T72" fmla="*/ 24 w 110"/>
                <a:gd name="T73" fmla="*/ 56 h 70"/>
                <a:gd name="T74" fmla="*/ 20 w 110"/>
                <a:gd name="T75" fmla="*/ 56 h 70"/>
                <a:gd name="T76" fmla="*/ 14 w 110"/>
                <a:gd name="T77" fmla="*/ 52 h 70"/>
                <a:gd name="T78" fmla="*/ 16 w 110"/>
                <a:gd name="T79" fmla="*/ 48 h 70"/>
                <a:gd name="T80" fmla="*/ 8 w 110"/>
                <a:gd name="T81" fmla="*/ 44 h 70"/>
                <a:gd name="T82" fmla="*/ 4 w 110"/>
                <a:gd name="T83" fmla="*/ 38 h 70"/>
                <a:gd name="T84" fmla="*/ 0 w 110"/>
                <a:gd name="T85" fmla="*/ 36 h 70"/>
                <a:gd name="T86" fmla="*/ 6 w 110"/>
                <a:gd name="T87" fmla="*/ 32 h 70"/>
                <a:gd name="T88" fmla="*/ 10 w 110"/>
                <a:gd name="T89" fmla="*/ 30 h 70"/>
                <a:gd name="T90" fmla="*/ 12 w 110"/>
                <a:gd name="T91" fmla="*/ 26 h 70"/>
                <a:gd name="T92" fmla="*/ 18 w 110"/>
                <a:gd name="T93" fmla="*/ 12 h 70"/>
                <a:gd name="T94" fmla="*/ 24 w 110"/>
                <a:gd name="T95" fmla="*/ 6 h 70"/>
                <a:gd name="T96" fmla="*/ 26 w 110"/>
                <a:gd name="T97" fmla="*/ 2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10" h="70">
                  <a:moveTo>
                    <a:pt x="26" y="2"/>
                  </a:moveTo>
                  <a:lnTo>
                    <a:pt x="28" y="2"/>
                  </a:lnTo>
                  <a:lnTo>
                    <a:pt x="30" y="2"/>
                  </a:lnTo>
                  <a:lnTo>
                    <a:pt x="32" y="2"/>
                  </a:lnTo>
                  <a:lnTo>
                    <a:pt x="36" y="4"/>
                  </a:lnTo>
                  <a:lnTo>
                    <a:pt x="40" y="4"/>
                  </a:lnTo>
                  <a:lnTo>
                    <a:pt x="42" y="6"/>
                  </a:lnTo>
                  <a:lnTo>
                    <a:pt x="44" y="8"/>
                  </a:lnTo>
                  <a:lnTo>
                    <a:pt x="46" y="8"/>
                  </a:lnTo>
                  <a:lnTo>
                    <a:pt x="50" y="8"/>
                  </a:lnTo>
                  <a:lnTo>
                    <a:pt x="54" y="6"/>
                  </a:lnTo>
                  <a:lnTo>
                    <a:pt x="56" y="4"/>
                  </a:lnTo>
                  <a:lnTo>
                    <a:pt x="64" y="4"/>
                  </a:lnTo>
                  <a:lnTo>
                    <a:pt x="66" y="2"/>
                  </a:lnTo>
                  <a:lnTo>
                    <a:pt x="74" y="0"/>
                  </a:lnTo>
                  <a:lnTo>
                    <a:pt x="76" y="6"/>
                  </a:lnTo>
                  <a:lnTo>
                    <a:pt x="80" y="10"/>
                  </a:lnTo>
                  <a:lnTo>
                    <a:pt x="82" y="12"/>
                  </a:lnTo>
                  <a:lnTo>
                    <a:pt x="88" y="18"/>
                  </a:lnTo>
                  <a:lnTo>
                    <a:pt x="88" y="20"/>
                  </a:lnTo>
                  <a:lnTo>
                    <a:pt x="90" y="24"/>
                  </a:lnTo>
                  <a:lnTo>
                    <a:pt x="90" y="36"/>
                  </a:lnTo>
                  <a:lnTo>
                    <a:pt x="92" y="40"/>
                  </a:lnTo>
                  <a:lnTo>
                    <a:pt x="94" y="44"/>
                  </a:lnTo>
                  <a:lnTo>
                    <a:pt x="96" y="44"/>
                  </a:lnTo>
                  <a:lnTo>
                    <a:pt x="102" y="44"/>
                  </a:lnTo>
                  <a:lnTo>
                    <a:pt x="104" y="42"/>
                  </a:lnTo>
                  <a:lnTo>
                    <a:pt x="108" y="42"/>
                  </a:lnTo>
                  <a:lnTo>
                    <a:pt x="110" y="44"/>
                  </a:lnTo>
                  <a:lnTo>
                    <a:pt x="108" y="46"/>
                  </a:lnTo>
                  <a:lnTo>
                    <a:pt x="110" y="46"/>
                  </a:lnTo>
                  <a:lnTo>
                    <a:pt x="110" y="48"/>
                  </a:lnTo>
                  <a:lnTo>
                    <a:pt x="108" y="52"/>
                  </a:lnTo>
                  <a:lnTo>
                    <a:pt x="106" y="52"/>
                  </a:lnTo>
                  <a:lnTo>
                    <a:pt x="102" y="52"/>
                  </a:lnTo>
                  <a:lnTo>
                    <a:pt x="100" y="54"/>
                  </a:lnTo>
                  <a:lnTo>
                    <a:pt x="98" y="56"/>
                  </a:lnTo>
                  <a:lnTo>
                    <a:pt x="100" y="58"/>
                  </a:lnTo>
                  <a:lnTo>
                    <a:pt x="100" y="62"/>
                  </a:lnTo>
                  <a:lnTo>
                    <a:pt x="98" y="64"/>
                  </a:lnTo>
                  <a:lnTo>
                    <a:pt x="100" y="66"/>
                  </a:lnTo>
                  <a:lnTo>
                    <a:pt x="96" y="66"/>
                  </a:lnTo>
                  <a:lnTo>
                    <a:pt x="96" y="66"/>
                  </a:lnTo>
                  <a:lnTo>
                    <a:pt x="92" y="64"/>
                  </a:lnTo>
                  <a:lnTo>
                    <a:pt x="90" y="66"/>
                  </a:lnTo>
                  <a:lnTo>
                    <a:pt x="88" y="64"/>
                  </a:lnTo>
                  <a:lnTo>
                    <a:pt x="84" y="62"/>
                  </a:lnTo>
                  <a:lnTo>
                    <a:pt x="82" y="62"/>
                  </a:lnTo>
                  <a:lnTo>
                    <a:pt x="78" y="62"/>
                  </a:lnTo>
                  <a:lnTo>
                    <a:pt x="70" y="66"/>
                  </a:lnTo>
                  <a:lnTo>
                    <a:pt x="70" y="66"/>
                  </a:lnTo>
                  <a:lnTo>
                    <a:pt x="66" y="68"/>
                  </a:lnTo>
                  <a:lnTo>
                    <a:pt x="64" y="70"/>
                  </a:lnTo>
                  <a:lnTo>
                    <a:pt x="60" y="68"/>
                  </a:lnTo>
                  <a:lnTo>
                    <a:pt x="58" y="68"/>
                  </a:lnTo>
                  <a:lnTo>
                    <a:pt x="56" y="68"/>
                  </a:lnTo>
                  <a:lnTo>
                    <a:pt x="54" y="68"/>
                  </a:lnTo>
                  <a:lnTo>
                    <a:pt x="52" y="68"/>
                  </a:lnTo>
                  <a:lnTo>
                    <a:pt x="48" y="70"/>
                  </a:lnTo>
                  <a:lnTo>
                    <a:pt x="44" y="68"/>
                  </a:lnTo>
                  <a:lnTo>
                    <a:pt x="42" y="68"/>
                  </a:lnTo>
                  <a:lnTo>
                    <a:pt x="40" y="66"/>
                  </a:lnTo>
                  <a:lnTo>
                    <a:pt x="38" y="66"/>
                  </a:lnTo>
                  <a:lnTo>
                    <a:pt x="34" y="68"/>
                  </a:lnTo>
                  <a:lnTo>
                    <a:pt x="32" y="66"/>
                  </a:lnTo>
                  <a:lnTo>
                    <a:pt x="34" y="66"/>
                  </a:lnTo>
                  <a:lnTo>
                    <a:pt x="34" y="64"/>
                  </a:lnTo>
                  <a:lnTo>
                    <a:pt x="32" y="62"/>
                  </a:lnTo>
                  <a:lnTo>
                    <a:pt x="30" y="62"/>
                  </a:lnTo>
                  <a:lnTo>
                    <a:pt x="28" y="60"/>
                  </a:lnTo>
                  <a:lnTo>
                    <a:pt x="28" y="58"/>
                  </a:lnTo>
                  <a:lnTo>
                    <a:pt x="30" y="54"/>
                  </a:lnTo>
                  <a:lnTo>
                    <a:pt x="26" y="54"/>
                  </a:lnTo>
                  <a:lnTo>
                    <a:pt x="24" y="56"/>
                  </a:lnTo>
                  <a:lnTo>
                    <a:pt x="22" y="54"/>
                  </a:lnTo>
                  <a:lnTo>
                    <a:pt x="20" y="56"/>
                  </a:lnTo>
                  <a:lnTo>
                    <a:pt x="18" y="54"/>
                  </a:lnTo>
                  <a:lnTo>
                    <a:pt x="14" y="52"/>
                  </a:lnTo>
                  <a:lnTo>
                    <a:pt x="14" y="52"/>
                  </a:lnTo>
                  <a:lnTo>
                    <a:pt x="16" y="48"/>
                  </a:lnTo>
                  <a:lnTo>
                    <a:pt x="12" y="46"/>
                  </a:lnTo>
                  <a:lnTo>
                    <a:pt x="8" y="44"/>
                  </a:lnTo>
                  <a:lnTo>
                    <a:pt x="8" y="42"/>
                  </a:lnTo>
                  <a:lnTo>
                    <a:pt x="4" y="38"/>
                  </a:lnTo>
                  <a:lnTo>
                    <a:pt x="4" y="36"/>
                  </a:lnTo>
                  <a:lnTo>
                    <a:pt x="0" y="36"/>
                  </a:lnTo>
                  <a:lnTo>
                    <a:pt x="4" y="32"/>
                  </a:lnTo>
                  <a:lnTo>
                    <a:pt x="6" y="32"/>
                  </a:lnTo>
                  <a:lnTo>
                    <a:pt x="6" y="30"/>
                  </a:lnTo>
                  <a:lnTo>
                    <a:pt x="10" y="30"/>
                  </a:lnTo>
                  <a:lnTo>
                    <a:pt x="12" y="28"/>
                  </a:lnTo>
                  <a:lnTo>
                    <a:pt x="12" y="26"/>
                  </a:lnTo>
                  <a:lnTo>
                    <a:pt x="16" y="18"/>
                  </a:lnTo>
                  <a:lnTo>
                    <a:pt x="18" y="12"/>
                  </a:lnTo>
                  <a:lnTo>
                    <a:pt x="22" y="6"/>
                  </a:lnTo>
                  <a:lnTo>
                    <a:pt x="24" y="6"/>
                  </a:lnTo>
                  <a:lnTo>
                    <a:pt x="26" y="4"/>
                  </a:lnTo>
                  <a:lnTo>
                    <a:pt x="26" y="2"/>
                  </a:lnTo>
                  <a:close/>
                </a:path>
              </a:pathLst>
            </a:custGeom>
            <a:grpFill/>
            <a:ln w="6350">
              <a:solidFill>
                <a:srgbClr val="E86E78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47" name="Qatar">
              <a:extLst>
                <a:ext uri="{FF2B5EF4-FFF2-40B4-BE49-F238E27FC236}">
                  <a16:creationId xmlns:a16="http://schemas.microsoft.com/office/drawing/2014/main" id="{506FBED7-9B09-40EA-BAB6-6DA66844AE83}"/>
                </a:ext>
              </a:extLst>
            </p:cNvPr>
            <p:cNvSpPr>
              <a:spLocks/>
            </p:cNvSpPr>
            <p:nvPr/>
          </p:nvSpPr>
          <p:spPr bwMode="auto">
            <a:xfrm>
              <a:off x="7091208" y="3782236"/>
              <a:ext cx="19139" cy="42105"/>
            </a:xfrm>
            <a:custGeom>
              <a:avLst/>
              <a:gdLst>
                <a:gd name="T0" fmla="*/ 8 w 10"/>
                <a:gd name="T1" fmla="*/ 22 h 22"/>
                <a:gd name="T2" fmla="*/ 6 w 10"/>
                <a:gd name="T3" fmla="*/ 22 h 22"/>
                <a:gd name="T4" fmla="*/ 2 w 10"/>
                <a:gd name="T5" fmla="*/ 20 h 22"/>
                <a:gd name="T6" fmla="*/ 2 w 10"/>
                <a:gd name="T7" fmla="*/ 18 h 22"/>
                <a:gd name="T8" fmla="*/ 2 w 10"/>
                <a:gd name="T9" fmla="*/ 18 h 22"/>
                <a:gd name="T10" fmla="*/ 2 w 10"/>
                <a:gd name="T11" fmla="*/ 16 h 22"/>
                <a:gd name="T12" fmla="*/ 2 w 10"/>
                <a:gd name="T13" fmla="*/ 14 h 22"/>
                <a:gd name="T14" fmla="*/ 0 w 10"/>
                <a:gd name="T15" fmla="*/ 12 h 22"/>
                <a:gd name="T16" fmla="*/ 2 w 10"/>
                <a:gd name="T17" fmla="*/ 8 h 22"/>
                <a:gd name="T18" fmla="*/ 2 w 10"/>
                <a:gd name="T19" fmla="*/ 8 h 22"/>
                <a:gd name="T20" fmla="*/ 2 w 10"/>
                <a:gd name="T21" fmla="*/ 10 h 22"/>
                <a:gd name="T22" fmla="*/ 2 w 10"/>
                <a:gd name="T23" fmla="*/ 6 h 22"/>
                <a:gd name="T24" fmla="*/ 2 w 10"/>
                <a:gd name="T25" fmla="*/ 6 h 22"/>
                <a:gd name="T26" fmla="*/ 2 w 10"/>
                <a:gd name="T27" fmla="*/ 4 h 22"/>
                <a:gd name="T28" fmla="*/ 2 w 10"/>
                <a:gd name="T29" fmla="*/ 2 h 22"/>
                <a:gd name="T30" fmla="*/ 2 w 10"/>
                <a:gd name="T31" fmla="*/ 2 h 22"/>
                <a:gd name="T32" fmla="*/ 4 w 10"/>
                <a:gd name="T33" fmla="*/ 2 h 22"/>
                <a:gd name="T34" fmla="*/ 4 w 10"/>
                <a:gd name="T35" fmla="*/ 0 h 22"/>
                <a:gd name="T36" fmla="*/ 6 w 10"/>
                <a:gd name="T37" fmla="*/ 0 h 22"/>
                <a:gd name="T38" fmla="*/ 8 w 10"/>
                <a:gd name="T39" fmla="*/ 2 h 22"/>
                <a:gd name="T40" fmla="*/ 8 w 10"/>
                <a:gd name="T41" fmla="*/ 4 h 22"/>
                <a:gd name="T42" fmla="*/ 8 w 10"/>
                <a:gd name="T43" fmla="*/ 4 h 22"/>
                <a:gd name="T44" fmla="*/ 8 w 10"/>
                <a:gd name="T45" fmla="*/ 4 h 22"/>
                <a:gd name="T46" fmla="*/ 8 w 10"/>
                <a:gd name="T47" fmla="*/ 8 h 22"/>
                <a:gd name="T48" fmla="*/ 8 w 10"/>
                <a:gd name="T49" fmla="*/ 8 h 22"/>
                <a:gd name="T50" fmla="*/ 8 w 10"/>
                <a:gd name="T51" fmla="*/ 12 h 22"/>
                <a:gd name="T52" fmla="*/ 8 w 10"/>
                <a:gd name="T53" fmla="*/ 12 h 22"/>
                <a:gd name="T54" fmla="*/ 10 w 10"/>
                <a:gd name="T55" fmla="*/ 16 h 22"/>
                <a:gd name="T56" fmla="*/ 10 w 10"/>
                <a:gd name="T57" fmla="*/ 22 h 22"/>
                <a:gd name="T58" fmla="*/ 8 w 10"/>
                <a:gd name="T59" fmla="*/ 22 h 22"/>
                <a:gd name="T60" fmla="*/ 8 w 10"/>
                <a:gd name="T61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0" h="22">
                  <a:moveTo>
                    <a:pt x="8" y="22"/>
                  </a:moveTo>
                  <a:lnTo>
                    <a:pt x="6" y="22"/>
                  </a:lnTo>
                  <a:lnTo>
                    <a:pt x="2" y="20"/>
                  </a:lnTo>
                  <a:lnTo>
                    <a:pt x="2" y="18"/>
                  </a:lnTo>
                  <a:lnTo>
                    <a:pt x="2" y="18"/>
                  </a:lnTo>
                  <a:lnTo>
                    <a:pt x="2" y="16"/>
                  </a:lnTo>
                  <a:lnTo>
                    <a:pt x="2" y="14"/>
                  </a:lnTo>
                  <a:lnTo>
                    <a:pt x="0" y="12"/>
                  </a:lnTo>
                  <a:lnTo>
                    <a:pt x="2" y="8"/>
                  </a:lnTo>
                  <a:lnTo>
                    <a:pt x="2" y="8"/>
                  </a:lnTo>
                  <a:lnTo>
                    <a:pt x="2" y="10"/>
                  </a:lnTo>
                  <a:lnTo>
                    <a:pt x="2" y="6"/>
                  </a:lnTo>
                  <a:lnTo>
                    <a:pt x="2" y="6"/>
                  </a:lnTo>
                  <a:lnTo>
                    <a:pt x="2" y="4"/>
                  </a:lnTo>
                  <a:lnTo>
                    <a:pt x="2" y="2"/>
                  </a:lnTo>
                  <a:lnTo>
                    <a:pt x="2" y="2"/>
                  </a:lnTo>
                  <a:lnTo>
                    <a:pt x="4" y="2"/>
                  </a:lnTo>
                  <a:lnTo>
                    <a:pt x="4" y="0"/>
                  </a:lnTo>
                  <a:lnTo>
                    <a:pt x="6" y="0"/>
                  </a:lnTo>
                  <a:lnTo>
                    <a:pt x="8" y="2"/>
                  </a:lnTo>
                  <a:lnTo>
                    <a:pt x="8" y="4"/>
                  </a:lnTo>
                  <a:lnTo>
                    <a:pt x="8" y="4"/>
                  </a:lnTo>
                  <a:lnTo>
                    <a:pt x="8" y="4"/>
                  </a:lnTo>
                  <a:lnTo>
                    <a:pt x="8" y="8"/>
                  </a:lnTo>
                  <a:lnTo>
                    <a:pt x="8" y="8"/>
                  </a:lnTo>
                  <a:lnTo>
                    <a:pt x="8" y="12"/>
                  </a:lnTo>
                  <a:lnTo>
                    <a:pt x="8" y="12"/>
                  </a:lnTo>
                  <a:lnTo>
                    <a:pt x="10" y="16"/>
                  </a:lnTo>
                  <a:lnTo>
                    <a:pt x="10" y="22"/>
                  </a:lnTo>
                  <a:lnTo>
                    <a:pt x="8" y="22"/>
                  </a:lnTo>
                  <a:lnTo>
                    <a:pt x="8" y="22"/>
                  </a:lnTo>
                  <a:close/>
                </a:path>
              </a:pathLst>
            </a:custGeom>
            <a:grpFill/>
            <a:ln w="6350">
              <a:solidFill>
                <a:srgbClr val="E86E78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48" name="Portugal">
              <a:extLst>
                <a:ext uri="{FF2B5EF4-FFF2-40B4-BE49-F238E27FC236}">
                  <a16:creationId xmlns:a16="http://schemas.microsoft.com/office/drawing/2014/main" id="{F98FB0AD-1E7D-4CA0-B6AB-C11F9D6FD65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09400" y="3361186"/>
              <a:ext cx="68899" cy="145453"/>
            </a:xfrm>
            <a:custGeom>
              <a:avLst/>
              <a:gdLst>
                <a:gd name="T0" fmla="*/ 24 w 36"/>
                <a:gd name="T1" fmla="*/ 70 h 76"/>
                <a:gd name="T2" fmla="*/ 24 w 36"/>
                <a:gd name="T3" fmla="*/ 62 h 76"/>
                <a:gd name="T4" fmla="*/ 28 w 36"/>
                <a:gd name="T5" fmla="*/ 58 h 76"/>
                <a:gd name="T6" fmla="*/ 24 w 36"/>
                <a:gd name="T7" fmla="*/ 54 h 76"/>
                <a:gd name="T8" fmla="*/ 28 w 36"/>
                <a:gd name="T9" fmla="*/ 44 h 76"/>
                <a:gd name="T10" fmla="*/ 22 w 36"/>
                <a:gd name="T11" fmla="*/ 36 h 76"/>
                <a:gd name="T12" fmla="*/ 26 w 36"/>
                <a:gd name="T13" fmla="*/ 36 h 76"/>
                <a:gd name="T14" fmla="*/ 28 w 36"/>
                <a:gd name="T15" fmla="*/ 30 h 76"/>
                <a:gd name="T16" fmla="*/ 30 w 36"/>
                <a:gd name="T17" fmla="*/ 20 h 76"/>
                <a:gd name="T18" fmla="*/ 34 w 36"/>
                <a:gd name="T19" fmla="*/ 12 h 76"/>
                <a:gd name="T20" fmla="*/ 36 w 36"/>
                <a:gd name="T21" fmla="*/ 10 h 76"/>
                <a:gd name="T22" fmla="*/ 34 w 36"/>
                <a:gd name="T23" fmla="*/ 2 h 76"/>
                <a:gd name="T24" fmla="*/ 26 w 36"/>
                <a:gd name="T25" fmla="*/ 4 h 76"/>
                <a:gd name="T26" fmla="*/ 16 w 36"/>
                <a:gd name="T27" fmla="*/ 6 h 76"/>
                <a:gd name="T28" fmla="*/ 14 w 36"/>
                <a:gd name="T29" fmla="*/ 0 h 76"/>
                <a:gd name="T30" fmla="*/ 8 w 36"/>
                <a:gd name="T31" fmla="*/ 0 h 76"/>
                <a:gd name="T32" fmla="*/ 8 w 36"/>
                <a:gd name="T33" fmla="*/ 8 h 76"/>
                <a:gd name="T34" fmla="*/ 8 w 36"/>
                <a:gd name="T35" fmla="*/ 16 h 76"/>
                <a:gd name="T36" fmla="*/ 10 w 36"/>
                <a:gd name="T37" fmla="*/ 22 h 76"/>
                <a:gd name="T38" fmla="*/ 8 w 36"/>
                <a:gd name="T39" fmla="*/ 28 h 76"/>
                <a:gd name="T40" fmla="*/ 4 w 36"/>
                <a:gd name="T41" fmla="*/ 36 h 76"/>
                <a:gd name="T42" fmla="*/ 0 w 36"/>
                <a:gd name="T43" fmla="*/ 42 h 76"/>
                <a:gd name="T44" fmla="*/ 0 w 36"/>
                <a:gd name="T45" fmla="*/ 52 h 76"/>
                <a:gd name="T46" fmla="*/ 2 w 36"/>
                <a:gd name="T47" fmla="*/ 50 h 76"/>
                <a:gd name="T48" fmla="*/ 4 w 36"/>
                <a:gd name="T49" fmla="*/ 50 h 76"/>
                <a:gd name="T50" fmla="*/ 2 w 36"/>
                <a:gd name="T51" fmla="*/ 52 h 76"/>
                <a:gd name="T52" fmla="*/ 2 w 36"/>
                <a:gd name="T53" fmla="*/ 56 h 76"/>
                <a:gd name="T54" fmla="*/ 8 w 36"/>
                <a:gd name="T55" fmla="*/ 54 h 76"/>
                <a:gd name="T56" fmla="*/ 8 w 36"/>
                <a:gd name="T57" fmla="*/ 60 h 76"/>
                <a:gd name="T58" fmla="*/ 6 w 36"/>
                <a:gd name="T59" fmla="*/ 70 h 76"/>
                <a:gd name="T60" fmla="*/ 4 w 36"/>
                <a:gd name="T61" fmla="*/ 76 h 76"/>
                <a:gd name="T62" fmla="*/ 8 w 36"/>
                <a:gd name="T63" fmla="*/ 74 h 76"/>
                <a:gd name="T64" fmla="*/ 16 w 36"/>
                <a:gd name="T65" fmla="*/ 76 h 76"/>
                <a:gd name="T66" fmla="*/ 22 w 36"/>
                <a:gd name="T67" fmla="*/ 74 h 76"/>
                <a:gd name="T68" fmla="*/ 24 w 36"/>
                <a:gd name="T69" fmla="*/ 74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6" h="76">
                  <a:moveTo>
                    <a:pt x="24" y="74"/>
                  </a:moveTo>
                  <a:lnTo>
                    <a:pt x="24" y="70"/>
                  </a:lnTo>
                  <a:lnTo>
                    <a:pt x="22" y="68"/>
                  </a:lnTo>
                  <a:lnTo>
                    <a:pt x="24" y="62"/>
                  </a:lnTo>
                  <a:lnTo>
                    <a:pt x="28" y="60"/>
                  </a:lnTo>
                  <a:lnTo>
                    <a:pt x="28" y="58"/>
                  </a:lnTo>
                  <a:lnTo>
                    <a:pt x="26" y="58"/>
                  </a:lnTo>
                  <a:lnTo>
                    <a:pt x="24" y="54"/>
                  </a:lnTo>
                  <a:lnTo>
                    <a:pt x="28" y="50"/>
                  </a:lnTo>
                  <a:lnTo>
                    <a:pt x="28" y="44"/>
                  </a:lnTo>
                  <a:lnTo>
                    <a:pt x="24" y="42"/>
                  </a:lnTo>
                  <a:lnTo>
                    <a:pt x="22" y="36"/>
                  </a:lnTo>
                  <a:lnTo>
                    <a:pt x="24" y="36"/>
                  </a:lnTo>
                  <a:lnTo>
                    <a:pt x="26" y="36"/>
                  </a:lnTo>
                  <a:lnTo>
                    <a:pt x="30" y="32"/>
                  </a:lnTo>
                  <a:lnTo>
                    <a:pt x="28" y="30"/>
                  </a:lnTo>
                  <a:lnTo>
                    <a:pt x="30" y="28"/>
                  </a:lnTo>
                  <a:lnTo>
                    <a:pt x="30" y="20"/>
                  </a:lnTo>
                  <a:lnTo>
                    <a:pt x="30" y="16"/>
                  </a:lnTo>
                  <a:lnTo>
                    <a:pt x="34" y="12"/>
                  </a:lnTo>
                  <a:lnTo>
                    <a:pt x="36" y="12"/>
                  </a:lnTo>
                  <a:lnTo>
                    <a:pt x="36" y="10"/>
                  </a:lnTo>
                  <a:lnTo>
                    <a:pt x="34" y="6"/>
                  </a:lnTo>
                  <a:lnTo>
                    <a:pt x="34" y="2"/>
                  </a:lnTo>
                  <a:lnTo>
                    <a:pt x="28" y="2"/>
                  </a:lnTo>
                  <a:lnTo>
                    <a:pt x="26" y="4"/>
                  </a:lnTo>
                  <a:lnTo>
                    <a:pt x="20" y="4"/>
                  </a:lnTo>
                  <a:lnTo>
                    <a:pt x="16" y="6"/>
                  </a:lnTo>
                  <a:lnTo>
                    <a:pt x="14" y="4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8" y="0"/>
                  </a:lnTo>
                  <a:lnTo>
                    <a:pt x="8" y="4"/>
                  </a:lnTo>
                  <a:lnTo>
                    <a:pt x="8" y="8"/>
                  </a:lnTo>
                  <a:lnTo>
                    <a:pt x="8" y="16"/>
                  </a:lnTo>
                  <a:lnTo>
                    <a:pt x="8" y="16"/>
                  </a:lnTo>
                  <a:lnTo>
                    <a:pt x="8" y="20"/>
                  </a:lnTo>
                  <a:lnTo>
                    <a:pt x="10" y="22"/>
                  </a:lnTo>
                  <a:lnTo>
                    <a:pt x="8" y="24"/>
                  </a:lnTo>
                  <a:lnTo>
                    <a:pt x="8" y="28"/>
                  </a:lnTo>
                  <a:lnTo>
                    <a:pt x="6" y="32"/>
                  </a:lnTo>
                  <a:lnTo>
                    <a:pt x="4" y="36"/>
                  </a:lnTo>
                  <a:lnTo>
                    <a:pt x="4" y="38"/>
                  </a:lnTo>
                  <a:lnTo>
                    <a:pt x="0" y="42"/>
                  </a:lnTo>
                  <a:lnTo>
                    <a:pt x="0" y="50"/>
                  </a:lnTo>
                  <a:lnTo>
                    <a:pt x="0" y="52"/>
                  </a:lnTo>
                  <a:lnTo>
                    <a:pt x="2" y="52"/>
                  </a:lnTo>
                  <a:lnTo>
                    <a:pt x="2" y="50"/>
                  </a:lnTo>
                  <a:lnTo>
                    <a:pt x="6" y="48"/>
                  </a:lnTo>
                  <a:lnTo>
                    <a:pt x="4" y="50"/>
                  </a:lnTo>
                  <a:lnTo>
                    <a:pt x="6" y="50"/>
                  </a:lnTo>
                  <a:lnTo>
                    <a:pt x="2" y="52"/>
                  </a:lnTo>
                  <a:lnTo>
                    <a:pt x="2" y="56"/>
                  </a:lnTo>
                  <a:lnTo>
                    <a:pt x="2" y="56"/>
                  </a:lnTo>
                  <a:lnTo>
                    <a:pt x="4" y="54"/>
                  </a:lnTo>
                  <a:lnTo>
                    <a:pt x="8" y="54"/>
                  </a:lnTo>
                  <a:lnTo>
                    <a:pt x="6" y="56"/>
                  </a:lnTo>
                  <a:lnTo>
                    <a:pt x="8" y="60"/>
                  </a:lnTo>
                  <a:lnTo>
                    <a:pt x="6" y="62"/>
                  </a:lnTo>
                  <a:lnTo>
                    <a:pt x="6" y="70"/>
                  </a:lnTo>
                  <a:lnTo>
                    <a:pt x="6" y="74"/>
                  </a:lnTo>
                  <a:lnTo>
                    <a:pt x="4" y="76"/>
                  </a:lnTo>
                  <a:lnTo>
                    <a:pt x="6" y="76"/>
                  </a:lnTo>
                  <a:lnTo>
                    <a:pt x="8" y="74"/>
                  </a:lnTo>
                  <a:lnTo>
                    <a:pt x="14" y="76"/>
                  </a:lnTo>
                  <a:lnTo>
                    <a:pt x="16" y="76"/>
                  </a:lnTo>
                  <a:lnTo>
                    <a:pt x="20" y="74"/>
                  </a:lnTo>
                  <a:lnTo>
                    <a:pt x="22" y="74"/>
                  </a:lnTo>
                  <a:lnTo>
                    <a:pt x="24" y="74"/>
                  </a:lnTo>
                  <a:lnTo>
                    <a:pt x="24" y="74"/>
                  </a:lnTo>
                  <a:close/>
                </a:path>
              </a:pathLst>
            </a:custGeom>
            <a:grpFill/>
            <a:ln w="6350">
              <a:solidFill>
                <a:srgbClr val="E86E78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49" name="Poland">
              <a:extLst>
                <a:ext uri="{FF2B5EF4-FFF2-40B4-BE49-F238E27FC236}">
                  <a16:creationId xmlns:a16="http://schemas.microsoft.com/office/drawing/2014/main" id="{30150395-C1BF-4606-AE5B-9D3C1681F26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07004" y="2970759"/>
              <a:ext cx="218180" cy="183731"/>
            </a:xfrm>
            <a:custGeom>
              <a:avLst/>
              <a:gdLst>
                <a:gd name="T0" fmla="*/ 68 w 114"/>
                <a:gd name="T1" fmla="*/ 96 h 96"/>
                <a:gd name="T2" fmla="*/ 72 w 114"/>
                <a:gd name="T3" fmla="*/ 94 h 96"/>
                <a:gd name="T4" fmla="*/ 76 w 114"/>
                <a:gd name="T5" fmla="*/ 94 h 96"/>
                <a:gd name="T6" fmla="*/ 82 w 114"/>
                <a:gd name="T7" fmla="*/ 94 h 96"/>
                <a:gd name="T8" fmla="*/ 84 w 114"/>
                <a:gd name="T9" fmla="*/ 92 h 96"/>
                <a:gd name="T10" fmla="*/ 88 w 114"/>
                <a:gd name="T11" fmla="*/ 92 h 96"/>
                <a:gd name="T12" fmla="*/ 98 w 114"/>
                <a:gd name="T13" fmla="*/ 96 h 96"/>
                <a:gd name="T14" fmla="*/ 100 w 114"/>
                <a:gd name="T15" fmla="*/ 92 h 96"/>
                <a:gd name="T16" fmla="*/ 108 w 114"/>
                <a:gd name="T17" fmla="*/ 80 h 96"/>
                <a:gd name="T18" fmla="*/ 110 w 114"/>
                <a:gd name="T19" fmla="*/ 74 h 96"/>
                <a:gd name="T20" fmla="*/ 114 w 114"/>
                <a:gd name="T21" fmla="*/ 72 h 96"/>
                <a:gd name="T22" fmla="*/ 112 w 114"/>
                <a:gd name="T23" fmla="*/ 68 h 96"/>
                <a:gd name="T24" fmla="*/ 110 w 114"/>
                <a:gd name="T25" fmla="*/ 64 h 96"/>
                <a:gd name="T26" fmla="*/ 108 w 114"/>
                <a:gd name="T27" fmla="*/ 58 h 96"/>
                <a:gd name="T28" fmla="*/ 108 w 114"/>
                <a:gd name="T29" fmla="*/ 50 h 96"/>
                <a:gd name="T30" fmla="*/ 104 w 114"/>
                <a:gd name="T31" fmla="*/ 42 h 96"/>
                <a:gd name="T32" fmla="*/ 108 w 114"/>
                <a:gd name="T33" fmla="*/ 38 h 96"/>
                <a:gd name="T34" fmla="*/ 106 w 114"/>
                <a:gd name="T35" fmla="*/ 30 h 96"/>
                <a:gd name="T36" fmla="*/ 104 w 114"/>
                <a:gd name="T37" fmla="*/ 24 h 96"/>
                <a:gd name="T38" fmla="*/ 100 w 114"/>
                <a:gd name="T39" fmla="*/ 16 h 96"/>
                <a:gd name="T40" fmla="*/ 100 w 114"/>
                <a:gd name="T41" fmla="*/ 8 h 96"/>
                <a:gd name="T42" fmla="*/ 94 w 114"/>
                <a:gd name="T43" fmla="*/ 6 h 96"/>
                <a:gd name="T44" fmla="*/ 62 w 114"/>
                <a:gd name="T45" fmla="*/ 6 h 96"/>
                <a:gd name="T46" fmla="*/ 58 w 114"/>
                <a:gd name="T47" fmla="*/ 10 h 96"/>
                <a:gd name="T48" fmla="*/ 54 w 114"/>
                <a:gd name="T49" fmla="*/ 10 h 96"/>
                <a:gd name="T50" fmla="*/ 60 w 114"/>
                <a:gd name="T51" fmla="*/ 4 h 96"/>
                <a:gd name="T52" fmla="*/ 56 w 114"/>
                <a:gd name="T53" fmla="*/ 8 h 96"/>
                <a:gd name="T54" fmla="*/ 46 w 114"/>
                <a:gd name="T55" fmla="*/ 8 h 96"/>
                <a:gd name="T56" fmla="*/ 46 w 114"/>
                <a:gd name="T57" fmla="*/ 4 h 96"/>
                <a:gd name="T58" fmla="*/ 50 w 114"/>
                <a:gd name="T59" fmla="*/ 4 h 96"/>
                <a:gd name="T60" fmla="*/ 46 w 114"/>
                <a:gd name="T61" fmla="*/ 2 h 96"/>
                <a:gd name="T62" fmla="*/ 36 w 114"/>
                <a:gd name="T63" fmla="*/ 2 h 96"/>
                <a:gd name="T64" fmla="*/ 28 w 114"/>
                <a:gd name="T65" fmla="*/ 4 h 96"/>
                <a:gd name="T66" fmla="*/ 22 w 114"/>
                <a:gd name="T67" fmla="*/ 8 h 96"/>
                <a:gd name="T68" fmla="*/ 20 w 114"/>
                <a:gd name="T69" fmla="*/ 12 h 96"/>
                <a:gd name="T70" fmla="*/ 12 w 114"/>
                <a:gd name="T71" fmla="*/ 16 h 96"/>
                <a:gd name="T72" fmla="*/ 6 w 114"/>
                <a:gd name="T73" fmla="*/ 18 h 96"/>
                <a:gd name="T74" fmla="*/ 4 w 114"/>
                <a:gd name="T75" fmla="*/ 22 h 96"/>
                <a:gd name="T76" fmla="*/ 2 w 114"/>
                <a:gd name="T77" fmla="*/ 24 h 96"/>
                <a:gd name="T78" fmla="*/ 4 w 114"/>
                <a:gd name="T79" fmla="*/ 32 h 96"/>
                <a:gd name="T80" fmla="*/ 0 w 114"/>
                <a:gd name="T81" fmla="*/ 36 h 96"/>
                <a:gd name="T82" fmla="*/ 4 w 114"/>
                <a:gd name="T83" fmla="*/ 42 h 96"/>
                <a:gd name="T84" fmla="*/ 6 w 114"/>
                <a:gd name="T85" fmla="*/ 46 h 96"/>
                <a:gd name="T86" fmla="*/ 6 w 114"/>
                <a:gd name="T87" fmla="*/ 52 h 96"/>
                <a:gd name="T88" fmla="*/ 10 w 114"/>
                <a:gd name="T89" fmla="*/ 58 h 96"/>
                <a:gd name="T90" fmla="*/ 12 w 114"/>
                <a:gd name="T91" fmla="*/ 66 h 96"/>
                <a:gd name="T92" fmla="*/ 12 w 114"/>
                <a:gd name="T93" fmla="*/ 68 h 96"/>
                <a:gd name="T94" fmla="*/ 14 w 114"/>
                <a:gd name="T95" fmla="*/ 68 h 96"/>
                <a:gd name="T96" fmla="*/ 20 w 114"/>
                <a:gd name="T97" fmla="*/ 68 h 96"/>
                <a:gd name="T98" fmla="*/ 22 w 114"/>
                <a:gd name="T99" fmla="*/ 72 h 96"/>
                <a:gd name="T100" fmla="*/ 26 w 114"/>
                <a:gd name="T101" fmla="*/ 72 h 96"/>
                <a:gd name="T102" fmla="*/ 26 w 114"/>
                <a:gd name="T103" fmla="*/ 78 h 96"/>
                <a:gd name="T104" fmla="*/ 26 w 114"/>
                <a:gd name="T105" fmla="*/ 80 h 96"/>
                <a:gd name="T106" fmla="*/ 30 w 114"/>
                <a:gd name="T107" fmla="*/ 80 h 96"/>
                <a:gd name="T108" fmla="*/ 28 w 114"/>
                <a:gd name="T109" fmla="*/ 76 h 96"/>
                <a:gd name="T110" fmla="*/ 36 w 114"/>
                <a:gd name="T111" fmla="*/ 78 h 96"/>
                <a:gd name="T112" fmla="*/ 38 w 114"/>
                <a:gd name="T113" fmla="*/ 80 h 96"/>
                <a:gd name="T114" fmla="*/ 46 w 114"/>
                <a:gd name="T115" fmla="*/ 80 h 96"/>
                <a:gd name="T116" fmla="*/ 56 w 114"/>
                <a:gd name="T117" fmla="*/ 88 h 96"/>
                <a:gd name="T118" fmla="*/ 60 w 114"/>
                <a:gd name="T119" fmla="*/ 92 h 96"/>
                <a:gd name="T120" fmla="*/ 66 w 114"/>
                <a:gd name="T121" fmla="*/ 90 h 96"/>
                <a:gd name="T122" fmla="*/ 68 w 114"/>
                <a:gd name="T123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4" h="96">
                  <a:moveTo>
                    <a:pt x="68" y="96"/>
                  </a:moveTo>
                  <a:lnTo>
                    <a:pt x="68" y="96"/>
                  </a:lnTo>
                  <a:lnTo>
                    <a:pt x="72" y="96"/>
                  </a:lnTo>
                  <a:lnTo>
                    <a:pt x="72" y="94"/>
                  </a:lnTo>
                  <a:lnTo>
                    <a:pt x="74" y="94"/>
                  </a:lnTo>
                  <a:lnTo>
                    <a:pt x="76" y="94"/>
                  </a:lnTo>
                  <a:lnTo>
                    <a:pt x="80" y="94"/>
                  </a:lnTo>
                  <a:lnTo>
                    <a:pt x="82" y="94"/>
                  </a:lnTo>
                  <a:lnTo>
                    <a:pt x="82" y="92"/>
                  </a:lnTo>
                  <a:lnTo>
                    <a:pt x="84" y="92"/>
                  </a:lnTo>
                  <a:lnTo>
                    <a:pt x="86" y="94"/>
                  </a:lnTo>
                  <a:lnTo>
                    <a:pt x="88" y="92"/>
                  </a:lnTo>
                  <a:lnTo>
                    <a:pt x="92" y="94"/>
                  </a:lnTo>
                  <a:lnTo>
                    <a:pt x="98" y="96"/>
                  </a:lnTo>
                  <a:lnTo>
                    <a:pt x="100" y="96"/>
                  </a:lnTo>
                  <a:lnTo>
                    <a:pt x="100" y="92"/>
                  </a:lnTo>
                  <a:lnTo>
                    <a:pt x="100" y="88"/>
                  </a:lnTo>
                  <a:lnTo>
                    <a:pt x="108" y="80"/>
                  </a:lnTo>
                  <a:lnTo>
                    <a:pt x="108" y="76"/>
                  </a:lnTo>
                  <a:lnTo>
                    <a:pt x="110" y="74"/>
                  </a:lnTo>
                  <a:lnTo>
                    <a:pt x="112" y="74"/>
                  </a:lnTo>
                  <a:lnTo>
                    <a:pt x="114" y="72"/>
                  </a:lnTo>
                  <a:lnTo>
                    <a:pt x="112" y="70"/>
                  </a:lnTo>
                  <a:lnTo>
                    <a:pt x="112" y="68"/>
                  </a:lnTo>
                  <a:lnTo>
                    <a:pt x="114" y="66"/>
                  </a:lnTo>
                  <a:lnTo>
                    <a:pt x="110" y="64"/>
                  </a:lnTo>
                  <a:lnTo>
                    <a:pt x="108" y="60"/>
                  </a:lnTo>
                  <a:lnTo>
                    <a:pt x="108" y="58"/>
                  </a:lnTo>
                  <a:lnTo>
                    <a:pt x="108" y="54"/>
                  </a:lnTo>
                  <a:lnTo>
                    <a:pt x="108" y="50"/>
                  </a:lnTo>
                  <a:lnTo>
                    <a:pt x="104" y="46"/>
                  </a:lnTo>
                  <a:lnTo>
                    <a:pt x="104" y="42"/>
                  </a:lnTo>
                  <a:lnTo>
                    <a:pt x="106" y="40"/>
                  </a:lnTo>
                  <a:lnTo>
                    <a:pt x="108" y="38"/>
                  </a:lnTo>
                  <a:lnTo>
                    <a:pt x="108" y="30"/>
                  </a:lnTo>
                  <a:lnTo>
                    <a:pt x="106" y="30"/>
                  </a:lnTo>
                  <a:lnTo>
                    <a:pt x="106" y="26"/>
                  </a:lnTo>
                  <a:lnTo>
                    <a:pt x="104" y="24"/>
                  </a:lnTo>
                  <a:lnTo>
                    <a:pt x="102" y="18"/>
                  </a:lnTo>
                  <a:lnTo>
                    <a:pt x="100" y="16"/>
                  </a:lnTo>
                  <a:lnTo>
                    <a:pt x="100" y="12"/>
                  </a:lnTo>
                  <a:lnTo>
                    <a:pt x="100" y="8"/>
                  </a:lnTo>
                  <a:lnTo>
                    <a:pt x="98" y="8"/>
                  </a:lnTo>
                  <a:lnTo>
                    <a:pt x="94" y="6"/>
                  </a:lnTo>
                  <a:lnTo>
                    <a:pt x="78" y="6"/>
                  </a:lnTo>
                  <a:lnTo>
                    <a:pt x="62" y="6"/>
                  </a:lnTo>
                  <a:lnTo>
                    <a:pt x="62" y="6"/>
                  </a:lnTo>
                  <a:lnTo>
                    <a:pt x="58" y="10"/>
                  </a:lnTo>
                  <a:lnTo>
                    <a:pt x="54" y="10"/>
                  </a:lnTo>
                  <a:lnTo>
                    <a:pt x="54" y="10"/>
                  </a:lnTo>
                  <a:lnTo>
                    <a:pt x="56" y="8"/>
                  </a:lnTo>
                  <a:lnTo>
                    <a:pt x="60" y="4"/>
                  </a:lnTo>
                  <a:lnTo>
                    <a:pt x="58" y="4"/>
                  </a:lnTo>
                  <a:lnTo>
                    <a:pt x="56" y="8"/>
                  </a:lnTo>
                  <a:lnTo>
                    <a:pt x="52" y="10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46" y="4"/>
                  </a:lnTo>
                  <a:lnTo>
                    <a:pt x="48" y="4"/>
                  </a:lnTo>
                  <a:lnTo>
                    <a:pt x="50" y="4"/>
                  </a:lnTo>
                  <a:lnTo>
                    <a:pt x="50" y="4"/>
                  </a:lnTo>
                  <a:lnTo>
                    <a:pt x="46" y="2"/>
                  </a:lnTo>
                  <a:lnTo>
                    <a:pt x="40" y="0"/>
                  </a:lnTo>
                  <a:lnTo>
                    <a:pt x="36" y="2"/>
                  </a:lnTo>
                  <a:lnTo>
                    <a:pt x="32" y="2"/>
                  </a:lnTo>
                  <a:lnTo>
                    <a:pt x="28" y="4"/>
                  </a:lnTo>
                  <a:lnTo>
                    <a:pt x="26" y="8"/>
                  </a:lnTo>
                  <a:lnTo>
                    <a:pt x="22" y="8"/>
                  </a:lnTo>
                  <a:lnTo>
                    <a:pt x="20" y="10"/>
                  </a:lnTo>
                  <a:lnTo>
                    <a:pt x="20" y="12"/>
                  </a:lnTo>
                  <a:lnTo>
                    <a:pt x="16" y="12"/>
                  </a:lnTo>
                  <a:lnTo>
                    <a:pt x="12" y="16"/>
                  </a:lnTo>
                  <a:lnTo>
                    <a:pt x="6" y="16"/>
                  </a:lnTo>
                  <a:lnTo>
                    <a:pt x="6" y="18"/>
                  </a:lnTo>
                  <a:lnTo>
                    <a:pt x="4" y="22"/>
                  </a:lnTo>
                  <a:lnTo>
                    <a:pt x="4" y="22"/>
                  </a:lnTo>
                  <a:lnTo>
                    <a:pt x="4" y="24"/>
                  </a:lnTo>
                  <a:lnTo>
                    <a:pt x="2" y="24"/>
                  </a:lnTo>
                  <a:lnTo>
                    <a:pt x="4" y="28"/>
                  </a:lnTo>
                  <a:lnTo>
                    <a:pt x="4" y="32"/>
                  </a:lnTo>
                  <a:lnTo>
                    <a:pt x="0" y="34"/>
                  </a:lnTo>
                  <a:lnTo>
                    <a:pt x="0" y="36"/>
                  </a:lnTo>
                  <a:lnTo>
                    <a:pt x="4" y="40"/>
                  </a:lnTo>
                  <a:lnTo>
                    <a:pt x="4" y="42"/>
                  </a:lnTo>
                  <a:lnTo>
                    <a:pt x="6" y="44"/>
                  </a:lnTo>
                  <a:lnTo>
                    <a:pt x="6" y="46"/>
                  </a:lnTo>
                  <a:lnTo>
                    <a:pt x="6" y="50"/>
                  </a:lnTo>
                  <a:lnTo>
                    <a:pt x="6" y="52"/>
                  </a:lnTo>
                  <a:lnTo>
                    <a:pt x="8" y="56"/>
                  </a:lnTo>
                  <a:lnTo>
                    <a:pt x="10" y="58"/>
                  </a:lnTo>
                  <a:lnTo>
                    <a:pt x="12" y="58"/>
                  </a:lnTo>
                  <a:lnTo>
                    <a:pt x="12" y="66"/>
                  </a:lnTo>
                  <a:lnTo>
                    <a:pt x="10" y="66"/>
                  </a:lnTo>
                  <a:lnTo>
                    <a:pt x="12" y="68"/>
                  </a:lnTo>
                  <a:lnTo>
                    <a:pt x="12" y="68"/>
                  </a:lnTo>
                  <a:lnTo>
                    <a:pt x="14" y="68"/>
                  </a:lnTo>
                  <a:lnTo>
                    <a:pt x="16" y="68"/>
                  </a:lnTo>
                  <a:lnTo>
                    <a:pt x="20" y="68"/>
                  </a:lnTo>
                  <a:lnTo>
                    <a:pt x="20" y="70"/>
                  </a:lnTo>
                  <a:lnTo>
                    <a:pt x="22" y="72"/>
                  </a:lnTo>
                  <a:lnTo>
                    <a:pt x="24" y="72"/>
                  </a:lnTo>
                  <a:lnTo>
                    <a:pt x="26" y="72"/>
                  </a:lnTo>
                  <a:lnTo>
                    <a:pt x="26" y="76"/>
                  </a:lnTo>
                  <a:lnTo>
                    <a:pt x="26" y="78"/>
                  </a:lnTo>
                  <a:lnTo>
                    <a:pt x="26" y="78"/>
                  </a:lnTo>
                  <a:lnTo>
                    <a:pt x="26" y="80"/>
                  </a:lnTo>
                  <a:lnTo>
                    <a:pt x="28" y="80"/>
                  </a:lnTo>
                  <a:lnTo>
                    <a:pt x="30" y="80"/>
                  </a:lnTo>
                  <a:lnTo>
                    <a:pt x="32" y="80"/>
                  </a:lnTo>
                  <a:lnTo>
                    <a:pt x="28" y="76"/>
                  </a:lnTo>
                  <a:lnTo>
                    <a:pt x="30" y="74"/>
                  </a:lnTo>
                  <a:lnTo>
                    <a:pt x="36" y="78"/>
                  </a:lnTo>
                  <a:lnTo>
                    <a:pt x="40" y="78"/>
                  </a:lnTo>
                  <a:lnTo>
                    <a:pt x="38" y="80"/>
                  </a:lnTo>
                  <a:lnTo>
                    <a:pt x="40" y="82"/>
                  </a:lnTo>
                  <a:lnTo>
                    <a:pt x="46" y="80"/>
                  </a:lnTo>
                  <a:lnTo>
                    <a:pt x="50" y="82"/>
                  </a:lnTo>
                  <a:lnTo>
                    <a:pt x="56" y="88"/>
                  </a:lnTo>
                  <a:lnTo>
                    <a:pt x="60" y="92"/>
                  </a:lnTo>
                  <a:lnTo>
                    <a:pt x="60" y="92"/>
                  </a:lnTo>
                  <a:lnTo>
                    <a:pt x="62" y="90"/>
                  </a:lnTo>
                  <a:lnTo>
                    <a:pt x="66" y="90"/>
                  </a:lnTo>
                  <a:lnTo>
                    <a:pt x="68" y="92"/>
                  </a:lnTo>
                  <a:lnTo>
                    <a:pt x="68" y="96"/>
                  </a:lnTo>
                  <a:close/>
                </a:path>
              </a:pathLst>
            </a:custGeom>
            <a:grpFill/>
            <a:ln w="6350">
              <a:solidFill>
                <a:srgbClr val="E86E78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50" name="Pointe Noire">
              <a:extLst>
                <a:ext uri="{FF2B5EF4-FFF2-40B4-BE49-F238E27FC236}">
                  <a16:creationId xmlns:a16="http://schemas.microsoft.com/office/drawing/2014/main" id="{E53E00C6-448F-4175-A716-76CCB45B2205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5521" y="4528641"/>
              <a:ext cx="26794" cy="34449"/>
            </a:xfrm>
            <a:custGeom>
              <a:avLst/>
              <a:gdLst>
                <a:gd name="T0" fmla="*/ 14 w 14"/>
                <a:gd name="T1" fmla="*/ 4 h 18"/>
                <a:gd name="T2" fmla="*/ 14 w 14"/>
                <a:gd name="T3" fmla="*/ 2 h 18"/>
                <a:gd name="T4" fmla="*/ 12 w 14"/>
                <a:gd name="T5" fmla="*/ 2 h 18"/>
                <a:gd name="T6" fmla="*/ 10 w 14"/>
                <a:gd name="T7" fmla="*/ 0 h 18"/>
                <a:gd name="T8" fmla="*/ 10 w 14"/>
                <a:gd name="T9" fmla="*/ 0 h 18"/>
                <a:gd name="T10" fmla="*/ 8 w 14"/>
                <a:gd name="T11" fmla="*/ 2 h 18"/>
                <a:gd name="T12" fmla="*/ 6 w 14"/>
                <a:gd name="T13" fmla="*/ 2 h 18"/>
                <a:gd name="T14" fmla="*/ 6 w 14"/>
                <a:gd name="T15" fmla="*/ 4 h 18"/>
                <a:gd name="T16" fmla="*/ 4 w 14"/>
                <a:gd name="T17" fmla="*/ 6 h 18"/>
                <a:gd name="T18" fmla="*/ 2 w 14"/>
                <a:gd name="T19" fmla="*/ 6 h 18"/>
                <a:gd name="T20" fmla="*/ 2 w 14"/>
                <a:gd name="T21" fmla="*/ 8 h 18"/>
                <a:gd name="T22" fmla="*/ 0 w 14"/>
                <a:gd name="T23" fmla="*/ 10 h 18"/>
                <a:gd name="T24" fmla="*/ 2 w 14"/>
                <a:gd name="T25" fmla="*/ 10 h 18"/>
                <a:gd name="T26" fmla="*/ 2 w 14"/>
                <a:gd name="T27" fmla="*/ 14 h 18"/>
                <a:gd name="T28" fmla="*/ 2 w 14"/>
                <a:gd name="T29" fmla="*/ 16 h 18"/>
                <a:gd name="T30" fmla="*/ 2 w 14"/>
                <a:gd name="T31" fmla="*/ 18 h 18"/>
                <a:gd name="T32" fmla="*/ 4 w 14"/>
                <a:gd name="T33" fmla="*/ 16 h 18"/>
                <a:gd name="T34" fmla="*/ 6 w 14"/>
                <a:gd name="T35" fmla="*/ 16 h 18"/>
                <a:gd name="T36" fmla="*/ 8 w 14"/>
                <a:gd name="T37" fmla="*/ 16 h 18"/>
                <a:gd name="T38" fmla="*/ 8 w 14"/>
                <a:gd name="T39" fmla="*/ 10 h 18"/>
                <a:gd name="T40" fmla="*/ 8 w 14"/>
                <a:gd name="T41" fmla="*/ 10 h 18"/>
                <a:gd name="T42" fmla="*/ 10 w 14"/>
                <a:gd name="T43" fmla="*/ 8 h 18"/>
                <a:gd name="T44" fmla="*/ 14 w 14"/>
                <a:gd name="T45" fmla="*/ 4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4" h="18">
                  <a:moveTo>
                    <a:pt x="14" y="4"/>
                  </a:moveTo>
                  <a:lnTo>
                    <a:pt x="14" y="2"/>
                  </a:lnTo>
                  <a:lnTo>
                    <a:pt x="12" y="2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8" y="2"/>
                  </a:lnTo>
                  <a:lnTo>
                    <a:pt x="6" y="2"/>
                  </a:lnTo>
                  <a:lnTo>
                    <a:pt x="6" y="4"/>
                  </a:lnTo>
                  <a:lnTo>
                    <a:pt x="4" y="6"/>
                  </a:lnTo>
                  <a:lnTo>
                    <a:pt x="2" y="6"/>
                  </a:lnTo>
                  <a:lnTo>
                    <a:pt x="2" y="8"/>
                  </a:lnTo>
                  <a:lnTo>
                    <a:pt x="0" y="10"/>
                  </a:lnTo>
                  <a:lnTo>
                    <a:pt x="2" y="10"/>
                  </a:lnTo>
                  <a:lnTo>
                    <a:pt x="2" y="14"/>
                  </a:lnTo>
                  <a:lnTo>
                    <a:pt x="2" y="16"/>
                  </a:lnTo>
                  <a:lnTo>
                    <a:pt x="2" y="18"/>
                  </a:lnTo>
                  <a:lnTo>
                    <a:pt x="4" y="16"/>
                  </a:lnTo>
                  <a:lnTo>
                    <a:pt x="6" y="16"/>
                  </a:lnTo>
                  <a:lnTo>
                    <a:pt x="8" y="16"/>
                  </a:lnTo>
                  <a:lnTo>
                    <a:pt x="8" y="10"/>
                  </a:lnTo>
                  <a:lnTo>
                    <a:pt x="8" y="10"/>
                  </a:lnTo>
                  <a:lnTo>
                    <a:pt x="10" y="8"/>
                  </a:lnTo>
                  <a:lnTo>
                    <a:pt x="14" y="4"/>
                  </a:lnTo>
                  <a:close/>
                </a:path>
              </a:pathLst>
            </a:custGeom>
            <a:grpFill/>
            <a:ln w="6350">
              <a:solidFill>
                <a:srgbClr val="E86E78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51" name="Oman">
              <a:extLst>
                <a:ext uri="{FF2B5EF4-FFF2-40B4-BE49-F238E27FC236}">
                  <a16:creationId xmlns:a16="http://schemas.microsoft.com/office/drawing/2014/main" id="{B70BE939-0707-478D-B3A1-5AC8655F7B6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133313" y="3774580"/>
              <a:ext cx="176075" cy="248802"/>
            </a:xfrm>
            <a:custGeom>
              <a:avLst/>
              <a:gdLst>
                <a:gd name="T0" fmla="*/ 36 w 92"/>
                <a:gd name="T1" fmla="*/ 86 h 130"/>
                <a:gd name="T2" fmla="*/ 34 w 92"/>
                <a:gd name="T3" fmla="*/ 50 h 130"/>
                <a:gd name="T4" fmla="*/ 48 w 92"/>
                <a:gd name="T5" fmla="*/ 16 h 130"/>
                <a:gd name="T6" fmla="*/ 52 w 92"/>
                <a:gd name="T7" fmla="*/ 28 h 130"/>
                <a:gd name="T8" fmla="*/ 60 w 92"/>
                <a:gd name="T9" fmla="*/ 36 h 130"/>
                <a:gd name="T10" fmla="*/ 64 w 92"/>
                <a:gd name="T11" fmla="*/ 36 h 130"/>
                <a:gd name="T12" fmla="*/ 72 w 92"/>
                <a:gd name="T13" fmla="*/ 38 h 130"/>
                <a:gd name="T14" fmla="*/ 76 w 92"/>
                <a:gd name="T15" fmla="*/ 36 h 130"/>
                <a:gd name="T16" fmla="*/ 82 w 92"/>
                <a:gd name="T17" fmla="*/ 44 h 130"/>
                <a:gd name="T18" fmla="*/ 84 w 92"/>
                <a:gd name="T19" fmla="*/ 48 h 130"/>
                <a:gd name="T20" fmla="*/ 90 w 92"/>
                <a:gd name="T21" fmla="*/ 52 h 130"/>
                <a:gd name="T22" fmla="*/ 92 w 92"/>
                <a:gd name="T23" fmla="*/ 56 h 130"/>
                <a:gd name="T24" fmla="*/ 90 w 92"/>
                <a:gd name="T25" fmla="*/ 60 h 130"/>
                <a:gd name="T26" fmla="*/ 86 w 92"/>
                <a:gd name="T27" fmla="*/ 70 h 130"/>
                <a:gd name="T28" fmla="*/ 82 w 92"/>
                <a:gd name="T29" fmla="*/ 76 h 130"/>
                <a:gd name="T30" fmla="*/ 78 w 92"/>
                <a:gd name="T31" fmla="*/ 80 h 130"/>
                <a:gd name="T32" fmla="*/ 76 w 92"/>
                <a:gd name="T33" fmla="*/ 80 h 130"/>
                <a:gd name="T34" fmla="*/ 76 w 92"/>
                <a:gd name="T35" fmla="*/ 78 h 130"/>
                <a:gd name="T36" fmla="*/ 74 w 92"/>
                <a:gd name="T37" fmla="*/ 78 h 130"/>
                <a:gd name="T38" fmla="*/ 72 w 92"/>
                <a:gd name="T39" fmla="*/ 80 h 130"/>
                <a:gd name="T40" fmla="*/ 72 w 92"/>
                <a:gd name="T41" fmla="*/ 84 h 130"/>
                <a:gd name="T42" fmla="*/ 70 w 92"/>
                <a:gd name="T43" fmla="*/ 90 h 130"/>
                <a:gd name="T44" fmla="*/ 70 w 92"/>
                <a:gd name="T45" fmla="*/ 90 h 130"/>
                <a:gd name="T46" fmla="*/ 70 w 92"/>
                <a:gd name="T47" fmla="*/ 94 h 130"/>
                <a:gd name="T48" fmla="*/ 72 w 92"/>
                <a:gd name="T49" fmla="*/ 98 h 130"/>
                <a:gd name="T50" fmla="*/ 66 w 92"/>
                <a:gd name="T51" fmla="*/ 100 h 130"/>
                <a:gd name="T52" fmla="*/ 62 w 92"/>
                <a:gd name="T53" fmla="*/ 100 h 130"/>
                <a:gd name="T54" fmla="*/ 56 w 92"/>
                <a:gd name="T55" fmla="*/ 106 h 130"/>
                <a:gd name="T56" fmla="*/ 54 w 92"/>
                <a:gd name="T57" fmla="*/ 112 h 130"/>
                <a:gd name="T58" fmla="*/ 50 w 92"/>
                <a:gd name="T59" fmla="*/ 114 h 130"/>
                <a:gd name="T60" fmla="*/ 42 w 92"/>
                <a:gd name="T61" fmla="*/ 114 h 130"/>
                <a:gd name="T62" fmla="*/ 40 w 92"/>
                <a:gd name="T63" fmla="*/ 116 h 130"/>
                <a:gd name="T64" fmla="*/ 40 w 92"/>
                <a:gd name="T65" fmla="*/ 120 h 130"/>
                <a:gd name="T66" fmla="*/ 42 w 92"/>
                <a:gd name="T67" fmla="*/ 122 h 130"/>
                <a:gd name="T68" fmla="*/ 42 w 92"/>
                <a:gd name="T69" fmla="*/ 122 h 130"/>
                <a:gd name="T70" fmla="*/ 36 w 92"/>
                <a:gd name="T71" fmla="*/ 126 h 130"/>
                <a:gd name="T72" fmla="*/ 32 w 92"/>
                <a:gd name="T73" fmla="*/ 126 h 130"/>
                <a:gd name="T74" fmla="*/ 26 w 92"/>
                <a:gd name="T75" fmla="*/ 128 h 130"/>
                <a:gd name="T76" fmla="*/ 22 w 92"/>
                <a:gd name="T77" fmla="*/ 130 h 130"/>
                <a:gd name="T78" fmla="*/ 18 w 92"/>
                <a:gd name="T79" fmla="*/ 130 h 130"/>
                <a:gd name="T80" fmla="*/ 10 w 92"/>
                <a:gd name="T81" fmla="*/ 122 h 130"/>
                <a:gd name="T82" fmla="*/ 0 w 92"/>
                <a:gd name="T83" fmla="*/ 102 h 130"/>
                <a:gd name="T84" fmla="*/ 46 w 92"/>
                <a:gd name="T85" fmla="*/ 12 h 130"/>
                <a:gd name="T86" fmla="*/ 46 w 92"/>
                <a:gd name="T87" fmla="*/ 8 h 130"/>
                <a:gd name="T88" fmla="*/ 46 w 92"/>
                <a:gd name="T89" fmla="*/ 4 h 130"/>
                <a:gd name="T90" fmla="*/ 46 w 92"/>
                <a:gd name="T91" fmla="*/ 2 h 130"/>
                <a:gd name="T92" fmla="*/ 46 w 92"/>
                <a:gd name="T93" fmla="*/ 2 h 130"/>
                <a:gd name="T94" fmla="*/ 46 w 92"/>
                <a:gd name="T95" fmla="*/ 0 h 130"/>
                <a:gd name="T96" fmla="*/ 44 w 92"/>
                <a:gd name="T97" fmla="*/ 4 h 130"/>
                <a:gd name="T98" fmla="*/ 42 w 92"/>
                <a:gd name="T99" fmla="*/ 4 h 130"/>
                <a:gd name="T100" fmla="*/ 42 w 92"/>
                <a:gd name="T101" fmla="*/ 6 h 130"/>
                <a:gd name="T102" fmla="*/ 44 w 92"/>
                <a:gd name="T103" fmla="*/ 12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2" h="130">
                  <a:moveTo>
                    <a:pt x="0" y="96"/>
                  </a:moveTo>
                  <a:lnTo>
                    <a:pt x="36" y="86"/>
                  </a:lnTo>
                  <a:lnTo>
                    <a:pt x="38" y="60"/>
                  </a:lnTo>
                  <a:lnTo>
                    <a:pt x="34" y="50"/>
                  </a:lnTo>
                  <a:lnTo>
                    <a:pt x="46" y="16"/>
                  </a:lnTo>
                  <a:lnTo>
                    <a:pt x="48" y="16"/>
                  </a:lnTo>
                  <a:lnTo>
                    <a:pt x="48" y="24"/>
                  </a:lnTo>
                  <a:lnTo>
                    <a:pt x="52" y="28"/>
                  </a:lnTo>
                  <a:lnTo>
                    <a:pt x="52" y="30"/>
                  </a:lnTo>
                  <a:lnTo>
                    <a:pt x="60" y="36"/>
                  </a:lnTo>
                  <a:lnTo>
                    <a:pt x="62" y="38"/>
                  </a:lnTo>
                  <a:lnTo>
                    <a:pt x="64" y="36"/>
                  </a:lnTo>
                  <a:lnTo>
                    <a:pt x="66" y="36"/>
                  </a:lnTo>
                  <a:lnTo>
                    <a:pt x="72" y="38"/>
                  </a:lnTo>
                  <a:lnTo>
                    <a:pt x="76" y="36"/>
                  </a:lnTo>
                  <a:lnTo>
                    <a:pt x="76" y="36"/>
                  </a:lnTo>
                  <a:lnTo>
                    <a:pt x="80" y="42"/>
                  </a:lnTo>
                  <a:lnTo>
                    <a:pt x="82" y="44"/>
                  </a:lnTo>
                  <a:lnTo>
                    <a:pt x="84" y="46"/>
                  </a:lnTo>
                  <a:lnTo>
                    <a:pt x="84" y="48"/>
                  </a:lnTo>
                  <a:lnTo>
                    <a:pt x="90" y="52"/>
                  </a:lnTo>
                  <a:lnTo>
                    <a:pt x="90" y="52"/>
                  </a:lnTo>
                  <a:lnTo>
                    <a:pt x="92" y="54"/>
                  </a:lnTo>
                  <a:lnTo>
                    <a:pt x="92" y="56"/>
                  </a:lnTo>
                  <a:lnTo>
                    <a:pt x="90" y="58"/>
                  </a:lnTo>
                  <a:lnTo>
                    <a:pt x="90" y="60"/>
                  </a:lnTo>
                  <a:lnTo>
                    <a:pt x="90" y="62"/>
                  </a:lnTo>
                  <a:lnTo>
                    <a:pt x="86" y="70"/>
                  </a:lnTo>
                  <a:lnTo>
                    <a:pt x="82" y="72"/>
                  </a:lnTo>
                  <a:lnTo>
                    <a:pt x="82" y="76"/>
                  </a:lnTo>
                  <a:lnTo>
                    <a:pt x="80" y="76"/>
                  </a:lnTo>
                  <a:lnTo>
                    <a:pt x="78" y="80"/>
                  </a:lnTo>
                  <a:lnTo>
                    <a:pt x="76" y="80"/>
                  </a:lnTo>
                  <a:lnTo>
                    <a:pt x="76" y="80"/>
                  </a:lnTo>
                  <a:lnTo>
                    <a:pt x="76" y="78"/>
                  </a:lnTo>
                  <a:lnTo>
                    <a:pt x="76" y="78"/>
                  </a:lnTo>
                  <a:lnTo>
                    <a:pt x="76" y="76"/>
                  </a:lnTo>
                  <a:lnTo>
                    <a:pt x="74" y="78"/>
                  </a:lnTo>
                  <a:lnTo>
                    <a:pt x="72" y="80"/>
                  </a:lnTo>
                  <a:lnTo>
                    <a:pt x="72" y="80"/>
                  </a:lnTo>
                  <a:lnTo>
                    <a:pt x="72" y="82"/>
                  </a:lnTo>
                  <a:lnTo>
                    <a:pt x="72" y="84"/>
                  </a:lnTo>
                  <a:lnTo>
                    <a:pt x="70" y="86"/>
                  </a:lnTo>
                  <a:lnTo>
                    <a:pt x="70" y="90"/>
                  </a:lnTo>
                  <a:lnTo>
                    <a:pt x="68" y="90"/>
                  </a:lnTo>
                  <a:lnTo>
                    <a:pt x="70" y="90"/>
                  </a:lnTo>
                  <a:lnTo>
                    <a:pt x="70" y="94"/>
                  </a:lnTo>
                  <a:lnTo>
                    <a:pt x="70" y="94"/>
                  </a:lnTo>
                  <a:lnTo>
                    <a:pt x="70" y="98"/>
                  </a:lnTo>
                  <a:lnTo>
                    <a:pt x="72" y="98"/>
                  </a:lnTo>
                  <a:lnTo>
                    <a:pt x="72" y="100"/>
                  </a:lnTo>
                  <a:lnTo>
                    <a:pt x="66" y="100"/>
                  </a:lnTo>
                  <a:lnTo>
                    <a:pt x="64" y="102"/>
                  </a:lnTo>
                  <a:lnTo>
                    <a:pt x="62" y="100"/>
                  </a:lnTo>
                  <a:lnTo>
                    <a:pt x="60" y="102"/>
                  </a:lnTo>
                  <a:lnTo>
                    <a:pt x="56" y="106"/>
                  </a:lnTo>
                  <a:lnTo>
                    <a:pt x="56" y="110"/>
                  </a:lnTo>
                  <a:lnTo>
                    <a:pt x="54" y="112"/>
                  </a:lnTo>
                  <a:lnTo>
                    <a:pt x="52" y="114"/>
                  </a:lnTo>
                  <a:lnTo>
                    <a:pt x="50" y="114"/>
                  </a:lnTo>
                  <a:lnTo>
                    <a:pt x="48" y="114"/>
                  </a:lnTo>
                  <a:lnTo>
                    <a:pt x="42" y="114"/>
                  </a:lnTo>
                  <a:lnTo>
                    <a:pt x="42" y="114"/>
                  </a:lnTo>
                  <a:lnTo>
                    <a:pt x="40" y="116"/>
                  </a:lnTo>
                  <a:lnTo>
                    <a:pt x="40" y="118"/>
                  </a:lnTo>
                  <a:lnTo>
                    <a:pt x="40" y="120"/>
                  </a:lnTo>
                  <a:lnTo>
                    <a:pt x="42" y="120"/>
                  </a:lnTo>
                  <a:lnTo>
                    <a:pt x="42" y="122"/>
                  </a:lnTo>
                  <a:lnTo>
                    <a:pt x="42" y="122"/>
                  </a:lnTo>
                  <a:lnTo>
                    <a:pt x="42" y="122"/>
                  </a:lnTo>
                  <a:lnTo>
                    <a:pt x="38" y="126"/>
                  </a:lnTo>
                  <a:lnTo>
                    <a:pt x="36" y="126"/>
                  </a:lnTo>
                  <a:lnTo>
                    <a:pt x="34" y="126"/>
                  </a:lnTo>
                  <a:lnTo>
                    <a:pt x="32" y="126"/>
                  </a:lnTo>
                  <a:lnTo>
                    <a:pt x="30" y="126"/>
                  </a:lnTo>
                  <a:lnTo>
                    <a:pt x="26" y="128"/>
                  </a:lnTo>
                  <a:lnTo>
                    <a:pt x="22" y="128"/>
                  </a:lnTo>
                  <a:lnTo>
                    <a:pt x="22" y="130"/>
                  </a:lnTo>
                  <a:lnTo>
                    <a:pt x="20" y="130"/>
                  </a:lnTo>
                  <a:lnTo>
                    <a:pt x="18" y="130"/>
                  </a:lnTo>
                  <a:lnTo>
                    <a:pt x="16" y="130"/>
                  </a:lnTo>
                  <a:lnTo>
                    <a:pt x="10" y="122"/>
                  </a:lnTo>
                  <a:lnTo>
                    <a:pt x="12" y="116"/>
                  </a:lnTo>
                  <a:lnTo>
                    <a:pt x="0" y="102"/>
                  </a:lnTo>
                  <a:lnTo>
                    <a:pt x="0" y="96"/>
                  </a:lnTo>
                  <a:close/>
                  <a:moveTo>
                    <a:pt x="46" y="12"/>
                  </a:moveTo>
                  <a:lnTo>
                    <a:pt x="46" y="10"/>
                  </a:lnTo>
                  <a:lnTo>
                    <a:pt x="46" y="8"/>
                  </a:lnTo>
                  <a:lnTo>
                    <a:pt x="46" y="4"/>
                  </a:lnTo>
                  <a:lnTo>
                    <a:pt x="46" y="4"/>
                  </a:lnTo>
                  <a:lnTo>
                    <a:pt x="46" y="2"/>
                  </a:lnTo>
                  <a:lnTo>
                    <a:pt x="46" y="2"/>
                  </a:lnTo>
                  <a:lnTo>
                    <a:pt x="46" y="2"/>
                  </a:lnTo>
                  <a:lnTo>
                    <a:pt x="46" y="2"/>
                  </a:lnTo>
                  <a:lnTo>
                    <a:pt x="46" y="0"/>
                  </a:lnTo>
                  <a:lnTo>
                    <a:pt x="46" y="0"/>
                  </a:lnTo>
                  <a:lnTo>
                    <a:pt x="44" y="0"/>
                  </a:lnTo>
                  <a:lnTo>
                    <a:pt x="44" y="4"/>
                  </a:lnTo>
                  <a:lnTo>
                    <a:pt x="42" y="4"/>
                  </a:lnTo>
                  <a:lnTo>
                    <a:pt x="42" y="4"/>
                  </a:lnTo>
                  <a:lnTo>
                    <a:pt x="42" y="6"/>
                  </a:lnTo>
                  <a:lnTo>
                    <a:pt x="42" y="6"/>
                  </a:lnTo>
                  <a:lnTo>
                    <a:pt x="44" y="6"/>
                  </a:lnTo>
                  <a:lnTo>
                    <a:pt x="44" y="12"/>
                  </a:lnTo>
                  <a:lnTo>
                    <a:pt x="46" y="12"/>
                  </a:lnTo>
                  <a:close/>
                </a:path>
              </a:pathLst>
            </a:custGeom>
            <a:grpFill/>
            <a:ln w="6350">
              <a:solidFill>
                <a:srgbClr val="E86E78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52" name="Norway">
              <a:extLst>
                <a:ext uri="{FF2B5EF4-FFF2-40B4-BE49-F238E27FC236}">
                  <a16:creationId xmlns:a16="http://schemas.microsoft.com/office/drawing/2014/main" id="{8A0DDAB5-2B94-41D0-BF2B-918E6951D4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00307" y="2323874"/>
              <a:ext cx="478465" cy="551192"/>
            </a:xfrm>
            <a:custGeom>
              <a:avLst/>
              <a:gdLst>
                <a:gd name="T0" fmla="*/ 240 w 250"/>
                <a:gd name="T1" fmla="*/ 36 h 288"/>
                <a:gd name="T2" fmla="*/ 248 w 250"/>
                <a:gd name="T3" fmla="*/ 20 h 288"/>
                <a:gd name="T4" fmla="*/ 230 w 250"/>
                <a:gd name="T5" fmla="*/ 12 h 288"/>
                <a:gd name="T6" fmla="*/ 218 w 250"/>
                <a:gd name="T7" fmla="*/ 12 h 288"/>
                <a:gd name="T8" fmla="*/ 210 w 250"/>
                <a:gd name="T9" fmla="*/ 0 h 288"/>
                <a:gd name="T10" fmla="*/ 202 w 250"/>
                <a:gd name="T11" fmla="*/ 18 h 288"/>
                <a:gd name="T12" fmla="*/ 188 w 250"/>
                <a:gd name="T13" fmla="*/ 26 h 288"/>
                <a:gd name="T14" fmla="*/ 180 w 250"/>
                <a:gd name="T15" fmla="*/ 10 h 288"/>
                <a:gd name="T16" fmla="*/ 172 w 250"/>
                <a:gd name="T17" fmla="*/ 30 h 288"/>
                <a:gd name="T18" fmla="*/ 158 w 250"/>
                <a:gd name="T19" fmla="*/ 32 h 288"/>
                <a:gd name="T20" fmla="*/ 142 w 250"/>
                <a:gd name="T21" fmla="*/ 48 h 288"/>
                <a:gd name="T22" fmla="*/ 136 w 250"/>
                <a:gd name="T23" fmla="*/ 54 h 288"/>
                <a:gd name="T24" fmla="*/ 122 w 250"/>
                <a:gd name="T25" fmla="*/ 54 h 288"/>
                <a:gd name="T26" fmla="*/ 110 w 250"/>
                <a:gd name="T27" fmla="*/ 70 h 288"/>
                <a:gd name="T28" fmla="*/ 108 w 250"/>
                <a:gd name="T29" fmla="*/ 78 h 288"/>
                <a:gd name="T30" fmla="*/ 96 w 250"/>
                <a:gd name="T31" fmla="*/ 88 h 288"/>
                <a:gd name="T32" fmla="*/ 98 w 250"/>
                <a:gd name="T33" fmla="*/ 98 h 288"/>
                <a:gd name="T34" fmla="*/ 84 w 250"/>
                <a:gd name="T35" fmla="*/ 112 h 288"/>
                <a:gd name="T36" fmla="*/ 84 w 250"/>
                <a:gd name="T37" fmla="*/ 122 h 288"/>
                <a:gd name="T38" fmla="*/ 78 w 250"/>
                <a:gd name="T39" fmla="*/ 138 h 288"/>
                <a:gd name="T40" fmla="*/ 64 w 250"/>
                <a:gd name="T41" fmla="*/ 154 h 288"/>
                <a:gd name="T42" fmla="*/ 50 w 250"/>
                <a:gd name="T43" fmla="*/ 174 h 288"/>
                <a:gd name="T44" fmla="*/ 68 w 250"/>
                <a:gd name="T45" fmla="*/ 172 h 288"/>
                <a:gd name="T46" fmla="*/ 44 w 250"/>
                <a:gd name="T47" fmla="*/ 180 h 288"/>
                <a:gd name="T48" fmla="*/ 38 w 250"/>
                <a:gd name="T49" fmla="*/ 190 h 288"/>
                <a:gd name="T50" fmla="*/ 28 w 250"/>
                <a:gd name="T51" fmla="*/ 194 h 288"/>
                <a:gd name="T52" fmla="*/ 22 w 250"/>
                <a:gd name="T53" fmla="*/ 204 h 288"/>
                <a:gd name="T54" fmla="*/ 4 w 250"/>
                <a:gd name="T55" fmla="*/ 206 h 288"/>
                <a:gd name="T56" fmla="*/ 6 w 250"/>
                <a:gd name="T57" fmla="*/ 220 h 288"/>
                <a:gd name="T58" fmla="*/ 18 w 250"/>
                <a:gd name="T59" fmla="*/ 222 h 288"/>
                <a:gd name="T60" fmla="*/ 22 w 250"/>
                <a:gd name="T61" fmla="*/ 228 h 288"/>
                <a:gd name="T62" fmla="*/ 6 w 250"/>
                <a:gd name="T63" fmla="*/ 236 h 288"/>
                <a:gd name="T64" fmla="*/ 22 w 250"/>
                <a:gd name="T65" fmla="*/ 240 h 288"/>
                <a:gd name="T66" fmla="*/ 10 w 250"/>
                <a:gd name="T67" fmla="*/ 256 h 288"/>
                <a:gd name="T68" fmla="*/ 18 w 250"/>
                <a:gd name="T69" fmla="*/ 270 h 288"/>
                <a:gd name="T70" fmla="*/ 28 w 250"/>
                <a:gd name="T71" fmla="*/ 288 h 288"/>
                <a:gd name="T72" fmla="*/ 52 w 250"/>
                <a:gd name="T73" fmla="*/ 266 h 288"/>
                <a:gd name="T74" fmla="*/ 60 w 250"/>
                <a:gd name="T75" fmla="*/ 258 h 288"/>
                <a:gd name="T76" fmla="*/ 76 w 250"/>
                <a:gd name="T77" fmla="*/ 268 h 288"/>
                <a:gd name="T78" fmla="*/ 78 w 250"/>
                <a:gd name="T79" fmla="*/ 202 h 288"/>
                <a:gd name="T80" fmla="*/ 94 w 250"/>
                <a:gd name="T81" fmla="*/ 122 h 288"/>
                <a:gd name="T82" fmla="*/ 126 w 250"/>
                <a:gd name="T83" fmla="*/ 74 h 288"/>
                <a:gd name="T84" fmla="*/ 148 w 250"/>
                <a:gd name="T85" fmla="*/ 56 h 288"/>
                <a:gd name="T86" fmla="*/ 190 w 250"/>
                <a:gd name="T87" fmla="*/ 60 h 288"/>
                <a:gd name="T88" fmla="*/ 218 w 250"/>
                <a:gd name="T89" fmla="*/ 28 h 288"/>
                <a:gd name="T90" fmla="*/ 8 w 250"/>
                <a:gd name="T91" fmla="*/ 248 h 288"/>
                <a:gd name="T92" fmla="*/ 2 w 250"/>
                <a:gd name="T93" fmla="*/ 242 h 288"/>
                <a:gd name="T94" fmla="*/ 12 w 250"/>
                <a:gd name="T95" fmla="*/ 202 h 288"/>
                <a:gd name="T96" fmla="*/ 38 w 250"/>
                <a:gd name="T97" fmla="*/ 178 h 288"/>
                <a:gd name="T98" fmla="*/ 66 w 250"/>
                <a:gd name="T99" fmla="*/ 152 h 288"/>
                <a:gd name="T100" fmla="*/ 90 w 250"/>
                <a:gd name="T101" fmla="*/ 100 h 288"/>
                <a:gd name="T102" fmla="*/ 92 w 250"/>
                <a:gd name="T103" fmla="*/ 68 h 288"/>
                <a:gd name="T104" fmla="*/ 96 w 250"/>
                <a:gd name="T105" fmla="*/ 58 h 288"/>
                <a:gd name="T106" fmla="*/ 96 w 250"/>
                <a:gd name="T107" fmla="*/ 72 h 288"/>
                <a:gd name="T108" fmla="*/ 114 w 250"/>
                <a:gd name="T109" fmla="*/ 58 h 288"/>
                <a:gd name="T110" fmla="*/ 120 w 250"/>
                <a:gd name="T111" fmla="*/ 42 h 288"/>
                <a:gd name="T112" fmla="*/ 130 w 250"/>
                <a:gd name="T113" fmla="*/ 28 h 288"/>
                <a:gd name="T114" fmla="*/ 136 w 250"/>
                <a:gd name="T115" fmla="*/ 28 h 288"/>
                <a:gd name="T116" fmla="*/ 166 w 250"/>
                <a:gd name="T117" fmla="*/ 24 h 288"/>
                <a:gd name="T118" fmla="*/ 178 w 250"/>
                <a:gd name="T119" fmla="*/ 14 h 288"/>
                <a:gd name="T120" fmla="*/ 192 w 250"/>
                <a:gd name="T121" fmla="*/ 0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50" h="288">
                  <a:moveTo>
                    <a:pt x="232" y="52"/>
                  </a:moveTo>
                  <a:lnTo>
                    <a:pt x="232" y="50"/>
                  </a:lnTo>
                  <a:lnTo>
                    <a:pt x="234" y="46"/>
                  </a:lnTo>
                  <a:lnTo>
                    <a:pt x="236" y="44"/>
                  </a:lnTo>
                  <a:lnTo>
                    <a:pt x="240" y="42"/>
                  </a:lnTo>
                  <a:lnTo>
                    <a:pt x="242" y="40"/>
                  </a:lnTo>
                  <a:lnTo>
                    <a:pt x="240" y="36"/>
                  </a:lnTo>
                  <a:lnTo>
                    <a:pt x="244" y="36"/>
                  </a:lnTo>
                  <a:lnTo>
                    <a:pt x="246" y="38"/>
                  </a:lnTo>
                  <a:lnTo>
                    <a:pt x="246" y="36"/>
                  </a:lnTo>
                  <a:lnTo>
                    <a:pt x="246" y="34"/>
                  </a:lnTo>
                  <a:lnTo>
                    <a:pt x="246" y="34"/>
                  </a:lnTo>
                  <a:lnTo>
                    <a:pt x="244" y="32"/>
                  </a:lnTo>
                  <a:lnTo>
                    <a:pt x="244" y="32"/>
                  </a:lnTo>
                  <a:lnTo>
                    <a:pt x="242" y="32"/>
                  </a:lnTo>
                  <a:lnTo>
                    <a:pt x="242" y="34"/>
                  </a:lnTo>
                  <a:lnTo>
                    <a:pt x="242" y="34"/>
                  </a:lnTo>
                  <a:lnTo>
                    <a:pt x="240" y="32"/>
                  </a:lnTo>
                  <a:lnTo>
                    <a:pt x="240" y="32"/>
                  </a:lnTo>
                  <a:lnTo>
                    <a:pt x="240" y="32"/>
                  </a:lnTo>
                  <a:lnTo>
                    <a:pt x="240" y="36"/>
                  </a:lnTo>
                  <a:lnTo>
                    <a:pt x="238" y="34"/>
                  </a:lnTo>
                  <a:lnTo>
                    <a:pt x="238" y="34"/>
                  </a:lnTo>
                  <a:lnTo>
                    <a:pt x="236" y="34"/>
                  </a:lnTo>
                  <a:lnTo>
                    <a:pt x="236" y="36"/>
                  </a:lnTo>
                  <a:lnTo>
                    <a:pt x="234" y="34"/>
                  </a:lnTo>
                  <a:lnTo>
                    <a:pt x="234" y="32"/>
                  </a:lnTo>
                  <a:lnTo>
                    <a:pt x="234" y="30"/>
                  </a:lnTo>
                  <a:lnTo>
                    <a:pt x="232" y="28"/>
                  </a:lnTo>
                  <a:lnTo>
                    <a:pt x="230" y="28"/>
                  </a:lnTo>
                  <a:lnTo>
                    <a:pt x="230" y="28"/>
                  </a:lnTo>
                  <a:lnTo>
                    <a:pt x="228" y="28"/>
                  </a:lnTo>
                  <a:lnTo>
                    <a:pt x="224" y="28"/>
                  </a:lnTo>
                  <a:lnTo>
                    <a:pt x="224" y="26"/>
                  </a:lnTo>
                  <a:lnTo>
                    <a:pt x="224" y="24"/>
                  </a:lnTo>
                  <a:lnTo>
                    <a:pt x="228" y="26"/>
                  </a:lnTo>
                  <a:lnTo>
                    <a:pt x="230" y="26"/>
                  </a:lnTo>
                  <a:lnTo>
                    <a:pt x="232" y="26"/>
                  </a:lnTo>
                  <a:lnTo>
                    <a:pt x="238" y="26"/>
                  </a:lnTo>
                  <a:lnTo>
                    <a:pt x="240" y="26"/>
                  </a:lnTo>
                  <a:lnTo>
                    <a:pt x="244" y="20"/>
                  </a:lnTo>
                  <a:lnTo>
                    <a:pt x="248" y="20"/>
                  </a:lnTo>
                  <a:lnTo>
                    <a:pt x="250" y="18"/>
                  </a:lnTo>
                  <a:lnTo>
                    <a:pt x="250" y="18"/>
                  </a:lnTo>
                  <a:lnTo>
                    <a:pt x="248" y="16"/>
                  </a:lnTo>
                  <a:lnTo>
                    <a:pt x="248" y="16"/>
                  </a:lnTo>
                  <a:lnTo>
                    <a:pt x="246" y="14"/>
                  </a:lnTo>
                  <a:lnTo>
                    <a:pt x="244" y="16"/>
                  </a:lnTo>
                  <a:lnTo>
                    <a:pt x="240" y="14"/>
                  </a:lnTo>
                  <a:lnTo>
                    <a:pt x="240" y="14"/>
                  </a:lnTo>
                  <a:lnTo>
                    <a:pt x="238" y="14"/>
                  </a:lnTo>
                  <a:lnTo>
                    <a:pt x="236" y="14"/>
                  </a:lnTo>
                  <a:lnTo>
                    <a:pt x="236" y="14"/>
                  </a:lnTo>
                  <a:lnTo>
                    <a:pt x="238" y="14"/>
                  </a:lnTo>
                  <a:lnTo>
                    <a:pt x="238" y="12"/>
                  </a:lnTo>
                  <a:lnTo>
                    <a:pt x="236" y="10"/>
                  </a:lnTo>
                  <a:lnTo>
                    <a:pt x="236" y="10"/>
                  </a:lnTo>
                  <a:lnTo>
                    <a:pt x="234" y="10"/>
                  </a:lnTo>
                  <a:lnTo>
                    <a:pt x="232" y="12"/>
                  </a:lnTo>
                  <a:lnTo>
                    <a:pt x="230" y="12"/>
                  </a:lnTo>
                  <a:lnTo>
                    <a:pt x="230" y="10"/>
                  </a:lnTo>
                  <a:lnTo>
                    <a:pt x="230" y="10"/>
                  </a:lnTo>
                  <a:lnTo>
                    <a:pt x="230" y="12"/>
                  </a:lnTo>
                  <a:lnTo>
                    <a:pt x="228" y="12"/>
                  </a:lnTo>
                  <a:lnTo>
                    <a:pt x="228" y="12"/>
                  </a:lnTo>
                  <a:lnTo>
                    <a:pt x="230" y="10"/>
                  </a:lnTo>
                  <a:lnTo>
                    <a:pt x="230" y="8"/>
                  </a:lnTo>
                  <a:lnTo>
                    <a:pt x="226" y="6"/>
                  </a:lnTo>
                  <a:lnTo>
                    <a:pt x="224" y="6"/>
                  </a:lnTo>
                  <a:lnTo>
                    <a:pt x="224" y="8"/>
                  </a:lnTo>
                  <a:lnTo>
                    <a:pt x="222" y="12"/>
                  </a:lnTo>
                  <a:lnTo>
                    <a:pt x="222" y="12"/>
                  </a:lnTo>
                  <a:lnTo>
                    <a:pt x="220" y="14"/>
                  </a:lnTo>
                  <a:lnTo>
                    <a:pt x="222" y="16"/>
                  </a:lnTo>
                  <a:lnTo>
                    <a:pt x="222" y="18"/>
                  </a:lnTo>
                  <a:lnTo>
                    <a:pt x="220" y="20"/>
                  </a:lnTo>
                  <a:lnTo>
                    <a:pt x="220" y="18"/>
                  </a:lnTo>
                  <a:lnTo>
                    <a:pt x="218" y="16"/>
                  </a:lnTo>
                  <a:lnTo>
                    <a:pt x="218" y="18"/>
                  </a:lnTo>
                  <a:lnTo>
                    <a:pt x="216" y="18"/>
                  </a:lnTo>
                  <a:lnTo>
                    <a:pt x="214" y="18"/>
                  </a:lnTo>
                  <a:lnTo>
                    <a:pt x="216" y="16"/>
                  </a:lnTo>
                  <a:lnTo>
                    <a:pt x="216" y="14"/>
                  </a:lnTo>
                  <a:lnTo>
                    <a:pt x="218" y="12"/>
                  </a:lnTo>
                  <a:lnTo>
                    <a:pt x="218" y="12"/>
                  </a:lnTo>
                  <a:lnTo>
                    <a:pt x="216" y="12"/>
                  </a:lnTo>
                  <a:lnTo>
                    <a:pt x="214" y="14"/>
                  </a:lnTo>
                  <a:lnTo>
                    <a:pt x="214" y="14"/>
                  </a:lnTo>
                  <a:lnTo>
                    <a:pt x="214" y="12"/>
                  </a:lnTo>
                  <a:lnTo>
                    <a:pt x="216" y="10"/>
                  </a:lnTo>
                  <a:lnTo>
                    <a:pt x="216" y="10"/>
                  </a:lnTo>
                  <a:lnTo>
                    <a:pt x="214" y="10"/>
                  </a:lnTo>
                  <a:lnTo>
                    <a:pt x="212" y="8"/>
                  </a:lnTo>
                  <a:lnTo>
                    <a:pt x="214" y="8"/>
                  </a:lnTo>
                  <a:lnTo>
                    <a:pt x="216" y="8"/>
                  </a:lnTo>
                  <a:lnTo>
                    <a:pt x="218" y="8"/>
                  </a:lnTo>
                  <a:lnTo>
                    <a:pt x="220" y="4"/>
                  </a:lnTo>
                  <a:lnTo>
                    <a:pt x="218" y="2"/>
                  </a:lnTo>
                  <a:lnTo>
                    <a:pt x="216" y="4"/>
                  </a:lnTo>
                  <a:lnTo>
                    <a:pt x="216" y="2"/>
                  </a:lnTo>
                  <a:lnTo>
                    <a:pt x="216" y="0"/>
                  </a:lnTo>
                  <a:lnTo>
                    <a:pt x="216" y="0"/>
                  </a:lnTo>
                  <a:lnTo>
                    <a:pt x="214" y="0"/>
                  </a:lnTo>
                  <a:lnTo>
                    <a:pt x="212" y="0"/>
                  </a:lnTo>
                  <a:lnTo>
                    <a:pt x="210" y="0"/>
                  </a:lnTo>
                  <a:lnTo>
                    <a:pt x="210" y="2"/>
                  </a:lnTo>
                  <a:lnTo>
                    <a:pt x="210" y="2"/>
                  </a:lnTo>
                  <a:lnTo>
                    <a:pt x="210" y="4"/>
                  </a:lnTo>
                  <a:lnTo>
                    <a:pt x="210" y="6"/>
                  </a:lnTo>
                  <a:lnTo>
                    <a:pt x="208" y="6"/>
                  </a:lnTo>
                  <a:lnTo>
                    <a:pt x="208" y="4"/>
                  </a:lnTo>
                  <a:lnTo>
                    <a:pt x="206" y="4"/>
                  </a:lnTo>
                  <a:lnTo>
                    <a:pt x="204" y="6"/>
                  </a:lnTo>
                  <a:lnTo>
                    <a:pt x="206" y="6"/>
                  </a:lnTo>
                  <a:lnTo>
                    <a:pt x="208" y="6"/>
                  </a:lnTo>
                  <a:lnTo>
                    <a:pt x="208" y="8"/>
                  </a:lnTo>
                  <a:lnTo>
                    <a:pt x="208" y="8"/>
                  </a:lnTo>
                  <a:lnTo>
                    <a:pt x="206" y="10"/>
                  </a:lnTo>
                  <a:lnTo>
                    <a:pt x="206" y="12"/>
                  </a:lnTo>
                  <a:lnTo>
                    <a:pt x="206" y="12"/>
                  </a:lnTo>
                  <a:lnTo>
                    <a:pt x="206" y="14"/>
                  </a:lnTo>
                  <a:lnTo>
                    <a:pt x="206" y="14"/>
                  </a:lnTo>
                  <a:lnTo>
                    <a:pt x="204" y="16"/>
                  </a:lnTo>
                  <a:lnTo>
                    <a:pt x="206" y="18"/>
                  </a:lnTo>
                  <a:lnTo>
                    <a:pt x="204" y="18"/>
                  </a:lnTo>
                  <a:lnTo>
                    <a:pt x="202" y="18"/>
                  </a:lnTo>
                  <a:lnTo>
                    <a:pt x="202" y="18"/>
                  </a:lnTo>
                  <a:lnTo>
                    <a:pt x="202" y="20"/>
                  </a:lnTo>
                  <a:lnTo>
                    <a:pt x="200" y="20"/>
                  </a:lnTo>
                  <a:lnTo>
                    <a:pt x="200" y="18"/>
                  </a:lnTo>
                  <a:lnTo>
                    <a:pt x="202" y="14"/>
                  </a:lnTo>
                  <a:lnTo>
                    <a:pt x="200" y="14"/>
                  </a:lnTo>
                  <a:lnTo>
                    <a:pt x="200" y="12"/>
                  </a:lnTo>
                  <a:lnTo>
                    <a:pt x="202" y="10"/>
                  </a:lnTo>
                  <a:lnTo>
                    <a:pt x="202" y="6"/>
                  </a:lnTo>
                  <a:lnTo>
                    <a:pt x="200" y="6"/>
                  </a:lnTo>
                  <a:lnTo>
                    <a:pt x="200" y="6"/>
                  </a:lnTo>
                  <a:lnTo>
                    <a:pt x="196" y="12"/>
                  </a:lnTo>
                  <a:lnTo>
                    <a:pt x="196" y="14"/>
                  </a:lnTo>
                  <a:lnTo>
                    <a:pt x="192" y="18"/>
                  </a:lnTo>
                  <a:lnTo>
                    <a:pt x="192" y="20"/>
                  </a:lnTo>
                  <a:lnTo>
                    <a:pt x="192" y="22"/>
                  </a:lnTo>
                  <a:lnTo>
                    <a:pt x="192" y="24"/>
                  </a:lnTo>
                  <a:lnTo>
                    <a:pt x="190" y="28"/>
                  </a:lnTo>
                  <a:lnTo>
                    <a:pt x="188" y="28"/>
                  </a:lnTo>
                  <a:lnTo>
                    <a:pt x="188" y="28"/>
                  </a:lnTo>
                  <a:lnTo>
                    <a:pt x="188" y="26"/>
                  </a:lnTo>
                  <a:lnTo>
                    <a:pt x="190" y="22"/>
                  </a:lnTo>
                  <a:lnTo>
                    <a:pt x="188" y="20"/>
                  </a:lnTo>
                  <a:lnTo>
                    <a:pt x="190" y="18"/>
                  </a:lnTo>
                  <a:lnTo>
                    <a:pt x="188" y="16"/>
                  </a:lnTo>
                  <a:lnTo>
                    <a:pt x="192" y="12"/>
                  </a:lnTo>
                  <a:lnTo>
                    <a:pt x="192" y="10"/>
                  </a:lnTo>
                  <a:lnTo>
                    <a:pt x="194" y="10"/>
                  </a:lnTo>
                  <a:lnTo>
                    <a:pt x="194" y="8"/>
                  </a:lnTo>
                  <a:lnTo>
                    <a:pt x="190" y="8"/>
                  </a:lnTo>
                  <a:lnTo>
                    <a:pt x="190" y="6"/>
                  </a:lnTo>
                  <a:lnTo>
                    <a:pt x="188" y="6"/>
                  </a:lnTo>
                  <a:lnTo>
                    <a:pt x="188" y="8"/>
                  </a:lnTo>
                  <a:lnTo>
                    <a:pt x="188" y="10"/>
                  </a:lnTo>
                  <a:lnTo>
                    <a:pt x="188" y="8"/>
                  </a:lnTo>
                  <a:lnTo>
                    <a:pt x="186" y="6"/>
                  </a:lnTo>
                  <a:lnTo>
                    <a:pt x="184" y="6"/>
                  </a:lnTo>
                  <a:lnTo>
                    <a:pt x="182" y="6"/>
                  </a:lnTo>
                  <a:lnTo>
                    <a:pt x="182" y="10"/>
                  </a:lnTo>
                  <a:lnTo>
                    <a:pt x="182" y="12"/>
                  </a:lnTo>
                  <a:lnTo>
                    <a:pt x="180" y="10"/>
                  </a:lnTo>
                  <a:lnTo>
                    <a:pt x="180" y="10"/>
                  </a:lnTo>
                  <a:lnTo>
                    <a:pt x="178" y="10"/>
                  </a:lnTo>
                  <a:lnTo>
                    <a:pt x="178" y="12"/>
                  </a:lnTo>
                  <a:lnTo>
                    <a:pt x="182" y="14"/>
                  </a:lnTo>
                  <a:lnTo>
                    <a:pt x="182" y="14"/>
                  </a:lnTo>
                  <a:lnTo>
                    <a:pt x="182" y="16"/>
                  </a:lnTo>
                  <a:lnTo>
                    <a:pt x="180" y="14"/>
                  </a:lnTo>
                  <a:lnTo>
                    <a:pt x="178" y="16"/>
                  </a:lnTo>
                  <a:lnTo>
                    <a:pt x="178" y="18"/>
                  </a:lnTo>
                  <a:lnTo>
                    <a:pt x="180" y="18"/>
                  </a:lnTo>
                  <a:lnTo>
                    <a:pt x="178" y="20"/>
                  </a:lnTo>
                  <a:lnTo>
                    <a:pt x="176" y="18"/>
                  </a:lnTo>
                  <a:lnTo>
                    <a:pt x="176" y="18"/>
                  </a:lnTo>
                  <a:lnTo>
                    <a:pt x="174" y="20"/>
                  </a:lnTo>
                  <a:lnTo>
                    <a:pt x="172" y="20"/>
                  </a:lnTo>
                  <a:lnTo>
                    <a:pt x="172" y="22"/>
                  </a:lnTo>
                  <a:lnTo>
                    <a:pt x="174" y="22"/>
                  </a:lnTo>
                  <a:lnTo>
                    <a:pt x="170" y="24"/>
                  </a:lnTo>
                  <a:lnTo>
                    <a:pt x="170" y="26"/>
                  </a:lnTo>
                  <a:lnTo>
                    <a:pt x="172" y="28"/>
                  </a:lnTo>
                  <a:lnTo>
                    <a:pt x="170" y="28"/>
                  </a:lnTo>
                  <a:lnTo>
                    <a:pt x="172" y="30"/>
                  </a:lnTo>
                  <a:lnTo>
                    <a:pt x="174" y="30"/>
                  </a:lnTo>
                  <a:lnTo>
                    <a:pt x="172" y="32"/>
                  </a:lnTo>
                  <a:lnTo>
                    <a:pt x="170" y="32"/>
                  </a:lnTo>
                  <a:lnTo>
                    <a:pt x="168" y="28"/>
                  </a:lnTo>
                  <a:lnTo>
                    <a:pt x="168" y="28"/>
                  </a:lnTo>
                  <a:lnTo>
                    <a:pt x="168" y="26"/>
                  </a:lnTo>
                  <a:lnTo>
                    <a:pt x="166" y="26"/>
                  </a:lnTo>
                  <a:lnTo>
                    <a:pt x="164" y="26"/>
                  </a:lnTo>
                  <a:lnTo>
                    <a:pt x="162" y="26"/>
                  </a:lnTo>
                  <a:lnTo>
                    <a:pt x="158" y="22"/>
                  </a:lnTo>
                  <a:lnTo>
                    <a:pt x="156" y="22"/>
                  </a:lnTo>
                  <a:lnTo>
                    <a:pt x="156" y="24"/>
                  </a:lnTo>
                  <a:lnTo>
                    <a:pt x="154" y="22"/>
                  </a:lnTo>
                  <a:lnTo>
                    <a:pt x="154" y="24"/>
                  </a:lnTo>
                  <a:lnTo>
                    <a:pt x="150" y="24"/>
                  </a:lnTo>
                  <a:lnTo>
                    <a:pt x="150" y="26"/>
                  </a:lnTo>
                  <a:lnTo>
                    <a:pt x="154" y="28"/>
                  </a:lnTo>
                  <a:lnTo>
                    <a:pt x="154" y="28"/>
                  </a:lnTo>
                  <a:lnTo>
                    <a:pt x="156" y="30"/>
                  </a:lnTo>
                  <a:lnTo>
                    <a:pt x="160" y="30"/>
                  </a:lnTo>
                  <a:lnTo>
                    <a:pt x="158" y="32"/>
                  </a:lnTo>
                  <a:lnTo>
                    <a:pt x="158" y="34"/>
                  </a:lnTo>
                  <a:lnTo>
                    <a:pt x="160" y="38"/>
                  </a:lnTo>
                  <a:lnTo>
                    <a:pt x="160" y="38"/>
                  </a:lnTo>
                  <a:lnTo>
                    <a:pt x="158" y="38"/>
                  </a:lnTo>
                  <a:lnTo>
                    <a:pt x="156" y="34"/>
                  </a:lnTo>
                  <a:lnTo>
                    <a:pt x="154" y="34"/>
                  </a:lnTo>
                  <a:lnTo>
                    <a:pt x="154" y="32"/>
                  </a:lnTo>
                  <a:lnTo>
                    <a:pt x="152" y="34"/>
                  </a:lnTo>
                  <a:lnTo>
                    <a:pt x="150" y="36"/>
                  </a:lnTo>
                  <a:lnTo>
                    <a:pt x="150" y="34"/>
                  </a:lnTo>
                  <a:lnTo>
                    <a:pt x="148" y="34"/>
                  </a:lnTo>
                  <a:lnTo>
                    <a:pt x="148" y="36"/>
                  </a:lnTo>
                  <a:lnTo>
                    <a:pt x="146" y="38"/>
                  </a:lnTo>
                  <a:lnTo>
                    <a:pt x="146" y="40"/>
                  </a:lnTo>
                  <a:lnTo>
                    <a:pt x="148" y="42"/>
                  </a:lnTo>
                  <a:lnTo>
                    <a:pt x="150" y="44"/>
                  </a:lnTo>
                  <a:lnTo>
                    <a:pt x="148" y="42"/>
                  </a:lnTo>
                  <a:lnTo>
                    <a:pt x="148" y="42"/>
                  </a:lnTo>
                  <a:lnTo>
                    <a:pt x="146" y="44"/>
                  </a:lnTo>
                  <a:lnTo>
                    <a:pt x="144" y="46"/>
                  </a:lnTo>
                  <a:lnTo>
                    <a:pt x="142" y="48"/>
                  </a:lnTo>
                  <a:lnTo>
                    <a:pt x="142" y="48"/>
                  </a:lnTo>
                  <a:lnTo>
                    <a:pt x="144" y="46"/>
                  </a:lnTo>
                  <a:lnTo>
                    <a:pt x="142" y="44"/>
                  </a:lnTo>
                  <a:lnTo>
                    <a:pt x="144" y="40"/>
                  </a:lnTo>
                  <a:lnTo>
                    <a:pt x="144" y="34"/>
                  </a:lnTo>
                  <a:lnTo>
                    <a:pt x="142" y="34"/>
                  </a:lnTo>
                  <a:lnTo>
                    <a:pt x="140" y="40"/>
                  </a:lnTo>
                  <a:lnTo>
                    <a:pt x="140" y="42"/>
                  </a:lnTo>
                  <a:lnTo>
                    <a:pt x="140" y="44"/>
                  </a:lnTo>
                  <a:lnTo>
                    <a:pt x="138" y="46"/>
                  </a:lnTo>
                  <a:lnTo>
                    <a:pt x="138" y="44"/>
                  </a:lnTo>
                  <a:lnTo>
                    <a:pt x="138" y="42"/>
                  </a:lnTo>
                  <a:lnTo>
                    <a:pt x="138" y="38"/>
                  </a:lnTo>
                  <a:lnTo>
                    <a:pt x="136" y="38"/>
                  </a:lnTo>
                  <a:lnTo>
                    <a:pt x="134" y="38"/>
                  </a:lnTo>
                  <a:lnTo>
                    <a:pt x="132" y="42"/>
                  </a:lnTo>
                  <a:lnTo>
                    <a:pt x="134" y="44"/>
                  </a:lnTo>
                  <a:lnTo>
                    <a:pt x="134" y="46"/>
                  </a:lnTo>
                  <a:lnTo>
                    <a:pt x="136" y="48"/>
                  </a:lnTo>
                  <a:lnTo>
                    <a:pt x="138" y="50"/>
                  </a:lnTo>
                  <a:lnTo>
                    <a:pt x="136" y="54"/>
                  </a:lnTo>
                  <a:lnTo>
                    <a:pt x="134" y="50"/>
                  </a:lnTo>
                  <a:lnTo>
                    <a:pt x="132" y="48"/>
                  </a:lnTo>
                  <a:lnTo>
                    <a:pt x="130" y="44"/>
                  </a:lnTo>
                  <a:lnTo>
                    <a:pt x="130" y="44"/>
                  </a:lnTo>
                  <a:lnTo>
                    <a:pt x="126" y="44"/>
                  </a:lnTo>
                  <a:lnTo>
                    <a:pt x="126" y="46"/>
                  </a:lnTo>
                  <a:lnTo>
                    <a:pt x="130" y="48"/>
                  </a:lnTo>
                  <a:lnTo>
                    <a:pt x="132" y="48"/>
                  </a:lnTo>
                  <a:lnTo>
                    <a:pt x="132" y="50"/>
                  </a:lnTo>
                  <a:lnTo>
                    <a:pt x="130" y="50"/>
                  </a:lnTo>
                  <a:lnTo>
                    <a:pt x="128" y="50"/>
                  </a:lnTo>
                  <a:lnTo>
                    <a:pt x="130" y="52"/>
                  </a:lnTo>
                  <a:lnTo>
                    <a:pt x="126" y="52"/>
                  </a:lnTo>
                  <a:lnTo>
                    <a:pt x="126" y="48"/>
                  </a:lnTo>
                  <a:lnTo>
                    <a:pt x="126" y="48"/>
                  </a:lnTo>
                  <a:lnTo>
                    <a:pt x="126" y="46"/>
                  </a:lnTo>
                  <a:lnTo>
                    <a:pt x="124" y="48"/>
                  </a:lnTo>
                  <a:lnTo>
                    <a:pt x="124" y="50"/>
                  </a:lnTo>
                  <a:lnTo>
                    <a:pt x="124" y="52"/>
                  </a:lnTo>
                  <a:lnTo>
                    <a:pt x="124" y="54"/>
                  </a:lnTo>
                  <a:lnTo>
                    <a:pt x="122" y="54"/>
                  </a:lnTo>
                  <a:lnTo>
                    <a:pt x="120" y="54"/>
                  </a:lnTo>
                  <a:lnTo>
                    <a:pt x="118" y="56"/>
                  </a:lnTo>
                  <a:lnTo>
                    <a:pt x="118" y="56"/>
                  </a:lnTo>
                  <a:lnTo>
                    <a:pt x="120" y="56"/>
                  </a:lnTo>
                  <a:lnTo>
                    <a:pt x="122" y="58"/>
                  </a:lnTo>
                  <a:lnTo>
                    <a:pt x="120" y="58"/>
                  </a:lnTo>
                  <a:lnTo>
                    <a:pt x="118" y="60"/>
                  </a:lnTo>
                  <a:lnTo>
                    <a:pt x="120" y="60"/>
                  </a:lnTo>
                  <a:lnTo>
                    <a:pt x="118" y="62"/>
                  </a:lnTo>
                  <a:lnTo>
                    <a:pt x="116" y="62"/>
                  </a:lnTo>
                  <a:lnTo>
                    <a:pt x="116" y="62"/>
                  </a:lnTo>
                  <a:lnTo>
                    <a:pt x="118" y="64"/>
                  </a:lnTo>
                  <a:lnTo>
                    <a:pt x="116" y="64"/>
                  </a:lnTo>
                  <a:lnTo>
                    <a:pt x="114" y="62"/>
                  </a:lnTo>
                  <a:lnTo>
                    <a:pt x="112" y="62"/>
                  </a:lnTo>
                  <a:lnTo>
                    <a:pt x="112" y="64"/>
                  </a:lnTo>
                  <a:lnTo>
                    <a:pt x="112" y="66"/>
                  </a:lnTo>
                  <a:lnTo>
                    <a:pt x="112" y="66"/>
                  </a:lnTo>
                  <a:lnTo>
                    <a:pt x="110" y="68"/>
                  </a:lnTo>
                  <a:lnTo>
                    <a:pt x="108" y="70"/>
                  </a:lnTo>
                  <a:lnTo>
                    <a:pt x="110" y="70"/>
                  </a:lnTo>
                  <a:lnTo>
                    <a:pt x="116" y="68"/>
                  </a:lnTo>
                  <a:lnTo>
                    <a:pt x="116" y="70"/>
                  </a:lnTo>
                  <a:lnTo>
                    <a:pt x="118" y="68"/>
                  </a:lnTo>
                  <a:lnTo>
                    <a:pt x="120" y="68"/>
                  </a:lnTo>
                  <a:lnTo>
                    <a:pt x="120" y="70"/>
                  </a:lnTo>
                  <a:lnTo>
                    <a:pt x="118" y="72"/>
                  </a:lnTo>
                  <a:lnTo>
                    <a:pt x="118" y="74"/>
                  </a:lnTo>
                  <a:lnTo>
                    <a:pt x="118" y="76"/>
                  </a:lnTo>
                  <a:lnTo>
                    <a:pt x="116" y="74"/>
                  </a:lnTo>
                  <a:lnTo>
                    <a:pt x="116" y="72"/>
                  </a:lnTo>
                  <a:lnTo>
                    <a:pt x="114" y="74"/>
                  </a:lnTo>
                  <a:lnTo>
                    <a:pt x="114" y="72"/>
                  </a:lnTo>
                  <a:lnTo>
                    <a:pt x="112" y="72"/>
                  </a:lnTo>
                  <a:lnTo>
                    <a:pt x="112" y="72"/>
                  </a:lnTo>
                  <a:lnTo>
                    <a:pt x="112" y="74"/>
                  </a:lnTo>
                  <a:lnTo>
                    <a:pt x="110" y="74"/>
                  </a:lnTo>
                  <a:lnTo>
                    <a:pt x="108" y="74"/>
                  </a:lnTo>
                  <a:lnTo>
                    <a:pt x="110" y="74"/>
                  </a:lnTo>
                  <a:lnTo>
                    <a:pt x="110" y="76"/>
                  </a:lnTo>
                  <a:lnTo>
                    <a:pt x="110" y="76"/>
                  </a:lnTo>
                  <a:lnTo>
                    <a:pt x="108" y="78"/>
                  </a:lnTo>
                  <a:lnTo>
                    <a:pt x="108" y="80"/>
                  </a:lnTo>
                  <a:lnTo>
                    <a:pt x="108" y="82"/>
                  </a:lnTo>
                  <a:lnTo>
                    <a:pt x="108" y="80"/>
                  </a:lnTo>
                  <a:lnTo>
                    <a:pt x="108" y="76"/>
                  </a:lnTo>
                  <a:lnTo>
                    <a:pt x="106" y="76"/>
                  </a:lnTo>
                  <a:lnTo>
                    <a:pt x="104" y="76"/>
                  </a:lnTo>
                  <a:lnTo>
                    <a:pt x="102" y="76"/>
                  </a:lnTo>
                  <a:lnTo>
                    <a:pt x="102" y="76"/>
                  </a:lnTo>
                  <a:lnTo>
                    <a:pt x="102" y="74"/>
                  </a:lnTo>
                  <a:lnTo>
                    <a:pt x="100" y="74"/>
                  </a:lnTo>
                  <a:lnTo>
                    <a:pt x="98" y="76"/>
                  </a:lnTo>
                  <a:lnTo>
                    <a:pt x="100" y="78"/>
                  </a:lnTo>
                  <a:lnTo>
                    <a:pt x="104" y="78"/>
                  </a:lnTo>
                  <a:lnTo>
                    <a:pt x="106" y="80"/>
                  </a:lnTo>
                  <a:lnTo>
                    <a:pt x="104" y="82"/>
                  </a:lnTo>
                  <a:lnTo>
                    <a:pt x="100" y="82"/>
                  </a:lnTo>
                  <a:lnTo>
                    <a:pt x="98" y="82"/>
                  </a:lnTo>
                  <a:lnTo>
                    <a:pt x="98" y="82"/>
                  </a:lnTo>
                  <a:lnTo>
                    <a:pt x="96" y="84"/>
                  </a:lnTo>
                  <a:lnTo>
                    <a:pt x="98" y="84"/>
                  </a:lnTo>
                  <a:lnTo>
                    <a:pt x="96" y="88"/>
                  </a:lnTo>
                  <a:lnTo>
                    <a:pt x="98" y="86"/>
                  </a:lnTo>
                  <a:lnTo>
                    <a:pt x="100" y="84"/>
                  </a:lnTo>
                  <a:lnTo>
                    <a:pt x="102" y="84"/>
                  </a:lnTo>
                  <a:lnTo>
                    <a:pt x="104" y="86"/>
                  </a:lnTo>
                  <a:lnTo>
                    <a:pt x="100" y="86"/>
                  </a:lnTo>
                  <a:lnTo>
                    <a:pt x="100" y="88"/>
                  </a:lnTo>
                  <a:lnTo>
                    <a:pt x="100" y="90"/>
                  </a:lnTo>
                  <a:lnTo>
                    <a:pt x="104" y="92"/>
                  </a:lnTo>
                  <a:lnTo>
                    <a:pt x="104" y="94"/>
                  </a:lnTo>
                  <a:lnTo>
                    <a:pt x="102" y="92"/>
                  </a:lnTo>
                  <a:lnTo>
                    <a:pt x="100" y="92"/>
                  </a:lnTo>
                  <a:lnTo>
                    <a:pt x="98" y="90"/>
                  </a:lnTo>
                  <a:lnTo>
                    <a:pt x="96" y="90"/>
                  </a:lnTo>
                  <a:lnTo>
                    <a:pt x="96" y="92"/>
                  </a:lnTo>
                  <a:lnTo>
                    <a:pt x="98" y="94"/>
                  </a:lnTo>
                  <a:lnTo>
                    <a:pt x="94" y="94"/>
                  </a:lnTo>
                  <a:lnTo>
                    <a:pt x="92" y="96"/>
                  </a:lnTo>
                  <a:lnTo>
                    <a:pt x="92" y="96"/>
                  </a:lnTo>
                  <a:lnTo>
                    <a:pt x="94" y="98"/>
                  </a:lnTo>
                  <a:lnTo>
                    <a:pt x="98" y="96"/>
                  </a:lnTo>
                  <a:lnTo>
                    <a:pt x="98" y="98"/>
                  </a:lnTo>
                  <a:lnTo>
                    <a:pt x="100" y="98"/>
                  </a:lnTo>
                  <a:lnTo>
                    <a:pt x="100" y="98"/>
                  </a:lnTo>
                  <a:lnTo>
                    <a:pt x="102" y="100"/>
                  </a:lnTo>
                  <a:lnTo>
                    <a:pt x="102" y="102"/>
                  </a:lnTo>
                  <a:lnTo>
                    <a:pt x="98" y="98"/>
                  </a:lnTo>
                  <a:lnTo>
                    <a:pt x="96" y="98"/>
                  </a:lnTo>
                  <a:lnTo>
                    <a:pt x="96" y="100"/>
                  </a:lnTo>
                  <a:lnTo>
                    <a:pt x="92" y="100"/>
                  </a:lnTo>
                  <a:lnTo>
                    <a:pt x="92" y="102"/>
                  </a:lnTo>
                  <a:lnTo>
                    <a:pt x="90" y="104"/>
                  </a:lnTo>
                  <a:lnTo>
                    <a:pt x="90" y="102"/>
                  </a:lnTo>
                  <a:lnTo>
                    <a:pt x="86" y="104"/>
                  </a:lnTo>
                  <a:lnTo>
                    <a:pt x="84" y="104"/>
                  </a:lnTo>
                  <a:lnTo>
                    <a:pt x="84" y="106"/>
                  </a:lnTo>
                  <a:lnTo>
                    <a:pt x="86" y="106"/>
                  </a:lnTo>
                  <a:lnTo>
                    <a:pt x="88" y="108"/>
                  </a:lnTo>
                  <a:lnTo>
                    <a:pt x="86" y="108"/>
                  </a:lnTo>
                  <a:lnTo>
                    <a:pt x="84" y="108"/>
                  </a:lnTo>
                  <a:lnTo>
                    <a:pt x="84" y="108"/>
                  </a:lnTo>
                  <a:lnTo>
                    <a:pt x="86" y="110"/>
                  </a:lnTo>
                  <a:lnTo>
                    <a:pt x="84" y="112"/>
                  </a:lnTo>
                  <a:lnTo>
                    <a:pt x="84" y="110"/>
                  </a:lnTo>
                  <a:lnTo>
                    <a:pt x="82" y="110"/>
                  </a:lnTo>
                  <a:lnTo>
                    <a:pt x="82" y="110"/>
                  </a:lnTo>
                  <a:lnTo>
                    <a:pt x="84" y="112"/>
                  </a:lnTo>
                  <a:lnTo>
                    <a:pt x="82" y="112"/>
                  </a:lnTo>
                  <a:lnTo>
                    <a:pt x="84" y="114"/>
                  </a:lnTo>
                  <a:lnTo>
                    <a:pt x="84" y="114"/>
                  </a:lnTo>
                  <a:lnTo>
                    <a:pt x="84" y="116"/>
                  </a:lnTo>
                  <a:lnTo>
                    <a:pt x="82" y="116"/>
                  </a:lnTo>
                  <a:lnTo>
                    <a:pt x="80" y="114"/>
                  </a:lnTo>
                  <a:lnTo>
                    <a:pt x="80" y="116"/>
                  </a:lnTo>
                  <a:lnTo>
                    <a:pt x="80" y="118"/>
                  </a:lnTo>
                  <a:lnTo>
                    <a:pt x="82" y="118"/>
                  </a:lnTo>
                  <a:lnTo>
                    <a:pt x="84" y="118"/>
                  </a:lnTo>
                  <a:lnTo>
                    <a:pt x="84" y="120"/>
                  </a:lnTo>
                  <a:lnTo>
                    <a:pt x="86" y="120"/>
                  </a:lnTo>
                  <a:lnTo>
                    <a:pt x="88" y="120"/>
                  </a:lnTo>
                  <a:lnTo>
                    <a:pt x="86" y="122"/>
                  </a:lnTo>
                  <a:lnTo>
                    <a:pt x="86" y="122"/>
                  </a:lnTo>
                  <a:lnTo>
                    <a:pt x="84" y="122"/>
                  </a:lnTo>
                  <a:lnTo>
                    <a:pt x="84" y="122"/>
                  </a:lnTo>
                  <a:lnTo>
                    <a:pt x="80" y="122"/>
                  </a:lnTo>
                  <a:lnTo>
                    <a:pt x="78" y="124"/>
                  </a:lnTo>
                  <a:lnTo>
                    <a:pt x="78" y="124"/>
                  </a:lnTo>
                  <a:lnTo>
                    <a:pt x="80" y="124"/>
                  </a:lnTo>
                  <a:lnTo>
                    <a:pt x="82" y="126"/>
                  </a:lnTo>
                  <a:lnTo>
                    <a:pt x="82" y="128"/>
                  </a:lnTo>
                  <a:lnTo>
                    <a:pt x="82" y="130"/>
                  </a:lnTo>
                  <a:lnTo>
                    <a:pt x="80" y="128"/>
                  </a:lnTo>
                  <a:lnTo>
                    <a:pt x="80" y="128"/>
                  </a:lnTo>
                  <a:lnTo>
                    <a:pt x="78" y="128"/>
                  </a:lnTo>
                  <a:lnTo>
                    <a:pt x="78" y="130"/>
                  </a:lnTo>
                  <a:lnTo>
                    <a:pt x="78" y="132"/>
                  </a:lnTo>
                  <a:lnTo>
                    <a:pt x="80" y="132"/>
                  </a:lnTo>
                  <a:lnTo>
                    <a:pt x="80" y="134"/>
                  </a:lnTo>
                  <a:lnTo>
                    <a:pt x="78" y="134"/>
                  </a:lnTo>
                  <a:lnTo>
                    <a:pt x="78" y="132"/>
                  </a:lnTo>
                  <a:lnTo>
                    <a:pt x="76" y="134"/>
                  </a:lnTo>
                  <a:lnTo>
                    <a:pt x="76" y="136"/>
                  </a:lnTo>
                  <a:lnTo>
                    <a:pt x="78" y="136"/>
                  </a:lnTo>
                  <a:lnTo>
                    <a:pt x="78" y="136"/>
                  </a:lnTo>
                  <a:lnTo>
                    <a:pt x="78" y="138"/>
                  </a:lnTo>
                  <a:lnTo>
                    <a:pt x="76" y="136"/>
                  </a:lnTo>
                  <a:lnTo>
                    <a:pt x="74" y="138"/>
                  </a:lnTo>
                  <a:lnTo>
                    <a:pt x="74" y="140"/>
                  </a:lnTo>
                  <a:lnTo>
                    <a:pt x="76" y="140"/>
                  </a:lnTo>
                  <a:lnTo>
                    <a:pt x="76" y="142"/>
                  </a:lnTo>
                  <a:lnTo>
                    <a:pt x="76" y="144"/>
                  </a:lnTo>
                  <a:lnTo>
                    <a:pt x="78" y="144"/>
                  </a:lnTo>
                  <a:lnTo>
                    <a:pt x="78" y="142"/>
                  </a:lnTo>
                  <a:lnTo>
                    <a:pt x="80" y="142"/>
                  </a:lnTo>
                  <a:lnTo>
                    <a:pt x="78" y="144"/>
                  </a:lnTo>
                  <a:lnTo>
                    <a:pt x="78" y="144"/>
                  </a:lnTo>
                  <a:lnTo>
                    <a:pt x="76" y="146"/>
                  </a:lnTo>
                  <a:lnTo>
                    <a:pt x="74" y="146"/>
                  </a:lnTo>
                  <a:lnTo>
                    <a:pt x="72" y="148"/>
                  </a:lnTo>
                  <a:lnTo>
                    <a:pt x="72" y="148"/>
                  </a:lnTo>
                  <a:lnTo>
                    <a:pt x="70" y="150"/>
                  </a:lnTo>
                  <a:lnTo>
                    <a:pt x="68" y="150"/>
                  </a:lnTo>
                  <a:lnTo>
                    <a:pt x="70" y="152"/>
                  </a:lnTo>
                  <a:lnTo>
                    <a:pt x="70" y="152"/>
                  </a:lnTo>
                  <a:lnTo>
                    <a:pt x="66" y="152"/>
                  </a:lnTo>
                  <a:lnTo>
                    <a:pt x="64" y="154"/>
                  </a:lnTo>
                  <a:lnTo>
                    <a:pt x="66" y="156"/>
                  </a:lnTo>
                  <a:lnTo>
                    <a:pt x="68" y="156"/>
                  </a:lnTo>
                  <a:lnTo>
                    <a:pt x="66" y="158"/>
                  </a:lnTo>
                  <a:lnTo>
                    <a:pt x="64" y="160"/>
                  </a:lnTo>
                  <a:lnTo>
                    <a:pt x="64" y="160"/>
                  </a:lnTo>
                  <a:lnTo>
                    <a:pt x="62" y="158"/>
                  </a:lnTo>
                  <a:lnTo>
                    <a:pt x="62" y="156"/>
                  </a:lnTo>
                  <a:lnTo>
                    <a:pt x="60" y="158"/>
                  </a:lnTo>
                  <a:lnTo>
                    <a:pt x="60" y="158"/>
                  </a:lnTo>
                  <a:lnTo>
                    <a:pt x="60" y="160"/>
                  </a:lnTo>
                  <a:lnTo>
                    <a:pt x="58" y="160"/>
                  </a:lnTo>
                  <a:lnTo>
                    <a:pt x="58" y="162"/>
                  </a:lnTo>
                  <a:lnTo>
                    <a:pt x="58" y="162"/>
                  </a:lnTo>
                  <a:lnTo>
                    <a:pt x="56" y="162"/>
                  </a:lnTo>
                  <a:lnTo>
                    <a:pt x="56" y="164"/>
                  </a:lnTo>
                  <a:lnTo>
                    <a:pt x="56" y="166"/>
                  </a:lnTo>
                  <a:lnTo>
                    <a:pt x="52" y="168"/>
                  </a:lnTo>
                  <a:lnTo>
                    <a:pt x="54" y="168"/>
                  </a:lnTo>
                  <a:lnTo>
                    <a:pt x="52" y="170"/>
                  </a:lnTo>
                  <a:lnTo>
                    <a:pt x="52" y="172"/>
                  </a:lnTo>
                  <a:lnTo>
                    <a:pt x="50" y="174"/>
                  </a:lnTo>
                  <a:lnTo>
                    <a:pt x="50" y="174"/>
                  </a:lnTo>
                  <a:lnTo>
                    <a:pt x="52" y="174"/>
                  </a:lnTo>
                  <a:lnTo>
                    <a:pt x="54" y="174"/>
                  </a:lnTo>
                  <a:lnTo>
                    <a:pt x="54" y="174"/>
                  </a:lnTo>
                  <a:lnTo>
                    <a:pt x="52" y="176"/>
                  </a:lnTo>
                  <a:lnTo>
                    <a:pt x="52" y="178"/>
                  </a:lnTo>
                  <a:lnTo>
                    <a:pt x="52" y="180"/>
                  </a:lnTo>
                  <a:lnTo>
                    <a:pt x="56" y="178"/>
                  </a:lnTo>
                  <a:lnTo>
                    <a:pt x="58" y="178"/>
                  </a:lnTo>
                  <a:lnTo>
                    <a:pt x="62" y="174"/>
                  </a:lnTo>
                  <a:lnTo>
                    <a:pt x="62" y="174"/>
                  </a:lnTo>
                  <a:lnTo>
                    <a:pt x="60" y="174"/>
                  </a:lnTo>
                  <a:lnTo>
                    <a:pt x="62" y="172"/>
                  </a:lnTo>
                  <a:lnTo>
                    <a:pt x="62" y="168"/>
                  </a:lnTo>
                  <a:lnTo>
                    <a:pt x="64" y="168"/>
                  </a:lnTo>
                  <a:lnTo>
                    <a:pt x="64" y="168"/>
                  </a:lnTo>
                  <a:lnTo>
                    <a:pt x="66" y="168"/>
                  </a:lnTo>
                  <a:lnTo>
                    <a:pt x="68" y="168"/>
                  </a:lnTo>
                  <a:lnTo>
                    <a:pt x="64" y="170"/>
                  </a:lnTo>
                  <a:lnTo>
                    <a:pt x="64" y="172"/>
                  </a:lnTo>
                  <a:lnTo>
                    <a:pt x="68" y="172"/>
                  </a:lnTo>
                  <a:lnTo>
                    <a:pt x="66" y="174"/>
                  </a:lnTo>
                  <a:lnTo>
                    <a:pt x="64" y="174"/>
                  </a:lnTo>
                  <a:lnTo>
                    <a:pt x="62" y="178"/>
                  </a:lnTo>
                  <a:lnTo>
                    <a:pt x="64" y="180"/>
                  </a:lnTo>
                  <a:lnTo>
                    <a:pt x="62" y="180"/>
                  </a:lnTo>
                  <a:lnTo>
                    <a:pt x="62" y="182"/>
                  </a:lnTo>
                  <a:lnTo>
                    <a:pt x="60" y="182"/>
                  </a:lnTo>
                  <a:lnTo>
                    <a:pt x="58" y="180"/>
                  </a:lnTo>
                  <a:lnTo>
                    <a:pt x="56" y="180"/>
                  </a:lnTo>
                  <a:lnTo>
                    <a:pt x="54" y="182"/>
                  </a:lnTo>
                  <a:lnTo>
                    <a:pt x="54" y="184"/>
                  </a:lnTo>
                  <a:lnTo>
                    <a:pt x="52" y="186"/>
                  </a:lnTo>
                  <a:lnTo>
                    <a:pt x="50" y="186"/>
                  </a:lnTo>
                  <a:lnTo>
                    <a:pt x="52" y="184"/>
                  </a:lnTo>
                  <a:lnTo>
                    <a:pt x="52" y="184"/>
                  </a:lnTo>
                  <a:lnTo>
                    <a:pt x="52" y="182"/>
                  </a:lnTo>
                  <a:lnTo>
                    <a:pt x="52" y="180"/>
                  </a:lnTo>
                  <a:lnTo>
                    <a:pt x="50" y="178"/>
                  </a:lnTo>
                  <a:lnTo>
                    <a:pt x="48" y="178"/>
                  </a:lnTo>
                  <a:lnTo>
                    <a:pt x="48" y="180"/>
                  </a:lnTo>
                  <a:lnTo>
                    <a:pt x="44" y="180"/>
                  </a:lnTo>
                  <a:lnTo>
                    <a:pt x="44" y="180"/>
                  </a:lnTo>
                  <a:lnTo>
                    <a:pt x="48" y="180"/>
                  </a:lnTo>
                  <a:lnTo>
                    <a:pt x="44" y="184"/>
                  </a:lnTo>
                  <a:lnTo>
                    <a:pt x="42" y="182"/>
                  </a:lnTo>
                  <a:lnTo>
                    <a:pt x="40" y="182"/>
                  </a:lnTo>
                  <a:lnTo>
                    <a:pt x="38" y="184"/>
                  </a:lnTo>
                  <a:lnTo>
                    <a:pt x="40" y="186"/>
                  </a:lnTo>
                  <a:lnTo>
                    <a:pt x="42" y="184"/>
                  </a:lnTo>
                  <a:lnTo>
                    <a:pt x="42" y="186"/>
                  </a:lnTo>
                  <a:lnTo>
                    <a:pt x="40" y="186"/>
                  </a:lnTo>
                  <a:lnTo>
                    <a:pt x="38" y="188"/>
                  </a:lnTo>
                  <a:lnTo>
                    <a:pt x="36" y="188"/>
                  </a:lnTo>
                  <a:lnTo>
                    <a:pt x="36" y="188"/>
                  </a:lnTo>
                  <a:lnTo>
                    <a:pt x="36" y="188"/>
                  </a:lnTo>
                  <a:lnTo>
                    <a:pt x="38" y="190"/>
                  </a:lnTo>
                  <a:lnTo>
                    <a:pt x="40" y="190"/>
                  </a:lnTo>
                  <a:lnTo>
                    <a:pt x="40" y="192"/>
                  </a:lnTo>
                  <a:lnTo>
                    <a:pt x="42" y="192"/>
                  </a:lnTo>
                  <a:lnTo>
                    <a:pt x="42" y="194"/>
                  </a:lnTo>
                  <a:lnTo>
                    <a:pt x="38" y="192"/>
                  </a:lnTo>
                  <a:lnTo>
                    <a:pt x="38" y="190"/>
                  </a:lnTo>
                  <a:lnTo>
                    <a:pt x="36" y="190"/>
                  </a:lnTo>
                  <a:lnTo>
                    <a:pt x="34" y="188"/>
                  </a:lnTo>
                  <a:lnTo>
                    <a:pt x="34" y="188"/>
                  </a:lnTo>
                  <a:lnTo>
                    <a:pt x="32" y="188"/>
                  </a:lnTo>
                  <a:lnTo>
                    <a:pt x="32" y="190"/>
                  </a:lnTo>
                  <a:lnTo>
                    <a:pt x="34" y="192"/>
                  </a:lnTo>
                  <a:lnTo>
                    <a:pt x="36" y="194"/>
                  </a:lnTo>
                  <a:lnTo>
                    <a:pt x="38" y="194"/>
                  </a:lnTo>
                  <a:lnTo>
                    <a:pt x="40" y="196"/>
                  </a:lnTo>
                  <a:lnTo>
                    <a:pt x="38" y="196"/>
                  </a:lnTo>
                  <a:lnTo>
                    <a:pt x="34" y="194"/>
                  </a:lnTo>
                  <a:lnTo>
                    <a:pt x="30" y="190"/>
                  </a:lnTo>
                  <a:lnTo>
                    <a:pt x="30" y="192"/>
                  </a:lnTo>
                  <a:lnTo>
                    <a:pt x="28" y="190"/>
                  </a:lnTo>
                  <a:lnTo>
                    <a:pt x="26" y="190"/>
                  </a:lnTo>
                  <a:lnTo>
                    <a:pt x="24" y="188"/>
                  </a:lnTo>
                  <a:lnTo>
                    <a:pt x="22" y="190"/>
                  </a:lnTo>
                  <a:lnTo>
                    <a:pt x="24" y="192"/>
                  </a:lnTo>
                  <a:lnTo>
                    <a:pt x="22" y="194"/>
                  </a:lnTo>
                  <a:lnTo>
                    <a:pt x="24" y="194"/>
                  </a:lnTo>
                  <a:lnTo>
                    <a:pt x="28" y="194"/>
                  </a:lnTo>
                  <a:lnTo>
                    <a:pt x="28" y="194"/>
                  </a:lnTo>
                  <a:lnTo>
                    <a:pt x="26" y="196"/>
                  </a:lnTo>
                  <a:lnTo>
                    <a:pt x="28" y="196"/>
                  </a:lnTo>
                  <a:lnTo>
                    <a:pt x="30" y="194"/>
                  </a:lnTo>
                  <a:lnTo>
                    <a:pt x="32" y="194"/>
                  </a:lnTo>
                  <a:lnTo>
                    <a:pt x="32" y="196"/>
                  </a:lnTo>
                  <a:lnTo>
                    <a:pt x="28" y="198"/>
                  </a:lnTo>
                  <a:lnTo>
                    <a:pt x="26" y="200"/>
                  </a:lnTo>
                  <a:lnTo>
                    <a:pt x="24" y="200"/>
                  </a:lnTo>
                  <a:lnTo>
                    <a:pt x="22" y="196"/>
                  </a:lnTo>
                  <a:lnTo>
                    <a:pt x="22" y="196"/>
                  </a:lnTo>
                  <a:lnTo>
                    <a:pt x="20" y="198"/>
                  </a:lnTo>
                  <a:lnTo>
                    <a:pt x="18" y="196"/>
                  </a:lnTo>
                  <a:lnTo>
                    <a:pt x="16" y="196"/>
                  </a:lnTo>
                  <a:lnTo>
                    <a:pt x="16" y="196"/>
                  </a:lnTo>
                  <a:lnTo>
                    <a:pt x="14" y="198"/>
                  </a:lnTo>
                  <a:lnTo>
                    <a:pt x="14" y="198"/>
                  </a:lnTo>
                  <a:lnTo>
                    <a:pt x="18" y="198"/>
                  </a:lnTo>
                  <a:lnTo>
                    <a:pt x="20" y="200"/>
                  </a:lnTo>
                  <a:lnTo>
                    <a:pt x="24" y="202"/>
                  </a:lnTo>
                  <a:lnTo>
                    <a:pt x="22" y="204"/>
                  </a:lnTo>
                  <a:lnTo>
                    <a:pt x="24" y="206"/>
                  </a:lnTo>
                  <a:lnTo>
                    <a:pt x="22" y="206"/>
                  </a:lnTo>
                  <a:lnTo>
                    <a:pt x="22" y="206"/>
                  </a:lnTo>
                  <a:lnTo>
                    <a:pt x="22" y="202"/>
                  </a:lnTo>
                  <a:lnTo>
                    <a:pt x="20" y="202"/>
                  </a:lnTo>
                  <a:lnTo>
                    <a:pt x="16" y="202"/>
                  </a:lnTo>
                  <a:lnTo>
                    <a:pt x="18" y="204"/>
                  </a:lnTo>
                  <a:lnTo>
                    <a:pt x="18" y="204"/>
                  </a:lnTo>
                  <a:lnTo>
                    <a:pt x="14" y="202"/>
                  </a:lnTo>
                  <a:lnTo>
                    <a:pt x="12" y="206"/>
                  </a:lnTo>
                  <a:lnTo>
                    <a:pt x="14" y="208"/>
                  </a:lnTo>
                  <a:lnTo>
                    <a:pt x="12" y="208"/>
                  </a:lnTo>
                  <a:lnTo>
                    <a:pt x="12" y="208"/>
                  </a:lnTo>
                  <a:lnTo>
                    <a:pt x="10" y="206"/>
                  </a:lnTo>
                  <a:lnTo>
                    <a:pt x="8" y="206"/>
                  </a:lnTo>
                  <a:lnTo>
                    <a:pt x="8" y="208"/>
                  </a:lnTo>
                  <a:lnTo>
                    <a:pt x="8" y="208"/>
                  </a:lnTo>
                  <a:lnTo>
                    <a:pt x="6" y="206"/>
                  </a:lnTo>
                  <a:lnTo>
                    <a:pt x="4" y="204"/>
                  </a:lnTo>
                  <a:lnTo>
                    <a:pt x="2" y="206"/>
                  </a:lnTo>
                  <a:lnTo>
                    <a:pt x="4" y="206"/>
                  </a:lnTo>
                  <a:lnTo>
                    <a:pt x="6" y="208"/>
                  </a:lnTo>
                  <a:lnTo>
                    <a:pt x="4" y="210"/>
                  </a:lnTo>
                  <a:lnTo>
                    <a:pt x="6" y="210"/>
                  </a:lnTo>
                  <a:lnTo>
                    <a:pt x="8" y="210"/>
                  </a:lnTo>
                  <a:lnTo>
                    <a:pt x="12" y="210"/>
                  </a:lnTo>
                  <a:lnTo>
                    <a:pt x="14" y="212"/>
                  </a:lnTo>
                  <a:lnTo>
                    <a:pt x="18" y="212"/>
                  </a:lnTo>
                  <a:lnTo>
                    <a:pt x="18" y="212"/>
                  </a:lnTo>
                  <a:lnTo>
                    <a:pt x="20" y="212"/>
                  </a:lnTo>
                  <a:lnTo>
                    <a:pt x="18" y="214"/>
                  </a:lnTo>
                  <a:lnTo>
                    <a:pt x="16" y="214"/>
                  </a:lnTo>
                  <a:lnTo>
                    <a:pt x="14" y="214"/>
                  </a:lnTo>
                  <a:lnTo>
                    <a:pt x="10" y="212"/>
                  </a:lnTo>
                  <a:lnTo>
                    <a:pt x="8" y="212"/>
                  </a:lnTo>
                  <a:lnTo>
                    <a:pt x="6" y="212"/>
                  </a:lnTo>
                  <a:lnTo>
                    <a:pt x="4" y="214"/>
                  </a:lnTo>
                  <a:lnTo>
                    <a:pt x="2" y="214"/>
                  </a:lnTo>
                  <a:lnTo>
                    <a:pt x="2" y="216"/>
                  </a:lnTo>
                  <a:lnTo>
                    <a:pt x="6" y="216"/>
                  </a:lnTo>
                  <a:lnTo>
                    <a:pt x="4" y="218"/>
                  </a:lnTo>
                  <a:lnTo>
                    <a:pt x="6" y="220"/>
                  </a:lnTo>
                  <a:lnTo>
                    <a:pt x="8" y="218"/>
                  </a:lnTo>
                  <a:lnTo>
                    <a:pt x="10" y="218"/>
                  </a:lnTo>
                  <a:lnTo>
                    <a:pt x="8" y="220"/>
                  </a:lnTo>
                  <a:lnTo>
                    <a:pt x="6" y="220"/>
                  </a:lnTo>
                  <a:lnTo>
                    <a:pt x="4" y="220"/>
                  </a:lnTo>
                  <a:lnTo>
                    <a:pt x="4" y="220"/>
                  </a:lnTo>
                  <a:lnTo>
                    <a:pt x="2" y="222"/>
                  </a:lnTo>
                  <a:lnTo>
                    <a:pt x="4" y="222"/>
                  </a:lnTo>
                  <a:lnTo>
                    <a:pt x="6" y="222"/>
                  </a:lnTo>
                  <a:lnTo>
                    <a:pt x="4" y="222"/>
                  </a:lnTo>
                  <a:lnTo>
                    <a:pt x="2" y="222"/>
                  </a:lnTo>
                  <a:lnTo>
                    <a:pt x="4" y="224"/>
                  </a:lnTo>
                  <a:lnTo>
                    <a:pt x="4" y="224"/>
                  </a:lnTo>
                  <a:lnTo>
                    <a:pt x="6" y="226"/>
                  </a:lnTo>
                  <a:lnTo>
                    <a:pt x="8" y="226"/>
                  </a:lnTo>
                  <a:lnTo>
                    <a:pt x="10" y="226"/>
                  </a:lnTo>
                  <a:lnTo>
                    <a:pt x="14" y="224"/>
                  </a:lnTo>
                  <a:lnTo>
                    <a:pt x="16" y="226"/>
                  </a:lnTo>
                  <a:lnTo>
                    <a:pt x="16" y="226"/>
                  </a:lnTo>
                  <a:lnTo>
                    <a:pt x="18" y="224"/>
                  </a:lnTo>
                  <a:lnTo>
                    <a:pt x="18" y="222"/>
                  </a:lnTo>
                  <a:lnTo>
                    <a:pt x="20" y="222"/>
                  </a:lnTo>
                  <a:lnTo>
                    <a:pt x="20" y="224"/>
                  </a:lnTo>
                  <a:lnTo>
                    <a:pt x="22" y="224"/>
                  </a:lnTo>
                  <a:lnTo>
                    <a:pt x="26" y="222"/>
                  </a:lnTo>
                  <a:lnTo>
                    <a:pt x="26" y="222"/>
                  </a:lnTo>
                  <a:lnTo>
                    <a:pt x="26" y="224"/>
                  </a:lnTo>
                  <a:lnTo>
                    <a:pt x="24" y="224"/>
                  </a:lnTo>
                  <a:lnTo>
                    <a:pt x="28" y="226"/>
                  </a:lnTo>
                  <a:lnTo>
                    <a:pt x="28" y="224"/>
                  </a:lnTo>
                  <a:lnTo>
                    <a:pt x="28" y="222"/>
                  </a:lnTo>
                  <a:lnTo>
                    <a:pt x="30" y="220"/>
                  </a:lnTo>
                  <a:lnTo>
                    <a:pt x="30" y="222"/>
                  </a:lnTo>
                  <a:lnTo>
                    <a:pt x="30" y="224"/>
                  </a:lnTo>
                  <a:lnTo>
                    <a:pt x="30" y="226"/>
                  </a:lnTo>
                  <a:lnTo>
                    <a:pt x="26" y="228"/>
                  </a:lnTo>
                  <a:lnTo>
                    <a:pt x="24" y="228"/>
                  </a:lnTo>
                  <a:lnTo>
                    <a:pt x="26" y="230"/>
                  </a:lnTo>
                  <a:lnTo>
                    <a:pt x="24" y="230"/>
                  </a:lnTo>
                  <a:lnTo>
                    <a:pt x="22" y="230"/>
                  </a:lnTo>
                  <a:lnTo>
                    <a:pt x="22" y="230"/>
                  </a:lnTo>
                  <a:lnTo>
                    <a:pt x="22" y="228"/>
                  </a:lnTo>
                  <a:lnTo>
                    <a:pt x="22" y="226"/>
                  </a:lnTo>
                  <a:lnTo>
                    <a:pt x="20" y="226"/>
                  </a:lnTo>
                  <a:lnTo>
                    <a:pt x="18" y="228"/>
                  </a:lnTo>
                  <a:lnTo>
                    <a:pt x="18" y="230"/>
                  </a:lnTo>
                  <a:lnTo>
                    <a:pt x="16" y="228"/>
                  </a:lnTo>
                  <a:lnTo>
                    <a:pt x="14" y="228"/>
                  </a:lnTo>
                  <a:lnTo>
                    <a:pt x="10" y="228"/>
                  </a:lnTo>
                  <a:lnTo>
                    <a:pt x="10" y="228"/>
                  </a:lnTo>
                  <a:lnTo>
                    <a:pt x="6" y="228"/>
                  </a:lnTo>
                  <a:lnTo>
                    <a:pt x="4" y="228"/>
                  </a:lnTo>
                  <a:lnTo>
                    <a:pt x="2" y="228"/>
                  </a:lnTo>
                  <a:lnTo>
                    <a:pt x="2" y="228"/>
                  </a:lnTo>
                  <a:lnTo>
                    <a:pt x="4" y="230"/>
                  </a:lnTo>
                  <a:lnTo>
                    <a:pt x="2" y="230"/>
                  </a:lnTo>
                  <a:lnTo>
                    <a:pt x="4" y="232"/>
                  </a:lnTo>
                  <a:lnTo>
                    <a:pt x="6" y="232"/>
                  </a:lnTo>
                  <a:lnTo>
                    <a:pt x="6" y="230"/>
                  </a:lnTo>
                  <a:lnTo>
                    <a:pt x="8" y="230"/>
                  </a:lnTo>
                  <a:lnTo>
                    <a:pt x="6" y="232"/>
                  </a:lnTo>
                  <a:lnTo>
                    <a:pt x="6" y="234"/>
                  </a:lnTo>
                  <a:lnTo>
                    <a:pt x="6" y="236"/>
                  </a:lnTo>
                  <a:lnTo>
                    <a:pt x="4" y="234"/>
                  </a:lnTo>
                  <a:lnTo>
                    <a:pt x="4" y="236"/>
                  </a:lnTo>
                  <a:lnTo>
                    <a:pt x="6" y="238"/>
                  </a:lnTo>
                  <a:lnTo>
                    <a:pt x="10" y="234"/>
                  </a:lnTo>
                  <a:lnTo>
                    <a:pt x="12" y="236"/>
                  </a:lnTo>
                  <a:lnTo>
                    <a:pt x="10" y="236"/>
                  </a:lnTo>
                  <a:lnTo>
                    <a:pt x="12" y="238"/>
                  </a:lnTo>
                  <a:lnTo>
                    <a:pt x="8" y="240"/>
                  </a:lnTo>
                  <a:lnTo>
                    <a:pt x="8" y="240"/>
                  </a:lnTo>
                  <a:lnTo>
                    <a:pt x="10" y="242"/>
                  </a:lnTo>
                  <a:lnTo>
                    <a:pt x="10" y="242"/>
                  </a:lnTo>
                  <a:lnTo>
                    <a:pt x="10" y="244"/>
                  </a:lnTo>
                  <a:lnTo>
                    <a:pt x="10" y="246"/>
                  </a:lnTo>
                  <a:lnTo>
                    <a:pt x="10" y="246"/>
                  </a:lnTo>
                  <a:lnTo>
                    <a:pt x="12" y="244"/>
                  </a:lnTo>
                  <a:lnTo>
                    <a:pt x="14" y="244"/>
                  </a:lnTo>
                  <a:lnTo>
                    <a:pt x="16" y="240"/>
                  </a:lnTo>
                  <a:lnTo>
                    <a:pt x="20" y="238"/>
                  </a:lnTo>
                  <a:lnTo>
                    <a:pt x="22" y="238"/>
                  </a:lnTo>
                  <a:lnTo>
                    <a:pt x="24" y="238"/>
                  </a:lnTo>
                  <a:lnTo>
                    <a:pt x="22" y="240"/>
                  </a:lnTo>
                  <a:lnTo>
                    <a:pt x="20" y="242"/>
                  </a:lnTo>
                  <a:lnTo>
                    <a:pt x="20" y="244"/>
                  </a:lnTo>
                  <a:lnTo>
                    <a:pt x="20" y="246"/>
                  </a:lnTo>
                  <a:lnTo>
                    <a:pt x="18" y="244"/>
                  </a:lnTo>
                  <a:lnTo>
                    <a:pt x="18" y="242"/>
                  </a:lnTo>
                  <a:lnTo>
                    <a:pt x="16" y="242"/>
                  </a:lnTo>
                  <a:lnTo>
                    <a:pt x="16" y="244"/>
                  </a:lnTo>
                  <a:lnTo>
                    <a:pt x="14" y="244"/>
                  </a:lnTo>
                  <a:lnTo>
                    <a:pt x="16" y="246"/>
                  </a:lnTo>
                  <a:lnTo>
                    <a:pt x="14" y="248"/>
                  </a:lnTo>
                  <a:lnTo>
                    <a:pt x="14" y="248"/>
                  </a:lnTo>
                  <a:lnTo>
                    <a:pt x="12" y="250"/>
                  </a:lnTo>
                  <a:lnTo>
                    <a:pt x="14" y="250"/>
                  </a:lnTo>
                  <a:lnTo>
                    <a:pt x="16" y="250"/>
                  </a:lnTo>
                  <a:lnTo>
                    <a:pt x="18" y="252"/>
                  </a:lnTo>
                  <a:lnTo>
                    <a:pt x="16" y="252"/>
                  </a:lnTo>
                  <a:lnTo>
                    <a:pt x="14" y="254"/>
                  </a:lnTo>
                  <a:lnTo>
                    <a:pt x="14" y="256"/>
                  </a:lnTo>
                  <a:lnTo>
                    <a:pt x="12" y="254"/>
                  </a:lnTo>
                  <a:lnTo>
                    <a:pt x="10" y="254"/>
                  </a:lnTo>
                  <a:lnTo>
                    <a:pt x="10" y="256"/>
                  </a:lnTo>
                  <a:lnTo>
                    <a:pt x="10" y="254"/>
                  </a:lnTo>
                  <a:lnTo>
                    <a:pt x="8" y="254"/>
                  </a:lnTo>
                  <a:lnTo>
                    <a:pt x="6" y="258"/>
                  </a:lnTo>
                  <a:lnTo>
                    <a:pt x="6" y="260"/>
                  </a:lnTo>
                  <a:lnTo>
                    <a:pt x="10" y="264"/>
                  </a:lnTo>
                  <a:lnTo>
                    <a:pt x="10" y="262"/>
                  </a:lnTo>
                  <a:lnTo>
                    <a:pt x="12" y="262"/>
                  </a:lnTo>
                  <a:lnTo>
                    <a:pt x="14" y="262"/>
                  </a:lnTo>
                  <a:lnTo>
                    <a:pt x="12" y="260"/>
                  </a:lnTo>
                  <a:lnTo>
                    <a:pt x="14" y="258"/>
                  </a:lnTo>
                  <a:lnTo>
                    <a:pt x="16" y="260"/>
                  </a:lnTo>
                  <a:lnTo>
                    <a:pt x="16" y="260"/>
                  </a:lnTo>
                  <a:lnTo>
                    <a:pt x="16" y="262"/>
                  </a:lnTo>
                  <a:lnTo>
                    <a:pt x="16" y="264"/>
                  </a:lnTo>
                  <a:lnTo>
                    <a:pt x="14" y="264"/>
                  </a:lnTo>
                  <a:lnTo>
                    <a:pt x="16" y="268"/>
                  </a:lnTo>
                  <a:lnTo>
                    <a:pt x="16" y="268"/>
                  </a:lnTo>
                  <a:lnTo>
                    <a:pt x="20" y="266"/>
                  </a:lnTo>
                  <a:lnTo>
                    <a:pt x="22" y="268"/>
                  </a:lnTo>
                  <a:lnTo>
                    <a:pt x="18" y="268"/>
                  </a:lnTo>
                  <a:lnTo>
                    <a:pt x="18" y="270"/>
                  </a:lnTo>
                  <a:lnTo>
                    <a:pt x="18" y="272"/>
                  </a:lnTo>
                  <a:lnTo>
                    <a:pt x="18" y="272"/>
                  </a:lnTo>
                  <a:lnTo>
                    <a:pt x="14" y="270"/>
                  </a:lnTo>
                  <a:lnTo>
                    <a:pt x="12" y="270"/>
                  </a:lnTo>
                  <a:lnTo>
                    <a:pt x="10" y="268"/>
                  </a:lnTo>
                  <a:lnTo>
                    <a:pt x="8" y="268"/>
                  </a:lnTo>
                  <a:lnTo>
                    <a:pt x="8" y="270"/>
                  </a:lnTo>
                  <a:lnTo>
                    <a:pt x="8" y="272"/>
                  </a:lnTo>
                  <a:lnTo>
                    <a:pt x="10" y="278"/>
                  </a:lnTo>
                  <a:lnTo>
                    <a:pt x="14" y="278"/>
                  </a:lnTo>
                  <a:lnTo>
                    <a:pt x="16" y="280"/>
                  </a:lnTo>
                  <a:lnTo>
                    <a:pt x="22" y="282"/>
                  </a:lnTo>
                  <a:lnTo>
                    <a:pt x="22" y="284"/>
                  </a:lnTo>
                  <a:lnTo>
                    <a:pt x="22" y="284"/>
                  </a:lnTo>
                  <a:lnTo>
                    <a:pt x="22" y="286"/>
                  </a:lnTo>
                  <a:lnTo>
                    <a:pt x="24" y="286"/>
                  </a:lnTo>
                  <a:lnTo>
                    <a:pt x="24" y="282"/>
                  </a:lnTo>
                  <a:lnTo>
                    <a:pt x="24" y="282"/>
                  </a:lnTo>
                  <a:lnTo>
                    <a:pt x="26" y="284"/>
                  </a:lnTo>
                  <a:lnTo>
                    <a:pt x="26" y="284"/>
                  </a:lnTo>
                  <a:lnTo>
                    <a:pt x="28" y="288"/>
                  </a:lnTo>
                  <a:lnTo>
                    <a:pt x="30" y="286"/>
                  </a:lnTo>
                  <a:lnTo>
                    <a:pt x="30" y="286"/>
                  </a:lnTo>
                  <a:lnTo>
                    <a:pt x="32" y="286"/>
                  </a:lnTo>
                  <a:lnTo>
                    <a:pt x="36" y="284"/>
                  </a:lnTo>
                  <a:lnTo>
                    <a:pt x="36" y="284"/>
                  </a:lnTo>
                  <a:lnTo>
                    <a:pt x="38" y="282"/>
                  </a:lnTo>
                  <a:lnTo>
                    <a:pt x="38" y="282"/>
                  </a:lnTo>
                  <a:lnTo>
                    <a:pt x="38" y="284"/>
                  </a:lnTo>
                  <a:lnTo>
                    <a:pt x="40" y="284"/>
                  </a:lnTo>
                  <a:lnTo>
                    <a:pt x="44" y="280"/>
                  </a:lnTo>
                  <a:lnTo>
                    <a:pt x="44" y="278"/>
                  </a:lnTo>
                  <a:lnTo>
                    <a:pt x="42" y="276"/>
                  </a:lnTo>
                  <a:lnTo>
                    <a:pt x="46" y="278"/>
                  </a:lnTo>
                  <a:lnTo>
                    <a:pt x="48" y="276"/>
                  </a:lnTo>
                  <a:lnTo>
                    <a:pt x="48" y="274"/>
                  </a:lnTo>
                  <a:lnTo>
                    <a:pt x="50" y="274"/>
                  </a:lnTo>
                  <a:lnTo>
                    <a:pt x="48" y="272"/>
                  </a:lnTo>
                  <a:lnTo>
                    <a:pt x="50" y="270"/>
                  </a:lnTo>
                  <a:lnTo>
                    <a:pt x="52" y="270"/>
                  </a:lnTo>
                  <a:lnTo>
                    <a:pt x="54" y="268"/>
                  </a:lnTo>
                  <a:lnTo>
                    <a:pt x="52" y="266"/>
                  </a:lnTo>
                  <a:lnTo>
                    <a:pt x="52" y="264"/>
                  </a:lnTo>
                  <a:lnTo>
                    <a:pt x="50" y="262"/>
                  </a:lnTo>
                  <a:lnTo>
                    <a:pt x="48" y="260"/>
                  </a:lnTo>
                  <a:lnTo>
                    <a:pt x="48" y="258"/>
                  </a:lnTo>
                  <a:lnTo>
                    <a:pt x="50" y="260"/>
                  </a:lnTo>
                  <a:lnTo>
                    <a:pt x="52" y="262"/>
                  </a:lnTo>
                  <a:lnTo>
                    <a:pt x="52" y="266"/>
                  </a:lnTo>
                  <a:lnTo>
                    <a:pt x="54" y="266"/>
                  </a:lnTo>
                  <a:lnTo>
                    <a:pt x="56" y="266"/>
                  </a:lnTo>
                  <a:lnTo>
                    <a:pt x="54" y="268"/>
                  </a:lnTo>
                  <a:lnTo>
                    <a:pt x="56" y="270"/>
                  </a:lnTo>
                  <a:lnTo>
                    <a:pt x="58" y="268"/>
                  </a:lnTo>
                  <a:lnTo>
                    <a:pt x="58" y="266"/>
                  </a:lnTo>
                  <a:lnTo>
                    <a:pt x="56" y="266"/>
                  </a:lnTo>
                  <a:lnTo>
                    <a:pt x="58" y="264"/>
                  </a:lnTo>
                  <a:lnTo>
                    <a:pt x="60" y="266"/>
                  </a:lnTo>
                  <a:lnTo>
                    <a:pt x="60" y="268"/>
                  </a:lnTo>
                  <a:lnTo>
                    <a:pt x="62" y="264"/>
                  </a:lnTo>
                  <a:lnTo>
                    <a:pt x="64" y="262"/>
                  </a:lnTo>
                  <a:lnTo>
                    <a:pt x="62" y="260"/>
                  </a:lnTo>
                  <a:lnTo>
                    <a:pt x="60" y="258"/>
                  </a:lnTo>
                  <a:lnTo>
                    <a:pt x="60" y="258"/>
                  </a:lnTo>
                  <a:lnTo>
                    <a:pt x="62" y="256"/>
                  </a:lnTo>
                  <a:lnTo>
                    <a:pt x="62" y="256"/>
                  </a:lnTo>
                  <a:lnTo>
                    <a:pt x="62" y="256"/>
                  </a:lnTo>
                  <a:lnTo>
                    <a:pt x="64" y="254"/>
                  </a:lnTo>
                  <a:lnTo>
                    <a:pt x="62" y="252"/>
                  </a:lnTo>
                  <a:lnTo>
                    <a:pt x="62" y="250"/>
                  </a:lnTo>
                  <a:lnTo>
                    <a:pt x="64" y="250"/>
                  </a:lnTo>
                  <a:lnTo>
                    <a:pt x="66" y="250"/>
                  </a:lnTo>
                  <a:lnTo>
                    <a:pt x="64" y="252"/>
                  </a:lnTo>
                  <a:lnTo>
                    <a:pt x="64" y="256"/>
                  </a:lnTo>
                  <a:lnTo>
                    <a:pt x="64" y="258"/>
                  </a:lnTo>
                  <a:lnTo>
                    <a:pt x="66" y="260"/>
                  </a:lnTo>
                  <a:lnTo>
                    <a:pt x="66" y="262"/>
                  </a:lnTo>
                  <a:lnTo>
                    <a:pt x="68" y="264"/>
                  </a:lnTo>
                  <a:lnTo>
                    <a:pt x="72" y="264"/>
                  </a:lnTo>
                  <a:lnTo>
                    <a:pt x="72" y="264"/>
                  </a:lnTo>
                  <a:lnTo>
                    <a:pt x="72" y="266"/>
                  </a:lnTo>
                  <a:lnTo>
                    <a:pt x="74" y="268"/>
                  </a:lnTo>
                  <a:lnTo>
                    <a:pt x="76" y="270"/>
                  </a:lnTo>
                  <a:lnTo>
                    <a:pt x="76" y="268"/>
                  </a:lnTo>
                  <a:lnTo>
                    <a:pt x="76" y="260"/>
                  </a:lnTo>
                  <a:lnTo>
                    <a:pt x="74" y="256"/>
                  </a:lnTo>
                  <a:lnTo>
                    <a:pt x="76" y="254"/>
                  </a:lnTo>
                  <a:lnTo>
                    <a:pt x="76" y="254"/>
                  </a:lnTo>
                  <a:lnTo>
                    <a:pt x="76" y="250"/>
                  </a:lnTo>
                  <a:lnTo>
                    <a:pt x="76" y="250"/>
                  </a:lnTo>
                  <a:lnTo>
                    <a:pt x="80" y="250"/>
                  </a:lnTo>
                  <a:lnTo>
                    <a:pt x="82" y="248"/>
                  </a:lnTo>
                  <a:lnTo>
                    <a:pt x="80" y="244"/>
                  </a:lnTo>
                  <a:lnTo>
                    <a:pt x="82" y="240"/>
                  </a:lnTo>
                  <a:lnTo>
                    <a:pt x="80" y="238"/>
                  </a:lnTo>
                  <a:lnTo>
                    <a:pt x="80" y="232"/>
                  </a:lnTo>
                  <a:lnTo>
                    <a:pt x="78" y="228"/>
                  </a:lnTo>
                  <a:lnTo>
                    <a:pt x="78" y="226"/>
                  </a:lnTo>
                  <a:lnTo>
                    <a:pt x="84" y="224"/>
                  </a:lnTo>
                  <a:lnTo>
                    <a:pt x="84" y="220"/>
                  </a:lnTo>
                  <a:lnTo>
                    <a:pt x="84" y="218"/>
                  </a:lnTo>
                  <a:lnTo>
                    <a:pt x="80" y="212"/>
                  </a:lnTo>
                  <a:lnTo>
                    <a:pt x="78" y="210"/>
                  </a:lnTo>
                  <a:lnTo>
                    <a:pt x="78" y="206"/>
                  </a:lnTo>
                  <a:lnTo>
                    <a:pt x="78" y="202"/>
                  </a:lnTo>
                  <a:lnTo>
                    <a:pt x="78" y="196"/>
                  </a:lnTo>
                  <a:lnTo>
                    <a:pt x="76" y="194"/>
                  </a:lnTo>
                  <a:lnTo>
                    <a:pt x="76" y="190"/>
                  </a:lnTo>
                  <a:lnTo>
                    <a:pt x="76" y="184"/>
                  </a:lnTo>
                  <a:lnTo>
                    <a:pt x="74" y="178"/>
                  </a:lnTo>
                  <a:lnTo>
                    <a:pt x="76" y="172"/>
                  </a:lnTo>
                  <a:lnTo>
                    <a:pt x="78" y="166"/>
                  </a:lnTo>
                  <a:lnTo>
                    <a:pt x="82" y="166"/>
                  </a:lnTo>
                  <a:lnTo>
                    <a:pt x="84" y="166"/>
                  </a:lnTo>
                  <a:lnTo>
                    <a:pt x="88" y="166"/>
                  </a:lnTo>
                  <a:lnTo>
                    <a:pt x="90" y="164"/>
                  </a:lnTo>
                  <a:lnTo>
                    <a:pt x="90" y="158"/>
                  </a:lnTo>
                  <a:lnTo>
                    <a:pt x="90" y="156"/>
                  </a:lnTo>
                  <a:lnTo>
                    <a:pt x="90" y="154"/>
                  </a:lnTo>
                  <a:lnTo>
                    <a:pt x="94" y="144"/>
                  </a:lnTo>
                  <a:lnTo>
                    <a:pt x="94" y="138"/>
                  </a:lnTo>
                  <a:lnTo>
                    <a:pt x="94" y="132"/>
                  </a:lnTo>
                  <a:lnTo>
                    <a:pt x="96" y="128"/>
                  </a:lnTo>
                  <a:lnTo>
                    <a:pt x="96" y="126"/>
                  </a:lnTo>
                  <a:lnTo>
                    <a:pt x="94" y="124"/>
                  </a:lnTo>
                  <a:lnTo>
                    <a:pt x="94" y="122"/>
                  </a:lnTo>
                  <a:lnTo>
                    <a:pt x="98" y="118"/>
                  </a:lnTo>
                  <a:lnTo>
                    <a:pt x="102" y="118"/>
                  </a:lnTo>
                  <a:lnTo>
                    <a:pt x="104" y="116"/>
                  </a:lnTo>
                  <a:lnTo>
                    <a:pt x="104" y="114"/>
                  </a:lnTo>
                  <a:lnTo>
                    <a:pt x="108" y="108"/>
                  </a:lnTo>
                  <a:lnTo>
                    <a:pt x="112" y="104"/>
                  </a:lnTo>
                  <a:lnTo>
                    <a:pt x="112" y="100"/>
                  </a:lnTo>
                  <a:lnTo>
                    <a:pt x="112" y="96"/>
                  </a:lnTo>
                  <a:lnTo>
                    <a:pt x="110" y="96"/>
                  </a:lnTo>
                  <a:lnTo>
                    <a:pt x="110" y="90"/>
                  </a:lnTo>
                  <a:lnTo>
                    <a:pt x="112" y="88"/>
                  </a:lnTo>
                  <a:lnTo>
                    <a:pt x="112" y="86"/>
                  </a:lnTo>
                  <a:lnTo>
                    <a:pt x="114" y="84"/>
                  </a:lnTo>
                  <a:lnTo>
                    <a:pt x="116" y="82"/>
                  </a:lnTo>
                  <a:lnTo>
                    <a:pt x="118" y="78"/>
                  </a:lnTo>
                  <a:lnTo>
                    <a:pt x="120" y="76"/>
                  </a:lnTo>
                  <a:lnTo>
                    <a:pt x="122" y="78"/>
                  </a:lnTo>
                  <a:lnTo>
                    <a:pt x="124" y="80"/>
                  </a:lnTo>
                  <a:lnTo>
                    <a:pt x="126" y="78"/>
                  </a:lnTo>
                  <a:lnTo>
                    <a:pt x="126" y="76"/>
                  </a:lnTo>
                  <a:lnTo>
                    <a:pt x="126" y="74"/>
                  </a:lnTo>
                  <a:lnTo>
                    <a:pt x="126" y="74"/>
                  </a:lnTo>
                  <a:lnTo>
                    <a:pt x="126" y="72"/>
                  </a:lnTo>
                  <a:lnTo>
                    <a:pt x="128" y="70"/>
                  </a:lnTo>
                  <a:lnTo>
                    <a:pt x="126" y="68"/>
                  </a:lnTo>
                  <a:lnTo>
                    <a:pt x="126" y="66"/>
                  </a:lnTo>
                  <a:lnTo>
                    <a:pt x="130" y="66"/>
                  </a:lnTo>
                  <a:lnTo>
                    <a:pt x="134" y="66"/>
                  </a:lnTo>
                  <a:lnTo>
                    <a:pt x="138" y="66"/>
                  </a:lnTo>
                  <a:lnTo>
                    <a:pt x="140" y="68"/>
                  </a:lnTo>
                  <a:lnTo>
                    <a:pt x="142" y="68"/>
                  </a:lnTo>
                  <a:lnTo>
                    <a:pt x="144" y="70"/>
                  </a:lnTo>
                  <a:lnTo>
                    <a:pt x="146" y="70"/>
                  </a:lnTo>
                  <a:lnTo>
                    <a:pt x="146" y="70"/>
                  </a:lnTo>
                  <a:lnTo>
                    <a:pt x="146" y="68"/>
                  </a:lnTo>
                  <a:lnTo>
                    <a:pt x="146" y="64"/>
                  </a:lnTo>
                  <a:lnTo>
                    <a:pt x="146" y="62"/>
                  </a:lnTo>
                  <a:lnTo>
                    <a:pt x="148" y="60"/>
                  </a:lnTo>
                  <a:lnTo>
                    <a:pt x="148" y="58"/>
                  </a:lnTo>
                  <a:lnTo>
                    <a:pt x="144" y="56"/>
                  </a:lnTo>
                  <a:lnTo>
                    <a:pt x="144" y="54"/>
                  </a:lnTo>
                  <a:lnTo>
                    <a:pt x="148" y="56"/>
                  </a:lnTo>
                  <a:lnTo>
                    <a:pt x="150" y="54"/>
                  </a:lnTo>
                  <a:lnTo>
                    <a:pt x="152" y="54"/>
                  </a:lnTo>
                  <a:lnTo>
                    <a:pt x="152" y="54"/>
                  </a:lnTo>
                  <a:lnTo>
                    <a:pt x="152" y="54"/>
                  </a:lnTo>
                  <a:lnTo>
                    <a:pt x="152" y="54"/>
                  </a:lnTo>
                  <a:lnTo>
                    <a:pt x="154" y="54"/>
                  </a:lnTo>
                  <a:lnTo>
                    <a:pt x="154" y="52"/>
                  </a:lnTo>
                  <a:lnTo>
                    <a:pt x="154" y="48"/>
                  </a:lnTo>
                  <a:lnTo>
                    <a:pt x="154" y="48"/>
                  </a:lnTo>
                  <a:lnTo>
                    <a:pt x="158" y="48"/>
                  </a:lnTo>
                  <a:lnTo>
                    <a:pt x="160" y="50"/>
                  </a:lnTo>
                  <a:lnTo>
                    <a:pt x="164" y="56"/>
                  </a:lnTo>
                  <a:lnTo>
                    <a:pt x="166" y="58"/>
                  </a:lnTo>
                  <a:lnTo>
                    <a:pt x="168" y="60"/>
                  </a:lnTo>
                  <a:lnTo>
                    <a:pt x="170" y="62"/>
                  </a:lnTo>
                  <a:lnTo>
                    <a:pt x="176" y="62"/>
                  </a:lnTo>
                  <a:lnTo>
                    <a:pt x="180" y="60"/>
                  </a:lnTo>
                  <a:lnTo>
                    <a:pt x="182" y="58"/>
                  </a:lnTo>
                  <a:lnTo>
                    <a:pt x="184" y="58"/>
                  </a:lnTo>
                  <a:lnTo>
                    <a:pt x="188" y="60"/>
                  </a:lnTo>
                  <a:lnTo>
                    <a:pt x="190" y="60"/>
                  </a:lnTo>
                  <a:lnTo>
                    <a:pt x="192" y="58"/>
                  </a:lnTo>
                  <a:lnTo>
                    <a:pt x="194" y="56"/>
                  </a:lnTo>
                  <a:lnTo>
                    <a:pt x="196" y="56"/>
                  </a:lnTo>
                  <a:lnTo>
                    <a:pt x="198" y="56"/>
                  </a:lnTo>
                  <a:lnTo>
                    <a:pt x="200" y="54"/>
                  </a:lnTo>
                  <a:lnTo>
                    <a:pt x="200" y="52"/>
                  </a:lnTo>
                  <a:lnTo>
                    <a:pt x="200" y="50"/>
                  </a:lnTo>
                  <a:lnTo>
                    <a:pt x="198" y="46"/>
                  </a:lnTo>
                  <a:lnTo>
                    <a:pt x="200" y="40"/>
                  </a:lnTo>
                  <a:lnTo>
                    <a:pt x="200" y="38"/>
                  </a:lnTo>
                  <a:lnTo>
                    <a:pt x="198" y="36"/>
                  </a:lnTo>
                  <a:lnTo>
                    <a:pt x="200" y="36"/>
                  </a:lnTo>
                  <a:lnTo>
                    <a:pt x="202" y="34"/>
                  </a:lnTo>
                  <a:lnTo>
                    <a:pt x="202" y="32"/>
                  </a:lnTo>
                  <a:lnTo>
                    <a:pt x="204" y="30"/>
                  </a:lnTo>
                  <a:lnTo>
                    <a:pt x="208" y="30"/>
                  </a:lnTo>
                  <a:lnTo>
                    <a:pt x="210" y="30"/>
                  </a:lnTo>
                  <a:lnTo>
                    <a:pt x="210" y="30"/>
                  </a:lnTo>
                  <a:lnTo>
                    <a:pt x="212" y="28"/>
                  </a:lnTo>
                  <a:lnTo>
                    <a:pt x="216" y="28"/>
                  </a:lnTo>
                  <a:lnTo>
                    <a:pt x="218" y="28"/>
                  </a:lnTo>
                  <a:lnTo>
                    <a:pt x="222" y="32"/>
                  </a:lnTo>
                  <a:lnTo>
                    <a:pt x="224" y="34"/>
                  </a:lnTo>
                  <a:lnTo>
                    <a:pt x="226" y="34"/>
                  </a:lnTo>
                  <a:lnTo>
                    <a:pt x="230" y="36"/>
                  </a:lnTo>
                  <a:lnTo>
                    <a:pt x="230" y="38"/>
                  </a:lnTo>
                  <a:lnTo>
                    <a:pt x="234" y="40"/>
                  </a:lnTo>
                  <a:lnTo>
                    <a:pt x="234" y="42"/>
                  </a:lnTo>
                  <a:lnTo>
                    <a:pt x="230" y="46"/>
                  </a:lnTo>
                  <a:lnTo>
                    <a:pt x="232" y="52"/>
                  </a:lnTo>
                  <a:close/>
                  <a:moveTo>
                    <a:pt x="10" y="264"/>
                  </a:moveTo>
                  <a:lnTo>
                    <a:pt x="12" y="266"/>
                  </a:lnTo>
                  <a:lnTo>
                    <a:pt x="10" y="266"/>
                  </a:lnTo>
                  <a:lnTo>
                    <a:pt x="10" y="264"/>
                  </a:lnTo>
                  <a:close/>
                  <a:moveTo>
                    <a:pt x="4" y="250"/>
                  </a:moveTo>
                  <a:lnTo>
                    <a:pt x="6" y="250"/>
                  </a:lnTo>
                  <a:lnTo>
                    <a:pt x="8" y="252"/>
                  </a:lnTo>
                  <a:lnTo>
                    <a:pt x="6" y="254"/>
                  </a:lnTo>
                  <a:lnTo>
                    <a:pt x="4" y="250"/>
                  </a:lnTo>
                  <a:close/>
                  <a:moveTo>
                    <a:pt x="8" y="246"/>
                  </a:moveTo>
                  <a:lnTo>
                    <a:pt x="8" y="248"/>
                  </a:lnTo>
                  <a:lnTo>
                    <a:pt x="8" y="248"/>
                  </a:lnTo>
                  <a:lnTo>
                    <a:pt x="8" y="246"/>
                  </a:lnTo>
                  <a:close/>
                  <a:moveTo>
                    <a:pt x="8" y="244"/>
                  </a:moveTo>
                  <a:lnTo>
                    <a:pt x="6" y="248"/>
                  </a:lnTo>
                  <a:lnTo>
                    <a:pt x="4" y="246"/>
                  </a:lnTo>
                  <a:lnTo>
                    <a:pt x="8" y="244"/>
                  </a:lnTo>
                  <a:close/>
                  <a:moveTo>
                    <a:pt x="2" y="236"/>
                  </a:moveTo>
                  <a:lnTo>
                    <a:pt x="2" y="234"/>
                  </a:lnTo>
                  <a:lnTo>
                    <a:pt x="2" y="232"/>
                  </a:lnTo>
                  <a:lnTo>
                    <a:pt x="2" y="232"/>
                  </a:lnTo>
                  <a:lnTo>
                    <a:pt x="2" y="236"/>
                  </a:lnTo>
                  <a:lnTo>
                    <a:pt x="2" y="236"/>
                  </a:lnTo>
                  <a:close/>
                  <a:moveTo>
                    <a:pt x="2" y="238"/>
                  </a:moveTo>
                  <a:lnTo>
                    <a:pt x="4" y="238"/>
                  </a:lnTo>
                  <a:lnTo>
                    <a:pt x="2" y="238"/>
                  </a:lnTo>
                  <a:lnTo>
                    <a:pt x="2" y="238"/>
                  </a:lnTo>
                  <a:close/>
                  <a:moveTo>
                    <a:pt x="6" y="240"/>
                  </a:moveTo>
                  <a:lnTo>
                    <a:pt x="8" y="242"/>
                  </a:lnTo>
                  <a:lnTo>
                    <a:pt x="8" y="244"/>
                  </a:lnTo>
                  <a:lnTo>
                    <a:pt x="6" y="240"/>
                  </a:lnTo>
                  <a:close/>
                  <a:moveTo>
                    <a:pt x="2" y="244"/>
                  </a:moveTo>
                  <a:lnTo>
                    <a:pt x="2" y="242"/>
                  </a:lnTo>
                  <a:lnTo>
                    <a:pt x="4" y="240"/>
                  </a:lnTo>
                  <a:lnTo>
                    <a:pt x="2" y="244"/>
                  </a:lnTo>
                  <a:close/>
                  <a:moveTo>
                    <a:pt x="2" y="228"/>
                  </a:moveTo>
                  <a:lnTo>
                    <a:pt x="0" y="230"/>
                  </a:lnTo>
                  <a:lnTo>
                    <a:pt x="0" y="230"/>
                  </a:lnTo>
                  <a:lnTo>
                    <a:pt x="2" y="230"/>
                  </a:lnTo>
                  <a:lnTo>
                    <a:pt x="2" y="228"/>
                  </a:lnTo>
                  <a:close/>
                  <a:moveTo>
                    <a:pt x="0" y="212"/>
                  </a:moveTo>
                  <a:lnTo>
                    <a:pt x="4" y="212"/>
                  </a:lnTo>
                  <a:lnTo>
                    <a:pt x="2" y="214"/>
                  </a:lnTo>
                  <a:lnTo>
                    <a:pt x="0" y="212"/>
                  </a:lnTo>
                  <a:close/>
                  <a:moveTo>
                    <a:pt x="2" y="208"/>
                  </a:moveTo>
                  <a:lnTo>
                    <a:pt x="4" y="208"/>
                  </a:lnTo>
                  <a:lnTo>
                    <a:pt x="2" y="210"/>
                  </a:lnTo>
                  <a:lnTo>
                    <a:pt x="2" y="208"/>
                  </a:lnTo>
                  <a:close/>
                  <a:moveTo>
                    <a:pt x="8" y="202"/>
                  </a:moveTo>
                  <a:lnTo>
                    <a:pt x="8" y="204"/>
                  </a:lnTo>
                  <a:lnTo>
                    <a:pt x="6" y="204"/>
                  </a:lnTo>
                  <a:lnTo>
                    <a:pt x="8" y="202"/>
                  </a:lnTo>
                  <a:close/>
                  <a:moveTo>
                    <a:pt x="10" y="200"/>
                  </a:moveTo>
                  <a:lnTo>
                    <a:pt x="12" y="202"/>
                  </a:lnTo>
                  <a:lnTo>
                    <a:pt x="14" y="202"/>
                  </a:lnTo>
                  <a:lnTo>
                    <a:pt x="10" y="204"/>
                  </a:lnTo>
                  <a:lnTo>
                    <a:pt x="10" y="200"/>
                  </a:lnTo>
                  <a:close/>
                  <a:moveTo>
                    <a:pt x="32" y="186"/>
                  </a:moveTo>
                  <a:lnTo>
                    <a:pt x="34" y="182"/>
                  </a:lnTo>
                  <a:lnTo>
                    <a:pt x="36" y="186"/>
                  </a:lnTo>
                  <a:lnTo>
                    <a:pt x="34" y="186"/>
                  </a:lnTo>
                  <a:lnTo>
                    <a:pt x="32" y="186"/>
                  </a:lnTo>
                  <a:close/>
                  <a:moveTo>
                    <a:pt x="34" y="182"/>
                  </a:moveTo>
                  <a:lnTo>
                    <a:pt x="34" y="182"/>
                  </a:lnTo>
                  <a:lnTo>
                    <a:pt x="32" y="182"/>
                  </a:lnTo>
                  <a:lnTo>
                    <a:pt x="30" y="180"/>
                  </a:lnTo>
                  <a:lnTo>
                    <a:pt x="32" y="180"/>
                  </a:lnTo>
                  <a:lnTo>
                    <a:pt x="34" y="182"/>
                  </a:lnTo>
                  <a:close/>
                  <a:moveTo>
                    <a:pt x="36" y="176"/>
                  </a:moveTo>
                  <a:lnTo>
                    <a:pt x="40" y="174"/>
                  </a:lnTo>
                  <a:lnTo>
                    <a:pt x="40" y="174"/>
                  </a:lnTo>
                  <a:lnTo>
                    <a:pt x="38" y="176"/>
                  </a:lnTo>
                  <a:lnTo>
                    <a:pt x="36" y="176"/>
                  </a:lnTo>
                  <a:close/>
                  <a:moveTo>
                    <a:pt x="36" y="180"/>
                  </a:moveTo>
                  <a:lnTo>
                    <a:pt x="38" y="178"/>
                  </a:lnTo>
                  <a:lnTo>
                    <a:pt x="40" y="178"/>
                  </a:lnTo>
                  <a:lnTo>
                    <a:pt x="40" y="176"/>
                  </a:lnTo>
                  <a:lnTo>
                    <a:pt x="42" y="176"/>
                  </a:lnTo>
                  <a:lnTo>
                    <a:pt x="44" y="178"/>
                  </a:lnTo>
                  <a:lnTo>
                    <a:pt x="42" y="180"/>
                  </a:lnTo>
                  <a:lnTo>
                    <a:pt x="40" y="180"/>
                  </a:lnTo>
                  <a:lnTo>
                    <a:pt x="38" y="180"/>
                  </a:lnTo>
                  <a:lnTo>
                    <a:pt x="36" y="180"/>
                  </a:lnTo>
                  <a:close/>
                  <a:moveTo>
                    <a:pt x="68" y="146"/>
                  </a:moveTo>
                  <a:lnTo>
                    <a:pt x="68" y="144"/>
                  </a:lnTo>
                  <a:lnTo>
                    <a:pt x="72" y="144"/>
                  </a:lnTo>
                  <a:lnTo>
                    <a:pt x="70" y="146"/>
                  </a:lnTo>
                  <a:lnTo>
                    <a:pt x="68" y="146"/>
                  </a:lnTo>
                  <a:close/>
                  <a:moveTo>
                    <a:pt x="66" y="152"/>
                  </a:moveTo>
                  <a:lnTo>
                    <a:pt x="64" y="150"/>
                  </a:lnTo>
                  <a:lnTo>
                    <a:pt x="62" y="150"/>
                  </a:lnTo>
                  <a:lnTo>
                    <a:pt x="64" y="148"/>
                  </a:lnTo>
                  <a:lnTo>
                    <a:pt x="68" y="148"/>
                  </a:lnTo>
                  <a:lnTo>
                    <a:pt x="70" y="148"/>
                  </a:lnTo>
                  <a:lnTo>
                    <a:pt x="66" y="150"/>
                  </a:lnTo>
                  <a:lnTo>
                    <a:pt x="66" y="152"/>
                  </a:lnTo>
                  <a:close/>
                  <a:moveTo>
                    <a:pt x="70" y="132"/>
                  </a:moveTo>
                  <a:lnTo>
                    <a:pt x="72" y="132"/>
                  </a:lnTo>
                  <a:lnTo>
                    <a:pt x="72" y="134"/>
                  </a:lnTo>
                  <a:lnTo>
                    <a:pt x="70" y="134"/>
                  </a:lnTo>
                  <a:lnTo>
                    <a:pt x="70" y="132"/>
                  </a:lnTo>
                  <a:lnTo>
                    <a:pt x="70" y="132"/>
                  </a:lnTo>
                  <a:close/>
                  <a:moveTo>
                    <a:pt x="76" y="126"/>
                  </a:moveTo>
                  <a:lnTo>
                    <a:pt x="78" y="126"/>
                  </a:lnTo>
                  <a:lnTo>
                    <a:pt x="80" y="126"/>
                  </a:lnTo>
                  <a:lnTo>
                    <a:pt x="76" y="128"/>
                  </a:lnTo>
                  <a:lnTo>
                    <a:pt x="76" y="126"/>
                  </a:lnTo>
                  <a:close/>
                  <a:moveTo>
                    <a:pt x="74" y="122"/>
                  </a:moveTo>
                  <a:lnTo>
                    <a:pt x="76" y="120"/>
                  </a:lnTo>
                  <a:lnTo>
                    <a:pt x="78" y="122"/>
                  </a:lnTo>
                  <a:lnTo>
                    <a:pt x="76" y="126"/>
                  </a:lnTo>
                  <a:lnTo>
                    <a:pt x="74" y="122"/>
                  </a:lnTo>
                  <a:close/>
                  <a:moveTo>
                    <a:pt x="90" y="100"/>
                  </a:moveTo>
                  <a:lnTo>
                    <a:pt x="90" y="98"/>
                  </a:lnTo>
                  <a:lnTo>
                    <a:pt x="92" y="98"/>
                  </a:lnTo>
                  <a:lnTo>
                    <a:pt x="90" y="102"/>
                  </a:lnTo>
                  <a:lnTo>
                    <a:pt x="90" y="100"/>
                  </a:lnTo>
                  <a:close/>
                  <a:moveTo>
                    <a:pt x="74" y="88"/>
                  </a:moveTo>
                  <a:lnTo>
                    <a:pt x="76" y="88"/>
                  </a:lnTo>
                  <a:lnTo>
                    <a:pt x="76" y="90"/>
                  </a:lnTo>
                  <a:lnTo>
                    <a:pt x="74" y="90"/>
                  </a:lnTo>
                  <a:lnTo>
                    <a:pt x="74" y="88"/>
                  </a:lnTo>
                  <a:close/>
                  <a:moveTo>
                    <a:pt x="78" y="82"/>
                  </a:moveTo>
                  <a:lnTo>
                    <a:pt x="76" y="84"/>
                  </a:lnTo>
                  <a:lnTo>
                    <a:pt x="76" y="82"/>
                  </a:lnTo>
                  <a:lnTo>
                    <a:pt x="78" y="78"/>
                  </a:lnTo>
                  <a:lnTo>
                    <a:pt x="78" y="82"/>
                  </a:lnTo>
                  <a:close/>
                  <a:moveTo>
                    <a:pt x="80" y="80"/>
                  </a:moveTo>
                  <a:lnTo>
                    <a:pt x="80" y="78"/>
                  </a:lnTo>
                  <a:lnTo>
                    <a:pt x="80" y="76"/>
                  </a:lnTo>
                  <a:lnTo>
                    <a:pt x="82" y="76"/>
                  </a:lnTo>
                  <a:lnTo>
                    <a:pt x="80" y="80"/>
                  </a:lnTo>
                  <a:close/>
                  <a:moveTo>
                    <a:pt x="88" y="74"/>
                  </a:moveTo>
                  <a:lnTo>
                    <a:pt x="88" y="76"/>
                  </a:lnTo>
                  <a:lnTo>
                    <a:pt x="84" y="80"/>
                  </a:lnTo>
                  <a:lnTo>
                    <a:pt x="84" y="76"/>
                  </a:lnTo>
                  <a:lnTo>
                    <a:pt x="88" y="74"/>
                  </a:lnTo>
                  <a:close/>
                  <a:moveTo>
                    <a:pt x="92" y="68"/>
                  </a:moveTo>
                  <a:lnTo>
                    <a:pt x="92" y="66"/>
                  </a:lnTo>
                  <a:lnTo>
                    <a:pt x="96" y="68"/>
                  </a:lnTo>
                  <a:lnTo>
                    <a:pt x="92" y="68"/>
                  </a:lnTo>
                  <a:close/>
                  <a:moveTo>
                    <a:pt x="94" y="70"/>
                  </a:moveTo>
                  <a:lnTo>
                    <a:pt x="94" y="74"/>
                  </a:lnTo>
                  <a:lnTo>
                    <a:pt x="92" y="74"/>
                  </a:lnTo>
                  <a:lnTo>
                    <a:pt x="90" y="76"/>
                  </a:lnTo>
                  <a:lnTo>
                    <a:pt x="90" y="72"/>
                  </a:lnTo>
                  <a:lnTo>
                    <a:pt x="94" y="70"/>
                  </a:lnTo>
                  <a:close/>
                  <a:moveTo>
                    <a:pt x="96" y="58"/>
                  </a:moveTo>
                  <a:lnTo>
                    <a:pt x="98" y="60"/>
                  </a:lnTo>
                  <a:lnTo>
                    <a:pt x="98" y="64"/>
                  </a:lnTo>
                  <a:lnTo>
                    <a:pt x="94" y="66"/>
                  </a:lnTo>
                  <a:lnTo>
                    <a:pt x="92" y="64"/>
                  </a:lnTo>
                  <a:lnTo>
                    <a:pt x="96" y="62"/>
                  </a:lnTo>
                  <a:lnTo>
                    <a:pt x="94" y="62"/>
                  </a:lnTo>
                  <a:lnTo>
                    <a:pt x="92" y="64"/>
                  </a:lnTo>
                  <a:lnTo>
                    <a:pt x="90" y="62"/>
                  </a:lnTo>
                  <a:lnTo>
                    <a:pt x="92" y="60"/>
                  </a:lnTo>
                  <a:lnTo>
                    <a:pt x="94" y="62"/>
                  </a:lnTo>
                  <a:lnTo>
                    <a:pt x="96" y="58"/>
                  </a:lnTo>
                  <a:lnTo>
                    <a:pt x="94" y="58"/>
                  </a:lnTo>
                  <a:lnTo>
                    <a:pt x="96" y="58"/>
                  </a:lnTo>
                  <a:close/>
                  <a:moveTo>
                    <a:pt x="98" y="58"/>
                  </a:moveTo>
                  <a:lnTo>
                    <a:pt x="98" y="58"/>
                  </a:lnTo>
                  <a:lnTo>
                    <a:pt x="98" y="54"/>
                  </a:lnTo>
                  <a:lnTo>
                    <a:pt x="102" y="52"/>
                  </a:lnTo>
                  <a:lnTo>
                    <a:pt x="102" y="50"/>
                  </a:lnTo>
                  <a:lnTo>
                    <a:pt x="104" y="48"/>
                  </a:lnTo>
                  <a:lnTo>
                    <a:pt x="106" y="50"/>
                  </a:lnTo>
                  <a:lnTo>
                    <a:pt x="102" y="52"/>
                  </a:lnTo>
                  <a:lnTo>
                    <a:pt x="102" y="56"/>
                  </a:lnTo>
                  <a:lnTo>
                    <a:pt x="98" y="58"/>
                  </a:lnTo>
                  <a:close/>
                  <a:moveTo>
                    <a:pt x="108" y="60"/>
                  </a:moveTo>
                  <a:lnTo>
                    <a:pt x="110" y="64"/>
                  </a:lnTo>
                  <a:lnTo>
                    <a:pt x="106" y="68"/>
                  </a:lnTo>
                  <a:lnTo>
                    <a:pt x="104" y="70"/>
                  </a:lnTo>
                  <a:lnTo>
                    <a:pt x="102" y="72"/>
                  </a:lnTo>
                  <a:lnTo>
                    <a:pt x="100" y="70"/>
                  </a:lnTo>
                  <a:lnTo>
                    <a:pt x="100" y="68"/>
                  </a:lnTo>
                  <a:lnTo>
                    <a:pt x="98" y="72"/>
                  </a:lnTo>
                  <a:lnTo>
                    <a:pt x="96" y="72"/>
                  </a:lnTo>
                  <a:lnTo>
                    <a:pt x="98" y="70"/>
                  </a:lnTo>
                  <a:lnTo>
                    <a:pt x="98" y="68"/>
                  </a:lnTo>
                  <a:lnTo>
                    <a:pt x="98" y="66"/>
                  </a:lnTo>
                  <a:lnTo>
                    <a:pt x="100" y="64"/>
                  </a:lnTo>
                  <a:lnTo>
                    <a:pt x="100" y="62"/>
                  </a:lnTo>
                  <a:lnTo>
                    <a:pt x="102" y="58"/>
                  </a:lnTo>
                  <a:lnTo>
                    <a:pt x="100" y="64"/>
                  </a:lnTo>
                  <a:lnTo>
                    <a:pt x="102" y="66"/>
                  </a:lnTo>
                  <a:lnTo>
                    <a:pt x="104" y="62"/>
                  </a:lnTo>
                  <a:lnTo>
                    <a:pt x="108" y="62"/>
                  </a:lnTo>
                  <a:lnTo>
                    <a:pt x="106" y="60"/>
                  </a:lnTo>
                  <a:lnTo>
                    <a:pt x="106" y="58"/>
                  </a:lnTo>
                  <a:lnTo>
                    <a:pt x="108" y="60"/>
                  </a:lnTo>
                  <a:close/>
                  <a:moveTo>
                    <a:pt x="106" y="58"/>
                  </a:moveTo>
                  <a:lnTo>
                    <a:pt x="106" y="56"/>
                  </a:lnTo>
                  <a:lnTo>
                    <a:pt x="108" y="56"/>
                  </a:lnTo>
                  <a:lnTo>
                    <a:pt x="110" y="58"/>
                  </a:lnTo>
                  <a:lnTo>
                    <a:pt x="110" y="60"/>
                  </a:lnTo>
                  <a:lnTo>
                    <a:pt x="106" y="58"/>
                  </a:lnTo>
                  <a:close/>
                  <a:moveTo>
                    <a:pt x="114" y="62"/>
                  </a:moveTo>
                  <a:lnTo>
                    <a:pt x="114" y="58"/>
                  </a:lnTo>
                  <a:lnTo>
                    <a:pt x="116" y="60"/>
                  </a:lnTo>
                  <a:lnTo>
                    <a:pt x="114" y="62"/>
                  </a:lnTo>
                  <a:close/>
                  <a:moveTo>
                    <a:pt x="122" y="48"/>
                  </a:moveTo>
                  <a:lnTo>
                    <a:pt x="122" y="50"/>
                  </a:lnTo>
                  <a:lnTo>
                    <a:pt x="122" y="52"/>
                  </a:lnTo>
                  <a:lnTo>
                    <a:pt x="120" y="52"/>
                  </a:lnTo>
                  <a:lnTo>
                    <a:pt x="118" y="54"/>
                  </a:lnTo>
                  <a:lnTo>
                    <a:pt x="116" y="54"/>
                  </a:lnTo>
                  <a:lnTo>
                    <a:pt x="114" y="56"/>
                  </a:lnTo>
                  <a:lnTo>
                    <a:pt x="114" y="56"/>
                  </a:lnTo>
                  <a:lnTo>
                    <a:pt x="114" y="54"/>
                  </a:lnTo>
                  <a:lnTo>
                    <a:pt x="112" y="54"/>
                  </a:lnTo>
                  <a:lnTo>
                    <a:pt x="114" y="50"/>
                  </a:lnTo>
                  <a:lnTo>
                    <a:pt x="112" y="50"/>
                  </a:lnTo>
                  <a:lnTo>
                    <a:pt x="112" y="48"/>
                  </a:lnTo>
                  <a:lnTo>
                    <a:pt x="116" y="48"/>
                  </a:lnTo>
                  <a:lnTo>
                    <a:pt x="112" y="46"/>
                  </a:lnTo>
                  <a:lnTo>
                    <a:pt x="114" y="44"/>
                  </a:lnTo>
                  <a:lnTo>
                    <a:pt x="116" y="44"/>
                  </a:lnTo>
                  <a:lnTo>
                    <a:pt x="116" y="42"/>
                  </a:lnTo>
                  <a:lnTo>
                    <a:pt x="120" y="42"/>
                  </a:lnTo>
                  <a:lnTo>
                    <a:pt x="120" y="44"/>
                  </a:lnTo>
                  <a:lnTo>
                    <a:pt x="122" y="46"/>
                  </a:lnTo>
                  <a:lnTo>
                    <a:pt x="122" y="48"/>
                  </a:lnTo>
                  <a:close/>
                  <a:moveTo>
                    <a:pt x="122" y="40"/>
                  </a:moveTo>
                  <a:lnTo>
                    <a:pt x="126" y="40"/>
                  </a:lnTo>
                  <a:lnTo>
                    <a:pt x="126" y="38"/>
                  </a:lnTo>
                  <a:lnTo>
                    <a:pt x="128" y="38"/>
                  </a:lnTo>
                  <a:lnTo>
                    <a:pt x="130" y="36"/>
                  </a:lnTo>
                  <a:lnTo>
                    <a:pt x="132" y="40"/>
                  </a:lnTo>
                  <a:lnTo>
                    <a:pt x="130" y="42"/>
                  </a:lnTo>
                  <a:lnTo>
                    <a:pt x="130" y="42"/>
                  </a:lnTo>
                  <a:lnTo>
                    <a:pt x="126" y="42"/>
                  </a:lnTo>
                  <a:lnTo>
                    <a:pt x="124" y="44"/>
                  </a:lnTo>
                  <a:lnTo>
                    <a:pt x="122" y="40"/>
                  </a:lnTo>
                  <a:close/>
                  <a:moveTo>
                    <a:pt x="132" y="28"/>
                  </a:moveTo>
                  <a:lnTo>
                    <a:pt x="132" y="26"/>
                  </a:lnTo>
                  <a:lnTo>
                    <a:pt x="134" y="24"/>
                  </a:lnTo>
                  <a:lnTo>
                    <a:pt x="132" y="28"/>
                  </a:lnTo>
                  <a:close/>
                  <a:moveTo>
                    <a:pt x="128" y="32"/>
                  </a:moveTo>
                  <a:lnTo>
                    <a:pt x="128" y="28"/>
                  </a:lnTo>
                  <a:lnTo>
                    <a:pt x="130" y="28"/>
                  </a:lnTo>
                  <a:lnTo>
                    <a:pt x="130" y="30"/>
                  </a:lnTo>
                  <a:lnTo>
                    <a:pt x="128" y="32"/>
                  </a:lnTo>
                  <a:lnTo>
                    <a:pt x="128" y="32"/>
                  </a:lnTo>
                  <a:close/>
                  <a:moveTo>
                    <a:pt x="136" y="36"/>
                  </a:moveTo>
                  <a:lnTo>
                    <a:pt x="136" y="34"/>
                  </a:lnTo>
                  <a:lnTo>
                    <a:pt x="138" y="36"/>
                  </a:lnTo>
                  <a:lnTo>
                    <a:pt x="136" y="36"/>
                  </a:lnTo>
                  <a:close/>
                  <a:moveTo>
                    <a:pt x="134" y="36"/>
                  </a:moveTo>
                  <a:lnTo>
                    <a:pt x="134" y="36"/>
                  </a:lnTo>
                  <a:lnTo>
                    <a:pt x="132" y="36"/>
                  </a:lnTo>
                  <a:lnTo>
                    <a:pt x="128" y="34"/>
                  </a:lnTo>
                  <a:lnTo>
                    <a:pt x="134" y="30"/>
                  </a:lnTo>
                  <a:lnTo>
                    <a:pt x="134" y="32"/>
                  </a:lnTo>
                  <a:lnTo>
                    <a:pt x="136" y="32"/>
                  </a:lnTo>
                  <a:lnTo>
                    <a:pt x="136" y="32"/>
                  </a:lnTo>
                  <a:lnTo>
                    <a:pt x="134" y="34"/>
                  </a:lnTo>
                  <a:lnTo>
                    <a:pt x="134" y="36"/>
                  </a:lnTo>
                  <a:close/>
                  <a:moveTo>
                    <a:pt x="140" y="30"/>
                  </a:moveTo>
                  <a:lnTo>
                    <a:pt x="140" y="30"/>
                  </a:lnTo>
                  <a:lnTo>
                    <a:pt x="138" y="30"/>
                  </a:lnTo>
                  <a:lnTo>
                    <a:pt x="136" y="28"/>
                  </a:lnTo>
                  <a:lnTo>
                    <a:pt x="136" y="24"/>
                  </a:lnTo>
                  <a:lnTo>
                    <a:pt x="138" y="24"/>
                  </a:lnTo>
                  <a:lnTo>
                    <a:pt x="138" y="26"/>
                  </a:lnTo>
                  <a:lnTo>
                    <a:pt x="140" y="28"/>
                  </a:lnTo>
                  <a:lnTo>
                    <a:pt x="140" y="30"/>
                  </a:lnTo>
                  <a:close/>
                  <a:moveTo>
                    <a:pt x="148" y="34"/>
                  </a:moveTo>
                  <a:lnTo>
                    <a:pt x="146" y="32"/>
                  </a:lnTo>
                  <a:lnTo>
                    <a:pt x="144" y="30"/>
                  </a:lnTo>
                  <a:lnTo>
                    <a:pt x="144" y="26"/>
                  </a:lnTo>
                  <a:lnTo>
                    <a:pt x="146" y="26"/>
                  </a:lnTo>
                  <a:lnTo>
                    <a:pt x="148" y="28"/>
                  </a:lnTo>
                  <a:lnTo>
                    <a:pt x="148" y="30"/>
                  </a:lnTo>
                  <a:lnTo>
                    <a:pt x="148" y="32"/>
                  </a:lnTo>
                  <a:lnTo>
                    <a:pt x="148" y="34"/>
                  </a:lnTo>
                  <a:close/>
                  <a:moveTo>
                    <a:pt x="166" y="24"/>
                  </a:moveTo>
                  <a:lnTo>
                    <a:pt x="164" y="24"/>
                  </a:lnTo>
                  <a:lnTo>
                    <a:pt x="162" y="22"/>
                  </a:lnTo>
                  <a:lnTo>
                    <a:pt x="162" y="20"/>
                  </a:lnTo>
                  <a:lnTo>
                    <a:pt x="166" y="20"/>
                  </a:lnTo>
                  <a:lnTo>
                    <a:pt x="166" y="22"/>
                  </a:lnTo>
                  <a:lnTo>
                    <a:pt x="166" y="24"/>
                  </a:lnTo>
                  <a:close/>
                  <a:moveTo>
                    <a:pt x="170" y="22"/>
                  </a:moveTo>
                  <a:lnTo>
                    <a:pt x="166" y="18"/>
                  </a:lnTo>
                  <a:lnTo>
                    <a:pt x="170" y="14"/>
                  </a:lnTo>
                  <a:lnTo>
                    <a:pt x="172" y="18"/>
                  </a:lnTo>
                  <a:lnTo>
                    <a:pt x="170" y="20"/>
                  </a:lnTo>
                  <a:lnTo>
                    <a:pt x="170" y="22"/>
                  </a:lnTo>
                  <a:close/>
                  <a:moveTo>
                    <a:pt x="164" y="18"/>
                  </a:moveTo>
                  <a:lnTo>
                    <a:pt x="162" y="18"/>
                  </a:lnTo>
                  <a:lnTo>
                    <a:pt x="158" y="16"/>
                  </a:lnTo>
                  <a:lnTo>
                    <a:pt x="158" y="14"/>
                  </a:lnTo>
                  <a:lnTo>
                    <a:pt x="160" y="14"/>
                  </a:lnTo>
                  <a:lnTo>
                    <a:pt x="162" y="14"/>
                  </a:lnTo>
                  <a:lnTo>
                    <a:pt x="164" y="14"/>
                  </a:lnTo>
                  <a:lnTo>
                    <a:pt x="164" y="12"/>
                  </a:lnTo>
                  <a:lnTo>
                    <a:pt x="166" y="14"/>
                  </a:lnTo>
                  <a:lnTo>
                    <a:pt x="170" y="10"/>
                  </a:lnTo>
                  <a:lnTo>
                    <a:pt x="170" y="12"/>
                  </a:lnTo>
                  <a:lnTo>
                    <a:pt x="164" y="18"/>
                  </a:lnTo>
                  <a:close/>
                  <a:moveTo>
                    <a:pt x="172" y="12"/>
                  </a:moveTo>
                  <a:lnTo>
                    <a:pt x="176" y="12"/>
                  </a:lnTo>
                  <a:lnTo>
                    <a:pt x="178" y="14"/>
                  </a:lnTo>
                  <a:lnTo>
                    <a:pt x="176" y="16"/>
                  </a:lnTo>
                  <a:lnTo>
                    <a:pt x="174" y="16"/>
                  </a:lnTo>
                  <a:lnTo>
                    <a:pt x="174" y="14"/>
                  </a:lnTo>
                  <a:lnTo>
                    <a:pt x="172" y="12"/>
                  </a:lnTo>
                  <a:close/>
                  <a:moveTo>
                    <a:pt x="178" y="6"/>
                  </a:moveTo>
                  <a:lnTo>
                    <a:pt x="178" y="8"/>
                  </a:lnTo>
                  <a:lnTo>
                    <a:pt x="176" y="8"/>
                  </a:lnTo>
                  <a:lnTo>
                    <a:pt x="176" y="6"/>
                  </a:lnTo>
                  <a:lnTo>
                    <a:pt x="178" y="6"/>
                  </a:lnTo>
                  <a:lnTo>
                    <a:pt x="178" y="6"/>
                  </a:lnTo>
                  <a:close/>
                  <a:moveTo>
                    <a:pt x="184" y="2"/>
                  </a:moveTo>
                  <a:lnTo>
                    <a:pt x="182" y="2"/>
                  </a:lnTo>
                  <a:lnTo>
                    <a:pt x="182" y="0"/>
                  </a:lnTo>
                  <a:lnTo>
                    <a:pt x="184" y="0"/>
                  </a:lnTo>
                  <a:lnTo>
                    <a:pt x="184" y="2"/>
                  </a:lnTo>
                  <a:close/>
                  <a:moveTo>
                    <a:pt x="188" y="4"/>
                  </a:moveTo>
                  <a:lnTo>
                    <a:pt x="188" y="2"/>
                  </a:lnTo>
                  <a:lnTo>
                    <a:pt x="188" y="2"/>
                  </a:lnTo>
                  <a:lnTo>
                    <a:pt x="190" y="2"/>
                  </a:lnTo>
                  <a:lnTo>
                    <a:pt x="190" y="2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194" y="0"/>
                  </a:lnTo>
                  <a:lnTo>
                    <a:pt x="192" y="4"/>
                  </a:lnTo>
                  <a:lnTo>
                    <a:pt x="196" y="4"/>
                  </a:lnTo>
                  <a:lnTo>
                    <a:pt x="196" y="6"/>
                  </a:lnTo>
                  <a:lnTo>
                    <a:pt x="192" y="6"/>
                  </a:lnTo>
                  <a:lnTo>
                    <a:pt x="190" y="4"/>
                  </a:lnTo>
                  <a:lnTo>
                    <a:pt x="188" y="4"/>
                  </a:lnTo>
                  <a:close/>
                </a:path>
              </a:pathLst>
            </a:custGeom>
            <a:grpFill/>
            <a:ln w="6350">
              <a:solidFill>
                <a:srgbClr val="E86E78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53" name="North Macedonia">
              <a:extLst>
                <a:ext uri="{FF2B5EF4-FFF2-40B4-BE49-F238E27FC236}">
                  <a16:creationId xmlns:a16="http://schemas.microsoft.com/office/drawing/2014/main" id="{B10D5579-A423-4A6E-975B-B5EFD5EFF0A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7768" y="3357359"/>
              <a:ext cx="61244" cy="45933"/>
            </a:xfrm>
            <a:custGeom>
              <a:avLst/>
              <a:gdLst>
                <a:gd name="T0" fmla="*/ 22 w 32"/>
                <a:gd name="T1" fmla="*/ 0 h 24"/>
                <a:gd name="T2" fmla="*/ 28 w 32"/>
                <a:gd name="T3" fmla="*/ 2 h 24"/>
                <a:gd name="T4" fmla="*/ 30 w 32"/>
                <a:gd name="T5" fmla="*/ 8 h 24"/>
                <a:gd name="T6" fmla="*/ 32 w 32"/>
                <a:gd name="T7" fmla="*/ 12 h 24"/>
                <a:gd name="T8" fmla="*/ 32 w 32"/>
                <a:gd name="T9" fmla="*/ 14 h 24"/>
                <a:gd name="T10" fmla="*/ 30 w 32"/>
                <a:gd name="T11" fmla="*/ 16 h 24"/>
                <a:gd name="T12" fmla="*/ 28 w 32"/>
                <a:gd name="T13" fmla="*/ 16 h 24"/>
                <a:gd name="T14" fmla="*/ 24 w 32"/>
                <a:gd name="T15" fmla="*/ 18 h 24"/>
                <a:gd name="T16" fmla="*/ 18 w 32"/>
                <a:gd name="T17" fmla="*/ 16 h 24"/>
                <a:gd name="T18" fmla="*/ 16 w 32"/>
                <a:gd name="T19" fmla="*/ 18 h 24"/>
                <a:gd name="T20" fmla="*/ 16 w 32"/>
                <a:gd name="T21" fmla="*/ 20 h 24"/>
                <a:gd name="T22" fmla="*/ 12 w 32"/>
                <a:gd name="T23" fmla="*/ 20 h 24"/>
                <a:gd name="T24" fmla="*/ 8 w 32"/>
                <a:gd name="T25" fmla="*/ 24 h 24"/>
                <a:gd name="T26" fmla="*/ 8 w 32"/>
                <a:gd name="T27" fmla="*/ 24 h 24"/>
                <a:gd name="T28" fmla="*/ 4 w 32"/>
                <a:gd name="T29" fmla="*/ 22 h 24"/>
                <a:gd name="T30" fmla="*/ 4 w 32"/>
                <a:gd name="T31" fmla="*/ 20 h 24"/>
                <a:gd name="T32" fmla="*/ 2 w 32"/>
                <a:gd name="T33" fmla="*/ 16 h 24"/>
                <a:gd name="T34" fmla="*/ 0 w 32"/>
                <a:gd name="T35" fmla="*/ 12 h 24"/>
                <a:gd name="T36" fmla="*/ 2 w 32"/>
                <a:gd name="T37" fmla="*/ 8 h 24"/>
                <a:gd name="T38" fmla="*/ 2 w 32"/>
                <a:gd name="T39" fmla="*/ 8 h 24"/>
                <a:gd name="T40" fmla="*/ 2 w 32"/>
                <a:gd name="T41" fmla="*/ 6 h 24"/>
                <a:gd name="T42" fmla="*/ 2 w 32"/>
                <a:gd name="T43" fmla="*/ 4 h 24"/>
                <a:gd name="T44" fmla="*/ 6 w 32"/>
                <a:gd name="T45" fmla="*/ 2 h 24"/>
                <a:gd name="T46" fmla="*/ 8 w 32"/>
                <a:gd name="T47" fmla="*/ 2 h 24"/>
                <a:gd name="T48" fmla="*/ 10 w 32"/>
                <a:gd name="T49" fmla="*/ 0 h 24"/>
                <a:gd name="T50" fmla="*/ 14 w 32"/>
                <a:gd name="T51" fmla="*/ 0 h 24"/>
                <a:gd name="T52" fmla="*/ 18 w 32"/>
                <a:gd name="T53" fmla="*/ 0 h 24"/>
                <a:gd name="T54" fmla="*/ 20 w 32"/>
                <a:gd name="T55" fmla="*/ 0 h 24"/>
                <a:gd name="T56" fmla="*/ 22 w 32"/>
                <a:gd name="T5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2" h="24">
                  <a:moveTo>
                    <a:pt x="22" y="0"/>
                  </a:moveTo>
                  <a:lnTo>
                    <a:pt x="28" y="2"/>
                  </a:lnTo>
                  <a:lnTo>
                    <a:pt x="30" y="8"/>
                  </a:lnTo>
                  <a:lnTo>
                    <a:pt x="32" y="12"/>
                  </a:lnTo>
                  <a:lnTo>
                    <a:pt x="32" y="14"/>
                  </a:lnTo>
                  <a:lnTo>
                    <a:pt x="30" y="16"/>
                  </a:lnTo>
                  <a:lnTo>
                    <a:pt x="28" y="16"/>
                  </a:lnTo>
                  <a:lnTo>
                    <a:pt x="24" y="18"/>
                  </a:lnTo>
                  <a:lnTo>
                    <a:pt x="18" y="16"/>
                  </a:lnTo>
                  <a:lnTo>
                    <a:pt x="16" y="18"/>
                  </a:lnTo>
                  <a:lnTo>
                    <a:pt x="16" y="20"/>
                  </a:lnTo>
                  <a:lnTo>
                    <a:pt x="12" y="20"/>
                  </a:lnTo>
                  <a:lnTo>
                    <a:pt x="8" y="24"/>
                  </a:lnTo>
                  <a:lnTo>
                    <a:pt x="8" y="24"/>
                  </a:lnTo>
                  <a:lnTo>
                    <a:pt x="4" y="22"/>
                  </a:lnTo>
                  <a:lnTo>
                    <a:pt x="4" y="20"/>
                  </a:lnTo>
                  <a:lnTo>
                    <a:pt x="2" y="16"/>
                  </a:lnTo>
                  <a:lnTo>
                    <a:pt x="0" y="12"/>
                  </a:lnTo>
                  <a:lnTo>
                    <a:pt x="2" y="8"/>
                  </a:lnTo>
                  <a:lnTo>
                    <a:pt x="2" y="8"/>
                  </a:lnTo>
                  <a:lnTo>
                    <a:pt x="2" y="6"/>
                  </a:lnTo>
                  <a:lnTo>
                    <a:pt x="2" y="4"/>
                  </a:lnTo>
                  <a:lnTo>
                    <a:pt x="6" y="2"/>
                  </a:lnTo>
                  <a:lnTo>
                    <a:pt x="8" y="2"/>
                  </a:lnTo>
                  <a:lnTo>
                    <a:pt x="10" y="0"/>
                  </a:lnTo>
                  <a:lnTo>
                    <a:pt x="14" y="0"/>
                  </a:lnTo>
                  <a:lnTo>
                    <a:pt x="18" y="0"/>
                  </a:lnTo>
                  <a:lnTo>
                    <a:pt x="20" y="0"/>
                  </a:lnTo>
                  <a:lnTo>
                    <a:pt x="22" y="0"/>
                  </a:lnTo>
                  <a:close/>
                </a:path>
              </a:pathLst>
            </a:custGeom>
            <a:grpFill/>
            <a:ln w="6350">
              <a:solidFill>
                <a:srgbClr val="E86E78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54" name="Nigeria">
              <a:extLst>
                <a:ext uri="{FF2B5EF4-FFF2-40B4-BE49-F238E27FC236}">
                  <a16:creationId xmlns:a16="http://schemas.microsoft.com/office/drawing/2014/main" id="{0B14DB09-E225-4167-9A00-EA232494AD8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88824" y="4092281"/>
              <a:ext cx="267941" cy="229663"/>
            </a:xfrm>
            <a:custGeom>
              <a:avLst/>
              <a:gdLst>
                <a:gd name="T0" fmla="*/ 132 w 140"/>
                <a:gd name="T1" fmla="*/ 8 h 120"/>
                <a:gd name="T2" fmla="*/ 124 w 140"/>
                <a:gd name="T3" fmla="*/ 4 h 120"/>
                <a:gd name="T4" fmla="*/ 120 w 140"/>
                <a:gd name="T5" fmla="*/ 6 h 120"/>
                <a:gd name="T6" fmla="*/ 116 w 140"/>
                <a:gd name="T7" fmla="*/ 8 h 120"/>
                <a:gd name="T8" fmla="*/ 110 w 140"/>
                <a:gd name="T9" fmla="*/ 10 h 120"/>
                <a:gd name="T10" fmla="*/ 98 w 140"/>
                <a:gd name="T11" fmla="*/ 6 h 120"/>
                <a:gd name="T12" fmla="*/ 84 w 140"/>
                <a:gd name="T13" fmla="*/ 8 h 120"/>
                <a:gd name="T14" fmla="*/ 76 w 140"/>
                <a:gd name="T15" fmla="*/ 14 h 120"/>
                <a:gd name="T16" fmla="*/ 66 w 140"/>
                <a:gd name="T17" fmla="*/ 10 h 120"/>
                <a:gd name="T18" fmla="*/ 60 w 140"/>
                <a:gd name="T19" fmla="*/ 6 h 120"/>
                <a:gd name="T20" fmla="*/ 54 w 140"/>
                <a:gd name="T21" fmla="*/ 8 h 120"/>
                <a:gd name="T22" fmla="*/ 50 w 140"/>
                <a:gd name="T23" fmla="*/ 10 h 120"/>
                <a:gd name="T24" fmla="*/ 44 w 140"/>
                <a:gd name="T25" fmla="*/ 6 h 120"/>
                <a:gd name="T26" fmla="*/ 36 w 140"/>
                <a:gd name="T27" fmla="*/ 2 h 120"/>
                <a:gd name="T28" fmla="*/ 30 w 140"/>
                <a:gd name="T29" fmla="*/ 0 h 120"/>
                <a:gd name="T30" fmla="*/ 24 w 140"/>
                <a:gd name="T31" fmla="*/ 0 h 120"/>
                <a:gd name="T32" fmla="*/ 18 w 140"/>
                <a:gd name="T33" fmla="*/ 2 h 120"/>
                <a:gd name="T34" fmla="*/ 14 w 140"/>
                <a:gd name="T35" fmla="*/ 4 h 120"/>
                <a:gd name="T36" fmla="*/ 14 w 140"/>
                <a:gd name="T37" fmla="*/ 8 h 120"/>
                <a:gd name="T38" fmla="*/ 14 w 140"/>
                <a:gd name="T39" fmla="*/ 12 h 120"/>
                <a:gd name="T40" fmla="*/ 8 w 140"/>
                <a:gd name="T41" fmla="*/ 16 h 120"/>
                <a:gd name="T42" fmla="*/ 10 w 140"/>
                <a:gd name="T43" fmla="*/ 22 h 120"/>
                <a:gd name="T44" fmla="*/ 10 w 140"/>
                <a:gd name="T45" fmla="*/ 26 h 120"/>
                <a:gd name="T46" fmla="*/ 14 w 140"/>
                <a:gd name="T47" fmla="*/ 32 h 120"/>
                <a:gd name="T48" fmla="*/ 14 w 140"/>
                <a:gd name="T49" fmla="*/ 42 h 120"/>
                <a:gd name="T50" fmla="*/ 10 w 140"/>
                <a:gd name="T51" fmla="*/ 44 h 120"/>
                <a:gd name="T52" fmla="*/ 10 w 140"/>
                <a:gd name="T53" fmla="*/ 48 h 120"/>
                <a:gd name="T54" fmla="*/ 6 w 140"/>
                <a:gd name="T55" fmla="*/ 54 h 120"/>
                <a:gd name="T56" fmla="*/ 2 w 140"/>
                <a:gd name="T57" fmla="*/ 58 h 120"/>
                <a:gd name="T58" fmla="*/ 0 w 140"/>
                <a:gd name="T59" fmla="*/ 62 h 120"/>
                <a:gd name="T60" fmla="*/ 0 w 140"/>
                <a:gd name="T61" fmla="*/ 68 h 120"/>
                <a:gd name="T62" fmla="*/ 0 w 140"/>
                <a:gd name="T63" fmla="*/ 72 h 120"/>
                <a:gd name="T64" fmla="*/ 0 w 140"/>
                <a:gd name="T65" fmla="*/ 80 h 120"/>
                <a:gd name="T66" fmla="*/ 0 w 140"/>
                <a:gd name="T67" fmla="*/ 90 h 120"/>
                <a:gd name="T68" fmla="*/ 8 w 140"/>
                <a:gd name="T69" fmla="*/ 92 h 120"/>
                <a:gd name="T70" fmla="*/ 26 w 140"/>
                <a:gd name="T71" fmla="*/ 108 h 120"/>
                <a:gd name="T72" fmla="*/ 28 w 140"/>
                <a:gd name="T73" fmla="*/ 116 h 120"/>
                <a:gd name="T74" fmla="*/ 48 w 140"/>
                <a:gd name="T75" fmla="*/ 120 h 120"/>
                <a:gd name="T76" fmla="*/ 58 w 140"/>
                <a:gd name="T77" fmla="*/ 118 h 120"/>
                <a:gd name="T78" fmla="*/ 64 w 140"/>
                <a:gd name="T79" fmla="*/ 114 h 120"/>
                <a:gd name="T80" fmla="*/ 68 w 140"/>
                <a:gd name="T81" fmla="*/ 116 h 120"/>
                <a:gd name="T82" fmla="*/ 72 w 140"/>
                <a:gd name="T83" fmla="*/ 108 h 120"/>
                <a:gd name="T84" fmla="*/ 74 w 140"/>
                <a:gd name="T85" fmla="*/ 102 h 120"/>
                <a:gd name="T86" fmla="*/ 78 w 140"/>
                <a:gd name="T87" fmla="*/ 96 h 120"/>
                <a:gd name="T88" fmla="*/ 82 w 140"/>
                <a:gd name="T89" fmla="*/ 90 h 120"/>
                <a:gd name="T90" fmla="*/ 86 w 140"/>
                <a:gd name="T91" fmla="*/ 86 h 120"/>
                <a:gd name="T92" fmla="*/ 92 w 140"/>
                <a:gd name="T93" fmla="*/ 88 h 120"/>
                <a:gd name="T94" fmla="*/ 98 w 140"/>
                <a:gd name="T95" fmla="*/ 94 h 120"/>
                <a:gd name="T96" fmla="*/ 104 w 140"/>
                <a:gd name="T97" fmla="*/ 90 h 120"/>
                <a:gd name="T98" fmla="*/ 106 w 140"/>
                <a:gd name="T99" fmla="*/ 86 h 120"/>
                <a:gd name="T100" fmla="*/ 108 w 140"/>
                <a:gd name="T101" fmla="*/ 80 h 120"/>
                <a:gd name="T102" fmla="*/ 112 w 140"/>
                <a:gd name="T103" fmla="*/ 72 h 120"/>
                <a:gd name="T104" fmla="*/ 118 w 140"/>
                <a:gd name="T105" fmla="*/ 66 h 120"/>
                <a:gd name="T106" fmla="*/ 120 w 140"/>
                <a:gd name="T107" fmla="*/ 56 h 120"/>
                <a:gd name="T108" fmla="*/ 126 w 140"/>
                <a:gd name="T109" fmla="*/ 52 h 120"/>
                <a:gd name="T110" fmla="*/ 126 w 140"/>
                <a:gd name="T111" fmla="*/ 44 h 120"/>
                <a:gd name="T112" fmla="*/ 132 w 140"/>
                <a:gd name="T113" fmla="*/ 36 h 120"/>
                <a:gd name="T114" fmla="*/ 136 w 140"/>
                <a:gd name="T115" fmla="*/ 34 h 120"/>
                <a:gd name="T116" fmla="*/ 140 w 140"/>
                <a:gd name="T117" fmla="*/ 28 h 120"/>
                <a:gd name="T118" fmla="*/ 138 w 140"/>
                <a:gd name="T119" fmla="*/ 22 h 120"/>
                <a:gd name="T120" fmla="*/ 136 w 140"/>
                <a:gd name="T121" fmla="*/ 16 h 120"/>
                <a:gd name="T122" fmla="*/ 134 w 140"/>
                <a:gd name="T123" fmla="*/ 1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40" h="120">
                  <a:moveTo>
                    <a:pt x="134" y="10"/>
                  </a:moveTo>
                  <a:lnTo>
                    <a:pt x="134" y="10"/>
                  </a:lnTo>
                  <a:lnTo>
                    <a:pt x="132" y="8"/>
                  </a:lnTo>
                  <a:lnTo>
                    <a:pt x="128" y="4"/>
                  </a:lnTo>
                  <a:lnTo>
                    <a:pt x="126" y="2"/>
                  </a:lnTo>
                  <a:lnTo>
                    <a:pt x="124" y="4"/>
                  </a:lnTo>
                  <a:lnTo>
                    <a:pt x="124" y="6"/>
                  </a:lnTo>
                  <a:lnTo>
                    <a:pt x="122" y="6"/>
                  </a:lnTo>
                  <a:lnTo>
                    <a:pt x="120" y="6"/>
                  </a:lnTo>
                  <a:lnTo>
                    <a:pt x="118" y="6"/>
                  </a:lnTo>
                  <a:lnTo>
                    <a:pt x="118" y="8"/>
                  </a:lnTo>
                  <a:lnTo>
                    <a:pt x="116" y="8"/>
                  </a:lnTo>
                  <a:lnTo>
                    <a:pt x="114" y="10"/>
                  </a:lnTo>
                  <a:lnTo>
                    <a:pt x="112" y="12"/>
                  </a:lnTo>
                  <a:lnTo>
                    <a:pt x="110" y="10"/>
                  </a:lnTo>
                  <a:lnTo>
                    <a:pt x="106" y="10"/>
                  </a:lnTo>
                  <a:lnTo>
                    <a:pt x="102" y="8"/>
                  </a:lnTo>
                  <a:lnTo>
                    <a:pt x="98" y="6"/>
                  </a:lnTo>
                  <a:lnTo>
                    <a:pt x="94" y="8"/>
                  </a:lnTo>
                  <a:lnTo>
                    <a:pt x="88" y="8"/>
                  </a:lnTo>
                  <a:lnTo>
                    <a:pt x="84" y="8"/>
                  </a:lnTo>
                  <a:lnTo>
                    <a:pt x="82" y="12"/>
                  </a:lnTo>
                  <a:lnTo>
                    <a:pt x="78" y="14"/>
                  </a:lnTo>
                  <a:lnTo>
                    <a:pt x="76" y="14"/>
                  </a:lnTo>
                  <a:lnTo>
                    <a:pt x="72" y="12"/>
                  </a:lnTo>
                  <a:lnTo>
                    <a:pt x="70" y="12"/>
                  </a:lnTo>
                  <a:lnTo>
                    <a:pt x="66" y="10"/>
                  </a:lnTo>
                  <a:lnTo>
                    <a:pt x="62" y="8"/>
                  </a:lnTo>
                  <a:lnTo>
                    <a:pt x="62" y="8"/>
                  </a:lnTo>
                  <a:lnTo>
                    <a:pt x="60" y="6"/>
                  </a:lnTo>
                  <a:lnTo>
                    <a:pt x="58" y="6"/>
                  </a:lnTo>
                  <a:lnTo>
                    <a:pt x="58" y="6"/>
                  </a:lnTo>
                  <a:lnTo>
                    <a:pt x="54" y="8"/>
                  </a:lnTo>
                  <a:lnTo>
                    <a:pt x="52" y="8"/>
                  </a:lnTo>
                  <a:lnTo>
                    <a:pt x="50" y="8"/>
                  </a:lnTo>
                  <a:lnTo>
                    <a:pt x="50" y="10"/>
                  </a:lnTo>
                  <a:lnTo>
                    <a:pt x="48" y="10"/>
                  </a:lnTo>
                  <a:lnTo>
                    <a:pt x="46" y="8"/>
                  </a:lnTo>
                  <a:lnTo>
                    <a:pt x="44" y="6"/>
                  </a:lnTo>
                  <a:lnTo>
                    <a:pt x="42" y="4"/>
                  </a:lnTo>
                  <a:lnTo>
                    <a:pt x="38" y="2"/>
                  </a:lnTo>
                  <a:lnTo>
                    <a:pt x="36" y="2"/>
                  </a:lnTo>
                  <a:lnTo>
                    <a:pt x="36" y="0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8" y="0"/>
                  </a:lnTo>
                  <a:lnTo>
                    <a:pt x="24" y="0"/>
                  </a:lnTo>
                  <a:lnTo>
                    <a:pt x="22" y="0"/>
                  </a:lnTo>
                  <a:lnTo>
                    <a:pt x="20" y="0"/>
                  </a:lnTo>
                  <a:lnTo>
                    <a:pt x="18" y="2"/>
                  </a:lnTo>
                  <a:lnTo>
                    <a:pt x="16" y="2"/>
                  </a:lnTo>
                  <a:lnTo>
                    <a:pt x="16" y="2"/>
                  </a:lnTo>
                  <a:lnTo>
                    <a:pt x="14" y="4"/>
                  </a:lnTo>
                  <a:lnTo>
                    <a:pt x="12" y="6"/>
                  </a:lnTo>
                  <a:lnTo>
                    <a:pt x="14" y="8"/>
                  </a:lnTo>
                  <a:lnTo>
                    <a:pt x="14" y="8"/>
                  </a:lnTo>
                  <a:lnTo>
                    <a:pt x="12" y="8"/>
                  </a:lnTo>
                  <a:lnTo>
                    <a:pt x="14" y="12"/>
                  </a:lnTo>
                  <a:lnTo>
                    <a:pt x="14" y="12"/>
                  </a:lnTo>
                  <a:lnTo>
                    <a:pt x="14" y="14"/>
                  </a:lnTo>
                  <a:lnTo>
                    <a:pt x="12" y="14"/>
                  </a:lnTo>
                  <a:lnTo>
                    <a:pt x="8" y="16"/>
                  </a:lnTo>
                  <a:lnTo>
                    <a:pt x="10" y="18"/>
                  </a:lnTo>
                  <a:lnTo>
                    <a:pt x="8" y="20"/>
                  </a:lnTo>
                  <a:lnTo>
                    <a:pt x="10" y="22"/>
                  </a:lnTo>
                  <a:lnTo>
                    <a:pt x="12" y="22"/>
                  </a:lnTo>
                  <a:lnTo>
                    <a:pt x="12" y="24"/>
                  </a:lnTo>
                  <a:lnTo>
                    <a:pt x="10" y="26"/>
                  </a:lnTo>
                  <a:lnTo>
                    <a:pt x="8" y="28"/>
                  </a:lnTo>
                  <a:lnTo>
                    <a:pt x="10" y="30"/>
                  </a:lnTo>
                  <a:lnTo>
                    <a:pt x="14" y="32"/>
                  </a:lnTo>
                  <a:lnTo>
                    <a:pt x="14" y="36"/>
                  </a:lnTo>
                  <a:lnTo>
                    <a:pt x="14" y="40"/>
                  </a:lnTo>
                  <a:lnTo>
                    <a:pt x="14" y="42"/>
                  </a:lnTo>
                  <a:lnTo>
                    <a:pt x="12" y="42"/>
                  </a:lnTo>
                  <a:lnTo>
                    <a:pt x="10" y="44"/>
                  </a:lnTo>
                  <a:lnTo>
                    <a:pt x="10" y="44"/>
                  </a:lnTo>
                  <a:lnTo>
                    <a:pt x="12" y="48"/>
                  </a:lnTo>
                  <a:lnTo>
                    <a:pt x="12" y="48"/>
                  </a:lnTo>
                  <a:lnTo>
                    <a:pt x="10" y="48"/>
                  </a:lnTo>
                  <a:lnTo>
                    <a:pt x="8" y="50"/>
                  </a:lnTo>
                  <a:lnTo>
                    <a:pt x="8" y="52"/>
                  </a:lnTo>
                  <a:lnTo>
                    <a:pt x="6" y="54"/>
                  </a:lnTo>
                  <a:lnTo>
                    <a:pt x="6" y="56"/>
                  </a:lnTo>
                  <a:lnTo>
                    <a:pt x="4" y="58"/>
                  </a:lnTo>
                  <a:lnTo>
                    <a:pt x="2" y="58"/>
                  </a:lnTo>
                  <a:lnTo>
                    <a:pt x="0" y="58"/>
                  </a:lnTo>
                  <a:lnTo>
                    <a:pt x="0" y="60"/>
                  </a:lnTo>
                  <a:lnTo>
                    <a:pt x="0" y="62"/>
                  </a:lnTo>
                  <a:lnTo>
                    <a:pt x="0" y="64"/>
                  </a:lnTo>
                  <a:lnTo>
                    <a:pt x="0" y="68"/>
                  </a:lnTo>
                  <a:lnTo>
                    <a:pt x="0" y="68"/>
                  </a:lnTo>
                  <a:lnTo>
                    <a:pt x="0" y="70"/>
                  </a:lnTo>
                  <a:lnTo>
                    <a:pt x="0" y="70"/>
                  </a:lnTo>
                  <a:lnTo>
                    <a:pt x="0" y="72"/>
                  </a:lnTo>
                  <a:lnTo>
                    <a:pt x="0" y="74"/>
                  </a:lnTo>
                  <a:lnTo>
                    <a:pt x="0" y="76"/>
                  </a:lnTo>
                  <a:lnTo>
                    <a:pt x="0" y="80"/>
                  </a:lnTo>
                  <a:lnTo>
                    <a:pt x="0" y="82"/>
                  </a:lnTo>
                  <a:lnTo>
                    <a:pt x="0" y="84"/>
                  </a:lnTo>
                  <a:lnTo>
                    <a:pt x="0" y="90"/>
                  </a:lnTo>
                  <a:lnTo>
                    <a:pt x="0" y="92"/>
                  </a:lnTo>
                  <a:lnTo>
                    <a:pt x="6" y="94"/>
                  </a:lnTo>
                  <a:lnTo>
                    <a:pt x="8" y="92"/>
                  </a:lnTo>
                  <a:lnTo>
                    <a:pt x="18" y="98"/>
                  </a:lnTo>
                  <a:lnTo>
                    <a:pt x="22" y="102"/>
                  </a:lnTo>
                  <a:lnTo>
                    <a:pt x="26" y="108"/>
                  </a:lnTo>
                  <a:lnTo>
                    <a:pt x="26" y="112"/>
                  </a:lnTo>
                  <a:lnTo>
                    <a:pt x="28" y="112"/>
                  </a:lnTo>
                  <a:lnTo>
                    <a:pt x="28" y="116"/>
                  </a:lnTo>
                  <a:lnTo>
                    <a:pt x="32" y="120"/>
                  </a:lnTo>
                  <a:lnTo>
                    <a:pt x="36" y="120"/>
                  </a:lnTo>
                  <a:lnTo>
                    <a:pt x="48" y="120"/>
                  </a:lnTo>
                  <a:lnTo>
                    <a:pt x="50" y="120"/>
                  </a:lnTo>
                  <a:lnTo>
                    <a:pt x="52" y="120"/>
                  </a:lnTo>
                  <a:lnTo>
                    <a:pt x="58" y="118"/>
                  </a:lnTo>
                  <a:lnTo>
                    <a:pt x="60" y="118"/>
                  </a:lnTo>
                  <a:lnTo>
                    <a:pt x="64" y="118"/>
                  </a:lnTo>
                  <a:lnTo>
                    <a:pt x="64" y="114"/>
                  </a:lnTo>
                  <a:lnTo>
                    <a:pt x="68" y="116"/>
                  </a:lnTo>
                  <a:lnTo>
                    <a:pt x="68" y="116"/>
                  </a:lnTo>
                  <a:lnTo>
                    <a:pt x="68" y="116"/>
                  </a:lnTo>
                  <a:lnTo>
                    <a:pt x="68" y="114"/>
                  </a:lnTo>
                  <a:lnTo>
                    <a:pt x="72" y="112"/>
                  </a:lnTo>
                  <a:lnTo>
                    <a:pt x="72" y="108"/>
                  </a:lnTo>
                  <a:lnTo>
                    <a:pt x="72" y="106"/>
                  </a:lnTo>
                  <a:lnTo>
                    <a:pt x="72" y="102"/>
                  </a:lnTo>
                  <a:lnTo>
                    <a:pt x="74" y="102"/>
                  </a:lnTo>
                  <a:lnTo>
                    <a:pt x="74" y="100"/>
                  </a:lnTo>
                  <a:lnTo>
                    <a:pt x="76" y="98"/>
                  </a:lnTo>
                  <a:lnTo>
                    <a:pt x="78" y="96"/>
                  </a:lnTo>
                  <a:lnTo>
                    <a:pt x="78" y="94"/>
                  </a:lnTo>
                  <a:lnTo>
                    <a:pt x="82" y="92"/>
                  </a:lnTo>
                  <a:lnTo>
                    <a:pt x="82" y="90"/>
                  </a:lnTo>
                  <a:lnTo>
                    <a:pt x="82" y="88"/>
                  </a:lnTo>
                  <a:lnTo>
                    <a:pt x="86" y="88"/>
                  </a:lnTo>
                  <a:lnTo>
                    <a:pt x="86" y="86"/>
                  </a:lnTo>
                  <a:lnTo>
                    <a:pt x="88" y="88"/>
                  </a:lnTo>
                  <a:lnTo>
                    <a:pt x="90" y="88"/>
                  </a:lnTo>
                  <a:lnTo>
                    <a:pt x="92" y="88"/>
                  </a:lnTo>
                  <a:lnTo>
                    <a:pt x="94" y="90"/>
                  </a:lnTo>
                  <a:lnTo>
                    <a:pt x="96" y="92"/>
                  </a:lnTo>
                  <a:lnTo>
                    <a:pt x="98" y="94"/>
                  </a:lnTo>
                  <a:lnTo>
                    <a:pt x="98" y="94"/>
                  </a:lnTo>
                  <a:lnTo>
                    <a:pt x="102" y="92"/>
                  </a:lnTo>
                  <a:lnTo>
                    <a:pt x="104" y="90"/>
                  </a:lnTo>
                  <a:lnTo>
                    <a:pt x="104" y="88"/>
                  </a:lnTo>
                  <a:lnTo>
                    <a:pt x="104" y="88"/>
                  </a:lnTo>
                  <a:lnTo>
                    <a:pt x="106" y="86"/>
                  </a:lnTo>
                  <a:lnTo>
                    <a:pt x="108" y="84"/>
                  </a:lnTo>
                  <a:lnTo>
                    <a:pt x="108" y="82"/>
                  </a:lnTo>
                  <a:lnTo>
                    <a:pt x="108" y="80"/>
                  </a:lnTo>
                  <a:lnTo>
                    <a:pt x="112" y="76"/>
                  </a:lnTo>
                  <a:lnTo>
                    <a:pt x="112" y="74"/>
                  </a:lnTo>
                  <a:lnTo>
                    <a:pt x="112" y="72"/>
                  </a:lnTo>
                  <a:lnTo>
                    <a:pt x="112" y="70"/>
                  </a:lnTo>
                  <a:lnTo>
                    <a:pt x="116" y="66"/>
                  </a:lnTo>
                  <a:lnTo>
                    <a:pt x="118" y="66"/>
                  </a:lnTo>
                  <a:lnTo>
                    <a:pt x="118" y="62"/>
                  </a:lnTo>
                  <a:lnTo>
                    <a:pt x="120" y="60"/>
                  </a:lnTo>
                  <a:lnTo>
                    <a:pt x="120" y="56"/>
                  </a:lnTo>
                  <a:lnTo>
                    <a:pt x="122" y="56"/>
                  </a:lnTo>
                  <a:lnTo>
                    <a:pt x="124" y="54"/>
                  </a:lnTo>
                  <a:lnTo>
                    <a:pt x="126" y="52"/>
                  </a:lnTo>
                  <a:lnTo>
                    <a:pt x="126" y="50"/>
                  </a:lnTo>
                  <a:lnTo>
                    <a:pt x="126" y="46"/>
                  </a:lnTo>
                  <a:lnTo>
                    <a:pt x="126" y="44"/>
                  </a:lnTo>
                  <a:lnTo>
                    <a:pt x="128" y="42"/>
                  </a:lnTo>
                  <a:lnTo>
                    <a:pt x="130" y="38"/>
                  </a:lnTo>
                  <a:lnTo>
                    <a:pt x="132" y="36"/>
                  </a:lnTo>
                  <a:lnTo>
                    <a:pt x="132" y="36"/>
                  </a:lnTo>
                  <a:lnTo>
                    <a:pt x="134" y="34"/>
                  </a:lnTo>
                  <a:lnTo>
                    <a:pt x="136" y="34"/>
                  </a:lnTo>
                  <a:lnTo>
                    <a:pt x="138" y="32"/>
                  </a:lnTo>
                  <a:lnTo>
                    <a:pt x="140" y="30"/>
                  </a:lnTo>
                  <a:lnTo>
                    <a:pt x="140" y="28"/>
                  </a:lnTo>
                  <a:lnTo>
                    <a:pt x="140" y="26"/>
                  </a:lnTo>
                  <a:lnTo>
                    <a:pt x="140" y="24"/>
                  </a:lnTo>
                  <a:lnTo>
                    <a:pt x="138" y="22"/>
                  </a:lnTo>
                  <a:lnTo>
                    <a:pt x="136" y="22"/>
                  </a:lnTo>
                  <a:lnTo>
                    <a:pt x="136" y="20"/>
                  </a:lnTo>
                  <a:lnTo>
                    <a:pt x="136" y="16"/>
                  </a:lnTo>
                  <a:lnTo>
                    <a:pt x="136" y="14"/>
                  </a:lnTo>
                  <a:lnTo>
                    <a:pt x="134" y="10"/>
                  </a:lnTo>
                  <a:lnTo>
                    <a:pt x="134" y="10"/>
                  </a:lnTo>
                  <a:close/>
                </a:path>
              </a:pathLst>
            </a:custGeom>
            <a:grpFill/>
            <a:ln w="6350">
              <a:solidFill>
                <a:srgbClr val="E86E78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55" name="Niger">
              <a:extLst>
                <a:ext uri="{FF2B5EF4-FFF2-40B4-BE49-F238E27FC236}">
                  <a16:creationId xmlns:a16="http://schemas.microsoft.com/office/drawing/2014/main" id="{81C8FAFE-C2CA-4677-B35A-61F6061CF2C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27580" y="3862618"/>
              <a:ext cx="359806" cy="279424"/>
            </a:xfrm>
            <a:custGeom>
              <a:avLst/>
              <a:gdLst>
                <a:gd name="T0" fmla="*/ 40 w 188"/>
                <a:gd name="T1" fmla="*/ 142 h 146"/>
                <a:gd name="T2" fmla="*/ 34 w 188"/>
                <a:gd name="T3" fmla="*/ 138 h 146"/>
                <a:gd name="T4" fmla="*/ 28 w 188"/>
                <a:gd name="T5" fmla="*/ 138 h 146"/>
                <a:gd name="T6" fmla="*/ 26 w 188"/>
                <a:gd name="T7" fmla="*/ 140 h 146"/>
                <a:gd name="T8" fmla="*/ 22 w 188"/>
                <a:gd name="T9" fmla="*/ 136 h 146"/>
                <a:gd name="T10" fmla="*/ 24 w 188"/>
                <a:gd name="T11" fmla="*/ 132 h 146"/>
                <a:gd name="T12" fmla="*/ 22 w 188"/>
                <a:gd name="T13" fmla="*/ 130 h 146"/>
                <a:gd name="T14" fmla="*/ 16 w 188"/>
                <a:gd name="T15" fmla="*/ 132 h 146"/>
                <a:gd name="T16" fmla="*/ 12 w 188"/>
                <a:gd name="T17" fmla="*/ 124 h 146"/>
                <a:gd name="T18" fmla="*/ 0 w 188"/>
                <a:gd name="T19" fmla="*/ 112 h 146"/>
                <a:gd name="T20" fmla="*/ 2 w 188"/>
                <a:gd name="T21" fmla="*/ 106 h 146"/>
                <a:gd name="T22" fmla="*/ 4 w 188"/>
                <a:gd name="T23" fmla="*/ 106 h 146"/>
                <a:gd name="T24" fmla="*/ 16 w 188"/>
                <a:gd name="T25" fmla="*/ 104 h 146"/>
                <a:gd name="T26" fmla="*/ 28 w 188"/>
                <a:gd name="T27" fmla="*/ 102 h 146"/>
                <a:gd name="T28" fmla="*/ 34 w 188"/>
                <a:gd name="T29" fmla="*/ 100 h 146"/>
                <a:gd name="T30" fmla="*/ 44 w 188"/>
                <a:gd name="T31" fmla="*/ 94 h 146"/>
                <a:gd name="T32" fmla="*/ 46 w 188"/>
                <a:gd name="T33" fmla="*/ 88 h 146"/>
                <a:gd name="T34" fmla="*/ 48 w 188"/>
                <a:gd name="T35" fmla="*/ 76 h 146"/>
                <a:gd name="T36" fmla="*/ 68 w 188"/>
                <a:gd name="T37" fmla="*/ 48 h 146"/>
                <a:gd name="T38" fmla="*/ 138 w 188"/>
                <a:gd name="T39" fmla="*/ 0 h 146"/>
                <a:gd name="T40" fmla="*/ 162 w 188"/>
                <a:gd name="T41" fmla="*/ 6 h 146"/>
                <a:gd name="T42" fmla="*/ 174 w 188"/>
                <a:gd name="T43" fmla="*/ 4 h 146"/>
                <a:gd name="T44" fmla="*/ 180 w 188"/>
                <a:gd name="T45" fmla="*/ 24 h 146"/>
                <a:gd name="T46" fmla="*/ 188 w 188"/>
                <a:gd name="T47" fmla="*/ 36 h 146"/>
                <a:gd name="T48" fmla="*/ 186 w 188"/>
                <a:gd name="T49" fmla="*/ 42 h 146"/>
                <a:gd name="T50" fmla="*/ 182 w 188"/>
                <a:gd name="T51" fmla="*/ 84 h 146"/>
                <a:gd name="T52" fmla="*/ 162 w 188"/>
                <a:gd name="T53" fmla="*/ 106 h 146"/>
                <a:gd name="T54" fmla="*/ 158 w 188"/>
                <a:gd name="T55" fmla="*/ 106 h 146"/>
                <a:gd name="T56" fmla="*/ 160 w 188"/>
                <a:gd name="T57" fmla="*/ 122 h 146"/>
                <a:gd name="T58" fmla="*/ 156 w 188"/>
                <a:gd name="T59" fmla="*/ 124 h 146"/>
                <a:gd name="T60" fmla="*/ 154 w 188"/>
                <a:gd name="T61" fmla="*/ 126 h 146"/>
                <a:gd name="T62" fmla="*/ 150 w 188"/>
                <a:gd name="T63" fmla="*/ 126 h 146"/>
                <a:gd name="T64" fmla="*/ 148 w 188"/>
                <a:gd name="T65" fmla="*/ 128 h 146"/>
                <a:gd name="T66" fmla="*/ 144 w 188"/>
                <a:gd name="T67" fmla="*/ 130 h 146"/>
                <a:gd name="T68" fmla="*/ 138 w 188"/>
                <a:gd name="T69" fmla="*/ 130 h 146"/>
                <a:gd name="T70" fmla="*/ 130 w 188"/>
                <a:gd name="T71" fmla="*/ 126 h 146"/>
                <a:gd name="T72" fmla="*/ 120 w 188"/>
                <a:gd name="T73" fmla="*/ 128 h 146"/>
                <a:gd name="T74" fmla="*/ 114 w 188"/>
                <a:gd name="T75" fmla="*/ 132 h 146"/>
                <a:gd name="T76" fmla="*/ 108 w 188"/>
                <a:gd name="T77" fmla="*/ 134 h 146"/>
                <a:gd name="T78" fmla="*/ 102 w 188"/>
                <a:gd name="T79" fmla="*/ 132 h 146"/>
                <a:gd name="T80" fmla="*/ 94 w 188"/>
                <a:gd name="T81" fmla="*/ 128 h 146"/>
                <a:gd name="T82" fmla="*/ 92 w 188"/>
                <a:gd name="T83" fmla="*/ 126 h 146"/>
                <a:gd name="T84" fmla="*/ 90 w 188"/>
                <a:gd name="T85" fmla="*/ 126 h 146"/>
                <a:gd name="T86" fmla="*/ 84 w 188"/>
                <a:gd name="T87" fmla="*/ 128 h 146"/>
                <a:gd name="T88" fmla="*/ 82 w 188"/>
                <a:gd name="T89" fmla="*/ 130 h 146"/>
                <a:gd name="T90" fmla="*/ 78 w 188"/>
                <a:gd name="T91" fmla="*/ 128 h 146"/>
                <a:gd name="T92" fmla="*/ 74 w 188"/>
                <a:gd name="T93" fmla="*/ 124 h 146"/>
                <a:gd name="T94" fmla="*/ 68 w 188"/>
                <a:gd name="T95" fmla="*/ 122 h 146"/>
                <a:gd name="T96" fmla="*/ 64 w 188"/>
                <a:gd name="T97" fmla="*/ 120 h 146"/>
                <a:gd name="T98" fmla="*/ 60 w 188"/>
                <a:gd name="T99" fmla="*/ 120 h 146"/>
                <a:gd name="T100" fmla="*/ 56 w 188"/>
                <a:gd name="T101" fmla="*/ 120 h 146"/>
                <a:gd name="T102" fmla="*/ 52 w 188"/>
                <a:gd name="T103" fmla="*/ 120 h 146"/>
                <a:gd name="T104" fmla="*/ 48 w 188"/>
                <a:gd name="T105" fmla="*/ 122 h 146"/>
                <a:gd name="T106" fmla="*/ 46 w 188"/>
                <a:gd name="T107" fmla="*/ 124 h 146"/>
                <a:gd name="T108" fmla="*/ 46 w 188"/>
                <a:gd name="T109" fmla="*/ 128 h 146"/>
                <a:gd name="T110" fmla="*/ 44 w 188"/>
                <a:gd name="T111" fmla="*/ 128 h 146"/>
                <a:gd name="T112" fmla="*/ 46 w 188"/>
                <a:gd name="T113" fmla="*/ 132 h 146"/>
                <a:gd name="T114" fmla="*/ 44 w 188"/>
                <a:gd name="T115" fmla="*/ 134 h 146"/>
                <a:gd name="T116" fmla="*/ 42 w 188"/>
                <a:gd name="T117" fmla="*/ 138 h 146"/>
                <a:gd name="T118" fmla="*/ 42 w 188"/>
                <a:gd name="T119" fmla="*/ 142 h 146"/>
                <a:gd name="T120" fmla="*/ 44 w 188"/>
                <a:gd name="T121" fmla="*/ 144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88" h="146">
                  <a:moveTo>
                    <a:pt x="42" y="146"/>
                  </a:moveTo>
                  <a:lnTo>
                    <a:pt x="40" y="142"/>
                  </a:lnTo>
                  <a:lnTo>
                    <a:pt x="36" y="142"/>
                  </a:lnTo>
                  <a:lnTo>
                    <a:pt x="34" y="138"/>
                  </a:lnTo>
                  <a:lnTo>
                    <a:pt x="30" y="134"/>
                  </a:lnTo>
                  <a:lnTo>
                    <a:pt x="28" y="138"/>
                  </a:lnTo>
                  <a:lnTo>
                    <a:pt x="30" y="138"/>
                  </a:lnTo>
                  <a:lnTo>
                    <a:pt x="26" y="140"/>
                  </a:lnTo>
                  <a:lnTo>
                    <a:pt x="26" y="140"/>
                  </a:lnTo>
                  <a:lnTo>
                    <a:pt x="22" y="136"/>
                  </a:lnTo>
                  <a:lnTo>
                    <a:pt x="24" y="134"/>
                  </a:lnTo>
                  <a:lnTo>
                    <a:pt x="24" y="132"/>
                  </a:lnTo>
                  <a:lnTo>
                    <a:pt x="22" y="130"/>
                  </a:lnTo>
                  <a:lnTo>
                    <a:pt x="22" y="130"/>
                  </a:lnTo>
                  <a:lnTo>
                    <a:pt x="20" y="128"/>
                  </a:lnTo>
                  <a:lnTo>
                    <a:pt x="16" y="132"/>
                  </a:lnTo>
                  <a:lnTo>
                    <a:pt x="12" y="128"/>
                  </a:lnTo>
                  <a:lnTo>
                    <a:pt x="12" y="124"/>
                  </a:lnTo>
                  <a:lnTo>
                    <a:pt x="0" y="116"/>
                  </a:lnTo>
                  <a:lnTo>
                    <a:pt x="0" y="112"/>
                  </a:lnTo>
                  <a:lnTo>
                    <a:pt x="0" y="110"/>
                  </a:lnTo>
                  <a:lnTo>
                    <a:pt x="2" y="106"/>
                  </a:lnTo>
                  <a:lnTo>
                    <a:pt x="2" y="104"/>
                  </a:lnTo>
                  <a:lnTo>
                    <a:pt x="4" y="106"/>
                  </a:lnTo>
                  <a:lnTo>
                    <a:pt x="14" y="104"/>
                  </a:lnTo>
                  <a:lnTo>
                    <a:pt x="16" y="104"/>
                  </a:lnTo>
                  <a:lnTo>
                    <a:pt x="20" y="102"/>
                  </a:lnTo>
                  <a:lnTo>
                    <a:pt x="28" y="102"/>
                  </a:lnTo>
                  <a:lnTo>
                    <a:pt x="32" y="100"/>
                  </a:lnTo>
                  <a:lnTo>
                    <a:pt x="34" y="100"/>
                  </a:lnTo>
                  <a:lnTo>
                    <a:pt x="38" y="98"/>
                  </a:lnTo>
                  <a:lnTo>
                    <a:pt x="44" y="94"/>
                  </a:lnTo>
                  <a:lnTo>
                    <a:pt x="46" y="92"/>
                  </a:lnTo>
                  <a:lnTo>
                    <a:pt x="46" y="88"/>
                  </a:lnTo>
                  <a:lnTo>
                    <a:pt x="48" y="86"/>
                  </a:lnTo>
                  <a:lnTo>
                    <a:pt x="48" y="76"/>
                  </a:lnTo>
                  <a:lnTo>
                    <a:pt x="48" y="52"/>
                  </a:lnTo>
                  <a:lnTo>
                    <a:pt x="68" y="48"/>
                  </a:lnTo>
                  <a:lnTo>
                    <a:pt x="82" y="34"/>
                  </a:lnTo>
                  <a:lnTo>
                    <a:pt x="138" y="0"/>
                  </a:lnTo>
                  <a:lnTo>
                    <a:pt x="160" y="4"/>
                  </a:lnTo>
                  <a:lnTo>
                    <a:pt x="162" y="6"/>
                  </a:lnTo>
                  <a:lnTo>
                    <a:pt x="172" y="2"/>
                  </a:lnTo>
                  <a:lnTo>
                    <a:pt x="174" y="4"/>
                  </a:lnTo>
                  <a:lnTo>
                    <a:pt x="180" y="20"/>
                  </a:lnTo>
                  <a:lnTo>
                    <a:pt x="180" y="24"/>
                  </a:lnTo>
                  <a:lnTo>
                    <a:pt x="178" y="26"/>
                  </a:lnTo>
                  <a:lnTo>
                    <a:pt x="188" y="36"/>
                  </a:lnTo>
                  <a:lnTo>
                    <a:pt x="186" y="40"/>
                  </a:lnTo>
                  <a:lnTo>
                    <a:pt x="186" y="42"/>
                  </a:lnTo>
                  <a:lnTo>
                    <a:pt x="182" y="66"/>
                  </a:lnTo>
                  <a:lnTo>
                    <a:pt x="182" y="84"/>
                  </a:lnTo>
                  <a:lnTo>
                    <a:pt x="162" y="104"/>
                  </a:lnTo>
                  <a:lnTo>
                    <a:pt x="162" y="106"/>
                  </a:lnTo>
                  <a:lnTo>
                    <a:pt x="160" y="106"/>
                  </a:lnTo>
                  <a:lnTo>
                    <a:pt x="158" y="106"/>
                  </a:lnTo>
                  <a:lnTo>
                    <a:pt x="158" y="108"/>
                  </a:lnTo>
                  <a:lnTo>
                    <a:pt x="160" y="122"/>
                  </a:lnTo>
                  <a:lnTo>
                    <a:pt x="158" y="122"/>
                  </a:lnTo>
                  <a:lnTo>
                    <a:pt x="156" y="124"/>
                  </a:lnTo>
                  <a:lnTo>
                    <a:pt x="156" y="126"/>
                  </a:lnTo>
                  <a:lnTo>
                    <a:pt x="154" y="126"/>
                  </a:lnTo>
                  <a:lnTo>
                    <a:pt x="152" y="126"/>
                  </a:lnTo>
                  <a:lnTo>
                    <a:pt x="150" y="126"/>
                  </a:lnTo>
                  <a:lnTo>
                    <a:pt x="150" y="128"/>
                  </a:lnTo>
                  <a:lnTo>
                    <a:pt x="148" y="128"/>
                  </a:lnTo>
                  <a:lnTo>
                    <a:pt x="146" y="128"/>
                  </a:lnTo>
                  <a:lnTo>
                    <a:pt x="144" y="130"/>
                  </a:lnTo>
                  <a:lnTo>
                    <a:pt x="142" y="130"/>
                  </a:lnTo>
                  <a:lnTo>
                    <a:pt x="138" y="130"/>
                  </a:lnTo>
                  <a:lnTo>
                    <a:pt x="134" y="128"/>
                  </a:lnTo>
                  <a:lnTo>
                    <a:pt x="130" y="126"/>
                  </a:lnTo>
                  <a:lnTo>
                    <a:pt x="126" y="128"/>
                  </a:lnTo>
                  <a:lnTo>
                    <a:pt x="120" y="128"/>
                  </a:lnTo>
                  <a:lnTo>
                    <a:pt x="116" y="128"/>
                  </a:lnTo>
                  <a:lnTo>
                    <a:pt x="114" y="132"/>
                  </a:lnTo>
                  <a:lnTo>
                    <a:pt x="110" y="134"/>
                  </a:lnTo>
                  <a:lnTo>
                    <a:pt x="108" y="134"/>
                  </a:lnTo>
                  <a:lnTo>
                    <a:pt x="104" y="132"/>
                  </a:lnTo>
                  <a:lnTo>
                    <a:pt x="102" y="132"/>
                  </a:lnTo>
                  <a:lnTo>
                    <a:pt x="98" y="130"/>
                  </a:lnTo>
                  <a:lnTo>
                    <a:pt x="94" y="128"/>
                  </a:lnTo>
                  <a:lnTo>
                    <a:pt x="94" y="128"/>
                  </a:lnTo>
                  <a:lnTo>
                    <a:pt x="92" y="126"/>
                  </a:lnTo>
                  <a:lnTo>
                    <a:pt x="90" y="126"/>
                  </a:lnTo>
                  <a:lnTo>
                    <a:pt x="90" y="126"/>
                  </a:lnTo>
                  <a:lnTo>
                    <a:pt x="86" y="128"/>
                  </a:lnTo>
                  <a:lnTo>
                    <a:pt x="84" y="128"/>
                  </a:lnTo>
                  <a:lnTo>
                    <a:pt x="82" y="128"/>
                  </a:lnTo>
                  <a:lnTo>
                    <a:pt x="82" y="130"/>
                  </a:lnTo>
                  <a:lnTo>
                    <a:pt x="80" y="130"/>
                  </a:lnTo>
                  <a:lnTo>
                    <a:pt x="78" y="128"/>
                  </a:lnTo>
                  <a:lnTo>
                    <a:pt x="76" y="126"/>
                  </a:lnTo>
                  <a:lnTo>
                    <a:pt x="74" y="124"/>
                  </a:lnTo>
                  <a:lnTo>
                    <a:pt x="70" y="122"/>
                  </a:lnTo>
                  <a:lnTo>
                    <a:pt x="68" y="122"/>
                  </a:lnTo>
                  <a:lnTo>
                    <a:pt x="68" y="120"/>
                  </a:lnTo>
                  <a:lnTo>
                    <a:pt x="64" y="120"/>
                  </a:lnTo>
                  <a:lnTo>
                    <a:pt x="62" y="120"/>
                  </a:lnTo>
                  <a:lnTo>
                    <a:pt x="60" y="120"/>
                  </a:lnTo>
                  <a:lnTo>
                    <a:pt x="60" y="120"/>
                  </a:lnTo>
                  <a:lnTo>
                    <a:pt x="56" y="120"/>
                  </a:lnTo>
                  <a:lnTo>
                    <a:pt x="54" y="120"/>
                  </a:lnTo>
                  <a:lnTo>
                    <a:pt x="52" y="120"/>
                  </a:lnTo>
                  <a:lnTo>
                    <a:pt x="50" y="122"/>
                  </a:lnTo>
                  <a:lnTo>
                    <a:pt x="48" y="122"/>
                  </a:lnTo>
                  <a:lnTo>
                    <a:pt x="48" y="122"/>
                  </a:lnTo>
                  <a:lnTo>
                    <a:pt x="46" y="124"/>
                  </a:lnTo>
                  <a:lnTo>
                    <a:pt x="44" y="126"/>
                  </a:lnTo>
                  <a:lnTo>
                    <a:pt x="46" y="128"/>
                  </a:lnTo>
                  <a:lnTo>
                    <a:pt x="46" y="128"/>
                  </a:lnTo>
                  <a:lnTo>
                    <a:pt x="44" y="128"/>
                  </a:lnTo>
                  <a:lnTo>
                    <a:pt x="46" y="132"/>
                  </a:lnTo>
                  <a:lnTo>
                    <a:pt x="46" y="132"/>
                  </a:lnTo>
                  <a:lnTo>
                    <a:pt x="46" y="134"/>
                  </a:lnTo>
                  <a:lnTo>
                    <a:pt x="44" y="134"/>
                  </a:lnTo>
                  <a:lnTo>
                    <a:pt x="40" y="136"/>
                  </a:lnTo>
                  <a:lnTo>
                    <a:pt x="42" y="138"/>
                  </a:lnTo>
                  <a:lnTo>
                    <a:pt x="40" y="140"/>
                  </a:lnTo>
                  <a:lnTo>
                    <a:pt x="42" y="142"/>
                  </a:lnTo>
                  <a:lnTo>
                    <a:pt x="44" y="142"/>
                  </a:lnTo>
                  <a:lnTo>
                    <a:pt x="44" y="144"/>
                  </a:lnTo>
                  <a:lnTo>
                    <a:pt x="42" y="146"/>
                  </a:lnTo>
                  <a:close/>
                </a:path>
              </a:pathLst>
            </a:custGeom>
            <a:grpFill/>
            <a:ln w="6350">
              <a:solidFill>
                <a:srgbClr val="E86E78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56" name="Netherlands">
              <a:extLst>
                <a:ext uri="{FF2B5EF4-FFF2-40B4-BE49-F238E27FC236}">
                  <a16:creationId xmlns:a16="http://schemas.microsoft.com/office/drawing/2014/main" id="{4F6496FC-1704-419F-8013-B2C299C3AA5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77341" y="3024347"/>
              <a:ext cx="84210" cy="76554"/>
            </a:xfrm>
            <a:custGeom>
              <a:avLst/>
              <a:gdLst>
                <a:gd name="T0" fmla="*/ 30 w 44"/>
                <a:gd name="T1" fmla="*/ 38 h 40"/>
                <a:gd name="T2" fmla="*/ 30 w 44"/>
                <a:gd name="T3" fmla="*/ 30 h 40"/>
                <a:gd name="T4" fmla="*/ 32 w 44"/>
                <a:gd name="T5" fmla="*/ 26 h 40"/>
                <a:gd name="T6" fmla="*/ 40 w 44"/>
                <a:gd name="T7" fmla="*/ 26 h 40"/>
                <a:gd name="T8" fmla="*/ 40 w 44"/>
                <a:gd name="T9" fmla="*/ 22 h 40"/>
                <a:gd name="T10" fmla="*/ 42 w 44"/>
                <a:gd name="T11" fmla="*/ 18 h 40"/>
                <a:gd name="T12" fmla="*/ 42 w 44"/>
                <a:gd name="T13" fmla="*/ 16 h 40"/>
                <a:gd name="T14" fmla="*/ 38 w 44"/>
                <a:gd name="T15" fmla="*/ 14 h 40"/>
                <a:gd name="T16" fmla="*/ 42 w 44"/>
                <a:gd name="T17" fmla="*/ 12 h 40"/>
                <a:gd name="T18" fmla="*/ 42 w 44"/>
                <a:gd name="T19" fmla="*/ 10 h 40"/>
                <a:gd name="T20" fmla="*/ 44 w 44"/>
                <a:gd name="T21" fmla="*/ 6 h 40"/>
                <a:gd name="T22" fmla="*/ 44 w 44"/>
                <a:gd name="T23" fmla="*/ 4 h 40"/>
                <a:gd name="T24" fmla="*/ 40 w 44"/>
                <a:gd name="T25" fmla="*/ 2 h 40"/>
                <a:gd name="T26" fmla="*/ 34 w 44"/>
                <a:gd name="T27" fmla="*/ 0 h 40"/>
                <a:gd name="T28" fmla="*/ 30 w 44"/>
                <a:gd name="T29" fmla="*/ 2 h 40"/>
                <a:gd name="T30" fmla="*/ 26 w 44"/>
                <a:gd name="T31" fmla="*/ 2 h 40"/>
                <a:gd name="T32" fmla="*/ 18 w 44"/>
                <a:gd name="T33" fmla="*/ 8 h 40"/>
                <a:gd name="T34" fmla="*/ 14 w 44"/>
                <a:gd name="T35" fmla="*/ 8 h 40"/>
                <a:gd name="T36" fmla="*/ 12 w 44"/>
                <a:gd name="T37" fmla="*/ 14 h 40"/>
                <a:gd name="T38" fmla="*/ 12 w 44"/>
                <a:gd name="T39" fmla="*/ 18 h 40"/>
                <a:gd name="T40" fmla="*/ 10 w 44"/>
                <a:gd name="T41" fmla="*/ 22 h 40"/>
                <a:gd name="T42" fmla="*/ 8 w 44"/>
                <a:gd name="T43" fmla="*/ 26 h 40"/>
                <a:gd name="T44" fmla="*/ 14 w 44"/>
                <a:gd name="T45" fmla="*/ 30 h 40"/>
                <a:gd name="T46" fmla="*/ 10 w 44"/>
                <a:gd name="T47" fmla="*/ 30 h 40"/>
                <a:gd name="T48" fmla="*/ 10 w 44"/>
                <a:gd name="T49" fmla="*/ 32 h 40"/>
                <a:gd name="T50" fmla="*/ 12 w 44"/>
                <a:gd name="T51" fmla="*/ 34 h 40"/>
                <a:gd name="T52" fmla="*/ 6 w 44"/>
                <a:gd name="T53" fmla="*/ 32 h 40"/>
                <a:gd name="T54" fmla="*/ 2 w 44"/>
                <a:gd name="T55" fmla="*/ 32 h 40"/>
                <a:gd name="T56" fmla="*/ 6 w 44"/>
                <a:gd name="T57" fmla="*/ 32 h 40"/>
                <a:gd name="T58" fmla="*/ 8 w 44"/>
                <a:gd name="T59" fmla="*/ 34 h 40"/>
                <a:gd name="T60" fmla="*/ 8 w 44"/>
                <a:gd name="T61" fmla="*/ 34 h 40"/>
                <a:gd name="T62" fmla="*/ 4 w 44"/>
                <a:gd name="T63" fmla="*/ 34 h 40"/>
                <a:gd name="T64" fmla="*/ 0 w 44"/>
                <a:gd name="T65" fmla="*/ 34 h 40"/>
                <a:gd name="T66" fmla="*/ 4 w 44"/>
                <a:gd name="T67" fmla="*/ 36 h 40"/>
                <a:gd name="T68" fmla="*/ 6 w 44"/>
                <a:gd name="T69" fmla="*/ 38 h 40"/>
                <a:gd name="T70" fmla="*/ 10 w 44"/>
                <a:gd name="T71" fmla="*/ 36 h 40"/>
                <a:gd name="T72" fmla="*/ 12 w 44"/>
                <a:gd name="T73" fmla="*/ 34 h 40"/>
                <a:gd name="T74" fmla="*/ 18 w 44"/>
                <a:gd name="T75" fmla="*/ 34 h 40"/>
                <a:gd name="T76" fmla="*/ 20 w 44"/>
                <a:gd name="T77" fmla="*/ 34 h 40"/>
                <a:gd name="T78" fmla="*/ 26 w 44"/>
                <a:gd name="T79" fmla="*/ 36 h 40"/>
                <a:gd name="T80" fmla="*/ 26 w 44"/>
                <a:gd name="T81" fmla="*/ 40 h 40"/>
                <a:gd name="T82" fmla="*/ 6 w 44"/>
                <a:gd name="T83" fmla="*/ 30 h 40"/>
                <a:gd name="T84" fmla="*/ 8 w 44"/>
                <a:gd name="T85" fmla="*/ 30 h 40"/>
                <a:gd name="T86" fmla="*/ 6 w 44"/>
                <a:gd name="T87" fmla="*/ 30 h 40"/>
                <a:gd name="T88" fmla="*/ 6 w 44"/>
                <a:gd name="T89" fmla="*/ 28 h 40"/>
                <a:gd name="T90" fmla="*/ 10 w 44"/>
                <a:gd name="T91" fmla="*/ 28 h 40"/>
                <a:gd name="T92" fmla="*/ 8 w 44"/>
                <a:gd name="T93" fmla="*/ 28 h 40"/>
                <a:gd name="T94" fmla="*/ 6 w 44"/>
                <a:gd name="T95" fmla="*/ 28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44" h="40">
                  <a:moveTo>
                    <a:pt x="28" y="40"/>
                  </a:moveTo>
                  <a:lnTo>
                    <a:pt x="30" y="38"/>
                  </a:lnTo>
                  <a:lnTo>
                    <a:pt x="30" y="34"/>
                  </a:lnTo>
                  <a:lnTo>
                    <a:pt x="30" y="30"/>
                  </a:lnTo>
                  <a:lnTo>
                    <a:pt x="32" y="28"/>
                  </a:lnTo>
                  <a:lnTo>
                    <a:pt x="32" y="26"/>
                  </a:lnTo>
                  <a:lnTo>
                    <a:pt x="36" y="24"/>
                  </a:lnTo>
                  <a:lnTo>
                    <a:pt x="40" y="26"/>
                  </a:lnTo>
                  <a:lnTo>
                    <a:pt x="42" y="24"/>
                  </a:lnTo>
                  <a:lnTo>
                    <a:pt x="40" y="22"/>
                  </a:lnTo>
                  <a:lnTo>
                    <a:pt x="42" y="22"/>
                  </a:lnTo>
                  <a:lnTo>
                    <a:pt x="42" y="18"/>
                  </a:lnTo>
                  <a:lnTo>
                    <a:pt x="42" y="16"/>
                  </a:lnTo>
                  <a:lnTo>
                    <a:pt x="42" y="16"/>
                  </a:lnTo>
                  <a:lnTo>
                    <a:pt x="38" y="16"/>
                  </a:lnTo>
                  <a:lnTo>
                    <a:pt x="38" y="14"/>
                  </a:lnTo>
                  <a:lnTo>
                    <a:pt x="38" y="12"/>
                  </a:lnTo>
                  <a:lnTo>
                    <a:pt x="42" y="12"/>
                  </a:lnTo>
                  <a:lnTo>
                    <a:pt x="42" y="12"/>
                  </a:lnTo>
                  <a:lnTo>
                    <a:pt x="42" y="10"/>
                  </a:lnTo>
                  <a:lnTo>
                    <a:pt x="44" y="8"/>
                  </a:lnTo>
                  <a:lnTo>
                    <a:pt x="44" y="6"/>
                  </a:lnTo>
                  <a:lnTo>
                    <a:pt x="44" y="4"/>
                  </a:lnTo>
                  <a:lnTo>
                    <a:pt x="44" y="4"/>
                  </a:lnTo>
                  <a:lnTo>
                    <a:pt x="42" y="4"/>
                  </a:lnTo>
                  <a:lnTo>
                    <a:pt x="40" y="2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32" y="2"/>
                  </a:lnTo>
                  <a:lnTo>
                    <a:pt x="30" y="2"/>
                  </a:lnTo>
                  <a:lnTo>
                    <a:pt x="28" y="2"/>
                  </a:lnTo>
                  <a:lnTo>
                    <a:pt x="26" y="2"/>
                  </a:lnTo>
                  <a:lnTo>
                    <a:pt x="22" y="6"/>
                  </a:lnTo>
                  <a:lnTo>
                    <a:pt x="18" y="8"/>
                  </a:lnTo>
                  <a:lnTo>
                    <a:pt x="16" y="8"/>
                  </a:lnTo>
                  <a:lnTo>
                    <a:pt x="14" y="8"/>
                  </a:lnTo>
                  <a:lnTo>
                    <a:pt x="14" y="12"/>
                  </a:lnTo>
                  <a:lnTo>
                    <a:pt x="12" y="14"/>
                  </a:lnTo>
                  <a:lnTo>
                    <a:pt x="12" y="16"/>
                  </a:lnTo>
                  <a:lnTo>
                    <a:pt x="12" y="18"/>
                  </a:lnTo>
                  <a:lnTo>
                    <a:pt x="10" y="22"/>
                  </a:lnTo>
                  <a:lnTo>
                    <a:pt x="10" y="22"/>
                  </a:lnTo>
                  <a:lnTo>
                    <a:pt x="8" y="24"/>
                  </a:lnTo>
                  <a:lnTo>
                    <a:pt x="8" y="26"/>
                  </a:lnTo>
                  <a:lnTo>
                    <a:pt x="12" y="28"/>
                  </a:lnTo>
                  <a:lnTo>
                    <a:pt x="14" y="30"/>
                  </a:lnTo>
                  <a:lnTo>
                    <a:pt x="10" y="30"/>
                  </a:lnTo>
                  <a:lnTo>
                    <a:pt x="10" y="30"/>
                  </a:lnTo>
                  <a:lnTo>
                    <a:pt x="8" y="30"/>
                  </a:lnTo>
                  <a:lnTo>
                    <a:pt x="10" y="32"/>
                  </a:lnTo>
                  <a:lnTo>
                    <a:pt x="12" y="32"/>
                  </a:lnTo>
                  <a:lnTo>
                    <a:pt x="12" y="34"/>
                  </a:lnTo>
                  <a:lnTo>
                    <a:pt x="8" y="34"/>
                  </a:lnTo>
                  <a:lnTo>
                    <a:pt x="6" y="32"/>
                  </a:lnTo>
                  <a:lnTo>
                    <a:pt x="6" y="30"/>
                  </a:lnTo>
                  <a:lnTo>
                    <a:pt x="2" y="32"/>
                  </a:lnTo>
                  <a:lnTo>
                    <a:pt x="4" y="32"/>
                  </a:lnTo>
                  <a:lnTo>
                    <a:pt x="6" y="32"/>
                  </a:lnTo>
                  <a:lnTo>
                    <a:pt x="6" y="34"/>
                  </a:lnTo>
                  <a:lnTo>
                    <a:pt x="8" y="34"/>
                  </a:lnTo>
                  <a:lnTo>
                    <a:pt x="10" y="36"/>
                  </a:lnTo>
                  <a:lnTo>
                    <a:pt x="8" y="34"/>
                  </a:lnTo>
                  <a:lnTo>
                    <a:pt x="6" y="36"/>
                  </a:lnTo>
                  <a:lnTo>
                    <a:pt x="4" y="34"/>
                  </a:lnTo>
                  <a:lnTo>
                    <a:pt x="0" y="34"/>
                  </a:lnTo>
                  <a:lnTo>
                    <a:pt x="0" y="34"/>
                  </a:lnTo>
                  <a:lnTo>
                    <a:pt x="2" y="34"/>
                  </a:lnTo>
                  <a:lnTo>
                    <a:pt x="4" y="36"/>
                  </a:lnTo>
                  <a:lnTo>
                    <a:pt x="6" y="36"/>
                  </a:lnTo>
                  <a:lnTo>
                    <a:pt x="6" y="38"/>
                  </a:lnTo>
                  <a:lnTo>
                    <a:pt x="8" y="36"/>
                  </a:lnTo>
                  <a:lnTo>
                    <a:pt x="10" y="36"/>
                  </a:lnTo>
                  <a:lnTo>
                    <a:pt x="10" y="36"/>
                  </a:lnTo>
                  <a:lnTo>
                    <a:pt x="12" y="34"/>
                  </a:lnTo>
                  <a:lnTo>
                    <a:pt x="14" y="34"/>
                  </a:lnTo>
                  <a:lnTo>
                    <a:pt x="18" y="34"/>
                  </a:lnTo>
                  <a:lnTo>
                    <a:pt x="20" y="34"/>
                  </a:lnTo>
                  <a:lnTo>
                    <a:pt x="20" y="34"/>
                  </a:lnTo>
                  <a:lnTo>
                    <a:pt x="22" y="36"/>
                  </a:lnTo>
                  <a:lnTo>
                    <a:pt x="26" y="36"/>
                  </a:lnTo>
                  <a:lnTo>
                    <a:pt x="26" y="38"/>
                  </a:lnTo>
                  <a:lnTo>
                    <a:pt x="26" y="40"/>
                  </a:lnTo>
                  <a:lnTo>
                    <a:pt x="28" y="40"/>
                  </a:lnTo>
                  <a:close/>
                  <a:moveTo>
                    <a:pt x="6" y="30"/>
                  </a:moveTo>
                  <a:lnTo>
                    <a:pt x="6" y="30"/>
                  </a:lnTo>
                  <a:lnTo>
                    <a:pt x="8" y="30"/>
                  </a:lnTo>
                  <a:lnTo>
                    <a:pt x="6" y="30"/>
                  </a:lnTo>
                  <a:lnTo>
                    <a:pt x="6" y="30"/>
                  </a:lnTo>
                  <a:lnTo>
                    <a:pt x="6" y="30"/>
                  </a:lnTo>
                  <a:close/>
                  <a:moveTo>
                    <a:pt x="6" y="28"/>
                  </a:moveTo>
                  <a:lnTo>
                    <a:pt x="8" y="28"/>
                  </a:lnTo>
                  <a:lnTo>
                    <a:pt x="10" y="28"/>
                  </a:lnTo>
                  <a:lnTo>
                    <a:pt x="10" y="30"/>
                  </a:lnTo>
                  <a:lnTo>
                    <a:pt x="8" y="28"/>
                  </a:lnTo>
                  <a:lnTo>
                    <a:pt x="8" y="28"/>
                  </a:lnTo>
                  <a:lnTo>
                    <a:pt x="6" y="28"/>
                  </a:lnTo>
                  <a:lnTo>
                    <a:pt x="6" y="28"/>
                  </a:lnTo>
                  <a:close/>
                </a:path>
              </a:pathLst>
            </a:custGeom>
            <a:grpFill/>
            <a:ln w="6350">
              <a:solidFill>
                <a:srgbClr val="E86E78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57" name="Namibia">
              <a:extLst>
                <a:ext uri="{FF2B5EF4-FFF2-40B4-BE49-F238E27FC236}">
                  <a16:creationId xmlns:a16="http://schemas.microsoft.com/office/drawing/2014/main" id="{935D70B9-ACB7-44B7-BC97-D6667FEDCC8A}"/>
                </a:ext>
              </a:extLst>
            </p:cNvPr>
            <p:cNvSpPr>
              <a:spLocks/>
            </p:cNvSpPr>
            <p:nvPr/>
          </p:nvSpPr>
          <p:spPr bwMode="auto">
            <a:xfrm>
              <a:off x="6184038" y="4827203"/>
              <a:ext cx="317701" cy="298562"/>
            </a:xfrm>
            <a:custGeom>
              <a:avLst/>
              <a:gdLst>
                <a:gd name="T0" fmla="*/ 100 w 166"/>
                <a:gd name="T1" fmla="*/ 64 h 156"/>
                <a:gd name="T2" fmla="*/ 124 w 166"/>
                <a:gd name="T3" fmla="*/ 20 h 156"/>
                <a:gd name="T4" fmla="*/ 140 w 166"/>
                <a:gd name="T5" fmla="*/ 16 h 156"/>
                <a:gd name="T6" fmla="*/ 142 w 166"/>
                <a:gd name="T7" fmla="*/ 18 h 156"/>
                <a:gd name="T8" fmla="*/ 142 w 166"/>
                <a:gd name="T9" fmla="*/ 22 h 156"/>
                <a:gd name="T10" fmla="*/ 150 w 166"/>
                <a:gd name="T11" fmla="*/ 16 h 156"/>
                <a:gd name="T12" fmla="*/ 156 w 166"/>
                <a:gd name="T13" fmla="*/ 14 h 156"/>
                <a:gd name="T14" fmla="*/ 162 w 166"/>
                <a:gd name="T15" fmla="*/ 12 h 156"/>
                <a:gd name="T16" fmla="*/ 162 w 166"/>
                <a:gd name="T17" fmla="*/ 8 h 156"/>
                <a:gd name="T18" fmla="*/ 160 w 166"/>
                <a:gd name="T19" fmla="*/ 8 h 156"/>
                <a:gd name="T20" fmla="*/ 156 w 166"/>
                <a:gd name="T21" fmla="*/ 8 h 156"/>
                <a:gd name="T22" fmla="*/ 122 w 166"/>
                <a:gd name="T23" fmla="*/ 14 h 156"/>
                <a:gd name="T24" fmla="*/ 120 w 166"/>
                <a:gd name="T25" fmla="*/ 14 h 156"/>
                <a:gd name="T26" fmla="*/ 118 w 166"/>
                <a:gd name="T27" fmla="*/ 14 h 156"/>
                <a:gd name="T28" fmla="*/ 114 w 166"/>
                <a:gd name="T29" fmla="*/ 14 h 156"/>
                <a:gd name="T30" fmla="*/ 110 w 166"/>
                <a:gd name="T31" fmla="*/ 14 h 156"/>
                <a:gd name="T32" fmla="*/ 104 w 166"/>
                <a:gd name="T33" fmla="*/ 12 h 156"/>
                <a:gd name="T34" fmla="*/ 102 w 166"/>
                <a:gd name="T35" fmla="*/ 12 h 156"/>
                <a:gd name="T36" fmla="*/ 94 w 166"/>
                <a:gd name="T37" fmla="*/ 14 h 156"/>
                <a:gd name="T38" fmla="*/ 92 w 166"/>
                <a:gd name="T39" fmla="*/ 12 h 156"/>
                <a:gd name="T40" fmla="*/ 84 w 166"/>
                <a:gd name="T41" fmla="*/ 10 h 156"/>
                <a:gd name="T42" fmla="*/ 82 w 166"/>
                <a:gd name="T43" fmla="*/ 6 h 156"/>
                <a:gd name="T44" fmla="*/ 34 w 166"/>
                <a:gd name="T45" fmla="*/ 6 h 156"/>
                <a:gd name="T46" fmla="*/ 30 w 166"/>
                <a:gd name="T47" fmla="*/ 8 h 156"/>
                <a:gd name="T48" fmla="*/ 24 w 166"/>
                <a:gd name="T49" fmla="*/ 4 h 156"/>
                <a:gd name="T50" fmla="*/ 22 w 166"/>
                <a:gd name="T51" fmla="*/ 2 h 156"/>
                <a:gd name="T52" fmla="*/ 18 w 166"/>
                <a:gd name="T53" fmla="*/ 2 h 156"/>
                <a:gd name="T54" fmla="*/ 14 w 166"/>
                <a:gd name="T55" fmla="*/ 0 h 156"/>
                <a:gd name="T56" fmla="*/ 10 w 166"/>
                <a:gd name="T57" fmla="*/ 6 h 156"/>
                <a:gd name="T58" fmla="*/ 4 w 166"/>
                <a:gd name="T59" fmla="*/ 4 h 156"/>
                <a:gd name="T60" fmla="*/ 2 w 166"/>
                <a:gd name="T61" fmla="*/ 6 h 156"/>
                <a:gd name="T62" fmla="*/ 0 w 166"/>
                <a:gd name="T63" fmla="*/ 16 h 156"/>
                <a:gd name="T64" fmla="*/ 18 w 166"/>
                <a:gd name="T65" fmla="*/ 44 h 156"/>
                <a:gd name="T66" fmla="*/ 24 w 166"/>
                <a:gd name="T67" fmla="*/ 62 h 156"/>
                <a:gd name="T68" fmla="*/ 30 w 166"/>
                <a:gd name="T69" fmla="*/ 76 h 156"/>
                <a:gd name="T70" fmla="*/ 36 w 166"/>
                <a:gd name="T71" fmla="*/ 102 h 156"/>
                <a:gd name="T72" fmla="*/ 34 w 166"/>
                <a:gd name="T73" fmla="*/ 112 h 156"/>
                <a:gd name="T74" fmla="*/ 38 w 166"/>
                <a:gd name="T75" fmla="*/ 122 h 156"/>
                <a:gd name="T76" fmla="*/ 38 w 166"/>
                <a:gd name="T77" fmla="*/ 126 h 156"/>
                <a:gd name="T78" fmla="*/ 42 w 166"/>
                <a:gd name="T79" fmla="*/ 138 h 156"/>
                <a:gd name="T80" fmla="*/ 50 w 166"/>
                <a:gd name="T81" fmla="*/ 148 h 156"/>
                <a:gd name="T82" fmla="*/ 58 w 166"/>
                <a:gd name="T83" fmla="*/ 148 h 156"/>
                <a:gd name="T84" fmla="*/ 58 w 166"/>
                <a:gd name="T85" fmla="*/ 144 h 156"/>
                <a:gd name="T86" fmla="*/ 66 w 166"/>
                <a:gd name="T87" fmla="*/ 146 h 156"/>
                <a:gd name="T88" fmla="*/ 70 w 166"/>
                <a:gd name="T89" fmla="*/ 152 h 156"/>
                <a:gd name="T90" fmla="*/ 76 w 166"/>
                <a:gd name="T91" fmla="*/ 154 h 156"/>
                <a:gd name="T92" fmla="*/ 80 w 166"/>
                <a:gd name="T93" fmla="*/ 154 h 156"/>
                <a:gd name="T94" fmla="*/ 86 w 166"/>
                <a:gd name="T95" fmla="*/ 156 h 156"/>
                <a:gd name="T96" fmla="*/ 88 w 166"/>
                <a:gd name="T97" fmla="*/ 152 h 156"/>
                <a:gd name="T98" fmla="*/ 96 w 166"/>
                <a:gd name="T99" fmla="*/ 148 h 156"/>
                <a:gd name="T100" fmla="*/ 100 w 166"/>
                <a:gd name="T101" fmla="*/ 104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66" h="156">
                  <a:moveTo>
                    <a:pt x="100" y="104"/>
                  </a:moveTo>
                  <a:lnTo>
                    <a:pt x="100" y="104"/>
                  </a:lnTo>
                  <a:lnTo>
                    <a:pt x="100" y="64"/>
                  </a:lnTo>
                  <a:lnTo>
                    <a:pt x="112" y="64"/>
                  </a:lnTo>
                  <a:lnTo>
                    <a:pt x="114" y="20"/>
                  </a:lnTo>
                  <a:lnTo>
                    <a:pt x="124" y="20"/>
                  </a:lnTo>
                  <a:lnTo>
                    <a:pt x="134" y="18"/>
                  </a:lnTo>
                  <a:lnTo>
                    <a:pt x="138" y="16"/>
                  </a:lnTo>
                  <a:lnTo>
                    <a:pt x="140" y="16"/>
                  </a:lnTo>
                  <a:lnTo>
                    <a:pt x="142" y="16"/>
                  </a:lnTo>
                  <a:lnTo>
                    <a:pt x="142" y="16"/>
                  </a:lnTo>
                  <a:lnTo>
                    <a:pt x="142" y="18"/>
                  </a:lnTo>
                  <a:lnTo>
                    <a:pt x="144" y="20"/>
                  </a:lnTo>
                  <a:lnTo>
                    <a:pt x="142" y="20"/>
                  </a:lnTo>
                  <a:lnTo>
                    <a:pt x="142" y="22"/>
                  </a:lnTo>
                  <a:lnTo>
                    <a:pt x="144" y="22"/>
                  </a:lnTo>
                  <a:lnTo>
                    <a:pt x="148" y="20"/>
                  </a:lnTo>
                  <a:lnTo>
                    <a:pt x="150" y="16"/>
                  </a:lnTo>
                  <a:lnTo>
                    <a:pt x="152" y="14"/>
                  </a:lnTo>
                  <a:lnTo>
                    <a:pt x="156" y="14"/>
                  </a:lnTo>
                  <a:lnTo>
                    <a:pt x="156" y="14"/>
                  </a:lnTo>
                  <a:lnTo>
                    <a:pt x="156" y="14"/>
                  </a:lnTo>
                  <a:lnTo>
                    <a:pt x="158" y="14"/>
                  </a:lnTo>
                  <a:lnTo>
                    <a:pt x="162" y="12"/>
                  </a:lnTo>
                  <a:lnTo>
                    <a:pt x="166" y="12"/>
                  </a:lnTo>
                  <a:lnTo>
                    <a:pt x="164" y="10"/>
                  </a:lnTo>
                  <a:lnTo>
                    <a:pt x="162" y="8"/>
                  </a:lnTo>
                  <a:lnTo>
                    <a:pt x="162" y="8"/>
                  </a:lnTo>
                  <a:lnTo>
                    <a:pt x="162" y="8"/>
                  </a:lnTo>
                  <a:lnTo>
                    <a:pt x="160" y="8"/>
                  </a:lnTo>
                  <a:lnTo>
                    <a:pt x="160" y="8"/>
                  </a:lnTo>
                  <a:lnTo>
                    <a:pt x="158" y="8"/>
                  </a:lnTo>
                  <a:lnTo>
                    <a:pt x="156" y="8"/>
                  </a:lnTo>
                  <a:lnTo>
                    <a:pt x="154" y="8"/>
                  </a:lnTo>
                  <a:lnTo>
                    <a:pt x="124" y="14"/>
                  </a:lnTo>
                  <a:lnTo>
                    <a:pt x="122" y="14"/>
                  </a:lnTo>
                  <a:lnTo>
                    <a:pt x="122" y="14"/>
                  </a:lnTo>
                  <a:lnTo>
                    <a:pt x="120" y="14"/>
                  </a:lnTo>
                  <a:lnTo>
                    <a:pt x="120" y="14"/>
                  </a:lnTo>
                  <a:lnTo>
                    <a:pt x="120" y="14"/>
                  </a:lnTo>
                  <a:lnTo>
                    <a:pt x="118" y="14"/>
                  </a:lnTo>
                  <a:lnTo>
                    <a:pt x="118" y="14"/>
                  </a:lnTo>
                  <a:lnTo>
                    <a:pt x="116" y="14"/>
                  </a:lnTo>
                  <a:lnTo>
                    <a:pt x="116" y="14"/>
                  </a:lnTo>
                  <a:lnTo>
                    <a:pt x="114" y="14"/>
                  </a:lnTo>
                  <a:lnTo>
                    <a:pt x="114" y="14"/>
                  </a:lnTo>
                  <a:lnTo>
                    <a:pt x="114" y="14"/>
                  </a:lnTo>
                  <a:lnTo>
                    <a:pt x="110" y="14"/>
                  </a:lnTo>
                  <a:lnTo>
                    <a:pt x="108" y="14"/>
                  </a:lnTo>
                  <a:lnTo>
                    <a:pt x="106" y="12"/>
                  </a:lnTo>
                  <a:lnTo>
                    <a:pt x="104" y="12"/>
                  </a:lnTo>
                  <a:lnTo>
                    <a:pt x="104" y="10"/>
                  </a:lnTo>
                  <a:lnTo>
                    <a:pt x="104" y="12"/>
                  </a:lnTo>
                  <a:lnTo>
                    <a:pt x="102" y="12"/>
                  </a:lnTo>
                  <a:lnTo>
                    <a:pt x="98" y="12"/>
                  </a:lnTo>
                  <a:lnTo>
                    <a:pt x="96" y="12"/>
                  </a:lnTo>
                  <a:lnTo>
                    <a:pt x="94" y="14"/>
                  </a:lnTo>
                  <a:lnTo>
                    <a:pt x="94" y="12"/>
                  </a:lnTo>
                  <a:lnTo>
                    <a:pt x="92" y="12"/>
                  </a:lnTo>
                  <a:lnTo>
                    <a:pt x="92" y="12"/>
                  </a:lnTo>
                  <a:lnTo>
                    <a:pt x="90" y="12"/>
                  </a:lnTo>
                  <a:lnTo>
                    <a:pt x="86" y="12"/>
                  </a:lnTo>
                  <a:lnTo>
                    <a:pt x="84" y="10"/>
                  </a:lnTo>
                  <a:lnTo>
                    <a:pt x="84" y="8"/>
                  </a:lnTo>
                  <a:lnTo>
                    <a:pt x="82" y="6"/>
                  </a:lnTo>
                  <a:lnTo>
                    <a:pt x="82" y="6"/>
                  </a:lnTo>
                  <a:lnTo>
                    <a:pt x="36" y="6"/>
                  </a:lnTo>
                  <a:lnTo>
                    <a:pt x="34" y="6"/>
                  </a:lnTo>
                  <a:lnTo>
                    <a:pt x="34" y="6"/>
                  </a:lnTo>
                  <a:lnTo>
                    <a:pt x="32" y="6"/>
                  </a:lnTo>
                  <a:lnTo>
                    <a:pt x="30" y="6"/>
                  </a:lnTo>
                  <a:lnTo>
                    <a:pt x="30" y="8"/>
                  </a:lnTo>
                  <a:lnTo>
                    <a:pt x="26" y="6"/>
                  </a:lnTo>
                  <a:lnTo>
                    <a:pt x="24" y="4"/>
                  </a:lnTo>
                  <a:lnTo>
                    <a:pt x="24" y="4"/>
                  </a:lnTo>
                  <a:lnTo>
                    <a:pt x="24" y="4"/>
                  </a:lnTo>
                  <a:lnTo>
                    <a:pt x="22" y="2"/>
                  </a:lnTo>
                  <a:lnTo>
                    <a:pt x="22" y="2"/>
                  </a:lnTo>
                  <a:lnTo>
                    <a:pt x="20" y="0"/>
                  </a:lnTo>
                  <a:lnTo>
                    <a:pt x="18" y="0"/>
                  </a:lnTo>
                  <a:lnTo>
                    <a:pt x="18" y="2"/>
                  </a:lnTo>
                  <a:lnTo>
                    <a:pt x="18" y="2"/>
                  </a:lnTo>
                  <a:lnTo>
                    <a:pt x="16" y="0"/>
                  </a:lnTo>
                  <a:lnTo>
                    <a:pt x="14" y="0"/>
                  </a:lnTo>
                  <a:lnTo>
                    <a:pt x="10" y="4"/>
                  </a:lnTo>
                  <a:lnTo>
                    <a:pt x="10" y="6"/>
                  </a:lnTo>
                  <a:lnTo>
                    <a:pt x="10" y="6"/>
                  </a:lnTo>
                  <a:lnTo>
                    <a:pt x="8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6"/>
                  </a:lnTo>
                  <a:lnTo>
                    <a:pt x="2" y="6"/>
                  </a:lnTo>
                  <a:lnTo>
                    <a:pt x="2" y="6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16"/>
                  </a:lnTo>
                  <a:lnTo>
                    <a:pt x="8" y="24"/>
                  </a:lnTo>
                  <a:lnTo>
                    <a:pt x="12" y="30"/>
                  </a:lnTo>
                  <a:lnTo>
                    <a:pt x="18" y="44"/>
                  </a:lnTo>
                  <a:lnTo>
                    <a:pt x="18" y="50"/>
                  </a:lnTo>
                  <a:lnTo>
                    <a:pt x="24" y="58"/>
                  </a:lnTo>
                  <a:lnTo>
                    <a:pt x="24" y="62"/>
                  </a:lnTo>
                  <a:lnTo>
                    <a:pt x="30" y="70"/>
                  </a:lnTo>
                  <a:lnTo>
                    <a:pt x="30" y="76"/>
                  </a:lnTo>
                  <a:lnTo>
                    <a:pt x="30" y="76"/>
                  </a:lnTo>
                  <a:lnTo>
                    <a:pt x="32" y="82"/>
                  </a:lnTo>
                  <a:lnTo>
                    <a:pt x="32" y="92"/>
                  </a:lnTo>
                  <a:lnTo>
                    <a:pt x="36" y="102"/>
                  </a:lnTo>
                  <a:lnTo>
                    <a:pt x="36" y="108"/>
                  </a:lnTo>
                  <a:lnTo>
                    <a:pt x="36" y="110"/>
                  </a:lnTo>
                  <a:lnTo>
                    <a:pt x="34" y="112"/>
                  </a:lnTo>
                  <a:lnTo>
                    <a:pt x="36" y="114"/>
                  </a:lnTo>
                  <a:lnTo>
                    <a:pt x="38" y="120"/>
                  </a:lnTo>
                  <a:lnTo>
                    <a:pt x="38" y="122"/>
                  </a:lnTo>
                  <a:lnTo>
                    <a:pt x="40" y="124"/>
                  </a:lnTo>
                  <a:lnTo>
                    <a:pt x="38" y="124"/>
                  </a:lnTo>
                  <a:lnTo>
                    <a:pt x="38" y="126"/>
                  </a:lnTo>
                  <a:lnTo>
                    <a:pt x="40" y="130"/>
                  </a:lnTo>
                  <a:lnTo>
                    <a:pt x="40" y="134"/>
                  </a:lnTo>
                  <a:lnTo>
                    <a:pt x="42" y="138"/>
                  </a:lnTo>
                  <a:lnTo>
                    <a:pt x="46" y="142"/>
                  </a:lnTo>
                  <a:lnTo>
                    <a:pt x="48" y="146"/>
                  </a:lnTo>
                  <a:lnTo>
                    <a:pt x="50" y="148"/>
                  </a:lnTo>
                  <a:lnTo>
                    <a:pt x="54" y="150"/>
                  </a:lnTo>
                  <a:lnTo>
                    <a:pt x="56" y="150"/>
                  </a:lnTo>
                  <a:lnTo>
                    <a:pt x="58" y="148"/>
                  </a:lnTo>
                  <a:lnTo>
                    <a:pt x="58" y="148"/>
                  </a:lnTo>
                  <a:lnTo>
                    <a:pt x="58" y="146"/>
                  </a:lnTo>
                  <a:lnTo>
                    <a:pt x="58" y="144"/>
                  </a:lnTo>
                  <a:lnTo>
                    <a:pt x="62" y="144"/>
                  </a:lnTo>
                  <a:lnTo>
                    <a:pt x="62" y="146"/>
                  </a:lnTo>
                  <a:lnTo>
                    <a:pt x="66" y="146"/>
                  </a:lnTo>
                  <a:lnTo>
                    <a:pt x="64" y="148"/>
                  </a:lnTo>
                  <a:lnTo>
                    <a:pt x="66" y="152"/>
                  </a:lnTo>
                  <a:lnTo>
                    <a:pt x="70" y="152"/>
                  </a:lnTo>
                  <a:lnTo>
                    <a:pt x="72" y="154"/>
                  </a:lnTo>
                  <a:lnTo>
                    <a:pt x="74" y="154"/>
                  </a:lnTo>
                  <a:lnTo>
                    <a:pt x="76" y="154"/>
                  </a:lnTo>
                  <a:lnTo>
                    <a:pt x="78" y="154"/>
                  </a:lnTo>
                  <a:lnTo>
                    <a:pt x="80" y="154"/>
                  </a:lnTo>
                  <a:lnTo>
                    <a:pt x="80" y="154"/>
                  </a:lnTo>
                  <a:lnTo>
                    <a:pt x="82" y="156"/>
                  </a:lnTo>
                  <a:lnTo>
                    <a:pt x="84" y="156"/>
                  </a:lnTo>
                  <a:lnTo>
                    <a:pt x="86" y="156"/>
                  </a:lnTo>
                  <a:lnTo>
                    <a:pt x="86" y="154"/>
                  </a:lnTo>
                  <a:lnTo>
                    <a:pt x="86" y="152"/>
                  </a:lnTo>
                  <a:lnTo>
                    <a:pt x="88" y="152"/>
                  </a:lnTo>
                  <a:lnTo>
                    <a:pt x="88" y="150"/>
                  </a:lnTo>
                  <a:lnTo>
                    <a:pt x="92" y="148"/>
                  </a:lnTo>
                  <a:lnTo>
                    <a:pt x="96" y="148"/>
                  </a:lnTo>
                  <a:lnTo>
                    <a:pt x="98" y="148"/>
                  </a:lnTo>
                  <a:lnTo>
                    <a:pt x="100" y="104"/>
                  </a:lnTo>
                  <a:lnTo>
                    <a:pt x="100" y="104"/>
                  </a:lnTo>
                  <a:close/>
                </a:path>
              </a:pathLst>
            </a:custGeom>
            <a:grpFill/>
            <a:ln w="6350">
              <a:solidFill>
                <a:srgbClr val="E86E78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58" name="Mozambique">
              <a:extLst>
                <a:ext uri="{FF2B5EF4-FFF2-40B4-BE49-F238E27FC236}">
                  <a16:creationId xmlns:a16="http://schemas.microsoft.com/office/drawing/2014/main" id="{AF6A492A-85D1-425B-952C-7B9776CD6776}"/>
                </a:ext>
              </a:extLst>
            </p:cNvPr>
            <p:cNvSpPr>
              <a:spLocks/>
            </p:cNvSpPr>
            <p:nvPr/>
          </p:nvSpPr>
          <p:spPr bwMode="auto">
            <a:xfrm>
              <a:off x="6624226" y="4674094"/>
              <a:ext cx="244974" cy="394255"/>
            </a:xfrm>
            <a:custGeom>
              <a:avLst/>
              <a:gdLst>
                <a:gd name="T0" fmla="*/ 24 w 128"/>
                <a:gd name="T1" fmla="*/ 128 h 206"/>
                <a:gd name="T2" fmla="*/ 26 w 128"/>
                <a:gd name="T3" fmla="*/ 122 h 206"/>
                <a:gd name="T4" fmla="*/ 28 w 128"/>
                <a:gd name="T5" fmla="*/ 112 h 206"/>
                <a:gd name="T6" fmla="*/ 28 w 128"/>
                <a:gd name="T7" fmla="*/ 106 h 206"/>
                <a:gd name="T8" fmla="*/ 30 w 128"/>
                <a:gd name="T9" fmla="*/ 98 h 206"/>
                <a:gd name="T10" fmla="*/ 30 w 128"/>
                <a:gd name="T11" fmla="*/ 88 h 206"/>
                <a:gd name="T12" fmla="*/ 32 w 128"/>
                <a:gd name="T13" fmla="*/ 80 h 206"/>
                <a:gd name="T14" fmla="*/ 20 w 128"/>
                <a:gd name="T15" fmla="*/ 74 h 206"/>
                <a:gd name="T16" fmla="*/ 8 w 128"/>
                <a:gd name="T17" fmla="*/ 72 h 206"/>
                <a:gd name="T18" fmla="*/ 0 w 128"/>
                <a:gd name="T19" fmla="*/ 60 h 206"/>
                <a:gd name="T20" fmla="*/ 24 w 128"/>
                <a:gd name="T21" fmla="*/ 50 h 206"/>
                <a:gd name="T22" fmla="*/ 38 w 128"/>
                <a:gd name="T23" fmla="*/ 48 h 206"/>
                <a:gd name="T24" fmla="*/ 44 w 128"/>
                <a:gd name="T25" fmla="*/ 50 h 206"/>
                <a:gd name="T26" fmla="*/ 52 w 128"/>
                <a:gd name="T27" fmla="*/ 56 h 206"/>
                <a:gd name="T28" fmla="*/ 48 w 128"/>
                <a:gd name="T29" fmla="*/ 68 h 206"/>
                <a:gd name="T30" fmla="*/ 56 w 128"/>
                <a:gd name="T31" fmla="*/ 78 h 206"/>
                <a:gd name="T32" fmla="*/ 60 w 128"/>
                <a:gd name="T33" fmla="*/ 84 h 206"/>
                <a:gd name="T34" fmla="*/ 62 w 128"/>
                <a:gd name="T35" fmla="*/ 72 h 206"/>
                <a:gd name="T36" fmla="*/ 66 w 128"/>
                <a:gd name="T37" fmla="*/ 62 h 206"/>
                <a:gd name="T38" fmla="*/ 68 w 128"/>
                <a:gd name="T39" fmla="*/ 58 h 206"/>
                <a:gd name="T40" fmla="*/ 64 w 128"/>
                <a:gd name="T41" fmla="*/ 46 h 206"/>
                <a:gd name="T42" fmla="*/ 56 w 128"/>
                <a:gd name="T43" fmla="*/ 38 h 206"/>
                <a:gd name="T44" fmla="*/ 68 w 128"/>
                <a:gd name="T45" fmla="*/ 12 h 206"/>
                <a:gd name="T46" fmla="*/ 72 w 128"/>
                <a:gd name="T47" fmla="*/ 14 h 206"/>
                <a:gd name="T48" fmla="*/ 82 w 128"/>
                <a:gd name="T49" fmla="*/ 14 h 206"/>
                <a:gd name="T50" fmla="*/ 86 w 128"/>
                <a:gd name="T51" fmla="*/ 14 h 206"/>
                <a:gd name="T52" fmla="*/ 94 w 128"/>
                <a:gd name="T53" fmla="*/ 10 h 206"/>
                <a:gd name="T54" fmla="*/ 104 w 128"/>
                <a:gd name="T55" fmla="*/ 10 h 206"/>
                <a:gd name="T56" fmla="*/ 114 w 128"/>
                <a:gd name="T57" fmla="*/ 8 h 206"/>
                <a:gd name="T58" fmla="*/ 124 w 128"/>
                <a:gd name="T59" fmla="*/ 2 h 206"/>
                <a:gd name="T60" fmla="*/ 128 w 128"/>
                <a:gd name="T61" fmla="*/ 4 h 206"/>
                <a:gd name="T62" fmla="*/ 126 w 128"/>
                <a:gd name="T63" fmla="*/ 12 h 206"/>
                <a:gd name="T64" fmla="*/ 126 w 128"/>
                <a:gd name="T65" fmla="*/ 22 h 206"/>
                <a:gd name="T66" fmla="*/ 126 w 128"/>
                <a:gd name="T67" fmla="*/ 32 h 206"/>
                <a:gd name="T68" fmla="*/ 124 w 128"/>
                <a:gd name="T69" fmla="*/ 46 h 206"/>
                <a:gd name="T70" fmla="*/ 128 w 128"/>
                <a:gd name="T71" fmla="*/ 52 h 206"/>
                <a:gd name="T72" fmla="*/ 124 w 128"/>
                <a:gd name="T73" fmla="*/ 58 h 206"/>
                <a:gd name="T74" fmla="*/ 124 w 128"/>
                <a:gd name="T75" fmla="*/ 60 h 206"/>
                <a:gd name="T76" fmla="*/ 118 w 128"/>
                <a:gd name="T77" fmla="*/ 72 h 206"/>
                <a:gd name="T78" fmla="*/ 106 w 128"/>
                <a:gd name="T79" fmla="*/ 80 h 206"/>
                <a:gd name="T80" fmla="*/ 86 w 128"/>
                <a:gd name="T81" fmla="*/ 90 h 206"/>
                <a:gd name="T82" fmla="*/ 80 w 128"/>
                <a:gd name="T83" fmla="*/ 94 h 206"/>
                <a:gd name="T84" fmla="*/ 72 w 128"/>
                <a:gd name="T85" fmla="*/ 104 h 206"/>
                <a:gd name="T86" fmla="*/ 60 w 128"/>
                <a:gd name="T87" fmla="*/ 110 h 206"/>
                <a:gd name="T88" fmla="*/ 52 w 128"/>
                <a:gd name="T89" fmla="*/ 116 h 206"/>
                <a:gd name="T90" fmla="*/ 50 w 128"/>
                <a:gd name="T91" fmla="*/ 120 h 206"/>
                <a:gd name="T92" fmla="*/ 52 w 128"/>
                <a:gd name="T93" fmla="*/ 132 h 206"/>
                <a:gd name="T94" fmla="*/ 56 w 128"/>
                <a:gd name="T95" fmla="*/ 148 h 206"/>
                <a:gd name="T96" fmla="*/ 58 w 128"/>
                <a:gd name="T97" fmla="*/ 148 h 206"/>
                <a:gd name="T98" fmla="*/ 58 w 128"/>
                <a:gd name="T99" fmla="*/ 156 h 206"/>
                <a:gd name="T100" fmla="*/ 54 w 128"/>
                <a:gd name="T101" fmla="*/ 166 h 206"/>
                <a:gd name="T102" fmla="*/ 56 w 128"/>
                <a:gd name="T103" fmla="*/ 174 h 206"/>
                <a:gd name="T104" fmla="*/ 24 w 128"/>
                <a:gd name="T105" fmla="*/ 190 h 206"/>
                <a:gd name="T106" fmla="*/ 18 w 128"/>
                <a:gd name="T107" fmla="*/ 196 h 206"/>
                <a:gd name="T108" fmla="*/ 24 w 128"/>
                <a:gd name="T109" fmla="*/ 200 h 206"/>
                <a:gd name="T110" fmla="*/ 24 w 128"/>
                <a:gd name="T111" fmla="*/ 204 h 206"/>
                <a:gd name="T112" fmla="*/ 16 w 128"/>
                <a:gd name="T113" fmla="*/ 206 h 206"/>
                <a:gd name="T114" fmla="*/ 14 w 128"/>
                <a:gd name="T115" fmla="*/ 198 h 206"/>
                <a:gd name="T116" fmla="*/ 14 w 128"/>
                <a:gd name="T117" fmla="*/ 186 h 206"/>
                <a:gd name="T118" fmla="*/ 12 w 128"/>
                <a:gd name="T119" fmla="*/ 168 h 206"/>
                <a:gd name="T120" fmla="*/ 8 w 128"/>
                <a:gd name="T121" fmla="*/ 152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28" h="206">
                  <a:moveTo>
                    <a:pt x="8" y="152"/>
                  </a:moveTo>
                  <a:lnTo>
                    <a:pt x="22" y="138"/>
                  </a:lnTo>
                  <a:lnTo>
                    <a:pt x="22" y="134"/>
                  </a:lnTo>
                  <a:lnTo>
                    <a:pt x="24" y="132"/>
                  </a:lnTo>
                  <a:lnTo>
                    <a:pt x="24" y="128"/>
                  </a:lnTo>
                  <a:lnTo>
                    <a:pt x="24" y="128"/>
                  </a:lnTo>
                  <a:lnTo>
                    <a:pt x="24" y="126"/>
                  </a:lnTo>
                  <a:lnTo>
                    <a:pt x="24" y="124"/>
                  </a:lnTo>
                  <a:lnTo>
                    <a:pt x="26" y="124"/>
                  </a:lnTo>
                  <a:lnTo>
                    <a:pt x="26" y="122"/>
                  </a:lnTo>
                  <a:lnTo>
                    <a:pt x="28" y="120"/>
                  </a:lnTo>
                  <a:lnTo>
                    <a:pt x="30" y="118"/>
                  </a:lnTo>
                  <a:lnTo>
                    <a:pt x="30" y="116"/>
                  </a:lnTo>
                  <a:lnTo>
                    <a:pt x="28" y="114"/>
                  </a:lnTo>
                  <a:lnTo>
                    <a:pt x="28" y="112"/>
                  </a:lnTo>
                  <a:lnTo>
                    <a:pt x="30" y="112"/>
                  </a:lnTo>
                  <a:lnTo>
                    <a:pt x="30" y="110"/>
                  </a:lnTo>
                  <a:lnTo>
                    <a:pt x="26" y="108"/>
                  </a:lnTo>
                  <a:lnTo>
                    <a:pt x="26" y="106"/>
                  </a:lnTo>
                  <a:lnTo>
                    <a:pt x="28" y="106"/>
                  </a:lnTo>
                  <a:lnTo>
                    <a:pt x="28" y="104"/>
                  </a:lnTo>
                  <a:lnTo>
                    <a:pt x="28" y="102"/>
                  </a:lnTo>
                  <a:lnTo>
                    <a:pt x="30" y="100"/>
                  </a:lnTo>
                  <a:lnTo>
                    <a:pt x="32" y="98"/>
                  </a:lnTo>
                  <a:lnTo>
                    <a:pt x="30" y="98"/>
                  </a:lnTo>
                  <a:lnTo>
                    <a:pt x="28" y="98"/>
                  </a:lnTo>
                  <a:lnTo>
                    <a:pt x="30" y="96"/>
                  </a:lnTo>
                  <a:lnTo>
                    <a:pt x="30" y="92"/>
                  </a:lnTo>
                  <a:lnTo>
                    <a:pt x="30" y="90"/>
                  </a:lnTo>
                  <a:lnTo>
                    <a:pt x="30" y="88"/>
                  </a:lnTo>
                  <a:lnTo>
                    <a:pt x="30" y="86"/>
                  </a:lnTo>
                  <a:lnTo>
                    <a:pt x="30" y="86"/>
                  </a:lnTo>
                  <a:lnTo>
                    <a:pt x="30" y="84"/>
                  </a:lnTo>
                  <a:lnTo>
                    <a:pt x="32" y="82"/>
                  </a:lnTo>
                  <a:lnTo>
                    <a:pt x="32" y="80"/>
                  </a:lnTo>
                  <a:lnTo>
                    <a:pt x="30" y="80"/>
                  </a:lnTo>
                  <a:lnTo>
                    <a:pt x="28" y="78"/>
                  </a:lnTo>
                  <a:lnTo>
                    <a:pt x="26" y="76"/>
                  </a:lnTo>
                  <a:lnTo>
                    <a:pt x="22" y="76"/>
                  </a:lnTo>
                  <a:lnTo>
                    <a:pt x="20" y="74"/>
                  </a:lnTo>
                  <a:lnTo>
                    <a:pt x="18" y="72"/>
                  </a:lnTo>
                  <a:lnTo>
                    <a:pt x="14" y="70"/>
                  </a:lnTo>
                  <a:lnTo>
                    <a:pt x="10" y="70"/>
                  </a:lnTo>
                  <a:lnTo>
                    <a:pt x="10" y="70"/>
                  </a:lnTo>
                  <a:lnTo>
                    <a:pt x="8" y="72"/>
                  </a:lnTo>
                  <a:lnTo>
                    <a:pt x="8" y="70"/>
                  </a:lnTo>
                  <a:lnTo>
                    <a:pt x="6" y="70"/>
                  </a:lnTo>
                  <a:lnTo>
                    <a:pt x="2" y="70"/>
                  </a:lnTo>
                  <a:lnTo>
                    <a:pt x="2" y="64"/>
                  </a:lnTo>
                  <a:lnTo>
                    <a:pt x="0" y="60"/>
                  </a:lnTo>
                  <a:lnTo>
                    <a:pt x="2" y="58"/>
                  </a:lnTo>
                  <a:lnTo>
                    <a:pt x="6" y="56"/>
                  </a:lnTo>
                  <a:lnTo>
                    <a:pt x="8" y="56"/>
                  </a:lnTo>
                  <a:lnTo>
                    <a:pt x="22" y="50"/>
                  </a:lnTo>
                  <a:lnTo>
                    <a:pt x="24" y="50"/>
                  </a:lnTo>
                  <a:lnTo>
                    <a:pt x="30" y="46"/>
                  </a:lnTo>
                  <a:lnTo>
                    <a:pt x="34" y="46"/>
                  </a:lnTo>
                  <a:lnTo>
                    <a:pt x="38" y="44"/>
                  </a:lnTo>
                  <a:lnTo>
                    <a:pt x="38" y="46"/>
                  </a:lnTo>
                  <a:lnTo>
                    <a:pt x="38" y="48"/>
                  </a:lnTo>
                  <a:lnTo>
                    <a:pt x="40" y="48"/>
                  </a:lnTo>
                  <a:lnTo>
                    <a:pt x="40" y="50"/>
                  </a:lnTo>
                  <a:lnTo>
                    <a:pt x="42" y="52"/>
                  </a:lnTo>
                  <a:lnTo>
                    <a:pt x="44" y="50"/>
                  </a:lnTo>
                  <a:lnTo>
                    <a:pt x="44" y="50"/>
                  </a:lnTo>
                  <a:lnTo>
                    <a:pt x="46" y="50"/>
                  </a:lnTo>
                  <a:lnTo>
                    <a:pt x="48" y="50"/>
                  </a:lnTo>
                  <a:lnTo>
                    <a:pt x="52" y="50"/>
                  </a:lnTo>
                  <a:lnTo>
                    <a:pt x="52" y="52"/>
                  </a:lnTo>
                  <a:lnTo>
                    <a:pt x="52" y="56"/>
                  </a:lnTo>
                  <a:lnTo>
                    <a:pt x="52" y="58"/>
                  </a:lnTo>
                  <a:lnTo>
                    <a:pt x="50" y="60"/>
                  </a:lnTo>
                  <a:lnTo>
                    <a:pt x="50" y="64"/>
                  </a:lnTo>
                  <a:lnTo>
                    <a:pt x="48" y="66"/>
                  </a:lnTo>
                  <a:lnTo>
                    <a:pt x="48" y="68"/>
                  </a:lnTo>
                  <a:lnTo>
                    <a:pt x="50" y="72"/>
                  </a:lnTo>
                  <a:lnTo>
                    <a:pt x="50" y="72"/>
                  </a:lnTo>
                  <a:lnTo>
                    <a:pt x="52" y="76"/>
                  </a:lnTo>
                  <a:lnTo>
                    <a:pt x="54" y="78"/>
                  </a:lnTo>
                  <a:lnTo>
                    <a:pt x="56" y="78"/>
                  </a:lnTo>
                  <a:lnTo>
                    <a:pt x="56" y="80"/>
                  </a:lnTo>
                  <a:lnTo>
                    <a:pt x="58" y="82"/>
                  </a:lnTo>
                  <a:lnTo>
                    <a:pt x="58" y="84"/>
                  </a:lnTo>
                  <a:lnTo>
                    <a:pt x="58" y="86"/>
                  </a:lnTo>
                  <a:lnTo>
                    <a:pt x="60" y="84"/>
                  </a:lnTo>
                  <a:lnTo>
                    <a:pt x="60" y="82"/>
                  </a:lnTo>
                  <a:lnTo>
                    <a:pt x="60" y="80"/>
                  </a:lnTo>
                  <a:lnTo>
                    <a:pt x="62" y="76"/>
                  </a:lnTo>
                  <a:lnTo>
                    <a:pt x="62" y="74"/>
                  </a:lnTo>
                  <a:lnTo>
                    <a:pt x="62" y="72"/>
                  </a:lnTo>
                  <a:lnTo>
                    <a:pt x="64" y="70"/>
                  </a:lnTo>
                  <a:lnTo>
                    <a:pt x="66" y="70"/>
                  </a:lnTo>
                  <a:lnTo>
                    <a:pt x="68" y="68"/>
                  </a:lnTo>
                  <a:lnTo>
                    <a:pt x="68" y="62"/>
                  </a:lnTo>
                  <a:lnTo>
                    <a:pt x="66" y="62"/>
                  </a:lnTo>
                  <a:lnTo>
                    <a:pt x="66" y="60"/>
                  </a:lnTo>
                  <a:lnTo>
                    <a:pt x="66" y="58"/>
                  </a:lnTo>
                  <a:lnTo>
                    <a:pt x="66" y="58"/>
                  </a:lnTo>
                  <a:lnTo>
                    <a:pt x="68" y="58"/>
                  </a:lnTo>
                  <a:lnTo>
                    <a:pt x="68" y="58"/>
                  </a:lnTo>
                  <a:lnTo>
                    <a:pt x="70" y="56"/>
                  </a:lnTo>
                  <a:lnTo>
                    <a:pt x="70" y="54"/>
                  </a:lnTo>
                  <a:lnTo>
                    <a:pt x="70" y="54"/>
                  </a:lnTo>
                  <a:lnTo>
                    <a:pt x="68" y="50"/>
                  </a:lnTo>
                  <a:lnTo>
                    <a:pt x="64" y="46"/>
                  </a:lnTo>
                  <a:lnTo>
                    <a:pt x="64" y="44"/>
                  </a:lnTo>
                  <a:lnTo>
                    <a:pt x="60" y="40"/>
                  </a:lnTo>
                  <a:lnTo>
                    <a:pt x="58" y="40"/>
                  </a:lnTo>
                  <a:lnTo>
                    <a:pt x="58" y="38"/>
                  </a:lnTo>
                  <a:lnTo>
                    <a:pt x="56" y="38"/>
                  </a:lnTo>
                  <a:lnTo>
                    <a:pt x="52" y="36"/>
                  </a:lnTo>
                  <a:lnTo>
                    <a:pt x="50" y="24"/>
                  </a:lnTo>
                  <a:lnTo>
                    <a:pt x="54" y="12"/>
                  </a:lnTo>
                  <a:lnTo>
                    <a:pt x="64" y="12"/>
                  </a:lnTo>
                  <a:lnTo>
                    <a:pt x="68" y="12"/>
                  </a:lnTo>
                  <a:lnTo>
                    <a:pt x="68" y="12"/>
                  </a:lnTo>
                  <a:lnTo>
                    <a:pt x="70" y="10"/>
                  </a:lnTo>
                  <a:lnTo>
                    <a:pt x="70" y="12"/>
                  </a:lnTo>
                  <a:lnTo>
                    <a:pt x="72" y="12"/>
                  </a:lnTo>
                  <a:lnTo>
                    <a:pt x="72" y="14"/>
                  </a:lnTo>
                  <a:lnTo>
                    <a:pt x="74" y="14"/>
                  </a:lnTo>
                  <a:lnTo>
                    <a:pt x="76" y="16"/>
                  </a:lnTo>
                  <a:lnTo>
                    <a:pt x="76" y="16"/>
                  </a:lnTo>
                  <a:lnTo>
                    <a:pt x="78" y="16"/>
                  </a:lnTo>
                  <a:lnTo>
                    <a:pt x="82" y="14"/>
                  </a:lnTo>
                  <a:lnTo>
                    <a:pt x="82" y="12"/>
                  </a:lnTo>
                  <a:lnTo>
                    <a:pt x="84" y="12"/>
                  </a:lnTo>
                  <a:lnTo>
                    <a:pt x="86" y="12"/>
                  </a:lnTo>
                  <a:lnTo>
                    <a:pt x="86" y="14"/>
                  </a:lnTo>
                  <a:lnTo>
                    <a:pt x="86" y="14"/>
                  </a:lnTo>
                  <a:lnTo>
                    <a:pt x="88" y="14"/>
                  </a:lnTo>
                  <a:lnTo>
                    <a:pt x="92" y="14"/>
                  </a:lnTo>
                  <a:lnTo>
                    <a:pt x="94" y="14"/>
                  </a:lnTo>
                  <a:lnTo>
                    <a:pt x="96" y="12"/>
                  </a:lnTo>
                  <a:lnTo>
                    <a:pt x="94" y="10"/>
                  </a:lnTo>
                  <a:lnTo>
                    <a:pt x="96" y="10"/>
                  </a:lnTo>
                  <a:lnTo>
                    <a:pt x="98" y="10"/>
                  </a:lnTo>
                  <a:lnTo>
                    <a:pt x="100" y="10"/>
                  </a:lnTo>
                  <a:lnTo>
                    <a:pt x="102" y="10"/>
                  </a:lnTo>
                  <a:lnTo>
                    <a:pt x="104" y="10"/>
                  </a:lnTo>
                  <a:lnTo>
                    <a:pt x="104" y="10"/>
                  </a:lnTo>
                  <a:lnTo>
                    <a:pt x="110" y="8"/>
                  </a:lnTo>
                  <a:lnTo>
                    <a:pt x="112" y="10"/>
                  </a:lnTo>
                  <a:lnTo>
                    <a:pt x="114" y="8"/>
                  </a:lnTo>
                  <a:lnTo>
                    <a:pt x="114" y="8"/>
                  </a:lnTo>
                  <a:lnTo>
                    <a:pt x="116" y="6"/>
                  </a:lnTo>
                  <a:lnTo>
                    <a:pt x="118" y="4"/>
                  </a:lnTo>
                  <a:lnTo>
                    <a:pt x="120" y="4"/>
                  </a:lnTo>
                  <a:lnTo>
                    <a:pt x="122" y="2"/>
                  </a:lnTo>
                  <a:lnTo>
                    <a:pt x="124" y="2"/>
                  </a:lnTo>
                  <a:lnTo>
                    <a:pt x="126" y="2"/>
                  </a:lnTo>
                  <a:lnTo>
                    <a:pt x="128" y="0"/>
                  </a:lnTo>
                  <a:lnTo>
                    <a:pt x="128" y="0"/>
                  </a:lnTo>
                  <a:lnTo>
                    <a:pt x="128" y="2"/>
                  </a:lnTo>
                  <a:lnTo>
                    <a:pt x="128" y="4"/>
                  </a:lnTo>
                  <a:lnTo>
                    <a:pt x="128" y="6"/>
                  </a:lnTo>
                  <a:lnTo>
                    <a:pt x="128" y="6"/>
                  </a:lnTo>
                  <a:lnTo>
                    <a:pt x="126" y="10"/>
                  </a:lnTo>
                  <a:lnTo>
                    <a:pt x="126" y="10"/>
                  </a:lnTo>
                  <a:lnTo>
                    <a:pt x="126" y="12"/>
                  </a:lnTo>
                  <a:lnTo>
                    <a:pt x="126" y="12"/>
                  </a:lnTo>
                  <a:lnTo>
                    <a:pt x="126" y="14"/>
                  </a:lnTo>
                  <a:lnTo>
                    <a:pt x="126" y="18"/>
                  </a:lnTo>
                  <a:lnTo>
                    <a:pt x="128" y="20"/>
                  </a:lnTo>
                  <a:lnTo>
                    <a:pt x="126" y="22"/>
                  </a:lnTo>
                  <a:lnTo>
                    <a:pt x="126" y="24"/>
                  </a:lnTo>
                  <a:lnTo>
                    <a:pt x="128" y="24"/>
                  </a:lnTo>
                  <a:lnTo>
                    <a:pt x="128" y="28"/>
                  </a:lnTo>
                  <a:lnTo>
                    <a:pt x="126" y="30"/>
                  </a:lnTo>
                  <a:lnTo>
                    <a:pt x="126" y="32"/>
                  </a:lnTo>
                  <a:lnTo>
                    <a:pt x="126" y="38"/>
                  </a:lnTo>
                  <a:lnTo>
                    <a:pt x="126" y="38"/>
                  </a:lnTo>
                  <a:lnTo>
                    <a:pt x="126" y="40"/>
                  </a:lnTo>
                  <a:lnTo>
                    <a:pt x="126" y="46"/>
                  </a:lnTo>
                  <a:lnTo>
                    <a:pt x="124" y="46"/>
                  </a:lnTo>
                  <a:lnTo>
                    <a:pt x="124" y="46"/>
                  </a:lnTo>
                  <a:lnTo>
                    <a:pt x="124" y="48"/>
                  </a:lnTo>
                  <a:lnTo>
                    <a:pt x="128" y="48"/>
                  </a:lnTo>
                  <a:lnTo>
                    <a:pt x="128" y="48"/>
                  </a:lnTo>
                  <a:lnTo>
                    <a:pt x="128" y="52"/>
                  </a:lnTo>
                  <a:lnTo>
                    <a:pt x="128" y="54"/>
                  </a:lnTo>
                  <a:lnTo>
                    <a:pt x="126" y="54"/>
                  </a:lnTo>
                  <a:lnTo>
                    <a:pt x="126" y="56"/>
                  </a:lnTo>
                  <a:lnTo>
                    <a:pt x="126" y="58"/>
                  </a:lnTo>
                  <a:lnTo>
                    <a:pt x="124" y="58"/>
                  </a:lnTo>
                  <a:lnTo>
                    <a:pt x="122" y="58"/>
                  </a:lnTo>
                  <a:lnTo>
                    <a:pt x="124" y="60"/>
                  </a:lnTo>
                  <a:lnTo>
                    <a:pt x="124" y="58"/>
                  </a:lnTo>
                  <a:lnTo>
                    <a:pt x="126" y="60"/>
                  </a:lnTo>
                  <a:lnTo>
                    <a:pt x="124" y="60"/>
                  </a:lnTo>
                  <a:lnTo>
                    <a:pt x="124" y="64"/>
                  </a:lnTo>
                  <a:lnTo>
                    <a:pt x="122" y="64"/>
                  </a:lnTo>
                  <a:lnTo>
                    <a:pt x="120" y="68"/>
                  </a:lnTo>
                  <a:lnTo>
                    <a:pt x="120" y="68"/>
                  </a:lnTo>
                  <a:lnTo>
                    <a:pt x="118" y="72"/>
                  </a:lnTo>
                  <a:lnTo>
                    <a:pt x="116" y="72"/>
                  </a:lnTo>
                  <a:lnTo>
                    <a:pt x="116" y="74"/>
                  </a:lnTo>
                  <a:lnTo>
                    <a:pt x="108" y="80"/>
                  </a:lnTo>
                  <a:lnTo>
                    <a:pt x="106" y="80"/>
                  </a:lnTo>
                  <a:lnTo>
                    <a:pt x="106" y="80"/>
                  </a:lnTo>
                  <a:lnTo>
                    <a:pt x="98" y="86"/>
                  </a:lnTo>
                  <a:lnTo>
                    <a:pt x="94" y="84"/>
                  </a:lnTo>
                  <a:lnTo>
                    <a:pt x="94" y="86"/>
                  </a:lnTo>
                  <a:lnTo>
                    <a:pt x="92" y="86"/>
                  </a:lnTo>
                  <a:lnTo>
                    <a:pt x="86" y="90"/>
                  </a:lnTo>
                  <a:lnTo>
                    <a:pt x="84" y="90"/>
                  </a:lnTo>
                  <a:lnTo>
                    <a:pt x="84" y="92"/>
                  </a:lnTo>
                  <a:lnTo>
                    <a:pt x="82" y="94"/>
                  </a:lnTo>
                  <a:lnTo>
                    <a:pt x="80" y="96"/>
                  </a:lnTo>
                  <a:lnTo>
                    <a:pt x="80" y="94"/>
                  </a:lnTo>
                  <a:lnTo>
                    <a:pt x="78" y="96"/>
                  </a:lnTo>
                  <a:lnTo>
                    <a:pt x="78" y="98"/>
                  </a:lnTo>
                  <a:lnTo>
                    <a:pt x="78" y="100"/>
                  </a:lnTo>
                  <a:lnTo>
                    <a:pt x="72" y="102"/>
                  </a:lnTo>
                  <a:lnTo>
                    <a:pt x="72" y="104"/>
                  </a:lnTo>
                  <a:lnTo>
                    <a:pt x="70" y="104"/>
                  </a:lnTo>
                  <a:lnTo>
                    <a:pt x="70" y="104"/>
                  </a:lnTo>
                  <a:lnTo>
                    <a:pt x="70" y="106"/>
                  </a:lnTo>
                  <a:lnTo>
                    <a:pt x="66" y="106"/>
                  </a:lnTo>
                  <a:lnTo>
                    <a:pt x="60" y="110"/>
                  </a:lnTo>
                  <a:lnTo>
                    <a:pt x="60" y="114"/>
                  </a:lnTo>
                  <a:lnTo>
                    <a:pt x="58" y="114"/>
                  </a:lnTo>
                  <a:lnTo>
                    <a:pt x="56" y="114"/>
                  </a:lnTo>
                  <a:lnTo>
                    <a:pt x="54" y="116"/>
                  </a:lnTo>
                  <a:lnTo>
                    <a:pt x="52" y="116"/>
                  </a:lnTo>
                  <a:lnTo>
                    <a:pt x="50" y="116"/>
                  </a:lnTo>
                  <a:lnTo>
                    <a:pt x="50" y="116"/>
                  </a:lnTo>
                  <a:lnTo>
                    <a:pt x="52" y="118"/>
                  </a:lnTo>
                  <a:lnTo>
                    <a:pt x="52" y="120"/>
                  </a:lnTo>
                  <a:lnTo>
                    <a:pt x="50" y="120"/>
                  </a:lnTo>
                  <a:lnTo>
                    <a:pt x="50" y="122"/>
                  </a:lnTo>
                  <a:lnTo>
                    <a:pt x="50" y="124"/>
                  </a:lnTo>
                  <a:lnTo>
                    <a:pt x="54" y="130"/>
                  </a:lnTo>
                  <a:lnTo>
                    <a:pt x="54" y="132"/>
                  </a:lnTo>
                  <a:lnTo>
                    <a:pt x="52" y="132"/>
                  </a:lnTo>
                  <a:lnTo>
                    <a:pt x="52" y="134"/>
                  </a:lnTo>
                  <a:lnTo>
                    <a:pt x="54" y="134"/>
                  </a:lnTo>
                  <a:lnTo>
                    <a:pt x="54" y="138"/>
                  </a:lnTo>
                  <a:lnTo>
                    <a:pt x="56" y="142"/>
                  </a:lnTo>
                  <a:lnTo>
                    <a:pt x="56" y="148"/>
                  </a:lnTo>
                  <a:lnTo>
                    <a:pt x="56" y="152"/>
                  </a:lnTo>
                  <a:lnTo>
                    <a:pt x="58" y="150"/>
                  </a:lnTo>
                  <a:lnTo>
                    <a:pt x="58" y="148"/>
                  </a:lnTo>
                  <a:lnTo>
                    <a:pt x="58" y="146"/>
                  </a:lnTo>
                  <a:lnTo>
                    <a:pt x="58" y="148"/>
                  </a:lnTo>
                  <a:lnTo>
                    <a:pt x="58" y="148"/>
                  </a:lnTo>
                  <a:lnTo>
                    <a:pt x="58" y="152"/>
                  </a:lnTo>
                  <a:lnTo>
                    <a:pt x="58" y="154"/>
                  </a:lnTo>
                  <a:lnTo>
                    <a:pt x="58" y="156"/>
                  </a:lnTo>
                  <a:lnTo>
                    <a:pt x="58" y="156"/>
                  </a:lnTo>
                  <a:lnTo>
                    <a:pt x="56" y="160"/>
                  </a:lnTo>
                  <a:lnTo>
                    <a:pt x="56" y="162"/>
                  </a:lnTo>
                  <a:lnTo>
                    <a:pt x="56" y="164"/>
                  </a:lnTo>
                  <a:lnTo>
                    <a:pt x="56" y="166"/>
                  </a:lnTo>
                  <a:lnTo>
                    <a:pt x="54" y="166"/>
                  </a:lnTo>
                  <a:lnTo>
                    <a:pt x="56" y="170"/>
                  </a:lnTo>
                  <a:lnTo>
                    <a:pt x="58" y="168"/>
                  </a:lnTo>
                  <a:lnTo>
                    <a:pt x="58" y="170"/>
                  </a:lnTo>
                  <a:lnTo>
                    <a:pt x="56" y="172"/>
                  </a:lnTo>
                  <a:lnTo>
                    <a:pt x="56" y="174"/>
                  </a:lnTo>
                  <a:lnTo>
                    <a:pt x="50" y="180"/>
                  </a:lnTo>
                  <a:lnTo>
                    <a:pt x="42" y="184"/>
                  </a:lnTo>
                  <a:lnTo>
                    <a:pt x="32" y="186"/>
                  </a:lnTo>
                  <a:lnTo>
                    <a:pt x="28" y="190"/>
                  </a:lnTo>
                  <a:lnTo>
                    <a:pt x="24" y="190"/>
                  </a:lnTo>
                  <a:lnTo>
                    <a:pt x="24" y="192"/>
                  </a:lnTo>
                  <a:lnTo>
                    <a:pt x="22" y="192"/>
                  </a:lnTo>
                  <a:lnTo>
                    <a:pt x="22" y="196"/>
                  </a:lnTo>
                  <a:lnTo>
                    <a:pt x="20" y="196"/>
                  </a:lnTo>
                  <a:lnTo>
                    <a:pt x="18" y="196"/>
                  </a:lnTo>
                  <a:lnTo>
                    <a:pt x="20" y="198"/>
                  </a:lnTo>
                  <a:lnTo>
                    <a:pt x="20" y="200"/>
                  </a:lnTo>
                  <a:lnTo>
                    <a:pt x="20" y="202"/>
                  </a:lnTo>
                  <a:lnTo>
                    <a:pt x="22" y="200"/>
                  </a:lnTo>
                  <a:lnTo>
                    <a:pt x="24" y="200"/>
                  </a:lnTo>
                  <a:lnTo>
                    <a:pt x="24" y="198"/>
                  </a:lnTo>
                  <a:lnTo>
                    <a:pt x="24" y="198"/>
                  </a:lnTo>
                  <a:lnTo>
                    <a:pt x="24" y="200"/>
                  </a:lnTo>
                  <a:lnTo>
                    <a:pt x="24" y="204"/>
                  </a:lnTo>
                  <a:lnTo>
                    <a:pt x="24" y="204"/>
                  </a:lnTo>
                  <a:lnTo>
                    <a:pt x="24" y="206"/>
                  </a:lnTo>
                  <a:lnTo>
                    <a:pt x="20" y="206"/>
                  </a:lnTo>
                  <a:lnTo>
                    <a:pt x="16" y="206"/>
                  </a:lnTo>
                  <a:lnTo>
                    <a:pt x="16" y="206"/>
                  </a:lnTo>
                  <a:lnTo>
                    <a:pt x="16" y="206"/>
                  </a:lnTo>
                  <a:lnTo>
                    <a:pt x="16" y="204"/>
                  </a:lnTo>
                  <a:lnTo>
                    <a:pt x="16" y="202"/>
                  </a:lnTo>
                  <a:lnTo>
                    <a:pt x="16" y="200"/>
                  </a:lnTo>
                  <a:lnTo>
                    <a:pt x="16" y="200"/>
                  </a:lnTo>
                  <a:lnTo>
                    <a:pt x="14" y="198"/>
                  </a:lnTo>
                  <a:lnTo>
                    <a:pt x="12" y="198"/>
                  </a:lnTo>
                  <a:lnTo>
                    <a:pt x="12" y="196"/>
                  </a:lnTo>
                  <a:lnTo>
                    <a:pt x="12" y="192"/>
                  </a:lnTo>
                  <a:lnTo>
                    <a:pt x="12" y="190"/>
                  </a:lnTo>
                  <a:lnTo>
                    <a:pt x="14" y="186"/>
                  </a:lnTo>
                  <a:lnTo>
                    <a:pt x="14" y="176"/>
                  </a:lnTo>
                  <a:lnTo>
                    <a:pt x="12" y="172"/>
                  </a:lnTo>
                  <a:lnTo>
                    <a:pt x="12" y="170"/>
                  </a:lnTo>
                  <a:lnTo>
                    <a:pt x="12" y="168"/>
                  </a:lnTo>
                  <a:lnTo>
                    <a:pt x="12" y="168"/>
                  </a:lnTo>
                  <a:lnTo>
                    <a:pt x="12" y="162"/>
                  </a:lnTo>
                  <a:lnTo>
                    <a:pt x="10" y="158"/>
                  </a:lnTo>
                  <a:lnTo>
                    <a:pt x="10" y="156"/>
                  </a:lnTo>
                  <a:lnTo>
                    <a:pt x="10" y="152"/>
                  </a:lnTo>
                  <a:lnTo>
                    <a:pt x="8" y="152"/>
                  </a:lnTo>
                  <a:close/>
                </a:path>
              </a:pathLst>
            </a:custGeom>
            <a:grpFill/>
            <a:ln w="6350">
              <a:solidFill>
                <a:srgbClr val="E86E78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59" name="Morocco">
              <a:extLst>
                <a:ext uri="{FF2B5EF4-FFF2-40B4-BE49-F238E27FC236}">
                  <a16:creationId xmlns:a16="http://schemas.microsoft.com/office/drawing/2014/main" id="{46073F4B-39E4-49AA-A27A-D7C0787621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25190" y="3537261"/>
              <a:ext cx="271768" cy="218180"/>
            </a:xfrm>
            <a:custGeom>
              <a:avLst/>
              <a:gdLst>
                <a:gd name="T0" fmla="*/ 50 w 142"/>
                <a:gd name="T1" fmla="*/ 104 h 114"/>
                <a:gd name="T2" fmla="*/ 58 w 142"/>
                <a:gd name="T3" fmla="*/ 96 h 114"/>
                <a:gd name="T4" fmla="*/ 68 w 142"/>
                <a:gd name="T5" fmla="*/ 92 h 114"/>
                <a:gd name="T6" fmla="*/ 74 w 142"/>
                <a:gd name="T7" fmla="*/ 92 h 114"/>
                <a:gd name="T8" fmla="*/ 84 w 142"/>
                <a:gd name="T9" fmla="*/ 90 h 114"/>
                <a:gd name="T10" fmla="*/ 106 w 142"/>
                <a:gd name="T11" fmla="*/ 76 h 114"/>
                <a:gd name="T12" fmla="*/ 116 w 142"/>
                <a:gd name="T13" fmla="*/ 68 h 114"/>
                <a:gd name="T14" fmla="*/ 116 w 142"/>
                <a:gd name="T15" fmla="*/ 62 h 114"/>
                <a:gd name="T16" fmla="*/ 122 w 142"/>
                <a:gd name="T17" fmla="*/ 54 h 114"/>
                <a:gd name="T18" fmla="*/ 140 w 142"/>
                <a:gd name="T19" fmla="*/ 54 h 114"/>
                <a:gd name="T20" fmla="*/ 142 w 142"/>
                <a:gd name="T21" fmla="*/ 52 h 114"/>
                <a:gd name="T22" fmla="*/ 142 w 142"/>
                <a:gd name="T23" fmla="*/ 48 h 114"/>
                <a:gd name="T24" fmla="*/ 140 w 142"/>
                <a:gd name="T25" fmla="*/ 46 h 114"/>
                <a:gd name="T26" fmla="*/ 136 w 142"/>
                <a:gd name="T27" fmla="*/ 42 h 114"/>
                <a:gd name="T28" fmla="*/ 134 w 142"/>
                <a:gd name="T29" fmla="*/ 30 h 114"/>
                <a:gd name="T30" fmla="*/ 134 w 142"/>
                <a:gd name="T31" fmla="*/ 24 h 114"/>
                <a:gd name="T32" fmla="*/ 132 w 142"/>
                <a:gd name="T33" fmla="*/ 18 h 114"/>
                <a:gd name="T34" fmla="*/ 132 w 142"/>
                <a:gd name="T35" fmla="*/ 14 h 114"/>
                <a:gd name="T36" fmla="*/ 130 w 142"/>
                <a:gd name="T37" fmla="*/ 12 h 114"/>
                <a:gd name="T38" fmla="*/ 120 w 142"/>
                <a:gd name="T39" fmla="*/ 12 h 114"/>
                <a:gd name="T40" fmla="*/ 118 w 142"/>
                <a:gd name="T41" fmla="*/ 8 h 114"/>
                <a:gd name="T42" fmla="*/ 118 w 142"/>
                <a:gd name="T43" fmla="*/ 6 h 114"/>
                <a:gd name="T44" fmla="*/ 112 w 142"/>
                <a:gd name="T45" fmla="*/ 10 h 114"/>
                <a:gd name="T46" fmla="*/ 106 w 142"/>
                <a:gd name="T47" fmla="*/ 10 h 114"/>
                <a:gd name="T48" fmla="*/ 100 w 142"/>
                <a:gd name="T49" fmla="*/ 12 h 114"/>
                <a:gd name="T50" fmla="*/ 94 w 142"/>
                <a:gd name="T51" fmla="*/ 6 h 114"/>
                <a:gd name="T52" fmla="*/ 92 w 142"/>
                <a:gd name="T53" fmla="*/ 4 h 114"/>
                <a:gd name="T54" fmla="*/ 92 w 142"/>
                <a:gd name="T55" fmla="*/ 2 h 114"/>
                <a:gd name="T56" fmla="*/ 88 w 142"/>
                <a:gd name="T57" fmla="*/ 2 h 114"/>
                <a:gd name="T58" fmla="*/ 86 w 142"/>
                <a:gd name="T59" fmla="*/ 2 h 114"/>
                <a:gd name="T60" fmla="*/ 82 w 142"/>
                <a:gd name="T61" fmla="*/ 12 h 114"/>
                <a:gd name="T62" fmla="*/ 80 w 142"/>
                <a:gd name="T63" fmla="*/ 20 h 114"/>
                <a:gd name="T64" fmla="*/ 72 w 142"/>
                <a:gd name="T65" fmla="*/ 28 h 114"/>
                <a:gd name="T66" fmla="*/ 68 w 142"/>
                <a:gd name="T67" fmla="*/ 30 h 114"/>
                <a:gd name="T68" fmla="*/ 60 w 142"/>
                <a:gd name="T69" fmla="*/ 36 h 114"/>
                <a:gd name="T70" fmla="*/ 54 w 142"/>
                <a:gd name="T71" fmla="*/ 40 h 114"/>
                <a:gd name="T72" fmla="*/ 50 w 142"/>
                <a:gd name="T73" fmla="*/ 42 h 114"/>
                <a:gd name="T74" fmla="*/ 46 w 142"/>
                <a:gd name="T75" fmla="*/ 52 h 114"/>
                <a:gd name="T76" fmla="*/ 40 w 142"/>
                <a:gd name="T77" fmla="*/ 58 h 114"/>
                <a:gd name="T78" fmla="*/ 38 w 142"/>
                <a:gd name="T79" fmla="*/ 68 h 114"/>
                <a:gd name="T80" fmla="*/ 38 w 142"/>
                <a:gd name="T81" fmla="*/ 76 h 114"/>
                <a:gd name="T82" fmla="*/ 40 w 142"/>
                <a:gd name="T83" fmla="*/ 80 h 114"/>
                <a:gd name="T84" fmla="*/ 32 w 142"/>
                <a:gd name="T85" fmla="*/ 92 h 114"/>
                <a:gd name="T86" fmla="*/ 28 w 142"/>
                <a:gd name="T87" fmla="*/ 98 h 114"/>
                <a:gd name="T88" fmla="*/ 16 w 142"/>
                <a:gd name="T89" fmla="*/ 106 h 114"/>
                <a:gd name="T90" fmla="*/ 0 w 142"/>
                <a:gd name="T91" fmla="*/ 114 h 114"/>
                <a:gd name="T92" fmla="*/ 50 w 142"/>
                <a:gd name="T93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42" h="114">
                  <a:moveTo>
                    <a:pt x="50" y="114"/>
                  </a:moveTo>
                  <a:lnTo>
                    <a:pt x="50" y="104"/>
                  </a:lnTo>
                  <a:lnTo>
                    <a:pt x="56" y="100"/>
                  </a:lnTo>
                  <a:lnTo>
                    <a:pt x="58" y="96"/>
                  </a:lnTo>
                  <a:lnTo>
                    <a:pt x="62" y="94"/>
                  </a:lnTo>
                  <a:lnTo>
                    <a:pt x="68" y="92"/>
                  </a:lnTo>
                  <a:lnTo>
                    <a:pt x="72" y="92"/>
                  </a:lnTo>
                  <a:lnTo>
                    <a:pt x="74" y="92"/>
                  </a:lnTo>
                  <a:lnTo>
                    <a:pt x="78" y="92"/>
                  </a:lnTo>
                  <a:lnTo>
                    <a:pt x="84" y="90"/>
                  </a:lnTo>
                  <a:lnTo>
                    <a:pt x="94" y="84"/>
                  </a:lnTo>
                  <a:lnTo>
                    <a:pt x="106" y="76"/>
                  </a:lnTo>
                  <a:lnTo>
                    <a:pt x="114" y="72"/>
                  </a:lnTo>
                  <a:lnTo>
                    <a:pt x="116" y="68"/>
                  </a:lnTo>
                  <a:lnTo>
                    <a:pt x="116" y="64"/>
                  </a:lnTo>
                  <a:lnTo>
                    <a:pt x="116" y="62"/>
                  </a:lnTo>
                  <a:lnTo>
                    <a:pt x="120" y="60"/>
                  </a:lnTo>
                  <a:lnTo>
                    <a:pt x="122" y="54"/>
                  </a:lnTo>
                  <a:lnTo>
                    <a:pt x="126" y="54"/>
                  </a:lnTo>
                  <a:lnTo>
                    <a:pt x="140" y="54"/>
                  </a:lnTo>
                  <a:lnTo>
                    <a:pt x="142" y="52"/>
                  </a:lnTo>
                  <a:lnTo>
                    <a:pt x="142" y="52"/>
                  </a:lnTo>
                  <a:lnTo>
                    <a:pt x="142" y="48"/>
                  </a:lnTo>
                  <a:lnTo>
                    <a:pt x="142" y="48"/>
                  </a:lnTo>
                  <a:lnTo>
                    <a:pt x="140" y="48"/>
                  </a:lnTo>
                  <a:lnTo>
                    <a:pt x="140" y="46"/>
                  </a:lnTo>
                  <a:lnTo>
                    <a:pt x="138" y="46"/>
                  </a:lnTo>
                  <a:lnTo>
                    <a:pt x="136" y="42"/>
                  </a:lnTo>
                  <a:lnTo>
                    <a:pt x="134" y="40"/>
                  </a:lnTo>
                  <a:lnTo>
                    <a:pt x="134" y="30"/>
                  </a:lnTo>
                  <a:lnTo>
                    <a:pt x="134" y="28"/>
                  </a:lnTo>
                  <a:lnTo>
                    <a:pt x="134" y="24"/>
                  </a:lnTo>
                  <a:lnTo>
                    <a:pt x="134" y="20"/>
                  </a:lnTo>
                  <a:lnTo>
                    <a:pt x="132" y="18"/>
                  </a:lnTo>
                  <a:lnTo>
                    <a:pt x="132" y="16"/>
                  </a:lnTo>
                  <a:lnTo>
                    <a:pt x="132" y="14"/>
                  </a:lnTo>
                  <a:lnTo>
                    <a:pt x="130" y="12"/>
                  </a:lnTo>
                  <a:lnTo>
                    <a:pt x="130" y="12"/>
                  </a:lnTo>
                  <a:lnTo>
                    <a:pt x="128" y="12"/>
                  </a:lnTo>
                  <a:lnTo>
                    <a:pt x="120" y="12"/>
                  </a:lnTo>
                  <a:lnTo>
                    <a:pt x="120" y="10"/>
                  </a:lnTo>
                  <a:lnTo>
                    <a:pt x="118" y="8"/>
                  </a:lnTo>
                  <a:lnTo>
                    <a:pt x="118" y="6"/>
                  </a:lnTo>
                  <a:lnTo>
                    <a:pt x="118" y="6"/>
                  </a:lnTo>
                  <a:lnTo>
                    <a:pt x="116" y="10"/>
                  </a:lnTo>
                  <a:lnTo>
                    <a:pt x="112" y="10"/>
                  </a:lnTo>
                  <a:lnTo>
                    <a:pt x="108" y="10"/>
                  </a:lnTo>
                  <a:lnTo>
                    <a:pt x="106" y="10"/>
                  </a:lnTo>
                  <a:lnTo>
                    <a:pt x="104" y="10"/>
                  </a:lnTo>
                  <a:lnTo>
                    <a:pt x="100" y="12"/>
                  </a:lnTo>
                  <a:lnTo>
                    <a:pt x="96" y="10"/>
                  </a:lnTo>
                  <a:lnTo>
                    <a:pt x="94" y="6"/>
                  </a:lnTo>
                  <a:lnTo>
                    <a:pt x="92" y="6"/>
                  </a:lnTo>
                  <a:lnTo>
                    <a:pt x="92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92" y="0"/>
                  </a:lnTo>
                  <a:lnTo>
                    <a:pt x="88" y="2"/>
                  </a:lnTo>
                  <a:lnTo>
                    <a:pt x="88" y="2"/>
                  </a:lnTo>
                  <a:lnTo>
                    <a:pt x="86" y="2"/>
                  </a:lnTo>
                  <a:lnTo>
                    <a:pt x="84" y="6"/>
                  </a:lnTo>
                  <a:lnTo>
                    <a:pt x="82" y="12"/>
                  </a:lnTo>
                  <a:lnTo>
                    <a:pt x="80" y="16"/>
                  </a:lnTo>
                  <a:lnTo>
                    <a:pt x="80" y="20"/>
                  </a:lnTo>
                  <a:lnTo>
                    <a:pt x="78" y="24"/>
                  </a:lnTo>
                  <a:lnTo>
                    <a:pt x="72" y="28"/>
                  </a:lnTo>
                  <a:lnTo>
                    <a:pt x="72" y="28"/>
                  </a:lnTo>
                  <a:lnTo>
                    <a:pt x="68" y="30"/>
                  </a:lnTo>
                  <a:lnTo>
                    <a:pt x="64" y="32"/>
                  </a:lnTo>
                  <a:lnTo>
                    <a:pt x="60" y="36"/>
                  </a:lnTo>
                  <a:lnTo>
                    <a:pt x="60" y="36"/>
                  </a:lnTo>
                  <a:lnTo>
                    <a:pt x="54" y="40"/>
                  </a:lnTo>
                  <a:lnTo>
                    <a:pt x="52" y="40"/>
                  </a:lnTo>
                  <a:lnTo>
                    <a:pt x="50" y="42"/>
                  </a:lnTo>
                  <a:lnTo>
                    <a:pt x="44" y="48"/>
                  </a:lnTo>
                  <a:lnTo>
                    <a:pt x="46" y="52"/>
                  </a:lnTo>
                  <a:lnTo>
                    <a:pt x="46" y="54"/>
                  </a:lnTo>
                  <a:lnTo>
                    <a:pt x="40" y="58"/>
                  </a:lnTo>
                  <a:lnTo>
                    <a:pt x="38" y="64"/>
                  </a:lnTo>
                  <a:lnTo>
                    <a:pt x="38" y="68"/>
                  </a:lnTo>
                  <a:lnTo>
                    <a:pt x="40" y="72"/>
                  </a:lnTo>
                  <a:lnTo>
                    <a:pt x="38" y="76"/>
                  </a:lnTo>
                  <a:lnTo>
                    <a:pt x="38" y="78"/>
                  </a:lnTo>
                  <a:lnTo>
                    <a:pt x="40" y="80"/>
                  </a:lnTo>
                  <a:lnTo>
                    <a:pt x="40" y="82"/>
                  </a:lnTo>
                  <a:lnTo>
                    <a:pt x="32" y="92"/>
                  </a:lnTo>
                  <a:lnTo>
                    <a:pt x="30" y="96"/>
                  </a:lnTo>
                  <a:lnTo>
                    <a:pt x="28" y="98"/>
                  </a:lnTo>
                  <a:lnTo>
                    <a:pt x="24" y="98"/>
                  </a:lnTo>
                  <a:lnTo>
                    <a:pt x="16" y="106"/>
                  </a:lnTo>
                  <a:lnTo>
                    <a:pt x="2" y="110"/>
                  </a:lnTo>
                  <a:lnTo>
                    <a:pt x="0" y="114"/>
                  </a:lnTo>
                  <a:lnTo>
                    <a:pt x="50" y="114"/>
                  </a:lnTo>
                  <a:lnTo>
                    <a:pt x="50" y="114"/>
                  </a:lnTo>
                  <a:lnTo>
                    <a:pt x="50" y="114"/>
                  </a:lnTo>
                  <a:close/>
                </a:path>
              </a:pathLst>
            </a:custGeom>
            <a:grpFill/>
            <a:ln w="6350">
              <a:solidFill>
                <a:srgbClr val="E86E78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60" name="Montenegro">
              <a:extLst>
                <a:ext uri="{FF2B5EF4-FFF2-40B4-BE49-F238E27FC236}">
                  <a16:creationId xmlns:a16="http://schemas.microsoft.com/office/drawing/2014/main" id="{9DB51873-3547-46B9-86AE-92783A45CF8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8008" y="3319081"/>
              <a:ext cx="42105" cy="49760"/>
            </a:xfrm>
            <a:custGeom>
              <a:avLst/>
              <a:gdLst>
                <a:gd name="T0" fmla="*/ 10 w 22"/>
                <a:gd name="T1" fmla="*/ 26 h 26"/>
                <a:gd name="T2" fmla="*/ 10 w 22"/>
                <a:gd name="T3" fmla="*/ 22 h 26"/>
                <a:gd name="T4" fmla="*/ 12 w 22"/>
                <a:gd name="T5" fmla="*/ 18 h 26"/>
                <a:gd name="T6" fmla="*/ 16 w 22"/>
                <a:gd name="T7" fmla="*/ 16 h 26"/>
                <a:gd name="T8" fmla="*/ 16 w 22"/>
                <a:gd name="T9" fmla="*/ 16 h 26"/>
                <a:gd name="T10" fmla="*/ 18 w 22"/>
                <a:gd name="T11" fmla="*/ 18 h 26"/>
                <a:gd name="T12" fmla="*/ 20 w 22"/>
                <a:gd name="T13" fmla="*/ 16 h 26"/>
                <a:gd name="T14" fmla="*/ 20 w 22"/>
                <a:gd name="T15" fmla="*/ 14 h 26"/>
                <a:gd name="T16" fmla="*/ 22 w 22"/>
                <a:gd name="T17" fmla="*/ 12 h 26"/>
                <a:gd name="T18" fmla="*/ 22 w 22"/>
                <a:gd name="T19" fmla="*/ 10 h 26"/>
                <a:gd name="T20" fmla="*/ 18 w 22"/>
                <a:gd name="T21" fmla="*/ 8 h 26"/>
                <a:gd name="T22" fmla="*/ 16 w 22"/>
                <a:gd name="T23" fmla="*/ 8 h 26"/>
                <a:gd name="T24" fmla="*/ 14 w 22"/>
                <a:gd name="T25" fmla="*/ 8 h 26"/>
                <a:gd name="T26" fmla="*/ 12 w 22"/>
                <a:gd name="T27" fmla="*/ 6 h 26"/>
                <a:gd name="T28" fmla="*/ 12 w 22"/>
                <a:gd name="T29" fmla="*/ 4 h 26"/>
                <a:gd name="T30" fmla="*/ 10 w 22"/>
                <a:gd name="T31" fmla="*/ 2 h 26"/>
                <a:gd name="T32" fmla="*/ 10 w 22"/>
                <a:gd name="T33" fmla="*/ 2 h 26"/>
                <a:gd name="T34" fmla="*/ 8 w 22"/>
                <a:gd name="T35" fmla="*/ 2 h 26"/>
                <a:gd name="T36" fmla="*/ 6 w 22"/>
                <a:gd name="T37" fmla="*/ 0 h 26"/>
                <a:gd name="T38" fmla="*/ 4 w 22"/>
                <a:gd name="T39" fmla="*/ 0 h 26"/>
                <a:gd name="T40" fmla="*/ 4 w 22"/>
                <a:gd name="T41" fmla="*/ 2 h 26"/>
                <a:gd name="T42" fmla="*/ 6 w 22"/>
                <a:gd name="T43" fmla="*/ 4 h 26"/>
                <a:gd name="T44" fmla="*/ 8 w 22"/>
                <a:gd name="T45" fmla="*/ 6 h 26"/>
                <a:gd name="T46" fmla="*/ 6 w 22"/>
                <a:gd name="T47" fmla="*/ 6 h 26"/>
                <a:gd name="T48" fmla="*/ 4 w 22"/>
                <a:gd name="T49" fmla="*/ 6 h 26"/>
                <a:gd name="T50" fmla="*/ 2 w 22"/>
                <a:gd name="T51" fmla="*/ 8 h 26"/>
                <a:gd name="T52" fmla="*/ 2 w 22"/>
                <a:gd name="T53" fmla="*/ 12 h 26"/>
                <a:gd name="T54" fmla="*/ 2 w 22"/>
                <a:gd name="T55" fmla="*/ 16 h 26"/>
                <a:gd name="T56" fmla="*/ 0 w 22"/>
                <a:gd name="T57" fmla="*/ 16 h 26"/>
                <a:gd name="T58" fmla="*/ 0 w 22"/>
                <a:gd name="T59" fmla="*/ 16 h 26"/>
                <a:gd name="T60" fmla="*/ 2 w 22"/>
                <a:gd name="T61" fmla="*/ 18 h 26"/>
                <a:gd name="T62" fmla="*/ 8 w 22"/>
                <a:gd name="T63" fmla="*/ 24 h 26"/>
                <a:gd name="T64" fmla="*/ 8 w 22"/>
                <a:gd name="T65" fmla="*/ 26 h 26"/>
                <a:gd name="T66" fmla="*/ 10 w 22"/>
                <a:gd name="T67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2" h="26">
                  <a:moveTo>
                    <a:pt x="10" y="26"/>
                  </a:moveTo>
                  <a:lnTo>
                    <a:pt x="10" y="22"/>
                  </a:lnTo>
                  <a:lnTo>
                    <a:pt x="12" y="18"/>
                  </a:lnTo>
                  <a:lnTo>
                    <a:pt x="16" y="16"/>
                  </a:lnTo>
                  <a:lnTo>
                    <a:pt x="16" y="16"/>
                  </a:lnTo>
                  <a:lnTo>
                    <a:pt x="18" y="18"/>
                  </a:lnTo>
                  <a:lnTo>
                    <a:pt x="20" y="16"/>
                  </a:lnTo>
                  <a:lnTo>
                    <a:pt x="20" y="14"/>
                  </a:lnTo>
                  <a:lnTo>
                    <a:pt x="22" y="12"/>
                  </a:lnTo>
                  <a:lnTo>
                    <a:pt x="22" y="10"/>
                  </a:lnTo>
                  <a:lnTo>
                    <a:pt x="18" y="8"/>
                  </a:lnTo>
                  <a:lnTo>
                    <a:pt x="16" y="8"/>
                  </a:lnTo>
                  <a:lnTo>
                    <a:pt x="14" y="8"/>
                  </a:lnTo>
                  <a:lnTo>
                    <a:pt x="12" y="6"/>
                  </a:lnTo>
                  <a:lnTo>
                    <a:pt x="12" y="4"/>
                  </a:lnTo>
                  <a:lnTo>
                    <a:pt x="10" y="2"/>
                  </a:lnTo>
                  <a:lnTo>
                    <a:pt x="10" y="2"/>
                  </a:lnTo>
                  <a:lnTo>
                    <a:pt x="8" y="2"/>
                  </a:lnTo>
                  <a:lnTo>
                    <a:pt x="6" y="0"/>
                  </a:lnTo>
                  <a:lnTo>
                    <a:pt x="4" y="0"/>
                  </a:lnTo>
                  <a:lnTo>
                    <a:pt x="4" y="2"/>
                  </a:lnTo>
                  <a:lnTo>
                    <a:pt x="6" y="4"/>
                  </a:lnTo>
                  <a:lnTo>
                    <a:pt x="8" y="6"/>
                  </a:lnTo>
                  <a:lnTo>
                    <a:pt x="6" y="6"/>
                  </a:lnTo>
                  <a:lnTo>
                    <a:pt x="4" y="6"/>
                  </a:lnTo>
                  <a:lnTo>
                    <a:pt x="2" y="8"/>
                  </a:lnTo>
                  <a:lnTo>
                    <a:pt x="2" y="12"/>
                  </a:lnTo>
                  <a:lnTo>
                    <a:pt x="2" y="16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2" y="18"/>
                  </a:lnTo>
                  <a:lnTo>
                    <a:pt x="8" y="24"/>
                  </a:lnTo>
                  <a:lnTo>
                    <a:pt x="8" y="26"/>
                  </a:lnTo>
                  <a:lnTo>
                    <a:pt x="10" y="26"/>
                  </a:lnTo>
                  <a:close/>
                </a:path>
              </a:pathLst>
            </a:custGeom>
            <a:grpFill/>
            <a:ln w="6350">
              <a:solidFill>
                <a:srgbClr val="E86E78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61" name="Moldova">
              <a:extLst>
                <a:ext uri="{FF2B5EF4-FFF2-40B4-BE49-F238E27FC236}">
                  <a16:creationId xmlns:a16="http://schemas.microsoft.com/office/drawing/2014/main" id="{1E3CD011-8B34-46F2-8965-A0C7DD297463}"/>
                </a:ext>
              </a:extLst>
            </p:cNvPr>
            <p:cNvSpPr>
              <a:spLocks/>
            </p:cNvSpPr>
            <p:nvPr/>
          </p:nvSpPr>
          <p:spPr bwMode="auto">
            <a:xfrm>
              <a:off x="6482600" y="3165973"/>
              <a:ext cx="80382" cy="91865"/>
            </a:xfrm>
            <a:custGeom>
              <a:avLst/>
              <a:gdLst>
                <a:gd name="T0" fmla="*/ 0 w 42"/>
                <a:gd name="T1" fmla="*/ 8 h 48"/>
                <a:gd name="T2" fmla="*/ 0 w 42"/>
                <a:gd name="T3" fmla="*/ 6 h 48"/>
                <a:gd name="T4" fmla="*/ 0 w 42"/>
                <a:gd name="T5" fmla="*/ 4 h 48"/>
                <a:gd name="T6" fmla="*/ 0 w 42"/>
                <a:gd name="T7" fmla="*/ 2 h 48"/>
                <a:gd name="T8" fmla="*/ 2 w 42"/>
                <a:gd name="T9" fmla="*/ 2 h 48"/>
                <a:gd name="T10" fmla="*/ 4 w 42"/>
                <a:gd name="T11" fmla="*/ 2 h 48"/>
                <a:gd name="T12" fmla="*/ 6 w 42"/>
                <a:gd name="T13" fmla="*/ 2 h 48"/>
                <a:gd name="T14" fmla="*/ 6 w 42"/>
                <a:gd name="T15" fmla="*/ 2 h 48"/>
                <a:gd name="T16" fmla="*/ 8 w 42"/>
                <a:gd name="T17" fmla="*/ 2 h 48"/>
                <a:gd name="T18" fmla="*/ 10 w 42"/>
                <a:gd name="T19" fmla="*/ 0 h 48"/>
                <a:gd name="T20" fmla="*/ 12 w 42"/>
                <a:gd name="T21" fmla="*/ 4 h 48"/>
                <a:gd name="T22" fmla="*/ 14 w 42"/>
                <a:gd name="T23" fmla="*/ 4 h 48"/>
                <a:gd name="T24" fmla="*/ 18 w 42"/>
                <a:gd name="T25" fmla="*/ 6 h 48"/>
                <a:gd name="T26" fmla="*/ 22 w 42"/>
                <a:gd name="T27" fmla="*/ 6 h 48"/>
                <a:gd name="T28" fmla="*/ 24 w 42"/>
                <a:gd name="T29" fmla="*/ 6 h 48"/>
                <a:gd name="T30" fmla="*/ 24 w 42"/>
                <a:gd name="T31" fmla="*/ 6 h 48"/>
                <a:gd name="T32" fmla="*/ 28 w 42"/>
                <a:gd name="T33" fmla="*/ 10 h 48"/>
                <a:gd name="T34" fmla="*/ 32 w 42"/>
                <a:gd name="T35" fmla="*/ 12 h 48"/>
                <a:gd name="T36" fmla="*/ 32 w 42"/>
                <a:gd name="T37" fmla="*/ 16 h 48"/>
                <a:gd name="T38" fmla="*/ 32 w 42"/>
                <a:gd name="T39" fmla="*/ 18 h 48"/>
                <a:gd name="T40" fmla="*/ 34 w 42"/>
                <a:gd name="T41" fmla="*/ 20 h 48"/>
                <a:gd name="T42" fmla="*/ 34 w 42"/>
                <a:gd name="T43" fmla="*/ 22 h 48"/>
                <a:gd name="T44" fmla="*/ 38 w 42"/>
                <a:gd name="T45" fmla="*/ 24 h 48"/>
                <a:gd name="T46" fmla="*/ 42 w 42"/>
                <a:gd name="T47" fmla="*/ 26 h 48"/>
                <a:gd name="T48" fmla="*/ 42 w 42"/>
                <a:gd name="T49" fmla="*/ 28 h 48"/>
                <a:gd name="T50" fmla="*/ 42 w 42"/>
                <a:gd name="T51" fmla="*/ 30 h 48"/>
                <a:gd name="T52" fmla="*/ 42 w 42"/>
                <a:gd name="T53" fmla="*/ 32 h 48"/>
                <a:gd name="T54" fmla="*/ 42 w 42"/>
                <a:gd name="T55" fmla="*/ 34 h 48"/>
                <a:gd name="T56" fmla="*/ 40 w 42"/>
                <a:gd name="T57" fmla="*/ 34 h 48"/>
                <a:gd name="T58" fmla="*/ 36 w 42"/>
                <a:gd name="T59" fmla="*/ 32 h 48"/>
                <a:gd name="T60" fmla="*/ 34 w 42"/>
                <a:gd name="T61" fmla="*/ 32 h 48"/>
                <a:gd name="T62" fmla="*/ 32 w 42"/>
                <a:gd name="T63" fmla="*/ 34 h 48"/>
                <a:gd name="T64" fmla="*/ 32 w 42"/>
                <a:gd name="T65" fmla="*/ 38 h 48"/>
                <a:gd name="T66" fmla="*/ 32 w 42"/>
                <a:gd name="T67" fmla="*/ 40 h 48"/>
                <a:gd name="T68" fmla="*/ 30 w 42"/>
                <a:gd name="T69" fmla="*/ 40 h 48"/>
                <a:gd name="T70" fmla="*/ 28 w 42"/>
                <a:gd name="T71" fmla="*/ 46 h 48"/>
                <a:gd name="T72" fmla="*/ 28 w 42"/>
                <a:gd name="T73" fmla="*/ 46 h 48"/>
                <a:gd name="T74" fmla="*/ 26 w 42"/>
                <a:gd name="T75" fmla="*/ 46 h 48"/>
                <a:gd name="T76" fmla="*/ 24 w 42"/>
                <a:gd name="T77" fmla="*/ 48 h 48"/>
                <a:gd name="T78" fmla="*/ 24 w 42"/>
                <a:gd name="T79" fmla="*/ 48 h 48"/>
                <a:gd name="T80" fmla="*/ 22 w 42"/>
                <a:gd name="T81" fmla="*/ 44 h 48"/>
                <a:gd name="T82" fmla="*/ 22 w 42"/>
                <a:gd name="T83" fmla="*/ 32 h 48"/>
                <a:gd name="T84" fmla="*/ 20 w 42"/>
                <a:gd name="T85" fmla="*/ 28 h 48"/>
                <a:gd name="T86" fmla="*/ 20 w 42"/>
                <a:gd name="T87" fmla="*/ 26 h 48"/>
                <a:gd name="T88" fmla="*/ 14 w 42"/>
                <a:gd name="T89" fmla="*/ 20 h 48"/>
                <a:gd name="T90" fmla="*/ 12 w 42"/>
                <a:gd name="T91" fmla="*/ 18 h 48"/>
                <a:gd name="T92" fmla="*/ 8 w 42"/>
                <a:gd name="T93" fmla="*/ 14 h 48"/>
                <a:gd name="T94" fmla="*/ 6 w 42"/>
                <a:gd name="T95" fmla="*/ 8 h 48"/>
                <a:gd name="T96" fmla="*/ 0 w 42"/>
                <a:gd name="T97" fmla="*/ 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2" h="48">
                  <a:moveTo>
                    <a:pt x="0" y="8"/>
                  </a:moveTo>
                  <a:lnTo>
                    <a:pt x="0" y="6"/>
                  </a:lnTo>
                  <a:lnTo>
                    <a:pt x="0" y="4"/>
                  </a:lnTo>
                  <a:lnTo>
                    <a:pt x="0" y="2"/>
                  </a:lnTo>
                  <a:lnTo>
                    <a:pt x="2" y="2"/>
                  </a:lnTo>
                  <a:lnTo>
                    <a:pt x="4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10" y="0"/>
                  </a:lnTo>
                  <a:lnTo>
                    <a:pt x="12" y="4"/>
                  </a:lnTo>
                  <a:lnTo>
                    <a:pt x="14" y="4"/>
                  </a:lnTo>
                  <a:lnTo>
                    <a:pt x="18" y="6"/>
                  </a:lnTo>
                  <a:lnTo>
                    <a:pt x="22" y="6"/>
                  </a:lnTo>
                  <a:lnTo>
                    <a:pt x="24" y="6"/>
                  </a:lnTo>
                  <a:lnTo>
                    <a:pt x="24" y="6"/>
                  </a:lnTo>
                  <a:lnTo>
                    <a:pt x="28" y="10"/>
                  </a:lnTo>
                  <a:lnTo>
                    <a:pt x="32" y="12"/>
                  </a:lnTo>
                  <a:lnTo>
                    <a:pt x="32" y="16"/>
                  </a:lnTo>
                  <a:lnTo>
                    <a:pt x="32" y="18"/>
                  </a:lnTo>
                  <a:lnTo>
                    <a:pt x="34" y="20"/>
                  </a:lnTo>
                  <a:lnTo>
                    <a:pt x="34" y="22"/>
                  </a:lnTo>
                  <a:lnTo>
                    <a:pt x="38" y="24"/>
                  </a:lnTo>
                  <a:lnTo>
                    <a:pt x="42" y="26"/>
                  </a:lnTo>
                  <a:lnTo>
                    <a:pt x="42" y="28"/>
                  </a:lnTo>
                  <a:lnTo>
                    <a:pt x="42" y="30"/>
                  </a:lnTo>
                  <a:lnTo>
                    <a:pt x="42" y="32"/>
                  </a:lnTo>
                  <a:lnTo>
                    <a:pt x="42" y="34"/>
                  </a:lnTo>
                  <a:lnTo>
                    <a:pt x="40" y="34"/>
                  </a:lnTo>
                  <a:lnTo>
                    <a:pt x="36" y="32"/>
                  </a:lnTo>
                  <a:lnTo>
                    <a:pt x="34" y="32"/>
                  </a:lnTo>
                  <a:lnTo>
                    <a:pt x="32" y="34"/>
                  </a:lnTo>
                  <a:lnTo>
                    <a:pt x="32" y="38"/>
                  </a:lnTo>
                  <a:lnTo>
                    <a:pt x="32" y="40"/>
                  </a:lnTo>
                  <a:lnTo>
                    <a:pt x="30" y="40"/>
                  </a:lnTo>
                  <a:lnTo>
                    <a:pt x="28" y="46"/>
                  </a:lnTo>
                  <a:lnTo>
                    <a:pt x="28" y="46"/>
                  </a:lnTo>
                  <a:lnTo>
                    <a:pt x="26" y="46"/>
                  </a:lnTo>
                  <a:lnTo>
                    <a:pt x="24" y="48"/>
                  </a:lnTo>
                  <a:lnTo>
                    <a:pt x="24" y="48"/>
                  </a:lnTo>
                  <a:lnTo>
                    <a:pt x="22" y="44"/>
                  </a:lnTo>
                  <a:lnTo>
                    <a:pt x="22" y="32"/>
                  </a:lnTo>
                  <a:lnTo>
                    <a:pt x="20" y="28"/>
                  </a:lnTo>
                  <a:lnTo>
                    <a:pt x="20" y="26"/>
                  </a:lnTo>
                  <a:lnTo>
                    <a:pt x="14" y="20"/>
                  </a:lnTo>
                  <a:lnTo>
                    <a:pt x="12" y="18"/>
                  </a:lnTo>
                  <a:lnTo>
                    <a:pt x="8" y="14"/>
                  </a:lnTo>
                  <a:lnTo>
                    <a:pt x="6" y="8"/>
                  </a:lnTo>
                  <a:lnTo>
                    <a:pt x="0" y="8"/>
                  </a:lnTo>
                  <a:close/>
                </a:path>
              </a:pathLst>
            </a:custGeom>
            <a:grpFill/>
            <a:ln w="6350">
              <a:solidFill>
                <a:srgbClr val="E86E78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62" name="Mauritania">
              <a:extLst>
                <a:ext uri="{FF2B5EF4-FFF2-40B4-BE49-F238E27FC236}">
                  <a16:creationId xmlns:a16="http://schemas.microsoft.com/office/drawing/2014/main" id="{56695738-3E1E-4191-ABDC-EF778BE7BC17}"/>
                </a:ext>
              </a:extLst>
            </p:cNvPr>
            <p:cNvSpPr>
              <a:spLocks/>
            </p:cNvSpPr>
            <p:nvPr/>
          </p:nvSpPr>
          <p:spPr bwMode="auto">
            <a:xfrm>
              <a:off x="5525669" y="3763097"/>
              <a:ext cx="279424" cy="306218"/>
            </a:xfrm>
            <a:custGeom>
              <a:avLst/>
              <a:gdLst>
                <a:gd name="T0" fmla="*/ 50 w 146"/>
                <a:gd name="T1" fmla="*/ 76 h 160"/>
                <a:gd name="T2" fmla="*/ 52 w 146"/>
                <a:gd name="T3" fmla="*/ 50 h 160"/>
                <a:gd name="T4" fmla="*/ 58 w 146"/>
                <a:gd name="T5" fmla="*/ 48 h 160"/>
                <a:gd name="T6" fmla="*/ 62 w 146"/>
                <a:gd name="T7" fmla="*/ 16 h 160"/>
                <a:gd name="T8" fmla="*/ 102 w 146"/>
                <a:gd name="T9" fmla="*/ 0 h 160"/>
                <a:gd name="T10" fmla="*/ 146 w 146"/>
                <a:gd name="T11" fmla="*/ 30 h 160"/>
                <a:gd name="T12" fmla="*/ 132 w 146"/>
                <a:gd name="T13" fmla="*/ 30 h 160"/>
                <a:gd name="T14" fmla="*/ 144 w 146"/>
                <a:gd name="T15" fmla="*/ 140 h 160"/>
                <a:gd name="T16" fmla="*/ 96 w 146"/>
                <a:gd name="T17" fmla="*/ 152 h 160"/>
                <a:gd name="T18" fmla="*/ 94 w 146"/>
                <a:gd name="T19" fmla="*/ 150 h 160"/>
                <a:gd name="T20" fmla="*/ 90 w 146"/>
                <a:gd name="T21" fmla="*/ 152 h 160"/>
                <a:gd name="T22" fmla="*/ 88 w 146"/>
                <a:gd name="T23" fmla="*/ 146 h 160"/>
                <a:gd name="T24" fmla="*/ 80 w 146"/>
                <a:gd name="T25" fmla="*/ 148 h 160"/>
                <a:gd name="T26" fmla="*/ 76 w 146"/>
                <a:gd name="T27" fmla="*/ 152 h 160"/>
                <a:gd name="T28" fmla="*/ 72 w 146"/>
                <a:gd name="T29" fmla="*/ 146 h 160"/>
                <a:gd name="T30" fmla="*/ 66 w 146"/>
                <a:gd name="T31" fmla="*/ 148 h 160"/>
                <a:gd name="T32" fmla="*/ 66 w 146"/>
                <a:gd name="T33" fmla="*/ 154 h 160"/>
                <a:gd name="T34" fmla="*/ 62 w 146"/>
                <a:gd name="T35" fmla="*/ 158 h 160"/>
                <a:gd name="T36" fmla="*/ 58 w 146"/>
                <a:gd name="T37" fmla="*/ 160 h 160"/>
                <a:gd name="T38" fmla="*/ 54 w 146"/>
                <a:gd name="T39" fmla="*/ 156 h 160"/>
                <a:gd name="T40" fmla="*/ 52 w 146"/>
                <a:gd name="T41" fmla="*/ 152 h 160"/>
                <a:gd name="T42" fmla="*/ 48 w 146"/>
                <a:gd name="T43" fmla="*/ 148 h 160"/>
                <a:gd name="T44" fmla="*/ 46 w 146"/>
                <a:gd name="T45" fmla="*/ 144 h 160"/>
                <a:gd name="T46" fmla="*/ 42 w 146"/>
                <a:gd name="T47" fmla="*/ 142 h 160"/>
                <a:gd name="T48" fmla="*/ 40 w 146"/>
                <a:gd name="T49" fmla="*/ 144 h 160"/>
                <a:gd name="T50" fmla="*/ 38 w 146"/>
                <a:gd name="T51" fmla="*/ 142 h 160"/>
                <a:gd name="T52" fmla="*/ 32 w 146"/>
                <a:gd name="T53" fmla="*/ 138 h 160"/>
                <a:gd name="T54" fmla="*/ 24 w 146"/>
                <a:gd name="T55" fmla="*/ 136 h 160"/>
                <a:gd name="T56" fmla="*/ 12 w 146"/>
                <a:gd name="T57" fmla="*/ 138 h 160"/>
                <a:gd name="T58" fmla="*/ 6 w 146"/>
                <a:gd name="T59" fmla="*/ 140 h 160"/>
                <a:gd name="T60" fmla="*/ 6 w 146"/>
                <a:gd name="T61" fmla="*/ 138 h 160"/>
                <a:gd name="T62" fmla="*/ 10 w 146"/>
                <a:gd name="T63" fmla="*/ 126 h 160"/>
                <a:gd name="T64" fmla="*/ 8 w 146"/>
                <a:gd name="T65" fmla="*/ 104 h 160"/>
                <a:gd name="T66" fmla="*/ 6 w 146"/>
                <a:gd name="T67" fmla="*/ 98 h 160"/>
                <a:gd name="T68" fmla="*/ 10 w 146"/>
                <a:gd name="T69" fmla="*/ 94 h 160"/>
                <a:gd name="T70" fmla="*/ 10 w 146"/>
                <a:gd name="T71" fmla="*/ 90 h 160"/>
                <a:gd name="T72" fmla="*/ 6 w 146"/>
                <a:gd name="T73" fmla="*/ 86 h 160"/>
                <a:gd name="T74" fmla="*/ 2 w 146"/>
                <a:gd name="T75" fmla="*/ 82 h 160"/>
                <a:gd name="T76" fmla="*/ 0 w 146"/>
                <a:gd name="T77" fmla="*/ 80 h 160"/>
                <a:gd name="T78" fmla="*/ 0 w 146"/>
                <a:gd name="T79" fmla="*/ 76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46" h="160">
                  <a:moveTo>
                    <a:pt x="0" y="76"/>
                  </a:moveTo>
                  <a:lnTo>
                    <a:pt x="50" y="76"/>
                  </a:lnTo>
                  <a:lnTo>
                    <a:pt x="50" y="54"/>
                  </a:lnTo>
                  <a:lnTo>
                    <a:pt x="52" y="50"/>
                  </a:lnTo>
                  <a:lnTo>
                    <a:pt x="54" y="48"/>
                  </a:lnTo>
                  <a:lnTo>
                    <a:pt x="58" y="48"/>
                  </a:lnTo>
                  <a:lnTo>
                    <a:pt x="62" y="48"/>
                  </a:lnTo>
                  <a:lnTo>
                    <a:pt x="62" y="16"/>
                  </a:lnTo>
                  <a:lnTo>
                    <a:pt x="102" y="16"/>
                  </a:lnTo>
                  <a:lnTo>
                    <a:pt x="102" y="0"/>
                  </a:lnTo>
                  <a:lnTo>
                    <a:pt x="146" y="30"/>
                  </a:lnTo>
                  <a:lnTo>
                    <a:pt x="146" y="30"/>
                  </a:lnTo>
                  <a:lnTo>
                    <a:pt x="146" y="28"/>
                  </a:lnTo>
                  <a:lnTo>
                    <a:pt x="132" y="30"/>
                  </a:lnTo>
                  <a:lnTo>
                    <a:pt x="140" y="138"/>
                  </a:lnTo>
                  <a:lnTo>
                    <a:pt x="144" y="140"/>
                  </a:lnTo>
                  <a:lnTo>
                    <a:pt x="140" y="152"/>
                  </a:lnTo>
                  <a:lnTo>
                    <a:pt x="96" y="152"/>
                  </a:lnTo>
                  <a:lnTo>
                    <a:pt x="96" y="152"/>
                  </a:lnTo>
                  <a:lnTo>
                    <a:pt x="94" y="150"/>
                  </a:lnTo>
                  <a:lnTo>
                    <a:pt x="92" y="150"/>
                  </a:lnTo>
                  <a:lnTo>
                    <a:pt x="90" y="152"/>
                  </a:lnTo>
                  <a:lnTo>
                    <a:pt x="88" y="150"/>
                  </a:lnTo>
                  <a:lnTo>
                    <a:pt x="88" y="146"/>
                  </a:lnTo>
                  <a:lnTo>
                    <a:pt x="86" y="146"/>
                  </a:lnTo>
                  <a:lnTo>
                    <a:pt x="80" y="148"/>
                  </a:lnTo>
                  <a:lnTo>
                    <a:pt x="76" y="154"/>
                  </a:lnTo>
                  <a:lnTo>
                    <a:pt x="76" y="152"/>
                  </a:lnTo>
                  <a:lnTo>
                    <a:pt x="74" y="150"/>
                  </a:lnTo>
                  <a:lnTo>
                    <a:pt x="72" y="146"/>
                  </a:lnTo>
                  <a:lnTo>
                    <a:pt x="70" y="146"/>
                  </a:lnTo>
                  <a:lnTo>
                    <a:pt x="66" y="148"/>
                  </a:lnTo>
                  <a:lnTo>
                    <a:pt x="66" y="152"/>
                  </a:lnTo>
                  <a:lnTo>
                    <a:pt x="66" y="154"/>
                  </a:lnTo>
                  <a:lnTo>
                    <a:pt x="64" y="158"/>
                  </a:lnTo>
                  <a:lnTo>
                    <a:pt x="62" y="158"/>
                  </a:lnTo>
                  <a:lnTo>
                    <a:pt x="58" y="160"/>
                  </a:lnTo>
                  <a:lnTo>
                    <a:pt x="58" y="160"/>
                  </a:lnTo>
                  <a:lnTo>
                    <a:pt x="58" y="158"/>
                  </a:lnTo>
                  <a:lnTo>
                    <a:pt x="54" y="156"/>
                  </a:lnTo>
                  <a:lnTo>
                    <a:pt x="52" y="154"/>
                  </a:lnTo>
                  <a:lnTo>
                    <a:pt x="52" y="152"/>
                  </a:lnTo>
                  <a:lnTo>
                    <a:pt x="48" y="152"/>
                  </a:lnTo>
                  <a:lnTo>
                    <a:pt x="48" y="148"/>
                  </a:lnTo>
                  <a:lnTo>
                    <a:pt x="46" y="146"/>
                  </a:lnTo>
                  <a:lnTo>
                    <a:pt x="46" y="144"/>
                  </a:lnTo>
                  <a:lnTo>
                    <a:pt x="44" y="142"/>
                  </a:lnTo>
                  <a:lnTo>
                    <a:pt x="42" y="142"/>
                  </a:lnTo>
                  <a:lnTo>
                    <a:pt x="42" y="142"/>
                  </a:lnTo>
                  <a:lnTo>
                    <a:pt x="40" y="144"/>
                  </a:lnTo>
                  <a:lnTo>
                    <a:pt x="38" y="142"/>
                  </a:lnTo>
                  <a:lnTo>
                    <a:pt x="38" y="142"/>
                  </a:lnTo>
                  <a:lnTo>
                    <a:pt x="36" y="138"/>
                  </a:lnTo>
                  <a:lnTo>
                    <a:pt x="32" y="138"/>
                  </a:lnTo>
                  <a:lnTo>
                    <a:pt x="26" y="136"/>
                  </a:lnTo>
                  <a:lnTo>
                    <a:pt x="24" y="136"/>
                  </a:lnTo>
                  <a:lnTo>
                    <a:pt x="18" y="138"/>
                  </a:lnTo>
                  <a:lnTo>
                    <a:pt x="12" y="138"/>
                  </a:lnTo>
                  <a:lnTo>
                    <a:pt x="8" y="140"/>
                  </a:lnTo>
                  <a:lnTo>
                    <a:pt x="6" y="140"/>
                  </a:lnTo>
                  <a:lnTo>
                    <a:pt x="6" y="142"/>
                  </a:lnTo>
                  <a:lnTo>
                    <a:pt x="6" y="138"/>
                  </a:lnTo>
                  <a:lnTo>
                    <a:pt x="8" y="130"/>
                  </a:lnTo>
                  <a:lnTo>
                    <a:pt x="10" y="126"/>
                  </a:lnTo>
                  <a:lnTo>
                    <a:pt x="12" y="118"/>
                  </a:lnTo>
                  <a:lnTo>
                    <a:pt x="8" y="104"/>
                  </a:lnTo>
                  <a:lnTo>
                    <a:pt x="6" y="98"/>
                  </a:lnTo>
                  <a:lnTo>
                    <a:pt x="6" y="98"/>
                  </a:lnTo>
                  <a:lnTo>
                    <a:pt x="8" y="98"/>
                  </a:lnTo>
                  <a:lnTo>
                    <a:pt x="10" y="94"/>
                  </a:lnTo>
                  <a:lnTo>
                    <a:pt x="8" y="90"/>
                  </a:lnTo>
                  <a:lnTo>
                    <a:pt x="10" y="90"/>
                  </a:lnTo>
                  <a:lnTo>
                    <a:pt x="6" y="84"/>
                  </a:lnTo>
                  <a:lnTo>
                    <a:pt x="6" y="86"/>
                  </a:lnTo>
                  <a:lnTo>
                    <a:pt x="4" y="84"/>
                  </a:lnTo>
                  <a:lnTo>
                    <a:pt x="2" y="82"/>
                  </a:lnTo>
                  <a:lnTo>
                    <a:pt x="0" y="84"/>
                  </a:lnTo>
                  <a:lnTo>
                    <a:pt x="0" y="80"/>
                  </a:lnTo>
                  <a:lnTo>
                    <a:pt x="0" y="78"/>
                  </a:lnTo>
                  <a:lnTo>
                    <a:pt x="0" y="76"/>
                  </a:lnTo>
                  <a:close/>
                </a:path>
              </a:pathLst>
            </a:custGeom>
            <a:grpFill/>
            <a:ln w="6350">
              <a:solidFill>
                <a:srgbClr val="E86E78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63" name="Malta">
              <a:extLst>
                <a:ext uri="{FF2B5EF4-FFF2-40B4-BE49-F238E27FC236}">
                  <a16:creationId xmlns:a16="http://schemas.microsoft.com/office/drawing/2014/main" id="{F202ABE0-0BA7-4FDA-9E6E-3C0980EB50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33798" y="3537261"/>
              <a:ext cx="7655" cy="7655"/>
            </a:xfrm>
            <a:custGeom>
              <a:avLst/>
              <a:gdLst>
                <a:gd name="T0" fmla="*/ 0 w 4"/>
                <a:gd name="T1" fmla="*/ 0 h 4"/>
                <a:gd name="T2" fmla="*/ 0 w 4"/>
                <a:gd name="T3" fmla="*/ 2 h 4"/>
                <a:gd name="T4" fmla="*/ 4 w 4"/>
                <a:gd name="T5" fmla="*/ 4 h 4"/>
                <a:gd name="T6" fmla="*/ 4 w 4"/>
                <a:gd name="T7" fmla="*/ 4 h 4"/>
                <a:gd name="T8" fmla="*/ 4 w 4"/>
                <a:gd name="T9" fmla="*/ 2 h 4"/>
                <a:gd name="T10" fmla="*/ 0 w 4"/>
                <a:gd name="T11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">
                  <a:moveTo>
                    <a:pt x="0" y="0"/>
                  </a:move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6350">
              <a:solidFill>
                <a:srgbClr val="E86E78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64" name="Mali">
              <a:extLst>
                <a:ext uri="{FF2B5EF4-FFF2-40B4-BE49-F238E27FC236}">
                  <a16:creationId xmlns:a16="http://schemas.microsoft.com/office/drawing/2014/main" id="{BEE401E2-5082-4068-B944-4A47FE17CC1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36673" y="3816685"/>
              <a:ext cx="382772" cy="359806"/>
            </a:xfrm>
            <a:custGeom>
              <a:avLst/>
              <a:gdLst>
                <a:gd name="T0" fmla="*/ 6 w 200"/>
                <a:gd name="T1" fmla="*/ 130 h 188"/>
                <a:gd name="T2" fmla="*/ 8 w 200"/>
                <a:gd name="T3" fmla="*/ 120 h 188"/>
                <a:gd name="T4" fmla="*/ 16 w 200"/>
                <a:gd name="T5" fmla="*/ 122 h 188"/>
                <a:gd name="T6" fmla="*/ 22 w 200"/>
                <a:gd name="T7" fmla="*/ 120 h 188"/>
                <a:gd name="T8" fmla="*/ 30 w 200"/>
                <a:gd name="T9" fmla="*/ 122 h 188"/>
                <a:gd name="T10" fmla="*/ 36 w 200"/>
                <a:gd name="T11" fmla="*/ 122 h 188"/>
                <a:gd name="T12" fmla="*/ 82 w 200"/>
                <a:gd name="T13" fmla="*/ 124 h 188"/>
                <a:gd name="T14" fmla="*/ 74 w 200"/>
                <a:gd name="T15" fmla="*/ 2 h 188"/>
                <a:gd name="T16" fmla="*/ 170 w 200"/>
                <a:gd name="T17" fmla="*/ 60 h 188"/>
                <a:gd name="T18" fmla="*/ 180 w 200"/>
                <a:gd name="T19" fmla="*/ 64 h 188"/>
                <a:gd name="T20" fmla="*/ 188 w 200"/>
                <a:gd name="T21" fmla="*/ 70 h 188"/>
                <a:gd name="T22" fmla="*/ 188 w 200"/>
                <a:gd name="T23" fmla="*/ 76 h 188"/>
                <a:gd name="T24" fmla="*/ 200 w 200"/>
                <a:gd name="T25" fmla="*/ 76 h 188"/>
                <a:gd name="T26" fmla="*/ 200 w 200"/>
                <a:gd name="T27" fmla="*/ 110 h 188"/>
                <a:gd name="T28" fmla="*/ 196 w 200"/>
                <a:gd name="T29" fmla="*/ 118 h 188"/>
                <a:gd name="T30" fmla="*/ 184 w 200"/>
                <a:gd name="T31" fmla="*/ 124 h 188"/>
                <a:gd name="T32" fmla="*/ 168 w 200"/>
                <a:gd name="T33" fmla="*/ 128 h 188"/>
                <a:gd name="T34" fmla="*/ 154 w 200"/>
                <a:gd name="T35" fmla="*/ 128 h 188"/>
                <a:gd name="T36" fmla="*/ 150 w 200"/>
                <a:gd name="T37" fmla="*/ 128 h 188"/>
                <a:gd name="T38" fmla="*/ 138 w 200"/>
                <a:gd name="T39" fmla="*/ 128 h 188"/>
                <a:gd name="T40" fmla="*/ 122 w 200"/>
                <a:gd name="T41" fmla="*/ 138 h 188"/>
                <a:gd name="T42" fmla="*/ 108 w 200"/>
                <a:gd name="T43" fmla="*/ 146 h 188"/>
                <a:gd name="T44" fmla="*/ 102 w 200"/>
                <a:gd name="T45" fmla="*/ 148 h 188"/>
                <a:gd name="T46" fmla="*/ 98 w 200"/>
                <a:gd name="T47" fmla="*/ 156 h 188"/>
                <a:gd name="T48" fmla="*/ 88 w 200"/>
                <a:gd name="T49" fmla="*/ 168 h 188"/>
                <a:gd name="T50" fmla="*/ 88 w 200"/>
                <a:gd name="T51" fmla="*/ 176 h 188"/>
                <a:gd name="T52" fmla="*/ 86 w 200"/>
                <a:gd name="T53" fmla="*/ 180 h 188"/>
                <a:gd name="T54" fmla="*/ 82 w 200"/>
                <a:gd name="T55" fmla="*/ 188 h 188"/>
                <a:gd name="T56" fmla="*/ 78 w 200"/>
                <a:gd name="T57" fmla="*/ 184 h 188"/>
                <a:gd name="T58" fmla="*/ 70 w 200"/>
                <a:gd name="T59" fmla="*/ 186 h 188"/>
                <a:gd name="T60" fmla="*/ 60 w 200"/>
                <a:gd name="T61" fmla="*/ 186 h 188"/>
                <a:gd name="T62" fmla="*/ 56 w 200"/>
                <a:gd name="T63" fmla="*/ 186 h 188"/>
                <a:gd name="T64" fmla="*/ 52 w 200"/>
                <a:gd name="T65" fmla="*/ 182 h 188"/>
                <a:gd name="T66" fmla="*/ 48 w 200"/>
                <a:gd name="T67" fmla="*/ 180 h 188"/>
                <a:gd name="T68" fmla="*/ 46 w 200"/>
                <a:gd name="T69" fmla="*/ 178 h 188"/>
                <a:gd name="T70" fmla="*/ 46 w 200"/>
                <a:gd name="T71" fmla="*/ 172 h 188"/>
                <a:gd name="T72" fmla="*/ 44 w 200"/>
                <a:gd name="T73" fmla="*/ 166 h 188"/>
                <a:gd name="T74" fmla="*/ 38 w 200"/>
                <a:gd name="T75" fmla="*/ 162 h 188"/>
                <a:gd name="T76" fmla="*/ 32 w 200"/>
                <a:gd name="T77" fmla="*/ 162 h 188"/>
                <a:gd name="T78" fmla="*/ 26 w 200"/>
                <a:gd name="T79" fmla="*/ 168 h 188"/>
                <a:gd name="T80" fmla="*/ 18 w 200"/>
                <a:gd name="T81" fmla="*/ 166 h 188"/>
                <a:gd name="T82" fmla="*/ 14 w 200"/>
                <a:gd name="T83" fmla="*/ 166 h 188"/>
                <a:gd name="T84" fmla="*/ 12 w 200"/>
                <a:gd name="T85" fmla="*/ 160 h 188"/>
                <a:gd name="T86" fmla="*/ 12 w 200"/>
                <a:gd name="T87" fmla="*/ 154 h 188"/>
                <a:gd name="T88" fmla="*/ 8 w 200"/>
                <a:gd name="T89" fmla="*/ 150 h 188"/>
                <a:gd name="T90" fmla="*/ 4 w 200"/>
                <a:gd name="T91" fmla="*/ 146 h 188"/>
                <a:gd name="T92" fmla="*/ 2 w 200"/>
                <a:gd name="T93" fmla="*/ 138 h 188"/>
                <a:gd name="T94" fmla="*/ 0 w 200"/>
                <a:gd name="T95" fmla="*/ 132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00" h="188">
                  <a:moveTo>
                    <a:pt x="0" y="132"/>
                  </a:moveTo>
                  <a:lnTo>
                    <a:pt x="4" y="130"/>
                  </a:lnTo>
                  <a:lnTo>
                    <a:pt x="6" y="130"/>
                  </a:lnTo>
                  <a:lnTo>
                    <a:pt x="8" y="126"/>
                  </a:lnTo>
                  <a:lnTo>
                    <a:pt x="8" y="124"/>
                  </a:lnTo>
                  <a:lnTo>
                    <a:pt x="8" y="120"/>
                  </a:lnTo>
                  <a:lnTo>
                    <a:pt x="12" y="118"/>
                  </a:lnTo>
                  <a:lnTo>
                    <a:pt x="14" y="118"/>
                  </a:lnTo>
                  <a:lnTo>
                    <a:pt x="16" y="122"/>
                  </a:lnTo>
                  <a:lnTo>
                    <a:pt x="18" y="124"/>
                  </a:lnTo>
                  <a:lnTo>
                    <a:pt x="18" y="126"/>
                  </a:lnTo>
                  <a:lnTo>
                    <a:pt x="22" y="120"/>
                  </a:lnTo>
                  <a:lnTo>
                    <a:pt x="28" y="118"/>
                  </a:lnTo>
                  <a:lnTo>
                    <a:pt x="30" y="118"/>
                  </a:lnTo>
                  <a:lnTo>
                    <a:pt x="30" y="122"/>
                  </a:lnTo>
                  <a:lnTo>
                    <a:pt x="32" y="124"/>
                  </a:lnTo>
                  <a:lnTo>
                    <a:pt x="34" y="122"/>
                  </a:lnTo>
                  <a:lnTo>
                    <a:pt x="36" y="122"/>
                  </a:lnTo>
                  <a:lnTo>
                    <a:pt x="38" y="124"/>
                  </a:lnTo>
                  <a:lnTo>
                    <a:pt x="38" y="124"/>
                  </a:lnTo>
                  <a:lnTo>
                    <a:pt x="82" y="124"/>
                  </a:lnTo>
                  <a:lnTo>
                    <a:pt x="86" y="112"/>
                  </a:lnTo>
                  <a:lnTo>
                    <a:pt x="82" y="110"/>
                  </a:lnTo>
                  <a:lnTo>
                    <a:pt x="74" y="2"/>
                  </a:lnTo>
                  <a:lnTo>
                    <a:pt x="88" y="0"/>
                  </a:lnTo>
                  <a:lnTo>
                    <a:pt x="168" y="54"/>
                  </a:lnTo>
                  <a:lnTo>
                    <a:pt x="170" y="60"/>
                  </a:lnTo>
                  <a:lnTo>
                    <a:pt x="172" y="62"/>
                  </a:lnTo>
                  <a:lnTo>
                    <a:pt x="178" y="62"/>
                  </a:lnTo>
                  <a:lnTo>
                    <a:pt x="180" y="64"/>
                  </a:lnTo>
                  <a:lnTo>
                    <a:pt x="184" y="66"/>
                  </a:lnTo>
                  <a:lnTo>
                    <a:pt x="186" y="68"/>
                  </a:lnTo>
                  <a:lnTo>
                    <a:pt x="188" y="70"/>
                  </a:lnTo>
                  <a:lnTo>
                    <a:pt x="188" y="72"/>
                  </a:lnTo>
                  <a:lnTo>
                    <a:pt x="186" y="76"/>
                  </a:lnTo>
                  <a:lnTo>
                    <a:pt x="188" y="76"/>
                  </a:lnTo>
                  <a:lnTo>
                    <a:pt x="190" y="78"/>
                  </a:lnTo>
                  <a:lnTo>
                    <a:pt x="196" y="78"/>
                  </a:lnTo>
                  <a:lnTo>
                    <a:pt x="200" y="76"/>
                  </a:lnTo>
                  <a:lnTo>
                    <a:pt x="200" y="76"/>
                  </a:lnTo>
                  <a:lnTo>
                    <a:pt x="200" y="100"/>
                  </a:lnTo>
                  <a:lnTo>
                    <a:pt x="200" y="110"/>
                  </a:lnTo>
                  <a:lnTo>
                    <a:pt x="198" y="112"/>
                  </a:lnTo>
                  <a:lnTo>
                    <a:pt x="198" y="116"/>
                  </a:lnTo>
                  <a:lnTo>
                    <a:pt x="196" y="118"/>
                  </a:lnTo>
                  <a:lnTo>
                    <a:pt x="190" y="122"/>
                  </a:lnTo>
                  <a:lnTo>
                    <a:pt x="186" y="124"/>
                  </a:lnTo>
                  <a:lnTo>
                    <a:pt x="184" y="124"/>
                  </a:lnTo>
                  <a:lnTo>
                    <a:pt x="180" y="126"/>
                  </a:lnTo>
                  <a:lnTo>
                    <a:pt x="172" y="126"/>
                  </a:lnTo>
                  <a:lnTo>
                    <a:pt x="168" y="128"/>
                  </a:lnTo>
                  <a:lnTo>
                    <a:pt x="166" y="128"/>
                  </a:lnTo>
                  <a:lnTo>
                    <a:pt x="156" y="130"/>
                  </a:lnTo>
                  <a:lnTo>
                    <a:pt x="154" y="128"/>
                  </a:lnTo>
                  <a:lnTo>
                    <a:pt x="154" y="130"/>
                  </a:lnTo>
                  <a:lnTo>
                    <a:pt x="152" y="128"/>
                  </a:lnTo>
                  <a:lnTo>
                    <a:pt x="150" y="128"/>
                  </a:lnTo>
                  <a:lnTo>
                    <a:pt x="148" y="126"/>
                  </a:lnTo>
                  <a:lnTo>
                    <a:pt x="144" y="128"/>
                  </a:lnTo>
                  <a:lnTo>
                    <a:pt x="138" y="128"/>
                  </a:lnTo>
                  <a:lnTo>
                    <a:pt x="134" y="130"/>
                  </a:lnTo>
                  <a:lnTo>
                    <a:pt x="132" y="132"/>
                  </a:lnTo>
                  <a:lnTo>
                    <a:pt x="122" y="138"/>
                  </a:lnTo>
                  <a:lnTo>
                    <a:pt x="114" y="142"/>
                  </a:lnTo>
                  <a:lnTo>
                    <a:pt x="114" y="144"/>
                  </a:lnTo>
                  <a:lnTo>
                    <a:pt x="108" y="146"/>
                  </a:lnTo>
                  <a:lnTo>
                    <a:pt x="106" y="146"/>
                  </a:lnTo>
                  <a:lnTo>
                    <a:pt x="102" y="146"/>
                  </a:lnTo>
                  <a:lnTo>
                    <a:pt x="102" y="148"/>
                  </a:lnTo>
                  <a:lnTo>
                    <a:pt x="100" y="148"/>
                  </a:lnTo>
                  <a:lnTo>
                    <a:pt x="98" y="154"/>
                  </a:lnTo>
                  <a:lnTo>
                    <a:pt x="98" y="156"/>
                  </a:lnTo>
                  <a:lnTo>
                    <a:pt x="94" y="158"/>
                  </a:lnTo>
                  <a:lnTo>
                    <a:pt x="92" y="166"/>
                  </a:lnTo>
                  <a:lnTo>
                    <a:pt x="88" y="168"/>
                  </a:lnTo>
                  <a:lnTo>
                    <a:pt x="86" y="170"/>
                  </a:lnTo>
                  <a:lnTo>
                    <a:pt x="88" y="172"/>
                  </a:lnTo>
                  <a:lnTo>
                    <a:pt x="88" y="176"/>
                  </a:lnTo>
                  <a:lnTo>
                    <a:pt x="86" y="176"/>
                  </a:lnTo>
                  <a:lnTo>
                    <a:pt x="84" y="178"/>
                  </a:lnTo>
                  <a:lnTo>
                    <a:pt x="86" y="180"/>
                  </a:lnTo>
                  <a:lnTo>
                    <a:pt x="86" y="184"/>
                  </a:lnTo>
                  <a:lnTo>
                    <a:pt x="84" y="184"/>
                  </a:lnTo>
                  <a:lnTo>
                    <a:pt x="82" y="188"/>
                  </a:lnTo>
                  <a:lnTo>
                    <a:pt x="78" y="186"/>
                  </a:lnTo>
                  <a:lnTo>
                    <a:pt x="76" y="186"/>
                  </a:lnTo>
                  <a:lnTo>
                    <a:pt x="78" y="184"/>
                  </a:lnTo>
                  <a:lnTo>
                    <a:pt x="74" y="184"/>
                  </a:lnTo>
                  <a:lnTo>
                    <a:pt x="70" y="184"/>
                  </a:lnTo>
                  <a:lnTo>
                    <a:pt x="70" y="186"/>
                  </a:lnTo>
                  <a:lnTo>
                    <a:pt x="68" y="186"/>
                  </a:lnTo>
                  <a:lnTo>
                    <a:pt x="64" y="186"/>
                  </a:lnTo>
                  <a:lnTo>
                    <a:pt x="60" y="186"/>
                  </a:lnTo>
                  <a:lnTo>
                    <a:pt x="60" y="186"/>
                  </a:lnTo>
                  <a:lnTo>
                    <a:pt x="56" y="186"/>
                  </a:lnTo>
                  <a:lnTo>
                    <a:pt x="56" y="186"/>
                  </a:lnTo>
                  <a:lnTo>
                    <a:pt x="54" y="184"/>
                  </a:lnTo>
                  <a:lnTo>
                    <a:pt x="52" y="184"/>
                  </a:lnTo>
                  <a:lnTo>
                    <a:pt x="52" y="182"/>
                  </a:lnTo>
                  <a:lnTo>
                    <a:pt x="50" y="180"/>
                  </a:lnTo>
                  <a:lnTo>
                    <a:pt x="50" y="178"/>
                  </a:lnTo>
                  <a:lnTo>
                    <a:pt x="48" y="180"/>
                  </a:lnTo>
                  <a:lnTo>
                    <a:pt x="48" y="180"/>
                  </a:lnTo>
                  <a:lnTo>
                    <a:pt x="46" y="180"/>
                  </a:lnTo>
                  <a:lnTo>
                    <a:pt x="46" y="178"/>
                  </a:lnTo>
                  <a:lnTo>
                    <a:pt x="48" y="174"/>
                  </a:lnTo>
                  <a:lnTo>
                    <a:pt x="48" y="172"/>
                  </a:lnTo>
                  <a:lnTo>
                    <a:pt x="46" y="172"/>
                  </a:lnTo>
                  <a:lnTo>
                    <a:pt x="44" y="172"/>
                  </a:lnTo>
                  <a:lnTo>
                    <a:pt x="46" y="168"/>
                  </a:lnTo>
                  <a:lnTo>
                    <a:pt x="44" y="166"/>
                  </a:lnTo>
                  <a:lnTo>
                    <a:pt x="42" y="164"/>
                  </a:lnTo>
                  <a:lnTo>
                    <a:pt x="42" y="162"/>
                  </a:lnTo>
                  <a:lnTo>
                    <a:pt x="38" y="162"/>
                  </a:lnTo>
                  <a:lnTo>
                    <a:pt x="38" y="164"/>
                  </a:lnTo>
                  <a:lnTo>
                    <a:pt x="34" y="162"/>
                  </a:lnTo>
                  <a:lnTo>
                    <a:pt x="32" y="162"/>
                  </a:lnTo>
                  <a:lnTo>
                    <a:pt x="30" y="166"/>
                  </a:lnTo>
                  <a:lnTo>
                    <a:pt x="28" y="166"/>
                  </a:lnTo>
                  <a:lnTo>
                    <a:pt x="26" y="168"/>
                  </a:lnTo>
                  <a:lnTo>
                    <a:pt x="22" y="168"/>
                  </a:lnTo>
                  <a:lnTo>
                    <a:pt x="20" y="166"/>
                  </a:lnTo>
                  <a:lnTo>
                    <a:pt x="18" y="166"/>
                  </a:lnTo>
                  <a:lnTo>
                    <a:pt x="16" y="166"/>
                  </a:lnTo>
                  <a:lnTo>
                    <a:pt x="14" y="166"/>
                  </a:lnTo>
                  <a:lnTo>
                    <a:pt x="14" y="166"/>
                  </a:lnTo>
                  <a:lnTo>
                    <a:pt x="14" y="164"/>
                  </a:lnTo>
                  <a:lnTo>
                    <a:pt x="14" y="162"/>
                  </a:lnTo>
                  <a:lnTo>
                    <a:pt x="12" y="160"/>
                  </a:lnTo>
                  <a:lnTo>
                    <a:pt x="12" y="158"/>
                  </a:lnTo>
                  <a:lnTo>
                    <a:pt x="12" y="156"/>
                  </a:lnTo>
                  <a:lnTo>
                    <a:pt x="12" y="154"/>
                  </a:lnTo>
                  <a:lnTo>
                    <a:pt x="10" y="152"/>
                  </a:lnTo>
                  <a:lnTo>
                    <a:pt x="10" y="152"/>
                  </a:lnTo>
                  <a:lnTo>
                    <a:pt x="8" y="150"/>
                  </a:lnTo>
                  <a:lnTo>
                    <a:pt x="8" y="150"/>
                  </a:lnTo>
                  <a:lnTo>
                    <a:pt x="6" y="150"/>
                  </a:lnTo>
                  <a:lnTo>
                    <a:pt x="4" y="146"/>
                  </a:lnTo>
                  <a:lnTo>
                    <a:pt x="2" y="144"/>
                  </a:lnTo>
                  <a:lnTo>
                    <a:pt x="2" y="142"/>
                  </a:lnTo>
                  <a:lnTo>
                    <a:pt x="2" y="138"/>
                  </a:lnTo>
                  <a:lnTo>
                    <a:pt x="2" y="136"/>
                  </a:lnTo>
                  <a:lnTo>
                    <a:pt x="2" y="132"/>
                  </a:lnTo>
                  <a:lnTo>
                    <a:pt x="0" y="132"/>
                  </a:lnTo>
                  <a:close/>
                </a:path>
              </a:pathLst>
            </a:custGeom>
            <a:grpFill/>
            <a:ln w="6350">
              <a:solidFill>
                <a:srgbClr val="E86E78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65" name="Malawi">
              <a:extLst>
                <a:ext uri="{FF2B5EF4-FFF2-40B4-BE49-F238E27FC236}">
                  <a16:creationId xmlns:a16="http://schemas.microsoft.com/office/drawing/2014/main" id="{C5662ECB-401B-4C9D-B1F2-B6F25A5CE776}"/>
                </a:ext>
              </a:extLst>
            </p:cNvPr>
            <p:cNvSpPr>
              <a:spLocks/>
            </p:cNvSpPr>
            <p:nvPr/>
          </p:nvSpPr>
          <p:spPr bwMode="auto">
            <a:xfrm>
              <a:off x="6681641" y="4647300"/>
              <a:ext cx="76554" cy="191386"/>
            </a:xfrm>
            <a:custGeom>
              <a:avLst/>
              <a:gdLst>
                <a:gd name="T0" fmla="*/ 6 w 40"/>
                <a:gd name="T1" fmla="*/ 0 h 100"/>
                <a:gd name="T2" fmla="*/ 8 w 40"/>
                <a:gd name="T3" fmla="*/ 2 h 100"/>
                <a:gd name="T4" fmla="*/ 10 w 40"/>
                <a:gd name="T5" fmla="*/ 2 h 100"/>
                <a:gd name="T6" fmla="*/ 12 w 40"/>
                <a:gd name="T7" fmla="*/ 2 h 100"/>
                <a:gd name="T8" fmla="*/ 14 w 40"/>
                <a:gd name="T9" fmla="*/ 2 h 100"/>
                <a:gd name="T10" fmla="*/ 14 w 40"/>
                <a:gd name="T11" fmla="*/ 4 h 100"/>
                <a:gd name="T12" fmla="*/ 20 w 40"/>
                <a:gd name="T13" fmla="*/ 10 h 100"/>
                <a:gd name="T14" fmla="*/ 20 w 40"/>
                <a:gd name="T15" fmla="*/ 36 h 100"/>
                <a:gd name="T16" fmla="*/ 22 w 40"/>
                <a:gd name="T17" fmla="*/ 50 h 100"/>
                <a:gd name="T18" fmla="*/ 28 w 40"/>
                <a:gd name="T19" fmla="*/ 52 h 100"/>
                <a:gd name="T20" fmla="*/ 30 w 40"/>
                <a:gd name="T21" fmla="*/ 54 h 100"/>
                <a:gd name="T22" fmla="*/ 34 w 40"/>
                <a:gd name="T23" fmla="*/ 60 h 100"/>
                <a:gd name="T24" fmla="*/ 40 w 40"/>
                <a:gd name="T25" fmla="*/ 68 h 100"/>
                <a:gd name="T26" fmla="*/ 40 w 40"/>
                <a:gd name="T27" fmla="*/ 70 h 100"/>
                <a:gd name="T28" fmla="*/ 38 w 40"/>
                <a:gd name="T29" fmla="*/ 72 h 100"/>
                <a:gd name="T30" fmla="*/ 36 w 40"/>
                <a:gd name="T31" fmla="*/ 72 h 100"/>
                <a:gd name="T32" fmla="*/ 36 w 40"/>
                <a:gd name="T33" fmla="*/ 76 h 100"/>
                <a:gd name="T34" fmla="*/ 38 w 40"/>
                <a:gd name="T35" fmla="*/ 82 h 100"/>
                <a:gd name="T36" fmla="*/ 34 w 40"/>
                <a:gd name="T37" fmla="*/ 84 h 100"/>
                <a:gd name="T38" fmla="*/ 32 w 40"/>
                <a:gd name="T39" fmla="*/ 88 h 100"/>
                <a:gd name="T40" fmla="*/ 30 w 40"/>
                <a:gd name="T41" fmla="*/ 94 h 100"/>
                <a:gd name="T42" fmla="*/ 30 w 40"/>
                <a:gd name="T43" fmla="*/ 98 h 100"/>
                <a:gd name="T44" fmla="*/ 28 w 40"/>
                <a:gd name="T45" fmla="*/ 98 h 100"/>
                <a:gd name="T46" fmla="*/ 26 w 40"/>
                <a:gd name="T47" fmla="*/ 94 h 100"/>
                <a:gd name="T48" fmla="*/ 24 w 40"/>
                <a:gd name="T49" fmla="*/ 92 h 100"/>
                <a:gd name="T50" fmla="*/ 20 w 40"/>
                <a:gd name="T51" fmla="*/ 86 h 100"/>
                <a:gd name="T52" fmla="*/ 18 w 40"/>
                <a:gd name="T53" fmla="*/ 82 h 100"/>
                <a:gd name="T54" fmla="*/ 20 w 40"/>
                <a:gd name="T55" fmla="*/ 78 h 100"/>
                <a:gd name="T56" fmla="*/ 22 w 40"/>
                <a:gd name="T57" fmla="*/ 72 h 100"/>
                <a:gd name="T58" fmla="*/ 22 w 40"/>
                <a:gd name="T59" fmla="*/ 66 h 100"/>
                <a:gd name="T60" fmla="*/ 18 w 40"/>
                <a:gd name="T61" fmla="*/ 64 h 100"/>
                <a:gd name="T62" fmla="*/ 14 w 40"/>
                <a:gd name="T63" fmla="*/ 64 h 100"/>
                <a:gd name="T64" fmla="*/ 12 w 40"/>
                <a:gd name="T65" fmla="*/ 66 h 100"/>
                <a:gd name="T66" fmla="*/ 10 w 40"/>
                <a:gd name="T67" fmla="*/ 62 h 100"/>
                <a:gd name="T68" fmla="*/ 8 w 40"/>
                <a:gd name="T69" fmla="*/ 60 h 100"/>
                <a:gd name="T70" fmla="*/ 4 w 40"/>
                <a:gd name="T71" fmla="*/ 60 h 100"/>
                <a:gd name="T72" fmla="*/ 2 w 40"/>
                <a:gd name="T73" fmla="*/ 56 h 100"/>
                <a:gd name="T74" fmla="*/ 0 w 40"/>
                <a:gd name="T75" fmla="*/ 52 h 100"/>
                <a:gd name="T76" fmla="*/ 4 w 40"/>
                <a:gd name="T77" fmla="*/ 50 h 100"/>
                <a:gd name="T78" fmla="*/ 4 w 40"/>
                <a:gd name="T79" fmla="*/ 46 h 100"/>
                <a:gd name="T80" fmla="*/ 4 w 40"/>
                <a:gd name="T81" fmla="*/ 44 h 100"/>
                <a:gd name="T82" fmla="*/ 6 w 40"/>
                <a:gd name="T83" fmla="*/ 42 h 100"/>
                <a:gd name="T84" fmla="*/ 10 w 40"/>
                <a:gd name="T85" fmla="*/ 38 h 100"/>
                <a:gd name="T86" fmla="*/ 10 w 40"/>
                <a:gd name="T87" fmla="*/ 38 h 100"/>
                <a:gd name="T88" fmla="*/ 10 w 40"/>
                <a:gd name="T89" fmla="*/ 36 h 100"/>
                <a:gd name="T90" fmla="*/ 10 w 40"/>
                <a:gd name="T91" fmla="*/ 34 h 100"/>
                <a:gd name="T92" fmla="*/ 8 w 40"/>
                <a:gd name="T93" fmla="*/ 30 h 100"/>
                <a:gd name="T94" fmla="*/ 10 w 40"/>
                <a:gd name="T95" fmla="*/ 28 h 100"/>
                <a:gd name="T96" fmla="*/ 8 w 40"/>
                <a:gd name="T97" fmla="*/ 24 h 100"/>
                <a:gd name="T98" fmla="*/ 12 w 40"/>
                <a:gd name="T99" fmla="*/ 18 h 100"/>
                <a:gd name="T100" fmla="*/ 12 w 40"/>
                <a:gd name="T101" fmla="*/ 16 h 100"/>
                <a:gd name="T102" fmla="*/ 12 w 40"/>
                <a:gd name="T103" fmla="*/ 12 h 100"/>
                <a:gd name="T104" fmla="*/ 8 w 40"/>
                <a:gd name="T105" fmla="*/ 10 h 100"/>
                <a:gd name="T106" fmla="*/ 10 w 40"/>
                <a:gd name="T107" fmla="*/ 6 h 100"/>
                <a:gd name="T108" fmla="*/ 6 w 40"/>
                <a:gd name="T109" fmla="*/ 4 h 100"/>
                <a:gd name="T110" fmla="*/ 6 w 40"/>
                <a:gd name="T111" fmla="*/ 2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40" h="100">
                  <a:moveTo>
                    <a:pt x="4" y="0"/>
                  </a:moveTo>
                  <a:lnTo>
                    <a:pt x="6" y="0"/>
                  </a:lnTo>
                  <a:lnTo>
                    <a:pt x="6" y="0"/>
                  </a:lnTo>
                  <a:lnTo>
                    <a:pt x="8" y="2"/>
                  </a:lnTo>
                  <a:lnTo>
                    <a:pt x="8" y="2"/>
                  </a:lnTo>
                  <a:lnTo>
                    <a:pt x="10" y="2"/>
                  </a:lnTo>
                  <a:lnTo>
                    <a:pt x="10" y="2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14" y="2"/>
                  </a:lnTo>
                  <a:lnTo>
                    <a:pt x="14" y="4"/>
                  </a:lnTo>
                  <a:lnTo>
                    <a:pt x="14" y="4"/>
                  </a:lnTo>
                  <a:lnTo>
                    <a:pt x="16" y="6"/>
                  </a:lnTo>
                  <a:lnTo>
                    <a:pt x="20" y="10"/>
                  </a:lnTo>
                  <a:lnTo>
                    <a:pt x="20" y="14"/>
                  </a:lnTo>
                  <a:lnTo>
                    <a:pt x="20" y="36"/>
                  </a:lnTo>
                  <a:lnTo>
                    <a:pt x="20" y="38"/>
                  </a:lnTo>
                  <a:lnTo>
                    <a:pt x="22" y="50"/>
                  </a:lnTo>
                  <a:lnTo>
                    <a:pt x="26" y="52"/>
                  </a:lnTo>
                  <a:lnTo>
                    <a:pt x="28" y="52"/>
                  </a:lnTo>
                  <a:lnTo>
                    <a:pt x="28" y="54"/>
                  </a:lnTo>
                  <a:lnTo>
                    <a:pt x="30" y="54"/>
                  </a:lnTo>
                  <a:lnTo>
                    <a:pt x="34" y="58"/>
                  </a:lnTo>
                  <a:lnTo>
                    <a:pt x="34" y="60"/>
                  </a:lnTo>
                  <a:lnTo>
                    <a:pt x="38" y="64"/>
                  </a:lnTo>
                  <a:lnTo>
                    <a:pt x="40" y="68"/>
                  </a:lnTo>
                  <a:lnTo>
                    <a:pt x="40" y="68"/>
                  </a:lnTo>
                  <a:lnTo>
                    <a:pt x="40" y="70"/>
                  </a:lnTo>
                  <a:lnTo>
                    <a:pt x="38" y="72"/>
                  </a:lnTo>
                  <a:lnTo>
                    <a:pt x="38" y="72"/>
                  </a:lnTo>
                  <a:lnTo>
                    <a:pt x="36" y="72"/>
                  </a:lnTo>
                  <a:lnTo>
                    <a:pt x="36" y="72"/>
                  </a:lnTo>
                  <a:lnTo>
                    <a:pt x="36" y="74"/>
                  </a:lnTo>
                  <a:lnTo>
                    <a:pt x="36" y="76"/>
                  </a:lnTo>
                  <a:lnTo>
                    <a:pt x="38" y="76"/>
                  </a:lnTo>
                  <a:lnTo>
                    <a:pt x="38" y="82"/>
                  </a:lnTo>
                  <a:lnTo>
                    <a:pt x="36" y="84"/>
                  </a:lnTo>
                  <a:lnTo>
                    <a:pt x="34" y="84"/>
                  </a:lnTo>
                  <a:lnTo>
                    <a:pt x="32" y="86"/>
                  </a:lnTo>
                  <a:lnTo>
                    <a:pt x="32" y="88"/>
                  </a:lnTo>
                  <a:lnTo>
                    <a:pt x="32" y="90"/>
                  </a:lnTo>
                  <a:lnTo>
                    <a:pt x="30" y="94"/>
                  </a:lnTo>
                  <a:lnTo>
                    <a:pt x="30" y="96"/>
                  </a:lnTo>
                  <a:lnTo>
                    <a:pt x="30" y="98"/>
                  </a:lnTo>
                  <a:lnTo>
                    <a:pt x="28" y="100"/>
                  </a:lnTo>
                  <a:lnTo>
                    <a:pt x="28" y="98"/>
                  </a:lnTo>
                  <a:lnTo>
                    <a:pt x="28" y="96"/>
                  </a:lnTo>
                  <a:lnTo>
                    <a:pt x="26" y="94"/>
                  </a:lnTo>
                  <a:lnTo>
                    <a:pt x="26" y="92"/>
                  </a:lnTo>
                  <a:lnTo>
                    <a:pt x="24" y="92"/>
                  </a:lnTo>
                  <a:lnTo>
                    <a:pt x="22" y="90"/>
                  </a:lnTo>
                  <a:lnTo>
                    <a:pt x="20" y="86"/>
                  </a:lnTo>
                  <a:lnTo>
                    <a:pt x="20" y="86"/>
                  </a:lnTo>
                  <a:lnTo>
                    <a:pt x="18" y="82"/>
                  </a:lnTo>
                  <a:lnTo>
                    <a:pt x="18" y="80"/>
                  </a:lnTo>
                  <a:lnTo>
                    <a:pt x="20" y="78"/>
                  </a:lnTo>
                  <a:lnTo>
                    <a:pt x="20" y="74"/>
                  </a:lnTo>
                  <a:lnTo>
                    <a:pt x="22" y="72"/>
                  </a:lnTo>
                  <a:lnTo>
                    <a:pt x="22" y="70"/>
                  </a:lnTo>
                  <a:lnTo>
                    <a:pt x="22" y="66"/>
                  </a:lnTo>
                  <a:lnTo>
                    <a:pt x="22" y="64"/>
                  </a:lnTo>
                  <a:lnTo>
                    <a:pt x="18" y="64"/>
                  </a:lnTo>
                  <a:lnTo>
                    <a:pt x="16" y="64"/>
                  </a:lnTo>
                  <a:lnTo>
                    <a:pt x="14" y="64"/>
                  </a:lnTo>
                  <a:lnTo>
                    <a:pt x="14" y="64"/>
                  </a:lnTo>
                  <a:lnTo>
                    <a:pt x="12" y="66"/>
                  </a:lnTo>
                  <a:lnTo>
                    <a:pt x="10" y="64"/>
                  </a:lnTo>
                  <a:lnTo>
                    <a:pt x="10" y="62"/>
                  </a:lnTo>
                  <a:lnTo>
                    <a:pt x="8" y="62"/>
                  </a:lnTo>
                  <a:lnTo>
                    <a:pt x="8" y="60"/>
                  </a:lnTo>
                  <a:lnTo>
                    <a:pt x="8" y="58"/>
                  </a:lnTo>
                  <a:lnTo>
                    <a:pt x="4" y="60"/>
                  </a:lnTo>
                  <a:lnTo>
                    <a:pt x="4" y="58"/>
                  </a:lnTo>
                  <a:lnTo>
                    <a:pt x="2" y="56"/>
                  </a:lnTo>
                  <a:lnTo>
                    <a:pt x="2" y="54"/>
                  </a:lnTo>
                  <a:lnTo>
                    <a:pt x="0" y="52"/>
                  </a:lnTo>
                  <a:lnTo>
                    <a:pt x="2" y="52"/>
                  </a:lnTo>
                  <a:lnTo>
                    <a:pt x="4" y="50"/>
                  </a:lnTo>
                  <a:lnTo>
                    <a:pt x="4" y="48"/>
                  </a:lnTo>
                  <a:lnTo>
                    <a:pt x="4" y="46"/>
                  </a:lnTo>
                  <a:lnTo>
                    <a:pt x="4" y="46"/>
                  </a:lnTo>
                  <a:lnTo>
                    <a:pt x="4" y="44"/>
                  </a:lnTo>
                  <a:lnTo>
                    <a:pt x="4" y="44"/>
                  </a:lnTo>
                  <a:lnTo>
                    <a:pt x="6" y="42"/>
                  </a:lnTo>
                  <a:lnTo>
                    <a:pt x="8" y="40"/>
                  </a:lnTo>
                  <a:lnTo>
                    <a:pt x="10" y="38"/>
                  </a:lnTo>
                  <a:lnTo>
                    <a:pt x="10" y="38"/>
                  </a:lnTo>
                  <a:lnTo>
                    <a:pt x="10" y="38"/>
                  </a:lnTo>
                  <a:lnTo>
                    <a:pt x="10" y="38"/>
                  </a:lnTo>
                  <a:lnTo>
                    <a:pt x="10" y="36"/>
                  </a:lnTo>
                  <a:lnTo>
                    <a:pt x="8" y="34"/>
                  </a:lnTo>
                  <a:lnTo>
                    <a:pt x="10" y="34"/>
                  </a:lnTo>
                  <a:lnTo>
                    <a:pt x="10" y="32"/>
                  </a:lnTo>
                  <a:lnTo>
                    <a:pt x="8" y="30"/>
                  </a:lnTo>
                  <a:lnTo>
                    <a:pt x="10" y="28"/>
                  </a:lnTo>
                  <a:lnTo>
                    <a:pt x="10" y="28"/>
                  </a:lnTo>
                  <a:lnTo>
                    <a:pt x="8" y="26"/>
                  </a:lnTo>
                  <a:lnTo>
                    <a:pt x="8" y="24"/>
                  </a:lnTo>
                  <a:lnTo>
                    <a:pt x="8" y="22"/>
                  </a:lnTo>
                  <a:lnTo>
                    <a:pt x="12" y="18"/>
                  </a:lnTo>
                  <a:lnTo>
                    <a:pt x="12" y="18"/>
                  </a:lnTo>
                  <a:lnTo>
                    <a:pt x="12" y="16"/>
                  </a:lnTo>
                  <a:lnTo>
                    <a:pt x="12" y="14"/>
                  </a:lnTo>
                  <a:lnTo>
                    <a:pt x="12" y="12"/>
                  </a:lnTo>
                  <a:lnTo>
                    <a:pt x="8" y="10"/>
                  </a:lnTo>
                  <a:lnTo>
                    <a:pt x="8" y="10"/>
                  </a:lnTo>
                  <a:lnTo>
                    <a:pt x="10" y="6"/>
                  </a:lnTo>
                  <a:lnTo>
                    <a:pt x="10" y="6"/>
                  </a:lnTo>
                  <a:lnTo>
                    <a:pt x="8" y="6"/>
                  </a:lnTo>
                  <a:lnTo>
                    <a:pt x="6" y="4"/>
                  </a:lnTo>
                  <a:lnTo>
                    <a:pt x="6" y="2"/>
                  </a:lnTo>
                  <a:lnTo>
                    <a:pt x="6" y="2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6350">
              <a:solidFill>
                <a:srgbClr val="E86E78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66" name="Malabo">
              <a:extLst>
                <a:ext uri="{FF2B5EF4-FFF2-40B4-BE49-F238E27FC236}">
                  <a16:creationId xmlns:a16="http://schemas.microsoft.com/office/drawing/2014/main" id="{D2320B8B-3658-4BF7-BD8A-0227D2F9369B}"/>
                </a:ext>
              </a:extLst>
            </p:cNvPr>
            <p:cNvSpPr>
              <a:spLocks/>
            </p:cNvSpPr>
            <p:nvPr/>
          </p:nvSpPr>
          <p:spPr bwMode="auto">
            <a:xfrm>
              <a:off x="6111311" y="4333427"/>
              <a:ext cx="11483" cy="15311"/>
            </a:xfrm>
            <a:custGeom>
              <a:avLst/>
              <a:gdLst>
                <a:gd name="T0" fmla="*/ 0 w 6"/>
                <a:gd name="T1" fmla="*/ 8 h 8"/>
                <a:gd name="T2" fmla="*/ 0 w 6"/>
                <a:gd name="T3" fmla="*/ 6 h 8"/>
                <a:gd name="T4" fmla="*/ 2 w 6"/>
                <a:gd name="T5" fmla="*/ 6 h 8"/>
                <a:gd name="T6" fmla="*/ 4 w 6"/>
                <a:gd name="T7" fmla="*/ 2 h 8"/>
                <a:gd name="T8" fmla="*/ 6 w 6"/>
                <a:gd name="T9" fmla="*/ 0 h 8"/>
                <a:gd name="T10" fmla="*/ 6 w 6"/>
                <a:gd name="T11" fmla="*/ 0 h 8"/>
                <a:gd name="T12" fmla="*/ 6 w 6"/>
                <a:gd name="T13" fmla="*/ 4 h 8"/>
                <a:gd name="T14" fmla="*/ 6 w 6"/>
                <a:gd name="T15" fmla="*/ 8 h 8"/>
                <a:gd name="T16" fmla="*/ 2 w 6"/>
                <a:gd name="T17" fmla="*/ 8 h 8"/>
                <a:gd name="T18" fmla="*/ 0 w 6"/>
                <a:gd name="T19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" h="8">
                  <a:moveTo>
                    <a:pt x="0" y="8"/>
                  </a:moveTo>
                  <a:lnTo>
                    <a:pt x="0" y="6"/>
                  </a:lnTo>
                  <a:lnTo>
                    <a:pt x="2" y="6"/>
                  </a:ln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4"/>
                  </a:lnTo>
                  <a:lnTo>
                    <a:pt x="6" y="8"/>
                  </a:lnTo>
                  <a:lnTo>
                    <a:pt x="2" y="8"/>
                  </a:lnTo>
                  <a:lnTo>
                    <a:pt x="0" y="8"/>
                  </a:lnTo>
                  <a:close/>
                </a:path>
              </a:pathLst>
            </a:custGeom>
            <a:grpFill/>
            <a:ln w="6350">
              <a:solidFill>
                <a:srgbClr val="E86E78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67" name="Madagascar">
              <a:extLst>
                <a:ext uri="{FF2B5EF4-FFF2-40B4-BE49-F238E27FC236}">
                  <a16:creationId xmlns:a16="http://schemas.microsoft.com/office/drawing/2014/main" id="{F4FBF6A5-D540-4777-B124-27D276E9DD7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15132" y="4708544"/>
              <a:ext cx="179903" cy="336839"/>
            </a:xfrm>
            <a:custGeom>
              <a:avLst/>
              <a:gdLst>
                <a:gd name="T0" fmla="*/ 26 w 94"/>
                <a:gd name="T1" fmla="*/ 172 h 176"/>
                <a:gd name="T2" fmla="*/ 44 w 94"/>
                <a:gd name="T3" fmla="*/ 168 h 176"/>
                <a:gd name="T4" fmla="*/ 50 w 94"/>
                <a:gd name="T5" fmla="*/ 158 h 176"/>
                <a:gd name="T6" fmla="*/ 52 w 94"/>
                <a:gd name="T7" fmla="*/ 152 h 176"/>
                <a:gd name="T8" fmla="*/ 54 w 94"/>
                <a:gd name="T9" fmla="*/ 144 h 176"/>
                <a:gd name="T10" fmla="*/ 62 w 94"/>
                <a:gd name="T11" fmla="*/ 126 h 176"/>
                <a:gd name="T12" fmla="*/ 72 w 94"/>
                <a:gd name="T13" fmla="*/ 102 h 176"/>
                <a:gd name="T14" fmla="*/ 78 w 94"/>
                <a:gd name="T15" fmla="*/ 88 h 176"/>
                <a:gd name="T16" fmla="*/ 82 w 94"/>
                <a:gd name="T17" fmla="*/ 70 h 176"/>
                <a:gd name="T18" fmla="*/ 84 w 94"/>
                <a:gd name="T19" fmla="*/ 60 h 176"/>
                <a:gd name="T20" fmla="*/ 86 w 94"/>
                <a:gd name="T21" fmla="*/ 52 h 176"/>
                <a:gd name="T22" fmla="*/ 86 w 94"/>
                <a:gd name="T23" fmla="*/ 46 h 176"/>
                <a:gd name="T24" fmla="*/ 92 w 94"/>
                <a:gd name="T25" fmla="*/ 52 h 176"/>
                <a:gd name="T26" fmla="*/ 94 w 94"/>
                <a:gd name="T27" fmla="*/ 46 h 176"/>
                <a:gd name="T28" fmla="*/ 90 w 94"/>
                <a:gd name="T29" fmla="*/ 36 h 176"/>
                <a:gd name="T30" fmla="*/ 92 w 94"/>
                <a:gd name="T31" fmla="*/ 28 h 176"/>
                <a:gd name="T32" fmla="*/ 88 w 94"/>
                <a:gd name="T33" fmla="*/ 12 h 176"/>
                <a:gd name="T34" fmla="*/ 82 w 94"/>
                <a:gd name="T35" fmla="*/ 6 h 176"/>
                <a:gd name="T36" fmla="*/ 80 w 94"/>
                <a:gd name="T37" fmla="*/ 6 h 176"/>
                <a:gd name="T38" fmla="*/ 78 w 94"/>
                <a:gd name="T39" fmla="*/ 8 h 176"/>
                <a:gd name="T40" fmla="*/ 76 w 94"/>
                <a:gd name="T41" fmla="*/ 14 h 176"/>
                <a:gd name="T42" fmla="*/ 72 w 94"/>
                <a:gd name="T43" fmla="*/ 22 h 176"/>
                <a:gd name="T44" fmla="*/ 68 w 94"/>
                <a:gd name="T45" fmla="*/ 22 h 176"/>
                <a:gd name="T46" fmla="*/ 68 w 94"/>
                <a:gd name="T47" fmla="*/ 28 h 176"/>
                <a:gd name="T48" fmla="*/ 64 w 94"/>
                <a:gd name="T49" fmla="*/ 30 h 176"/>
                <a:gd name="T50" fmla="*/ 66 w 94"/>
                <a:gd name="T51" fmla="*/ 36 h 176"/>
                <a:gd name="T52" fmla="*/ 58 w 94"/>
                <a:gd name="T53" fmla="*/ 40 h 176"/>
                <a:gd name="T54" fmla="*/ 56 w 94"/>
                <a:gd name="T55" fmla="*/ 38 h 176"/>
                <a:gd name="T56" fmla="*/ 54 w 94"/>
                <a:gd name="T57" fmla="*/ 42 h 176"/>
                <a:gd name="T58" fmla="*/ 52 w 94"/>
                <a:gd name="T59" fmla="*/ 46 h 176"/>
                <a:gd name="T60" fmla="*/ 52 w 94"/>
                <a:gd name="T61" fmla="*/ 42 h 176"/>
                <a:gd name="T62" fmla="*/ 46 w 94"/>
                <a:gd name="T63" fmla="*/ 52 h 176"/>
                <a:gd name="T64" fmla="*/ 42 w 94"/>
                <a:gd name="T65" fmla="*/ 48 h 176"/>
                <a:gd name="T66" fmla="*/ 34 w 94"/>
                <a:gd name="T67" fmla="*/ 50 h 176"/>
                <a:gd name="T68" fmla="*/ 34 w 94"/>
                <a:gd name="T69" fmla="*/ 50 h 176"/>
                <a:gd name="T70" fmla="*/ 24 w 94"/>
                <a:gd name="T71" fmla="*/ 54 h 176"/>
                <a:gd name="T72" fmla="*/ 18 w 94"/>
                <a:gd name="T73" fmla="*/ 56 h 176"/>
                <a:gd name="T74" fmla="*/ 12 w 94"/>
                <a:gd name="T75" fmla="*/ 70 h 176"/>
                <a:gd name="T76" fmla="*/ 14 w 94"/>
                <a:gd name="T77" fmla="*/ 80 h 176"/>
                <a:gd name="T78" fmla="*/ 18 w 94"/>
                <a:gd name="T79" fmla="*/ 92 h 176"/>
                <a:gd name="T80" fmla="*/ 16 w 94"/>
                <a:gd name="T81" fmla="*/ 102 h 176"/>
                <a:gd name="T82" fmla="*/ 12 w 94"/>
                <a:gd name="T83" fmla="*/ 110 h 176"/>
                <a:gd name="T84" fmla="*/ 4 w 94"/>
                <a:gd name="T85" fmla="*/ 118 h 176"/>
                <a:gd name="T86" fmla="*/ 0 w 94"/>
                <a:gd name="T87" fmla="*/ 130 h 176"/>
                <a:gd name="T88" fmla="*/ 4 w 94"/>
                <a:gd name="T89" fmla="*/ 142 h 176"/>
                <a:gd name="T90" fmla="*/ 6 w 94"/>
                <a:gd name="T91" fmla="*/ 146 h 176"/>
                <a:gd name="T92" fmla="*/ 4 w 94"/>
                <a:gd name="T93" fmla="*/ 154 h 176"/>
                <a:gd name="T94" fmla="*/ 6 w 94"/>
                <a:gd name="T95" fmla="*/ 164 h 176"/>
                <a:gd name="T96" fmla="*/ 12 w 94"/>
                <a:gd name="T97" fmla="*/ 170 h 176"/>
                <a:gd name="T98" fmla="*/ 18 w 94"/>
                <a:gd name="T99" fmla="*/ 174 h 176"/>
                <a:gd name="T100" fmla="*/ 74 w 94"/>
                <a:gd name="T101" fmla="*/ 14 h 176"/>
                <a:gd name="T102" fmla="*/ 74 w 94"/>
                <a:gd name="T103" fmla="*/ 14 h 176"/>
                <a:gd name="T104" fmla="*/ 72 w 94"/>
                <a:gd name="T105" fmla="*/ 18 h 176"/>
                <a:gd name="T106" fmla="*/ 70 w 94"/>
                <a:gd name="T107" fmla="*/ 16 h 176"/>
                <a:gd name="T108" fmla="*/ 68 w 94"/>
                <a:gd name="T109" fmla="*/ 18 h 176"/>
                <a:gd name="T110" fmla="*/ 86 w 94"/>
                <a:gd name="T111" fmla="*/ 62 h 176"/>
                <a:gd name="T112" fmla="*/ 88 w 94"/>
                <a:gd name="T113" fmla="*/ 6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94" h="176">
                  <a:moveTo>
                    <a:pt x="20" y="176"/>
                  </a:moveTo>
                  <a:lnTo>
                    <a:pt x="22" y="174"/>
                  </a:lnTo>
                  <a:lnTo>
                    <a:pt x="24" y="174"/>
                  </a:lnTo>
                  <a:lnTo>
                    <a:pt x="26" y="172"/>
                  </a:lnTo>
                  <a:lnTo>
                    <a:pt x="30" y="170"/>
                  </a:lnTo>
                  <a:lnTo>
                    <a:pt x="38" y="170"/>
                  </a:lnTo>
                  <a:lnTo>
                    <a:pt x="40" y="170"/>
                  </a:lnTo>
                  <a:lnTo>
                    <a:pt x="44" y="168"/>
                  </a:lnTo>
                  <a:lnTo>
                    <a:pt x="44" y="166"/>
                  </a:lnTo>
                  <a:lnTo>
                    <a:pt x="46" y="166"/>
                  </a:lnTo>
                  <a:lnTo>
                    <a:pt x="48" y="162"/>
                  </a:lnTo>
                  <a:lnTo>
                    <a:pt x="50" y="158"/>
                  </a:lnTo>
                  <a:lnTo>
                    <a:pt x="50" y="158"/>
                  </a:lnTo>
                  <a:lnTo>
                    <a:pt x="52" y="156"/>
                  </a:lnTo>
                  <a:lnTo>
                    <a:pt x="52" y="152"/>
                  </a:lnTo>
                  <a:lnTo>
                    <a:pt x="52" y="152"/>
                  </a:lnTo>
                  <a:lnTo>
                    <a:pt x="52" y="150"/>
                  </a:lnTo>
                  <a:lnTo>
                    <a:pt x="54" y="146"/>
                  </a:lnTo>
                  <a:lnTo>
                    <a:pt x="54" y="144"/>
                  </a:lnTo>
                  <a:lnTo>
                    <a:pt x="54" y="144"/>
                  </a:lnTo>
                  <a:lnTo>
                    <a:pt x="58" y="142"/>
                  </a:lnTo>
                  <a:lnTo>
                    <a:pt x="58" y="134"/>
                  </a:lnTo>
                  <a:lnTo>
                    <a:pt x="60" y="128"/>
                  </a:lnTo>
                  <a:lnTo>
                    <a:pt x="62" y="126"/>
                  </a:lnTo>
                  <a:lnTo>
                    <a:pt x="64" y="122"/>
                  </a:lnTo>
                  <a:lnTo>
                    <a:pt x="66" y="116"/>
                  </a:lnTo>
                  <a:lnTo>
                    <a:pt x="70" y="106"/>
                  </a:lnTo>
                  <a:lnTo>
                    <a:pt x="72" y="102"/>
                  </a:lnTo>
                  <a:lnTo>
                    <a:pt x="72" y="98"/>
                  </a:lnTo>
                  <a:lnTo>
                    <a:pt x="74" y="94"/>
                  </a:lnTo>
                  <a:lnTo>
                    <a:pt x="74" y="92"/>
                  </a:lnTo>
                  <a:lnTo>
                    <a:pt x="78" y="88"/>
                  </a:lnTo>
                  <a:lnTo>
                    <a:pt x="80" y="80"/>
                  </a:lnTo>
                  <a:lnTo>
                    <a:pt x="80" y="76"/>
                  </a:lnTo>
                  <a:lnTo>
                    <a:pt x="82" y="74"/>
                  </a:lnTo>
                  <a:lnTo>
                    <a:pt x="82" y="70"/>
                  </a:lnTo>
                  <a:lnTo>
                    <a:pt x="80" y="68"/>
                  </a:lnTo>
                  <a:lnTo>
                    <a:pt x="82" y="66"/>
                  </a:lnTo>
                  <a:lnTo>
                    <a:pt x="84" y="62"/>
                  </a:lnTo>
                  <a:lnTo>
                    <a:pt x="84" y="60"/>
                  </a:lnTo>
                  <a:lnTo>
                    <a:pt x="86" y="58"/>
                  </a:lnTo>
                  <a:lnTo>
                    <a:pt x="86" y="56"/>
                  </a:lnTo>
                  <a:lnTo>
                    <a:pt x="84" y="54"/>
                  </a:lnTo>
                  <a:lnTo>
                    <a:pt x="86" y="52"/>
                  </a:lnTo>
                  <a:lnTo>
                    <a:pt x="86" y="50"/>
                  </a:lnTo>
                  <a:lnTo>
                    <a:pt x="84" y="48"/>
                  </a:lnTo>
                  <a:lnTo>
                    <a:pt x="84" y="46"/>
                  </a:lnTo>
                  <a:lnTo>
                    <a:pt x="86" y="46"/>
                  </a:lnTo>
                  <a:lnTo>
                    <a:pt x="86" y="46"/>
                  </a:lnTo>
                  <a:lnTo>
                    <a:pt x="88" y="48"/>
                  </a:lnTo>
                  <a:lnTo>
                    <a:pt x="90" y="52"/>
                  </a:lnTo>
                  <a:lnTo>
                    <a:pt x="92" y="52"/>
                  </a:lnTo>
                  <a:lnTo>
                    <a:pt x="92" y="50"/>
                  </a:lnTo>
                  <a:lnTo>
                    <a:pt x="92" y="48"/>
                  </a:lnTo>
                  <a:lnTo>
                    <a:pt x="92" y="48"/>
                  </a:lnTo>
                  <a:lnTo>
                    <a:pt x="94" y="46"/>
                  </a:lnTo>
                  <a:lnTo>
                    <a:pt x="94" y="44"/>
                  </a:lnTo>
                  <a:lnTo>
                    <a:pt x="94" y="42"/>
                  </a:lnTo>
                  <a:lnTo>
                    <a:pt x="92" y="38"/>
                  </a:lnTo>
                  <a:lnTo>
                    <a:pt x="90" y="36"/>
                  </a:lnTo>
                  <a:lnTo>
                    <a:pt x="92" y="34"/>
                  </a:lnTo>
                  <a:lnTo>
                    <a:pt x="92" y="32"/>
                  </a:lnTo>
                  <a:lnTo>
                    <a:pt x="90" y="28"/>
                  </a:lnTo>
                  <a:lnTo>
                    <a:pt x="92" y="28"/>
                  </a:lnTo>
                  <a:lnTo>
                    <a:pt x="92" y="22"/>
                  </a:lnTo>
                  <a:lnTo>
                    <a:pt x="90" y="20"/>
                  </a:lnTo>
                  <a:lnTo>
                    <a:pt x="90" y="14"/>
                  </a:lnTo>
                  <a:lnTo>
                    <a:pt x="88" y="12"/>
                  </a:lnTo>
                  <a:lnTo>
                    <a:pt x="88" y="12"/>
                  </a:lnTo>
                  <a:lnTo>
                    <a:pt x="86" y="10"/>
                  </a:lnTo>
                  <a:lnTo>
                    <a:pt x="86" y="6"/>
                  </a:lnTo>
                  <a:lnTo>
                    <a:pt x="82" y="6"/>
                  </a:lnTo>
                  <a:lnTo>
                    <a:pt x="84" y="4"/>
                  </a:lnTo>
                  <a:lnTo>
                    <a:pt x="84" y="0"/>
                  </a:lnTo>
                  <a:lnTo>
                    <a:pt x="80" y="4"/>
                  </a:lnTo>
                  <a:lnTo>
                    <a:pt x="80" y="6"/>
                  </a:lnTo>
                  <a:lnTo>
                    <a:pt x="78" y="6"/>
                  </a:lnTo>
                  <a:lnTo>
                    <a:pt x="76" y="6"/>
                  </a:lnTo>
                  <a:lnTo>
                    <a:pt x="76" y="6"/>
                  </a:lnTo>
                  <a:lnTo>
                    <a:pt x="78" y="8"/>
                  </a:lnTo>
                  <a:lnTo>
                    <a:pt x="78" y="10"/>
                  </a:lnTo>
                  <a:lnTo>
                    <a:pt x="80" y="12"/>
                  </a:lnTo>
                  <a:lnTo>
                    <a:pt x="80" y="12"/>
                  </a:lnTo>
                  <a:lnTo>
                    <a:pt x="76" y="14"/>
                  </a:lnTo>
                  <a:lnTo>
                    <a:pt x="76" y="18"/>
                  </a:lnTo>
                  <a:lnTo>
                    <a:pt x="74" y="20"/>
                  </a:lnTo>
                  <a:lnTo>
                    <a:pt x="72" y="20"/>
                  </a:lnTo>
                  <a:lnTo>
                    <a:pt x="72" y="22"/>
                  </a:lnTo>
                  <a:lnTo>
                    <a:pt x="72" y="24"/>
                  </a:lnTo>
                  <a:lnTo>
                    <a:pt x="70" y="26"/>
                  </a:lnTo>
                  <a:lnTo>
                    <a:pt x="68" y="24"/>
                  </a:lnTo>
                  <a:lnTo>
                    <a:pt x="68" y="22"/>
                  </a:lnTo>
                  <a:lnTo>
                    <a:pt x="66" y="22"/>
                  </a:lnTo>
                  <a:lnTo>
                    <a:pt x="66" y="22"/>
                  </a:lnTo>
                  <a:lnTo>
                    <a:pt x="66" y="26"/>
                  </a:lnTo>
                  <a:lnTo>
                    <a:pt x="68" y="28"/>
                  </a:lnTo>
                  <a:lnTo>
                    <a:pt x="68" y="30"/>
                  </a:lnTo>
                  <a:lnTo>
                    <a:pt x="66" y="30"/>
                  </a:lnTo>
                  <a:lnTo>
                    <a:pt x="66" y="30"/>
                  </a:lnTo>
                  <a:lnTo>
                    <a:pt x="64" y="30"/>
                  </a:lnTo>
                  <a:lnTo>
                    <a:pt x="64" y="32"/>
                  </a:lnTo>
                  <a:lnTo>
                    <a:pt x="66" y="34"/>
                  </a:lnTo>
                  <a:lnTo>
                    <a:pt x="66" y="34"/>
                  </a:lnTo>
                  <a:lnTo>
                    <a:pt x="66" y="36"/>
                  </a:lnTo>
                  <a:lnTo>
                    <a:pt x="64" y="34"/>
                  </a:lnTo>
                  <a:lnTo>
                    <a:pt x="62" y="36"/>
                  </a:lnTo>
                  <a:lnTo>
                    <a:pt x="62" y="36"/>
                  </a:lnTo>
                  <a:lnTo>
                    <a:pt x="58" y="40"/>
                  </a:lnTo>
                  <a:lnTo>
                    <a:pt x="58" y="38"/>
                  </a:lnTo>
                  <a:lnTo>
                    <a:pt x="58" y="36"/>
                  </a:lnTo>
                  <a:lnTo>
                    <a:pt x="58" y="34"/>
                  </a:lnTo>
                  <a:lnTo>
                    <a:pt x="56" y="38"/>
                  </a:lnTo>
                  <a:lnTo>
                    <a:pt x="58" y="38"/>
                  </a:lnTo>
                  <a:lnTo>
                    <a:pt x="56" y="40"/>
                  </a:lnTo>
                  <a:lnTo>
                    <a:pt x="54" y="40"/>
                  </a:lnTo>
                  <a:lnTo>
                    <a:pt x="54" y="42"/>
                  </a:lnTo>
                  <a:lnTo>
                    <a:pt x="56" y="44"/>
                  </a:lnTo>
                  <a:lnTo>
                    <a:pt x="56" y="44"/>
                  </a:lnTo>
                  <a:lnTo>
                    <a:pt x="54" y="46"/>
                  </a:lnTo>
                  <a:lnTo>
                    <a:pt x="52" y="46"/>
                  </a:lnTo>
                  <a:lnTo>
                    <a:pt x="52" y="44"/>
                  </a:lnTo>
                  <a:lnTo>
                    <a:pt x="52" y="44"/>
                  </a:lnTo>
                  <a:lnTo>
                    <a:pt x="52" y="42"/>
                  </a:lnTo>
                  <a:lnTo>
                    <a:pt x="52" y="42"/>
                  </a:lnTo>
                  <a:lnTo>
                    <a:pt x="46" y="46"/>
                  </a:lnTo>
                  <a:lnTo>
                    <a:pt x="46" y="50"/>
                  </a:lnTo>
                  <a:lnTo>
                    <a:pt x="46" y="50"/>
                  </a:lnTo>
                  <a:lnTo>
                    <a:pt x="46" y="52"/>
                  </a:lnTo>
                  <a:lnTo>
                    <a:pt x="44" y="52"/>
                  </a:lnTo>
                  <a:lnTo>
                    <a:pt x="44" y="50"/>
                  </a:lnTo>
                  <a:lnTo>
                    <a:pt x="44" y="48"/>
                  </a:lnTo>
                  <a:lnTo>
                    <a:pt x="42" y="48"/>
                  </a:lnTo>
                  <a:lnTo>
                    <a:pt x="40" y="50"/>
                  </a:lnTo>
                  <a:lnTo>
                    <a:pt x="36" y="48"/>
                  </a:lnTo>
                  <a:lnTo>
                    <a:pt x="36" y="48"/>
                  </a:lnTo>
                  <a:lnTo>
                    <a:pt x="34" y="50"/>
                  </a:lnTo>
                  <a:lnTo>
                    <a:pt x="36" y="52"/>
                  </a:lnTo>
                  <a:lnTo>
                    <a:pt x="34" y="52"/>
                  </a:lnTo>
                  <a:lnTo>
                    <a:pt x="34" y="54"/>
                  </a:lnTo>
                  <a:lnTo>
                    <a:pt x="34" y="50"/>
                  </a:lnTo>
                  <a:lnTo>
                    <a:pt x="32" y="50"/>
                  </a:lnTo>
                  <a:lnTo>
                    <a:pt x="30" y="52"/>
                  </a:lnTo>
                  <a:lnTo>
                    <a:pt x="30" y="50"/>
                  </a:lnTo>
                  <a:lnTo>
                    <a:pt x="24" y="54"/>
                  </a:lnTo>
                  <a:lnTo>
                    <a:pt x="24" y="54"/>
                  </a:lnTo>
                  <a:lnTo>
                    <a:pt x="22" y="54"/>
                  </a:lnTo>
                  <a:lnTo>
                    <a:pt x="20" y="54"/>
                  </a:lnTo>
                  <a:lnTo>
                    <a:pt x="18" y="56"/>
                  </a:lnTo>
                  <a:lnTo>
                    <a:pt x="20" y="60"/>
                  </a:lnTo>
                  <a:lnTo>
                    <a:pt x="16" y="66"/>
                  </a:lnTo>
                  <a:lnTo>
                    <a:pt x="16" y="66"/>
                  </a:lnTo>
                  <a:lnTo>
                    <a:pt x="12" y="70"/>
                  </a:lnTo>
                  <a:lnTo>
                    <a:pt x="12" y="72"/>
                  </a:lnTo>
                  <a:lnTo>
                    <a:pt x="14" y="74"/>
                  </a:lnTo>
                  <a:lnTo>
                    <a:pt x="12" y="76"/>
                  </a:lnTo>
                  <a:lnTo>
                    <a:pt x="14" y="80"/>
                  </a:lnTo>
                  <a:lnTo>
                    <a:pt x="14" y="82"/>
                  </a:lnTo>
                  <a:lnTo>
                    <a:pt x="16" y="88"/>
                  </a:lnTo>
                  <a:lnTo>
                    <a:pt x="16" y="90"/>
                  </a:lnTo>
                  <a:lnTo>
                    <a:pt x="18" y="92"/>
                  </a:lnTo>
                  <a:lnTo>
                    <a:pt x="18" y="94"/>
                  </a:lnTo>
                  <a:lnTo>
                    <a:pt x="16" y="96"/>
                  </a:lnTo>
                  <a:lnTo>
                    <a:pt x="18" y="98"/>
                  </a:lnTo>
                  <a:lnTo>
                    <a:pt x="16" y="102"/>
                  </a:lnTo>
                  <a:lnTo>
                    <a:pt x="14" y="104"/>
                  </a:lnTo>
                  <a:lnTo>
                    <a:pt x="14" y="108"/>
                  </a:lnTo>
                  <a:lnTo>
                    <a:pt x="12" y="108"/>
                  </a:lnTo>
                  <a:lnTo>
                    <a:pt x="12" y="110"/>
                  </a:lnTo>
                  <a:lnTo>
                    <a:pt x="10" y="112"/>
                  </a:lnTo>
                  <a:lnTo>
                    <a:pt x="10" y="116"/>
                  </a:lnTo>
                  <a:lnTo>
                    <a:pt x="8" y="118"/>
                  </a:lnTo>
                  <a:lnTo>
                    <a:pt x="4" y="118"/>
                  </a:lnTo>
                  <a:lnTo>
                    <a:pt x="2" y="120"/>
                  </a:lnTo>
                  <a:lnTo>
                    <a:pt x="2" y="124"/>
                  </a:lnTo>
                  <a:lnTo>
                    <a:pt x="0" y="128"/>
                  </a:lnTo>
                  <a:lnTo>
                    <a:pt x="0" y="130"/>
                  </a:lnTo>
                  <a:lnTo>
                    <a:pt x="0" y="132"/>
                  </a:lnTo>
                  <a:lnTo>
                    <a:pt x="0" y="134"/>
                  </a:lnTo>
                  <a:lnTo>
                    <a:pt x="0" y="138"/>
                  </a:lnTo>
                  <a:lnTo>
                    <a:pt x="4" y="142"/>
                  </a:lnTo>
                  <a:lnTo>
                    <a:pt x="4" y="144"/>
                  </a:lnTo>
                  <a:lnTo>
                    <a:pt x="4" y="146"/>
                  </a:lnTo>
                  <a:lnTo>
                    <a:pt x="6" y="146"/>
                  </a:lnTo>
                  <a:lnTo>
                    <a:pt x="6" y="146"/>
                  </a:lnTo>
                  <a:lnTo>
                    <a:pt x="6" y="148"/>
                  </a:lnTo>
                  <a:lnTo>
                    <a:pt x="2" y="148"/>
                  </a:lnTo>
                  <a:lnTo>
                    <a:pt x="2" y="150"/>
                  </a:lnTo>
                  <a:lnTo>
                    <a:pt x="4" y="154"/>
                  </a:lnTo>
                  <a:lnTo>
                    <a:pt x="2" y="160"/>
                  </a:lnTo>
                  <a:lnTo>
                    <a:pt x="4" y="160"/>
                  </a:lnTo>
                  <a:lnTo>
                    <a:pt x="4" y="162"/>
                  </a:lnTo>
                  <a:lnTo>
                    <a:pt x="6" y="164"/>
                  </a:lnTo>
                  <a:lnTo>
                    <a:pt x="8" y="166"/>
                  </a:lnTo>
                  <a:lnTo>
                    <a:pt x="8" y="166"/>
                  </a:lnTo>
                  <a:lnTo>
                    <a:pt x="10" y="168"/>
                  </a:lnTo>
                  <a:lnTo>
                    <a:pt x="12" y="170"/>
                  </a:lnTo>
                  <a:lnTo>
                    <a:pt x="12" y="170"/>
                  </a:lnTo>
                  <a:lnTo>
                    <a:pt x="14" y="170"/>
                  </a:lnTo>
                  <a:lnTo>
                    <a:pt x="16" y="172"/>
                  </a:lnTo>
                  <a:lnTo>
                    <a:pt x="18" y="174"/>
                  </a:lnTo>
                  <a:lnTo>
                    <a:pt x="20" y="174"/>
                  </a:lnTo>
                  <a:lnTo>
                    <a:pt x="20" y="174"/>
                  </a:lnTo>
                  <a:lnTo>
                    <a:pt x="20" y="176"/>
                  </a:lnTo>
                  <a:close/>
                  <a:moveTo>
                    <a:pt x="74" y="14"/>
                  </a:moveTo>
                  <a:lnTo>
                    <a:pt x="72" y="12"/>
                  </a:lnTo>
                  <a:lnTo>
                    <a:pt x="74" y="10"/>
                  </a:lnTo>
                  <a:lnTo>
                    <a:pt x="74" y="12"/>
                  </a:lnTo>
                  <a:lnTo>
                    <a:pt x="74" y="14"/>
                  </a:lnTo>
                  <a:close/>
                  <a:moveTo>
                    <a:pt x="72" y="18"/>
                  </a:moveTo>
                  <a:lnTo>
                    <a:pt x="72" y="16"/>
                  </a:lnTo>
                  <a:lnTo>
                    <a:pt x="74" y="18"/>
                  </a:lnTo>
                  <a:lnTo>
                    <a:pt x="72" y="18"/>
                  </a:lnTo>
                  <a:lnTo>
                    <a:pt x="72" y="18"/>
                  </a:lnTo>
                  <a:close/>
                  <a:moveTo>
                    <a:pt x="68" y="16"/>
                  </a:moveTo>
                  <a:lnTo>
                    <a:pt x="70" y="16"/>
                  </a:lnTo>
                  <a:lnTo>
                    <a:pt x="70" y="16"/>
                  </a:lnTo>
                  <a:lnTo>
                    <a:pt x="72" y="18"/>
                  </a:lnTo>
                  <a:lnTo>
                    <a:pt x="70" y="20"/>
                  </a:lnTo>
                  <a:lnTo>
                    <a:pt x="70" y="18"/>
                  </a:lnTo>
                  <a:lnTo>
                    <a:pt x="68" y="18"/>
                  </a:lnTo>
                  <a:lnTo>
                    <a:pt x="68" y="16"/>
                  </a:lnTo>
                  <a:close/>
                  <a:moveTo>
                    <a:pt x="86" y="66"/>
                  </a:moveTo>
                  <a:lnTo>
                    <a:pt x="86" y="64"/>
                  </a:lnTo>
                  <a:lnTo>
                    <a:pt x="86" y="62"/>
                  </a:lnTo>
                  <a:lnTo>
                    <a:pt x="86" y="62"/>
                  </a:lnTo>
                  <a:lnTo>
                    <a:pt x="86" y="62"/>
                  </a:lnTo>
                  <a:lnTo>
                    <a:pt x="88" y="60"/>
                  </a:lnTo>
                  <a:lnTo>
                    <a:pt x="88" y="62"/>
                  </a:lnTo>
                  <a:lnTo>
                    <a:pt x="86" y="64"/>
                  </a:lnTo>
                  <a:lnTo>
                    <a:pt x="86" y="66"/>
                  </a:lnTo>
                  <a:close/>
                </a:path>
              </a:pathLst>
            </a:custGeom>
            <a:grpFill/>
            <a:ln w="6350">
              <a:solidFill>
                <a:srgbClr val="E86E78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68" name="Luxembourg">
              <a:extLst>
                <a:ext uri="{FF2B5EF4-FFF2-40B4-BE49-F238E27FC236}">
                  <a16:creationId xmlns:a16="http://schemas.microsoft.com/office/drawing/2014/main" id="{60C405E0-68B3-47F8-8440-51420E37DB4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30929" y="3127695"/>
              <a:ext cx="15311" cy="22966"/>
            </a:xfrm>
            <a:custGeom>
              <a:avLst/>
              <a:gdLst>
                <a:gd name="T0" fmla="*/ 0 w 8"/>
                <a:gd name="T1" fmla="*/ 8 h 12"/>
                <a:gd name="T2" fmla="*/ 0 w 8"/>
                <a:gd name="T3" fmla="*/ 6 h 12"/>
                <a:gd name="T4" fmla="*/ 0 w 8"/>
                <a:gd name="T5" fmla="*/ 6 h 12"/>
                <a:gd name="T6" fmla="*/ 0 w 8"/>
                <a:gd name="T7" fmla="*/ 4 h 12"/>
                <a:gd name="T8" fmla="*/ 0 w 8"/>
                <a:gd name="T9" fmla="*/ 4 h 12"/>
                <a:gd name="T10" fmla="*/ 0 w 8"/>
                <a:gd name="T11" fmla="*/ 2 h 12"/>
                <a:gd name="T12" fmla="*/ 0 w 8"/>
                <a:gd name="T13" fmla="*/ 0 h 12"/>
                <a:gd name="T14" fmla="*/ 2 w 8"/>
                <a:gd name="T15" fmla="*/ 0 h 12"/>
                <a:gd name="T16" fmla="*/ 6 w 8"/>
                <a:gd name="T17" fmla="*/ 4 h 12"/>
                <a:gd name="T18" fmla="*/ 6 w 8"/>
                <a:gd name="T19" fmla="*/ 6 h 12"/>
                <a:gd name="T20" fmla="*/ 8 w 8"/>
                <a:gd name="T21" fmla="*/ 6 h 12"/>
                <a:gd name="T22" fmla="*/ 6 w 8"/>
                <a:gd name="T23" fmla="*/ 10 h 12"/>
                <a:gd name="T24" fmla="*/ 6 w 8"/>
                <a:gd name="T25" fmla="*/ 12 h 12"/>
                <a:gd name="T26" fmla="*/ 2 w 8"/>
                <a:gd name="T27" fmla="*/ 10 h 12"/>
                <a:gd name="T28" fmla="*/ 0 w 8"/>
                <a:gd name="T29" fmla="*/ 8 h 12"/>
                <a:gd name="T30" fmla="*/ 0 w 8"/>
                <a:gd name="T31" fmla="*/ 8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" h="12">
                  <a:moveTo>
                    <a:pt x="0" y="8"/>
                  </a:moveTo>
                  <a:lnTo>
                    <a:pt x="0" y="6"/>
                  </a:lnTo>
                  <a:lnTo>
                    <a:pt x="0" y="6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2"/>
                  </a:lnTo>
                  <a:lnTo>
                    <a:pt x="0" y="0"/>
                  </a:lnTo>
                  <a:lnTo>
                    <a:pt x="2" y="0"/>
                  </a:lnTo>
                  <a:lnTo>
                    <a:pt x="6" y="4"/>
                  </a:lnTo>
                  <a:lnTo>
                    <a:pt x="6" y="6"/>
                  </a:lnTo>
                  <a:lnTo>
                    <a:pt x="8" y="6"/>
                  </a:lnTo>
                  <a:lnTo>
                    <a:pt x="6" y="10"/>
                  </a:lnTo>
                  <a:lnTo>
                    <a:pt x="6" y="12"/>
                  </a:lnTo>
                  <a:lnTo>
                    <a:pt x="2" y="10"/>
                  </a:lnTo>
                  <a:lnTo>
                    <a:pt x="0" y="8"/>
                  </a:lnTo>
                  <a:lnTo>
                    <a:pt x="0" y="8"/>
                  </a:lnTo>
                  <a:close/>
                </a:path>
              </a:pathLst>
            </a:custGeom>
            <a:grpFill/>
            <a:ln w="6350">
              <a:solidFill>
                <a:srgbClr val="E86E78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69" name="Lithuania">
              <a:extLst>
                <a:ext uri="{FF2B5EF4-FFF2-40B4-BE49-F238E27FC236}">
                  <a16:creationId xmlns:a16="http://schemas.microsoft.com/office/drawing/2014/main" id="{0D354A3B-5B26-441D-AF8F-32AA01146E2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4802" y="2917171"/>
              <a:ext cx="118659" cy="88038"/>
            </a:xfrm>
            <a:custGeom>
              <a:avLst/>
              <a:gdLst>
                <a:gd name="T0" fmla="*/ 20 w 62"/>
                <a:gd name="T1" fmla="*/ 34 h 46"/>
                <a:gd name="T2" fmla="*/ 20 w 62"/>
                <a:gd name="T3" fmla="*/ 30 h 46"/>
                <a:gd name="T4" fmla="*/ 22 w 62"/>
                <a:gd name="T5" fmla="*/ 28 h 46"/>
                <a:gd name="T6" fmla="*/ 20 w 62"/>
                <a:gd name="T7" fmla="*/ 26 h 46"/>
                <a:gd name="T8" fmla="*/ 18 w 62"/>
                <a:gd name="T9" fmla="*/ 26 h 46"/>
                <a:gd name="T10" fmla="*/ 18 w 62"/>
                <a:gd name="T11" fmla="*/ 24 h 46"/>
                <a:gd name="T12" fmla="*/ 16 w 62"/>
                <a:gd name="T13" fmla="*/ 22 h 46"/>
                <a:gd name="T14" fmla="*/ 12 w 62"/>
                <a:gd name="T15" fmla="*/ 24 h 46"/>
                <a:gd name="T16" fmla="*/ 10 w 62"/>
                <a:gd name="T17" fmla="*/ 22 h 46"/>
                <a:gd name="T18" fmla="*/ 6 w 62"/>
                <a:gd name="T19" fmla="*/ 16 h 46"/>
                <a:gd name="T20" fmla="*/ 2 w 62"/>
                <a:gd name="T21" fmla="*/ 18 h 46"/>
                <a:gd name="T22" fmla="*/ 0 w 62"/>
                <a:gd name="T23" fmla="*/ 18 h 46"/>
                <a:gd name="T24" fmla="*/ 2 w 62"/>
                <a:gd name="T25" fmla="*/ 16 h 46"/>
                <a:gd name="T26" fmla="*/ 2 w 62"/>
                <a:gd name="T27" fmla="*/ 12 h 46"/>
                <a:gd name="T28" fmla="*/ 0 w 62"/>
                <a:gd name="T29" fmla="*/ 10 h 46"/>
                <a:gd name="T30" fmla="*/ 2 w 62"/>
                <a:gd name="T31" fmla="*/ 8 h 46"/>
                <a:gd name="T32" fmla="*/ 4 w 62"/>
                <a:gd name="T33" fmla="*/ 6 h 46"/>
                <a:gd name="T34" fmla="*/ 8 w 62"/>
                <a:gd name="T35" fmla="*/ 2 h 46"/>
                <a:gd name="T36" fmla="*/ 12 w 62"/>
                <a:gd name="T37" fmla="*/ 2 h 46"/>
                <a:gd name="T38" fmla="*/ 16 w 62"/>
                <a:gd name="T39" fmla="*/ 2 h 46"/>
                <a:gd name="T40" fmla="*/ 20 w 62"/>
                <a:gd name="T41" fmla="*/ 2 h 46"/>
                <a:gd name="T42" fmla="*/ 22 w 62"/>
                <a:gd name="T43" fmla="*/ 2 h 46"/>
                <a:gd name="T44" fmla="*/ 24 w 62"/>
                <a:gd name="T45" fmla="*/ 2 h 46"/>
                <a:gd name="T46" fmla="*/ 26 w 62"/>
                <a:gd name="T47" fmla="*/ 0 h 46"/>
                <a:gd name="T48" fmla="*/ 28 w 62"/>
                <a:gd name="T49" fmla="*/ 2 h 46"/>
                <a:gd name="T50" fmla="*/ 30 w 62"/>
                <a:gd name="T51" fmla="*/ 2 h 46"/>
                <a:gd name="T52" fmla="*/ 30 w 62"/>
                <a:gd name="T53" fmla="*/ 4 h 46"/>
                <a:gd name="T54" fmla="*/ 36 w 62"/>
                <a:gd name="T55" fmla="*/ 4 h 46"/>
                <a:gd name="T56" fmla="*/ 36 w 62"/>
                <a:gd name="T57" fmla="*/ 6 h 46"/>
                <a:gd name="T58" fmla="*/ 40 w 62"/>
                <a:gd name="T59" fmla="*/ 2 h 46"/>
                <a:gd name="T60" fmla="*/ 44 w 62"/>
                <a:gd name="T61" fmla="*/ 4 h 46"/>
                <a:gd name="T62" fmla="*/ 48 w 62"/>
                <a:gd name="T63" fmla="*/ 6 h 46"/>
                <a:gd name="T64" fmla="*/ 52 w 62"/>
                <a:gd name="T65" fmla="*/ 10 h 46"/>
                <a:gd name="T66" fmla="*/ 54 w 62"/>
                <a:gd name="T67" fmla="*/ 10 h 46"/>
                <a:gd name="T68" fmla="*/ 58 w 62"/>
                <a:gd name="T69" fmla="*/ 14 h 46"/>
                <a:gd name="T70" fmla="*/ 60 w 62"/>
                <a:gd name="T71" fmla="*/ 14 h 46"/>
                <a:gd name="T72" fmla="*/ 62 w 62"/>
                <a:gd name="T73" fmla="*/ 14 h 46"/>
                <a:gd name="T74" fmla="*/ 58 w 62"/>
                <a:gd name="T75" fmla="*/ 18 h 46"/>
                <a:gd name="T76" fmla="*/ 60 w 62"/>
                <a:gd name="T77" fmla="*/ 18 h 46"/>
                <a:gd name="T78" fmla="*/ 60 w 62"/>
                <a:gd name="T79" fmla="*/ 22 h 46"/>
                <a:gd name="T80" fmla="*/ 56 w 62"/>
                <a:gd name="T81" fmla="*/ 24 h 46"/>
                <a:gd name="T82" fmla="*/ 54 w 62"/>
                <a:gd name="T83" fmla="*/ 28 h 46"/>
                <a:gd name="T84" fmla="*/ 52 w 62"/>
                <a:gd name="T85" fmla="*/ 28 h 46"/>
                <a:gd name="T86" fmla="*/ 52 w 62"/>
                <a:gd name="T87" fmla="*/ 32 h 46"/>
                <a:gd name="T88" fmla="*/ 54 w 62"/>
                <a:gd name="T89" fmla="*/ 34 h 46"/>
                <a:gd name="T90" fmla="*/ 54 w 62"/>
                <a:gd name="T91" fmla="*/ 36 h 46"/>
                <a:gd name="T92" fmla="*/ 52 w 62"/>
                <a:gd name="T93" fmla="*/ 36 h 46"/>
                <a:gd name="T94" fmla="*/ 52 w 62"/>
                <a:gd name="T95" fmla="*/ 34 h 46"/>
                <a:gd name="T96" fmla="*/ 50 w 62"/>
                <a:gd name="T97" fmla="*/ 36 h 46"/>
                <a:gd name="T98" fmla="*/ 48 w 62"/>
                <a:gd name="T99" fmla="*/ 38 h 46"/>
                <a:gd name="T100" fmla="*/ 44 w 62"/>
                <a:gd name="T101" fmla="*/ 38 h 46"/>
                <a:gd name="T102" fmla="*/ 46 w 62"/>
                <a:gd name="T103" fmla="*/ 42 h 46"/>
                <a:gd name="T104" fmla="*/ 44 w 62"/>
                <a:gd name="T105" fmla="*/ 42 h 46"/>
                <a:gd name="T106" fmla="*/ 40 w 62"/>
                <a:gd name="T107" fmla="*/ 44 h 46"/>
                <a:gd name="T108" fmla="*/ 36 w 62"/>
                <a:gd name="T109" fmla="*/ 42 h 46"/>
                <a:gd name="T110" fmla="*/ 32 w 62"/>
                <a:gd name="T111" fmla="*/ 44 h 46"/>
                <a:gd name="T112" fmla="*/ 30 w 62"/>
                <a:gd name="T113" fmla="*/ 46 h 46"/>
                <a:gd name="T114" fmla="*/ 28 w 62"/>
                <a:gd name="T115" fmla="*/ 44 h 46"/>
                <a:gd name="T116" fmla="*/ 28 w 62"/>
                <a:gd name="T117" fmla="*/ 40 h 46"/>
                <a:gd name="T118" fmla="*/ 28 w 62"/>
                <a:gd name="T119" fmla="*/ 36 h 46"/>
                <a:gd name="T120" fmla="*/ 26 w 62"/>
                <a:gd name="T121" fmla="*/ 36 h 46"/>
                <a:gd name="T122" fmla="*/ 22 w 62"/>
                <a:gd name="T123" fmla="*/ 34 h 46"/>
                <a:gd name="T124" fmla="*/ 20 w 62"/>
                <a:gd name="T125" fmla="*/ 34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2" h="46">
                  <a:moveTo>
                    <a:pt x="20" y="34"/>
                  </a:moveTo>
                  <a:lnTo>
                    <a:pt x="20" y="30"/>
                  </a:lnTo>
                  <a:lnTo>
                    <a:pt x="22" y="28"/>
                  </a:lnTo>
                  <a:lnTo>
                    <a:pt x="20" y="26"/>
                  </a:lnTo>
                  <a:lnTo>
                    <a:pt x="18" y="26"/>
                  </a:lnTo>
                  <a:lnTo>
                    <a:pt x="18" y="24"/>
                  </a:lnTo>
                  <a:lnTo>
                    <a:pt x="16" y="22"/>
                  </a:lnTo>
                  <a:lnTo>
                    <a:pt x="12" y="24"/>
                  </a:lnTo>
                  <a:lnTo>
                    <a:pt x="10" y="22"/>
                  </a:lnTo>
                  <a:lnTo>
                    <a:pt x="6" y="16"/>
                  </a:lnTo>
                  <a:lnTo>
                    <a:pt x="2" y="18"/>
                  </a:lnTo>
                  <a:lnTo>
                    <a:pt x="0" y="18"/>
                  </a:lnTo>
                  <a:lnTo>
                    <a:pt x="2" y="16"/>
                  </a:lnTo>
                  <a:lnTo>
                    <a:pt x="2" y="12"/>
                  </a:lnTo>
                  <a:lnTo>
                    <a:pt x="0" y="10"/>
                  </a:lnTo>
                  <a:lnTo>
                    <a:pt x="2" y="8"/>
                  </a:lnTo>
                  <a:lnTo>
                    <a:pt x="4" y="6"/>
                  </a:lnTo>
                  <a:lnTo>
                    <a:pt x="8" y="2"/>
                  </a:lnTo>
                  <a:lnTo>
                    <a:pt x="12" y="2"/>
                  </a:lnTo>
                  <a:lnTo>
                    <a:pt x="16" y="2"/>
                  </a:lnTo>
                  <a:lnTo>
                    <a:pt x="20" y="2"/>
                  </a:lnTo>
                  <a:lnTo>
                    <a:pt x="22" y="2"/>
                  </a:lnTo>
                  <a:lnTo>
                    <a:pt x="24" y="2"/>
                  </a:lnTo>
                  <a:lnTo>
                    <a:pt x="26" y="0"/>
                  </a:lnTo>
                  <a:lnTo>
                    <a:pt x="28" y="2"/>
                  </a:lnTo>
                  <a:lnTo>
                    <a:pt x="30" y="2"/>
                  </a:lnTo>
                  <a:lnTo>
                    <a:pt x="30" y="4"/>
                  </a:lnTo>
                  <a:lnTo>
                    <a:pt x="36" y="4"/>
                  </a:lnTo>
                  <a:lnTo>
                    <a:pt x="36" y="6"/>
                  </a:lnTo>
                  <a:lnTo>
                    <a:pt x="40" y="2"/>
                  </a:lnTo>
                  <a:lnTo>
                    <a:pt x="44" y="4"/>
                  </a:lnTo>
                  <a:lnTo>
                    <a:pt x="48" y="6"/>
                  </a:lnTo>
                  <a:lnTo>
                    <a:pt x="52" y="10"/>
                  </a:lnTo>
                  <a:lnTo>
                    <a:pt x="54" y="10"/>
                  </a:lnTo>
                  <a:lnTo>
                    <a:pt x="58" y="14"/>
                  </a:lnTo>
                  <a:lnTo>
                    <a:pt x="60" y="14"/>
                  </a:lnTo>
                  <a:lnTo>
                    <a:pt x="62" y="14"/>
                  </a:lnTo>
                  <a:lnTo>
                    <a:pt x="58" y="18"/>
                  </a:lnTo>
                  <a:lnTo>
                    <a:pt x="60" y="18"/>
                  </a:lnTo>
                  <a:lnTo>
                    <a:pt x="60" y="22"/>
                  </a:lnTo>
                  <a:lnTo>
                    <a:pt x="56" y="24"/>
                  </a:lnTo>
                  <a:lnTo>
                    <a:pt x="54" y="28"/>
                  </a:lnTo>
                  <a:lnTo>
                    <a:pt x="52" y="28"/>
                  </a:lnTo>
                  <a:lnTo>
                    <a:pt x="52" y="32"/>
                  </a:lnTo>
                  <a:lnTo>
                    <a:pt x="54" y="34"/>
                  </a:lnTo>
                  <a:lnTo>
                    <a:pt x="54" y="36"/>
                  </a:lnTo>
                  <a:lnTo>
                    <a:pt x="52" y="36"/>
                  </a:lnTo>
                  <a:lnTo>
                    <a:pt x="52" y="34"/>
                  </a:lnTo>
                  <a:lnTo>
                    <a:pt x="50" y="36"/>
                  </a:lnTo>
                  <a:lnTo>
                    <a:pt x="48" y="38"/>
                  </a:lnTo>
                  <a:lnTo>
                    <a:pt x="44" y="38"/>
                  </a:lnTo>
                  <a:lnTo>
                    <a:pt x="46" y="42"/>
                  </a:lnTo>
                  <a:lnTo>
                    <a:pt x="44" y="42"/>
                  </a:lnTo>
                  <a:lnTo>
                    <a:pt x="40" y="44"/>
                  </a:lnTo>
                  <a:lnTo>
                    <a:pt x="36" y="42"/>
                  </a:lnTo>
                  <a:lnTo>
                    <a:pt x="32" y="44"/>
                  </a:lnTo>
                  <a:lnTo>
                    <a:pt x="30" y="46"/>
                  </a:lnTo>
                  <a:lnTo>
                    <a:pt x="28" y="44"/>
                  </a:lnTo>
                  <a:lnTo>
                    <a:pt x="28" y="40"/>
                  </a:lnTo>
                  <a:lnTo>
                    <a:pt x="28" y="36"/>
                  </a:lnTo>
                  <a:lnTo>
                    <a:pt x="26" y="36"/>
                  </a:lnTo>
                  <a:lnTo>
                    <a:pt x="22" y="34"/>
                  </a:lnTo>
                  <a:lnTo>
                    <a:pt x="20" y="34"/>
                  </a:lnTo>
                  <a:close/>
                </a:path>
              </a:pathLst>
            </a:custGeom>
            <a:grpFill/>
            <a:ln w="6350">
              <a:solidFill>
                <a:srgbClr val="E86E78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70" name="Liechtenstein">
              <a:extLst>
                <a:ext uri="{FF2B5EF4-FFF2-40B4-BE49-F238E27FC236}">
                  <a16:creationId xmlns:a16="http://schemas.microsoft.com/office/drawing/2014/main" id="{01C5EB99-6E56-4ADD-A355-AA2AA237CDCA}"/>
                </a:ext>
              </a:extLst>
            </p:cNvPr>
            <p:cNvSpPr>
              <a:spLocks/>
            </p:cNvSpPr>
            <p:nvPr/>
          </p:nvSpPr>
          <p:spPr bwMode="auto">
            <a:xfrm>
              <a:off x="6115139" y="3211905"/>
              <a:ext cx="3828" cy="3828"/>
            </a:xfrm>
            <a:custGeom>
              <a:avLst/>
              <a:gdLst>
                <a:gd name="T0" fmla="*/ 2 w 2"/>
                <a:gd name="T1" fmla="*/ 0 h 2"/>
                <a:gd name="T2" fmla="*/ 2 w 2"/>
                <a:gd name="T3" fmla="*/ 0 h 2"/>
                <a:gd name="T4" fmla="*/ 2 w 2"/>
                <a:gd name="T5" fmla="*/ 2 h 2"/>
                <a:gd name="T6" fmla="*/ 2 w 2"/>
                <a:gd name="T7" fmla="*/ 2 h 2"/>
                <a:gd name="T8" fmla="*/ 0 w 2"/>
                <a:gd name="T9" fmla="*/ 2 h 2"/>
                <a:gd name="T10" fmla="*/ 2 w 2"/>
                <a:gd name="T11" fmla="*/ 0 h 2"/>
                <a:gd name="T12" fmla="*/ 2 w 2"/>
                <a:gd name="T13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">
                  <a:moveTo>
                    <a:pt x="2" y="0"/>
                  </a:moveTo>
                  <a:lnTo>
                    <a:pt x="2" y="0"/>
                  </a:lnTo>
                  <a:lnTo>
                    <a:pt x="2" y="2"/>
                  </a:lnTo>
                  <a:lnTo>
                    <a:pt x="2" y="2"/>
                  </a:lnTo>
                  <a:lnTo>
                    <a:pt x="0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6350">
              <a:solidFill>
                <a:srgbClr val="E86E78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71" name="Libya">
              <a:extLst>
                <a:ext uri="{FF2B5EF4-FFF2-40B4-BE49-F238E27FC236}">
                  <a16:creationId xmlns:a16="http://schemas.microsoft.com/office/drawing/2014/main" id="{68330CDE-A3D9-4A2B-9501-05F0C1FC775C}"/>
                </a:ext>
              </a:extLst>
            </p:cNvPr>
            <p:cNvSpPr>
              <a:spLocks/>
            </p:cNvSpPr>
            <p:nvPr/>
          </p:nvSpPr>
          <p:spPr bwMode="auto">
            <a:xfrm>
              <a:off x="6130449" y="3613816"/>
              <a:ext cx="367461" cy="336839"/>
            </a:xfrm>
            <a:custGeom>
              <a:avLst/>
              <a:gdLst>
                <a:gd name="T0" fmla="*/ 180 w 192"/>
                <a:gd name="T1" fmla="*/ 172 h 176"/>
                <a:gd name="T2" fmla="*/ 186 w 192"/>
                <a:gd name="T3" fmla="*/ 50 h 176"/>
                <a:gd name="T4" fmla="*/ 184 w 192"/>
                <a:gd name="T5" fmla="*/ 40 h 176"/>
                <a:gd name="T6" fmla="*/ 186 w 192"/>
                <a:gd name="T7" fmla="*/ 32 h 176"/>
                <a:gd name="T8" fmla="*/ 186 w 192"/>
                <a:gd name="T9" fmla="*/ 26 h 176"/>
                <a:gd name="T10" fmla="*/ 188 w 192"/>
                <a:gd name="T11" fmla="*/ 18 h 176"/>
                <a:gd name="T12" fmla="*/ 184 w 192"/>
                <a:gd name="T13" fmla="*/ 14 h 176"/>
                <a:gd name="T14" fmla="*/ 180 w 192"/>
                <a:gd name="T15" fmla="*/ 14 h 176"/>
                <a:gd name="T16" fmla="*/ 170 w 192"/>
                <a:gd name="T17" fmla="*/ 10 h 176"/>
                <a:gd name="T18" fmla="*/ 162 w 192"/>
                <a:gd name="T19" fmla="*/ 10 h 176"/>
                <a:gd name="T20" fmla="*/ 162 w 192"/>
                <a:gd name="T21" fmla="*/ 8 h 176"/>
                <a:gd name="T22" fmla="*/ 156 w 192"/>
                <a:gd name="T23" fmla="*/ 4 h 176"/>
                <a:gd name="T24" fmla="*/ 150 w 192"/>
                <a:gd name="T25" fmla="*/ 2 h 176"/>
                <a:gd name="T26" fmla="*/ 148 w 192"/>
                <a:gd name="T27" fmla="*/ 2 h 176"/>
                <a:gd name="T28" fmla="*/ 144 w 192"/>
                <a:gd name="T29" fmla="*/ 2 h 176"/>
                <a:gd name="T30" fmla="*/ 134 w 192"/>
                <a:gd name="T31" fmla="*/ 4 h 176"/>
                <a:gd name="T32" fmla="*/ 126 w 192"/>
                <a:gd name="T33" fmla="*/ 10 h 176"/>
                <a:gd name="T34" fmla="*/ 124 w 192"/>
                <a:gd name="T35" fmla="*/ 14 h 176"/>
                <a:gd name="T36" fmla="*/ 126 w 192"/>
                <a:gd name="T37" fmla="*/ 24 h 176"/>
                <a:gd name="T38" fmla="*/ 126 w 192"/>
                <a:gd name="T39" fmla="*/ 32 h 176"/>
                <a:gd name="T40" fmla="*/ 122 w 192"/>
                <a:gd name="T41" fmla="*/ 36 h 176"/>
                <a:gd name="T42" fmla="*/ 116 w 192"/>
                <a:gd name="T43" fmla="*/ 40 h 176"/>
                <a:gd name="T44" fmla="*/ 106 w 192"/>
                <a:gd name="T45" fmla="*/ 34 h 176"/>
                <a:gd name="T46" fmla="*/ 96 w 192"/>
                <a:gd name="T47" fmla="*/ 28 h 176"/>
                <a:gd name="T48" fmla="*/ 84 w 192"/>
                <a:gd name="T49" fmla="*/ 24 h 176"/>
                <a:gd name="T50" fmla="*/ 78 w 192"/>
                <a:gd name="T51" fmla="*/ 24 h 176"/>
                <a:gd name="T52" fmla="*/ 70 w 192"/>
                <a:gd name="T53" fmla="*/ 14 h 176"/>
                <a:gd name="T54" fmla="*/ 66 w 192"/>
                <a:gd name="T55" fmla="*/ 8 h 176"/>
                <a:gd name="T56" fmla="*/ 54 w 192"/>
                <a:gd name="T57" fmla="*/ 4 h 176"/>
                <a:gd name="T58" fmla="*/ 44 w 192"/>
                <a:gd name="T59" fmla="*/ 2 h 176"/>
                <a:gd name="T60" fmla="*/ 28 w 192"/>
                <a:gd name="T61" fmla="*/ 2 h 176"/>
                <a:gd name="T62" fmla="*/ 24 w 192"/>
                <a:gd name="T63" fmla="*/ 0 h 176"/>
                <a:gd name="T64" fmla="*/ 24 w 192"/>
                <a:gd name="T65" fmla="*/ 6 h 176"/>
                <a:gd name="T66" fmla="*/ 22 w 192"/>
                <a:gd name="T67" fmla="*/ 10 h 176"/>
                <a:gd name="T68" fmla="*/ 16 w 192"/>
                <a:gd name="T69" fmla="*/ 16 h 176"/>
                <a:gd name="T70" fmla="*/ 10 w 192"/>
                <a:gd name="T71" fmla="*/ 20 h 176"/>
                <a:gd name="T72" fmla="*/ 8 w 192"/>
                <a:gd name="T73" fmla="*/ 22 h 176"/>
                <a:gd name="T74" fmla="*/ 10 w 192"/>
                <a:gd name="T75" fmla="*/ 28 h 176"/>
                <a:gd name="T76" fmla="*/ 8 w 192"/>
                <a:gd name="T77" fmla="*/ 30 h 176"/>
                <a:gd name="T78" fmla="*/ 8 w 192"/>
                <a:gd name="T79" fmla="*/ 34 h 176"/>
                <a:gd name="T80" fmla="*/ 4 w 192"/>
                <a:gd name="T81" fmla="*/ 36 h 176"/>
                <a:gd name="T82" fmla="*/ 2 w 192"/>
                <a:gd name="T83" fmla="*/ 36 h 176"/>
                <a:gd name="T84" fmla="*/ 2 w 192"/>
                <a:gd name="T85" fmla="*/ 38 h 176"/>
                <a:gd name="T86" fmla="*/ 2 w 192"/>
                <a:gd name="T87" fmla="*/ 42 h 176"/>
                <a:gd name="T88" fmla="*/ 4 w 192"/>
                <a:gd name="T89" fmla="*/ 54 h 176"/>
                <a:gd name="T90" fmla="*/ 4 w 192"/>
                <a:gd name="T91" fmla="*/ 60 h 176"/>
                <a:gd name="T92" fmla="*/ 6 w 192"/>
                <a:gd name="T93" fmla="*/ 70 h 176"/>
                <a:gd name="T94" fmla="*/ 4 w 192"/>
                <a:gd name="T95" fmla="*/ 78 h 176"/>
                <a:gd name="T96" fmla="*/ 6 w 192"/>
                <a:gd name="T97" fmla="*/ 84 h 176"/>
                <a:gd name="T98" fmla="*/ 2 w 192"/>
                <a:gd name="T99" fmla="*/ 88 h 176"/>
                <a:gd name="T100" fmla="*/ 0 w 192"/>
                <a:gd name="T101" fmla="*/ 90 h 176"/>
                <a:gd name="T102" fmla="*/ 6 w 192"/>
                <a:gd name="T103" fmla="*/ 96 h 176"/>
                <a:gd name="T104" fmla="*/ 8 w 192"/>
                <a:gd name="T105" fmla="*/ 102 h 176"/>
                <a:gd name="T106" fmla="*/ 8 w 192"/>
                <a:gd name="T107" fmla="*/ 106 h 176"/>
                <a:gd name="T108" fmla="*/ 10 w 192"/>
                <a:gd name="T109" fmla="*/ 112 h 176"/>
                <a:gd name="T110" fmla="*/ 12 w 192"/>
                <a:gd name="T111" fmla="*/ 116 h 176"/>
                <a:gd name="T112" fmla="*/ 22 w 192"/>
                <a:gd name="T113" fmla="*/ 116 h 176"/>
                <a:gd name="T114" fmla="*/ 26 w 192"/>
                <a:gd name="T115" fmla="*/ 120 h 176"/>
                <a:gd name="T116" fmla="*/ 30 w 192"/>
                <a:gd name="T117" fmla="*/ 126 h 176"/>
                <a:gd name="T118" fmla="*/ 32 w 192"/>
                <a:gd name="T119" fmla="*/ 130 h 176"/>
                <a:gd name="T120" fmla="*/ 56 w 192"/>
                <a:gd name="T121" fmla="*/ 136 h 176"/>
                <a:gd name="T122" fmla="*/ 180 w 192"/>
                <a:gd name="T123" fmla="*/ 176 h 176"/>
                <a:gd name="T124" fmla="*/ 180 w 192"/>
                <a:gd name="T125" fmla="*/ 176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92" h="176">
                  <a:moveTo>
                    <a:pt x="180" y="176"/>
                  </a:moveTo>
                  <a:lnTo>
                    <a:pt x="180" y="172"/>
                  </a:lnTo>
                  <a:lnTo>
                    <a:pt x="192" y="172"/>
                  </a:lnTo>
                  <a:lnTo>
                    <a:pt x="186" y="50"/>
                  </a:lnTo>
                  <a:lnTo>
                    <a:pt x="184" y="44"/>
                  </a:lnTo>
                  <a:lnTo>
                    <a:pt x="184" y="40"/>
                  </a:lnTo>
                  <a:lnTo>
                    <a:pt x="184" y="36"/>
                  </a:lnTo>
                  <a:lnTo>
                    <a:pt x="186" y="32"/>
                  </a:lnTo>
                  <a:lnTo>
                    <a:pt x="186" y="28"/>
                  </a:lnTo>
                  <a:lnTo>
                    <a:pt x="186" y="26"/>
                  </a:lnTo>
                  <a:lnTo>
                    <a:pt x="186" y="20"/>
                  </a:lnTo>
                  <a:lnTo>
                    <a:pt x="188" y="18"/>
                  </a:lnTo>
                  <a:lnTo>
                    <a:pt x="186" y="14"/>
                  </a:lnTo>
                  <a:lnTo>
                    <a:pt x="184" y="14"/>
                  </a:lnTo>
                  <a:lnTo>
                    <a:pt x="182" y="14"/>
                  </a:lnTo>
                  <a:lnTo>
                    <a:pt x="180" y="14"/>
                  </a:lnTo>
                  <a:lnTo>
                    <a:pt x="172" y="12"/>
                  </a:lnTo>
                  <a:lnTo>
                    <a:pt x="170" y="10"/>
                  </a:lnTo>
                  <a:lnTo>
                    <a:pt x="166" y="10"/>
                  </a:lnTo>
                  <a:lnTo>
                    <a:pt x="162" y="10"/>
                  </a:lnTo>
                  <a:lnTo>
                    <a:pt x="162" y="8"/>
                  </a:lnTo>
                  <a:lnTo>
                    <a:pt x="162" y="8"/>
                  </a:lnTo>
                  <a:lnTo>
                    <a:pt x="162" y="6"/>
                  </a:lnTo>
                  <a:lnTo>
                    <a:pt x="156" y="4"/>
                  </a:lnTo>
                  <a:lnTo>
                    <a:pt x="154" y="4"/>
                  </a:lnTo>
                  <a:lnTo>
                    <a:pt x="150" y="2"/>
                  </a:lnTo>
                  <a:lnTo>
                    <a:pt x="148" y="2"/>
                  </a:lnTo>
                  <a:lnTo>
                    <a:pt x="148" y="2"/>
                  </a:lnTo>
                  <a:lnTo>
                    <a:pt x="144" y="2"/>
                  </a:lnTo>
                  <a:lnTo>
                    <a:pt x="144" y="2"/>
                  </a:lnTo>
                  <a:lnTo>
                    <a:pt x="140" y="4"/>
                  </a:lnTo>
                  <a:lnTo>
                    <a:pt x="134" y="4"/>
                  </a:lnTo>
                  <a:lnTo>
                    <a:pt x="128" y="6"/>
                  </a:lnTo>
                  <a:lnTo>
                    <a:pt x="126" y="10"/>
                  </a:lnTo>
                  <a:lnTo>
                    <a:pt x="126" y="12"/>
                  </a:lnTo>
                  <a:lnTo>
                    <a:pt x="124" y="14"/>
                  </a:lnTo>
                  <a:lnTo>
                    <a:pt x="124" y="20"/>
                  </a:lnTo>
                  <a:lnTo>
                    <a:pt x="126" y="24"/>
                  </a:lnTo>
                  <a:lnTo>
                    <a:pt x="128" y="28"/>
                  </a:lnTo>
                  <a:lnTo>
                    <a:pt x="126" y="32"/>
                  </a:lnTo>
                  <a:lnTo>
                    <a:pt x="122" y="34"/>
                  </a:lnTo>
                  <a:lnTo>
                    <a:pt x="122" y="36"/>
                  </a:lnTo>
                  <a:lnTo>
                    <a:pt x="118" y="40"/>
                  </a:lnTo>
                  <a:lnTo>
                    <a:pt x="116" y="40"/>
                  </a:lnTo>
                  <a:lnTo>
                    <a:pt x="110" y="38"/>
                  </a:lnTo>
                  <a:lnTo>
                    <a:pt x="106" y="34"/>
                  </a:lnTo>
                  <a:lnTo>
                    <a:pt x="102" y="32"/>
                  </a:lnTo>
                  <a:lnTo>
                    <a:pt x="96" y="28"/>
                  </a:lnTo>
                  <a:lnTo>
                    <a:pt x="86" y="24"/>
                  </a:lnTo>
                  <a:lnTo>
                    <a:pt x="84" y="24"/>
                  </a:lnTo>
                  <a:lnTo>
                    <a:pt x="82" y="24"/>
                  </a:lnTo>
                  <a:lnTo>
                    <a:pt x="78" y="24"/>
                  </a:lnTo>
                  <a:lnTo>
                    <a:pt x="72" y="22"/>
                  </a:lnTo>
                  <a:lnTo>
                    <a:pt x="70" y="14"/>
                  </a:lnTo>
                  <a:lnTo>
                    <a:pt x="70" y="12"/>
                  </a:lnTo>
                  <a:lnTo>
                    <a:pt x="66" y="8"/>
                  </a:lnTo>
                  <a:lnTo>
                    <a:pt x="58" y="6"/>
                  </a:lnTo>
                  <a:lnTo>
                    <a:pt x="54" y="4"/>
                  </a:lnTo>
                  <a:lnTo>
                    <a:pt x="48" y="4"/>
                  </a:lnTo>
                  <a:lnTo>
                    <a:pt x="44" y="2"/>
                  </a:lnTo>
                  <a:lnTo>
                    <a:pt x="34" y="4"/>
                  </a:lnTo>
                  <a:lnTo>
                    <a:pt x="28" y="2"/>
                  </a:lnTo>
                  <a:lnTo>
                    <a:pt x="26" y="0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24" y="6"/>
                  </a:lnTo>
                  <a:lnTo>
                    <a:pt x="24" y="6"/>
                  </a:lnTo>
                  <a:lnTo>
                    <a:pt x="22" y="10"/>
                  </a:lnTo>
                  <a:lnTo>
                    <a:pt x="16" y="14"/>
                  </a:lnTo>
                  <a:lnTo>
                    <a:pt x="16" y="16"/>
                  </a:lnTo>
                  <a:lnTo>
                    <a:pt x="12" y="20"/>
                  </a:lnTo>
                  <a:lnTo>
                    <a:pt x="10" y="20"/>
                  </a:lnTo>
                  <a:lnTo>
                    <a:pt x="8" y="20"/>
                  </a:lnTo>
                  <a:lnTo>
                    <a:pt x="8" y="22"/>
                  </a:lnTo>
                  <a:lnTo>
                    <a:pt x="8" y="24"/>
                  </a:lnTo>
                  <a:lnTo>
                    <a:pt x="10" y="28"/>
                  </a:lnTo>
                  <a:lnTo>
                    <a:pt x="10" y="30"/>
                  </a:lnTo>
                  <a:lnTo>
                    <a:pt x="8" y="30"/>
                  </a:lnTo>
                  <a:lnTo>
                    <a:pt x="8" y="32"/>
                  </a:lnTo>
                  <a:lnTo>
                    <a:pt x="8" y="34"/>
                  </a:lnTo>
                  <a:lnTo>
                    <a:pt x="6" y="36"/>
                  </a:lnTo>
                  <a:lnTo>
                    <a:pt x="4" y="36"/>
                  </a:lnTo>
                  <a:lnTo>
                    <a:pt x="4" y="36"/>
                  </a:lnTo>
                  <a:lnTo>
                    <a:pt x="2" y="36"/>
                  </a:lnTo>
                  <a:lnTo>
                    <a:pt x="2" y="36"/>
                  </a:lnTo>
                  <a:lnTo>
                    <a:pt x="2" y="38"/>
                  </a:lnTo>
                  <a:lnTo>
                    <a:pt x="2" y="42"/>
                  </a:lnTo>
                  <a:lnTo>
                    <a:pt x="2" y="42"/>
                  </a:lnTo>
                  <a:lnTo>
                    <a:pt x="4" y="46"/>
                  </a:lnTo>
                  <a:lnTo>
                    <a:pt x="4" y="54"/>
                  </a:lnTo>
                  <a:lnTo>
                    <a:pt x="4" y="58"/>
                  </a:lnTo>
                  <a:lnTo>
                    <a:pt x="4" y="60"/>
                  </a:lnTo>
                  <a:lnTo>
                    <a:pt x="4" y="66"/>
                  </a:lnTo>
                  <a:lnTo>
                    <a:pt x="6" y="70"/>
                  </a:lnTo>
                  <a:lnTo>
                    <a:pt x="4" y="76"/>
                  </a:lnTo>
                  <a:lnTo>
                    <a:pt x="4" y="78"/>
                  </a:lnTo>
                  <a:lnTo>
                    <a:pt x="6" y="80"/>
                  </a:lnTo>
                  <a:lnTo>
                    <a:pt x="6" y="84"/>
                  </a:lnTo>
                  <a:lnTo>
                    <a:pt x="6" y="86"/>
                  </a:lnTo>
                  <a:lnTo>
                    <a:pt x="2" y="88"/>
                  </a:lnTo>
                  <a:lnTo>
                    <a:pt x="2" y="90"/>
                  </a:lnTo>
                  <a:lnTo>
                    <a:pt x="0" y="90"/>
                  </a:lnTo>
                  <a:lnTo>
                    <a:pt x="2" y="92"/>
                  </a:lnTo>
                  <a:lnTo>
                    <a:pt x="6" y="96"/>
                  </a:lnTo>
                  <a:lnTo>
                    <a:pt x="8" y="102"/>
                  </a:lnTo>
                  <a:lnTo>
                    <a:pt x="8" y="102"/>
                  </a:lnTo>
                  <a:lnTo>
                    <a:pt x="10" y="104"/>
                  </a:lnTo>
                  <a:lnTo>
                    <a:pt x="8" y="106"/>
                  </a:lnTo>
                  <a:lnTo>
                    <a:pt x="10" y="110"/>
                  </a:lnTo>
                  <a:lnTo>
                    <a:pt x="10" y="112"/>
                  </a:lnTo>
                  <a:lnTo>
                    <a:pt x="10" y="114"/>
                  </a:lnTo>
                  <a:lnTo>
                    <a:pt x="12" y="116"/>
                  </a:lnTo>
                  <a:lnTo>
                    <a:pt x="16" y="116"/>
                  </a:lnTo>
                  <a:lnTo>
                    <a:pt x="22" y="116"/>
                  </a:lnTo>
                  <a:lnTo>
                    <a:pt x="24" y="118"/>
                  </a:lnTo>
                  <a:lnTo>
                    <a:pt x="26" y="120"/>
                  </a:lnTo>
                  <a:lnTo>
                    <a:pt x="28" y="126"/>
                  </a:lnTo>
                  <a:lnTo>
                    <a:pt x="30" y="126"/>
                  </a:lnTo>
                  <a:lnTo>
                    <a:pt x="30" y="128"/>
                  </a:lnTo>
                  <a:lnTo>
                    <a:pt x="32" y="130"/>
                  </a:lnTo>
                  <a:lnTo>
                    <a:pt x="54" y="134"/>
                  </a:lnTo>
                  <a:lnTo>
                    <a:pt x="56" y="136"/>
                  </a:lnTo>
                  <a:lnTo>
                    <a:pt x="80" y="126"/>
                  </a:lnTo>
                  <a:lnTo>
                    <a:pt x="180" y="176"/>
                  </a:lnTo>
                  <a:lnTo>
                    <a:pt x="180" y="176"/>
                  </a:lnTo>
                  <a:lnTo>
                    <a:pt x="180" y="176"/>
                  </a:lnTo>
                  <a:close/>
                </a:path>
              </a:pathLst>
            </a:custGeom>
            <a:grpFill/>
            <a:ln w="6350">
              <a:solidFill>
                <a:srgbClr val="E86E78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72" name="Liberia">
              <a:extLst>
                <a:ext uri="{FF2B5EF4-FFF2-40B4-BE49-F238E27FC236}">
                  <a16:creationId xmlns:a16="http://schemas.microsoft.com/office/drawing/2014/main" id="{FEA0FB3E-DCD1-4847-A072-9D1E3FC6C2F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5812" y="4218596"/>
              <a:ext cx="95693" cy="103348"/>
            </a:xfrm>
            <a:custGeom>
              <a:avLst/>
              <a:gdLst>
                <a:gd name="T0" fmla="*/ 0 w 50"/>
                <a:gd name="T1" fmla="*/ 22 h 54"/>
                <a:gd name="T2" fmla="*/ 0 w 50"/>
                <a:gd name="T3" fmla="*/ 20 h 54"/>
                <a:gd name="T4" fmla="*/ 2 w 50"/>
                <a:gd name="T5" fmla="*/ 18 h 54"/>
                <a:gd name="T6" fmla="*/ 4 w 50"/>
                <a:gd name="T7" fmla="*/ 16 h 54"/>
                <a:gd name="T8" fmla="*/ 8 w 50"/>
                <a:gd name="T9" fmla="*/ 12 h 54"/>
                <a:gd name="T10" fmla="*/ 8 w 50"/>
                <a:gd name="T11" fmla="*/ 10 h 54"/>
                <a:gd name="T12" fmla="*/ 8 w 50"/>
                <a:gd name="T13" fmla="*/ 8 h 54"/>
                <a:gd name="T14" fmla="*/ 10 w 50"/>
                <a:gd name="T15" fmla="*/ 6 h 54"/>
                <a:gd name="T16" fmla="*/ 10 w 50"/>
                <a:gd name="T17" fmla="*/ 4 h 54"/>
                <a:gd name="T18" fmla="*/ 10 w 50"/>
                <a:gd name="T19" fmla="*/ 2 h 54"/>
                <a:gd name="T20" fmla="*/ 14 w 50"/>
                <a:gd name="T21" fmla="*/ 0 h 54"/>
                <a:gd name="T22" fmla="*/ 14 w 50"/>
                <a:gd name="T23" fmla="*/ 2 h 54"/>
                <a:gd name="T24" fmla="*/ 20 w 50"/>
                <a:gd name="T25" fmla="*/ 0 h 54"/>
                <a:gd name="T26" fmla="*/ 22 w 50"/>
                <a:gd name="T27" fmla="*/ 0 h 54"/>
                <a:gd name="T28" fmla="*/ 24 w 50"/>
                <a:gd name="T29" fmla="*/ 4 h 54"/>
                <a:gd name="T30" fmla="*/ 26 w 50"/>
                <a:gd name="T31" fmla="*/ 4 h 54"/>
                <a:gd name="T32" fmla="*/ 26 w 50"/>
                <a:gd name="T33" fmla="*/ 10 h 54"/>
                <a:gd name="T34" fmla="*/ 26 w 50"/>
                <a:gd name="T35" fmla="*/ 12 h 54"/>
                <a:gd name="T36" fmla="*/ 28 w 50"/>
                <a:gd name="T37" fmla="*/ 16 h 54"/>
                <a:gd name="T38" fmla="*/ 30 w 50"/>
                <a:gd name="T39" fmla="*/ 16 h 54"/>
                <a:gd name="T40" fmla="*/ 34 w 50"/>
                <a:gd name="T41" fmla="*/ 12 h 54"/>
                <a:gd name="T42" fmla="*/ 36 w 50"/>
                <a:gd name="T43" fmla="*/ 12 h 54"/>
                <a:gd name="T44" fmla="*/ 36 w 50"/>
                <a:gd name="T45" fmla="*/ 14 h 54"/>
                <a:gd name="T46" fmla="*/ 38 w 50"/>
                <a:gd name="T47" fmla="*/ 16 h 54"/>
                <a:gd name="T48" fmla="*/ 36 w 50"/>
                <a:gd name="T49" fmla="*/ 18 h 54"/>
                <a:gd name="T50" fmla="*/ 38 w 50"/>
                <a:gd name="T51" fmla="*/ 20 h 54"/>
                <a:gd name="T52" fmla="*/ 36 w 50"/>
                <a:gd name="T53" fmla="*/ 24 h 54"/>
                <a:gd name="T54" fmla="*/ 34 w 50"/>
                <a:gd name="T55" fmla="*/ 26 h 54"/>
                <a:gd name="T56" fmla="*/ 36 w 50"/>
                <a:gd name="T57" fmla="*/ 28 h 54"/>
                <a:gd name="T58" fmla="*/ 36 w 50"/>
                <a:gd name="T59" fmla="*/ 30 h 54"/>
                <a:gd name="T60" fmla="*/ 38 w 50"/>
                <a:gd name="T61" fmla="*/ 28 h 54"/>
                <a:gd name="T62" fmla="*/ 40 w 50"/>
                <a:gd name="T63" fmla="*/ 28 h 54"/>
                <a:gd name="T64" fmla="*/ 42 w 50"/>
                <a:gd name="T65" fmla="*/ 30 h 54"/>
                <a:gd name="T66" fmla="*/ 42 w 50"/>
                <a:gd name="T67" fmla="*/ 30 h 54"/>
                <a:gd name="T68" fmla="*/ 44 w 50"/>
                <a:gd name="T69" fmla="*/ 30 h 54"/>
                <a:gd name="T70" fmla="*/ 46 w 50"/>
                <a:gd name="T71" fmla="*/ 32 h 54"/>
                <a:gd name="T72" fmla="*/ 48 w 50"/>
                <a:gd name="T73" fmla="*/ 34 h 54"/>
                <a:gd name="T74" fmla="*/ 48 w 50"/>
                <a:gd name="T75" fmla="*/ 34 h 54"/>
                <a:gd name="T76" fmla="*/ 50 w 50"/>
                <a:gd name="T77" fmla="*/ 36 h 54"/>
                <a:gd name="T78" fmla="*/ 48 w 50"/>
                <a:gd name="T79" fmla="*/ 38 h 54"/>
                <a:gd name="T80" fmla="*/ 48 w 50"/>
                <a:gd name="T81" fmla="*/ 40 h 54"/>
                <a:gd name="T82" fmla="*/ 48 w 50"/>
                <a:gd name="T83" fmla="*/ 42 h 54"/>
                <a:gd name="T84" fmla="*/ 48 w 50"/>
                <a:gd name="T85" fmla="*/ 44 h 54"/>
                <a:gd name="T86" fmla="*/ 48 w 50"/>
                <a:gd name="T87" fmla="*/ 46 h 54"/>
                <a:gd name="T88" fmla="*/ 46 w 50"/>
                <a:gd name="T89" fmla="*/ 48 h 54"/>
                <a:gd name="T90" fmla="*/ 48 w 50"/>
                <a:gd name="T91" fmla="*/ 50 h 54"/>
                <a:gd name="T92" fmla="*/ 48 w 50"/>
                <a:gd name="T93" fmla="*/ 54 h 54"/>
                <a:gd name="T94" fmla="*/ 36 w 50"/>
                <a:gd name="T95" fmla="*/ 48 h 54"/>
                <a:gd name="T96" fmla="*/ 26 w 50"/>
                <a:gd name="T97" fmla="*/ 42 h 54"/>
                <a:gd name="T98" fmla="*/ 24 w 50"/>
                <a:gd name="T99" fmla="*/ 42 h 54"/>
                <a:gd name="T100" fmla="*/ 16 w 50"/>
                <a:gd name="T101" fmla="*/ 34 h 54"/>
                <a:gd name="T102" fmla="*/ 12 w 50"/>
                <a:gd name="T103" fmla="*/ 30 h 54"/>
                <a:gd name="T104" fmla="*/ 10 w 50"/>
                <a:gd name="T105" fmla="*/ 30 h 54"/>
                <a:gd name="T106" fmla="*/ 6 w 50"/>
                <a:gd name="T107" fmla="*/ 26 h 54"/>
                <a:gd name="T108" fmla="*/ 4 w 50"/>
                <a:gd name="T109" fmla="*/ 26 h 54"/>
                <a:gd name="T110" fmla="*/ 6 w 50"/>
                <a:gd name="T111" fmla="*/ 24 h 54"/>
                <a:gd name="T112" fmla="*/ 2 w 50"/>
                <a:gd name="T113" fmla="*/ 22 h 54"/>
                <a:gd name="T114" fmla="*/ 0 w 50"/>
                <a:gd name="T115" fmla="*/ 2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50" h="54">
                  <a:moveTo>
                    <a:pt x="0" y="22"/>
                  </a:moveTo>
                  <a:lnTo>
                    <a:pt x="0" y="20"/>
                  </a:lnTo>
                  <a:lnTo>
                    <a:pt x="2" y="18"/>
                  </a:lnTo>
                  <a:lnTo>
                    <a:pt x="4" y="16"/>
                  </a:lnTo>
                  <a:lnTo>
                    <a:pt x="8" y="12"/>
                  </a:lnTo>
                  <a:lnTo>
                    <a:pt x="8" y="10"/>
                  </a:lnTo>
                  <a:lnTo>
                    <a:pt x="8" y="8"/>
                  </a:lnTo>
                  <a:lnTo>
                    <a:pt x="10" y="6"/>
                  </a:lnTo>
                  <a:lnTo>
                    <a:pt x="10" y="4"/>
                  </a:lnTo>
                  <a:lnTo>
                    <a:pt x="10" y="2"/>
                  </a:lnTo>
                  <a:lnTo>
                    <a:pt x="14" y="0"/>
                  </a:lnTo>
                  <a:lnTo>
                    <a:pt x="14" y="2"/>
                  </a:lnTo>
                  <a:lnTo>
                    <a:pt x="20" y="0"/>
                  </a:lnTo>
                  <a:lnTo>
                    <a:pt x="22" y="0"/>
                  </a:lnTo>
                  <a:lnTo>
                    <a:pt x="24" y="4"/>
                  </a:lnTo>
                  <a:lnTo>
                    <a:pt x="26" y="4"/>
                  </a:lnTo>
                  <a:lnTo>
                    <a:pt x="26" y="10"/>
                  </a:lnTo>
                  <a:lnTo>
                    <a:pt x="26" y="12"/>
                  </a:lnTo>
                  <a:lnTo>
                    <a:pt x="28" y="16"/>
                  </a:lnTo>
                  <a:lnTo>
                    <a:pt x="30" y="16"/>
                  </a:lnTo>
                  <a:lnTo>
                    <a:pt x="34" y="12"/>
                  </a:lnTo>
                  <a:lnTo>
                    <a:pt x="36" y="12"/>
                  </a:lnTo>
                  <a:lnTo>
                    <a:pt x="36" y="14"/>
                  </a:lnTo>
                  <a:lnTo>
                    <a:pt x="38" y="16"/>
                  </a:lnTo>
                  <a:lnTo>
                    <a:pt x="36" y="18"/>
                  </a:lnTo>
                  <a:lnTo>
                    <a:pt x="38" y="20"/>
                  </a:lnTo>
                  <a:lnTo>
                    <a:pt x="36" y="24"/>
                  </a:lnTo>
                  <a:lnTo>
                    <a:pt x="34" y="26"/>
                  </a:lnTo>
                  <a:lnTo>
                    <a:pt x="36" y="28"/>
                  </a:lnTo>
                  <a:lnTo>
                    <a:pt x="36" y="30"/>
                  </a:lnTo>
                  <a:lnTo>
                    <a:pt x="38" y="28"/>
                  </a:lnTo>
                  <a:lnTo>
                    <a:pt x="40" y="28"/>
                  </a:lnTo>
                  <a:lnTo>
                    <a:pt x="42" y="30"/>
                  </a:lnTo>
                  <a:lnTo>
                    <a:pt x="42" y="30"/>
                  </a:lnTo>
                  <a:lnTo>
                    <a:pt x="44" y="30"/>
                  </a:lnTo>
                  <a:lnTo>
                    <a:pt x="46" y="32"/>
                  </a:lnTo>
                  <a:lnTo>
                    <a:pt x="48" y="34"/>
                  </a:lnTo>
                  <a:lnTo>
                    <a:pt x="48" y="34"/>
                  </a:lnTo>
                  <a:lnTo>
                    <a:pt x="50" y="36"/>
                  </a:lnTo>
                  <a:lnTo>
                    <a:pt x="48" y="38"/>
                  </a:lnTo>
                  <a:lnTo>
                    <a:pt x="48" y="40"/>
                  </a:lnTo>
                  <a:lnTo>
                    <a:pt x="48" y="42"/>
                  </a:lnTo>
                  <a:lnTo>
                    <a:pt x="48" y="44"/>
                  </a:lnTo>
                  <a:lnTo>
                    <a:pt x="48" y="46"/>
                  </a:lnTo>
                  <a:lnTo>
                    <a:pt x="46" y="48"/>
                  </a:lnTo>
                  <a:lnTo>
                    <a:pt x="48" y="50"/>
                  </a:lnTo>
                  <a:lnTo>
                    <a:pt x="48" y="54"/>
                  </a:lnTo>
                  <a:lnTo>
                    <a:pt x="36" y="48"/>
                  </a:lnTo>
                  <a:lnTo>
                    <a:pt x="26" y="42"/>
                  </a:lnTo>
                  <a:lnTo>
                    <a:pt x="24" y="42"/>
                  </a:lnTo>
                  <a:lnTo>
                    <a:pt x="16" y="34"/>
                  </a:lnTo>
                  <a:lnTo>
                    <a:pt x="12" y="30"/>
                  </a:lnTo>
                  <a:lnTo>
                    <a:pt x="10" y="30"/>
                  </a:lnTo>
                  <a:lnTo>
                    <a:pt x="6" y="26"/>
                  </a:lnTo>
                  <a:lnTo>
                    <a:pt x="4" y="26"/>
                  </a:lnTo>
                  <a:lnTo>
                    <a:pt x="6" y="24"/>
                  </a:lnTo>
                  <a:lnTo>
                    <a:pt x="2" y="22"/>
                  </a:lnTo>
                  <a:lnTo>
                    <a:pt x="0" y="22"/>
                  </a:lnTo>
                  <a:close/>
                </a:path>
              </a:pathLst>
            </a:custGeom>
            <a:grpFill/>
            <a:ln w="6350">
              <a:solidFill>
                <a:srgbClr val="E86E78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73" name="Lebabon">
              <a:extLst>
                <a:ext uri="{FF2B5EF4-FFF2-40B4-BE49-F238E27FC236}">
                  <a16:creationId xmlns:a16="http://schemas.microsoft.com/office/drawing/2014/main" id="{8B9AEE11-821E-4D6E-AE29-1E699C00F1F6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6091" y="3567883"/>
              <a:ext cx="30622" cy="42105"/>
            </a:xfrm>
            <a:custGeom>
              <a:avLst/>
              <a:gdLst>
                <a:gd name="T0" fmla="*/ 0 w 16"/>
                <a:gd name="T1" fmla="*/ 20 h 22"/>
                <a:gd name="T2" fmla="*/ 2 w 16"/>
                <a:gd name="T3" fmla="*/ 22 h 22"/>
                <a:gd name="T4" fmla="*/ 4 w 16"/>
                <a:gd name="T5" fmla="*/ 20 h 22"/>
                <a:gd name="T6" fmla="*/ 6 w 16"/>
                <a:gd name="T7" fmla="*/ 18 h 22"/>
                <a:gd name="T8" fmla="*/ 8 w 16"/>
                <a:gd name="T9" fmla="*/ 18 h 22"/>
                <a:gd name="T10" fmla="*/ 10 w 16"/>
                <a:gd name="T11" fmla="*/ 16 h 22"/>
                <a:gd name="T12" fmla="*/ 10 w 16"/>
                <a:gd name="T13" fmla="*/ 12 h 22"/>
                <a:gd name="T14" fmla="*/ 14 w 16"/>
                <a:gd name="T15" fmla="*/ 10 h 22"/>
                <a:gd name="T16" fmla="*/ 14 w 16"/>
                <a:gd name="T17" fmla="*/ 10 h 22"/>
                <a:gd name="T18" fmla="*/ 16 w 16"/>
                <a:gd name="T19" fmla="*/ 10 h 22"/>
                <a:gd name="T20" fmla="*/ 16 w 16"/>
                <a:gd name="T21" fmla="*/ 8 h 22"/>
                <a:gd name="T22" fmla="*/ 16 w 16"/>
                <a:gd name="T23" fmla="*/ 4 h 22"/>
                <a:gd name="T24" fmla="*/ 12 w 16"/>
                <a:gd name="T25" fmla="*/ 4 h 22"/>
                <a:gd name="T26" fmla="*/ 12 w 16"/>
                <a:gd name="T27" fmla="*/ 2 h 22"/>
                <a:gd name="T28" fmla="*/ 6 w 16"/>
                <a:gd name="T29" fmla="*/ 0 h 22"/>
                <a:gd name="T30" fmla="*/ 6 w 16"/>
                <a:gd name="T31" fmla="*/ 2 h 22"/>
                <a:gd name="T32" fmla="*/ 4 w 16"/>
                <a:gd name="T33" fmla="*/ 2 h 22"/>
                <a:gd name="T34" fmla="*/ 4 w 16"/>
                <a:gd name="T35" fmla="*/ 10 h 22"/>
                <a:gd name="T36" fmla="*/ 2 w 16"/>
                <a:gd name="T37" fmla="*/ 14 h 22"/>
                <a:gd name="T38" fmla="*/ 0 w 16"/>
                <a:gd name="T39" fmla="*/ 18 h 22"/>
                <a:gd name="T40" fmla="*/ 0 w 16"/>
                <a:gd name="T41" fmla="*/ 20 h 22"/>
                <a:gd name="T42" fmla="*/ 0 w 16"/>
                <a:gd name="T43" fmla="*/ 2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6" h="22">
                  <a:moveTo>
                    <a:pt x="0" y="20"/>
                  </a:moveTo>
                  <a:lnTo>
                    <a:pt x="2" y="22"/>
                  </a:lnTo>
                  <a:lnTo>
                    <a:pt x="4" y="20"/>
                  </a:lnTo>
                  <a:lnTo>
                    <a:pt x="6" y="18"/>
                  </a:lnTo>
                  <a:lnTo>
                    <a:pt x="8" y="18"/>
                  </a:lnTo>
                  <a:lnTo>
                    <a:pt x="10" y="16"/>
                  </a:lnTo>
                  <a:lnTo>
                    <a:pt x="10" y="12"/>
                  </a:lnTo>
                  <a:lnTo>
                    <a:pt x="14" y="10"/>
                  </a:lnTo>
                  <a:lnTo>
                    <a:pt x="14" y="10"/>
                  </a:lnTo>
                  <a:lnTo>
                    <a:pt x="16" y="10"/>
                  </a:lnTo>
                  <a:lnTo>
                    <a:pt x="16" y="8"/>
                  </a:lnTo>
                  <a:lnTo>
                    <a:pt x="16" y="4"/>
                  </a:lnTo>
                  <a:lnTo>
                    <a:pt x="12" y="4"/>
                  </a:lnTo>
                  <a:lnTo>
                    <a:pt x="12" y="2"/>
                  </a:lnTo>
                  <a:lnTo>
                    <a:pt x="6" y="0"/>
                  </a:lnTo>
                  <a:lnTo>
                    <a:pt x="6" y="2"/>
                  </a:lnTo>
                  <a:lnTo>
                    <a:pt x="4" y="2"/>
                  </a:lnTo>
                  <a:lnTo>
                    <a:pt x="4" y="10"/>
                  </a:lnTo>
                  <a:lnTo>
                    <a:pt x="2" y="14"/>
                  </a:lnTo>
                  <a:lnTo>
                    <a:pt x="0" y="18"/>
                  </a:lnTo>
                  <a:lnTo>
                    <a:pt x="0" y="20"/>
                  </a:lnTo>
                  <a:lnTo>
                    <a:pt x="0" y="20"/>
                  </a:lnTo>
                  <a:close/>
                </a:path>
              </a:pathLst>
            </a:custGeom>
            <a:grpFill/>
            <a:ln w="6350">
              <a:solidFill>
                <a:srgbClr val="E86E78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74" name="Latvia">
              <a:extLst>
                <a:ext uri="{FF2B5EF4-FFF2-40B4-BE49-F238E27FC236}">
                  <a16:creationId xmlns:a16="http://schemas.microsoft.com/office/drawing/2014/main" id="{CBED4FC9-7BEA-4147-9B4D-18FF1702E07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0974" y="2863583"/>
              <a:ext cx="149281" cy="80382"/>
            </a:xfrm>
            <a:custGeom>
              <a:avLst/>
              <a:gdLst>
                <a:gd name="T0" fmla="*/ 78 w 78"/>
                <a:gd name="T1" fmla="*/ 30 h 42"/>
                <a:gd name="T2" fmla="*/ 74 w 78"/>
                <a:gd name="T3" fmla="*/ 24 h 42"/>
                <a:gd name="T4" fmla="*/ 72 w 78"/>
                <a:gd name="T5" fmla="*/ 20 h 42"/>
                <a:gd name="T6" fmla="*/ 72 w 78"/>
                <a:gd name="T7" fmla="*/ 16 h 42"/>
                <a:gd name="T8" fmla="*/ 72 w 78"/>
                <a:gd name="T9" fmla="*/ 14 h 42"/>
                <a:gd name="T10" fmla="*/ 66 w 78"/>
                <a:gd name="T11" fmla="*/ 10 h 42"/>
                <a:gd name="T12" fmla="*/ 60 w 78"/>
                <a:gd name="T13" fmla="*/ 10 h 42"/>
                <a:gd name="T14" fmla="*/ 56 w 78"/>
                <a:gd name="T15" fmla="*/ 6 h 42"/>
                <a:gd name="T16" fmla="*/ 50 w 78"/>
                <a:gd name="T17" fmla="*/ 4 h 42"/>
                <a:gd name="T18" fmla="*/ 48 w 78"/>
                <a:gd name="T19" fmla="*/ 0 h 42"/>
                <a:gd name="T20" fmla="*/ 46 w 78"/>
                <a:gd name="T21" fmla="*/ 2 h 42"/>
                <a:gd name="T22" fmla="*/ 38 w 78"/>
                <a:gd name="T23" fmla="*/ 0 h 42"/>
                <a:gd name="T24" fmla="*/ 34 w 78"/>
                <a:gd name="T25" fmla="*/ 4 h 42"/>
                <a:gd name="T26" fmla="*/ 36 w 78"/>
                <a:gd name="T27" fmla="*/ 12 h 42"/>
                <a:gd name="T28" fmla="*/ 30 w 78"/>
                <a:gd name="T29" fmla="*/ 20 h 42"/>
                <a:gd name="T30" fmla="*/ 24 w 78"/>
                <a:gd name="T31" fmla="*/ 18 h 42"/>
                <a:gd name="T32" fmla="*/ 18 w 78"/>
                <a:gd name="T33" fmla="*/ 10 h 42"/>
                <a:gd name="T34" fmla="*/ 16 w 78"/>
                <a:gd name="T35" fmla="*/ 6 h 42"/>
                <a:gd name="T36" fmla="*/ 12 w 78"/>
                <a:gd name="T37" fmla="*/ 8 h 42"/>
                <a:gd name="T38" fmla="*/ 8 w 78"/>
                <a:gd name="T39" fmla="*/ 10 h 42"/>
                <a:gd name="T40" fmla="*/ 6 w 78"/>
                <a:gd name="T41" fmla="*/ 16 h 42"/>
                <a:gd name="T42" fmla="*/ 4 w 78"/>
                <a:gd name="T43" fmla="*/ 20 h 42"/>
                <a:gd name="T44" fmla="*/ 2 w 78"/>
                <a:gd name="T45" fmla="*/ 26 h 42"/>
                <a:gd name="T46" fmla="*/ 0 w 78"/>
                <a:gd name="T47" fmla="*/ 30 h 42"/>
                <a:gd name="T48" fmla="*/ 2 w 78"/>
                <a:gd name="T49" fmla="*/ 36 h 42"/>
                <a:gd name="T50" fmla="*/ 4 w 78"/>
                <a:gd name="T51" fmla="*/ 36 h 42"/>
                <a:gd name="T52" fmla="*/ 10 w 78"/>
                <a:gd name="T53" fmla="*/ 30 h 42"/>
                <a:gd name="T54" fmla="*/ 18 w 78"/>
                <a:gd name="T55" fmla="*/ 30 h 42"/>
                <a:gd name="T56" fmla="*/ 24 w 78"/>
                <a:gd name="T57" fmla="*/ 30 h 42"/>
                <a:gd name="T58" fmla="*/ 28 w 78"/>
                <a:gd name="T59" fmla="*/ 28 h 42"/>
                <a:gd name="T60" fmla="*/ 32 w 78"/>
                <a:gd name="T61" fmla="*/ 30 h 42"/>
                <a:gd name="T62" fmla="*/ 38 w 78"/>
                <a:gd name="T63" fmla="*/ 32 h 42"/>
                <a:gd name="T64" fmla="*/ 42 w 78"/>
                <a:gd name="T65" fmla="*/ 30 h 42"/>
                <a:gd name="T66" fmla="*/ 50 w 78"/>
                <a:gd name="T67" fmla="*/ 34 h 42"/>
                <a:gd name="T68" fmla="*/ 56 w 78"/>
                <a:gd name="T69" fmla="*/ 38 h 42"/>
                <a:gd name="T70" fmla="*/ 62 w 78"/>
                <a:gd name="T71" fmla="*/ 42 h 42"/>
                <a:gd name="T72" fmla="*/ 64 w 78"/>
                <a:gd name="T73" fmla="*/ 42 h 42"/>
                <a:gd name="T74" fmla="*/ 72 w 78"/>
                <a:gd name="T75" fmla="*/ 40 h 42"/>
                <a:gd name="T76" fmla="*/ 76 w 78"/>
                <a:gd name="T77" fmla="*/ 36 h 42"/>
                <a:gd name="T78" fmla="*/ 78 w 78"/>
                <a:gd name="T79" fmla="*/ 3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78" h="42">
                  <a:moveTo>
                    <a:pt x="78" y="32"/>
                  </a:moveTo>
                  <a:lnTo>
                    <a:pt x="78" y="30"/>
                  </a:lnTo>
                  <a:lnTo>
                    <a:pt x="76" y="26"/>
                  </a:lnTo>
                  <a:lnTo>
                    <a:pt x="74" y="24"/>
                  </a:lnTo>
                  <a:lnTo>
                    <a:pt x="74" y="22"/>
                  </a:lnTo>
                  <a:lnTo>
                    <a:pt x="72" y="20"/>
                  </a:lnTo>
                  <a:lnTo>
                    <a:pt x="74" y="18"/>
                  </a:lnTo>
                  <a:lnTo>
                    <a:pt x="72" y="16"/>
                  </a:lnTo>
                  <a:lnTo>
                    <a:pt x="72" y="14"/>
                  </a:lnTo>
                  <a:lnTo>
                    <a:pt x="72" y="14"/>
                  </a:lnTo>
                  <a:lnTo>
                    <a:pt x="72" y="12"/>
                  </a:lnTo>
                  <a:lnTo>
                    <a:pt x="66" y="10"/>
                  </a:lnTo>
                  <a:lnTo>
                    <a:pt x="60" y="12"/>
                  </a:lnTo>
                  <a:lnTo>
                    <a:pt x="60" y="10"/>
                  </a:lnTo>
                  <a:lnTo>
                    <a:pt x="56" y="8"/>
                  </a:lnTo>
                  <a:lnTo>
                    <a:pt x="56" y="6"/>
                  </a:lnTo>
                  <a:lnTo>
                    <a:pt x="52" y="4"/>
                  </a:lnTo>
                  <a:lnTo>
                    <a:pt x="50" y="4"/>
                  </a:lnTo>
                  <a:lnTo>
                    <a:pt x="50" y="2"/>
                  </a:lnTo>
                  <a:lnTo>
                    <a:pt x="48" y="0"/>
                  </a:lnTo>
                  <a:lnTo>
                    <a:pt x="46" y="2"/>
                  </a:lnTo>
                  <a:lnTo>
                    <a:pt x="46" y="2"/>
                  </a:lnTo>
                  <a:lnTo>
                    <a:pt x="42" y="0"/>
                  </a:lnTo>
                  <a:lnTo>
                    <a:pt x="38" y="0"/>
                  </a:lnTo>
                  <a:lnTo>
                    <a:pt x="36" y="4"/>
                  </a:lnTo>
                  <a:lnTo>
                    <a:pt x="34" y="4"/>
                  </a:lnTo>
                  <a:lnTo>
                    <a:pt x="34" y="6"/>
                  </a:lnTo>
                  <a:lnTo>
                    <a:pt x="36" y="12"/>
                  </a:lnTo>
                  <a:lnTo>
                    <a:pt x="34" y="16"/>
                  </a:lnTo>
                  <a:lnTo>
                    <a:pt x="30" y="20"/>
                  </a:lnTo>
                  <a:lnTo>
                    <a:pt x="26" y="20"/>
                  </a:lnTo>
                  <a:lnTo>
                    <a:pt x="24" y="18"/>
                  </a:lnTo>
                  <a:lnTo>
                    <a:pt x="24" y="16"/>
                  </a:lnTo>
                  <a:lnTo>
                    <a:pt x="18" y="10"/>
                  </a:lnTo>
                  <a:lnTo>
                    <a:pt x="18" y="6"/>
                  </a:lnTo>
                  <a:lnTo>
                    <a:pt x="16" y="6"/>
                  </a:lnTo>
                  <a:lnTo>
                    <a:pt x="14" y="8"/>
                  </a:lnTo>
                  <a:lnTo>
                    <a:pt x="12" y="8"/>
                  </a:lnTo>
                  <a:lnTo>
                    <a:pt x="10" y="10"/>
                  </a:lnTo>
                  <a:lnTo>
                    <a:pt x="8" y="10"/>
                  </a:lnTo>
                  <a:lnTo>
                    <a:pt x="6" y="12"/>
                  </a:lnTo>
                  <a:lnTo>
                    <a:pt x="6" y="16"/>
                  </a:lnTo>
                  <a:lnTo>
                    <a:pt x="4" y="16"/>
                  </a:lnTo>
                  <a:lnTo>
                    <a:pt x="4" y="20"/>
                  </a:lnTo>
                  <a:lnTo>
                    <a:pt x="2" y="24"/>
                  </a:lnTo>
                  <a:lnTo>
                    <a:pt x="2" y="26"/>
                  </a:lnTo>
                  <a:lnTo>
                    <a:pt x="2" y="28"/>
                  </a:lnTo>
                  <a:lnTo>
                    <a:pt x="0" y="30"/>
                  </a:lnTo>
                  <a:lnTo>
                    <a:pt x="2" y="36"/>
                  </a:lnTo>
                  <a:lnTo>
                    <a:pt x="2" y="36"/>
                  </a:lnTo>
                  <a:lnTo>
                    <a:pt x="2" y="38"/>
                  </a:lnTo>
                  <a:lnTo>
                    <a:pt x="4" y="36"/>
                  </a:lnTo>
                  <a:lnTo>
                    <a:pt x="6" y="34"/>
                  </a:lnTo>
                  <a:lnTo>
                    <a:pt x="10" y="30"/>
                  </a:lnTo>
                  <a:lnTo>
                    <a:pt x="14" y="30"/>
                  </a:lnTo>
                  <a:lnTo>
                    <a:pt x="18" y="30"/>
                  </a:lnTo>
                  <a:lnTo>
                    <a:pt x="22" y="30"/>
                  </a:lnTo>
                  <a:lnTo>
                    <a:pt x="24" y="30"/>
                  </a:lnTo>
                  <a:lnTo>
                    <a:pt x="26" y="30"/>
                  </a:lnTo>
                  <a:lnTo>
                    <a:pt x="28" y="28"/>
                  </a:lnTo>
                  <a:lnTo>
                    <a:pt x="30" y="30"/>
                  </a:lnTo>
                  <a:lnTo>
                    <a:pt x="32" y="30"/>
                  </a:lnTo>
                  <a:lnTo>
                    <a:pt x="32" y="32"/>
                  </a:lnTo>
                  <a:lnTo>
                    <a:pt x="38" y="32"/>
                  </a:lnTo>
                  <a:lnTo>
                    <a:pt x="38" y="34"/>
                  </a:lnTo>
                  <a:lnTo>
                    <a:pt x="42" y="30"/>
                  </a:lnTo>
                  <a:lnTo>
                    <a:pt x="46" y="32"/>
                  </a:lnTo>
                  <a:lnTo>
                    <a:pt x="50" y="34"/>
                  </a:lnTo>
                  <a:lnTo>
                    <a:pt x="54" y="38"/>
                  </a:lnTo>
                  <a:lnTo>
                    <a:pt x="56" y="38"/>
                  </a:lnTo>
                  <a:lnTo>
                    <a:pt x="60" y="42"/>
                  </a:lnTo>
                  <a:lnTo>
                    <a:pt x="62" y="42"/>
                  </a:lnTo>
                  <a:lnTo>
                    <a:pt x="64" y="42"/>
                  </a:lnTo>
                  <a:lnTo>
                    <a:pt x="64" y="42"/>
                  </a:lnTo>
                  <a:lnTo>
                    <a:pt x="68" y="40"/>
                  </a:lnTo>
                  <a:lnTo>
                    <a:pt x="72" y="40"/>
                  </a:lnTo>
                  <a:lnTo>
                    <a:pt x="74" y="36"/>
                  </a:lnTo>
                  <a:lnTo>
                    <a:pt x="76" y="36"/>
                  </a:lnTo>
                  <a:lnTo>
                    <a:pt x="76" y="34"/>
                  </a:lnTo>
                  <a:lnTo>
                    <a:pt x="78" y="32"/>
                  </a:lnTo>
                  <a:close/>
                </a:path>
              </a:pathLst>
            </a:custGeom>
            <a:grpFill/>
            <a:ln w="6350">
              <a:solidFill>
                <a:srgbClr val="E86E78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75" name="Kuwait">
              <a:extLst>
                <a:ext uri="{FF2B5EF4-FFF2-40B4-BE49-F238E27FC236}">
                  <a16:creationId xmlns:a16="http://schemas.microsoft.com/office/drawing/2014/main" id="{6CE819B6-404B-4372-9F6D-45CAC03C3FD1}"/>
                </a:ext>
              </a:extLst>
            </p:cNvPr>
            <p:cNvSpPr>
              <a:spLocks/>
            </p:cNvSpPr>
            <p:nvPr/>
          </p:nvSpPr>
          <p:spPr bwMode="auto">
            <a:xfrm>
              <a:off x="6987859" y="3682715"/>
              <a:ext cx="38277" cy="42105"/>
            </a:xfrm>
            <a:custGeom>
              <a:avLst/>
              <a:gdLst>
                <a:gd name="T0" fmla="*/ 0 w 20"/>
                <a:gd name="T1" fmla="*/ 14 h 22"/>
                <a:gd name="T2" fmla="*/ 2 w 20"/>
                <a:gd name="T3" fmla="*/ 10 h 22"/>
                <a:gd name="T4" fmla="*/ 6 w 20"/>
                <a:gd name="T5" fmla="*/ 4 h 22"/>
                <a:gd name="T6" fmla="*/ 12 w 20"/>
                <a:gd name="T7" fmla="*/ 0 h 22"/>
                <a:gd name="T8" fmla="*/ 16 w 20"/>
                <a:gd name="T9" fmla="*/ 2 h 22"/>
                <a:gd name="T10" fmla="*/ 18 w 20"/>
                <a:gd name="T11" fmla="*/ 2 h 22"/>
                <a:gd name="T12" fmla="*/ 20 w 20"/>
                <a:gd name="T13" fmla="*/ 2 h 22"/>
                <a:gd name="T14" fmla="*/ 20 w 20"/>
                <a:gd name="T15" fmla="*/ 2 h 22"/>
                <a:gd name="T16" fmla="*/ 20 w 20"/>
                <a:gd name="T17" fmla="*/ 8 h 22"/>
                <a:gd name="T18" fmla="*/ 14 w 20"/>
                <a:gd name="T19" fmla="*/ 10 h 22"/>
                <a:gd name="T20" fmla="*/ 18 w 20"/>
                <a:gd name="T21" fmla="*/ 14 h 22"/>
                <a:gd name="T22" fmla="*/ 18 w 20"/>
                <a:gd name="T23" fmla="*/ 12 h 22"/>
                <a:gd name="T24" fmla="*/ 20 w 20"/>
                <a:gd name="T25" fmla="*/ 14 h 22"/>
                <a:gd name="T26" fmla="*/ 20 w 20"/>
                <a:gd name="T27" fmla="*/ 16 h 22"/>
                <a:gd name="T28" fmla="*/ 20 w 20"/>
                <a:gd name="T29" fmla="*/ 18 h 22"/>
                <a:gd name="T30" fmla="*/ 20 w 20"/>
                <a:gd name="T31" fmla="*/ 18 h 22"/>
                <a:gd name="T32" fmla="*/ 20 w 20"/>
                <a:gd name="T33" fmla="*/ 18 h 22"/>
                <a:gd name="T34" fmla="*/ 20 w 20"/>
                <a:gd name="T35" fmla="*/ 20 h 22"/>
                <a:gd name="T36" fmla="*/ 14 w 20"/>
                <a:gd name="T37" fmla="*/ 22 h 22"/>
                <a:gd name="T38" fmla="*/ 14 w 20"/>
                <a:gd name="T39" fmla="*/ 18 h 22"/>
                <a:gd name="T40" fmla="*/ 2 w 20"/>
                <a:gd name="T41" fmla="*/ 14 h 22"/>
                <a:gd name="T42" fmla="*/ 0 w 20"/>
                <a:gd name="T43" fmla="*/ 14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0" h="22">
                  <a:moveTo>
                    <a:pt x="0" y="14"/>
                  </a:moveTo>
                  <a:lnTo>
                    <a:pt x="2" y="10"/>
                  </a:lnTo>
                  <a:lnTo>
                    <a:pt x="6" y="4"/>
                  </a:lnTo>
                  <a:lnTo>
                    <a:pt x="12" y="0"/>
                  </a:lnTo>
                  <a:lnTo>
                    <a:pt x="16" y="2"/>
                  </a:lnTo>
                  <a:lnTo>
                    <a:pt x="18" y="2"/>
                  </a:lnTo>
                  <a:lnTo>
                    <a:pt x="20" y="2"/>
                  </a:lnTo>
                  <a:lnTo>
                    <a:pt x="20" y="2"/>
                  </a:lnTo>
                  <a:lnTo>
                    <a:pt x="20" y="8"/>
                  </a:lnTo>
                  <a:lnTo>
                    <a:pt x="14" y="10"/>
                  </a:lnTo>
                  <a:lnTo>
                    <a:pt x="18" y="14"/>
                  </a:lnTo>
                  <a:lnTo>
                    <a:pt x="18" y="12"/>
                  </a:lnTo>
                  <a:lnTo>
                    <a:pt x="20" y="14"/>
                  </a:lnTo>
                  <a:lnTo>
                    <a:pt x="20" y="16"/>
                  </a:lnTo>
                  <a:lnTo>
                    <a:pt x="20" y="18"/>
                  </a:lnTo>
                  <a:lnTo>
                    <a:pt x="20" y="18"/>
                  </a:lnTo>
                  <a:lnTo>
                    <a:pt x="20" y="18"/>
                  </a:lnTo>
                  <a:lnTo>
                    <a:pt x="20" y="20"/>
                  </a:lnTo>
                  <a:lnTo>
                    <a:pt x="14" y="22"/>
                  </a:lnTo>
                  <a:lnTo>
                    <a:pt x="14" y="18"/>
                  </a:lnTo>
                  <a:lnTo>
                    <a:pt x="2" y="14"/>
                  </a:lnTo>
                  <a:lnTo>
                    <a:pt x="0" y="14"/>
                  </a:lnTo>
                  <a:close/>
                </a:path>
              </a:pathLst>
            </a:custGeom>
            <a:grpFill/>
            <a:ln w="6350">
              <a:solidFill>
                <a:srgbClr val="E86E78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76" name="Kenya">
              <a:extLst>
                <a:ext uri="{FF2B5EF4-FFF2-40B4-BE49-F238E27FC236}">
                  <a16:creationId xmlns:a16="http://schemas.microsoft.com/office/drawing/2014/main" id="{6A2355E3-22F8-4932-ABF7-6FC6D9EC30B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58675" y="4291322"/>
              <a:ext cx="248802" cy="241146"/>
            </a:xfrm>
            <a:custGeom>
              <a:avLst/>
              <a:gdLst>
                <a:gd name="T0" fmla="*/ 34 w 130"/>
                <a:gd name="T1" fmla="*/ 14 h 126"/>
                <a:gd name="T2" fmla="*/ 36 w 130"/>
                <a:gd name="T3" fmla="*/ 12 h 126"/>
                <a:gd name="T4" fmla="*/ 40 w 130"/>
                <a:gd name="T5" fmla="*/ 10 h 126"/>
                <a:gd name="T6" fmla="*/ 48 w 130"/>
                <a:gd name="T7" fmla="*/ 0 h 126"/>
                <a:gd name="T8" fmla="*/ 52 w 130"/>
                <a:gd name="T9" fmla="*/ 2 h 126"/>
                <a:gd name="T10" fmla="*/ 54 w 130"/>
                <a:gd name="T11" fmla="*/ 10 h 126"/>
                <a:gd name="T12" fmla="*/ 58 w 130"/>
                <a:gd name="T13" fmla="*/ 12 h 126"/>
                <a:gd name="T14" fmla="*/ 64 w 130"/>
                <a:gd name="T15" fmla="*/ 12 h 126"/>
                <a:gd name="T16" fmla="*/ 72 w 130"/>
                <a:gd name="T17" fmla="*/ 14 h 126"/>
                <a:gd name="T18" fmla="*/ 80 w 130"/>
                <a:gd name="T19" fmla="*/ 20 h 126"/>
                <a:gd name="T20" fmla="*/ 84 w 130"/>
                <a:gd name="T21" fmla="*/ 24 h 126"/>
                <a:gd name="T22" fmla="*/ 92 w 130"/>
                <a:gd name="T23" fmla="*/ 24 h 126"/>
                <a:gd name="T24" fmla="*/ 96 w 130"/>
                <a:gd name="T25" fmla="*/ 26 h 126"/>
                <a:gd name="T26" fmla="*/ 102 w 130"/>
                <a:gd name="T27" fmla="*/ 24 h 126"/>
                <a:gd name="T28" fmla="*/ 106 w 130"/>
                <a:gd name="T29" fmla="*/ 18 h 126"/>
                <a:gd name="T30" fmla="*/ 110 w 130"/>
                <a:gd name="T31" fmla="*/ 18 h 126"/>
                <a:gd name="T32" fmla="*/ 116 w 130"/>
                <a:gd name="T33" fmla="*/ 16 h 126"/>
                <a:gd name="T34" fmla="*/ 120 w 130"/>
                <a:gd name="T35" fmla="*/ 20 h 126"/>
                <a:gd name="T36" fmla="*/ 128 w 130"/>
                <a:gd name="T37" fmla="*/ 20 h 126"/>
                <a:gd name="T38" fmla="*/ 118 w 130"/>
                <a:gd name="T39" fmla="*/ 30 h 126"/>
                <a:gd name="T40" fmla="*/ 128 w 130"/>
                <a:gd name="T41" fmla="*/ 88 h 126"/>
                <a:gd name="T42" fmla="*/ 124 w 130"/>
                <a:gd name="T43" fmla="*/ 92 h 126"/>
                <a:gd name="T44" fmla="*/ 120 w 130"/>
                <a:gd name="T45" fmla="*/ 94 h 126"/>
                <a:gd name="T46" fmla="*/ 116 w 130"/>
                <a:gd name="T47" fmla="*/ 98 h 126"/>
                <a:gd name="T48" fmla="*/ 112 w 130"/>
                <a:gd name="T49" fmla="*/ 100 h 126"/>
                <a:gd name="T50" fmla="*/ 110 w 130"/>
                <a:gd name="T51" fmla="*/ 102 h 126"/>
                <a:gd name="T52" fmla="*/ 108 w 130"/>
                <a:gd name="T53" fmla="*/ 106 h 126"/>
                <a:gd name="T54" fmla="*/ 106 w 130"/>
                <a:gd name="T55" fmla="*/ 110 h 126"/>
                <a:gd name="T56" fmla="*/ 104 w 130"/>
                <a:gd name="T57" fmla="*/ 114 h 126"/>
                <a:gd name="T58" fmla="*/ 98 w 130"/>
                <a:gd name="T59" fmla="*/ 126 h 126"/>
                <a:gd name="T60" fmla="*/ 94 w 130"/>
                <a:gd name="T61" fmla="*/ 126 h 126"/>
                <a:gd name="T62" fmla="*/ 78 w 130"/>
                <a:gd name="T63" fmla="*/ 114 h 126"/>
                <a:gd name="T64" fmla="*/ 78 w 130"/>
                <a:gd name="T65" fmla="*/ 112 h 126"/>
                <a:gd name="T66" fmla="*/ 30 w 130"/>
                <a:gd name="T67" fmla="*/ 80 h 126"/>
                <a:gd name="T68" fmla="*/ 30 w 130"/>
                <a:gd name="T69" fmla="*/ 70 h 126"/>
                <a:gd name="T70" fmla="*/ 34 w 130"/>
                <a:gd name="T71" fmla="*/ 64 h 126"/>
                <a:gd name="T72" fmla="*/ 36 w 130"/>
                <a:gd name="T73" fmla="*/ 58 h 126"/>
                <a:gd name="T74" fmla="*/ 40 w 130"/>
                <a:gd name="T75" fmla="*/ 56 h 126"/>
                <a:gd name="T76" fmla="*/ 44 w 130"/>
                <a:gd name="T77" fmla="*/ 54 h 126"/>
                <a:gd name="T78" fmla="*/ 44 w 130"/>
                <a:gd name="T79" fmla="*/ 50 h 126"/>
                <a:gd name="T80" fmla="*/ 48 w 130"/>
                <a:gd name="T81" fmla="*/ 44 h 126"/>
                <a:gd name="T82" fmla="*/ 44 w 130"/>
                <a:gd name="T83" fmla="*/ 40 h 126"/>
                <a:gd name="T84" fmla="*/ 44 w 130"/>
                <a:gd name="T85" fmla="*/ 36 h 126"/>
                <a:gd name="T86" fmla="*/ 42 w 130"/>
                <a:gd name="T87" fmla="*/ 32 h 126"/>
                <a:gd name="T88" fmla="*/ 38 w 130"/>
                <a:gd name="T89" fmla="*/ 26 h 126"/>
                <a:gd name="T90" fmla="*/ 36 w 130"/>
                <a:gd name="T91" fmla="*/ 24 h 126"/>
                <a:gd name="T92" fmla="*/ 34 w 130"/>
                <a:gd name="T93" fmla="*/ 22 h 126"/>
                <a:gd name="T94" fmla="*/ 32 w 130"/>
                <a:gd name="T95" fmla="*/ 16 h 126"/>
                <a:gd name="T96" fmla="*/ 32 w 130"/>
                <a:gd name="T97" fmla="*/ 16 h 126"/>
                <a:gd name="T98" fmla="*/ 6 w 130"/>
                <a:gd name="T99" fmla="*/ 82 h 126"/>
                <a:gd name="T100" fmla="*/ 2 w 130"/>
                <a:gd name="T101" fmla="*/ 82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30" h="126">
                  <a:moveTo>
                    <a:pt x="32" y="16"/>
                  </a:moveTo>
                  <a:lnTo>
                    <a:pt x="34" y="14"/>
                  </a:lnTo>
                  <a:lnTo>
                    <a:pt x="36" y="14"/>
                  </a:lnTo>
                  <a:lnTo>
                    <a:pt x="36" y="12"/>
                  </a:lnTo>
                  <a:lnTo>
                    <a:pt x="38" y="10"/>
                  </a:lnTo>
                  <a:lnTo>
                    <a:pt x="40" y="10"/>
                  </a:lnTo>
                  <a:lnTo>
                    <a:pt x="42" y="6"/>
                  </a:lnTo>
                  <a:lnTo>
                    <a:pt x="48" y="0"/>
                  </a:lnTo>
                  <a:lnTo>
                    <a:pt x="50" y="2"/>
                  </a:lnTo>
                  <a:lnTo>
                    <a:pt x="52" y="2"/>
                  </a:lnTo>
                  <a:lnTo>
                    <a:pt x="54" y="2"/>
                  </a:lnTo>
                  <a:lnTo>
                    <a:pt x="54" y="10"/>
                  </a:lnTo>
                  <a:lnTo>
                    <a:pt x="56" y="12"/>
                  </a:lnTo>
                  <a:lnTo>
                    <a:pt x="58" y="12"/>
                  </a:lnTo>
                  <a:lnTo>
                    <a:pt x="60" y="12"/>
                  </a:lnTo>
                  <a:lnTo>
                    <a:pt x="64" y="12"/>
                  </a:lnTo>
                  <a:lnTo>
                    <a:pt x="70" y="12"/>
                  </a:lnTo>
                  <a:lnTo>
                    <a:pt x="72" y="14"/>
                  </a:lnTo>
                  <a:lnTo>
                    <a:pt x="78" y="18"/>
                  </a:lnTo>
                  <a:lnTo>
                    <a:pt x="80" y="20"/>
                  </a:lnTo>
                  <a:lnTo>
                    <a:pt x="82" y="22"/>
                  </a:lnTo>
                  <a:lnTo>
                    <a:pt x="84" y="24"/>
                  </a:lnTo>
                  <a:lnTo>
                    <a:pt x="88" y="24"/>
                  </a:lnTo>
                  <a:lnTo>
                    <a:pt x="92" y="24"/>
                  </a:lnTo>
                  <a:lnTo>
                    <a:pt x="94" y="24"/>
                  </a:lnTo>
                  <a:lnTo>
                    <a:pt x="96" y="26"/>
                  </a:lnTo>
                  <a:lnTo>
                    <a:pt x="98" y="26"/>
                  </a:lnTo>
                  <a:lnTo>
                    <a:pt x="102" y="24"/>
                  </a:lnTo>
                  <a:lnTo>
                    <a:pt x="104" y="20"/>
                  </a:lnTo>
                  <a:lnTo>
                    <a:pt x="106" y="18"/>
                  </a:lnTo>
                  <a:lnTo>
                    <a:pt x="108" y="18"/>
                  </a:lnTo>
                  <a:lnTo>
                    <a:pt x="110" y="18"/>
                  </a:lnTo>
                  <a:lnTo>
                    <a:pt x="112" y="16"/>
                  </a:lnTo>
                  <a:lnTo>
                    <a:pt x="116" y="16"/>
                  </a:lnTo>
                  <a:lnTo>
                    <a:pt x="118" y="16"/>
                  </a:lnTo>
                  <a:lnTo>
                    <a:pt x="120" y="20"/>
                  </a:lnTo>
                  <a:lnTo>
                    <a:pt x="122" y="20"/>
                  </a:lnTo>
                  <a:lnTo>
                    <a:pt x="128" y="20"/>
                  </a:lnTo>
                  <a:lnTo>
                    <a:pt x="130" y="20"/>
                  </a:lnTo>
                  <a:lnTo>
                    <a:pt x="118" y="30"/>
                  </a:lnTo>
                  <a:lnTo>
                    <a:pt x="118" y="80"/>
                  </a:lnTo>
                  <a:lnTo>
                    <a:pt x="128" y="88"/>
                  </a:lnTo>
                  <a:lnTo>
                    <a:pt x="128" y="88"/>
                  </a:lnTo>
                  <a:lnTo>
                    <a:pt x="124" y="92"/>
                  </a:lnTo>
                  <a:lnTo>
                    <a:pt x="122" y="94"/>
                  </a:lnTo>
                  <a:lnTo>
                    <a:pt x="120" y="94"/>
                  </a:lnTo>
                  <a:lnTo>
                    <a:pt x="122" y="96"/>
                  </a:lnTo>
                  <a:lnTo>
                    <a:pt x="116" y="98"/>
                  </a:lnTo>
                  <a:lnTo>
                    <a:pt x="116" y="100"/>
                  </a:lnTo>
                  <a:lnTo>
                    <a:pt x="112" y="100"/>
                  </a:lnTo>
                  <a:lnTo>
                    <a:pt x="110" y="102"/>
                  </a:lnTo>
                  <a:lnTo>
                    <a:pt x="110" y="102"/>
                  </a:lnTo>
                  <a:lnTo>
                    <a:pt x="108" y="104"/>
                  </a:lnTo>
                  <a:lnTo>
                    <a:pt x="108" y="106"/>
                  </a:lnTo>
                  <a:lnTo>
                    <a:pt x="108" y="106"/>
                  </a:lnTo>
                  <a:lnTo>
                    <a:pt x="106" y="110"/>
                  </a:lnTo>
                  <a:lnTo>
                    <a:pt x="104" y="112"/>
                  </a:lnTo>
                  <a:lnTo>
                    <a:pt x="104" y="114"/>
                  </a:lnTo>
                  <a:lnTo>
                    <a:pt x="102" y="118"/>
                  </a:lnTo>
                  <a:lnTo>
                    <a:pt x="98" y="126"/>
                  </a:lnTo>
                  <a:lnTo>
                    <a:pt x="96" y="126"/>
                  </a:lnTo>
                  <a:lnTo>
                    <a:pt x="94" y="126"/>
                  </a:lnTo>
                  <a:lnTo>
                    <a:pt x="80" y="116"/>
                  </a:lnTo>
                  <a:lnTo>
                    <a:pt x="78" y="114"/>
                  </a:lnTo>
                  <a:lnTo>
                    <a:pt x="78" y="112"/>
                  </a:lnTo>
                  <a:lnTo>
                    <a:pt x="78" y="112"/>
                  </a:lnTo>
                  <a:lnTo>
                    <a:pt x="76" y="106"/>
                  </a:lnTo>
                  <a:lnTo>
                    <a:pt x="30" y="80"/>
                  </a:lnTo>
                  <a:lnTo>
                    <a:pt x="28" y="80"/>
                  </a:lnTo>
                  <a:lnTo>
                    <a:pt x="30" y="70"/>
                  </a:lnTo>
                  <a:lnTo>
                    <a:pt x="32" y="66"/>
                  </a:lnTo>
                  <a:lnTo>
                    <a:pt x="34" y="64"/>
                  </a:lnTo>
                  <a:lnTo>
                    <a:pt x="34" y="60"/>
                  </a:lnTo>
                  <a:lnTo>
                    <a:pt x="36" y="58"/>
                  </a:lnTo>
                  <a:lnTo>
                    <a:pt x="38" y="56"/>
                  </a:lnTo>
                  <a:lnTo>
                    <a:pt x="40" y="56"/>
                  </a:lnTo>
                  <a:lnTo>
                    <a:pt x="40" y="54"/>
                  </a:lnTo>
                  <a:lnTo>
                    <a:pt x="44" y="54"/>
                  </a:lnTo>
                  <a:lnTo>
                    <a:pt x="44" y="50"/>
                  </a:lnTo>
                  <a:lnTo>
                    <a:pt x="44" y="50"/>
                  </a:lnTo>
                  <a:lnTo>
                    <a:pt x="46" y="46"/>
                  </a:lnTo>
                  <a:lnTo>
                    <a:pt x="48" y="44"/>
                  </a:lnTo>
                  <a:lnTo>
                    <a:pt x="46" y="40"/>
                  </a:lnTo>
                  <a:lnTo>
                    <a:pt x="44" y="40"/>
                  </a:lnTo>
                  <a:lnTo>
                    <a:pt x="46" y="38"/>
                  </a:lnTo>
                  <a:lnTo>
                    <a:pt x="44" y="36"/>
                  </a:lnTo>
                  <a:lnTo>
                    <a:pt x="42" y="36"/>
                  </a:lnTo>
                  <a:lnTo>
                    <a:pt x="42" y="32"/>
                  </a:lnTo>
                  <a:lnTo>
                    <a:pt x="38" y="30"/>
                  </a:lnTo>
                  <a:lnTo>
                    <a:pt x="38" y="26"/>
                  </a:lnTo>
                  <a:lnTo>
                    <a:pt x="38" y="24"/>
                  </a:lnTo>
                  <a:lnTo>
                    <a:pt x="36" y="24"/>
                  </a:lnTo>
                  <a:lnTo>
                    <a:pt x="36" y="22"/>
                  </a:lnTo>
                  <a:lnTo>
                    <a:pt x="34" y="22"/>
                  </a:lnTo>
                  <a:lnTo>
                    <a:pt x="34" y="18"/>
                  </a:lnTo>
                  <a:lnTo>
                    <a:pt x="32" y="16"/>
                  </a:lnTo>
                  <a:lnTo>
                    <a:pt x="32" y="16"/>
                  </a:lnTo>
                  <a:lnTo>
                    <a:pt x="32" y="16"/>
                  </a:lnTo>
                  <a:close/>
                  <a:moveTo>
                    <a:pt x="0" y="82"/>
                  </a:moveTo>
                  <a:lnTo>
                    <a:pt x="6" y="82"/>
                  </a:lnTo>
                  <a:lnTo>
                    <a:pt x="10" y="82"/>
                  </a:lnTo>
                  <a:lnTo>
                    <a:pt x="2" y="82"/>
                  </a:lnTo>
                  <a:lnTo>
                    <a:pt x="0" y="82"/>
                  </a:lnTo>
                  <a:close/>
                </a:path>
              </a:pathLst>
            </a:custGeom>
            <a:grpFill/>
            <a:ln w="6350">
              <a:solidFill>
                <a:srgbClr val="E86E78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77" name="Lesotho">
              <a:extLst>
                <a:ext uri="{FF2B5EF4-FFF2-40B4-BE49-F238E27FC236}">
                  <a16:creationId xmlns:a16="http://schemas.microsoft.com/office/drawing/2014/main" id="{DDAACA21-05EC-44B7-98C8-54DEDA5724A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8533" y="5118110"/>
              <a:ext cx="53588" cy="53588"/>
            </a:xfrm>
            <a:custGeom>
              <a:avLst/>
              <a:gdLst>
                <a:gd name="T0" fmla="*/ 4 w 28"/>
                <a:gd name="T1" fmla="*/ 22 h 28"/>
                <a:gd name="T2" fmla="*/ 4 w 28"/>
                <a:gd name="T3" fmla="*/ 20 h 28"/>
                <a:gd name="T4" fmla="*/ 4 w 28"/>
                <a:gd name="T5" fmla="*/ 18 h 28"/>
                <a:gd name="T6" fmla="*/ 4 w 28"/>
                <a:gd name="T7" fmla="*/ 16 h 28"/>
                <a:gd name="T8" fmla="*/ 2 w 28"/>
                <a:gd name="T9" fmla="*/ 16 h 28"/>
                <a:gd name="T10" fmla="*/ 0 w 28"/>
                <a:gd name="T11" fmla="*/ 14 h 28"/>
                <a:gd name="T12" fmla="*/ 2 w 28"/>
                <a:gd name="T13" fmla="*/ 12 h 28"/>
                <a:gd name="T14" fmla="*/ 6 w 28"/>
                <a:gd name="T15" fmla="*/ 10 h 28"/>
                <a:gd name="T16" fmla="*/ 6 w 28"/>
                <a:gd name="T17" fmla="*/ 6 h 28"/>
                <a:gd name="T18" fmla="*/ 10 w 28"/>
                <a:gd name="T19" fmla="*/ 4 h 28"/>
                <a:gd name="T20" fmla="*/ 14 w 28"/>
                <a:gd name="T21" fmla="*/ 4 h 28"/>
                <a:gd name="T22" fmla="*/ 14 w 28"/>
                <a:gd name="T23" fmla="*/ 2 h 28"/>
                <a:gd name="T24" fmla="*/ 16 w 28"/>
                <a:gd name="T25" fmla="*/ 0 h 28"/>
                <a:gd name="T26" fmla="*/ 18 w 28"/>
                <a:gd name="T27" fmla="*/ 0 h 28"/>
                <a:gd name="T28" fmla="*/ 18 w 28"/>
                <a:gd name="T29" fmla="*/ 0 h 28"/>
                <a:gd name="T30" fmla="*/ 20 w 28"/>
                <a:gd name="T31" fmla="*/ 0 h 28"/>
                <a:gd name="T32" fmla="*/ 20 w 28"/>
                <a:gd name="T33" fmla="*/ 0 h 28"/>
                <a:gd name="T34" fmla="*/ 22 w 28"/>
                <a:gd name="T35" fmla="*/ 2 h 28"/>
                <a:gd name="T36" fmla="*/ 24 w 28"/>
                <a:gd name="T37" fmla="*/ 0 h 28"/>
                <a:gd name="T38" fmla="*/ 26 w 28"/>
                <a:gd name="T39" fmla="*/ 4 h 28"/>
                <a:gd name="T40" fmla="*/ 28 w 28"/>
                <a:gd name="T41" fmla="*/ 8 h 28"/>
                <a:gd name="T42" fmla="*/ 28 w 28"/>
                <a:gd name="T43" fmla="*/ 12 h 28"/>
                <a:gd name="T44" fmla="*/ 26 w 28"/>
                <a:gd name="T45" fmla="*/ 14 h 28"/>
                <a:gd name="T46" fmla="*/ 24 w 28"/>
                <a:gd name="T47" fmla="*/ 14 h 28"/>
                <a:gd name="T48" fmla="*/ 24 w 28"/>
                <a:gd name="T49" fmla="*/ 16 h 28"/>
                <a:gd name="T50" fmla="*/ 26 w 28"/>
                <a:gd name="T51" fmla="*/ 16 h 28"/>
                <a:gd name="T52" fmla="*/ 24 w 28"/>
                <a:gd name="T53" fmla="*/ 18 h 28"/>
                <a:gd name="T54" fmla="*/ 24 w 28"/>
                <a:gd name="T55" fmla="*/ 20 h 28"/>
                <a:gd name="T56" fmla="*/ 22 w 28"/>
                <a:gd name="T57" fmla="*/ 20 h 28"/>
                <a:gd name="T58" fmla="*/ 20 w 28"/>
                <a:gd name="T59" fmla="*/ 20 h 28"/>
                <a:gd name="T60" fmla="*/ 18 w 28"/>
                <a:gd name="T61" fmla="*/ 22 h 28"/>
                <a:gd name="T62" fmla="*/ 16 w 28"/>
                <a:gd name="T63" fmla="*/ 22 h 28"/>
                <a:gd name="T64" fmla="*/ 14 w 28"/>
                <a:gd name="T65" fmla="*/ 24 h 28"/>
                <a:gd name="T66" fmla="*/ 14 w 28"/>
                <a:gd name="T67" fmla="*/ 26 h 28"/>
                <a:gd name="T68" fmla="*/ 12 w 28"/>
                <a:gd name="T69" fmla="*/ 26 h 28"/>
                <a:gd name="T70" fmla="*/ 10 w 28"/>
                <a:gd name="T71" fmla="*/ 28 h 28"/>
                <a:gd name="T72" fmla="*/ 8 w 28"/>
                <a:gd name="T73" fmla="*/ 26 h 28"/>
                <a:gd name="T74" fmla="*/ 6 w 28"/>
                <a:gd name="T75" fmla="*/ 24 h 28"/>
                <a:gd name="T76" fmla="*/ 4 w 28"/>
                <a:gd name="T77" fmla="*/ 2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8" h="28">
                  <a:moveTo>
                    <a:pt x="4" y="22"/>
                  </a:moveTo>
                  <a:lnTo>
                    <a:pt x="4" y="20"/>
                  </a:lnTo>
                  <a:lnTo>
                    <a:pt x="4" y="18"/>
                  </a:lnTo>
                  <a:lnTo>
                    <a:pt x="4" y="16"/>
                  </a:lnTo>
                  <a:lnTo>
                    <a:pt x="2" y="16"/>
                  </a:lnTo>
                  <a:lnTo>
                    <a:pt x="0" y="14"/>
                  </a:lnTo>
                  <a:lnTo>
                    <a:pt x="2" y="12"/>
                  </a:lnTo>
                  <a:lnTo>
                    <a:pt x="6" y="10"/>
                  </a:lnTo>
                  <a:lnTo>
                    <a:pt x="6" y="6"/>
                  </a:lnTo>
                  <a:lnTo>
                    <a:pt x="10" y="4"/>
                  </a:lnTo>
                  <a:lnTo>
                    <a:pt x="14" y="4"/>
                  </a:lnTo>
                  <a:lnTo>
                    <a:pt x="14" y="2"/>
                  </a:lnTo>
                  <a:lnTo>
                    <a:pt x="16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20" y="0"/>
                  </a:lnTo>
                  <a:lnTo>
                    <a:pt x="20" y="0"/>
                  </a:lnTo>
                  <a:lnTo>
                    <a:pt x="22" y="2"/>
                  </a:lnTo>
                  <a:lnTo>
                    <a:pt x="24" y="0"/>
                  </a:lnTo>
                  <a:lnTo>
                    <a:pt x="26" y="4"/>
                  </a:lnTo>
                  <a:lnTo>
                    <a:pt x="28" y="8"/>
                  </a:lnTo>
                  <a:lnTo>
                    <a:pt x="28" y="12"/>
                  </a:lnTo>
                  <a:lnTo>
                    <a:pt x="26" y="14"/>
                  </a:lnTo>
                  <a:lnTo>
                    <a:pt x="24" y="14"/>
                  </a:lnTo>
                  <a:lnTo>
                    <a:pt x="24" y="16"/>
                  </a:lnTo>
                  <a:lnTo>
                    <a:pt x="26" y="16"/>
                  </a:lnTo>
                  <a:lnTo>
                    <a:pt x="24" y="18"/>
                  </a:lnTo>
                  <a:lnTo>
                    <a:pt x="24" y="20"/>
                  </a:lnTo>
                  <a:lnTo>
                    <a:pt x="22" y="20"/>
                  </a:lnTo>
                  <a:lnTo>
                    <a:pt x="20" y="20"/>
                  </a:lnTo>
                  <a:lnTo>
                    <a:pt x="18" y="22"/>
                  </a:lnTo>
                  <a:lnTo>
                    <a:pt x="16" y="22"/>
                  </a:lnTo>
                  <a:lnTo>
                    <a:pt x="14" y="24"/>
                  </a:lnTo>
                  <a:lnTo>
                    <a:pt x="14" y="26"/>
                  </a:lnTo>
                  <a:lnTo>
                    <a:pt x="12" y="26"/>
                  </a:lnTo>
                  <a:lnTo>
                    <a:pt x="10" y="28"/>
                  </a:lnTo>
                  <a:lnTo>
                    <a:pt x="8" y="26"/>
                  </a:lnTo>
                  <a:lnTo>
                    <a:pt x="6" y="24"/>
                  </a:lnTo>
                  <a:lnTo>
                    <a:pt x="4" y="22"/>
                  </a:lnTo>
                  <a:close/>
                </a:path>
              </a:pathLst>
            </a:custGeom>
            <a:grpFill/>
            <a:ln w="6350">
              <a:solidFill>
                <a:srgbClr val="E86E78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78" name="Jordan">
              <a:extLst>
                <a:ext uri="{FF2B5EF4-FFF2-40B4-BE49-F238E27FC236}">
                  <a16:creationId xmlns:a16="http://schemas.microsoft.com/office/drawing/2014/main" id="{931A0EC6-0237-4DE4-9B1F-2F6E8748BA93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9919" y="3602333"/>
              <a:ext cx="91865" cy="114832"/>
            </a:xfrm>
            <a:custGeom>
              <a:avLst/>
              <a:gdLst>
                <a:gd name="T0" fmla="*/ 0 w 48"/>
                <a:gd name="T1" fmla="*/ 52 h 60"/>
                <a:gd name="T2" fmla="*/ 0 w 48"/>
                <a:gd name="T3" fmla="*/ 52 h 60"/>
                <a:gd name="T4" fmla="*/ 0 w 48"/>
                <a:gd name="T5" fmla="*/ 50 h 60"/>
                <a:gd name="T6" fmla="*/ 0 w 48"/>
                <a:gd name="T7" fmla="*/ 48 h 60"/>
                <a:gd name="T8" fmla="*/ 0 w 48"/>
                <a:gd name="T9" fmla="*/ 46 h 60"/>
                <a:gd name="T10" fmla="*/ 2 w 48"/>
                <a:gd name="T11" fmla="*/ 42 h 60"/>
                <a:gd name="T12" fmla="*/ 2 w 48"/>
                <a:gd name="T13" fmla="*/ 40 h 60"/>
                <a:gd name="T14" fmla="*/ 2 w 48"/>
                <a:gd name="T15" fmla="*/ 40 h 60"/>
                <a:gd name="T16" fmla="*/ 2 w 48"/>
                <a:gd name="T17" fmla="*/ 36 h 60"/>
                <a:gd name="T18" fmla="*/ 4 w 48"/>
                <a:gd name="T19" fmla="*/ 34 h 60"/>
                <a:gd name="T20" fmla="*/ 4 w 48"/>
                <a:gd name="T21" fmla="*/ 32 h 60"/>
                <a:gd name="T22" fmla="*/ 4 w 48"/>
                <a:gd name="T23" fmla="*/ 22 h 60"/>
                <a:gd name="T24" fmla="*/ 4 w 48"/>
                <a:gd name="T25" fmla="*/ 20 h 60"/>
                <a:gd name="T26" fmla="*/ 4 w 48"/>
                <a:gd name="T27" fmla="*/ 16 h 60"/>
                <a:gd name="T28" fmla="*/ 4 w 48"/>
                <a:gd name="T29" fmla="*/ 16 h 60"/>
                <a:gd name="T30" fmla="*/ 4 w 48"/>
                <a:gd name="T31" fmla="*/ 14 h 60"/>
                <a:gd name="T32" fmla="*/ 4 w 48"/>
                <a:gd name="T33" fmla="*/ 12 h 60"/>
                <a:gd name="T34" fmla="*/ 6 w 48"/>
                <a:gd name="T35" fmla="*/ 12 h 60"/>
                <a:gd name="T36" fmla="*/ 6 w 48"/>
                <a:gd name="T37" fmla="*/ 10 h 60"/>
                <a:gd name="T38" fmla="*/ 8 w 48"/>
                <a:gd name="T39" fmla="*/ 10 h 60"/>
                <a:gd name="T40" fmla="*/ 8 w 48"/>
                <a:gd name="T41" fmla="*/ 10 h 60"/>
                <a:gd name="T42" fmla="*/ 14 w 48"/>
                <a:gd name="T43" fmla="*/ 12 h 60"/>
                <a:gd name="T44" fmla="*/ 16 w 48"/>
                <a:gd name="T45" fmla="*/ 14 h 60"/>
                <a:gd name="T46" fmla="*/ 16 w 48"/>
                <a:gd name="T47" fmla="*/ 14 h 60"/>
                <a:gd name="T48" fmla="*/ 18 w 48"/>
                <a:gd name="T49" fmla="*/ 14 h 60"/>
                <a:gd name="T50" fmla="*/ 42 w 48"/>
                <a:gd name="T51" fmla="*/ 0 h 60"/>
                <a:gd name="T52" fmla="*/ 48 w 48"/>
                <a:gd name="T53" fmla="*/ 14 h 60"/>
                <a:gd name="T54" fmla="*/ 48 w 48"/>
                <a:gd name="T55" fmla="*/ 14 h 60"/>
                <a:gd name="T56" fmla="*/ 44 w 48"/>
                <a:gd name="T57" fmla="*/ 20 h 60"/>
                <a:gd name="T58" fmla="*/ 26 w 48"/>
                <a:gd name="T59" fmla="*/ 26 h 60"/>
                <a:gd name="T60" fmla="*/ 40 w 48"/>
                <a:gd name="T61" fmla="*/ 40 h 60"/>
                <a:gd name="T62" fmla="*/ 34 w 48"/>
                <a:gd name="T63" fmla="*/ 46 h 60"/>
                <a:gd name="T64" fmla="*/ 34 w 48"/>
                <a:gd name="T65" fmla="*/ 50 h 60"/>
                <a:gd name="T66" fmla="*/ 24 w 48"/>
                <a:gd name="T67" fmla="*/ 52 h 60"/>
                <a:gd name="T68" fmla="*/ 14 w 48"/>
                <a:gd name="T69" fmla="*/ 60 h 60"/>
                <a:gd name="T70" fmla="*/ 2 w 48"/>
                <a:gd name="T71" fmla="*/ 56 h 60"/>
                <a:gd name="T72" fmla="*/ 0 w 48"/>
                <a:gd name="T73" fmla="*/ 56 h 60"/>
                <a:gd name="T74" fmla="*/ 0 w 48"/>
                <a:gd name="T75" fmla="*/ 56 h 60"/>
                <a:gd name="T76" fmla="*/ 0 w 48"/>
                <a:gd name="T77" fmla="*/ 54 h 60"/>
                <a:gd name="T78" fmla="*/ 0 w 48"/>
                <a:gd name="T79" fmla="*/ 52 h 60"/>
                <a:gd name="T80" fmla="*/ 0 w 48"/>
                <a:gd name="T81" fmla="*/ 5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8" h="60">
                  <a:moveTo>
                    <a:pt x="0" y="52"/>
                  </a:moveTo>
                  <a:lnTo>
                    <a:pt x="0" y="52"/>
                  </a:lnTo>
                  <a:lnTo>
                    <a:pt x="0" y="50"/>
                  </a:lnTo>
                  <a:lnTo>
                    <a:pt x="0" y="48"/>
                  </a:lnTo>
                  <a:lnTo>
                    <a:pt x="0" y="46"/>
                  </a:lnTo>
                  <a:lnTo>
                    <a:pt x="2" y="42"/>
                  </a:lnTo>
                  <a:lnTo>
                    <a:pt x="2" y="40"/>
                  </a:lnTo>
                  <a:lnTo>
                    <a:pt x="2" y="40"/>
                  </a:lnTo>
                  <a:lnTo>
                    <a:pt x="2" y="36"/>
                  </a:lnTo>
                  <a:lnTo>
                    <a:pt x="4" y="34"/>
                  </a:lnTo>
                  <a:lnTo>
                    <a:pt x="4" y="32"/>
                  </a:lnTo>
                  <a:lnTo>
                    <a:pt x="4" y="22"/>
                  </a:lnTo>
                  <a:lnTo>
                    <a:pt x="4" y="20"/>
                  </a:lnTo>
                  <a:lnTo>
                    <a:pt x="4" y="16"/>
                  </a:lnTo>
                  <a:lnTo>
                    <a:pt x="4" y="16"/>
                  </a:lnTo>
                  <a:lnTo>
                    <a:pt x="4" y="14"/>
                  </a:lnTo>
                  <a:lnTo>
                    <a:pt x="4" y="12"/>
                  </a:lnTo>
                  <a:lnTo>
                    <a:pt x="6" y="12"/>
                  </a:lnTo>
                  <a:lnTo>
                    <a:pt x="6" y="10"/>
                  </a:lnTo>
                  <a:lnTo>
                    <a:pt x="8" y="10"/>
                  </a:lnTo>
                  <a:lnTo>
                    <a:pt x="8" y="10"/>
                  </a:lnTo>
                  <a:lnTo>
                    <a:pt x="14" y="12"/>
                  </a:lnTo>
                  <a:lnTo>
                    <a:pt x="16" y="14"/>
                  </a:lnTo>
                  <a:lnTo>
                    <a:pt x="16" y="14"/>
                  </a:lnTo>
                  <a:lnTo>
                    <a:pt x="18" y="14"/>
                  </a:lnTo>
                  <a:lnTo>
                    <a:pt x="42" y="0"/>
                  </a:lnTo>
                  <a:lnTo>
                    <a:pt x="48" y="14"/>
                  </a:lnTo>
                  <a:lnTo>
                    <a:pt x="48" y="14"/>
                  </a:lnTo>
                  <a:lnTo>
                    <a:pt x="44" y="20"/>
                  </a:lnTo>
                  <a:lnTo>
                    <a:pt x="26" y="26"/>
                  </a:lnTo>
                  <a:lnTo>
                    <a:pt x="40" y="40"/>
                  </a:lnTo>
                  <a:lnTo>
                    <a:pt x="34" y="46"/>
                  </a:lnTo>
                  <a:lnTo>
                    <a:pt x="34" y="50"/>
                  </a:lnTo>
                  <a:lnTo>
                    <a:pt x="24" y="52"/>
                  </a:lnTo>
                  <a:lnTo>
                    <a:pt x="14" y="60"/>
                  </a:lnTo>
                  <a:lnTo>
                    <a:pt x="2" y="56"/>
                  </a:lnTo>
                  <a:lnTo>
                    <a:pt x="0" y="56"/>
                  </a:lnTo>
                  <a:lnTo>
                    <a:pt x="0" y="56"/>
                  </a:lnTo>
                  <a:lnTo>
                    <a:pt x="0" y="54"/>
                  </a:lnTo>
                  <a:lnTo>
                    <a:pt x="0" y="52"/>
                  </a:lnTo>
                  <a:lnTo>
                    <a:pt x="0" y="52"/>
                  </a:lnTo>
                  <a:close/>
                </a:path>
              </a:pathLst>
            </a:custGeom>
            <a:grpFill/>
            <a:ln w="6350">
              <a:solidFill>
                <a:srgbClr val="E86E78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79" name="Jerusalem">
              <a:extLst>
                <a:ext uri="{FF2B5EF4-FFF2-40B4-BE49-F238E27FC236}">
                  <a16:creationId xmlns:a16="http://schemas.microsoft.com/office/drawing/2014/main" id="{931E212B-4B29-4F4B-842B-03AA109751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6091" y="3625299"/>
              <a:ext cx="11483" cy="30622"/>
            </a:xfrm>
            <a:custGeom>
              <a:avLst/>
              <a:gdLst>
                <a:gd name="T0" fmla="*/ 4 w 6"/>
                <a:gd name="T1" fmla="*/ 14 h 16"/>
                <a:gd name="T2" fmla="*/ 2 w 6"/>
                <a:gd name="T3" fmla="*/ 14 h 16"/>
                <a:gd name="T4" fmla="*/ 2 w 6"/>
                <a:gd name="T5" fmla="*/ 16 h 16"/>
                <a:gd name="T6" fmla="*/ 0 w 6"/>
                <a:gd name="T7" fmla="*/ 14 h 16"/>
                <a:gd name="T8" fmla="*/ 0 w 6"/>
                <a:gd name="T9" fmla="*/ 10 h 16"/>
                <a:gd name="T10" fmla="*/ 0 w 6"/>
                <a:gd name="T11" fmla="*/ 4 h 16"/>
                <a:gd name="T12" fmla="*/ 0 w 6"/>
                <a:gd name="T13" fmla="*/ 4 h 16"/>
                <a:gd name="T14" fmla="*/ 0 w 6"/>
                <a:gd name="T15" fmla="*/ 0 h 16"/>
                <a:gd name="T16" fmla="*/ 4 w 6"/>
                <a:gd name="T17" fmla="*/ 0 h 16"/>
                <a:gd name="T18" fmla="*/ 4 w 6"/>
                <a:gd name="T19" fmla="*/ 2 h 16"/>
                <a:gd name="T20" fmla="*/ 4 w 6"/>
                <a:gd name="T21" fmla="*/ 2 h 16"/>
                <a:gd name="T22" fmla="*/ 6 w 6"/>
                <a:gd name="T23" fmla="*/ 2 h 16"/>
                <a:gd name="T24" fmla="*/ 6 w 6"/>
                <a:gd name="T25" fmla="*/ 2 h 16"/>
                <a:gd name="T26" fmla="*/ 6 w 6"/>
                <a:gd name="T27" fmla="*/ 4 h 16"/>
                <a:gd name="T28" fmla="*/ 6 w 6"/>
                <a:gd name="T29" fmla="*/ 4 h 16"/>
                <a:gd name="T30" fmla="*/ 6 w 6"/>
                <a:gd name="T31" fmla="*/ 8 h 16"/>
                <a:gd name="T32" fmla="*/ 6 w 6"/>
                <a:gd name="T33" fmla="*/ 10 h 16"/>
                <a:gd name="T34" fmla="*/ 6 w 6"/>
                <a:gd name="T35" fmla="*/ 14 h 16"/>
                <a:gd name="T36" fmla="*/ 4 w 6"/>
                <a:gd name="T37" fmla="*/ 1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" h="16">
                  <a:moveTo>
                    <a:pt x="4" y="14"/>
                  </a:moveTo>
                  <a:lnTo>
                    <a:pt x="2" y="14"/>
                  </a:lnTo>
                  <a:lnTo>
                    <a:pt x="2" y="16"/>
                  </a:lnTo>
                  <a:lnTo>
                    <a:pt x="0" y="14"/>
                  </a:lnTo>
                  <a:lnTo>
                    <a:pt x="0" y="10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0"/>
                  </a:lnTo>
                  <a:lnTo>
                    <a:pt x="4" y="0"/>
                  </a:lnTo>
                  <a:lnTo>
                    <a:pt x="4" y="2"/>
                  </a:lnTo>
                  <a:lnTo>
                    <a:pt x="4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6" y="4"/>
                  </a:lnTo>
                  <a:lnTo>
                    <a:pt x="6" y="4"/>
                  </a:lnTo>
                  <a:lnTo>
                    <a:pt x="6" y="8"/>
                  </a:lnTo>
                  <a:lnTo>
                    <a:pt x="6" y="10"/>
                  </a:lnTo>
                  <a:lnTo>
                    <a:pt x="6" y="14"/>
                  </a:lnTo>
                  <a:lnTo>
                    <a:pt x="4" y="14"/>
                  </a:lnTo>
                  <a:close/>
                </a:path>
              </a:pathLst>
            </a:custGeom>
            <a:grpFill/>
            <a:ln w="6350">
              <a:solidFill>
                <a:srgbClr val="E86E78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80" name="Italy">
              <a:extLst>
                <a:ext uri="{FF2B5EF4-FFF2-40B4-BE49-F238E27FC236}">
                  <a16:creationId xmlns:a16="http://schemas.microsoft.com/office/drawing/2014/main" id="{770E540C-A65C-4688-B032-81B75EFCA44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3895" y="3215733"/>
              <a:ext cx="267941" cy="306218"/>
            </a:xfrm>
            <a:custGeom>
              <a:avLst/>
              <a:gdLst>
                <a:gd name="T0" fmla="*/ 4 w 140"/>
                <a:gd name="T1" fmla="*/ 42 h 160"/>
                <a:gd name="T2" fmla="*/ 6 w 140"/>
                <a:gd name="T3" fmla="*/ 26 h 160"/>
                <a:gd name="T4" fmla="*/ 12 w 140"/>
                <a:gd name="T5" fmla="*/ 18 h 160"/>
                <a:gd name="T6" fmla="*/ 26 w 140"/>
                <a:gd name="T7" fmla="*/ 18 h 160"/>
                <a:gd name="T8" fmla="*/ 36 w 140"/>
                <a:gd name="T9" fmla="*/ 14 h 160"/>
                <a:gd name="T10" fmla="*/ 46 w 140"/>
                <a:gd name="T11" fmla="*/ 2 h 160"/>
                <a:gd name="T12" fmla="*/ 64 w 140"/>
                <a:gd name="T13" fmla="*/ 4 h 160"/>
                <a:gd name="T14" fmla="*/ 80 w 140"/>
                <a:gd name="T15" fmla="*/ 14 h 160"/>
                <a:gd name="T16" fmla="*/ 74 w 140"/>
                <a:gd name="T17" fmla="*/ 22 h 160"/>
                <a:gd name="T18" fmla="*/ 64 w 140"/>
                <a:gd name="T19" fmla="*/ 30 h 160"/>
                <a:gd name="T20" fmla="*/ 66 w 140"/>
                <a:gd name="T21" fmla="*/ 42 h 160"/>
                <a:gd name="T22" fmla="*/ 78 w 140"/>
                <a:gd name="T23" fmla="*/ 52 h 160"/>
                <a:gd name="T24" fmla="*/ 88 w 140"/>
                <a:gd name="T25" fmla="*/ 68 h 160"/>
                <a:gd name="T26" fmla="*/ 100 w 140"/>
                <a:gd name="T27" fmla="*/ 78 h 160"/>
                <a:gd name="T28" fmla="*/ 112 w 140"/>
                <a:gd name="T29" fmla="*/ 80 h 160"/>
                <a:gd name="T30" fmla="*/ 112 w 140"/>
                <a:gd name="T31" fmla="*/ 88 h 160"/>
                <a:gd name="T32" fmla="*/ 138 w 140"/>
                <a:gd name="T33" fmla="*/ 100 h 160"/>
                <a:gd name="T34" fmla="*/ 140 w 140"/>
                <a:gd name="T35" fmla="*/ 110 h 160"/>
                <a:gd name="T36" fmla="*/ 134 w 140"/>
                <a:gd name="T37" fmla="*/ 106 h 160"/>
                <a:gd name="T38" fmla="*/ 126 w 140"/>
                <a:gd name="T39" fmla="*/ 100 h 160"/>
                <a:gd name="T40" fmla="*/ 120 w 140"/>
                <a:gd name="T41" fmla="*/ 108 h 160"/>
                <a:gd name="T42" fmla="*/ 122 w 140"/>
                <a:gd name="T43" fmla="*/ 114 h 160"/>
                <a:gd name="T44" fmla="*/ 126 w 140"/>
                <a:gd name="T45" fmla="*/ 126 h 160"/>
                <a:gd name="T46" fmla="*/ 116 w 140"/>
                <a:gd name="T47" fmla="*/ 138 h 160"/>
                <a:gd name="T48" fmla="*/ 110 w 140"/>
                <a:gd name="T49" fmla="*/ 136 h 160"/>
                <a:gd name="T50" fmla="*/ 112 w 140"/>
                <a:gd name="T51" fmla="*/ 128 h 160"/>
                <a:gd name="T52" fmla="*/ 112 w 140"/>
                <a:gd name="T53" fmla="*/ 118 h 160"/>
                <a:gd name="T54" fmla="*/ 106 w 140"/>
                <a:gd name="T55" fmla="*/ 108 h 160"/>
                <a:gd name="T56" fmla="*/ 100 w 140"/>
                <a:gd name="T57" fmla="*/ 104 h 160"/>
                <a:gd name="T58" fmla="*/ 94 w 140"/>
                <a:gd name="T59" fmla="*/ 98 h 160"/>
                <a:gd name="T60" fmla="*/ 84 w 140"/>
                <a:gd name="T61" fmla="*/ 90 h 160"/>
                <a:gd name="T62" fmla="*/ 76 w 140"/>
                <a:gd name="T63" fmla="*/ 88 h 160"/>
                <a:gd name="T64" fmla="*/ 60 w 140"/>
                <a:gd name="T65" fmla="*/ 74 h 160"/>
                <a:gd name="T66" fmla="*/ 50 w 140"/>
                <a:gd name="T67" fmla="*/ 64 h 160"/>
                <a:gd name="T68" fmla="*/ 42 w 140"/>
                <a:gd name="T69" fmla="*/ 52 h 160"/>
                <a:gd name="T70" fmla="*/ 34 w 140"/>
                <a:gd name="T71" fmla="*/ 44 h 160"/>
                <a:gd name="T72" fmla="*/ 10 w 140"/>
                <a:gd name="T73" fmla="*/ 52 h 160"/>
                <a:gd name="T74" fmla="*/ 22 w 140"/>
                <a:gd name="T75" fmla="*/ 90 h 160"/>
                <a:gd name="T76" fmla="*/ 52 w 140"/>
                <a:gd name="T77" fmla="*/ 74 h 160"/>
                <a:gd name="T78" fmla="*/ 42 w 140"/>
                <a:gd name="T79" fmla="*/ 68 h 160"/>
                <a:gd name="T80" fmla="*/ 44 w 140"/>
                <a:gd name="T81" fmla="*/ 64 h 160"/>
                <a:gd name="T82" fmla="*/ 30 w 140"/>
                <a:gd name="T83" fmla="*/ 126 h 160"/>
                <a:gd name="T84" fmla="*/ 36 w 140"/>
                <a:gd name="T85" fmla="*/ 122 h 160"/>
                <a:gd name="T86" fmla="*/ 38 w 140"/>
                <a:gd name="T87" fmla="*/ 106 h 160"/>
                <a:gd name="T88" fmla="*/ 36 w 140"/>
                <a:gd name="T89" fmla="*/ 94 h 160"/>
                <a:gd name="T90" fmla="*/ 24 w 140"/>
                <a:gd name="T91" fmla="*/ 96 h 160"/>
                <a:gd name="T92" fmla="*/ 22 w 140"/>
                <a:gd name="T93" fmla="*/ 100 h 160"/>
                <a:gd name="T94" fmla="*/ 22 w 140"/>
                <a:gd name="T95" fmla="*/ 110 h 160"/>
                <a:gd name="T96" fmla="*/ 24 w 140"/>
                <a:gd name="T97" fmla="*/ 118 h 160"/>
                <a:gd name="T98" fmla="*/ 106 w 140"/>
                <a:gd name="T99" fmla="*/ 154 h 160"/>
                <a:gd name="T100" fmla="*/ 108 w 140"/>
                <a:gd name="T101" fmla="*/ 136 h 160"/>
                <a:gd name="T102" fmla="*/ 96 w 140"/>
                <a:gd name="T103" fmla="*/ 138 h 160"/>
                <a:gd name="T104" fmla="*/ 78 w 140"/>
                <a:gd name="T105" fmla="*/ 138 h 160"/>
                <a:gd name="T106" fmla="*/ 74 w 140"/>
                <a:gd name="T107" fmla="*/ 146 h 160"/>
                <a:gd name="T108" fmla="*/ 92 w 140"/>
                <a:gd name="T109" fmla="*/ 154 h 160"/>
                <a:gd name="T110" fmla="*/ 104 w 140"/>
                <a:gd name="T111" fmla="*/ 158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40" h="160">
                  <a:moveTo>
                    <a:pt x="10" y="52"/>
                  </a:moveTo>
                  <a:lnTo>
                    <a:pt x="10" y="48"/>
                  </a:lnTo>
                  <a:lnTo>
                    <a:pt x="12" y="46"/>
                  </a:lnTo>
                  <a:lnTo>
                    <a:pt x="8" y="46"/>
                  </a:lnTo>
                  <a:lnTo>
                    <a:pt x="4" y="42"/>
                  </a:lnTo>
                  <a:lnTo>
                    <a:pt x="4" y="36"/>
                  </a:lnTo>
                  <a:lnTo>
                    <a:pt x="0" y="34"/>
                  </a:lnTo>
                  <a:lnTo>
                    <a:pt x="2" y="30"/>
                  </a:lnTo>
                  <a:lnTo>
                    <a:pt x="6" y="30"/>
                  </a:lnTo>
                  <a:lnTo>
                    <a:pt x="6" y="26"/>
                  </a:lnTo>
                  <a:lnTo>
                    <a:pt x="4" y="24"/>
                  </a:lnTo>
                  <a:lnTo>
                    <a:pt x="4" y="22"/>
                  </a:lnTo>
                  <a:lnTo>
                    <a:pt x="4" y="20"/>
                  </a:lnTo>
                  <a:lnTo>
                    <a:pt x="8" y="20"/>
                  </a:lnTo>
                  <a:lnTo>
                    <a:pt x="12" y="18"/>
                  </a:lnTo>
                  <a:lnTo>
                    <a:pt x="16" y="20"/>
                  </a:lnTo>
                  <a:lnTo>
                    <a:pt x="20" y="12"/>
                  </a:lnTo>
                  <a:lnTo>
                    <a:pt x="22" y="14"/>
                  </a:lnTo>
                  <a:lnTo>
                    <a:pt x="22" y="16"/>
                  </a:lnTo>
                  <a:lnTo>
                    <a:pt x="26" y="18"/>
                  </a:lnTo>
                  <a:lnTo>
                    <a:pt x="28" y="20"/>
                  </a:lnTo>
                  <a:lnTo>
                    <a:pt x="30" y="16"/>
                  </a:lnTo>
                  <a:lnTo>
                    <a:pt x="30" y="12"/>
                  </a:lnTo>
                  <a:lnTo>
                    <a:pt x="36" y="14"/>
                  </a:lnTo>
                  <a:lnTo>
                    <a:pt x="36" y="14"/>
                  </a:lnTo>
                  <a:lnTo>
                    <a:pt x="40" y="16"/>
                  </a:lnTo>
                  <a:lnTo>
                    <a:pt x="40" y="12"/>
                  </a:lnTo>
                  <a:lnTo>
                    <a:pt x="44" y="10"/>
                  </a:lnTo>
                  <a:lnTo>
                    <a:pt x="42" y="6"/>
                  </a:lnTo>
                  <a:lnTo>
                    <a:pt x="46" y="2"/>
                  </a:lnTo>
                  <a:lnTo>
                    <a:pt x="50" y="4"/>
                  </a:lnTo>
                  <a:lnTo>
                    <a:pt x="56" y="0"/>
                  </a:lnTo>
                  <a:lnTo>
                    <a:pt x="58" y="2"/>
                  </a:lnTo>
                  <a:lnTo>
                    <a:pt x="64" y="2"/>
                  </a:lnTo>
                  <a:lnTo>
                    <a:pt x="64" y="4"/>
                  </a:lnTo>
                  <a:lnTo>
                    <a:pt x="68" y="8"/>
                  </a:lnTo>
                  <a:lnTo>
                    <a:pt x="76" y="8"/>
                  </a:lnTo>
                  <a:lnTo>
                    <a:pt x="80" y="8"/>
                  </a:lnTo>
                  <a:lnTo>
                    <a:pt x="82" y="10"/>
                  </a:lnTo>
                  <a:lnTo>
                    <a:pt x="80" y="14"/>
                  </a:lnTo>
                  <a:lnTo>
                    <a:pt x="80" y="16"/>
                  </a:lnTo>
                  <a:lnTo>
                    <a:pt x="78" y="18"/>
                  </a:lnTo>
                  <a:lnTo>
                    <a:pt x="80" y="22"/>
                  </a:lnTo>
                  <a:lnTo>
                    <a:pt x="76" y="22"/>
                  </a:lnTo>
                  <a:lnTo>
                    <a:pt x="74" y="22"/>
                  </a:lnTo>
                  <a:lnTo>
                    <a:pt x="72" y="24"/>
                  </a:lnTo>
                  <a:lnTo>
                    <a:pt x="70" y="24"/>
                  </a:lnTo>
                  <a:lnTo>
                    <a:pt x="68" y="28"/>
                  </a:lnTo>
                  <a:lnTo>
                    <a:pt x="64" y="28"/>
                  </a:lnTo>
                  <a:lnTo>
                    <a:pt x="64" y="30"/>
                  </a:lnTo>
                  <a:lnTo>
                    <a:pt x="66" y="32"/>
                  </a:lnTo>
                  <a:lnTo>
                    <a:pt x="68" y="34"/>
                  </a:lnTo>
                  <a:lnTo>
                    <a:pt x="66" y="36"/>
                  </a:lnTo>
                  <a:lnTo>
                    <a:pt x="64" y="38"/>
                  </a:lnTo>
                  <a:lnTo>
                    <a:pt x="66" y="42"/>
                  </a:lnTo>
                  <a:lnTo>
                    <a:pt x="66" y="44"/>
                  </a:lnTo>
                  <a:lnTo>
                    <a:pt x="68" y="46"/>
                  </a:lnTo>
                  <a:lnTo>
                    <a:pt x="72" y="48"/>
                  </a:lnTo>
                  <a:lnTo>
                    <a:pt x="76" y="50"/>
                  </a:lnTo>
                  <a:lnTo>
                    <a:pt x="78" y="52"/>
                  </a:lnTo>
                  <a:lnTo>
                    <a:pt x="84" y="60"/>
                  </a:lnTo>
                  <a:lnTo>
                    <a:pt x="84" y="62"/>
                  </a:lnTo>
                  <a:lnTo>
                    <a:pt x="86" y="64"/>
                  </a:lnTo>
                  <a:lnTo>
                    <a:pt x="86" y="66"/>
                  </a:lnTo>
                  <a:lnTo>
                    <a:pt x="88" y="68"/>
                  </a:lnTo>
                  <a:lnTo>
                    <a:pt x="90" y="70"/>
                  </a:lnTo>
                  <a:lnTo>
                    <a:pt x="92" y="74"/>
                  </a:lnTo>
                  <a:lnTo>
                    <a:pt x="96" y="76"/>
                  </a:lnTo>
                  <a:lnTo>
                    <a:pt x="98" y="78"/>
                  </a:lnTo>
                  <a:lnTo>
                    <a:pt x="100" y="78"/>
                  </a:lnTo>
                  <a:lnTo>
                    <a:pt x="102" y="80"/>
                  </a:lnTo>
                  <a:lnTo>
                    <a:pt x="106" y="80"/>
                  </a:lnTo>
                  <a:lnTo>
                    <a:pt x="108" y="80"/>
                  </a:lnTo>
                  <a:lnTo>
                    <a:pt x="112" y="80"/>
                  </a:lnTo>
                  <a:lnTo>
                    <a:pt x="112" y="80"/>
                  </a:lnTo>
                  <a:lnTo>
                    <a:pt x="112" y="82"/>
                  </a:lnTo>
                  <a:lnTo>
                    <a:pt x="110" y="84"/>
                  </a:lnTo>
                  <a:lnTo>
                    <a:pt x="110" y="86"/>
                  </a:lnTo>
                  <a:lnTo>
                    <a:pt x="110" y="88"/>
                  </a:lnTo>
                  <a:lnTo>
                    <a:pt x="112" y="88"/>
                  </a:lnTo>
                  <a:lnTo>
                    <a:pt x="118" y="88"/>
                  </a:lnTo>
                  <a:lnTo>
                    <a:pt x="128" y="94"/>
                  </a:lnTo>
                  <a:lnTo>
                    <a:pt x="132" y="96"/>
                  </a:lnTo>
                  <a:lnTo>
                    <a:pt x="134" y="100"/>
                  </a:lnTo>
                  <a:lnTo>
                    <a:pt x="138" y="100"/>
                  </a:lnTo>
                  <a:lnTo>
                    <a:pt x="140" y="102"/>
                  </a:lnTo>
                  <a:lnTo>
                    <a:pt x="140" y="104"/>
                  </a:lnTo>
                  <a:lnTo>
                    <a:pt x="140" y="106"/>
                  </a:lnTo>
                  <a:lnTo>
                    <a:pt x="140" y="108"/>
                  </a:lnTo>
                  <a:lnTo>
                    <a:pt x="140" y="110"/>
                  </a:lnTo>
                  <a:lnTo>
                    <a:pt x="140" y="110"/>
                  </a:lnTo>
                  <a:lnTo>
                    <a:pt x="138" y="112"/>
                  </a:lnTo>
                  <a:lnTo>
                    <a:pt x="136" y="110"/>
                  </a:lnTo>
                  <a:lnTo>
                    <a:pt x="134" y="108"/>
                  </a:lnTo>
                  <a:lnTo>
                    <a:pt x="134" y="106"/>
                  </a:lnTo>
                  <a:lnTo>
                    <a:pt x="134" y="104"/>
                  </a:lnTo>
                  <a:lnTo>
                    <a:pt x="134" y="104"/>
                  </a:lnTo>
                  <a:lnTo>
                    <a:pt x="128" y="104"/>
                  </a:lnTo>
                  <a:lnTo>
                    <a:pt x="128" y="102"/>
                  </a:lnTo>
                  <a:lnTo>
                    <a:pt x="126" y="100"/>
                  </a:lnTo>
                  <a:lnTo>
                    <a:pt x="124" y="102"/>
                  </a:lnTo>
                  <a:lnTo>
                    <a:pt x="122" y="102"/>
                  </a:lnTo>
                  <a:lnTo>
                    <a:pt x="122" y="104"/>
                  </a:lnTo>
                  <a:lnTo>
                    <a:pt x="120" y="106"/>
                  </a:lnTo>
                  <a:lnTo>
                    <a:pt x="120" y="108"/>
                  </a:lnTo>
                  <a:lnTo>
                    <a:pt x="120" y="110"/>
                  </a:lnTo>
                  <a:lnTo>
                    <a:pt x="118" y="112"/>
                  </a:lnTo>
                  <a:lnTo>
                    <a:pt x="118" y="112"/>
                  </a:lnTo>
                  <a:lnTo>
                    <a:pt x="120" y="114"/>
                  </a:lnTo>
                  <a:lnTo>
                    <a:pt x="122" y="114"/>
                  </a:lnTo>
                  <a:lnTo>
                    <a:pt x="126" y="118"/>
                  </a:lnTo>
                  <a:lnTo>
                    <a:pt x="126" y="118"/>
                  </a:lnTo>
                  <a:lnTo>
                    <a:pt x="126" y="122"/>
                  </a:lnTo>
                  <a:lnTo>
                    <a:pt x="126" y="124"/>
                  </a:lnTo>
                  <a:lnTo>
                    <a:pt x="126" y="126"/>
                  </a:lnTo>
                  <a:lnTo>
                    <a:pt x="122" y="126"/>
                  </a:lnTo>
                  <a:lnTo>
                    <a:pt x="120" y="128"/>
                  </a:lnTo>
                  <a:lnTo>
                    <a:pt x="120" y="134"/>
                  </a:lnTo>
                  <a:lnTo>
                    <a:pt x="118" y="136"/>
                  </a:lnTo>
                  <a:lnTo>
                    <a:pt x="116" y="138"/>
                  </a:lnTo>
                  <a:lnTo>
                    <a:pt x="114" y="140"/>
                  </a:lnTo>
                  <a:lnTo>
                    <a:pt x="112" y="142"/>
                  </a:lnTo>
                  <a:lnTo>
                    <a:pt x="108" y="138"/>
                  </a:lnTo>
                  <a:lnTo>
                    <a:pt x="108" y="136"/>
                  </a:lnTo>
                  <a:lnTo>
                    <a:pt x="110" y="136"/>
                  </a:lnTo>
                  <a:lnTo>
                    <a:pt x="110" y="134"/>
                  </a:lnTo>
                  <a:lnTo>
                    <a:pt x="112" y="134"/>
                  </a:lnTo>
                  <a:lnTo>
                    <a:pt x="112" y="132"/>
                  </a:lnTo>
                  <a:lnTo>
                    <a:pt x="112" y="128"/>
                  </a:lnTo>
                  <a:lnTo>
                    <a:pt x="112" y="128"/>
                  </a:lnTo>
                  <a:lnTo>
                    <a:pt x="114" y="128"/>
                  </a:lnTo>
                  <a:lnTo>
                    <a:pt x="116" y="126"/>
                  </a:lnTo>
                  <a:lnTo>
                    <a:pt x="116" y="124"/>
                  </a:lnTo>
                  <a:lnTo>
                    <a:pt x="114" y="122"/>
                  </a:lnTo>
                  <a:lnTo>
                    <a:pt x="112" y="118"/>
                  </a:lnTo>
                  <a:lnTo>
                    <a:pt x="112" y="116"/>
                  </a:lnTo>
                  <a:lnTo>
                    <a:pt x="112" y="112"/>
                  </a:lnTo>
                  <a:lnTo>
                    <a:pt x="110" y="108"/>
                  </a:lnTo>
                  <a:lnTo>
                    <a:pt x="108" y="108"/>
                  </a:lnTo>
                  <a:lnTo>
                    <a:pt x="106" y="108"/>
                  </a:lnTo>
                  <a:lnTo>
                    <a:pt x="104" y="108"/>
                  </a:lnTo>
                  <a:lnTo>
                    <a:pt x="102" y="106"/>
                  </a:lnTo>
                  <a:lnTo>
                    <a:pt x="100" y="106"/>
                  </a:lnTo>
                  <a:lnTo>
                    <a:pt x="98" y="104"/>
                  </a:lnTo>
                  <a:lnTo>
                    <a:pt x="100" y="104"/>
                  </a:lnTo>
                  <a:lnTo>
                    <a:pt x="100" y="100"/>
                  </a:lnTo>
                  <a:lnTo>
                    <a:pt x="98" y="98"/>
                  </a:lnTo>
                  <a:lnTo>
                    <a:pt x="96" y="98"/>
                  </a:lnTo>
                  <a:lnTo>
                    <a:pt x="94" y="98"/>
                  </a:lnTo>
                  <a:lnTo>
                    <a:pt x="94" y="98"/>
                  </a:lnTo>
                  <a:lnTo>
                    <a:pt x="92" y="96"/>
                  </a:lnTo>
                  <a:lnTo>
                    <a:pt x="90" y="96"/>
                  </a:lnTo>
                  <a:lnTo>
                    <a:pt x="88" y="96"/>
                  </a:lnTo>
                  <a:lnTo>
                    <a:pt x="86" y="90"/>
                  </a:lnTo>
                  <a:lnTo>
                    <a:pt x="84" y="90"/>
                  </a:lnTo>
                  <a:lnTo>
                    <a:pt x="82" y="90"/>
                  </a:lnTo>
                  <a:lnTo>
                    <a:pt x="80" y="90"/>
                  </a:lnTo>
                  <a:lnTo>
                    <a:pt x="78" y="90"/>
                  </a:lnTo>
                  <a:lnTo>
                    <a:pt x="78" y="90"/>
                  </a:lnTo>
                  <a:lnTo>
                    <a:pt x="76" y="88"/>
                  </a:lnTo>
                  <a:lnTo>
                    <a:pt x="72" y="88"/>
                  </a:lnTo>
                  <a:lnTo>
                    <a:pt x="68" y="84"/>
                  </a:lnTo>
                  <a:lnTo>
                    <a:pt x="62" y="76"/>
                  </a:lnTo>
                  <a:lnTo>
                    <a:pt x="62" y="76"/>
                  </a:lnTo>
                  <a:lnTo>
                    <a:pt x="60" y="74"/>
                  </a:lnTo>
                  <a:lnTo>
                    <a:pt x="58" y="72"/>
                  </a:lnTo>
                  <a:lnTo>
                    <a:pt x="56" y="72"/>
                  </a:lnTo>
                  <a:lnTo>
                    <a:pt x="54" y="70"/>
                  </a:lnTo>
                  <a:lnTo>
                    <a:pt x="52" y="66"/>
                  </a:lnTo>
                  <a:lnTo>
                    <a:pt x="50" y="64"/>
                  </a:lnTo>
                  <a:lnTo>
                    <a:pt x="46" y="62"/>
                  </a:lnTo>
                  <a:lnTo>
                    <a:pt x="46" y="60"/>
                  </a:lnTo>
                  <a:lnTo>
                    <a:pt x="44" y="58"/>
                  </a:lnTo>
                  <a:lnTo>
                    <a:pt x="44" y="56"/>
                  </a:lnTo>
                  <a:lnTo>
                    <a:pt x="42" y="52"/>
                  </a:lnTo>
                  <a:lnTo>
                    <a:pt x="42" y="50"/>
                  </a:lnTo>
                  <a:lnTo>
                    <a:pt x="40" y="48"/>
                  </a:lnTo>
                  <a:lnTo>
                    <a:pt x="40" y="48"/>
                  </a:lnTo>
                  <a:lnTo>
                    <a:pt x="36" y="46"/>
                  </a:lnTo>
                  <a:lnTo>
                    <a:pt x="34" y="44"/>
                  </a:lnTo>
                  <a:lnTo>
                    <a:pt x="26" y="42"/>
                  </a:lnTo>
                  <a:lnTo>
                    <a:pt x="20" y="46"/>
                  </a:lnTo>
                  <a:lnTo>
                    <a:pt x="18" y="48"/>
                  </a:lnTo>
                  <a:lnTo>
                    <a:pt x="16" y="50"/>
                  </a:lnTo>
                  <a:lnTo>
                    <a:pt x="10" y="52"/>
                  </a:lnTo>
                  <a:close/>
                  <a:moveTo>
                    <a:pt x="20" y="92"/>
                  </a:moveTo>
                  <a:lnTo>
                    <a:pt x="20" y="92"/>
                  </a:lnTo>
                  <a:lnTo>
                    <a:pt x="22" y="92"/>
                  </a:lnTo>
                  <a:lnTo>
                    <a:pt x="22" y="90"/>
                  </a:lnTo>
                  <a:lnTo>
                    <a:pt x="22" y="90"/>
                  </a:lnTo>
                  <a:lnTo>
                    <a:pt x="20" y="90"/>
                  </a:lnTo>
                  <a:lnTo>
                    <a:pt x="20" y="92"/>
                  </a:lnTo>
                  <a:lnTo>
                    <a:pt x="20" y="92"/>
                  </a:lnTo>
                  <a:close/>
                  <a:moveTo>
                    <a:pt x="52" y="72"/>
                  </a:moveTo>
                  <a:lnTo>
                    <a:pt x="52" y="74"/>
                  </a:lnTo>
                  <a:lnTo>
                    <a:pt x="52" y="72"/>
                  </a:lnTo>
                  <a:lnTo>
                    <a:pt x="52" y="72"/>
                  </a:lnTo>
                  <a:close/>
                  <a:moveTo>
                    <a:pt x="42" y="66"/>
                  </a:moveTo>
                  <a:lnTo>
                    <a:pt x="40" y="68"/>
                  </a:lnTo>
                  <a:lnTo>
                    <a:pt x="42" y="68"/>
                  </a:lnTo>
                  <a:lnTo>
                    <a:pt x="44" y="66"/>
                  </a:lnTo>
                  <a:lnTo>
                    <a:pt x="46" y="66"/>
                  </a:lnTo>
                  <a:lnTo>
                    <a:pt x="46" y="66"/>
                  </a:lnTo>
                  <a:lnTo>
                    <a:pt x="44" y="64"/>
                  </a:lnTo>
                  <a:lnTo>
                    <a:pt x="44" y="64"/>
                  </a:lnTo>
                  <a:lnTo>
                    <a:pt x="42" y="66"/>
                  </a:lnTo>
                  <a:close/>
                  <a:moveTo>
                    <a:pt x="26" y="126"/>
                  </a:moveTo>
                  <a:lnTo>
                    <a:pt x="28" y="126"/>
                  </a:lnTo>
                  <a:lnTo>
                    <a:pt x="28" y="126"/>
                  </a:lnTo>
                  <a:lnTo>
                    <a:pt x="30" y="126"/>
                  </a:lnTo>
                  <a:lnTo>
                    <a:pt x="30" y="122"/>
                  </a:lnTo>
                  <a:lnTo>
                    <a:pt x="32" y="120"/>
                  </a:lnTo>
                  <a:lnTo>
                    <a:pt x="34" y="120"/>
                  </a:lnTo>
                  <a:lnTo>
                    <a:pt x="36" y="122"/>
                  </a:lnTo>
                  <a:lnTo>
                    <a:pt x="36" y="122"/>
                  </a:lnTo>
                  <a:lnTo>
                    <a:pt x="38" y="120"/>
                  </a:lnTo>
                  <a:lnTo>
                    <a:pt x="38" y="116"/>
                  </a:lnTo>
                  <a:lnTo>
                    <a:pt x="38" y="114"/>
                  </a:lnTo>
                  <a:lnTo>
                    <a:pt x="36" y="110"/>
                  </a:lnTo>
                  <a:lnTo>
                    <a:pt x="38" y="106"/>
                  </a:lnTo>
                  <a:lnTo>
                    <a:pt x="36" y="102"/>
                  </a:lnTo>
                  <a:lnTo>
                    <a:pt x="38" y="100"/>
                  </a:lnTo>
                  <a:lnTo>
                    <a:pt x="38" y="98"/>
                  </a:lnTo>
                  <a:lnTo>
                    <a:pt x="38" y="96"/>
                  </a:lnTo>
                  <a:lnTo>
                    <a:pt x="36" y="94"/>
                  </a:lnTo>
                  <a:lnTo>
                    <a:pt x="34" y="90"/>
                  </a:lnTo>
                  <a:lnTo>
                    <a:pt x="34" y="92"/>
                  </a:lnTo>
                  <a:lnTo>
                    <a:pt x="30" y="90"/>
                  </a:lnTo>
                  <a:lnTo>
                    <a:pt x="28" y="90"/>
                  </a:lnTo>
                  <a:lnTo>
                    <a:pt x="24" y="96"/>
                  </a:lnTo>
                  <a:lnTo>
                    <a:pt x="22" y="96"/>
                  </a:lnTo>
                  <a:lnTo>
                    <a:pt x="20" y="94"/>
                  </a:lnTo>
                  <a:lnTo>
                    <a:pt x="20" y="98"/>
                  </a:lnTo>
                  <a:lnTo>
                    <a:pt x="20" y="98"/>
                  </a:lnTo>
                  <a:lnTo>
                    <a:pt x="22" y="100"/>
                  </a:lnTo>
                  <a:lnTo>
                    <a:pt x="22" y="102"/>
                  </a:lnTo>
                  <a:lnTo>
                    <a:pt x="24" y="104"/>
                  </a:lnTo>
                  <a:lnTo>
                    <a:pt x="24" y="106"/>
                  </a:lnTo>
                  <a:lnTo>
                    <a:pt x="22" y="108"/>
                  </a:lnTo>
                  <a:lnTo>
                    <a:pt x="22" y="110"/>
                  </a:lnTo>
                  <a:lnTo>
                    <a:pt x="24" y="110"/>
                  </a:lnTo>
                  <a:lnTo>
                    <a:pt x="24" y="112"/>
                  </a:lnTo>
                  <a:lnTo>
                    <a:pt x="24" y="114"/>
                  </a:lnTo>
                  <a:lnTo>
                    <a:pt x="22" y="118"/>
                  </a:lnTo>
                  <a:lnTo>
                    <a:pt x="24" y="118"/>
                  </a:lnTo>
                  <a:lnTo>
                    <a:pt x="24" y="124"/>
                  </a:lnTo>
                  <a:lnTo>
                    <a:pt x="26" y="126"/>
                  </a:lnTo>
                  <a:close/>
                  <a:moveTo>
                    <a:pt x="104" y="158"/>
                  </a:moveTo>
                  <a:lnTo>
                    <a:pt x="104" y="156"/>
                  </a:lnTo>
                  <a:lnTo>
                    <a:pt x="106" y="154"/>
                  </a:lnTo>
                  <a:lnTo>
                    <a:pt x="106" y="152"/>
                  </a:lnTo>
                  <a:lnTo>
                    <a:pt x="102" y="148"/>
                  </a:lnTo>
                  <a:lnTo>
                    <a:pt x="106" y="142"/>
                  </a:lnTo>
                  <a:lnTo>
                    <a:pt x="106" y="140"/>
                  </a:lnTo>
                  <a:lnTo>
                    <a:pt x="108" y="136"/>
                  </a:lnTo>
                  <a:lnTo>
                    <a:pt x="106" y="134"/>
                  </a:lnTo>
                  <a:lnTo>
                    <a:pt x="102" y="138"/>
                  </a:lnTo>
                  <a:lnTo>
                    <a:pt x="102" y="138"/>
                  </a:lnTo>
                  <a:lnTo>
                    <a:pt x="98" y="136"/>
                  </a:lnTo>
                  <a:lnTo>
                    <a:pt x="96" y="138"/>
                  </a:lnTo>
                  <a:lnTo>
                    <a:pt x="90" y="138"/>
                  </a:lnTo>
                  <a:lnTo>
                    <a:pt x="86" y="140"/>
                  </a:lnTo>
                  <a:lnTo>
                    <a:pt x="82" y="140"/>
                  </a:lnTo>
                  <a:lnTo>
                    <a:pt x="80" y="138"/>
                  </a:lnTo>
                  <a:lnTo>
                    <a:pt x="78" y="138"/>
                  </a:lnTo>
                  <a:lnTo>
                    <a:pt x="76" y="140"/>
                  </a:lnTo>
                  <a:lnTo>
                    <a:pt x="76" y="138"/>
                  </a:lnTo>
                  <a:lnTo>
                    <a:pt x="72" y="140"/>
                  </a:lnTo>
                  <a:lnTo>
                    <a:pt x="72" y="144"/>
                  </a:lnTo>
                  <a:lnTo>
                    <a:pt x="74" y="146"/>
                  </a:lnTo>
                  <a:lnTo>
                    <a:pt x="78" y="146"/>
                  </a:lnTo>
                  <a:lnTo>
                    <a:pt x="82" y="148"/>
                  </a:lnTo>
                  <a:lnTo>
                    <a:pt x="84" y="148"/>
                  </a:lnTo>
                  <a:lnTo>
                    <a:pt x="86" y="152"/>
                  </a:lnTo>
                  <a:lnTo>
                    <a:pt x="92" y="154"/>
                  </a:lnTo>
                  <a:lnTo>
                    <a:pt x="94" y="152"/>
                  </a:lnTo>
                  <a:lnTo>
                    <a:pt x="96" y="154"/>
                  </a:lnTo>
                  <a:lnTo>
                    <a:pt x="96" y="156"/>
                  </a:lnTo>
                  <a:lnTo>
                    <a:pt x="102" y="160"/>
                  </a:lnTo>
                  <a:lnTo>
                    <a:pt x="104" y="158"/>
                  </a:lnTo>
                  <a:close/>
                </a:path>
              </a:pathLst>
            </a:custGeom>
            <a:grpFill/>
            <a:ln w="6350">
              <a:solidFill>
                <a:srgbClr val="E86E78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81" name="Israel">
              <a:extLst>
                <a:ext uri="{FF2B5EF4-FFF2-40B4-BE49-F238E27FC236}">
                  <a16:creationId xmlns:a16="http://schemas.microsoft.com/office/drawing/2014/main" id="{4E1675F0-5684-4527-9A94-75F9E969D92A}"/>
                </a:ext>
              </a:extLst>
            </p:cNvPr>
            <p:cNvSpPr>
              <a:spLocks/>
            </p:cNvSpPr>
            <p:nvPr/>
          </p:nvSpPr>
          <p:spPr bwMode="auto">
            <a:xfrm>
              <a:off x="6693125" y="3602333"/>
              <a:ext cx="38277" cy="103348"/>
            </a:xfrm>
            <a:custGeom>
              <a:avLst/>
              <a:gdLst>
                <a:gd name="T0" fmla="*/ 12 w 20"/>
                <a:gd name="T1" fmla="*/ 54 h 54"/>
                <a:gd name="T2" fmla="*/ 14 w 20"/>
                <a:gd name="T3" fmla="*/ 52 h 54"/>
                <a:gd name="T4" fmla="*/ 14 w 20"/>
                <a:gd name="T5" fmla="*/ 52 h 54"/>
                <a:gd name="T6" fmla="*/ 14 w 20"/>
                <a:gd name="T7" fmla="*/ 50 h 54"/>
                <a:gd name="T8" fmla="*/ 14 w 20"/>
                <a:gd name="T9" fmla="*/ 48 h 54"/>
                <a:gd name="T10" fmla="*/ 14 w 20"/>
                <a:gd name="T11" fmla="*/ 46 h 54"/>
                <a:gd name="T12" fmla="*/ 16 w 20"/>
                <a:gd name="T13" fmla="*/ 42 h 54"/>
                <a:gd name="T14" fmla="*/ 16 w 20"/>
                <a:gd name="T15" fmla="*/ 40 h 54"/>
                <a:gd name="T16" fmla="*/ 16 w 20"/>
                <a:gd name="T17" fmla="*/ 40 h 54"/>
                <a:gd name="T18" fmla="*/ 16 w 20"/>
                <a:gd name="T19" fmla="*/ 36 h 54"/>
                <a:gd name="T20" fmla="*/ 18 w 20"/>
                <a:gd name="T21" fmla="*/ 34 h 54"/>
                <a:gd name="T22" fmla="*/ 18 w 20"/>
                <a:gd name="T23" fmla="*/ 32 h 54"/>
                <a:gd name="T24" fmla="*/ 18 w 20"/>
                <a:gd name="T25" fmla="*/ 26 h 54"/>
                <a:gd name="T26" fmla="*/ 16 w 20"/>
                <a:gd name="T27" fmla="*/ 26 h 54"/>
                <a:gd name="T28" fmla="*/ 14 w 20"/>
                <a:gd name="T29" fmla="*/ 26 h 54"/>
                <a:gd name="T30" fmla="*/ 14 w 20"/>
                <a:gd name="T31" fmla="*/ 28 h 54"/>
                <a:gd name="T32" fmla="*/ 12 w 20"/>
                <a:gd name="T33" fmla="*/ 26 h 54"/>
                <a:gd name="T34" fmla="*/ 12 w 20"/>
                <a:gd name="T35" fmla="*/ 22 h 54"/>
                <a:gd name="T36" fmla="*/ 12 w 20"/>
                <a:gd name="T37" fmla="*/ 16 h 54"/>
                <a:gd name="T38" fmla="*/ 12 w 20"/>
                <a:gd name="T39" fmla="*/ 16 h 54"/>
                <a:gd name="T40" fmla="*/ 12 w 20"/>
                <a:gd name="T41" fmla="*/ 12 h 54"/>
                <a:gd name="T42" fmla="*/ 16 w 20"/>
                <a:gd name="T43" fmla="*/ 12 h 54"/>
                <a:gd name="T44" fmla="*/ 16 w 20"/>
                <a:gd name="T45" fmla="*/ 14 h 54"/>
                <a:gd name="T46" fmla="*/ 16 w 20"/>
                <a:gd name="T47" fmla="*/ 14 h 54"/>
                <a:gd name="T48" fmla="*/ 18 w 20"/>
                <a:gd name="T49" fmla="*/ 14 h 54"/>
                <a:gd name="T50" fmla="*/ 18 w 20"/>
                <a:gd name="T51" fmla="*/ 12 h 54"/>
                <a:gd name="T52" fmla="*/ 18 w 20"/>
                <a:gd name="T53" fmla="*/ 12 h 54"/>
                <a:gd name="T54" fmla="*/ 18 w 20"/>
                <a:gd name="T55" fmla="*/ 10 h 54"/>
                <a:gd name="T56" fmla="*/ 18 w 20"/>
                <a:gd name="T57" fmla="*/ 8 h 54"/>
                <a:gd name="T58" fmla="*/ 18 w 20"/>
                <a:gd name="T59" fmla="*/ 6 h 54"/>
                <a:gd name="T60" fmla="*/ 18 w 20"/>
                <a:gd name="T61" fmla="*/ 2 h 54"/>
                <a:gd name="T62" fmla="*/ 20 w 20"/>
                <a:gd name="T63" fmla="*/ 0 h 54"/>
                <a:gd name="T64" fmla="*/ 18 w 20"/>
                <a:gd name="T65" fmla="*/ 0 h 54"/>
                <a:gd name="T66" fmla="*/ 16 w 20"/>
                <a:gd name="T67" fmla="*/ 2 h 54"/>
                <a:gd name="T68" fmla="*/ 14 w 20"/>
                <a:gd name="T69" fmla="*/ 4 h 54"/>
                <a:gd name="T70" fmla="*/ 12 w 20"/>
                <a:gd name="T71" fmla="*/ 2 h 54"/>
                <a:gd name="T72" fmla="*/ 8 w 20"/>
                <a:gd name="T73" fmla="*/ 6 h 54"/>
                <a:gd name="T74" fmla="*/ 8 w 20"/>
                <a:gd name="T75" fmla="*/ 14 h 54"/>
                <a:gd name="T76" fmla="*/ 4 w 20"/>
                <a:gd name="T77" fmla="*/ 22 h 54"/>
                <a:gd name="T78" fmla="*/ 0 w 20"/>
                <a:gd name="T79" fmla="*/ 28 h 54"/>
                <a:gd name="T80" fmla="*/ 2 w 20"/>
                <a:gd name="T81" fmla="*/ 28 h 54"/>
                <a:gd name="T82" fmla="*/ 4 w 20"/>
                <a:gd name="T83" fmla="*/ 32 h 54"/>
                <a:gd name="T84" fmla="*/ 6 w 20"/>
                <a:gd name="T85" fmla="*/ 36 h 54"/>
                <a:gd name="T86" fmla="*/ 10 w 20"/>
                <a:gd name="T87" fmla="*/ 42 h 54"/>
                <a:gd name="T88" fmla="*/ 12 w 20"/>
                <a:gd name="T89" fmla="*/ 48 h 54"/>
                <a:gd name="T90" fmla="*/ 10 w 20"/>
                <a:gd name="T91" fmla="*/ 50 h 54"/>
                <a:gd name="T92" fmla="*/ 12 w 20"/>
                <a:gd name="T93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" h="54">
                  <a:moveTo>
                    <a:pt x="12" y="54"/>
                  </a:moveTo>
                  <a:lnTo>
                    <a:pt x="14" y="52"/>
                  </a:lnTo>
                  <a:lnTo>
                    <a:pt x="14" y="52"/>
                  </a:lnTo>
                  <a:lnTo>
                    <a:pt x="14" y="50"/>
                  </a:lnTo>
                  <a:lnTo>
                    <a:pt x="14" y="48"/>
                  </a:lnTo>
                  <a:lnTo>
                    <a:pt x="14" y="46"/>
                  </a:lnTo>
                  <a:lnTo>
                    <a:pt x="16" y="42"/>
                  </a:lnTo>
                  <a:lnTo>
                    <a:pt x="16" y="40"/>
                  </a:lnTo>
                  <a:lnTo>
                    <a:pt x="16" y="40"/>
                  </a:lnTo>
                  <a:lnTo>
                    <a:pt x="16" y="36"/>
                  </a:lnTo>
                  <a:lnTo>
                    <a:pt x="18" y="34"/>
                  </a:lnTo>
                  <a:lnTo>
                    <a:pt x="18" y="32"/>
                  </a:lnTo>
                  <a:lnTo>
                    <a:pt x="18" y="26"/>
                  </a:lnTo>
                  <a:lnTo>
                    <a:pt x="16" y="26"/>
                  </a:lnTo>
                  <a:lnTo>
                    <a:pt x="14" y="26"/>
                  </a:lnTo>
                  <a:lnTo>
                    <a:pt x="14" y="28"/>
                  </a:lnTo>
                  <a:lnTo>
                    <a:pt x="12" y="26"/>
                  </a:lnTo>
                  <a:lnTo>
                    <a:pt x="12" y="22"/>
                  </a:lnTo>
                  <a:lnTo>
                    <a:pt x="12" y="16"/>
                  </a:lnTo>
                  <a:lnTo>
                    <a:pt x="12" y="16"/>
                  </a:lnTo>
                  <a:lnTo>
                    <a:pt x="12" y="12"/>
                  </a:lnTo>
                  <a:lnTo>
                    <a:pt x="16" y="12"/>
                  </a:lnTo>
                  <a:lnTo>
                    <a:pt x="16" y="14"/>
                  </a:lnTo>
                  <a:lnTo>
                    <a:pt x="16" y="14"/>
                  </a:lnTo>
                  <a:lnTo>
                    <a:pt x="18" y="14"/>
                  </a:lnTo>
                  <a:lnTo>
                    <a:pt x="18" y="12"/>
                  </a:lnTo>
                  <a:lnTo>
                    <a:pt x="18" y="12"/>
                  </a:lnTo>
                  <a:lnTo>
                    <a:pt x="18" y="10"/>
                  </a:lnTo>
                  <a:lnTo>
                    <a:pt x="18" y="8"/>
                  </a:lnTo>
                  <a:lnTo>
                    <a:pt x="18" y="6"/>
                  </a:lnTo>
                  <a:lnTo>
                    <a:pt x="18" y="2"/>
                  </a:lnTo>
                  <a:lnTo>
                    <a:pt x="20" y="0"/>
                  </a:lnTo>
                  <a:lnTo>
                    <a:pt x="18" y="0"/>
                  </a:lnTo>
                  <a:lnTo>
                    <a:pt x="16" y="2"/>
                  </a:lnTo>
                  <a:lnTo>
                    <a:pt x="14" y="4"/>
                  </a:lnTo>
                  <a:lnTo>
                    <a:pt x="12" y="2"/>
                  </a:lnTo>
                  <a:lnTo>
                    <a:pt x="8" y="6"/>
                  </a:lnTo>
                  <a:lnTo>
                    <a:pt x="8" y="14"/>
                  </a:lnTo>
                  <a:lnTo>
                    <a:pt x="4" y="22"/>
                  </a:lnTo>
                  <a:lnTo>
                    <a:pt x="0" y="28"/>
                  </a:lnTo>
                  <a:lnTo>
                    <a:pt x="2" y="28"/>
                  </a:lnTo>
                  <a:lnTo>
                    <a:pt x="4" y="32"/>
                  </a:lnTo>
                  <a:lnTo>
                    <a:pt x="6" y="36"/>
                  </a:lnTo>
                  <a:lnTo>
                    <a:pt x="10" y="42"/>
                  </a:lnTo>
                  <a:lnTo>
                    <a:pt x="12" y="48"/>
                  </a:lnTo>
                  <a:lnTo>
                    <a:pt x="10" y="50"/>
                  </a:lnTo>
                  <a:lnTo>
                    <a:pt x="12" y="54"/>
                  </a:lnTo>
                  <a:close/>
                </a:path>
              </a:pathLst>
            </a:custGeom>
            <a:grpFill/>
            <a:ln w="6350">
              <a:solidFill>
                <a:srgbClr val="E86E78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82" name="Ireland">
              <a:extLst>
                <a:ext uri="{FF2B5EF4-FFF2-40B4-BE49-F238E27FC236}">
                  <a16:creationId xmlns:a16="http://schemas.microsoft.com/office/drawing/2014/main" id="{D78F9FD0-AE88-415F-821D-DE5594F09DA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94089" y="2959276"/>
              <a:ext cx="95693" cy="122487"/>
            </a:xfrm>
            <a:custGeom>
              <a:avLst/>
              <a:gdLst>
                <a:gd name="T0" fmla="*/ 20 w 50"/>
                <a:gd name="T1" fmla="*/ 64 h 64"/>
                <a:gd name="T2" fmla="*/ 24 w 50"/>
                <a:gd name="T3" fmla="*/ 58 h 64"/>
                <a:gd name="T4" fmla="*/ 28 w 50"/>
                <a:gd name="T5" fmla="*/ 58 h 64"/>
                <a:gd name="T6" fmla="*/ 38 w 50"/>
                <a:gd name="T7" fmla="*/ 54 h 64"/>
                <a:gd name="T8" fmla="*/ 40 w 50"/>
                <a:gd name="T9" fmla="*/ 54 h 64"/>
                <a:gd name="T10" fmla="*/ 44 w 50"/>
                <a:gd name="T11" fmla="*/ 50 h 64"/>
                <a:gd name="T12" fmla="*/ 46 w 50"/>
                <a:gd name="T13" fmla="*/ 46 h 64"/>
                <a:gd name="T14" fmla="*/ 48 w 50"/>
                <a:gd name="T15" fmla="*/ 36 h 64"/>
                <a:gd name="T16" fmla="*/ 48 w 50"/>
                <a:gd name="T17" fmla="*/ 32 h 64"/>
                <a:gd name="T18" fmla="*/ 46 w 50"/>
                <a:gd name="T19" fmla="*/ 24 h 64"/>
                <a:gd name="T20" fmla="*/ 44 w 50"/>
                <a:gd name="T21" fmla="*/ 22 h 64"/>
                <a:gd name="T22" fmla="*/ 38 w 50"/>
                <a:gd name="T23" fmla="*/ 16 h 64"/>
                <a:gd name="T24" fmla="*/ 34 w 50"/>
                <a:gd name="T25" fmla="*/ 20 h 64"/>
                <a:gd name="T26" fmla="*/ 34 w 50"/>
                <a:gd name="T27" fmla="*/ 10 h 64"/>
                <a:gd name="T28" fmla="*/ 36 w 50"/>
                <a:gd name="T29" fmla="*/ 6 h 64"/>
                <a:gd name="T30" fmla="*/ 40 w 50"/>
                <a:gd name="T31" fmla="*/ 2 h 64"/>
                <a:gd name="T32" fmla="*/ 36 w 50"/>
                <a:gd name="T33" fmla="*/ 2 h 64"/>
                <a:gd name="T34" fmla="*/ 34 w 50"/>
                <a:gd name="T35" fmla="*/ 6 h 64"/>
                <a:gd name="T36" fmla="*/ 34 w 50"/>
                <a:gd name="T37" fmla="*/ 2 h 64"/>
                <a:gd name="T38" fmla="*/ 30 w 50"/>
                <a:gd name="T39" fmla="*/ 2 h 64"/>
                <a:gd name="T40" fmla="*/ 26 w 50"/>
                <a:gd name="T41" fmla="*/ 4 h 64"/>
                <a:gd name="T42" fmla="*/ 26 w 50"/>
                <a:gd name="T43" fmla="*/ 8 h 64"/>
                <a:gd name="T44" fmla="*/ 24 w 50"/>
                <a:gd name="T45" fmla="*/ 8 h 64"/>
                <a:gd name="T46" fmla="*/ 24 w 50"/>
                <a:gd name="T47" fmla="*/ 12 h 64"/>
                <a:gd name="T48" fmla="*/ 28 w 50"/>
                <a:gd name="T49" fmla="*/ 12 h 64"/>
                <a:gd name="T50" fmla="*/ 22 w 50"/>
                <a:gd name="T51" fmla="*/ 16 h 64"/>
                <a:gd name="T52" fmla="*/ 16 w 50"/>
                <a:gd name="T53" fmla="*/ 18 h 64"/>
                <a:gd name="T54" fmla="*/ 10 w 50"/>
                <a:gd name="T55" fmla="*/ 16 h 64"/>
                <a:gd name="T56" fmla="*/ 8 w 50"/>
                <a:gd name="T57" fmla="*/ 18 h 64"/>
                <a:gd name="T58" fmla="*/ 10 w 50"/>
                <a:gd name="T59" fmla="*/ 22 h 64"/>
                <a:gd name="T60" fmla="*/ 4 w 50"/>
                <a:gd name="T61" fmla="*/ 22 h 64"/>
                <a:gd name="T62" fmla="*/ 12 w 50"/>
                <a:gd name="T63" fmla="*/ 24 h 64"/>
                <a:gd name="T64" fmla="*/ 8 w 50"/>
                <a:gd name="T65" fmla="*/ 28 h 64"/>
                <a:gd name="T66" fmla="*/ 6 w 50"/>
                <a:gd name="T67" fmla="*/ 30 h 64"/>
                <a:gd name="T68" fmla="*/ 8 w 50"/>
                <a:gd name="T69" fmla="*/ 32 h 64"/>
                <a:gd name="T70" fmla="*/ 18 w 50"/>
                <a:gd name="T71" fmla="*/ 36 h 64"/>
                <a:gd name="T72" fmla="*/ 12 w 50"/>
                <a:gd name="T73" fmla="*/ 40 h 64"/>
                <a:gd name="T74" fmla="*/ 6 w 50"/>
                <a:gd name="T75" fmla="*/ 46 h 64"/>
                <a:gd name="T76" fmla="*/ 12 w 50"/>
                <a:gd name="T77" fmla="*/ 46 h 64"/>
                <a:gd name="T78" fmla="*/ 16 w 50"/>
                <a:gd name="T79" fmla="*/ 44 h 64"/>
                <a:gd name="T80" fmla="*/ 10 w 50"/>
                <a:gd name="T81" fmla="*/ 46 h 64"/>
                <a:gd name="T82" fmla="*/ 8 w 50"/>
                <a:gd name="T83" fmla="*/ 50 h 64"/>
                <a:gd name="T84" fmla="*/ 6 w 50"/>
                <a:gd name="T85" fmla="*/ 52 h 64"/>
                <a:gd name="T86" fmla="*/ 2 w 50"/>
                <a:gd name="T87" fmla="*/ 50 h 64"/>
                <a:gd name="T88" fmla="*/ 8 w 50"/>
                <a:gd name="T89" fmla="*/ 52 h 64"/>
                <a:gd name="T90" fmla="*/ 0 w 50"/>
                <a:gd name="T91" fmla="*/ 58 h 64"/>
                <a:gd name="T92" fmla="*/ 8 w 50"/>
                <a:gd name="T93" fmla="*/ 58 h 64"/>
                <a:gd name="T94" fmla="*/ 6 w 50"/>
                <a:gd name="T95" fmla="*/ 62 h 64"/>
                <a:gd name="T96" fmla="*/ 6 w 50"/>
                <a:gd name="T97" fmla="*/ 64 h 64"/>
                <a:gd name="T98" fmla="*/ 10 w 50"/>
                <a:gd name="T99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50" h="64">
                  <a:moveTo>
                    <a:pt x="12" y="64"/>
                  </a:moveTo>
                  <a:lnTo>
                    <a:pt x="16" y="64"/>
                  </a:lnTo>
                  <a:lnTo>
                    <a:pt x="20" y="64"/>
                  </a:lnTo>
                  <a:lnTo>
                    <a:pt x="22" y="60"/>
                  </a:lnTo>
                  <a:lnTo>
                    <a:pt x="22" y="58"/>
                  </a:lnTo>
                  <a:lnTo>
                    <a:pt x="24" y="58"/>
                  </a:lnTo>
                  <a:lnTo>
                    <a:pt x="24" y="60"/>
                  </a:lnTo>
                  <a:lnTo>
                    <a:pt x="26" y="60"/>
                  </a:lnTo>
                  <a:lnTo>
                    <a:pt x="28" y="58"/>
                  </a:lnTo>
                  <a:lnTo>
                    <a:pt x="30" y="58"/>
                  </a:lnTo>
                  <a:lnTo>
                    <a:pt x="30" y="56"/>
                  </a:lnTo>
                  <a:lnTo>
                    <a:pt x="38" y="54"/>
                  </a:lnTo>
                  <a:lnTo>
                    <a:pt x="38" y="54"/>
                  </a:lnTo>
                  <a:lnTo>
                    <a:pt x="40" y="56"/>
                  </a:lnTo>
                  <a:lnTo>
                    <a:pt x="40" y="54"/>
                  </a:lnTo>
                  <a:lnTo>
                    <a:pt x="42" y="54"/>
                  </a:lnTo>
                  <a:lnTo>
                    <a:pt x="46" y="54"/>
                  </a:lnTo>
                  <a:lnTo>
                    <a:pt x="44" y="50"/>
                  </a:lnTo>
                  <a:lnTo>
                    <a:pt x="44" y="50"/>
                  </a:lnTo>
                  <a:lnTo>
                    <a:pt x="46" y="48"/>
                  </a:lnTo>
                  <a:lnTo>
                    <a:pt x="46" y="46"/>
                  </a:lnTo>
                  <a:lnTo>
                    <a:pt x="48" y="44"/>
                  </a:lnTo>
                  <a:lnTo>
                    <a:pt x="50" y="42"/>
                  </a:lnTo>
                  <a:lnTo>
                    <a:pt x="48" y="36"/>
                  </a:lnTo>
                  <a:lnTo>
                    <a:pt x="46" y="36"/>
                  </a:lnTo>
                  <a:lnTo>
                    <a:pt x="48" y="34"/>
                  </a:lnTo>
                  <a:lnTo>
                    <a:pt x="48" y="32"/>
                  </a:lnTo>
                  <a:lnTo>
                    <a:pt x="46" y="30"/>
                  </a:lnTo>
                  <a:lnTo>
                    <a:pt x="48" y="26"/>
                  </a:lnTo>
                  <a:lnTo>
                    <a:pt x="46" y="24"/>
                  </a:lnTo>
                  <a:lnTo>
                    <a:pt x="46" y="24"/>
                  </a:lnTo>
                  <a:lnTo>
                    <a:pt x="48" y="24"/>
                  </a:lnTo>
                  <a:lnTo>
                    <a:pt x="44" y="22"/>
                  </a:lnTo>
                  <a:lnTo>
                    <a:pt x="44" y="22"/>
                  </a:lnTo>
                  <a:lnTo>
                    <a:pt x="42" y="16"/>
                  </a:lnTo>
                  <a:lnTo>
                    <a:pt x="38" y="16"/>
                  </a:lnTo>
                  <a:lnTo>
                    <a:pt x="36" y="16"/>
                  </a:lnTo>
                  <a:lnTo>
                    <a:pt x="36" y="20"/>
                  </a:lnTo>
                  <a:lnTo>
                    <a:pt x="34" y="20"/>
                  </a:lnTo>
                  <a:lnTo>
                    <a:pt x="28" y="16"/>
                  </a:lnTo>
                  <a:lnTo>
                    <a:pt x="30" y="10"/>
                  </a:lnTo>
                  <a:lnTo>
                    <a:pt x="34" y="10"/>
                  </a:lnTo>
                  <a:lnTo>
                    <a:pt x="34" y="8"/>
                  </a:lnTo>
                  <a:lnTo>
                    <a:pt x="36" y="6"/>
                  </a:lnTo>
                  <a:lnTo>
                    <a:pt x="36" y="6"/>
                  </a:lnTo>
                  <a:lnTo>
                    <a:pt x="36" y="6"/>
                  </a:lnTo>
                  <a:lnTo>
                    <a:pt x="38" y="4"/>
                  </a:lnTo>
                  <a:lnTo>
                    <a:pt x="40" y="2"/>
                  </a:lnTo>
                  <a:lnTo>
                    <a:pt x="38" y="2"/>
                  </a:lnTo>
                  <a:lnTo>
                    <a:pt x="36" y="0"/>
                  </a:lnTo>
                  <a:lnTo>
                    <a:pt x="36" y="2"/>
                  </a:lnTo>
                  <a:lnTo>
                    <a:pt x="34" y="2"/>
                  </a:lnTo>
                  <a:lnTo>
                    <a:pt x="36" y="4"/>
                  </a:lnTo>
                  <a:lnTo>
                    <a:pt x="34" y="6"/>
                  </a:lnTo>
                  <a:lnTo>
                    <a:pt x="34" y="4"/>
                  </a:lnTo>
                  <a:lnTo>
                    <a:pt x="34" y="4"/>
                  </a:lnTo>
                  <a:lnTo>
                    <a:pt x="34" y="2"/>
                  </a:lnTo>
                  <a:lnTo>
                    <a:pt x="32" y="2"/>
                  </a:lnTo>
                  <a:lnTo>
                    <a:pt x="32" y="2"/>
                  </a:lnTo>
                  <a:lnTo>
                    <a:pt x="30" y="2"/>
                  </a:lnTo>
                  <a:lnTo>
                    <a:pt x="30" y="2"/>
                  </a:lnTo>
                  <a:lnTo>
                    <a:pt x="26" y="2"/>
                  </a:lnTo>
                  <a:lnTo>
                    <a:pt x="26" y="4"/>
                  </a:lnTo>
                  <a:lnTo>
                    <a:pt x="26" y="4"/>
                  </a:lnTo>
                  <a:lnTo>
                    <a:pt x="24" y="6"/>
                  </a:lnTo>
                  <a:lnTo>
                    <a:pt x="26" y="8"/>
                  </a:lnTo>
                  <a:lnTo>
                    <a:pt x="26" y="8"/>
                  </a:lnTo>
                  <a:lnTo>
                    <a:pt x="24" y="8"/>
                  </a:lnTo>
                  <a:lnTo>
                    <a:pt x="24" y="8"/>
                  </a:lnTo>
                  <a:lnTo>
                    <a:pt x="22" y="10"/>
                  </a:lnTo>
                  <a:lnTo>
                    <a:pt x="22" y="12"/>
                  </a:lnTo>
                  <a:lnTo>
                    <a:pt x="24" y="12"/>
                  </a:lnTo>
                  <a:lnTo>
                    <a:pt x="24" y="12"/>
                  </a:lnTo>
                  <a:lnTo>
                    <a:pt x="26" y="12"/>
                  </a:lnTo>
                  <a:lnTo>
                    <a:pt x="28" y="12"/>
                  </a:lnTo>
                  <a:lnTo>
                    <a:pt x="26" y="14"/>
                  </a:lnTo>
                  <a:lnTo>
                    <a:pt x="22" y="16"/>
                  </a:lnTo>
                  <a:lnTo>
                    <a:pt x="22" y="16"/>
                  </a:lnTo>
                  <a:lnTo>
                    <a:pt x="20" y="18"/>
                  </a:lnTo>
                  <a:lnTo>
                    <a:pt x="18" y="16"/>
                  </a:lnTo>
                  <a:lnTo>
                    <a:pt x="16" y="18"/>
                  </a:lnTo>
                  <a:lnTo>
                    <a:pt x="16" y="16"/>
                  </a:lnTo>
                  <a:lnTo>
                    <a:pt x="10" y="16"/>
                  </a:lnTo>
                  <a:lnTo>
                    <a:pt x="10" y="16"/>
                  </a:lnTo>
                  <a:lnTo>
                    <a:pt x="6" y="16"/>
                  </a:lnTo>
                  <a:lnTo>
                    <a:pt x="6" y="20"/>
                  </a:lnTo>
                  <a:lnTo>
                    <a:pt x="8" y="18"/>
                  </a:lnTo>
                  <a:lnTo>
                    <a:pt x="8" y="20"/>
                  </a:lnTo>
                  <a:lnTo>
                    <a:pt x="8" y="20"/>
                  </a:lnTo>
                  <a:lnTo>
                    <a:pt x="10" y="22"/>
                  </a:lnTo>
                  <a:lnTo>
                    <a:pt x="8" y="22"/>
                  </a:lnTo>
                  <a:lnTo>
                    <a:pt x="8" y="22"/>
                  </a:lnTo>
                  <a:lnTo>
                    <a:pt x="4" y="22"/>
                  </a:lnTo>
                  <a:lnTo>
                    <a:pt x="8" y="24"/>
                  </a:lnTo>
                  <a:lnTo>
                    <a:pt x="10" y="22"/>
                  </a:lnTo>
                  <a:lnTo>
                    <a:pt x="12" y="24"/>
                  </a:lnTo>
                  <a:lnTo>
                    <a:pt x="8" y="26"/>
                  </a:lnTo>
                  <a:lnTo>
                    <a:pt x="8" y="26"/>
                  </a:lnTo>
                  <a:lnTo>
                    <a:pt x="8" y="28"/>
                  </a:lnTo>
                  <a:lnTo>
                    <a:pt x="6" y="28"/>
                  </a:lnTo>
                  <a:lnTo>
                    <a:pt x="6" y="30"/>
                  </a:lnTo>
                  <a:lnTo>
                    <a:pt x="6" y="30"/>
                  </a:lnTo>
                  <a:lnTo>
                    <a:pt x="8" y="32"/>
                  </a:lnTo>
                  <a:lnTo>
                    <a:pt x="8" y="32"/>
                  </a:lnTo>
                  <a:lnTo>
                    <a:pt x="8" y="32"/>
                  </a:lnTo>
                  <a:lnTo>
                    <a:pt x="10" y="32"/>
                  </a:lnTo>
                  <a:lnTo>
                    <a:pt x="10" y="36"/>
                  </a:lnTo>
                  <a:lnTo>
                    <a:pt x="18" y="36"/>
                  </a:lnTo>
                  <a:lnTo>
                    <a:pt x="16" y="36"/>
                  </a:lnTo>
                  <a:lnTo>
                    <a:pt x="14" y="36"/>
                  </a:lnTo>
                  <a:lnTo>
                    <a:pt x="12" y="40"/>
                  </a:lnTo>
                  <a:lnTo>
                    <a:pt x="12" y="40"/>
                  </a:lnTo>
                  <a:lnTo>
                    <a:pt x="10" y="44"/>
                  </a:lnTo>
                  <a:lnTo>
                    <a:pt x="6" y="46"/>
                  </a:lnTo>
                  <a:lnTo>
                    <a:pt x="8" y="46"/>
                  </a:lnTo>
                  <a:lnTo>
                    <a:pt x="10" y="44"/>
                  </a:lnTo>
                  <a:lnTo>
                    <a:pt x="12" y="46"/>
                  </a:lnTo>
                  <a:lnTo>
                    <a:pt x="14" y="46"/>
                  </a:lnTo>
                  <a:lnTo>
                    <a:pt x="16" y="44"/>
                  </a:lnTo>
                  <a:lnTo>
                    <a:pt x="16" y="44"/>
                  </a:lnTo>
                  <a:lnTo>
                    <a:pt x="20" y="44"/>
                  </a:lnTo>
                  <a:lnTo>
                    <a:pt x="14" y="46"/>
                  </a:lnTo>
                  <a:lnTo>
                    <a:pt x="10" y="46"/>
                  </a:lnTo>
                  <a:lnTo>
                    <a:pt x="8" y="48"/>
                  </a:lnTo>
                  <a:lnTo>
                    <a:pt x="6" y="48"/>
                  </a:lnTo>
                  <a:lnTo>
                    <a:pt x="8" y="50"/>
                  </a:lnTo>
                  <a:lnTo>
                    <a:pt x="6" y="50"/>
                  </a:lnTo>
                  <a:lnTo>
                    <a:pt x="8" y="52"/>
                  </a:lnTo>
                  <a:lnTo>
                    <a:pt x="6" y="52"/>
                  </a:lnTo>
                  <a:lnTo>
                    <a:pt x="4" y="50"/>
                  </a:lnTo>
                  <a:lnTo>
                    <a:pt x="4" y="50"/>
                  </a:lnTo>
                  <a:lnTo>
                    <a:pt x="2" y="50"/>
                  </a:lnTo>
                  <a:lnTo>
                    <a:pt x="0" y="52"/>
                  </a:lnTo>
                  <a:lnTo>
                    <a:pt x="0" y="54"/>
                  </a:lnTo>
                  <a:lnTo>
                    <a:pt x="8" y="52"/>
                  </a:lnTo>
                  <a:lnTo>
                    <a:pt x="4" y="54"/>
                  </a:lnTo>
                  <a:lnTo>
                    <a:pt x="2" y="56"/>
                  </a:lnTo>
                  <a:lnTo>
                    <a:pt x="0" y="58"/>
                  </a:lnTo>
                  <a:lnTo>
                    <a:pt x="2" y="58"/>
                  </a:lnTo>
                  <a:lnTo>
                    <a:pt x="2" y="60"/>
                  </a:lnTo>
                  <a:lnTo>
                    <a:pt x="8" y="58"/>
                  </a:lnTo>
                  <a:lnTo>
                    <a:pt x="4" y="60"/>
                  </a:lnTo>
                  <a:lnTo>
                    <a:pt x="2" y="62"/>
                  </a:lnTo>
                  <a:lnTo>
                    <a:pt x="6" y="62"/>
                  </a:lnTo>
                  <a:lnTo>
                    <a:pt x="10" y="60"/>
                  </a:lnTo>
                  <a:lnTo>
                    <a:pt x="10" y="62"/>
                  </a:lnTo>
                  <a:lnTo>
                    <a:pt x="6" y="64"/>
                  </a:lnTo>
                  <a:lnTo>
                    <a:pt x="8" y="64"/>
                  </a:lnTo>
                  <a:lnTo>
                    <a:pt x="8" y="64"/>
                  </a:lnTo>
                  <a:lnTo>
                    <a:pt x="10" y="64"/>
                  </a:lnTo>
                  <a:lnTo>
                    <a:pt x="12" y="64"/>
                  </a:lnTo>
                  <a:close/>
                </a:path>
              </a:pathLst>
            </a:custGeom>
            <a:grpFill/>
            <a:ln w="6350">
              <a:solidFill>
                <a:srgbClr val="E86E78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83" name="Iraq">
              <a:extLst>
                <a:ext uri="{FF2B5EF4-FFF2-40B4-BE49-F238E27FC236}">
                  <a16:creationId xmlns:a16="http://schemas.microsoft.com/office/drawing/2014/main" id="{69137AEB-98CE-47D8-96C3-02C6B449906F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0301" y="3491329"/>
              <a:ext cx="229663" cy="218180"/>
            </a:xfrm>
            <a:custGeom>
              <a:avLst/>
              <a:gdLst>
                <a:gd name="T0" fmla="*/ 118 w 120"/>
                <a:gd name="T1" fmla="*/ 98 h 114"/>
                <a:gd name="T2" fmla="*/ 114 w 120"/>
                <a:gd name="T3" fmla="*/ 96 h 114"/>
                <a:gd name="T4" fmla="*/ 110 w 120"/>
                <a:gd name="T5" fmla="*/ 88 h 114"/>
                <a:gd name="T6" fmla="*/ 108 w 120"/>
                <a:gd name="T7" fmla="*/ 80 h 114"/>
                <a:gd name="T8" fmla="*/ 108 w 120"/>
                <a:gd name="T9" fmla="*/ 72 h 114"/>
                <a:gd name="T10" fmla="*/ 104 w 120"/>
                <a:gd name="T11" fmla="*/ 68 h 114"/>
                <a:gd name="T12" fmla="*/ 102 w 120"/>
                <a:gd name="T13" fmla="*/ 66 h 114"/>
                <a:gd name="T14" fmla="*/ 90 w 120"/>
                <a:gd name="T15" fmla="*/ 62 h 114"/>
                <a:gd name="T16" fmla="*/ 86 w 120"/>
                <a:gd name="T17" fmla="*/ 60 h 114"/>
                <a:gd name="T18" fmla="*/ 86 w 120"/>
                <a:gd name="T19" fmla="*/ 58 h 114"/>
                <a:gd name="T20" fmla="*/ 84 w 120"/>
                <a:gd name="T21" fmla="*/ 52 h 114"/>
                <a:gd name="T22" fmla="*/ 82 w 120"/>
                <a:gd name="T23" fmla="*/ 50 h 114"/>
                <a:gd name="T24" fmla="*/ 78 w 120"/>
                <a:gd name="T25" fmla="*/ 48 h 114"/>
                <a:gd name="T26" fmla="*/ 80 w 120"/>
                <a:gd name="T27" fmla="*/ 46 h 114"/>
                <a:gd name="T28" fmla="*/ 78 w 120"/>
                <a:gd name="T29" fmla="*/ 42 h 114"/>
                <a:gd name="T30" fmla="*/ 80 w 120"/>
                <a:gd name="T31" fmla="*/ 36 h 114"/>
                <a:gd name="T32" fmla="*/ 82 w 120"/>
                <a:gd name="T33" fmla="*/ 34 h 114"/>
                <a:gd name="T34" fmla="*/ 84 w 120"/>
                <a:gd name="T35" fmla="*/ 28 h 114"/>
                <a:gd name="T36" fmla="*/ 84 w 120"/>
                <a:gd name="T37" fmla="*/ 24 h 114"/>
                <a:gd name="T38" fmla="*/ 86 w 120"/>
                <a:gd name="T39" fmla="*/ 24 h 114"/>
                <a:gd name="T40" fmla="*/ 86 w 120"/>
                <a:gd name="T41" fmla="*/ 22 h 114"/>
                <a:gd name="T42" fmla="*/ 82 w 120"/>
                <a:gd name="T43" fmla="*/ 22 h 114"/>
                <a:gd name="T44" fmla="*/ 76 w 120"/>
                <a:gd name="T45" fmla="*/ 18 h 114"/>
                <a:gd name="T46" fmla="*/ 72 w 120"/>
                <a:gd name="T47" fmla="*/ 16 h 114"/>
                <a:gd name="T48" fmla="*/ 70 w 120"/>
                <a:gd name="T49" fmla="*/ 12 h 114"/>
                <a:gd name="T50" fmla="*/ 66 w 120"/>
                <a:gd name="T51" fmla="*/ 10 h 114"/>
                <a:gd name="T52" fmla="*/ 66 w 120"/>
                <a:gd name="T53" fmla="*/ 4 h 114"/>
                <a:gd name="T54" fmla="*/ 60 w 120"/>
                <a:gd name="T55" fmla="*/ 4 h 114"/>
                <a:gd name="T56" fmla="*/ 58 w 120"/>
                <a:gd name="T57" fmla="*/ 2 h 114"/>
                <a:gd name="T58" fmla="*/ 54 w 120"/>
                <a:gd name="T59" fmla="*/ 2 h 114"/>
                <a:gd name="T60" fmla="*/ 44 w 120"/>
                <a:gd name="T61" fmla="*/ 0 h 114"/>
                <a:gd name="T62" fmla="*/ 40 w 120"/>
                <a:gd name="T63" fmla="*/ 2 h 114"/>
                <a:gd name="T64" fmla="*/ 36 w 120"/>
                <a:gd name="T65" fmla="*/ 4 h 114"/>
                <a:gd name="T66" fmla="*/ 34 w 120"/>
                <a:gd name="T67" fmla="*/ 8 h 114"/>
                <a:gd name="T68" fmla="*/ 28 w 120"/>
                <a:gd name="T69" fmla="*/ 10 h 114"/>
                <a:gd name="T70" fmla="*/ 24 w 120"/>
                <a:gd name="T71" fmla="*/ 18 h 114"/>
                <a:gd name="T72" fmla="*/ 28 w 120"/>
                <a:gd name="T73" fmla="*/ 26 h 114"/>
                <a:gd name="T74" fmla="*/ 26 w 120"/>
                <a:gd name="T75" fmla="*/ 34 h 114"/>
                <a:gd name="T76" fmla="*/ 24 w 120"/>
                <a:gd name="T77" fmla="*/ 40 h 114"/>
                <a:gd name="T78" fmla="*/ 0 w 120"/>
                <a:gd name="T79" fmla="*/ 58 h 114"/>
                <a:gd name="T80" fmla="*/ 0 w 120"/>
                <a:gd name="T81" fmla="*/ 58 h 114"/>
                <a:gd name="T82" fmla="*/ 18 w 120"/>
                <a:gd name="T83" fmla="*/ 74 h 114"/>
                <a:gd name="T84" fmla="*/ 98 w 120"/>
                <a:gd name="T85" fmla="*/ 114 h 114"/>
                <a:gd name="T86" fmla="*/ 104 w 120"/>
                <a:gd name="T87" fmla="*/ 104 h 114"/>
                <a:gd name="T88" fmla="*/ 114 w 120"/>
                <a:gd name="T89" fmla="*/ 102 h 114"/>
                <a:gd name="T90" fmla="*/ 118 w 120"/>
                <a:gd name="T91" fmla="*/ 102 h 114"/>
                <a:gd name="T92" fmla="*/ 120 w 120"/>
                <a:gd name="T93" fmla="*/ 10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20" h="114">
                  <a:moveTo>
                    <a:pt x="120" y="100"/>
                  </a:moveTo>
                  <a:lnTo>
                    <a:pt x="118" y="98"/>
                  </a:lnTo>
                  <a:lnTo>
                    <a:pt x="116" y="98"/>
                  </a:lnTo>
                  <a:lnTo>
                    <a:pt x="114" y="96"/>
                  </a:lnTo>
                  <a:lnTo>
                    <a:pt x="114" y="88"/>
                  </a:lnTo>
                  <a:lnTo>
                    <a:pt x="110" y="88"/>
                  </a:lnTo>
                  <a:lnTo>
                    <a:pt x="108" y="84"/>
                  </a:lnTo>
                  <a:lnTo>
                    <a:pt x="108" y="80"/>
                  </a:lnTo>
                  <a:lnTo>
                    <a:pt x="112" y="78"/>
                  </a:lnTo>
                  <a:lnTo>
                    <a:pt x="108" y="72"/>
                  </a:lnTo>
                  <a:lnTo>
                    <a:pt x="106" y="72"/>
                  </a:lnTo>
                  <a:lnTo>
                    <a:pt x="104" y="68"/>
                  </a:lnTo>
                  <a:lnTo>
                    <a:pt x="102" y="66"/>
                  </a:lnTo>
                  <a:lnTo>
                    <a:pt x="102" y="66"/>
                  </a:lnTo>
                  <a:lnTo>
                    <a:pt x="92" y="60"/>
                  </a:lnTo>
                  <a:lnTo>
                    <a:pt x="90" y="62"/>
                  </a:lnTo>
                  <a:lnTo>
                    <a:pt x="88" y="62"/>
                  </a:lnTo>
                  <a:lnTo>
                    <a:pt x="86" y="60"/>
                  </a:lnTo>
                  <a:lnTo>
                    <a:pt x="86" y="58"/>
                  </a:lnTo>
                  <a:lnTo>
                    <a:pt x="86" y="58"/>
                  </a:lnTo>
                  <a:lnTo>
                    <a:pt x="88" y="56"/>
                  </a:lnTo>
                  <a:lnTo>
                    <a:pt x="84" y="52"/>
                  </a:lnTo>
                  <a:lnTo>
                    <a:pt x="84" y="50"/>
                  </a:lnTo>
                  <a:lnTo>
                    <a:pt x="82" y="50"/>
                  </a:lnTo>
                  <a:lnTo>
                    <a:pt x="80" y="48"/>
                  </a:lnTo>
                  <a:lnTo>
                    <a:pt x="78" y="48"/>
                  </a:lnTo>
                  <a:lnTo>
                    <a:pt x="78" y="46"/>
                  </a:lnTo>
                  <a:lnTo>
                    <a:pt x="80" y="46"/>
                  </a:lnTo>
                  <a:lnTo>
                    <a:pt x="78" y="44"/>
                  </a:lnTo>
                  <a:lnTo>
                    <a:pt x="78" y="42"/>
                  </a:lnTo>
                  <a:lnTo>
                    <a:pt x="80" y="38"/>
                  </a:lnTo>
                  <a:lnTo>
                    <a:pt x="80" y="36"/>
                  </a:lnTo>
                  <a:lnTo>
                    <a:pt x="80" y="34"/>
                  </a:lnTo>
                  <a:lnTo>
                    <a:pt x="82" y="34"/>
                  </a:lnTo>
                  <a:lnTo>
                    <a:pt x="84" y="32"/>
                  </a:lnTo>
                  <a:lnTo>
                    <a:pt x="84" y="28"/>
                  </a:lnTo>
                  <a:lnTo>
                    <a:pt x="84" y="28"/>
                  </a:lnTo>
                  <a:lnTo>
                    <a:pt x="84" y="24"/>
                  </a:lnTo>
                  <a:lnTo>
                    <a:pt x="84" y="24"/>
                  </a:lnTo>
                  <a:lnTo>
                    <a:pt x="86" y="24"/>
                  </a:lnTo>
                  <a:lnTo>
                    <a:pt x="88" y="22"/>
                  </a:lnTo>
                  <a:lnTo>
                    <a:pt x="86" y="22"/>
                  </a:lnTo>
                  <a:lnTo>
                    <a:pt x="84" y="22"/>
                  </a:lnTo>
                  <a:lnTo>
                    <a:pt x="82" y="22"/>
                  </a:lnTo>
                  <a:lnTo>
                    <a:pt x="80" y="22"/>
                  </a:lnTo>
                  <a:lnTo>
                    <a:pt x="76" y="18"/>
                  </a:lnTo>
                  <a:lnTo>
                    <a:pt x="74" y="18"/>
                  </a:lnTo>
                  <a:lnTo>
                    <a:pt x="72" y="16"/>
                  </a:lnTo>
                  <a:lnTo>
                    <a:pt x="70" y="14"/>
                  </a:lnTo>
                  <a:lnTo>
                    <a:pt x="70" y="12"/>
                  </a:lnTo>
                  <a:lnTo>
                    <a:pt x="68" y="12"/>
                  </a:lnTo>
                  <a:lnTo>
                    <a:pt x="66" y="10"/>
                  </a:lnTo>
                  <a:lnTo>
                    <a:pt x="66" y="8"/>
                  </a:lnTo>
                  <a:lnTo>
                    <a:pt x="66" y="4"/>
                  </a:lnTo>
                  <a:lnTo>
                    <a:pt x="62" y="4"/>
                  </a:lnTo>
                  <a:lnTo>
                    <a:pt x="60" y="4"/>
                  </a:lnTo>
                  <a:lnTo>
                    <a:pt x="58" y="4"/>
                  </a:lnTo>
                  <a:lnTo>
                    <a:pt x="58" y="2"/>
                  </a:lnTo>
                  <a:lnTo>
                    <a:pt x="56" y="0"/>
                  </a:lnTo>
                  <a:lnTo>
                    <a:pt x="54" y="2"/>
                  </a:lnTo>
                  <a:lnTo>
                    <a:pt x="50" y="0"/>
                  </a:lnTo>
                  <a:lnTo>
                    <a:pt x="44" y="0"/>
                  </a:lnTo>
                  <a:lnTo>
                    <a:pt x="42" y="2"/>
                  </a:lnTo>
                  <a:lnTo>
                    <a:pt x="40" y="2"/>
                  </a:lnTo>
                  <a:lnTo>
                    <a:pt x="36" y="4"/>
                  </a:lnTo>
                  <a:lnTo>
                    <a:pt x="36" y="4"/>
                  </a:lnTo>
                  <a:lnTo>
                    <a:pt x="36" y="8"/>
                  </a:lnTo>
                  <a:lnTo>
                    <a:pt x="34" y="8"/>
                  </a:lnTo>
                  <a:lnTo>
                    <a:pt x="32" y="10"/>
                  </a:lnTo>
                  <a:lnTo>
                    <a:pt x="28" y="10"/>
                  </a:lnTo>
                  <a:lnTo>
                    <a:pt x="24" y="14"/>
                  </a:lnTo>
                  <a:lnTo>
                    <a:pt x="24" y="18"/>
                  </a:lnTo>
                  <a:lnTo>
                    <a:pt x="26" y="22"/>
                  </a:lnTo>
                  <a:lnTo>
                    <a:pt x="28" y="26"/>
                  </a:lnTo>
                  <a:lnTo>
                    <a:pt x="24" y="30"/>
                  </a:lnTo>
                  <a:lnTo>
                    <a:pt x="26" y="34"/>
                  </a:lnTo>
                  <a:lnTo>
                    <a:pt x="26" y="36"/>
                  </a:lnTo>
                  <a:lnTo>
                    <a:pt x="24" y="40"/>
                  </a:lnTo>
                  <a:lnTo>
                    <a:pt x="22" y="42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6" y="72"/>
                  </a:lnTo>
                  <a:lnTo>
                    <a:pt x="18" y="74"/>
                  </a:lnTo>
                  <a:lnTo>
                    <a:pt x="76" y="114"/>
                  </a:lnTo>
                  <a:lnTo>
                    <a:pt x="98" y="114"/>
                  </a:lnTo>
                  <a:lnTo>
                    <a:pt x="100" y="110"/>
                  </a:lnTo>
                  <a:lnTo>
                    <a:pt x="104" y="104"/>
                  </a:lnTo>
                  <a:lnTo>
                    <a:pt x="110" y="100"/>
                  </a:lnTo>
                  <a:lnTo>
                    <a:pt x="114" y="102"/>
                  </a:lnTo>
                  <a:lnTo>
                    <a:pt x="116" y="102"/>
                  </a:lnTo>
                  <a:lnTo>
                    <a:pt x="118" y="102"/>
                  </a:lnTo>
                  <a:lnTo>
                    <a:pt x="118" y="100"/>
                  </a:lnTo>
                  <a:lnTo>
                    <a:pt x="120" y="100"/>
                  </a:lnTo>
                  <a:close/>
                </a:path>
              </a:pathLst>
            </a:custGeom>
            <a:grpFill/>
            <a:ln w="6350">
              <a:solidFill>
                <a:srgbClr val="E86E78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84" name="Iran">
              <a:extLst>
                <a:ext uri="{FF2B5EF4-FFF2-40B4-BE49-F238E27FC236}">
                  <a16:creationId xmlns:a16="http://schemas.microsoft.com/office/drawing/2014/main" id="{5D7CF0D3-D265-4E11-9238-94C67155E449}"/>
                </a:ext>
              </a:extLst>
            </p:cNvPr>
            <p:cNvSpPr>
              <a:spLocks/>
            </p:cNvSpPr>
            <p:nvPr/>
          </p:nvSpPr>
          <p:spPr bwMode="auto">
            <a:xfrm>
              <a:off x="6899822" y="3422430"/>
              <a:ext cx="482293" cy="386600"/>
            </a:xfrm>
            <a:custGeom>
              <a:avLst/>
              <a:gdLst>
                <a:gd name="T0" fmla="*/ 10 w 252"/>
                <a:gd name="T1" fmla="*/ 4 h 202"/>
                <a:gd name="T2" fmla="*/ 24 w 252"/>
                <a:gd name="T3" fmla="*/ 12 h 202"/>
                <a:gd name="T4" fmla="*/ 32 w 252"/>
                <a:gd name="T5" fmla="*/ 12 h 202"/>
                <a:gd name="T6" fmla="*/ 38 w 252"/>
                <a:gd name="T7" fmla="*/ 6 h 202"/>
                <a:gd name="T8" fmla="*/ 46 w 252"/>
                <a:gd name="T9" fmla="*/ 2 h 202"/>
                <a:gd name="T10" fmla="*/ 50 w 252"/>
                <a:gd name="T11" fmla="*/ 8 h 202"/>
                <a:gd name="T12" fmla="*/ 54 w 252"/>
                <a:gd name="T13" fmla="*/ 18 h 202"/>
                <a:gd name="T14" fmla="*/ 60 w 252"/>
                <a:gd name="T15" fmla="*/ 24 h 202"/>
                <a:gd name="T16" fmla="*/ 66 w 252"/>
                <a:gd name="T17" fmla="*/ 32 h 202"/>
                <a:gd name="T18" fmla="*/ 78 w 252"/>
                <a:gd name="T19" fmla="*/ 34 h 202"/>
                <a:gd name="T20" fmla="*/ 96 w 252"/>
                <a:gd name="T21" fmla="*/ 44 h 202"/>
                <a:gd name="T22" fmla="*/ 124 w 252"/>
                <a:gd name="T23" fmla="*/ 42 h 202"/>
                <a:gd name="T24" fmla="*/ 130 w 252"/>
                <a:gd name="T25" fmla="*/ 32 h 202"/>
                <a:gd name="T26" fmla="*/ 146 w 252"/>
                <a:gd name="T27" fmla="*/ 20 h 202"/>
                <a:gd name="T28" fmla="*/ 160 w 252"/>
                <a:gd name="T29" fmla="*/ 18 h 202"/>
                <a:gd name="T30" fmla="*/ 178 w 252"/>
                <a:gd name="T31" fmla="*/ 26 h 202"/>
                <a:gd name="T32" fmla="*/ 190 w 252"/>
                <a:gd name="T33" fmla="*/ 32 h 202"/>
                <a:gd name="T34" fmla="*/ 210 w 252"/>
                <a:gd name="T35" fmla="*/ 46 h 202"/>
                <a:gd name="T36" fmla="*/ 212 w 252"/>
                <a:gd name="T37" fmla="*/ 58 h 202"/>
                <a:gd name="T38" fmla="*/ 212 w 252"/>
                <a:gd name="T39" fmla="*/ 66 h 202"/>
                <a:gd name="T40" fmla="*/ 206 w 252"/>
                <a:gd name="T41" fmla="*/ 76 h 202"/>
                <a:gd name="T42" fmla="*/ 214 w 252"/>
                <a:gd name="T43" fmla="*/ 84 h 202"/>
                <a:gd name="T44" fmla="*/ 214 w 252"/>
                <a:gd name="T45" fmla="*/ 106 h 202"/>
                <a:gd name="T46" fmla="*/ 228 w 252"/>
                <a:gd name="T47" fmla="*/ 120 h 202"/>
                <a:gd name="T48" fmla="*/ 226 w 252"/>
                <a:gd name="T49" fmla="*/ 150 h 202"/>
                <a:gd name="T50" fmla="*/ 240 w 252"/>
                <a:gd name="T51" fmla="*/ 158 h 202"/>
                <a:gd name="T52" fmla="*/ 246 w 252"/>
                <a:gd name="T53" fmla="*/ 170 h 202"/>
                <a:gd name="T54" fmla="*/ 250 w 252"/>
                <a:gd name="T55" fmla="*/ 180 h 202"/>
                <a:gd name="T56" fmla="*/ 234 w 252"/>
                <a:gd name="T57" fmla="*/ 186 h 202"/>
                <a:gd name="T58" fmla="*/ 234 w 252"/>
                <a:gd name="T59" fmla="*/ 200 h 202"/>
                <a:gd name="T60" fmla="*/ 224 w 252"/>
                <a:gd name="T61" fmla="*/ 200 h 202"/>
                <a:gd name="T62" fmla="*/ 218 w 252"/>
                <a:gd name="T63" fmla="*/ 198 h 202"/>
                <a:gd name="T64" fmla="*/ 198 w 252"/>
                <a:gd name="T65" fmla="*/ 198 h 202"/>
                <a:gd name="T66" fmla="*/ 186 w 252"/>
                <a:gd name="T67" fmla="*/ 194 h 202"/>
                <a:gd name="T68" fmla="*/ 176 w 252"/>
                <a:gd name="T69" fmla="*/ 184 h 202"/>
                <a:gd name="T70" fmla="*/ 172 w 252"/>
                <a:gd name="T71" fmla="*/ 176 h 202"/>
                <a:gd name="T72" fmla="*/ 158 w 252"/>
                <a:gd name="T73" fmla="*/ 176 h 202"/>
                <a:gd name="T74" fmla="*/ 140 w 252"/>
                <a:gd name="T75" fmla="*/ 180 h 202"/>
                <a:gd name="T76" fmla="*/ 128 w 252"/>
                <a:gd name="T77" fmla="*/ 176 h 202"/>
                <a:gd name="T78" fmla="*/ 120 w 252"/>
                <a:gd name="T79" fmla="*/ 170 h 202"/>
                <a:gd name="T80" fmla="*/ 106 w 252"/>
                <a:gd name="T81" fmla="*/ 166 h 202"/>
                <a:gd name="T82" fmla="*/ 96 w 252"/>
                <a:gd name="T83" fmla="*/ 152 h 202"/>
                <a:gd name="T84" fmla="*/ 96 w 252"/>
                <a:gd name="T85" fmla="*/ 150 h 202"/>
                <a:gd name="T86" fmla="*/ 86 w 252"/>
                <a:gd name="T87" fmla="*/ 136 h 202"/>
                <a:gd name="T88" fmla="*/ 78 w 252"/>
                <a:gd name="T89" fmla="*/ 136 h 202"/>
                <a:gd name="T90" fmla="*/ 74 w 252"/>
                <a:gd name="T91" fmla="*/ 132 h 202"/>
                <a:gd name="T92" fmla="*/ 70 w 252"/>
                <a:gd name="T93" fmla="*/ 138 h 202"/>
                <a:gd name="T94" fmla="*/ 64 w 252"/>
                <a:gd name="T95" fmla="*/ 134 h 202"/>
                <a:gd name="T96" fmla="*/ 56 w 252"/>
                <a:gd name="T97" fmla="*/ 116 h 202"/>
                <a:gd name="T98" fmla="*/ 50 w 252"/>
                <a:gd name="T99" fmla="*/ 102 h 202"/>
                <a:gd name="T100" fmla="*/ 34 w 252"/>
                <a:gd name="T101" fmla="*/ 96 h 202"/>
                <a:gd name="T102" fmla="*/ 32 w 252"/>
                <a:gd name="T103" fmla="*/ 86 h 202"/>
                <a:gd name="T104" fmla="*/ 28 w 252"/>
                <a:gd name="T105" fmla="*/ 82 h 202"/>
                <a:gd name="T106" fmla="*/ 28 w 252"/>
                <a:gd name="T107" fmla="*/ 70 h 202"/>
                <a:gd name="T108" fmla="*/ 32 w 252"/>
                <a:gd name="T109" fmla="*/ 60 h 202"/>
                <a:gd name="T110" fmla="*/ 32 w 252"/>
                <a:gd name="T111" fmla="*/ 58 h 202"/>
                <a:gd name="T112" fmla="*/ 20 w 252"/>
                <a:gd name="T113" fmla="*/ 52 h 202"/>
                <a:gd name="T114" fmla="*/ 14 w 252"/>
                <a:gd name="T115" fmla="*/ 44 h 202"/>
                <a:gd name="T116" fmla="*/ 10 w 252"/>
                <a:gd name="T117" fmla="*/ 36 h 202"/>
                <a:gd name="T118" fmla="*/ 6 w 252"/>
                <a:gd name="T119" fmla="*/ 20 h 202"/>
                <a:gd name="T120" fmla="*/ 2 w 252"/>
                <a:gd name="T121" fmla="*/ 8 h 202"/>
                <a:gd name="T122" fmla="*/ 6 w 252"/>
                <a:gd name="T123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52" h="202">
                  <a:moveTo>
                    <a:pt x="6" y="0"/>
                  </a:moveTo>
                  <a:lnTo>
                    <a:pt x="6" y="0"/>
                  </a:lnTo>
                  <a:lnTo>
                    <a:pt x="8" y="2"/>
                  </a:lnTo>
                  <a:lnTo>
                    <a:pt x="10" y="2"/>
                  </a:lnTo>
                  <a:lnTo>
                    <a:pt x="10" y="4"/>
                  </a:lnTo>
                  <a:lnTo>
                    <a:pt x="10" y="6"/>
                  </a:lnTo>
                  <a:lnTo>
                    <a:pt x="16" y="8"/>
                  </a:lnTo>
                  <a:lnTo>
                    <a:pt x="16" y="10"/>
                  </a:lnTo>
                  <a:lnTo>
                    <a:pt x="20" y="12"/>
                  </a:lnTo>
                  <a:lnTo>
                    <a:pt x="24" y="12"/>
                  </a:lnTo>
                  <a:lnTo>
                    <a:pt x="26" y="14"/>
                  </a:lnTo>
                  <a:lnTo>
                    <a:pt x="26" y="12"/>
                  </a:lnTo>
                  <a:lnTo>
                    <a:pt x="26" y="12"/>
                  </a:lnTo>
                  <a:lnTo>
                    <a:pt x="30" y="12"/>
                  </a:lnTo>
                  <a:lnTo>
                    <a:pt x="32" y="12"/>
                  </a:lnTo>
                  <a:lnTo>
                    <a:pt x="34" y="12"/>
                  </a:lnTo>
                  <a:lnTo>
                    <a:pt x="34" y="10"/>
                  </a:lnTo>
                  <a:lnTo>
                    <a:pt x="34" y="10"/>
                  </a:lnTo>
                  <a:lnTo>
                    <a:pt x="36" y="10"/>
                  </a:lnTo>
                  <a:lnTo>
                    <a:pt x="38" y="6"/>
                  </a:lnTo>
                  <a:lnTo>
                    <a:pt x="40" y="6"/>
                  </a:lnTo>
                  <a:lnTo>
                    <a:pt x="42" y="4"/>
                  </a:lnTo>
                  <a:lnTo>
                    <a:pt x="44" y="4"/>
                  </a:lnTo>
                  <a:lnTo>
                    <a:pt x="46" y="2"/>
                  </a:lnTo>
                  <a:lnTo>
                    <a:pt x="46" y="2"/>
                  </a:lnTo>
                  <a:lnTo>
                    <a:pt x="46" y="2"/>
                  </a:lnTo>
                  <a:lnTo>
                    <a:pt x="48" y="2"/>
                  </a:lnTo>
                  <a:lnTo>
                    <a:pt x="50" y="4"/>
                  </a:lnTo>
                  <a:lnTo>
                    <a:pt x="50" y="6"/>
                  </a:lnTo>
                  <a:lnTo>
                    <a:pt x="50" y="8"/>
                  </a:lnTo>
                  <a:lnTo>
                    <a:pt x="50" y="8"/>
                  </a:lnTo>
                  <a:lnTo>
                    <a:pt x="52" y="10"/>
                  </a:lnTo>
                  <a:lnTo>
                    <a:pt x="48" y="14"/>
                  </a:lnTo>
                  <a:lnTo>
                    <a:pt x="52" y="18"/>
                  </a:lnTo>
                  <a:lnTo>
                    <a:pt x="54" y="18"/>
                  </a:lnTo>
                  <a:lnTo>
                    <a:pt x="56" y="20"/>
                  </a:lnTo>
                  <a:lnTo>
                    <a:pt x="58" y="20"/>
                  </a:lnTo>
                  <a:lnTo>
                    <a:pt x="60" y="20"/>
                  </a:lnTo>
                  <a:lnTo>
                    <a:pt x="58" y="20"/>
                  </a:lnTo>
                  <a:lnTo>
                    <a:pt x="60" y="24"/>
                  </a:lnTo>
                  <a:lnTo>
                    <a:pt x="60" y="26"/>
                  </a:lnTo>
                  <a:lnTo>
                    <a:pt x="60" y="28"/>
                  </a:lnTo>
                  <a:lnTo>
                    <a:pt x="60" y="30"/>
                  </a:lnTo>
                  <a:lnTo>
                    <a:pt x="62" y="30"/>
                  </a:lnTo>
                  <a:lnTo>
                    <a:pt x="66" y="32"/>
                  </a:lnTo>
                  <a:lnTo>
                    <a:pt x="68" y="32"/>
                  </a:lnTo>
                  <a:lnTo>
                    <a:pt x="70" y="34"/>
                  </a:lnTo>
                  <a:lnTo>
                    <a:pt x="74" y="32"/>
                  </a:lnTo>
                  <a:lnTo>
                    <a:pt x="76" y="34"/>
                  </a:lnTo>
                  <a:lnTo>
                    <a:pt x="78" y="34"/>
                  </a:lnTo>
                  <a:lnTo>
                    <a:pt x="78" y="38"/>
                  </a:lnTo>
                  <a:lnTo>
                    <a:pt x="80" y="40"/>
                  </a:lnTo>
                  <a:lnTo>
                    <a:pt x="88" y="42"/>
                  </a:lnTo>
                  <a:lnTo>
                    <a:pt x="90" y="42"/>
                  </a:lnTo>
                  <a:lnTo>
                    <a:pt x="96" y="44"/>
                  </a:lnTo>
                  <a:lnTo>
                    <a:pt x="100" y="44"/>
                  </a:lnTo>
                  <a:lnTo>
                    <a:pt x="108" y="42"/>
                  </a:lnTo>
                  <a:lnTo>
                    <a:pt x="116" y="42"/>
                  </a:lnTo>
                  <a:lnTo>
                    <a:pt x="122" y="42"/>
                  </a:lnTo>
                  <a:lnTo>
                    <a:pt x="124" y="42"/>
                  </a:lnTo>
                  <a:lnTo>
                    <a:pt x="126" y="38"/>
                  </a:lnTo>
                  <a:lnTo>
                    <a:pt x="124" y="36"/>
                  </a:lnTo>
                  <a:lnTo>
                    <a:pt x="122" y="32"/>
                  </a:lnTo>
                  <a:lnTo>
                    <a:pt x="124" y="32"/>
                  </a:lnTo>
                  <a:lnTo>
                    <a:pt x="130" y="32"/>
                  </a:lnTo>
                  <a:lnTo>
                    <a:pt x="132" y="28"/>
                  </a:lnTo>
                  <a:lnTo>
                    <a:pt x="134" y="26"/>
                  </a:lnTo>
                  <a:lnTo>
                    <a:pt x="136" y="26"/>
                  </a:lnTo>
                  <a:lnTo>
                    <a:pt x="142" y="22"/>
                  </a:lnTo>
                  <a:lnTo>
                    <a:pt x="146" y="20"/>
                  </a:lnTo>
                  <a:lnTo>
                    <a:pt x="150" y="22"/>
                  </a:lnTo>
                  <a:lnTo>
                    <a:pt x="152" y="18"/>
                  </a:lnTo>
                  <a:lnTo>
                    <a:pt x="154" y="18"/>
                  </a:lnTo>
                  <a:lnTo>
                    <a:pt x="156" y="18"/>
                  </a:lnTo>
                  <a:lnTo>
                    <a:pt x="160" y="18"/>
                  </a:lnTo>
                  <a:lnTo>
                    <a:pt x="164" y="22"/>
                  </a:lnTo>
                  <a:lnTo>
                    <a:pt x="168" y="24"/>
                  </a:lnTo>
                  <a:lnTo>
                    <a:pt x="174" y="28"/>
                  </a:lnTo>
                  <a:lnTo>
                    <a:pt x="176" y="28"/>
                  </a:lnTo>
                  <a:lnTo>
                    <a:pt x="178" y="26"/>
                  </a:lnTo>
                  <a:lnTo>
                    <a:pt x="184" y="28"/>
                  </a:lnTo>
                  <a:lnTo>
                    <a:pt x="186" y="30"/>
                  </a:lnTo>
                  <a:lnTo>
                    <a:pt x="186" y="32"/>
                  </a:lnTo>
                  <a:lnTo>
                    <a:pt x="188" y="34"/>
                  </a:lnTo>
                  <a:lnTo>
                    <a:pt x="190" y="32"/>
                  </a:lnTo>
                  <a:lnTo>
                    <a:pt x="196" y="34"/>
                  </a:lnTo>
                  <a:lnTo>
                    <a:pt x="200" y="40"/>
                  </a:lnTo>
                  <a:lnTo>
                    <a:pt x="206" y="42"/>
                  </a:lnTo>
                  <a:lnTo>
                    <a:pt x="208" y="42"/>
                  </a:lnTo>
                  <a:lnTo>
                    <a:pt x="210" y="46"/>
                  </a:lnTo>
                  <a:lnTo>
                    <a:pt x="210" y="48"/>
                  </a:lnTo>
                  <a:lnTo>
                    <a:pt x="210" y="52"/>
                  </a:lnTo>
                  <a:lnTo>
                    <a:pt x="210" y="52"/>
                  </a:lnTo>
                  <a:lnTo>
                    <a:pt x="212" y="56"/>
                  </a:lnTo>
                  <a:lnTo>
                    <a:pt x="212" y="58"/>
                  </a:lnTo>
                  <a:lnTo>
                    <a:pt x="212" y="60"/>
                  </a:lnTo>
                  <a:lnTo>
                    <a:pt x="212" y="62"/>
                  </a:lnTo>
                  <a:lnTo>
                    <a:pt x="212" y="64"/>
                  </a:lnTo>
                  <a:lnTo>
                    <a:pt x="212" y="66"/>
                  </a:lnTo>
                  <a:lnTo>
                    <a:pt x="212" y="66"/>
                  </a:lnTo>
                  <a:lnTo>
                    <a:pt x="208" y="68"/>
                  </a:lnTo>
                  <a:lnTo>
                    <a:pt x="206" y="70"/>
                  </a:lnTo>
                  <a:lnTo>
                    <a:pt x="208" y="72"/>
                  </a:lnTo>
                  <a:lnTo>
                    <a:pt x="210" y="72"/>
                  </a:lnTo>
                  <a:lnTo>
                    <a:pt x="206" y="76"/>
                  </a:lnTo>
                  <a:lnTo>
                    <a:pt x="208" y="76"/>
                  </a:lnTo>
                  <a:lnTo>
                    <a:pt x="208" y="80"/>
                  </a:lnTo>
                  <a:lnTo>
                    <a:pt x="208" y="84"/>
                  </a:lnTo>
                  <a:lnTo>
                    <a:pt x="212" y="84"/>
                  </a:lnTo>
                  <a:lnTo>
                    <a:pt x="214" y="84"/>
                  </a:lnTo>
                  <a:lnTo>
                    <a:pt x="210" y="88"/>
                  </a:lnTo>
                  <a:lnTo>
                    <a:pt x="210" y="92"/>
                  </a:lnTo>
                  <a:lnTo>
                    <a:pt x="212" y="98"/>
                  </a:lnTo>
                  <a:lnTo>
                    <a:pt x="214" y="104"/>
                  </a:lnTo>
                  <a:lnTo>
                    <a:pt x="214" y="106"/>
                  </a:lnTo>
                  <a:lnTo>
                    <a:pt x="214" y="108"/>
                  </a:lnTo>
                  <a:lnTo>
                    <a:pt x="214" y="112"/>
                  </a:lnTo>
                  <a:lnTo>
                    <a:pt x="226" y="112"/>
                  </a:lnTo>
                  <a:lnTo>
                    <a:pt x="228" y="116"/>
                  </a:lnTo>
                  <a:lnTo>
                    <a:pt x="228" y="120"/>
                  </a:lnTo>
                  <a:lnTo>
                    <a:pt x="228" y="126"/>
                  </a:lnTo>
                  <a:lnTo>
                    <a:pt x="228" y="126"/>
                  </a:lnTo>
                  <a:lnTo>
                    <a:pt x="218" y="140"/>
                  </a:lnTo>
                  <a:lnTo>
                    <a:pt x="226" y="148"/>
                  </a:lnTo>
                  <a:lnTo>
                    <a:pt x="226" y="150"/>
                  </a:lnTo>
                  <a:lnTo>
                    <a:pt x="230" y="154"/>
                  </a:lnTo>
                  <a:lnTo>
                    <a:pt x="232" y="156"/>
                  </a:lnTo>
                  <a:lnTo>
                    <a:pt x="234" y="156"/>
                  </a:lnTo>
                  <a:lnTo>
                    <a:pt x="238" y="158"/>
                  </a:lnTo>
                  <a:lnTo>
                    <a:pt x="240" y="158"/>
                  </a:lnTo>
                  <a:lnTo>
                    <a:pt x="240" y="160"/>
                  </a:lnTo>
                  <a:lnTo>
                    <a:pt x="244" y="160"/>
                  </a:lnTo>
                  <a:lnTo>
                    <a:pt x="244" y="164"/>
                  </a:lnTo>
                  <a:lnTo>
                    <a:pt x="244" y="166"/>
                  </a:lnTo>
                  <a:lnTo>
                    <a:pt x="246" y="170"/>
                  </a:lnTo>
                  <a:lnTo>
                    <a:pt x="246" y="172"/>
                  </a:lnTo>
                  <a:lnTo>
                    <a:pt x="248" y="172"/>
                  </a:lnTo>
                  <a:lnTo>
                    <a:pt x="252" y="174"/>
                  </a:lnTo>
                  <a:lnTo>
                    <a:pt x="252" y="180"/>
                  </a:lnTo>
                  <a:lnTo>
                    <a:pt x="250" y="180"/>
                  </a:lnTo>
                  <a:lnTo>
                    <a:pt x="248" y="180"/>
                  </a:lnTo>
                  <a:lnTo>
                    <a:pt x="240" y="182"/>
                  </a:lnTo>
                  <a:lnTo>
                    <a:pt x="240" y="182"/>
                  </a:lnTo>
                  <a:lnTo>
                    <a:pt x="236" y="184"/>
                  </a:lnTo>
                  <a:lnTo>
                    <a:pt x="234" y="186"/>
                  </a:lnTo>
                  <a:lnTo>
                    <a:pt x="236" y="188"/>
                  </a:lnTo>
                  <a:lnTo>
                    <a:pt x="234" y="192"/>
                  </a:lnTo>
                  <a:lnTo>
                    <a:pt x="234" y="194"/>
                  </a:lnTo>
                  <a:lnTo>
                    <a:pt x="234" y="198"/>
                  </a:lnTo>
                  <a:lnTo>
                    <a:pt x="234" y="200"/>
                  </a:lnTo>
                  <a:lnTo>
                    <a:pt x="234" y="200"/>
                  </a:lnTo>
                  <a:lnTo>
                    <a:pt x="234" y="202"/>
                  </a:lnTo>
                  <a:lnTo>
                    <a:pt x="232" y="202"/>
                  </a:lnTo>
                  <a:lnTo>
                    <a:pt x="226" y="202"/>
                  </a:lnTo>
                  <a:lnTo>
                    <a:pt x="224" y="200"/>
                  </a:lnTo>
                  <a:lnTo>
                    <a:pt x="222" y="198"/>
                  </a:lnTo>
                  <a:lnTo>
                    <a:pt x="222" y="198"/>
                  </a:lnTo>
                  <a:lnTo>
                    <a:pt x="220" y="200"/>
                  </a:lnTo>
                  <a:lnTo>
                    <a:pt x="220" y="200"/>
                  </a:lnTo>
                  <a:lnTo>
                    <a:pt x="218" y="198"/>
                  </a:lnTo>
                  <a:lnTo>
                    <a:pt x="218" y="200"/>
                  </a:lnTo>
                  <a:lnTo>
                    <a:pt x="214" y="198"/>
                  </a:lnTo>
                  <a:lnTo>
                    <a:pt x="210" y="198"/>
                  </a:lnTo>
                  <a:lnTo>
                    <a:pt x="206" y="196"/>
                  </a:lnTo>
                  <a:lnTo>
                    <a:pt x="198" y="198"/>
                  </a:lnTo>
                  <a:lnTo>
                    <a:pt x="196" y="194"/>
                  </a:lnTo>
                  <a:lnTo>
                    <a:pt x="194" y="194"/>
                  </a:lnTo>
                  <a:lnTo>
                    <a:pt x="192" y="196"/>
                  </a:lnTo>
                  <a:lnTo>
                    <a:pt x="190" y="194"/>
                  </a:lnTo>
                  <a:lnTo>
                    <a:pt x="186" y="194"/>
                  </a:lnTo>
                  <a:lnTo>
                    <a:pt x="180" y="194"/>
                  </a:lnTo>
                  <a:lnTo>
                    <a:pt x="180" y="194"/>
                  </a:lnTo>
                  <a:lnTo>
                    <a:pt x="178" y="192"/>
                  </a:lnTo>
                  <a:lnTo>
                    <a:pt x="178" y="190"/>
                  </a:lnTo>
                  <a:lnTo>
                    <a:pt x="176" y="184"/>
                  </a:lnTo>
                  <a:lnTo>
                    <a:pt x="174" y="180"/>
                  </a:lnTo>
                  <a:lnTo>
                    <a:pt x="172" y="178"/>
                  </a:lnTo>
                  <a:lnTo>
                    <a:pt x="172" y="176"/>
                  </a:lnTo>
                  <a:lnTo>
                    <a:pt x="172" y="176"/>
                  </a:lnTo>
                  <a:lnTo>
                    <a:pt x="172" y="176"/>
                  </a:lnTo>
                  <a:lnTo>
                    <a:pt x="166" y="174"/>
                  </a:lnTo>
                  <a:lnTo>
                    <a:pt x="164" y="176"/>
                  </a:lnTo>
                  <a:lnTo>
                    <a:pt x="162" y="178"/>
                  </a:lnTo>
                  <a:lnTo>
                    <a:pt x="158" y="178"/>
                  </a:lnTo>
                  <a:lnTo>
                    <a:pt x="158" y="176"/>
                  </a:lnTo>
                  <a:lnTo>
                    <a:pt x="158" y="178"/>
                  </a:lnTo>
                  <a:lnTo>
                    <a:pt x="152" y="182"/>
                  </a:lnTo>
                  <a:lnTo>
                    <a:pt x="148" y="184"/>
                  </a:lnTo>
                  <a:lnTo>
                    <a:pt x="144" y="182"/>
                  </a:lnTo>
                  <a:lnTo>
                    <a:pt x="140" y="180"/>
                  </a:lnTo>
                  <a:lnTo>
                    <a:pt x="136" y="182"/>
                  </a:lnTo>
                  <a:lnTo>
                    <a:pt x="136" y="182"/>
                  </a:lnTo>
                  <a:lnTo>
                    <a:pt x="132" y="178"/>
                  </a:lnTo>
                  <a:lnTo>
                    <a:pt x="130" y="178"/>
                  </a:lnTo>
                  <a:lnTo>
                    <a:pt x="128" y="176"/>
                  </a:lnTo>
                  <a:lnTo>
                    <a:pt x="124" y="176"/>
                  </a:lnTo>
                  <a:lnTo>
                    <a:pt x="122" y="172"/>
                  </a:lnTo>
                  <a:lnTo>
                    <a:pt x="122" y="170"/>
                  </a:lnTo>
                  <a:lnTo>
                    <a:pt x="122" y="170"/>
                  </a:lnTo>
                  <a:lnTo>
                    <a:pt x="120" y="170"/>
                  </a:lnTo>
                  <a:lnTo>
                    <a:pt x="120" y="168"/>
                  </a:lnTo>
                  <a:lnTo>
                    <a:pt x="116" y="168"/>
                  </a:lnTo>
                  <a:lnTo>
                    <a:pt x="114" y="166"/>
                  </a:lnTo>
                  <a:lnTo>
                    <a:pt x="110" y="166"/>
                  </a:lnTo>
                  <a:lnTo>
                    <a:pt x="106" y="166"/>
                  </a:lnTo>
                  <a:lnTo>
                    <a:pt x="104" y="164"/>
                  </a:lnTo>
                  <a:lnTo>
                    <a:pt x="100" y="156"/>
                  </a:lnTo>
                  <a:lnTo>
                    <a:pt x="100" y="154"/>
                  </a:lnTo>
                  <a:lnTo>
                    <a:pt x="98" y="156"/>
                  </a:lnTo>
                  <a:lnTo>
                    <a:pt x="96" y="152"/>
                  </a:lnTo>
                  <a:lnTo>
                    <a:pt x="96" y="152"/>
                  </a:lnTo>
                  <a:lnTo>
                    <a:pt x="98" y="152"/>
                  </a:lnTo>
                  <a:lnTo>
                    <a:pt x="98" y="152"/>
                  </a:lnTo>
                  <a:lnTo>
                    <a:pt x="98" y="150"/>
                  </a:lnTo>
                  <a:lnTo>
                    <a:pt x="96" y="150"/>
                  </a:lnTo>
                  <a:lnTo>
                    <a:pt x="94" y="150"/>
                  </a:lnTo>
                  <a:lnTo>
                    <a:pt x="94" y="146"/>
                  </a:lnTo>
                  <a:lnTo>
                    <a:pt x="90" y="142"/>
                  </a:lnTo>
                  <a:lnTo>
                    <a:pt x="88" y="138"/>
                  </a:lnTo>
                  <a:lnTo>
                    <a:pt x="86" y="136"/>
                  </a:lnTo>
                  <a:lnTo>
                    <a:pt x="86" y="134"/>
                  </a:lnTo>
                  <a:lnTo>
                    <a:pt x="80" y="138"/>
                  </a:lnTo>
                  <a:lnTo>
                    <a:pt x="80" y="138"/>
                  </a:lnTo>
                  <a:lnTo>
                    <a:pt x="78" y="136"/>
                  </a:lnTo>
                  <a:lnTo>
                    <a:pt x="78" y="136"/>
                  </a:lnTo>
                  <a:lnTo>
                    <a:pt x="74" y="134"/>
                  </a:lnTo>
                  <a:lnTo>
                    <a:pt x="76" y="134"/>
                  </a:lnTo>
                  <a:lnTo>
                    <a:pt x="76" y="132"/>
                  </a:lnTo>
                  <a:lnTo>
                    <a:pt x="74" y="132"/>
                  </a:lnTo>
                  <a:lnTo>
                    <a:pt x="74" y="132"/>
                  </a:lnTo>
                  <a:lnTo>
                    <a:pt x="72" y="132"/>
                  </a:lnTo>
                  <a:lnTo>
                    <a:pt x="74" y="134"/>
                  </a:lnTo>
                  <a:lnTo>
                    <a:pt x="74" y="136"/>
                  </a:lnTo>
                  <a:lnTo>
                    <a:pt x="72" y="138"/>
                  </a:lnTo>
                  <a:lnTo>
                    <a:pt x="70" y="138"/>
                  </a:lnTo>
                  <a:lnTo>
                    <a:pt x="68" y="136"/>
                  </a:lnTo>
                  <a:lnTo>
                    <a:pt x="68" y="134"/>
                  </a:lnTo>
                  <a:lnTo>
                    <a:pt x="68" y="136"/>
                  </a:lnTo>
                  <a:lnTo>
                    <a:pt x="66" y="134"/>
                  </a:lnTo>
                  <a:lnTo>
                    <a:pt x="64" y="134"/>
                  </a:lnTo>
                  <a:lnTo>
                    <a:pt x="62" y="132"/>
                  </a:lnTo>
                  <a:lnTo>
                    <a:pt x="62" y="124"/>
                  </a:lnTo>
                  <a:lnTo>
                    <a:pt x="58" y="124"/>
                  </a:lnTo>
                  <a:lnTo>
                    <a:pt x="56" y="120"/>
                  </a:lnTo>
                  <a:lnTo>
                    <a:pt x="56" y="116"/>
                  </a:lnTo>
                  <a:lnTo>
                    <a:pt x="60" y="114"/>
                  </a:lnTo>
                  <a:lnTo>
                    <a:pt x="56" y="108"/>
                  </a:lnTo>
                  <a:lnTo>
                    <a:pt x="54" y="108"/>
                  </a:lnTo>
                  <a:lnTo>
                    <a:pt x="52" y="104"/>
                  </a:lnTo>
                  <a:lnTo>
                    <a:pt x="50" y="102"/>
                  </a:lnTo>
                  <a:lnTo>
                    <a:pt x="50" y="102"/>
                  </a:lnTo>
                  <a:lnTo>
                    <a:pt x="40" y="96"/>
                  </a:lnTo>
                  <a:lnTo>
                    <a:pt x="38" y="98"/>
                  </a:lnTo>
                  <a:lnTo>
                    <a:pt x="36" y="98"/>
                  </a:lnTo>
                  <a:lnTo>
                    <a:pt x="34" y="96"/>
                  </a:lnTo>
                  <a:lnTo>
                    <a:pt x="34" y="94"/>
                  </a:lnTo>
                  <a:lnTo>
                    <a:pt x="34" y="94"/>
                  </a:lnTo>
                  <a:lnTo>
                    <a:pt x="36" y="92"/>
                  </a:lnTo>
                  <a:lnTo>
                    <a:pt x="32" y="88"/>
                  </a:lnTo>
                  <a:lnTo>
                    <a:pt x="32" y="86"/>
                  </a:lnTo>
                  <a:lnTo>
                    <a:pt x="30" y="86"/>
                  </a:lnTo>
                  <a:lnTo>
                    <a:pt x="28" y="84"/>
                  </a:lnTo>
                  <a:lnTo>
                    <a:pt x="26" y="84"/>
                  </a:lnTo>
                  <a:lnTo>
                    <a:pt x="26" y="82"/>
                  </a:lnTo>
                  <a:lnTo>
                    <a:pt x="28" y="82"/>
                  </a:lnTo>
                  <a:lnTo>
                    <a:pt x="26" y="80"/>
                  </a:lnTo>
                  <a:lnTo>
                    <a:pt x="26" y="78"/>
                  </a:lnTo>
                  <a:lnTo>
                    <a:pt x="28" y="74"/>
                  </a:lnTo>
                  <a:lnTo>
                    <a:pt x="28" y="72"/>
                  </a:lnTo>
                  <a:lnTo>
                    <a:pt x="28" y="70"/>
                  </a:lnTo>
                  <a:lnTo>
                    <a:pt x="30" y="70"/>
                  </a:lnTo>
                  <a:lnTo>
                    <a:pt x="32" y="68"/>
                  </a:lnTo>
                  <a:lnTo>
                    <a:pt x="32" y="64"/>
                  </a:lnTo>
                  <a:lnTo>
                    <a:pt x="32" y="64"/>
                  </a:lnTo>
                  <a:lnTo>
                    <a:pt x="32" y="60"/>
                  </a:lnTo>
                  <a:lnTo>
                    <a:pt x="32" y="60"/>
                  </a:lnTo>
                  <a:lnTo>
                    <a:pt x="34" y="60"/>
                  </a:lnTo>
                  <a:lnTo>
                    <a:pt x="36" y="58"/>
                  </a:lnTo>
                  <a:lnTo>
                    <a:pt x="34" y="58"/>
                  </a:lnTo>
                  <a:lnTo>
                    <a:pt x="32" y="58"/>
                  </a:lnTo>
                  <a:lnTo>
                    <a:pt x="30" y="58"/>
                  </a:lnTo>
                  <a:lnTo>
                    <a:pt x="28" y="58"/>
                  </a:lnTo>
                  <a:lnTo>
                    <a:pt x="24" y="54"/>
                  </a:lnTo>
                  <a:lnTo>
                    <a:pt x="22" y="54"/>
                  </a:lnTo>
                  <a:lnTo>
                    <a:pt x="20" y="52"/>
                  </a:lnTo>
                  <a:lnTo>
                    <a:pt x="18" y="50"/>
                  </a:lnTo>
                  <a:lnTo>
                    <a:pt x="18" y="48"/>
                  </a:lnTo>
                  <a:lnTo>
                    <a:pt x="16" y="48"/>
                  </a:lnTo>
                  <a:lnTo>
                    <a:pt x="14" y="46"/>
                  </a:lnTo>
                  <a:lnTo>
                    <a:pt x="14" y="44"/>
                  </a:lnTo>
                  <a:lnTo>
                    <a:pt x="14" y="40"/>
                  </a:lnTo>
                  <a:lnTo>
                    <a:pt x="10" y="40"/>
                  </a:lnTo>
                  <a:lnTo>
                    <a:pt x="10" y="40"/>
                  </a:lnTo>
                  <a:lnTo>
                    <a:pt x="12" y="38"/>
                  </a:lnTo>
                  <a:lnTo>
                    <a:pt x="10" y="36"/>
                  </a:lnTo>
                  <a:lnTo>
                    <a:pt x="8" y="30"/>
                  </a:lnTo>
                  <a:lnTo>
                    <a:pt x="4" y="30"/>
                  </a:lnTo>
                  <a:lnTo>
                    <a:pt x="4" y="28"/>
                  </a:lnTo>
                  <a:lnTo>
                    <a:pt x="4" y="24"/>
                  </a:lnTo>
                  <a:lnTo>
                    <a:pt x="6" y="20"/>
                  </a:lnTo>
                  <a:lnTo>
                    <a:pt x="6" y="18"/>
                  </a:lnTo>
                  <a:lnTo>
                    <a:pt x="2" y="18"/>
                  </a:lnTo>
                  <a:lnTo>
                    <a:pt x="2" y="16"/>
                  </a:lnTo>
                  <a:lnTo>
                    <a:pt x="2" y="12"/>
                  </a:lnTo>
                  <a:lnTo>
                    <a:pt x="2" y="8"/>
                  </a:lnTo>
                  <a:lnTo>
                    <a:pt x="0" y="6"/>
                  </a:lnTo>
                  <a:lnTo>
                    <a:pt x="0" y="4"/>
                  </a:lnTo>
                  <a:lnTo>
                    <a:pt x="4" y="4"/>
                  </a:ln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6350">
              <a:solidFill>
                <a:srgbClr val="E86E78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85" name="Iceland">
              <a:extLst>
                <a:ext uri="{FF2B5EF4-FFF2-40B4-BE49-F238E27FC236}">
                  <a16:creationId xmlns:a16="http://schemas.microsoft.com/office/drawing/2014/main" id="{C2E206C2-41FC-495C-88F3-AFAB0F118F1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45287" y="2538227"/>
              <a:ext cx="206697" cy="130142"/>
            </a:xfrm>
            <a:custGeom>
              <a:avLst/>
              <a:gdLst>
                <a:gd name="T0" fmla="*/ 38 w 108"/>
                <a:gd name="T1" fmla="*/ 66 h 68"/>
                <a:gd name="T2" fmla="*/ 36 w 108"/>
                <a:gd name="T3" fmla="*/ 62 h 68"/>
                <a:gd name="T4" fmla="*/ 52 w 108"/>
                <a:gd name="T5" fmla="*/ 64 h 68"/>
                <a:gd name="T6" fmla="*/ 58 w 108"/>
                <a:gd name="T7" fmla="*/ 62 h 68"/>
                <a:gd name="T8" fmla="*/ 66 w 108"/>
                <a:gd name="T9" fmla="*/ 58 h 68"/>
                <a:gd name="T10" fmla="*/ 72 w 108"/>
                <a:gd name="T11" fmla="*/ 56 h 68"/>
                <a:gd name="T12" fmla="*/ 82 w 108"/>
                <a:gd name="T13" fmla="*/ 52 h 68"/>
                <a:gd name="T14" fmla="*/ 90 w 108"/>
                <a:gd name="T15" fmla="*/ 42 h 68"/>
                <a:gd name="T16" fmla="*/ 98 w 108"/>
                <a:gd name="T17" fmla="*/ 42 h 68"/>
                <a:gd name="T18" fmla="*/ 98 w 108"/>
                <a:gd name="T19" fmla="*/ 36 h 68"/>
                <a:gd name="T20" fmla="*/ 104 w 108"/>
                <a:gd name="T21" fmla="*/ 34 h 68"/>
                <a:gd name="T22" fmla="*/ 104 w 108"/>
                <a:gd name="T23" fmla="*/ 24 h 68"/>
                <a:gd name="T24" fmla="*/ 100 w 108"/>
                <a:gd name="T25" fmla="*/ 22 h 68"/>
                <a:gd name="T26" fmla="*/ 96 w 108"/>
                <a:gd name="T27" fmla="*/ 16 h 68"/>
                <a:gd name="T28" fmla="*/ 96 w 108"/>
                <a:gd name="T29" fmla="*/ 10 h 68"/>
                <a:gd name="T30" fmla="*/ 96 w 108"/>
                <a:gd name="T31" fmla="*/ 4 h 68"/>
                <a:gd name="T32" fmla="*/ 90 w 108"/>
                <a:gd name="T33" fmla="*/ 8 h 68"/>
                <a:gd name="T34" fmla="*/ 86 w 108"/>
                <a:gd name="T35" fmla="*/ 0 h 68"/>
                <a:gd name="T36" fmla="*/ 80 w 108"/>
                <a:gd name="T37" fmla="*/ 6 h 68"/>
                <a:gd name="T38" fmla="*/ 74 w 108"/>
                <a:gd name="T39" fmla="*/ 6 h 68"/>
                <a:gd name="T40" fmla="*/ 64 w 108"/>
                <a:gd name="T41" fmla="*/ 6 h 68"/>
                <a:gd name="T42" fmla="*/ 60 w 108"/>
                <a:gd name="T43" fmla="*/ 20 h 68"/>
                <a:gd name="T44" fmla="*/ 58 w 108"/>
                <a:gd name="T45" fmla="*/ 6 h 68"/>
                <a:gd name="T46" fmla="*/ 48 w 108"/>
                <a:gd name="T47" fmla="*/ 16 h 68"/>
                <a:gd name="T48" fmla="*/ 44 w 108"/>
                <a:gd name="T49" fmla="*/ 6 h 68"/>
                <a:gd name="T50" fmla="*/ 40 w 108"/>
                <a:gd name="T51" fmla="*/ 22 h 68"/>
                <a:gd name="T52" fmla="*/ 34 w 108"/>
                <a:gd name="T53" fmla="*/ 24 h 68"/>
                <a:gd name="T54" fmla="*/ 32 w 108"/>
                <a:gd name="T55" fmla="*/ 20 h 68"/>
                <a:gd name="T56" fmla="*/ 30 w 108"/>
                <a:gd name="T57" fmla="*/ 14 h 68"/>
                <a:gd name="T58" fmla="*/ 30 w 108"/>
                <a:gd name="T59" fmla="*/ 6 h 68"/>
                <a:gd name="T60" fmla="*/ 22 w 108"/>
                <a:gd name="T61" fmla="*/ 0 h 68"/>
                <a:gd name="T62" fmla="*/ 14 w 108"/>
                <a:gd name="T63" fmla="*/ 2 h 68"/>
                <a:gd name="T64" fmla="*/ 22 w 108"/>
                <a:gd name="T65" fmla="*/ 2 h 68"/>
                <a:gd name="T66" fmla="*/ 20 w 108"/>
                <a:gd name="T67" fmla="*/ 6 h 68"/>
                <a:gd name="T68" fmla="*/ 18 w 108"/>
                <a:gd name="T69" fmla="*/ 8 h 68"/>
                <a:gd name="T70" fmla="*/ 12 w 108"/>
                <a:gd name="T71" fmla="*/ 4 h 68"/>
                <a:gd name="T72" fmla="*/ 8 w 108"/>
                <a:gd name="T73" fmla="*/ 6 h 68"/>
                <a:gd name="T74" fmla="*/ 8 w 108"/>
                <a:gd name="T75" fmla="*/ 10 h 68"/>
                <a:gd name="T76" fmla="*/ 8 w 108"/>
                <a:gd name="T77" fmla="*/ 14 h 68"/>
                <a:gd name="T78" fmla="*/ 2 w 108"/>
                <a:gd name="T79" fmla="*/ 14 h 68"/>
                <a:gd name="T80" fmla="*/ 0 w 108"/>
                <a:gd name="T81" fmla="*/ 16 h 68"/>
                <a:gd name="T82" fmla="*/ 8 w 108"/>
                <a:gd name="T83" fmla="*/ 20 h 68"/>
                <a:gd name="T84" fmla="*/ 14 w 108"/>
                <a:gd name="T85" fmla="*/ 18 h 68"/>
                <a:gd name="T86" fmla="*/ 20 w 108"/>
                <a:gd name="T87" fmla="*/ 18 h 68"/>
                <a:gd name="T88" fmla="*/ 22 w 108"/>
                <a:gd name="T89" fmla="*/ 20 h 68"/>
                <a:gd name="T90" fmla="*/ 24 w 108"/>
                <a:gd name="T91" fmla="*/ 22 h 68"/>
                <a:gd name="T92" fmla="*/ 22 w 108"/>
                <a:gd name="T93" fmla="*/ 28 h 68"/>
                <a:gd name="T94" fmla="*/ 24 w 108"/>
                <a:gd name="T95" fmla="*/ 28 h 68"/>
                <a:gd name="T96" fmla="*/ 16 w 108"/>
                <a:gd name="T97" fmla="*/ 28 h 68"/>
                <a:gd name="T98" fmla="*/ 12 w 108"/>
                <a:gd name="T99" fmla="*/ 30 h 68"/>
                <a:gd name="T100" fmla="*/ 2 w 108"/>
                <a:gd name="T101" fmla="*/ 30 h 68"/>
                <a:gd name="T102" fmla="*/ 6 w 108"/>
                <a:gd name="T103" fmla="*/ 34 h 68"/>
                <a:gd name="T104" fmla="*/ 16 w 108"/>
                <a:gd name="T105" fmla="*/ 38 h 68"/>
                <a:gd name="T106" fmla="*/ 24 w 108"/>
                <a:gd name="T107" fmla="*/ 40 h 68"/>
                <a:gd name="T108" fmla="*/ 24 w 108"/>
                <a:gd name="T109" fmla="*/ 44 h 68"/>
                <a:gd name="T110" fmla="*/ 22 w 108"/>
                <a:gd name="T111" fmla="*/ 46 h 68"/>
                <a:gd name="T112" fmla="*/ 16 w 108"/>
                <a:gd name="T113" fmla="*/ 50 h 68"/>
                <a:gd name="T114" fmla="*/ 12 w 108"/>
                <a:gd name="T115" fmla="*/ 52 h 68"/>
                <a:gd name="T116" fmla="*/ 16 w 108"/>
                <a:gd name="T117" fmla="*/ 56 h 68"/>
                <a:gd name="T118" fmla="*/ 30 w 108"/>
                <a:gd name="T119" fmla="*/ 56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8" h="68">
                  <a:moveTo>
                    <a:pt x="38" y="68"/>
                  </a:moveTo>
                  <a:lnTo>
                    <a:pt x="36" y="66"/>
                  </a:lnTo>
                  <a:lnTo>
                    <a:pt x="36" y="64"/>
                  </a:lnTo>
                  <a:lnTo>
                    <a:pt x="38" y="64"/>
                  </a:lnTo>
                  <a:lnTo>
                    <a:pt x="38" y="66"/>
                  </a:lnTo>
                  <a:lnTo>
                    <a:pt x="38" y="68"/>
                  </a:lnTo>
                  <a:close/>
                  <a:moveTo>
                    <a:pt x="32" y="58"/>
                  </a:moveTo>
                  <a:lnTo>
                    <a:pt x="34" y="56"/>
                  </a:lnTo>
                  <a:lnTo>
                    <a:pt x="34" y="58"/>
                  </a:lnTo>
                  <a:lnTo>
                    <a:pt x="36" y="62"/>
                  </a:lnTo>
                  <a:lnTo>
                    <a:pt x="38" y="62"/>
                  </a:lnTo>
                  <a:lnTo>
                    <a:pt x="40" y="62"/>
                  </a:lnTo>
                  <a:lnTo>
                    <a:pt x="42" y="62"/>
                  </a:lnTo>
                  <a:lnTo>
                    <a:pt x="46" y="64"/>
                  </a:lnTo>
                  <a:lnTo>
                    <a:pt x="52" y="64"/>
                  </a:lnTo>
                  <a:lnTo>
                    <a:pt x="54" y="66"/>
                  </a:lnTo>
                  <a:lnTo>
                    <a:pt x="56" y="64"/>
                  </a:lnTo>
                  <a:lnTo>
                    <a:pt x="56" y="62"/>
                  </a:lnTo>
                  <a:lnTo>
                    <a:pt x="58" y="60"/>
                  </a:lnTo>
                  <a:lnTo>
                    <a:pt x="58" y="62"/>
                  </a:lnTo>
                  <a:lnTo>
                    <a:pt x="60" y="62"/>
                  </a:lnTo>
                  <a:lnTo>
                    <a:pt x="64" y="60"/>
                  </a:lnTo>
                  <a:lnTo>
                    <a:pt x="64" y="58"/>
                  </a:lnTo>
                  <a:lnTo>
                    <a:pt x="66" y="56"/>
                  </a:lnTo>
                  <a:lnTo>
                    <a:pt x="66" y="58"/>
                  </a:lnTo>
                  <a:lnTo>
                    <a:pt x="66" y="60"/>
                  </a:lnTo>
                  <a:lnTo>
                    <a:pt x="68" y="58"/>
                  </a:lnTo>
                  <a:lnTo>
                    <a:pt x="70" y="58"/>
                  </a:lnTo>
                  <a:lnTo>
                    <a:pt x="72" y="54"/>
                  </a:lnTo>
                  <a:lnTo>
                    <a:pt x="72" y="56"/>
                  </a:lnTo>
                  <a:lnTo>
                    <a:pt x="74" y="56"/>
                  </a:lnTo>
                  <a:lnTo>
                    <a:pt x="76" y="56"/>
                  </a:lnTo>
                  <a:lnTo>
                    <a:pt x="76" y="56"/>
                  </a:lnTo>
                  <a:lnTo>
                    <a:pt x="76" y="56"/>
                  </a:lnTo>
                  <a:lnTo>
                    <a:pt x="82" y="52"/>
                  </a:lnTo>
                  <a:lnTo>
                    <a:pt x="84" y="48"/>
                  </a:lnTo>
                  <a:lnTo>
                    <a:pt x="90" y="48"/>
                  </a:lnTo>
                  <a:lnTo>
                    <a:pt x="90" y="46"/>
                  </a:lnTo>
                  <a:lnTo>
                    <a:pt x="90" y="44"/>
                  </a:lnTo>
                  <a:lnTo>
                    <a:pt x="90" y="42"/>
                  </a:lnTo>
                  <a:lnTo>
                    <a:pt x="92" y="44"/>
                  </a:lnTo>
                  <a:lnTo>
                    <a:pt x="92" y="46"/>
                  </a:lnTo>
                  <a:lnTo>
                    <a:pt x="96" y="46"/>
                  </a:lnTo>
                  <a:lnTo>
                    <a:pt x="96" y="44"/>
                  </a:lnTo>
                  <a:lnTo>
                    <a:pt x="98" y="42"/>
                  </a:lnTo>
                  <a:lnTo>
                    <a:pt x="96" y="42"/>
                  </a:lnTo>
                  <a:lnTo>
                    <a:pt x="96" y="40"/>
                  </a:lnTo>
                  <a:lnTo>
                    <a:pt x="98" y="40"/>
                  </a:lnTo>
                  <a:lnTo>
                    <a:pt x="98" y="36"/>
                  </a:lnTo>
                  <a:lnTo>
                    <a:pt x="98" y="36"/>
                  </a:lnTo>
                  <a:lnTo>
                    <a:pt x="100" y="36"/>
                  </a:lnTo>
                  <a:lnTo>
                    <a:pt x="102" y="38"/>
                  </a:lnTo>
                  <a:lnTo>
                    <a:pt x="104" y="38"/>
                  </a:lnTo>
                  <a:lnTo>
                    <a:pt x="104" y="36"/>
                  </a:lnTo>
                  <a:lnTo>
                    <a:pt x="104" y="34"/>
                  </a:lnTo>
                  <a:lnTo>
                    <a:pt x="102" y="32"/>
                  </a:lnTo>
                  <a:lnTo>
                    <a:pt x="102" y="28"/>
                  </a:lnTo>
                  <a:lnTo>
                    <a:pt x="102" y="28"/>
                  </a:lnTo>
                  <a:lnTo>
                    <a:pt x="102" y="26"/>
                  </a:lnTo>
                  <a:lnTo>
                    <a:pt x="104" y="24"/>
                  </a:lnTo>
                  <a:lnTo>
                    <a:pt x="106" y="24"/>
                  </a:lnTo>
                  <a:lnTo>
                    <a:pt x="108" y="22"/>
                  </a:lnTo>
                  <a:lnTo>
                    <a:pt x="106" y="20"/>
                  </a:lnTo>
                  <a:lnTo>
                    <a:pt x="100" y="20"/>
                  </a:lnTo>
                  <a:lnTo>
                    <a:pt x="100" y="22"/>
                  </a:lnTo>
                  <a:lnTo>
                    <a:pt x="100" y="20"/>
                  </a:lnTo>
                  <a:lnTo>
                    <a:pt x="100" y="18"/>
                  </a:lnTo>
                  <a:lnTo>
                    <a:pt x="98" y="18"/>
                  </a:lnTo>
                  <a:lnTo>
                    <a:pt x="96" y="18"/>
                  </a:lnTo>
                  <a:lnTo>
                    <a:pt x="96" y="16"/>
                  </a:lnTo>
                  <a:lnTo>
                    <a:pt x="98" y="14"/>
                  </a:lnTo>
                  <a:lnTo>
                    <a:pt x="100" y="14"/>
                  </a:lnTo>
                  <a:lnTo>
                    <a:pt x="98" y="10"/>
                  </a:lnTo>
                  <a:lnTo>
                    <a:pt x="98" y="10"/>
                  </a:lnTo>
                  <a:lnTo>
                    <a:pt x="96" y="10"/>
                  </a:lnTo>
                  <a:lnTo>
                    <a:pt x="94" y="10"/>
                  </a:lnTo>
                  <a:lnTo>
                    <a:pt x="94" y="8"/>
                  </a:lnTo>
                  <a:lnTo>
                    <a:pt x="96" y="6"/>
                  </a:lnTo>
                  <a:lnTo>
                    <a:pt x="96" y="4"/>
                  </a:lnTo>
                  <a:lnTo>
                    <a:pt x="96" y="4"/>
                  </a:lnTo>
                  <a:lnTo>
                    <a:pt x="98" y="2"/>
                  </a:lnTo>
                  <a:lnTo>
                    <a:pt x="96" y="2"/>
                  </a:lnTo>
                  <a:lnTo>
                    <a:pt x="94" y="2"/>
                  </a:lnTo>
                  <a:lnTo>
                    <a:pt x="90" y="6"/>
                  </a:lnTo>
                  <a:lnTo>
                    <a:pt x="90" y="8"/>
                  </a:lnTo>
                  <a:lnTo>
                    <a:pt x="88" y="8"/>
                  </a:lnTo>
                  <a:lnTo>
                    <a:pt x="88" y="6"/>
                  </a:lnTo>
                  <a:lnTo>
                    <a:pt x="88" y="4"/>
                  </a:lnTo>
                  <a:lnTo>
                    <a:pt x="86" y="4"/>
                  </a:lnTo>
                  <a:lnTo>
                    <a:pt x="86" y="0"/>
                  </a:lnTo>
                  <a:lnTo>
                    <a:pt x="84" y="0"/>
                  </a:lnTo>
                  <a:lnTo>
                    <a:pt x="82" y="2"/>
                  </a:lnTo>
                  <a:lnTo>
                    <a:pt x="80" y="0"/>
                  </a:lnTo>
                  <a:lnTo>
                    <a:pt x="80" y="4"/>
                  </a:lnTo>
                  <a:lnTo>
                    <a:pt x="80" y="6"/>
                  </a:lnTo>
                  <a:lnTo>
                    <a:pt x="80" y="6"/>
                  </a:lnTo>
                  <a:lnTo>
                    <a:pt x="78" y="8"/>
                  </a:lnTo>
                  <a:lnTo>
                    <a:pt x="76" y="8"/>
                  </a:lnTo>
                  <a:lnTo>
                    <a:pt x="76" y="6"/>
                  </a:lnTo>
                  <a:lnTo>
                    <a:pt x="74" y="6"/>
                  </a:lnTo>
                  <a:lnTo>
                    <a:pt x="72" y="8"/>
                  </a:lnTo>
                  <a:lnTo>
                    <a:pt x="70" y="10"/>
                  </a:lnTo>
                  <a:lnTo>
                    <a:pt x="68" y="10"/>
                  </a:lnTo>
                  <a:lnTo>
                    <a:pt x="66" y="6"/>
                  </a:lnTo>
                  <a:lnTo>
                    <a:pt x="64" y="6"/>
                  </a:lnTo>
                  <a:lnTo>
                    <a:pt x="64" y="6"/>
                  </a:lnTo>
                  <a:lnTo>
                    <a:pt x="62" y="6"/>
                  </a:lnTo>
                  <a:lnTo>
                    <a:pt x="62" y="10"/>
                  </a:lnTo>
                  <a:lnTo>
                    <a:pt x="62" y="14"/>
                  </a:lnTo>
                  <a:lnTo>
                    <a:pt x="60" y="20"/>
                  </a:lnTo>
                  <a:lnTo>
                    <a:pt x="62" y="16"/>
                  </a:lnTo>
                  <a:lnTo>
                    <a:pt x="60" y="12"/>
                  </a:lnTo>
                  <a:lnTo>
                    <a:pt x="60" y="10"/>
                  </a:lnTo>
                  <a:lnTo>
                    <a:pt x="58" y="10"/>
                  </a:lnTo>
                  <a:lnTo>
                    <a:pt x="58" y="6"/>
                  </a:lnTo>
                  <a:lnTo>
                    <a:pt x="56" y="6"/>
                  </a:lnTo>
                  <a:lnTo>
                    <a:pt x="50" y="8"/>
                  </a:lnTo>
                  <a:lnTo>
                    <a:pt x="50" y="12"/>
                  </a:lnTo>
                  <a:lnTo>
                    <a:pt x="52" y="14"/>
                  </a:lnTo>
                  <a:lnTo>
                    <a:pt x="48" y="16"/>
                  </a:lnTo>
                  <a:lnTo>
                    <a:pt x="48" y="16"/>
                  </a:lnTo>
                  <a:lnTo>
                    <a:pt x="48" y="14"/>
                  </a:lnTo>
                  <a:lnTo>
                    <a:pt x="46" y="12"/>
                  </a:lnTo>
                  <a:lnTo>
                    <a:pt x="44" y="6"/>
                  </a:lnTo>
                  <a:lnTo>
                    <a:pt x="44" y="6"/>
                  </a:lnTo>
                  <a:lnTo>
                    <a:pt x="40" y="8"/>
                  </a:lnTo>
                  <a:lnTo>
                    <a:pt x="40" y="14"/>
                  </a:lnTo>
                  <a:lnTo>
                    <a:pt x="42" y="16"/>
                  </a:lnTo>
                  <a:lnTo>
                    <a:pt x="42" y="20"/>
                  </a:lnTo>
                  <a:lnTo>
                    <a:pt x="40" y="22"/>
                  </a:lnTo>
                  <a:lnTo>
                    <a:pt x="38" y="22"/>
                  </a:lnTo>
                  <a:lnTo>
                    <a:pt x="38" y="18"/>
                  </a:lnTo>
                  <a:lnTo>
                    <a:pt x="36" y="20"/>
                  </a:lnTo>
                  <a:lnTo>
                    <a:pt x="34" y="22"/>
                  </a:lnTo>
                  <a:lnTo>
                    <a:pt x="34" y="24"/>
                  </a:lnTo>
                  <a:lnTo>
                    <a:pt x="34" y="28"/>
                  </a:lnTo>
                  <a:lnTo>
                    <a:pt x="32" y="24"/>
                  </a:lnTo>
                  <a:lnTo>
                    <a:pt x="30" y="24"/>
                  </a:lnTo>
                  <a:lnTo>
                    <a:pt x="30" y="22"/>
                  </a:lnTo>
                  <a:lnTo>
                    <a:pt x="32" y="20"/>
                  </a:lnTo>
                  <a:lnTo>
                    <a:pt x="32" y="18"/>
                  </a:lnTo>
                  <a:lnTo>
                    <a:pt x="28" y="18"/>
                  </a:lnTo>
                  <a:lnTo>
                    <a:pt x="30" y="16"/>
                  </a:lnTo>
                  <a:lnTo>
                    <a:pt x="28" y="14"/>
                  </a:lnTo>
                  <a:lnTo>
                    <a:pt x="30" y="14"/>
                  </a:lnTo>
                  <a:lnTo>
                    <a:pt x="32" y="12"/>
                  </a:lnTo>
                  <a:lnTo>
                    <a:pt x="32" y="10"/>
                  </a:lnTo>
                  <a:lnTo>
                    <a:pt x="30" y="10"/>
                  </a:lnTo>
                  <a:lnTo>
                    <a:pt x="32" y="8"/>
                  </a:lnTo>
                  <a:lnTo>
                    <a:pt x="30" y="6"/>
                  </a:lnTo>
                  <a:lnTo>
                    <a:pt x="28" y="8"/>
                  </a:lnTo>
                  <a:lnTo>
                    <a:pt x="28" y="6"/>
                  </a:lnTo>
                  <a:lnTo>
                    <a:pt x="24" y="4"/>
                  </a:lnTo>
                  <a:lnTo>
                    <a:pt x="24" y="2"/>
                  </a:lnTo>
                  <a:lnTo>
                    <a:pt x="22" y="0"/>
                  </a:lnTo>
                  <a:lnTo>
                    <a:pt x="20" y="0"/>
                  </a:lnTo>
                  <a:lnTo>
                    <a:pt x="18" y="0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4" y="2"/>
                  </a:lnTo>
                  <a:lnTo>
                    <a:pt x="16" y="2"/>
                  </a:lnTo>
                  <a:lnTo>
                    <a:pt x="16" y="0"/>
                  </a:lnTo>
                  <a:lnTo>
                    <a:pt x="18" y="0"/>
                  </a:lnTo>
                  <a:lnTo>
                    <a:pt x="20" y="2"/>
                  </a:lnTo>
                  <a:lnTo>
                    <a:pt x="22" y="2"/>
                  </a:lnTo>
                  <a:lnTo>
                    <a:pt x="20" y="4"/>
                  </a:lnTo>
                  <a:lnTo>
                    <a:pt x="20" y="2"/>
                  </a:lnTo>
                  <a:lnTo>
                    <a:pt x="16" y="2"/>
                  </a:lnTo>
                  <a:lnTo>
                    <a:pt x="16" y="4"/>
                  </a:lnTo>
                  <a:lnTo>
                    <a:pt x="20" y="6"/>
                  </a:lnTo>
                  <a:lnTo>
                    <a:pt x="22" y="8"/>
                  </a:lnTo>
                  <a:lnTo>
                    <a:pt x="22" y="10"/>
                  </a:lnTo>
                  <a:lnTo>
                    <a:pt x="20" y="10"/>
                  </a:lnTo>
                  <a:lnTo>
                    <a:pt x="20" y="10"/>
                  </a:lnTo>
                  <a:lnTo>
                    <a:pt x="18" y="8"/>
                  </a:lnTo>
                  <a:lnTo>
                    <a:pt x="16" y="8"/>
                  </a:lnTo>
                  <a:lnTo>
                    <a:pt x="16" y="8"/>
                  </a:lnTo>
                  <a:lnTo>
                    <a:pt x="16" y="6"/>
                  </a:lnTo>
                  <a:lnTo>
                    <a:pt x="14" y="4"/>
                  </a:lnTo>
                  <a:lnTo>
                    <a:pt x="12" y="4"/>
                  </a:lnTo>
                  <a:lnTo>
                    <a:pt x="10" y="4"/>
                  </a:lnTo>
                  <a:lnTo>
                    <a:pt x="12" y="6"/>
                  </a:lnTo>
                  <a:lnTo>
                    <a:pt x="12" y="8"/>
                  </a:lnTo>
                  <a:lnTo>
                    <a:pt x="10" y="6"/>
                  </a:lnTo>
                  <a:lnTo>
                    <a:pt x="8" y="6"/>
                  </a:lnTo>
                  <a:lnTo>
                    <a:pt x="6" y="6"/>
                  </a:lnTo>
                  <a:lnTo>
                    <a:pt x="8" y="8"/>
                  </a:lnTo>
                  <a:lnTo>
                    <a:pt x="10" y="10"/>
                  </a:lnTo>
                  <a:lnTo>
                    <a:pt x="10" y="10"/>
                  </a:lnTo>
                  <a:lnTo>
                    <a:pt x="8" y="10"/>
                  </a:lnTo>
                  <a:lnTo>
                    <a:pt x="6" y="10"/>
                  </a:lnTo>
                  <a:lnTo>
                    <a:pt x="8" y="12"/>
                  </a:lnTo>
                  <a:lnTo>
                    <a:pt x="10" y="14"/>
                  </a:lnTo>
                  <a:lnTo>
                    <a:pt x="10" y="14"/>
                  </a:lnTo>
                  <a:lnTo>
                    <a:pt x="8" y="14"/>
                  </a:lnTo>
                  <a:lnTo>
                    <a:pt x="10" y="16"/>
                  </a:lnTo>
                  <a:lnTo>
                    <a:pt x="8" y="16"/>
                  </a:lnTo>
                  <a:lnTo>
                    <a:pt x="6" y="12"/>
                  </a:lnTo>
                  <a:lnTo>
                    <a:pt x="4" y="12"/>
                  </a:lnTo>
                  <a:lnTo>
                    <a:pt x="2" y="14"/>
                  </a:lnTo>
                  <a:lnTo>
                    <a:pt x="4" y="16"/>
                  </a:lnTo>
                  <a:lnTo>
                    <a:pt x="6" y="18"/>
                  </a:lnTo>
                  <a:lnTo>
                    <a:pt x="4" y="18"/>
                  </a:lnTo>
                  <a:lnTo>
                    <a:pt x="2" y="16"/>
                  </a:lnTo>
                  <a:lnTo>
                    <a:pt x="0" y="16"/>
                  </a:lnTo>
                  <a:lnTo>
                    <a:pt x="0" y="18"/>
                  </a:lnTo>
                  <a:lnTo>
                    <a:pt x="2" y="18"/>
                  </a:lnTo>
                  <a:lnTo>
                    <a:pt x="4" y="20"/>
                  </a:lnTo>
                  <a:lnTo>
                    <a:pt x="6" y="22"/>
                  </a:lnTo>
                  <a:lnTo>
                    <a:pt x="8" y="20"/>
                  </a:lnTo>
                  <a:lnTo>
                    <a:pt x="10" y="18"/>
                  </a:lnTo>
                  <a:lnTo>
                    <a:pt x="12" y="16"/>
                  </a:lnTo>
                  <a:lnTo>
                    <a:pt x="12" y="18"/>
                  </a:lnTo>
                  <a:lnTo>
                    <a:pt x="12" y="18"/>
                  </a:lnTo>
                  <a:lnTo>
                    <a:pt x="14" y="18"/>
                  </a:lnTo>
                  <a:lnTo>
                    <a:pt x="16" y="18"/>
                  </a:lnTo>
                  <a:lnTo>
                    <a:pt x="16" y="20"/>
                  </a:lnTo>
                  <a:lnTo>
                    <a:pt x="18" y="20"/>
                  </a:lnTo>
                  <a:lnTo>
                    <a:pt x="20" y="18"/>
                  </a:lnTo>
                  <a:lnTo>
                    <a:pt x="20" y="18"/>
                  </a:lnTo>
                  <a:lnTo>
                    <a:pt x="20" y="20"/>
                  </a:lnTo>
                  <a:lnTo>
                    <a:pt x="20" y="20"/>
                  </a:lnTo>
                  <a:lnTo>
                    <a:pt x="22" y="18"/>
                  </a:lnTo>
                  <a:lnTo>
                    <a:pt x="22" y="18"/>
                  </a:lnTo>
                  <a:lnTo>
                    <a:pt x="22" y="20"/>
                  </a:lnTo>
                  <a:lnTo>
                    <a:pt x="24" y="22"/>
                  </a:lnTo>
                  <a:lnTo>
                    <a:pt x="24" y="20"/>
                  </a:lnTo>
                  <a:lnTo>
                    <a:pt x="28" y="22"/>
                  </a:lnTo>
                  <a:lnTo>
                    <a:pt x="26" y="22"/>
                  </a:lnTo>
                  <a:lnTo>
                    <a:pt x="24" y="22"/>
                  </a:lnTo>
                  <a:lnTo>
                    <a:pt x="22" y="24"/>
                  </a:lnTo>
                  <a:lnTo>
                    <a:pt x="20" y="24"/>
                  </a:lnTo>
                  <a:lnTo>
                    <a:pt x="18" y="26"/>
                  </a:lnTo>
                  <a:lnTo>
                    <a:pt x="18" y="26"/>
                  </a:lnTo>
                  <a:lnTo>
                    <a:pt x="22" y="28"/>
                  </a:lnTo>
                  <a:lnTo>
                    <a:pt x="24" y="28"/>
                  </a:lnTo>
                  <a:lnTo>
                    <a:pt x="24" y="26"/>
                  </a:lnTo>
                  <a:lnTo>
                    <a:pt x="26" y="24"/>
                  </a:lnTo>
                  <a:lnTo>
                    <a:pt x="26" y="26"/>
                  </a:lnTo>
                  <a:lnTo>
                    <a:pt x="24" y="28"/>
                  </a:lnTo>
                  <a:lnTo>
                    <a:pt x="20" y="28"/>
                  </a:lnTo>
                  <a:lnTo>
                    <a:pt x="20" y="28"/>
                  </a:lnTo>
                  <a:lnTo>
                    <a:pt x="16" y="30"/>
                  </a:lnTo>
                  <a:lnTo>
                    <a:pt x="16" y="30"/>
                  </a:lnTo>
                  <a:lnTo>
                    <a:pt x="16" y="28"/>
                  </a:lnTo>
                  <a:lnTo>
                    <a:pt x="16" y="28"/>
                  </a:lnTo>
                  <a:lnTo>
                    <a:pt x="14" y="28"/>
                  </a:lnTo>
                  <a:lnTo>
                    <a:pt x="14" y="28"/>
                  </a:lnTo>
                  <a:lnTo>
                    <a:pt x="14" y="28"/>
                  </a:lnTo>
                  <a:lnTo>
                    <a:pt x="12" y="30"/>
                  </a:lnTo>
                  <a:lnTo>
                    <a:pt x="10" y="30"/>
                  </a:lnTo>
                  <a:lnTo>
                    <a:pt x="8" y="30"/>
                  </a:lnTo>
                  <a:lnTo>
                    <a:pt x="6" y="30"/>
                  </a:lnTo>
                  <a:lnTo>
                    <a:pt x="4" y="30"/>
                  </a:lnTo>
                  <a:lnTo>
                    <a:pt x="2" y="30"/>
                  </a:lnTo>
                  <a:lnTo>
                    <a:pt x="2" y="30"/>
                  </a:lnTo>
                  <a:lnTo>
                    <a:pt x="2" y="32"/>
                  </a:lnTo>
                  <a:lnTo>
                    <a:pt x="4" y="34"/>
                  </a:lnTo>
                  <a:lnTo>
                    <a:pt x="6" y="34"/>
                  </a:lnTo>
                  <a:lnTo>
                    <a:pt x="6" y="34"/>
                  </a:lnTo>
                  <a:lnTo>
                    <a:pt x="10" y="36"/>
                  </a:lnTo>
                  <a:lnTo>
                    <a:pt x="16" y="34"/>
                  </a:lnTo>
                  <a:lnTo>
                    <a:pt x="18" y="36"/>
                  </a:lnTo>
                  <a:lnTo>
                    <a:pt x="18" y="36"/>
                  </a:lnTo>
                  <a:lnTo>
                    <a:pt x="16" y="38"/>
                  </a:lnTo>
                  <a:lnTo>
                    <a:pt x="16" y="38"/>
                  </a:lnTo>
                  <a:lnTo>
                    <a:pt x="18" y="40"/>
                  </a:lnTo>
                  <a:lnTo>
                    <a:pt x="20" y="42"/>
                  </a:lnTo>
                  <a:lnTo>
                    <a:pt x="20" y="42"/>
                  </a:lnTo>
                  <a:lnTo>
                    <a:pt x="24" y="40"/>
                  </a:lnTo>
                  <a:lnTo>
                    <a:pt x="22" y="40"/>
                  </a:lnTo>
                  <a:lnTo>
                    <a:pt x="20" y="42"/>
                  </a:lnTo>
                  <a:lnTo>
                    <a:pt x="20" y="44"/>
                  </a:lnTo>
                  <a:lnTo>
                    <a:pt x="22" y="46"/>
                  </a:lnTo>
                  <a:lnTo>
                    <a:pt x="24" y="44"/>
                  </a:lnTo>
                  <a:lnTo>
                    <a:pt x="28" y="44"/>
                  </a:lnTo>
                  <a:lnTo>
                    <a:pt x="28" y="46"/>
                  </a:lnTo>
                  <a:lnTo>
                    <a:pt x="26" y="44"/>
                  </a:lnTo>
                  <a:lnTo>
                    <a:pt x="24" y="46"/>
                  </a:lnTo>
                  <a:lnTo>
                    <a:pt x="22" y="46"/>
                  </a:lnTo>
                  <a:lnTo>
                    <a:pt x="20" y="48"/>
                  </a:lnTo>
                  <a:lnTo>
                    <a:pt x="20" y="48"/>
                  </a:lnTo>
                  <a:lnTo>
                    <a:pt x="20" y="50"/>
                  </a:lnTo>
                  <a:lnTo>
                    <a:pt x="18" y="50"/>
                  </a:lnTo>
                  <a:lnTo>
                    <a:pt x="16" y="50"/>
                  </a:lnTo>
                  <a:lnTo>
                    <a:pt x="16" y="48"/>
                  </a:lnTo>
                  <a:lnTo>
                    <a:pt x="14" y="48"/>
                  </a:lnTo>
                  <a:lnTo>
                    <a:pt x="14" y="48"/>
                  </a:lnTo>
                  <a:lnTo>
                    <a:pt x="12" y="48"/>
                  </a:lnTo>
                  <a:lnTo>
                    <a:pt x="12" y="52"/>
                  </a:lnTo>
                  <a:lnTo>
                    <a:pt x="14" y="52"/>
                  </a:lnTo>
                  <a:lnTo>
                    <a:pt x="14" y="52"/>
                  </a:lnTo>
                  <a:lnTo>
                    <a:pt x="12" y="56"/>
                  </a:lnTo>
                  <a:lnTo>
                    <a:pt x="16" y="56"/>
                  </a:lnTo>
                  <a:lnTo>
                    <a:pt x="16" y="56"/>
                  </a:lnTo>
                  <a:lnTo>
                    <a:pt x="18" y="56"/>
                  </a:lnTo>
                  <a:lnTo>
                    <a:pt x="22" y="58"/>
                  </a:lnTo>
                  <a:lnTo>
                    <a:pt x="26" y="54"/>
                  </a:lnTo>
                  <a:lnTo>
                    <a:pt x="28" y="56"/>
                  </a:lnTo>
                  <a:lnTo>
                    <a:pt x="30" y="56"/>
                  </a:lnTo>
                  <a:lnTo>
                    <a:pt x="30" y="56"/>
                  </a:lnTo>
                  <a:lnTo>
                    <a:pt x="32" y="58"/>
                  </a:lnTo>
                  <a:close/>
                </a:path>
              </a:pathLst>
            </a:custGeom>
            <a:grpFill/>
            <a:ln w="6350">
              <a:solidFill>
                <a:srgbClr val="E86E78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86" name="Hungary">
              <a:extLst>
                <a:ext uri="{FF2B5EF4-FFF2-40B4-BE49-F238E27FC236}">
                  <a16:creationId xmlns:a16="http://schemas.microsoft.com/office/drawing/2014/main" id="{A00968A5-C9AF-4CDB-BF60-96B48DFCFA9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8247" y="3173628"/>
              <a:ext cx="133970" cy="88038"/>
            </a:xfrm>
            <a:custGeom>
              <a:avLst/>
              <a:gdLst>
                <a:gd name="T0" fmla="*/ 44 w 70"/>
                <a:gd name="T1" fmla="*/ 40 h 46"/>
                <a:gd name="T2" fmla="*/ 48 w 70"/>
                <a:gd name="T3" fmla="*/ 36 h 46"/>
                <a:gd name="T4" fmla="*/ 50 w 70"/>
                <a:gd name="T5" fmla="*/ 36 h 46"/>
                <a:gd name="T6" fmla="*/ 50 w 70"/>
                <a:gd name="T7" fmla="*/ 34 h 46"/>
                <a:gd name="T8" fmla="*/ 54 w 70"/>
                <a:gd name="T9" fmla="*/ 34 h 46"/>
                <a:gd name="T10" fmla="*/ 56 w 70"/>
                <a:gd name="T11" fmla="*/ 32 h 46"/>
                <a:gd name="T12" fmla="*/ 56 w 70"/>
                <a:gd name="T13" fmla="*/ 30 h 46"/>
                <a:gd name="T14" fmla="*/ 60 w 70"/>
                <a:gd name="T15" fmla="*/ 22 h 46"/>
                <a:gd name="T16" fmla="*/ 62 w 70"/>
                <a:gd name="T17" fmla="*/ 16 h 46"/>
                <a:gd name="T18" fmla="*/ 66 w 70"/>
                <a:gd name="T19" fmla="*/ 10 h 46"/>
                <a:gd name="T20" fmla="*/ 68 w 70"/>
                <a:gd name="T21" fmla="*/ 10 h 46"/>
                <a:gd name="T22" fmla="*/ 70 w 70"/>
                <a:gd name="T23" fmla="*/ 8 h 46"/>
                <a:gd name="T24" fmla="*/ 68 w 70"/>
                <a:gd name="T25" fmla="*/ 4 h 46"/>
                <a:gd name="T26" fmla="*/ 66 w 70"/>
                <a:gd name="T27" fmla="*/ 2 h 46"/>
                <a:gd name="T28" fmla="*/ 62 w 70"/>
                <a:gd name="T29" fmla="*/ 0 h 46"/>
                <a:gd name="T30" fmla="*/ 60 w 70"/>
                <a:gd name="T31" fmla="*/ 2 h 46"/>
                <a:gd name="T32" fmla="*/ 56 w 70"/>
                <a:gd name="T33" fmla="*/ 0 h 46"/>
                <a:gd name="T34" fmla="*/ 50 w 70"/>
                <a:gd name="T35" fmla="*/ 2 h 46"/>
                <a:gd name="T36" fmla="*/ 48 w 70"/>
                <a:gd name="T37" fmla="*/ 0 h 46"/>
                <a:gd name="T38" fmla="*/ 44 w 70"/>
                <a:gd name="T39" fmla="*/ 0 h 46"/>
                <a:gd name="T40" fmla="*/ 42 w 70"/>
                <a:gd name="T41" fmla="*/ 4 h 46"/>
                <a:gd name="T42" fmla="*/ 40 w 70"/>
                <a:gd name="T43" fmla="*/ 6 h 46"/>
                <a:gd name="T44" fmla="*/ 40 w 70"/>
                <a:gd name="T45" fmla="*/ 8 h 46"/>
                <a:gd name="T46" fmla="*/ 36 w 70"/>
                <a:gd name="T47" fmla="*/ 4 h 46"/>
                <a:gd name="T48" fmla="*/ 32 w 70"/>
                <a:gd name="T49" fmla="*/ 8 h 46"/>
                <a:gd name="T50" fmla="*/ 28 w 70"/>
                <a:gd name="T51" fmla="*/ 8 h 46"/>
                <a:gd name="T52" fmla="*/ 28 w 70"/>
                <a:gd name="T53" fmla="*/ 10 h 46"/>
                <a:gd name="T54" fmla="*/ 22 w 70"/>
                <a:gd name="T55" fmla="*/ 12 h 46"/>
                <a:gd name="T56" fmla="*/ 18 w 70"/>
                <a:gd name="T57" fmla="*/ 14 h 46"/>
                <a:gd name="T58" fmla="*/ 14 w 70"/>
                <a:gd name="T59" fmla="*/ 12 h 46"/>
                <a:gd name="T60" fmla="*/ 6 w 70"/>
                <a:gd name="T61" fmla="*/ 8 h 46"/>
                <a:gd name="T62" fmla="*/ 6 w 70"/>
                <a:gd name="T63" fmla="*/ 8 h 46"/>
                <a:gd name="T64" fmla="*/ 6 w 70"/>
                <a:gd name="T65" fmla="*/ 12 h 46"/>
                <a:gd name="T66" fmla="*/ 6 w 70"/>
                <a:gd name="T67" fmla="*/ 14 h 46"/>
                <a:gd name="T68" fmla="*/ 0 w 70"/>
                <a:gd name="T69" fmla="*/ 14 h 46"/>
                <a:gd name="T70" fmla="*/ 0 w 70"/>
                <a:gd name="T71" fmla="*/ 14 h 46"/>
                <a:gd name="T72" fmla="*/ 2 w 70"/>
                <a:gd name="T73" fmla="*/ 18 h 46"/>
                <a:gd name="T74" fmla="*/ 0 w 70"/>
                <a:gd name="T75" fmla="*/ 20 h 46"/>
                <a:gd name="T76" fmla="*/ 0 w 70"/>
                <a:gd name="T77" fmla="*/ 22 h 46"/>
                <a:gd name="T78" fmla="*/ 2 w 70"/>
                <a:gd name="T79" fmla="*/ 26 h 46"/>
                <a:gd name="T80" fmla="*/ 0 w 70"/>
                <a:gd name="T81" fmla="*/ 28 h 46"/>
                <a:gd name="T82" fmla="*/ 0 w 70"/>
                <a:gd name="T83" fmla="*/ 28 h 46"/>
                <a:gd name="T84" fmla="*/ 2 w 70"/>
                <a:gd name="T85" fmla="*/ 32 h 46"/>
                <a:gd name="T86" fmla="*/ 2 w 70"/>
                <a:gd name="T87" fmla="*/ 36 h 46"/>
                <a:gd name="T88" fmla="*/ 4 w 70"/>
                <a:gd name="T89" fmla="*/ 36 h 46"/>
                <a:gd name="T90" fmla="*/ 10 w 70"/>
                <a:gd name="T91" fmla="*/ 40 h 46"/>
                <a:gd name="T92" fmla="*/ 12 w 70"/>
                <a:gd name="T93" fmla="*/ 42 h 46"/>
                <a:gd name="T94" fmla="*/ 14 w 70"/>
                <a:gd name="T95" fmla="*/ 42 h 46"/>
                <a:gd name="T96" fmla="*/ 20 w 70"/>
                <a:gd name="T97" fmla="*/ 44 h 46"/>
                <a:gd name="T98" fmla="*/ 26 w 70"/>
                <a:gd name="T99" fmla="*/ 46 h 46"/>
                <a:gd name="T100" fmla="*/ 28 w 70"/>
                <a:gd name="T101" fmla="*/ 42 h 46"/>
                <a:gd name="T102" fmla="*/ 28 w 70"/>
                <a:gd name="T103" fmla="*/ 44 h 46"/>
                <a:gd name="T104" fmla="*/ 30 w 70"/>
                <a:gd name="T105" fmla="*/ 42 h 46"/>
                <a:gd name="T106" fmla="*/ 34 w 70"/>
                <a:gd name="T107" fmla="*/ 40 h 46"/>
                <a:gd name="T108" fmla="*/ 36 w 70"/>
                <a:gd name="T109" fmla="*/ 42 h 46"/>
                <a:gd name="T110" fmla="*/ 36 w 70"/>
                <a:gd name="T111" fmla="*/ 40 h 46"/>
                <a:gd name="T112" fmla="*/ 38 w 70"/>
                <a:gd name="T113" fmla="*/ 38 h 46"/>
                <a:gd name="T114" fmla="*/ 40 w 70"/>
                <a:gd name="T115" fmla="*/ 38 h 46"/>
                <a:gd name="T116" fmla="*/ 42 w 70"/>
                <a:gd name="T117" fmla="*/ 38 h 46"/>
                <a:gd name="T118" fmla="*/ 44 w 70"/>
                <a:gd name="T119" fmla="*/ 4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70" h="46">
                  <a:moveTo>
                    <a:pt x="44" y="40"/>
                  </a:moveTo>
                  <a:lnTo>
                    <a:pt x="48" y="36"/>
                  </a:lnTo>
                  <a:lnTo>
                    <a:pt x="50" y="36"/>
                  </a:lnTo>
                  <a:lnTo>
                    <a:pt x="50" y="34"/>
                  </a:lnTo>
                  <a:lnTo>
                    <a:pt x="54" y="34"/>
                  </a:lnTo>
                  <a:lnTo>
                    <a:pt x="56" y="32"/>
                  </a:lnTo>
                  <a:lnTo>
                    <a:pt x="56" y="30"/>
                  </a:lnTo>
                  <a:lnTo>
                    <a:pt x="60" y="22"/>
                  </a:lnTo>
                  <a:lnTo>
                    <a:pt x="62" y="16"/>
                  </a:lnTo>
                  <a:lnTo>
                    <a:pt x="66" y="10"/>
                  </a:lnTo>
                  <a:lnTo>
                    <a:pt x="68" y="10"/>
                  </a:lnTo>
                  <a:lnTo>
                    <a:pt x="70" y="8"/>
                  </a:lnTo>
                  <a:lnTo>
                    <a:pt x="68" y="4"/>
                  </a:lnTo>
                  <a:lnTo>
                    <a:pt x="66" y="2"/>
                  </a:lnTo>
                  <a:lnTo>
                    <a:pt x="62" y="0"/>
                  </a:lnTo>
                  <a:lnTo>
                    <a:pt x="60" y="2"/>
                  </a:lnTo>
                  <a:lnTo>
                    <a:pt x="56" y="0"/>
                  </a:lnTo>
                  <a:lnTo>
                    <a:pt x="50" y="2"/>
                  </a:lnTo>
                  <a:lnTo>
                    <a:pt x="48" y="0"/>
                  </a:lnTo>
                  <a:lnTo>
                    <a:pt x="44" y="0"/>
                  </a:lnTo>
                  <a:lnTo>
                    <a:pt x="42" y="4"/>
                  </a:lnTo>
                  <a:lnTo>
                    <a:pt x="40" y="6"/>
                  </a:lnTo>
                  <a:lnTo>
                    <a:pt x="40" y="8"/>
                  </a:lnTo>
                  <a:lnTo>
                    <a:pt x="36" y="4"/>
                  </a:lnTo>
                  <a:lnTo>
                    <a:pt x="32" y="8"/>
                  </a:lnTo>
                  <a:lnTo>
                    <a:pt x="28" y="8"/>
                  </a:lnTo>
                  <a:lnTo>
                    <a:pt x="28" y="10"/>
                  </a:lnTo>
                  <a:lnTo>
                    <a:pt x="22" y="12"/>
                  </a:lnTo>
                  <a:lnTo>
                    <a:pt x="18" y="14"/>
                  </a:lnTo>
                  <a:lnTo>
                    <a:pt x="14" y="12"/>
                  </a:lnTo>
                  <a:lnTo>
                    <a:pt x="6" y="8"/>
                  </a:lnTo>
                  <a:lnTo>
                    <a:pt x="6" y="8"/>
                  </a:lnTo>
                  <a:lnTo>
                    <a:pt x="6" y="12"/>
                  </a:lnTo>
                  <a:lnTo>
                    <a:pt x="6" y="14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2" y="18"/>
                  </a:lnTo>
                  <a:lnTo>
                    <a:pt x="0" y="20"/>
                  </a:lnTo>
                  <a:lnTo>
                    <a:pt x="0" y="22"/>
                  </a:lnTo>
                  <a:lnTo>
                    <a:pt x="2" y="26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2" y="32"/>
                  </a:lnTo>
                  <a:lnTo>
                    <a:pt x="2" y="36"/>
                  </a:lnTo>
                  <a:lnTo>
                    <a:pt x="4" y="36"/>
                  </a:lnTo>
                  <a:lnTo>
                    <a:pt x="10" y="40"/>
                  </a:lnTo>
                  <a:lnTo>
                    <a:pt x="12" y="42"/>
                  </a:lnTo>
                  <a:lnTo>
                    <a:pt x="14" y="42"/>
                  </a:lnTo>
                  <a:lnTo>
                    <a:pt x="20" y="44"/>
                  </a:lnTo>
                  <a:lnTo>
                    <a:pt x="26" y="46"/>
                  </a:lnTo>
                  <a:lnTo>
                    <a:pt x="28" y="42"/>
                  </a:lnTo>
                  <a:lnTo>
                    <a:pt x="28" y="44"/>
                  </a:lnTo>
                  <a:lnTo>
                    <a:pt x="30" y="42"/>
                  </a:lnTo>
                  <a:lnTo>
                    <a:pt x="34" y="40"/>
                  </a:lnTo>
                  <a:lnTo>
                    <a:pt x="36" y="42"/>
                  </a:lnTo>
                  <a:lnTo>
                    <a:pt x="36" y="40"/>
                  </a:lnTo>
                  <a:lnTo>
                    <a:pt x="38" y="38"/>
                  </a:lnTo>
                  <a:lnTo>
                    <a:pt x="40" y="38"/>
                  </a:lnTo>
                  <a:lnTo>
                    <a:pt x="42" y="38"/>
                  </a:lnTo>
                  <a:lnTo>
                    <a:pt x="44" y="40"/>
                  </a:lnTo>
                  <a:close/>
                </a:path>
              </a:pathLst>
            </a:custGeom>
            <a:grpFill/>
            <a:ln w="6350">
              <a:solidFill>
                <a:srgbClr val="E86E78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87" name="Guinea Bissau">
              <a:extLst>
                <a:ext uri="{FF2B5EF4-FFF2-40B4-BE49-F238E27FC236}">
                  <a16:creationId xmlns:a16="http://schemas.microsoft.com/office/drawing/2014/main" id="{74A01ED2-D41C-4EAC-8A6F-CA5A42CED064}"/>
                </a:ext>
              </a:extLst>
            </p:cNvPr>
            <p:cNvSpPr>
              <a:spLocks/>
            </p:cNvSpPr>
            <p:nvPr/>
          </p:nvSpPr>
          <p:spPr bwMode="auto">
            <a:xfrm>
              <a:off x="5529497" y="4115247"/>
              <a:ext cx="72727" cy="45933"/>
            </a:xfrm>
            <a:custGeom>
              <a:avLst/>
              <a:gdLst>
                <a:gd name="T0" fmla="*/ 0 w 38"/>
                <a:gd name="T1" fmla="*/ 6 h 24"/>
                <a:gd name="T2" fmla="*/ 4 w 38"/>
                <a:gd name="T3" fmla="*/ 6 h 24"/>
                <a:gd name="T4" fmla="*/ 8 w 38"/>
                <a:gd name="T5" fmla="*/ 4 h 24"/>
                <a:gd name="T6" fmla="*/ 16 w 38"/>
                <a:gd name="T7" fmla="*/ 6 h 24"/>
                <a:gd name="T8" fmla="*/ 18 w 38"/>
                <a:gd name="T9" fmla="*/ 2 h 24"/>
                <a:gd name="T10" fmla="*/ 22 w 38"/>
                <a:gd name="T11" fmla="*/ 0 h 24"/>
                <a:gd name="T12" fmla="*/ 34 w 38"/>
                <a:gd name="T13" fmla="*/ 2 h 24"/>
                <a:gd name="T14" fmla="*/ 36 w 38"/>
                <a:gd name="T15" fmla="*/ 2 h 24"/>
                <a:gd name="T16" fmla="*/ 38 w 38"/>
                <a:gd name="T17" fmla="*/ 6 h 24"/>
                <a:gd name="T18" fmla="*/ 36 w 38"/>
                <a:gd name="T19" fmla="*/ 8 h 24"/>
                <a:gd name="T20" fmla="*/ 36 w 38"/>
                <a:gd name="T21" fmla="*/ 12 h 24"/>
                <a:gd name="T22" fmla="*/ 38 w 38"/>
                <a:gd name="T23" fmla="*/ 12 h 24"/>
                <a:gd name="T24" fmla="*/ 38 w 38"/>
                <a:gd name="T25" fmla="*/ 16 h 24"/>
                <a:gd name="T26" fmla="*/ 36 w 38"/>
                <a:gd name="T27" fmla="*/ 16 h 24"/>
                <a:gd name="T28" fmla="*/ 32 w 38"/>
                <a:gd name="T29" fmla="*/ 18 h 24"/>
                <a:gd name="T30" fmla="*/ 28 w 38"/>
                <a:gd name="T31" fmla="*/ 20 h 24"/>
                <a:gd name="T32" fmla="*/ 26 w 38"/>
                <a:gd name="T33" fmla="*/ 20 h 24"/>
                <a:gd name="T34" fmla="*/ 24 w 38"/>
                <a:gd name="T35" fmla="*/ 24 h 24"/>
                <a:gd name="T36" fmla="*/ 22 w 38"/>
                <a:gd name="T37" fmla="*/ 24 h 24"/>
                <a:gd name="T38" fmla="*/ 20 w 38"/>
                <a:gd name="T39" fmla="*/ 24 h 24"/>
                <a:gd name="T40" fmla="*/ 22 w 38"/>
                <a:gd name="T41" fmla="*/ 22 h 24"/>
                <a:gd name="T42" fmla="*/ 16 w 38"/>
                <a:gd name="T43" fmla="*/ 22 h 24"/>
                <a:gd name="T44" fmla="*/ 18 w 38"/>
                <a:gd name="T45" fmla="*/ 18 h 24"/>
                <a:gd name="T46" fmla="*/ 18 w 38"/>
                <a:gd name="T47" fmla="*/ 18 h 24"/>
                <a:gd name="T48" fmla="*/ 18 w 38"/>
                <a:gd name="T49" fmla="*/ 16 h 24"/>
                <a:gd name="T50" fmla="*/ 18 w 38"/>
                <a:gd name="T51" fmla="*/ 16 h 24"/>
                <a:gd name="T52" fmla="*/ 16 w 38"/>
                <a:gd name="T53" fmla="*/ 16 h 24"/>
                <a:gd name="T54" fmla="*/ 14 w 38"/>
                <a:gd name="T55" fmla="*/ 14 h 24"/>
                <a:gd name="T56" fmla="*/ 20 w 38"/>
                <a:gd name="T57" fmla="*/ 14 h 24"/>
                <a:gd name="T58" fmla="*/ 22 w 38"/>
                <a:gd name="T59" fmla="*/ 14 h 24"/>
                <a:gd name="T60" fmla="*/ 18 w 38"/>
                <a:gd name="T61" fmla="*/ 12 h 24"/>
                <a:gd name="T62" fmla="*/ 16 w 38"/>
                <a:gd name="T63" fmla="*/ 12 h 24"/>
                <a:gd name="T64" fmla="*/ 12 w 38"/>
                <a:gd name="T65" fmla="*/ 14 h 24"/>
                <a:gd name="T66" fmla="*/ 10 w 38"/>
                <a:gd name="T67" fmla="*/ 14 h 24"/>
                <a:gd name="T68" fmla="*/ 10 w 38"/>
                <a:gd name="T69" fmla="*/ 12 h 24"/>
                <a:gd name="T70" fmla="*/ 8 w 38"/>
                <a:gd name="T71" fmla="*/ 12 h 24"/>
                <a:gd name="T72" fmla="*/ 4 w 38"/>
                <a:gd name="T73" fmla="*/ 10 h 24"/>
                <a:gd name="T74" fmla="*/ 8 w 38"/>
                <a:gd name="T75" fmla="*/ 8 h 24"/>
                <a:gd name="T76" fmla="*/ 6 w 38"/>
                <a:gd name="T77" fmla="*/ 8 h 24"/>
                <a:gd name="T78" fmla="*/ 2 w 38"/>
                <a:gd name="T79" fmla="*/ 8 h 24"/>
                <a:gd name="T80" fmla="*/ 0 w 38"/>
                <a:gd name="T81" fmla="*/ 6 h 24"/>
                <a:gd name="T82" fmla="*/ 0 w 38"/>
                <a:gd name="T83" fmla="*/ 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8" h="24">
                  <a:moveTo>
                    <a:pt x="0" y="6"/>
                  </a:moveTo>
                  <a:lnTo>
                    <a:pt x="4" y="6"/>
                  </a:lnTo>
                  <a:lnTo>
                    <a:pt x="8" y="4"/>
                  </a:lnTo>
                  <a:lnTo>
                    <a:pt x="16" y="6"/>
                  </a:lnTo>
                  <a:lnTo>
                    <a:pt x="18" y="2"/>
                  </a:lnTo>
                  <a:lnTo>
                    <a:pt x="22" y="0"/>
                  </a:lnTo>
                  <a:lnTo>
                    <a:pt x="34" y="2"/>
                  </a:lnTo>
                  <a:lnTo>
                    <a:pt x="36" y="2"/>
                  </a:lnTo>
                  <a:lnTo>
                    <a:pt x="38" y="6"/>
                  </a:lnTo>
                  <a:lnTo>
                    <a:pt x="36" y="8"/>
                  </a:lnTo>
                  <a:lnTo>
                    <a:pt x="36" y="12"/>
                  </a:lnTo>
                  <a:lnTo>
                    <a:pt x="38" y="12"/>
                  </a:lnTo>
                  <a:lnTo>
                    <a:pt x="38" y="16"/>
                  </a:lnTo>
                  <a:lnTo>
                    <a:pt x="36" y="16"/>
                  </a:lnTo>
                  <a:lnTo>
                    <a:pt x="32" y="18"/>
                  </a:lnTo>
                  <a:lnTo>
                    <a:pt x="28" y="20"/>
                  </a:lnTo>
                  <a:lnTo>
                    <a:pt x="26" y="20"/>
                  </a:lnTo>
                  <a:lnTo>
                    <a:pt x="24" y="24"/>
                  </a:lnTo>
                  <a:lnTo>
                    <a:pt x="22" y="24"/>
                  </a:lnTo>
                  <a:lnTo>
                    <a:pt x="20" y="24"/>
                  </a:lnTo>
                  <a:lnTo>
                    <a:pt x="22" y="22"/>
                  </a:lnTo>
                  <a:lnTo>
                    <a:pt x="16" y="22"/>
                  </a:lnTo>
                  <a:lnTo>
                    <a:pt x="18" y="18"/>
                  </a:lnTo>
                  <a:lnTo>
                    <a:pt x="18" y="18"/>
                  </a:lnTo>
                  <a:lnTo>
                    <a:pt x="18" y="16"/>
                  </a:lnTo>
                  <a:lnTo>
                    <a:pt x="18" y="16"/>
                  </a:lnTo>
                  <a:lnTo>
                    <a:pt x="16" y="16"/>
                  </a:lnTo>
                  <a:lnTo>
                    <a:pt x="14" y="14"/>
                  </a:lnTo>
                  <a:lnTo>
                    <a:pt x="20" y="14"/>
                  </a:lnTo>
                  <a:lnTo>
                    <a:pt x="22" y="14"/>
                  </a:lnTo>
                  <a:lnTo>
                    <a:pt x="18" y="12"/>
                  </a:lnTo>
                  <a:lnTo>
                    <a:pt x="16" y="12"/>
                  </a:lnTo>
                  <a:lnTo>
                    <a:pt x="12" y="14"/>
                  </a:lnTo>
                  <a:lnTo>
                    <a:pt x="10" y="14"/>
                  </a:lnTo>
                  <a:lnTo>
                    <a:pt x="10" y="12"/>
                  </a:lnTo>
                  <a:lnTo>
                    <a:pt x="8" y="12"/>
                  </a:lnTo>
                  <a:lnTo>
                    <a:pt x="4" y="10"/>
                  </a:lnTo>
                  <a:lnTo>
                    <a:pt x="8" y="8"/>
                  </a:lnTo>
                  <a:lnTo>
                    <a:pt x="6" y="8"/>
                  </a:lnTo>
                  <a:lnTo>
                    <a:pt x="2" y="8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grpFill/>
            <a:ln w="6350">
              <a:solidFill>
                <a:srgbClr val="E86E78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88" name="Guinea">
              <a:extLst>
                <a:ext uri="{FF2B5EF4-FFF2-40B4-BE49-F238E27FC236}">
                  <a16:creationId xmlns:a16="http://schemas.microsoft.com/office/drawing/2014/main" id="{21FCA877-DFD1-449F-A46F-D89BBB2A5E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5430" y="4119075"/>
              <a:ext cx="168420" cy="164592"/>
            </a:xfrm>
            <a:custGeom>
              <a:avLst/>
              <a:gdLst>
                <a:gd name="T0" fmla="*/ 2 w 88"/>
                <a:gd name="T1" fmla="*/ 18 h 86"/>
                <a:gd name="T2" fmla="*/ 8 w 88"/>
                <a:gd name="T3" fmla="*/ 16 h 86"/>
                <a:gd name="T4" fmla="*/ 14 w 88"/>
                <a:gd name="T5" fmla="*/ 14 h 86"/>
                <a:gd name="T6" fmla="*/ 12 w 88"/>
                <a:gd name="T7" fmla="*/ 10 h 86"/>
                <a:gd name="T8" fmla="*/ 14 w 88"/>
                <a:gd name="T9" fmla="*/ 4 h 86"/>
                <a:gd name="T10" fmla="*/ 14 w 88"/>
                <a:gd name="T11" fmla="*/ 0 h 86"/>
                <a:gd name="T12" fmla="*/ 28 w 88"/>
                <a:gd name="T13" fmla="*/ 2 h 86"/>
                <a:gd name="T14" fmla="*/ 34 w 88"/>
                <a:gd name="T15" fmla="*/ 4 h 86"/>
                <a:gd name="T16" fmla="*/ 40 w 88"/>
                <a:gd name="T17" fmla="*/ 4 h 86"/>
                <a:gd name="T18" fmla="*/ 44 w 88"/>
                <a:gd name="T19" fmla="*/ 6 h 86"/>
                <a:gd name="T20" fmla="*/ 46 w 88"/>
                <a:gd name="T21" fmla="*/ 8 h 86"/>
                <a:gd name="T22" fmla="*/ 50 w 88"/>
                <a:gd name="T23" fmla="*/ 8 h 86"/>
                <a:gd name="T24" fmla="*/ 54 w 88"/>
                <a:gd name="T25" fmla="*/ 10 h 86"/>
                <a:gd name="T26" fmla="*/ 60 w 88"/>
                <a:gd name="T27" fmla="*/ 8 h 86"/>
                <a:gd name="T28" fmla="*/ 64 w 88"/>
                <a:gd name="T29" fmla="*/ 4 h 86"/>
                <a:gd name="T30" fmla="*/ 70 w 88"/>
                <a:gd name="T31" fmla="*/ 6 h 86"/>
                <a:gd name="T32" fmla="*/ 74 w 88"/>
                <a:gd name="T33" fmla="*/ 4 h 86"/>
                <a:gd name="T34" fmla="*/ 76 w 88"/>
                <a:gd name="T35" fmla="*/ 8 h 86"/>
                <a:gd name="T36" fmla="*/ 76 w 88"/>
                <a:gd name="T37" fmla="*/ 14 h 86"/>
                <a:gd name="T38" fmla="*/ 80 w 88"/>
                <a:gd name="T39" fmla="*/ 14 h 86"/>
                <a:gd name="T40" fmla="*/ 78 w 88"/>
                <a:gd name="T41" fmla="*/ 20 h 86"/>
                <a:gd name="T42" fmla="*/ 80 w 88"/>
                <a:gd name="T43" fmla="*/ 22 h 86"/>
                <a:gd name="T44" fmla="*/ 82 w 88"/>
                <a:gd name="T45" fmla="*/ 20 h 86"/>
                <a:gd name="T46" fmla="*/ 84 w 88"/>
                <a:gd name="T47" fmla="*/ 24 h 86"/>
                <a:gd name="T48" fmla="*/ 86 w 88"/>
                <a:gd name="T49" fmla="*/ 26 h 86"/>
                <a:gd name="T50" fmla="*/ 88 w 88"/>
                <a:gd name="T51" fmla="*/ 28 h 86"/>
                <a:gd name="T52" fmla="*/ 82 w 88"/>
                <a:gd name="T53" fmla="*/ 32 h 86"/>
                <a:gd name="T54" fmla="*/ 84 w 88"/>
                <a:gd name="T55" fmla="*/ 34 h 86"/>
                <a:gd name="T56" fmla="*/ 82 w 88"/>
                <a:gd name="T57" fmla="*/ 42 h 86"/>
                <a:gd name="T58" fmla="*/ 84 w 88"/>
                <a:gd name="T59" fmla="*/ 48 h 86"/>
                <a:gd name="T60" fmla="*/ 86 w 88"/>
                <a:gd name="T61" fmla="*/ 52 h 86"/>
                <a:gd name="T62" fmla="*/ 82 w 88"/>
                <a:gd name="T63" fmla="*/ 52 h 86"/>
                <a:gd name="T64" fmla="*/ 84 w 88"/>
                <a:gd name="T65" fmla="*/ 56 h 86"/>
                <a:gd name="T66" fmla="*/ 84 w 88"/>
                <a:gd name="T67" fmla="*/ 60 h 86"/>
                <a:gd name="T68" fmla="*/ 80 w 88"/>
                <a:gd name="T69" fmla="*/ 68 h 86"/>
                <a:gd name="T70" fmla="*/ 80 w 88"/>
                <a:gd name="T71" fmla="*/ 72 h 86"/>
                <a:gd name="T72" fmla="*/ 76 w 88"/>
                <a:gd name="T73" fmla="*/ 78 h 86"/>
                <a:gd name="T74" fmla="*/ 58 w 88"/>
                <a:gd name="T75" fmla="*/ 86 h 86"/>
                <a:gd name="T76" fmla="*/ 52 w 88"/>
                <a:gd name="T77" fmla="*/ 82 h 86"/>
                <a:gd name="T78" fmla="*/ 46 w 88"/>
                <a:gd name="T79" fmla="*/ 78 h 86"/>
                <a:gd name="T80" fmla="*/ 46 w 88"/>
                <a:gd name="T81" fmla="*/ 74 h 86"/>
                <a:gd name="T82" fmla="*/ 52 w 88"/>
                <a:gd name="T83" fmla="*/ 56 h 86"/>
                <a:gd name="T84" fmla="*/ 52 w 88"/>
                <a:gd name="T85" fmla="*/ 52 h 86"/>
                <a:gd name="T86" fmla="*/ 54 w 88"/>
                <a:gd name="T87" fmla="*/ 50 h 86"/>
                <a:gd name="T88" fmla="*/ 52 w 88"/>
                <a:gd name="T89" fmla="*/ 46 h 86"/>
                <a:gd name="T90" fmla="*/ 48 w 88"/>
                <a:gd name="T91" fmla="*/ 38 h 86"/>
                <a:gd name="T92" fmla="*/ 46 w 88"/>
                <a:gd name="T93" fmla="*/ 32 h 86"/>
                <a:gd name="T94" fmla="*/ 32 w 88"/>
                <a:gd name="T95" fmla="*/ 34 h 86"/>
                <a:gd name="T96" fmla="*/ 26 w 88"/>
                <a:gd name="T97" fmla="*/ 38 h 86"/>
                <a:gd name="T98" fmla="*/ 22 w 88"/>
                <a:gd name="T99" fmla="*/ 42 h 86"/>
                <a:gd name="T100" fmla="*/ 20 w 88"/>
                <a:gd name="T101" fmla="*/ 42 h 86"/>
                <a:gd name="T102" fmla="*/ 14 w 88"/>
                <a:gd name="T103" fmla="*/ 36 h 86"/>
                <a:gd name="T104" fmla="*/ 12 w 88"/>
                <a:gd name="T105" fmla="*/ 34 h 86"/>
                <a:gd name="T106" fmla="*/ 12 w 88"/>
                <a:gd name="T107" fmla="*/ 32 h 86"/>
                <a:gd name="T108" fmla="*/ 8 w 88"/>
                <a:gd name="T109" fmla="*/ 32 h 86"/>
                <a:gd name="T110" fmla="*/ 4 w 88"/>
                <a:gd name="T111" fmla="*/ 32 h 86"/>
                <a:gd name="T112" fmla="*/ 2 w 88"/>
                <a:gd name="T113" fmla="*/ 22 h 86"/>
                <a:gd name="T114" fmla="*/ 0 w 88"/>
                <a:gd name="T115" fmla="*/ 22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88" h="86">
                  <a:moveTo>
                    <a:pt x="0" y="22"/>
                  </a:moveTo>
                  <a:lnTo>
                    <a:pt x="2" y="18"/>
                  </a:lnTo>
                  <a:lnTo>
                    <a:pt x="4" y="18"/>
                  </a:lnTo>
                  <a:lnTo>
                    <a:pt x="8" y="16"/>
                  </a:lnTo>
                  <a:lnTo>
                    <a:pt x="12" y="14"/>
                  </a:lnTo>
                  <a:lnTo>
                    <a:pt x="14" y="14"/>
                  </a:lnTo>
                  <a:lnTo>
                    <a:pt x="14" y="10"/>
                  </a:lnTo>
                  <a:lnTo>
                    <a:pt x="12" y="10"/>
                  </a:lnTo>
                  <a:lnTo>
                    <a:pt x="12" y="6"/>
                  </a:lnTo>
                  <a:lnTo>
                    <a:pt x="14" y="4"/>
                  </a:lnTo>
                  <a:lnTo>
                    <a:pt x="12" y="0"/>
                  </a:lnTo>
                  <a:lnTo>
                    <a:pt x="14" y="0"/>
                  </a:lnTo>
                  <a:lnTo>
                    <a:pt x="22" y="0"/>
                  </a:lnTo>
                  <a:lnTo>
                    <a:pt x="28" y="2"/>
                  </a:lnTo>
                  <a:lnTo>
                    <a:pt x="30" y="4"/>
                  </a:lnTo>
                  <a:lnTo>
                    <a:pt x="34" y="4"/>
                  </a:lnTo>
                  <a:lnTo>
                    <a:pt x="38" y="4"/>
                  </a:lnTo>
                  <a:lnTo>
                    <a:pt x="40" y="4"/>
                  </a:lnTo>
                  <a:lnTo>
                    <a:pt x="42" y="4"/>
                  </a:lnTo>
                  <a:lnTo>
                    <a:pt x="44" y="6"/>
                  </a:lnTo>
                  <a:lnTo>
                    <a:pt x="46" y="6"/>
                  </a:lnTo>
                  <a:lnTo>
                    <a:pt x="46" y="8"/>
                  </a:lnTo>
                  <a:lnTo>
                    <a:pt x="48" y="8"/>
                  </a:lnTo>
                  <a:lnTo>
                    <a:pt x="50" y="8"/>
                  </a:lnTo>
                  <a:lnTo>
                    <a:pt x="52" y="8"/>
                  </a:lnTo>
                  <a:lnTo>
                    <a:pt x="54" y="10"/>
                  </a:lnTo>
                  <a:lnTo>
                    <a:pt x="58" y="10"/>
                  </a:lnTo>
                  <a:lnTo>
                    <a:pt x="60" y="8"/>
                  </a:lnTo>
                  <a:lnTo>
                    <a:pt x="62" y="8"/>
                  </a:lnTo>
                  <a:lnTo>
                    <a:pt x="64" y="4"/>
                  </a:lnTo>
                  <a:lnTo>
                    <a:pt x="66" y="4"/>
                  </a:lnTo>
                  <a:lnTo>
                    <a:pt x="70" y="6"/>
                  </a:lnTo>
                  <a:lnTo>
                    <a:pt x="70" y="4"/>
                  </a:lnTo>
                  <a:lnTo>
                    <a:pt x="74" y="4"/>
                  </a:lnTo>
                  <a:lnTo>
                    <a:pt x="74" y="6"/>
                  </a:lnTo>
                  <a:lnTo>
                    <a:pt x="76" y="8"/>
                  </a:lnTo>
                  <a:lnTo>
                    <a:pt x="78" y="10"/>
                  </a:lnTo>
                  <a:lnTo>
                    <a:pt x="76" y="14"/>
                  </a:lnTo>
                  <a:lnTo>
                    <a:pt x="78" y="14"/>
                  </a:lnTo>
                  <a:lnTo>
                    <a:pt x="80" y="14"/>
                  </a:lnTo>
                  <a:lnTo>
                    <a:pt x="80" y="16"/>
                  </a:lnTo>
                  <a:lnTo>
                    <a:pt x="78" y="20"/>
                  </a:lnTo>
                  <a:lnTo>
                    <a:pt x="78" y="22"/>
                  </a:lnTo>
                  <a:lnTo>
                    <a:pt x="80" y="22"/>
                  </a:lnTo>
                  <a:lnTo>
                    <a:pt x="80" y="22"/>
                  </a:lnTo>
                  <a:lnTo>
                    <a:pt x="82" y="20"/>
                  </a:lnTo>
                  <a:lnTo>
                    <a:pt x="82" y="22"/>
                  </a:lnTo>
                  <a:lnTo>
                    <a:pt x="84" y="24"/>
                  </a:lnTo>
                  <a:lnTo>
                    <a:pt x="84" y="26"/>
                  </a:lnTo>
                  <a:lnTo>
                    <a:pt x="86" y="26"/>
                  </a:lnTo>
                  <a:lnTo>
                    <a:pt x="88" y="28"/>
                  </a:lnTo>
                  <a:lnTo>
                    <a:pt x="88" y="28"/>
                  </a:lnTo>
                  <a:lnTo>
                    <a:pt x="86" y="30"/>
                  </a:lnTo>
                  <a:lnTo>
                    <a:pt x="82" y="32"/>
                  </a:lnTo>
                  <a:lnTo>
                    <a:pt x="82" y="34"/>
                  </a:lnTo>
                  <a:lnTo>
                    <a:pt x="84" y="34"/>
                  </a:lnTo>
                  <a:lnTo>
                    <a:pt x="84" y="40"/>
                  </a:lnTo>
                  <a:lnTo>
                    <a:pt x="82" y="42"/>
                  </a:lnTo>
                  <a:lnTo>
                    <a:pt x="84" y="46"/>
                  </a:lnTo>
                  <a:lnTo>
                    <a:pt x="84" y="48"/>
                  </a:lnTo>
                  <a:lnTo>
                    <a:pt x="86" y="50"/>
                  </a:lnTo>
                  <a:lnTo>
                    <a:pt x="86" y="52"/>
                  </a:lnTo>
                  <a:lnTo>
                    <a:pt x="84" y="50"/>
                  </a:lnTo>
                  <a:lnTo>
                    <a:pt x="82" y="52"/>
                  </a:lnTo>
                  <a:lnTo>
                    <a:pt x="82" y="54"/>
                  </a:lnTo>
                  <a:lnTo>
                    <a:pt x="84" y="56"/>
                  </a:lnTo>
                  <a:lnTo>
                    <a:pt x="86" y="56"/>
                  </a:lnTo>
                  <a:lnTo>
                    <a:pt x="84" y="60"/>
                  </a:lnTo>
                  <a:lnTo>
                    <a:pt x="82" y="66"/>
                  </a:lnTo>
                  <a:lnTo>
                    <a:pt x="80" y="68"/>
                  </a:lnTo>
                  <a:lnTo>
                    <a:pt x="78" y="70"/>
                  </a:lnTo>
                  <a:lnTo>
                    <a:pt x="80" y="72"/>
                  </a:lnTo>
                  <a:lnTo>
                    <a:pt x="78" y="76"/>
                  </a:lnTo>
                  <a:lnTo>
                    <a:pt x="76" y="78"/>
                  </a:lnTo>
                  <a:lnTo>
                    <a:pt x="76" y="78"/>
                  </a:lnTo>
                  <a:lnTo>
                    <a:pt x="58" y="86"/>
                  </a:lnTo>
                  <a:lnTo>
                    <a:pt x="54" y="82"/>
                  </a:lnTo>
                  <a:lnTo>
                    <a:pt x="52" y="82"/>
                  </a:lnTo>
                  <a:lnTo>
                    <a:pt x="48" y="78"/>
                  </a:lnTo>
                  <a:lnTo>
                    <a:pt x="46" y="78"/>
                  </a:lnTo>
                  <a:lnTo>
                    <a:pt x="48" y="76"/>
                  </a:lnTo>
                  <a:lnTo>
                    <a:pt x="46" y="74"/>
                  </a:lnTo>
                  <a:lnTo>
                    <a:pt x="52" y="70"/>
                  </a:lnTo>
                  <a:lnTo>
                    <a:pt x="52" y="56"/>
                  </a:lnTo>
                  <a:lnTo>
                    <a:pt x="54" y="52"/>
                  </a:lnTo>
                  <a:lnTo>
                    <a:pt x="52" y="52"/>
                  </a:lnTo>
                  <a:lnTo>
                    <a:pt x="52" y="50"/>
                  </a:lnTo>
                  <a:lnTo>
                    <a:pt x="54" y="50"/>
                  </a:lnTo>
                  <a:lnTo>
                    <a:pt x="54" y="48"/>
                  </a:lnTo>
                  <a:lnTo>
                    <a:pt x="52" y="46"/>
                  </a:lnTo>
                  <a:lnTo>
                    <a:pt x="52" y="44"/>
                  </a:lnTo>
                  <a:lnTo>
                    <a:pt x="48" y="38"/>
                  </a:lnTo>
                  <a:lnTo>
                    <a:pt x="48" y="36"/>
                  </a:lnTo>
                  <a:lnTo>
                    <a:pt x="46" y="32"/>
                  </a:lnTo>
                  <a:lnTo>
                    <a:pt x="36" y="32"/>
                  </a:lnTo>
                  <a:lnTo>
                    <a:pt x="32" y="34"/>
                  </a:lnTo>
                  <a:lnTo>
                    <a:pt x="30" y="36"/>
                  </a:lnTo>
                  <a:lnTo>
                    <a:pt x="26" y="38"/>
                  </a:lnTo>
                  <a:lnTo>
                    <a:pt x="26" y="40"/>
                  </a:lnTo>
                  <a:lnTo>
                    <a:pt x="22" y="42"/>
                  </a:lnTo>
                  <a:lnTo>
                    <a:pt x="22" y="42"/>
                  </a:lnTo>
                  <a:lnTo>
                    <a:pt x="20" y="42"/>
                  </a:lnTo>
                  <a:lnTo>
                    <a:pt x="16" y="40"/>
                  </a:lnTo>
                  <a:lnTo>
                    <a:pt x="14" y="36"/>
                  </a:lnTo>
                  <a:lnTo>
                    <a:pt x="12" y="36"/>
                  </a:lnTo>
                  <a:lnTo>
                    <a:pt x="12" y="34"/>
                  </a:lnTo>
                  <a:lnTo>
                    <a:pt x="12" y="32"/>
                  </a:lnTo>
                  <a:lnTo>
                    <a:pt x="12" y="32"/>
                  </a:lnTo>
                  <a:lnTo>
                    <a:pt x="10" y="30"/>
                  </a:lnTo>
                  <a:lnTo>
                    <a:pt x="8" y="32"/>
                  </a:lnTo>
                  <a:lnTo>
                    <a:pt x="8" y="32"/>
                  </a:lnTo>
                  <a:lnTo>
                    <a:pt x="4" y="32"/>
                  </a:lnTo>
                  <a:lnTo>
                    <a:pt x="2" y="28"/>
                  </a:lnTo>
                  <a:lnTo>
                    <a:pt x="2" y="22"/>
                  </a:lnTo>
                  <a:lnTo>
                    <a:pt x="0" y="22"/>
                  </a:lnTo>
                  <a:lnTo>
                    <a:pt x="0" y="22"/>
                  </a:lnTo>
                  <a:close/>
                </a:path>
              </a:pathLst>
            </a:custGeom>
            <a:grpFill/>
            <a:ln w="6350">
              <a:solidFill>
                <a:srgbClr val="E86E78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89" name="Greece">
              <a:extLst>
                <a:ext uri="{FF2B5EF4-FFF2-40B4-BE49-F238E27FC236}">
                  <a16:creationId xmlns:a16="http://schemas.microsoft.com/office/drawing/2014/main" id="{53A779F3-5C3D-4453-BC4F-53452B5A50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48630" y="3368842"/>
              <a:ext cx="202869" cy="195214"/>
            </a:xfrm>
            <a:custGeom>
              <a:avLst/>
              <a:gdLst>
                <a:gd name="T0" fmla="*/ 64 w 106"/>
                <a:gd name="T1" fmla="*/ 8 h 102"/>
                <a:gd name="T2" fmla="*/ 42 w 106"/>
                <a:gd name="T3" fmla="*/ 8 h 102"/>
                <a:gd name="T4" fmla="*/ 18 w 106"/>
                <a:gd name="T5" fmla="*/ 18 h 102"/>
                <a:gd name="T6" fmla="*/ 12 w 106"/>
                <a:gd name="T7" fmla="*/ 40 h 102"/>
                <a:gd name="T8" fmla="*/ 28 w 106"/>
                <a:gd name="T9" fmla="*/ 54 h 102"/>
                <a:gd name="T10" fmla="*/ 40 w 106"/>
                <a:gd name="T11" fmla="*/ 58 h 102"/>
                <a:gd name="T12" fmla="*/ 20 w 106"/>
                <a:gd name="T13" fmla="*/ 58 h 102"/>
                <a:gd name="T14" fmla="*/ 30 w 106"/>
                <a:gd name="T15" fmla="*/ 78 h 102"/>
                <a:gd name="T16" fmla="*/ 38 w 106"/>
                <a:gd name="T17" fmla="*/ 78 h 102"/>
                <a:gd name="T18" fmla="*/ 40 w 106"/>
                <a:gd name="T19" fmla="*/ 68 h 102"/>
                <a:gd name="T20" fmla="*/ 48 w 106"/>
                <a:gd name="T21" fmla="*/ 66 h 102"/>
                <a:gd name="T22" fmla="*/ 50 w 106"/>
                <a:gd name="T23" fmla="*/ 62 h 102"/>
                <a:gd name="T24" fmla="*/ 44 w 106"/>
                <a:gd name="T25" fmla="*/ 48 h 102"/>
                <a:gd name="T26" fmla="*/ 40 w 106"/>
                <a:gd name="T27" fmla="*/ 40 h 102"/>
                <a:gd name="T28" fmla="*/ 38 w 106"/>
                <a:gd name="T29" fmla="*/ 32 h 102"/>
                <a:gd name="T30" fmla="*/ 38 w 106"/>
                <a:gd name="T31" fmla="*/ 20 h 102"/>
                <a:gd name="T32" fmla="*/ 48 w 106"/>
                <a:gd name="T33" fmla="*/ 24 h 102"/>
                <a:gd name="T34" fmla="*/ 56 w 106"/>
                <a:gd name="T35" fmla="*/ 24 h 102"/>
                <a:gd name="T36" fmla="*/ 60 w 106"/>
                <a:gd name="T37" fmla="*/ 16 h 102"/>
                <a:gd name="T38" fmla="*/ 78 w 106"/>
                <a:gd name="T39" fmla="*/ 10 h 102"/>
                <a:gd name="T40" fmla="*/ 50 w 106"/>
                <a:gd name="T41" fmla="*/ 96 h 102"/>
                <a:gd name="T42" fmla="*/ 68 w 106"/>
                <a:gd name="T43" fmla="*/ 102 h 102"/>
                <a:gd name="T44" fmla="*/ 84 w 106"/>
                <a:gd name="T45" fmla="*/ 96 h 102"/>
                <a:gd name="T46" fmla="*/ 72 w 106"/>
                <a:gd name="T47" fmla="*/ 94 h 102"/>
                <a:gd name="T48" fmla="*/ 58 w 106"/>
                <a:gd name="T49" fmla="*/ 92 h 102"/>
                <a:gd name="T50" fmla="*/ 54 w 106"/>
                <a:gd name="T51" fmla="*/ 94 h 102"/>
                <a:gd name="T52" fmla="*/ 2 w 106"/>
                <a:gd name="T53" fmla="*/ 36 h 102"/>
                <a:gd name="T54" fmla="*/ 14 w 106"/>
                <a:gd name="T55" fmla="*/ 46 h 102"/>
                <a:gd name="T56" fmla="*/ 14 w 106"/>
                <a:gd name="T57" fmla="*/ 54 h 102"/>
                <a:gd name="T58" fmla="*/ 12 w 106"/>
                <a:gd name="T59" fmla="*/ 58 h 102"/>
                <a:gd name="T60" fmla="*/ 16 w 106"/>
                <a:gd name="T61" fmla="*/ 64 h 102"/>
                <a:gd name="T62" fmla="*/ 94 w 106"/>
                <a:gd name="T63" fmla="*/ 88 h 102"/>
                <a:gd name="T64" fmla="*/ 94 w 106"/>
                <a:gd name="T65" fmla="*/ 96 h 102"/>
                <a:gd name="T66" fmla="*/ 106 w 106"/>
                <a:gd name="T67" fmla="*/ 80 h 102"/>
                <a:gd name="T68" fmla="*/ 100 w 106"/>
                <a:gd name="T69" fmla="*/ 88 h 102"/>
                <a:gd name="T70" fmla="*/ 84 w 106"/>
                <a:gd name="T71" fmla="*/ 64 h 102"/>
                <a:gd name="T72" fmla="*/ 86 w 106"/>
                <a:gd name="T73" fmla="*/ 64 h 102"/>
                <a:gd name="T74" fmla="*/ 76 w 106"/>
                <a:gd name="T75" fmla="*/ 54 h 102"/>
                <a:gd name="T76" fmla="*/ 76 w 106"/>
                <a:gd name="T77" fmla="*/ 44 h 102"/>
                <a:gd name="T78" fmla="*/ 82 w 106"/>
                <a:gd name="T79" fmla="*/ 42 h 102"/>
                <a:gd name="T80" fmla="*/ 78 w 106"/>
                <a:gd name="T81" fmla="*/ 42 h 102"/>
                <a:gd name="T82" fmla="*/ 70 w 106"/>
                <a:gd name="T83" fmla="*/ 20 h 102"/>
                <a:gd name="T84" fmla="*/ 66 w 106"/>
                <a:gd name="T85" fmla="*/ 30 h 102"/>
                <a:gd name="T86" fmla="*/ 58 w 106"/>
                <a:gd name="T87" fmla="*/ 18 h 102"/>
                <a:gd name="T88" fmla="*/ 44 w 106"/>
                <a:gd name="T89" fmla="*/ 42 h 102"/>
                <a:gd name="T90" fmla="*/ 62 w 106"/>
                <a:gd name="T91" fmla="*/ 48 h 102"/>
                <a:gd name="T92" fmla="*/ 80 w 106"/>
                <a:gd name="T93" fmla="*/ 66 h 102"/>
                <a:gd name="T94" fmla="*/ 60 w 106"/>
                <a:gd name="T95" fmla="*/ 72 h 102"/>
                <a:gd name="T96" fmla="*/ 58 w 106"/>
                <a:gd name="T97" fmla="*/ 66 h 102"/>
                <a:gd name="T98" fmla="*/ 70 w 106"/>
                <a:gd name="T99" fmla="*/ 72 h 102"/>
                <a:gd name="T100" fmla="*/ 72 w 106"/>
                <a:gd name="T101" fmla="*/ 68 h 102"/>
                <a:gd name="T102" fmla="*/ 68 w 106"/>
                <a:gd name="T103" fmla="*/ 66 h 102"/>
                <a:gd name="T104" fmla="*/ 62 w 106"/>
                <a:gd name="T105" fmla="*/ 60 h 102"/>
                <a:gd name="T106" fmla="*/ 52 w 106"/>
                <a:gd name="T107" fmla="*/ 48 h 102"/>
                <a:gd name="T108" fmla="*/ 60 w 106"/>
                <a:gd name="T109" fmla="*/ 60 h 102"/>
                <a:gd name="T110" fmla="*/ 50 w 106"/>
                <a:gd name="T111" fmla="*/ 52 h 102"/>
                <a:gd name="T112" fmla="*/ 40 w 106"/>
                <a:gd name="T113" fmla="*/ 46 h 102"/>
                <a:gd name="T114" fmla="*/ 42 w 106"/>
                <a:gd name="T115" fmla="*/ 8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06" h="102">
                  <a:moveTo>
                    <a:pt x="80" y="0"/>
                  </a:moveTo>
                  <a:lnTo>
                    <a:pt x="78" y="0"/>
                  </a:lnTo>
                  <a:lnTo>
                    <a:pt x="76" y="2"/>
                  </a:lnTo>
                  <a:lnTo>
                    <a:pt x="76" y="4"/>
                  </a:lnTo>
                  <a:lnTo>
                    <a:pt x="76" y="6"/>
                  </a:lnTo>
                  <a:lnTo>
                    <a:pt x="74" y="8"/>
                  </a:lnTo>
                  <a:lnTo>
                    <a:pt x="70" y="8"/>
                  </a:lnTo>
                  <a:lnTo>
                    <a:pt x="68" y="8"/>
                  </a:lnTo>
                  <a:lnTo>
                    <a:pt x="64" y="8"/>
                  </a:lnTo>
                  <a:lnTo>
                    <a:pt x="62" y="8"/>
                  </a:lnTo>
                  <a:lnTo>
                    <a:pt x="60" y="8"/>
                  </a:lnTo>
                  <a:lnTo>
                    <a:pt x="58" y="8"/>
                  </a:lnTo>
                  <a:lnTo>
                    <a:pt x="58" y="6"/>
                  </a:lnTo>
                  <a:lnTo>
                    <a:pt x="56" y="6"/>
                  </a:lnTo>
                  <a:lnTo>
                    <a:pt x="52" y="6"/>
                  </a:lnTo>
                  <a:lnTo>
                    <a:pt x="50" y="8"/>
                  </a:lnTo>
                  <a:lnTo>
                    <a:pt x="46" y="8"/>
                  </a:lnTo>
                  <a:lnTo>
                    <a:pt x="42" y="8"/>
                  </a:lnTo>
                  <a:lnTo>
                    <a:pt x="42" y="8"/>
                  </a:lnTo>
                  <a:lnTo>
                    <a:pt x="40" y="10"/>
                  </a:lnTo>
                  <a:lnTo>
                    <a:pt x="38" y="10"/>
                  </a:lnTo>
                  <a:lnTo>
                    <a:pt x="34" y="12"/>
                  </a:lnTo>
                  <a:lnTo>
                    <a:pt x="28" y="10"/>
                  </a:lnTo>
                  <a:lnTo>
                    <a:pt x="26" y="12"/>
                  </a:lnTo>
                  <a:lnTo>
                    <a:pt x="26" y="14"/>
                  </a:lnTo>
                  <a:lnTo>
                    <a:pt x="22" y="14"/>
                  </a:lnTo>
                  <a:lnTo>
                    <a:pt x="18" y="18"/>
                  </a:lnTo>
                  <a:lnTo>
                    <a:pt x="18" y="22"/>
                  </a:lnTo>
                  <a:lnTo>
                    <a:pt x="14" y="24"/>
                  </a:lnTo>
                  <a:lnTo>
                    <a:pt x="10" y="26"/>
                  </a:lnTo>
                  <a:lnTo>
                    <a:pt x="10" y="30"/>
                  </a:lnTo>
                  <a:lnTo>
                    <a:pt x="8" y="32"/>
                  </a:lnTo>
                  <a:lnTo>
                    <a:pt x="8" y="34"/>
                  </a:lnTo>
                  <a:lnTo>
                    <a:pt x="8" y="34"/>
                  </a:lnTo>
                  <a:lnTo>
                    <a:pt x="8" y="38"/>
                  </a:lnTo>
                  <a:lnTo>
                    <a:pt x="12" y="40"/>
                  </a:lnTo>
                  <a:lnTo>
                    <a:pt x="14" y="44"/>
                  </a:lnTo>
                  <a:lnTo>
                    <a:pt x="16" y="44"/>
                  </a:lnTo>
                  <a:lnTo>
                    <a:pt x="14" y="46"/>
                  </a:lnTo>
                  <a:lnTo>
                    <a:pt x="18" y="50"/>
                  </a:lnTo>
                  <a:lnTo>
                    <a:pt x="20" y="54"/>
                  </a:lnTo>
                  <a:lnTo>
                    <a:pt x="20" y="54"/>
                  </a:lnTo>
                  <a:lnTo>
                    <a:pt x="22" y="52"/>
                  </a:lnTo>
                  <a:lnTo>
                    <a:pt x="24" y="54"/>
                  </a:lnTo>
                  <a:lnTo>
                    <a:pt x="28" y="54"/>
                  </a:lnTo>
                  <a:lnTo>
                    <a:pt x="28" y="52"/>
                  </a:lnTo>
                  <a:lnTo>
                    <a:pt x="32" y="52"/>
                  </a:lnTo>
                  <a:lnTo>
                    <a:pt x="34" y="56"/>
                  </a:lnTo>
                  <a:lnTo>
                    <a:pt x="36" y="54"/>
                  </a:lnTo>
                  <a:lnTo>
                    <a:pt x="36" y="56"/>
                  </a:lnTo>
                  <a:lnTo>
                    <a:pt x="38" y="56"/>
                  </a:lnTo>
                  <a:lnTo>
                    <a:pt x="40" y="56"/>
                  </a:lnTo>
                  <a:lnTo>
                    <a:pt x="42" y="58"/>
                  </a:lnTo>
                  <a:lnTo>
                    <a:pt x="40" y="58"/>
                  </a:lnTo>
                  <a:lnTo>
                    <a:pt x="38" y="60"/>
                  </a:lnTo>
                  <a:lnTo>
                    <a:pt x="36" y="58"/>
                  </a:lnTo>
                  <a:lnTo>
                    <a:pt x="34" y="58"/>
                  </a:lnTo>
                  <a:lnTo>
                    <a:pt x="30" y="54"/>
                  </a:lnTo>
                  <a:lnTo>
                    <a:pt x="28" y="56"/>
                  </a:lnTo>
                  <a:lnTo>
                    <a:pt x="26" y="56"/>
                  </a:lnTo>
                  <a:lnTo>
                    <a:pt x="24" y="56"/>
                  </a:lnTo>
                  <a:lnTo>
                    <a:pt x="22" y="58"/>
                  </a:lnTo>
                  <a:lnTo>
                    <a:pt x="20" y="58"/>
                  </a:lnTo>
                  <a:lnTo>
                    <a:pt x="20" y="60"/>
                  </a:lnTo>
                  <a:lnTo>
                    <a:pt x="22" y="64"/>
                  </a:lnTo>
                  <a:lnTo>
                    <a:pt x="24" y="66"/>
                  </a:lnTo>
                  <a:lnTo>
                    <a:pt x="28" y="68"/>
                  </a:lnTo>
                  <a:lnTo>
                    <a:pt x="28" y="68"/>
                  </a:lnTo>
                  <a:lnTo>
                    <a:pt x="28" y="70"/>
                  </a:lnTo>
                  <a:lnTo>
                    <a:pt x="28" y="72"/>
                  </a:lnTo>
                  <a:lnTo>
                    <a:pt x="28" y="76"/>
                  </a:lnTo>
                  <a:lnTo>
                    <a:pt x="30" y="78"/>
                  </a:lnTo>
                  <a:lnTo>
                    <a:pt x="32" y="76"/>
                  </a:lnTo>
                  <a:lnTo>
                    <a:pt x="30" y="74"/>
                  </a:lnTo>
                  <a:lnTo>
                    <a:pt x="32" y="72"/>
                  </a:lnTo>
                  <a:lnTo>
                    <a:pt x="32" y="74"/>
                  </a:lnTo>
                  <a:lnTo>
                    <a:pt x="36" y="76"/>
                  </a:lnTo>
                  <a:lnTo>
                    <a:pt x="36" y="78"/>
                  </a:lnTo>
                  <a:lnTo>
                    <a:pt x="36" y="80"/>
                  </a:lnTo>
                  <a:lnTo>
                    <a:pt x="38" y="82"/>
                  </a:lnTo>
                  <a:lnTo>
                    <a:pt x="38" y="78"/>
                  </a:lnTo>
                  <a:lnTo>
                    <a:pt x="38" y="76"/>
                  </a:lnTo>
                  <a:lnTo>
                    <a:pt x="40" y="76"/>
                  </a:lnTo>
                  <a:lnTo>
                    <a:pt x="42" y="78"/>
                  </a:lnTo>
                  <a:lnTo>
                    <a:pt x="46" y="80"/>
                  </a:lnTo>
                  <a:lnTo>
                    <a:pt x="44" y="78"/>
                  </a:lnTo>
                  <a:lnTo>
                    <a:pt x="44" y="76"/>
                  </a:lnTo>
                  <a:lnTo>
                    <a:pt x="42" y="74"/>
                  </a:lnTo>
                  <a:lnTo>
                    <a:pt x="42" y="70"/>
                  </a:lnTo>
                  <a:lnTo>
                    <a:pt x="40" y="68"/>
                  </a:lnTo>
                  <a:lnTo>
                    <a:pt x="40" y="66"/>
                  </a:lnTo>
                  <a:lnTo>
                    <a:pt x="42" y="66"/>
                  </a:lnTo>
                  <a:lnTo>
                    <a:pt x="44" y="68"/>
                  </a:lnTo>
                  <a:lnTo>
                    <a:pt x="42" y="68"/>
                  </a:lnTo>
                  <a:lnTo>
                    <a:pt x="44" y="70"/>
                  </a:lnTo>
                  <a:lnTo>
                    <a:pt x="46" y="68"/>
                  </a:lnTo>
                  <a:lnTo>
                    <a:pt x="48" y="68"/>
                  </a:lnTo>
                  <a:lnTo>
                    <a:pt x="48" y="68"/>
                  </a:lnTo>
                  <a:lnTo>
                    <a:pt x="48" y="66"/>
                  </a:lnTo>
                  <a:lnTo>
                    <a:pt x="48" y="66"/>
                  </a:lnTo>
                  <a:lnTo>
                    <a:pt x="46" y="66"/>
                  </a:lnTo>
                  <a:lnTo>
                    <a:pt x="44" y="64"/>
                  </a:lnTo>
                  <a:lnTo>
                    <a:pt x="44" y="64"/>
                  </a:lnTo>
                  <a:lnTo>
                    <a:pt x="42" y="62"/>
                  </a:lnTo>
                  <a:lnTo>
                    <a:pt x="44" y="60"/>
                  </a:lnTo>
                  <a:lnTo>
                    <a:pt x="46" y="60"/>
                  </a:lnTo>
                  <a:lnTo>
                    <a:pt x="48" y="60"/>
                  </a:lnTo>
                  <a:lnTo>
                    <a:pt x="50" y="62"/>
                  </a:lnTo>
                  <a:lnTo>
                    <a:pt x="52" y="62"/>
                  </a:lnTo>
                  <a:lnTo>
                    <a:pt x="54" y="64"/>
                  </a:lnTo>
                  <a:lnTo>
                    <a:pt x="54" y="62"/>
                  </a:lnTo>
                  <a:lnTo>
                    <a:pt x="52" y="58"/>
                  </a:lnTo>
                  <a:lnTo>
                    <a:pt x="52" y="56"/>
                  </a:lnTo>
                  <a:lnTo>
                    <a:pt x="52" y="54"/>
                  </a:lnTo>
                  <a:lnTo>
                    <a:pt x="46" y="50"/>
                  </a:lnTo>
                  <a:lnTo>
                    <a:pt x="44" y="50"/>
                  </a:lnTo>
                  <a:lnTo>
                    <a:pt x="44" y="48"/>
                  </a:lnTo>
                  <a:lnTo>
                    <a:pt x="42" y="50"/>
                  </a:lnTo>
                  <a:lnTo>
                    <a:pt x="42" y="48"/>
                  </a:lnTo>
                  <a:lnTo>
                    <a:pt x="38" y="48"/>
                  </a:lnTo>
                  <a:lnTo>
                    <a:pt x="36" y="46"/>
                  </a:lnTo>
                  <a:lnTo>
                    <a:pt x="38" y="46"/>
                  </a:lnTo>
                  <a:lnTo>
                    <a:pt x="40" y="44"/>
                  </a:lnTo>
                  <a:lnTo>
                    <a:pt x="40" y="42"/>
                  </a:lnTo>
                  <a:lnTo>
                    <a:pt x="38" y="42"/>
                  </a:lnTo>
                  <a:lnTo>
                    <a:pt x="40" y="40"/>
                  </a:lnTo>
                  <a:lnTo>
                    <a:pt x="38" y="38"/>
                  </a:lnTo>
                  <a:lnTo>
                    <a:pt x="40" y="38"/>
                  </a:lnTo>
                  <a:lnTo>
                    <a:pt x="42" y="40"/>
                  </a:lnTo>
                  <a:lnTo>
                    <a:pt x="42" y="42"/>
                  </a:lnTo>
                  <a:lnTo>
                    <a:pt x="42" y="42"/>
                  </a:lnTo>
                  <a:lnTo>
                    <a:pt x="42" y="42"/>
                  </a:lnTo>
                  <a:lnTo>
                    <a:pt x="44" y="40"/>
                  </a:lnTo>
                  <a:lnTo>
                    <a:pt x="42" y="38"/>
                  </a:lnTo>
                  <a:lnTo>
                    <a:pt x="38" y="32"/>
                  </a:lnTo>
                  <a:lnTo>
                    <a:pt x="36" y="32"/>
                  </a:lnTo>
                  <a:lnTo>
                    <a:pt x="36" y="30"/>
                  </a:lnTo>
                  <a:lnTo>
                    <a:pt x="34" y="28"/>
                  </a:lnTo>
                  <a:lnTo>
                    <a:pt x="34" y="26"/>
                  </a:lnTo>
                  <a:lnTo>
                    <a:pt x="34" y="22"/>
                  </a:lnTo>
                  <a:lnTo>
                    <a:pt x="36" y="18"/>
                  </a:lnTo>
                  <a:lnTo>
                    <a:pt x="40" y="18"/>
                  </a:lnTo>
                  <a:lnTo>
                    <a:pt x="40" y="20"/>
                  </a:lnTo>
                  <a:lnTo>
                    <a:pt x="38" y="20"/>
                  </a:lnTo>
                  <a:lnTo>
                    <a:pt x="38" y="22"/>
                  </a:lnTo>
                  <a:lnTo>
                    <a:pt x="42" y="24"/>
                  </a:lnTo>
                  <a:lnTo>
                    <a:pt x="42" y="26"/>
                  </a:lnTo>
                  <a:lnTo>
                    <a:pt x="44" y="28"/>
                  </a:lnTo>
                  <a:lnTo>
                    <a:pt x="48" y="28"/>
                  </a:lnTo>
                  <a:lnTo>
                    <a:pt x="46" y="28"/>
                  </a:lnTo>
                  <a:lnTo>
                    <a:pt x="44" y="26"/>
                  </a:lnTo>
                  <a:lnTo>
                    <a:pt x="44" y="24"/>
                  </a:lnTo>
                  <a:lnTo>
                    <a:pt x="48" y="24"/>
                  </a:lnTo>
                  <a:lnTo>
                    <a:pt x="50" y="28"/>
                  </a:lnTo>
                  <a:lnTo>
                    <a:pt x="50" y="28"/>
                  </a:lnTo>
                  <a:lnTo>
                    <a:pt x="52" y="26"/>
                  </a:lnTo>
                  <a:lnTo>
                    <a:pt x="50" y="24"/>
                  </a:lnTo>
                  <a:lnTo>
                    <a:pt x="48" y="24"/>
                  </a:lnTo>
                  <a:lnTo>
                    <a:pt x="48" y="24"/>
                  </a:lnTo>
                  <a:lnTo>
                    <a:pt x="54" y="24"/>
                  </a:lnTo>
                  <a:lnTo>
                    <a:pt x="56" y="24"/>
                  </a:lnTo>
                  <a:lnTo>
                    <a:pt x="56" y="24"/>
                  </a:lnTo>
                  <a:lnTo>
                    <a:pt x="52" y="22"/>
                  </a:lnTo>
                  <a:lnTo>
                    <a:pt x="50" y="22"/>
                  </a:lnTo>
                  <a:lnTo>
                    <a:pt x="48" y="18"/>
                  </a:lnTo>
                  <a:lnTo>
                    <a:pt x="50" y="18"/>
                  </a:lnTo>
                  <a:lnTo>
                    <a:pt x="52" y="18"/>
                  </a:lnTo>
                  <a:lnTo>
                    <a:pt x="54" y="18"/>
                  </a:lnTo>
                  <a:lnTo>
                    <a:pt x="54" y="14"/>
                  </a:lnTo>
                  <a:lnTo>
                    <a:pt x="56" y="12"/>
                  </a:lnTo>
                  <a:lnTo>
                    <a:pt x="60" y="16"/>
                  </a:lnTo>
                  <a:lnTo>
                    <a:pt x="62" y="16"/>
                  </a:lnTo>
                  <a:lnTo>
                    <a:pt x="64" y="12"/>
                  </a:lnTo>
                  <a:lnTo>
                    <a:pt x="64" y="12"/>
                  </a:lnTo>
                  <a:lnTo>
                    <a:pt x="64" y="12"/>
                  </a:lnTo>
                  <a:lnTo>
                    <a:pt x="66" y="14"/>
                  </a:lnTo>
                  <a:lnTo>
                    <a:pt x="70" y="14"/>
                  </a:lnTo>
                  <a:lnTo>
                    <a:pt x="76" y="14"/>
                  </a:lnTo>
                  <a:lnTo>
                    <a:pt x="78" y="14"/>
                  </a:lnTo>
                  <a:lnTo>
                    <a:pt x="78" y="10"/>
                  </a:lnTo>
                  <a:lnTo>
                    <a:pt x="78" y="8"/>
                  </a:lnTo>
                  <a:lnTo>
                    <a:pt x="82" y="6"/>
                  </a:lnTo>
                  <a:lnTo>
                    <a:pt x="82" y="4"/>
                  </a:lnTo>
                  <a:lnTo>
                    <a:pt x="80" y="2"/>
                  </a:lnTo>
                  <a:lnTo>
                    <a:pt x="80" y="0"/>
                  </a:lnTo>
                  <a:close/>
                  <a:moveTo>
                    <a:pt x="52" y="94"/>
                  </a:moveTo>
                  <a:lnTo>
                    <a:pt x="52" y="94"/>
                  </a:lnTo>
                  <a:lnTo>
                    <a:pt x="52" y="94"/>
                  </a:lnTo>
                  <a:lnTo>
                    <a:pt x="50" y="96"/>
                  </a:lnTo>
                  <a:lnTo>
                    <a:pt x="50" y="98"/>
                  </a:lnTo>
                  <a:lnTo>
                    <a:pt x="52" y="100"/>
                  </a:lnTo>
                  <a:lnTo>
                    <a:pt x="56" y="98"/>
                  </a:lnTo>
                  <a:lnTo>
                    <a:pt x="58" y="100"/>
                  </a:lnTo>
                  <a:lnTo>
                    <a:pt x="60" y="98"/>
                  </a:lnTo>
                  <a:lnTo>
                    <a:pt x="62" y="100"/>
                  </a:lnTo>
                  <a:lnTo>
                    <a:pt x="66" y="100"/>
                  </a:lnTo>
                  <a:lnTo>
                    <a:pt x="66" y="102"/>
                  </a:lnTo>
                  <a:lnTo>
                    <a:pt x="68" y="102"/>
                  </a:lnTo>
                  <a:lnTo>
                    <a:pt x="70" y="100"/>
                  </a:lnTo>
                  <a:lnTo>
                    <a:pt x="74" y="100"/>
                  </a:lnTo>
                  <a:lnTo>
                    <a:pt x="78" y="100"/>
                  </a:lnTo>
                  <a:lnTo>
                    <a:pt x="82" y="100"/>
                  </a:lnTo>
                  <a:lnTo>
                    <a:pt x="84" y="100"/>
                  </a:lnTo>
                  <a:lnTo>
                    <a:pt x="84" y="98"/>
                  </a:lnTo>
                  <a:lnTo>
                    <a:pt x="84" y="96"/>
                  </a:lnTo>
                  <a:lnTo>
                    <a:pt x="84" y="94"/>
                  </a:lnTo>
                  <a:lnTo>
                    <a:pt x="84" y="96"/>
                  </a:lnTo>
                  <a:lnTo>
                    <a:pt x="84" y="98"/>
                  </a:lnTo>
                  <a:lnTo>
                    <a:pt x="82" y="98"/>
                  </a:lnTo>
                  <a:lnTo>
                    <a:pt x="80" y="98"/>
                  </a:lnTo>
                  <a:lnTo>
                    <a:pt x="80" y="98"/>
                  </a:lnTo>
                  <a:lnTo>
                    <a:pt x="78" y="98"/>
                  </a:lnTo>
                  <a:lnTo>
                    <a:pt x="78" y="96"/>
                  </a:lnTo>
                  <a:lnTo>
                    <a:pt x="78" y="94"/>
                  </a:lnTo>
                  <a:lnTo>
                    <a:pt x="76" y="94"/>
                  </a:lnTo>
                  <a:lnTo>
                    <a:pt x="72" y="94"/>
                  </a:lnTo>
                  <a:lnTo>
                    <a:pt x="70" y="94"/>
                  </a:lnTo>
                  <a:lnTo>
                    <a:pt x="66" y="94"/>
                  </a:lnTo>
                  <a:lnTo>
                    <a:pt x="64" y="96"/>
                  </a:lnTo>
                  <a:lnTo>
                    <a:pt x="62" y="96"/>
                  </a:lnTo>
                  <a:lnTo>
                    <a:pt x="60" y="94"/>
                  </a:lnTo>
                  <a:lnTo>
                    <a:pt x="60" y="94"/>
                  </a:lnTo>
                  <a:lnTo>
                    <a:pt x="58" y="94"/>
                  </a:lnTo>
                  <a:lnTo>
                    <a:pt x="58" y="94"/>
                  </a:lnTo>
                  <a:lnTo>
                    <a:pt x="58" y="92"/>
                  </a:lnTo>
                  <a:lnTo>
                    <a:pt x="56" y="92"/>
                  </a:lnTo>
                  <a:lnTo>
                    <a:pt x="56" y="94"/>
                  </a:lnTo>
                  <a:lnTo>
                    <a:pt x="56" y="94"/>
                  </a:lnTo>
                  <a:lnTo>
                    <a:pt x="56" y="94"/>
                  </a:lnTo>
                  <a:lnTo>
                    <a:pt x="54" y="94"/>
                  </a:lnTo>
                  <a:lnTo>
                    <a:pt x="54" y="92"/>
                  </a:lnTo>
                  <a:lnTo>
                    <a:pt x="54" y="92"/>
                  </a:lnTo>
                  <a:lnTo>
                    <a:pt x="54" y="94"/>
                  </a:lnTo>
                  <a:lnTo>
                    <a:pt x="54" y="94"/>
                  </a:lnTo>
                  <a:lnTo>
                    <a:pt x="52" y="94"/>
                  </a:lnTo>
                  <a:close/>
                  <a:moveTo>
                    <a:pt x="4" y="32"/>
                  </a:moveTo>
                  <a:lnTo>
                    <a:pt x="4" y="34"/>
                  </a:lnTo>
                  <a:lnTo>
                    <a:pt x="4" y="36"/>
                  </a:lnTo>
                  <a:lnTo>
                    <a:pt x="6" y="38"/>
                  </a:lnTo>
                  <a:lnTo>
                    <a:pt x="6" y="38"/>
                  </a:lnTo>
                  <a:lnTo>
                    <a:pt x="6" y="38"/>
                  </a:lnTo>
                  <a:lnTo>
                    <a:pt x="4" y="38"/>
                  </a:lnTo>
                  <a:lnTo>
                    <a:pt x="2" y="36"/>
                  </a:lnTo>
                  <a:lnTo>
                    <a:pt x="2" y="34"/>
                  </a:lnTo>
                  <a:lnTo>
                    <a:pt x="0" y="34"/>
                  </a:lnTo>
                  <a:lnTo>
                    <a:pt x="0" y="32"/>
                  </a:lnTo>
                  <a:lnTo>
                    <a:pt x="2" y="32"/>
                  </a:lnTo>
                  <a:lnTo>
                    <a:pt x="4" y="32"/>
                  </a:lnTo>
                  <a:close/>
                  <a:moveTo>
                    <a:pt x="12" y="50"/>
                  </a:moveTo>
                  <a:lnTo>
                    <a:pt x="12" y="50"/>
                  </a:lnTo>
                  <a:lnTo>
                    <a:pt x="14" y="48"/>
                  </a:lnTo>
                  <a:lnTo>
                    <a:pt x="14" y="46"/>
                  </a:lnTo>
                  <a:lnTo>
                    <a:pt x="14" y="50"/>
                  </a:lnTo>
                  <a:lnTo>
                    <a:pt x="14" y="50"/>
                  </a:lnTo>
                  <a:lnTo>
                    <a:pt x="14" y="50"/>
                  </a:lnTo>
                  <a:lnTo>
                    <a:pt x="12" y="50"/>
                  </a:lnTo>
                  <a:close/>
                  <a:moveTo>
                    <a:pt x="14" y="54"/>
                  </a:moveTo>
                  <a:lnTo>
                    <a:pt x="14" y="52"/>
                  </a:lnTo>
                  <a:lnTo>
                    <a:pt x="14" y="52"/>
                  </a:lnTo>
                  <a:lnTo>
                    <a:pt x="14" y="54"/>
                  </a:lnTo>
                  <a:lnTo>
                    <a:pt x="14" y="54"/>
                  </a:lnTo>
                  <a:lnTo>
                    <a:pt x="16" y="56"/>
                  </a:lnTo>
                  <a:lnTo>
                    <a:pt x="16" y="58"/>
                  </a:lnTo>
                  <a:lnTo>
                    <a:pt x="16" y="58"/>
                  </a:lnTo>
                  <a:lnTo>
                    <a:pt x="16" y="60"/>
                  </a:lnTo>
                  <a:lnTo>
                    <a:pt x="14" y="58"/>
                  </a:lnTo>
                  <a:lnTo>
                    <a:pt x="12" y="58"/>
                  </a:lnTo>
                  <a:lnTo>
                    <a:pt x="12" y="56"/>
                  </a:lnTo>
                  <a:lnTo>
                    <a:pt x="12" y="56"/>
                  </a:lnTo>
                  <a:lnTo>
                    <a:pt x="12" y="58"/>
                  </a:lnTo>
                  <a:lnTo>
                    <a:pt x="12" y="58"/>
                  </a:lnTo>
                  <a:lnTo>
                    <a:pt x="10" y="56"/>
                  </a:lnTo>
                  <a:lnTo>
                    <a:pt x="10" y="54"/>
                  </a:lnTo>
                  <a:lnTo>
                    <a:pt x="12" y="54"/>
                  </a:lnTo>
                  <a:lnTo>
                    <a:pt x="14" y="54"/>
                  </a:lnTo>
                  <a:close/>
                  <a:moveTo>
                    <a:pt x="18" y="62"/>
                  </a:moveTo>
                  <a:lnTo>
                    <a:pt x="18" y="64"/>
                  </a:lnTo>
                  <a:lnTo>
                    <a:pt x="16" y="64"/>
                  </a:lnTo>
                  <a:lnTo>
                    <a:pt x="16" y="64"/>
                  </a:lnTo>
                  <a:lnTo>
                    <a:pt x="14" y="64"/>
                  </a:lnTo>
                  <a:lnTo>
                    <a:pt x="14" y="62"/>
                  </a:lnTo>
                  <a:lnTo>
                    <a:pt x="14" y="60"/>
                  </a:lnTo>
                  <a:lnTo>
                    <a:pt x="14" y="60"/>
                  </a:lnTo>
                  <a:lnTo>
                    <a:pt x="16" y="62"/>
                  </a:lnTo>
                  <a:lnTo>
                    <a:pt x="18" y="62"/>
                  </a:lnTo>
                  <a:close/>
                  <a:moveTo>
                    <a:pt x="94" y="90"/>
                  </a:moveTo>
                  <a:lnTo>
                    <a:pt x="94" y="90"/>
                  </a:lnTo>
                  <a:lnTo>
                    <a:pt x="94" y="88"/>
                  </a:lnTo>
                  <a:lnTo>
                    <a:pt x="94" y="90"/>
                  </a:lnTo>
                  <a:lnTo>
                    <a:pt x="94" y="90"/>
                  </a:lnTo>
                  <a:close/>
                  <a:moveTo>
                    <a:pt x="94" y="96"/>
                  </a:moveTo>
                  <a:lnTo>
                    <a:pt x="92" y="94"/>
                  </a:lnTo>
                  <a:lnTo>
                    <a:pt x="92" y="92"/>
                  </a:lnTo>
                  <a:lnTo>
                    <a:pt x="94" y="90"/>
                  </a:lnTo>
                  <a:lnTo>
                    <a:pt x="94" y="92"/>
                  </a:lnTo>
                  <a:lnTo>
                    <a:pt x="96" y="94"/>
                  </a:lnTo>
                  <a:lnTo>
                    <a:pt x="94" y="96"/>
                  </a:lnTo>
                  <a:lnTo>
                    <a:pt x="94" y="96"/>
                  </a:lnTo>
                  <a:close/>
                  <a:moveTo>
                    <a:pt x="100" y="88"/>
                  </a:moveTo>
                  <a:lnTo>
                    <a:pt x="98" y="88"/>
                  </a:lnTo>
                  <a:lnTo>
                    <a:pt x="100" y="86"/>
                  </a:lnTo>
                  <a:lnTo>
                    <a:pt x="100" y="86"/>
                  </a:lnTo>
                  <a:lnTo>
                    <a:pt x="100" y="84"/>
                  </a:lnTo>
                  <a:lnTo>
                    <a:pt x="102" y="82"/>
                  </a:lnTo>
                  <a:lnTo>
                    <a:pt x="104" y="82"/>
                  </a:lnTo>
                  <a:lnTo>
                    <a:pt x="106" y="80"/>
                  </a:lnTo>
                  <a:lnTo>
                    <a:pt x="106" y="82"/>
                  </a:lnTo>
                  <a:lnTo>
                    <a:pt x="106" y="82"/>
                  </a:lnTo>
                  <a:lnTo>
                    <a:pt x="104" y="84"/>
                  </a:lnTo>
                  <a:lnTo>
                    <a:pt x="104" y="86"/>
                  </a:lnTo>
                  <a:lnTo>
                    <a:pt x="104" y="86"/>
                  </a:lnTo>
                  <a:lnTo>
                    <a:pt x="104" y="86"/>
                  </a:lnTo>
                  <a:lnTo>
                    <a:pt x="102" y="86"/>
                  </a:lnTo>
                  <a:lnTo>
                    <a:pt x="100" y="88"/>
                  </a:lnTo>
                  <a:lnTo>
                    <a:pt x="100" y="88"/>
                  </a:lnTo>
                  <a:close/>
                  <a:moveTo>
                    <a:pt x="84" y="80"/>
                  </a:moveTo>
                  <a:lnTo>
                    <a:pt x="82" y="80"/>
                  </a:lnTo>
                  <a:lnTo>
                    <a:pt x="84" y="80"/>
                  </a:lnTo>
                  <a:lnTo>
                    <a:pt x="84" y="78"/>
                  </a:lnTo>
                  <a:lnTo>
                    <a:pt x="86" y="78"/>
                  </a:lnTo>
                  <a:lnTo>
                    <a:pt x="84" y="80"/>
                  </a:lnTo>
                  <a:lnTo>
                    <a:pt x="84" y="80"/>
                  </a:lnTo>
                  <a:lnTo>
                    <a:pt x="84" y="80"/>
                  </a:lnTo>
                  <a:close/>
                  <a:moveTo>
                    <a:pt x="84" y="64"/>
                  </a:moveTo>
                  <a:lnTo>
                    <a:pt x="84" y="62"/>
                  </a:lnTo>
                  <a:lnTo>
                    <a:pt x="86" y="62"/>
                  </a:lnTo>
                  <a:lnTo>
                    <a:pt x="88" y="62"/>
                  </a:lnTo>
                  <a:lnTo>
                    <a:pt x="88" y="62"/>
                  </a:lnTo>
                  <a:lnTo>
                    <a:pt x="90" y="62"/>
                  </a:lnTo>
                  <a:lnTo>
                    <a:pt x="90" y="64"/>
                  </a:lnTo>
                  <a:lnTo>
                    <a:pt x="88" y="64"/>
                  </a:lnTo>
                  <a:lnTo>
                    <a:pt x="88" y="64"/>
                  </a:lnTo>
                  <a:lnTo>
                    <a:pt x="86" y="64"/>
                  </a:lnTo>
                  <a:lnTo>
                    <a:pt x="84" y="64"/>
                  </a:lnTo>
                  <a:lnTo>
                    <a:pt x="84" y="64"/>
                  </a:lnTo>
                  <a:lnTo>
                    <a:pt x="82" y="64"/>
                  </a:lnTo>
                  <a:lnTo>
                    <a:pt x="84" y="64"/>
                  </a:lnTo>
                  <a:close/>
                  <a:moveTo>
                    <a:pt x="78" y="50"/>
                  </a:moveTo>
                  <a:lnTo>
                    <a:pt x="80" y="52"/>
                  </a:lnTo>
                  <a:lnTo>
                    <a:pt x="78" y="56"/>
                  </a:lnTo>
                  <a:lnTo>
                    <a:pt x="78" y="56"/>
                  </a:lnTo>
                  <a:lnTo>
                    <a:pt x="76" y="54"/>
                  </a:lnTo>
                  <a:lnTo>
                    <a:pt x="76" y="54"/>
                  </a:lnTo>
                  <a:lnTo>
                    <a:pt x="76" y="54"/>
                  </a:lnTo>
                  <a:lnTo>
                    <a:pt x="76" y="52"/>
                  </a:lnTo>
                  <a:lnTo>
                    <a:pt x="76" y="50"/>
                  </a:lnTo>
                  <a:lnTo>
                    <a:pt x="76" y="50"/>
                  </a:lnTo>
                  <a:lnTo>
                    <a:pt x="76" y="48"/>
                  </a:lnTo>
                  <a:lnTo>
                    <a:pt x="78" y="50"/>
                  </a:lnTo>
                  <a:lnTo>
                    <a:pt x="78" y="50"/>
                  </a:lnTo>
                  <a:close/>
                  <a:moveTo>
                    <a:pt x="76" y="44"/>
                  </a:moveTo>
                  <a:lnTo>
                    <a:pt x="74" y="42"/>
                  </a:lnTo>
                  <a:lnTo>
                    <a:pt x="76" y="40"/>
                  </a:lnTo>
                  <a:lnTo>
                    <a:pt x="78" y="38"/>
                  </a:lnTo>
                  <a:lnTo>
                    <a:pt x="78" y="38"/>
                  </a:lnTo>
                  <a:lnTo>
                    <a:pt x="82" y="38"/>
                  </a:lnTo>
                  <a:lnTo>
                    <a:pt x="82" y="38"/>
                  </a:lnTo>
                  <a:lnTo>
                    <a:pt x="82" y="40"/>
                  </a:lnTo>
                  <a:lnTo>
                    <a:pt x="82" y="40"/>
                  </a:lnTo>
                  <a:lnTo>
                    <a:pt x="82" y="42"/>
                  </a:lnTo>
                  <a:lnTo>
                    <a:pt x="82" y="44"/>
                  </a:lnTo>
                  <a:lnTo>
                    <a:pt x="80" y="44"/>
                  </a:lnTo>
                  <a:lnTo>
                    <a:pt x="78" y="44"/>
                  </a:lnTo>
                  <a:lnTo>
                    <a:pt x="78" y="42"/>
                  </a:lnTo>
                  <a:lnTo>
                    <a:pt x="80" y="42"/>
                  </a:lnTo>
                  <a:lnTo>
                    <a:pt x="80" y="40"/>
                  </a:lnTo>
                  <a:lnTo>
                    <a:pt x="78" y="40"/>
                  </a:lnTo>
                  <a:lnTo>
                    <a:pt x="78" y="42"/>
                  </a:lnTo>
                  <a:lnTo>
                    <a:pt x="78" y="42"/>
                  </a:lnTo>
                  <a:lnTo>
                    <a:pt x="76" y="44"/>
                  </a:lnTo>
                  <a:lnTo>
                    <a:pt x="76" y="44"/>
                  </a:lnTo>
                  <a:close/>
                  <a:moveTo>
                    <a:pt x="70" y="20"/>
                  </a:moveTo>
                  <a:lnTo>
                    <a:pt x="70" y="20"/>
                  </a:lnTo>
                  <a:lnTo>
                    <a:pt x="72" y="20"/>
                  </a:lnTo>
                  <a:lnTo>
                    <a:pt x="74" y="20"/>
                  </a:lnTo>
                  <a:lnTo>
                    <a:pt x="74" y="20"/>
                  </a:lnTo>
                  <a:lnTo>
                    <a:pt x="72" y="22"/>
                  </a:lnTo>
                  <a:lnTo>
                    <a:pt x="70" y="20"/>
                  </a:lnTo>
                  <a:close/>
                  <a:moveTo>
                    <a:pt x="64" y="26"/>
                  </a:moveTo>
                  <a:lnTo>
                    <a:pt x="66" y="26"/>
                  </a:lnTo>
                  <a:lnTo>
                    <a:pt x="66" y="28"/>
                  </a:lnTo>
                  <a:lnTo>
                    <a:pt x="68" y="26"/>
                  </a:lnTo>
                  <a:lnTo>
                    <a:pt x="70" y="28"/>
                  </a:lnTo>
                  <a:lnTo>
                    <a:pt x="68" y="28"/>
                  </a:lnTo>
                  <a:lnTo>
                    <a:pt x="68" y="32"/>
                  </a:lnTo>
                  <a:lnTo>
                    <a:pt x="66" y="30"/>
                  </a:lnTo>
                  <a:lnTo>
                    <a:pt x="66" y="30"/>
                  </a:lnTo>
                  <a:lnTo>
                    <a:pt x="64" y="30"/>
                  </a:lnTo>
                  <a:lnTo>
                    <a:pt x="64" y="28"/>
                  </a:lnTo>
                  <a:lnTo>
                    <a:pt x="64" y="26"/>
                  </a:lnTo>
                  <a:close/>
                  <a:moveTo>
                    <a:pt x="58" y="16"/>
                  </a:moveTo>
                  <a:lnTo>
                    <a:pt x="60" y="16"/>
                  </a:lnTo>
                  <a:lnTo>
                    <a:pt x="60" y="18"/>
                  </a:lnTo>
                  <a:lnTo>
                    <a:pt x="62" y="18"/>
                  </a:lnTo>
                  <a:lnTo>
                    <a:pt x="60" y="18"/>
                  </a:lnTo>
                  <a:lnTo>
                    <a:pt x="58" y="18"/>
                  </a:lnTo>
                  <a:lnTo>
                    <a:pt x="58" y="18"/>
                  </a:lnTo>
                  <a:lnTo>
                    <a:pt x="58" y="16"/>
                  </a:lnTo>
                  <a:close/>
                  <a:moveTo>
                    <a:pt x="48" y="42"/>
                  </a:moveTo>
                  <a:lnTo>
                    <a:pt x="48" y="40"/>
                  </a:lnTo>
                  <a:lnTo>
                    <a:pt x="48" y="42"/>
                  </a:lnTo>
                  <a:lnTo>
                    <a:pt x="50" y="44"/>
                  </a:lnTo>
                  <a:lnTo>
                    <a:pt x="48" y="44"/>
                  </a:lnTo>
                  <a:lnTo>
                    <a:pt x="48" y="42"/>
                  </a:lnTo>
                  <a:close/>
                  <a:moveTo>
                    <a:pt x="44" y="42"/>
                  </a:moveTo>
                  <a:lnTo>
                    <a:pt x="46" y="40"/>
                  </a:lnTo>
                  <a:lnTo>
                    <a:pt x="46" y="42"/>
                  </a:lnTo>
                  <a:lnTo>
                    <a:pt x="46" y="42"/>
                  </a:lnTo>
                  <a:lnTo>
                    <a:pt x="44" y="42"/>
                  </a:lnTo>
                  <a:close/>
                  <a:moveTo>
                    <a:pt x="58" y="44"/>
                  </a:moveTo>
                  <a:lnTo>
                    <a:pt x="60" y="44"/>
                  </a:lnTo>
                  <a:lnTo>
                    <a:pt x="60" y="46"/>
                  </a:lnTo>
                  <a:lnTo>
                    <a:pt x="62" y="46"/>
                  </a:lnTo>
                  <a:lnTo>
                    <a:pt x="62" y="48"/>
                  </a:lnTo>
                  <a:lnTo>
                    <a:pt x="62" y="48"/>
                  </a:lnTo>
                  <a:lnTo>
                    <a:pt x="60" y="46"/>
                  </a:lnTo>
                  <a:lnTo>
                    <a:pt x="60" y="46"/>
                  </a:lnTo>
                  <a:lnTo>
                    <a:pt x="58" y="44"/>
                  </a:lnTo>
                  <a:close/>
                  <a:moveTo>
                    <a:pt x="78" y="68"/>
                  </a:moveTo>
                  <a:lnTo>
                    <a:pt x="78" y="66"/>
                  </a:lnTo>
                  <a:lnTo>
                    <a:pt x="78" y="66"/>
                  </a:lnTo>
                  <a:lnTo>
                    <a:pt x="80" y="64"/>
                  </a:lnTo>
                  <a:lnTo>
                    <a:pt x="80" y="66"/>
                  </a:lnTo>
                  <a:lnTo>
                    <a:pt x="78" y="68"/>
                  </a:lnTo>
                  <a:close/>
                  <a:moveTo>
                    <a:pt x="58" y="80"/>
                  </a:moveTo>
                  <a:lnTo>
                    <a:pt x="60" y="78"/>
                  </a:lnTo>
                  <a:lnTo>
                    <a:pt x="62" y="78"/>
                  </a:lnTo>
                  <a:lnTo>
                    <a:pt x="62" y="80"/>
                  </a:lnTo>
                  <a:lnTo>
                    <a:pt x="60" y="80"/>
                  </a:lnTo>
                  <a:lnTo>
                    <a:pt x="58" y="80"/>
                  </a:lnTo>
                  <a:close/>
                  <a:moveTo>
                    <a:pt x="60" y="72"/>
                  </a:moveTo>
                  <a:lnTo>
                    <a:pt x="60" y="72"/>
                  </a:lnTo>
                  <a:lnTo>
                    <a:pt x="60" y="72"/>
                  </a:lnTo>
                  <a:lnTo>
                    <a:pt x="60" y="72"/>
                  </a:lnTo>
                  <a:close/>
                  <a:moveTo>
                    <a:pt x="60" y="70"/>
                  </a:moveTo>
                  <a:lnTo>
                    <a:pt x="60" y="68"/>
                  </a:lnTo>
                  <a:lnTo>
                    <a:pt x="60" y="68"/>
                  </a:lnTo>
                  <a:lnTo>
                    <a:pt x="60" y="70"/>
                  </a:lnTo>
                  <a:lnTo>
                    <a:pt x="60" y="70"/>
                  </a:lnTo>
                  <a:lnTo>
                    <a:pt x="60" y="70"/>
                  </a:lnTo>
                  <a:close/>
                  <a:moveTo>
                    <a:pt x="58" y="66"/>
                  </a:moveTo>
                  <a:lnTo>
                    <a:pt x="58" y="66"/>
                  </a:lnTo>
                  <a:lnTo>
                    <a:pt x="58" y="66"/>
                  </a:lnTo>
                  <a:lnTo>
                    <a:pt x="60" y="66"/>
                  </a:lnTo>
                  <a:lnTo>
                    <a:pt x="58" y="66"/>
                  </a:lnTo>
                  <a:close/>
                  <a:moveTo>
                    <a:pt x="70" y="74"/>
                  </a:moveTo>
                  <a:lnTo>
                    <a:pt x="68" y="74"/>
                  </a:lnTo>
                  <a:lnTo>
                    <a:pt x="68" y="72"/>
                  </a:lnTo>
                  <a:lnTo>
                    <a:pt x="70" y="72"/>
                  </a:lnTo>
                  <a:lnTo>
                    <a:pt x="70" y="72"/>
                  </a:lnTo>
                  <a:lnTo>
                    <a:pt x="70" y="74"/>
                  </a:lnTo>
                  <a:close/>
                  <a:moveTo>
                    <a:pt x="72" y="74"/>
                  </a:moveTo>
                  <a:lnTo>
                    <a:pt x="70" y="72"/>
                  </a:lnTo>
                  <a:lnTo>
                    <a:pt x="72" y="72"/>
                  </a:lnTo>
                  <a:lnTo>
                    <a:pt x="74" y="72"/>
                  </a:lnTo>
                  <a:lnTo>
                    <a:pt x="74" y="72"/>
                  </a:lnTo>
                  <a:lnTo>
                    <a:pt x="74" y="74"/>
                  </a:lnTo>
                  <a:lnTo>
                    <a:pt x="72" y="74"/>
                  </a:lnTo>
                  <a:close/>
                  <a:moveTo>
                    <a:pt x="72" y="68"/>
                  </a:moveTo>
                  <a:lnTo>
                    <a:pt x="72" y="68"/>
                  </a:lnTo>
                  <a:lnTo>
                    <a:pt x="72" y="68"/>
                  </a:lnTo>
                  <a:lnTo>
                    <a:pt x="72" y="68"/>
                  </a:lnTo>
                  <a:close/>
                  <a:moveTo>
                    <a:pt x="68" y="66"/>
                  </a:moveTo>
                  <a:lnTo>
                    <a:pt x="70" y="66"/>
                  </a:lnTo>
                  <a:lnTo>
                    <a:pt x="70" y="66"/>
                  </a:lnTo>
                  <a:lnTo>
                    <a:pt x="70" y="66"/>
                  </a:lnTo>
                  <a:lnTo>
                    <a:pt x="68" y="66"/>
                  </a:lnTo>
                  <a:lnTo>
                    <a:pt x="68" y="66"/>
                  </a:lnTo>
                  <a:close/>
                  <a:moveTo>
                    <a:pt x="62" y="60"/>
                  </a:moveTo>
                  <a:lnTo>
                    <a:pt x="64" y="60"/>
                  </a:lnTo>
                  <a:lnTo>
                    <a:pt x="64" y="62"/>
                  </a:lnTo>
                  <a:lnTo>
                    <a:pt x="66" y="64"/>
                  </a:lnTo>
                  <a:lnTo>
                    <a:pt x="66" y="66"/>
                  </a:lnTo>
                  <a:lnTo>
                    <a:pt x="66" y="66"/>
                  </a:lnTo>
                  <a:lnTo>
                    <a:pt x="62" y="62"/>
                  </a:lnTo>
                  <a:lnTo>
                    <a:pt x="62" y="62"/>
                  </a:lnTo>
                  <a:lnTo>
                    <a:pt x="62" y="60"/>
                  </a:lnTo>
                  <a:close/>
                  <a:moveTo>
                    <a:pt x="40" y="46"/>
                  </a:moveTo>
                  <a:lnTo>
                    <a:pt x="42" y="44"/>
                  </a:lnTo>
                  <a:lnTo>
                    <a:pt x="44" y="44"/>
                  </a:lnTo>
                  <a:lnTo>
                    <a:pt x="46" y="46"/>
                  </a:lnTo>
                  <a:lnTo>
                    <a:pt x="48" y="46"/>
                  </a:lnTo>
                  <a:lnTo>
                    <a:pt x="50" y="48"/>
                  </a:lnTo>
                  <a:lnTo>
                    <a:pt x="50" y="48"/>
                  </a:lnTo>
                  <a:lnTo>
                    <a:pt x="52" y="48"/>
                  </a:lnTo>
                  <a:lnTo>
                    <a:pt x="52" y="48"/>
                  </a:lnTo>
                  <a:lnTo>
                    <a:pt x="56" y="50"/>
                  </a:lnTo>
                  <a:lnTo>
                    <a:pt x="56" y="52"/>
                  </a:lnTo>
                  <a:lnTo>
                    <a:pt x="56" y="54"/>
                  </a:lnTo>
                  <a:lnTo>
                    <a:pt x="56" y="54"/>
                  </a:lnTo>
                  <a:lnTo>
                    <a:pt x="56" y="56"/>
                  </a:lnTo>
                  <a:lnTo>
                    <a:pt x="58" y="58"/>
                  </a:lnTo>
                  <a:lnTo>
                    <a:pt x="58" y="58"/>
                  </a:lnTo>
                  <a:lnTo>
                    <a:pt x="62" y="58"/>
                  </a:lnTo>
                  <a:lnTo>
                    <a:pt x="60" y="60"/>
                  </a:lnTo>
                  <a:lnTo>
                    <a:pt x="58" y="60"/>
                  </a:lnTo>
                  <a:lnTo>
                    <a:pt x="58" y="60"/>
                  </a:lnTo>
                  <a:lnTo>
                    <a:pt x="56" y="60"/>
                  </a:lnTo>
                  <a:lnTo>
                    <a:pt x="56" y="58"/>
                  </a:lnTo>
                  <a:lnTo>
                    <a:pt x="56" y="56"/>
                  </a:lnTo>
                  <a:lnTo>
                    <a:pt x="54" y="56"/>
                  </a:lnTo>
                  <a:lnTo>
                    <a:pt x="54" y="54"/>
                  </a:lnTo>
                  <a:lnTo>
                    <a:pt x="52" y="52"/>
                  </a:lnTo>
                  <a:lnTo>
                    <a:pt x="50" y="52"/>
                  </a:lnTo>
                  <a:lnTo>
                    <a:pt x="48" y="52"/>
                  </a:lnTo>
                  <a:lnTo>
                    <a:pt x="48" y="50"/>
                  </a:lnTo>
                  <a:lnTo>
                    <a:pt x="46" y="50"/>
                  </a:lnTo>
                  <a:lnTo>
                    <a:pt x="46" y="48"/>
                  </a:lnTo>
                  <a:lnTo>
                    <a:pt x="44" y="48"/>
                  </a:lnTo>
                  <a:lnTo>
                    <a:pt x="44" y="46"/>
                  </a:lnTo>
                  <a:lnTo>
                    <a:pt x="42" y="46"/>
                  </a:lnTo>
                  <a:lnTo>
                    <a:pt x="40" y="46"/>
                  </a:lnTo>
                  <a:lnTo>
                    <a:pt x="40" y="46"/>
                  </a:lnTo>
                  <a:close/>
                  <a:moveTo>
                    <a:pt x="42" y="82"/>
                  </a:moveTo>
                  <a:lnTo>
                    <a:pt x="44" y="82"/>
                  </a:lnTo>
                  <a:lnTo>
                    <a:pt x="44" y="84"/>
                  </a:lnTo>
                  <a:lnTo>
                    <a:pt x="44" y="84"/>
                  </a:lnTo>
                  <a:lnTo>
                    <a:pt x="44" y="86"/>
                  </a:lnTo>
                  <a:lnTo>
                    <a:pt x="42" y="86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42" y="82"/>
                  </a:lnTo>
                  <a:close/>
                  <a:moveTo>
                    <a:pt x="42" y="80"/>
                  </a:moveTo>
                  <a:lnTo>
                    <a:pt x="44" y="80"/>
                  </a:lnTo>
                  <a:lnTo>
                    <a:pt x="42" y="80"/>
                  </a:lnTo>
                  <a:lnTo>
                    <a:pt x="42" y="80"/>
                  </a:lnTo>
                  <a:close/>
                </a:path>
              </a:pathLst>
            </a:custGeom>
            <a:grpFill/>
            <a:ln w="6350">
              <a:solidFill>
                <a:srgbClr val="E86E78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90" name="Ghana">
              <a:extLst>
                <a:ext uri="{FF2B5EF4-FFF2-40B4-BE49-F238E27FC236}">
                  <a16:creationId xmlns:a16="http://schemas.microsoft.com/office/drawing/2014/main" id="{5E829F4C-7389-4058-83D5-E5D2704699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847198" y="4153524"/>
              <a:ext cx="99521" cy="156937"/>
            </a:xfrm>
            <a:custGeom>
              <a:avLst/>
              <a:gdLst>
                <a:gd name="T0" fmla="*/ 4 w 52"/>
                <a:gd name="T1" fmla="*/ 76 h 82"/>
                <a:gd name="T2" fmla="*/ 8 w 52"/>
                <a:gd name="T3" fmla="*/ 76 h 82"/>
                <a:gd name="T4" fmla="*/ 6 w 52"/>
                <a:gd name="T5" fmla="*/ 70 h 82"/>
                <a:gd name="T6" fmla="*/ 4 w 52"/>
                <a:gd name="T7" fmla="*/ 66 h 82"/>
                <a:gd name="T8" fmla="*/ 0 w 52"/>
                <a:gd name="T9" fmla="*/ 60 h 82"/>
                <a:gd name="T10" fmla="*/ 2 w 52"/>
                <a:gd name="T11" fmla="*/ 60 h 82"/>
                <a:gd name="T12" fmla="*/ 2 w 52"/>
                <a:gd name="T13" fmla="*/ 52 h 82"/>
                <a:gd name="T14" fmla="*/ 4 w 52"/>
                <a:gd name="T15" fmla="*/ 48 h 82"/>
                <a:gd name="T16" fmla="*/ 8 w 52"/>
                <a:gd name="T17" fmla="*/ 38 h 82"/>
                <a:gd name="T18" fmla="*/ 10 w 52"/>
                <a:gd name="T19" fmla="*/ 34 h 82"/>
                <a:gd name="T20" fmla="*/ 10 w 52"/>
                <a:gd name="T21" fmla="*/ 30 h 82"/>
                <a:gd name="T22" fmla="*/ 8 w 52"/>
                <a:gd name="T23" fmla="*/ 26 h 82"/>
                <a:gd name="T24" fmla="*/ 8 w 52"/>
                <a:gd name="T25" fmla="*/ 18 h 82"/>
                <a:gd name="T26" fmla="*/ 6 w 52"/>
                <a:gd name="T27" fmla="*/ 10 h 82"/>
                <a:gd name="T28" fmla="*/ 4 w 52"/>
                <a:gd name="T29" fmla="*/ 6 h 82"/>
                <a:gd name="T30" fmla="*/ 8 w 52"/>
                <a:gd name="T31" fmla="*/ 4 h 82"/>
                <a:gd name="T32" fmla="*/ 18 w 52"/>
                <a:gd name="T33" fmla="*/ 2 h 82"/>
                <a:gd name="T34" fmla="*/ 30 w 52"/>
                <a:gd name="T35" fmla="*/ 2 h 82"/>
                <a:gd name="T36" fmla="*/ 36 w 52"/>
                <a:gd name="T37" fmla="*/ 0 h 82"/>
                <a:gd name="T38" fmla="*/ 38 w 52"/>
                <a:gd name="T39" fmla="*/ 4 h 82"/>
                <a:gd name="T40" fmla="*/ 40 w 52"/>
                <a:gd name="T41" fmla="*/ 6 h 82"/>
                <a:gd name="T42" fmla="*/ 42 w 52"/>
                <a:gd name="T43" fmla="*/ 10 h 82"/>
                <a:gd name="T44" fmla="*/ 44 w 52"/>
                <a:gd name="T45" fmla="*/ 16 h 82"/>
                <a:gd name="T46" fmla="*/ 46 w 52"/>
                <a:gd name="T47" fmla="*/ 22 h 82"/>
                <a:gd name="T48" fmla="*/ 46 w 52"/>
                <a:gd name="T49" fmla="*/ 26 h 82"/>
                <a:gd name="T50" fmla="*/ 46 w 52"/>
                <a:gd name="T51" fmla="*/ 30 h 82"/>
                <a:gd name="T52" fmla="*/ 48 w 52"/>
                <a:gd name="T53" fmla="*/ 32 h 82"/>
                <a:gd name="T54" fmla="*/ 48 w 52"/>
                <a:gd name="T55" fmla="*/ 36 h 82"/>
                <a:gd name="T56" fmla="*/ 48 w 52"/>
                <a:gd name="T57" fmla="*/ 42 h 82"/>
                <a:gd name="T58" fmla="*/ 46 w 52"/>
                <a:gd name="T59" fmla="*/ 52 h 82"/>
                <a:gd name="T60" fmla="*/ 46 w 52"/>
                <a:gd name="T61" fmla="*/ 58 h 82"/>
                <a:gd name="T62" fmla="*/ 48 w 52"/>
                <a:gd name="T63" fmla="*/ 64 h 82"/>
                <a:gd name="T64" fmla="*/ 50 w 52"/>
                <a:gd name="T65" fmla="*/ 66 h 82"/>
                <a:gd name="T66" fmla="*/ 46 w 52"/>
                <a:gd name="T67" fmla="*/ 68 h 82"/>
                <a:gd name="T68" fmla="*/ 32 w 52"/>
                <a:gd name="T69" fmla="*/ 76 h 82"/>
                <a:gd name="T70" fmla="*/ 16 w 52"/>
                <a:gd name="T71" fmla="*/ 82 h 82"/>
                <a:gd name="T72" fmla="*/ 4 w 52"/>
                <a:gd name="T73" fmla="*/ 8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2" h="82">
                  <a:moveTo>
                    <a:pt x="4" y="78"/>
                  </a:moveTo>
                  <a:lnTo>
                    <a:pt x="4" y="76"/>
                  </a:lnTo>
                  <a:lnTo>
                    <a:pt x="6" y="76"/>
                  </a:lnTo>
                  <a:lnTo>
                    <a:pt x="8" y="76"/>
                  </a:lnTo>
                  <a:lnTo>
                    <a:pt x="8" y="74"/>
                  </a:lnTo>
                  <a:lnTo>
                    <a:pt x="6" y="70"/>
                  </a:lnTo>
                  <a:lnTo>
                    <a:pt x="4" y="70"/>
                  </a:lnTo>
                  <a:lnTo>
                    <a:pt x="4" y="66"/>
                  </a:lnTo>
                  <a:lnTo>
                    <a:pt x="2" y="62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2" y="60"/>
                  </a:lnTo>
                  <a:lnTo>
                    <a:pt x="2" y="54"/>
                  </a:lnTo>
                  <a:lnTo>
                    <a:pt x="2" y="52"/>
                  </a:lnTo>
                  <a:lnTo>
                    <a:pt x="2" y="50"/>
                  </a:lnTo>
                  <a:lnTo>
                    <a:pt x="4" y="48"/>
                  </a:lnTo>
                  <a:lnTo>
                    <a:pt x="4" y="44"/>
                  </a:lnTo>
                  <a:lnTo>
                    <a:pt x="8" y="38"/>
                  </a:lnTo>
                  <a:lnTo>
                    <a:pt x="10" y="38"/>
                  </a:lnTo>
                  <a:lnTo>
                    <a:pt x="10" y="34"/>
                  </a:lnTo>
                  <a:lnTo>
                    <a:pt x="12" y="32"/>
                  </a:lnTo>
                  <a:lnTo>
                    <a:pt x="10" y="30"/>
                  </a:lnTo>
                  <a:lnTo>
                    <a:pt x="8" y="28"/>
                  </a:lnTo>
                  <a:lnTo>
                    <a:pt x="8" y="26"/>
                  </a:lnTo>
                  <a:lnTo>
                    <a:pt x="6" y="22"/>
                  </a:lnTo>
                  <a:lnTo>
                    <a:pt x="8" y="18"/>
                  </a:lnTo>
                  <a:lnTo>
                    <a:pt x="8" y="14"/>
                  </a:lnTo>
                  <a:lnTo>
                    <a:pt x="6" y="10"/>
                  </a:lnTo>
                  <a:lnTo>
                    <a:pt x="4" y="10"/>
                  </a:lnTo>
                  <a:lnTo>
                    <a:pt x="4" y="6"/>
                  </a:lnTo>
                  <a:lnTo>
                    <a:pt x="4" y="4"/>
                  </a:lnTo>
                  <a:lnTo>
                    <a:pt x="8" y="4"/>
                  </a:lnTo>
                  <a:lnTo>
                    <a:pt x="18" y="4"/>
                  </a:lnTo>
                  <a:lnTo>
                    <a:pt x="18" y="2"/>
                  </a:lnTo>
                  <a:lnTo>
                    <a:pt x="26" y="2"/>
                  </a:lnTo>
                  <a:lnTo>
                    <a:pt x="30" y="2"/>
                  </a:lnTo>
                  <a:lnTo>
                    <a:pt x="32" y="2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38" y="4"/>
                  </a:lnTo>
                  <a:lnTo>
                    <a:pt x="38" y="4"/>
                  </a:lnTo>
                  <a:lnTo>
                    <a:pt x="40" y="6"/>
                  </a:lnTo>
                  <a:lnTo>
                    <a:pt x="42" y="10"/>
                  </a:lnTo>
                  <a:lnTo>
                    <a:pt x="42" y="10"/>
                  </a:lnTo>
                  <a:lnTo>
                    <a:pt x="46" y="12"/>
                  </a:lnTo>
                  <a:lnTo>
                    <a:pt x="44" y="16"/>
                  </a:lnTo>
                  <a:lnTo>
                    <a:pt x="44" y="20"/>
                  </a:lnTo>
                  <a:lnTo>
                    <a:pt x="46" y="22"/>
                  </a:lnTo>
                  <a:lnTo>
                    <a:pt x="46" y="22"/>
                  </a:lnTo>
                  <a:lnTo>
                    <a:pt x="46" y="26"/>
                  </a:lnTo>
                  <a:lnTo>
                    <a:pt x="46" y="28"/>
                  </a:lnTo>
                  <a:lnTo>
                    <a:pt x="46" y="30"/>
                  </a:lnTo>
                  <a:lnTo>
                    <a:pt x="46" y="30"/>
                  </a:lnTo>
                  <a:lnTo>
                    <a:pt x="48" y="32"/>
                  </a:lnTo>
                  <a:lnTo>
                    <a:pt x="46" y="34"/>
                  </a:lnTo>
                  <a:lnTo>
                    <a:pt x="48" y="36"/>
                  </a:lnTo>
                  <a:lnTo>
                    <a:pt x="46" y="40"/>
                  </a:lnTo>
                  <a:lnTo>
                    <a:pt x="48" y="42"/>
                  </a:lnTo>
                  <a:lnTo>
                    <a:pt x="48" y="50"/>
                  </a:lnTo>
                  <a:lnTo>
                    <a:pt x="46" y="52"/>
                  </a:lnTo>
                  <a:lnTo>
                    <a:pt x="46" y="54"/>
                  </a:lnTo>
                  <a:lnTo>
                    <a:pt x="46" y="58"/>
                  </a:lnTo>
                  <a:lnTo>
                    <a:pt x="46" y="60"/>
                  </a:lnTo>
                  <a:lnTo>
                    <a:pt x="48" y="64"/>
                  </a:lnTo>
                  <a:lnTo>
                    <a:pt x="50" y="64"/>
                  </a:lnTo>
                  <a:lnTo>
                    <a:pt x="50" y="66"/>
                  </a:lnTo>
                  <a:lnTo>
                    <a:pt x="52" y="66"/>
                  </a:lnTo>
                  <a:lnTo>
                    <a:pt x="46" y="68"/>
                  </a:lnTo>
                  <a:lnTo>
                    <a:pt x="40" y="70"/>
                  </a:lnTo>
                  <a:lnTo>
                    <a:pt x="32" y="76"/>
                  </a:lnTo>
                  <a:lnTo>
                    <a:pt x="26" y="76"/>
                  </a:lnTo>
                  <a:lnTo>
                    <a:pt x="16" y="82"/>
                  </a:lnTo>
                  <a:lnTo>
                    <a:pt x="10" y="80"/>
                  </a:lnTo>
                  <a:lnTo>
                    <a:pt x="4" y="80"/>
                  </a:lnTo>
                  <a:lnTo>
                    <a:pt x="4" y="78"/>
                  </a:lnTo>
                  <a:close/>
                </a:path>
              </a:pathLst>
            </a:custGeom>
            <a:grpFill/>
            <a:ln w="6350">
              <a:solidFill>
                <a:srgbClr val="E86E78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91" name="Germany">
              <a:extLst>
                <a:ext uri="{FF2B5EF4-FFF2-40B4-BE49-F238E27FC236}">
                  <a16:creationId xmlns:a16="http://schemas.microsoft.com/office/drawing/2014/main" id="{6AA53775-4913-492C-A3F9-BB39414F767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30929" y="2974587"/>
              <a:ext cx="199042" cy="233491"/>
            </a:xfrm>
            <a:custGeom>
              <a:avLst/>
              <a:gdLst>
                <a:gd name="T0" fmla="*/ 38 w 104"/>
                <a:gd name="T1" fmla="*/ 0 h 122"/>
                <a:gd name="T2" fmla="*/ 44 w 104"/>
                <a:gd name="T3" fmla="*/ 6 h 122"/>
                <a:gd name="T4" fmla="*/ 46 w 104"/>
                <a:gd name="T5" fmla="*/ 12 h 122"/>
                <a:gd name="T6" fmla="*/ 50 w 104"/>
                <a:gd name="T7" fmla="*/ 10 h 122"/>
                <a:gd name="T8" fmla="*/ 56 w 104"/>
                <a:gd name="T9" fmla="*/ 10 h 122"/>
                <a:gd name="T10" fmla="*/ 52 w 104"/>
                <a:gd name="T11" fmla="*/ 14 h 122"/>
                <a:gd name="T12" fmla="*/ 58 w 104"/>
                <a:gd name="T13" fmla="*/ 16 h 122"/>
                <a:gd name="T14" fmla="*/ 68 w 104"/>
                <a:gd name="T15" fmla="*/ 12 h 122"/>
                <a:gd name="T16" fmla="*/ 72 w 104"/>
                <a:gd name="T17" fmla="*/ 8 h 122"/>
                <a:gd name="T18" fmla="*/ 72 w 104"/>
                <a:gd name="T19" fmla="*/ 10 h 122"/>
                <a:gd name="T20" fmla="*/ 76 w 104"/>
                <a:gd name="T21" fmla="*/ 10 h 122"/>
                <a:gd name="T22" fmla="*/ 84 w 104"/>
                <a:gd name="T23" fmla="*/ 14 h 122"/>
                <a:gd name="T24" fmla="*/ 90 w 104"/>
                <a:gd name="T25" fmla="*/ 20 h 122"/>
                <a:gd name="T26" fmla="*/ 96 w 104"/>
                <a:gd name="T27" fmla="*/ 26 h 122"/>
                <a:gd name="T28" fmla="*/ 96 w 104"/>
                <a:gd name="T29" fmla="*/ 38 h 122"/>
                <a:gd name="T30" fmla="*/ 98 w 104"/>
                <a:gd name="T31" fmla="*/ 48 h 122"/>
                <a:gd name="T32" fmla="*/ 104 w 104"/>
                <a:gd name="T33" fmla="*/ 56 h 122"/>
                <a:gd name="T34" fmla="*/ 98 w 104"/>
                <a:gd name="T35" fmla="*/ 66 h 122"/>
                <a:gd name="T36" fmla="*/ 90 w 104"/>
                <a:gd name="T37" fmla="*/ 68 h 122"/>
                <a:gd name="T38" fmla="*/ 80 w 104"/>
                <a:gd name="T39" fmla="*/ 72 h 122"/>
                <a:gd name="T40" fmla="*/ 70 w 104"/>
                <a:gd name="T41" fmla="*/ 76 h 122"/>
                <a:gd name="T42" fmla="*/ 76 w 104"/>
                <a:gd name="T43" fmla="*/ 84 h 122"/>
                <a:gd name="T44" fmla="*/ 82 w 104"/>
                <a:gd name="T45" fmla="*/ 92 h 122"/>
                <a:gd name="T46" fmla="*/ 90 w 104"/>
                <a:gd name="T47" fmla="*/ 106 h 122"/>
                <a:gd name="T48" fmla="*/ 80 w 104"/>
                <a:gd name="T49" fmla="*/ 112 h 122"/>
                <a:gd name="T50" fmla="*/ 82 w 104"/>
                <a:gd name="T51" fmla="*/ 118 h 122"/>
                <a:gd name="T52" fmla="*/ 72 w 104"/>
                <a:gd name="T53" fmla="*/ 118 h 122"/>
                <a:gd name="T54" fmla="*/ 62 w 104"/>
                <a:gd name="T55" fmla="*/ 120 h 122"/>
                <a:gd name="T56" fmla="*/ 54 w 104"/>
                <a:gd name="T57" fmla="*/ 120 h 122"/>
                <a:gd name="T58" fmla="*/ 46 w 104"/>
                <a:gd name="T59" fmla="*/ 120 h 122"/>
                <a:gd name="T60" fmla="*/ 40 w 104"/>
                <a:gd name="T61" fmla="*/ 118 h 122"/>
                <a:gd name="T62" fmla="*/ 34 w 104"/>
                <a:gd name="T63" fmla="*/ 116 h 122"/>
                <a:gd name="T64" fmla="*/ 28 w 104"/>
                <a:gd name="T65" fmla="*/ 118 h 122"/>
                <a:gd name="T66" fmla="*/ 22 w 104"/>
                <a:gd name="T67" fmla="*/ 118 h 122"/>
                <a:gd name="T68" fmla="*/ 24 w 104"/>
                <a:gd name="T69" fmla="*/ 106 h 122"/>
                <a:gd name="T70" fmla="*/ 26 w 104"/>
                <a:gd name="T71" fmla="*/ 96 h 122"/>
                <a:gd name="T72" fmla="*/ 16 w 104"/>
                <a:gd name="T73" fmla="*/ 94 h 122"/>
                <a:gd name="T74" fmla="*/ 10 w 104"/>
                <a:gd name="T75" fmla="*/ 92 h 122"/>
                <a:gd name="T76" fmla="*/ 6 w 104"/>
                <a:gd name="T77" fmla="*/ 86 h 122"/>
                <a:gd name="T78" fmla="*/ 4 w 104"/>
                <a:gd name="T79" fmla="*/ 76 h 122"/>
                <a:gd name="T80" fmla="*/ 0 w 104"/>
                <a:gd name="T81" fmla="*/ 66 h 122"/>
                <a:gd name="T82" fmla="*/ 2 w 104"/>
                <a:gd name="T83" fmla="*/ 56 h 122"/>
                <a:gd name="T84" fmla="*/ 12 w 104"/>
                <a:gd name="T85" fmla="*/ 52 h 122"/>
                <a:gd name="T86" fmla="*/ 14 w 104"/>
                <a:gd name="T87" fmla="*/ 44 h 122"/>
                <a:gd name="T88" fmla="*/ 10 w 104"/>
                <a:gd name="T89" fmla="*/ 40 h 122"/>
                <a:gd name="T90" fmla="*/ 14 w 104"/>
                <a:gd name="T91" fmla="*/ 36 h 122"/>
                <a:gd name="T92" fmla="*/ 16 w 104"/>
                <a:gd name="T93" fmla="*/ 30 h 122"/>
                <a:gd name="T94" fmla="*/ 12 w 104"/>
                <a:gd name="T95" fmla="*/ 26 h 122"/>
                <a:gd name="T96" fmla="*/ 22 w 104"/>
                <a:gd name="T97" fmla="*/ 22 h 122"/>
                <a:gd name="T98" fmla="*/ 26 w 104"/>
                <a:gd name="T99" fmla="*/ 24 h 122"/>
                <a:gd name="T100" fmla="*/ 28 w 104"/>
                <a:gd name="T101" fmla="*/ 26 h 122"/>
                <a:gd name="T102" fmla="*/ 28 w 104"/>
                <a:gd name="T103" fmla="*/ 22 h 122"/>
                <a:gd name="T104" fmla="*/ 36 w 104"/>
                <a:gd name="T105" fmla="*/ 20 h 122"/>
                <a:gd name="T106" fmla="*/ 36 w 104"/>
                <a:gd name="T107" fmla="*/ 18 h 122"/>
                <a:gd name="T108" fmla="*/ 34 w 104"/>
                <a:gd name="T109" fmla="*/ 14 h 122"/>
                <a:gd name="T110" fmla="*/ 30 w 104"/>
                <a:gd name="T111" fmla="*/ 8 h 122"/>
                <a:gd name="T112" fmla="*/ 32 w 104"/>
                <a:gd name="T113" fmla="*/ 4 h 122"/>
                <a:gd name="T114" fmla="*/ 28 w 104"/>
                <a:gd name="T115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04" h="122">
                  <a:moveTo>
                    <a:pt x="28" y="0"/>
                  </a:moveTo>
                  <a:lnTo>
                    <a:pt x="32" y="0"/>
                  </a:lnTo>
                  <a:lnTo>
                    <a:pt x="36" y="0"/>
                  </a:lnTo>
                  <a:lnTo>
                    <a:pt x="38" y="0"/>
                  </a:lnTo>
                  <a:lnTo>
                    <a:pt x="40" y="0"/>
                  </a:lnTo>
                  <a:lnTo>
                    <a:pt x="42" y="4"/>
                  </a:lnTo>
                  <a:lnTo>
                    <a:pt x="44" y="4"/>
                  </a:lnTo>
                  <a:lnTo>
                    <a:pt x="44" y="6"/>
                  </a:lnTo>
                  <a:lnTo>
                    <a:pt x="42" y="8"/>
                  </a:lnTo>
                  <a:lnTo>
                    <a:pt x="42" y="8"/>
                  </a:lnTo>
                  <a:lnTo>
                    <a:pt x="44" y="10"/>
                  </a:lnTo>
                  <a:lnTo>
                    <a:pt x="46" y="12"/>
                  </a:lnTo>
                  <a:lnTo>
                    <a:pt x="48" y="10"/>
                  </a:lnTo>
                  <a:lnTo>
                    <a:pt x="48" y="8"/>
                  </a:lnTo>
                  <a:lnTo>
                    <a:pt x="50" y="8"/>
                  </a:lnTo>
                  <a:lnTo>
                    <a:pt x="50" y="10"/>
                  </a:lnTo>
                  <a:lnTo>
                    <a:pt x="54" y="12"/>
                  </a:lnTo>
                  <a:lnTo>
                    <a:pt x="54" y="10"/>
                  </a:lnTo>
                  <a:lnTo>
                    <a:pt x="56" y="10"/>
                  </a:lnTo>
                  <a:lnTo>
                    <a:pt x="56" y="10"/>
                  </a:lnTo>
                  <a:lnTo>
                    <a:pt x="56" y="12"/>
                  </a:lnTo>
                  <a:lnTo>
                    <a:pt x="54" y="14"/>
                  </a:lnTo>
                  <a:lnTo>
                    <a:pt x="54" y="14"/>
                  </a:lnTo>
                  <a:lnTo>
                    <a:pt x="52" y="14"/>
                  </a:lnTo>
                  <a:lnTo>
                    <a:pt x="54" y="16"/>
                  </a:lnTo>
                  <a:lnTo>
                    <a:pt x="56" y="16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62" y="16"/>
                  </a:lnTo>
                  <a:lnTo>
                    <a:pt x="62" y="14"/>
                  </a:lnTo>
                  <a:lnTo>
                    <a:pt x="64" y="12"/>
                  </a:lnTo>
                  <a:lnTo>
                    <a:pt x="68" y="12"/>
                  </a:lnTo>
                  <a:lnTo>
                    <a:pt x="68" y="10"/>
                  </a:lnTo>
                  <a:lnTo>
                    <a:pt x="70" y="10"/>
                  </a:lnTo>
                  <a:lnTo>
                    <a:pt x="70" y="8"/>
                  </a:lnTo>
                  <a:lnTo>
                    <a:pt x="72" y="8"/>
                  </a:lnTo>
                  <a:lnTo>
                    <a:pt x="76" y="8"/>
                  </a:lnTo>
                  <a:lnTo>
                    <a:pt x="72" y="10"/>
                  </a:lnTo>
                  <a:lnTo>
                    <a:pt x="72" y="10"/>
                  </a:lnTo>
                  <a:lnTo>
                    <a:pt x="72" y="10"/>
                  </a:lnTo>
                  <a:lnTo>
                    <a:pt x="70" y="12"/>
                  </a:lnTo>
                  <a:lnTo>
                    <a:pt x="70" y="12"/>
                  </a:lnTo>
                  <a:lnTo>
                    <a:pt x="74" y="10"/>
                  </a:lnTo>
                  <a:lnTo>
                    <a:pt x="76" y="10"/>
                  </a:lnTo>
                  <a:lnTo>
                    <a:pt x="78" y="10"/>
                  </a:lnTo>
                  <a:lnTo>
                    <a:pt x="78" y="10"/>
                  </a:lnTo>
                  <a:lnTo>
                    <a:pt x="80" y="12"/>
                  </a:lnTo>
                  <a:lnTo>
                    <a:pt x="84" y="14"/>
                  </a:lnTo>
                  <a:lnTo>
                    <a:pt x="86" y="14"/>
                  </a:lnTo>
                  <a:lnTo>
                    <a:pt x="88" y="16"/>
                  </a:lnTo>
                  <a:lnTo>
                    <a:pt x="86" y="18"/>
                  </a:lnTo>
                  <a:lnTo>
                    <a:pt x="90" y="20"/>
                  </a:lnTo>
                  <a:lnTo>
                    <a:pt x="90" y="20"/>
                  </a:lnTo>
                  <a:lnTo>
                    <a:pt x="92" y="22"/>
                  </a:lnTo>
                  <a:lnTo>
                    <a:pt x="94" y="22"/>
                  </a:lnTo>
                  <a:lnTo>
                    <a:pt x="96" y="26"/>
                  </a:lnTo>
                  <a:lnTo>
                    <a:pt x="96" y="30"/>
                  </a:lnTo>
                  <a:lnTo>
                    <a:pt x="92" y="32"/>
                  </a:lnTo>
                  <a:lnTo>
                    <a:pt x="92" y="34"/>
                  </a:lnTo>
                  <a:lnTo>
                    <a:pt x="96" y="38"/>
                  </a:lnTo>
                  <a:lnTo>
                    <a:pt x="96" y="40"/>
                  </a:lnTo>
                  <a:lnTo>
                    <a:pt x="98" y="42"/>
                  </a:lnTo>
                  <a:lnTo>
                    <a:pt x="98" y="44"/>
                  </a:lnTo>
                  <a:lnTo>
                    <a:pt x="98" y="48"/>
                  </a:lnTo>
                  <a:lnTo>
                    <a:pt x="98" y="50"/>
                  </a:lnTo>
                  <a:lnTo>
                    <a:pt x="100" y="54"/>
                  </a:lnTo>
                  <a:lnTo>
                    <a:pt x="102" y="56"/>
                  </a:lnTo>
                  <a:lnTo>
                    <a:pt x="104" y="56"/>
                  </a:lnTo>
                  <a:lnTo>
                    <a:pt x="104" y="64"/>
                  </a:lnTo>
                  <a:lnTo>
                    <a:pt x="102" y="66"/>
                  </a:lnTo>
                  <a:lnTo>
                    <a:pt x="100" y="64"/>
                  </a:lnTo>
                  <a:lnTo>
                    <a:pt x="98" y="66"/>
                  </a:lnTo>
                  <a:lnTo>
                    <a:pt x="94" y="64"/>
                  </a:lnTo>
                  <a:lnTo>
                    <a:pt x="94" y="68"/>
                  </a:lnTo>
                  <a:lnTo>
                    <a:pt x="92" y="68"/>
                  </a:lnTo>
                  <a:lnTo>
                    <a:pt x="90" y="68"/>
                  </a:lnTo>
                  <a:lnTo>
                    <a:pt x="86" y="68"/>
                  </a:lnTo>
                  <a:lnTo>
                    <a:pt x="86" y="70"/>
                  </a:lnTo>
                  <a:lnTo>
                    <a:pt x="82" y="70"/>
                  </a:lnTo>
                  <a:lnTo>
                    <a:pt x="80" y="72"/>
                  </a:lnTo>
                  <a:lnTo>
                    <a:pt x="78" y="72"/>
                  </a:lnTo>
                  <a:lnTo>
                    <a:pt x="74" y="78"/>
                  </a:lnTo>
                  <a:lnTo>
                    <a:pt x="72" y="76"/>
                  </a:lnTo>
                  <a:lnTo>
                    <a:pt x="70" y="76"/>
                  </a:lnTo>
                  <a:lnTo>
                    <a:pt x="70" y="76"/>
                  </a:lnTo>
                  <a:lnTo>
                    <a:pt x="70" y="78"/>
                  </a:lnTo>
                  <a:lnTo>
                    <a:pt x="74" y="80"/>
                  </a:lnTo>
                  <a:lnTo>
                    <a:pt x="76" y="84"/>
                  </a:lnTo>
                  <a:lnTo>
                    <a:pt x="76" y="86"/>
                  </a:lnTo>
                  <a:lnTo>
                    <a:pt x="76" y="88"/>
                  </a:lnTo>
                  <a:lnTo>
                    <a:pt x="78" y="90"/>
                  </a:lnTo>
                  <a:lnTo>
                    <a:pt x="82" y="92"/>
                  </a:lnTo>
                  <a:lnTo>
                    <a:pt x="84" y="94"/>
                  </a:lnTo>
                  <a:lnTo>
                    <a:pt x="90" y="100"/>
                  </a:lnTo>
                  <a:lnTo>
                    <a:pt x="90" y="102"/>
                  </a:lnTo>
                  <a:lnTo>
                    <a:pt x="90" y="106"/>
                  </a:lnTo>
                  <a:lnTo>
                    <a:pt x="88" y="106"/>
                  </a:lnTo>
                  <a:lnTo>
                    <a:pt x="86" y="108"/>
                  </a:lnTo>
                  <a:lnTo>
                    <a:pt x="84" y="108"/>
                  </a:lnTo>
                  <a:lnTo>
                    <a:pt x="80" y="112"/>
                  </a:lnTo>
                  <a:lnTo>
                    <a:pt x="80" y="114"/>
                  </a:lnTo>
                  <a:lnTo>
                    <a:pt x="82" y="116"/>
                  </a:lnTo>
                  <a:lnTo>
                    <a:pt x="84" y="118"/>
                  </a:lnTo>
                  <a:lnTo>
                    <a:pt x="82" y="118"/>
                  </a:lnTo>
                  <a:lnTo>
                    <a:pt x="80" y="118"/>
                  </a:lnTo>
                  <a:lnTo>
                    <a:pt x="76" y="118"/>
                  </a:lnTo>
                  <a:lnTo>
                    <a:pt x="74" y="118"/>
                  </a:lnTo>
                  <a:lnTo>
                    <a:pt x="72" y="118"/>
                  </a:lnTo>
                  <a:lnTo>
                    <a:pt x="68" y="120"/>
                  </a:lnTo>
                  <a:lnTo>
                    <a:pt x="66" y="120"/>
                  </a:lnTo>
                  <a:lnTo>
                    <a:pt x="64" y="120"/>
                  </a:lnTo>
                  <a:lnTo>
                    <a:pt x="62" y="120"/>
                  </a:lnTo>
                  <a:lnTo>
                    <a:pt x="60" y="120"/>
                  </a:lnTo>
                  <a:lnTo>
                    <a:pt x="56" y="118"/>
                  </a:lnTo>
                  <a:lnTo>
                    <a:pt x="54" y="120"/>
                  </a:lnTo>
                  <a:lnTo>
                    <a:pt x="54" y="120"/>
                  </a:lnTo>
                  <a:lnTo>
                    <a:pt x="54" y="122"/>
                  </a:lnTo>
                  <a:lnTo>
                    <a:pt x="50" y="122"/>
                  </a:lnTo>
                  <a:lnTo>
                    <a:pt x="48" y="120"/>
                  </a:lnTo>
                  <a:lnTo>
                    <a:pt x="46" y="120"/>
                  </a:lnTo>
                  <a:lnTo>
                    <a:pt x="44" y="120"/>
                  </a:lnTo>
                  <a:lnTo>
                    <a:pt x="44" y="120"/>
                  </a:lnTo>
                  <a:lnTo>
                    <a:pt x="42" y="120"/>
                  </a:lnTo>
                  <a:lnTo>
                    <a:pt x="40" y="118"/>
                  </a:lnTo>
                  <a:lnTo>
                    <a:pt x="38" y="118"/>
                  </a:lnTo>
                  <a:lnTo>
                    <a:pt x="36" y="118"/>
                  </a:lnTo>
                  <a:lnTo>
                    <a:pt x="34" y="118"/>
                  </a:lnTo>
                  <a:lnTo>
                    <a:pt x="34" y="116"/>
                  </a:lnTo>
                  <a:lnTo>
                    <a:pt x="32" y="116"/>
                  </a:lnTo>
                  <a:lnTo>
                    <a:pt x="32" y="118"/>
                  </a:lnTo>
                  <a:lnTo>
                    <a:pt x="30" y="120"/>
                  </a:lnTo>
                  <a:lnTo>
                    <a:pt x="28" y="118"/>
                  </a:lnTo>
                  <a:lnTo>
                    <a:pt x="26" y="120"/>
                  </a:lnTo>
                  <a:lnTo>
                    <a:pt x="24" y="118"/>
                  </a:lnTo>
                  <a:lnTo>
                    <a:pt x="24" y="118"/>
                  </a:lnTo>
                  <a:lnTo>
                    <a:pt x="22" y="118"/>
                  </a:lnTo>
                  <a:lnTo>
                    <a:pt x="20" y="116"/>
                  </a:lnTo>
                  <a:lnTo>
                    <a:pt x="20" y="112"/>
                  </a:lnTo>
                  <a:lnTo>
                    <a:pt x="22" y="108"/>
                  </a:lnTo>
                  <a:lnTo>
                    <a:pt x="24" y="106"/>
                  </a:lnTo>
                  <a:lnTo>
                    <a:pt x="24" y="104"/>
                  </a:lnTo>
                  <a:lnTo>
                    <a:pt x="24" y="100"/>
                  </a:lnTo>
                  <a:lnTo>
                    <a:pt x="28" y="98"/>
                  </a:lnTo>
                  <a:lnTo>
                    <a:pt x="26" y="96"/>
                  </a:lnTo>
                  <a:lnTo>
                    <a:pt x="22" y="96"/>
                  </a:lnTo>
                  <a:lnTo>
                    <a:pt x="20" y="94"/>
                  </a:lnTo>
                  <a:lnTo>
                    <a:pt x="18" y="96"/>
                  </a:lnTo>
                  <a:lnTo>
                    <a:pt x="16" y="94"/>
                  </a:lnTo>
                  <a:lnTo>
                    <a:pt x="14" y="94"/>
                  </a:lnTo>
                  <a:lnTo>
                    <a:pt x="12" y="96"/>
                  </a:lnTo>
                  <a:lnTo>
                    <a:pt x="10" y="94"/>
                  </a:lnTo>
                  <a:lnTo>
                    <a:pt x="10" y="92"/>
                  </a:lnTo>
                  <a:lnTo>
                    <a:pt x="8" y="90"/>
                  </a:lnTo>
                  <a:lnTo>
                    <a:pt x="6" y="90"/>
                  </a:lnTo>
                  <a:lnTo>
                    <a:pt x="8" y="86"/>
                  </a:lnTo>
                  <a:lnTo>
                    <a:pt x="6" y="86"/>
                  </a:lnTo>
                  <a:lnTo>
                    <a:pt x="6" y="84"/>
                  </a:lnTo>
                  <a:lnTo>
                    <a:pt x="2" y="80"/>
                  </a:lnTo>
                  <a:lnTo>
                    <a:pt x="2" y="80"/>
                  </a:lnTo>
                  <a:lnTo>
                    <a:pt x="4" y="76"/>
                  </a:lnTo>
                  <a:lnTo>
                    <a:pt x="2" y="74"/>
                  </a:lnTo>
                  <a:lnTo>
                    <a:pt x="2" y="72"/>
                  </a:lnTo>
                  <a:lnTo>
                    <a:pt x="0" y="68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2" y="64"/>
                  </a:lnTo>
                  <a:lnTo>
                    <a:pt x="2" y="60"/>
                  </a:lnTo>
                  <a:lnTo>
                    <a:pt x="2" y="56"/>
                  </a:lnTo>
                  <a:lnTo>
                    <a:pt x="4" y="54"/>
                  </a:lnTo>
                  <a:lnTo>
                    <a:pt x="4" y="52"/>
                  </a:lnTo>
                  <a:lnTo>
                    <a:pt x="8" y="50"/>
                  </a:lnTo>
                  <a:lnTo>
                    <a:pt x="12" y="52"/>
                  </a:lnTo>
                  <a:lnTo>
                    <a:pt x="14" y="50"/>
                  </a:lnTo>
                  <a:lnTo>
                    <a:pt x="12" y="48"/>
                  </a:lnTo>
                  <a:lnTo>
                    <a:pt x="14" y="48"/>
                  </a:lnTo>
                  <a:lnTo>
                    <a:pt x="14" y="44"/>
                  </a:lnTo>
                  <a:lnTo>
                    <a:pt x="14" y="42"/>
                  </a:lnTo>
                  <a:lnTo>
                    <a:pt x="14" y="42"/>
                  </a:lnTo>
                  <a:lnTo>
                    <a:pt x="10" y="42"/>
                  </a:lnTo>
                  <a:lnTo>
                    <a:pt x="10" y="40"/>
                  </a:lnTo>
                  <a:lnTo>
                    <a:pt x="10" y="38"/>
                  </a:lnTo>
                  <a:lnTo>
                    <a:pt x="14" y="38"/>
                  </a:lnTo>
                  <a:lnTo>
                    <a:pt x="14" y="38"/>
                  </a:lnTo>
                  <a:lnTo>
                    <a:pt x="14" y="36"/>
                  </a:lnTo>
                  <a:lnTo>
                    <a:pt x="16" y="34"/>
                  </a:lnTo>
                  <a:lnTo>
                    <a:pt x="16" y="32"/>
                  </a:lnTo>
                  <a:lnTo>
                    <a:pt x="16" y="30"/>
                  </a:lnTo>
                  <a:lnTo>
                    <a:pt x="16" y="30"/>
                  </a:lnTo>
                  <a:lnTo>
                    <a:pt x="18" y="30"/>
                  </a:lnTo>
                  <a:lnTo>
                    <a:pt x="16" y="28"/>
                  </a:lnTo>
                  <a:lnTo>
                    <a:pt x="14" y="28"/>
                  </a:lnTo>
                  <a:lnTo>
                    <a:pt x="12" y="26"/>
                  </a:lnTo>
                  <a:lnTo>
                    <a:pt x="14" y="22"/>
                  </a:lnTo>
                  <a:lnTo>
                    <a:pt x="18" y="22"/>
                  </a:lnTo>
                  <a:lnTo>
                    <a:pt x="20" y="22"/>
                  </a:lnTo>
                  <a:lnTo>
                    <a:pt x="22" y="22"/>
                  </a:lnTo>
                  <a:lnTo>
                    <a:pt x="22" y="26"/>
                  </a:lnTo>
                  <a:lnTo>
                    <a:pt x="26" y="28"/>
                  </a:lnTo>
                  <a:lnTo>
                    <a:pt x="26" y="26"/>
                  </a:lnTo>
                  <a:lnTo>
                    <a:pt x="26" y="24"/>
                  </a:lnTo>
                  <a:lnTo>
                    <a:pt x="26" y="22"/>
                  </a:lnTo>
                  <a:lnTo>
                    <a:pt x="26" y="22"/>
                  </a:lnTo>
                  <a:lnTo>
                    <a:pt x="28" y="24"/>
                  </a:lnTo>
                  <a:lnTo>
                    <a:pt x="28" y="26"/>
                  </a:lnTo>
                  <a:lnTo>
                    <a:pt x="30" y="30"/>
                  </a:lnTo>
                  <a:lnTo>
                    <a:pt x="30" y="28"/>
                  </a:lnTo>
                  <a:lnTo>
                    <a:pt x="30" y="24"/>
                  </a:lnTo>
                  <a:lnTo>
                    <a:pt x="28" y="22"/>
                  </a:lnTo>
                  <a:lnTo>
                    <a:pt x="30" y="20"/>
                  </a:lnTo>
                  <a:lnTo>
                    <a:pt x="32" y="20"/>
                  </a:lnTo>
                  <a:lnTo>
                    <a:pt x="34" y="20"/>
                  </a:lnTo>
                  <a:lnTo>
                    <a:pt x="36" y="20"/>
                  </a:lnTo>
                  <a:lnTo>
                    <a:pt x="40" y="24"/>
                  </a:lnTo>
                  <a:lnTo>
                    <a:pt x="46" y="24"/>
                  </a:lnTo>
                  <a:lnTo>
                    <a:pt x="40" y="22"/>
                  </a:lnTo>
                  <a:lnTo>
                    <a:pt x="36" y="18"/>
                  </a:lnTo>
                  <a:lnTo>
                    <a:pt x="34" y="18"/>
                  </a:lnTo>
                  <a:lnTo>
                    <a:pt x="32" y="16"/>
                  </a:lnTo>
                  <a:lnTo>
                    <a:pt x="32" y="14"/>
                  </a:lnTo>
                  <a:lnTo>
                    <a:pt x="34" y="14"/>
                  </a:lnTo>
                  <a:lnTo>
                    <a:pt x="32" y="12"/>
                  </a:lnTo>
                  <a:lnTo>
                    <a:pt x="32" y="10"/>
                  </a:lnTo>
                  <a:lnTo>
                    <a:pt x="30" y="10"/>
                  </a:lnTo>
                  <a:lnTo>
                    <a:pt x="30" y="8"/>
                  </a:lnTo>
                  <a:lnTo>
                    <a:pt x="32" y="8"/>
                  </a:lnTo>
                  <a:lnTo>
                    <a:pt x="34" y="8"/>
                  </a:lnTo>
                  <a:lnTo>
                    <a:pt x="32" y="4"/>
                  </a:lnTo>
                  <a:lnTo>
                    <a:pt x="32" y="4"/>
                  </a:lnTo>
                  <a:lnTo>
                    <a:pt x="30" y="2"/>
                  </a:lnTo>
                  <a:lnTo>
                    <a:pt x="28" y="2"/>
                  </a:lnTo>
                  <a:lnTo>
                    <a:pt x="28" y="0"/>
                  </a:lnTo>
                  <a:lnTo>
                    <a:pt x="28" y="0"/>
                  </a:lnTo>
                  <a:close/>
                </a:path>
              </a:pathLst>
            </a:custGeom>
            <a:grpFill/>
            <a:ln w="6350">
              <a:solidFill>
                <a:srgbClr val="E86E78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92" name="The Gambia">
              <a:extLst>
                <a:ext uri="{FF2B5EF4-FFF2-40B4-BE49-F238E27FC236}">
                  <a16:creationId xmlns:a16="http://schemas.microsoft.com/office/drawing/2014/main" id="{B6C71264-9F5B-4739-BAED-C447DDEAC0BE}"/>
                </a:ext>
              </a:extLst>
            </p:cNvPr>
            <p:cNvSpPr>
              <a:spLocks/>
            </p:cNvSpPr>
            <p:nvPr/>
          </p:nvSpPr>
          <p:spPr bwMode="auto">
            <a:xfrm>
              <a:off x="5525669" y="4088453"/>
              <a:ext cx="76554" cy="19139"/>
            </a:xfrm>
            <a:custGeom>
              <a:avLst/>
              <a:gdLst>
                <a:gd name="T0" fmla="*/ 2 w 40"/>
                <a:gd name="T1" fmla="*/ 10 h 10"/>
                <a:gd name="T2" fmla="*/ 2 w 40"/>
                <a:gd name="T3" fmla="*/ 10 h 10"/>
                <a:gd name="T4" fmla="*/ 10 w 40"/>
                <a:gd name="T5" fmla="*/ 10 h 10"/>
                <a:gd name="T6" fmla="*/ 12 w 40"/>
                <a:gd name="T7" fmla="*/ 8 h 10"/>
                <a:gd name="T8" fmla="*/ 14 w 40"/>
                <a:gd name="T9" fmla="*/ 6 h 10"/>
                <a:gd name="T10" fmla="*/ 18 w 40"/>
                <a:gd name="T11" fmla="*/ 4 h 10"/>
                <a:gd name="T12" fmla="*/ 20 w 40"/>
                <a:gd name="T13" fmla="*/ 6 h 10"/>
                <a:gd name="T14" fmla="*/ 20 w 40"/>
                <a:gd name="T15" fmla="*/ 6 h 10"/>
                <a:gd name="T16" fmla="*/ 22 w 40"/>
                <a:gd name="T17" fmla="*/ 4 h 10"/>
                <a:gd name="T18" fmla="*/ 22 w 40"/>
                <a:gd name="T19" fmla="*/ 4 h 10"/>
                <a:gd name="T20" fmla="*/ 26 w 40"/>
                <a:gd name="T21" fmla="*/ 6 h 10"/>
                <a:gd name="T22" fmla="*/ 28 w 40"/>
                <a:gd name="T23" fmla="*/ 6 h 10"/>
                <a:gd name="T24" fmla="*/ 32 w 40"/>
                <a:gd name="T25" fmla="*/ 8 h 10"/>
                <a:gd name="T26" fmla="*/ 36 w 40"/>
                <a:gd name="T27" fmla="*/ 8 h 10"/>
                <a:gd name="T28" fmla="*/ 38 w 40"/>
                <a:gd name="T29" fmla="*/ 8 h 10"/>
                <a:gd name="T30" fmla="*/ 40 w 40"/>
                <a:gd name="T31" fmla="*/ 8 h 10"/>
                <a:gd name="T32" fmla="*/ 38 w 40"/>
                <a:gd name="T33" fmla="*/ 6 h 10"/>
                <a:gd name="T34" fmla="*/ 36 w 40"/>
                <a:gd name="T35" fmla="*/ 6 h 10"/>
                <a:gd name="T36" fmla="*/ 32 w 40"/>
                <a:gd name="T37" fmla="*/ 2 h 10"/>
                <a:gd name="T38" fmla="*/ 30 w 40"/>
                <a:gd name="T39" fmla="*/ 2 h 10"/>
                <a:gd name="T40" fmla="*/ 26 w 40"/>
                <a:gd name="T41" fmla="*/ 0 h 10"/>
                <a:gd name="T42" fmla="*/ 22 w 40"/>
                <a:gd name="T43" fmla="*/ 0 h 10"/>
                <a:gd name="T44" fmla="*/ 20 w 40"/>
                <a:gd name="T45" fmla="*/ 0 h 10"/>
                <a:gd name="T46" fmla="*/ 16 w 40"/>
                <a:gd name="T47" fmla="*/ 0 h 10"/>
                <a:gd name="T48" fmla="*/ 12 w 40"/>
                <a:gd name="T49" fmla="*/ 4 h 10"/>
                <a:gd name="T50" fmla="*/ 10 w 40"/>
                <a:gd name="T51" fmla="*/ 4 h 10"/>
                <a:gd name="T52" fmla="*/ 8 w 40"/>
                <a:gd name="T53" fmla="*/ 4 h 10"/>
                <a:gd name="T54" fmla="*/ 4 w 40"/>
                <a:gd name="T55" fmla="*/ 4 h 10"/>
                <a:gd name="T56" fmla="*/ 4 w 40"/>
                <a:gd name="T57" fmla="*/ 6 h 10"/>
                <a:gd name="T58" fmla="*/ 6 w 40"/>
                <a:gd name="T59" fmla="*/ 8 h 10"/>
                <a:gd name="T60" fmla="*/ 10 w 40"/>
                <a:gd name="T61" fmla="*/ 8 h 10"/>
                <a:gd name="T62" fmla="*/ 8 w 40"/>
                <a:gd name="T63" fmla="*/ 10 h 10"/>
                <a:gd name="T64" fmla="*/ 4 w 40"/>
                <a:gd name="T65" fmla="*/ 10 h 10"/>
                <a:gd name="T66" fmla="*/ 2 w 40"/>
                <a:gd name="T67" fmla="*/ 6 h 10"/>
                <a:gd name="T68" fmla="*/ 0 w 40"/>
                <a:gd name="T69" fmla="*/ 8 h 10"/>
                <a:gd name="T70" fmla="*/ 2 w 40"/>
                <a:gd name="T71" fmla="*/ 10 h 10"/>
                <a:gd name="T72" fmla="*/ 2 w 40"/>
                <a:gd name="T7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40" h="10">
                  <a:moveTo>
                    <a:pt x="2" y="10"/>
                  </a:moveTo>
                  <a:lnTo>
                    <a:pt x="2" y="10"/>
                  </a:lnTo>
                  <a:lnTo>
                    <a:pt x="10" y="10"/>
                  </a:lnTo>
                  <a:lnTo>
                    <a:pt x="12" y="8"/>
                  </a:lnTo>
                  <a:lnTo>
                    <a:pt x="14" y="6"/>
                  </a:lnTo>
                  <a:lnTo>
                    <a:pt x="18" y="4"/>
                  </a:lnTo>
                  <a:lnTo>
                    <a:pt x="20" y="6"/>
                  </a:lnTo>
                  <a:lnTo>
                    <a:pt x="20" y="6"/>
                  </a:lnTo>
                  <a:lnTo>
                    <a:pt x="22" y="4"/>
                  </a:lnTo>
                  <a:lnTo>
                    <a:pt x="22" y="4"/>
                  </a:lnTo>
                  <a:lnTo>
                    <a:pt x="26" y="6"/>
                  </a:lnTo>
                  <a:lnTo>
                    <a:pt x="28" y="6"/>
                  </a:lnTo>
                  <a:lnTo>
                    <a:pt x="32" y="8"/>
                  </a:lnTo>
                  <a:lnTo>
                    <a:pt x="36" y="8"/>
                  </a:lnTo>
                  <a:lnTo>
                    <a:pt x="38" y="8"/>
                  </a:lnTo>
                  <a:lnTo>
                    <a:pt x="40" y="8"/>
                  </a:lnTo>
                  <a:lnTo>
                    <a:pt x="38" y="6"/>
                  </a:lnTo>
                  <a:lnTo>
                    <a:pt x="36" y="6"/>
                  </a:lnTo>
                  <a:lnTo>
                    <a:pt x="32" y="2"/>
                  </a:lnTo>
                  <a:lnTo>
                    <a:pt x="30" y="2"/>
                  </a:lnTo>
                  <a:lnTo>
                    <a:pt x="26" y="0"/>
                  </a:lnTo>
                  <a:lnTo>
                    <a:pt x="22" y="0"/>
                  </a:lnTo>
                  <a:lnTo>
                    <a:pt x="20" y="0"/>
                  </a:lnTo>
                  <a:lnTo>
                    <a:pt x="16" y="0"/>
                  </a:lnTo>
                  <a:lnTo>
                    <a:pt x="12" y="4"/>
                  </a:lnTo>
                  <a:lnTo>
                    <a:pt x="10" y="4"/>
                  </a:lnTo>
                  <a:lnTo>
                    <a:pt x="8" y="4"/>
                  </a:lnTo>
                  <a:lnTo>
                    <a:pt x="4" y="4"/>
                  </a:lnTo>
                  <a:lnTo>
                    <a:pt x="4" y="6"/>
                  </a:lnTo>
                  <a:lnTo>
                    <a:pt x="6" y="8"/>
                  </a:lnTo>
                  <a:lnTo>
                    <a:pt x="10" y="8"/>
                  </a:lnTo>
                  <a:lnTo>
                    <a:pt x="8" y="10"/>
                  </a:lnTo>
                  <a:lnTo>
                    <a:pt x="4" y="10"/>
                  </a:lnTo>
                  <a:lnTo>
                    <a:pt x="2" y="6"/>
                  </a:lnTo>
                  <a:lnTo>
                    <a:pt x="0" y="8"/>
                  </a:lnTo>
                  <a:lnTo>
                    <a:pt x="2" y="10"/>
                  </a:lnTo>
                  <a:lnTo>
                    <a:pt x="2" y="10"/>
                  </a:lnTo>
                  <a:close/>
                </a:path>
              </a:pathLst>
            </a:custGeom>
            <a:grpFill/>
            <a:ln w="6350">
              <a:solidFill>
                <a:srgbClr val="E86E78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93" name="Gabon">
              <a:extLst>
                <a:ext uri="{FF2B5EF4-FFF2-40B4-BE49-F238E27FC236}">
                  <a16:creationId xmlns:a16="http://schemas.microsoft.com/office/drawing/2014/main" id="{4045A905-94BB-4738-868B-9751565D4C1B}"/>
                </a:ext>
              </a:extLst>
            </p:cNvPr>
            <p:cNvSpPr>
              <a:spLocks/>
            </p:cNvSpPr>
            <p:nvPr/>
          </p:nvSpPr>
          <p:spPr bwMode="auto">
            <a:xfrm>
              <a:off x="6118966" y="4371704"/>
              <a:ext cx="137798" cy="145453"/>
            </a:xfrm>
            <a:custGeom>
              <a:avLst/>
              <a:gdLst>
                <a:gd name="T0" fmla="*/ 32 w 72"/>
                <a:gd name="T1" fmla="*/ 2 h 76"/>
                <a:gd name="T2" fmla="*/ 36 w 72"/>
                <a:gd name="T3" fmla="*/ 0 h 76"/>
                <a:gd name="T4" fmla="*/ 40 w 72"/>
                <a:gd name="T5" fmla="*/ 0 h 76"/>
                <a:gd name="T6" fmla="*/ 44 w 72"/>
                <a:gd name="T7" fmla="*/ 0 h 76"/>
                <a:gd name="T8" fmla="*/ 48 w 72"/>
                <a:gd name="T9" fmla="*/ 0 h 76"/>
                <a:gd name="T10" fmla="*/ 50 w 72"/>
                <a:gd name="T11" fmla="*/ 0 h 76"/>
                <a:gd name="T12" fmla="*/ 54 w 72"/>
                <a:gd name="T13" fmla="*/ 0 h 76"/>
                <a:gd name="T14" fmla="*/ 56 w 72"/>
                <a:gd name="T15" fmla="*/ 2 h 76"/>
                <a:gd name="T16" fmla="*/ 54 w 72"/>
                <a:gd name="T17" fmla="*/ 4 h 76"/>
                <a:gd name="T18" fmla="*/ 56 w 72"/>
                <a:gd name="T19" fmla="*/ 10 h 76"/>
                <a:gd name="T20" fmla="*/ 56 w 72"/>
                <a:gd name="T21" fmla="*/ 12 h 76"/>
                <a:gd name="T22" fmla="*/ 58 w 72"/>
                <a:gd name="T23" fmla="*/ 12 h 76"/>
                <a:gd name="T24" fmla="*/ 64 w 72"/>
                <a:gd name="T25" fmla="*/ 12 h 76"/>
                <a:gd name="T26" fmla="*/ 70 w 72"/>
                <a:gd name="T27" fmla="*/ 12 h 76"/>
                <a:gd name="T28" fmla="*/ 72 w 72"/>
                <a:gd name="T29" fmla="*/ 16 h 76"/>
                <a:gd name="T30" fmla="*/ 72 w 72"/>
                <a:gd name="T31" fmla="*/ 18 h 76"/>
                <a:gd name="T32" fmla="*/ 68 w 72"/>
                <a:gd name="T33" fmla="*/ 22 h 76"/>
                <a:gd name="T34" fmla="*/ 66 w 72"/>
                <a:gd name="T35" fmla="*/ 24 h 76"/>
                <a:gd name="T36" fmla="*/ 66 w 72"/>
                <a:gd name="T37" fmla="*/ 28 h 76"/>
                <a:gd name="T38" fmla="*/ 66 w 72"/>
                <a:gd name="T39" fmla="*/ 28 h 76"/>
                <a:gd name="T40" fmla="*/ 64 w 72"/>
                <a:gd name="T41" fmla="*/ 30 h 76"/>
                <a:gd name="T42" fmla="*/ 64 w 72"/>
                <a:gd name="T43" fmla="*/ 32 h 76"/>
                <a:gd name="T44" fmla="*/ 68 w 72"/>
                <a:gd name="T45" fmla="*/ 34 h 76"/>
                <a:gd name="T46" fmla="*/ 70 w 72"/>
                <a:gd name="T47" fmla="*/ 36 h 76"/>
                <a:gd name="T48" fmla="*/ 70 w 72"/>
                <a:gd name="T49" fmla="*/ 40 h 76"/>
                <a:gd name="T50" fmla="*/ 66 w 72"/>
                <a:gd name="T51" fmla="*/ 54 h 76"/>
                <a:gd name="T52" fmla="*/ 66 w 72"/>
                <a:gd name="T53" fmla="*/ 58 h 76"/>
                <a:gd name="T54" fmla="*/ 64 w 72"/>
                <a:gd name="T55" fmla="*/ 56 h 76"/>
                <a:gd name="T56" fmla="*/ 60 w 72"/>
                <a:gd name="T57" fmla="*/ 56 h 76"/>
                <a:gd name="T58" fmla="*/ 58 w 72"/>
                <a:gd name="T59" fmla="*/ 56 h 76"/>
                <a:gd name="T60" fmla="*/ 52 w 72"/>
                <a:gd name="T61" fmla="*/ 56 h 76"/>
                <a:gd name="T62" fmla="*/ 48 w 72"/>
                <a:gd name="T63" fmla="*/ 50 h 76"/>
                <a:gd name="T64" fmla="*/ 48 w 72"/>
                <a:gd name="T65" fmla="*/ 54 h 76"/>
                <a:gd name="T66" fmla="*/ 42 w 72"/>
                <a:gd name="T67" fmla="*/ 56 h 76"/>
                <a:gd name="T68" fmla="*/ 40 w 72"/>
                <a:gd name="T69" fmla="*/ 58 h 76"/>
                <a:gd name="T70" fmla="*/ 36 w 72"/>
                <a:gd name="T71" fmla="*/ 58 h 76"/>
                <a:gd name="T72" fmla="*/ 32 w 72"/>
                <a:gd name="T73" fmla="*/ 58 h 76"/>
                <a:gd name="T74" fmla="*/ 34 w 72"/>
                <a:gd name="T75" fmla="*/ 64 h 76"/>
                <a:gd name="T76" fmla="*/ 36 w 72"/>
                <a:gd name="T77" fmla="*/ 62 h 76"/>
                <a:gd name="T78" fmla="*/ 40 w 72"/>
                <a:gd name="T79" fmla="*/ 64 h 76"/>
                <a:gd name="T80" fmla="*/ 40 w 72"/>
                <a:gd name="T81" fmla="*/ 72 h 76"/>
                <a:gd name="T82" fmla="*/ 36 w 72"/>
                <a:gd name="T83" fmla="*/ 70 h 76"/>
                <a:gd name="T84" fmla="*/ 34 w 72"/>
                <a:gd name="T85" fmla="*/ 72 h 76"/>
                <a:gd name="T86" fmla="*/ 32 w 72"/>
                <a:gd name="T87" fmla="*/ 74 h 76"/>
                <a:gd name="T88" fmla="*/ 30 w 72"/>
                <a:gd name="T89" fmla="*/ 76 h 76"/>
                <a:gd name="T90" fmla="*/ 26 w 72"/>
                <a:gd name="T91" fmla="*/ 72 h 76"/>
                <a:gd name="T92" fmla="*/ 22 w 72"/>
                <a:gd name="T93" fmla="*/ 68 h 76"/>
                <a:gd name="T94" fmla="*/ 12 w 72"/>
                <a:gd name="T95" fmla="*/ 60 h 76"/>
                <a:gd name="T96" fmla="*/ 10 w 72"/>
                <a:gd name="T97" fmla="*/ 56 h 76"/>
                <a:gd name="T98" fmla="*/ 8 w 72"/>
                <a:gd name="T99" fmla="*/ 52 h 76"/>
                <a:gd name="T100" fmla="*/ 4 w 72"/>
                <a:gd name="T101" fmla="*/ 46 h 76"/>
                <a:gd name="T102" fmla="*/ 4 w 72"/>
                <a:gd name="T103" fmla="*/ 42 h 76"/>
                <a:gd name="T104" fmla="*/ 2 w 72"/>
                <a:gd name="T105" fmla="*/ 36 h 76"/>
                <a:gd name="T106" fmla="*/ 6 w 72"/>
                <a:gd name="T107" fmla="*/ 36 h 76"/>
                <a:gd name="T108" fmla="*/ 8 w 72"/>
                <a:gd name="T109" fmla="*/ 24 h 76"/>
                <a:gd name="T110" fmla="*/ 14 w 72"/>
                <a:gd name="T111" fmla="*/ 24 h 76"/>
                <a:gd name="T112" fmla="*/ 8 w 72"/>
                <a:gd name="T113" fmla="*/ 20 h 76"/>
                <a:gd name="T114" fmla="*/ 10 w 72"/>
                <a:gd name="T115" fmla="*/ 16 h 76"/>
                <a:gd name="T116" fmla="*/ 14 w 72"/>
                <a:gd name="T117" fmla="*/ 16 h 76"/>
                <a:gd name="T118" fmla="*/ 16 w 72"/>
                <a:gd name="T119" fmla="*/ 16 h 76"/>
                <a:gd name="T120" fmla="*/ 32 w 72"/>
                <a:gd name="T121" fmla="*/ 2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72" h="76">
                  <a:moveTo>
                    <a:pt x="32" y="2"/>
                  </a:moveTo>
                  <a:lnTo>
                    <a:pt x="32" y="2"/>
                  </a:lnTo>
                  <a:lnTo>
                    <a:pt x="34" y="0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40" y="0"/>
                  </a:lnTo>
                  <a:lnTo>
                    <a:pt x="40" y="0"/>
                  </a:lnTo>
                  <a:lnTo>
                    <a:pt x="44" y="0"/>
                  </a:lnTo>
                  <a:lnTo>
                    <a:pt x="46" y="0"/>
                  </a:lnTo>
                  <a:lnTo>
                    <a:pt x="48" y="0"/>
                  </a:lnTo>
                  <a:lnTo>
                    <a:pt x="50" y="0"/>
                  </a:lnTo>
                  <a:lnTo>
                    <a:pt x="50" y="0"/>
                  </a:lnTo>
                  <a:lnTo>
                    <a:pt x="52" y="2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56" y="2"/>
                  </a:lnTo>
                  <a:lnTo>
                    <a:pt x="56" y="2"/>
                  </a:lnTo>
                  <a:lnTo>
                    <a:pt x="54" y="4"/>
                  </a:lnTo>
                  <a:lnTo>
                    <a:pt x="56" y="6"/>
                  </a:lnTo>
                  <a:lnTo>
                    <a:pt x="56" y="10"/>
                  </a:lnTo>
                  <a:lnTo>
                    <a:pt x="56" y="12"/>
                  </a:lnTo>
                  <a:lnTo>
                    <a:pt x="56" y="12"/>
                  </a:lnTo>
                  <a:lnTo>
                    <a:pt x="56" y="14"/>
                  </a:lnTo>
                  <a:lnTo>
                    <a:pt x="58" y="12"/>
                  </a:lnTo>
                  <a:lnTo>
                    <a:pt x="60" y="12"/>
                  </a:lnTo>
                  <a:lnTo>
                    <a:pt x="64" y="12"/>
                  </a:lnTo>
                  <a:lnTo>
                    <a:pt x="66" y="12"/>
                  </a:lnTo>
                  <a:lnTo>
                    <a:pt x="70" y="12"/>
                  </a:lnTo>
                  <a:lnTo>
                    <a:pt x="72" y="12"/>
                  </a:lnTo>
                  <a:lnTo>
                    <a:pt x="72" y="16"/>
                  </a:lnTo>
                  <a:lnTo>
                    <a:pt x="70" y="18"/>
                  </a:lnTo>
                  <a:lnTo>
                    <a:pt x="72" y="18"/>
                  </a:lnTo>
                  <a:lnTo>
                    <a:pt x="70" y="22"/>
                  </a:lnTo>
                  <a:lnTo>
                    <a:pt x="68" y="22"/>
                  </a:lnTo>
                  <a:lnTo>
                    <a:pt x="66" y="22"/>
                  </a:lnTo>
                  <a:lnTo>
                    <a:pt x="66" y="24"/>
                  </a:lnTo>
                  <a:lnTo>
                    <a:pt x="66" y="26"/>
                  </a:lnTo>
                  <a:lnTo>
                    <a:pt x="66" y="28"/>
                  </a:lnTo>
                  <a:lnTo>
                    <a:pt x="66" y="28"/>
                  </a:lnTo>
                  <a:lnTo>
                    <a:pt x="66" y="28"/>
                  </a:lnTo>
                  <a:lnTo>
                    <a:pt x="64" y="28"/>
                  </a:lnTo>
                  <a:lnTo>
                    <a:pt x="64" y="30"/>
                  </a:lnTo>
                  <a:lnTo>
                    <a:pt x="64" y="30"/>
                  </a:lnTo>
                  <a:lnTo>
                    <a:pt x="64" y="32"/>
                  </a:lnTo>
                  <a:lnTo>
                    <a:pt x="66" y="32"/>
                  </a:lnTo>
                  <a:lnTo>
                    <a:pt x="68" y="34"/>
                  </a:lnTo>
                  <a:lnTo>
                    <a:pt x="70" y="34"/>
                  </a:lnTo>
                  <a:lnTo>
                    <a:pt x="70" y="36"/>
                  </a:lnTo>
                  <a:lnTo>
                    <a:pt x="72" y="38"/>
                  </a:lnTo>
                  <a:lnTo>
                    <a:pt x="70" y="40"/>
                  </a:lnTo>
                  <a:lnTo>
                    <a:pt x="70" y="44"/>
                  </a:lnTo>
                  <a:lnTo>
                    <a:pt x="66" y="54"/>
                  </a:lnTo>
                  <a:lnTo>
                    <a:pt x="66" y="56"/>
                  </a:lnTo>
                  <a:lnTo>
                    <a:pt x="66" y="58"/>
                  </a:lnTo>
                  <a:lnTo>
                    <a:pt x="66" y="58"/>
                  </a:lnTo>
                  <a:lnTo>
                    <a:pt x="64" y="56"/>
                  </a:lnTo>
                  <a:lnTo>
                    <a:pt x="62" y="56"/>
                  </a:lnTo>
                  <a:lnTo>
                    <a:pt x="60" y="56"/>
                  </a:lnTo>
                  <a:lnTo>
                    <a:pt x="58" y="56"/>
                  </a:lnTo>
                  <a:lnTo>
                    <a:pt x="58" y="56"/>
                  </a:lnTo>
                  <a:lnTo>
                    <a:pt x="54" y="56"/>
                  </a:lnTo>
                  <a:lnTo>
                    <a:pt x="52" y="56"/>
                  </a:lnTo>
                  <a:lnTo>
                    <a:pt x="50" y="50"/>
                  </a:lnTo>
                  <a:lnTo>
                    <a:pt x="48" y="50"/>
                  </a:lnTo>
                  <a:lnTo>
                    <a:pt x="46" y="52"/>
                  </a:lnTo>
                  <a:lnTo>
                    <a:pt x="48" y="54"/>
                  </a:lnTo>
                  <a:lnTo>
                    <a:pt x="46" y="56"/>
                  </a:lnTo>
                  <a:lnTo>
                    <a:pt x="42" y="56"/>
                  </a:lnTo>
                  <a:lnTo>
                    <a:pt x="40" y="56"/>
                  </a:lnTo>
                  <a:lnTo>
                    <a:pt x="40" y="58"/>
                  </a:lnTo>
                  <a:lnTo>
                    <a:pt x="38" y="58"/>
                  </a:lnTo>
                  <a:lnTo>
                    <a:pt x="36" y="58"/>
                  </a:lnTo>
                  <a:lnTo>
                    <a:pt x="34" y="58"/>
                  </a:lnTo>
                  <a:lnTo>
                    <a:pt x="32" y="58"/>
                  </a:lnTo>
                  <a:lnTo>
                    <a:pt x="34" y="60"/>
                  </a:lnTo>
                  <a:lnTo>
                    <a:pt x="34" y="64"/>
                  </a:lnTo>
                  <a:lnTo>
                    <a:pt x="36" y="62"/>
                  </a:lnTo>
                  <a:lnTo>
                    <a:pt x="36" y="62"/>
                  </a:lnTo>
                  <a:lnTo>
                    <a:pt x="38" y="64"/>
                  </a:lnTo>
                  <a:lnTo>
                    <a:pt x="40" y="64"/>
                  </a:lnTo>
                  <a:lnTo>
                    <a:pt x="40" y="70"/>
                  </a:lnTo>
                  <a:lnTo>
                    <a:pt x="40" y="72"/>
                  </a:lnTo>
                  <a:lnTo>
                    <a:pt x="36" y="70"/>
                  </a:lnTo>
                  <a:lnTo>
                    <a:pt x="36" y="70"/>
                  </a:lnTo>
                  <a:lnTo>
                    <a:pt x="36" y="72"/>
                  </a:lnTo>
                  <a:lnTo>
                    <a:pt x="34" y="72"/>
                  </a:lnTo>
                  <a:lnTo>
                    <a:pt x="32" y="72"/>
                  </a:lnTo>
                  <a:lnTo>
                    <a:pt x="32" y="74"/>
                  </a:lnTo>
                  <a:lnTo>
                    <a:pt x="30" y="76"/>
                  </a:lnTo>
                  <a:lnTo>
                    <a:pt x="30" y="76"/>
                  </a:lnTo>
                  <a:lnTo>
                    <a:pt x="28" y="76"/>
                  </a:lnTo>
                  <a:lnTo>
                    <a:pt x="26" y="72"/>
                  </a:lnTo>
                  <a:lnTo>
                    <a:pt x="22" y="70"/>
                  </a:lnTo>
                  <a:lnTo>
                    <a:pt x="22" y="68"/>
                  </a:lnTo>
                  <a:lnTo>
                    <a:pt x="16" y="64"/>
                  </a:lnTo>
                  <a:lnTo>
                    <a:pt x="12" y="60"/>
                  </a:lnTo>
                  <a:lnTo>
                    <a:pt x="14" y="60"/>
                  </a:lnTo>
                  <a:lnTo>
                    <a:pt x="10" y="56"/>
                  </a:lnTo>
                  <a:lnTo>
                    <a:pt x="8" y="54"/>
                  </a:lnTo>
                  <a:lnTo>
                    <a:pt x="8" y="52"/>
                  </a:lnTo>
                  <a:lnTo>
                    <a:pt x="8" y="48"/>
                  </a:lnTo>
                  <a:lnTo>
                    <a:pt x="4" y="46"/>
                  </a:lnTo>
                  <a:lnTo>
                    <a:pt x="4" y="44"/>
                  </a:lnTo>
                  <a:lnTo>
                    <a:pt x="4" y="42"/>
                  </a:lnTo>
                  <a:lnTo>
                    <a:pt x="0" y="36"/>
                  </a:lnTo>
                  <a:lnTo>
                    <a:pt x="2" y="36"/>
                  </a:lnTo>
                  <a:lnTo>
                    <a:pt x="4" y="36"/>
                  </a:lnTo>
                  <a:lnTo>
                    <a:pt x="6" y="36"/>
                  </a:lnTo>
                  <a:lnTo>
                    <a:pt x="6" y="28"/>
                  </a:lnTo>
                  <a:lnTo>
                    <a:pt x="8" y="24"/>
                  </a:lnTo>
                  <a:lnTo>
                    <a:pt x="8" y="26"/>
                  </a:lnTo>
                  <a:lnTo>
                    <a:pt x="14" y="24"/>
                  </a:lnTo>
                  <a:lnTo>
                    <a:pt x="10" y="24"/>
                  </a:lnTo>
                  <a:lnTo>
                    <a:pt x="8" y="20"/>
                  </a:lnTo>
                  <a:lnTo>
                    <a:pt x="10" y="20"/>
                  </a:lnTo>
                  <a:lnTo>
                    <a:pt x="10" y="16"/>
                  </a:lnTo>
                  <a:lnTo>
                    <a:pt x="12" y="16"/>
                  </a:lnTo>
                  <a:lnTo>
                    <a:pt x="14" y="16"/>
                  </a:lnTo>
                  <a:lnTo>
                    <a:pt x="16" y="16"/>
                  </a:lnTo>
                  <a:lnTo>
                    <a:pt x="16" y="16"/>
                  </a:lnTo>
                  <a:lnTo>
                    <a:pt x="32" y="16"/>
                  </a:lnTo>
                  <a:lnTo>
                    <a:pt x="32" y="2"/>
                  </a:lnTo>
                  <a:close/>
                </a:path>
              </a:pathLst>
            </a:custGeom>
            <a:grpFill/>
            <a:ln w="6350">
              <a:solidFill>
                <a:srgbClr val="E86E78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94" name="Funchal">
              <a:extLst>
                <a:ext uri="{FF2B5EF4-FFF2-40B4-BE49-F238E27FC236}">
                  <a16:creationId xmlns:a16="http://schemas.microsoft.com/office/drawing/2014/main" id="{24E329E5-A482-4555-9D94-C7B4497AE2DB}"/>
                </a:ext>
              </a:extLst>
            </p:cNvPr>
            <p:cNvSpPr>
              <a:spLocks/>
            </p:cNvSpPr>
            <p:nvPr/>
          </p:nvSpPr>
          <p:spPr bwMode="auto">
            <a:xfrm>
              <a:off x="5529497" y="3617644"/>
              <a:ext cx="7655" cy="7655"/>
            </a:xfrm>
            <a:custGeom>
              <a:avLst/>
              <a:gdLst>
                <a:gd name="T0" fmla="*/ 4 w 4"/>
                <a:gd name="T1" fmla="*/ 4 h 4"/>
                <a:gd name="T2" fmla="*/ 0 w 4"/>
                <a:gd name="T3" fmla="*/ 2 h 4"/>
                <a:gd name="T4" fmla="*/ 0 w 4"/>
                <a:gd name="T5" fmla="*/ 0 h 4"/>
                <a:gd name="T6" fmla="*/ 4 w 4"/>
                <a:gd name="T7" fmla="*/ 0 h 4"/>
                <a:gd name="T8" fmla="*/ 4 w 4"/>
                <a:gd name="T9" fmla="*/ 2 h 4"/>
                <a:gd name="T10" fmla="*/ 4 w 4"/>
                <a:gd name="T11" fmla="*/ 4 h 4"/>
                <a:gd name="T12" fmla="*/ 4 w 4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4">
                  <a:moveTo>
                    <a:pt x="4" y="4"/>
                  </a:moveTo>
                  <a:lnTo>
                    <a:pt x="0" y="2"/>
                  </a:lnTo>
                  <a:lnTo>
                    <a:pt x="0" y="0"/>
                  </a:lnTo>
                  <a:lnTo>
                    <a:pt x="4" y="0"/>
                  </a:lnTo>
                  <a:lnTo>
                    <a:pt x="4" y="2"/>
                  </a:lnTo>
                  <a:lnTo>
                    <a:pt x="4" y="4"/>
                  </a:lnTo>
                  <a:lnTo>
                    <a:pt x="4" y="4"/>
                  </a:lnTo>
                  <a:close/>
                </a:path>
              </a:pathLst>
            </a:custGeom>
            <a:grpFill/>
            <a:ln w="6350">
              <a:solidFill>
                <a:srgbClr val="E86E78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95" name="France">
              <a:extLst>
                <a:ext uri="{FF2B5EF4-FFF2-40B4-BE49-F238E27FC236}">
                  <a16:creationId xmlns:a16="http://schemas.microsoft.com/office/drawing/2014/main" id="{6DA2CE8D-BBCC-4DE6-B9F8-FB574BE4D6A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16576" y="3097074"/>
              <a:ext cx="306218" cy="287079"/>
            </a:xfrm>
            <a:custGeom>
              <a:avLst/>
              <a:gdLst>
                <a:gd name="T0" fmla="*/ 124 w 160"/>
                <a:gd name="T1" fmla="*/ 74 h 150"/>
                <a:gd name="T2" fmla="*/ 114 w 160"/>
                <a:gd name="T3" fmla="*/ 78 h 150"/>
                <a:gd name="T4" fmla="*/ 118 w 160"/>
                <a:gd name="T5" fmla="*/ 70 h 150"/>
                <a:gd name="T6" fmla="*/ 126 w 160"/>
                <a:gd name="T7" fmla="*/ 58 h 150"/>
                <a:gd name="T8" fmla="*/ 132 w 160"/>
                <a:gd name="T9" fmla="*/ 56 h 150"/>
                <a:gd name="T10" fmla="*/ 134 w 160"/>
                <a:gd name="T11" fmla="*/ 44 h 150"/>
                <a:gd name="T12" fmla="*/ 138 w 160"/>
                <a:gd name="T13" fmla="*/ 32 h 150"/>
                <a:gd name="T14" fmla="*/ 126 w 160"/>
                <a:gd name="T15" fmla="*/ 30 h 150"/>
                <a:gd name="T16" fmla="*/ 118 w 160"/>
                <a:gd name="T17" fmla="*/ 28 h 150"/>
                <a:gd name="T18" fmla="*/ 108 w 160"/>
                <a:gd name="T19" fmla="*/ 24 h 150"/>
                <a:gd name="T20" fmla="*/ 98 w 160"/>
                <a:gd name="T21" fmla="*/ 18 h 150"/>
                <a:gd name="T22" fmla="*/ 90 w 160"/>
                <a:gd name="T23" fmla="*/ 12 h 150"/>
                <a:gd name="T24" fmla="*/ 82 w 160"/>
                <a:gd name="T25" fmla="*/ 2 h 150"/>
                <a:gd name="T26" fmla="*/ 72 w 160"/>
                <a:gd name="T27" fmla="*/ 4 h 150"/>
                <a:gd name="T28" fmla="*/ 68 w 160"/>
                <a:gd name="T29" fmla="*/ 20 h 150"/>
                <a:gd name="T30" fmla="*/ 54 w 160"/>
                <a:gd name="T31" fmla="*/ 24 h 150"/>
                <a:gd name="T32" fmla="*/ 44 w 160"/>
                <a:gd name="T33" fmla="*/ 28 h 150"/>
                <a:gd name="T34" fmla="*/ 40 w 160"/>
                <a:gd name="T35" fmla="*/ 24 h 150"/>
                <a:gd name="T36" fmla="*/ 32 w 160"/>
                <a:gd name="T37" fmla="*/ 26 h 150"/>
                <a:gd name="T38" fmla="*/ 34 w 160"/>
                <a:gd name="T39" fmla="*/ 36 h 150"/>
                <a:gd name="T40" fmla="*/ 28 w 160"/>
                <a:gd name="T41" fmla="*/ 40 h 150"/>
                <a:gd name="T42" fmla="*/ 18 w 160"/>
                <a:gd name="T43" fmla="*/ 36 h 150"/>
                <a:gd name="T44" fmla="*/ 8 w 160"/>
                <a:gd name="T45" fmla="*/ 38 h 150"/>
                <a:gd name="T46" fmla="*/ 0 w 160"/>
                <a:gd name="T47" fmla="*/ 44 h 150"/>
                <a:gd name="T48" fmla="*/ 0 w 160"/>
                <a:gd name="T49" fmla="*/ 44 h 150"/>
                <a:gd name="T50" fmla="*/ 4 w 160"/>
                <a:gd name="T51" fmla="*/ 48 h 150"/>
                <a:gd name="T52" fmla="*/ 4 w 160"/>
                <a:gd name="T53" fmla="*/ 54 h 150"/>
                <a:gd name="T54" fmla="*/ 14 w 160"/>
                <a:gd name="T55" fmla="*/ 54 h 150"/>
                <a:gd name="T56" fmla="*/ 20 w 160"/>
                <a:gd name="T57" fmla="*/ 56 h 150"/>
                <a:gd name="T58" fmla="*/ 26 w 160"/>
                <a:gd name="T59" fmla="*/ 62 h 150"/>
                <a:gd name="T60" fmla="*/ 32 w 160"/>
                <a:gd name="T61" fmla="*/ 62 h 150"/>
                <a:gd name="T62" fmla="*/ 28 w 160"/>
                <a:gd name="T63" fmla="*/ 68 h 150"/>
                <a:gd name="T64" fmla="*/ 40 w 160"/>
                <a:gd name="T65" fmla="*/ 76 h 150"/>
                <a:gd name="T66" fmla="*/ 38 w 160"/>
                <a:gd name="T67" fmla="*/ 84 h 150"/>
                <a:gd name="T68" fmla="*/ 44 w 160"/>
                <a:gd name="T69" fmla="*/ 90 h 150"/>
                <a:gd name="T70" fmla="*/ 40 w 160"/>
                <a:gd name="T71" fmla="*/ 100 h 150"/>
                <a:gd name="T72" fmla="*/ 34 w 160"/>
                <a:gd name="T73" fmla="*/ 120 h 150"/>
                <a:gd name="T74" fmla="*/ 42 w 160"/>
                <a:gd name="T75" fmla="*/ 126 h 150"/>
                <a:gd name="T76" fmla="*/ 56 w 160"/>
                <a:gd name="T77" fmla="*/ 132 h 150"/>
                <a:gd name="T78" fmla="*/ 72 w 160"/>
                <a:gd name="T79" fmla="*/ 130 h 150"/>
                <a:gd name="T80" fmla="*/ 86 w 160"/>
                <a:gd name="T81" fmla="*/ 134 h 150"/>
                <a:gd name="T82" fmla="*/ 94 w 160"/>
                <a:gd name="T83" fmla="*/ 118 h 150"/>
                <a:gd name="T84" fmla="*/ 104 w 160"/>
                <a:gd name="T85" fmla="*/ 120 h 150"/>
                <a:gd name="T86" fmla="*/ 122 w 160"/>
                <a:gd name="T87" fmla="*/ 124 h 150"/>
                <a:gd name="T88" fmla="*/ 134 w 160"/>
                <a:gd name="T89" fmla="*/ 114 h 150"/>
                <a:gd name="T90" fmla="*/ 128 w 160"/>
                <a:gd name="T91" fmla="*/ 98 h 150"/>
                <a:gd name="T92" fmla="*/ 128 w 160"/>
                <a:gd name="T93" fmla="*/ 86 h 150"/>
                <a:gd name="T94" fmla="*/ 150 w 160"/>
                <a:gd name="T95" fmla="*/ 148 h 150"/>
                <a:gd name="T96" fmla="*/ 150 w 160"/>
                <a:gd name="T97" fmla="*/ 146 h 150"/>
                <a:gd name="T98" fmla="*/ 148 w 160"/>
                <a:gd name="T99" fmla="*/ 140 h 150"/>
                <a:gd name="T100" fmla="*/ 146 w 160"/>
                <a:gd name="T101" fmla="*/ 134 h 150"/>
                <a:gd name="T102" fmla="*/ 156 w 160"/>
                <a:gd name="T103" fmla="*/ 130 h 150"/>
                <a:gd name="T104" fmla="*/ 158 w 160"/>
                <a:gd name="T105" fmla="*/ 128 h 150"/>
                <a:gd name="T106" fmla="*/ 156 w 160"/>
                <a:gd name="T107" fmla="*/ 148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60" h="150">
                  <a:moveTo>
                    <a:pt x="128" y="82"/>
                  </a:moveTo>
                  <a:lnTo>
                    <a:pt x="128" y="80"/>
                  </a:lnTo>
                  <a:lnTo>
                    <a:pt x="126" y="78"/>
                  </a:lnTo>
                  <a:lnTo>
                    <a:pt x="126" y="76"/>
                  </a:lnTo>
                  <a:lnTo>
                    <a:pt x="124" y="74"/>
                  </a:lnTo>
                  <a:lnTo>
                    <a:pt x="120" y="74"/>
                  </a:lnTo>
                  <a:lnTo>
                    <a:pt x="118" y="76"/>
                  </a:lnTo>
                  <a:lnTo>
                    <a:pt x="120" y="78"/>
                  </a:lnTo>
                  <a:lnTo>
                    <a:pt x="118" y="80"/>
                  </a:lnTo>
                  <a:lnTo>
                    <a:pt x="114" y="78"/>
                  </a:lnTo>
                  <a:lnTo>
                    <a:pt x="114" y="76"/>
                  </a:lnTo>
                  <a:lnTo>
                    <a:pt x="116" y="76"/>
                  </a:lnTo>
                  <a:lnTo>
                    <a:pt x="118" y="76"/>
                  </a:lnTo>
                  <a:lnTo>
                    <a:pt x="118" y="74"/>
                  </a:lnTo>
                  <a:lnTo>
                    <a:pt x="118" y="70"/>
                  </a:lnTo>
                  <a:lnTo>
                    <a:pt x="120" y="66"/>
                  </a:lnTo>
                  <a:lnTo>
                    <a:pt x="122" y="64"/>
                  </a:lnTo>
                  <a:lnTo>
                    <a:pt x="126" y="62"/>
                  </a:lnTo>
                  <a:lnTo>
                    <a:pt x="128" y="60"/>
                  </a:lnTo>
                  <a:lnTo>
                    <a:pt x="126" y="58"/>
                  </a:lnTo>
                  <a:lnTo>
                    <a:pt x="124" y="56"/>
                  </a:lnTo>
                  <a:lnTo>
                    <a:pt x="126" y="54"/>
                  </a:lnTo>
                  <a:lnTo>
                    <a:pt x="128" y="54"/>
                  </a:lnTo>
                  <a:lnTo>
                    <a:pt x="130" y="56"/>
                  </a:lnTo>
                  <a:lnTo>
                    <a:pt x="132" y="56"/>
                  </a:lnTo>
                  <a:lnTo>
                    <a:pt x="136" y="54"/>
                  </a:lnTo>
                  <a:lnTo>
                    <a:pt x="134" y="54"/>
                  </a:lnTo>
                  <a:lnTo>
                    <a:pt x="132" y="52"/>
                  </a:lnTo>
                  <a:lnTo>
                    <a:pt x="132" y="48"/>
                  </a:lnTo>
                  <a:lnTo>
                    <a:pt x="134" y="44"/>
                  </a:lnTo>
                  <a:lnTo>
                    <a:pt x="136" y="42"/>
                  </a:lnTo>
                  <a:lnTo>
                    <a:pt x="136" y="40"/>
                  </a:lnTo>
                  <a:lnTo>
                    <a:pt x="136" y="36"/>
                  </a:lnTo>
                  <a:lnTo>
                    <a:pt x="140" y="34"/>
                  </a:lnTo>
                  <a:lnTo>
                    <a:pt x="138" y="32"/>
                  </a:lnTo>
                  <a:lnTo>
                    <a:pt x="134" y="32"/>
                  </a:lnTo>
                  <a:lnTo>
                    <a:pt x="132" y="30"/>
                  </a:lnTo>
                  <a:lnTo>
                    <a:pt x="130" y="32"/>
                  </a:lnTo>
                  <a:lnTo>
                    <a:pt x="128" y="30"/>
                  </a:lnTo>
                  <a:lnTo>
                    <a:pt x="126" y="30"/>
                  </a:lnTo>
                  <a:lnTo>
                    <a:pt x="124" y="32"/>
                  </a:lnTo>
                  <a:lnTo>
                    <a:pt x="122" y="30"/>
                  </a:lnTo>
                  <a:lnTo>
                    <a:pt x="122" y="28"/>
                  </a:lnTo>
                  <a:lnTo>
                    <a:pt x="120" y="26"/>
                  </a:lnTo>
                  <a:lnTo>
                    <a:pt x="118" y="28"/>
                  </a:lnTo>
                  <a:lnTo>
                    <a:pt x="114" y="26"/>
                  </a:lnTo>
                  <a:lnTo>
                    <a:pt x="112" y="24"/>
                  </a:lnTo>
                  <a:lnTo>
                    <a:pt x="112" y="24"/>
                  </a:lnTo>
                  <a:lnTo>
                    <a:pt x="110" y="24"/>
                  </a:lnTo>
                  <a:lnTo>
                    <a:pt x="108" y="24"/>
                  </a:lnTo>
                  <a:lnTo>
                    <a:pt x="106" y="22"/>
                  </a:lnTo>
                  <a:lnTo>
                    <a:pt x="102" y="20"/>
                  </a:lnTo>
                  <a:lnTo>
                    <a:pt x="100" y="20"/>
                  </a:lnTo>
                  <a:lnTo>
                    <a:pt x="100" y="18"/>
                  </a:lnTo>
                  <a:lnTo>
                    <a:pt x="98" y="18"/>
                  </a:lnTo>
                  <a:lnTo>
                    <a:pt x="98" y="18"/>
                  </a:lnTo>
                  <a:lnTo>
                    <a:pt x="94" y="18"/>
                  </a:lnTo>
                  <a:lnTo>
                    <a:pt x="94" y="14"/>
                  </a:lnTo>
                  <a:lnTo>
                    <a:pt x="92" y="14"/>
                  </a:lnTo>
                  <a:lnTo>
                    <a:pt x="90" y="12"/>
                  </a:lnTo>
                  <a:lnTo>
                    <a:pt x="90" y="12"/>
                  </a:lnTo>
                  <a:lnTo>
                    <a:pt x="86" y="10"/>
                  </a:lnTo>
                  <a:lnTo>
                    <a:pt x="86" y="8"/>
                  </a:lnTo>
                  <a:lnTo>
                    <a:pt x="84" y="6"/>
                  </a:lnTo>
                  <a:lnTo>
                    <a:pt x="82" y="2"/>
                  </a:lnTo>
                  <a:lnTo>
                    <a:pt x="80" y="0"/>
                  </a:lnTo>
                  <a:lnTo>
                    <a:pt x="80" y="2"/>
                  </a:lnTo>
                  <a:lnTo>
                    <a:pt x="76" y="4"/>
                  </a:lnTo>
                  <a:lnTo>
                    <a:pt x="76" y="2"/>
                  </a:lnTo>
                  <a:lnTo>
                    <a:pt x="72" y="4"/>
                  </a:lnTo>
                  <a:lnTo>
                    <a:pt x="70" y="6"/>
                  </a:lnTo>
                  <a:lnTo>
                    <a:pt x="72" y="10"/>
                  </a:lnTo>
                  <a:lnTo>
                    <a:pt x="70" y="14"/>
                  </a:lnTo>
                  <a:lnTo>
                    <a:pt x="68" y="18"/>
                  </a:lnTo>
                  <a:lnTo>
                    <a:pt x="68" y="20"/>
                  </a:lnTo>
                  <a:lnTo>
                    <a:pt x="62" y="20"/>
                  </a:lnTo>
                  <a:lnTo>
                    <a:pt x="62" y="20"/>
                  </a:lnTo>
                  <a:lnTo>
                    <a:pt x="58" y="20"/>
                  </a:lnTo>
                  <a:lnTo>
                    <a:pt x="54" y="22"/>
                  </a:lnTo>
                  <a:lnTo>
                    <a:pt x="54" y="24"/>
                  </a:lnTo>
                  <a:lnTo>
                    <a:pt x="54" y="26"/>
                  </a:lnTo>
                  <a:lnTo>
                    <a:pt x="56" y="26"/>
                  </a:lnTo>
                  <a:lnTo>
                    <a:pt x="54" y="28"/>
                  </a:lnTo>
                  <a:lnTo>
                    <a:pt x="50" y="30"/>
                  </a:lnTo>
                  <a:lnTo>
                    <a:pt x="44" y="28"/>
                  </a:lnTo>
                  <a:lnTo>
                    <a:pt x="42" y="28"/>
                  </a:lnTo>
                  <a:lnTo>
                    <a:pt x="42" y="28"/>
                  </a:lnTo>
                  <a:lnTo>
                    <a:pt x="40" y="28"/>
                  </a:lnTo>
                  <a:lnTo>
                    <a:pt x="38" y="26"/>
                  </a:lnTo>
                  <a:lnTo>
                    <a:pt x="40" y="24"/>
                  </a:lnTo>
                  <a:lnTo>
                    <a:pt x="38" y="22"/>
                  </a:lnTo>
                  <a:lnTo>
                    <a:pt x="34" y="24"/>
                  </a:lnTo>
                  <a:lnTo>
                    <a:pt x="32" y="24"/>
                  </a:lnTo>
                  <a:lnTo>
                    <a:pt x="32" y="22"/>
                  </a:lnTo>
                  <a:lnTo>
                    <a:pt x="32" y="26"/>
                  </a:lnTo>
                  <a:lnTo>
                    <a:pt x="32" y="28"/>
                  </a:lnTo>
                  <a:lnTo>
                    <a:pt x="36" y="30"/>
                  </a:lnTo>
                  <a:lnTo>
                    <a:pt x="34" y="32"/>
                  </a:lnTo>
                  <a:lnTo>
                    <a:pt x="36" y="34"/>
                  </a:lnTo>
                  <a:lnTo>
                    <a:pt x="34" y="36"/>
                  </a:lnTo>
                  <a:lnTo>
                    <a:pt x="36" y="38"/>
                  </a:lnTo>
                  <a:lnTo>
                    <a:pt x="36" y="40"/>
                  </a:lnTo>
                  <a:lnTo>
                    <a:pt x="32" y="38"/>
                  </a:lnTo>
                  <a:lnTo>
                    <a:pt x="30" y="40"/>
                  </a:lnTo>
                  <a:lnTo>
                    <a:pt x="28" y="40"/>
                  </a:lnTo>
                  <a:lnTo>
                    <a:pt x="26" y="40"/>
                  </a:lnTo>
                  <a:lnTo>
                    <a:pt x="26" y="38"/>
                  </a:lnTo>
                  <a:lnTo>
                    <a:pt x="22" y="42"/>
                  </a:lnTo>
                  <a:lnTo>
                    <a:pt x="20" y="36"/>
                  </a:lnTo>
                  <a:lnTo>
                    <a:pt x="18" y="36"/>
                  </a:lnTo>
                  <a:lnTo>
                    <a:pt x="14" y="36"/>
                  </a:lnTo>
                  <a:lnTo>
                    <a:pt x="12" y="38"/>
                  </a:lnTo>
                  <a:lnTo>
                    <a:pt x="12" y="38"/>
                  </a:lnTo>
                  <a:lnTo>
                    <a:pt x="10" y="40"/>
                  </a:lnTo>
                  <a:lnTo>
                    <a:pt x="8" y="38"/>
                  </a:lnTo>
                  <a:lnTo>
                    <a:pt x="6" y="38"/>
                  </a:lnTo>
                  <a:lnTo>
                    <a:pt x="4" y="40"/>
                  </a:lnTo>
                  <a:lnTo>
                    <a:pt x="0" y="40"/>
                  </a:lnTo>
                  <a:lnTo>
                    <a:pt x="0" y="42"/>
                  </a:lnTo>
                  <a:lnTo>
                    <a:pt x="0" y="44"/>
                  </a:lnTo>
                  <a:lnTo>
                    <a:pt x="2" y="44"/>
                  </a:lnTo>
                  <a:lnTo>
                    <a:pt x="4" y="44"/>
                  </a:lnTo>
                  <a:lnTo>
                    <a:pt x="4" y="44"/>
                  </a:lnTo>
                  <a:lnTo>
                    <a:pt x="2" y="44"/>
                  </a:lnTo>
                  <a:lnTo>
                    <a:pt x="0" y="44"/>
                  </a:lnTo>
                  <a:lnTo>
                    <a:pt x="2" y="46"/>
                  </a:lnTo>
                  <a:lnTo>
                    <a:pt x="2" y="46"/>
                  </a:lnTo>
                  <a:lnTo>
                    <a:pt x="4" y="46"/>
                  </a:lnTo>
                  <a:lnTo>
                    <a:pt x="4" y="48"/>
                  </a:lnTo>
                  <a:lnTo>
                    <a:pt x="4" y="48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4" y="48"/>
                  </a:lnTo>
                  <a:lnTo>
                    <a:pt x="4" y="52"/>
                  </a:lnTo>
                  <a:lnTo>
                    <a:pt x="4" y="54"/>
                  </a:lnTo>
                  <a:lnTo>
                    <a:pt x="6" y="52"/>
                  </a:lnTo>
                  <a:lnTo>
                    <a:pt x="8" y="52"/>
                  </a:lnTo>
                  <a:lnTo>
                    <a:pt x="10" y="52"/>
                  </a:lnTo>
                  <a:lnTo>
                    <a:pt x="14" y="54"/>
                  </a:lnTo>
                  <a:lnTo>
                    <a:pt x="14" y="54"/>
                  </a:lnTo>
                  <a:lnTo>
                    <a:pt x="16" y="54"/>
                  </a:lnTo>
                  <a:lnTo>
                    <a:pt x="18" y="56"/>
                  </a:lnTo>
                  <a:lnTo>
                    <a:pt x="20" y="54"/>
                  </a:lnTo>
                  <a:lnTo>
                    <a:pt x="22" y="54"/>
                  </a:lnTo>
                  <a:lnTo>
                    <a:pt x="20" y="56"/>
                  </a:lnTo>
                  <a:lnTo>
                    <a:pt x="22" y="58"/>
                  </a:lnTo>
                  <a:lnTo>
                    <a:pt x="24" y="56"/>
                  </a:lnTo>
                  <a:lnTo>
                    <a:pt x="26" y="58"/>
                  </a:lnTo>
                  <a:lnTo>
                    <a:pt x="24" y="60"/>
                  </a:lnTo>
                  <a:lnTo>
                    <a:pt x="26" y="62"/>
                  </a:lnTo>
                  <a:lnTo>
                    <a:pt x="28" y="62"/>
                  </a:lnTo>
                  <a:lnTo>
                    <a:pt x="28" y="60"/>
                  </a:lnTo>
                  <a:lnTo>
                    <a:pt x="32" y="60"/>
                  </a:lnTo>
                  <a:lnTo>
                    <a:pt x="34" y="62"/>
                  </a:lnTo>
                  <a:lnTo>
                    <a:pt x="32" y="62"/>
                  </a:lnTo>
                  <a:lnTo>
                    <a:pt x="28" y="62"/>
                  </a:lnTo>
                  <a:lnTo>
                    <a:pt x="28" y="64"/>
                  </a:lnTo>
                  <a:lnTo>
                    <a:pt x="28" y="64"/>
                  </a:lnTo>
                  <a:lnTo>
                    <a:pt x="30" y="66"/>
                  </a:lnTo>
                  <a:lnTo>
                    <a:pt x="28" y="68"/>
                  </a:lnTo>
                  <a:lnTo>
                    <a:pt x="28" y="70"/>
                  </a:lnTo>
                  <a:lnTo>
                    <a:pt x="30" y="70"/>
                  </a:lnTo>
                  <a:lnTo>
                    <a:pt x="34" y="74"/>
                  </a:lnTo>
                  <a:lnTo>
                    <a:pt x="36" y="74"/>
                  </a:lnTo>
                  <a:lnTo>
                    <a:pt x="40" y="76"/>
                  </a:lnTo>
                  <a:lnTo>
                    <a:pt x="40" y="78"/>
                  </a:lnTo>
                  <a:lnTo>
                    <a:pt x="40" y="80"/>
                  </a:lnTo>
                  <a:lnTo>
                    <a:pt x="40" y="82"/>
                  </a:lnTo>
                  <a:lnTo>
                    <a:pt x="40" y="82"/>
                  </a:lnTo>
                  <a:lnTo>
                    <a:pt x="38" y="84"/>
                  </a:lnTo>
                  <a:lnTo>
                    <a:pt x="40" y="86"/>
                  </a:lnTo>
                  <a:lnTo>
                    <a:pt x="44" y="88"/>
                  </a:lnTo>
                  <a:lnTo>
                    <a:pt x="48" y="96"/>
                  </a:lnTo>
                  <a:lnTo>
                    <a:pt x="44" y="92"/>
                  </a:lnTo>
                  <a:lnTo>
                    <a:pt x="44" y="90"/>
                  </a:lnTo>
                  <a:lnTo>
                    <a:pt x="42" y="88"/>
                  </a:lnTo>
                  <a:lnTo>
                    <a:pt x="40" y="90"/>
                  </a:lnTo>
                  <a:lnTo>
                    <a:pt x="38" y="96"/>
                  </a:lnTo>
                  <a:lnTo>
                    <a:pt x="38" y="100"/>
                  </a:lnTo>
                  <a:lnTo>
                    <a:pt x="40" y="100"/>
                  </a:lnTo>
                  <a:lnTo>
                    <a:pt x="38" y="102"/>
                  </a:lnTo>
                  <a:lnTo>
                    <a:pt x="38" y="110"/>
                  </a:lnTo>
                  <a:lnTo>
                    <a:pt x="36" y="118"/>
                  </a:lnTo>
                  <a:lnTo>
                    <a:pt x="34" y="120"/>
                  </a:lnTo>
                  <a:lnTo>
                    <a:pt x="34" y="120"/>
                  </a:lnTo>
                  <a:lnTo>
                    <a:pt x="36" y="122"/>
                  </a:lnTo>
                  <a:lnTo>
                    <a:pt x="36" y="122"/>
                  </a:lnTo>
                  <a:lnTo>
                    <a:pt x="38" y="124"/>
                  </a:lnTo>
                  <a:lnTo>
                    <a:pt x="38" y="126"/>
                  </a:lnTo>
                  <a:lnTo>
                    <a:pt x="42" y="126"/>
                  </a:lnTo>
                  <a:lnTo>
                    <a:pt x="46" y="128"/>
                  </a:lnTo>
                  <a:lnTo>
                    <a:pt x="48" y="130"/>
                  </a:lnTo>
                  <a:lnTo>
                    <a:pt x="50" y="128"/>
                  </a:lnTo>
                  <a:lnTo>
                    <a:pt x="54" y="132"/>
                  </a:lnTo>
                  <a:lnTo>
                    <a:pt x="56" y="132"/>
                  </a:lnTo>
                  <a:lnTo>
                    <a:pt x="58" y="132"/>
                  </a:lnTo>
                  <a:lnTo>
                    <a:pt x="60" y="130"/>
                  </a:lnTo>
                  <a:lnTo>
                    <a:pt x="66" y="130"/>
                  </a:lnTo>
                  <a:lnTo>
                    <a:pt x="68" y="132"/>
                  </a:lnTo>
                  <a:lnTo>
                    <a:pt x="72" y="130"/>
                  </a:lnTo>
                  <a:lnTo>
                    <a:pt x="76" y="132"/>
                  </a:lnTo>
                  <a:lnTo>
                    <a:pt x="80" y="132"/>
                  </a:lnTo>
                  <a:lnTo>
                    <a:pt x="84" y="134"/>
                  </a:lnTo>
                  <a:lnTo>
                    <a:pt x="86" y="136"/>
                  </a:lnTo>
                  <a:lnTo>
                    <a:pt x="86" y="134"/>
                  </a:lnTo>
                  <a:lnTo>
                    <a:pt x="86" y="130"/>
                  </a:lnTo>
                  <a:lnTo>
                    <a:pt x="86" y="126"/>
                  </a:lnTo>
                  <a:lnTo>
                    <a:pt x="86" y="124"/>
                  </a:lnTo>
                  <a:lnTo>
                    <a:pt x="90" y="122"/>
                  </a:lnTo>
                  <a:lnTo>
                    <a:pt x="94" y="118"/>
                  </a:lnTo>
                  <a:lnTo>
                    <a:pt x="96" y="118"/>
                  </a:lnTo>
                  <a:lnTo>
                    <a:pt x="96" y="118"/>
                  </a:lnTo>
                  <a:lnTo>
                    <a:pt x="98" y="118"/>
                  </a:lnTo>
                  <a:lnTo>
                    <a:pt x="102" y="120"/>
                  </a:lnTo>
                  <a:lnTo>
                    <a:pt x="104" y="120"/>
                  </a:lnTo>
                  <a:lnTo>
                    <a:pt x="106" y="118"/>
                  </a:lnTo>
                  <a:lnTo>
                    <a:pt x="108" y="118"/>
                  </a:lnTo>
                  <a:lnTo>
                    <a:pt x="116" y="124"/>
                  </a:lnTo>
                  <a:lnTo>
                    <a:pt x="118" y="124"/>
                  </a:lnTo>
                  <a:lnTo>
                    <a:pt x="122" y="124"/>
                  </a:lnTo>
                  <a:lnTo>
                    <a:pt x="126" y="124"/>
                  </a:lnTo>
                  <a:lnTo>
                    <a:pt x="124" y="122"/>
                  </a:lnTo>
                  <a:lnTo>
                    <a:pt x="126" y="120"/>
                  </a:lnTo>
                  <a:lnTo>
                    <a:pt x="134" y="114"/>
                  </a:lnTo>
                  <a:lnTo>
                    <a:pt x="134" y="114"/>
                  </a:lnTo>
                  <a:lnTo>
                    <a:pt x="134" y="110"/>
                  </a:lnTo>
                  <a:lnTo>
                    <a:pt x="136" y="108"/>
                  </a:lnTo>
                  <a:lnTo>
                    <a:pt x="132" y="108"/>
                  </a:lnTo>
                  <a:lnTo>
                    <a:pt x="128" y="104"/>
                  </a:lnTo>
                  <a:lnTo>
                    <a:pt x="128" y="98"/>
                  </a:lnTo>
                  <a:lnTo>
                    <a:pt x="124" y="96"/>
                  </a:lnTo>
                  <a:lnTo>
                    <a:pt x="126" y="92"/>
                  </a:lnTo>
                  <a:lnTo>
                    <a:pt x="130" y="92"/>
                  </a:lnTo>
                  <a:lnTo>
                    <a:pt x="130" y="88"/>
                  </a:lnTo>
                  <a:lnTo>
                    <a:pt x="128" y="86"/>
                  </a:lnTo>
                  <a:lnTo>
                    <a:pt x="128" y="84"/>
                  </a:lnTo>
                  <a:lnTo>
                    <a:pt x="128" y="82"/>
                  </a:lnTo>
                  <a:lnTo>
                    <a:pt x="128" y="82"/>
                  </a:lnTo>
                  <a:close/>
                  <a:moveTo>
                    <a:pt x="154" y="150"/>
                  </a:moveTo>
                  <a:lnTo>
                    <a:pt x="150" y="148"/>
                  </a:lnTo>
                  <a:lnTo>
                    <a:pt x="150" y="146"/>
                  </a:lnTo>
                  <a:lnTo>
                    <a:pt x="150" y="146"/>
                  </a:lnTo>
                  <a:lnTo>
                    <a:pt x="152" y="146"/>
                  </a:lnTo>
                  <a:lnTo>
                    <a:pt x="150" y="146"/>
                  </a:lnTo>
                  <a:lnTo>
                    <a:pt x="150" y="146"/>
                  </a:lnTo>
                  <a:lnTo>
                    <a:pt x="150" y="144"/>
                  </a:lnTo>
                  <a:lnTo>
                    <a:pt x="148" y="142"/>
                  </a:lnTo>
                  <a:lnTo>
                    <a:pt x="148" y="140"/>
                  </a:lnTo>
                  <a:lnTo>
                    <a:pt x="148" y="140"/>
                  </a:lnTo>
                  <a:lnTo>
                    <a:pt x="148" y="140"/>
                  </a:lnTo>
                  <a:lnTo>
                    <a:pt x="146" y="138"/>
                  </a:lnTo>
                  <a:lnTo>
                    <a:pt x="146" y="136"/>
                  </a:lnTo>
                  <a:lnTo>
                    <a:pt x="148" y="136"/>
                  </a:lnTo>
                  <a:lnTo>
                    <a:pt x="148" y="136"/>
                  </a:lnTo>
                  <a:lnTo>
                    <a:pt x="146" y="134"/>
                  </a:lnTo>
                  <a:lnTo>
                    <a:pt x="148" y="132"/>
                  </a:lnTo>
                  <a:lnTo>
                    <a:pt x="152" y="130"/>
                  </a:lnTo>
                  <a:lnTo>
                    <a:pt x="154" y="128"/>
                  </a:lnTo>
                  <a:lnTo>
                    <a:pt x="156" y="130"/>
                  </a:lnTo>
                  <a:lnTo>
                    <a:pt x="156" y="130"/>
                  </a:lnTo>
                  <a:lnTo>
                    <a:pt x="156" y="128"/>
                  </a:lnTo>
                  <a:lnTo>
                    <a:pt x="156" y="126"/>
                  </a:lnTo>
                  <a:lnTo>
                    <a:pt x="156" y="124"/>
                  </a:lnTo>
                  <a:lnTo>
                    <a:pt x="158" y="124"/>
                  </a:lnTo>
                  <a:lnTo>
                    <a:pt x="158" y="128"/>
                  </a:lnTo>
                  <a:lnTo>
                    <a:pt x="158" y="132"/>
                  </a:lnTo>
                  <a:lnTo>
                    <a:pt x="160" y="136"/>
                  </a:lnTo>
                  <a:lnTo>
                    <a:pt x="158" y="142"/>
                  </a:lnTo>
                  <a:lnTo>
                    <a:pt x="158" y="144"/>
                  </a:lnTo>
                  <a:lnTo>
                    <a:pt x="156" y="148"/>
                  </a:lnTo>
                  <a:lnTo>
                    <a:pt x="154" y="150"/>
                  </a:lnTo>
                  <a:close/>
                </a:path>
              </a:pathLst>
            </a:custGeom>
            <a:grpFill/>
            <a:ln w="6350">
              <a:solidFill>
                <a:srgbClr val="E86E78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96" name="Finland">
              <a:extLst>
                <a:ext uri="{FF2B5EF4-FFF2-40B4-BE49-F238E27FC236}">
                  <a16:creationId xmlns:a16="http://schemas.microsoft.com/office/drawing/2014/main" id="{D74DCB66-6294-4670-BC8B-E88E8BEB964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91214" y="2377462"/>
              <a:ext cx="233491" cy="421049"/>
            </a:xfrm>
            <a:custGeom>
              <a:avLst/>
              <a:gdLst>
                <a:gd name="T0" fmla="*/ 112 w 122"/>
                <a:gd name="T1" fmla="*/ 182 h 220"/>
                <a:gd name="T2" fmla="*/ 114 w 122"/>
                <a:gd name="T3" fmla="*/ 148 h 220"/>
                <a:gd name="T4" fmla="*/ 106 w 122"/>
                <a:gd name="T5" fmla="*/ 124 h 220"/>
                <a:gd name="T6" fmla="*/ 100 w 122"/>
                <a:gd name="T7" fmla="*/ 110 h 220"/>
                <a:gd name="T8" fmla="*/ 98 w 122"/>
                <a:gd name="T9" fmla="*/ 84 h 220"/>
                <a:gd name="T10" fmla="*/ 94 w 122"/>
                <a:gd name="T11" fmla="*/ 54 h 220"/>
                <a:gd name="T12" fmla="*/ 78 w 122"/>
                <a:gd name="T13" fmla="*/ 42 h 220"/>
                <a:gd name="T14" fmla="*/ 76 w 122"/>
                <a:gd name="T15" fmla="*/ 24 h 220"/>
                <a:gd name="T16" fmla="*/ 78 w 122"/>
                <a:gd name="T17" fmla="*/ 8 h 220"/>
                <a:gd name="T18" fmla="*/ 60 w 122"/>
                <a:gd name="T19" fmla="*/ 0 h 220"/>
                <a:gd name="T20" fmla="*/ 50 w 122"/>
                <a:gd name="T21" fmla="*/ 6 h 220"/>
                <a:gd name="T22" fmla="*/ 48 w 122"/>
                <a:gd name="T23" fmla="*/ 22 h 220"/>
                <a:gd name="T24" fmla="*/ 40 w 122"/>
                <a:gd name="T25" fmla="*/ 30 h 220"/>
                <a:gd name="T26" fmla="*/ 24 w 122"/>
                <a:gd name="T27" fmla="*/ 34 h 220"/>
                <a:gd name="T28" fmla="*/ 6 w 122"/>
                <a:gd name="T29" fmla="*/ 20 h 220"/>
                <a:gd name="T30" fmla="*/ 0 w 122"/>
                <a:gd name="T31" fmla="*/ 26 h 220"/>
                <a:gd name="T32" fmla="*/ 16 w 122"/>
                <a:gd name="T33" fmla="*/ 38 h 220"/>
                <a:gd name="T34" fmla="*/ 26 w 122"/>
                <a:gd name="T35" fmla="*/ 44 h 220"/>
                <a:gd name="T36" fmla="*/ 30 w 122"/>
                <a:gd name="T37" fmla="*/ 58 h 220"/>
                <a:gd name="T38" fmla="*/ 34 w 122"/>
                <a:gd name="T39" fmla="*/ 70 h 220"/>
                <a:gd name="T40" fmla="*/ 36 w 122"/>
                <a:gd name="T41" fmla="*/ 90 h 220"/>
                <a:gd name="T42" fmla="*/ 44 w 122"/>
                <a:gd name="T43" fmla="*/ 100 h 220"/>
                <a:gd name="T44" fmla="*/ 54 w 122"/>
                <a:gd name="T45" fmla="*/ 112 h 220"/>
                <a:gd name="T46" fmla="*/ 56 w 122"/>
                <a:gd name="T47" fmla="*/ 118 h 220"/>
                <a:gd name="T48" fmla="*/ 44 w 122"/>
                <a:gd name="T49" fmla="*/ 124 h 220"/>
                <a:gd name="T50" fmla="*/ 36 w 122"/>
                <a:gd name="T51" fmla="*/ 134 h 220"/>
                <a:gd name="T52" fmla="*/ 34 w 122"/>
                <a:gd name="T53" fmla="*/ 144 h 220"/>
                <a:gd name="T54" fmla="*/ 26 w 122"/>
                <a:gd name="T55" fmla="*/ 146 h 220"/>
                <a:gd name="T56" fmla="*/ 24 w 122"/>
                <a:gd name="T57" fmla="*/ 154 h 220"/>
                <a:gd name="T58" fmla="*/ 18 w 122"/>
                <a:gd name="T59" fmla="*/ 156 h 220"/>
                <a:gd name="T60" fmla="*/ 16 w 122"/>
                <a:gd name="T61" fmla="*/ 166 h 220"/>
                <a:gd name="T62" fmla="*/ 18 w 122"/>
                <a:gd name="T63" fmla="*/ 174 h 220"/>
                <a:gd name="T64" fmla="*/ 24 w 122"/>
                <a:gd name="T65" fmla="*/ 188 h 220"/>
                <a:gd name="T66" fmla="*/ 22 w 122"/>
                <a:gd name="T67" fmla="*/ 202 h 220"/>
                <a:gd name="T68" fmla="*/ 30 w 122"/>
                <a:gd name="T69" fmla="*/ 206 h 220"/>
                <a:gd name="T70" fmla="*/ 38 w 122"/>
                <a:gd name="T71" fmla="*/ 210 h 220"/>
                <a:gd name="T72" fmla="*/ 42 w 122"/>
                <a:gd name="T73" fmla="*/ 220 h 220"/>
                <a:gd name="T74" fmla="*/ 50 w 122"/>
                <a:gd name="T75" fmla="*/ 216 h 220"/>
                <a:gd name="T76" fmla="*/ 68 w 122"/>
                <a:gd name="T77" fmla="*/ 210 h 220"/>
                <a:gd name="T78" fmla="*/ 72 w 122"/>
                <a:gd name="T79" fmla="*/ 208 h 220"/>
                <a:gd name="T80" fmla="*/ 76 w 122"/>
                <a:gd name="T81" fmla="*/ 208 h 220"/>
                <a:gd name="T82" fmla="*/ 86 w 122"/>
                <a:gd name="T83" fmla="*/ 204 h 220"/>
                <a:gd name="T84" fmla="*/ 92 w 122"/>
                <a:gd name="T85" fmla="*/ 204 h 220"/>
                <a:gd name="T86" fmla="*/ 50 w 122"/>
                <a:gd name="T87" fmla="*/ 114 h 220"/>
                <a:gd name="T88" fmla="*/ 52 w 122"/>
                <a:gd name="T89" fmla="*/ 112 h 220"/>
                <a:gd name="T90" fmla="*/ 16 w 122"/>
                <a:gd name="T91" fmla="*/ 150 h 220"/>
                <a:gd name="T92" fmla="*/ 16 w 122"/>
                <a:gd name="T93" fmla="*/ 154 h 220"/>
                <a:gd name="T94" fmla="*/ 38 w 122"/>
                <a:gd name="T95" fmla="*/ 216 h 220"/>
                <a:gd name="T96" fmla="*/ 38 w 122"/>
                <a:gd name="T97" fmla="*/ 212 h 220"/>
                <a:gd name="T98" fmla="*/ 32 w 122"/>
                <a:gd name="T99" fmla="*/ 210 h 220"/>
                <a:gd name="T100" fmla="*/ 22 w 122"/>
                <a:gd name="T101" fmla="*/ 208 h 220"/>
                <a:gd name="T102" fmla="*/ 6 w 122"/>
                <a:gd name="T103" fmla="*/ 210 h 220"/>
                <a:gd name="T104" fmla="*/ 12 w 122"/>
                <a:gd name="T105" fmla="*/ 210 h 220"/>
                <a:gd name="T106" fmla="*/ 14 w 122"/>
                <a:gd name="T107" fmla="*/ 216 h 220"/>
                <a:gd name="T108" fmla="*/ 6 w 122"/>
                <a:gd name="T109" fmla="*/ 21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22" h="220">
                  <a:moveTo>
                    <a:pt x="96" y="204"/>
                  </a:moveTo>
                  <a:lnTo>
                    <a:pt x="96" y="200"/>
                  </a:lnTo>
                  <a:lnTo>
                    <a:pt x="102" y="194"/>
                  </a:lnTo>
                  <a:lnTo>
                    <a:pt x="104" y="194"/>
                  </a:lnTo>
                  <a:lnTo>
                    <a:pt x="108" y="188"/>
                  </a:lnTo>
                  <a:lnTo>
                    <a:pt x="112" y="182"/>
                  </a:lnTo>
                  <a:lnTo>
                    <a:pt x="114" y="176"/>
                  </a:lnTo>
                  <a:lnTo>
                    <a:pt x="120" y="168"/>
                  </a:lnTo>
                  <a:lnTo>
                    <a:pt x="122" y="160"/>
                  </a:lnTo>
                  <a:lnTo>
                    <a:pt x="122" y="156"/>
                  </a:lnTo>
                  <a:lnTo>
                    <a:pt x="116" y="150"/>
                  </a:lnTo>
                  <a:lnTo>
                    <a:pt x="114" y="148"/>
                  </a:lnTo>
                  <a:lnTo>
                    <a:pt x="108" y="140"/>
                  </a:lnTo>
                  <a:lnTo>
                    <a:pt x="108" y="136"/>
                  </a:lnTo>
                  <a:lnTo>
                    <a:pt x="110" y="134"/>
                  </a:lnTo>
                  <a:lnTo>
                    <a:pt x="110" y="130"/>
                  </a:lnTo>
                  <a:lnTo>
                    <a:pt x="106" y="126"/>
                  </a:lnTo>
                  <a:lnTo>
                    <a:pt x="106" y="124"/>
                  </a:lnTo>
                  <a:lnTo>
                    <a:pt x="106" y="120"/>
                  </a:lnTo>
                  <a:lnTo>
                    <a:pt x="106" y="118"/>
                  </a:lnTo>
                  <a:lnTo>
                    <a:pt x="106" y="116"/>
                  </a:lnTo>
                  <a:lnTo>
                    <a:pt x="102" y="116"/>
                  </a:lnTo>
                  <a:lnTo>
                    <a:pt x="100" y="114"/>
                  </a:lnTo>
                  <a:lnTo>
                    <a:pt x="100" y="110"/>
                  </a:lnTo>
                  <a:lnTo>
                    <a:pt x="102" y="108"/>
                  </a:lnTo>
                  <a:lnTo>
                    <a:pt x="100" y="106"/>
                  </a:lnTo>
                  <a:lnTo>
                    <a:pt x="100" y="104"/>
                  </a:lnTo>
                  <a:lnTo>
                    <a:pt x="100" y="96"/>
                  </a:lnTo>
                  <a:lnTo>
                    <a:pt x="102" y="96"/>
                  </a:lnTo>
                  <a:lnTo>
                    <a:pt x="98" y="84"/>
                  </a:lnTo>
                  <a:lnTo>
                    <a:pt x="92" y="74"/>
                  </a:lnTo>
                  <a:lnTo>
                    <a:pt x="92" y="70"/>
                  </a:lnTo>
                  <a:lnTo>
                    <a:pt x="88" y="68"/>
                  </a:lnTo>
                  <a:lnTo>
                    <a:pt x="90" y="62"/>
                  </a:lnTo>
                  <a:lnTo>
                    <a:pt x="92" y="58"/>
                  </a:lnTo>
                  <a:lnTo>
                    <a:pt x="94" y="54"/>
                  </a:lnTo>
                  <a:lnTo>
                    <a:pt x="92" y="52"/>
                  </a:lnTo>
                  <a:lnTo>
                    <a:pt x="86" y="48"/>
                  </a:lnTo>
                  <a:lnTo>
                    <a:pt x="86" y="46"/>
                  </a:lnTo>
                  <a:lnTo>
                    <a:pt x="84" y="44"/>
                  </a:lnTo>
                  <a:lnTo>
                    <a:pt x="80" y="42"/>
                  </a:lnTo>
                  <a:lnTo>
                    <a:pt x="78" y="42"/>
                  </a:lnTo>
                  <a:lnTo>
                    <a:pt x="76" y="36"/>
                  </a:lnTo>
                  <a:lnTo>
                    <a:pt x="74" y="34"/>
                  </a:lnTo>
                  <a:lnTo>
                    <a:pt x="76" y="30"/>
                  </a:lnTo>
                  <a:lnTo>
                    <a:pt x="76" y="26"/>
                  </a:lnTo>
                  <a:lnTo>
                    <a:pt x="74" y="26"/>
                  </a:lnTo>
                  <a:lnTo>
                    <a:pt x="76" y="24"/>
                  </a:lnTo>
                  <a:lnTo>
                    <a:pt x="80" y="24"/>
                  </a:lnTo>
                  <a:lnTo>
                    <a:pt x="78" y="18"/>
                  </a:lnTo>
                  <a:lnTo>
                    <a:pt x="82" y="14"/>
                  </a:lnTo>
                  <a:lnTo>
                    <a:pt x="82" y="12"/>
                  </a:lnTo>
                  <a:lnTo>
                    <a:pt x="78" y="10"/>
                  </a:lnTo>
                  <a:lnTo>
                    <a:pt x="78" y="8"/>
                  </a:lnTo>
                  <a:lnTo>
                    <a:pt x="74" y="6"/>
                  </a:lnTo>
                  <a:lnTo>
                    <a:pt x="72" y="6"/>
                  </a:lnTo>
                  <a:lnTo>
                    <a:pt x="70" y="4"/>
                  </a:lnTo>
                  <a:lnTo>
                    <a:pt x="66" y="0"/>
                  </a:lnTo>
                  <a:lnTo>
                    <a:pt x="64" y="0"/>
                  </a:lnTo>
                  <a:lnTo>
                    <a:pt x="60" y="0"/>
                  </a:lnTo>
                  <a:lnTo>
                    <a:pt x="58" y="2"/>
                  </a:lnTo>
                  <a:lnTo>
                    <a:pt x="58" y="2"/>
                  </a:lnTo>
                  <a:lnTo>
                    <a:pt x="56" y="2"/>
                  </a:lnTo>
                  <a:lnTo>
                    <a:pt x="52" y="2"/>
                  </a:lnTo>
                  <a:lnTo>
                    <a:pt x="50" y="4"/>
                  </a:lnTo>
                  <a:lnTo>
                    <a:pt x="50" y="6"/>
                  </a:lnTo>
                  <a:lnTo>
                    <a:pt x="48" y="8"/>
                  </a:lnTo>
                  <a:lnTo>
                    <a:pt x="46" y="8"/>
                  </a:lnTo>
                  <a:lnTo>
                    <a:pt x="48" y="10"/>
                  </a:lnTo>
                  <a:lnTo>
                    <a:pt x="48" y="12"/>
                  </a:lnTo>
                  <a:lnTo>
                    <a:pt x="46" y="18"/>
                  </a:lnTo>
                  <a:lnTo>
                    <a:pt x="48" y="22"/>
                  </a:lnTo>
                  <a:lnTo>
                    <a:pt x="48" y="24"/>
                  </a:lnTo>
                  <a:lnTo>
                    <a:pt x="48" y="26"/>
                  </a:lnTo>
                  <a:lnTo>
                    <a:pt x="46" y="28"/>
                  </a:lnTo>
                  <a:lnTo>
                    <a:pt x="44" y="28"/>
                  </a:lnTo>
                  <a:lnTo>
                    <a:pt x="42" y="28"/>
                  </a:lnTo>
                  <a:lnTo>
                    <a:pt x="40" y="30"/>
                  </a:lnTo>
                  <a:lnTo>
                    <a:pt x="38" y="32"/>
                  </a:lnTo>
                  <a:lnTo>
                    <a:pt x="36" y="32"/>
                  </a:lnTo>
                  <a:lnTo>
                    <a:pt x="32" y="30"/>
                  </a:lnTo>
                  <a:lnTo>
                    <a:pt x="30" y="30"/>
                  </a:lnTo>
                  <a:lnTo>
                    <a:pt x="28" y="32"/>
                  </a:lnTo>
                  <a:lnTo>
                    <a:pt x="24" y="34"/>
                  </a:lnTo>
                  <a:lnTo>
                    <a:pt x="18" y="34"/>
                  </a:lnTo>
                  <a:lnTo>
                    <a:pt x="16" y="32"/>
                  </a:lnTo>
                  <a:lnTo>
                    <a:pt x="14" y="30"/>
                  </a:lnTo>
                  <a:lnTo>
                    <a:pt x="12" y="28"/>
                  </a:lnTo>
                  <a:lnTo>
                    <a:pt x="8" y="22"/>
                  </a:lnTo>
                  <a:lnTo>
                    <a:pt x="6" y="20"/>
                  </a:lnTo>
                  <a:lnTo>
                    <a:pt x="2" y="20"/>
                  </a:lnTo>
                  <a:lnTo>
                    <a:pt x="2" y="20"/>
                  </a:lnTo>
                  <a:lnTo>
                    <a:pt x="2" y="24"/>
                  </a:lnTo>
                  <a:lnTo>
                    <a:pt x="2" y="26"/>
                  </a:lnTo>
                  <a:lnTo>
                    <a:pt x="0" y="26"/>
                  </a:lnTo>
                  <a:lnTo>
                    <a:pt x="0" y="26"/>
                  </a:lnTo>
                  <a:lnTo>
                    <a:pt x="0" y="26"/>
                  </a:lnTo>
                  <a:lnTo>
                    <a:pt x="2" y="28"/>
                  </a:lnTo>
                  <a:lnTo>
                    <a:pt x="4" y="30"/>
                  </a:lnTo>
                  <a:lnTo>
                    <a:pt x="8" y="34"/>
                  </a:lnTo>
                  <a:lnTo>
                    <a:pt x="12" y="38"/>
                  </a:lnTo>
                  <a:lnTo>
                    <a:pt x="16" y="38"/>
                  </a:lnTo>
                  <a:lnTo>
                    <a:pt x="18" y="38"/>
                  </a:lnTo>
                  <a:lnTo>
                    <a:pt x="20" y="40"/>
                  </a:lnTo>
                  <a:lnTo>
                    <a:pt x="22" y="42"/>
                  </a:lnTo>
                  <a:lnTo>
                    <a:pt x="24" y="44"/>
                  </a:lnTo>
                  <a:lnTo>
                    <a:pt x="24" y="44"/>
                  </a:lnTo>
                  <a:lnTo>
                    <a:pt x="26" y="44"/>
                  </a:lnTo>
                  <a:lnTo>
                    <a:pt x="28" y="48"/>
                  </a:lnTo>
                  <a:lnTo>
                    <a:pt x="30" y="48"/>
                  </a:lnTo>
                  <a:lnTo>
                    <a:pt x="30" y="48"/>
                  </a:lnTo>
                  <a:lnTo>
                    <a:pt x="30" y="52"/>
                  </a:lnTo>
                  <a:lnTo>
                    <a:pt x="30" y="56"/>
                  </a:lnTo>
                  <a:lnTo>
                    <a:pt x="30" y="58"/>
                  </a:lnTo>
                  <a:lnTo>
                    <a:pt x="30" y="60"/>
                  </a:lnTo>
                  <a:lnTo>
                    <a:pt x="32" y="60"/>
                  </a:lnTo>
                  <a:lnTo>
                    <a:pt x="34" y="64"/>
                  </a:lnTo>
                  <a:lnTo>
                    <a:pt x="32" y="66"/>
                  </a:lnTo>
                  <a:lnTo>
                    <a:pt x="32" y="68"/>
                  </a:lnTo>
                  <a:lnTo>
                    <a:pt x="34" y="70"/>
                  </a:lnTo>
                  <a:lnTo>
                    <a:pt x="34" y="76"/>
                  </a:lnTo>
                  <a:lnTo>
                    <a:pt x="34" y="76"/>
                  </a:lnTo>
                  <a:lnTo>
                    <a:pt x="34" y="78"/>
                  </a:lnTo>
                  <a:lnTo>
                    <a:pt x="34" y="84"/>
                  </a:lnTo>
                  <a:lnTo>
                    <a:pt x="34" y="86"/>
                  </a:lnTo>
                  <a:lnTo>
                    <a:pt x="36" y="90"/>
                  </a:lnTo>
                  <a:lnTo>
                    <a:pt x="38" y="90"/>
                  </a:lnTo>
                  <a:lnTo>
                    <a:pt x="40" y="94"/>
                  </a:lnTo>
                  <a:lnTo>
                    <a:pt x="40" y="96"/>
                  </a:lnTo>
                  <a:lnTo>
                    <a:pt x="40" y="98"/>
                  </a:lnTo>
                  <a:lnTo>
                    <a:pt x="42" y="100"/>
                  </a:lnTo>
                  <a:lnTo>
                    <a:pt x="44" y="100"/>
                  </a:lnTo>
                  <a:lnTo>
                    <a:pt x="46" y="102"/>
                  </a:lnTo>
                  <a:lnTo>
                    <a:pt x="50" y="102"/>
                  </a:lnTo>
                  <a:lnTo>
                    <a:pt x="54" y="104"/>
                  </a:lnTo>
                  <a:lnTo>
                    <a:pt x="52" y="106"/>
                  </a:lnTo>
                  <a:lnTo>
                    <a:pt x="54" y="108"/>
                  </a:lnTo>
                  <a:lnTo>
                    <a:pt x="54" y="112"/>
                  </a:lnTo>
                  <a:lnTo>
                    <a:pt x="52" y="112"/>
                  </a:lnTo>
                  <a:lnTo>
                    <a:pt x="56" y="116"/>
                  </a:lnTo>
                  <a:lnTo>
                    <a:pt x="54" y="114"/>
                  </a:lnTo>
                  <a:lnTo>
                    <a:pt x="52" y="116"/>
                  </a:lnTo>
                  <a:lnTo>
                    <a:pt x="56" y="118"/>
                  </a:lnTo>
                  <a:lnTo>
                    <a:pt x="56" y="118"/>
                  </a:lnTo>
                  <a:lnTo>
                    <a:pt x="52" y="118"/>
                  </a:lnTo>
                  <a:lnTo>
                    <a:pt x="50" y="118"/>
                  </a:lnTo>
                  <a:lnTo>
                    <a:pt x="46" y="120"/>
                  </a:lnTo>
                  <a:lnTo>
                    <a:pt x="46" y="122"/>
                  </a:lnTo>
                  <a:lnTo>
                    <a:pt x="44" y="124"/>
                  </a:lnTo>
                  <a:lnTo>
                    <a:pt x="44" y="124"/>
                  </a:lnTo>
                  <a:lnTo>
                    <a:pt x="44" y="126"/>
                  </a:lnTo>
                  <a:lnTo>
                    <a:pt x="38" y="130"/>
                  </a:lnTo>
                  <a:lnTo>
                    <a:pt x="38" y="134"/>
                  </a:lnTo>
                  <a:lnTo>
                    <a:pt x="38" y="134"/>
                  </a:lnTo>
                  <a:lnTo>
                    <a:pt x="38" y="132"/>
                  </a:lnTo>
                  <a:lnTo>
                    <a:pt x="36" y="134"/>
                  </a:lnTo>
                  <a:lnTo>
                    <a:pt x="36" y="136"/>
                  </a:lnTo>
                  <a:lnTo>
                    <a:pt x="36" y="138"/>
                  </a:lnTo>
                  <a:lnTo>
                    <a:pt x="34" y="138"/>
                  </a:lnTo>
                  <a:lnTo>
                    <a:pt x="32" y="140"/>
                  </a:lnTo>
                  <a:lnTo>
                    <a:pt x="32" y="144"/>
                  </a:lnTo>
                  <a:lnTo>
                    <a:pt x="34" y="144"/>
                  </a:lnTo>
                  <a:lnTo>
                    <a:pt x="32" y="144"/>
                  </a:lnTo>
                  <a:lnTo>
                    <a:pt x="30" y="142"/>
                  </a:lnTo>
                  <a:lnTo>
                    <a:pt x="30" y="142"/>
                  </a:lnTo>
                  <a:lnTo>
                    <a:pt x="28" y="146"/>
                  </a:lnTo>
                  <a:lnTo>
                    <a:pt x="28" y="146"/>
                  </a:lnTo>
                  <a:lnTo>
                    <a:pt x="26" y="146"/>
                  </a:lnTo>
                  <a:lnTo>
                    <a:pt x="26" y="146"/>
                  </a:lnTo>
                  <a:lnTo>
                    <a:pt x="28" y="148"/>
                  </a:lnTo>
                  <a:lnTo>
                    <a:pt x="28" y="150"/>
                  </a:lnTo>
                  <a:lnTo>
                    <a:pt x="26" y="152"/>
                  </a:lnTo>
                  <a:lnTo>
                    <a:pt x="26" y="152"/>
                  </a:lnTo>
                  <a:lnTo>
                    <a:pt x="24" y="154"/>
                  </a:lnTo>
                  <a:lnTo>
                    <a:pt x="22" y="152"/>
                  </a:lnTo>
                  <a:lnTo>
                    <a:pt x="22" y="152"/>
                  </a:lnTo>
                  <a:lnTo>
                    <a:pt x="20" y="152"/>
                  </a:lnTo>
                  <a:lnTo>
                    <a:pt x="18" y="152"/>
                  </a:lnTo>
                  <a:lnTo>
                    <a:pt x="20" y="154"/>
                  </a:lnTo>
                  <a:lnTo>
                    <a:pt x="18" y="156"/>
                  </a:lnTo>
                  <a:lnTo>
                    <a:pt x="18" y="158"/>
                  </a:lnTo>
                  <a:lnTo>
                    <a:pt x="18" y="160"/>
                  </a:lnTo>
                  <a:lnTo>
                    <a:pt x="16" y="160"/>
                  </a:lnTo>
                  <a:lnTo>
                    <a:pt x="16" y="162"/>
                  </a:lnTo>
                  <a:lnTo>
                    <a:pt x="16" y="166"/>
                  </a:lnTo>
                  <a:lnTo>
                    <a:pt x="16" y="166"/>
                  </a:lnTo>
                  <a:lnTo>
                    <a:pt x="16" y="168"/>
                  </a:lnTo>
                  <a:lnTo>
                    <a:pt x="16" y="170"/>
                  </a:lnTo>
                  <a:lnTo>
                    <a:pt x="18" y="168"/>
                  </a:lnTo>
                  <a:lnTo>
                    <a:pt x="20" y="170"/>
                  </a:lnTo>
                  <a:lnTo>
                    <a:pt x="20" y="174"/>
                  </a:lnTo>
                  <a:lnTo>
                    <a:pt x="18" y="174"/>
                  </a:lnTo>
                  <a:lnTo>
                    <a:pt x="20" y="176"/>
                  </a:lnTo>
                  <a:lnTo>
                    <a:pt x="18" y="178"/>
                  </a:lnTo>
                  <a:lnTo>
                    <a:pt x="22" y="182"/>
                  </a:lnTo>
                  <a:lnTo>
                    <a:pt x="22" y="182"/>
                  </a:lnTo>
                  <a:lnTo>
                    <a:pt x="22" y="184"/>
                  </a:lnTo>
                  <a:lnTo>
                    <a:pt x="24" y="188"/>
                  </a:lnTo>
                  <a:lnTo>
                    <a:pt x="22" y="188"/>
                  </a:lnTo>
                  <a:lnTo>
                    <a:pt x="22" y="192"/>
                  </a:lnTo>
                  <a:lnTo>
                    <a:pt x="22" y="194"/>
                  </a:lnTo>
                  <a:lnTo>
                    <a:pt x="22" y="198"/>
                  </a:lnTo>
                  <a:lnTo>
                    <a:pt x="22" y="200"/>
                  </a:lnTo>
                  <a:lnTo>
                    <a:pt x="22" y="202"/>
                  </a:lnTo>
                  <a:lnTo>
                    <a:pt x="22" y="204"/>
                  </a:lnTo>
                  <a:lnTo>
                    <a:pt x="22" y="206"/>
                  </a:lnTo>
                  <a:lnTo>
                    <a:pt x="26" y="204"/>
                  </a:lnTo>
                  <a:lnTo>
                    <a:pt x="26" y="206"/>
                  </a:lnTo>
                  <a:lnTo>
                    <a:pt x="28" y="204"/>
                  </a:lnTo>
                  <a:lnTo>
                    <a:pt x="30" y="206"/>
                  </a:lnTo>
                  <a:lnTo>
                    <a:pt x="32" y="206"/>
                  </a:lnTo>
                  <a:lnTo>
                    <a:pt x="34" y="208"/>
                  </a:lnTo>
                  <a:lnTo>
                    <a:pt x="38" y="208"/>
                  </a:lnTo>
                  <a:lnTo>
                    <a:pt x="38" y="208"/>
                  </a:lnTo>
                  <a:lnTo>
                    <a:pt x="38" y="210"/>
                  </a:lnTo>
                  <a:lnTo>
                    <a:pt x="38" y="210"/>
                  </a:lnTo>
                  <a:lnTo>
                    <a:pt x="42" y="208"/>
                  </a:lnTo>
                  <a:lnTo>
                    <a:pt x="42" y="210"/>
                  </a:lnTo>
                  <a:lnTo>
                    <a:pt x="40" y="212"/>
                  </a:lnTo>
                  <a:lnTo>
                    <a:pt x="44" y="216"/>
                  </a:lnTo>
                  <a:lnTo>
                    <a:pt x="44" y="218"/>
                  </a:lnTo>
                  <a:lnTo>
                    <a:pt x="42" y="220"/>
                  </a:lnTo>
                  <a:lnTo>
                    <a:pt x="44" y="220"/>
                  </a:lnTo>
                  <a:lnTo>
                    <a:pt x="44" y="216"/>
                  </a:lnTo>
                  <a:lnTo>
                    <a:pt x="46" y="216"/>
                  </a:lnTo>
                  <a:lnTo>
                    <a:pt x="46" y="218"/>
                  </a:lnTo>
                  <a:lnTo>
                    <a:pt x="48" y="216"/>
                  </a:lnTo>
                  <a:lnTo>
                    <a:pt x="50" y="216"/>
                  </a:lnTo>
                  <a:lnTo>
                    <a:pt x="54" y="214"/>
                  </a:lnTo>
                  <a:lnTo>
                    <a:pt x="58" y="214"/>
                  </a:lnTo>
                  <a:lnTo>
                    <a:pt x="62" y="210"/>
                  </a:lnTo>
                  <a:lnTo>
                    <a:pt x="62" y="208"/>
                  </a:lnTo>
                  <a:lnTo>
                    <a:pt x="64" y="210"/>
                  </a:lnTo>
                  <a:lnTo>
                    <a:pt x="68" y="210"/>
                  </a:lnTo>
                  <a:lnTo>
                    <a:pt x="70" y="206"/>
                  </a:lnTo>
                  <a:lnTo>
                    <a:pt x="70" y="208"/>
                  </a:lnTo>
                  <a:lnTo>
                    <a:pt x="68" y="210"/>
                  </a:lnTo>
                  <a:lnTo>
                    <a:pt x="70" y="210"/>
                  </a:lnTo>
                  <a:lnTo>
                    <a:pt x="72" y="208"/>
                  </a:lnTo>
                  <a:lnTo>
                    <a:pt x="72" y="208"/>
                  </a:lnTo>
                  <a:lnTo>
                    <a:pt x="72" y="206"/>
                  </a:lnTo>
                  <a:lnTo>
                    <a:pt x="72" y="204"/>
                  </a:lnTo>
                  <a:lnTo>
                    <a:pt x="74" y="206"/>
                  </a:lnTo>
                  <a:lnTo>
                    <a:pt x="74" y="206"/>
                  </a:lnTo>
                  <a:lnTo>
                    <a:pt x="76" y="204"/>
                  </a:lnTo>
                  <a:lnTo>
                    <a:pt x="76" y="208"/>
                  </a:lnTo>
                  <a:lnTo>
                    <a:pt x="78" y="208"/>
                  </a:lnTo>
                  <a:lnTo>
                    <a:pt x="78" y="206"/>
                  </a:lnTo>
                  <a:lnTo>
                    <a:pt x="80" y="206"/>
                  </a:lnTo>
                  <a:lnTo>
                    <a:pt x="80" y="208"/>
                  </a:lnTo>
                  <a:lnTo>
                    <a:pt x="82" y="206"/>
                  </a:lnTo>
                  <a:lnTo>
                    <a:pt x="86" y="204"/>
                  </a:lnTo>
                  <a:lnTo>
                    <a:pt x="86" y="206"/>
                  </a:lnTo>
                  <a:lnTo>
                    <a:pt x="90" y="206"/>
                  </a:lnTo>
                  <a:lnTo>
                    <a:pt x="92" y="204"/>
                  </a:lnTo>
                  <a:lnTo>
                    <a:pt x="90" y="204"/>
                  </a:lnTo>
                  <a:lnTo>
                    <a:pt x="92" y="202"/>
                  </a:lnTo>
                  <a:lnTo>
                    <a:pt x="92" y="204"/>
                  </a:lnTo>
                  <a:lnTo>
                    <a:pt x="92" y="206"/>
                  </a:lnTo>
                  <a:lnTo>
                    <a:pt x="96" y="206"/>
                  </a:lnTo>
                  <a:lnTo>
                    <a:pt x="96" y="206"/>
                  </a:lnTo>
                  <a:lnTo>
                    <a:pt x="96" y="204"/>
                  </a:lnTo>
                  <a:lnTo>
                    <a:pt x="96" y="204"/>
                  </a:lnTo>
                  <a:close/>
                  <a:moveTo>
                    <a:pt x="50" y="114"/>
                  </a:moveTo>
                  <a:lnTo>
                    <a:pt x="50" y="116"/>
                  </a:lnTo>
                  <a:lnTo>
                    <a:pt x="48" y="116"/>
                  </a:lnTo>
                  <a:lnTo>
                    <a:pt x="46" y="112"/>
                  </a:lnTo>
                  <a:lnTo>
                    <a:pt x="48" y="112"/>
                  </a:lnTo>
                  <a:lnTo>
                    <a:pt x="52" y="112"/>
                  </a:lnTo>
                  <a:lnTo>
                    <a:pt x="52" y="112"/>
                  </a:lnTo>
                  <a:lnTo>
                    <a:pt x="50" y="112"/>
                  </a:lnTo>
                  <a:lnTo>
                    <a:pt x="50" y="114"/>
                  </a:lnTo>
                  <a:close/>
                  <a:moveTo>
                    <a:pt x="16" y="150"/>
                  </a:moveTo>
                  <a:lnTo>
                    <a:pt x="16" y="148"/>
                  </a:lnTo>
                  <a:lnTo>
                    <a:pt x="18" y="148"/>
                  </a:lnTo>
                  <a:lnTo>
                    <a:pt x="16" y="150"/>
                  </a:lnTo>
                  <a:lnTo>
                    <a:pt x="16" y="150"/>
                  </a:lnTo>
                  <a:close/>
                  <a:moveTo>
                    <a:pt x="16" y="150"/>
                  </a:moveTo>
                  <a:lnTo>
                    <a:pt x="16" y="152"/>
                  </a:lnTo>
                  <a:lnTo>
                    <a:pt x="18" y="152"/>
                  </a:lnTo>
                  <a:lnTo>
                    <a:pt x="18" y="152"/>
                  </a:lnTo>
                  <a:lnTo>
                    <a:pt x="16" y="154"/>
                  </a:lnTo>
                  <a:lnTo>
                    <a:pt x="14" y="152"/>
                  </a:lnTo>
                  <a:lnTo>
                    <a:pt x="16" y="150"/>
                  </a:lnTo>
                  <a:close/>
                  <a:moveTo>
                    <a:pt x="40" y="216"/>
                  </a:moveTo>
                  <a:lnTo>
                    <a:pt x="40" y="216"/>
                  </a:lnTo>
                  <a:lnTo>
                    <a:pt x="40" y="218"/>
                  </a:lnTo>
                  <a:lnTo>
                    <a:pt x="38" y="216"/>
                  </a:lnTo>
                  <a:lnTo>
                    <a:pt x="40" y="216"/>
                  </a:lnTo>
                  <a:lnTo>
                    <a:pt x="40" y="216"/>
                  </a:lnTo>
                  <a:close/>
                  <a:moveTo>
                    <a:pt x="38" y="212"/>
                  </a:moveTo>
                  <a:lnTo>
                    <a:pt x="38" y="214"/>
                  </a:lnTo>
                  <a:lnTo>
                    <a:pt x="38" y="214"/>
                  </a:lnTo>
                  <a:lnTo>
                    <a:pt x="38" y="212"/>
                  </a:lnTo>
                  <a:close/>
                  <a:moveTo>
                    <a:pt x="32" y="210"/>
                  </a:moveTo>
                  <a:lnTo>
                    <a:pt x="36" y="210"/>
                  </a:lnTo>
                  <a:lnTo>
                    <a:pt x="36" y="210"/>
                  </a:lnTo>
                  <a:lnTo>
                    <a:pt x="34" y="212"/>
                  </a:lnTo>
                  <a:lnTo>
                    <a:pt x="32" y="212"/>
                  </a:lnTo>
                  <a:lnTo>
                    <a:pt x="32" y="210"/>
                  </a:lnTo>
                  <a:close/>
                  <a:moveTo>
                    <a:pt x="28" y="206"/>
                  </a:moveTo>
                  <a:lnTo>
                    <a:pt x="30" y="208"/>
                  </a:lnTo>
                  <a:lnTo>
                    <a:pt x="28" y="208"/>
                  </a:lnTo>
                  <a:lnTo>
                    <a:pt x="28" y="208"/>
                  </a:lnTo>
                  <a:lnTo>
                    <a:pt x="28" y="206"/>
                  </a:lnTo>
                  <a:close/>
                  <a:moveTo>
                    <a:pt x="22" y="208"/>
                  </a:moveTo>
                  <a:lnTo>
                    <a:pt x="24" y="208"/>
                  </a:lnTo>
                  <a:lnTo>
                    <a:pt x="22" y="208"/>
                  </a:lnTo>
                  <a:lnTo>
                    <a:pt x="22" y="208"/>
                  </a:lnTo>
                  <a:lnTo>
                    <a:pt x="22" y="208"/>
                  </a:lnTo>
                  <a:lnTo>
                    <a:pt x="22" y="208"/>
                  </a:lnTo>
                  <a:close/>
                  <a:moveTo>
                    <a:pt x="6" y="210"/>
                  </a:moveTo>
                  <a:lnTo>
                    <a:pt x="8" y="212"/>
                  </a:lnTo>
                  <a:lnTo>
                    <a:pt x="10" y="210"/>
                  </a:lnTo>
                  <a:lnTo>
                    <a:pt x="6" y="208"/>
                  </a:lnTo>
                  <a:lnTo>
                    <a:pt x="8" y="208"/>
                  </a:lnTo>
                  <a:lnTo>
                    <a:pt x="8" y="208"/>
                  </a:lnTo>
                  <a:lnTo>
                    <a:pt x="12" y="210"/>
                  </a:lnTo>
                  <a:lnTo>
                    <a:pt x="12" y="212"/>
                  </a:lnTo>
                  <a:lnTo>
                    <a:pt x="10" y="212"/>
                  </a:lnTo>
                  <a:lnTo>
                    <a:pt x="10" y="212"/>
                  </a:lnTo>
                  <a:lnTo>
                    <a:pt x="10" y="214"/>
                  </a:lnTo>
                  <a:lnTo>
                    <a:pt x="12" y="214"/>
                  </a:lnTo>
                  <a:lnTo>
                    <a:pt x="14" y="216"/>
                  </a:lnTo>
                  <a:lnTo>
                    <a:pt x="12" y="218"/>
                  </a:lnTo>
                  <a:lnTo>
                    <a:pt x="10" y="216"/>
                  </a:lnTo>
                  <a:lnTo>
                    <a:pt x="8" y="214"/>
                  </a:lnTo>
                  <a:lnTo>
                    <a:pt x="6" y="212"/>
                  </a:lnTo>
                  <a:lnTo>
                    <a:pt x="4" y="212"/>
                  </a:lnTo>
                  <a:lnTo>
                    <a:pt x="6" y="210"/>
                  </a:lnTo>
                  <a:close/>
                </a:path>
              </a:pathLst>
            </a:custGeom>
            <a:grpFill/>
            <a:ln w="6350">
              <a:solidFill>
                <a:srgbClr val="E86E78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97" name="Faroe Islands">
              <a:extLst>
                <a:ext uri="{FF2B5EF4-FFF2-40B4-BE49-F238E27FC236}">
                  <a16:creationId xmlns:a16="http://schemas.microsoft.com/office/drawing/2014/main" id="{87D3DB99-0C22-4C5D-96C8-C5C93657840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66816" y="2710474"/>
              <a:ext cx="15311" cy="38277"/>
            </a:xfrm>
            <a:custGeom>
              <a:avLst/>
              <a:gdLst>
                <a:gd name="T0" fmla="*/ 4 w 8"/>
                <a:gd name="T1" fmla="*/ 14 h 20"/>
                <a:gd name="T2" fmla="*/ 6 w 8"/>
                <a:gd name="T3" fmla="*/ 20 h 20"/>
                <a:gd name="T4" fmla="*/ 6 w 8"/>
                <a:gd name="T5" fmla="*/ 16 h 20"/>
                <a:gd name="T6" fmla="*/ 6 w 8"/>
                <a:gd name="T7" fmla="*/ 16 h 20"/>
                <a:gd name="T8" fmla="*/ 4 w 8"/>
                <a:gd name="T9" fmla="*/ 14 h 20"/>
                <a:gd name="T10" fmla="*/ 6 w 8"/>
                <a:gd name="T11" fmla="*/ 8 h 20"/>
                <a:gd name="T12" fmla="*/ 4 w 8"/>
                <a:gd name="T13" fmla="*/ 10 h 20"/>
                <a:gd name="T14" fmla="*/ 6 w 8"/>
                <a:gd name="T15" fmla="*/ 12 h 20"/>
                <a:gd name="T16" fmla="*/ 6 w 8"/>
                <a:gd name="T17" fmla="*/ 10 h 20"/>
                <a:gd name="T18" fmla="*/ 6 w 8"/>
                <a:gd name="T19" fmla="*/ 8 h 20"/>
                <a:gd name="T20" fmla="*/ 0 w 8"/>
                <a:gd name="T21" fmla="*/ 2 h 20"/>
                <a:gd name="T22" fmla="*/ 0 w 8"/>
                <a:gd name="T23" fmla="*/ 4 h 20"/>
                <a:gd name="T24" fmla="*/ 2 w 8"/>
                <a:gd name="T25" fmla="*/ 4 h 20"/>
                <a:gd name="T26" fmla="*/ 0 w 8"/>
                <a:gd name="T27" fmla="*/ 2 h 20"/>
                <a:gd name="T28" fmla="*/ 8 w 8"/>
                <a:gd name="T29" fmla="*/ 0 h 20"/>
                <a:gd name="T30" fmla="*/ 8 w 8"/>
                <a:gd name="T31" fmla="*/ 0 h 20"/>
                <a:gd name="T32" fmla="*/ 8 w 8"/>
                <a:gd name="T33" fmla="*/ 0 h 20"/>
                <a:gd name="T34" fmla="*/ 8 w 8"/>
                <a:gd name="T35" fmla="*/ 0 h 20"/>
                <a:gd name="T36" fmla="*/ 4 w 8"/>
                <a:gd name="T37" fmla="*/ 0 h 20"/>
                <a:gd name="T38" fmla="*/ 6 w 8"/>
                <a:gd name="T39" fmla="*/ 0 h 20"/>
                <a:gd name="T40" fmla="*/ 6 w 8"/>
                <a:gd name="T41" fmla="*/ 0 h 20"/>
                <a:gd name="T42" fmla="*/ 8 w 8"/>
                <a:gd name="T43" fmla="*/ 4 h 20"/>
                <a:gd name="T44" fmla="*/ 6 w 8"/>
                <a:gd name="T45" fmla="*/ 2 h 20"/>
                <a:gd name="T46" fmla="*/ 4 w 8"/>
                <a:gd name="T47" fmla="*/ 0 h 20"/>
                <a:gd name="T48" fmla="*/ 2 w 8"/>
                <a:gd name="T49" fmla="*/ 0 h 20"/>
                <a:gd name="T50" fmla="*/ 6 w 8"/>
                <a:gd name="T51" fmla="*/ 6 h 20"/>
                <a:gd name="T52" fmla="*/ 8 w 8"/>
                <a:gd name="T53" fmla="*/ 6 h 20"/>
                <a:gd name="T54" fmla="*/ 6 w 8"/>
                <a:gd name="T55" fmla="*/ 6 h 20"/>
                <a:gd name="T56" fmla="*/ 2 w 8"/>
                <a:gd name="T57" fmla="*/ 4 h 20"/>
                <a:gd name="T58" fmla="*/ 2 w 8"/>
                <a:gd name="T59" fmla="*/ 0 h 20"/>
                <a:gd name="T60" fmla="*/ 2 w 8"/>
                <a:gd name="T61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8" h="20">
                  <a:moveTo>
                    <a:pt x="4" y="14"/>
                  </a:moveTo>
                  <a:lnTo>
                    <a:pt x="6" y="20"/>
                  </a:lnTo>
                  <a:lnTo>
                    <a:pt x="6" y="16"/>
                  </a:lnTo>
                  <a:lnTo>
                    <a:pt x="6" y="16"/>
                  </a:lnTo>
                  <a:lnTo>
                    <a:pt x="4" y="14"/>
                  </a:lnTo>
                  <a:close/>
                  <a:moveTo>
                    <a:pt x="6" y="8"/>
                  </a:moveTo>
                  <a:lnTo>
                    <a:pt x="4" y="10"/>
                  </a:lnTo>
                  <a:lnTo>
                    <a:pt x="6" y="12"/>
                  </a:lnTo>
                  <a:lnTo>
                    <a:pt x="6" y="10"/>
                  </a:lnTo>
                  <a:lnTo>
                    <a:pt x="6" y="8"/>
                  </a:lnTo>
                  <a:close/>
                  <a:moveTo>
                    <a:pt x="0" y="2"/>
                  </a:moveTo>
                  <a:lnTo>
                    <a:pt x="0" y="4"/>
                  </a:lnTo>
                  <a:lnTo>
                    <a:pt x="2" y="4"/>
                  </a:lnTo>
                  <a:lnTo>
                    <a:pt x="0" y="2"/>
                  </a:lnTo>
                  <a:close/>
                  <a:moveTo>
                    <a:pt x="8" y="0"/>
                  </a:moveTo>
                  <a:lnTo>
                    <a:pt x="8" y="0"/>
                  </a:lnTo>
                  <a:lnTo>
                    <a:pt x="8" y="0"/>
                  </a:lnTo>
                  <a:lnTo>
                    <a:pt x="8" y="0"/>
                  </a:lnTo>
                  <a:close/>
                  <a:moveTo>
                    <a:pt x="4" y="0"/>
                  </a:moveTo>
                  <a:lnTo>
                    <a:pt x="6" y="0"/>
                  </a:lnTo>
                  <a:lnTo>
                    <a:pt x="6" y="0"/>
                  </a:lnTo>
                  <a:lnTo>
                    <a:pt x="8" y="4"/>
                  </a:lnTo>
                  <a:lnTo>
                    <a:pt x="6" y="2"/>
                  </a:lnTo>
                  <a:lnTo>
                    <a:pt x="4" y="0"/>
                  </a:lnTo>
                  <a:close/>
                  <a:moveTo>
                    <a:pt x="2" y="0"/>
                  </a:moveTo>
                  <a:lnTo>
                    <a:pt x="6" y="6"/>
                  </a:lnTo>
                  <a:lnTo>
                    <a:pt x="8" y="6"/>
                  </a:lnTo>
                  <a:lnTo>
                    <a:pt x="6" y="6"/>
                  </a:lnTo>
                  <a:lnTo>
                    <a:pt x="2" y="4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6350">
              <a:solidFill>
                <a:srgbClr val="E86E78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98" name="Ethiopia">
              <a:extLst>
                <a:ext uri="{FF2B5EF4-FFF2-40B4-BE49-F238E27FC236}">
                  <a16:creationId xmlns:a16="http://schemas.microsoft.com/office/drawing/2014/main" id="{0FF55212-0F72-457F-AADA-FA833438175B}"/>
                </a:ext>
              </a:extLst>
            </p:cNvPr>
            <p:cNvSpPr>
              <a:spLocks/>
            </p:cNvSpPr>
            <p:nvPr/>
          </p:nvSpPr>
          <p:spPr bwMode="auto">
            <a:xfrm>
              <a:off x="6693125" y="4065487"/>
              <a:ext cx="359806" cy="275596"/>
            </a:xfrm>
            <a:custGeom>
              <a:avLst/>
              <a:gdLst>
                <a:gd name="T0" fmla="*/ 28 w 188"/>
                <a:gd name="T1" fmla="*/ 114 h 144"/>
                <a:gd name="T2" fmla="*/ 24 w 188"/>
                <a:gd name="T3" fmla="*/ 106 h 144"/>
                <a:gd name="T4" fmla="*/ 18 w 188"/>
                <a:gd name="T5" fmla="*/ 102 h 144"/>
                <a:gd name="T6" fmla="*/ 14 w 188"/>
                <a:gd name="T7" fmla="*/ 96 h 144"/>
                <a:gd name="T8" fmla="*/ 10 w 188"/>
                <a:gd name="T9" fmla="*/ 92 h 144"/>
                <a:gd name="T10" fmla="*/ 2 w 188"/>
                <a:gd name="T11" fmla="*/ 90 h 144"/>
                <a:gd name="T12" fmla="*/ 4 w 188"/>
                <a:gd name="T13" fmla="*/ 84 h 144"/>
                <a:gd name="T14" fmla="*/ 10 w 188"/>
                <a:gd name="T15" fmla="*/ 82 h 144"/>
                <a:gd name="T16" fmla="*/ 14 w 188"/>
                <a:gd name="T17" fmla="*/ 82 h 144"/>
                <a:gd name="T18" fmla="*/ 14 w 188"/>
                <a:gd name="T19" fmla="*/ 70 h 144"/>
                <a:gd name="T20" fmla="*/ 18 w 188"/>
                <a:gd name="T21" fmla="*/ 60 h 144"/>
                <a:gd name="T22" fmla="*/ 20 w 188"/>
                <a:gd name="T23" fmla="*/ 54 h 144"/>
                <a:gd name="T24" fmla="*/ 24 w 188"/>
                <a:gd name="T25" fmla="*/ 52 h 144"/>
                <a:gd name="T26" fmla="*/ 30 w 188"/>
                <a:gd name="T27" fmla="*/ 36 h 144"/>
                <a:gd name="T28" fmla="*/ 34 w 188"/>
                <a:gd name="T29" fmla="*/ 28 h 144"/>
                <a:gd name="T30" fmla="*/ 38 w 188"/>
                <a:gd name="T31" fmla="*/ 22 h 144"/>
                <a:gd name="T32" fmla="*/ 44 w 188"/>
                <a:gd name="T33" fmla="*/ 10 h 144"/>
                <a:gd name="T34" fmla="*/ 48 w 188"/>
                <a:gd name="T35" fmla="*/ 10 h 144"/>
                <a:gd name="T36" fmla="*/ 54 w 188"/>
                <a:gd name="T37" fmla="*/ 0 h 144"/>
                <a:gd name="T38" fmla="*/ 62 w 188"/>
                <a:gd name="T39" fmla="*/ 4 h 144"/>
                <a:gd name="T40" fmla="*/ 68 w 188"/>
                <a:gd name="T41" fmla="*/ 2 h 144"/>
                <a:gd name="T42" fmla="*/ 74 w 188"/>
                <a:gd name="T43" fmla="*/ 2 h 144"/>
                <a:gd name="T44" fmla="*/ 80 w 188"/>
                <a:gd name="T45" fmla="*/ 6 h 144"/>
                <a:gd name="T46" fmla="*/ 86 w 188"/>
                <a:gd name="T47" fmla="*/ 8 h 144"/>
                <a:gd name="T48" fmla="*/ 94 w 188"/>
                <a:gd name="T49" fmla="*/ 14 h 144"/>
                <a:gd name="T50" fmla="*/ 98 w 188"/>
                <a:gd name="T51" fmla="*/ 16 h 144"/>
                <a:gd name="T52" fmla="*/ 106 w 188"/>
                <a:gd name="T53" fmla="*/ 22 h 144"/>
                <a:gd name="T54" fmla="*/ 110 w 188"/>
                <a:gd name="T55" fmla="*/ 30 h 144"/>
                <a:gd name="T56" fmla="*/ 114 w 188"/>
                <a:gd name="T57" fmla="*/ 34 h 144"/>
                <a:gd name="T58" fmla="*/ 112 w 188"/>
                <a:gd name="T59" fmla="*/ 42 h 144"/>
                <a:gd name="T60" fmla="*/ 108 w 188"/>
                <a:gd name="T61" fmla="*/ 50 h 144"/>
                <a:gd name="T62" fmla="*/ 118 w 188"/>
                <a:gd name="T63" fmla="*/ 50 h 144"/>
                <a:gd name="T64" fmla="*/ 122 w 188"/>
                <a:gd name="T65" fmla="*/ 52 h 144"/>
                <a:gd name="T66" fmla="*/ 128 w 188"/>
                <a:gd name="T67" fmla="*/ 64 h 144"/>
                <a:gd name="T68" fmla="*/ 134 w 188"/>
                <a:gd name="T69" fmla="*/ 72 h 144"/>
                <a:gd name="T70" fmla="*/ 188 w 188"/>
                <a:gd name="T71" fmla="*/ 86 h 144"/>
                <a:gd name="T72" fmla="*/ 136 w 188"/>
                <a:gd name="T73" fmla="*/ 124 h 144"/>
                <a:gd name="T74" fmla="*/ 128 w 188"/>
                <a:gd name="T75" fmla="*/ 128 h 144"/>
                <a:gd name="T76" fmla="*/ 122 w 188"/>
                <a:gd name="T77" fmla="*/ 134 h 144"/>
                <a:gd name="T78" fmla="*/ 112 w 188"/>
                <a:gd name="T79" fmla="*/ 138 h 144"/>
                <a:gd name="T80" fmla="*/ 104 w 188"/>
                <a:gd name="T81" fmla="*/ 138 h 144"/>
                <a:gd name="T82" fmla="*/ 98 w 188"/>
                <a:gd name="T83" fmla="*/ 134 h 144"/>
                <a:gd name="T84" fmla="*/ 90 w 188"/>
                <a:gd name="T85" fmla="*/ 136 h 144"/>
                <a:gd name="T86" fmla="*/ 84 w 188"/>
                <a:gd name="T87" fmla="*/ 142 h 144"/>
                <a:gd name="T88" fmla="*/ 76 w 188"/>
                <a:gd name="T89" fmla="*/ 142 h 144"/>
                <a:gd name="T90" fmla="*/ 66 w 188"/>
                <a:gd name="T91" fmla="*/ 142 h 144"/>
                <a:gd name="T92" fmla="*/ 60 w 188"/>
                <a:gd name="T93" fmla="*/ 136 h 144"/>
                <a:gd name="T94" fmla="*/ 46 w 188"/>
                <a:gd name="T95" fmla="*/ 130 h 144"/>
                <a:gd name="T96" fmla="*/ 38 w 188"/>
                <a:gd name="T97" fmla="*/ 130 h 144"/>
                <a:gd name="T98" fmla="*/ 34 w 188"/>
                <a:gd name="T99" fmla="*/ 120 h 144"/>
                <a:gd name="T100" fmla="*/ 28 w 188"/>
                <a:gd name="T101" fmla="*/ 12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88" h="144">
                  <a:moveTo>
                    <a:pt x="28" y="120"/>
                  </a:moveTo>
                  <a:lnTo>
                    <a:pt x="28" y="116"/>
                  </a:lnTo>
                  <a:lnTo>
                    <a:pt x="28" y="114"/>
                  </a:lnTo>
                  <a:lnTo>
                    <a:pt x="26" y="110"/>
                  </a:lnTo>
                  <a:lnTo>
                    <a:pt x="24" y="106"/>
                  </a:lnTo>
                  <a:lnTo>
                    <a:pt x="24" y="106"/>
                  </a:lnTo>
                  <a:lnTo>
                    <a:pt x="22" y="104"/>
                  </a:lnTo>
                  <a:lnTo>
                    <a:pt x="20" y="104"/>
                  </a:lnTo>
                  <a:lnTo>
                    <a:pt x="18" y="102"/>
                  </a:lnTo>
                  <a:lnTo>
                    <a:pt x="18" y="102"/>
                  </a:lnTo>
                  <a:lnTo>
                    <a:pt x="16" y="100"/>
                  </a:lnTo>
                  <a:lnTo>
                    <a:pt x="14" y="96"/>
                  </a:lnTo>
                  <a:lnTo>
                    <a:pt x="14" y="96"/>
                  </a:lnTo>
                  <a:lnTo>
                    <a:pt x="12" y="94"/>
                  </a:lnTo>
                  <a:lnTo>
                    <a:pt x="10" y="92"/>
                  </a:lnTo>
                  <a:lnTo>
                    <a:pt x="10" y="90"/>
                  </a:lnTo>
                  <a:lnTo>
                    <a:pt x="4" y="90"/>
                  </a:lnTo>
                  <a:lnTo>
                    <a:pt x="2" y="90"/>
                  </a:lnTo>
                  <a:lnTo>
                    <a:pt x="0" y="88"/>
                  </a:lnTo>
                  <a:lnTo>
                    <a:pt x="4" y="84"/>
                  </a:lnTo>
                  <a:lnTo>
                    <a:pt x="4" y="84"/>
                  </a:lnTo>
                  <a:lnTo>
                    <a:pt x="4" y="82"/>
                  </a:lnTo>
                  <a:lnTo>
                    <a:pt x="8" y="82"/>
                  </a:lnTo>
                  <a:lnTo>
                    <a:pt x="10" y="82"/>
                  </a:lnTo>
                  <a:lnTo>
                    <a:pt x="10" y="82"/>
                  </a:lnTo>
                  <a:lnTo>
                    <a:pt x="12" y="82"/>
                  </a:lnTo>
                  <a:lnTo>
                    <a:pt x="14" y="82"/>
                  </a:lnTo>
                  <a:lnTo>
                    <a:pt x="14" y="80"/>
                  </a:lnTo>
                  <a:lnTo>
                    <a:pt x="14" y="74"/>
                  </a:lnTo>
                  <a:lnTo>
                    <a:pt x="14" y="70"/>
                  </a:lnTo>
                  <a:lnTo>
                    <a:pt x="16" y="66"/>
                  </a:lnTo>
                  <a:lnTo>
                    <a:pt x="18" y="64"/>
                  </a:lnTo>
                  <a:lnTo>
                    <a:pt x="18" y="60"/>
                  </a:lnTo>
                  <a:lnTo>
                    <a:pt x="16" y="58"/>
                  </a:lnTo>
                  <a:lnTo>
                    <a:pt x="18" y="56"/>
                  </a:lnTo>
                  <a:lnTo>
                    <a:pt x="20" y="54"/>
                  </a:lnTo>
                  <a:lnTo>
                    <a:pt x="22" y="52"/>
                  </a:lnTo>
                  <a:lnTo>
                    <a:pt x="22" y="52"/>
                  </a:lnTo>
                  <a:lnTo>
                    <a:pt x="24" y="52"/>
                  </a:lnTo>
                  <a:lnTo>
                    <a:pt x="26" y="42"/>
                  </a:lnTo>
                  <a:lnTo>
                    <a:pt x="28" y="38"/>
                  </a:lnTo>
                  <a:lnTo>
                    <a:pt x="30" y="36"/>
                  </a:lnTo>
                  <a:lnTo>
                    <a:pt x="30" y="34"/>
                  </a:lnTo>
                  <a:lnTo>
                    <a:pt x="34" y="30"/>
                  </a:lnTo>
                  <a:lnTo>
                    <a:pt x="34" y="28"/>
                  </a:lnTo>
                  <a:lnTo>
                    <a:pt x="36" y="26"/>
                  </a:lnTo>
                  <a:lnTo>
                    <a:pt x="38" y="28"/>
                  </a:lnTo>
                  <a:lnTo>
                    <a:pt x="38" y="22"/>
                  </a:lnTo>
                  <a:lnTo>
                    <a:pt x="42" y="18"/>
                  </a:lnTo>
                  <a:lnTo>
                    <a:pt x="42" y="14"/>
                  </a:lnTo>
                  <a:lnTo>
                    <a:pt x="44" y="10"/>
                  </a:lnTo>
                  <a:lnTo>
                    <a:pt x="44" y="8"/>
                  </a:lnTo>
                  <a:lnTo>
                    <a:pt x="46" y="10"/>
                  </a:lnTo>
                  <a:lnTo>
                    <a:pt x="48" y="10"/>
                  </a:lnTo>
                  <a:lnTo>
                    <a:pt x="50" y="8"/>
                  </a:lnTo>
                  <a:lnTo>
                    <a:pt x="52" y="8"/>
                  </a:lnTo>
                  <a:lnTo>
                    <a:pt x="54" y="0"/>
                  </a:lnTo>
                  <a:lnTo>
                    <a:pt x="56" y="2"/>
                  </a:lnTo>
                  <a:lnTo>
                    <a:pt x="56" y="2"/>
                  </a:lnTo>
                  <a:lnTo>
                    <a:pt x="62" y="4"/>
                  </a:lnTo>
                  <a:lnTo>
                    <a:pt x="64" y="4"/>
                  </a:lnTo>
                  <a:lnTo>
                    <a:pt x="66" y="2"/>
                  </a:lnTo>
                  <a:lnTo>
                    <a:pt x="68" y="2"/>
                  </a:lnTo>
                  <a:lnTo>
                    <a:pt x="70" y="4"/>
                  </a:lnTo>
                  <a:lnTo>
                    <a:pt x="70" y="2"/>
                  </a:lnTo>
                  <a:lnTo>
                    <a:pt x="74" y="2"/>
                  </a:lnTo>
                  <a:lnTo>
                    <a:pt x="78" y="6"/>
                  </a:lnTo>
                  <a:lnTo>
                    <a:pt x="78" y="6"/>
                  </a:lnTo>
                  <a:lnTo>
                    <a:pt x="80" y="6"/>
                  </a:lnTo>
                  <a:lnTo>
                    <a:pt x="82" y="6"/>
                  </a:lnTo>
                  <a:lnTo>
                    <a:pt x="84" y="8"/>
                  </a:lnTo>
                  <a:lnTo>
                    <a:pt x="86" y="8"/>
                  </a:lnTo>
                  <a:lnTo>
                    <a:pt x="90" y="12"/>
                  </a:lnTo>
                  <a:lnTo>
                    <a:pt x="92" y="14"/>
                  </a:lnTo>
                  <a:lnTo>
                    <a:pt x="94" y="14"/>
                  </a:lnTo>
                  <a:lnTo>
                    <a:pt x="96" y="14"/>
                  </a:lnTo>
                  <a:lnTo>
                    <a:pt x="98" y="16"/>
                  </a:lnTo>
                  <a:lnTo>
                    <a:pt x="98" y="16"/>
                  </a:lnTo>
                  <a:lnTo>
                    <a:pt x="102" y="18"/>
                  </a:lnTo>
                  <a:lnTo>
                    <a:pt x="106" y="22"/>
                  </a:lnTo>
                  <a:lnTo>
                    <a:pt x="106" y="22"/>
                  </a:lnTo>
                  <a:lnTo>
                    <a:pt x="110" y="26"/>
                  </a:lnTo>
                  <a:lnTo>
                    <a:pt x="110" y="28"/>
                  </a:lnTo>
                  <a:lnTo>
                    <a:pt x="110" y="30"/>
                  </a:lnTo>
                  <a:lnTo>
                    <a:pt x="112" y="30"/>
                  </a:lnTo>
                  <a:lnTo>
                    <a:pt x="116" y="34"/>
                  </a:lnTo>
                  <a:lnTo>
                    <a:pt x="114" y="34"/>
                  </a:lnTo>
                  <a:lnTo>
                    <a:pt x="112" y="38"/>
                  </a:lnTo>
                  <a:lnTo>
                    <a:pt x="112" y="40"/>
                  </a:lnTo>
                  <a:lnTo>
                    <a:pt x="112" y="42"/>
                  </a:lnTo>
                  <a:lnTo>
                    <a:pt x="110" y="46"/>
                  </a:lnTo>
                  <a:lnTo>
                    <a:pt x="110" y="48"/>
                  </a:lnTo>
                  <a:lnTo>
                    <a:pt x="108" y="50"/>
                  </a:lnTo>
                  <a:lnTo>
                    <a:pt x="110" y="52"/>
                  </a:lnTo>
                  <a:lnTo>
                    <a:pt x="114" y="52"/>
                  </a:lnTo>
                  <a:lnTo>
                    <a:pt x="118" y="50"/>
                  </a:lnTo>
                  <a:lnTo>
                    <a:pt x="120" y="50"/>
                  </a:lnTo>
                  <a:lnTo>
                    <a:pt x="122" y="50"/>
                  </a:lnTo>
                  <a:lnTo>
                    <a:pt x="122" y="52"/>
                  </a:lnTo>
                  <a:lnTo>
                    <a:pt x="122" y="56"/>
                  </a:lnTo>
                  <a:lnTo>
                    <a:pt x="126" y="64"/>
                  </a:lnTo>
                  <a:lnTo>
                    <a:pt x="128" y="64"/>
                  </a:lnTo>
                  <a:lnTo>
                    <a:pt x="128" y="68"/>
                  </a:lnTo>
                  <a:lnTo>
                    <a:pt x="130" y="72"/>
                  </a:lnTo>
                  <a:lnTo>
                    <a:pt x="134" y="72"/>
                  </a:lnTo>
                  <a:lnTo>
                    <a:pt x="138" y="76"/>
                  </a:lnTo>
                  <a:lnTo>
                    <a:pt x="174" y="86"/>
                  </a:lnTo>
                  <a:lnTo>
                    <a:pt x="188" y="86"/>
                  </a:lnTo>
                  <a:lnTo>
                    <a:pt x="150" y="124"/>
                  </a:lnTo>
                  <a:lnTo>
                    <a:pt x="144" y="124"/>
                  </a:lnTo>
                  <a:lnTo>
                    <a:pt x="136" y="124"/>
                  </a:lnTo>
                  <a:lnTo>
                    <a:pt x="132" y="126"/>
                  </a:lnTo>
                  <a:lnTo>
                    <a:pt x="132" y="126"/>
                  </a:lnTo>
                  <a:lnTo>
                    <a:pt x="128" y="128"/>
                  </a:lnTo>
                  <a:lnTo>
                    <a:pt x="126" y="130"/>
                  </a:lnTo>
                  <a:lnTo>
                    <a:pt x="124" y="132"/>
                  </a:lnTo>
                  <a:lnTo>
                    <a:pt x="122" y="134"/>
                  </a:lnTo>
                  <a:lnTo>
                    <a:pt x="118" y="134"/>
                  </a:lnTo>
                  <a:lnTo>
                    <a:pt x="114" y="136"/>
                  </a:lnTo>
                  <a:lnTo>
                    <a:pt x="112" y="138"/>
                  </a:lnTo>
                  <a:lnTo>
                    <a:pt x="112" y="138"/>
                  </a:lnTo>
                  <a:lnTo>
                    <a:pt x="110" y="138"/>
                  </a:lnTo>
                  <a:lnTo>
                    <a:pt x="104" y="138"/>
                  </a:lnTo>
                  <a:lnTo>
                    <a:pt x="102" y="138"/>
                  </a:lnTo>
                  <a:lnTo>
                    <a:pt x="100" y="134"/>
                  </a:lnTo>
                  <a:lnTo>
                    <a:pt x="98" y="134"/>
                  </a:lnTo>
                  <a:lnTo>
                    <a:pt x="94" y="134"/>
                  </a:lnTo>
                  <a:lnTo>
                    <a:pt x="92" y="136"/>
                  </a:lnTo>
                  <a:lnTo>
                    <a:pt x="90" y="136"/>
                  </a:lnTo>
                  <a:lnTo>
                    <a:pt x="88" y="136"/>
                  </a:lnTo>
                  <a:lnTo>
                    <a:pt x="86" y="138"/>
                  </a:lnTo>
                  <a:lnTo>
                    <a:pt x="84" y="142"/>
                  </a:lnTo>
                  <a:lnTo>
                    <a:pt x="80" y="144"/>
                  </a:lnTo>
                  <a:lnTo>
                    <a:pt x="78" y="144"/>
                  </a:lnTo>
                  <a:lnTo>
                    <a:pt x="76" y="142"/>
                  </a:lnTo>
                  <a:lnTo>
                    <a:pt x="74" y="142"/>
                  </a:lnTo>
                  <a:lnTo>
                    <a:pt x="70" y="142"/>
                  </a:lnTo>
                  <a:lnTo>
                    <a:pt x="66" y="142"/>
                  </a:lnTo>
                  <a:lnTo>
                    <a:pt x="64" y="140"/>
                  </a:lnTo>
                  <a:lnTo>
                    <a:pt x="62" y="138"/>
                  </a:lnTo>
                  <a:lnTo>
                    <a:pt x="60" y="136"/>
                  </a:lnTo>
                  <a:lnTo>
                    <a:pt x="54" y="132"/>
                  </a:lnTo>
                  <a:lnTo>
                    <a:pt x="52" y="130"/>
                  </a:lnTo>
                  <a:lnTo>
                    <a:pt x="46" y="130"/>
                  </a:lnTo>
                  <a:lnTo>
                    <a:pt x="42" y="130"/>
                  </a:lnTo>
                  <a:lnTo>
                    <a:pt x="40" y="130"/>
                  </a:lnTo>
                  <a:lnTo>
                    <a:pt x="38" y="130"/>
                  </a:lnTo>
                  <a:lnTo>
                    <a:pt x="36" y="128"/>
                  </a:lnTo>
                  <a:lnTo>
                    <a:pt x="36" y="120"/>
                  </a:lnTo>
                  <a:lnTo>
                    <a:pt x="34" y="120"/>
                  </a:lnTo>
                  <a:lnTo>
                    <a:pt x="32" y="120"/>
                  </a:lnTo>
                  <a:lnTo>
                    <a:pt x="30" y="118"/>
                  </a:lnTo>
                  <a:lnTo>
                    <a:pt x="28" y="120"/>
                  </a:lnTo>
                  <a:close/>
                </a:path>
              </a:pathLst>
            </a:custGeom>
            <a:grpFill/>
            <a:ln w="6350">
              <a:solidFill>
                <a:srgbClr val="E86E78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99" name="Estonia">
              <a:extLst>
                <a:ext uri="{FF2B5EF4-FFF2-40B4-BE49-F238E27FC236}">
                  <a16:creationId xmlns:a16="http://schemas.microsoft.com/office/drawing/2014/main" id="{3D03D1FE-D36F-4D35-A5AB-0F70387FE9D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52457" y="2802339"/>
              <a:ext cx="126315" cy="84210"/>
            </a:xfrm>
            <a:custGeom>
              <a:avLst/>
              <a:gdLst>
                <a:gd name="T0" fmla="*/ 64 w 66"/>
                <a:gd name="T1" fmla="*/ 40 h 44"/>
                <a:gd name="T2" fmla="*/ 66 w 66"/>
                <a:gd name="T3" fmla="*/ 36 h 44"/>
                <a:gd name="T4" fmla="*/ 60 w 66"/>
                <a:gd name="T5" fmla="*/ 24 h 44"/>
                <a:gd name="T6" fmla="*/ 62 w 66"/>
                <a:gd name="T7" fmla="*/ 14 h 44"/>
                <a:gd name="T8" fmla="*/ 66 w 66"/>
                <a:gd name="T9" fmla="*/ 8 h 44"/>
                <a:gd name="T10" fmla="*/ 66 w 66"/>
                <a:gd name="T11" fmla="*/ 6 h 44"/>
                <a:gd name="T12" fmla="*/ 64 w 66"/>
                <a:gd name="T13" fmla="*/ 6 h 44"/>
                <a:gd name="T14" fmla="*/ 50 w 66"/>
                <a:gd name="T15" fmla="*/ 2 h 44"/>
                <a:gd name="T16" fmla="*/ 44 w 66"/>
                <a:gd name="T17" fmla="*/ 0 h 44"/>
                <a:gd name="T18" fmla="*/ 38 w 66"/>
                <a:gd name="T19" fmla="*/ 0 h 44"/>
                <a:gd name="T20" fmla="*/ 36 w 66"/>
                <a:gd name="T21" fmla="*/ 0 h 44"/>
                <a:gd name="T22" fmla="*/ 38 w 66"/>
                <a:gd name="T23" fmla="*/ 2 h 44"/>
                <a:gd name="T24" fmla="*/ 34 w 66"/>
                <a:gd name="T25" fmla="*/ 4 h 44"/>
                <a:gd name="T26" fmla="*/ 30 w 66"/>
                <a:gd name="T27" fmla="*/ 2 h 44"/>
                <a:gd name="T28" fmla="*/ 26 w 66"/>
                <a:gd name="T29" fmla="*/ 4 h 44"/>
                <a:gd name="T30" fmla="*/ 24 w 66"/>
                <a:gd name="T31" fmla="*/ 8 h 44"/>
                <a:gd name="T32" fmla="*/ 18 w 66"/>
                <a:gd name="T33" fmla="*/ 8 h 44"/>
                <a:gd name="T34" fmla="*/ 18 w 66"/>
                <a:gd name="T35" fmla="*/ 18 h 44"/>
                <a:gd name="T36" fmla="*/ 20 w 66"/>
                <a:gd name="T37" fmla="*/ 18 h 44"/>
                <a:gd name="T38" fmla="*/ 20 w 66"/>
                <a:gd name="T39" fmla="*/ 20 h 44"/>
                <a:gd name="T40" fmla="*/ 18 w 66"/>
                <a:gd name="T41" fmla="*/ 24 h 44"/>
                <a:gd name="T42" fmla="*/ 24 w 66"/>
                <a:gd name="T43" fmla="*/ 30 h 44"/>
                <a:gd name="T44" fmla="*/ 26 w 66"/>
                <a:gd name="T45" fmla="*/ 28 h 44"/>
                <a:gd name="T46" fmla="*/ 30 w 66"/>
                <a:gd name="T47" fmla="*/ 28 h 44"/>
                <a:gd name="T48" fmla="*/ 28 w 66"/>
                <a:gd name="T49" fmla="*/ 36 h 44"/>
                <a:gd name="T50" fmla="*/ 32 w 66"/>
                <a:gd name="T51" fmla="*/ 32 h 44"/>
                <a:gd name="T52" fmla="*/ 40 w 66"/>
                <a:gd name="T53" fmla="*/ 34 h 44"/>
                <a:gd name="T54" fmla="*/ 42 w 66"/>
                <a:gd name="T55" fmla="*/ 32 h 44"/>
                <a:gd name="T56" fmla="*/ 44 w 66"/>
                <a:gd name="T57" fmla="*/ 36 h 44"/>
                <a:gd name="T58" fmla="*/ 50 w 66"/>
                <a:gd name="T59" fmla="*/ 38 h 44"/>
                <a:gd name="T60" fmla="*/ 54 w 66"/>
                <a:gd name="T61" fmla="*/ 42 h 44"/>
                <a:gd name="T62" fmla="*/ 60 w 66"/>
                <a:gd name="T63" fmla="*/ 42 h 44"/>
                <a:gd name="T64" fmla="*/ 12 w 66"/>
                <a:gd name="T65" fmla="*/ 14 h 44"/>
                <a:gd name="T66" fmla="*/ 16 w 66"/>
                <a:gd name="T67" fmla="*/ 16 h 44"/>
                <a:gd name="T68" fmla="*/ 12 w 66"/>
                <a:gd name="T69" fmla="*/ 14 h 44"/>
                <a:gd name="T70" fmla="*/ 8 w 66"/>
                <a:gd name="T71" fmla="*/ 18 h 44"/>
                <a:gd name="T72" fmla="*/ 4 w 66"/>
                <a:gd name="T73" fmla="*/ 18 h 44"/>
                <a:gd name="T74" fmla="*/ 6 w 66"/>
                <a:gd name="T75" fmla="*/ 16 h 44"/>
                <a:gd name="T76" fmla="*/ 8 w 66"/>
                <a:gd name="T77" fmla="*/ 14 h 44"/>
                <a:gd name="T78" fmla="*/ 10 w 66"/>
                <a:gd name="T79" fmla="*/ 14 h 44"/>
                <a:gd name="T80" fmla="*/ 12 w 66"/>
                <a:gd name="T81" fmla="*/ 18 h 44"/>
                <a:gd name="T82" fmla="*/ 10 w 66"/>
                <a:gd name="T83" fmla="*/ 18 h 44"/>
                <a:gd name="T84" fmla="*/ 12 w 66"/>
                <a:gd name="T85" fmla="*/ 22 h 44"/>
                <a:gd name="T86" fmla="*/ 16 w 66"/>
                <a:gd name="T87" fmla="*/ 20 h 44"/>
                <a:gd name="T88" fmla="*/ 16 w 66"/>
                <a:gd name="T89" fmla="*/ 24 h 44"/>
                <a:gd name="T90" fmla="*/ 2 w 66"/>
                <a:gd name="T91" fmla="*/ 36 h 44"/>
                <a:gd name="T92" fmla="*/ 6 w 66"/>
                <a:gd name="T93" fmla="*/ 34 h 44"/>
                <a:gd name="T94" fmla="*/ 6 w 66"/>
                <a:gd name="T95" fmla="*/ 30 h 44"/>
                <a:gd name="T96" fmla="*/ 12 w 66"/>
                <a:gd name="T97" fmla="*/ 28 h 44"/>
                <a:gd name="T98" fmla="*/ 14 w 66"/>
                <a:gd name="T99" fmla="*/ 26 h 44"/>
                <a:gd name="T100" fmla="*/ 14 w 66"/>
                <a:gd name="T101" fmla="*/ 24 h 44"/>
                <a:gd name="T102" fmla="*/ 12 w 66"/>
                <a:gd name="T103" fmla="*/ 22 h 44"/>
                <a:gd name="T104" fmla="*/ 6 w 66"/>
                <a:gd name="T105" fmla="*/ 22 h 44"/>
                <a:gd name="T106" fmla="*/ 6 w 66"/>
                <a:gd name="T107" fmla="*/ 24 h 44"/>
                <a:gd name="T108" fmla="*/ 4 w 66"/>
                <a:gd name="T109" fmla="*/ 24 h 44"/>
                <a:gd name="T110" fmla="*/ 2 w 66"/>
                <a:gd name="T111" fmla="*/ 24 h 44"/>
                <a:gd name="T112" fmla="*/ 2 w 66"/>
                <a:gd name="T113" fmla="*/ 26 h 44"/>
                <a:gd name="T114" fmla="*/ 2 w 66"/>
                <a:gd name="T115" fmla="*/ 28 h 44"/>
                <a:gd name="T116" fmla="*/ 4 w 66"/>
                <a:gd name="T117" fmla="*/ 30 h 44"/>
                <a:gd name="T118" fmla="*/ 4 w 66"/>
                <a:gd name="T119" fmla="*/ 34 h 44"/>
                <a:gd name="T120" fmla="*/ 2 w 66"/>
                <a:gd name="T121" fmla="*/ 36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66" h="44">
                  <a:moveTo>
                    <a:pt x="62" y="42"/>
                  </a:moveTo>
                  <a:lnTo>
                    <a:pt x="64" y="40"/>
                  </a:lnTo>
                  <a:lnTo>
                    <a:pt x="64" y="38"/>
                  </a:lnTo>
                  <a:lnTo>
                    <a:pt x="66" y="36"/>
                  </a:lnTo>
                  <a:lnTo>
                    <a:pt x="66" y="34"/>
                  </a:lnTo>
                  <a:lnTo>
                    <a:pt x="60" y="24"/>
                  </a:lnTo>
                  <a:lnTo>
                    <a:pt x="62" y="14"/>
                  </a:lnTo>
                  <a:lnTo>
                    <a:pt x="62" y="14"/>
                  </a:lnTo>
                  <a:lnTo>
                    <a:pt x="64" y="10"/>
                  </a:lnTo>
                  <a:lnTo>
                    <a:pt x="66" y="8"/>
                  </a:lnTo>
                  <a:lnTo>
                    <a:pt x="66" y="6"/>
                  </a:lnTo>
                  <a:lnTo>
                    <a:pt x="66" y="6"/>
                  </a:lnTo>
                  <a:lnTo>
                    <a:pt x="64" y="4"/>
                  </a:lnTo>
                  <a:lnTo>
                    <a:pt x="64" y="6"/>
                  </a:lnTo>
                  <a:lnTo>
                    <a:pt x="54" y="6"/>
                  </a:lnTo>
                  <a:lnTo>
                    <a:pt x="50" y="2"/>
                  </a:lnTo>
                  <a:lnTo>
                    <a:pt x="46" y="2"/>
                  </a:lnTo>
                  <a:lnTo>
                    <a:pt x="44" y="0"/>
                  </a:lnTo>
                  <a:lnTo>
                    <a:pt x="40" y="2"/>
                  </a:lnTo>
                  <a:lnTo>
                    <a:pt x="38" y="0"/>
                  </a:lnTo>
                  <a:lnTo>
                    <a:pt x="38" y="0"/>
                  </a:lnTo>
                  <a:lnTo>
                    <a:pt x="36" y="0"/>
                  </a:lnTo>
                  <a:lnTo>
                    <a:pt x="36" y="2"/>
                  </a:lnTo>
                  <a:lnTo>
                    <a:pt x="38" y="2"/>
                  </a:lnTo>
                  <a:lnTo>
                    <a:pt x="36" y="4"/>
                  </a:lnTo>
                  <a:lnTo>
                    <a:pt x="34" y="4"/>
                  </a:lnTo>
                  <a:lnTo>
                    <a:pt x="30" y="4"/>
                  </a:lnTo>
                  <a:lnTo>
                    <a:pt x="30" y="2"/>
                  </a:lnTo>
                  <a:lnTo>
                    <a:pt x="28" y="4"/>
                  </a:lnTo>
                  <a:lnTo>
                    <a:pt x="26" y="4"/>
                  </a:lnTo>
                  <a:lnTo>
                    <a:pt x="24" y="6"/>
                  </a:lnTo>
                  <a:lnTo>
                    <a:pt x="24" y="8"/>
                  </a:lnTo>
                  <a:lnTo>
                    <a:pt x="22" y="8"/>
                  </a:lnTo>
                  <a:lnTo>
                    <a:pt x="18" y="8"/>
                  </a:lnTo>
                  <a:lnTo>
                    <a:pt x="18" y="12"/>
                  </a:lnTo>
                  <a:lnTo>
                    <a:pt x="18" y="18"/>
                  </a:lnTo>
                  <a:lnTo>
                    <a:pt x="18" y="20"/>
                  </a:lnTo>
                  <a:lnTo>
                    <a:pt x="20" y="18"/>
                  </a:lnTo>
                  <a:lnTo>
                    <a:pt x="22" y="18"/>
                  </a:lnTo>
                  <a:lnTo>
                    <a:pt x="20" y="20"/>
                  </a:lnTo>
                  <a:lnTo>
                    <a:pt x="18" y="20"/>
                  </a:lnTo>
                  <a:lnTo>
                    <a:pt x="18" y="24"/>
                  </a:lnTo>
                  <a:lnTo>
                    <a:pt x="22" y="28"/>
                  </a:lnTo>
                  <a:lnTo>
                    <a:pt x="24" y="30"/>
                  </a:lnTo>
                  <a:lnTo>
                    <a:pt x="26" y="30"/>
                  </a:lnTo>
                  <a:lnTo>
                    <a:pt x="26" y="28"/>
                  </a:lnTo>
                  <a:lnTo>
                    <a:pt x="28" y="26"/>
                  </a:lnTo>
                  <a:lnTo>
                    <a:pt x="30" y="28"/>
                  </a:lnTo>
                  <a:lnTo>
                    <a:pt x="28" y="34"/>
                  </a:lnTo>
                  <a:lnTo>
                    <a:pt x="28" y="36"/>
                  </a:lnTo>
                  <a:lnTo>
                    <a:pt x="30" y="36"/>
                  </a:lnTo>
                  <a:lnTo>
                    <a:pt x="32" y="32"/>
                  </a:lnTo>
                  <a:lnTo>
                    <a:pt x="36" y="32"/>
                  </a:lnTo>
                  <a:lnTo>
                    <a:pt x="40" y="34"/>
                  </a:lnTo>
                  <a:lnTo>
                    <a:pt x="40" y="34"/>
                  </a:lnTo>
                  <a:lnTo>
                    <a:pt x="42" y="32"/>
                  </a:lnTo>
                  <a:lnTo>
                    <a:pt x="44" y="34"/>
                  </a:lnTo>
                  <a:lnTo>
                    <a:pt x="44" y="36"/>
                  </a:lnTo>
                  <a:lnTo>
                    <a:pt x="46" y="36"/>
                  </a:lnTo>
                  <a:lnTo>
                    <a:pt x="50" y="38"/>
                  </a:lnTo>
                  <a:lnTo>
                    <a:pt x="50" y="40"/>
                  </a:lnTo>
                  <a:lnTo>
                    <a:pt x="54" y="42"/>
                  </a:lnTo>
                  <a:lnTo>
                    <a:pt x="54" y="44"/>
                  </a:lnTo>
                  <a:lnTo>
                    <a:pt x="60" y="42"/>
                  </a:lnTo>
                  <a:lnTo>
                    <a:pt x="62" y="42"/>
                  </a:lnTo>
                  <a:close/>
                  <a:moveTo>
                    <a:pt x="12" y="14"/>
                  </a:moveTo>
                  <a:lnTo>
                    <a:pt x="16" y="14"/>
                  </a:lnTo>
                  <a:lnTo>
                    <a:pt x="16" y="16"/>
                  </a:lnTo>
                  <a:lnTo>
                    <a:pt x="14" y="16"/>
                  </a:lnTo>
                  <a:lnTo>
                    <a:pt x="12" y="14"/>
                  </a:lnTo>
                  <a:close/>
                  <a:moveTo>
                    <a:pt x="8" y="20"/>
                  </a:moveTo>
                  <a:lnTo>
                    <a:pt x="8" y="18"/>
                  </a:lnTo>
                  <a:lnTo>
                    <a:pt x="6" y="18"/>
                  </a:lnTo>
                  <a:lnTo>
                    <a:pt x="4" y="18"/>
                  </a:lnTo>
                  <a:lnTo>
                    <a:pt x="2" y="18"/>
                  </a:lnTo>
                  <a:lnTo>
                    <a:pt x="6" y="16"/>
                  </a:lnTo>
                  <a:lnTo>
                    <a:pt x="6" y="14"/>
                  </a:lnTo>
                  <a:lnTo>
                    <a:pt x="8" y="14"/>
                  </a:lnTo>
                  <a:lnTo>
                    <a:pt x="8" y="14"/>
                  </a:lnTo>
                  <a:lnTo>
                    <a:pt x="10" y="14"/>
                  </a:lnTo>
                  <a:lnTo>
                    <a:pt x="12" y="16"/>
                  </a:lnTo>
                  <a:lnTo>
                    <a:pt x="12" y="18"/>
                  </a:lnTo>
                  <a:lnTo>
                    <a:pt x="12" y="18"/>
                  </a:lnTo>
                  <a:lnTo>
                    <a:pt x="10" y="18"/>
                  </a:lnTo>
                  <a:lnTo>
                    <a:pt x="8" y="20"/>
                  </a:lnTo>
                  <a:close/>
                  <a:moveTo>
                    <a:pt x="12" y="22"/>
                  </a:moveTo>
                  <a:lnTo>
                    <a:pt x="12" y="20"/>
                  </a:lnTo>
                  <a:lnTo>
                    <a:pt x="16" y="20"/>
                  </a:lnTo>
                  <a:lnTo>
                    <a:pt x="18" y="24"/>
                  </a:lnTo>
                  <a:lnTo>
                    <a:pt x="16" y="24"/>
                  </a:lnTo>
                  <a:lnTo>
                    <a:pt x="12" y="22"/>
                  </a:lnTo>
                  <a:close/>
                  <a:moveTo>
                    <a:pt x="2" y="36"/>
                  </a:moveTo>
                  <a:lnTo>
                    <a:pt x="4" y="36"/>
                  </a:lnTo>
                  <a:lnTo>
                    <a:pt x="6" y="34"/>
                  </a:lnTo>
                  <a:lnTo>
                    <a:pt x="6" y="34"/>
                  </a:lnTo>
                  <a:lnTo>
                    <a:pt x="6" y="30"/>
                  </a:lnTo>
                  <a:lnTo>
                    <a:pt x="10" y="30"/>
                  </a:lnTo>
                  <a:lnTo>
                    <a:pt x="12" y="28"/>
                  </a:lnTo>
                  <a:lnTo>
                    <a:pt x="12" y="26"/>
                  </a:lnTo>
                  <a:lnTo>
                    <a:pt x="14" y="26"/>
                  </a:lnTo>
                  <a:lnTo>
                    <a:pt x="16" y="26"/>
                  </a:lnTo>
                  <a:lnTo>
                    <a:pt x="14" y="24"/>
                  </a:lnTo>
                  <a:lnTo>
                    <a:pt x="14" y="24"/>
                  </a:lnTo>
                  <a:lnTo>
                    <a:pt x="12" y="22"/>
                  </a:lnTo>
                  <a:lnTo>
                    <a:pt x="8" y="22"/>
                  </a:lnTo>
                  <a:lnTo>
                    <a:pt x="6" y="22"/>
                  </a:lnTo>
                  <a:lnTo>
                    <a:pt x="6" y="22"/>
                  </a:lnTo>
                  <a:lnTo>
                    <a:pt x="6" y="24"/>
                  </a:lnTo>
                  <a:lnTo>
                    <a:pt x="4" y="24"/>
                  </a:lnTo>
                  <a:lnTo>
                    <a:pt x="4" y="24"/>
                  </a:lnTo>
                  <a:lnTo>
                    <a:pt x="2" y="24"/>
                  </a:lnTo>
                  <a:lnTo>
                    <a:pt x="2" y="24"/>
                  </a:lnTo>
                  <a:lnTo>
                    <a:pt x="0" y="24"/>
                  </a:lnTo>
                  <a:lnTo>
                    <a:pt x="2" y="26"/>
                  </a:lnTo>
                  <a:lnTo>
                    <a:pt x="2" y="26"/>
                  </a:lnTo>
                  <a:lnTo>
                    <a:pt x="2" y="28"/>
                  </a:lnTo>
                  <a:lnTo>
                    <a:pt x="2" y="28"/>
                  </a:lnTo>
                  <a:lnTo>
                    <a:pt x="4" y="30"/>
                  </a:lnTo>
                  <a:lnTo>
                    <a:pt x="6" y="32"/>
                  </a:lnTo>
                  <a:lnTo>
                    <a:pt x="4" y="34"/>
                  </a:lnTo>
                  <a:lnTo>
                    <a:pt x="4" y="32"/>
                  </a:lnTo>
                  <a:lnTo>
                    <a:pt x="2" y="36"/>
                  </a:lnTo>
                  <a:close/>
                </a:path>
              </a:pathLst>
            </a:custGeom>
            <a:grpFill/>
            <a:ln w="6350">
              <a:solidFill>
                <a:srgbClr val="E86E78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00" name="Eritrea">
              <a:extLst>
                <a:ext uri="{FF2B5EF4-FFF2-40B4-BE49-F238E27FC236}">
                  <a16:creationId xmlns:a16="http://schemas.microsoft.com/office/drawing/2014/main" id="{3CCFA5FA-0FC7-4322-BCAC-AF396811B25F}"/>
                </a:ext>
              </a:extLst>
            </p:cNvPr>
            <p:cNvSpPr>
              <a:spLocks/>
            </p:cNvSpPr>
            <p:nvPr/>
          </p:nvSpPr>
          <p:spPr bwMode="auto">
            <a:xfrm>
              <a:off x="6773507" y="3988932"/>
              <a:ext cx="156937" cy="141626"/>
            </a:xfrm>
            <a:custGeom>
              <a:avLst/>
              <a:gdLst>
                <a:gd name="T0" fmla="*/ 70 w 82"/>
                <a:gd name="T1" fmla="*/ 70 h 74"/>
                <a:gd name="T2" fmla="*/ 68 w 82"/>
                <a:gd name="T3" fmla="*/ 68 h 74"/>
                <a:gd name="T4" fmla="*/ 64 w 82"/>
                <a:gd name="T5" fmla="*/ 62 h 74"/>
                <a:gd name="T6" fmla="*/ 60 w 82"/>
                <a:gd name="T7" fmla="*/ 58 h 74"/>
                <a:gd name="T8" fmla="*/ 56 w 82"/>
                <a:gd name="T9" fmla="*/ 56 h 74"/>
                <a:gd name="T10" fmla="*/ 52 w 82"/>
                <a:gd name="T11" fmla="*/ 54 h 74"/>
                <a:gd name="T12" fmla="*/ 48 w 82"/>
                <a:gd name="T13" fmla="*/ 52 h 74"/>
                <a:gd name="T14" fmla="*/ 42 w 82"/>
                <a:gd name="T15" fmla="*/ 48 h 74"/>
                <a:gd name="T16" fmla="*/ 38 w 82"/>
                <a:gd name="T17" fmla="*/ 46 h 74"/>
                <a:gd name="T18" fmla="*/ 36 w 82"/>
                <a:gd name="T19" fmla="*/ 46 h 74"/>
                <a:gd name="T20" fmla="*/ 28 w 82"/>
                <a:gd name="T21" fmla="*/ 42 h 74"/>
                <a:gd name="T22" fmla="*/ 26 w 82"/>
                <a:gd name="T23" fmla="*/ 42 h 74"/>
                <a:gd name="T24" fmla="*/ 22 w 82"/>
                <a:gd name="T25" fmla="*/ 44 h 74"/>
                <a:gd name="T26" fmla="*/ 14 w 82"/>
                <a:gd name="T27" fmla="*/ 42 h 74"/>
                <a:gd name="T28" fmla="*/ 12 w 82"/>
                <a:gd name="T29" fmla="*/ 40 h 74"/>
                <a:gd name="T30" fmla="*/ 8 w 82"/>
                <a:gd name="T31" fmla="*/ 48 h 74"/>
                <a:gd name="T32" fmla="*/ 4 w 82"/>
                <a:gd name="T33" fmla="*/ 50 h 74"/>
                <a:gd name="T34" fmla="*/ 0 w 82"/>
                <a:gd name="T35" fmla="*/ 46 h 74"/>
                <a:gd name="T36" fmla="*/ 0 w 82"/>
                <a:gd name="T37" fmla="*/ 38 h 74"/>
                <a:gd name="T38" fmla="*/ 0 w 82"/>
                <a:gd name="T39" fmla="*/ 34 h 74"/>
                <a:gd name="T40" fmla="*/ 4 w 82"/>
                <a:gd name="T41" fmla="*/ 26 h 74"/>
                <a:gd name="T42" fmla="*/ 6 w 82"/>
                <a:gd name="T43" fmla="*/ 20 h 74"/>
                <a:gd name="T44" fmla="*/ 4 w 82"/>
                <a:gd name="T45" fmla="*/ 18 h 74"/>
                <a:gd name="T46" fmla="*/ 6 w 82"/>
                <a:gd name="T47" fmla="*/ 12 h 74"/>
                <a:gd name="T48" fmla="*/ 10 w 82"/>
                <a:gd name="T49" fmla="*/ 12 h 74"/>
                <a:gd name="T50" fmla="*/ 10 w 82"/>
                <a:gd name="T51" fmla="*/ 10 h 74"/>
                <a:gd name="T52" fmla="*/ 14 w 82"/>
                <a:gd name="T53" fmla="*/ 8 h 74"/>
                <a:gd name="T54" fmla="*/ 18 w 82"/>
                <a:gd name="T55" fmla="*/ 6 h 74"/>
                <a:gd name="T56" fmla="*/ 20 w 82"/>
                <a:gd name="T57" fmla="*/ 4 h 74"/>
                <a:gd name="T58" fmla="*/ 24 w 82"/>
                <a:gd name="T59" fmla="*/ 0 h 74"/>
                <a:gd name="T60" fmla="*/ 26 w 82"/>
                <a:gd name="T61" fmla="*/ 4 h 74"/>
                <a:gd name="T62" fmla="*/ 34 w 82"/>
                <a:gd name="T63" fmla="*/ 26 h 74"/>
                <a:gd name="T64" fmla="*/ 36 w 82"/>
                <a:gd name="T65" fmla="*/ 30 h 74"/>
                <a:gd name="T66" fmla="*/ 36 w 82"/>
                <a:gd name="T67" fmla="*/ 32 h 74"/>
                <a:gd name="T68" fmla="*/ 38 w 82"/>
                <a:gd name="T69" fmla="*/ 38 h 74"/>
                <a:gd name="T70" fmla="*/ 40 w 82"/>
                <a:gd name="T71" fmla="*/ 34 h 74"/>
                <a:gd name="T72" fmla="*/ 40 w 82"/>
                <a:gd name="T73" fmla="*/ 32 h 74"/>
                <a:gd name="T74" fmla="*/ 42 w 82"/>
                <a:gd name="T75" fmla="*/ 36 h 74"/>
                <a:gd name="T76" fmla="*/ 44 w 82"/>
                <a:gd name="T77" fmla="*/ 40 h 74"/>
                <a:gd name="T78" fmla="*/ 48 w 82"/>
                <a:gd name="T79" fmla="*/ 40 h 74"/>
                <a:gd name="T80" fmla="*/ 50 w 82"/>
                <a:gd name="T81" fmla="*/ 40 h 74"/>
                <a:gd name="T82" fmla="*/ 54 w 82"/>
                <a:gd name="T83" fmla="*/ 42 h 74"/>
                <a:gd name="T84" fmla="*/ 58 w 82"/>
                <a:gd name="T85" fmla="*/ 44 h 74"/>
                <a:gd name="T86" fmla="*/ 64 w 82"/>
                <a:gd name="T87" fmla="*/ 50 h 74"/>
                <a:gd name="T88" fmla="*/ 68 w 82"/>
                <a:gd name="T89" fmla="*/ 54 h 74"/>
                <a:gd name="T90" fmla="*/ 70 w 82"/>
                <a:gd name="T91" fmla="*/ 56 h 74"/>
                <a:gd name="T92" fmla="*/ 70 w 82"/>
                <a:gd name="T93" fmla="*/ 58 h 74"/>
                <a:gd name="T94" fmla="*/ 74 w 82"/>
                <a:gd name="T95" fmla="*/ 62 h 74"/>
                <a:gd name="T96" fmla="*/ 76 w 82"/>
                <a:gd name="T97" fmla="*/ 66 h 74"/>
                <a:gd name="T98" fmla="*/ 78 w 82"/>
                <a:gd name="T99" fmla="*/ 68 h 74"/>
                <a:gd name="T100" fmla="*/ 80 w 82"/>
                <a:gd name="T101" fmla="*/ 68 h 74"/>
                <a:gd name="T102" fmla="*/ 82 w 82"/>
                <a:gd name="T103" fmla="*/ 68 h 74"/>
                <a:gd name="T104" fmla="*/ 78 w 82"/>
                <a:gd name="T105" fmla="*/ 72 h 74"/>
                <a:gd name="T106" fmla="*/ 74 w 82"/>
                <a:gd name="T107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82" h="74">
                  <a:moveTo>
                    <a:pt x="74" y="74"/>
                  </a:moveTo>
                  <a:lnTo>
                    <a:pt x="70" y="70"/>
                  </a:lnTo>
                  <a:lnTo>
                    <a:pt x="68" y="70"/>
                  </a:lnTo>
                  <a:lnTo>
                    <a:pt x="68" y="68"/>
                  </a:lnTo>
                  <a:lnTo>
                    <a:pt x="68" y="66"/>
                  </a:lnTo>
                  <a:lnTo>
                    <a:pt x="64" y="62"/>
                  </a:lnTo>
                  <a:lnTo>
                    <a:pt x="64" y="62"/>
                  </a:lnTo>
                  <a:lnTo>
                    <a:pt x="60" y="58"/>
                  </a:lnTo>
                  <a:lnTo>
                    <a:pt x="56" y="56"/>
                  </a:lnTo>
                  <a:lnTo>
                    <a:pt x="56" y="56"/>
                  </a:lnTo>
                  <a:lnTo>
                    <a:pt x="54" y="54"/>
                  </a:lnTo>
                  <a:lnTo>
                    <a:pt x="52" y="54"/>
                  </a:lnTo>
                  <a:lnTo>
                    <a:pt x="50" y="54"/>
                  </a:lnTo>
                  <a:lnTo>
                    <a:pt x="48" y="52"/>
                  </a:lnTo>
                  <a:lnTo>
                    <a:pt x="44" y="48"/>
                  </a:lnTo>
                  <a:lnTo>
                    <a:pt x="42" y="48"/>
                  </a:lnTo>
                  <a:lnTo>
                    <a:pt x="40" y="46"/>
                  </a:lnTo>
                  <a:lnTo>
                    <a:pt x="38" y="46"/>
                  </a:lnTo>
                  <a:lnTo>
                    <a:pt x="36" y="46"/>
                  </a:lnTo>
                  <a:lnTo>
                    <a:pt x="36" y="46"/>
                  </a:lnTo>
                  <a:lnTo>
                    <a:pt x="32" y="42"/>
                  </a:lnTo>
                  <a:lnTo>
                    <a:pt x="28" y="42"/>
                  </a:lnTo>
                  <a:lnTo>
                    <a:pt x="28" y="44"/>
                  </a:lnTo>
                  <a:lnTo>
                    <a:pt x="26" y="42"/>
                  </a:lnTo>
                  <a:lnTo>
                    <a:pt x="24" y="42"/>
                  </a:lnTo>
                  <a:lnTo>
                    <a:pt x="22" y="44"/>
                  </a:lnTo>
                  <a:lnTo>
                    <a:pt x="20" y="44"/>
                  </a:lnTo>
                  <a:lnTo>
                    <a:pt x="14" y="42"/>
                  </a:lnTo>
                  <a:lnTo>
                    <a:pt x="14" y="42"/>
                  </a:lnTo>
                  <a:lnTo>
                    <a:pt x="12" y="40"/>
                  </a:lnTo>
                  <a:lnTo>
                    <a:pt x="10" y="48"/>
                  </a:lnTo>
                  <a:lnTo>
                    <a:pt x="8" y="48"/>
                  </a:lnTo>
                  <a:lnTo>
                    <a:pt x="6" y="50"/>
                  </a:lnTo>
                  <a:lnTo>
                    <a:pt x="4" y="50"/>
                  </a:lnTo>
                  <a:lnTo>
                    <a:pt x="2" y="48"/>
                  </a:lnTo>
                  <a:lnTo>
                    <a:pt x="0" y="46"/>
                  </a:lnTo>
                  <a:lnTo>
                    <a:pt x="0" y="40"/>
                  </a:lnTo>
                  <a:lnTo>
                    <a:pt x="0" y="38"/>
                  </a:lnTo>
                  <a:lnTo>
                    <a:pt x="0" y="36"/>
                  </a:lnTo>
                  <a:lnTo>
                    <a:pt x="0" y="34"/>
                  </a:lnTo>
                  <a:lnTo>
                    <a:pt x="4" y="32"/>
                  </a:lnTo>
                  <a:lnTo>
                    <a:pt x="4" y="26"/>
                  </a:lnTo>
                  <a:lnTo>
                    <a:pt x="6" y="22"/>
                  </a:lnTo>
                  <a:lnTo>
                    <a:pt x="6" y="20"/>
                  </a:lnTo>
                  <a:lnTo>
                    <a:pt x="6" y="20"/>
                  </a:lnTo>
                  <a:lnTo>
                    <a:pt x="4" y="18"/>
                  </a:lnTo>
                  <a:lnTo>
                    <a:pt x="6" y="16"/>
                  </a:lnTo>
                  <a:lnTo>
                    <a:pt x="6" y="12"/>
                  </a:lnTo>
                  <a:lnTo>
                    <a:pt x="8" y="12"/>
                  </a:lnTo>
                  <a:lnTo>
                    <a:pt x="10" y="12"/>
                  </a:lnTo>
                  <a:lnTo>
                    <a:pt x="10" y="10"/>
                  </a:lnTo>
                  <a:lnTo>
                    <a:pt x="10" y="10"/>
                  </a:lnTo>
                  <a:lnTo>
                    <a:pt x="10" y="8"/>
                  </a:lnTo>
                  <a:lnTo>
                    <a:pt x="14" y="8"/>
                  </a:lnTo>
                  <a:lnTo>
                    <a:pt x="14" y="6"/>
                  </a:lnTo>
                  <a:lnTo>
                    <a:pt x="18" y="6"/>
                  </a:lnTo>
                  <a:lnTo>
                    <a:pt x="18" y="6"/>
                  </a:lnTo>
                  <a:lnTo>
                    <a:pt x="20" y="4"/>
                  </a:lnTo>
                  <a:lnTo>
                    <a:pt x="22" y="4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26" y="4"/>
                  </a:lnTo>
                  <a:lnTo>
                    <a:pt x="32" y="18"/>
                  </a:lnTo>
                  <a:lnTo>
                    <a:pt x="34" y="26"/>
                  </a:lnTo>
                  <a:lnTo>
                    <a:pt x="34" y="26"/>
                  </a:lnTo>
                  <a:lnTo>
                    <a:pt x="36" y="30"/>
                  </a:lnTo>
                  <a:lnTo>
                    <a:pt x="36" y="32"/>
                  </a:lnTo>
                  <a:lnTo>
                    <a:pt x="36" y="32"/>
                  </a:lnTo>
                  <a:lnTo>
                    <a:pt x="38" y="34"/>
                  </a:lnTo>
                  <a:lnTo>
                    <a:pt x="38" y="38"/>
                  </a:lnTo>
                  <a:lnTo>
                    <a:pt x="40" y="38"/>
                  </a:lnTo>
                  <a:lnTo>
                    <a:pt x="40" y="34"/>
                  </a:lnTo>
                  <a:lnTo>
                    <a:pt x="40" y="34"/>
                  </a:lnTo>
                  <a:lnTo>
                    <a:pt x="40" y="32"/>
                  </a:lnTo>
                  <a:lnTo>
                    <a:pt x="42" y="32"/>
                  </a:lnTo>
                  <a:lnTo>
                    <a:pt x="42" y="36"/>
                  </a:lnTo>
                  <a:lnTo>
                    <a:pt x="42" y="36"/>
                  </a:lnTo>
                  <a:lnTo>
                    <a:pt x="44" y="40"/>
                  </a:lnTo>
                  <a:lnTo>
                    <a:pt x="46" y="40"/>
                  </a:lnTo>
                  <a:lnTo>
                    <a:pt x="48" y="40"/>
                  </a:lnTo>
                  <a:lnTo>
                    <a:pt x="50" y="40"/>
                  </a:lnTo>
                  <a:lnTo>
                    <a:pt x="50" y="40"/>
                  </a:lnTo>
                  <a:lnTo>
                    <a:pt x="52" y="40"/>
                  </a:lnTo>
                  <a:lnTo>
                    <a:pt x="54" y="42"/>
                  </a:lnTo>
                  <a:lnTo>
                    <a:pt x="54" y="44"/>
                  </a:lnTo>
                  <a:lnTo>
                    <a:pt x="58" y="44"/>
                  </a:lnTo>
                  <a:lnTo>
                    <a:pt x="58" y="46"/>
                  </a:lnTo>
                  <a:lnTo>
                    <a:pt x="64" y="50"/>
                  </a:lnTo>
                  <a:lnTo>
                    <a:pt x="64" y="54"/>
                  </a:lnTo>
                  <a:lnTo>
                    <a:pt x="68" y="54"/>
                  </a:lnTo>
                  <a:lnTo>
                    <a:pt x="70" y="56"/>
                  </a:lnTo>
                  <a:lnTo>
                    <a:pt x="70" y="56"/>
                  </a:lnTo>
                  <a:lnTo>
                    <a:pt x="70" y="56"/>
                  </a:lnTo>
                  <a:lnTo>
                    <a:pt x="70" y="58"/>
                  </a:lnTo>
                  <a:lnTo>
                    <a:pt x="74" y="62"/>
                  </a:lnTo>
                  <a:lnTo>
                    <a:pt x="74" y="62"/>
                  </a:lnTo>
                  <a:lnTo>
                    <a:pt x="76" y="66"/>
                  </a:lnTo>
                  <a:lnTo>
                    <a:pt x="76" y="66"/>
                  </a:lnTo>
                  <a:lnTo>
                    <a:pt x="76" y="68"/>
                  </a:lnTo>
                  <a:lnTo>
                    <a:pt x="78" y="68"/>
                  </a:lnTo>
                  <a:lnTo>
                    <a:pt x="80" y="68"/>
                  </a:lnTo>
                  <a:lnTo>
                    <a:pt x="80" y="68"/>
                  </a:lnTo>
                  <a:lnTo>
                    <a:pt x="82" y="68"/>
                  </a:lnTo>
                  <a:lnTo>
                    <a:pt x="82" y="68"/>
                  </a:lnTo>
                  <a:lnTo>
                    <a:pt x="80" y="72"/>
                  </a:lnTo>
                  <a:lnTo>
                    <a:pt x="78" y="72"/>
                  </a:lnTo>
                  <a:lnTo>
                    <a:pt x="76" y="74"/>
                  </a:lnTo>
                  <a:lnTo>
                    <a:pt x="74" y="74"/>
                  </a:lnTo>
                  <a:close/>
                </a:path>
              </a:pathLst>
            </a:custGeom>
            <a:grpFill/>
            <a:ln w="6350">
              <a:solidFill>
                <a:srgbClr val="E86E78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01" name="Equatorial Guinea">
              <a:extLst>
                <a:ext uri="{FF2B5EF4-FFF2-40B4-BE49-F238E27FC236}">
                  <a16:creationId xmlns:a16="http://schemas.microsoft.com/office/drawing/2014/main" id="{12BF5CD8-11CF-4A89-A2AB-D270D8B6F74A}"/>
                </a:ext>
              </a:extLst>
            </p:cNvPr>
            <p:cNvSpPr>
              <a:spLocks/>
            </p:cNvSpPr>
            <p:nvPr/>
          </p:nvSpPr>
          <p:spPr bwMode="auto">
            <a:xfrm>
              <a:off x="6134277" y="4375532"/>
              <a:ext cx="45933" cy="26794"/>
            </a:xfrm>
            <a:custGeom>
              <a:avLst/>
              <a:gdLst>
                <a:gd name="T0" fmla="*/ 2 w 24"/>
                <a:gd name="T1" fmla="*/ 14 h 14"/>
                <a:gd name="T2" fmla="*/ 4 w 24"/>
                <a:gd name="T3" fmla="*/ 14 h 14"/>
                <a:gd name="T4" fmla="*/ 6 w 24"/>
                <a:gd name="T5" fmla="*/ 14 h 14"/>
                <a:gd name="T6" fmla="*/ 8 w 24"/>
                <a:gd name="T7" fmla="*/ 14 h 14"/>
                <a:gd name="T8" fmla="*/ 8 w 24"/>
                <a:gd name="T9" fmla="*/ 14 h 14"/>
                <a:gd name="T10" fmla="*/ 24 w 24"/>
                <a:gd name="T11" fmla="*/ 14 h 14"/>
                <a:gd name="T12" fmla="*/ 24 w 24"/>
                <a:gd name="T13" fmla="*/ 0 h 14"/>
                <a:gd name="T14" fmla="*/ 10 w 24"/>
                <a:gd name="T15" fmla="*/ 0 h 14"/>
                <a:gd name="T16" fmla="*/ 8 w 24"/>
                <a:gd name="T17" fmla="*/ 0 h 14"/>
                <a:gd name="T18" fmla="*/ 8 w 24"/>
                <a:gd name="T19" fmla="*/ 0 h 14"/>
                <a:gd name="T20" fmla="*/ 6 w 24"/>
                <a:gd name="T21" fmla="*/ 0 h 14"/>
                <a:gd name="T22" fmla="*/ 6 w 24"/>
                <a:gd name="T23" fmla="*/ 0 h 14"/>
                <a:gd name="T24" fmla="*/ 6 w 24"/>
                <a:gd name="T25" fmla="*/ 2 h 14"/>
                <a:gd name="T26" fmla="*/ 2 w 24"/>
                <a:gd name="T27" fmla="*/ 6 h 14"/>
                <a:gd name="T28" fmla="*/ 0 w 24"/>
                <a:gd name="T29" fmla="*/ 12 h 14"/>
                <a:gd name="T30" fmla="*/ 2 w 24"/>
                <a:gd name="T31" fmla="*/ 14 h 14"/>
                <a:gd name="T32" fmla="*/ 2 w 24"/>
                <a:gd name="T33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" h="14">
                  <a:moveTo>
                    <a:pt x="2" y="14"/>
                  </a:moveTo>
                  <a:lnTo>
                    <a:pt x="4" y="14"/>
                  </a:lnTo>
                  <a:lnTo>
                    <a:pt x="6" y="14"/>
                  </a:lnTo>
                  <a:lnTo>
                    <a:pt x="8" y="14"/>
                  </a:lnTo>
                  <a:lnTo>
                    <a:pt x="8" y="14"/>
                  </a:lnTo>
                  <a:lnTo>
                    <a:pt x="24" y="14"/>
                  </a:lnTo>
                  <a:lnTo>
                    <a:pt x="24" y="0"/>
                  </a:lnTo>
                  <a:lnTo>
                    <a:pt x="10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2"/>
                  </a:lnTo>
                  <a:lnTo>
                    <a:pt x="2" y="6"/>
                  </a:lnTo>
                  <a:lnTo>
                    <a:pt x="0" y="12"/>
                  </a:lnTo>
                  <a:lnTo>
                    <a:pt x="2" y="14"/>
                  </a:lnTo>
                  <a:lnTo>
                    <a:pt x="2" y="14"/>
                  </a:lnTo>
                  <a:close/>
                </a:path>
              </a:pathLst>
            </a:custGeom>
            <a:grpFill/>
            <a:ln w="6350">
              <a:solidFill>
                <a:srgbClr val="E86E78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02" name="Esqatini">
              <a:extLst>
                <a:ext uri="{FF2B5EF4-FFF2-40B4-BE49-F238E27FC236}">
                  <a16:creationId xmlns:a16="http://schemas.microsoft.com/office/drawing/2014/main" id="{8231B351-1EDF-41B5-8EDC-5FF1DE51CF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620398" y="5041555"/>
              <a:ext cx="34449" cy="38277"/>
            </a:xfrm>
            <a:custGeom>
              <a:avLst/>
              <a:gdLst>
                <a:gd name="T0" fmla="*/ 14 w 18"/>
                <a:gd name="T1" fmla="*/ 4 h 20"/>
                <a:gd name="T2" fmla="*/ 14 w 18"/>
                <a:gd name="T3" fmla="*/ 6 h 20"/>
                <a:gd name="T4" fmla="*/ 16 w 18"/>
                <a:gd name="T5" fmla="*/ 6 h 20"/>
                <a:gd name="T6" fmla="*/ 18 w 18"/>
                <a:gd name="T7" fmla="*/ 8 h 20"/>
                <a:gd name="T8" fmla="*/ 18 w 18"/>
                <a:gd name="T9" fmla="*/ 8 h 20"/>
                <a:gd name="T10" fmla="*/ 18 w 18"/>
                <a:gd name="T11" fmla="*/ 10 h 20"/>
                <a:gd name="T12" fmla="*/ 18 w 18"/>
                <a:gd name="T13" fmla="*/ 12 h 20"/>
                <a:gd name="T14" fmla="*/ 18 w 18"/>
                <a:gd name="T15" fmla="*/ 14 h 20"/>
                <a:gd name="T16" fmla="*/ 18 w 18"/>
                <a:gd name="T17" fmla="*/ 14 h 20"/>
                <a:gd name="T18" fmla="*/ 16 w 18"/>
                <a:gd name="T19" fmla="*/ 14 h 20"/>
                <a:gd name="T20" fmla="*/ 14 w 18"/>
                <a:gd name="T21" fmla="*/ 16 h 20"/>
                <a:gd name="T22" fmla="*/ 16 w 18"/>
                <a:gd name="T23" fmla="*/ 18 h 20"/>
                <a:gd name="T24" fmla="*/ 14 w 18"/>
                <a:gd name="T25" fmla="*/ 20 h 20"/>
                <a:gd name="T26" fmla="*/ 12 w 18"/>
                <a:gd name="T27" fmla="*/ 20 h 20"/>
                <a:gd name="T28" fmla="*/ 8 w 18"/>
                <a:gd name="T29" fmla="*/ 20 h 20"/>
                <a:gd name="T30" fmla="*/ 4 w 18"/>
                <a:gd name="T31" fmla="*/ 18 h 20"/>
                <a:gd name="T32" fmla="*/ 2 w 18"/>
                <a:gd name="T33" fmla="*/ 16 h 20"/>
                <a:gd name="T34" fmla="*/ 2 w 18"/>
                <a:gd name="T35" fmla="*/ 14 h 20"/>
                <a:gd name="T36" fmla="*/ 0 w 18"/>
                <a:gd name="T37" fmla="*/ 12 h 20"/>
                <a:gd name="T38" fmla="*/ 2 w 18"/>
                <a:gd name="T39" fmla="*/ 10 h 20"/>
                <a:gd name="T40" fmla="*/ 4 w 18"/>
                <a:gd name="T41" fmla="*/ 4 h 20"/>
                <a:gd name="T42" fmla="*/ 4 w 18"/>
                <a:gd name="T43" fmla="*/ 2 h 20"/>
                <a:gd name="T44" fmla="*/ 6 w 18"/>
                <a:gd name="T45" fmla="*/ 0 h 20"/>
                <a:gd name="T46" fmla="*/ 10 w 18"/>
                <a:gd name="T47" fmla="*/ 2 h 20"/>
                <a:gd name="T48" fmla="*/ 12 w 18"/>
                <a:gd name="T49" fmla="*/ 4 h 20"/>
                <a:gd name="T50" fmla="*/ 14 w 18"/>
                <a:gd name="T51" fmla="*/ 6 h 20"/>
                <a:gd name="T52" fmla="*/ 14 w 18"/>
                <a:gd name="T53" fmla="*/ 4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8" h="20">
                  <a:moveTo>
                    <a:pt x="14" y="4"/>
                  </a:moveTo>
                  <a:lnTo>
                    <a:pt x="14" y="6"/>
                  </a:lnTo>
                  <a:lnTo>
                    <a:pt x="16" y="6"/>
                  </a:lnTo>
                  <a:lnTo>
                    <a:pt x="18" y="8"/>
                  </a:lnTo>
                  <a:lnTo>
                    <a:pt x="18" y="8"/>
                  </a:lnTo>
                  <a:lnTo>
                    <a:pt x="18" y="10"/>
                  </a:lnTo>
                  <a:lnTo>
                    <a:pt x="18" y="12"/>
                  </a:lnTo>
                  <a:lnTo>
                    <a:pt x="18" y="14"/>
                  </a:lnTo>
                  <a:lnTo>
                    <a:pt x="18" y="14"/>
                  </a:lnTo>
                  <a:lnTo>
                    <a:pt x="16" y="14"/>
                  </a:lnTo>
                  <a:lnTo>
                    <a:pt x="14" y="16"/>
                  </a:lnTo>
                  <a:lnTo>
                    <a:pt x="16" y="18"/>
                  </a:lnTo>
                  <a:lnTo>
                    <a:pt x="14" y="20"/>
                  </a:lnTo>
                  <a:lnTo>
                    <a:pt x="12" y="20"/>
                  </a:lnTo>
                  <a:lnTo>
                    <a:pt x="8" y="20"/>
                  </a:lnTo>
                  <a:lnTo>
                    <a:pt x="4" y="18"/>
                  </a:lnTo>
                  <a:lnTo>
                    <a:pt x="2" y="16"/>
                  </a:lnTo>
                  <a:lnTo>
                    <a:pt x="2" y="14"/>
                  </a:lnTo>
                  <a:lnTo>
                    <a:pt x="0" y="12"/>
                  </a:lnTo>
                  <a:lnTo>
                    <a:pt x="2" y="10"/>
                  </a:lnTo>
                  <a:lnTo>
                    <a:pt x="4" y="4"/>
                  </a:lnTo>
                  <a:lnTo>
                    <a:pt x="4" y="2"/>
                  </a:lnTo>
                  <a:lnTo>
                    <a:pt x="6" y="0"/>
                  </a:lnTo>
                  <a:lnTo>
                    <a:pt x="10" y="2"/>
                  </a:lnTo>
                  <a:lnTo>
                    <a:pt x="12" y="4"/>
                  </a:lnTo>
                  <a:lnTo>
                    <a:pt x="14" y="6"/>
                  </a:lnTo>
                  <a:lnTo>
                    <a:pt x="14" y="4"/>
                  </a:lnTo>
                  <a:close/>
                </a:path>
              </a:pathLst>
            </a:custGeom>
            <a:grpFill/>
            <a:ln w="6350">
              <a:solidFill>
                <a:srgbClr val="E86E78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03" name="Egypt">
              <a:extLst>
                <a:ext uri="{FF2B5EF4-FFF2-40B4-BE49-F238E27FC236}">
                  <a16:creationId xmlns:a16="http://schemas.microsoft.com/office/drawing/2014/main" id="{CF49807E-6BC3-4CF7-BBAE-15152F695EDF}"/>
                </a:ext>
              </a:extLst>
            </p:cNvPr>
            <p:cNvSpPr>
              <a:spLocks/>
            </p:cNvSpPr>
            <p:nvPr/>
          </p:nvSpPr>
          <p:spPr bwMode="auto">
            <a:xfrm>
              <a:off x="6482600" y="3648265"/>
              <a:ext cx="294735" cy="244974"/>
            </a:xfrm>
            <a:custGeom>
              <a:avLst/>
              <a:gdLst>
                <a:gd name="T0" fmla="*/ 122 w 154"/>
                <a:gd name="T1" fmla="*/ 24 h 128"/>
                <a:gd name="T2" fmla="*/ 114 w 154"/>
                <a:gd name="T3" fmla="*/ 8 h 128"/>
                <a:gd name="T4" fmla="*/ 110 w 154"/>
                <a:gd name="T5" fmla="*/ 4 h 128"/>
                <a:gd name="T6" fmla="*/ 92 w 154"/>
                <a:gd name="T7" fmla="*/ 6 h 128"/>
                <a:gd name="T8" fmla="*/ 88 w 154"/>
                <a:gd name="T9" fmla="*/ 8 h 128"/>
                <a:gd name="T10" fmla="*/ 84 w 154"/>
                <a:gd name="T11" fmla="*/ 6 h 128"/>
                <a:gd name="T12" fmla="*/ 84 w 154"/>
                <a:gd name="T13" fmla="*/ 2 h 128"/>
                <a:gd name="T14" fmla="*/ 76 w 154"/>
                <a:gd name="T15" fmla="*/ 0 h 128"/>
                <a:gd name="T16" fmla="*/ 76 w 154"/>
                <a:gd name="T17" fmla="*/ 2 h 128"/>
                <a:gd name="T18" fmla="*/ 70 w 154"/>
                <a:gd name="T19" fmla="*/ 4 h 128"/>
                <a:gd name="T20" fmla="*/ 70 w 154"/>
                <a:gd name="T21" fmla="*/ 2 h 128"/>
                <a:gd name="T22" fmla="*/ 66 w 154"/>
                <a:gd name="T23" fmla="*/ 2 h 128"/>
                <a:gd name="T24" fmla="*/ 60 w 154"/>
                <a:gd name="T25" fmla="*/ 4 h 128"/>
                <a:gd name="T26" fmla="*/ 54 w 154"/>
                <a:gd name="T27" fmla="*/ 10 h 128"/>
                <a:gd name="T28" fmla="*/ 42 w 154"/>
                <a:gd name="T29" fmla="*/ 6 h 128"/>
                <a:gd name="T30" fmla="*/ 34 w 154"/>
                <a:gd name="T31" fmla="*/ 4 h 128"/>
                <a:gd name="T32" fmla="*/ 24 w 154"/>
                <a:gd name="T33" fmla="*/ 2 h 128"/>
                <a:gd name="T34" fmla="*/ 4 w 154"/>
                <a:gd name="T35" fmla="*/ 0 h 128"/>
                <a:gd name="T36" fmla="*/ 2 w 154"/>
                <a:gd name="T37" fmla="*/ 2 h 128"/>
                <a:gd name="T38" fmla="*/ 2 w 154"/>
                <a:gd name="T39" fmla="*/ 14 h 128"/>
                <a:gd name="T40" fmla="*/ 0 w 154"/>
                <a:gd name="T41" fmla="*/ 26 h 128"/>
                <a:gd name="T42" fmla="*/ 154 w 154"/>
                <a:gd name="T43" fmla="*/ 128 h 128"/>
                <a:gd name="T44" fmla="*/ 148 w 154"/>
                <a:gd name="T45" fmla="*/ 124 h 128"/>
                <a:gd name="T46" fmla="*/ 144 w 154"/>
                <a:gd name="T47" fmla="*/ 118 h 128"/>
                <a:gd name="T48" fmla="*/ 136 w 154"/>
                <a:gd name="T49" fmla="*/ 116 h 128"/>
                <a:gd name="T50" fmla="*/ 134 w 154"/>
                <a:gd name="T51" fmla="*/ 106 h 128"/>
                <a:gd name="T52" fmla="*/ 134 w 154"/>
                <a:gd name="T53" fmla="*/ 104 h 128"/>
                <a:gd name="T54" fmla="*/ 136 w 154"/>
                <a:gd name="T55" fmla="*/ 102 h 128"/>
                <a:gd name="T56" fmla="*/ 132 w 154"/>
                <a:gd name="T57" fmla="*/ 100 h 128"/>
                <a:gd name="T58" fmla="*/ 126 w 154"/>
                <a:gd name="T59" fmla="*/ 86 h 128"/>
                <a:gd name="T60" fmla="*/ 116 w 154"/>
                <a:gd name="T61" fmla="*/ 72 h 128"/>
                <a:gd name="T62" fmla="*/ 114 w 154"/>
                <a:gd name="T63" fmla="*/ 62 h 128"/>
                <a:gd name="T64" fmla="*/ 108 w 154"/>
                <a:gd name="T65" fmla="*/ 54 h 128"/>
                <a:gd name="T66" fmla="*/ 108 w 154"/>
                <a:gd name="T67" fmla="*/ 48 h 128"/>
                <a:gd name="T68" fmla="*/ 96 w 154"/>
                <a:gd name="T69" fmla="*/ 34 h 128"/>
                <a:gd name="T70" fmla="*/ 92 w 154"/>
                <a:gd name="T71" fmla="*/ 28 h 128"/>
                <a:gd name="T72" fmla="*/ 94 w 154"/>
                <a:gd name="T73" fmla="*/ 26 h 128"/>
                <a:gd name="T74" fmla="*/ 98 w 154"/>
                <a:gd name="T75" fmla="*/ 30 h 128"/>
                <a:gd name="T76" fmla="*/ 102 w 154"/>
                <a:gd name="T77" fmla="*/ 38 h 128"/>
                <a:gd name="T78" fmla="*/ 106 w 154"/>
                <a:gd name="T79" fmla="*/ 44 h 128"/>
                <a:gd name="T80" fmla="*/ 116 w 154"/>
                <a:gd name="T81" fmla="*/ 52 h 128"/>
                <a:gd name="T82" fmla="*/ 120 w 154"/>
                <a:gd name="T83" fmla="*/ 46 h 128"/>
                <a:gd name="T84" fmla="*/ 120 w 154"/>
                <a:gd name="T85" fmla="*/ 3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54" h="128">
                  <a:moveTo>
                    <a:pt x="122" y="30"/>
                  </a:moveTo>
                  <a:lnTo>
                    <a:pt x="120" y="26"/>
                  </a:lnTo>
                  <a:lnTo>
                    <a:pt x="122" y="24"/>
                  </a:lnTo>
                  <a:lnTo>
                    <a:pt x="120" y="18"/>
                  </a:lnTo>
                  <a:lnTo>
                    <a:pt x="116" y="12"/>
                  </a:lnTo>
                  <a:lnTo>
                    <a:pt x="114" y="8"/>
                  </a:lnTo>
                  <a:lnTo>
                    <a:pt x="112" y="4"/>
                  </a:lnTo>
                  <a:lnTo>
                    <a:pt x="110" y="4"/>
                  </a:lnTo>
                  <a:lnTo>
                    <a:pt x="110" y="4"/>
                  </a:lnTo>
                  <a:lnTo>
                    <a:pt x="106" y="6"/>
                  </a:lnTo>
                  <a:lnTo>
                    <a:pt x="98" y="4"/>
                  </a:lnTo>
                  <a:lnTo>
                    <a:pt x="92" y="6"/>
                  </a:lnTo>
                  <a:lnTo>
                    <a:pt x="88" y="4"/>
                  </a:lnTo>
                  <a:lnTo>
                    <a:pt x="86" y="6"/>
                  </a:lnTo>
                  <a:lnTo>
                    <a:pt x="88" y="8"/>
                  </a:lnTo>
                  <a:lnTo>
                    <a:pt x="88" y="10"/>
                  </a:lnTo>
                  <a:lnTo>
                    <a:pt x="86" y="8"/>
                  </a:lnTo>
                  <a:lnTo>
                    <a:pt x="84" y="6"/>
                  </a:lnTo>
                  <a:lnTo>
                    <a:pt x="84" y="4"/>
                  </a:lnTo>
                  <a:lnTo>
                    <a:pt x="84" y="4"/>
                  </a:lnTo>
                  <a:lnTo>
                    <a:pt x="84" y="2"/>
                  </a:lnTo>
                  <a:lnTo>
                    <a:pt x="82" y="2"/>
                  </a:lnTo>
                  <a:lnTo>
                    <a:pt x="80" y="2"/>
                  </a:lnTo>
                  <a:lnTo>
                    <a:pt x="76" y="0"/>
                  </a:lnTo>
                  <a:lnTo>
                    <a:pt x="74" y="2"/>
                  </a:lnTo>
                  <a:lnTo>
                    <a:pt x="76" y="2"/>
                  </a:lnTo>
                  <a:lnTo>
                    <a:pt x="76" y="2"/>
                  </a:lnTo>
                  <a:lnTo>
                    <a:pt x="74" y="2"/>
                  </a:lnTo>
                  <a:lnTo>
                    <a:pt x="72" y="2"/>
                  </a:lnTo>
                  <a:lnTo>
                    <a:pt x="70" y="4"/>
                  </a:lnTo>
                  <a:lnTo>
                    <a:pt x="68" y="2"/>
                  </a:lnTo>
                  <a:lnTo>
                    <a:pt x="68" y="2"/>
                  </a:lnTo>
                  <a:lnTo>
                    <a:pt x="70" y="2"/>
                  </a:lnTo>
                  <a:lnTo>
                    <a:pt x="72" y="2"/>
                  </a:lnTo>
                  <a:lnTo>
                    <a:pt x="70" y="2"/>
                  </a:lnTo>
                  <a:lnTo>
                    <a:pt x="66" y="2"/>
                  </a:lnTo>
                  <a:lnTo>
                    <a:pt x="66" y="2"/>
                  </a:lnTo>
                  <a:lnTo>
                    <a:pt x="62" y="4"/>
                  </a:lnTo>
                  <a:lnTo>
                    <a:pt x="60" y="4"/>
                  </a:lnTo>
                  <a:lnTo>
                    <a:pt x="58" y="6"/>
                  </a:lnTo>
                  <a:lnTo>
                    <a:pt x="56" y="8"/>
                  </a:lnTo>
                  <a:lnTo>
                    <a:pt x="54" y="10"/>
                  </a:lnTo>
                  <a:lnTo>
                    <a:pt x="50" y="10"/>
                  </a:lnTo>
                  <a:lnTo>
                    <a:pt x="46" y="6"/>
                  </a:lnTo>
                  <a:lnTo>
                    <a:pt x="42" y="6"/>
                  </a:lnTo>
                  <a:lnTo>
                    <a:pt x="38" y="6"/>
                  </a:lnTo>
                  <a:lnTo>
                    <a:pt x="34" y="4"/>
                  </a:lnTo>
                  <a:lnTo>
                    <a:pt x="34" y="4"/>
                  </a:lnTo>
                  <a:lnTo>
                    <a:pt x="32" y="6"/>
                  </a:lnTo>
                  <a:lnTo>
                    <a:pt x="28" y="4"/>
                  </a:lnTo>
                  <a:lnTo>
                    <a:pt x="24" y="2"/>
                  </a:lnTo>
                  <a:lnTo>
                    <a:pt x="16" y="2"/>
                  </a:lnTo>
                  <a:lnTo>
                    <a:pt x="10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2" y="2"/>
                  </a:lnTo>
                  <a:lnTo>
                    <a:pt x="2" y="8"/>
                  </a:lnTo>
                  <a:lnTo>
                    <a:pt x="2" y="10"/>
                  </a:lnTo>
                  <a:lnTo>
                    <a:pt x="2" y="14"/>
                  </a:lnTo>
                  <a:lnTo>
                    <a:pt x="0" y="18"/>
                  </a:lnTo>
                  <a:lnTo>
                    <a:pt x="0" y="22"/>
                  </a:lnTo>
                  <a:lnTo>
                    <a:pt x="0" y="26"/>
                  </a:lnTo>
                  <a:lnTo>
                    <a:pt x="2" y="32"/>
                  </a:lnTo>
                  <a:lnTo>
                    <a:pt x="6" y="128"/>
                  </a:lnTo>
                  <a:lnTo>
                    <a:pt x="154" y="128"/>
                  </a:lnTo>
                  <a:lnTo>
                    <a:pt x="154" y="128"/>
                  </a:lnTo>
                  <a:lnTo>
                    <a:pt x="152" y="128"/>
                  </a:lnTo>
                  <a:lnTo>
                    <a:pt x="148" y="124"/>
                  </a:lnTo>
                  <a:lnTo>
                    <a:pt x="148" y="122"/>
                  </a:lnTo>
                  <a:lnTo>
                    <a:pt x="146" y="122"/>
                  </a:lnTo>
                  <a:lnTo>
                    <a:pt x="144" y="118"/>
                  </a:lnTo>
                  <a:lnTo>
                    <a:pt x="142" y="120"/>
                  </a:lnTo>
                  <a:lnTo>
                    <a:pt x="140" y="120"/>
                  </a:lnTo>
                  <a:lnTo>
                    <a:pt x="136" y="116"/>
                  </a:lnTo>
                  <a:lnTo>
                    <a:pt x="134" y="110"/>
                  </a:lnTo>
                  <a:lnTo>
                    <a:pt x="134" y="108"/>
                  </a:lnTo>
                  <a:lnTo>
                    <a:pt x="134" y="106"/>
                  </a:lnTo>
                  <a:lnTo>
                    <a:pt x="134" y="104"/>
                  </a:lnTo>
                  <a:lnTo>
                    <a:pt x="134" y="102"/>
                  </a:lnTo>
                  <a:lnTo>
                    <a:pt x="134" y="104"/>
                  </a:lnTo>
                  <a:lnTo>
                    <a:pt x="138" y="104"/>
                  </a:lnTo>
                  <a:lnTo>
                    <a:pt x="138" y="102"/>
                  </a:lnTo>
                  <a:lnTo>
                    <a:pt x="136" y="102"/>
                  </a:lnTo>
                  <a:lnTo>
                    <a:pt x="134" y="100"/>
                  </a:lnTo>
                  <a:lnTo>
                    <a:pt x="132" y="98"/>
                  </a:lnTo>
                  <a:lnTo>
                    <a:pt x="132" y="100"/>
                  </a:lnTo>
                  <a:lnTo>
                    <a:pt x="132" y="98"/>
                  </a:lnTo>
                  <a:lnTo>
                    <a:pt x="130" y="94"/>
                  </a:lnTo>
                  <a:lnTo>
                    <a:pt x="126" y="86"/>
                  </a:lnTo>
                  <a:lnTo>
                    <a:pt x="124" y="86"/>
                  </a:lnTo>
                  <a:lnTo>
                    <a:pt x="124" y="82"/>
                  </a:lnTo>
                  <a:lnTo>
                    <a:pt x="116" y="72"/>
                  </a:lnTo>
                  <a:lnTo>
                    <a:pt x="116" y="68"/>
                  </a:lnTo>
                  <a:lnTo>
                    <a:pt x="114" y="66"/>
                  </a:lnTo>
                  <a:lnTo>
                    <a:pt x="114" y="62"/>
                  </a:lnTo>
                  <a:lnTo>
                    <a:pt x="112" y="60"/>
                  </a:lnTo>
                  <a:lnTo>
                    <a:pt x="112" y="58"/>
                  </a:lnTo>
                  <a:lnTo>
                    <a:pt x="108" y="54"/>
                  </a:lnTo>
                  <a:lnTo>
                    <a:pt x="108" y="52"/>
                  </a:lnTo>
                  <a:lnTo>
                    <a:pt x="108" y="50"/>
                  </a:lnTo>
                  <a:lnTo>
                    <a:pt x="108" y="48"/>
                  </a:lnTo>
                  <a:lnTo>
                    <a:pt x="100" y="42"/>
                  </a:lnTo>
                  <a:lnTo>
                    <a:pt x="100" y="40"/>
                  </a:lnTo>
                  <a:lnTo>
                    <a:pt x="96" y="34"/>
                  </a:lnTo>
                  <a:lnTo>
                    <a:pt x="96" y="32"/>
                  </a:lnTo>
                  <a:lnTo>
                    <a:pt x="92" y="28"/>
                  </a:lnTo>
                  <a:lnTo>
                    <a:pt x="92" y="28"/>
                  </a:lnTo>
                  <a:lnTo>
                    <a:pt x="92" y="26"/>
                  </a:lnTo>
                  <a:lnTo>
                    <a:pt x="94" y="24"/>
                  </a:lnTo>
                  <a:lnTo>
                    <a:pt x="94" y="26"/>
                  </a:lnTo>
                  <a:lnTo>
                    <a:pt x="94" y="26"/>
                  </a:lnTo>
                  <a:lnTo>
                    <a:pt x="96" y="28"/>
                  </a:lnTo>
                  <a:lnTo>
                    <a:pt x="98" y="30"/>
                  </a:lnTo>
                  <a:lnTo>
                    <a:pt x="98" y="32"/>
                  </a:lnTo>
                  <a:lnTo>
                    <a:pt x="102" y="36"/>
                  </a:lnTo>
                  <a:lnTo>
                    <a:pt x="102" y="38"/>
                  </a:lnTo>
                  <a:lnTo>
                    <a:pt x="104" y="40"/>
                  </a:lnTo>
                  <a:lnTo>
                    <a:pt x="106" y="42"/>
                  </a:lnTo>
                  <a:lnTo>
                    <a:pt x="106" y="44"/>
                  </a:lnTo>
                  <a:lnTo>
                    <a:pt x="112" y="50"/>
                  </a:lnTo>
                  <a:lnTo>
                    <a:pt x="116" y="52"/>
                  </a:lnTo>
                  <a:lnTo>
                    <a:pt x="116" y="52"/>
                  </a:lnTo>
                  <a:lnTo>
                    <a:pt x="118" y="52"/>
                  </a:lnTo>
                  <a:lnTo>
                    <a:pt x="118" y="50"/>
                  </a:lnTo>
                  <a:lnTo>
                    <a:pt x="120" y="46"/>
                  </a:lnTo>
                  <a:lnTo>
                    <a:pt x="118" y="44"/>
                  </a:lnTo>
                  <a:lnTo>
                    <a:pt x="120" y="40"/>
                  </a:lnTo>
                  <a:lnTo>
                    <a:pt x="120" y="38"/>
                  </a:lnTo>
                  <a:lnTo>
                    <a:pt x="122" y="32"/>
                  </a:lnTo>
                  <a:lnTo>
                    <a:pt x="122" y="30"/>
                  </a:lnTo>
                  <a:close/>
                </a:path>
              </a:pathLst>
            </a:custGeom>
            <a:grpFill/>
            <a:ln w="6350">
              <a:solidFill>
                <a:srgbClr val="E86E78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04" name="Dijbouti">
              <a:extLst>
                <a:ext uri="{FF2B5EF4-FFF2-40B4-BE49-F238E27FC236}">
                  <a16:creationId xmlns:a16="http://schemas.microsoft.com/office/drawing/2014/main" id="{2E3E7BC8-06AD-4787-9664-B5D9530FF84D}"/>
                </a:ext>
              </a:extLst>
            </p:cNvPr>
            <p:cNvSpPr>
              <a:spLocks/>
            </p:cNvSpPr>
            <p:nvPr/>
          </p:nvSpPr>
          <p:spPr bwMode="auto">
            <a:xfrm>
              <a:off x="6899822" y="4119075"/>
              <a:ext cx="38277" cy="45933"/>
            </a:xfrm>
            <a:custGeom>
              <a:avLst/>
              <a:gdLst>
                <a:gd name="T0" fmla="*/ 14 w 20"/>
                <a:gd name="T1" fmla="*/ 22 h 24"/>
                <a:gd name="T2" fmla="*/ 12 w 20"/>
                <a:gd name="T3" fmla="*/ 22 h 24"/>
                <a:gd name="T4" fmla="*/ 10 w 20"/>
                <a:gd name="T5" fmla="*/ 22 h 24"/>
                <a:gd name="T6" fmla="*/ 6 w 20"/>
                <a:gd name="T7" fmla="*/ 24 h 24"/>
                <a:gd name="T8" fmla="*/ 2 w 20"/>
                <a:gd name="T9" fmla="*/ 24 h 24"/>
                <a:gd name="T10" fmla="*/ 0 w 20"/>
                <a:gd name="T11" fmla="*/ 22 h 24"/>
                <a:gd name="T12" fmla="*/ 2 w 20"/>
                <a:gd name="T13" fmla="*/ 20 h 24"/>
                <a:gd name="T14" fmla="*/ 2 w 20"/>
                <a:gd name="T15" fmla="*/ 18 h 24"/>
                <a:gd name="T16" fmla="*/ 4 w 20"/>
                <a:gd name="T17" fmla="*/ 14 h 24"/>
                <a:gd name="T18" fmla="*/ 4 w 20"/>
                <a:gd name="T19" fmla="*/ 12 h 24"/>
                <a:gd name="T20" fmla="*/ 4 w 20"/>
                <a:gd name="T21" fmla="*/ 10 h 24"/>
                <a:gd name="T22" fmla="*/ 6 w 20"/>
                <a:gd name="T23" fmla="*/ 6 h 24"/>
                <a:gd name="T24" fmla="*/ 10 w 20"/>
                <a:gd name="T25" fmla="*/ 6 h 24"/>
                <a:gd name="T26" fmla="*/ 12 w 20"/>
                <a:gd name="T27" fmla="*/ 4 h 24"/>
                <a:gd name="T28" fmla="*/ 14 w 20"/>
                <a:gd name="T29" fmla="*/ 4 h 24"/>
                <a:gd name="T30" fmla="*/ 16 w 20"/>
                <a:gd name="T31" fmla="*/ 0 h 24"/>
                <a:gd name="T32" fmla="*/ 16 w 20"/>
                <a:gd name="T33" fmla="*/ 0 h 24"/>
                <a:gd name="T34" fmla="*/ 16 w 20"/>
                <a:gd name="T35" fmla="*/ 2 h 24"/>
                <a:gd name="T36" fmla="*/ 18 w 20"/>
                <a:gd name="T37" fmla="*/ 4 h 24"/>
                <a:gd name="T38" fmla="*/ 20 w 20"/>
                <a:gd name="T39" fmla="*/ 4 h 24"/>
                <a:gd name="T40" fmla="*/ 18 w 20"/>
                <a:gd name="T41" fmla="*/ 6 h 24"/>
                <a:gd name="T42" fmla="*/ 20 w 20"/>
                <a:gd name="T43" fmla="*/ 10 h 24"/>
                <a:gd name="T44" fmla="*/ 18 w 20"/>
                <a:gd name="T45" fmla="*/ 10 h 24"/>
                <a:gd name="T46" fmla="*/ 16 w 20"/>
                <a:gd name="T47" fmla="*/ 12 h 24"/>
                <a:gd name="T48" fmla="*/ 14 w 20"/>
                <a:gd name="T49" fmla="*/ 12 h 24"/>
                <a:gd name="T50" fmla="*/ 12 w 20"/>
                <a:gd name="T51" fmla="*/ 14 h 24"/>
                <a:gd name="T52" fmla="*/ 10 w 20"/>
                <a:gd name="T53" fmla="*/ 14 h 24"/>
                <a:gd name="T54" fmla="*/ 12 w 20"/>
                <a:gd name="T55" fmla="*/ 16 h 24"/>
                <a:gd name="T56" fmla="*/ 12 w 20"/>
                <a:gd name="T57" fmla="*/ 16 h 24"/>
                <a:gd name="T58" fmla="*/ 14 w 20"/>
                <a:gd name="T59" fmla="*/ 16 h 24"/>
                <a:gd name="T60" fmla="*/ 18 w 20"/>
                <a:gd name="T61" fmla="*/ 16 h 24"/>
                <a:gd name="T62" fmla="*/ 18 w 20"/>
                <a:gd name="T63" fmla="*/ 16 h 24"/>
                <a:gd name="T64" fmla="*/ 16 w 20"/>
                <a:gd name="T65" fmla="*/ 22 h 24"/>
                <a:gd name="T66" fmla="*/ 14 w 20"/>
                <a:gd name="T67" fmla="*/ 2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0" h="24">
                  <a:moveTo>
                    <a:pt x="14" y="22"/>
                  </a:moveTo>
                  <a:lnTo>
                    <a:pt x="12" y="22"/>
                  </a:lnTo>
                  <a:lnTo>
                    <a:pt x="10" y="22"/>
                  </a:lnTo>
                  <a:lnTo>
                    <a:pt x="6" y="24"/>
                  </a:lnTo>
                  <a:lnTo>
                    <a:pt x="2" y="24"/>
                  </a:lnTo>
                  <a:lnTo>
                    <a:pt x="0" y="22"/>
                  </a:lnTo>
                  <a:lnTo>
                    <a:pt x="2" y="20"/>
                  </a:lnTo>
                  <a:lnTo>
                    <a:pt x="2" y="18"/>
                  </a:lnTo>
                  <a:lnTo>
                    <a:pt x="4" y="14"/>
                  </a:lnTo>
                  <a:lnTo>
                    <a:pt x="4" y="12"/>
                  </a:lnTo>
                  <a:lnTo>
                    <a:pt x="4" y="10"/>
                  </a:lnTo>
                  <a:lnTo>
                    <a:pt x="6" y="6"/>
                  </a:lnTo>
                  <a:lnTo>
                    <a:pt x="10" y="6"/>
                  </a:lnTo>
                  <a:lnTo>
                    <a:pt x="12" y="4"/>
                  </a:lnTo>
                  <a:lnTo>
                    <a:pt x="14" y="4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16" y="2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18" y="6"/>
                  </a:lnTo>
                  <a:lnTo>
                    <a:pt x="20" y="10"/>
                  </a:lnTo>
                  <a:lnTo>
                    <a:pt x="18" y="10"/>
                  </a:lnTo>
                  <a:lnTo>
                    <a:pt x="16" y="12"/>
                  </a:lnTo>
                  <a:lnTo>
                    <a:pt x="14" y="12"/>
                  </a:lnTo>
                  <a:lnTo>
                    <a:pt x="12" y="14"/>
                  </a:lnTo>
                  <a:lnTo>
                    <a:pt x="10" y="14"/>
                  </a:lnTo>
                  <a:lnTo>
                    <a:pt x="12" y="16"/>
                  </a:lnTo>
                  <a:lnTo>
                    <a:pt x="12" y="16"/>
                  </a:lnTo>
                  <a:lnTo>
                    <a:pt x="14" y="16"/>
                  </a:lnTo>
                  <a:lnTo>
                    <a:pt x="18" y="16"/>
                  </a:lnTo>
                  <a:lnTo>
                    <a:pt x="18" y="16"/>
                  </a:lnTo>
                  <a:lnTo>
                    <a:pt x="16" y="22"/>
                  </a:lnTo>
                  <a:lnTo>
                    <a:pt x="14" y="22"/>
                  </a:lnTo>
                  <a:close/>
                </a:path>
              </a:pathLst>
            </a:custGeom>
            <a:grpFill/>
            <a:ln w="6350">
              <a:solidFill>
                <a:srgbClr val="E86E78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05" name="Dem. Rep. of Congo">
              <a:extLst>
                <a:ext uri="{FF2B5EF4-FFF2-40B4-BE49-F238E27FC236}">
                  <a16:creationId xmlns:a16="http://schemas.microsoft.com/office/drawing/2014/main" id="{8216AC86-B9C6-4C21-B80E-EA27A22A9C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9348" y="4295150"/>
              <a:ext cx="447843" cy="447843"/>
            </a:xfrm>
            <a:custGeom>
              <a:avLst/>
              <a:gdLst>
                <a:gd name="T0" fmla="*/ 6 w 234"/>
                <a:gd name="T1" fmla="*/ 132 h 234"/>
                <a:gd name="T2" fmla="*/ 16 w 234"/>
                <a:gd name="T3" fmla="*/ 128 h 234"/>
                <a:gd name="T4" fmla="*/ 26 w 234"/>
                <a:gd name="T5" fmla="*/ 122 h 234"/>
                <a:gd name="T6" fmla="*/ 32 w 234"/>
                <a:gd name="T7" fmla="*/ 128 h 234"/>
                <a:gd name="T8" fmla="*/ 46 w 234"/>
                <a:gd name="T9" fmla="*/ 116 h 234"/>
                <a:gd name="T10" fmla="*/ 48 w 234"/>
                <a:gd name="T11" fmla="*/ 96 h 234"/>
                <a:gd name="T12" fmla="*/ 60 w 234"/>
                <a:gd name="T13" fmla="*/ 82 h 234"/>
                <a:gd name="T14" fmla="*/ 72 w 234"/>
                <a:gd name="T15" fmla="*/ 64 h 234"/>
                <a:gd name="T16" fmla="*/ 74 w 234"/>
                <a:gd name="T17" fmla="*/ 50 h 234"/>
                <a:gd name="T18" fmla="*/ 82 w 234"/>
                <a:gd name="T19" fmla="*/ 30 h 234"/>
                <a:gd name="T20" fmla="*/ 80 w 234"/>
                <a:gd name="T21" fmla="*/ 14 h 234"/>
                <a:gd name="T22" fmla="*/ 86 w 234"/>
                <a:gd name="T23" fmla="*/ 8 h 234"/>
                <a:gd name="T24" fmla="*/ 92 w 234"/>
                <a:gd name="T25" fmla="*/ 4 h 234"/>
                <a:gd name="T26" fmla="*/ 106 w 234"/>
                <a:gd name="T27" fmla="*/ 12 h 234"/>
                <a:gd name="T28" fmla="*/ 118 w 234"/>
                <a:gd name="T29" fmla="*/ 14 h 234"/>
                <a:gd name="T30" fmla="*/ 126 w 234"/>
                <a:gd name="T31" fmla="*/ 14 h 234"/>
                <a:gd name="T32" fmla="*/ 136 w 234"/>
                <a:gd name="T33" fmla="*/ 10 h 234"/>
                <a:gd name="T34" fmla="*/ 154 w 234"/>
                <a:gd name="T35" fmla="*/ 4 h 234"/>
                <a:gd name="T36" fmla="*/ 160 w 234"/>
                <a:gd name="T37" fmla="*/ 6 h 234"/>
                <a:gd name="T38" fmla="*/ 166 w 234"/>
                <a:gd name="T39" fmla="*/ 0 h 234"/>
                <a:gd name="T40" fmla="*/ 176 w 234"/>
                <a:gd name="T41" fmla="*/ 4 h 234"/>
                <a:gd name="T42" fmla="*/ 192 w 234"/>
                <a:gd name="T43" fmla="*/ 6 h 234"/>
                <a:gd name="T44" fmla="*/ 200 w 234"/>
                <a:gd name="T45" fmla="*/ 14 h 234"/>
                <a:gd name="T46" fmla="*/ 210 w 234"/>
                <a:gd name="T47" fmla="*/ 12 h 234"/>
                <a:gd name="T48" fmla="*/ 220 w 234"/>
                <a:gd name="T49" fmla="*/ 8 h 234"/>
                <a:gd name="T50" fmla="*/ 228 w 234"/>
                <a:gd name="T51" fmla="*/ 20 h 234"/>
                <a:gd name="T52" fmla="*/ 234 w 234"/>
                <a:gd name="T53" fmla="*/ 24 h 234"/>
                <a:gd name="T54" fmla="*/ 232 w 234"/>
                <a:gd name="T55" fmla="*/ 40 h 234"/>
                <a:gd name="T56" fmla="*/ 224 w 234"/>
                <a:gd name="T57" fmla="*/ 58 h 234"/>
                <a:gd name="T58" fmla="*/ 216 w 234"/>
                <a:gd name="T59" fmla="*/ 84 h 234"/>
                <a:gd name="T60" fmla="*/ 210 w 234"/>
                <a:gd name="T61" fmla="*/ 106 h 234"/>
                <a:gd name="T62" fmla="*/ 226 w 234"/>
                <a:gd name="T63" fmla="*/ 168 h 234"/>
                <a:gd name="T64" fmla="*/ 204 w 234"/>
                <a:gd name="T65" fmla="*/ 190 h 234"/>
                <a:gd name="T66" fmla="*/ 204 w 234"/>
                <a:gd name="T67" fmla="*/ 198 h 234"/>
                <a:gd name="T68" fmla="*/ 200 w 234"/>
                <a:gd name="T69" fmla="*/ 214 h 234"/>
                <a:gd name="T70" fmla="*/ 212 w 234"/>
                <a:gd name="T71" fmla="*/ 222 h 234"/>
                <a:gd name="T72" fmla="*/ 216 w 234"/>
                <a:gd name="T73" fmla="*/ 234 h 234"/>
                <a:gd name="T74" fmla="*/ 208 w 234"/>
                <a:gd name="T75" fmla="*/ 234 h 234"/>
                <a:gd name="T76" fmla="*/ 190 w 234"/>
                <a:gd name="T77" fmla="*/ 220 h 234"/>
                <a:gd name="T78" fmla="*/ 182 w 234"/>
                <a:gd name="T79" fmla="*/ 212 h 234"/>
                <a:gd name="T80" fmla="*/ 174 w 234"/>
                <a:gd name="T81" fmla="*/ 218 h 234"/>
                <a:gd name="T82" fmla="*/ 162 w 234"/>
                <a:gd name="T83" fmla="*/ 214 h 234"/>
                <a:gd name="T84" fmla="*/ 156 w 234"/>
                <a:gd name="T85" fmla="*/ 208 h 234"/>
                <a:gd name="T86" fmla="*/ 150 w 234"/>
                <a:gd name="T87" fmla="*/ 210 h 234"/>
                <a:gd name="T88" fmla="*/ 144 w 234"/>
                <a:gd name="T89" fmla="*/ 204 h 234"/>
                <a:gd name="T90" fmla="*/ 134 w 234"/>
                <a:gd name="T91" fmla="*/ 208 h 234"/>
                <a:gd name="T92" fmla="*/ 126 w 234"/>
                <a:gd name="T93" fmla="*/ 206 h 234"/>
                <a:gd name="T94" fmla="*/ 124 w 234"/>
                <a:gd name="T95" fmla="*/ 202 h 234"/>
                <a:gd name="T96" fmla="*/ 122 w 234"/>
                <a:gd name="T97" fmla="*/ 194 h 234"/>
                <a:gd name="T98" fmla="*/ 120 w 234"/>
                <a:gd name="T99" fmla="*/ 186 h 234"/>
                <a:gd name="T100" fmla="*/ 118 w 234"/>
                <a:gd name="T101" fmla="*/ 174 h 234"/>
                <a:gd name="T102" fmla="*/ 118 w 234"/>
                <a:gd name="T103" fmla="*/ 166 h 234"/>
                <a:gd name="T104" fmla="*/ 104 w 234"/>
                <a:gd name="T105" fmla="*/ 156 h 234"/>
                <a:gd name="T106" fmla="*/ 88 w 234"/>
                <a:gd name="T107" fmla="*/ 158 h 234"/>
                <a:gd name="T108" fmla="*/ 76 w 234"/>
                <a:gd name="T109" fmla="*/ 168 h 234"/>
                <a:gd name="T110" fmla="*/ 64 w 234"/>
                <a:gd name="T111" fmla="*/ 162 h 234"/>
                <a:gd name="T112" fmla="*/ 58 w 234"/>
                <a:gd name="T113" fmla="*/ 152 h 234"/>
                <a:gd name="T114" fmla="*/ 56 w 234"/>
                <a:gd name="T115" fmla="*/ 144 h 234"/>
                <a:gd name="T116" fmla="*/ 26 w 234"/>
                <a:gd name="T117" fmla="*/ 140 h 234"/>
                <a:gd name="T118" fmla="*/ 12 w 234"/>
                <a:gd name="T119" fmla="*/ 140 h 234"/>
                <a:gd name="T120" fmla="*/ 6 w 234"/>
                <a:gd name="T121" fmla="*/ 142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34" h="234">
                  <a:moveTo>
                    <a:pt x="0" y="140"/>
                  </a:moveTo>
                  <a:lnTo>
                    <a:pt x="2" y="138"/>
                  </a:lnTo>
                  <a:lnTo>
                    <a:pt x="4" y="138"/>
                  </a:lnTo>
                  <a:lnTo>
                    <a:pt x="6" y="138"/>
                  </a:lnTo>
                  <a:lnTo>
                    <a:pt x="6" y="132"/>
                  </a:lnTo>
                  <a:lnTo>
                    <a:pt x="6" y="132"/>
                  </a:lnTo>
                  <a:lnTo>
                    <a:pt x="8" y="130"/>
                  </a:lnTo>
                  <a:lnTo>
                    <a:pt x="12" y="126"/>
                  </a:lnTo>
                  <a:lnTo>
                    <a:pt x="14" y="126"/>
                  </a:lnTo>
                  <a:lnTo>
                    <a:pt x="16" y="126"/>
                  </a:lnTo>
                  <a:lnTo>
                    <a:pt x="16" y="126"/>
                  </a:lnTo>
                  <a:lnTo>
                    <a:pt x="16" y="128"/>
                  </a:lnTo>
                  <a:lnTo>
                    <a:pt x="18" y="128"/>
                  </a:lnTo>
                  <a:lnTo>
                    <a:pt x="20" y="126"/>
                  </a:lnTo>
                  <a:lnTo>
                    <a:pt x="20" y="124"/>
                  </a:lnTo>
                  <a:lnTo>
                    <a:pt x="22" y="124"/>
                  </a:lnTo>
                  <a:lnTo>
                    <a:pt x="22" y="124"/>
                  </a:lnTo>
                  <a:lnTo>
                    <a:pt x="26" y="122"/>
                  </a:lnTo>
                  <a:lnTo>
                    <a:pt x="30" y="120"/>
                  </a:lnTo>
                  <a:lnTo>
                    <a:pt x="30" y="122"/>
                  </a:lnTo>
                  <a:lnTo>
                    <a:pt x="28" y="124"/>
                  </a:lnTo>
                  <a:lnTo>
                    <a:pt x="28" y="124"/>
                  </a:lnTo>
                  <a:lnTo>
                    <a:pt x="30" y="128"/>
                  </a:lnTo>
                  <a:lnTo>
                    <a:pt x="32" y="128"/>
                  </a:lnTo>
                  <a:lnTo>
                    <a:pt x="36" y="128"/>
                  </a:lnTo>
                  <a:lnTo>
                    <a:pt x="36" y="124"/>
                  </a:lnTo>
                  <a:lnTo>
                    <a:pt x="42" y="120"/>
                  </a:lnTo>
                  <a:lnTo>
                    <a:pt x="42" y="118"/>
                  </a:lnTo>
                  <a:lnTo>
                    <a:pt x="44" y="118"/>
                  </a:lnTo>
                  <a:lnTo>
                    <a:pt x="46" y="116"/>
                  </a:lnTo>
                  <a:lnTo>
                    <a:pt x="48" y="112"/>
                  </a:lnTo>
                  <a:lnTo>
                    <a:pt x="48" y="110"/>
                  </a:lnTo>
                  <a:lnTo>
                    <a:pt x="50" y="108"/>
                  </a:lnTo>
                  <a:lnTo>
                    <a:pt x="50" y="100"/>
                  </a:lnTo>
                  <a:lnTo>
                    <a:pt x="50" y="100"/>
                  </a:lnTo>
                  <a:lnTo>
                    <a:pt x="48" y="96"/>
                  </a:lnTo>
                  <a:lnTo>
                    <a:pt x="50" y="94"/>
                  </a:lnTo>
                  <a:lnTo>
                    <a:pt x="54" y="90"/>
                  </a:lnTo>
                  <a:lnTo>
                    <a:pt x="54" y="88"/>
                  </a:lnTo>
                  <a:lnTo>
                    <a:pt x="56" y="84"/>
                  </a:lnTo>
                  <a:lnTo>
                    <a:pt x="58" y="82"/>
                  </a:lnTo>
                  <a:lnTo>
                    <a:pt x="60" y="82"/>
                  </a:lnTo>
                  <a:lnTo>
                    <a:pt x="62" y="82"/>
                  </a:lnTo>
                  <a:lnTo>
                    <a:pt x="64" y="80"/>
                  </a:lnTo>
                  <a:lnTo>
                    <a:pt x="70" y="74"/>
                  </a:lnTo>
                  <a:lnTo>
                    <a:pt x="70" y="70"/>
                  </a:lnTo>
                  <a:lnTo>
                    <a:pt x="70" y="66"/>
                  </a:lnTo>
                  <a:lnTo>
                    <a:pt x="72" y="64"/>
                  </a:lnTo>
                  <a:lnTo>
                    <a:pt x="72" y="62"/>
                  </a:lnTo>
                  <a:lnTo>
                    <a:pt x="72" y="60"/>
                  </a:lnTo>
                  <a:lnTo>
                    <a:pt x="72" y="56"/>
                  </a:lnTo>
                  <a:lnTo>
                    <a:pt x="72" y="56"/>
                  </a:lnTo>
                  <a:lnTo>
                    <a:pt x="72" y="52"/>
                  </a:lnTo>
                  <a:lnTo>
                    <a:pt x="74" y="50"/>
                  </a:lnTo>
                  <a:lnTo>
                    <a:pt x="74" y="48"/>
                  </a:lnTo>
                  <a:lnTo>
                    <a:pt x="76" y="44"/>
                  </a:lnTo>
                  <a:lnTo>
                    <a:pt x="74" y="40"/>
                  </a:lnTo>
                  <a:lnTo>
                    <a:pt x="80" y="34"/>
                  </a:lnTo>
                  <a:lnTo>
                    <a:pt x="80" y="30"/>
                  </a:lnTo>
                  <a:lnTo>
                    <a:pt x="82" y="30"/>
                  </a:lnTo>
                  <a:lnTo>
                    <a:pt x="82" y="24"/>
                  </a:lnTo>
                  <a:lnTo>
                    <a:pt x="82" y="22"/>
                  </a:lnTo>
                  <a:lnTo>
                    <a:pt x="82" y="20"/>
                  </a:lnTo>
                  <a:lnTo>
                    <a:pt x="82" y="18"/>
                  </a:lnTo>
                  <a:lnTo>
                    <a:pt x="82" y="16"/>
                  </a:lnTo>
                  <a:lnTo>
                    <a:pt x="80" y="14"/>
                  </a:lnTo>
                  <a:lnTo>
                    <a:pt x="80" y="14"/>
                  </a:lnTo>
                  <a:lnTo>
                    <a:pt x="82" y="12"/>
                  </a:lnTo>
                  <a:lnTo>
                    <a:pt x="84" y="12"/>
                  </a:lnTo>
                  <a:lnTo>
                    <a:pt x="84" y="10"/>
                  </a:lnTo>
                  <a:lnTo>
                    <a:pt x="84" y="8"/>
                  </a:lnTo>
                  <a:lnTo>
                    <a:pt x="86" y="8"/>
                  </a:lnTo>
                  <a:lnTo>
                    <a:pt x="86" y="6"/>
                  </a:lnTo>
                  <a:lnTo>
                    <a:pt x="88" y="6"/>
                  </a:lnTo>
                  <a:lnTo>
                    <a:pt x="88" y="4"/>
                  </a:lnTo>
                  <a:lnTo>
                    <a:pt x="92" y="6"/>
                  </a:lnTo>
                  <a:lnTo>
                    <a:pt x="92" y="4"/>
                  </a:lnTo>
                  <a:lnTo>
                    <a:pt x="92" y="4"/>
                  </a:lnTo>
                  <a:lnTo>
                    <a:pt x="94" y="6"/>
                  </a:lnTo>
                  <a:lnTo>
                    <a:pt x="96" y="6"/>
                  </a:lnTo>
                  <a:lnTo>
                    <a:pt x="100" y="8"/>
                  </a:lnTo>
                  <a:lnTo>
                    <a:pt x="102" y="10"/>
                  </a:lnTo>
                  <a:lnTo>
                    <a:pt x="104" y="12"/>
                  </a:lnTo>
                  <a:lnTo>
                    <a:pt x="106" y="12"/>
                  </a:lnTo>
                  <a:lnTo>
                    <a:pt x="108" y="12"/>
                  </a:lnTo>
                  <a:lnTo>
                    <a:pt x="110" y="14"/>
                  </a:lnTo>
                  <a:lnTo>
                    <a:pt x="114" y="14"/>
                  </a:lnTo>
                  <a:lnTo>
                    <a:pt x="116" y="14"/>
                  </a:lnTo>
                  <a:lnTo>
                    <a:pt x="116" y="14"/>
                  </a:lnTo>
                  <a:lnTo>
                    <a:pt x="118" y="14"/>
                  </a:lnTo>
                  <a:lnTo>
                    <a:pt x="120" y="14"/>
                  </a:lnTo>
                  <a:lnTo>
                    <a:pt x="124" y="16"/>
                  </a:lnTo>
                  <a:lnTo>
                    <a:pt x="124" y="16"/>
                  </a:lnTo>
                  <a:lnTo>
                    <a:pt x="128" y="16"/>
                  </a:lnTo>
                  <a:lnTo>
                    <a:pt x="128" y="14"/>
                  </a:lnTo>
                  <a:lnTo>
                    <a:pt x="126" y="14"/>
                  </a:lnTo>
                  <a:lnTo>
                    <a:pt x="126" y="12"/>
                  </a:lnTo>
                  <a:lnTo>
                    <a:pt x="128" y="10"/>
                  </a:lnTo>
                  <a:lnTo>
                    <a:pt x="130" y="8"/>
                  </a:lnTo>
                  <a:lnTo>
                    <a:pt x="132" y="8"/>
                  </a:lnTo>
                  <a:lnTo>
                    <a:pt x="134" y="8"/>
                  </a:lnTo>
                  <a:lnTo>
                    <a:pt x="136" y="10"/>
                  </a:lnTo>
                  <a:lnTo>
                    <a:pt x="138" y="8"/>
                  </a:lnTo>
                  <a:lnTo>
                    <a:pt x="144" y="8"/>
                  </a:lnTo>
                  <a:lnTo>
                    <a:pt x="144" y="6"/>
                  </a:lnTo>
                  <a:lnTo>
                    <a:pt x="146" y="6"/>
                  </a:lnTo>
                  <a:lnTo>
                    <a:pt x="152" y="4"/>
                  </a:lnTo>
                  <a:lnTo>
                    <a:pt x="154" y="4"/>
                  </a:lnTo>
                  <a:lnTo>
                    <a:pt x="154" y="6"/>
                  </a:lnTo>
                  <a:lnTo>
                    <a:pt x="154" y="6"/>
                  </a:lnTo>
                  <a:lnTo>
                    <a:pt x="154" y="6"/>
                  </a:lnTo>
                  <a:lnTo>
                    <a:pt x="156" y="6"/>
                  </a:lnTo>
                  <a:lnTo>
                    <a:pt x="158" y="6"/>
                  </a:lnTo>
                  <a:lnTo>
                    <a:pt x="160" y="6"/>
                  </a:lnTo>
                  <a:lnTo>
                    <a:pt x="162" y="6"/>
                  </a:lnTo>
                  <a:lnTo>
                    <a:pt x="164" y="6"/>
                  </a:lnTo>
                  <a:lnTo>
                    <a:pt x="164" y="2"/>
                  </a:lnTo>
                  <a:lnTo>
                    <a:pt x="164" y="2"/>
                  </a:lnTo>
                  <a:lnTo>
                    <a:pt x="164" y="0"/>
                  </a:lnTo>
                  <a:lnTo>
                    <a:pt x="166" y="0"/>
                  </a:lnTo>
                  <a:lnTo>
                    <a:pt x="168" y="2"/>
                  </a:lnTo>
                  <a:lnTo>
                    <a:pt x="170" y="2"/>
                  </a:lnTo>
                  <a:lnTo>
                    <a:pt x="172" y="2"/>
                  </a:lnTo>
                  <a:lnTo>
                    <a:pt x="172" y="4"/>
                  </a:lnTo>
                  <a:lnTo>
                    <a:pt x="174" y="4"/>
                  </a:lnTo>
                  <a:lnTo>
                    <a:pt x="176" y="4"/>
                  </a:lnTo>
                  <a:lnTo>
                    <a:pt x="182" y="4"/>
                  </a:lnTo>
                  <a:lnTo>
                    <a:pt x="182" y="6"/>
                  </a:lnTo>
                  <a:lnTo>
                    <a:pt x="186" y="4"/>
                  </a:lnTo>
                  <a:lnTo>
                    <a:pt x="188" y="4"/>
                  </a:lnTo>
                  <a:lnTo>
                    <a:pt x="190" y="6"/>
                  </a:lnTo>
                  <a:lnTo>
                    <a:pt x="192" y="6"/>
                  </a:lnTo>
                  <a:lnTo>
                    <a:pt x="192" y="6"/>
                  </a:lnTo>
                  <a:lnTo>
                    <a:pt x="194" y="8"/>
                  </a:lnTo>
                  <a:lnTo>
                    <a:pt x="194" y="8"/>
                  </a:lnTo>
                  <a:lnTo>
                    <a:pt x="196" y="10"/>
                  </a:lnTo>
                  <a:lnTo>
                    <a:pt x="198" y="12"/>
                  </a:lnTo>
                  <a:lnTo>
                    <a:pt x="200" y="14"/>
                  </a:lnTo>
                  <a:lnTo>
                    <a:pt x="202" y="14"/>
                  </a:lnTo>
                  <a:lnTo>
                    <a:pt x="204" y="12"/>
                  </a:lnTo>
                  <a:lnTo>
                    <a:pt x="204" y="10"/>
                  </a:lnTo>
                  <a:lnTo>
                    <a:pt x="208" y="10"/>
                  </a:lnTo>
                  <a:lnTo>
                    <a:pt x="210" y="12"/>
                  </a:lnTo>
                  <a:lnTo>
                    <a:pt x="210" y="12"/>
                  </a:lnTo>
                  <a:lnTo>
                    <a:pt x="210" y="12"/>
                  </a:lnTo>
                  <a:lnTo>
                    <a:pt x="212" y="12"/>
                  </a:lnTo>
                  <a:lnTo>
                    <a:pt x="214" y="10"/>
                  </a:lnTo>
                  <a:lnTo>
                    <a:pt x="216" y="8"/>
                  </a:lnTo>
                  <a:lnTo>
                    <a:pt x="218" y="8"/>
                  </a:lnTo>
                  <a:lnTo>
                    <a:pt x="220" y="8"/>
                  </a:lnTo>
                  <a:lnTo>
                    <a:pt x="220" y="12"/>
                  </a:lnTo>
                  <a:lnTo>
                    <a:pt x="222" y="14"/>
                  </a:lnTo>
                  <a:lnTo>
                    <a:pt x="222" y="14"/>
                  </a:lnTo>
                  <a:lnTo>
                    <a:pt x="226" y="16"/>
                  </a:lnTo>
                  <a:lnTo>
                    <a:pt x="228" y="16"/>
                  </a:lnTo>
                  <a:lnTo>
                    <a:pt x="228" y="20"/>
                  </a:lnTo>
                  <a:lnTo>
                    <a:pt x="230" y="20"/>
                  </a:lnTo>
                  <a:lnTo>
                    <a:pt x="230" y="22"/>
                  </a:lnTo>
                  <a:lnTo>
                    <a:pt x="230" y="22"/>
                  </a:lnTo>
                  <a:lnTo>
                    <a:pt x="230" y="22"/>
                  </a:lnTo>
                  <a:lnTo>
                    <a:pt x="234" y="22"/>
                  </a:lnTo>
                  <a:lnTo>
                    <a:pt x="234" y="24"/>
                  </a:lnTo>
                  <a:lnTo>
                    <a:pt x="234" y="26"/>
                  </a:lnTo>
                  <a:lnTo>
                    <a:pt x="232" y="28"/>
                  </a:lnTo>
                  <a:lnTo>
                    <a:pt x="232" y="30"/>
                  </a:lnTo>
                  <a:lnTo>
                    <a:pt x="232" y="34"/>
                  </a:lnTo>
                  <a:lnTo>
                    <a:pt x="232" y="38"/>
                  </a:lnTo>
                  <a:lnTo>
                    <a:pt x="232" y="40"/>
                  </a:lnTo>
                  <a:lnTo>
                    <a:pt x="234" y="42"/>
                  </a:lnTo>
                  <a:lnTo>
                    <a:pt x="234" y="42"/>
                  </a:lnTo>
                  <a:lnTo>
                    <a:pt x="234" y="44"/>
                  </a:lnTo>
                  <a:lnTo>
                    <a:pt x="228" y="52"/>
                  </a:lnTo>
                  <a:lnTo>
                    <a:pt x="224" y="56"/>
                  </a:lnTo>
                  <a:lnTo>
                    <a:pt x="224" y="58"/>
                  </a:lnTo>
                  <a:lnTo>
                    <a:pt x="218" y="68"/>
                  </a:lnTo>
                  <a:lnTo>
                    <a:pt x="218" y="68"/>
                  </a:lnTo>
                  <a:lnTo>
                    <a:pt x="218" y="72"/>
                  </a:lnTo>
                  <a:lnTo>
                    <a:pt x="218" y="76"/>
                  </a:lnTo>
                  <a:lnTo>
                    <a:pt x="216" y="82"/>
                  </a:lnTo>
                  <a:lnTo>
                    <a:pt x="216" y="84"/>
                  </a:lnTo>
                  <a:lnTo>
                    <a:pt x="212" y="86"/>
                  </a:lnTo>
                  <a:lnTo>
                    <a:pt x="210" y="90"/>
                  </a:lnTo>
                  <a:lnTo>
                    <a:pt x="208" y="96"/>
                  </a:lnTo>
                  <a:lnTo>
                    <a:pt x="208" y="100"/>
                  </a:lnTo>
                  <a:lnTo>
                    <a:pt x="210" y="104"/>
                  </a:lnTo>
                  <a:lnTo>
                    <a:pt x="210" y="106"/>
                  </a:lnTo>
                  <a:lnTo>
                    <a:pt x="210" y="110"/>
                  </a:lnTo>
                  <a:lnTo>
                    <a:pt x="214" y="134"/>
                  </a:lnTo>
                  <a:lnTo>
                    <a:pt x="218" y="148"/>
                  </a:lnTo>
                  <a:lnTo>
                    <a:pt x="226" y="160"/>
                  </a:lnTo>
                  <a:lnTo>
                    <a:pt x="228" y="170"/>
                  </a:lnTo>
                  <a:lnTo>
                    <a:pt x="226" y="168"/>
                  </a:lnTo>
                  <a:lnTo>
                    <a:pt x="206" y="174"/>
                  </a:lnTo>
                  <a:lnTo>
                    <a:pt x="202" y="184"/>
                  </a:lnTo>
                  <a:lnTo>
                    <a:pt x="202" y="186"/>
                  </a:lnTo>
                  <a:lnTo>
                    <a:pt x="204" y="188"/>
                  </a:lnTo>
                  <a:lnTo>
                    <a:pt x="204" y="188"/>
                  </a:lnTo>
                  <a:lnTo>
                    <a:pt x="204" y="190"/>
                  </a:lnTo>
                  <a:lnTo>
                    <a:pt x="204" y="190"/>
                  </a:lnTo>
                  <a:lnTo>
                    <a:pt x="204" y="192"/>
                  </a:lnTo>
                  <a:lnTo>
                    <a:pt x="204" y="194"/>
                  </a:lnTo>
                  <a:lnTo>
                    <a:pt x="204" y="196"/>
                  </a:lnTo>
                  <a:lnTo>
                    <a:pt x="204" y="198"/>
                  </a:lnTo>
                  <a:lnTo>
                    <a:pt x="204" y="198"/>
                  </a:lnTo>
                  <a:lnTo>
                    <a:pt x="204" y="200"/>
                  </a:lnTo>
                  <a:lnTo>
                    <a:pt x="202" y="200"/>
                  </a:lnTo>
                  <a:lnTo>
                    <a:pt x="200" y="202"/>
                  </a:lnTo>
                  <a:lnTo>
                    <a:pt x="200" y="204"/>
                  </a:lnTo>
                  <a:lnTo>
                    <a:pt x="200" y="212"/>
                  </a:lnTo>
                  <a:lnTo>
                    <a:pt x="200" y="214"/>
                  </a:lnTo>
                  <a:lnTo>
                    <a:pt x="202" y="216"/>
                  </a:lnTo>
                  <a:lnTo>
                    <a:pt x="204" y="220"/>
                  </a:lnTo>
                  <a:lnTo>
                    <a:pt x="206" y="222"/>
                  </a:lnTo>
                  <a:lnTo>
                    <a:pt x="208" y="222"/>
                  </a:lnTo>
                  <a:lnTo>
                    <a:pt x="212" y="222"/>
                  </a:lnTo>
                  <a:lnTo>
                    <a:pt x="212" y="222"/>
                  </a:lnTo>
                  <a:lnTo>
                    <a:pt x="212" y="222"/>
                  </a:lnTo>
                  <a:lnTo>
                    <a:pt x="212" y="220"/>
                  </a:lnTo>
                  <a:lnTo>
                    <a:pt x="214" y="220"/>
                  </a:lnTo>
                  <a:lnTo>
                    <a:pt x="216" y="220"/>
                  </a:lnTo>
                  <a:lnTo>
                    <a:pt x="216" y="234"/>
                  </a:lnTo>
                  <a:lnTo>
                    <a:pt x="216" y="234"/>
                  </a:lnTo>
                  <a:lnTo>
                    <a:pt x="214" y="234"/>
                  </a:lnTo>
                  <a:lnTo>
                    <a:pt x="214" y="234"/>
                  </a:lnTo>
                  <a:lnTo>
                    <a:pt x="212" y="234"/>
                  </a:lnTo>
                  <a:lnTo>
                    <a:pt x="210" y="234"/>
                  </a:lnTo>
                  <a:lnTo>
                    <a:pt x="210" y="234"/>
                  </a:lnTo>
                  <a:lnTo>
                    <a:pt x="208" y="234"/>
                  </a:lnTo>
                  <a:lnTo>
                    <a:pt x="204" y="232"/>
                  </a:lnTo>
                  <a:lnTo>
                    <a:pt x="202" y="228"/>
                  </a:lnTo>
                  <a:lnTo>
                    <a:pt x="200" y="228"/>
                  </a:lnTo>
                  <a:lnTo>
                    <a:pt x="198" y="224"/>
                  </a:lnTo>
                  <a:lnTo>
                    <a:pt x="196" y="222"/>
                  </a:lnTo>
                  <a:lnTo>
                    <a:pt x="190" y="220"/>
                  </a:lnTo>
                  <a:lnTo>
                    <a:pt x="188" y="218"/>
                  </a:lnTo>
                  <a:lnTo>
                    <a:pt x="188" y="218"/>
                  </a:lnTo>
                  <a:lnTo>
                    <a:pt x="186" y="214"/>
                  </a:lnTo>
                  <a:lnTo>
                    <a:pt x="186" y="212"/>
                  </a:lnTo>
                  <a:lnTo>
                    <a:pt x="184" y="212"/>
                  </a:lnTo>
                  <a:lnTo>
                    <a:pt x="182" y="212"/>
                  </a:lnTo>
                  <a:lnTo>
                    <a:pt x="182" y="212"/>
                  </a:lnTo>
                  <a:lnTo>
                    <a:pt x="180" y="216"/>
                  </a:lnTo>
                  <a:lnTo>
                    <a:pt x="180" y="216"/>
                  </a:lnTo>
                  <a:lnTo>
                    <a:pt x="176" y="218"/>
                  </a:lnTo>
                  <a:lnTo>
                    <a:pt x="174" y="218"/>
                  </a:lnTo>
                  <a:lnTo>
                    <a:pt x="174" y="218"/>
                  </a:lnTo>
                  <a:lnTo>
                    <a:pt x="172" y="216"/>
                  </a:lnTo>
                  <a:lnTo>
                    <a:pt x="168" y="216"/>
                  </a:lnTo>
                  <a:lnTo>
                    <a:pt x="166" y="214"/>
                  </a:lnTo>
                  <a:lnTo>
                    <a:pt x="164" y="214"/>
                  </a:lnTo>
                  <a:lnTo>
                    <a:pt x="162" y="214"/>
                  </a:lnTo>
                  <a:lnTo>
                    <a:pt x="162" y="214"/>
                  </a:lnTo>
                  <a:lnTo>
                    <a:pt x="162" y="212"/>
                  </a:lnTo>
                  <a:lnTo>
                    <a:pt x="162" y="210"/>
                  </a:lnTo>
                  <a:lnTo>
                    <a:pt x="162" y="210"/>
                  </a:lnTo>
                  <a:lnTo>
                    <a:pt x="160" y="208"/>
                  </a:lnTo>
                  <a:lnTo>
                    <a:pt x="160" y="206"/>
                  </a:lnTo>
                  <a:lnTo>
                    <a:pt x="156" y="208"/>
                  </a:lnTo>
                  <a:lnTo>
                    <a:pt x="156" y="208"/>
                  </a:lnTo>
                  <a:lnTo>
                    <a:pt x="154" y="208"/>
                  </a:lnTo>
                  <a:lnTo>
                    <a:pt x="152" y="210"/>
                  </a:lnTo>
                  <a:lnTo>
                    <a:pt x="152" y="210"/>
                  </a:lnTo>
                  <a:lnTo>
                    <a:pt x="150" y="210"/>
                  </a:lnTo>
                  <a:lnTo>
                    <a:pt x="150" y="210"/>
                  </a:lnTo>
                  <a:lnTo>
                    <a:pt x="150" y="208"/>
                  </a:lnTo>
                  <a:lnTo>
                    <a:pt x="148" y="206"/>
                  </a:lnTo>
                  <a:lnTo>
                    <a:pt x="148" y="206"/>
                  </a:lnTo>
                  <a:lnTo>
                    <a:pt x="146" y="206"/>
                  </a:lnTo>
                  <a:lnTo>
                    <a:pt x="144" y="206"/>
                  </a:lnTo>
                  <a:lnTo>
                    <a:pt x="144" y="204"/>
                  </a:lnTo>
                  <a:lnTo>
                    <a:pt x="142" y="206"/>
                  </a:lnTo>
                  <a:lnTo>
                    <a:pt x="140" y="206"/>
                  </a:lnTo>
                  <a:lnTo>
                    <a:pt x="138" y="206"/>
                  </a:lnTo>
                  <a:lnTo>
                    <a:pt x="138" y="208"/>
                  </a:lnTo>
                  <a:lnTo>
                    <a:pt x="136" y="208"/>
                  </a:lnTo>
                  <a:lnTo>
                    <a:pt x="134" y="208"/>
                  </a:lnTo>
                  <a:lnTo>
                    <a:pt x="132" y="208"/>
                  </a:lnTo>
                  <a:lnTo>
                    <a:pt x="130" y="206"/>
                  </a:lnTo>
                  <a:lnTo>
                    <a:pt x="128" y="206"/>
                  </a:lnTo>
                  <a:lnTo>
                    <a:pt x="128" y="206"/>
                  </a:lnTo>
                  <a:lnTo>
                    <a:pt x="126" y="206"/>
                  </a:lnTo>
                  <a:lnTo>
                    <a:pt x="126" y="206"/>
                  </a:lnTo>
                  <a:lnTo>
                    <a:pt x="126" y="208"/>
                  </a:lnTo>
                  <a:lnTo>
                    <a:pt x="124" y="208"/>
                  </a:lnTo>
                  <a:lnTo>
                    <a:pt x="124" y="206"/>
                  </a:lnTo>
                  <a:lnTo>
                    <a:pt x="124" y="204"/>
                  </a:lnTo>
                  <a:lnTo>
                    <a:pt x="124" y="204"/>
                  </a:lnTo>
                  <a:lnTo>
                    <a:pt x="124" y="202"/>
                  </a:lnTo>
                  <a:lnTo>
                    <a:pt x="124" y="200"/>
                  </a:lnTo>
                  <a:lnTo>
                    <a:pt x="124" y="200"/>
                  </a:lnTo>
                  <a:lnTo>
                    <a:pt x="122" y="198"/>
                  </a:lnTo>
                  <a:lnTo>
                    <a:pt x="124" y="196"/>
                  </a:lnTo>
                  <a:lnTo>
                    <a:pt x="124" y="194"/>
                  </a:lnTo>
                  <a:lnTo>
                    <a:pt x="122" y="194"/>
                  </a:lnTo>
                  <a:lnTo>
                    <a:pt x="122" y="192"/>
                  </a:lnTo>
                  <a:lnTo>
                    <a:pt x="122" y="190"/>
                  </a:lnTo>
                  <a:lnTo>
                    <a:pt x="122" y="188"/>
                  </a:lnTo>
                  <a:lnTo>
                    <a:pt x="120" y="188"/>
                  </a:lnTo>
                  <a:lnTo>
                    <a:pt x="120" y="188"/>
                  </a:lnTo>
                  <a:lnTo>
                    <a:pt x="120" y="186"/>
                  </a:lnTo>
                  <a:lnTo>
                    <a:pt x="120" y="186"/>
                  </a:lnTo>
                  <a:lnTo>
                    <a:pt x="118" y="184"/>
                  </a:lnTo>
                  <a:lnTo>
                    <a:pt x="118" y="182"/>
                  </a:lnTo>
                  <a:lnTo>
                    <a:pt x="118" y="182"/>
                  </a:lnTo>
                  <a:lnTo>
                    <a:pt x="118" y="180"/>
                  </a:lnTo>
                  <a:lnTo>
                    <a:pt x="118" y="174"/>
                  </a:lnTo>
                  <a:lnTo>
                    <a:pt x="118" y="174"/>
                  </a:lnTo>
                  <a:lnTo>
                    <a:pt x="118" y="172"/>
                  </a:lnTo>
                  <a:lnTo>
                    <a:pt x="118" y="172"/>
                  </a:lnTo>
                  <a:lnTo>
                    <a:pt x="118" y="170"/>
                  </a:lnTo>
                  <a:lnTo>
                    <a:pt x="118" y="168"/>
                  </a:lnTo>
                  <a:lnTo>
                    <a:pt x="118" y="166"/>
                  </a:lnTo>
                  <a:lnTo>
                    <a:pt x="120" y="164"/>
                  </a:lnTo>
                  <a:lnTo>
                    <a:pt x="120" y="162"/>
                  </a:lnTo>
                  <a:lnTo>
                    <a:pt x="120" y="160"/>
                  </a:lnTo>
                  <a:lnTo>
                    <a:pt x="120" y="158"/>
                  </a:lnTo>
                  <a:lnTo>
                    <a:pt x="104" y="158"/>
                  </a:lnTo>
                  <a:lnTo>
                    <a:pt x="104" y="156"/>
                  </a:lnTo>
                  <a:lnTo>
                    <a:pt x="106" y="154"/>
                  </a:lnTo>
                  <a:lnTo>
                    <a:pt x="106" y="154"/>
                  </a:lnTo>
                  <a:lnTo>
                    <a:pt x="102" y="152"/>
                  </a:lnTo>
                  <a:lnTo>
                    <a:pt x="102" y="154"/>
                  </a:lnTo>
                  <a:lnTo>
                    <a:pt x="90" y="154"/>
                  </a:lnTo>
                  <a:lnTo>
                    <a:pt x="88" y="158"/>
                  </a:lnTo>
                  <a:lnTo>
                    <a:pt x="88" y="160"/>
                  </a:lnTo>
                  <a:lnTo>
                    <a:pt x="86" y="160"/>
                  </a:lnTo>
                  <a:lnTo>
                    <a:pt x="88" y="162"/>
                  </a:lnTo>
                  <a:lnTo>
                    <a:pt x="88" y="166"/>
                  </a:lnTo>
                  <a:lnTo>
                    <a:pt x="78" y="166"/>
                  </a:lnTo>
                  <a:lnTo>
                    <a:pt x="76" y="168"/>
                  </a:lnTo>
                  <a:lnTo>
                    <a:pt x="72" y="168"/>
                  </a:lnTo>
                  <a:lnTo>
                    <a:pt x="72" y="166"/>
                  </a:lnTo>
                  <a:lnTo>
                    <a:pt x="68" y="168"/>
                  </a:lnTo>
                  <a:lnTo>
                    <a:pt x="66" y="168"/>
                  </a:lnTo>
                  <a:lnTo>
                    <a:pt x="64" y="166"/>
                  </a:lnTo>
                  <a:lnTo>
                    <a:pt x="64" y="162"/>
                  </a:lnTo>
                  <a:lnTo>
                    <a:pt x="62" y="160"/>
                  </a:lnTo>
                  <a:lnTo>
                    <a:pt x="60" y="158"/>
                  </a:lnTo>
                  <a:lnTo>
                    <a:pt x="60" y="158"/>
                  </a:lnTo>
                  <a:lnTo>
                    <a:pt x="60" y="156"/>
                  </a:lnTo>
                  <a:lnTo>
                    <a:pt x="58" y="156"/>
                  </a:lnTo>
                  <a:lnTo>
                    <a:pt x="58" y="152"/>
                  </a:lnTo>
                  <a:lnTo>
                    <a:pt x="58" y="150"/>
                  </a:lnTo>
                  <a:lnTo>
                    <a:pt x="58" y="148"/>
                  </a:lnTo>
                  <a:lnTo>
                    <a:pt x="58" y="148"/>
                  </a:lnTo>
                  <a:lnTo>
                    <a:pt x="58" y="146"/>
                  </a:lnTo>
                  <a:lnTo>
                    <a:pt x="56" y="144"/>
                  </a:lnTo>
                  <a:lnTo>
                    <a:pt x="56" y="144"/>
                  </a:lnTo>
                  <a:lnTo>
                    <a:pt x="56" y="142"/>
                  </a:lnTo>
                  <a:lnTo>
                    <a:pt x="56" y="140"/>
                  </a:lnTo>
                  <a:lnTo>
                    <a:pt x="44" y="140"/>
                  </a:lnTo>
                  <a:lnTo>
                    <a:pt x="34" y="140"/>
                  </a:lnTo>
                  <a:lnTo>
                    <a:pt x="30" y="142"/>
                  </a:lnTo>
                  <a:lnTo>
                    <a:pt x="26" y="140"/>
                  </a:lnTo>
                  <a:lnTo>
                    <a:pt x="24" y="140"/>
                  </a:lnTo>
                  <a:lnTo>
                    <a:pt x="22" y="140"/>
                  </a:lnTo>
                  <a:lnTo>
                    <a:pt x="18" y="140"/>
                  </a:lnTo>
                  <a:lnTo>
                    <a:pt x="16" y="140"/>
                  </a:lnTo>
                  <a:lnTo>
                    <a:pt x="14" y="140"/>
                  </a:lnTo>
                  <a:lnTo>
                    <a:pt x="12" y="140"/>
                  </a:lnTo>
                  <a:lnTo>
                    <a:pt x="10" y="142"/>
                  </a:lnTo>
                  <a:lnTo>
                    <a:pt x="8" y="142"/>
                  </a:lnTo>
                  <a:lnTo>
                    <a:pt x="8" y="142"/>
                  </a:lnTo>
                  <a:lnTo>
                    <a:pt x="6" y="142"/>
                  </a:lnTo>
                  <a:lnTo>
                    <a:pt x="6" y="142"/>
                  </a:lnTo>
                  <a:lnTo>
                    <a:pt x="6" y="142"/>
                  </a:lnTo>
                  <a:lnTo>
                    <a:pt x="6" y="142"/>
                  </a:lnTo>
                  <a:lnTo>
                    <a:pt x="4" y="142"/>
                  </a:lnTo>
                  <a:lnTo>
                    <a:pt x="0" y="142"/>
                  </a:lnTo>
                  <a:lnTo>
                    <a:pt x="0" y="140"/>
                  </a:lnTo>
                  <a:close/>
                </a:path>
              </a:pathLst>
            </a:custGeom>
            <a:grpFill/>
            <a:ln w="6350">
              <a:solidFill>
                <a:srgbClr val="E86E78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06" name="Denmark">
              <a:extLst>
                <a:ext uri="{FF2B5EF4-FFF2-40B4-BE49-F238E27FC236}">
                  <a16:creationId xmlns:a16="http://schemas.microsoft.com/office/drawing/2014/main" id="{2A085D19-F99E-4CC8-B10A-D2E4D88F92F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73034" y="2878894"/>
              <a:ext cx="149281" cy="114832"/>
            </a:xfrm>
            <a:custGeom>
              <a:avLst/>
              <a:gdLst>
                <a:gd name="T0" fmla="*/ 60 w 78"/>
                <a:gd name="T1" fmla="*/ 58 h 60"/>
                <a:gd name="T2" fmla="*/ 62 w 78"/>
                <a:gd name="T3" fmla="*/ 54 h 60"/>
                <a:gd name="T4" fmla="*/ 56 w 78"/>
                <a:gd name="T5" fmla="*/ 54 h 60"/>
                <a:gd name="T6" fmla="*/ 56 w 78"/>
                <a:gd name="T7" fmla="*/ 58 h 60"/>
                <a:gd name="T8" fmla="*/ 74 w 78"/>
                <a:gd name="T9" fmla="*/ 48 h 60"/>
                <a:gd name="T10" fmla="*/ 74 w 78"/>
                <a:gd name="T11" fmla="*/ 42 h 60"/>
                <a:gd name="T12" fmla="*/ 50 w 78"/>
                <a:gd name="T13" fmla="*/ 36 h 60"/>
                <a:gd name="T14" fmla="*/ 42 w 78"/>
                <a:gd name="T15" fmla="*/ 46 h 60"/>
                <a:gd name="T16" fmla="*/ 36 w 78"/>
                <a:gd name="T17" fmla="*/ 42 h 60"/>
                <a:gd name="T18" fmla="*/ 36 w 78"/>
                <a:gd name="T19" fmla="*/ 36 h 60"/>
                <a:gd name="T20" fmla="*/ 40 w 78"/>
                <a:gd name="T21" fmla="*/ 36 h 60"/>
                <a:gd name="T22" fmla="*/ 44 w 78"/>
                <a:gd name="T23" fmla="*/ 36 h 60"/>
                <a:gd name="T24" fmla="*/ 46 w 78"/>
                <a:gd name="T25" fmla="*/ 30 h 60"/>
                <a:gd name="T26" fmla="*/ 48 w 78"/>
                <a:gd name="T27" fmla="*/ 38 h 60"/>
                <a:gd name="T28" fmla="*/ 48 w 78"/>
                <a:gd name="T29" fmla="*/ 44 h 60"/>
                <a:gd name="T30" fmla="*/ 44 w 78"/>
                <a:gd name="T31" fmla="*/ 48 h 60"/>
                <a:gd name="T32" fmla="*/ 48 w 78"/>
                <a:gd name="T33" fmla="*/ 48 h 60"/>
                <a:gd name="T34" fmla="*/ 36 w 78"/>
                <a:gd name="T35" fmla="*/ 50 h 60"/>
                <a:gd name="T36" fmla="*/ 42 w 78"/>
                <a:gd name="T37" fmla="*/ 50 h 60"/>
                <a:gd name="T38" fmla="*/ 44 w 78"/>
                <a:gd name="T39" fmla="*/ 54 h 60"/>
                <a:gd name="T40" fmla="*/ 40 w 78"/>
                <a:gd name="T41" fmla="*/ 54 h 60"/>
                <a:gd name="T42" fmla="*/ 34 w 78"/>
                <a:gd name="T43" fmla="*/ 52 h 60"/>
                <a:gd name="T44" fmla="*/ 26 w 78"/>
                <a:gd name="T45" fmla="*/ 36 h 60"/>
                <a:gd name="T46" fmla="*/ 28 w 78"/>
                <a:gd name="T47" fmla="*/ 36 h 60"/>
                <a:gd name="T48" fmla="*/ 28 w 78"/>
                <a:gd name="T49" fmla="*/ 50 h 60"/>
                <a:gd name="T50" fmla="*/ 30 w 78"/>
                <a:gd name="T51" fmla="*/ 50 h 60"/>
                <a:gd name="T52" fmla="*/ 32 w 78"/>
                <a:gd name="T53" fmla="*/ 48 h 60"/>
                <a:gd name="T54" fmla="*/ 24 w 78"/>
                <a:gd name="T55" fmla="*/ 38 h 60"/>
                <a:gd name="T56" fmla="*/ 30 w 78"/>
                <a:gd name="T57" fmla="*/ 46 h 60"/>
                <a:gd name="T58" fmla="*/ 24 w 78"/>
                <a:gd name="T59" fmla="*/ 48 h 60"/>
                <a:gd name="T60" fmla="*/ 30 w 78"/>
                <a:gd name="T61" fmla="*/ 10 h 60"/>
                <a:gd name="T62" fmla="*/ 30 w 78"/>
                <a:gd name="T63" fmla="*/ 10 h 60"/>
                <a:gd name="T64" fmla="*/ 12 w 78"/>
                <a:gd name="T65" fmla="*/ 16 h 60"/>
                <a:gd name="T66" fmla="*/ 8 w 78"/>
                <a:gd name="T67" fmla="*/ 22 h 60"/>
                <a:gd name="T68" fmla="*/ 12 w 78"/>
                <a:gd name="T69" fmla="*/ 14 h 60"/>
                <a:gd name="T70" fmla="*/ 20 w 78"/>
                <a:gd name="T71" fmla="*/ 14 h 60"/>
                <a:gd name="T72" fmla="*/ 26 w 78"/>
                <a:gd name="T73" fmla="*/ 8 h 60"/>
                <a:gd name="T74" fmla="*/ 28 w 78"/>
                <a:gd name="T75" fmla="*/ 0 h 60"/>
                <a:gd name="T76" fmla="*/ 18 w 78"/>
                <a:gd name="T77" fmla="*/ 8 h 60"/>
                <a:gd name="T78" fmla="*/ 8 w 78"/>
                <a:gd name="T79" fmla="*/ 14 h 60"/>
                <a:gd name="T80" fmla="*/ 2 w 78"/>
                <a:gd name="T81" fmla="*/ 18 h 60"/>
                <a:gd name="T82" fmla="*/ 18 w 78"/>
                <a:gd name="T83" fmla="*/ 50 h 60"/>
                <a:gd name="T84" fmla="*/ 16 w 78"/>
                <a:gd name="T85" fmla="*/ 48 h 60"/>
                <a:gd name="T86" fmla="*/ 16 w 78"/>
                <a:gd name="T87" fmla="*/ 42 h 60"/>
                <a:gd name="T88" fmla="*/ 22 w 78"/>
                <a:gd name="T89" fmla="*/ 36 h 60"/>
                <a:gd name="T90" fmla="*/ 24 w 78"/>
                <a:gd name="T91" fmla="*/ 30 h 60"/>
                <a:gd name="T92" fmla="*/ 30 w 78"/>
                <a:gd name="T93" fmla="*/ 28 h 60"/>
                <a:gd name="T94" fmla="*/ 30 w 78"/>
                <a:gd name="T95" fmla="*/ 24 h 60"/>
                <a:gd name="T96" fmla="*/ 24 w 78"/>
                <a:gd name="T97" fmla="*/ 20 h 60"/>
                <a:gd name="T98" fmla="*/ 22 w 78"/>
                <a:gd name="T99" fmla="*/ 16 h 60"/>
                <a:gd name="T100" fmla="*/ 12 w 78"/>
                <a:gd name="T101" fmla="*/ 16 h 60"/>
                <a:gd name="T102" fmla="*/ 16 w 78"/>
                <a:gd name="T103" fmla="*/ 24 h 60"/>
                <a:gd name="T104" fmla="*/ 14 w 78"/>
                <a:gd name="T105" fmla="*/ 22 h 60"/>
                <a:gd name="T106" fmla="*/ 10 w 78"/>
                <a:gd name="T107" fmla="*/ 22 h 60"/>
                <a:gd name="T108" fmla="*/ 4 w 78"/>
                <a:gd name="T109" fmla="*/ 22 h 60"/>
                <a:gd name="T110" fmla="*/ 2 w 78"/>
                <a:gd name="T111" fmla="*/ 28 h 60"/>
                <a:gd name="T112" fmla="*/ 4 w 78"/>
                <a:gd name="T113" fmla="*/ 34 h 60"/>
                <a:gd name="T114" fmla="*/ 2 w 78"/>
                <a:gd name="T115" fmla="*/ 42 h 60"/>
                <a:gd name="T116" fmla="*/ 6 w 78"/>
                <a:gd name="T117" fmla="*/ 48 h 60"/>
                <a:gd name="T118" fmla="*/ 16 w 78"/>
                <a:gd name="T119" fmla="*/ 5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78" h="60">
                  <a:moveTo>
                    <a:pt x="56" y="58"/>
                  </a:moveTo>
                  <a:lnTo>
                    <a:pt x="56" y="60"/>
                  </a:lnTo>
                  <a:lnTo>
                    <a:pt x="60" y="60"/>
                  </a:lnTo>
                  <a:lnTo>
                    <a:pt x="60" y="58"/>
                  </a:lnTo>
                  <a:lnTo>
                    <a:pt x="62" y="58"/>
                  </a:lnTo>
                  <a:lnTo>
                    <a:pt x="62" y="58"/>
                  </a:lnTo>
                  <a:lnTo>
                    <a:pt x="62" y="56"/>
                  </a:lnTo>
                  <a:lnTo>
                    <a:pt x="62" y="54"/>
                  </a:lnTo>
                  <a:lnTo>
                    <a:pt x="60" y="54"/>
                  </a:lnTo>
                  <a:lnTo>
                    <a:pt x="60" y="54"/>
                  </a:lnTo>
                  <a:lnTo>
                    <a:pt x="58" y="54"/>
                  </a:lnTo>
                  <a:lnTo>
                    <a:pt x="56" y="54"/>
                  </a:lnTo>
                  <a:lnTo>
                    <a:pt x="56" y="56"/>
                  </a:lnTo>
                  <a:lnTo>
                    <a:pt x="58" y="56"/>
                  </a:lnTo>
                  <a:lnTo>
                    <a:pt x="58" y="56"/>
                  </a:lnTo>
                  <a:lnTo>
                    <a:pt x="56" y="58"/>
                  </a:lnTo>
                  <a:lnTo>
                    <a:pt x="56" y="58"/>
                  </a:lnTo>
                  <a:close/>
                  <a:moveTo>
                    <a:pt x="74" y="42"/>
                  </a:moveTo>
                  <a:lnTo>
                    <a:pt x="74" y="46"/>
                  </a:lnTo>
                  <a:lnTo>
                    <a:pt x="74" y="48"/>
                  </a:lnTo>
                  <a:lnTo>
                    <a:pt x="78" y="50"/>
                  </a:lnTo>
                  <a:lnTo>
                    <a:pt x="78" y="46"/>
                  </a:lnTo>
                  <a:lnTo>
                    <a:pt x="76" y="44"/>
                  </a:lnTo>
                  <a:lnTo>
                    <a:pt x="74" y="42"/>
                  </a:lnTo>
                  <a:close/>
                  <a:moveTo>
                    <a:pt x="50" y="36"/>
                  </a:moveTo>
                  <a:lnTo>
                    <a:pt x="48" y="38"/>
                  </a:lnTo>
                  <a:lnTo>
                    <a:pt x="50" y="40"/>
                  </a:lnTo>
                  <a:lnTo>
                    <a:pt x="50" y="36"/>
                  </a:lnTo>
                  <a:close/>
                  <a:moveTo>
                    <a:pt x="44" y="48"/>
                  </a:moveTo>
                  <a:lnTo>
                    <a:pt x="42" y="48"/>
                  </a:lnTo>
                  <a:lnTo>
                    <a:pt x="40" y="48"/>
                  </a:lnTo>
                  <a:lnTo>
                    <a:pt x="42" y="46"/>
                  </a:lnTo>
                  <a:lnTo>
                    <a:pt x="42" y="44"/>
                  </a:lnTo>
                  <a:lnTo>
                    <a:pt x="38" y="44"/>
                  </a:lnTo>
                  <a:lnTo>
                    <a:pt x="38" y="44"/>
                  </a:lnTo>
                  <a:lnTo>
                    <a:pt x="36" y="42"/>
                  </a:lnTo>
                  <a:lnTo>
                    <a:pt x="36" y="40"/>
                  </a:lnTo>
                  <a:lnTo>
                    <a:pt x="34" y="38"/>
                  </a:lnTo>
                  <a:lnTo>
                    <a:pt x="34" y="36"/>
                  </a:lnTo>
                  <a:lnTo>
                    <a:pt x="36" y="36"/>
                  </a:lnTo>
                  <a:lnTo>
                    <a:pt x="36" y="34"/>
                  </a:lnTo>
                  <a:lnTo>
                    <a:pt x="38" y="34"/>
                  </a:lnTo>
                  <a:lnTo>
                    <a:pt x="40" y="36"/>
                  </a:lnTo>
                  <a:lnTo>
                    <a:pt x="40" y="36"/>
                  </a:lnTo>
                  <a:lnTo>
                    <a:pt x="42" y="38"/>
                  </a:lnTo>
                  <a:lnTo>
                    <a:pt x="42" y="36"/>
                  </a:lnTo>
                  <a:lnTo>
                    <a:pt x="44" y="38"/>
                  </a:lnTo>
                  <a:lnTo>
                    <a:pt x="44" y="36"/>
                  </a:lnTo>
                  <a:lnTo>
                    <a:pt x="42" y="34"/>
                  </a:lnTo>
                  <a:lnTo>
                    <a:pt x="40" y="34"/>
                  </a:lnTo>
                  <a:lnTo>
                    <a:pt x="42" y="32"/>
                  </a:lnTo>
                  <a:lnTo>
                    <a:pt x="46" y="30"/>
                  </a:lnTo>
                  <a:lnTo>
                    <a:pt x="48" y="30"/>
                  </a:lnTo>
                  <a:lnTo>
                    <a:pt x="48" y="32"/>
                  </a:lnTo>
                  <a:lnTo>
                    <a:pt x="48" y="36"/>
                  </a:lnTo>
                  <a:lnTo>
                    <a:pt x="48" y="38"/>
                  </a:lnTo>
                  <a:lnTo>
                    <a:pt x="46" y="40"/>
                  </a:lnTo>
                  <a:lnTo>
                    <a:pt x="46" y="40"/>
                  </a:lnTo>
                  <a:lnTo>
                    <a:pt x="48" y="42"/>
                  </a:lnTo>
                  <a:lnTo>
                    <a:pt x="48" y="44"/>
                  </a:lnTo>
                  <a:lnTo>
                    <a:pt x="46" y="44"/>
                  </a:lnTo>
                  <a:lnTo>
                    <a:pt x="44" y="46"/>
                  </a:lnTo>
                  <a:lnTo>
                    <a:pt x="44" y="48"/>
                  </a:lnTo>
                  <a:lnTo>
                    <a:pt x="44" y="48"/>
                  </a:lnTo>
                  <a:close/>
                  <a:moveTo>
                    <a:pt x="46" y="50"/>
                  </a:moveTo>
                  <a:lnTo>
                    <a:pt x="46" y="50"/>
                  </a:lnTo>
                  <a:lnTo>
                    <a:pt x="46" y="48"/>
                  </a:lnTo>
                  <a:lnTo>
                    <a:pt x="48" y="48"/>
                  </a:lnTo>
                  <a:lnTo>
                    <a:pt x="48" y="46"/>
                  </a:lnTo>
                  <a:lnTo>
                    <a:pt x="46" y="48"/>
                  </a:lnTo>
                  <a:lnTo>
                    <a:pt x="46" y="50"/>
                  </a:lnTo>
                  <a:close/>
                  <a:moveTo>
                    <a:pt x="36" y="50"/>
                  </a:moveTo>
                  <a:lnTo>
                    <a:pt x="38" y="52"/>
                  </a:lnTo>
                  <a:lnTo>
                    <a:pt x="40" y="52"/>
                  </a:lnTo>
                  <a:lnTo>
                    <a:pt x="40" y="52"/>
                  </a:lnTo>
                  <a:lnTo>
                    <a:pt x="42" y="50"/>
                  </a:lnTo>
                  <a:lnTo>
                    <a:pt x="44" y="50"/>
                  </a:lnTo>
                  <a:lnTo>
                    <a:pt x="44" y="50"/>
                  </a:lnTo>
                  <a:lnTo>
                    <a:pt x="44" y="52"/>
                  </a:lnTo>
                  <a:lnTo>
                    <a:pt x="44" y="54"/>
                  </a:lnTo>
                  <a:lnTo>
                    <a:pt x="44" y="56"/>
                  </a:lnTo>
                  <a:lnTo>
                    <a:pt x="42" y="56"/>
                  </a:lnTo>
                  <a:lnTo>
                    <a:pt x="42" y="54"/>
                  </a:lnTo>
                  <a:lnTo>
                    <a:pt x="40" y="54"/>
                  </a:lnTo>
                  <a:lnTo>
                    <a:pt x="38" y="56"/>
                  </a:lnTo>
                  <a:lnTo>
                    <a:pt x="34" y="54"/>
                  </a:lnTo>
                  <a:lnTo>
                    <a:pt x="32" y="52"/>
                  </a:lnTo>
                  <a:lnTo>
                    <a:pt x="34" y="52"/>
                  </a:lnTo>
                  <a:lnTo>
                    <a:pt x="34" y="50"/>
                  </a:lnTo>
                  <a:lnTo>
                    <a:pt x="34" y="50"/>
                  </a:lnTo>
                  <a:lnTo>
                    <a:pt x="36" y="50"/>
                  </a:lnTo>
                  <a:close/>
                  <a:moveTo>
                    <a:pt x="26" y="36"/>
                  </a:moveTo>
                  <a:lnTo>
                    <a:pt x="28" y="34"/>
                  </a:lnTo>
                  <a:lnTo>
                    <a:pt x="28" y="32"/>
                  </a:lnTo>
                  <a:lnTo>
                    <a:pt x="30" y="34"/>
                  </a:lnTo>
                  <a:lnTo>
                    <a:pt x="28" y="36"/>
                  </a:lnTo>
                  <a:lnTo>
                    <a:pt x="26" y="36"/>
                  </a:lnTo>
                  <a:close/>
                  <a:moveTo>
                    <a:pt x="26" y="50"/>
                  </a:moveTo>
                  <a:lnTo>
                    <a:pt x="28" y="52"/>
                  </a:lnTo>
                  <a:lnTo>
                    <a:pt x="28" y="50"/>
                  </a:lnTo>
                  <a:lnTo>
                    <a:pt x="26" y="50"/>
                  </a:lnTo>
                  <a:close/>
                  <a:moveTo>
                    <a:pt x="32" y="46"/>
                  </a:moveTo>
                  <a:lnTo>
                    <a:pt x="30" y="50"/>
                  </a:lnTo>
                  <a:lnTo>
                    <a:pt x="30" y="50"/>
                  </a:lnTo>
                  <a:lnTo>
                    <a:pt x="30" y="52"/>
                  </a:lnTo>
                  <a:lnTo>
                    <a:pt x="32" y="50"/>
                  </a:lnTo>
                  <a:lnTo>
                    <a:pt x="32" y="48"/>
                  </a:lnTo>
                  <a:lnTo>
                    <a:pt x="32" y="48"/>
                  </a:lnTo>
                  <a:lnTo>
                    <a:pt x="32" y="46"/>
                  </a:lnTo>
                  <a:lnTo>
                    <a:pt x="32" y="46"/>
                  </a:lnTo>
                  <a:close/>
                  <a:moveTo>
                    <a:pt x="20" y="40"/>
                  </a:moveTo>
                  <a:lnTo>
                    <a:pt x="24" y="38"/>
                  </a:lnTo>
                  <a:lnTo>
                    <a:pt x="26" y="40"/>
                  </a:lnTo>
                  <a:lnTo>
                    <a:pt x="28" y="40"/>
                  </a:lnTo>
                  <a:lnTo>
                    <a:pt x="30" y="44"/>
                  </a:lnTo>
                  <a:lnTo>
                    <a:pt x="30" y="46"/>
                  </a:lnTo>
                  <a:lnTo>
                    <a:pt x="28" y="48"/>
                  </a:lnTo>
                  <a:lnTo>
                    <a:pt x="26" y="48"/>
                  </a:lnTo>
                  <a:lnTo>
                    <a:pt x="26" y="48"/>
                  </a:lnTo>
                  <a:lnTo>
                    <a:pt x="24" y="48"/>
                  </a:lnTo>
                  <a:lnTo>
                    <a:pt x="20" y="46"/>
                  </a:lnTo>
                  <a:lnTo>
                    <a:pt x="20" y="42"/>
                  </a:lnTo>
                  <a:lnTo>
                    <a:pt x="20" y="40"/>
                  </a:lnTo>
                  <a:close/>
                  <a:moveTo>
                    <a:pt x="30" y="10"/>
                  </a:moveTo>
                  <a:lnTo>
                    <a:pt x="32" y="8"/>
                  </a:lnTo>
                  <a:lnTo>
                    <a:pt x="34" y="8"/>
                  </a:lnTo>
                  <a:lnTo>
                    <a:pt x="32" y="10"/>
                  </a:lnTo>
                  <a:lnTo>
                    <a:pt x="30" y="10"/>
                  </a:lnTo>
                  <a:close/>
                  <a:moveTo>
                    <a:pt x="8" y="20"/>
                  </a:moveTo>
                  <a:lnTo>
                    <a:pt x="8" y="18"/>
                  </a:lnTo>
                  <a:lnTo>
                    <a:pt x="10" y="16"/>
                  </a:lnTo>
                  <a:lnTo>
                    <a:pt x="12" y="16"/>
                  </a:lnTo>
                  <a:lnTo>
                    <a:pt x="12" y="18"/>
                  </a:lnTo>
                  <a:lnTo>
                    <a:pt x="10" y="20"/>
                  </a:lnTo>
                  <a:lnTo>
                    <a:pt x="8" y="20"/>
                  </a:lnTo>
                  <a:close/>
                  <a:moveTo>
                    <a:pt x="8" y="22"/>
                  </a:moveTo>
                  <a:lnTo>
                    <a:pt x="6" y="18"/>
                  </a:lnTo>
                  <a:lnTo>
                    <a:pt x="8" y="16"/>
                  </a:lnTo>
                  <a:lnTo>
                    <a:pt x="12" y="14"/>
                  </a:lnTo>
                  <a:lnTo>
                    <a:pt x="12" y="14"/>
                  </a:lnTo>
                  <a:lnTo>
                    <a:pt x="14" y="14"/>
                  </a:lnTo>
                  <a:lnTo>
                    <a:pt x="16" y="16"/>
                  </a:lnTo>
                  <a:lnTo>
                    <a:pt x="18" y="14"/>
                  </a:lnTo>
                  <a:lnTo>
                    <a:pt x="20" y="14"/>
                  </a:lnTo>
                  <a:lnTo>
                    <a:pt x="22" y="16"/>
                  </a:lnTo>
                  <a:lnTo>
                    <a:pt x="24" y="14"/>
                  </a:lnTo>
                  <a:lnTo>
                    <a:pt x="26" y="10"/>
                  </a:lnTo>
                  <a:lnTo>
                    <a:pt x="26" y="8"/>
                  </a:lnTo>
                  <a:lnTo>
                    <a:pt x="26" y="6"/>
                  </a:lnTo>
                  <a:lnTo>
                    <a:pt x="26" y="4"/>
                  </a:lnTo>
                  <a:lnTo>
                    <a:pt x="28" y="2"/>
                  </a:lnTo>
                  <a:lnTo>
                    <a:pt x="28" y="0"/>
                  </a:lnTo>
                  <a:lnTo>
                    <a:pt x="24" y="4"/>
                  </a:lnTo>
                  <a:lnTo>
                    <a:pt x="20" y="4"/>
                  </a:lnTo>
                  <a:lnTo>
                    <a:pt x="18" y="4"/>
                  </a:lnTo>
                  <a:lnTo>
                    <a:pt x="18" y="8"/>
                  </a:lnTo>
                  <a:lnTo>
                    <a:pt x="16" y="10"/>
                  </a:lnTo>
                  <a:lnTo>
                    <a:pt x="14" y="12"/>
                  </a:lnTo>
                  <a:lnTo>
                    <a:pt x="12" y="12"/>
                  </a:lnTo>
                  <a:lnTo>
                    <a:pt x="8" y="14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4" y="16"/>
                  </a:lnTo>
                  <a:lnTo>
                    <a:pt x="2" y="18"/>
                  </a:lnTo>
                  <a:lnTo>
                    <a:pt x="4" y="20"/>
                  </a:lnTo>
                  <a:lnTo>
                    <a:pt x="6" y="18"/>
                  </a:lnTo>
                  <a:lnTo>
                    <a:pt x="8" y="22"/>
                  </a:lnTo>
                  <a:close/>
                  <a:moveTo>
                    <a:pt x="18" y="50"/>
                  </a:moveTo>
                  <a:lnTo>
                    <a:pt x="18" y="50"/>
                  </a:lnTo>
                  <a:lnTo>
                    <a:pt x="18" y="50"/>
                  </a:lnTo>
                  <a:lnTo>
                    <a:pt x="16" y="48"/>
                  </a:lnTo>
                  <a:lnTo>
                    <a:pt x="16" y="48"/>
                  </a:lnTo>
                  <a:lnTo>
                    <a:pt x="16" y="46"/>
                  </a:lnTo>
                  <a:lnTo>
                    <a:pt x="18" y="44"/>
                  </a:lnTo>
                  <a:lnTo>
                    <a:pt x="18" y="42"/>
                  </a:lnTo>
                  <a:lnTo>
                    <a:pt x="16" y="42"/>
                  </a:lnTo>
                  <a:lnTo>
                    <a:pt x="16" y="40"/>
                  </a:lnTo>
                  <a:lnTo>
                    <a:pt x="22" y="38"/>
                  </a:lnTo>
                  <a:lnTo>
                    <a:pt x="20" y="36"/>
                  </a:lnTo>
                  <a:lnTo>
                    <a:pt x="22" y="36"/>
                  </a:lnTo>
                  <a:lnTo>
                    <a:pt x="22" y="36"/>
                  </a:lnTo>
                  <a:lnTo>
                    <a:pt x="26" y="36"/>
                  </a:lnTo>
                  <a:lnTo>
                    <a:pt x="26" y="32"/>
                  </a:lnTo>
                  <a:lnTo>
                    <a:pt x="24" y="30"/>
                  </a:lnTo>
                  <a:lnTo>
                    <a:pt x="26" y="28"/>
                  </a:lnTo>
                  <a:lnTo>
                    <a:pt x="28" y="28"/>
                  </a:lnTo>
                  <a:lnTo>
                    <a:pt x="30" y="30"/>
                  </a:lnTo>
                  <a:lnTo>
                    <a:pt x="30" y="28"/>
                  </a:lnTo>
                  <a:lnTo>
                    <a:pt x="32" y="30"/>
                  </a:lnTo>
                  <a:lnTo>
                    <a:pt x="32" y="28"/>
                  </a:lnTo>
                  <a:lnTo>
                    <a:pt x="32" y="26"/>
                  </a:lnTo>
                  <a:lnTo>
                    <a:pt x="30" y="24"/>
                  </a:lnTo>
                  <a:lnTo>
                    <a:pt x="30" y="24"/>
                  </a:lnTo>
                  <a:lnTo>
                    <a:pt x="26" y="24"/>
                  </a:lnTo>
                  <a:lnTo>
                    <a:pt x="26" y="22"/>
                  </a:lnTo>
                  <a:lnTo>
                    <a:pt x="24" y="20"/>
                  </a:lnTo>
                  <a:lnTo>
                    <a:pt x="22" y="20"/>
                  </a:lnTo>
                  <a:lnTo>
                    <a:pt x="24" y="20"/>
                  </a:lnTo>
                  <a:lnTo>
                    <a:pt x="24" y="16"/>
                  </a:lnTo>
                  <a:lnTo>
                    <a:pt x="22" y="16"/>
                  </a:lnTo>
                  <a:lnTo>
                    <a:pt x="18" y="16"/>
                  </a:lnTo>
                  <a:lnTo>
                    <a:pt x="16" y="16"/>
                  </a:lnTo>
                  <a:lnTo>
                    <a:pt x="14" y="16"/>
                  </a:lnTo>
                  <a:lnTo>
                    <a:pt x="12" y="16"/>
                  </a:lnTo>
                  <a:lnTo>
                    <a:pt x="14" y="20"/>
                  </a:lnTo>
                  <a:lnTo>
                    <a:pt x="14" y="20"/>
                  </a:lnTo>
                  <a:lnTo>
                    <a:pt x="16" y="22"/>
                  </a:lnTo>
                  <a:lnTo>
                    <a:pt x="16" y="24"/>
                  </a:lnTo>
                  <a:lnTo>
                    <a:pt x="14" y="22"/>
                  </a:lnTo>
                  <a:lnTo>
                    <a:pt x="12" y="24"/>
                  </a:lnTo>
                  <a:lnTo>
                    <a:pt x="12" y="22"/>
                  </a:lnTo>
                  <a:lnTo>
                    <a:pt x="14" y="22"/>
                  </a:lnTo>
                  <a:lnTo>
                    <a:pt x="12" y="18"/>
                  </a:lnTo>
                  <a:lnTo>
                    <a:pt x="12" y="18"/>
                  </a:lnTo>
                  <a:lnTo>
                    <a:pt x="10" y="22"/>
                  </a:lnTo>
                  <a:lnTo>
                    <a:pt x="10" y="22"/>
                  </a:lnTo>
                  <a:lnTo>
                    <a:pt x="8" y="24"/>
                  </a:lnTo>
                  <a:lnTo>
                    <a:pt x="6" y="22"/>
                  </a:lnTo>
                  <a:lnTo>
                    <a:pt x="4" y="22"/>
                  </a:lnTo>
                  <a:lnTo>
                    <a:pt x="4" y="22"/>
                  </a:lnTo>
                  <a:lnTo>
                    <a:pt x="2" y="24"/>
                  </a:lnTo>
                  <a:lnTo>
                    <a:pt x="4" y="26"/>
                  </a:lnTo>
                  <a:lnTo>
                    <a:pt x="4" y="28"/>
                  </a:lnTo>
                  <a:lnTo>
                    <a:pt x="2" y="28"/>
                  </a:lnTo>
                  <a:lnTo>
                    <a:pt x="2" y="28"/>
                  </a:lnTo>
                  <a:lnTo>
                    <a:pt x="2" y="30"/>
                  </a:lnTo>
                  <a:lnTo>
                    <a:pt x="4" y="32"/>
                  </a:lnTo>
                  <a:lnTo>
                    <a:pt x="4" y="34"/>
                  </a:lnTo>
                  <a:lnTo>
                    <a:pt x="6" y="36"/>
                  </a:lnTo>
                  <a:lnTo>
                    <a:pt x="2" y="36"/>
                  </a:lnTo>
                  <a:lnTo>
                    <a:pt x="0" y="40"/>
                  </a:lnTo>
                  <a:lnTo>
                    <a:pt x="2" y="42"/>
                  </a:lnTo>
                  <a:lnTo>
                    <a:pt x="4" y="40"/>
                  </a:lnTo>
                  <a:lnTo>
                    <a:pt x="6" y="44"/>
                  </a:lnTo>
                  <a:lnTo>
                    <a:pt x="8" y="46"/>
                  </a:lnTo>
                  <a:lnTo>
                    <a:pt x="6" y="48"/>
                  </a:lnTo>
                  <a:lnTo>
                    <a:pt x="6" y="50"/>
                  </a:lnTo>
                  <a:lnTo>
                    <a:pt x="10" y="50"/>
                  </a:lnTo>
                  <a:lnTo>
                    <a:pt x="14" y="50"/>
                  </a:lnTo>
                  <a:lnTo>
                    <a:pt x="16" y="50"/>
                  </a:lnTo>
                  <a:lnTo>
                    <a:pt x="18" y="50"/>
                  </a:lnTo>
                  <a:close/>
                </a:path>
              </a:pathLst>
            </a:custGeom>
            <a:grpFill/>
            <a:ln w="6350">
              <a:solidFill>
                <a:srgbClr val="E86E78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07" name="Damascus">
              <a:extLst>
                <a:ext uri="{FF2B5EF4-FFF2-40B4-BE49-F238E27FC236}">
                  <a16:creationId xmlns:a16="http://schemas.microsoft.com/office/drawing/2014/main" id="{492EA84D-381B-4357-9612-0EA1C1D785FF}"/>
                </a:ext>
              </a:extLst>
            </p:cNvPr>
            <p:cNvSpPr>
              <a:spLocks/>
            </p:cNvSpPr>
            <p:nvPr/>
          </p:nvSpPr>
          <p:spPr bwMode="auto">
            <a:xfrm>
              <a:off x="6727574" y="3602333"/>
              <a:ext cx="7655" cy="22966"/>
            </a:xfrm>
            <a:custGeom>
              <a:avLst/>
              <a:gdLst>
                <a:gd name="T0" fmla="*/ 0 w 4"/>
                <a:gd name="T1" fmla="*/ 12 h 12"/>
                <a:gd name="T2" fmla="*/ 0 w 4"/>
                <a:gd name="T3" fmla="*/ 10 h 12"/>
                <a:gd name="T4" fmla="*/ 0 w 4"/>
                <a:gd name="T5" fmla="*/ 8 h 12"/>
                <a:gd name="T6" fmla="*/ 0 w 4"/>
                <a:gd name="T7" fmla="*/ 6 h 12"/>
                <a:gd name="T8" fmla="*/ 0 w 4"/>
                <a:gd name="T9" fmla="*/ 2 h 12"/>
                <a:gd name="T10" fmla="*/ 2 w 4"/>
                <a:gd name="T11" fmla="*/ 0 h 12"/>
                <a:gd name="T12" fmla="*/ 2 w 4"/>
                <a:gd name="T13" fmla="*/ 0 h 12"/>
                <a:gd name="T14" fmla="*/ 2 w 4"/>
                <a:gd name="T15" fmla="*/ 2 h 12"/>
                <a:gd name="T16" fmla="*/ 4 w 4"/>
                <a:gd name="T17" fmla="*/ 2 h 12"/>
                <a:gd name="T18" fmla="*/ 4 w 4"/>
                <a:gd name="T19" fmla="*/ 8 h 12"/>
                <a:gd name="T20" fmla="*/ 4 w 4"/>
                <a:gd name="T21" fmla="*/ 10 h 12"/>
                <a:gd name="T22" fmla="*/ 4 w 4"/>
                <a:gd name="T23" fmla="*/ 10 h 12"/>
                <a:gd name="T24" fmla="*/ 2 w 4"/>
                <a:gd name="T25" fmla="*/ 10 h 12"/>
                <a:gd name="T26" fmla="*/ 2 w 4"/>
                <a:gd name="T27" fmla="*/ 12 h 12"/>
                <a:gd name="T28" fmla="*/ 0 w 4"/>
                <a:gd name="T29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" h="12">
                  <a:moveTo>
                    <a:pt x="0" y="12"/>
                  </a:moveTo>
                  <a:lnTo>
                    <a:pt x="0" y="10"/>
                  </a:lnTo>
                  <a:lnTo>
                    <a:pt x="0" y="8"/>
                  </a:lnTo>
                  <a:lnTo>
                    <a:pt x="0" y="6"/>
                  </a:lnTo>
                  <a:lnTo>
                    <a:pt x="0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2"/>
                  </a:lnTo>
                  <a:lnTo>
                    <a:pt x="4" y="2"/>
                  </a:lnTo>
                  <a:lnTo>
                    <a:pt x="4" y="8"/>
                  </a:lnTo>
                  <a:lnTo>
                    <a:pt x="4" y="10"/>
                  </a:lnTo>
                  <a:lnTo>
                    <a:pt x="4" y="10"/>
                  </a:lnTo>
                  <a:lnTo>
                    <a:pt x="2" y="10"/>
                  </a:lnTo>
                  <a:lnTo>
                    <a:pt x="2" y="12"/>
                  </a:lnTo>
                  <a:lnTo>
                    <a:pt x="0" y="12"/>
                  </a:lnTo>
                  <a:close/>
                </a:path>
              </a:pathLst>
            </a:custGeom>
            <a:grpFill/>
            <a:ln w="6350">
              <a:solidFill>
                <a:srgbClr val="E86E78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08" name="Czechia">
              <a:extLst>
                <a:ext uri="{FF2B5EF4-FFF2-40B4-BE49-F238E27FC236}">
                  <a16:creationId xmlns:a16="http://schemas.microsoft.com/office/drawing/2014/main" id="{707788B0-B3BD-4C0C-9185-D66708B3B056}"/>
                </a:ext>
              </a:extLst>
            </p:cNvPr>
            <p:cNvSpPr>
              <a:spLocks/>
            </p:cNvSpPr>
            <p:nvPr/>
          </p:nvSpPr>
          <p:spPr bwMode="auto">
            <a:xfrm>
              <a:off x="6164899" y="3097074"/>
              <a:ext cx="172247" cy="76554"/>
            </a:xfrm>
            <a:custGeom>
              <a:avLst/>
              <a:gdLst>
                <a:gd name="T0" fmla="*/ 34 w 90"/>
                <a:gd name="T1" fmla="*/ 2 h 40"/>
                <a:gd name="T2" fmla="*/ 36 w 90"/>
                <a:gd name="T3" fmla="*/ 2 h 40"/>
                <a:gd name="T4" fmla="*/ 42 w 90"/>
                <a:gd name="T5" fmla="*/ 2 h 40"/>
                <a:gd name="T6" fmla="*/ 44 w 90"/>
                <a:gd name="T7" fmla="*/ 6 h 40"/>
                <a:gd name="T8" fmla="*/ 48 w 90"/>
                <a:gd name="T9" fmla="*/ 6 h 40"/>
                <a:gd name="T10" fmla="*/ 48 w 90"/>
                <a:gd name="T11" fmla="*/ 12 h 40"/>
                <a:gd name="T12" fmla="*/ 48 w 90"/>
                <a:gd name="T13" fmla="*/ 14 h 40"/>
                <a:gd name="T14" fmla="*/ 52 w 90"/>
                <a:gd name="T15" fmla="*/ 14 h 40"/>
                <a:gd name="T16" fmla="*/ 50 w 90"/>
                <a:gd name="T17" fmla="*/ 10 h 40"/>
                <a:gd name="T18" fmla="*/ 58 w 90"/>
                <a:gd name="T19" fmla="*/ 12 h 40"/>
                <a:gd name="T20" fmla="*/ 60 w 90"/>
                <a:gd name="T21" fmla="*/ 14 h 40"/>
                <a:gd name="T22" fmla="*/ 68 w 90"/>
                <a:gd name="T23" fmla="*/ 14 h 40"/>
                <a:gd name="T24" fmla="*/ 78 w 90"/>
                <a:gd name="T25" fmla="*/ 22 h 40"/>
                <a:gd name="T26" fmla="*/ 82 w 90"/>
                <a:gd name="T27" fmla="*/ 26 h 40"/>
                <a:gd name="T28" fmla="*/ 88 w 90"/>
                <a:gd name="T29" fmla="*/ 24 h 40"/>
                <a:gd name="T30" fmla="*/ 90 w 90"/>
                <a:gd name="T31" fmla="*/ 30 h 40"/>
                <a:gd name="T32" fmla="*/ 82 w 90"/>
                <a:gd name="T33" fmla="*/ 32 h 40"/>
                <a:gd name="T34" fmla="*/ 76 w 90"/>
                <a:gd name="T35" fmla="*/ 34 h 40"/>
                <a:gd name="T36" fmla="*/ 66 w 90"/>
                <a:gd name="T37" fmla="*/ 38 h 40"/>
                <a:gd name="T38" fmla="*/ 62 w 90"/>
                <a:gd name="T39" fmla="*/ 36 h 40"/>
                <a:gd name="T40" fmla="*/ 54 w 90"/>
                <a:gd name="T41" fmla="*/ 38 h 40"/>
                <a:gd name="T42" fmla="*/ 48 w 90"/>
                <a:gd name="T43" fmla="*/ 36 h 40"/>
                <a:gd name="T44" fmla="*/ 42 w 90"/>
                <a:gd name="T45" fmla="*/ 34 h 40"/>
                <a:gd name="T46" fmla="*/ 34 w 90"/>
                <a:gd name="T47" fmla="*/ 34 h 40"/>
                <a:gd name="T48" fmla="*/ 32 w 90"/>
                <a:gd name="T49" fmla="*/ 36 h 40"/>
                <a:gd name="T50" fmla="*/ 28 w 90"/>
                <a:gd name="T51" fmla="*/ 38 h 40"/>
                <a:gd name="T52" fmla="*/ 22 w 90"/>
                <a:gd name="T53" fmla="*/ 36 h 40"/>
                <a:gd name="T54" fmla="*/ 20 w 90"/>
                <a:gd name="T55" fmla="*/ 36 h 40"/>
                <a:gd name="T56" fmla="*/ 12 w 90"/>
                <a:gd name="T57" fmla="*/ 28 h 40"/>
                <a:gd name="T58" fmla="*/ 6 w 90"/>
                <a:gd name="T59" fmla="*/ 24 h 40"/>
                <a:gd name="T60" fmla="*/ 6 w 90"/>
                <a:gd name="T61" fmla="*/ 20 h 40"/>
                <a:gd name="T62" fmla="*/ 0 w 90"/>
                <a:gd name="T63" fmla="*/ 14 h 40"/>
                <a:gd name="T64" fmla="*/ 0 w 90"/>
                <a:gd name="T65" fmla="*/ 12 h 40"/>
                <a:gd name="T66" fmla="*/ 4 w 90"/>
                <a:gd name="T67" fmla="*/ 14 h 40"/>
                <a:gd name="T68" fmla="*/ 10 w 90"/>
                <a:gd name="T69" fmla="*/ 8 h 40"/>
                <a:gd name="T70" fmla="*/ 16 w 90"/>
                <a:gd name="T71" fmla="*/ 6 h 40"/>
                <a:gd name="T72" fmla="*/ 20 w 90"/>
                <a:gd name="T73" fmla="*/ 4 h 40"/>
                <a:gd name="T74" fmla="*/ 24 w 90"/>
                <a:gd name="T75" fmla="*/ 4 h 40"/>
                <a:gd name="T76" fmla="*/ 28 w 90"/>
                <a:gd name="T77" fmla="*/ 2 h 40"/>
                <a:gd name="T78" fmla="*/ 32 w 90"/>
                <a:gd name="T79" fmla="*/ 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90" h="40">
                  <a:moveTo>
                    <a:pt x="32" y="0"/>
                  </a:moveTo>
                  <a:lnTo>
                    <a:pt x="34" y="2"/>
                  </a:lnTo>
                  <a:lnTo>
                    <a:pt x="34" y="2"/>
                  </a:lnTo>
                  <a:lnTo>
                    <a:pt x="36" y="2"/>
                  </a:lnTo>
                  <a:lnTo>
                    <a:pt x="38" y="2"/>
                  </a:lnTo>
                  <a:lnTo>
                    <a:pt x="42" y="2"/>
                  </a:lnTo>
                  <a:lnTo>
                    <a:pt x="42" y="4"/>
                  </a:lnTo>
                  <a:lnTo>
                    <a:pt x="44" y="6"/>
                  </a:lnTo>
                  <a:lnTo>
                    <a:pt x="46" y="6"/>
                  </a:lnTo>
                  <a:lnTo>
                    <a:pt x="48" y="6"/>
                  </a:lnTo>
                  <a:lnTo>
                    <a:pt x="48" y="10"/>
                  </a:lnTo>
                  <a:lnTo>
                    <a:pt x="48" y="12"/>
                  </a:lnTo>
                  <a:lnTo>
                    <a:pt x="48" y="12"/>
                  </a:lnTo>
                  <a:lnTo>
                    <a:pt x="48" y="14"/>
                  </a:lnTo>
                  <a:lnTo>
                    <a:pt x="50" y="14"/>
                  </a:lnTo>
                  <a:lnTo>
                    <a:pt x="52" y="14"/>
                  </a:lnTo>
                  <a:lnTo>
                    <a:pt x="54" y="14"/>
                  </a:lnTo>
                  <a:lnTo>
                    <a:pt x="50" y="10"/>
                  </a:lnTo>
                  <a:lnTo>
                    <a:pt x="52" y="8"/>
                  </a:lnTo>
                  <a:lnTo>
                    <a:pt x="58" y="12"/>
                  </a:lnTo>
                  <a:lnTo>
                    <a:pt x="62" y="12"/>
                  </a:lnTo>
                  <a:lnTo>
                    <a:pt x="60" y="14"/>
                  </a:lnTo>
                  <a:lnTo>
                    <a:pt x="62" y="16"/>
                  </a:lnTo>
                  <a:lnTo>
                    <a:pt x="68" y="14"/>
                  </a:lnTo>
                  <a:lnTo>
                    <a:pt x="72" y="16"/>
                  </a:lnTo>
                  <a:lnTo>
                    <a:pt x="78" y="22"/>
                  </a:lnTo>
                  <a:lnTo>
                    <a:pt x="82" y="26"/>
                  </a:lnTo>
                  <a:lnTo>
                    <a:pt x="82" y="26"/>
                  </a:lnTo>
                  <a:lnTo>
                    <a:pt x="84" y="24"/>
                  </a:lnTo>
                  <a:lnTo>
                    <a:pt x="88" y="24"/>
                  </a:lnTo>
                  <a:lnTo>
                    <a:pt x="90" y="26"/>
                  </a:lnTo>
                  <a:lnTo>
                    <a:pt x="90" y="30"/>
                  </a:lnTo>
                  <a:lnTo>
                    <a:pt x="84" y="28"/>
                  </a:lnTo>
                  <a:lnTo>
                    <a:pt x="82" y="32"/>
                  </a:lnTo>
                  <a:lnTo>
                    <a:pt x="78" y="32"/>
                  </a:lnTo>
                  <a:lnTo>
                    <a:pt x="76" y="34"/>
                  </a:lnTo>
                  <a:lnTo>
                    <a:pt x="70" y="36"/>
                  </a:lnTo>
                  <a:lnTo>
                    <a:pt x="66" y="38"/>
                  </a:lnTo>
                  <a:lnTo>
                    <a:pt x="64" y="36"/>
                  </a:lnTo>
                  <a:lnTo>
                    <a:pt x="62" y="36"/>
                  </a:lnTo>
                  <a:lnTo>
                    <a:pt x="60" y="38"/>
                  </a:lnTo>
                  <a:lnTo>
                    <a:pt x="54" y="38"/>
                  </a:lnTo>
                  <a:lnTo>
                    <a:pt x="52" y="36"/>
                  </a:lnTo>
                  <a:lnTo>
                    <a:pt x="48" y="36"/>
                  </a:lnTo>
                  <a:lnTo>
                    <a:pt x="44" y="36"/>
                  </a:lnTo>
                  <a:lnTo>
                    <a:pt x="42" y="34"/>
                  </a:lnTo>
                  <a:lnTo>
                    <a:pt x="38" y="34"/>
                  </a:lnTo>
                  <a:lnTo>
                    <a:pt x="34" y="34"/>
                  </a:lnTo>
                  <a:lnTo>
                    <a:pt x="34" y="36"/>
                  </a:lnTo>
                  <a:lnTo>
                    <a:pt x="32" y="36"/>
                  </a:lnTo>
                  <a:lnTo>
                    <a:pt x="32" y="38"/>
                  </a:lnTo>
                  <a:lnTo>
                    <a:pt x="28" y="38"/>
                  </a:lnTo>
                  <a:lnTo>
                    <a:pt x="28" y="40"/>
                  </a:lnTo>
                  <a:lnTo>
                    <a:pt x="22" y="36"/>
                  </a:lnTo>
                  <a:lnTo>
                    <a:pt x="20" y="36"/>
                  </a:lnTo>
                  <a:lnTo>
                    <a:pt x="20" y="36"/>
                  </a:lnTo>
                  <a:lnTo>
                    <a:pt x="14" y="30"/>
                  </a:lnTo>
                  <a:lnTo>
                    <a:pt x="12" y="28"/>
                  </a:lnTo>
                  <a:lnTo>
                    <a:pt x="8" y="26"/>
                  </a:lnTo>
                  <a:lnTo>
                    <a:pt x="6" y="24"/>
                  </a:lnTo>
                  <a:lnTo>
                    <a:pt x="6" y="22"/>
                  </a:lnTo>
                  <a:lnTo>
                    <a:pt x="6" y="20"/>
                  </a:lnTo>
                  <a:lnTo>
                    <a:pt x="4" y="16"/>
                  </a:lnTo>
                  <a:lnTo>
                    <a:pt x="0" y="14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2" y="12"/>
                  </a:lnTo>
                  <a:lnTo>
                    <a:pt x="4" y="14"/>
                  </a:lnTo>
                  <a:lnTo>
                    <a:pt x="8" y="8"/>
                  </a:lnTo>
                  <a:lnTo>
                    <a:pt x="10" y="8"/>
                  </a:lnTo>
                  <a:lnTo>
                    <a:pt x="12" y="6"/>
                  </a:lnTo>
                  <a:lnTo>
                    <a:pt x="16" y="6"/>
                  </a:lnTo>
                  <a:lnTo>
                    <a:pt x="16" y="4"/>
                  </a:lnTo>
                  <a:lnTo>
                    <a:pt x="20" y="4"/>
                  </a:lnTo>
                  <a:lnTo>
                    <a:pt x="22" y="4"/>
                  </a:lnTo>
                  <a:lnTo>
                    <a:pt x="24" y="4"/>
                  </a:lnTo>
                  <a:lnTo>
                    <a:pt x="24" y="0"/>
                  </a:lnTo>
                  <a:lnTo>
                    <a:pt x="28" y="2"/>
                  </a:lnTo>
                  <a:lnTo>
                    <a:pt x="30" y="0"/>
                  </a:lnTo>
                  <a:lnTo>
                    <a:pt x="32" y="2"/>
                  </a:lnTo>
                  <a:lnTo>
                    <a:pt x="32" y="0"/>
                  </a:lnTo>
                  <a:close/>
                </a:path>
              </a:pathLst>
            </a:custGeom>
            <a:grpFill/>
            <a:ln w="6350">
              <a:solidFill>
                <a:srgbClr val="E86E78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09" name="Cyprus">
              <a:extLst>
                <a:ext uri="{FF2B5EF4-FFF2-40B4-BE49-F238E27FC236}">
                  <a16:creationId xmlns:a16="http://schemas.microsoft.com/office/drawing/2014/main" id="{83D6EBED-08B4-49CA-AB6D-55A8186FFB85}"/>
                </a:ext>
              </a:extLst>
            </p:cNvPr>
            <p:cNvSpPr>
              <a:spLocks/>
            </p:cNvSpPr>
            <p:nvPr/>
          </p:nvSpPr>
          <p:spPr bwMode="auto">
            <a:xfrm>
              <a:off x="6647192" y="3541089"/>
              <a:ext cx="49760" cy="30622"/>
            </a:xfrm>
            <a:custGeom>
              <a:avLst/>
              <a:gdLst>
                <a:gd name="T0" fmla="*/ 4 w 26"/>
                <a:gd name="T1" fmla="*/ 16 h 16"/>
                <a:gd name="T2" fmla="*/ 2 w 26"/>
                <a:gd name="T3" fmla="*/ 14 h 16"/>
                <a:gd name="T4" fmla="*/ 0 w 26"/>
                <a:gd name="T5" fmla="*/ 12 h 16"/>
                <a:gd name="T6" fmla="*/ 0 w 26"/>
                <a:gd name="T7" fmla="*/ 10 h 16"/>
                <a:gd name="T8" fmla="*/ 2 w 26"/>
                <a:gd name="T9" fmla="*/ 8 h 16"/>
                <a:gd name="T10" fmla="*/ 2 w 26"/>
                <a:gd name="T11" fmla="*/ 6 h 16"/>
                <a:gd name="T12" fmla="*/ 4 w 26"/>
                <a:gd name="T13" fmla="*/ 8 h 16"/>
                <a:gd name="T14" fmla="*/ 6 w 26"/>
                <a:gd name="T15" fmla="*/ 8 h 16"/>
                <a:gd name="T16" fmla="*/ 8 w 26"/>
                <a:gd name="T17" fmla="*/ 6 h 16"/>
                <a:gd name="T18" fmla="*/ 8 w 26"/>
                <a:gd name="T19" fmla="*/ 4 h 16"/>
                <a:gd name="T20" fmla="*/ 10 w 26"/>
                <a:gd name="T21" fmla="*/ 4 h 16"/>
                <a:gd name="T22" fmla="*/ 12 w 26"/>
                <a:gd name="T23" fmla="*/ 6 h 16"/>
                <a:gd name="T24" fmla="*/ 16 w 26"/>
                <a:gd name="T25" fmla="*/ 4 h 16"/>
                <a:gd name="T26" fmla="*/ 20 w 26"/>
                <a:gd name="T27" fmla="*/ 4 h 16"/>
                <a:gd name="T28" fmla="*/ 24 w 26"/>
                <a:gd name="T29" fmla="*/ 0 h 16"/>
                <a:gd name="T30" fmla="*/ 26 w 26"/>
                <a:gd name="T31" fmla="*/ 0 h 16"/>
                <a:gd name="T32" fmla="*/ 26 w 26"/>
                <a:gd name="T33" fmla="*/ 2 h 16"/>
                <a:gd name="T34" fmla="*/ 26 w 26"/>
                <a:gd name="T35" fmla="*/ 2 h 16"/>
                <a:gd name="T36" fmla="*/ 22 w 26"/>
                <a:gd name="T37" fmla="*/ 4 h 16"/>
                <a:gd name="T38" fmla="*/ 20 w 26"/>
                <a:gd name="T39" fmla="*/ 8 h 16"/>
                <a:gd name="T40" fmla="*/ 20 w 26"/>
                <a:gd name="T41" fmla="*/ 10 h 16"/>
                <a:gd name="T42" fmla="*/ 20 w 26"/>
                <a:gd name="T43" fmla="*/ 12 h 16"/>
                <a:gd name="T44" fmla="*/ 18 w 26"/>
                <a:gd name="T45" fmla="*/ 10 h 16"/>
                <a:gd name="T46" fmla="*/ 16 w 26"/>
                <a:gd name="T47" fmla="*/ 12 h 16"/>
                <a:gd name="T48" fmla="*/ 12 w 26"/>
                <a:gd name="T49" fmla="*/ 14 h 16"/>
                <a:gd name="T50" fmla="*/ 10 w 26"/>
                <a:gd name="T51" fmla="*/ 16 h 16"/>
                <a:gd name="T52" fmla="*/ 8 w 26"/>
                <a:gd name="T53" fmla="*/ 16 h 16"/>
                <a:gd name="T54" fmla="*/ 8 w 26"/>
                <a:gd name="T55" fmla="*/ 16 h 16"/>
                <a:gd name="T56" fmla="*/ 4 w 26"/>
                <a:gd name="T57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6" h="16">
                  <a:moveTo>
                    <a:pt x="4" y="16"/>
                  </a:moveTo>
                  <a:lnTo>
                    <a:pt x="2" y="14"/>
                  </a:lnTo>
                  <a:lnTo>
                    <a:pt x="0" y="12"/>
                  </a:lnTo>
                  <a:lnTo>
                    <a:pt x="0" y="10"/>
                  </a:lnTo>
                  <a:lnTo>
                    <a:pt x="2" y="8"/>
                  </a:lnTo>
                  <a:lnTo>
                    <a:pt x="2" y="6"/>
                  </a:lnTo>
                  <a:lnTo>
                    <a:pt x="4" y="8"/>
                  </a:lnTo>
                  <a:lnTo>
                    <a:pt x="6" y="8"/>
                  </a:lnTo>
                  <a:lnTo>
                    <a:pt x="8" y="6"/>
                  </a:lnTo>
                  <a:lnTo>
                    <a:pt x="8" y="4"/>
                  </a:lnTo>
                  <a:lnTo>
                    <a:pt x="10" y="4"/>
                  </a:lnTo>
                  <a:lnTo>
                    <a:pt x="12" y="6"/>
                  </a:lnTo>
                  <a:lnTo>
                    <a:pt x="16" y="4"/>
                  </a:lnTo>
                  <a:lnTo>
                    <a:pt x="20" y="4"/>
                  </a:lnTo>
                  <a:lnTo>
                    <a:pt x="24" y="0"/>
                  </a:lnTo>
                  <a:lnTo>
                    <a:pt x="26" y="0"/>
                  </a:lnTo>
                  <a:lnTo>
                    <a:pt x="26" y="2"/>
                  </a:lnTo>
                  <a:lnTo>
                    <a:pt x="26" y="2"/>
                  </a:lnTo>
                  <a:lnTo>
                    <a:pt x="22" y="4"/>
                  </a:lnTo>
                  <a:lnTo>
                    <a:pt x="20" y="8"/>
                  </a:lnTo>
                  <a:lnTo>
                    <a:pt x="20" y="10"/>
                  </a:lnTo>
                  <a:lnTo>
                    <a:pt x="20" y="12"/>
                  </a:lnTo>
                  <a:lnTo>
                    <a:pt x="18" y="10"/>
                  </a:lnTo>
                  <a:lnTo>
                    <a:pt x="16" y="12"/>
                  </a:lnTo>
                  <a:lnTo>
                    <a:pt x="12" y="14"/>
                  </a:lnTo>
                  <a:lnTo>
                    <a:pt x="10" y="16"/>
                  </a:lnTo>
                  <a:lnTo>
                    <a:pt x="8" y="16"/>
                  </a:lnTo>
                  <a:lnTo>
                    <a:pt x="8" y="16"/>
                  </a:lnTo>
                  <a:lnTo>
                    <a:pt x="4" y="16"/>
                  </a:lnTo>
                  <a:close/>
                </a:path>
              </a:pathLst>
            </a:custGeom>
            <a:grpFill/>
            <a:ln w="6350">
              <a:solidFill>
                <a:srgbClr val="E86E78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10" name="Croatia">
              <a:extLst>
                <a:ext uri="{FF2B5EF4-FFF2-40B4-BE49-F238E27FC236}">
                  <a16:creationId xmlns:a16="http://schemas.microsoft.com/office/drawing/2014/main" id="{21FBAB1E-2FA2-4FDD-BF3D-EFB6125B762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07004" y="3242527"/>
              <a:ext cx="126315" cy="99521"/>
            </a:xfrm>
            <a:custGeom>
              <a:avLst/>
              <a:gdLst>
                <a:gd name="T0" fmla="*/ 66 w 66"/>
                <a:gd name="T1" fmla="*/ 18 h 52"/>
                <a:gd name="T2" fmla="*/ 64 w 66"/>
                <a:gd name="T3" fmla="*/ 16 h 52"/>
                <a:gd name="T4" fmla="*/ 60 w 66"/>
                <a:gd name="T5" fmla="*/ 8 h 52"/>
                <a:gd name="T6" fmla="*/ 52 w 66"/>
                <a:gd name="T7" fmla="*/ 8 h 52"/>
                <a:gd name="T8" fmla="*/ 42 w 66"/>
                <a:gd name="T9" fmla="*/ 4 h 52"/>
                <a:gd name="T10" fmla="*/ 34 w 66"/>
                <a:gd name="T11" fmla="*/ 0 h 52"/>
                <a:gd name="T12" fmla="*/ 22 w 66"/>
                <a:gd name="T13" fmla="*/ 6 h 52"/>
                <a:gd name="T14" fmla="*/ 14 w 66"/>
                <a:gd name="T15" fmla="*/ 14 h 52"/>
                <a:gd name="T16" fmla="*/ 4 w 66"/>
                <a:gd name="T17" fmla="*/ 14 h 52"/>
                <a:gd name="T18" fmla="*/ 0 w 66"/>
                <a:gd name="T19" fmla="*/ 20 h 52"/>
                <a:gd name="T20" fmla="*/ 4 w 66"/>
                <a:gd name="T21" fmla="*/ 24 h 52"/>
                <a:gd name="T22" fmla="*/ 10 w 66"/>
                <a:gd name="T23" fmla="*/ 14 h 52"/>
                <a:gd name="T24" fmla="*/ 16 w 66"/>
                <a:gd name="T25" fmla="*/ 18 h 52"/>
                <a:gd name="T26" fmla="*/ 22 w 66"/>
                <a:gd name="T27" fmla="*/ 30 h 52"/>
                <a:gd name="T28" fmla="*/ 22 w 66"/>
                <a:gd name="T29" fmla="*/ 32 h 52"/>
                <a:gd name="T30" fmla="*/ 20 w 66"/>
                <a:gd name="T31" fmla="*/ 36 h 52"/>
                <a:gd name="T32" fmla="*/ 28 w 66"/>
                <a:gd name="T33" fmla="*/ 40 h 52"/>
                <a:gd name="T34" fmla="*/ 34 w 66"/>
                <a:gd name="T35" fmla="*/ 42 h 52"/>
                <a:gd name="T36" fmla="*/ 48 w 66"/>
                <a:gd name="T37" fmla="*/ 50 h 52"/>
                <a:gd name="T38" fmla="*/ 46 w 66"/>
                <a:gd name="T39" fmla="*/ 50 h 52"/>
                <a:gd name="T40" fmla="*/ 48 w 66"/>
                <a:gd name="T41" fmla="*/ 50 h 52"/>
                <a:gd name="T42" fmla="*/ 30 w 66"/>
                <a:gd name="T43" fmla="*/ 30 h 52"/>
                <a:gd name="T44" fmla="*/ 28 w 66"/>
                <a:gd name="T45" fmla="*/ 24 h 52"/>
                <a:gd name="T46" fmla="*/ 24 w 66"/>
                <a:gd name="T47" fmla="*/ 20 h 52"/>
                <a:gd name="T48" fmla="*/ 26 w 66"/>
                <a:gd name="T49" fmla="*/ 14 h 52"/>
                <a:gd name="T50" fmla="*/ 32 w 66"/>
                <a:gd name="T51" fmla="*/ 18 h 52"/>
                <a:gd name="T52" fmla="*/ 36 w 66"/>
                <a:gd name="T53" fmla="*/ 16 h 52"/>
                <a:gd name="T54" fmla="*/ 40 w 66"/>
                <a:gd name="T55" fmla="*/ 14 h 52"/>
                <a:gd name="T56" fmla="*/ 44 w 66"/>
                <a:gd name="T57" fmla="*/ 16 h 52"/>
                <a:gd name="T58" fmla="*/ 50 w 66"/>
                <a:gd name="T59" fmla="*/ 18 h 52"/>
                <a:gd name="T60" fmla="*/ 58 w 66"/>
                <a:gd name="T61" fmla="*/ 18 h 52"/>
                <a:gd name="T62" fmla="*/ 64 w 66"/>
                <a:gd name="T63" fmla="*/ 20 h 52"/>
                <a:gd name="T64" fmla="*/ 44 w 66"/>
                <a:gd name="T65" fmla="*/ 50 h 52"/>
                <a:gd name="T66" fmla="*/ 34 w 66"/>
                <a:gd name="T67" fmla="*/ 48 h 52"/>
                <a:gd name="T68" fmla="*/ 34 w 66"/>
                <a:gd name="T69" fmla="*/ 48 h 52"/>
                <a:gd name="T70" fmla="*/ 40 w 66"/>
                <a:gd name="T71" fmla="*/ 44 h 52"/>
                <a:gd name="T72" fmla="*/ 34 w 66"/>
                <a:gd name="T73" fmla="*/ 44 h 52"/>
                <a:gd name="T74" fmla="*/ 20 w 66"/>
                <a:gd name="T75" fmla="*/ 30 h 52"/>
                <a:gd name="T76" fmla="*/ 16 w 66"/>
                <a:gd name="T77" fmla="*/ 26 h 52"/>
                <a:gd name="T78" fmla="*/ 16 w 66"/>
                <a:gd name="T79" fmla="*/ 26 h 52"/>
                <a:gd name="T80" fmla="*/ 18 w 66"/>
                <a:gd name="T81" fmla="*/ 36 h 52"/>
                <a:gd name="T82" fmla="*/ 14 w 66"/>
                <a:gd name="T83" fmla="*/ 30 h 52"/>
                <a:gd name="T84" fmla="*/ 8 w 66"/>
                <a:gd name="T85" fmla="*/ 22 h 52"/>
                <a:gd name="T86" fmla="*/ 12 w 66"/>
                <a:gd name="T87" fmla="*/ 28 h 52"/>
                <a:gd name="T88" fmla="*/ 8 w 66"/>
                <a:gd name="T89" fmla="*/ 22 h 52"/>
                <a:gd name="T90" fmla="*/ 12 w 66"/>
                <a:gd name="T91" fmla="*/ 22 h 52"/>
                <a:gd name="T92" fmla="*/ 10 w 66"/>
                <a:gd name="T93" fmla="*/ 18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66" h="52">
                  <a:moveTo>
                    <a:pt x="64" y="20"/>
                  </a:moveTo>
                  <a:lnTo>
                    <a:pt x="62" y="18"/>
                  </a:lnTo>
                  <a:lnTo>
                    <a:pt x="66" y="18"/>
                  </a:lnTo>
                  <a:lnTo>
                    <a:pt x="66" y="18"/>
                  </a:lnTo>
                  <a:lnTo>
                    <a:pt x="66" y="16"/>
                  </a:lnTo>
                  <a:lnTo>
                    <a:pt x="64" y="16"/>
                  </a:lnTo>
                  <a:lnTo>
                    <a:pt x="62" y="14"/>
                  </a:lnTo>
                  <a:lnTo>
                    <a:pt x="62" y="12"/>
                  </a:lnTo>
                  <a:lnTo>
                    <a:pt x="60" y="8"/>
                  </a:lnTo>
                  <a:lnTo>
                    <a:pt x="60" y="6"/>
                  </a:lnTo>
                  <a:lnTo>
                    <a:pt x="58" y="10"/>
                  </a:lnTo>
                  <a:lnTo>
                    <a:pt x="52" y="8"/>
                  </a:lnTo>
                  <a:lnTo>
                    <a:pt x="46" y="6"/>
                  </a:lnTo>
                  <a:lnTo>
                    <a:pt x="44" y="6"/>
                  </a:lnTo>
                  <a:lnTo>
                    <a:pt x="42" y="4"/>
                  </a:lnTo>
                  <a:lnTo>
                    <a:pt x="36" y="0"/>
                  </a:lnTo>
                  <a:lnTo>
                    <a:pt x="34" y="0"/>
                  </a:lnTo>
                  <a:lnTo>
                    <a:pt x="34" y="0"/>
                  </a:lnTo>
                  <a:lnTo>
                    <a:pt x="30" y="0"/>
                  </a:lnTo>
                  <a:lnTo>
                    <a:pt x="22" y="4"/>
                  </a:lnTo>
                  <a:lnTo>
                    <a:pt x="22" y="6"/>
                  </a:lnTo>
                  <a:lnTo>
                    <a:pt x="18" y="8"/>
                  </a:lnTo>
                  <a:lnTo>
                    <a:pt x="16" y="14"/>
                  </a:lnTo>
                  <a:lnTo>
                    <a:pt x="14" y="14"/>
                  </a:lnTo>
                  <a:lnTo>
                    <a:pt x="10" y="12"/>
                  </a:lnTo>
                  <a:lnTo>
                    <a:pt x="8" y="12"/>
                  </a:lnTo>
                  <a:lnTo>
                    <a:pt x="4" y="14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0" y="20"/>
                  </a:lnTo>
                  <a:lnTo>
                    <a:pt x="4" y="22"/>
                  </a:lnTo>
                  <a:lnTo>
                    <a:pt x="4" y="24"/>
                  </a:lnTo>
                  <a:lnTo>
                    <a:pt x="4" y="24"/>
                  </a:lnTo>
                  <a:lnTo>
                    <a:pt x="6" y="20"/>
                  </a:lnTo>
                  <a:lnTo>
                    <a:pt x="8" y="16"/>
                  </a:lnTo>
                  <a:lnTo>
                    <a:pt x="10" y="14"/>
                  </a:lnTo>
                  <a:lnTo>
                    <a:pt x="12" y="14"/>
                  </a:lnTo>
                  <a:lnTo>
                    <a:pt x="12" y="16"/>
                  </a:lnTo>
                  <a:lnTo>
                    <a:pt x="16" y="18"/>
                  </a:lnTo>
                  <a:lnTo>
                    <a:pt x="16" y="22"/>
                  </a:lnTo>
                  <a:lnTo>
                    <a:pt x="18" y="26"/>
                  </a:lnTo>
                  <a:lnTo>
                    <a:pt x="22" y="30"/>
                  </a:lnTo>
                  <a:lnTo>
                    <a:pt x="22" y="30"/>
                  </a:lnTo>
                  <a:lnTo>
                    <a:pt x="24" y="32"/>
                  </a:lnTo>
                  <a:lnTo>
                    <a:pt x="22" y="32"/>
                  </a:lnTo>
                  <a:lnTo>
                    <a:pt x="20" y="32"/>
                  </a:lnTo>
                  <a:lnTo>
                    <a:pt x="20" y="34"/>
                  </a:lnTo>
                  <a:lnTo>
                    <a:pt x="20" y="36"/>
                  </a:lnTo>
                  <a:lnTo>
                    <a:pt x="24" y="36"/>
                  </a:lnTo>
                  <a:lnTo>
                    <a:pt x="26" y="38"/>
                  </a:lnTo>
                  <a:lnTo>
                    <a:pt x="28" y="40"/>
                  </a:lnTo>
                  <a:lnTo>
                    <a:pt x="30" y="42"/>
                  </a:lnTo>
                  <a:lnTo>
                    <a:pt x="32" y="42"/>
                  </a:lnTo>
                  <a:lnTo>
                    <a:pt x="34" y="42"/>
                  </a:lnTo>
                  <a:lnTo>
                    <a:pt x="40" y="42"/>
                  </a:lnTo>
                  <a:lnTo>
                    <a:pt x="42" y="44"/>
                  </a:lnTo>
                  <a:lnTo>
                    <a:pt x="48" y="50"/>
                  </a:lnTo>
                  <a:lnTo>
                    <a:pt x="46" y="50"/>
                  </a:lnTo>
                  <a:lnTo>
                    <a:pt x="44" y="48"/>
                  </a:lnTo>
                  <a:lnTo>
                    <a:pt x="46" y="50"/>
                  </a:lnTo>
                  <a:lnTo>
                    <a:pt x="48" y="52"/>
                  </a:lnTo>
                  <a:lnTo>
                    <a:pt x="48" y="52"/>
                  </a:lnTo>
                  <a:lnTo>
                    <a:pt x="48" y="50"/>
                  </a:lnTo>
                  <a:lnTo>
                    <a:pt x="40" y="40"/>
                  </a:lnTo>
                  <a:lnTo>
                    <a:pt x="30" y="30"/>
                  </a:lnTo>
                  <a:lnTo>
                    <a:pt x="30" y="30"/>
                  </a:lnTo>
                  <a:lnTo>
                    <a:pt x="30" y="28"/>
                  </a:lnTo>
                  <a:lnTo>
                    <a:pt x="30" y="26"/>
                  </a:lnTo>
                  <a:lnTo>
                    <a:pt x="28" y="24"/>
                  </a:lnTo>
                  <a:lnTo>
                    <a:pt x="26" y="22"/>
                  </a:lnTo>
                  <a:lnTo>
                    <a:pt x="24" y="22"/>
                  </a:lnTo>
                  <a:lnTo>
                    <a:pt x="24" y="20"/>
                  </a:lnTo>
                  <a:lnTo>
                    <a:pt x="26" y="20"/>
                  </a:lnTo>
                  <a:lnTo>
                    <a:pt x="26" y="16"/>
                  </a:lnTo>
                  <a:lnTo>
                    <a:pt x="26" y="14"/>
                  </a:lnTo>
                  <a:lnTo>
                    <a:pt x="30" y="16"/>
                  </a:lnTo>
                  <a:lnTo>
                    <a:pt x="30" y="18"/>
                  </a:lnTo>
                  <a:lnTo>
                    <a:pt x="32" y="18"/>
                  </a:lnTo>
                  <a:lnTo>
                    <a:pt x="32" y="16"/>
                  </a:lnTo>
                  <a:lnTo>
                    <a:pt x="34" y="16"/>
                  </a:lnTo>
                  <a:lnTo>
                    <a:pt x="36" y="16"/>
                  </a:lnTo>
                  <a:lnTo>
                    <a:pt x="38" y="14"/>
                  </a:lnTo>
                  <a:lnTo>
                    <a:pt x="40" y="16"/>
                  </a:lnTo>
                  <a:lnTo>
                    <a:pt x="40" y="14"/>
                  </a:lnTo>
                  <a:lnTo>
                    <a:pt x="42" y="16"/>
                  </a:lnTo>
                  <a:lnTo>
                    <a:pt x="42" y="18"/>
                  </a:lnTo>
                  <a:lnTo>
                    <a:pt x="44" y="16"/>
                  </a:lnTo>
                  <a:lnTo>
                    <a:pt x="48" y="18"/>
                  </a:lnTo>
                  <a:lnTo>
                    <a:pt x="50" y="16"/>
                  </a:lnTo>
                  <a:lnTo>
                    <a:pt x="50" y="18"/>
                  </a:lnTo>
                  <a:lnTo>
                    <a:pt x="54" y="18"/>
                  </a:lnTo>
                  <a:lnTo>
                    <a:pt x="56" y="18"/>
                  </a:lnTo>
                  <a:lnTo>
                    <a:pt x="58" y="18"/>
                  </a:lnTo>
                  <a:lnTo>
                    <a:pt x="60" y="20"/>
                  </a:lnTo>
                  <a:lnTo>
                    <a:pt x="62" y="20"/>
                  </a:lnTo>
                  <a:lnTo>
                    <a:pt x="64" y="20"/>
                  </a:lnTo>
                  <a:close/>
                  <a:moveTo>
                    <a:pt x="38" y="50"/>
                  </a:moveTo>
                  <a:lnTo>
                    <a:pt x="42" y="50"/>
                  </a:lnTo>
                  <a:lnTo>
                    <a:pt x="44" y="50"/>
                  </a:lnTo>
                  <a:lnTo>
                    <a:pt x="40" y="50"/>
                  </a:lnTo>
                  <a:lnTo>
                    <a:pt x="38" y="50"/>
                  </a:lnTo>
                  <a:close/>
                  <a:moveTo>
                    <a:pt x="34" y="48"/>
                  </a:moveTo>
                  <a:lnTo>
                    <a:pt x="40" y="48"/>
                  </a:lnTo>
                  <a:lnTo>
                    <a:pt x="38" y="48"/>
                  </a:lnTo>
                  <a:lnTo>
                    <a:pt x="34" y="48"/>
                  </a:lnTo>
                  <a:close/>
                  <a:moveTo>
                    <a:pt x="34" y="44"/>
                  </a:moveTo>
                  <a:lnTo>
                    <a:pt x="40" y="44"/>
                  </a:lnTo>
                  <a:lnTo>
                    <a:pt x="40" y="44"/>
                  </a:lnTo>
                  <a:lnTo>
                    <a:pt x="38" y="46"/>
                  </a:lnTo>
                  <a:lnTo>
                    <a:pt x="36" y="46"/>
                  </a:lnTo>
                  <a:lnTo>
                    <a:pt x="34" y="44"/>
                  </a:lnTo>
                  <a:close/>
                  <a:moveTo>
                    <a:pt x="18" y="28"/>
                  </a:moveTo>
                  <a:lnTo>
                    <a:pt x="18" y="28"/>
                  </a:lnTo>
                  <a:lnTo>
                    <a:pt x="20" y="30"/>
                  </a:lnTo>
                  <a:lnTo>
                    <a:pt x="20" y="32"/>
                  </a:lnTo>
                  <a:lnTo>
                    <a:pt x="18" y="28"/>
                  </a:lnTo>
                  <a:close/>
                  <a:moveTo>
                    <a:pt x="16" y="26"/>
                  </a:moveTo>
                  <a:lnTo>
                    <a:pt x="18" y="28"/>
                  </a:lnTo>
                  <a:lnTo>
                    <a:pt x="16" y="26"/>
                  </a:lnTo>
                  <a:lnTo>
                    <a:pt x="16" y="26"/>
                  </a:lnTo>
                  <a:close/>
                  <a:moveTo>
                    <a:pt x="16" y="32"/>
                  </a:moveTo>
                  <a:lnTo>
                    <a:pt x="18" y="34"/>
                  </a:lnTo>
                  <a:lnTo>
                    <a:pt x="18" y="36"/>
                  </a:lnTo>
                  <a:lnTo>
                    <a:pt x="16" y="32"/>
                  </a:lnTo>
                  <a:close/>
                  <a:moveTo>
                    <a:pt x="12" y="28"/>
                  </a:moveTo>
                  <a:lnTo>
                    <a:pt x="14" y="30"/>
                  </a:lnTo>
                  <a:lnTo>
                    <a:pt x="16" y="30"/>
                  </a:lnTo>
                  <a:lnTo>
                    <a:pt x="12" y="28"/>
                  </a:lnTo>
                  <a:close/>
                  <a:moveTo>
                    <a:pt x="8" y="22"/>
                  </a:moveTo>
                  <a:lnTo>
                    <a:pt x="12" y="24"/>
                  </a:lnTo>
                  <a:lnTo>
                    <a:pt x="12" y="28"/>
                  </a:lnTo>
                  <a:lnTo>
                    <a:pt x="12" y="28"/>
                  </a:lnTo>
                  <a:lnTo>
                    <a:pt x="10" y="26"/>
                  </a:lnTo>
                  <a:lnTo>
                    <a:pt x="10" y="24"/>
                  </a:lnTo>
                  <a:lnTo>
                    <a:pt x="8" y="22"/>
                  </a:lnTo>
                  <a:close/>
                  <a:moveTo>
                    <a:pt x="10" y="16"/>
                  </a:moveTo>
                  <a:lnTo>
                    <a:pt x="14" y="22"/>
                  </a:lnTo>
                  <a:lnTo>
                    <a:pt x="12" y="22"/>
                  </a:lnTo>
                  <a:lnTo>
                    <a:pt x="12" y="22"/>
                  </a:lnTo>
                  <a:lnTo>
                    <a:pt x="10" y="20"/>
                  </a:lnTo>
                  <a:lnTo>
                    <a:pt x="10" y="18"/>
                  </a:lnTo>
                  <a:lnTo>
                    <a:pt x="10" y="16"/>
                  </a:lnTo>
                  <a:lnTo>
                    <a:pt x="10" y="16"/>
                  </a:lnTo>
                  <a:close/>
                </a:path>
              </a:pathLst>
            </a:custGeom>
            <a:grpFill/>
            <a:ln w="6350">
              <a:solidFill>
                <a:srgbClr val="E86E78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11" name="Cote d'lvoire">
              <a:extLst>
                <a:ext uri="{FF2B5EF4-FFF2-40B4-BE49-F238E27FC236}">
                  <a16:creationId xmlns:a16="http://schemas.microsoft.com/office/drawing/2014/main" id="{4751D1A5-1F65-4E02-8CE4-E6B6BC917FF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20883" y="4168835"/>
              <a:ext cx="149281" cy="153109"/>
            </a:xfrm>
            <a:custGeom>
              <a:avLst/>
              <a:gdLst>
                <a:gd name="T0" fmla="*/ 14 w 78"/>
                <a:gd name="T1" fmla="*/ 76 h 80"/>
                <a:gd name="T2" fmla="*/ 14 w 78"/>
                <a:gd name="T3" fmla="*/ 72 h 80"/>
                <a:gd name="T4" fmla="*/ 14 w 78"/>
                <a:gd name="T5" fmla="*/ 68 h 80"/>
                <a:gd name="T6" fmla="*/ 14 w 78"/>
                <a:gd name="T7" fmla="*/ 64 h 80"/>
                <a:gd name="T8" fmla="*/ 14 w 78"/>
                <a:gd name="T9" fmla="*/ 60 h 80"/>
                <a:gd name="T10" fmla="*/ 12 w 78"/>
                <a:gd name="T11" fmla="*/ 58 h 80"/>
                <a:gd name="T12" fmla="*/ 8 w 78"/>
                <a:gd name="T13" fmla="*/ 56 h 80"/>
                <a:gd name="T14" fmla="*/ 6 w 78"/>
                <a:gd name="T15" fmla="*/ 54 h 80"/>
                <a:gd name="T16" fmla="*/ 2 w 78"/>
                <a:gd name="T17" fmla="*/ 56 h 80"/>
                <a:gd name="T18" fmla="*/ 0 w 78"/>
                <a:gd name="T19" fmla="*/ 52 h 80"/>
                <a:gd name="T20" fmla="*/ 4 w 78"/>
                <a:gd name="T21" fmla="*/ 46 h 80"/>
                <a:gd name="T22" fmla="*/ 4 w 78"/>
                <a:gd name="T23" fmla="*/ 42 h 80"/>
                <a:gd name="T24" fmla="*/ 8 w 78"/>
                <a:gd name="T25" fmla="*/ 34 h 80"/>
                <a:gd name="T26" fmla="*/ 8 w 78"/>
                <a:gd name="T27" fmla="*/ 30 h 80"/>
                <a:gd name="T28" fmla="*/ 6 w 78"/>
                <a:gd name="T29" fmla="*/ 26 h 80"/>
                <a:gd name="T30" fmla="*/ 10 w 78"/>
                <a:gd name="T31" fmla="*/ 26 h 80"/>
                <a:gd name="T32" fmla="*/ 8 w 78"/>
                <a:gd name="T33" fmla="*/ 22 h 80"/>
                <a:gd name="T34" fmla="*/ 6 w 78"/>
                <a:gd name="T35" fmla="*/ 16 h 80"/>
                <a:gd name="T36" fmla="*/ 8 w 78"/>
                <a:gd name="T37" fmla="*/ 8 h 80"/>
                <a:gd name="T38" fmla="*/ 6 w 78"/>
                <a:gd name="T39" fmla="*/ 6 h 80"/>
                <a:gd name="T40" fmla="*/ 16 w 78"/>
                <a:gd name="T41" fmla="*/ 2 h 80"/>
                <a:gd name="T42" fmla="*/ 20 w 78"/>
                <a:gd name="T43" fmla="*/ 2 h 80"/>
                <a:gd name="T44" fmla="*/ 26 w 78"/>
                <a:gd name="T45" fmla="*/ 2 h 80"/>
                <a:gd name="T46" fmla="*/ 30 w 78"/>
                <a:gd name="T47" fmla="*/ 0 h 80"/>
                <a:gd name="T48" fmla="*/ 32 w 78"/>
                <a:gd name="T49" fmla="*/ 2 h 80"/>
                <a:gd name="T50" fmla="*/ 38 w 78"/>
                <a:gd name="T51" fmla="*/ 4 h 80"/>
                <a:gd name="T52" fmla="*/ 42 w 78"/>
                <a:gd name="T53" fmla="*/ 0 h 80"/>
                <a:gd name="T54" fmla="*/ 50 w 78"/>
                <a:gd name="T55" fmla="*/ 4 h 80"/>
                <a:gd name="T56" fmla="*/ 52 w 78"/>
                <a:gd name="T57" fmla="*/ 6 h 80"/>
                <a:gd name="T58" fmla="*/ 58 w 78"/>
                <a:gd name="T59" fmla="*/ 6 h 80"/>
                <a:gd name="T60" fmla="*/ 62 w 78"/>
                <a:gd name="T61" fmla="*/ 10 h 80"/>
                <a:gd name="T62" fmla="*/ 68 w 78"/>
                <a:gd name="T63" fmla="*/ 8 h 80"/>
                <a:gd name="T64" fmla="*/ 70 w 78"/>
                <a:gd name="T65" fmla="*/ 10 h 80"/>
                <a:gd name="T66" fmla="*/ 74 w 78"/>
                <a:gd name="T67" fmla="*/ 10 h 80"/>
                <a:gd name="T68" fmla="*/ 74 w 78"/>
                <a:gd name="T69" fmla="*/ 18 h 80"/>
                <a:gd name="T70" fmla="*/ 76 w 78"/>
                <a:gd name="T71" fmla="*/ 22 h 80"/>
                <a:gd name="T72" fmla="*/ 76 w 78"/>
                <a:gd name="T73" fmla="*/ 26 h 80"/>
                <a:gd name="T74" fmla="*/ 74 w 78"/>
                <a:gd name="T75" fmla="*/ 30 h 80"/>
                <a:gd name="T76" fmla="*/ 70 w 78"/>
                <a:gd name="T77" fmla="*/ 40 h 80"/>
                <a:gd name="T78" fmla="*/ 68 w 78"/>
                <a:gd name="T79" fmla="*/ 44 h 80"/>
                <a:gd name="T80" fmla="*/ 68 w 78"/>
                <a:gd name="T81" fmla="*/ 52 h 80"/>
                <a:gd name="T82" fmla="*/ 66 w 78"/>
                <a:gd name="T83" fmla="*/ 52 h 80"/>
                <a:gd name="T84" fmla="*/ 70 w 78"/>
                <a:gd name="T85" fmla="*/ 58 h 80"/>
                <a:gd name="T86" fmla="*/ 72 w 78"/>
                <a:gd name="T87" fmla="*/ 62 h 80"/>
                <a:gd name="T88" fmla="*/ 74 w 78"/>
                <a:gd name="T89" fmla="*/ 68 h 80"/>
                <a:gd name="T90" fmla="*/ 70 w 78"/>
                <a:gd name="T91" fmla="*/ 68 h 80"/>
                <a:gd name="T92" fmla="*/ 68 w 78"/>
                <a:gd name="T93" fmla="*/ 66 h 80"/>
                <a:gd name="T94" fmla="*/ 64 w 78"/>
                <a:gd name="T95" fmla="*/ 70 h 80"/>
                <a:gd name="T96" fmla="*/ 52 w 78"/>
                <a:gd name="T97" fmla="*/ 70 h 80"/>
                <a:gd name="T98" fmla="*/ 32 w 78"/>
                <a:gd name="T99" fmla="*/ 70 h 80"/>
                <a:gd name="T100" fmla="*/ 22 w 78"/>
                <a:gd name="T101" fmla="*/ 74 h 80"/>
                <a:gd name="T102" fmla="*/ 20 w 78"/>
                <a:gd name="T103" fmla="*/ 76 h 80"/>
                <a:gd name="T104" fmla="*/ 14 w 78"/>
                <a:gd name="T105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78" h="80">
                  <a:moveTo>
                    <a:pt x="14" y="80"/>
                  </a:moveTo>
                  <a:lnTo>
                    <a:pt x="14" y="76"/>
                  </a:lnTo>
                  <a:lnTo>
                    <a:pt x="12" y="74"/>
                  </a:lnTo>
                  <a:lnTo>
                    <a:pt x="14" y="72"/>
                  </a:lnTo>
                  <a:lnTo>
                    <a:pt x="14" y="70"/>
                  </a:lnTo>
                  <a:lnTo>
                    <a:pt x="14" y="68"/>
                  </a:lnTo>
                  <a:lnTo>
                    <a:pt x="14" y="66"/>
                  </a:lnTo>
                  <a:lnTo>
                    <a:pt x="14" y="64"/>
                  </a:lnTo>
                  <a:lnTo>
                    <a:pt x="16" y="62"/>
                  </a:lnTo>
                  <a:lnTo>
                    <a:pt x="14" y="60"/>
                  </a:lnTo>
                  <a:lnTo>
                    <a:pt x="14" y="60"/>
                  </a:lnTo>
                  <a:lnTo>
                    <a:pt x="12" y="58"/>
                  </a:lnTo>
                  <a:lnTo>
                    <a:pt x="10" y="56"/>
                  </a:lnTo>
                  <a:lnTo>
                    <a:pt x="8" y="56"/>
                  </a:lnTo>
                  <a:lnTo>
                    <a:pt x="8" y="56"/>
                  </a:lnTo>
                  <a:lnTo>
                    <a:pt x="6" y="54"/>
                  </a:lnTo>
                  <a:lnTo>
                    <a:pt x="4" y="54"/>
                  </a:lnTo>
                  <a:lnTo>
                    <a:pt x="2" y="56"/>
                  </a:lnTo>
                  <a:lnTo>
                    <a:pt x="2" y="54"/>
                  </a:lnTo>
                  <a:lnTo>
                    <a:pt x="0" y="52"/>
                  </a:lnTo>
                  <a:lnTo>
                    <a:pt x="2" y="50"/>
                  </a:lnTo>
                  <a:lnTo>
                    <a:pt x="4" y="46"/>
                  </a:lnTo>
                  <a:lnTo>
                    <a:pt x="2" y="44"/>
                  </a:lnTo>
                  <a:lnTo>
                    <a:pt x="4" y="42"/>
                  </a:lnTo>
                  <a:lnTo>
                    <a:pt x="6" y="40"/>
                  </a:lnTo>
                  <a:lnTo>
                    <a:pt x="8" y="34"/>
                  </a:lnTo>
                  <a:lnTo>
                    <a:pt x="10" y="30"/>
                  </a:lnTo>
                  <a:lnTo>
                    <a:pt x="8" y="30"/>
                  </a:lnTo>
                  <a:lnTo>
                    <a:pt x="6" y="28"/>
                  </a:lnTo>
                  <a:lnTo>
                    <a:pt x="6" y="26"/>
                  </a:lnTo>
                  <a:lnTo>
                    <a:pt x="8" y="24"/>
                  </a:lnTo>
                  <a:lnTo>
                    <a:pt x="10" y="26"/>
                  </a:lnTo>
                  <a:lnTo>
                    <a:pt x="10" y="24"/>
                  </a:lnTo>
                  <a:lnTo>
                    <a:pt x="8" y="22"/>
                  </a:lnTo>
                  <a:lnTo>
                    <a:pt x="8" y="20"/>
                  </a:lnTo>
                  <a:lnTo>
                    <a:pt x="6" y="16"/>
                  </a:lnTo>
                  <a:lnTo>
                    <a:pt x="8" y="14"/>
                  </a:lnTo>
                  <a:lnTo>
                    <a:pt x="8" y="8"/>
                  </a:lnTo>
                  <a:lnTo>
                    <a:pt x="6" y="8"/>
                  </a:lnTo>
                  <a:lnTo>
                    <a:pt x="6" y="6"/>
                  </a:lnTo>
                  <a:lnTo>
                    <a:pt x="10" y="4"/>
                  </a:lnTo>
                  <a:lnTo>
                    <a:pt x="16" y="2"/>
                  </a:lnTo>
                  <a:lnTo>
                    <a:pt x="16" y="2"/>
                  </a:lnTo>
                  <a:lnTo>
                    <a:pt x="20" y="2"/>
                  </a:lnTo>
                  <a:lnTo>
                    <a:pt x="24" y="2"/>
                  </a:lnTo>
                  <a:lnTo>
                    <a:pt x="26" y="2"/>
                  </a:lnTo>
                  <a:lnTo>
                    <a:pt x="26" y="0"/>
                  </a:lnTo>
                  <a:lnTo>
                    <a:pt x="30" y="0"/>
                  </a:lnTo>
                  <a:lnTo>
                    <a:pt x="34" y="0"/>
                  </a:lnTo>
                  <a:lnTo>
                    <a:pt x="32" y="2"/>
                  </a:lnTo>
                  <a:lnTo>
                    <a:pt x="34" y="2"/>
                  </a:lnTo>
                  <a:lnTo>
                    <a:pt x="38" y="4"/>
                  </a:lnTo>
                  <a:lnTo>
                    <a:pt x="40" y="0"/>
                  </a:lnTo>
                  <a:lnTo>
                    <a:pt x="42" y="0"/>
                  </a:lnTo>
                  <a:lnTo>
                    <a:pt x="44" y="2"/>
                  </a:lnTo>
                  <a:lnTo>
                    <a:pt x="50" y="4"/>
                  </a:lnTo>
                  <a:lnTo>
                    <a:pt x="52" y="4"/>
                  </a:lnTo>
                  <a:lnTo>
                    <a:pt x="52" y="6"/>
                  </a:lnTo>
                  <a:lnTo>
                    <a:pt x="54" y="6"/>
                  </a:lnTo>
                  <a:lnTo>
                    <a:pt x="58" y="6"/>
                  </a:lnTo>
                  <a:lnTo>
                    <a:pt x="58" y="8"/>
                  </a:lnTo>
                  <a:lnTo>
                    <a:pt x="62" y="10"/>
                  </a:lnTo>
                  <a:lnTo>
                    <a:pt x="66" y="10"/>
                  </a:lnTo>
                  <a:lnTo>
                    <a:pt x="68" y="8"/>
                  </a:lnTo>
                  <a:lnTo>
                    <a:pt x="70" y="8"/>
                  </a:lnTo>
                  <a:lnTo>
                    <a:pt x="70" y="10"/>
                  </a:lnTo>
                  <a:lnTo>
                    <a:pt x="74" y="10"/>
                  </a:lnTo>
                  <a:lnTo>
                    <a:pt x="74" y="10"/>
                  </a:lnTo>
                  <a:lnTo>
                    <a:pt x="72" y="14"/>
                  </a:lnTo>
                  <a:lnTo>
                    <a:pt x="74" y="18"/>
                  </a:lnTo>
                  <a:lnTo>
                    <a:pt x="74" y="20"/>
                  </a:lnTo>
                  <a:lnTo>
                    <a:pt x="76" y="22"/>
                  </a:lnTo>
                  <a:lnTo>
                    <a:pt x="78" y="24"/>
                  </a:lnTo>
                  <a:lnTo>
                    <a:pt x="76" y="26"/>
                  </a:lnTo>
                  <a:lnTo>
                    <a:pt x="76" y="30"/>
                  </a:lnTo>
                  <a:lnTo>
                    <a:pt x="74" y="30"/>
                  </a:lnTo>
                  <a:lnTo>
                    <a:pt x="70" y="36"/>
                  </a:lnTo>
                  <a:lnTo>
                    <a:pt x="70" y="40"/>
                  </a:lnTo>
                  <a:lnTo>
                    <a:pt x="68" y="42"/>
                  </a:lnTo>
                  <a:lnTo>
                    <a:pt x="68" y="44"/>
                  </a:lnTo>
                  <a:lnTo>
                    <a:pt x="68" y="46"/>
                  </a:lnTo>
                  <a:lnTo>
                    <a:pt x="68" y="52"/>
                  </a:lnTo>
                  <a:lnTo>
                    <a:pt x="66" y="52"/>
                  </a:lnTo>
                  <a:lnTo>
                    <a:pt x="66" y="52"/>
                  </a:lnTo>
                  <a:lnTo>
                    <a:pt x="68" y="54"/>
                  </a:lnTo>
                  <a:lnTo>
                    <a:pt x="70" y="58"/>
                  </a:lnTo>
                  <a:lnTo>
                    <a:pt x="70" y="62"/>
                  </a:lnTo>
                  <a:lnTo>
                    <a:pt x="72" y="62"/>
                  </a:lnTo>
                  <a:lnTo>
                    <a:pt x="74" y="66"/>
                  </a:lnTo>
                  <a:lnTo>
                    <a:pt x="74" y="68"/>
                  </a:lnTo>
                  <a:lnTo>
                    <a:pt x="72" y="68"/>
                  </a:lnTo>
                  <a:lnTo>
                    <a:pt x="70" y="68"/>
                  </a:lnTo>
                  <a:lnTo>
                    <a:pt x="70" y="70"/>
                  </a:lnTo>
                  <a:lnTo>
                    <a:pt x="68" y="66"/>
                  </a:lnTo>
                  <a:lnTo>
                    <a:pt x="64" y="66"/>
                  </a:lnTo>
                  <a:lnTo>
                    <a:pt x="64" y="70"/>
                  </a:lnTo>
                  <a:lnTo>
                    <a:pt x="58" y="68"/>
                  </a:lnTo>
                  <a:lnTo>
                    <a:pt x="52" y="70"/>
                  </a:lnTo>
                  <a:lnTo>
                    <a:pt x="36" y="70"/>
                  </a:lnTo>
                  <a:lnTo>
                    <a:pt x="32" y="70"/>
                  </a:lnTo>
                  <a:lnTo>
                    <a:pt x="32" y="72"/>
                  </a:lnTo>
                  <a:lnTo>
                    <a:pt x="22" y="74"/>
                  </a:lnTo>
                  <a:lnTo>
                    <a:pt x="22" y="76"/>
                  </a:lnTo>
                  <a:lnTo>
                    <a:pt x="20" y="76"/>
                  </a:lnTo>
                  <a:lnTo>
                    <a:pt x="16" y="80"/>
                  </a:lnTo>
                  <a:lnTo>
                    <a:pt x="14" y="80"/>
                  </a:lnTo>
                  <a:close/>
                </a:path>
              </a:pathLst>
            </a:custGeom>
            <a:grpFill/>
            <a:ln w="6350">
              <a:solidFill>
                <a:srgbClr val="E86E78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12" name="Comoros">
              <a:extLst>
                <a:ext uri="{FF2B5EF4-FFF2-40B4-BE49-F238E27FC236}">
                  <a16:creationId xmlns:a16="http://schemas.microsoft.com/office/drawing/2014/main" id="{68EB886A-7666-4478-9068-AEFDB3813DE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26616" y="4693233"/>
              <a:ext cx="34449" cy="26794"/>
            </a:xfrm>
            <a:custGeom>
              <a:avLst/>
              <a:gdLst>
                <a:gd name="T0" fmla="*/ 4 w 18"/>
                <a:gd name="T1" fmla="*/ 8 h 14"/>
                <a:gd name="T2" fmla="*/ 4 w 18"/>
                <a:gd name="T3" fmla="*/ 6 h 14"/>
                <a:gd name="T4" fmla="*/ 4 w 18"/>
                <a:gd name="T5" fmla="*/ 4 h 14"/>
                <a:gd name="T6" fmla="*/ 4 w 18"/>
                <a:gd name="T7" fmla="*/ 2 h 14"/>
                <a:gd name="T8" fmla="*/ 4 w 18"/>
                <a:gd name="T9" fmla="*/ 0 h 14"/>
                <a:gd name="T10" fmla="*/ 2 w 18"/>
                <a:gd name="T11" fmla="*/ 0 h 14"/>
                <a:gd name="T12" fmla="*/ 0 w 18"/>
                <a:gd name="T13" fmla="*/ 4 h 14"/>
                <a:gd name="T14" fmla="*/ 2 w 18"/>
                <a:gd name="T15" fmla="*/ 4 h 14"/>
                <a:gd name="T16" fmla="*/ 2 w 18"/>
                <a:gd name="T17" fmla="*/ 8 h 14"/>
                <a:gd name="T18" fmla="*/ 4 w 18"/>
                <a:gd name="T19" fmla="*/ 8 h 14"/>
                <a:gd name="T20" fmla="*/ 4 w 18"/>
                <a:gd name="T21" fmla="*/ 8 h 14"/>
                <a:gd name="T22" fmla="*/ 4 w 18"/>
                <a:gd name="T23" fmla="*/ 12 h 14"/>
                <a:gd name="T24" fmla="*/ 6 w 18"/>
                <a:gd name="T25" fmla="*/ 12 h 14"/>
                <a:gd name="T26" fmla="*/ 8 w 18"/>
                <a:gd name="T27" fmla="*/ 14 h 14"/>
                <a:gd name="T28" fmla="*/ 6 w 18"/>
                <a:gd name="T29" fmla="*/ 14 h 14"/>
                <a:gd name="T30" fmla="*/ 4 w 18"/>
                <a:gd name="T31" fmla="*/ 14 h 14"/>
                <a:gd name="T32" fmla="*/ 4 w 18"/>
                <a:gd name="T33" fmla="*/ 12 h 14"/>
                <a:gd name="T34" fmla="*/ 18 w 18"/>
                <a:gd name="T35" fmla="*/ 14 h 14"/>
                <a:gd name="T36" fmla="*/ 18 w 18"/>
                <a:gd name="T37" fmla="*/ 14 h 14"/>
                <a:gd name="T38" fmla="*/ 18 w 18"/>
                <a:gd name="T39" fmla="*/ 10 h 14"/>
                <a:gd name="T40" fmla="*/ 18 w 18"/>
                <a:gd name="T41" fmla="*/ 12 h 14"/>
                <a:gd name="T42" fmla="*/ 14 w 18"/>
                <a:gd name="T43" fmla="*/ 12 h 14"/>
                <a:gd name="T44" fmla="*/ 16 w 18"/>
                <a:gd name="T45" fmla="*/ 12 h 14"/>
                <a:gd name="T46" fmla="*/ 18 w 18"/>
                <a:gd name="T47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8" h="14">
                  <a:moveTo>
                    <a:pt x="4" y="8"/>
                  </a:moveTo>
                  <a:lnTo>
                    <a:pt x="4" y="6"/>
                  </a:lnTo>
                  <a:lnTo>
                    <a:pt x="4" y="4"/>
                  </a:lnTo>
                  <a:lnTo>
                    <a:pt x="4" y="2"/>
                  </a:lnTo>
                  <a:lnTo>
                    <a:pt x="4" y="0"/>
                  </a:lnTo>
                  <a:lnTo>
                    <a:pt x="2" y="0"/>
                  </a:lnTo>
                  <a:lnTo>
                    <a:pt x="0" y="4"/>
                  </a:lnTo>
                  <a:lnTo>
                    <a:pt x="2" y="4"/>
                  </a:lnTo>
                  <a:lnTo>
                    <a:pt x="2" y="8"/>
                  </a:lnTo>
                  <a:lnTo>
                    <a:pt x="4" y="8"/>
                  </a:lnTo>
                  <a:lnTo>
                    <a:pt x="4" y="8"/>
                  </a:lnTo>
                  <a:close/>
                  <a:moveTo>
                    <a:pt x="4" y="12"/>
                  </a:moveTo>
                  <a:lnTo>
                    <a:pt x="6" y="12"/>
                  </a:lnTo>
                  <a:lnTo>
                    <a:pt x="8" y="14"/>
                  </a:lnTo>
                  <a:lnTo>
                    <a:pt x="6" y="14"/>
                  </a:lnTo>
                  <a:lnTo>
                    <a:pt x="4" y="14"/>
                  </a:lnTo>
                  <a:lnTo>
                    <a:pt x="4" y="12"/>
                  </a:lnTo>
                  <a:close/>
                  <a:moveTo>
                    <a:pt x="18" y="14"/>
                  </a:moveTo>
                  <a:lnTo>
                    <a:pt x="18" y="14"/>
                  </a:lnTo>
                  <a:lnTo>
                    <a:pt x="18" y="10"/>
                  </a:lnTo>
                  <a:lnTo>
                    <a:pt x="18" y="12"/>
                  </a:lnTo>
                  <a:lnTo>
                    <a:pt x="14" y="12"/>
                  </a:lnTo>
                  <a:lnTo>
                    <a:pt x="16" y="12"/>
                  </a:lnTo>
                  <a:lnTo>
                    <a:pt x="18" y="14"/>
                  </a:lnTo>
                  <a:close/>
                </a:path>
              </a:pathLst>
            </a:custGeom>
            <a:grpFill/>
            <a:ln w="6350">
              <a:solidFill>
                <a:srgbClr val="E86E78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13" name="Congo">
              <a:extLst>
                <a:ext uri="{FF2B5EF4-FFF2-40B4-BE49-F238E27FC236}">
                  <a16:creationId xmlns:a16="http://schemas.microsoft.com/office/drawing/2014/main" id="{80753007-067C-4667-B334-D81167601729}"/>
                </a:ext>
              </a:extLst>
            </p:cNvPr>
            <p:cNvSpPr>
              <a:spLocks/>
            </p:cNvSpPr>
            <p:nvPr/>
          </p:nvSpPr>
          <p:spPr bwMode="auto">
            <a:xfrm>
              <a:off x="6176382" y="4333427"/>
              <a:ext cx="179903" cy="214352"/>
            </a:xfrm>
            <a:custGeom>
              <a:avLst/>
              <a:gdLst>
                <a:gd name="T0" fmla="*/ 2 w 94"/>
                <a:gd name="T1" fmla="*/ 92 h 112"/>
                <a:gd name="T2" fmla="*/ 6 w 94"/>
                <a:gd name="T3" fmla="*/ 90 h 112"/>
                <a:gd name="T4" fmla="*/ 10 w 94"/>
                <a:gd name="T5" fmla="*/ 90 h 112"/>
                <a:gd name="T6" fmla="*/ 6 w 94"/>
                <a:gd name="T7" fmla="*/ 82 h 112"/>
                <a:gd name="T8" fmla="*/ 4 w 94"/>
                <a:gd name="T9" fmla="*/ 80 h 112"/>
                <a:gd name="T10" fmla="*/ 6 w 94"/>
                <a:gd name="T11" fmla="*/ 78 h 112"/>
                <a:gd name="T12" fmla="*/ 10 w 94"/>
                <a:gd name="T13" fmla="*/ 76 h 112"/>
                <a:gd name="T14" fmla="*/ 18 w 94"/>
                <a:gd name="T15" fmla="*/ 74 h 112"/>
                <a:gd name="T16" fmla="*/ 20 w 94"/>
                <a:gd name="T17" fmla="*/ 70 h 112"/>
                <a:gd name="T18" fmla="*/ 28 w 94"/>
                <a:gd name="T19" fmla="*/ 76 h 112"/>
                <a:gd name="T20" fmla="*/ 32 w 94"/>
                <a:gd name="T21" fmla="*/ 76 h 112"/>
                <a:gd name="T22" fmla="*/ 36 w 94"/>
                <a:gd name="T23" fmla="*/ 78 h 112"/>
                <a:gd name="T24" fmla="*/ 40 w 94"/>
                <a:gd name="T25" fmla="*/ 64 h 112"/>
                <a:gd name="T26" fmla="*/ 40 w 94"/>
                <a:gd name="T27" fmla="*/ 56 h 112"/>
                <a:gd name="T28" fmla="*/ 36 w 94"/>
                <a:gd name="T29" fmla="*/ 52 h 112"/>
                <a:gd name="T30" fmla="*/ 34 w 94"/>
                <a:gd name="T31" fmla="*/ 50 h 112"/>
                <a:gd name="T32" fmla="*/ 36 w 94"/>
                <a:gd name="T33" fmla="*/ 48 h 112"/>
                <a:gd name="T34" fmla="*/ 36 w 94"/>
                <a:gd name="T35" fmla="*/ 44 h 112"/>
                <a:gd name="T36" fmla="*/ 40 w 94"/>
                <a:gd name="T37" fmla="*/ 42 h 112"/>
                <a:gd name="T38" fmla="*/ 42 w 94"/>
                <a:gd name="T39" fmla="*/ 36 h 112"/>
                <a:gd name="T40" fmla="*/ 36 w 94"/>
                <a:gd name="T41" fmla="*/ 32 h 112"/>
                <a:gd name="T42" fmla="*/ 28 w 94"/>
                <a:gd name="T43" fmla="*/ 32 h 112"/>
                <a:gd name="T44" fmla="*/ 26 w 94"/>
                <a:gd name="T45" fmla="*/ 32 h 112"/>
                <a:gd name="T46" fmla="*/ 24 w 94"/>
                <a:gd name="T47" fmla="*/ 24 h 112"/>
                <a:gd name="T48" fmla="*/ 42 w 94"/>
                <a:gd name="T49" fmla="*/ 22 h 112"/>
                <a:gd name="T50" fmla="*/ 46 w 94"/>
                <a:gd name="T51" fmla="*/ 22 h 112"/>
                <a:gd name="T52" fmla="*/ 48 w 94"/>
                <a:gd name="T53" fmla="*/ 24 h 112"/>
                <a:gd name="T54" fmla="*/ 52 w 94"/>
                <a:gd name="T55" fmla="*/ 24 h 112"/>
                <a:gd name="T56" fmla="*/ 56 w 94"/>
                <a:gd name="T57" fmla="*/ 24 h 112"/>
                <a:gd name="T58" fmla="*/ 60 w 94"/>
                <a:gd name="T59" fmla="*/ 24 h 112"/>
                <a:gd name="T60" fmla="*/ 62 w 94"/>
                <a:gd name="T61" fmla="*/ 24 h 112"/>
                <a:gd name="T62" fmla="*/ 62 w 94"/>
                <a:gd name="T63" fmla="*/ 20 h 112"/>
                <a:gd name="T64" fmla="*/ 72 w 94"/>
                <a:gd name="T65" fmla="*/ 4 h 112"/>
                <a:gd name="T66" fmla="*/ 80 w 94"/>
                <a:gd name="T67" fmla="*/ 0 h 112"/>
                <a:gd name="T68" fmla="*/ 88 w 94"/>
                <a:gd name="T69" fmla="*/ 0 h 112"/>
                <a:gd name="T70" fmla="*/ 92 w 94"/>
                <a:gd name="T71" fmla="*/ 2 h 112"/>
                <a:gd name="T72" fmla="*/ 94 w 94"/>
                <a:gd name="T73" fmla="*/ 4 h 112"/>
                <a:gd name="T74" fmla="*/ 92 w 94"/>
                <a:gd name="T75" fmla="*/ 14 h 112"/>
                <a:gd name="T76" fmla="*/ 86 w 94"/>
                <a:gd name="T77" fmla="*/ 28 h 112"/>
                <a:gd name="T78" fmla="*/ 84 w 94"/>
                <a:gd name="T79" fmla="*/ 36 h 112"/>
                <a:gd name="T80" fmla="*/ 84 w 94"/>
                <a:gd name="T81" fmla="*/ 42 h 112"/>
                <a:gd name="T82" fmla="*/ 82 w 94"/>
                <a:gd name="T83" fmla="*/ 50 h 112"/>
                <a:gd name="T84" fmla="*/ 74 w 94"/>
                <a:gd name="T85" fmla="*/ 62 h 112"/>
                <a:gd name="T86" fmla="*/ 68 w 94"/>
                <a:gd name="T87" fmla="*/ 64 h 112"/>
                <a:gd name="T88" fmla="*/ 62 w 94"/>
                <a:gd name="T89" fmla="*/ 74 h 112"/>
                <a:gd name="T90" fmla="*/ 62 w 94"/>
                <a:gd name="T91" fmla="*/ 80 h 112"/>
                <a:gd name="T92" fmla="*/ 60 w 94"/>
                <a:gd name="T93" fmla="*/ 92 h 112"/>
                <a:gd name="T94" fmla="*/ 54 w 94"/>
                <a:gd name="T95" fmla="*/ 98 h 112"/>
                <a:gd name="T96" fmla="*/ 48 w 94"/>
                <a:gd name="T97" fmla="*/ 108 h 112"/>
                <a:gd name="T98" fmla="*/ 40 w 94"/>
                <a:gd name="T99" fmla="*/ 104 h 112"/>
                <a:gd name="T100" fmla="*/ 42 w 94"/>
                <a:gd name="T101" fmla="*/ 100 h 112"/>
                <a:gd name="T102" fmla="*/ 34 w 94"/>
                <a:gd name="T103" fmla="*/ 104 h 112"/>
                <a:gd name="T104" fmla="*/ 30 w 94"/>
                <a:gd name="T105" fmla="*/ 108 h 112"/>
                <a:gd name="T106" fmla="*/ 28 w 94"/>
                <a:gd name="T107" fmla="*/ 106 h 112"/>
                <a:gd name="T108" fmla="*/ 24 w 94"/>
                <a:gd name="T109" fmla="*/ 106 h 112"/>
                <a:gd name="T110" fmla="*/ 20 w 94"/>
                <a:gd name="T111" fmla="*/ 102 h 112"/>
                <a:gd name="T112" fmla="*/ 16 w 94"/>
                <a:gd name="T113" fmla="*/ 104 h 112"/>
                <a:gd name="T114" fmla="*/ 12 w 94"/>
                <a:gd name="T115" fmla="*/ 108 h 112"/>
                <a:gd name="T116" fmla="*/ 8 w 94"/>
                <a:gd name="T117" fmla="*/ 110 h 112"/>
                <a:gd name="T118" fmla="*/ 6 w 94"/>
                <a:gd name="T119" fmla="*/ 102 h 112"/>
                <a:gd name="T120" fmla="*/ 0 w 94"/>
                <a:gd name="T121" fmla="*/ 96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4" h="112">
                  <a:moveTo>
                    <a:pt x="0" y="96"/>
                  </a:moveTo>
                  <a:lnTo>
                    <a:pt x="2" y="94"/>
                  </a:lnTo>
                  <a:lnTo>
                    <a:pt x="2" y="92"/>
                  </a:lnTo>
                  <a:lnTo>
                    <a:pt x="4" y="92"/>
                  </a:lnTo>
                  <a:lnTo>
                    <a:pt x="6" y="92"/>
                  </a:lnTo>
                  <a:lnTo>
                    <a:pt x="6" y="90"/>
                  </a:lnTo>
                  <a:lnTo>
                    <a:pt x="6" y="90"/>
                  </a:lnTo>
                  <a:lnTo>
                    <a:pt x="10" y="92"/>
                  </a:lnTo>
                  <a:lnTo>
                    <a:pt x="10" y="90"/>
                  </a:lnTo>
                  <a:lnTo>
                    <a:pt x="10" y="84"/>
                  </a:lnTo>
                  <a:lnTo>
                    <a:pt x="8" y="84"/>
                  </a:lnTo>
                  <a:lnTo>
                    <a:pt x="6" y="82"/>
                  </a:lnTo>
                  <a:lnTo>
                    <a:pt x="6" y="82"/>
                  </a:lnTo>
                  <a:lnTo>
                    <a:pt x="4" y="84"/>
                  </a:lnTo>
                  <a:lnTo>
                    <a:pt x="4" y="80"/>
                  </a:lnTo>
                  <a:lnTo>
                    <a:pt x="2" y="78"/>
                  </a:lnTo>
                  <a:lnTo>
                    <a:pt x="4" y="78"/>
                  </a:lnTo>
                  <a:lnTo>
                    <a:pt x="6" y="78"/>
                  </a:lnTo>
                  <a:lnTo>
                    <a:pt x="8" y="78"/>
                  </a:lnTo>
                  <a:lnTo>
                    <a:pt x="10" y="78"/>
                  </a:lnTo>
                  <a:lnTo>
                    <a:pt x="10" y="76"/>
                  </a:lnTo>
                  <a:lnTo>
                    <a:pt x="12" y="76"/>
                  </a:lnTo>
                  <a:lnTo>
                    <a:pt x="16" y="76"/>
                  </a:lnTo>
                  <a:lnTo>
                    <a:pt x="18" y="74"/>
                  </a:lnTo>
                  <a:lnTo>
                    <a:pt x="16" y="72"/>
                  </a:lnTo>
                  <a:lnTo>
                    <a:pt x="18" y="70"/>
                  </a:lnTo>
                  <a:lnTo>
                    <a:pt x="20" y="70"/>
                  </a:lnTo>
                  <a:lnTo>
                    <a:pt x="22" y="76"/>
                  </a:lnTo>
                  <a:lnTo>
                    <a:pt x="24" y="76"/>
                  </a:lnTo>
                  <a:lnTo>
                    <a:pt x="28" y="76"/>
                  </a:lnTo>
                  <a:lnTo>
                    <a:pt x="28" y="76"/>
                  </a:lnTo>
                  <a:lnTo>
                    <a:pt x="30" y="76"/>
                  </a:lnTo>
                  <a:lnTo>
                    <a:pt x="32" y="76"/>
                  </a:lnTo>
                  <a:lnTo>
                    <a:pt x="34" y="76"/>
                  </a:lnTo>
                  <a:lnTo>
                    <a:pt x="36" y="78"/>
                  </a:lnTo>
                  <a:lnTo>
                    <a:pt x="36" y="78"/>
                  </a:lnTo>
                  <a:lnTo>
                    <a:pt x="36" y="76"/>
                  </a:lnTo>
                  <a:lnTo>
                    <a:pt x="36" y="74"/>
                  </a:lnTo>
                  <a:lnTo>
                    <a:pt x="40" y="64"/>
                  </a:lnTo>
                  <a:lnTo>
                    <a:pt x="40" y="60"/>
                  </a:lnTo>
                  <a:lnTo>
                    <a:pt x="42" y="58"/>
                  </a:lnTo>
                  <a:lnTo>
                    <a:pt x="40" y="56"/>
                  </a:lnTo>
                  <a:lnTo>
                    <a:pt x="40" y="54"/>
                  </a:lnTo>
                  <a:lnTo>
                    <a:pt x="38" y="54"/>
                  </a:lnTo>
                  <a:lnTo>
                    <a:pt x="36" y="52"/>
                  </a:lnTo>
                  <a:lnTo>
                    <a:pt x="34" y="52"/>
                  </a:lnTo>
                  <a:lnTo>
                    <a:pt x="34" y="50"/>
                  </a:lnTo>
                  <a:lnTo>
                    <a:pt x="34" y="50"/>
                  </a:lnTo>
                  <a:lnTo>
                    <a:pt x="34" y="48"/>
                  </a:lnTo>
                  <a:lnTo>
                    <a:pt x="36" y="48"/>
                  </a:lnTo>
                  <a:lnTo>
                    <a:pt x="36" y="48"/>
                  </a:lnTo>
                  <a:lnTo>
                    <a:pt x="36" y="48"/>
                  </a:lnTo>
                  <a:lnTo>
                    <a:pt x="36" y="46"/>
                  </a:lnTo>
                  <a:lnTo>
                    <a:pt x="36" y="44"/>
                  </a:lnTo>
                  <a:lnTo>
                    <a:pt x="36" y="42"/>
                  </a:lnTo>
                  <a:lnTo>
                    <a:pt x="38" y="42"/>
                  </a:lnTo>
                  <a:lnTo>
                    <a:pt x="40" y="42"/>
                  </a:lnTo>
                  <a:lnTo>
                    <a:pt x="42" y="38"/>
                  </a:lnTo>
                  <a:lnTo>
                    <a:pt x="40" y="38"/>
                  </a:lnTo>
                  <a:lnTo>
                    <a:pt x="42" y="36"/>
                  </a:lnTo>
                  <a:lnTo>
                    <a:pt x="42" y="32"/>
                  </a:lnTo>
                  <a:lnTo>
                    <a:pt x="40" y="32"/>
                  </a:lnTo>
                  <a:lnTo>
                    <a:pt x="36" y="32"/>
                  </a:lnTo>
                  <a:lnTo>
                    <a:pt x="34" y="32"/>
                  </a:lnTo>
                  <a:lnTo>
                    <a:pt x="30" y="32"/>
                  </a:lnTo>
                  <a:lnTo>
                    <a:pt x="28" y="32"/>
                  </a:lnTo>
                  <a:lnTo>
                    <a:pt x="26" y="34"/>
                  </a:lnTo>
                  <a:lnTo>
                    <a:pt x="26" y="32"/>
                  </a:lnTo>
                  <a:lnTo>
                    <a:pt x="26" y="32"/>
                  </a:lnTo>
                  <a:lnTo>
                    <a:pt x="26" y="30"/>
                  </a:lnTo>
                  <a:lnTo>
                    <a:pt x="26" y="26"/>
                  </a:lnTo>
                  <a:lnTo>
                    <a:pt x="24" y="24"/>
                  </a:lnTo>
                  <a:lnTo>
                    <a:pt x="26" y="22"/>
                  </a:lnTo>
                  <a:lnTo>
                    <a:pt x="42" y="22"/>
                  </a:lnTo>
                  <a:lnTo>
                    <a:pt x="42" y="22"/>
                  </a:lnTo>
                  <a:lnTo>
                    <a:pt x="42" y="22"/>
                  </a:lnTo>
                  <a:lnTo>
                    <a:pt x="44" y="22"/>
                  </a:lnTo>
                  <a:lnTo>
                    <a:pt x="46" y="22"/>
                  </a:lnTo>
                  <a:lnTo>
                    <a:pt x="46" y="22"/>
                  </a:lnTo>
                  <a:lnTo>
                    <a:pt x="48" y="22"/>
                  </a:lnTo>
                  <a:lnTo>
                    <a:pt x="48" y="24"/>
                  </a:lnTo>
                  <a:lnTo>
                    <a:pt x="50" y="24"/>
                  </a:lnTo>
                  <a:lnTo>
                    <a:pt x="50" y="22"/>
                  </a:lnTo>
                  <a:lnTo>
                    <a:pt x="52" y="24"/>
                  </a:lnTo>
                  <a:lnTo>
                    <a:pt x="52" y="24"/>
                  </a:lnTo>
                  <a:lnTo>
                    <a:pt x="54" y="24"/>
                  </a:lnTo>
                  <a:lnTo>
                    <a:pt x="56" y="24"/>
                  </a:lnTo>
                  <a:lnTo>
                    <a:pt x="58" y="24"/>
                  </a:lnTo>
                  <a:lnTo>
                    <a:pt x="58" y="26"/>
                  </a:lnTo>
                  <a:lnTo>
                    <a:pt x="60" y="24"/>
                  </a:lnTo>
                  <a:lnTo>
                    <a:pt x="60" y="26"/>
                  </a:lnTo>
                  <a:lnTo>
                    <a:pt x="62" y="26"/>
                  </a:lnTo>
                  <a:lnTo>
                    <a:pt x="62" y="24"/>
                  </a:lnTo>
                  <a:lnTo>
                    <a:pt x="60" y="22"/>
                  </a:lnTo>
                  <a:lnTo>
                    <a:pt x="62" y="22"/>
                  </a:lnTo>
                  <a:lnTo>
                    <a:pt x="62" y="20"/>
                  </a:lnTo>
                  <a:lnTo>
                    <a:pt x="62" y="18"/>
                  </a:lnTo>
                  <a:lnTo>
                    <a:pt x="70" y="8"/>
                  </a:lnTo>
                  <a:lnTo>
                    <a:pt x="72" y="4"/>
                  </a:lnTo>
                  <a:lnTo>
                    <a:pt x="74" y="4"/>
                  </a:lnTo>
                  <a:lnTo>
                    <a:pt x="76" y="2"/>
                  </a:lnTo>
                  <a:lnTo>
                    <a:pt x="80" y="0"/>
                  </a:lnTo>
                  <a:lnTo>
                    <a:pt x="82" y="0"/>
                  </a:lnTo>
                  <a:lnTo>
                    <a:pt x="84" y="0"/>
                  </a:lnTo>
                  <a:lnTo>
                    <a:pt x="88" y="0"/>
                  </a:lnTo>
                  <a:lnTo>
                    <a:pt x="88" y="0"/>
                  </a:lnTo>
                  <a:lnTo>
                    <a:pt x="90" y="2"/>
                  </a:lnTo>
                  <a:lnTo>
                    <a:pt x="92" y="2"/>
                  </a:lnTo>
                  <a:lnTo>
                    <a:pt x="94" y="2"/>
                  </a:lnTo>
                  <a:lnTo>
                    <a:pt x="94" y="2"/>
                  </a:lnTo>
                  <a:lnTo>
                    <a:pt x="94" y="4"/>
                  </a:lnTo>
                  <a:lnTo>
                    <a:pt x="94" y="10"/>
                  </a:lnTo>
                  <a:lnTo>
                    <a:pt x="92" y="10"/>
                  </a:lnTo>
                  <a:lnTo>
                    <a:pt x="92" y="14"/>
                  </a:lnTo>
                  <a:lnTo>
                    <a:pt x="86" y="20"/>
                  </a:lnTo>
                  <a:lnTo>
                    <a:pt x="88" y="24"/>
                  </a:lnTo>
                  <a:lnTo>
                    <a:pt x="86" y="28"/>
                  </a:lnTo>
                  <a:lnTo>
                    <a:pt x="86" y="30"/>
                  </a:lnTo>
                  <a:lnTo>
                    <a:pt x="84" y="32"/>
                  </a:lnTo>
                  <a:lnTo>
                    <a:pt x="84" y="36"/>
                  </a:lnTo>
                  <a:lnTo>
                    <a:pt x="84" y="36"/>
                  </a:lnTo>
                  <a:lnTo>
                    <a:pt x="84" y="40"/>
                  </a:lnTo>
                  <a:lnTo>
                    <a:pt x="84" y="42"/>
                  </a:lnTo>
                  <a:lnTo>
                    <a:pt x="84" y="44"/>
                  </a:lnTo>
                  <a:lnTo>
                    <a:pt x="82" y="46"/>
                  </a:lnTo>
                  <a:lnTo>
                    <a:pt x="82" y="50"/>
                  </a:lnTo>
                  <a:lnTo>
                    <a:pt x="82" y="54"/>
                  </a:lnTo>
                  <a:lnTo>
                    <a:pt x="76" y="60"/>
                  </a:lnTo>
                  <a:lnTo>
                    <a:pt x="74" y="62"/>
                  </a:lnTo>
                  <a:lnTo>
                    <a:pt x="72" y="62"/>
                  </a:lnTo>
                  <a:lnTo>
                    <a:pt x="70" y="62"/>
                  </a:lnTo>
                  <a:lnTo>
                    <a:pt x="68" y="64"/>
                  </a:lnTo>
                  <a:lnTo>
                    <a:pt x="66" y="68"/>
                  </a:lnTo>
                  <a:lnTo>
                    <a:pt x="66" y="70"/>
                  </a:lnTo>
                  <a:lnTo>
                    <a:pt x="62" y="74"/>
                  </a:lnTo>
                  <a:lnTo>
                    <a:pt x="60" y="76"/>
                  </a:lnTo>
                  <a:lnTo>
                    <a:pt x="62" y="80"/>
                  </a:lnTo>
                  <a:lnTo>
                    <a:pt x="62" y="80"/>
                  </a:lnTo>
                  <a:lnTo>
                    <a:pt x="62" y="88"/>
                  </a:lnTo>
                  <a:lnTo>
                    <a:pt x="60" y="90"/>
                  </a:lnTo>
                  <a:lnTo>
                    <a:pt x="60" y="92"/>
                  </a:lnTo>
                  <a:lnTo>
                    <a:pt x="58" y="96"/>
                  </a:lnTo>
                  <a:lnTo>
                    <a:pt x="56" y="98"/>
                  </a:lnTo>
                  <a:lnTo>
                    <a:pt x="54" y="98"/>
                  </a:lnTo>
                  <a:lnTo>
                    <a:pt x="54" y="100"/>
                  </a:lnTo>
                  <a:lnTo>
                    <a:pt x="48" y="104"/>
                  </a:lnTo>
                  <a:lnTo>
                    <a:pt x="48" y="108"/>
                  </a:lnTo>
                  <a:lnTo>
                    <a:pt x="44" y="108"/>
                  </a:lnTo>
                  <a:lnTo>
                    <a:pt x="42" y="108"/>
                  </a:lnTo>
                  <a:lnTo>
                    <a:pt x="40" y="104"/>
                  </a:lnTo>
                  <a:lnTo>
                    <a:pt x="40" y="104"/>
                  </a:lnTo>
                  <a:lnTo>
                    <a:pt x="42" y="102"/>
                  </a:lnTo>
                  <a:lnTo>
                    <a:pt x="42" y="100"/>
                  </a:lnTo>
                  <a:lnTo>
                    <a:pt x="38" y="102"/>
                  </a:lnTo>
                  <a:lnTo>
                    <a:pt x="34" y="104"/>
                  </a:lnTo>
                  <a:lnTo>
                    <a:pt x="34" y="104"/>
                  </a:lnTo>
                  <a:lnTo>
                    <a:pt x="32" y="104"/>
                  </a:lnTo>
                  <a:lnTo>
                    <a:pt x="32" y="106"/>
                  </a:lnTo>
                  <a:lnTo>
                    <a:pt x="30" y="108"/>
                  </a:lnTo>
                  <a:lnTo>
                    <a:pt x="28" y="108"/>
                  </a:lnTo>
                  <a:lnTo>
                    <a:pt x="28" y="106"/>
                  </a:lnTo>
                  <a:lnTo>
                    <a:pt x="28" y="106"/>
                  </a:lnTo>
                  <a:lnTo>
                    <a:pt x="26" y="106"/>
                  </a:lnTo>
                  <a:lnTo>
                    <a:pt x="24" y="106"/>
                  </a:lnTo>
                  <a:lnTo>
                    <a:pt x="24" y="106"/>
                  </a:lnTo>
                  <a:lnTo>
                    <a:pt x="24" y="104"/>
                  </a:lnTo>
                  <a:lnTo>
                    <a:pt x="22" y="104"/>
                  </a:lnTo>
                  <a:lnTo>
                    <a:pt x="20" y="102"/>
                  </a:lnTo>
                  <a:lnTo>
                    <a:pt x="20" y="102"/>
                  </a:lnTo>
                  <a:lnTo>
                    <a:pt x="18" y="104"/>
                  </a:lnTo>
                  <a:lnTo>
                    <a:pt x="16" y="104"/>
                  </a:lnTo>
                  <a:lnTo>
                    <a:pt x="16" y="106"/>
                  </a:lnTo>
                  <a:lnTo>
                    <a:pt x="14" y="108"/>
                  </a:lnTo>
                  <a:lnTo>
                    <a:pt x="12" y="108"/>
                  </a:lnTo>
                  <a:lnTo>
                    <a:pt x="12" y="110"/>
                  </a:lnTo>
                  <a:lnTo>
                    <a:pt x="10" y="112"/>
                  </a:lnTo>
                  <a:lnTo>
                    <a:pt x="8" y="110"/>
                  </a:lnTo>
                  <a:lnTo>
                    <a:pt x="8" y="106"/>
                  </a:lnTo>
                  <a:lnTo>
                    <a:pt x="6" y="104"/>
                  </a:lnTo>
                  <a:lnTo>
                    <a:pt x="6" y="102"/>
                  </a:lnTo>
                  <a:lnTo>
                    <a:pt x="4" y="100"/>
                  </a:lnTo>
                  <a:lnTo>
                    <a:pt x="2" y="98"/>
                  </a:lnTo>
                  <a:lnTo>
                    <a:pt x="0" y="96"/>
                  </a:lnTo>
                  <a:close/>
                </a:path>
              </a:pathLst>
            </a:custGeom>
            <a:grpFill/>
            <a:ln w="6350">
              <a:solidFill>
                <a:srgbClr val="E86E78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14" name="Chad">
              <a:extLst>
                <a:ext uri="{FF2B5EF4-FFF2-40B4-BE49-F238E27FC236}">
                  <a16:creationId xmlns:a16="http://schemas.microsoft.com/office/drawing/2014/main" id="{DB6CCB20-BB5C-4DF1-880F-3A40816C2F0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03176" y="3854962"/>
              <a:ext cx="271768" cy="394255"/>
            </a:xfrm>
            <a:custGeom>
              <a:avLst/>
              <a:gdLst>
                <a:gd name="T0" fmla="*/ 142 w 142"/>
                <a:gd name="T1" fmla="*/ 50 h 206"/>
                <a:gd name="T2" fmla="*/ 138 w 142"/>
                <a:gd name="T3" fmla="*/ 102 h 206"/>
                <a:gd name="T4" fmla="*/ 132 w 142"/>
                <a:gd name="T5" fmla="*/ 102 h 206"/>
                <a:gd name="T6" fmla="*/ 132 w 142"/>
                <a:gd name="T7" fmla="*/ 110 h 206"/>
                <a:gd name="T8" fmla="*/ 124 w 142"/>
                <a:gd name="T9" fmla="*/ 118 h 206"/>
                <a:gd name="T10" fmla="*/ 124 w 142"/>
                <a:gd name="T11" fmla="*/ 122 h 206"/>
                <a:gd name="T12" fmla="*/ 124 w 142"/>
                <a:gd name="T13" fmla="*/ 128 h 206"/>
                <a:gd name="T14" fmla="*/ 118 w 142"/>
                <a:gd name="T15" fmla="*/ 136 h 206"/>
                <a:gd name="T16" fmla="*/ 122 w 142"/>
                <a:gd name="T17" fmla="*/ 138 h 206"/>
                <a:gd name="T18" fmla="*/ 122 w 142"/>
                <a:gd name="T19" fmla="*/ 142 h 206"/>
                <a:gd name="T20" fmla="*/ 124 w 142"/>
                <a:gd name="T21" fmla="*/ 146 h 206"/>
                <a:gd name="T22" fmla="*/ 130 w 142"/>
                <a:gd name="T23" fmla="*/ 152 h 206"/>
                <a:gd name="T24" fmla="*/ 130 w 142"/>
                <a:gd name="T25" fmla="*/ 158 h 206"/>
                <a:gd name="T26" fmla="*/ 124 w 142"/>
                <a:gd name="T27" fmla="*/ 160 h 206"/>
                <a:gd name="T28" fmla="*/ 116 w 142"/>
                <a:gd name="T29" fmla="*/ 164 h 206"/>
                <a:gd name="T30" fmla="*/ 114 w 142"/>
                <a:gd name="T31" fmla="*/ 168 h 206"/>
                <a:gd name="T32" fmla="*/ 110 w 142"/>
                <a:gd name="T33" fmla="*/ 170 h 206"/>
                <a:gd name="T34" fmla="*/ 106 w 142"/>
                <a:gd name="T35" fmla="*/ 176 h 206"/>
                <a:gd name="T36" fmla="*/ 106 w 142"/>
                <a:gd name="T37" fmla="*/ 182 h 206"/>
                <a:gd name="T38" fmla="*/ 96 w 142"/>
                <a:gd name="T39" fmla="*/ 184 h 206"/>
                <a:gd name="T40" fmla="*/ 88 w 142"/>
                <a:gd name="T41" fmla="*/ 184 h 206"/>
                <a:gd name="T42" fmla="*/ 82 w 142"/>
                <a:gd name="T43" fmla="*/ 184 h 206"/>
                <a:gd name="T44" fmla="*/ 84 w 142"/>
                <a:gd name="T45" fmla="*/ 190 h 206"/>
                <a:gd name="T46" fmla="*/ 80 w 142"/>
                <a:gd name="T47" fmla="*/ 196 h 206"/>
                <a:gd name="T48" fmla="*/ 66 w 142"/>
                <a:gd name="T49" fmla="*/ 200 h 206"/>
                <a:gd name="T50" fmla="*/ 58 w 142"/>
                <a:gd name="T51" fmla="*/ 204 h 206"/>
                <a:gd name="T52" fmla="*/ 54 w 142"/>
                <a:gd name="T53" fmla="*/ 198 h 206"/>
                <a:gd name="T54" fmla="*/ 52 w 142"/>
                <a:gd name="T55" fmla="*/ 204 h 206"/>
                <a:gd name="T56" fmla="*/ 44 w 142"/>
                <a:gd name="T57" fmla="*/ 206 h 206"/>
                <a:gd name="T58" fmla="*/ 42 w 142"/>
                <a:gd name="T59" fmla="*/ 200 h 206"/>
                <a:gd name="T60" fmla="*/ 36 w 142"/>
                <a:gd name="T61" fmla="*/ 192 h 206"/>
                <a:gd name="T62" fmla="*/ 26 w 142"/>
                <a:gd name="T63" fmla="*/ 182 h 206"/>
                <a:gd name="T64" fmla="*/ 24 w 142"/>
                <a:gd name="T65" fmla="*/ 178 h 206"/>
                <a:gd name="T66" fmla="*/ 24 w 142"/>
                <a:gd name="T67" fmla="*/ 174 h 206"/>
                <a:gd name="T68" fmla="*/ 30 w 142"/>
                <a:gd name="T69" fmla="*/ 174 h 206"/>
                <a:gd name="T70" fmla="*/ 34 w 142"/>
                <a:gd name="T71" fmla="*/ 174 h 206"/>
                <a:gd name="T72" fmla="*/ 40 w 142"/>
                <a:gd name="T73" fmla="*/ 174 h 206"/>
                <a:gd name="T74" fmla="*/ 38 w 142"/>
                <a:gd name="T75" fmla="*/ 170 h 206"/>
                <a:gd name="T76" fmla="*/ 32 w 142"/>
                <a:gd name="T77" fmla="*/ 164 h 206"/>
                <a:gd name="T78" fmla="*/ 34 w 142"/>
                <a:gd name="T79" fmla="*/ 156 h 206"/>
                <a:gd name="T80" fmla="*/ 34 w 142"/>
                <a:gd name="T81" fmla="*/ 152 h 206"/>
                <a:gd name="T82" fmla="*/ 32 w 142"/>
                <a:gd name="T83" fmla="*/ 146 h 206"/>
                <a:gd name="T84" fmla="*/ 28 w 142"/>
                <a:gd name="T85" fmla="*/ 138 h 206"/>
                <a:gd name="T86" fmla="*/ 20 w 142"/>
                <a:gd name="T87" fmla="*/ 132 h 206"/>
                <a:gd name="T88" fmla="*/ 14 w 142"/>
                <a:gd name="T89" fmla="*/ 112 h 206"/>
                <a:gd name="T90" fmla="*/ 18 w 142"/>
                <a:gd name="T91" fmla="*/ 110 h 206"/>
                <a:gd name="T92" fmla="*/ 38 w 142"/>
                <a:gd name="T93" fmla="*/ 70 h 206"/>
                <a:gd name="T94" fmla="*/ 44 w 142"/>
                <a:gd name="T95" fmla="*/ 40 h 206"/>
                <a:gd name="T96" fmla="*/ 36 w 142"/>
                <a:gd name="T97" fmla="*/ 24 h 206"/>
                <a:gd name="T98" fmla="*/ 2 w 142"/>
                <a:gd name="T99" fmla="*/ 132 h 206"/>
                <a:gd name="T100" fmla="*/ 0 w 142"/>
                <a:gd name="T101" fmla="*/ 134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42" h="206">
                  <a:moveTo>
                    <a:pt x="28" y="6"/>
                  </a:moveTo>
                  <a:lnTo>
                    <a:pt x="42" y="0"/>
                  </a:lnTo>
                  <a:lnTo>
                    <a:pt x="142" y="50"/>
                  </a:lnTo>
                  <a:lnTo>
                    <a:pt x="142" y="100"/>
                  </a:lnTo>
                  <a:lnTo>
                    <a:pt x="140" y="100"/>
                  </a:lnTo>
                  <a:lnTo>
                    <a:pt x="138" y="102"/>
                  </a:lnTo>
                  <a:lnTo>
                    <a:pt x="136" y="100"/>
                  </a:lnTo>
                  <a:lnTo>
                    <a:pt x="134" y="100"/>
                  </a:lnTo>
                  <a:lnTo>
                    <a:pt x="132" y="102"/>
                  </a:lnTo>
                  <a:lnTo>
                    <a:pt x="132" y="106"/>
                  </a:lnTo>
                  <a:lnTo>
                    <a:pt x="132" y="106"/>
                  </a:lnTo>
                  <a:lnTo>
                    <a:pt x="132" y="110"/>
                  </a:lnTo>
                  <a:lnTo>
                    <a:pt x="126" y="116"/>
                  </a:lnTo>
                  <a:lnTo>
                    <a:pt x="126" y="114"/>
                  </a:lnTo>
                  <a:lnTo>
                    <a:pt x="124" y="118"/>
                  </a:lnTo>
                  <a:lnTo>
                    <a:pt x="124" y="118"/>
                  </a:lnTo>
                  <a:lnTo>
                    <a:pt x="124" y="120"/>
                  </a:lnTo>
                  <a:lnTo>
                    <a:pt x="124" y="122"/>
                  </a:lnTo>
                  <a:lnTo>
                    <a:pt x="122" y="124"/>
                  </a:lnTo>
                  <a:lnTo>
                    <a:pt x="120" y="126"/>
                  </a:lnTo>
                  <a:lnTo>
                    <a:pt x="124" y="128"/>
                  </a:lnTo>
                  <a:lnTo>
                    <a:pt x="124" y="130"/>
                  </a:lnTo>
                  <a:lnTo>
                    <a:pt x="122" y="132"/>
                  </a:lnTo>
                  <a:lnTo>
                    <a:pt x="118" y="136"/>
                  </a:lnTo>
                  <a:lnTo>
                    <a:pt x="118" y="138"/>
                  </a:lnTo>
                  <a:lnTo>
                    <a:pt x="120" y="140"/>
                  </a:lnTo>
                  <a:lnTo>
                    <a:pt x="122" y="138"/>
                  </a:lnTo>
                  <a:lnTo>
                    <a:pt x="124" y="138"/>
                  </a:lnTo>
                  <a:lnTo>
                    <a:pt x="124" y="140"/>
                  </a:lnTo>
                  <a:lnTo>
                    <a:pt x="122" y="142"/>
                  </a:lnTo>
                  <a:lnTo>
                    <a:pt x="124" y="142"/>
                  </a:lnTo>
                  <a:lnTo>
                    <a:pt x="124" y="144"/>
                  </a:lnTo>
                  <a:lnTo>
                    <a:pt x="124" y="146"/>
                  </a:lnTo>
                  <a:lnTo>
                    <a:pt x="124" y="150"/>
                  </a:lnTo>
                  <a:lnTo>
                    <a:pt x="124" y="152"/>
                  </a:lnTo>
                  <a:lnTo>
                    <a:pt x="130" y="152"/>
                  </a:lnTo>
                  <a:lnTo>
                    <a:pt x="132" y="154"/>
                  </a:lnTo>
                  <a:lnTo>
                    <a:pt x="130" y="156"/>
                  </a:lnTo>
                  <a:lnTo>
                    <a:pt x="130" y="158"/>
                  </a:lnTo>
                  <a:lnTo>
                    <a:pt x="130" y="160"/>
                  </a:lnTo>
                  <a:lnTo>
                    <a:pt x="126" y="162"/>
                  </a:lnTo>
                  <a:lnTo>
                    <a:pt x="124" y="160"/>
                  </a:lnTo>
                  <a:lnTo>
                    <a:pt x="122" y="160"/>
                  </a:lnTo>
                  <a:lnTo>
                    <a:pt x="120" y="162"/>
                  </a:lnTo>
                  <a:lnTo>
                    <a:pt x="116" y="164"/>
                  </a:lnTo>
                  <a:lnTo>
                    <a:pt x="116" y="166"/>
                  </a:lnTo>
                  <a:lnTo>
                    <a:pt x="116" y="166"/>
                  </a:lnTo>
                  <a:lnTo>
                    <a:pt x="114" y="168"/>
                  </a:lnTo>
                  <a:lnTo>
                    <a:pt x="112" y="172"/>
                  </a:lnTo>
                  <a:lnTo>
                    <a:pt x="110" y="172"/>
                  </a:lnTo>
                  <a:lnTo>
                    <a:pt x="110" y="170"/>
                  </a:lnTo>
                  <a:lnTo>
                    <a:pt x="108" y="172"/>
                  </a:lnTo>
                  <a:lnTo>
                    <a:pt x="108" y="174"/>
                  </a:lnTo>
                  <a:lnTo>
                    <a:pt x="106" y="176"/>
                  </a:lnTo>
                  <a:lnTo>
                    <a:pt x="106" y="178"/>
                  </a:lnTo>
                  <a:lnTo>
                    <a:pt x="106" y="180"/>
                  </a:lnTo>
                  <a:lnTo>
                    <a:pt x="106" y="182"/>
                  </a:lnTo>
                  <a:lnTo>
                    <a:pt x="104" y="182"/>
                  </a:lnTo>
                  <a:lnTo>
                    <a:pt x="102" y="184"/>
                  </a:lnTo>
                  <a:lnTo>
                    <a:pt x="96" y="184"/>
                  </a:lnTo>
                  <a:lnTo>
                    <a:pt x="94" y="186"/>
                  </a:lnTo>
                  <a:lnTo>
                    <a:pt x="90" y="184"/>
                  </a:lnTo>
                  <a:lnTo>
                    <a:pt x="88" y="184"/>
                  </a:lnTo>
                  <a:lnTo>
                    <a:pt x="86" y="184"/>
                  </a:lnTo>
                  <a:lnTo>
                    <a:pt x="84" y="184"/>
                  </a:lnTo>
                  <a:lnTo>
                    <a:pt x="82" y="184"/>
                  </a:lnTo>
                  <a:lnTo>
                    <a:pt x="82" y="188"/>
                  </a:lnTo>
                  <a:lnTo>
                    <a:pt x="84" y="190"/>
                  </a:lnTo>
                  <a:lnTo>
                    <a:pt x="84" y="190"/>
                  </a:lnTo>
                  <a:lnTo>
                    <a:pt x="86" y="192"/>
                  </a:lnTo>
                  <a:lnTo>
                    <a:pt x="82" y="194"/>
                  </a:lnTo>
                  <a:lnTo>
                    <a:pt x="80" y="196"/>
                  </a:lnTo>
                  <a:lnTo>
                    <a:pt x="76" y="196"/>
                  </a:lnTo>
                  <a:lnTo>
                    <a:pt x="70" y="196"/>
                  </a:lnTo>
                  <a:lnTo>
                    <a:pt x="66" y="200"/>
                  </a:lnTo>
                  <a:lnTo>
                    <a:pt x="64" y="200"/>
                  </a:lnTo>
                  <a:lnTo>
                    <a:pt x="60" y="202"/>
                  </a:lnTo>
                  <a:lnTo>
                    <a:pt x="58" y="204"/>
                  </a:lnTo>
                  <a:lnTo>
                    <a:pt x="56" y="202"/>
                  </a:lnTo>
                  <a:lnTo>
                    <a:pt x="56" y="200"/>
                  </a:lnTo>
                  <a:lnTo>
                    <a:pt x="54" y="198"/>
                  </a:lnTo>
                  <a:lnTo>
                    <a:pt x="54" y="200"/>
                  </a:lnTo>
                  <a:lnTo>
                    <a:pt x="54" y="202"/>
                  </a:lnTo>
                  <a:lnTo>
                    <a:pt x="52" y="204"/>
                  </a:lnTo>
                  <a:lnTo>
                    <a:pt x="48" y="204"/>
                  </a:lnTo>
                  <a:lnTo>
                    <a:pt x="46" y="206"/>
                  </a:lnTo>
                  <a:lnTo>
                    <a:pt x="44" y="206"/>
                  </a:lnTo>
                  <a:lnTo>
                    <a:pt x="44" y="202"/>
                  </a:lnTo>
                  <a:lnTo>
                    <a:pt x="42" y="202"/>
                  </a:lnTo>
                  <a:lnTo>
                    <a:pt x="42" y="200"/>
                  </a:lnTo>
                  <a:lnTo>
                    <a:pt x="40" y="196"/>
                  </a:lnTo>
                  <a:lnTo>
                    <a:pt x="38" y="194"/>
                  </a:lnTo>
                  <a:lnTo>
                    <a:pt x="36" y="192"/>
                  </a:lnTo>
                  <a:lnTo>
                    <a:pt x="32" y="186"/>
                  </a:lnTo>
                  <a:lnTo>
                    <a:pt x="28" y="182"/>
                  </a:lnTo>
                  <a:lnTo>
                    <a:pt x="26" y="182"/>
                  </a:lnTo>
                  <a:lnTo>
                    <a:pt x="24" y="180"/>
                  </a:lnTo>
                  <a:lnTo>
                    <a:pt x="24" y="180"/>
                  </a:lnTo>
                  <a:lnTo>
                    <a:pt x="24" y="178"/>
                  </a:lnTo>
                  <a:lnTo>
                    <a:pt x="24" y="176"/>
                  </a:lnTo>
                  <a:lnTo>
                    <a:pt x="24" y="174"/>
                  </a:lnTo>
                  <a:lnTo>
                    <a:pt x="24" y="174"/>
                  </a:lnTo>
                  <a:lnTo>
                    <a:pt x="26" y="172"/>
                  </a:lnTo>
                  <a:lnTo>
                    <a:pt x="28" y="172"/>
                  </a:lnTo>
                  <a:lnTo>
                    <a:pt x="30" y="174"/>
                  </a:lnTo>
                  <a:lnTo>
                    <a:pt x="32" y="172"/>
                  </a:lnTo>
                  <a:lnTo>
                    <a:pt x="34" y="174"/>
                  </a:lnTo>
                  <a:lnTo>
                    <a:pt x="34" y="174"/>
                  </a:lnTo>
                  <a:lnTo>
                    <a:pt x="38" y="174"/>
                  </a:lnTo>
                  <a:lnTo>
                    <a:pt x="38" y="174"/>
                  </a:lnTo>
                  <a:lnTo>
                    <a:pt x="40" y="174"/>
                  </a:lnTo>
                  <a:lnTo>
                    <a:pt x="42" y="174"/>
                  </a:lnTo>
                  <a:lnTo>
                    <a:pt x="42" y="174"/>
                  </a:lnTo>
                  <a:lnTo>
                    <a:pt x="38" y="170"/>
                  </a:lnTo>
                  <a:lnTo>
                    <a:pt x="36" y="168"/>
                  </a:lnTo>
                  <a:lnTo>
                    <a:pt x="34" y="166"/>
                  </a:lnTo>
                  <a:lnTo>
                    <a:pt x="32" y="164"/>
                  </a:lnTo>
                  <a:lnTo>
                    <a:pt x="32" y="160"/>
                  </a:lnTo>
                  <a:lnTo>
                    <a:pt x="34" y="160"/>
                  </a:lnTo>
                  <a:lnTo>
                    <a:pt x="34" y="156"/>
                  </a:lnTo>
                  <a:lnTo>
                    <a:pt x="34" y="154"/>
                  </a:lnTo>
                  <a:lnTo>
                    <a:pt x="34" y="154"/>
                  </a:lnTo>
                  <a:lnTo>
                    <a:pt x="34" y="152"/>
                  </a:lnTo>
                  <a:lnTo>
                    <a:pt x="34" y="150"/>
                  </a:lnTo>
                  <a:lnTo>
                    <a:pt x="34" y="148"/>
                  </a:lnTo>
                  <a:lnTo>
                    <a:pt x="32" y="146"/>
                  </a:lnTo>
                  <a:lnTo>
                    <a:pt x="32" y="144"/>
                  </a:lnTo>
                  <a:lnTo>
                    <a:pt x="30" y="140"/>
                  </a:lnTo>
                  <a:lnTo>
                    <a:pt x="28" y="138"/>
                  </a:lnTo>
                  <a:lnTo>
                    <a:pt x="22" y="134"/>
                  </a:lnTo>
                  <a:lnTo>
                    <a:pt x="22" y="134"/>
                  </a:lnTo>
                  <a:lnTo>
                    <a:pt x="20" y="132"/>
                  </a:lnTo>
                  <a:lnTo>
                    <a:pt x="16" y="128"/>
                  </a:lnTo>
                  <a:lnTo>
                    <a:pt x="16" y="126"/>
                  </a:lnTo>
                  <a:lnTo>
                    <a:pt x="14" y="112"/>
                  </a:lnTo>
                  <a:lnTo>
                    <a:pt x="14" y="110"/>
                  </a:lnTo>
                  <a:lnTo>
                    <a:pt x="16" y="110"/>
                  </a:lnTo>
                  <a:lnTo>
                    <a:pt x="18" y="110"/>
                  </a:lnTo>
                  <a:lnTo>
                    <a:pt x="18" y="108"/>
                  </a:lnTo>
                  <a:lnTo>
                    <a:pt x="38" y="88"/>
                  </a:lnTo>
                  <a:lnTo>
                    <a:pt x="38" y="70"/>
                  </a:lnTo>
                  <a:lnTo>
                    <a:pt x="42" y="46"/>
                  </a:lnTo>
                  <a:lnTo>
                    <a:pt x="42" y="44"/>
                  </a:lnTo>
                  <a:lnTo>
                    <a:pt x="44" y="40"/>
                  </a:lnTo>
                  <a:lnTo>
                    <a:pt x="34" y="30"/>
                  </a:lnTo>
                  <a:lnTo>
                    <a:pt x="36" y="28"/>
                  </a:lnTo>
                  <a:lnTo>
                    <a:pt x="36" y="24"/>
                  </a:lnTo>
                  <a:lnTo>
                    <a:pt x="30" y="8"/>
                  </a:lnTo>
                  <a:lnTo>
                    <a:pt x="28" y="6"/>
                  </a:lnTo>
                  <a:close/>
                  <a:moveTo>
                    <a:pt x="2" y="132"/>
                  </a:moveTo>
                  <a:lnTo>
                    <a:pt x="2" y="134"/>
                  </a:lnTo>
                  <a:lnTo>
                    <a:pt x="0" y="136"/>
                  </a:lnTo>
                  <a:lnTo>
                    <a:pt x="0" y="134"/>
                  </a:lnTo>
                  <a:lnTo>
                    <a:pt x="2" y="132"/>
                  </a:lnTo>
                  <a:close/>
                </a:path>
              </a:pathLst>
            </a:custGeom>
            <a:grpFill/>
            <a:ln w="6350">
              <a:solidFill>
                <a:srgbClr val="E86E78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15" name="Central African Republic">
              <a:extLst>
                <a:ext uri="{FF2B5EF4-FFF2-40B4-BE49-F238E27FC236}">
                  <a16:creationId xmlns:a16="http://schemas.microsoft.com/office/drawing/2014/main" id="{63180722-B077-4ED4-98CD-EB96A978FF4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56764" y="4161180"/>
              <a:ext cx="306218" cy="202869"/>
            </a:xfrm>
            <a:custGeom>
              <a:avLst/>
              <a:gdLst>
                <a:gd name="T0" fmla="*/ 102 w 160"/>
                <a:gd name="T1" fmla="*/ 2 h 106"/>
                <a:gd name="T2" fmla="*/ 110 w 160"/>
                <a:gd name="T3" fmla="*/ 16 h 106"/>
                <a:gd name="T4" fmla="*/ 110 w 160"/>
                <a:gd name="T5" fmla="*/ 24 h 106"/>
                <a:gd name="T6" fmla="*/ 116 w 160"/>
                <a:gd name="T7" fmla="*/ 28 h 106"/>
                <a:gd name="T8" fmla="*/ 120 w 160"/>
                <a:gd name="T9" fmla="*/ 32 h 106"/>
                <a:gd name="T10" fmla="*/ 128 w 160"/>
                <a:gd name="T11" fmla="*/ 36 h 106"/>
                <a:gd name="T12" fmla="*/ 134 w 160"/>
                <a:gd name="T13" fmla="*/ 42 h 106"/>
                <a:gd name="T14" fmla="*/ 132 w 160"/>
                <a:gd name="T15" fmla="*/ 46 h 106"/>
                <a:gd name="T16" fmla="*/ 138 w 160"/>
                <a:gd name="T17" fmla="*/ 50 h 106"/>
                <a:gd name="T18" fmla="*/ 146 w 160"/>
                <a:gd name="T19" fmla="*/ 56 h 106"/>
                <a:gd name="T20" fmla="*/ 150 w 160"/>
                <a:gd name="T21" fmla="*/ 62 h 106"/>
                <a:gd name="T22" fmla="*/ 156 w 160"/>
                <a:gd name="T23" fmla="*/ 66 h 106"/>
                <a:gd name="T24" fmla="*/ 160 w 160"/>
                <a:gd name="T25" fmla="*/ 74 h 106"/>
                <a:gd name="T26" fmla="*/ 156 w 160"/>
                <a:gd name="T27" fmla="*/ 74 h 106"/>
                <a:gd name="T28" fmla="*/ 144 w 160"/>
                <a:gd name="T29" fmla="*/ 74 h 106"/>
                <a:gd name="T30" fmla="*/ 138 w 160"/>
                <a:gd name="T31" fmla="*/ 72 h 106"/>
                <a:gd name="T32" fmla="*/ 134 w 160"/>
                <a:gd name="T33" fmla="*/ 72 h 106"/>
                <a:gd name="T34" fmla="*/ 128 w 160"/>
                <a:gd name="T35" fmla="*/ 76 h 106"/>
                <a:gd name="T36" fmla="*/ 124 w 160"/>
                <a:gd name="T37" fmla="*/ 76 h 106"/>
                <a:gd name="T38" fmla="*/ 114 w 160"/>
                <a:gd name="T39" fmla="*/ 76 h 106"/>
                <a:gd name="T40" fmla="*/ 104 w 160"/>
                <a:gd name="T41" fmla="*/ 78 h 106"/>
                <a:gd name="T42" fmla="*/ 96 w 160"/>
                <a:gd name="T43" fmla="*/ 82 h 106"/>
                <a:gd name="T44" fmla="*/ 94 w 160"/>
                <a:gd name="T45" fmla="*/ 86 h 106"/>
                <a:gd name="T46" fmla="*/ 86 w 160"/>
                <a:gd name="T47" fmla="*/ 84 h 106"/>
                <a:gd name="T48" fmla="*/ 78 w 160"/>
                <a:gd name="T49" fmla="*/ 82 h 106"/>
                <a:gd name="T50" fmla="*/ 70 w 160"/>
                <a:gd name="T51" fmla="*/ 78 h 106"/>
                <a:gd name="T52" fmla="*/ 62 w 160"/>
                <a:gd name="T53" fmla="*/ 74 h 106"/>
                <a:gd name="T54" fmla="*/ 56 w 160"/>
                <a:gd name="T55" fmla="*/ 76 h 106"/>
                <a:gd name="T56" fmla="*/ 54 w 160"/>
                <a:gd name="T57" fmla="*/ 82 h 106"/>
                <a:gd name="T58" fmla="*/ 52 w 160"/>
                <a:gd name="T59" fmla="*/ 86 h 106"/>
                <a:gd name="T60" fmla="*/ 50 w 160"/>
                <a:gd name="T61" fmla="*/ 92 h 106"/>
                <a:gd name="T62" fmla="*/ 42 w 160"/>
                <a:gd name="T63" fmla="*/ 90 h 106"/>
                <a:gd name="T64" fmla="*/ 32 w 160"/>
                <a:gd name="T65" fmla="*/ 94 h 106"/>
                <a:gd name="T66" fmla="*/ 20 w 160"/>
                <a:gd name="T67" fmla="*/ 106 h 106"/>
                <a:gd name="T68" fmla="*/ 16 w 160"/>
                <a:gd name="T69" fmla="*/ 98 h 106"/>
                <a:gd name="T70" fmla="*/ 10 w 160"/>
                <a:gd name="T71" fmla="*/ 86 h 106"/>
                <a:gd name="T72" fmla="*/ 2 w 160"/>
                <a:gd name="T73" fmla="*/ 76 h 106"/>
                <a:gd name="T74" fmla="*/ 0 w 160"/>
                <a:gd name="T75" fmla="*/ 64 h 106"/>
                <a:gd name="T76" fmla="*/ 6 w 160"/>
                <a:gd name="T77" fmla="*/ 56 h 106"/>
                <a:gd name="T78" fmla="*/ 12 w 160"/>
                <a:gd name="T79" fmla="*/ 46 h 106"/>
                <a:gd name="T80" fmla="*/ 16 w 160"/>
                <a:gd name="T81" fmla="*/ 46 h 106"/>
                <a:gd name="T82" fmla="*/ 26 w 160"/>
                <a:gd name="T83" fmla="*/ 42 h 106"/>
                <a:gd name="T84" fmla="*/ 28 w 160"/>
                <a:gd name="T85" fmla="*/ 42 h 106"/>
                <a:gd name="T86" fmla="*/ 38 w 160"/>
                <a:gd name="T87" fmla="*/ 40 h 106"/>
                <a:gd name="T88" fmla="*/ 54 w 160"/>
                <a:gd name="T89" fmla="*/ 34 h 106"/>
                <a:gd name="T90" fmla="*/ 54 w 160"/>
                <a:gd name="T91" fmla="*/ 28 h 106"/>
                <a:gd name="T92" fmla="*/ 60 w 160"/>
                <a:gd name="T93" fmla="*/ 24 h 106"/>
                <a:gd name="T94" fmla="*/ 74 w 160"/>
                <a:gd name="T95" fmla="*/ 24 h 106"/>
                <a:gd name="T96" fmla="*/ 78 w 160"/>
                <a:gd name="T97" fmla="*/ 18 h 106"/>
                <a:gd name="T98" fmla="*/ 82 w 160"/>
                <a:gd name="T99" fmla="*/ 10 h 106"/>
                <a:gd name="T100" fmla="*/ 88 w 160"/>
                <a:gd name="T101" fmla="*/ 6 h 106"/>
                <a:gd name="T102" fmla="*/ 94 w 160"/>
                <a:gd name="T103" fmla="*/ 0 h 106"/>
                <a:gd name="T104" fmla="*/ 102 w 160"/>
                <a:gd name="T105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60" h="106">
                  <a:moveTo>
                    <a:pt x="102" y="0"/>
                  </a:moveTo>
                  <a:lnTo>
                    <a:pt x="104" y="0"/>
                  </a:lnTo>
                  <a:lnTo>
                    <a:pt x="104" y="2"/>
                  </a:lnTo>
                  <a:lnTo>
                    <a:pt x="102" y="2"/>
                  </a:lnTo>
                  <a:lnTo>
                    <a:pt x="104" y="6"/>
                  </a:lnTo>
                  <a:lnTo>
                    <a:pt x="106" y="6"/>
                  </a:lnTo>
                  <a:lnTo>
                    <a:pt x="108" y="10"/>
                  </a:lnTo>
                  <a:lnTo>
                    <a:pt x="110" y="16"/>
                  </a:lnTo>
                  <a:lnTo>
                    <a:pt x="112" y="18"/>
                  </a:lnTo>
                  <a:lnTo>
                    <a:pt x="110" y="20"/>
                  </a:lnTo>
                  <a:lnTo>
                    <a:pt x="110" y="20"/>
                  </a:lnTo>
                  <a:lnTo>
                    <a:pt x="110" y="24"/>
                  </a:lnTo>
                  <a:lnTo>
                    <a:pt x="110" y="28"/>
                  </a:lnTo>
                  <a:lnTo>
                    <a:pt x="110" y="28"/>
                  </a:lnTo>
                  <a:lnTo>
                    <a:pt x="114" y="28"/>
                  </a:lnTo>
                  <a:lnTo>
                    <a:pt x="116" y="28"/>
                  </a:lnTo>
                  <a:lnTo>
                    <a:pt x="118" y="28"/>
                  </a:lnTo>
                  <a:lnTo>
                    <a:pt x="120" y="28"/>
                  </a:lnTo>
                  <a:lnTo>
                    <a:pt x="120" y="30"/>
                  </a:lnTo>
                  <a:lnTo>
                    <a:pt x="120" y="32"/>
                  </a:lnTo>
                  <a:lnTo>
                    <a:pt x="122" y="34"/>
                  </a:lnTo>
                  <a:lnTo>
                    <a:pt x="124" y="36"/>
                  </a:lnTo>
                  <a:lnTo>
                    <a:pt x="126" y="36"/>
                  </a:lnTo>
                  <a:lnTo>
                    <a:pt x="128" y="36"/>
                  </a:lnTo>
                  <a:lnTo>
                    <a:pt x="130" y="38"/>
                  </a:lnTo>
                  <a:lnTo>
                    <a:pt x="132" y="40"/>
                  </a:lnTo>
                  <a:lnTo>
                    <a:pt x="134" y="40"/>
                  </a:lnTo>
                  <a:lnTo>
                    <a:pt x="134" y="42"/>
                  </a:lnTo>
                  <a:lnTo>
                    <a:pt x="134" y="42"/>
                  </a:lnTo>
                  <a:lnTo>
                    <a:pt x="132" y="44"/>
                  </a:lnTo>
                  <a:lnTo>
                    <a:pt x="132" y="44"/>
                  </a:lnTo>
                  <a:lnTo>
                    <a:pt x="132" y="46"/>
                  </a:lnTo>
                  <a:lnTo>
                    <a:pt x="134" y="48"/>
                  </a:lnTo>
                  <a:lnTo>
                    <a:pt x="136" y="48"/>
                  </a:lnTo>
                  <a:lnTo>
                    <a:pt x="136" y="48"/>
                  </a:lnTo>
                  <a:lnTo>
                    <a:pt x="138" y="50"/>
                  </a:lnTo>
                  <a:lnTo>
                    <a:pt x="140" y="48"/>
                  </a:lnTo>
                  <a:lnTo>
                    <a:pt x="144" y="52"/>
                  </a:lnTo>
                  <a:lnTo>
                    <a:pt x="144" y="54"/>
                  </a:lnTo>
                  <a:lnTo>
                    <a:pt x="146" y="56"/>
                  </a:lnTo>
                  <a:lnTo>
                    <a:pt x="146" y="58"/>
                  </a:lnTo>
                  <a:lnTo>
                    <a:pt x="148" y="58"/>
                  </a:lnTo>
                  <a:lnTo>
                    <a:pt x="150" y="60"/>
                  </a:lnTo>
                  <a:lnTo>
                    <a:pt x="150" y="62"/>
                  </a:lnTo>
                  <a:lnTo>
                    <a:pt x="150" y="62"/>
                  </a:lnTo>
                  <a:lnTo>
                    <a:pt x="154" y="64"/>
                  </a:lnTo>
                  <a:lnTo>
                    <a:pt x="156" y="66"/>
                  </a:lnTo>
                  <a:lnTo>
                    <a:pt x="156" y="66"/>
                  </a:lnTo>
                  <a:lnTo>
                    <a:pt x="156" y="70"/>
                  </a:lnTo>
                  <a:lnTo>
                    <a:pt x="158" y="72"/>
                  </a:lnTo>
                  <a:lnTo>
                    <a:pt x="160" y="74"/>
                  </a:lnTo>
                  <a:lnTo>
                    <a:pt x="160" y="74"/>
                  </a:lnTo>
                  <a:lnTo>
                    <a:pt x="160" y="76"/>
                  </a:lnTo>
                  <a:lnTo>
                    <a:pt x="160" y="76"/>
                  </a:lnTo>
                  <a:lnTo>
                    <a:pt x="158" y="74"/>
                  </a:lnTo>
                  <a:lnTo>
                    <a:pt x="156" y="74"/>
                  </a:lnTo>
                  <a:lnTo>
                    <a:pt x="152" y="76"/>
                  </a:lnTo>
                  <a:lnTo>
                    <a:pt x="152" y="74"/>
                  </a:lnTo>
                  <a:lnTo>
                    <a:pt x="146" y="74"/>
                  </a:lnTo>
                  <a:lnTo>
                    <a:pt x="144" y="74"/>
                  </a:lnTo>
                  <a:lnTo>
                    <a:pt x="142" y="74"/>
                  </a:lnTo>
                  <a:lnTo>
                    <a:pt x="142" y="72"/>
                  </a:lnTo>
                  <a:lnTo>
                    <a:pt x="140" y="72"/>
                  </a:lnTo>
                  <a:lnTo>
                    <a:pt x="138" y="72"/>
                  </a:lnTo>
                  <a:lnTo>
                    <a:pt x="136" y="70"/>
                  </a:lnTo>
                  <a:lnTo>
                    <a:pt x="134" y="70"/>
                  </a:lnTo>
                  <a:lnTo>
                    <a:pt x="134" y="72"/>
                  </a:lnTo>
                  <a:lnTo>
                    <a:pt x="134" y="72"/>
                  </a:lnTo>
                  <a:lnTo>
                    <a:pt x="134" y="76"/>
                  </a:lnTo>
                  <a:lnTo>
                    <a:pt x="132" y="76"/>
                  </a:lnTo>
                  <a:lnTo>
                    <a:pt x="130" y="76"/>
                  </a:lnTo>
                  <a:lnTo>
                    <a:pt x="128" y="76"/>
                  </a:lnTo>
                  <a:lnTo>
                    <a:pt x="126" y="76"/>
                  </a:lnTo>
                  <a:lnTo>
                    <a:pt x="124" y="76"/>
                  </a:lnTo>
                  <a:lnTo>
                    <a:pt x="124" y="76"/>
                  </a:lnTo>
                  <a:lnTo>
                    <a:pt x="124" y="76"/>
                  </a:lnTo>
                  <a:lnTo>
                    <a:pt x="124" y="74"/>
                  </a:lnTo>
                  <a:lnTo>
                    <a:pt x="122" y="74"/>
                  </a:lnTo>
                  <a:lnTo>
                    <a:pt x="116" y="76"/>
                  </a:lnTo>
                  <a:lnTo>
                    <a:pt x="114" y="76"/>
                  </a:lnTo>
                  <a:lnTo>
                    <a:pt x="114" y="78"/>
                  </a:lnTo>
                  <a:lnTo>
                    <a:pt x="108" y="78"/>
                  </a:lnTo>
                  <a:lnTo>
                    <a:pt x="106" y="80"/>
                  </a:lnTo>
                  <a:lnTo>
                    <a:pt x="104" y="78"/>
                  </a:lnTo>
                  <a:lnTo>
                    <a:pt x="102" y="78"/>
                  </a:lnTo>
                  <a:lnTo>
                    <a:pt x="100" y="78"/>
                  </a:lnTo>
                  <a:lnTo>
                    <a:pt x="98" y="80"/>
                  </a:lnTo>
                  <a:lnTo>
                    <a:pt x="96" y="82"/>
                  </a:lnTo>
                  <a:lnTo>
                    <a:pt x="96" y="84"/>
                  </a:lnTo>
                  <a:lnTo>
                    <a:pt x="98" y="84"/>
                  </a:lnTo>
                  <a:lnTo>
                    <a:pt x="98" y="86"/>
                  </a:lnTo>
                  <a:lnTo>
                    <a:pt x="94" y="86"/>
                  </a:lnTo>
                  <a:lnTo>
                    <a:pt x="94" y="86"/>
                  </a:lnTo>
                  <a:lnTo>
                    <a:pt x="90" y="84"/>
                  </a:lnTo>
                  <a:lnTo>
                    <a:pt x="88" y="84"/>
                  </a:lnTo>
                  <a:lnTo>
                    <a:pt x="86" y="84"/>
                  </a:lnTo>
                  <a:lnTo>
                    <a:pt x="86" y="84"/>
                  </a:lnTo>
                  <a:lnTo>
                    <a:pt x="84" y="84"/>
                  </a:lnTo>
                  <a:lnTo>
                    <a:pt x="80" y="84"/>
                  </a:lnTo>
                  <a:lnTo>
                    <a:pt x="78" y="82"/>
                  </a:lnTo>
                  <a:lnTo>
                    <a:pt x="76" y="82"/>
                  </a:lnTo>
                  <a:lnTo>
                    <a:pt x="74" y="82"/>
                  </a:lnTo>
                  <a:lnTo>
                    <a:pt x="72" y="80"/>
                  </a:lnTo>
                  <a:lnTo>
                    <a:pt x="70" y="78"/>
                  </a:lnTo>
                  <a:lnTo>
                    <a:pt x="66" y="76"/>
                  </a:lnTo>
                  <a:lnTo>
                    <a:pt x="64" y="76"/>
                  </a:lnTo>
                  <a:lnTo>
                    <a:pt x="62" y="74"/>
                  </a:lnTo>
                  <a:lnTo>
                    <a:pt x="62" y="74"/>
                  </a:lnTo>
                  <a:lnTo>
                    <a:pt x="62" y="76"/>
                  </a:lnTo>
                  <a:lnTo>
                    <a:pt x="58" y="74"/>
                  </a:lnTo>
                  <a:lnTo>
                    <a:pt x="58" y="76"/>
                  </a:lnTo>
                  <a:lnTo>
                    <a:pt x="56" y="76"/>
                  </a:lnTo>
                  <a:lnTo>
                    <a:pt x="56" y="78"/>
                  </a:lnTo>
                  <a:lnTo>
                    <a:pt x="54" y="78"/>
                  </a:lnTo>
                  <a:lnTo>
                    <a:pt x="54" y="80"/>
                  </a:lnTo>
                  <a:lnTo>
                    <a:pt x="54" y="82"/>
                  </a:lnTo>
                  <a:lnTo>
                    <a:pt x="52" y="82"/>
                  </a:lnTo>
                  <a:lnTo>
                    <a:pt x="50" y="84"/>
                  </a:lnTo>
                  <a:lnTo>
                    <a:pt x="50" y="84"/>
                  </a:lnTo>
                  <a:lnTo>
                    <a:pt x="52" y="86"/>
                  </a:lnTo>
                  <a:lnTo>
                    <a:pt x="52" y="88"/>
                  </a:lnTo>
                  <a:lnTo>
                    <a:pt x="52" y="90"/>
                  </a:lnTo>
                  <a:lnTo>
                    <a:pt x="52" y="92"/>
                  </a:lnTo>
                  <a:lnTo>
                    <a:pt x="50" y="92"/>
                  </a:lnTo>
                  <a:lnTo>
                    <a:pt x="48" y="92"/>
                  </a:lnTo>
                  <a:lnTo>
                    <a:pt x="46" y="90"/>
                  </a:lnTo>
                  <a:lnTo>
                    <a:pt x="46" y="90"/>
                  </a:lnTo>
                  <a:lnTo>
                    <a:pt x="42" y="90"/>
                  </a:lnTo>
                  <a:lnTo>
                    <a:pt x="40" y="90"/>
                  </a:lnTo>
                  <a:lnTo>
                    <a:pt x="38" y="90"/>
                  </a:lnTo>
                  <a:lnTo>
                    <a:pt x="34" y="92"/>
                  </a:lnTo>
                  <a:lnTo>
                    <a:pt x="32" y="94"/>
                  </a:lnTo>
                  <a:lnTo>
                    <a:pt x="30" y="94"/>
                  </a:lnTo>
                  <a:lnTo>
                    <a:pt x="28" y="98"/>
                  </a:lnTo>
                  <a:lnTo>
                    <a:pt x="22" y="106"/>
                  </a:lnTo>
                  <a:lnTo>
                    <a:pt x="20" y="106"/>
                  </a:lnTo>
                  <a:lnTo>
                    <a:pt x="20" y="106"/>
                  </a:lnTo>
                  <a:lnTo>
                    <a:pt x="20" y="104"/>
                  </a:lnTo>
                  <a:lnTo>
                    <a:pt x="20" y="102"/>
                  </a:lnTo>
                  <a:lnTo>
                    <a:pt x="16" y="98"/>
                  </a:lnTo>
                  <a:lnTo>
                    <a:pt x="14" y="98"/>
                  </a:lnTo>
                  <a:lnTo>
                    <a:pt x="14" y="94"/>
                  </a:lnTo>
                  <a:lnTo>
                    <a:pt x="10" y="90"/>
                  </a:lnTo>
                  <a:lnTo>
                    <a:pt x="10" y="86"/>
                  </a:lnTo>
                  <a:lnTo>
                    <a:pt x="8" y="84"/>
                  </a:lnTo>
                  <a:lnTo>
                    <a:pt x="4" y="82"/>
                  </a:lnTo>
                  <a:lnTo>
                    <a:pt x="2" y="82"/>
                  </a:lnTo>
                  <a:lnTo>
                    <a:pt x="2" y="76"/>
                  </a:lnTo>
                  <a:lnTo>
                    <a:pt x="2" y="74"/>
                  </a:lnTo>
                  <a:lnTo>
                    <a:pt x="2" y="70"/>
                  </a:lnTo>
                  <a:lnTo>
                    <a:pt x="2" y="68"/>
                  </a:lnTo>
                  <a:lnTo>
                    <a:pt x="0" y="64"/>
                  </a:lnTo>
                  <a:lnTo>
                    <a:pt x="0" y="62"/>
                  </a:lnTo>
                  <a:lnTo>
                    <a:pt x="2" y="60"/>
                  </a:lnTo>
                  <a:lnTo>
                    <a:pt x="4" y="60"/>
                  </a:lnTo>
                  <a:lnTo>
                    <a:pt x="6" y="56"/>
                  </a:lnTo>
                  <a:lnTo>
                    <a:pt x="6" y="52"/>
                  </a:lnTo>
                  <a:lnTo>
                    <a:pt x="8" y="48"/>
                  </a:lnTo>
                  <a:lnTo>
                    <a:pt x="10" y="46"/>
                  </a:lnTo>
                  <a:lnTo>
                    <a:pt x="12" y="46"/>
                  </a:lnTo>
                  <a:lnTo>
                    <a:pt x="14" y="42"/>
                  </a:lnTo>
                  <a:lnTo>
                    <a:pt x="14" y="42"/>
                  </a:lnTo>
                  <a:lnTo>
                    <a:pt x="16" y="42"/>
                  </a:lnTo>
                  <a:lnTo>
                    <a:pt x="16" y="46"/>
                  </a:lnTo>
                  <a:lnTo>
                    <a:pt x="18" y="46"/>
                  </a:lnTo>
                  <a:lnTo>
                    <a:pt x="20" y="44"/>
                  </a:lnTo>
                  <a:lnTo>
                    <a:pt x="24" y="44"/>
                  </a:lnTo>
                  <a:lnTo>
                    <a:pt x="26" y="42"/>
                  </a:lnTo>
                  <a:lnTo>
                    <a:pt x="26" y="40"/>
                  </a:lnTo>
                  <a:lnTo>
                    <a:pt x="26" y="38"/>
                  </a:lnTo>
                  <a:lnTo>
                    <a:pt x="28" y="40"/>
                  </a:lnTo>
                  <a:lnTo>
                    <a:pt x="28" y="42"/>
                  </a:lnTo>
                  <a:lnTo>
                    <a:pt x="30" y="44"/>
                  </a:lnTo>
                  <a:lnTo>
                    <a:pt x="32" y="42"/>
                  </a:lnTo>
                  <a:lnTo>
                    <a:pt x="36" y="40"/>
                  </a:lnTo>
                  <a:lnTo>
                    <a:pt x="38" y="40"/>
                  </a:lnTo>
                  <a:lnTo>
                    <a:pt x="42" y="36"/>
                  </a:lnTo>
                  <a:lnTo>
                    <a:pt x="48" y="36"/>
                  </a:lnTo>
                  <a:lnTo>
                    <a:pt x="52" y="36"/>
                  </a:lnTo>
                  <a:lnTo>
                    <a:pt x="54" y="34"/>
                  </a:lnTo>
                  <a:lnTo>
                    <a:pt x="58" y="32"/>
                  </a:lnTo>
                  <a:lnTo>
                    <a:pt x="56" y="30"/>
                  </a:lnTo>
                  <a:lnTo>
                    <a:pt x="56" y="30"/>
                  </a:lnTo>
                  <a:lnTo>
                    <a:pt x="54" y="28"/>
                  </a:lnTo>
                  <a:lnTo>
                    <a:pt x="54" y="24"/>
                  </a:lnTo>
                  <a:lnTo>
                    <a:pt x="56" y="24"/>
                  </a:lnTo>
                  <a:lnTo>
                    <a:pt x="58" y="24"/>
                  </a:lnTo>
                  <a:lnTo>
                    <a:pt x="60" y="24"/>
                  </a:lnTo>
                  <a:lnTo>
                    <a:pt x="62" y="24"/>
                  </a:lnTo>
                  <a:lnTo>
                    <a:pt x="66" y="26"/>
                  </a:lnTo>
                  <a:lnTo>
                    <a:pt x="68" y="24"/>
                  </a:lnTo>
                  <a:lnTo>
                    <a:pt x="74" y="24"/>
                  </a:lnTo>
                  <a:lnTo>
                    <a:pt x="76" y="22"/>
                  </a:lnTo>
                  <a:lnTo>
                    <a:pt x="78" y="22"/>
                  </a:lnTo>
                  <a:lnTo>
                    <a:pt x="78" y="20"/>
                  </a:lnTo>
                  <a:lnTo>
                    <a:pt x="78" y="18"/>
                  </a:lnTo>
                  <a:lnTo>
                    <a:pt x="78" y="16"/>
                  </a:lnTo>
                  <a:lnTo>
                    <a:pt x="80" y="14"/>
                  </a:lnTo>
                  <a:lnTo>
                    <a:pt x="80" y="12"/>
                  </a:lnTo>
                  <a:lnTo>
                    <a:pt x="82" y="10"/>
                  </a:lnTo>
                  <a:lnTo>
                    <a:pt x="82" y="12"/>
                  </a:lnTo>
                  <a:lnTo>
                    <a:pt x="84" y="12"/>
                  </a:lnTo>
                  <a:lnTo>
                    <a:pt x="86" y="8"/>
                  </a:lnTo>
                  <a:lnTo>
                    <a:pt x="88" y="6"/>
                  </a:lnTo>
                  <a:lnTo>
                    <a:pt x="88" y="6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4" y="0"/>
                  </a:lnTo>
                  <a:lnTo>
                    <a:pt x="96" y="0"/>
                  </a:lnTo>
                  <a:lnTo>
                    <a:pt x="98" y="2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pFill/>
            <a:ln w="6350">
              <a:solidFill>
                <a:srgbClr val="E86E78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16" name="Cape Verde">
              <a:extLst>
                <a:ext uri="{FF2B5EF4-FFF2-40B4-BE49-F238E27FC236}">
                  <a16:creationId xmlns:a16="http://schemas.microsoft.com/office/drawing/2014/main" id="{D69216A2-5630-4E69-A050-6A180B3F40E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30456" y="4008071"/>
              <a:ext cx="61244" cy="57416"/>
            </a:xfrm>
            <a:custGeom>
              <a:avLst/>
              <a:gdLst>
                <a:gd name="T0" fmla="*/ 2 w 32"/>
                <a:gd name="T1" fmla="*/ 4 h 30"/>
                <a:gd name="T2" fmla="*/ 4 w 32"/>
                <a:gd name="T3" fmla="*/ 2 h 30"/>
                <a:gd name="T4" fmla="*/ 4 w 32"/>
                <a:gd name="T5" fmla="*/ 0 h 30"/>
                <a:gd name="T6" fmla="*/ 2 w 32"/>
                <a:gd name="T7" fmla="*/ 0 h 30"/>
                <a:gd name="T8" fmla="*/ 2 w 32"/>
                <a:gd name="T9" fmla="*/ 2 h 30"/>
                <a:gd name="T10" fmla="*/ 0 w 32"/>
                <a:gd name="T11" fmla="*/ 2 h 30"/>
                <a:gd name="T12" fmla="*/ 0 w 32"/>
                <a:gd name="T13" fmla="*/ 4 h 30"/>
                <a:gd name="T14" fmla="*/ 2 w 32"/>
                <a:gd name="T15" fmla="*/ 4 h 30"/>
                <a:gd name="T16" fmla="*/ 2 w 32"/>
                <a:gd name="T17" fmla="*/ 4 h 30"/>
                <a:gd name="T18" fmla="*/ 6 w 32"/>
                <a:gd name="T19" fmla="*/ 6 h 30"/>
                <a:gd name="T20" fmla="*/ 4 w 32"/>
                <a:gd name="T21" fmla="*/ 4 h 30"/>
                <a:gd name="T22" fmla="*/ 6 w 32"/>
                <a:gd name="T23" fmla="*/ 2 h 30"/>
                <a:gd name="T24" fmla="*/ 8 w 32"/>
                <a:gd name="T25" fmla="*/ 4 h 30"/>
                <a:gd name="T26" fmla="*/ 6 w 32"/>
                <a:gd name="T27" fmla="*/ 4 h 30"/>
                <a:gd name="T28" fmla="*/ 6 w 32"/>
                <a:gd name="T29" fmla="*/ 6 h 30"/>
                <a:gd name="T30" fmla="*/ 6 w 32"/>
                <a:gd name="T31" fmla="*/ 6 h 30"/>
                <a:gd name="T32" fmla="*/ 16 w 32"/>
                <a:gd name="T33" fmla="*/ 8 h 30"/>
                <a:gd name="T34" fmla="*/ 14 w 32"/>
                <a:gd name="T35" fmla="*/ 8 h 30"/>
                <a:gd name="T36" fmla="*/ 14 w 32"/>
                <a:gd name="T37" fmla="*/ 8 h 30"/>
                <a:gd name="T38" fmla="*/ 12 w 32"/>
                <a:gd name="T39" fmla="*/ 8 h 30"/>
                <a:gd name="T40" fmla="*/ 12 w 32"/>
                <a:gd name="T41" fmla="*/ 6 h 30"/>
                <a:gd name="T42" fmla="*/ 14 w 32"/>
                <a:gd name="T43" fmla="*/ 6 h 30"/>
                <a:gd name="T44" fmla="*/ 16 w 32"/>
                <a:gd name="T45" fmla="*/ 8 h 30"/>
                <a:gd name="T46" fmla="*/ 16 w 32"/>
                <a:gd name="T47" fmla="*/ 8 h 30"/>
                <a:gd name="T48" fmla="*/ 16 w 32"/>
                <a:gd name="T49" fmla="*/ 8 h 30"/>
                <a:gd name="T50" fmla="*/ 16 w 32"/>
                <a:gd name="T51" fmla="*/ 8 h 30"/>
                <a:gd name="T52" fmla="*/ 20 w 32"/>
                <a:gd name="T53" fmla="*/ 8 h 30"/>
                <a:gd name="T54" fmla="*/ 18 w 32"/>
                <a:gd name="T55" fmla="*/ 10 h 30"/>
                <a:gd name="T56" fmla="*/ 16 w 32"/>
                <a:gd name="T57" fmla="*/ 8 h 30"/>
                <a:gd name="T58" fmla="*/ 18 w 32"/>
                <a:gd name="T59" fmla="*/ 6 h 30"/>
                <a:gd name="T60" fmla="*/ 20 w 32"/>
                <a:gd name="T61" fmla="*/ 8 h 30"/>
                <a:gd name="T62" fmla="*/ 30 w 32"/>
                <a:gd name="T63" fmla="*/ 8 h 30"/>
                <a:gd name="T64" fmla="*/ 30 w 32"/>
                <a:gd name="T65" fmla="*/ 6 h 30"/>
                <a:gd name="T66" fmla="*/ 30 w 32"/>
                <a:gd name="T67" fmla="*/ 4 h 30"/>
                <a:gd name="T68" fmla="*/ 30 w 32"/>
                <a:gd name="T69" fmla="*/ 6 h 30"/>
                <a:gd name="T70" fmla="*/ 30 w 32"/>
                <a:gd name="T71" fmla="*/ 8 h 30"/>
                <a:gd name="T72" fmla="*/ 30 w 32"/>
                <a:gd name="T73" fmla="*/ 16 h 30"/>
                <a:gd name="T74" fmla="*/ 28 w 32"/>
                <a:gd name="T75" fmla="*/ 14 h 30"/>
                <a:gd name="T76" fmla="*/ 30 w 32"/>
                <a:gd name="T77" fmla="*/ 12 h 30"/>
                <a:gd name="T78" fmla="*/ 32 w 32"/>
                <a:gd name="T79" fmla="*/ 12 h 30"/>
                <a:gd name="T80" fmla="*/ 32 w 32"/>
                <a:gd name="T81" fmla="*/ 14 h 30"/>
                <a:gd name="T82" fmla="*/ 30 w 32"/>
                <a:gd name="T83" fmla="*/ 16 h 30"/>
                <a:gd name="T84" fmla="*/ 30 w 32"/>
                <a:gd name="T85" fmla="*/ 16 h 30"/>
                <a:gd name="T86" fmla="*/ 26 w 32"/>
                <a:gd name="T87" fmla="*/ 26 h 30"/>
                <a:gd name="T88" fmla="*/ 26 w 32"/>
                <a:gd name="T89" fmla="*/ 26 h 30"/>
                <a:gd name="T90" fmla="*/ 26 w 32"/>
                <a:gd name="T91" fmla="*/ 24 h 30"/>
                <a:gd name="T92" fmla="*/ 28 w 32"/>
                <a:gd name="T93" fmla="*/ 26 h 30"/>
                <a:gd name="T94" fmla="*/ 26 w 32"/>
                <a:gd name="T95" fmla="*/ 26 h 30"/>
                <a:gd name="T96" fmla="*/ 20 w 32"/>
                <a:gd name="T97" fmla="*/ 30 h 30"/>
                <a:gd name="T98" fmla="*/ 20 w 32"/>
                <a:gd name="T99" fmla="*/ 26 h 30"/>
                <a:gd name="T100" fmla="*/ 18 w 32"/>
                <a:gd name="T101" fmla="*/ 24 h 30"/>
                <a:gd name="T102" fmla="*/ 20 w 32"/>
                <a:gd name="T103" fmla="*/ 26 h 30"/>
                <a:gd name="T104" fmla="*/ 24 w 32"/>
                <a:gd name="T105" fmla="*/ 28 h 30"/>
                <a:gd name="T106" fmla="*/ 22 w 32"/>
                <a:gd name="T107" fmla="*/ 30 h 30"/>
                <a:gd name="T108" fmla="*/ 20 w 32"/>
                <a:gd name="T109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32" h="30">
                  <a:moveTo>
                    <a:pt x="2" y="4"/>
                  </a:moveTo>
                  <a:lnTo>
                    <a:pt x="4" y="2"/>
                  </a:lnTo>
                  <a:lnTo>
                    <a:pt x="4" y="0"/>
                  </a:lnTo>
                  <a:lnTo>
                    <a:pt x="2" y="0"/>
                  </a:lnTo>
                  <a:lnTo>
                    <a:pt x="2" y="2"/>
                  </a:lnTo>
                  <a:lnTo>
                    <a:pt x="0" y="2"/>
                  </a:lnTo>
                  <a:lnTo>
                    <a:pt x="0" y="4"/>
                  </a:lnTo>
                  <a:lnTo>
                    <a:pt x="2" y="4"/>
                  </a:lnTo>
                  <a:lnTo>
                    <a:pt x="2" y="4"/>
                  </a:lnTo>
                  <a:close/>
                  <a:moveTo>
                    <a:pt x="6" y="6"/>
                  </a:moveTo>
                  <a:lnTo>
                    <a:pt x="4" y="4"/>
                  </a:lnTo>
                  <a:lnTo>
                    <a:pt x="6" y="2"/>
                  </a:lnTo>
                  <a:lnTo>
                    <a:pt x="8" y="4"/>
                  </a:lnTo>
                  <a:lnTo>
                    <a:pt x="6" y="4"/>
                  </a:lnTo>
                  <a:lnTo>
                    <a:pt x="6" y="6"/>
                  </a:lnTo>
                  <a:lnTo>
                    <a:pt x="6" y="6"/>
                  </a:lnTo>
                  <a:close/>
                  <a:moveTo>
                    <a:pt x="16" y="8"/>
                  </a:moveTo>
                  <a:lnTo>
                    <a:pt x="14" y="8"/>
                  </a:lnTo>
                  <a:lnTo>
                    <a:pt x="14" y="8"/>
                  </a:lnTo>
                  <a:lnTo>
                    <a:pt x="12" y="8"/>
                  </a:lnTo>
                  <a:lnTo>
                    <a:pt x="12" y="6"/>
                  </a:lnTo>
                  <a:lnTo>
                    <a:pt x="14" y="6"/>
                  </a:lnTo>
                  <a:lnTo>
                    <a:pt x="16" y="8"/>
                  </a:lnTo>
                  <a:lnTo>
                    <a:pt x="16" y="8"/>
                  </a:lnTo>
                  <a:lnTo>
                    <a:pt x="16" y="8"/>
                  </a:lnTo>
                  <a:lnTo>
                    <a:pt x="16" y="8"/>
                  </a:lnTo>
                  <a:close/>
                  <a:moveTo>
                    <a:pt x="20" y="8"/>
                  </a:moveTo>
                  <a:lnTo>
                    <a:pt x="18" y="10"/>
                  </a:lnTo>
                  <a:lnTo>
                    <a:pt x="16" y="8"/>
                  </a:lnTo>
                  <a:lnTo>
                    <a:pt x="18" y="6"/>
                  </a:lnTo>
                  <a:lnTo>
                    <a:pt x="20" y="8"/>
                  </a:lnTo>
                  <a:close/>
                  <a:moveTo>
                    <a:pt x="30" y="8"/>
                  </a:moveTo>
                  <a:lnTo>
                    <a:pt x="30" y="6"/>
                  </a:lnTo>
                  <a:lnTo>
                    <a:pt x="30" y="4"/>
                  </a:lnTo>
                  <a:lnTo>
                    <a:pt x="30" y="6"/>
                  </a:lnTo>
                  <a:lnTo>
                    <a:pt x="30" y="8"/>
                  </a:lnTo>
                  <a:close/>
                  <a:moveTo>
                    <a:pt x="30" y="16"/>
                  </a:moveTo>
                  <a:lnTo>
                    <a:pt x="28" y="14"/>
                  </a:lnTo>
                  <a:lnTo>
                    <a:pt x="30" y="12"/>
                  </a:lnTo>
                  <a:lnTo>
                    <a:pt x="32" y="12"/>
                  </a:lnTo>
                  <a:lnTo>
                    <a:pt x="32" y="14"/>
                  </a:lnTo>
                  <a:lnTo>
                    <a:pt x="30" y="16"/>
                  </a:lnTo>
                  <a:lnTo>
                    <a:pt x="30" y="16"/>
                  </a:lnTo>
                  <a:close/>
                  <a:moveTo>
                    <a:pt x="26" y="26"/>
                  </a:moveTo>
                  <a:lnTo>
                    <a:pt x="26" y="26"/>
                  </a:lnTo>
                  <a:lnTo>
                    <a:pt x="26" y="24"/>
                  </a:lnTo>
                  <a:lnTo>
                    <a:pt x="28" y="26"/>
                  </a:lnTo>
                  <a:lnTo>
                    <a:pt x="26" y="26"/>
                  </a:lnTo>
                  <a:close/>
                  <a:moveTo>
                    <a:pt x="20" y="30"/>
                  </a:moveTo>
                  <a:lnTo>
                    <a:pt x="20" y="26"/>
                  </a:lnTo>
                  <a:lnTo>
                    <a:pt x="18" y="24"/>
                  </a:lnTo>
                  <a:lnTo>
                    <a:pt x="20" y="26"/>
                  </a:lnTo>
                  <a:lnTo>
                    <a:pt x="24" y="28"/>
                  </a:lnTo>
                  <a:lnTo>
                    <a:pt x="22" y="30"/>
                  </a:lnTo>
                  <a:lnTo>
                    <a:pt x="20" y="30"/>
                  </a:lnTo>
                  <a:close/>
                </a:path>
              </a:pathLst>
            </a:custGeom>
            <a:grpFill/>
            <a:ln w="6350">
              <a:solidFill>
                <a:srgbClr val="E86E78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17" name="Cameroon">
              <a:extLst>
                <a:ext uri="{FF2B5EF4-FFF2-40B4-BE49-F238E27FC236}">
                  <a16:creationId xmlns:a16="http://schemas.microsoft.com/office/drawing/2014/main" id="{95EBDEFF-F350-46CA-9DA3-6A2214A8D49E}"/>
                </a:ext>
              </a:extLst>
            </p:cNvPr>
            <p:cNvSpPr>
              <a:spLocks/>
            </p:cNvSpPr>
            <p:nvPr/>
          </p:nvSpPr>
          <p:spPr bwMode="auto">
            <a:xfrm>
              <a:off x="6118966" y="4111419"/>
              <a:ext cx="179903" cy="271768"/>
            </a:xfrm>
            <a:custGeom>
              <a:avLst/>
              <a:gdLst>
                <a:gd name="T0" fmla="*/ 4 w 94"/>
                <a:gd name="T1" fmla="*/ 102 h 142"/>
                <a:gd name="T2" fmla="*/ 4 w 94"/>
                <a:gd name="T3" fmla="*/ 92 h 142"/>
                <a:gd name="T4" fmla="*/ 8 w 94"/>
                <a:gd name="T5" fmla="*/ 88 h 142"/>
                <a:gd name="T6" fmla="*/ 14 w 94"/>
                <a:gd name="T7" fmla="*/ 82 h 142"/>
                <a:gd name="T8" fmla="*/ 18 w 94"/>
                <a:gd name="T9" fmla="*/ 78 h 142"/>
                <a:gd name="T10" fmla="*/ 22 w 94"/>
                <a:gd name="T11" fmla="*/ 78 h 142"/>
                <a:gd name="T12" fmla="*/ 28 w 94"/>
                <a:gd name="T13" fmla="*/ 82 h 142"/>
                <a:gd name="T14" fmla="*/ 34 w 94"/>
                <a:gd name="T15" fmla="*/ 82 h 142"/>
                <a:gd name="T16" fmla="*/ 36 w 94"/>
                <a:gd name="T17" fmla="*/ 78 h 142"/>
                <a:gd name="T18" fmla="*/ 40 w 94"/>
                <a:gd name="T19" fmla="*/ 72 h 142"/>
                <a:gd name="T20" fmla="*/ 44 w 94"/>
                <a:gd name="T21" fmla="*/ 64 h 142"/>
                <a:gd name="T22" fmla="*/ 48 w 94"/>
                <a:gd name="T23" fmla="*/ 56 h 142"/>
                <a:gd name="T24" fmla="*/ 52 w 94"/>
                <a:gd name="T25" fmla="*/ 50 h 142"/>
                <a:gd name="T26" fmla="*/ 56 w 94"/>
                <a:gd name="T27" fmla="*/ 44 h 142"/>
                <a:gd name="T28" fmla="*/ 58 w 94"/>
                <a:gd name="T29" fmla="*/ 36 h 142"/>
                <a:gd name="T30" fmla="*/ 62 w 94"/>
                <a:gd name="T31" fmla="*/ 28 h 142"/>
                <a:gd name="T32" fmla="*/ 66 w 94"/>
                <a:gd name="T33" fmla="*/ 24 h 142"/>
                <a:gd name="T34" fmla="*/ 72 w 94"/>
                <a:gd name="T35" fmla="*/ 20 h 142"/>
                <a:gd name="T36" fmla="*/ 72 w 94"/>
                <a:gd name="T37" fmla="*/ 14 h 142"/>
                <a:gd name="T38" fmla="*/ 68 w 94"/>
                <a:gd name="T39" fmla="*/ 10 h 142"/>
                <a:gd name="T40" fmla="*/ 66 w 94"/>
                <a:gd name="T41" fmla="*/ 0 h 142"/>
                <a:gd name="T42" fmla="*/ 76 w 94"/>
                <a:gd name="T43" fmla="*/ 10 h 142"/>
                <a:gd name="T44" fmla="*/ 78 w 94"/>
                <a:gd name="T45" fmla="*/ 16 h 142"/>
                <a:gd name="T46" fmla="*/ 78 w 94"/>
                <a:gd name="T47" fmla="*/ 20 h 142"/>
                <a:gd name="T48" fmla="*/ 76 w 94"/>
                <a:gd name="T49" fmla="*/ 26 h 142"/>
                <a:gd name="T50" fmla="*/ 80 w 94"/>
                <a:gd name="T51" fmla="*/ 34 h 142"/>
                <a:gd name="T52" fmla="*/ 86 w 94"/>
                <a:gd name="T53" fmla="*/ 40 h 142"/>
                <a:gd name="T54" fmla="*/ 82 w 94"/>
                <a:gd name="T55" fmla="*/ 40 h 142"/>
                <a:gd name="T56" fmla="*/ 76 w 94"/>
                <a:gd name="T57" fmla="*/ 38 h 142"/>
                <a:gd name="T58" fmla="*/ 70 w 94"/>
                <a:gd name="T59" fmla="*/ 38 h 142"/>
                <a:gd name="T60" fmla="*/ 68 w 94"/>
                <a:gd name="T61" fmla="*/ 42 h 142"/>
                <a:gd name="T62" fmla="*/ 68 w 94"/>
                <a:gd name="T63" fmla="*/ 46 h 142"/>
                <a:gd name="T64" fmla="*/ 76 w 94"/>
                <a:gd name="T65" fmla="*/ 52 h 142"/>
                <a:gd name="T66" fmla="*/ 84 w 94"/>
                <a:gd name="T67" fmla="*/ 62 h 142"/>
                <a:gd name="T68" fmla="*/ 84 w 94"/>
                <a:gd name="T69" fmla="*/ 72 h 142"/>
                <a:gd name="T70" fmla="*/ 78 w 94"/>
                <a:gd name="T71" fmla="*/ 78 h 142"/>
                <a:gd name="T72" fmla="*/ 74 w 94"/>
                <a:gd name="T73" fmla="*/ 86 h 142"/>
                <a:gd name="T74" fmla="*/ 74 w 94"/>
                <a:gd name="T75" fmla="*/ 94 h 142"/>
                <a:gd name="T76" fmla="*/ 74 w 94"/>
                <a:gd name="T77" fmla="*/ 102 h 142"/>
                <a:gd name="T78" fmla="*/ 80 w 94"/>
                <a:gd name="T79" fmla="*/ 110 h 142"/>
                <a:gd name="T80" fmla="*/ 86 w 94"/>
                <a:gd name="T81" fmla="*/ 120 h 142"/>
                <a:gd name="T82" fmla="*/ 92 w 94"/>
                <a:gd name="T83" fmla="*/ 128 h 142"/>
                <a:gd name="T84" fmla="*/ 92 w 94"/>
                <a:gd name="T85" fmla="*/ 132 h 142"/>
                <a:gd name="T86" fmla="*/ 92 w 94"/>
                <a:gd name="T87" fmla="*/ 136 h 142"/>
                <a:gd name="T88" fmla="*/ 92 w 94"/>
                <a:gd name="T89" fmla="*/ 140 h 142"/>
                <a:gd name="T90" fmla="*/ 90 w 94"/>
                <a:gd name="T91" fmla="*/ 140 h 142"/>
                <a:gd name="T92" fmla="*/ 86 w 94"/>
                <a:gd name="T93" fmla="*/ 140 h 142"/>
                <a:gd name="T94" fmla="*/ 82 w 94"/>
                <a:gd name="T95" fmla="*/ 140 h 142"/>
                <a:gd name="T96" fmla="*/ 78 w 94"/>
                <a:gd name="T97" fmla="*/ 140 h 142"/>
                <a:gd name="T98" fmla="*/ 76 w 94"/>
                <a:gd name="T99" fmla="*/ 138 h 142"/>
                <a:gd name="T100" fmla="*/ 72 w 94"/>
                <a:gd name="T101" fmla="*/ 138 h 142"/>
                <a:gd name="T102" fmla="*/ 54 w 94"/>
                <a:gd name="T103" fmla="*/ 136 h 142"/>
                <a:gd name="T104" fmla="*/ 50 w 94"/>
                <a:gd name="T105" fmla="*/ 136 h 142"/>
                <a:gd name="T106" fmla="*/ 46 w 94"/>
                <a:gd name="T107" fmla="*/ 136 h 142"/>
                <a:gd name="T108" fmla="*/ 40 w 94"/>
                <a:gd name="T109" fmla="*/ 136 h 142"/>
                <a:gd name="T110" fmla="*/ 34 w 94"/>
                <a:gd name="T111" fmla="*/ 136 h 142"/>
                <a:gd name="T112" fmla="*/ 32 w 94"/>
                <a:gd name="T113" fmla="*/ 138 h 142"/>
                <a:gd name="T114" fmla="*/ 16 w 94"/>
                <a:gd name="T115" fmla="*/ 138 h 142"/>
                <a:gd name="T116" fmla="*/ 14 w 94"/>
                <a:gd name="T117" fmla="*/ 134 h 142"/>
                <a:gd name="T118" fmla="*/ 14 w 94"/>
                <a:gd name="T119" fmla="*/ 122 h 142"/>
                <a:gd name="T120" fmla="*/ 12 w 94"/>
                <a:gd name="T121" fmla="*/ 114 h 142"/>
                <a:gd name="T122" fmla="*/ 6 w 94"/>
                <a:gd name="T123" fmla="*/ 114 h 142"/>
                <a:gd name="T124" fmla="*/ 0 w 94"/>
                <a:gd name="T125" fmla="*/ 106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94" h="142">
                  <a:moveTo>
                    <a:pt x="0" y="106"/>
                  </a:moveTo>
                  <a:lnTo>
                    <a:pt x="0" y="104"/>
                  </a:lnTo>
                  <a:lnTo>
                    <a:pt x="4" y="102"/>
                  </a:lnTo>
                  <a:lnTo>
                    <a:pt x="4" y="98"/>
                  </a:lnTo>
                  <a:lnTo>
                    <a:pt x="4" y="96"/>
                  </a:lnTo>
                  <a:lnTo>
                    <a:pt x="4" y="92"/>
                  </a:lnTo>
                  <a:lnTo>
                    <a:pt x="6" y="92"/>
                  </a:lnTo>
                  <a:lnTo>
                    <a:pt x="6" y="90"/>
                  </a:lnTo>
                  <a:lnTo>
                    <a:pt x="8" y="88"/>
                  </a:lnTo>
                  <a:lnTo>
                    <a:pt x="10" y="86"/>
                  </a:lnTo>
                  <a:lnTo>
                    <a:pt x="10" y="84"/>
                  </a:lnTo>
                  <a:lnTo>
                    <a:pt x="14" y="82"/>
                  </a:lnTo>
                  <a:lnTo>
                    <a:pt x="14" y="80"/>
                  </a:lnTo>
                  <a:lnTo>
                    <a:pt x="14" y="78"/>
                  </a:lnTo>
                  <a:lnTo>
                    <a:pt x="18" y="78"/>
                  </a:lnTo>
                  <a:lnTo>
                    <a:pt x="18" y="76"/>
                  </a:lnTo>
                  <a:lnTo>
                    <a:pt x="20" y="78"/>
                  </a:lnTo>
                  <a:lnTo>
                    <a:pt x="22" y="78"/>
                  </a:lnTo>
                  <a:lnTo>
                    <a:pt x="24" y="78"/>
                  </a:lnTo>
                  <a:lnTo>
                    <a:pt x="26" y="80"/>
                  </a:lnTo>
                  <a:lnTo>
                    <a:pt x="28" y="82"/>
                  </a:lnTo>
                  <a:lnTo>
                    <a:pt x="30" y="84"/>
                  </a:lnTo>
                  <a:lnTo>
                    <a:pt x="30" y="84"/>
                  </a:lnTo>
                  <a:lnTo>
                    <a:pt x="34" y="82"/>
                  </a:lnTo>
                  <a:lnTo>
                    <a:pt x="36" y="80"/>
                  </a:lnTo>
                  <a:lnTo>
                    <a:pt x="36" y="78"/>
                  </a:lnTo>
                  <a:lnTo>
                    <a:pt x="36" y="78"/>
                  </a:lnTo>
                  <a:lnTo>
                    <a:pt x="38" y="76"/>
                  </a:lnTo>
                  <a:lnTo>
                    <a:pt x="40" y="74"/>
                  </a:lnTo>
                  <a:lnTo>
                    <a:pt x="40" y="72"/>
                  </a:lnTo>
                  <a:lnTo>
                    <a:pt x="40" y="70"/>
                  </a:lnTo>
                  <a:lnTo>
                    <a:pt x="44" y="66"/>
                  </a:lnTo>
                  <a:lnTo>
                    <a:pt x="44" y="64"/>
                  </a:lnTo>
                  <a:lnTo>
                    <a:pt x="44" y="62"/>
                  </a:lnTo>
                  <a:lnTo>
                    <a:pt x="44" y="60"/>
                  </a:lnTo>
                  <a:lnTo>
                    <a:pt x="48" y="56"/>
                  </a:lnTo>
                  <a:lnTo>
                    <a:pt x="50" y="56"/>
                  </a:lnTo>
                  <a:lnTo>
                    <a:pt x="50" y="52"/>
                  </a:lnTo>
                  <a:lnTo>
                    <a:pt x="52" y="50"/>
                  </a:lnTo>
                  <a:lnTo>
                    <a:pt x="52" y="46"/>
                  </a:lnTo>
                  <a:lnTo>
                    <a:pt x="54" y="46"/>
                  </a:lnTo>
                  <a:lnTo>
                    <a:pt x="56" y="44"/>
                  </a:lnTo>
                  <a:lnTo>
                    <a:pt x="58" y="42"/>
                  </a:lnTo>
                  <a:lnTo>
                    <a:pt x="58" y="40"/>
                  </a:lnTo>
                  <a:lnTo>
                    <a:pt x="58" y="36"/>
                  </a:lnTo>
                  <a:lnTo>
                    <a:pt x="58" y="34"/>
                  </a:lnTo>
                  <a:lnTo>
                    <a:pt x="60" y="32"/>
                  </a:lnTo>
                  <a:lnTo>
                    <a:pt x="62" y="28"/>
                  </a:lnTo>
                  <a:lnTo>
                    <a:pt x="64" y="26"/>
                  </a:lnTo>
                  <a:lnTo>
                    <a:pt x="64" y="26"/>
                  </a:lnTo>
                  <a:lnTo>
                    <a:pt x="66" y="24"/>
                  </a:lnTo>
                  <a:lnTo>
                    <a:pt x="68" y="24"/>
                  </a:lnTo>
                  <a:lnTo>
                    <a:pt x="70" y="22"/>
                  </a:lnTo>
                  <a:lnTo>
                    <a:pt x="72" y="20"/>
                  </a:lnTo>
                  <a:lnTo>
                    <a:pt x="72" y="18"/>
                  </a:lnTo>
                  <a:lnTo>
                    <a:pt x="72" y="16"/>
                  </a:lnTo>
                  <a:lnTo>
                    <a:pt x="72" y="14"/>
                  </a:lnTo>
                  <a:lnTo>
                    <a:pt x="70" y="12"/>
                  </a:lnTo>
                  <a:lnTo>
                    <a:pt x="68" y="12"/>
                  </a:lnTo>
                  <a:lnTo>
                    <a:pt x="68" y="10"/>
                  </a:lnTo>
                  <a:lnTo>
                    <a:pt x="68" y="6"/>
                  </a:lnTo>
                  <a:lnTo>
                    <a:pt x="68" y="4"/>
                  </a:lnTo>
                  <a:lnTo>
                    <a:pt x="66" y="0"/>
                  </a:lnTo>
                  <a:lnTo>
                    <a:pt x="72" y="4"/>
                  </a:lnTo>
                  <a:lnTo>
                    <a:pt x="74" y="6"/>
                  </a:lnTo>
                  <a:lnTo>
                    <a:pt x="76" y="10"/>
                  </a:lnTo>
                  <a:lnTo>
                    <a:pt x="76" y="12"/>
                  </a:lnTo>
                  <a:lnTo>
                    <a:pt x="78" y="14"/>
                  </a:lnTo>
                  <a:lnTo>
                    <a:pt x="78" y="16"/>
                  </a:lnTo>
                  <a:lnTo>
                    <a:pt x="78" y="18"/>
                  </a:lnTo>
                  <a:lnTo>
                    <a:pt x="78" y="20"/>
                  </a:lnTo>
                  <a:lnTo>
                    <a:pt x="78" y="20"/>
                  </a:lnTo>
                  <a:lnTo>
                    <a:pt x="78" y="22"/>
                  </a:lnTo>
                  <a:lnTo>
                    <a:pt x="78" y="26"/>
                  </a:lnTo>
                  <a:lnTo>
                    <a:pt x="76" y="26"/>
                  </a:lnTo>
                  <a:lnTo>
                    <a:pt x="76" y="30"/>
                  </a:lnTo>
                  <a:lnTo>
                    <a:pt x="78" y="32"/>
                  </a:lnTo>
                  <a:lnTo>
                    <a:pt x="80" y="34"/>
                  </a:lnTo>
                  <a:lnTo>
                    <a:pt x="82" y="36"/>
                  </a:lnTo>
                  <a:lnTo>
                    <a:pt x="86" y="40"/>
                  </a:lnTo>
                  <a:lnTo>
                    <a:pt x="86" y="40"/>
                  </a:lnTo>
                  <a:lnTo>
                    <a:pt x="84" y="40"/>
                  </a:lnTo>
                  <a:lnTo>
                    <a:pt x="82" y="40"/>
                  </a:lnTo>
                  <a:lnTo>
                    <a:pt x="82" y="40"/>
                  </a:lnTo>
                  <a:lnTo>
                    <a:pt x="78" y="40"/>
                  </a:lnTo>
                  <a:lnTo>
                    <a:pt x="78" y="40"/>
                  </a:lnTo>
                  <a:lnTo>
                    <a:pt x="76" y="38"/>
                  </a:lnTo>
                  <a:lnTo>
                    <a:pt x="74" y="40"/>
                  </a:lnTo>
                  <a:lnTo>
                    <a:pt x="72" y="38"/>
                  </a:lnTo>
                  <a:lnTo>
                    <a:pt x="70" y="38"/>
                  </a:lnTo>
                  <a:lnTo>
                    <a:pt x="68" y="40"/>
                  </a:lnTo>
                  <a:lnTo>
                    <a:pt x="68" y="40"/>
                  </a:lnTo>
                  <a:lnTo>
                    <a:pt x="68" y="42"/>
                  </a:lnTo>
                  <a:lnTo>
                    <a:pt x="68" y="44"/>
                  </a:lnTo>
                  <a:lnTo>
                    <a:pt x="68" y="46"/>
                  </a:lnTo>
                  <a:lnTo>
                    <a:pt x="68" y="46"/>
                  </a:lnTo>
                  <a:lnTo>
                    <a:pt x="70" y="48"/>
                  </a:lnTo>
                  <a:lnTo>
                    <a:pt x="72" y="48"/>
                  </a:lnTo>
                  <a:lnTo>
                    <a:pt x="76" y="52"/>
                  </a:lnTo>
                  <a:lnTo>
                    <a:pt x="80" y="58"/>
                  </a:lnTo>
                  <a:lnTo>
                    <a:pt x="82" y="60"/>
                  </a:lnTo>
                  <a:lnTo>
                    <a:pt x="84" y="62"/>
                  </a:lnTo>
                  <a:lnTo>
                    <a:pt x="86" y="66"/>
                  </a:lnTo>
                  <a:lnTo>
                    <a:pt x="86" y="68"/>
                  </a:lnTo>
                  <a:lnTo>
                    <a:pt x="84" y="72"/>
                  </a:lnTo>
                  <a:lnTo>
                    <a:pt x="82" y="72"/>
                  </a:lnTo>
                  <a:lnTo>
                    <a:pt x="80" y="74"/>
                  </a:lnTo>
                  <a:lnTo>
                    <a:pt x="78" y="78"/>
                  </a:lnTo>
                  <a:lnTo>
                    <a:pt x="78" y="82"/>
                  </a:lnTo>
                  <a:lnTo>
                    <a:pt x="76" y="86"/>
                  </a:lnTo>
                  <a:lnTo>
                    <a:pt x="74" y="86"/>
                  </a:lnTo>
                  <a:lnTo>
                    <a:pt x="72" y="88"/>
                  </a:lnTo>
                  <a:lnTo>
                    <a:pt x="72" y="90"/>
                  </a:lnTo>
                  <a:lnTo>
                    <a:pt x="74" y="94"/>
                  </a:lnTo>
                  <a:lnTo>
                    <a:pt x="74" y="96"/>
                  </a:lnTo>
                  <a:lnTo>
                    <a:pt x="74" y="100"/>
                  </a:lnTo>
                  <a:lnTo>
                    <a:pt x="74" y="102"/>
                  </a:lnTo>
                  <a:lnTo>
                    <a:pt x="74" y="108"/>
                  </a:lnTo>
                  <a:lnTo>
                    <a:pt x="76" y="108"/>
                  </a:lnTo>
                  <a:lnTo>
                    <a:pt x="80" y="110"/>
                  </a:lnTo>
                  <a:lnTo>
                    <a:pt x="82" y="112"/>
                  </a:lnTo>
                  <a:lnTo>
                    <a:pt x="82" y="116"/>
                  </a:lnTo>
                  <a:lnTo>
                    <a:pt x="86" y="120"/>
                  </a:lnTo>
                  <a:lnTo>
                    <a:pt x="86" y="124"/>
                  </a:lnTo>
                  <a:lnTo>
                    <a:pt x="88" y="124"/>
                  </a:lnTo>
                  <a:lnTo>
                    <a:pt x="92" y="128"/>
                  </a:lnTo>
                  <a:lnTo>
                    <a:pt x="92" y="130"/>
                  </a:lnTo>
                  <a:lnTo>
                    <a:pt x="92" y="132"/>
                  </a:lnTo>
                  <a:lnTo>
                    <a:pt x="92" y="132"/>
                  </a:lnTo>
                  <a:lnTo>
                    <a:pt x="94" y="132"/>
                  </a:lnTo>
                  <a:lnTo>
                    <a:pt x="92" y="134"/>
                  </a:lnTo>
                  <a:lnTo>
                    <a:pt x="92" y="136"/>
                  </a:lnTo>
                  <a:lnTo>
                    <a:pt x="92" y="138"/>
                  </a:lnTo>
                  <a:lnTo>
                    <a:pt x="90" y="138"/>
                  </a:lnTo>
                  <a:lnTo>
                    <a:pt x="92" y="140"/>
                  </a:lnTo>
                  <a:lnTo>
                    <a:pt x="92" y="142"/>
                  </a:lnTo>
                  <a:lnTo>
                    <a:pt x="90" y="142"/>
                  </a:lnTo>
                  <a:lnTo>
                    <a:pt x="90" y="140"/>
                  </a:lnTo>
                  <a:lnTo>
                    <a:pt x="88" y="142"/>
                  </a:lnTo>
                  <a:lnTo>
                    <a:pt x="88" y="140"/>
                  </a:lnTo>
                  <a:lnTo>
                    <a:pt x="86" y="140"/>
                  </a:lnTo>
                  <a:lnTo>
                    <a:pt x="84" y="140"/>
                  </a:lnTo>
                  <a:lnTo>
                    <a:pt x="82" y="140"/>
                  </a:lnTo>
                  <a:lnTo>
                    <a:pt x="82" y="140"/>
                  </a:lnTo>
                  <a:lnTo>
                    <a:pt x="80" y="138"/>
                  </a:lnTo>
                  <a:lnTo>
                    <a:pt x="80" y="140"/>
                  </a:lnTo>
                  <a:lnTo>
                    <a:pt x="78" y="140"/>
                  </a:lnTo>
                  <a:lnTo>
                    <a:pt x="78" y="138"/>
                  </a:lnTo>
                  <a:lnTo>
                    <a:pt x="76" y="138"/>
                  </a:lnTo>
                  <a:lnTo>
                    <a:pt x="76" y="138"/>
                  </a:lnTo>
                  <a:lnTo>
                    <a:pt x="74" y="138"/>
                  </a:lnTo>
                  <a:lnTo>
                    <a:pt x="72" y="138"/>
                  </a:lnTo>
                  <a:lnTo>
                    <a:pt x="72" y="138"/>
                  </a:lnTo>
                  <a:lnTo>
                    <a:pt x="72" y="138"/>
                  </a:lnTo>
                  <a:lnTo>
                    <a:pt x="56" y="138"/>
                  </a:lnTo>
                  <a:lnTo>
                    <a:pt x="54" y="136"/>
                  </a:lnTo>
                  <a:lnTo>
                    <a:pt x="54" y="136"/>
                  </a:lnTo>
                  <a:lnTo>
                    <a:pt x="52" y="138"/>
                  </a:lnTo>
                  <a:lnTo>
                    <a:pt x="50" y="136"/>
                  </a:lnTo>
                  <a:lnTo>
                    <a:pt x="50" y="136"/>
                  </a:lnTo>
                  <a:lnTo>
                    <a:pt x="48" y="136"/>
                  </a:lnTo>
                  <a:lnTo>
                    <a:pt x="46" y="136"/>
                  </a:lnTo>
                  <a:lnTo>
                    <a:pt x="44" y="136"/>
                  </a:lnTo>
                  <a:lnTo>
                    <a:pt x="40" y="136"/>
                  </a:lnTo>
                  <a:lnTo>
                    <a:pt x="40" y="136"/>
                  </a:lnTo>
                  <a:lnTo>
                    <a:pt x="36" y="136"/>
                  </a:lnTo>
                  <a:lnTo>
                    <a:pt x="36" y="136"/>
                  </a:lnTo>
                  <a:lnTo>
                    <a:pt x="34" y="136"/>
                  </a:lnTo>
                  <a:lnTo>
                    <a:pt x="32" y="138"/>
                  </a:lnTo>
                  <a:lnTo>
                    <a:pt x="32" y="138"/>
                  </a:lnTo>
                  <a:lnTo>
                    <a:pt x="32" y="138"/>
                  </a:lnTo>
                  <a:lnTo>
                    <a:pt x="18" y="138"/>
                  </a:lnTo>
                  <a:lnTo>
                    <a:pt x="16" y="138"/>
                  </a:lnTo>
                  <a:lnTo>
                    <a:pt x="16" y="138"/>
                  </a:lnTo>
                  <a:lnTo>
                    <a:pt x="14" y="138"/>
                  </a:lnTo>
                  <a:lnTo>
                    <a:pt x="16" y="136"/>
                  </a:lnTo>
                  <a:lnTo>
                    <a:pt x="14" y="134"/>
                  </a:lnTo>
                  <a:lnTo>
                    <a:pt x="16" y="130"/>
                  </a:lnTo>
                  <a:lnTo>
                    <a:pt x="16" y="124"/>
                  </a:lnTo>
                  <a:lnTo>
                    <a:pt x="14" y="122"/>
                  </a:lnTo>
                  <a:lnTo>
                    <a:pt x="14" y="118"/>
                  </a:lnTo>
                  <a:lnTo>
                    <a:pt x="14" y="116"/>
                  </a:lnTo>
                  <a:lnTo>
                    <a:pt x="12" y="114"/>
                  </a:lnTo>
                  <a:lnTo>
                    <a:pt x="8" y="116"/>
                  </a:lnTo>
                  <a:lnTo>
                    <a:pt x="8" y="114"/>
                  </a:lnTo>
                  <a:lnTo>
                    <a:pt x="6" y="114"/>
                  </a:lnTo>
                  <a:lnTo>
                    <a:pt x="4" y="106"/>
                  </a:lnTo>
                  <a:lnTo>
                    <a:pt x="2" y="106"/>
                  </a:lnTo>
                  <a:lnTo>
                    <a:pt x="0" y="106"/>
                  </a:lnTo>
                  <a:close/>
                </a:path>
              </a:pathLst>
            </a:custGeom>
            <a:grpFill/>
            <a:ln w="6350">
              <a:solidFill>
                <a:srgbClr val="E86E78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18" name="Burundi">
              <a:extLst>
                <a:ext uri="{FF2B5EF4-FFF2-40B4-BE49-F238E27FC236}">
                  <a16:creationId xmlns:a16="http://schemas.microsoft.com/office/drawing/2014/main" id="{D47486C9-D741-4531-B5EE-F514C1D05D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597432" y="4475053"/>
              <a:ext cx="49760" cy="57416"/>
            </a:xfrm>
            <a:custGeom>
              <a:avLst/>
              <a:gdLst>
                <a:gd name="T0" fmla="*/ 4 w 26"/>
                <a:gd name="T1" fmla="*/ 30 h 30"/>
                <a:gd name="T2" fmla="*/ 10 w 26"/>
                <a:gd name="T3" fmla="*/ 30 h 30"/>
                <a:gd name="T4" fmla="*/ 14 w 26"/>
                <a:gd name="T5" fmla="*/ 28 h 30"/>
                <a:gd name="T6" fmla="*/ 16 w 26"/>
                <a:gd name="T7" fmla="*/ 26 h 30"/>
                <a:gd name="T8" fmla="*/ 20 w 26"/>
                <a:gd name="T9" fmla="*/ 22 h 30"/>
                <a:gd name="T10" fmla="*/ 22 w 26"/>
                <a:gd name="T11" fmla="*/ 20 h 30"/>
                <a:gd name="T12" fmla="*/ 24 w 26"/>
                <a:gd name="T13" fmla="*/ 18 h 30"/>
                <a:gd name="T14" fmla="*/ 24 w 26"/>
                <a:gd name="T15" fmla="*/ 16 h 30"/>
                <a:gd name="T16" fmla="*/ 26 w 26"/>
                <a:gd name="T17" fmla="*/ 16 h 30"/>
                <a:gd name="T18" fmla="*/ 24 w 26"/>
                <a:gd name="T19" fmla="*/ 12 h 30"/>
                <a:gd name="T20" fmla="*/ 24 w 26"/>
                <a:gd name="T21" fmla="*/ 10 h 30"/>
                <a:gd name="T22" fmla="*/ 22 w 26"/>
                <a:gd name="T23" fmla="*/ 10 h 30"/>
                <a:gd name="T24" fmla="*/ 20 w 26"/>
                <a:gd name="T25" fmla="*/ 8 h 30"/>
                <a:gd name="T26" fmla="*/ 20 w 26"/>
                <a:gd name="T27" fmla="*/ 6 h 30"/>
                <a:gd name="T28" fmla="*/ 20 w 26"/>
                <a:gd name="T29" fmla="*/ 6 h 30"/>
                <a:gd name="T30" fmla="*/ 20 w 26"/>
                <a:gd name="T31" fmla="*/ 4 h 30"/>
                <a:gd name="T32" fmla="*/ 18 w 26"/>
                <a:gd name="T33" fmla="*/ 2 h 30"/>
                <a:gd name="T34" fmla="*/ 18 w 26"/>
                <a:gd name="T35" fmla="*/ 2 h 30"/>
                <a:gd name="T36" fmla="*/ 16 w 26"/>
                <a:gd name="T37" fmla="*/ 2 h 30"/>
                <a:gd name="T38" fmla="*/ 16 w 26"/>
                <a:gd name="T39" fmla="*/ 0 h 30"/>
                <a:gd name="T40" fmla="*/ 14 w 26"/>
                <a:gd name="T41" fmla="*/ 0 h 30"/>
                <a:gd name="T42" fmla="*/ 14 w 26"/>
                <a:gd name="T43" fmla="*/ 2 h 30"/>
                <a:gd name="T44" fmla="*/ 14 w 26"/>
                <a:gd name="T45" fmla="*/ 6 h 30"/>
                <a:gd name="T46" fmla="*/ 14 w 26"/>
                <a:gd name="T47" fmla="*/ 8 h 30"/>
                <a:gd name="T48" fmla="*/ 10 w 26"/>
                <a:gd name="T49" fmla="*/ 8 h 30"/>
                <a:gd name="T50" fmla="*/ 10 w 26"/>
                <a:gd name="T51" fmla="*/ 6 h 30"/>
                <a:gd name="T52" fmla="*/ 8 w 26"/>
                <a:gd name="T53" fmla="*/ 8 h 30"/>
                <a:gd name="T54" fmla="*/ 8 w 26"/>
                <a:gd name="T55" fmla="*/ 8 h 30"/>
                <a:gd name="T56" fmla="*/ 6 w 26"/>
                <a:gd name="T57" fmla="*/ 8 h 30"/>
                <a:gd name="T58" fmla="*/ 4 w 26"/>
                <a:gd name="T59" fmla="*/ 6 h 30"/>
                <a:gd name="T60" fmla="*/ 4 w 26"/>
                <a:gd name="T61" fmla="*/ 4 h 30"/>
                <a:gd name="T62" fmla="*/ 2 w 26"/>
                <a:gd name="T63" fmla="*/ 4 h 30"/>
                <a:gd name="T64" fmla="*/ 0 w 26"/>
                <a:gd name="T65" fmla="*/ 4 h 30"/>
                <a:gd name="T66" fmla="*/ 0 w 26"/>
                <a:gd name="T67" fmla="*/ 6 h 30"/>
                <a:gd name="T68" fmla="*/ 2 w 26"/>
                <a:gd name="T69" fmla="*/ 10 h 30"/>
                <a:gd name="T70" fmla="*/ 2 w 26"/>
                <a:gd name="T71" fmla="*/ 12 h 30"/>
                <a:gd name="T72" fmla="*/ 2 w 26"/>
                <a:gd name="T73" fmla="*/ 16 h 30"/>
                <a:gd name="T74" fmla="*/ 4 w 26"/>
                <a:gd name="T75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6" h="30">
                  <a:moveTo>
                    <a:pt x="4" y="30"/>
                  </a:moveTo>
                  <a:lnTo>
                    <a:pt x="10" y="30"/>
                  </a:lnTo>
                  <a:lnTo>
                    <a:pt x="14" y="28"/>
                  </a:lnTo>
                  <a:lnTo>
                    <a:pt x="16" y="26"/>
                  </a:lnTo>
                  <a:lnTo>
                    <a:pt x="20" y="22"/>
                  </a:lnTo>
                  <a:lnTo>
                    <a:pt x="22" y="20"/>
                  </a:lnTo>
                  <a:lnTo>
                    <a:pt x="24" y="18"/>
                  </a:lnTo>
                  <a:lnTo>
                    <a:pt x="24" y="16"/>
                  </a:lnTo>
                  <a:lnTo>
                    <a:pt x="26" y="16"/>
                  </a:lnTo>
                  <a:lnTo>
                    <a:pt x="24" y="12"/>
                  </a:lnTo>
                  <a:lnTo>
                    <a:pt x="24" y="10"/>
                  </a:lnTo>
                  <a:lnTo>
                    <a:pt x="22" y="10"/>
                  </a:lnTo>
                  <a:lnTo>
                    <a:pt x="20" y="8"/>
                  </a:lnTo>
                  <a:lnTo>
                    <a:pt x="20" y="6"/>
                  </a:lnTo>
                  <a:lnTo>
                    <a:pt x="20" y="6"/>
                  </a:lnTo>
                  <a:lnTo>
                    <a:pt x="20" y="4"/>
                  </a:lnTo>
                  <a:lnTo>
                    <a:pt x="18" y="2"/>
                  </a:lnTo>
                  <a:lnTo>
                    <a:pt x="18" y="2"/>
                  </a:lnTo>
                  <a:lnTo>
                    <a:pt x="16" y="2"/>
                  </a:lnTo>
                  <a:lnTo>
                    <a:pt x="16" y="0"/>
                  </a:lnTo>
                  <a:lnTo>
                    <a:pt x="14" y="0"/>
                  </a:lnTo>
                  <a:lnTo>
                    <a:pt x="14" y="2"/>
                  </a:lnTo>
                  <a:lnTo>
                    <a:pt x="14" y="6"/>
                  </a:lnTo>
                  <a:lnTo>
                    <a:pt x="14" y="8"/>
                  </a:lnTo>
                  <a:lnTo>
                    <a:pt x="10" y="8"/>
                  </a:lnTo>
                  <a:lnTo>
                    <a:pt x="10" y="6"/>
                  </a:lnTo>
                  <a:lnTo>
                    <a:pt x="8" y="8"/>
                  </a:lnTo>
                  <a:lnTo>
                    <a:pt x="8" y="8"/>
                  </a:lnTo>
                  <a:lnTo>
                    <a:pt x="6" y="8"/>
                  </a:lnTo>
                  <a:lnTo>
                    <a:pt x="4" y="6"/>
                  </a:lnTo>
                  <a:lnTo>
                    <a:pt x="4" y="4"/>
                  </a:lnTo>
                  <a:lnTo>
                    <a:pt x="2" y="4"/>
                  </a:lnTo>
                  <a:lnTo>
                    <a:pt x="0" y="4"/>
                  </a:lnTo>
                  <a:lnTo>
                    <a:pt x="0" y="6"/>
                  </a:lnTo>
                  <a:lnTo>
                    <a:pt x="2" y="10"/>
                  </a:lnTo>
                  <a:lnTo>
                    <a:pt x="2" y="12"/>
                  </a:lnTo>
                  <a:lnTo>
                    <a:pt x="2" y="16"/>
                  </a:lnTo>
                  <a:lnTo>
                    <a:pt x="4" y="30"/>
                  </a:lnTo>
                  <a:close/>
                </a:path>
              </a:pathLst>
            </a:custGeom>
            <a:grpFill/>
            <a:ln w="6350">
              <a:solidFill>
                <a:srgbClr val="E86E78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19" name="Burkina">
              <a:extLst>
                <a:ext uri="{FF2B5EF4-FFF2-40B4-BE49-F238E27FC236}">
                  <a16:creationId xmlns:a16="http://schemas.microsoft.com/office/drawing/2014/main" id="{582083B9-95F9-4092-96D5-2574EE84CEE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97438" y="4057831"/>
              <a:ext cx="179903" cy="130142"/>
            </a:xfrm>
            <a:custGeom>
              <a:avLst/>
              <a:gdLst>
                <a:gd name="T0" fmla="*/ 2 w 94"/>
                <a:gd name="T1" fmla="*/ 54 h 68"/>
                <a:gd name="T2" fmla="*/ 2 w 94"/>
                <a:gd name="T3" fmla="*/ 50 h 68"/>
                <a:gd name="T4" fmla="*/ 4 w 94"/>
                <a:gd name="T5" fmla="*/ 46 h 68"/>
                <a:gd name="T6" fmla="*/ 4 w 94"/>
                <a:gd name="T7" fmla="*/ 42 h 68"/>
                <a:gd name="T8" fmla="*/ 10 w 94"/>
                <a:gd name="T9" fmla="*/ 32 h 68"/>
                <a:gd name="T10" fmla="*/ 14 w 94"/>
                <a:gd name="T11" fmla="*/ 28 h 68"/>
                <a:gd name="T12" fmla="*/ 18 w 94"/>
                <a:gd name="T13" fmla="*/ 22 h 68"/>
                <a:gd name="T14" fmla="*/ 22 w 94"/>
                <a:gd name="T15" fmla="*/ 20 h 68"/>
                <a:gd name="T16" fmla="*/ 30 w 94"/>
                <a:gd name="T17" fmla="*/ 18 h 68"/>
                <a:gd name="T18" fmla="*/ 38 w 94"/>
                <a:gd name="T19" fmla="*/ 12 h 68"/>
                <a:gd name="T20" fmla="*/ 50 w 94"/>
                <a:gd name="T21" fmla="*/ 4 h 68"/>
                <a:gd name="T22" fmla="*/ 60 w 94"/>
                <a:gd name="T23" fmla="*/ 2 h 68"/>
                <a:gd name="T24" fmla="*/ 66 w 94"/>
                <a:gd name="T25" fmla="*/ 2 h 68"/>
                <a:gd name="T26" fmla="*/ 70 w 94"/>
                <a:gd name="T27" fmla="*/ 4 h 68"/>
                <a:gd name="T28" fmla="*/ 68 w 94"/>
                <a:gd name="T29" fmla="*/ 8 h 68"/>
                <a:gd name="T30" fmla="*/ 68 w 94"/>
                <a:gd name="T31" fmla="*/ 14 h 68"/>
                <a:gd name="T32" fmla="*/ 80 w 94"/>
                <a:gd name="T33" fmla="*/ 26 h 68"/>
                <a:gd name="T34" fmla="*/ 88 w 94"/>
                <a:gd name="T35" fmla="*/ 26 h 68"/>
                <a:gd name="T36" fmla="*/ 90 w 94"/>
                <a:gd name="T37" fmla="*/ 28 h 68"/>
                <a:gd name="T38" fmla="*/ 92 w 94"/>
                <a:gd name="T39" fmla="*/ 32 h 68"/>
                <a:gd name="T40" fmla="*/ 94 w 94"/>
                <a:gd name="T41" fmla="*/ 38 h 68"/>
                <a:gd name="T42" fmla="*/ 94 w 94"/>
                <a:gd name="T43" fmla="*/ 40 h 68"/>
                <a:gd name="T44" fmla="*/ 88 w 94"/>
                <a:gd name="T45" fmla="*/ 42 h 68"/>
                <a:gd name="T46" fmla="*/ 84 w 94"/>
                <a:gd name="T47" fmla="*/ 44 h 68"/>
                <a:gd name="T48" fmla="*/ 82 w 94"/>
                <a:gd name="T49" fmla="*/ 48 h 68"/>
                <a:gd name="T50" fmla="*/ 80 w 94"/>
                <a:gd name="T51" fmla="*/ 52 h 68"/>
                <a:gd name="T52" fmla="*/ 76 w 94"/>
                <a:gd name="T53" fmla="*/ 54 h 68"/>
                <a:gd name="T54" fmla="*/ 62 w 94"/>
                <a:gd name="T55" fmla="*/ 50 h 68"/>
                <a:gd name="T56" fmla="*/ 62 w 94"/>
                <a:gd name="T57" fmla="*/ 50 h 68"/>
                <a:gd name="T58" fmla="*/ 56 w 94"/>
                <a:gd name="T59" fmla="*/ 52 h 68"/>
                <a:gd name="T60" fmla="*/ 44 w 94"/>
                <a:gd name="T61" fmla="*/ 52 h 68"/>
                <a:gd name="T62" fmla="*/ 34 w 94"/>
                <a:gd name="T63" fmla="*/ 54 h 68"/>
                <a:gd name="T64" fmla="*/ 30 w 94"/>
                <a:gd name="T65" fmla="*/ 56 h 68"/>
                <a:gd name="T66" fmla="*/ 32 w 94"/>
                <a:gd name="T67" fmla="*/ 60 h 68"/>
                <a:gd name="T68" fmla="*/ 34 w 94"/>
                <a:gd name="T69" fmla="*/ 68 h 68"/>
                <a:gd name="T70" fmla="*/ 30 w 94"/>
                <a:gd name="T71" fmla="*/ 66 h 68"/>
                <a:gd name="T72" fmla="*/ 26 w 94"/>
                <a:gd name="T73" fmla="*/ 68 h 68"/>
                <a:gd name="T74" fmla="*/ 18 w 94"/>
                <a:gd name="T75" fmla="*/ 66 h 68"/>
                <a:gd name="T76" fmla="*/ 14 w 94"/>
                <a:gd name="T77" fmla="*/ 64 h 68"/>
                <a:gd name="T78" fmla="*/ 12 w 94"/>
                <a:gd name="T79" fmla="*/ 62 h 68"/>
                <a:gd name="T80" fmla="*/ 4 w 94"/>
                <a:gd name="T81" fmla="*/ 60 h 68"/>
                <a:gd name="T82" fmla="*/ 2 w 94"/>
                <a:gd name="T83" fmla="*/ 58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94" h="68">
                  <a:moveTo>
                    <a:pt x="2" y="58"/>
                  </a:moveTo>
                  <a:lnTo>
                    <a:pt x="2" y="54"/>
                  </a:lnTo>
                  <a:lnTo>
                    <a:pt x="0" y="52"/>
                  </a:lnTo>
                  <a:lnTo>
                    <a:pt x="2" y="50"/>
                  </a:lnTo>
                  <a:lnTo>
                    <a:pt x="4" y="50"/>
                  </a:lnTo>
                  <a:lnTo>
                    <a:pt x="4" y="46"/>
                  </a:lnTo>
                  <a:lnTo>
                    <a:pt x="2" y="44"/>
                  </a:lnTo>
                  <a:lnTo>
                    <a:pt x="4" y="42"/>
                  </a:lnTo>
                  <a:lnTo>
                    <a:pt x="8" y="40"/>
                  </a:lnTo>
                  <a:lnTo>
                    <a:pt x="10" y="32"/>
                  </a:lnTo>
                  <a:lnTo>
                    <a:pt x="14" y="30"/>
                  </a:lnTo>
                  <a:lnTo>
                    <a:pt x="14" y="28"/>
                  </a:lnTo>
                  <a:lnTo>
                    <a:pt x="16" y="22"/>
                  </a:lnTo>
                  <a:lnTo>
                    <a:pt x="18" y="22"/>
                  </a:lnTo>
                  <a:lnTo>
                    <a:pt x="18" y="20"/>
                  </a:lnTo>
                  <a:lnTo>
                    <a:pt x="22" y="20"/>
                  </a:lnTo>
                  <a:lnTo>
                    <a:pt x="24" y="20"/>
                  </a:lnTo>
                  <a:lnTo>
                    <a:pt x="30" y="18"/>
                  </a:lnTo>
                  <a:lnTo>
                    <a:pt x="30" y="16"/>
                  </a:lnTo>
                  <a:lnTo>
                    <a:pt x="38" y="12"/>
                  </a:lnTo>
                  <a:lnTo>
                    <a:pt x="48" y="6"/>
                  </a:lnTo>
                  <a:lnTo>
                    <a:pt x="50" y="4"/>
                  </a:lnTo>
                  <a:lnTo>
                    <a:pt x="54" y="2"/>
                  </a:lnTo>
                  <a:lnTo>
                    <a:pt x="60" y="2"/>
                  </a:lnTo>
                  <a:lnTo>
                    <a:pt x="64" y="0"/>
                  </a:lnTo>
                  <a:lnTo>
                    <a:pt x="66" y="2"/>
                  </a:lnTo>
                  <a:lnTo>
                    <a:pt x="68" y="2"/>
                  </a:lnTo>
                  <a:lnTo>
                    <a:pt x="70" y="4"/>
                  </a:lnTo>
                  <a:lnTo>
                    <a:pt x="70" y="4"/>
                  </a:lnTo>
                  <a:lnTo>
                    <a:pt x="68" y="8"/>
                  </a:lnTo>
                  <a:lnTo>
                    <a:pt x="68" y="10"/>
                  </a:lnTo>
                  <a:lnTo>
                    <a:pt x="68" y="14"/>
                  </a:lnTo>
                  <a:lnTo>
                    <a:pt x="80" y="22"/>
                  </a:lnTo>
                  <a:lnTo>
                    <a:pt x="80" y="26"/>
                  </a:lnTo>
                  <a:lnTo>
                    <a:pt x="84" y="30"/>
                  </a:lnTo>
                  <a:lnTo>
                    <a:pt x="88" y="26"/>
                  </a:lnTo>
                  <a:lnTo>
                    <a:pt x="90" y="28"/>
                  </a:lnTo>
                  <a:lnTo>
                    <a:pt x="90" y="28"/>
                  </a:lnTo>
                  <a:lnTo>
                    <a:pt x="92" y="30"/>
                  </a:lnTo>
                  <a:lnTo>
                    <a:pt x="92" y="32"/>
                  </a:lnTo>
                  <a:lnTo>
                    <a:pt x="90" y="34"/>
                  </a:lnTo>
                  <a:lnTo>
                    <a:pt x="94" y="38"/>
                  </a:lnTo>
                  <a:lnTo>
                    <a:pt x="94" y="38"/>
                  </a:lnTo>
                  <a:lnTo>
                    <a:pt x="94" y="40"/>
                  </a:lnTo>
                  <a:lnTo>
                    <a:pt x="92" y="42"/>
                  </a:lnTo>
                  <a:lnTo>
                    <a:pt x="88" y="42"/>
                  </a:lnTo>
                  <a:lnTo>
                    <a:pt x="86" y="46"/>
                  </a:lnTo>
                  <a:lnTo>
                    <a:pt x="84" y="44"/>
                  </a:lnTo>
                  <a:lnTo>
                    <a:pt x="82" y="46"/>
                  </a:lnTo>
                  <a:lnTo>
                    <a:pt x="82" y="48"/>
                  </a:lnTo>
                  <a:lnTo>
                    <a:pt x="80" y="50"/>
                  </a:lnTo>
                  <a:lnTo>
                    <a:pt x="80" y="52"/>
                  </a:lnTo>
                  <a:lnTo>
                    <a:pt x="76" y="52"/>
                  </a:lnTo>
                  <a:lnTo>
                    <a:pt x="76" y="54"/>
                  </a:lnTo>
                  <a:lnTo>
                    <a:pt x="64" y="50"/>
                  </a:lnTo>
                  <a:lnTo>
                    <a:pt x="62" y="50"/>
                  </a:lnTo>
                  <a:lnTo>
                    <a:pt x="62" y="50"/>
                  </a:lnTo>
                  <a:lnTo>
                    <a:pt x="62" y="50"/>
                  </a:lnTo>
                  <a:lnTo>
                    <a:pt x="58" y="52"/>
                  </a:lnTo>
                  <a:lnTo>
                    <a:pt x="56" y="52"/>
                  </a:lnTo>
                  <a:lnTo>
                    <a:pt x="52" y="52"/>
                  </a:lnTo>
                  <a:lnTo>
                    <a:pt x="44" y="52"/>
                  </a:lnTo>
                  <a:lnTo>
                    <a:pt x="44" y="54"/>
                  </a:lnTo>
                  <a:lnTo>
                    <a:pt x="34" y="54"/>
                  </a:lnTo>
                  <a:lnTo>
                    <a:pt x="30" y="54"/>
                  </a:lnTo>
                  <a:lnTo>
                    <a:pt x="30" y="56"/>
                  </a:lnTo>
                  <a:lnTo>
                    <a:pt x="30" y="60"/>
                  </a:lnTo>
                  <a:lnTo>
                    <a:pt x="32" y="60"/>
                  </a:lnTo>
                  <a:lnTo>
                    <a:pt x="34" y="64"/>
                  </a:lnTo>
                  <a:lnTo>
                    <a:pt x="34" y="68"/>
                  </a:lnTo>
                  <a:lnTo>
                    <a:pt x="30" y="68"/>
                  </a:lnTo>
                  <a:lnTo>
                    <a:pt x="30" y="66"/>
                  </a:lnTo>
                  <a:lnTo>
                    <a:pt x="28" y="66"/>
                  </a:lnTo>
                  <a:lnTo>
                    <a:pt x="26" y="68"/>
                  </a:lnTo>
                  <a:lnTo>
                    <a:pt x="22" y="68"/>
                  </a:lnTo>
                  <a:lnTo>
                    <a:pt x="18" y="66"/>
                  </a:lnTo>
                  <a:lnTo>
                    <a:pt x="18" y="64"/>
                  </a:lnTo>
                  <a:lnTo>
                    <a:pt x="14" y="64"/>
                  </a:lnTo>
                  <a:lnTo>
                    <a:pt x="12" y="64"/>
                  </a:lnTo>
                  <a:lnTo>
                    <a:pt x="12" y="62"/>
                  </a:lnTo>
                  <a:lnTo>
                    <a:pt x="10" y="62"/>
                  </a:lnTo>
                  <a:lnTo>
                    <a:pt x="4" y="60"/>
                  </a:lnTo>
                  <a:lnTo>
                    <a:pt x="2" y="58"/>
                  </a:lnTo>
                  <a:lnTo>
                    <a:pt x="2" y="58"/>
                  </a:lnTo>
                  <a:close/>
                </a:path>
              </a:pathLst>
            </a:custGeom>
            <a:grpFill/>
            <a:ln w="6350">
              <a:solidFill>
                <a:srgbClr val="E86E78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20" name="Bulgaria">
              <a:extLst>
                <a:ext uri="{FF2B5EF4-FFF2-40B4-BE49-F238E27FC236}">
                  <a16:creationId xmlns:a16="http://schemas.microsoft.com/office/drawing/2014/main" id="{7D2F4B62-107C-452C-915C-26A9C67A9D60}"/>
                </a:ext>
              </a:extLst>
            </p:cNvPr>
            <p:cNvSpPr>
              <a:spLocks/>
            </p:cNvSpPr>
            <p:nvPr/>
          </p:nvSpPr>
          <p:spPr bwMode="auto">
            <a:xfrm>
              <a:off x="6406045" y="3299943"/>
              <a:ext cx="137798" cy="84210"/>
            </a:xfrm>
            <a:custGeom>
              <a:avLst/>
              <a:gdLst>
                <a:gd name="T0" fmla="*/ 4 w 72"/>
                <a:gd name="T1" fmla="*/ 0 h 44"/>
                <a:gd name="T2" fmla="*/ 6 w 72"/>
                <a:gd name="T3" fmla="*/ 4 h 44"/>
                <a:gd name="T4" fmla="*/ 6 w 72"/>
                <a:gd name="T5" fmla="*/ 6 h 44"/>
                <a:gd name="T6" fmla="*/ 12 w 72"/>
                <a:gd name="T7" fmla="*/ 4 h 44"/>
                <a:gd name="T8" fmla="*/ 16 w 72"/>
                <a:gd name="T9" fmla="*/ 6 h 44"/>
                <a:gd name="T10" fmla="*/ 24 w 72"/>
                <a:gd name="T11" fmla="*/ 6 h 44"/>
                <a:gd name="T12" fmla="*/ 28 w 72"/>
                <a:gd name="T13" fmla="*/ 6 h 44"/>
                <a:gd name="T14" fmla="*/ 32 w 72"/>
                <a:gd name="T15" fmla="*/ 6 h 44"/>
                <a:gd name="T16" fmla="*/ 38 w 72"/>
                <a:gd name="T17" fmla="*/ 6 h 44"/>
                <a:gd name="T18" fmla="*/ 42 w 72"/>
                <a:gd name="T19" fmla="*/ 4 h 44"/>
                <a:gd name="T20" fmla="*/ 54 w 72"/>
                <a:gd name="T21" fmla="*/ 0 h 44"/>
                <a:gd name="T22" fmla="*/ 60 w 72"/>
                <a:gd name="T23" fmla="*/ 2 h 44"/>
                <a:gd name="T24" fmla="*/ 64 w 72"/>
                <a:gd name="T25" fmla="*/ 2 h 44"/>
                <a:gd name="T26" fmla="*/ 68 w 72"/>
                <a:gd name="T27" fmla="*/ 4 h 44"/>
                <a:gd name="T28" fmla="*/ 72 w 72"/>
                <a:gd name="T29" fmla="*/ 6 h 44"/>
                <a:gd name="T30" fmla="*/ 68 w 72"/>
                <a:gd name="T31" fmla="*/ 12 h 44"/>
                <a:gd name="T32" fmla="*/ 64 w 72"/>
                <a:gd name="T33" fmla="*/ 14 h 44"/>
                <a:gd name="T34" fmla="*/ 64 w 72"/>
                <a:gd name="T35" fmla="*/ 22 h 44"/>
                <a:gd name="T36" fmla="*/ 60 w 72"/>
                <a:gd name="T37" fmla="*/ 26 h 44"/>
                <a:gd name="T38" fmla="*/ 64 w 72"/>
                <a:gd name="T39" fmla="*/ 30 h 44"/>
                <a:gd name="T40" fmla="*/ 66 w 72"/>
                <a:gd name="T41" fmla="*/ 32 h 44"/>
                <a:gd name="T42" fmla="*/ 62 w 72"/>
                <a:gd name="T43" fmla="*/ 34 h 44"/>
                <a:gd name="T44" fmla="*/ 56 w 72"/>
                <a:gd name="T45" fmla="*/ 32 h 44"/>
                <a:gd name="T46" fmla="*/ 52 w 72"/>
                <a:gd name="T47" fmla="*/ 32 h 44"/>
                <a:gd name="T48" fmla="*/ 50 w 72"/>
                <a:gd name="T49" fmla="*/ 36 h 44"/>
                <a:gd name="T50" fmla="*/ 46 w 72"/>
                <a:gd name="T51" fmla="*/ 38 h 44"/>
                <a:gd name="T52" fmla="*/ 46 w 72"/>
                <a:gd name="T53" fmla="*/ 42 h 44"/>
                <a:gd name="T54" fmla="*/ 40 w 72"/>
                <a:gd name="T55" fmla="*/ 44 h 44"/>
                <a:gd name="T56" fmla="*/ 34 w 72"/>
                <a:gd name="T57" fmla="*/ 44 h 44"/>
                <a:gd name="T58" fmla="*/ 30 w 72"/>
                <a:gd name="T59" fmla="*/ 44 h 44"/>
                <a:gd name="T60" fmla="*/ 28 w 72"/>
                <a:gd name="T61" fmla="*/ 42 h 44"/>
                <a:gd name="T62" fmla="*/ 22 w 72"/>
                <a:gd name="T63" fmla="*/ 42 h 44"/>
                <a:gd name="T64" fmla="*/ 16 w 72"/>
                <a:gd name="T65" fmla="*/ 44 h 44"/>
                <a:gd name="T66" fmla="*/ 12 w 72"/>
                <a:gd name="T67" fmla="*/ 44 h 44"/>
                <a:gd name="T68" fmla="*/ 12 w 72"/>
                <a:gd name="T69" fmla="*/ 42 h 44"/>
                <a:gd name="T70" fmla="*/ 8 w 72"/>
                <a:gd name="T71" fmla="*/ 32 h 44"/>
                <a:gd name="T72" fmla="*/ 2 w 72"/>
                <a:gd name="T73" fmla="*/ 30 h 44"/>
                <a:gd name="T74" fmla="*/ 2 w 72"/>
                <a:gd name="T75" fmla="*/ 24 h 44"/>
                <a:gd name="T76" fmla="*/ 6 w 72"/>
                <a:gd name="T77" fmla="*/ 18 h 44"/>
                <a:gd name="T78" fmla="*/ 4 w 72"/>
                <a:gd name="T79" fmla="*/ 12 h 44"/>
                <a:gd name="T80" fmla="*/ 0 w 72"/>
                <a:gd name="T81" fmla="*/ 4 h 44"/>
                <a:gd name="T82" fmla="*/ 2 w 72"/>
                <a:gd name="T83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72" h="44">
                  <a:moveTo>
                    <a:pt x="2" y="0"/>
                  </a:moveTo>
                  <a:lnTo>
                    <a:pt x="4" y="0"/>
                  </a:lnTo>
                  <a:lnTo>
                    <a:pt x="6" y="2"/>
                  </a:lnTo>
                  <a:lnTo>
                    <a:pt x="6" y="4"/>
                  </a:lnTo>
                  <a:lnTo>
                    <a:pt x="4" y="4"/>
                  </a:lnTo>
                  <a:lnTo>
                    <a:pt x="6" y="6"/>
                  </a:lnTo>
                  <a:lnTo>
                    <a:pt x="10" y="4"/>
                  </a:lnTo>
                  <a:lnTo>
                    <a:pt x="12" y="4"/>
                  </a:lnTo>
                  <a:lnTo>
                    <a:pt x="14" y="6"/>
                  </a:lnTo>
                  <a:lnTo>
                    <a:pt x="16" y="6"/>
                  </a:lnTo>
                  <a:lnTo>
                    <a:pt x="20" y="8"/>
                  </a:lnTo>
                  <a:lnTo>
                    <a:pt x="24" y="6"/>
                  </a:lnTo>
                  <a:lnTo>
                    <a:pt x="26" y="6"/>
                  </a:lnTo>
                  <a:lnTo>
                    <a:pt x="28" y="6"/>
                  </a:lnTo>
                  <a:lnTo>
                    <a:pt x="30" y="6"/>
                  </a:lnTo>
                  <a:lnTo>
                    <a:pt x="32" y="6"/>
                  </a:lnTo>
                  <a:lnTo>
                    <a:pt x="36" y="8"/>
                  </a:lnTo>
                  <a:lnTo>
                    <a:pt x="38" y="6"/>
                  </a:lnTo>
                  <a:lnTo>
                    <a:pt x="42" y="4"/>
                  </a:lnTo>
                  <a:lnTo>
                    <a:pt x="42" y="4"/>
                  </a:lnTo>
                  <a:lnTo>
                    <a:pt x="50" y="0"/>
                  </a:lnTo>
                  <a:lnTo>
                    <a:pt x="54" y="0"/>
                  </a:lnTo>
                  <a:lnTo>
                    <a:pt x="56" y="0"/>
                  </a:lnTo>
                  <a:lnTo>
                    <a:pt x="60" y="2"/>
                  </a:lnTo>
                  <a:lnTo>
                    <a:pt x="62" y="4"/>
                  </a:lnTo>
                  <a:lnTo>
                    <a:pt x="64" y="2"/>
                  </a:lnTo>
                  <a:lnTo>
                    <a:pt x="68" y="4"/>
                  </a:lnTo>
                  <a:lnTo>
                    <a:pt x="68" y="4"/>
                  </a:lnTo>
                  <a:lnTo>
                    <a:pt x="72" y="4"/>
                  </a:lnTo>
                  <a:lnTo>
                    <a:pt x="72" y="6"/>
                  </a:lnTo>
                  <a:lnTo>
                    <a:pt x="70" y="10"/>
                  </a:lnTo>
                  <a:lnTo>
                    <a:pt x="68" y="12"/>
                  </a:lnTo>
                  <a:lnTo>
                    <a:pt x="68" y="12"/>
                  </a:lnTo>
                  <a:lnTo>
                    <a:pt x="64" y="14"/>
                  </a:lnTo>
                  <a:lnTo>
                    <a:pt x="64" y="20"/>
                  </a:lnTo>
                  <a:lnTo>
                    <a:pt x="64" y="22"/>
                  </a:lnTo>
                  <a:lnTo>
                    <a:pt x="60" y="26"/>
                  </a:lnTo>
                  <a:lnTo>
                    <a:pt x="60" y="26"/>
                  </a:lnTo>
                  <a:lnTo>
                    <a:pt x="62" y="26"/>
                  </a:lnTo>
                  <a:lnTo>
                    <a:pt x="64" y="30"/>
                  </a:lnTo>
                  <a:lnTo>
                    <a:pt x="66" y="32"/>
                  </a:lnTo>
                  <a:lnTo>
                    <a:pt x="66" y="32"/>
                  </a:lnTo>
                  <a:lnTo>
                    <a:pt x="64" y="32"/>
                  </a:lnTo>
                  <a:lnTo>
                    <a:pt x="62" y="34"/>
                  </a:lnTo>
                  <a:lnTo>
                    <a:pt x="58" y="32"/>
                  </a:lnTo>
                  <a:lnTo>
                    <a:pt x="56" y="32"/>
                  </a:lnTo>
                  <a:lnTo>
                    <a:pt x="54" y="32"/>
                  </a:lnTo>
                  <a:lnTo>
                    <a:pt x="52" y="32"/>
                  </a:lnTo>
                  <a:lnTo>
                    <a:pt x="50" y="34"/>
                  </a:lnTo>
                  <a:lnTo>
                    <a:pt x="50" y="36"/>
                  </a:lnTo>
                  <a:lnTo>
                    <a:pt x="48" y="36"/>
                  </a:lnTo>
                  <a:lnTo>
                    <a:pt x="46" y="38"/>
                  </a:lnTo>
                  <a:lnTo>
                    <a:pt x="46" y="40"/>
                  </a:lnTo>
                  <a:lnTo>
                    <a:pt x="46" y="42"/>
                  </a:lnTo>
                  <a:lnTo>
                    <a:pt x="44" y="44"/>
                  </a:lnTo>
                  <a:lnTo>
                    <a:pt x="40" y="44"/>
                  </a:lnTo>
                  <a:lnTo>
                    <a:pt x="38" y="44"/>
                  </a:lnTo>
                  <a:lnTo>
                    <a:pt x="34" y="44"/>
                  </a:lnTo>
                  <a:lnTo>
                    <a:pt x="32" y="44"/>
                  </a:lnTo>
                  <a:lnTo>
                    <a:pt x="30" y="44"/>
                  </a:lnTo>
                  <a:lnTo>
                    <a:pt x="28" y="44"/>
                  </a:lnTo>
                  <a:lnTo>
                    <a:pt x="28" y="42"/>
                  </a:lnTo>
                  <a:lnTo>
                    <a:pt x="26" y="42"/>
                  </a:lnTo>
                  <a:lnTo>
                    <a:pt x="22" y="42"/>
                  </a:lnTo>
                  <a:lnTo>
                    <a:pt x="20" y="44"/>
                  </a:lnTo>
                  <a:lnTo>
                    <a:pt x="16" y="44"/>
                  </a:lnTo>
                  <a:lnTo>
                    <a:pt x="12" y="44"/>
                  </a:lnTo>
                  <a:lnTo>
                    <a:pt x="12" y="44"/>
                  </a:lnTo>
                  <a:lnTo>
                    <a:pt x="12" y="44"/>
                  </a:lnTo>
                  <a:lnTo>
                    <a:pt x="12" y="42"/>
                  </a:lnTo>
                  <a:lnTo>
                    <a:pt x="10" y="38"/>
                  </a:lnTo>
                  <a:lnTo>
                    <a:pt x="8" y="32"/>
                  </a:lnTo>
                  <a:lnTo>
                    <a:pt x="2" y="30"/>
                  </a:lnTo>
                  <a:lnTo>
                    <a:pt x="2" y="30"/>
                  </a:lnTo>
                  <a:lnTo>
                    <a:pt x="4" y="26"/>
                  </a:lnTo>
                  <a:lnTo>
                    <a:pt x="2" y="24"/>
                  </a:lnTo>
                  <a:lnTo>
                    <a:pt x="2" y="22"/>
                  </a:lnTo>
                  <a:lnTo>
                    <a:pt x="6" y="18"/>
                  </a:lnTo>
                  <a:lnTo>
                    <a:pt x="6" y="16"/>
                  </a:lnTo>
                  <a:lnTo>
                    <a:pt x="4" y="12"/>
                  </a:lnTo>
                  <a:lnTo>
                    <a:pt x="2" y="10"/>
                  </a:lnTo>
                  <a:lnTo>
                    <a:pt x="0" y="4"/>
                  </a:lnTo>
                  <a:lnTo>
                    <a:pt x="2" y="2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6350">
              <a:solidFill>
                <a:srgbClr val="E86E78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21" name="Botswana">
              <a:extLst>
                <a:ext uri="{FF2B5EF4-FFF2-40B4-BE49-F238E27FC236}">
                  <a16:creationId xmlns:a16="http://schemas.microsoft.com/office/drawing/2014/main" id="{6BE948CF-6172-47E0-A1B4-040A47FE5C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75424" y="4850169"/>
              <a:ext cx="218180" cy="218180"/>
            </a:xfrm>
            <a:custGeom>
              <a:avLst/>
              <a:gdLst>
                <a:gd name="T0" fmla="*/ 66 w 114"/>
                <a:gd name="T1" fmla="*/ 2 h 114"/>
                <a:gd name="T2" fmla="*/ 68 w 114"/>
                <a:gd name="T3" fmla="*/ 6 h 114"/>
                <a:gd name="T4" fmla="*/ 70 w 114"/>
                <a:gd name="T5" fmla="*/ 8 h 114"/>
                <a:gd name="T6" fmla="*/ 74 w 114"/>
                <a:gd name="T7" fmla="*/ 12 h 114"/>
                <a:gd name="T8" fmla="*/ 76 w 114"/>
                <a:gd name="T9" fmla="*/ 18 h 114"/>
                <a:gd name="T10" fmla="*/ 78 w 114"/>
                <a:gd name="T11" fmla="*/ 20 h 114"/>
                <a:gd name="T12" fmla="*/ 86 w 114"/>
                <a:gd name="T13" fmla="*/ 28 h 114"/>
                <a:gd name="T14" fmla="*/ 90 w 114"/>
                <a:gd name="T15" fmla="*/ 32 h 114"/>
                <a:gd name="T16" fmla="*/ 92 w 114"/>
                <a:gd name="T17" fmla="*/ 34 h 114"/>
                <a:gd name="T18" fmla="*/ 94 w 114"/>
                <a:gd name="T19" fmla="*/ 40 h 114"/>
                <a:gd name="T20" fmla="*/ 98 w 114"/>
                <a:gd name="T21" fmla="*/ 46 h 114"/>
                <a:gd name="T22" fmla="*/ 102 w 114"/>
                <a:gd name="T23" fmla="*/ 48 h 114"/>
                <a:gd name="T24" fmla="*/ 110 w 114"/>
                <a:gd name="T25" fmla="*/ 50 h 114"/>
                <a:gd name="T26" fmla="*/ 112 w 114"/>
                <a:gd name="T27" fmla="*/ 52 h 114"/>
                <a:gd name="T28" fmla="*/ 112 w 114"/>
                <a:gd name="T29" fmla="*/ 56 h 114"/>
                <a:gd name="T30" fmla="*/ 108 w 114"/>
                <a:gd name="T31" fmla="*/ 58 h 114"/>
                <a:gd name="T32" fmla="*/ 106 w 114"/>
                <a:gd name="T33" fmla="*/ 60 h 114"/>
                <a:gd name="T34" fmla="*/ 100 w 114"/>
                <a:gd name="T35" fmla="*/ 62 h 114"/>
                <a:gd name="T36" fmla="*/ 96 w 114"/>
                <a:gd name="T37" fmla="*/ 64 h 114"/>
                <a:gd name="T38" fmla="*/ 92 w 114"/>
                <a:gd name="T39" fmla="*/ 68 h 114"/>
                <a:gd name="T40" fmla="*/ 88 w 114"/>
                <a:gd name="T41" fmla="*/ 70 h 114"/>
                <a:gd name="T42" fmla="*/ 82 w 114"/>
                <a:gd name="T43" fmla="*/ 78 h 114"/>
                <a:gd name="T44" fmla="*/ 82 w 114"/>
                <a:gd name="T45" fmla="*/ 82 h 114"/>
                <a:gd name="T46" fmla="*/ 78 w 114"/>
                <a:gd name="T47" fmla="*/ 84 h 114"/>
                <a:gd name="T48" fmla="*/ 76 w 114"/>
                <a:gd name="T49" fmla="*/ 88 h 114"/>
                <a:gd name="T50" fmla="*/ 70 w 114"/>
                <a:gd name="T51" fmla="*/ 90 h 114"/>
                <a:gd name="T52" fmla="*/ 68 w 114"/>
                <a:gd name="T53" fmla="*/ 96 h 114"/>
                <a:gd name="T54" fmla="*/ 68 w 114"/>
                <a:gd name="T55" fmla="*/ 100 h 114"/>
                <a:gd name="T56" fmla="*/ 62 w 114"/>
                <a:gd name="T57" fmla="*/ 100 h 114"/>
                <a:gd name="T58" fmla="*/ 54 w 114"/>
                <a:gd name="T59" fmla="*/ 102 h 114"/>
                <a:gd name="T60" fmla="*/ 46 w 114"/>
                <a:gd name="T61" fmla="*/ 98 h 114"/>
                <a:gd name="T62" fmla="*/ 40 w 114"/>
                <a:gd name="T63" fmla="*/ 96 h 114"/>
                <a:gd name="T64" fmla="*/ 30 w 114"/>
                <a:gd name="T65" fmla="*/ 104 h 114"/>
                <a:gd name="T66" fmla="*/ 24 w 114"/>
                <a:gd name="T67" fmla="*/ 110 h 114"/>
                <a:gd name="T68" fmla="*/ 16 w 114"/>
                <a:gd name="T69" fmla="*/ 114 h 114"/>
                <a:gd name="T70" fmla="*/ 8 w 114"/>
                <a:gd name="T71" fmla="*/ 114 h 114"/>
                <a:gd name="T72" fmla="*/ 8 w 114"/>
                <a:gd name="T73" fmla="*/ 108 h 114"/>
                <a:gd name="T74" fmla="*/ 2 w 114"/>
                <a:gd name="T75" fmla="*/ 94 h 114"/>
                <a:gd name="T76" fmla="*/ 0 w 114"/>
                <a:gd name="T77" fmla="*/ 92 h 114"/>
                <a:gd name="T78" fmla="*/ 12 w 114"/>
                <a:gd name="T79" fmla="*/ 52 h 114"/>
                <a:gd name="T80" fmla="*/ 34 w 114"/>
                <a:gd name="T81" fmla="*/ 6 h 114"/>
                <a:gd name="T82" fmla="*/ 42 w 114"/>
                <a:gd name="T83" fmla="*/ 4 h 114"/>
                <a:gd name="T84" fmla="*/ 44 w 114"/>
                <a:gd name="T85" fmla="*/ 8 h 114"/>
                <a:gd name="T86" fmla="*/ 44 w 114"/>
                <a:gd name="T87" fmla="*/ 10 h 114"/>
                <a:gd name="T88" fmla="*/ 52 w 114"/>
                <a:gd name="T89" fmla="*/ 2 h 114"/>
                <a:gd name="T90" fmla="*/ 56 w 114"/>
                <a:gd name="T91" fmla="*/ 2 h 114"/>
                <a:gd name="T92" fmla="*/ 66 w 114"/>
                <a:gd name="T93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14" h="114">
                  <a:moveTo>
                    <a:pt x="66" y="0"/>
                  </a:moveTo>
                  <a:lnTo>
                    <a:pt x="66" y="0"/>
                  </a:lnTo>
                  <a:lnTo>
                    <a:pt x="66" y="2"/>
                  </a:lnTo>
                  <a:lnTo>
                    <a:pt x="66" y="2"/>
                  </a:lnTo>
                  <a:lnTo>
                    <a:pt x="66" y="4"/>
                  </a:lnTo>
                  <a:lnTo>
                    <a:pt x="68" y="6"/>
                  </a:lnTo>
                  <a:lnTo>
                    <a:pt x="68" y="6"/>
                  </a:lnTo>
                  <a:lnTo>
                    <a:pt x="70" y="8"/>
                  </a:lnTo>
                  <a:lnTo>
                    <a:pt x="70" y="8"/>
                  </a:lnTo>
                  <a:lnTo>
                    <a:pt x="72" y="10"/>
                  </a:lnTo>
                  <a:lnTo>
                    <a:pt x="72" y="10"/>
                  </a:lnTo>
                  <a:lnTo>
                    <a:pt x="74" y="12"/>
                  </a:lnTo>
                  <a:lnTo>
                    <a:pt x="74" y="14"/>
                  </a:lnTo>
                  <a:lnTo>
                    <a:pt x="76" y="16"/>
                  </a:lnTo>
                  <a:lnTo>
                    <a:pt x="76" y="18"/>
                  </a:lnTo>
                  <a:lnTo>
                    <a:pt x="76" y="18"/>
                  </a:lnTo>
                  <a:lnTo>
                    <a:pt x="78" y="18"/>
                  </a:lnTo>
                  <a:lnTo>
                    <a:pt x="78" y="20"/>
                  </a:lnTo>
                  <a:lnTo>
                    <a:pt x="82" y="26"/>
                  </a:lnTo>
                  <a:lnTo>
                    <a:pt x="84" y="26"/>
                  </a:lnTo>
                  <a:lnTo>
                    <a:pt x="86" y="28"/>
                  </a:lnTo>
                  <a:lnTo>
                    <a:pt x="88" y="30"/>
                  </a:lnTo>
                  <a:lnTo>
                    <a:pt x="90" y="30"/>
                  </a:lnTo>
                  <a:lnTo>
                    <a:pt x="90" y="32"/>
                  </a:lnTo>
                  <a:lnTo>
                    <a:pt x="90" y="32"/>
                  </a:lnTo>
                  <a:lnTo>
                    <a:pt x="90" y="34"/>
                  </a:lnTo>
                  <a:lnTo>
                    <a:pt x="92" y="34"/>
                  </a:lnTo>
                  <a:lnTo>
                    <a:pt x="94" y="36"/>
                  </a:lnTo>
                  <a:lnTo>
                    <a:pt x="94" y="36"/>
                  </a:lnTo>
                  <a:lnTo>
                    <a:pt x="94" y="40"/>
                  </a:lnTo>
                  <a:lnTo>
                    <a:pt x="94" y="42"/>
                  </a:lnTo>
                  <a:lnTo>
                    <a:pt x="94" y="44"/>
                  </a:lnTo>
                  <a:lnTo>
                    <a:pt x="98" y="46"/>
                  </a:lnTo>
                  <a:lnTo>
                    <a:pt x="98" y="48"/>
                  </a:lnTo>
                  <a:lnTo>
                    <a:pt x="100" y="48"/>
                  </a:lnTo>
                  <a:lnTo>
                    <a:pt x="102" y="48"/>
                  </a:lnTo>
                  <a:lnTo>
                    <a:pt x="106" y="48"/>
                  </a:lnTo>
                  <a:lnTo>
                    <a:pt x="108" y="50"/>
                  </a:lnTo>
                  <a:lnTo>
                    <a:pt x="110" y="50"/>
                  </a:lnTo>
                  <a:lnTo>
                    <a:pt x="112" y="50"/>
                  </a:lnTo>
                  <a:lnTo>
                    <a:pt x="112" y="52"/>
                  </a:lnTo>
                  <a:lnTo>
                    <a:pt x="112" y="52"/>
                  </a:lnTo>
                  <a:lnTo>
                    <a:pt x="112" y="54"/>
                  </a:lnTo>
                  <a:lnTo>
                    <a:pt x="114" y="56"/>
                  </a:lnTo>
                  <a:lnTo>
                    <a:pt x="112" y="56"/>
                  </a:lnTo>
                  <a:lnTo>
                    <a:pt x="112" y="56"/>
                  </a:lnTo>
                  <a:lnTo>
                    <a:pt x="110" y="56"/>
                  </a:lnTo>
                  <a:lnTo>
                    <a:pt x="108" y="58"/>
                  </a:lnTo>
                  <a:lnTo>
                    <a:pt x="108" y="58"/>
                  </a:lnTo>
                  <a:lnTo>
                    <a:pt x="108" y="60"/>
                  </a:lnTo>
                  <a:lnTo>
                    <a:pt x="106" y="60"/>
                  </a:lnTo>
                  <a:lnTo>
                    <a:pt x="104" y="62"/>
                  </a:lnTo>
                  <a:lnTo>
                    <a:pt x="102" y="62"/>
                  </a:lnTo>
                  <a:lnTo>
                    <a:pt x="100" y="62"/>
                  </a:lnTo>
                  <a:lnTo>
                    <a:pt x="100" y="62"/>
                  </a:lnTo>
                  <a:lnTo>
                    <a:pt x="98" y="62"/>
                  </a:lnTo>
                  <a:lnTo>
                    <a:pt x="96" y="64"/>
                  </a:lnTo>
                  <a:lnTo>
                    <a:pt x="94" y="66"/>
                  </a:lnTo>
                  <a:lnTo>
                    <a:pt x="92" y="66"/>
                  </a:lnTo>
                  <a:lnTo>
                    <a:pt x="92" y="68"/>
                  </a:lnTo>
                  <a:lnTo>
                    <a:pt x="90" y="68"/>
                  </a:lnTo>
                  <a:lnTo>
                    <a:pt x="90" y="70"/>
                  </a:lnTo>
                  <a:lnTo>
                    <a:pt x="88" y="70"/>
                  </a:lnTo>
                  <a:lnTo>
                    <a:pt x="86" y="70"/>
                  </a:lnTo>
                  <a:lnTo>
                    <a:pt x="82" y="76"/>
                  </a:lnTo>
                  <a:lnTo>
                    <a:pt x="82" y="78"/>
                  </a:lnTo>
                  <a:lnTo>
                    <a:pt x="84" y="80"/>
                  </a:lnTo>
                  <a:lnTo>
                    <a:pt x="84" y="82"/>
                  </a:lnTo>
                  <a:lnTo>
                    <a:pt x="82" y="82"/>
                  </a:lnTo>
                  <a:lnTo>
                    <a:pt x="80" y="82"/>
                  </a:lnTo>
                  <a:lnTo>
                    <a:pt x="80" y="84"/>
                  </a:lnTo>
                  <a:lnTo>
                    <a:pt x="78" y="84"/>
                  </a:lnTo>
                  <a:lnTo>
                    <a:pt x="76" y="86"/>
                  </a:lnTo>
                  <a:lnTo>
                    <a:pt x="76" y="86"/>
                  </a:lnTo>
                  <a:lnTo>
                    <a:pt x="76" y="88"/>
                  </a:lnTo>
                  <a:lnTo>
                    <a:pt x="74" y="88"/>
                  </a:lnTo>
                  <a:lnTo>
                    <a:pt x="72" y="90"/>
                  </a:lnTo>
                  <a:lnTo>
                    <a:pt x="70" y="90"/>
                  </a:lnTo>
                  <a:lnTo>
                    <a:pt x="68" y="92"/>
                  </a:lnTo>
                  <a:lnTo>
                    <a:pt x="68" y="96"/>
                  </a:lnTo>
                  <a:lnTo>
                    <a:pt x="68" y="96"/>
                  </a:lnTo>
                  <a:lnTo>
                    <a:pt x="68" y="98"/>
                  </a:lnTo>
                  <a:lnTo>
                    <a:pt x="66" y="100"/>
                  </a:lnTo>
                  <a:lnTo>
                    <a:pt x="68" y="100"/>
                  </a:lnTo>
                  <a:lnTo>
                    <a:pt x="64" y="102"/>
                  </a:lnTo>
                  <a:lnTo>
                    <a:pt x="62" y="102"/>
                  </a:lnTo>
                  <a:lnTo>
                    <a:pt x="62" y="100"/>
                  </a:lnTo>
                  <a:lnTo>
                    <a:pt x="60" y="102"/>
                  </a:lnTo>
                  <a:lnTo>
                    <a:pt x="58" y="102"/>
                  </a:lnTo>
                  <a:lnTo>
                    <a:pt x="54" y="102"/>
                  </a:lnTo>
                  <a:lnTo>
                    <a:pt x="52" y="100"/>
                  </a:lnTo>
                  <a:lnTo>
                    <a:pt x="50" y="102"/>
                  </a:lnTo>
                  <a:lnTo>
                    <a:pt x="46" y="98"/>
                  </a:lnTo>
                  <a:lnTo>
                    <a:pt x="44" y="98"/>
                  </a:lnTo>
                  <a:lnTo>
                    <a:pt x="44" y="98"/>
                  </a:lnTo>
                  <a:lnTo>
                    <a:pt x="40" y="96"/>
                  </a:lnTo>
                  <a:lnTo>
                    <a:pt x="36" y="98"/>
                  </a:lnTo>
                  <a:lnTo>
                    <a:pt x="34" y="100"/>
                  </a:lnTo>
                  <a:lnTo>
                    <a:pt x="30" y="104"/>
                  </a:lnTo>
                  <a:lnTo>
                    <a:pt x="28" y="106"/>
                  </a:lnTo>
                  <a:lnTo>
                    <a:pt x="24" y="108"/>
                  </a:lnTo>
                  <a:lnTo>
                    <a:pt x="24" y="110"/>
                  </a:lnTo>
                  <a:lnTo>
                    <a:pt x="22" y="112"/>
                  </a:lnTo>
                  <a:lnTo>
                    <a:pt x="18" y="112"/>
                  </a:lnTo>
                  <a:lnTo>
                    <a:pt x="16" y="114"/>
                  </a:lnTo>
                  <a:lnTo>
                    <a:pt x="14" y="114"/>
                  </a:lnTo>
                  <a:lnTo>
                    <a:pt x="12" y="114"/>
                  </a:lnTo>
                  <a:lnTo>
                    <a:pt x="8" y="114"/>
                  </a:lnTo>
                  <a:lnTo>
                    <a:pt x="6" y="114"/>
                  </a:lnTo>
                  <a:lnTo>
                    <a:pt x="6" y="112"/>
                  </a:lnTo>
                  <a:lnTo>
                    <a:pt x="8" y="108"/>
                  </a:lnTo>
                  <a:lnTo>
                    <a:pt x="8" y="104"/>
                  </a:lnTo>
                  <a:lnTo>
                    <a:pt x="4" y="98"/>
                  </a:lnTo>
                  <a:lnTo>
                    <a:pt x="2" y="94"/>
                  </a:lnTo>
                  <a:lnTo>
                    <a:pt x="0" y="92"/>
                  </a:lnTo>
                  <a:lnTo>
                    <a:pt x="0" y="92"/>
                  </a:lnTo>
                  <a:lnTo>
                    <a:pt x="0" y="92"/>
                  </a:lnTo>
                  <a:lnTo>
                    <a:pt x="0" y="92"/>
                  </a:lnTo>
                  <a:lnTo>
                    <a:pt x="0" y="52"/>
                  </a:lnTo>
                  <a:lnTo>
                    <a:pt x="12" y="52"/>
                  </a:lnTo>
                  <a:lnTo>
                    <a:pt x="14" y="8"/>
                  </a:lnTo>
                  <a:lnTo>
                    <a:pt x="24" y="8"/>
                  </a:lnTo>
                  <a:lnTo>
                    <a:pt x="34" y="6"/>
                  </a:lnTo>
                  <a:lnTo>
                    <a:pt x="38" y="4"/>
                  </a:lnTo>
                  <a:lnTo>
                    <a:pt x="40" y="4"/>
                  </a:lnTo>
                  <a:lnTo>
                    <a:pt x="42" y="4"/>
                  </a:lnTo>
                  <a:lnTo>
                    <a:pt x="42" y="4"/>
                  </a:lnTo>
                  <a:lnTo>
                    <a:pt x="42" y="6"/>
                  </a:lnTo>
                  <a:lnTo>
                    <a:pt x="44" y="8"/>
                  </a:lnTo>
                  <a:lnTo>
                    <a:pt x="42" y="8"/>
                  </a:lnTo>
                  <a:lnTo>
                    <a:pt x="42" y="10"/>
                  </a:lnTo>
                  <a:lnTo>
                    <a:pt x="44" y="10"/>
                  </a:lnTo>
                  <a:lnTo>
                    <a:pt x="48" y="8"/>
                  </a:lnTo>
                  <a:lnTo>
                    <a:pt x="50" y="4"/>
                  </a:lnTo>
                  <a:lnTo>
                    <a:pt x="52" y="2"/>
                  </a:lnTo>
                  <a:lnTo>
                    <a:pt x="56" y="2"/>
                  </a:lnTo>
                  <a:lnTo>
                    <a:pt x="56" y="2"/>
                  </a:lnTo>
                  <a:lnTo>
                    <a:pt x="56" y="2"/>
                  </a:lnTo>
                  <a:lnTo>
                    <a:pt x="58" y="2"/>
                  </a:lnTo>
                  <a:lnTo>
                    <a:pt x="62" y="0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66" y="0"/>
                  </a:lnTo>
                  <a:close/>
                </a:path>
              </a:pathLst>
            </a:custGeom>
            <a:grpFill/>
            <a:ln w="6350">
              <a:solidFill>
                <a:srgbClr val="E86E78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22" name="Bosnia &amp; Herzegovina">
              <a:extLst>
                <a:ext uri="{FF2B5EF4-FFF2-40B4-BE49-F238E27FC236}">
                  <a16:creationId xmlns:a16="http://schemas.microsoft.com/office/drawing/2014/main" id="{7330D63E-4147-4DE1-8024-46F54267F2B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52937" y="3269321"/>
              <a:ext cx="88038" cy="80382"/>
            </a:xfrm>
            <a:custGeom>
              <a:avLst/>
              <a:gdLst>
                <a:gd name="T0" fmla="*/ 24 w 46"/>
                <a:gd name="T1" fmla="*/ 36 h 42"/>
                <a:gd name="T2" fmla="*/ 6 w 46"/>
                <a:gd name="T3" fmla="*/ 16 h 42"/>
                <a:gd name="T4" fmla="*/ 6 w 46"/>
                <a:gd name="T5" fmla="*/ 14 h 42"/>
                <a:gd name="T6" fmla="*/ 4 w 46"/>
                <a:gd name="T7" fmla="*/ 10 h 42"/>
                <a:gd name="T8" fmla="*/ 0 w 46"/>
                <a:gd name="T9" fmla="*/ 8 h 42"/>
                <a:gd name="T10" fmla="*/ 2 w 46"/>
                <a:gd name="T11" fmla="*/ 6 h 42"/>
                <a:gd name="T12" fmla="*/ 2 w 46"/>
                <a:gd name="T13" fmla="*/ 0 h 42"/>
                <a:gd name="T14" fmla="*/ 6 w 46"/>
                <a:gd name="T15" fmla="*/ 4 h 42"/>
                <a:gd name="T16" fmla="*/ 8 w 46"/>
                <a:gd name="T17" fmla="*/ 2 h 42"/>
                <a:gd name="T18" fmla="*/ 12 w 46"/>
                <a:gd name="T19" fmla="*/ 2 h 42"/>
                <a:gd name="T20" fmla="*/ 16 w 46"/>
                <a:gd name="T21" fmla="*/ 2 h 42"/>
                <a:gd name="T22" fmla="*/ 18 w 46"/>
                <a:gd name="T23" fmla="*/ 2 h 42"/>
                <a:gd name="T24" fmla="*/ 20 w 46"/>
                <a:gd name="T25" fmla="*/ 2 h 42"/>
                <a:gd name="T26" fmla="*/ 26 w 46"/>
                <a:gd name="T27" fmla="*/ 2 h 42"/>
                <a:gd name="T28" fmla="*/ 30 w 46"/>
                <a:gd name="T29" fmla="*/ 4 h 42"/>
                <a:gd name="T30" fmla="*/ 34 w 46"/>
                <a:gd name="T31" fmla="*/ 4 h 42"/>
                <a:gd name="T32" fmla="*/ 38 w 46"/>
                <a:gd name="T33" fmla="*/ 6 h 42"/>
                <a:gd name="T34" fmla="*/ 42 w 46"/>
                <a:gd name="T35" fmla="*/ 6 h 42"/>
                <a:gd name="T36" fmla="*/ 42 w 46"/>
                <a:gd name="T37" fmla="*/ 10 h 42"/>
                <a:gd name="T38" fmla="*/ 40 w 46"/>
                <a:gd name="T39" fmla="*/ 14 h 42"/>
                <a:gd name="T40" fmla="*/ 46 w 46"/>
                <a:gd name="T41" fmla="*/ 18 h 42"/>
                <a:gd name="T42" fmla="*/ 46 w 46"/>
                <a:gd name="T43" fmla="*/ 20 h 42"/>
                <a:gd name="T44" fmla="*/ 42 w 46"/>
                <a:gd name="T45" fmla="*/ 20 h 42"/>
                <a:gd name="T46" fmla="*/ 46 w 46"/>
                <a:gd name="T47" fmla="*/ 26 h 42"/>
                <a:gd name="T48" fmla="*/ 42 w 46"/>
                <a:gd name="T49" fmla="*/ 28 h 42"/>
                <a:gd name="T50" fmla="*/ 38 w 46"/>
                <a:gd name="T51" fmla="*/ 26 h 42"/>
                <a:gd name="T52" fmla="*/ 40 w 46"/>
                <a:gd name="T53" fmla="*/ 30 h 42"/>
                <a:gd name="T54" fmla="*/ 40 w 46"/>
                <a:gd name="T55" fmla="*/ 32 h 42"/>
                <a:gd name="T56" fmla="*/ 36 w 46"/>
                <a:gd name="T57" fmla="*/ 34 h 42"/>
                <a:gd name="T58" fmla="*/ 36 w 46"/>
                <a:gd name="T59" fmla="*/ 42 h 42"/>
                <a:gd name="T60" fmla="*/ 32 w 46"/>
                <a:gd name="T61" fmla="*/ 38 h 42"/>
                <a:gd name="T62" fmla="*/ 26 w 46"/>
                <a:gd name="T63" fmla="*/ 38 h 42"/>
                <a:gd name="T64" fmla="*/ 24 w 46"/>
                <a:gd name="T65" fmla="*/ 38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6" h="42">
                  <a:moveTo>
                    <a:pt x="24" y="38"/>
                  </a:moveTo>
                  <a:lnTo>
                    <a:pt x="24" y="36"/>
                  </a:lnTo>
                  <a:lnTo>
                    <a:pt x="16" y="26"/>
                  </a:lnTo>
                  <a:lnTo>
                    <a:pt x="6" y="16"/>
                  </a:lnTo>
                  <a:lnTo>
                    <a:pt x="6" y="16"/>
                  </a:lnTo>
                  <a:lnTo>
                    <a:pt x="6" y="14"/>
                  </a:lnTo>
                  <a:lnTo>
                    <a:pt x="6" y="12"/>
                  </a:lnTo>
                  <a:lnTo>
                    <a:pt x="4" y="10"/>
                  </a:lnTo>
                  <a:lnTo>
                    <a:pt x="2" y="8"/>
                  </a:lnTo>
                  <a:lnTo>
                    <a:pt x="0" y="8"/>
                  </a:lnTo>
                  <a:lnTo>
                    <a:pt x="0" y="6"/>
                  </a:lnTo>
                  <a:lnTo>
                    <a:pt x="2" y="6"/>
                  </a:lnTo>
                  <a:lnTo>
                    <a:pt x="2" y="2"/>
                  </a:lnTo>
                  <a:lnTo>
                    <a:pt x="2" y="0"/>
                  </a:lnTo>
                  <a:lnTo>
                    <a:pt x="6" y="2"/>
                  </a:lnTo>
                  <a:lnTo>
                    <a:pt x="6" y="4"/>
                  </a:lnTo>
                  <a:lnTo>
                    <a:pt x="8" y="4"/>
                  </a:lnTo>
                  <a:lnTo>
                    <a:pt x="8" y="2"/>
                  </a:lnTo>
                  <a:lnTo>
                    <a:pt x="10" y="2"/>
                  </a:lnTo>
                  <a:lnTo>
                    <a:pt x="12" y="2"/>
                  </a:lnTo>
                  <a:lnTo>
                    <a:pt x="14" y="0"/>
                  </a:lnTo>
                  <a:lnTo>
                    <a:pt x="16" y="2"/>
                  </a:lnTo>
                  <a:lnTo>
                    <a:pt x="16" y="0"/>
                  </a:lnTo>
                  <a:lnTo>
                    <a:pt x="18" y="2"/>
                  </a:lnTo>
                  <a:lnTo>
                    <a:pt x="18" y="4"/>
                  </a:lnTo>
                  <a:lnTo>
                    <a:pt x="20" y="2"/>
                  </a:lnTo>
                  <a:lnTo>
                    <a:pt x="24" y="4"/>
                  </a:lnTo>
                  <a:lnTo>
                    <a:pt x="26" y="2"/>
                  </a:lnTo>
                  <a:lnTo>
                    <a:pt x="26" y="4"/>
                  </a:lnTo>
                  <a:lnTo>
                    <a:pt x="30" y="4"/>
                  </a:lnTo>
                  <a:lnTo>
                    <a:pt x="32" y="4"/>
                  </a:lnTo>
                  <a:lnTo>
                    <a:pt x="34" y="4"/>
                  </a:lnTo>
                  <a:lnTo>
                    <a:pt x="36" y="6"/>
                  </a:lnTo>
                  <a:lnTo>
                    <a:pt x="38" y="6"/>
                  </a:lnTo>
                  <a:lnTo>
                    <a:pt x="40" y="6"/>
                  </a:lnTo>
                  <a:lnTo>
                    <a:pt x="42" y="6"/>
                  </a:lnTo>
                  <a:lnTo>
                    <a:pt x="42" y="6"/>
                  </a:lnTo>
                  <a:lnTo>
                    <a:pt x="42" y="10"/>
                  </a:lnTo>
                  <a:lnTo>
                    <a:pt x="40" y="14"/>
                  </a:lnTo>
                  <a:lnTo>
                    <a:pt x="40" y="14"/>
                  </a:lnTo>
                  <a:lnTo>
                    <a:pt x="44" y="18"/>
                  </a:lnTo>
                  <a:lnTo>
                    <a:pt x="46" y="18"/>
                  </a:lnTo>
                  <a:lnTo>
                    <a:pt x="46" y="20"/>
                  </a:lnTo>
                  <a:lnTo>
                    <a:pt x="46" y="20"/>
                  </a:lnTo>
                  <a:lnTo>
                    <a:pt x="44" y="20"/>
                  </a:lnTo>
                  <a:lnTo>
                    <a:pt x="42" y="20"/>
                  </a:lnTo>
                  <a:lnTo>
                    <a:pt x="42" y="24"/>
                  </a:lnTo>
                  <a:lnTo>
                    <a:pt x="46" y="26"/>
                  </a:lnTo>
                  <a:lnTo>
                    <a:pt x="44" y="28"/>
                  </a:lnTo>
                  <a:lnTo>
                    <a:pt x="42" y="28"/>
                  </a:lnTo>
                  <a:lnTo>
                    <a:pt x="40" y="26"/>
                  </a:lnTo>
                  <a:lnTo>
                    <a:pt x="38" y="26"/>
                  </a:lnTo>
                  <a:lnTo>
                    <a:pt x="38" y="28"/>
                  </a:lnTo>
                  <a:lnTo>
                    <a:pt x="40" y="30"/>
                  </a:lnTo>
                  <a:lnTo>
                    <a:pt x="42" y="32"/>
                  </a:lnTo>
                  <a:lnTo>
                    <a:pt x="40" y="32"/>
                  </a:lnTo>
                  <a:lnTo>
                    <a:pt x="38" y="32"/>
                  </a:lnTo>
                  <a:lnTo>
                    <a:pt x="36" y="34"/>
                  </a:lnTo>
                  <a:lnTo>
                    <a:pt x="36" y="38"/>
                  </a:lnTo>
                  <a:lnTo>
                    <a:pt x="36" y="42"/>
                  </a:lnTo>
                  <a:lnTo>
                    <a:pt x="34" y="42"/>
                  </a:lnTo>
                  <a:lnTo>
                    <a:pt x="32" y="38"/>
                  </a:lnTo>
                  <a:lnTo>
                    <a:pt x="30" y="38"/>
                  </a:lnTo>
                  <a:lnTo>
                    <a:pt x="26" y="38"/>
                  </a:lnTo>
                  <a:lnTo>
                    <a:pt x="24" y="38"/>
                  </a:lnTo>
                  <a:lnTo>
                    <a:pt x="24" y="38"/>
                  </a:lnTo>
                  <a:close/>
                </a:path>
              </a:pathLst>
            </a:custGeom>
            <a:grpFill/>
            <a:ln w="6350">
              <a:solidFill>
                <a:srgbClr val="E86E78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23" name="Benin">
              <a:extLst>
                <a:ext uri="{FF2B5EF4-FFF2-40B4-BE49-F238E27FC236}">
                  <a16:creationId xmlns:a16="http://schemas.microsoft.com/office/drawing/2014/main" id="{10F9E585-A933-4CB7-98EC-EDFEB855D30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42891" y="4119075"/>
              <a:ext cx="72727" cy="156937"/>
            </a:xfrm>
            <a:custGeom>
              <a:avLst/>
              <a:gdLst>
                <a:gd name="T0" fmla="*/ 18 w 38"/>
                <a:gd name="T1" fmla="*/ 8 h 82"/>
                <a:gd name="T2" fmla="*/ 12 w 38"/>
                <a:gd name="T3" fmla="*/ 10 h 82"/>
                <a:gd name="T4" fmla="*/ 8 w 38"/>
                <a:gd name="T5" fmla="*/ 12 h 82"/>
                <a:gd name="T6" fmla="*/ 6 w 38"/>
                <a:gd name="T7" fmla="*/ 16 h 82"/>
                <a:gd name="T8" fmla="*/ 4 w 38"/>
                <a:gd name="T9" fmla="*/ 20 h 82"/>
                <a:gd name="T10" fmla="*/ 0 w 38"/>
                <a:gd name="T11" fmla="*/ 22 h 82"/>
                <a:gd name="T12" fmla="*/ 4 w 38"/>
                <a:gd name="T13" fmla="*/ 28 h 82"/>
                <a:gd name="T14" fmla="*/ 6 w 38"/>
                <a:gd name="T15" fmla="*/ 30 h 82"/>
                <a:gd name="T16" fmla="*/ 10 w 38"/>
                <a:gd name="T17" fmla="*/ 42 h 82"/>
                <a:gd name="T18" fmla="*/ 10 w 38"/>
                <a:gd name="T19" fmla="*/ 48 h 82"/>
                <a:gd name="T20" fmla="*/ 10 w 38"/>
                <a:gd name="T21" fmla="*/ 52 h 82"/>
                <a:gd name="T22" fmla="*/ 8 w 38"/>
                <a:gd name="T23" fmla="*/ 70 h 82"/>
                <a:gd name="T24" fmla="*/ 10 w 38"/>
                <a:gd name="T25" fmla="*/ 76 h 82"/>
                <a:gd name="T26" fmla="*/ 10 w 38"/>
                <a:gd name="T27" fmla="*/ 82 h 82"/>
                <a:gd name="T28" fmla="*/ 24 w 38"/>
                <a:gd name="T29" fmla="*/ 78 h 82"/>
                <a:gd name="T30" fmla="*/ 24 w 38"/>
                <a:gd name="T31" fmla="*/ 76 h 82"/>
                <a:gd name="T32" fmla="*/ 24 w 38"/>
                <a:gd name="T33" fmla="*/ 68 h 82"/>
                <a:gd name="T34" fmla="*/ 24 w 38"/>
                <a:gd name="T35" fmla="*/ 62 h 82"/>
                <a:gd name="T36" fmla="*/ 24 w 38"/>
                <a:gd name="T37" fmla="*/ 58 h 82"/>
                <a:gd name="T38" fmla="*/ 24 w 38"/>
                <a:gd name="T39" fmla="*/ 56 h 82"/>
                <a:gd name="T40" fmla="*/ 24 w 38"/>
                <a:gd name="T41" fmla="*/ 54 h 82"/>
                <a:gd name="T42" fmla="*/ 24 w 38"/>
                <a:gd name="T43" fmla="*/ 48 h 82"/>
                <a:gd name="T44" fmla="*/ 24 w 38"/>
                <a:gd name="T45" fmla="*/ 44 h 82"/>
                <a:gd name="T46" fmla="*/ 28 w 38"/>
                <a:gd name="T47" fmla="*/ 44 h 82"/>
                <a:gd name="T48" fmla="*/ 30 w 38"/>
                <a:gd name="T49" fmla="*/ 40 h 82"/>
                <a:gd name="T50" fmla="*/ 32 w 38"/>
                <a:gd name="T51" fmla="*/ 36 h 82"/>
                <a:gd name="T52" fmla="*/ 36 w 38"/>
                <a:gd name="T53" fmla="*/ 34 h 82"/>
                <a:gd name="T54" fmla="*/ 34 w 38"/>
                <a:gd name="T55" fmla="*/ 30 h 82"/>
                <a:gd name="T56" fmla="*/ 36 w 38"/>
                <a:gd name="T57" fmla="*/ 28 h 82"/>
                <a:gd name="T58" fmla="*/ 38 w 38"/>
                <a:gd name="T59" fmla="*/ 26 h 82"/>
                <a:gd name="T60" fmla="*/ 38 w 38"/>
                <a:gd name="T61" fmla="*/ 18 h 82"/>
                <a:gd name="T62" fmla="*/ 32 w 38"/>
                <a:gd name="T63" fmla="*/ 14 h 82"/>
                <a:gd name="T64" fmla="*/ 34 w 38"/>
                <a:gd name="T65" fmla="*/ 12 h 82"/>
                <a:gd name="T66" fmla="*/ 28 w 38"/>
                <a:gd name="T67" fmla="*/ 8 h 82"/>
                <a:gd name="T68" fmla="*/ 22 w 38"/>
                <a:gd name="T69" fmla="*/ 0 h 82"/>
                <a:gd name="T70" fmla="*/ 22 w 38"/>
                <a:gd name="T71" fmla="*/ 4 h 82"/>
                <a:gd name="T72" fmla="*/ 18 w 38"/>
                <a:gd name="T73" fmla="*/ 6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8" h="82">
                  <a:moveTo>
                    <a:pt x="18" y="6"/>
                  </a:moveTo>
                  <a:lnTo>
                    <a:pt x="18" y="8"/>
                  </a:lnTo>
                  <a:lnTo>
                    <a:pt x="16" y="10"/>
                  </a:lnTo>
                  <a:lnTo>
                    <a:pt x="12" y="10"/>
                  </a:lnTo>
                  <a:lnTo>
                    <a:pt x="10" y="14"/>
                  </a:lnTo>
                  <a:lnTo>
                    <a:pt x="8" y="12"/>
                  </a:lnTo>
                  <a:lnTo>
                    <a:pt x="6" y="14"/>
                  </a:lnTo>
                  <a:lnTo>
                    <a:pt x="6" y="16"/>
                  </a:lnTo>
                  <a:lnTo>
                    <a:pt x="4" y="18"/>
                  </a:lnTo>
                  <a:lnTo>
                    <a:pt x="4" y="20"/>
                  </a:lnTo>
                  <a:lnTo>
                    <a:pt x="0" y="20"/>
                  </a:lnTo>
                  <a:lnTo>
                    <a:pt x="0" y="22"/>
                  </a:lnTo>
                  <a:lnTo>
                    <a:pt x="0" y="28"/>
                  </a:lnTo>
                  <a:lnTo>
                    <a:pt x="4" y="28"/>
                  </a:lnTo>
                  <a:lnTo>
                    <a:pt x="4" y="30"/>
                  </a:lnTo>
                  <a:lnTo>
                    <a:pt x="6" y="30"/>
                  </a:lnTo>
                  <a:lnTo>
                    <a:pt x="8" y="38"/>
                  </a:lnTo>
                  <a:lnTo>
                    <a:pt x="10" y="42"/>
                  </a:lnTo>
                  <a:lnTo>
                    <a:pt x="10" y="46"/>
                  </a:lnTo>
                  <a:lnTo>
                    <a:pt x="10" y="48"/>
                  </a:lnTo>
                  <a:lnTo>
                    <a:pt x="10" y="50"/>
                  </a:lnTo>
                  <a:lnTo>
                    <a:pt x="10" y="52"/>
                  </a:lnTo>
                  <a:lnTo>
                    <a:pt x="10" y="54"/>
                  </a:lnTo>
                  <a:lnTo>
                    <a:pt x="8" y="70"/>
                  </a:lnTo>
                  <a:lnTo>
                    <a:pt x="10" y="72"/>
                  </a:lnTo>
                  <a:lnTo>
                    <a:pt x="10" y="76"/>
                  </a:lnTo>
                  <a:lnTo>
                    <a:pt x="12" y="78"/>
                  </a:lnTo>
                  <a:lnTo>
                    <a:pt x="10" y="82"/>
                  </a:lnTo>
                  <a:lnTo>
                    <a:pt x="16" y="8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24" y="76"/>
                  </a:lnTo>
                  <a:lnTo>
                    <a:pt x="24" y="70"/>
                  </a:lnTo>
                  <a:lnTo>
                    <a:pt x="24" y="68"/>
                  </a:lnTo>
                  <a:lnTo>
                    <a:pt x="24" y="66"/>
                  </a:lnTo>
                  <a:lnTo>
                    <a:pt x="24" y="62"/>
                  </a:lnTo>
                  <a:lnTo>
                    <a:pt x="24" y="60"/>
                  </a:lnTo>
                  <a:lnTo>
                    <a:pt x="24" y="58"/>
                  </a:lnTo>
                  <a:lnTo>
                    <a:pt x="24" y="56"/>
                  </a:lnTo>
                  <a:lnTo>
                    <a:pt x="24" y="56"/>
                  </a:lnTo>
                  <a:lnTo>
                    <a:pt x="24" y="54"/>
                  </a:lnTo>
                  <a:lnTo>
                    <a:pt x="24" y="54"/>
                  </a:lnTo>
                  <a:lnTo>
                    <a:pt x="24" y="50"/>
                  </a:lnTo>
                  <a:lnTo>
                    <a:pt x="24" y="48"/>
                  </a:lnTo>
                  <a:lnTo>
                    <a:pt x="24" y="46"/>
                  </a:lnTo>
                  <a:lnTo>
                    <a:pt x="24" y="44"/>
                  </a:lnTo>
                  <a:lnTo>
                    <a:pt x="26" y="44"/>
                  </a:lnTo>
                  <a:lnTo>
                    <a:pt x="28" y="44"/>
                  </a:lnTo>
                  <a:lnTo>
                    <a:pt x="30" y="42"/>
                  </a:lnTo>
                  <a:lnTo>
                    <a:pt x="30" y="40"/>
                  </a:lnTo>
                  <a:lnTo>
                    <a:pt x="32" y="38"/>
                  </a:lnTo>
                  <a:lnTo>
                    <a:pt x="32" y="36"/>
                  </a:lnTo>
                  <a:lnTo>
                    <a:pt x="34" y="34"/>
                  </a:lnTo>
                  <a:lnTo>
                    <a:pt x="36" y="34"/>
                  </a:lnTo>
                  <a:lnTo>
                    <a:pt x="36" y="34"/>
                  </a:lnTo>
                  <a:lnTo>
                    <a:pt x="34" y="30"/>
                  </a:lnTo>
                  <a:lnTo>
                    <a:pt x="34" y="30"/>
                  </a:lnTo>
                  <a:lnTo>
                    <a:pt x="36" y="28"/>
                  </a:lnTo>
                  <a:lnTo>
                    <a:pt x="38" y="28"/>
                  </a:lnTo>
                  <a:lnTo>
                    <a:pt x="38" y="26"/>
                  </a:lnTo>
                  <a:lnTo>
                    <a:pt x="38" y="22"/>
                  </a:lnTo>
                  <a:lnTo>
                    <a:pt x="38" y="18"/>
                  </a:lnTo>
                  <a:lnTo>
                    <a:pt x="34" y="16"/>
                  </a:lnTo>
                  <a:lnTo>
                    <a:pt x="32" y="14"/>
                  </a:lnTo>
                  <a:lnTo>
                    <a:pt x="34" y="12"/>
                  </a:lnTo>
                  <a:lnTo>
                    <a:pt x="34" y="12"/>
                  </a:lnTo>
                  <a:lnTo>
                    <a:pt x="32" y="8"/>
                  </a:lnTo>
                  <a:lnTo>
                    <a:pt x="28" y="8"/>
                  </a:lnTo>
                  <a:lnTo>
                    <a:pt x="26" y="4"/>
                  </a:lnTo>
                  <a:lnTo>
                    <a:pt x="22" y="0"/>
                  </a:lnTo>
                  <a:lnTo>
                    <a:pt x="20" y="4"/>
                  </a:lnTo>
                  <a:lnTo>
                    <a:pt x="22" y="4"/>
                  </a:lnTo>
                  <a:lnTo>
                    <a:pt x="18" y="6"/>
                  </a:lnTo>
                  <a:lnTo>
                    <a:pt x="18" y="6"/>
                  </a:lnTo>
                  <a:close/>
                </a:path>
              </a:pathLst>
            </a:custGeom>
            <a:grpFill/>
            <a:ln w="6350">
              <a:solidFill>
                <a:srgbClr val="E86E78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24" name="Belgium">
              <a:extLst>
                <a:ext uri="{FF2B5EF4-FFF2-40B4-BE49-F238E27FC236}">
                  <a16:creationId xmlns:a16="http://schemas.microsoft.com/office/drawing/2014/main" id="{ECE695FB-80E9-4FBC-B35B-2C4DC9BAFD4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69685" y="3089418"/>
              <a:ext cx="68899" cy="53588"/>
            </a:xfrm>
            <a:custGeom>
              <a:avLst/>
              <a:gdLst>
                <a:gd name="T0" fmla="*/ 34 w 36"/>
                <a:gd name="T1" fmla="*/ 20 h 28"/>
                <a:gd name="T2" fmla="*/ 36 w 36"/>
                <a:gd name="T3" fmla="*/ 16 h 28"/>
                <a:gd name="T4" fmla="*/ 34 w 36"/>
                <a:gd name="T5" fmla="*/ 14 h 28"/>
                <a:gd name="T6" fmla="*/ 34 w 36"/>
                <a:gd name="T7" fmla="*/ 12 h 28"/>
                <a:gd name="T8" fmla="*/ 32 w 36"/>
                <a:gd name="T9" fmla="*/ 8 h 28"/>
                <a:gd name="T10" fmla="*/ 32 w 36"/>
                <a:gd name="T11" fmla="*/ 6 h 28"/>
                <a:gd name="T12" fmla="*/ 30 w 36"/>
                <a:gd name="T13" fmla="*/ 6 h 28"/>
                <a:gd name="T14" fmla="*/ 30 w 36"/>
                <a:gd name="T15" fmla="*/ 4 h 28"/>
                <a:gd name="T16" fmla="*/ 30 w 36"/>
                <a:gd name="T17" fmla="*/ 2 h 28"/>
                <a:gd name="T18" fmla="*/ 26 w 36"/>
                <a:gd name="T19" fmla="*/ 2 h 28"/>
                <a:gd name="T20" fmla="*/ 24 w 36"/>
                <a:gd name="T21" fmla="*/ 0 h 28"/>
                <a:gd name="T22" fmla="*/ 24 w 36"/>
                <a:gd name="T23" fmla="*/ 0 h 28"/>
                <a:gd name="T24" fmla="*/ 22 w 36"/>
                <a:gd name="T25" fmla="*/ 0 h 28"/>
                <a:gd name="T26" fmla="*/ 18 w 36"/>
                <a:gd name="T27" fmla="*/ 0 h 28"/>
                <a:gd name="T28" fmla="*/ 16 w 36"/>
                <a:gd name="T29" fmla="*/ 0 h 28"/>
                <a:gd name="T30" fmla="*/ 14 w 36"/>
                <a:gd name="T31" fmla="*/ 2 h 28"/>
                <a:gd name="T32" fmla="*/ 14 w 36"/>
                <a:gd name="T33" fmla="*/ 2 h 28"/>
                <a:gd name="T34" fmla="*/ 12 w 36"/>
                <a:gd name="T35" fmla="*/ 2 h 28"/>
                <a:gd name="T36" fmla="*/ 10 w 36"/>
                <a:gd name="T37" fmla="*/ 4 h 28"/>
                <a:gd name="T38" fmla="*/ 10 w 36"/>
                <a:gd name="T39" fmla="*/ 2 h 28"/>
                <a:gd name="T40" fmla="*/ 8 w 36"/>
                <a:gd name="T41" fmla="*/ 2 h 28"/>
                <a:gd name="T42" fmla="*/ 6 w 36"/>
                <a:gd name="T43" fmla="*/ 0 h 28"/>
                <a:gd name="T44" fmla="*/ 4 w 36"/>
                <a:gd name="T45" fmla="*/ 0 h 28"/>
                <a:gd name="T46" fmla="*/ 2 w 36"/>
                <a:gd name="T47" fmla="*/ 2 h 28"/>
                <a:gd name="T48" fmla="*/ 0 w 36"/>
                <a:gd name="T49" fmla="*/ 4 h 28"/>
                <a:gd name="T50" fmla="*/ 2 w 36"/>
                <a:gd name="T51" fmla="*/ 6 h 28"/>
                <a:gd name="T52" fmla="*/ 4 w 36"/>
                <a:gd name="T53" fmla="*/ 10 h 28"/>
                <a:gd name="T54" fmla="*/ 6 w 36"/>
                <a:gd name="T55" fmla="*/ 12 h 28"/>
                <a:gd name="T56" fmla="*/ 6 w 36"/>
                <a:gd name="T57" fmla="*/ 14 h 28"/>
                <a:gd name="T58" fmla="*/ 10 w 36"/>
                <a:gd name="T59" fmla="*/ 16 h 28"/>
                <a:gd name="T60" fmla="*/ 10 w 36"/>
                <a:gd name="T61" fmla="*/ 16 h 28"/>
                <a:gd name="T62" fmla="*/ 12 w 36"/>
                <a:gd name="T63" fmla="*/ 18 h 28"/>
                <a:gd name="T64" fmla="*/ 14 w 36"/>
                <a:gd name="T65" fmla="*/ 18 h 28"/>
                <a:gd name="T66" fmla="*/ 14 w 36"/>
                <a:gd name="T67" fmla="*/ 22 h 28"/>
                <a:gd name="T68" fmla="*/ 18 w 36"/>
                <a:gd name="T69" fmla="*/ 22 h 28"/>
                <a:gd name="T70" fmla="*/ 18 w 36"/>
                <a:gd name="T71" fmla="*/ 22 h 28"/>
                <a:gd name="T72" fmla="*/ 20 w 36"/>
                <a:gd name="T73" fmla="*/ 22 h 28"/>
                <a:gd name="T74" fmla="*/ 20 w 36"/>
                <a:gd name="T75" fmla="*/ 24 h 28"/>
                <a:gd name="T76" fmla="*/ 22 w 36"/>
                <a:gd name="T77" fmla="*/ 24 h 28"/>
                <a:gd name="T78" fmla="*/ 26 w 36"/>
                <a:gd name="T79" fmla="*/ 26 h 28"/>
                <a:gd name="T80" fmla="*/ 28 w 36"/>
                <a:gd name="T81" fmla="*/ 28 h 28"/>
                <a:gd name="T82" fmla="*/ 30 w 36"/>
                <a:gd name="T83" fmla="*/ 28 h 28"/>
                <a:gd name="T84" fmla="*/ 32 w 36"/>
                <a:gd name="T85" fmla="*/ 28 h 28"/>
                <a:gd name="T86" fmla="*/ 32 w 36"/>
                <a:gd name="T87" fmla="*/ 28 h 28"/>
                <a:gd name="T88" fmla="*/ 32 w 36"/>
                <a:gd name="T89" fmla="*/ 26 h 28"/>
                <a:gd name="T90" fmla="*/ 32 w 36"/>
                <a:gd name="T91" fmla="*/ 26 h 28"/>
                <a:gd name="T92" fmla="*/ 32 w 36"/>
                <a:gd name="T93" fmla="*/ 24 h 28"/>
                <a:gd name="T94" fmla="*/ 32 w 36"/>
                <a:gd name="T95" fmla="*/ 24 h 28"/>
                <a:gd name="T96" fmla="*/ 32 w 36"/>
                <a:gd name="T97" fmla="*/ 22 h 28"/>
                <a:gd name="T98" fmla="*/ 32 w 36"/>
                <a:gd name="T99" fmla="*/ 20 h 28"/>
                <a:gd name="T100" fmla="*/ 34 w 36"/>
                <a:gd name="T101" fmla="*/ 2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6" h="28">
                  <a:moveTo>
                    <a:pt x="34" y="20"/>
                  </a:moveTo>
                  <a:lnTo>
                    <a:pt x="36" y="16"/>
                  </a:lnTo>
                  <a:lnTo>
                    <a:pt x="34" y="14"/>
                  </a:lnTo>
                  <a:lnTo>
                    <a:pt x="34" y="12"/>
                  </a:lnTo>
                  <a:lnTo>
                    <a:pt x="32" y="8"/>
                  </a:lnTo>
                  <a:lnTo>
                    <a:pt x="32" y="6"/>
                  </a:lnTo>
                  <a:lnTo>
                    <a:pt x="30" y="6"/>
                  </a:lnTo>
                  <a:lnTo>
                    <a:pt x="30" y="4"/>
                  </a:lnTo>
                  <a:lnTo>
                    <a:pt x="30" y="2"/>
                  </a:lnTo>
                  <a:lnTo>
                    <a:pt x="26" y="2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22" y="0"/>
                  </a:lnTo>
                  <a:lnTo>
                    <a:pt x="18" y="0"/>
                  </a:lnTo>
                  <a:lnTo>
                    <a:pt x="16" y="0"/>
                  </a:lnTo>
                  <a:lnTo>
                    <a:pt x="14" y="2"/>
                  </a:lnTo>
                  <a:lnTo>
                    <a:pt x="14" y="2"/>
                  </a:lnTo>
                  <a:lnTo>
                    <a:pt x="12" y="2"/>
                  </a:lnTo>
                  <a:lnTo>
                    <a:pt x="10" y="4"/>
                  </a:lnTo>
                  <a:lnTo>
                    <a:pt x="10" y="2"/>
                  </a:lnTo>
                  <a:lnTo>
                    <a:pt x="8" y="2"/>
                  </a:lnTo>
                  <a:lnTo>
                    <a:pt x="6" y="0"/>
                  </a:lnTo>
                  <a:lnTo>
                    <a:pt x="4" y="0"/>
                  </a:lnTo>
                  <a:lnTo>
                    <a:pt x="2" y="2"/>
                  </a:lnTo>
                  <a:lnTo>
                    <a:pt x="0" y="4"/>
                  </a:lnTo>
                  <a:lnTo>
                    <a:pt x="2" y="6"/>
                  </a:lnTo>
                  <a:lnTo>
                    <a:pt x="4" y="10"/>
                  </a:lnTo>
                  <a:lnTo>
                    <a:pt x="6" y="12"/>
                  </a:lnTo>
                  <a:lnTo>
                    <a:pt x="6" y="14"/>
                  </a:lnTo>
                  <a:lnTo>
                    <a:pt x="10" y="16"/>
                  </a:lnTo>
                  <a:lnTo>
                    <a:pt x="10" y="16"/>
                  </a:lnTo>
                  <a:lnTo>
                    <a:pt x="12" y="18"/>
                  </a:lnTo>
                  <a:lnTo>
                    <a:pt x="14" y="18"/>
                  </a:lnTo>
                  <a:lnTo>
                    <a:pt x="14" y="22"/>
                  </a:lnTo>
                  <a:lnTo>
                    <a:pt x="18" y="22"/>
                  </a:lnTo>
                  <a:lnTo>
                    <a:pt x="18" y="22"/>
                  </a:lnTo>
                  <a:lnTo>
                    <a:pt x="20" y="22"/>
                  </a:lnTo>
                  <a:lnTo>
                    <a:pt x="20" y="24"/>
                  </a:lnTo>
                  <a:lnTo>
                    <a:pt x="22" y="24"/>
                  </a:lnTo>
                  <a:lnTo>
                    <a:pt x="26" y="26"/>
                  </a:lnTo>
                  <a:lnTo>
                    <a:pt x="28" y="28"/>
                  </a:lnTo>
                  <a:lnTo>
                    <a:pt x="30" y="28"/>
                  </a:lnTo>
                  <a:lnTo>
                    <a:pt x="32" y="28"/>
                  </a:lnTo>
                  <a:lnTo>
                    <a:pt x="32" y="28"/>
                  </a:lnTo>
                  <a:lnTo>
                    <a:pt x="32" y="26"/>
                  </a:lnTo>
                  <a:lnTo>
                    <a:pt x="32" y="26"/>
                  </a:lnTo>
                  <a:lnTo>
                    <a:pt x="32" y="24"/>
                  </a:lnTo>
                  <a:lnTo>
                    <a:pt x="32" y="24"/>
                  </a:lnTo>
                  <a:lnTo>
                    <a:pt x="32" y="22"/>
                  </a:lnTo>
                  <a:lnTo>
                    <a:pt x="32" y="20"/>
                  </a:lnTo>
                  <a:lnTo>
                    <a:pt x="34" y="20"/>
                  </a:lnTo>
                  <a:close/>
                </a:path>
              </a:pathLst>
            </a:custGeom>
            <a:grpFill/>
            <a:ln w="6350">
              <a:solidFill>
                <a:srgbClr val="E86E78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25" name="Belarus">
              <a:extLst>
                <a:ext uri="{FF2B5EF4-FFF2-40B4-BE49-F238E27FC236}">
                  <a16:creationId xmlns:a16="http://schemas.microsoft.com/office/drawing/2014/main" id="{E1755AAE-7137-45D6-96B3-9086D9551D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402218" y="2924826"/>
              <a:ext cx="199042" cy="153109"/>
            </a:xfrm>
            <a:custGeom>
              <a:avLst/>
              <a:gdLst>
                <a:gd name="T0" fmla="*/ 2 w 104"/>
                <a:gd name="T1" fmla="*/ 40 h 80"/>
                <a:gd name="T2" fmla="*/ 10 w 104"/>
                <a:gd name="T3" fmla="*/ 40 h 80"/>
                <a:gd name="T4" fmla="*/ 16 w 104"/>
                <a:gd name="T5" fmla="*/ 38 h 80"/>
                <a:gd name="T6" fmla="*/ 18 w 104"/>
                <a:gd name="T7" fmla="*/ 34 h 80"/>
                <a:gd name="T8" fmla="*/ 22 w 104"/>
                <a:gd name="T9" fmla="*/ 30 h 80"/>
                <a:gd name="T10" fmla="*/ 24 w 104"/>
                <a:gd name="T11" fmla="*/ 32 h 80"/>
                <a:gd name="T12" fmla="*/ 22 w 104"/>
                <a:gd name="T13" fmla="*/ 28 h 80"/>
                <a:gd name="T14" fmla="*/ 24 w 104"/>
                <a:gd name="T15" fmla="*/ 24 h 80"/>
                <a:gd name="T16" fmla="*/ 30 w 104"/>
                <a:gd name="T17" fmla="*/ 18 h 80"/>
                <a:gd name="T18" fmla="*/ 28 w 104"/>
                <a:gd name="T19" fmla="*/ 14 h 80"/>
                <a:gd name="T20" fmla="*/ 36 w 104"/>
                <a:gd name="T21" fmla="*/ 8 h 80"/>
                <a:gd name="T22" fmla="*/ 42 w 104"/>
                <a:gd name="T23" fmla="*/ 4 h 80"/>
                <a:gd name="T24" fmla="*/ 44 w 104"/>
                <a:gd name="T25" fmla="*/ 2 h 80"/>
                <a:gd name="T26" fmla="*/ 50 w 104"/>
                <a:gd name="T27" fmla="*/ 2 h 80"/>
                <a:gd name="T28" fmla="*/ 54 w 104"/>
                <a:gd name="T29" fmla="*/ 4 h 80"/>
                <a:gd name="T30" fmla="*/ 60 w 104"/>
                <a:gd name="T31" fmla="*/ 4 h 80"/>
                <a:gd name="T32" fmla="*/ 66 w 104"/>
                <a:gd name="T33" fmla="*/ 4 h 80"/>
                <a:gd name="T34" fmla="*/ 70 w 104"/>
                <a:gd name="T35" fmla="*/ 6 h 80"/>
                <a:gd name="T36" fmla="*/ 78 w 104"/>
                <a:gd name="T37" fmla="*/ 8 h 80"/>
                <a:gd name="T38" fmla="*/ 78 w 104"/>
                <a:gd name="T39" fmla="*/ 14 h 80"/>
                <a:gd name="T40" fmla="*/ 80 w 104"/>
                <a:gd name="T41" fmla="*/ 20 h 80"/>
                <a:gd name="T42" fmla="*/ 84 w 104"/>
                <a:gd name="T43" fmla="*/ 26 h 80"/>
                <a:gd name="T44" fmla="*/ 90 w 104"/>
                <a:gd name="T45" fmla="*/ 32 h 80"/>
                <a:gd name="T46" fmla="*/ 94 w 104"/>
                <a:gd name="T47" fmla="*/ 38 h 80"/>
                <a:gd name="T48" fmla="*/ 100 w 104"/>
                <a:gd name="T49" fmla="*/ 44 h 80"/>
                <a:gd name="T50" fmla="*/ 102 w 104"/>
                <a:gd name="T51" fmla="*/ 48 h 80"/>
                <a:gd name="T52" fmla="*/ 92 w 104"/>
                <a:gd name="T53" fmla="*/ 52 h 80"/>
                <a:gd name="T54" fmla="*/ 90 w 104"/>
                <a:gd name="T55" fmla="*/ 52 h 80"/>
                <a:gd name="T56" fmla="*/ 92 w 104"/>
                <a:gd name="T57" fmla="*/ 58 h 80"/>
                <a:gd name="T58" fmla="*/ 94 w 104"/>
                <a:gd name="T59" fmla="*/ 66 h 80"/>
                <a:gd name="T60" fmla="*/ 94 w 104"/>
                <a:gd name="T61" fmla="*/ 68 h 80"/>
                <a:gd name="T62" fmla="*/ 84 w 104"/>
                <a:gd name="T63" fmla="*/ 70 h 80"/>
                <a:gd name="T64" fmla="*/ 84 w 104"/>
                <a:gd name="T65" fmla="*/ 78 h 80"/>
                <a:gd name="T66" fmla="*/ 78 w 104"/>
                <a:gd name="T67" fmla="*/ 76 h 80"/>
                <a:gd name="T68" fmla="*/ 72 w 104"/>
                <a:gd name="T69" fmla="*/ 76 h 80"/>
                <a:gd name="T70" fmla="*/ 68 w 104"/>
                <a:gd name="T71" fmla="*/ 80 h 80"/>
                <a:gd name="T72" fmla="*/ 66 w 104"/>
                <a:gd name="T73" fmla="*/ 76 h 80"/>
                <a:gd name="T74" fmla="*/ 58 w 104"/>
                <a:gd name="T75" fmla="*/ 78 h 80"/>
                <a:gd name="T76" fmla="*/ 52 w 104"/>
                <a:gd name="T77" fmla="*/ 78 h 80"/>
                <a:gd name="T78" fmla="*/ 50 w 104"/>
                <a:gd name="T79" fmla="*/ 78 h 80"/>
                <a:gd name="T80" fmla="*/ 44 w 104"/>
                <a:gd name="T81" fmla="*/ 78 h 80"/>
                <a:gd name="T82" fmla="*/ 40 w 104"/>
                <a:gd name="T83" fmla="*/ 76 h 80"/>
                <a:gd name="T84" fmla="*/ 30 w 104"/>
                <a:gd name="T85" fmla="*/ 72 h 80"/>
                <a:gd name="T86" fmla="*/ 26 w 104"/>
                <a:gd name="T87" fmla="*/ 74 h 80"/>
                <a:gd name="T88" fmla="*/ 14 w 104"/>
                <a:gd name="T89" fmla="*/ 76 h 80"/>
                <a:gd name="T90" fmla="*/ 6 w 104"/>
                <a:gd name="T91" fmla="*/ 76 h 80"/>
                <a:gd name="T92" fmla="*/ 6 w 104"/>
                <a:gd name="T93" fmla="*/ 74 h 80"/>
                <a:gd name="T94" fmla="*/ 2 w 104"/>
                <a:gd name="T95" fmla="*/ 66 h 80"/>
                <a:gd name="T96" fmla="*/ 6 w 104"/>
                <a:gd name="T97" fmla="*/ 62 h 80"/>
                <a:gd name="T98" fmla="*/ 4 w 104"/>
                <a:gd name="T99" fmla="*/ 54 h 80"/>
                <a:gd name="T100" fmla="*/ 2 w 104"/>
                <a:gd name="T101" fmla="*/ 48 h 80"/>
                <a:gd name="T102" fmla="*/ 0 w 104"/>
                <a:gd name="T103" fmla="*/ 42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04" h="80">
                  <a:moveTo>
                    <a:pt x="0" y="42"/>
                  </a:moveTo>
                  <a:lnTo>
                    <a:pt x="2" y="40"/>
                  </a:lnTo>
                  <a:lnTo>
                    <a:pt x="6" y="38"/>
                  </a:lnTo>
                  <a:lnTo>
                    <a:pt x="10" y="40"/>
                  </a:lnTo>
                  <a:lnTo>
                    <a:pt x="14" y="38"/>
                  </a:lnTo>
                  <a:lnTo>
                    <a:pt x="16" y="38"/>
                  </a:lnTo>
                  <a:lnTo>
                    <a:pt x="14" y="34"/>
                  </a:lnTo>
                  <a:lnTo>
                    <a:pt x="18" y="34"/>
                  </a:lnTo>
                  <a:lnTo>
                    <a:pt x="20" y="32"/>
                  </a:lnTo>
                  <a:lnTo>
                    <a:pt x="22" y="30"/>
                  </a:lnTo>
                  <a:lnTo>
                    <a:pt x="22" y="32"/>
                  </a:lnTo>
                  <a:lnTo>
                    <a:pt x="24" y="32"/>
                  </a:lnTo>
                  <a:lnTo>
                    <a:pt x="24" y="30"/>
                  </a:lnTo>
                  <a:lnTo>
                    <a:pt x="22" y="28"/>
                  </a:lnTo>
                  <a:lnTo>
                    <a:pt x="22" y="24"/>
                  </a:lnTo>
                  <a:lnTo>
                    <a:pt x="24" y="24"/>
                  </a:lnTo>
                  <a:lnTo>
                    <a:pt x="26" y="20"/>
                  </a:lnTo>
                  <a:lnTo>
                    <a:pt x="30" y="18"/>
                  </a:lnTo>
                  <a:lnTo>
                    <a:pt x="30" y="14"/>
                  </a:lnTo>
                  <a:lnTo>
                    <a:pt x="28" y="14"/>
                  </a:lnTo>
                  <a:lnTo>
                    <a:pt x="32" y="10"/>
                  </a:lnTo>
                  <a:lnTo>
                    <a:pt x="36" y="8"/>
                  </a:lnTo>
                  <a:lnTo>
                    <a:pt x="40" y="8"/>
                  </a:lnTo>
                  <a:lnTo>
                    <a:pt x="42" y="4"/>
                  </a:lnTo>
                  <a:lnTo>
                    <a:pt x="44" y="4"/>
                  </a:lnTo>
                  <a:lnTo>
                    <a:pt x="44" y="2"/>
                  </a:lnTo>
                  <a:lnTo>
                    <a:pt x="48" y="0"/>
                  </a:lnTo>
                  <a:lnTo>
                    <a:pt x="50" y="2"/>
                  </a:lnTo>
                  <a:lnTo>
                    <a:pt x="52" y="0"/>
                  </a:lnTo>
                  <a:lnTo>
                    <a:pt x="54" y="4"/>
                  </a:lnTo>
                  <a:lnTo>
                    <a:pt x="58" y="2"/>
                  </a:lnTo>
                  <a:lnTo>
                    <a:pt x="60" y="4"/>
                  </a:lnTo>
                  <a:lnTo>
                    <a:pt x="62" y="6"/>
                  </a:lnTo>
                  <a:lnTo>
                    <a:pt x="66" y="4"/>
                  </a:lnTo>
                  <a:lnTo>
                    <a:pt x="70" y="4"/>
                  </a:lnTo>
                  <a:lnTo>
                    <a:pt x="70" y="6"/>
                  </a:lnTo>
                  <a:lnTo>
                    <a:pt x="72" y="6"/>
                  </a:lnTo>
                  <a:lnTo>
                    <a:pt x="78" y="8"/>
                  </a:lnTo>
                  <a:lnTo>
                    <a:pt x="78" y="10"/>
                  </a:lnTo>
                  <a:lnTo>
                    <a:pt x="78" y="14"/>
                  </a:lnTo>
                  <a:lnTo>
                    <a:pt x="80" y="16"/>
                  </a:lnTo>
                  <a:lnTo>
                    <a:pt x="80" y="20"/>
                  </a:lnTo>
                  <a:lnTo>
                    <a:pt x="82" y="22"/>
                  </a:lnTo>
                  <a:lnTo>
                    <a:pt x="84" y="26"/>
                  </a:lnTo>
                  <a:lnTo>
                    <a:pt x="88" y="30"/>
                  </a:lnTo>
                  <a:lnTo>
                    <a:pt x="90" y="32"/>
                  </a:lnTo>
                  <a:lnTo>
                    <a:pt x="90" y="36"/>
                  </a:lnTo>
                  <a:lnTo>
                    <a:pt x="94" y="38"/>
                  </a:lnTo>
                  <a:lnTo>
                    <a:pt x="100" y="42"/>
                  </a:lnTo>
                  <a:lnTo>
                    <a:pt x="100" y="44"/>
                  </a:lnTo>
                  <a:lnTo>
                    <a:pt x="104" y="46"/>
                  </a:lnTo>
                  <a:lnTo>
                    <a:pt x="102" y="48"/>
                  </a:lnTo>
                  <a:lnTo>
                    <a:pt x="98" y="52"/>
                  </a:lnTo>
                  <a:lnTo>
                    <a:pt x="92" y="52"/>
                  </a:lnTo>
                  <a:lnTo>
                    <a:pt x="90" y="50"/>
                  </a:lnTo>
                  <a:lnTo>
                    <a:pt x="90" y="52"/>
                  </a:lnTo>
                  <a:lnTo>
                    <a:pt x="90" y="54"/>
                  </a:lnTo>
                  <a:lnTo>
                    <a:pt x="92" y="58"/>
                  </a:lnTo>
                  <a:lnTo>
                    <a:pt x="92" y="62"/>
                  </a:lnTo>
                  <a:lnTo>
                    <a:pt x="94" y="66"/>
                  </a:lnTo>
                  <a:lnTo>
                    <a:pt x="94" y="68"/>
                  </a:lnTo>
                  <a:lnTo>
                    <a:pt x="94" y="68"/>
                  </a:lnTo>
                  <a:lnTo>
                    <a:pt x="88" y="70"/>
                  </a:lnTo>
                  <a:lnTo>
                    <a:pt x="84" y="70"/>
                  </a:lnTo>
                  <a:lnTo>
                    <a:pt x="84" y="74"/>
                  </a:lnTo>
                  <a:lnTo>
                    <a:pt x="84" y="78"/>
                  </a:lnTo>
                  <a:lnTo>
                    <a:pt x="80" y="80"/>
                  </a:lnTo>
                  <a:lnTo>
                    <a:pt x="78" y="76"/>
                  </a:lnTo>
                  <a:lnTo>
                    <a:pt x="74" y="78"/>
                  </a:lnTo>
                  <a:lnTo>
                    <a:pt x="72" y="76"/>
                  </a:lnTo>
                  <a:lnTo>
                    <a:pt x="70" y="76"/>
                  </a:lnTo>
                  <a:lnTo>
                    <a:pt x="68" y="80"/>
                  </a:lnTo>
                  <a:lnTo>
                    <a:pt x="66" y="80"/>
                  </a:lnTo>
                  <a:lnTo>
                    <a:pt x="66" y="76"/>
                  </a:lnTo>
                  <a:lnTo>
                    <a:pt x="62" y="76"/>
                  </a:lnTo>
                  <a:lnTo>
                    <a:pt x="58" y="78"/>
                  </a:lnTo>
                  <a:lnTo>
                    <a:pt x="56" y="78"/>
                  </a:lnTo>
                  <a:lnTo>
                    <a:pt x="52" y="78"/>
                  </a:lnTo>
                  <a:lnTo>
                    <a:pt x="52" y="78"/>
                  </a:lnTo>
                  <a:lnTo>
                    <a:pt x="50" y="78"/>
                  </a:lnTo>
                  <a:lnTo>
                    <a:pt x="48" y="76"/>
                  </a:lnTo>
                  <a:lnTo>
                    <a:pt x="44" y="78"/>
                  </a:lnTo>
                  <a:lnTo>
                    <a:pt x="42" y="76"/>
                  </a:lnTo>
                  <a:lnTo>
                    <a:pt x="40" y="76"/>
                  </a:lnTo>
                  <a:lnTo>
                    <a:pt x="32" y="74"/>
                  </a:lnTo>
                  <a:lnTo>
                    <a:pt x="30" y="72"/>
                  </a:lnTo>
                  <a:lnTo>
                    <a:pt x="28" y="72"/>
                  </a:lnTo>
                  <a:lnTo>
                    <a:pt x="26" y="74"/>
                  </a:lnTo>
                  <a:lnTo>
                    <a:pt x="22" y="76"/>
                  </a:lnTo>
                  <a:lnTo>
                    <a:pt x="14" y="76"/>
                  </a:lnTo>
                  <a:lnTo>
                    <a:pt x="12" y="78"/>
                  </a:lnTo>
                  <a:lnTo>
                    <a:pt x="6" y="76"/>
                  </a:lnTo>
                  <a:lnTo>
                    <a:pt x="6" y="76"/>
                  </a:lnTo>
                  <a:lnTo>
                    <a:pt x="6" y="74"/>
                  </a:lnTo>
                  <a:lnTo>
                    <a:pt x="2" y="70"/>
                  </a:lnTo>
                  <a:lnTo>
                    <a:pt x="2" y="66"/>
                  </a:lnTo>
                  <a:lnTo>
                    <a:pt x="4" y="64"/>
                  </a:lnTo>
                  <a:lnTo>
                    <a:pt x="6" y="62"/>
                  </a:lnTo>
                  <a:lnTo>
                    <a:pt x="6" y="54"/>
                  </a:lnTo>
                  <a:lnTo>
                    <a:pt x="4" y="54"/>
                  </a:lnTo>
                  <a:lnTo>
                    <a:pt x="4" y="50"/>
                  </a:lnTo>
                  <a:lnTo>
                    <a:pt x="2" y="48"/>
                  </a:lnTo>
                  <a:lnTo>
                    <a:pt x="0" y="42"/>
                  </a:lnTo>
                  <a:lnTo>
                    <a:pt x="0" y="42"/>
                  </a:lnTo>
                  <a:close/>
                </a:path>
              </a:pathLst>
            </a:custGeom>
            <a:grpFill/>
            <a:ln w="6350">
              <a:solidFill>
                <a:srgbClr val="E86E78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26" name="Azerbaijan">
              <a:extLst>
                <a:ext uri="{FF2B5EF4-FFF2-40B4-BE49-F238E27FC236}">
                  <a16:creationId xmlns:a16="http://schemas.microsoft.com/office/drawing/2014/main" id="{38C94050-986B-422B-AFBB-4B39581CDF6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11305" y="3353531"/>
              <a:ext cx="130143" cy="107176"/>
            </a:xfrm>
            <a:custGeom>
              <a:avLst/>
              <a:gdLst>
                <a:gd name="T0" fmla="*/ 0 w 68"/>
                <a:gd name="T1" fmla="*/ 10 h 56"/>
                <a:gd name="T2" fmla="*/ 12 w 68"/>
                <a:gd name="T3" fmla="*/ 12 h 56"/>
                <a:gd name="T4" fmla="*/ 22 w 68"/>
                <a:gd name="T5" fmla="*/ 14 h 56"/>
                <a:gd name="T6" fmla="*/ 20 w 68"/>
                <a:gd name="T7" fmla="*/ 8 h 56"/>
                <a:gd name="T8" fmla="*/ 18 w 68"/>
                <a:gd name="T9" fmla="*/ 2 h 56"/>
                <a:gd name="T10" fmla="*/ 28 w 68"/>
                <a:gd name="T11" fmla="*/ 6 h 56"/>
                <a:gd name="T12" fmla="*/ 34 w 68"/>
                <a:gd name="T13" fmla="*/ 10 h 56"/>
                <a:gd name="T14" fmla="*/ 40 w 68"/>
                <a:gd name="T15" fmla="*/ 6 h 56"/>
                <a:gd name="T16" fmla="*/ 46 w 68"/>
                <a:gd name="T17" fmla="*/ 2 h 56"/>
                <a:gd name="T18" fmla="*/ 50 w 68"/>
                <a:gd name="T19" fmla="*/ 10 h 56"/>
                <a:gd name="T20" fmla="*/ 56 w 68"/>
                <a:gd name="T21" fmla="*/ 16 h 56"/>
                <a:gd name="T22" fmla="*/ 60 w 68"/>
                <a:gd name="T23" fmla="*/ 20 h 56"/>
                <a:gd name="T24" fmla="*/ 66 w 68"/>
                <a:gd name="T25" fmla="*/ 22 h 56"/>
                <a:gd name="T26" fmla="*/ 66 w 68"/>
                <a:gd name="T27" fmla="*/ 24 h 56"/>
                <a:gd name="T28" fmla="*/ 60 w 68"/>
                <a:gd name="T29" fmla="*/ 26 h 56"/>
                <a:gd name="T30" fmla="*/ 56 w 68"/>
                <a:gd name="T31" fmla="*/ 32 h 56"/>
                <a:gd name="T32" fmla="*/ 56 w 68"/>
                <a:gd name="T33" fmla="*/ 36 h 56"/>
                <a:gd name="T34" fmla="*/ 56 w 68"/>
                <a:gd name="T35" fmla="*/ 40 h 56"/>
                <a:gd name="T36" fmla="*/ 56 w 68"/>
                <a:gd name="T37" fmla="*/ 42 h 56"/>
                <a:gd name="T38" fmla="*/ 54 w 68"/>
                <a:gd name="T39" fmla="*/ 48 h 56"/>
                <a:gd name="T40" fmla="*/ 54 w 68"/>
                <a:gd name="T41" fmla="*/ 44 h 56"/>
                <a:gd name="T42" fmla="*/ 52 w 68"/>
                <a:gd name="T43" fmla="*/ 42 h 56"/>
                <a:gd name="T44" fmla="*/ 52 w 68"/>
                <a:gd name="T45" fmla="*/ 48 h 56"/>
                <a:gd name="T46" fmla="*/ 54 w 68"/>
                <a:gd name="T47" fmla="*/ 52 h 56"/>
                <a:gd name="T48" fmla="*/ 52 w 68"/>
                <a:gd name="T49" fmla="*/ 56 h 56"/>
                <a:gd name="T50" fmla="*/ 48 w 68"/>
                <a:gd name="T51" fmla="*/ 54 h 56"/>
                <a:gd name="T52" fmla="*/ 42 w 68"/>
                <a:gd name="T53" fmla="*/ 50 h 56"/>
                <a:gd name="T54" fmla="*/ 44 w 68"/>
                <a:gd name="T55" fmla="*/ 44 h 56"/>
                <a:gd name="T56" fmla="*/ 44 w 68"/>
                <a:gd name="T57" fmla="*/ 42 h 56"/>
                <a:gd name="T58" fmla="*/ 42 w 68"/>
                <a:gd name="T59" fmla="*/ 38 h 56"/>
                <a:gd name="T60" fmla="*/ 40 w 68"/>
                <a:gd name="T61" fmla="*/ 38 h 56"/>
                <a:gd name="T62" fmla="*/ 38 w 68"/>
                <a:gd name="T63" fmla="*/ 40 h 56"/>
                <a:gd name="T64" fmla="*/ 34 w 68"/>
                <a:gd name="T65" fmla="*/ 42 h 56"/>
                <a:gd name="T66" fmla="*/ 30 w 68"/>
                <a:gd name="T67" fmla="*/ 46 h 56"/>
                <a:gd name="T68" fmla="*/ 28 w 68"/>
                <a:gd name="T69" fmla="*/ 46 h 56"/>
                <a:gd name="T70" fmla="*/ 26 w 68"/>
                <a:gd name="T71" fmla="*/ 48 h 56"/>
                <a:gd name="T72" fmla="*/ 24 w 68"/>
                <a:gd name="T73" fmla="*/ 48 h 56"/>
                <a:gd name="T74" fmla="*/ 24 w 68"/>
                <a:gd name="T75" fmla="*/ 44 h 56"/>
                <a:gd name="T76" fmla="*/ 26 w 68"/>
                <a:gd name="T77" fmla="*/ 40 h 56"/>
                <a:gd name="T78" fmla="*/ 20 w 68"/>
                <a:gd name="T79" fmla="*/ 38 h 56"/>
                <a:gd name="T80" fmla="*/ 12 w 68"/>
                <a:gd name="T81" fmla="*/ 32 h 56"/>
                <a:gd name="T82" fmla="*/ 14 w 68"/>
                <a:gd name="T83" fmla="*/ 26 h 56"/>
                <a:gd name="T84" fmla="*/ 8 w 68"/>
                <a:gd name="T85" fmla="*/ 20 h 56"/>
                <a:gd name="T86" fmla="*/ 8 w 68"/>
                <a:gd name="T87" fmla="*/ 14 h 56"/>
                <a:gd name="T88" fmla="*/ 0 w 68"/>
                <a:gd name="T89" fmla="*/ 12 h 56"/>
                <a:gd name="T90" fmla="*/ 16 w 68"/>
                <a:gd name="T91" fmla="*/ 40 h 56"/>
                <a:gd name="T92" fmla="*/ 10 w 68"/>
                <a:gd name="T93" fmla="*/ 36 h 56"/>
                <a:gd name="T94" fmla="*/ 6 w 68"/>
                <a:gd name="T95" fmla="*/ 38 h 56"/>
                <a:gd name="T96" fmla="*/ 2 w 68"/>
                <a:gd name="T97" fmla="*/ 34 h 56"/>
                <a:gd name="T98" fmla="*/ 0 w 68"/>
                <a:gd name="T99" fmla="*/ 36 h 56"/>
                <a:gd name="T100" fmla="*/ 2 w 68"/>
                <a:gd name="T101" fmla="*/ 38 h 56"/>
                <a:gd name="T102" fmla="*/ 4 w 68"/>
                <a:gd name="T103" fmla="*/ 40 h 56"/>
                <a:gd name="T104" fmla="*/ 10 w 68"/>
                <a:gd name="T105" fmla="*/ 44 h 56"/>
                <a:gd name="T106" fmla="*/ 14 w 68"/>
                <a:gd name="T107" fmla="*/ 48 h 56"/>
                <a:gd name="T108" fmla="*/ 20 w 68"/>
                <a:gd name="T109" fmla="*/ 5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68" h="56">
                  <a:moveTo>
                    <a:pt x="0" y="12"/>
                  </a:moveTo>
                  <a:lnTo>
                    <a:pt x="0" y="10"/>
                  </a:lnTo>
                  <a:lnTo>
                    <a:pt x="4" y="8"/>
                  </a:lnTo>
                  <a:lnTo>
                    <a:pt x="12" y="12"/>
                  </a:lnTo>
                  <a:lnTo>
                    <a:pt x="16" y="12"/>
                  </a:lnTo>
                  <a:lnTo>
                    <a:pt x="22" y="14"/>
                  </a:lnTo>
                  <a:lnTo>
                    <a:pt x="22" y="10"/>
                  </a:lnTo>
                  <a:lnTo>
                    <a:pt x="20" y="8"/>
                  </a:lnTo>
                  <a:lnTo>
                    <a:pt x="18" y="6"/>
                  </a:lnTo>
                  <a:lnTo>
                    <a:pt x="18" y="2"/>
                  </a:lnTo>
                  <a:lnTo>
                    <a:pt x="22" y="2"/>
                  </a:lnTo>
                  <a:lnTo>
                    <a:pt x="28" y="6"/>
                  </a:lnTo>
                  <a:lnTo>
                    <a:pt x="28" y="10"/>
                  </a:lnTo>
                  <a:lnTo>
                    <a:pt x="34" y="10"/>
                  </a:lnTo>
                  <a:lnTo>
                    <a:pt x="36" y="8"/>
                  </a:lnTo>
                  <a:lnTo>
                    <a:pt x="40" y="6"/>
                  </a:lnTo>
                  <a:lnTo>
                    <a:pt x="44" y="0"/>
                  </a:lnTo>
                  <a:lnTo>
                    <a:pt x="46" y="2"/>
                  </a:lnTo>
                  <a:lnTo>
                    <a:pt x="50" y="8"/>
                  </a:lnTo>
                  <a:lnTo>
                    <a:pt x="50" y="10"/>
                  </a:lnTo>
                  <a:lnTo>
                    <a:pt x="52" y="14"/>
                  </a:lnTo>
                  <a:lnTo>
                    <a:pt x="56" y="16"/>
                  </a:lnTo>
                  <a:lnTo>
                    <a:pt x="56" y="18"/>
                  </a:lnTo>
                  <a:lnTo>
                    <a:pt x="60" y="20"/>
                  </a:lnTo>
                  <a:lnTo>
                    <a:pt x="62" y="20"/>
                  </a:lnTo>
                  <a:lnTo>
                    <a:pt x="66" y="22"/>
                  </a:lnTo>
                  <a:lnTo>
                    <a:pt x="68" y="24"/>
                  </a:lnTo>
                  <a:lnTo>
                    <a:pt x="66" y="24"/>
                  </a:lnTo>
                  <a:lnTo>
                    <a:pt x="64" y="26"/>
                  </a:lnTo>
                  <a:lnTo>
                    <a:pt x="60" y="26"/>
                  </a:lnTo>
                  <a:lnTo>
                    <a:pt x="56" y="28"/>
                  </a:lnTo>
                  <a:lnTo>
                    <a:pt x="56" y="32"/>
                  </a:lnTo>
                  <a:lnTo>
                    <a:pt x="58" y="34"/>
                  </a:lnTo>
                  <a:lnTo>
                    <a:pt x="56" y="36"/>
                  </a:lnTo>
                  <a:lnTo>
                    <a:pt x="56" y="38"/>
                  </a:lnTo>
                  <a:lnTo>
                    <a:pt x="56" y="40"/>
                  </a:lnTo>
                  <a:lnTo>
                    <a:pt x="56" y="40"/>
                  </a:lnTo>
                  <a:lnTo>
                    <a:pt x="56" y="42"/>
                  </a:lnTo>
                  <a:lnTo>
                    <a:pt x="56" y="46"/>
                  </a:lnTo>
                  <a:lnTo>
                    <a:pt x="54" y="48"/>
                  </a:lnTo>
                  <a:lnTo>
                    <a:pt x="54" y="46"/>
                  </a:lnTo>
                  <a:lnTo>
                    <a:pt x="54" y="44"/>
                  </a:lnTo>
                  <a:lnTo>
                    <a:pt x="54" y="42"/>
                  </a:lnTo>
                  <a:lnTo>
                    <a:pt x="52" y="42"/>
                  </a:lnTo>
                  <a:lnTo>
                    <a:pt x="52" y="46"/>
                  </a:lnTo>
                  <a:lnTo>
                    <a:pt x="52" y="48"/>
                  </a:lnTo>
                  <a:lnTo>
                    <a:pt x="52" y="50"/>
                  </a:lnTo>
                  <a:lnTo>
                    <a:pt x="54" y="52"/>
                  </a:lnTo>
                  <a:lnTo>
                    <a:pt x="54" y="56"/>
                  </a:lnTo>
                  <a:lnTo>
                    <a:pt x="52" y="56"/>
                  </a:lnTo>
                  <a:lnTo>
                    <a:pt x="50" y="56"/>
                  </a:lnTo>
                  <a:lnTo>
                    <a:pt x="48" y="54"/>
                  </a:lnTo>
                  <a:lnTo>
                    <a:pt x="46" y="54"/>
                  </a:lnTo>
                  <a:lnTo>
                    <a:pt x="42" y="50"/>
                  </a:lnTo>
                  <a:lnTo>
                    <a:pt x="46" y="46"/>
                  </a:lnTo>
                  <a:lnTo>
                    <a:pt x="44" y="44"/>
                  </a:lnTo>
                  <a:lnTo>
                    <a:pt x="44" y="44"/>
                  </a:lnTo>
                  <a:lnTo>
                    <a:pt x="44" y="42"/>
                  </a:lnTo>
                  <a:lnTo>
                    <a:pt x="44" y="40"/>
                  </a:lnTo>
                  <a:lnTo>
                    <a:pt x="42" y="38"/>
                  </a:lnTo>
                  <a:lnTo>
                    <a:pt x="40" y="38"/>
                  </a:lnTo>
                  <a:lnTo>
                    <a:pt x="40" y="38"/>
                  </a:lnTo>
                  <a:lnTo>
                    <a:pt x="40" y="38"/>
                  </a:lnTo>
                  <a:lnTo>
                    <a:pt x="38" y="40"/>
                  </a:lnTo>
                  <a:lnTo>
                    <a:pt x="36" y="40"/>
                  </a:lnTo>
                  <a:lnTo>
                    <a:pt x="34" y="42"/>
                  </a:lnTo>
                  <a:lnTo>
                    <a:pt x="32" y="42"/>
                  </a:lnTo>
                  <a:lnTo>
                    <a:pt x="30" y="46"/>
                  </a:lnTo>
                  <a:lnTo>
                    <a:pt x="28" y="46"/>
                  </a:lnTo>
                  <a:lnTo>
                    <a:pt x="28" y="46"/>
                  </a:lnTo>
                  <a:lnTo>
                    <a:pt x="28" y="48"/>
                  </a:lnTo>
                  <a:lnTo>
                    <a:pt x="26" y="48"/>
                  </a:lnTo>
                  <a:lnTo>
                    <a:pt x="24" y="48"/>
                  </a:lnTo>
                  <a:lnTo>
                    <a:pt x="24" y="48"/>
                  </a:lnTo>
                  <a:lnTo>
                    <a:pt x="24" y="46"/>
                  </a:lnTo>
                  <a:lnTo>
                    <a:pt x="24" y="44"/>
                  </a:lnTo>
                  <a:lnTo>
                    <a:pt x="24" y="42"/>
                  </a:lnTo>
                  <a:lnTo>
                    <a:pt x="26" y="40"/>
                  </a:lnTo>
                  <a:lnTo>
                    <a:pt x="24" y="38"/>
                  </a:lnTo>
                  <a:lnTo>
                    <a:pt x="20" y="38"/>
                  </a:lnTo>
                  <a:lnTo>
                    <a:pt x="14" y="34"/>
                  </a:lnTo>
                  <a:lnTo>
                    <a:pt x="12" y="32"/>
                  </a:lnTo>
                  <a:lnTo>
                    <a:pt x="14" y="30"/>
                  </a:lnTo>
                  <a:lnTo>
                    <a:pt x="14" y="26"/>
                  </a:lnTo>
                  <a:lnTo>
                    <a:pt x="10" y="22"/>
                  </a:lnTo>
                  <a:lnTo>
                    <a:pt x="8" y="20"/>
                  </a:lnTo>
                  <a:lnTo>
                    <a:pt x="10" y="18"/>
                  </a:lnTo>
                  <a:lnTo>
                    <a:pt x="8" y="14"/>
                  </a:lnTo>
                  <a:lnTo>
                    <a:pt x="2" y="14"/>
                  </a:lnTo>
                  <a:lnTo>
                    <a:pt x="0" y="12"/>
                  </a:lnTo>
                  <a:close/>
                  <a:moveTo>
                    <a:pt x="20" y="48"/>
                  </a:moveTo>
                  <a:lnTo>
                    <a:pt x="16" y="40"/>
                  </a:lnTo>
                  <a:lnTo>
                    <a:pt x="12" y="40"/>
                  </a:lnTo>
                  <a:lnTo>
                    <a:pt x="10" y="36"/>
                  </a:lnTo>
                  <a:lnTo>
                    <a:pt x="8" y="36"/>
                  </a:lnTo>
                  <a:lnTo>
                    <a:pt x="6" y="38"/>
                  </a:lnTo>
                  <a:lnTo>
                    <a:pt x="4" y="34"/>
                  </a:lnTo>
                  <a:lnTo>
                    <a:pt x="2" y="34"/>
                  </a:lnTo>
                  <a:lnTo>
                    <a:pt x="0" y="36"/>
                  </a:lnTo>
                  <a:lnTo>
                    <a:pt x="0" y="36"/>
                  </a:lnTo>
                  <a:lnTo>
                    <a:pt x="0" y="36"/>
                  </a:lnTo>
                  <a:lnTo>
                    <a:pt x="2" y="38"/>
                  </a:lnTo>
                  <a:lnTo>
                    <a:pt x="4" y="38"/>
                  </a:lnTo>
                  <a:lnTo>
                    <a:pt x="4" y="40"/>
                  </a:lnTo>
                  <a:lnTo>
                    <a:pt x="4" y="42"/>
                  </a:lnTo>
                  <a:lnTo>
                    <a:pt x="10" y="44"/>
                  </a:lnTo>
                  <a:lnTo>
                    <a:pt x="10" y="46"/>
                  </a:lnTo>
                  <a:lnTo>
                    <a:pt x="14" y="48"/>
                  </a:lnTo>
                  <a:lnTo>
                    <a:pt x="18" y="48"/>
                  </a:lnTo>
                  <a:lnTo>
                    <a:pt x="20" y="50"/>
                  </a:lnTo>
                  <a:lnTo>
                    <a:pt x="20" y="48"/>
                  </a:lnTo>
                  <a:close/>
                </a:path>
              </a:pathLst>
            </a:custGeom>
            <a:grpFill/>
            <a:ln w="6350">
              <a:solidFill>
                <a:srgbClr val="E86E78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27" name="Austria">
              <a:extLst>
                <a:ext uri="{FF2B5EF4-FFF2-40B4-BE49-F238E27FC236}">
                  <a16:creationId xmlns:a16="http://schemas.microsoft.com/office/drawing/2014/main" id="{C459C64F-8857-4532-8A91-7D55978A3C69}"/>
                </a:ext>
              </a:extLst>
            </p:cNvPr>
            <p:cNvSpPr>
              <a:spLocks/>
            </p:cNvSpPr>
            <p:nvPr/>
          </p:nvSpPr>
          <p:spPr bwMode="auto">
            <a:xfrm>
              <a:off x="6115139" y="3162145"/>
              <a:ext cx="164592" cy="76554"/>
            </a:xfrm>
            <a:custGeom>
              <a:avLst/>
              <a:gdLst>
                <a:gd name="T0" fmla="*/ 52 w 86"/>
                <a:gd name="T1" fmla="*/ 38 h 40"/>
                <a:gd name="T2" fmla="*/ 60 w 86"/>
                <a:gd name="T3" fmla="*/ 40 h 40"/>
                <a:gd name="T4" fmla="*/ 64 w 86"/>
                <a:gd name="T5" fmla="*/ 40 h 40"/>
                <a:gd name="T6" fmla="*/ 70 w 86"/>
                <a:gd name="T7" fmla="*/ 38 h 40"/>
                <a:gd name="T8" fmla="*/ 76 w 86"/>
                <a:gd name="T9" fmla="*/ 34 h 40"/>
                <a:gd name="T10" fmla="*/ 82 w 86"/>
                <a:gd name="T11" fmla="*/ 32 h 40"/>
                <a:gd name="T12" fmla="*/ 80 w 86"/>
                <a:gd name="T13" fmla="*/ 26 h 40"/>
                <a:gd name="T14" fmla="*/ 80 w 86"/>
                <a:gd name="T15" fmla="*/ 20 h 40"/>
                <a:gd name="T16" fmla="*/ 86 w 86"/>
                <a:gd name="T17" fmla="*/ 20 h 40"/>
                <a:gd name="T18" fmla="*/ 86 w 86"/>
                <a:gd name="T19" fmla="*/ 14 h 40"/>
                <a:gd name="T20" fmla="*/ 84 w 86"/>
                <a:gd name="T21" fmla="*/ 4 h 40"/>
                <a:gd name="T22" fmla="*/ 78 w 86"/>
                <a:gd name="T23" fmla="*/ 2 h 40"/>
                <a:gd name="T24" fmla="*/ 70 w 86"/>
                <a:gd name="T25" fmla="*/ 2 h 40"/>
                <a:gd name="T26" fmla="*/ 64 w 86"/>
                <a:gd name="T27" fmla="*/ 0 h 40"/>
                <a:gd name="T28" fmla="*/ 60 w 86"/>
                <a:gd name="T29" fmla="*/ 2 h 40"/>
                <a:gd name="T30" fmla="*/ 58 w 86"/>
                <a:gd name="T31" fmla="*/ 4 h 40"/>
                <a:gd name="T32" fmla="*/ 54 w 86"/>
                <a:gd name="T33" fmla="*/ 6 h 40"/>
                <a:gd name="T34" fmla="*/ 46 w 86"/>
                <a:gd name="T35" fmla="*/ 2 h 40"/>
                <a:gd name="T36" fmla="*/ 46 w 86"/>
                <a:gd name="T37" fmla="*/ 8 h 40"/>
                <a:gd name="T38" fmla="*/ 42 w 86"/>
                <a:gd name="T39" fmla="*/ 10 h 40"/>
                <a:gd name="T40" fmla="*/ 36 w 86"/>
                <a:gd name="T41" fmla="*/ 14 h 40"/>
                <a:gd name="T42" fmla="*/ 38 w 86"/>
                <a:gd name="T43" fmla="*/ 18 h 40"/>
                <a:gd name="T44" fmla="*/ 38 w 86"/>
                <a:gd name="T45" fmla="*/ 20 h 40"/>
                <a:gd name="T46" fmla="*/ 32 w 86"/>
                <a:gd name="T47" fmla="*/ 20 h 40"/>
                <a:gd name="T48" fmla="*/ 28 w 86"/>
                <a:gd name="T49" fmla="*/ 20 h 40"/>
                <a:gd name="T50" fmla="*/ 22 w 86"/>
                <a:gd name="T51" fmla="*/ 22 h 40"/>
                <a:gd name="T52" fmla="*/ 18 w 86"/>
                <a:gd name="T53" fmla="*/ 22 h 40"/>
                <a:gd name="T54" fmla="*/ 12 w 86"/>
                <a:gd name="T55" fmla="*/ 20 h 40"/>
                <a:gd name="T56" fmla="*/ 10 w 86"/>
                <a:gd name="T57" fmla="*/ 22 h 40"/>
                <a:gd name="T58" fmla="*/ 6 w 86"/>
                <a:gd name="T59" fmla="*/ 24 h 40"/>
                <a:gd name="T60" fmla="*/ 2 w 86"/>
                <a:gd name="T61" fmla="*/ 22 h 40"/>
                <a:gd name="T62" fmla="*/ 0 w 86"/>
                <a:gd name="T63" fmla="*/ 22 h 40"/>
                <a:gd name="T64" fmla="*/ 2 w 86"/>
                <a:gd name="T65" fmla="*/ 26 h 40"/>
                <a:gd name="T66" fmla="*/ 2 w 86"/>
                <a:gd name="T67" fmla="*/ 28 h 40"/>
                <a:gd name="T68" fmla="*/ 6 w 86"/>
                <a:gd name="T69" fmla="*/ 28 h 40"/>
                <a:gd name="T70" fmla="*/ 10 w 86"/>
                <a:gd name="T71" fmla="*/ 28 h 40"/>
                <a:gd name="T72" fmla="*/ 14 w 86"/>
                <a:gd name="T73" fmla="*/ 32 h 40"/>
                <a:gd name="T74" fmla="*/ 18 w 86"/>
                <a:gd name="T75" fmla="*/ 32 h 40"/>
                <a:gd name="T76" fmla="*/ 26 w 86"/>
                <a:gd name="T77" fmla="*/ 30 h 40"/>
                <a:gd name="T78" fmla="*/ 32 w 86"/>
                <a:gd name="T79" fmla="*/ 32 h 40"/>
                <a:gd name="T80" fmla="*/ 44 w 86"/>
                <a:gd name="T81" fmla="*/ 36 h 40"/>
                <a:gd name="T82" fmla="*/ 50 w 86"/>
                <a:gd name="T83" fmla="*/ 38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6" h="40">
                  <a:moveTo>
                    <a:pt x="50" y="38"/>
                  </a:moveTo>
                  <a:lnTo>
                    <a:pt x="52" y="38"/>
                  </a:lnTo>
                  <a:lnTo>
                    <a:pt x="58" y="38"/>
                  </a:lnTo>
                  <a:lnTo>
                    <a:pt x="60" y="40"/>
                  </a:lnTo>
                  <a:lnTo>
                    <a:pt x="62" y="40"/>
                  </a:lnTo>
                  <a:lnTo>
                    <a:pt x="64" y="40"/>
                  </a:lnTo>
                  <a:lnTo>
                    <a:pt x="68" y="38"/>
                  </a:lnTo>
                  <a:lnTo>
                    <a:pt x="70" y="38"/>
                  </a:lnTo>
                  <a:lnTo>
                    <a:pt x="70" y="38"/>
                  </a:lnTo>
                  <a:lnTo>
                    <a:pt x="76" y="34"/>
                  </a:lnTo>
                  <a:lnTo>
                    <a:pt x="80" y="34"/>
                  </a:lnTo>
                  <a:lnTo>
                    <a:pt x="82" y="32"/>
                  </a:lnTo>
                  <a:lnTo>
                    <a:pt x="80" y="28"/>
                  </a:lnTo>
                  <a:lnTo>
                    <a:pt x="80" y="26"/>
                  </a:lnTo>
                  <a:lnTo>
                    <a:pt x="82" y="24"/>
                  </a:lnTo>
                  <a:lnTo>
                    <a:pt x="80" y="20"/>
                  </a:lnTo>
                  <a:lnTo>
                    <a:pt x="80" y="20"/>
                  </a:lnTo>
                  <a:lnTo>
                    <a:pt x="86" y="20"/>
                  </a:lnTo>
                  <a:lnTo>
                    <a:pt x="86" y="18"/>
                  </a:lnTo>
                  <a:lnTo>
                    <a:pt x="86" y="14"/>
                  </a:lnTo>
                  <a:lnTo>
                    <a:pt x="84" y="8"/>
                  </a:lnTo>
                  <a:lnTo>
                    <a:pt x="84" y="4"/>
                  </a:lnTo>
                  <a:lnTo>
                    <a:pt x="80" y="4"/>
                  </a:lnTo>
                  <a:lnTo>
                    <a:pt x="78" y="2"/>
                  </a:lnTo>
                  <a:lnTo>
                    <a:pt x="74" y="2"/>
                  </a:lnTo>
                  <a:lnTo>
                    <a:pt x="70" y="2"/>
                  </a:lnTo>
                  <a:lnTo>
                    <a:pt x="68" y="0"/>
                  </a:lnTo>
                  <a:lnTo>
                    <a:pt x="64" y="0"/>
                  </a:lnTo>
                  <a:lnTo>
                    <a:pt x="60" y="0"/>
                  </a:lnTo>
                  <a:lnTo>
                    <a:pt x="60" y="2"/>
                  </a:lnTo>
                  <a:lnTo>
                    <a:pt x="58" y="2"/>
                  </a:lnTo>
                  <a:lnTo>
                    <a:pt x="58" y="4"/>
                  </a:lnTo>
                  <a:lnTo>
                    <a:pt x="54" y="4"/>
                  </a:lnTo>
                  <a:lnTo>
                    <a:pt x="54" y="6"/>
                  </a:lnTo>
                  <a:lnTo>
                    <a:pt x="48" y="2"/>
                  </a:lnTo>
                  <a:lnTo>
                    <a:pt x="46" y="2"/>
                  </a:lnTo>
                  <a:lnTo>
                    <a:pt x="46" y="4"/>
                  </a:lnTo>
                  <a:lnTo>
                    <a:pt x="46" y="8"/>
                  </a:lnTo>
                  <a:lnTo>
                    <a:pt x="44" y="8"/>
                  </a:lnTo>
                  <a:lnTo>
                    <a:pt x="42" y="10"/>
                  </a:lnTo>
                  <a:lnTo>
                    <a:pt x="40" y="10"/>
                  </a:lnTo>
                  <a:lnTo>
                    <a:pt x="36" y="14"/>
                  </a:lnTo>
                  <a:lnTo>
                    <a:pt x="36" y="16"/>
                  </a:lnTo>
                  <a:lnTo>
                    <a:pt x="38" y="18"/>
                  </a:lnTo>
                  <a:lnTo>
                    <a:pt x="40" y="20"/>
                  </a:lnTo>
                  <a:lnTo>
                    <a:pt x="38" y="20"/>
                  </a:lnTo>
                  <a:lnTo>
                    <a:pt x="36" y="20"/>
                  </a:lnTo>
                  <a:lnTo>
                    <a:pt x="32" y="20"/>
                  </a:lnTo>
                  <a:lnTo>
                    <a:pt x="30" y="20"/>
                  </a:lnTo>
                  <a:lnTo>
                    <a:pt x="28" y="20"/>
                  </a:lnTo>
                  <a:lnTo>
                    <a:pt x="24" y="22"/>
                  </a:lnTo>
                  <a:lnTo>
                    <a:pt x="22" y="22"/>
                  </a:lnTo>
                  <a:lnTo>
                    <a:pt x="20" y="22"/>
                  </a:lnTo>
                  <a:lnTo>
                    <a:pt x="18" y="22"/>
                  </a:lnTo>
                  <a:lnTo>
                    <a:pt x="16" y="22"/>
                  </a:lnTo>
                  <a:lnTo>
                    <a:pt x="12" y="20"/>
                  </a:lnTo>
                  <a:lnTo>
                    <a:pt x="10" y="22"/>
                  </a:lnTo>
                  <a:lnTo>
                    <a:pt x="10" y="22"/>
                  </a:lnTo>
                  <a:lnTo>
                    <a:pt x="10" y="24"/>
                  </a:lnTo>
                  <a:lnTo>
                    <a:pt x="6" y="24"/>
                  </a:lnTo>
                  <a:lnTo>
                    <a:pt x="4" y="22"/>
                  </a:lnTo>
                  <a:lnTo>
                    <a:pt x="2" y="22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2" y="24"/>
                  </a:lnTo>
                  <a:lnTo>
                    <a:pt x="2" y="26"/>
                  </a:lnTo>
                  <a:lnTo>
                    <a:pt x="2" y="26"/>
                  </a:lnTo>
                  <a:lnTo>
                    <a:pt x="2" y="28"/>
                  </a:lnTo>
                  <a:lnTo>
                    <a:pt x="4" y="28"/>
                  </a:lnTo>
                  <a:lnTo>
                    <a:pt x="6" y="28"/>
                  </a:lnTo>
                  <a:lnTo>
                    <a:pt x="8" y="30"/>
                  </a:lnTo>
                  <a:lnTo>
                    <a:pt x="10" y="28"/>
                  </a:lnTo>
                  <a:lnTo>
                    <a:pt x="12" y="28"/>
                  </a:lnTo>
                  <a:lnTo>
                    <a:pt x="14" y="32"/>
                  </a:lnTo>
                  <a:lnTo>
                    <a:pt x="14" y="30"/>
                  </a:lnTo>
                  <a:lnTo>
                    <a:pt x="18" y="32"/>
                  </a:lnTo>
                  <a:lnTo>
                    <a:pt x="24" y="28"/>
                  </a:lnTo>
                  <a:lnTo>
                    <a:pt x="26" y="30"/>
                  </a:lnTo>
                  <a:lnTo>
                    <a:pt x="32" y="30"/>
                  </a:lnTo>
                  <a:lnTo>
                    <a:pt x="32" y="32"/>
                  </a:lnTo>
                  <a:lnTo>
                    <a:pt x="36" y="36"/>
                  </a:lnTo>
                  <a:lnTo>
                    <a:pt x="44" y="36"/>
                  </a:lnTo>
                  <a:lnTo>
                    <a:pt x="48" y="36"/>
                  </a:lnTo>
                  <a:lnTo>
                    <a:pt x="50" y="38"/>
                  </a:lnTo>
                  <a:lnTo>
                    <a:pt x="50" y="38"/>
                  </a:lnTo>
                  <a:close/>
                </a:path>
              </a:pathLst>
            </a:custGeom>
            <a:grpFill/>
            <a:ln w="6350">
              <a:solidFill>
                <a:srgbClr val="E86E78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28" name="Armenia">
              <a:extLst>
                <a:ext uri="{FF2B5EF4-FFF2-40B4-BE49-F238E27FC236}">
                  <a16:creationId xmlns:a16="http://schemas.microsoft.com/office/drawing/2014/main" id="{9176111B-FEA2-4A1B-A648-1A03C9AE22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6855" y="3376497"/>
              <a:ext cx="84210" cy="68899"/>
            </a:xfrm>
            <a:custGeom>
              <a:avLst/>
              <a:gdLst>
                <a:gd name="T0" fmla="*/ 0 w 44"/>
                <a:gd name="T1" fmla="*/ 2 h 36"/>
                <a:gd name="T2" fmla="*/ 4 w 44"/>
                <a:gd name="T3" fmla="*/ 0 h 36"/>
                <a:gd name="T4" fmla="*/ 10 w 44"/>
                <a:gd name="T5" fmla="*/ 0 h 36"/>
                <a:gd name="T6" fmla="*/ 10 w 44"/>
                <a:gd name="T7" fmla="*/ 0 h 36"/>
                <a:gd name="T8" fmla="*/ 18 w 44"/>
                <a:gd name="T9" fmla="*/ 0 h 36"/>
                <a:gd name="T10" fmla="*/ 20 w 44"/>
                <a:gd name="T11" fmla="*/ 2 h 36"/>
                <a:gd name="T12" fmla="*/ 26 w 44"/>
                <a:gd name="T13" fmla="*/ 2 h 36"/>
                <a:gd name="T14" fmla="*/ 28 w 44"/>
                <a:gd name="T15" fmla="*/ 6 h 36"/>
                <a:gd name="T16" fmla="*/ 26 w 44"/>
                <a:gd name="T17" fmla="*/ 8 h 36"/>
                <a:gd name="T18" fmla="*/ 28 w 44"/>
                <a:gd name="T19" fmla="*/ 10 h 36"/>
                <a:gd name="T20" fmla="*/ 32 w 44"/>
                <a:gd name="T21" fmla="*/ 14 h 36"/>
                <a:gd name="T22" fmla="*/ 32 w 44"/>
                <a:gd name="T23" fmla="*/ 18 h 36"/>
                <a:gd name="T24" fmla="*/ 30 w 44"/>
                <a:gd name="T25" fmla="*/ 20 h 36"/>
                <a:gd name="T26" fmla="*/ 32 w 44"/>
                <a:gd name="T27" fmla="*/ 22 h 36"/>
                <a:gd name="T28" fmla="*/ 38 w 44"/>
                <a:gd name="T29" fmla="*/ 26 h 36"/>
                <a:gd name="T30" fmla="*/ 42 w 44"/>
                <a:gd name="T31" fmla="*/ 26 h 36"/>
                <a:gd name="T32" fmla="*/ 44 w 44"/>
                <a:gd name="T33" fmla="*/ 28 h 36"/>
                <a:gd name="T34" fmla="*/ 42 w 44"/>
                <a:gd name="T35" fmla="*/ 30 h 36"/>
                <a:gd name="T36" fmla="*/ 42 w 44"/>
                <a:gd name="T37" fmla="*/ 32 h 36"/>
                <a:gd name="T38" fmla="*/ 42 w 44"/>
                <a:gd name="T39" fmla="*/ 34 h 36"/>
                <a:gd name="T40" fmla="*/ 42 w 44"/>
                <a:gd name="T41" fmla="*/ 36 h 36"/>
                <a:gd name="T42" fmla="*/ 38 w 44"/>
                <a:gd name="T43" fmla="*/ 36 h 36"/>
                <a:gd name="T44" fmla="*/ 34 w 44"/>
                <a:gd name="T45" fmla="*/ 28 h 36"/>
                <a:gd name="T46" fmla="*/ 30 w 44"/>
                <a:gd name="T47" fmla="*/ 28 h 36"/>
                <a:gd name="T48" fmla="*/ 28 w 44"/>
                <a:gd name="T49" fmla="*/ 24 h 36"/>
                <a:gd name="T50" fmla="*/ 26 w 44"/>
                <a:gd name="T51" fmla="*/ 24 h 36"/>
                <a:gd name="T52" fmla="*/ 24 w 44"/>
                <a:gd name="T53" fmla="*/ 26 h 36"/>
                <a:gd name="T54" fmla="*/ 22 w 44"/>
                <a:gd name="T55" fmla="*/ 22 h 36"/>
                <a:gd name="T56" fmla="*/ 20 w 44"/>
                <a:gd name="T57" fmla="*/ 22 h 36"/>
                <a:gd name="T58" fmla="*/ 18 w 44"/>
                <a:gd name="T59" fmla="*/ 24 h 36"/>
                <a:gd name="T60" fmla="*/ 16 w 44"/>
                <a:gd name="T61" fmla="*/ 22 h 36"/>
                <a:gd name="T62" fmla="*/ 14 w 44"/>
                <a:gd name="T63" fmla="*/ 20 h 36"/>
                <a:gd name="T64" fmla="*/ 12 w 44"/>
                <a:gd name="T65" fmla="*/ 20 h 36"/>
                <a:gd name="T66" fmla="*/ 8 w 44"/>
                <a:gd name="T67" fmla="*/ 20 h 36"/>
                <a:gd name="T68" fmla="*/ 4 w 44"/>
                <a:gd name="T69" fmla="*/ 18 h 36"/>
                <a:gd name="T70" fmla="*/ 4 w 44"/>
                <a:gd name="T71" fmla="*/ 12 h 36"/>
                <a:gd name="T72" fmla="*/ 6 w 44"/>
                <a:gd name="T73" fmla="*/ 8 h 36"/>
                <a:gd name="T74" fmla="*/ 4 w 44"/>
                <a:gd name="T75" fmla="*/ 6 h 36"/>
                <a:gd name="T76" fmla="*/ 2 w 44"/>
                <a:gd name="T77" fmla="*/ 6 h 36"/>
                <a:gd name="T78" fmla="*/ 2 w 44"/>
                <a:gd name="T79" fmla="*/ 4 h 36"/>
                <a:gd name="T80" fmla="*/ 0 w 44"/>
                <a:gd name="T81" fmla="*/ 2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4" h="36">
                  <a:moveTo>
                    <a:pt x="0" y="2"/>
                  </a:moveTo>
                  <a:lnTo>
                    <a:pt x="4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8" y="0"/>
                  </a:lnTo>
                  <a:lnTo>
                    <a:pt x="20" y="2"/>
                  </a:lnTo>
                  <a:lnTo>
                    <a:pt x="26" y="2"/>
                  </a:lnTo>
                  <a:lnTo>
                    <a:pt x="28" y="6"/>
                  </a:lnTo>
                  <a:lnTo>
                    <a:pt x="26" y="8"/>
                  </a:lnTo>
                  <a:lnTo>
                    <a:pt x="28" y="10"/>
                  </a:lnTo>
                  <a:lnTo>
                    <a:pt x="32" y="14"/>
                  </a:lnTo>
                  <a:lnTo>
                    <a:pt x="32" y="18"/>
                  </a:lnTo>
                  <a:lnTo>
                    <a:pt x="30" y="20"/>
                  </a:lnTo>
                  <a:lnTo>
                    <a:pt x="32" y="22"/>
                  </a:lnTo>
                  <a:lnTo>
                    <a:pt x="38" y="26"/>
                  </a:lnTo>
                  <a:lnTo>
                    <a:pt x="42" y="26"/>
                  </a:lnTo>
                  <a:lnTo>
                    <a:pt x="44" y="28"/>
                  </a:lnTo>
                  <a:lnTo>
                    <a:pt x="42" y="30"/>
                  </a:lnTo>
                  <a:lnTo>
                    <a:pt x="42" y="32"/>
                  </a:lnTo>
                  <a:lnTo>
                    <a:pt x="42" y="34"/>
                  </a:lnTo>
                  <a:lnTo>
                    <a:pt x="42" y="36"/>
                  </a:lnTo>
                  <a:lnTo>
                    <a:pt x="38" y="36"/>
                  </a:lnTo>
                  <a:lnTo>
                    <a:pt x="34" y="28"/>
                  </a:lnTo>
                  <a:lnTo>
                    <a:pt x="30" y="28"/>
                  </a:lnTo>
                  <a:lnTo>
                    <a:pt x="28" y="24"/>
                  </a:lnTo>
                  <a:lnTo>
                    <a:pt x="26" y="24"/>
                  </a:lnTo>
                  <a:lnTo>
                    <a:pt x="24" y="26"/>
                  </a:lnTo>
                  <a:lnTo>
                    <a:pt x="22" y="22"/>
                  </a:lnTo>
                  <a:lnTo>
                    <a:pt x="20" y="22"/>
                  </a:lnTo>
                  <a:lnTo>
                    <a:pt x="18" y="24"/>
                  </a:lnTo>
                  <a:lnTo>
                    <a:pt x="16" y="22"/>
                  </a:lnTo>
                  <a:lnTo>
                    <a:pt x="14" y="20"/>
                  </a:lnTo>
                  <a:lnTo>
                    <a:pt x="12" y="20"/>
                  </a:lnTo>
                  <a:lnTo>
                    <a:pt x="8" y="20"/>
                  </a:lnTo>
                  <a:lnTo>
                    <a:pt x="4" y="18"/>
                  </a:lnTo>
                  <a:lnTo>
                    <a:pt x="4" y="12"/>
                  </a:lnTo>
                  <a:lnTo>
                    <a:pt x="6" y="8"/>
                  </a:lnTo>
                  <a:lnTo>
                    <a:pt x="4" y="6"/>
                  </a:lnTo>
                  <a:lnTo>
                    <a:pt x="2" y="6"/>
                  </a:lnTo>
                  <a:lnTo>
                    <a:pt x="2" y="4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6350">
              <a:solidFill>
                <a:srgbClr val="E86E78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29" name="Angola">
              <a:extLst>
                <a:ext uri="{FF2B5EF4-FFF2-40B4-BE49-F238E27FC236}">
                  <a16:creationId xmlns:a16="http://schemas.microsoft.com/office/drawing/2014/main" id="{1BFC0059-BCA0-4C6C-9CE7-C42D248A36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184038" y="4563090"/>
              <a:ext cx="294735" cy="290907"/>
            </a:xfrm>
            <a:custGeom>
              <a:avLst/>
              <a:gdLst>
                <a:gd name="T0" fmla="*/ 140 w 154"/>
                <a:gd name="T1" fmla="*/ 144 h 152"/>
                <a:gd name="T2" fmla="*/ 132 w 154"/>
                <a:gd name="T3" fmla="*/ 138 h 152"/>
                <a:gd name="T4" fmla="*/ 126 w 154"/>
                <a:gd name="T5" fmla="*/ 132 h 152"/>
                <a:gd name="T6" fmla="*/ 152 w 154"/>
                <a:gd name="T7" fmla="*/ 88 h 152"/>
                <a:gd name="T8" fmla="*/ 152 w 154"/>
                <a:gd name="T9" fmla="*/ 80 h 152"/>
                <a:gd name="T10" fmla="*/ 152 w 154"/>
                <a:gd name="T11" fmla="*/ 66 h 152"/>
                <a:gd name="T12" fmla="*/ 148 w 154"/>
                <a:gd name="T13" fmla="*/ 66 h 152"/>
                <a:gd name="T14" fmla="*/ 142 w 154"/>
                <a:gd name="T15" fmla="*/ 68 h 152"/>
                <a:gd name="T16" fmla="*/ 136 w 154"/>
                <a:gd name="T17" fmla="*/ 66 h 152"/>
                <a:gd name="T18" fmla="*/ 132 w 154"/>
                <a:gd name="T19" fmla="*/ 68 h 152"/>
                <a:gd name="T20" fmla="*/ 132 w 154"/>
                <a:gd name="T21" fmla="*/ 62 h 152"/>
                <a:gd name="T22" fmla="*/ 132 w 154"/>
                <a:gd name="T23" fmla="*/ 56 h 152"/>
                <a:gd name="T24" fmla="*/ 130 w 154"/>
                <a:gd name="T25" fmla="*/ 50 h 152"/>
                <a:gd name="T26" fmla="*/ 128 w 154"/>
                <a:gd name="T27" fmla="*/ 46 h 152"/>
                <a:gd name="T28" fmla="*/ 126 w 154"/>
                <a:gd name="T29" fmla="*/ 42 h 152"/>
                <a:gd name="T30" fmla="*/ 126 w 154"/>
                <a:gd name="T31" fmla="*/ 32 h 152"/>
                <a:gd name="T32" fmla="*/ 126 w 154"/>
                <a:gd name="T33" fmla="*/ 26 h 152"/>
                <a:gd name="T34" fmla="*/ 128 w 154"/>
                <a:gd name="T35" fmla="*/ 18 h 152"/>
                <a:gd name="T36" fmla="*/ 114 w 154"/>
                <a:gd name="T37" fmla="*/ 14 h 152"/>
                <a:gd name="T38" fmla="*/ 96 w 154"/>
                <a:gd name="T39" fmla="*/ 18 h 152"/>
                <a:gd name="T40" fmla="*/ 96 w 154"/>
                <a:gd name="T41" fmla="*/ 26 h 152"/>
                <a:gd name="T42" fmla="*/ 80 w 154"/>
                <a:gd name="T43" fmla="*/ 26 h 152"/>
                <a:gd name="T44" fmla="*/ 72 w 154"/>
                <a:gd name="T45" fmla="*/ 22 h 152"/>
                <a:gd name="T46" fmla="*/ 68 w 154"/>
                <a:gd name="T47" fmla="*/ 16 h 152"/>
                <a:gd name="T48" fmla="*/ 66 w 154"/>
                <a:gd name="T49" fmla="*/ 8 h 152"/>
                <a:gd name="T50" fmla="*/ 64 w 154"/>
                <a:gd name="T51" fmla="*/ 4 h 152"/>
                <a:gd name="T52" fmla="*/ 42 w 154"/>
                <a:gd name="T53" fmla="*/ 0 h 152"/>
                <a:gd name="T54" fmla="*/ 30 w 154"/>
                <a:gd name="T55" fmla="*/ 0 h 152"/>
                <a:gd name="T56" fmla="*/ 20 w 154"/>
                <a:gd name="T57" fmla="*/ 0 h 152"/>
                <a:gd name="T58" fmla="*/ 14 w 154"/>
                <a:gd name="T59" fmla="*/ 2 h 152"/>
                <a:gd name="T60" fmla="*/ 10 w 154"/>
                <a:gd name="T61" fmla="*/ 4 h 152"/>
                <a:gd name="T62" fmla="*/ 18 w 154"/>
                <a:gd name="T63" fmla="*/ 26 h 152"/>
                <a:gd name="T64" fmla="*/ 20 w 154"/>
                <a:gd name="T65" fmla="*/ 42 h 152"/>
                <a:gd name="T66" fmla="*/ 26 w 154"/>
                <a:gd name="T67" fmla="*/ 60 h 152"/>
                <a:gd name="T68" fmla="*/ 22 w 154"/>
                <a:gd name="T69" fmla="*/ 84 h 152"/>
                <a:gd name="T70" fmla="*/ 10 w 154"/>
                <a:gd name="T71" fmla="*/ 96 h 152"/>
                <a:gd name="T72" fmla="*/ 4 w 154"/>
                <a:gd name="T73" fmla="*/ 116 h 152"/>
                <a:gd name="T74" fmla="*/ 0 w 154"/>
                <a:gd name="T75" fmla="*/ 132 h 152"/>
                <a:gd name="T76" fmla="*/ 0 w 154"/>
                <a:gd name="T77" fmla="*/ 144 h 152"/>
                <a:gd name="T78" fmla="*/ 4 w 154"/>
                <a:gd name="T79" fmla="*/ 142 h 152"/>
                <a:gd name="T80" fmla="*/ 10 w 154"/>
                <a:gd name="T81" fmla="*/ 144 h 152"/>
                <a:gd name="T82" fmla="*/ 18 w 154"/>
                <a:gd name="T83" fmla="*/ 140 h 152"/>
                <a:gd name="T84" fmla="*/ 22 w 154"/>
                <a:gd name="T85" fmla="*/ 140 h 152"/>
                <a:gd name="T86" fmla="*/ 24 w 154"/>
                <a:gd name="T87" fmla="*/ 142 h 152"/>
                <a:gd name="T88" fmla="*/ 32 w 154"/>
                <a:gd name="T89" fmla="*/ 144 h 152"/>
                <a:gd name="T90" fmla="*/ 82 w 154"/>
                <a:gd name="T91" fmla="*/ 144 h 152"/>
                <a:gd name="T92" fmla="*/ 86 w 154"/>
                <a:gd name="T93" fmla="*/ 150 h 152"/>
                <a:gd name="T94" fmla="*/ 94 w 154"/>
                <a:gd name="T95" fmla="*/ 150 h 152"/>
                <a:gd name="T96" fmla="*/ 102 w 154"/>
                <a:gd name="T97" fmla="*/ 150 h 152"/>
                <a:gd name="T98" fmla="*/ 106 w 154"/>
                <a:gd name="T99" fmla="*/ 150 h 152"/>
                <a:gd name="T100" fmla="*/ 114 w 154"/>
                <a:gd name="T101" fmla="*/ 152 h 152"/>
                <a:gd name="T102" fmla="*/ 118 w 154"/>
                <a:gd name="T103" fmla="*/ 152 h 152"/>
                <a:gd name="T104" fmla="*/ 120 w 154"/>
                <a:gd name="T105" fmla="*/ 152 h 152"/>
                <a:gd name="T106" fmla="*/ 142 w 154"/>
                <a:gd name="T107" fmla="*/ 148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4" h="152">
                  <a:moveTo>
                    <a:pt x="142" y="148"/>
                  </a:moveTo>
                  <a:lnTo>
                    <a:pt x="142" y="146"/>
                  </a:lnTo>
                  <a:lnTo>
                    <a:pt x="142" y="146"/>
                  </a:lnTo>
                  <a:lnTo>
                    <a:pt x="140" y="144"/>
                  </a:lnTo>
                  <a:lnTo>
                    <a:pt x="138" y="144"/>
                  </a:lnTo>
                  <a:lnTo>
                    <a:pt x="136" y="142"/>
                  </a:lnTo>
                  <a:lnTo>
                    <a:pt x="134" y="140"/>
                  </a:lnTo>
                  <a:lnTo>
                    <a:pt x="132" y="138"/>
                  </a:lnTo>
                  <a:lnTo>
                    <a:pt x="130" y="138"/>
                  </a:lnTo>
                  <a:lnTo>
                    <a:pt x="130" y="136"/>
                  </a:lnTo>
                  <a:lnTo>
                    <a:pt x="128" y="134"/>
                  </a:lnTo>
                  <a:lnTo>
                    <a:pt x="126" y="132"/>
                  </a:lnTo>
                  <a:lnTo>
                    <a:pt x="126" y="130"/>
                  </a:lnTo>
                  <a:lnTo>
                    <a:pt x="128" y="90"/>
                  </a:lnTo>
                  <a:lnTo>
                    <a:pt x="154" y="90"/>
                  </a:lnTo>
                  <a:lnTo>
                    <a:pt x="152" y="88"/>
                  </a:lnTo>
                  <a:lnTo>
                    <a:pt x="154" y="84"/>
                  </a:lnTo>
                  <a:lnTo>
                    <a:pt x="154" y="84"/>
                  </a:lnTo>
                  <a:lnTo>
                    <a:pt x="154" y="82"/>
                  </a:lnTo>
                  <a:lnTo>
                    <a:pt x="152" y="80"/>
                  </a:lnTo>
                  <a:lnTo>
                    <a:pt x="152" y="76"/>
                  </a:lnTo>
                  <a:lnTo>
                    <a:pt x="152" y="72"/>
                  </a:lnTo>
                  <a:lnTo>
                    <a:pt x="152" y="68"/>
                  </a:lnTo>
                  <a:lnTo>
                    <a:pt x="152" y="66"/>
                  </a:lnTo>
                  <a:lnTo>
                    <a:pt x="152" y="66"/>
                  </a:lnTo>
                  <a:lnTo>
                    <a:pt x="152" y="64"/>
                  </a:lnTo>
                  <a:lnTo>
                    <a:pt x="150" y="66"/>
                  </a:lnTo>
                  <a:lnTo>
                    <a:pt x="148" y="66"/>
                  </a:lnTo>
                  <a:lnTo>
                    <a:pt x="146" y="66"/>
                  </a:lnTo>
                  <a:lnTo>
                    <a:pt x="146" y="68"/>
                  </a:lnTo>
                  <a:lnTo>
                    <a:pt x="144" y="68"/>
                  </a:lnTo>
                  <a:lnTo>
                    <a:pt x="142" y="68"/>
                  </a:lnTo>
                  <a:lnTo>
                    <a:pt x="140" y="68"/>
                  </a:lnTo>
                  <a:lnTo>
                    <a:pt x="138" y="66"/>
                  </a:lnTo>
                  <a:lnTo>
                    <a:pt x="136" y="66"/>
                  </a:lnTo>
                  <a:lnTo>
                    <a:pt x="136" y="66"/>
                  </a:lnTo>
                  <a:lnTo>
                    <a:pt x="134" y="66"/>
                  </a:lnTo>
                  <a:lnTo>
                    <a:pt x="134" y="66"/>
                  </a:lnTo>
                  <a:lnTo>
                    <a:pt x="134" y="68"/>
                  </a:lnTo>
                  <a:lnTo>
                    <a:pt x="132" y="68"/>
                  </a:lnTo>
                  <a:lnTo>
                    <a:pt x="132" y="66"/>
                  </a:lnTo>
                  <a:lnTo>
                    <a:pt x="132" y="64"/>
                  </a:lnTo>
                  <a:lnTo>
                    <a:pt x="132" y="64"/>
                  </a:lnTo>
                  <a:lnTo>
                    <a:pt x="132" y="62"/>
                  </a:lnTo>
                  <a:lnTo>
                    <a:pt x="132" y="60"/>
                  </a:lnTo>
                  <a:lnTo>
                    <a:pt x="132" y="60"/>
                  </a:lnTo>
                  <a:lnTo>
                    <a:pt x="130" y="58"/>
                  </a:lnTo>
                  <a:lnTo>
                    <a:pt x="132" y="56"/>
                  </a:lnTo>
                  <a:lnTo>
                    <a:pt x="132" y="54"/>
                  </a:lnTo>
                  <a:lnTo>
                    <a:pt x="130" y="54"/>
                  </a:lnTo>
                  <a:lnTo>
                    <a:pt x="130" y="52"/>
                  </a:lnTo>
                  <a:lnTo>
                    <a:pt x="130" y="50"/>
                  </a:lnTo>
                  <a:lnTo>
                    <a:pt x="130" y="48"/>
                  </a:lnTo>
                  <a:lnTo>
                    <a:pt x="128" y="48"/>
                  </a:lnTo>
                  <a:lnTo>
                    <a:pt x="128" y="48"/>
                  </a:lnTo>
                  <a:lnTo>
                    <a:pt x="128" y="46"/>
                  </a:lnTo>
                  <a:lnTo>
                    <a:pt x="128" y="46"/>
                  </a:lnTo>
                  <a:lnTo>
                    <a:pt x="126" y="44"/>
                  </a:lnTo>
                  <a:lnTo>
                    <a:pt x="126" y="42"/>
                  </a:lnTo>
                  <a:lnTo>
                    <a:pt x="126" y="42"/>
                  </a:lnTo>
                  <a:lnTo>
                    <a:pt x="126" y="40"/>
                  </a:lnTo>
                  <a:lnTo>
                    <a:pt x="126" y="34"/>
                  </a:lnTo>
                  <a:lnTo>
                    <a:pt x="126" y="34"/>
                  </a:lnTo>
                  <a:lnTo>
                    <a:pt x="126" y="32"/>
                  </a:lnTo>
                  <a:lnTo>
                    <a:pt x="126" y="32"/>
                  </a:lnTo>
                  <a:lnTo>
                    <a:pt x="126" y="30"/>
                  </a:lnTo>
                  <a:lnTo>
                    <a:pt x="126" y="28"/>
                  </a:lnTo>
                  <a:lnTo>
                    <a:pt x="126" y="26"/>
                  </a:lnTo>
                  <a:lnTo>
                    <a:pt x="128" y="24"/>
                  </a:lnTo>
                  <a:lnTo>
                    <a:pt x="128" y="22"/>
                  </a:lnTo>
                  <a:lnTo>
                    <a:pt x="128" y="20"/>
                  </a:lnTo>
                  <a:lnTo>
                    <a:pt x="128" y="18"/>
                  </a:lnTo>
                  <a:lnTo>
                    <a:pt x="112" y="18"/>
                  </a:lnTo>
                  <a:lnTo>
                    <a:pt x="112" y="16"/>
                  </a:lnTo>
                  <a:lnTo>
                    <a:pt x="114" y="14"/>
                  </a:lnTo>
                  <a:lnTo>
                    <a:pt x="114" y="14"/>
                  </a:lnTo>
                  <a:lnTo>
                    <a:pt x="110" y="12"/>
                  </a:lnTo>
                  <a:lnTo>
                    <a:pt x="110" y="14"/>
                  </a:lnTo>
                  <a:lnTo>
                    <a:pt x="98" y="14"/>
                  </a:lnTo>
                  <a:lnTo>
                    <a:pt x="96" y="18"/>
                  </a:lnTo>
                  <a:lnTo>
                    <a:pt x="96" y="20"/>
                  </a:lnTo>
                  <a:lnTo>
                    <a:pt x="94" y="20"/>
                  </a:lnTo>
                  <a:lnTo>
                    <a:pt x="96" y="22"/>
                  </a:lnTo>
                  <a:lnTo>
                    <a:pt x="96" y="26"/>
                  </a:lnTo>
                  <a:lnTo>
                    <a:pt x="86" y="26"/>
                  </a:lnTo>
                  <a:lnTo>
                    <a:pt x="84" y="28"/>
                  </a:lnTo>
                  <a:lnTo>
                    <a:pt x="80" y="28"/>
                  </a:lnTo>
                  <a:lnTo>
                    <a:pt x="80" y="26"/>
                  </a:lnTo>
                  <a:lnTo>
                    <a:pt x="76" y="28"/>
                  </a:lnTo>
                  <a:lnTo>
                    <a:pt x="74" y="28"/>
                  </a:lnTo>
                  <a:lnTo>
                    <a:pt x="72" y="26"/>
                  </a:lnTo>
                  <a:lnTo>
                    <a:pt x="72" y="22"/>
                  </a:lnTo>
                  <a:lnTo>
                    <a:pt x="70" y="20"/>
                  </a:lnTo>
                  <a:lnTo>
                    <a:pt x="68" y="18"/>
                  </a:lnTo>
                  <a:lnTo>
                    <a:pt x="68" y="18"/>
                  </a:lnTo>
                  <a:lnTo>
                    <a:pt x="68" y="16"/>
                  </a:lnTo>
                  <a:lnTo>
                    <a:pt x="66" y="16"/>
                  </a:lnTo>
                  <a:lnTo>
                    <a:pt x="66" y="12"/>
                  </a:lnTo>
                  <a:lnTo>
                    <a:pt x="66" y="10"/>
                  </a:lnTo>
                  <a:lnTo>
                    <a:pt x="66" y="8"/>
                  </a:lnTo>
                  <a:lnTo>
                    <a:pt x="66" y="8"/>
                  </a:lnTo>
                  <a:lnTo>
                    <a:pt x="66" y="6"/>
                  </a:lnTo>
                  <a:lnTo>
                    <a:pt x="64" y="4"/>
                  </a:lnTo>
                  <a:lnTo>
                    <a:pt x="64" y="4"/>
                  </a:lnTo>
                  <a:lnTo>
                    <a:pt x="64" y="2"/>
                  </a:lnTo>
                  <a:lnTo>
                    <a:pt x="64" y="0"/>
                  </a:lnTo>
                  <a:lnTo>
                    <a:pt x="52" y="0"/>
                  </a:lnTo>
                  <a:lnTo>
                    <a:pt x="42" y="0"/>
                  </a:lnTo>
                  <a:lnTo>
                    <a:pt x="38" y="2"/>
                  </a:lnTo>
                  <a:lnTo>
                    <a:pt x="34" y="0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26" y="0"/>
                  </a:lnTo>
                  <a:lnTo>
                    <a:pt x="24" y="0"/>
                  </a:lnTo>
                  <a:lnTo>
                    <a:pt x="22" y="0"/>
                  </a:lnTo>
                  <a:lnTo>
                    <a:pt x="20" y="0"/>
                  </a:lnTo>
                  <a:lnTo>
                    <a:pt x="18" y="2"/>
                  </a:lnTo>
                  <a:lnTo>
                    <a:pt x="16" y="2"/>
                  </a:lnTo>
                  <a:lnTo>
                    <a:pt x="16" y="2"/>
                  </a:lnTo>
                  <a:lnTo>
                    <a:pt x="14" y="2"/>
                  </a:lnTo>
                  <a:lnTo>
                    <a:pt x="14" y="2"/>
                  </a:lnTo>
                  <a:lnTo>
                    <a:pt x="14" y="2"/>
                  </a:lnTo>
                  <a:lnTo>
                    <a:pt x="14" y="2"/>
                  </a:lnTo>
                  <a:lnTo>
                    <a:pt x="10" y="4"/>
                  </a:lnTo>
                  <a:lnTo>
                    <a:pt x="12" y="6"/>
                  </a:lnTo>
                  <a:lnTo>
                    <a:pt x="12" y="8"/>
                  </a:lnTo>
                  <a:lnTo>
                    <a:pt x="18" y="16"/>
                  </a:lnTo>
                  <a:lnTo>
                    <a:pt x="18" y="26"/>
                  </a:lnTo>
                  <a:lnTo>
                    <a:pt x="22" y="30"/>
                  </a:lnTo>
                  <a:lnTo>
                    <a:pt x="22" y="36"/>
                  </a:lnTo>
                  <a:lnTo>
                    <a:pt x="18" y="40"/>
                  </a:lnTo>
                  <a:lnTo>
                    <a:pt x="20" y="42"/>
                  </a:lnTo>
                  <a:lnTo>
                    <a:pt x="20" y="46"/>
                  </a:lnTo>
                  <a:lnTo>
                    <a:pt x="22" y="48"/>
                  </a:lnTo>
                  <a:lnTo>
                    <a:pt x="22" y="52"/>
                  </a:lnTo>
                  <a:lnTo>
                    <a:pt x="26" y="60"/>
                  </a:lnTo>
                  <a:lnTo>
                    <a:pt x="26" y="62"/>
                  </a:lnTo>
                  <a:lnTo>
                    <a:pt x="28" y="64"/>
                  </a:lnTo>
                  <a:lnTo>
                    <a:pt x="28" y="74"/>
                  </a:lnTo>
                  <a:lnTo>
                    <a:pt x="22" y="84"/>
                  </a:lnTo>
                  <a:lnTo>
                    <a:pt x="22" y="84"/>
                  </a:lnTo>
                  <a:lnTo>
                    <a:pt x="16" y="88"/>
                  </a:lnTo>
                  <a:lnTo>
                    <a:pt x="16" y="90"/>
                  </a:lnTo>
                  <a:lnTo>
                    <a:pt x="10" y="96"/>
                  </a:lnTo>
                  <a:lnTo>
                    <a:pt x="8" y="100"/>
                  </a:lnTo>
                  <a:lnTo>
                    <a:pt x="8" y="102"/>
                  </a:lnTo>
                  <a:lnTo>
                    <a:pt x="8" y="112"/>
                  </a:lnTo>
                  <a:lnTo>
                    <a:pt x="4" y="116"/>
                  </a:lnTo>
                  <a:lnTo>
                    <a:pt x="4" y="120"/>
                  </a:lnTo>
                  <a:lnTo>
                    <a:pt x="0" y="124"/>
                  </a:lnTo>
                  <a:lnTo>
                    <a:pt x="0" y="128"/>
                  </a:lnTo>
                  <a:lnTo>
                    <a:pt x="0" y="132"/>
                  </a:lnTo>
                  <a:lnTo>
                    <a:pt x="0" y="138"/>
                  </a:lnTo>
                  <a:lnTo>
                    <a:pt x="0" y="142"/>
                  </a:lnTo>
                  <a:lnTo>
                    <a:pt x="0" y="144"/>
                  </a:lnTo>
                  <a:lnTo>
                    <a:pt x="0" y="144"/>
                  </a:lnTo>
                  <a:lnTo>
                    <a:pt x="2" y="144"/>
                  </a:lnTo>
                  <a:lnTo>
                    <a:pt x="2" y="144"/>
                  </a:lnTo>
                  <a:lnTo>
                    <a:pt x="4" y="144"/>
                  </a:lnTo>
                  <a:lnTo>
                    <a:pt x="4" y="142"/>
                  </a:lnTo>
                  <a:lnTo>
                    <a:pt x="4" y="142"/>
                  </a:lnTo>
                  <a:lnTo>
                    <a:pt x="8" y="142"/>
                  </a:lnTo>
                  <a:lnTo>
                    <a:pt x="10" y="144"/>
                  </a:lnTo>
                  <a:lnTo>
                    <a:pt x="10" y="144"/>
                  </a:lnTo>
                  <a:lnTo>
                    <a:pt x="10" y="142"/>
                  </a:lnTo>
                  <a:lnTo>
                    <a:pt x="14" y="138"/>
                  </a:lnTo>
                  <a:lnTo>
                    <a:pt x="16" y="138"/>
                  </a:lnTo>
                  <a:lnTo>
                    <a:pt x="18" y="140"/>
                  </a:lnTo>
                  <a:lnTo>
                    <a:pt x="18" y="140"/>
                  </a:lnTo>
                  <a:lnTo>
                    <a:pt x="18" y="138"/>
                  </a:lnTo>
                  <a:lnTo>
                    <a:pt x="20" y="138"/>
                  </a:lnTo>
                  <a:lnTo>
                    <a:pt x="22" y="140"/>
                  </a:lnTo>
                  <a:lnTo>
                    <a:pt x="22" y="140"/>
                  </a:lnTo>
                  <a:lnTo>
                    <a:pt x="24" y="142"/>
                  </a:lnTo>
                  <a:lnTo>
                    <a:pt x="24" y="142"/>
                  </a:lnTo>
                  <a:lnTo>
                    <a:pt x="24" y="142"/>
                  </a:lnTo>
                  <a:lnTo>
                    <a:pt x="26" y="144"/>
                  </a:lnTo>
                  <a:lnTo>
                    <a:pt x="30" y="146"/>
                  </a:lnTo>
                  <a:lnTo>
                    <a:pt x="30" y="144"/>
                  </a:lnTo>
                  <a:lnTo>
                    <a:pt x="32" y="144"/>
                  </a:lnTo>
                  <a:lnTo>
                    <a:pt x="34" y="144"/>
                  </a:lnTo>
                  <a:lnTo>
                    <a:pt x="34" y="144"/>
                  </a:lnTo>
                  <a:lnTo>
                    <a:pt x="36" y="144"/>
                  </a:lnTo>
                  <a:lnTo>
                    <a:pt x="82" y="144"/>
                  </a:lnTo>
                  <a:lnTo>
                    <a:pt x="82" y="144"/>
                  </a:lnTo>
                  <a:lnTo>
                    <a:pt x="84" y="146"/>
                  </a:lnTo>
                  <a:lnTo>
                    <a:pt x="84" y="148"/>
                  </a:lnTo>
                  <a:lnTo>
                    <a:pt x="86" y="150"/>
                  </a:lnTo>
                  <a:lnTo>
                    <a:pt x="90" y="150"/>
                  </a:lnTo>
                  <a:lnTo>
                    <a:pt x="92" y="150"/>
                  </a:lnTo>
                  <a:lnTo>
                    <a:pt x="92" y="150"/>
                  </a:lnTo>
                  <a:lnTo>
                    <a:pt x="94" y="150"/>
                  </a:lnTo>
                  <a:lnTo>
                    <a:pt x="94" y="152"/>
                  </a:lnTo>
                  <a:lnTo>
                    <a:pt x="96" y="150"/>
                  </a:lnTo>
                  <a:lnTo>
                    <a:pt x="98" y="150"/>
                  </a:lnTo>
                  <a:lnTo>
                    <a:pt x="102" y="150"/>
                  </a:lnTo>
                  <a:lnTo>
                    <a:pt x="104" y="150"/>
                  </a:lnTo>
                  <a:lnTo>
                    <a:pt x="104" y="148"/>
                  </a:lnTo>
                  <a:lnTo>
                    <a:pt x="104" y="150"/>
                  </a:lnTo>
                  <a:lnTo>
                    <a:pt x="106" y="150"/>
                  </a:lnTo>
                  <a:lnTo>
                    <a:pt x="108" y="152"/>
                  </a:lnTo>
                  <a:lnTo>
                    <a:pt x="110" y="152"/>
                  </a:lnTo>
                  <a:lnTo>
                    <a:pt x="114" y="152"/>
                  </a:lnTo>
                  <a:lnTo>
                    <a:pt x="114" y="152"/>
                  </a:lnTo>
                  <a:lnTo>
                    <a:pt x="114" y="152"/>
                  </a:lnTo>
                  <a:lnTo>
                    <a:pt x="116" y="152"/>
                  </a:lnTo>
                  <a:lnTo>
                    <a:pt x="116" y="152"/>
                  </a:lnTo>
                  <a:lnTo>
                    <a:pt x="118" y="152"/>
                  </a:lnTo>
                  <a:lnTo>
                    <a:pt x="118" y="152"/>
                  </a:lnTo>
                  <a:lnTo>
                    <a:pt x="120" y="152"/>
                  </a:lnTo>
                  <a:lnTo>
                    <a:pt x="120" y="152"/>
                  </a:lnTo>
                  <a:lnTo>
                    <a:pt x="120" y="152"/>
                  </a:lnTo>
                  <a:lnTo>
                    <a:pt x="122" y="152"/>
                  </a:lnTo>
                  <a:lnTo>
                    <a:pt x="122" y="152"/>
                  </a:lnTo>
                  <a:lnTo>
                    <a:pt x="124" y="152"/>
                  </a:lnTo>
                  <a:lnTo>
                    <a:pt x="142" y="148"/>
                  </a:lnTo>
                  <a:close/>
                </a:path>
              </a:pathLst>
            </a:custGeom>
            <a:grpFill/>
            <a:ln w="6350">
              <a:solidFill>
                <a:srgbClr val="E86E78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30" name="Algeria">
              <a:extLst>
                <a:ext uri="{FF2B5EF4-FFF2-40B4-BE49-F238E27FC236}">
                  <a16:creationId xmlns:a16="http://schemas.microsoft.com/office/drawing/2014/main" id="{A6E5ACBA-A9B1-4CE6-973E-6B3688AAB28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20883" y="3506640"/>
              <a:ext cx="470810" cy="459326"/>
            </a:xfrm>
            <a:custGeom>
              <a:avLst/>
              <a:gdLst>
                <a:gd name="T0" fmla="*/ 244 w 246"/>
                <a:gd name="T1" fmla="*/ 182 h 240"/>
                <a:gd name="T2" fmla="*/ 238 w 246"/>
                <a:gd name="T3" fmla="*/ 174 h 240"/>
                <a:gd name="T4" fmla="*/ 226 w 246"/>
                <a:gd name="T5" fmla="*/ 172 h 240"/>
                <a:gd name="T6" fmla="*/ 224 w 246"/>
                <a:gd name="T7" fmla="*/ 166 h 240"/>
                <a:gd name="T8" fmla="*/ 222 w 246"/>
                <a:gd name="T9" fmla="*/ 158 h 240"/>
                <a:gd name="T10" fmla="*/ 216 w 246"/>
                <a:gd name="T11" fmla="*/ 148 h 240"/>
                <a:gd name="T12" fmla="*/ 216 w 246"/>
                <a:gd name="T13" fmla="*/ 144 h 240"/>
                <a:gd name="T14" fmla="*/ 220 w 246"/>
                <a:gd name="T15" fmla="*/ 136 h 240"/>
                <a:gd name="T16" fmla="*/ 220 w 246"/>
                <a:gd name="T17" fmla="*/ 126 h 240"/>
                <a:gd name="T18" fmla="*/ 218 w 246"/>
                <a:gd name="T19" fmla="*/ 114 h 240"/>
                <a:gd name="T20" fmla="*/ 216 w 246"/>
                <a:gd name="T21" fmla="*/ 98 h 240"/>
                <a:gd name="T22" fmla="*/ 216 w 246"/>
                <a:gd name="T23" fmla="*/ 92 h 240"/>
                <a:gd name="T24" fmla="*/ 204 w 246"/>
                <a:gd name="T25" fmla="*/ 64 h 240"/>
                <a:gd name="T26" fmla="*/ 198 w 246"/>
                <a:gd name="T27" fmla="*/ 60 h 240"/>
                <a:gd name="T28" fmla="*/ 192 w 246"/>
                <a:gd name="T29" fmla="*/ 54 h 240"/>
                <a:gd name="T30" fmla="*/ 190 w 246"/>
                <a:gd name="T31" fmla="*/ 48 h 240"/>
                <a:gd name="T32" fmla="*/ 196 w 246"/>
                <a:gd name="T33" fmla="*/ 38 h 240"/>
                <a:gd name="T34" fmla="*/ 200 w 246"/>
                <a:gd name="T35" fmla="*/ 32 h 240"/>
                <a:gd name="T36" fmla="*/ 200 w 246"/>
                <a:gd name="T37" fmla="*/ 28 h 240"/>
                <a:gd name="T38" fmla="*/ 200 w 246"/>
                <a:gd name="T39" fmla="*/ 24 h 240"/>
                <a:gd name="T40" fmla="*/ 202 w 246"/>
                <a:gd name="T41" fmla="*/ 10 h 240"/>
                <a:gd name="T42" fmla="*/ 202 w 246"/>
                <a:gd name="T43" fmla="*/ 4 h 240"/>
                <a:gd name="T44" fmla="*/ 196 w 246"/>
                <a:gd name="T45" fmla="*/ 4 h 240"/>
                <a:gd name="T46" fmla="*/ 184 w 246"/>
                <a:gd name="T47" fmla="*/ 0 h 240"/>
                <a:gd name="T48" fmla="*/ 178 w 246"/>
                <a:gd name="T49" fmla="*/ 4 h 240"/>
                <a:gd name="T50" fmla="*/ 174 w 246"/>
                <a:gd name="T51" fmla="*/ 2 h 240"/>
                <a:gd name="T52" fmla="*/ 168 w 246"/>
                <a:gd name="T53" fmla="*/ 6 h 240"/>
                <a:gd name="T54" fmla="*/ 164 w 246"/>
                <a:gd name="T55" fmla="*/ 6 h 240"/>
                <a:gd name="T56" fmla="*/ 156 w 246"/>
                <a:gd name="T57" fmla="*/ 4 h 240"/>
                <a:gd name="T58" fmla="*/ 148 w 246"/>
                <a:gd name="T59" fmla="*/ 4 h 240"/>
                <a:gd name="T60" fmla="*/ 144 w 246"/>
                <a:gd name="T61" fmla="*/ 4 h 240"/>
                <a:gd name="T62" fmla="*/ 136 w 246"/>
                <a:gd name="T63" fmla="*/ 6 h 240"/>
                <a:gd name="T64" fmla="*/ 128 w 246"/>
                <a:gd name="T65" fmla="*/ 6 h 240"/>
                <a:gd name="T66" fmla="*/ 120 w 246"/>
                <a:gd name="T67" fmla="*/ 8 h 240"/>
                <a:gd name="T68" fmla="*/ 108 w 246"/>
                <a:gd name="T69" fmla="*/ 12 h 240"/>
                <a:gd name="T70" fmla="*/ 104 w 246"/>
                <a:gd name="T71" fmla="*/ 18 h 240"/>
                <a:gd name="T72" fmla="*/ 100 w 246"/>
                <a:gd name="T73" fmla="*/ 18 h 240"/>
                <a:gd name="T74" fmla="*/ 94 w 246"/>
                <a:gd name="T75" fmla="*/ 20 h 240"/>
                <a:gd name="T76" fmla="*/ 90 w 246"/>
                <a:gd name="T77" fmla="*/ 24 h 240"/>
                <a:gd name="T78" fmla="*/ 80 w 246"/>
                <a:gd name="T79" fmla="*/ 28 h 240"/>
                <a:gd name="T80" fmla="*/ 82 w 246"/>
                <a:gd name="T81" fmla="*/ 32 h 240"/>
                <a:gd name="T82" fmla="*/ 84 w 246"/>
                <a:gd name="T83" fmla="*/ 40 h 240"/>
                <a:gd name="T84" fmla="*/ 84 w 246"/>
                <a:gd name="T85" fmla="*/ 56 h 240"/>
                <a:gd name="T86" fmla="*/ 90 w 246"/>
                <a:gd name="T87" fmla="*/ 62 h 240"/>
                <a:gd name="T88" fmla="*/ 92 w 246"/>
                <a:gd name="T89" fmla="*/ 64 h 240"/>
                <a:gd name="T90" fmla="*/ 90 w 246"/>
                <a:gd name="T91" fmla="*/ 70 h 240"/>
                <a:gd name="T92" fmla="*/ 70 w 246"/>
                <a:gd name="T93" fmla="*/ 76 h 240"/>
                <a:gd name="T94" fmla="*/ 66 w 246"/>
                <a:gd name="T95" fmla="*/ 84 h 240"/>
                <a:gd name="T96" fmla="*/ 44 w 246"/>
                <a:gd name="T97" fmla="*/ 100 h 240"/>
                <a:gd name="T98" fmla="*/ 24 w 246"/>
                <a:gd name="T99" fmla="*/ 108 h 240"/>
                <a:gd name="T100" fmla="*/ 12 w 246"/>
                <a:gd name="T101" fmla="*/ 110 h 240"/>
                <a:gd name="T102" fmla="*/ 0 w 246"/>
                <a:gd name="T103" fmla="*/ 120 h 240"/>
                <a:gd name="T104" fmla="*/ 0 w 246"/>
                <a:gd name="T105" fmla="*/ 134 h 240"/>
                <a:gd name="T106" fmla="*/ 44 w 246"/>
                <a:gd name="T107" fmla="*/ 164 h 240"/>
                <a:gd name="T108" fmla="*/ 126 w 246"/>
                <a:gd name="T109" fmla="*/ 222 h 240"/>
                <a:gd name="T110" fmla="*/ 136 w 246"/>
                <a:gd name="T111" fmla="*/ 226 h 240"/>
                <a:gd name="T112" fmla="*/ 144 w 246"/>
                <a:gd name="T113" fmla="*/ 232 h 240"/>
                <a:gd name="T114" fmla="*/ 144 w 246"/>
                <a:gd name="T115" fmla="*/ 238 h 240"/>
                <a:gd name="T116" fmla="*/ 156 w 246"/>
                <a:gd name="T117" fmla="*/ 238 h 240"/>
                <a:gd name="T118" fmla="*/ 190 w 246"/>
                <a:gd name="T119" fmla="*/ 22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46" h="240">
                  <a:moveTo>
                    <a:pt x="246" y="186"/>
                  </a:moveTo>
                  <a:lnTo>
                    <a:pt x="244" y="184"/>
                  </a:lnTo>
                  <a:lnTo>
                    <a:pt x="244" y="182"/>
                  </a:lnTo>
                  <a:lnTo>
                    <a:pt x="242" y="182"/>
                  </a:lnTo>
                  <a:lnTo>
                    <a:pt x="240" y="176"/>
                  </a:lnTo>
                  <a:lnTo>
                    <a:pt x="238" y="174"/>
                  </a:lnTo>
                  <a:lnTo>
                    <a:pt x="236" y="172"/>
                  </a:lnTo>
                  <a:lnTo>
                    <a:pt x="230" y="172"/>
                  </a:lnTo>
                  <a:lnTo>
                    <a:pt x="226" y="172"/>
                  </a:lnTo>
                  <a:lnTo>
                    <a:pt x="224" y="170"/>
                  </a:lnTo>
                  <a:lnTo>
                    <a:pt x="224" y="168"/>
                  </a:lnTo>
                  <a:lnTo>
                    <a:pt x="224" y="166"/>
                  </a:lnTo>
                  <a:lnTo>
                    <a:pt x="222" y="162"/>
                  </a:lnTo>
                  <a:lnTo>
                    <a:pt x="224" y="160"/>
                  </a:lnTo>
                  <a:lnTo>
                    <a:pt x="222" y="158"/>
                  </a:lnTo>
                  <a:lnTo>
                    <a:pt x="222" y="158"/>
                  </a:lnTo>
                  <a:lnTo>
                    <a:pt x="220" y="152"/>
                  </a:lnTo>
                  <a:lnTo>
                    <a:pt x="216" y="148"/>
                  </a:lnTo>
                  <a:lnTo>
                    <a:pt x="214" y="146"/>
                  </a:lnTo>
                  <a:lnTo>
                    <a:pt x="216" y="146"/>
                  </a:lnTo>
                  <a:lnTo>
                    <a:pt x="216" y="144"/>
                  </a:lnTo>
                  <a:lnTo>
                    <a:pt x="220" y="142"/>
                  </a:lnTo>
                  <a:lnTo>
                    <a:pt x="220" y="140"/>
                  </a:lnTo>
                  <a:lnTo>
                    <a:pt x="220" y="136"/>
                  </a:lnTo>
                  <a:lnTo>
                    <a:pt x="218" y="134"/>
                  </a:lnTo>
                  <a:lnTo>
                    <a:pt x="218" y="132"/>
                  </a:lnTo>
                  <a:lnTo>
                    <a:pt x="220" y="126"/>
                  </a:lnTo>
                  <a:lnTo>
                    <a:pt x="218" y="122"/>
                  </a:lnTo>
                  <a:lnTo>
                    <a:pt x="218" y="116"/>
                  </a:lnTo>
                  <a:lnTo>
                    <a:pt x="218" y="114"/>
                  </a:lnTo>
                  <a:lnTo>
                    <a:pt x="218" y="110"/>
                  </a:lnTo>
                  <a:lnTo>
                    <a:pt x="218" y="102"/>
                  </a:lnTo>
                  <a:lnTo>
                    <a:pt x="216" y="98"/>
                  </a:lnTo>
                  <a:lnTo>
                    <a:pt x="216" y="98"/>
                  </a:lnTo>
                  <a:lnTo>
                    <a:pt x="216" y="94"/>
                  </a:lnTo>
                  <a:lnTo>
                    <a:pt x="216" y="92"/>
                  </a:lnTo>
                  <a:lnTo>
                    <a:pt x="208" y="68"/>
                  </a:lnTo>
                  <a:lnTo>
                    <a:pt x="206" y="64"/>
                  </a:lnTo>
                  <a:lnTo>
                    <a:pt x="204" y="64"/>
                  </a:lnTo>
                  <a:lnTo>
                    <a:pt x="202" y="64"/>
                  </a:lnTo>
                  <a:lnTo>
                    <a:pt x="200" y="62"/>
                  </a:lnTo>
                  <a:lnTo>
                    <a:pt x="198" y="60"/>
                  </a:lnTo>
                  <a:lnTo>
                    <a:pt x="196" y="56"/>
                  </a:lnTo>
                  <a:lnTo>
                    <a:pt x="194" y="56"/>
                  </a:lnTo>
                  <a:lnTo>
                    <a:pt x="192" y="54"/>
                  </a:lnTo>
                  <a:lnTo>
                    <a:pt x="194" y="52"/>
                  </a:lnTo>
                  <a:lnTo>
                    <a:pt x="192" y="50"/>
                  </a:lnTo>
                  <a:lnTo>
                    <a:pt x="190" y="48"/>
                  </a:lnTo>
                  <a:lnTo>
                    <a:pt x="192" y="42"/>
                  </a:lnTo>
                  <a:lnTo>
                    <a:pt x="196" y="40"/>
                  </a:lnTo>
                  <a:lnTo>
                    <a:pt x="196" y="38"/>
                  </a:lnTo>
                  <a:lnTo>
                    <a:pt x="198" y="36"/>
                  </a:lnTo>
                  <a:lnTo>
                    <a:pt x="200" y="36"/>
                  </a:lnTo>
                  <a:lnTo>
                    <a:pt x="200" y="32"/>
                  </a:lnTo>
                  <a:lnTo>
                    <a:pt x="202" y="30"/>
                  </a:lnTo>
                  <a:lnTo>
                    <a:pt x="200" y="28"/>
                  </a:lnTo>
                  <a:lnTo>
                    <a:pt x="200" y="28"/>
                  </a:lnTo>
                  <a:lnTo>
                    <a:pt x="202" y="26"/>
                  </a:lnTo>
                  <a:lnTo>
                    <a:pt x="202" y="26"/>
                  </a:lnTo>
                  <a:lnTo>
                    <a:pt x="200" y="24"/>
                  </a:lnTo>
                  <a:lnTo>
                    <a:pt x="200" y="20"/>
                  </a:lnTo>
                  <a:lnTo>
                    <a:pt x="202" y="14"/>
                  </a:lnTo>
                  <a:lnTo>
                    <a:pt x="202" y="10"/>
                  </a:lnTo>
                  <a:lnTo>
                    <a:pt x="202" y="6"/>
                  </a:lnTo>
                  <a:lnTo>
                    <a:pt x="202" y="6"/>
                  </a:lnTo>
                  <a:lnTo>
                    <a:pt x="202" y="4"/>
                  </a:lnTo>
                  <a:lnTo>
                    <a:pt x="202" y="2"/>
                  </a:lnTo>
                  <a:lnTo>
                    <a:pt x="198" y="4"/>
                  </a:lnTo>
                  <a:lnTo>
                    <a:pt x="196" y="4"/>
                  </a:lnTo>
                  <a:lnTo>
                    <a:pt x="190" y="4"/>
                  </a:lnTo>
                  <a:lnTo>
                    <a:pt x="188" y="2"/>
                  </a:lnTo>
                  <a:lnTo>
                    <a:pt x="184" y="0"/>
                  </a:lnTo>
                  <a:lnTo>
                    <a:pt x="184" y="2"/>
                  </a:lnTo>
                  <a:lnTo>
                    <a:pt x="182" y="4"/>
                  </a:lnTo>
                  <a:lnTo>
                    <a:pt x="178" y="4"/>
                  </a:lnTo>
                  <a:lnTo>
                    <a:pt x="178" y="2"/>
                  </a:lnTo>
                  <a:lnTo>
                    <a:pt x="176" y="0"/>
                  </a:lnTo>
                  <a:lnTo>
                    <a:pt x="174" y="2"/>
                  </a:lnTo>
                  <a:lnTo>
                    <a:pt x="172" y="2"/>
                  </a:lnTo>
                  <a:lnTo>
                    <a:pt x="170" y="4"/>
                  </a:lnTo>
                  <a:lnTo>
                    <a:pt x="168" y="6"/>
                  </a:lnTo>
                  <a:lnTo>
                    <a:pt x="168" y="4"/>
                  </a:lnTo>
                  <a:lnTo>
                    <a:pt x="166" y="4"/>
                  </a:lnTo>
                  <a:lnTo>
                    <a:pt x="164" y="6"/>
                  </a:lnTo>
                  <a:lnTo>
                    <a:pt x="160" y="6"/>
                  </a:lnTo>
                  <a:lnTo>
                    <a:pt x="158" y="4"/>
                  </a:lnTo>
                  <a:lnTo>
                    <a:pt x="156" y="4"/>
                  </a:lnTo>
                  <a:lnTo>
                    <a:pt x="154" y="4"/>
                  </a:lnTo>
                  <a:lnTo>
                    <a:pt x="150" y="4"/>
                  </a:lnTo>
                  <a:lnTo>
                    <a:pt x="148" y="4"/>
                  </a:lnTo>
                  <a:lnTo>
                    <a:pt x="148" y="4"/>
                  </a:lnTo>
                  <a:lnTo>
                    <a:pt x="144" y="4"/>
                  </a:lnTo>
                  <a:lnTo>
                    <a:pt x="144" y="4"/>
                  </a:lnTo>
                  <a:lnTo>
                    <a:pt x="142" y="6"/>
                  </a:lnTo>
                  <a:lnTo>
                    <a:pt x="140" y="6"/>
                  </a:lnTo>
                  <a:lnTo>
                    <a:pt x="136" y="6"/>
                  </a:lnTo>
                  <a:lnTo>
                    <a:pt x="134" y="8"/>
                  </a:lnTo>
                  <a:lnTo>
                    <a:pt x="132" y="8"/>
                  </a:lnTo>
                  <a:lnTo>
                    <a:pt x="128" y="6"/>
                  </a:lnTo>
                  <a:lnTo>
                    <a:pt x="126" y="8"/>
                  </a:lnTo>
                  <a:lnTo>
                    <a:pt x="122" y="8"/>
                  </a:lnTo>
                  <a:lnTo>
                    <a:pt x="120" y="8"/>
                  </a:lnTo>
                  <a:lnTo>
                    <a:pt x="112" y="12"/>
                  </a:lnTo>
                  <a:lnTo>
                    <a:pt x="110" y="12"/>
                  </a:lnTo>
                  <a:lnTo>
                    <a:pt x="108" y="12"/>
                  </a:lnTo>
                  <a:lnTo>
                    <a:pt x="106" y="14"/>
                  </a:lnTo>
                  <a:lnTo>
                    <a:pt x="106" y="16"/>
                  </a:lnTo>
                  <a:lnTo>
                    <a:pt x="104" y="18"/>
                  </a:lnTo>
                  <a:lnTo>
                    <a:pt x="102" y="18"/>
                  </a:lnTo>
                  <a:lnTo>
                    <a:pt x="102" y="18"/>
                  </a:lnTo>
                  <a:lnTo>
                    <a:pt x="100" y="18"/>
                  </a:lnTo>
                  <a:lnTo>
                    <a:pt x="98" y="18"/>
                  </a:lnTo>
                  <a:lnTo>
                    <a:pt x="98" y="20"/>
                  </a:lnTo>
                  <a:lnTo>
                    <a:pt x="94" y="20"/>
                  </a:lnTo>
                  <a:lnTo>
                    <a:pt x="92" y="22"/>
                  </a:lnTo>
                  <a:lnTo>
                    <a:pt x="90" y="22"/>
                  </a:lnTo>
                  <a:lnTo>
                    <a:pt x="90" y="24"/>
                  </a:lnTo>
                  <a:lnTo>
                    <a:pt x="86" y="26"/>
                  </a:lnTo>
                  <a:lnTo>
                    <a:pt x="84" y="28"/>
                  </a:lnTo>
                  <a:lnTo>
                    <a:pt x="80" y="28"/>
                  </a:lnTo>
                  <a:lnTo>
                    <a:pt x="80" y="28"/>
                  </a:lnTo>
                  <a:lnTo>
                    <a:pt x="82" y="30"/>
                  </a:lnTo>
                  <a:lnTo>
                    <a:pt x="82" y="32"/>
                  </a:lnTo>
                  <a:lnTo>
                    <a:pt x="82" y="34"/>
                  </a:lnTo>
                  <a:lnTo>
                    <a:pt x="84" y="36"/>
                  </a:lnTo>
                  <a:lnTo>
                    <a:pt x="84" y="40"/>
                  </a:lnTo>
                  <a:lnTo>
                    <a:pt x="84" y="44"/>
                  </a:lnTo>
                  <a:lnTo>
                    <a:pt x="84" y="46"/>
                  </a:lnTo>
                  <a:lnTo>
                    <a:pt x="84" y="56"/>
                  </a:lnTo>
                  <a:lnTo>
                    <a:pt x="86" y="58"/>
                  </a:lnTo>
                  <a:lnTo>
                    <a:pt x="88" y="62"/>
                  </a:lnTo>
                  <a:lnTo>
                    <a:pt x="90" y="62"/>
                  </a:lnTo>
                  <a:lnTo>
                    <a:pt x="90" y="64"/>
                  </a:lnTo>
                  <a:lnTo>
                    <a:pt x="92" y="64"/>
                  </a:lnTo>
                  <a:lnTo>
                    <a:pt x="92" y="64"/>
                  </a:lnTo>
                  <a:lnTo>
                    <a:pt x="92" y="68"/>
                  </a:lnTo>
                  <a:lnTo>
                    <a:pt x="92" y="68"/>
                  </a:lnTo>
                  <a:lnTo>
                    <a:pt x="90" y="70"/>
                  </a:lnTo>
                  <a:lnTo>
                    <a:pt x="76" y="70"/>
                  </a:lnTo>
                  <a:lnTo>
                    <a:pt x="72" y="70"/>
                  </a:lnTo>
                  <a:lnTo>
                    <a:pt x="70" y="76"/>
                  </a:lnTo>
                  <a:lnTo>
                    <a:pt x="66" y="78"/>
                  </a:lnTo>
                  <a:lnTo>
                    <a:pt x="66" y="80"/>
                  </a:lnTo>
                  <a:lnTo>
                    <a:pt x="66" y="84"/>
                  </a:lnTo>
                  <a:lnTo>
                    <a:pt x="64" y="88"/>
                  </a:lnTo>
                  <a:lnTo>
                    <a:pt x="56" y="92"/>
                  </a:lnTo>
                  <a:lnTo>
                    <a:pt x="44" y="100"/>
                  </a:lnTo>
                  <a:lnTo>
                    <a:pt x="34" y="106"/>
                  </a:lnTo>
                  <a:lnTo>
                    <a:pt x="28" y="108"/>
                  </a:lnTo>
                  <a:lnTo>
                    <a:pt x="24" y="108"/>
                  </a:lnTo>
                  <a:lnTo>
                    <a:pt x="22" y="108"/>
                  </a:lnTo>
                  <a:lnTo>
                    <a:pt x="18" y="108"/>
                  </a:lnTo>
                  <a:lnTo>
                    <a:pt x="12" y="110"/>
                  </a:lnTo>
                  <a:lnTo>
                    <a:pt x="8" y="112"/>
                  </a:lnTo>
                  <a:lnTo>
                    <a:pt x="6" y="116"/>
                  </a:lnTo>
                  <a:lnTo>
                    <a:pt x="0" y="120"/>
                  </a:lnTo>
                  <a:lnTo>
                    <a:pt x="0" y="130"/>
                  </a:lnTo>
                  <a:lnTo>
                    <a:pt x="0" y="130"/>
                  </a:lnTo>
                  <a:lnTo>
                    <a:pt x="0" y="134"/>
                  </a:lnTo>
                  <a:lnTo>
                    <a:pt x="0" y="134"/>
                  </a:lnTo>
                  <a:lnTo>
                    <a:pt x="0" y="134"/>
                  </a:lnTo>
                  <a:lnTo>
                    <a:pt x="44" y="164"/>
                  </a:lnTo>
                  <a:lnTo>
                    <a:pt x="44" y="164"/>
                  </a:lnTo>
                  <a:lnTo>
                    <a:pt x="124" y="216"/>
                  </a:lnTo>
                  <a:lnTo>
                    <a:pt x="126" y="222"/>
                  </a:lnTo>
                  <a:lnTo>
                    <a:pt x="128" y="224"/>
                  </a:lnTo>
                  <a:lnTo>
                    <a:pt x="134" y="224"/>
                  </a:lnTo>
                  <a:lnTo>
                    <a:pt x="136" y="226"/>
                  </a:lnTo>
                  <a:lnTo>
                    <a:pt x="140" y="228"/>
                  </a:lnTo>
                  <a:lnTo>
                    <a:pt x="142" y="230"/>
                  </a:lnTo>
                  <a:lnTo>
                    <a:pt x="144" y="232"/>
                  </a:lnTo>
                  <a:lnTo>
                    <a:pt x="144" y="234"/>
                  </a:lnTo>
                  <a:lnTo>
                    <a:pt x="142" y="238"/>
                  </a:lnTo>
                  <a:lnTo>
                    <a:pt x="144" y="238"/>
                  </a:lnTo>
                  <a:lnTo>
                    <a:pt x="146" y="240"/>
                  </a:lnTo>
                  <a:lnTo>
                    <a:pt x="152" y="240"/>
                  </a:lnTo>
                  <a:lnTo>
                    <a:pt x="156" y="238"/>
                  </a:lnTo>
                  <a:lnTo>
                    <a:pt x="156" y="238"/>
                  </a:lnTo>
                  <a:lnTo>
                    <a:pt x="176" y="234"/>
                  </a:lnTo>
                  <a:lnTo>
                    <a:pt x="190" y="220"/>
                  </a:lnTo>
                  <a:lnTo>
                    <a:pt x="246" y="186"/>
                  </a:lnTo>
                  <a:lnTo>
                    <a:pt x="246" y="186"/>
                  </a:lnTo>
                  <a:close/>
                </a:path>
              </a:pathLst>
            </a:custGeom>
            <a:grpFill/>
            <a:ln w="6350">
              <a:solidFill>
                <a:srgbClr val="E86E78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31" name="Albania">
              <a:extLst>
                <a:ext uri="{FF2B5EF4-FFF2-40B4-BE49-F238E27FC236}">
                  <a16:creationId xmlns:a16="http://schemas.microsoft.com/office/drawing/2014/main" id="{01CCA0A9-2142-4B80-908A-85F1C61C2EB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37146" y="3349703"/>
              <a:ext cx="45933" cy="84210"/>
            </a:xfrm>
            <a:custGeom>
              <a:avLst/>
              <a:gdLst>
                <a:gd name="T0" fmla="*/ 18 w 24"/>
                <a:gd name="T1" fmla="*/ 12 h 44"/>
                <a:gd name="T2" fmla="*/ 16 w 24"/>
                <a:gd name="T3" fmla="*/ 16 h 44"/>
                <a:gd name="T4" fmla="*/ 18 w 24"/>
                <a:gd name="T5" fmla="*/ 20 h 44"/>
                <a:gd name="T6" fmla="*/ 20 w 24"/>
                <a:gd name="T7" fmla="*/ 24 h 44"/>
                <a:gd name="T8" fmla="*/ 20 w 24"/>
                <a:gd name="T9" fmla="*/ 26 h 44"/>
                <a:gd name="T10" fmla="*/ 24 w 24"/>
                <a:gd name="T11" fmla="*/ 28 h 44"/>
                <a:gd name="T12" fmla="*/ 24 w 24"/>
                <a:gd name="T13" fmla="*/ 32 h 44"/>
                <a:gd name="T14" fmla="*/ 20 w 24"/>
                <a:gd name="T15" fmla="*/ 34 h 44"/>
                <a:gd name="T16" fmla="*/ 16 w 24"/>
                <a:gd name="T17" fmla="*/ 36 h 44"/>
                <a:gd name="T18" fmla="*/ 16 w 24"/>
                <a:gd name="T19" fmla="*/ 40 h 44"/>
                <a:gd name="T20" fmla="*/ 14 w 24"/>
                <a:gd name="T21" fmla="*/ 42 h 44"/>
                <a:gd name="T22" fmla="*/ 14 w 24"/>
                <a:gd name="T23" fmla="*/ 44 h 44"/>
                <a:gd name="T24" fmla="*/ 10 w 24"/>
                <a:gd name="T25" fmla="*/ 42 h 44"/>
                <a:gd name="T26" fmla="*/ 8 w 24"/>
                <a:gd name="T27" fmla="*/ 36 h 44"/>
                <a:gd name="T28" fmla="*/ 4 w 24"/>
                <a:gd name="T29" fmla="*/ 36 h 44"/>
                <a:gd name="T30" fmla="*/ 2 w 24"/>
                <a:gd name="T31" fmla="*/ 34 h 44"/>
                <a:gd name="T32" fmla="*/ 4 w 24"/>
                <a:gd name="T33" fmla="*/ 32 h 44"/>
                <a:gd name="T34" fmla="*/ 2 w 24"/>
                <a:gd name="T35" fmla="*/ 30 h 44"/>
                <a:gd name="T36" fmla="*/ 2 w 24"/>
                <a:gd name="T37" fmla="*/ 26 h 44"/>
                <a:gd name="T38" fmla="*/ 4 w 24"/>
                <a:gd name="T39" fmla="*/ 24 h 44"/>
                <a:gd name="T40" fmla="*/ 2 w 24"/>
                <a:gd name="T41" fmla="*/ 20 h 44"/>
                <a:gd name="T42" fmla="*/ 4 w 24"/>
                <a:gd name="T43" fmla="*/ 14 h 44"/>
                <a:gd name="T44" fmla="*/ 4 w 24"/>
                <a:gd name="T45" fmla="*/ 14 h 44"/>
                <a:gd name="T46" fmla="*/ 4 w 24"/>
                <a:gd name="T47" fmla="*/ 12 h 44"/>
                <a:gd name="T48" fmla="*/ 0 w 24"/>
                <a:gd name="T49" fmla="*/ 10 h 44"/>
                <a:gd name="T50" fmla="*/ 0 w 24"/>
                <a:gd name="T51" fmla="*/ 6 h 44"/>
                <a:gd name="T52" fmla="*/ 2 w 24"/>
                <a:gd name="T53" fmla="*/ 2 h 44"/>
                <a:gd name="T54" fmla="*/ 6 w 24"/>
                <a:gd name="T55" fmla="*/ 0 h 44"/>
                <a:gd name="T56" fmla="*/ 6 w 24"/>
                <a:gd name="T57" fmla="*/ 0 h 44"/>
                <a:gd name="T58" fmla="*/ 8 w 24"/>
                <a:gd name="T59" fmla="*/ 2 h 44"/>
                <a:gd name="T60" fmla="*/ 10 w 24"/>
                <a:gd name="T61" fmla="*/ 0 h 44"/>
                <a:gd name="T62" fmla="*/ 10 w 24"/>
                <a:gd name="T63" fmla="*/ 0 h 44"/>
                <a:gd name="T64" fmla="*/ 10 w 24"/>
                <a:gd name="T65" fmla="*/ 0 h 44"/>
                <a:gd name="T66" fmla="*/ 12 w 24"/>
                <a:gd name="T67" fmla="*/ 2 h 44"/>
                <a:gd name="T68" fmla="*/ 14 w 24"/>
                <a:gd name="T69" fmla="*/ 2 h 44"/>
                <a:gd name="T70" fmla="*/ 16 w 24"/>
                <a:gd name="T71" fmla="*/ 4 h 44"/>
                <a:gd name="T72" fmla="*/ 16 w 24"/>
                <a:gd name="T73" fmla="*/ 6 h 44"/>
                <a:gd name="T74" fmla="*/ 16 w 24"/>
                <a:gd name="T75" fmla="*/ 10 h 44"/>
                <a:gd name="T76" fmla="*/ 18 w 24"/>
                <a:gd name="T77" fmla="*/ 12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4" h="44">
                  <a:moveTo>
                    <a:pt x="18" y="12"/>
                  </a:moveTo>
                  <a:lnTo>
                    <a:pt x="16" y="16"/>
                  </a:lnTo>
                  <a:lnTo>
                    <a:pt x="18" y="20"/>
                  </a:lnTo>
                  <a:lnTo>
                    <a:pt x="20" y="24"/>
                  </a:lnTo>
                  <a:lnTo>
                    <a:pt x="20" y="26"/>
                  </a:lnTo>
                  <a:lnTo>
                    <a:pt x="24" y="28"/>
                  </a:lnTo>
                  <a:lnTo>
                    <a:pt x="24" y="32"/>
                  </a:lnTo>
                  <a:lnTo>
                    <a:pt x="20" y="34"/>
                  </a:lnTo>
                  <a:lnTo>
                    <a:pt x="16" y="36"/>
                  </a:lnTo>
                  <a:lnTo>
                    <a:pt x="16" y="40"/>
                  </a:lnTo>
                  <a:lnTo>
                    <a:pt x="14" y="42"/>
                  </a:lnTo>
                  <a:lnTo>
                    <a:pt x="14" y="44"/>
                  </a:lnTo>
                  <a:lnTo>
                    <a:pt x="10" y="42"/>
                  </a:lnTo>
                  <a:lnTo>
                    <a:pt x="8" y="36"/>
                  </a:lnTo>
                  <a:lnTo>
                    <a:pt x="4" y="36"/>
                  </a:lnTo>
                  <a:lnTo>
                    <a:pt x="2" y="34"/>
                  </a:lnTo>
                  <a:lnTo>
                    <a:pt x="4" y="32"/>
                  </a:lnTo>
                  <a:lnTo>
                    <a:pt x="2" y="30"/>
                  </a:lnTo>
                  <a:lnTo>
                    <a:pt x="2" y="26"/>
                  </a:lnTo>
                  <a:lnTo>
                    <a:pt x="4" y="24"/>
                  </a:lnTo>
                  <a:lnTo>
                    <a:pt x="2" y="20"/>
                  </a:lnTo>
                  <a:lnTo>
                    <a:pt x="4" y="14"/>
                  </a:lnTo>
                  <a:lnTo>
                    <a:pt x="4" y="14"/>
                  </a:lnTo>
                  <a:lnTo>
                    <a:pt x="4" y="12"/>
                  </a:lnTo>
                  <a:lnTo>
                    <a:pt x="0" y="10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8" y="2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2" y="2"/>
                  </a:lnTo>
                  <a:lnTo>
                    <a:pt x="14" y="2"/>
                  </a:lnTo>
                  <a:lnTo>
                    <a:pt x="16" y="4"/>
                  </a:lnTo>
                  <a:lnTo>
                    <a:pt x="16" y="6"/>
                  </a:lnTo>
                  <a:lnTo>
                    <a:pt x="16" y="10"/>
                  </a:lnTo>
                  <a:lnTo>
                    <a:pt x="18" y="12"/>
                  </a:lnTo>
                  <a:close/>
                </a:path>
              </a:pathLst>
            </a:custGeom>
            <a:grpFill/>
            <a:ln w="6350">
              <a:solidFill>
                <a:srgbClr val="E86E78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982C8C17-083F-4B49-BDED-9CABDED33C12}"/>
              </a:ext>
            </a:extLst>
          </p:cNvPr>
          <p:cNvGrpSpPr/>
          <p:nvPr/>
        </p:nvGrpSpPr>
        <p:grpSpPr>
          <a:xfrm>
            <a:off x="12369481" y="18648602"/>
            <a:ext cx="1493669" cy="1859501"/>
            <a:chOff x="6432840" y="1512398"/>
            <a:chExt cx="3720545" cy="4631790"/>
          </a:xfrm>
          <a:solidFill>
            <a:srgbClr val="65C392"/>
          </a:solidFill>
        </p:grpSpPr>
        <p:grpSp>
          <p:nvGrpSpPr>
            <p:cNvPr id="177" name="Group 176">
              <a:extLst>
                <a:ext uri="{FF2B5EF4-FFF2-40B4-BE49-F238E27FC236}">
                  <a16:creationId xmlns:a16="http://schemas.microsoft.com/office/drawing/2014/main" id="{C5F57220-B7AE-4E34-9144-166A3E4A5E04}"/>
                </a:ext>
              </a:extLst>
            </p:cNvPr>
            <p:cNvGrpSpPr/>
            <p:nvPr/>
          </p:nvGrpSpPr>
          <p:grpSpPr>
            <a:xfrm>
              <a:off x="6432840" y="1512398"/>
              <a:ext cx="3720545" cy="4631790"/>
              <a:chOff x="6432840" y="1512398"/>
              <a:chExt cx="3720545" cy="4631790"/>
            </a:xfrm>
            <a:grpFill/>
          </p:grpSpPr>
          <p:pic>
            <p:nvPicPr>
              <p:cNvPr id="185" name="China">
                <a:extLst>
                  <a:ext uri="{FF2B5EF4-FFF2-40B4-BE49-F238E27FC236}">
                    <a16:creationId xmlns:a16="http://schemas.microsoft.com/office/drawing/2014/main" id="{21FE29FC-C0E2-4156-8559-165D1CD1C0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7">
                <a:extLst>
                  <a:ext uri="{96DAC541-7B7A-43D3-8B79-37D633B846F1}">
                    <asvg:svgBlip xmlns:asvg="http://schemas.microsoft.com/office/drawing/2016/SVG/main" r:embed="rId148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7435215" y="2836528"/>
                <a:ext cx="1447365" cy="1079678"/>
              </a:xfrm>
              <a:custGeom>
                <a:avLst/>
                <a:gdLst>
                  <a:gd name="connsiteX0" fmla="*/ 0 w 1438501"/>
                  <a:gd name="connsiteY0" fmla="*/ 0 h 1078004"/>
                  <a:gd name="connsiteX1" fmla="*/ 1438501 w 1438501"/>
                  <a:gd name="connsiteY1" fmla="*/ 0 h 1078004"/>
                  <a:gd name="connsiteX2" fmla="*/ 1438501 w 1438501"/>
                  <a:gd name="connsiteY2" fmla="*/ 1078004 h 1078004"/>
                  <a:gd name="connsiteX3" fmla="*/ 0 w 1438501"/>
                  <a:gd name="connsiteY3" fmla="*/ 1078004 h 1078004"/>
                  <a:gd name="connsiteX4" fmla="*/ 0 w 1438501"/>
                  <a:gd name="connsiteY4" fmla="*/ 0 h 1078004"/>
                  <a:gd name="connsiteX5" fmla="*/ 1384201 w 1438501"/>
                  <a:gd name="connsiteY5" fmla="*/ 377038 h 1078004"/>
                  <a:gd name="connsiteX6" fmla="*/ 1384201 w 1438501"/>
                  <a:gd name="connsiteY6" fmla="*/ 380866 h 1078004"/>
                  <a:gd name="connsiteX7" fmla="*/ 1384201 w 1438501"/>
                  <a:gd name="connsiteY7" fmla="*/ 384694 h 1078004"/>
                  <a:gd name="connsiteX8" fmla="*/ 1388028 w 1438501"/>
                  <a:gd name="connsiteY8" fmla="*/ 388521 h 1078004"/>
                  <a:gd name="connsiteX9" fmla="*/ 1384201 w 1438501"/>
                  <a:gd name="connsiteY9" fmla="*/ 392349 h 1078004"/>
                  <a:gd name="connsiteX10" fmla="*/ 1380373 w 1438501"/>
                  <a:gd name="connsiteY10" fmla="*/ 392349 h 1078004"/>
                  <a:gd name="connsiteX11" fmla="*/ 1376545 w 1438501"/>
                  <a:gd name="connsiteY11" fmla="*/ 400004 h 1078004"/>
                  <a:gd name="connsiteX12" fmla="*/ 1376545 w 1438501"/>
                  <a:gd name="connsiteY12" fmla="*/ 403832 h 1078004"/>
                  <a:gd name="connsiteX13" fmla="*/ 1365062 w 1438501"/>
                  <a:gd name="connsiteY13" fmla="*/ 411488 h 1078004"/>
                  <a:gd name="connsiteX14" fmla="*/ 1361234 w 1438501"/>
                  <a:gd name="connsiteY14" fmla="*/ 411488 h 1078004"/>
                  <a:gd name="connsiteX15" fmla="*/ 1357407 w 1438501"/>
                  <a:gd name="connsiteY15" fmla="*/ 415315 h 1078004"/>
                  <a:gd name="connsiteX16" fmla="*/ 1361234 w 1438501"/>
                  <a:gd name="connsiteY16" fmla="*/ 419143 h 1078004"/>
                  <a:gd name="connsiteX17" fmla="*/ 1368890 w 1438501"/>
                  <a:gd name="connsiteY17" fmla="*/ 422971 h 1078004"/>
                  <a:gd name="connsiteX18" fmla="*/ 1368890 w 1438501"/>
                  <a:gd name="connsiteY18" fmla="*/ 426798 h 1078004"/>
                  <a:gd name="connsiteX19" fmla="*/ 1365062 w 1438501"/>
                  <a:gd name="connsiteY19" fmla="*/ 434454 h 1078004"/>
                  <a:gd name="connsiteX20" fmla="*/ 1357407 w 1438501"/>
                  <a:gd name="connsiteY20" fmla="*/ 434454 h 1078004"/>
                  <a:gd name="connsiteX21" fmla="*/ 1349751 w 1438501"/>
                  <a:gd name="connsiteY21" fmla="*/ 434454 h 1078004"/>
                  <a:gd name="connsiteX22" fmla="*/ 1342096 w 1438501"/>
                  <a:gd name="connsiteY22" fmla="*/ 434454 h 1078004"/>
                  <a:gd name="connsiteX23" fmla="*/ 1338268 w 1438501"/>
                  <a:gd name="connsiteY23" fmla="*/ 434454 h 1078004"/>
                  <a:gd name="connsiteX24" fmla="*/ 1338268 w 1438501"/>
                  <a:gd name="connsiteY24" fmla="*/ 430626 h 1078004"/>
                  <a:gd name="connsiteX25" fmla="*/ 1334440 w 1438501"/>
                  <a:gd name="connsiteY25" fmla="*/ 430626 h 1078004"/>
                  <a:gd name="connsiteX26" fmla="*/ 1326785 w 1438501"/>
                  <a:gd name="connsiteY26" fmla="*/ 422971 h 1078004"/>
                  <a:gd name="connsiteX27" fmla="*/ 1322957 w 1438501"/>
                  <a:gd name="connsiteY27" fmla="*/ 426798 h 1078004"/>
                  <a:gd name="connsiteX28" fmla="*/ 1322957 w 1438501"/>
                  <a:gd name="connsiteY28" fmla="*/ 434454 h 1078004"/>
                  <a:gd name="connsiteX29" fmla="*/ 1322957 w 1438501"/>
                  <a:gd name="connsiteY29" fmla="*/ 438282 h 1078004"/>
                  <a:gd name="connsiteX30" fmla="*/ 1322957 w 1438501"/>
                  <a:gd name="connsiteY30" fmla="*/ 442109 h 1078004"/>
                  <a:gd name="connsiteX31" fmla="*/ 1319129 w 1438501"/>
                  <a:gd name="connsiteY31" fmla="*/ 453593 h 1078004"/>
                  <a:gd name="connsiteX32" fmla="*/ 1311474 w 1438501"/>
                  <a:gd name="connsiteY32" fmla="*/ 453593 h 1078004"/>
                  <a:gd name="connsiteX33" fmla="*/ 1311474 w 1438501"/>
                  <a:gd name="connsiteY33" fmla="*/ 461248 h 1078004"/>
                  <a:gd name="connsiteX34" fmla="*/ 1303818 w 1438501"/>
                  <a:gd name="connsiteY34" fmla="*/ 468903 h 1078004"/>
                  <a:gd name="connsiteX35" fmla="*/ 1303818 w 1438501"/>
                  <a:gd name="connsiteY35" fmla="*/ 472731 h 1078004"/>
                  <a:gd name="connsiteX36" fmla="*/ 1299991 w 1438501"/>
                  <a:gd name="connsiteY36" fmla="*/ 476559 h 1078004"/>
                  <a:gd name="connsiteX37" fmla="*/ 1296163 w 1438501"/>
                  <a:gd name="connsiteY37" fmla="*/ 484214 h 1078004"/>
                  <a:gd name="connsiteX38" fmla="*/ 1296163 w 1438501"/>
                  <a:gd name="connsiteY38" fmla="*/ 495697 h 1078004"/>
                  <a:gd name="connsiteX39" fmla="*/ 1296163 w 1438501"/>
                  <a:gd name="connsiteY39" fmla="*/ 499525 h 1078004"/>
                  <a:gd name="connsiteX40" fmla="*/ 1296163 w 1438501"/>
                  <a:gd name="connsiteY40" fmla="*/ 507181 h 1078004"/>
                  <a:gd name="connsiteX41" fmla="*/ 1299991 w 1438501"/>
                  <a:gd name="connsiteY41" fmla="*/ 503353 h 1078004"/>
                  <a:gd name="connsiteX42" fmla="*/ 1303818 w 1438501"/>
                  <a:gd name="connsiteY42" fmla="*/ 499525 h 1078004"/>
                  <a:gd name="connsiteX43" fmla="*/ 1307646 w 1438501"/>
                  <a:gd name="connsiteY43" fmla="*/ 503353 h 1078004"/>
                  <a:gd name="connsiteX44" fmla="*/ 1311474 w 1438501"/>
                  <a:gd name="connsiteY44" fmla="*/ 507181 h 1078004"/>
                  <a:gd name="connsiteX45" fmla="*/ 1319129 w 1438501"/>
                  <a:gd name="connsiteY45" fmla="*/ 503353 h 1078004"/>
                  <a:gd name="connsiteX46" fmla="*/ 1319129 w 1438501"/>
                  <a:gd name="connsiteY46" fmla="*/ 499525 h 1078004"/>
                  <a:gd name="connsiteX47" fmla="*/ 1322957 w 1438501"/>
                  <a:gd name="connsiteY47" fmla="*/ 499525 h 1078004"/>
                  <a:gd name="connsiteX48" fmla="*/ 1322957 w 1438501"/>
                  <a:gd name="connsiteY48" fmla="*/ 503353 h 1078004"/>
                  <a:gd name="connsiteX49" fmla="*/ 1319129 w 1438501"/>
                  <a:gd name="connsiteY49" fmla="*/ 507181 h 1078004"/>
                  <a:gd name="connsiteX50" fmla="*/ 1322957 w 1438501"/>
                  <a:gd name="connsiteY50" fmla="*/ 511008 h 1078004"/>
                  <a:gd name="connsiteX51" fmla="*/ 1315302 w 1438501"/>
                  <a:gd name="connsiteY51" fmla="*/ 522491 h 1078004"/>
                  <a:gd name="connsiteX52" fmla="*/ 1315302 w 1438501"/>
                  <a:gd name="connsiteY52" fmla="*/ 530147 h 1078004"/>
                  <a:gd name="connsiteX53" fmla="*/ 1319129 w 1438501"/>
                  <a:gd name="connsiteY53" fmla="*/ 533975 h 1078004"/>
                  <a:gd name="connsiteX54" fmla="*/ 1326785 w 1438501"/>
                  <a:gd name="connsiteY54" fmla="*/ 533975 h 1078004"/>
                  <a:gd name="connsiteX55" fmla="*/ 1330613 w 1438501"/>
                  <a:gd name="connsiteY55" fmla="*/ 530147 h 1078004"/>
                  <a:gd name="connsiteX56" fmla="*/ 1326785 w 1438501"/>
                  <a:gd name="connsiteY56" fmla="*/ 537802 h 1078004"/>
                  <a:gd name="connsiteX57" fmla="*/ 1319129 w 1438501"/>
                  <a:gd name="connsiteY57" fmla="*/ 537802 h 1078004"/>
                  <a:gd name="connsiteX58" fmla="*/ 1315302 w 1438501"/>
                  <a:gd name="connsiteY58" fmla="*/ 541630 h 1078004"/>
                  <a:gd name="connsiteX59" fmla="*/ 1315302 w 1438501"/>
                  <a:gd name="connsiteY59" fmla="*/ 553113 h 1078004"/>
                  <a:gd name="connsiteX60" fmla="*/ 1315302 w 1438501"/>
                  <a:gd name="connsiteY60" fmla="*/ 556941 h 1078004"/>
                  <a:gd name="connsiteX61" fmla="*/ 1319129 w 1438501"/>
                  <a:gd name="connsiteY61" fmla="*/ 556941 h 1078004"/>
                  <a:gd name="connsiteX62" fmla="*/ 1322957 w 1438501"/>
                  <a:gd name="connsiteY62" fmla="*/ 556941 h 1078004"/>
                  <a:gd name="connsiteX63" fmla="*/ 1326785 w 1438501"/>
                  <a:gd name="connsiteY63" fmla="*/ 556941 h 1078004"/>
                  <a:gd name="connsiteX64" fmla="*/ 1322957 w 1438501"/>
                  <a:gd name="connsiteY64" fmla="*/ 564596 h 1078004"/>
                  <a:gd name="connsiteX65" fmla="*/ 1322957 w 1438501"/>
                  <a:gd name="connsiteY65" fmla="*/ 568424 h 1078004"/>
                  <a:gd name="connsiteX66" fmla="*/ 1326785 w 1438501"/>
                  <a:gd name="connsiteY66" fmla="*/ 564596 h 1078004"/>
                  <a:gd name="connsiteX67" fmla="*/ 1330613 w 1438501"/>
                  <a:gd name="connsiteY67" fmla="*/ 564596 h 1078004"/>
                  <a:gd name="connsiteX68" fmla="*/ 1338268 w 1438501"/>
                  <a:gd name="connsiteY68" fmla="*/ 560769 h 1078004"/>
                  <a:gd name="connsiteX69" fmla="*/ 1334440 w 1438501"/>
                  <a:gd name="connsiteY69" fmla="*/ 556941 h 1078004"/>
                  <a:gd name="connsiteX70" fmla="*/ 1338268 w 1438501"/>
                  <a:gd name="connsiteY70" fmla="*/ 556941 h 1078004"/>
                  <a:gd name="connsiteX71" fmla="*/ 1342096 w 1438501"/>
                  <a:gd name="connsiteY71" fmla="*/ 560769 h 1078004"/>
                  <a:gd name="connsiteX72" fmla="*/ 1345923 w 1438501"/>
                  <a:gd name="connsiteY72" fmla="*/ 556941 h 1078004"/>
                  <a:gd name="connsiteX73" fmla="*/ 1349751 w 1438501"/>
                  <a:gd name="connsiteY73" fmla="*/ 549286 h 1078004"/>
                  <a:gd name="connsiteX74" fmla="*/ 1361234 w 1438501"/>
                  <a:gd name="connsiteY74" fmla="*/ 545458 h 1078004"/>
                  <a:gd name="connsiteX75" fmla="*/ 1368890 w 1438501"/>
                  <a:gd name="connsiteY75" fmla="*/ 541630 h 1078004"/>
                  <a:gd name="connsiteX76" fmla="*/ 1384201 w 1438501"/>
                  <a:gd name="connsiteY76" fmla="*/ 537802 h 1078004"/>
                  <a:gd name="connsiteX77" fmla="*/ 1391856 w 1438501"/>
                  <a:gd name="connsiteY77" fmla="*/ 530147 h 1078004"/>
                  <a:gd name="connsiteX78" fmla="*/ 1391856 w 1438501"/>
                  <a:gd name="connsiteY78" fmla="*/ 526319 h 1078004"/>
                  <a:gd name="connsiteX79" fmla="*/ 1372717 w 1438501"/>
                  <a:gd name="connsiteY79" fmla="*/ 514836 h 1078004"/>
                  <a:gd name="connsiteX80" fmla="*/ 1365062 w 1438501"/>
                  <a:gd name="connsiteY80" fmla="*/ 511008 h 1078004"/>
                  <a:gd name="connsiteX81" fmla="*/ 1361234 w 1438501"/>
                  <a:gd name="connsiteY81" fmla="*/ 503353 h 1078004"/>
                  <a:gd name="connsiteX82" fmla="*/ 1365062 w 1438501"/>
                  <a:gd name="connsiteY82" fmla="*/ 503353 h 1078004"/>
                  <a:gd name="connsiteX83" fmla="*/ 1361234 w 1438501"/>
                  <a:gd name="connsiteY83" fmla="*/ 499525 h 1078004"/>
                  <a:gd name="connsiteX84" fmla="*/ 1361234 w 1438501"/>
                  <a:gd name="connsiteY84" fmla="*/ 491870 h 1078004"/>
                  <a:gd name="connsiteX85" fmla="*/ 1368890 w 1438501"/>
                  <a:gd name="connsiteY85" fmla="*/ 488042 h 1078004"/>
                  <a:gd name="connsiteX86" fmla="*/ 1368890 w 1438501"/>
                  <a:gd name="connsiteY86" fmla="*/ 484214 h 1078004"/>
                  <a:gd name="connsiteX87" fmla="*/ 1376545 w 1438501"/>
                  <a:gd name="connsiteY87" fmla="*/ 480387 h 1078004"/>
                  <a:gd name="connsiteX88" fmla="*/ 1380373 w 1438501"/>
                  <a:gd name="connsiteY88" fmla="*/ 480387 h 1078004"/>
                  <a:gd name="connsiteX89" fmla="*/ 1380373 w 1438501"/>
                  <a:gd name="connsiteY89" fmla="*/ 476559 h 1078004"/>
                  <a:gd name="connsiteX90" fmla="*/ 1384201 w 1438501"/>
                  <a:gd name="connsiteY90" fmla="*/ 472731 h 1078004"/>
                  <a:gd name="connsiteX91" fmla="*/ 1380373 w 1438501"/>
                  <a:gd name="connsiteY91" fmla="*/ 472731 h 1078004"/>
                  <a:gd name="connsiteX92" fmla="*/ 1395684 w 1438501"/>
                  <a:gd name="connsiteY92" fmla="*/ 457420 h 1078004"/>
                  <a:gd name="connsiteX93" fmla="*/ 1391856 w 1438501"/>
                  <a:gd name="connsiteY93" fmla="*/ 457420 h 1078004"/>
                  <a:gd name="connsiteX94" fmla="*/ 1399512 w 1438501"/>
                  <a:gd name="connsiteY94" fmla="*/ 449765 h 1078004"/>
                  <a:gd name="connsiteX95" fmla="*/ 1399512 w 1438501"/>
                  <a:gd name="connsiteY95" fmla="*/ 445937 h 1078004"/>
                  <a:gd name="connsiteX96" fmla="*/ 1395684 w 1438501"/>
                  <a:gd name="connsiteY96" fmla="*/ 442109 h 1078004"/>
                  <a:gd name="connsiteX97" fmla="*/ 1395684 w 1438501"/>
                  <a:gd name="connsiteY97" fmla="*/ 430626 h 1078004"/>
                  <a:gd name="connsiteX98" fmla="*/ 1391856 w 1438501"/>
                  <a:gd name="connsiteY98" fmla="*/ 426798 h 1078004"/>
                  <a:gd name="connsiteX99" fmla="*/ 1391856 w 1438501"/>
                  <a:gd name="connsiteY99" fmla="*/ 419143 h 1078004"/>
                  <a:gd name="connsiteX100" fmla="*/ 1395684 w 1438501"/>
                  <a:gd name="connsiteY100" fmla="*/ 407660 h 1078004"/>
                  <a:gd name="connsiteX101" fmla="*/ 1395684 w 1438501"/>
                  <a:gd name="connsiteY101" fmla="*/ 403832 h 1078004"/>
                  <a:gd name="connsiteX102" fmla="*/ 1399512 w 1438501"/>
                  <a:gd name="connsiteY102" fmla="*/ 403832 h 1078004"/>
                  <a:gd name="connsiteX103" fmla="*/ 1403339 w 1438501"/>
                  <a:gd name="connsiteY103" fmla="*/ 392349 h 1078004"/>
                  <a:gd name="connsiteX104" fmla="*/ 1407167 w 1438501"/>
                  <a:gd name="connsiteY104" fmla="*/ 392349 h 1078004"/>
                  <a:gd name="connsiteX105" fmla="*/ 1403339 w 1438501"/>
                  <a:gd name="connsiteY105" fmla="*/ 388521 h 1078004"/>
                  <a:gd name="connsiteX106" fmla="*/ 1391856 w 1438501"/>
                  <a:gd name="connsiteY106" fmla="*/ 384694 h 1078004"/>
                  <a:gd name="connsiteX107" fmla="*/ 1391856 w 1438501"/>
                  <a:gd name="connsiteY107" fmla="*/ 377038 h 1078004"/>
                  <a:gd name="connsiteX108" fmla="*/ 1388028 w 1438501"/>
                  <a:gd name="connsiteY108" fmla="*/ 377038 h 1078004"/>
                  <a:gd name="connsiteX109" fmla="*/ 1384201 w 1438501"/>
                  <a:gd name="connsiteY109" fmla="*/ 377038 h 10780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</a:cxnLst>
                <a:rect l="l" t="t" r="r" b="b"/>
                <a:pathLst>
                  <a:path w="1438501" h="1078004">
                    <a:moveTo>
                      <a:pt x="0" y="0"/>
                    </a:moveTo>
                    <a:lnTo>
                      <a:pt x="1438501" y="0"/>
                    </a:lnTo>
                    <a:lnTo>
                      <a:pt x="1438501" y="1078004"/>
                    </a:lnTo>
                    <a:lnTo>
                      <a:pt x="0" y="1078004"/>
                    </a:lnTo>
                    <a:lnTo>
                      <a:pt x="0" y="0"/>
                    </a:lnTo>
                    <a:close/>
                    <a:moveTo>
                      <a:pt x="1384201" y="377038"/>
                    </a:moveTo>
                    <a:lnTo>
                      <a:pt x="1384201" y="380866"/>
                    </a:lnTo>
                    <a:lnTo>
                      <a:pt x="1384201" y="384694"/>
                    </a:lnTo>
                    <a:lnTo>
                      <a:pt x="1388028" y="388521"/>
                    </a:lnTo>
                    <a:lnTo>
                      <a:pt x="1384201" y="392349"/>
                    </a:lnTo>
                    <a:lnTo>
                      <a:pt x="1380373" y="392349"/>
                    </a:lnTo>
                    <a:lnTo>
                      <a:pt x="1376545" y="400004"/>
                    </a:lnTo>
                    <a:lnTo>
                      <a:pt x="1376545" y="403832"/>
                    </a:lnTo>
                    <a:lnTo>
                      <a:pt x="1365062" y="411488"/>
                    </a:lnTo>
                    <a:lnTo>
                      <a:pt x="1361234" y="411488"/>
                    </a:lnTo>
                    <a:lnTo>
                      <a:pt x="1357407" y="415315"/>
                    </a:lnTo>
                    <a:lnTo>
                      <a:pt x="1361234" y="419143"/>
                    </a:lnTo>
                    <a:lnTo>
                      <a:pt x="1368890" y="422971"/>
                    </a:lnTo>
                    <a:lnTo>
                      <a:pt x="1368890" y="426798"/>
                    </a:lnTo>
                    <a:lnTo>
                      <a:pt x="1365062" y="434454"/>
                    </a:lnTo>
                    <a:lnTo>
                      <a:pt x="1357407" y="434454"/>
                    </a:lnTo>
                    <a:lnTo>
                      <a:pt x="1349751" y="434454"/>
                    </a:lnTo>
                    <a:lnTo>
                      <a:pt x="1342096" y="434454"/>
                    </a:lnTo>
                    <a:lnTo>
                      <a:pt x="1338268" y="434454"/>
                    </a:lnTo>
                    <a:lnTo>
                      <a:pt x="1338268" y="430626"/>
                    </a:lnTo>
                    <a:lnTo>
                      <a:pt x="1334440" y="430626"/>
                    </a:lnTo>
                    <a:lnTo>
                      <a:pt x="1326785" y="422971"/>
                    </a:lnTo>
                    <a:lnTo>
                      <a:pt x="1322957" y="426798"/>
                    </a:lnTo>
                    <a:lnTo>
                      <a:pt x="1322957" y="434454"/>
                    </a:lnTo>
                    <a:lnTo>
                      <a:pt x="1322957" y="438282"/>
                    </a:lnTo>
                    <a:lnTo>
                      <a:pt x="1322957" y="442109"/>
                    </a:lnTo>
                    <a:lnTo>
                      <a:pt x="1319129" y="453593"/>
                    </a:lnTo>
                    <a:lnTo>
                      <a:pt x="1311474" y="453593"/>
                    </a:lnTo>
                    <a:lnTo>
                      <a:pt x="1311474" y="461248"/>
                    </a:lnTo>
                    <a:lnTo>
                      <a:pt x="1303818" y="468903"/>
                    </a:lnTo>
                    <a:lnTo>
                      <a:pt x="1303818" y="472731"/>
                    </a:lnTo>
                    <a:lnTo>
                      <a:pt x="1299991" y="476559"/>
                    </a:lnTo>
                    <a:lnTo>
                      <a:pt x="1296163" y="484214"/>
                    </a:lnTo>
                    <a:lnTo>
                      <a:pt x="1296163" y="495697"/>
                    </a:lnTo>
                    <a:lnTo>
                      <a:pt x="1296163" y="499525"/>
                    </a:lnTo>
                    <a:lnTo>
                      <a:pt x="1296163" y="507181"/>
                    </a:lnTo>
                    <a:lnTo>
                      <a:pt x="1299991" y="503353"/>
                    </a:lnTo>
                    <a:lnTo>
                      <a:pt x="1303818" y="499525"/>
                    </a:lnTo>
                    <a:lnTo>
                      <a:pt x="1307646" y="503353"/>
                    </a:lnTo>
                    <a:lnTo>
                      <a:pt x="1311474" y="507181"/>
                    </a:lnTo>
                    <a:lnTo>
                      <a:pt x="1319129" y="503353"/>
                    </a:lnTo>
                    <a:lnTo>
                      <a:pt x="1319129" y="499525"/>
                    </a:lnTo>
                    <a:lnTo>
                      <a:pt x="1322957" y="499525"/>
                    </a:lnTo>
                    <a:lnTo>
                      <a:pt x="1322957" y="503353"/>
                    </a:lnTo>
                    <a:lnTo>
                      <a:pt x="1319129" y="507181"/>
                    </a:lnTo>
                    <a:lnTo>
                      <a:pt x="1322957" y="511008"/>
                    </a:lnTo>
                    <a:lnTo>
                      <a:pt x="1315302" y="522491"/>
                    </a:lnTo>
                    <a:lnTo>
                      <a:pt x="1315302" y="530147"/>
                    </a:lnTo>
                    <a:lnTo>
                      <a:pt x="1319129" y="533975"/>
                    </a:lnTo>
                    <a:lnTo>
                      <a:pt x="1326785" y="533975"/>
                    </a:lnTo>
                    <a:lnTo>
                      <a:pt x="1330613" y="530147"/>
                    </a:lnTo>
                    <a:lnTo>
                      <a:pt x="1326785" y="537802"/>
                    </a:lnTo>
                    <a:lnTo>
                      <a:pt x="1319129" y="537802"/>
                    </a:lnTo>
                    <a:lnTo>
                      <a:pt x="1315302" y="541630"/>
                    </a:lnTo>
                    <a:lnTo>
                      <a:pt x="1315302" y="553113"/>
                    </a:lnTo>
                    <a:lnTo>
                      <a:pt x="1315302" y="556941"/>
                    </a:lnTo>
                    <a:lnTo>
                      <a:pt x="1319129" y="556941"/>
                    </a:lnTo>
                    <a:lnTo>
                      <a:pt x="1322957" y="556941"/>
                    </a:lnTo>
                    <a:lnTo>
                      <a:pt x="1326785" y="556941"/>
                    </a:lnTo>
                    <a:lnTo>
                      <a:pt x="1322957" y="564596"/>
                    </a:lnTo>
                    <a:lnTo>
                      <a:pt x="1322957" y="568424"/>
                    </a:lnTo>
                    <a:lnTo>
                      <a:pt x="1326785" y="564596"/>
                    </a:lnTo>
                    <a:lnTo>
                      <a:pt x="1330613" y="564596"/>
                    </a:lnTo>
                    <a:lnTo>
                      <a:pt x="1338268" y="560769"/>
                    </a:lnTo>
                    <a:lnTo>
                      <a:pt x="1334440" y="556941"/>
                    </a:lnTo>
                    <a:lnTo>
                      <a:pt x="1338268" y="556941"/>
                    </a:lnTo>
                    <a:lnTo>
                      <a:pt x="1342096" y="560769"/>
                    </a:lnTo>
                    <a:lnTo>
                      <a:pt x="1345923" y="556941"/>
                    </a:lnTo>
                    <a:lnTo>
                      <a:pt x="1349751" y="549286"/>
                    </a:lnTo>
                    <a:lnTo>
                      <a:pt x="1361234" y="545458"/>
                    </a:lnTo>
                    <a:lnTo>
                      <a:pt x="1368890" y="541630"/>
                    </a:lnTo>
                    <a:lnTo>
                      <a:pt x="1384201" y="537802"/>
                    </a:lnTo>
                    <a:lnTo>
                      <a:pt x="1391856" y="530147"/>
                    </a:lnTo>
                    <a:lnTo>
                      <a:pt x="1391856" y="526319"/>
                    </a:lnTo>
                    <a:lnTo>
                      <a:pt x="1372717" y="514836"/>
                    </a:lnTo>
                    <a:lnTo>
                      <a:pt x="1365062" y="511008"/>
                    </a:lnTo>
                    <a:lnTo>
                      <a:pt x="1361234" y="503353"/>
                    </a:lnTo>
                    <a:lnTo>
                      <a:pt x="1365062" y="503353"/>
                    </a:lnTo>
                    <a:lnTo>
                      <a:pt x="1361234" y="499525"/>
                    </a:lnTo>
                    <a:lnTo>
                      <a:pt x="1361234" y="491870"/>
                    </a:lnTo>
                    <a:lnTo>
                      <a:pt x="1368890" y="488042"/>
                    </a:lnTo>
                    <a:lnTo>
                      <a:pt x="1368890" y="484214"/>
                    </a:lnTo>
                    <a:lnTo>
                      <a:pt x="1376545" y="480387"/>
                    </a:lnTo>
                    <a:lnTo>
                      <a:pt x="1380373" y="480387"/>
                    </a:lnTo>
                    <a:lnTo>
                      <a:pt x="1380373" y="476559"/>
                    </a:lnTo>
                    <a:lnTo>
                      <a:pt x="1384201" y="472731"/>
                    </a:lnTo>
                    <a:lnTo>
                      <a:pt x="1380373" y="472731"/>
                    </a:lnTo>
                    <a:lnTo>
                      <a:pt x="1395684" y="457420"/>
                    </a:lnTo>
                    <a:lnTo>
                      <a:pt x="1391856" y="457420"/>
                    </a:lnTo>
                    <a:lnTo>
                      <a:pt x="1399512" y="449765"/>
                    </a:lnTo>
                    <a:lnTo>
                      <a:pt x="1399512" y="445937"/>
                    </a:lnTo>
                    <a:lnTo>
                      <a:pt x="1395684" y="442109"/>
                    </a:lnTo>
                    <a:lnTo>
                      <a:pt x="1395684" y="430626"/>
                    </a:lnTo>
                    <a:lnTo>
                      <a:pt x="1391856" y="426798"/>
                    </a:lnTo>
                    <a:lnTo>
                      <a:pt x="1391856" y="419143"/>
                    </a:lnTo>
                    <a:lnTo>
                      <a:pt x="1395684" y="407660"/>
                    </a:lnTo>
                    <a:lnTo>
                      <a:pt x="1395684" y="403832"/>
                    </a:lnTo>
                    <a:lnTo>
                      <a:pt x="1399512" y="403832"/>
                    </a:lnTo>
                    <a:lnTo>
                      <a:pt x="1403339" y="392349"/>
                    </a:lnTo>
                    <a:lnTo>
                      <a:pt x="1407167" y="392349"/>
                    </a:lnTo>
                    <a:lnTo>
                      <a:pt x="1403339" y="388521"/>
                    </a:lnTo>
                    <a:lnTo>
                      <a:pt x="1391856" y="384694"/>
                    </a:lnTo>
                    <a:lnTo>
                      <a:pt x="1391856" y="377038"/>
                    </a:lnTo>
                    <a:lnTo>
                      <a:pt x="1388028" y="377038"/>
                    </a:lnTo>
                    <a:lnTo>
                      <a:pt x="1384201" y="377038"/>
                    </a:lnTo>
                    <a:close/>
                  </a:path>
                </a:pathLst>
              </a:custGeom>
            </p:spPr>
          </p:pic>
          <p:sp>
            <p:nvSpPr>
              <p:cNvPr id="186" name="Vietnam">
                <a:extLst>
                  <a:ext uri="{FF2B5EF4-FFF2-40B4-BE49-F238E27FC236}">
                    <a16:creationId xmlns:a16="http://schemas.microsoft.com/office/drawing/2014/main" id="{C7A1C54C-EF06-4A41-BD55-3CF67781A05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304595" y="3839651"/>
                <a:ext cx="195214" cy="378944"/>
              </a:xfrm>
              <a:custGeom>
                <a:avLst/>
                <a:gdLst>
                  <a:gd name="T0" fmla="*/ 4 w 102"/>
                  <a:gd name="T1" fmla="*/ 10 h 198"/>
                  <a:gd name="T2" fmla="*/ 10 w 102"/>
                  <a:gd name="T3" fmla="*/ 14 h 198"/>
                  <a:gd name="T4" fmla="*/ 18 w 102"/>
                  <a:gd name="T5" fmla="*/ 10 h 198"/>
                  <a:gd name="T6" fmla="*/ 28 w 102"/>
                  <a:gd name="T7" fmla="*/ 8 h 198"/>
                  <a:gd name="T8" fmla="*/ 38 w 102"/>
                  <a:gd name="T9" fmla="*/ 0 h 198"/>
                  <a:gd name="T10" fmla="*/ 50 w 102"/>
                  <a:gd name="T11" fmla="*/ 6 h 198"/>
                  <a:gd name="T12" fmla="*/ 54 w 102"/>
                  <a:gd name="T13" fmla="*/ 10 h 198"/>
                  <a:gd name="T14" fmla="*/ 62 w 102"/>
                  <a:gd name="T15" fmla="*/ 22 h 198"/>
                  <a:gd name="T16" fmla="*/ 70 w 102"/>
                  <a:gd name="T17" fmla="*/ 24 h 198"/>
                  <a:gd name="T18" fmla="*/ 72 w 102"/>
                  <a:gd name="T19" fmla="*/ 28 h 198"/>
                  <a:gd name="T20" fmla="*/ 64 w 102"/>
                  <a:gd name="T21" fmla="*/ 30 h 198"/>
                  <a:gd name="T22" fmla="*/ 60 w 102"/>
                  <a:gd name="T23" fmla="*/ 34 h 198"/>
                  <a:gd name="T24" fmla="*/ 56 w 102"/>
                  <a:gd name="T25" fmla="*/ 36 h 198"/>
                  <a:gd name="T26" fmla="*/ 54 w 102"/>
                  <a:gd name="T27" fmla="*/ 42 h 198"/>
                  <a:gd name="T28" fmla="*/ 50 w 102"/>
                  <a:gd name="T29" fmla="*/ 48 h 198"/>
                  <a:gd name="T30" fmla="*/ 46 w 102"/>
                  <a:gd name="T31" fmla="*/ 52 h 198"/>
                  <a:gd name="T32" fmla="*/ 46 w 102"/>
                  <a:gd name="T33" fmla="*/ 62 h 198"/>
                  <a:gd name="T34" fmla="*/ 52 w 102"/>
                  <a:gd name="T35" fmla="*/ 68 h 198"/>
                  <a:gd name="T36" fmla="*/ 58 w 102"/>
                  <a:gd name="T37" fmla="*/ 76 h 198"/>
                  <a:gd name="T38" fmla="*/ 66 w 102"/>
                  <a:gd name="T39" fmla="*/ 86 h 198"/>
                  <a:gd name="T40" fmla="*/ 88 w 102"/>
                  <a:gd name="T41" fmla="*/ 104 h 198"/>
                  <a:gd name="T42" fmla="*/ 92 w 102"/>
                  <a:gd name="T43" fmla="*/ 112 h 198"/>
                  <a:gd name="T44" fmla="*/ 96 w 102"/>
                  <a:gd name="T45" fmla="*/ 122 h 198"/>
                  <a:gd name="T46" fmla="*/ 98 w 102"/>
                  <a:gd name="T47" fmla="*/ 132 h 198"/>
                  <a:gd name="T48" fmla="*/ 100 w 102"/>
                  <a:gd name="T49" fmla="*/ 140 h 198"/>
                  <a:gd name="T50" fmla="*/ 100 w 102"/>
                  <a:gd name="T51" fmla="*/ 142 h 198"/>
                  <a:gd name="T52" fmla="*/ 98 w 102"/>
                  <a:gd name="T53" fmla="*/ 148 h 198"/>
                  <a:gd name="T54" fmla="*/ 98 w 102"/>
                  <a:gd name="T55" fmla="*/ 158 h 198"/>
                  <a:gd name="T56" fmla="*/ 90 w 102"/>
                  <a:gd name="T57" fmla="*/ 166 h 198"/>
                  <a:gd name="T58" fmla="*/ 82 w 102"/>
                  <a:gd name="T59" fmla="*/ 172 h 198"/>
                  <a:gd name="T60" fmla="*/ 70 w 102"/>
                  <a:gd name="T61" fmla="*/ 174 h 198"/>
                  <a:gd name="T62" fmla="*/ 66 w 102"/>
                  <a:gd name="T63" fmla="*/ 174 h 198"/>
                  <a:gd name="T64" fmla="*/ 70 w 102"/>
                  <a:gd name="T65" fmla="*/ 176 h 198"/>
                  <a:gd name="T66" fmla="*/ 66 w 102"/>
                  <a:gd name="T67" fmla="*/ 182 h 198"/>
                  <a:gd name="T68" fmla="*/ 62 w 102"/>
                  <a:gd name="T69" fmla="*/ 182 h 198"/>
                  <a:gd name="T70" fmla="*/ 62 w 102"/>
                  <a:gd name="T71" fmla="*/ 188 h 198"/>
                  <a:gd name="T72" fmla="*/ 54 w 102"/>
                  <a:gd name="T73" fmla="*/ 192 h 198"/>
                  <a:gd name="T74" fmla="*/ 48 w 102"/>
                  <a:gd name="T75" fmla="*/ 198 h 198"/>
                  <a:gd name="T76" fmla="*/ 48 w 102"/>
                  <a:gd name="T77" fmla="*/ 194 h 198"/>
                  <a:gd name="T78" fmla="*/ 46 w 102"/>
                  <a:gd name="T79" fmla="*/ 188 h 198"/>
                  <a:gd name="T80" fmla="*/ 50 w 102"/>
                  <a:gd name="T81" fmla="*/ 178 h 198"/>
                  <a:gd name="T82" fmla="*/ 42 w 102"/>
                  <a:gd name="T83" fmla="*/ 176 h 198"/>
                  <a:gd name="T84" fmla="*/ 46 w 102"/>
                  <a:gd name="T85" fmla="*/ 170 h 198"/>
                  <a:gd name="T86" fmla="*/ 60 w 102"/>
                  <a:gd name="T87" fmla="*/ 168 h 198"/>
                  <a:gd name="T88" fmla="*/ 62 w 102"/>
                  <a:gd name="T89" fmla="*/ 162 h 198"/>
                  <a:gd name="T90" fmla="*/ 66 w 102"/>
                  <a:gd name="T91" fmla="*/ 154 h 198"/>
                  <a:gd name="T92" fmla="*/ 78 w 102"/>
                  <a:gd name="T93" fmla="*/ 144 h 198"/>
                  <a:gd name="T94" fmla="*/ 76 w 102"/>
                  <a:gd name="T95" fmla="*/ 126 h 198"/>
                  <a:gd name="T96" fmla="*/ 74 w 102"/>
                  <a:gd name="T97" fmla="*/ 118 h 198"/>
                  <a:gd name="T98" fmla="*/ 74 w 102"/>
                  <a:gd name="T99" fmla="*/ 106 h 198"/>
                  <a:gd name="T100" fmla="*/ 72 w 102"/>
                  <a:gd name="T101" fmla="*/ 98 h 198"/>
                  <a:gd name="T102" fmla="*/ 66 w 102"/>
                  <a:gd name="T103" fmla="*/ 92 h 198"/>
                  <a:gd name="T104" fmla="*/ 60 w 102"/>
                  <a:gd name="T105" fmla="*/ 86 h 198"/>
                  <a:gd name="T106" fmla="*/ 50 w 102"/>
                  <a:gd name="T107" fmla="*/ 78 h 198"/>
                  <a:gd name="T108" fmla="*/ 36 w 102"/>
                  <a:gd name="T109" fmla="*/ 66 h 198"/>
                  <a:gd name="T110" fmla="*/ 30 w 102"/>
                  <a:gd name="T111" fmla="*/ 58 h 198"/>
                  <a:gd name="T112" fmla="*/ 34 w 102"/>
                  <a:gd name="T113" fmla="*/ 52 h 198"/>
                  <a:gd name="T114" fmla="*/ 36 w 102"/>
                  <a:gd name="T115" fmla="*/ 42 h 198"/>
                  <a:gd name="T116" fmla="*/ 26 w 102"/>
                  <a:gd name="T117" fmla="*/ 34 h 198"/>
                  <a:gd name="T118" fmla="*/ 8 w 102"/>
                  <a:gd name="T119" fmla="*/ 28 h 198"/>
                  <a:gd name="T120" fmla="*/ 0 w 102"/>
                  <a:gd name="T121" fmla="*/ 16 h 198"/>
                  <a:gd name="T122" fmla="*/ 36 w 102"/>
                  <a:gd name="T123" fmla="*/ 180 h 198"/>
                  <a:gd name="T124" fmla="*/ 34 w 102"/>
                  <a:gd name="T125" fmla="*/ 174 h 1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02" h="198">
                    <a:moveTo>
                      <a:pt x="0" y="14"/>
                    </a:moveTo>
                    <a:lnTo>
                      <a:pt x="0" y="14"/>
                    </a:lnTo>
                    <a:lnTo>
                      <a:pt x="2" y="14"/>
                    </a:lnTo>
                    <a:lnTo>
                      <a:pt x="2" y="12"/>
                    </a:lnTo>
                    <a:lnTo>
                      <a:pt x="4" y="10"/>
                    </a:lnTo>
                    <a:lnTo>
                      <a:pt x="6" y="10"/>
                    </a:lnTo>
                    <a:lnTo>
                      <a:pt x="8" y="10"/>
                    </a:lnTo>
                    <a:lnTo>
                      <a:pt x="8" y="12"/>
                    </a:lnTo>
                    <a:lnTo>
                      <a:pt x="8" y="14"/>
                    </a:lnTo>
                    <a:lnTo>
                      <a:pt x="10" y="14"/>
                    </a:lnTo>
                    <a:lnTo>
                      <a:pt x="10" y="10"/>
                    </a:lnTo>
                    <a:lnTo>
                      <a:pt x="12" y="8"/>
                    </a:lnTo>
                    <a:lnTo>
                      <a:pt x="16" y="12"/>
                    </a:lnTo>
                    <a:lnTo>
                      <a:pt x="16" y="10"/>
                    </a:lnTo>
                    <a:lnTo>
                      <a:pt x="18" y="10"/>
                    </a:lnTo>
                    <a:lnTo>
                      <a:pt x="18" y="12"/>
                    </a:lnTo>
                    <a:lnTo>
                      <a:pt x="22" y="10"/>
                    </a:lnTo>
                    <a:lnTo>
                      <a:pt x="22" y="8"/>
                    </a:lnTo>
                    <a:lnTo>
                      <a:pt x="24" y="8"/>
                    </a:lnTo>
                    <a:lnTo>
                      <a:pt x="28" y="8"/>
                    </a:lnTo>
                    <a:lnTo>
                      <a:pt x="32" y="8"/>
                    </a:lnTo>
                    <a:lnTo>
                      <a:pt x="32" y="4"/>
                    </a:lnTo>
                    <a:lnTo>
                      <a:pt x="34" y="2"/>
                    </a:lnTo>
                    <a:lnTo>
                      <a:pt x="36" y="2"/>
                    </a:lnTo>
                    <a:lnTo>
                      <a:pt x="38" y="0"/>
                    </a:lnTo>
                    <a:lnTo>
                      <a:pt x="42" y="2"/>
                    </a:lnTo>
                    <a:lnTo>
                      <a:pt x="42" y="4"/>
                    </a:lnTo>
                    <a:lnTo>
                      <a:pt x="44" y="6"/>
                    </a:lnTo>
                    <a:lnTo>
                      <a:pt x="44" y="6"/>
                    </a:lnTo>
                    <a:lnTo>
                      <a:pt x="50" y="6"/>
                    </a:lnTo>
                    <a:lnTo>
                      <a:pt x="52" y="8"/>
                    </a:lnTo>
                    <a:lnTo>
                      <a:pt x="54" y="6"/>
                    </a:lnTo>
                    <a:lnTo>
                      <a:pt x="56" y="8"/>
                    </a:lnTo>
                    <a:lnTo>
                      <a:pt x="56" y="10"/>
                    </a:lnTo>
                    <a:lnTo>
                      <a:pt x="54" y="10"/>
                    </a:lnTo>
                    <a:lnTo>
                      <a:pt x="54" y="14"/>
                    </a:lnTo>
                    <a:lnTo>
                      <a:pt x="56" y="16"/>
                    </a:lnTo>
                    <a:lnTo>
                      <a:pt x="56" y="18"/>
                    </a:lnTo>
                    <a:lnTo>
                      <a:pt x="60" y="20"/>
                    </a:lnTo>
                    <a:lnTo>
                      <a:pt x="62" y="22"/>
                    </a:lnTo>
                    <a:lnTo>
                      <a:pt x="64" y="22"/>
                    </a:lnTo>
                    <a:lnTo>
                      <a:pt x="66" y="24"/>
                    </a:lnTo>
                    <a:lnTo>
                      <a:pt x="68" y="24"/>
                    </a:lnTo>
                    <a:lnTo>
                      <a:pt x="70" y="24"/>
                    </a:lnTo>
                    <a:lnTo>
                      <a:pt x="70" y="24"/>
                    </a:lnTo>
                    <a:lnTo>
                      <a:pt x="74" y="24"/>
                    </a:lnTo>
                    <a:lnTo>
                      <a:pt x="74" y="24"/>
                    </a:lnTo>
                    <a:lnTo>
                      <a:pt x="74" y="26"/>
                    </a:lnTo>
                    <a:lnTo>
                      <a:pt x="72" y="28"/>
                    </a:lnTo>
                    <a:lnTo>
                      <a:pt x="72" y="28"/>
                    </a:lnTo>
                    <a:lnTo>
                      <a:pt x="70" y="28"/>
                    </a:lnTo>
                    <a:lnTo>
                      <a:pt x="68" y="28"/>
                    </a:lnTo>
                    <a:lnTo>
                      <a:pt x="66" y="28"/>
                    </a:lnTo>
                    <a:lnTo>
                      <a:pt x="64" y="30"/>
                    </a:lnTo>
                    <a:lnTo>
                      <a:pt x="64" y="30"/>
                    </a:lnTo>
                    <a:lnTo>
                      <a:pt x="64" y="32"/>
                    </a:lnTo>
                    <a:lnTo>
                      <a:pt x="62" y="34"/>
                    </a:lnTo>
                    <a:lnTo>
                      <a:pt x="62" y="34"/>
                    </a:lnTo>
                    <a:lnTo>
                      <a:pt x="62" y="34"/>
                    </a:lnTo>
                    <a:lnTo>
                      <a:pt x="60" y="34"/>
                    </a:lnTo>
                    <a:lnTo>
                      <a:pt x="58" y="36"/>
                    </a:lnTo>
                    <a:lnTo>
                      <a:pt x="56" y="36"/>
                    </a:lnTo>
                    <a:lnTo>
                      <a:pt x="56" y="34"/>
                    </a:lnTo>
                    <a:lnTo>
                      <a:pt x="56" y="34"/>
                    </a:lnTo>
                    <a:lnTo>
                      <a:pt x="56" y="36"/>
                    </a:lnTo>
                    <a:lnTo>
                      <a:pt x="54" y="36"/>
                    </a:lnTo>
                    <a:lnTo>
                      <a:pt x="56" y="38"/>
                    </a:lnTo>
                    <a:lnTo>
                      <a:pt x="54" y="40"/>
                    </a:lnTo>
                    <a:lnTo>
                      <a:pt x="56" y="42"/>
                    </a:lnTo>
                    <a:lnTo>
                      <a:pt x="54" y="42"/>
                    </a:lnTo>
                    <a:lnTo>
                      <a:pt x="56" y="42"/>
                    </a:lnTo>
                    <a:lnTo>
                      <a:pt x="54" y="44"/>
                    </a:lnTo>
                    <a:lnTo>
                      <a:pt x="54" y="44"/>
                    </a:lnTo>
                    <a:lnTo>
                      <a:pt x="52" y="48"/>
                    </a:lnTo>
                    <a:lnTo>
                      <a:pt x="50" y="48"/>
                    </a:lnTo>
                    <a:lnTo>
                      <a:pt x="50" y="46"/>
                    </a:lnTo>
                    <a:lnTo>
                      <a:pt x="50" y="48"/>
                    </a:lnTo>
                    <a:lnTo>
                      <a:pt x="48" y="48"/>
                    </a:lnTo>
                    <a:lnTo>
                      <a:pt x="48" y="50"/>
                    </a:lnTo>
                    <a:lnTo>
                      <a:pt x="46" y="52"/>
                    </a:lnTo>
                    <a:lnTo>
                      <a:pt x="46" y="54"/>
                    </a:lnTo>
                    <a:lnTo>
                      <a:pt x="48" y="54"/>
                    </a:lnTo>
                    <a:lnTo>
                      <a:pt x="48" y="56"/>
                    </a:lnTo>
                    <a:lnTo>
                      <a:pt x="48" y="60"/>
                    </a:lnTo>
                    <a:lnTo>
                      <a:pt x="46" y="62"/>
                    </a:lnTo>
                    <a:lnTo>
                      <a:pt x="48" y="64"/>
                    </a:lnTo>
                    <a:lnTo>
                      <a:pt x="48" y="64"/>
                    </a:lnTo>
                    <a:lnTo>
                      <a:pt x="46" y="66"/>
                    </a:lnTo>
                    <a:lnTo>
                      <a:pt x="48" y="66"/>
                    </a:lnTo>
                    <a:lnTo>
                      <a:pt x="52" y="68"/>
                    </a:lnTo>
                    <a:lnTo>
                      <a:pt x="56" y="72"/>
                    </a:lnTo>
                    <a:lnTo>
                      <a:pt x="56" y="70"/>
                    </a:lnTo>
                    <a:lnTo>
                      <a:pt x="58" y="74"/>
                    </a:lnTo>
                    <a:lnTo>
                      <a:pt x="58" y="76"/>
                    </a:lnTo>
                    <a:lnTo>
                      <a:pt x="58" y="76"/>
                    </a:lnTo>
                    <a:lnTo>
                      <a:pt x="58" y="78"/>
                    </a:lnTo>
                    <a:lnTo>
                      <a:pt x="58" y="80"/>
                    </a:lnTo>
                    <a:lnTo>
                      <a:pt x="64" y="84"/>
                    </a:lnTo>
                    <a:lnTo>
                      <a:pt x="66" y="86"/>
                    </a:lnTo>
                    <a:lnTo>
                      <a:pt x="66" y="86"/>
                    </a:lnTo>
                    <a:lnTo>
                      <a:pt x="74" y="90"/>
                    </a:lnTo>
                    <a:lnTo>
                      <a:pt x="80" y="94"/>
                    </a:lnTo>
                    <a:lnTo>
                      <a:pt x="80" y="98"/>
                    </a:lnTo>
                    <a:lnTo>
                      <a:pt x="86" y="102"/>
                    </a:lnTo>
                    <a:lnTo>
                      <a:pt x="88" y="104"/>
                    </a:lnTo>
                    <a:lnTo>
                      <a:pt x="88" y="106"/>
                    </a:lnTo>
                    <a:lnTo>
                      <a:pt x="90" y="106"/>
                    </a:lnTo>
                    <a:lnTo>
                      <a:pt x="90" y="108"/>
                    </a:lnTo>
                    <a:lnTo>
                      <a:pt x="92" y="112"/>
                    </a:lnTo>
                    <a:lnTo>
                      <a:pt x="92" y="112"/>
                    </a:lnTo>
                    <a:lnTo>
                      <a:pt x="92" y="114"/>
                    </a:lnTo>
                    <a:lnTo>
                      <a:pt x="92" y="114"/>
                    </a:lnTo>
                    <a:lnTo>
                      <a:pt x="94" y="118"/>
                    </a:lnTo>
                    <a:lnTo>
                      <a:pt x="94" y="122"/>
                    </a:lnTo>
                    <a:lnTo>
                      <a:pt x="96" y="122"/>
                    </a:lnTo>
                    <a:lnTo>
                      <a:pt x="96" y="126"/>
                    </a:lnTo>
                    <a:lnTo>
                      <a:pt x="98" y="126"/>
                    </a:lnTo>
                    <a:lnTo>
                      <a:pt x="98" y="128"/>
                    </a:lnTo>
                    <a:lnTo>
                      <a:pt x="98" y="130"/>
                    </a:lnTo>
                    <a:lnTo>
                      <a:pt x="98" y="132"/>
                    </a:lnTo>
                    <a:lnTo>
                      <a:pt x="98" y="134"/>
                    </a:lnTo>
                    <a:lnTo>
                      <a:pt x="98" y="136"/>
                    </a:lnTo>
                    <a:lnTo>
                      <a:pt x="98" y="138"/>
                    </a:lnTo>
                    <a:lnTo>
                      <a:pt x="100" y="138"/>
                    </a:lnTo>
                    <a:lnTo>
                      <a:pt x="100" y="140"/>
                    </a:lnTo>
                    <a:lnTo>
                      <a:pt x="102" y="142"/>
                    </a:lnTo>
                    <a:lnTo>
                      <a:pt x="100" y="144"/>
                    </a:lnTo>
                    <a:lnTo>
                      <a:pt x="100" y="144"/>
                    </a:lnTo>
                    <a:lnTo>
                      <a:pt x="100" y="144"/>
                    </a:lnTo>
                    <a:lnTo>
                      <a:pt x="100" y="142"/>
                    </a:lnTo>
                    <a:lnTo>
                      <a:pt x="98" y="144"/>
                    </a:lnTo>
                    <a:lnTo>
                      <a:pt x="98" y="146"/>
                    </a:lnTo>
                    <a:lnTo>
                      <a:pt x="100" y="146"/>
                    </a:lnTo>
                    <a:lnTo>
                      <a:pt x="100" y="148"/>
                    </a:lnTo>
                    <a:lnTo>
                      <a:pt x="98" y="148"/>
                    </a:lnTo>
                    <a:lnTo>
                      <a:pt x="98" y="150"/>
                    </a:lnTo>
                    <a:lnTo>
                      <a:pt x="96" y="152"/>
                    </a:lnTo>
                    <a:lnTo>
                      <a:pt x="98" y="154"/>
                    </a:lnTo>
                    <a:lnTo>
                      <a:pt x="98" y="156"/>
                    </a:lnTo>
                    <a:lnTo>
                      <a:pt x="98" y="158"/>
                    </a:lnTo>
                    <a:lnTo>
                      <a:pt x="96" y="158"/>
                    </a:lnTo>
                    <a:lnTo>
                      <a:pt x="94" y="160"/>
                    </a:lnTo>
                    <a:lnTo>
                      <a:pt x="94" y="162"/>
                    </a:lnTo>
                    <a:lnTo>
                      <a:pt x="94" y="162"/>
                    </a:lnTo>
                    <a:lnTo>
                      <a:pt x="90" y="166"/>
                    </a:lnTo>
                    <a:lnTo>
                      <a:pt x="88" y="166"/>
                    </a:lnTo>
                    <a:lnTo>
                      <a:pt x="86" y="168"/>
                    </a:lnTo>
                    <a:lnTo>
                      <a:pt x="86" y="170"/>
                    </a:lnTo>
                    <a:lnTo>
                      <a:pt x="84" y="170"/>
                    </a:lnTo>
                    <a:lnTo>
                      <a:pt x="82" y="172"/>
                    </a:lnTo>
                    <a:lnTo>
                      <a:pt x="76" y="174"/>
                    </a:lnTo>
                    <a:lnTo>
                      <a:pt x="74" y="176"/>
                    </a:lnTo>
                    <a:lnTo>
                      <a:pt x="72" y="174"/>
                    </a:lnTo>
                    <a:lnTo>
                      <a:pt x="70" y="174"/>
                    </a:lnTo>
                    <a:lnTo>
                      <a:pt x="70" y="174"/>
                    </a:lnTo>
                    <a:lnTo>
                      <a:pt x="70" y="174"/>
                    </a:lnTo>
                    <a:lnTo>
                      <a:pt x="70" y="172"/>
                    </a:lnTo>
                    <a:lnTo>
                      <a:pt x="70" y="174"/>
                    </a:lnTo>
                    <a:lnTo>
                      <a:pt x="70" y="174"/>
                    </a:lnTo>
                    <a:lnTo>
                      <a:pt x="66" y="174"/>
                    </a:lnTo>
                    <a:lnTo>
                      <a:pt x="68" y="174"/>
                    </a:lnTo>
                    <a:lnTo>
                      <a:pt x="68" y="174"/>
                    </a:lnTo>
                    <a:lnTo>
                      <a:pt x="68" y="176"/>
                    </a:lnTo>
                    <a:lnTo>
                      <a:pt x="66" y="176"/>
                    </a:lnTo>
                    <a:lnTo>
                      <a:pt x="70" y="176"/>
                    </a:lnTo>
                    <a:lnTo>
                      <a:pt x="68" y="178"/>
                    </a:lnTo>
                    <a:lnTo>
                      <a:pt x="70" y="180"/>
                    </a:lnTo>
                    <a:lnTo>
                      <a:pt x="68" y="182"/>
                    </a:lnTo>
                    <a:lnTo>
                      <a:pt x="64" y="180"/>
                    </a:lnTo>
                    <a:lnTo>
                      <a:pt x="66" y="182"/>
                    </a:lnTo>
                    <a:lnTo>
                      <a:pt x="66" y="182"/>
                    </a:lnTo>
                    <a:lnTo>
                      <a:pt x="66" y="184"/>
                    </a:lnTo>
                    <a:lnTo>
                      <a:pt x="64" y="184"/>
                    </a:lnTo>
                    <a:lnTo>
                      <a:pt x="64" y="182"/>
                    </a:lnTo>
                    <a:lnTo>
                      <a:pt x="62" y="182"/>
                    </a:lnTo>
                    <a:lnTo>
                      <a:pt x="62" y="184"/>
                    </a:lnTo>
                    <a:lnTo>
                      <a:pt x="62" y="184"/>
                    </a:lnTo>
                    <a:lnTo>
                      <a:pt x="62" y="186"/>
                    </a:lnTo>
                    <a:lnTo>
                      <a:pt x="62" y="186"/>
                    </a:lnTo>
                    <a:lnTo>
                      <a:pt x="62" y="188"/>
                    </a:lnTo>
                    <a:lnTo>
                      <a:pt x="60" y="188"/>
                    </a:lnTo>
                    <a:lnTo>
                      <a:pt x="58" y="190"/>
                    </a:lnTo>
                    <a:lnTo>
                      <a:pt x="56" y="190"/>
                    </a:lnTo>
                    <a:lnTo>
                      <a:pt x="56" y="190"/>
                    </a:lnTo>
                    <a:lnTo>
                      <a:pt x="54" y="192"/>
                    </a:lnTo>
                    <a:lnTo>
                      <a:pt x="54" y="194"/>
                    </a:lnTo>
                    <a:lnTo>
                      <a:pt x="52" y="196"/>
                    </a:lnTo>
                    <a:lnTo>
                      <a:pt x="52" y="196"/>
                    </a:lnTo>
                    <a:lnTo>
                      <a:pt x="52" y="196"/>
                    </a:lnTo>
                    <a:lnTo>
                      <a:pt x="48" y="198"/>
                    </a:lnTo>
                    <a:lnTo>
                      <a:pt x="44" y="198"/>
                    </a:lnTo>
                    <a:lnTo>
                      <a:pt x="46" y="196"/>
                    </a:lnTo>
                    <a:lnTo>
                      <a:pt x="48" y="196"/>
                    </a:lnTo>
                    <a:lnTo>
                      <a:pt x="50" y="194"/>
                    </a:lnTo>
                    <a:lnTo>
                      <a:pt x="48" y="194"/>
                    </a:lnTo>
                    <a:lnTo>
                      <a:pt x="46" y="194"/>
                    </a:lnTo>
                    <a:lnTo>
                      <a:pt x="46" y="190"/>
                    </a:lnTo>
                    <a:lnTo>
                      <a:pt x="48" y="190"/>
                    </a:lnTo>
                    <a:lnTo>
                      <a:pt x="46" y="190"/>
                    </a:lnTo>
                    <a:lnTo>
                      <a:pt x="46" y="188"/>
                    </a:lnTo>
                    <a:lnTo>
                      <a:pt x="46" y="184"/>
                    </a:lnTo>
                    <a:lnTo>
                      <a:pt x="48" y="182"/>
                    </a:lnTo>
                    <a:lnTo>
                      <a:pt x="52" y="178"/>
                    </a:lnTo>
                    <a:lnTo>
                      <a:pt x="52" y="176"/>
                    </a:lnTo>
                    <a:lnTo>
                      <a:pt x="50" y="178"/>
                    </a:lnTo>
                    <a:lnTo>
                      <a:pt x="48" y="178"/>
                    </a:lnTo>
                    <a:lnTo>
                      <a:pt x="46" y="178"/>
                    </a:lnTo>
                    <a:lnTo>
                      <a:pt x="46" y="178"/>
                    </a:lnTo>
                    <a:lnTo>
                      <a:pt x="44" y="178"/>
                    </a:lnTo>
                    <a:lnTo>
                      <a:pt x="42" y="176"/>
                    </a:lnTo>
                    <a:lnTo>
                      <a:pt x="42" y="176"/>
                    </a:lnTo>
                    <a:lnTo>
                      <a:pt x="42" y="174"/>
                    </a:lnTo>
                    <a:lnTo>
                      <a:pt x="42" y="174"/>
                    </a:lnTo>
                    <a:lnTo>
                      <a:pt x="44" y="172"/>
                    </a:lnTo>
                    <a:lnTo>
                      <a:pt x="46" y="170"/>
                    </a:lnTo>
                    <a:lnTo>
                      <a:pt x="48" y="168"/>
                    </a:lnTo>
                    <a:lnTo>
                      <a:pt x="50" y="168"/>
                    </a:lnTo>
                    <a:lnTo>
                      <a:pt x="52" y="168"/>
                    </a:lnTo>
                    <a:lnTo>
                      <a:pt x="58" y="166"/>
                    </a:lnTo>
                    <a:lnTo>
                      <a:pt x="60" y="168"/>
                    </a:lnTo>
                    <a:lnTo>
                      <a:pt x="60" y="170"/>
                    </a:lnTo>
                    <a:lnTo>
                      <a:pt x="64" y="170"/>
                    </a:lnTo>
                    <a:lnTo>
                      <a:pt x="62" y="168"/>
                    </a:lnTo>
                    <a:lnTo>
                      <a:pt x="64" y="166"/>
                    </a:lnTo>
                    <a:lnTo>
                      <a:pt x="62" y="162"/>
                    </a:lnTo>
                    <a:lnTo>
                      <a:pt x="58" y="162"/>
                    </a:lnTo>
                    <a:lnTo>
                      <a:pt x="58" y="158"/>
                    </a:lnTo>
                    <a:lnTo>
                      <a:pt x="60" y="156"/>
                    </a:lnTo>
                    <a:lnTo>
                      <a:pt x="66" y="156"/>
                    </a:lnTo>
                    <a:lnTo>
                      <a:pt x="66" y="154"/>
                    </a:lnTo>
                    <a:lnTo>
                      <a:pt x="70" y="152"/>
                    </a:lnTo>
                    <a:lnTo>
                      <a:pt x="74" y="150"/>
                    </a:lnTo>
                    <a:lnTo>
                      <a:pt x="74" y="148"/>
                    </a:lnTo>
                    <a:lnTo>
                      <a:pt x="76" y="148"/>
                    </a:lnTo>
                    <a:lnTo>
                      <a:pt x="78" y="144"/>
                    </a:lnTo>
                    <a:lnTo>
                      <a:pt x="76" y="142"/>
                    </a:lnTo>
                    <a:lnTo>
                      <a:pt x="78" y="138"/>
                    </a:lnTo>
                    <a:lnTo>
                      <a:pt x="76" y="136"/>
                    </a:lnTo>
                    <a:lnTo>
                      <a:pt x="78" y="132"/>
                    </a:lnTo>
                    <a:lnTo>
                      <a:pt x="76" y="126"/>
                    </a:lnTo>
                    <a:lnTo>
                      <a:pt x="74" y="126"/>
                    </a:lnTo>
                    <a:lnTo>
                      <a:pt x="72" y="122"/>
                    </a:lnTo>
                    <a:lnTo>
                      <a:pt x="72" y="122"/>
                    </a:lnTo>
                    <a:lnTo>
                      <a:pt x="74" y="120"/>
                    </a:lnTo>
                    <a:lnTo>
                      <a:pt x="74" y="118"/>
                    </a:lnTo>
                    <a:lnTo>
                      <a:pt x="74" y="116"/>
                    </a:lnTo>
                    <a:lnTo>
                      <a:pt x="72" y="112"/>
                    </a:lnTo>
                    <a:lnTo>
                      <a:pt x="76" y="110"/>
                    </a:lnTo>
                    <a:lnTo>
                      <a:pt x="76" y="106"/>
                    </a:lnTo>
                    <a:lnTo>
                      <a:pt x="74" y="106"/>
                    </a:lnTo>
                    <a:lnTo>
                      <a:pt x="74" y="104"/>
                    </a:lnTo>
                    <a:lnTo>
                      <a:pt x="74" y="102"/>
                    </a:lnTo>
                    <a:lnTo>
                      <a:pt x="76" y="100"/>
                    </a:lnTo>
                    <a:lnTo>
                      <a:pt x="74" y="98"/>
                    </a:lnTo>
                    <a:lnTo>
                      <a:pt x="72" y="98"/>
                    </a:lnTo>
                    <a:lnTo>
                      <a:pt x="70" y="98"/>
                    </a:lnTo>
                    <a:lnTo>
                      <a:pt x="70" y="96"/>
                    </a:lnTo>
                    <a:lnTo>
                      <a:pt x="66" y="96"/>
                    </a:lnTo>
                    <a:lnTo>
                      <a:pt x="66" y="96"/>
                    </a:lnTo>
                    <a:lnTo>
                      <a:pt x="66" y="92"/>
                    </a:lnTo>
                    <a:lnTo>
                      <a:pt x="64" y="92"/>
                    </a:lnTo>
                    <a:lnTo>
                      <a:pt x="64" y="92"/>
                    </a:lnTo>
                    <a:lnTo>
                      <a:pt x="62" y="90"/>
                    </a:lnTo>
                    <a:lnTo>
                      <a:pt x="62" y="88"/>
                    </a:lnTo>
                    <a:lnTo>
                      <a:pt x="60" y="86"/>
                    </a:lnTo>
                    <a:lnTo>
                      <a:pt x="56" y="86"/>
                    </a:lnTo>
                    <a:lnTo>
                      <a:pt x="56" y="86"/>
                    </a:lnTo>
                    <a:lnTo>
                      <a:pt x="54" y="84"/>
                    </a:lnTo>
                    <a:lnTo>
                      <a:pt x="50" y="78"/>
                    </a:lnTo>
                    <a:lnTo>
                      <a:pt x="50" y="78"/>
                    </a:lnTo>
                    <a:lnTo>
                      <a:pt x="48" y="74"/>
                    </a:lnTo>
                    <a:lnTo>
                      <a:pt x="44" y="72"/>
                    </a:lnTo>
                    <a:lnTo>
                      <a:pt x="42" y="68"/>
                    </a:lnTo>
                    <a:lnTo>
                      <a:pt x="40" y="68"/>
                    </a:lnTo>
                    <a:lnTo>
                      <a:pt x="36" y="66"/>
                    </a:lnTo>
                    <a:lnTo>
                      <a:pt x="32" y="64"/>
                    </a:lnTo>
                    <a:lnTo>
                      <a:pt x="30" y="62"/>
                    </a:lnTo>
                    <a:lnTo>
                      <a:pt x="28" y="62"/>
                    </a:lnTo>
                    <a:lnTo>
                      <a:pt x="28" y="60"/>
                    </a:lnTo>
                    <a:lnTo>
                      <a:pt x="30" y="58"/>
                    </a:lnTo>
                    <a:lnTo>
                      <a:pt x="26" y="56"/>
                    </a:lnTo>
                    <a:lnTo>
                      <a:pt x="26" y="54"/>
                    </a:lnTo>
                    <a:lnTo>
                      <a:pt x="28" y="54"/>
                    </a:lnTo>
                    <a:lnTo>
                      <a:pt x="32" y="52"/>
                    </a:lnTo>
                    <a:lnTo>
                      <a:pt x="34" y="52"/>
                    </a:lnTo>
                    <a:lnTo>
                      <a:pt x="36" y="50"/>
                    </a:lnTo>
                    <a:lnTo>
                      <a:pt x="36" y="46"/>
                    </a:lnTo>
                    <a:lnTo>
                      <a:pt x="38" y="44"/>
                    </a:lnTo>
                    <a:lnTo>
                      <a:pt x="38" y="42"/>
                    </a:lnTo>
                    <a:lnTo>
                      <a:pt x="36" y="42"/>
                    </a:lnTo>
                    <a:lnTo>
                      <a:pt x="36" y="40"/>
                    </a:lnTo>
                    <a:lnTo>
                      <a:pt x="36" y="38"/>
                    </a:lnTo>
                    <a:lnTo>
                      <a:pt x="32" y="36"/>
                    </a:lnTo>
                    <a:lnTo>
                      <a:pt x="30" y="34"/>
                    </a:lnTo>
                    <a:lnTo>
                      <a:pt x="26" y="34"/>
                    </a:lnTo>
                    <a:lnTo>
                      <a:pt x="24" y="36"/>
                    </a:lnTo>
                    <a:lnTo>
                      <a:pt x="20" y="36"/>
                    </a:lnTo>
                    <a:lnTo>
                      <a:pt x="16" y="36"/>
                    </a:lnTo>
                    <a:lnTo>
                      <a:pt x="14" y="32"/>
                    </a:lnTo>
                    <a:lnTo>
                      <a:pt x="8" y="28"/>
                    </a:lnTo>
                    <a:lnTo>
                      <a:pt x="10" y="26"/>
                    </a:lnTo>
                    <a:lnTo>
                      <a:pt x="8" y="22"/>
                    </a:lnTo>
                    <a:lnTo>
                      <a:pt x="8" y="20"/>
                    </a:lnTo>
                    <a:lnTo>
                      <a:pt x="4" y="18"/>
                    </a:lnTo>
                    <a:lnTo>
                      <a:pt x="0" y="16"/>
                    </a:lnTo>
                    <a:lnTo>
                      <a:pt x="0" y="14"/>
                    </a:lnTo>
                    <a:close/>
                    <a:moveTo>
                      <a:pt x="34" y="174"/>
                    </a:moveTo>
                    <a:lnTo>
                      <a:pt x="36" y="176"/>
                    </a:lnTo>
                    <a:lnTo>
                      <a:pt x="34" y="178"/>
                    </a:lnTo>
                    <a:lnTo>
                      <a:pt x="36" y="180"/>
                    </a:lnTo>
                    <a:lnTo>
                      <a:pt x="36" y="180"/>
                    </a:lnTo>
                    <a:lnTo>
                      <a:pt x="38" y="176"/>
                    </a:lnTo>
                    <a:lnTo>
                      <a:pt x="36" y="174"/>
                    </a:lnTo>
                    <a:lnTo>
                      <a:pt x="36" y="174"/>
                    </a:lnTo>
                    <a:lnTo>
                      <a:pt x="34" y="174"/>
                    </a:lnTo>
                    <a:close/>
                  </a:path>
                </a:pathLst>
              </a:custGeom>
              <a:grpFill/>
              <a:ln w="6350">
                <a:solidFill>
                  <a:srgbClr val="65C392"/>
                </a:solidFill>
                <a:round/>
                <a:headEnd/>
                <a:tailEnd/>
              </a:ln>
            </p:spPr>
            <p:txBody>
              <a:bodyPr vert="horz" wrap="square" lIns="45665" tIns="22832" rIns="45665" bIns="22832" numCol="1" anchor="t" anchorCtr="0" compatLnSpc="1">
                <a:prstTxWarp prst="textNoShape">
                  <a:avLst/>
                </a:prstTxWarp>
              </a:bodyPr>
              <a:lstStyle/>
              <a:p>
                <a:pPr defTabSz="1751511">
                  <a:defRPr/>
                </a:pPr>
                <a:endParaRPr lang="en-US" sz="3448" ker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87" name="Timor-Leste">
                <a:extLst>
                  <a:ext uri="{FF2B5EF4-FFF2-40B4-BE49-F238E27FC236}">
                    <a16:creationId xmlns:a16="http://schemas.microsoft.com/office/drawing/2014/main" id="{2D995302-4A55-4081-8E11-6AF7D295E92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44304" y="4639645"/>
                <a:ext cx="76554" cy="22966"/>
              </a:xfrm>
              <a:custGeom>
                <a:avLst/>
                <a:gdLst>
                  <a:gd name="T0" fmla="*/ 0 w 40"/>
                  <a:gd name="T1" fmla="*/ 10 h 12"/>
                  <a:gd name="T2" fmla="*/ 2 w 40"/>
                  <a:gd name="T3" fmla="*/ 12 h 12"/>
                  <a:gd name="T4" fmla="*/ 4 w 40"/>
                  <a:gd name="T5" fmla="*/ 10 h 12"/>
                  <a:gd name="T6" fmla="*/ 8 w 40"/>
                  <a:gd name="T7" fmla="*/ 10 h 12"/>
                  <a:gd name="T8" fmla="*/ 8 w 40"/>
                  <a:gd name="T9" fmla="*/ 6 h 12"/>
                  <a:gd name="T10" fmla="*/ 6 w 40"/>
                  <a:gd name="T11" fmla="*/ 8 h 12"/>
                  <a:gd name="T12" fmla="*/ 2 w 40"/>
                  <a:gd name="T13" fmla="*/ 8 h 12"/>
                  <a:gd name="T14" fmla="*/ 0 w 40"/>
                  <a:gd name="T15" fmla="*/ 10 h 12"/>
                  <a:gd name="T16" fmla="*/ 10 w 40"/>
                  <a:gd name="T17" fmla="*/ 6 h 12"/>
                  <a:gd name="T18" fmla="*/ 12 w 40"/>
                  <a:gd name="T19" fmla="*/ 8 h 12"/>
                  <a:gd name="T20" fmla="*/ 16 w 40"/>
                  <a:gd name="T21" fmla="*/ 12 h 12"/>
                  <a:gd name="T22" fmla="*/ 16 w 40"/>
                  <a:gd name="T23" fmla="*/ 12 h 12"/>
                  <a:gd name="T24" fmla="*/ 18 w 40"/>
                  <a:gd name="T25" fmla="*/ 10 h 12"/>
                  <a:gd name="T26" fmla="*/ 20 w 40"/>
                  <a:gd name="T27" fmla="*/ 8 h 12"/>
                  <a:gd name="T28" fmla="*/ 24 w 40"/>
                  <a:gd name="T29" fmla="*/ 8 h 12"/>
                  <a:gd name="T30" fmla="*/ 28 w 40"/>
                  <a:gd name="T31" fmla="*/ 8 h 12"/>
                  <a:gd name="T32" fmla="*/ 32 w 40"/>
                  <a:gd name="T33" fmla="*/ 6 h 12"/>
                  <a:gd name="T34" fmla="*/ 34 w 40"/>
                  <a:gd name="T35" fmla="*/ 4 h 12"/>
                  <a:gd name="T36" fmla="*/ 36 w 40"/>
                  <a:gd name="T37" fmla="*/ 4 h 12"/>
                  <a:gd name="T38" fmla="*/ 38 w 40"/>
                  <a:gd name="T39" fmla="*/ 4 h 12"/>
                  <a:gd name="T40" fmla="*/ 40 w 40"/>
                  <a:gd name="T41" fmla="*/ 2 h 12"/>
                  <a:gd name="T42" fmla="*/ 40 w 40"/>
                  <a:gd name="T43" fmla="*/ 0 h 12"/>
                  <a:gd name="T44" fmla="*/ 38 w 40"/>
                  <a:gd name="T45" fmla="*/ 0 h 12"/>
                  <a:gd name="T46" fmla="*/ 34 w 40"/>
                  <a:gd name="T47" fmla="*/ 0 h 12"/>
                  <a:gd name="T48" fmla="*/ 32 w 40"/>
                  <a:gd name="T49" fmla="*/ 0 h 12"/>
                  <a:gd name="T50" fmla="*/ 28 w 40"/>
                  <a:gd name="T51" fmla="*/ 0 h 12"/>
                  <a:gd name="T52" fmla="*/ 26 w 40"/>
                  <a:gd name="T53" fmla="*/ 0 h 12"/>
                  <a:gd name="T54" fmla="*/ 22 w 40"/>
                  <a:gd name="T55" fmla="*/ 2 h 12"/>
                  <a:gd name="T56" fmla="*/ 18 w 40"/>
                  <a:gd name="T57" fmla="*/ 2 h 12"/>
                  <a:gd name="T58" fmla="*/ 14 w 40"/>
                  <a:gd name="T59" fmla="*/ 4 h 12"/>
                  <a:gd name="T60" fmla="*/ 10 w 40"/>
                  <a:gd name="T61" fmla="*/ 6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0" h="12">
                    <a:moveTo>
                      <a:pt x="0" y="10"/>
                    </a:moveTo>
                    <a:lnTo>
                      <a:pt x="2" y="12"/>
                    </a:lnTo>
                    <a:lnTo>
                      <a:pt x="4" y="10"/>
                    </a:lnTo>
                    <a:lnTo>
                      <a:pt x="8" y="10"/>
                    </a:lnTo>
                    <a:lnTo>
                      <a:pt x="8" y="6"/>
                    </a:lnTo>
                    <a:lnTo>
                      <a:pt x="6" y="8"/>
                    </a:lnTo>
                    <a:lnTo>
                      <a:pt x="2" y="8"/>
                    </a:lnTo>
                    <a:lnTo>
                      <a:pt x="0" y="10"/>
                    </a:lnTo>
                    <a:close/>
                    <a:moveTo>
                      <a:pt x="10" y="6"/>
                    </a:moveTo>
                    <a:lnTo>
                      <a:pt x="12" y="8"/>
                    </a:lnTo>
                    <a:lnTo>
                      <a:pt x="16" y="12"/>
                    </a:lnTo>
                    <a:lnTo>
                      <a:pt x="16" y="12"/>
                    </a:lnTo>
                    <a:lnTo>
                      <a:pt x="18" y="10"/>
                    </a:lnTo>
                    <a:lnTo>
                      <a:pt x="20" y="8"/>
                    </a:lnTo>
                    <a:lnTo>
                      <a:pt x="24" y="8"/>
                    </a:lnTo>
                    <a:lnTo>
                      <a:pt x="28" y="8"/>
                    </a:lnTo>
                    <a:lnTo>
                      <a:pt x="32" y="6"/>
                    </a:lnTo>
                    <a:lnTo>
                      <a:pt x="34" y="4"/>
                    </a:lnTo>
                    <a:lnTo>
                      <a:pt x="36" y="4"/>
                    </a:lnTo>
                    <a:lnTo>
                      <a:pt x="38" y="4"/>
                    </a:lnTo>
                    <a:lnTo>
                      <a:pt x="40" y="2"/>
                    </a:lnTo>
                    <a:lnTo>
                      <a:pt x="40" y="0"/>
                    </a:lnTo>
                    <a:lnTo>
                      <a:pt x="38" y="0"/>
                    </a:lnTo>
                    <a:lnTo>
                      <a:pt x="34" y="0"/>
                    </a:lnTo>
                    <a:lnTo>
                      <a:pt x="32" y="0"/>
                    </a:lnTo>
                    <a:lnTo>
                      <a:pt x="28" y="0"/>
                    </a:lnTo>
                    <a:lnTo>
                      <a:pt x="26" y="0"/>
                    </a:lnTo>
                    <a:lnTo>
                      <a:pt x="22" y="2"/>
                    </a:lnTo>
                    <a:lnTo>
                      <a:pt x="18" y="2"/>
                    </a:lnTo>
                    <a:lnTo>
                      <a:pt x="14" y="4"/>
                    </a:lnTo>
                    <a:lnTo>
                      <a:pt x="10" y="6"/>
                    </a:lnTo>
                    <a:close/>
                  </a:path>
                </a:pathLst>
              </a:custGeom>
              <a:grpFill/>
              <a:ln w="6350">
                <a:solidFill>
                  <a:srgbClr val="65C392"/>
                </a:solidFill>
                <a:round/>
                <a:headEnd/>
                <a:tailEnd/>
              </a:ln>
            </p:spPr>
            <p:txBody>
              <a:bodyPr vert="horz" wrap="square" lIns="45665" tIns="22832" rIns="45665" bIns="22832" numCol="1" anchor="t" anchorCtr="0" compatLnSpc="1">
                <a:prstTxWarp prst="textNoShape">
                  <a:avLst/>
                </a:prstTxWarp>
              </a:bodyPr>
              <a:lstStyle/>
              <a:p>
                <a:pPr defTabSz="1751511">
                  <a:defRPr/>
                </a:pPr>
                <a:endParaRPr lang="en-US" sz="3448" ker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88" name="Thailand">
                <a:extLst>
                  <a:ext uri="{FF2B5EF4-FFF2-40B4-BE49-F238E27FC236}">
                    <a16:creationId xmlns:a16="http://schemas.microsoft.com/office/drawing/2014/main" id="{158DA498-D1D0-4DA2-9D3D-CD010D40203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201247" y="3920033"/>
                <a:ext cx="202869" cy="371289"/>
              </a:xfrm>
              <a:custGeom>
                <a:avLst/>
                <a:gdLst>
                  <a:gd name="T0" fmla="*/ 38 w 106"/>
                  <a:gd name="T1" fmla="*/ 8 h 194"/>
                  <a:gd name="T2" fmla="*/ 46 w 106"/>
                  <a:gd name="T3" fmla="*/ 12 h 194"/>
                  <a:gd name="T4" fmla="*/ 44 w 106"/>
                  <a:gd name="T5" fmla="*/ 22 h 194"/>
                  <a:gd name="T6" fmla="*/ 52 w 106"/>
                  <a:gd name="T7" fmla="*/ 34 h 194"/>
                  <a:gd name="T8" fmla="*/ 66 w 106"/>
                  <a:gd name="T9" fmla="*/ 34 h 194"/>
                  <a:gd name="T10" fmla="*/ 84 w 106"/>
                  <a:gd name="T11" fmla="*/ 32 h 194"/>
                  <a:gd name="T12" fmla="*/ 92 w 106"/>
                  <a:gd name="T13" fmla="*/ 44 h 194"/>
                  <a:gd name="T14" fmla="*/ 98 w 106"/>
                  <a:gd name="T15" fmla="*/ 58 h 194"/>
                  <a:gd name="T16" fmla="*/ 106 w 106"/>
                  <a:gd name="T17" fmla="*/ 64 h 194"/>
                  <a:gd name="T18" fmla="*/ 104 w 106"/>
                  <a:gd name="T19" fmla="*/ 76 h 194"/>
                  <a:gd name="T20" fmla="*/ 92 w 106"/>
                  <a:gd name="T21" fmla="*/ 78 h 194"/>
                  <a:gd name="T22" fmla="*/ 76 w 106"/>
                  <a:gd name="T23" fmla="*/ 80 h 194"/>
                  <a:gd name="T24" fmla="*/ 68 w 106"/>
                  <a:gd name="T25" fmla="*/ 94 h 194"/>
                  <a:gd name="T26" fmla="*/ 70 w 106"/>
                  <a:gd name="T27" fmla="*/ 110 h 194"/>
                  <a:gd name="T28" fmla="*/ 66 w 106"/>
                  <a:gd name="T29" fmla="*/ 108 h 194"/>
                  <a:gd name="T30" fmla="*/ 58 w 106"/>
                  <a:gd name="T31" fmla="*/ 102 h 194"/>
                  <a:gd name="T32" fmla="*/ 54 w 106"/>
                  <a:gd name="T33" fmla="*/ 104 h 194"/>
                  <a:gd name="T34" fmla="*/ 50 w 106"/>
                  <a:gd name="T35" fmla="*/ 102 h 194"/>
                  <a:gd name="T36" fmla="*/ 46 w 106"/>
                  <a:gd name="T37" fmla="*/ 92 h 194"/>
                  <a:gd name="T38" fmla="*/ 40 w 106"/>
                  <a:gd name="T39" fmla="*/ 94 h 194"/>
                  <a:gd name="T40" fmla="*/ 36 w 106"/>
                  <a:gd name="T41" fmla="*/ 94 h 194"/>
                  <a:gd name="T42" fmla="*/ 38 w 106"/>
                  <a:gd name="T43" fmla="*/ 104 h 194"/>
                  <a:gd name="T44" fmla="*/ 36 w 106"/>
                  <a:gd name="T45" fmla="*/ 114 h 194"/>
                  <a:gd name="T46" fmla="*/ 28 w 106"/>
                  <a:gd name="T47" fmla="*/ 134 h 194"/>
                  <a:gd name="T48" fmla="*/ 30 w 106"/>
                  <a:gd name="T49" fmla="*/ 140 h 194"/>
                  <a:gd name="T50" fmla="*/ 34 w 106"/>
                  <a:gd name="T51" fmla="*/ 148 h 194"/>
                  <a:gd name="T52" fmla="*/ 38 w 106"/>
                  <a:gd name="T53" fmla="*/ 148 h 194"/>
                  <a:gd name="T54" fmla="*/ 42 w 106"/>
                  <a:gd name="T55" fmla="*/ 158 h 194"/>
                  <a:gd name="T56" fmla="*/ 46 w 106"/>
                  <a:gd name="T57" fmla="*/ 160 h 194"/>
                  <a:gd name="T58" fmla="*/ 48 w 106"/>
                  <a:gd name="T59" fmla="*/ 168 h 194"/>
                  <a:gd name="T60" fmla="*/ 48 w 106"/>
                  <a:gd name="T61" fmla="*/ 170 h 194"/>
                  <a:gd name="T62" fmla="*/ 56 w 106"/>
                  <a:gd name="T63" fmla="*/ 180 h 194"/>
                  <a:gd name="T64" fmla="*/ 64 w 106"/>
                  <a:gd name="T65" fmla="*/ 186 h 194"/>
                  <a:gd name="T66" fmla="*/ 64 w 106"/>
                  <a:gd name="T67" fmla="*/ 192 h 194"/>
                  <a:gd name="T68" fmla="*/ 54 w 106"/>
                  <a:gd name="T69" fmla="*/ 190 h 194"/>
                  <a:gd name="T70" fmla="*/ 52 w 106"/>
                  <a:gd name="T71" fmla="*/ 182 h 194"/>
                  <a:gd name="T72" fmla="*/ 42 w 106"/>
                  <a:gd name="T73" fmla="*/ 182 h 194"/>
                  <a:gd name="T74" fmla="*/ 38 w 106"/>
                  <a:gd name="T75" fmla="*/ 174 h 194"/>
                  <a:gd name="T76" fmla="*/ 30 w 106"/>
                  <a:gd name="T77" fmla="*/ 168 h 194"/>
                  <a:gd name="T78" fmla="*/ 24 w 106"/>
                  <a:gd name="T79" fmla="*/ 158 h 194"/>
                  <a:gd name="T80" fmla="*/ 20 w 106"/>
                  <a:gd name="T81" fmla="*/ 156 h 194"/>
                  <a:gd name="T82" fmla="*/ 22 w 106"/>
                  <a:gd name="T83" fmla="*/ 146 h 194"/>
                  <a:gd name="T84" fmla="*/ 24 w 106"/>
                  <a:gd name="T85" fmla="*/ 138 h 194"/>
                  <a:gd name="T86" fmla="*/ 26 w 106"/>
                  <a:gd name="T87" fmla="*/ 126 h 194"/>
                  <a:gd name="T88" fmla="*/ 32 w 106"/>
                  <a:gd name="T89" fmla="*/ 110 h 194"/>
                  <a:gd name="T90" fmla="*/ 28 w 106"/>
                  <a:gd name="T91" fmla="*/ 96 h 194"/>
                  <a:gd name="T92" fmla="*/ 20 w 106"/>
                  <a:gd name="T93" fmla="*/ 80 h 194"/>
                  <a:gd name="T94" fmla="*/ 18 w 106"/>
                  <a:gd name="T95" fmla="*/ 66 h 194"/>
                  <a:gd name="T96" fmla="*/ 18 w 106"/>
                  <a:gd name="T97" fmla="*/ 52 h 194"/>
                  <a:gd name="T98" fmla="*/ 6 w 106"/>
                  <a:gd name="T99" fmla="*/ 38 h 194"/>
                  <a:gd name="T100" fmla="*/ 0 w 106"/>
                  <a:gd name="T101" fmla="*/ 28 h 194"/>
                  <a:gd name="T102" fmla="*/ 6 w 106"/>
                  <a:gd name="T103" fmla="*/ 18 h 194"/>
                  <a:gd name="T104" fmla="*/ 18 w 106"/>
                  <a:gd name="T105" fmla="*/ 10 h 194"/>
                  <a:gd name="T106" fmla="*/ 24 w 106"/>
                  <a:gd name="T107" fmla="*/ 4 h 194"/>
                  <a:gd name="T108" fmla="*/ 30 w 106"/>
                  <a:gd name="T109" fmla="*/ 0 h 194"/>
                  <a:gd name="T110" fmla="*/ 38 w 106"/>
                  <a:gd name="T111" fmla="*/ 180 h 194"/>
                  <a:gd name="T112" fmla="*/ 30 w 106"/>
                  <a:gd name="T113" fmla="*/ 168 h 194"/>
                  <a:gd name="T114" fmla="*/ 20 w 106"/>
                  <a:gd name="T115" fmla="*/ 168 h 194"/>
                  <a:gd name="T116" fmla="*/ 66 w 106"/>
                  <a:gd name="T117" fmla="*/ 110 h 194"/>
                  <a:gd name="T118" fmla="*/ 40 w 106"/>
                  <a:gd name="T119" fmla="*/ 140 h 194"/>
                  <a:gd name="T120" fmla="*/ 40 w 106"/>
                  <a:gd name="T121" fmla="*/ 144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06" h="194">
                    <a:moveTo>
                      <a:pt x="30" y="0"/>
                    </a:moveTo>
                    <a:lnTo>
                      <a:pt x="32" y="2"/>
                    </a:lnTo>
                    <a:lnTo>
                      <a:pt x="34" y="0"/>
                    </a:lnTo>
                    <a:lnTo>
                      <a:pt x="38" y="4"/>
                    </a:lnTo>
                    <a:lnTo>
                      <a:pt x="38" y="8"/>
                    </a:lnTo>
                    <a:lnTo>
                      <a:pt x="36" y="10"/>
                    </a:lnTo>
                    <a:lnTo>
                      <a:pt x="38" y="12"/>
                    </a:lnTo>
                    <a:lnTo>
                      <a:pt x="40" y="14"/>
                    </a:lnTo>
                    <a:lnTo>
                      <a:pt x="42" y="12"/>
                    </a:lnTo>
                    <a:lnTo>
                      <a:pt x="46" y="12"/>
                    </a:lnTo>
                    <a:lnTo>
                      <a:pt x="46" y="14"/>
                    </a:lnTo>
                    <a:lnTo>
                      <a:pt x="44" y="16"/>
                    </a:lnTo>
                    <a:lnTo>
                      <a:pt x="46" y="20"/>
                    </a:lnTo>
                    <a:lnTo>
                      <a:pt x="46" y="22"/>
                    </a:lnTo>
                    <a:lnTo>
                      <a:pt x="44" y="22"/>
                    </a:lnTo>
                    <a:lnTo>
                      <a:pt x="46" y="26"/>
                    </a:lnTo>
                    <a:lnTo>
                      <a:pt x="46" y="30"/>
                    </a:lnTo>
                    <a:lnTo>
                      <a:pt x="46" y="36"/>
                    </a:lnTo>
                    <a:lnTo>
                      <a:pt x="50" y="36"/>
                    </a:lnTo>
                    <a:lnTo>
                      <a:pt x="52" y="34"/>
                    </a:lnTo>
                    <a:lnTo>
                      <a:pt x="52" y="32"/>
                    </a:lnTo>
                    <a:lnTo>
                      <a:pt x="56" y="30"/>
                    </a:lnTo>
                    <a:lnTo>
                      <a:pt x="60" y="32"/>
                    </a:lnTo>
                    <a:lnTo>
                      <a:pt x="64" y="32"/>
                    </a:lnTo>
                    <a:lnTo>
                      <a:pt x="66" y="34"/>
                    </a:lnTo>
                    <a:lnTo>
                      <a:pt x="70" y="34"/>
                    </a:lnTo>
                    <a:lnTo>
                      <a:pt x="74" y="28"/>
                    </a:lnTo>
                    <a:lnTo>
                      <a:pt x="78" y="28"/>
                    </a:lnTo>
                    <a:lnTo>
                      <a:pt x="82" y="28"/>
                    </a:lnTo>
                    <a:lnTo>
                      <a:pt x="84" y="32"/>
                    </a:lnTo>
                    <a:lnTo>
                      <a:pt x="90" y="36"/>
                    </a:lnTo>
                    <a:lnTo>
                      <a:pt x="92" y="38"/>
                    </a:lnTo>
                    <a:lnTo>
                      <a:pt x="94" y="42"/>
                    </a:lnTo>
                    <a:lnTo>
                      <a:pt x="94" y="44"/>
                    </a:lnTo>
                    <a:lnTo>
                      <a:pt x="92" y="44"/>
                    </a:lnTo>
                    <a:lnTo>
                      <a:pt x="94" y="48"/>
                    </a:lnTo>
                    <a:lnTo>
                      <a:pt x="94" y="52"/>
                    </a:lnTo>
                    <a:lnTo>
                      <a:pt x="94" y="54"/>
                    </a:lnTo>
                    <a:lnTo>
                      <a:pt x="96" y="54"/>
                    </a:lnTo>
                    <a:lnTo>
                      <a:pt x="98" y="58"/>
                    </a:lnTo>
                    <a:lnTo>
                      <a:pt x="100" y="58"/>
                    </a:lnTo>
                    <a:lnTo>
                      <a:pt x="102" y="58"/>
                    </a:lnTo>
                    <a:lnTo>
                      <a:pt x="102" y="60"/>
                    </a:lnTo>
                    <a:lnTo>
                      <a:pt x="104" y="62"/>
                    </a:lnTo>
                    <a:lnTo>
                      <a:pt x="106" y="64"/>
                    </a:lnTo>
                    <a:lnTo>
                      <a:pt x="104" y="66"/>
                    </a:lnTo>
                    <a:lnTo>
                      <a:pt x="104" y="68"/>
                    </a:lnTo>
                    <a:lnTo>
                      <a:pt x="104" y="70"/>
                    </a:lnTo>
                    <a:lnTo>
                      <a:pt x="104" y="72"/>
                    </a:lnTo>
                    <a:lnTo>
                      <a:pt x="104" y="76"/>
                    </a:lnTo>
                    <a:lnTo>
                      <a:pt x="102" y="78"/>
                    </a:lnTo>
                    <a:lnTo>
                      <a:pt x="100" y="80"/>
                    </a:lnTo>
                    <a:lnTo>
                      <a:pt x="98" y="78"/>
                    </a:lnTo>
                    <a:lnTo>
                      <a:pt x="94" y="78"/>
                    </a:lnTo>
                    <a:lnTo>
                      <a:pt x="92" y="78"/>
                    </a:lnTo>
                    <a:lnTo>
                      <a:pt x="90" y="78"/>
                    </a:lnTo>
                    <a:lnTo>
                      <a:pt x="86" y="80"/>
                    </a:lnTo>
                    <a:lnTo>
                      <a:pt x="84" y="78"/>
                    </a:lnTo>
                    <a:lnTo>
                      <a:pt x="82" y="78"/>
                    </a:lnTo>
                    <a:lnTo>
                      <a:pt x="76" y="80"/>
                    </a:lnTo>
                    <a:lnTo>
                      <a:pt x="72" y="80"/>
                    </a:lnTo>
                    <a:lnTo>
                      <a:pt x="70" y="84"/>
                    </a:lnTo>
                    <a:lnTo>
                      <a:pt x="70" y="88"/>
                    </a:lnTo>
                    <a:lnTo>
                      <a:pt x="68" y="90"/>
                    </a:lnTo>
                    <a:lnTo>
                      <a:pt x="68" y="94"/>
                    </a:lnTo>
                    <a:lnTo>
                      <a:pt x="68" y="100"/>
                    </a:lnTo>
                    <a:lnTo>
                      <a:pt x="70" y="100"/>
                    </a:lnTo>
                    <a:lnTo>
                      <a:pt x="72" y="104"/>
                    </a:lnTo>
                    <a:lnTo>
                      <a:pt x="72" y="108"/>
                    </a:lnTo>
                    <a:lnTo>
                      <a:pt x="70" y="110"/>
                    </a:lnTo>
                    <a:lnTo>
                      <a:pt x="70" y="110"/>
                    </a:lnTo>
                    <a:lnTo>
                      <a:pt x="70" y="112"/>
                    </a:lnTo>
                    <a:lnTo>
                      <a:pt x="70" y="112"/>
                    </a:lnTo>
                    <a:lnTo>
                      <a:pt x="68" y="110"/>
                    </a:lnTo>
                    <a:lnTo>
                      <a:pt x="66" y="108"/>
                    </a:lnTo>
                    <a:lnTo>
                      <a:pt x="66" y="108"/>
                    </a:lnTo>
                    <a:lnTo>
                      <a:pt x="66" y="108"/>
                    </a:lnTo>
                    <a:lnTo>
                      <a:pt x="64" y="106"/>
                    </a:lnTo>
                    <a:lnTo>
                      <a:pt x="60" y="104"/>
                    </a:lnTo>
                    <a:lnTo>
                      <a:pt x="58" y="102"/>
                    </a:lnTo>
                    <a:lnTo>
                      <a:pt x="58" y="104"/>
                    </a:lnTo>
                    <a:lnTo>
                      <a:pt x="58" y="104"/>
                    </a:lnTo>
                    <a:lnTo>
                      <a:pt x="58" y="104"/>
                    </a:lnTo>
                    <a:lnTo>
                      <a:pt x="56" y="104"/>
                    </a:lnTo>
                    <a:lnTo>
                      <a:pt x="54" y="104"/>
                    </a:lnTo>
                    <a:lnTo>
                      <a:pt x="52" y="104"/>
                    </a:lnTo>
                    <a:lnTo>
                      <a:pt x="50" y="104"/>
                    </a:lnTo>
                    <a:lnTo>
                      <a:pt x="48" y="104"/>
                    </a:lnTo>
                    <a:lnTo>
                      <a:pt x="48" y="102"/>
                    </a:lnTo>
                    <a:lnTo>
                      <a:pt x="50" y="102"/>
                    </a:lnTo>
                    <a:lnTo>
                      <a:pt x="48" y="98"/>
                    </a:lnTo>
                    <a:lnTo>
                      <a:pt x="48" y="96"/>
                    </a:lnTo>
                    <a:lnTo>
                      <a:pt x="48" y="96"/>
                    </a:lnTo>
                    <a:lnTo>
                      <a:pt x="48" y="94"/>
                    </a:lnTo>
                    <a:lnTo>
                      <a:pt x="46" y="92"/>
                    </a:lnTo>
                    <a:lnTo>
                      <a:pt x="46" y="92"/>
                    </a:lnTo>
                    <a:lnTo>
                      <a:pt x="46" y="92"/>
                    </a:lnTo>
                    <a:lnTo>
                      <a:pt x="44" y="92"/>
                    </a:lnTo>
                    <a:lnTo>
                      <a:pt x="42" y="94"/>
                    </a:lnTo>
                    <a:lnTo>
                      <a:pt x="40" y="94"/>
                    </a:lnTo>
                    <a:lnTo>
                      <a:pt x="40" y="92"/>
                    </a:lnTo>
                    <a:lnTo>
                      <a:pt x="40" y="94"/>
                    </a:lnTo>
                    <a:lnTo>
                      <a:pt x="38" y="94"/>
                    </a:lnTo>
                    <a:lnTo>
                      <a:pt x="36" y="94"/>
                    </a:lnTo>
                    <a:lnTo>
                      <a:pt x="36" y="94"/>
                    </a:lnTo>
                    <a:lnTo>
                      <a:pt x="36" y="96"/>
                    </a:lnTo>
                    <a:lnTo>
                      <a:pt x="38" y="96"/>
                    </a:lnTo>
                    <a:lnTo>
                      <a:pt x="38" y="98"/>
                    </a:lnTo>
                    <a:lnTo>
                      <a:pt x="38" y="100"/>
                    </a:lnTo>
                    <a:lnTo>
                      <a:pt x="38" y="104"/>
                    </a:lnTo>
                    <a:lnTo>
                      <a:pt x="38" y="104"/>
                    </a:lnTo>
                    <a:lnTo>
                      <a:pt x="38" y="106"/>
                    </a:lnTo>
                    <a:lnTo>
                      <a:pt x="38" y="110"/>
                    </a:lnTo>
                    <a:lnTo>
                      <a:pt x="36" y="112"/>
                    </a:lnTo>
                    <a:lnTo>
                      <a:pt x="36" y="114"/>
                    </a:lnTo>
                    <a:lnTo>
                      <a:pt x="34" y="116"/>
                    </a:lnTo>
                    <a:lnTo>
                      <a:pt x="34" y="126"/>
                    </a:lnTo>
                    <a:lnTo>
                      <a:pt x="30" y="130"/>
                    </a:lnTo>
                    <a:lnTo>
                      <a:pt x="30" y="132"/>
                    </a:lnTo>
                    <a:lnTo>
                      <a:pt x="28" y="134"/>
                    </a:lnTo>
                    <a:lnTo>
                      <a:pt x="30" y="134"/>
                    </a:lnTo>
                    <a:lnTo>
                      <a:pt x="30" y="136"/>
                    </a:lnTo>
                    <a:lnTo>
                      <a:pt x="30" y="138"/>
                    </a:lnTo>
                    <a:lnTo>
                      <a:pt x="30" y="138"/>
                    </a:lnTo>
                    <a:lnTo>
                      <a:pt x="30" y="140"/>
                    </a:lnTo>
                    <a:lnTo>
                      <a:pt x="30" y="142"/>
                    </a:lnTo>
                    <a:lnTo>
                      <a:pt x="32" y="146"/>
                    </a:lnTo>
                    <a:lnTo>
                      <a:pt x="32" y="148"/>
                    </a:lnTo>
                    <a:lnTo>
                      <a:pt x="32" y="150"/>
                    </a:lnTo>
                    <a:lnTo>
                      <a:pt x="34" y="148"/>
                    </a:lnTo>
                    <a:lnTo>
                      <a:pt x="34" y="148"/>
                    </a:lnTo>
                    <a:lnTo>
                      <a:pt x="34" y="146"/>
                    </a:lnTo>
                    <a:lnTo>
                      <a:pt x="36" y="146"/>
                    </a:lnTo>
                    <a:lnTo>
                      <a:pt x="38" y="146"/>
                    </a:lnTo>
                    <a:lnTo>
                      <a:pt x="38" y="148"/>
                    </a:lnTo>
                    <a:lnTo>
                      <a:pt x="40" y="150"/>
                    </a:lnTo>
                    <a:lnTo>
                      <a:pt x="40" y="152"/>
                    </a:lnTo>
                    <a:lnTo>
                      <a:pt x="40" y="154"/>
                    </a:lnTo>
                    <a:lnTo>
                      <a:pt x="40" y="156"/>
                    </a:lnTo>
                    <a:lnTo>
                      <a:pt x="42" y="158"/>
                    </a:lnTo>
                    <a:lnTo>
                      <a:pt x="44" y="158"/>
                    </a:lnTo>
                    <a:lnTo>
                      <a:pt x="44" y="156"/>
                    </a:lnTo>
                    <a:lnTo>
                      <a:pt x="44" y="156"/>
                    </a:lnTo>
                    <a:lnTo>
                      <a:pt x="44" y="158"/>
                    </a:lnTo>
                    <a:lnTo>
                      <a:pt x="46" y="160"/>
                    </a:lnTo>
                    <a:lnTo>
                      <a:pt x="46" y="162"/>
                    </a:lnTo>
                    <a:lnTo>
                      <a:pt x="48" y="162"/>
                    </a:lnTo>
                    <a:lnTo>
                      <a:pt x="48" y="168"/>
                    </a:lnTo>
                    <a:lnTo>
                      <a:pt x="48" y="168"/>
                    </a:lnTo>
                    <a:lnTo>
                      <a:pt x="48" y="168"/>
                    </a:lnTo>
                    <a:lnTo>
                      <a:pt x="46" y="168"/>
                    </a:lnTo>
                    <a:lnTo>
                      <a:pt x="44" y="170"/>
                    </a:lnTo>
                    <a:lnTo>
                      <a:pt x="44" y="172"/>
                    </a:lnTo>
                    <a:lnTo>
                      <a:pt x="48" y="172"/>
                    </a:lnTo>
                    <a:lnTo>
                      <a:pt x="48" y="170"/>
                    </a:lnTo>
                    <a:lnTo>
                      <a:pt x="48" y="172"/>
                    </a:lnTo>
                    <a:lnTo>
                      <a:pt x="50" y="174"/>
                    </a:lnTo>
                    <a:lnTo>
                      <a:pt x="50" y="174"/>
                    </a:lnTo>
                    <a:lnTo>
                      <a:pt x="54" y="178"/>
                    </a:lnTo>
                    <a:lnTo>
                      <a:pt x="56" y="180"/>
                    </a:lnTo>
                    <a:lnTo>
                      <a:pt x="56" y="178"/>
                    </a:lnTo>
                    <a:lnTo>
                      <a:pt x="60" y="178"/>
                    </a:lnTo>
                    <a:lnTo>
                      <a:pt x="62" y="180"/>
                    </a:lnTo>
                    <a:lnTo>
                      <a:pt x="64" y="184"/>
                    </a:lnTo>
                    <a:lnTo>
                      <a:pt x="64" y="186"/>
                    </a:lnTo>
                    <a:lnTo>
                      <a:pt x="66" y="186"/>
                    </a:lnTo>
                    <a:lnTo>
                      <a:pt x="68" y="188"/>
                    </a:lnTo>
                    <a:lnTo>
                      <a:pt x="66" y="188"/>
                    </a:lnTo>
                    <a:lnTo>
                      <a:pt x="66" y="190"/>
                    </a:lnTo>
                    <a:lnTo>
                      <a:pt x="64" y="192"/>
                    </a:lnTo>
                    <a:lnTo>
                      <a:pt x="62" y="190"/>
                    </a:lnTo>
                    <a:lnTo>
                      <a:pt x="62" y="190"/>
                    </a:lnTo>
                    <a:lnTo>
                      <a:pt x="58" y="194"/>
                    </a:lnTo>
                    <a:lnTo>
                      <a:pt x="54" y="192"/>
                    </a:lnTo>
                    <a:lnTo>
                      <a:pt x="54" y="190"/>
                    </a:lnTo>
                    <a:lnTo>
                      <a:pt x="56" y="188"/>
                    </a:lnTo>
                    <a:lnTo>
                      <a:pt x="56" y="186"/>
                    </a:lnTo>
                    <a:lnTo>
                      <a:pt x="54" y="184"/>
                    </a:lnTo>
                    <a:lnTo>
                      <a:pt x="52" y="184"/>
                    </a:lnTo>
                    <a:lnTo>
                      <a:pt x="52" y="182"/>
                    </a:lnTo>
                    <a:lnTo>
                      <a:pt x="48" y="182"/>
                    </a:lnTo>
                    <a:lnTo>
                      <a:pt x="46" y="180"/>
                    </a:lnTo>
                    <a:lnTo>
                      <a:pt x="44" y="182"/>
                    </a:lnTo>
                    <a:lnTo>
                      <a:pt x="44" y="184"/>
                    </a:lnTo>
                    <a:lnTo>
                      <a:pt x="42" y="182"/>
                    </a:lnTo>
                    <a:lnTo>
                      <a:pt x="38" y="178"/>
                    </a:lnTo>
                    <a:lnTo>
                      <a:pt x="38" y="178"/>
                    </a:lnTo>
                    <a:lnTo>
                      <a:pt x="38" y="176"/>
                    </a:lnTo>
                    <a:lnTo>
                      <a:pt x="38" y="174"/>
                    </a:lnTo>
                    <a:lnTo>
                      <a:pt x="38" y="174"/>
                    </a:lnTo>
                    <a:lnTo>
                      <a:pt x="36" y="172"/>
                    </a:lnTo>
                    <a:lnTo>
                      <a:pt x="34" y="172"/>
                    </a:lnTo>
                    <a:lnTo>
                      <a:pt x="34" y="170"/>
                    </a:lnTo>
                    <a:lnTo>
                      <a:pt x="32" y="168"/>
                    </a:lnTo>
                    <a:lnTo>
                      <a:pt x="30" y="168"/>
                    </a:lnTo>
                    <a:lnTo>
                      <a:pt x="28" y="162"/>
                    </a:lnTo>
                    <a:lnTo>
                      <a:pt x="26" y="162"/>
                    </a:lnTo>
                    <a:lnTo>
                      <a:pt x="26" y="160"/>
                    </a:lnTo>
                    <a:lnTo>
                      <a:pt x="24" y="160"/>
                    </a:lnTo>
                    <a:lnTo>
                      <a:pt x="24" y="158"/>
                    </a:lnTo>
                    <a:lnTo>
                      <a:pt x="22" y="160"/>
                    </a:lnTo>
                    <a:lnTo>
                      <a:pt x="22" y="162"/>
                    </a:lnTo>
                    <a:lnTo>
                      <a:pt x="20" y="162"/>
                    </a:lnTo>
                    <a:lnTo>
                      <a:pt x="20" y="160"/>
                    </a:lnTo>
                    <a:lnTo>
                      <a:pt x="20" y="156"/>
                    </a:lnTo>
                    <a:lnTo>
                      <a:pt x="20" y="154"/>
                    </a:lnTo>
                    <a:lnTo>
                      <a:pt x="20" y="150"/>
                    </a:lnTo>
                    <a:lnTo>
                      <a:pt x="20" y="150"/>
                    </a:lnTo>
                    <a:lnTo>
                      <a:pt x="20" y="146"/>
                    </a:lnTo>
                    <a:lnTo>
                      <a:pt x="22" y="146"/>
                    </a:lnTo>
                    <a:lnTo>
                      <a:pt x="22" y="144"/>
                    </a:lnTo>
                    <a:lnTo>
                      <a:pt x="22" y="144"/>
                    </a:lnTo>
                    <a:lnTo>
                      <a:pt x="24" y="140"/>
                    </a:lnTo>
                    <a:lnTo>
                      <a:pt x="22" y="140"/>
                    </a:lnTo>
                    <a:lnTo>
                      <a:pt x="24" y="138"/>
                    </a:lnTo>
                    <a:lnTo>
                      <a:pt x="22" y="138"/>
                    </a:lnTo>
                    <a:lnTo>
                      <a:pt x="24" y="134"/>
                    </a:lnTo>
                    <a:lnTo>
                      <a:pt x="24" y="132"/>
                    </a:lnTo>
                    <a:lnTo>
                      <a:pt x="26" y="130"/>
                    </a:lnTo>
                    <a:lnTo>
                      <a:pt x="26" y="126"/>
                    </a:lnTo>
                    <a:lnTo>
                      <a:pt x="28" y="124"/>
                    </a:lnTo>
                    <a:lnTo>
                      <a:pt x="32" y="116"/>
                    </a:lnTo>
                    <a:lnTo>
                      <a:pt x="32" y="116"/>
                    </a:lnTo>
                    <a:lnTo>
                      <a:pt x="32" y="112"/>
                    </a:lnTo>
                    <a:lnTo>
                      <a:pt x="32" y="110"/>
                    </a:lnTo>
                    <a:lnTo>
                      <a:pt x="32" y="106"/>
                    </a:lnTo>
                    <a:lnTo>
                      <a:pt x="30" y="104"/>
                    </a:lnTo>
                    <a:lnTo>
                      <a:pt x="30" y="100"/>
                    </a:lnTo>
                    <a:lnTo>
                      <a:pt x="28" y="98"/>
                    </a:lnTo>
                    <a:lnTo>
                      <a:pt x="28" y="96"/>
                    </a:lnTo>
                    <a:lnTo>
                      <a:pt x="28" y="92"/>
                    </a:lnTo>
                    <a:lnTo>
                      <a:pt x="28" y="90"/>
                    </a:lnTo>
                    <a:lnTo>
                      <a:pt x="26" y="86"/>
                    </a:lnTo>
                    <a:lnTo>
                      <a:pt x="24" y="82"/>
                    </a:lnTo>
                    <a:lnTo>
                      <a:pt x="20" y="80"/>
                    </a:lnTo>
                    <a:lnTo>
                      <a:pt x="18" y="76"/>
                    </a:lnTo>
                    <a:lnTo>
                      <a:pt x="16" y="74"/>
                    </a:lnTo>
                    <a:lnTo>
                      <a:pt x="14" y="70"/>
                    </a:lnTo>
                    <a:lnTo>
                      <a:pt x="18" y="68"/>
                    </a:lnTo>
                    <a:lnTo>
                      <a:pt x="18" y="66"/>
                    </a:lnTo>
                    <a:lnTo>
                      <a:pt x="16" y="60"/>
                    </a:lnTo>
                    <a:lnTo>
                      <a:pt x="18" y="58"/>
                    </a:lnTo>
                    <a:lnTo>
                      <a:pt x="20" y="56"/>
                    </a:lnTo>
                    <a:lnTo>
                      <a:pt x="20" y="54"/>
                    </a:lnTo>
                    <a:lnTo>
                      <a:pt x="18" y="52"/>
                    </a:lnTo>
                    <a:lnTo>
                      <a:pt x="16" y="50"/>
                    </a:lnTo>
                    <a:lnTo>
                      <a:pt x="16" y="46"/>
                    </a:lnTo>
                    <a:lnTo>
                      <a:pt x="12" y="46"/>
                    </a:lnTo>
                    <a:lnTo>
                      <a:pt x="10" y="40"/>
                    </a:lnTo>
                    <a:lnTo>
                      <a:pt x="6" y="38"/>
                    </a:lnTo>
                    <a:lnTo>
                      <a:pt x="6" y="36"/>
                    </a:lnTo>
                    <a:lnTo>
                      <a:pt x="4" y="34"/>
                    </a:lnTo>
                    <a:lnTo>
                      <a:pt x="2" y="30"/>
                    </a:lnTo>
                    <a:lnTo>
                      <a:pt x="0" y="30"/>
                    </a:lnTo>
                    <a:lnTo>
                      <a:pt x="0" y="28"/>
                    </a:lnTo>
                    <a:lnTo>
                      <a:pt x="4" y="26"/>
                    </a:lnTo>
                    <a:lnTo>
                      <a:pt x="6" y="26"/>
                    </a:lnTo>
                    <a:lnTo>
                      <a:pt x="6" y="22"/>
                    </a:lnTo>
                    <a:lnTo>
                      <a:pt x="6" y="20"/>
                    </a:lnTo>
                    <a:lnTo>
                      <a:pt x="6" y="18"/>
                    </a:lnTo>
                    <a:lnTo>
                      <a:pt x="6" y="14"/>
                    </a:lnTo>
                    <a:lnTo>
                      <a:pt x="8" y="10"/>
                    </a:lnTo>
                    <a:lnTo>
                      <a:pt x="12" y="12"/>
                    </a:lnTo>
                    <a:lnTo>
                      <a:pt x="16" y="10"/>
                    </a:lnTo>
                    <a:lnTo>
                      <a:pt x="18" y="10"/>
                    </a:lnTo>
                    <a:lnTo>
                      <a:pt x="20" y="8"/>
                    </a:lnTo>
                    <a:lnTo>
                      <a:pt x="20" y="6"/>
                    </a:lnTo>
                    <a:lnTo>
                      <a:pt x="20" y="4"/>
                    </a:lnTo>
                    <a:lnTo>
                      <a:pt x="24" y="6"/>
                    </a:lnTo>
                    <a:lnTo>
                      <a:pt x="24" y="4"/>
                    </a:lnTo>
                    <a:lnTo>
                      <a:pt x="24" y="2"/>
                    </a:lnTo>
                    <a:lnTo>
                      <a:pt x="24" y="0"/>
                    </a:lnTo>
                    <a:lnTo>
                      <a:pt x="26" y="0"/>
                    </a:lnTo>
                    <a:lnTo>
                      <a:pt x="30" y="0"/>
                    </a:lnTo>
                    <a:lnTo>
                      <a:pt x="30" y="0"/>
                    </a:lnTo>
                    <a:close/>
                    <a:moveTo>
                      <a:pt x="36" y="180"/>
                    </a:moveTo>
                    <a:lnTo>
                      <a:pt x="38" y="182"/>
                    </a:lnTo>
                    <a:lnTo>
                      <a:pt x="38" y="182"/>
                    </a:lnTo>
                    <a:lnTo>
                      <a:pt x="38" y="180"/>
                    </a:lnTo>
                    <a:lnTo>
                      <a:pt x="38" y="180"/>
                    </a:lnTo>
                    <a:lnTo>
                      <a:pt x="36" y="180"/>
                    </a:lnTo>
                    <a:close/>
                    <a:moveTo>
                      <a:pt x="28" y="168"/>
                    </a:moveTo>
                    <a:lnTo>
                      <a:pt x="30" y="170"/>
                    </a:lnTo>
                    <a:lnTo>
                      <a:pt x="30" y="170"/>
                    </a:lnTo>
                    <a:lnTo>
                      <a:pt x="30" y="168"/>
                    </a:lnTo>
                    <a:lnTo>
                      <a:pt x="28" y="168"/>
                    </a:lnTo>
                    <a:close/>
                    <a:moveTo>
                      <a:pt x="20" y="162"/>
                    </a:moveTo>
                    <a:lnTo>
                      <a:pt x="20" y="164"/>
                    </a:lnTo>
                    <a:lnTo>
                      <a:pt x="20" y="164"/>
                    </a:lnTo>
                    <a:lnTo>
                      <a:pt x="20" y="168"/>
                    </a:lnTo>
                    <a:lnTo>
                      <a:pt x="22" y="166"/>
                    </a:lnTo>
                    <a:lnTo>
                      <a:pt x="22" y="162"/>
                    </a:lnTo>
                    <a:lnTo>
                      <a:pt x="20" y="162"/>
                    </a:lnTo>
                    <a:lnTo>
                      <a:pt x="20" y="162"/>
                    </a:lnTo>
                    <a:close/>
                    <a:moveTo>
                      <a:pt x="66" y="110"/>
                    </a:moveTo>
                    <a:lnTo>
                      <a:pt x="66" y="112"/>
                    </a:lnTo>
                    <a:lnTo>
                      <a:pt x="68" y="112"/>
                    </a:lnTo>
                    <a:lnTo>
                      <a:pt x="68" y="112"/>
                    </a:lnTo>
                    <a:lnTo>
                      <a:pt x="66" y="110"/>
                    </a:lnTo>
                    <a:close/>
                    <a:moveTo>
                      <a:pt x="40" y="140"/>
                    </a:moveTo>
                    <a:lnTo>
                      <a:pt x="38" y="140"/>
                    </a:lnTo>
                    <a:lnTo>
                      <a:pt x="40" y="140"/>
                    </a:lnTo>
                    <a:lnTo>
                      <a:pt x="40" y="140"/>
                    </a:lnTo>
                    <a:close/>
                    <a:moveTo>
                      <a:pt x="42" y="142"/>
                    </a:moveTo>
                    <a:lnTo>
                      <a:pt x="40" y="144"/>
                    </a:lnTo>
                    <a:lnTo>
                      <a:pt x="40" y="146"/>
                    </a:lnTo>
                    <a:lnTo>
                      <a:pt x="42" y="146"/>
                    </a:lnTo>
                    <a:lnTo>
                      <a:pt x="42" y="144"/>
                    </a:lnTo>
                    <a:lnTo>
                      <a:pt x="42" y="142"/>
                    </a:lnTo>
                    <a:close/>
                  </a:path>
                </a:pathLst>
              </a:custGeom>
              <a:grpFill/>
              <a:ln w="6350">
                <a:solidFill>
                  <a:srgbClr val="65C392"/>
                </a:solidFill>
                <a:round/>
                <a:headEnd/>
                <a:tailEnd/>
              </a:ln>
            </p:spPr>
            <p:txBody>
              <a:bodyPr vert="horz" wrap="square" lIns="45665" tIns="22832" rIns="45665" bIns="22832" numCol="1" anchor="t" anchorCtr="0" compatLnSpc="1">
                <a:prstTxWarp prst="textNoShape">
                  <a:avLst/>
                </a:prstTxWarp>
              </a:bodyPr>
              <a:lstStyle/>
              <a:p>
                <a:pPr defTabSz="1751511">
                  <a:defRPr/>
                </a:pPr>
                <a:endParaRPr lang="en-US" sz="3448" ker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89" name="Sri Lanka">
                <a:extLst>
                  <a:ext uri="{FF2B5EF4-FFF2-40B4-BE49-F238E27FC236}">
                    <a16:creationId xmlns:a16="http://schemas.microsoft.com/office/drawing/2014/main" id="{C3443065-76BB-456A-8526-105AD901792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799336" y="4187974"/>
                <a:ext cx="53588" cy="99521"/>
              </a:xfrm>
              <a:custGeom>
                <a:avLst/>
                <a:gdLst>
                  <a:gd name="T0" fmla="*/ 0 w 28"/>
                  <a:gd name="T1" fmla="*/ 22 h 52"/>
                  <a:gd name="T2" fmla="*/ 2 w 28"/>
                  <a:gd name="T3" fmla="*/ 20 h 52"/>
                  <a:gd name="T4" fmla="*/ 0 w 28"/>
                  <a:gd name="T5" fmla="*/ 20 h 52"/>
                  <a:gd name="T6" fmla="*/ 0 w 28"/>
                  <a:gd name="T7" fmla="*/ 26 h 52"/>
                  <a:gd name="T8" fmla="*/ 2 w 28"/>
                  <a:gd name="T9" fmla="*/ 2 h 52"/>
                  <a:gd name="T10" fmla="*/ 6 w 28"/>
                  <a:gd name="T11" fmla="*/ 0 h 52"/>
                  <a:gd name="T12" fmla="*/ 6 w 28"/>
                  <a:gd name="T13" fmla="*/ 4 h 52"/>
                  <a:gd name="T14" fmla="*/ 6 w 28"/>
                  <a:gd name="T15" fmla="*/ 4 h 52"/>
                  <a:gd name="T16" fmla="*/ 10 w 28"/>
                  <a:gd name="T17" fmla="*/ 2 h 52"/>
                  <a:gd name="T18" fmla="*/ 14 w 28"/>
                  <a:gd name="T19" fmla="*/ 6 h 52"/>
                  <a:gd name="T20" fmla="*/ 12 w 28"/>
                  <a:gd name="T21" fmla="*/ 6 h 52"/>
                  <a:gd name="T22" fmla="*/ 8 w 28"/>
                  <a:gd name="T23" fmla="*/ 6 h 52"/>
                  <a:gd name="T24" fmla="*/ 6 w 28"/>
                  <a:gd name="T25" fmla="*/ 2 h 52"/>
                  <a:gd name="T26" fmla="*/ 8 w 28"/>
                  <a:gd name="T27" fmla="*/ 2 h 52"/>
                  <a:gd name="T28" fmla="*/ 6 w 28"/>
                  <a:gd name="T29" fmla="*/ 6 h 52"/>
                  <a:gd name="T30" fmla="*/ 6 w 28"/>
                  <a:gd name="T31" fmla="*/ 6 h 52"/>
                  <a:gd name="T32" fmla="*/ 6 w 28"/>
                  <a:gd name="T33" fmla="*/ 8 h 52"/>
                  <a:gd name="T34" fmla="*/ 6 w 28"/>
                  <a:gd name="T35" fmla="*/ 10 h 52"/>
                  <a:gd name="T36" fmla="*/ 4 w 28"/>
                  <a:gd name="T37" fmla="*/ 12 h 52"/>
                  <a:gd name="T38" fmla="*/ 0 w 28"/>
                  <a:gd name="T39" fmla="*/ 10 h 52"/>
                  <a:gd name="T40" fmla="*/ 2 w 28"/>
                  <a:gd name="T41" fmla="*/ 12 h 52"/>
                  <a:gd name="T42" fmla="*/ 2 w 28"/>
                  <a:gd name="T43" fmla="*/ 14 h 52"/>
                  <a:gd name="T44" fmla="*/ 2 w 28"/>
                  <a:gd name="T45" fmla="*/ 20 h 52"/>
                  <a:gd name="T46" fmla="*/ 2 w 28"/>
                  <a:gd name="T47" fmla="*/ 26 h 52"/>
                  <a:gd name="T48" fmla="*/ 0 w 28"/>
                  <a:gd name="T49" fmla="*/ 28 h 52"/>
                  <a:gd name="T50" fmla="*/ 2 w 28"/>
                  <a:gd name="T51" fmla="*/ 34 h 52"/>
                  <a:gd name="T52" fmla="*/ 6 w 28"/>
                  <a:gd name="T53" fmla="*/ 46 h 52"/>
                  <a:gd name="T54" fmla="*/ 10 w 28"/>
                  <a:gd name="T55" fmla="*/ 52 h 52"/>
                  <a:gd name="T56" fmla="*/ 16 w 28"/>
                  <a:gd name="T57" fmla="*/ 50 h 52"/>
                  <a:gd name="T58" fmla="*/ 24 w 28"/>
                  <a:gd name="T59" fmla="*/ 44 h 52"/>
                  <a:gd name="T60" fmla="*/ 28 w 28"/>
                  <a:gd name="T61" fmla="*/ 40 h 52"/>
                  <a:gd name="T62" fmla="*/ 28 w 28"/>
                  <a:gd name="T63" fmla="*/ 36 h 52"/>
                  <a:gd name="T64" fmla="*/ 26 w 28"/>
                  <a:gd name="T65" fmla="*/ 32 h 52"/>
                  <a:gd name="T66" fmla="*/ 26 w 28"/>
                  <a:gd name="T67" fmla="*/ 28 h 52"/>
                  <a:gd name="T68" fmla="*/ 22 w 28"/>
                  <a:gd name="T69" fmla="*/ 18 h 52"/>
                  <a:gd name="T70" fmla="*/ 20 w 28"/>
                  <a:gd name="T71" fmla="*/ 18 h 52"/>
                  <a:gd name="T72" fmla="*/ 20 w 28"/>
                  <a:gd name="T73" fmla="*/ 16 h 52"/>
                  <a:gd name="T74" fmla="*/ 18 w 28"/>
                  <a:gd name="T75" fmla="*/ 16 h 52"/>
                  <a:gd name="T76" fmla="*/ 16 w 28"/>
                  <a:gd name="T77" fmla="*/ 12 h 52"/>
                  <a:gd name="T78" fmla="*/ 14 w 28"/>
                  <a:gd name="T79" fmla="*/ 10 h 52"/>
                  <a:gd name="T80" fmla="*/ 10 w 28"/>
                  <a:gd name="T81" fmla="*/ 6 h 52"/>
                  <a:gd name="T82" fmla="*/ 8 w 28"/>
                  <a:gd name="T83" fmla="*/ 6 h 52"/>
                  <a:gd name="T84" fmla="*/ 6 w 28"/>
                  <a:gd name="T85" fmla="*/ 6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8" h="52">
                    <a:moveTo>
                      <a:pt x="0" y="26"/>
                    </a:moveTo>
                    <a:lnTo>
                      <a:pt x="0" y="22"/>
                    </a:lnTo>
                    <a:lnTo>
                      <a:pt x="0" y="20"/>
                    </a:lnTo>
                    <a:lnTo>
                      <a:pt x="2" y="20"/>
                    </a:lnTo>
                    <a:lnTo>
                      <a:pt x="2" y="20"/>
                    </a:lnTo>
                    <a:lnTo>
                      <a:pt x="0" y="20"/>
                    </a:lnTo>
                    <a:lnTo>
                      <a:pt x="2" y="22"/>
                    </a:lnTo>
                    <a:lnTo>
                      <a:pt x="0" y="26"/>
                    </a:lnTo>
                    <a:close/>
                    <a:moveTo>
                      <a:pt x="6" y="4"/>
                    </a:moveTo>
                    <a:lnTo>
                      <a:pt x="2" y="2"/>
                    </a:lnTo>
                    <a:lnTo>
                      <a:pt x="2" y="0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6" y="4"/>
                    </a:lnTo>
                    <a:lnTo>
                      <a:pt x="4" y="4"/>
                    </a:lnTo>
                    <a:lnTo>
                      <a:pt x="6" y="4"/>
                    </a:lnTo>
                    <a:close/>
                    <a:moveTo>
                      <a:pt x="8" y="2"/>
                    </a:moveTo>
                    <a:lnTo>
                      <a:pt x="10" y="2"/>
                    </a:lnTo>
                    <a:lnTo>
                      <a:pt x="10" y="4"/>
                    </a:lnTo>
                    <a:lnTo>
                      <a:pt x="14" y="6"/>
                    </a:lnTo>
                    <a:lnTo>
                      <a:pt x="14" y="6"/>
                    </a:lnTo>
                    <a:lnTo>
                      <a:pt x="12" y="6"/>
                    </a:lnTo>
                    <a:lnTo>
                      <a:pt x="10" y="6"/>
                    </a:lnTo>
                    <a:lnTo>
                      <a:pt x="8" y="6"/>
                    </a:lnTo>
                    <a:lnTo>
                      <a:pt x="6" y="4"/>
                    </a:lnTo>
                    <a:lnTo>
                      <a:pt x="6" y="2"/>
                    </a:lnTo>
                    <a:lnTo>
                      <a:pt x="8" y="2"/>
                    </a:lnTo>
                    <a:lnTo>
                      <a:pt x="8" y="2"/>
                    </a:lnTo>
                    <a:lnTo>
                      <a:pt x="8" y="2"/>
                    </a:lnTo>
                    <a:close/>
                    <a:moveTo>
                      <a:pt x="6" y="6"/>
                    </a:moveTo>
                    <a:lnTo>
                      <a:pt x="6" y="6"/>
                    </a:lnTo>
                    <a:lnTo>
                      <a:pt x="6" y="6"/>
                    </a:lnTo>
                    <a:lnTo>
                      <a:pt x="6" y="6"/>
                    </a:lnTo>
                    <a:lnTo>
                      <a:pt x="6" y="8"/>
                    </a:lnTo>
                    <a:lnTo>
                      <a:pt x="6" y="8"/>
                    </a:lnTo>
                    <a:lnTo>
                      <a:pt x="6" y="10"/>
                    </a:lnTo>
                    <a:lnTo>
                      <a:pt x="4" y="12"/>
                    </a:lnTo>
                    <a:lnTo>
                      <a:pt x="4" y="12"/>
                    </a:lnTo>
                    <a:lnTo>
                      <a:pt x="2" y="10"/>
                    </a:lnTo>
                    <a:lnTo>
                      <a:pt x="0" y="10"/>
                    </a:lnTo>
                    <a:lnTo>
                      <a:pt x="0" y="12"/>
                    </a:lnTo>
                    <a:lnTo>
                      <a:pt x="2" y="12"/>
                    </a:lnTo>
                    <a:lnTo>
                      <a:pt x="2" y="12"/>
                    </a:lnTo>
                    <a:lnTo>
                      <a:pt x="2" y="14"/>
                    </a:lnTo>
                    <a:lnTo>
                      <a:pt x="2" y="16"/>
                    </a:lnTo>
                    <a:lnTo>
                      <a:pt x="2" y="20"/>
                    </a:lnTo>
                    <a:lnTo>
                      <a:pt x="2" y="20"/>
                    </a:lnTo>
                    <a:lnTo>
                      <a:pt x="2" y="26"/>
                    </a:lnTo>
                    <a:lnTo>
                      <a:pt x="2" y="28"/>
                    </a:lnTo>
                    <a:lnTo>
                      <a:pt x="0" y="28"/>
                    </a:lnTo>
                    <a:lnTo>
                      <a:pt x="2" y="32"/>
                    </a:lnTo>
                    <a:lnTo>
                      <a:pt x="2" y="34"/>
                    </a:lnTo>
                    <a:lnTo>
                      <a:pt x="4" y="40"/>
                    </a:lnTo>
                    <a:lnTo>
                      <a:pt x="6" y="46"/>
                    </a:lnTo>
                    <a:lnTo>
                      <a:pt x="6" y="50"/>
                    </a:lnTo>
                    <a:lnTo>
                      <a:pt x="10" y="52"/>
                    </a:lnTo>
                    <a:lnTo>
                      <a:pt x="12" y="50"/>
                    </a:lnTo>
                    <a:lnTo>
                      <a:pt x="16" y="50"/>
                    </a:lnTo>
                    <a:lnTo>
                      <a:pt x="20" y="48"/>
                    </a:lnTo>
                    <a:lnTo>
                      <a:pt x="24" y="44"/>
                    </a:lnTo>
                    <a:lnTo>
                      <a:pt x="26" y="42"/>
                    </a:lnTo>
                    <a:lnTo>
                      <a:pt x="28" y="40"/>
                    </a:lnTo>
                    <a:lnTo>
                      <a:pt x="28" y="36"/>
                    </a:lnTo>
                    <a:lnTo>
                      <a:pt x="28" y="36"/>
                    </a:lnTo>
                    <a:lnTo>
                      <a:pt x="28" y="34"/>
                    </a:lnTo>
                    <a:lnTo>
                      <a:pt x="26" y="32"/>
                    </a:lnTo>
                    <a:lnTo>
                      <a:pt x="28" y="30"/>
                    </a:lnTo>
                    <a:lnTo>
                      <a:pt x="26" y="28"/>
                    </a:lnTo>
                    <a:lnTo>
                      <a:pt x="22" y="22"/>
                    </a:lnTo>
                    <a:lnTo>
                      <a:pt x="22" y="18"/>
                    </a:lnTo>
                    <a:lnTo>
                      <a:pt x="20" y="20"/>
                    </a:lnTo>
                    <a:lnTo>
                      <a:pt x="20" y="18"/>
                    </a:lnTo>
                    <a:lnTo>
                      <a:pt x="18" y="18"/>
                    </a:lnTo>
                    <a:lnTo>
                      <a:pt x="20" y="16"/>
                    </a:lnTo>
                    <a:lnTo>
                      <a:pt x="20" y="16"/>
                    </a:lnTo>
                    <a:lnTo>
                      <a:pt x="18" y="16"/>
                    </a:lnTo>
                    <a:lnTo>
                      <a:pt x="16" y="12"/>
                    </a:lnTo>
                    <a:lnTo>
                      <a:pt x="16" y="12"/>
                    </a:lnTo>
                    <a:lnTo>
                      <a:pt x="14" y="10"/>
                    </a:lnTo>
                    <a:lnTo>
                      <a:pt x="14" y="10"/>
                    </a:lnTo>
                    <a:lnTo>
                      <a:pt x="14" y="8"/>
                    </a:lnTo>
                    <a:lnTo>
                      <a:pt x="10" y="6"/>
                    </a:lnTo>
                    <a:lnTo>
                      <a:pt x="10" y="8"/>
                    </a:lnTo>
                    <a:lnTo>
                      <a:pt x="8" y="6"/>
                    </a:lnTo>
                    <a:lnTo>
                      <a:pt x="8" y="6"/>
                    </a:lnTo>
                    <a:lnTo>
                      <a:pt x="6" y="6"/>
                    </a:lnTo>
                    <a:close/>
                  </a:path>
                </a:pathLst>
              </a:custGeom>
              <a:grpFill/>
              <a:ln w="6350">
                <a:solidFill>
                  <a:srgbClr val="65C392"/>
                </a:solidFill>
                <a:round/>
                <a:headEnd/>
                <a:tailEnd/>
              </a:ln>
            </p:spPr>
            <p:txBody>
              <a:bodyPr vert="horz" wrap="square" lIns="45665" tIns="22832" rIns="45665" bIns="22832" numCol="1" anchor="t" anchorCtr="0" compatLnSpc="1">
                <a:prstTxWarp prst="textNoShape">
                  <a:avLst/>
                </a:prstTxWarp>
              </a:bodyPr>
              <a:lstStyle/>
              <a:p>
                <a:pPr defTabSz="1751511">
                  <a:defRPr/>
                </a:pPr>
                <a:endParaRPr lang="en-US" sz="3448" ker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90" name="South Korea">
                <a:extLst>
                  <a:ext uri="{FF2B5EF4-FFF2-40B4-BE49-F238E27FC236}">
                    <a16:creationId xmlns:a16="http://schemas.microsoft.com/office/drawing/2014/main" id="{6584E35E-08AF-4D54-AFDA-C40DFE451F0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775405" y="3365014"/>
                <a:ext cx="107176" cy="172247"/>
              </a:xfrm>
              <a:custGeom>
                <a:avLst/>
                <a:gdLst>
                  <a:gd name="T0" fmla="*/ 36 w 56"/>
                  <a:gd name="T1" fmla="*/ 64 h 90"/>
                  <a:gd name="T2" fmla="*/ 34 w 56"/>
                  <a:gd name="T3" fmla="*/ 66 h 90"/>
                  <a:gd name="T4" fmla="*/ 18 w 56"/>
                  <a:gd name="T5" fmla="*/ 74 h 90"/>
                  <a:gd name="T6" fmla="*/ 16 w 56"/>
                  <a:gd name="T7" fmla="*/ 72 h 90"/>
                  <a:gd name="T8" fmla="*/ 18 w 56"/>
                  <a:gd name="T9" fmla="*/ 70 h 90"/>
                  <a:gd name="T10" fmla="*/ 18 w 56"/>
                  <a:gd name="T11" fmla="*/ 74 h 90"/>
                  <a:gd name="T12" fmla="*/ 18 w 56"/>
                  <a:gd name="T13" fmla="*/ 74 h 90"/>
                  <a:gd name="T14" fmla="*/ 44 w 56"/>
                  <a:gd name="T15" fmla="*/ 62 h 90"/>
                  <a:gd name="T16" fmla="*/ 44 w 56"/>
                  <a:gd name="T17" fmla="*/ 66 h 90"/>
                  <a:gd name="T18" fmla="*/ 46 w 56"/>
                  <a:gd name="T19" fmla="*/ 64 h 90"/>
                  <a:gd name="T20" fmla="*/ 46 w 56"/>
                  <a:gd name="T21" fmla="*/ 62 h 90"/>
                  <a:gd name="T22" fmla="*/ 54 w 56"/>
                  <a:gd name="T23" fmla="*/ 76 h 90"/>
                  <a:gd name="T24" fmla="*/ 56 w 56"/>
                  <a:gd name="T25" fmla="*/ 74 h 90"/>
                  <a:gd name="T26" fmla="*/ 54 w 56"/>
                  <a:gd name="T27" fmla="*/ 76 h 90"/>
                  <a:gd name="T28" fmla="*/ 54 w 56"/>
                  <a:gd name="T29" fmla="*/ 72 h 90"/>
                  <a:gd name="T30" fmla="*/ 54 w 56"/>
                  <a:gd name="T31" fmla="*/ 70 h 90"/>
                  <a:gd name="T32" fmla="*/ 54 w 56"/>
                  <a:gd name="T33" fmla="*/ 68 h 90"/>
                  <a:gd name="T34" fmla="*/ 56 w 56"/>
                  <a:gd name="T35" fmla="*/ 68 h 90"/>
                  <a:gd name="T36" fmla="*/ 54 w 56"/>
                  <a:gd name="T37" fmla="*/ 72 h 90"/>
                  <a:gd name="T38" fmla="*/ 18 w 56"/>
                  <a:gd name="T39" fmla="*/ 88 h 90"/>
                  <a:gd name="T40" fmla="*/ 26 w 56"/>
                  <a:gd name="T41" fmla="*/ 84 h 90"/>
                  <a:gd name="T42" fmla="*/ 28 w 56"/>
                  <a:gd name="T43" fmla="*/ 86 h 90"/>
                  <a:gd name="T44" fmla="*/ 22 w 56"/>
                  <a:gd name="T45" fmla="*/ 90 h 90"/>
                  <a:gd name="T46" fmla="*/ 0 w 56"/>
                  <a:gd name="T47" fmla="*/ 16 h 90"/>
                  <a:gd name="T48" fmla="*/ 2 w 56"/>
                  <a:gd name="T49" fmla="*/ 16 h 90"/>
                  <a:gd name="T50" fmla="*/ 4 w 56"/>
                  <a:gd name="T51" fmla="*/ 16 h 90"/>
                  <a:gd name="T52" fmla="*/ 12 w 56"/>
                  <a:gd name="T53" fmla="*/ 26 h 90"/>
                  <a:gd name="T54" fmla="*/ 14 w 56"/>
                  <a:gd name="T55" fmla="*/ 26 h 90"/>
                  <a:gd name="T56" fmla="*/ 16 w 56"/>
                  <a:gd name="T57" fmla="*/ 32 h 90"/>
                  <a:gd name="T58" fmla="*/ 12 w 56"/>
                  <a:gd name="T59" fmla="*/ 28 h 90"/>
                  <a:gd name="T60" fmla="*/ 8 w 56"/>
                  <a:gd name="T61" fmla="*/ 30 h 90"/>
                  <a:gd name="T62" fmla="*/ 12 w 56"/>
                  <a:gd name="T63" fmla="*/ 36 h 90"/>
                  <a:gd name="T64" fmla="*/ 14 w 56"/>
                  <a:gd name="T65" fmla="*/ 38 h 90"/>
                  <a:gd name="T66" fmla="*/ 16 w 56"/>
                  <a:gd name="T67" fmla="*/ 44 h 90"/>
                  <a:gd name="T68" fmla="*/ 18 w 56"/>
                  <a:gd name="T69" fmla="*/ 48 h 90"/>
                  <a:gd name="T70" fmla="*/ 14 w 56"/>
                  <a:gd name="T71" fmla="*/ 52 h 90"/>
                  <a:gd name="T72" fmla="*/ 16 w 56"/>
                  <a:gd name="T73" fmla="*/ 56 h 90"/>
                  <a:gd name="T74" fmla="*/ 14 w 56"/>
                  <a:gd name="T75" fmla="*/ 58 h 90"/>
                  <a:gd name="T76" fmla="*/ 14 w 56"/>
                  <a:gd name="T77" fmla="*/ 62 h 90"/>
                  <a:gd name="T78" fmla="*/ 20 w 56"/>
                  <a:gd name="T79" fmla="*/ 68 h 90"/>
                  <a:gd name="T80" fmla="*/ 20 w 56"/>
                  <a:gd name="T81" fmla="*/ 70 h 90"/>
                  <a:gd name="T82" fmla="*/ 22 w 56"/>
                  <a:gd name="T83" fmla="*/ 72 h 90"/>
                  <a:gd name="T84" fmla="*/ 24 w 56"/>
                  <a:gd name="T85" fmla="*/ 70 h 90"/>
                  <a:gd name="T86" fmla="*/ 32 w 56"/>
                  <a:gd name="T87" fmla="*/ 62 h 90"/>
                  <a:gd name="T88" fmla="*/ 34 w 56"/>
                  <a:gd name="T89" fmla="*/ 64 h 90"/>
                  <a:gd name="T90" fmla="*/ 36 w 56"/>
                  <a:gd name="T91" fmla="*/ 62 h 90"/>
                  <a:gd name="T92" fmla="*/ 40 w 56"/>
                  <a:gd name="T93" fmla="*/ 62 h 90"/>
                  <a:gd name="T94" fmla="*/ 42 w 56"/>
                  <a:gd name="T95" fmla="*/ 64 h 90"/>
                  <a:gd name="T96" fmla="*/ 44 w 56"/>
                  <a:gd name="T97" fmla="*/ 60 h 90"/>
                  <a:gd name="T98" fmla="*/ 50 w 56"/>
                  <a:gd name="T99" fmla="*/ 56 h 90"/>
                  <a:gd name="T100" fmla="*/ 52 w 56"/>
                  <a:gd name="T101" fmla="*/ 52 h 90"/>
                  <a:gd name="T102" fmla="*/ 50 w 56"/>
                  <a:gd name="T103" fmla="*/ 44 h 90"/>
                  <a:gd name="T104" fmla="*/ 48 w 56"/>
                  <a:gd name="T105" fmla="*/ 42 h 90"/>
                  <a:gd name="T106" fmla="*/ 46 w 56"/>
                  <a:gd name="T107" fmla="*/ 30 h 90"/>
                  <a:gd name="T108" fmla="*/ 38 w 56"/>
                  <a:gd name="T109" fmla="*/ 16 h 90"/>
                  <a:gd name="T110" fmla="*/ 26 w 56"/>
                  <a:gd name="T111" fmla="*/ 0 h 90"/>
                  <a:gd name="T112" fmla="*/ 14 w 56"/>
                  <a:gd name="T113" fmla="*/ 6 h 90"/>
                  <a:gd name="T114" fmla="*/ 4 w 56"/>
                  <a:gd name="T115" fmla="*/ 10 h 90"/>
                  <a:gd name="T116" fmla="*/ 0 w 56"/>
                  <a:gd name="T117" fmla="*/ 16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56" h="90">
                    <a:moveTo>
                      <a:pt x="34" y="64"/>
                    </a:moveTo>
                    <a:lnTo>
                      <a:pt x="36" y="64"/>
                    </a:lnTo>
                    <a:lnTo>
                      <a:pt x="36" y="66"/>
                    </a:lnTo>
                    <a:lnTo>
                      <a:pt x="34" y="66"/>
                    </a:lnTo>
                    <a:lnTo>
                      <a:pt x="34" y="64"/>
                    </a:lnTo>
                    <a:close/>
                    <a:moveTo>
                      <a:pt x="18" y="74"/>
                    </a:moveTo>
                    <a:lnTo>
                      <a:pt x="16" y="72"/>
                    </a:lnTo>
                    <a:lnTo>
                      <a:pt x="16" y="72"/>
                    </a:lnTo>
                    <a:lnTo>
                      <a:pt x="18" y="72"/>
                    </a:lnTo>
                    <a:lnTo>
                      <a:pt x="18" y="70"/>
                    </a:lnTo>
                    <a:lnTo>
                      <a:pt x="18" y="72"/>
                    </a:lnTo>
                    <a:lnTo>
                      <a:pt x="18" y="74"/>
                    </a:lnTo>
                    <a:lnTo>
                      <a:pt x="18" y="74"/>
                    </a:lnTo>
                    <a:lnTo>
                      <a:pt x="18" y="74"/>
                    </a:lnTo>
                    <a:close/>
                    <a:moveTo>
                      <a:pt x="46" y="62"/>
                    </a:moveTo>
                    <a:lnTo>
                      <a:pt x="44" y="62"/>
                    </a:lnTo>
                    <a:lnTo>
                      <a:pt x="44" y="64"/>
                    </a:lnTo>
                    <a:lnTo>
                      <a:pt x="44" y="66"/>
                    </a:lnTo>
                    <a:lnTo>
                      <a:pt x="46" y="64"/>
                    </a:lnTo>
                    <a:lnTo>
                      <a:pt x="46" y="64"/>
                    </a:lnTo>
                    <a:lnTo>
                      <a:pt x="46" y="62"/>
                    </a:lnTo>
                    <a:lnTo>
                      <a:pt x="46" y="62"/>
                    </a:lnTo>
                    <a:close/>
                    <a:moveTo>
                      <a:pt x="54" y="76"/>
                    </a:moveTo>
                    <a:lnTo>
                      <a:pt x="54" y="76"/>
                    </a:lnTo>
                    <a:lnTo>
                      <a:pt x="54" y="74"/>
                    </a:lnTo>
                    <a:lnTo>
                      <a:pt x="56" y="74"/>
                    </a:lnTo>
                    <a:lnTo>
                      <a:pt x="54" y="76"/>
                    </a:lnTo>
                    <a:lnTo>
                      <a:pt x="54" y="76"/>
                    </a:lnTo>
                    <a:lnTo>
                      <a:pt x="54" y="76"/>
                    </a:lnTo>
                    <a:close/>
                    <a:moveTo>
                      <a:pt x="54" y="72"/>
                    </a:moveTo>
                    <a:lnTo>
                      <a:pt x="54" y="72"/>
                    </a:lnTo>
                    <a:lnTo>
                      <a:pt x="54" y="70"/>
                    </a:lnTo>
                    <a:lnTo>
                      <a:pt x="54" y="68"/>
                    </a:lnTo>
                    <a:lnTo>
                      <a:pt x="54" y="68"/>
                    </a:lnTo>
                    <a:lnTo>
                      <a:pt x="56" y="66"/>
                    </a:lnTo>
                    <a:lnTo>
                      <a:pt x="56" y="68"/>
                    </a:lnTo>
                    <a:lnTo>
                      <a:pt x="56" y="70"/>
                    </a:lnTo>
                    <a:lnTo>
                      <a:pt x="54" y="72"/>
                    </a:lnTo>
                    <a:close/>
                    <a:moveTo>
                      <a:pt x="20" y="90"/>
                    </a:moveTo>
                    <a:lnTo>
                      <a:pt x="18" y="88"/>
                    </a:lnTo>
                    <a:lnTo>
                      <a:pt x="20" y="86"/>
                    </a:lnTo>
                    <a:lnTo>
                      <a:pt x="26" y="84"/>
                    </a:lnTo>
                    <a:lnTo>
                      <a:pt x="28" y="86"/>
                    </a:lnTo>
                    <a:lnTo>
                      <a:pt x="28" y="86"/>
                    </a:lnTo>
                    <a:lnTo>
                      <a:pt x="26" y="90"/>
                    </a:lnTo>
                    <a:lnTo>
                      <a:pt x="22" y="90"/>
                    </a:lnTo>
                    <a:lnTo>
                      <a:pt x="20" y="90"/>
                    </a:lnTo>
                    <a:close/>
                    <a:moveTo>
                      <a:pt x="0" y="16"/>
                    </a:moveTo>
                    <a:lnTo>
                      <a:pt x="0" y="16"/>
                    </a:lnTo>
                    <a:lnTo>
                      <a:pt x="2" y="16"/>
                    </a:lnTo>
                    <a:lnTo>
                      <a:pt x="6" y="16"/>
                    </a:lnTo>
                    <a:lnTo>
                      <a:pt x="4" y="16"/>
                    </a:lnTo>
                    <a:lnTo>
                      <a:pt x="10" y="20"/>
                    </a:lnTo>
                    <a:lnTo>
                      <a:pt x="12" y="26"/>
                    </a:lnTo>
                    <a:lnTo>
                      <a:pt x="14" y="26"/>
                    </a:lnTo>
                    <a:lnTo>
                      <a:pt x="14" y="26"/>
                    </a:lnTo>
                    <a:lnTo>
                      <a:pt x="16" y="30"/>
                    </a:lnTo>
                    <a:lnTo>
                      <a:pt x="16" y="32"/>
                    </a:lnTo>
                    <a:lnTo>
                      <a:pt x="12" y="30"/>
                    </a:lnTo>
                    <a:lnTo>
                      <a:pt x="12" y="28"/>
                    </a:lnTo>
                    <a:lnTo>
                      <a:pt x="10" y="30"/>
                    </a:lnTo>
                    <a:lnTo>
                      <a:pt x="8" y="30"/>
                    </a:lnTo>
                    <a:lnTo>
                      <a:pt x="6" y="34"/>
                    </a:lnTo>
                    <a:lnTo>
                      <a:pt x="12" y="36"/>
                    </a:lnTo>
                    <a:lnTo>
                      <a:pt x="12" y="36"/>
                    </a:lnTo>
                    <a:lnTo>
                      <a:pt x="14" y="38"/>
                    </a:lnTo>
                    <a:lnTo>
                      <a:pt x="14" y="44"/>
                    </a:lnTo>
                    <a:lnTo>
                      <a:pt x="16" y="44"/>
                    </a:lnTo>
                    <a:lnTo>
                      <a:pt x="16" y="44"/>
                    </a:lnTo>
                    <a:lnTo>
                      <a:pt x="18" y="48"/>
                    </a:lnTo>
                    <a:lnTo>
                      <a:pt x="14" y="50"/>
                    </a:lnTo>
                    <a:lnTo>
                      <a:pt x="14" y="52"/>
                    </a:lnTo>
                    <a:lnTo>
                      <a:pt x="16" y="54"/>
                    </a:lnTo>
                    <a:lnTo>
                      <a:pt x="16" y="56"/>
                    </a:lnTo>
                    <a:lnTo>
                      <a:pt x="14" y="56"/>
                    </a:lnTo>
                    <a:lnTo>
                      <a:pt x="14" y="58"/>
                    </a:lnTo>
                    <a:lnTo>
                      <a:pt x="16" y="62"/>
                    </a:lnTo>
                    <a:lnTo>
                      <a:pt x="14" y="62"/>
                    </a:lnTo>
                    <a:lnTo>
                      <a:pt x="18" y="68"/>
                    </a:lnTo>
                    <a:lnTo>
                      <a:pt x="20" y="68"/>
                    </a:lnTo>
                    <a:lnTo>
                      <a:pt x="20" y="70"/>
                    </a:lnTo>
                    <a:lnTo>
                      <a:pt x="20" y="70"/>
                    </a:lnTo>
                    <a:lnTo>
                      <a:pt x="20" y="72"/>
                    </a:lnTo>
                    <a:lnTo>
                      <a:pt x="22" y="72"/>
                    </a:lnTo>
                    <a:lnTo>
                      <a:pt x="22" y="68"/>
                    </a:lnTo>
                    <a:lnTo>
                      <a:pt x="24" y="70"/>
                    </a:lnTo>
                    <a:lnTo>
                      <a:pt x="26" y="68"/>
                    </a:lnTo>
                    <a:lnTo>
                      <a:pt x="32" y="62"/>
                    </a:lnTo>
                    <a:lnTo>
                      <a:pt x="34" y="62"/>
                    </a:lnTo>
                    <a:lnTo>
                      <a:pt x="34" y="64"/>
                    </a:lnTo>
                    <a:lnTo>
                      <a:pt x="36" y="62"/>
                    </a:lnTo>
                    <a:lnTo>
                      <a:pt x="36" y="62"/>
                    </a:lnTo>
                    <a:lnTo>
                      <a:pt x="38" y="64"/>
                    </a:lnTo>
                    <a:lnTo>
                      <a:pt x="40" y="62"/>
                    </a:lnTo>
                    <a:lnTo>
                      <a:pt x="42" y="64"/>
                    </a:lnTo>
                    <a:lnTo>
                      <a:pt x="42" y="64"/>
                    </a:lnTo>
                    <a:lnTo>
                      <a:pt x="42" y="62"/>
                    </a:lnTo>
                    <a:lnTo>
                      <a:pt x="44" y="60"/>
                    </a:lnTo>
                    <a:lnTo>
                      <a:pt x="46" y="60"/>
                    </a:lnTo>
                    <a:lnTo>
                      <a:pt x="50" y="56"/>
                    </a:lnTo>
                    <a:lnTo>
                      <a:pt x="50" y="54"/>
                    </a:lnTo>
                    <a:lnTo>
                      <a:pt x="52" y="52"/>
                    </a:lnTo>
                    <a:lnTo>
                      <a:pt x="50" y="44"/>
                    </a:lnTo>
                    <a:lnTo>
                      <a:pt x="50" y="44"/>
                    </a:lnTo>
                    <a:lnTo>
                      <a:pt x="50" y="44"/>
                    </a:lnTo>
                    <a:lnTo>
                      <a:pt x="48" y="42"/>
                    </a:lnTo>
                    <a:lnTo>
                      <a:pt x="48" y="34"/>
                    </a:lnTo>
                    <a:lnTo>
                      <a:pt x="46" y="30"/>
                    </a:lnTo>
                    <a:lnTo>
                      <a:pt x="46" y="26"/>
                    </a:lnTo>
                    <a:lnTo>
                      <a:pt x="38" y="16"/>
                    </a:lnTo>
                    <a:lnTo>
                      <a:pt x="32" y="10"/>
                    </a:lnTo>
                    <a:lnTo>
                      <a:pt x="26" y="0"/>
                    </a:lnTo>
                    <a:lnTo>
                      <a:pt x="22" y="4"/>
                    </a:lnTo>
                    <a:lnTo>
                      <a:pt x="14" y="6"/>
                    </a:lnTo>
                    <a:lnTo>
                      <a:pt x="10" y="8"/>
                    </a:lnTo>
                    <a:lnTo>
                      <a:pt x="4" y="10"/>
                    </a:lnTo>
                    <a:lnTo>
                      <a:pt x="2" y="14"/>
                    </a:lnTo>
                    <a:lnTo>
                      <a:pt x="0" y="16"/>
                    </a:lnTo>
                    <a:close/>
                  </a:path>
                </a:pathLst>
              </a:custGeom>
              <a:grpFill/>
              <a:ln w="6350">
                <a:solidFill>
                  <a:srgbClr val="65C392"/>
                </a:solidFill>
                <a:round/>
                <a:headEnd/>
                <a:tailEnd/>
              </a:ln>
            </p:spPr>
            <p:txBody>
              <a:bodyPr vert="horz" wrap="square" lIns="45665" tIns="22832" rIns="45665" bIns="22832" numCol="1" anchor="t" anchorCtr="0" compatLnSpc="1">
                <a:prstTxWarp prst="textNoShape">
                  <a:avLst/>
                </a:prstTxWarp>
              </a:bodyPr>
              <a:lstStyle/>
              <a:p>
                <a:pPr defTabSz="1751511">
                  <a:defRPr/>
                </a:pPr>
                <a:endParaRPr lang="en-US" sz="3448" ker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91" name="Solomon Islands">
                <a:extLst>
                  <a:ext uri="{FF2B5EF4-FFF2-40B4-BE49-F238E27FC236}">
                    <a16:creationId xmlns:a16="http://schemas.microsoft.com/office/drawing/2014/main" id="{3FE0F330-333B-4B86-B1CE-DC315BB8A10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9849" y="4582229"/>
                <a:ext cx="225836" cy="137798"/>
              </a:xfrm>
              <a:custGeom>
                <a:avLst/>
                <a:gdLst>
                  <a:gd name="T0" fmla="*/ 118 w 118"/>
                  <a:gd name="T1" fmla="*/ 58 h 72"/>
                  <a:gd name="T2" fmla="*/ 114 w 118"/>
                  <a:gd name="T3" fmla="*/ 60 h 72"/>
                  <a:gd name="T4" fmla="*/ 48 w 118"/>
                  <a:gd name="T5" fmla="*/ 68 h 72"/>
                  <a:gd name="T6" fmla="*/ 50 w 118"/>
                  <a:gd name="T7" fmla="*/ 72 h 72"/>
                  <a:gd name="T8" fmla="*/ 44 w 118"/>
                  <a:gd name="T9" fmla="*/ 70 h 72"/>
                  <a:gd name="T10" fmla="*/ 64 w 118"/>
                  <a:gd name="T11" fmla="*/ 52 h 72"/>
                  <a:gd name="T12" fmla="*/ 72 w 118"/>
                  <a:gd name="T13" fmla="*/ 58 h 72"/>
                  <a:gd name="T14" fmla="*/ 70 w 118"/>
                  <a:gd name="T15" fmla="*/ 60 h 72"/>
                  <a:gd name="T16" fmla="*/ 62 w 118"/>
                  <a:gd name="T17" fmla="*/ 54 h 72"/>
                  <a:gd name="T18" fmla="*/ 46 w 118"/>
                  <a:gd name="T19" fmla="*/ 40 h 72"/>
                  <a:gd name="T20" fmla="*/ 54 w 118"/>
                  <a:gd name="T21" fmla="*/ 44 h 72"/>
                  <a:gd name="T22" fmla="*/ 56 w 118"/>
                  <a:gd name="T23" fmla="*/ 48 h 72"/>
                  <a:gd name="T24" fmla="*/ 48 w 118"/>
                  <a:gd name="T25" fmla="*/ 46 h 72"/>
                  <a:gd name="T26" fmla="*/ 42 w 118"/>
                  <a:gd name="T27" fmla="*/ 38 h 72"/>
                  <a:gd name="T28" fmla="*/ 50 w 118"/>
                  <a:gd name="T29" fmla="*/ 36 h 72"/>
                  <a:gd name="T30" fmla="*/ 52 w 118"/>
                  <a:gd name="T31" fmla="*/ 36 h 72"/>
                  <a:gd name="T32" fmla="*/ 56 w 118"/>
                  <a:gd name="T33" fmla="*/ 30 h 72"/>
                  <a:gd name="T34" fmla="*/ 56 w 118"/>
                  <a:gd name="T35" fmla="*/ 36 h 72"/>
                  <a:gd name="T36" fmla="*/ 64 w 118"/>
                  <a:gd name="T37" fmla="*/ 44 h 72"/>
                  <a:gd name="T38" fmla="*/ 64 w 118"/>
                  <a:gd name="T39" fmla="*/ 38 h 72"/>
                  <a:gd name="T40" fmla="*/ 58 w 118"/>
                  <a:gd name="T41" fmla="*/ 32 h 72"/>
                  <a:gd name="T42" fmla="*/ 54 w 118"/>
                  <a:gd name="T43" fmla="*/ 26 h 72"/>
                  <a:gd name="T44" fmla="*/ 36 w 118"/>
                  <a:gd name="T45" fmla="*/ 20 h 72"/>
                  <a:gd name="T46" fmla="*/ 44 w 118"/>
                  <a:gd name="T47" fmla="*/ 26 h 72"/>
                  <a:gd name="T48" fmla="*/ 42 w 118"/>
                  <a:gd name="T49" fmla="*/ 28 h 72"/>
                  <a:gd name="T50" fmla="*/ 36 w 118"/>
                  <a:gd name="T51" fmla="*/ 24 h 72"/>
                  <a:gd name="T52" fmla="*/ 28 w 118"/>
                  <a:gd name="T53" fmla="*/ 16 h 72"/>
                  <a:gd name="T54" fmla="*/ 24 w 118"/>
                  <a:gd name="T55" fmla="*/ 32 h 72"/>
                  <a:gd name="T56" fmla="*/ 20 w 118"/>
                  <a:gd name="T57" fmla="*/ 30 h 72"/>
                  <a:gd name="T58" fmla="*/ 16 w 118"/>
                  <a:gd name="T59" fmla="*/ 28 h 72"/>
                  <a:gd name="T60" fmla="*/ 14 w 118"/>
                  <a:gd name="T61" fmla="*/ 26 h 72"/>
                  <a:gd name="T62" fmla="*/ 18 w 118"/>
                  <a:gd name="T63" fmla="*/ 28 h 72"/>
                  <a:gd name="T64" fmla="*/ 20 w 118"/>
                  <a:gd name="T65" fmla="*/ 26 h 72"/>
                  <a:gd name="T66" fmla="*/ 18 w 118"/>
                  <a:gd name="T67" fmla="*/ 22 h 72"/>
                  <a:gd name="T68" fmla="*/ 14 w 118"/>
                  <a:gd name="T69" fmla="*/ 26 h 72"/>
                  <a:gd name="T70" fmla="*/ 14 w 118"/>
                  <a:gd name="T71" fmla="*/ 22 h 72"/>
                  <a:gd name="T72" fmla="*/ 10 w 118"/>
                  <a:gd name="T73" fmla="*/ 22 h 72"/>
                  <a:gd name="T74" fmla="*/ 6 w 118"/>
                  <a:gd name="T75" fmla="*/ 16 h 72"/>
                  <a:gd name="T76" fmla="*/ 6 w 118"/>
                  <a:gd name="T77" fmla="*/ 22 h 72"/>
                  <a:gd name="T78" fmla="*/ 6 w 118"/>
                  <a:gd name="T79" fmla="*/ 16 h 72"/>
                  <a:gd name="T80" fmla="*/ 6 w 118"/>
                  <a:gd name="T81" fmla="*/ 2 h 72"/>
                  <a:gd name="T82" fmla="*/ 4 w 118"/>
                  <a:gd name="T83" fmla="*/ 4 h 72"/>
                  <a:gd name="T84" fmla="*/ 14 w 118"/>
                  <a:gd name="T85" fmla="*/ 14 h 72"/>
                  <a:gd name="T86" fmla="*/ 18 w 118"/>
                  <a:gd name="T87" fmla="*/ 12 h 72"/>
                  <a:gd name="T88" fmla="*/ 14 w 118"/>
                  <a:gd name="T89" fmla="*/ 8 h 72"/>
                  <a:gd name="T90" fmla="*/ 6 w 118"/>
                  <a:gd name="T91" fmla="*/ 4 h 72"/>
                  <a:gd name="T92" fmla="*/ 0 w 118"/>
                  <a:gd name="T93" fmla="*/ 6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18" h="72">
                    <a:moveTo>
                      <a:pt x="114" y="60"/>
                    </a:moveTo>
                    <a:lnTo>
                      <a:pt x="116" y="58"/>
                    </a:lnTo>
                    <a:lnTo>
                      <a:pt x="118" y="58"/>
                    </a:lnTo>
                    <a:lnTo>
                      <a:pt x="118" y="60"/>
                    </a:lnTo>
                    <a:lnTo>
                      <a:pt x="118" y="62"/>
                    </a:lnTo>
                    <a:lnTo>
                      <a:pt x="114" y="60"/>
                    </a:lnTo>
                    <a:lnTo>
                      <a:pt x="114" y="60"/>
                    </a:lnTo>
                    <a:close/>
                    <a:moveTo>
                      <a:pt x="44" y="68"/>
                    </a:moveTo>
                    <a:lnTo>
                      <a:pt x="48" y="68"/>
                    </a:lnTo>
                    <a:lnTo>
                      <a:pt x="48" y="70"/>
                    </a:lnTo>
                    <a:lnTo>
                      <a:pt x="52" y="72"/>
                    </a:lnTo>
                    <a:lnTo>
                      <a:pt x="50" y="72"/>
                    </a:lnTo>
                    <a:lnTo>
                      <a:pt x="48" y="72"/>
                    </a:lnTo>
                    <a:lnTo>
                      <a:pt x="46" y="72"/>
                    </a:lnTo>
                    <a:lnTo>
                      <a:pt x="44" y="70"/>
                    </a:lnTo>
                    <a:lnTo>
                      <a:pt x="44" y="68"/>
                    </a:lnTo>
                    <a:close/>
                    <a:moveTo>
                      <a:pt x="62" y="52"/>
                    </a:moveTo>
                    <a:lnTo>
                      <a:pt x="64" y="52"/>
                    </a:lnTo>
                    <a:lnTo>
                      <a:pt x="66" y="56"/>
                    </a:lnTo>
                    <a:lnTo>
                      <a:pt x="70" y="56"/>
                    </a:lnTo>
                    <a:lnTo>
                      <a:pt x="72" y="58"/>
                    </a:lnTo>
                    <a:lnTo>
                      <a:pt x="72" y="60"/>
                    </a:lnTo>
                    <a:lnTo>
                      <a:pt x="74" y="60"/>
                    </a:lnTo>
                    <a:lnTo>
                      <a:pt x="70" y="60"/>
                    </a:lnTo>
                    <a:lnTo>
                      <a:pt x="66" y="60"/>
                    </a:lnTo>
                    <a:lnTo>
                      <a:pt x="62" y="56"/>
                    </a:lnTo>
                    <a:lnTo>
                      <a:pt x="62" y="54"/>
                    </a:lnTo>
                    <a:lnTo>
                      <a:pt x="62" y="52"/>
                    </a:lnTo>
                    <a:close/>
                    <a:moveTo>
                      <a:pt x="44" y="38"/>
                    </a:moveTo>
                    <a:lnTo>
                      <a:pt x="46" y="40"/>
                    </a:lnTo>
                    <a:lnTo>
                      <a:pt x="48" y="40"/>
                    </a:lnTo>
                    <a:lnTo>
                      <a:pt x="52" y="42"/>
                    </a:lnTo>
                    <a:lnTo>
                      <a:pt x="54" y="44"/>
                    </a:lnTo>
                    <a:lnTo>
                      <a:pt x="56" y="44"/>
                    </a:lnTo>
                    <a:lnTo>
                      <a:pt x="56" y="46"/>
                    </a:lnTo>
                    <a:lnTo>
                      <a:pt x="56" y="48"/>
                    </a:lnTo>
                    <a:lnTo>
                      <a:pt x="52" y="48"/>
                    </a:lnTo>
                    <a:lnTo>
                      <a:pt x="50" y="46"/>
                    </a:lnTo>
                    <a:lnTo>
                      <a:pt x="48" y="46"/>
                    </a:lnTo>
                    <a:lnTo>
                      <a:pt x="44" y="44"/>
                    </a:lnTo>
                    <a:lnTo>
                      <a:pt x="42" y="42"/>
                    </a:lnTo>
                    <a:lnTo>
                      <a:pt x="42" y="38"/>
                    </a:lnTo>
                    <a:lnTo>
                      <a:pt x="44" y="38"/>
                    </a:lnTo>
                    <a:close/>
                    <a:moveTo>
                      <a:pt x="52" y="36"/>
                    </a:moveTo>
                    <a:lnTo>
                      <a:pt x="50" y="36"/>
                    </a:lnTo>
                    <a:lnTo>
                      <a:pt x="50" y="36"/>
                    </a:lnTo>
                    <a:lnTo>
                      <a:pt x="52" y="36"/>
                    </a:lnTo>
                    <a:lnTo>
                      <a:pt x="52" y="36"/>
                    </a:lnTo>
                    <a:close/>
                    <a:moveTo>
                      <a:pt x="54" y="26"/>
                    </a:moveTo>
                    <a:lnTo>
                      <a:pt x="54" y="28"/>
                    </a:lnTo>
                    <a:lnTo>
                      <a:pt x="56" y="30"/>
                    </a:lnTo>
                    <a:lnTo>
                      <a:pt x="54" y="30"/>
                    </a:lnTo>
                    <a:lnTo>
                      <a:pt x="56" y="32"/>
                    </a:lnTo>
                    <a:lnTo>
                      <a:pt x="56" y="36"/>
                    </a:lnTo>
                    <a:lnTo>
                      <a:pt x="62" y="40"/>
                    </a:lnTo>
                    <a:lnTo>
                      <a:pt x="64" y="42"/>
                    </a:lnTo>
                    <a:lnTo>
                      <a:pt x="64" y="44"/>
                    </a:lnTo>
                    <a:lnTo>
                      <a:pt x="66" y="44"/>
                    </a:lnTo>
                    <a:lnTo>
                      <a:pt x="66" y="42"/>
                    </a:lnTo>
                    <a:lnTo>
                      <a:pt x="64" y="38"/>
                    </a:lnTo>
                    <a:lnTo>
                      <a:pt x="62" y="38"/>
                    </a:lnTo>
                    <a:lnTo>
                      <a:pt x="62" y="36"/>
                    </a:lnTo>
                    <a:lnTo>
                      <a:pt x="58" y="32"/>
                    </a:lnTo>
                    <a:lnTo>
                      <a:pt x="58" y="30"/>
                    </a:lnTo>
                    <a:lnTo>
                      <a:pt x="56" y="28"/>
                    </a:lnTo>
                    <a:lnTo>
                      <a:pt x="54" y="26"/>
                    </a:lnTo>
                    <a:close/>
                    <a:moveTo>
                      <a:pt x="28" y="16"/>
                    </a:moveTo>
                    <a:lnTo>
                      <a:pt x="32" y="16"/>
                    </a:lnTo>
                    <a:lnTo>
                      <a:pt x="36" y="20"/>
                    </a:lnTo>
                    <a:lnTo>
                      <a:pt x="40" y="22"/>
                    </a:lnTo>
                    <a:lnTo>
                      <a:pt x="44" y="26"/>
                    </a:lnTo>
                    <a:lnTo>
                      <a:pt x="44" y="26"/>
                    </a:lnTo>
                    <a:lnTo>
                      <a:pt x="44" y="28"/>
                    </a:lnTo>
                    <a:lnTo>
                      <a:pt x="42" y="28"/>
                    </a:lnTo>
                    <a:lnTo>
                      <a:pt x="42" y="28"/>
                    </a:lnTo>
                    <a:lnTo>
                      <a:pt x="40" y="28"/>
                    </a:lnTo>
                    <a:lnTo>
                      <a:pt x="40" y="26"/>
                    </a:lnTo>
                    <a:lnTo>
                      <a:pt x="36" y="24"/>
                    </a:lnTo>
                    <a:lnTo>
                      <a:pt x="32" y="18"/>
                    </a:lnTo>
                    <a:lnTo>
                      <a:pt x="28" y="16"/>
                    </a:lnTo>
                    <a:lnTo>
                      <a:pt x="28" y="16"/>
                    </a:lnTo>
                    <a:close/>
                    <a:moveTo>
                      <a:pt x="20" y="30"/>
                    </a:moveTo>
                    <a:lnTo>
                      <a:pt x="24" y="30"/>
                    </a:lnTo>
                    <a:lnTo>
                      <a:pt x="24" y="32"/>
                    </a:lnTo>
                    <a:lnTo>
                      <a:pt x="22" y="32"/>
                    </a:lnTo>
                    <a:lnTo>
                      <a:pt x="20" y="30"/>
                    </a:lnTo>
                    <a:lnTo>
                      <a:pt x="20" y="30"/>
                    </a:lnTo>
                    <a:close/>
                    <a:moveTo>
                      <a:pt x="14" y="30"/>
                    </a:moveTo>
                    <a:lnTo>
                      <a:pt x="14" y="28"/>
                    </a:lnTo>
                    <a:lnTo>
                      <a:pt x="16" y="28"/>
                    </a:lnTo>
                    <a:lnTo>
                      <a:pt x="14" y="30"/>
                    </a:lnTo>
                    <a:lnTo>
                      <a:pt x="14" y="30"/>
                    </a:lnTo>
                    <a:close/>
                    <a:moveTo>
                      <a:pt x="14" y="26"/>
                    </a:moveTo>
                    <a:lnTo>
                      <a:pt x="16" y="26"/>
                    </a:lnTo>
                    <a:lnTo>
                      <a:pt x="16" y="26"/>
                    </a:lnTo>
                    <a:lnTo>
                      <a:pt x="18" y="28"/>
                    </a:lnTo>
                    <a:lnTo>
                      <a:pt x="20" y="28"/>
                    </a:lnTo>
                    <a:lnTo>
                      <a:pt x="20" y="28"/>
                    </a:lnTo>
                    <a:lnTo>
                      <a:pt x="20" y="26"/>
                    </a:lnTo>
                    <a:lnTo>
                      <a:pt x="20" y="24"/>
                    </a:lnTo>
                    <a:lnTo>
                      <a:pt x="18" y="24"/>
                    </a:lnTo>
                    <a:lnTo>
                      <a:pt x="18" y="22"/>
                    </a:lnTo>
                    <a:lnTo>
                      <a:pt x="16" y="22"/>
                    </a:lnTo>
                    <a:lnTo>
                      <a:pt x="14" y="22"/>
                    </a:lnTo>
                    <a:lnTo>
                      <a:pt x="14" y="26"/>
                    </a:lnTo>
                    <a:close/>
                    <a:moveTo>
                      <a:pt x="10" y="20"/>
                    </a:moveTo>
                    <a:lnTo>
                      <a:pt x="12" y="20"/>
                    </a:lnTo>
                    <a:lnTo>
                      <a:pt x="14" y="22"/>
                    </a:lnTo>
                    <a:lnTo>
                      <a:pt x="14" y="22"/>
                    </a:lnTo>
                    <a:lnTo>
                      <a:pt x="12" y="22"/>
                    </a:lnTo>
                    <a:lnTo>
                      <a:pt x="10" y="22"/>
                    </a:lnTo>
                    <a:lnTo>
                      <a:pt x="10" y="20"/>
                    </a:lnTo>
                    <a:lnTo>
                      <a:pt x="10" y="20"/>
                    </a:lnTo>
                    <a:close/>
                    <a:moveTo>
                      <a:pt x="6" y="16"/>
                    </a:moveTo>
                    <a:lnTo>
                      <a:pt x="8" y="20"/>
                    </a:lnTo>
                    <a:lnTo>
                      <a:pt x="8" y="20"/>
                    </a:lnTo>
                    <a:lnTo>
                      <a:pt x="6" y="22"/>
                    </a:lnTo>
                    <a:lnTo>
                      <a:pt x="6" y="20"/>
                    </a:lnTo>
                    <a:lnTo>
                      <a:pt x="6" y="18"/>
                    </a:lnTo>
                    <a:lnTo>
                      <a:pt x="6" y="16"/>
                    </a:lnTo>
                    <a:close/>
                    <a:moveTo>
                      <a:pt x="6" y="0"/>
                    </a:moveTo>
                    <a:lnTo>
                      <a:pt x="2" y="2"/>
                    </a:lnTo>
                    <a:lnTo>
                      <a:pt x="6" y="2"/>
                    </a:lnTo>
                    <a:lnTo>
                      <a:pt x="6" y="0"/>
                    </a:lnTo>
                    <a:close/>
                    <a:moveTo>
                      <a:pt x="6" y="4"/>
                    </a:moveTo>
                    <a:lnTo>
                      <a:pt x="4" y="4"/>
                    </a:lnTo>
                    <a:lnTo>
                      <a:pt x="6" y="8"/>
                    </a:lnTo>
                    <a:lnTo>
                      <a:pt x="10" y="10"/>
                    </a:lnTo>
                    <a:lnTo>
                      <a:pt x="14" y="14"/>
                    </a:lnTo>
                    <a:lnTo>
                      <a:pt x="16" y="14"/>
                    </a:lnTo>
                    <a:lnTo>
                      <a:pt x="18" y="14"/>
                    </a:lnTo>
                    <a:lnTo>
                      <a:pt x="18" y="12"/>
                    </a:lnTo>
                    <a:lnTo>
                      <a:pt x="14" y="10"/>
                    </a:lnTo>
                    <a:lnTo>
                      <a:pt x="14" y="10"/>
                    </a:lnTo>
                    <a:lnTo>
                      <a:pt x="14" y="8"/>
                    </a:lnTo>
                    <a:lnTo>
                      <a:pt x="12" y="6"/>
                    </a:lnTo>
                    <a:lnTo>
                      <a:pt x="6" y="6"/>
                    </a:lnTo>
                    <a:lnTo>
                      <a:pt x="6" y="4"/>
                    </a:lnTo>
                    <a:lnTo>
                      <a:pt x="6" y="4"/>
                    </a:lnTo>
                    <a:close/>
                    <a:moveTo>
                      <a:pt x="0" y="6"/>
                    </a:moveTo>
                    <a:lnTo>
                      <a:pt x="0" y="6"/>
                    </a:lnTo>
                    <a:lnTo>
                      <a:pt x="0" y="8"/>
                    </a:lnTo>
                    <a:lnTo>
                      <a:pt x="0" y="6"/>
                    </a:lnTo>
                    <a:close/>
                  </a:path>
                </a:pathLst>
              </a:custGeom>
              <a:grpFill/>
              <a:ln w="6350">
                <a:solidFill>
                  <a:srgbClr val="65C392"/>
                </a:solidFill>
                <a:round/>
                <a:headEnd/>
                <a:tailEnd/>
              </a:ln>
            </p:spPr>
            <p:txBody>
              <a:bodyPr vert="horz" wrap="square" lIns="45665" tIns="22832" rIns="45665" bIns="22832" numCol="1" anchor="t" anchorCtr="0" compatLnSpc="1">
                <a:prstTxWarp prst="textNoShape">
                  <a:avLst/>
                </a:prstTxWarp>
              </a:bodyPr>
              <a:lstStyle/>
              <a:p>
                <a:pPr defTabSz="1751511">
                  <a:defRPr/>
                </a:pPr>
                <a:endParaRPr lang="en-US" sz="3448" ker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92" name="Russia">
                <a:extLst>
                  <a:ext uri="{FF2B5EF4-FFF2-40B4-BE49-F238E27FC236}">
                    <a16:creationId xmlns:a16="http://schemas.microsoft.com/office/drawing/2014/main" id="{04EB405E-0883-4B6A-A88C-135DA9A8177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432840" y="1512398"/>
                <a:ext cx="3104282" cy="1867927"/>
              </a:xfrm>
              <a:custGeom>
                <a:avLst/>
                <a:gdLst>
                  <a:gd name="T0" fmla="*/ 1238 w 1622"/>
                  <a:gd name="T1" fmla="*/ 800 h 976"/>
                  <a:gd name="T2" fmla="*/ 1130 w 1622"/>
                  <a:gd name="T3" fmla="*/ 698 h 976"/>
                  <a:gd name="T4" fmla="*/ 1002 w 1622"/>
                  <a:gd name="T5" fmla="*/ 790 h 976"/>
                  <a:gd name="T6" fmla="*/ 778 w 1622"/>
                  <a:gd name="T7" fmla="*/ 792 h 976"/>
                  <a:gd name="T8" fmla="*/ 544 w 1622"/>
                  <a:gd name="T9" fmla="*/ 754 h 976"/>
                  <a:gd name="T10" fmla="*/ 414 w 1622"/>
                  <a:gd name="T11" fmla="*/ 776 h 976"/>
                  <a:gd name="T12" fmla="*/ 260 w 1622"/>
                  <a:gd name="T13" fmla="*/ 834 h 976"/>
                  <a:gd name="T14" fmla="*/ 220 w 1622"/>
                  <a:gd name="T15" fmla="*/ 972 h 976"/>
                  <a:gd name="T16" fmla="*/ 118 w 1622"/>
                  <a:gd name="T17" fmla="*/ 818 h 976"/>
                  <a:gd name="T18" fmla="*/ 40 w 1622"/>
                  <a:gd name="T19" fmla="*/ 628 h 976"/>
                  <a:gd name="T20" fmla="*/ 50 w 1622"/>
                  <a:gd name="T21" fmla="*/ 464 h 976"/>
                  <a:gd name="T22" fmla="*/ 62 w 1622"/>
                  <a:gd name="T23" fmla="*/ 536 h 976"/>
                  <a:gd name="T24" fmla="*/ 160 w 1622"/>
                  <a:gd name="T25" fmla="*/ 496 h 976"/>
                  <a:gd name="T26" fmla="*/ 258 w 1622"/>
                  <a:gd name="T27" fmla="*/ 474 h 976"/>
                  <a:gd name="T28" fmla="*/ 376 w 1622"/>
                  <a:gd name="T29" fmla="*/ 428 h 976"/>
                  <a:gd name="T30" fmla="*/ 442 w 1622"/>
                  <a:gd name="T31" fmla="*/ 476 h 976"/>
                  <a:gd name="T32" fmla="*/ 444 w 1622"/>
                  <a:gd name="T33" fmla="*/ 428 h 976"/>
                  <a:gd name="T34" fmla="*/ 502 w 1622"/>
                  <a:gd name="T35" fmla="*/ 358 h 976"/>
                  <a:gd name="T36" fmla="*/ 508 w 1622"/>
                  <a:gd name="T37" fmla="*/ 286 h 976"/>
                  <a:gd name="T38" fmla="*/ 564 w 1622"/>
                  <a:gd name="T39" fmla="*/ 188 h 976"/>
                  <a:gd name="T40" fmla="*/ 632 w 1622"/>
                  <a:gd name="T41" fmla="*/ 148 h 976"/>
                  <a:gd name="T42" fmla="*/ 706 w 1622"/>
                  <a:gd name="T43" fmla="*/ 214 h 976"/>
                  <a:gd name="T44" fmla="*/ 818 w 1622"/>
                  <a:gd name="T45" fmla="*/ 220 h 976"/>
                  <a:gd name="T46" fmla="*/ 924 w 1622"/>
                  <a:gd name="T47" fmla="*/ 234 h 976"/>
                  <a:gd name="T48" fmla="*/ 1026 w 1622"/>
                  <a:gd name="T49" fmla="*/ 170 h 976"/>
                  <a:gd name="T50" fmla="*/ 1206 w 1622"/>
                  <a:gd name="T51" fmla="*/ 166 h 976"/>
                  <a:gd name="T52" fmla="*/ 1358 w 1622"/>
                  <a:gd name="T53" fmla="*/ 142 h 976"/>
                  <a:gd name="T54" fmla="*/ 1568 w 1622"/>
                  <a:gd name="T55" fmla="*/ 174 h 976"/>
                  <a:gd name="T56" fmla="*/ 1622 w 1622"/>
                  <a:gd name="T57" fmla="*/ 220 h 976"/>
                  <a:gd name="T58" fmla="*/ 1536 w 1622"/>
                  <a:gd name="T59" fmla="*/ 282 h 976"/>
                  <a:gd name="T60" fmla="*/ 1550 w 1622"/>
                  <a:gd name="T61" fmla="*/ 404 h 976"/>
                  <a:gd name="T62" fmla="*/ 1508 w 1622"/>
                  <a:gd name="T63" fmla="*/ 526 h 976"/>
                  <a:gd name="T64" fmla="*/ 1454 w 1622"/>
                  <a:gd name="T65" fmla="*/ 612 h 976"/>
                  <a:gd name="T66" fmla="*/ 1448 w 1622"/>
                  <a:gd name="T67" fmla="*/ 414 h 976"/>
                  <a:gd name="T68" fmla="*/ 1390 w 1622"/>
                  <a:gd name="T69" fmla="*/ 500 h 976"/>
                  <a:gd name="T70" fmla="*/ 1254 w 1622"/>
                  <a:gd name="T71" fmla="*/ 570 h 976"/>
                  <a:gd name="T72" fmla="*/ 1320 w 1622"/>
                  <a:gd name="T73" fmla="*/ 704 h 976"/>
                  <a:gd name="T74" fmla="*/ 78 w 1622"/>
                  <a:gd name="T75" fmla="*/ 112 h 976"/>
                  <a:gd name="T76" fmla="*/ 82 w 1622"/>
                  <a:gd name="T77" fmla="*/ 114 h 976"/>
                  <a:gd name="T78" fmla="*/ 144 w 1622"/>
                  <a:gd name="T79" fmla="*/ 76 h 976"/>
                  <a:gd name="T80" fmla="*/ 142 w 1622"/>
                  <a:gd name="T81" fmla="*/ 112 h 976"/>
                  <a:gd name="T82" fmla="*/ 158 w 1622"/>
                  <a:gd name="T83" fmla="*/ 126 h 976"/>
                  <a:gd name="T84" fmla="*/ 192 w 1622"/>
                  <a:gd name="T85" fmla="*/ 70 h 976"/>
                  <a:gd name="T86" fmla="*/ 250 w 1622"/>
                  <a:gd name="T87" fmla="*/ 306 h 976"/>
                  <a:gd name="T88" fmla="*/ 246 w 1622"/>
                  <a:gd name="T89" fmla="*/ 250 h 976"/>
                  <a:gd name="T90" fmla="*/ 226 w 1622"/>
                  <a:gd name="T91" fmla="*/ 330 h 976"/>
                  <a:gd name="T92" fmla="*/ 208 w 1622"/>
                  <a:gd name="T93" fmla="*/ 394 h 976"/>
                  <a:gd name="T94" fmla="*/ 196 w 1622"/>
                  <a:gd name="T95" fmla="*/ 448 h 976"/>
                  <a:gd name="T96" fmla="*/ 284 w 1622"/>
                  <a:gd name="T97" fmla="*/ 418 h 976"/>
                  <a:gd name="T98" fmla="*/ 444 w 1622"/>
                  <a:gd name="T99" fmla="*/ 334 h 976"/>
                  <a:gd name="T100" fmla="*/ 478 w 1622"/>
                  <a:gd name="T101" fmla="*/ 262 h 976"/>
                  <a:gd name="T102" fmla="*/ 544 w 1622"/>
                  <a:gd name="T103" fmla="*/ 170 h 976"/>
                  <a:gd name="T104" fmla="*/ 422 w 1622"/>
                  <a:gd name="T105" fmla="*/ 48 h 976"/>
                  <a:gd name="T106" fmla="*/ 484 w 1622"/>
                  <a:gd name="T107" fmla="*/ 40 h 976"/>
                  <a:gd name="T108" fmla="*/ 974 w 1622"/>
                  <a:gd name="T109" fmla="*/ 84 h 976"/>
                  <a:gd name="T110" fmla="*/ 982 w 1622"/>
                  <a:gd name="T111" fmla="*/ 58 h 976"/>
                  <a:gd name="T112" fmla="*/ 542 w 1622"/>
                  <a:gd name="T113" fmla="*/ 114 h 976"/>
                  <a:gd name="T114" fmla="*/ 1008 w 1622"/>
                  <a:gd name="T115" fmla="*/ 142 h 976"/>
                  <a:gd name="T116" fmla="*/ 1356 w 1622"/>
                  <a:gd name="T117" fmla="*/ 158 h 976"/>
                  <a:gd name="T118" fmla="*/ 1314 w 1622"/>
                  <a:gd name="T119" fmla="*/ 642 h 976"/>
                  <a:gd name="T120" fmla="*/ 1242 w 1622"/>
                  <a:gd name="T121" fmla="*/ 638 h 976"/>
                  <a:gd name="T122" fmla="*/ 1500 w 1622"/>
                  <a:gd name="T123" fmla="*/ 696 h 976"/>
                  <a:gd name="T124" fmla="*/ 1444 w 1622"/>
                  <a:gd name="T125" fmla="*/ 832 h 9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622" h="976">
                    <a:moveTo>
                      <a:pt x="1258" y="896"/>
                    </a:moveTo>
                    <a:lnTo>
                      <a:pt x="1258" y="896"/>
                    </a:lnTo>
                    <a:lnTo>
                      <a:pt x="1256" y="896"/>
                    </a:lnTo>
                    <a:lnTo>
                      <a:pt x="1256" y="896"/>
                    </a:lnTo>
                    <a:lnTo>
                      <a:pt x="1256" y="894"/>
                    </a:lnTo>
                    <a:lnTo>
                      <a:pt x="1256" y="892"/>
                    </a:lnTo>
                    <a:lnTo>
                      <a:pt x="1256" y="892"/>
                    </a:lnTo>
                    <a:lnTo>
                      <a:pt x="1254" y="890"/>
                    </a:lnTo>
                    <a:lnTo>
                      <a:pt x="1254" y="888"/>
                    </a:lnTo>
                    <a:lnTo>
                      <a:pt x="1256" y="888"/>
                    </a:lnTo>
                    <a:lnTo>
                      <a:pt x="1258" y="888"/>
                    </a:lnTo>
                    <a:lnTo>
                      <a:pt x="1260" y="888"/>
                    </a:lnTo>
                    <a:lnTo>
                      <a:pt x="1260" y="886"/>
                    </a:lnTo>
                    <a:lnTo>
                      <a:pt x="1260" y="884"/>
                    </a:lnTo>
                    <a:lnTo>
                      <a:pt x="1260" y="882"/>
                    </a:lnTo>
                    <a:lnTo>
                      <a:pt x="1260" y="882"/>
                    </a:lnTo>
                    <a:lnTo>
                      <a:pt x="1260" y="880"/>
                    </a:lnTo>
                    <a:lnTo>
                      <a:pt x="1260" y="876"/>
                    </a:lnTo>
                    <a:lnTo>
                      <a:pt x="1258" y="876"/>
                    </a:lnTo>
                    <a:lnTo>
                      <a:pt x="1258" y="872"/>
                    </a:lnTo>
                    <a:lnTo>
                      <a:pt x="1258" y="870"/>
                    </a:lnTo>
                    <a:lnTo>
                      <a:pt x="1258" y="868"/>
                    </a:lnTo>
                    <a:lnTo>
                      <a:pt x="1258" y="864"/>
                    </a:lnTo>
                    <a:lnTo>
                      <a:pt x="1256" y="862"/>
                    </a:lnTo>
                    <a:lnTo>
                      <a:pt x="1256" y="862"/>
                    </a:lnTo>
                    <a:lnTo>
                      <a:pt x="1256" y="860"/>
                    </a:lnTo>
                    <a:lnTo>
                      <a:pt x="1252" y="856"/>
                    </a:lnTo>
                    <a:lnTo>
                      <a:pt x="1252" y="852"/>
                    </a:lnTo>
                    <a:lnTo>
                      <a:pt x="1252" y="852"/>
                    </a:lnTo>
                    <a:lnTo>
                      <a:pt x="1254" y="850"/>
                    </a:lnTo>
                    <a:lnTo>
                      <a:pt x="1254" y="850"/>
                    </a:lnTo>
                    <a:lnTo>
                      <a:pt x="1256" y="848"/>
                    </a:lnTo>
                    <a:lnTo>
                      <a:pt x="1256" y="848"/>
                    </a:lnTo>
                    <a:lnTo>
                      <a:pt x="1258" y="844"/>
                    </a:lnTo>
                    <a:lnTo>
                      <a:pt x="1260" y="844"/>
                    </a:lnTo>
                    <a:lnTo>
                      <a:pt x="1262" y="844"/>
                    </a:lnTo>
                    <a:lnTo>
                      <a:pt x="1264" y="844"/>
                    </a:lnTo>
                    <a:lnTo>
                      <a:pt x="1270" y="846"/>
                    </a:lnTo>
                    <a:lnTo>
                      <a:pt x="1272" y="846"/>
                    </a:lnTo>
                    <a:lnTo>
                      <a:pt x="1274" y="846"/>
                    </a:lnTo>
                    <a:lnTo>
                      <a:pt x="1274" y="846"/>
                    </a:lnTo>
                    <a:lnTo>
                      <a:pt x="1274" y="844"/>
                    </a:lnTo>
                    <a:lnTo>
                      <a:pt x="1274" y="842"/>
                    </a:lnTo>
                    <a:lnTo>
                      <a:pt x="1274" y="842"/>
                    </a:lnTo>
                    <a:lnTo>
                      <a:pt x="1274" y="840"/>
                    </a:lnTo>
                    <a:lnTo>
                      <a:pt x="1274" y="838"/>
                    </a:lnTo>
                    <a:lnTo>
                      <a:pt x="1272" y="838"/>
                    </a:lnTo>
                    <a:lnTo>
                      <a:pt x="1274" y="834"/>
                    </a:lnTo>
                    <a:lnTo>
                      <a:pt x="1276" y="834"/>
                    </a:lnTo>
                    <a:lnTo>
                      <a:pt x="1274" y="832"/>
                    </a:lnTo>
                    <a:lnTo>
                      <a:pt x="1274" y="830"/>
                    </a:lnTo>
                    <a:lnTo>
                      <a:pt x="1274" y="830"/>
                    </a:lnTo>
                    <a:lnTo>
                      <a:pt x="1276" y="828"/>
                    </a:lnTo>
                    <a:lnTo>
                      <a:pt x="1276" y="828"/>
                    </a:lnTo>
                    <a:lnTo>
                      <a:pt x="1276" y="826"/>
                    </a:lnTo>
                    <a:lnTo>
                      <a:pt x="1274" y="826"/>
                    </a:lnTo>
                    <a:lnTo>
                      <a:pt x="1276" y="824"/>
                    </a:lnTo>
                    <a:lnTo>
                      <a:pt x="1276" y="822"/>
                    </a:lnTo>
                    <a:lnTo>
                      <a:pt x="1276" y="822"/>
                    </a:lnTo>
                    <a:lnTo>
                      <a:pt x="1276" y="820"/>
                    </a:lnTo>
                    <a:lnTo>
                      <a:pt x="1274" y="818"/>
                    </a:lnTo>
                    <a:lnTo>
                      <a:pt x="1274" y="814"/>
                    </a:lnTo>
                    <a:lnTo>
                      <a:pt x="1276" y="814"/>
                    </a:lnTo>
                    <a:lnTo>
                      <a:pt x="1276" y="814"/>
                    </a:lnTo>
                    <a:lnTo>
                      <a:pt x="1276" y="814"/>
                    </a:lnTo>
                    <a:lnTo>
                      <a:pt x="1276" y="812"/>
                    </a:lnTo>
                    <a:lnTo>
                      <a:pt x="1276" y="812"/>
                    </a:lnTo>
                    <a:lnTo>
                      <a:pt x="1274" y="810"/>
                    </a:lnTo>
                    <a:lnTo>
                      <a:pt x="1274" y="810"/>
                    </a:lnTo>
                    <a:lnTo>
                      <a:pt x="1274" y="808"/>
                    </a:lnTo>
                    <a:lnTo>
                      <a:pt x="1274" y="806"/>
                    </a:lnTo>
                    <a:lnTo>
                      <a:pt x="1274" y="804"/>
                    </a:lnTo>
                    <a:lnTo>
                      <a:pt x="1272" y="804"/>
                    </a:lnTo>
                    <a:lnTo>
                      <a:pt x="1272" y="802"/>
                    </a:lnTo>
                    <a:lnTo>
                      <a:pt x="1274" y="800"/>
                    </a:lnTo>
                    <a:lnTo>
                      <a:pt x="1276" y="800"/>
                    </a:lnTo>
                    <a:lnTo>
                      <a:pt x="1276" y="798"/>
                    </a:lnTo>
                    <a:lnTo>
                      <a:pt x="1276" y="796"/>
                    </a:lnTo>
                    <a:lnTo>
                      <a:pt x="1278" y="794"/>
                    </a:lnTo>
                    <a:lnTo>
                      <a:pt x="1276" y="792"/>
                    </a:lnTo>
                    <a:lnTo>
                      <a:pt x="1274" y="792"/>
                    </a:lnTo>
                    <a:lnTo>
                      <a:pt x="1274" y="790"/>
                    </a:lnTo>
                    <a:lnTo>
                      <a:pt x="1272" y="788"/>
                    </a:lnTo>
                    <a:lnTo>
                      <a:pt x="1272" y="786"/>
                    </a:lnTo>
                    <a:lnTo>
                      <a:pt x="1272" y="786"/>
                    </a:lnTo>
                    <a:lnTo>
                      <a:pt x="1272" y="784"/>
                    </a:lnTo>
                    <a:lnTo>
                      <a:pt x="1270" y="782"/>
                    </a:lnTo>
                    <a:lnTo>
                      <a:pt x="1270" y="782"/>
                    </a:lnTo>
                    <a:lnTo>
                      <a:pt x="1268" y="780"/>
                    </a:lnTo>
                    <a:lnTo>
                      <a:pt x="1266" y="780"/>
                    </a:lnTo>
                    <a:lnTo>
                      <a:pt x="1264" y="782"/>
                    </a:lnTo>
                    <a:lnTo>
                      <a:pt x="1262" y="782"/>
                    </a:lnTo>
                    <a:lnTo>
                      <a:pt x="1260" y="782"/>
                    </a:lnTo>
                    <a:lnTo>
                      <a:pt x="1260" y="784"/>
                    </a:lnTo>
                    <a:lnTo>
                      <a:pt x="1260" y="786"/>
                    </a:lnTo>
                    <a:lnTo>
                      <a:pt x="1258" y="786"/>
                    </a:lnTo>
                    <a:lnTo>
                      <a:pt x="1258" y="788"/>
                    </a:lnTo>
                    <a:lnTo>
                      <a:pt x="1254" y="788"/>
                    </a:lnTo>
                    <a:lnTo>
                      <a:pt x="1254" y="788"/>
                    </a:lnTo>
                    <a:lnTo>
                      <a:pt x="1252" y="790"/>
                    </a:lnTo>
                    <a:lnTo>
                      <a:pt x="1252" y="792"/>
                    </a:lnTo>
                    <a:lnTo>
                      <a:pt x="1250" y="792"/>
                    </a:lnTo>
                    <a:lnTo>
                      <a:pt x="1250" y="794"/>
                    </a:lnTo>
                    <a:lnTo>
                      <a:pt x="1250" y="796"/>
                    </a:lnTo>
                    <a:lnTo>
                      <a:pt x="1250" y="796"/>
                    </a:lnTo>
                    <a:lnTo>
                      <a:pt x="1248" y="798"/>
                    </a:lnTo>
                    <a:lnTo>
                      <a:pt x="1244" y="798"/>
                    </a:lnTo>
                    <a:lnTo>
                      <a:pt x="1242" y="800"/>
                    </a:lnTo>
                    <a:lnTo>
                      <a:pt x="1242" y="798"/>
                    </a:lnTo>
                    <a:lnTo>
                      <a:pt x="1240" y="800"/>
                    </a:lnTo>
                    <a:lnTo>
                      <a:pt x="1238" y="800"/>
                    </a:lnTo>
                    <a:lnTo>
                      <a:pt x="1238" y="798"/>
                    </a:lnTo>
                    <a:lnTo>
                      <a:pt x="1236" y="798"/>
                    </a:lnTo>
                    <a:lnTo>
                      <a:pt x="1236" y="798"/>
                    </a:lnTo>
                    <a:lnTo>
                      <a:pt x="1234" y="798"/>
                    </a:lnTo>
                    <a:lnTo>
                      <a:pt x="1232" y="800"/>
                    </a:lnTo>
                    <a:lnTo>
                      <a:pt x="1232" y="798"/>
                    </a:lnTo>
                    <a:lnTo>
                      <a:pt x="1228" y="794"/>
                    </a:lnTo>
                    <a:lnTo>
                      <a:pt x="1228" y="794"/>
                    </a:lnTo>
                    <a:lnTo>
                      <a:pt x="1226" y="792"/>
                    </a:lnTo>
                    <a:lnTo>
                      <a:pt x="1226" y="790"/>
                    </a:lnTo>
                    <a:lnTo>
                      <a:pt x="1226" y="788"/>
                    </a:lnTo>
                    <a:lnTo>
                      <a:pt x="1226" y="786"/>
                    </a:lnTo>
                    <a:lnTo>
                      <a:pt x="1226" y="784"/>
                    </a:lnTo>
                    <a:lnTo>
                      <a:pt x="1226" y="782"/>
                    </a:lnTo>
                    <a:lnTo>
                      <a:pt x="1224" y="782"/>
                    </a:lnTo>
                    <a:lnTo>
                      <a:pt x="1224" y="782"/>
                    </a:lnTo>
                    <a:lnTo>
                      <a:pt x="1222" y="780"/>
                    </a:lnTo>
                    <a:lnTo>
                      <a:pt x="1224" y="778"/>
                    </a:lnTo>
                    <a:lnTo>
                      <a:pt x="1224" y="776"/>
                    </a:lnTo>
                    <a:lnTo>
                      <a:pt x="1224" y="776"/>
                    </a:lnTo>
                    <a:lnTo>
                      <a:pt x="1222" y="776"/>
                    </a:lnTo>
                    <a:lnTo>
                      <a:pt x="1222" y="778"/>
                    </a:lnTo>
                    <a:lnTo>
                      <a:pt x="1220" y="778"/>
                    </a:lnTo>
                    <a:lnTo>
                      <a:pt x="1218" y="778"/>
                    </a:lnTo>
                    <a:lnTo>
                      <a:pt x="1216" y="778"/>
                    </a:lnTo>
                    <a:lnTo>
                      <a:pt x="1216" y="776"/>
                    </a:lnTo>
                    <a:lnTo>
                      <a:pt x="1214" y="776"/>
                    </a:lnTo>
                    <a:lnTo>
                      <a:pt x="1214" y="776"/>
                    </a:lnTo>
                    <a:lnTo>
                      <a:pt x="1212" y="774"/>
                    </a:lnTo>
                    <a:lnTo>
                      <a:pt x="1210" y="774"/>
                    </a:lnTo>
                    <a:lnTo>
                      <a:pt x="1210" y="772"/>
                    </a:lnTo>
                    <a:lnTo>
                      <a:pt x="1208" y="772"/>
                    </a:lnTo>
                    <a:lnTo>
                      <a:pt x="1208" y="772"/>
                    </a:lnTo>
                    <a:lnTo>
                      <a:pt x="1208" y="770"/>
                    </a:lnTo>
                    <a:lnTo>
                      <a:pt x="1206" y="770"/>
                    </a:lnTo>
                    <a:lnTo>
                      <a:pt x="1204" y="768"/>
                    </a:lnTo>
                    <a:lnTo>
                      <a:pt x="1204" y="766"/>
                    </a:lnTo>
                    <a:lnTo>
                      <a:pt x="1204" y="766"/>
                    </a:lnTo>
                    <a:lnTo>
                      <a:pt x="1202" y="766"/>
                    </a:lnTo>
                    <a:lnTo>
                      <a:pt x="1202" y="768"/>
                    </a:lnTo>
                    <a:lnTo>
                      <a:pt x="1200" y="768"/>
                    </a:lnTo>
                    <a:lnTo>
                      <a:pt x="1200" y="768"/>
                    </a:lnTo>
                    <a:lnTo>
                      <a:pt x="1198" y="768"/>
                    </a:lnTo>
                    <a:lnTo>
                      <a:pt x="1198" y="768"/>
                    </a:lnTo>
                    <a:lnTo>
                      <a:pt x="1196" y="766"/>
                    </a:lnTo>
                    <a:lnTo>
                      <a:pt x="1194" y="766"/>
                    </a:lnTo>
                    <a:lnTo>
                      <a:pt x="1192" y="766"/>
                    </a:lnTo>
                    <a:lnTo>
                      <a:pt x="1192" y="764"/>
                    </a:lnTo>
                    <a:lnTo>
                      <a:pt x="1192" y="764"/>
                    </a:lnTo>
                    <a:lnTo>
                      <a:pt x="1192" y="764"/>
                    </a:lnTo>
                    <a:lnTo>
                      <a:pt x="1190" y="764"/>
                    </a:lnTo>
                    <a:lnTo>
                      <a:pt x="1190" y="764"/>
                    </a:lnTo>
                    <a:lnTo>
                      <a:pt x="1186" y="764"/>
                    </a:lnTo>
                    <a:lnTo>
                      <a:pt x="1186" y="764"/>
                    </a:lnTo>
                    <a:lnTo>
                      <a:pt x="1184" y="764"/>
                    </a:lnTo>
                    <a:lnTo>
                      <a:pt x="1184" y="764"/>
                    </a:lnTo>
                    <a:lnTo>
                      <a:pt x="1182" y="764"/>
                    </a:lnTo>
                    <a:lnTo>
                      <a:pt x="1180" y="762"/>
                    </a:lnTo>
                    <a:lnTo>
                      <a:pt x="1180" y="762"/>
                    </a:lnTo>
                    <a:lnTo>
                      <a:pt x="1176" y="758"/>
                    </a:lnTo>
                    <a:lnTo>
                      <a:pt x="1174" y="756"/>
                    </a:lnTo>
                    <a:lnTo>
                      <a:pt x="1176" y="756"/>
                    </a:lnTo>
                    <a:lnTo>
                      <a:pt x="1174" y="752"/>
                    </a:lnTo>
                    <a:lnTo>
                      <a:pt x="1174" y="752"/>
                    </a:lnTo>
                    <a:lnTo>
                      <a:pt x="1172" y="752"/>
                    </a:lnTo>
                    <a:lnTo>
                      <a:pt x="1172" y="750"/>
                    </a:lnTo>
                    <a:lnTo>
                      <a:pt x="1172" y="748"/>
                    </a:lnTo>
                    <a:lnTo>
                      <a:pt x="1170" y="746"/>
                    </a:lnTo>
                    <a:lnTo>
                      <a:pt x="1170" y="744"/>
                    </a:lnTo>
                    <a:lnTo>
                      <a:pt x="1166" y="740"/>
                    </a:lnTo>
                    <a:lnTo>
                      <a:pt x="1162" y="738"/>
                    </a:lnTo>
                    <a:lnTo>
                      <a:pt x="1162" y="736"/>
                    </a:lnTo>
                    <a:lnTo>
                      <a:pt x="1162" y="734"/>
                    </a:lnTo>
                    <a:lnTo>
                      <a:pt x="1160" y="736"/>
                    </a:lnTo>
                    <a:lnTo>
                      <a:pt x="1160" y="734"/>
                    </a:lnTo>
                    <a:lnTo>
                      <a:pt x="1160" y="734"/>
                    </a:lnTo>
                    <a:lnTo>
                      <a:pt x="1160" y="732"/>
                    </a:lnTo>
                    <a:lnTo>
                      <a:pt x="1158" y="730"/>
                    </a:lnTo>
                    <a:lnTo>
                      <a:pt x="1158" y="730"/>
                    </a:lnTo>
                    <a:lnTo>
                      <a:pt x="1156" y="728"/>
                    </a:lnTo>
                    <a:lnTo>
                      <a:pt x="1156" y="726"/>
                    </a:lnTo>
                    <a:lnTo>
                      <a:pt x="1154" y="724"/>
                    </a:lnTo>
                    <a:lnTo>
                      <a:pt x="1154" y="722"/>
                    </a:lnTo>
                    <a:lnTo>
                      <a:pt x="1150" y="720"/>
                    </a:lnTo>
                    <a:lnTo>
                      <a:pt x="1150" y="720"/>
                    </a:lnTo>
                    <a:lnTo>
                      <a:pt x="1152" y="718"/>
                    </a:lnTo>
                    <a:lnTo>
                      <a:pt x="1150" y="716"/>
                    </a:lnTo>
                    <a:lnTo>
                      <a:pt x="1148" y="716"/>
                    </a:lnTo>
                    <a:lnTo>
                      <a:pt x="1146" y="716"/>
                    </a:lnTo>
                    <a:lnTo>
                      <a:pt x="1146" y="714"/>
                    </a:lnTo>
                    <a:lnTo>
                      <a:pt x="1146" y="712"/>
                    </a:lnTo>
                    <a:lnTo>
                      <a:pt x="1146" y="710"/>
                    </a:lnTo>
                    <a:lnTo>
                      <a:pt x="1146" y="710"/>
                    </a:lnTo>
                    <a:lnTo>
                      <a:pt x="1144" y="710"/>
                    </a:lnTo>
                    <a:lnTo>
                      <a:pt x="1144" y="708"/>
                    </a:lnTo>
                    <a:lnTo>
                      <a:pt x="1144" y="708"/>
                    </a:lnTo>
                    <a:lnTo>
                      <a:pt x="1142" y="708"/>
                    </a:lnTo>
                    <a:lnTo>
                      <a:pt x="1140" y="706"/>
                    </a:lnTo>
                    <a:lnTo>
                      <a:pt x="1140" y="706"/>
                    </a:lnTo>
                    <a:lnTo>
                      <a:pt x="1140" y="704"/>
                    </a:lnTo>
                    <a:lnTo>
                      <a:pt x="1140" y="702"/>
                    </a:lnTo>
                    <a:lnTo>
                      <a:pt x="1138" y="702"/>
                    </a:lnTo>
                    <a:lnTo>
                      <a:pt x="1138" y="704"/>
                    </a:lnTo>
                    <a:lnTo>
                      <a:pt x="1136" y="702"/>
                    </a:lnTo>
                    <a:lnTo>
                      <a:pt x="1134" y="702"/>
                    </a:lnTo>
                    <a:lnTo>
                      <a:pt x="1134" y="702"/>
                    </a:lnTo>
                    <a:lnTo>
                      <a:pt x="1134" y="700"/>
                    </a:lnTo>
                    <a:lnTo>
                      <a:pt x="1134" y="700"/>
                    </a:lnTo>
                    <a:lnTo>
                      <a:pt x="1132" y="698"/>
                    </a:lnTo>
                    <a:lnTo>
                      <a:pt x="1132" y="698"/>
                    </a:lnTo>
                    <a:lnTo>
                      <a:pt x="1130" y="698"/>
                    </a:lnTo>
                    <a:lnTo>
                      <a:pt x="1130" y="698"/>
                    </a:lnTo>
                    <a:lnTo>
                      <a:pt x="1128" y="698"/>
                    </a:lnTo>
                    <a:lnTo>
                      <a:pt x="1126" y="698"/>
                    </a:lnTo>
                    <a:lnTo>
                      <a:pt x="1124" y="698"/>
                    </a:lnTo>
                    <a:lnTo>
                      <a:pt x="1126" y="700"/>
                    </a:lnTo>
                    <a:lnTo>
                      <a:pt x="1124" y="700"/>
                    </a:lnTo>
                    <a:lnTo>
                      <a:pt x="1122" y="698"/>
                    </a:lnTo>
                    <a:lnTo>
                      <a:pt x="1122" y="698"/>
                    </a:lnTo>
                    <a:lnTo>
                      <a:pt x="1120" y="698"/>
                    </a:lnTo>
                    <a:lnTo>
                      <a:pt x="1118" y="698"/>
                    </a:lnTo>
                    <a:lnTo>
                      <a:pt x="1116" y="698"/>
                    </a:lnTo>
                    <a:lnTo>
                      <a:pt x="1114" y="696"/>
                    </a:lnTo>
                    <a:lnTo>
                      <a:pt x="1110" y="696"/>
                    </a:lnTo>
                    <a:lnTo>
                      <a:pt x="1110" y="694"/>
                    </a:lnTo>
                    <a:lnTo>
                      <a:pt x="1108" y="694"/>
                    </a:lnTo>
                    <a:lnTo>
                      <a:pt x="1106" y="694"/>
                    </a:lnTo>
                    <a:lnTo>
                      <a:pt x="1106" y="694"/>
                    </a:lnTo>
                    <a:lnTo>
                      <a:pt x="1102" y="696"/>
                    </a:lnTo>
                    <a:lnTo>
                      <a:pt x="1102" y="696"/>
                    </a:lnTo>
                    <a:lnTo>
                      <a:pt x="1100" y="696"/>
                    </a:lnTo>
                    <a:lnTo>
                      <a:pt x="1098" y="698"/>
                    </a:lnTo>
                    <a:lnTo>
                      <a:pt x="1096" y="698"/>
                    </a:lnTo>
                    <a:lnTo>
                      <a:pt x="1096" y="698"/>
                    </a:lnTo>
                    <a:lnTo>
                      <a:pt x="1092" y="698"/>
                    </a:lnTo>
                    <a:lnTo>
                      <a:pt x="1090" y="700"/>
                    </a:lnTo>
                    <a:lnTo>
                      <a:pt x="1088" y="700"/>
                    </a:lnTo>
                    <a:lnTo>
                      <a:pt x="1088" y="702"/>
                    </a:lnTo>
                    <a:lnTo>
                      <a:pt x="1086" y="702"/>
                    </a:lnTo>
                    <a:lnTo>
                      <a:pt x="1084" y="702"/>
                    </a:lnTo>
                    <a:lnTo>
                      <a:pt x="1084" y="702"/>
                    </a:lnTo>
                    <a:lnTo>
                      <a:pt x="1082" y="702"/>
                    </a:lnTo>
                    <a:lnTo>
                      <a:pt x="1080" y="702"/>
                    </a:lnTo>
                    <a:lnTo>
                      <a:pt x="1078" y="702"/>
                    </a:lnTo>
                    <a:lnTo>
                      <a:pt x="1076" y="704"/>
                    </a:lnTo>
                    <a:lnTo>
                      <a:pt x="1076" y="706"/>
                    </a:lnTo>
                    <a:lnTo>
                      <a:pt x="1074" y="708"/>
                    </a:lnTo>
                    <a:lnTo>
                      <a:pt x="1074" y="710"/>
                    </a:lnTo>
                    <a:lnTo>
                      <a:pt x="1072" y="712"/>
                    </a:lnTo>
                    <a:lnTo>
                      <a:pt x="1072" y="712"/>
                    </a:lnTo>
                    <a:lnTo>
                      <a:pt x="1072" y="714"/>
                    </a:lnTo>
                    <a:lnTo>
                      <a:pt x="1072" y="716"/>
                    </a:lnTo>
                    <a:lnTo>
                      <a:pt x="1072" y="718"/>
                    </a:lnTo>
                    <a:lnTo>
                      <a:pt x="1074" y="718"/>
                    </a:lnTo>
                    <a:lnTo>
                      <a:pt x="1076" y="716"/>
                    </a:lnTo>
                    <a:lnTo>
                      <a:pt x="1078" y="716"/>
                    </a:lnTo>
                    <a:lnTo>
                      <a:pt x="1080" y="716"/>
                    </a:lnTo>
                    <a:lnTo>
                      <a:pt x="1082" y="718"/>
                    </a:lnTo>
                    <a:lnTo>
                      <a:pt x="1082" y="722"/>
                    </a:lnTo>
                    <a:lnTo>
                      <a:pt x="1084" y="722"/>
                    </a:lnTo>
                    <a:lnTo>
                      <a:pt x="1084" y="724"/>
                    </a:lnTo>
                    <a:lnTo>
                      <a:pt x="1084" y="726"/>
                    </a:lnTo>
                    <a:lnTo>
                      <a:pt x="1084" y="728"/>
                    </a:lnTo>
                    <a:lnTo>
                      <a:pt x="1082" y="730"/>
                    </a:lnTo>
                    <a:lnTo>
                      <a:pt x="1082" y="732"/>
                    </a:lnTo>
                    <a:lnTo>
                      <a:pt x="1082" y="736"/>
                    </a:lnTo>
                    <a:lnTo>
                      <a:pt x="1080" y="736"/>
                    </a:lnTo>
                    <a:lnTo>
                      <a:pt x="1078" y="738"/>
                    </a:lnTo>
                    <a:lnTo>
                      <a:pt x="1078" y="740"/>
                    </a:lnTo>
                    <a:lnTo>
                      <a:pt x="1080" y="744"/>
                    </a:lnTo>
                    <a:lnTo>
                      <a:pt x="1078" y="744"/>
                    </a:lnTo>
                    <a:lnTo>
                      <a:pt x="1080" y="746"/>
                    </a:lnTo>
                    <a:lnTo>
                      <a:pt x="1080" y="748"/>
                    </a:lnTo>
                    <a:lnTo>
                      <a:pt x="1080" y="750"/>
                    </a:lnTo>
                    <a:lnTo>
                      <a:pt x="1078" y="752"/>
                    </a:lnTo>
                    <a:lnTo>
                      <a:pt x="1078" y="752"/>
                    </a:lnTo>
                    <a:lnTo>
                      <a:pt x="1080" y="756"/>
                    </a:lnTo>
                    <a:lnTo>
                      <a:pt x="1080" y="758"/>
                    </a:lnTo>
                    <a:lnTo>
                      <a:pt x="1078" y="760"/>
                    </a:lnTo>
                    <a:lnTo>
                      <a:pt x="1078" y="764"/>
                    </a:lnTo>
                    <a:lnTo>
                      <a:pt x="1080" y="764"/>
                    </a:lnTo>
                    <a:lnTo>
                      <a:pt x="1082" y="764"/>
                    </a:lnTo>
                    <a:lnTo>
                      <a:pt x="1082" y="764"/>
                    </a:lnTo>
                    <a:lnTo>
                      <a:pt x="1082" y="764"/>
                    </a:lnTo>
                    <a:lnTo>
                      <a:pt x="1084" y="766"/>
                    </a:lnTo>
                    <a:lnTo>
                      <a:pt x="1082" y="768"/>
                    </a:lnTo>
                    <a:lnTo>
                      <a:pt x="1080" y="770"/>
                    </a:lnTo>
                    <a:lnTo>
                      <a:pt x="1076" y="772"/>
                    </a:lnTo>
                    <a:lnTo>
                      <a:pt x="1074" y="774"/>
                    </a:lnTo>
                    <a:lnTo>
                      <a:pt x="1068" y="778"/>
                    </a:lnTo>
                    <a:lnTo>
                      <a:pt x="1066" y="778"/>
                    </a:lnTo>
                    <a:lnTo>
                      <a:pt x="1064" y="778"/>
                    </a:lnTo>
                    <a:lnTo>
                      <a:pt x="1062" y="778"/>
                    </a:lnTo>
                    <a:lnTo>
                      <a:pt x="1058" y="778"/>
                    </a:lnTo>
                    <a:lnTo>
                      <a:pt x="1058" y="776"/>
                    </a:lnTo>
                    <a:lnTo>
                      <a:pt x="1056" y="776"/>
                    </a:lnTo>
                    <a:lnTo>
                      <a:pt x="1054" y="778"/>
                    </a:lnTo>
                    <a:lnTo>
                      <a:pt x="1054" y="776"/>
                    </a:lnTo>
                    <a:lnTo>
                      <a:pt x="1050" y="774"/>
                    </a:lnTo>
                    <a:lnTo>
                      <a:pt x="1046" y="774"/>
                    </a:lnTo>
                    <a:lnTo>
                      <a:pt x="1046" y="776"/>
                    </a:lnTo>
                    <a:lnTo>
                      <a:pt x="1042" y="778"/>
                    </a:lnTo>
                    <a:lnTo>
                      <a:pt x="1040" y="778"/>
                    </a:lnTo>
                    <a:lnTo>
                      <a:pt x="1040" y="778"/>
                    </a:lnTo>
                    <a:lnTo>
                      <a:pt x="1036" y="778"/>
                    </a:lnTo>
                    <a:lnTo>
                      <a:pt x="1034" y="778"/>
                    </a:lnTo>
                    <a:lnTo>
                      <a:pt x="1034" y="776"/>
                    </a:lnTo>
                    <a:lnTo>
                      <a:pt x="1030" y="774"/>
                    </a:lnTo>
                    <a:lnTo>
                      <a:pt x="1028" y="772"/>
                    </a:lnTo>
                    <a:lnTo>
                      <a:pt x="1024" y="774"/>
                    </a:lnTo>
                    <a:lnTo>
                      <a:pt x="1024" y="774"/>
                    </a:lnTo>
                    <a:lnTo>
                      <a:pt x="1022" y="774"/>
                    </a:lnTo>
                    <a:lnTo>
                      <a:pt x="1020" y="776"/>
                    </a:lnTo>
                    <a:lnTo>
                      <a:pt x="1020" y="778"/>
                    </a:lnTo>
                    <a:lnTo>
                      <a:pt x="1018" y="780"/>
                    </a:lnTo>
                    <a:lnTo>
                      <a:pt x="1014" y="780"/>
                    </a:lnTo>
                    <a:lnTo>
                      <a:pt x="1014" y="784"/>
                    </a:lnTo>
                    <a:lnTo>
                      <a:pt x="1014" y="784"/>
                    </a:lnTo>
                    <a:lnTo>
                      <a:pt x="1012" y="786"/>
                    </a:lnTo>
                    <a:lnTo>
                      <a:pt x="1010" y="788"/>
                    </a:lnTo>
                    <a:lnTo>
                      <a:pt x="1004" y="788"/>
                    </a:lnTo>
                    <a:lnTo>
                      <a:pt x="1002" y="790"/>
                    </a:lnTo>
                    <a:lnTo>
                      <a:pt x="1000" y="792"/>
                    </a:lnTo>
                    <a:lnTo>
                      <a:pt x="998" y="792"/>
                    </a:lnTo>
                    <a:lnTo>
                      <a:pt x="992" y="794"/>
                    </a:lnTo>
                    <a:lnTo>
                      <a:pt x="990" y="798"/>
                    </a:lnTo>
                    <a:lnTo>
                      <a:pt x="990" y="798"/>
                    </a:lnTo>
                    <a:lnTo>
                      <a:pt x="986" y="796"/>
                    </a:lnTo>
                    <a:lnTo>
                      <a:pt x="984" y="796"/>
                    </a:lnTo>
                    <a:lnTo>
                      <a:pt x="984" y="796"/>
                    </a:lnTo>
                    <a:lnTo>
                      <a:pt x="980" y="798"/>
                    </a:lnTo>
                    <a:lnTo>
                      <a:pt x="972" y="798"/>
                    </a:lnTo>
                    <a:lnTo>
                      <a:pt x="968" y="796"/>
                    </a:lnTo>
                    <a:lnTo>
                      <a:pt x="962" y="796"/>
                    </a:lnTo>
                    <a:lnTo>
                      <a:pt x="960" y="796"/>
                    </a:lnTo>
                    <a:lnTo>
                      <a:pt x="958" y="794"/>
                    </a:lnTo>
                    <a:lnTo>
                      <a:pt x="956" y="794"/>
                    </a:lnTo>
                    <a:lnTo>
                      <a:pt x="956" y="792"/>
                    </a:lnTo>
                    <a:lnTo>
                      <a:pt x="952" y="792"/>
                    </a:lnTo>
                    <a:lnTo>
                      <a:pt x="950" y="788"/>
                    </a:lnTo>
                    <a:lnTo>
                      <a:pt x="950" y="786"/>
                    </a:lnTo>
                    <a:lnTo>
                      <a:pt x="948" y="786"/>
                    </a:lnTo>
                    <a:lnTo>
                      <a:pt x="944" y="786"/>
                    </a:lnTo>
                    <a:lnTo>
                      <a:pt x="940" y="786"/>
                    </a:lnTo>
                    <a:lnTo>
                      <a:pt x="936" y="782"/>
                    </a:lnTo>
                    <a:lnTo>
                      <a:pt x="932" y="782"/>
                    </a:lnTo>
                    <a:lnTo>
                      <a:pt x="928" y="782"/>
                    </a:lnTo>
                    <a:lnTo>
                      <a:pt x="926" y="780"/>
                    </a:lnTo>
                    <a:lnTo>
                      <a:pt x="922" y="780"/>
                    </a:lnTo>
                    <a:lnTo>
                      <a:pt x="920" y="780"/>
                    </a:lnTo>
                    <a:lnTo>
                      <a:pt x="916" y="782"/>
                    </a:lnTo>
                    <a:lnTo>
                      <a:pt x="912" y="782"/>
                    </a:lnTo>
                    <a:lnTo>
                      <a:pt x="908" y="784"/>
                    </a:lnTo>
                    <a:lnTo>
                      <a:pt x="906" y="786"/>
                    </a:lnTo>
                    <a:lnTo>
                      <a:pt x="904" y="786"/>
                    </a:lnTo>
                    <a:lnTo>
                      <a:pt x="904" y="786"/>
                    </a:lnTo>
                    <a:lnTo>
                      <a:pt x="902" y="786"/>
                    </a:lnTo>
                    <a:lnTo>
                      <a:pt x="900" y="786"/>
                    </a:lnTo>
                    <a:lnTo>
                      <a:pt x="896" y="786"/>
                    </a:lnTo>
                    <a:lnTo>
                      <a:pt x="896" y="788"/>
                    </a:lnTo>
                    <a:lnTo>
                      <a:pt x="894" y="788"/>
                    </a:lnTo>
                    <a:lnTo>
                      <a:pt x="890" y="786"/>
                    </a:lnTo>
                    <a:lnTo>
                      <a:pt x="886" y="784"/>
                    </a:lnTo>
                    <a:lnTo>
                      <a:pt x="886" y="784"/>
                    </a:lnTo>
                    <a:lnTo>
                      <a:pt x="882" y="782"/>
                    </a:lnTo>
                    <a:lnTo>
                      <a:pt x="882" y="782"/>
                    </a:lnTo>
                    <a:lnTo>
                      <a:pt x="880" y="780"/>
                    </a:lnTo>
                    <a:lnTo>
                      <a:pt x="880" y="778"/>
                    </a:lnTo>
                    <a:lnTo>
                      <a:pt x="878" y="774"/>
                    </a:lnTo>
                    <a:lnTo>
                      <a:pt x="878" y="774"/>
                    </a:lnTo>
                    <a:lnTo>
                      <a:pt x="878" y="772"/>
                    </a:lnTo>
                    <a:lnTo>
                      <a:pt x="876" y="770"/>
                    </a:lnTo>
                    <a:lnTo>
                      <a:pt x="876" y="768"/>
                    </a:lnTo>
                    <a:lnTo>
                      <a:pt x="876" y="766"/>
                    </a:lnTo>
                    <a:lnTo>
                      <a:pt x="874" y="766"/>
                    </a:lnTo>
                    <a:lnTo>
                      <a:pt x="868" y="766"/>
                    </a:lnTo>
                    <a:lnTo>
                      <a:pt x="866" y="766"/>
                    </a:lnTo>
                    <a:lnTo>
                      <a:pt x="864" y="764"/>
                    </a:lnTo>
                    <a:lnTo>
                      <a:pt x="862" y="764"/>
                    </a:lnTo>
                    <a:lnTo>
                      <a:pt x="860" y="764"/>
                    </a:lnTo>
                    <a:lnTo>
                      <a:pt x="858" y="762"/>
                    </a:lnTo>
                    <a:lnTo>
                      <a:pt x="854" y="762"/>
                    </a:lnTo>
                    <a:lnTo>
                      <a:pt x="852" y="762"/>
                    </a:lnTo>
                    <a:lnTo>
                      <a:pt x="848" y="762"/>
                    </a:lnTo>
                    <a:lnTo>
                      <a:pt x="848" y="760"/>
                    </a:lnTo>
                    <a:lnTo>
                      <a:pt x="844" y="758"/>
                    </a:lnTo>
                    <a:lnTo>
                      <a:pt x="842" y="758"/>
                    </a:lnTo>
                    <a:lnTo>
                      <a:pt x="840" y="756"/>
                    </a:lnTo>
                    <a:lnTo>
                      <a:pt x="838" y="756"/>
                    </a:lnTo>
                    <a:lnTo>
                      <a:pt x="836" y="758"/>
                    </a:lnTo>
                    <a:lnTo>
                      <a:pt x="836" y="760"/>
                    </a:lnTo>
                    <a:lnTo>
                      <a:pt x="836" y="762"/>
                    </a:lnTo>
                    <a:lnTo>
                      <a:pt x="836" y="764"/>
                    </a:lnTo>
                    <a:lnTo>
                      <a:pt x="834" y="764"/>
                    </a:lnTo>
                    <a:lnTo>
                      <a:pt x="832" y="764"/>
                    </a:lnTo>
                    <a:lnTo>
                      <a:pt x="830" y="766"/>
                    </a:lnTo>
                    <a:lnTo>
                      <a:pt x="830" y="768"/>
                    </a:lnTo>
                    <a:lnTo>
                      <a:pt x="828" y="772"/>
                    </a:lnTo>
                    <a:lnTo>
                      <a:pt x="828" y="778"/>
                    </a:lnTo>
                    <a:lnTo>
                      <a:pt x="828" y="780"/>
                    </a:lnTo>
                    <a:lnTo>
                      <a:pt x="832" y="780"/>
                    </a:lnTo>
                    <a:lnTo>
                      <a:pt x="834" y="782"/>
                    </a:lnTo>
                    <a:lnTo>
                      <a:pt x="836" y="784"/>
                    </a:lnTo>
                    <a:lnTo>
                      <a:pt x="836" y="786"/>
                    </a:lnTo>
                    <a:lnTo>
                      <a:pt x="836" y="788"/>
                    </a:lnTo>
                    <a:lnTo>
                      <a:pt x="836" y="792"/>
                    </a:lnTo>
                    <a:lnTo>
                      <a:pt x="838" y="794"/>
                    </a:lnTo>
                    <a:lnTo>
                      <a:pt x="840" y="796"/>
                    </a:lnTo>
                    <a:lnTo>
                      <a:pt x="838" y="800"/>
                    </a:lnTo>
                    <a:lnTo>
                      <a:pt x="832" y="800"/>
                    </a:lnTo>
                    <a:lnTo>
                      <a:pt x="832" y="800"/>
                    </a:lnTo>
                    <a:lnTo>
                      <a:pt x="830" y="800"/>
                    </a:lnTo>
                    <a:lnTo>
                      <a:pt x="828" y="800"/>
                    </a:lnTo>
                    <a:lnTo>
                      <a:pt x="826" y="800"/>
                    </a:lnTo>
                    <a:lnTo>
                      <a:pt x="820" y="800"/>
                    </a:lnTo>
                    <a:lnTo>
                      <a:pt x="818" y="800"/>
                    </a:lnTo>
                    <a:lnTo>
                      <a:pt x="816" y="800"/>
                    </a:lnTo>
                    <a:lnTo>
                      <a:pt x="814" y="798"/>
                    </a:lnTo>
                    <a:lnTo>
                      <a:pt x="812" y="798"/>
                    </a:lnTo>
                    <a:lnTo>
                      <a:pt x="810" y="800"/>
                    </a:lnTo>
                    <a:lnTo>
                      <a:pt x="808" y="802"/>
                    </a:lnTo>
                    <a:lnTo>
                      <a:pt x="806" y="802"/>
                    </a:lnTo>
                    <a:lnTo>
                      <a:pt x="802" y="800"/>
                    </a:lnTo>
                    <a:lnTo>
                      <a:pt x="798" y="798"/>
                    </a:lnTo>
                    <a:lnTo>
                      <a:pt x="792" y="794"/>
                    </a:lnTo>
                    <a:lnTo>
                      <a:pt x="792" y="792"/>
                    </a:lnTo>
                    <a:lnTo>
                      <a:pt x="792" y="792"/>
                    </a:lnTo>
                    <a:lnTo>
                      <a:pt x="790" y="790"/>
                    </a:lnTo>
                    <a:lnTo>
                      <a:pt x="788" y="790"/>
                    </a:lnTo>
                    <a:lnTo>
                      <a:pt x="784" y="790"/>
                    </a:lnTo>
                    <a:lnTo>
                      <a:pt x="784" y="790"/>
                    </a:lnTo>
                    <a:lnTo>
                      <a:pt x="782" y="792"/>
                    </a:lnTo>
                    <a:lnTo>
                      <a:pt x="778" y="792"/>
                    </a:lnTo>
                    <a:lnTo>
                      <a:pt x="778" y="790"/>
                    </a:lnTo>
                    <a:lnTo>
                      <a:pt x="778" y="788"/>
                    </a:lnTo>
                    <a:lnTo>
                      <a:pt x="776" y="786"/>
                    </a:lnTo>
                    <a:lnTo>
                      <a:pt x="776" y="786"/>
                    </a:lnTo>
                    <a:lnTo>
                      <a:pt x="774" y="788"/>
                    </a:lnTo>
                    <a:lnTo>
                      <a:pt x="770" y="786"/>
                    </a:lnTo>
                    <a:lnTo>
                      <a:pt x="768" y="788"/>
                    </a:lnTo>
                    <a:lnTo>
                      <a:pt x="766" y="788"/>
                    </a:lnTo>
                    <a:lnTo>
                      <a:pt x="762" y="788"/>
                    </a:lnTo>
                    <a:lnTo>
                      <a:pt x="760" y="790"/>
                    </a:lnTo>
                    <a:lnTo>
                      <a:pt x="758" y="792"/>
                    </a:lnTo>
                    <a:lnTo>
                      <a:pt x="756" y="792"/>
                    </a:lnTo>
                    <a:lnTo>
                      <a:pt x="752" y="792"/>
                    </a:lnTo>
                    <a:lnTo>
                      <a:pt x="752" y="792"/>
                    </a:lnTo>
                    <a:lnTo>
                      <a:pt x="752" y="794"/>
                    </a:lnTo>
                    <a:lnTo>
                      <a:pt x="754" y="796"/>
                    </a:lnTo>
                    <a:lnTo>
                      <a:pt x="752" y="796"/>
                    </a:lnTo>
                    <a:lnTo>
                      <a:pt x="750" y="800"/>
                    </a:lnTo>
                    <a:lnTo>
                      <a:pt x="748" y="800"/>
                    </a:lnTo>
                    <a:lnTo>
                      <a:pt x="746" y="802"/>
                    </a:lnTo>
                    <a:lnTo>
                      <a:pt x="746" y="804"/>
                    </a:lnTo>
                    <a:lnTo>
                      <a:pt x="744" y="806"/>
                    </a:lnTo>
                    <a:lnTo>
                      <a:pt x="742" y="808"/>
                    </a:lnTo>
                    <a:lnTo>
                      <a:pt x="742" y="810"/>
                    </a:lnTo>
                    <a:lnTo>
                      <a:pt x="738" y="812"/>
                    </a:lnTo>
                    <a:lnTo>
                      <a:pt x="736" y="814"/>
                    </a:lnTo>
                    <a:lnTo>
                      <a:pt x="736" y="814"/>
                    </a:lnTo>
                    <a:lnTo>
                      <a:pt x="730" y="814"/>
                    </a:lnTo>
                    <a:lnTo>
                      <a:pt x="728" y="816"/>
                    </a:lnTo>
                    <a:lnTo>
                      <a:pt x="726" y="820"/>
                    </a:lnTo>
                    <a:lnTo>
                      <a:pt x="726" y="820"/>
                    </a:lnTo>
                    <a:lnTo>
                      <a:pt x="724" y="820"/>
                    </a:lnTo>
                    <a:lnTo>
                      <a:pt x="722" y="820"/>
                    </a:lnTo>
                    <a:lnTo>
                      <a:pt x="720" y="820"/>
                    </a:lnTo>
                    <a:lnTo>
                      <a:pt x="720" y="820"/>
                    </a:lnTo>
                    <a:lnTo>
                      <a:pt x="716" y="818"/>
                    </a:lnTo>
                    <a:lnTo>
                      <a:pt x="714" y="816"/>
                    </a:lnTo>
                    <a:lnTo>
                      <a:pt x="712" y="814"/>
                    </a:lnTo>
                    <a:lnTo>
                      <a:pt x="712" y="814"/>
                    </a:lnTo>
                    <a:lnTo>
                      <a:pt x="712" y="810"/>
                    </a:lnTo>
                    <a:lnTo>
                      <a:pt x="710" y="810"/>
                    </a:lnTo>
                    <a:lnTo>
                      <a:pt x="708" y="810"/>
                    </a:lnTo>
                    <a:lnTo>
                      <a:pt x="706" y="812"/>
                    </a:lnTo>
                    <a:lnTo>
                      <a:pt x="704" y="814"/>
                    </a:lnTo>
                    <a:lnTo>
                      <a:pt x="700" y="814"/>
                    </a:lnTo>
                    <a:lnTo>
                      <a:pt x="696" y="814"/>
                    </a:lnTo>
                    <a:lnTo>
                      <a:pt x="696" y="816"/>
                    </a:lnTo>
                    <a:lnTo>
                      <a:pt x="694" y="814"/>
                    </a:lnTo>
                    <a:lnTo>
                      <a:pt x="692" y="814"/>
                    </a:lnTo>
                    <a:lnTo>
                      <a:pt x="690" y="814"/>
                    </a:lnTo>
                    <a:lnTo>
                      <a:pt x="690" y="814"/>
                    </a:lnTo>
                    <a:lnTo>
                      <a:pt x="688" y="812"/>
                    </a:lnTo>
                    <a:lnTo>
                      <a:pt x="688" y="810"/>
                    </a:lnTo>
                    <a:lnTo>
                      <a:pt x="688" y="808"/>
                    </a:lnTo>
                    <a:lnTo>
                      <a:pt x="688" y="808"/>
                    </a:lnTo>
                    <a:lnTo>
                      <a:pt x="688" y="806"/>
                    </a:lnTo>
                    <a:lnTo>
                      <a:pt x="686" y="806"/>
                    </a:lnTo>
                    <a:lnTo>
                      <a:pt x="686" y="806"/>
                    </a:lnTo>
                    <a:lnTo>
                      <a:pt x="684" y="804"/>
                    </a:lnTo>
                    <a:lnTo>
                      <a:pt x="680" y="802"/>
                    </a:lnTo>
                    <a:lnTo>
                      <a:pt x="680" y="802"/>
                    </a:lnTo>
                    <a:lnTo>
                      <a:pt x="678" y="800"/>
                    </a:lnTo>
                    <a:lnTo>
                      <a:pt x="676" y="796"/>
                    </a:lnTo>
                    <a:lnTo>
                      <a:pt x="672" y="794"/>
                    </a:lnTo>
                    <a:lnTo>
                      <a:pt x="668" y="792"/>
                    </a:lnTo>
                    <a:lnTo>
                      <a:pt x="664" y="792"/>
                    </a:lnTo>
                    <a:lnTo>
                      <a:pt x="660" y="792"/>
                    </a:lnTo>
                    <a:lnTo>
                      <a:pt x="660" y="794"/>
                    </a:lnTo>
                    <a:lnTo>
                      <a:pt x="660" y="796"/>
                    </a:lnTo>
                    <a:lnTo>
                      <a:pt x="660" y="796"/>
                    </a:lnTo>
                    <a:lnTo>
                      <a:pt x="658" y="798"/>
                    </a:lnTo>
                    <a:lnTo>
                      <a:pt x="656" y="798"/>
                    </a:lnTo>
                    <a:lnTo>
                      <a:pt x="652" y="798"/>
                    </a:lnTo>
                    <a:lnTo>
                      <a:pt x="650" y="796"/>
                    </a:lnTo>
                    <a:lnTo>
                      <a:pt x="648" y="798"/>
                    </a:lnTo>
                    <a:lnTo>
                      <a:pt x="646" y="798"/>
                    </a:lnTo>
                    <a:lnTo>
                      <a:pt x="644" y="798"/>
                    </a:lnTo>
                    <a:lnTo>
                      <a:pt x="642" y="796"/>
                    </a:lnTo>
                    <a:lnTo>
                      <a:pt x="640" y="796"/>
                    </a:lnTo>
                    <a:lnTo>
                      <a:pt x="638" y="794"/>
                    </a:lnTo>
                    <a:lnTo>
                      <a:pt x="640" y="792"/>
                    </a:lnTo>
                    <a:lnTo>
                      <a:pt x="636" y="790"/>
                    </a:lnTo>
                    <a:lnTo>
                      <a:pt x="634" y="792"/>
                    </a:lnTo>
                    <a:lnTo>
                      <a:pt x="634" y="794"/>
                    </a:lnTo>
                    <a:lnTo>
                      <a:pt x="634" y="794"/>
                    </a:lnTo>
                    <a:lnTo>
                      <a:pt x="634" y="796"/>
                    </a:lnTo>
                    <a:lnTo>
                      <a:pt x="632" y="798"/>
                    </a:lnTo>
                    <a:lnTo>
                      <a:pt x="630" y="798"/>
                    </a:lnTo>
                    <a:lnTo>
                      <a:pt x="598" y="760"/>
                    </a:lnTo>
                    <a:lnTo>
                      <a:pt x="576" y="744"/>
                    </a:lnTo>
                    <a:lnTo>
                      <a:pt x="576" y="742"/>
                    </a:lnTo>
                    <a:lnTo>
                      <a:pt x="578" y="742"/>
                    </a:lnTo>
                    <a:lnTo>
                      <a:pt x="580" y="738"/>
                    </a:lnTo>
                    <a:lnTo>
                      <a:pt x="580" y="736"/>
                    </a:lnTo>
                    <a:lnTo>
                      <a:pt x="578" y="736"/>
                    </a:lnTo>
                    <a:lnTo>
                      <a:pt x="576" y="736"/>
                    </a:lnTo>
                    <a:lnTo>
                      <a:pt x="572" y="738"/>
                    </a:lnTo>
                    <a:lnTo>
                      <a:pt x="570" y="740"/>
                    </a:lnTo>
                    <a:lnTo>
                      <a:pt x="568" y="740"/>
                    </a:lnTo>
                    <a:lnTo>
                      <a:pt x="566" y="744"/>
                    </a:lnTo>
                    <a:lnTo>
                      <a:pt x="566" y="744"/>
                    </a:lnTo>
                    <a:lnTo>
                      <a:pt x="564" y="746"/>
                    </a:lnTo>
                    <a:lnTo>
                      <a:pt x="562" y="748"/>
                    </a:lnTo>
                    <a:lnTo>
                      <a:pt x="560" y="750"/>
                    </a:lnTo>
                    <a:lnTo>
                      <a:pt x="558" y="750"/>
                    </a:lnTo>
                    <a:lnTo>
                      <a:pt x="554" y="752"/>
                    </a:lnTo>
                    <a:lnTo>
                      <a:pt x="556" y="754"/>
                    </a:lnTo>
                    <a:lnTo>
                      <a:pt x="554" y="756"/>
                    </a:lnTo>
                    <a:lnTo>
                      <a:pt x="552" y="754"/>
                    </a:lnTo>
                    <a:lnTo>
                      <a:pt x="548" y="754"/>
                    </a:lnTo>
                    <a:lnTo>
                      <a:pt x="544" y="754"/>
                    </a:lnTo>
                    <a:lnTo>
                      <a:pt x="544" y="756"/>
                    </a:lnTo>
                    <a:lnTo>
                      <a:pt x="542" y="756"/>
                    </a:lnTo>
                    <a:lnTo>
                      <a:pt x="540" y="754"/>
                    </a:lnTo>
                    <a:lnTo>
                      <a:pt x="540" y="750"/>
                    </a:lnTo>
                    <a:lnTo>
                      <a:pt x="542" y="750"/>
                    </a:lnTo>
                    <a:lnTo>
                      <a:pt x="542" y="746"/>
                    </a:lnTo>
                    <a:lnTo>
                      <a:pt x="542" y="746"/>
                    </a:lnTo>
                    <a:lnTo>
                      <a:pt x="540" y="748"/>
                    </a:lnTo>
                    <a:lnTo>
                      <a:pt x="538" y="748"/>
                    </a:lnTo>
                    <a:lnTo>
                      <a:pt x="534" y="746"/>
                    </a:lnTo>
                    <a:lnTo>
                      <a:pt x="530" y="746"/>
                    </a:lnTo>
                    <a:lnTo>
                      <a:pt x="532" y="748"/>
                    </a:lnTo>
                    <a:lnTo>
                      <a:pt x="532" y="748"/>
                    </a:lnTo>
                    <a:lnTo>
                      <a:pt x="530" y="750"/>
                    </a:lnTo>
                    <a:lnTo>
                      <a:pt x="530" y="750"/>
                    </a:lnTo>
                    <a:lnTo>
                      <a:pt x="528" y="746"/>
                    </a:lnTo>
                    <a:lnTo>
                      <a:pt x="526" y="744"/>
                    </a:lnTo>
                    <a:lnTo>
                      <a:pt x="524" y="740"/>
                    </a:lnTo>
                    <a:lnTo>
                      <a:pt x="522" y="740"/>
                    </a:lnTo>
                    <a:lnTo>
                      <a:pt x="524" y="744"/>
                    </a:lnTo>
                    <a:lnTo>
                      <a:pt x="522" y="744"/>
                    </a:lnTo>
                    <a:lnTo>
                      <a:pt x="522" y="744"/>
                    </a:lnTo>
                    <a:lnTo>
                      <a:pt x="520" y="742"/>
                    </a:lnTo>
                    <a:lnTo>
                      <a:pt x="520" y="744"/>
                    </a:lnTo>
                    <a:lnTo>
                      <a:pt x="518" y="746"/>
                    </a:lnTo>
                    <a:lnTo>
                      <a:pt x="518" y="746"/>
                    </a:lnTo>
                    <a:lnTo>
                      <a:pt x="516" y="744"/>
                    </a:lnTo>
                    <a:lnTo>
                      <a:pt x="512" y="746"/>
                    </a:lnTo>
                    <a:lnTo>
                      <a:pt x="512" y="744"/>
                    </a:lnTo>
                    <a:lnTo>
                      <a:pt x="510" y="742"/>
                    </a:lnTo>
                    <a:lnTo>
                      <a:pt x="512" y="742"/>
                    </a:lnTo>
                    <a:lnTo>
                      <a:pt x="512" y="742"/>
                    </a:lnTo>
                    <a:lnTo>
                      <a:pt x="512" y="738"/>
                    </a:lnTo>
                    <a:lnTo>
                      <a:pt x="512" y="736"/>
                    </a:lnTo>
                    <a:lnTo>
                      <a:pt x="512" y="736"/>
                    </a:lnTo>
                    <a:lnTo>
                      <a:pt x="510" y="734"/>
                    </a:lnTo>
                    <a:lnTo>
                      <a:pt x="508" y="732"/>
                    </a:lnTo>
                    <a:lnTo>
                      <a:pt x="508" y="730"/>
                    </a:lnTo>
                    <a:lnTo>
                      <a:pt x="506" y="730"/>
                    </a:lnTo>
                    <a:lnTo>
                      <a:pt x="506" y="726"/>
                    </a:lnTo>
                    <a:lnTo>
                      <a:pt x="504" y="726"/>
                    </a:lnTo>
                    <a:lnTo>
                      <a:pt x="500" y="726"/>
                    </a:lnTo>
                    <a:lnTo>
                      <a:pt x="498" y="726"/>
                    </a:lnTo>
                    <a:lnTo>
                      <a:pt x="494" y="724"/>
                    </a:lnTo>
                    <a:lnTo>
                      <a:pt x="492" y="726"/>
                    </a:lnTo>
                    <a:lnTo>
                      <a:pt x="488" y="724"/>
                    </a:lnTo>
                    <a:lnTo>
                      <a:pt x="486" y="724"/>
                    </a:lnTo>
                    <a:lnTo>
                      <a:pt x="484" y="724"/>
                    </a:lnTo>
                    <a:lnTo>
                      <a:pt x="482" y="726"/>
                    </a:lnTo>
                    <a:lnTo>
                      <a:pt x="482" y="728"/>
                    </a:lnTo>
                    <a:lnTo>
                      <a:pt x="478" y="728"/>
                    </a:lnTo>
                    <a:lnTo>
                      <a:pt x="478" y="730"/>
                    </a:lnTo>
                    <a:lnTo>
                      <a:pt x="478" y="730"/>
                    </a:lnTo>
                    <a:lnTo>
                      <a:pt x="478" y="732"/>
                    </a:lnTo>
                    <a:lnTo>
                      <a:pt x="476" y="734"/>
                    </a:lnTo>
                    <a:lnTo>
                      <a:pt x="474" y="732"/>
                    </a:lnTo>
                    <a:lnTo>
                      <a:pt x="472" y="736"/>
                    </a:lnTo>
                    <a:lnTo>
                      <a:pt x="470" y="736"/>
                    </a:lnTo>
                    <a:lnTo>
                      <a:pt x="468" y="736"/>
                    </a:lnTo>
                    <a:lnTo>
                      <a:pt x="466" y="736"/>
                    </a:lnTo>
                    <a:lnTo>
                      <a:pt x="462" y="740"/>
                    </a:lnTo>
                    <a:lnTo>
                      <a:pt x="458" y="740"/>
                    </a:lnTo>
                    <a:lnTo>
                      <a:pt x="456" y="742"/>
                    </a:lnTo>
                    <a:lnTo>
                      <a:pt x="454" y="742"/>
                    </a:lnTo>
                    <a:lnTo>
                      <a:pt x="454" y="740"/>
                    </a:lnTo>
                    <a:lnTo>
                      <a:pt x="452" y="742"/>
                    </a:lnTo>
                    <a:lnTo>
                      <a:pt x="452" y="744"/>
                    </a:lnTo>
                    <a:lnTo>
                      <a:pt x="448" y="744"/>
                    </a:lnTo>
                    <a:lnTo>
                      <a:pt x="448" y="744"/>
                    </a:lnTo>
                    <a:lnTo>
                      <a:pt x="448" y="748"/>
                    </a:lnTo>
                    <a:lnTo>
                      <a:pt x="446" y="748"/>
                    </a:lnTo>
                    <a:lnTo>
                      <a:pt x="444" y="748"/>
                    </a:lnTo>
                    <a:lnTo>
                      <a:pt x="442" y="748"/>
                    </a:lnTo>
                    <a:lnTo>
                      <a:pt x="442" y="750"/>
                    </a:lnTo>
                    <a:lnTo>
                      <a:pt x="438" y="750"/>
                    </a:lnTo>
                    <a:lnTo>
                      <a:pt x="434" y="750"/>
                    </a:lnTo>
                    <a:lnTo>
                      <a:pt x="434" y="752"/>
                    </a:lnTo>
                    <a:lnTo>
                      <a:pt x="430" y="752"/>
                    </a:lnTo>
                    <a:lnTo>
                      <a:pt x="428" y="754"/>
                    </a:lnTo>
                    <a:lnTo>
                      <a:pt x="424" y="754"/>
                    </a:lnTo>
                    <a:lnTo>
                      <a:pt x="420" y="756"/>
                    </a:lnTo>
                    <a:lnTo>
                      <a:pt x="420" y="758"/>
                    </a:lnTo>
                    <a:lnTo>
                      <a:pt x="420" y="758"/>
                    </a:lnTo>
                    <a:lnTo>
                      <a:pt x="418" y="756"/>
                    </a:lnTo>
                    <a:lnTo>
                      <a:pt x="416" y="756"/>
                    </a:lnTo>
                    <a:lnTo>
                      <a:pt x="414" y="758"/>
                    </a:lnTo>
                    <a:lnTo>
                      <a:pt x="414" y="760"/>
                    </a:lnTo>
                    <a:lnTo>
                      <a:pt x="412" y="760"/>
                    </a:lnTo>
                    <a:lnTo>
                      <a:pt x="410" y="758"/>
                    </a:lnTo>
                    <a:lnTo>
                      <a:pt x="408" y="760"/>
                    </a:lnTo>
                    <a:lnTo>
                      <a:pt x="406" y="758"/>
                    </a:lnTo>
                    <a:lnTo>
                      <a:pt x="404" y="758"/>
                    </a:lnTo>
                    <a:lnTo>
                      <a:pt x="404" y="760"/>
                    </a:lnTo>
                    <a:lnTo>
                      <a:pt x="402" y="760"/>
                    </a:lnTo>
                    <a:lnTo>
                      <a:pt x="400" y="760"/>
                    </a:lnTo>
                    <a:lnTo>
                      <a:pt x="402" y="764"/>
                    </a:lnTo>
                    <a:lnTo>
                      <a:pt x="400" y="764"/>
                    </a:lnTo>
                    <a:lnTo>
                      <a:pt x="402" y="764"/>
                    </a:lnTo>
                    <a:lnTo>
                      <a:pt x="406" y="764"/>
                    </a:lnTo>
                    <a:lnTo>
                      <a:pt x="406" y="768"/>
                    </a:lnTo>
                    <a:lnTo>
                      <a:pt x="404" y="768"/>
                    </a:lnTo>
                    <a:lnTo>
                      <a:pt x="402" y="768"/>
                    </a:lnTo>
                    <a:lnTo>
                      <a:pt x="402" y="770"/>
                    </a:lnTo>
                    <a:lnTo>
                      <a:pt x="406" y="770"/>
                    </a:lnTo>
                    <a:lnTo>
                      <a:pt x="408" y="772"/>
                    </a:lnTo>
                    <a:lnTo>
                      <a:pt x="410" y="770"/>
                    </a:lnTo>
                    <a:lnTo>
                      <a:pt x="412" y="770"/>
                    </a:lnTo>
                    <a:lnTo>
                      <a:pt x="414" y="772"/>
                    </a:lnTo>
                    <a:lnTo>
                      <a:pt x="416" y="772"/>
                    </a:lnTo>
                    <a:lnTo>
                      <a:pt x="416" y="776"/>
                    </a:lnTo>
                    <a:lnTo>
                      <a:pt x="414" y="776"/>
                    </a:lnTo>
                    <a:lnTo>
                      <a:pt x="412" y="776"/>
                    </a:lnTo>
                    <a:lnTo>
                      <a:pt x="408" y="776"/>
                    </a:lnTo>
                    <a:lnTo>
                      <a:pt x="404" y="778"/>
                    </a:lnTo>
                    <a:lnTo>
                      <a:pt x="402" y="782"/>
                    </a:lnTo>
                    <a:lnTo>
                      <a:pt x="402" y="786"/>
                    </a:lnTo>
                    <a:lnTo>
                      <a:pt x="404" y="786"/>
                    </a:lnTo>
                    <a:lnTo>
                      <a:pt x="404" y="788"/>
                    </a:lnTo>
                    <a:lnTo>
                      <a:pt x="402" y="790"/>
                    </a:lnTo>
                    <a:lnTo>
                      <a:pt x="402" y="792"/>
                    </a:lnTo>
                    <a:lnTo>
                      <a:pt x="400" y="794"/>
                    </a:lnTo>
                    <a:lnTo>
                      <a:pt x="400" y="794"/>
                    </a:lnTo>
                    <a:lnTo>
                      <a:pt x="400" y="796"/>
                    </a:lnTo>
                    <a:lnTo>
                      <a:pt x="400" y="798"/>
                    </a:lnTo>
                    <a:lnTo>
                      <a:pt x="404" y="798"/>
                    </a:lnTo>
                    <a:lnTo>
                      <a:pt x="404" y="800"/>
                    </a:lnTo>
                    <a:lnTo>
                      <a:pt x="408" y="800"/>
                    </a:lnTo>
                    <a:lnTo>
                      <a:pt x="408" y="802"/>
                    </a:lnTo>
                    <a:lnTo>
                      <a:pt x="410" y="804"/>
                    </a:lnTo>
                    <a:lnTo>
                      <a:pt x="414" y="804"/>
                    </a:lnTo>
                    <a:lnTo>
                      <a:pt x="416" y="804"/>
                    </a:lnTo>
                    <a:lnTo>
                      <a:pt x="416" y="814"/>
                    </a:lnTo>
                    <a:lnTo>
                      <a:pt x="414" y="816"/>
                    </a:lnTo>
                    <a:lnTo>
                      <a:pt x="410" y="818"/>
                    </a:lnTo>
                    <a:lnTo>
                      <a:pt x="408" y="816"/>
                    </a:lnTo>
                    <a:lnTo>
                      <a:pt x="404" y="814"/>
                    </a:lnTo>
                    <a:lnTo>
                      <a:pt x="402" y="816"/>
                    </a:lnTo>
                    <a:lnTo>
                      <a:pt x="402" y="818"/>
                    </a:lnTo>
                    <a:lnTo>
                      <a:pt x="400" y="820"/>
                    </a:lnTo>
                    <a:lnTo>
                      <a:pt x="398" y="820"/>
                    </a:lnTo>
                    <a:lnTo>
                      <a:pt x="394" y="818"/>
                    </a:lnTo>
                    <a:lnTo>
                      <a:pt x="390" y="820"/>
                    </a:lnTo>
                    <a:lnTo>
                      <a:pt x="388" y="818"/>
                    </a:lnTo>
                    <a:lnTo>
                      <a:pt x="388" y="818"/>
                    </a:lnTo>
                    <a:lnTo>
                      <a:pt x="384" y="818"/>
                    </a:lnTo>
                    <a:lnTo>
                      <a:pt x="382" y="814"/>
                    </a:lnTo>
                    <a:lnTo>
                      <a:pt x="384" y="814"/>
                    </a:lnTo>
                    <a:lnTo>
                      <a:pt x="386" y="812"/>
                    </a:lnTo>
                    <a:lnTo>
                      <a:pt x="384" y="812"/>
                    </a:lnTo>
                    <a:lnTo>
                      <a:pt x="380" y="810"/>
                    </a:lnTo>
                    <a:lnTo>
                      <a:pt x="380" y="812"/>
                    </a:lnTo>
                    <a:lnTo>
                      <a:pt x="376" y="812"/>
                    </a:lnTo>
                    <a:lnTo>
                      <a:pt x="374" y="812"/>
                    </a:lnTo>
                    <a:lnTo>
                      <a:pt x="374" y="814"/>
                    </a:lnTo>
                    <a:lnTo>
                      <a:pt x="372" y="816"/>
                    </a:lnTo>
                    <a:lnTo>
                      <a:pt x="370" y="814"/>
                    </a:lnTo>
                    <a:lnTo>
                      <a:pt x="366" y="810"/>
                    </a:lnTo>
                    <a:lnTo>
                      <a:pt x="364" y="812"/>
                    </a:lnTo>
                    <a:lnTo>
                      <a:pt x="364" y="814"/>
                    </a:lnTo>
                    <a:lnTo>
                      <a:pt x="362" y="812"/>
                    </a:lnTo>
                    <a:lnTo>
                      <a:pt x="360" y="812"/>
                    </a:lnTo>
                    <a:lnTo>
                      <a:pt x="360" y="814"/>
                    </a:lnTo>
                    <a:lnTo>
                      <a:pt x="358" y="814"/>
                    </a:lnTo>
                    <a:lnTo>
                      <a:pt x="356" y="820"/>
                    </a:lnTo>
                    <a:lnTo>
                      <a:pt x="354" y="822"/>
                    </a:lnTo>
                    <a:lnTo>
                      <a:pt x="352" y="820"/>
                    </a:lnTo>
                    <a:lnTo>
                      <a:pt x="350" y="818"/>
                    </a:lnTo>
                    <a:lnTo>
                      <a:pt x="346" y="818"/>
                    </a:lnTo>
                    <a:lnTo>
                      <a:pt x="344" y="816"/>
                    </a:lnTo>
                    <a:lnTo>
                      <a:pt x="342" y="816"/>
                    </a:lnTo>
                    <a:lnTo>
                      <a:pt x="342" y="820"/>
                    </a:lnTo>
                    <a:lnTo>
                      <a:pt x="340" y="822"/>
                    </a:lnTo>
                    <a:lnTo>
                      <a:pt x="338" y="822"/>
                    </a:lnTo>
                    <a:lnTo>
                      <a:pt x="338" y="820"/>
                    </a:lnTo>
                    <a:lnTo>
                      <a:pt x="338" y="818"/>
                    </a:lnTo>
                    <a:lnTo>
                      <a:pt x="336" y="818"/>
                    </a:lnTo>
                    <a:lnTo>
                      <a:pt x="332" y="814"/>
                    </a:lnTo>
                    <a:lnTo>
                      <a:pt x="330" y="812"/>
                    </a:lnTo>
                    <a:lnTo>
                      <a:pt x="328" y="812"/>
                    </a:lnTo>
                    <a:lnTo>
                      <a:pt x="326" y="808"/>
                    </a:lnTo>
                    <a:lnTo>
                      <a:pt x="324" y="808"/>
                    </a:lnTo>
                    <a:lnTo>
                      <a:pt x="322" y="806"/>
                    </a:lnTo>
                    <a:lnTo>
                      <a:pt x="320" y="806"/>
                    </a:lnTo>
                    <a:lnTo>
                      <a:pt x="316" y="808"/>
                    </a:lnTo>
                    <a:lnTo>
                      <a:pt x="314" y="806"/>
                    </a:lnTo>
                    <a:lnTo>
                      <a:pt x="312" y="802"/>
                    </a:lnTo>
                    <a:lnTo>
                      <a:pt x="310" y="804"/>
                    </a:lnTo>
                    <a:lnTo>
                      <a:pt x="308" y="806"/>
                    </a:lnTo>
                    <a:lnTo>
                      <a:pt x="304" y="806"/>
                    </a:lnTo>
                    <a:lnTo>
                      <a:pt x="304" y="806"/>
                    </a:lnTo>
                    <a:lnTo>
                      <a:pt x="304" y="808"/>
                    </a:lnTo>
                    <a:lnTo>
                      <a:pt x="304" y="806"/>
                    </a:lnTo>
                    <a:lnTo>
                      <a:pt x="302" y="806"/>
                    </a:lnTo>
                    <a:lnTo>
                      <a:pt x="300" y="810"/>
                    </a:lnTo>
                    <a:lnTo>
                      <a:pt x="298" y="810"/>
                    </a:lnTo>
                    <a:lnTo>
                      <a:pt x="296" y="810"/>
                    </a:lnTo>
                    <a:lnTo>
                      <a:pt x="298" y="806"/>
                    </a:lnTo>
                    <a:lnTo>
                      <a:pt x="298" y="806"/>
                    </a:lnTo>
                    <a:lnTo>
                      <a:pt x="296" y="804"/>
                    </a:lnTo>
                    <a:lnTo>
                      <a:pt x="292" y="802"/>
                    </a:lnTo>
                    <a:lnTo>
                      <a:pt x="292" y="804"/>
                    </a:lnTo>
                    <a:lnTo>
                      <a:pt x="292" y="806"/>
                    </a:lnTo>
                    <a:lnTo>
                      <a:pt x="292" y="808"/>
                    </a:lnTo>
                    <a:lnTo>
                      <a:pt x="290" y="808"/>
                    </a:lnTo>
                    <a:lnTo>
                      <a:pt x="288" y="808"/>
                    </a:lnTo>
                    <a:lnTo>
                      <a:pt x="286" y="812"/>
                    </a:lnTo>
                    <a:lnTo>
                      <a:pt x="284" y="812"/>
                    </a:lnTo>
                    <a:lnTo>
                      <a:pt x="282" y="814"/>
                    </a:lnTo>
                    <a:lnTo>
                      <a:pt x="280" y="818"/>
                    </a:lnTo>
                    <a:lnTo>
                      <a:pt x="282" y="820"/>
                    </a:lnTo>
                    <a:lnTo>
                      <a:pt x="282" y="822"/>
                    </a:lnTo>
                    <a:lnTo>
                      <a:pt x="278" y="822"/>
                    </a:lnTo>
                    <a:lnTo>
                      <a:pt x="274" y="822"/>
                    </a:lnTo>
                    <a:lnTo>
                      <a:pt x="278" y="834"/>
                    </a:lnTo>
                    <a:lnTo>
                      <a:pt x="276" y="834"/>
                    </a:lnTo>
                    <a:lnTo>
                      <a:pt x="276" y="838"/>
                    </a:lnTo>
                    <a:lnTo>
                      <a:pt x="272" y="838"/>
                    </a:lnTo>
                    <a:lnTo>
                      <a:pt x="268" y="836"/>
                    </a:lnTo>
                    <a:lnTo>
                      <a:pt x="268" y="834"/>
                    </a:lnTo>
                    <a:lnTo>
                      <a:pt x="262" y="828"/>
                    </a:lnTo>
                    <a:lnTo>
                      <a:pt x="260" y="830"/>
                    </a:lnTo>
                    <a:lnTo>
                      <a:pt x="260" y="834"/>
                    </a:lnTo>
                    <a:lnTo>
                      <a:pt x="256" y="838"/>
                    </a:lnTo>
                    <a:lnTo>
                      <a:pt x="254" y="838"/>
                    </a:lnTo>
                    <a:lnTo>
                      <a:pt x="254" y="844"/>
                    </a:lnTo>
                    <a:lnTo>
                      <a:pt x="256" y="846"/>
                    </a:lnTo>
                    <a:lnTo>
                      <a:pt x="254" y="854"/>
                    </a:lnTo>
                    <a:lnTo>
                      <a:pt x="254" y="858"/>
                    </a:lnTo>
                    <a:lnTo>
                      <a:pt x="258" y="860"/>
                    </a:lnTo>
                    <a:lnTo>
                      <a:pt x="260" y="864"/>
                    </a:lnTo>
                    <a:lnTo>
                      <a:pt x="260" y="866"/>
                    </a:lnTo>
                    <a:lnTo>
                      <a:pt x="264" y="870"/>
                    </a:lnTo>
                    <a:lnTo>
                      <a:pt x="264" y="868"/>
                    </a:lnTo>
                    <a:lnTo>
                      <a:pt x="272" y="870"/>
                    </a:lnTo>
                    <a:lnTo>
                      <a:pt x="278" y="874"/>
                    </a:lnTo>
                    <a:lnTo>
                      <a:pt x="284" y="882"/>
                    </a:lnTo>
                    <a:lnTo>
                      <a:pt x="278" y="882"/>
                    </a:lnTo>
                    <a:lnTo>
                      <a:pt x="278" y="884"/>
                    </a:lnTo>
                    <a:lnTo>
                      <a:pt x="282" y="888"/>
                    </a:lnTo>
                    <a:lnTo>
                      <a:pt x="286" y="886"/>
                    </a:lnTo>
                    <a:lnTo>
                      <a:pt x="290" y="888"/>
                    </a:lnTo>
                    <a:lnTo>
                      <a:pt x="290" y="888"/>
                    </a:lnTo>
                    <a:lnTo>
                      <a:pt x="290" y="888"/>
                    </a:lnTo>
                    <a:lnTo>
                      <a:pt x="290" y="890"/>
                    </a:lnTo>
                    <a:lnTo>
                      <a:pt x="290" y="890"/>
                    </a:lnTo>
                    <a:lnTo>
                      <a:pt x="286" y="892"/>
                    </a:lnTo>
                    <a:lnTo>
                      <a:pt x="288" y="892"/>
                    </a:lnTo>
                    <a:lnTo>
                      <a:pt x="288" y="894"/>
                    </a:lnTo>
                    <a:lnTo>
                      <a:pt x="286" y="894"/>
                    </a:lnTo>
                    <a:lnTo>
                      <a:pt x="288" y="894"/>
                    </a:lnTo>
                    <a:lnTo>
                      <a:pt x="288" y="896"/>
                    </a:lnTo>
                    <a:lnTo>
                      <a:pt x="286" y="896"/>
                    </a:lnTo>
                    <a:lnTo>
                      <a:pt x="284" y="896"/>
                    </a:lnTo>
                    <a:lnTo>
                      <a:pt x="282" y="896"/>
                    </a:lnTo>
                    <a:lnTo>
                      <a:pt x="282" y="896"/>
                    </a:lnTo>
                    <a:lnTo>
                      <a:pt x="284" y="898"/>
                    </a:lnTo>
                    <a:lnTo>
                      <a:pt x="286" y="898"/>
                    </a:lnTo>
                    <a:lnTo>
                      <a:pt x="284" y="900"/>
                    </a:lnTo>
                    <a:lnTo>
                      <a:pt x="282" y="898"/>
                    </a:lnTo>
                    <a:lnTo>
                      <a:pt x="282" y="898"/>
                    </a:lnTo>
                    <a:lnTo>
                      <a:pt x="282" y="898"/>
                    </a:lnTo>
                    <a:lnTo>
                      <a:pt x="280" y="898"/>
                    </a:lnTo>
                    <a:lnTo>
                      <a:pt x="278" y="898"/>
                    </a:lnTo>
                    <a:lnTo>
                      <a:pt x="280" y="900"/>
                    </a:lnTo>
                    <a:lnTo>
                      <a:pt x="282" y="900"/>
                    </a:lnTo>
                    <a:lnTo>
                      <a:pt x="280" y="902"/>
                    </a:lnTo>
                    <a:lnTo>
                      <a:pt x="278" y="902"/>
                    </a:lnTo>
                    <a:lnTo>
                      <a:pt x="276" y="902"/>
                    </a:lnTo>
                    <a:lnTo>
                      <a:pt x="276" y="902"/>
                    </a:lnTo>
                    <a:lnTo>
                      <a:pt x="276" y="904"/>
                    </a:lnTo>
                    <a:lnTo>
                      <a:pt x="274" y="904"/>
                    </a:lnTo>
                    <a:lnTo>
                      <a:pt x="272" y="902"/>
                    </a:lnTo>
                    <a:lnTo>
                      <a:pt x="272" y="902"/>
                    </a:lnTo>
                    <a:lnTo>
                      <a:pt x="272" y="904"/>
                    </a:lnTo>
                    <a:lnTo>
                      <a:pt x="270" y="906"/>
                    </a:lnTo>
                    <a:lnTo>
                      <a:pt x="270" y="908"/>
                    </a:lnTo>
                    <a:lnTo>
                      <a:pt x="268" y="910"/>
                    </a:lnTo>
                    <a:lnTo>
                      <a:pt x="268" y="912"/>
                    </a:lnTo>
                    <a:lnTo>
                      <a:pt x="266" y="914"/>
                    </a:lnTo>
                    <a:lnTo>
                      <a:pt x="266" y="918"/>
                    </a:lnTo>
                    <a:lnTo>
                      <a:pt x="266" y="918"/>
                    </a:lnTo>
                    <a:lnTo>
                      <a:pt x="264" y="922"/>
                    </a:lnTo>
                    <a:lnTo>
                      <a:pt x="266" y="926"/>
                    </a:lnTo>
                    <a:lnTo>
                      <a:pt x="268" y="926"/>
                    </a:lnTo>
                    <a:lnTo>
                      <a:pt x="270" y="926"/>
                    </a:lnTo>
                    <a:lnTo>
                      <a:pt x="270" y="928"/>
                    </a:lnTo>
                    <a:lnTo>
                      <a:pt x="274" y="928"/>
                    </a:lnTo>
                    <a:lnTo>
                      <a:pt x="274" y="932"/>
                    </a:lnTo>
                    <a:lnTo>
                      <a:pt x="276" y="934"/>
                    </a:lnTo>
                    <a:lnTo>
                      <a:pt x="278" y="932"/>
                    </a:lnTo>
                    <a:lnTo>
                      <a:pt x="278" y="932"/>
                    </a:lnTo>
                    <a:lnTo>
                      <a:pt x="278" y="934"/>
                    </a:lnTo>
                    <a:lnTo>
                      <a:pt x="276" y="938"/>
                    </a:lnTo>
                    <a:lnTo>
                      <a:pt x="276" y="936"/>
                    </a:lnTo>
                    <a:lnTo>
                      <a:pt x="276" y="938"/>
                    </a:lnTo>
                    <a:lnTo>
                      <a:pt x="278" y="938"/>
                    </a:lnTo>
                    <a:lnTo>
                      <a:pt x="278" y="940"/>
                    </a:lnTo>
                    <a:lnTo>
                      <a:pt x="278" y="942"/>
                    </a:lnTo>
                    <a:lnTo>
                      <a:pt x="278" y="946"/>
                    </a:lnTo>
                    <a:lnTo>
                      <a:pt x="280" y="948"/>
                    </a:lnTo>
                    <a:lnTo>
                      <a:pt x="282" y="952"/>
                    </a:lnTo>
                    <a:lnTo>
                      <a:pt x="286" y="956"/>
                    </a:lnTo>
                    <a:lnTo>
                      <a:pt x="292" y="962"/>
                    </a:lnTo>
                    <a:lnTo>
                      <a:pt x="294" y="962"/>
                    </a:lnTo>
                    <a:lnTo>
                      <a:pt x="294" y="962"/>
                    </a:lnTo>
                    <a:lnTo>
                      <a:pt x="290" y="968"/>
                    </a:lnTo>
                    <a:lnTo>
                      <a:pt x="286" y="970"/>
                    </a:lnTo>
                    <a:lnTo>
                      <a:pt x="284" y="972"/>
                    </a:lnTo>
                    <a:lnTo>
                      <a:pt x="278" y="972"/>
                    </a:lnTo>
                    <a:lnTo>
                      <a:pt x="278" y="968"/>
                    </a:lnTo>
                    <a:lnTo>
                      <a:pt x="272" y="964"/>
                    </a:lnTo>
                    <a:lnTo>
                      <a:pt x="268" y="964"/>
                    </a:lnTo>
                    <a:lnTo>
                      <a:pt x="268" y="968"/>
                    </a:lnTo>
                    <a:lnTo>
                      <a:pt x="270" y="970"/>
                    </a:lnTo>
                    <a:lnTo>
                      <a:pt x="272" y="972"/>
                    </a:lnTo>
                    <a:lnTo>
                      <a:pt x="272" y="976"/>
                    </a:lnTo>
                    <a:lnTo>
                      <a:pt x="266" y="974"/>
                    </a:lnTo>
                    <a:lnTo>
                      <a:pt x="262" y="974"/>
                    </a:lnTo>
                    <a:lnTo>
                      <a:pt x="254" y="970"/>
                    </a:lnTo>
                    <a:lnTo>
                      <a:pt x="250" y="972"/>
                    </a:lnTo>
                    <a:lnTo>
                      <a:pt x="250" y="974"/>
                    </a:lnTo>
                    <a:lnTo>
                      <a:pt x="252" y="976"/>
                    </a:lnTo>
                    <a:lnTo>
                      <a:pt x="250" y="974"/>
                    </a:lnTo>
                    <a:lnTo>
                      <a:pt x="242" y="974"/>
                    </a:lnTo>
                    <a:lnTo>
                      <a:pt x="242" y="974"/>
                    </a:lnTo>
                    <a:lnTo>
                      <a:pt x="236" y="974"/>
                    </a:lnTo>
                    <a:lnTo>
                      <a:pt x="232" y="976"/>
                    </a:lnTo>
                    <a:lnTo>
                      <a:pt x="232" y="976"/>
                    </a:lnTo>
                    <a:lnTo>
                      <a:pt x="230" y="976"/>
                    </a:lnTo>
                    <a:lnTo>
                      <a:pt x="224" y="972"/>
                    </a:lnTo>
                    <a:lnTo>
                      <a:pt x="222" y="970"/>
                    </a:lnTo>
                    <a:lnTo>
                      <a:pt x="220" y="972"/>
                    </a:lnTo>
                    <a:lnTo>
                      <a:pt x="220" y="972"/>
                    </a:lnTo>
                    <a:lnTo>
                      <a:pt x="216" y="972"/>
                    </a:lnTo>
                    <a:lnTo>
                      <a:pt x="214" y="972"/>
                    </a:lnTo>
                    <a:lnTo>
                      <a:pt x="214" y="972"/>
                    </a:lnTo>
                    <a:lnTo>
                      <a:pt x="214" y="970"/>
                    </a:lnTo>
                    <a:lnTo>
                      <a:pt x="212" y="970"/>
                    </a:lnTo>
                    <a:lnTo>
                      <a:pt x="212" y="970"/>
                    </a:lnTo>
                    <a:lnTo>
                      <a:pt x="212" y="968"/>
                    </a:lnTo>
                    <a:lnTo>
                      <a:pt x="212" y="966"/>
                    </a:lnTo>
                    <a:lnTo>
                      <a:pt x="212" y="966"/>
                    </a:lnTo>
                    <a:lnTo>
                      <a:pt x="210" y="962"/>
                    </a:lnTo>
                    <a:lnTo>
                      <a:pt x="208" y="956"/>
                    </a:lnTo>
                    <a:lnTo>
                      <a:pt x="208" y="954"/>
                    </a:lnTo>
                    <a:lnTo>
                      <a:pt x="206" y="950"/>
                    </a:lnTo>
                    <a:lnTo>
                      <a:pt x="202" y="950"/>
                    </a:lnTo>
                    <a:lnTo>
                      <a:pt x="202" y="948"/>
                    </a:lnTo>
                    <a:lnTo>
                      <a:pt x="198" y="946"/>
                    </a:lnTo>
                    <a:lnTo>
                      <a:pt x="198" y="946"/>
                    </a:lnTo>
                    <a:lnTo>
                      <a:pt x="196" y="946"/>
                    </a:lnTo>
                    <a:lnTo>
                      <a:pt x="194" y="946"/>
                    </a:lnTo>
                    <a:lnTo>
                      <a:pt x="192" y="942"/>
                    </a:lnTo>
                    <a:lnTo>
                      <a:pt x="190" y="942"/>
                    </a:lnTo>
                    <a:lnTo>
                      <a:pt x="188" y="942"/>
                    </a:lnTo>
                    <a:lnTo>
                      <a:pt x="188" y="940"/>
                    </a:lnTo>
                    <a:lnTo>
                      <a:pt x="186" y="940"/>
                    </a:lnTo>
                    <a:lnTo>
                      <a:pt x="184" y="938"/>
                    </a:lnTo>
                    <a:lnTo>
                      <a:pt x="182" y="938"/>
                    </a:lnTo>
                    <a:lnTo>
                      <a:pt x="180" y="936"/>
                    </a:lnTo>
                    <a:lnTo>
                      <a:pt x="178" y="934"/>
                    </a:lnTo>
                    <a:lnTo>
                      <a:pt x="172" y="928"/>
                    </a:lnTo>
                    <a:lnTo>
                      <a:pt x="168" y="926"/>
                    </a:lnTo>
                    <a:lnTo>
                      <a:pt x="164" y="924"/>
                    </a:lnTo>
                    <a:lnTo>
                      <a:pt x="158" y="924"/>
                    </a:lnTo>
                    <a:lnTo>
                      <a:pt x="156" y="922"/>
                    </a:lnTo>
                    <a:lnTo>
                      <a:pt x="156" y="920"/>
                    </a:lnTo>
                    <a:lnTo>
                      <a:pt x="152" y="916"/>
                    </a:lnTo>
                    <a:lnTo>
                      <a:pt x="150" y="916"/>
                    </a:lnTo>
                    <a:lnTo>
                      <a:pt x="148" y="916"/>
                    </a:lnTo>
                    <a:lnTo>
                      <a:pt x="150" y="916"/>
                    </a:lnTo>
                    <a:lnTo>
                      <a:pt x="152" y="914"/>
                    </a:lnTo>
                    <a:lnTo>
                      <a:pt x="150" y="912"/>
                    </a:lnTo>
                    <a:lnTo>
                      <a:pt x="150" y="910"/>
                    </a:lnTo>
                    <a:lnTo>
                      <a:pt x="154" y="912"/>
                    </a:lnTo>
                    <a:lnTo>
                      <a:pt x="156" y="914"/>
                    </a:lnTo>
                    <a:lnTo>
                      <a:pt x="156" y="912"/>
                    </a:lnTo>
                    <a:lnTo>
                      <a:pt x="158" y="914"/>
                    </a:lnTo>
                    <a:lnTo>
                      <a:pt x="158" y="910"/>
                    </a:lnTo>
                    <a:lnTo>
                      <a:pt x="158" y="910"/>
                    </a:lnTo>
                    <a:lnTo>
                      <a:pt x="158" y="906"/>
                    </a:lnTo>
                    <a:lnTo>
                      <a:pt x="160" y="904"/>
                    </a:lnTo>
                    <a:lnTo>
                      <a:pt x="160" y="904"/>
                    </a:lnTo>
                    <a:lnTo>
                      <a:pt x="162" y="902"/>
                    </a:lnTo>
                    <a:lnTo>
                      <a:pt x="164" y="902"/>
                    </a:lnTo>
                    <a:lnTo>
                      <a:pt x="164" y="900"/>
                    </a:lnTo>
                    <a:lnTo>
                      <a:pt x="166" y="900"/>
                    </a:lnTo>
                    <a:lnTo>
                      <a:pt x="166" y="900"/>
                    </a:lnTo>
                    <a:lnTo>
                      <a:pt x="164" y="898"/>
                    </a:lnTo>
                    <a:lnTo>
                      <a:pt x="162" y="898"/>
                    </a:lnTo>
                    <a:lnTo>
                      <a:pt x="162" y="898"/>
                    </a:lnTo>
                    <a:lnTo>
                      <a:pt x="160" y="896"/>
                    </a:lnTo>
                    <a:lnTo>
                      <a:pt x="158" y="894"/>
                    </a:lnTo>
                    <a:lnTo>
                      <a:pt x="162" y="892"/>
                    </a:lnTo>
                    <a:lnTo>
                      <a:pt x="164" y="894"/>
                    </a:lnTo>
                    <a:lnTo>
                      <a:pt x="166" y="892"/>
                    </a:lnTo>
                    <a:lnTo>
                      <a:pt x="164" y="892"/>
                    </a:lnTo>
                    <a:lnTo>
                      <a:pt x="164" y="890"/>
                    </a:lnTo>
                    <a:lnTo>
                      <a:pt x="166" y="888"/>
                    </a:lnTo>
                    <a:lnTo>
                      <a:pt x="172" y="884"/>
                    </a:lnTo>
                    <a:lnTo>
                      <a:pt x="174" y="882"/>
                    </a:lnTo>
                    <a:lnTo>
                      <a:pt x="172" y="882"/>
                    </a:lnTo>
                    <a:lnTo>
                      <a:pt x="170" y="882"/>
                    </a:lnTo>
                    <a:lnTo>
                      <a:pt x="166" y="884"/>
                    </a:lnTo>
                    <a:lnTo>
                      <a:pt x="164" y="884"/>
                    </a:lnTo>
                    <a:lnTo>
                      <a:pt x="164" y="884"/>
                    </a:lnTo>
                    <a:lnTo>
                      <a:pt x="164" y="884"/>
                    </a:lnTo>
                    <a:lnTo>
                      <a:pt x="164" y="878"/>
                    </a:lnTo>
                    <a:lnTo>
                      <a:pt x="166" y="878"/>
                    </a:lnTo>
                    <a:lnTo>
                      <a:pt x="168" y="874"/>
                    </a:lnTo>
                    <a:lnTo>
                      <a:pt x="174" y="872"/>
                    </a:lnTo>
                    <a:lnTo>
                      <a:pt x="176" y="870"/>
                    </a:lnTo>
                    <a:lnTo>
                      <a:pt x="176" y="868"/>
                    </a:lnTo>
                    <a:lnTo>
                      <a:pt x="178" y="864"/>
                    </a:lnTo>
                    <a:lnTo>
                      <a:pt x="178" y="860"/>
                    </a:lnTo>
                    <a:lnTo>
                      <a:pt x="174" y="858"/>
                    </a:lnTo>
                    <a:lnTo>
                      <a:pt x="174" y="852"/>
                    </a:lnTo>
                    <a:lnTo>
                      <a:pt x="178" y="852"/>
                    </a:lnTo>
                    <a:lnTo>
                      <a:pt x="178" y="848"/>
                    </a:lnTo>
                    <a:lnTo>
                      <a:pt x="178" y="846"/>
                    </a:lnTo>
                    <a:lnTo>
                      <a:pt x="178" y="844"/>
                    </a:lnTo>
                    <a:lnTo>
                      <a:pt x="176" y="842"/>
                    </a:lnTo>
                    <a:lnTo>
                      <a:pt x="174" y="844"/>
                    </a:lnTo>
                    <a:lnTo>
                      <a:pt x="170" y="842"/>
                    </a:lnTo>
                    <a:lnTo>
                      <a:pt x="168" y="842"/>
                    </a:lnTo>
                    <a:lnTo>
                      <a:pt x="164" y="842"/>
                    </a:lnTo>
                    <a:lnTo>
                      <a:pt x="162" y="840"/>
                    </a:lnTo>
                    <a:lnTo>
                      <a:pt x="160" y="840"/>
                    </a:lnTo>
                    <a:lnTo>
                      <a:pt x="154" y="838"/>
                    </a:lnTo>
                    <a:lnTo>
                      <a:pt x="154" y="840"/>
                    </a:lnTo>
                    <a:lnTo>
                      <a:pt x="152" y="838"/>
                    </a:lnTo>
                    <a:lnTo>
                      <a:pt x="148" y="836"/>
                    </a:lnTo>
                    <a:lnTo>
                      <a:pt x="146" y="830"/>
                    </a:lnTo>
                    <a:lnTo>
                      <a:pt x="144" y="830"/>
                    </a:lnTo>
                    <a:lnTo>
                      <a:pt x="140" y="834"/>
                    </a:lnTo>
                    <a:lnTo>
                      <a:pt x="136" y="832"/>
                    </a:lnTo>
                    <a:lnTo>
                      <a:pt x="134" y="834"/>
                    </a:lnTo>
                    <a:lnTo>
                      <a:pt x="130" y="832"/>
                    </a:lnTo>
                    <a:lnTo>
                      <a:pt x="128" y="834"/>
                    </a:lnTo>
                    <a:lnTo>
                      <a:pt x="122" y="828"/>
                    </a:lnTo>
                    <a:lnTo>
                      <a:pt x="122" y="824"/>
                    </a:lnTo>
                    <a:lnTo>
                      <a:pt x="122" y="822"/>
                    </a:lnTo>
                    <a:lnTo>
                      <a:pt x="118" y="820"/>
                    </a:lnTo>
                    <a:lnTo>
                      <a:pt x="118" y="818"/>
                    </a:lnTo>
                    <a:lnTo>
                      <a:pt x="116" y="816"/>
                    </a:lnTo>
                    <a:lnTo>
                      <a:pt x="110" y="818"/>
                    </a:lnTo>
                    <a:lnTo>
                      <a:pt x="106" y="814"/>
                    </a:lnTo>
                    <a:lnTo>
                      <a:pt x="108" y="810"/>
                    </a:lnTo>
                    <a:lnTo>
                      <a:pt x="104" y="808"/>
                    </a:lnTo>
                    <a:lnTo>
                      <a:pt x="102" y="802"/>
                    </a:lnTo>
                    <a:lnTo>
                      <a:pt x="100" y="802"/>
                    </a:lnTo>
                    <a:lnTo>
                      <a:pt x="96" y="804"/>
                    </a:lnTo>
                    <a:lnTo>
                      <a:pt x="90" y="804"/>
                    </a:lnTo>
                    <a:lnTo>
                      <a:pt x="84" y="802"/>
                    </a:lnTo>
                    <a:lnTo>
                      <a:pt x="82" y="804"/>
                    </a:lnTo>
                    <a:lnTo>
                      <a:pt x="82" y="806"/>
                    </a:lnTo>
                    <a:lnTo>
                      <a:pt x="80" y="806"/>
                    </a:lnTo>
                    <a:lnTo>
                      <a:pt x="78" y="806"/>
                    </a:lnTo>
                    <a:lnTo>
                      <a:pt x="78" y="804"/>
                    </a:lnTo>
                    <a:lnTo>
                      <a:pt x="76" y="800"/>
                    </a:lnTo>
                    <a:lnTo>
                      <a:pt x="76" y="796"/>
                    </a:lnTo>
                    <a:lnTo>
                      <a:pt x="74" y="792"/>
                    </a:lnTo>
                    <a:lnTo>
                      <a:pt x="74" y="790"/>
                    </a:lnTo>
                    <a:lnTo>
                      <a:pt x="74" y="788"/>
                    </a:lnTo>
                    <a:lnTo>
                      <a:pt x="76" y="790"/>
                    </a:lnTo>
                    <a:lnTo>
                      <a:pt x="82" y="790"/>
                    </a:lnTo>
                    <a:lnTo>
                      <a:pt x="86" y="786"/>
                    </a:lnTo>
                    <a:lnTo>
                      <a:pt x="88" y="784"/>
                    </a:lnTo>
                    <a:lnTo>
                      <a:pt x="84" y="782"/>
                    </a:lnTo>
                    <a:lnTo>
                      <a:pt x="84" y="780"/>
                    </a:lnTo>
                    <a:lnTo>
                      <a:pt x="78" y="776"/>
                    </a:lnTo>
                    <a:lnTo>
                      <a:pt x="74" y="774"/>
                    </a:lnTo>
                    <a:lnTo>
                      <a:pt x="74" y="770"/>
                    </a:lnTo>
                    <a:lnTo>
                      <a:pt x="72" y="768"/>
                    </a:lnTo>
                    <a:lnTo>
                      <a:pt x="68" y="764"/>
                    </a:lnTo>
                    <a:lnTo>
                      <a:pt x="66" y="760"/>
                    </a:lnTo>
                    <a:lnTo>
                      <a:pt x="64" y="758"/>
                    </a:lnTo>
                    <a:lnTo>
                      <a:pt x="64" y="754"/>
                    </a:lnTo>
                    <a:lnTo>
                      <a:pt x="62" y="752"/>
                    </a:lnTo>
                    <a:lnTo>
                      <a:pt x="62" y="748"/>
                    </a:lnTo>
                    <a:lnTo>
                      <a:pt x="62" y="746"/>
                    </a:lnTo>
                    <a:lnTo>
                      <a:pt x="56" y="744"/>
                    </a:lnTo>
                    <a:lnTo>
                      <a:pt x="54" y="744"/>
                    </a:lnTo>
                    <a:lnTo>
                      <a:pt x="54" y="742"/>
                    </a:lnTo>
                    <a:lnTo>
                      <a:pt x="50" y="742"/>
                    </a:lnTo>
                    <a:lnTo>
                      <a:pt x="46" y="744"/>
                    </a:lnTo>
                    <a:lnTo>
                      <a:pt x="44" y="742"/>
                    </a:lnTo>
                    <a:lnTo>
                      <a:pt x="42" y="740"/>
                    </a:lnTo>
                    <a:lnTo>
                      <a:pt x="38" y="742"/>
                    </a:lnTo>
                    <a:lnTo>
                      <a:pt x="36" y="738"/>
                    </a:lnTo>
                    <a:lnTo>
                      <a:pt x="34" y="740"/>
                    </a:lnTo>
                    <a:lnTo>
                      <a:pt x="32" y="738"/>
                    </a:lnTo>
                    <a:lnTo>
                      <a:pt x="30" y="738"/>
                    </a:lnTo>
                    <a:lnTo>
                      <a:pt x="30" y="736"/>
                    </a:lnTo>
                    <a:lnTo>
                      <a:pt x="28" y="732"/>
                    </a:lnTo>
                    <a:lnTo>
                      <a:pt x="26" y="730"/>
                    </a:lnTo>
                    <a:lnTo>
                      <a:pt x="26" y="728"/>
                    </a:lnTo>
                    <a:lnTo>
                      <a:pt x="24" y="726"/>
                    </a:lnTo>
                    <a:lnTo>
                      <a:pt x="26" y="724"/>
                    </a:lnTo>
                    <a:lnTo>
                      <a:pt x="24" y="722"/>
                    </a:lnTo>
                    <a:lnTo>
                      <a:pt x="24" y="720"/>
                    </a:lnTo>
                    <a:lnTo>
                      <a:pt x="24" y="720"/>
                    </a:lnTo>
                    <a:lnTo>
                      <a:pt x="24" y="718"/>
                    </a:lnTo>
                    <a:lnTo>
                      <a:pt x="20" y="716"/>
                    </a:lnTo>
                    <a:lnTo>
                      <a:pt x="22" y="714"/>
                    </a:lnTo>
                    <a:lnTo>
                      <a:pt x="22" y="712"/>
                    </a:lnTo>
                    <a:lnTo>
                      <a:pt x="24" y="710"/>
                    </a:lnTo>
                    <a:lnTo>
                      <a:pt x="24" y="708"/>
                    </a:lnTo>
                    <a:lnTo>
                      <a:pt x="18" y="698"/>
                    </a:lnTo>
                    <a:lnTo>
                      <a:pt x="20" y="688"/>
                    </a:lnTo>
                    <a:lnTo>
                      <a:pt x="20" y="688"/>
                    </a:lnTo>
                    <a:lnTo>
                      <a:pt x="22" y="684"/>
                    </a:lnTo>
                    <a:lnTo>
                      <a:pt x="24" y="682"/>
                    </a:lnTo>
                    <a:lnTo>
                      <a:pt x="24" y="680"/>
                    </a:lnTo>
                    <a:lnTo>
                      <a:pt x="24" y="680"/>
                    </a:lnTo>
                    <a:lnTo>
                      <a:pt x="22" y="678"/>
                    </a:lnTo>
                    <a:lnTo>
                      <a:pt x="22" y="678"/>
                    </a:lnTo>
                    <a:lnTo>
                      <a:pt x="24" y="676"/>
                    </a:lnTo>
                    <a:lnTo>
                      <a:pt x="22" y="674"/>
                    </a:lnTo>
                    <a:lnTo>
                      <a:pt x="22" y="672"/>
                    </a:lnTo>
                    <a:lnTo>
                      <a:pt x="24" y="672"/>
                    </a:lnTo>
                    <a:lnTo>
                      <a:pt x="24" y="674"/>
                    </a:lnTo>
                    <a:lnTo>
                      <a:pt x="26" y="674"/>
                    </a:lnTo>
                    <a:lnTo>
                      <a:pt x="26" y="670"/>
                    </a:lnTo>
                    <a:lnTo>
                      <a:pt x="28" y="670"/>
                    </a:lnTo>
                    <a:lnTo>
                      <a:pt x="30" y="670"/>
                    </a:lnTo>
                    <a:lnTo>
                      <a:pt x="32" y="668"/>
                    </a:lnTo>
                    <a:lnTo>
                      <a:pt x="34" y="666"/>
                    </a:lnTo>
                    <a:lnTo>
                      <a:pt x="36" y="666"/>
                    </a:lnTo>
                    <a:lnTo>
                      <a:pt x="40" y="668"/>
                    </a:lnTo>
                    <a:lnTo>
                      <a:pt x="40" y="666"/>
                    </a:lnTo>
                    <a:lnTo>
                      <a:pt x="38" y="662"/>
                    </a:lnTo>
                    <a:lnTo>
                      <a:pt x="36" y="662"/>
                    </a:lnTo>
                    <a:lnTo>
                      <a:pt x="36" y="662"/>
                    </a:lnTo>
                    <a:lnTo>
                      <a:pt x="32" y="662"/>
                    </a:lnTo>
                    <a:lnTo>
                      <a:pt x="32" y="660"/>
                    </a:lnTo>
                    <a:lnTo>
                      <a:pt x="28" y="660"/>
                    </a:lnTo>
                    <a:lnTo>
                      <a:pt x="26" y="658"/>
                    </a:lnTo>
                    <a:lnTo>
                      <a:pt x="26" y="656"/>
                    </a:lnTo>
                    <a:lnTo>
                      <a:pt x="28" y="658"/>
                    </a:lnTo>
                    <a:lnTo>
                      <a:pt x="28" y="656"/>
                    </a:lnTo>
                    <a:lnTo>
                      <a:pt x="28" y="654"/>
                    </a:lnTo>
                    <a:lnTo>
                      <a:pt x="30" y="652"/>
                    </a:lnTo>
                    <a:lnTo>
                      <a:pt x="26" y="654"/>
                    </a:lnTo>
                    <a:lnTo>
                      <a:pt x="26" y="654"/>
                    </a:lnTo>
                    <a:lnTo>
                      <a:pt x="24" y="654"/>
                    </a:lnTo>
                    <a:lnTo>
                      <a:pt x="24" y="654"/>
                    </a:lnTo>
                    <a:lnTo>
                      <a:pt x="22" y="656"/>
                    </a:lnTo>
                    <a:lnTo>
                      <a:pt x="22" y="656"/>
                    </a:lnTo>
                    <a:lnTo>
                      <a:pt x="22" y="652"/>
                    </a:lnTo>
                    <a:lnTo>
                      <a:pt x="28" y="646"/>
                    </a:lnTo>
                    <a:lnTo>
                      <a:pt x="30" y="646"/>
                    </a:lnTo>
                    <a:lnTo>
                      <a:pt x="34" y="640"/>
                    </a:lnTo>
                    <a:lnTo>
                      <a:pt x="38" y="634"/>
                    </a:lnTo>
                    <a:lnTo>
                      <a:pt x="40" y="628"/>
                    </a:lnTo>
                    <a:lnTo>
                      <a:pt x="46" y="620"/>
                    </a:lnTo>
                    <a:lnTo>
                      <a:pt x="48" y="612"/>
                    </a:lnTo>
                    <a:lnTo>
                      <a:pt x="48" y="608"/>
                    </a:lnTo>
                    <a:lnTo>
                      <a:pt x="42" y="602"/>
                    </a:lnTo>
                    <a:lnTo>
                      <a:pt x="40" y="600"/>
                    </a:lnTo>
                    <a:lnTo>
                      <a:pt x="34" y="592"/>
                    </a:lnTo>
                    <a:lnTo>
                      <a:pt x="34" y="588"/>
                    </a:lnTo>
                    <a:lnTo>
                      <a:pt x="36" y="586"/>
                    </a:lnTo>
                    <a:lnTo>
                      <a:pt x="36" y="582"/>
                    </a:lnTo>
                    <a:lnTo>
                      <a:pt x="32" y="578"/>
                    </a:lnTo>
                    <a:lnTo>
                      <a:pt x="32" y="576"/>
                    </a:lnTo>
                    <a:lnTo>
                      <a:pt x="32" y="572"/>
                    </a:lnTo>
                    <a:lnTo>
                      <a:pt x="32" y="570"/>
                    </a:lnTo>
                    <a:lnTo>
                      <a:pt x="32" y="568"/>
                    </a:lnTo>
                    <a:lnTo>
                      <a:pt x="28" y="568"/>
                    </a:lnTo>
                    <a:lnTo>
                      <a:pt x="26" y="566"/>
                    </a:lnTo>
                    <a:lnTo>
                      <a:pt x="26" y="562"/>
                    </a:lnTo>
                    <a:lnTo>
                      <a:pt x="28" y="560"/>
                    </a:lnTo>
                    <a:lnTo>
                      <a:pt x="26" y="558"/>
                    </a:lnTo>
                    <a:lnTo>
                      <a:pt x="26" y="556"/>
                    </a:lnTo>
                    <a:lnTo>
                      <a:pt x="26" y="548"/>
                    </a:lnTo>
                    <a:lnTo>
                      <a:pt x="28" y="548"/>
                    </a:lnTo>
                    <a:lnTo>
                      <a:pt x="24" y="536"/>
                    </a:lnTo>
                    <a:lnTo>
                      <a:pt x="18" y="526"/>
                    </a:lnTo>
                    <a:lnTo>
                      <a:pt x="18" y="522"/>
                    </a:lnTo>
                    <a:lnTo>
                      <a:pt x="14" y="520"/>
                    </a:lnTo>
                    <a:lnTo>
                      <a:pt x="16" y="514"/>
                    </a:lnTo>
                    <a:lnTo>
                      <a:pt x="18" y="510"/>
                    </a:lnTo>
                    <a:lnTo>
                      <a:pt x="20" y="506"/>
                    </a:lnTo>
                    <a:lnTo>
                      <a:pt x="18" y="504"/>
                    </a:lnTo>
                    <a:lnTo>
                      <a:pt x="12" y="500"/>
                    </a:lnTo>
                    <a:lnTo>
                      <a:pt x="12" y="498"/>
                    </a:lnTo>
                    <a:lnTo>
                      <a:pt x="10" y="496"/>
                    </a:lnTo>
                    <a:lnTo>
                      <a:pt x="6" y="494"/>
                    </a:lnTo>
                    <a:lnTo>
                      <a:pt x="4" y="494"/>
                    </a:lnTo>
                    <a:lnTo>
                      <a:pt x="2" y="488"/>
                    </a:lnTo>
                    <a:lnTo>
                      <a:pt x="0" y="486"/>
                    </a:lnTo>
                    <a:lnTo>
                      <a:pt x="2" y="482"/>
                    </a:lnTo>
                    <a:lnTo>
                      <a:pt x="2" y="478"/>
                    </a:lnTo>
                    <a:lnTo>
                      <a:pt x="0" y="478"/>
                    </a:lnTo>
                    <a:lnTo>
                      <a:pt x="2" y="476"/>
                    </a:lnTo>
                    <a:lnTo>
                      <a:pt x="6" y="476"/>
                    </a:lnTo>
                    <a:lnTo>
                      <a:pt x="6" y="476"/>
                    </a:lnTo>
                    <a:lnTo>
                      <a:pt x="6" y="474"/>
                    </a:lnTo>
                    <a:lnTo>
                      <a:pt x="8" y="470"/>
                    </a:lnTo>
                    <a:lnTo>
                      <a:pt x="10" y="468"/>
                    </a:lnTo>
                    <a:lnTo>
                      <a:pt x="14" y="466"/>
                    </a:lnTo>
                    <a:lnTo>
                      <a:pt x="16" y="464"/>
                    </a:lnTo>
                    <a:lnTo>
                      <a:pt x="14" y="460"/>
                    </a:lnTo>
                    <a:lnTo>
                      <a:pt x="18" y="460"/>
                    </a:lnTo>
                    <a:lnTo>
                      <a:pt x="20" y="462"/>
                    </a:lnTo>
                    <a:lnTo>
                      <a:pt x="20" y="460"/>
                    </a:lnTo>
                    <a:lnTo>
                      <a:pt x="20" y="458"/>
                    </a:lnTo>
                    <a:lnTo>
                      <a:pt x="20" y="458"/>
                    </a:lnTo>
                    <a:lnTo>
                      <a:pt x="24" y="458"/>
                    </a:lnTo>
                    <a:lnTo>
                      <a:pt x="24" y="458"/>
                    </a:lnTo>
                    <a:lnTo>
                      <a:pt x="24" y="460"/>
                    </a:lnTo>
                    <a:lnTo>
                      <a:pt x="26" y="462"/>
                    </a:lnTo>
                    <a:lnTo>
                      <a:pt x="26" y="460"/>
                    </a:lnTo>
                    <a:lnTo>
                      <a:pt x="26" y="458"/>
                    </a:lnTo>
                    <a:lnTo>
                      <a:pt x="28" y="458"/>
                    </a:lnTo>
                    <a:lnTo>
                      <a:pt x="30" y="458"/>
                    </a:lnTo>
                    <a:lnTo>
                      <a:pt x="28" y="456"/>
                    </a:lnTo>
                    <a:lnTo>
                      <a:pt x="28" y="456"/>
                    </a:lnTo>
                    <a:lnTo>
                      <a:pt x="30" y="456"/>
                    </a:lnTo>
                    <a:lnTo>
                      <a:pt x="30" y="456"/>
                    </a:lnTo>
                    <a:lnTo>
                      <a:pt x="30" y="454"/>
                    </a:lnTo>
                    <a:lnTo>
                      <a:pt x="30" y="454"/>
                    </a:lnTo>
                    <a:lnTo>
                      <a:pt x="28" y="452"/>
                    </a:lnTo>
                    <a:lnTo>
                      <a:pt x="30" y="452"/>
                    </a:lnTo>
                    <a:lnTo>
                      <a:pt x="32" y="452"/>
                    </a:lnTo>
                    <a:lnTo>
                      <a:pt x="34" y="452"/>
                    </a:lnTo>
                    <a:lnTo>
                      <a:pt x="36" y="454"/>
                    </a:lnTo>
                    <a:lnTo>
                      <a:pt x="36" y="456"/>
                    </a:lnTo>
                    <a:lnTo>
                      <a:pt x="38" y="456"/>
                    </a:lnTo>
                    <a:lnTo>
                      <a:pt x="40" y="456"/>
                    </a:lnTo>
                    <a:lnTo>
                      <a:pt x="40" y="456"/>
                    </a:lnTo>
                    <a:lnTo>
                      <a:pt x="42" y="458"/>
                    </a:lnTo>
                    <a:lnTo>
                      <a:pt x="42" y="458"/>
                    </a:lnTo>
                    <a:lnTo>
                      <a:pt x="40" y="460"/>
                    </a:lnTo>
                    <a:lnTo>
                      <a:pt x="38" y="460"/>
                    </a:lnTo>
                    <a:lnTo>
                      <a:pt x="34" y="460"/>
                    </a:lnTo>
                    <a:lnTo>
                      <a:pt x="32" y="458"/>
                    </a:lnTo>
                    <a:lnTo>
                      <a:pt x="32" y="456"/>
                    </a:lnTo>
                    <a:lnTo>
                      <a:pt x="32" y="458"/>
                    </a:lnTo>
                    <a:lnTo>
                      <a:pt x="32" y="462"/>
                    </a:lnTo>
                    <a:lnTo>
                      <a:pt x="32" y="464"/>
                    </a:lnTo>
                    <a:lnTo>
                      <a:pt x="34" y="462"/>
                    </a:lnTo>
                    <a:lnTo>
                      <a:pt x="34" y="462"/>
                    </a:lnTo>
                    <a:lnTo>
                      <a:pt x="36" y="464"/>
                    </a:lnTo>
                    <a:lnTo>
                      <a:pt x="38" y="462"/>
                    </a:lnTo>
                    <a:lnTo>
                      <a:pt x="40" y="464"/>
                    </a:lnTo>
                    <a:lnTo>
                      <a:pt x="40" y="466"/>
                    </a:lnTo>
                    <a:lnTo>
                      <a:pt x="40" y="466"/>
                    </a:lnTo>
                    <a:lnTo>
                      <a:pt x="42" y="464"/>
                    </a:lnTo>
                    <a:lnTo>
                      <a:pt x="42" y="464"/>
                    </a:lnTo>
                    <a:lnTo>
                      <a:pt x="42" y="466"/>
                    </a:lnTo>
                    <a:lnTo>
                      <a:pt x="42" y="466"/>
                    </a:lnTo>
                    <a:lnTo>
                      <a:pt x="44" y="464"/>
                    </a:lnTo>
                    <a:lnTo>
                      <a:pt x="46" y="464"/>
                    </a:lnTo>
                    <a:lnTo>
                      <a:pt x="46" y="464"/>
                    </a:lnTo>
                    <a:lnTo>
                      <a:pt x="46" y="466"/>
                    </a:lnTo>
                    <a:lnTo>
                      <a:pt x="46" y="466"/>
                    </a:lnTo>
                    <a:lnTo>
                      <a:pt x="46" y="466"/>
                    </a:lnTo>
                    <a:lnTo>
                      <a:pt x="48" y="468"/>
                    </a:lnTo>
                    <a:lnTo>
                      <a:pt x="46" y="468"/>
                    </a:lnTo>
                    <a:lnTo>
                      <a:pt x="44" y="470"/>
                    </a:lnTo>
                    <a:lnTo>
                      <a:pt x="48" y="470"/>
                    </a:lnTo>
                    <a:lnTo>
                      <a:pt x="48" y="468"/>
                    </a:lnTo>
                    <a:lnTo>
                      <a:pt x="48" y="466"/>
                    </a:lnTo>
                    <a:lnTo>
                      <a:pt x="50" y="464"/>
                    </a:lnTo>
                    <a:lnTo>
                      <a:pt x="52" y="464"/>
                    </a:lnTo>
                    <a:lnTo>
                      <a:pt x="54" y="466"/>
                    </a:lnTo>
                    <a:lnTo>
                      <a:pt x="54" y="464"/>
                    </a:lnTo>
                    <a:lnTo>
                      <a:pt x="52" y="462"/>
                    </a:lnTo>
                    <a:lnTo>
                      <a:pt x="54" y="462"/>
                    </a:lnTo>
                    <a:lnTo>
                      <a:pt x="54" y="464"/>
                    </a:lnTo>
                    <a:lnTo>
                      <a:pt x="56" y="466"/>
                    </a:lnTo>
                    <a:lnTo>
                      <a:pt x="60" y="466"/>
                    </a:lnTo>
                    <a:lnTo>
                      <a:pt x="62" y="466"/>
                    </a:lnTo>
                    <a:lnTo>
                      <a:pt x="64" y="466"/>
                    </a:lnTo>
                    <a:lnTo>
                      <a:pt x="64" y="464"/>
                    </a:lnTo>
                    <a:lnTo>
                      <a:pt x="68" y="466"/>
                    </a:lnTo>
                    <a:lnTo>
                      <a:pt x="70" y="466"/>
                    </a:lnTo>
                    <a:lnTo>
                      <a:pt x="70" y="466"/>
                    </a:lnTo>
                    <a:lnTo>
                      <a:pt x="74" y="466"/>
                    </a:lnTo>
                    <a:lnTo>
                      <a:pt x="86" y="472"/>
                    </a:lnTo>
                    <a:lnTo>
                      <a:pt x="94" y="480"/>
                    </a:lnTo>
                    <a:lnTo>
                      <a:pt x="96" y="480"/>
                    </a:lnTo>
                    <a:lnTo>
                      <a:pt x="98" y="482"/>
                    </a:lnTo>
                    <a:lnTo>
                      <a:pt x="102" y="486"/>
                    </a:lnTo>
                    <a:lnTo>
                      <a:pt x="102" y="486"/>
                    </a:lnTo>
                    <a:lnTo>
                      <a:pt x="102" y="486"/>
                    </a:lnTo>
                    <a:lnTo>
                      <a:pt x="102" y="484"/>
                    </a:lnTo>
                    <a:lnTo>
                      <a:pt x="104" y="484"/>
                    </a:lnTo>
                    <a:lnTo>
                      <a:pt x="108" y="486"/>
                    </a:lnTo>
                    <a:lnTo>
                      <a:pt x="110" y="488"/>
                    </a:lnTo>
                    <a:lnTo>
                      <a:pt x="112" y="490"/>
                    </a:lnTo>
                    <a:lnTo>
                      <a:pt x="114" y="490"/>
                    </a:lnTo>
                    <a:lnTo>
                      <a:pt x="112" y="486"/>
                    </a:lnTo>
                    <a:lnTo>
                      <a:pt x="112" y="486"/>
                    </a:lnTo>
                    <a:lnTo>
                      <a:pt x="112" y="486"/>
                    </a:lnTo>
                    <a:lnTo>
                      <a:pt x="116" y="488"/>
                    </a:lnTo>
                    <a:lnTo>
                      <a:pt x="116" y="490"/>
                    </a:lnTo>
                    <a:lnTo>
                      <a:pt x="120" y="494"/>
                    </a:lnTo>
                    <a:lnTo>
                      <a:pt x="120" y="496"/>
                    </a:lnTo>
                    <a:lnTo>
                      <a:pt x="122" y="496"/>
                    </a:lnTo>
                    <a:lnTo>
                      <a:pt x="124" y="496"/>
                    </a:lnTo>
                    <a:lnTo>
                      <a:pt x="126" y="496"/>
                    </a:lnTo>
                    <a:lnTo>
                      <a:pt x="128" y="498"/>
                    </a:lnTo>
                    <a:lnTo>
                      <a:pt x="130" y="502"/>
                    </a:lnTo>
                    <a:lnTo>
                      <a:pt x="130" y="502"/>
                    </a:lnTo>
                    <a:lnTo>
                      <a:pt x="132" y="506"/>
                    </a:lnTo>
                    <a:lnTo>
                      <a:pt x="134" y="506"/>
                    </a:lnTo>
                    <a:lnTo>
                      <a:pt x="134" y="506"/>
                    </a:lnTo>
                    <a:lnTo>
                      <a:pt x="134" y="510"/>
                    </a:lnTo>
                    <a:lnTo>
                      <a:pt x="134" y="512"/>
                    </a:lnTo>
                    <a:lnTo>
                      <a:pt x="134" y="516"/>
                    </a:lnTo>
                    <a:lnTo>
                      <a:pt x="132" y="518"/>
                    </a:lnTo>
                    <a:lnTo>
                      <a:pt x="132" y="520"/>
                    </a:lnTo>
                    <a:lnTo>
                      <a:pt x="130" y="522"/>
                    </a:lnTo>
                    <a:lnTo>
                      <a:pt x="130" y="524"/>
                    </a:lnTo>
                    <a:lnTo>
                      <a:pt x="124" y="530"/>
                    </a:lnTo>
                    <a:lnTo>
                      <a:pt x="122" y="532"/>
                    </a:lnTo>
                    <a:lnTo>
                      <a:pt x="118" y="534"/>
                    </a:lnTo>
                    <a:lnTo>
                      <a:pt x="116" y="536"/>
                    </a:lnTo>
                    <a:lnTo>
                      <a:pt x="112" y="536"/>
                    </a:lnTo>
                    <a:lnTo>
                      <a:pt x="112" y="536"/>
                    </a:lnTo>
                    <a:lnTo>
                      <a:pt x="106" y="536"/>
                    </a:lnTo>
                    <a:lnTo>
                      <a:pt x="98" y="536"/>
                    </a:lnTo>
                    <a:lnTo>
                      <a:pt x="96" y="536"/>
                    </a:lnTo>
                    <a:lnTo>
                      <a:pt x="92" y="532"/>
                    </a:lnTo>
                    <a:lnTo>
                      <a:pt x="90" y="534"/>
                    </a:lnTo>
                    <a:lnTo>
                      <a:pt x="88" y="534"/>
                    </a:lnTo>
                    <a:lnTo>
                      <a:pt x="84" y="534"/>
                    </a:lnTo>
                    <a:lnTo>
                      <a:pt x="84" y="532"/>
                    </a:lnTo>
                    <a:lnTo>
                      <a:pt x="82" y="532"/>
                    </a:lnTo>
                    <a:lnTo>
                      <a:pt x="80" y="534"/>
                    </a:lnTo>
                    <a:lnTo>
                      <a:pt x="78" y="530"/>
                    </a:lnTo>
                    <a:lnTo>
                      <a:pt x="78" y="528"/>
                    </a:lnTo>
                    <a:lnTo>
                      <a:pt x="74" y="528"/>
                    </a:lnTo>
                    <a:lnTo>
                      <a:pt x="72" y="528"/>
                    </a:lnTo>
                    <a:lnTo>
                      <a:pt x="74" y="528"/>
                    </a:lnTo>
                    <a:lnTo>
                      <a:pt x="70" y="528"/>
                    </a:lnTo>
                    <a:lnTo>
                      <a:pt x="68" y="528"/>
                    </a:lnTo>
                    <a:lnTo>
                      <a:pt x="66" y="528"/>
                    </a:lnTo>
                    <a:lnTo>
                      <a:pt x="66" y="528"/>
                    </a:lnTo>
                    <a:lnTo>
                      <a:pt x="66" y="528"/>
                    </a:lnTo>
                    <a:lnTo>
                      <a:pt x="68" y="526"/>
                    </a:lnTo>
                    <a:lnTo>
                      <a:pt x="66" y="524"/>
                    </a:lnTo>
                    <a:lnTo>
                      <a:pt x="64" y="526"/>
                    </a:lnTo>
                    <a:lnTo>
                      <a:pt x="60" y="526"/>
                    </a:lnTo>
                    <a:lnTo>
                      <a:pt x="58" y="524"/>
                    </a:lnTo>
                    <a:lnTo>
                      <a:pt x="58" y="524"/>
                    </a:lnTo>
                    <a:lnTo>
                      <a:pt x="56" y="524"/>
                    </a:lnTo>
                    <a:lnTo>
                      <a:pt x="52" y="520"/>
                    </a:lnTo>
                    <a:lnTo>
                      <a:pt x="50" y="518"/>
                    </a:lnTo>
                    <a:lnTo>
                      <a:pt x="48" y="516"/>
                    </a:lnTo>
                    <a:lnTo>
                      <a:pt x="46" y="516"/>
                    </a:lnTo>
                    <a:lnTo>
                      <a:pt x="44" y="516"/>
                    </a:lnTo>
                    <a:lnTo>
                      <a:pt x="44" y="518"/>
                    </a:lnTo>
                    <a:lnTo>
                      <a:pt x="46" y="520"/>
                    </a:lnTo>
                    <a:lnTo>
                      <a:pt x="46" y="522"/>
                    </a:lnTo>
                    <a:lnTo>
                      <a:pt x="50" y="524"/>
                    </a:lnTo>
                    <a:lnTo>
                      <a:pt x="50" y="526"/>
                    </a:lnTo>
                    <a:lnTo>
                      <a:pt x="54" y="528"/>
                    </a:lnTo>
                    <a:lnTo>
                      <a:pt x="54" y="528"/>
                    </a:lnTo>
                    <a:lnTo>
                      <a:pt x="52" y="528"/>
                    </a:lnTo>
                    <a:lnTo>
                      <a:pt x="52" y="530"/>
                    </a:lnTo>
                    <a:lnTo>
                      <a:pt x="52" y="532"/>
                    </a:lnTo>
                    <a:lnTo>
                      <a:pt x="56" y="530"/>
                    </a:lnTo>
                    <a:lnTo>
                      <a:pt x="58" y="528"/>
                    </a:lnTo>
                    <a:lnTo>
                      <a:pt x="60" y="530"/>
                    </a:lnTo>
                    <a:lnTo>
                      <a:pt x="58" y="530"/>
                    </a:lnTo>
                    <a:lnTo>
                      <a:pt x="58" y="532"/>
                    </a:lnTo>
                    <a:lnTo>
                      <a:pt x="60" y="532"/>
                    </a:lnTo>
                    <a:lnTo>
                      <a:pt x="60" y="534"/>
                    </a:lnTo>
                    <a:lnTo>
                      <a:pt x="58" y="534"/>
                    </a:lnTo>
                    <a:lnTo>
                      <a:pt x="56" y="536"/>
                    </a:lnTo>
                    <a:lnTo>
                      <a:pt x="60" y="536"/>
                    </a:lnTo>
                    <a:lnTo>
                      <a:pt x="60" y="536"/>
                    </a:lnTo>
                    <a:lnTo>
                      <a:pt x="62" y="536"/>
                    </a:lnTo>
                    <a:lnTo>
                      <a:pt x="64" y="536"/>
                    </a:lnTo>
                    <a:lnTo>
                      <a:pt x="64" y="536"/>
                    </a:lnTo>
                    <a:lnTo>
                      <a:pt x="70" y="538"/>
                    </a:lnTo>
                    <a:lnTo>
                      <a:pt x="74" y="542"/>
                    </a:lnTo>
                    <a:lnTo>
                      <a:pt x="74" y="542"/>
                    </a:lnTo>
                    <a:lnTo>
                      <a:pt x="74" y="544"/>
                    </a:lnTo>
                    <a:lnTo>
                      <a:pt x="74" y="546"/>
                    </a:lnTo>
                    <a:lnTo>
                      <a:pt x="74" y="546"/>
                    </a:lnTo>
                    <a:lnTo>
                      <a:pt x="74" y="548"/>
                    </a:lnTo>
                    <a:lnTo>
                      <a:pt x="74" y="552"/>
                    </a:lnTo>
                    <a:lnTo>
                      <a:pt x="72" y="552"/>
                    </a:lnTo>
                    <a:lnTo>
                      <a:pt x="72" y="554"/>
                    </a:lnTo>
                    <a:lnTo>
                      <a:pt x="74" y="556"/>
                    </a:lnTo>
                    <a:lnTo>
                      <a:pt x="74" y="558"/>
                    </a:lnTo>
                    <a:lnTo>
                      <a:pt x="78" y="562"/>
                    </a:lnTo>
                    <a:lnTo>
                      <a:pt x="76" y="564"/>
                    </a:lnTo>
                    <a:lnTo>
                      <a:pt x="80" y="564"/>
                    </a:lnTo>
                    <a:lnTo>
                      <a:pt x="80" y="568"/>
                    </a:lnTo>
                    <a:lnTo>
                      <a:pt x="80" y="570"/>
                    </a:lnTo>
                    <a:lnTo>
                      <a:pt x="78" y="572"/>
                    </a:lnTo>
                    <a:lnTo>
                      <a:pt x="80" y="574"/>
                    </a:lnTo>
                    <a:lnTo>
                      <a:pt x="82" y="576"/>
                    </a:lnTo>
                    <a:lnTo>
                      <a:pt x="86" y="576"/>
                    </a:lnTo>
                    <a:lnTo>
                      <a:pt x="88" y="576"/>
                    </a:lnTo>
                    <a:lnTo>
                      <a:pt x="90" y="576"/>
                    </a:lnTo>
                    <a:lnTo>
                      <a:pt x="90" y="578"/>
                    </a:lnTo>
                    <a:lnTo>
                      <a:pt x="94" y="578"/>
                    </a:lnTo>
                    <a:lnTo>
                      <a:pt x="94" y="582"/>
                    </a:lnTo>
                    <a:lnTo>
                      <a:pt x="94" y="584"/>
                    </a:lnTo>
                    <a:lnTo>
                      <a:pt x="98" y="584"/>
                    </a:lnTo>
                    <a:lnTo>
                      <a:pt x="100" y="584"/>
                    </a:lnTo>
                    <a:lnTo>
                      <a:pt x="104" y="584"/>
                    </a:lnTo>
                    <a:lnTo>
                      <a:pt x="106" y="586"/>
                    </a:lnTo>
                    <a:lnTo>
                      <a:pt x="108" y="586"/>
                    </a:lnTo>
                    <a:lnTo>
                      <a:pt x="110" y="584"/>
                    </a:lnTo>
                    <a:lnTo>
                      <a:pt x="112" y="584"/>
                    </a:lnTo>
                    <a:lnTo>
                      <a:pt x="114" y="582"/>
                    </a:lnTo>
                    <a:lnTo>
                      <a:pt x="114" y="578"/>
                    </a:lnTo>
                    <a:lnTo>
                      <a:pt x="112" y="576"/>
                    </a:lnTo>
                    <a:lnTo>
                      <a:pt x="112" y="576"/>
                    </a:lnTo>
                    <a:lnTo>
                      <a:pt x="112" y="576"/>
                    </a:lnTo>
                    <a:lnTo>
                      <a:pt x="110" y="574"/>
                    </a:lnTo>
                    <a:lnTo>
                      <a:pt x="110" y="572"/>
                    </a:lnTo>
                    <a:lnTo>
                      <a:pt x="108" y="574"/>
                    </a:lnTo>
                    <a:lnTo>
                      <a:pt x="106" y="574"/>
                    </a:lnTo>
                    <a:lnTo>
                      <a:pt x="104" y="574"/>
                    </a:lnTo>
                    <a:lnTo>
                      <a:pt x="100" y="572"/>
                    </a:lnTo>
                    <a:lnTo>
                      <a:pt x="98" y="570"/>
                    </a:lnTo>
                    <a:lnTo>
                      <a:pt x="96" y="568"/>
                    </a:lnTo>
                    <a:lnTo>
                      <a:pt x="94" y="566"/>
                    </a:lnTo>
                    <a:lnTo>
                      <a:pt x="92" y="562"/>
                    </a:lnTo>
                    <a:lnTo>
                      <a:pt x="96" y="562"/>
                    </a:lnTo>
                    <a:lnTo>
                      <a:pt x="96" y="562"/>
                    </a:lnTo>
                    <a:lnTo>
                      <a:pt x="96" y="560"/>
                    </a:lnTo>
                    <a:lnTo>
                      <a:pt x="96" y="558"/>
                    </a:lnTo>
                    <a:lnTo>
                      <a:pt x="96" y="556"/>
                    </a:lnTo>
                    <a:lnTo>
                      <a:pt x="96" y="556"/>
                    </a:lnTo>
                    <a:lnTo>
                      <a:pt x="98" y="556"/>
                    </a:lnTo>
                    <a:lnTo>
                      <a:pt x="102" y="556"/>
                    </a:lnTo>
                    <a:lnTo>
                      <a:pt x="106" y="558"/>
                    </a:lnTo>
                    <a:lnTo>
                      <a:pt x="106" y="560"/>
                    </a:lnTo>
                    <a:lnTo>
                      <a:pt x="110" y="562"/>
                    </a:lnTo>
                    <a:lnTo>
                      <a:pt x="114" y="562"/>
                    </a:lnTo>
                    <a:lnTo>
                      <a:pt x="114" y="564"/>
                    </a:lnTo>
                    <a:lnTo>
                      <a:pt x="116" y="564"/>
                    </a:lnTo>
                    <a:lnTo>
                      <a:pt x="124" y="568"/>
                    </a:lnTo>
                    <a:lnTo>
                      <a:pt x="128" y="570"/>
                    </a:lnTo>
                    <a:lnTo>
                      <a:pt x="130" y="570"/>
                    </a:lnTo>
                    <a:lnTo>
                      <a:pt x="132" y="568"/>
                    </a:lnTo>
                    <a:lnTo>
                      <a:pt x="132" y="564"/>
                    </a:lnTo>
                    <a:lnTo>
                      <a:pt x="134" y="564"/>
                    </a:lnTo>
                    <a:lnTo>
                      <a:pt x="136" y="562"/>
                    </a:lnTo>
                    <a:lnTo>
                      <a:pt x="132" y="558"/>
                    </a:lnTo>
                    <a:lnTo>
                      <a:pt x="126" y="552"/>
                    </a:lnTo>
                    <a:lnTo>
                      <a:pt x="124" y="548"/>
                    </a:lnTo>
                    <a:lnTo>
                      <a:pt x="126" y="546"/>
                    </a:lnTo>
                    <a:lnTo>
                      <a:pt x="128" y="544"/>
                    </a:lnTo>
                    <a:lnTo>
                      <a:pt x="132" y="540"/>
                    </a:lnTo>
                    <a:lnTo>
                      <a:pt x="132" y="536"/>
                    </a:lnTo>
                    <a:lnTo>
                      <a:pt x="134" y="536"/>
                    </a:lnTo>
                    <a:lnTo>
                      <a:pt x="136" y="534"/>
                    </a:lnTo>
                    <a:lnTo>
                      <a:pt x="142" y="530"/>
                    </a:lnTo>
                    <a:lnTo>
                      <a:pt x="144" y="524"/>
                    </a:lnTo>
                    <a:lnTo>
                      <a:pt x="146" y="524"/>
                    </a:lnTo>
                    <a:lnTo>
                      <a:pt x="148" y="524"/>
                    </a:lnTo>
                    <a:lnTo>
                      <a:pt x="150" y="526"/>
                    </a:lnTo>
                    <a:lnTo>
                      <a:pt x="154" y="526"/>
                    </a:lnTo>
                    <a:lnTo>
                      <a:pt x="158" y="526"/>
                    </a:lnTo>
                    <a:lnTo>
                      <a:pt x="160" y="528"/>
                    </a:lnTo>
                    <a:lnTo>
                      <a:pt x="160" y="530"/>
                    </a:lnTo>
                    <a:lnTo>
                      <a:pt x="162" y="528"/>
                    </a:lnTo>
                    <a:lnTo>
                      <a:pt x="166" y="530"/>
                    </a:lnTo>
                    <a:lnTo>
                      <a:pt x="166" y="534"/>
                    </a:lnTo>
                    <a:lnTo>
                      <a:pt x="168" y="534"/>
                    </a:lnTo>
                    <a:lnTo>
                      <a:pt x="168" y="530"/>
                    </a:lnTo>
                    <a:lnTo>
                      <a:pt x="166" y="526"/>
                    </a:lnTo>
                    <a:lnTo>
                      <a:pt x="166" y="526"/>
                    </a:lnTo>
                    <a:lnTo>
                      <a:pt x="166" y="520"/>
                    </a:lnTo>
                    <a:lnTo>
                      <a:pt x="168" y="518"/>
                    </a:lnTo>
                    <a:lnTo>
                      <a:pt x="166" y="516"/>
                    </a:lnTo>
                    <a:lnTo>
                      <a:pt x="166" y="516"/>
                    </a:lnTo>
                    <a:lnTo>
                      <a:pt x="166" y="514"/>
                    </a:lnTo>
                    <a:lnTo>
                      <a:pt x="166" y="512"/>
                    </a:lnTo>
                    <a:lnTo>
                      <a:pt x="166" y="512"/>
                    </a:lnTo>
                    <a:lnTo>
                      <a:pt x="164" y="510"/>
                    </a:lnTo>
                    <a:lnTo>
                      <a:pt x="162" y="508"/>
                    </a:lnTo>
                    <a:lnTo>
                      <a:pt x="158" y="508"/>
                    </a:lnTo>
                    <a:lnTo>
                      <a:pt x="158" y="506"/>
                    </a:lnTo>
                    <a:lnTo>
                      <a:pt x="158" y="502"/>
                    </a:lnTo>
                    <a:lnTo>
                      <a:pt x="158" y="496"/>
                    </a:lnTo>
                    <a:lnTo>
                      <a:pt x="160" y="496"/>
                    </a:lnTo>
                    <a:lnTo>
                      <a:pt x="158" y="494"/>
                    </a:lnTo>
                    <a:lnTo>
                      <a:pt x="158" y="492"/>
                    </a:lnTo>
                    <a:lnTo>
                      <a:pt x="160" y="490"/>
                    </a:lnTo>
                    <a:lnTo>
                      <a:pt x="158" y="488"/>
                    </a:lnTo>
                    <a:lnTo>
                      <a:pt x="158" y="486"/>
                    </a:lnTo>
                    <a:lnTo>
                      <a:pt x="158" y="480"/>
                    </a:lnTo>
                    <a:lnTo>
                      <a:pt x="154" y="478"/>
                    </a:lnTo>
                    <a:lnTo>
                      <a:pt x="148" y="474"/>
                    </a:lnTo>
                    <a:lnTo>
                      <a:pt x="148" y="472"/>
                    </a:lnTo>
                    <a:lnTo>
                      <a:pt x="150" y="472"/>
                    </a:lnTo>
                    <a:lnTo>
                      <a:pt x="156" y="476"/>
                    </a:lnTo>
                    <a:lnTo>
                      <a:pt x="158" y="476"/>
                    </a:lnTo>
                    <a:lnTo>
                      <a:pt x="160" y="474"/>
                    </a:lnTo>
                    <a:lnTo>
                      <a:pt x="164" y="474"/>
                    </a:lnTo>
                    <a:lnTo>
                      <a:pt x="172" y="474"/>
                    </a:lnTo>
                    <a:lnTo>
                      <a:pt x="174" y="476"/>
                    </a:lnTo>
                    <a:lnTo>
                      <a:pt x="174" y="480"/>
                    </a:lnTo>
                    <a:lnTo>
                      <a:pt x="176" y="482"/>
                    </a:lnTo>
                    <a:lnTo>
                      <a:pt x="180" y="482"/>
                    </a:lnTo>
                    <a:lnTo>
                      <a:pt x="180" y="484"/>
                    </a:lnTo>
                    <a:lnTo>
                      <a:pt x="184" y="488"/>
                    </a:lnTo>
                    <a:lnTo>
                      <a:pt x="184" y="490"/>
                    </a:lnTo>
                    <a:lnTo>
                      <a:pt x="178" y="490"/>
                    </a:lnTo>
                    <a:lnTo>
                      <a:pt x="178" y="492"/>
                    </a:lnTo>
                    <a:lnTo>
                      <a:pt x="174" y="492"/>
                    </a:lnTo>
                    <a:lnTo>
                      <a:pt x="172" y="494"/>
                    </a:lnTo>
                    <a:lnTo>
                      <a:pt x="172" y="494"/>
                    </a:lnTo>
                    <a:lnTo>
                      <a:pt x="172" y="496"/>
                    </a:lnTo>
                    <a:lnTo>
                      <a:pt x="170" y="496"/>
                    </a:lnTo>
                    <a:lnTo>
                      <a:pt x="170" y="498"/>
                    </a:lnTo>
                    <a:lnTo>
                      <a:pt x="170" y="500"/>
                    </a:lnTo>
                    <a:lnTo>
                      <a:pt x="172" y="502"/>
                    </a:lnTo>
                    <a:lnTo>
                      <a:pt x="176" y="506"/>
                    </a:lnTo>
                    <a:lnTo>
                      <a:pt x="182" y="512"/>
                    </a:lnTo>
                    <a:lnTo>
                      <a:pt x="184" y="512"/>
                    </a:lnTo>
                    <a:lnTo>
                      <a:pt x="186" y="510"/>
                    </a:lnTo>
                    <a:lnTo>
                      <a:pt x="188" y="514"/>
                    </a:lnTo>
                    <a:lnTo>
                      <a:pt x="190" y="512"/>
                    </a:lnTo>
                    <a:lnTo>
                      <a:pt x="192" y="512"/>
                    </a:lnTo>
                    <a:lnTo>
                      <a:pt x="192" y="510"/>
                    </a:lnTo>
                    <a:lnTo>
                      <a:pt x="198" y="508"/>
                    </a:lnTo>
                    <a:lnTo>
                      <a:pt x="198" y="506"/>
                    </a:lnTo>
                    <a:lnTo>
                      <a:pt x="198" y="502"/>
                    </a:lnTo>
                    <a:lnTo>
                      <a:pt x="198" y="500"/>
                    </a:lnTo>
                    <a:lnTo>
                      <a:pt x="198" y="496"/>
                    </a:lnTo>
                    <a:lnTo>
                      <a:pt x="196" y="494"/>
                    </a:lnTo>
                    <a:lnTo>
                      <a:pt x="198" y="494"/>
                    </a:lnTo>
                    <a:lnTo>
                      <a:pt x="204" y="494"/>
                    </a:lnTo>
                    <a:lnTo>
                      <a:pt x="206" y="492"/>
                    </a:lnTo>
                    <a:lnTo>
                      <a:pt x="210" y="494"/>
                    </a:lnTo>
                    <a:lnTo>
                      <a:pt x="208" y="492"/>
                    </a:lnTo>
                    <a:lnTo>
                      <a:pt x="206" y="488"/>
                    </a:lnTo>
                    <a:lnTo>
                      <a:pt x="204" y="486"/>
                    </a:lnTo>
                    <a:lnTo>
                      <a:pt x="206" y="486"/>
                    </a:lnTo>
                    <a:lnTo>
                      <a:pt x="208" y="488"/>
                    </a:lnTo>
                    <a:lnTo>
                      <a:pt x="210" y="486"/>
                    </a:lnTo>
                    <a:lnTo>
                      <a:pt x="214" y="482"/>
                    </a:lnTo>
                    <a:lnTo>
                      <a:pt x="216" y="480"/>
                    </a:lnTo>
                    <a:lnTo>
                      <a:pt x="220" y="474"/>
                    </a:lnTo>
                    <a:lnTo>
                      <a:pt x="220" y="474"/>
                    </a:lnTo>
                    <a:lnTo>
                      <a:pt x="222" y="472"/>
                    </a:lnTo>
                    <a:lnTo>
                      <a:pt x="226" y="472"/>
                    </a:lnTo>
                    <a:lnTo>
                      <a:pt x="228" y="472"/>
                    </a:lnTo>
                    <a:lnTo>
                      <a:pt x="228" y="470"/>
                    </a:lnTo>
                    <a:lnTo>
                      <a:pt x="234" y="468"/>
                    </a:lnTo>
                    <a:lnTo>
                      <a:pt x="234" y="470"/>
                    </a:lnTo>
                    <a:lnTo>
                      <a:pt x="234" y="470"/>
                    </a:lnTo>
                    <a:lnTo>
                      <a:pt x="236" y="472"/>
                    </a:lnTo>
                    <a:lnTo>
                      <a:pt x="234" y="474"/>
                    </a:lnTo>
                    <a:lnTo>
                      <a:pt x="236" y="474"/>
                    </a:lnTo>
                    <a:lnTo>
                      <a:pt x="238" y="472"/>
                    </a:lnTo>
                    <a:lnTo>
                      <a:pt x="238" y="470"/>
                    </a:lnTo>
                    <a:lnTo>
                      <a:pt x="238" y="470"/>
                    </a:lnTo>
                    <a:lnTo>
                      <a:pt x="236" y="468"/>
                    </a:lnTo>
                    <a:lnTo>
                      <a:pt x="236" y="466"/>
                    </a:lnTo>
                    <a:lnTo>
                      <a:pt x="240" y="462"/>
                    </a:lnTo>
                    <a:lnTo>
                      <a:pt x="242" y="462"/>
                    </a:lnTo>
                    <a:lnTo>
                      <a:pt x="242" y="464"/>
                    </a:lnTo>
                    <a:lnTo>
                      <a:pt x="240" y="464"/>
                    </a:lnTo>
                    <a:lnTo>
                      <a:pt x="240" y="466"/>
                    </a:lnTo>
                    <a:lnTo>
                      <a:pt x="242" y="468"/>
                    </a:lnTo>
                    <a:lnTo>
                      <a:pt x="244" y="468"/>
                    </a:lnTo>
                    <a:lnTo>
                      <a:pt x="244" y="466"/>
                    </a:lnTo>
                    <a:lnTo>
                      <a:pt x="244" y="464"/>
                    </a:lnTo>
                    <a:lnTo>
                      <a:pt x="242" y="462"/>
                    </a:lnTo>
                    <a:lnTo>
                      <a:pt x="242" y="460"/>
                    </a:lnTo>
                    <a:lnTo>
                      <a:pt x="244" y="458"/>
                    </a:lnTo>
                    <a:lnTo>
                      <a:pt x="250" y="456"/>
                    </a:lnTo>
                    <a:lnTo>
                      <a:pt x="254" y="456"/>
                    </a:lnTo>
                    <a:lnTo>
                      <a:pt x="256" y="456"/>
                    </a:lnTo>
                    <a:lnTo>
                      <a:pt x="254" y="458"/>
                    </a:lnTo>
                    <a:lnTo>
                      <a:pt x="250" y="458"/>
                    </a:lnTo>
                    <a:lnTo>
                      <a:pt x="246" y="460"/>
                    </a:lnTo>
                    <a:lnTo>
                      <a:pt x="248" y="462"/>
                    </a:lnTo>
                    <a:lnTo>
                      <a:pt x="248" y="462"/>
                    </a:lnTo>
                    <a:lnTo>
                      <a:pt x="250" y="460"/>
                    </a:lnTo>
                    <a:lnTo>
                      <a:pt x="254" y="464"/>
                    </a:lnTo>
                    <a:lnTo>
                      <a:pt x="252" y="464"/>
                    </a:lnTo>
                    <a:lnTo>
                      <a:pt x="252" y="466"/>
                    </a:lnTo>
                    <a:lnTo>
                      <a:pt x="252" y="468"/>
                    </a:lnTo>
                    <a:lnTo>
                      <a:pt x="252" y="470"/>
                    </a:lnTo>
                    <a:lnTo>
                      <a:pt x="250" y="470"/>
                    </a:lnTo>
                    <a:lnTo>
                      <a:pt x="246" y="472"/>
                    </a:lnTo>
                    <a:lnTo>
                      <a:pt x="248" y="474"/>
                    </a:lnTo>
                    <a:lnTo>
                      <a:pt x="250" y="474"/>
                    </a:lnTo>
                    <a:lnTo>
                      <a:pt x="250" y="474"/>
                    </a:lnTo>
                    <a:lnTo>
                      <a:pt x="252" y="474"/>
                    </a:lnTo>
                    <a:lnTo>
                      <a:pt x="254" y="472"/>
                    </a:lnTo>
                    <a:lnTo>
                      <a:pt x="256" y="474"/>
                    </a:lnTo>
                    <a:lnTo>
                      <a:pt x="256" y="478"/>
                    </a:lnTo>
                    <a:lnTo>
                      <a:pt x="258" y="474"/>
                    </a:lnTo>
                    <a:lnTo>
                      <a:pt x="260" y="472"/>
                    </a:lnTo>
                    <a:lnTo>
                      <a:pt x="262" y="470"/>
                    </a:lnTo>
                    <a:lnTo>
                      <a:pt x="262" y="472"/>
                    </a:lnTo>
                    <a:lnTo>
                      <a:pt x="264" y="474"/>
                    </a:lnTo>
                    <a:lnTo>
                      <a:pt x="266" y="472"/>
                    </a:lnTo>
                    <a:lnTo>
                      <a:pt x="266" y="472"/>
                    </a:lnTo>
                    <a:lnTo>
                      <a:pt x="266" y="470"/>
                    </a:lnTo>
                    <a:lnTo>
                      <a:pt x="264" y="468"/>
                    </a:lnTo>
                    <a:lnTo>
                      <a:pt x="264" y="468"/>
                    </a:lnTo>
                    <a:lnTo>
                      <a:pt x="266" y="466"/>
                    </a:lnTo>
                    <a:lnTo>
                      <a:pt x="268" y="466"/>
                    </a:lnTo>
                    <a:lnTo>
                      <a:pt x="268" y="464"/>
                    </a:lnTo>
                    <a:lnTo>
                      <a:pt x="272" y="462"/>
                    </a:lnTo>
                    <a:lnTo>
                      <a:pt x="274" y="462"/>
                    </a:lnTo>
                    <a:lnTo>
                      <a:pt x="276" y="462"/>
                    </a:lnTo>
                    <a:lnTo>
                      <a:pt x="276" y="462"/>
                    </a:lnTo>
                    <a:lnTo>
                      <a:pt x="278" y="462"/>
                    </a:lnTo>
                    <a:lnTo>
                      <a:pt x="284" y="462"/>
                    </a:lnTo>
                    <a:lnTo>
                      <a:pt x="286" y="462"/>
                    </a:lnTo>
                    <a:lnTo>
                      <a:pt x="286" y="460"/>
                    </a:lnTo>
                    <a:lnTo>
                      <a:pt x="286" y="458"/>
                    </a:lnTo>
                    <a:lnTo>
                      <a:pt x="290" y="458"/>
                    </a:lnTo>
                    <a:lnTo>
                      <a:pt x="290" y="456"/>
                    </a:lnTo>
                    <a:lnTo>
                      <a:pt x="292" y="454"/>
                    </a:lnTo>
                    <a:lnTo>
                      <a:pt x="294" y="454"/>
                    </a:lnTo>
                    <a:lnTo>
                      <a:pt x="298" y="452"/>
                    </a:lnTo>
                    <a:lnTo>
                      <a:pt x="298" y="452"/>
                    </a:lnTo>
                    <a:lnTo>
                      <a:pt x="300" y="450"/>
                    </a:lnTo>
                    <a:lnTo>
                      <a:pt x="302" y="452"/>
                    </a:lnTo>
                    <a:lnTo>
                      <a:pt x="300" y="452"/>
                    </a:lnTo>
                    <a:lnTo>
                      <a:pt x="302" y="454"/>
                    </a:lnTo>
                    <a:lnTo>
                      <a:pt x="304" y="456"/>
                    </a:lnTo>
                    <a:lnTo>
                      <a:pt x="304" y="458"/>
                    </a:lnTo>
                    <a:lnTo>
                      <a:pt x="302" y="460"/>
                    </a:lnTo>
                    <a:lnTo>
                      <a:pt x="304" y="462"/>
                    </a:lnTo>
                    <a:lnTo>
                      <a:pt x="302" y="464"/>
                    </a:lnTo>
                    <a:lnTo>
                      <a:pt x="304" y="466"/>
                    </a:lnTo>
                    <a:lnTo>
                      <a:pt x="310" y="466"/>
                    </a:lnTo>
                    <a:lnTo>
                      <a:pt x="312" y="464"/>
                    </a:lnTo>
                    <a:lnTo>
                      <a:pt x="312" y="464"/>
                    </a:lnTo>
                    <a:lnTo>
                      <a:pt x="310" y="462"/>
                    </a:lnTo>
                    <a:lnTo>
                      <a:pt x="308" y="458"/>
                    </a:lnTo>
                    <a:lnTo>
                      <a:pt x="308" y="458"/>
                    </a:lnTo>
                    <a:lnTo>
                      <a:pt x="310" y="456"/>
                    </a:lnTo>
                    <a:lnTo>
                      <a:pt x="314" y="458"/>
                    </a:lnTo>
                    <a:lnTo>
                      <a:pt x="316" y="456"/>
                    </a:lnTo>
                    <a:lnTo>
                      <a:pt x="316" y="452"/>
                    </a:lnTo>
                    <a:lnTo>
                      <a:pt x="318" y="452"/>
                    </a:lnTo>
                    <a:lnTo>
                      <a:pt x="320" y="452"/>
                    </a:lnTo>
                    <a:lnTo>
                      <a:pt x="322" y="454"/>
                    </a:lnTo>
                    <a:lnTo>
                      <a:pt x="320" y="450"/>
                    </a:lnTo>
                    <a:lnTo>
                      <a:pt x="316" y="450"/>
                    </a:lnTo>
                    <a:lnTo>
                      <a:pt x="316" y="446"/>
                    </a:lnTo>
                    <a:lnTo>
                      <a:pt x="314" y="442"/>
                    </a:lnTo>
                    <a:lnTo>
                      <a:pt x="312" y="442"/>
                    </a:lnTo>
                    <a:lnTo>
                      <a:pt x="312" y="444"/>
                    </a:lnTo>
                    <a:lnTo>
                      <a:pt x="310" y="442"/>
                    </a:lnTo>
                    <a:lnTo>
                      <a:pt x="310" y="438"/>
                    </a:lnTo>
                    <a:lnTo>
                      <a:pt x="308" y="438"/>
                    </a:lnTo>
                    <a:lnTo>
                      <a:pt x="306" y="434"/>
                    </a:lnTo>
                    <a:lnTo>
                      <a:pt x="306" y="434"/>
                    </a:lnTo>
                    <a:lnTo>
                      <a:pt x="310" y="432"/>
                    </a:lnTo>
                    <a:lnTo>
                      <a:pt x="310" y="430"/>
                    </a:lnTo>
                    <a:lnTo>
                      <a:pt x="308" y="428"/>
                    </a:lnTo>
                    <a:lnTo>
                      <a:pt x="310" y="426"/>
                    </a:lnTo>
                    <a:lnTo>
                      <a:pt x="312" y="426"/>
                    </a:lnTo>
                    <a:lnTo>
                      <a:pt x="312" y="426"/>
                    </a:lnTo>
                    <a:lnTo>
                      <a:pt x="314" y="428"/>
                    </a:lnTo>
                    <a:lnTo>
                      <a:pt x="318" y="428"/>
                    </a:lnTo>
                    <a:lnTo>
                      <a:pt x="318" y="428"/>
                    </a:lnTo>
                    <a:lnTo>
                      <a:pt x="328" y="426"/>
                    </a:lnTo>
                    <a:lnTo>
                      <a:pt x="340" y="428"/>
                    </a:lnTo>
                    <a:lnTo>
                      <a:pt x="344" y="430"/>
                    </a:lnTo>
                    <a:lnTo>
                      <a:pt x="352" y="432"/>
                    </a:lnTo>
                    <a:lnTo>
                      <a:pt x="352" y="434"/>
                    </a:lnTo>
                    <a:lnTo>
                      <a:pt x="352" y="436"/>
                    </a:lnTo>
                    <a:lnTo>
                      <a:pt x="352" y="438"/>
                    </a:lnTo>
                    <a:lnTo>
                      <a:pt x="354" y="436"/>
                    </a:lnTo>
                    <a:lnTo>
                      <a:pt x="358" y="436"/>
                    </a:lnTo>
                    <a:lnTo>
                      <a:pt x="360" y="438"/>
                    </a:lnTo>
                    <a:lnTo>
                      <a:pt x="362" y="438"/>
                    </a:lnTo>
                    <a:lnTo>
                      <a:pt x="362" y="440"/>
                    </a:lnTo>
                    <a:lnTo>
                      <a:pt x="366" y="440"/>
                    </a:lnTo>
                    <a:lnTo>
                      <a:pt x="374" y="444"/>
                    </a:lnTo>
                    <a:lnTo>
                      <a:pt x="380" y="444"/>
                    </a:lnTo>
                    <a:lnTo>
                      <a:pt x="382" y="446"/>
                    </a:lnTo>
                    <a:lnTo>
                      <a:pt x="384" y="450"/>
                    </a:lnTo>
                    <a:lnTo>
                      <a:pt x="388" y="452"/>
                    </a:lnTo>
                    <a:lnTo>
                      <a:pt x="392" y="454"/>
                    </a:lnTo>
                    <a:lnTo>
                      <a:pt x="394" y="458"/>
                    </a:lnTo>
                    <a:lnTo>
                      <a:pt x="398" y="460"/>
                    </a:lnTo>
                    <a:lnTo>
                      <a:pt x="398" y="458"/>
                    </a:lnTo>
                    <a:lnTo>
                      <a:pt x="396" y="454"/>
                    </a:lnTo>
                    <a:lnTo>
                      <a:pt x="398" y="454"/>
                    </a:lnTo>
                    <a:lnTo>
                      <a:pt x="398" y="452"/>
                    </a:lnTo>
                    <a:lnTo>
                      <a:pt x="396" y="450"/>
                    </a:lnTo>
                    <a:lnTo>
                      <a:pt x="398" y="448"/>
                    </a:lnTo>
                    <a:lnTo>
                      <a:pt x="398" y="442"/>
                    </a:lnTo>
                    <a:lnTo>
                      <a:pt x="400" y="440"/>
                    </a:lnTo>
                    <a:lnTo>
                      <a:pt x="398" y="440"/>
                    </a:lnTo>
                    <a:lnTo>
                      <a:pt x="398" y="440"/>
                    </a:lnTo>
                    <a:lnTo>
                      <a:pt x="394" y="440"/>
                    </a:lnTo>
                    <a:lnTo>
                      <a:pt x="394" y="440"/>
                    </a:lnTo>
                    <a:lnTo>
                      <a:pt x="390" y="440"/>
                    </a:lnTo>
                    <a:lnTo>
                      <a:pt x="386" y="434"/>
                    </a:lnTo>
                    <a:lnTo>
                      <a:pt x="384" y="434"/>
                    </a:lnTo>
                    <a:lnTo>
                      <a:pt x="382" y="432"/>
                    </a:lnTo>
                    <a:lnTo>
                      <a:pt x="382" y="428"/>
                    </a:lnTo>
                    <a:lnTo>
                      <a:pt x="380" y="426"/>
                    </a:lnTo>
                    <a:lnTo>
                      <a:pt x="378" y="430"/>
                    </a:lnTo>
                    <a:lnTo>
                      <a:pt x="376" y="428"/>
                    </a:lnTo>
                    <a:lnTo>
                      <a:pt x="374" y="428"/>
                    </a:lnTo>
                    <a:lnTo>
                      <a:pt x="372" y="426"/>
                    </a:lnTo>
                    <a:lnTo>
                      <a:pt x="370" y="428"/>
                    </a:lnTo>
                    <a:lnTo>
                      <a:pt x="368" y="424"/>
                    </a:lnTo>
                    <a:lnTo>
                      <a:pt x="366" y="422"/>
                    </a:lnTo>
                    <a:lnTo>
                      <a:pt x="366" y="416"/>
                    </a:lnTo>
                    <a:lnTo>
                      <a:pt x="366" y="414"/>
                    </a:lnTo>
                    <a:lnTo>
                      <a:pt x="366" y="416"/>
                    </a:lnTo>
                    <a:lnTo>
                      <a:pt x="368" y="414"/>
                    </a:lnTo>
                    <a:lnTo>
                      <a:pt x="368" y="412"/>
                    </a:lnTo>
                    <a:lnTo>
                      <a:pt x="366" y="410"/>
                    </a:lnTo>
                    <a:lnTo>
                      <a:pt x="364" y="406"/>
                    </a:lnTo>
                    <a:lnTo>
                      <a:pt x="366" y="404"/>
                    </a:lnTo>
                    <a:lnTo>
                      <a:pt x="368" y="404"/>
                    </a:lnTo>
                    <a:lnTo>
                      <a:pt x="366" y="402"/>
                    </a:lnTo>
                    <a:lnTo>
                      <a:pt x="364" y="402"/>
                    </a:lnTo>
                    <a:lnTo>
                      <a:pt x="362" y="396"/>
                    </a:lnTo>
                    <a:lnTo>
                      <a:pt x="360" y="396"/>
                    </a:lnTo>
                    <a:lnTo>
                      <a:pt x="358" y="396"/>
                    </a:lnTo>
                    <a:lnTo>
                      <a:pt x="356" y="394"/>
                    </a:lnTo>
                    <a:lnTo>
                      <a:pt x="356" y="390"/>
                    </a:lnTo>
                    <a:lnTo>
                      <a:pt x="358" y="388"/>
                    </a:lnTo>
                    <a:lnTo>
                      <a:pt x="356" y="386"/>
                    </a:lnTo>
                    <a:lnTo>
                      <a:pt x="354" y="382"/>
                    </a:lnTo>
                    <a:lnTo>
                      <a:pt x="356" y="382"/>
                    </a:lnTo>
                    <a:lnTo>
                      <a:pt x="360" y="376"/>
                    </a:lnTo>
                    <a:lnTo>
                      <a:pt x="364" y="374"/>
                    </a:lnTo>
                    <a:lnTo>
                      <a:pt x="364" y="372"/>
                    </a:lnTo>
                    <a:lnTo>
                      <a:pt x="364" y="368"/>
                    </a:lnTo>
                    <a:lnTo>
                      <a:pt x="362" y="366"/>
                    </a:lnTo>
                    <a:lnTo>
                      <a:pt x="364" y="364"/>
                    </a:lnTo>
                    <a:lnTo>
                      <a:pt x="362" y="360"/>
                    </a:lnTo>
                    <a:lnTo>
                      <a:pt x="362" y="356"/>
                    </a:lnTo>
                    <a:lnTo>
                      <a:pt x="364" y="354"/>
                    </a:lnTo>
                    <a:lnTo>
                      <a:pt x="362" y="354"/>
                    </a:lnTo>
                    <a:lnTo>
                      <a:pt x="362" y="350"/>
                    </a:lnTo>
                    <a:lnTo>
                      <a:pt x="360" y="348"/>
                    </a:lnTo>
                    <a:lnTo>
                      <a:pt x="362" y="344"/>
                    </a:lnTo>
                    <a:lnTo>
                      <a:pt x="364" y="344"/>
                    </a:lnTo>
                    <a:lnTo>
                      <a:pt x="360" y="340"/>
                    </a:lnTo>
                    <a:lnTo>
                      <a:pt x="362" y="336"/>
                    </a:lnTo>
                    <a:lnTo>
                      <a:pt x="362" y="332"/>
                    </a:lnTo>
                    <a:lnTo>
                      <a:pt x="364" y="330"/>
                    </a:lnTo>
                    <a:lnTo>
                      <a:pt x="366" y="332"/>
                    </a:lnTo>
                    <a:lnTo>
                      <a:pt x="364" y="332"/>
                    </a:lnTo>
                    <a:lnTo>
                      <a:pt x="366" y="334"/>
                    </a:lnTo>
                    <a:lnTo>
                      <a:pt x="368" y="332"/>
                    </a:lnTo>
                    <a:lnTo>
                      <a:pt x="372" y="332"/>
                    </a:lnTo>
                    <a:lnTo>
                      <a:pt x="374" y="330"/>
                    </a:lnTo>
                    <a:lnTo>
                      <a:pt x="376" y="332"/>
                    </a:lnTo>
                    <a:lnTo>
                      <a:pt x="380" y="332"/>
                    </a:lnTo>
                    <a:lnTo>
                      <a:pt x="380" y="330"/>
                    </a:lnTo>
                    <a:lnTo>
                      <a:pt x="384" y="330"/>
                    </a:lnTo>
                    <a:lnTo>
                      <a:pt x="390" y="334"/>
                    </a:lnTo>
                    <a:lnTo>
                      <a:pt x="394" y="334"/>
                    </a:lnTo>
                    <a:lnTo>
                      <a:pt x="396" y="334"/>
                    </a:lnTo>
                    <a:lnTo>
                      <a:pt x="398" y="336"/>
                    </a:lnTo>
                    <a:lnTo>
                      <a:pt x="396" y="338"/>
                    </a:lnTo>
                    <a:lnTo>
                      <a:pt x="398" y="340"/>
                    </a:lnTo>
                    <a:lnTo>
                      <a:pt x="398" y="344"/>
                    </a:lnTo>
                    <a:lnTo>
                      <a:pt x="398" y="344"/>
                    </a:lnTo>
                    <a:lnTo>
                      <a:pt x="398" y="348"/>
                    </a:lnTo>
                    <a:lnTo>
                      <a:pt x="400" y="354"/>
                    </a:lnTo>
                    <a:lnTo>
                      <a:pt x="400" y="360"/>
                    </a:lnTo>
                    <a:lnTo>
                      <a:pt x="400" y="362"/>
                    </a:lnTo>
                    <a:lnTo>
                      <a:pt x="400" y="364"/>
                    </a:lnTo>
                    <a:lnTo>
                      <a:pt x="402" y="366"/>
                    </a:lnTo>
                    <a:lnTo>
                      <a:pt x="400" y="368"/>
                    </a:lnTo>
                    <a:lnTo>
                      <a:pt x="398" y="368"/>
                    </a:lnTo>
                    <a:lnTo>
                      <a:pt x="400" y="372"/>
                    </a:lnTo>
                    <a:lnTo>
                      <a:pt x="402" y="374"/>
                    </a:lnTo>
                    <a:lnTo>
                      <a:pt x="404" y="376"/>
                    </a:lnTo>
                    <a:lnTo>
                      <a:pt x="408" y="378"/>
                    </a:lnTo>
                    <a:lnTo>
                      <a:pt x="408" y="378"/>
                    </a:lnTo>
                    <a:lnTo>
                      <a:pt x="408" y="378"/>
                    </a:lnTo>
                    <a:lnTo>
                      <a:pt x="410" y="378"/>
                    </a:lnTo>
                    <a:lnTo>
                      <a:pt x="410" y="384"/>
                    </a:lnTo>
                    <a:lnTo>
                      <a:pt x="414" y="386"/>
                    </a:lnTo>
                    <a:lnTo>
                      <a:pt x="416" y="388"/>
                    </a:lnTo>
                    <a:lnTo>
                      <a:pt x="416" y="396"/>
                    </a:lnTo>
                    <a:lnTo>
                      <a:pt x="418" y="398"/>
                    </a:lnTo>
                    <a:lnTo>
                      <a:pt x="418" y="400"/>
                    </a:lnTo>
                    <a:lnTo>
                      <a:pt x="418" y="402"/>
                    </a:lnTo>
                    <a:lnTo>
                      <a:pt x="420" y="404"/>
                    </a:lnTo>
                    <a:lnTo>
                      <a:pt x="420" y="408"/>
                    </a:lnTo>
                    <a:lnTo>
                      <a:pt x="424" y="414"/>
                    </a:lnTo>
                    <a:lnTo>
                      <a:pt x="422" y="416"/>
                    </a:lnTo>
                    <a:lnTo>
                      <a:pt x="424" y="418"/>
                    </a:lnTo>
                    <a:lnTo>
                      <a:pt x="428" y="420"/>
                    </a:lnTo>
                    <a:lnTo>
                      <a:pt x="426" y="424"/>
                    </a:lnTo>
                    <a:lnTo>
                      <a:pt x="428" y="424"/>
                    </a:lnTo>
                    <a:lnTo>
                      <a:pt x="428" y="430"/>
                    </a:lnTo>
                    <a:lnTo>
                      <a:pt x="434" y="436"/>
                    </a:lnTo>
                    <a:lnTo>
                      <a:pt x="438" y="438"/>
                    </a:lnTo>
                    <a:lnTo>
                      <a:pt x="438" y="438"/>
                    </a:lnTo>
                    <a:lnTo>
                      <a:pt x="440" y="440"/>
                    </a:lnTo>
                    <a:lnTo>
                      <a:pt x="444" y="444"/>
                    </a:lnTo>
                    <a:lnTo>
                      <a:pt x="444" y="444"/>
                    </a:lnTo>
                    <a:lnTo>
                      <a:pt x="442" y="444"/>
                    </a:lnTo>
                    <a:lnTo>
                      <a:pt x="442" y="448"/>
                    </a:lnTo>
                    <a:lnTo>
                      <a:pt x="442" y="450"/>
                    </a:lnTo>
                    <a:lnTo>
                      <a:pt x="444" y="456"/>
                    </a:lnTo>
                    <a:lnTo>
                      <a:pt x="446" y="458"/>
                    </a:lnTo>
                    <a:lnTo>
                      <a:pt x="448" y="462"/>
                    </a:lnTo>
                    <a:lnTo>
                      <a:pt x="444" y="464"/>
                    </a:lnTo>
                    <a:lnTo>
                      <a:pt x="446" y="466"/>
                    </a:lnTo>
                    <a:lnTo>
                      <a:pt x="444" y="466"/>
                    </a:lnTo>
                    <a:lnTo>
                      <a:pt x="444" y="468"/>
                    </a:lnTo>
                    <a:lnTo>
                      <a:pt x="444" y="474"/>
                    </a:lnTo>
                    <a:lnTo>
                      <a:pt x="442" y="476"/>
                    </a:lnTo>
                    <a:lnTo>
                      <a:pt x="442" y="476"/>
                    </a:lnTo>
                    <a:lnTo>
                      <a:pt x="444" y="476"/>
                    </a:lnTo>
                    <a:lnTo>
                      <a:pt x="444" y="478"/>
                    </a:lnTo>
                    <a:lnTo>
                      <a:pt x="442" y="478"/>
                    </a:lnTo>
                    <a:lnTo>
                      <a:pt x="442" y="484"/>
                    </a:lnTo>
                    <a:lnTo>
                      <a:pt x="440" y="486"/>
                    </a:lnTo>
                    <a:lnTo>
                      <a:pt x="438" y="484"/>
                    </a:lnTo>
                    <a:lnTo>
                      <a:pt x="438" y="486"/>
                    </a:lnTo>
                    <a:lnTo>
                      <a:pt x="440" y="488"/>
                    </a:lnTo>
                    <a:lnTo>
                      <a:pt x="440" y="490"/>
                    </a:lnTo>
                    <a:lnTo>
                      <a:pt x="438" y="492"/>
                    </a:lnTo>
                    <a:lnTo>
                      <a:pt x="436" y="494"/>
                    </a:lnTo>
                    <a:lnTo>
                      <a:pt x="430" y="494"/>
                    </a:lnTo>
                    <a:lnTo>
                      <a:pt x="428" y="492"/>
                    </a:lnTo>
                    <a:lnTo>
                      <a:pt x="432" y="490"/>
                    </a:lnTo>
                    <a:lnTo>
                      <a:pt x="432" y="488"/>
                    </a:lnTo>
                    <a:lnTo>
                      <a:pt x="430" y="488"/>
                    </a:lnTo>
                    <a:lnTo>
                      <a:pt x="430" y="490"/>
                    </a:lnTo>
                    <a:lnTo>
                      <a:pt x="428" y="490"/>
                    </a:lnTo>
                    <a:lnTo>
                      <a:pt x="422" y="486"/>
                    </a:lnTo>
                    <a:lnTo>
                      <a:pt x="420" y="488"/>
                    </a:lnTo>
                    <a:lnTo>
                      <a:pt x="414" y="490"/>
                    </a:lnTo>
                    <a:lnTo>
                      <a:pt x="410" y="490"/>
                    </a:lnTo>
                    <a:lnTo>
                      <a:pt x="408" y="494"/>
                    </a:lnTo>
                    <a:lnTo>
                      <a:pt x="410" y="494"/>
                    </a:lnTo>
                    <a:lnTo>
                      <a:pt x="410" y="494"/>
                    </a:lnTo>
                    <a:lnTo>
                      <a:pt x="412" y="492"/>
                    </a:lnTo>
                    <a:lnTo>
                      <a:pt x="416" y="492"/>
                    </a:lnTo>
                    <a:lnTo>
                      <a:pt x="416" y="494"/>
                    </a:lnTo>
                    <a:lnTo>
                      <a:pt x="420" y="496"/>
                    </a:lnTo>
                    <a:lnTo>
                      <a:pt x="430" y="498"/>
                    </a:lnTo>
                    <a:lnTo>
                      <a:pt x="434" y="500"/>
                    </a:lnTo>
                    <a:lnTo>
                      <a:pt x="438" y="498"/>
                    </a:lnTo>
                    <a:lnTo>
                      <a:pt x="442" y="498"/>
                    </a:lnTo>
                    <a:lnTo>
                      <a:pt x="442" y="500"/>
                    </a:lnTo>
                    <a:lnTo>
                      <a:pt x="448" y="500"/>
                    </a:lnTo>
                    <a:lnTo>
                      <a:pt x="452" y="498"/>
                    </a:lnTo>
                    <a:lnTo>
                      <a:pt x="452" y="496"/>
                    </a:lnTo>
                    <a:lnTo>
                      <a:pt x="450" y="494"/>
                    </a:lnTo>
                    <a:lnTo>
                      <a:pt x="450" y="492"/>
                    </a:lnTo>
                    <a:lnTo>
                      <a:pt x="452" y="490"/>
                    </a:lnTo>
                    <a:lnTo>
                      <a:pt x="454" y="488"/>
                    </a:lnTo>
                    <a:lnTo>
                      <a:pt x="454" y="486"/>
                    </a:lnTo>
                    <a:lnTo>
                      <a:pt x="458" y="482"/>
                    </a:lnTo>
                    <a:lnTo>
                      <a:pt x="458" y="480"/>
                    </a:lnTo>
                    <a:lnTo>
                      <a:pt x="460" y="474"/>
                    </a:lnTo>
                    <a:lnTo>
                      <a:pt x="458" y="472"/>
                    </a:lnTo>
                    <a:lnTo>
                      <a:pt x="458" y="466"/>
                    </a:lnTo>
                    <a:lnTo>
                      <a:pt x="462" y="460"/>
                    </a:lnTo>
                    <a:lnTo>
                      <a:pt x="462" y="458"/>
                    </a:lnTo>
                    <a:lnTo>
                      <a:pt x="458" y="450"/>
                    </a:lnTo>
                    <a:lnTo>
                      <a:pt x="454" y="446"/>
                    </a:lnTo>
                    <a:lnTo>
                      <a:pt x="452" y="444"/>
                    </a:lnTo>
                    <a:lnTo>
                      <a:pt x="452" y="438"/>
                    </a:lnTo>
                    <a:lnTo>
                      <a:pt x="456" y="434"/>
                    </a:lnTo>
                    <a:lnTo>
                      <a:pt x="458" y="430"/>
                    </a:lnTo>
                    <a:lnTo>
                      <a:pt x="462" y="430"/>
                    </a:lnTo>
                    <a:lnTo>
                      <a:pt x="466" y="426"/>
                    </a:lnTo>
                    <a:lnTo>
                      <a:pt x="470" y="426"/>
                    </a:lnTo>
                    <a:lnTo>
                      <a:pt x="474" y="430"/>
                    </a:lnTo>
                    <a:lnTo>
                      <a:pt x="474" y="432"/>
                    </a:lnTo>
                    <a:lnTo>
                      <a:pt x="478" y="434"/>
                    </a:lnTo>
                    <a:lnTo>
                      <a:pt x="478" y="436"/>
                    </a:lnTo>
                    <a:lnTo>
                      <a:pt x="480" y="436"/>
                    </a:lnTo>
                    <a:lnTo>
                      <a:pt x="482" y="440"/>
                    </a:lnTo>
                    <a:lnTo>
                      <a:pt x="482" y="444"/>
                    </a:lnTo>
                    <a:lnTo>
                      <a:pt x="484" y="444"/>
                    </a:lnTo>
                    <a:lnTo>
                      <a:pt x="484" y="448"/>
                    </a:lnTo>
                    <a:lnTo>
                      <a:pt x="486" y="450"/>
                    </a:lnTo>
                    <a:lnTo>
                      <a:pt x="488" y="454"/>
                    </a:lnTo>
                    <a:lnTo>
                      <a:pt x="486" y="454"/>
                    </a:lnTo>
                    <a:lnTo>
                      <a:pt x="488" y="458"/>
                    </a:lnTo>
                    <a:lnTo>
                      <a:pt x="492" y="458"/>
                    </a:lnTo>
                    <a:lnTo>
                      <a:pt x="494" y="460"/>
                    </a:lnTo>
                    <a:lnTo>
                      <a:pt x="498" y="458"/>
                    </a:lnTo>
                    <a:lnTo>
                      <a:pt x="500" y="458"/>
                    </a:lnTo>
                    <a:lnTo>
                      <a:pt x="504" y="458"/>
                    </a:lnTo>
                    <a:lnTo>
                      <a:pt x="504" y="456"/>
                    </a:lnTo>
                    <a:lnTo>
                      <a:pt x="506" y="456"/>
                    </a:lnTo>
                    <a:lnTo>
                      <a:pt x="504" y="456"/>
                    </a:lnTo>
                    <a:lnTo>
                      <a:pt x="502" y="456"/>
                    </a:lnTo>
                    <a:lnTo>
                      <a:pt x="500" y="454"/>
                    </a:lnTo>
                    <a:lnTo>
                      <a:pt x="498" y="458"/>
                    </a:lnTo>
                    <a:lnTo>
                      <a:pt x="496" y="458"/>
                    </a:lnTo>
                    <a:lnTo>
                      <a:pt x="494" y="454"/>
                    </a:lnTo>
                    <a:lnTo>
                      <a:pt x="492" y="456"/>
                    </a:lnTo>
                    <a:lnTo>
                      <a:pt x="490" y="452"/>
                    </a:lnTo>
                    <a:lnTo>
                      <a:pt x="490" y="452"/>
                    </a:lnTo>
                    <a:lnTo>
                      <a:pt x="490" y="450"/>
                    </a:lnTo>
                    <a:lnTo>
                      <a:pt x="488" y="446"/>
                    </a:lnTo>
                    <a:lnTo>
                      <a:pt x="488" y="442"/>
                    </a:lnTo>
                    <a:lnTo>
                      <a:pt x="490" y="442"/>
                    </a:lnTo>
                    <a:lnTo>
                      <a:pt x="492" y="440"/>
                    </a:lnTo>
                    <a:lnTo>
                      <a:pt x="490" y="438"/>
                    </a:lnTo>
                    <a:lnTo>
                      <a:pt x="490" y="436"/>
                    </a:lnTo>
                    <a:lnTo>
                      <a:pt x="488" y="436"/>
                    </a:lnTo>
                    <a:lnTo>
                      <a:pt x="488" y="434"/>
                    </a:lnTo>
                    <a:lnTo>
                      <a:pt x="484" y="432"/>
                    </a:lnTo>
                    <a:lnTo>
                      <a:pt x="484" y="430"/>
                    </a:lnTo>
                    <a:lnTo>
                      <a:pt x="482" y="426"/>
                    </a:lnTo>
                    <a:lnTo>
                      <a:pt x="478" y="426"/>
                    </a:lnTo>
                    <a:lnTo>
                      <a:pt x="470" y="424"/>
                    </a:lnTo>
                    <a:lnTo>
                      <a:pt x="470" y="422"/>
                    </a:lnTo>
                    <a:lnTo>
                      <a:pt x="468" y="422"/>
                    </a:lnTo>
                    <a:lnTo>
                      <a:pt x="462" y="420"/>
                    </a:lnTo>
                    <a:lnTo>
                      <a:pt x="460" y="420"/>
                    </a:lnTo>
                    <a:lnTo>
                      <a:pt x="458" y="420"/>
                    </a:lnTo>
                    <a:lnTo>
                      <a:pt x="454" y="422"/>
                    </a:lnTo>
                    <a:lnTo>
                      <a:pt x="454" y="426"/>
                    </a:lnTo>
                    <a:lnTo>
                      <a:pt x="452" y="428"/>
                    </a:lnTo>
                    <a:lnTo>
                      <a:pt x="448" y="426"/>
                    </a:lnTo>
                    <a:lnTo>
                      <a:pt x="444" y="428"/>
                    </a:lnTo>
                    <a:lnTo>
                      <a:pt x="440" y="426"/>
                    </a:lnTo>
                    <a:lnTo>
                      <a:pt x="440" y="426"/>
                    </a:lnTo>
                    <a:lnTo>
                      <a:pt x="440" y="422"/>
                    </a:lnTo>
                    <a:lnTo>
                      <a:pt x="440" y="420"/>
                    </a:lnTo>
                    <a:lnTo>
                      <a:pt x="434" y="414"/>
                    </a:lnTo>
                    <a:lnTo>
                      <a:pt x="434" y="412"/>
                    </a:lnTo>
                    <a:lnTo>
                      <a:pt x="434" y="406"/>
                    </a:lnTo>
                    <a:lnTo>
                      <a:pt x="430" y="402"/>
                    </a:lnTo>
                    <a:lnTo>
                      <a:pt x="432" y="398"/>
                    </a:lnTo>
                    <a:lnTo>
                      <a:pt x="432" y="390"/>
                    </a:lnTo>
                    <a:lnTo>
                      <a:pt x="430" y="386"/>
                    </a:lnTo>
                    <a:lnTo>
                      <a:pt x="428" y="382"/>
                    </a:lnTo>
                    <a:lnTo>
                      <a:pt x="424" y="382"/>
                    </a:lnTo>
                    <a:lnTo>
                      <a:pt x="422" y="380"/>
                    </a:lnTo>
                    <a:lnTo>
                      <a:pt x="416" y="376"/>
                    </a:lnTo>
                    <a:lnTo>
                      <a:pt x="412" y="372"/>
                    </a:lnTo>
                    <a:lnTo>
                      <a:pt x="412" y="368"/>
                    </a:lnTo>
                    <a:lnTo>
                      <a:pt x="414" y="364"/>
                    </a:lnTo>
                    <a:lnTo>
                      <a:pt x="414" y="360"/>
                    </a:lnTo>
                    <a:lnTo>
                      <a:pt x="412" y="358"/>
                    </a:lnTo>
                    <a:lnTo>
                      <a:pt x="412" y="358"/>
                    </a:lnTo>
                    <a:lnTo>
                      <a:pt x="414" y="354"/>
                    </a:lnTo>
                    <a:lnTo>
                      <a:pt x="418" y="350"/>
                    </a:lnTo>
                    <a:lnTo>
                      <a:pt x="420" y="344"/>
                    </a:lnTo>
                    <a:lnTo>
                      <a:pt x="418" y="338"/>
                    </a:lnTo>
                    <a:lnTo>
                      <a:pt x="412" y="328"/>
                    </a:lnTo>
                    <a:lnTo>
                      <a:pt x="414" y="326"/>
                    </a:lnTo>
                    <a:lnTo>
                      <a:pt x="418" y="330"/>
                    </a:lnTo>
                    <a:lnTo>
                      <a:pt x="418" y="334"/>
                    </a:lnTo>
                    <a:lnTo>
                      <a:pt x="420" y="334"/>
                    </a:lnTo>
                    <a:lnTo>
                      <a:pt x="422" y="334"/>
                    </a:lnTo>
                    <a:lnTo>
                      <a:pt x="422" y="338"/>
                    </a:lnTo>
                    <a:lnTo>
                      <a:pt x="424" y="340"/>
                    </a:lnTo>
                    <a:lnTo>
                      <a:pt x="424" y="346"/>
                    </a:lnTo>
                    <a:lnTo>
                      <a:pt x="426" y="350"/>
                    </a:lnTo>
                    <a:lnTo>
                      <a:pt x="424" y="354"/>
                    </a:lnTo>
                    <a:lnTo>
                      <a:pt x="426" y="356"/>
                    </a:lnTo>
                    <a:lnTo>
                      <a:pt x="430" y="360"/>
                    </a:lnTo>
                    <a:lnTo>
                      <a:pt x="430" y="362"/>
                    </a:lnTo>
                    <a:lnTo>
                      <a:pt x="432" y="362"/>
                    </a:lnTo>
                    <a:lnTo>
                      <a:pt x="432" y="364"/>
                    </a:lnTo>
                    <a:lnTo>
                      <a:pt x="430" y="366"/>
                    </a:lnTo>
                    <a:lnTo>
                      <a:pt x="430" y="368"/>
                    </a:lnTo>
                    <a:lnTo>
                      <a:pt x="434" y="368"/>
                    </a:lnTo>
                    <a:lnTo>
                      <a:pt x="438" y="370"/>
                    </a:lnTo>
                    <a:lnTo>
                      <a:pt x="442" y="370"/>
                    </a:lnTo>
                    <a:lnTo>
                      <a:pt x="444" y="368"/>
                    </a:lnTo>
                    <a:lnTo>
                      <a:pt x="446" y="370"/>
                    </a:lnTo>
                    <a:lnTo>
                      <a:pt x="448" y="372"/>
                    </a:lnTo>
                    <a:lnTo>
                      <a:pt x="450" y="370"/>
                    </a:lnTo>
                    <a:lnTo>
                      <a:pt x="452" y="368"/>
                    </a:lnTo>
                    <a:lnTo>
                      <a:pt x="454" y="368"/>
                    </a:lnTo>
                    <a:lnTo>
                      <a:pt x="456" y="368"/>
                    </a:lnTo>
                    <a:lnTo>
                      <a:pt x="460" y="372"/>
                    </a:lnTo>
                    <a:lnTo>
                      <a:pt x="462" y="372"/>
                    </a:lnTo>
                    <a:lnTo>
                      <a:pt x="466" y="374"/>
                    </a:lnTo>
                    <a:lnTo>
                      <a:pt x="470" y="374"/>
                    </a:lnTo>
                    <a:lnTo>
                      <a:pt x="472" y="372"/>
                    </a:lnTo>
                    <a:lnTo>
                      <a:pt x="470" y="372"/>
                    </a:lnTo>
                    <a:lnTo>
                      <a:pt x="466" y="372"/>
                    </a:lnTo>
                    <a:lnTo>
                      <a:pt x="464" y="370"/>
                    </a:lnTo>
                    <a:lnTo>
                      <a:pt x="464" y="368"/>
                    </a:lnTo>
                    <a:lnTo>
                      <a:pt x="462" y="366"/>
                    </a:lnTo>
                    <a:lnTo>
                      <a:pt x="458" y="366"/>
                    </a:lnTo>
                    <a:lnTo>
                      <a:pt x="456" y="364"/>
                    </a:lnTo>
                    <a:lnTo>
                      <a:pt x="456" y="364"/>
                    </a:lnTo>
                    <a:lnTo>
                      <a:pt x="454" y="366"/>
                    </a:lnTo>
                    <a:lnTo>
                      <a:pt x="448" y="364"/>
                    </a:lnTo>
                    <a:lnTo>
                      <a:pt x="446" y="362"/>
                    </a:lnTo>
                    <a:lnTo>
                      <a:pt x="442" y="362"/>
                    </a:lnTo>
                    <a:lnTo>
                      <a:pt x="438" y="358"/>
                    </a:lnTo>
                    <a:lnTo>
                      <a:pt x="436" y="356"/>
                    </a:lnTo>
                    <a:lnTo>
                      <a:pt x="436" y="356"/>
                    </a:lnTo>
                    <a:lnTo>
                      <a:pt x="432" y="350"/>
                    </a:lnTo>
                    <a:lnTo>
                      <a:pt x="434" y="350"/>
                    </a:lnTo>
                    <a:lnTo>
                      <a:pt x="434" y="348"/>
                    </a:lnTo>
                    <a:lnTo>
                      <a:pt x="438" y="346"/>
                    </a:lnTo>
                    <a:lnTo>
                      <a:pt x="440" y="346"/>
                    </a:lnTo>
                    <a:lnTo>
                      <a:pt x="442" y="350"/>
                    </a:lnTo>
                    <a:lnTo>
                      <a:pt x="448" y="352"/>
                    </a:lnTo>
                    <a:lnTo>
                      <a:pt x="452" y="350"/>
                    </a:lnTo>
                    <a:lnTo>
                      <a:pt x="454" y="346"/>
                    </a:lnTo>
                    <a:lnTo>
                      <a:pt x="452" y="342"/>
                    </a:lnTo>
                    <a:lnTo>
                      <a:pt x="448" y="340"/>
                    </a:lnTo>
                    <a:lnTo>
                      <a:pt x="444" y="342"/>
                    </a:lnTo>
                    <a:lnTo>
                      <a:pt x="442" y="340"/>
                    </a:lnTo>
                    <a:lnTo>
                      <a:pt x="442" y="340"/>
                    </a:lnTo>
                    <a:lnTo>
                      <a:pt x="444" y="340"/>
                    </a:lnTo>
                    <a:lnTo>
                      <a:pt x="446" y="340"/>
                    </a:lnTo>
                    <a:lnTo>
                      <a:pt x="446" y="336"/>
                    </a:lnTo>
                    <a:lnTo>
                      <a:pt x="448" y="332"/>
                    </a:lnTo>
                    <a:lnTo>
                      <a:pt x="452" y="330"/>
                    </a:lnTo>
                    <a:lnTo>
                      <a:pt x="454" y="332"/>
                    </a:lnTo>
                    <a:lnTo>
                      <a:pt x="462" y="332"/>
                    </a:lnTo>
                    <a:lnTo>
                      <a:pt x="466" y="334"/>
                    </a:lnTo>
                    <a:lnTo>
                      <a:pt x="468" y="336"/>
                    </a:lnTo>
                    <a:lnTo>
                      <a:pt x="476" y="338"/>
                    </a:lnTo>
                    <a:lnTo>
                      <a:pt x="476" y="340"/>
                    </a:lnTo>
                    <a:lnTo>
                      <a:pt x="478" y="342"/>
                    </a:lnTo>
                    <a:lnTo>
                      <a:pt x="484" y="346"/>
                    </a:lnTo>
                    <a:lnTo>
                      <a:pt x="488" y="348"/>
                    </a:lnTo>
                    <a:lnTo>
                      <a:pt x="494" y="346"/>
                    </a:lnTo>
                    <a:lnTo>
                      <a:pt x="500" y="342"/>
                    </a:lnTo>
                    <a:lnTo>
                      <a:pt x="502" y="344"/>
                    </a:lnTo>
                    <a:lnTo>
                      <a:pt x="502" y="344"/>
                    </a:lnTo>
                    <a:lnTo>
                      <a:pt x="506" y="344"/>
                    </a:lnTo>
                    <a:lnTo>
                      <a:pt x="504" y="348"/>
                    </a:lnTo>
                    <a:lnTo>
                      <a:pt x="506" y="352"/>
                    </a:lnTo>
                    <a:lnTo>
                      <a:pt x="506" y="354"/>
                    </a:lnTo>
                    <a:lnTo>
                      <a:pt x="502" y="356"/>
                    </a:lnTo>
                    <a:lnTo>
                      <a:pt x="502" y="358"/>
                    </a:lnTo>
                    <a:lnTo>
                      <a:pt x="502" y="362"/>
                    </a:lnTo>
                    <a:lnTo>
                      <a:pt x="502" y="366"/>
                    </a:lnTo>
                    <a:lnTo>
                      <a:pt x="506" y="368"/>
                    </a:lnTo>
                    <a:lnTo>
                      <a:pt x="506" y="372"/>
                    </a:lnTo>
                    <a:lnTo>
                      <a:pt x="506" y="374"/>
                    </a:lnTo>
                    <a:lnTo>
                      <a:pt x="506" y="382"/>
                    </a:lnTo>
                    <a:lnTo>
                      <a:pt x="508" y="382"/>
                    </a:lnTo>
                    <a:lnTo>
                      <a:pt x="508" y="378"/>
                    </a:lnTo>
                    <a:lnTo>
                      <a:pt x="508" y="376"/>
                    </a:lnTo>
                    <a:lnTo>
                      <a:pt x="510" y="376"/>
                    </a:lnTo>
                    <a:lnTo>
                      <a:pt x="510" y="372"/>
                    </a:lnTo>
                    <a:lnTo>
                      <a:pt x="512" y="372"/>
                    </a:lnTo>
                    <a:lnTo>
                      <a:pt x="512" y="368"/>
                    </a:lnTo>
                    <a:lnTo>
                      <a:pt x="514" y="368"/>
                    </a:lnTo>
                    <a:lnTo>
                      <a:pt x="516" y="374"/>
                    </a:lnTo>
                    <a:lnTo>
                      <a:pt x="516" y="378"/>
                    </a:lnTo>
                    <a:lnTo>
                      <a:pt x="518" y="380"/>
                    </a:lnTo>
                    <a:lnTo>
                      <a:pt x="516" y="382"/>
                    </a:lnTo>
                    <a:lnTo>
                      <a:pt x="516" y="384"/>
                    </a:lnTo>
                    <a:lnTo>
                      <a:pt x="514" y="386"/>
                    </a:lnTo>
                    <a:lnTo>
                      <a:pt x="518" y="388"/>
                    </a:lnTo>
                    <a:lnTo>
                      <a:pt x="522" y="388"/>
                    </a:lnTo>
                    <a:lnTo>
                      <a:pt x="526" y="390"/>
                    </a:lnTo>
                    <a:lnTo>
                      <a:pt x="528" y="392"/>
                    </a:lnTo>
                    <a:lnTo>
                      <a:pt x="528" y="396"/>
                    </a:lnTo>
                    <a:lnTo>
                      <a:pt x="532" y="396"/>
                    </a:lnTo>
                    <a:lnTo>
                      <a:pt x="536" y="396"/>
                    </a:lnTo>
                    <a:lnTo>
                      <a:pt x="540" y="402"/>
                    </a:lnTo>
                    <a:lnTo>
                      <a:pt x="540" y="400"/>
                    </a:lnTo>
                    <a:lnTo>
                      <a:pt x="540" y="396"/>
                    </a:lnTo>
                    <a:lnTo>
                      <a:pt x="544" y="394"/>
                    </a:lnTo>
                    <a:lnTo>
                      <a:pt x="548" y="394"/>
                    </a:lnTo>
                    <a:lnTo>
                      <a:pt x="552" y="398"/>
                    </a:lnTo>
                    <a:lnTo>
                      <a:pt x="556" y="398"/>
                    </a:lnTo>
                    <a:lnTo>
                      <a:pt x="558" y="400"/>
                    </a:lnTo>
                    <a:lnTo>
                      <a:pt x="560" y="404"/>
                    </a:lnTo>
                    <a:lnTo>
                      <a:pt x="560" y="400"/>
                    </a:lnTo>
                    <a:lnTo>
                      <a:pt x="558" y="396"/>
                    </a:lnTo>
                    <a:lnTo>
                      <a:pt x="554" y="396"/>
                    </a:lnTo>
                    <a:lnTo>
                      <a:pt x="552" y="396"/>
                    </a:lnTo>
                    <a:lnTo>
                      <a:pt x="548" y="392"/>
                    </a:lnTo>
                    <a:lnTo>
                      <a:pt x="544" y="392"/>
                    </a:lnTo>
                    <a:lnTo>
                      <a:pt x="540" y="396"/>
                    </a:lnTo>
                    <a:lnTo>
                      <a:pt x="538" y="396"/>
                    </a:lnTo>
                    <a:lnTo>
                      <a:pt x="536" y="396"/>
                    </a:lnTo>
                    <a:lnTo>
                      <a:pt x="532" y="394"/>
                    </a:lnTo>
                    <a:lnTo>
                      <a:pt x="528" y="390"/>
                    </a:lnTo>
                    <a:lnTo>
                      <a:pt x="526" y="388"/>
                    </a:lnTo>
                    <a:lnTo>
                      <a:pt x="522" y="386"/>
                    </a:lnTo>
                    <a:lnTo>
                      <a:pt x="520" y="382"/>
                    </a:lnTo>
                    <a:lnTo>
                      <a:pt x="520" y="384"/>
                    </a:lnTo>
                    <a:lnTo>
                      <a:pt x="522" y="384"/>
                    </a:lnTo>
                    <a:lnTo>
                      <a:pt x="526" y="378"/>
                    </a:lnTo>
                    <a:lnTo>
                      <a:pt x="524" y="376"/>
                    </a:lnTo>
                    <a:lnTo>
                      <a:pt x="520" y="372"/>
                    </a:lnTo>
                    <a:lnTo>
                      <a:pt x="520" y="368"/>
                    </a:lnTo>
                    <a:lnTo>
                      <a:pt x="516" y="362"/>
                    </a:lnTo>
                    <a:lnTo>
                      <a:pt x="512" y="360"/>
                    </a:lnTo>
                    <a:lnTo>
                      <a:pt x="510" y="356"/>
                    </a:lnTo>
                    <a:lnTo>
                      <a:pt x="512" y="354"/>
                    </a:lnTo>
                    <a:lnTo>
                      <a:pt x="510" y="350"/>
                    </a:lnTo>
                    <a:lnTo>
                      <a:pt x="510" y="344"/>
                    </a:lnTo>
                    <a:lnTo>
                      <a:pt x="506" y="342"/>
                    </a:lnTo>
                    <a:lnTo>
                      <a:pt x="506" y="342"/>
                    </a:lnTo>
                    <a:lnTo>
                      <a:pt x="502" y="340"/>
                    </a:lnTo>
                    <a:lnTo>
                      <a:pt x="494" y="338"/>
                    </a:lnTo>
                    <a:lnTo>
                      <a:pt x="492" y="336"/>
                    </a:lnTo>
                    <a:lnTo>
                      <a:pt x="490" y="334"/>
                    </a:lnTo>
                    <a:lnTo>
                      <a:pt x="490" y="330"/>
                    </a:lnTo>
                    <a:lnTo>
                      <a:pt x="488" y="328"/>
                    </a:lnTo>
                    <a:lnTo>
                      <a:pt x="488" y="326"/>
                    </a:lnTo>
                    <a:lnTo>
                      <a:pt x="484" y="328"/>
                    </a:lnTo>
                    <a:lnTo>
                      <a:pt x="476" y="328"/>
                    </a:lnTo>
                    <a:lnTo>
                      <a:pt x="474" y="328"/>
                    </a:lnTo>
                    <a:lnTo>
                      <a:pt x="470" y="326"/>
                    </a:lnTo>
                    <a:lnTo>
                      <a:pt x="470" y="322"/>
                    </a:lnTo>
                    <a:lnTo>
                      <a:pt x="468" y="322"/>
                    </a:lnTo>
                    <a:lnTo>
                      <a:pt x="468" y="320"/>
                    </a:lnTo>
                    <a:lnTo>
                      <a:pt x="468" y="316"/>
                    </a:lnTo>
                    <a:lnTo>
                      <a:pt x="464" y="310"/>
                    </a:lnTo>
                    <a:lnTo>
                      <a:pt x="460" y="308"/>
                    </a:lnTo>
                    <a:lnTo>
                      <a:pt x="462" y="306"/>
                    </a:lnTo>
                    <a:lnTo>
                      <a:pt x="460" y="304"/>
                    </a:lnTo>
                    <a:lnTo>
                      <a:pt x="458" y="304"/>
                    </a:lnTo>
                    <a:lnTo>
                      <a:pt x="458" y="302"/>
                    </a:lnTo>
                    <a:lnTo>
                      <a:pt x="458" y="300"/>
                    </a:lnTo>
                    <a:lnTo>
                      <a:pt x="458" y="298"/>
                    </a:lnTo>
                    <a:lnTo>
                      <a:pt x="456" y="296"/>
                    </a:lnTo>
                    <a:lnTo>
                      <a:pt x="456" y="294"/>
                    </a:lnTo>
                    <a:lnTo>
                      <a:pt x="460" y="294"/>
                    </a:lnTo>
                    <a:lnTo>
                      <a:pt x="464" y="290"/>
                    </a:lnTo>
                    <a:lnTo>
                      <a:pt x="466" y="290"/>
                    </a:lnTo>
                    <a:lnTo>
                      <a:pt x="474" y="290"/>
                    </a:lnTo>
                    <a:lnTo>
                      <a:pt x="482" y="286"/>
                    </a:lnTo>
                    <a:lnTo>
                      <a:pt x="486" y="282"/>
                    </a:lnTo>
                    <a:lnTo>
                      <a:pt x="490" y="282"/>
                    </a:lnTo>
                    <a:lnTo>
                      <a:pt x="492" y="282"/>
                    </a:lnTo>
                    <a:lnTo>
                      <a:pt x="494" y="282"/>
                    </a:lnTo>
                    <a:lnTo>
                      <a:pt x="496" y="278"/>
                    </a:lnTo>
                    <a:lnTo>
                      <a:pt x="500" y="278"/>
                    </a:lnTo>
                    <a:lnTo>
                      <a:pt x="508" y="274"/>
                    </a:lnTo>
                    <a:lnTo>
                      <a:pt x="510" y="274"/>
                    </a:lnTo>
                    <a:lnTo>
                      <a:pt x="508" y="278"/>
                    </a:lnTo>
                    <a:lnTo>
                      <a:pt x="508" y="278"/>
                    </a:lnTo>
                    <a:lnTo>
                      <a:pt x="506" y="280"/>
                    </a:lnTo>
                    <a:lnTo>
                      <a:pt x="504" y="284"/>
                    </a:lnTo>
                    <a:lnTo>
                      <a:pt x="504" y="288"/>
                    </a:lnTo>
                    <a:lnTo>
                      <a:pt x="510" y="292"/>
                    </a:lnTo>
                    <a:lnTo>
                      <a:pt x="514" y="292"/>
                    </a:lnTo>
                    <a:lnTo>
                      <a:pt x="512" y="290"/>
                    </a:lnTo>
                    <a:lnTo>
                      <a:pt x="508" y="286"/>
                    </a:lnTo>
                    <a:lnTo>
                      <a:pt x="506" y="284"/>
                    </a:lnTo>
                    <a:lnTo>
                      <a:pt x="510" y="282"/>
                    </a:lnTo>
                    <a:lnTo>
                      <a:pt x="514" y="278"/>
                    </a:lnTo>
                    <a:lnTo>
                      <a:pt x="516" y="274"/>
                    </a:lnTo>
                    <a:lnTo>
                      <a:pt x="514" y="270"/>
                    </a:lnTo>
                    <a:lnTo>
                      <a:pt x="512" y="270"/>
                    </a:lnTo>
                    <a:lnTo>
                      <a:pt x="508" y="268"/>
                    </a:lnTo>
                    <a:lnTo>
                      <a:pt x="508" y="266"/>
                    </a:lnTo>
                    <a:lnTo>
                      <a:pt x="504" y="266"/>
                    </a:lnTo>
                    <a:lnTo>
                      <a:pt x="504" y="268"/>
                    </a:lnTo>
                    <a:lnTo>
                      <a:pt x="502" y="266"/>
                    </a:lnTo>
                    <a:lnTo>
                      <a:pt x="500" y="264"/>
                    </a:lnTo>
                    <a:lnTo>
                      <a:pt x="496" y="264"/>
                    </a:lnTo>
                    <a:lnTo>
                      <a:pt x="494" y="264"/>
                    </a:lnTo>
                    <a:lnTo>
                      <a:pt x="492" y="260"/>
                    </a:lnTo>
                    <a:lnTo>
                      <a:pt x="492" y="260"/>
                    </a:lnTo>
                    <a:lnTo>
                      <a:pt x="494" y="258"/>
                    </a:lnTo>
                    <a:lnTo>
                      <a:pt x="494" y="258"/>
                    </a:lnTo>
                    <a:lnTo>
                      <a:pt x="498" y="260"/>
                    </a:lnTo>
                    <a:lnTo>
                      <a:pt x="500" y="260"/>
                    </a:lnTo>
                    <a:lnTo>
                      <a:pt x="502" y="258"/>
                    </a:lnTo>
                    <a:lnTo>
                      <a:pt x="502" y="256"/>
                    </a:lnTo>
                    <a:lnTo>
                      <a:pt x="500" y="258"/>
                    </a:lnTo>
                    <a:lnTo>
                      <a:pt x="498" y="258"/>
                    </a:lnTo>
                    <a:lnTo>
                      <a:pt x="496" y="256"/>
                    </a:lnTo>
                    <a:lnTo>
                      <a:pt x="494" y="254"/>
                    </a:lnTo>
                    <a:lnTo>
                      <a:pt x="492" y="254"/>
                    </a:lnTo>
                    <a:lnTo>
                      <a:pt x="488" y="252"/>
                    </a:lnTo>
                    <a:lnTo>
                      <a:pt x="486" y="254"/>
                    </a:lnTo>
                    <a:lnTo>
                      <a:pt x="484" y="250"/>
                    </a:lnTo>
                    <a:lnTo>
                      <a:pt x="486" y="250"/>
                    </a:lnTo>
                    <a:lnTo>
                      <a:pt x="486" y="246"/>
                    </a:lnTo>
                    <a:lnTo>
                      <a:pt x="484" y="246"/>
                    </a:lnTo>
                    <a:lnTo>
                      <a:pt x="484" y="244"/>
                    </a:lnTo>
                    <a:lnTo>
                      <a:pt x="486" y="244"/>
                    </a:lnTo>
                    <a:lnTo>
                      <a:pt x="488" y="248"/>
                    </a:lnTo>
                    <a:lnTo>
                      <a:pt x="492" y="248"/>
                    </a:lnTo>
                    <a:lnTo>
                      <a:pt x="494" y="252"/>
                    </a:lnTo>
                    <a:lnTo>
                      <a:pt x="494" y="250"/>
                    </a:lnTo>
                    <a:lnTo>
                      <a:pt x="494" y="248"/>
                    </a:lnTo>
                    <a:lnTo>
                      <a:pt x="496" y="246"/>
                    </a:lnTo>
                    <a:lnTo>
                      <a:pt x="496" y="242"/>
                    </a:lnTo>
                    <a:lnTo>
                      <a:pt x="494" y="240"/>
                    </a:lnTo>
                    <a:lnTo>
                      <a:pt x="496" y="238"/>
                    </a:lnTo>
                    <a:lnTo>
                      <a:pt x="498" y="238"/>
                    </a:lnTo>
                    <a:lnTo>
                      <a:pt x="498" y="236"/>
                    </a:lnTo>
                    <a:lnTo>
                      <a:pt x="492" y="236"/>
                    </a:lnTo>
                    <a:lnTo>
                      <a:pt x="492" y="238"/>
                    </a:lnTo>
                    <a:lnTo>
                      <a:pt x="490" y="238"/>
                    </a:lnTo>
                    <a:lnTo>
                      <a:pt x="490" y="236"/>
                    </a:lnTo>
                    <a:lnTo>
                      <a:pt x="492" y="234"/>
                    </a:lnTo>
                    <a:lnTo>
                      <a:pt x="496" y="232"/>
                    </a:lnTo>
                    <a:lnTo>
                      <a:pt x="500" y="232"/>
                    </a:lnTo>
                    <a:lnTo>
                      <a:pt x="500" y="230"/>
                    </a:lnTo>
                    <a:lnTo>
                      <a:pt x="502" y="226"/>
                    </a:lnTo>
                    <a:lnTo>
                      <a:pt x="502" y="224"/>
                    </a:lnTo>
                    <a:lnTo>
                      <a:pt x="502" y="224"/>
                    </a:lnTo>
                    <a:lnTo>
                      <a:pt x="502" y="222"/>
                    </a:lnTo>
                    <a:lnTo>
                      <a:pt x="504" y="220"/>
                    </a:lnTo>
                    <a:lnTo>
                      <a:pt x="506" y="220"/>
                    </a:lnTo>
                    <a:lnTo>
                      <a:pt x="506" y="220"/>
                    </a:lnTo>
                    <a:lnTo>
                      <a:pt x="508" y="220"/>
                    </a:lnTo>
                    <a:lnTo>
                      <a:pt x="508" y="218"/>
                    </a:lnTo>
                    <a:lnTo>
                      <a:pt x="510" y="218"/>
                    </a:lnTo>
                    <a:lnTo>
                      <a:pt x="508" y="216"/>
                    </a:lnTo>
                    <a:lnTo>
                      <a:pt x="510" y="214"/>
                    </a:lnTo>
                    <a:lnTo>
                      <a:pt x="512" y="214"/>
                    </a:lnTo>
                    <a:lnTo>
                      <a:pt x="514" y="212"/>
                    </a:lnTo>
                    <a:lnTo>
                      <a:pt x="514" y="210"/>
                    </a:lnTo>
                    <a:lnTo>
                      <a:pt x="516" y="210"/>
                    </a:lnTo>
                    <a:lnTo>
                      <a:pt x="518" y="210"/>
                    </a:lnTo>
                    <a:lnTo>
                      <a:pt x="522" y="210"/>
                    </a:lnTo>
                    <a:lnTo>
                      <a:pt x="520" y="208"/>
                    </a:lnTo>
                    <a:lnTo>
                      <a:pt x="522" y="206"/>
                    </a:lnTo>
                    <a:lnTo>
                      <a:pt x="526" y="206"/>
                    </a:lnTo>
                    <a:lnTo>
                      <a:pt x="530" y="204"/>
                    </a:lnTo>
                    <a:lnTo>
                      <a:pt x="532" y="202"/>
                    </a:lnTo>
                    <a:lnTo>
                      <a:pt x="538" y="198"/>
                    </a:lnTo>
                    <a:lnTo>
                      <a:pt x="538" y="196"/>
                    </a:lnTo>
                    <a:lnTo>
                      <a:pt x="538" y="196"/>
                    </a:lnTo>
                    <a:lnTo>
                      <a:pt x="534" y="198"/>
                    </a:lnTo>
                    <a:lnTo>
                      <a:pt x="532" y="196"/>
                    </a:lnTo>
                    <a:lnTo>
                      <a:pt x="528" y="200"/>
                    </a:lnTo>
                    <a:lnTo>
                      <a:pt x="526" y="198"/>
                    </a:lnTo>
                    <a:lnTo>
                      <a:pt x="528" y="192"/>
                    </a:lnTo>
                    <a:lnTo>
                      <a:pt x="528" y="192"/>
                    </a:lnTo>
                    <a:lnTo>
                      <a:pt x="530" y="190"/>
                    </a:lnTo>
                    <a:lnTo>
                      <a:pt x="530" y="190"/>
                    </a:lnTo>
                    <a:lnTo>
                      <a:pt x="532" y="192"/>
                    </a:lnTo>
                    <a:lnTo>
                      <a:pt x="532" y="192"/>
                    </a:lnTo>
                    <a:lnTo>
                      <a:pt x="534" y="190"/>
                    </a:lnTo>
                    <a:lnTo>
                      <a:pt x="530" y="188"/>
                    </a:lnTo>
                    <a:lnTo>
                      <a:pt x="534" y="188"/>
                    </a:lnTo>
                    <a:lnTo>
                      <a:pt x="536" y="188"/>
                    </a:lnTo>
                    <a:lnTo>
                      <a:pt x="538" y="188"/>
                    </a:lnTo>
                    <a:lnTo>
                      <a:pt x="542" y="186"/>
                    </a:lnTo>
                    <a:lnTo>
                      <a:pt x="544" y="188"/>
                    </a:lnTo>
                    <a:lnTo>
                      <a:pt x="550" y="184"/>
                    </a:lnTo>
                    <a:lnTo>
                      <a:pt x="554" y="186"/>
                    </a:lnTo>
                    <a:lnTo>
                      <a:pt x="554" y="188"/>
                    </a:lnTo>
                    <a:lnTo>
                      <a:pt x="552" y="192"/>
                    </a:lnTo>
                    <a:lnTo>
                      <a:pt x="552" y="194"/>
                    </a:lnTo>
                    <a:lnTo>
                      <a:pt x="554" y="196"/>
                    </a:lnTo>
                    <a:lnTo>
                      <a:pt x="556" y="192"/>
                    </a:lnTo>
                    <a:lnTo>
                      <a:pt x="558" y="188"/>
                    </a:lnTo>
                    <a:lnTo>
                      <a:pt x="558" y="186"/>
                    </a:lnTo>
                    <a:lnTo>
                      <a:pt x="558" y="186"/>
                    </a:lnTo>
                    <a:lnTo>
                      <a:pt x="560" y="188"/>
                    </a:lnTo>
                    <a:lnTo>
                      <a:pt x="560" y="192"/>
                    </a:lnTo>
                    <a:lnTo>
                      <a:pt x="562" y="192"/>
                    </a:lnTo>
                    <a:lnTo>
                      <a:pt x="564" y="188"/>
                    </a:lnTo>
                    <a:lnTo>
                      <a:pt x="562" y="186"/>
                    </a:lnTo>
                    <a:lnTo>
                      <a:pt x="564" y="184"/>
                    </a:lnTo>
                    <a:lnTo>
                      <a:pt x="566" y="186"/>
                    </a:lnTo>
                    <a:lnTo>
                      <a:pt x="566" y="188"/>
                    </a:lnTo>
                    <a:lnTo>
                      <a:pt x="568" y="186"/>
                    </a:lnTo>
                    <a:lnTo>
                      <a:pt x="570" y="184"/>
                    </a:lnTo>
                    <a:lnTo>
                      <a:pt x="568" y="182"/>
                    </a:lnTo>
                    <a:lnTo>
                      <a:pt x="570" y="182"/>
                    </a:lnTo>
                    <a:lnTo>
                      <a:pt x="572" y="180"/>
                    </a:lnTo>
                    <a:lnTo>
                      <a:pt x="570" y="180"/>
                    </a:lnTo>
                    <a:lnTo>
                      <a:pt x="572" y="176"/>
                    </a:lnTo>
                    <a:lnTo>
                      <a:pt x="576" y="176"/>
                    </a:lnTo>
                    <a:lnTo>
                      <a:pt x="578" y="174"/>
                    </a:lnTo>
                    <a:lnTo>
                      <a:pt x="580" y="176"/>
                    </a:lnTo>
                    <a:lnTo>
                      <a:pt x="580" y="178"/>
                    </a:lnTo>
                    <a:lnTo>
                      <a:pt x="580" y="178"/>
                    </a:lnTo>
                    <a:lnTo>
                      <a:pt x="584" y="178"/>
                    </a:lnTo>
                    <a:lnTo>
                      <a:pt x="584" y="182"/>
                    </a:lnTo>
                    <a:lnTo>
                      <a:pt x="586" y="182"/>
                    </a:lnTo>
                    <a:lnTo>
                      <a:pt x="584" y="188"/>
                    </a:lnTo>
                    <a:lnTo>
                      <a:pt x="586" y="188"/>
                    </a:lnTo>
                    <a:lnTo>
                      <a:pt x="588" y="182"/>
                    </a:lnTo>
                    <a:lnTo>
                      <a:pt x="586" y="176"/>
                    </a:lnTo>
                    <a:lnTo>
                      <a:pt x="582" y="174"/>
                    </a:lnTo>
                    <a:lnTo>
                      <a:pt x="582" y="172"/>
                    </a:lnTo>
                    <a:lnTo>
                      <a:pt x="578" y="174"/>
                    </a:lnTo>
                    <a:lnTo>
                      <a:pt x="576" y="172"/>
                    </a:lnTo>
                    <a:lnTo>
                      <a:pt x="574" y="174"/>
                    </a:lnTo>
                    <a:lnTo>
                      <a:pt x="574" y="170"/>
                    </a:lnTo>
                    <a:lnTo>
                      <a:pt x="570" y="170"/>
                    </a:lnTo>
                    <a:lnTo>
                      <a:pt x="570" y="168"/>
                    </a:lnTo>
                    <a:lnTo>
                      <a:pt x="572" y="166"/>
                    </a:lnTo>
                    <a:lnTo>
                      <a:pt x="576" y="166"/>
                    </a:lnTo>
                    <a:lnTo>
                      <a:pt x="578" y="166"/>
                    </a:lnTo>
                    <a:lnTo>
                      <a:pt x="582" y="166"/>
                    </a:lnTo>
                    <a:lnTo>
                      <a:pt x="584" y="166"/>
                    </a:lnTo>
                    <a:lnTo>
                      <a:pt x="586" y="164"/>
                    </a:lnTo>
                    <a:lnTo>
                      <a:pt x="588" y="166"/>
                    </a:lnTo>
                    <a:lnTo>
                      <a:pt x="594" y="164"/>
                    </a:lnTo>
                    <a:lnTo>
                      <a:pt x="596" y="166"/>
                    </a:lnTo>
                    <a:lnTo>
                      <a:pt x="598" y="164"/>
                    </a:lnTo>
                    <a:lnTo>
                      <a:pt x="600" y="166"/>
                    </a:lnTo>
                    <a:lnTo>
                      <a:pt x="602" y="164"/>
                    </a:lnTo>
                    <a:lnTo>
                      <a:pt x="602" y="162"/>
                    </a:lnTo>
                    <a:lnTo>
                      <a:pt x="598" y="162"/>
                    </a:lnTo>
                    <a:lnTo>
                      <a:pt x="594" y="160"/>
                    </a:lnTo>
                    <a:lnTo>
                      <a:pt x="590" y="162"/>
                    </a:lnTo>
                    <a:lnTo>
                      <a:pt x="586" y="162"/>
                    </a:lnTo>
                    <a:lnTo>
                      <a:pt x="586" y="160"/>
                    </a:lnTo>
                    <a:lnTo>
                      <a:pt x="584" y="156"/>
                    </a:lnTo>
                    <a:lnTo>
                      <a:pt x="588" y="154"/>
                    </a:lnTo>
                    <a:lnTo>
                      <a:pt x="584" y="154"/>
                    </a:lnTo>
                    <a:lnTo>
                      <a:pt x="582" y="150"/>
                    </a:lnTo>
                    <a:lnTo>
                      <a:pt x="580" y="150"/>
                    </a:lnTo>
                    <a:lnTo>
                      <a:pt x="578" y="146"/>
                    </a:lnTo>
                    <a:lnTo>
                      <a:pt x="576" y="144"/>
                    </a:lnTo>
                    <a:lnTo>
                      <a:pt x="580" y="144"/>
                    </a:lnTo>
                    <a:lnTo>
                      <a:pt x="580" y="140"/>
                    </a:lnTo>
                    <a:lnTo>
                      <a:pt x="576" y="138"/>
                    </a:lnTo>
                    <a:lnTo>
                      <a:pt x="576" y="126"/>
                    </a:lnTo>
                    <a:lnTo>
                      <a:pt x="580" y="124"/>
                    </a:lnTo>
                    <a:lnTo>
                      <a:pt x="578" y="120"/>
                    </a:lnTo>
                    <a:lnTo>
                      <a:pt x="580" y="118"/>
                    </a:lnTo>
                    <a:lnTo>
                      <a:pt x="582" y="114"/>
                    </a:lnTo>
                    <a:lnTo>
                      <a:pt x="580" y="112"/>
                    </a:lnTo>
                    <a:lnTo>
                      <a:pt x="582" y="112"/>
                    </a:lnTo>
                    <a:lnTo>
                      <a:pt x="582" y="110"/>
                    </a:lnTo>
                    <a:lnTo>
                      <a:pt x="586" y="106"/>
                    </a:lnTo>
                    <a:lnTo>
                      <a:pt x="588" y="106"/>
                    </a:lnTo>
                    <a:lnTo>
                      <a:pt x="590" y="110"/>
                    </a:lnTo>
                    <a:lnTo>
                      <a:pt x="592" y="108"/>
                    </a:lnTo>
                    <a:lnTo>
                      <a:pt x="596" y="108"/>
                    </a:lnTo>
                    <a:lnTo>
                      <a:pt x="596" y="112"/>
                    </a:lnTo>
                    <a:lnTo>
                      <a:pt x="600" y="112"/>
                    </a:lnTo>
                    <a:lnTo>
                      <a:pt x="602" y="108"/>
                    </a:lnTo>
                    <a:lnTo>
                      <a:pt x="604" y="110"/>
                    </a:lnTo>
                    <a:lnTo>
                      <a:pt x="604" y="112"/>
                    </a:lnTo>
                    <a:lnTo>
                      <a:pt x="606" y="114"/>
                    </a:lnTo>
                    <a:lnTo>
                      <a:pt x="610" y="114"/>
                    </a:lnTo>
                    <a:lnTo>
                      <a:pt x="610" y="116"/>
                    </a:lnTo>
                    <a:lnTo>
                      <a:pt x="606" y="118"/>
                    </a:lnTo>
                    <a:lnTo>
                      <a:pt x="606" y="118"/>
                    </a:lnTo>
                    <a:lnTo>
                      <a:pt x="606" y="120"/>
                    </a:lnTo>
                    <a:lnTo>
                      <a:pt x="606" y="124"/>
                    </a:lnTo>
                    <a:lnTo>
                      <a:pt x="604" y="128"/>
                    </a:lnTo>
                    <a:lnTo>
                      <a:pt x="602" y="128"/>
                    </a:lnTo>
                    <a:lnTo>
                      <a:pt x="600" y="132"/>
                    </a:lnTo>
                    <a:lnTo>
                      <a:pt x="602" y="132"/>
                    </a:lnTo>
                    <a:lnTo>
                      <a:pt x="606" y="130"/>
                    </a:lnTo>
                    <a:lnTo>
                      <a:pt x="610" y="124"/>
                    </a:lnTo>
                    <a:lnTo>
                      <a:pt x="612" y="124"/>
                    </a:lnTo>
                    <a:lnTo>
                      <a:pt x="612" y="126"/>
                    </a:lnTo>
                    <a:lnTo>
                      <a:pt x="610" y="128"/>
                    </a:lnTo>
                    <a:lnTo>
                      <a:pt x="610" y="130"/>
                    </a:lnTo>
                    <a:lnTo>
                      <a:pt x="614" y="130"/>
                    </a:lnTo>
                    <a:lnTo>
                      <a:pt x="616" y="126"/>
                    </a:lnTo>
                    <a:lnTo>
                      <a:pt x="618" y="124"/>
                    </a:lnTo>
                    <a:lnTo>
                      <a:pt x="618" y="126"/>
                    </a:lnTo>
                    <a:lnTo>
                      <a:pt x="622" y="126"/>
                    </a:lnTo>
                    <a:lnTo>
                      <a:pt x="624" y="124"/>
                    </a:lnTo>
                    <a:lnTo>
                      <a:pt x="624" y="124"/>
                    </a:lnTo>
                    <a:lnTo>
                      <a:pt x="626" y="124"/>
                    </a:lnTo>
                    <a:lnTo>
                      <a:pt x="628" y="124"/>
                    </a:lnTo>
                    <a:lnTo>
                      <a:pt x="630" y="126"/>
                    </a:lnTo>
                    <a:lnTo>
                      <a:pt x="630" y="128"/>
                    </a:lnTo>
                    <a:lnTo>
                      <a:pt x="632" y="132"/>
                    </a:lnTo>
                    <a:lnTo>
                      <a:pt x="632" y="134"/>
                    </a:lnTo>
                    <a:lnTo>
                      <a:pt x="632" y="136"/>
                    </a:lnTo>
                    <a:lnTo>
                      <a:pt x="630" y="140"/>
                    </a:lnTo>
                    <a:lnTo>
                      <a:pt x="632" y="144"/>
                    </a:lnTo>
                    <a:lnTo>
                      <a:pt x="632" y="148"/>
                    </a:lnTo>
                    <a:lnTo>
                      <a:pt x="630" y="148"/>
                    </a:lnTo>
                    <a:lnTo>
                      <a:pt x="628" y="150"/>
                    </a:lnTo>
                    <a:lnTo>
                      <a:pt x="630" y="150"/>
                    </a:lnTo>
                    <a:lnTo>
                      <a:pt x="634" y="150"/>
                    </a:lnTo>
                    <a:lnTo>
                      <a:pt x="638" y="146"/>
                    </a:lnTo>
                    <a:lnTo>
                      <a:pt x="642" y="146"/>
                    </a:lnTo>
                    <a:lnTo>
                      <a:pt x="644" y="142"/>
                    </a:lnTo>
                    <a:lnTo>
                      <a:pt x="642" y="138"/>
                    </a:lnTo>
                    <a:lnTo>
                      <a:pt x="642" y="134"/>
                    </a:lnTo>
                    <a:lnTo>
                      <a:pt x="640" y="136"/>
                    </a:lnTo>
                    <a:lnTo>
                      <a:pt x="638" y="134"/>
                    </a:lnTo>
                    <a:lnTo>
                      <a:pt x="638" y="132"/>
                    </a:lnTo>
                    <a:lnTo>
                      <a:pt x="640" y="132"/>
                    </a:lnTo>
                    <a:lnTo>
                      <a:pt x="642" y="132"/>
                    </a:lnTo>
                    <a:lnTo>
                      <a:pt x="642" y="132"/>
                    </a:lnTo>
                    <a:lnTo>
                      <a:pt x="644" y="132"/>
                    </a:lnTo>
                    <a:lnTo>
                      <a:pt x="648" y="130"/>
                    </a:lnTo>
                    <a:lnTo>
                      <a:pt x="652" y="126"/>
                    </a:lnTo>
                    <a:lnTo>
                      <a:pt x="652" y="128"/>
                    </a:lnTo>
                    <a:lnTo>
                      <a:pt x="656" y="128"/>
                    </a:lnTo>
                    <a:lnTo>
                      <a:pt x="658" y="124"/>
                    </a:lnTo>
                    <a:lnTo>
                      <a:pt x="660" y="124"/>
                    </a:lnTo>
                    <a:lnTo>
                      <a:pt x="660" y="124"/>
                    </a:lnTo>
                    <a:lnTo>
                      <a:pt x="662" y="122"/>
                    </a:lnTo>
                    <a:lnTo>
                      <a:pt x="664" y="122"/>
                    </a:lnTo>
                    <a:lnTo>
                      <a:pt x="666" y="122"/>
                    </a:lnTo>
                    <a:lnTo>
                      <a:pt x="668" y="122"/>
                    </a:lnTo>
                    <a:lnTo>
                      <a:pt x="668" y="124"/>
                    </a:lnTo>
                    <a:lnTo>
                      <a:pt x="668" y="124"/>
                    </a:lnTo>
                    <a:lnTo>
                      <a:pt x="668" y="126"/>
                    </a:lnTo>
                    <a:lnTo>
                      <a:pt x="674" y="126"/>
                    </a:lnTo>
                    <a:lnTo>
                      <a:pt x="674" y="126"/>
                    </a:lnTo>
                    <a:lnTo>
                      <a:pt x="676" y="128"/>
                    </a:lnTo>
                    <a:lnTo>
                      <a:pt x="686" y="132"/>
                    </a:lnTo>
                    <a:lnTo>
                      <a:pt x="688" y="134"/>
                    </a:lnTo>
                    <a:lnTo>
                      <a:pt x="690" y="136"/>
                    </a:lnTo>
                    <a:lnTo>
                      <a:pt x="690" y="138"/>
                    </a:lnTo>
                    <a:lnTo>
                      <a:pt x="694" y="142"/>
                    </a:lnTo>
                    <a:lnTo>
                      <a:pt x="694" y="142"/>
                    </a:lnTo>
                    <a:lnTo>
                      <a:pt x="694" y="140"/>
                    </a:lnTo>
                    <a:lnTo>
                      <a:pt x="696" y="140"/>
                    </a:lnTo>
                    <a:lnTo>
                      <a:pt x="696" y="138"/>
                    </a:lnTo>
                    <a:lnTo>
                      <a:pt x="694" y="138"/>
                    </a:lnTo>
                    <a:lnTo>
                      <a:pt x="692" y="136"/>
                    </a:lnTo>
                    <a:lnTo>
                      <a:pt x="692" y="134"/>
                    </a:lnTo>
                    <a:lnTo>
                      <a:pt x="694" y="132"/>
                    </a:lnTo>
                    <a:lnTo>
                      <a:pt x="696" y="132"/>
                    </a:lnTo>
                    <a:lnTo>
                      <a:pt x="698" y="136"/>
                    </a:lnTo>
                    <a:lnTo>
                      <a:pt x="700" y="136"/>
                    </a:lnTo>
                    <a:lnTo>
                      <a:pt x="700" y="138"/>
                    </a:lnTo>
                    <a:lnTo>
                      <a:pt x="702" y="142"/>
                    </a:lnTo>
                    <a:lnTo>
                      <a:pt x="704" y="144"/>
                    </a:lnTo>
                    <a:lnTo>
                      <a:pt x="706" y="146"/>
                    </a:lnTo>
                    <a:lnTo>
                      <a:pt x="706" y="144"/>
                    </a:lnTo>
                    <a:lnTo>
                      <a:pt x="708" y="144"/>
                    </a:lnTo>
                    <a:lnTo>
                      <a:pt x="708" y="146"/>
                    </a:lnTo>
                    <a:lnTo>
                      <a:pt x="710" y="148"/>
                    </a:lnTo>
                    <a:lnTo>
                      <a:pt x="710" y="150"/>
                    </a:lnTo>
                    <a:lnTo>
                      <a:pt x="714" y="152"/>
                    </a:lnTo>
                    <a:lnTo>
                      <a:pt x="712" y="154"/>
                    </a:lnTo>
                    <a:lnTo>
                      <a:pt x="712" y="154"/>
                    </a:lnTo>
                    <a:lnTo>
                      <a:pt x="712" y="152"/>
                    </a:lnTo>
                    <a:lnTo>
                      <a:pt x="710" y="152"/>
                    </a:lnTo>
                    <a:lnTo>
                      <a:pt x="710" y="152"/>
                    </a:lnTo>
                    <a:lnTo>
                      <a:pt x="708" y="152"/>
                    </a:lnTo>
                    <a:lnTo>
                      <a:pt x="706" y="152"/>
                    </a:lnTo>
                    <a:lnTo>
                      <a:pt x="702" y="150"/>
                    </a:lnTo>
                    <a:lnTo>
                      <a:pt x="700" y="150"/>
                    </a:lnTo>
                    <a:lnTo>
                      <a:pt x="698" y="150"/>
                    </a:lnTo>
                    <a:lnTo>
                      <a:pt x="700" y="152"/>
                    </a:lnTo>
                    <a:lnTo>
                      <a:pt x="704" y="152"/>
                    </a:lnTo>
                    <a:lnTo>
                      <a:pt x="704" y="154"/>
                    </a:lnTo>
                    <a:lnTo>
                      <a:pt x="704" y="154"/>
                    </a:lnTo>
                    <a:lnTo>
                      <a:pt x="706" y="158"/>
                    </a:lnTo>
                    <a:lnTo>
                      <a:pt x="706" y="158"/>
                    </a:lnTo>
                    <a:lnTo>
                      <a:pt x="708" y="158"/>
                    </a:lnTo>
                    <a:lnTo>
                      <a:pt x="708" y="154"/>
                    </a:lnTo>
                    <a:lnTo>
                      <a:pt x="710" y="154"/>
                    </a:lnTo>
                    <a:lnTo>
                      <a:pt x="712" y="156"/>
                    </a:lnTo>
                    <a:lnTo>
                      <a:pt x="712" y="158"/>
                    </a:lnTo>
                    <a:lnTo>
                      <a:pt x="714" y="158"/>
                    </a:lnTo>
                    <a:lnTo>
                      <a:pt x="716" y="158"/>
                    </a:lnTo>
                    <a:lnTo>
                      <a:pt x="716" y="160"/>
                    </a:lnTo>
                    <a:lnTo>
                      <a:pt x="714" y="160"/>
                    </a:lnTo>
                    <a:lnTo>
                      <a:pt x="718" y="164"/>
                    </a:lnTo>
                    <a:lnTo>
                      <a:pt x="718" y="168"/>
                    </a:lnTo>
                    <a:lnTo>
                      <a:pt x="718" y="174"/>
                    </a:lnTo>
                    <a:lnTo>
                      <a:pt x="716" y="178"/>
                    </a:lnTo>
                    <a:lnTo>
                      <a:pt x="716" y="178"/>
                    </a:lnTo>
                    <a:lnTo>
                      <a:pt x="714" y="180"/>
                    </a:lnTo>
                    <a:lnTo>
                      <a:pt x="714" y="182"/>
                    </a:lnTo>
                    <a:lnTo>
                      <a:pt x="714" y="186"/>
                    </a:lnTo>
                    <a:lnTo>
                      <a:pt x="714" y="186"/>
                    </a:lnTo>
                    <a:lnTo>
                      <a:pt x="714" y="188"/>
                    </a:lnTo>
                    <a:lnTo>
                      <a:pt x="714" y="190"/>
                    </a:lnTo>
                    <a:lnTo>
                      <a:pt x="712" y="192"/>
                    </a:lnTo>
                    <a:lnTo>
                      <a:pt x="712" y="194"/>
                    </a:lnTo>
                    <a:lnTo>
                      <a:pt x="712" y="194"/>
                    </a:lnTo>
                    <a:lnTo>
                      <a:pt x="710" y="198"/>
                    </a:lnTo>
                    <a:lnTo>
                      <a:pt x="708" y="200"/>
                    </a:lnTo>
                    <a:lnTo>
                      <a:pt x="708" y="202"/>
                    </a:lnTo>
                    <a:lnTo>
                      <a:pt x="708" y="204"/>
                    </a:lnTo>
                    <a:lnTo>
                      <a:pt x="706" y="206"/>
                    </a:lnTo>
                    <a:lnTo>
                      <a:pt x="702" y="208"/>
                    </a:lnTo>
                    <a:lnTo>
                      <a:pt x="700" y="208"/>
                    </a:lnTo>
                    <a:lnTo>
                      <a:pt x="702" y="208"/>
                    </a:lnTo>
                    <a:lnTo>
                      <a:pt x="704" y="208"/>
                    </a:lnTo>
                    <a:lnTo>
                      <a:pt x="706" y="208"/>
                    </a:lnTo>
                    <a:lnTo>
                      <a:pt x="706" y="208"/>
                    </a:lnTo>
                    <a:lnTo>
                      <a:pt x="708" y="210"/>
                    </a:lnTo>
                    <a:lnTo>
                      <a:pt x="706" y="214"/>
                    </a:lnTo>
                    <a:lnTo>
                      <a:pt x="704" y="218"/>
                    </a:lnTo>
                    <a:lnTo>
                      <a:pt x="702" y="222"/>
                    </a:lnTo>
                    <a:lnTo>
                      <a:pt x="704" y="226"/>
                    </a:lnTo>
                    <a:lnTo>
                      <a:pt x="704" y="228"/>
                    </a:lnTo>
                    <a:lnTo>
                      <a:pt x="702" y="234"/>
                    </a:lnTo>
                    <a:lnTo>
                      <a:pt x="700" y="234"/>
                    </a:lnTo>
                    <a:lnTo>
                      <a:pt x="698" y="234"/>
                    </a:lnTo>
                    <a:lnTo>
                      <a:pt x="696" y="234"/>
                    </a:lnTo>
                    <a:lnTo>
                      <a:pt x="696" y="236"/>
                    </a:lnTo>
                    <a:lnTo>
                      <a:pt x="696" y="236"/>
                    </a:lnTo>
                    <a:lnTo>
                      <a:pt x="698" y="242"/>
                    </a:lnTo>
                    <a:lnTo>
                      <a:pt x="696" y="244"/>
                    </a:lnTo>
                    <a:lnTo>
                      <a:pt x="694" y="246"/>
                    </a:lnTo>
                    <a:lnTo>
                      <a:pt x="694" y="250"/>
                    </a:lnTo>
                    <a:lnTo>
                      <a:pt x="694" y="252"/>
                    </a:lnTo>
                    <a:lnTo>
                      <a:pt x="694" y="256"/>
                    </a:lnTo>
                    <a:lnTo>
                      <a:pt x="694" y="258"/>
                    </a:lnTo>
                    <a:lnTo>
                      <a:pt x="694" y="258"/>
                    </a:lnTo>
                    <a:lnTo>
                      <a:pt x="696" y="260"/>
                    </a:lnTo>
                    <a:lnTo>
                      <a:pt x="694" y="266"/>
                    </a:lnTo>
                    <a:lnTo>
                      <a:pt x="692" y="268"/>
                    </a:lnTo>
                    <a:lnTo>
                      <a:pt x="692" y="270"/>
                    </a:lnTo>
                    <a:lnTo>
                      <a:pt x="692" y="268"/>
                    </a:lnTo>
                    <a:lnTo>
                      <a:pt x="694" y="268"/>
                    </a:lnTo>
                    <a:lnTo>
                      <a:pt x="696" y="266"/>
                    </a:lnTo>
                    <a:lnTo>
                      <a:pt x="698" y="264"/>
                    </a:lnTo>
                    <a:lnTo>
                      <a:pt x="698" y="264"/>
                    </a:lnTo>
                    <a:lnTo>
                      <a:pt x="698" y="262"/>
                    </a:lnTo>
                    <a:lnTo>
                      <a:pt x="702" y="262"/>
                    </a:lnTo>
                    <a:lnTo>
                      <a:pt x="704" y="260"/>
                    </a:lnTo>
                    <a:lnTo>
                      <a:pt x="702" y="260"/>
                    </a:lnTo>
                    <a:lnTo>
                      <a:pt x="698" y="256"/>
                    </a:lnTo>
                    <a:lnTo>
                      <a:pt x="696" y="252"/>
                    </a:lnTo>
                    <a:lnTo>
                      <a:pt x="698" y="250"/>
                    </a:lnTo>
                    <a:lnTo>
                      <a:pt x="702" y="250"/>
                    </a:lnTo>
                    <a:lnTo>
                      <a:pt x="706" y="250"/>
                    </a:lnTo>
                    <a:lnTo>
                      <a:pt x="710" y="246"/>
                    </a:lnTo>
                    <a:lnTo>
                      <a:pt x="712" y="246"/>
                    </a:lnTo>
                    <a:lnTo>
                      <a:pt x="714" y="244"/>
                    </a:lnTo>
                    <a:lnTo>
                      <a:pt x="712" y="242"/>
                    </a:lnTo>
                    <a:lnTo>
                      <a:pt x="714" y="240"/>
                    </a:lnTo>
                    <a:lnTo>
                      <a:pt x="716" y="236"/>
                    </a:lnTo>
                    <a:lnTo>
                      <a:pt x="716" y="234"/>
                    </a:lnTo>
                    <a:lnTo>
                      <a:pt x="716" y="234"/>
                    </a:lnTo>
                    <a:lnTo>
                      <a:pt x="718" y="234"/>
                    </a:lnTo>
                    <a:lnTo>
                      <a:pt x="720" y="234"/>
                    </a:lnTo>
                    <a:lnTo>
                      <a:pt x="722" y="230"/>
                    </a:lnTo>
                    <a:lnTo>
                      <a:pt x="722" y="230"/>
                    </a:lnTo>
                    <a:lnTo>
                      <a:pt x="726" y="226"/>
                    </a:lnTo>
                    <a:lnTo>
                      <a:pt x="726" y="222"/>
                    </a:lnTo>
                    <a:lnTo>
                      <a:pt x="726" y="222"/>
                    </a:lnTo>
                    <a:lnTo>
                      <a:pt x="720" y="224"/>
                    </a:lnTo>
                    <a:lnTo>
                      <a:pt x="720" y="226"/>
                    </a:lnTo>
                    <a:lnTo>
                      <a:pt x="716" y="228"/>
                    </a:lnTo>
                    <a:lnTo>
                      <a:pt x="714" y="226"/>
                    </a:lnTo>
                    <a:lnTo>
                      <a:pt x="712" y="224"/>
                    </a:lnTo>
                    <a:lnTo>
                      <a:pt x="714" y="220"/>
                    </a:lnTo>
                    <a:lnTo>
                      <a:pt x="714" y="216"/>
                    </a:lnTo>
                    <a:lnTo>
                      <a:pt x="716" y="214"/>
                    </a:lnTo>
                    <a:lnTo>
                      <a:pt x="720" y="214"/>
                    </a:lnTo>
                    <a:lnTo>
                      <a:pt x="724" y="218"/>
                    </a:lnTo>
                    <a:lnTo>
                      <a:pt x="726" y="216"/>
                    </a:lnTo>
                    <a:lnTo>
                      <a:pt x="726" y="212"/>
                    </a:lnTo>
                    <a:lnTo>
                      <a:pt x="728" y="210"/>
                    </a:lnTo>
                    <a:lnTo>
                      <a:pt x="728" y="214"/>
                    </a:lnTo>
                    <a:lnTo>
                      <a:pt x="728" y="214"/>
                    </a:lnTo>
                    <a:lnTo>
                      <a:pt x="728" y="216"/>
                    </a:lnTo>
                    <a:lnTo>
                      <a:pt x="734" y="222"/>
                    </a:lnTo>
                    <a:lnTo>
                      <a:pt x="738" y="222"/>
                    </a:lnTo>
                    <a:lnTo>
                      <a:pt x="740" y="222"/>
                    </a:lnTo>
                    <a:lnTo>
                      <a:pt x="744" y="220"/>
                    </a:lnTo>
                    <a:lnTo>
                      <a:pt x="746" y="218"/>
                    </a:lnTo>
                    <a:lnTo>
                      <a:pt x="746" y="216"/>
                    </a:lnTo>
                    <a:lnTo>
                      <a:pt x="742" y="212"/>
                    </a:lnTo>
                    <a:lnTo>
                      <a:pt x="742" y="210"/>
                    </a:lnTo>
                    <a:lnTo>
                      <a:pt x="742" y="210"/>
                    </a:lnTo>
                    <a:lnTo>
                      <a:pt x="748" y="216"/>
                    </a:lnTo>
                    <a:lnTo>
                      <a:pt x="750" y="216"/>
                    </a:lnTo>
                    <a:lnTo>
                      <a:pt x="752" y="218"/>
                    </a:lnTo>
                    <a:lnTo>
                      <a:pt x="752" y="220"/>
                    </a:lnTo>
                    <a:lnTo>
                      <a:pt x="752" y="222"/>
                    </a:lnTo>
                    <a:lnTo>
                      <a:pt x="756" y="224"/>
                    </a:lnTo>
                    <a:lnTo>
                      <a:pt x="756" y="228"/>
                    </a:lnTo>
                    <a:lnTo>
                      <a:pt x="756" y="230"/>
                    </a:lnTo>
                    <a:lnTo>
                      <a:pt x="756" y="228"/>
                    </a:lnTo>
                    <a:lnTo>
                      <a:pt x="758" y="226"/>
                    </a:lnTo>
                    <a:lnTo>
                      <a:pt x="760" y="226"/>
                    </a:lnTo>
                    <a:lnTo>
                      <a:pt x="762" y="224"/>
                    </a:lnTo>
                    <a:lnTo>
                      <a:pt x="760" y="222"/>
                    </a:lnTo>
                    <a:lnTo>
                      <a:pt x="758" y="224"/>
                    </a:lnTo>
                    <a:lnTo>
                      <a:pt x="756" y="222"/>
                    </a:lnTo>
                    <a:lnTo>
                      <a:pt x="756" y="220"/>
                    </a:lnTo>
                    <a:lnTo>
                      <a:pt x="758" y="216"/>
                    </a:lnTo>
                    <a:lnTo>
                      <a:pt x="760" y="216"/>
                    </a:lnTo>
                    <a:lnTo>
                      <a:pt x="762" y="214"/>
                    </a:lnTo>
                    <a:lnTo>
                      <a:pt x="764" y="214"/>
                    </a:lnTo>
                    <a:lnTo>
                      <a:pt x="764" y="212"/>
                    </a:lnTo>
                    <a:lnTo>
                      <a:pt x="770" y="212"/>
                    </a:lnTo>
                    <a:lnTo>
                      <a:pt x="778" y="208"/>
                    </a:lnTo>
                    <a:lnTo>
                      <a:pt x="788" y="208"/>
                    </a:lnTo>
                    <a:lnTo>
                      <a:pt x="796" y="206"/>
                    </a:lnTo>
                    <a:lnTo>
                      <a:pt x="798" y="206"/>
                    </a:lnTo>
                    <a:lnTo>
                      <a:pt x="802" y="206"/>
                    </a:lnTo>
                    <a:lnTo>
                      <a:pt x="802" y="208"/>
                    </a:lnTo>
                    <a:lnTo>
                      <a:pt x="802" y="208"/>
                    </a:lnTo>
                    <a:lnTo>
                      <a:pt x="800" y="212"/>
                    </a:lnTo>
                    <a:lnTo>
                      <a:pt x="802" y="216"/>
                    </a:lnTo>
                    <a:lnTo>
                      <a:pt x="804" y="220"/>
                    </a:lnTo>
                    <a:lnTo>
                      <a:pt x="816" y="220"/>
                    </a:lnTo>
                    <a:lnTo>
                      <a:pt x="818" y="220"/>
                    </a:lnTo>
                    <a:lnTo>
                      <a:pt x="818" y="220"/>
                    </a:lnTo>
                    <a:lnTo>
                      <a:pt x="822" y="220"/>
                    </a:lnTo>
                    <a:lnTo>
                      <a:pt x="826" y="222"/>
                    </a:lnTo>
                    <a:lnTo>
                      <a:pt x="832" y="220"/>
                    </a:lnTo>
                    <a:lnTo>
                      <a:pt x="838" y="216"/>
                    </a:lnTo>
                    <a:lnTo>
                      <a:pt x="840" y="218"/>
                    </a:lnTo>
                    <a:lnTo>
                      <a:pt x="842" y="216"/>
                    </a:lnTo>
                    <a:lnTo>
                      <a:pt x="844" y="216"/>
                    </a:lnTo>
                    <a:lnTo>
                      <a:pt x="842" y="214"/>
                    </a:lnTo>
                    <a:lnTo>
                      <a:pt x="846" y="212"/>
                    </a:lnTo>
                    <a:lnTo>
                      <a:pt x="848" y="214"/>
                    </a:lnTo>
                    <a:lnTo>
                      <a:pt x="850" y="212"/>
                    </a:lnTo>
                    <a:lnTo>
                      <a:pt x="852" y="214"/>
                    </a:lnTo>
                    <a:lnTo>
                      <a:pt x="854" y="214"/>
                    </a:lnTo>
                    <a:lnTo>
                      <a:pt x="854" y="212"/>
                    </a:lnTo>
                    <a:lnTo>
                      <a:pt x="854" y="210"/>
                    </a:lnTo>
                    <a:lnTo>
                      <a:pt x="852" y="208"/>
                    </a:lnTo>
                    <a:lnTo>
                      <a:pt x="852" y="206"/>
                    </a:lnTo>
                    <a:lnTo>
                      <a:pt x="850" y="204"/>
                    </a:lnTo>
                    <a:lnTo>
                      <a:pt x="848" y="204"/>
                    </a:lnTo>
                    <a:lnTo>
                      <a:pt x="848" y="200"/>
                    </a:lnTo>
                    <a:lnTo>
                      <a:pt x="846" y="200"/>
                    </a:lnTo>
                    <a:lnTo>
                      <a:pt x="846" y="198"/>
                    </a:lnTo>
                    <a:lnTo>
                      <a:pt x="844" y="194"/>
                    </a:lnTo>
                    <a:lnTo>
                      <a:pt x="844" y="192"/>
                    </a:lnTo>
                    <a:lnTo>
                      <a:pt x="844" y="190"/>
                    </a:lnTo>
                    <a:lnTo>
                      <a:pt x="846" y="192"/>
                    </a:lnTo>
                    <a:lnTo>
                      <a:pt x="846" y="192"/>
                    </a:lnTo>
                    <a:lnTo>
                      <a:pt x="850" y="190"/>
                    </a:lnTo>
                    <a:lnTo>
                      <a:pt x="848" y="188"/>
                    </a:lnTo>
                    <a:lnTo>
                      <a:pt x="848" y="186"/>
                    </a:lnTo>
                    <a:lnTo>
                      <a:pt x="850" y="186"/>
                    </a:lnTo>
                    <a:lnTo>
                      <a:pt x="854" y="188"/>
                    </a:lnTo>
                    <a:lnTo>
                      <a:pt x="854" y="188"/>
                    </a:lnTo>
                    <a:lnTo>
                      <a:pt x="854" y="186"/>
                    </a:lnTo>
                    <a:lnTo>
                      <a:pt x="856" y="188"/>
                    </a:lnTo>
                    <a:lnTo>
                      <a:pt x="860" y="188"/>
                    </a:lnTo>
                    <a:lnTo>
                      <a:pt x="860" y="186"/>
                    </a:lnTo>
                    <a:lnTo>
                      <a:pt x="862" y="186"/>
                    </a:lnTo>
                    <a:lnTo>
                      <a:pt x="864" y="188"/>
                    </a:lnTo>
                    <a:lnTo>
                      <a:pt x="866" y="188"/>
                    </a:lnTo>
                    <a:lnTo>
                      <a:pt x="868" y="190"/>
                    </a:lnTo>
                    <a:lnTo>
                      <a:pt x="868" y="188"/>
                    </a:lnTo>
                    <a:lnTo>
                      <a:pt x="868" y="186"/>
                    </a:lnTo>
                    <a:lnTo>
                      <a:pt x="872" y="188"/>
                    </a:lnTo>
                    <a:lnTo>
                      <a:pt x="872" y="190"/>
                    </a:lnTo>
                    <a:lnTo>
                      <a:pt x="870" y="190"/>
                    </a:lnTo>
                    <a:lnTo>
                      <a:pt x="870" y="192"/>
                    </a:lnTo>
                    <a:lnTo>
                      <a:pt x="870" y="194"/>
                    </a:lnTo>
                    <a:lnTo>
                      <a:pt x="874" y="194"/>
                    </a:lnTo>
                    <a:lnTo>
                      <a:pt x="874" y="194"/>
                    </a:lnTo>
                    <a:lnTo>
                      <a:pt x="874" y="192"/>
                    </a:lnTo>
                    <a:lnTo>
                      <a:pt x="874" y="190"/>
                    </a:lnTo>
                    <a:lnTo>
                      <a:pt x="876" y="192"/>
                    </a:lnTo>
                    <a:lnTo>
                      <a:pt x="876" y="188"/>
                    </a:lnTo>
                    <a:lnTo>
                      <a:pt x="874" y="188"/>
                    </a:lnTo>
                    <a:lnTo>
                      <a:pt x="874" y="186"/>
                    </a:lnTo>
                    <a:lnTo>
                      <a:pt x="878" y="186"/>
                    </a:lnTo>
                    <a:lnTo>
                      <a:pt x="880" y="186"/>
                    </a:lnTo>
                    <a:lnTo>
                      <a:pt x="882" y="186"/>
                    </a:lnTo>
                    <a:lnTo>
                      <a:pt x="884" y="186"/>
                    </a:lnTo>
                    <a:lnTo>
                      <a:pt x="888" y="186"/>
                    </a:lnTo>
                    <a:lnTo>
                      <a:pt x="888" y="188"/>
                    </a:lnTo>
                    <a:lnTo>
                      <a:pt x="888" y="190"/>
                    </a:lnTo>
                    <a:lnTo>
                      <a:pt x="888" y="190"/>
                    </a:lnTo>
                    <a:lnTo>
                      <a:pt x="890" y="188"/>
                    </a:lnTo>
                    <a:lnTo>
                      <a:pt x="892" y="188"/>
                    </a:lnTo>
                    <a:lnTo>
                      <a:pt x="892" y="190"/>
                    </a:lnTo>
                    <a:lnTo>
                      <a:pt x="894" y="190"/>
                    </a:lnTo>
                    <a:lnTo>
                      <a:pt x="896" y="188"/>
                    </a:lnTo>
                    <a:lnTo>
                      <a:pt x="898" y="190"/>
                    </a:lnTo>
                    <a:lnTo>
                      <a:pt x="900" y="196"/>
                    </a:lnTo>
                    <a:lnTo>
                      <a:pt x="902" y="192"/>
                    </a:lnTo>
                    <a:lnTo>
                      <a:pt x="902" y="192"/>
                    </a:lnTo>
                    <a:lnTo>
                      <a:pt x="904" y="192"/>
                    </a:lnTo>
                    <a:lnTo>
                      <a:pt x="902" y="196"/>
                    </a:lnTo>
                    <a:lnTo>
                      <a:pt x="904" y="198"/>
                    </a:lnTo>
                    <a:lnTo>
                      <a:pt x="904" y="198"/>
                    </a:lnTo>
                    <a:lnTo>
                      <a:pt x="908" y="198"/>
                    </a:lnTo>
                    <a:lnTo>
                      <a:pt x="908" y="200"/>
                    </a:lnTo>
                    <a:lnTo>
                      <a:pt x="908" y="200"/>
                    </a:lnTo>
                    <a:lnTo>
                      <a:pt x="910" y="200"/>
                    </a:lnTo>
                    <a:lnTo>
                      <a:pt x="910" y="202"/>
                    </a:lnTo>
                    <a:lnTo>
                      <a:pt x="908" y="204"/>
                    </a:lnTo>
                    <a:lnTo>
                      <a:pt x="908" y="208"/>
                    </a:lnTo>
                    <a:lnTo>
                      <a:pt x="912" y="204"/>
                    </a:lnTo>
                    <a:lnTo>
                      <a:pt x="914" y="204"/>
                    </a:lnTo>
                    <a:lnTo>
                      <a:pt x="916" y="206"/>
                    </a:lnTo>
                    <a:lnTo>
                      <a:pt x="910" y="210"/>
                    </a:lnTo>
                    <a:lnTo>
                      <a:pt x="910" y="214"/>
                    </a:lnTo>
                    <a:lnTo>
                      <a:pt x="914" y="214"/>
                    </a:lnTo>
                    <a:lnTo>
                      <a:pt x="916" y="212"/>
                    </a:lnTo>
                    <a:lnTo>
                      <a:pt x="918" y="212"/>
                    </a:lnTo>
                    <a:lnTo>
                      <a:pt x="918" y="212"/>
                    </a:lnTo>
                    <a:lnTo>
                      <a:pt x="920" y="214"/>
                    </a:lnTo>
                    <a:lnTo>
                      <a:pt x="922" y="214"/>
                    </a:lnTo>
                    <a:lnTo>
                      <a:pt x="924" y="216"/>
                    </a:lnTo>
                    <a:lnTo>
                      <a:pt x="922" y="220"/>
                    </a:lnTo>
                    <a:lnTo>
                      <a:pt x="926" y="220"/>
                    </a:lnTo>
                    <a:lnTo>
                      <a:pt x="926" y="222"/>
                    </a:lnTo>
                    <a:lnTo>
                      <a:pt x="928" y="220"/>
                    </a:lnTo>
                    <a:lnTo>
                      <a:pt x="928" y="222"/>
                    </a:lnTo>
                    <a:lnTo>
                      <a:pt x="926" y="226"/>
                    </a:lnTo>
                    <a:lnTo>
                      <a:pt x="922" y="228"/>
                    </a:lnTo>
                    <a:lnTo>
                      <a:pt x="922" y="226"/>
                    </a:lnTo>
                    <a:lnTo>
                      <a:pt x="916" y="224"/>
                    </a:lnTo>
                    <a:lnTo>
                      <a:pt x="910" y="224"/>
                    </a:lnTo>
                    <a:lnTo>
                      <a:pt x="914" y="226"/>
                    </a:lnTo>
                    <a:lnTo>
                      <a:pt x="914" y="228"/>
                    </a:lnTo>
                    <a:lnTo>
                      <a:pt x="918" y="230"/>
                    </a:lnTo>
                    <a:lnTo>
                      <a:pt x="920" y="230"/>
                    </a:lnTo>
                    <a:lnTo>
                      <a:pt x="924" y="234"/>
                    </a:lnTo>
                    <a:lnTo>
                      <a:pt x="928" y="236"/>
                    </a:lnTo>
                    <a:lnTo>
                      <a:pt x="932" y="234"/>
                    </a:lnTo>
                    <a:lnTo>
                      <a:pt x="932" y="230"/>
                    </a:lnTo>
                    <a:lnTo>
                      <a:pt x="930" y="228"/>
                    </a:lnTo>
                    <a:lnTo>
                      <a:pt x="928" y="228"/>
                    </a:lnTo>
                    <a:lnTo>
                      <a:pt x="930" y="228"/>
                    </a:lnTo>
                    <a:lnTo>
                      <a:pt x="932" y="230"/>
                    </a:lnTo>
                    <a:lnTo>
                      <a:pt x="936" y="232"/>
                    </a:lnTo>
                    <a:lnTo>
                      <a:pt x="936" y="232"/>
                    </a:lnTo>
                    <a:lnTo>
                      <a:pt x="934" y="232"/>
                    </a:lnTo>
                    <a:lnTo>
                      <a:pt x="930" y="236"/>
                    </a:lnTo>
                    <a:lnTo>
                      <a:pt x="930" y="238"/>
                    </a:lnTo>
                    <a:lnTo>
                      <a:pt x="934" y="238"/>
                    </a:lnTo>
                    <a:lnTo>
                      <a:pt x="934" y="238"/>
                    </a:lnTo>
                    <a:lnTo>
                      <a:pt x="936" y="238"/>
                    </a:lnTo>
                    <a:lnTo>
                      <a:pt x="944" y="244"/>
                    </a:lnTo>
                    <a:lnTo>
                      <a:pt x="946" y="246"/>
                    </a:lnTo>
                    <a:lnTo>
                      <a:pt x="948" y="248"/>
                    </a:lnTo>
                    <a:lnTo>
                      <a:pt x="954" y="250"/>
                    </a:lnTo>
                    <a:lnTo>
                      <a:pt x="958" y="254"/>
                    </a:lnTo>
                    <a:lnTo>
                      <a:pt x="962" y="254"/>
                    </a:lnTo>
                    <a:lnTo>
                      <a:pt x="962" y="252"/>
                    </a:lnTo>
                    <a:lnTo>
                      <a:pt x="962" y="250"/>
                    </a:lnTo>
                    <a:lnTo>
                      <a:pt x="964" y="250"/>
                    </a:lnTo>
                    <a:lnTo>
                      <a:pt x="964" y="252"/>
                    </a:lnTo>
                    <a:lnTo>
                      <a:pt x="966" y="254"/>
                    </a:lnTo>
                    <a:lnTo>
                      <a:pt x="968" y="256"/>
                    </a:lnTo>
                    <a:lnTo>
                      <a:pt x="968" y="256"/>
                    </a:lnTo>
                    <a:lnTo>
                      <a:pt x="970" y="254"/>
                    </a:lnTo>
                    <a:lnTo>
                      <a:pt x="966" y="240"/>
                    </a:lnTo>
                    <a:lnTo>
                      <a:pt x="964" y="234"/>
                    </a:lnTo>
                    <a:lnTo>
                      <a:pt x="960" y="228"/>
                    </a:lnTo>
                    <a:lnTo>
                      <a:pt x="960" y="220"/>
                    </a:lnTo>
                    <a:lnTo>
                      <a:pt x="958" y="216"/>
                    </a:lnTo>
                    <a:lnTo>
                      <a:pt x="958" y="216"/>
                    </a:lnTo>
                    <a:lnTo>
                      <a:pt x="960" y="216"/>
                    </a:lnTo>
                    <a:lnTo>
                      <a:pt x="962" y="220"/>
                    </a:lnTo>
                    <a:lnTo>
                      <a:pt x="964" y="222"/>
                    </a:lnTo>
                    <a:lnTo>
                      <a:pt x="968" y="222"/>
                    </a:lnTo>
                    <a:lnTo>
                      <a:pt x="970" y="226"/>
                    </a:lnTo>
                    <a:lnTo>
                      <a:pt x="974" y="226"/>
                    </a:lnTo>
                    <a:lnTo>
                      <a:pt x="984" y="224"/>
                    </a:lnTo>
                    <a:lnTo>
                      <a:pt x="986" y="226"/>
                    </a:lnTo>
                    <a:lnTo>
                      <a:pt x="988" y="224"/>
                    </a:lnTo>
                    <a:lnTo>
                      <a:pt x="990" y="228"/>
                    </a:lnTo>
                    <a:lnTo>
                      <a:pt x="992" y="226"/>
                    </a:lnTo>
                    <a:lnTo>
                      <a:pt x="990" y="224"/>
                    </a:lnTo>
                    <a:lnTo>
                      <a:pt x="990" y="222"/>
                    </a:lnTo>
                    <a:lnTo>
                      <a:pt x="988" y="220"/>
                    </a:lnTo>
                    <a:lnTo>
                      <a:pt x="988" y="218"/>
                    </a:lnTo>
                    <a:lnTo>
                      <a:pt x="990" y="216"/>
                    </a:lnTo>
                    <a:lnTo>
                      <a:pt x="998" y="214"/>
                    </a:lnTo>
                    <a:lnTo>
                      <a:pt x="1000" y="214"/>
                    </a:lnTo>
                    <a:lnTo>
                      <a:pt x="1000" y="214"/>
                    </a:lnTo>
                    <a:lnTo>
                      <a:pt x="1004" y="216"/>
                    </a:lnTo>
                    <a:lnTo>
                      <a:pt x="1008" y="216"/>
                    </a:lnTo>
                    <a:lnTo>
                      <a:pt x="1010" y="218"/>
                    </a:lnTo>
                    <a:lnTo>
                      <a:pt x="1014" y="218"/>
                    </a:lnTo>
                    <a:lnTo>
                      <a:pt x="1014" y="222"/>
                    </a:lnTo>
                    <a:lnTo>
                      <a:pt x="1018" y="222"/>
                    </a:lnTo>
                    <a:lnTo>
                      <a:pt x="1020" y="224"/>
                    </a:lnTo>
                    <a:lnTo>
                      <a:pt x="1026" y="224"/>
                    </a:lnTo>
                    <a:lnTo>
                      <a:pt x="1022" y="222"/>
                    </a:lnTo>
                    <a:lnTo>
                      <a:pt x="1022" y="220"/>
                    </a:lnTo>
                    <a:lnTo>
                      <a:pt x="1026" y="222"/>
                    </a:lnTo>
                    <a:lnTo>
                      <a:pt x="1028" y="220"/>
                    </a:lnTo>
                    <a:lnTo>
                      <a:pt x="1024" y="218"/>
                    </a:lnTo>
                    <a:lnTo>
                      <a:pt x="1026" y="216"/>
                    </a:lnTo>
                    <a:lnTo>
                      <a:pt x="1024" y="214"/>
                    </a:lnTo>
                    <a:lnTo>
                      <a:pt x="1022" y="216"/>
                    </a:lnTo>
                    <a:lnTo>
                      <a:pt x="1018" y="216"/>
                    </a:lnTo>
                    <a:lnTo>
                      <a:pt x="1018" y="212"/>
                    </a:lnTo>
                    <a:lnTo>
                      <a:pt x="1018" y="208"/>
                    </a:lnTo>
                    <a:lnTo>
                      <a:pt x="1018" y="208"/>
                    </a:lnTo>
                    <a:lnTo>
                      <a:pt x="1020" y="208"/>
                    </a:lnTo>
                    <a:lnTo>
                      <a:pt x="1022" y="208"/>
                    </a:lnTo>
                    <a:lnTo>
                      <a:pt x="1020" y="206"/>
                    </a:lnTo>
                    <a:lnTo>
                      <a:pt x="1022" y="204"/>
                    </a:lnTo>
                    <a:lnTo>
                      <a:pt x="1026" y="208"/>
                    </a:lnTo>
                    <a:lnTo>
                      <a:pt x="1028" y="210"/>
                    </a:lnTo>
                    <a:lnTo>
                      <a:pt x="1030" y="210"/>
                    </a:lnTo>
                    <a:lnTo>
                      <a:pt x="1030" y="210"/>
                    </a:lnTo>
                    <a:lnTo>
                      <a:pt x="1032" y="210"/>
                    </a:lnTo>
                    <a:lnTo>
                      <a:pt x="1032" y="208"/>
                    </a:lnTo>
                    <a:lnTo>
                      <a:pt x="1034" y="206"/>
                    </a:lnTo>
                    <a:lnTo>
                      <a:pt x="1036" y="208"/>
                    </a:lnTo>
                    <a:lnTo>
                      <a:pt x="1036" y="206"/>
                    </a:lnTo>
                    <a:lnTo>
                      <a:pt x="1032" y="202"/>
                    </a:lnTo>
                    <a:lnTo>
                      <a:pt x="1030" y="200"/>
                    </a:lnTo>
                    <a:lnTo>
                      <a:pt x="1026" y="198"/>
                    </a:lnTo>
                    <a:lnTo>
                      <a:pt x="1026" y="194"/>
                    </a:lnTo>
                    <a:lnTo>
                      <a:pt x="1026" y="192"/>
                    </a:lnTo>
                    <a:lnTo>
                      <a:pt x="1024" y="194"/>
                    </a:lnTo>
                    <a:lnTo>
                      <a:pt x="1020" y="194"/>
                    </a:lnTo>
                    <a:lnTo>
                      <a:pt x="1024" y="192"/>
                    </a:lnTo>
                    <a:lnTo>
                      <a:pt x="1022" y="190"/>
                    </a:lnTo>
                    <a:lnTo>
                      <a:pt x="1024" y="188"/>
                    </a:lnTo>
                    <a:lnTo>
                      <a:pt x="1022" y="186"/>
                    </a:lnTo>
                    <a:lnTo>
                      <a:pt x="1026" y="186"/>
                    </a:lnTo>
                    <a:lnTo>
                      <a:pt x="1026" y="180"/>
                    </a:lnTo>
                    <a:lnTo>
                      <a:pt x="1022" y="182"/>
                    </a:lnTo>
                    <a:lnTo>
                      <a:pt x="1020" y="186"/>
                    </a:lnTo>
                    <a:lnTo>
                      <a:pt x="1018" y="188"/>
                    </a:lnTo>
                    <a:lnTo>
                      <a:pt x="1014" y="186"/>
                    </a:lnTo>
                    <a:lnTo>
                      <a:pt x="1012" y="182"/>
                    </a:lnTo>
                    <a:lnTo>
                      <a:pt x="1014" y="180"/>
                    </a:lnTo>
                    <a:lnTo>
                      <a:pt x="1014" y="176"/>
                    </a:lnTo>
                    <a:lnTo>
                      <a:pt x="1018" y="174"/>
                    </a:lnTo>
                    <a:lnTo>
                      <a:pt x="1020" y="174"/>
                    </a:lnTo>
                    <a:lnTo>
                      <a:pt x="1024" y="172"/>
                    </a:lnTo>
                    <a:lnTo>
                      <a:pt x="1026" y="170"/>
                    </a:lnTo>
                    <a:lnTo>
                      <a:pt x="1022" y="166"/>
                    </a:lnTo>
                    <a:lnTo>
                      <a:pt x="1020" y="166"/>
                    </a:lnTo>
                    <a:lnTo>
                      <a:pt x="1018" y="166"/>
                    </a:lnTo>
                    <a:lnTo>
                      <a:pt x="1014" y="166"/>
                    </a:lnTo>
                    <a:lnTo>
                      <a:pt x="1012" y="162"/>
                    </a:lnTo>
                    <a:lnTo>
                      <a:pt x="1014" y="160"/>
                    </a:lnTo>
                    <a:lnTo>
                      <a:pt x="1020" y="160"/>
                    </a:lnTo>
                    <a:lnTo>
                      <a:pt x="1024" y="162"/>
                    </a:lnTo>
                    <a:lnTo>
                      <a:pt x="1030" y="162"/>
                    </a:lnTo>
                    <a:lnTo>
                      <a:pt x="1038" y="162"/>
                    </a:lnTo>
                    <a:lnTo>
                      <a:pt x="1052" y="160"/>
                    </a:lnTo>
                    <a:lnTo>
                      <a:pt x="1054" y="160"/>
                    </a:lnTo>
                    <a:lnTo>
                      <a:pt x="1066" y="160"/>
                    </a:lnTo>
                    <a:lnTo>
                      <a:pt x="1070" y="160"/>
                    </a:lnTo>
                    <a:lnTo>
                      <a:pt x="1074" y="160"/>
                    </a:lnTo>
                    <a:lnTo>
                      <a:pt x="1080" y="160"/>
                    </a:lnTo>
                    <a:lnTo>
                      <a:pt x="1076" y="160"/>
                    </a:lnTo>
                    <a:lnTo>
                      <a:pt x="1068" y="164"/>
                    </a:lnTo>
                    <a:lnTo>
                      <a:pt x="1066" y="162"/>
                    </a:lnTo>
                    <a:lnTo>
                      <a:pt x="1064" y="162"/>
                    </a:lnTo>
                    <a:lnTo>
                      <a:pt x="1062" y="162"/>
                    </a:lnTo>
                    <a:lnTo>
                      <a:pt x="1060" y="166"/>
                    </a:lnTo>
                    <a:lnTo>
                      <a:pt x="1062" y="170"/>
                    </a:lnTo>
                    <a:lnTo>
                      <a:pt x="1060" y="170"/>
                    </a:lnTo>
                    <a:lnTo>
                      <a:pt x="1060" y="172"/>
                    </a:lnTo>
                    <a:lnTo>
                      <a:pt x="1062" y="174"/>
                    </a:lnTo>
                    <a:lnTo>
                      <a:pt x="1066" y="172"/>
                    </a:lnTo>
                    <a:lnTo>
                      <a:pt x="1066" y="168"/>
                    </a:lnTo>
                    <a:lnTo>
                      <a:pt x="1072" y="164"/>
                    </a:lnTo>
                    <a:lnTo>
                      <a:pt x="1080" y="160"/>
                    </a:lnTo>
                    <a:lnTo>
                      <a:pt x="1082" y="166"/>
                    </a:lnTo>
                    <a:lnTo>
                      <a:pt x="1082" y="172"/>
                    </a:lnTo>
                    <a:lnTo>
                      <a:pt x="1082" y="174"/>
                    </a:lnTo>
                    <a:lnTo>
                      <a:pt x="1080" y="170"/>
                    </a:lnTo>
                    <a:lnTo>
                      <a:pt x="1078" y="166"/>
                    </a:lnTo>
                    <a:lnTo>
                      <a:pt x="1078" y="164"/>
                    </a:lnTo>
                    <a:lnTo>
                      <a:pt x="1076" y="166"/>
                    </a:lnTo>
                    <a:lnTo>
                      <a:pt x="1074" y="166"/>
                    </a:lnTo>
                    <a:lnTo>
                      <a:pt x="1076" y="170"/>
                    </a:lnTo>
                    <a:lnTo>
                      <a:pt x="1078" y="172"/>
                    </a:lnTo>
                    <a:lnTo>
                      <a:pt x="1078" y="176"/>
                    </a:lnTo>
                    <a:lnTo>
                      <a:pt x="1076" y="180"/>
                    </a:lnTo>
                    <a:lnTo>
                      <a:pt x="1076" y="180"/>
                    </a:lnTo>
                    <a:lnTo>
                      <a:pt x="1074" y="180"/>
                    </a:lnTo>
                    <a:lnTo>
                      <a:pt x="1076" y="182"/>
                    </a:lnTo>
                    <a:lnTo>
                      <a:pt x="1076" y="184"/>
                    </a:lnTo>
                    <a:lnTo>
                      <a:pt x="1076" y="186"/>
                    </a:lnTo>
                    <a:lnTo>
                      <a:pt x="1080" y="186"/>
                    </a:lnTo>
                    <a:lnTo>
                      <a:pt x="1082" y="184"/>
                    </a:lnTo>
                    <a:lnTo>
                      <a:pt x="1082" y="180"/>
                    </a:lnTo>
                    <a:lnTo>
                      <a:pt x="1084" y="176"/>
                    </a:lnTo>
                    <a:lnTo>
                      <a:pt x="1084" y="174"/>
                    </a:lnTo>
                    <a:lnTo>
                      <a:pt x="1084" y="170"/>
                    </a:lnTo>
                    <a:lnTo>
                      <a:pt x="1082" y="158"/>
                    </a:lnTo>
                    <a:lnTo>
                      <a:pt x="1088" y="154"/>
                    </a:lnTo>
                    <a:lnTo>
                      <a:pt x="1094" y="152"/>
                    </a:lnTo>
                    <a:lnTo>
                      <a:pt x="1102" y="152"/>
                    </a:lnTo>
                    <a:lnTo>
                      <a:pt x="1108" y="152"/>
                    </a:lnTo>
                    <a:lnTo>
                      <a:pt x="1116" y="156"/>
                    </a:lnTo>
                    <a:lnTo>
                      <a:pt x="1120" y="160"/>
                    </a:lnTo>
                    <a:lnTo>
                      <a:pt x="1120" y="164"/>
                    </a:lnTo>
                    <a:lnTo>
                      <a:pt x="1118" y="164"/>
                    </a:lnTo>
                    <a:lnTo>
                      <a:pt x="1112" y="162"/>
                    </a:lnTo>
                    <a:lnTo>
                      <a:pt x="1112" y="162"/>
                    </a:lnTo>
                    <a:lnTo>
                      <a:pt x="1114" y="164"/>
                    </a:lnTo>
                    <a:lnTo>
                      <a:pt x="1114" y="166"/>
                    </a:lnTo>
                    <a:lnTo>
                      <a:pt x="1114" y="170"/>
                    </a:lnTo>
                    <a:lnTo>
                      <a:pt x="1112" y="172"/>
                    </a:lnTo>
                    <a:lnTo>
                      <a:pt x="1114" y="172"/>
                    </a:lnTo>
                    <a:lnTo>
                      <a:pt x="1116" y="170"/>
                    </a:lnTo>
                    <a:lnTo>
                      <a:pt x="1120" y="170"/>
                    </a:lnTo>
                    <a:lnTo>
                      <a:pt x="1124" y="168"/>
                    </a:lnTo>
                    <a:lnTo>
                      <a:pt x="1124" y="172"/>
                    </a:lnTo>
                    <a:lnTo>
                      <a:pt x="1126" y="174"/>
                    </a:lnTo>
                    <a:lnTo>
                      <a:pt x="1126" y="176"/>
                    </a:lnTo>
                    <a:lnTo>
                      <a:pt x="1128" y="178"/>
                    </a:lnTo>
                    <a:lnTo>
                      <a:pt x="1128" y="176"/>
                    </a:lnTo>
                    <a:lnTo>
                      <a:pt x="1128" y="174"/>
                    </a:lnTo>
                    <a:lnTo>
                      <a:pt x="1132" y="172"/>
                    </a:lnTo>
                    <a:lnTo>
                      <a:pt x="1134" y="172"/>
                    </a:lnTo>
                    <a:lnTo>
                      <a:pt x="1136" y="176"/>
                    </a:lnTo>
                    <a:lnTo>
                      <a:pt x="1134" y="178"/>
                    </a:lnTo>
                    <a:lnTo>
                      <a:pt x="1134" y="180"/>
                    </a:lnTo>
                    <a:lnTo>
                      <a:pt x="1134" y="182"/>
                    </a:lnTo>
                    <a:lnTo>
                      <a:pt x="1136" y="180"/>
                    </a:lnTo>
                    <a:lnTo>
                      <a:pt x="1138" y="178"/>
                    </a:lnTo>
                    <a:lnTo>
                      <a:pt x="1138" y="178"/>
                    </a:lnTo>
                    <a:lnTo>
                      <a:pt x="1140" y="180"/>
                    </a:lnTo>
                    <a:lnTo>
                      <a:pt x="1140" y="176"/>
                    </a:lnTo>
                    <a:lnTo>
                      <a:pt x="1142" y="172"/>
                    </a:lnTo>
                    <a:lnTo>
                      <a:pt x="1142" y="170"/>
                    </a:lnTo>
                    <a:lnTo>
                      <a:pt x="1144" y="172"/>
                    </a:lnTo>
                    <a:lnTo>
                      <a:pt x="1150" y="176"/>
                    </a:lnTo>
                    <a:lnTo>
                      <a:pt x="1156" y="176"/>
                    </a:lnTo>
                    <a:lnTo>
                      <a:pt x="1160" y="180"/>
                    </a:lnTo>
                    <a:lnTo>
                      <a:pt x="1160" y="184"/>
                    </a:lnTo>
                    <a:lnTo>
                      <a:pt x="1156" y="186"/>
                    </a:lnTo>
                    <a:lnTo>
                      <a:pt x="1152" y="188"/>
                    </a:lnTo>
                    <a:lnTo>
                      <a:pt x="1156" y="186"/>
                    </a:lnTo>
                    <a:lnTo>
                      <a:pt x="1162" y="186"/>
                    </a:lnTo>
                    <a:lnTo>
                      <a:pt x="1166" y="188"/>
                    </a:lnTo>
                    <a:lnTo>
                      <a:pt x="1170" y="186"/>
                    </a:lnTo>
                    <a:lnTo>
                      <a:pt x="1172" y="182"/>
                    </a:lnTo>
                    <a:lnTo>
                      <a:pt x="1174" y="182"/>
                    </a:lnTo>
                    <a:lnTo>
                      <a:pt x="1180" y="178"/>
                    </a:lnTo>
                    <a:lnTo>
                      <a:pt x="1182" y="176"/>
                    </a:lnTo>
                    <a:lnTo>
                      <a:pt x="1186" y="172"/>
                    </a:lnTo>
                    <a:lnTo>
                      <a:pt x="1190" y="172"/>
                    </a:lnTo>
                    <a:lnTo>
                      <a:pt x="1200" y="166"/>
                    </a:lnTo>
                    <a:lnTo>
                      <a:pt x="1204" y="166"/>
                    </a:lnTo>
                    <a:lnTo>
                      <a:pt x="1206" y="166"/>
                    </a:lnTo>
                    <a:lnTo>
                      <a:pt x="1206" y="166"/>
                    </a:lnTo>
                    <a:lnTo>
                      <a:pt x="1212" y="162"/>
                    </a:lnTo>
                    <a:lnTo>
                      <a:pt x="1214" y="160"/>
                    </a:lnTo>
                    <a:lnTo>
                      <a:pt x="1222" y="162"/>
                    </a:lnTo>
                    <a:lnTo>
                      <a:pt x="1232" y="166"/>
                    </a:lnTo>
                    <a:lnTo>
                      <a:pt x="1238" y="170"/>
                    </a:lnTo>
                    <a:lnTo>
                      <a:pt x="1242" y="174"/>
                    </a:lnTo>
                    <a:lnTo>
                      <a:pt x="1248" y="178"/>
                    </a:lnTo>
                    <a:lnTo>
                      <a:pt x="1250" y="182"/>
                    </a:lnTo>
                    <a:lnTo>
                      <a:pt x="1250" y="186"/>
                    </a:lnTo>
                    <a:lnTo>
                      <a:pt x="1252" y="186"/>
                    </a:lnTo>
                    <a:lnTo>
                      <a:pt x="1250" y="190"/>
                    </a:lnTo>
                    <a:lnTo>
                      <a:pt x="1254" y="194"/>
                    </a:lnTo>
                    <a:lnTo>
                      <a:pt x="1254" y="198"/>
                    </a:lnTo>
                    <a:lnTo>
                      <a:pt x="1252" y="200"/>
                    </a:lnTo>
                    <a:lnTo>
                      <a:pt x="1256" y="200"/>
                    </a:lnTo>
                    <a:lnTo>
                      <a:pt x="1258" y="196"/>
                    </a:lnTo>
                    <a:lnTo>
                      <a:pt x="1262" y="196"/>
                    </a:lnTo>
                    <a:lnTo>
                      <a:pt x="1262" y="198"/>
                    </a:lnTo>
                    <a:lnTo>
                      <a:pt x="1264" y="196"/>
                    </a:lnTo>
                    <a:lnTo>
                      <a:pt x="1266" y="194"/>
                    </a:lnTo>
                    <a:lnTo>
                      <a:pt x="1270" y="196"/>
                    </a:lnTo>
                    <a:lnTo>
                      <a:pt x="1270" y="200"/>
                    </a:lnTo>
                    <a:lnTo>
                      <a:pt x="1270" y="198"/>
                    </a:lnTo>
                    <a:lnTo>
                      <a:pt x="1270" y="194"/>
                    </a:lnTo>
                    <a:lnTo>
                      <a:pt x="1272" y="194"/>
                    </a:lnTo>
                    <a:lnTo>
                      <a:pt x="1274" y="196"/>
                    </a:lnTo>
                    <a:lnTo>
                      <a:pt x="1278" y="200"/>
                    </a:lnTo>
                    <a:lnTo>
                      <a:pt x="1278" y="204"/>
                    </a:lnTo>
                    <a:lnTo>
                      <a:pt x="1280" y="204"/>
                    </a:lnTo>
                    <a:lnTo>
                      <a:pt x="1284" y="210"/>
                    </a:lnTo>
                    <a:lnTo>
                      <a:pt x="1284" y="208"/>
                    </a:lnTo>
                    <a:lnTo>
                      <a:pt x="1284" y="204"/>
                    </a:lnTo>
                    <a:lnTo>
                      <a:pt x="1280" y="202"/>
                    </a:lnTo>
                    <a:lnTo>
                      <a:pt x="1280" y="200"/>
                    </a:lnTo>
                    <a:lnTo>
                      <a:pt x="1282" y="202"/>
                    </a:lnTo>
                    <a:lnTo>
                      <a:pt x="1284" y="202"/>
                    </a:lnTo>
                    <a:lnTo>
                      <a:pt x="1288" y="204"/>
                    </a:lnTo>
                    <a:lnTo>
                      <a:pt x="1290" y="208"/>
                    </a:lnTo>
                    <a:lnTo>
                      <a:pt x="1290" y="206"/>
                    </a:lnTo>
                    <a:lnTo>
                      <a:pt x="1286" y="200"/>
                    </a:lnTo>
                    <a:lnTo>
                      <a:pt x="1286" y="194"/>
                    </a:lnTo>
                    <a:lnTo>
                      <a:pt x="1286" y="188"/>
                    </a:lnTo>
                    <a:lnTo>
                      <a:pt x="1288" y="186"/>
                    </a:lnTo>
                    <a:lnTo>
                      <a:pt x="1294" y="184"/>
                    </a:lnTo>
                    <a:lnTo>
                      <a:pt x="1296" y="182"/>
                    </a:lnTo>
                    <a:lnTo>
                      <a:pt x="1300" y="180"/>
                    </a:lnTo>
                    <a:lnTo>
                      <a:pt x="1300" y="180"/>
                    </a:lnTo>
                    <a:lnTo>
                      <a:pt x="1300" y="178"/>
                    </a:lnTo>
                    <a:lnTo>
                      <a:pt x="1302" y="178"/>
                    </a:lnTo>
                    <a:lnTo>
                      <a:pt x="1304" y="180"/>
                    </a:lnTo>
                    <a:lnTo>
                      <a:pt x="1306" y="182"/>
                    </a:lnTo>
                    <a:lnTo>
                      <a:pt x="1310" y="180"/>
                    </a:lnTo>
                    <a:lnTo>
                      <a:pt x="1314" y="178"/>
                    </a:lnTo>
                    <a:lnTo>
                      <a:pt x="1316" y="178"/>
                    </a:lnTo>
                    <a:lnTo>
                      <a:pt x="1320" y="176"/>
                    </a:lnTo>
                    <a:lnTo>
                      <a:pt x="1326" y="178"/>
                    </a:lnTo>
                    <a:lnTo>
                      <a:pt x="1326" y="176"/>
                    </a:lnTo>
                    <a:lnTo>
                      <a:pt x="1328" y="176"/>
                    </a:lnTo>
                    <a:lnTo>
                      <a:pt x="1328" y="178"/>
                    </a:lnTo>
                    <a:lnTo>
                      <a:pt x="1330" y="180"/>
                    </a:lnTo>
                    <a:lnTo>
                      <a:pt x="1332" y="176"/>
                    </a:lnTo>
                    <a:lnTo>
                      <a:pt x="1334" y="172"/>
                    </a:lnTo>
                    <a:lnTo>
                      <a:pt x="1334" y="170"/>
                    </a:lnTo>
                    <a:lnTo>
                      <a:pt x="1334" y="166"/>
                    </a:lnTo>
                    <a:lnTo>
                      <a:pt x="1334" y="164"/>
                    </a:lnTo>
                    <a:lnTo>
                      <a:pt x="1336" y="164"/>
                    </a:lnTo>
                    <a:lnTo>
                      <a:pt x="1340" y="164"/>
                    </a:lnTo>
                    <a:lnTo>
                      <a:pt x="1340" y="166"/>
                    </a:lnTo>
                    <a:lnTo>
                      <a:pt x="1340" y="168"/>
                    </a:lnTo>
                    <a:lnTo>
                      <a:pt x="1344" y="168"/>
                    </a:lnTo>
                    <a:lnTo>
                      <a:pt x="1346" y="170"/>
                    </a:lnTo>
                    <a:lnTo>
                      <a:pt x="1346" y="174"/>
                    </a:lnTo>
                    <a:lnTo>
                      <a:pt x="1350" y="178"/>
                    </a:lnTo>
                    <a:lnTo>
                      <a:pt x="1352" y="178"/>
                    </a:lnTo>
                    <a:lnTo>
                      <a:pt x="1356" y="178"/>
                    </a:lnTo>
                    <a:lnTo>
                      <a:pt x="1360" y="180"/>
                    </a:lnTo>
                    <a:lnTo>
                      <a:pt x="1362" y="178"/>
                    </a:lnTo>
                    <a:lnTo>
                      <a:pt x="1364" y="180"/>
                    </a:lnTo>
                    <a:lnTo>
                      <a:pt x="1368" y="184"/>
                    </a:lnTo>
                    <a:lnTo>
                      <a:pt x="1368" y="188"/>
                    </a:lnTo>
                    <a:lnTo>
                      <a:pt x="1370" y="188"/>
                    </a:lnTo>
                    <a:lnTo>
                      <a:pt x="1374" y="190"/>
                    </a:lnTo>
                    <a:lnTo>
                      <a:pt x="1376" y="188"/>
                    </a:lnTo>
                    <a:lnTo>
                      <a:pt x="1378" y="188"/>
                    </a:lnTo>
                    <a:lnTo>
                      <a:pt x="1378" y="186"/>
                    </a:lnTo>
                    <a:lnTo>
                      <a:pt x="1382" y="184"/>
                    </a:lnTo>
                    <a:lnTo>
                      <a:pt x="1382" y="184"/>
                    </a:lnTo>
                    <a:lnTo>
                      <a:pt x="1384" y="184"/>
                    </a:lnTo>
                    <a:lnTo>
                      <a:pt x="1382" y="180"/>
                    </a:lnTo>
                    <a:lnTo>
                      <a:pt x="1384" y="180"/>
                    </a:lnTo>
                    <a:lnTo>
                      <a:pt x="1382" y="178"/>
                    </a:lnTo>
                    <a:lnTo>
                      <a:pt x="1382" y="176"/>
                    </a:lnTo>
                    <a:lnTo>
                      <a:pt x="1380" y="174"/>
                    </a:lnTo>
                    <a:lnTo>
                      <a:pt x="1376" y="172"/>
                    </a:lnTo>
                    <a:lnTo>
                      <a:pt x="1376" y="168"/>
                    </a:lnTo>
                    <a:lnTo>
                      <a:pt x="1372" y="164"/>
                    </a:lnTo>
                    <a:lnTo>
                      <a:pt x="1370" y="164"/>
                    </a:lnTo>
                    <a:lnTo>
                      <a:pt x="1368" y="162"/>
                    </a:lnTo>
                    <a:lnTo>
                      <a:pt x="1364" y="160"/>
                    </a:lnTo>
                    <a:lnTo>
                      <a:pt x="1362" y="162"/>
                    </a:lnTo>
                    <a:lnTo>
                      <a:pt x="1360" y="162"/>
                    </a:lnTo>
                    <a:lnTo>
                      <a:pt x="1360" y="158"/>
                    </a:lnTo>
                    <a:lnTo>
                      <a:pt x="1362" y="158"/>
                    </a:lnTo>
                    <a:lnTo>
                      <a:pt x="1360" y="154"/>
                    </a:lnTo>
                    <a:lnTo>
                      <a:pt x="1360" y="152"/>
                    </a:lnTo>
                    <a:lnTo>
                      <a:pt x="1358" y="150"/>
                    </a:lnTo>
                    <a:lnTo>
                      <a:pt x="1356" y="146"/>
                    </a:lnTo>
                    <a:lnTo>
                      <a:pt x="1352" y="144"/>
                    </a:lnTo>
                    <a:lnTo>
                      <a:pt x="1354" y="142"/>
                    </a:lnTo>
                    <a:lnTo>
                      <a:pt x="1358" y="142"/>
                    </a:lnTo>
                    <a:lnTo>
                      <a:pt x="1360" y="142"/>
                    </a:lnTo>
                    <a:lnTo>
                      <a:pt x="1368" y="142"/>
                    </a:lnTo>
                    <a:lnTo>
                      <a:pt x="1372" y="142"/>
                    </a:lnTo>
                    <a:lnTo>
                      <a:pt x="1372" y="140"/>
                    </a:lnTo>
                    <a:lnTo>
                      <a:pt x="1376" y="140"/>
                    </a:lnTo>
                    <a:lnTo>
                      <a:pt x="1378" y="142"/>
                    </a:lnTo>
                    <a:lnTo>
                      <a:pt x="1382" y="140"/>
                    </a:lnTo>
                    <a:lnTo>
                      <a:pt x="1382" y="140"/>
                    </a:lnTo>
                    <a:lnTo>
                      <a:pt x="1382" y="138"/>
                    </a:lnTo>
                    <a:lnTo>
                      <a:pt x="1386" y="138"/>
                    </a:lnTo>
                    <a:lnTo>
                      <a:pt x="1388" y="140"/>
                    </a:lnTo>
                    <a:lnTo>
                      <a:pt x="1388" y="140"/>
                    </a:lnTo>
                    <a:lnTo>
                      <a:pt x="1388" y="136"/>
                    </a:lnTo>
                    <a:lnTo>
                      <a:pt x="1392" y="138"/>
                    </a:lnTo>
                    <a:lnTo>
                      <a:pt x="1392" y="136"/>
                    </a:lnTo>
                    <a:lnTo>
                      <a:pt x="1402" y="132"/>
                    </a:lnTo>
                    <a:lnTo>
                      <a:pt x="1402" y="134"/>
                    </a:lnTo>
                    <a:lnTo>
                      <a:pt x="1404" y="132"/>
                    </a:lnTo>
                    <a:lnTo>
                      <a:pt x="1404" y="132"/>
                    </a:lnTo>
                    <a:lnTo>
                      <a:pt x="1406" y="132"/>
                    </a:lnTo>
                    <a:lnTo>
                      <a:pt x="1410" y="132"/>
                    </a:lnTo>
                    <a:lnTo>
                      <a:pt x="1410" y="132"/>
                    </a:lnTo>
                    <a:lnTo>
                      <a:pt x="1414" y="132"/>
                    </a:lnTo>
                    <a:lnTo>
                      <a:pt x="1418" y="132"/>
                    </a:lnTo>
                    <a:lnTo>
                      <a:pt x="1420" y="132"/>
                    </a:lnTo>
                    <a:lnTo>
                      <a:pt x="1422" y="134"/>
                    </a:lnTo>
                    <a:lnTo>
                      <a:pt x="1424" y="134"/>
                    </a:lnTo>
                    <a:lnTo>
                      <a:pt x="1424" y="132"/>
                    </a:lnTo>
                    <a:lnTo>
                      <a:pt x="1428" y="132"/>
                    </a:lnTo>
                    <a:lnTo>
                      <a:pt x="1436" y="134"/>
                    </a:lnTo>
                    <a:lnTo>
                      <a:pt x="1438" y="136"/>
                    </a:lnTo>
                    <a:lnTo>
                      <a:pt x="1440" y="136"/>
                    </a:lnTo>
                    <a:lnTo>
                      <a:pt x="1440" y="134"/>
                    </a:lnTo>
                    <a:lnTo>
                      <a:pt x="1442" y="134"/>
                    </a:lnTo>
                    <a:lnTo>
                      <a:pt x="1444" y="136"/>
                    </a:lnTo>
                    <a:lnTo>
                      <a:pt x="1442" y="136"/>
                    </a:lnTo>
                    <a:lnTo>
                      <a:pt x="1444" y="138"/>
                    </a:lnTo>
                    <a:lnTo>
                      <a:pt x="1448" y="136"/>
                    </a:lnTo>
                    <a:lnTo>
                      <a:pt x="1456" y="138"/>
                    </a:lnTo>
                    <a:lnTo>
                      <a:pt x="1464" y="142"/>
                    </a:lnTo>
                    <a:lnTo>
                      <a:pt x="1464" y="144"/>
                    </a:lnTo>
                    <a:lnTo>
                      <a:pt x="1460" y="142"/>
                    </a:lnTo>
                    <a:lnTo>
                      <a:pt x="1456" y="140"/>
                    </a:lnTo>
                    <a:lnTo>
                      <a:pt x="1456" y="142"/>
                    </a:lnTo>
                    <a:lnTo>
                      <a:pt x="1464" y="144"/>
                    </a:lnTo>
                    <a:lnTo>
                      <a:pt x="1468" y="144"/>
                    </a:lnTo>
                    <a:lnTo>
                      <a:pt x="1468" y="142"/>
                    </a:lnTo>
                    <a:lnTo>
                      <a:pt x="1472" y="142"/>
                    </a:lnTo>
                    <a:lnTo>
                      <a:pt x="1474" y="142"/>
                    </a:lnTo>
                    <a:lnTo>
                      <a:pt x="1474" y="140"/>
                    </a:lnTo>
                    <a:lnTo>
                      <a:pt x="1476" y="140"/>
                    </a:lnTo>
                    <a:lnTo>
                      <a:pt x="1478" y="140"/>
                    </a:lnTo>
                    <a:lnTo>
                      <a:pt x="1480" y="142"/>
                    </a:lnTo>
                    <a:lnTo>
                      <a:pt x="1482" y="142"/>
                    </a:lnTo>
                    <a:lnTo>
                      <a:pt x="1482" y="142"/>
                    </a:lnTo>
                    <a:lnTo>
                      <a:pt x="1482" y="140"/>
                    </a:lnTo>
                    <a:lnTo>
                      <a:pt x="1486" y="142"/>
                    </a:lnTo>
                    <a:lnTo>
                      <a:pt x="1486" y="144"/>
                    </a:lnTo>
                    <a:lnTo>
                      <a:pt x="1490" y="144"/>
                    </a:lnTo>
                    <a:lnTo>
                      <a:pt x="1492" y="144"/>
                    </a:lnTo>
                    <a:lnTo>
                      <a:pt x="1502" y="146"/>
                    </a:lnTo>
                    <a:lnTo>
                      <a:pt x="1502" y="144"/>
                    </a:lnTo>
                    <a:lnTo>
                      <a:pt x="1506" y="144"/>
                    </a:lnTo>
                    <a:lnTo>
                      <a:pt x="1506" y="146"/>
                    </a:lnTo>
                    <a:lnTo>
                      <a:pt x="1508" y="146"/>
                    </a:lnTo>
                    <a:lnTo>
                      <a:pt x="1508" y="144"/>
                    </a:lnTo>
                    <a:lnTo>
                      <a:pt x="1508" y="144"/>
                    </a:lnTo>
                    <a:lnTo>
                      <a:pt x="1514" y="144"/>
                    </a:lnTo>
                    <a:lnTo>
                      <a:pt x="1512" y="146"/>
                    </a:lnTo>
                    <a:lnTo>
                      <a:pt x="1514" y="148"/>
                    </a:lnTo>
                    <a:lnTo>
                      <a:pt x="1518" y="146"/>
                    </a:lnTo>
                    <a:lnTo>
                      <a:pt x="1518" y="146"/>
                    </a:lnTo>
                    <a:lnTo>
                      <a:pt x="1516" y="146"/>
                    </a:lnTo>
                    <a:lnTo>
                      <a:pt x="1520" y="146"/>
                    </a:lnTo>
                    <a:lnTo>
                      <a:pt x="1522" y="146"/>
                    </a:lnTo>
                    <a:lnTo>
                      <a:pt x="1520" y="148"/>
                    </a:lnTo>
                    <a:lnTo>
                      <a:pt x="1522" y="150"/>
                    </a:lnTo>
                    <a:lnTo>
                      <a:pt x="1528" y="152"/>
                    </a:lnTo>
                    <a:lnTo>
                      <a:pt x="1530" y="150"/>
                    </a:lnTo>
                    <a:lnTo>
                      <a:pt x="1526" y="148"/>
                    </a:lnTo>
                    <a:lnTo>
                      <a:pt x="1524" y="148"/>
                    </a:lnTo>
                    <a:lnTo>
                      <a:pt x="1524" y="146"/>
                    </a:lnTo>
                    <a:lnTo>
                      <a:pt x="1526" y="146"/>
                    </a:lnTo>
                    <a:lnTo>
                      <a:pt x="1528" y="146"/>
                    </a:lnTo>
                    <a:lnTo>
                      <a:pt x="1534" y="148"/>
                    </a:lnTo>
                    <a:lnTo>
                      <a:pt x="1534" y="152"/>
                    </a:lnTo>
                    <a:lnTo>
                      <a:pt x="1536" y="152"/>
                    </a:lnTo>
                    <a:lnTo>
                      <a:pt x="1536" y="150"/>
                    </a:lnTo>
                    <a:lnTo>
                      <a:pt x="1536" y="148"/>
                    </a:lnTo>
                    <a:lnTo>
                      <a:pt x="1538" y="150"/>
                    </a:lnTo>
                    <a:lnTo>
                      <a:pt x="1540" y="150"/>
                    </a:lnTo>
                    <a:lnTo>
                      <a:pt x="1540" y="152"/>
                    </a:lnTo>
                    <a:lnTo>
                      <a:pt x="1542" y="154"/>
                    </a:lnTo>
                    <a:lnTo>
                      <a:pt x="1546" y="162"/>
                    </a:lnTo>
                    <a:lnTo>
                      <a:pt x="1550" y="162"/>
                    </a:lnTo>
                    <a:lnTo>
                      <a:pt x="1550" y="166"/>
                    </a:lnTo>
                    <a:lnTo>
                      <a:pt x="1552" y="168"/>
                    </a:lnTo>
                    <a:lnTo>
                      <a:pt x="1554" y="170"/>
                    </a:lnTo>
                    <a:lnTo>
                      <a:pt x="1554" y="172"/>
                    </a:lnTo>
                    <a:lnTo>
                      <a:pt x="1554" y="174"/>
                    </a:lnTo>
                    <a:lnTo>
                      <a:pt x="1556" y="174"/>
                    </a:lnTo>
                    <a:lnTo>
                      <a:pt x="1558" y="172"/>
                    </a:lnTo>
                    <a:lnTo>
                      <a:pt x="1562" y="174"/>
                    </a:lnTo>
                    <a:lnTo>
                      <a:pt x="1564" y="176"/>
                    </a:lnTo>
                    <a:lnTo>
                      <a:pt x="1566" y="178"/>
                    </a:lnTo>
                    <a:lnTo>
                      <a:pt x="1566" y="176"/>
                    </a:lnTo>
                    <a:lnTo>
                      <a:pt x="1564" y="176"/>
                    </a:lnTo>
                    <a:lnTo>
                      <a:pt x="1564" y="174"/>
                    </a:lnTo>
                    <a:lnTo>
                      <a:pt x="1566" y="172"/>
                    </a:lnTo>
                    <a:lnTo>
                      <a:pt x="1568" y="172"/>
                    </a:lnTo>
                    <a:lnTo>
                      <a:pt x="1568" y="174"/>
                    </a:lnTo>
                    <a:lnTo>
                      <a:pt x="1570" y="178"/>
                    </a:lnTo>
                    <a:lnTo>
                      <a:pt x="1570" y="176"/>
                    </a:lnTo>
                    <a:lnTo>
                      <a:pt x="1570" y="172"/>
                    </a:lnTo>
                    <a:lnTo>
                      <a:pt x="1570" y="170"/>
                    </a:lnTo>
                    <a:lnTo>
                      <a:pt x="1568" y="168"/>
                    </a:lnTo>
                    <a:lnTo>
                      <a:pt x="1564" y="170"/>
                    </a:lnTo>
                    <a:lnTo>
                      <a:pt x="1560" y="170"/>
                    </a:lnTo>
                    <a:lnTo>
                      <a:pt x="1560" y="168"/>
                    </a:lnTo>
                    <a:lnTo>
                      <a:pt x="1562" y="166"/>
                    </a:lnTo>
                    <a:lnTo>
                      <a:pt x="1562" y="164"/>
                    </a:lnTo>
                    <a:lnTo>
                      <a:pt x="1556" y="160"/>
                    </a:lnTo>
                    <a:lnTo>
                      <a:pt x="1554" y="158"/>
                    </a:lnTo>
                    <a:lnTo>
                      <a:pt x="1554" y="156"/>
                    </a:lnTo>
                    <a:lnTo>
                      <a:pt x="1552" y="156"/>
                    </a:lnTo>
                    <a:lnTo>
                      <a:pt x="1548" y="158"/>
                    </a:lnTo>
                    <a:lnTo>
                      <a:pt x="1548" y="158"/>
                    </a:lnTo>
                    <a:lnTo>
                      <a:pt x="1550" y="154"/>
                    </a:lnTo>
                    <a:lnTo>
                      <a:pt x="1552" y="152"/>
                    </a:lnTo>
                    <a:lnTo>
                      <a:pt x="1556" y="146"/>
                    </a:lnTo>
                    <a:lnTo>
                      <a:pt x="1556" y="146"/>
                    </a:lnTo>
                    <a:lnTo>
                      <a:pt x="1556" y="148"/>
                    </a:lnTo>
                    <a:lnTo>
                      <a:pt x="1558" y="152"/>
                    </a:lnTo>
                    <a:lnTo>
                      <a:pt x="1562" y="152"/>
                    </a:lnTo>
                    <a:lnTo>
                      <a:pt x="1562" y="152"/>
                    </a:lnTo>
                    <a:lnTo>
                      <a:pt x="1560" y="150"/>
                    </a:lnTo>
                    <a:lnTo>
                      <a:pt x="1558" y="148"/>
                    </a:lnTo>
                    <a:lnTo>
                      <a:pt x="1560" y="148"/>
                    </a:lnTo>
                    <a:lnTo>
                      <a:pt x="1562" y="146"/>
                    </a:lnTo>
                    <a:lnTo>
                      <a:pt x="1564" y="144"/>
                    </a:lnTo>
                    <a:lnTo>
                      <a:pt x="1560" y="144"/>
                    </a:lnTo>
                    <a:lnTo>
                      <a:pt x="1562" y="144"/>
                    </a:lnTo>
                    <a:lnTo>
                      <a:pt x="1562" y="142"/>
                    </a:lnTo>
                    <a:lnTo>
                      <a:pt x="1566" y="142"/>
                    </a:lnTo>
                    <a:lnTo>
                      <a:pt x="1568" y="138"/>
                    </a:lnTo>
                    <a:lnTo>
                      <a:pt x="1570" y="138"/>
                    </a:lnTo>
                    <a:lnTo>
                      <a:pt x="1570" y="140"/>
                    </a:lnTo>
                    <a:lnTo>
                      <a:pt x="1572" y="140"/>
                    </a:lnTo>
                    <a:lnTo>
                      <a:pt x="1574" y="140"/>
                    </a:lnTo>
                    <a:lnTo>
                      <a:pt x="1574" y="142"/>
                    </a:lnTo>
                    <a:lnTo>
                      <a:pt x="1576" y="144"/>
                    </a:lnTo>
                    <a:lnTo>
                      <a:pt x="1580" y="144"/>
                    </a:lnTo>
                    <a:lnTo>
                      <a:pt x="1582" y="144"/>
                    </a:lnTo>
                    <a:lnTo>
                      <a:pt x="1590" y="144"/>
                    </a:lnTo>
                    <a:lnTo>
                      <a:pt x="1590" y="148"/>
                    </a:lnTo>
                    <a:lnTo>
                      <a:pt x="1590" y="148"/>
                    </a:lnTo>
                    <a:lnTo>
                      <a:pt x="1590" y="148"/>
                    </a:lnTo>
                    <a:lnTo>
                      <a:pt x="1590" y="146"/>
                    </a:lnTo>
                    <a:lnTo>
                      <a:pt x="1594" y="146"/>
                    </a:lnTo>
                    <a:lnTo>
                      <a:pt x="1594" y="150"/>
                    </a:lnTo>
                    <a:lnTo>
                      <a:pt x="1596" y="148"/>
                    </a:lnTo>
                    <a:lnTo>
                      <a:pt x="1598" y="146"/>
                    </a:lnTo>
                    <a:lnTo>
                      <a:pt x="1600" y="146"/>
                    </a:lnTo>
                    <a:lnTo>
                      <a:pt x="1600" y="148"/>
                    </a:lnTo>
                    <a:lnTo>
                      <a:pt x="1598" y="150"/>
                    </a:lnTo>
                    <a:lnTo>
                      <a:pt x="1598" y="152"/>
                    </a:lnTo>
                    <a:lnTo>
                      <a:pt x="1600" y="158"/>
                    </a:lnTo>
                    <a:lnTo>
                      <a:pt x="1600" y="160"/>
                    </a:lnTo>
                    <a:lnTo>
                      <a:pt x="1600" y="162"/>
                    </a:lnTo>
                    <a:lnTo>
                      <a:pt x="1602" y="162"/>
                    </a:lnTo>
                    <a:lnTo>
                      <a:pt x="1604" y="164"/>
                    </a:lnTo>
                    <a:lnTo>
                      <a:pt x="1606" y="166"/>
                    </a:lnTo>
                    <a:lnTo>
                      <a:pt x="1608" y="168"/>
                    </a:lnTo>
                    <a:lnTo>
                      <a:pt x="1606" y="170"/>
                    </a:lnTo>
                    <a:lnTo>
                      <a:pt x="1602" y="170"/>
                    </a:lnTo>
                    <a:lnTo>
                      <a:pt x="1598" y="170"/>
                    </a:lnTo>
                    <a:lnTo>
                      <a:pt x="1604" y="172"/>
                    </a:lnTo>
                    <a:lnTo>
                      <a:pt x="1604" y="174"/>
                    </a:lnTo>
                    <a:lnTo>
                      <a:pt x="1604" y="176"/>
                    </a:lnTo>
                    <a:lnTo>
                      <a:pt x="1602" y="176"/>
                    </a:lnTo>
                    <a:lnTo>
                      <a:pt x="1600" y="180"/>
                    </a:lnTo>
                    <a:lnTo>
                      <a:pt x="1598" y="180"/>
                    </a:lnTo>
                    <a:lnTo>
                      <a:pt x="1596" y="182"/>
                    </a:lnTo>
                    <a:lnTo>
                      <a:pt x="1592" y="182"/>
                    </a:lnTo>
                    <a:lnTo>
                      <a:pt x="1590" y="184"/>
                    </a:lnTo>
                    <a:lnTo>
                      <a:pt x="1592" y="184"/>
                    </a:lnTo>
                    <a:lnTo>
                      <a:pt x="1594" y="184"/>
                    </a:lnTo>
                    <a:lnTo>
                      <a:pt x="1596" y="186"/>
                    </a:lnTo>
                    <a:lnTo>
                      <a:pt x="1598" y="184"/>
                    </a:lnTo>
                    <a:lnTo>
                      <a:pt x="1600" y="184"/>
                    </a:lnTo>
                    <a:lnTo>
                      <a:pt x="1600" y="186"/>
                    </a:lnTo>
                    <a:lnTo>
                      <a:pt x="1602" y="190"/>
                    </a:lnTo>
                    <a:lnTo>
                      <a:pt x="1600" y="190"/>
                    </a:lnTo>
                    <a:lnTo>
                      <a:pt x="1598" y="194"/>
                    </a:lnTo>
                    <a:lnTo>
                      <a:pt x="1602" y="192"/>
                    </a:lnTo>
                    <a:lnTo>
                      <a:pt x="1604" y="192"/>
                    </a:lnTo>
                    <a:lnTo>
                      <a:pt x="1608" y="194"/>
                    </a:lnTo>
                    <a:lnTo>
                      <a:pt x="1608" y="196"/>
                    </a:lnTo>
                    <a:lnTo>
                      <a:pt x="1610" y="200"/>
                    </a:lnTo>
                    <a:lnTo>
                      <a:pt x="1606" y="202"/>
                    </a:lnTo>
                    <a:lnTo>
                      <a:pt x="1608" y="202"/>
                    </a:lnTo>
                    <a:lnTo>
                      <a:pt x="1610" y="206"/>
                    </a:lnTo>
                    <a:lnTo>
                      <a:pt x="1606" y="206"/>
                    </a:lnTo>
                    <a:lnTo>
                      <a:pt x="1606" y="208"/>
                    </a:lnTo>
                    <a:lnTo>
                      <a:pt x="1608" y="210"/>
                    </a:lnTo>
                    <a:lnTo>
                      <a:pt x="1608" y="208"/>
                    </a:lnTo>
                    <a:lnTo>
                      <a:pt x="1610" y="208"/>
                    </a:lnTo>
                    <a:lnTo>
                      <a:pt x="1610" y="210"/>
                    </a:lnTo>
                    <a:lnTo>
                      <a:pt x="1610" y="212"/>
                    </a:lnTo>
                    <a:lnTo>
                      <a:pt x="1614" y="212"/>
                    </a:lnTo>
                    <a:lnTo>
                      <a:pt x="1614" y="214"/>
                    </a:lnTo>
                    <a:lnTo>
                      <a:pt x="1614" y="212"/>
                    </a:lnTo>
                    <a:lnTo>
                      <a:pt x="1616" y="210"/>
                    </a:lnTo>
                    <a:lnTo>
                      <a:pt x="1618" y="212"/>
                    </a:lnTo>
                    <a:lnTo>
                      <a:pt x="1620" y="212"/>
                    </a:lnTo>
                    <a:lnTo>
                      <a:pt x="1620" y="214"/>
                    </a:lnTo>
                    <a:lnTo>
                      <a:pt x="1618" y="216"/>
                    </a:lnTo>
                    <a:lnTo>
                      <a:pt x="1616" y="214"/>
                    </a:lnTo>
                    <a:lnTo>
                      <a:pt x="1614" y="216"/>
                    </a:lnTo>
                    <a:lnTo>
                      <a:pt x="1618" y="218"/>
                    </a:lnTo>
                    <a:lnTo>
                      <a:pt x="1620" y="218"/>
                    </a:lnTo>
                    <a:lnTo>
                      <a:pt x="1622" y="220"/>
                    </a:lnTo>
                    <a:lnTo>
                      <a:pt x="1620" y="222"/>
                    </a:lnTo>
                    <a:lnTo>
                      <a:pt x="1618" y="224"/>
                    </a:lnTo>
                    <a:lnTo>
                      <a:pt x="1614" y="220"/>
                    </a:lnTo>
                    <a:lnTo>
                      <a:pt x="1614" y="220"/>
                    </a:lnTo>
                    <a:lnTo>
                      <a:pt x="1616" y="224"/>
                    </a:lnTo>
                    <a:lnTo>
                      <a:pt x="1614" y="226"/>
                    </a:lnTo>
                    <a:lnTo>
                      <a:pt x="1612" y="226"/>
                    </a:lnTo>
                    <a:lnTo>
                      <a:pt x="1612" y="224"/>
                    </a:lnTo>
                    <a:lnTo>
                      <a:pt x="1610" y="224"/>
                    </a:lnTo>
                    <a:lnTo>
                      <a:pt x="1608" y="224"/>
                    </a:lnTo>
                    <a:lnTo>
                      <a:pt x="1602" y="224"/>
                    </a:lnTo>
                    <a:lnTo>
                      <a:pt x="1600" y="224"/>
                    </a:lnTo>
                    <a:lnTo>
                      <a:pt x="1598" y="224"/>
                    </a:lnTo>
                    <a:lnTo>
                      <a:pt x="1598" y="222"/>
                    </a:lnTo>
                    <a:lnTo>
                      <a:pt x="1598" y="222"/>
                    </a:lnTo>
                    <a:lnTo>
                      <a:pt x="1596" y="222"/>
                    </a:lnTo>
                    <a:lnTo>
                      <a:pt x="1596" y="224"/>
                    </a:lnTo>
                    <a:lnTo>
                      <a:pt x="1594" y="224"/>
                    </a:lnTo>
                    <a:lnTo>
                      <a:pt x="1594" y="224"/>
                    </a:lnTo>
                    <a:lnTo>
                      <a:pt x="1596" y="226"/>
                    </a:lnTo>
                    <a:lnTo>
                      <a:pt x="1594" y="230"/>
                    </a:lnTo>
                    <a:lnTo>
                      <a:pt x="1592" y="230"/>
                    </a:lnTo>
                    <a:lnTo>
                      <a:pt x="1592" y="228"/>
                    </a:lnTo>
                    <a:lnTo>
                      <a:pt x="1592" y="228"/>
                    </a:lnTo>
                    <a:lnTo>
                      <a:pt x="1586" y="228"/>
                    </a:lnTo>
                    <a:lnTo>
                      <a:pt x="1586" y="228"/>
                    </a:lnTo>
                    <a:lnTo>
                      <a:pt x="1586" y="226"/>
                    </a:lnTo>
                    <a:lnTo>
                      <a:pt x="1584" y="222"/>
                    </a:lnTo>
                    <a:lnTo>
                      <a:pt x="1584" y="222"/>
                    </a:lnTo>
                    <a:lnTo>
                      <a:pt x="1578" y="218"/>
                    </a:lnTo>
                    <a:lnTo>
                      <a:pt x="1576" y="218"/>
                    </a:lnTo>
                    <a:lnTo>
                      <a:pt x="1578" y="216"/>
                    </a:lnTo>
                    <a:lnTo>
                      <a:pt x="1574" y="216"/>
                    </a:lnTo>
                    <a:lnTo>
                      <a:pt x="1572" y="218"/>
                    </a:lnTo>
                    <a:lnTo>
                      <a:pt x="1568" y="218"/>
                    </a:lnTo>
                    <a:lnTo>
                      <a:pt x="1566" y="222"/>
                    </a:lnTo>
                    <a:lnTo>
                      <a:pt x="1566" y="222"/>
                    </a:lnTo>
                    <a:lnTo>
                      <a:pt x="1564" y="218"/>
                    </a:lnTo>
                    <a:lnTo>
                      <a:pt x="1564" y="216"/>
                    </a:lnTo>
                    <a:lnTo>
                      <a:pt x="1564" y="218"/>
                    </a:lnTo>
                    <a:lnTo>
                      <a:pt x="1564" y="222"/>
                    </a:lnTo>
                    <a:lnTo>
                      <a:pt x="1564" y="226"/>
                    </a:lnTo>
                    <a:lnTo>
                      <a:pt x="1564" y="228"/>
                    </a:lnTo>
                    <a:lnTo>
                      <a:pt x="1560" y="234"/>
                    </a:lnTo>
                    <a:lnTo>
                      <a:pt x="1558" y="234"/>
                    </a:lnTo>
                    <a:lnTo>
                      <a:pt x="1556" y="230"/>
                    </a:lnTo>
                    <a:lnTo>
                      <a:pt x="1554" y="230"/>
                    </a:lnTo>
                    <a:lnTo>
                      <a:pt x="1552" y="230"/>
                    </a:lnTo>
                    <a:lnTo>
                      <a:pt x="1546" y="226"/>
                    </a:lnTo>
                    <a:lnTo>
                      <a:pt x="1546" y="224"/>
                    </a:lnTo>
                    <a:lnTo>
                      <a:pt x="1546" y="218"/>
                    </a:lnTo>
                    <a:lnTo>
                      <a:pt x="1544" y="218"/>
                    </a:lnTo>
                    <a:lnTo>
                      <a:pt x="1542" y="216"/>
                    </a:lnTo>
                    <a:lnTo>
                      <a:pt x="1542" y="214"/>
                    </a:lnTo>
                    <a:lnTo>
                      <a:pt x="1540" y="216"/>
                    </a:lnTo>
                    <a:lnTo>
                      <a:pt x="1542" y="218"/>
                    </a:lnTo>
                    <a:lnTo>
                      <a:pt x="1540" y="220"/>
                    </a:lnTo>
                    <a:lnTo>
                      <a:pt x="1542" y="222"/>
                    </a:lnTo>
                    <a:lnTo>
                      <a:pt x="1542" y="222"/>
                    </a:lnTo>
                    <a:lnTo>
                      <a:pt x="1538" y="220"/>
                    </a:lnTo>
                    <a:lnTo>
                      <a:pt x="1534" y="218"/>
                    </a:lnTo>
                    <a:lnTo>
                      <a:pt x="1534" y="218"/>
                    </a:lnTo>
                    <a:lnTo>
                      <a:pt x="1536" y="220"/>
                    </a:lnTo>
                    <a:lnTo>
                      <a:pt x="1534" y="222"/>
                    </a:lnTo>
                    <a:lnTo>
                      <a:pt x="1534" y="222"/>
                    </a:lnTo>
                    <a:lnTo>
                      <a:pt x="1538" y="222"/>
                    </a:lnTo>
                    <a:lnTo>
                      <a:pt x="1540" y="224"/>
                    </a:lnTo>
                    <a:lnTo>
                      <a:pt x="1538" y="228"/>
                    </a:lnTo>
                    <a:lnTo>
                      <a:pt x="1534" y="228"/>
                    </a:lnTo>
                    <a:lnTo>
                      <a:pt x="1534" y="230"/>
                    </a:lnTo>
                    <a:lnTo>
                      <a:pt x="1536" y="230"/>
                    </a:lnTo>
                    <a:lnTo>
                      <a:pt x="1544" y="238"/>
                    </a:lnTo>
                    <a:lnTo>
                      <a:pt x="1548" y="240"/>
                    </a:lnTo>
                    <a:lnTo>
                      <a:pt x="1550" y="238"/>
                    </a:lnTo>
                    <a:lnTo>
                      <a:pt x="1554" y="240"/>
                    </a:lnTo>
                    <a:lnTo>
                      <a:pt x="1556" y="244"/>
                    </a:lnTo>
                    <a:lnTo>
                      <a:pt x="1554" y="244"/>
                    </a:lnTo>
                    <a:lnTo>
                      <a:pt x="1552" y="240"/>
                    </a:lnTo>
                    <a:lnTo>
                      <a:pt x="1552" y="240"/>
                    </a:lnTo>
                    <a:lnTo>
                      <a:pt x="1552" y="244"/>
                    </a:lnTo>
                    <a:lnTo>
                      <a:pt x="1556" y="246"/>
                    </a:lnTo>
                    <a:lnTo>
                      <a:pt x="1558" y="250"/>
                    </a:lnTo>
                    <a:lnTo>
                      <a:pt x="1560" y="252"/>
                    </a:lnTo>
                    <a:lnTo>
                      <a:pt x="1560" y="258"/>
                    </a:lnTo>
                    <a:lnTo>
                      <a:pt x="1558" y="266"/>
                    </a:lnTo>
                    <a:lnTo>
                      <a:pt x="1558" y="270"/>
                    </a:lnTo>
                    <a:lnTo>
                      <a:pt x="1558" y="274"/>
                    </a:lnTo>
                    <a:lnTo>
                      <a:pt x="1560" y="276"/>
                    </a:lnTo>
                    <a:lnTo>
                      <a:pt x="1556" y="280"/>
                    </a:lnTo>
                    <a:lnTo>
                      <a:pt x="1556" y="284"/>
                    </a:lnTo>
                    <a:lnTo>
                      <a:pt x="1554" y="284"/>
                    </a:lnTo>
                    <a:lnTo>
                      <a:pt x="1556" y="282"/>
                    </a:lnTo>
                    <a:lnTo>
                      <a:pt x="1554" y="282"/>
                    </a:lnTo>
                    <a:lnTo>
                      <a:pt x="1548" y="286"/>
                    </a:lnTo>
                    <a:lnTo>
                      <a:pt x="1548" y="284"/>
                    </a:lnTo>
                    <a:lnTo>
                      <a:pt x="1544" y="286"/>
                    </a:lnTo>
                    <a:lnTo>
                      <a:pt x="1542" y="286"/>
                    </a:lnTo>
                    <a:lnTo>
                      <a:pt x="1542" y="284"/>
                    </a:lnTo>
                    <a:lnTo>
                      <a:pt x="1538" y="284"/>
                    </a:lnTo>
                    <a:lnTo>
                      <a:pt x="1534" y="280"/>
                    </a:lnTo>
                    <a:lnTo>
                      <a:pt x="1532" y="278"/>
                    </a:lnTo>
                    <a:lnTo>
                      <a:pt x="1530" y="278"/>
                    </a:lnTo>
                    <a:lnTo>
                      <a:pt x="1528" y="276"/>
                    </a:lnTo>
                    <a:lnTo>
                      <a:pt x="1526" y="276"/>
                    </a:lnTo>
                    <a:lnTo>
                      <a:pt x="1522" y="278"/>
                    </a:lnTo>
                    <a:lnTo>
                      <a:pt x="1520" y="278"/>
                    </a:lnTo>
                    <a:lnTo>
                      <a:pt x="1522" y="280"/>
                    </a:lnTo>
                    <a:lnTo>
                      <a:pt x="1526" y="280"/>
                    </a:lnTo>
                    <a:lnTo>
                      <a:pt x="1528" y="278"/>
                    </a:lnTo>
                    <a:lnTo>
                      <a:pt x="1534" y="280"/>
                    </a:lnTo>
                    <a:lnTo>
                      <a:pt x="1536" y="282"/>
                    </a:lnTo>
                    <a:lnTo>
                      <a:pt x="1532" y="284"/>
                    </a:lnTo>
                    <a:lnTo>
                      <a:pt x="1530" y="284"/>
                    </a:lnTo>
                    <a:lnTo>
                      <a:pt x="1528" y="284"/>
                    </a:lnTo>
                    <a:lnTo>
                      <a:pt x="1528" y="286"/>
                    </a:lnTo>
                    <a:lnTo>
                      <a:pt x="1526" y="284"/>
                    </a:lnTo>
                    <a:lnTo>
                      <a:pt x="1522" y="284"/>
                    </a:lnTo>
                    <a:lnTo>
                      <a:pt x="1524" y="284"/>
                    </a:lnTo>
                    <a:lnTo>
                      <a:pt x="1526" y="288"/>
                    </a:lnTo>
                    <a:lnTo>
                      <a:pt x="1528" y="290"/>
                    </a:lnTo>
                    <a:lnTo>
                      <a:pt x="1528" y="292"/>
                    </a:lnTo>
                    <a:lnTo>
                      <a:pt x="1530" y="298"/>
                    </a:lnTo>
                    <a:lnTo>
                      <a:pt x="1532" y="298"/>
                    </a:lnTo>
                    <a:lnTo>
                      <a:pt x="1530" y="298"/>
                    </a:lnTo>
                    <a:lnTo>
                      <a:pt x="1530" y="292"/>
                    </a:lnTo>
                    <a:lnTo>
                      <a:pt x="1532" y="290"/>
                    </a:lnTo>
                    <a:lnTo>
                      <a:pt x="1534" y="292"/>
                    </a:lnTo>
                    <a:lnTo>
                      <a:pt x="1534" y="290"/>
                    </a:lnTo>
                    <a:lnTo>
                      <a:pt x="1538" y="286"/>
                    </a:lnTo>
                    <a:lnTo>
                      <a:pt x="1540" y="286"/>
                    </a:lnTo>
                    <a:lnTo>
                      <a:pt x="1542" y="288"/>
                    </a:lnTo>
                    <a:lnTo>
                      <a:pt x="1542" y="288"/>
                    </a:lnTo>
                    <a:lnTo>
                      <a:pt x="1544" y="294"/>
                    </a:lnTo>
                    <a:lnTo>
                      <a:pt x="1548" y="294"/>
                    </a:lnTo>
                    <a:lnTo>
                      <a:pt x="1550" y="298"/>
                    </a:lnTo>
                    <a:lnTo>
                      <a:pt x="1554" y="296"/>
                    </a:lnTo>
                    <a:lnTo>
                      <a:pt x="1556" y="294"/>
                    </a:lnTo>
                    <a:lnTo>
                      <a:pt x="1556" y="292"/>
                    </a:lnTo>
                    <a:lnTo>
                      <a:pt x="1556" y="294"/>
                    </a:lnTo>
                    <a:lnTo>
                      <a:pt x="1562" y="298"/>
                    </a:lnTo>
                    <a:lnTo>
                      <a:pt x="1564" y="300"/>
                    </a:lnTo>
                    <a:lnTo>
                      <a:pt x="1562" y="300"/>
                    </a:lnTo>
                    <a:lnTo>
                      <a:pt x="1560" y="302"/>
                    </a:lnTo>
                    <a:lnTo>
                      <a:pt x="1566" y="306"/>
                    </a:lnTo>
                    <a:lnTo>
                      <a:pt x="1566" y="306"/>
                    </a:lnTo>
                    <a:lnTo>
                      <a:pt x="1566" y="306"/>
                    </a:lnTo>
                    <a:lnTo>
                      <a:pt x="1568" y="302"/>
                    </a:lnTo>
                    <a:lnTo>
                      <a:pt x="1570" y="304"/>
                    </a:lnTo>
                    <a:lnTo>
                      <a:pt x="1576" y="312"/>
                    </a:lnTo>
                    <a:lnTo>
                      <a:pt x="1574" y="310"/>
                    </a:lnTo>
                    <a:lnTo>
                      <a:pt x="1572" y="310"/>
                    </a:lnTo>
                    <a:lnTo>
                      <a:pt x="1572" y="312"/>
                    </a:lnTo>
                    <a:lnTo>
                      <a:pt x="1574" y="314"/>
                    </a:lnTo>
                    <a:lnTo>
                      <a:pt x="1570" y="316"/>
                    </a:lnTo>
                    <a:lnTo>
                      <a:pt x="1570" y="318"/>
                    </a:lnTo>
                    <a:lnTo>
                      <a:pt x="1572" y="320"/>
                    </a:lnTo>
                    <a:lnTo>
                      <a:pt x="1574" y="320"/>
                    </a:lnTo>
                    <a:lnTo>
                      <a:pt x="1574" y="316"/>
                    </a:lnTo>
                    <a:lnTo>
                      <a:pt x="1576" y="316"/>
                    </a:lnTo>
                    <a:lnTo>
                      <a:pt x="1576" y="316"/>
                    </a:lnTo>
                    <a:lnTo>
                      <a:pt x="1578" y="314"/>
                    </a:lnTo>
                    <a:lnTo>
                      <a:pt x="1580" y="318"/>
                    </a:lnTo>
                    <a:lnTo>
                      <a:pt x="1586" y="322"/>
                    </a:lnTo>
                    <a:lnTo>
                      <a:pt x="1590" y="322"/>
                    </a:lnTo>
                    <a:lnTo>
                      <a:pt x="1594" y="326"/>
                    </a:lnTo>
                    <a:lnTo>
                      <a:pt x="1592" y="328"/>
                    </a:lnTo>
                    <a:lnTo>
                      <a:pt x="1596" y="332"/>
                    </a:lnTo>
                    <a:lnTo>
                      <a:pt x="1598" y="332"/>
                    </a:lnTo>
                    <a:lnTo>
                      <a:pt x="1602" y="338"/>
                    </a:lnTo>
                    <a:lnTo>
                      <a:pt x="1602" y="346"/>
                    </a:lnTo>
                    <a:lnTo>
                      <a:pt x="1600" y="346"/>
                    </a:lnTo>
                    <a:lnTo>
                      <a:pt x="1600" y="346"/>
                    </a:lnTo>
                    <a:lnTo>
                      <a:pt x="1602" y="348"/>
                    </a:lnTo>
                    <a:lnTo>
                      <a:pt x="1604" y="352"/>
                    </a:lnTo>
                    <a:lnTo>
                      <a:pt x="1602" y="352"/>
                    </a:lnTo>
                    <a:lnTo>
                      <a:pt x="1602" y="350"/>
                    </a:lnTo>
                    <a:lnTo>
                      <a:pt x="1592" y="350"/>
                    </a:lnTo>
                    <a:lnTo>
                      <a:pt x="1590" y="348"/>
                    </a:lnTo>
                    <a:lnTo>
                      <a:pt x="1588" y="350"/>
                    </a:lnTo>
                    <a:lnTo>
                      <a:pt x="1586" y="348"/>
                    </a:lnTo>
                    <a:lnTo>
                      <a:pt x="1584" y="348"/>
                    </a:lnTo>
                    <a:lnTo>
                      <a:pt x="1584" y="346"/>
                    </a:lnTo>
                    <a:lnTo>
                      <a:pt x="1584" y="348"/>
                    </a:lnTo>
                    <a:lnTo>
                      <a:pt x="1584" y="348"/>
                    </a:lnTo>
                    <a:lnTo>
                      <a:pt x="1580" y="352"/>
                    </a:lnTo>
                    <a:lnTo>
                      <a:pt x="1576" y="352"/>
                    </a:lnTo>
                    <a:lnTo>
                      <a:pt x="1576" y="352"/>
                    </a:lnTo>
                    <a:lnTo>
                      <a:pt x="1578" y="354"/>
                    </a:lnTo>
                    <a:lnTo>
                      <a:pt x="1574" y="358"/>
                    </a:lnTo>
                    <a:lnTo>
                      <a:pt x="1572" y="358"/>
                    </a:lnTo>
                    <a:lnTo>
                      <a:pt x="1572" y="360"/>
                    </a:lnTo>
                    <a:lnTo>
                      <a:pt x="1572" y="360"/>
                    </a:lnTo>
                    <a:lnTo>
                      <a:pt x="1570" y="364"/>
                    </a:lnTo>
                    <a:lnTo>
                      <a:pt x="1568" y="366"/>
                    </a:lnTo>
                    <a:lnTo>
                      <a:pt x="1568" y="366"/>
                    </a:lnTo>
                    <a:lnTo>
                      <a:pt x="1566" y="366"/>
                    </a:lnTo>
                    <a:lnTo>
                      <a:pt x="1566" y="368"/>
                    </a:lnTo>
                    <a:lnTo>
                      <a:pt x="1566" y="372"/>
                    </a:lnTo>
                    <a:lnTo>
                      <a:pt x="1564" y="376"/>
                    </a:lnTo>
                    <a:lnTo>
                      <a:pt x="1562" y="374"/>
                    </a:lnTo>
                    <a:lnTo>
                      <a:pt x="1562" y="376"/>
                    </a:lnTo>
                    <a:lnTo>
                      <a:pt x="1564" y="378"/>
                    </a:lnTo>
                    <a:lnTo>
                      <a:pt x="1562" y="380"/>
                    </a:lnTo>
                    <a:lnTo>
                      <a:pt x="1558" y="382"/>
                    </a:lnTo>
                    <a:lnTo>
                      <a:pt x="1560" y="382"/>
                    </a:lnTo>
                    <a:lnTo>
                      <a:pt x="1560" y="384"/>
                    </a:lnTo>
                    <a:lnTo>
                      <a:pt x="1558" y="386"/>
                    </a:lnTo>
                    <a:lnTo>
                      <a:pt x="1556" y="386"/>
                    </a:lnTo>
                    <a:lnTo>
                      <a:pt x="1556" y="386"/>
                    </a:lnTo>
                    <a:lnTo>
                      <a:pt x="1556" y="388"/>
                    </a:lnTo>
                    <a:lnTo>
                      <a:pt x="1556" y="390"/>
                    </a:lnTo>
                    <a:lnTo>
                      <a:pt x="1554" y="392"/>
                    </a:lnTo>
                    <a:lnTo>
                      <a:pt x="1556" y="394"/>
                    </a:lnTo>
                    <a:lnTo>
                      <a:pt x="1556" y="396"/>
                    </a:lnTo>
                    <a:lnTo>
                      <a:pt x="1554" y="396"/>
                    </a:lnTo>
                    <a:lnTo>
                      <a:pt x="1552" y="394"/>
                    </a:lnTo>
                    <a:lnTo>
                      <a:pt x="1550" y="396"/>
                    </a:lnTo>
                    <a:lnTo>
                      <a:pt x="1552" y="396"/>
                    </a:lnTo>
                    <a:lnTo>
                      <a:pt x="1556" y="398"/>
                    </a:lnTo>
                    <a:lnTo>
                      <a:pt x="1554" y="402"/>
                    </a:lnTo>
                    <a:lnTo>
                      <a:pt x="1550" y="402"/>
                    </a:lnTo>
                    <a:lnTo>
                      <a:pt x="1550" y="404"/>
                    </a:lnTo>
                    <a:lnTo>
                      <a:pt x="1552" y="404"/>
                    </a:lnTo>
                    <a:lnTo>
                      <a:pt x="1554" y="408"/>
                    </a:lnTo>
                    <a:lnTo>
                      <a:pt x="1552" y="410"/>
                    </a:lnTo>
                    <a:lnTo>
                      <a:pt x="1554" y="410"/>
                    </a:lnTo>
                    <a:lnTo>
                      <a:pt x="1550" y="414"/>
                    </a:lnTo>
                    <a:lnTo>
                      <a:pt x="1552" y="416"/>
                    </a:lnTo>
                    <a:lnTo>
                      <a:pt x="1550" y="420"/>
                    </a:lnTo>
                    <a:lnTo>
                      <a:pt x="1548" y="426"/>
                    </a:lnTo>
                    <a:lnTo>
                      <a:pt x="1548" y="428"/>
                    </a:lnTo>
                    <a:lnTo>
                      <a:pt x="1548" y="430"/>
                    </a:lnTo>
                    <a:lnTo>
                      <a:pt x="1548" y="432"/>
                    </a:lnTo>
                    <a:lnTo>
                      <a:pt x="1550" y="432"/>
                    </a:lnTo>
                    <a:lnTo>
                      <a:pt x="1548" y="434"/>
                    </a:lnTo>
                    <a:lnTo>
                      <a:pt x="1552" y="440"/>
                    </a:lnTo>
                    <a:lnTo>
                      <a:pt x="1552" y="442"/>
                    </a:lnTo>
                    <a:lnTo>
                      <a:pt x="1550" y="440"/>
                    </a:lnTo>
                    <a:lnTo>
                      <a:pt x="1548" y="442"/>
                    </a:lnTo>
                    <a:lnTo>
                      <a:pt x="1546" y="438"/>
                    </a:lnTo>
                    <a:lnTo>
                      <a:pt x="1544" y="440"/>
                    </a:lnTo>
                    <a:lnTo>
                      <a:pt x="1540" y="436"/>
                    </a:lnTo>
                    <a:lnTo>
                      <a:pt x="1542" y="436"/>
                    </a:lnTo>
                    <a:lnTo>
                      <a:pt x="1540" y="434"/>
                    </a:lnTo>
                    <a:lnTo>
                      <a:pt x="1538" y="436"/>
                    </a:lnTo>
                    <a:lnTo>
                      <a:pt x="1536" y="434"/>
                    </a:lnTo>
                    <a:lnTo>
                      <a:pt x="1536" y="432"/>
                    </a:lnTo>
                    <a:lnTo>
                      <a:pt x="1530" y="430"/>
                    </a:lnTo>
                    <a:lnTo>
                      <a:pt x="1526" y="428"/>
                    </a:lnTo>
                    <a:lnTo>
                      <a:pt x="1522" y="430"/>
                    </a:lnTo>
                    <a:lnTo>
                      <a:pt x="1520" y="430"/>
                    </a:lnTo>
                    <a:lnTo>
                      <a:pt x="1518" y="430"/>
                    </a:lnTo>
                    <a:lnTo>
                      <a:pt x="1516" y="434"/>
                    </a:lnTo>
                    <a:lnTo>
                      <a:pt x="1514" y="434"/>
                    </a:lnTo>
                    <a:lnTo>
                      <a:pt x="1512" y="438"/>
                    </a:lnTo>
                    <a:lnTo>
                      <a:pt x="1510" y="440"/>
                    </a:lnTo>
                    <a:lnTo>
                      <a:pt x="1508" y="438"/>
                    </a:lnTo>
                    <a:lnTo>
                      <a:pt x="1510" y="442"/>
                    </a:lnTo>
                    <a:lnTo>
                      <a:pt x="1508" y="444"/>
                    </a:lnTo>
                    <a:lnTo>
                      <a:pt x="1508" y="446"/>
                    </a:lnTo>
                    <a:lnTo>
                      <a:pt x="1508" y="450"/>
                    </a:lnTo>
                    <a:lnTo>
                      <a:pt x="1506" y="456"/>
                    </a:lnTo>
                    <a:lnTo>
                      <a:pt x="1506" y="456"/>
                    </a:lnTo>
                    <a:lnTo>
                      <a:pt x="1504" y="454"/>
                    </a:lnTo>
                    <a:lnTo>
                      <a:pt x="1502" y="446"/>
                    </a:lnTo>
                    <a:lnTo>
                      <a:pt x="1500" y="444"/>
                    </a:lnTo>
                    <a:lnTo>
                      <a:pt x="1500" y="444"/>
                    </a:lnTo>
                    <a:lnTo>
                      <a:pt x="1498" y="440"/>
                    </a:lnTo>
                    <a:lnTo>
                      <a:pt x="1496" y="444"/>
                    </a:lnTo>
                    <a:lnTo>
                      <a:pt x="1494" y="448"/>
                    </a:lnTo>
                    <a:lnTo>
                      <a:pt x="1492" y="450"/>
                    </a:lnTo>
                    <a:lnTo>
                      <a:pt x="1492" y="452"/>
                    </a:lnTo>
                    <a:lnTo>
                      <a:pt x="1494" y="454"/>
                    </a:lnTo>
                    <a:lnTo>
                      <a:pt x="1492" y="458"/>
                    </a:lnTo>
                    <a:lnTo>
                      <a:pt x="1490" y="456"/>
                    </a:lnTo>
                    <a:lnTo>
                      <a:pt x="1488" y="456"/>
                    </a:lnTo>
                    <a:lnTo>
                      <a:pt x="1486" y="454"/>
                    </a:lnTo>
                    <a:lnTo>
                      <a:pt x="1486" y="454"/>
                    </a:lnTo>
                    <a:lnTo>
                      <a:pt x="1484" y="458"/>
                    </a:lnTo>
                    <a:lnTo>
                      <a:pt x="1482" y="458"/>
                    </a:lnTo>
                    <a:lnTo>
                      <a:pt x="1480" y="458"/>
                    </a:lnTo>
                    <a:lnTo>
                      <a:pt x="1478" y="458"/>
                    </a:lnTo>
                    <a:lnTo>
                      <a:pt x="1478" y="458"/>
                    </a:lnTo>
                    <a:lnTo>
                      <a:pt x="1480" y="460"/>
                    </a:lnTo>
                    <a:lnTo>
                      <a:pt x="1478" y="462"/>
                    </a:lnTo>
                    <a:lnTo>
                      <a:pt x="1478" y="464"/>
                    </a:lnTo>
                    <a:lnTo>
                      <a:pt x="1478" y="466"/>
                    </a:lnTo>
                    <a:lnTo>
                      <a:pt x="1480" y="468"/>
                    </a:lnTo>
                    <a:lnTo>
                      <a:pt x="1480" y="472"/>
                    </a:lnTo>
                    <a:lnTo>
                      <a:pt x="1478" y="472"/>
                    </a:lnTo>
                    <a:lnTo>
                      <a:pt x="1480" y="474"/>
                    </a:lnTo>
                    <a:lnTo>
                      <a:pt x="1482" y="474"/>
                    </a:lnTo>
                    <a:lnTo>
                      <a:pt x="1484" y="476"/>
                    </a:lnTo>
                    <a:lnTo>
                      <a:pt x="1484" y="478"/>
                    </a:lnTo>
                    <a:lnTo>
                      <a:pt x="1484" y="478"/>
                    </a:lnTo>
                    <a:lnTo>
                      <a:pt x="1482" y="480"/>
                    </a:lnTo>
                    <a:lnTo>
                      <a:pt x="1486" y="482"/>
                    </a:lnTo>
                    <a:lnTo>
                      <a:pt x="1486" y="484"/>
                    </a:lnTo>
                    <a:lnTo>
                      <a:pt x="1486" y="484"/>
                    </a:lnTo>
                    <a:lnTo>
                      <a:pt x="1484" y="482"/>
                    </a:lnTo>
                    <a:lnTo>
                      <a:pt x="1482" y="484"/>
                    </a:lnTo>
                    <a:lnTo>
                      <a:pt x="1482" y="484"/>
                    </a:lnTo>
                    <a:lnTo>
                      <a:pt x="1484" y="486"/>
                    </a:lnTo>
                    <a:lnTo>
                      <a:pt x="1486" y="486"/>
                    </a:lnTo>
                    <a:lnTo>
                      <a:pt x="1486" y="488"/>
                    </a:lnTo>
                    <a:lnTo>
                      <a:pt x="1486" y="492"/>
                    </a:lnTo>
                    <a:lnTo>
                      <a:pt x="1486" y="494"/>
                    </a:lnTo>
                    <a:lnTo>
                      <a:pt x="1484" y="496"/>
                    </a:lnTo>
                    <a:lnTo>
                      <a:pt x="1486" y="500"/>
                    </a:lnTo>
                    <a:lnTo>
                      <a:pt x="1484" y="500"/>
                    </a:lnTo>
                    <a:lnTo>
                      <a:pt x="1486" y="504"/>
                    </a:lnTo>
                    <a:lnTo>
                      <a:pt x="1486" y="504"/>
                    </a:lnTo>
                    <a:lnTo>
                      <a:pt x="1486" y="508"/>
                    </a:lnTo>
                    <a:lnTo>
                      <a:pt x="1488" y="512"/>
                    </a:lnTo>
                    <a:lnTo>
                      <a:pt x="1486" y="514"/>
                    </a:lnTo>
                    <a:lnTo>
                      <a:pt x="1488" y="514"/>
                    </a:lnTo>
                    <a:lnTo>
                      <a:pt x="1490" y="516"/>
                    </a:lnTo>
                    <a:lnTo>
                      <a:pt x="1494" y="522"/>
                    </a:lnTo>
                    <a:lnTo>
                      <a:pt x="1498" y="522"/>
                    </a:lnTo>
                    <a:lnTo>
                      <a:pt x="1498" y="522"/>
                    </a:lnTo>
                    <a:lnTo>
                      <a:pt x="1498" y="520"/>
                    </a:lnTo>
                    <a:lnTo>
                      <a:pt x="1496" y="516"/>
                    </a:lnTo>
                    <a:lnTo>
                      <a:pt x="1496" y="514"/>
                    </a:lnTo>
                    <a:lnTo>
                      <a:pt x="1498" y="512"/>
                    </a:lnTo>
                    <a:lnTo>
                      <a:pt x="1500" y="514"/>
                    </a:lnTo>
                    <a:lnTo>
                      <a:pt x="1504" y="516"/>
                    </a:lnTo>
                    <a:lnTo>
                      <a:pt x="1506" y="516"/>
                    </a:lnTo>
                    <a:lnTo>
                      <a:pt x="1508" y="516"/>
                    </a:lnTo>
                    <a:lnTo>
                      <a:pt x="1508" y="518"/>
                    </a:lnTo>
                    <a:lnTo>
                      <a:pt x="1506" y="520"/>
                    </a:lnTo>
                    <a:lnTo>
                      <a:pt x="1508" y="522"/>
                    </a:lnTo>
                    <a:lnTo>
                      <a:pt x="1506" y="524"/>
                    </a:lnTo>
                    <a:lnTo>
                      <a:pt x="1508" y="526"/>
                    </a:lnTo>
                    <a:lnTo>
                      <a:pt x="1506" y="528"/>
                    </a:lnTo>
                    <a:lnTo>
                      <a:pt x="1506" y="528"/>
                    </a:lnTo>
                    <a:lnTo>
                      <a:pt x="1508" y="534"/>
                    </a:lnTo>
                    <a:lnTo>
                      <a:pt x="1510" y="536"/>
                    </a:lnTo>
                    <a:lnTo>
                      <a:pt x="1508" y="542"/>
                    </a:lnTo>
                    <a:lnTo>
                      <a:pt x="1512" y="542"/>
                    </a:lnTo>
                    <a:lnTo>
                      <a:pt x="1514" y="542"/>
                    </a:lnTo>
                    <a:lnTo>
                      <a:pt x="1512" y="540"/>
                    </a:lnTo>
                    <a:lnTo>
                      <a:pt x="1514" y="540"/>
                    </a:lnTo>
                    <a:lnTo>
                      <a:pt x="1516" y="538"/>
                    </a:lnTo>
                    <a:lnTo>
                      <a:pt x="1516" y="538"/>
                    </a:lnTo>
                    <a:lnTo>
                      <a:pt x="1518" y="540"/>
                    </a:lnTo>
                    <a:lnTo>
                      <a:pt x="1518" y="546"/>
                    </a:lnTo>
                    <a:lnTo>
                      <a:pt x="1524" y="550"/>
                    </a:lnTo>
                    <a:lnTo>
                      <a:pt x="1526" y="554"/>
                    </a:lnTo>
                    <a:lnTo>
                      <a:pt x="1524" y="556"/>
                    </a:lnTo>
                    <a:lnTo>
                      <a:pt x="1524" y="560"/>
                    </a:lnTo>
                    <a:lnTo>
                      <a:pt x="1522" y="560"/>
                    </a:lnTo>
                    <a:lnTo>
                      <a:pt x="1520" y="558"/>
                    </a:lnTo>
                    <a:lnTo>
                      <a:pt x="1516" y="556"/>
                    </a:lnTo>
                    <a:lnTo>
                      <a:pt x="1516" y="552"/>
                    </a:lnTo>
                    <a:lnTo>
                      <a:pt x="1516" y="550"/>
                    </a:lnTo>
                    <a:lnTo>
                      <a:pt x="1518" y="548"/>
                    </a:lnTo>
                    <a:lnTo>
                      <a:pt x="1516" y="544"/>
                    </a:lnTo>
                    <a:lnTo>
                      <a:pt x="1514" y="546"/>
                    </a:lnTo>
                    <a:lnTo>
                      <a:pt x="1516" y="548"/>
                    </a:lnTo>
                    <a:lnTo>
                      <a:pt x="1516" y="550"/>
                    </a:lnTo>
                    <a:lnTo>
                      <a:pt x="1514" y="550"/>
                    </a:lnTo>
                    <a:lnTo>
                      <a:pt x="1512" y="552"/>
                    </a:lnTo>
                    <a:lnTo>
                      <a:pt x="1512" y="554"/>
                    </a:lnTo>
                    <a:lnTo>
                      <a:pt x="1514" y="554"/>
                    </a:lnTo>
                    <a:lnTo>
                      <a:pt x="1514" y="556"/>
                    </a:lnTo>
                    <a:lnTo>
                      <a:pt x="1514" y="560"/>
                    </a:lnTo>
                    <a:lnTo>
                      <a:pt x="1514" y="564"/>
                    </a:lnTo>
                    <a:lnTo>
                      <a:pt x="1514" y="564"/>
                    </a:lnTo>
                    <a:lnTo>
                      <a:pt x="1514" y="572"/>
                    </a:lnTo>
                    <a:lnTo>
                      <a:pt x="1516" y="574"/>
                    </a:lnTo>
                    <a:lnTo>
                      <a:pt x="1516" y="576"/>
                    </a:lnTo>
                    <a:lnTo>
                      <a:pt x="1522" y="586"/>
                    </a:lnTo>
                    <a:lnTo>
                      <a:pt x="1524" y="586"/>
                    </a:lnTo>
                    <a:lnTo>
                      <a:pt x="1528" y="592"/>
                    </a:lnTo>
                    <a:lnTo>
                      <a:pt x="1530" y="594"/>
                    </a:lnTo>
                    <a:lnTo>
                      <a:pt x="1528" y="596"/>
                    </a:lnTo>
                    <a:lnTo>
                      <a:pt x="1528" y="598"/>
                    </a:lnTo>
                    <a:lnTo>
                      <a:pt x="1522" y="602"/>
                    </a:lnTo>
                    <a:lnTo>
                      <a:pt x="1520" y="600"/>
                    </a:lnTo>
                    <a:lnTo>
                      <a:pt x="1518" y="602"/>
                    </a:lnTo>
                    <a:lnTo>
                      <a:pt x="1516" y="602"/>
                    </a:lnTo>
                    <a:lnTo>
                      <a:pt x="1516" y="604"/>
                    </a:lnTo>
                    <a:lnTo>
                      <a:pt x="1514" y="608"/>
                    </a:lnTo>
                    <a:lnTo>
                      <a:pt x="1514" y="612"/>
                    </a:lnTo>
                    <a:lnTo>
                      <a:pt x="1512" y="612"/>
                    </a:lnTo>
                    <a:lnTo>
                      <a:pt x="1514" y="614"/>
                    </a:lnTo>
                    <a:lnTo>
                      <a:pt x="1512" y="622"/>
                    </a:lnTo>
                    <a:lnTo>
                      <a:pt x="1514" y="628"/>
                    </a:lnTo>
                    <a:lnTo>
                      <a:pt x="1518" y="630"/>
                    </a:lnTo>
                    <a:lnTo>
                      <a:pt x="1518" y="632"/>
                    </a:lnTo>
                    <a:lnTo>
                      <a:pt x="1522" y="634"/>
                    </a:lnTo>
                    <a:lnTo>
                      <a:pt x="1524" y="638"/>
                    </a:lnTo>
                    <a:lnTo>
                      <a:pt x="1520" y="638"/>
                    </a:lnTo>
                    <a:lnTo>
                      <a:pt x="1520" y="636"/>
                    </a:lnTo>
                    <a:lnTo>
                      <a:pt x="1518" y="638"/>
                    </a:lnTo>
                    <a:lnTo>
                      <a:pt x="1516" y="640"/>
                    </a:lnTo>
                    <a:lnTo>
                      <a:pt x="1514" y="640"/>
                    </a:lnTo>
                    <a:lnTo>
                      <a:pt x="1510" y="642"/>
                    </a:lnTo>
                    <a:lnTo>
                      <a:pt x="1508" y="640"/>
                    </a:lnTo>
                    <a:lnTo>
                      <a:pt x="1506" y="644"/>
                    </a:lnTo>
                    <a:lnTo>
                      <a:pt x="1508" y="644"/>
                    </a:lnTo>
                    <a:lnTo>
                      <a:pt x="1510" y="644"/>
                    </a:lnTo>
                    <a:lnTo>
                      <a:pt x="1510" y="646"/>
                    </a:lnTo>
                    <a:lnTo>
                      <a:pt x="1510" y="648"/>
                    </a:lnTo>
                    <a:lnTo>
                      <a:pt x="1512" y="650"/>
                    </a:lnTo>
                    <a:lnTo>
                      <a:pt x="1510" y="652"/>
                    </a:lnTo>
                    <a:lnTo>
                      <a:pt x="1510" y="652"/>
                    </a:lnTo>
                    <a:lnTo>
                      <a:pt x="1510" y="654"/>
                    </a:lnTo>
                    <a:lnTo>
                      <a:pt x="1510" y="658"/>
                    </a:lnTo>
                    <a:lnTo>
                      <a:pt x="1512" y="658"/>
                    </a:lnTo>
                    <a:lnTo>
                      <a:pt x="1514" y="656"/>
                    </a:lnTo>
                    <a:lnTo>
                      <a:pt x="1516" y="660"/>
                    </a:lnTo>
                    <a:lnTo>
                      <a:pt x="1514" y="660"/>
                    </a:lnTo>
                    <a:lnTo>
                      <a:pt x="1514" y="664"/>
                    </a:lnTo>
                    <a:lnTo>
                      <a:pt x="1514" y="666"/>
                    </a:lnTo>
                    <a:lnTo>
                      <a:pt x="1514" y="672"/>
                    </a:lnTo>
                    <a:lnTo>
                      <a:pt x="1512" y="674"/>
                    </a:lnTo>
                    <a:lnTo>
                      <a:pt x="1514" y="674"/>
                    </a:lnTo>
                    <a:lnTo>
                      <a:pt x="1512" y="678"/>
                    </a:lnTo>
                    <a:lnTo>
                      <a:pt x="1510" y="680"/>
                    </a:lnTo>
                    <a:lnTo>
                      <a:pt x="1510" y="682"/>
                    </a:lnTo>
                    <a:lnTo>
                      <a:pt x="1508" y="682"/>
                    </a:lnTo>
                    <a:lnTo>
                      <a:pt x="1506" y="688"/>
                    </a:lnTo>
                    <a:lnTo>
                      <a:pt x="1504" y="694"/>
                    </a:lnTo>
                    <a:lnTo>
                      <a:pt x="1506" y="692"/>
                    </a:lnTo>
                    <a:lnTo>
                      <a:pt x="1504" y="690"/>
                    </a:lnTo>
                    <a:lnTo>
                      <a:pt x="1504" y="688"/>
                    </a:lnTo>
                    <a:lnTo>
                      <a:pt x="1504" y="686"/>
                    </a:lnTo>
                    <a:lnTo>
                      <a:pt x="1500" y="684"/>
                    </a:lnTo>
                    <a:lnTo>
                      <a:pt x="1496" y="682"/>
                    </a:lnTo>
                    <a:lnTo>
                      <a:pt x="1496" y="676"/>
                    </a:lnTo>
                    <a:lnTo>
                      <a:pt x="1492" y="666"/>
                    </a:lnTo>
                    <a:lnTo>
                      <a:pt x="1488" y="660"/>
                    </a:lnTo>
                    <a:lnTo>
                      <a:pt x="1490" y="662"/>
                    </a:lnTo>
                    <a:lnTo>
                      <a:pt x="1492" y="660"/>
                    </a:lnTo>
                    <a:lnTo>
                      <a:pt x="1492" y="658"/>
                    </a:lnTo>
                    <a:lnTo>
                      <a:pt x="1490" y="660"/>
                    </a:lnTo>
                    <a:lnTo>
                      <a:pt x="1488" y="660"/>
                    </a:lnTo>
                    <a:lnTo>
                      <a:pt x="1484" y="656"/>
                    </a:lnTo>
                    <a:lnTo>
                      <a:pt x="1474" y="640"/>
                    </a:lnTo>
                    <a:lnTo>
                      <a:pt x="1464" y="630"/>
                    </a:lnTo>
                    <a:lnTo>
                      <a:pt x="1464" y="626"/>
                    </a:lnTo>
                    <a:lnTo>
                      <a:pt x="1462" y="622"/>
                    </a:lnTo>
                    <a:lnTo>
                      <a:pt x="1454" y="612"/>
                    </a:lnTo>
                    <a:lnTo>
                      <a:pt x="1448" y="598"/>
                    </a:lnTo>
                    <a:lnTo>
                      <a:pt x="1442" y="586"/>
                    </a:lnTo>
                    <a:lnTo>
                      <a:pt x="1442" y="582"/>
                    </a:lnTo>
                    <a:lnTo>
                      <a:pt x="1440" y="576"/>
                    </a:lnTo>
                    <a:lnTo>
                      <a:pt x="1438" y="568"/>
                    </a:lnTo>
                    <a:lnTo>
                      <a:pt x="1436" y="564"/>
                    </a:lnTo>
                    <a:lnTo>
                      <a:pt x="1438" y="558"/>
                    </a:lnTo>
                    <a:lnTo>
                      <a:pt x="1440" y="556"/>
                    </a:lnTo>
                    <a:lnTo>
                      <a:pt x="1440" y="550"/>
                    </a:lnTo>
                    <a:lnTo>
                      <a:pt x="1442" y="550"/>
                    </a:lnTo>
                    <a:lnTo>
                      <a:pt x="1440" y="548"/>
                    </a:lnTo>
                    <a:lnTo>
                      <a:pt x="1442" y="548"/>
                    </a:lnTo>
                    <a:lnTo>
                      <a:pt x="1442" y="542"/>
                    </a:lnTo>
                    <a:lnTo>
                      <a:pt x="1438" y="534"/>
                    </a:lnTo>
                    <a:lnTo>
                      <a:pt x="1434" y="534"/>
                    </a:lnTo>
                    <a:lnTo>
                      <a:pt x="1434" y="532"/>
                    </a:lnTo>
                    <a:lnTo>
                      <a:pt x="1436" y="530"/>
                    </a:lnTo>
                    <a:lnTo>
                      <a:pt x="1442" y="534"/>
                    </a:lnTo>
                    <a:lnTo>
                      <a:pt x="1444" y="530"/>
                    </a:lnTo>
                    <a:lnTo>
                      <a:pt x="1444" y="528"/>
                    </a:lnTo>
                    <a:lnTo>
                      <a:pt x="1444" y="524"/>
                    </a:lnTo>
                    <a:lnTo>
                      <a:pt x="1448" y="522"/>
                    </a:lnTo>
                    <a:lnTo>
                      <a:pt x="1450" y="524"/>
                    </a:lnTo>
                    <a:lnTo>
                      <a:pt x="1448" y="520"/>
                    </a:lnTo>
                    <a:lnTo>
                      <a:pt x="1452" y="514"/>
                    </a:lnTo>
                    <a:lnTo>
                      <a:pt x="1450" y="508"/>
                    </a:lnTo>
                    <a:lnTo>
                      <a:pt x="1450" y="504"/>
                    </a:lnTo>
                    <a:lnTo>
                      <a:pt x="1448" y="500"/>
                    </a:lnTo>
                    <a:lnTo>
                      <a:pt x="1450" y="500"/>
                    </a:lnTo>
                    <a:lnTo>
                      <a:pt x="1450" y="496"/>
                    </a:lnTo>
                    <a:lnTo>
                      <a:pt x="1450" y="494"/>
                    </a:lnTo>
                    <a:lnTo>
                      <a:pt x="1450" y="490"/>
                    </a:lnTo>
                    <a:lnTo>
                      <a:pt x="1452" y="490"/>
                    </a:lnTo>
                    <a:lnTo>
                      <a:pt x="1450" y="488"/>
                    </a:lnTo>
                    <a:lnTo>
                      <a:pt x="1450" y="486"/>
                    </a:lnTo>
                    <a:lnTo>
                      <a:pt x="1450" y="486"/>
                    </a:lnTo>
                    <a:lnTo>
                      <a:pt x="1450" y="480"/>
                    </a:lnTo>
                    <a:lnTo>
                      <a:pt x="1450" y="480"/>
                    </a:lnTo>
                    <a:lnTo>
                      <a:pt x="1450" y="476"/>
                    </a:lnTo>
                    <a:lnTo>
                      <a:pt x="1454" y="476"/>
                    </a:lnTo>
                    <a:lnTo>
                      <a:pt x="1454" y="474"/>
                    </a:lnTo>
                    <a:lnTo>
                      <a:pt x="1454" y="470"/>
                    </a:lnTo>
                    <a:lnTo>
                      <a:pt x="1454" y="466"/>
                    </a:lnTo>
                    <a:lnTo>
                      <a:pt x="1454" y="464"/>
                    </a:lnTo>
                    <a:lnTo>
                      <a:pt x="1452" y="462"/>
                    </a:lnTo>
                    <a:lnTo>
                      <a:pt x="1454" y="458"/>
                    </a:lnTo>
                    <a:lnTo>
                      <a:pt x="1456" y="456"/>
                    </a:lnTo>
                    <a:lnTo>
                      <a:pt x="1454" y="456"/>
                    </a:lnTo>
                    <a:lnTo>
                      <a:pt x="1452" y="452"/>
                    </a:lnTo>
                    <a:lnTo>
                      <a:pt x="1454" y="452"/>
                    </a:lnTo>
                    <a:lnTo>
                      <a:pt x="1454" y="448"/>
                    </a:lnTo>
                    <a:lnTo>
                      <a:pt x="1456" y="448"/>
                    </a:lnTo>
                    <a:lnTo>
                      <a:pt x="1456" y="446"/>
                    </a:lnTo>
                    <a:lnTo>
                      <a:pt x="1458" y="444"/>
                    </a:lnTo>
                    <a:lnTo>
                      <a:pt x="1460" y="442"/>
                    </a:lnTo>
                    <a:lnTo>
                      <a:pt x="1462" y="440"/>
                    </a:lnTo>
                    <a:lnTo>
                      <a:pt x="1464" y="440"/>
                    </a:lnTo>
                    <a:lnTo>
                      <a:pt x="1466" y="438"/>
                    </a:lnTo>
                    <a:lnTo>
                      <a:pt x="1466" y="438"/>
                    </a:lnTo>
                    <a:lnTo>
                      <a:pt x="1468" y="436"/>
                    </a:lnTo>
                    <a:lnTo>
                      <a:pt x="1466" y="436"/>
                    </a:lnTo>
                    <a:lnTo>
                      <a:pt x="1464" y="436"/>
                    </a:lnTo>
                    <a:lnTo>
                      <a:pt x="1464" y="436"/>
                    </a:lnTo>
                    <a:lnTo>
                      <a:pt x="1462" y="434"/>
                    </a:lnTo>
                    <a:lnTo>
                      <a:pt x="1462" y="430"/>
                    </a:lnTo>
                    <a:lnTo>
                      <a:pt x="1462" y="426"/>
                    </a:lnTo>
                    <a:lnTo>
                      <a:pt x="1462" y="424"/>
                    </a:lnTo>
                    <a:lnTo>
                      <a:pt x="1460" y="422"/>
                    </a:lnTo>
                    <a:lnTo>
                      <a:pt x="1460" y="422"/>
                    </a:lnTo>
                    <a:lnTo>
                      <a:pt x="1458" y="424"/>
                    </a:lnTo>
                    <a:lnTo>
                      <a:pt x="1458" y="424"/>
                    </a:lnTo>
                    <a:lnTo>
                      <a:pt x="1458" y="418"/>
                    </a:lnTo>
                    <a:lnTo>
                      <a:pt x="1458" y="416"/>
                    </a:lnTo>
                    <a:lnTo>
                      <a:pt x="1458" y="416"/>
                    </a:lnTo>
                    <a:lnTo>
                      <a:pt x="1458" y="412"/>
                    </a:lnTo>
                    <a:lnTo>
                      <a:pt x="1456" y="410"/>
                    </a:lnTo>
                    <a:lnTo>
                      <a:pt x="1456" y="410"/>
                    </a:lnTo>
                    <a:lnTo>
                      <a:pt x="1456" y="410"/>
                    </a:lnTo>
                    <a:lnTo>
                      <a:pt x="1456" y="408"/>
                    </a:lnTo>
                    <a:lnTo>
                      <a:pt x="1452" y="406"/>
                    </a:lnTo>
                    <a:lnTo>
                      <a:pt x="1452" y="404"/>
                    </a:lnTo>
                    <a:lnTo>
                      <a:pt x="1450" y="402"/>
                    </a:lnTo>
                    <a:lnTo>
                      <a:pt x="1450" y="400"/>
                    </a:lnTo>
                    <a:lnTo>
                      <a:pt x="1450" y="396"/>
                    </a:lnTo>
                    <a:lnTo>
                      <a:pt x="1450" y="394"/>
                    </a:lnTo>
                    <a:lnTo>
                      <a:pt x="1452" y="390"/>
                    </a:lnTo>
                    <a:lnTo>
                      <a:pt x="1456" y="392"/>
                    </a:lnTo>
                    <a:lnTo>
                      <a:pt x="1458" y="390"/>
                    </a:lnTo>
                    <a:lnTo>
                      <a:pt x="1456" y="390"/>
                    </a:lnTo>
                    <a:lnTo>
                      <a:pt x="1460" y="388"/>
                    </a:lnTo>
                    <a:lnTo>
                      <a:pt x="1458" y="388"/>
                    </a:lnTo>
                    <a:lnTo>
                      <a:pt x="1456" y="388"/>
                    </a:lnTo>
                    <a:lnTo>
                      <a:pt x="1454" y="388"/>
                    </a:lnTo>
                    <a:lnTo>
                      <a:pt x="1450" y="388"/>
                    </a:lnTo>
                    <a:lnTo>
                      <a:pt x="1448" y="384"/>
                    </a:lnTo>
                    <a:lnTo>
                      <a:pt x="1446" y="386"/>
                    </a:lnTo>
                    <a:lnTo>
                      <a:pt x="1444" y="386"/>
                    </a:lnTo>
                    <a:lnTo>
                      <a:pt x="1440" y="388"/>
                    </a:lnTo>
                    <a:lnTo>
                      <a:pt x="1438" y="388"/>
                    </a:lnTo>
                    <a:lnTo>
                      <a:pt x="1436" y="390"/>
                    </a:lnTo>
                    <a:lnTo>
                      <a:pt x="1436" y="392"/>
                    </a:lnTo>
                    <a:lnTo>
                      <a:pt x="1436" y="394"/>
                    </a:lnTo>
                    <a:lnTo>
                      <a:pt x="1438" y="396"/>
                    </a:lnTo>
                    <a:lnTo>
                      <a:pt x="1438" y="398"/>
                    </a:lnTo>
                    <a:lnTo>
                      <a:pt x="1438" y="400"/>
                    </a:lnTo>
                    <a:lnTo>
                      <a:pt x="1438" y="404"/>
                    </a:lnTo>
                    <a:lnTo>
                      <a:pt x="1442" y="406"/>
                    </a:lnTo>
                    <a:lnTo>
                      <a:pt x="1442" y="406"/>
                    </a:lnTo>
                    <a:lnTo>
                      <a:pt x="1444" y="408"/>
                    </a:lnTo>
                    <a:lnTo>
                      <a:pt x="1444" y="412"/>
                    </a:lnTo>
                    <a:lnTo>
                      <a:pt x="1448" y="414"/>
                    </a:lnTo>
                    <a:lnTo>
                      <a:pt x="1448" y="418"/>
                    </a:lnTo>
                    <a:lnTo>
                      <a:pt x="1450" y="418"/>
                    </a:lnTo>
                    <a:lnTo>
                      <a:pt x="1448" y="420"/>
                    </a:lnTo>
                    <a:lnTo>
                      <a:pt x="1446" y="418"/>
                    </a:lnTo>
                    <a:lnTo>
                      <a:pt x="1446" y="418"/>
                    </a:lnTo>
                    <a:lnTo>
                      <a:pt x="1442" y="418"/>
                    </a:lnTo>
                    <a:lnTo>
                      <a:pt x="1440" y="418"/>
                    </a:lnTo>
                    <a:lnTo>
                      <a:pt x="1438" y="422"/>
                    </a:lnTo>
                    <a:lnTo>
                      <a:pt x="1440" y="424"/>
                    </a:lnTo>
                    <a:lnTo>
                      <a:pt x="1440" y="428"/>
                    </a:lnTo>
                    <a:lnTo>
                      <a:pt x="1438" y="428"/>
                    </a:lnTo>
                    <a:lnTo>
                      <a:pt x="1438" y="430"/>
                    </a:lnTo>
                    <a:lnTo>
                      <a:pt x="1440" y="430"/>
                    </a:lnTo>
                    <a:lnTo>
                      <a:pt x="1440" y="432"/>
                    </a:lnTo>
                    <a:lnTo>
                      <a:pt x="1438" y="434"/>
                    </a:lnTo>
                    <a:lnTo>
                      <a:pt x="1438" y="436"/>
                    </a:lnTo>
                    <a:lnTo>
                      <a:pt x="1438" y="438"/>
                    </a:lnTo>
                    <a:lnTo>
                      <a:pt x="1438" y="444"/>
                    </a:lnTo>
                    <a:lnTo>
                      <a:pt x="1436" y="444"/>
                    </a:lnTo>
                    <a:lnTo>
                      <a:pt x="1436" y="446"/>
                    </a:lnTo>
                    <a:lnTo>
                      <a:pt x="1434" y="448"/>
                    </a:lnTo>
                    <a:lnTo>
                      <a:pt x="1432" y="452"/>
                    </a:lnTo>
                    <a:lnTo>
                      <a:pt x="1432" y="448"/>
                    </a:lnTo>
                    <a:lnTo>
                      <a:pt x="1430" y="446"/>
                    </a:lnTo>
                    <a:lnTo>
                      <a:pt x="1432" y="444"/>
                    </a:lnTo>
                    <a:lnTo>
                      <a:pt x="1430" y="442"/>
                    </a:lnTo>
                    <a:lnTo>
                      <a:pt x="1430" y="442"/>
                    </a:lnTo>
                    <a:lnTo>
                      <a:pt x="1428" y="444"/>
                    </a:lnTo>
                    <a:lnTo>
                      <a:pt x="1428" y="444"/>
                    </a:lnTo>
                    <a:lnTo>
                      <a:pt x="1426" y="446"/>
                    </a:lnTo>
                    <a:lnTo>
                      <a:pt x="1426" y="442"/>
                    </a:lnTo>
                    <a:lnTo>
                      <a:pt x="1424" y="442"/>
                    </a:lnTo>
                    <a:lnTo>
                      <a:pt x="1422" y="440"/>
                    </a:lnTo>
                    <a:lnTo>
                      <a:pt x="1420" y="442"/>
                    </a:lnTo>
                    <a:lnTo>
                      <a:pt x="1420" y="440"/>
                    </a:lnTo>
                    <a:lnTo>
                      <a:pt x="1420" y="440"/>
                    </a:lnTo>
                    <a:lnTo>
                      <a:pt x="1422" y="438"/>
                    </a:lnTo>
                    <a:lnTo>
                      <a:pt x="1420" y="436"/>
                    </a:lnTo>
                    <a:lnTo>
                      <a:pt x="1420" y="434"/>
                    </a:lnTo>
                    <a:lnTo>
                      <a:pt x="1422" y="434"/>
                    </a:lnTo>
                    <a:lnTo>
                      <a:pt x="1420" y="432"/>
                    </a:lnTo>
                    <a:lnTo>
                      <a:pt x="1420" y="432"/>
                    </a:lnTo>
                    <a:lnTo>
                      <a:pt x="1420" y="430"/>
                    </a:lnTo>
                    <a:lnTo>
                      <a:pt x="1420" y="428"/>
                    </a:lnTo>
                    <a:lnTo>
                      <a:pt x="1418" y="426"/>
                    </a:lnTo>
                    <a:lnTo>
                      <a:pt x="1420" y="424"/>
                    </a:lnTo>
                    <a:lnTo>
                      <a:pt x="1420" y="422"/>
                    </a:lnTo>
                    <a:lnTo>
                      <a:pt x="1416" y="420"/>
                    </a:lnTo>
                    <a:lnTo>
                      <a:pt x="1416" y="418"/>
                    </a:lnTo>
                    <a:lnTo>
                      <a:pt x="1416" y="418"/>
                    </a:lnTo>
                    <a:lnTo>
                      <a:pt x="1414" y="422"/>
                    </a:lnTo>
                    <a:lnTo>
                      <a:pt x="1414" y="422"/>
                    </a:lnTo>
                    <a:lnTo>
                      <a:pt x="1414" y="424"/>
                    </a:lnTo>
                    <a:lnTo>
                      <a:pt x="1412" y="428"/>
                    </a:lnTo>
                    <a:lnTo>
                      <a:pt x="1410" y="428"/>
                    </a:lnTo>
                    <a:lnTo>
                      <a:pt x="1410" y="424"/>
                    </a:lnTo>
                    <a:lnTo>
                      <a:pt x="1408" y="424"/>
                    </a:lnTo>
                    <a:lnTo>
                      <a:pt x="1406" y="424"/>
                    </a:lnTo>
                    <a:lnTo>
                      <a:pt x="1406" y="422"/>
                    </a:lnTo>
                    <a:lnTo>
                      <a:pt x="1404" y="422"/>
                    </a:lnTo>
                    <a:lnTo>
                      <a:pt x="1402" y="424"/>
                    </a:lnTo>
                    <a:lnTo>
                      <a:pt x="1402" y="424"/>
                    </a:lnTo>
                    <a:lnTo>
                      <a:pt x="1402" y="426"/>
                    </a:lnTo>
                    <a:lnTo>
                      <a:pt x="1400" y="426"/>
                    </a:lnTo>
                    <a:lnTo>
                      <a:pt x="1398" y="428"/>
                    </a:lnTo>
                    <a:lnTo>
                      <a:pt x="1394" y="428"/>
                    </a:lnTo>
                    <a:lnTo>
                      <a:pt x="1394" y="430"/>
                    </a:lnTo>
                    <a:lnTo>
                      <a:pt x="1392" y="430"/>
                    </a:lnTo>
                    <a:lnTo>
                      <a:pt x="1390" y="430"/>
                    </a:lnTo>
                    <a:lnTo>
                      <a:pt x="1388" y="430"/>
                    </a:lnTo>
                    <a:lnTo>
                      <a:pt x="1384" y="434"/>
                    </a:lnTo>
                    <a:lnTo>
                      <a:pt x="1382" y="434"/>
                    </a:lnTo>
                    <a:lnTo>
                      <a:pt x="1382" y="438"/>
                    </a:lnTo>
                    <a:lnTo>
                      <a:pt x="1382" y="440"/>
                    </a:lnTo>
                    <a:lnTo>
                      <a:pt x="1380" y="442"/>
                    </a:lnTo>
                    <a:lnTo>
                      <a:pt x="1382" y="442"/>
                    </a:lnTo>
                    <a:lnTo>
                      <a:pt x="1382" y="446"/>
                    </a:lnTo>
                    <a:lnTo>
                      <a:pt x="1386" y="450"/>
                    </a:lnTo>
                    <a:lnTo>
                      <a:pt x="1384" y="450"/>
                    </a:lnTo>
                    <a:lnTo>
                      <a:pt x="1382" y="460"/>
                    </a:lnTo>
                    <a:lnTo>
                      <a:pt x="1386" y="462"/>
                    </a:lnTo>
                    <a:lnTo>
                      <a:pt x="1382" y="464"/>
                    </a:lnTo>
                    <a:lnTo>
                      <a:pt x="1384" y="464"/>
                    </a:lnTo>
                    <a:lnTo>
                      <a:pt x="1384" y="466"/>
                    </a:lnTo>
                    <a:lnTo>
                      <a:pt x="1382" y="470"/>
                    </a:lnTo>
                    <a:lnTo>
                      <a:pt x="1382" y="472"/>
                    </a:lnTo>
                    <a:lnTo>
                      <a:pt x="1380" y="476"/>
                    </a:lnTo>
                    <a:lnTo>
                      <a:pt x="1378" y="478"/>
                    </a:lnTo>
                    <a:lnTo>
                      <a:pt x="1378" y="482"/>
                    </a:lnTo>
                    <a:lnTo>
                      <a:pt x="1380" y="486"/>
                    </a:lnTo>
                    <a:lnTo>
                      <a:pt x="1378" y="486"/>
                    </a:lnTo>
                    <a:lnTo>
                      <a:pt x="1382" y="492"/>
                    </a:lnTo>
                    <a:lnTo>
                      <a:pt x="1380" y="492"/>
                    </a:lnTo>
                    <a:lnTo>
                      <a:pt x="1380" y="494"/>
                    </a:lnTo>
                    <a:lnTo>
                      <a:pt x="1382" y="496"/>
                    </a:lnTo>
                    <a:lnTo>
                      <a:pt x="1382" y="494"/>
                    </a:lnTo>
                    <a:lnTo>
                      <a:pt x="1384" y="494"/>
                    </a:lnTo>
                    <a:lnTo>
                      <a:pt x="1384" y="494"/>
                    </a:lnTo>
                    <a:lnTo>
                      <a:pt x="1386" y="494"/>
                    </a:lnTo>
                    <a:lnTo>
                      <a:pt x="1388" y="494"/>
                    </a:lnTo>
                    <a:lnTo>
                      <a:pt x="1388" y="494"/>
                    </a:lnTo>
                    <a:lnTo>
                      <a:pt x="1388" y="494"/>
                    </a:lnTo>
                    <a:lnTo>
                      <a:pt x="1388" y="492"/>
                    </a:lnTo>
                    <a:lnTo>
                      <a:pt x="1390" y="494"/>
                    </a:lnTo>
                    <a:lnTo>
                      <a:pt x="1392" y="494"/>
                    </a:lnTo>
                    <a:lnTo>
                      <a:pt x="1394" y="496"/>
                    </a:lnTo>
                    <a:lnTo>
                      <a:pt x="1392" y="496"/>
                    </a:lnTo>
                    <a:lnTo>
                      <a:pt x="1394" y="500"/>
                    </a:lnTo>
                    <a:lnTo>
                      <a:pt x="1394" y="500"/>
                    </a:lnTo>
                    <a:lnTo>
                      <a:pt x="1392" y="500"/>
                    </a:lnTo>
                    <a:lnTo>
                      <a:pt x="1390" y="500"/>
                    </a:lnTo>
                    <a:lnTo>
                      <a:pt x="1388" y="500"/>
                    </a:lnTo>
                    <a:lnTo>
                      <a:pt x="1388" y="502"/>
                    </a:lnTo>
                    <a:lnTo>
                      <a:pt x="1388" y="502"/>
                    </a:lnTo>
                    <a:lnTo>
                      <a:pt x="1388" y="504"/>
                    </a:lnTo>
                    <a:lnTo>
                      <a:pt x="1386" y="508"/>
                    </a:lnTo>
                    <a:lnTo>
                      <a:pt x="1384" y="506"/>
                    </a:lnTo>
                    <a:lnTo>
                      <a:pt x="1384" y="504"/>
                    </a:lnTo>
                    <a:lnTo>
                      <a:pt x="1382" y="502"/>
                    </a:lnTo>
                    <a:lnTo>
                      <a:pt x="1380" y="504"/>
                    </a:lnTo>
                    <a:lnTo>
                      <a:pt x="1378" y="502"/>
                    </a:lnTo>
                    <a:lnTo>
                      <a:pt x="1378" y="504"/>
                    </a:lnTo>
                    <a:lnTo>
                      <a:pt x="1378" y="506"/>
                    </a:lnTo>
                    <a:lnTo>
                      <a:pt x="1378" y="508"/>
                    </a:lnTo>
                    <a:lnTo>
                      <a:pt x="1376" y="508"/>
                    </a:lnTo>
                    <a:lnTo>
                      <a:pt x="1376" y="508"/>
                    </a:lnTo>
                    <a:lnTo>
                      <a:pt x="1374" y="510"/>
                    </a:lnTo>
                    <a:lnTo>
                      <a:pt x="1374" y="512"/>
                    </a:lnTo>
                    <a:lnTo>
                      <a:pt x="1374" y="512"/>
                    </a:lnTo>
                    <a:lnTo>
                      <a:pt x="1372" y="512"/>
                    </a:lnTo>
                    <a:lnTo>
                      <a:pt x="1368" y="510"/>
                    </a:lnTo>
                    <a:lnTo>
                      <a:pt x="1368" y="510"/>
                    </a:lnTo>
                    <a:lnTo>
                      <a:pt x="1370" y="512"/>
                    </a:lnTo>
                    <a:lnTo>
                      <a:pt x="1368" y="514"/>
                    </a:lnTo>
                    <a:lnTo>
                      <a:pt x="1368" y="514"/>
                    </a:lnTo>
                    <a:lnTo>
                      <a:pt x="1366" y="516"/>
                    </a:lnTo>
                    <a:lnTo>
                      <a:pt x="1362" y="518"/>
                    </a:lnTo>
                    <a:lnTo>
                      <a:pt x="1360" y="518"/>
                    </a:lnTo>
                    <a:lnTo>
                      <a:pt x="1358" y="514"/>
                    </a:lnTo>
                    <a:lnTo>
                      <a:pt x="1356" y="514"/>
                    </a:lnTo>
                    <a:lnTo>
                      <a:pt x="1354" y="514"/>
                    </a:lnTo>
                    <a:lnTo>
                      <a:pt x="1356" y="512"/>
                    </a:lnTo>
                    <a:lnTo>
                      <a:pt x="1358" y="512"/>
                    </a:lnTo>
                    <a:lnTo>
                      <a:pt x="1358" y="510"/>
                    </a:lnTo>
                    <a:lnTo>
                      <a:pt x="1358" y="508"/>
                    </a:lnTo>
                    <a:lnTo>
                      <a:pt x="1362" y="508"/>
                    </a:lnTo>
                    <a:lnTo>
                      <a:pt x="1366" y="506"/>
                    </a:lnTo>
                    <a:lnTo>
                      <a:pt x="1366" y="504"/>
                    </a:lnTo>
                    <a:lnTo>
                      <a:pt x="1364" y="504"/>
                    </a:lnTo>
                    <a:lnTo>
                      <a:pt x="1362" y="506"/>
                    </a:lnTo>
                    <a:lnTo>
                      <a:pt x="1358" y="504"/>
                    </a:lnTo>
                    <a:lnTo>
                      <a:pt x="1358" y="504"/>
                    </a:lnTo>
                    <a:lnTo>
                      <a:pt x="1356" y="502"/>
                    </a:lnTo>
                    <a:lnTo>
                      <a:pt x="1354" y="502"/>
                    </a:lnTo>
                    <a:lnTo>
                      <a:pt x="1350" y="500"/>
                    </a:lnTo>
                    <a:lnTo>
                      <a:pt x="1346" y="500"/>
                    </a:lnTo>
                    <a:lnTo>
                      <a:pt x="1348" y="502"/>
                    </a:lnTo>
                    <a:lnTo>
                      <a:pt x="1346" y="504"/>
                    </a:lnTo>
                    <a:lnTo>
                      <a:pt x="1344" y="502"/>
                    </a:lnTo>
                    <a:lnTo>
                      <a:pt x="1346" y="500"/>
                    </a:lnTo>
                    <a:lnTo>
                      <a:pt x="1342" y="502"/>
                    </a:lnTo>
                    <a:lnTo>
                      <a:pt x="1338" y="500"/>
                    </a:lnTo>
                    <a:lnTo>
                      <a:pt x="1336" y="500"/>
                    </a:lnTo>
                    <a:lnTo>
                      <a:pt x="1334" y="500"/>
                    </a:lnTo>
                    <a:lnTo>
                      <a:pt x="1330" y="500"/>
                    </a:lnTo>
                    <a:lnTo>
                      <a:pt x="1326" y="504"/>
                    </a:lnTo>
                    <a:lnTo>
                      <a:pt x="1326" y="504"/>
                    </a:lnTo>
                    <a:lnTo>
                      <a:pt x="1326" y="506"/>
                    </a:lnTo>
                    <a:lnTo>
                      <a:pt x="1328" y="508"/>
                    </a:lnTo>
                    <a:lnTo>
                      <a:pt x="1324" y="508"/>
                    </a:lnTo>
                    <a:lnTo>
                      <a:pt x="1324" y="508"/>
                    </a:lnTo>
                    <a:lnTo>
                      <a:pt x="1322" y="510"/>
                    </a:lnTo>
                    <a:lnTo>
                      <a:pt x="1326" y="512"/>
                    </a:lnTo>
                    <a:lnTo>
                      <a:pt x="1326" y="510"/>
                    </a:lnTo>
                    <a:lnTo>
                      <a:pt x="1328" y="512"/>
                    </a:lnTo>
                    <a:lnTo>
                      <a:pt x="1328" y="514"/>
                    </a:lnTo>
                    <a:lnTo>
                      <a:pt x="1324" y="514"/>
                    </a:lnTo>
                    <a:lnTo>
                      <a:pt x="1322" y="514"/>
                    </a:lnTo>
                    <a:lnTo>
                      <a:pt x="1318" y="514"/>
                    </a:lnTo>
                    <a:lnTo>
                      <a:pt x="1316" y="514"/>
                    </a:lnTo>
                    <a:lnTo>
                      <a:pt x="1316" y="516"/>
                    </a:lnTo>
                    <a:lnTo>
                      <a:pt x="1314" y="516"/>
                    </a:lnTo>
                    <a:lnTo>
                      <a:pt x="1312" y="518"/>
                    </a:lnTo>
                    <a:lnTo>
                      <a:pt x="1312" y="518"/>
                    </a:lnTo>
                    <a:lnTo>
                      <a:pt x="1312" y="516"/>
                    </a:lnTo>
                    <a:lnTo>
                      <a:pt x="1306" y="514"/>
                    </a:lnTo>
                    <a:lnTo>
                      <a:pt x="1304" y="516"/>
                    </a:lnTo>
                    <a:lnTo>
                      <a:pt x="1300" y="516"/>
                    </a:lnTo>
                    <a:lnTo>
                      <a:pt x="1296" y="518"/>
                    </a:lnTo>
                    <a:lnTo>
                      <a:pt x="1296" y="518"/>
                    </a:lnTo>
                    <a:lnTo>
                      <a:pt x="1300" y="522"/>
                    </a:lnTo>
                    <a:lnTo>
                      <a:pt x="1298" y="522"/>
                    </a:lnTo>
                    <a:lnTo>
                      <a:pt x="1298" y="526"/>
                    </a:lnTo>
                    <a:lnTo>
                      <a:pt x="1294" y="522"/>
                    </a:lnTo>
                    <a:lnTo>
                      <a:pt x="1292" y="522"/>
                    </a:lnTo>
                    <a:lnTo>
                      <a:pt x="1294" y="520"/>
                    </a:lnTo>
                    <a:lnTo>
                      <a:pt x="1292" y="518"/>
                    </a:lnTo>
                    <a:lnTo>
                      <a:pt x="1290" y="520"/>
                    </a:lnTo>
                    <a:lnTo>
                      <a:pt x="1288" y="520"/>
                    </a:lnTo>
                    <a:lnTo>
                      <a:pt x="1286" y="520"/>
                    </a:lnTo>
                    <a:lnTo>
                      <a:pt x="1284" y="522"/>
                    </a:lnTo>
                    <a:lnTo>
                      <a:pt x="1282" y="522"/>
                    </a:lnTo>
                    <a:lnTo>
                      <a:pt x="1278" y="524"/>
                    </a:lnTo>
                    <a:lnTo>
                      <a:pt x="1274" y="524"/>
                    </a:lnTo>
                    <a:lnTo>
                      <a:pt x="1270" y="528"/>
                    </a:lnTo>
                    <a:lnTo>
                      <a:pt x="1268" y="528"/>
                    </a:lnTo>
                    <a:lnTo>
                      <a:pt x="1266" y="526"/>
                    </a:lnTo>
                    <a:lnTo>
                      <a:pt x="1264" y="526"/>
                    </a:lnTo>
                    <a:lnTo>
                      <a:pt x="1264" y="528"/>
                    </a:lnTo>
                    <a:lnTo>
                      <a:pt x="1258" y="532"/>
                    </a:lnTo>
                    <a:lnTo>
                      <a:pt x="1258" y="536"/>
                    </a:lnTo>
                    <a:lnTo>
                      <a:pt x="1256" y="538"/>
                    </a:lnTo>
                    <a:lnTo>
                      <a:pt x="1256" y="540"/>
                    </a:lnTo>
                    <a:lnTo>
                      <a:pt x="1258" y="544"/>
                    </a:lnTo>
                    <a:lnTo>
                      <a:pt x="1258" y="550"/>
                    </a:lnTo>
                    <a:lnTo>
                      <a:pt x="1254" y="554"/>
                    </a:lnTo>
                    <a:lnTo>
                      <a:pt x="1252" y="558"/>
                    </a:lnTo>
                    <a:lnTo>
                      <a:pt x="1254" y="560"/>
                    </a:lnTo>
                    <a:lnTo>
                      <a:pt x="1252" y="566"/>
                    </a:lnTo>
                    <a:lnTo>
                      <a:pt x="1254" y="568"/>
                    </a:lnTo>
                    <a:lnTo>
                      <a:pt x="1254" y="570"/>
                    </a:lnTo>
                    <a:lnTo>
                      <a:pt x="1254" y="570"/>
                    </a:lnTo>
                    <a:lnTo>
                      <a:pt x="1252" y="570"/>
                    </a:lnTo>
                    <a:lnTo>
                      <a:pt x="1252" y="574"/>
                    </a:lnTo>
                    <a:lnTo>
                      <a:pt x="1250" y="574"/>
                    </a:lnTo>
                    <a:lnTo>
                      <a:pt x="1252" y="578"/>
                    </a:lnTo>
                    <a:lnTo>
                      <a:pt x="1250" y="580"/>
                    </a:lnTo>
                    <a:lnTo>
                      <a:pt x="1250" y="584"/>
                    </a:lnTo>
                    <a:lnTo>
                      <a:pt x="1246" y="588"/>
                    </a:lnTo>
                    <a:lnTo>
                      <a:pt x="1246" y="590"/>
                    </a:lnTo>
                    <a:lnTo>
                      <a:pt x="1244" y="592"/>
                    </a:lnTo>
                    <a:lnTo>
                      <a:pt x="1244" y="596"/>
                    </a:lnTo>
                    <a:lnTo>
                      <a:pt x="1242" y="596"/>
                    </a:lnTo>
                    <a:lnTo>
                      <a:pt x="1242" y="602"/>
                    </a:lnTo>
                    <a:lnTo>
                      <a:pt x="1242" y="606"/>
                    </a:lnTo>
                    <a:lnTo>
                      <a:pt x="1240" y="608"/>
                    </a:lnTo>
                    <a:lnTo>
                      <a:pt x="1242" y="612"/>
                    </a:lnTo>
                    <a:lnTo>
                      <a:pt x="1240" y="614"/>
                    </a:lnTo>
                    <a:lnTo>
                      <a:pt x="1240" y="616"/>
                    </a:lnTo>
                    <a:lnTo>
                      <a:pt x="1236" y="620"/>
                    </a:lnTo>
                    <a:lnTo>
                      <a:pt x="1236" y="622"/>
                    </a:lnTo>
                    <a:lnTo>
                      <a:pt x="1236" y="622"/>
                    </a:lnTo>
                    <a:lnTo>
                      <a:pt x="1236" y="626"/>
                    </a:lnTo>
                    <a:lnTo>
                      <a:pt x="1232" y="628"/>
                    </a:lnTo>
                    <a:lnTo>
                      <a:pt x="1232" y="632"/>
                    </a:lnTo>
                    <a:lnTo>
                      <a:pt x="1228" y="636"/>
                    </a:lnTo>
                    <a:lnTo>
                      <a:pt x="1228" y="638"/>
                    </a:lnTo>
                    <a:lnTo>
                      <a:pt x="1226" y="640"/>
                    </a:lnTo>
                    <a:lnTo>
                      <a:pt x="1226" y="644"/>
                    </a:lnTo>
                    <a:lnTo>
                      <a:pt x="1224" y="646"/>
                    </a:lnTo>
                    <a:lnTo>
                      <a:pt x="1226" y="648"/>
                    </a:lnTo>
                    <a:lnTo>
                      <a:pt x="1228" y="650"/>
                    </a:lnTo>
                    <a:lnTo>
                      <a:pt x="1230" y="648"/>
                    </a:lnTo>
                    <a:lnTo>
                      <a:pt x="1232" y="650"/>
                    </a:lnTo>
                    <a:lnTo>
                      <a:pt x="1234" y="650"/>
                    </a:lnTo>
                    <a:lnTo>
                      <a:pt x="1238" y="648"/>
                    </a:lnTo>
                    <a:lnTo>
                      <a:pt x="1240" y="648"/>
                    </a:lnTo>
                    <a:lnTo>
                      <a:pt x="1242" y="646"/>
                    </a:lnTo>
                    <a:lnTo>
                      <a:pt x="1242" y="646"/>
                    </a:lnTo>
                    <a:lnTo>
                      <a:pt x="1246" y="646"/>
                    </a:lnTo>
                    <a:lnTo>
                      <a:pt x="1246" y="652"/>
                    </a:lnTo>
                    <a:lnTo>
                      <a:pt x="1248" y="656"/>
                    </a:lnTo>
                    <a:lnTo>
                      <a:pt x="1250" y="660"/>
                    </a:lnTo>
                    <a:lnTo>
                      <a:pt x="1248" y="662"/>
                    </a:lnTo>
                    <a:lnTo>
                      <a:pt x="1252" y="666"/>
                    </a:lnTo>
                    <a:lnTo>
                      <a:pt x="1254" y="664"/>
                    </a:lnTo>
                    <a:lnTo>
                      <a:pt x="1254" y="664"/>
                    </a:lnTo>
                    <a:lnTo>
                      <a:pt x="1256" y="662"/>
                    </a:lnTo>
                    <a:lnTo>
                      <a:pt x="1256" y="660"/>
                    </a:lnTo>
                    <a:lnTo>
                      <a:pt x="1258" y="660"/>
                    </a:lnTo>
                    <a:lnTo>
                      <a:pt x="1260" y="660"/>
                    </a:lnTo>
                    <a:lnTo>
                      <a:pt x="1260" y="660"/>
                    </a:lnTo>
                    <a:lnTo>
                      <a:pt x="1264" y="660"/>
                    </a:lnTo>
                    <a:lnTo>
                      <a:pt x="1262" y="660"/>
                    </a:lnTo>
                    <a:lnTo>
                      <a:pt x="1262" y="662"/>
                    </a:lnTo>
                    <a:lnTo>
                      <a:pt x="1262" y="666"/>
                    </a:lnTo>
                    <a:lnTo>
                      <a:pt x="1260" y="666"/>
                    </a:lnTo>
                    <a:lnTo>
                      <a:pt x="1258" y="668"/>
                    </a:lnTo>
                    <a:lnTo>
                      <a:pt x="1258" y="670"/>
                    </a:lnTo>
                    <a:lnTo>
                      <a:pt x="1264" y="668"/>
                    </a:lnTo>
                    <a:lnTo>
                      <a:pt x="1268" y="668"/>
                    </a:lnTo>
                    <a:lnTo>
                      <a:pt x="1268" y="664"/>
                    </a:lnTo>
                    <a:lnTo>
                      <a:pt x="1268" y="660"/>
                    </a:lnTo>
                    <a:lnTo>
                      <a:pt x="1270" y="660"/>
                    </a:lnTo>
                    <a:lnTo>
                      <a:pt x="1270" y="662"/>
                    </a:lnTo>
                    <a:lnTo>
                      <a:pt x="1270" y="666"/>
                    </a:lnTo>
                    <a:lnTo>
                      <a:pt x="1270" y="668"/>
                    </a:lnTo>
                    <a:lnTo>
                      <a:pt x="1272" y="668"/>
                    </a:lnTo>
                    <a:lnTo>
                      <a:pt x="1272" y="664"/>
                    </a:lnTo>
                    <a:lnTo>
                      <a:pt x="1270" y="660"/>
                    </a:lnTo>
                    <a:lnTo>
                      <a:pt x="1272" y="658"/>
                    </a:lnTo>
                    <a:lnTo>
                      <a:pt x="1270" y="656"/>
                    </a:lnTo>
                    <a:lnTo>
                      <a:pt x="1270" y="652"/>
                    </a:lnTo>
                    <a:lnTo>
                      <a:pt x="1272" y="652"/>
                    </a:lnTo>
                    <a:lnTo>
                      <a:pt x="1274" y="652"/>
                    </a:lnTo>
                    <a:lnTo>
                      <a:pt x="1274" y="654"/>
                    </a:lnTo>
                    <a:lnTo>
                      <a:pt x="1274" y="654"/>
                    </a:lnTo>
                    <a:lnTo>
                      <a:pt x="1276" y="654"/>
                    </a:lnTo>
                    <a:lnTo>
                      <a:pt x="1278" y="654"/>
                    </a:lnTo>
                    <a:lnTo>
                      <a:pt x="1280" y="654"/>
                    </a:lnTo>
                    <a:lnTo>
                      <a:pt x="1282" y="650"/>
                    </a:lnTo>
                    <a:lnTo>
                      <a:pt x="1284" y="654"/>
                    </a:lnTo>
                    <a:lnTo>
                      <a:pt x="1288" y="654"/>
                    </a:lnTo>
                    <a:lnTo>
                      <a:pt x="1290" y="654"/>
                    </a:lnTo>
                    <a:lnTo>
                      <a:pt x="1292" y="658"/>
                    </a:lnTo>
                    <a:lnTo>
                      <a:pt x="1292" y="660"/>
                    </a:lnTo>
                    <a:lnTo>
                      <a:pt x="1296" y="660"/>
                    </a:lnTo>
                    <a:lnTo>
                      <a:pt x="1298" y="660"/>
                    </a:lnTo>
                    <a:lnTo>
                      <a:pt x="1302" y="662"/>
                    </a:lnTo>
                    <a:lnTo>
                      <a:pt x="1304" y="664"/>
                    </a:lnTo>
                    <a:lnTo>
                      <a:pt x="1306" y="666"/>
                    </a:lnTo>
                    <a:lnTo>
                      <a:pt x="1306" y="668"/>
                    </a:lnTo>
                    <a:lnTo>
                      <a:pt x="1308" y="668"/>
                    </a:lnTo>
                    <a:lnTo>
                      <a:pt x="1310" y="670"/>
                    </a:lnTo>
                    <a:lnTo>
                      <a:pt x="1308" y="674"/>
                    </a:lnTo>
                    <a:lnTo>
                      <a:pt x="1308" y="674"/>
                    </a:lnTo>
                    <a:lnTo>
                      <a:pt x="1306" y="676"/>
                    </a:lnTo>
                    <a:lnTo>
                      <a:pt x="1310" y="678"/>
                    </a:lnTo>
                    <a:lnTo>
                      <a:pt x="1312" y="678"/>
                    </a:lnTo>
                    <a:lnTo>
                      <a:pt x="1314" y="682"/>
                    </a:lnTo>
                    <a:lnTo>
                      <a:pt x="1314" y="684"/>
                    </a:lnTo>
                    <a:lnTo>
                      <a:pt x="1312" y="686"/>
                    </a:lnTo>
                    <a:lnTo>
                      <a:pt x="1312" y="690"/>
                    </a:lnTo>
                    <a:lnTo>
                      <a:pt x="1316" y="692"/>
                    </a:lnTo>
                    <a:lnTo>
                      <a:pt x="1318" y="692"/>
                    </a:lnTo>
                    <a:lnTo>
                      <a:pt x="1318" y="690"/>
                    </a:lnTo>
                    <a:lnTo>
                      <a:pt x="1320" y="692"/>
                    </a:lnTo>
                    <a:lnTo>
                      <a:pt x="1318" y="694"/>
                    </a:lnTo>
                    <a:lnTo>
                      <a:pt x="1318" y="696"/>
                    </a:lnTo>
                    <a:lnTo>
                      <a:pt x="1320" y="700"/>
                    </a:lnTo>
                    <a:lnTo>
                      <a:pt x="1320" y="700"/>
                    </a:lnTo>
                    <a:lnTo>
                      <a:pt x="1318" y="702"/>
                    </a:lnTo>
                    <a:lnTo>
                      <a:pt x="1320" y="704"/>
                    </a:lnTo>
                    <a:lnTo>
                      <a:pt x="1318" y="706"/>
                    </a:lnTo>
                    <a:lnTo>
                      <a:pt x="1320" y="708"/>
                    </a:lnTo>
                    <a:lnTo>
                      <a:pt x="1320" y="710"/>
                    </a:lnTo>
                    <a:lnTo>
                      <a:pt x="1318" y="710"/>
                    </a:lnTo>
                    <a:lnTo>
                      <a:pt x="1320" y="712"/>
                    </a:lnTo>
                    <a:lnTo>
                      <a:pt x="1318" y="712"/>
                    </a:lnTo>
                    <a:lnTo>
                      <a:pt x="1320" y="718"/>
                    </a:lnTo>
                    <a:lnTo>
                      <a:pt x="1320" y="720"/>
                    </a:lnTo>
                    <a:lnTo>
                      <a:pt x="1320" y="724"/>
                    </a:lnTo>
                    <a:lnTo>
                      <a:pt x="1320" y="726"/>
                    </a:lnTo>
                    <a:lnTo>
                      <a:pt x="1320" y="730"/>
                    </a:lnTo>
                    <a:lnTo>
                      <a:pt x="1324" y="736"/>
                    </a:lnTo>
                    <a:lnTo>
                      <a:pt x="1326" y="736"/>
                    </a:lnTo>
                    <a:lnTo>
                      <a:pt x="1328" y="736"/>
                    </a:lnTo>
                    <a:lnTo>
                      <a:pt x="1328" y="736"/>
                    </a:lnTo>
                    <a:lnTo>
                      <a:pt x="1326" y="740"/>
                    </a:lnTo>
                    <a:lnTo>
                      <a:pt x="1326" y="742"/>
                    </a:lnTo>
                    <a:lnTo>
                      <a:pt x="1326" y="744"/>
                    </a:lnTo>
                    <a:lnTo>
                      <a:pt x="1328" y="744"/>
                    </a:lnTo>
                    <a:lnTo>
                      <a:pt x="1330" y="748"/>
                    </a:lnTo>
                    <a:lnTo>
                      <a:pt x="1330" y="752"/>
                    </a:lnTo>
                    <a:lnTo>
                      <a:pt x="1332" y="754"/>
                    </a:lnTo>
                    <a:lnTo>
                      <a:pt x="1332" y="756"/>
                    </a:lnTo>
                    <a:lnTo>
                      <a:pt x="1332" y="760"/>
                    </a:lnTo>
                    <a:lnTo>
                      <a:pt x="1334" y="760"/>
                    </a:lnTo>
                    <a:lnTo>
                      <a:pt x="1334" y="764"/>
                    </a:lnTo>
                    <a:lnTo>
                      <a:pt x="1332" y="764"/>
                    </a:lnTo>
                    <a:lnTo>
                      <a:pt x="1332" y="768"/>
                    </a:lnTo>
                    <a:lnTo>
                      <a:pt x="1334" y="770"/>
                    </a:lnTo>
                    <a:lnTo>
                      <a:pt x="1334" y="774"/>
                    </a:lnTo>
                    <a:lnTo>
                      <a:pt x="1330" y="778"/>
                    </a:lnTo>
                    <a:lnTo>
                      <a:pt x="1330" y="782"/>
                    </a:lnTo>
                    <a:lnTo>
                      <a:pt x="1328" y="786"/>
                    </a:lnTo>
                    <a:lnTo>
                      <a:pt x="1330" y="790"/>
                    </a:lnTo>
                    <a:lnTo>
                      <a:pt x="1330" y="790"/>
                    </a:lnTo>
                    <a:lnTo>
                      <a:pt x="1330" y="792"/>
                    </a:lnTo>
                    <a:lnTo>
                      <a:pt x="1328" y="796"/>
                    </a:lnTo>
                    <a:lnTo>
                      <a:pt x="1328" y="798"/>
                    </a:lnTo>
                    <a:lnTo>
                      <a:pt x="1326" y="802"/>
                    </a:lnTo>
                    <a:lnTo>
                      <a:pt x="1326" y="802"/>
                    </a:lnTo>
                    <a:lnTo>
                      <a:pt x="1326" y="804"/>
                    </a:lnTo>
                    <a:lnTo>
                      <a:pt x="1326" y="806"/>
                    </a:lnTo>
                    <a:lnTo>
                      <a:pt x="1326" y="812"/>
                    </a:lnTo>
                    <a:lnTo>
                      <a:pt x="1324" y="816"/>
                    </a:lnTo>
                    <a:lnTo>
                      <a:pt x="1324" y="818"/>
                    </a:lnTo>
                    <a:lnTo>
                      <a:pt x="1326" y="820"/>
                    </a:lnTo>
                    <a:lnTo>
                      <a:pt x="1326" y="822"/>
                    </a:lnTo>
                    <a:lnTo>
                      <a:pt x="1322" y="826"/>
                    </a:lnTo>
                    <a:lnTo>
                      <a:pt x="1322" y="828"/>
                    </a:lnTo>
                    <a:lnTo>
                      <a:pt x="1320" y="830"/>
                    </a:lnTo>
                    <a:lnTo>
                      <a:pt x="1318" y="832"/>
                    </a:lnTo>
                    <a:lnTo>
                      <a:pt x="1316" y="836"/>
                    </a:lnTo>
                    <a:lnTo>
                      <a:pt x="1314" y="846"/>
                    </a:lnTo>
                    <a:lnTo>
                      <a:pt x="1312" y="848"/>
                    </a:lnTo>
                    <a:lnTo>
                      <a:pt x="1312" y="850"/>
                    </a:lnTo>
                    <a:lnTo>
                      <a:pt x="1314" y="850"/>
                    </a:lnTo>
                    <a:lnTo>
                      <a:pt x="1312" y="852"/>
                    </a:lnTo>
                    <a:lnTo>
                      <a:pt x="1310" y="854"/>
                    </a:lnTo>
                    <a:lnTo>
                      <a:pt x="1310" y="856"/>
                    </a:lnTo>
                    <a:lnTo>
                      <a:pt x="1308" y="858"/>
                    </a:lnTo>
                    <a:lnTo>
                      <a:pt x="1308" y="862"/>
                    </a:lnTo>
                    <a:lnTo>
                      <a:pt x="1306" y="862"/>
                    </a:lnTo>
                    <a:lnTo>
                      <a:pt x="1308" y="864"/>
                    </a:lnTo>
                    <a:lnTo>
                      <a:pt x="1304" y="868"/>
                    </a:lnTo>
                    <a:lnTo>
                      <a:pt x="1304" y="868"/>
                    </a:lnTo>
                    <a:lnTo>
                      <a:pt x="1302" y="868"/>
                    </a:lnTo>
                    <a:lnTo>
                      <a:pt x="1304" y="870"/>
                    </a:lnTo>
                    <a:lnTo>
                      <a:pt x="1304" y="872"/>
                    </a:lnTo>
                    <a:lnTo>
                      <a:pt x="1300" y="874"/>
                    </a:lnTo>
                    <a:lnTo>
                      <a:pt x="1302" y="876"/>
                    </a:lnTo>
                    <a:lnTo>
                      <a:pt x="1298" y="880"/>
                    </a:lnTo>
                    <a:lnTo>
                      <a:pt x="1296" y="884"/>
                    </a:lnTo>
                    <a:lnTo>
                      <a:pt x="1294" y="884"/>
                    </a:lnTo>
                    <a:lnTo>
                      <a:pt x="1294" y="886"/>
                    </a:lnTo>
                    <a:lnTo>
                      <a:pt x="1290" y="886"/>
                    </a:lnTo>
                    <a:lnTo>
                      <a:pt x="1286" y="890"/>
                    </a:lnTo>
                    <a:lnTo>
                      <a:pt x="1286" y="888"/>
                    </a:lnTo>
                    <a:lnTo>
                      <a:pt x="1284" y="888"/>
                    </a:lnTo>
                    <a:lnTo>
                      <a:pt x="1280" y="886"/>
                    </a:lnTo>
                    <a:lnTo>
                      <a:pt x="1276" y="886"/>
                    </a:lnTo>
                    <a:lnTo>
                      <a:pt x="1276" y="880"/>
                    </a:lnTo>
                    <a:lnTo>
                      <a:pt x="1274" y="880"/>
                    </a:lnTo>
                    <a:lnTo>
                      <a:pt x="1272" y="882"/>
                    </a:lnTo>
                    <a:lnTo>
                      <a:pt x="1270" y="880"/>
                    </a:lnTo>
                    <a:lnTo>
                      <a:pt x="1268" y="880"/>
                    </a:lnTo>
                    <a:lnTo>
                      <a:pt x="1268" y="882"/>
                    </a:lnTo>
                    <a:lnTo>
                      <a:pt x="1266" y="884"/>
                    </a:lnTo>
                    <a:lnTo>
                      <a:pt x="1266" y="890"/>
                    </a:lnTo>
                    <a:lnTo>
                      <a:pt x="1264" y="890"/>
                    </a:lnTo>
                    <a:lnTo>
                      <a:pt x="1264" y="894"/>
                    </a:lnTo>
                    <a:lnTo>
                      <a:pt x="1262" y="894"/>
                    </a:lnTo>
                    <a:lnTo>
                      <a:pt x="1260" y="894"/>
                    </a:lnTo>
                    <a:lnTo>
                      <a:pt x="1258" y="896"/>
                    </a:lnTo>
                    <a:lnTo>
                      <a:pt x="1258" y="896"/>
                    </a:lnTo>
                    <a:close/>
                    <a:moveTo>
                      <a:pt x="408" y="906"/>
                    </a:moveTo>
                    <a:lnTo>
                      <a:pt x="406" y="904"/>
                    </a:lnTo>
                    <a:lnTo>
                      <a:pt x="392" y="906"/>
                    </a:lnTo>
                    <a:lnTo>
                      <a:pt x="408" y="906"/>
                    </a:lnTo>
                    <a:close/>
                    <a:moveTo>
                      <a:pt x="1438" y="854"/>
                    </a:moveTo>
                    <a:lnTo>
                      <a:pt x="1440" y="854"/>
                    </a:lnTo>
                    <a:lnTo>
                      <a:pt x="1442" y="852"/>
                    </a:lnTo>
                    <a:lnTo>
                      <a:pt x="1442" y="850"/>
                    </a:lnTo>
                    <a:lnTo>
                      <a:pt x="1440" y="852"/>
                    </a:lnTo>
                    <a:lnTo>
                      <a:pt x="1438" y="854"/>
                    </a:lnTo>
                    <a:close/>
                    <a:moveTo>
                      <a:pt x="82" y="124"/>
                    </a:moveTo>
                    <a:lnTo>
                      <a:pt x="80" y="122"/>
                    </a:lnTo>
                    <a:lnTo>
                      <a:pt x="80" y="118"/>
                    </a:lnTo>
                    <a:lnTo>
                      <a:pt x="78" y="118"/>
                    </a:lnTo>
                    <a:lnTo>
                      <a:pt x="76" y="118"/>
                    </a:lnTo>
                    <a:lnTo>
                      <a:pt x="76" y="114"/>
                    </a:lnTo>
                    <a:lnTo>
                      <a:pt x="78" y="112"/>
                    </a:lnTo>
                    <a:lnTo>
                      <a:pt x="80" y="110"/>
                    </a:lnTo>
                    <a:lnTo>
                      <a:pt x="84" y="110"/>
                    </a:lnTo>
                    <a:lnTo>
                      <a:pt x="86" y="108"/>
                    </a:lnTo>
                    <a:lnTo>
                      <a:pt x="86" y="108"/>
                    </a:lnTo>
                    <a:lnTo>
                      <a:pt x="88" y="112"/>
                    </a:lnTo>
                    <a:lnTo>
                      <a:pt x="90" y="112"/>
                    </a:lnTo>
                    <a:lnTo>
                      <a:pt x="94" y="112"/>
                    </a:lnTo>
                    <a:lnTo>
                      <a:pt x="94" y="112"/>
                    </a:lnTo>
                    <a:lnTo>
                      <a:pt x="96" y="110"/>
                    </a:lnTo>
                    <a:lnTo>
                      <a:pt x="94" y="108"/>
                    </a:lnTo>
                    <a:lnTo>
                      <a:pt x="90" y="108"/>
                    </a:lnTo>
                    <a:lnTo>
                      <a:pt x="84" y="104"/>
                    </a:lnTo>
                    <a:lnTo>
                      <a:pt x="80" y="104"/>
                    </a:lnTo>
                    <a:lnTo>
                      <a:pt x="76" y="104"/>
                    </a:lnTo>
                    <a:lnTo>
                      <a:pt x="72" y="108"/>
                    </a:lnTo>
                    <a:lnTo>
                      <a:pt x="70" y="112"/>
                    </a:lnTo>
                    <a:lnTo>
                      <a:pt x="66" y="112"/>
                    </a:lnTo>
                    <a:lnTo>
                      <a:pt x="64" y="114"/>
                    </a:lnTo>
                    <a:lnTo>
                      <a:pt x="64" y="122"/>
                    </a:lnTo>
                    <a:lnTo>
                      <a:pt x="66" y="122"/>
                    </a:lnTo>
                    <a:lnTo>
                      <a:pt x="68" y="120"/>
                    </a:lnTo>
                    <a:lnTo>
                      <a:pt x="70" y="122"/>
                    </a:lnTo>
                    <a:lnTo>
                      <a:pt x="72" y="124"/>
                    </a:lnTo>
                    <a:lnTo>
                      <a:pt x="74" y="124"/>
                    </a:lnTo>
                    <a:lnTo>
                      <a:pt x="74" y="124"/>
                    </a:lnTo>
                    <a:lnTo>
                      <a:pt x="74" y="122"/>
                    </a:lnTo>
                    <a:lnTo>
                      <a:pt x="76" y="120"/>
                    </a:lnTo>
                    <a:lnTo>
                      <a:pt x="78" y="122"/>
                    </a:lnTo>
                    <a:lnTo>
                      <a:pt x="78" y="126"/>
                    </a:lnTo>
                    <a:lnTo>
                      <a:pt x="82" y="126"/>
                    </a:lnTo>
                    <a:lnTo>
                      <a:pt x="82" y="124"/>
                    </a:lnTo>
                    <a:close/>
                    <a:moveTo>
                      <a:pt x="100" y="90"/>
                    </a:moveTo>
                    <a:lnTo>
                      <a:pt x="102" y="86"/>
                    </a:lnTo>
                    <a:lnTo>
                      <a:pt x="102" y="84"/>
                    </a:lnTo>
                    <a:lnTo>
                      <a:pt x="104" y="84"/>
                    </a:lnTo>
                    <a:lnTo>
                      <a:pt x="104" y="86"/>
                    </a:lnTo>
                    <a:lnTo>
                      <a:pt x="106" y="88"/>
                    </a:lnTo>
                    <a:lnTo>
                      <a:pt x="104" y="90"/>
                    </a:lnTo>
                    <a:lnTo>
                      <a:pt x="102" y="90"/>
                    </a:lnTo>
                    <a:lnTo>
                      <a:pt x="100" y="90"/>
                    </a:lnTo>
                    <a:lnTo>
                      <a:pt x="100" y="90"/>
                    </a:lnTo>
                    <a:close/>
                    <a:moveTo>
                      <a:pt x="96" y="138"/>
                    </a:moveTo>
                    <a:lnTo>
                      <a:pt x="96" y="138"/>
                    </a:lnTo>
                    <a:lnTo>
                      <a:pt x="98" y="138"/>
                    </a:lnTo>
                    <a:lnTo>
                      <a:pt x="100" y="136"/>
                    </a:lnTo>
                    <a:lnTo>
                      <a:pt x="100" y="134"/>
                    </a:lnTo>
                    <a:lnTo>
                      <a:pt x="100" y="132"/>
                    </a:lnTo>
                    <a:lnTo>
                      <a:pt x="100" y="134"/>
                    </a:lnTo>
                    <a:lnTo>
                      <a:pt x="102" y="132"/>
                    </a:lnTo>
                    <a:lnTo>
                      <a:pt x="102" y="130"/>
                    </a:lnTo>
                    <a:lnTo>
                      <a:pt x="102" y="126"/>
                    </a:lnTo>
                    <a:lnTo>
                      <a:pt x="100" y="124"/>
                    </a:lnTo>
                    <a:lnTo>
                      <a:pt x="100" y="122"/>
                    </a:lnTo>
                    <a:lnTo>
                      <a:pt x="102" y="122"/>
                    </a:lnTo>
                    <a:lnTo>
                      <a:pt x="104" y="122"/>
                    </a:lnTo>
                    <a:lnTo>
                      <a:pt x="108" y="120"/>
                    </a:lnTo>
                    <a:lnTo>
                      <a:pt x="110" y="120"/>
                    </a:lnTo>
                    <a:lnTo>
                      <a:pt x="110" y="120"/>
                    </a:lnTo>
                    <a:lnTo>
                      <a:pt x="108" y="118"/>
                    </a:lnTo>
                    <a:lnTo>
                      <a:pt x="108" y="118"/>
                    </a:lnTo>
                    <a:lnTo>
                      <a:pt x="106" y="118"/>
                    </a:lnTo>
                    <a:lnTo>
                      <a:pt x="106" y="116"/>
                    </a:lnTo>
                    <a:lnTo>
                      <a:pt x="106" y="114"/>
                    </a:lnTo>
                    <a:lnTo>
                      <a:pt x="106" y="112"/>
                    </a:lnTo>
                    <a:lnTo>
                      <a:pt x="108" y="112"/>
                    </a:lnTo>
                    <a:lnTo>
                      <a:pt x="108" y="114"/>
                    </a:lnTo>
                    <a:lnTo>
                      <a:pt x="110" y="114"/>
                    </a:lnTo>
                    <a:lnTo>
                      <a:pt x="112" y="114"/>
                    </a:lnTo>
                    <a:lnTo>
                      <a:pt x="114" y="112"/>
                    </a:lnTo>
                    <a:lnTo>
                      <a:pt x="116" y="110"/>
                    </a:lnTo>
                    <a:lnTo>
                      <a:pt x="116" y="110"/>
                    </a:lnTo>
                    <a:lnTo>
                      <a:pt x="114" y="106"/>
                    </a:lnTo>
                    <a:lnTo>
                      <a:pt x="114" y="106"/>
                    </a:lnTo>
                    <a:lnTo>
                      <a:pt x="112" y="104"/>
                    </a:lnTo>
                    <a:lnTo>
                      <a:pt x="110" y="102"/>
                    </a:lnTo>
                    <a:lnTo>
                      <a:pt x="110" y="102"/>
                    </a:lnTo>
                    <a:lnTo>
                      <a:pt x="108" y="104"/>
                    </a:lnTo>
                    <a:lnTo>
                      <a:pt x="106" y="106"/>
                    </a:lnTo>
                    <a:lnTo>
                      <a:pt x="104" y="106"/>
                    </a:lnTo>
                    <a:lnTo>
                      <a:pt x="104" y="104"/>
                    </a:lnTo>
                    <a:lnTo>
                      <a:pt x="104" y="102"/>
                    </a:lnTo>
                    <a:lnTo>
                      <a:pt x="106" y="102"/>
                    </a:lnTo>
                    <a:lnTo>
                      <a:pt x="108" y="98"/>
                    </a:lnTo>
                    <a:lnTo>
                      <a:pt x="108" y="96"/>
                    </a:lnTo>
                    <a:lnTo>
                      <a:pt x="108" y="94"/>
                    </a:lnTo>
                    <a:lnTo>
                      <a:pt x="104" y="98"/>
                    </a:lnTo>
                    <a:lnTo>
                      <a:pt x="104" y="100"/>
                    </a:lnTo>
                    <a:lnTo>
                      <a:pt x="102" y="100"/>
                    </a:lnTo>
                    <a:lnTo>
                      <a:pt x="102" y="100"/>
                    </a:lnTo>
                    <a:lnTo>
                      <a:pt x="102" y="98"/>
                    </a:lnTo>
                    <a:lnTo>
                      <a:pt x="102" y="96"/>
                    </a:lnTo>
                    <a:lnTo>
                      <a:pt x="102" y="98"/>
                    </a:lnTo>
                    <a:lnTo>
                      <a:pt x="100" y="100"/>
                    </a:lnTo>
                    <a:lnTo>
                      <a:pt x="98" y="100"/>
                    </a:lnTo>
                    <a:lnTo>
                      <a:pt x="98" y="104"/>
                    </a:lnTo>
                    <a:lnTo>
                      <a:pt x="100" y="104"/>
                    </a:lnTo>
                    <a:lnTo>
                      <a:pt x="102" y="104"/>
                    </a:lnTo>
                    <a:lnTo>
                      <a:pt x="102" y="104"/>
                    </a:lnTo>
                    <a:lnTo>
                      <a:pt x="102" y="106"/>
                    </a:lnTo>
                    <a:lnTo>
                      <a:pt x="100" y="106"/>
                    </a:lnTo>
                    <a:lnTo>
                      <a:pt x="98" y="108"/>
                    </a:lnTo>
                    <a:lnTo>
                      <a:pt x="98" y="110"/>
                    </a:lnTo>
                    <a:lnTo>
                      <a:pt x="98" y="112"/>
                    </a:lnTo>
                    <a:lnTo>
                      <a:pt x="96" y="112"/>
                    </a:lnTo>
                    <a:lnTo>
                      <a:pt x="94" y="116"/>
                    </a:lnTo>
                    <a:lnTo>
                      <a:pt x="92" y="116"/>
                    </a:lnTo>
                    <a:lnTo>
                      <a:pt x="90" y="116"/>
                    </a:lnTo>
                    <a:lnTo>
                      <a:pt x="88" y="116"/>
                    </a:lnTo>
                    <a:lnTo>
                      <a:pt x="86" y="114"/>
                    </a:lnTo>
                    <a:lnTo>
                      <a:pt x="84" y="112"/>
                    </a:lnTo>
                    <a:lnTo>
                      <a:pt x="82" y="114"/>
                    </a:lnTo>
                    <a:lnTo>
                      <a:pt x="82" y="116"/>
                    </a:lnTo>
                    <a:lnTo>
                      <a:pt x="82" y="118"/>
                    </a:lnTo>
                    <a:lnTo>
                      <a:pt x="82" y="118"/>
                    </a:lnTo>
                    <a:lnTo>
                      <a:pt x="84" y="120"/>
                    </a:lnTo>
                    <a:lnTo>
                      <a:pt x="86" y="118"/>
                    </a:lnTo>
                    <a:lnTo>
                      <a:pt x="88" y="118"/>
                    </a:lnTo>
                    <a:lnTo>
                      <a:pt x="88" y="122"/>
                    </a:lnTo>
                    <a:lnTo>
                      <a:pt x="90" y="122"/>
                    </a:lnTo>
                    <a:lnTo>
                      <a:pt x="92" y="124"/>
                    </a:lnTo>
                    <a:lnTo>
                      <a:pt x="90" y="124"/>
                    </a:lnTo>
                    <a:lnTo>
                      <a:pt x="88" y="124"/>
                    </a:lnTo>
                    <a:lnTo>
                      <a:pt x="86" y="126"/>
                    </a:lnTo>
                    <a:lnTo>
                      <a:pt x="86" y="132"/>
                    </a:lnTo>
                    <a:lnTo>
                      <a:pt x="88" y="134"/>
                    </a:lnTo>
                    <a:lnTo>
                      <a:pt x="86" y="136"/>
                    </a:lnTo>
                    <a:lnTo>
                      <a:pt x="88" y="136"/>
                    </a:lnTo>
                    <a:lnTo>
                      <a:pt x="88" y="136"/>
                    </a:lnTo>
                    <a:lnTo>
                      <a:pt x="90" y="136"/>
                    </a:lnTo>
                    <a:lnTo>
                      <a:pt x="92" y="134"/>
                    </a:lnTo>
                    <a:lnTo>
                      <a:pt x="92" y="132"/>
                    </a:lnTo>
                    <a:lnTo>
                      <a:pt x="94" y="132"/>
                    </a:lnTo>
                    <a:lnTo>
                      <a:pt x="96" y="134"/>
                    </a:lnTo>
                    <a:lnTo>
                      <a:pt x="96" y="138"/>
                    </a:lnTo>
                    <a:close/>
                    <a:moveTo>
                      <a:pt x="112" y="134"/>
                    </a:moveTo>
                    <a:lnTo>
                      <a:pt x="112" y="132"/>
                    </a:lnTo>
                    <a:lnTo>
                      <a:pt x="114" y="130"/>
                    </a:lnTo>
                    <a:lnTo>
                      <a:pt x="114" y="128"/>
                    </a:lnTo>
                    <a:lnTo>
                      <a:pt x="110" y="126"/>
                    </a:lnTo>
                    <a:lnTo>
                      <a:pt x="108" y="124"/>
                    </a:lnTo>
                    <a:lnTo>
                      <a:pt x="108" y="128"/>
                    </a:lnTo>
                    <a:lnTo>
                      <a:pt x="108" y="130"/>
                    </a:lnTo>
                    <a:lnTo>
                      <a:pt x="108" y="132"/>
                    </a:lnTo>
                    <a:lnTo>
                      <a:pt x="112" y="134"/>
                    </a:lnTo>
                    <a:close/>
                    <a:moveTo>
                      <a:pt x="116" y="140"/>
                    </a:moveTo>
                    <a:lnTo>
                      <a:pt x="118" y="140"/>
                    </a:lnTo>
                    <a:lnTo>
                      <a:pt x="120" y="138"/>
                    </a:lnTo>
                    <a:lnTo>
                      <a:pt x="124" y="138"/>
                    </a:lnTo>
                    <a:lnTo>
                      <a:pt x="124" y="138"/>
                    </a:lnTo>
                    <a:lnTo>
                      <a:pt x="124" y="136"/>
                    </a:lnTo>
                    <a:lnTo>
                      <a:pt x="120" y="136"/>
                    </a:lnTo>
                    <a:lnTo>
                      <a:pt x="120" y="132"/>
                    </a:lnTo>
                    <a:lnTo>
                      <a:pt x="118" y="128"/>
                    </a:lnTo>
                    <a:lnTo>
                      <a:pt x="116" y="130"/>
                    </a:lnTo>
                    <a:lnTo>
                      <a:pt x="116" y="134"/>
                    </a:lnTo>
                    <a:lnTo>
                      <a:pt x="116" y="136"/>
                    </a:lnTo>
                    <a:lnTo>
                      <a:pt x="114" y="136"/>
                    </a:lnTo>
                    <a:lnTo>
                      <a:pt x="112" y="136"/>
                    </a:lnTo>
                    <a:lnTo>
                      <a:pt x="114" y="138"/>
                    </a:lnTo>
                    <a:lnTo>
                      <a:pt x="116" y="140"/>
                    </a:lnTo>
                    <a:close/>
                    <a:moveTo>
                      <a:pt x="146" y="54"/>
                    </a:moveTo>
                    <a:lnTo>
                      <a:pt x="150" y="52"/>
                    </a:lnTo>
                    <a:lnTo>
                      <a:pt x="152" y="52"/>
                    </a:lnTo>
                    <a:lnTo>
                      <a:pt x="152" y="50"/>
                    </a:lnTo>
                    <a:lnTo>
                      <a:pt x="154" y="50"/>
                    </a:lnTo>
                    <a:lnTo>
                      <a:pt x="152" y="48"/>
                    </a:lnTo>
                    <a:lnTo>
                      <a:pt x="152" y="46"/>
                    </a:lnTo>
                    <a:lnTo>
                      <a:pt x="150" y="44"/>
                    </a:lnTo>
                    <a:lnTo>
                      <a:pt x="148" y="46"/>
                    </a:lnTo>
                    <a:lnTo>
                      <a:pt x="146" y="46"/>
                    </a:lnTo>
                    <a:lnTo>
                      <a:pt x="144" y="48"/>
                    </a:lnTo>
                    <a:lnTo>
                      <a:pt x="144" y="48"/>
                    </a:lnTo>
                    <a:lnTo>
                      <a:pt x="144" y="50"/>
                    </a:lnTo>
                    <a:lnTo>
                      <a:pt x="146" y="52"/>
                    </a:lnTo>
                    <a:lnTo>
                      <a:pt x="146" y="54"/>
                    </a:lnTo>
                    <a:lnTo>
                      <a:pt x="146" y="54"/>
                    </a:lnTo>
                    <a:close/>
                    <a:moveTo>
                      <a:pt x="150" y="58"/>
                    </a:moveTo>
                    <a:lnTo>
                      <a:pt x="150" y="56"/>
                    </a:lnTo>
                    <a:lnTo>
                      <a:pt x="150" y="56"/>
                    </a:lnTo>
                    <a:lnTo>
                      <a:pt x="150" y="56"/>
                    </a:lnTo>
                    <a:lnTo>
                      <a:pt x="150" y="58"/>
                    </a:lnTo>
                    <a:close/>
                    <a:moveTo>
                      <a:pt x="150" y="66"/>
                    </a:moveTo>
                    <a:lnTo>
                      <a:pt x="150" y="64"/>
                    </a:lnTo>
                    <a:lnTo>
                      <a:pt x="152" y="62"/>
                    </a:lnTo>
                    <a:lnTo>
                      <a:pt x="154" y="62"/>
                    </a:lnTo>
                    <a:lnTo>
                      <a:pt x="152" y="60"/>
                    </a:lnTo>
                    <a:lnTo>
                      <a:pt x="150" y="60"/>
                    </a:lnTo>
                    <a:lnTo>
                      <a:pt x="148" y="60"/>
                    </a:lnTo>
                    <a:lnTo>
                      <a:pt x="148" y="60"/>
                    </a:lnTo>
                    <a:lnTo>
                      <a:pt x="146" y="60"/>
                    </a:lnTo>
                    <a:lnTo>
                      <a:pt x="144" y="60"/>
                    </a:lnTo>
                    <a:lnTo>
                      <a:pt x="142" y="62"/>
                    </a:lnTo>
                    <a:lnTo>
                      <a:pt x="140" y="64"/>
                    </a:lnTo>
                    <a:lnTo>
                      <a:pt x="142" y="66"/>
                    </a:lnTo>
                    <a:lnTo>
                      <a:pt x="144" y="66"/>
                    </a:lnTo>
                    <a:lnTo>
                      <a:pt x="146" y="64"/>
                    </a:lnTo>
                    <a:lnTo>
                      <a:pt x="148" y="66"/>
                    </a:lnTo>
                    <a:lnTo>
                      <a:pt x="148" y="66"/>
                    </a:lnTo>
                    <a:lnTo>
                      <a:pt x="150" y="66"/>
                    </a:lnTo>
                    <a:close/>
                    <a:moveTo>
                      <a:pt x="156" y="66"/>
                    </a:moveTo>
                    <a:lnTo>
                      <a:pt x="156" y="62"/>
                    </a:lnTo>
                    <a:lnTo>
                      <a:pt x="156" y="62"/>
                    </a:lnTo>
                    <a:lnTo>
                      <a:pt x="158" y="62"/>
                    </a:lnTo>
                    <a:lnTo>
                      <a:pt x="160" y="62"/>
                    </a:lnTo>
                    <a:lnTo>
                      <a:pt x="160" y="64"/>
                    </a:lnTo>
                    <a:lnTo>
                      <a:pt x="160" y="66"/>
                    </a:lnTo>
                    <a:lnTo>
                      <a:pt x="158" y="66"/>
                    </a:lnTo>
                    <a:lnTo>
                      <a:pt x="156" y="66"/>
                    </a:lnTo>
                    <a:close/>
                    <a:moveTo>
                      <a:pt x="146" y="78"/>
                    </a:moveTo>
                    <a:lnTo>
                      <a:pt x="148" y="76"/>
                    </a:lnTo>
                    <a:lnTo>
                      <a:pt x="150" y="72"/>
                    </a:lnTo>
                    <a:lnTo>
                      <a:pt x="152" y="70"/>
                    </a:lnTo>
                    <a:lnTo>
                      <a:pt x="152" y="70"/>
                    </a:lnTo>
                    <a:lnTo>
                      <a:pt x="150" y="68"/>
                    </a:lnTo>
                    <a:lnTo>
                      <a:pt x="148" y="70"/>
                    </a:lnTo>
                    <a:lnTo>
                      <a:pt x="144" y="68"/>
                    </a:lnTo>
                    <a:lnTo>
                      <a:pt x="142" y="68"/>
                    </a:lnTo>
                    <a:lnTo>
                      <a:pt x="142" y="70"/>
                    </a:lnTo>
                    <a:lnTo>
                      <a:pt x="140" y="72"/>
                    </a:lnTo>
                    <a:lnTo>
                      <a:pt x="140" y="72"/>
                    </a:lnTo>
                    <a:lnTo>
                      <a:pt x="142" y="72"/>
                    </a:lnTo>
                    <a:lnTo>
                      <a:pt x="144" y="76"/>
                    </a:lnTo>
                    <a:lnTo>
                      <a:pt x="144" y="76"/>
                    </a:lnTo>
                    <a:lnTo>
                      <a:pt x="142" y="76"/>
                    </a:lnTo>
                    <a:lnTo>
                      <a:pt x="136" y="78"/>
                    </a:lnTo>
                    <a:lnTo>
                      <a:pt x="136" y="80"/>
                    </a:lnTo>
                    <a:lnTo>
                      <a:pt x="138" y="82"/>
                    </a:lnTo>
                    <a:lnTo>
                      <a:pt x="140" y="82"/>
                    </a:lnTo>
                    <a:lnTo>
                      <a:pt x="142" y="80"/>
                    </a:lnTo>
                    <a:lnTo>
                      <a:pt x="142" y="80"/>
                    </a:lnTo>
                    <a:lnTo>
                      <a:pt x="146" y="78"/>
                    </a:lnTo>
                    <a:lnTo>
                      <a:pt x="146" y="78"/>
                    </a:lnTo>
                    <a:close/>
                    <a:moveTo>
                      <a:pt x="152" y="78"/>
                    </a:moveTo>
                    <a:lnTo>
                      <a:pt x="150" y="78"/>
                    </a:lnTo>
                    <a:lnTo>
                      <a:pt x="150" y="80"/>
                    </a:lnTo>
                    <a:lnTo>
                      <a:pt x="148" y="78"/>
                    </a:lnTo>
                    <a:lnTo>
                      <a:pt x="148" y="76"/>
                    </a:lnTo>
                    <a:lnTo>
                      <a:pt x="150" y="76"/>
                    </a:lnTo>
                    <a:lnTo>
                      <a:pt x="152" y="74"/>
                    </a:lnTo>
                    <a:lnTo>
                      <a:pt x="154" y="76"/>
                    </a:lnTo>
                    <a:lnTo>
                      <a:pt x="154" y="76"/>
                    </a:lnTo>
                    <a:lnTo>
                      <a:pt x="152" y="78"/>
                    </a:lnTo>
                    <a:close/>
                    <a:moveTo>
                      <a:pt x="160" y="84"/>
                    </a:moveTo>
                    <a:lnTo>
                      <a:pt x="156" y="82"/>
                    </a:lnTo>
                    <a:lnTo>
                      <a:pt x="156" y="78"/>
                    </a:lnTo>
                    <a:lnTo>
                      <a:pt x="156" y="78"/>
                    </a:lnTo>
                    <a:lnTo>
                      <a:pt x="158" y="78"/>
                    </a:lnTo>
                    <a:lnTo>
                      <a:pt x="158" y="80"/>
                    </a:lnTo>
                    <a:lnTo>
                      <a:pt x="160" y="78"/>
                    </a:lnTo>
                    <a:lnTo>
                      <a:pt x="162" y="80"/>
                    </a:lnTo>
                    <a:lnTo>
                      <a:pt x="162" y="84"/>
                    </a:lnTo>
                    <a:lnTo>
                      <a:pt x="160" y="84"/>
                    </a:lnTo>
                    <a:close/>
                    <a:moveTo>
                      <a:pt x="156" y="90"/>
                    </a:moveTo>
                    <a:lnTo>
                      <a:pt x="154" y="88"/>
                    </a:lnTo>
                    <a:lnTo>
                      <a:pt x="150" y="84"/>
                    </a:lnTo>
                    <a:lnTo>
                      <a:pt x="146" y="84"/>
                    </a:lnTo>
                    <a:lnTo>
                      <a:pt x="144" y="84"/>
                    </a:lnTo>
                    <a:lnTo>
                      <a:pt x="142" y="82"/>
                    </a:lnTo>
                    <a:lnTo>
                      <a:pt x="144" y="82"/>
                    </a:lnTo>
                    <a:lnTo>
                      <a:pt x="146" y="80"/>
                    </a:lnTo>
                    <a:lnTo>
                      <a:pt x="148" y="80"/>
                    </a:lnTo>
                    <a:lnTo>
                      <a:pt x="152" y="82"/>
                    </a:lnTo>
                    <a:lnTo>
                      <a:pt x="156" y="86"/>
                    </a:lnTo>
                    <a:lnTo>
                      <a:pt x="158" y="86"/>
                    </a:lnTo>
                    <a:lnTo>
                      <a:pt x="158" y="84"/>
                    </a:lnTo>
                    <a:lnTo>
                      <a:pt x="160" y="86"/>
                    </a:lnTo>
                    <a:lnTo>
                      <a:pt x="158" y="88"/>
                    </a:lnTo>
                    <a:lnTo>
                      <a:pt x="158" y="90"/>
                    </a:lnTo>
                    <a:lnTo>
                      <a:pt x="156" y="90"/>
                    </a:lnTo>
                    <a:close/>
                    <a:moveTo>
                      <a:pt x="158" y="98"/>
                    </a:moveTo>
                    <a:lnTo>
                      <a:pt x="158" y="94"/>
                    </a:lnTo>
                    <a:lnTo>
                      <a:pt x="158" y="92"/>
                    </a:lnTo>
                    <a:lnTo>
                      <a:pt x="156" y="92"/>
                    </a:lnTo>
                    <a:lnTo>
                      <a:pt x="152" y="90"/>
                    </a:lnTo>
                    <a:lnTo>
                      <a:pt x="148" y="88"/>
                    </a:lnTo>
                    <a:lnTo>
                      <a:pt x="146" y="88"/>
                    </a:lnTo>
                    <a:lnTo>
                      <a:pt x="144" y="86"/>
                    </a:lnTo>
                    <a:lnTo>
                      <a:pt x="142" y="86"/>
                    </a:lnTo>
                    <a:lnTo>
                      <a:pt x="140" y="84"/>
                    </a:lnTo>
                    <a:lnTo>
                      <a:pt x="134" y="84"/>
                    </a:lnTo>
                    <a:lnTo>
                      <a:pt x="130" y="86"/>
                    </a:lnTo>
                    <a:lnTo>
                      <a:pt x="132" y="88"/>
                    </a:lnTo>
                    <a:lnTo>
                      <a:pt x="132" y="90"/>
                    </a:lnTo>
                    <a:lnTo>
                      <a:pt x="134" y="90"/>
                    </a:lnTo>
                    <a:lnTo>
                      <a:pt x="136" y="90"/>
                    </a:lnTo>
                    <a:lnTo>
                      <a:pt x="138" y="90"/>
                    </a:lnTo>
                    <a:lnTo>
                      <a:pt x="138" y="90"/>
                    </a:lnTo>
                    <a:lnTo>
                      <a:pt x="142" y="90"/>
                    </a:lnTo>
                    <a:lnTo>
                      <a:pt x="142" y="94"/>
                    </a:lnTo>
                    <a:lnTo>
                      <a:pt x="144" y="94"/>
                    </a:lnTo>
                    <a:lnTo>
                      <a:pt x="144" y="92"/>
                    </a:lnTo>
                    <a:lnTo>
                      <a:pt x="146" y="96"/>
                    </a:lnTo>
                    <a:lnTo>
                      <a:pt x="148" y="96"/>
                    </a:lnTo>
                    <a:lnTo>
                      <a:pt x="152" y="96"/>
                    </a:lnTo>
                    <a:lnTo>
                      <a:pt x="154" y="98"/>
                    </a:lnTo>
                    <a:lnTo>
                      <a:pt x="158" y="98"/>
                    </a:lnTo>
                    <a:lnTo>
                      <a:pt x="158" y="98"/>
                    </a:lnTo>
                    <a:close/>
                    <a:moveTo>
                      <a:pt x="140" y="102"/>
                    </a:moveTo>
                    <a:lnTo>
                      <a:pt x="140" y="102"/>
                    </a:lnTo>
                    <a:lnTo>
                      <a:pt x="138" y="100"/>
                    </a:lnTo>
                    <a:lnTo>
                      <a:pt x="138" y="100"/>
                    </a:lnTo>
                    <a:lnTo>
                      <a:pt x="136" y="100"/>
                    </a:lnTo>
                    <a:lnTo>
                      <a:pt x="134" y="98"/>
                    </a:lnTo>
                    <a:lnTo>
                      <a:pt x="132" y="98"/>
                    </a:lnTo>
                    <a:lnTo>
                      <a:pt x="134" y="96"/>
                    </a:lnTo>
                    <a:lnTo>
                      <a:pt x="136" y="96"/>
                    </a:lnTo>
                    <a:lnTo>
                      <a:pt x="140" y="96"/>
                    </a:lnTo>
                    <a:lnTo>
                      <a:pt x="140" y="94"/>
                    </a:lnTo>
                    <a:lnTo>
                      <a:pt x="142" y="98"/>
                    </a:lnTo>
                    <a:lnTo>
                      <a:pt x="144" y="98"/>
                    </a:lnTo>
                    <a:lnTo>
                      <a:pt x="144" y="96"/>
                    </a:lnTo>
                    <a:lnTo>
                      <a:pt x="146" y="98"/>
                    </a:lnTo>
                    <a:lnTo>
                      <a:pt x="146" y="98"/>
                    </a:lnTo>
                    <a:lnTo>
                      <a:pt x="146" y="100"/>
                    </a:lnTo>
                    <a:lnTo>
                      <a:pt x="140" y="102"/>
                    </a:lnTo>
                    <a:close/>
                    <a:moveTo>
                      <a:pt x="136" y="114"/>
                    </a:moveTo>
                    <a:lnTo>
                      <a:pt x="134" y="112"/>
                    </a:lnTo>
                    <a:lnTo>
                      <a:pt x="134" y="110"/>
                    </a:lnTo>
                    <a:lnTo>
                      <a:pt x="132" y="108"/>
                    </a:lnTo>
                    <a:lnTo>
                      <a:pt x="132" y="112"/>
                    </a:lnTo>
                    <a:lnTo>
                      <a:pt x="130" y="112"/>
                    </a:lnTo>
                    <a:lnTo>
                      <a:pt x="132" y="114"/>
                    </a:lnTo>
                    <a:lnTo>
                      <a:pt x="134" y="116"/>
                    </a:lnTo>
                    <a:lnTo>
                      <a:pt x="136" y="114"/>
                    </a:lnTo>
                    <a:close/>
                    <a:moveTo>
                      <a:pt x="138" y="114"/>
                    </a:moveTo>
                    <a:lnTo>
                      <a:pt x="138" y="114"/>
                    </a:lnTo>
                    <a:lnTo>
                      <a:pt x="140" y="112"/>
                    </a:lnTo>
                    <a:lnTo>
                      <a:pt x="138" y="110"/>
                    </a:lnTo>
                    <a:lnTo>
                      <a:pt x="136" y="108"/>
                    </a:lnTo>
                    <a:lnTo>
                      <a:pt x="136" y="108"/>
                    </a:lnTo>
                    <a:lnTo>
                      <a:pt x="136" y="110"/>
                    </a:lnTo>
                    <a:lnTo>
                      <a:pt x="138" y="114"/>
                    </a:lnTo>
                    <a:close/>
                    <a:moveTo>
                      <a:pt x="142" y="112"/>
                    </a:moveTo>
                    <a:lnTo>
                      <a:pt x="144" y="112"/>
                    </a:lnTo>
                    <a:lnTo>
                      <a:pt x="144" y="112"/>
                    </a:lnTo>
                    <a:lnTo>
                      <a:pt x="144" y="108"/>
                    </a:lnTo>
                    <a:lnTo>
                      <a:pt x="142" y="108"/>
                    </a:lnTo>
                    <a:lnTo>
                      <a:pt x="140" y="110"/>
                    </a:lnTo>
                    <a:lnTo>
                      <a:pt x="142" y="112"/>
                    </a:lnTo>
                    <a:close/>
                    <a:moveTo>
                      <a:pt x="142" y="118"/>
                    </a:moveTo>
                    <a:lnTo>
                      <a:pt x="142" y="116"/>
                    </a:lnTo>
                    <a:lnTo>
                      <a:pt x="144" y="114"/>
                    </a:lnTo>
                    <a:lnTo>
                      <a:pt x="144" y="112"/>
                    </a:lnTo>
                    <a:lnTo>
                      <a:pt x="142" y="112"/>
                    </a:lnTo>
                    <a:lnTo>
                      <a:pt x="140" y="112"/>
                    </a:lnTo>
                    <a:lnTo>
                      <a:pt x="140" y="114"/>
                    </a:lnTo>
                    <a:lnTo>
                      <a:pt x="140" y="116"/>
                    </a:lnTo>
                    <a:lnTo>
                      <a:pt x="142" y="118"/>
                    </a:lnTo>
                    <a:close/>
                    <a:moveTo>
                      <a:pt x="138" y="124"/>
                    </a:moveTo>
                    <a:lnTo>
                      <a:pt x="138" y="122"/>
                    </a:lnTo>
                    <a:lnTo>
                      <a:pt x="136" y="122"/>
                    </a:lnTo>
                    <a:lnTo>
                      <a:pt x="134" y="120"/>
                    </a:lnTo>
                    <a:lnTo>
                      <a:pt x="132" y="120"/>
                    </a:lnTo>
                    <a:lnTo>
                      <a:pt x="130" y="120"/>
                    </a:lnTo>
                    <a:lnTo>
                      <a:pt x="132" y="122"/>
                    </a:lnTo>
                    <a:lnTo>
                      <a:pt x="132" y="124"/>
                    </a:lnTo>
                    <a:lnTo>
                      <a:pt x="130" y="126"/>
                    </a:lnTo>
                    <a:lnTo>
                      <a:pt x="132" y="128"/>
                    </a:lnTo>
                    <a:lnTo>
                      <a:pt x="136" y="128"/>
                    </a:lnTo>
                    <a:lnTo>
                      <a:pt x="138" y="126"/>
                    </a:lnTo>
                    <a:lnTo>
                      <a:pt x="138" y="124"/>
                    </a:lnTo>
                    <a:close/>
                    <a:moveTo>
                      <a:pt x="140" y="120"/>
                    </a:moveTo>
                    <a:lnTo>
                      <a:pt x="140" y="122"/>
                    </a:lnTo>
                    <a:lnTo>
                      <a:pt x="142" y="124"/>
                    </a:lnTo>
                    <a:lnTo>
                      <a:pt x="144" y="124"/>
                    </a:lnTo>
                    <a:lnTo>
                      <a:pt x="144" y="122"/>
                    </a:lnTo>
                    <a:lnTo>
                      <a:pt x="142" y="120"/>
                    </a:lnTo>
                    <a:lnTo>
                      <a:pt x="140" y="120"/>
                    </a:lnTo>
                    <a:close/>
                    <a:moveTo>
                      <a:pt x="160" y="92"/>
                    </a:moveTo>
                    <a:lnTo>
                      <a:pt x="160" y="90"/>
                    </a:lnTo>
                    <a:lnTo>
                      <a:pt x="162" y="90"/>
                    </a:lnTo>
                    <a:lnTo>
                      <a:pt x="162" y="86"/>
                    </a:lnTo>
                    <a:lnTo>
                      <a:pt x="164" y="86"/>
                    </a:lnTo>
                    <a:lnTo>
                      <a:pt x="164" y="86"/>
                    </a:lnTo>
                    <a:lnTo>
                      <a:pt x="166" y="88"/>
                    </a:lnTo>
                    <a:lnTo>
                      <a:pt x="166" y="90"/>
                    </a:lnTo>
                    <a:lnTo>
                      <a:pt x="164" y="90"/>
                    </a:lnTo>
                    <a:lnTo>
                      <a:pt x="164" y="92"/>
                    </a:lnTo>
                    <a:lnTo>
                      <a:pt x="164" y="92"/>
                    </a:lnTo>
                    <a:lnTo>
                      <a:pt x="160" y="92"/>
                    </a:lnTo>
                    <a:lnTo>
                      <a:pt x="160" y="92"/>
                    </a:lnTo>
                    <a:close/>
                    <a:moveTo>
                      <a:pt x="146" y="118"/>
                    </a:moveTo>
                    <a:lnTo>
                      <a:pt x="146" y="120"/>
                    </a:lnTo>
                    <a:lnTo>
                      <a:pt x="148" y="122"/>
                    </a:lnTo>
                    <a:lnTo>
                      <a:pt x="150" y="120"/>
                    </a:lnTo>
                    <a:lnTo>
                      <a:pt x="150" y="120"/>
                    </a:lnTo>
                    <a:lnTo>
                      <a:pt x="150" y="118"/>
                    </a:lnTo>
                    <a:lnTo>
                      <a:pt x="150" y="116"/>
                    </a:lnTo>
                    <a:lnTo>
                      <a:pt x="148" y="116"/>
                    </a:lnTo>
                    <a:lnTo>
                      <a:pt x="148" y="118"/>
                    </a:lnTo>
                    <a:lnTo>
                      <a:pt x="146" y="118"/>
                    </a:lnTo>
                    <a:close/>
                    <a:moveTo>
                      <a:pt x="146" y="114"/>
                    </a:moveTo>
                    <a:lnTo>
                      <a:pt x="148" y="114"/>
                    </a:lnTo>
                    <a:lnTo>
                      <a:pt x="148" y="112"/>
                    </a:lnTo>
                    <a:lnTo>
                      <a:pt x="148" y="112"/>
                    </a:lnTo>
                    <a:lnTo>
                      <a:pt x="148" y="112"/>
                    </a:lnTo>
                    <a:lnTo>
                      <a:pt x="146" y="114"/>
                    </a:lnTo>
                    <a:close/>
                    <a:moveTo>
                      <a:pt x="150" y="112"/>
                    </a:moveTo>
                    <a:lnTo>
                      <a:pt x="150" y="114"/>
                    </a:lnTo>
                    <a:lnTo>
                      <a:pt x="152" y="114"/>
                    </a:lnTo>
                    <a:lnTo>
                      <a:pt x="154" y="112"/>
                    </a:lnTo>
                    <a:lnTo>
                      <a:pt x="154" y="112"/>
                    </a:lnTo>
                    <a:lnTo>
                      <a:pt x="154" y="112"/>
                    </a:lnTo>
                    <a:lnTo>
                      <a:pt x="152" y="112"/>
                    </a:lnTo>
                    <a:lnTo>
                      <a:pt x="152" y="112"/>
                    </a:lnTo>
                    <a:lnTo>
                      <a:pt x="150" y="112"/>
                    </a:lnTo>
                    <a:close/>
                    <a:moveTo>
                      <a:pt x="150" y="102"/>
                    </a:moveTo>
                    <a:lnTo>
                      <a:pt x="150" y="104"/>
                    </a:lnTo>
                    <a:lnTo>
                      <a:pt x="148" y="104"/>
                    </a:lnTo>
                    <a:lnTo>
                      <a:pt x="146" y="104"/>
                    </a:lnTo>
                    <a:lnTo>
                      <a:pt x="146" y="100"/>
                    </a:lnTo>
                    <a:lnTo>
                      <a:pt x="148" y="98"/>
                    </a:lnTo>
                    <a:lnTo>
                      <a:pt x="150" y="98"/>
                    </a:lnTo>
                    <a:lnTo>
                      <a:pt x="152" y="98"/>
                    </a:lnTo>
                    <a:lnTo>
                      <a:pt x="154" y="100"/>
                    </a:lnTo>
                    <a:lnTo>
                      <a:pt x="156" y="100"/>
                    </a:lnTo>
                    <a:lnTo>
                      <a:pt x="156" y="102"/>
                    </a:lnTo>
                    <a:lnTo>
                      <a:pt x="154" y="104"/>
                    </a:lnTo>
                    <a:lnTo>
                      <a:pt x="152" y="104"/>
                    </a:lnTo>
                    <a:lnTo>
                      <a:pt x="150" y="102"/>
                    </a:lnTo>
                    <a:close/>
                    <a:moveTo>
                      <a:pt x="160" y="102"/>
                    </a:moveTo>
                    <a:lnTo>
                      <a:pt x="162" y="104"/>
                    </a:lnTo>
                    <a:lnTo>
                      <a:pt x="164" y="104"/>
                    </a:lnTo>
                    <a:lnTo>
                      <a:pt x="166" y="102"/>
                    </a:lnTo>
                    <a:lnTo>
                      <a:pt x="166" y="100"/>
                    </a:lnTo>
                    <a:lnTo>
                      <a:pt x="164" y="100"/>
                    </a:lnTo>
                    <a:lnTo>
                      <a:pt x="164" y="100"/>
                    </a:lnTo>
                    <a:lnTo>
                      <a:pt x="162" y="102"/>
                    </a:lnTo>
                    <a:lnTo>
                      <a:pt x="160" y="102"/>
                    </a:lnTo>
                    <a:close/>
                    <a:moveTo>
                      <a:pt x="166" y="124"/>
                    </a:moveTo>
                    <a:lnTo>
                      <a:pt x="166" y="124"/>
                    </a:lnTo>
                    <a:lnTo>
                      <a:pt x="164" y="120"/>
                    </a:lnTo>
                    <a:lnTo>
                      <a:pt x="164" y="118"/>
                    </a:lnTo>
                    <a:lnTo>
                      <a:pt x="164" y="116"/>
                    </a:lnTo>
                    <a:lnTo>
                      <a:pt x="162" y="112"/>
                    </a:lnTo>
                    <a:lnTo>
                      <a:pt x="160" y="112"/>
                    </a:lnTo>
                    <a:lnTo>
                      <a:pt x="160" y="112"/>
                    </a:lnTo>
                    <a:lnTo>
                      <a:pt x="156" y="112"/>
                    </a:lnTo>
                    <a:lnTo>
                      <a:pt x="154" y="114"/>
                    </a:lnTo>
                    <a:lnTo>
                      <a:pt x="152" y="118"/>
                    </a:lnTo>
                    <a:lnTo>
                      <a:pt x="156" y="120"/>
                    </a:lnTo>
                    <a:lnTo>
                      <a:pt x="156" y="124"/>
                    </a:lnTo>
                    <a:lnTo>
                      <a:pt x="158" y="126"/>
                    </a:lnTo>
                    <a:lnTo>
                      <a:pt x="158" y="126"/>
                    </a:lnTo>
                    <a:lnTo>
                      <a:pt x="162" y="124"/>
                    </a:lnTo>
                    <a:lnTo>
                      <a:pt x="166" y="124"/>
                    </a:lnTo>
                    <a:close/>
                    <a:moveTo>
                      <a:pt x="172" y="122"/>
                    </a:moveTo>
                    <a:lnTo>
                      <a:pt x="172" y="122"/>
                    </a:lnTo>
                    <a:lnTo>
                      <a:pt x="170" y="120"/>
                    </a:lnTo>
                    <a:lnTo>
                      <a:pt x="170" y="118"/>
                    </a:lnTo>
                    <a:lnTo>
                      <a:pt x="172" y="118"/>
                    </a:lnTo>
                    <a:lnTo>
                      <a:pt x="172" y="116"/>
                    </a:lnTo>
                    <a:lnTo>
                      <a:pt x="174" y="114"/>
                    </a:lnTo>
                    <a:lnTo>
                      <a:pt x="176" y="112"/>
                    </a:lnTo>
                    <a:lnTo>
                      <a:pt x="178" y="112"/>
                    </a:lnTo>
                    <a:lnTo>
                      <a:pt x="178" y="110"/>
                    </a:lnTo>
                    <a:lnTo>
                      <a:pt x="176" y="110"/>
                    </a:lnTo>
                    <a:lnTo>
                      <a:pt x="174" y="110"/>
                    </a:lnTo>
                    <a:lnTo>
                      <a:pt x="170" y="108"/>
                    </a:lnTo>
                    <a:lnTo>
                      <a:pt x="168" y="106"/>
                    </a:lnTo>
                    <a:lnTo>
                      <a:pt x="166" y="106"/>
                    </a:lnTo>
                    <a:lnTo>
                      <a:pt x="164" y="106"/>
                    </a:lnTo>
                    <a:lnTo>
                      <a:pt x="164" y="106"/>
                    </a:lnTo>
                    <a:lnTo>
                      <a:pt x="162" y="108"/>
                    </a:lnTo>
                    <a:lnTo>
                      <a:pt x="166" y="114"/>
                    </a:lnTo>
                    <a:lnTo>
                      <a:pt x="166" y="118"/>
                    </a:lnTo>
                    <a:lnTo>
                      <a:pt x="166" y="122"/>
                    </a:lnTo>
                    <a:lnTo>
                      <a:pt x="170" y="122"/>
                    </a:lnTo>
                    <a:lnTo>
                      <a:pt x="172" y="122"/>
                    </a:lnTo>
                    <a:close/>
                    <a:moveTo>
                      <a:pt x="180" y="122"/>
                    </a:moveTo>
                    <a:lnTo>
                      <a:pt x="180" y="124"/>
                    </a:lnTo>
                    <a:lnTo>
                      <a:pt x="182" y="126"/>
                    </a:lnTo>
                    <a:lnTo>
                      <a:pt x="184" y="128"/>
                    </a:lnTo>
                    <a:lnTo>
                      <a:pt x="188" y="128"/>
                    </a:lnTo>
                    <a:lnTo>
                      <a:pt x="190" y="124"/>
                    </a:lnTo>
                    <a:lnTo>
                      <a:pt x="188" y="120"/>
                    </a:lnTo>
                    <a:lnTo>
                      <a:pt x="186" y="120"/>
                    </a:lnTo>
                    <a:lnTo>
                      <a:pt x="184" y="120"/>
                    </a:lnTo>
                    <a:lnTo>
                      <a:pt x="180" y="122"/>
                    </a:lnTo>
                    <a:close/>
                    <a:moveTo>
                      <a:pt x="178" y="128"/>
                    </a:moveTo>
                    <a:lnTo>
                      <a:pt x="178" y="130"/>
                    </a:lnTo>
                    <a:lnTo>
                      <a:pt x="180" y="130"/>
                    </a:lnTo>
                    <a:lnTo>
                      <a:pt x="182" y="132"/>
                    </a:lnTo>
                    <a:lnTo>
                      <a:pt x="184" y="130"/>
                    </a:lnTo>
                    <a:lnTo>
                      <a:pt x="180" y="128"/>
                    </a:lnTo>
                    <a:lnTo>
                      <a:pt x="178" y="128"/>
                    </a:lnTo>
                    <a:close/>
                    <a:moveTo>
                      <a:pt x="178" y="48"/>
                    </a:moveTo>
                    <a:lnTo>
                      <a:pt x="180" y="48"/>
                    </a:lnTo>
                    <a:lnTo>
                      <a:pt x="182" y="48"/>
                    </a:lnTo>
                    <a:lnTo>
                      <a:pt x="184" y="46"/>
                    </a:lnTo>
                    <a:lnTo>
                      <a:pt x="186" y="46"/>
                    </a:lnTo>
                    <a:lnTo>
                      <a:pt x="186" y="48"/>
                    </a:lnTo>
                    <a:lnTo>
                      <a:pt x="188" y="48"/>
                    </a:lnTo>
                    <a:lnTo>
                      <a:pt x="188" y="48"/>
                    </a:lnTo>
                    <a:lnTo>
                      <a:pt x="186" y="52"/>
                    </a:lnTo>
                    <a:lnTo>
                      <a:pt x="186" y="52"/>
                    </a:lnTo>
                    <a:lnTo>
                      <a:pt x="184" y="50"/>
                    </a:lnTo>
                    <a:lnTo>
                      <a:pt x="180" y="50"/>
                    </a:lnTo>
                    <a:lnTo>
                      <a:pt x="178" y="48"/>
                    </a:lnTo>
                    <a:close/>
                    <a:moveTo>
                      <a:pt x="184" y="84"/>
                    </a:moveTo>
                    <a:lnTo>
                      <a:pt x="186" y="80"/>
                    </a:lnTo>
                    <a:lnTo>
                      <a:pt x="186" y="80"/>
                    </a:lnTo>
                    <a:lnTo>
                      <a:pt x="186" y="78"/>
                    </a:lnTo>
                    <a:lnTo>
                      <a:pt x="186" y="76"/>
                    </a:lnTo>
                    <a:lnTo>
                      <a:pt x="184" y="76"/>
                    </a:lnTo>
                    <a:lnTo>
                      <a:pt x="182" y="76"/>
                    </a:lnTo>
                    <a:lnTo>
                      <a:pt x="178" y="76"/>
                    </a:lnTo>
                    <a:lnTo>
                      <a:pt x="176" y="78"/>
                    </a:lnTo>
                    <a:lnTo>
                      <a:pt x="174" y="80"/>
                    </a:lnTo>
                    <a:lnTo>
                      <a:pt x="174" y="82"/>
                    </a:lnTo>
                    <a:lnTo>
                      <a:pt x="178" y="84"/>
                    </a:lnTo>
                    <a:lnTo>
                      <a:pt x="182" y="84"/>
                    </a:lnTo>
                    <a:lnTo>
                      <a:pt x="184" y="84"/>
                    </a:lnTo>
                    <a:close/>
                    <a:moveTo>
                      <a:pt x="190" y="80"/>
                    </a:moveTo>
                    <a:lnTo>
                      <a:pt x="190" y="82"/>
                    </a:lnTo>
                    <a:lnTo>
                      <a:pt x="190" y="84"/>
                    </a:lnTo>
                    <a:lnTo>
                      <a:pt x="186" y="86"/>
                    </a:lnTo>
                    <a:lnTo>
                      <a:pt x="186" y="84"/>
                    </a:lnTo>
                    <a:lnTo>
                      <a:pt x="184" y="84"/>
                    </a:lnTo>
                    <a:lnTo>
                      <a:pt x="182" y="88"/>
                    </a:lnTo>
                    <a:lnTo>
                      <a:pt x="178" y="88"/>
                    </a:lnTo>
                    <a:lnTo>
                      <a:pt x="178" y="86"/>
                    </a:lnTo>
                    <a:lnTo>
                      <a:pt x="176" y="88"/>
                    </a:lnTo>
                    <a:lnTo>
                      <a:pt x="176" y="90"/>
                    </a:lnTo>
                    <a:lnTo>
                      <a:pt x="176" y="92"/>
                    </a:lnTo>
                    <a:lnTo>
                      <a:pt x="176" y="98"/>
                    </a:lnTo>
                    <a:lnTo>
                      <a:pt x="178" y="102"/>
                    </a:lnTo>
                    <a:lnTo>
                      <a:pt x="180" y="106"/>
                    </a:lnTo>
                    <a:lnTo>
                      <a:pt x="184" y="106"/>
                    </a:lnTo>
                    <a:lnTo>
                      <a:pt x="188" y="106"/>
                    </a:lnTo>
                    <a:lnTo>
                      <a:pt x="190" y="104"/>
                    </a:lnTo>
                    <a:lnTo>
                      <a:pt x="192" y="104"/>
                    </a:lnTo>
                    <a:lnTo>
                      <a:pt x="196" y="102"/>
                    </a:lnTo>
                    <a:lnTo>
                      <a:pt x="196" y="102"/>
                    </a:lnTo>
                    <a:lnTo>
                      <a:pt x="194" y="100"/>
                    </a:lnTo>
                    <a:lnTo>
                      <a:pt x="192" y="98"/>
                    </a:lnTo>
                    <a:lnTo>
                      <a:pt x="190" y="96"/>
                    </a:lnTo>
                    <a:lnTo>
                      <a:pt x="188" y="92"/>
                    </a:lnTo>
                    <a:lnTo>
                      <a:pt x="188" y="90"/>
                    </a:lnTo>
                    <a:lnTo>
                      <a:pt x="190" y="90"/>
                    </a:lnTo>
                    <a:lnTo>
                      <a:pt x="194" y="90"/>
                    </a:lnTo>
                    <a:lnTo>
                      <a:pt x="196" y="88"/>
                    </a:lnTo>
                    <a:lnTo>
                      <a:pt x="196" y="86"/>
                    </a:lnTo>
                    <a:lnTo>
                      <a:pt x="194" y="84"/>
                    </a:lnTo>
                    <a:lnTo>
                      <a:pt x="192" y="82"/>
                    </a:lnTo>
                    <a:lnTo>
                      <a:pt x="190" y="80"/>
                    </a:lnTo>
                    <a:close/>
                    <a:moveTo>
                      <a:pt x="202" y="84"/>
                    </a:moveTo>
                    <a:lnTo>
                      <a:pt x="200" y="84"/>
                    </a:lnTo>
                    <a:lnTo>
                      <a:pt x="200" y="82"/>
                    </a:lnTo>
                    <a:lnTo>
                      <a:pt x="198" y="80"/>
                    </a:lnTo>
                    <a:lnTo>
                      <a:pt x="196" y="80"/>
                    </a:lnTo>
                    <a:lnTo>
                      <a:pt x="192" y="78"/>
                    </a:lnTo>
                    <a:lnTo>
                      <a:pt x="192" y="76"/>
                    </a:lnTo>
                    <a:lnTo>
                      <a:pt x="194" y="74"/>
                    </a:lnTo>
                    <a:lnTo>
                      <a:pt x="192" y="70"/>
                    </a:lnTo>
                    <a:lnTo>
                      <a:pt x="192" y="68"/>
                    </a:lnTo>
                    <a:lnTo>
                      <a:pt x="192" y="64"/>
                    </a:lnTo>
                    <a:lnTo>
                      <a:pt x="194" y="62"/>
                    </a:lnTo>
                    <a:lnTo>
                      <a:pt x="198" y="60"/>
                    </a:lnTo>
                    <a:lnTo>
                      <a:pt x="198" y="58"/>
                    </a:lnTo>
                    <a:lnTo>
                      <a:pt x="198" y="56"/>
                    </a:lnTo>
                    <a:lnTo>
                      <a:pt x="200" y="56"/>
                    </a:lnTo>
                    <a:lnTo>
                      <a:pt x="202" y="58"/>
                    </a:lnTo>
                    <a:lnTo>
                      <a:pt x="204" y="58"/>
                    </a:lnTo>
                    <a:lnTo>
                      <a:pt x="204" y="60"/>
                    </a:lnTo>
                    <a:lnTo>
                      <a:pt x="204" y="64"/>
                    </a:lnTo>
                    <a:lnTo>
                      <a:pt x="206" y="66"/>
                    </a:lnTo>
                    <a:lnTo>
                      <a:pt x="206" y="66"/>
                    </a:lnTo>
                    <a:lnTo>
                      <a:pt x="210" y="70"/>
                    </a:lnTo>
                    <a:lnTo>
                      <a:pt x="212" y="70"/>
                    </a:lnTo>
                    <a:lnTo>
                      <a:pt x="212" y="70"/>
                    </a:lnTo>
                    <a:lnTo>
                      <a:pt x="208" y="74"/>
                    </a:lnTo>
                    <a:lnTo>
                      <a:pt x="204" y="76"/>
                    </a:lnTo>
                    <a:lnTo>
                      <a:pt x="202" y="76"/>
                    </a:lnTo>
                    <a:lnTo>
                      <a:pt x="204" y="78"/>
                    </a:lnTo>
                    <a:lnTo>
                      <a:pt x="204" y="82"/>
                    </a:lnTo>
                    <a:lnTo>
                      <a:pt x="202" y="84"/>
                    </a:lnTo>
                    <a:close/>
                    <a:moveTo>
                      <a:pt x="1256" y="154"/>
                    </a:moveTo>
                    <a:lnTo>
                      <a:pt x="1258" y="154"/>
                    </a:lnTo>
                    <a:lnTo>
                      <a:pt x="1258" y="152"/>
                    </a:lnTo>
                    <a:lnTo>
                      <a:pt x="1256" y="150"/>
                    </a:lnTo>
                    <a:lnTo>
                      <a:pt x="1256" y="152"/>
                    </a:lnTo>
                    <a:lnTo>
                      <a:pt x="1256" y="154"/>
                    </a:lnTo>
                    <a:close/>
                    <a:moveTo>
                      <a:pt x="1248" y="152"/>
                    </a:moveTo>
                    <a:lnTo>
                      <a:pt x="1250" y="152"/>
                    </a:lnTo>
                    <a:lnTo>
                      <a:pt x="1250" y="150"/>
                    </a:lnTo>
                    <a:lnTo>
                      <a:pt x="1246" y="150"/>
                    </a:lnTo>
                    <a:lnTo>
                      <a:pt x="1246" y="150"/>
                    </a:lnTo>
                    <a:lnTo>
                      <a:pt x="1248" y="152"/>
                    </a:lnTo>
                    <a:close/>
                    <a:moveTo>
                      <a:pt x="1238" y="154"/>
                    </a:moveTo>
                    <a:lnTo>
                      <a:pt x="1240" y="154"/>
                    </a:lnTo>
                    <a:lnTo>
                      <a:pt x="1240" y="154"/>
                    </a:lnTo>
                    <a:lnTo>
                      <a:pt x="1240" y="152"/>
                    </a:lnTo>
                    <a:lnTo>
                      <a:pt x="1238" y="152"/>
                    </a:lnTo>
                    <a:lnTo>
                      <a:pt x="1236" y="152"/>
                    </a:lnTo>
                    <a:lnTo>
                      <a:pt x="1238" y="154"/>
                    </a:lnTo>
                    <a:close/>
                    <a:moveTo>
                      <a:pt x="1452" y="416"/>
                    </a:moveTo>
                    <a:lnTo>
                      <a:pt x="1450" y="416"/>
                    </a:lnTo>
                    <a:lnTo>
                      <a:pt x="1452" y="418"/>
                    </a:lnTo>
                    <a:lnTo>
                      <a:pt x="1452" y="418"/>
                    </a:lnTo>
                    <a:lnTo>
                      <a:pt x="1452" y="416"/>
                    </a:lnTo>
                    <a:lnTo>
                      <a:pt x="1452" y="416"/>
                    </a:lnTo>
                    <a:lnTo>
                      <a:pt x="1452" y="416"/>
                    </a:lnTo>
                    <a:close/>
                    <a:moveTo>
                      <a:pt x="1448" y="412"/>
                    </a:moveTo>
                    <a:lnTo>
                      <a:pt x="1450" y="414"/>
                    </a:lnTo>
                    <a:lnTo>
                      <a:pt x="1452" y="414"/>
                    </a:lnTo>
                    <a:lnTo>
                      <a:pt x="1452" y="412"/>
                    </a:lnTo>
                    <a:lnTo>
                      <a:pt x="1450" y="410"/>
                    </a:lnTo>
                    <a:lnTo>
                      <a:pt x="1448" y="410"/>
                    </a:lnTo>
                    <a:lnTo>
                      <a:pt x="1448" y="412"/>
                    </a:lnTo>
                    <a:close/>
                    <a:moveTo>
                      <a:pt x="232" y="262"/>
                    </a:moveTo>
                    <a:lnTo>
                      <a:pt x="232" y="262"/>
                    </a:lnTo>
                    <a:lnTo>
                      <a:pt x="232" y="260"/>
                    </a:lnTo>
                    <a:lnTo>
                      <a:pt x="236" y="258"/>
                    </a:lnTo>
                    <a:lnTo>
                      <a:pt x="236" y="256"/>
                    </a:lnTo>
                    <a:lnTo>
                      <a:pt x="236" y="256"/>
                    </a:lnTo>
                    <a:lnTo>
                      <a:pt x="234" y="258"/>
                    </a:lnTo>
                    <a:lnTo>
                      <a:pt x="232" y="258"/>
                    </a:lnTo>
                    <a:lnTo>
                      <a:pt x="230" y="260"/>
                    </a:lnTo>
                    <a:lnTo>
                      <a:pt x="232" y="262"/>
                    </a:lnTo>
                    <a:close/>
                    <a:moveTo>
                      <a:pt x="216" y="340"/>
                    </a:moveTo>
                    <a:lnTo>
                      <a:pt x="220" y="340"/>
                    </a:lnTo>
                    <a:lnTo>
                      <a:pt x="224" y="340"/>
                    </a:lnTo>
                    <a:lnTo>
                      <a:pt x="226" y="338"/>
                    </a:lnTo>
                    <a:lnTo>
                      <a:pt x="228" y="338"/>
                    </a:lnTo>
                    <a:lnTo>
                      <a:pt x="230" y="340"/>
                    </a:lnTo>
                    <a:lnTo>
                      <a:pt x="232" y="340"/>
                    </a:lnTo>
                    <a:lnTo>
                      <a:pt x="234" y="340"/>
                    </a:lnTo>
                    <a:lnTo>
                      <a:pt x="234" y="338"/>
                    </a:lnTo>
                    <a:lnTo>
                      <a:pt x="234" y="336"/>
                    </a:lnTo>
                    <a:lnTo>
                      <a:pt x="234" y="336"/>
                    </a:lnTo>
                    <a:lnTo>
                      <a:pt x="236" y="340"/>
                    </a:lnTo>
                    <a:lnTo>
                      <a:pt x="238" y="340"/>
                    </a:lnTo>
                    <a:lnTo>
                      <a:pt x="242" y="340"/>
                    </a:lnTo>
                    <a:lnTo>
                      <a:pt x="242" y="338"/>
                    </a:lnTo>
                    <a:lnTo>
                      <a:pt x="244" y="338"/>
                    </a:lnTo>
                    <a:lnTo>
                      <a:pt x="244" y="336"/>
                    </a:lnTo>
                    <a:lnTo>
                      <a:pt x="244" y="332"/>
                    </a:lnTo>
                    <a:lnTo>
                      <a:pt x="246" y="330"/>
                    </a:lnTo>
                    <a:lnTo>
                      <a:pt x="246" y="328"/>
                    </a:lnTo>
                    <a:lnTo>
                      <a:pt x="246" y="326"/>
                    </a:lnTo>
                    <a:lnTo>
                      <a:pt x="244" y="324"/>
                    </a:lnTo>
                    <a:lnTo>
                      <a:pt x="242" y="322"/>
                    </a:lnTo>
                    <a:lnTo>
                      <a:pt x="240" y="322"/>
                    </a:lnTo>
                    <a:lnTo>
                      <a:pt x="238" y="322"/>
                    </a:lnTo>
                    <a:lnTo>
                      <a:pt x="240" y="320"/>
                    </a:lnTo>
                    <a:lnTo>
                      <a:pt x="242" y="322"/>
                    </a:lnTo>
                    <a:lnTo>
                      <a:pt x="244" y="320"/>
                    </a:lnTo>
                    <a:lnTo>
                      <a:pt x="246" y="322"/>
                    </a:lnTo>
                    <a:lnTo>
                      <a:pt x="246" y="324"/>
                    </a:lnTo>
                    <a:lnTo>
                      <a:pt x="246" y="326"/>
                    </a:lnTo>
                    <a:lnTo>
                      <a:pt x="248" y="324"/>
                    </a:lnTo>
                    <a:lnTo>
                      <a:pt x="246" y="320"/>
                    </a:lnTo>
                    <a:lnTo>
                      <a:pt x="244" y="316"/>
                    </a:lnTo>
                    <a:lnTo>
                      <a:pt x="242" y="312"/>
                    </a:lnTo>
                    <a:lnTo>
                      <a:pt x="242" y="312"/>
                    </a:lnTo>
                    <a:lnTo>
                      <a:pt x="244" y="314"/>
                    </a:lnTo>
                    <a:lnTo>
                      <a:pt x="244" y="316"/>
                    </a:lnTo>
                    <a:lnTo>
                      <a:pt x="246" y="316"/>
                    </a:lnTo>
                    <a:lnTo>
                      <a:pt x="248" y="318"/>
                    </a:lnTo>
                    <a:lnTo>
                      <a:pt x="250" y="316"/>
                    </a:lnTo>
                    <a:lnTo>
                      <a:pt x="248" y="314"/>
                    </a:lnTo>
                    <a:lnTo>
                      <a:pt x="248" y="312"/>
                    </a:lnTo>
                    <a:lnTo>
                      <a:pt x="248" y="312"/>
                    </a:lnTo>
                    <a:lnTo>
                      <a:pt x="250" y="310"/>
                    </a:lnTo>
                    <a:lnTo>
                      <a:pt x="250" y="306"/>
                    </a:lnTo>
                    <a:lnTo>
                      <a:pt x="248" y="304"/>
                    </a:lnTo>
                    <a:lnTo>
                      <a:pt x="246" y="302"/>
                    </a:lnTo>
                    <a:lnTo>
                      <a:pt x="246" y="300"/>
                    </a:lnTo>
                    <a:lnTo>
                      <a:pt x="248" y="302"/>
                    </a:lnTo>
                    <a:lnTo>
                      <a:pt x="250" y="302"/>
                    </a:lnTo>
                    <a:lnTo>
                      <a:pt x="252" y="300"/>
                    </a:lnTo>
                    <a:lnTo>
                      <a:pt x="250" y="298"/>
                    </a:lnTo>
                    <a:lnTo>
                      <a:pt x="248" y="298"/>
                    </a:lnTo>
                    <a:lnTo>
                      <a:pt x="250" y="296"/>
                    </a:lnTo>
                    <a:lnTo>
                      <a:pt x="250" y="296"/>
                    </a:lnTo>
                    <a:lnTo>
                      <a:pt x="254" y="298"/>
                    </a:lnTo>
                    <a:lnTo>
                      <a:pt x="256" y="298"/>
                    </a:lnTo>
                    <a:lnTo>
                      <a:pt x="256" y="296"/>
                    </a:lnTo>
                    <a:lnTo>
                      <a:pt x="256" y="296"/>
                    </a:lnTo>
                    <a:lnTo>
                      <a:pt x="254" y="294"/>
                    </a:lnTo>
                    <a:lnTo>
                      <a:pt x="256" y="294"/>
                    </a:lnTo>
                    <a:lnTo>
                      <a:pt x="258" y="294"/>
                    </a:lnTo>
                    <a:lnTo>
                      <a:pt x="260" y="294"/>
                    </a:lnTo>
                    <a:lnTo>
                      <a:pt x="260" y="292"/>
                    </a:lnTo>
                    <a:lnTo>
                      <a:pt x="260" y="290"/>
                    </a:lnTo>
                    <a:lnTo>
                      <a:pt x="260" y="290"/>
                    </a:lnTo>
                    <a:lnTo>
                      <a:pt x="264" y="288"/>
                    </a:lnTo>
                    <a:lnTo>
                      <a:pt x="264" y="286"/>
                    </a:lnTo>
                    <a:lnTo>
                      <a:pt x="262" y="284"/>
                    </a:lnTo>
                    <a:lnTo>
                      <a:pt x="262" y="282"/>
                    </a:lnTo>
                    <a:lnTo>
                      <a:pt x="262" y="280"/>
                    </a:lnTo>
                    <a:lnTo>
                      <a:pt x="264" y="282"/>
                    </a:lnTo>
                    <a:lnTo>
                      <a:pt x="264" y="282"/>
                    </a:lnTo>
                    <a:lnTo>
                      <a:pt x="268" y="278"/>
                    </a:lnTo>
                    <a:lnTo>
                      <a:pt x="268" y="274"/>
                    </a:lnTo>
                    <a:lnTo>
                      <a:pt x="270" y="272"/>
                    </a:lnTo>
                    <a:lnTo>
                      <a:pt x="270" y="270"/>
                    </a:lnTo>
                    <a:lnTo>
                      <a:pt x="274" y="268"/>
                    </a:lnTo>
                    <a:lnTo>
                      <a:pt x="276" y="264"/>
                    </a:lnTo>
                    <a:lnTo>
                      <a:pt x="278" y="260"/>
                    </a:lnTo>
                    <a:lnTo>
                      <a:pt x="280" y="260"/>
                    </a:lnTo>
                    <a:lnTo>
                      <a:pt x="284" y="256"/>
                    </a:lnTo>
                    <a:lnTo>
                      <a:pt x="290" y="250"/>
                    </a:lnTo>
                    <a:lnTo>
                      <a:pt x="294" y="248"/>
                    </a:lnTo>
                    <a:lnTo>
                      <a:pt x="294" y="248"/>
                    </a:lnTo>
                    <a:lnTo>
                      <a:pt x="298" y="244"/>
                    </a:lnTo>
                    <a:lnTo>
                      <a:pt x="302" y="244"/>
                    </a:lnTo>
                    <a:lnTo>
                      <a:pt x="304" y="242"/>
                    </a:lnTo>
                    <a:lnTo>
                      <a:pt x="308" y="236"/>
                    </a:lnTo>
                    <a:lnTo>
                      <a:pt x="310" y="236"/>
                    </a:lnTo>
                    <a:lnTo>
                      <a:pt x="310" y="236"/>
                    </a:lnTo>
                    <a:lnTo>
                      <a:pt x="312" y="236"/>
                    </a:lnTo>
                    <a:lnTo>
                      <a:pt x="312" y="234"/>
                    </a:lnTo>
                    <a:lnTo>
                      <a:pt x="312" y="232"/>
                    </a:lnTo>
                    <a:lnTo>
                      <a:pt x="314" y="230"/>
                    </a:lnTo>
                    <a:lnTo>
                      <a:pt x="312" y="228"/>
                    </a:lnTo>
                    <a:lnTo>
                      <a:pt x="312" y="224"/>
                    </a:lnTo>
                    <a:lnTo>
                      <a:pt x="312" y="224"/>
                    </a:lnTo>
                    <a:lnTo>
                      <a:pt x="310" y="224"/>
                    </a:lnTo>
                    <a:lnTo>
                      <a:pt x="310" y="222"/>
                    </a:lnTo>
                    <a:lnTo>
                      <a:pt x="312" y="218"/>
                    </a:lnTo>
                    <a:lnTo>
                      <a:pt x="310" y="216"/>
                    </a:lnTo>
                    <a:lnTo>
                      <a:pt x="308" y="216"/>
                    </a:lnTo>
                    <a:lnTo>
                      <a:pt x="308" y="216"/>
                    </a:lnTo>
                    <a:lnTo>
                      <a:pt x="304" y="216"/>
                    </a:lnTo>
                    <a:lnTo>
                      <a:pt x="304" y="214"/>
                    </a:lnTo>
                    <a:lnTo>
                      <a:pt x="304" y="210"/>
                    </a:lnTo>
                    <a:lnTo>
                      <a:pt x="302" y="210"/>
                    </a:lnTo>
                    <a:lnTo>
                      <a:pt x="300" y="212"/>
                    </a:lnTo>
                    <a:lnTo>
                      <a:pt x="300" y="212"/>
                    </a:lnTo>
                    <a:lnTo>
                      <a:pt x="298" y="212"/>
                    </a:lnTo>
                    <a:lnTo>
                      <a:pt x="296" y="212"/>
                    </a:lnTo>
                    <a:lnTo>
                      <a:pt x="294" y="212"/>
                    </a:lnTo>
                    <a:lnTo>
                      <a:pt x="290" y="214"/>
                    </a:lnTo>
                    <a:lnTo>
                      <a:pt x="290" y="216"/>
                    </a:lnTo>
                    <a:lnTo>
                      <a:pt x="288" y="216"/>
                    </a:lnTo>
                    <a:lnTo>
                      <a:pt x="286" y="218"/>
                    </a:lnTo>
                    <a:lnTo>
                      <a:pt x="286" y="218"/>
                    </a:lnTo>
                    <a:lnTo>
                      <a:pt x="284" y="220"/>
                    </a:lnTo>
                    <a:lnTo>
                      <a:pt x="282" y="222"/>
                    </a:lnTo>
                    <a:lnTo>
                      <a:pt x="282" y="224"/>
                    </a:lnTo>
                    <a:lnTo>
                      <a:pt x="284" y="226"/>
                    </a:lnTo>
                    <a:lnTo>
                      <a:pt x="284" y="228"/>
                    </a:lnTo>
                    <a:lnTo>
                      <a:pt x="282" y="228"/>
                    </a:lnTo>
                    <a:lnTo>
                      <a:pt x="282" y="230"/>
                    </a:lnTo>
                    <a:lnTo>
                      <a:pt x="282" y="230"/>
                    </a:lnTo>
                    <a:lnTo>
                      <a:pt x="280" y="232"/>
                    </a:lnTo>
                    <a:lnTo>
                      <a:pt x="278" y="234"/>
                    </a:lnTo>
                    <a:lnTo>
                      <a:pt x="274" y="236"/>
                    </a:lnTo>
                    <a:lnTo>
                      <a:pt x="274" y="238"/>
                    </a:lnTo>
                    <a:lnTo>
                      <a:pt x="272" y="238"/>
                    </a:lnTo>
                    <a:lnTo>
                      <a:pt x="270" y="238"/>
                    </a:lnTo>
                    <a:lnTo>
                      <a:pt x="268" y="238"/>
                    </a:lnTo>
                    <a:lnTo>
                      <a:pt x="266" y="242"/>
                    </a:lnTo>
                    <a:lnTo>
                      <a:pt x="264" y="244"/>
                    </a:lnTo>
                    <a:lnTo>
                      <a:pt x="264" y="242"/>
                    </a:lnTo>
                    <a:lnTo>
                      <a:pt x="262" y="240"/>
                    </a:lnTo>
                    <a:lnTo>
                      <a:pt x="262" y="240"/>
                    </a:lnTo>
                    <a:lnTo>
                      <a:pt x="262" y="242"/>
                    </a:lnTo>
                    <a:lnTo>
                      <a:pt x="262" y="244"/>
                    </a:lnTo>
                    <a:lnTo>
                      <a:pt x="262" y="246"/>
                    </a:lnTo>
                    <a:lnTo>
                      <a:pt x="260" y="244"/>
                    </a:lnTo>
                    <a:lnTo>
                      <a:pt x="258" y="242"/>
                    </a:lnTo>
                    <a:lnTo>
                      <a:pt x="254" y="242"/>
                    </a:lnTo>
                    <a:lnTo>
                      <a:pt x="250" y="244"/>
                    </a:lnTo>
                    <a:lnTo>
                      <a:pt x="250" y="244"/>
                    </a:lnTo>
                    <a:lnTo>
                      <a:pt x="248" y="244"/>
                    </a:lnTo>
                    <a:lnTo>
                      <a:pt x="248" y="246"/>
                    </a:lnTo>
                    <a:lnTo>
                      <a:pt x="248" y="248"/>
                    </a:lnTo>
                    <a:lnTo>
                      <a:pt x="250" y="250"/>
                    </a:lnTo>
                    <a:lnTo>
                      <a:pt x="250" y="250"/>
                    </a:lnTo>
                    <a:lnTo>
                      <a:pt x="248" y="252"/>
                    </a:lnTo>
                    <a:lnTo>
                      <a:pt x="246" y="254"/>
                    </a:lnTo>
                    <a:lnTo>
                      <a:pt x="246" y="252"/>
                    </a:lnTo>
                    <a:lnTo>
                      <a:pt x="246" y="252"/>
                    </a:lnTo>
                    <a:lnTo>
                      <a:pt x="246" y="250"/>
                    </a:lnTo>
                    <a:lnTo>
                      <a:pt x="246" y="250"/>
                    </a:lnTo>
                    <a:lnTo>
                      <a:pt x="246" y="250"/>
                    </a:lnTo>
                    <a:lnTo>
                      <a:pt x="242" y="252"/>
                    </a:lnTo>
                    <a:lnTo>
                      <a:pt x="242" y="252"/>
                    </a:lnTo>
                    <a:lnTo>
                      <a:pt x="242" y="254"/>
                    </a:lnTo>
                    <a:lnTo>
                      <a:pt x="242" y="256"/>
                    </a:lnTo>
                    <a:lnTo>
                      <a:pt x="242" y="256"/>
                    </a:lnTo>
                    <a:lnTo>
                      <a:pt x="242" y="258"/>
                    </a:lnTo>
                    <a:lnTo>
                      <a:pt x="238" y="258"/>
                    </a:lnTo>
                    <a:lnTo>
                      <a:pt x="236" y="260"/>
                    </a:lnTo>
                    <a:lnTo>
                      <a:pt x="236" y="262"/>
                    </a:lnTo>
                    <a:lnTo>
                      <a:pt x="234" y="262"/>
                    </a:lnTo>
                    <a:lnTo>
                      <a:pt x="232" y="264"/>
                    </a:lnTo>
                    <a:lnTo>
                      <a:pt x="232" y="266"/>
                    </a:lnTo>
                    <a:lnTo>
                      <a:pt x="232" y="268"/>
                    </a:lnTo>
                    <a:lnTo>
                      <a:pt x="234" y="268"/>
                    </a:lnTo>
                    <a:lnTo>
                      <a:pt x="232" y="270"/>
                    </a:lnTo>
                    <a:lnTo>
                      <a:pt x="228" y="270"/>
                    </a:lnTo>
                    <a:lnTo>
                      <a:pt x="228" y="270"/>
                    </a:lnTo>
                    <a:lnTo>
                      <a:pt x="228" y="274"/>
                    </a:lnTo>
                    <a:lnTo>
                      <a:pt x="228" y="276"/>
                    </a:lnTo>
                    <a:lnTo>
                      <a:pt x="228" y="276"/>
                    </a:lnTo>
                    <a:lnTo>
                      <a:pt x="230" y="276"/>
                    </a:lnTo>
                    <a:lnTo>
                      <a:pt x="232" y="276"/>
                    </a:lnTo>
                    <a:lnTo>
                      <a:pt x="230" y="278"/>
                    </a:lnTo>
                    <a:lnTo>
                      <a:pt x="230" y="280"/>
                    </a:lnTo>
                    <a:lnTo>
                      <a:pt x="230" y="282"/>
                    </a:lnTo>
                    <a:lnTo>
                      <a:pt x="228" y="280"/>
                    </a:lnTo>
                    <a:lnTo>
                      <a:pt x="224" y="280"/>
                    </a:lnTo>
                    <a:lnTo>
                      <a:pt x="222" y="282"/>
                    </a:lnTo>
                    <a:lnTo>
                      <a:pt x="222" y="284"/>
                    </a:lnTo>
                    <a:lnTo>
                      <a:pt x="222" y="284"/>
                    </a:lnTo>
                    <a:lnTo>
                      <a:pt x="220" y="286"/>
                    </a:lnTo>
                    <a:lnTo>
                      <a:pt x="218" y="288"/>
                    </a:lnTo>
                    <a:lnTo>
                      <a:pt x="216" y="288"/>
                    </a:lnTo>
                    <a:lnTo>
                      <a:pt x="216" y="286"/>
                    </a:lnTo>
                    <a:lnTo>
                      <a:pt x="214" y="284"/>
                    </a:lnTo>
                    <a:lnTo>
                      <a:pt x="214" y="284"/>
                    </a:lnTo>
                    <a:lnTo>
                      <a:pt x="214" y="288"/>
                    </a:lnTo>
                    <a:lnTo>
                      <a:pt x="214" y="290"/>
                    </a:lnTo>
                    <a:lnTo>
                      <a:pt x="216" y="292"/>
                    </a:lnTo>
                    <a:lnTo>
                      <a:pt x="218" y="292"/>
                    </a:lnTo>
                    <a:lnTo>
                      <a:pt x="218" y="292"/>
                    </a:lnTo>
                    <a:lnTo>
                      <a:pt x="218" y="294"/>
                    </a:lnTo>
                    <a:lnTo>
                      <a:pt x="218" y="296"/>
                    </a:lnTo>
                    <a:lnTo>
                      <a:pt x="218" y="298"/>
                    </a:lnTo>
                    <a:lnTo>
                      <a:pt x="220" y="298"/>
                    </a:lnTo>
                    <a:lnTo>
                      <a:pt x="220" y="298"/>
                    </a:lnTo>
                    <a:lnTo>
                      <a:pt x="220" y="298"/>
                    </a:lnTo>
                    <a:lnTo>
                      <a:pt x="222" y="298"/>
                    </a:lnTo>
                    <a:lnTo>
                      <a:pt x="224" y="298"/>
                    </a:lnTo>
                    <a:lnTo>
                      <a:pt x="226" y="296"/>
                    </a:lnTo>
                    <a:lnTo>
                      <a:pt x="228" y="298"/>
                    </a:lnTo>
                    <a:lnTo>
                      <a:pt x="226" y="298"/>
                    </a:lnTo>
                    <a:lnTo>
                      <a:pt x="224" y="300"/>
                    </a:lnTo>
                    <a:lnTo>
                      <a:pt x="220" y="300"/>
                    </a:lnTo>
                    <a:lnTo>
                      <a:pt x="220" y="300"/>
                    </a:lnTo>
                    <a:lnTo>
                      <a:pt x="218" y="300"/>
                    </a:lnTo>
                    <a:lnTo>
                      <a:pt x="218" y="302"/>
                    </a:lnTo>
                    <a:lnTo>
                      <a:pt x="218" y="304"/>
                    </a:lnTo>
                    <a:lnTo>
                      <a:pt x="220" y="306"/>
                    </a:lnTo>
                    <a:lnTo>
                      <a:pt x="222" y="306"/>
                    </a:lnTo>
                    <a:lnTo>
                      <a:pt x="224" y="306"/>
                    </a:lnTo>
                    <a:lnTo>
                      <a:pt x="224" y="306"/>
                    </a:lnTo>
                    <a:lnTo>
                      <a:pt x="224" y="306"/>
                    </a:lnTo>
                    <a:lnTo>
                      <a:pt x="220" y="308"/>
                    </a:lnTo>
                    <a:lnTo>
                      <a:pt x="218" y="308"/>
                    </a:lnTo>
                    <a:lnTo>
                      <a:pt x="216" y="308"/>
                    </a:lnTo>
                    <a:lnTo>
                      <a:pt x="216" y="310"/>
                    </a:lnTo>
                    <a:lnTo>
                      <a:pt x="218" y="312"/>
                    </a:lnTo>
                    <a:lnTo>
                      <a:pt x="220" y="310"/>
                    </a:lnTo>
                    <a:lnTo>
                      <a:pt x="222" y="312"/>
                    </a:lnTo>
                    <a:lnTo>
                      <a:pt x="222" y="312"/>
                    </a:lnTo>
                    <a:lnTo>
                      <a:pt x="220" y="312"/>
                    </a:lnTo>
                    <a:lnTo>
                      <a:pt x="218" y="312"/>
                    </a:lnTo>
                    <a:lnTo>
                      <a:pt x="218" y="314"/>
                    </a:lnTo>
                    <a:lnTo>
                      <a:pt x="220" y="314"/>
                    </a:lnTo>
                    <a:lnTo>
                      <a:pt x="222" y="314"/>
                    </a:lnTo>
                    <a:lnTo>
                      <a:pt x="226" y="318"/>
                    </a:lnTo>
                    <a:lnTo>
                      <a:pt x="228" y="318"/>
                    </a:lnTo>
                    <a:lnTo>
                      <a:pt x="228" y="318"/>
                    </a:lnTo>
                    <a:lnTo>
                      <a:pt x="228" y="320"/>
                    </a:lnTo>
                    <a:lnTo>
                      <a:pt x="226" y="318"/>
                    </a:lnTo>
                    <a:lnTo>
                      <a:pt x="224" y="318"/>
                    </a:lnTo>
                    <a:lnTo>
                      <a:pt x="222" y="318"/>
                    </a:lnTo>
                    <a:lnTo>
                      <a:pt x="220" y="316"/>
                    </a:lnTo>
                    <a:lnTo>
                      <a:pt x="218" y="316"/>
                    </a:lnTo>
                    <a:lnTo>
                      <a:pt x="216" y="318"/>
                    </a:lnTo>
                    <a:lnTo>
                      <a:pt x="216" y="320"/>
                    </a:lnTo>
                    <a:lnTo>
                      <a:pt x="214" y="320"/>
                    </a:lnTo>
                    <a:lnTo>
                      <a:pt x="214" y="320"/>
                    </a:lnTo>
                    <a:lnTo>
                      <a:pt x="216" y="322"/>
                    </a:lnTo>
                    <a:lnTo>
                      <a:pt x="216" y="324"/>
                    </a:lnTo>
                    <a:lnTo>
                      <a:pt x="214" y="324"/>
                    </a:lnTo>
                    <a:lnTo>
                      <a:pt x="214" y="324"/>
                    </a:lnTo>
                    <a:lnTo>
                      <a:pt x="212" y="326"/>
                    </a:lnTo>
                    <a:lnTo>
                      <a:pt x="212" y="326"/>
                    </a:lnTo>
                    <a:lnTo>
                      <a:pt x="212" y="328"/>
                    </a:lnTo>
                    <a:lnTo>
                      <a:pt x="210" y="328"/>
                    </a:lnTo>
                    <a:lnTo>
                      <a:pt x="208" y="330"/>
                    </a:lnTo>
                    <a:lnTo>
                      <a:pt x="208" y="330"/>
                    </a:lnTo>
                    <a:lnTo>
                      <a:pt x="212" y="334"/>
                    </a:lnTo>
                    <a:lnTo>
                      <a:pt x="214" y="334"/>
                    </a:lnTo>
                    <a:lnTo>
                      <a:pt x="214" y="334"/>
                    </a:lnTo>
                    <a:lnTo>
                      <a:pt x="214" y="332"/>
                    </a:lnTo>
                    <a:lnTo>
                      <a:pt x="216" y="332"/>
                    </a:lnTo>
                    <a:lnTo>
                      <a:pt x="220" y="328"/>
                    </a:lnTo>
                    <a:lnTo>
                      <a:pt x="222" y="328"/>
                    </a:lnTo>
                    <a:lnTo>
                      <a:pt x="226" y="328"/>
                    </a:lnTo>
                    <a:lnTo>
                      <a:pt x="226" y="330"/>
                    </a:lnTo>
                    <a:lnTo>
                      <a:pt x="226" y="330"/>
                    </a:lnTo>
                    <a:lnTo>
                      <a:pt x="226" y="330"/>
                    </a:lnTo>
                    <a:lnTo>
                      <a:pt x="224" y="330"/>
                    </a:lnTo>
                    <a:lnTo>
                      <a:pt x="222" y="330"/>
                    </a:lnTo>
                    <a:lnTo>
                      <a:pt x="222" y="330"/>
                    </a:lnTo>
                    <a:lnTo>
                      <a:pt x="218" y="332"/>
                    </a:lnTo>
                    <a:lnTo>
                      <a:pt x="216" y="334"/>
                    </a:lnTo>
                    <a:lnTo>
                      <a:pt x="216" y="336"/>
                    </a:lnTo>
                    <a:lnTo>
                      <a:pt x="216" y="338"/>
                    </a:lnTo>
                    <a:lnTo>
                      <a:pt x="216" y="340"/>
                    </a:lnTo>
                    <a:lnTo>
                      <a:pt x="216" y="340"/>
                    </a:lnTo>
                    <a:lnTo>
                      <a:pt x="216" y="340"/>
                    </a:lnTo>
                    <a:close/>
                    <a:moveTo>
                      <a:pt x="228" y="408"/>
                    </a:moveTo>
                    <a:lnTo>
                      <a:pt x="228" y="408"/>
                    </a:lnTo>
                    <a:lnTo>
                      <a:pt x="228" y="406"/>
                    </a:lnTo>
                    <a:lnTo>
                      <a:pt x="228" y="404"/>
                    </a:lnTo>
                    <a:lnTo>
                      <a:pt x="228" y="404"/>
                    </a:lnTo>
                    <a:lnTo>
                      <a:pt x="228" y="402"/>
                    </a:lnTo>
                    <a:lnTo>
                      <a:pt x="224" y="400"/>
                    </a:lnTo>
                    <a:lnTo>
                      <a:pt x="224" y="398"/>
                    </a:lnTo>
                    <a:lnTo>
                      <a:pt x="222" y="398"/>
                    </a:lnTo>
                    <a:lnTo>
                      <a:pt x="220" y="398"/>
                    </a:lnTo>
                    <a:lnTo>
                      <a:pt x="218" y="400"/>
                    </a:lnTo>
                    <a:lnTo>
                      <a:pt x="218" y="402"/>
                    </a:lnTo>
                    <a:lnTo>
                      <a:pt x="220" y="402"/>
                    </a:lnTo>
                    <a:lnTo>
                      <a:pt x="222" y="402"/>
                    </a:lnTo>
                    <a:lnTo>
                      <a:pt x="224" y="402"/>
                    </a:lnTo>
                    <a:lnTo>
                      <a:pt x="224" y="404"/>
                    </a:lnTo>
                    <a:lnTo>
                      <a:pt x="226" y="404"/>
                    </a:lnTo>
                    <a:lnTo>
                      <a:pt x="228" y="408"/>
                    </a:lnTo>
                    <a:close/>
                    <a:moveTo>
                      <a:pt x="272" y="408"/>
                    </a:moveTo>
                    <a:lnTo>
                      <a:pt x="268" y="406"/>
                    </a:lnTo>
                    <a:lnTo>
                      <a:pt x="268" y="406"/>
                    </a:lnTo>
                    <a:lnTo>
                      <a:pt x="266" y="406"/>
                    </a:lnTo>
                    <a:lnTo>
                      <a:pt x="264" y="402"/>
                    </a:lnTo>
                    <a:lnTo>
                      <a:pt x="262" y="402"/>
                    </a:lnTo>
                    <a:lnTo>
                      <a:pt x="256" y="398"/>
                    </a:lnTo>
                    <a:lnTo>
                      <a:pt x="256" y="396"/>
                    </a:lnTo>
                    <a:lnTo>
                      <a:pt x="252" y="396"/>
                    </a:lnTo>
                    <a:lnTo>
                      <a:pt x="250" y="392"/>
                    </a:lnTo>
                    <a:lnTo>
                      <a:pt x="246" y="386"/>
                    </a:lnTo>
                    <a:lnTo>
                      <a:pt x="244" y="380"/>
                    </a:lnTo>
                    <a:lnTo>
                      <a:pt x="242" y="376"/>
                    </a:lnTo>
                    <a:lnTo>
                      <a:pt x="242" y="370"/>
                    </a:lnTo>
                    <a:lnTo>
                      <a:pt x="240" y="368"/>
                    </a:lnTo>
                    <a:lnTo>
                      <a:pt x="238" y="360"/>
                    </a:lnTo>
                    <a:lnTo>
                      <a:pt x="238" y="360"/>
                    </a:lnTo>
                    <a:lnTo>
                      <a:pt x="240" y="356"/>
                    </a:lnTo>
                    <a:lnTo>
                      <a:pt x="240" y="356"/>
                    </a:lnTo>
                    <a:lnTo>
                      <a:pt x="236" y="354"/>
                    </a:lnTo>
                    <a:lnTo>
                      <a:pt x="234" y="356"/>
                    </a:lnTo>
                    <a:lnTo>
                      <a:pt x="234" y="354"/>
                    </a:lnTo>
                    <a:lnTo>
                      <a:pt x="234" y="354"/>
                    </a:lnTo>
                    <a:lnTo>
                      <a:pt x="238" y="354"/>
                    </a:lnTo>
                    <a:lnTo>
                      <a:pt x="240" y="352"/>
                    </a:lnTo>
                    <a:lnTo>
                      <a:pt x="240" y="348"/>
                    </a:lnTo>
                    <a:lnTo>
                      <a:pt x="240" y="346"/>
                    </a:lnTo>
                    <a:lnTo>
                      <a:pt x="238" y="346"/>
                    </a:lnTo>
                    <a:lnTo>
                      <a:pt x="236" y="346"/>
                    </a:lnTo>
                    <a:lnTo>
                      <a:pt x="236" y="346"/>
                    </a:lnTo>
                    <a:lnTo>
                      <a:pt x="240" y="344"/>
                    </a:lnTo>
                    <a:lnTo>
                      <a:pt x="240" y="342"/>
                    </a:lnTo>
                    <a:lnTo>
                      <a:pt x="240" y="342"/>
                    </a:lnTo>
                    <a:lnTo>
                      <a:pt x="234" y="342"/>
                    </a:lnTo>
                    <a:lnTo>
                      <a:pt x="228" y="340"/>
                    </a:lnTo>
                    <a:lnTo>
                      <a:pt x="228" y="340"/>
                    </a:lnTo>
                    <a:lnTo>
                      <a:pt x="224" y="340"/>
                    </a:lnTo>
                    <a:lnTo>
                      <a:pt x="220" y="342"/>
                    </a:lnTo>
                    <a:lnTo>
                      <a:pt x="216" y="342"/>
                    </a:lnTo>
                    <a:lnTo>
                      <a:pt x="214" y="344"/>
                    </a:lnTo>
                    <a:lnTo>
                      <a:pt x="212" y="346"/>
                    </a:lnTo>
                    <a:lnTo>
                      <a:pt x="212" y="348"/>
                    </a:lnTo>
                    <a:lnTo>
                      <a:pt x="210" y="350"/>
                    </a:lnTo>
                    <a:lnTo>
                      <a:pt x="212" y="352"/>
                    </a:lnTo>
                    <a:lnTo>
                      <a:pt x="214" y="352"/>
                    </a:lnTo>
                    <a:lnTo>
                      <a:pt x="214" y="354"/>
                    </a:lnTo>
                    <a:lnTo>
                      <a:pt x="214" y="354"/>
                    </a:lnTo>
                    <a:lnTo>
                      <a:pt x="212" y="354"/>
                    </a:lnTo>
                    <a:lnTo>
                      <a:pt x="208" y="356"/>
                    </a:lnTo>
                    <a:lnTo>
                      <a:pt x="206" y="360"/>
                    </a:lnTo>
                    <a:lnTo>
                      <a:pt x="206" y="362"/>
                    </a:lnTo>
                    <a:lnTo>
                      <a:pt x="208" y="364"/>
                    </a:lnTo>
                    <a:lnTo>
                      <a:pt x="210" y="362"/>
                    </a:lnTo>
                    <a:lnTo>
                      <a:pt x="214" y="362"/>
                    </a:lnTo>
                    <a:lnTo>
                      <a:pt x="214" y="362"/>
                    </a:lnTo>
                    <a:lnTo>
                      <a:pt x="212" y="364"/>
                    </a:lnTo>
                    <a:lnTo>
                      <a:pt x="210" y="366"/>
                    </a:lnTo>
                    <a:lnTo>
                      <a:pt x="212" y="366"/>
                    </a:lnTo>
                    <a:lnTo>
                      <a:pt x="214" y="364"/>
                    </a:lnTo>
                    <a:lnTo>
                      <a:pt x="216" y="364"/>
                    </a:lnTo>
                    <a:lnTo>
                      <a:pt x="216" y="364"/>
                    </a:lnTo>
                    <a:lnTo>
                      <a:pt x="214" y="366"/>
                    </a:lnTo>
                    <a:lnTo>
                      <a:pt x="214" y="368"/>
                    </a:lnTo>
                    <a:lnTo>
                      <a:pt x="214" y="370"/>
                    </a:lnTo>
                    <a:lnTo>
                      <a:pt x="218" y="370"/>
                    </a:lnTo>
                    <a:lnTo>
                      <a:pt x="216" y="370"/>
                    </a:lnTo>
                    <a:lnTo>
                      <a:pt x="214" y="372"/>
                    </a:lnTo>
                    <a:lnTo>
                      <a:pt x="214" y="372"/>
                    </a:lnTo>
                    <a:lnTo>
                      <a:pt x="214" y="374"/>
                    </a:lnTo>
                    <a:lnTo>
                      <a:pt x="214" y="376"/>
                    </a:lnTo>
                    <a:lnTo>
                      <a:pt x="214" y="378"/>
                    </a:lnTo>
                    <a:lnTo>
                      <a:pt x="212" y="376"/>
                    </a:lnTo>
                    <a:lnTo>
                      <a:pt x="210" y="378"/>
                    </a:lnTo>
                    <a:lnTo>
                      <a:pt x="208" y="376"/>
                    </a:lnTo>
                    <a:lnTo>
                      <a:pt x="206" y="376"/>
                    </a:lnTo>
                    <a:lnTo>
                      <a:pt x="204" y="380"/>
                    </a:lnTo>
                    <a:lnTo>
                      <a:pt x="204" y="382"/>
                    </a:lnTo>
                    <a:lnTo>
                      <a:pt x="206" y="386"/>
                    </a:lnTo>
                    <a:lnTo>
                      <a:pt x="204" y="388"/>
                    </a:lnTo>
                    <a:lnTo>
                      <a:pt x="206" y="390"/>
                    </a:lnTo>
                    <a:lnTo>
                      <a:pt x="208" y="392"/>
                    </a:lnTo>
                    <a:lnTo>
                      <a:pt x="208" y="394"/>
                    </a:lnTo>
                    <a:lnTo>
                      <a:pt x="212" y="396"/>
                    </a:lnTo>
                    <a:lnTo>
                      <a:pt x="214" y="398"/>
                    </a:lnTo>
                    <a:lnTo>
                      <a:pt x="216" y="396"/>
                    </a:lnTo>
                    <a:lnTo>
                      <a:pt x="218" y="396"/>
                    </a:lnTo>
                    <a:lnTo>
                      <a:pt x="220" y="394"/>
                    </a:lnTo>
                    <a:lnTo>
                      <a:pt x="218" y="390"/>
                    </a:lnTo>
                    <a:lnTo>
                      <a:pt x="220" y="388"/>
                    </a:lnTo>
                    <a:lnTo>
                      <a:pt x="220" y="386"/>
                    </a:lnTo>
                    <a:lnTo>
                      <a:pt x="220" y="388"/>
                    </a:lnTo>
                    <a:lnTo>
                      <a:pt x="220" y="390"/>
                    </a:lnTo>
                    <a:lnTo>
                      <a:pt x="220" y="392"/>
                    </a:lnTo>
                    <a:lnTo>
                      <a:pt x="220" y="396"/>
                    </a:lnTo>
                    <a:lnTo>
                      <a:pt x="222" y="396"/>
                    </a:lnTo>
                    <a:lnTo>
                      <a:pt x="224" y="394"/>
                    </a:lnTo>
                    <a:lnTo>
                      <a:pt x="224" y="392"/>
                    </a:lnTo>
                    <a:lnTo>
                      <a:pt x="226" y="390"/>
                    </a:lnTo>
                    <a:lnTo>
                      <a:pt x="226" y="392"/>
                    </a:lnTo>
                    <a:lnTo>
                      <a:pt x="226" y="392"/>
                    </a:lnTo>
                    <a:lnTo>
                      <a:pt x="226" y="394"/>
                    </a:lnTo>
                    <a:lnTo>
                      <a:pt x="228" y="398"/>
                    </a:lnTo>
                    <a:lnTo>
                      <a:pt x="232" y="400"/>
                    </a:lnTo>
                    <a:lnTo>
                      <a:pt x="234" y="400"/>
                    </a:lnTo>
                    <a:lnTo>
                      <a:pt x="234" y="398"/>
                    </a:lnTo>
                    <a:lnTo>
                      <a:pt x="236" y="400"/>
                    </a:lnTo>
                    <a:lnTo>
                      <a:pt x="236" y="400"/>
                    </a:lnTo>
                    <a:lnTo>
                      <a:pt x="234" y="400"/>
                    </a:lnTo>
                    <a:lnTo>
                      <a:pt x="234" y="402"/>
                    </a:lnTo>
                    <a:lnTo>
                      <a:pt x="232" y="404"/>
                    </a:lnTo>
                    <a:lnTo>
                      <a:pt x="232" y="404"/>
                    </a:lnTo>
                    <a:lnTo>
                      <a:pt x="234" y="406"/>
                    </a:lnTo>
                    <a:lnTo>
                      <a:pt x="234" y="408"/>
                    </a:lnTo>
                    <a:lnTo>
                      <a:pt x="232" y="408"/>
                    </a:lnTo>
                    <a:lnTo>
                      <a:pt x="230" y="408"/>
                    </a:lnTo>
                    <a:lnTo>
                      <a:pt x="230" y="410"/>
                    </a:lnTo>
                    <a:lnTo>
                      <a:pt x="232" y="410"/>
                    </a:lnTo>
                    <a:lnTo>
                      <a:pt x="236" y="410"/>
                    </a:lnTo>
                    <a:lnTo>
                      <a:pt x="238" y="412"/>
                    </a:lnTo>
                    <a:lnTo>
                      <a:pt x="242" y="412"/>
                    </a:lnTo>
                    <a:lnTo>
                      <a:pt x="244" y="412"/>
                    </a:lnTo>
                    <a:lnTo>
                      <a:pt x="244" y="410"/>
                    </a:lnTo>
                    <a:lnTo>
                      <a:pt x="246" y="410"/>
                    </a:lnTo>
                    <a:lnTo>
                      <a:pt x="246" y="412"/>
                    </a:lnTo>
                    <a:lnTo>
                      <a:pt x="248" y="416"/>
                    </a:lnTo>
                    <a:lnTo>
                      <a:pt x="248" y="418"/>
                    </a:lnTo>
                    <a:lnTo>
                      <a:pt x="250" y="418"/>
                    </a:lnTo>
                    <a:lnTo>
                      <a:pt x="252" y="416"/>
                    </a:lnTo>
                    <a:lnTo>
                      <a:pt x="252" y="412"/>
                    </a:lnTo>
                    <a:lnTo>
                      <a:pt x="248" y="412"/>
                    </a:lnTo>
                    <a:lnTo>
                      <a:pt x="248" y="410"/>
                    </a:lnTo>
                    <a:lnTo>
                      <a:pt x="248" y="410"/>
                    </a:lnTo>
                    <a:lnTo>
                      <a:pt x="250" y="410"/>
                    </a:lnTo>
                    <a:lnTo>
                      <a:pt x="252" y="412"/>
                    </a:lnTo>
                    <a:lnTo>
                      <a:pt x="254" y="414"/>
                    </a:lnTo>
                    <a:lnTo>
                      <a:pt x="254" y="416"/>
                    </a:lnTo>
                    <a:lnTo>
                      <a:pt x="256" y="416"/>
                    </a:lnTo>
                    <a:lnTo>
                      <a:pt x="256" y="414"/>
                    </a:lnTo>
                    <a:lnTo>
                      <a:pt x="256" y="414"/>
                    </a:lnTo>
                    <a:lnTo>
                      <a:pt x="258" y="416"/>
                    </a:lnTo>
                    <a:lnTo>
                      <a:pt x="262" y="418"/>
                    </a:lnTo>
                    <a:lnTo>
                      <a:pt x="262" y="416"/>
                    </a:lnTo>
                    <a:lnTo>
                      <a:pt x="262" y="416"/>
                    </a:lnTo>
                    <a:lnTo>
                      <a:pt x="262" y="414"/>
                    </a:lnTo>
                    <a:lnTo>
                      <a:pt x="262" y="412"/>
                    </a:lnTo>
                    <a:lnTo>
                      <a:pt x="262" y="412"/>
                    </a:lnTo>
                    <a:lnTo>
                      <a:pt x="264" y="414"/>
                    </a:lnTo>
                    <a:lnTo>
                      <a:pt x="266" y="414"/>
                    </a:lnTo>
                    <a:lnTo>
                      <a:pt x="266" y="414"/>
                    </a:lnTo>
                    <a:lnTo>
                      <a:pt x="266" y="418"/>
                    </a:lnTo>
                    <a:lnTo>
                      <a:pt x="268" y="418"/>
                    </a:lnTo>
                    <a:lnTo>
                      <a:pt x="270" y="418"/>
                    </a:lnTo>
                    <a:lnTo>
                      <a:pt x="270" y="416"/>
                    </a:lnTo>
                    <a:lnTo>
                      <a:pt x="268" y="414"/>
                    </a:lnTo>
                    <a:lnTo>
                      <a:pt x="268" y="414"/>
                    </a:lnTo>
                    <a:lnTo>
                      <a:pt x="266" y="412"/>
                    </a:lnTo>
                    <a:lnTo>
                      <a:pt x="266" y="412"/>
                    </a:lnTo>
                    <a:lnTo>
                      <a:pt x="268" y="412"/>
                    </a:lnTo>
                    <a:lnTo>
                      <a:pt x="268" y="412"/>
                    </a:lnTo>
                    <a:lnTo>
                      <a:pt x="270" y="410"/>
                    </a:lnTo>
                    <a:lnTo>
                      <a:pt x="272" y="408"/>
                    </a:lnTo>
                    <a:lnTo>
                      <a:pt x="272" y="408"/>
                    </a:lnTo>
                    <a:close/>
                    <a:moveTo>
                      <a:pt x="86" y="562"/>
                    </a:moveTo>
                    <a:lnTo>
                      <a:pt x="86" y="558"/>
                    </a:lnTo>
                    <a:lnTo>
                      <a:pt x="86" y="558"/>
                    </a:lnTo>
                    <a:lnTo>
                      <a:pt x="86" y="556"/>
                    </a:lnTo>
                    <a:lnTo>
                      <a:pt x="84" y="556"/>
                    </a:lnTo>
                    <a:lnTo>
                      <a:pt x="82" y="558"/>
                    </a:lnTo>
                    <a:lnTo>
                      <a:pt x="82" y="560"/>
                    </a:lnTo>
                    <a:lnTo>
                      <a:pt x="84" y="562"/>
                    </a:lnTo>
                    <a:lnTo>
                      <a:pt x="86" y="562"/>
                    </a:lnTo>
                    <a:lnTo>
                      <a:pt x="86" y="562"/>
                    </a:lnTo>
                    <a:lnTo>
                      <a:pt x="86" y="562"/>
                    </a:lnTo>
                    <a:close/>
                    <a:moveTo>
                      <a:pt x="150" y="520"/>
                    </a:moveTo>
                    <a:lnTo>
                      <a:pt x="152" y="520"/>
                    </a:lnTo>
                    <a:lnTo>
                      <a:pt x="150" y="520"/>
                    </a:lnTo>
                    <a:lnTo>
                      <a:pt x="150" y="518"/>
                    </a:lnTo>
                    <a:lnTo>
                      <a:pt x="148" y="518"/>
                    </a:lnTo>
                    <a:lnTo>
                      <a:pt x="148" y="520"/>
                    </a:lnTo>
                    <a:lnTo>
                      <a:pt x="150" y="520"/>
                    </a:lnTo>
                    <a:close/>
                    <a:moveTo>
                      <a:pt x="200" y="466"/>
                    </a:moveTo>
                    <a:lnTo>
                      <a:pt x="202" y="466"/>
                    </a:lnTo>
                    <a:lnTo>
                      <a:pt x="206" y="464"/>
                    </a:lnTo>
                    <a:lnTo>
                      <a:pt x="208" y="462"/>
                    </a:lnTo>
                    <a:lnTo>
                      <a:pt x="208" y="458"/>
                    </a:lnTo>
                    <a:lnTo>
                      <a:pt x="210" y="456"/>
                    </a:lnTo>
                    <a:lnTo>
                      <a:pt x="210" y="458"/>
                    </a:lnTo>
                    <a:lnTo>
                      <a:pt x="210" y="462"/>
                    </a:lnTo>
                    <a:lnTo>
                      <a:pt x="212" y="458"/>
                    </a:lnTo>
                    <a:lnTo>
                      <a:pt x="212" y="456"/>
                    </a:lnTo>
                    <a:lnTo>
                      <a:pt x="208" y="452"/>
                    </a:lnTo>
                    <a:lnTo>
                      <a:pt x="200" y="448"/>
                    </a:lnTo>
                    <a:lnTo>
                      <a:pt x="196" y="448"/>
                    </a:lnTo>
                    <a:lnTo>
                      <a:pt x="194" y="450"/>
                    </a:lnTo>
                    <a:lnTo>
                      <a:pt x="192" y="454"/>
                    </a:lnTo>
                    <a:lnTo>
                      <a:pt x="192" y="460"/>
                    </a:lnTo>
                    <a:lnTo>
                      <a:pt x="192" y="464"/>
                    </a:lnTo>
                    <a:lnTo>
                      <a:pt x="194" y="466"/>
                    </a:lnTo>
                    <a:lnTo>
                      <a:pt x="194" y="466"/>
                    </a:lnTo>
                    <a:lnTo>
                      <a:pt x="196" y="466"/>
                    </a:lnTo>
                    <a:lnTo>
                      <a:pt x="196" y="468"/>
                    </a:lnTo>
                    <a:lnTo>
                      <a:pt x="198" y="468"/>
                    </a:lnTo>
                    <a:lnTo>
                      <a:pt x="200" y="466"/>
                    </a:lnTo>
                    <a:close/>
                    <a:moveTo>
                      <a:pt x="222" y="472"/>
                    </a:moveTo>
                    <a:lnTo>
                      <a:pt x="222" y="472"/>
                    </a:lnTo>
                    <a:lnTo>
                      <a:pt x="224" y="472"/>
                    </a:lnTo>
                    <a:lnTo>
                      <a:pt x="226" y="470"/>
                    </a:lnTo>
                    <a:lnTo>
                      <a:pt x="228" y="470"/>
                    </a:lnTo>
                    <a:lnTo>
                      <a:pt x="224" y="470"/>
                    </a:lnTo>
                    <a:lnTo>
                      <a:pt x="222" y="470"/>
                    </a:lnTo>
                    <a:lnTo>
                      <a:pt x="222" y="472"/>
                    </a:lnTo>
                    <a:close/>
                    <a:moveTo>
                      <a:pt x="258" y="472"/>
                    </a:moveTo>
                    <a:lnTo>
                      <a:pt x="258" y="472"/>
                    </a:lnTo>
                    <a:lnTo>
                      <a:pt x="260" y="470"/>
                    </a:lnTo>
                    <a:lnTo>
                      <a:pt x="260" y="468"/>
                    </a:lnTo>
                    <a:lnTo>
                      <a:pt x="258" y="468"/>
                    </a:lnTo>
                    <a:lnTo>
                      <a:pt x="256" y="470"/>
                    </a:lnTo>
                    <a:lnTo>
                      <a:pt x="258" y="472"/>
                    </a:lnTo>
                    <a:close/>
                    <a:moveTo>
                      <a:pt x="252" y="472"/>
                    </a:moveTo>
                    <a:lnTo>
                      <a:pt x="254" y="472"/>
                    </a:lnTo>
                    <a:lnTo>
                      <a:pt x="254" y="470"/>
                    </a:lnTo>
                    <a:lnTo>
                      <a:pt x="254" y="470"/>
                    </a:lnTo>
                    <a:lnTo>
                      <a:pt x="254" y="470"/>
                    </a:lnTo>
                    <a:lnTo>
                      <a:pt x="252" y="472"/>
                    </a:lnTo>
                    <a:close/>
                    <a:moveTo>
                      <a:pt x="282" y="458"/>
                    </a:moveTo>
                    <a:lnTo>
                      <a:pt x="282" y="460"/>
                    </a:lnTo>
                    <a:lnTo>
                      <a:pt x="284" y="458"/>
                    </a:lnTo>
                    <a:lnTo>
                      <a:pt x="288" y="458"/>
                    </a:lnTo>
                    <a:lnTo>
                      <a:pt x="288" y="456"/>
                    </a:lnTo>
                    <a:lnTo>
                      <a:pt x="286" y="456"/>
                    </a:lnTo>
                    <a:lnTo>
                      <a:pt x="282" y="458"/>
                    </a:lnTo>
                    <a:lnTo>
                      <a:pt x="282" y="458"/>
                    </a:lnTo>
                    <a:close/>
                    <a:moveTo>
                      <a:pt x="270" y="456"/>
                    </a:moveTo>
                    <a:lnTo>
                      <a:pt x="270" y="458"/>
                    </a:lnTo>
                    <a:lnTo>
                      <a:pt x="272" y="458"/>
                    </a:lnTo>
                    <a:lnTo>
                      <a:pt x="272" y="456"/>
                    </a:lnTo>
                    <a:lnTo>
                      <a:pt x="270" y="456"/>
                    </a:lnTo>
                    <a:lnTo>
                      <a:pt x="270" y="456"/>
                    </a:lnTo>
                    <a:close/>
                    <a:moveTo>
                      <a:pt x="262" y="456"/>
                    </a:moveTo>
                    <a:lnTo>
                      <a:pt x="264" y="456"/>
                    </a:lnTo>
                    <a:lnTo>
                      <a:pt x="266" y="458"/>
                    </a:lnTo>
                    <a:lnTo>
                      <a:pt x="268" y="458"/>
                    </a:lnTo>
                    <a:lnTo>
                      <a:pt x="266" y="456"/>
                    </a:lnTo>
                    <a:lnTo>
                      <a:pt x="264" y="454"/>
                    </a:lnTo>
                    <a:lnTo>
                      <a:pt x="262" y="456"/>
                    </a:lnTo>
                    <a:close/>
                    <a:moveTo>
                      <a:pt x="258" y="456"/>
                    </a:moveTo>
                    <a:lnTo>
                      <a:pt x="260" y="458"/>
                    </a:lnTo>
                    <a:lnTo>
                      <a:pt x="260" y="458"/>
                    </a:lnTo>
                    <a:lnTo>
                      <a:pt x="262" y="456"/>
                    </a:lnTo>
                    <a:lnTo>
                      <a:pt x="260" y="456"/>
                    </a:lnTo>
                    <a:lnTo>
                      <a:pt x="258" y="456"/>
                    </a:lnTo>
                    <a:close/>
                    <a:moveTo>
                      <a:pt x="522" y="376"/>
                    </a:moveTo>
                    <a:lnTo>
                      <a:pt x="522" y="380"/>
                    </a:lnTo>
                    <a:lnTo>
                      <a:pt x="522" y="380"/>
                    </a:lnTo>
                    <a:lnTo>
                      <a:pt x="524" y="378"/>
                    </a:lnTo>
                    <a:lnTo>
                      <a:pt x="522" y="376"/>
                    </a:lnTo>
                    <a:lnTo>
                      <a:pt x="522" y="376"/>
                    </a:lnTo>
                    <a:close/>
                    <a:moveTo>
                      <a:pt x="516" y="368"/>
                    </a:moveTo>
                    <a:lnTo>
                      <a:pt x="518" y="374"/>
                    </a:lnTo>
                    <a:lnTo>
                      <a:pt x="518" y="376"/>
                    </a:lnTo>
                    <a:lnTo>
                      <a:pt x="518" y="380"/>
                    </a:lnTo>
                    <a:lnTo>
                      <a:pt x="518" y="380"/>
                    </a:lnTo>
                    <a:lnTo>
                      <a:pt x="520" y="378"/>
                    </a:lnTo>
                    <a:lnTo>
                      <a:pt x="520" y="372"/>
                    </a:lnTo>
                    <a:lnTo>
                      <a:pt x="518" y="368"/>
                    </a:lnTo>
                    <a:lnTo>
                      <a:pt x="516" y="368"/>
                    </a:lnTo>
                    <a:close/>
                    <a:moveTo>
                      <a:pt x="514" y="364"/>
                    </a:moveTo>
                    <a:lnTo>
                      <a:pt x="514" y="366"/>
                    </a:lnTo>
                    <a:lnTo>
                      <a:pt x="516" y="368"/>
                    </a:lnTo>
                    <a:lnTo>
                      <a:pt x="516" y="366"/>
                    </a:lnTo>
                    <a:lnTo>
                      <a:pt x="514" y="364"/>
                    </a:lnTo>
                    <a:lnTo>
                      <a:pt x="514" y="364"/>
                    </a:lnTo>
                    <a:close/>
                    <a:moveTo>
                      <a:pt x="290" y="438"/>
                    </a:moveTo>
                    <a:lnTo>
                      <a:pt x="290" y="438"/>
                    </a:lnTo>
                    <a:lnTo>
                      <a:pt x="290" y="436"/>
                    </a:lnTo>
                    <a:lnTo>
                      <a:pt x="290" y="436"/>
                    </a:lnTo>
                    <a:lnTo>
                      <a:pt x="290" y="438"/>
                    </a:lnTo>
                    <a:close/>
                    <a:moveTo>
                      <a:pt x="302" y="448"/>
                    </a:moveTo>
                    <a:lnTo>
                      <a:pt x="302" y="448"/>
                    </a:lnTo>
                    <a:lnTo>
                      <a:pt x="304" y="446"/>
                    </a:lnTo>
                    <a:lnTo>
                      <a:pt x="302" y="446"/>
                    </a:lnTo>
                    <a:lnTo>
                      <a:pt x="302" y="448"/>
                    </a:lnTo>
                    <a:close/>
                    <a:moveTo>
                      <a:pt x="300" y="444"/>
                    </a:moveTo>
                    <a:lnTo>
                      <a:pt x="298" y="442"/>
                    </a:lnTo>
                    <a:lnTo>
                      <a:pt x="296" y="440"/>
                    </a:lnTo>
                    <a:lnTo>
                      <a:pt x="294" y="438"/>
                    </a:lnTo>
                    <a:lnTo>
                      <a:pt x="292" y="440"/>
                    </a:lnTo>
                    <a:lnTo>
                      <a:pt x="296" y="442"/>
                    </a:lnTo>
                    <a:lnTo>
                      <a:pt x="300" y="444"/>
                    </a:lnTo>
                    <a:close/>
                    <a:moveTo>
                      <a:pt x="306" y="432"/>
                    </a:moveTo>
                    <a:lnTo>
                      <a:pt x="306" y="430"/>
                    </a:lnTo>
                    <a:lnTo>
                      <a:pt x="306" y="426"/>
                    </a:lnTo>
                    <a:lnTo>
                      <a:pt x="302" y="424"/>
                    </a:lnTo>
                    <a:lnTo>
                      <a:pt x="298" y="420"/>
                    </a:lnTo>
                    <a:lnTo>
                      <a:pt x="296" y="420"/>
                    </a:lnTo>
                    <a:lnTo>
                      <a:pt x="294" y="418"/>
                    </a:lnTo>
                    <a:lnTo>
                      <a:pt x="292" y="416"/>
                    </a:lnTo>
                    <a:lnTo>
                      <a:pt x="290" y="414"/>
                    </a:lnTo>
                    <a:lnTo>
                      <a:pt x="288" y="412"/>
                    </a:lnTo>
                    <a:lnTo>
                      <a:pt x="286" y="412"/>
                    </a:lnTo>
                    <a:lnTo>
                      <a:pt x="284" y="412"/>
                    </a:lnTo>
                    <a:lnTo>
                      <a:pt x="284" y="414"/>
                    </a:lnTo>
                    <a:lnTo>
                      <a:pt x="282" y="416"/>
                    </a:lnTo>
                    <a:lnTo>
                      <a:pt x="284" y="418"/>
                    </a:lnTo>
                    <a:lnTo>
                      <a:pt x="286" y="418"/>
                    </a:lnTo>
                    <a:lnTo>
                      <a:pt x="286" y="420"/>
                    </a:lnTo>
                    <a:lnTo>
                      <a:pt x="284" y="420"/>
                    </a:lnTo>
                    <a:lnTo>
                      <a:pt x="282" y="418"/>
                    </a:lnTo>
                    <a:lnTo>
                      <a:pt x="282" y="418"/>
                    </a:lnTo>
                    <a:lnTo>
                      <a:pt x="282" y="420"/>
                    </a:lnTo>
                    <a:lnTo>
                      <a:pt x="288" y="424"/>
                    </a:lnTo>
                    <a:lnTo>
                      <a:pt x="290" y="426"/>
                    </a:lnTo>
                    <a:lnTo>
                      <a:pt x="290" y="428"/>
                    </a:lnTo>
                    <a:lnTo>
                      <a:pt x="292" y="430"/>
                    </a:lnTo>
                    <a:lnTo>
                      <a:pt x="292" y="426"/>
                    </a:lnTo>
                    <a:lnTo>
                      <a:pt x="294" y="426"/>
                    </a:lnTo>
                    <a:lnTo>
                      <a:pt x="296" y="426"/>
                    </a:lnTo>
                    <a:lnTo>
                      <a:pt x="296" y="428"/>
                    </a:lnTo>
                    <a:lnTo>
                      <a:pt x="298" y="430"/>
                    </a:lnTo>
                    <a:lnTo>
                      <a:pt x="298" y="432"/>
                    </a:lnTo>
                    <a:lnTo>
                      <a:pt x="298" y="434"/>
                    </a:lnTo>
                    <a:lnTo>
                      <a:pt x="302" y="434"/>
                    </a:lnTo>
                    <a:lnTo>
                      <a:pt x="304" y="432"/>
                    </a:lnTo>
                    <a:lnTo>
                      <a:pt x="306" y="432"/>
                    </a:lnTo>
                    <a:close/>
                    <a:moveTo>
                      <a:pt x="364" y="328"/>
                    </a:moveTo>
                    <a:lnTo>
                      <a:pt x="366" y="328"/>
                    </a:lnTo>
                    <a:lnTo>
                      <a:pt x="364" y="326"/>
                    </a:lnTo>
                    <a:lnTo>
                      <a:pt x="364" y="326"/>
                    </a:lnTo>
                    <a:lnTo>
                      <a:pt x="366" y="326"/>
                    </a:lnTo>
                    <a:lnTo>
                      <a:pt x="366" y="328"/>
                    </a:lnTo>
                    <a:lnTo>
                      <a:pt x="368" y="326"/>
                    </a:lnTo>
                    <a:lnTo>
                      <a:pt x="370" y="328"/>
                    </a:lnTo>
                    <a:lnTo>
                      <a:pt x="372" y="326"/>
                    </a:lnTo>
                    <a:lnTo>
                      <a:pt x="372" y="326"/>
                    </a:lnTo>
                    <a:lnTo>
                      <a:pt x="374" y="324"/>
                    </a:lnTo>
                    <a:lnTo>
                      <a:pt x="378" y="322"/>
                    </a:lnTo>
                    <a:lnTo>
                      <a:pt x="378" y="320"/>
                    </a:lnTo>
                    <a:lnTo>
                      <a:pt x="376" y="318"/>
                    </a:lnTo>
                    <a:lnTo>
                      <a:pt x="374" y="316"/>
                    </a:lnTo>
                    <a:lnTo>
                      <a:pt x="372" y="314"/>
                    </a:lnTo>
                    <a:lnTo>
                      <a:pt x="370" y="312"/>
                    </a:lnTo>
                    <a:lnTo>
                      <a:pt x="368" y="312"/>
                    </a:lnTo>
                    <a:lnTo>
                      <a:pt x="366" y="312"/>
                    </a:lnTo>
                    <a:lnTo>
                      <a:pt x="366" y="314"/>
                    </a:lnTo>
                    <a:lnTo>
                      <a:pt x="362" y="314"/>
                    </a:lnTo>
                    <a:lnTo>
                      <a:pt x="360" y="316"/>
                    </a:lnTo>
                    <a:lnTo>
                      <a:pt x="360" y="318"/>
                    </a:lnTo>
                    <a:lnTo>
                      <a:pt x="362" y="320"/>
                    </a:lnTo>
                    <a:lnTo>
                      <a:pt x="362" y="322"/>
                    </a:lnTo>
                    <a:lnTo>
                      <a:pt x="362" y="326"/>
                    </a:lnTo>
                    <a:lnTo>
                      <a:pt x="364" y="328"/>
                    </a:lnTo>
                    <a:close/>
                    <a:moveTo>
                      <a:pt x="372" y="432"/>
                    </a:moveTo>
                    <a:lnTo>
                      <a:pt x="372" y="432"/>
                    </a:lnTo>
                    <a:lnTo>
                      <a:pt x="374" y="434"/>
                    </a:lnTo>
                    <a:lnTo>
                      <a:pt x="376" y="432"/>
                    </a:lnTo>
                    <a:lnTo>
                      <a:pt x="374" y="430"/>
                    </a:lnTo>
                    <a:lnTo>
                      <a:pt x="374" y="428"/>
                    </a:lnTo>
                    <a:lnTo>
                      <a:pt x="372" y="430"/>
                    </a:lnTo>
                    <a:lnTo>
                      <a:pt x="372" y="430"/>
                    </a:lnTo>
                    <a:lnTo>
                      <a:pt x="372" y="432"/>
                    </a:lnTo>
                    <a:close/>
                    <a:moveTo>
                      <a:pt x="418" y="490"/>
                    </a:moveTo>
                    <a:lnTo>
                      <a:pt x="418" y="492"/>
                    </a:lnTo>
                    <a:lnTo>
                      <a:pt x="420" y="492"/>
                    </a:lnTo>
                    <a:lnTo>
                      <a:pt x="420" y="494"/>
                    </a:lnTo>
                    <a:lnTo>
                      <a:pt x="422" y="494"/>
                    </a:lnTo>
                    <a:lnTo>
                      <a:pt x="424" y="494"/>
                    </a:lnTo>
                    <a:lnTo>
                      <a:pt x="426" y="494"/>
                    </a:lnTo>
                    <a:lnTo>
                      <a:pt x="424" y="490"/>
                    </a:lnTo>
                    <a:lnTo>
                      <a:pt x="422" y="490"/>
                    </a:lnTo>
                    <a:lnTo>
                      <a:pt x="422" y="490"/>
                    </a:lnTo>
                    <a:lnTo>
                      <a:pt x="420" y="490"/>
                    </a:lnTo>
                    <a:lnTo>
                      <a:pt x="418" y="490"/>
                    </a:lnTo>
                    <a:close/>
                    <a:moveTo>
                      <a:pt x="410" y="326"/>
                    </a:moveTo>
                    <a:lnTo>
                      <a:pt x="408" y="324"/>
                    </a:lnTo>
                    <a:lnTo>
                      <a:pt x="408" y="324"/>
                    </a:lnTo>
                    <a:lnTo>
                      <a:pt x="408" y="322"/>
                    </a:lnTo>
                    <a:lnTo>
                      <a:pt x="408" y="320"/>
                    </a:lnTo>
                    <a:lnTo>
                      <a:pt x="408" y="318"/>
                    </a:lnTo>
                    <a:lnTo>
                      <a:pt x="406" y="318"/>
                    </a:lnTo>
                    <a:lnTo>
                      <a:pt x="404" y="320"/>
                    </a:lnTo>
                    <a:lnTo>
                      <a:pt x="404" y="324"/>
                    </a:lnTo>
                    <a:lnTo>
                      <a:pt x="404" y="326"/>
                    </a:lnTo>
                    <a:lnTo>
                      <a:pt x="406" y="326"/>
                    </a:lnTo>
                    <a:lnTo>
                      <a:pt x="408" y="326"/>
                    </a:lnTo>
                    <a:lnTo>
                      <a:pt x="410" y="326"/>
                    </a:lnTo>
                    <a:close/>
                    <a:moveTo>
                      <a:pt x="406" y="308"/>
                    </a:moveTo>
                    <a:lnTo>
                      <a:pt x="408" y="306"/>
                    </a:lnTo>
                    <a:lnTo>
                      <a:pt x="408" y="308"/>
                    </a:lnTo>
                    <a:lnTo>
                      <a:pt x="412" y="306"/>
                    </a:lnTo>
                    <a:lnTo>
                      <a:pt x="410" y="304"/>
                    </a:lnTo>
                    <a:lnTo>
                      <a:pt x="410" y="304"/>
                    </a:lnTo>
                    <a:lnTo>
                      <a:pt x="412" y="302"/>
                    </a:lnTo>
                    <a:lnTo>
                      <a:pt x="412" y="302"/>
                    </a:lnTo>
                    <a:lnTo>
                      <a:pt x="410" y="302"/>
                    </a:lnTo>
                    <a:lnTo>
                      <a:pt x="406" y="304"/>
                    </a:lnTo>
                    <a:lnTo>
                      <a:pt x="406" y="306"/>
                    </a:lnTo>
                    <a:lnTo>
                      <a:pt x="406" y="308"/>
                    </a:lnTo>
                    <a:close/>
                    <a:moveTo>
                      <a:pt x="416" y="312"/>
                    </a:moveTo>
                    <a:lnTo>
                      <a:pt x="418" y="314"/>
                    </a:lnTo>
                    <a:lnTo>
                      <a:pt x="422" y="314"/>
                    </a:lnTo>
                    <a:lnTo>
                      <a:pt x="424" y="314"/>
                    </a:lnTo>
                    <a:lnTo>
                      <a:pt x="422" y="312"/>
                    </a:lnTo>
                    <a:lnTo>
                      <a:pt x="420" y="312"/>
                    </a:lnTo>
                    <a:lnTo>
                      <a:pt x="418" y="312"/>
                    </a:lnTo>
                    <a:lnTo>
                      <a:pt x="416" y="312"/>
                    </a:lnTo>
                    <a:close/>
                    <a:moveTo>
                      <a:pt x="440" y="330"/>
                    </a:moveTo>
                    <a:lnTo>
                      <a:pt x="440" y="332"/>
                    </a:lnTo>
                    <a:lnTo>
                      <a:pt x="438" y="334"/>
                    </a:lnTo>
                    <a:lnTo>
                      <a:pt x="436" y="334"/>
                    </a:lnTo>
                    <a:lnTo>
                      <a:pt x="436" y="338"/>
                    </a:lnTo>
                    <a:lnTo>
                      <a:pt x="438" y="340"/>
                    </a:lnTo>
                    <a:lnTo>
                      <a:pt x="440" y="338"/>
                    </a:lnTo>
                    <a:lnTo>
                      <a:pt x="442" y="336"/>
                    </a:lnTo>
                    <a:lnTo>
                      <a:pt x="442" y="336"/>
                    </a:lnTo>
                    <a:lnTo>
                      <a:pt x="444" y="334"/>
                    </a:lnTo>
                    <a:lnTo>
                      <a:pt x="446" y="332"/>
                    </a:lnTo>
                    <a:lnTo>
                      <a:pt x="450" y="330"/>
                    </a:lnTo>
                    <a:lnTo>
                      <a:pt x="448" y="328"/>
                    </a:lnTo>
                    <a:lnTo>
                      <a:pt x="448" y="326"/>
                    </a:lnTo>
                    <a:lnTo>
                      <a:pt x="444" y="326"/>
                    </a:lnTo>
                    <a:lnTo>
                      <a:pt x="442" y="328"/>
                    </a:lnTo>
                    <a:lnTo>
                      <a:pt x="440" y="330"/>
                    </a:lnTo>
                    <a:close/>
                    <a:moveTo>
                      <a:pt x="448" y="306"/>
                    </a:moveTo>
                    <a:lnTo>
                      <a:pt x="446" y="310"/>
                    </a:lnTo>
                    <a:lnTo>
                      <a:pt x="446" y="314"/>
                    </a:lnTo>
                    <a:lnTo>
                      <a:pt x="444" y="316"/>
                    </a:lnTo>
                    <a:lnTo>
                      <a:pt x="444" y="318"/>
                    </a:lnTo>
                    <a:lnTo>
                      <a:pt x="448" y="320"/>
                    </a:lnTo>
                    <a:lnTo>
                      <a:pt x="448" y="320"/>
                    </a:lnTo>
                    <a:lnTo>
                      <a:pt x="450" y="320"/>
                    </a:lnTo>
                    <a:lnTo>
                      <a:pt x="452" y="322"/>
                    </a:lnTo>
                    <a:lnTo>
                      <a:pt x="456" y="320"/>
                    </a:lnTo>
                    <a:lnTo>
                      <a:pt x="456" y="320"/>
                    </a:lnTo>
                    <a:lnTo>
                      <a:pt x="454" y="316"/>
                    </a:lnTo>
                    <a:lnTo>
                      <a:pt x="452" y="312"/>
                    </a:lnTo>
                    <a:lnTo>
                      <a:pt x="450" y="310"/>
                    </a:lnTo>
                    <a:lnTo>
                      <a:pt x="448" y="306"/>
                    </a:lnTo>
                    <a:close/>
                    <a:moveTo>
                      <a:pt x="432" y="266"/>
                    </a:moveTo>
                    <a:lnTo>
                      <a:pt x="430" y="264"/>
                    </a:lnTo>
                    <a:lnTo>
                      <a:pt x="432" y="262"/>
                    </a:lnTo>
                    <a:lnTo>
                      <a:pt x="430" y="262"/>
                    </a:lnTo>
                    <a:lnTo>
                      <a:pt x="428" y="262"/>
                    </a:lnTo>
                    <a:lnTo>
                      <a:pt x="426" y="264"/>
                    </a:lnTo>
                    <a:lnTo>
                      <a:pt x="428" y="264"/>
                    </a:lnTo>
                    <a:lnTo>
                      <a:pt x="428" y="266"/>
                    </a:lnTo>
                    <a:lnTo>
                      <a:pt x="430" y="266"/>
                    </a:lnTo>
                    <a:lnTo>
                      <a:pt x="432" y="266"/>
                    </a:lnTo>
                    <a:close/>
                    <a:moveTo>
                      <a:pt x="440" y="236"/>
                    </a:moveTo>
                    <a:lnTo>
                      <a:pt x="438" y="234"/>
                    </a:lnTo>
                    <a:lnTo>
                      <a:pt x="436" y="234"/>
                    </a:lnTo>
                    <a:lnTo>
                      <a:pt x="436" y="238"/>
                    </a:lnTo>
                    <a:lnTo>
                      <a:pt x="438" y="238"/>
                    </a:lnTo>
                    <a:lnTo>
                      <a:pt x="440" y="238"/>
                    </a:lnTo>
                    <a:lnTo>
                      <a:pt x="442" y="238"/>
                    </a:lnTo>
                    <a:lnTo>
                      <a:pt x="442" y="240"/>
                    </a:lnTo>
                    <a:lnTo>
                      <a:pt x="442" y="242"/>
                    </a:lnTo>
                    <a:lnTo>
                      <a:pt x="442" y="240"/>
                    </a:lnTo>
                    <a:lnTo>
                      <a:pt x="442" y="236"/>
                    </a:lnTo>
                    <a:lnTo>
                      <a:pt x="444" y="236"/>
                    </a:lnTo>
                    <a:lnTo>
                      <a:pt x="444" y="234"/>
                    </a:lnTo>
                    <a:lnTo>
                      <a:pt x="442" y="232"/>
                    </a:lnTo>
                    <a:lnTo>
                      <a:pt x="442" y="232"/>
                    </a:lnTo>
                    <a:lnTo>
                      <a:pt x="442" y="230"/>
                    </a:lnTo>
                    <a:lnTo>
                      <a:pt x="440" y="230"/>
                    </a:lnTo>
                    <a:lnTo>
                      <a:pt x="438" y="230"/>
                    </a:lnTo>
                    <a:lnTo>
                      <a:pt x="438" y="232"/>
                    </a:lnTo>
                    <a:lnTo>
                      <a:pt x="440" y="234"/>
                    </a:lnTo>
                    <a:lnTo>
                      <a:pt x="440" y="236"/>
                    </a:lnTo>
                    <a:close/>
                    <a:moveTo>
                      <a:pt x="436" y="220"/>
                    </a:moveTo>
                    <a:lnTo>
                      <a:pt x="432" y="220"/>
                    </a:lnTo>
                    <a:lnTo>
                      <a:pt x="432" y="218"/>
                    </a:lnTo>
                    <a:lnTo>
                      <a:pt x="430" y="218"/>
                    </a:lnTo>
                    <a:lnTo>
                      <a:pt x="428" y="218"/>
                    </a:lnTo>
                    <a:lnTo>
                      <a:pt x="430" y="220"/>
                    </a:lnTo>
                    <a:lnTo>
                      <a:pt x="432" y="222"/>
                    </a:lnTo>
                    <a:lnTo>
                      <a:pt x="434" y="222"/>
                    </a:lnTo>
                    <a:lnTo>
                      <a:pt x="436" y="220"/>
                    </a:lnTo>
                    <a:close/>
                    <a:moveTo>
                      <a:pt x="436" y="218"/>
                    </a:moveTo>
                    <a:lnTo>
                      <a:pt x="436" y="218"/>
                    </a:lnTo>
                    <a:lnTo>
                      <a:pt x="440" y="218"/>
                    </a:lnTo>
                    <a:lnTo>
                      <a:pt x="442" y="218"/>
                    </a:lnTo>
                    <a:lnTo>
                      <a:pt x="444" y="218"/>
                    </a:lnTo>
                    <a:lnTo>
                      <a:pt x="444" y="216"/>
                    </a:lnTo>
                    <a:lnTo>
                      <a:pt x="440" y="216"/>
                    </a:lnTo>
                    <a:lnTo>
                      <a:pt x="438" y="216"/>
                    </a:lnTo>
                    <a:lnTo>
                      <a:pt x="436" y="216"/>
                    </a:lnTo>
                    <a:lnTo>
                      <a:pt x="436" y="218"/>
                    </a:lnTo>
                    <a:close/>
                    <a:moveTo>
                      <a:pt x="464" y="278"/>
                    </a:moveTo>
                    <a:lnTo>
                      <a:pt x="466" y="274"/>
                    </a:lnTo>
                    <a:lnTo>
                      <a:pt x="464" y="274"/>
                    </a:lnTo>
                    <a:lnTo>
                      <a:pt x="462" y="274"/>
                    </a:lnTo>
                    <a:lnTo>
                      <a:pt x="460" y="274"/>
                    </a:lnTo>
                    <a:lnTo>
                      <a:pt x="462" y="278"/>
                    </a:lnTo>
                    <a:lnTo>
                      <a:pt x="464" y="278"/>
                    </a:lnTo>
                    <a:close/>
                    <a:moveTo>
                      <a:pt x="470" y="276"/>
                    </a:moveTo>
                    <a:lnTo>
                      <a:pt x="472" y="274"/>
                    </a:lnTo>
                    <a:lnTo>
                      <a:pt x="472" y="272"/>
                    </a:lnTo>
                    <a:lnTo>
                      <a:pt x="470" y="272"/>
                    </a:lnTo>
                    <a:lnTo>
                      <a:pt x="470" y="272"/>
                    </a:lnTo>
                    <a:lnTo>
                      <a:pt x="468" y="274"/>
                    </a:lnTo>
                    <a:lnTo>
                      <a:pt x="468" y="274"/>
                    </a:lnTo>
                    <a:lnTo>
                      <a:pt x="470" y="276"/>
                    </a:lnTo>
                    <a:close/>
                    <a:moveTo>
                      <a:pt x="482" y="278"/>
                    </a:moveTo>
                    <a:lnTo>
                      <a:pt x="482" y="276"/>
                    </a:lnTo>
                    <a:lnTo>
                      <a:pt x="480" y="274"/>
                    </a:lnTo>
                    <a:lnTo>
                      <a:pt x="478" y="276"/>
                    </a:lnTo>
                    <a:lnTo>
                      <a:pt x="478" y="276"/>
                    </a:lnTo>
                    <a:lnTo>
                      <a:pt x="482" y="278"/>
                    </a:lnTo>
                    <a:close/>
                    <a:moveTo>
                      <a:pt x="500" y="270"/>
                    </a:moveTo>
                    <a:lnTo>
                      <a:pt x="500" y="274"/>
                    </a:lnTo>
                    <a:lnTo>
                      <a:pt x="502" y="276"/>
                    </a:lnTo>
                    <a:lnTo>
                      <a:pt x="502" y="274"/>
                    </a:lnTo>
                    <a:lnTo>
                      <a:pt x="502" y="272"/>
                    </a:lnTo>
                    <a:lnTo>
                      <a:pt x="500" y="270"/>
                    </a:lnTo>
                    <a:close/>
                    <a:moveTo>
                      <a:pt x="490" y="270"/>
                    </a:moveTo>
                    <a:lnTo>
                      <a:pt x="492" y="270"/>
                    </a:lnTo>
                    <a:lnTo>
                      <a:pt x="492" y="268"/>
                    </a:lnTo>
                    <a:lnTo>
                      <a:pt x="492" y="266"/>
                    </a:lnTo>
                    <a:lnTo>
                      <a:pt x="490" y="268"/>
                    </a:lnTo>
                    <a:lnTo>
                      <a:pt x="490" y="268"/>
                    </a:lnTo>
                    <a:lnTo>
                      <a:pt x="490" y="270"/>
                    </a:lnTo>
                    <a:close/>
                    <a:moveTo>
                      <a:pt x="482" y="258"/>
                    </a:moveTo>
                    <a:lnTo>
                      <a:pt x="482" y="258"/>
                    </a:lnTo>
                    <a:lnTo>
                      <a:pt x="480" y="258"/>
                    </a:lnTo>
                    <a:lnTo>
                      <a:pt x="478" y="260"/>
                    </a:lnTo>
                    <a:lnTo>
                      <a:pt x="478" y="262"/>
                    </a:lnTo>
                    <a:lnTo>
                      <a:pt x="478" y="262"/>
                    </a:lnTo>
                    <a:lnTo>
                      <a:pt x="480" y="262"/>
                    </a:lnTo>
                    <a:lnTo>
                      <a:pt x="480" y="260"/>
                    </a:lnTo>
                    <a:lnTo>
                      <a:pt x="480" y="260"/>
                    </a:lnTo>
                    <a:lnTo>
                      <a:pt x="482" y="258"/>
                    </a:lnTo>
                    <a:close/>
                    <a:moveTo>
                      <a:pt x="488" y="258"/>
                    </a:moveTo>
                    <a:lnTo>
                      <a:pt x="486" y="256"/>
                    </a:lnTo>
                    <a:lnTo>
                      <a:pt x="484" y="256"/>
                    </a:lnTo>
                    <a:lnTo>
                      <a:pt x="484" y="258"/>
                    </a:lnTo>
                    <a:lnTo>
                      <a:pt x="484" y="258"/>
                    </a:lnTo>
                    <a:lnTo>
                      <a:pt x="486" y="258"/>
                    </a:lnTo>
                    <a:lnTo>
                      <a:pt x="488" y="258"/>
                    </a:lnTo>
                    <a:lnTo>
                      <a:pt x="488" y="258"/>
                    </a:lnTo>
                    <a:close/>
                    <a:moveTo>
                      <a:pt x="488" y="258"/>
                    </a:moveTo>
                    <a:lnTo>
                      <a:pt x="490" y="258"/>
                    </a:lnTo>
                    <a:lnTo>
                      <a:pt x="490" y="258"/>
                    </a:lnTo>
                    <a:lnTo>
                      <a:pt x="492" y="258"/>
                    </a:lnTo>
                    <a:lnTo>
                      <a:pt x="492" y="256"/>
                    </a:lnTo>
                    <a:lnTo>
                      <a:pt x="492" y="254"/>
                    </a:lnTo>
                    <a:lnTo>
                      <a:pt x="490" y="254"/>
                    </a:lnTo>
                    <a:lnTo>
                      <a:pt x="490" y="256"/>
                    </a:lnTo>
                    <a:lnTo>
                      <a:pt x="490" y="258"/>
                    </a:lnTo>
                    <a:lnTo>
                      <a:pt x="488" y="258"/>
                    </a:lnTo>
                    <a:close/>
                    <a:moveTo>
                      <a:pt x="482" y="250"/>
                    </a:moveTo>
                    <a:lnTo>
                      <a:pt x="484" y="250"/>
                    </a:lnTo>
                    <a:lnTo>
                      <a:pt x="482" y="248"/>
                    </a:lnTo>
                    <a:lnTo>
                      <a:pt x="480" y="248"/>
                    </a:lnTo>
                    <a:lnTo>
                      <a:pt x="478" y="248"/>
                    </a:lnTo>
                    <a:lnTo>
                      <a:pt x="478" y="248"/>
                    </a:lnTo>
                    <a:lnTo>
                      <a:pt x="478" y="250"/>
                    </a:lnTo>
                    <a:lnTo>
                      <a:pt x="480" y="250"/>
                    </a:lnTo>
                    <a:lnTo>
                      <a:pt x="482" y="250"/>
                    </a:lnTo>
                    <a:close/>
                    <a:moveTo>
                      <a:pt x="492" y="246"/>
                    </a:moveTo>
                    <a:lnTo>
                      <a:pt x="494" y="244"/>
                    </a:lnTo>
                    <a:lnTo>
                      <a:pt x="494" y="244"/>
                    </a:lnTo>
                    <a:lnTo>
                      <a:pt x="492" y="242"/>
                    </a:lnTo>
                    <a:lnTo>
                      <a:pt x="494" y="242"/>
                    </a:lnTo>
                    <a:lnTo>
                      <a:pt x="494" y="242"/>
                    </a:lnTo>
                    <a:lnTo>
                      <a:pt x="492" y="240"/>
                    </a:lnTo>
                    <a:lnTo>
                      <a:pt x="490" y="240"/>
                    </a:lnTo>
                    <a:lnTo>
                      <a:pt x="490" y="240"/>
                    </a:lnTo>
                    <a:lnTo>
                      <a:pt x="490" y="242"/>
                    </a:lnTo>
                    <a:lnTo>
                      <a:pt x="488" y="242"/>
                    </a:lnTo>
                    <a:lnTo>
                      <a:pt x="486" y="240"/>
                    </a:lnTo>
                    <a:lnTo>
                      <a:pt x="486" y="242"/>
                    </a:lnTo>
                    <a:lnTo>
                      <a:pt x="488" y="244"/>
                    </a:lnTo>
                    <a:lnTo>
                      <a:pt x="488" y="244"/>
                    </a:lnTo>
                    <a:lnTo>
                      <a:pt x="492" y="244"/>
                    </a:lnTo>
                    <a:lnTo>
                      <a:pt x="492" y="246"/>
                    </a:lnTo>
                    <a:close/>
                    <a:moveTo>
                      <a:pt x="484" y="140"/>
                    </a:moveTo>
                    <a:lnTo>
                      <a:pt x="484" y="140"/>
                    </a:lnTo>
                    <a:lnTo>
                      <a:pt x="484" y="138"/>
                    </a:lnTo>
                    <a:lnTo>
                      <a:pt x="484" y="138"/>
                    </a:lnTo>
                    <a:lnTo>
                      <a:pt x="482" y="138"/>
                    </a:lnTo>
                    <a:lnTo>
                      <a:pt x="484" y="140"/>
                    </a:lnTo>
                    <a:close/>
                    <a:moveTo>
                      <a:pt x="470" y="160"/>
                    </a:moveTo>
                    <a:lnTo>
                      <a:pt x="470" y="162"/>
                    </a:lnTo>
                    <a:lnTo>
                      <a:pt x="472" y="162"/>
                    </a:lnTo>
                    <a:lnTo>
                      <a:pt x="474" y="162"/>
                    </a:lnTo>
                    <a:lnTo>
                      <a:pt x="474" y="160"/>
                    </a:lnTo>
                    <a:lnTo>
                      <a:pt x="474" y="158"/>
                    </a:lnTo>
                    <a:lnTo>
                      <a:pt x="472" y="156"/>
                    </a:lnTo>
                    <a:lnTo>
                      <a:pt x="470" y="156"/>
                    </a:lnTo>
                    <a:lnTo>
                      <a:pt x="470" y="156"/>
                    </a:lnTo>
                    <a:lnTo>
                      <a:pt x="470" y="158"/>
                    </a:lnTo>
                    <a:lnTo>
                      <a:pt x="470" y="160"/>
                    </a:lnTo>
                    <a:close/>
                    <a:moveTo>
                      <a:pt x="524" y="156"/>
                    </a:moveTo>
                    <a:lnTo>
                      <a:pt x="526" y="156"/>
                    </a:lnTo>
                    <a:lnTo>
                      <a:pt x="528" y="156"/>
                    </a:lnTo>
                    <a:lnTo>
                      <a:pt x="530" y="154"/>
                    </a:lnTo>
                    <a:lnTo>
                      <a:pt x="530" y="154"/>
                    </a:lnTo>
                    <a:lnTo>
                      <a:pt x="532" y="154"/>
                    </a:lnTo>
                    <a:lnTo>
                      <a:pt x="530" y="156"/>
                    </a:lnTo>
                    <a:lnTo>
                      <a:pt x="534" y="154"/>
                    </a:lnTo>
                    <a:lnTo>
                      <a:pt x="534" y="152"/>
                    </a:lnTo>
                    <a:lnTo>
                      <a:pt x="536" y="150"/>
                    </a:lnTo>
                    <a:lnTo>
                      <a:pt x="536" y="150"/>
                    </a:lnTo>
                    <a:lnTo>
                      <a:pt x="536" y="146"/>
                    </a:lnTo>
                    <a:lnTo>
                      <a:pt x="536" y="146"/>
                    </a:lnTo>
                    <a:lnTo>
                      <a:pt x="534" y="146"/>
                    </a:lnTo>
                    <a:lnTo>
                      <a:pt x="534" y="146"/>
                    </a:lnTo>
                    <a:lnTo>
                      <a:pt x="532" y="150"/>
                    </a:lnTo>
                    <a:lnTo>
                      <a:pt x="528" y="150"/>
                    </a:lnTo>
                    <a:lnTo>
                      <a:pt x="526" y="154"/>
                    </a:lnTo>
                    <a:lnTo>
                      <a:pt x="524" y="156"/>
                    </a:lnTo>
                    <a:close/>
                    <a:moveTo>
                      <a:pt x="548" y="158"/>
                    </a:moveTo>
                    <a:lnTo>
                      <a:pt x="552" y="158"/>
                    </a:lnTo>
                    <a:lnTo>
                      <a:pt x="552" y="156"/>
                    </a:lnTo>
                    <a:lnTo>
                      <a:pt x="550" y="156"/>
                    </a:lnTo>
                    <a:lnTo>
                      <a:pt x="548" y="156"/>
                    </a:lnTo>
                    <a:lnTo>
                      <a:pt x="548" y="158"/>
                    </a:lnTo>
                    <a:lnTo>
                      <a:pt x="548" y="158"/>
                    </a:lnTo>
                    <a:close/>
                    <a:moveTo>
                      <a:pt x="552" y="164"/>
                    </a:moveTo>
                    <a:lnTo>
                      <a:pt x="554" y="164"/>
                    </a:lnTo>
                    <a:lnTo>
                      <a:pt x="554" y="164"/>
                    </a:lnTo>
                    <a:lnTo>
                      <a:pt x="554" y="162"/>
                    </a:lnTo>
                    <a:lnTo>
                      <a:pt x="554" y="162"/>
                    </a:lnTo>
                    <a:lnTo>
                      <a:pt x="552" y="160"/>
                    </a:lnTo>
                    <a:lnTo>
                      <a:pt x="552" y="160"/>
                    </a:lnTo>
                    <a:lnTo>
                      <a:pt x="550" y="160"/>
                    </a:lnTo>
                    <a:lnTo>
                      <a:pt x="552" y="162"/>
                    </a:lnTo>
                    <a:lnTo>
                      <a:pt x="552" y="164"/>
                    </a:lnTo>
                    <a:close/>
                    <a:moveTo>
                      <a:pt x="532" y="170"/>
                    </a:moveTo>
                    <a:lnTo>
                      <a:pt x="534" y="168"/>
                    </a:lnTo>
                    <a:lnTo>
                      <a:pt x="534" y="168"/>
                    </a:lnTo>
                    <a:lnTo>
                      <a:pt x="532" y="166"/>
                    </a:lnTo>
                    <a:lnTo>
                      <a:pt x="532" y="168"/>
                    </a:lnTo>
                    <a:lnTo>
                      <a:pt x="528" y="168"/>
                    </a:lnTo>
                    <a:lnTo>
                      <a:pt x="530" y="170"/>
                    </a:lnTo>
                    <a:lnTo>
                      <a:pt x="532" y="170"/>
                    </a:lnTo>
                    <a:close/>
                    <a:moveTo>
                      <a:pt x="544" y="170"/>
                    </a:moveTo>
                    <a:lnTo>
                      <a:pt x="544" y="168"/>
                    </a:lnTo>
                    <a:lnTo>
                      <a:pt x="544" y="166"/>
                    </a:lnTo>
                    <a:lnTo>
                      <a:pt x="544" y="166"/>
                    </a:lnTo>
                    <a:lnTo>
                      <a:pt x="544" y="164"/>
                    </a:lnTo>
                    <a:lnTo>
                      <a:pt x="542" y="164"/>
                    </a:lnTo>
                    <a:lnTo>
                      <a:pt x="542" y="164"/>
                    </a:lnTo>
                    <a:lnTo>
                      <a:pt x="540" y="166"/>
                    </a:lnTo>
                    <a:lnTo>
                      <a:pt x="538" y="168"/>
                    </a:lnTo>
                    <a:lnTo>
                      <a:pt x="540" y="168"/>
                    </a:lnTo>
                    <a:lnTo>
                      <a:pt x="540" y="168"/>
                    </a:lnTo>
                    <a:lnTo>
                      <a:pt x="542" y="166"/>
                    </a:lnTo>
                    <a:lnTo>
                      <a:pt x="542" y="168"/>
                    </a:lnTo>
                    <a:lnTo>
                      <a:pt x="544" y="170"/>
                    </a:lnTo>
                    <a:close/>
                    <a:moveTo>
                      <a:pt x="544" y="182"/>
                    </a:moveTo>
                    <a:lnTo>
                      <a:pt x="546" y="182"/>
                    </a:lnTo>
                    <a:lnTo>
                      <a:pt x="548" y="184"/>
                    </a:lnTo>
                    <a:lnTo>
                      <a:pt x="550" y="184"/>
                    </a:lnTo>
                    <a:lnTo>
                      <a:pt x="552" y="182"/>
                    </a:lnTo>
                    <a:lnTo>
                      <a:pt x="554" y="182"/>
                    </a:lnTo>
                    <a:lnTo>
                      <a:pt x="556" y="182"/>
                    </a:lnTo>
                    <a:lnTo>
                      <a:pt x="556" y="180"/>
                    </a:lnTo>
                    <a:lnTo>
                      <a:pt x="556" y="180"/>
                    </a:lnTo>
                    <a:lnTo>
                      <a:pt x="556" y="180"/>
                    </a:lnTo>
                    <a:lnTo>
                      <a:pt x="556" y="178"/>
                    </a:lnTo>
                    <a:lnTo>
                      <a:pt x="556" y="176"/>
                    </a:lnTo>
                    <a:lnTo>
                      <a:pt x="554" y="176"/>
                    </a:lnTo>
                    <a:lnTo>
                      <a:pt x="552" y="178"/>
                    </a:lnTo>
                    <a:lnTo>
                      <a:pt x="554" y="180"/>
                    </a:lnTo>
                    <a:lnTo>
                      <a:pt x="552" y="180"/>
                    </a:lnTo>
                    <a:lnTo>
                      <a:pt x="550" y="180"/>
                    </a:lnTo>
                    <a:lnTo>
                      <a:pt x="550" y="178"/>
                    </a:lnTo>
                    <a:lnTo>
                      <a:pt x="548" y="178"/>
                    </a:lnTo>
                    <a:lnTo>
                      <a:pt x="548" y="180"/>
                    </a:lnTo>
                    <a:lnTo>
                      <a:pt x="548" y="180"/>
                    </a:lnTo>
                    <a:lnTo>
                      <a:pt x="546" y="180"/>
                    </a:lnTo>
                    <a:lnTo>
                      <a:pt x="544" y="182"/>
                    </a:lnTo>
                    <a:lnTo>
                      <a:pt x="544" y="182"/>
                    </a:lnTo>
                    <a:close/>
                    <a:moveTo>
                      <a:pt x="324" y="110"/>
                    </a:moveTo>
                    <a:lnTo>
                      <a:pt x="326" y="110"/>
                    </a:lnTo>
                    <a:lnTo>
                      <a:pt x="328" y="112"/>
                    </a:lnTo>
                    <a:lnTo>
                      <a:pt x="330" y="112"/>
                    </a:lnTo>
                    <a:lnTo>
                      <a:pt x="332" y="110"/>
                    </a:lnTo>
                    <a:lnTo>
                      <a:pt x="332" y="108"/>
                    </a:lnTo>
                    <a:lnTo>
                      <a:pt x="332" y="108"/>
                    </a:lnTo>
                    <a:lnTo>
                      <a:pt x="328" y="110"/>
                    </a:lnTo>
                    <a:lnTo>
                      <a:pt x="326" y="108"/>
                    </a:lnTo>
                    <a:lnTo>
                      <a:pt x="324" y="108"/>
                    </a:lnTo>
                    <a:lnTo>
                      <a:pt x="324" y="108"/>
                    </a:lnTo>
                    <a:lnTo>
                      <a:pt x="324" y="110"/>
                    </a:lnTo>
                    <a:lnTo>
                      <a:pt x="324" y="110"/>
                    </a:lnTo>
                    <a:close/>
                    <a:moveTo>
                      <a:pt x="318" y="58"/>
                    </a:moveTo>
                    <a:lnTo>
                      <a:pt x="318" y="56"/>
                    </a:lnTo>
                    <a:lnTo>
                      <a:pt x="318" y="54"/>
                    </a:lnTo>
                    <a:lnTo>
                      <a:pt x="320" y="52"/>
                    </a:lnTo>
                    <a:lnTo>
                      <a:pt x="324" y="52"/>
                    </a:lnTo>
                    <a:lnTo>
                      <a:pt x="328" y="52"/>
                    </a:lnTo>
                    <a:lnTo>
                      <a:pt x="328" y="56"/>
                    </a:lnTo>
                    <a:lnTo>
                      <a:pt x="328" y="56"/>
                    </a:lnTo>
                    <a:lnTo>
                      <a:pt x="324" y="58"/>
                    </a:lnTo>
                    <a:lnTo>
                      <a:pt x="320" y="58"/>
                    </a:lnTo>
                    <a:lnTo>
                      <a:pt x="318" y="58"/>
                    </a:lnTo>
                    <a:lnTo>
                      <a:pt x="318" y="58"/>
                    </a:lnTo>
                    <a:close/>
                    <a:moveTo>
                      <a:pt x="394" y="18"/>
                    </a:moveTo>
                    <a:lnTo>
                      <a:pt x="396" y="16"/>
                    </a:lnTo>
                    <a:lnTo>
                      <a:pt x="398" y="14"/>
                    </a:lnTo>
                    <a:lnTo>
                      <a:pt x="402" y="14"/>
                    </a:lnTo>
                    <a:lnTo>
                      <a:pt x="404" y="14"/>
                    </a:lnTo>
                    <a:lnTo>
                      <a:pt x="404" y="16"/>
                    </a:lnTo>
                    <a:lnTo>
                      <a:pt x="404" y="18"/>
                    </a:lnTo>
                    <a:lnTo>
                      <a:pt x="402" y="20"/>
                    </a:lnTo>
                    <a:lnTo>
                      <a:pt x="398" y="20"/>
                    </a:lnTo>
                    <a:lnTo>
                      <a:pt x="396" y="20"/>
                    </a:lnTo>
                    <a:lnTo>
                      <a:pt x="394" y="18"/>
                    </a:lnTo>
                    <a:close/>
                    <a:moveTo>
                      <a:pt x="450" y="52"/>
                    </a:moveTo>
                    <a:lnTo>
                      <a:pt x="454" y="50"/>
                    </a:lnTo>
                    <a:lnTo>
                      <a:pt x="456" y="48"/>
                    </a:lnTo>
                    <a:lnTo>
                      <a:pt x="456" y="46"/>
                    </a:lnTo>
                    <a:lnTo>
                      <a:pt x="458" y="42"/>
                    </a:lnTo>
                    <a:lnTo>
                      <a:pt x="464" y="40"/>
                    </a:lnTo>
                    <a:lnTo>
                      <a:pt x="466" y="38"/>
                    </a:lnTo>
                    <a:lnTo>
                      <a:pt x="468" y="34"/>
                    </a:lnTo>
                    <a:lnTo>
                      <a:pt x="468" y="32"/>
                    </a:lnTo>
                    <a:lnTo>
                      <a:pt x="464" y="30"/>
                    </a:lnTo>
                    <a:lnTo>
                      <a:pt x="460" y="26"/>
                    </a:lnTo>
                    <a:lnTo>
                      <a:pt x="458" y="22"/>
                    </a:lnTo>
                    <a:lnTo>
                      <a:pt x="458" y="20"/>
                    </a:lnTo>
                    <a:lnTo>
                      <a:pt x="458" y="18"/>
                    </a:lnTo>
                    <a:lnTo>
                      <a:pt x="458" y="16"/>
                    </a:lnTo>
                    <a:lnTo>
                      <a:pt x="458" y="14"/>
                    </a:lnTo>
                    <a:lnTo>
                      <a:pt x="452" y="14"/>
                    </a:lnTo>
                    <a:lnTo>
                      <a:pt x="448" y="14"/>
                    </a:lnTo>
                    <a:lnTo>
                      <a:pt x="444" y="12"/>
                    </a:lnTo>
                    <a:lnTo>
                      <a:pt x="438" y="6"/>
                    </a:lnTo>
                    <a:lnTo>
                      <a:pt x="436" y="2"/>
                    </a:lnTo>
                    <a:lnTo>
                      <a:pt x="432" y="0"/>
                    </a:lnTo>
                    <a:lnTo>
                      <a:pt x="430" y="0"/>
                    </a:lnTo>
                    <a:lnTo>
                      <a:pt x="430" y="0"/>
                    </a:lnTo>
                    <a:lnTo>
                      <a:pt x="428" y="4"/>
                    </a:lnTo>
                    <a:lnTo>
                      <a:pt x="430" y="6"/>
                    </a:lnTo>
                    <a:lnTo>
                      <a:pt x="428" y="8"/>
                    </a:lnTo>
                    <a:lnTo>
                      <a:pt x="426" y="12"/>
                    </a:lnTo>
                    <a:lnTo>
                      <a:pt x="424" y="14"/>
                    </a:lnTo>
                    <a:lnTo>
                      <a:pt x="422" y="18"/>
                    </a:lnTo>
                    <a:lnTo>
                      <a:pt x="422" y="20"/>
                    </a:lnTo>
                    <a:lnTo>
                      <a:pt x="422" y="30"/>
                    </a:lnTo>
                    <a:lnTo>
                      <a:pt x="424" y="32"/>
                    </a:lnTo>
                    <a:lnTo>
                      <a:pt x="426" y="34"/>
                    </a:lnTo>
                    <a:lnTo>
                      <a:pt x="426" y="36"/>
                    </a:lnTo>
                    <a:lnTo>
                      <a:pt x="426" y="44"/>
                    </a:lnTo>
                    <a:lnTo>
                      <a:pt x="424" y="46"/>
                    </a:lnTo>
                    <a:lnTo>
                      <a:pt x="422" y="48"/>
                    </a:lnTo>
                    <a:lnTo>
                      <a:pt x="424" y="50"/>
                    </a:lnTo>
                    <a:lnTo>
                      <a:pt x="426" y="50"/>
                    </a:lnTo>
                    <a:lnTo>
                      <a:pt x="426" y="48"/>
                    </a:lnTo>
                    <a:lnTo>
                      <a:pt x="430" y="46"/>
                    </a:lnTo>
                    <a:lnTo>
                      <a:pt x="430" y="46"/>
                    </a:lnTo>
                    <a:lnTo>
                      <a:pt x="432" y="48"/>
                    </a:lnTo>
                    <a:lnTo>
                      <a:pt x="436" y="52"/>
                    </a:lnTo>
                    <a:lnTo>
                      <a:pt x="436" y="52"/>
                    </a:lnTo>
                    <a:lnTo>
                      <a:pt x="438" y="50"/>
                    </a:lnTo>
                    <a:lnTo>
                      <a:pt x="440" y="50"/>
                    </a:lnTo>
                    <a:lnTo>
                      <a:pt x="444" y="52"/>
                    </a:lnTo>
                    <a:lnTo>
                      <a:pt x="446" y="54"/>
                    </a:lnTo>
                    <a:lnTo>
                      <a:pt x="450" y="52"/>
                    </a:lnTo>
                    <a:close/>
                    <a:moveTo>
                      <a:pt x="438" y="70"/>
                    </a:moveTo>
                    <a:lnTo>
                      <a:pt x="438" y="70"/>
                    </a:lnTo>
                    <a:lnTo>
                      <a:pt x="440" y="72"/>
                    </a:lnTo>
                    <a:lnTo>
                      <a:pt x="442" y="72"/>
                    </a:lnTo>
                    <a:lnTo>
                      <a:pt x="446" y="70"/>
                    </a:lnTo>
                    <a:lnTo>
                      <a:pt x="448" y="68"/>
                    </a:lnTo>
                    <a:lnTo>
                      <a:pt x="450" y="68"/>
                    </a:lnTo>
                    <a:lnTo>
                      <a:pt x="450" y="64"/>
                    </a:lnTo>
                    <a:lnTo>
                      <a:pt x="452" y="60"/>
                    </a:lnTo>
                    <a:lnTo>
                      <a:pt x="452" y="58"/>
                    </a:lnTo>
                    <a:lnTo>
                      <a:pt x="446" y="56"/>
                    </a:lnTo>
                    <a:lnTo>
                      <a:pt x="442" y="56"/>
                    </a:lnTo>
                    <a:lnTo>
                      <a:pt x="438" y="56"/>
                    </a:lnTo>
                    <a:lnTo>
                      <a:pt x="436" y="56"/>
                    </a:lnTo>
                    <a:lnTo>
                      <a:pt x="434" y="56"/>
                    </a:lnTo>
                    <a:lnTo>
                      <a:pt x="432" y="56"/>
                    </a:lnTo>
                    <a:lnTo>
                      <a:pt x="430" y="58"/>
                    </a:lnTo>
                    <a:lnTo>
                      <a:pt x="428" y="58"/>
                    </a:lnTo>
                    <a:lnTo>
                      <a:pt x="426" y="58"/>
                    </a:lnTo>
                    <a:lnTo>
                      <a:pt x="428" y="60"/>
                    </a:lnTo>
                    <a:lnTo>
                      <a:pt x="430" y="60"/>
                    </a:lnTo>
                    <a:lnTo>
                      <a:pt x="432" y="62"/>
                    </a:lnTo>
                    <a:lnTo>
                      <a:pt x="434" y="64"/>
                    </a:lnTo>
                    <a:lnTo>
                      <a:pt x="436" y="66"/>
                    </a:lnTo>
                    <a:lnTo>
                      <a:pt x="440" y="68"/>
                    </a:lnTo>
                    <a:lnTo>
                      <a:pt x="444" y="68"/>
                    </a:lnTo>
                    <a:lnTo>
                      <a:pt x="446" y="68"/>
                    </a:lnTo>
                    <a:lnTo>
                      <a:pt x="444" y="70"/>
                    </a:lnTo>
                    <a:lnTo>
                      <a:pt x="442" y="70"/>
                    </a:lnTo>
                    <a:lnTo>
                      <a:pt x="438" y="70"/>
                    </a:lnTo>
                    <a:close/>
                    <a:moveTo>
                      <a:pt x="522" y="78"/>
                    </a:moveTo>
                    <a:lnTo>
                      <a:pt x="522" y="80"/>
                    </a:lnTo>
                    <a:lnTo>
                      <a:pt x="518" y="84"/>
                    </a:lnTo>
                    <a:lnTo>
                      <a:pt x="514" y="84"/>
                    </a:lnTo>
                    <a:lnTo>
                      <a:pt x="512" y="86"/>
                    </a:lnTo>
                    <a:lnTo>
                      <a:pt x="510" y="88"/>
                    </a:lnTo>
                    <a:lnTo>
                      <a:pt x="508" y="90"/>
                    </a:lnTo>
                    <a:lnTo>
                      <a:pt x="506" y="86"/>
                    </a:lnTo>
                    <a:lnTo>
                      <a:pt x="504" y="86"/>
                    </a:lnTo>
                    <a:lnTo>
                      <a:pt x="502" y="86"/>
                    </a:lnTo>
                    <a:lnTo>
                      <a:pt x="498" y="84"/>
                    </a:lnTo>
                    <a:lnTo>
                      <a:pt x="496" y="86"/>
                    </a:lnTo>
                    <a:lnTo>
                      <a:pt x="492" y="86"/>
                    </a:lnTo>
                    <a:lnTo>
                      <a:pt x="488" y="84"/>
                    </a:lnTo>
                    <a:lnTo>
                      <a:pt x="486" y="82"/>
                    </a:lnTo>
                    <a:lnTo>
                      <a:pt x="482" y="84"/>
                    </a:lnTo>
                    <a:lnTo>
                      <a:pt x="480" y="84"/>
                    </a:lnTo>
                    <a:lnTo>
                      <a:pt x="478" y="84"/>
                    </a:lnTo>
                    <a:lnTo>
                      <a:pt x="476" y="84"/>
                    </a:lnTo>
                    <a:lnTo>
                      <a:pt x="472" y="82"/>
                    </a:lnTo>
                    <a:lnTo>
                      <a:pt x="470" y="80"/>
                    </a:lnTo>
                    <a:lnTo>
                      <a:pt x="468" y="76"/>
                    </a:lnTo>
                    <a:lnTo>
                      <a:pt x="466" y="74"/>
                    </a:lnTo>
                    <a:lnTo>
                      <a:pt x="466" y="74"/>
                    </a:lnTo>
                    <a:lnTo>
                      <a:pt x="464" y="74"/>
                    </a:lnTo>
                    <a:lnTo>
                      <a:pt x="462" y="72"/>
                    </a:lnTo>
                    <a:lnTo>
                      <a:pt x="458" y="72"/>
                    </a:lnTo>
                    <a:lnTo>
                      <a:pt x="458" y="74"/>
                    </a:lnTo>
                    <a:lnTo>
                      <a:pt x="458" y="76"/>
                    </a:lnTo>
                    <a:lnTo>
                      <a:pt x="458" y="76"/>
                    </a:lnTo>
                    <a:lnTo>
                      <a:pt x="456" y="74"/>
                    </a:lnTo>
                    <a:lnTo>
                      <a:pt x="454" y="72"/>
                    </a:lnTo>
                    <a:lnTo>
                      <a:pt x="454" y="72"/>
                    </a:lnTo>
                    <a:lnTo>
                      <a:pt x="458" y="70"/>
                    </a:lnTo>
                    <a:lnTo>
                      <a:pt x="458" y="68"/>
                    </a:lnTo>
                    <a:lnTo>
                      <a:pt x="456" y="64"/>
                    </a:lnTo>
                    <a:lnTo>
                      <a:pt x="458" y="62"/>
                    </a:lnTo>
                    <a:lnTo>
                      <a:pt x="460" y="60"/>
                    </a:lnTo>
                    <a:lnTo>
                      <a:pt x="460" y="58"/>
                    </a:lnTo>
                    <a:lnTo>
                      <a:pt x="458" y="58"/>
                    </a:lnTo>
                    <a:lnTo>
                      <a:pt x="456" y="56"/>
                    </a:lnTo>
                    <a:lnTo>
                      <a:pt x="456" y="54"/>
                    </a:lnTo>
                    <a:lnTo>
                      <a:pt x="456" y="50"/>
                    </a:lnTo>
                    <a:lnTo>
                      <a:pt x="458" y="48"/>
                    </a:lnTo>
                    <a:lnTo>
                      <a:pt x="462" y="48"/>
                    </a:lnTo>
                    <a:lnTo>
                      <a:pt x="462" y="46"/>
                    </a:lnTo>
                    <a:lnTo>
                      <a:pt x="464" y="44"/>
                    </a:lnTo>
                    <a:lnTo>
                      <a:pt x="466" y="42"/>
                    </a:lnTo>
                    <a:lnTo>
                      <a:pt x="470" y="40"/>
                    </a:lnTo>
                    <a:lnTo>
                      <a:pt x="472" y="38"/>
                    </a:lnTo>
                    <a:lnTo>
                      <a:pt x="472" y="36"/>
                    </a:lnTo>
                    <a:lnTo>
                      <a:pt x="478" y="36"/>
                    </a:lnTo>
                    <a:lnTo>
                      <a:pt x="480" y="40"/>
                    </a:lnTo>
                    <a:lnTo>
                      <a:pt x="484" y="46"/>
                    </a:lnTo>
                    <a:lnTo>
                      <a:pt x="486" y="48"/>
                    </a:lnTo>
                    <a:lnTo>
                      <a:pt x="484" y="52"/>
                    </a:lnTo>
                    <a:lnTo>
                      <a:pt x="486" y="52"/>
                    </a:lnTo>
                    <a:lnTo>
                      <a:pt x="484" y="54"/>
                    </a:lnTo>
                    <a:lnTo>
                      <a:pt x="484" y="56"/>
                    </a:lnTo>
                    <a:lnTo>
                      <a:pt x="484" y="58"/>
                    </a:lnTo>
                    <a:lnTo>
                      <a:pt x="484" y="58"/>
                    </a:lnTo>
                    <a:lnTo>
                      <a:pt x="486" y="54"/>
                    </a:lnTo>
                    <a:lnTo>
                      <a:pt x="486" y="52"/>
                    </a:lnTo>
                    <a:lnTo>
                      <a:pt x="488" y="48"/>
                    </a:lnTo>
                    <a:lnTo>
                      <a:pt x="488" y="48"/>
                    </a:lnTo>
                    <a:lnTo>
                      <a:pt x="488" y="46"/>
                    </a:lnTo>
                    <a:lnTo>
                      <a:pt x="484" y="42"/>
                    </a:lnTo>
                    <a:lnTo>
                      <a:pt x="484" y="40"/>
                    </a:lnTo>
                    <a:lnTo>
                      <a:pt x="484" y="38"/>
                    </a:lnTo>
                    <a:lnTo>
                      <a:pt x="488" y="38"/>
                    </a:lnTo>
                    <a:lnTo>
                      <a:pt x="494" y="38"/>
                    </a:lnTo>
                    <a:lnTo>
                      <a:pt x="500" y="44"/>
                    </a:lnTo>
                    <a:lnTo>
                      <a:pt x="502" y="46"/>
                    </a:lnTo>
                    <a:lnTo>
                      <a:pt x="504" y="46"/>
                    </a:lnTo>
                    <a:lnTo>
                      <a:pt x="504" y="48"/>
                    </a:lnTo>
                    <a:lnTo>
                      <a:pt x="506" y="50"/>
                    </a:lnTo>
                    <a:lnTo>
                      <a:pt x="506" y="54"/>
                    </a:lnTo>
                    <a:lnTo>
                      <a:pt x="506" y="56"/>
                    </a:lnTo>
                    <a:lnTo>
                      <a:pt x="510" y="60"/>
                    </a:lnTo>
                    <a:lnTo>
                      <a:pt x="512" y="64"/>
                    </a:lnTo>
                    <a:lnTo>
                      <a:pt x="512" y="66"/>
                    </a:lnTo>
                    <a:lnTo>
                      <a:pt x="510" y="66"/>
                    </a:lnTo>
                    <a:lnTo>
                      <a:pt x="508" y="64"/>
                    </a:lnTo>
                    <a:lnTo>
                      <a:pt x="508" y="64"/>
                    </a:lnTo>
                    <a:lnTo>
                      <a:pt x="508" y="68"/>
                    </a:lnTo>
                    <a:lnTo>
                      <a:pt x="510" y="70"/>
                    </a:lnTo>
                    <a:lnTo>
                      <a:pt x="514" y="70"/>
                    </a:lnTo>
                    <a:lnTo>
                      <a:pt x="516" y="74"/>
                    </a:lnTo>
                    <a:lnTo>
                      <a:pt x="518" y="74"/>
                    </a:lnTo>
                    <a:lnTo>
                      <a:pt x="522" y="78"/>
                    </a:lnTo>
                    <a:close/>
                    <a:moveTo>
                      <a:pt x="972" y="8"/>
                    </a:moveTo>
                    <a:lnTo>
                      <a:pt x="972" y="4"/>
                    </a:lnTo>
                    <a:lnTo>
                      <a:pt x="976" y="0"/>
                    </a:lnTo>
                    <a:lnTo>
                      <a:pt x="976" y="0"/>
                    </a:lnTo>
                    <a:lnTo>
                      <a:pt x="976" y="4"/>
                    </a:lnTo>
                    <a:lnTo>
                      <a:pt x="978" y="4"/>
                    </a:lnTo>
                    <a:lnTo>
                      <a:pt x="976" y="6"/>
                    </a:lnTo>
                    <a:lnTo>
                      <a:pt x="974" y="8"/>
                    </a:lnTo>
                    <a:lnTo>
                      <a:pt x="972" y="8"/>
                    </a:lnTo>
                    <a:close/>
                    <a:moveTo>
                      <a:pt x="998" y="50"/>
                    </a:moveTo>
                    <a:lnTo>
                      <a:pt x="998" y="56"/>
                    </a:lnTo>
                    <a:lnTo>
                      <a:pt x="1002" y="60"/>
                    </a:lnTo>
                    <a:lnTo>
                      <a:pt x="1004" y="62"/>
                    </a:lnTo>
                    <a:lnTo>
                      <a:pt x="1012" y="66"/>
                    </a:lnTo>
                    <a:lnTo>
                      <a:pt x="1020" y="66"/>
                    </a:lnTo>
                    <a:lnTo>
                      <a:pt x="1024" y="68"/>
                    </a:lnTo>
                    <a:lnTo>
                      <a:pt x="1028" y="70"/>
                    </a:lnTo>
                    <a:lnTo>
                      <a:pt x="1030" y="68"/>
                    </a:lnTo>
                    <a:lnTo>
                      <a:pt x="1034" y="70"/>
                    </a:lnTo>
                    <a:lnTo>
                      <a:pt x="1036" y="68"/>
                    </a:lnTo>
                    <a:lnTo>
                      <a:pt x="1040" y="64"/>
                    </a:lnTo>
                    <a:lnTo>
                      <a:pt x="1042" y="62"/>
                    </a:lnTo>
                    <a:lnTo>
                      <a:pt x="1044" y="60"/>
                    </a:lnTo>
                    <a:lnTo>
                      <a:pt x="1042" y="56"/>
                    </a:lnTo>
                    <a:lnTo>
                      <a:pt x="1040" y="56"/>
                    </a:lnTo>
                    <a:lnTo>
                      <a:pt x="1040" y="56"/>
                    </a:lnTo>
                    <a:lnTo>
                      <a:pt x="1038" y="54"/>
                    </a:lnTo>
                    <a:lnTo>
                      <a:pt x="1038" y="52"/>
                    </a:lnTo>
                    <a:lnTo>
                      <a:pt x="1038" y="50"/>
                    </a:lnTo>
                    <a:lnTo>
                      <a:pt x="1036" y="52"/>
                    </a:lnTo>
                    <a:lnTo>
                      <a:pt x="1032" y="50"/>
                    </a:lnTo>
                    <a:lnTo>
                      <a:pt x="1026" y="52"/>
                    </a:lnTo>
                    <a:lnTo>
                      <a:pt x="1022" y="54"/>
                    </a:lnTo>
                    <a:lnTo>
                      <a:pt x="1020" y="56"/>
                    </a:lnTo>
                    <a:lnTo>
                      <a:pt x="1018" y="54"/>
                    </a:lnTo>
                    <a:lnTo>
                      <a:pt x="1018" y="52"/>
                    </a:lnTo>
                    <a:lnTo>
                      <a:pt x="1016" y="52"/>
                    </a:lnTo>
                    <a:lnTo>
                      <a:pt x="1014" y="52"/>
                    </a:lnTo>
                    <a:lnTo>
                      <a:pt x="1010" y="52"/>
                    </a:lnTo>
                    <a:lnTo>
                      <a:pt x="1008" y="52"/>
                    </a:lnTo>
                    <a:lnTo>
                      <a:pt x="1008" y="54"/>
                    </a:lnTo>
                    <a:lnTo>
                      <a:pt x="1006" y="56"/>
                    </a:lnTo>
                    <a:lnTo>
                      <a:pt x="1002" y="54"/>
                    </a:lnTo>
                    <a:lnTo>
                      <a:pt x="1000" y="52"/>
                    </a:lnTo>
                    <a:lnTo>
                      <a:pt x="1000" y="50"/>
                    </a:lnTo>
                    <a:lnTo>
                      <a:pt x="998" y="50"/>
                    </a:lnTo>
                    <a:close/>
                    <a:moveTo>
                      <a:pt x="902" y="92"/>
                    </a:moveTo>
                    <a:lnTo>
                      <a:pt x="900" y="86"/>
                    </a:lnTo>
                    <a:lnTo>
                      <a:pt x="900" y="84"/>
                    </a:lnTo>
                    <a:lnTo>
                      <a:pt x="898" y="82"/>
                    </a:lnTo>
                    <a:lnTo>
                      <a:pt x="894" y="82"/>
                    </a:lnTo>
                    <a:lnTo>
                      <a:pt x="890" y="78"/>
                    </a:lnTo>
                    <a:lnTo>
                      <a:pt x="888" y="76"/>
                    </a:lnTo>
                    <a:lnTo>
                      <a:pt x="888" y="76"/>
                    </a:lnTo>
                    <a:lnTo>
                      <a:pt x="888" y="78"/>
                    </a:lnTo>
                    <a:lnTo>
                      <a:pt x="890" y="82"/>
                    </a:lnTo>
                    <a:lnTo>
                      <a:pt x="894" y="86"/>
                    </a:lnTo>
                    <a:lnTo>
                      <a:pt x="898" y="90"/>
                    </a:lnTo>
                    <a:lnTo>
                      <a:pt x="900" y="96"/>
                    </a:lnTo>
                    <a:lnTo>
                      <a:pt x="902" y="96"/>
                    </a:lnTo>
                    <a:lnTo>
                      <a:pt x="902" y="96"/>
                    </a:lnTo>
                    <a:lnTo>
                      <a:pt x="902" y="92"/>
                    </a:lnTo>
                    <a:close/>
                    <a:moveTo>
                      <a:pt x="950" y="98"/>
                    </a:moveTo>
                    <a:lnTo>
                      <a:pt x="950" y="98"/>
                    </a:lnTo>
                    <a:lnTo>
                      <a:pt x="948" y="98"/>
                    </a:lnTo>
                    <a:lnTo>
                      <a:pt x="948" y="96"/>
                    </a:lnTo>
                    <a:lnTo>
                      <a:pt x="948" y="94"/>
                    </a:lnTo>
                    <a:lnTo>
                      <a:pt x="950" y="96"/>
                    </a:lnTo>
                    <a:lnTo>
                      <a:pt x="950" y="96"/>
                    </a:lnTo>
                    <a:lnTo>
                      <a:pt x="952" y="98"/>
                    </a:lnTo>
                    <a:lnTo>
                      <a:pt x="954" y="100"/>
                    </a:lnTo>
                    <a:lnTo>
                      <a:pt x="954" y="100"/>
                    </a:lnTo>
                    <a:lnTo>
                      <a:pt x="956" y="100"/>
                    </a:lnTo>
                    <a:lnTo>
                      <a:pt x="958" y="98"/>
                    </a:lnTo>
                    <a:lnTo>
                      <a:pt x="960" y="92"/>
                    </a:lnTo>
                    <a:lnTo>
                      <a:pt x="964" y="88"/>
                    </a:lnTo>
                    <a:lnTo>
                      <a:pt x="966" y="88"/>
                    </a:lnTo>
                    <a:lnTo>
                      <a:pt x="970" y="86"/>
                    </a:lnTo>
                    <a:lnTo>
                      <a:pt x="970" y="86"/>
                    </a:lnTo>
                    <a:lnTo>
                      <a:pt x="970" y="88"/>
                    </a:lnTo>
                    <a:lnTo>
                      <a:pt x="972" y="88"/>
                    </a:lnTo>
                    <a:lnTo>
                      <a:pt x="974" y="90"/>
                    </a:lnTo>
                    <a:lnTo>
                      <a:pt x="976" y="88"/>
                    </a:lnTo>
                    <a:lnTo>
                      <a:pt x="976" y="86"/>
                    </a:lnTo>
                    <a:lnTo>
                      <a:pt x="980" y="84"/>
                    </a:lnTo>
                    <a:lnTo>
                      <a:pt x="982" y="82"/>
                    </a:lnTo>
                    <a:lnTo>
                      <a:pt x="980" y="82"/>
                    </a:lnTo>
                    <a:lnTo>
                      <a:pt x="978" y="82"/>
                    </a:lnTo>
                    <a:lnTo>
                      <a:pt x="974" y="84"/>
                    </a:lnTo>
                    <a:lnTo>
                      <a:pt x="970" y="82"/>
                    </a:lnTo>
                    <a:lnTo>
                      <a:pt x="966" y="80"/>
                    </a:lnTo>
                    <a:lnTo>
                      <a:pt x="964" y="78"/>
                    </a:lnTo>
                    <a:lnTo>
                      <a:pt x="962" y="78"/>
                    </a:lnTo>
                    <a:lnTo>
                      <a:pt x="962" y="76"/>
                    </a:lnTo>
                    <a:lnTo>
                      <a:pt x="958" y="74"/>
                    </a:lnTo>
                    <a:lnTo>
                      <a:pt x="956" y="72"/>
                    </a:lnTo>
                    <a:lnTo>
                      <a:pt x="954" y="68"/>
                    </a:lnTo>
                    <a:lnTo>
                      <a:pt x="954" y="66"/>
                    </a:lnTo>
                    <a:lnTo>
                      <a:pt x="952" y="64"/>
                    </a:lnTo>
                    <a:lnTo>
                      <a:pt x="952" y="62"/>
                    </a:lnTo>
                    <a:lnTo>
                      <a:pt x="948" y="60"/>
                    </a:lnTo>
                    <a:lnTo>
                      <a:pt x="948" y="58"/>
                    </a:lnTo>
                    <a:lnTo>
                      <a:pt x="950" y="58"/>
                    </a:lnTo>
                    <a:lnTo>
                      <a:pt x="950" y="56"/>
                    </a:lnTo>
                    <a:lnTo>
                      <a:pt x="950" y="56"/>
                    </a:lnTo>
                    <a:lnTo>
                      <a:pt x="950" y="56"/>
                    </a:lnTo>
                    <a:lnTo>
                      <a:pt x="950" y="54"/>
                    </a:lnTo>
                    <a:lnTo>
                      <a:pt x="950" y="52"/>
                    </a:lnTo>
                    <a:lnTo>
                      <a:pt x="948" y="50"/>
                    </a:lnTo>
                    <a:lnTo>
                      <a:pt x="944" y="50"/>
                    </a:lnTo>
                    <a:lnTo>
                      <a:pt x="940" y="50"/>
                    </a:lnTo>
                    <a:lnTo>
                      <a:pt x="938" y="48"/>
                    </a:lnTo>
                    <a:lnTo>
                      <a:pt x="936" y="48"/>
                    </a:lnTo>
                    <a:lnTo>
                      <a:pt x="932" y="48"/>
                    </a:lnTo>
                    <a:lnTo>
                      <a:pt x="932" y="48"/>
                    </a:lnTo>
                    <a:lnTo>
                      <a:pt x="936" y="52"/>
                    </a:lnTo>
                    <a:lnTo>
                      <a:pt x="938" y="52"/>
                    </a:lnTo>
                    <a:lnTo>
                      <a:pt x="938" y="54"/>
                    </a:lnTo>
                    <a:lnTo>
                      <a:pt x="936" y="54"/>
                    </a:lnTo>
                    <a:lnTo>
                      <a:pt x="936" y="52"/>
                    </a:lnTo>
                    <a:lnTo>
                      <a:pt x="932" y="52"/>
                    </a:lnTo>
                    <a:lnTo>
                      <a:pt x="932" y="54"/>
                    </a:lnTo>
                    <a:lnTo>
                      <a:pt x="932" y="58"/>
                    </a:lnTo>
                    <a:lnTo>
                      <a:pt x="934" y="60"/>
                    </a:lnTo>
                    <a:lnTo>
                      <a:pt x="934" y="64"/>
                    </a:lnTo>
                    <a:lnTo>
                      <a:pt x="938" y="68"/>
                    </a:lnTo>
                    <a:lnTo>
                      <a:pt x="940" y="70"/>
                    </a:lnTo>
                    <a:lnTo>
                      <a:pt x="938" y="70"/>
                    </a:lnTo>
                    <a:lnTo>
                      <a:pt x="936" y="70"/>
                    </a:lnTo>
                    <a:lnTo>
                      <a:pt x="932" y="68"/>
                    </a:lnTo>
                    <a:lnTo>
                      <a:pt x="930" y="64"/>
                    </a:lnTo>
                    <a:lnTo>
                      <a:pt x="930" y="62"/>
                    </a:lnTo>
                    <a:lnTo>
                      <a:pt x="926" y="62"/>
                    </a:lnTo>
                    <a:lnTo>
                      <a:pt x="926" y="64"/>
                    </a:lnTo>
                    <a:lnTo>
                      <a:pt x="924" y="62"/>
                    </a:lnTo>
                    <a:lnTo>
                      <a:pt x="922" y="62"/>
                    </a:lnTo>
                    <a:lnTo>
                      <a:pt x="922" y="60"/>
                    </a:lnTo>
                    <a:lnTo>
                      <a:pt x="922" y="58"/>
                    </a:lnTo>
                    <a:lnTo>
                      <a:pt x="918" y="58"/>
                    </a:lnTo>
                    <a:lnTo>
                      <a:pt x="916" y="56"/>
                    </a:lnTo>
                    <a:lnTo>
                      <a:pt x="912" y="56"/>
                    </a:lnTo>
                    <a:lnTo>
                      <a:pt x="912" y="54"/>
                    </a:lnTo>
                    <a:lnTo>
                      <a:pt x="910" y="52"/>
                    </a:lnTo>
                    <a:lnTo>
                      <a:pt x="908" y="54"/>
                    </a:lnTo>
                    <a:lnTo>
                      <a:pt x="906" y="54"/>
                    </a:lnTo>
                    <a:lnTo>
                      <a:pt x="906" y="58"/>
                    </a:lnTo>
                    <a:lnTo>
                      <a:pt x="904" y="60"/>
                    </a:lnTo>
                    <a:lnTo>
                      <a:pt x="906" y="62"/>
                    </a:lnTo>
                    <a:lnTo>
                      <a:pt x="904" y="66"/>
                    </a:lnTo>
                    <a:lnTo>
                      <a:pt x="902" y="68"/>
                    </a:lnTo>
                    <a:lnTo>
                      <a:pt x="902" y="70"/>
                    </a:lnTo>
                    <a:lnTo>
                      <a:pt x="904" y="74"/>
                    </a:lnTo>
                    <a:lnTo>
                      <a:pt x="906" y="74"/>
                    </a:lnTo>
                    <a:lnTo>
                      <a:pt x="908" y="76"/>
                    </a:lnTo>
                    <a:lnTo>
                      <a:pt x="906" y="76"/>
                    </a:lnTo>
                    <a:lnTo>
                      <a:pt x="906" y="76"/>
                    </a:lnTo>
                    <a:lnTo>
                      <a:pt x="906" y="78"/>
                    </a:lnTo>
                    <a:lnTo>
                      <a:pt x="908" y="78"/>
                    </a:lnTo>
                    <a:lnTo>
                      <a:pt x="908" y="82"/>
                    </a:lnTo>
                    <a:lnTo>
                      <a:pt x="908" y="84"/>
                    </a:lnTo>
                    <a:lnTo>
                      <a:pt x="910" y="84"/>
                    </a:lnTo>
                    <a:lnTo>
                      <a:pt x="912" y="84"/>
                    </a:lnTo>
                    <a:lnTo>
                      <a:pt x="914" y="86"/>
                    </a:lnTo>
                    <a:lnTo>
                      <a:pt x="912" y="88"/>
                    </a:lnTo>
                    <a:lnTo>
                      <a:pt x="914" y="88"/>
                    </a:lnTo>
                    <a:lnTo>
                      <a:pt x="916" y="88"/>
                    </a:lnTo>
                    <a:lnTo>
                      <a:pt x="916" y="88"/>
                    </a:lnTo>
                    <a:lnTo>
                      <a:pt x="918" y="90"/>
                    </a:lnTo>
                    <a:lnTo>
                      <a:pt x="916" y="90"/>
                    </a:lnTo>
                    <a:lnTo>
                      <a:pt x="916" y="90"/>
                    </a:lnTo>
                    <a:lnTo>
                      <a:pt x="914" y="90"/>
                    </a:lnTo>
                    <a:lnTo>
                      <a:pt x="912" y="92"/>
                    </a:lnTo>
                    <a:lnTo>
                      <a:pt x="914" y="94"/>
                    </a:lnTo>
                    <a:lnTo>
                      <a:pt x="922" y="98"/>
                    </a:lnTo>
                    <a:lnTo>
                      <a:pt x="926" y="100"/>
                    </a:lnTo>
                    <a:lnTo>
                      <a:pt x="928" y="100"/>
                    </a:lnTo>
                    <a:lnTo>
                      <a:pt x="930" y="102"/>
                    </a:lnTo>
                    <a:lnTo>
                      <a:pt x="934" y="104"/>
                    </a:lnTo>
                    <a:lnTo>
                      <a:pt x="934" y="106"/>
                    </a:lnTo>
                    <a:lnTo>
                      <a:pt x="936" y="108"/>
                    </a:lnTo>
                    <a:lnTo>
                      <a:pt x="940" y="108"/>
                    </a:lnTo>
                    <a:lnTo>
                      <a:pt x="944" y="106"/>
                    </a:lnTo>
                    <a:lnTo>
                      <a:pt x="946" y="106"/>
                    </a:lnTo>
                    <a:lnTo>
                      <a:pt x="948" y="108"/>
                    </a:lnTo>
                    <a:lnTo>
                      <a:pt x="950" y="108"/>
                    </a:lnTo>
                    <a:lnTo>
                      <a:pt x="952" y="106"/>
                    </a:lnTo>
                    <a:lnTo>
                      <a:pt x="952" y="104"/>
                    </a:lnTo>
                    <a:lnTo>
                      <a:pt x="950" y="100"/>
                    </a:lnTo>
                    <a:lnTo>
                      <a:pt x="950" y="98"/>
                    </a:lnTo>
                    <a:close/>
                    <a:moveTo>
                      <a:pt x="952" y="50"/>
                    </a:moveTo>
                    <a:lnTo>
                      <a:pt x="956" y="50"/>
                    </a:lnTo>
                    <a:lnTo>
                      <a:pt x="960" y="50"/>
                    </a:lnTo>
                    <a:lnTo>
                      <a:pt x="962" y="50"/>
                    </a:lnTo>
                    <a:lnTo>
                      <a:pt x="968" y="54"/>
                    </a:lnTo>
                    <a:lnTo>
                      <a:pt x="972" y="54"/>
                    </a:lnTo>
                    <a:lnTo>
                      <a:pt x="972" y="54"/>
                    </a:lnTo>
                    <a:lnTo>
                      <a:pt x="978" y="54"/>
                    </a:lnTo>
                    <a:lnTo>
                      <a:pt x="986" y="56"/>
                    </a:lnTo>
                    <a:lnTo>
                      <a:pt x="986" y="58"/>
                    </a:lnTo>
                    <a:lnTo>
                      <a:pt x="982" y="58"/>
                    </a:lnTo>
                    <a:lnTo>
                      <a:pt x="980" y="60"/>
                    </a:lnTo>
                    <a:lnTo>
                      <a:pt x="980" y="62"/>
                    </a:lnTo>
                    <a:lnTo>
                      <a:pt x="984" y="64"/>
                    </a:lnTo>
                    <a:lnTo>
                      <a:pt x="986" y="66"/>
                    </a:lnTo>
                    <a:lnTo>
                      <a:pt x="986" y="70"/>
                    </a:lnTo>
                    <a:lnTo>
                      <a:pt x="986" y="70"/>
                    </a:lnTo>
                    <a:lnTo>
                      <a:pt x="986" y="72"/>
                    </a:lnTo>
                    <a:lnTo>
                      <a:pt x="986" y="76"/>
                    </a:lnTo>
                    <a:lnTo>
                      <a:pt x="982" y="78"/>
                    </a:lnTo>
                    <a:lnTo>
                      <a:pt x="982" y="80"/>
                    </a:lnTo>
                    <a:lnTo>
                      <a:pt x="980" y="78"/>
                    </a:lnTo>
                    <a:lnTo>
                      <a:pt x="978" y="78"/>
                    </a:lnTo>
                    <a:lnTo>
                      <a:pt x="976" y="80"/>
                    </a:lnTo>
                    <a:lnTo>
                      <a:pt x="972" y="80"/>
                    </a:lnTo>
                    <a:lnTo>
                      <a:pt x="968" y="78"/>
                    </a:lnTo>
                    <a:lnTo>
                      <a:pt x="964" y="76"/>
                    </a:lnTo>
                    <a:lnTo>
                      <a:pt x="960" y="70"/>
                    </a:lnTo>
                    <a:lnTo>
                      <a:pt x="958" y="68"/>
                    </a:lnTo>
                    <a:lnTo>
                      <a:pt x="958" y="64"/>
                    </a:lnTo>
                    <a:lnTo>
                      <a:pt x="960" y="62"/>
                    </a:lnTo>
                    <a:lnTo>
                      <a:pt x="960" y="62"/>
                    </a:lnTo>
                    <a:lnTo>
                      <a:pt x="958" y="60"/>
                    </a:lnTo>
                    <a:lnTo>
                      <a:pt x="958" y="58"/>
                    </a:lnTo>
                    <a:lnTo>
                      <a:pt x="958" y="56"/>
                    </a:lnTo>
                    <a:lnTo>
                      <a:pt x="956" y="56"/>
                    </a:lnTo>
                    <a:lnTo>
                      <a:pt x="954" y="54"/>
                    </a:lnTo>
                    <a:lnTo>
                      <a:pt x="952" y="50"/>
                    </a:lnTo>
                    <a:close/>
                    <a:moveTo>
                      <a:pt x="542" y="114"/>
                    </a:moveTo>
                    <a:lnTo>
                      <a:pt x="546" y="112"/>
                    </a:lnTo>
                    <a:lnTo>
                      <a:pt x="548" y="110"/>
                    </a:lnTo>
                    <a:lnTo>
                      <a:pt x="550" y="106"/>
                    </a:lnTo>
                    <a:lnTo>
                      <a:pt x="552" y="104"/>
                    </a:lnTo>
                    <a:lnTo>
                      <a:pt x="552" y="104"/>
                    </a:lnTo>
                    <a:lnTo>
                      <a:pt x="552" y="102"/>
                    </a:lnTo>
                    <a:lnTo>
                      <a:pt x="558" y="98"/>
                    </a:lnTo>
                    <a:lnTo>
                      <a:pt x="560" y="98"/>
                    </a:lnTo>
                    <a:lnTo>
                      <a:pt x="562" y="98"/>
                    </a:lnTo>
                    <a:lnTo>
                      <a:pt x="562" y="98"/>
                    </a:lnTo>
                    <a:lnTo>
                      <a:pt x="564" y="96"/>
                    </a:lnTo>
                    <a:lnTo>
                      <a:pt x="566" y="94"/>
                    </a:lnTo>
                    <a:lnTo>
                      <a:pt x="568" y="94"/>
                    </a:lnTo>
                    <a:lnTo>
                      <a:pt x="572" y="90"/>
                    </a:lnTo>
                    <a:lnTo>
                      <a:pt x="572" y="88"/>
                    </a:lnTo>
                    <a:lnTo>
                      <a:pt x="574" y="86"/>
                    </a:lnTo>
                    <a:lnTo>
                      <a:pt x="576" y="82"/>
                    </a:lnTo>
                    <a:lnTo>
                      <a:pt x="576" y="80"/>
                    </a:lnTo>
                    <a:lnTo>
                      <a:pt x="572" y="76"/>
                    </a:lnTo>
                    <a:lnTo>
                      <a:pt x="570" y="72"/>
                    </a:lnTo>
                    <a:lnTo>
                      <a:pt x="570" y="70"/>
                    </a:lnTo>
                    <a:lnTo>
                      <a:pt x="568" y="68"/>
                    </a:lnTo>
                    <a:lnTo>
                      <a:pt x="564" y="68"/>
                    </a:lnTo>
                    <a:lnTo>
                      <a:pt x="564" y="68"/>
                    </a:lnTo>
                    <a:lnTo>
                      <a:pt x="562" y="68"/>
                    </a:lnTo>
                    <a:lnTo>
                      <a:pt x="558" y="66"/>
                    </a:lnTo>
                    <a:lnTo>
                      <a:pt x="556" y="62"/>
                    </a:lnTo>
                    <a:lnTo>
                      <a:pt x="554" y="62"/>
                    </a:lnTo>
                    <a:lnTo>
                      <a:pt x="554" y="64"/>
                    </a:lnTo>
                    <a:lnTo>
                      <a:pt x="552" y="64"/>
                    </a:lnTo>
                    <a:lnTo>
                      <a:pt x="552" y="62"/>
                    </a:lnTo>
                    <a:lnTo>
                      <a:pt x="550" y="60"/>
                    </a:lnTo>
                    <a:lnTo>
                      <a:pt x="548" y="60"/>
                    </a:lnTo>
                    <a:lnTo>
                      <a:pt x="548" y="62"/>
                    </a:lnTo>
                    <a:lnTo>
                      <a:pt x="546" y="62"/>
                    </a:lnTo>
                    <a:lnTo>
                      <a:pt x="544" y="58"/>
                    </a:lnTo>
                    <a:lnTo>
                      <a:pt x="542" y="58"/>
                    </a:lnTo>
                    <a:lnTo>
                      <a:pt x="542" y="58"/>
                    </a:lnTo>
                    <a:lnTo>
                      <a:pt x="544" y="60"/>
                    </a:lnTo>
                    <a:lnTo>
                      <a:pt x="544" y="62"/>
                    </a:lnTo>
                    <a:lnTo>
                      <a:pt x="542" y="64"/>
                    </a:lnTo>
                    <a:lnTo>
                      <a:pt x="542" y="66"/>
                    </a:lnTo>
                    <a:lnTo>
                      <a:pt x="542" y="66"/>
                    </a:lnTo>
                    <a:lnTo>
                      <a:pt x="540" y="64"/>
                    </a:lnTo>
                    <a:lnTo>
                      <a:pt x="540" y="56"/>
                    </a:lnTo>
                    <a:lnTo>
                      <a:pt x="538" y="56"/>
                    </a:lnTo>
                    <a:lnTo>
                      <a:pt x="534" y="54"/>
                    </a:lnTo>
                    <a:lnTo>
                      <a:pt x="532" y="54"/>
                    </a:lnTo>
                    <a:lnTo>
                      <a:pt x="530" y="54"/>
                    </a:lnTo>
                    <a:lnTo>
                      <a:pt x="528" y="56"/>
                    </a:lnTo>
                    <a:lnTo>
                      <a:pt x="530" y="58"/>
                    </a:lnTo>
                    <a:lnTo>
                      <a:pt x="532" y="58"/>
                    </a:lnTo>
                    <a:lnTo>
                      <a:pt x="534" y="62"/>
                    </a:lnTo>
                    <a:lnTo>
                      <a:pt x="532" y="62"/>
                    </a:lnTo>
                    <a:lnTo>
                      <a:pt x="530" y="62"/>
                    </a:lnTo>
                    <a:lnTo>
                      <a:pt x="530" y="60"/>
                    </a:lnTo>
                    <a:lnTo>
                      <a:pt x="528" y="60"/>
                    </a:lnTo>
                    <a:lnTo>
                      <a:pt x="526" y="60"/>
                    </a:lnTo>
                    <a:lnTo>
                      <a:pt x="528" y="62"/>
                    </a:lnTo>
                    <a:lnTo>
                      <a:pt x="528" y="62"/>
                    </a:lnTo>
                    <a:lnTo>
                      <a:pt x="528" y="64"/>
                    </a:lnTo>
                    <a:lnTo>
                      <a:pt x="528" y="66"/>
                    </a:lnTo>
                    <a:lnTo>
                      <a:pt x="528" y="68"/>
                    </a:lnTo>
                    <a:lnTo>
                      <a:pt x="530" y="68"/>
                    </a:lnTo>
                    <a:lnTo>
                      <a:pt x="532" y="70"/>
                    </a:lnTo>
                    <a:lnTo>
                      <a:pt x="532" y="72"/>
                    </a:lnTo>
                    <a:lnTo>
                      <a:pt x="534" y="78"/>
                    </a:lnTo>
                    <a:lnTo>
                      <a:pt x="536" y="80"/>
                    </a:lnTo>
                    <a:lnTo>
                      <a:pt x="538" y="80"/>
                    </a:lnTo>
                    <a:lnTo>
                      <a:pt x="536" y="82"/>
                    </a:lnTo>
                    <a:lnTo>
                      <a:pt x="534" y="82"/>
                    </a:lnTo>
                    <a:lnTo>
                      <a:pt x="534" y="86"/>
                    </a:lnTo>
                    <a:lnTo>
                      <a:pt x="534" y="90"/>
                    </a:lnTo>
                    <a:lnTo>
                      <a:pt x="536" y="94"/>
                    </a:lnTo>
                    <a:lnTo>
                      <a:pt x="536" y="96"/>
                    </a:lnTo>
                    <a:lnTo>
                      <a:pt x="538" y="98"/>
                    </a:lnTo>
                    <a:lnTo>
                      <a:pt x="538" y="100"/>
                    </a:lnTo>
                    <a:lnTo>
                      <a:pt x="536" y="100"/>
                    </a:lnTo>
                    <a:lnTo>
                      <a:pt x="538" y="104"/>
                    </a:lnTo>
                    <a:lnTo>
                      <a:pt x="540" y="108"/>
                    </a:lnTo>
                    <a:lnTo>
                      <a:pt x="542" y="110"/>
                    </a:lnTo>
                    <a:lnTo>
                      <a:pt x="542" y="112"/>
                    </a:lnTo>
                    <a:lnTo>
                      <a:pt x="542" y="114"/>
                    </a:lnTo>
                    <a:close/>
                    <a:moveTo>
                      <a:pt x="590" y="86"/>
                    </a:moveTo>
                    <a:lnTo>
                      <a:pt x="592" y="84"/>
                    </a:lnTo>
                    <a:lnTo>
                      <a:pt x="592" y="84"/>
                    </a:lnTo>
                    <a:lnTo>
                      <a:pt x="592" y="84"/>
                    </a:lnTo>
                    <a:lnTo>
                      <a:pt x="592" y="82"/>
                    </a:lnTo>
                    <a:lnTo>
                      <a:pt x="594" y="82"/>
                    </a:lnTo>
                    <a:lnTo>
                      <a:pt x="594" y="80"/>
                    </a:lnTo>
                    <a:lnTo>
                      <a:pt x="592" y="80"/>
                    </a:lnTo>
                    <a:lnTo>
                      <a:pt x="590" y="82"/>
                    </a:lnTo>
                    <a:lnTo>
                      <a:pt x="590" y="84"/>
                    </a:lnTo>
                    <a:lnTo>
                      <a:pt x="588" y="84"/>
                    </a:lnTo>
                    <a:lnTo>
                      <a:pt x="588" y="86"/>
                    </a:lnTo>
                    <a:lnTo>
                      <a:pt x="588" y="88"/>
                    </a:lnTo>
                    <a:lnTo>
                      <a:pt x="590" y="86"/>
                    </a:lnTo>
                    <a:close/>
                    <a:moveTo>
                      <a:pt x="594" y="88"/>
                    </a:moveTo>
                    <a:lnTo>
                      <a:pt x="594" y="86"/>
                    </a:lnTo>
                    <a:lnTo>
                      <a:pt x="598" y="86"/>
                    </a:lnTo>
                    <a:lnTo>
                      <a:pt x="600" y="84"/>
                    </a:lnTo>
                    <a:lnTo>
                      <a:pt x="602" y="84"/>
                    </a:lnTo>
                    <a:lnTo>
                      <a:pt x="602" y="82"/>
                    </a:lnTo>
                    <a:lnTo>
                      <a:pt x="604" y="84"/>
                    </a:lnTo>
                    <a:lnTo>
                      <a:pt x="604" y="86"/>
                    </a:lnTo>
                    <a:lnTo>
                      <a:pt x="604" y="88"/>
                    </a:lnTo>
                    <a:lnTo>
                      <a:pt x="602" y="86"/>
                    </a:lnTo>
                    <a:lnTo>
                      <a:pt x="600" y="88"/>
                    </a:lnTo>
                    <a:lnTo>
                      <a:pt x="598" y="90"/>
                    </a:lnTo>
                    <a:lnTo>
                      <a:pt x="594" y="88"/>
                    </a:lnTo>
                    <a:lnTo>
                      <a:pt x="594" y="88"/>
                    </a:lnTo>
                    <a:close/>
                    <a:moveTo>
                      <a:pt x="618" y="110"/>
                    </a:moveTo>
                    <a:lnTo>
                      <a:pt x="618" y="112"/>
                    </a:lnTo>
                    <a:lnTo>
                      <a:pt x="620" y="116"/>
                    </a:lnTo>
                    <a:lnTo>
                      <a:pt x="620" y="116"/>
                    </a:lnTo>
                    <a:lnTo>
                      <a:pt x="620" y="118"/>
                    </a:lnTo>
                    <a:lnTo>
                      <a:pt x="624" y="116"/>
                    </a:lnTo>
                    <a:lnTo>
                      <a:pt x="624" y="114"/>
                    </a:lnTo>
                    <a:lnTo>
                      <a:pt x="622" y="110"/>
                    </a:lnTo>
                    <a:lnTo>
                      <a:pt x="620" y="110"/>
                    </a:lnTo>
                    <a:lnTo>
                      <a:pt x="618" y="110"/>
                    </a:lnTo>
                    <a:close/>
                    <a:moveTo>
                      <a:pt x="848" y="184"/>
                    </a:moveTo>
                    <a:lnTo>
                      <a:pt x="848" y="184"/>
                    </a:lnTo>
                    <a:lnTo>
                      <a:pt x="850" y="182"/>
                    </a:lnTo>
                    <a:lnTo>
                      <a:pt x="848" y="180"/>
                    </a:lnTo>
                    <a:lnTo>
                      <a:pt x="846" y="180"/>
                    </a:lnTo>
                    <a:lnTo>
                      <a:pt x="846" y="182"/>
                    </a:lnTo>
                    <a:lnTo>
                      <a:pt x="846" y="184"/>
                    </a:lnTo>
                    <a:lnTo>
                      <a:pt x="846" y="184"/>
                    </a:lnTo>
                    <a:lnTo>
                      <a:pt x="848" y="184"/>
                    </a:lnTo>
                    <a:close/>
                    <a:moveTo>
                      <a:pt x="818" y="218"/>
                    </a:moveTo>
                    <a:lnTo>
                      <a:pt x="820" y="218"/>
                    </a:lnTo>
                    <a:lnTo>
                      <a:pt x="822" y="218"/>
                    </a:lnTo>
                    <a:lnTo>
                      <a:pt x="822" y="218"/>
                    </a:lnTo>
                    <a:lnTo>
                      <a:pt x="822" y="218"/>
                    </a:lnTo>
                    <a:lnTo>
                      <a:pt x="820" y="216"/>
                    </a:lnTo>
                    <a:lnTo>
                      <a:pt x="818" y="214"/>
                    </a:lnTo>
                    <a:lnTo>
                      <a:pt x="816" y="214"/>
                    </a:lnTo>
                    <a:lnTo>
                      <a:pt x="816" y="216"/>
                    </a:lnTo>
                    <a:lnTo>
                      <a:pt x="816" y="216"/>
                    </a:lnTo>
                    <a:lnTo>
                      <a:pt x="818" y="216"/>
                    </a:lnTo>
                    <a:lnTo>
                      <a:pt x="818" y="218"/>
                    </a:lnTo>
                    <a:lnTo>
                      <a:pt x="818" y="218"/>
                    </a:lnTo>
                    <a:close/>
                    <a:moveTo>
                      <a:pt x="732" y="204"/>
                    </a:moveTo>
                    <a:lnTo>
                      <a:pt x="734" y="204"/>
                    </a:lnTo>
                    <a:lnTo>
                      <a:pt x="736" y="206"/>
                    </a:lnTo>
                    <a:lnTo>
                      <a:pt x="738" y="204"/>
                    </a:lnTo>
                    <a:lnTo>
                      <a:pt x="738" y="202"/>
                    </a:lnTo>
                    <a:lnTo>
                      <a:pt x="740" y="202"/>
                    </a:lnTo>
                    <a:lnTo>
                      <a:pt x="740" y="200"/>
                    </a:lnTo>
                    <a:lnTo>
                      <a:pt x="738" y="198"/>
                    </a:lnTo>
                    <a:lnTo>
                      <a:pt x="738" y="194"/>
                    </a:lnTo>
                    <a:lnTo>
                      <a:pt x="736" y="192"/>
                    </a:lnTo>
                    <a:lnTo>
                      <a:pt x="734" y="190"/>
                    </a:lnTo>
                    <a:lnTo>
                      <a:pt x="734" y="188"/>
                    </a:lnTo>
                    <a:lnTo>
                      <a:pt x="734" y="188"/>
                    </a:lnTo>
                    <a:lnTo>
                      <a:pt x="728" y="190"/>
                    </a:lnTo>
                    <a:lnTo>
                      <a:pt x="724" y="192"/>
                    </a:lnTo>
                    <a:lnTo>
                      <a:pt x="722" y="192"/>
                    </a:lnTo>
                    <a:lnTo>
                      <a:pt x="720" y="194"/>
                    </a:lnTo>
                    <a:lnTo>
                      <a:pt x="722" y="196"/>
                    </a:lnTo>
                    <a:lnTo>
                      <a:pt x="724" y="196"/>
                    </a:lnTo>
                    <a:lnTo>
                      <a:pt x="724" y="200"/>
                    </a:lnTo>
                    <a:lnTo>
                      <a:pt x="724" y="200"/>
                    </a:lnTo>
                    <a:lnTo>
                      <a:pt x="720" y="200"/>
                    </a:lnTo>
                    <a:lnTo>
                      <a:pt x="720" y="200"/>
                    </a:lnTo>
                    <a:lnTo>
                      <a:pt x="722" y="202"/>
                    </a:lnTo>
                    <a:lnTo>
                      <a:pt x="726" y="202"/>
                    </a:lnTo>
                    <a:lnTo>
                      <a:pt x="732" y="204"/>
                    </a:lnTo>
                    <a:close/>
                    <a:moveTo>
                      <a:pt x="982" y="130"/>
                    </a:moveTo>
                    <a:lnTo>
                      <a:pt x="984" y="128"/>
                    </a:lnTo>
                    <a:lnTo>
                      <a:pt x="982" y="128"/>
                    </a:lnTo>
                    <a:lnTo>
                      <a:pt x="984" y="124"/>
                    </a:lnTo>
                    <a:lnTo>
                      <a:pt x="986" y="122"/>
                    </a:lnTo>
                    <a:lnTo>
                      <a:pt x="984" y="120"/>
                    </a:lnTo>
                    <a:lnTo>
                      <a:pt x="980" y="118"/>
                    </a:lnTo>
                    <a:lnTo>
                      <a:pt x="980" y="114"/>
                    </a:lnTo>
                    <a:lnTo>
                      <a:pt x="978" y="114"/>
                    </a:lnTo>
                    <a:lnTo>
                      <a:pt x="976" y="114"/>
                    </a:lnTo>
                    <a:lnTo>
                      <a:pt x="972" y="118"/>
                    </a:lnTo>
                    <a:lnTo>
                      <a:pt x="974" y="118"/>
                    </a:lnTo>
                    <a:lnTo>
                      <a:pt x="974" y="122"/>
                    </a:lnTo>
                    <a:lnTo>
                      <a:pt x="974" y="124"/>
                    </a:lnTo>
                    <a:lnTo>
                      <a:pt x="976" y="124"/>
                    </a:lnTo>
                    <a:lnTo>
                      <a:pt x="978" y="124"/>
                    </a:lnTo>
                    <a:lnTo>
                      <a:pt x="980" y="128"/>
                    </a:lnTo>
                    <a:lnTo>
                      <a:pt x="982" y="130"/>
                    </a:lnTo>
                    <a:close/>
                    <a:moveTo>
                      <a:pt x="990" y="148"/>
                    </a:moveTo>
                    <a:lnTo>
                      <a:pt x="990" y="146"/>
                    </a:lnTo>
                    <a:lnTo>
                      <a:pt x="992" y="144"/>
                    </a:lnTo>
                    <a:lnTo>
                      <a:pt x="996" y="142"/>
                    </a:lnTo>
                    <a:lnTo>
                      <a:pt x="1000" y="142"/>
                    </a:lnTo>
                    <a:lnTo>
                      <a:pt x="1006" y="142"/>
                    </a:lnTo>
                    <a:lnTo>
                      <a:pt x="1008" y="142"/>
                    </a:lnTo>
                    <a:lnTo>
                      <a:pt x="1014" y="142"/>
                    </a:lnTo>
                    <a:lnTo>
                      <a:pt x="1016" y="140"/>
                    </a:lnTo>
                    <a:lnTo>
                      <a:pt x="1020" y="140"/>
                    </a:lnTo>
                    <a:lnTo>
                      <a:pt x="1022" y="140"/>
                    </a:lnTo>
                    <a:lnTo>
                      <a:pt x="1026" y="138"/>
                    </a:lnTo>
                    <a:lnTo>
                      <a:pt x="1022" y="136"/>
                    </a:lnTo>
                    <a:lnTo>
                      <a:pt x="1022" y="134"/>
                    </a:lnTo>
                    <a:lnTo>
                      <a:pt x="1018" y="130"/>
                    </a:lnTo>
                    <a:lnTo>
                      <a:pt x="1014" y="126"/>
                    </a:lnTo>
                    <a:lnTo>
                      <a:pt x="1010" y="126"/>
                    </a:lnTo>
                    <a:lnTo>
                      <a:pt x="1006" y="126"/>
                    </a:lnTo>
                    <a:lnTo>
                      <a:pt x="1004" y="124"/>
                    </a:lnTo>
                    <a:lnTo>
                      <a:pt x="1002" y="124"/>
                    </a:lnTo>
                    <a:lnTo>
                      <a:pt x="1000" y="124"/>
                    </a:lnTo>
                    <a:lnTo>
                      <a:pt x="998" y="122"/>
                    </a:lnTo>
                    <a:lnTo>
                      <a:pt x="996" y="122"/>
                    </a:lnTo>
                    <a:lnTo>
                      <a:pt x="994" y="126"/>
                    </a:lnTo>
                    <a:lnTo>
                      <a:pt x="992" y="130"/>
                    </a:lnTo>
                    <a:lnTo>
                      <a:pt x="992" y="132"/>
                    </a:lnTo>
                    <a:lnTo>
                      <a:pt x="992" y="138"/>
                    </a:lnTo>
                    <a:lnTo>
                      <a:pt x="990" y="144"/>
                    </a:lnTo>
                    <a:lnTo>
                      <a:pt x="988" y="146"/>
                    </a:lnTo>
                    <a:lnTo>
                      <a:pt x="988" y="148"/>
                    </a:lnTo>
                    <a:lnTo>
                      <a:pt x="990" y="148"/>
                    </a:lnTo>
                    <a:close/>
                    <a:moveTo>
                      <a:pt x="930" y="136"/>
                    </a:moveTo>
                    <a:lnTo>
                      <a:pt x="932" y="138"/>
                    </a:lnTo>
                    <a:lnTo>
                      <a:pt x="932" y="140"/>
                    </a:lnTo>
                    <a:lnTo>
                      <a:pt x="936" y="140"/>
                    </a:lnTo>
                    <a:lnTo>
                      <a:pt x="938" y="140"/>
                    </a:lnTo>
                    <a:lnTo>
                      <a:pt x="940" y="142"/>
                    </a:lnTo>
                    <a:lnTo>
                      <a:pt x="944" y="144"/>
                    </a:lnTo>
                    <a:lnTo>
                      <a:pt x="944" y="144"/>
                    </a:lnTo>
                    <a:lnTo>
                      <a:pt x="944" y="142"/>
                    </a:lnTo>
                    <a:lnTo>
                      <a:pt x="942" y="138"/>
                    </a:lnTo>
                    <a:lnTo>
                      <a:pt x="938" y="138"/>
                    </a:lnTo>
                    <a:lnTo>
                      <a:pt x="936" y="138"/>
                    </a:lnTo>
                    <a:lnTo>
                      <a:pt x="932" y="136"/>
                    </a:lnTo>
                    <a:lnTo>
                      <a:pt x="930" y="134"/>
                    </a:lnTo>
                    <a:lnTo>
                      <a:pt x="930" y="136"/>
                    </a:lnTo>
                    <a:close/>
                    <a:moveTo>
                      <a:pt x="1008" y="214"/>
                    </a:moveTo>
                    <a:lnTo>
                      <a:pt x="1012" y="216"/>
                    </a:lnTo>
                    <a:lnTo>
                      <a:pt x="1014" y="216"/>
                    </a:lnTo>
                    <a:lnTo>
                      <a:pt x="1014" y="216"/>
                    </a:lnTo>
                    <a:lnTo>
                      <a:pt x="1016" y="214"/>
                    </a:lnTo>
                    <a:lnTo>
                      <a:pt x="1018" y="214"/>
                    </a:lnTo>
                    <a:lnTo>
                      <a:pt x="1016" y="212"/>
                    </a:lnTo>
                    <a:lnTo>
                      <a:pt x="1016" y="208"/>
                    </a:lnTo>
                    <a:lnTo>
                      <a:pt x="1014" y="210"/>
                    </a:lnTo>
                    <a:lnTo>
                      <a:pt x="1014" y="212"/>
                    </a:lnTo>
                    <a:lnTo>
                      <a:pt x="1012" y="214"/>
                    </a:lnTo>
                    <a:lnTo>
                      <a:pt x="1008" y="214"/>
                    </a:lnTo>
                    <a:lnTo>
                      <a:pt x="1008" y="214"/>
                    </a:lnTo>
                    <a:close/>
                    <a:moveTo>
                      <a:pt x="1284" y="192"/>
                    </a:moveTo>
                    <a:lnTo>
                      <a:pt x="1284" y="192"/>
                    </a:lnTo>
                    <a:lnTo>
                      <a:pt x="1284" y="190"/>
                    </a:lnTo>
                    <a:lnTo>
                      <a:pt x="1284" y="188"/>
                    </a:lnTo>
                    <a:lnTo>
                      <a:pt x="1282" y="188"/>
                    </a:lnTo>
                    <a:lnTo>
                      <a:pt x="1282" y="188"/>
                    </a:lnTo>
                    <a:lnTo>
                      <a:pt x="1284" y="192"/>
                    </a:lnTo>
                    <a:close/>
                    <a:moveTo>
                      <a:pt x="1282" y="194"/>
                    </a:moveTo>
                    <a:lnTo>
                      <a:pt x="1282" y="194"/>
                    </a:lnTo>
                    <a:lnTo>
                      <a:pt x="1282" y="192"/>
                    </a:lnTo>
                    <a:lnTo>
                      <a:pt x="1282" y="190"/>
                    </a:lnTo>
                    <a:lnTo>
                      <a:pt x="1280" y="190"/>
                    </a:lnTo>
                    <a:lnTo>
                      <a:pt x="1280" y="192"/>
                    </a:lnTo>
                    <a:lnTo>
                      <a:pt x="1282" y="194"/>
                    </a:lnTo>
                    <a:close/>
                    <a:moveTo>
                      <a:pt x="1280" y="194"/>
                    </a:moveTo>
                    <a:lnTo>
                      <a:pt x="1282" y="198"/>
                    </a:lnTo>
                    <a:lnTo>
                      <a:pt x="1282" y="200"/>
                    </a:lnTo>
                    <a:lnTo>
                      <a:pt x="1284" y="200"/>
                    </a:lnTo>
                    <a:lnTo>
                      <a:pt x="1282" y="196"/>
                    </a:lnTo>
                    <a:lnTo>
                      <a:pt x="1280" y="194"/>
                    </a:lnTo>
                    <a:lnTo>
                      <a:pt x="1280" y="194"/>
                    </a:lnTo>
                    <a:lnTo>
                      <a:pt x="1280" y="194"/>
                    </a:lnTo>
                    <a:close/>
                    <a:moveTo>
                      <a:pt x="1274" y="194"/>
                    </a:moveTo>
                    <a:lnTo>
                      <a:pt x="1274" y="196"/>
                    </a:lnTo>
                    <a:lnTo>
                      <a:pt x="1276" y="198"/>
                    </a:lnTo>
                    <a:lnTo>
                      <a:pt x="1278" y="196"/>
                    </a:lnTo>
                    <a:lnTo>
                      <a:pt x="1278" y="196"/>
                    </a:lnTo>
                    <a:lnTo>
                      <a:pt x="1278" y="194"/>
                    </a:lnTo>
                    <a:lnTo>
                      <a:pt x="1276" y="192"/>
                    </a:lnTo>
                    <a:lnTo>
                      <a:pt x="1276" y="192"/>
                    </a:lnTo>
                    <a:lnTo>
                      <a:pt x="1274" y="194"/>
                    </a:lnTo>
                    <a:close/>
                    <a:moveTo>
                      <a:pt x="1342" y="166"/>
                    </a:moveTo>
                    <a:lnTo>
                      <a:pt x="1344" y="166"/>
                    </a:lnTo>
                    <a:lnTo>
                      <a:pt x="1346" y="166"/>
                    </a:lnTo>
                    <a:lnTo>
                      <a:pt x="1348" y="164"/>
                    </a:lnTo>
                    <a:lnTo>
                      <a:pt x="1348" y="160"/>
                    </a:lnTo>
                    <a:lnTo>
                      <a:pt x="1346" y="158"/>
                    </a:lnTo>
                    <a:lnTo>
                      <a:pt x="1346" y="158"/>
                    </a:lnTo>
                    <a:lnTo>
                      <a:pt x="1346" y="156"/>
                    </a:lnTo>
                    <a:lnTo>
                      <a:pt x="1344" y="154"/>
                    </a:lnTo>
                    <a:lnTo>
                      <a:pt x="1342" y="154"/>
                    </a:lnTo>
                    <a:lnTo>
                      <a:pt x="1340" y="154"/>
                    </a:lnTo>
                    <a:lnTo>
                      <a:pt x="1338" y="154"/>
                    </a:lnTo>
                    <a:lnTo>
                      <a:pt x="1336" y="154"/>
                    </a:lnTo>
                    <a:lnTo>
                      <a:pt x="1336" y="154"/>
                    </a:lnTo>
                    <a:lnTo>
                      <a:pt x="1334" y="154"/>
                    </a:lnTo>
                    <a:lnTo>
                      <a:pt x="1334" y="156"/>
                    </a:lnTo>
                    <a:lnTo>
                      <a:pt x="1332" y="156"/>
                    </a:lnTo>
                    <a:lnTo>
                      <a:pt x="1332" y="158"/>
                    </a:lnTo>
                    <a:lnTo>
                      <a:pt x="1332" y="162"/>
                    </a:lnTo>
                    <a:lnTo>
                      <a:pt x="1334" y="162"/>
                    </a:lnTo>
                    <a:lnTo>
                      <a:pt x="1336" y="162"/>
                    </a:lnTo>
                    <a:lnTo>
                      <a:pt x="1338" y="164"/>
                    </a:lnTo>
                    <a:lnTo>
                      <a:pt x="1342" y="166"/>
                    </a:lnTo>
                    <a:close/>
                    <a:moveTo>
                      <a:pt x="1356" y="160"/>
                    </a:moveTo>
                    <a:lnTo>
                      <a:pt x="1358" y="158"/>
                    </a:lnTo>
                    <a:lnTo>
                      <a:pt x="1360" y="156"/>
                    </a:lnTo>
                    <a:lnTo>
                      <a:pt x="1356" y="158"/>
                    </a:lnTo>
                    <a:lnTo>
                      <a:pt x="1356" y="158"/>
                    </a:lnTo>
                    <a:lnTo>
                      <a:pt x="1356" y="160"/>
                    </a:lnTo>
                    <a:close/>
                    <a:moveTo>
                      <a:pt x="1374" y="820"/>
                    </a:moveTo>
                    <a:lnTo>
                      <a:pt x="1374" y="816"/>
                    </a:lnTo>
                    <a:lnTo>
                      <a:pt x="1374" y="814"/>
                    </a:lnTo>
                    <a:lnTo>
                      <a:pt x="1374" y="812"/>
                    </a:lnTo>
                    <a:lnTo>
                      <a:pt x="1372" y="808"/>
                    </a:lnTo>
                    <a:lnTo>
                      <a:pt x="1372" y="804"/>
                    </a:lnTo>
                    <a:lnTo>
                      <a:pt x="1374" y="802"/>
                    </a:lnTo>
                    <a:lnTo>
                      <a:pt x="1376" y="804"/>
                    </a:lnTo>
                    <a:lnTo>
                      <a:pt x="1376" y="806"/>
                    </a:lnTo>
                    <a:lnTo>
                      <a:pt x="1378" y="806"/>
                    </a:lnTo>
                    <a:lnTo>
                      <a:pt x="1382" y="806"/>
                    </a:lnTo>
                    <a:lnTo>
                      <a:pt x="1382" y="804"/>
                    </a:lnTo>
                    <a:lnTo>
                      <a:pt x="1384" y="804"/>
                    </a:lnTo>
                    <a:lnTo>
                      <a:pt x="1384" y="806"/>
                    </a:lnTo>
                    <a:lnTo>
                      <a:pt x="1384" y="806"/>
                    </a:lnTo>
                    <a:lnTo>
                      <a:pt x="1384" y="808"/>
                    </a:lnTo>
                    <a:lnTo>
                      <a:pt x="1386" y="812"/>
                    </a:lnTo>
                    <a:lnTo>
                      <a:pt x="1388" y="814"/>
                    </a:lnTo>
                    <a:lnTo>
                      <a:pt x="1388" y="814"/>
                    </a:lnTo>
                    <a:lnTo>
                      <a:pt x="1388" y="814"/>
                    </a:lnTo>
                    <a:lnTo>
                      <a:pt x="1388" y="812"/>
                    </a:lnTo>
                    <a:lnTo>
                      <a:pt x="1388" y="810"/>
                    </a:lnTo>
                    <a:lnTo>
                      <a:pt x="1388" y="806"/>
                    </a:lnTo>
                    <a:lnTo>
                      <a:pt x="1386" y="804"/>
                    </a:lnTo>
                    <a:lnTo>
                      <a:pt x="1386" y="800"/>
                    </a:lnTo>
                    <a:lnTo>
                      <a:pt x="1384" y="800"/>
                    </a:lnTo>
                    <a:lnTo>
                      <a:pt x="1382" y="800"/>
                    </a:lnTo>
                    <a:lnTo>
                      <a:pt x="1382" y="800"/>
                    </a:lnTo>
                    <a:lnTo>
                      <a:pt x="1378" y="798"/>
                    </a:lnTo>
                    <a:lnTo>
                      <a:pt x="1378" y="794"/>
                    </a:lnTo>
                    <a:lnTo>
                      <a:pt x="1376" y="792"/>
                    </a:lnTo>
                    <a:lnTo>
                      <a:pt x="1372" y="788"/>
                    </a:lnTo>
                    <a:lnTo>
                      <a:pt x="1370" y="788"/>
                    </a:lnTo>
                    <a:lnTo>
                      <a:pt x="1368" y="786"/>
                    </a:lnTo>
                    <a:lnTo>
                      <a:pt x="1368" y="782"/>
                    </a:lnTo>
                    <a:lnTo>
                      <a:pt x="1366" y="778"/>
                    </a:lnTo>
                    <a:lnTo>
                      <a:pt x="1366" y="776"/>
                    </a:lnTo>
                    <a:lnTo>
                      <a:pt x="1366" y="772"/>
                    </a:lnTo>
                    <a:lnTo>
                      <a:pt x="1364" y="766"/>
                    </a:lnTo>
                    <a:lnTo>
                      <a:pt x="1364" y="764"/>
                    </a:lnTo>
                    <a:lnTo>
                      <a:pt x="1364" y="760"/>
                    </a:lnTo>
                    <a:lnTo>
                      <a:pt x="1364" y="758"/>
                    </a:lnTo>
                    <a:lnTo>
                      <a:pt x="1362" y="754"/>
                    </a:lnTo>
                    <a:lnTo>
                      <a:pt x="1362" y="752"/>
                    </a:lnTo>
                    <a:lnTo>
                      <a:pt x="1364" y="750"/>
                    </a:lnTo>
                    <a:lnTo>
                      <a:pt x="1364" y="750"/>
                    </a:lnTo>
                    <a:lnTo>
                      <a:pt x="1364" y="750"/>
                    </a:lnTo>
                    <a:lnTo>
                      <a:pt x="1366" y="750"/>
                    </a:lnTo>
                    <a:lnTo>
                      <a:pt x="1368" y="750"/>
                    </a:lnTo>
                    <a:lnTo>
                      <a:pt x="1372" y="750"/>
                    </a:lnTo>
                    <a:lnTo>
                      <a:pt x="1374" y="750"/>
                    </a:lnTo>
                    <a:lnTo>
                      <a:pt x="1376" y="754"/>
                    </a:lnTo>
                    <a:lnTo>
                      <a:pt x="1378" y="756"/>
                    </a:lnTo>
                    <a:lnTo>
                      <a:pt x="1382" y="758"/>
                    </a:lnTo>
                    <a:lnTo>
                      <a:pt x="1382" y="760"/>
                    </a:lnTo>
                    <a:lnTo>
                      <a:pt x="1384" y="762"/>
                    </a:lnTo>
                    <a:lnTo>
                      <a:pt x="1382" y="758"/>
                    </a:lnTo>
                    <a:lnTo>
                      <a:pt x="1380" y="754"/>
                    </a:lnTo>
                    <a:lnTo>
                      <a:pt x="1378" y="752"/>
                    </a:lnTo>
                    <a:lnTo>
                      <a:pt x="1374" y="750"/>
                    </a:lnTo>
                    <a:lnTo>
                      <a:pt x="1374" y="746"/>
                    </a:lnTo>
                    <a:lnTo>
                      <a:pt x="1374" y="744"/>
                    </a:lnTo>
                    <a:lnTo>
                      <a:pt x="1372" y="744"/>
                    </a:lnTo>
                    <a:lnTo>
                      <a:pt x="1370" y="738"/>
                    </a:lnTo>
                    <a:lnTo>
                      <a:pt x="1368" y="736"/>
                    </a:lnTo>
                    <a:lnTo>
                      <a:pt x="1366" y="736"/>
                    </a:lnTo>
                    <a:lnTo>
                      <a:pt x="1366" y="732"/>
                    </a:lnTo>
                    <a:lnTo>
                      <a:pt x="1362" y="728"/>
                    </a:lnTo>
                    <a:lnTo>
                      <a:pt x="1360" y="722"/>
                    </a:lnTo>
                    <a:lnTo>
                      <a:pt x="1358" y="720"/>
                    </a:lnTo>
                    <a:lnTo>
                      <a:pt x="1354" y="714"/>
                    </a:lnTo>
                    <a:lnTo>
                      <a:pt x="1352" y="710"/>
                    </a:lnTo>
                    <a:lnTo>
                      <a:pt x="1350" y="708"/>
                    </a:lnTo>
                    <a:lnTo>
                      <a:pt x="1350" y="706"/>
                    </a:lnTo>
                    <a:lnTo>
                      <a:pt x="1348" y="702"/>
                    </a:lnTo>
                    <a:lnTo>
                      <a:pt x="1346" y="702"/>
                    </a:lnTo>
                    <a:lnTo>
                      <a:pt x="1346" y="704"/>
                    </a:lnTo>
                    <a:lnTo>
                      <a:pt x="1346" y="704"/>
                    </a:lnTo>
                    <a:lnTo>
                      <a:pt x="1346" y="702"/>
                    </a:lnTo>
                    <a:lnTo>
                      <a:pt x="1346" y="700"/>
                    </a:lnTo>
                    <a:lnTo>
                      <a:pt x="1344" y="698"/>
                    </a:lnTo>
                    <a:lnTo>
                      <a:pt x="1342" y="698"/>
                    </a:lnTo>
                    <a:lnTo>
                      <a:pt x="1340" y="694"/>
                    </a:lnTo>
                    <a:lnTo>
                      <a:pt x="1340" y="692"/>
                    </a:lnTo>
                    <a:lnTo>
                      <a:pt x="1338" y="690"/>
                    </a:lnTo>
                    <a:lnTo>
                      <a:pt x="1338" y="686"/>
                    </a:lnTo>
                    <a:lnTo>
                      <a:pt x="1338" y="684"/>
                    </a:lnTo>
                    <a:lnTo>
                      <a:pt x="1338" y="686"/>
                    </a:lnTo>
                    <a:lnTo>
                      <a:pt x="1338" y="682"/>
                    </a:lnTo>
                    <a:lnTo>
                      <a:pt x="1338" y="678"/>
                    </a:lnTo>
                    <a:lnTo>
                      <a:pt x="1336" y="674"/>
                    </a:lnTo>
                    <a:lnTo>
                      <a:pt x="1334" y="674"/>
                    </a:lnTo>
                    <a:lnTo>
                      <a:pt x="1332" y="670"/>
                    </a:lnTo>
                    <a:lnTo>
                      <a:pt x="1332" y="670"/>
                    </a:lnTo>
                    <a:lnTo>
                      <a:pt x="1330" y="668"/>
                    </a:lnTo>
                    <a:lnTo>
                      <a:pt x="1330" y="668"/>
                    </a:lnTo>
                    <a:lnTo>
                      <a:pt x="1332" y="666"/>
                    </a:lnTo>
                    <a:lnTo>
                      <a:pt x="1334" y="668"/>
                    </a:lnTo>
                    <a:lnTo>
                      <a:pt x="1336" y="672"/>
                    </a:lnTo>
                    <a:lnTo>
                      <a:pt x="1334" y="668"/>
                    </a:lnTo>
                    <a:lnTo>
                      <a:pt x="1332" y="664"/>
                    </a:lnTo>
                    <a:lnTo>
                      <a:pt x="1330" y="662"/>
                    </a:lnTo>
                    <a:lnTo>
                      <a:pt x="1328" y="662"/>
                    </a:lnTo>
                    <a:lnTo>
                      <a:pt x="1328" y="660"/>
                    </a:lnTo>
                    <a:lnTo>
                      <a:pt x="1322" y="656"/>
                    </a:lnTo>
                    <a:lnTo>
                      <a:pt x="1320" y="654"/>
                    </a:lnTo>
                    <a:lnTo>
                      <a:pt x="1320" y="648"/>
                    </a:lnTo>
                    <a:lnTo>
                      <a:pt x="1320" y="648"/>
                    </a:lnTo>
                    <a:lnTo>
                      <a:pt x="1316" y="646"/>
                    </a:lnTo>
                    <a:lnTo>
                      <a:pt x="1314" y="642"/>
                    </a:lnTo>
                    <a:lnTo>
                      <a:pt x="1312" y="642"/>
                    </a:lnTo>
                    <a:lnTo>
                      <a:pt x="1312" y="642"/>
                    </a:lnTo>
                    <a:lnTo>
                      <a:pt x="1312" y="644"/>
                    </a:lnTo>
                    <a:lnTo>
                      <a:pt x="1314" y="646"/>
                    </a:lnTo>
                    <a:lnTo>
                      <a:pt x="1312" y="646"/>
                    </a:lnTo>
                    <a:lnTo>
                      <a:pt x="1310" y="644"/>
                    </a:lnTo>
                    <a:lnTo>
                      <a:pt x="1308" y="646"/>
                    </a:lnTo>
                    <a:lnTo>
                      <a:pt x="1312" y="648"/>
                    </a:lnTo>
                    <a:lnTo>
                      <a:pt x="1316" y="650"/>
                    </a:lnTo>
                    <a:lnTo>
                      <a:pt x="1316" y="652"/>
                    </a:lnTo>
                    <a:lnTo>
                      <a:pt x="1316" y="656"/>
                    </a:lnTo>
                    <a:lnTo>
                      <a:pt x="1318" y="654"/>
                    </a:lnTo>
                    <a:lnTo>
                      <a:pt x="1318" y="654"/>
                    </a:lnTo>
                    <a:lnTo>
                      <a:pt x="1320" y="656"/>
                    </a:lnTo>
                    <a:lnTo>
                      <a:pt x="1318" y="658"/>
                    </a:lnTo>
                    <a:lnTo>
                      <a:pt x="1318" y="658"/>
                    </a:lnTo>
                    <a:lnTo>
                      <a:pt x="1318" y="660"/>
                    </a:lnTo>
                    <a:lnTo>
                      <a:pt x="1318" y="660"/>
                    </a:lnTo>
                    <a:lnTo>
                      <a:pt x="1320" y="662"/>
                    </a:lnTo>
                    <a:lnTo>
                      <a:pt x="1318" y="664"/>
                    </a:lnTo>
                    <a:lnTo>
                      <a:pt x="1316" y="662"/>
                    </a:lnTo>
                    <a:lnTo>
                      <a:pt x="1314" y="660"/>
                    </a:lnTo>
                    <a:lnTo>
                      <a:pt x="1312" y="662"/>
                    </a:lnTo>
                    <a:lnTo>
                      <a:pt x="1312" y="666"/>
                    </a:lnTo>
                    <a:lnTo>
                      <a:pt x="1314" y="668"/>
                    </a:lnTo>
                    <a:lnTo>
                      <a:pt x="1314" y="670"/>
                    </a:lnTo>
                    <a:lnTo>
                      <a:pt x="1318" y="674"/>
                    </a:lnTo>
                    <a:lnTo>
                      <a:pt x="1318" y="678"/>
                    </a:lnTo>
                    <a:lnTo>
                      <a:pt x="1320" y="682"/>
                    </a:lnTo>
                    <a:lnTo>
                      <a:pt x="1320" y="684"/>
                    </a:lnTo>
                    <a:lnTo>
                      <a:pt x="1320" y="688"/>
                    </a:lnTo>
                    <a:lnTo>
                      <a:pt x="1322" y="694"/>
                    </a:lnTo>
                    <a:lnTo>
                      <a:pt x="1324" y="698"/>
                    </a:lnTo>
                    <a:lnTo>
                      <a:pt x="1326" y="700"/>
                    </a:lnTo>
                    <a:lnTo>
                      <a:pt x="1328" y="700"/>
                    </a:lnTo>
                    <a:lnTo>
                      <a:pt x="1326" y="702"/>
                    </a:lnTo>
                    <a:lnTo>
                      <a:pt x="1332" y="708"/>
                    </a:lnTo>
                    <a:lnTo>
                      <a:pt x="1334" y="708"/>
                    </a:lnTo>
                    <a:lnTo>
                      <a:pt x="1338" y="712"/>
                    </a:lnTo>
                    <a:lnTo>
                      <a:pt x="1338" y="716"/>
                    </a:lnTo>
                    <a:lnTo>
                      <a:pt x="1338" y="720"/>
                    </a:lnTo>
                    <a:lnTo>
                      <a:pt x="1340" y="722"/>
                    </a:lnTo>
                    <a:lnTo>
                      <a:pt x="1340" y="724"/>
                    </a:lnTo>
                    <a:lnTo>
                      <a:pt x="1342" y="726"/>
                    </a:lnTo>
                    <a:lnTo>
                      <a:pt x="1344" y="730"/>
                    </a:lnTo>
                    <a:lnTo>
                      <a:pt x="1344" y="730"/>
                    </a:lnTo>
                    <a:lnTo>
                      <a:pt x="1344" y="732"/>
                    </a:lnTo>
                    <a:lnTo>
                      <a:pt x="1346" y="736"/>
                    </a:lnTo>
                    <a:lnTo>
                      <a:pt x="1346" y="738"/>
                    </a:lnTo>
                    <a:lnTo>
                      <a:pt x="1348" y="742"/>
                    </a:lnTo>
                    <a:lnTo>
                      <a:pt x="1348" y="746"/>
                    </a:lnTo>
                    <a:lnTo>
                      <a:pt x="1350" y="748"/>
                    </a:lnTo>
                    <a:lnTo>
                      <a:pt x="1348" y="750"/>
                    </a:lnTo>
                    <a:lnTo>
                      <a:pt x="1350" y="754"/>
                    </a:lnTo>
                    <a:lnTo>
                      <a:pt x="1352" y="760"/>
                    </a:lnTo>
                    <a:lnTo>
                      <a:pt x="1350" y="762"/>
                    </a:lnTo>
                    <a:lnTo>
                      <a:pt x="1352" y="764"/>
                    </a:lnTo>
                    <a:lnTo>
                      <a:pt x="1354" y="766"/>
                    </a:lnTo>
                    <a:lnTo>
                      <a:pt x="1358" y="772"/>
                    </a:lnTo>
                    <a:lnTo>
                      <a:pt x="1358" y="774"/>
                    </a:lnTo>
                    <a:lnTo>
                      <a:pt x="1360" y="778"/>
                    </a:lnTo>
                    <a:lnTo>
                      <a:pt x="1360" y="784"/>
                    </a:lnTo>
                    <a:lnTo>
                      <a:pt x="1360" y="788"/>
                    </a:lnTo>
                    <a:lnTo>
                      <a:pt x="1362" y="792"/>
                    </a:lnTo>
                    <a:lnTo>
                      <a:pt x="1362" y="794"/>
                    </a:lnTo>
                    <a:lnTo>
                      <a:pt x="1366" y="798"/>
                    </a:lnTo>
                    <a:lnTo>
                      <a:pt x="1366" y="800"/>
                    </a:lnTo>
                    <a:lnTo>
                      <a:pt x="1366" y="804"/>
                    </a:lnTo>
                    <a:lnTo>
                      <a:pt x="1366" y="808"/>
                    </a:lnTo>
                    <a:lnTo>
                      <a:pt x="1366" y="812"/>
                    </a:lnTo>
                    <a:lnTo>
                      <a:pt x="1368" y="814"/>
                    </a:lnTo>
                    <a:lnTo>
                      <a:pt x="1370" y="818"/>
                    </a:lnTo>
                    <a:lnTo>
                      <a:pt x="1374" y="820"/>
                    </a:lnTo>
                    <a:close/>
                    <a:moveTo>
                      <a:pt x="1248" y="646"/>
                    </a:moveTo>
                    <a:lnTo>
                      <a:pt x="1250" y="646"/>
                    </a:lnTo>
                    <a:lnTo>
                      <a:pt x="1250" y="644"/>
                    </a:lnTo>
                    <a:lnTo>
                      <a:pt x="1250" y="642"/>
                    </a:lnTo>
                    <a:lnTo>
                      <a:pt x="1252" y="644"/>
                    </a:lnTo>
                    <a:lnTo>
                      <a:pt x="1252" y="646"/>
                    </a:lnTo>
                    <a:lnTo>
                      <a:pt x="1256" y="646"/>
                    </a:lnTo>
                    <a:lnTo>
                      <a:pt x="1256" y="644"/>
                    </a:lnTo>
                    <a:lnTo>
                      <a:pt x="1256" y="642"/>
                    </a:lnTo>
                    <a:lnTo>
                      <a:pt x="1256" y="642"/>
                    </a:lnTo>
                    <a:lnTo>
                      <a:pt x="1256" y="640"/>
                    </a:lnTo>
                    <a:lnTo>
                      <a:pt x="1258" y="638"/>
                    </a:lnTo>
                    <a:lnTo>
                      <a:pt x="1258" y="638"/>
                    </a:lnTo>
                    <a:lnTo>
                      <a:pt x="1256" y="638"/>
                    </a:lnTo>
                    <a:lnTo>
                      <a:pt x="1256" y="638"/>
                    </a:lnTo>
                    <a:lnTo>
                      <a:pt x="1254" y="640"/>
                    </a:lnTo>
                    <a:lnTo>
                      <a:pt x="1254" y="638"/>
                    </a:lnTo>
                    <a:lnTo>
                      <a:pt x="1256" y="638"/>
                    </a:lnTo>
                    <a:lnTo>
                      <a:pt x="1256" y="636"/>
                    </a:lnTo>
                    <a:lnTo>
                      <a:pt x="1254" y="636"/>
                    </a:lnTo>
                    <a:lnTo>
                      <a:pt x="1252" y="636"/>
                    </a:lnTo>
                    <a:lnTo>
                      <a:pt x="1250" y="636"/>
                    </a:lnTo>
                    <a:lnTo>
                      <a:pt x="1248" y="636"/>
                    </a:lnTo>
                    <a:lnTo>
                      <a:pt x="1248" y="638"/>
                    </a:lnTo>
                    <a:lnTo>
                      <a:pt x="1246" y="640"/>
                    </a:lnTo>
                    <a:lnTo>
                      <a:pt x="1246" y="642"/>
                    </a:lnTo>
                    <a:lnTo>
                      <a:pt x="1248" y="646"/>
                    </a:lnTo>
                    <a:close/>
                    <a:moveTo>
                      <a:pt x="1240" y="644"/>
                    </a:moveTo>
                    <a:lnTo>
                      <a:pt x="1242" y="642"/>
                    </a:lnTo>
                    <a:lnTo>
                      <a:pt x="1242" y="642"/>
                    </a:lnTo>
                    <a:lnTo>
                      <a:pt x="1242" y="642"/>
                    </a:lnTo>
                    <a:lnTo>
                      <a:pt x="1244" y="642"/>
                    </a:lnTo>
                    <a:lnTo>
                      <a:pt x="1244" y="642"/>
                    </a:lnTo>
                    <a:lnTo>
                      <a:pt x="1244" y="640"/>
                    </a:lnTo>
                    <a:lnTo>
                      <a:pt x="1244" y="638"/>
                    </a:lnTo>
                    <a:lnTo>
                      <a:pt x="1244" y="638"/>
                    </a:lnTo>
                    <a:lnTo>
                      <a:pt x="1242" y="638"/>
                    </a:lnTo>
                    <a:lnTo>
                      <a:pt x="1242" y="638"/>
                    </a:lnTo>
                    <a:lnTo>
                      <a:pt x="1240" y="640"/>
                    </a:lnTo>
                    <a:lnTo>
                      <a:pt x="1240" y="642"/>
                    </a:lnTo>
                    <a:lnTo>
                      <a:pt x="1240" y="644"/>
                    </a:lnTo>
                    <a:close/>
                    <a:moveTo>
                      <a:pt x="1256" y="652"/>
                    </a:moveTo>
                    <a:lnTo>
                      <a:pt x="1258" y="652"/>
                    </a:lnTo>
                    <a:lnTo>
                      <a:pt x="1258" y="652"/>
                    </a:lnTo>
                    <a:lnTo>
                      <a:pt x="1260" y="650"/>
                    </a:lnTo>
                    <a:lnTo>
                      <a:pt x="1258" y="648"/>
                    </a:lnTo>
                    <a:lnTo>
                      <a:pt x="1258" y="648"/>
                    </a:lnTo>
                    <a:lnTo>
                      <a:pt x="1258" y="650"/>
                    </a:lnTo>
                    <a:lnTo>
                      <a:pt x="1256" y="652"/>
                    </a:lnTo>
                    <a:close/>
                    <a:moveTo>
                      <a:pt x="1254" y="648"/>
                    </a:moveTo>
                    <a:lnTo>
                      <a:pt x="1254" y="650"/>
                    </a:lnTo>
                    <a:lnTo>
                      <a:pt x="1256" y="652"/>
                    </a:lnTo>
                    <a:lnTo>
                      <a:pt x="1256" y="650"/>
                    </a:lnTo>
                    <a:lnTo>
                      <a:pt x="1256" y="648"/>
                    </a:lnTo>
                    <a:lnTo>
                      <a:pt x="1256" y="648"/>
                    </a:lnTo>
                    <a:lnTo>
                      <a:pt x="1254" y="648"/>
                    </a:lnTo>
                    <a:close/>
                    <a:moveTo>
                      <a:pt x="1256" y="660"/>
                    </a:moveTo>
                    <a:lnTo>
                      <a:pt x="1256" y="658"/>
                    </a:lnTo>
                    <a:lnTo>
                      <a:pt x="1258" y="658"/>
                    </a:lnTo>
                    <a:lnTo>
                      <a:pt x="1258" y="656"/>
                    </a:lnTo>
                    <a:lnTo>
                      <a:pt x="1258" y="654"/>
                    </a:lnTo>
                    <a:lnTo>
                      <a:pt x="1258" y="654"/>
                    </a:lnTo>
                    <a:lnTo>
                      <a:pt x="1256" y="654"/>
                    </a:lnTo>
                    <a:lnTo>
                      <a:pt x="1254" y="656"/>
                    </a:lnTo>
                    <a:lnTo>
                      <a:pt x="1254" y="658"/>
                    </a:lnTo>
                    <a:lnTo>
                      <a:pt x="1256" y="660"/>
                    </a:lnTo>
                    <a:close/>
                    <a:moveTo>
                      <a:pt x="1350" y="516"/>
                    </a:moveTo>
                    <a:lnTo>
                      <a:pt x="1350" y="516"/>
                    </a:lnTo>
                    <a:lnTo>
                      <a:pt x="1352" y="514"/>
                    </a:lnTo>
                    <a:lnTo>
                      <a:pt x="1352" y="512"/>
                    </a:lnTo>
                    <a:lnTo>
                      <a:pt x="1350" y="512"/>
                    </a:lnTo>
                    <a:lnTo>
                      <a:pt x="1350" y="514"/>
                    </a:lnTo>
                    <a:lnTo>
                      <a:pt x="1350" y="516"/>
                    </a:lnTo>
                    <a:close/>
                    <a:moveTo>
                      <a:pt x="1500" y="500"/>
                    </a:moveTo>
                    <a:lnTo>
                      <a:pt x="1500" y="500"/>
                    </a:lnTo>
                    <a:lnTo>
                      <a:pt x="1500" y="498"/>
                    </a:lnTo>
                    <a:lnTo>
                      <a:pt x="1500" y="496"/>
                    </a:lnTo>
                    <a:lnTo>
                      <a:pt x="1500" y="494"/>
                    </a:lnTo>
                    <a:lnTo>
                      <a:pt x="1500" y="494"/>
                    </a:lnTo>
                    <a:lnTo>
                      <a:pt x="1500" y="490"/>
                    </a:lnTo>
                    <a:lnTo>
                      <a:pt x="1502" y="488"/>
                    </a:lnTo>
                    <a:lnTo>
                      <a:pt x="1506" y="486"/>
                    </a:lnTo>
                    <a:lnTo>
                      <a:pt x="1506" y="486"/>
                    </a:lnTo>
                    <a:lnTo>
                      <a:pt x="1506" y="482"/>
                    </a:lnTo>
                    <a:lnTo>
                      <a:pt x="1506" y="480"/>
                    </a:lnTo>
                    <a:lnTo>
                      <a:pt x="1502" y="476"/>
                    </a:lnTo>
                    <a:lnTo>
                      <a:pt x="1500" y="476"/>
                    </a:lnTo>
                    <a:lnTo>
                      <a:pt x="1500" y="476"/>
                    </a:lnTo>
                    <a:lnTo>
                      <a:pt x="1500" y="478"/>
                    </a:lnTo>
                    <a:lnTo>
                      <a:pt x="1498" y="478"/>
                    </a:lnTo>
                    <a:lnTo>
                      <a:pt x="1496" y="482"/>
                    </a:lnTo>
                    <a:lnTo>
                      <a:pt x="1494" y="482"/>
                    </a:lnTo>
                    <a:lnTo>
                      <a:pt x="1492" y="486"/>
                    </a:lnTo>
                    <a:lnTo>
                      <a:pt x="1494" y="486"/>
                    </a:lnTo>
                    <a:lnTo>
                      <a:pt x="1496" y="484"/>
                    </a:lnTo>
                    <a:lnTo>
                      <a:pt x="1496" y="484"/>
                    </a:lnTo>
                    <a:lnTo>
                      <a:pt x="1496" y="486"/>
                    </a:lnTo>
                    <a:lnTo>
                      <a:pt x="1496" y="490"/>
                    </a:lnTo>
                    <a:lnTo>
                      <a:pt x="1498" y="492"/>
                    </a:lnTo>
                    <a:lnTo>
                      <a:pt x="1498" y="496"/>
                    </a:lnTo>
                    <a:lnTo>
                      <a:pt x="1498" y="496"/>
                    </a:lnTo>
                    <a:lnTo>
                      <a:pt x="1498" y="498"/>
                    </a:lnTo>
                    <a:lnTo>
                      <a:pt x="1500" y="500"/>
                    </a:lnTo>
                    <a:close/>
                    <a:moveTo>
                      <a:pt x="1588" y="578"/>
                    </a:moveTo>
                    <a:lnTo>
                      <a:pt x="1590" y="580"/>
                    </a:lnTo>
                    <a:lnTo>
                      <a:pt x="1592" y="580"/>
                    </a:lnTo>
                    <a:lnTo>
                      <a:pt x="1594" y="582"/>
                    </a:lnTo>
                    <a:lnTo>
                      <a:pt x="1598" y="584"/>
                    </a:lnTo>
                    <a:lnTo>
                      <a:pt x="1600" y="584"/>
                    </a:lnTo>
                    <a:lnTo>
                      <a:pt x="1604" y="584"/>
                    </a:lnTo>
                    <a:lnTo>
                      <a:pt x="1602" y="584"/>
                    </a:lnTo>
                    <a:lnTo>
                      <a:pt x="1598" y="582"/>
                    </a:lnTo>
                    <a:lnTo>
                      <a:pt x="1596" y="580"/>
                    </a:lnTo>
                    <a:lnTo>
                      <a:pt x="1594" y="580"/>
                    </a:lnTo>
                    <a:lnTo>
                      <a:pt x="1592" y="578"/>
                    </a:lnTo>
                    <a:lnTo>
                      <a:pt x="1590" y="578"/>
                    </a:lnTo>
                    <a:lnTo>
                      <a:pt x="1588" y="578"/>
                    </a:lnTo>
                    <a:close/>
                    <a:moveTo>
                      <a:pt x="1562" y="572"/>
                    </a:moveTo>
                    <a:lnTo>
                      <a:pt x="1564" y="572"/>
                    </a:lnTo>
                    <a:lnTo>
                      <a:pt x="1566" y="572"/>
                    </a:lnTo>
                    <a:lnTo>
                      <a:pt x="1568" y="574"/>
                    </a:lnTo>
                    <a:lnTo>
                      <a:pt x="1568" y="576"/>
                    </a:lnTo>
                    <a:lnTo>
                      <a:pt x="1570" y="578"/>
                    </a:lnTo>
                    <a:lnTo>
                      <a:pt x="1572" y="578"/>
                    </a:lnTo>
                    <a:lnTo>
                      <a:pt x="1574" y="580"/>
                    </a:lnTo>
                    <a:lnTo>
                      <a:pt x="1576" y="582"/>
                    </a:lnTo>
                    <a:lnTo>
                      <a:pt x="1576" y="580"/>
                    </a:lnTo>
                    <a:lnTo>
                      <a:pt x="1578" y="584"/>
                    </a:lnTo>
                    <a:lnTo>
                      <a:pt x="1582" y="584"/>
                    </a:lnTo>
                    <a:lnTo>
                      <a:pt x="1582" y="582"/>
                    </a:lnTo>
                    <a:lnTo>
                      <a:pt x="1580" y="580"/>
                    </a:lnTo>
                    <a:lnTo>
                      <a:pt x="1578" y="578"/>
                    </a:lnTo>
                    <a:lnTo>
                      <a:pt x="1574" y="576"/>
                    </a:lnTo>
                    <a:lnTo>
                      <a:pt x="1574" y="574"/>
                    </a:lnTo>
                    <a:lnTo>
                      <a:pt x="1572" y="574"/>
                    </a:lnTo>
                    <a:lnTo>
                      <a:pt x="1570" y="570"/>
                    </a:lnTo>
                    <a:lnTo>
                      <a:pt x="1570" y="570"/>
                    </a:lnTo>
                    <a:lnTo>
                      <a:pt x="1570" y="568"/>
                    </a:lnTo>
                    <a:lnTo>
                      <a:pt x="1568" y="568"/>
                    </a:lnTo>
                    <a:lnTo>
                      <a:pt x="1566" y="568"/>
                    </a:lnTo>
                    <a:lnTo>
                      <a:pt x="1564" y="568"/>
                    </a:lnTo>
                    <a:lnTo>
                      <a:pt x="1562" y="570"/>
                    </a:lnTo>
                    <a:lnTo>
                      <a:pt x="1562" y="572"/>
                    </a:lnTo>
                    <a:close/>
                    <a:moveTo>
                      <a:pt x="1502" y="700"/>
                    </a:moveTo>
                    <a:lnTo>
                      <a:pt x="1504" y="700"/>
                    </a:lnTo>
                    <a:lnTo>
                      <a:pt x="1504" y="698"/>
                    </a:lnTo>
                    <a:lnTo>
                      <a:pt x="1504" y="696"/>
                    </a:lnTo>
                    <a:lnTo>
                      <a:pt x="1502" y="694"/>
                    </a:lnTo>
                    <a:lnTo>
                      <a:pt x="1500" y="696"/>
                    </a:lnTo>
                    <a:lnTo>
                      <a:pt x="1500" y="698"/>
                    </a:lnTo>
                    <a:lnTo>
                      <a:pt x="1502" y="700"/>
                    </a:lnTo>
                    <a:close/>
                    <a:moveTo>
                      <a:pt x="1490" y="696"/>
                    </a:moveTo>
                    <a:lnTo>
                      <a:pt x="1490" y="698"/>
                    </a:lnTo>
                    <a:lnTo>
                      <a:pt x="1490" y="698"/>
                    </a:lnTo>
                    <a:lnTo>
                      <a:pt x="1492" y="698"/>
                    </a:lnTo>
                    <a:lnTo>
                      <a:pt x="1492" y="696"/>
                    </a:lnTo>
                    <a:lnTo>
                      <a:pt x="1490" y="696"/>
                    </a:lnTo>
                    <a:lnTo>
                      <a:pt x="1490" y="696"/>
                    </a:lnTo>
                    <a:close/>
                    <a:moveTo>
                      <a:pt x="1496" y="716"/>
                    </a:moveTo>
                    <a:lnTo>
                      <a:pt x="1498" y="716"/>
                    </a:lnTo>
                    <a:lnTo>
                      <a:pt x="1498" y="714"/>
                    </a:lnTo>
                    <a:lnTo>
                      <a:pt x="1498" y="712"/>
                    </a:lnTo>
                    <a:lnTo>
                      <a:pt x="1500" y="710"/>
                    </a:lnTo>
                    <a:lnTo>
                      <a:pt x="1500" y="708"/>
                    </a:lnTo>
                    <a:lnTo>
                      <a:pt x="1500" y="706"/>
                    </a:lnTo>
                    <a:lnTo>
                      <a:pt x="1500" y="704"/>
                    </a:lnTo>
                    <a:lnTo>
                      <a:pt x="1502" y="702"/>
                    </a:lnTo>
                    <a:lnTo>
                      <a:pt x="1502" y="700"/>
                    </a:lnTo>
                    <a:lnTo>
                      <a:pt x="1498" y="696"/>
                    </a:lnTo>
                    <a:lnTo>
                      <a:pt x="1498" y="700"/>
                    </a:lnTo>
                    <a:lnTo>
                      <a:pt x="1498" y="704"/>
                    </a:lnTo>
                    <a:lnTo>
                      <a:pt x="1498" y="706"/>
                    </a:lnTo>
                    <a:lnTo>
                      <a:pt x="1496" y="706"/>
                    </a:lnTo>
                    <a:lnTo>
                      <a:pt x="1494" y="710"/>
                    </a:lnTo>
                    <a:lnTo>
                      <a:pt x="1492" y="710"/>
                    </a:lnTo>
                    <a:lnTo>
                      <a:pt x="1492" y="710"/>
                    </a:lnTo>
                    <a:lnTo>
                      <a:pt x="1494" y="712"/>
                    </a:lnTo>
                    <a:lnTo>
                      <a:pt x="1494" y="714"/>
                    </a:lnTo>
                    <a:lnTo>
                      <a:pt x="1492" y="714"/>
                    </a:lnTo>
                    <a:lnTo>
                      <a:pt x="1492" y="716"/>
                    </a:lnTo>
                    <a:lnTo>
                      <a:pt x="1496" y="716"/>
                    </a:lnTo>
                    <a:lnTo>
                      <a:pt x="1496" y="716"/>
                    </a:lnTo>
                    <a:close/>
                    <a:moveTo>
                      <a:pt x="1494" y="732"/>
                    </a:moveTo>
                    <a:lnTo>
                      <a:pt x="1494" y="730"/>
                    </a:lnTo>
                    <a:lnTo>
                      <a:pt x="1494" y="728"/>
                    </a:lnTo>
                    <a:lnTo>
                      <a:pt x="1494" y="726"/>
                    </a:lnTo>
                    <a:lnTo>
                      <a:pt x="1492" y="724"/>
                    </a:lnTo>
                    <a:lnTo>
                      <a:pt x="1492" y="728"/>
                    </a:lnTo>
                    <a:lnTo>
                      <a:pt x="1492" y="730"/>
                    </a:lnTo>
                    <a:lnTo>
                      <a:pt x="1494" y="732"/>
                    </a:lnTo>
                    <a:close/>
                    <a:moveTo>
                      <a:pt x="1494" y="736"/>
                    </a:moveTo>
                    <a:lnTo>
                      <a:pt x="1496" y="736"/>
                    </a:lnTo>
                    <a:lnTo>
                      <a:pt x="1496" y="734"/>
                    </a:lnTo>
                    <a:lnTo>
                      <a:pt x="1494" y="734"/>
                    </a:lnTo>
                    <a:lnTo>
                      <a:pt x="1492" y="734"/>
                    </a:lnTo>
                    <a:lnTo>
                      <a:pt x="1492" y="736"/>
                    </a:lnTo>
                    <a:lnTo>
                      <a:pt x="1494" y="736"/>
                    </a:lnTo>
                    <a:close/>
                    <a:moveTo>
                      <a:pt x="1490" y="740"/>
                    </a:moveTo>
                    <a:lnTo>
                      <a:pt x="1490" y="740"/>
                    </a:lnTo>
                    <a:lnTo>
                      <a:pt x="1490" y="738"/>
                    </a:lnTo>
                    <a:lnTo>
                      <a:pt x="1490" y="738"/>
                    </a:lnTo>
                    <a:lnTo>
                      <a:pt x="1488" y="740"/>
                    </a:lnTo>
                    <a:lnTo>
                      <a:pt x="1490" y="740"/>
                    </a:lnTo>
                    <a:close/>
                    <a:moveTo>
                      <a:pt x="1492" y="746"/>
                    </a:moveTo>
                    <a:lnTo>
                      <a:pt x="1492" y="744"/>
                    </a:lnTo>
                    <a:lnTo>
                      <a:pt x="1494" y="744"/>
                    </a:lnTo>
                    <a:lnTo>
                      <a:pt x="1494" y="742"/>
                    </a:lnTo>
                    <a:lnTo>
                      <a:pt x="1492" y="740"/>
                    </a:lnTo>
                    <a:lnTo>
                      <a:pt x="1492" y="742"/>
                    </a:lnTo>
                    <a:lnTo>
                      <a:pt x="1492" y="746"/>
                    </a:lnTo>
                    <a:close/>
                    <a:moveTo>
                      <a:pt x="1488" y="760"/>
                    </a:moveTo>
                    <a:lnTo>
                      <a:pt x="1490" y="760"/>
                    </a:lnTo>
                    <a:lnTo>
                      <a:pt x="1488" y="758"/>
                    </a:lnTo>
                    <a:lnTo>
                      <a:pt x="1488" y="760"/>
                    </a:lnTo>
                    <a:lnTo>
                      <a:pt x="1488" y="760"/>
                    </a:lnTo>
                    <a:close/>
                    <a:moveTo>
                      <a:pt x="1488" y="770"/>
                    </a:moveTo>
                    <a:lnTo>
                      <a:pt x="1488" y="768"/>
                    </a:lnTo>
                    <a:lnTo>
                      <a:pt x="1488" y="766"/>
                    </a:lnTo>
                    <a:lnTo>
                      <a:pt x="1486" y="768"/>
                    </a:lnTo>
                    <a:lnTo>
                      <a:pt x="1488" y="770"/>
                    </a:lnTo>
                    <a:close/>
                    <a:moveTo>
                      <a:pt x="1486" y="772"/>
                    </a:moveTo>
                    <a:lnTo>
                      <a:pt x="1488" y="772"/>
                    </a:lnTo>
                    <a:lnTo>
                      <a:pt x="1488" y="772"/>
                    </a:lnTo>
                    <a:lnTo>
                      <a:pt x="1486" y="772"/>
                    </a:lnTo>
                    <a:close/>
                    <a:moveTo>
                      <a:pt x="1486" y="776"/>
                    </a:moveTo>
                    <a:lnTo>
                      <a:pt x="1486" y="776"/>
                    </a:lnTo>
                    <a:lnTo>
                      <a:pt x="1486" y="776"/>
                    </a:lnTo>
                    <a:lnTo>
                      <a:pt x="1486" y="776"/>
                    </a:lnTo>
                    <a:lnTo>
                      <a:pt x="1486" y="774"/>
                    </a:lnTo>
                    <a:lnTo>
                      <a:pt x="1486" y="776"/>
                    </a:lnTo>
                    <a:close/>
                    <a:moveTo>
                      <a:pt x="1482" y="786"/>
                    </a:moveTo>
                    <a:lnTo>
                      <a:pt x="1484" y="784"/>
                    </a:lnTo>
                    <a:lnTo>
                      <a:pt x="1484" y="780"/>
                    </a:lnTo>
                    <a:lnTo>
                      <a:pt x="1484" y="780"/>
                    </a:lnTo>
                    <a:lnTo>
                      <a:pt x="1484" y="782"/>
                    </a:lnTo>
                    <a:lnTo>
                      <a:pt x="1482" y="786"/>
                    </a:lnTo>
                    <a:lnTo>
                      <a:pt x="1482" y="786"/>
                    </a:lnTo>
                    <a:close/>
                    <a:moveTo>
                      <a:pt x="1462" y="814"/>
                    </a:moveTo>
                    <a:lnTo>
                      <a:pt x="1464" y="814"/>
                    </a:lnTo>
                    <a:lnTo>
                      <a:pt x="1466" y="812"/>
                    </a:lnTo>
                    <a:lnTo>
                      <a:pt x="1468" y="808"/>
                    </a:lnTo>
                    <a:lnTo>
                      <a:pt x="1468" y="808"/>
                    </a:lnTo>
                    <a:lnTo>
                      <a:pt x="1468" y="806"/>
                    </a:lnTo>
                    <a:lnTo>
                      <a:pt x="1470" y="802"/>
                    </a:lnTo>
                    <a:lnTo>
                      <a:pt x="1472" y="800"/>
                    </a:lnTo>
                    <a:lnTo>
                      <a:pt x="1472" y="800"/>
                    </a:lnTo>
                    <a:lnTo>
                      <a:pt x="1468" y="800"/>
                    </a:lnTo>
                    <a:lnTo>
                      <a:pt x="1468" y="802"/>
                    </a:lnTo>
                    <a:lnTo>
                      <a:pt x="1466" y="804"/>
                    </a:lnTo>
                    <a:lnTo>
                      <a:pt x="1466" y="806"/>
                    </a:lnTo>
                    <a:lnTo>
                      <a:pt x="1464" y="806"/>
                    </a:lnTo>
                    <a:lnTo>
                      <a:pt x="1464" y="808"/>
                    </a:lnTo>
                    <a:lnTo>
                      <a:pt x="1462" y="810"/>
                    </a:lnTo>
                    <a:lnTo>
                      <a:pt x="1462" y="814"/>
                    </a:lnTo>
                    <a:close/>
                    <a:moveTo>
                      <a:pt x="1438" y="842"/>
                    </a:moveTo>
                    <a:lnTo>
                      <a:pt x="1440" y="840"/>
                    </a:lnTo>
                    <a:lnTo>
                      <a:pt x="1440" y="838"/>
                    </a:lnTo>
                    <a:lnTo>
                      <a:pt x="1442" y="836"/>
                    </a:lnTo>
                    <a:lnTo>
                      <a:pt x="1442" y="834"/>
                    </a:lnTo>
                    <a:lnTo>
                      <a:pt x="1444" y="832"/>
                    </a:lnTo>
                    <a:lnTo>
                      <a:pt x="1444" y="830"/>
                    </a:lnTo>
                    <a:lnTo>
                      <a:pt x="1444" y="830"/>
                    </a:lnTo>
                    <a:lnTo>
                      <a:pt x="1446" y="830"/>
                    </a:lnTo>
                    <a:lnTo>
                      <a:pt x="1448" y="828"/>
                    </a:lnTo>
                    <a:lnTo>
                      <a:pt x="1450" y="826"/>
                    </a:lnTo>
                    <a:lnTo>
                      <a:pt x="1452" y="822"/>
                    </a:lnTo>
                    <a:lnTo>
                      <a:pt x="1454" y="822"/>
                    </a:lnTo>
                    <a:lnTo>
                      <a:pt x="1456" y="820"/>
                    </a:lnTo>
                    <a:lnTo>
                      <a:pt x="1456" y="818"/>
                    </a:lnTo>
                    <a:lnTo>
                      <a:pt x="1456" y="816"/>
                    </a:lnTo>
                    <a:lnTo>
                      <a:pt x="1454" y="816"/>
                    </a:lnTo>
                    <a:lnTo>
                      <a:pt x="1450" y="820"/>
                    </a:lnTo>
                    <a:lnTo>
                      <a:pt x="1450" y="820"/>
                    </a:lnTo>
                    <a:lnTo>
                      <a:pt x="1450" y="820"/>
                    </a:lnTo>
                    <a:lnTo>
                      <a:pt x="1448" y="822"/>
                    </a:lnTo>
                    <a:lnTo>
                      <a:pt x="1446" y="822"/>
                    </a:lnTo>
                    <a:lnTo>
                      <a:pt x="1444" y="820"/>
                    </a:lnTo>
                    <a:lnTo>
                      <a:pt x="1444" y="820"/>
                    </a:lnTo>
                    <a:lnTo>
                      <a:pt x="1444" y="822"/>
                    </a:lnTo>
                    <a:lnTo>
                      <a:pt x="1444" y="824"/>
                    </a:lnTo>
                    <a:lnTo>
                      <a:pt x="1444" y="826"/>
                    </a:lnTo>
                    <a:lnTo>
                      <a:pt x="1442" y="828"/>
                    </a:lnTo>
                    <a:lnTo>
                      <a:pt x="1440" y="828"/>
                    </a:lnTo>
                    <a:lnTo>
                      <a:pt x="1442" y="830"/>
                    </a:lnTo>
                    <a:lnTo>
                      <a:pt x="1440" y="832"/>
                    </a:lnTo>
                    <a:lnTo>
                      <a:pt x="1438" y="832"/>
                    </a:lnTo>
                    <a:lnTo>
                      <a:pt x="1438" y="834"/>
                    </a:lnTo>
                    <a:lnTo>
                      <a:pt x="1440" y="836"/>
                    </a:lnTo>
                    <a:lnTo>
                      <a:pt x="1438" y="836"/>
                    </a:lnTo>
                    <a:lnTo>
                      <a:pt x="1438" y="838"/>
                    </a:lnTo>
                    <a:lnTo>
                      <a:pt x="1438" y="842"/>
                    </a:lnTo>
                    <a:close/>
                    <a:moveTo>
                      <a:pt x="1428" y="856"/>
                    </a:moveTo>
                    <a:lnTo>
                      <a:pt x="1428" y="854"/>
                    </a:lnTo>
                    <a:lnTo>
                      <a:pt x="1430" y="848"/>
                    </a:lnTo>
                    <a:lnTo>
                      <a:pt x="1430" y="848"/>
                    </a:lnTo>
                    <a:lnTo>
                      <a:pt x="1434" y="844"/>
                    </a:lnTo>
                    <a:lnTo>
                      <a:pt x="1434" y="842"/>
                    </a:lnTo>
                    <a:lnTo>
                      <a:pt x="1434" y="842"/>
                    </a:lnTo>
                    <a:lnTo>
                      <a:pt x="1432" y="842"/>
                    </a:lnTo>
                    <a:lnTo>
                      <a:pt x="1430" y="842"/>
                    </a:lnTo>
                    <a:lnTo>
                      <a:pt x="1430" y="840"/>
                    </a:lnTo>
                    <a:lnTo>
                      <a:pt x="1428" y="842"/>
                    </a:lnTo>
                    <a:lnTo>
                      <a:pt x="1428" y="844"/>
                    </a:lnTo>
                    <a:lnTo>
                      <a:pt x="1428" y="848"/>
                    </a:lnTo>
                    <a:lnTo>
                      <a:pt x="1426" y="850"/>
                    </a:lnTo>
                    <a:lnTo>
                      <a:pt x="1426" y="854"/>
                    </a:lnTo>
                    <a:lnTo>
                      <a:pt x="1426" y="854"/>
                    </a:lnTo>
                    <a:lnTo>
                      <a:pt x="1428" y="856"/>
                    </a:lnTo>
                    <a:close/>
                    <a:moveTo>
                      <a:pt x="26" y="660"/>
                    </a:moveTo>
                    <a:lnTo>
                      <a:pt x="26" y="662"/>
                    </a:lnTo>
                    <a:lnTo>
                      <a:pt x="28" y="664"/>
                    </a:lnTo>
                    <a:lnTo>
                      <a:pt x="28" y="662"/>
                    </a:lnTo>
                    <a:lnTo>
                      <a:pt x="26" y="660"/>
                    </a:lnTo>
                    <a:close/>
                  </a:path>
                </a:pathLst>
              </a:custGeom>
              <a:grpFill/>
              <a:ln w="6350">
                <a:solidFill>
                  <a:srgbClr val="65C392"/>
                </a:solidFill>
                <a:round/>
                <a:headEnd/>
                <a:tailEnd/>
              </a:ln>
            </p:spPr>
            <p:txBody>
              <a:bodyPr vert="horz" wrap="square" lIns="45665" tIns="22832" rIns="45665" bIns="22832" numCol="1" anchor="t" anchorCtr="0" compatLnSpc="1">
                <a:prstTxWarp prst="textNoShape">
                  <a:avLst/>
                </a:prstTxWarp>
              </a:bodyPr>
              <a:lstStyle/>
              <a:p>
                <a:pPr defTabSz="1751511">
                  <a:defRPr/>
                </a:pPr>
                <a:endParaRPr lang="en-US" sz="3448" ker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93" name="Phillippines">
                <a:extLst>
                  <a:ext uri="{FF2B5EF4-FFF2-40B4-BE49-F238E27FC236}">
                    <a16:creationId xmlns:a16="http://schemas.microsoft.com/office/drawing/2014/main" id="{980B99AD-EB76-4F30-B3BB-CD37F7CC479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675884" y="3939422"/>
                <a:ext cx="237319" cy="352150"/>
              </a:xfrm>
              <a:custGeom>
                <a:avLst/>
                <a:gdLst>
                  <a:gd name="T0" fmla="*/ 48 w 124"/>
                  <a:gd name="T1" fmla="*/ 2 h 184"/>
                  <a:gd name="T2" fmla="*/ 58 w 124"/>
                  <a:gd name="T3" fmla="*/ 72 h 184"/>
                  <a:gd name="T4" fmla="*/ 76 w 124"/>
                  <a:gd name="T5" fmla="*/ 74 h 184"/>
                  <a:gd name="T6" fmla="*/ 82 w 124"/>
                  <a:gd name="T7" fmla="*/ 86 h 184"/>
                  <a:gd name="T8" fmla="*/ 86 w 124"/>
                  <a:gd name="T9" fmla="*/ 88 h 184"/>
                  <a:gd name="T10" fmla="*/ 68 w 124"/>
                  <a:gd name="T11" fmla="*/ 74 h 184"/>
                  <a:gd name="T12" fmla="*/ 54 w 124"/>
                  <a:gd name="T13" fmla="*/ 76 h 184"/>
                  <a:gd name="T14" fmla="*/ 42 w 124"/>
                  <a:gd name="T15" fmla="*/ 72 h 184"/>
                  <a:gd name="T16" fmla="*/ 36 w 124"/>
                  <a:gd name="T17" fmla="*/ 62 h 184"/>
                  <a:gd name="T18" fmla="*/ 30 w 124"/>
                  <a:gd name="T19" fmla="*/ 42 h 184"/>
                  <a:gd name="T20" fmla="*/ 38 w 124"/>
                  <a:gd name="T21" fmla="*/ 14 h 184"/>
                  <a:gd name="T22" fmla="*/ 58 w 124"/>
                  <a:gd name="T23" fmla="*/ 16 h 184"/>
                  <a:gd name="T24" fmla="*/ 58 w 124"/>
                  <a:gd name="T25" fmla="*/ 46 h 184"/>
                  <a:gd name="T26" fmla="*/ 54 w 124"/>
                  <a:gd name="T27" fmla="*/ 66 h 184"/>
                  <a:gd name="T28" fmla="*/ 60 w 124"/>
                  <a:gd name="T29" fmla="*/ 64 h 184"/>
                  <a:gd name="T30" fmla="*/ 40 w 124"/>
                  <a:gd name="T31" fmla="*/ 80 h 184"/>
                  <a:gd name="T32" fmla="*/ 54 w 124"/>
                  <a:gd name="T33" fmla="*/ 96 h 184"/>
                  <a:gd name="T34" fmla="*/ 40 w 124"/>
                  <a:gd name="T35" fmla="*/ 80 h 184"/>
                  <a:gd name="T36" fmla="*/ 58 w 124"/>
                  <a:gd name="T37" fmla="*/ 82 h 184"/>
                  <a:gd name="T38" fmla="*/ 62 w 124"/>
                  <a:gd name="T39" fmla="*/ 100 h 184"/>
                  <a:gd name="T40" fmla="*/ 70 w 124"/>
                  <a:gd name="T41" fmla="*/ 94 h 184"/>
                  <a:gd name="T42" fmla="*/ 84 w 124"/>
                  <a:gd name="T43" fmla="*/ 96 h 184"/>
                  <a:gd name="T44" fmla="*/ 84 w 124"/>
                  <a:gd name="T45" fmla="*/ 96 h 184"/>
                  <a:gd name="T46" fmla="*/ 66 w 124"/>
                  <a:gd name="T47" fmla="*/ 118 h 184"/>
                  <a:gd name="T48" fmla="*/ 64 w 124"/>
                  <a:gd name="T49" fmla="*/ 102 h 184"/>
                  <a:gd name="T50" fmla="*/ 78 w 124"/>
                  <a:gd name="T51" fmla="*/ 108 h 184"/>
                  <a:gd name="T52" fmla="*/ 68 w 124"/>
                  <a:gd name="T53" fmla="*/ 120 h 184"/>
                  <a:gd name="T54" fmla="*/ 84 w 124"/>
                  <a:gd name="T55" fmla="*/ 126 h 184"/>
                  <a:gd name="T56" fmla="*/ 82 w 124"/>
                  <a:gd name="T57" fmla="*/ 128 h 184"/>
                  <a:gd name="T58" fmla="*/ 76 w 124"/>
                  <a:gd name="T59" fmla="*/ 116 h 184"/>
                  <a:gd name="T60" fmla="*/ 76 w 124"/>
                  <a:gd name="T61" fmla="*/ 138 h 184"/>
                  <a:gd name="T62" fmla="*/ 84 w 124"/>
                  <a:gd name="T63" fmla="*/ 136 h 184"/>
                  <a:gd name="T64" fmla="*/ 92 w 124"/>
                  <a:gd name="T65" fmla="*/ 124 h 184"/>
                  <a:gd name="T66" fmla="*/ 98 w 124"/>
                  <a:gd name="T67" fmla="*/ 134 h 184"/>
                  <a:gd name="T68" fmla="*/ 108 w 124"/>
                  <a:gd name="T69" fmla="*/ 112 h 184"/>
                  <a:gd name="T70" fmla="*/ 102 w 124"/>
                  <a:gd name="T71" fmla="*/ 92 h 184"/>
                  <a:gd name="T72" fmla="*/ 96 w 124"/>
                  <a:gd name="T73" fmla="*/ 100 h 184"/>
                  <a:gd name="T74" fmla="*/ 94 w 124"/>
                  <a:gd name="T75" fmla="*/ 108 h 184"/>
                  <a:gd name="T76" fmla="*/ 100 w 124"/>
                  <a:gd name="T77" fmla="*/ 122 h 184"/>
                  <a:gd name="T78" fmla="*/ 112 w 124"/>
                  <a:gd name="T79" fmla="*/ 114 h 184"/>
                  <a:gd name="T80" fmla="*/ 110 w 124"/>
                  <a:gd name="T81" fmla="*/ 122 h 184"/>
                  <a:gd name="T82" fmla="*/ 114 w 124"/>
                  <a:gd name="T83" fmla="*/ 132 h 184"/>
                  <a:gd name="T84" fmla="*/ 64 w 124"/>
                  <a:gd name="T85" fmla="*/ 164 h 184"/>
                  <a:gd name="T86" fmla="*/ 80 w 124"/>
                  <a:gd name="T87" fmla="*/ 146 h 184"/>
                  <a:gd name="T88" fmla="*/ 98 w 124"/>
                  <a:gd name="T89" fmla="*/ 148 h 184"/>
                  <a:gd name="T90" fmla="*/ 108 w 124"/>
                  <a:gd name="T91" fmla="*/ 136 h 184"/>
                  <a:gd name="T92" fmla="*/ 120 w 124"/>
                  <a:gd name="T93" fmla="*/ 144 h 184"/>
                  <a:gd name="T94" fmla="*/ 124 w 124"/>
                  <a:gd name="T95" fmla="*/ 160 h 184"/>
                  <a:gd name="T96" fmla="*/ 118 w 124"/>
                  <a:gd name="T97" fmla="*/ 174 h 184"/>
                  <a:gd name="T98" fmla="*/ 112 w 124"/>
                  <a:gd name="T99" fmla="*/ 176 h 184"/>
                  <a:gd name="T100" fmla="*/ 100 w 124"/>
                  <a:gd name="T101" fmla="*/ 180 h 184"/>
                  <a:gd name="T102" fmla="*/ 92 w 124"/>
                  <a:gd name="T103" fmla="*/ 164 h 184"/>
                  <a:gd name="T104" fmla="*/ 84 w 124"/>
                  <a:gd name="T105" fmla="*/ 162 h 184"/>
                  <a:gd name="T106" fmla="*/ 76 w 124"/>
                  <a:gd name="T107" fmla="*/ 158 h 184"/>
                  <a:gd name="T108" fmla="*/ 70 w 124"/>
                  <a:gd name="T109" fmla="*/ 172 h 184"/>
                  <a:gd name="T110" fmla="*/ 38 w 124"/>
                  <a:gd name="T111" fmla="*/ 98 h 184"/>
                  <a:gd name="T112" fmla="*/ 34 w 124"/>
                  <a:gd name="T113" fmla="*/ 106 h 184"/>
                  <a:gd name="T114" fmla="*/ 36 w 124"/>
                  <a:gd name="T115" fmla="*/ 120 h 184"/>
                  <a:gd name="T116" fmla="*/ 22 w 124"/>
                  <a:gd name="T117" fmla="*/ 128 h 184"/>
                  <a:gd name="T118" fmla="*/ 28 w 124"/>
                  <a:gd name="T119" fmla="*/ 108 h 184"/>
                  <a:gd name="T120" fmla="*/ 18 w 124"/>
                  <a:gd name="T121" fmla="*/ 132 h 184"/>
                  <a:gd name="T122" fmla="*/ 6 w 124"/>
                  <a:gd name="T123" fmla="*/ 148 h 184"/>
                  <a:gd name="T124" fmla="*/ 4 w 124"/>
                  <a:gd name="T125" fmla="*/ 152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24" h="184">
                    <a:moveTo>
                      <a:pt x="44" y="8"/>
                    </a:moveTo>
                    <a:lnTo>
                      <a:pt x="48" y="8"/>
                    </a:lnTo>
                    <a:lnTo>
                      <a:pt x="46" y="10"/>
                    </a:lnTo>
                    <a:lnTo>
                      <a:pt x="44" y="8"/>
                    </a:lnTo>
                    <a:close/>
                    <a:moveTo>
                      <a:pt x="42" y="4"/>
                    </a:moveTo>
                    <a:lnTo>
                      <a:pt x="44" y="4"/>
                    </a:lnTo>
                    <a:lnTo>
                      <a:pt x="42" y="4"/>
                    </a:lnTo>
                    <a:lnTo>
                      <a:pt x="42" y="4"/>
                    </a:lnTo>
                    <a:close/>
                    <a:moveTo>
                      <a:pt x="48" y="0"/>
                    </a:moveTo>
                    <a:lnTo>
                      <a:pt x="46" y="2"/>
                    </a:lnTo>
                    <a:lnTo>
                      <a:pt x="48" y="2"/>
                    </a:lnTo>
                    <a:lnTo>
                      <a:pt x="48" y="0"/>
                    </a:lnTo>
                    <a:close/>
                    <a:moveTo>
                      <a:pt x="54" y="6"/>
                    </a:moveTo>
                    <a:lnTo>
                      <a:pt x="52" y="8"/>
                    </a:lnTo>
                    <a:lnTo>
                      <a:pt x="54" y="8"/>
                    </a:lnTo>
                    <a:lnTo>
                      <a:pt x="54" y="8"/>
                    </a:lnTo>
                    <a:lnTo>
                      <a:pt x="54" y="8"/>
                    </a:lnTo>
                    <a:lnTo>
                      <a:pt x="54" y="6"/>
                    </a:lnTo>
                    <a:lnTo>
                      <a:pt x="54" y="6"/>
                    </a:lnTo>
                    <a:close/>
                    <a:moveTo>
                      <a:pt x="54" y="68"/>
                    </a:moveTo>
                    <a:lnTo>
                      <a:pt x="56" y="70"/>
                    </a:lnTo>
                    <a:lnTo>
                      <a:pt x="58" y="72"/>
                    </a:lnTo>
                    <a:lnTo>
                      <a:pt x="60" y="74"/>
                    </a:lnTo>
                    <a:lnTo>
                      <a:pt x="62" y="72"/>
                    </a:lnTo>
                    <a:lnTo>
                      <a:pt x="64" y="70"/>
                    </a:lnTo>
                    <a:lnTo>
                      <a:pt x="66" y="68"/>
                    </a:lnTo>
                    <a:lnTo>
                      <a:pt x="68" y="68"/>
                    </a:lnTo>
                    <a:lnTo>
                      <a:pt x="72" y="70"/>
                    </a:lnTo>
                    <a:lnTo>
                      <a:pt x="74" y="74"/>
                    </a:lnTo>
                    <a:lnTo>
                      <a:pt x="74" y="76"/>
                    </a:lnTo>
                    <a:lnTo>
                      <a:pt x="74" y="76"/>
                    </a:lnTo>
                    <a:lnTo>
                      <a:pt x="76" y="76"/>
                    </a:lnTo>
                    <a:lnTo>
                      <a:pt x="76" y="74"/>
                    </a:lnTo>
                    <a:lnTo>
                      <a:pt x="78" y="72"/>
                    </a:lnTo>
                    <a:lnTo>
                      <a:pt x="78" y="74"/>
                    </a:lnTo>
                    <a:lnTo>
                      <a:pt x="82" y="74"/>
                    </a:lnTo>
                    <a:lnTo>
                      <a:pt x="84" y="76"/>
                    </a:lnTo>
                    <a:lnTo>
                      <a:pt x="84" y="78"/>
                    </a:lnTo>
                    <a:lnTo>
                      <a:pt x="82" y="78"/>
                    </a:lnTo>
                    <a:lnTo>
                      <a:pt x="82" y="78"/>
                    </a:lnTo>
                    <a:lnTo>
                      <a:pt x="80" y="78"/>
                    </a:lnTo>
                    <a:lnTo>
                      <a:pt x="80" y="80"/>
                    </a:lnTo>
                    <a:lnTo>
                      <a:pt x="82" y="84"/>
                    </a:lnTo>
                    <a:lnTo>
                      <a:pt x="82" y="86"/>
                    </a:lnTo>
                    <a:lnTo>
                      <a:pt x="84" y="86"/>
                    </a:lnTo>
                    <a:lnTo>
                      <a:pt x="86" y="88"/>
                    </a:lnTo>
                    <a:lnTo>
                      <a:pt x="88" y="88"/>
                    </a:lnTo>
                    <a:lnTo>
                      <a:pt x="90" y="88"/>
                    </a:lnTo>
                    <a:lnTo>
                      <a:pt x="88" y="90"/>
                    </a:lnTo>
                    <a:lnTo>
                      <a:pt x="88" y="90"/>
                    </a:lnTo>
                    <a:lnTo>
                      <a:pt x="88" y="94"/>
                    </a:lnTo>
                    <a:lnTo>
                      <a:pt x="86" y="94"/>
                    </a:lnTo>
                    <a:lnTo>
                      <a:pt x="84" y="92"/>
                    </a:lnTo>
                    <a:lnTo>
                      <a:pt x="86" y="90"/>
                    </a:lnTo>
                    <a:lnTo>
                      <a:pt x="86" y="88"/>
                    </a:lnTo>
                    <a:lnTo>
                      <a:pt x="84" y="88"/>
                    </a:lnTo>
                    <a:lnTo>
                      <a:pt x="84" y="88"/>
                    </a:lnTo>
                    <a:lnTo>
                      <a:pt x="82" y="90"/>
                    </a:lnTo>
                    <a:lnTo>
                      <a:pt x="78" y="86"/>
                    </a:lnTo>
                    <a:lnTo>
                      <a:pt x="78" y="86"/>
                    </a:lnTo>
                    <a:lnTo>
                      <a:pt x="78" y="84"/>
                    </a:lnTo>
                    <a:lnTo>
                      <a:pt x="76" y="80"/>
                    </a:lnTo>
                    <a:lnTo>
                      <a:pt x="72" y="80"/>
                    </a:lnTo>
                    <a:lnTo>
                      <a:pt x="70" y="76"/>
                    </a:lnTo>
                    <a:lnTo>
                      <a:pt x="70" y="76"/>
                    </a:lnTo>
                    <a:lnTo>
                      <a:pt x="68" y="74"/>
                    </a:lnTo>
                    <a:lnTo>
                      <a:pt x="66" y="74"/>
                    </a:lnTo>
                    <a:lnTo>
                      <a:pt x="66" y="76"/>
                    </a:lnTo>
                    <a:lnTo>
                      <a:pt x="70" y="80"/>
                    </a:lnTo>
                    <a:lnTo>
                      <a:pt x="70" y="84"/>
                    </a:lnTo>
                    <a:lnTo>
                      <a:pt x="70" y="84"/>
                    </a:lnTo>
                    <a:lnTo>
                      <a:pt x="66" y="80"/>
                    </a:lnTo>
                    <a:lnTo>
                      <a:pt x="64" y="78"/>
                    </a:lnTo>
                    <a:lnTo>
                      <a:pt x="62" y="76"/>
                    </a:lnTo>
                    <a:lnTo>
                      <a:pt x="58" y="74"/>
                    </a:lnTo>
                    <a:lnTo>
                      <a:pt x="56" y="74"/>
                    </a:lnTo>
                    <a:lnTo>
                      <a:pt x="54" y="76"/>
                    </a:lnTo>
                    <a:lnTo>
                      <a:pt x="54" y="78"/>
                    </a:lnTo>
                    <a:lnTo>
                      <a:pt x="52" y="80"/>
                    </a:lnTo>
                    <a:lnTo>
                      <a:pt x="50" y="76"/>
                    </a:lnTo>
                    <a:lnTo>
                      <a:pt x="48" y="78"/>
                    </a:lnTo>
                    <a:lnTo>
                      <a:pt x="46" y="78"/>
                    </a:lnTo>
                    <a:lnTo>
                      <a:pt x="46" y="76"/>
                    </a:lnTo>
                    <a:lnTo>
                      <a:pt x="46" y="74"/>
                    </a:lnTo>
                    <a:lnTo>
                      <a:pt x="44" y="74"/>
                    </a:lnTo>
                    <a:lnTo>
                      <a:pt x="44" y="78"/>
                    </a:lnTo>
                    <a:lnTo>
                      <a:pt x="42" y="74"/>
                    </a:lnTo>
                    <a:lnTo>
                      <a:pt x="42" y="72"/>
                    </a:lnTo>
                    <a:lnTo>
                      <a:pt x="42" y="70"/>
                    </a:lnTo>
                    <a:lnTo>
                      <a:pt x="44" y="68"/>
                    </a:lnTo>
                    <a:lnTo>
                      <a:pt x="46" y="66"/>
                    </a:lnTo>
                    <a:lnTo>
                      <a:pt x="44" y="64"/>
                    </a:lnTo>
                    <a:lnTo>
                      <a:pt x="42" y="64"/>
                    </a:lnTo>
                    <a:lnTo>
                      <a:pt x="42" y="64"/>
                    </a:lnTo>
                    <a:lnTo>
                      <a:pt x="42" y="66"/>
                    </a:lnTo>
                    <a:lnTo>
                      <a:pt x="42" y="68"/>
                    </a:lnTo>
                    <a:lnTo>
                      <a:pt x="40" y="68"/>
                    </a:lnTo>
                    <a:lnTo>
                      <a:pt x="36" y="66"/>
                    </a:lnTo>
                    <a:lnTo>
                      <a:pt x="36" y="62"/>
                    </a:lnTo>
                    <a:lnTo>
                      <a:pt x="36" y="62"/>
                    </a:lnTo>
                    <a:lnTo>
                      <a:pt x="36" y="62"/>
                    </a:lnTo>
                    <a:lnTo>
                      <a:pt x="34" y="62"/>
                    </a:lnTo>
                    <a:lnTo>
                      <a:pt x="34" y="58"/>
                    </a:lnTo>
                    <a:lnTo>
                      <a:pt x="32" y="54"/>
                    </a:lnTo>
                    <a:lnTo>
                      <a:pt x="32" y="50"/>
                    </a:lnTo>
                    <a:lnTo>
                      <a:pt x="32" y="48"/>
                    </a:lnTo>
                    <a:lnTo>
                      <a:pt x="32" y="48"/>
                    </a:lnTo>
                    <a:lnTo>
                      <a:pt x="30" y="48"/>
                    </a:lnTo>
                    <a:lnTo>
                      <a:pt x="30" y="46"/>
                    </a:lnTo>
                    <a:lnTo>
                      <a:pt x="30" y="42"/>
                    </a:lnTo>
                    <a:lnTo>
                      <a:pt x="32" y="44"/>
                    </a:lnTo>
                    <a:lnTo>
                      <a:pt x="34" y="44"/>
                    </a:lnTo>
                    <a:lnTo>
                      <a:pt x="36" y="44"/>
                    </a:lnTo>
                    <a:lnTo>
                      <a:pt x="36" y="42"/>
                    </a:lnTo>
                    <a:lnTo>
                      <a:pt x="34" y="38"/>
                    </a:lnTo>
                    <a:lnTo>
                      <a:pt x="34" y="36"/>
                    </a:lnTo>
                    <a:lnTo>
                      <a:pt x="36" y="30"/>
                    </a:lnTo>
                    <a:lnTo>
                      <a:pt x="36" y="24"/>
                    </a:lnTo>
                    <a:lnTo>
                      <a:pt x="36" y="20"/>
                    </a:lnTo>
                    <a:lnTo>
                      <a:pt x="38" y="16"/>
                    </a:lnTo>
                    <a:lnTo>
                      <a:pt x="38" y="14"/>
                    </a:lnTo>
                    <a:lnTo>
                      <a:pt x="42" y="12"/>
                    </a:lnTo>
                    <a:lnTo>
                      <a:pt x="46" y="12"/>
                    </a:lnTo>
                    <a:lnTo>
                      <a:pt x="48" y="16"/>
                    </a:lnTo>
                    <a:lnTo>
                      <a:pt x="50" y="16"/>
                    </a:lnTo>
                    <a:lnTo>
                      <a:pt x="50" y="16"/>
                    </a:lnTo>
                    <a:lnTo>
                      <a:pt x="54" y="16"/>
                    </a:lnTo>
                    <a:lnTo>
                      <a:pt x="56" y="14"/>
                    </a:lnTo>
                    <a:lnTo>
                      <a:pt x="56" y="12"/>
                    </a:lnTo>
                    <a:lnTo>
                      <a:pt x="58" y="12"/>
                    </a:lnTo>
                    <a:lnTo>
                      <a:pt x="58" y="14"/>
                    </a:lnTo>
                    <a:lnTo>
                      <a:pt x="58" y="16"/>
                    </a:lnTo>
                    <a:lnTo>
                      <a:pt x="58" y="18"/>
                    </a:lnTo>
                    <a:lnTo>
                      <a:pt x="56" y="22"/>
                    </a:lnTo>
                    <a:lnTo>
                      <a:pt x="60" y="26"/>
                    </a:lnTo>
                    <a:lnTo>
                      <a:pt x="60" y="26"/>
                    </a:lnTo>
                    <a:lnTo>
                      <a:pt x="62" y="30"/>
                    </a:lnTo>
                    <a:lnTo>
                      <a:pt x="62" y="32"/>
                    </a:lnTo>
                    <a:lnTo>
                      <a:pt x="62" y="38"/>
                    </a:lnTo>
                    <a:lnTo>
                      <a:pt x="60" y="40"/>
                    </a:lnTo>
                    <a:lnTo>
                      <a:pt x="60" y="44"/>
                    </a:lnTo>
                    <a:lnTo>
                      <a:pt x="58" y="46"/>
                    </a:lnTo>
                    <a:lnTo>
                      <a:pt x="58" y="46"/>
                    </a:lnTo>
                    <a:lnTo>
                      <a:pt x="60" y="44"/>
                    </a:lnTo>
                    <a:lnTo>
                      <a:pt x="58" y="46"/>
                    </a:lnTo>
                    <a:lnTo>
                      <a:pt x="54" y="48"/>
                    </a:lnTo>
                    <a:lnTo>
                      <a:pt x="52" y="50"/>
                    </a:lnTo>
                    <a:lnTo>
                      <a:pt x="54" y="54"/>
                    </a:lnTo>
                    <a:lnTo>
                      <a:pt x="52" y="56"/>
                    </a:lnTo>
                    <a:lnTo>
                      <a:pt x="52" y="58"/>
                    </a:lnTo>
                    <a:lnTo>
                      <a:pt x="52" y="60"/>
                    </a:lnTo>
                    <a:lnTo>
                      <a:pt x="54" y="62"/>
                    </a:lnTo>
                    <a:lnTo>
                      <a:pt x="56" y="64"/>
                    </a:lnTo>
                    <a:lnTo>
                      <a:pt x="54" y="66"/>
                    </a:lnTo>
                    <a:lnTo>
                      <a:pt x="54" y="68"/>
                    </a:lnTo>
                    <a:close/>
                    <a:moveTo>
                      <a:pt x="60" y="70"/>
                    </a:moveTo>
                    <a:lnTo>
                      <a:pt x="60" y="72"/>
                    </a:lnTo>
                    <a:lnTo>
                      <a:pt x="62" y="72"/>
                    </a:lnTo>
                    <a:lnTo>
                      <a:pt x="62" y="70"/>
                    </a:lnTo>
                    <a:lnTo>
                      <a:pt x="60" y="70"/>
                    </a:lnTo>
                    <a:close/>
                    <a:moveTo>
                      <a:pt x="56" y="60"/>
                    </a:moveTo>
                    <a:lnTo>
                      <a:pt x="58" y="64"/>
                    </a:lnTo>
                    <a:lnTo>
                      <a:pt x="58" y="64"/>
                    </a:lnTo>
                    <a:lnTo>
                      <a:pt x="58" y="66"/>
                    </a:lnTo>
                    <a:lnTo>
                      <a:pt x="60" y="64"/>
                    </a:lnTo>
                    <a:lnTo>
                      <a:pt x="60" y="60"/>
                    </a:lnTo>
                    <a:lnTo>
                      <a:pt x="62" y="60"/>
                    </a:lnTo>
                    <a:lnTo>
                      <a:pt x="60" y="58"/>
                    </a:lnTo>
                    <a:lnTo>
                      <a:pt x="56" y="60"/>
                    </a:lnTo>
                    <a:close/>
                    <a:moveTo>
                      <a:pt x="36" y="76"/>
                    </a:moveTo>
                    <a:lnTo>
                      <a:pt x="36" y="78"/>
                    </a:lnTo>
                    <a:lnTo>
                      <a:pt x="38" y="78"/>
                    </a:lnTo>
                    <a:lnTo>
                      <a:pt x="40" y="78"/>
                    </a:lnTo>
                    <a:lnTo>
                      <a:pt x="36" y="76"/>
                    </a:lnTo>
                    <a:lnTo>
                      <a:pt x="36" y="76"/>
                    </a:lnTo>
                    <a:close/>
                    <a:moveTo>
                      <a:pt x="40" y="80"/>
                    </a:moveTo>
                    <a:lnTo>
                      <a:pt x="40" y="82"/>
                    </a:lnTo>
                    <a:lnTo>
                      <a:pt x="42" y="82"/>
                    </a:lnTo>
                    <a:lnTo>
                      <a:pt x="42" y="84"/>
                    </a:lnTo>
                    <a:lnTo>
                      <a:pt x="44" y="86"/>
                    </a:lnTo>
                    <a:lnTo>
                      <a:pt x="46" y="88"/>
                    </a:lnTo>
                    <a:lnTo>
                      <a:pt x="46" y="92"/>
                    </a:lnTo>
                    <a:lnTo>
                      <a:pt x="48" y="92"/>
                    </a:lnTo>
                    <a:lnTo>
                      <a:pt x="48" y="94"/>
                    </a:lnTo>
                    <a:lnTo>
                      <a:pt x="50" y="98"/>
                    </a:lnTo>
                    <a:lnTo>
                      <a:pt x="52" y="98"/>
                    </a:lnTo>
                    <a:lnTo>
                      <a:pt x="54" y="96"/>
                    </a:lnTo>
                    <a:lnTo>
                      <a:pt x="54" y="94"/>
                    </a:lnTo>
                    <a:lnTo>
                      <a:pt x="56" y="94"/>
                    </a:lnTo>
                    <a:lnTo>
                      <a:pt x="56" y="92"/>
                    </a:lnTo>
                    <a:lnTo>
                      <a:pt x="54" y="90"/>
                    </a:lnTo>
                    <a:lnTo>
                      <a:pt x="56" y="88"/>
                    </a:lnTo>
                    <a:lnTo>
                      <a:pt x="56" y="86"/>
                    </a:lnTo>
                    <a:lnTo>
                      <a:pt x="52" y="84"/>
                    </a:lnTo>
                    <a:lnTo>
                      <a:pt x="48" y="80"/>
                    </a:lnTo>
                    <a:lnTo>
                      <a:pt x="44" y="80"/>
                    </a:lnTo>
                    <a:lnTo>
                      <a:pt x="42" y="80"/>
                    </a:lnTo>
                    <a:lnTo>
                      <a:pt x="40" y="80"/>
                    </a:lnTo>
                    <a:close/>
                    <a:moveTo>
                      <a:pt x="88" y="72"/>
                    </a:moveTo>
                    <a:lnTo>
                      <a:pt x="88" y="74"/>
                    </a:lnTo>
                    <a:lnTo>
                      <a:pt x="88" y="76"/>
                    </a:lnTo>
                    <a:lnTo>
                      <a:pt x="86" y="78"/>
                    </a:lnTo>
                    <a:lnTo>
                      <a:pt x="86" y="78"/>
                    </a:lnTo>
                    <a:lnTo>
                      <a:pt x="88" y="80"/>
                    </a:lnTo>
                    <a:lnTo>
                      <a:pt x="90" y="80"/>
                    </a:lnTo>
                    <a:lnTo>
                      <a:pt x="92" y="76"/>
                    </a:lnTo>
                    <a:lnTo>
                      <a:pt x="90" y="74"/>
                    </a:lnTo>
                    <a:lnTo>
                      <a:pt x="88" y="72"/>
                    </a:lnTo>
                    <a:close/>
                    <a:moveTo>
                      <a:pt x="58" y="82"/>
                    </a:moveTo>
                    <a:lnTo>
                      <a:pt x="62" y="84"/>
                    </a:lnTo>
                    <a:lnTo>
                      <a:pt x="62" y="82"/>
                    </a:lnTo>
                    <a:lnTo>
                      <a:pt x="64" y="82"/>
                    </a:lnTo>
                    <a:lnTo>
                      <a:pt x="62" y="80"/>
                    </a:lnTo>
                    <a:lnTo>
                      <a:pt x="60" y="78"/>
                    </a:lnTo>
                    <a:lnTo>
                      <a:pt x="58" y="80"/>
                    </a:lnTo>
                    <a:lnTo>
                      <a:pt x="58" y="82"/>
                    </a:lnTo>
                    <a:close/>
                    <a:moveTo>
                      <a:pt x="64" y="92"/>
                    </a:moveTo>
                    <a:lnTo>
                      <a:pt x="62" y="94"/>
                    </a:lnTo>
                    <a:lnTo>
                      <a:pt x="60" y="96"/>
                    </a:lnTo>
                    <a:lnTo>
                      <a:pt x="62" y="100"/>
                    </a:lnTo>
                    <a:lnTo>
                      <a:pt x="64" y="98"/>
                    </a:lnTo>
                    <a:lnTo>
                      <a:pt x="64" y="96"/>
                    </a:lnTo>
                    <a:lnTo>
                      <a:pt x="64" y="94"/>
                    </a:lnTo>
                    <a:lnTo>
                      <a:pt x="64" y="90"/>
                    </a:lnTo>
                    <a:lnTo>
                      <a:pt x="64" y="92"/>
                    </a:lnTo>
                    <a:close/>
                    <a:moveTo>
                      <a:pt x="70" y="94"/>
                    </a:moveTo>
                    <a:lnTo>
                      <a:pt x="68" y="94"/>
                    </a:lnTo>
                    <a:lnTo>
                      <a:pt x="68" y="96"/>
                    </a:lnTo>
                    <a:lnTo>
                      <a:pt x="70" y="96"/>
                    </a:lnTo>
                    <a:lnTo>
                      <a:pt x="70" y="94"/>
                    </a:lnTo>
                    <a:lnTo>
                      <a:pt x="70" y="94"/>
                    </a:lnTo>
                    <a:close/>
                    <a:moveTo>
                      <a:pt x="78" y="88"/>
                    </a:moveTo>
                    <a:lnTo>
                      <a:pt x="74" y="86"/>
                    </a:lnTo>
                    <a:lnTo>
                      <a:pt x="74" y="86"/>
                    </a:lnTo>
                    <a:lnTo>
                      <a:pt x="74" y="86"/>
                    </a:lnTo>
                    <a:lnTo>
                      <a:pt x="76" y="90"/>
                    </a:lnTo>
                    <a:lnTo>
                      <a:pt x="78" y="88"/>
                    </a:lnTo>
                    <a:lnTo>
                      <a:pt x="78" y="88"/>
                    </a:lnTo>
                    <a:close/>
                    <a:moveTo>
                      <a:pt x="82" y="92"/>
                    </a:moveTo>
                    <a:lnTo>
                      <a:pt x="82" y="94"/>
                    </a:lnTo>
                    <a:lnTo>
                      <a:pt x="84" y="96"/>
                    </a:lnTo>
                    <a:lnTo>
                      <a:pt x="84" y="96"/>
                    </a:lnTo>
                    <a:lnTo>
                      <a:pt x="84" y="92"/>
                    </a:lnTo>
                    <a:lnTo>
                      <a:pt x="82" y="92"/>
                    </a:lnTo>
                    <a:close/>
                    <a:moveTo>
                      <a:pt x="78" y="102"/>
                    </a:moveTo>
                    <a:lnTo>
                      <a:pt x="80" y="98"/>
                    </a:lnTo>
                    <a:lnTo>
                      <a:pt x="82" y="98"/>
                    </a:lnTo>
                    <a:lnTo>
                      <a:pt x="84" y="102"/>
                    </a:lnTo>
                    <a:lnTo>
                      <a:pt x="86" y="102"/>
                    </a:lnTo>
                    <a:lnTo>
                      <a:pt x="88" y="102"/>
                    </a:lnTo>
                    <a:lnTo>
                      <a:pt x="88" y="100"/>
                    </a:lnTo>
                    <a:lnTo>
                      <a:pt x="88" y="98"/>
                    </a:lnTo>
                    <a:lnTo>
                      <a:pt x="84" y="96"/>
                    </a:lnTo>
                    <a:lnTo>
                      <a:pt x="82" y="96"/>
                    </a:lnTo>
                    <a:lnTo>
                      <a:pt x="80" y="94"/>
                    </a:lnTo>
                    <a:lnTo>
                      <a:pt x="78" y="94"/>
                    </a:lnTo>
                    <a:lnTo>
                      <a:pt x="78" y="94"/>
                    </a:lnTo>
                    <a:lnTo>
                      <a:pt x="78" y="92"/>
                    </a:lnTo>
                    <a:lnTo>
                      <a:pt x="78" y="96"/>
                    </a:lnTo>
                    <a:lnTo>
                      <a:pt x="78" y="98"/>
                    </a:lnTo>
                    <a:lnTo>
                      <a:pt x="78" y="98"/>
                    </a:lnTo>
                    <a:lnTo>
                      <a:pt x="78" y="100"/>
                    </a:lnTo>
                    <a:lnTo>
                      <a:pt x="78" y="102"/>
                    </a:lnTo>
                    <a:close/>
                    <a:moveTo>
                      <a:pt x="66" y="118"/>
                    </a:moveTo>
                    <a:lnTo>
                      <a:pt x="64" y="120"/>
                    </a:lnTo>
                    <a:lnTo>
                      <a:pt x="64" y="120"/>
                    </a:lnTo>
                    <a:lnTo>
                      <a:pt x="62" y="116"/>
                    </a:lnTo>
                    <a:lnTo>
                      <a:pt x="64" y="114"/>
                    </a:lnTo>
                    <a:lnTo>
                      <a:pt x="64" y="108"/>
                    </a:lnTo>
                    <a:lnTo>
                      <a:pt x="64" y="108"/>
                    </a:lnTo>
                    <a:lnTo>
                      <a:pt x="64" y="104"/>
                    </a:lnTo>
                    <a:lnTo>
                      <a:pt x="62" y="104"/>
                    </a:lnTo>
                    <a:lnTo>
                      <a:pt x="60" y="104"/>
                    </a:lnTo>
                    <a:lnTo>
                      <a:pt x="60" y="102"/>
                    </a:lnTo>
                    <a:lnTo>
                      <a:pt x="64" y="102"/>
                    </a:lnTo>
                    <a:lnTo>
                      <a:pt x="66" y="104"/>
                    </a:lnTo>
                    <a:lnTo>
                      <a:pt x="68" y="104"/>
                    </a:lnTo>
                    <a:lnTo>
                      <a:pt x="66" y="106"/>
                    </a:lnTo>
                    <a:lnTo>
                      <a:pt x="68" y="106"/>
                    </a:lnTo>
                    <a:lnTo>
                      <a:pt x="70" y="106"/>
                    </a:lnTo>
                    <a:lnTo>
                      <a:pt x="72" y="106"/>
                    </a:lnTo>
                    <a:lnTo>
                      <a:pt x="74" y="108"/>
                    </a:lnTo>
                    <a:lnTo>
                      <a:pt x="76" y="106"/>
                    </a:lnTo>
                    <a:lnTo>
                      <a:pt x="78" y="104"/>
                    </a:lnTo>
                    <a:lnTo>
                      <a:pt x="78" y="106"/>
                    </a:lnTo>
                    <a:lnTo>
                      <a:pt x="78" y="108"/>
                    </a:lnTo>
                    <a:lnTo>
                      <a:pt x="76" y="110"/>
                    </a:lnTo>
                    <a:lnTo>
                      <a:pt x="76" y="112"/>
                    </a:lnTo>
                    <a:lnTo>
                      <a:pt x="72" y="116"/>
                    </a:lnTo>
                    <a:lnTo>
                      <a:pt x="72" y="116"/>
                    </a:lnTo>
                    <a:lnTo>
                      <a:pt x="70" y="116"/>
                    </a:lnTo>
                    <a:lnTo>
                      <a:pt x="70" y="118"/>
                    </a:lnTo>
                    <a:lnTo>
                      <a:pt x="68" y="118"/>
                    </a:lnTo>
                    <a:lnTo>
                      <a:pt x="66" y="118"/>
                    </a:lnTo>
                    <a:close/>
                    <a:moveTo>
                      <a:pt x="72" y="118"/>
                    </a:moveTo>
                    <a:lnTo>
                      <a:pt x="70" y="118"/>
                    </a:lnTo>
                    <a:lnTo>
                      <a:pt x="68" y="120"/>
                    </a:lnTo>
                    <a:lnTo>
                      <a:pt x="70" y="122"/>
                    </a:lnTo>
                    <a:lnTo>
                      <a:pt x="72" y="120"/>
                    </a:lnTo>
                    <a:lnTo>
                      <a:pt x="72" y="118"/>
                    </a:lnTo>
                    <a:lnTo>
                      <a:pt x="72" y="118"/>
                    </a:lnTo>
                    <a:close/>
                    <a:moveTo>
                      <a:pt x="92" y="116"/>
                    </a:moveTo>
                    <a:lnTo>
                      <a:pt x="92" y="120"/>
                    </a:lnTo>
                    <a:lnTo>
                      <a:pt x="92" y="118"/>
                    </a:lnTo>
                    <a:lnTo>
                      <a:pt x="92" y="116"/>
                    </a:lnTo>
                    <a:close/>
                    <a:moveTo>
                      <a:pt x="82" y="134"/>
                    </a:moveTo>
                    <a:lnTo>
                      <a:pt x="84" y="130"/>
                    </a:lnTo>
                    <a:lnTo>
                      <a:pt x="84" y="126"/>
                    </a:lnTo>
                    <a:lnTo>
                      <a:pt x="88" y="122"/>
                    </a:lnTo>
                    <a:lnTo>
                      <a:pt x="88" y="120"/>
                    </a:lnTo>
                    <a:lnTo>
                      <a:pt x="88" y="118"/>
                    </a:lnTo>
                    <a:lnTo>
                      <a:pt x="88" y="116"/>
                    </a:lnTo>
                    <a:lnTo>
                      <a:pt x="88" y="112"/>
                    </a:lnTo>
                    <a:lnTo>
                      <a:pt x="88" y="112"/>
                    </a:lnTo>
                    <a:lnTo>
                      <a:pt x="86" y="116"/>
                    </a:lnTo>
                    <a:lnTo>
                      <a:pt x="84" y="120"/>
                    </a:lnTo>
                    <a:lnTo>
                      <a:pt x="84" y="122"/>
                    </a:lnTo>
                    <a:lnTo>
                      <a:pt x="84" y="126"/>
                    </a:lnTo>
                    <a:lnTo>
                      <a:pt x="82" y="128"/>
                    </a:lnTo>
                    <a:lnTo>
                      <a:pt x="80" y="130"/>
                    </a:lnTo>
                    <a:lnTo>
                      <a:pt x="82" y="134"/>
                    </a:lnTo>
                    <a:close/>
                    <a:moveTo>
                      <a:pt x="78" y="132"/>
                    </a:moveTo>
                    <a:lnTo>
                      <a:pt x="78" y="128"/>
                    </a:lnTo>
                    <a:lnTo>
                      <a:pt x="80" y="120"/>
                    </a:lnTo>
                    <a:lnTo>
                      <a:pt x="82" y="118"/>
                    </a:lnTo>
                    <a:lnTo>
                      <a:pt x="82" y="116"/>
                    </a:lnTo>
                    <a:lnTo>
                      <a:pt x="80" y="114"/>
                    </a:lnTo>
                    <a:lnTo>
                      <a:pt x="80" y="116"/>
                    </a:lnTo>
                    <a:lnTo>
                      <a:pt x="78" y="114"/>
                    </a:lnTo>
                    <a:lnTo>
                      <a:pt x="76" y="116"/>
                    </a:lnTo>
                    <a:lnTo>
                      <a:pt x="76" y="118"/>
                    </a:lnTo>
                    <a:lnTo>
                      <a:pt x="74" y="120"/>
                    </a:lnTo>
                    <a:lnTo>
                      <a:pt x="74" y="124"/>
                    </a:lnTo>
                    <a:lnTo>
                      <a:pt x="74" y="126"/>
                    </a:lnTo>
                    <a:lnTo>
                      <a:pt x="70" y="128"/>
                    </a:lnTo>
                    <a:lnTo>
                      <a:pt x="68" y="130"/>
                    </a:lnTo>
                    <a:lnTo>
                      <a:pt x="70" y="132"/>
                    </a:lnTo>
                    <a:lnTo>
                      <a:pt x="70" y="132"/>
                    </a:lnTo>
                    <a:lnTo>
                      <a:pt x="74" y="134"/>
                    </a:lnTo>
                    <a:lnTo>
                      <a:pt x="76" y="136"/>
                    </a:lnTo>
                    <a:lnTo>
                      <a:pt x="76" y="138"/>
                    </a:lnTo>
                    <a:lnTo>
                      <a:pt x="78" y="138"/>
                    </a:lnTo>
                    <a:lnTo>
                      <a:pt x="80" y="138"/>
                    </a:lnTo>
                    <a:lnTo>
                      <a:pt x="80" y="136"/>
                    </a:lnTo>
                    <a:lnTo>
                      <a:pt x="78" y="132"/>
                    </a:lnTo>
                    <a:close/>
                    <a:moveTo>
                      <a:pt x="84" y="136"/>
                    </a:moveTo>
                    <a:lnTo>
                      <a:pt x="86" y="136"/>
                    </a:lnTo>
                    <a:lnTo>
                      <a:pt x="86" y="138"/>
                    </a:lnTo>
                    <a:lnTo>
                      <a:pt x="84" y="138"/>
                    </a:lnTo>
                    <a:lnTo>
                      <a:pt x="82" y="138"/>
                    </a:lnTo>
                    <a:lnTo>
                      <a:pt x="84" y="136"/>
                    </a:lnTo>
                    <a:lnTo>
                      <a:pt x="84" y="136"/>
                    </a:lnTo>
                    <a:close/>
                    <a:moveTo>
                      <a:pt x="92" y="124"/>
                    </a:moveTo>
                    <a:lnTo>
                      <a:pt x="94" y="124"/>
                    </a:lnTo>
                    <a:lnTo>
                      <a:pt x="96" y="126"/>
                    </a:lnTo>
                    <a:lnTo>
                      <a:pt x="96" y="128"/>
                    </a:lnTo>
                    <a:lnTo>
                      <a:pt x="94" y="130"/>
                    </a:lnTo>
                    <a:lnTo>
                      <a:pt x="92" y="132"/>
                    </a:lnTo>
                    <a:lnTo>
                      <a:pt x="88" y="132"/>
                    </a:lnTo>
                    <a:lnTo>
                      <a:pt x="88" y="130"/>
                    </a:lnTo>
                    <a:lnTo>
                      <a:pt x="86" y="130"/>
                    </a:lnTo>
                    <a:lnTo>
                      <a:pt x="88" y="128"/>
                    </a:lnTo>
                    <a:lnTo>
                      <a:pt x="92" y="124"/>
                    </a:lnTo>
                    <a:close/>
                    <a:moveTo>
                      <a:pt x="104" y="124"/>
                    </a:moveTo>
                    <a:lnTo>
                      <a:pt x="106" y="128"/>
                    </a:lnTo>
                    <a:lnTo>
                      <a:pt x="106" y="130"/>
                    </a:lnTo>
                    <a:lnTo>
                      <a:pt x="104" y="128"/>
                    </a:lnTo>
                    <a:lnTo>
                      <a:pt x="104" y="124"/>
                    </a:lnTo>
                    <a:close/>
                    <a:moveTo>
                      <a:pt x="98" y="134"/>
                    </a:moveTo>
                    <a:lnTo>
                      <a:pt x="98" y="136"/>
                    </a:lnTo>
                    <a:lnTo>
                      <a:pt x="98" y="138"/>
                    </a:lnTo>
                    <a:lnTo>
                      <a:pt x="98" y="138"/>
                    </a:lnTo>
                    <a:lnTo>
                      <a:pt x="96" y="136"/>
                    </a:lnTo>
                    <a:lnTo>
                      <a:pt x="98" y="134"/>
                    </a:lnTo>
                    <a:close/>
                    <a:moveTo>
                      <a:pt x="96" y="106"/>
                    </a:moveTo>
                    <a:lnTo>
                      <a:pt x="94" y="108"/>
                    </a:lnTo>
                    <a:lnTo>
                      <a:pt x="92" y="108"/>
                    </a:lnTo>
                    <a:lnTo>
                      <a:pt x="92" y="106"/>
                    </a:lnTo>
                    <a:lnTo>
                      <a:pt x="92" y="106"/>
                    </a:lnTo>
                    <a:lnTo>
                      <a:pt x="96" y="106"/>
                    </a:lnTo>
                    <a:close/>
                    <a:moveTo>
                      <a:pt x="100" y="108"/>
                    </a:moveTo>
                    <a:lnTo>
                      <a:pt x="102" y="110"/>
                    </a:lnTo>
                    <a:lnTo>
                      <a:pt x="104" y="112"/>
                    </a:lnTo>
                    <a:lnTo>
                      <a:pt x="106" y="112"/>
                    </a:lnTo>
                    <a:lnTo>
                      <a:pt x="108" y="112"/>
                    </a:lnTo>
                    <a:lnTo>
                      <a:pt x="108" y="112"/>
                    </a:lnTo>
                    <a:lnTo>
                      <a:pt x="110" y="112"/>
                    </a:lnTo>
                    <a:lnTo>
                      <a:pt x="108" y="110"/>
                    </a:lnTo>
                    <a:lnTo>
                      <a:pt x="108" y="108"/>
                    </a:lnTo>
                    <a:lnTo>
                      <a:pt x="106" y="108"/>
                    </a:lnTo>
                    <a:lnTo>
                      <a:pt x="106" y="104"/>
                    </a:lnTo>
                    <a:lnTo>
                      <a:pt x="106" y="100"/>
                    </a:lnTo>
                    <a:lnTo>
                      <a:pt x="106" y="98"/>
                    </a:lnTo>
                    <a:lnTo>
                      <a:pt x="106" y="98"/>
                    </a:lnTo>
                    <a:lnTo>
                      <a:pt x="104" y="94"/>
                    </a:lnTo>
                    <a:lnTo>
                      <a:pt x="102" y="92"/>
                    </a:lnTo>
                    <a:lnTo>
                      <a:pt x="100" y="92"/>
                    </a:lnTo>
                    <a:lnTo>
                      <a:pt x="100" y="92"/>
                    </a:lnTo>
                    <a:lnTo>
                      <a:pt x="98" y="92"/>
                    </a:lnTo>
                    <a:lnTo>
                      <a:pt x="98" y="92"/>
                    </a:lnTo>
                    <a:lnTo>
                      <a:pt x="96" y="94"/>
                    </a:lnTo>
                    <a:lnTo>
                      <a:pt x="94" y="94"/>
                    </a:lnTo>
                    <a:lnTo>
                      <a:pt x="92" y="94"/>
                    </a:lnTo>
                    <a:lnTo>
                      <a:pt x="92" y="92"/>
                    </a:lnTo>
                    <a:lnTo>
                      <a:pt x="92" y="94"/>
                    </a:lnTo>
                    <a:lnTo>
                      <a:pt x="92" y="98"/>
                    </a:lnTo>
                    <a:lnTo>
                      <a:pt x="96" y="100"/>
                    </a:lnTo>
                    <a:lnTo>
                      <a:pt x="98" y="104"/>
                    </a:lnTo>
                    <a:lnTo>
                      <a:pt x="100" y="104"/>
                    </a:lnTo>
                    <a:lnTo>
                      <a:pt x="100" y="106"/>
                    </a:lnTo>
                    <a:lnTo>
                      <a:pt x="98" y="108"/>
                    </a:lnTo>
                    <a:lnTo>
                      <a:pt x="98" y="108"/>
                    </a:lnTo>
                    <a:lnTo>
                      <a:pt x="98" y="108"/>
                    </a:lnTo>
                    <a:lnTo>
                      <a:pt x="100" y="108"/>
                    </a:lnTo>
                    <a:lnTo>
                      <a:pt x="100" y="108"/>
                    </a:lnTo>
                    <a:close/>
                    <a:moveTo>
                      <a:pt x="98" y="108"/>
                    </a:moveTo>
                    <a:lnTo>
                      <a:pt x="96" y="110"/>
                    </a:lnTo>
                    <a:lnTo>
                      <a:pt x="94" y="108"/>
                    </a:lnTo>
                    <a:lnTo>
                      <a:pt x="92" y="108"/>
                    </a:lnTo>
                    <a:lnTo>
                      <a:pt x="92" y="112"/>
                    </a:lnTo>
                    <a:lnTo>
                      <a:pt x="92" y="114"/>
                    </a:lnTo>
                    <a:lnTo>
                      <a:pt x="94" y="116"/>
                    </a:lnTo>
                    <a:lnTo>
                      <a:pt x="96" y="114"/>
                    </a:lnTo>
                    <a:lnTo>
                      <a:pt x="98" y="116"/>
                    </a:lnTo>
                    <a:lnTo>
                      <a:pt x="98" y="118"/>
                    </a:lnTo>
                    <a:lnTo>
                      <a:pt x="98" y="122"/>
                    </a:lnTo>
                    <a:lnTo>
                      <a:pt x="98" y="124"/>
                    </a:lnTo>
                    <a:lnTo>
                      <a:pt x="100" y="126"/>
                    </a:lnTo>
                    <a:lnTo>
                      <a:pt x="100" y="122"/>
                    </a:lnTo>
                    <a:lnTo>
                      <a:pt x="102" y="124"/>
                    </a:lnTo>
                    <a:lnTo>
                      <a:pt x="104" y="124"/>
                    </a:lnTo>
                    <a:lnTo>
                      <a:pt x="104" y="122"/>
                    </a:lnTo>
                    <a:lnTo>
                      <a:pt x="102" y="118"/>
                    </a:lnTo>
                    <a:lnTo>
                      <a:pt x="100" y="116"/>
                    </a:lnTo>
                    <a:lnTo>
                      <a:pt x="100" y="114"/>
                    </a:lnTo>
                    <a:lnTo>
                      <a:pt x="98" y="110"/>
                    </a:lnTo>
                    <a:lnTo>
                      <a:pt x="98" y="108"/>
                    </a:lnTo>
                    <a:close/>
                    <a:moveTo>
                      <a:pt x="110" y="116"/>
                    </a:moveTo>
                    <a:lnTo>
                      <a:pt x="112" y="116"/>
                    </a:lnTo>
                    <a:lnTo>
                      <a:pt x="112" y="114"/>
                    </a:lnTo>
                    <a:lnTo>
                      <a:pt x="110" y="114"/>
                    </a:lnTo>
                    <a:lnTo>
                      <a:pt x="110" y="116"/>
                    </a:lnTo>
                    <a:close/>
                    <a:moveTo>
                      <a:pt x="112" y="118"/>
                    </a:moveTo>
                    <a:lnTo>
                      <a:pt x="110" y="116"/>
                    </a:lnTo>
                    <a:lnTo>
                      <a:pt x="110" y="118"/>
                    </a:lnTo>
                    <a:lnTo>
                      <a:pt x="110" y="118"/>
                    </a:lnTo>
                    <a:lnTo>
                      <a:pt x="112" y="118"/>
                    </a:lnTo>
                    <a:close/>
                    <a:moveTo>
                      <a:pt x="110" y="130"/>
                    </a:moveTo>
                    <a:lnTo>
                      <a:pt x="112" y="126"/>
                    </a:lnTo>
                    <a:lnTo>
                      <a:pt x="110" y="124"/>
                    </a:lnTo>
                    <a:lnTo>
                      <a:pt x="110" y="122"/>
                    </a:lnTo>
                    <a:lnTo>
                      <a:pt x="110" y="122"/>
                    </a:lnTo>
                    <a:lnTo>
                      <a:pt x="110" y="120"/>
                    </a:lnTo>
                    <a:lnTo>
                      <a:pt x="108" y="122"/>
                    </a:lnTo>
                    <a:lnTo>
                      <a:pt x="108" y="124"/>
                    </a:lnTo>
                    <a:lnTo>
                      <a:pt x="110" y="126"/>
                    </a:lnTo>
                    <a:lnTo>
                      <a:pt x="108" y="128"/>
                    </a:lnTo>
                    <a:lnTo>
                      <a:pt x="110" y="130"/>
                    </a:lnTo>
                    <a:lnTo>
                      <a:pt x="110" y="130"/>
                    </a:lnTo>
                    <a:close/>
                    <a:moveTo>
                      <a:pt x="112" y="130"/>
                    </a:moveTo>
                    <a:lnTo>
                      <a:pt x="112" y="132"/>
                    </a:lnTo>
                    <a:lnTo>
                      <a:pt x="114" y="132"/>
                    </a:lnTo>
                    <a:lnTo>
                      <a:pt x="114" y="132"/>
                    </a:lnTo>
                    <a:lnTo>
                      <a:pt x="112" y="130"/>
                    </a:lnTo>
                    <a:close/>
                    <a:moveTo>
                      <a:pt x="114" y="124"/>
                    </a:moveTo>
                    <a:lnTo>
                      <a:pt x="114" y="128"/>
                    </a:lnTo>
                    <a:lnTo>
                      <a:pt x="114" y="128"/>
                    </a:lnTo>
                    <a:lnTo>
                      <a:pt x="116" y="130"/>
                    </a:lnTo>
                    <a:lnTo>
                      <a:pt x="116" y="130"/>
                    </a:lnTo>
                    <a:lnTo>
                      <a:pt x="116" y="128"/>
                    </a:lnTo>
                    <a:lnTo>
                      <a:pt x="114" y="124"/>
                    </a:lnTo>
                    <a:close/>
                    <a:moveTo>
                      <a:pt x="66" y="168"/>
                    </a:moveTo>
                    <a:lnTo>
                      <a:pt x="64" y="164"/>
                    </a:lnTo>
                    <a:lnTo>
                      <a:pt x="66" y="162"/>
                    </a:lnTo>
                    <a:lnTo>
                      <a:pt x="66" y="158"/>
                    </a:lnTo>
                    <a:lnTo>
                      <a:pt x="66" y="156"/>
                    </a:lnTo>
                    <a:lnTo>
                      <a:pt x="68" y="154"/>
                    </a:lnTo>
                    <a:lnTo>
                      <a:pt x="70" y="154"/>
                    </a:lnTo>
                    <a:lnTo>
                      <a:pt x="72" y="152"/>
                    </a:lnTo>
                    <a:lnTo>
                      <a:pt x="74" y="152"/>
                    </a:lnTo>
                    <a:lnTo>
                      <a:pt x="78" y="152"/>
                    </a:lnTo>
                    <a:lnTo>
                      <a:pt x="78" y="150"/>
                    </a:lnTo>
                    <a:lnTo>
                      <a:pt x="78" y="148"/>
                    </a:lnTo>
                    <a:lnTo>
                      <a:pt x="80" y="146"/>
                    </a:lnTo>
                    <a:lnTo>
                      <a:pt x="82" y="144"/>
                    </a:lnTo>
                    <a:lnTo>
                      <a:pt x="84" y="144"/>
                    </a:lnTo>
                    <a:lnTo>
                      <a:pt x="88" y="146"/>
                    </a:lnTo>
                    <a:lnTo>
                      <a:pt x="88" y="150"/>
                    </a:lnTo>
                    <a:lnTo>
                      <a:pt x="84" y="154"/>
                    </a:lnTo>
                    <a:lnTo>
                      <a:pt x="88" y="152"/>
                    </a:lnTo>
                    <a:lnTo>
                      <a:pt x="90" y="152"/>
                    </a:lnTo>
                    <a:lnTo>
                      <a:pt x="92" y="150"/>
                    </a:lnTo>
                    <a:lnTo>
                      <a:pt x="94" y="146"/>
                    </a:lnTo>
                    <a:lnTo>
                      <a:pt x="96" y="144"/>
                    </a:lnTo>
                    <a:lnTo>
                      <a:pt x="98" y="148"/>
                    </a:lnTo>
                    <a:lnTo>
                      <a:pt x="98" y="146"/>
                    </a:lnTo>
                    <a:lnTo>
                      <a:pt x="100" y="144"/>
                    </a:lnTo>
                    <a:lnTo>
                      <a:pt x="98" y="144"/>
                    </a:lnTo>
                    <a:lnTo>
                      <a:pt x="100" y="140"/>
                    </a:lnTo>
                    <a:lnTo>
                      <a:pt x="102" y="140"/>
                    </a:lnTo>
                    <a:lnTo>
                      <a:pt x="104" y="142"/>
                    </a:lnTo>
                    <a:lnTo>
                      <a:pt x="104" y="140"/>
                    </a:lnTo>
                    <a:lnTo>
                      <a:pt x="104" y="136"/>
                    </a:lnTo>
                    <a:lnTo>
                      <a:pt x="106" y="136"/>
                    </a:lnTo>
                    <a:lnTo>
                      <a:pt x="108" y="140"/>
                    </a:lnTo>
                    <a:lnTo>
                      <a:pt x="108" y="136"/>
                    </a:lnTo>
                    <a:lnTo>
                      <a:pt x="106" y="132"/>
                    </a:lnTo>
                    <a:lnTo>
                      <a:pt x="106" y="130"/>
                    </a:lnTo>
                    <a:lnTo>
                      <a:pt x="108" y="130"/>
                    </a:lnTo>
                    <a:lnTo>
                      <a:pt x="110" y="130"/>
                    </a:lnTo>
                    <a:lnTo>
                      <a:pt x="110" y="132"/>
                    </a:lnTo>
                    <a:lnTo>
                      <a:pt x="112" y="134"/>
                    </a:lnTo>
                    <a:lnTo>
                      <a:pt x="116" y="136"/>
                    </a:lnTo>
                    <a:lnTo>
                      <a:pt x="118" y="136"/>
                    </a:lnTo>
                    <a:lnTo>
                      <a:pt x="118" y="138"/>
                    </a:lnTo>
                    <a:lnTo>
                      <a:pt x="120" y="140"/>
                    </a:lnTo>
                    <a:lnTo>
                      <a:pt x="120" y="144"/>
                    </a:lnTo>
                    <a:lnTo>
                      <a:pt x="118" y="144"/>
                    </a:lnTo>
                    <a:lnTo>
                      <a:pt x="116" y="144"/>
                    </a:lnTo>
                    <a:lnTo>
                      <a:pt x="118" y="146"/>
                    </a:lnTo>
                    <a:lnTo>
                      <a:pt x="120" y="146"/>
                    </a:lnTo>
                    <a:lnTo>
                      <a:pt x="120" y="148"/>
                    </a:lnTo>
                    <a:lnTo>
                      <a:pt x="120" y="150"/>
                    </a:lnTo>
                    <a:lnTo>
                      <a:pt x="120" y="150"/>
                    </a:lnTo>
                    <a:lnTo>
                      <a:pt x="120" y="152"/>
                    </a:lnTo>
                    <a:lnTo>
                      <a:pt x="120" y="154"/>
                    </a:lnTo>
                    <a:lnTo>
                      <a:pt x="122" y="158"/>
                    </a:lnTo>
                    <a:lnTo>
                      <a:pt x="124" y="160"/>
                    </a:lnTo>
                    <a:lnTo>
                      <a:pt x="124" y="164"/>
                    </a:lnTo>
                    <a:lnTo>
                      <a:pt x="122" y="166"/>
                    </a:lnTo>
                    <a:lnTo>
                      <a:pt x="122" y="166"/>
                    </a:lnTo>
                    <a:lnTo>
                      <a:pt x="122" y="168"/>
                    </a:lnTo>
                    <a:lnTo>
                      <a:pt x="120" y="166"/>
                    </a:lnTo>
                    <a:lnTo>
                      <a:pt x="120" y="166"/>
                    </a:lnTo>
                    <a:lnTo>
                      <a:pt x="118" y="168"/>
                    </a:lnTo>
                    <a:lnTo>
                      <a:pt x="120" y="172"/>
                    </a:lnTo>
                    <a:lnTo>
                      <a:pt x="120" y="174"/>
                    </a:lnTo>
                    <a:lnTo>
                      <a:pt x="120" y="176"/>
                    </a:lnTo>
                    <a:lnTo>
                      <a:pt x="118" y="174"/>
                    </a:lnTo>
                    <a:lnTo>
                      <a:pt x="118" y="170"/>
                    </a:lnTo>
                    <a:lnTo>
                      <a:pt x="118" y="168"/>
                    </a:lnTo>
                    <a:lnTo>
                      <a:pt x="116" y="166"/>
                    </a:lnTo>
                    <a:lnTo>
                      <a:pt x="116" y="164"/>
                    </a:lnTo>
                    <a:lnTo>
                      <a:pt x="114" y="162"/>
                    </a:lnTo>
                    <a:lnTo>
                      <a:pt x="112" y="162"/>
                    </a:lnTo>
                    <a:lnTo>
                      <a:pt x="110" y="168"/>
                    </a:lnTo>
                    <a:lnTo>
                      <a:pt x="108" y="170"/>
                    </a:lnTo>
                    <a:lnTo>
                      <a:pt x="110" y="172"/>
                    </a:lnTo>
                    <a:lnTo>
                      <a:pt x="112" y="174"/>
                    </a:lnTo>
                    <a:lnTo>
                      <a:pt x="112" y="176"/>
                    </a:lnTo>
                    <a:lnTo>
                      <a:pt x="112" y="178"/>
                    </a:lnTo>
                    <a:lnTo>
                      <a:pt x="110" y="184"/>
                    </a:lnTo>
                    <a:lnTo>
                      <a:pt x="108" y="184"/>
                    </a:lnTo>
                    <a:lnTo>
                      <a:pt x="108" y="184"/>
                    </a:lnTo>
                    <a:lnTo>
                      <a:pt x="106" y="182"/>
                    </a:lnTo>
                    <a:lnTo>
                      <a:pt x="108" y="180"/>
                    </a:lnTo>
                    <a:lnTo>
                      <a:pt x="106" y="178"/>
                    </a:lnTo>
                    <a:lnTo>
                      <a:pt x="106" y="180"/>
                    </a:lnTo>
                    <a:lnTo>
                      <a:pt x="106" y="180"/>
                    </a:lnTo>
                    <a:lnTo>
                      <a:pt x="104" y="182"/>
                    </a:lnTo>
                    <a:lnTo>
                      <a:pt x="100" y="180"/>
                    </a:lnTo>
                    <a:lnTo>
                      <a:pt x="98" y="178"/>
                    </a:lnTo>
                    <a:lnTo>
                      <a:pt x="96" y="178"/>
                    </a:lnTo>
                    <a:lnTo>
                      <a:pt x="94" y="176"/>
                    </a:lnTo>
                    <a:lnTo>
                      <a:pt x="92" y="174"/>
                    </a:lnTo>
                    <a:lnTo>
                      <a:pt x="92" y="172"/>
                    </a:lnTo>
                    <a:lnTo>
                      <a:pt x="92" y="170"/>
                    </a:lnTo>
                    <a:lnTo>
                      <a:pt x="92" y="168"/>
                    </a:lnTo>
                    <a:lnTo>
                      <a:pt x="90" y="168"/>
                    </a:lnTo>
                    <a:lnTo>
                      <a:pt x="92" y="166"/>
                    </a:lnTo>
                    <a:lnTo>
                      <a:pt x="92" y="164"/>
                    </a:lnTo>
                    <a:lnTo>
                      <a:pt x="92" y="164"/>
                    </a:lnTo>
                    <a:lnTo>
                      <a:pt x="94" y="164"/>
                    </a:lnTo>
                    <a:lnTo>
                      <a:pt x="92" y="164"/>
                    </a:lnTo>
                    <a:lnTo>
                      <a:pt x="92" y="160"/>
                    </a:lnTo>
                    <a:lnTo>
                      <a:pt x="90" y="158"/>
                    </a:lnTo>
                    <a:lnTo>
                      <a:pt x="88" y="158"/>
                    </a:lnTo>
                    <a:lnTo>
                      <a:pt x="84" y="156"/>
                    </a:lnTo>
                    <a:lnTo>
                      <a:pt x="84" y="156"/>
                    </a:lnTo>
                    <a:lnTo>
                      <a:pt x="84" y="158"/>
                    </a:lnTo>
                    <a:lnTo>
                      <a:pt x="84" y="158"/>
                    </a:lnTo>
                    <a:lnTo>
                      <a:pt x="82" y="160"/>
                    </a:lnTo>
                    <a:lnTo>
                      <a:pt x="84" y="162"/>
                    </a:lnTo>
                    <a:lnTo>
                      <a:pt x="84" y="162"/>
                    </a:lnTo>
                    <a:lnTo>
                      <a:pt x="82" y="160"/>
                    </a:lnTo>
                    <a:lnTo>
                      <a:pt x="80" y="160"/>
                    </a:lnTo>
                    <a:lnTo>
                      <a:pt x="80" y="158"/>
                    </a:lnTo>
                    <a:lnTo>
                      <a:pt x="78" y="158"/>
                    </a:lnTo>
                    <a:lnTo>
                      <a:pt x="78" y="158"/>
                    </a:lnTo>
                    <a:lnTo>
                      <a:pt x="78" y="162"/>
                    </a:lnTo>
                    <a:lnTo>
                      <a:pt x="78" y="160"/>
                    </a:lnTo>
                    <a:lnTo>
                      <a:pt x="76" y="162"/>
                    </a:lnTo>
                    <a:lnTo>
                      <a:pt x="76" y="160"/>
                    </a:lnTo>
                    <a:lnTo>
                      <a:pt x="76" y="158"/>
                    </a:lnTo>
                    <a:lnTo>
                      <a:pt x="74" y="156"/>
                    </a:lnTo>
                    <a:lnTo>
                      <a:pt x="72" y="158"/>
                    </a:lnTo>
                    <a:lnTo>
                      <a:pt x="70" y="160"/>
                    </a:lnTo>
                    <a:lnTo>
                      <a:pt x="70" y="162"/>
                    </a:lnTo>
                    <a:lnTo>
                      <a:pt x="68" y="166"/>
                    </a:lnTo>
                    <a:lnTo>
                      <a:pt x="66" y="168"/>
                    </a:lnTo>
                    <a:close/>
                    <a:moveTo>
                      <a:pt x="64" y="172"/>
                    </a:moveTo>
                    <a:lnTo>
                      <a:pt x="64" y="172"/>
                    </a:lnTo>
                    <a:lnTo>
                      <a:pt x="64" y="174"/>
                    </a:lnTo>
                    <a:lnTo>
                      <a:pt x="66" y="174"/>
                    </a:lnTo>
                    <a:lnTo>
                      <a:pt x="70" y="172"/>
                    </a:lnTo>
                    <a:lnTo>
                      <a:pt x="70" y="172"/>
                    </a:lnTo>
                    <a:lnTo>
                      <a:pt x="68" y="170"/>
                    </a:lnTo>
                    <a:lnTo>
                      <a:pt x="66" y="170"/>
                    </a:lnTo>
                    <a:lnTo>
                      <a:pt x="66" y="172"/>
                    </a:lnTo>
                    <a:lnTo>
                      <a:pt x="64" y="172"/>
                    </a:lnTo>
                    <a:close/>
                    <a:moveTo>
                      <a:pt x="36" y="100"/>
                    </a:moveTo>
                    <a:lnTo>
                      <a:pt x="34" y="98"/>
                    </a:lnTo>
                    <a:lnTo>
                      <a:pt x="34" y="96"/>
                    </a:lnTo>
                    <a:lnTo>
                      <a:pt x="34" y="96"/>
                    </a:lnTo>
                    <a:lnTo>
                      <a:pt x="36" y="96"/>
                    </a:lnTo>
                    <a:lnTo>
                      <a:pt x="38" y="98"/>
                    </a:lnTo>
                    <a:lnTo>
                      <a:pt x="40" y="98"/>
                    </a:lnTo>
                    <a:lnTo>
                      <a:pt x="40" y="100"/>
                    </a:lnTo>
                    <a:lnTo>
                      <a:pt x="40" y="102"/>
                    </a:lnTo>
                    <a:lnTo>
                      <a:pt x="38" y="100"/>
                    </a:lnTo>
                    <a:lnTo>
                      <a:pt x="36" y="100"/>
                    </a:lnTo>
                    <a:close/>
                    <a:moveTo>
                      <a:pt x="34" y="102"/>
                    </a:moveTo>
                    <a:lnTo>
                      <a:pt x="36" y="102"/>
                    </a:lnTo>
                    <a:lnTo>
                      <a:pt x="36" y="104"/>
                    </a:lnTo>
                    <a:lnTo>
                      <a:pt x="36" y="104"/>
                    </a:lnTo>
                    <a:lnTo>
                      <a:pt x="36" y="106"/>
                    </a:lnTo>
                    <a:lnTo>
                      <a:pt x="34" y="106"/>
                    </a:lnTo>
                    <a:lnTo>
                      <a:pt x="34" y="102"/>
                    </a:lnTo>
                    <a:lnTo>
                      <a:pt x="34" y="102"/>
                    </a:lnTo>
                    <a:close/>
                    <a:moveTo>
                      <a:pt x="36" y="120"/>
                    </a:moveTo>
                    <a:lnTo>
                      <a:pt x="36" y="120"/>
                    </a:lnTo>
                    <a:lnTo>
                      <a:pt x="36" y="118"/>
                    </a:lnTo>
                    <a:lnTo>
                      <a:pt x="36" y="120"/>
                    </a:lnTo>
                    <a:lnTo>
                      <a:pt x="38" y="120"/>
                    </a:lnTo>
                    <a:lnTo>
                      <a:pt x="38" y="122"/>
                    </a:lnTo>
                    <a:lnTo>
                      <a:pt x="36" y="122"/>
                    </a:lnTo>
                    <a:lnTo>
                      <a:pt x="34" y="122"/>
                    </a:lnTo>
                    <a:lnTo>
                      <a:pt x="36" y="120"/>
                    </a:lnTo>
                    <a:close/>
                    <a:moveTo>
                      <a:pt x="6" y="148"/>
                    </a:moveTo>
                    <a:lnTo>
                      <a:pt x="8" y="146"/>
                    </a:lnTo>
                    <a:lnTo>
                      <a:pt x="8" y="144"/>
                    </a:lnTo>
                    <a:lnTo>
                      <a:pt x="10" y="144"/>
                    </a:lnTo>
                    <a:lnTo>
                      <a:pt x="14" y="142"/>
                    </a:lnTo>
                    <a:lnTo>
                      <a:pt x="16" y="138"/>
                    </a:lnTo>
                    <a:lnTo>
                      <a:pt x="18" y="136"/>
                    </a:lnTo>
                    <a:lnTo>
                      <a:pt x="22" y="136"/>
                    </a:lnTo>
                    <a:lnTo>
                      <a:pt x="22" y="134"/>
                    </a:lnTo>
                    <a:lnTo>
                      <a:pt x="22" y="132"/>
                    </a:lnTo>
                    <a:lnTo>
                      <a:pt x="22" y="128"/>
                    </a:lnTo>
                    <a:lnTo>
                      <a:pt x="24" y="126"/>
                    </a:lnTo>
                    <a:lnTo>
                      <a:pt x="28" y="126"/>
                    </a:lnTo>
                    <a:lnTo>
                      <a:pt x="28" y="124"/>
                    </a:lnTo>
                    <a:lnTo>
                      <a:pt x="30" y="122"/>
                    </a:lnTo>
                    <a:lnTo>
                      <a:pt x="32" y="122"/>
                    </a:lnTo>
                    <a:lnTo>
                      <a:pt x="34" y="120"/>
                    </a:lnTo>
                    <a:lnTo>
                      <a:pt x="32" y="116"/>
                    </a:lnTo>
                    <a:lnTo>
                      <a:pt x="30" y="114"/>
                    </a:lnTo>
                    <a:lnTo>
                      <a:pt x="30" y="112"/>
                    </a:lnTo>
                    <a:lnTo>
                      <a:pt x="30" y="108"/>
                    </a:lnTo>
                    <a:lnTo>
                      <a:pt x="28" y="108"/>
                    </a:lnTo>
                    <a:lnTo>
                      <a:pt x="28" y="114"/>
                    </a:lnTo>
                    <a:lnTo>
                      <a:pt x="28" y="116"/>
                    </a:lnTo>
                    <a:lnTo>
                      <a:pt x="28" y="116"/>
                    </a:lnTo>
                    <a:lnTo>
                      <a:pt x="28" y="118"/>
                    </a:lnTo>
                    <a:lnTo>
                      <a:pt x="28" y="120"/>
                    </a:lnTo>
                    <a:lnTo>
                      <a:pt x="26" y="122"/>
                    </a:lnTo>
                    <a:lnTo>
                      <a:pt x="24" y="122"/>
                    </a:lnTo>
                    <a:lnTo>
                      <a:pt x="22" y="124"/>
                    </a:lnTo>
                    <a:lnTo>
                      <a:pt x="22" y="126"/>
                    </a:lnTo>
                    <a:lnTo>
                      <a:pt x="20" y="128"/>
                    </a:lnTo>
                    <a:lnTo>
                      <a:pt x="18" y="132"/>
                    </a:lnTo>
                    <a:lnTo>
                      <a:pt x="14" y="136"/>
                    </a:lnTo>
                    <a:lnTo>
                      <a:pt x="12" y="136"/>
                    </a:lnTo>
                    <a:lnTo>
                      <a:pt x="10" y="140"/>
                    </a:lnTo>
                    <a:lnTo>
                      <a:pt x="8" y="140"/>
                    </a:lnTo>
                    <a:lnTo>
                      <a:pt x="6" y="144"/>
                    </a:lnTo>
                    <a:lnTo>
                      <a:pt x="4" y="146"/>
                    </a:lnTo>
                    <a:lnTo>
                      <a:pt x="6" y="148"/>
                    </a:lnTo>
                    <a:close/>
                    <a:moveTo>
                      <a:pt x="6" y="148"/>
                    </a:moveTo>
                    <a:lnTo>
                      <a:pt x="4" y="150"/>
                    </a:lnTo>
                    <a:lnTo>
                      <a:pt x="6" y="150"/>
                    </a:lnTo>
                    <a:lnTo>
                      <a:pt x="6" y="148"/>
                    </a:lnTo>
                    <a:close/>
                    <a:moveTo>
                      <a:pt x="6" y="150"/>
                    </a:moveTo>
                    <a:lnTo>
                      <a:pt x="6" y="150"/>
                    </a:lnTo>
                    <a:lnTo>
                      <a:pt x="8" y="150"/>
                    </a:lnTo>
                    <a:lnTo>
                      <a:pt x="6" y="150"/>
                    </a:lnTo>
                    <a:close/>
                    <a:moveTo>
                      <a:pt x="4" y="152"/>
                    </a:moveTo>
                    <a:lnTo>
                      <a:pt x="0" y="152"/>
                    </a:lnTo>
                    <a:lnTo>
                      <a:pt x="0" y="154"/>
                    </a:lnTo>
                    <a:lnTo>
                      <a:pt x="2" y="156"/>
                    </a:lnTo>
                    <a:lnTo>
                      <a:pt x="4" y="156"/>
                    </a:lnTo>
                    <a:lnTo>
                      <a:pt x="4" y="154"/>
                    </a:lnTo>
                    <a:lnTo>
                      <a:pt x="4" y="152"/>
                    </a:lnTo>
                    <a:lnTo>
                      <a:pt x="4" y="152"/>
                    </a:lnTo>
                    <a:close/>
                  </a:path>
                </a:pathLst>
              </a:custGeom>
              <a:grpFill/>
              <a:ln w="6350">
                <a:solidFill>
                  <a:srgbClr val="65C392"/>
                </a:solidFill>
              </a:ln>
            </p:spPr>
            <p:txBody>
              <a:bodyPr vert="horz" wrap="square" lIns="45665" tIns="22832" rIns="45665" bIns="22832" numCol="1" anchor="t" anchorCtr="0" compatLnSpc="1">
                <a:prstTxWarp prst="textNoShape">
                  <a:avLst/>
                </a:prstTxWarp>
              </a:bodyPr>
              <a:lstStyle/>
              <a:p>
                <a:pPr defTabSz="1751511">
                  <a:defRPr/>
                </a:pPr>
                <a:endParaRPr lang="en-US" sz="3448" ker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94" name="Papua New Guinea">
                <a:extLst>
                  <a:ext uri="{FF2B5EF4-FFF2-40B4-BE49-F238E27FC236}">
                    <a16:creationId xmlns:a16="http://schemas.microsoft.com/office/drawing/2014/main" id="{014DE608-DA74-4CCB-9450-5BBF07C1ABC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250043" y="4455914"/>
                <a:ext cx="355978" cy="260285"/>
              </a:xfrm>
              <a:custGeom>
                <a:avLst/>
                <a:gdLst>
                  <a:gd name="T0" fmla="*/ 150 w 186"/>
                  <a:gd name="T1" fmla="*/ 132 h 136"/>
                  <a:gd name="T2" fmla="*/ 150 w 186"/>
                  <a:gd name="T3" fmla="*/ 132 h 136"/>
                  <a:gd name="T4" fmla="*/ 78 w 186"/>
                  <a:gd name="T5" fmla="*/ 14 h 136"/>
                  <a:gd name="T6" fmla="*/ 176 w 186"/>
                  <a:gd name="T7" fmla="*/ 56 h 136"/>
                  <a:gd name="T8" fmla="*/ 180 w 186"/>
                  <a:gd name="T9" fmla="*/ 74 h 136"/>
                  <a:gd name="T10" fmla="*/ 172 w 186"/>
                  <a:gd name="T11" fmla="*/ 58 h 136"/>
                  <a:gd name="T12" fmla="*/ 168 w 186"/>
                  <a:gd name="T13" fmla="*/ 50 h 136"/>
                  <a:gd name="T14" fmla="*/ 124 w 186"/>
                  <a:gd name="T15" fmla="*/ 20 h 136"/>
                  <a:gd name="T16" fmla="*/ 150 w 186"/>
                  <a:gd name="T17" fmla="*/ 34 h 136"/>
                  <a:gd name="T18" fmla="*/ 148 w 186"/>
                  <a:gd name="T19" fmla="*/ 40 h 136"/>
                  <a:gd name="T20" fmla="*/ 106 w 186"/>
                  <a:gd name="T21" fmla="*/ 0 h 136"/>
                  <a:gd name="T22" fmla="*/ 118 w 186"/>
                  <a:gd name="T23" fmla="*/ 18 h 136"/>
                  <a:gd name="T24" fmla="*/ 116 w 186"/>
                  <a:gd name="T25" fmla="*/ 48 h 136"/>
                  <a:gd name="T26" fmla="*/ 100 w 186"/>
                  <a:gd name="T27" fmla="*/ 66 h 136"/>
                  <a:gd name="T28" fmla="*/ 122 w 186"/>
                  <a:gd name="T29" fmla="*/ 66 h 136"/>
                  <a:gd name="T30" fmla="*/ 136 w 186"/>
                  <a:gd name="T31" fmla="*/ 58 h 136"/>
                  <a:gd name="T32" fmla="*/ 144 w 186"/>
                  <a:gd name="T33" fmla="*/ 42 h 136"/>
                  <a:gd name="T34" fmla="*/ 134 w 186"/>
                  <a:gd name="T35" fmla="*/ 48 h 136"/>
                  <a:gd name="T36" fmla="*/ 120 w 186"/>
                  <a:gd name="T37" fmla="*/ 56 h 136"/>
                  <a:gd name="T38" fmla="*/ 112 w 186"/>
                  <a:gd name="T39" fmla="*/ 54 h 136"/>
                  <a:gd name="T40" fmla="*/ 92 w 186"/>
                  <a:gd name="T41" fmla="*/ 54 h 136"/>
                  <a:gd name="T42" fmla="*/ 78 w 186"/>
                  <a:gd name="T43" fmla="*/ 52 h 136"/>
                  <a:gd name="T44" fmla="*/ 62 w 186"/>
                  <a:gd name="T45" fmla="*/ 48 h 136"/>
                  <a:gd name="T46" fmla="*/ 146 w 186"/>
                  <a:gd name="T47" fmla="*/ 104 h 136"/>
                  <a:gd name="T48" fmla="*/ 126 w 186"/>
                  <a:gd name="T49" fmla="*/ 98 h 136"/>
                  <a:gd name="T50" fmla="*/ 124 w 186"/>
                  <a:gd name="T51" fmla="*/ 114 h 136"/>
                  <a:gd name="T52" fmla="*/ 122 w 186"/>
                  <a:gd name="T53" fmla="*/ 116 h 136"/>
                  <a:gd name="T54" fmla="*/ 118 w 186"/>
                  <a:gd name="T55" fmla="*/ 110 h 136"/>
                  <a:gd name="T56" fmla="*/ 120 w 186"/>
                  <a:gd name="T57" fmla="*/ 108 h 136"/>
                  <a:gd name="T58" fmla="*/ 116 w 186"/>
                  <a:gd name="T59" fmla="*/ 108 h 136"/>
                  <a:gd name="T60" fmla="*/ 50 w 186"/>
                  <a:gd name="T61" fmla="*/ 84 h 136"/>
                  <a:gd name="T62" fmla="*/ 42 w 186"/>
                  <a:gd name="T63" fmla="*/ 84 h 136"/>
                  <a:gd name="T64" fmla="*/ 36 w 186"/>
                  <a:gd name="T65" fmla="*/ 84 h 136"/>
                  <a:gd name="T66" fmla="*/ 34 w 186"/>
                  <a:gd name="T67" fmla="*/ 94 h 136"/>
                  <a:gd name="T68" fmla="*/ 28 w 186"/>
                  <a:gd name="T69" fmla="*/ 96 h 136"/>
                  <a:gd name="T70" fmla="*/ 32 w 186"/>
                  <a:gd name="T71" fmla="*/ 90 h 136"/>
                  <a:gd name="T72" fmla="*/ 34 w 186"/>
                  <a:gd name="T73" fmla="*/ 86 h 136"/>
                  <a:gd name="T74" fmla="*/ 0 w 186"/>
                  <a:gd name="T75" fmla="*/ 72 h 136"/>
                  <a:gd name="T76" fmla="*/ 16 w 186"/>
                  <a:gd name="T77" fmla="*/ 104 h 136"/>
                  <a:gd name="T78" fmla="*/ 28 w 186"/>
                  <a:gd name="T79" fmla="*/ 98 h 136"/>
                  <a:gd name="T80" fmla="*/ 14 w 186"/>
                  <a:gd name="T81" fmla="*/ 88 h 136"/>
                  <a:gd name="T82" fmla="*/ 14 w 186"/>
                  <a:gd name="T83" fmla="*/ 86 h 136"/>
                  <a:gd name="T84" fmla="*/ 28 w 186"/>
                  <a:gd name="T85" fmla="*/ 92 h 136"/>
                  <a:gd name="T86" fmla="*/ 28 w 186"/>
                  <a:gd name="T87" fmla="*/ 88 h 136"/>
                  <a:gd name="T88" fmla="*/ 34 w 186"/>
                  <a:gd name="T89" fmla="*/ 82 h 136"/>
                  <a:gd name="T90" fmla="*/ 40 w 186"/>
                  <a:gd name="T91" fmla="*/ 82 h 136"/>
                  <a:gd name="T92" fmla="*/ 46 w 186"/>
                  <a:gd name="T93" fmla="*/ 82 h 136"/>
                  <a:gd name="T94" fmla="*/ 52 w 186"/>
                  <a:gd name="T95" fmla="*/ 86 h 136"/>
                  <a:gd name="T96" fmla="*/ 72 w 186"/>
                  <a:gd name="T97" fmla="*/ 102 h 136"/>
                  <a:gd name="T98" fmla="*/ 88 w 186"/>
                  <a:gd name="T99" fmla="*/ 116 h 136"/>
                  <a:gd name="T100" fmla="*/ 108 w 186"/>
                  <a:gd name="T101" fmla="*/ 120 h 136"/>
                  <a:gd name="T102" fmla="*/ 114 w 186"/>
                  <a:gd name="T103" fmla="*/ 120 h 136"/>
                  <a:gd name="T104" fmla="*/ 108 w 186"/>
                  <a:gd name="T105" fmla="*/ 114 h 136"/>
                  <a:gd name="T106" fmla="*/ 100 w 186"/>
                  <a:gd name="T107" fmla="*/ 108 h 136"/>
                  <a:gd name="T108" fmla="*/ 96 w 186"/>
                  <a:gd name="T109" fmla="*/ 102 h 136"/>
                  <a:gd name="T110" fmla="*/ 82 w 186"/>
                  <a:gd name="T111" fmla="*/ 86 h 136"/>
                  <a:gd name="T112" fmla="*/ 84 w 186"/>
                  <a:gd name="T113" fmla="*/ 72 h 136"/>
                  <a:gd name="T114" fmla="*/ 68 w 186"/>
                  <a:gd name="T115" fmla="*/ 58 h 136"/>
                  <a:gd name="T116" fmla="*/ 54 w 186"/>
                  <a:gd name="T117" fmla="*/ 42 h 136"/>
                  <a:gd name="T118" fmla="*/ 42 w 186"/>
                  <a:gd name="T119" fmla="*/ 34 h 136"/>
                  <a:gd name="T120" fmla="*/ 18 w 186"/>
                  <a:gd name="T121" fmla="*/ 26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86" h="136">
                    <a:moveTo>
                      <a:pt x="160" y="132"/>
                    </a:moveTo>
                    <a:lnTo>
                      <a:pt x="160" y="130"/>
                    </a:lnTo>
                    <a:lnTo>
                      <a:pt x="164" y="132"/>
                    </a:lnTo>
                    <a:lnTo>
                      <a:pt x="162" y="134"/>
                    </a:lnTo>
                    <a:lnTo>
                      <a:pt x="160" y="134"/>
                    </a:lnTo>
                    <a:lnTo>
                      <a:pt x="160" y="134"/>
                    </a:lnTo>
                    <a:lnTo>
                      <a:pt x="160" y="132"/>
                    </a:lnTo>
                    <a:close/>
                    <a:moveTo>
                      <a:pt x="150" y="132"/>
                    </a:moveTo>
                    <a:lnTo>
                      <a:pt x="152" y="136"/>
                    </a:lnTo>
                    <a:lnTo>
                      <a:pt x="154" y="136"/>
                    </a:lnTo>
                    <a:lnTo>
                      <a:pt x="154" y="136"/>
                    </a:lnTo>
                    <a:lnTo>
                      <a:pt x="156" y="136"/>
                    </a:lnTo>
                    <a:lnTo>
                      <a:pt x="156" y="134"/>
                    </a:lnTo>
                    <a:lnTo>
                      <a:pt x="152" y="134"/>
                    </a:lnTo>
                    <a:lnTo>
                      <a:pt x="150" y="132"/>
                    </a:lnTo>
                    <a:lnTo>
                      <a:pt x="150" y="132"/>
                    </a:lnTo>
                    <a:close/>
                    <a:moveTo>
                      <a:pt x="72" y="12"/>
                    </a:moveTo>
                    <a:lnTo>
                      <a:pt x="72" y="10"/>
                    </a:lnTo>
                    <a:lnTo>
                      <a:pt x="74" y="10"/>
                    </a:lnTo>
                    <a:lnTo>
                      <a:pt x="76" y="10"/>
                    </a:lnTo>
                    <a:lnTo>
                      <a:pt x="78" y="12"/>
                    </a:lnTo>
                    <a:lnTo>
                      <a:pt x="80" y="10"/>
                    </a:lnTo>
                    <a:lnTo>
                      <a:pt x="82" y="12"/>
                    </a:lnTo>
                    <a:lnTo>
                      <a:pt x="78" y="14"/>
                    </a:lnTo>
                    <a:lnTo>
                      <a:pt x="76" y="14"/>
                    </a:lnTo>
                    <a:lnTo>
                      <a:pt x="74" y="12"/>
                    </a:lnTo>
                    <a:lnTo>
                      <a:pt x="72" y="12"/>
                    </a:lnTo>
                    <a:lnTo>
                      <a:pt x="72" y="12"/>
                    </a:lnTo>
                    <a:lnTo>
                      <a:pt x="72" y="12"/>
                    </a:lnTo>
                    <a:close/>
                    <a:moveTo>
                      <a:pt x="172" y="56"/>
                    </a:moveTo>
                    <a:lnTo>
                      <a:pt x="174" y="54"/>
                    </a:lnTo>
                    <a:lnTo>
                      <a:pt x="176" y="56"/>
                    </a:lnTo>
                    <a:lnTo>
                      <a:pt x="176" y="60"/>
                    </a:lnTo>
                    <a:lnTo>
                      <a:pt x="180" y="62"/>
                    </a:lnTo>
                    <a:lnTo>
                      <a:pt x="184" y="64"/>
                    </a:lnTo>
                    <a:lnTo>
                      <a:pt x="186" y="68"/>
                    </a:lnTo>
                    <a:lnTo>
                      <a:pt x="186" y="70"/>
                    </a:lnTo>
                    <a:lnTo>
                      <a:pt x="184" y="72"/>
                    </a:lnTo>
                    <a:lnTo>
                      <a:pt x="184" y="72"/>
                    </a:lnTo>
                    <a:lnTo>
                      <a:pt x="180" y="74"/>
                    </a:lnTo>
                    <a:lnTo>
                      <a:pt x="180" y="72"/>
                    </a:lnTo>
                    <a:lnTo>
                      <a:pt x="178" y="72"/>
                    </a:lnTo>
                    <a:lnTo>
                      <a:pt x="176" y="70"/>
                    </a:lnTo>
                    <a:lnTo>
                      <a:pt x="176" y="68"/>
                    </a:lnTo>
                    <a:lnTo>
                      <a:pt x="174" y="64"/>
                    </a:lnTo>
                    <a:lnTo>
                      <a:pt x="172" y="64"/>
                    </a:lnTo>
                    <a:lnTo>
                      <a:pt x="172" y="60"/>
                    </a:lnTo>
                    <a:lnTo>
                      <a:pt x="172" y="58"/>
                    </a:lnTo>
                    <a:lnTo>
                      <a:pt x="172" y="56"/>
                    </a:lnTo>
                    <a:close/>
                    <a:moveTo>
                      <a:pt x="168" y="50"/>
                    </a:moveTo>
                    <a:lnTo>
                      <a:pt x="168" y="50"/>
                    </a:lnTo>
                    <a:lnTo>
                      <a:pt x="170" y="52"/>
                    </a:lnTo>
                    <a:lnTo>
                      <a:pt x="170" y="54"/>
                    </a:lnTo>
                    <a:lnTo>
                      <a:pt x="172" y="52"/>
                    </a:lnTo>
                    <a:lnTo>
                      <a:pt x="170" y="50"/>
                    </a:lnTo>
                    <a:lnTo>
                      <a:pt x="168" y="50"/>
                    </a:lnTo>
                    <a:close/>
                    <a:moveTo>
                      <a:pt x="166" y="44"/>
                    </a:moveTo>
                    <a:lnTo>
                      <a:pt x="166" y="44"/>
                    </a:lnTo>
                    <a:lnTo>
                      <a:pt x="166" y="42"/>
                    </a:lnTo>
                    <a:lnTo>
                      <a:pt x="168" y="44"/>
                    </a:lnTo>
                    <a:lnTo>
                      <a:pt x="168" y="46"/>
                    </a:lnTo>
                    <a:lnTo>
                      <a:pt x="166" y="46"/>
                    </a:lnTo>
                    <a:lnTo>
                      <a:pt x="166" y="44"/>
                    </a:lnTo>
                    <a:close/>
                    <a:moveTo>
                      <a:pt x="124" y="20"/>
                    </a:moveTo>
                    <a:lnTo>
                      <a:pt x="130" y="22"/>
                    </a:lnTo>
                    <a:lnTo>
                      <a:pt x="132" y="24"/>
                    </a:lnTo>
                    <a:lnTo>
                      <a:pt x="138" y="26"/>
                    </a:lnTo>
                    <a:lnTo>
                      <a:pt x="140" y="28"/>
                    </a:lnTo>
                    <a:lnTo>
                      <a:pt x="142" y="30"/>
                    </a:lnTo>
                    <a:lnTo>
                      <a:pt x="146" y="32"/>
                    </a:lnTo>
                    <a:lnTo>
                      <a:pt x="148" y="34"/>
                    </a:lnTo>
                    <a:lnTo>
                      <a:pt x="150" y="34"/>
                    </a:lnTo>
                    <a:lnTo>
                      <a:pt x="150" y="40"/>
                    </a:lnTo>
                    <a:lnTo>
                      <a:pt x="152" y="40"/>
                    </a:lnTo>
                    <a:lnTo>
                      <a:pt x="152" y="42"/>
                    </a:lnTo>
                    <a:lnTo>
                      <a:pt x="150" y="46"/>
                    </a:lnTo>
                    <a:lnTo>
                      <a:pt x="150" y="48"/>
                    </a:lnTo>
                    <a:lnTo>
                      <a:pt x="148" y="46"/>
                    </a:lnTo>
                    <a:lnTo>
                      <a:pt x="146" y="42"/>
                    </a:lnTo>
                    <a:lnTo>
                      <a:pt x="148" y="40"/>
                    </a:lnTo>
                    <a:lnTo>
                      <a:pt x="146" y="34"/>
                    </a:lnTo>
                    <a:lnTo>
                      <a:pt x="142" y="30"/>
                    </a:lnTo>
                    <a:lnTo>
                      <a:pt x="138" y="30"/>
                    </a:lnTo>
                    <a:lnTo>
                      <a:pt x="134" y="26"/>
                    </a:lnTo>
                    <a:lnTo>
                      <a:pt x="126" y="22"/>
                    </a:lnTo>
                    <a:lnTo>
                      <a:pt x="124" y="20"/>
                    </a:lnTo>
                    <a:lnTo>
                      <a:pt x="124" y="20"/>
                    </a:lnTo>
                    <a:close/>
                    <a:moveTo>
                      <a:pt x="106" y="0"/>
                    </a:moveTo>
                    <a:lnTo>
                      <a:pt x="110" y="0"/>
                    </a:lnTo>
                    <a:lnTo>
                      <a:pt x="110" y="2"/>
                    </a:lnTo>
                    <a:lnTo>
                      <a:pt x="110" y="4"/>
                    </a:lnTo>
                    <a:lnTo>
                      <a:pt x="108" y="2"/>
                    </a:lnTo>
                    <a:lnTo>
                      <a:pt x="106" y="0"/>
                    </a:lnTo>
                    <a:close/>
                    <a:moveTo>
                      <a:pt x="114" y="18"/>
                    </a:moveTo>
                    <a:lnTo>
                      <a:pt x="118" y="18"/>
                    </a:lnTo>
                    <a:lnTo>
                      <a:pt x="118" y="18"/>
                    </a:lnTo>
                    <a:lnTo>
                      <a:pt x="118" y="20"/>
                    </a:lnTo>
                    <a:lnTo>
                      <a:pt x="116" y="22"/>
                    </a:lnTo>
                    <a:lnTo>
                      <a:pt x="114" y="20"/>
                    </a:lnTo>
                    <a:lnTo>
                      <a:pt x="114" y="18"/>
                    </a:lnTo>
                    <a:close/>
                    <a:moveTo>
                      <a:pt x="112" y="48"/>
                    </a:moveTo>
                    <a:lnTo>
                      <a:pt x="116" y="52"/>
                    </a:lnTo>
                    <a:lnTo>
                      <a:pt x="116" y="50"/>
                    </a:lnTo>
                    <a:lnTo>
                      <a:pt x="116" y="48"/>
                    </a:lnTo>
                    <a:lnTo>
                      <a:pt x="114" y="48"/>
                    </a:lnTo>
                    <a:lnTo>
                      <a:pt x="112" y="48"/>
                    </a:lnTo>
                    <a:close/>
                    <a:moveTo>
                      <a:pt x="92" y="54"/>
                    </a:moveTo>
                    <a:lnTo>
                      <a:pt x="92" y="58"/>
                    </a:lnTo>
                    <a:lnTo>
                      <a:pt x="94" y="60"/>
                    </a:lnTo>
                    <a:lnTo>
                      <a:pt x="96" y="60"/>
                    </a:lnTo>
                    <a:lnTo>
                      <a:pt x="100" y="64"/>
                    </a:lnTo>
                    <a:lnTo>
                      <a:pt x="100" y="66"/>
                    </a:lnTo>
                    <a:lnTo>
                      <a:pt x="102" y="64"/>
                    </a:lnTo>
                    <a:lnTo>
                      <a:pt x="106" y="64"/>
                    </a:lnTo>
                    <a:lnTo>
                      <a:pt x="108" y="66"/>
                    </a:lnTo>
                    <a:lnTo>
                      <a:pt x="110" y="68"/>
                    </a:lnTo>
                    <a:lnTo>
                      <a:pt x="112" y="66"/>
                    </a:lnTo>
                    <a:lnTo>
                      <a:pt x="118" y="66"/>
                    </a:lnTo>
                    <a:lnTo>
                      <a:pt x="120" y="66"/>
                    </a:lnTo>
                    <a:lnTo>
                      <a:pt x="122" y="66"/>
                    </a:lnTo>
                    <a:lnTo>
                      <a:pt x="124" y="66"/>
                    </a:lnTo>
                    <a:lnTo>
                      <a:pt x="126" y="66"/>
                    </a:lnTo>
                    <a:lnTo>
                      <a:pt x="126" y="64"/>
                    </a:lnTo>
                    <a:lnTo>
                      <a:pt x="128" y="64"/>
                    </a:lnTo>
                    <a:lnTo>
                      <a:pt x="132" y="58"/>
                    </a:lnTo>
                    <a:lnTo>
                      <a:pt x="132" y="56"/>
                    </a:lnTo>
                    <a:lnTo>
                      <a:pt x="134" y="56"/>
                    </a:lnTo>
                    <a:lnTo>
                      <a:pt x="136" y="58"/>
                    </a:lnTo>
                    <a:lnTo>
                      <a:pt x="138" y="56"/>
                    </a:lnTo>
                    <a:lnTo>
                      <a:pt x="140" y="54"/>
                    </a:lnTo>
                    <a:lnTo>
                      <a:pt x="138" y="52"/>
                    </a:lnTo>
                    <a:lnTo>
                      <a:pt x="138" y="50"/>
                    </a:lnTo>
                    <a:lnTo>
                      <a:pt x="140" y="48"/>
                    </a:lnTo>
                    <a:lnTo>
                      <a:pt x="140" y="50"/>
                    </a:lnTo>
                    <a:lnTo>
                      <a:pt x="144" y="48"/>
                    </a:lnTo>
                    <a:lnTo>
                      <a:pt x="144" y="42"/>
                    </a:lnTo>
                    <a:lnTo>
                      <a:pt x="140" y="40"/>
                    </a:lnTo>
                    <a:lnTo>
                      <a:pt x="138" y="40"/>
                    </a:lnTo>
                    <a:lnTo>
                      <a:pt x="138" y="40"/>
                    </a:lnTo>
                    <a:lnTo>
                      <a:pt x="136" y="40"/>
                    </a:lnTo>
                    <a:lnTo>
                      <a:pt x="134" y="40"/>
                    </a:lnTo>
                    <a:lnTo>
                      <a:pt x="132" y="42"/>
                    </a:lnTo>
                    <a:lnTo>
                      <a:pt x="134" y="48"/>
                    </a:lnTo>
                    <a:lnTo>
                      <a:pt x="134" y="48"/>
                    </a:lnTo>
                    <a:lnTo>
                      <a:pt x="134" y="48"/>
                    </a:lnTo>
                    <a:lnTo>
                      <a:pt x="132" y="48"/>
                    </a:lnTo>
                    <a:lnTo>
                      <a:pt x="126" y="54"/>
                    </a:lnTo>
                    <a:lnTo>
                      <a:pt x="126" y="56"/>
                    </a:lnTo>
                    <a:lnTo>
                      <a:pt x="124" y="56"/>
                    </a:lnTo>
                    <a:lnTo>
                      <a:pt x="122" y="56"/>
                    </a:lnTo>
                    <a:lnTo>
                      <a:pt x="120" y="56"/>
                    </a:lnTo>
                    <a:lnTo>
                      <a:pt x="120" y="56"/>
                    </a:lnTo>
                    <a:lnTo>
                      <a:pt x="118" y="56"/>
                    </a:lnTo>
                    <a:lnTo>
                      <a:pt x="116" y="58"/>
                    </a:lnTo>
                    <a:lnTo>
                      <a:pt x="114" y="58"/>
                    </a:lnTo>
                    <a:lnTo>
                      <a:pt x="114" y="54"/>
                    </a:lnTo>
                    <a:lnTo>
                      <a:pt x="114" y="52"/>
                    </a:lnTo>
                    <a:lnTo>
                      <a:pt x="112" y="52"/>
                    </a:lnTo>
                    <a:lnTo>
                      <a:pt x="112" y="52"/>
                    </a:lnTo>
                    <a:lnTo>
                      <a:pt x="112" y="54"/>
                    </a:lnTo>
                    <a:lnTo>
                      <a:pt x="110" y="56"/>
                    </a:lnTo>
                    <a:lnTo>
                      <a:pt x="108" y="54"/>
                    </a:lnTo>
                    <a:lnTo>
                      <a:pt x="104" y="56"/>
                    </a:lnTo>
                    <a:lnTo>
                      <a:pt x="102" y="56"/>
                    </a:lnTo>
                    <a:lnTo>
                      <a:pt x="100" y="56"/>
                    </a:lnTo>
                    <a:lnTo>
                      <a:pt x="98" y="56"/>
                    </a:lnTo>
                    <a:lnTo>
                      <a:pt x="96" y="56"/>
                    </a:lnTo>
                    <a:lnTo>
                      <a:pt x="92" y="54"/>
                    </a:lnTo>
                    <a:close/>
                    <a:moveTo>
                      <a:pt x="84" y="56"/>
                    </a:moveTo>
                    <a:lnTo>
                      <a:pt x="86" y="56"/>
                    </a:lnTo>
                    <a:lnTo>
                      <a:pt x="88" y="56"/>
                    </a:lnTo>
                    <a:lnTo>
                      <a:pt x="88" y="60"/>
                    </a:lnTo>
                    <a:lnTo>
                      <a:pt x="88" y="60"/>
                    </a:lnTo>
                    <a:lnTo>
                      <a:pt x="86" y="60"/>
                    </a:lnTo>
                    <a:lnTo>
                      <a:pt x="84" y="56"/>
                    </a:lnTo>
                    <a:close/>
                    <a:moveTo>
                      <a:pt x="78" y="52"/>
                    </a:moveTo>
                    <a:lnTo>
                      <a:pt x="76" y="54"/>
                    </a:lnTo>
                    <a:lnTo>
                      <a:pt x="78" y="56"/>
                    </a:lnTo>
                    <a:lnTo>
                      <a:pt x="78" y="56"/>
                    </a:lnTo>
                    <a:lnTo>
                      <a:pt x="78" y="54"/>
                    </a:lnTo>
                    <a:lnTo>
                      <a:pt x="78" y="52"/>
                    </a:lnTo>
                    <a:close/>
                    <a:moveTo>
                      <a:pt x="66" y="44"/>
                    </a:moveTo>
                    <a:lnTo>
                      <a:pt x="62" y="46"/>
                    </a:lnTo>
                    <a:lnTo>
                      <a:pt x="62" y="48"/>
                    </a:lnTo>
                    <a:lnTo>
                      <a:pt x="64" y="46"/>
                    </a:lnTo>
                    <a:lnTo>
                      <a:pt x="66" y="44"/>
                    </a:lnTo>
                    <a:close/>
                    <a:moveTo>
                      <a:pt x="144" y="100"/>
                    </a:moveTo>
                    <a:lnTo>
                      <a:pt x="142" y="102"/>
                    </a:lnTo>
                    <a:lnTo>
                      <a:pt x="144" y="104"/>
                    </a:lnTo>
                    <a:lnTo>
                      <a:pt x="144" y="104"/>
                    </a:lnTo>
                    <a:lnTo>
                      <a:pt x="146" y="106"/>
                    </a:lnTo>
                    <a:lnTo>
                      <a:pt x="146" y="104"/>
                    </a:lnTo>
                    <a:lnTo>
                      <a:pt x="144" y="100"/>
                    </a:lnTo>
                    <a:close/>
                    <a:moveTo>
                      <a:pt x="126" y="94"/>
                    </a:moveTo>
                    <a:lnTo>
                      <a:pt x="124" y="94"/>
                    </a:lnTo>
                    <a:lnTo>
                      <a:pt x="126" y="96"/>
                    </a:lnTo>
                    <a:lnTo>
                      <a:pt x="126" y="96"/>
                    </a:lnTo>
                    <a:lnTo>
                      <a:pt x="126" y="98"/>
                    </a:lnTo>
                    <a:lnTo>
                      <a:pt x="126" y="98"/>
                    </a:lnTo>
                    <a:lnTo>
                      <a:pt x="126" y="98"/>
                    </a:lnTo>
                    <a:lnTo>
                      <a:pt x="126" y="96"/>
                    </a:lnTo>
                    <a:lnTo>
                      <a:pt x="126" y="92"/>
                    </a:lnTo>
                    <a:lnTo>
                      <a:pt x="126" y="94"/>
                    </a:lnTo>
                    <a:close/>
                    <a:moveTo>
                      <a:pt x="120" y="110"/>
                    </a:moveTo>
                    <a:lnTo>
                      <a:pt x="122" y="112"/>
                    </a:lnTo>
                    <a:lnTo>
                      <a:pt x="122" y="112"/>
                    </a:lnTo>
                    <a:lnTo>
                      <a:pt x="122" y="114"/>
                    </a:lnTo>
                    <a:lnTo>
                      <a:pt x="124" y="114"/>
                    </a:lnTo>
                    <a:lnTo>
                      <a:pt x="124" y="114"/>
                    </a:lnTo>
                    <a:lnTo>
                      <a:pt x="126" y="112"/>
                    </a:lnTo>
                    <a:lnTo>
                      <a:pt x="126" y="112"/>
                    </a:lnTo>
                    <a:lnTo>
                      <a:pt x="126" y="114"/>
                    </a:lnTo>
                    <a:lnTo>
                      <a:pt x="126" y="116"/>
                    </a:lnTo>
                    <a:lnTo>
                      <a:pt x="126" y="116"/>
                    </a:lnTo>
                    <a:lnTo>
                      <a:pt x="124" y="116"/>
                    </a:lnTo>
                    <a:lnTo>
                      <a:pt x="122" y="116"/>
                    </a:lnTo>
                    <a:lnTo>
                      <a:pt x="122" y="114"/>
                    </a:lnTo>
                    <a:lnTo>
                      <a:pt x="122" y="114"/>
                    </a:lnTo>
                    <a:lnTo>
                      <a:pt x="120" y="112"/>
                    </a:lnTo>
                    <a:lnTo>
                      <a:pt x="120" y="112"/>
                    </a:lnTo>
                    <a:lnTo>
                      <a:pt x="120" y="110"/>
                    </a:lnTo>
                    <a:close/>
                    <a:moveTo>
                      <a:pt x="118" y="108"/>
                    </a:moveTo>
                    <a:lnTo>
                      <a:pt x="118" y="110"/>
                    </a:lnTo>
                    <a:lnTo>
                      <a:pt x="118" y="110"/>
                    </a:lnTo>
                    <a:lnTo>
                      <a:pt x="120" y="110"/>
                    </a:lnTo>
                    <a:lnTo>
                      <a:pt x="122" y="110"/>
                    </a:lnTo>
                    <a:lnTo>
                      <a:pt x="122" y="110"/>
                    </a:lnTo>
                    <a:lnTo>
                      <a:pt x="122" y="108"/>
                    </a:lnTo>
                    <a:lnTo>
                      <a:pt x="120" y="108"/>
                    </a:lnTo>
                    <a:lnTo>
                      <a:pt x="120" y="108"/>
                    </a:lnTo>
                    <a:lnTo>
                      <a:pt x="120" y="108"/>
                    </a:lnTo>
                    <a:lnTo>
                      <a:pt x="120" y="108"/>
                    </a:lnTo>
                    <a:lnTo>
                      <a:pt x="118" y="106"/>
                    </a:lnTo>
                    <a:lnTo>
                      <a:pt x="118" y="108"/>
                    </a:lnTo>
                    <a:close/>
                    <a:moveTo>
                      <a:pt x="112" y="104"/>
                    </a:moveTo>
                    <a:lnTo>
                      <a:pt x="114" y="108"/>
                    </a:lnTo>
                    <a:lnTo>
                      <a:pt x="114" y="108"/>
                    </a:lnTo>
                    <a:lnTo>
                      <a:pt x="116" y="108"/>
                    </a:lnTo>
                    <a:lnTo>
                      <a:pt x="116" y="108"/>
                    </a:lnTo>
                    <a:lnTo>
                      <a:pt x="116" y="108"/>
                    </a:lnTo>
                    <a:lnTo>
                      <a:pt x="114" y="104"/>
                    </a:lnTo>
                    <a:lnTo>
                      <a:pt x="114" y="104"/>
                    </a:lnTo>
                    <a:lnTo>
                      <a:pt x="112" y="104"/>
                    </a:lnTo>
                    <a:close/>
                    <a:moveTo>
                      <a:pt x="50" y="84"/>
                    </a:moveTo>
                    <a:lnTo>
                      <a:pt x="50" y="86"/>
                    </a:lnTo>
                    <a:lnTo>
                      <a:pt x="50" y="86"/>
                    </a:lnTo>
                    <a:lnTo>
                      <a:pt x="50" y="84"/>
                    </a:lnTo>
                    <a:lnTo>
                      <a:pt x="50" y="84"/>
                    </a:lnTo>
                    <a:close/>
                    <a:moveTo>
                      <a:pt x="46" y="86"/>
                    </a:moveTo>
                    <a:lnTo>
                      <a:pt x="46" y="84"/>
                    </a:lnTo>
                    <a:lnTo>
                      <a:pt x="46" y="84"/>
                    </a:lnTo>
                    <a:lnTo>
                      <a:pt x="46" y="86"/>
                    </a:lnTo>
                    <a:close/>
                    <a:moveTo>
                      <a:pt x="42" y="84"/>
                    </a:moveTo>
                    <a:lnTo>
                      <a:pt x="42" y="86"/>
                    </a:lnTo>
                    <a:lnTo>
                      <a:pt x="44" y="86"/>
                    </a:lnTo>
                    <a:lnTo>
                      <a:pt x="42" y="84"/>
                    </a:lnTo>
                    <a:lnTo>
                      <a:pt x="42" y="84"/>
                    </a:lnTo>
                    <a:close/>
                    <a:moveTo>
                      <a:pt x="44" y="86"/>
                    </a:moveTo>
                    <a:lnTo>
                      <a:pt x="44" y="84"/>
                    </a:lnTo>
                    <a:lnTo>
                      <a:pt x="44" y="82"/>
                    </a:lnTo>
                    <a:lnTo>
                      <a:pt x="46" y="82"/>
                    </a:lnTo>
                    <a:lnTo>
                      <a:pt x="44" y="84"/>
                    </a:lnTo>
                    <a:lnTo>
                      <a:pt x="44" y="86"/>
                    </a:lnTo>
                    <a:close/>
                    <a:moveTo>
                      <a:pt x="36" y="84"/>
                    </a:moveTo>
                    <a:lnTo>
                      <a:pt x="36" y="88"/>
                    </a:lnTo>
                    <a:lnTo>
                      <a:pt x="38" y="88"/>
                    </a:lnTo>
                    <a:lnTo>
                      <a:pt x="38" y="86"/>
                    </a:lnTo>
                    <a:lnTo>
                      <a:pt x="36" y="84"/>
                    </a:lnTo>
                    <a:close/>
                    <a:moveTo>
                      <a:pt x="32" y="96"/>
                    </a:moveTo>
                    <a:lnTo>
                      <a:pt x="34" y="94"/>
                    </a:lnTo>
                    <a:lnTo>
                      <a:pt x="34" y="94"/>
                    </a:lnTo>
                    <a:lnTo>
                      <a:pt x="34" y="94"/>
                    </a:lnTo>
                    <a:lnTo>
                      <a:pt x="34" y="94"/>
                    </a:lnTo>
                    <a:lnTo>
                      <a:pt x="32" y="96"/>
                    </a:lnTo>
                    <a:lnTo>
                      <a:pt x="32" y="96"/>
                    </a:lnTo>
                    <a:close/>
                    <a:moveTo>
                      <a:pt x="32" y="96"/>
                    </a:moveTo>
                    <a:lnTo>
                      <a:pt x="32" y="96"/>
                    </a:lnTo>
                    <a:lnTo>
                      <a:pt x="32" y="96"/>
                    </a:lnTo>
                    <a:lnTo>
                      <a:pt x="32" y="96"/>
                    </a:lnTo>
                    <a:close/>
                    <a:moveTo>
                      <a:pt x="28" y="96"/>
                    </a:moveTo>
                    <a:lnTo>
                      <a:pt x="30" y="96"/>
                    </a:lnTo>
                    <a:lnTo>
                      <a:pt x="32" y="96"/>
                    </a:lnTo>
                    <a:lnTo>
                      <a:pt x="28" y="96"/>
                    </a:lnTo>
                    <a:close/>
                    <a:moveTo>
                      <a:pt x="28" y="96"/>
                    </a:moveTo>
                    <a:lnTo>
                      <a:pt x="32" y="98"/>
                    </a:lnTo>
                    <a:lnTo>
                      <a:pt x="34" y="100"/>
                    </a:lnTo>
                    <a:lnTo>
                      <a:pt x="28" y="96"/>
                    </a:lnTo>
                    <a:close/>
                    <a:moveTo>
                      <a:pt x="32" y="90"/>
                    </a:moveTo>
                    <a:lnTo>
                      <a:pt x="34" y="90"/>
                    </a:lnTo>
                    <a:lnTo>
                      <a:pt x="34" y="90"/>
                    </a:lnTo>
                    <a:lnTo>
                      <a:pt x="32" y="90"/>
                    </a:lnTo>
                    <a:lnTo>
                      <a:pt x="32" y="90"/>
                    </a:lnTo>
                    <a:close/>
                    <a:moveTo>
                      <a:pt x="34" y="90"/>
                    </a:moveTo>
                    <a:lnTo>
                      <a:pt x="34" y="88"/>
                    </a:lnTo>
                    <a:lnTo>
                      <a:pt x="34" y="88"/>
                    </a:lnTo>
                    <a:lnTo>
                      <a:pt x="34" y="86"/>
                    </a:lnTo>
                    <a:lnTo>
                      <a:pt x="36" y="88"/>
                    </a:lnTo>
                    <a:lnTo>
                      <a:pt x="36" y="90"/>
                    </a:lnTo>
                    <a:lnTo>
                      <a:pt x="34" y="90"/>
                    </a:lnTo>
                    <a:lnTo>
                      <a:pt x="34" y="90"/>
                    </a:lnTo>
                    <a:close/>
                    <a:moveTo>
                      <a:pt x="2" y="20"/>
                    </a:moveTo>
                    <a:lnTo>
                      <a:pt x="0" y="66"/>
                    </a:lnTo>
                    <a:lnTo>
                      <a:pt x="0" y="70"/>
                    </a:lnTo>
                    <a:lnTo>
                      <a:pt x="0" y="72"/>
                    </a:lnTo>
                    <a:lnTo>
                      <a:pt x="0" y="74"/>
                    </a:lnTo>
                    <a:lnTo>
                      <a:pt x="0" y="102"/>
                    </a:lnTo>
                    <a:lnTo>
                      <a:pt x="4" y="102"/>
                    </a:lnTo>
                    <a:lnTo>
                      <a:pt x="6" y="104"/>
                    </a:lnTo>
                    <a:lnTo>
                      <a:pt x="6" y="102"/>
                    </a:lnTo>
                    <a:lnTo>
                      <a:pt x="14" y="102"/>
                    </a:lnTo>
                    <a:lnTo>
                      <a:pt x="16" y="102"/>
                    </a:lnTo>
                    <a:lnTo>
                      <a:pt x="16" y="104"/>
                    </a:lnTo>
                    <a:lnTo>
                      <a:pt x="18" y="106"/>
                    </a:lnTo>
                    <a:lnTo>
                      <a:pt x="20" y="106"/>
                    </a:lnTo>
                    <a:lnTo>
                      <a:pt x="22" y="104"/>
                    </a:lnTo>
                    <a:lnTo>
                      <a:pt x="26" y="104"/>
                    </a:lnTo>
                    <a:lnTo>
                      <a:pt x="28" y="102"/>
                    </a:lnTo>
                    <a:lnTo>
                      <a:pt x="28" y="104"/>
                    </a:lnTo>
                    <a:lnTo>
                      <a:pt x="28" y="102"/>
                    </a:lnTo>
                    <a:lnTo>
                      <a:pt x="28" y="98"/>
                    </a:lnTo>
                    <a:lnTo>
                      <a:pt x="26" y="96"/>
                    </a:lnTo>
                    <a:lnTo>
                      <a:pt x="22" y="94"/>
                    </a:lnTo>
                    <a:lnTo>
                      <a:pt x="20" y="94"/>
                    </a:lnTo>
                    <a:lnTo>
                      <a:pt x="18" y="94"/>
                    </a:lnTo>
                    <a:lnTo>
                      <a:pt x="16" y="92"/>
                    </a:lnTo>
                    <a:lnTo>
                      <a:pt x="14" y="92"/>
                    </a:lnTo>
                    <a:lnTo>
                      <a:pt x="14" y="92"/>
                    </a:lnTo>
                    <a:lnTo>
                      <a:pt x="14" y="88"/>
                    </a:lnTo>
                    <a:lnTo>
                      <a:pt x="12" y="86"/>
                    </a:lnTo>
                    <a:lnTo>
                      <a:pt x="8" y="84"/>
                    </a:lnTo>
                    <a:lnTo>
                      <a:pt x="8" y="82"/>
                    </a:lnTo>
                    <a:lnTo>
                      <a:pt x="6" y="82"/>
                    </a:lnTo>
                    <a:lnTo>
                      <a:pt x="8" y="82"/>
                    </a:lnTo>
                    <a:lnTo>
                      <a:pt x="10" y="84"/>
                    </a:lnTo>
                    <a:lnTo>
                      <a:pt x="10" y="84"/>
                    </a:lnTo>
                    <a:lnTo>
                      <a:pt x="14" y="86"/>
                    </a:lnTo>
                    <a:lnTo>
                      <a:pt x="14" y="88"/>
                    </a:lnTo>
                    <a:lnTo>
                      <a:pt x="14" y="90"/>
                    </a:lnTo>
                    <a:lnTo>
                      <a:pt x="14" y="92"/>
                    </a:lnTo>
                    <a:lnTo>
                      <a:pt x="18" y="92"/>
                    </a:lnTo>
                    <a:lnTo>
                      <a:pt x="20" y="94"/>
                    </a:lnTo>
                    <a:lnTo>
                      <a:pt x="20" y="94"/>
                    </a:lnTo>
                    <a:lnTo>
                      <a:pt x="24" y="94"/>
                    </a:lnTo>
                    <a:lnTo>
                      <a:pt x="28" y="92"/>
                    </a:lnTo>
                    <a:lnTo>
                      <a:pt x="30" y="92"/>
                    </a:lnTo>
                    <a:lnTo>
                      <a:pt x="32" y="92"/>
                    </a:lnTo>
                    <a:lnTo>
                      <a:pt x="32" y="90"/>
                    </a:lnTo>
                    <a:lnTo>
                      <a:pt x="30" y="90"/>
                    </a:lnTo>
                    <a:lnTo>
                      <a:pt x="28" y="88"/>
                    </a:lnTo>
                    <a:lnTo>
                      <a:pt x="28" y="88"/>
                    </a:lnTo>
                    <a:lnTo>
                      <a:pt x="26" y="86"/>
                    </a:lnTo>
                    <a:lnTo>
                      <a:pt x="28" y="88"/>
                    </a:lnTo>
                    <a:lnTo>
                      <a:pt x="30" y="88"/>
                    </a:lnTo>
                    <a:lnTo>
                      <a:pt x="32" y="90"/>
                    </a:lnTo>
                    <a:lnTo>
                      <a:pt x="34" y="90"/>
                    </a:lnTo>
                    <a:lnTo>
                      <a:pt x="34" y="88"/>
                    </a:lnTo>
                    <a:lnTo>
                      <a:pt x="34" y="86"/>
                    </a:lnTo>
                    <a:lnTo>
                      <a:pt x="34" y="86"/>
                    </a:lnTo>
                    <a:lnTo>
                      <a:pt x="34" y="84"/>
                    </a:lnTo>
                    <a:lnTo>
                      <a:pt x="34" y="82"/>
                    </a:lnTo>
                    <a:lnTo>
                      <a:pt x="32" y="82"/>
                    </a:lnTo>
                    <a:lnTo>
                      <a:pt x="32" y="80"/>
                    </a:lnTo>
                    <a:lnTo>
                      <a:pt x="34" y="82"/>
                    </a:lnTo>
                    <a:lnTo>
                      <a:pt x="36" y="82"/>
                    </a:lnTo>
                    <a:lnTo>
                      <a:pt x="38" y="84"/>
                    </a:lnTo>
                    <a:lnTo>
                      <a:pt x="40" y="86"/>
                    </a:lnTo>
                    <a:lnTo>
                      <a:pt x="40" y="84"/>
                    </a:lnTo>
                    <a:lnTo>
                      <a:pt x="40" y="82"/>
                    </a:lnTo>
                    <a:lnTo>
                      <a:pt x="40" y="82"/>
                    </a:lnTo>
                    <a:lnTo>
                      <a:pt x="40" y="86"/>
                    </a:lnTo>
                    <a:lnTo>
                      <a:pt x="42" y="84"/>
                    </a:lnTo>
                    <a:lnTo>
                      <a:pt x="42" y="84"/>
                    </a:lnTo>
                    <a:lnTo>
                      <a:pt x="42" y="82"/>
                    </a:lnTo>
                    <a:lnTo>
                      <a:pt x="42" y="80"/>
                    </a:lnTo>
                    <a:lnTo>
                      <a:pt x="42" y="80"/>
                    </a:lnTo>
                    <a:lnTo>
                      <a:pt x="46" y="82"/>
                    </a:lnTo>
                    <a:lnTo>
                      <a:pt x="46" y="84"/>
                    </a:lnTo>
                    <a:lnTo>
                      <a:pt x="48" y="84"/>
                    </a:lnTo>
                    <a:lnTo>
                      <a:pt x="50" y="84"/>
                    </a:lnTo>
                    <a:lnTo>
                      <a:pt x="50" y="84"/>
                    </a:lnTo>
                    <a:lnTo>
                      <a:pt x="52" y="82"/>
                    </a:lnTo>
                    <a:lnTo>
                      <a:pt x="52" y="84"/>
                    </a:lnTo>
                    <a:lnTo>
                      <a:pt x="52" y="86"/>
                    </a:lnTo>
                    <a:lnTo>
                      <a:pt x="52" y="86"/>
                    </a:lnTo>
                    <a:lnTo>
                      <a:pt x="54" y="88"/>
                    </a:lnTo>
                    <a:lnTo>
                      <a:pt x="60" y="90"/>
                    </a:lnTo>
                    <a:lnTo>
                      <a:pt x="62" y="90"/>
                    </a:lnTo>
                    <a:lnTo>
                      <a:pt x="64" y="94"/>
                    </a:lnTo>
                    <a:lnTo>
                      <a:pt x="66" y="96"/>
                    </a:lnTo>
                    <a:lnTo>
                      <a:pt x="70" y="100"/>
                    </a:lnTo>
                    <a:lnTo>
                      <a:pt x="70" y="102"/>
                    </a:lnTo>
                    <a:lnTo>
                      <a:pt x="72" y="102"/>
                    </a:lnTo>
                    <a:lnTo>
                      <a:pt x="74" y="104"/>
                    </a:lnTo>
                    <a:lnTo>
                      <a:pt x="74" y="106"/>
                    </a:lnTo>
                    <a:lnTo>
                      <a:pt x="80" y="112"/>
                    </a:lnTo>
                    <a:lnTo>
                      <a:pt x="80" y="114"/>
                    </a:lnTo>
                    <a:lnTo>
                      <a:pt x="82" y="116"/>
                    </a:lnTo>
                    <a:lnTo>
                      <a:pt x="84" y="116"/>
                    </a:lnTo>
                    <a:lnTo>
                      <a:pt x="86" y="116"/>
                    </a:lnTo>
                    <a:lnTo>
                      <a:pt x="88" y="116"/>
                    </a:lnTo>
                    <a:lnTo>
                      <a:pt x="90" y="116"/>
                    </a:lnTo>
                    <a:lnTo>
                      <a:pt x="94" y="116"/>
                    </a:lnTo>
                    <a:lnTo>
                      <a:pt x="96" y="116"/>
                    </a:lnTo>
                    <a:lnTo>
                      <a:pt x="98" y="116"/>
                    </a:lnTo>
                    <a:lnTo>
                      <a:pt x="102" y="118"/>
                    </a:lnTo>
                    <a:lnTo>
                      <a:pt x="104" y="118"/>
                    </a:lnTo>
                    <a:lnTo>
                      <a:pt x="106" y="118"/>
                    </a:lnTo>
                    <a:lnTo>
                      <a:pt x="108" y="120"/>
                    </a:lnTo>
                    <a:lnTo>
                      <a:pt x="110" y="120"/>
                    </a:lnTo>
                    <a:lnTo>
                      <a:pt x="110" y="120"/>
                    </a:lnTo>
                    <a:lnTo>
                      <a:pt x="110" y="122"/>
                    </a:lnTo>
                    <a:lnTo>
                      <a:pt x="112" y="122"/>
                    </a:lnTo>
                    <a:lnTo>
                      <a:pt x="114" y="124"/>
                    </a:lnTo>
                    <a:lnTo>
                      <a:pt x="118" y="124"/>
                    </a:lnTo>
                    <a:lnTo>
                      <a:pt x="118" y="122"/>
                    </a:lnTo>
                    <a:lnTo>
                      <a:pt x="114" y="120"/>
                    </a:lnTo>
                    <a:lnTo>
                      <a:pt x="114" y="120"/>
                    </a:lnTo>
                    <a:lnTo>
                      <a:pt x="114" y="118"/>
                    </a:lnTo>
                    <a:lnTo>
                      <a:pt x="116" y="118"/>
                    </a:lnTo>
                    <a:lnTo>
                      <a:pt x="118" y="118"/>
                    </a:lnTo>
                    <a:lnTo>
                      <a:pt x="120" y="118"/>
                    </a:lnTo>
                    <a:lnTo>
                      <a:pt x="116" y="116"/>
                    </a:lnTo>
                    <a:lnTo>
                      <a:pt x="110" y="116"/>
                    </a:lnTo>
                    <a:lnTo>
                      <a:pt x="108" y="114"/>
                    </a:lnTo>
                    <a:lnTo>
                      <a:pt x="106" y="112"/>
                    </a:lnTo>
                    <a:lnTo>
                      <a:pt x="108" y="112"/>
                    </a:lnTo>
                    <a:lnTo>
                      <a:pt x="110" y="112"/>
                    </a:lnTo>
                    <a:lnTo>
                      <a:pt x="112" y="110"/>
                    </a:lnTo>
                    <a:lnTo>
                      <a:pt x="110" y="110"/>
                    </a:lnTo>
                    <a:lnTo>
                      <a:pt x="106" y="110"/>
                    </a:lnTo>
                    <a:lnTo>
                      <a:pt x="102" y="110"/>
                    </a:lnTo>
                    <a:lnTo>
                      <a:pt x="100" y="108"/>
                    </a:lnTo>
                    <a:lnTo>
                      <a:pt x="100" y="106"/>
                    </a:lnTo>
                    <a:lnTo>
                      <a:pt x="102" y="104"/>
                    </a:lnTo>
                    <a:lnTo>
                      <a:pt x="102" y="102"/>
                    </a:lnTo>
                    <a:lnTo>
                      <a:pt x="100" y="102"/>
                    </a:lnTo>
                    <a:lnTo>
                      <a:pt x="100" y="102"/>
                    </a:lnTo>
                    <a:lnTo>
                      <a:pt x="98" y="102"/>
                    </a:lnTo>
                    <a:lnTo>
                      <a:pt x="96" y="102"/>
                    </a:lnTo>
                    <a:lnTo>
                      <a:pt x="96" y="102"/>
                    </a:lnTo>
                    <a:lnTo>
                      <a:pt x="92" y="100"/>
                    </a:lnTo>
                    <a:lnTo>
                      <a:pt x="92" y="96"/>
                    </a:lnTo>
                    <a:lnTo>
                      <a:pt x="90" y="96"/>
                    </a:lnTo>
                    <a:lnTo>
                      <a:pt x="88" y="90"/>
                    </a:lnTo>
                    <a:lnTo>
                      <a:pt x="88" y="88"/>
                    </a:lnTo>
                    <a:lnTo>
                      <a:pt x="86" y="88"/>
                    </a:lnTo>
                    <a:lnTo>
                      <a:pt x="84" y="88"/>
                    </a:lnTo>
                    <a:lnTo>
                      <a:pt x="82" y="86"/>
                    </a:lnTo>
                    <a:lnTo>
                      <a:pt x="82" y="84"/>
                    </a:lnTo>
                    <a:lnTo>
                      <a:pt x="78" y="82"/>
                    </a:lnTo>
                    <a:lnTo>
                      <a:pt x="78" y="78"/>
                    </a:lnTo>
                    <a:lnTo>
                      <a:pt x="76" y="76"/>
                    </a:lnTo>
                    <a:lnTo>
                      <a:pt x="74" y="74"/>
                    </a:lnTo>
                    <a:lnTo>
                      <a:pt x="74" y="74"/>
                    </a:lnTo>
                    <a:lnTo>
                      <a:pt x="80" y="74"/>
                    </a:lnTo>
                    <a:lnTo>
                      <a:pt x="84" y="72"/>
                    </a:lnTo>
                    <a:lnTo>
                      <a:pt x="86" y="68"/>
                    </a:lnTo>
                    <a:lnTo>
                      <a:pt x="86" y="66"/>
                    </a:lnTo>
                    <a:lnTo>
                      <a:pt x="82" y="62"/>
                    </a:lnTo>
                    <a:lnTo>
                      <a:pt x="78" y="62"/>
                    </a:lnTo>
                    <a:lnTo>
                      <a:pt x="78" y="62"/>
                    </a:lnTo>
                    <a:lnTo>
                      <a:pt x="76" y="62"/>
                    </a:lnTo>
                    <a:lnTo>
                      <a:pt x="70" y="60"/>
                    </a:lnTo>
                    <a:lnTo>
                      <a:pt x="68" y="58"/>
                    </a:lnTo>
                    <a:lnTo>
                      <a:pt x="66" y="58"/>
                    </a:lnTo>
                    <a:lnTo>
                      <a:pt x="60" y="56"/>
                    </a:lnTo>
                    <a:lnTo>
                      <a:pt x="60" y="54"/>
                    </a:lnTo>
                    <a:lnTo>
                      <a:pt x="62" y="52"/>
                    </a:lnTo>
                    <a:lnTo>
                      <a:pt x="62" y="48"/>
                    </a:lnTo>
                    <a:lnTo>
                      <a:pt x="60" y="48"/>
                    </a:lnTo>
                    <a:lnTo>
                      <a:pt x="56" y="42"/>
                    </a:lnTo>
                    <a:lnTo>
                      <a:pt x="54" y="42"/>
                    </a:lnTo>
                    <a:lnTo>
                      <a:pt x="54" y="42"/>
                    </a:lnTo>
                    <a:lnTo>
                      <a:pt x="52" y="40"/>
                    </a:lnTo>
                    <a:lnTo>
                      <a:pt x="50" y="40"/>
                    </a:lnTo>
                    <a:lnTo>
                      <a:pt x="48" y="38"/>
                    </a:lnTo>
                    <a:lnTo>
                      <a:pt x="46" y="38"/>
                    </a:lnTo>
                    <a:lnTo>
                      <a:pt x="46" y="36"/>
                    </a:lnTo>
                    <a:lnTo>
                      <a:pt x="44" y="36"/>
                    </a:lnTo>
                    <a:lnTo>
                      <a:pt x="42" y="34"/>
                    </a:lnTo>
                    <a:lnTo>
                      <a:pt x="40" y="34"/>
                    </a:lnTo>
                    <a:lnTo>
                      <a:pt x="36" y="32"/>
                    </a:lnTo>
                    <a:lnTo>
                      <a:pt x="34" y="32"/>
                    </a:lnTo>
                    <a:lnTo>
                      <a:pt x="30" y="28"/>
                    </a:lnTo>
                    <a:lnTo>
                      <a:pt x="22" y="28"/>
                    </a:lnTo>
                    <a:lnTo>
                      <a:pt x="20" y="28"/>
                    </a:lnTo>
                    <a:lnTo>
                      <a:pt x="18" y="26"/>
                    </a:lnTo>
                    <a:lnTo>
                      <a:pt x="18" y="26"/>
                    </a:lnTo>
                    <a:lnTo>
                      <a:pt x="16" y="26"/>
                    </a:lnTo>
                    <a:lnTo>
                      <a:pt x="12" y="24"/>
                    </a:lnTo>
                    <a:lnTo>
                      <a:pt x="10" y="22"/>
                    </a:lnTo>
                    <a:lnTo>
                      <a:pt x="8" y="22"/>
                    </a:lnTo>
                    <a:lnTo>
                      <a:pt x="4" y="20"/>
                    </a:lnTo>
                    <a:lnTo>
                      <a:pt x="2" y="20"/>
                    </a:lnTo>
                    <a:close/>
                  </a:path>
                </a:pathLst>
              </a:custGeom>
              <a:grpFill/>
              <a:ln w="6350">
                <a:solidFill>
                  <a:srgbClr val="65C392"/>
                </a:solidFill>
                <a:round/>
                <a:headEnd/>
                <a:tailEnd/>
              </a:ln>
            </p:spPr>
            <p:txBody>
              <a:bodyPr vert="horz" wrap="square" lIns="45665" tIns="22832" rIns="45665" bIns="22832" numCol="1" anchor="t" anchorCtr="0" compatLnSpc="1">
                <a:prstTxWarp prst="textNoShape">
                  <a:avLst/>
                </a:prstTxWarp>
              </a:bodyPr>
              <a:lstStyle/>
              <a:p>
                <a:pPr defTabSz="1751511">
                  <a:defRPr/>
                </a:pPr>
                <a:endParaRPr lang="en-US" sz="3448" ker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95" name="North Korea">
                <a:extLst>
                  <a:ext uri="{FF2B5EF4-FFF2-40B4-BE49-F238E27FC236}">
                    <a16:creationId xmlns:a16="http://schemas.microsoft.com/office/drawing/2014/main" id="{093C4FE4-2819-44FF-A97A-34E46E9133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29473" y="3211905"/>
                <a:ext cx="111004" cy="191386"/>
              </a:xfrm>
              <a:custGeom>
                <a:avLst/>
                <a:gdLst>
                  <a:gd name="T0" fmla="*/ 0 w 58"/>
                  <a:gd name="T1" fmla="*/ 56 h 100"/>
                  <a:gd name="T2" fmla="*/ 4 w 58"/>
                  <a:gd name="T3" fmla="*/ 50 h 100"/>
                  <a:gd name="T4" fmla="*/ 8 w 58"/>
                  <a:gd name="T5" fmla="*/ 44 h 100"/>
                  <a:gd name="T6" fmla="*/ 12 w 58"/>
                  <a:gd name="T7" fmla="*/ 40 h 100"/>
                  <a:gd name="T8" fmla="*/ 14 w 58"/>
                  <a:gd name="T9" fmla="*/ 32 h 100"/>
                  <a:gd name="T10" fmla="*/ 14 w 58"/>
                  <a:gd name="T11" fmla="*/ 26 h 100"/>
                  <a:gd name="T12" fmla="*/ 20 w 58"/>
                  <a:gd name="T13" fmla="*/ 28 h 100"/>
                  <a:gd name="T14" fmla="*/ 22 w 58"/>
                  <a:gd name="T15" fmla="*/ 30 h 100"/>
                  <a:gd name="T16" fmla="*/ 28 w 58"/>
                  <a:gd name="T17" fmla="*/ 30 h 100"/>
                  <a:gd name="T18" fmla="*/ 36 w 58"/>
                  <a:gd name="T19" fmla="*/ 30 h 100"/>
                  <a:gd name="T20" fmla="*/ 38 w 58"/>
                  <a:gd name="T21" fmla="*/ 24 h 100"/>
                  <a:gd name="T22" fmla="*/ 32 w 58"/>
                  <a:gd name="T23" fmla="*/ 20 h 100"/>
                  <a:gd name="T24" fmla="*/ 36 w 58"/>
                  <a:gd name="T25" fmla="*/ 18 h 100"/>
                  <a:gd name="T26" fmla="*/ 42 w 58"/>
                  <a:gd name="T27" fmla="*/ 12 h 100"/>
                  <a:gd name="T28" fmla="*/ 46 w 58"/>
                  <a:gd name="T29" fmla="*/ 8 h 100"/>
                  <a:gd name="T30" fmla="*/ 46 w 58"/>
                  <a:gd name="T31" fmla="*/ 4 h 100"/>
                  <a:gd name="T32" fmla="*/ 46 w 58"/>
                  <a:gd name="T33" fmla="*/ 0 h 100"/>
                  <a:gd name="T34" fmla="*/ 50 w 58"/>
                  <a:gd name="T35" fmla="*/ 0 h 100"/>
                  <a:gd name="T36" fmla="*/ 50 w 58"/>
                  <a:gd name="T37" fmla="*/ 4 h 100"/>
                  <a:gd name="T38" fmla="*/ 58 w 58"/>
                  <a:gd name="T39" fmla="*/ 8 h 100"/>
                  <a:gd name="T40" fmla="*/ 54 w 58"/>
                  <a:gd name="T41" fmla="*/ 14 h 100"/>
                  <a:gd name="T42" fmla="*/ 52 w 58"/>
                  <a:gd name="T43" fmla="*/ 16 h 100"/>
                  <a:gd name="T44" fmla="*/ 50 w 58"/>
                  <a:gd name="T45" fmla="*/ 26 h 100"/>
                  <a:gd name="T46" fmla="*/ 52 w 58"/>
                  <a:gd name="T47" fmla="*/ 34 h 100"/>
                  <a:gd name="T48" fmla="*/ 54 w 58"/>
                  <a:gd name="T49" fmla="*/ 38 h 100"/>
                  <a:gd name="T50" fmla="*/ 52 w 58"/>
                  <a:gd name="T51" fmla="*/ 42 h 100"/>
                  <a:gd name="T52" fmla="*/ 46 w 58"/>
                  <a:gd name="T53" fmla="*/ 50 h 100"/>
                  <a:gd name="T54" fmla="*/ 44 w 58"/>
                  <a:gd name="T55" fmla="*/ 54 h 100"/>
                  <a:gd name="T56" fmla="*/ 38 w 58"/>
                  <a:gd name="T57" fmla="*/ 56 h 100"/>
                  <a:gd name="T58" fmla="*/ 34 w 58"/>
                  <a:gd name="T59" fmla="*/ 60 h 100"/>
                  <a:gd name="T60" fmla="*/ 36 w 58"/>
                  <a:gd name="T61" fmla="*/ 66 h 100"/>
                  <a:gd name="T62" fmla="*/ 36 w 58"/>
                  <a:gd name="T63" fmla="*/ 70 h 100"/>
                  <a:gd name="T64" fmla="*/ 40 w 58"/>
                  <a:gd name="T65" fmla="*/ 72 h 100"/>
                  <a:gd name="T66" fmla="*/ 50 w 58"/>
                  <a:gd name="T67" fmla="*/ 80 h 100"/>
                  <a:gd name="T68" fmla="*/ 38 w 58"/>
                  <a:gd name="T69" fmla="*/ 86 h 100"/>
                  <a:gd name="T70" fmla="*/ 28 w 58"/>
                  <a:gd name="T71" fmla="*/ 90 h 100"/>
                  <a:gd name="T72" fmla="*/ 24 w 58"/>
                  <a:gd name="T73" fmla="*/ 96 h 100"/>
                  <a:gd name="T74" fmla="*/ 20 w 58"/>
                  <a:gd name="T75" fmla="*/ 94 h 100"/>
                  <a:gd name="T76" fmla="*/ 18 w 58"/>
                  <a:gd name="T77" fmla="*/ 98 h 100"/>
                  <a:gd name="T78" fmla="*/ 14 w 58"/>
                  <a:gd name="T79" fmla="*/ 100 h 100"/>
                  <a:gd name="T80" fmla="*/ 16 w 58"/>
                  <a:gd name="T81" fmla="*/ 94 h 100"/>
                  <a:gd name="T82" fmla="*/ 12 w 58"/>
                  <a:gd name="T83" fmla="*/ 94 h 100"/>
                  <a:gd name="T84" fmla="*/ 10 w 58"/>
                  <a:gd name="T85" fmla="*/ 92 h 100"/>
                  <a:gd name="T86" fmla="*/ 12 w 58"/>
                  <a:gd name="T87" fmla="*/ 84 h 100"/>
                  <a:gd name="T88" fmla="*/ 18 w 58"/>
                  <a:gd name="T89" fmla="*/ 80 h 100"/>
                  <a:gd name="T90" fmla="*/ 12 w 58"/>
                  <a:gd name="T91" fmla="*/ 82 h 100"/>
                  <a:gd name="T92" fmla="*/ 10 w 58"/>
                  <a:gd name="T93" fmla="*/ 76 h 100"/>
                  <a:gd name="T94" fmla="*/ 12 w 58"/>
                  <a:gd name="T95" fmla="*/ 68 h 100"/>
                  <a:gd name="T96" fmla="*/ 14 w 58"/>
                  <a:gd name="T97" fmla="*/ 64 h 100"/>
                  <a:gd name="T98" fmla="*/ 12 w 58"/>
                  <a:gd name="T99" fmla="*/ 66 h 100"/>
                  <a:gd name="T100" fmla="*/ 6 w 58"/>
                  <a:gd name="T101" fmla="*/ 66 h 100"/>
                  <a:gd name="T102" fmla="*/ 2 w 58"/>
                  <a:gd name="T103" fmla="*/ 66 h 100"/>
                  <a:gd name="T104" fmla="*/ 0 w 58"/>
                  <a:gd name="T105" fmla="*/ 62 h 100"/>
                  <a:gd name="T106" fmla="*/ 0 w 58"/>
                  <a:gd name="T107" fmla="*/ 62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58" h="100">
                    <a:moveTo>
                      <a:pt x="0" y="62"/>
                    </a:moveTo>
                    <a:lnTo>
                      <a:pt x="0" y="56"/>
                    </a:lnTo>
                    <a:lnTo>
                      <a:pt x="2" y="52"/>
                    </a:lnTo>
                    <a:lnTo>
                      <a:pt x="4" y="50"/>
                    </a:lnTo>
                    <a:lnTo>
                      <a:pt x="4" y="48"/>
                    </a:lnTo>
                    <a:lnTo>
                      <a:pt x="8" y="44"/>
                    </a:lnTo>
                    <a:lnTo>
                      <a:pt x="8" y="40"/>
                    </a:lnTo>
                    <a:lnTo>
                      <a:pt x="12" y="40"/>
                    </a:lnTo>
                    <a:lnTo>
                      <a:pt x="14" y="34"/>
                    </a:lnTo>
                    <a:lnTo>
                      <a:pt x="14" y="32"/>
                    </a:lnTo>
                    <a:lnTo>
                      <a:pt x="14" y="30"/>
                    </a:lnTo>
                    <a:lnTo>
                      <a:pt x="14" y="26"/>
                    </a:lnTo>
                    <a:lnTo>
                      <a:pt x="16" y="24"/>
                    </a:lnTo>
                    <a:lnTo>
                      <a:pt x="20" y="28"/>
                    </a:lnTo>
                    <a:lnTo>
                      <a:pt x="22" y="28"/>
                    </a:lnTo>
                    <a:lnTo>
                      <a:pt x="22" y="30"/>
                    </a:lnTo>
                    <a:lnTo>
                      <a:pt x="24" y="30"/>
                    </a:lnTo>
                    <a:lnTo>
                      <a:pt x="28" y="30"/>
                    </a:lnTo>
                    <a:lnTo>
                      <a:pt x="32" y="30"/>
                    </a:lnTo>
                    <a:lnTo>
                      <a:pt x="36" y="30"/>
                    </a:lnTo>
                    <a:lnTo>
                      <a:pt x="38" y="26"/>
                    </a:lnTo>
                    <a:lnTo>
                      <a:pt x="38" y="24"/>
                    </a:lnTo>
                    <a:lnTo>
                      <a:pt x="34" y="22"/>
                    </a:lnTo>
                    <a:lnTo>
                      <a:pt x="32" y="20"/>
                    </a:lnTo>
                    <a:lnTo>
                      <a:pt x="34" y="18"/>
                    </a:lnTo>
                    <a:lnTo>
                      <a:pt x="36" y="18"/>
                    </a:lnTo>
                    <a:lnTo>
                      <a:pt x="42" y="14"/>
                    </a:lnTo>
                    <a:lnTo>
                      <a:pt x="42" y="12"/>
                    </a:lnTo>
                    <a:lnTo>
                      <a:pt x="44" y="8"/>
                    </a:lnTo>
                    <a:lnTo>
                      <a:pt x="46" y="8"/>
                    </a:lnTo>
                    <a:lnTo>
                      <a:pt x="48" y="6"/>
                    </a:lnTo>
                    <a:lnTo>
                      <a:pt x="46" y="4"/>
                    </a:lnTo>
                    <a:lnTo>
                      <a:pt x="46" y="2"/>
                    </a:lnTo>
                    <a:lnTo>
                      <a:pt x="46" y="0"/>
                    </a:lnTo>
                    <a:lnTo>
                      <a:pt x="48" y="0"/>
                    </a:lnTo>
                    <a:lnTo>
                      <a:pt x="50" y="0"/>
                    </a:lnTo>
                    <a:lnTo>
                      <a:pt x="50" y="4"/>
                    </a:lnTo>
                    <a:lnTo>
                      <a:pt x="50" y="4"/>
                    </a:lnTo>
                    <a:lnTo>
                      <a:pt x="56" y="6"/>
                    </a:lnTo>
                    <a:lnTo>
                      <a:pt x="58" y="8"/>
                    </a:lnTo>
                    <a:lnTo>
                      <a:pt x="56" y="8"/>
                    </a:lnTo>
                    <a:lnTo>
                      <a:pt x="54" y="14"/>
                    </a:lnTo>
                    <a:lnTo>
                      <a:pt x="52" y="14"/>
                    </a:lnTo>
                    <a:lnTo>
                      <a:pt x="52" y="16"/>
                    </a:lnTo>
                    <a:lnTo>
                      <a:pt x="50" y="22"/>
                    </a:lnTo>
                    <a:lnTo>
                      <a:pt x="50" y="26"/>
                    </a:lnTo>
                    <a:lnTo>
                      <a:pt x="52" y="28"/>
                    </a:lnTo>
                    <a:lnTo>
                      <a:pt x="52" y="34"/>
                    </a:lnTo>
                    <a:lnTo>
                      <a:pt x="54" y="36"/>
                    </a:lnTo>
                    <a:lnTo>
                      <a:pt x="54" y="38"/>
                    </a:lnTo>
                    <a:lnTo>
                      <a:pt x="50" y="42"/>
                    </a:lnTo>
                    <a:lnTo>
                      <a:pt x="52" y="42"/>
                    </a:lnTo>
                    <a:lnTo>
                      <a:pt x="44" y="50"/>
                    </a:lnTo>
                    <a:lnTo>
                      <a:pt x="46" y="50"/>
                    </a:lnTo>
                    <a:lnTo>
                      <a:pt x="44" y="52"/>
                    </a:lnTo>
                    <a:lnTo>
                      <a:pt x="44" y="54"/>
                    </a:lnTo>
                    <a:lnTo>
                      <a:pt x="42" y="54"/>
                    </a:lnTo>
                    <a:lnTo>
                      <a:pt x="38" y="56"/>
                    </a:lnTo>
                    <a:lnTo>
                      <a:pt x="38" y="58"/>
                    </a:lnTo>
                    <a:lnTo>
                      <a:pt x="34" y="60"/>
                    </a:lnTo>
                    <a:lnTo>
                      <a:pt x="34" y="64"/>
                    </a:lnTo>
                    <a:lnTo>
                      <a:pt x="36" y="66"/>
                    </a:lnTo>
                    <a:lnTo>
                      <a:pt x="34" y="66"/>
                    </a:lnTo>
                    <a:lnTo>
                      <a:pt x="36" y="70"/>
                    </a:lnTo>
                    <a:lnTo>
                      <a:pt x="40" y="72"/>
                    </a:lnTo>
                    <a:lnTo>
                      <a:pt x="40" y="72"/>
                    </a:lnTo>
                    <a:lnTo>
                      <a:pt x="50" y="78"/>
                    </a:lnTo>
                    <a:lnTo>
                      <a:pt x="50" y="80"/>
                    </a:lnTo>
                    <a:lnTo>
                      <a:pt x="46" y="84"/>
                    </a:lnTo>
                    <a:lnTo>
                      <a:pt x="38" y="86"/>
                    </a:lnTo>
                    <a:lnTo>
                      <a:pt x="34" y="88"/>
                    </a:lnTo>
                    <a:lnTo>
                      <a:pt x="28" y="90"/>
                    </a:lnTo>
                    <a:lnTo>
                      <a:pt x="26" y="94"/>
                    </a:lnTo>
                    <a:lnTo>
                      <a:pt x="24" y="96"/>
                    </a:lnTo>
                    <a:lnTo>
                      <a:pt x="22" y="94"/>
                    </a:lnTo>
                    <a:lnTo>
                      <a:pt x="20" y="94"/>
                    </a:lnTo>
                    <a:lnTo>
                      <a:pt x="22" y="96"/>
                    </a:lnTo>
                    <a:lnTo>
                      <a:pt x="18" y="98"/>
                    </a:lnTo>
                    <a:lnTo>
                      <a:pt x="16" y="98"/>
                    </a:lnTo>
                    <a:lnTo>
                      <a:pt x="14" y="100"/>
                    </a:lnTo>
                    <a:lnTo>
                      <a:pt x="14" y="98"/>
                    </a:lnTo>
                    <a:lnTo>
                      <a:pt x="16" y="94"/>
                    </a:lnTo>
                    <a:lnTo>
                      <a:pt x="14" y="94"/>
                    </a:lnTo>
                    <a:lnTo>
                      <a:pt x="12" y="94"/>
                    </a:lnTo>
                    <a:lnTo>
                      <a:pt x="10" y="94"/>
                    </a:lnTo>
                    <a:lnTo>
                      <a:pt x="10" y="92"/>
                    </a:lnTo>
                    <a:lnTo>
                      <a:pt x="10" y="86"/>
                    </a:lnTo>
                    <a:lnTo>
                      <a:pt x="12" y="84"/>
                    </a:lnTo>
                    <a:lnTo>
                      <a:pt x="16" y="84"/>
                    </a:lnTo>
                    <a:lnTo>
                      <a:pt x="18" y="80"/>
                    </a:lnTo>
                    <a:lnTo>
                      <a:pt x="16" y="82"/>
                    </a:lnTo>
                    <a:lnTo>
                      <a:pt x="12" y="82"/>
                    </a:lnTo>
                    <a:lnTo>
                      <a:pt x="10" y="80"/>
                    </a:lnTo>
                    <a:lnTo>
                      <a:pt x="10" y="76"/>
                    </a:lnTo>
                    <a:lnTo>
                      <a:pt x="14" y="70"/>
                    </a:lnTo>
                    <a:lnTo>
                      <a:pt x="12" y="68"/>
                    </a:lnTo>
                    <a:lnTo>
                      <a:pt x="14" y="66"/>
                    </a:lnTo>
                    <a:lnTo>
                      <a:pt x="14" y="64"/>
                    </a:lnTo>
                    <a:lnTo>
                      <a:pt x="12" y="64"/>
                    </a:lnTo>
                    <a:lnTo>
                      <a:pt x="12" y="66"/>
                    </a:lnTo>
                    <a:lnTo>
                      <a:pt x="8" y="68"/>
                    </a:lnTo>
                    <a:lnTo>
                      <a:pt x="6" y="66"/>
                    </a:lnTo>
                    <a:lnTo>
                      <a:pt x="4" y="64"/>
                    </a:lnTo>
                    <a:lnTo>
                      <a:pt x="2" y="66"/>
                    </a:lnTo>
                    <a:lnTo>
                      <a:pt x="0" y="68"/>
                    </a:lnTo>
                    <a:lnTo>
                      <a:pt x="0" y="62"/>
                    </a:lnTo>
                    <a:lnTo>
                      <a:pt x="0" y="64"/>
                    </a:lnTo>
                    <a:lnTo>
                      <a:pt x="0" y="62"/>
                    </a:lnTo>
                    <a:close/>
                  </a:path>
                </a:pathLst>
              </a:custGeom>
              <a:grpFill/>
              <a:ln w="6350">
                <a:solidFill>
                  <a:srgbClr val="65C392"/>
                </a:solidFill>
                <a:round/>
                <a:headEnd/>
                <a:tailEnd/>
              </a:ln>
            </p:spPr>
            <p:txBody>
              <a:bodyPr vert="horz" wrap="square" lIns="45665" tIns="22832" rIns="45665" bIns="22832" numCol="1" anchor="t" anchorCtr="0" compatLnSpc="1">
                <a:prstTxWarp prst="textNoShape">
                  <a:avLst/>
                </a:prstTxWarp>
              </a:bodyPr>
              <a:lstStyle/>
              <a:p>
                <a:pPr defTabSz="1751511">
                  <a:defRPr/>
                </a:pPr>
                <a:endParaRPr lang="en-US" sz="3448" ker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96" name="New Zealand">
                <a:extLst>
                  <a:ext uri="{FF2B5EF4-FFF2-40B4-BE49-F238E27FC236}">
                    <a16:creationId xmlns:a16="http://schemas.microsoft.com/office/drawing/2014/main" id="{EA421FC1-2E88-4BB3-9EE6-CBA3A535F47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514155" y="5416921"/>
                <a:ext cx="478465" cy="727267"/>
              </a:xfrm>
              <a:custGeom>
                <a:avLst/>
                <a:gdLst>
                  <a:gd name="T0" fmla="*/ 20 w 250"/>
                  <a:gd name="T1" fmla="*/ 380 h 380"/>
                  <a:gd name="T2" fmla="*/ 8 w 250"/>
                  <a:gd name="T3" fmla="*/ 324 h 380"/>
                  <a:gd name="T4" fmla="*/ 214 w 250"/>
                  <a:gd name="T5" fmla="*/ 54 h 380"/>
                  <a:gd name="T6" fmla="*/ 218 w 250"/>
                  <a:gd name="T7" fmla="*/ 42 h 380"/>
                  <a:gd name="T8" fmla="*/ 182 w 250"/>
                  <a:gd name="T9" fmla="*/ 140 h 380"/>
                  <a:gd name="T10" fmla="*/ 188 w 250"/>
                  <a:gd name="T11" fmla="*/ 146 h 380"/>
                  <a:gd name="T12" fmla="*/ 212 w 250"/>
                  <a:gd name="T13" fmla="*/ 122 h 380"/>
                  <a:gd name="T14" fmla="*/ 216 w 250"/>
                  <a:gd name="T15" fmla="*/ 106 h 380"/>
                  <a:gd name="T16" fmla="*/ 234 w 250"/>
                  <a:gd name="T17" fmla="*/ 100 h 380"/>
                  <a:gd name="T18" fmla="*/ 242 w 250"/>
                  <a:gd name="T19" fmla="*/ 88 h 380"/>
                  <a:gd name="T20" fmla="*/ 244 w 250"/>
                  <a:gd name="T21" fmla="*/ 70 h 380"/>
                  <a:gd name="T22" fmla="*/ 224 w 250"/>
                  <a:gd name="T23" fmla="*/ 70 h 380"/>
                  <a:gd name="T24" fmla="*/ 220 w 250"/>
                  <a:gd name="T25" fmla="*/ 52 h 380"/>
                  <a:gd name="T26" fmla="*/ 216 w 250"/>
                  <a:gd name="T27" fmla="*/ 52 h 380"/>
                  <a:gd name="T28" fmla="*/ 210 w 250"/>
                  <a:gd name="T29" fmla="*/ 56 h 380"/>
                  <a:gd name="T30" fmla="*/ 210 w 250"/>
                  <a:gd name="T31" fmla="*/ 46 h 380"/>
                  <a:gd name="T32" fmla="*/ 212 w 250"/>
                  <a:gd name="T33" fmla="*/ 32 h 380"/>
                  <a:gd name="T34" fmla="*/ 208 w 250"/>
                  <a:gd name="T35" fmla="*/ 18 h 380"/>
                  <a:gd name="T36" fmla="*/ 202 w 250"/>
                  <a:gd name="T37" fmla="*/ 10 h 380"/>
                  <a:gd name="T38" fmla="*/ 198 w 250"/>
                  <a:gd name="T39" fmla="*/ 8 h 380"/>
                  <a:gd name="T40" fmla="*/ 194 w 250"/>
                  <a:gd name="T41" fmla="*/ 4 h 380"/>
                  <a:gd name="T42" fmla="*/ 198 w 250"/>
                  <a:gd name="T43" fmla="*/ 22 h 380"/>
                  <a:gd name="T44" fmla="*/ 202 w 250"/>
                  <a:gd name="T45" fmla="*/ 42 h 380"/>
                  <a:gd name="T46" fmla="*/ 204 w 250"/>
                  <a:gd name="T47" fmla="*/ 40 h 380"/>
                  <a:gd name="T48" fmla="*/ 202 w 250"/>
                  <a:gd name="T49" fmla="*/ 54 h 380"/>
                  <a:gd name="T50" fmla="*/ 204 w 250"/>
                  <a:gd name="T51" fmla="*/ 62 h 380"/>
                  <a:gd name="T52" fmla="*/ 202 w 250"/>
                  <a:gd name="T53" fmla="*/ 76 h 380"/>
                  <a:gd name="T54" fmla="*/ 188 w 250"/>
                  <a:gd name="T55" fmla="*/ 92 h 380"/>
                  <a:gd name="T56" fmla="*/ 192 w 250"/>
                  <a:gd name="T57" fmla="*/ 112 h 380"/>
                  <a:gd name="T58" fmla="*/ 178 w 250"/>
                  <a:gd name="T59" fmla="*/ 138 h 380"/>
                  <a:gd name="T60" fmla="*/ 170 w 250"/>
                  <a:gd name="T61" fmla="*/ 132 h 380"/>
                  <a:gd name="T62" fmla="*/ 170 w 250"/>
                  <a:gd name="T63" fmla="*/ 132 h 380"/>
                  <a:gd name="T64" fmla="*/ 52 w 250"/>
                  <a:gd name="T65" fmla="*/ 254 h 380"/>
                  <a:gd name="T66" fmla="*/ 60 w 250"/>
                  <a:gd name="T67" fmla="*/ 242 h 380"/>
                  <a:gd name="T68" fmla="*/ 64 w 250"/>
                  <a:gd name="T69" fmla="*/ 248 h 380"/>
                  <a:gd name="T70" fmla="*/ 56 w 250"/>
                  <a:gd name="T71" fmla="*/ 252 h 380"/>
                  <a:gd name="T72" fmla="*/ 58 w 250"/>
                  <a:gd name="T73" fmla="*/ 222 h 380"/>
                  <a:gd name="T74" fmla="*/ 62 w 250"/>
                  <a:gd name="T75" fmla="*/ 214 h 380"/>
                  <a:gd name="T76" fmla="*/ 72 w 250"/>
                  <a:gd name="T77" fmla="*/ 198 h 380"/>
                  <a:gd name="T78" fmla="*/ 88 w 250"/>
                  <a:gd name="T79" fmla="*/ 186 h 380"/>
                  <a:gd name="T80" fmla="*/ 98 w 250"/>
                  <a:gd name="T81" fmla="*/ 182 h 380"/>
                  <a:gd name="T82" fmla="*/ 126 w 250"/>
                  <a:gd name="T83" fmla="*/ 166 h 380"/>
                  <a:gd name="T84" fmla="*/ 138 w 250"/>
                  <a:gd name="T85" fmla="*/ 146 h 380"/>
                  <a:gd name="T86" fmla="*/ 154 w 250"/>
                  <a:gd name="T87" fmla="*/ 126 h 380"/>
                  <a:gd name="T88" fmla="*/ 164 w 250"/>
                  <a:gd name="T89" fmla="*/ 130 h 380"/>
                  <a:gd name="T90" fmla="*/ 168 w 250"/>
                  <a:gd name="T91" fmla="*/ 134 h 380"/>
                  <a:gd name="T92" fmla="*/ 174 w 250"/>
                  <a:gd name="T93" fmla="*/ 132 h 380"/>
                  <a:gd name="T94" fmla="*/ 172 w 250"/>
                  <a:gd name="T95" fmla="*/ 142 h 380"/>
                  <a:gd name="T96" fmla="*/ 160 w 250"/>
                  <a:gd name="T97" fmla="*/ 164 h 380"/>
                  <a:gd name="T98" fmla="*/ 144 w 250"/>
                  <a:gd name="T99" fmla="*/ 180 h 380"/>
                  <a:gd name="T100" fmla="*/ 142 w 250"/>
                  <a:gd name="T101" fmla="*/ 188 h 380"/>
                  <a:gd name="T102" fmla="*/ 136 w 250"/>
                  <a:gd name="T103" fmla="*/ 188 h 380"/>
                  <a:gd name="T104" fmla="*/ 130 w 250"/>
                  <a:gd name="T105" fmla="*/ 192 h 380"/>
                  <a:gd name="T106" fmla="*/ 118 w 250"/>
                  <a:gd name="T107" fmla="*/ 202 h 380"/>
                  <a:gd name="T108" fmla="*/ 102 w 250"/>
                  <a:gd name="T109" fmla="*/ 228 h 380"/>
                  <a:gd name="T110" fmla="*/ 92 w 250"/>
                  <a:gd name="T111" fmla="*/ 238 h 380"/>
                  <a:gd name="T112" fmla="*/ 76 w 250"/>
                  <a:gd name="T113" fmla="*/ 246 h 380"/>
                  <a:gd name="T114" fmla="*/ 66 w 250"/>
                  <a:gd name="T115" fmla="*/ 236 h 380"/>
                  <a:gd name="T116" fmla="*/ 58 w 250"/>
                  <a:gd name="T117" fmla="*/ 232 h 3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50" h="380">
                    <a:moveTo>
                      <a:pt x="54" y="220"/>
                    </a:moveTo>
                    <a:lnTo>
                      <a:pt x="54" y="220"/>
                    </a:lnTo>
                    <a:lnTo>
                      <a:pt x="56" y="220"/>
                    </a:lnTo>
                    <a:lnTo>
                      <a:pt x="56" y="220"/>
                    </a:lnTo>
                    <a:lnTo>
                      <a:pt x="54" y="220"/>
                    </a:lnTo>
                    <a:lnTo>
                      <a:pt x="52" y="220"/>
                    </a:lnTo>
                    <a:lnTo>
                      <a:pt x="54" y="220"/>
                    </a:lnTo>
                    <a:close/>
                    <a:moveTo>
                      <a:pt x="16" y="378"/>
                    </a:moveTo>
                    <a:lnTo>
                      <a:pt x="20" y="380"/>
                    </a:lnTo>
                    <a:lnTo>
                      <a:pt x="22" y="380"/>
                    </a:lnTo>
                    <a:lnTo>
                      <a:pt x="24" y="376"/>
                    </a:lnTo>
                    <a:lnTo>
                      <a:pt x="22" y="374"/>
                    </a:lnTo>
                    <a:lnTo>
                      <a:pt x="20" y="378"/>
                    </a:lnTo>
                    <a:lnTo>
                      <a:pt x="18" y="376"/>
                    </a:lnTo>
                    <a:lnTo>
                      <a:pt x="16" y="378"/>
                    </a:lnTo>
                    <a:close/>
                    <a:moveTo>
                      <a:pt x="0" y="330"/>
                    </a:moveTo>
                    <a:lnTo>
                      <a:pt x="6" y="324"/>
                    </a:lnTo>
                    <a:lnTo>
                      <a:pt x="8" y="324"/>
                    </a:lnTo>
                    <a:lnTo>
                      <a:pt x="8" y="326"/>
                    </a:lnTo>
                    <a:lnTo>
                      <a:pt x="6" y="328"/>
                    </a:lnTo>
                    <a:lnTo>
                      <a:pt x="6" y="330"/>
                    </a:lnTo>
                    <a:lnTo>
                      <a:pt x="6" y="332"/>
                    </a:lnTo>
                    <a:lnTo>
                      <a:pt x="4" y="332"/>
                    </a:lnTo>
                    <a:lnTo>
                      <a:pt x="2" y="332"/>
                    </a:lnTo>
                    <a:lnTo>
                      <a:pt x="0" y="330"/>
                    </a:lnTo>
                    <a:close/>
                    <a:moveTo>
                      <a:pt x="212" y="54"/>
                    </a:moveTo>
                    <a:lnTo>
                      <a:pt x="214" y="54"/>
                    </a:lnTo>
                    <a:lnTo>
                      <a:pt x="212" y="54"/>
                    </a:lnTo>
                    <a:lnTo>
                      <a:pt x="212" y="54"/>
                    </a:lnTo>
                    <a:lnTo>
                      <a:pt x="212" y="54"/>
                    </a:lnTo>
                    <a:close/>
                    <a:moveTo>
                      <a:pt x="214" y="44"/>
                    </a:moveTo>
                    <a:lnTo>
                      <a:pt x="214" y="42"/>
                    </a:lnTo>
                    <a:lnTo>
                      <a:pt x="216" y="42"/>
                    </a:lnTo>
                    <a:lnTo>
                      <a:pt x="214" y="44"/>
                    </a:lnTo>
                    <a:close/>
                    <a:moveTo>
                      <a:pt x="218" y="44"/>
                    </a:moveTo>
                    <a:lnTo>
                      <a:pt x="218" y="42"/>
                    </a:lnTo>
                    <a:lnTo>
                      <a:pt x="218" y="38"/>
                    </a:lnTo>
                    <a:lnTo>
                      <a:pt x="218" y="40"/>
                    </a:lnTo>
                    <a:lnTo>
                      <a:pt x="220" y="42"/>
                    </a:lnTo>
                    <a:lnTo>
                      <a:pt x="218" y="42"/>
                    </a:lnTo>
                    <a:lnTo>
                      <a:pt x="220" y="44"/>
                    </a:lnTo>
                    <a:lnTo>
                      <a:pt x="218" y="44"/>
                    </a:lnTo>
                    <a:close/>
                    <a:moveTo>
                      <a:pt x="180" y="140"/>
                    </a:moveTo>
                    <a:lnTo>
                      <a:pt x="182" y="140"/>
                    </a:lnTo>
                    <a:lnTo>
                      <a:pt x="182" y="140"/>
                    </a:lnTo>
                    <a:lnTo>
                      <a:pt x="182" y="140"/>
                    </a:lnTo>
                    <a:lnTo>
                      <a:pt x="182" y="142"/>
                    </a:lnTo>
                    <a:lnTo>
                      <a:pt x="182" y="142"/>
                    </a:lnTo>
                    <a:lnTo>
                      <a:pt x="184" y="144"/>
                    </a:lnTo>
                    <a:lnTo>
                      <a:pt x="184" y="142"/>
                    </a:lnTo>
                    <a:lnTo>
                      <a:pt x="186" y="144"/>
                    </a:lnTo>
                    <a:lnTo>
                      <a:pt x="186" y="146"/>
                    </a:lnTo>
                    <a:lnTo>
                      <a:pt x="186" y="146"/>
                    </a:lnTo>
                    <a:lnTo>
                      <a:pt x="188" y="146"/>
                    </a:lnTo>
                    <a:lnTo>
                      <a:pt x="192" y="142"/>
                    </a:lnTo>
                    <a:lnTo>
                      <a:pt x="196" y="140"/>
                    </a:lnTo>
                    <a:lnTo>
                      <a:pt x="200" y="136"/>
                    </a:lnTo>
                    <a:lnTo>
                      <a:pt x="202" y="132"/>
                    </a:lnTo>
                    <a:lnTo>
                      <a:pt x="208" y="126"/>
                    </a:lnTo>
                    <a:lnTo>
                      <a:pt x="210" y="124"/>
                    </a:lnTo>
                    <a:lnTo>
                      <a:pt x="210" y="124"/>
                    </a:lnTo>
                    <a:lnTo>
                      <a:pt x="212" y="124"/>
                    </a:lnTo>
                    <a:lnTo>
                      <a:pt x="212" y="122"/>
                    </a:lnTo>
                    <a:lnTo>
                      <a:pt x="214" y="120"/>
                    </a:lnTo>
                    <a:lnTo>
                      <a:pt x="216" y="120"/>
                    </a:lnTo>
                    <a:lnTo>
                      <a:pt x="216" y="114"/>
                    </a:lnTo>
                    <a:lnTo>
                      <a:pt x="220" y="110"/>
                    </a:lnTo>
                    <a:lnTo>
                      <a:pt x="220" y="110"/>
                    </a:lnTo>
                    <a:lnTo>
                      <a:pt x="220" y="108"/>
                    </a:lnTo>
                    <a:lnTo>
                      <a:pt x="218" y="108"/>
                    </a:lnTo>
                    <a:lnTo>
                      <a:pt x="216" y="106"/>
                    </a:lnTo>
                    <a:lnTo>
                      <a:pt x="216" y="106"/>
                    </a:lnTo>
                    <a:lnTo>
                      <a:pt x="216" y="106"/>
                    </a:lnTo>
                    <a:lnTo>
                      <a:pt x="218" y="104"/>
                    </a:lnTo>
                    <a:lnTo>
                      <a:pt x="224" y="100"/>
                    </a:lnTo>
                    <a:lnTo>
                      <a:pt x="226" y="98"/>
                    </a:lnTo>
                    <a:lnTo>
                      <a:pt x="230" y="98"/>
                    </a:lnTo>
                    <a:lnTo>
                      <a:pt x="232" y="100"/>
                    </a:lnTo>
                    <a:lnTo>
                      <a:pt x="232" y="100"/>
                    </a:lnTo>
                    <a:lnTo>
                      <a:pt x="232" y="102"/>
                    </a:lnTo>
                    <a:lnTo>
                      <a:pt x="234" y="100"/>
                    </a:lnTo>
                    <a:lnTo>
                      <a:pt x="236" y="100"/>
                    </a:lnTo>
                    <a:lnTo>
                      <a:pt x="232" y="98"/>
                    </a:lnTo>
                    <a:lnTo>
                      <a:pt x="234" y="96"/>
                    </a:lnTo>
                    <a:lnTo>
                      <a:pt x="234" y="92"/>
                    </a:lnTo>
                    <a:lnTo>
                      <a:pt x="236" y="90"/>
                    </a:lnTo>
                    <a:lnTo>
                      <a:pt x="238" y="90"/>
                    </a:lnTo>
                    <a:lnTo>
                      <a:pt x="238" y="92"/>
                    </a:lnTo>
                    <a:lnTo>
                      <a:pt x="240" y="90"/>
                    </a:lnTo>
                    <a:lnTo>
                      <a:pt x="242" y="88"/>
                    </a:lnTo>
                    <a:lnTo>
                      <a:pt x="244" y="84"/>
                    </a:lnTo>
                    <a:lnTo>
                      <a:pt x="244" y="82"/>
                    </a:lnTo>
                    <a:lnTo>
                      <a:pt x="244" y="80"/>
                    </a:lnTo>
                    <a:lnTo>
                      <a:pt x="244" y="78"/>
                    </a:lnTo>
                    <a:lnTo>
                      <a:pt x="246" y="74"/>
                    </a:lnTo>
                    <a:lnTo>
                      <a:pt x="250" y="74"/>
                    </a:lnTo>
                    <a:lnTo>
                      <a:pt x="248" y="74"/>
                    </a:lnTo>
                    <a:lnTo>
                      <a:pt x="246" y="72"/>
                    </a:lnTo>
                    <a:lnTo>
                      <a:pt x="244" y="70"/>
                    </a:lnTo>
                    <a:lnTo>
                      <a:pt x="246" y="70"/>
                    </a:lnTo>
                    <a:lnTo>
                      <a:pt x="246" y="70"/>
                    </a:lnTo>
                    <a:lnTo>
                      <a:pt x="244" y="68"/>
                    </a:lnTo>
                    <a:lnTo>
                      <a:pt x="240" y="70"/>
                    </a:lnTo>
                    <a:lnTo>
                      <a:pt x="236" y="76"/>
                    </a:lnTo>
                    <a:lnTo>
                      <a:pt x="234" y="76"/>
                    </a:lnTo>
                    <a:lnTo>
                      <a:pt x="232" y="76"/>
                    </a:lnTo>
                    <a:lnTo>
                      <a:pt x="230" y="76"/>
                    </a:lnTo>
                    <a:lnTo>
                      <a:pt x="224" y="70"/>
                    </a:lnTo>
                    <a:lnTo>
                      <a:pt x="224" y="70"/>
                    </a:lnTo>
                    <a:lnTo>
                      <a:pt x="222" y="68"/>
                    </a:lnTo>
                    <a:lnTo>
                      <a:pt x="220" y="66"/>
                    </a:lnTo>
                    <a:lnTo>
                      <a:pt x="222" y="66"/>
                    </a:lnTo>
                    <a:lnTo>
                      <a:pt x="222" y="62"/>
                    </a:lnTo>
                    <a:lnTo>
                      <a:pt x="220" y="58"/>
                    </a:lnTo>
                    <a:lnTo>
                      <a:pt x="220" y="56"/>
                    </a:lnTo>
                    <a:lnTo>
                      <a:pt x="220" y="54"/>
                    </a:lnTo>
                    <a:lnTo>
                      <a:pt x="220" y="52"/>
                    </a:lnTo>
                    <a:lnTo>
                      <a:pt x="220" y="52"/>
                    </a:lnTo>
                    <a:lnTo>
                      <a:pt x="218" y="50"/>
                    </a:lnTo>
                    <a:lnTo>
                      <a:pt x="218" y="48"/>
                    </a:lnTo>
                    <a:lnTo>
                      <a:pt x="218" y="46"/>
                    </a:lnTo>
                    <a:lnTo>
                      <a:pt x="216" y="46"/>
                    </a:lnTo>
                    <a:lnTo>
                      <a:pt x="216" y="46"/>
                    </a:lnTo>
                    <a:lnTo>
                      <a:pt x="214" y="46"/>
                    </a:lnTo>
                    <a:lnTo>
                      <a:pt x="216" y="48"/>
                    </a:lnTo>
                    <a:lnTo>
                      <a:pt x="216" y="52"/>
                    </a:lnTo>
                    <a:lnTo>
                      <a:pt x="216" y="52"/>
                    </a:lnTo>
                    <a:lnTo>
                      <a:pt x="214" y="54"/>
                    </a:lnTo>
                    <a:lnTo>
                      <a:pt x="214" y="56"/>
                    </a:lnTo>
                    <a:lnTo>
                      <a:pt x="216" y="58"/>
                    </a:lnTo>
                    <a:lnTo>
                      <a:pt x="216" y="60"/>
                    </a:lnTo>
                    <a:lnTo>
                      <a:pt x="214" y="60"/>
                    </a:lnTo>
                    <a:lnTo>
                      <a:pt x="212" y="58"/>
                    </a:lnTo>
                    <a:lnTo>
                      <a:pt x="212" y="56"/>
                    </a:lnTo>
                    <a:lnTo>
                      <a:pt x="210" y="56"/>
                    </a:lnTo>
                    <a:lnTo>
                      <a:pt x="210" y="54"/>
                    </a:lnTo>
                    <a:lnTo>
                      <a:pt x="208" y="54"/>
                    </a:lnTo>
                    <a:lnTo>
                      <a:pt x="206" y="54"/>
                    </a:lnTo>
                    <a:lnTo>
                      <a:pt x="206" y="52"/>
                    </a:lnTo>
                    <a:lnTo>
                      <a:pt x="208" y="52"/>
                    </a:lnTo>
                    <a:lnTo>
                      <a:pt x="210" y="50"/>
                    </a:lnTo>
                    <a:lnTo>
                      <a:pt x="208" y="48"/>
                    </a:lnTo>
                    <a:lnTo>
                      <a:pt x="208" y="46"/>
                    </a:lnTo>
                    <a:lnTo>
                      <a:pt x="210" y="46"/>
                    </a:lnTo>
                    <a:lnTo>
                      <a:pt x="210" y="42"/>
                    </a:lnTo>
                    <a:lnTo>
                      <a:pt x="210" y="40"/>
                    </a:lnTo>
                    <a:lnTo>
                      <a:pt x="210" y="38"/>
                    </a:lnTo>
                    <a:lnTo>
                      <a:pt x="210" y="38"/>
                    </a:lnTo>
                    <a:lnTo>
                      <a:pt x="210" y="34"/>
                    </a:lnTo>
                    <a:lnTo>
                      <a:pt x="208" y="32"/>
                    </a:lnTo>
                    <a:lnTo>
                      <a:pt x="208" y="32"/>
                    </a:lnTo>
                    <a:lnTo>
                      <a:pt x="210" y="32"/>
                    </a:lnTo>
                    <a:lnTo>
                      <a:pt x="212" y="32"/>
                    </a:lnTo>
                    <a:lnTo>
                      <a:pt x="212" y="30"/>
                    </a:lnTo>
                    <a:lnTo>
                      <a:pt x="212" y="28"/>
                    </a:lnTo>
                    <a:lnTo>
                      <a:pt x="212" y="26"/>
                    </a:lnTo>
                    <a:lnTo>
                      <a:pt x="212" y="22"/>
                    </a:lnTo>
                    <a:lnTo>
                      <a:pt x="212" y="20"/>
                    </a:lnTo>
                    <a:lnTo>
                      <a:pt x="210" y="20"/>
                    </a:lnTo>
                    <a:lnTo>
                      <a:pt x="208" y="22"/>
                    </a:lnTo>
                    <a:lnTo>
                      <a:pt x="206" y="18"/>
                    </a:lnTo>
                    <a:lnTo>
                      <a:pt x="208" y="18"/>
                    </a:lnTo>
                    <a:lnTo>
                      <a:pt x="206" y="16"/>
                    </a:lnTo>
                    <a:lnTo>
                      <a:pt x="204" y="16"/>
                    </a:lnTo>
                    <a:lnTo>
                      <a:pt x="206" y="16"/>
                    </a:lnTo>
                    <a:lnTo>
                      <a:pt x="208" y="14"/>
                    </a:lnTo>
                    <a:lnTo>
                      <a:pt x="208" y="12"/>
                    </a:lnTo>
                    <a:lnTo>
                      <a:pt x="206" y="12"/>
                    </a:lnTo>
                    <a:lnTo>
                      <a:pt x="204" y="12"/>
                    </a:lnTo>
                    <a:lnTo>
                      <a:pt x="202" y="12"/>
                    </a:lnTo>
                    <a:lnTo>
                      <a:pt x="202" y="10"/>
                    </a:lnTo>
                    <a:lnTo>
                      <a:pt x="202" y="10"/>
                    </a:lnTo>
                    <a:lnTo>
                      <a:pt x="204" y="8"/>
                    </a:lnTo>
                    <a:lnTo>
                      <a:pt x="202" y="8"/>
                    </a:lnTo>
                    <a:lnTo>
                      <a:pt x="202" y="8"/>
                    </a:lnTo>
                    <a:lnTo>
                      <a:pt x="202" y="10"/>
                    </a:lnTo>
                    <a:lnTo>
                      <a:pt x="200" y="12"/>
                    </a:lnTo>
                    <a:lnTo>
                      <a:pt x="198" y="12"/>
                    </a:lnTo>
                    <a:lnTo>
                      <a:pt x="200" y="10"/>
                    </a:lnTo>
                    <a:lnTo>
                      <a:pt x="198" y="8"/>
                    </a:lnTo>
                    <a:lnTo>
                      <a:pt x="198" y="4"/>
                    </a:lnTo>
                    <a:lnTo>
                      <a:pt x="198" y="2"/>
                    </a:lnTo>
                    <a:lnTo>
                      <a:pt x="198" y="2"/>
                    </a:lnTo>
                    <a:lnTo>
                      <a:pt x="198" y="2"/>
                    </a:lnTo>
                    <a:lnTo>
                      <a:pt x="198" y="0"/>
                    </a:lnTo>
                    <a:lnTo>
                      <a:pt x="196" y="0"/>
                    </a:lnTo>
                    <a:lnTo>
                      <a:pt x="192" y="0"/>
                    </a:lnTo>
                    <a:lnTo>
                      <a:pt x="192" y="2"/>
                    </a:lnTo>
                    <a:lnTo>
                      <a:pt x="194" y="4"/>
                    </a:lnTo>
                    <a:lnTo>
                      <a:pt x="196" y="10"/>
                    </a:lnTo>
                    <a:lnTo>
                      <a:pt x="198" y="12"/>
                    </a:lnTo>
                    <a:lnTo>
                      <a:pt x="196" y="16"/>
                    </a:lnTo>
                    <a:lnTo>
                      <a:pt x="196" y="16"/>
                    </a:lnTo>
                    <a:lnTo>
                      <a:pt x="196" y="16"/>
                    </a:lnTo>
                    <a:lnTo>
                      <a:pt x="194" y="18"/>
                    </a:lnTo>
                    <a:lnTo>
                      <a:pt x="196" y="22"/>
                    </a:lnTo>
                    <a:lnTo>
                      <a:pt x="196" y="24"/>
                    </a:lnTo>
                    <a:lnTo>
                      <a:pt x="198" y="22"/>
                    </a:lnTo>
                    <a:lnTo>
                      <a:pt x="202" y="22"/>
                    </a:lnTo>
                    <a:lnTo>
                      <a:pt x="200" y="22"/>
                    </a:lnTo>
                    <a:lnTo>
                      <a:pt x="198" y="24"/>
                    </a:lnTo>
                    <a:lnTo>
                      <a:pt x="198" y="28"/>
                    </a:lnTo>
                    <a:lnTo>
                      <a:pt x="200" y="32"/>
                    </a:lnTo>
                    <a:lnTo>
                      <a:pt x="200" y="38"/>
                    </a:lnTo>
                    <a:lnTo>
                      <a:pt x="200" y="40"/>
                    </a:lnTo>
                    <a:lnTo>
                      <a:pt x="200" y="44"/>
                    </a:lnTo>
                    <a:lnTo>
                      <a:pt x="202" y="42"/>
                    </a:lnTo>
                    <a:lnTo>
                      <a:pt x="202" y="40"/>
                    </a:lnTo>
                    <a:lnTo>
                      <a:pt x="202" y="38"/>
                    </a:lnTo>
                    <a:lnTo>
                      <a:pt x="202" y="38"/>
                    </a:lnTo>
                    <a:lnTo>
                      <a:pt x="202" y="40"/>
                    </a:lnTo>
                    <a:lnTo>
                      <a:pt x="202" y="42"/>
                    </a:lnTo>
                    <a:lnTo>
                      <a:pt x="204" y="42"/>
                    </a:lnTo>
                    <a:lnTo>
                      <a:pt x="204" y="40"/>
                    </a:lnTo>
                    <a:lnTo>
                      <a:pt x="204" y="40"/>
                    </a:lnTo>
                    <a:lnTo>
                      <a:pt x="204" y="40"/>
                    </a:lnTo>
                    <a:lnTo>
                      <a:pt x="206" y="42"/>
                    </a:lnTo>
                    <a:lnTo>
                      <a:pt x="204" y="44"/>
                    </a:lnTo>
                    <a:lnTo>
                      <a:pt x="204" y="46"/>
                    </a:lnTo>
                    <a:lnTo>
                      <a:pt x="202" y="46"/>
                    </a:lnTo>
                    <a:lnTo>
                      <a:pt x="202" y="48"/>
                    </a:lnTo>
                    <a:lnTo>
                      <a:pt x="202" y="46"/>
                    </a:lnTo>
                    <a:lnTo>
                      <a:pt x="200" y="46"/>
                    </a:lnTo>
                    <a:lnTo>
                      <a:pt x="202" y="50"/>
                    </a:lnTo>
                    <a:lnTo>
                      <a:pt x="202" y="54"/>
                    </a:lnTo>
                    <a:lnTo>
                      <a:pt x="204" y="54"/>
                    </a:lnTo>
                    <a:lnTo>
                      <a:pt x="204" y="54"/>
                    </a:lnTo>
                    <a:lnTo>
                      <a:pt x="206" y="56"/>
                    </a:lnTo>
                    <a:lnTo>
                      <a:pt x="206" y="58"/>
                    </a:lnTo>
                    <a:lnTo>
                      <a:pt x="206" y="58"/>
                    </a:lnTo>
                    <a:lnTo>
                      <a:pt x="204" y="60"/>
                    </a:lnTo>
                    <a:lnTo>
                      <a:pt x="204" y="60"/>
                    </a:lnTo>
                    <a:lnTo>
                      <a:pt x="204" y="60"/>
                    </a:lnTo>
                    <a:lnTo>
                      <a:pt x="204" y="62"/>
                    </a:lnTo>
                    <a:lnTo>
                      <a:pt x="202" y="66"/>
                    </a:lnTo>
                    <a:lnTo>
                      <a:pt x="202" y="70"/>
                    </a:lnTo>
                    <a:lnTo>
                      <a:pt x="202" y="70"/>
                    </a:lnTo>
                    <a:lnTo>
                      <a:pt x="204" y="72"/>
                    </a:lnTo>
                    <a:lnTo>
                      <a:pt x="202" y="72"/>
                    </a:lnTo>
                    <a:lnTo>
                      <a:pt x="202" y="72"/>
                    </a:lnTo>
                    <a:lnTo>
                      <a:pt x="200" y="74"/>
                    </a:lnTo>
                    <a:lnTo>
                      <a:pt x="200" y="76"/>
                    </a:lnTo>
                    <a:lnTo>
                      <a:pt x="202" y="76"/>
                    </a:lnTo>
                    <a:lnTo>
                      <a:pt x="200" y="78"/>
                    </a:lnTo>
                    <a:lnTo>
                      <a:pt x="198" y="78"/>
                    </a:lnTo>
                    <a:lnTo>
                      <a:pt x="198" y="80"/>
                    </a:lnTo>
                    <a:lnTo>
                      <a:pt x="196" y="88"/>
                    </a:lnTo>
                    <a:lnTo>
                      <a:pt x="196" y="92"/>
                    </a:lnTo>
                    <a:lnTo>
                      <a:pt x="194" y="92"/>
                    </a:lnTo>
                    <a:lnTo>
                      <a:pt x="192" y="92"/>
                    </a:lnTo>
                    <a:lnTo>
                      <a:pt x="190" y="92"/>
                    </a:lnTo>
                    <a:lnTo>
                      <a:pt x="188" y="92"/>
                    </a:lnTo>
                    <a:lnTo>
                      <a:pt x="182" y="94"/>
                    </a:lnTo>
                    <a:lnTo>
                      <a:pt x="182" y="96"/>
                    </a:lnTo>
                    <a:lnTo>
                      <a:pt x="180" y="100"/>
                    </a:lnTo>
                    <a:lnTo>
                      <a:pt x="182" y="104"/>
                    </a:lnTo>
                    <a:lnTo>
                      <a:pt x="182" y="106"/>
                    </a:lnTo>
                    <a:lnTo>
                      <a:pt x="186" y="108"/>
                    </a:lnTo>
                    <a:lnTo>
                      <a:pt x="188" y="110"/>
                    </a:lnTo>
                    <a:lnTo>
                      <a:pt x="192" y="112"/>
                    </a:lnTo>
                    <a:lnTo>
                      <a:pt x="192" y="112"/>
                    </a:lnTo>
                    <a:lnTo>
                      <a:pt x="194" y="118"/>
                    </a:lnTo>
                    <a:lnTo>
                      <a:pt x="194" y="118"/>
                    </a:lnTo>
                    <a:lnTo>
                      <a:pt x="192" y="120"/>
                    </a:lnTo>
                    <a:lnTo>
                      <a:pt x="192" y="122"/>
                    </a:lnTo>
                    <a:lnTo>
                      <a:pt x="192" y="124"/>
                    </a:lnTo>
                    <a:lnTo>
                      <a:pt x="188" y="130"/>
                    </a:lnTo>
                    <a:lnTo>
                      <a:pt x="184" y="134"/>
                    </a:lnTo>
                    <a:lnTo>
                      <a:pt x="180" y="138"/>
                    </a:lnTo>
                    <a:lnTo>
                      <a:pt x="178" y="138"/>
                    </a:lnTo>
                    <a:lnTo>
                      <a:pt x="180" y="140"/>
                    </a:lnTo>
                    <a:close/>
                    <a:moveTo>
                      <a:pt x="170" y="130"/>
                    </a:moveTo>
                    <a:lnTo>
                      <a:pt x="172" y="130"/>
                    </a:lnTo>
                    <a:lnTo>
                      <a:pt x="172" y="128"/>
                    </a:lnTo>
                    <a:lnTo>
                      <a:pt x="174" y="128"/>
                    </a:lnTo>
                    <a:lnTo>
                      <a:pt x="174" y="130"/>
                    </a:lnTo>
                    <a:lnTo>
                      <a:pt x="172" y="130"/>
                    </a:lnTo>
                    <a:lnTo>
                      <a:pt x="172" y="132"/>
                    </a:lnTo>
                    <a:lnTo>
                      <a:pt x="170" y="132"/>
                    </a:lnTo>
                    <a:lnTo>
                      <a:pt x="170" y="130"/>
                    </a:lnTo>
                    <a:close/>
                    <a:moveTo>
                      <a:pt x="170" y="134"/>
                    </a:moveTo>
                    <a:lnTo>
                      <a:pt x="172" y="132"/>
                    </a:lnTo>
                    <a:lnTo>
                      <a:pt x="172" y="132"/>
                    </a:lnTo>
                    <a:lnTo>
                      <a:pt x="172" y="134"/>
                    </a:lnTo>
                    <a:lnTo>
                      <a:pt x="170" y="134"/>
                    </a:lnTo>
                    <a:close/>
                    <a:moveTo>
                      <a:pt x="168" y="134"/>
                    </a:moveTo>
                    <a:lnTo>
                      <a:pt x="170" y="134"/>
                    </a:lnTo>
                    <a:lnTo>
                      <a:pt x="170" y="132"/>
                    </a:lnTo>
                    <a:lnTo>
                      <a:pt x="170" y="132"/>
                    </a:lnTo>
                    <a:lnTo>
                      <a:pt x="168" y="134"/>
                    </a:lnTo>
                    <a:close/>
                    <a:moveTo>
                      <a:pt x="68" y="248"/>
                    </a:moveTo>
                    <a:lnTo>
                      <a:pt x="68" y="248"/>
                    </a:lnTo>
                    <a:lnTo>
                      <a:pt x="68" y="248"/>
                    </a:lnTo>
                    <a:lnTo>
                      <a:pt x="68" y="248"/>
                    </a:lnTo>
                    <a:close/>
                    <a:moveTo>
                      <a:pt x="56" y="252"/>
                    </a:moveTo>
                    <a:lnTo>
                      <a:pt x="54" y="254"/>
                    </a:lnTo>
                    <a:lnTo>
                      <a:pt x="52" y="254"/>
                    </a:lnTo>
                    <a:lnTo>
                      <a:pt x="52" y="254"/>
                    </a:lnTo>
                    <a:lnTo>
                      <a:pt x="54" y="250"/>
                    </a:lnTo>
                    <a:lnTo>
                      <a:pt x="56" y="250"/>
                    </a:lnTo>
                    <a:lnTo>
                      <a:pt x="56" y="248"/>
                    </a:lnTo>
                    <a:lnTo>
                      <a:pt x="58" y="248"/>
                    </a:lnTo>
                    <a:lnTo>
                      <a:pt x="58" y="246"/>
                    </a:lnTo>
                    <a:lnTo>
                      <a:pt x="58" y="244"/>
                    </a:lnTo>
                    <a:lnTo>
                      <a:pt x="58" y="242"/>
                    </a:lnTo>
                    <a:lnTo>
                      <a:pt x="60" y="242"/>
                    </a:lnTo>
                    <a:lnTo>
                      <a:pt x="62" y="244"/>
                    </a:lnTo>
                    <a:lnTo>
                      <a:pt x="64" y="246"/>
                    </a:lnTo>
                    <a:lnTo>
                      <a:pt x="64" y="248"/>
                    </a:lnTo>
                    <a:lnTo>
                      <a:pt x="64" y="248"/>
                    </a:lnTo>
                    <a:lnTo>
                      <a:pt x="62" y="248"/>
                    </a:lnTo>
                    <a:lnTo>
                      <a:pt x="62" y="248"/>
                    </a:lnTo>
                    <a:lnTo>
                      <a:pt x="62" y="248"/>
                    </a:lnTo>
                    <a:lnTo>
                      <a:pt x="62" y="248"/>
                    </a:lnTo>
                    <a:lnTo>
                      <a:pt x="64" y="248"/>
                    </a:lnTo>
                    <a:lnTo>
                      <a:pt x="64" y="250"/>
                    </a:lnTo>
                    <a:lnTo>
                      <a:pt x="64" y="250"/>
                    </a:lnTo>
                    <a:lnTo>
                      <a:pt x="64" y="252"/>
                    </a:lnTo>
                    <a:lnTo>
                      <a:pt x="62" y="250"/>
                    </a:lnTo>
                    <a:lnTo>
                      <a:pt x="60" y="252"/>
                    </a:lnTo>
                    <a:lnTo>
                      <a:pt x="58" y="252"/>
                    </a:lnTo>
                    <a:lnTo>
                      <a:pt x="56" y="252"/>
                    </a:lnTo>
                    <a:lnTo>
                      <a:pt x="56" y="252"/>
                    </a:lnTo>
                    <a:lnTo>
                      <a:pt x="56" y="252"/>
                    </a:lnTo>
                    <a:close/>
                    <a:moveTo>
                      <a:pt x="54" y="232"/>
                    </a:moveTo>
                    <a:lnTo>
                      <a:pt x="52" y="230"/>
                    </a:lnTo>
                    <a:lnTo>
                      <a:pt x="52" y="228"/>
                    </a:lnTo>
                    <a:lnTo>
                      <a:pt x="54" y="226"/>
                    </a:lnTo>
                    <a:lnTo>
                      <a:pt x="52" y="226"/>
                    </a:lnTo>
                    <a:lnTo>
                      <a:pt x="52" y="226"/>
                    </a:lnTo>
                    <a:lnTo>
                      <a:pt x="54" y="222"/>
                    </a:lnTo>
                    <a:lnTo>
                      <a:pt x="56" y="222"/>
                    </a:lnTo>
                    <a:lnTo>
                      <a:pt x="58" y="222"/>
                    </a:lnTo>
                    <a:lnTo>
                      <a:pt x="60" y="222"/>
                    </a:lnTo>
                    <a:lnTo>
                      <a:pt x="58" y="220"/>
                    </a:lnTo>
                    <a:lnTo>
                      <a:pt x="56" y="220"/>
                    </a:lnTo>
                    <a:lnTo>
                      <a:pt x="56" y="218"/>
                    </a:lnTo>
                    <a:lnTo>
                      <a:pt x="58" y="214"/>
                    </a:lnTo>
                    <a:lnTo>
                      <a:pt x="60" y="214"/>
                    </a:lnTo>
                    <a:lnTo>
                      <a:pt x="60" y="212"/>
                    </a:lnTo>
                    <a:lnTo>
                      <a:pt x="62" y="212"/>
                    </a:lnTo>
                    <a:lnTo>
                      <a:pt x="62" y="214"/>
                    </a:lnTo>
                    <a:lnTo>
                      <a:pt x="64" y="212"/>
                    </a:lnTo>
                    <a:lnTo>
                      <a:pt x="64" y="210"/>
                    </a:lnTo>
                    <a:lnTo>
                      <a:pt x="64" y="208"/>
                    </a:lnTo>
                    <a:lnTo>
                      <a:pt x="66" y="208"/>
                    </a:lnTo>
                    <a:lnTo>
                      <a:pt x="70" y="204"/>
                    </a:lnTo>
                    <a:lnTo>
                      <a:pt x="70" y="204"/>
                    </a:lnTo>
                    <a:lnTo>
                      <a:pt x="72" y="204"/>
                    </a:lnTo>
                    <a:lnTo>
                      <a:pt x="72" y="200"/>
                    </a:lnTo>
                    <a:lnTo>
                      <a:pt x="72" y="198"/>
                    </a:lnTo>
                    <a:lnTo>
                      <a:pt x="74" y="198"/>
                    </a:lnTo>
                    <a:lnTo>
                      <a:pt x="76" y="198"/>
                    </a:lnTo>
                    <a:lnTo>
                      <a:pt x="76" y="200"/>
                    </a:lnTo>
                    <a:lnTo>
                      <a:pt x="76" y="198"/>
                    </a:lnTo>
                    <a:lnTo>
                      <a:pt x="78" y="194"/>
                    </a:lnTo>
                    <a:lnTo>
                      <a:pt x="80" y="194"/>
                    </a:lnTo>
                    <a:lnTo>
                      <a:pt x="84" y="192"/>
                    </a:lnTo>
                    <a:lnTo>
                      <a:pt x="84" y="190"/>
                    </a:lnTo>
                    <a:lnTo>
                      <a:pt x="88" y="186"/>
                    </a:lnTo>
                    <a:lnTo>
                      <a:pt x="90" y="186"/>
                    </a:lnTo>
                    <a:lnTo>
                      <a:pt x="92" y="188"/>
                    </a:lnTo>
                    <a:lnTo>
                      <a:pt x="94" y="186"/>
                    </a:lnTo>
                    <a:lnTo>
                      <a:pt x="96" y="186"/>
                    </a:lnTo>
                    <a:lnTo>
                      <a:pt x="96" y="186"/>
                    </a:lnTo>
                    <a:lnTo>
                      <a:pt x="98" y="188"/>
                    </a:lnTo>
                    <a:lnTo>
                      <a:pt x="98" y="186"/>
                    </a:lnTo>
                    <a:lnTo>
                      <a:pt x="98" y="184"/>
                    </a:lnTo>
                    <a:lnTo>
                      <a:pt x="98" y="182"/>
                    </a:lnTo>
                    <a:lnTo>
                      <a:pt x="102" y="180"/>
                    </a:lnTo>
                    <a:lnTo>
                      <a:pt x="106" y="180"/>
                    </a:lnTo>
                    <a:lnTo>
                      <a:pt x="108" y="176"/>
                    </a:lnTo>
                    <a:lnTo>
                      <a:pt x="114" y="174"/>
                    </a:lnTo>
                    <a:lnTo>
                      <a:pt x="116" y="174"/>
                    </a:lnTo>
                    <a:lnTo>
                      <a:pt x="116" y="172"/>
                    </a:lnTo>
                    <a:lnTo>
                      <a:pt x="120" y="170"/>
                    </a:lnTo>
                    <a:lnTo>
                      <a:pt x="122" y="170"/>
                    </a:lnTo>
                    <a:lnTo>
                      <a:pt x="126" y="166"/>
                    </a:lnTo>
                    <a:lnTo>
                      <a:pt x="130" y="160"/>
                    </a:lnTo>
                    <a:lnTo>
                      <a:pt x="132" y="158"/>
                    </a:lnTo>
                    <a:lnTo>
                      <a:pt x="132" y="158"/>
                    </a:lnTo>
                    <a:lnTo>
                      <a:pt x="132" y="154"/>
                    </a:lnTo>
                    <a:lnTo>
                      <a:pt x="134" y="152"/>
                    </a:lnTo>
                    <a:lnTo>
                      <a:pt x="136" y="152"/>
                    </a:lnTo>
                    <a:lnTo>
                      <a:pt x="136" y="150"/>
                    </a:lnTo>
                    <a:lnTo>
                      <a:pt x="136" y="148"/>
                    </a:lnTo>
                    <a:lnTo>
                      <a:pt x="138" y="146"/>
                    </a:lnTo>
                    <a:lnTo>
                      <a:pt x="140" y="146"/>
                    </a:lnTo>
                    <a:lnTo>
                      <a:pt x="142" y="146"/>
                    </a:lnTo>
                    <a:lnTo>
                      <a:pt x="144" y="144"/>
                    </a:lnTo>
                    <a:lnTo>
                      <a:pt x="146" y="140"/>
                    </a:lnTo>
                    <a:lnTo>
                      <a:pt x="148" y="140"/>
                    </a:lnTo>
                    <a:lnTo>
                      <a:pt x="150" y="136"/>
                    </a:lnTo>
                    <a:lnTo>
                      <a:pt x="152" y="130"/>
                    </a:lnTo>
                    <a:lnTo>
                      <a:pt x="152" y="128"/>
                    </a:lnTo>
                    <a:lnTo>
                      <a:pt x="154" y="126"/>
                    </a:lnTo>
                    <a:lnTo>
                      <a:pt x="156" y="126"/>
                    </a:lnTo>
                    <a:lnTo>
                      <a:pt x="160" y="124"/>
                    </a:lnTo>
                    <a:lnTo>
                      <a:pt x="162" y="124"/>
                    </a:lnTo>
                    <a:lnTo>
                      <a:pt x="160" y="126"/>
                    </a:lnTo>
                    <a:lnTo>
                      <a:pt x="160" y="128"/>
                    </a:lnTo>
                    <a:lnTo>
                      <a:pt x="160" y="128"/>
                    </a:lnTo>
                    <a:lnTo>
                      <a:pt x="162" y="130"/>
                    </a:lnTo>
                    <a:lnTo>
                      <a:pt x="162" y="128"/>
                    </a:lnTo>
                    <a:lnTo>
                      <a:pt x="164" y="130"/>
                    </a:lnTo>
                    <a:lnTo>
                      <a:pt x="164" y="130"/>
                    </a:lnTo>
                    <a:lnTo>
                      <a:pt x="164" y="130"/>
                    </a:lnTo>
                    <a:lnTo>
                      <a:pt x="164" y="132"/>
                    </a:lnTo>
                    <a:lnTo>
                      <a:pt x="162" y="132"/>
                    </a:lnTo>
                    <a:lnTo>
                      <a:pt x="162" y="134"/>
                    </a:lnTo>
                    <a:lnTo>
                      <a:pt x="162" y="136"/>
                    </a:lnTo>
                    <a:lnTo>
                      <a:pt x="164" y="138"/>
                    </a:lnTo>
                    <a:lnTo>
                      <a:pt x="166" y="136"/>
                    </a:lnTo>
                    <a:lnTo>
                      <a:pt x="168" y="134"/>
                    </a:lnTo>
                    <a:lnTo>
                      <a:pt x="168" y="136"/>
                    </a:lnTo>
                    <a:lnTo>
                      <a:pt x="170" y="136"/>
                    </a:lnTo>
                    <a:lnTo>
                      <a:pt x="170" y="136"/>
                    </a:lnTo>
                    <a:lnTo>
                      <a:pt x="172" y="138"/>
                    </a:lnTo>
                    <a:lnTo>
                      <a:pt x="174" y="136"/>
                    </a:lnTo>
                    <a:lnTo>
                      <a:pt x="172" y="136"/>
                    </a:lnTo>
                    <a:lnTo>
                      <a:pt x="172" y="136"/>
                    </a:lnTo>
                    <a:lnTo>
                      <a:pt x="174" y="132"/>
                    </a:lnTo>
                    <a:lnTo>
                      <a:pt x="174" y="132"/>
                    </a:lnTo>
                    <a:lnTo>
                      <a:pt x="174" y="134"/>
                    </a:lnTo>
                    <a:lnTo>
                      <a:pt x="176" y="134"/>
                    </a:lnTo>
                    <a:lnTo>
                      <a:pt x="174" y="136"/>
                    </a:lnTo>
                    <a:lnTo>
                      <a:pt x="172" y="138"/>
                    </a:lnTo>
                    <a:lnTo>
                      <a:pt x="174" y="138"/>
                    </a:lnTo>
                    <a:lnTo>
                      <a:pt x="176" y="138"/>
                    </a:lnTo>
                    <a:lnTo>
                      <a:pt x="174" y="140"/>
                    </a:lnTo>
                    <a:lnTo>
                      <a:pt x="172" y="140"/>
                    </a:lnTo>
                    <a:lnTo>
                      <a:pt x="172" y="142"/>
                    </a:lnTo>
                    <a:lnTo>
                      <a:pt x="172" y="144"/>
                    </a:lnTo>
                    <a:lnTo>
                      <a:pt x="172" y="146"/>
                    </a:lnTo>
                    <a:lnTo>
                      <a:pt x="172" y="150"/>
                    </a:lnTo>
                    <a:lnTo>
                      <a:pt x="174" y="150"/>
                    </a:lnTo>
                    <a:lnTo>
                      <a:pt x="172" y="150"/>
                    </a:lnTo>
                    <a:lnTo>
                      <a:pt x="166" y="156"/>
                    </a:lnTo>
                    <a:lnTo>
                      <a:pt x="166" y="158"/>
                    </a:lnTo>
                    <a:lnTo>
                      <a:pt x="160" y="162"/>
                    </a:lnTo>
                    <a:lnTo>
                      <a:pt x="160" y="164"/>
                    </a:lnTo>
                    <a:lnTo>
                      <a:pt x="160" y="164"/>
                    </a:lnTo>
                    <a:lnTo>
                      <a:pt x="156" y="166"/>
                    </a:lnTo>
                    <a:lnTo>
                      <a:pt x="156" y="168"/>
                    </a:lnTo>
                    <a:lnTo>
                      <a:pt x="154" y="172"/>
                    </a:lnTo>
                    <a:lnTo>
                      <a:pt x="154" y="172"/>
                    </a:lnTo>
                    <a:lnTo>
                      <a:pt x="150" y="176"/>
                    </a:lnTo>
                    <a:lnTo>
                      <a:pt x="146" y="176"/>
                    </a:lnTo>
                    <a:lnTo>
                      <a:pt x="144" y="178"/>
                    </a:lnTo>
                    <a:lnTo>
                      <a:pt x="144" y="180"/>
                    </a:lnTo>
                    <a:lnTo>
                      <a:pt x="144" y="184"/>
                    </a:lnTo>
                    <a:lnTo>
                      <a:pt x="142" y="184"/>
                    </a:lnTo>
                    <a:lnTo>
                      <a:pt x="144" y="186"/>
                    </a:lnTo>
                    <a:lnTo>
                      <a:pt x="146" y="186"/>
                    </a:lnTo>
                    <a:lnTo>
                      <a:pt x="146" y="190"/>
                    </a:lnTo>
                    <a:lnTo>
                      <a:pt x="144" y="192"/>
                    </a:lnTo>
                    <a:lnTo>
                      <a:pt x="144" y="190"/>
                    </a:lnTo>
                    <a:lnTo>
                      <a:pt x="144" y="188"/>
                    </a:lnTo>
                    <a:lnTo>
                      <a:pt x="142" y="188"/>
                    </a:lnTo>
                    <a:lnTo>
                      <a:pt x="142" y="188"/>
                    </a:lnTo>
                    <a:lnTo>
                      <a:pt x="142" y="190"/>
                    </a:lnTo>
                    <a:lnTo>
                      <a:pt x="142" y="192"/>
                    </a:lnTo>
                    <a:lnTo>
                      <a:pt x="140" y="190"/>
                    </a:lnTo>
                    <a:lnTo>
                      <a:pt x="138" y="190"/>
                    </a:lnTo>
                    <a:lnTo>
                      <a:pt x="140" y="190"/>
                    </a:lnTo>
                    <a:lnTo>
                      <a:pt x="140" y="188"/>
                    </a:lnTo>
                    <a:lnTo>
                      <a:pt x="138" y="188"/>
                    </a:lnTo>
                    <a:lnTo>
                      <a:pt x="136" y="188"/>
                    </a:lnTo>
                    <a:lnTo>
                      <a:pt x="136" y="190"/>
                    </a:lnTo>
                    <a:lnTo>
                      <a:pt x="134" y="190"/>
                    </a:lnTo>
                    <a:lnTo>
                      <a:pt x="134" y="190"/>
                    </a:lnTo>
                    <a:lnTo>
                      <a:pt x="132" y="188"/>
                    </a:lnTo>
                    <a:lnTo>
                      <a:pt x="130" y="186"/>
                    </a:lnTo>
                    <a:lnTo>
                      <a:pt x="132" y="188"/>
                    </a:lnTo>
                    <a:lnTo>
                      <a:pt x="132" y="190"/>
                    </a:lnTo>
                    <a:lnTo>
                      <a:pt x="130" y="192"/>
                    </a:lnTo>
                    <a:lnTo>
                      <a:pt x="130" y="192"/>
                    </a:lnTo>
                    <a:lnTo>
                      <a:pt x="128" y="192"/>
                    </a:lnTo>
                    <a:lnTo>
                      <a:pt x="126" y="194"/>
                    </a:lnTo>
                    <a:lnTo>
                      <a:pt x="126" y="194"/>
                    </a:lnTo>
                    <a:lnTo>
                      <a:pt x="124" y="194"/>
                    </a:lnTo>
                    <a:lnTo>
                      <a:pt x="124" y="196"/>
                    </a:lnTo>
                    <a:lnTo>
                      <a:pt x="122" y="196"/>
                    </a:lnTo>
                    <a:lnTo>
                      <a:pt x="120" y="198"/>
                    </a:lnTo>
                    <a:lnTo>
                      <a:pt x="120" y="200"/>
                    </a:lnTo>
                    <a:lnTo>
                      <a:pt x="118" y="202"/>
                    </a:lnTo>
                    <a:lnTo>
                      <a:pt x="116" y="206"/>
                    </a:lnTo>
                    <a:lnTo>
                      <a:pt x="114" y="210"/>
                    </a:lnTo>
                    <a:lnTo>
                      <a:pt x="114" y="212"/>
                    </a:lnTo>
                    <a:lnTo>
                      <a:pt x="108" y="216"/>
                    </a:lnTo>
                    <a:lnTo>
                      <a:pt x="106" y="218"/>
                    </a:lnTo>
                    <a:lnTo>
                      <a:pt x="106" y="220"/>
                    </a:lnTo>
                    <a:lnTo>
                      <a:pt x="104" y="224"/>
                    </a:lnTo>
                    <a:lnTo>
                      <a:pt x="102" y="228"/>
                    </a:lnTo>
                    <a:lnTo>
                      <a:pt x="102" y="228"/>
                    </a:lnTo>
                    <a:lnTo>
                      <a:pt x="102" y="228"/>
                    </a:lnTo>
                    <a:lnTo>
                      <a:pt x="100" y="230"/>
                    </a:lnTo>
                    <a:lnTo>
                      <a:pt x="102" y="230"/>
                    </a:lnTo>
                    <a:lnTo>
                      <a:pt x="102" y="230"/>
                    </a:lnTo>
                    <a:lnTo>
                      <a:pt x="102" y="230"/>
                    </a:lnTo>
                    <a:lnTo>
                      <a:pt x="98" y="230"/>
                    </a:lnTo>
                    <a:lnTo>
                      <a:pt x="94" y="232"/>
                    </a:lnTo>
                    <a:lnTo>
                      <a:pt x="92" y="234"/>
                    </a:lnTo>
                    <a:lnTo>
                      <a:pt x="92" y="238"/>
                    </a:lnTo>
                    <a:lnTo>
                      <a:pt x="90" y="238"/>
                    </a:lnTo>
                    <a:lnTo>
                      <a:pt x="90" y="236"/>
                    </a:lnTo>
                    <a:lnTo>
                      <a:pt x="88" y="236"/>
                    </a:lnTo>
                    <a:lnTo>
                      <a:pt x="88" y="238"/>
                    </a:lnTo>
                    <a:lnTo>
                      <a:pt x="88" y="238"/>
                    </a:lnTo>
                    <a:lnTo>
                      <a:pt x="86" y="240"/>
                    </a:lnTo>
                    <a:lnTo>
                      <a:pt x="82" y="242"/>
                    </a:lnTo>
                    <a:lnTo>
                      <a:pt x="78" y="244"/>
                    </a:lnTo>
                    <a:lnTo>
                      <a:pt x="76" y="246"/>
                    </a:lnTo>
                    <a:lnTo>
                      <a:pt x="74" y="244"/>
                    </a:lnTo>
                    <a:lnTo>
                      <a:pt x="74" y="244"/>
                    </a:lnTo>
                    <a:lnTo>
                      <a:pt x="70" y="244"/>
                    </a:lnTo>
                    <a:lnTo>
                      <a:pt x="70" y="244"/>
                    </a:lnTo>
                    <a:lnTo>
                      <a:pt x="72" y="242"/>
                    </a:lnTo>
                    <a:lnTo>
                      <a:pt x="70" y="242"/>
                    </a:lnTo>
                    <a:lnTo>
                      <a:pt x="68" y="240"/>
                    </a:lnTo>
                    <a:lnTo>
                      <a:pt x="66" y="238"/>
                    </a:lnTo>
                    <a:lnTo>
                      <a:pt x="66" y="236"/>
                    </a:lnTo>
                    <a:lnTo>
                      <a:pt x="64" y="236"/>
                    </a:lnTo>
                    <a:lnTo>
                      <a:pt x="64" y="236"/>
                    </a:lnTo>
                    <a:lnTo>
                      <a:pt x="64" y="234"/>
                    </a:lnTo>
                    <a:lnTo>
                      <a:pt x="62" y="232"/>
                    </a:lnTo>
                    <a:lnTo>
                      <a:pt x="60" y="232"/>
                    </a:lnTo>
                    <a:lnTo>
                      <a:pt x="60" y="232"/>
                    </a:lnTo>
                    <a:lnTo>
                      <a:pt x="60" y="234"/>
                    </a:lnTo>
                    <a:lnTo>
                      <a:pt x="58" y="234"/>
                    </a:lnTo>
                    <a:lnTo>
                      <a:pt x="58" y="232"/>
                    </a:lnTo>
                    <a:lnTo>
                      <a:pt x="56" y="232"/>
                    </a:lnTo>
                    <a:lnTo>
                      <a:pt x="54" y="232"/>
                    </a:lnTo>
                    <a:close/>
                  </a:path>
                </a:pathLst>
              </a:custGeom>
              <a:grpFill/>
              <a:ln w="6350">
                <a:solidFill>
                  <a:srgbClr val="65C392"/>
                </a:solidFill>
              </a:ln>
            </p:spPr>
            <p:txBody>
              <a:bodyPr vert="horz" wrap="square" lIns="45665" tIns="22832" rIns="45665" bIns="22832" numCol="1" anchor="t" anchorCtr="0" compatLnSpc="1">
                <a:prstTxWarp prst="textNoShape">
                  <a:avLst/>
                </a:prstTxWarp>
              </a:bodyPr>
              <a:lstStyle/>
              <a:p>
                <a:pPr defTabSz="1751511">
                  <a:defRPr/>
                </a:pPr>
                <a:endParaRPr lang="en-US" sz="3448" ker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grpSp>
            <p:nvGrpSpPr>
              <p:cNvPr id="197" name="New Caledonia">
                <a:extLst>
                  <a:ext uri="{FF2B5EF4-FFF2-40B4-BE49-F238E27FC236}">
                    <a16:creationId xmlns:a16="http://schemas.microsoft.com/office/drawing/2014/main" id="{14959386-5C46-4BB8-8811-4B5BDEAA4CAD}"/>
                  </a:ext>
                </a:extLst>
              </p:cNvPr>
              <p:cNvGrpSpPr/>
              <p:nvPr/>
            </p:nvGrpSpPr>
            <p:grpSpPr>
              <a:xfrm>
                <a:off x="9766785" y="4800658"/>
                <a:ext cx="126315" cy="218181"/>
                <a:chOff x="9766785" y="4800658"/>
                <a:chExt cx="126315" cy="218181"/>
              </a:xfrm>
              <a:grpFill/>
            </p:grpSpPr>
            <p:sp>
              <p:nvSpPr>
                <p:cNvPr id="216" name="Vanuatu">
                  <a:extLst>
                    <a:ext uri="{FF2B5EF4-FFF2-40B4-BE49-F238E27FC236}">
                      <a16:creationId xmlns:a16="http://schemas.microsoft.com/office/drawing/2014/main" id="{AF7451D0-A7CF-4CBD-8598-4D8ED87E6F1B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9839512" y="4800658"/>
                  <a:ext cx="53588" cy="137798"/>
                </a:xfrm>
                <a:custGeom>
                  <a:avLst/>
                  <a:gdLst>
                    <a:gd name="T0" fmla="*/ 28 w 28"/>
                    <a:gd name="T1" fmla="*/ 70 h 72"/>
                    <a:gd name="T2" fmla="*/ 26 w 28"/>
                    <a:gd name="T3" fmla="*/ 70 h 72"/>
                    <a:gd name="T4" fmla="*/ 26 w 28"/>
                    <a:gd name="T5" fmla="*/ 56 h 72"/>
                    <a:gd name="T6" fmla="*/ 26 w 28"/>
                    <a:gd name="T7" fmla="*/ 62 h 72"/>
                    <a:gd name="T8" fmla="*/ 24 w 28"/>
                    <a:gd name="T9" fmla="*/ 58 h 72"/>
                    <a:gd name="T10" fmla="*/ 16 w 28"/>
                    <a:gd name="T11" fmla="*/ 42 h 72"/>
                    <a:gd name="T12" fmla="*/ 20 w 28"/>
                    <a:gd name="T13" fmla="*/ 42 h 72"/>
                    <a:gd name="T14" fmla="*/ 18 w 28"/>
                    <a:gd name="T15" fmla="*/ 46 h 72"/>
                    <a:gd name="T16" fmla="*/ 16 w 28"/>
                    <a:gd name="T17" fmla="*/ 42 h 72"/>
                    <a:gd name="T18" fmla="*/ 20 w 28"/>
                    <a:gd name="T19" fmla="*/ 6 h 72"/>
                    <a:gd name="T20" fmla="*/ 20 w 28"/>
                    <a:gd name="T21" fmla="*/ 6 h 72"/>
                    <a:gd name="T22" fmla="*/ 14 w 28"/>
                    <a:gd name="T23" fmla="*/ 10 h 72"/>
                    <a:gd name="T24" fmla="*/ 18 w 28"/>
                    <a:gd name="T25" fmla="*/ 10 h 72"/>
                    <a:gd name="T26" fmla="*/ 14 w 28"/>
                    <a:gd name="T27" fmla="*/ 8 h 72"/>
                    <a:gd name="T28" fmla="*/ 14 w 28"/>
                    <a:gd name="T29" fmla="*/ 10 h 72"/>
                    <a:gd name="T30" fmla="*/ 20 w 28"/>
                    <a:gd name="T31" fmla="*/ 14 h 72"/>
                    <a:gd name="T32" fmla="*/ 20 w 28"/>
                    <a:gd name="T33" fmla="*/ 18 h 72"/>
                    <a:gd name="T34" fmla="*/ 18 w 28"/>
                    <a:gd name="T35" fmla="*/ 16 h 72"/>
                    <a:gd name="T36" fmla="*/ 20 w 28"/>
                    <a:gd name="T37" fmla="*/ 12 h 72"/>
                    <a:gd name="T38" fmla="*/ 18 w 28"/>
                    <a:gd name="T39" fmla="*/ 28 h 72"/>
                    <a:gd name="T40" fmla="*/ 20 w 28"/>
                    <a:gd name="T41" fmla="*/ 32 h 72"/>
                    <a:gd name="T42" fmla="*/ 18 w 28"/>
                    <a:gd name="T43" fmla="*/ 30 h 72"/>
                    <a:gd name="T44" fmla="*/ 18 w 28"/>
                    <a:gd name="T45" fmla="*/ 22 h 72"/>
                    <a:gd name="T46" fmla="*/ 20 w 28"/>
                    <a:gd name="T47" fmla="*/ 24 h 72"/>
                    <a:gd name="T48" fmla="*/ 18 w 28"/>
                    <a:gd name="T49" fmla="*/ 26 h 72"/>
                    <a:gd name="T50" fmla="*/ 16 w 28"/>
                    <a:gd name="T51" fmla="*/ 26 h 72"/>
                    <a:gd name="T52" fmla="*/ 16 w 28"/>
                    <a:gd name="T53" fmla="*/ 24 h 72"/>
                    <a:gd name="T54" fmla="*/ 8 w 28"/>
                    <a:gd name="T55" fmla="*/ 18 h 72"/>
                    <a:gd name="T56" fmla="*/ 10 w 28"/>
                    <a:gd name="T57" fmla="*/ 22 h 72"/>
                    <a:gd name="T58" fmla="*/ 14 w 28"/>
                    <a:gd name="T59" fmla="*/ 26 h 72"/>
                    <a:gd name="T60" fmla="*/ 8 w 28"/>
                    <a:gd name="T61" fmla="*/ 28 h 72"/>
                    <a:gd name="T62" fmla="*/ 8 w 28"/>
                    <a:gd name="T63" fmla="*/ 24 h 72"/>
                    <a:gd name="T64" fmla="*/ 8 w 28"/>
                    <a:gd name="T65" fmla="*/ 20 h 72"/>
                    <a:gd name="T66" fmla="*/ 6 w 28"/>
                    <a:gd name="T67" fmla="*/ 20 h 72"/>
                    <a:gd name="T68" fmla="*/ 0 w 28"/>
                    <a:gd name="T69" fmla="*/ 0 h 72"/>
                    <a:gd name="T70" fmla="*/ 0 w 28"/>
                    <a:gd name="T71" fmla="*/ 8 h 72"/>
                    <a:gd name="T72" fmla="*/ 2 w 28"/>
                    <a:gd name="T73" fmla="*/ 14 h 72"/>
                    <a:gd name="T74" fmla="*/ 4 w 28"/>
                    <a:gd name="T75" fmla="*/ 12 h 72"/>
                    <a:gd name="T76" fmla="*/ 8 w 28"/>
                    <a:gd name="T77" fmla="*/ 12 h 72"/>
                    <a:gd name="T78" fmla="*/ 6 w 28"/>
                    <a:gd name="T79" fmla="*/ 6 h 72"/>
                    <a:gd name="T80" fmla="*/ 6 w 28"/>
                    <a:gd name="T81" fmla="*/ 4 h 72"/>
                    <a:gd name="T82" fmla="*/ 6 w 28"/>
                    <a:gd name="T83" fmla="*/ 6 h 72"/>
                    <a:gd name="T84" fmla="*/ 2 w 28"/>
                    <a:gd name="T85" fmla="*/ 6 h 72"/>
                    <a:gd name="T86" fmla="*/ 2 w 28"/>
                    <a:gd name="T87" fmla="*/ 0 h 72"/>
                    <a:gd name="T88" fmla="*/ 0 w 28"/>
                    <a:gd name="T89" fmla="*/ 0 h 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28" h="72">
                      <a:moveTo>
                        <a:pt x="26" y="68"/>
                      </a:moveTo>
                      <a:lnTo>
                        <a:pt x="28" y="70"/>
                      </a:lnTo>
                      <a:lnTo>
                        <a:pt x="28" y="72"/>
                      </a:lnTo>
                      <a:lnTo>
                        <a:pt x="26" y="70"/>
                      </a:lnTo>
                      <a:lnTo>
                        <a:pt x="26" y="68"/>
                      </a:lnTo>
                      <a:close/>
                      <a:moveTo>
                        <a:pt x="26" y="56"/>
                      </a:moveTo>
                      <a:lnTo>
                        <a:pt x="26" y="58"/>
                      </a:lnTo>
                      <a:lnTo>
                        <a:pt x="26" y="62"/>
                      </a:lnTo>
                      <a:lnTo>
                        <a:pt x="24" y="60"/>
                      </a:lnTo>
                      <a:lnTo>
                        <a:pt x="24" y="58"/>
                      </a:lnTo>
                      <a:lnTo>
                        <a:pt x="26" y="56"/>
                      </a:lnTo>
                      <a:close/>
                      <a:moveTo>
                        <a:pt x="16" y="42"/>
                      </a:moveTo>
                      <a:lnTo>
                        <a:pt x="20" y="40"/>
                      </a:lnTo>
                      <a:lnTo>
                        <a:pt x="20" y="42"/>
                      </a:lnTo>
                      <a:lnTo>
                        <a:pt x="20" y="44"/>
                      </a:lnTo>
                      <a:lnTo>
                        <a:pt x="18" y="46"/>
                      </a:lnTo>
                      <a:lnTo>
                        <a:pt x="16" y="44"/>
                      </a:lnTo>
                      <a:lnTo>
                        <a:pt x="16" y="42"/>
                      </a:lnTo>
                      <a:close/>
                      <a:moveTo>
                        <a:pt x="20" y="2"/>
                      </a:moveTo>
                      <a:lnTo>
                        <a:pt x="20" y="6"/>
                      </a:lnTo>
                      <a:lnTo>
                        <a:pt x="20" y="10"/>
                      </a:lnTo>
                      <a:lnTo>
                        <a:pt x="20" y="6"/>
                      </a:lnTo>
                      <a:lnTo>
                        <a:pt x="20" y="2"/>
                      </a:lnTo>
                      <a:close/>
                      <a:moveTo>
                        <a:pt x="14" y="10"/>
                      </a:moveTo>
                      <a:lnTo>
                        <a:pt x="16" y="10"/>
                      </a:lnTo>
                      <a:lnTo>
                        <a:pt x="18" y="10"/>
                      </a:lnTo>
                      <a:lnTo>
                        <a:pt x="18" y="8"/>
                      </a:lnTo>
                      <a:lnTo>
                        <a:pt x="14" y="8"/>
                      </a:lnTo>
                      <a:lnTo>
                        <a:pt x="14" y="10"/>
                      </a:lnTo>
                      <a:lnTo>
                        <a:pt x="14" y="10"/>
                      </a:lnTo>
                      <a:close/>
                      <a:moveTo>
                        <a:pt x="20" y="12"/>
                      </a:moveTo>
                      <a:lnTo>
                        <a:pt x="20" y="14"/>
                      </a:lnTo>
                      <a:lnTo>
                        <a:pt x="20" y="16"/>
                      </a:lnTo>
                      <a:lnTo>
                        <a:pt x="20" y="18"/>
                      </a:lnTo>
                      <a:lnTo>
                        <a:pt x="20" y="18"/>
                      </a:lnTo>
                      <a:lnTo>
                        <a:pt x="18" y="16"/>
                      </a:lnTo>
                      <a:lnTo>
                        <a:pt x="20" y="12"/>
                      </a:lnTo>
                      <a:lnTo>
                        <a:pt x="20" y="12"/>
                      </a:lnTo>
                      <a:close/>
                      <a:moveTo>
                        <a:pt x="18" y="30"/>
                      </a:moveTo>
                      <a:lnTo>
                        <a:pt x="18" y="28"/>
                      </a:lnTo>
                      <a:lnTo>
                        <a:pt x="20" y="30"/>
                      </a:lnTo>
                      <a:lnTo>
                        <a:pt x="20" y="32"/>
                      </a:lnTo>
                      <a:lnTo>
                        <a:pt x="18" y="32"/>
                      </a:lnTo>
                      <a:lnTo>
                        <a:pt x="18" y="30"/>
                      </a:lnTo>
                      <a:close/>
                      <a:moveTo>
                        <a:pt x="16" y="24"/>
                      </a:moveTo>
                      <a:lnTo>
                        <a:pt x="18" y="22"/>
                      </a:lnTo>
                      <a:lnTo>
                        <a:pt x="18" y="22"/>
                      </a:lnTo>
                      <a:lnTo>
                        <a:pt x="20" y="24"/>
                      </a:lnTo>
                      <a:lnTo>
                        <a:pt x="20" y="26"/>
                      </a:lnTo>
                      <a:lnTo>
                        <a:pt x="18" y="26"/>
                      </a:lnTo>
                      <a:lnTo>
                        <a:pt x="18" y="26"/>
                      </a:lnTo>
                      <a:lnTo>
                        <a:pt x="16" y="26"/>
                      </a:lnTo>
                      <a:lnTo>
                        <a:pt x="16" y="26"/>
                      </a:lnTo>
                      <a:lnTo>
                        <a:pt x="16" y="24"/>
                      </a:lnTo>
                      <a:close/>
                      <a:moveTo>
                        <a:pt x="6" y="18"/>
                      </a:moveTo>
                      <a:lnTo>
                        <a:pt x="8" y="18"/>
                      </a:lnTo>
                      <a:lnTo>
                        <a:pt x="10" y="20"/>
                      </a:lnTo>
                      <a:lnTo>
                        <a:pt x="10" y="22"/>
                      </a:lnTo>
                      <a:lnTo>
                        <a:pt x="12" y="24"/>
                      </a:lnTo>
                      <a:lnTo>
                        <a:pt x="14" y="26"/>
                      </a:lnTo>
                      <a:lnTo>
                        <a:pt x="12" y="28"/>
                      </a:lnTo>
                      <a:lnTo>
                        <a:pt x="8" y="28"/>
                      </a:lnTo>
                      <a:lnTo>
                        <a:pt x="8" y="28"/>
                      </a:lnTo>
                      <a:lnTo>
                        <a:pt x="8" y="24"/>
                      </a:lnTo>
                      <a:lnTo>
                        <a:pt x="10" y="22"/>
                      </a:lnTo>
                      <a:lnTo>
                        <a:pt x="8" y="20"/>
                      </a:lnTo>
                      <a:lnTo>
                        <a:pt x="6" y="20"/>
                      </a:lnTo>
                      <a:lnTo>
                        <a:pt x="6" y="20"/>
                      </a:lnTo>
                      <a:lnTo>
                        <a:pt x="6" y="18"/>
                      </a:lnTo>
                      <a:close/>
                      <a:moveTo>
                        <a:pt x="0" y="0"/>
                      </a:moveTo>
                      <a:lnTo>
                        <a:pt x="0" y="4"/>
                      </a:lnTo>
                      <a:lnTo>
                        <a:pt x="0" y="8"/>
                      </a:lnTo>
                      <a:lnTo>
                        <a:pt x="0" y="10"/>
                      </a:lnTo>
                      <a:lnTo>
                        <a:pt x="2" y="14"/>
                      </a:lnTo>
                      <a:lnTo>
                        <a:pt x="4" y="14"/>
                      </a:lnTo>
                      <a:lnTo>
                        <a:pt x="4" y="12"/>
                      </a:lnTo>
                      <a:lnTo>
                        <a:pt x="6" y="12"/>
                      </a:lnTo>
                      <a:lnTo>
                        <a:pt x="8" y="12"/>
                      </a:lnTo>
                      <a:lnTo>
                        <a:pt x="8" y="8"/>
                      </a:lnTo>
                      <a:lnTo>
                        <a:pt x="6" y="6"/>
                      </a:lnTo>
                      <a:lnTo>
                        <a:pt x="8" y="4"/>
                      </a:lnTo>
                      <a:lnTo>
                        <a:pt x="6" y="4"/>
                      </a:lnTo>
                      <a:lnTo>
                        <a:pt x="6" y="4"/>
                      </a:lnTo>
                      <a:lnTo>
                        <a:pt x="6" y="6"/>
                      </a:lnTo>
                      <a:lnTo>
                        <a:pt x="4" y="6"/>
                      </a:lnTo>
                      <a:lnTo>
                        <a:pt x="2" y="6"/>
                      </a:lnTo>
                      <a:lnTo>
                        <a:pt x="2" y="0"/>
                      </a:lnTo>
                      <a:lnTo>
                        <a:pt x="2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6350">
                  <a:solidFill>
                    <a:srgbClr val="65C392"/>
                  </a:solidFill>
                  <a:round/>
                  <a:headEnd/>
                  <a:tailEnd/>
                </a:ln>
              </p:spPr>
              <p:txBody>
                <a:bodyPr vert="horz" wrap="square" lIns="45665" tIns="22832" rIns="45665" bIns="2283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751511">
                    <a:defRPr/>
                  </a:pPr>
                  <a:endParaRPr lang="en-US" sz="3448" kern="0">
                    <a:solidFill>
                      <a:srgbClr val="FFFFF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217" name="New Caledonia">
                  <a:extLst>
                    <a:ext uri="{FF2B5EF4-FFF2-40B4-BE49-F238E27FC236}">
                      <a16:creationId xmlns:a16="http://schemas.microsoft.com/office/drawing/2014/main" id="{CE47B809-32CE-44AD-BF2C-1597F3ECA007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9766785" y="4949940"/>
                  <a:ext cx="91865" cy="68899"/>
                </a:xfrm>
                <a:custGeom>
                  <a:avLst/>
                  <a:gdLst>
                    <a:gd name="T0" fmla="*/ 0 w 48"/>
                    <a:gd name="T1" fmla="*/ 0 h 36"/>
                    <a:gd name="T2" fmla="*/ 4 w 48"/>
                    <a:gd name="T3" fmla="*/ 4 h 36"/>
                    <a:gd name="T4" fmla="*/ 4 w 48"/>
                    <a:gd name="T5" fmla="*/ 2 h 36"/>
                    <a:gd name="T6" fmla="*/ 6 w 48"/>
                    <a:gd name="T7" fmla="*/ 4 h 36"/>
                    <a:gd name="T8" fmla="*/ 6 w 48"/>
                    <a:gd name="T9" fmla="*/ 6 h 36"/>
                    <a:gd name="T10" fmla="*/ 10 w 48"/>
                    <a:gd name="T11" fmla="*/ 8 h 36"/>
                    <a:gd name="T12" fmla="*/ 10 w 48"/>
                    <a:gd name="T13" fmla="*/ 12 h 36"/>
                    <a:gd name="T14" fmla="*/ 12 w 48"/>
                    <a:gd name="T15" fmla="*/ 12 h 36"/>
                    <a:gd name="T16" fmla="*/ 16 w 48"/>
                    <a:gd name="T17" fmla="*/ 18 h 36"/>
                    <a:gd name="T18" fmla="*/ 20 w 48"/>
                    <a:gd name="T19" fmla="*/ 22 h 36"/>
                    <a:gd name="T20" fmla="*/ 20 w 48"/>
                    <a:gd name="T21" fmla="*/ 22 h 36"/>
                    <a:gd name="T22" fmla="*/ 22 w 48"/>
                    <a:gd name="T23" fmla="*/ 24 h 36"/>
                    <a:gd name="T24" fmla="*/ 26 w 48"/>
                    <a:gd name="T25" fmla="*/ 28 h 36"/>
                    <a:gd name="T26" fmla="*/ 30 w 48"/>
                    <a:gd name="T27" fmla="*/ 32 h 36"/>
                    <a:gd name="T28" fmla="*/ 32 w 48"/>
                    <a:gd name="T29" fmla="*/ 32 h 36"/>
                    <a:gd name="T30" fmla="*/ 32 w 48"/>
                    <a:gd name="T31" fmla="*/ 36 h 36"/>
                    <a:gd name="T32" fmla="*/ 30 w 48"/>
                    <a:gd name="T33" fmla="*/ 34 h 36"/>
                    <a:gd name="T34" fmla="*/ 28 w 48"/>
                    <a:gd name="T35" fmla="*/ 36 h 36"/>
                    <a:gd name="T36" fmla="*/ 26 w 48"/>
                    <a:gd name="T37" fmla="*/ 32 h 36"/>
                    <a:gd name="T38" fmla="*/ 24 w 48"/>
                    <a:gd name="T39" fmla="*/ 34 h 36"/>
                    <a:gd name="T40" fmla="*/ 22 w 48"/>
                    <a:gd name="T41" fmla="*/ 32 h 36"/>
                    <a:gd name="T42" fmla="*/ 22 w 48"/>
                    <a:gd name="T43" fmla="*/ 30 h 36"/>
                    <a:gd name="T44" fmla="*/ 18 w 48"/>
                    <a:gd name="T45" fmla="*/ 30 h 36"/>
                    <a:gd name="T46" fmla="*/ 18 w 48"/>
                    <a:gd name="T47" fmla="*/ 26 h 36"/>
                    <a:gd name="T48" fmla="*/ 16 w 48"/>
                    <a:gd name="T49" fmla="*/ 26 h 36"/>
                    <a:gd name="T50" fmla="*/ 16 w 48"/>
                    <a:gd name="T51" fmla="*/ 26 h 36"/>
                    <a:gd name="T52" fmla="*/ 14 w 48"/>
                    <a:gd name="T53" fmla="*/ 24 h 36"/>
                    <a:gd name="T54" fmla="*/ 10 w 48"/>
                    <a:gd name="T55" fmla="*/ 20 h 36"/>
                    <a:gd name="T56" fmla="*/ 10 w 48"/>
                    <a:gd name="T57" fmla="*/ 18 h 36"/>
                    <a:gd name="T58" fmla="*/ 8 w 48"/>
                    <a:gd name="T59" fmla="*/ 18 h 36"/>
                    <a:gd name="T60" fmla="*/ 8 w 48"/>
                    <a:gd name="T61" fmla="*/ 16 h 36"/>
                    <a:gd name="T62" fmla="*/ 8 w 48"/>
                    <a:gd name="T63" fmla="*/ 14 h 36"/>
                    <a:gd name="T64" fmla="*/ 4 w 48"/>
                    <a:gd name="T65" fmla="*/ 12 h 36"/>
                    <a:gd name="T66" fmla="*/ 2 w 48"/>
                    <a:gd name="T67" fmla="*/ 6 h 36"/>
                    <a:gd name="T68" fmla="*/ 2 w 48"/>
                    <a:gd name="T69" fmla="*/ 4 h 36"/>
                    <a:gd name="T70" fmla="*/ 0 w 48"/>
                    <a:gd name="T71" fmla="*/ 2 h 36"/>
                    <a:gd name="T72" fmla="*/ 0 w 48"/>
                    <a:gd name="T73" fmla="*/ 0 h 36"/>
                    <a:gd name="T74" fmla="*/ 44 w 48"/>
                    <a:gd name="T75" fmla="*/ 22 h 36"/>
                    <a:gd name="T76" fmla="*/ 46 w 48"/>
                    <a:gd name="T77" fmla="*/ 22 h 36"/>
                    <a:gd name="T78" fmla="*/ 48 w 48"/>
                    <a:gd name="T79" fmla="*/ 22 h 36"/>
                    <a:gd name="T80" fmla="*/ 48 w 48"/>
                    <a:gd name="T81" fmla="*/ 26 h 36"/>
                    <a:gd name="T82" fmla="*/ 48 w 48"/>
                    <a:gd name="T83" fmla="*/ 26 h 36"/>
                    <a:gd name="T84" fmla="*/ 46 w 48"/>
                    <a:gd name="T85" fmla="*/ 26 h 36"/>
                    <a:gd name="T86" fmla="*/ 44 w 48"/>
                    <a:gd name="T87" fmla="*/ 24 h 36"/>
                    <a:gd name="T88" fmla="*/ 44 w 48"/>
                    <a:gd name="T89" fmla="*/ 22 h 36"/>
                    <a:gd name="T90" fmla="*/ 38 w 48"/>
                    <a:gd name="T91" fmla="*/ 10 h 36"/>
                    <a:gd name="T92" fmla="*/ 36 w 48"/>
                    <a:gd name="T93" fmla="*/ 12 h 36"/>
                    <a:gd name="T94" fmla="*/ 36 w 48"/>
                    <a:gd name="T95" fmla="*/ 12 h 36"/>
                    <a:gd name="T96" fmla="*/ 36 w 48"/>
                    <a:gd name="T97" fmla="*/ 14 h 36"/>
                    <a:gd name="T98" fmla="*/ 36 w 48"/>
                    <a:gd name="T99" fmla="*/ 16 h 36"/>
                    <a:gd name="T100" fmla="*/ 40 w 48"/>
                    <a:gd name="T101" fmla="*/ 18 h 36"/>
                    <a:gd name="T102" fmla="*/ 40 w 48"/>
                    <a:gd name="T103" fmla="*/ 16 h 36"/>
                    <a:gd name="T104" fmla="*/ 38 w 48"/>
                    <a:gd name="T105" fmla="*/ 14 h 36"/>
                    <a:gd name="T106" fmla="*/ 40 w 48"/>
                    <a:gd name="T107" fmla="*/ 12 h 36"/>
                    <a:gd name="T108" fmla="*/ 40 w 48"/>
                    <a:gd name="T109" fmla="*/ 10 h 36"/>
                    <a:gd name="T110" fmla="*/ 38 w 48"/>
                    <a:gd name="T111" fmla="*/ 10 h 36"/>
                    <a:gd name="T112" fmla="*/ 30 w 48"/>
                    <a:gd name="T113" fmla="*/ 6 h 36"/>
                    <a:gd name="T114" fmla="*/ 30 w 48"/>
                    <a:gd name="T115" fmla="*/ 8 h 36"/>
                    <a:gd name="T116" fmla="*/ 28 w 48"/>
                    <a:gd name="T117" fmla="*/ 10 h 36"/>
                    <a:gd name="T118" fmla="*/ 30 w 48"/>
                    <a:gd name="T119" fmla="*/ 10 h 36"/>
                    <a:gd name="T120" fmla="*/ 32 w 48"/>
                    <a:gd name="T121" fmla="*/ 8 h 36"/>
                    <a:gd name="T122" fmla="*/ 32 w 48"/>
                    <a:gd name="T123" fmla="*/ 6 h 36"/>
                    <a:gd name="T124" fmla="*/ 30 w 48"/>
                    <a:gd name="T125" fmla="*/ 6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48" h="36">
                      <a:moveTo>
                        <a:pt x="0" y="0"/>
                      </a:moveTo>
                      <a:lnTo>
                        <a:pt x="4" y="4"/>
                      </a:lnTo>
                      <a:lnTo>
                        <a:pt x="4" y="2"/>
                      </a:lnTo>
                      <a:lnTo>
                        <a:pt x="6" y="4"/>
                      </a:lnTo>
                      <a:lnTo>
                        <a:pt x="6" y="6"/>
                      </a:lnTo>
                      <a:lnTo>
                        <a:pt x="10" y="8"/>
                      </a:lnTo>
                      <a:lnTo>
                        <a:pt x="10" y="12"/>
                      </a:lnTo>
                      <a:lnTo>
                        <a:pt x="12" y="12"/>
                      </a:lnTo>
                      <a:lnTo>
                        <a:pt x="16" y="18"/>
                      </a:lnTo>
                      <a:lnTo>
                        <a:pt x="20" y="22"/>
                      </a:lnTo>
                      <a:lnTo>
                        <a:pt x="20" y="22"/>
                      </a:lnTo>
                      <a:lnTo>
                        <a:pt x="22" y="24"/>
                      </a:lnTo>
                      <a:lnTo>
                        <a:pt x="26" y="28"/>
                      </a:lnTo>
                      <a:lnTo>
                        <a:pt x="30" y="32"/>
                      </a:lnTo>
                      <a:lnTo>
                        <a:pt x="32" y="32"/>
                      </a:lnTo>
                      <a:lnTo>
                        <a:pt x="32" y="36"/>
                      </a:lnTo>
                      <a:lnTo>
                        <a:pt x="30" y="34"/>
                      </a:lnTo>
                      <a:lnTo>
                        <a:pt x="28" y="36"/>
                      </a:lnTo>
                      <a:lnTo>
                        <a:pt x="26" y="32"/>
                      </a:lnTo>
                      <a:lnTo>
                        <a:pt x="24" y="34"/>
                      </a:lnTo>
                      <a:lnTo>
                        <a:pt x="22" y="32"/>
                      </a:lnTo>
                      <a:lnTo>
                        <a:pt x="22" y="30"/>
                      </a:lnTo>
                      <a:lnTo>
                        <a:pt x="18" y="30"/>
                      </a:lnTo>
                      <a:lnTo>
                        <a:pt x="18" y="26"/>
                      </a:lnTo>
                      <a:lnTo>
                        <a:pt x="16" y="26"/>
                      </a:lnTo>
                      <a:lnTo>
                        <a:pt x="16" y="26"/>
                      </a:lnTo>
                      <a:lnTo>
                        <a:pt x="14" y="24"/>
                      </a:lnTo>
                      <a:lnTo>
                        <a:pt x="10" y="20"/>
                      </a:lnTo>
                      <a:lnTo>
                        <a:pt x="10" y="18"/>
                      </a:lnTo>
                      <a:lnTo>
                        <a:pt x="8" y="18"/>
                      </a:lnTo>
                      <a:lnTo>
                        <a:pt x="8" y="16"/>
                      </a:lnTo>
                      <a:lnTo>
                        <a:pt x="8" y="14"/>
                      </a:lnTo>
                      <a:lnTo>
                        <a:pt x="4" y="12"/>
                      </a:lnTo>
                      <a:lnTo>
                        <a:pt x="2" y="6"/>
                      </a:lnTo>
                      <a:lnTo>
                        <a:pt x="2" y="4"/>
                      </a:lnTo>
                      <a:lnTo>
                        <a:pt x="0" y="2"/>
                      </a:lnTo>
                      <a:lnTo>
                        <a:pt x="0" y="0"/>
                      </a:lnTo>
                      <a:close/>
                      <a:moveTo>
                        <a:pt x="44" y="22"/>
                      </a:moveTo>
                      <a:lnTo>
                        <a:pt x="46" y="22"/>
                      </a:lnTo>
                      <a:lnTo>
                        <a:pt x="48" y="22"/>
                      </a:lnTo>
                      <a:lnTo>
                        <a:pt x="48" y="26"/>
                      </a:lnTo>
                      <a:lnTo>
                        <a:pt x="48" y="26"/>
                      </a:lnTo>
                      <a:lnTo>
                        <a:pt x="46" y="26"/>
                      </a:lnTo>
                      <a:lnTo>
                        <a:pt x="44" y="24"/>
                      </a:lnTo>
                      <a:lnTo>
                        <a:pt x="44" y="22"/>
                      </a:lnTo>
                      <a:close/>
                      <a:moveTo>
                        <a:pt x="38" y="10"/>
                      </a:moveTo>
                      <a:lnTo>
                        <a:pt x="36" y="12"/>
                      </a:lnTo>
                      <a:lnTo>
                        <a:pt x="36" y="12"/>
                      </a:lnTo>
                      <a:lnTo>
                        <a:pt x="36" y="14"/>
                      </a:lnTo>
                      <a:lnTo>
                        <a:pt x="36" y="16"/>
                      </a:lnTo>
                      <a:lnTo>
                        <a:pt x="40" y="18"/>
                      </a:lnTo>
                      <a:lnTo>
                        <a:pt x="40" y="16"/>
                      </a:lnTo>
                      <a:lnTo>
                        <a:pt x="38" y="14"/>
                      </a:lnTo>
                      <a:lnTo>
                        <a:pt x="40" y="12"/>
                      </a:lnTo>
                      <a:lnTo>
                        <a:pt x="40" y="10"/>
                      </a:lnTo>
                      <a:lnTo>
                        <a:pt x="38" y="10"/>
                      </a:lnTo>
                      <a:close/>
                      <a:moveTo>
                        <a:pt x="30" y="6"/>
                      </a:moveTo>
                      <a:lnTo>
                        <a:pt x="30" y="8"/>
                      </a:lnTo>
                      <a:lnTo>
                        <a:pt x="28" y="10"/>
                      </a:lnTo>
                      <a:lnTo>
                        <a:pt x="30" y="10"/>
                      </a:lnTo>
                      <a:lnTo>
                        <a:pt x="32" y="8"/>
                      </a:lnTo>
                      <a:lnTo>
                        <a:pt x="32" y="6"/>
                      </a:lnTo>
                      <a:lnTo>
                        <a:pt x="30" y="6"/>
                      </a:lnTo>
                      <a:close/>
                    </a:path>
                  </a:pathLst>
                </a:custGeom>
                <a:grpFill/>
                <a:ln w="6350">
                  <a:solidFill>
                    <a:srgbClr val="65C392"/>
                  </a:solidFill>
                  <a:round/>
                  <a:headEnd/>
                  <a:tailEnd/>
                </a:ln>
              </p:spPr>
              <p:txBody>
                <a:bodyPr vert="horz" wrap="square" lIns="45665" tIns="22832" rIns="45665" bIns="2283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751511">
                    <a:defRPr/>
                  </a:pPr>
                  <a:endParaRPr lang="en-US" sz="3448" kern="0">
                    <a:solidFill>
                      <a:srgbClr val="FFFFF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sp>
            <p:nvSpPr>
              <p:cNvPr id="198" name="Nepal">
                <a:extLst>
                  <a:ext uri="{FF2B5EF4-FFF2-40B4-BE49-F238E27FC236}">
                    <a16:creationId xmlns:a16="http://schemas.microsoft.com/office/drawing/2014/main" id="{961E0580-3F84-4294-B4D0-04649E1389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64887" y="3663576"/>
                <a:ext cx="195214" cy="103348"/>
              </a:xfrm>
              <a:custGeom>
                <a:avLst/>
                <a:gdLst>
                  <a:gd name="T0" fmla="*/ 6 w 102"/>
                  <a:gd name="T1" fmla="*/ 0 h 54"/>
                  <a:gd name="T2" fmla="*/ 10 w 102"/>
                  <a:gd name="T3" fmla="*/ 2 h 54"/>
                  <a:gd name="T4" fmla="*/ 14 w 102"/>
                  <a:gd name="T5" fmla="*/ 4 h 54"/>
                  <a:gd name="T6" fmla="*/ 18 w 102"/>
                  <a:gd name="T7" fmla="*/ 2 h 54"/>
                  <a:gd name="T8" fmla="*/ 24 w 102"/>
                  <a:gd name="T9" fmla="*/ 4 h 54"/>
                  <a:gd name="T10" fmla="*/ 30 w 102"/>
                  <a:gd name="T11" fmla="*/ 6 h 54"/>
                  <a:gd name="T12" fmla="*/ 36 w 102"/>
                  <a:gd name="T13" fmla="*/ 10 h 54"/>
                  <a:gd name="T14" fmla="*/ 38 w 102"/>
                  <a:gd name="T15" fmla="*/ 12 h 54"/>
                  <a:gd name="T16" fmla="*/ 42 w 102"/>
                  <a:gd name="T17" fmla="*/ 18 h 54"/>
                  <a:gd name="T18" fmla="*/ 44 w 102"/>
                  <a:gd name="T19" fmla="*/ 14 h 54"/>
                  <a:gd name="T20" fmla="*/ 46 w 102"/>
                  <a:gd name="T21" fmla="*/ 14 h 54"/>
                  <a:gd name="T22" fmla="*/ 52 w 102"/>
                  <a:gd name="T23" fmla="*/ 14 h 54"/>
                  <a:gd name="T24" fmla="*/ 54 w 102"/>
                  <a:gd name="T25" fmla="*/ 20 h 54"/>
                  <a:gd name="T26" fmla="*/ 62 w 102"/>
                  <a:gd name="T27" fmla="*/ 20 h 54"/>
                  <a:gd name="T28" fmla="*/ 62 w 102"/>
                  <a:gd name="T29" fmla="*/ 28 h 54"/>
                  <a:gd name="T30" fmla="*/ 68 w 102"/>
                  <a:gd name="T31" fmla="*/ 30 h 54"/>
                  <a:gd name="T32" fmla="*/ 72 w 102"/>
                  <a:gd name="T33" fmla="*/ 28 h 54"/>
                  <a:gd name="T34" fmla="*/ 80 w 102"/>
                  <a:gd name="T35" fmla="*/ 24 h 54"/>
                  <a:gd name="T36" fmla="*/ 82 w 102"/>
                  <a:gd name="T37" fmla="*/ 30 h 54"/>
                  <a:gd name="T38" fmla="*/ 88 w 102"/>
                  <a:gd name="T39" fmla="*/ 34 h 54"/>
                  <a:gd name="T40" fmla="*/ 94 w 102"/>
                  <a:gd name="T41" fmla="*/ 34 h 54"/>
                  <a:gd name="T42" fmla="*/ 98 w 102"/>
                  <a:gd name="T43" fmla="*/ 32 h 54"/>
                  <a:gd name="T44" fmla="*/ 102 w 102"/>
                  <a:gd name="T45" fmla="*/ 36 h 54"/>
                  <a:gd name="T46" fmla="*/ 102 w 102"/>
                  <a:gd name="T47" fmla="*/ 46 h 54"/>
                  <a:gd name="T48" fmla="*/ 94 w 102"/>
                  <a:gd name="T49" fmla="*/ 54 h 54"/>
                  <a:gd name="T50" fmla="*/ 88 w 102"/>
                  <a:gd name="T51" fmla="*/ 52 h 54"/>
                  <a:gd name="T52" fmla="*/ 72 w 102"/>
                  <a:gd name="T53" fmla="*/ 50 h 54"/>
                  <a:gd name="T54" fmla="*/ 64 w 102"/>
                  <a:gd name="T55" fmla="*/ 48 h 54"/>
                  <a:gd name="T56" fmla="*/ 60 w 102"/>
                  <a:gd name="T57" fmla="*/ 42 h 54"/>
                  <a:gd name="T58" fmla="*/ 48 w 102"/>
                  <a:gd name="T59" fmla="*/ 42 h 54"/>
                  <a:gd name="T60" fmla="*/ 38 w 102"/>
                  <a:gd name="T61" fmla="*/ 42 h 54"/>
                  <a:gd name="T62" fmla="*/ 32 w 102"/>
                  <a:gd name="T63" fmla="*/ 38 h 54"/>
                  <a:gd name="T64" fmla="*/ 24 w 102"/>
                  <a:gd name="T65" fmla="*/ 36 h 54"/>
                  <a:gd name="T66" fmla="*/ 16 w 102"/>
                  <a:gd name="T67" fmla="*/ 28 h 54"/>
                  <a:gd name="T68" fmla="*/ 8 w 102"/>
                  <a:gd name="T69" fmla="*/ 24 h 54"/>
                  <a:gd name="T70" fmla="*/ 4 w 102"/>
                  <a:gd name="T71" fmla="*/ 24 h 54"/>
                  <a:gd name="T72" fmla="*/ 0 w 102"/>
                  <a:gd name="T73" fmla="*/ 20 h 54"/>
                  <a:gd name="T74" fmla="*/ 4 w 102"/>
                  <a:gd name="T75" fmla="*/ 12 h 54"/>
                  <a:gd name="T76" fmla="*/ 6 w 102"/>
                  <a:gd name="T77" fmla="*/ 0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02" h="54">
                    <a:moveTo>
                      <a:pt x="6" y="0"/>
                    </a:moveTo>
                    <a:lnTo>
                      <a:pt x="6" y="0"/>
                    </a:lnTo>
                    <a:lnTo>
                      <a:pt x="10" y="2"/>
                    </a:lnTo>
                    <a:lnTo>
                      <a:pt x="10" y="2"/>
                    </a:lnTo>
                    <a:lnTo>
                      <a:pt x="12" y="2"/>
                    </a:lnTo>
                    <a:lnTo>
                      <a:pt x="14" y="4"/>
                    </a:lnTo>
                    <a:lnTo>
                      <a:pt x="16" y="2"/>
                    </a:lnTo>
                    <a:lnTo>
                      <a:pt x="18" y="2"/>
                    </a:lnTo>
                    <a:lnTo>
                      <a:pt x="24" y="2"/>
                    </a:lnTo>
                    <a:lnTo>
                      <a:pt x="24" y="4"/>
                    </a:lnTo>
                    <a:lnTo>
                      <a:pt x="28" y="4"/>
                    </a:lnTo>
                    <a:lnTo>
                      <a:pt x="30" y="6"/>
                    </a:lnTo>
                    <a:lnTo>
                      <a:pt x="32" y="10"/>
                    </a:lnTo>
                    <a:lnTo>
                      <a:pt x="36" y="10"/>
                    </a:lnTo>
                    <a:lnTo>
                      <a:pt x="38" y="10"/>
                    </a:lnTo>
                    <a:lnTo>
                      <a:pt x="38" y="12"/>
                    </a:lnTo>
                    <a:lnTo>
                      <a:pt x="42" y="16"/>
                    </a:lnTo>
                    <a:lnTo>
                      <a:pt x="42" y="18"/>
                    </a:lnTo>
                    <a:lnTo>
                      <a:pt x="44" y="16"/>
                    </a:lnTo>
                    <a:lnTo>
                      <a:pt x="44" y="14"/>
                    </a:lnTo>
                    <a:lnTo>
                      <a:pt x="46" y="12"/>
                    </a:lnTo>
                    <a:lnTo>
                      <a:pt x="46" y="14"/>
                    </a:lnTo>
                    <a:lnTo>
                      <a:pt x="48" y="14"/>
                    </a:lnTo>
                    <a:lnTo>
                      <a:pt x="52" y="14"/>
                    </a:lnTo>
                    <a:lnTo>
                      <a:pt x="52" y="18"/>
                    </a:lnTo>
                    <a:lnTo>
                      <a:pt x="54" y="20"/>
                    </a:lnTo>
                    <a:lnTo>
                      <a:pt x="60" y="20"/>
                    </a:lnTo>
                    <a:lnTo>
                      <a:pt x="62" y="20"/>
                    </a:lnTo>
                    <a:lnTo>
                      <a:pt x="60" y="24"/>
                    </a:lnTo>
                    <a:lnTo>
                      <a:pt x="62" y="28"/>
                    </a:lnTo>
                    <a:lnTo>
                      <a:pt x="64" y="28"/>
                    </a:lnTo>
                    <a:lnTo>
                      <a:pt x="68" y="30"/>
                    </a:lnTo>
                    <a:lnTo>
                      <a:pt x="70" y="28"/>
                    </a:lnTo>
                    <a:lnTo>
                      <a:pt x="72" y="28"/>
                    </a:lnTo>
                    <a:lnTo>
                      <a:pt x="74" y="24"/>
                    </a:lnTo>
                    <a:lnTo>
                      <a:pt x="80" y="24"/>
                    </a:lnTo>
                    <a:lnTo>
                      <a:pt x="82" y="26"/>
                    </a:lnTo>
                    <a:lnTo>
                      <a:pt x="82" y="30"/>
                    </a:lnTo>
                    <a:lnTo>
                      <a:pt x="86" y="30"/>
                    </a:lnTo>
                    <a:lnTo>
                      <a:pt x="88" y="34"/>
                    </a:lnTo>
                    <a:lnTo>
                      <a:pt x="92" y="34"/>
                    </a:lnTo>
                    <a:lnTo>
                      <a:pt x="94" y="34"/>
                    </a:lnTo>
                    <a:lnTo>
                      <a:pt x="96" y="34"/>
                    </a:lnTo>
                    <a:lnTo>
                      <a:pt x="98" y="32"/>
                    </a:lnTo>
                    <a:lnTo>
                      <a:pt x="102" y="34"/>
                    </a:lnTo>
                    <a:lnTo>
                      <a:pt x="102" y="36"/>
                    </a:lnTo>
                    <a:lnTo>
                      <a:pt x="100" y="42"/>
                    </a:lnTo>
                    <a:lnTo>
                      <a:pt x="102" y="46"/>
                    </a:lnTo>
                    <a:lnTo>
                      <a:pt x="102" y="52"/>
                    </a:lnTo>
                    <a:lnTo>
                      <a:pt x="94" y="54"/>
                    </a:lnTo>
                    <a:lnTo>
                      <a:pt x="90" y="52"/>
                    </a:lnTo>
                    <a:lnTo>
                      <a:pt x="88" y="52"/>
                    </a:lnTo>
                    <a:lnTo>
                      <a:pt x="76" y="48"/>
                    </a:lnTo>
                    <a:lnTo>
                      <a:pt x="72" y="50"/>
                    </a:lnTo>
                    <a:lnTo>
                      <a:pt x="70" y="50"/>
                    </a:lnTo>
                    <a:lnTo>
                      <a:pt x="64" y="48"/>
                    </a:lnTo>
                    <a:lnTo>
                      <a:pt x="60" y="46"/>
                    </a:lnTo>
                    <a:lnTo>
                      <a:pt x="60" y="42"/>
                    </a:lnTo>
                    <a:lnTo>
                      <a:pt x="54" y="40"/>
                    </a:lnTo>
                    <a:lnTo>
                      <a:pt x="48" y="42"/>
                    </a:lnTo>
                    <a:lnTo>
                      <a:pt x="46" y="40"/>
                    </a:lnTo>
                    <a:lnTo>
                      <a:pt x="38" y="42"/>
                    </a:lnTo>
                    <a:lnTo>
                      <a:pt x="34" y="38"/>
                    </a:lnTo>
                    <a:lnTo>
                      <a:pt x="32" y="38"/>
                    </a:lnTo>
                    <a:lnTo>
                      <a:pt x="30" y="38"/>
                    </a:lnTo>
                    <a:lnTo>
                      <a:pt x="24" y="36"/>
                    </a:lnTo>
                    <a:lnTo>
                      <a:pt x="20" y="32"/>
                    </a:lnTo>
                    <a:lnTo>
                      <a:pt x="16" y="28"/>
                    </a:lnTo>
                    <a:lnTo>
                      <a:pt x="10" y="26"/>
                    </a:lnTo>
                    <a:lnTo>
                      <a:pt x="8" y="24"/>
                    </a:lnTo>
                    <a:lnTo>
                      <a:pt x="6" y="24"/>
                    </a:lnTo>
                    <a:lnTo>
                      <a:pt x="4" y="24"/>
                    </a:lnTo>
                    <a:lnTo>
                      <a:pt x="2" y="22"/>
                    </a:lnTo>
                    <a:lnTo>
                      <a:pt x="0" y="20"/>
                    </a:lnTo>
                    <a:lnTo>
                      <a:pt x="4" y="16"/>
                    </a:lnTo>
                    <a:lnTo>
                      <a:pt x="4" y="12"/>
                    </a:lnTo>
                    <a:lnTo>
                      <a:pt x="6" y="4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 w="6350">
                <a:solidFill>
                  <a:srgbClr val="65C392"/>
                </a:solidFill>
                <a:round/>
                <a:headEnd/>
                <a:tailEnd/>
              </a:ln>
            </p:spPr>
            <p:txBody>
              <a:bodyPr vert="horz" wrap="square" lIns="45665" tIns="22832" rIns="45665" bIns="22832" numCol="1" anchor="t" anchorCtr="0" compatLnSpc="1">
                <a:prstTxWarp prst="textNoShape">
                  <a:avLst/>
                </a:prstTxWarp>
              </a:bodyPr>
              <a:lstStyle/>
              <a:p>
                <a:pPr defTabSz="1751511">
                  <a:defRPr/>
                </a:pPr>
                <a:endParaRPr lang="en-US" sz="3448" ker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99" name="Myanmar">
                <a:extLst>
                  <a:ext uri="{FF2B5EF4-FFF2-40B4-BE49-F238E27FC236}">
                    <a16:creationId xmlns:a16="http://schemas.microsoft.com/office/drawing/2014/main" id="{75270ED7-3FC4-4C93-A537-0A8A401E736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074932" y="3717164"/>
                <a:ext cx="206697" cy="470810"/>
              </a:xfrm>
              <a:custGeom>
                <a:avLst/>
                <a:gdLst>
                  <a:gd name="T0" fmla="*/ 60 w 108"/>
                  <a:gd name="T1" fmla="*/ 2 h 246"/>
                  <a:gd name="T2" fmla="*/ 70 w 108"/>
                  <a:gd name="T3" fmla="*/ 18 h 246"/>
                  <a:gd name="T4" fmla="*/ 66 w 108"/>
                  <a:gd name="T5" fmla="*/ 34 h 246"/>
                  <a:gd name="T6" fmla="*/ 60 w 108"/>
                  <a:gd name="T7" fmla="*/ 42 h 246"/>
                  <a:gd name="T8" fmla="*/ 62 w 108"/>
                  <a:gd name="T9" fmla="*/ 52 h 246"/>
                  <a:gd name="T10" fmla="*/ 74 w 108"/>
                  <a:gd name="T11" fmla="*/ 58 h 246"/>
                  <a:gd name="T12" fmla="*/ 78 w 108"/>
                  <a:gd name="T13" fmla="*/ 66 h 246"/>
                  <a:gd name="T14" fmla="*/ 90 w 108"/>
                  <a:gd name="T15" fmla="*/ 70 h 246"/>
                  <a:gd name="T16" fmla="*/ 84 w 108"/>
                  <a:gd name="T17" fmla="*/ 84 h 246"/>
                  <a:gd name="T18" fmla="*/ 92 w 108"/>
                  <a:gd name="T19" fmla="*/ 88 h 246"/>
                  <a:gd name="T20" fmla="*/ 108 w 108"/>
                  <a:gd name="T21" fmla="*/ 88 h 246"/>
                  <a:gd name="T22" fmla="*/ 102 w 108"/>
                  <a:gd name="T23" fmla="*/ 100 h 246"/>
                  <a:gd name="T24" fmla="*/ 90 w 108"/>
                  <a:gd name="T25" fmla="*/ 108 h 246"/>
                  <a:gd name="T26" fmla="*/ 84 w 108"/>
                  <a:gd name="T27" fmla="*/ 116 h 246"/>
                  <a:gd name="T28" fmla="*/ 72 w 108"/>
                  <a:gd name="T29" fmla="*/ 126 h 246"/>
                  <a:gd name="T30" fmla="*/ 68 w 108"/>
                  <a:gd name="T31" fmla="*/ 136 h 246"/>
                  <a:gd name="T32" fmla="*/ 82 w 108"/>
                  <a:gd name="T33" fmla="*/ 152 h 246"/>
                  <a:gd name="T34" fmla="*/ 82 w 108"/>
                  <a:gd name="T35" fmla="*/ 166 h 246"/>
                  <a:gd name="T36" fmla="*/ 86 w 108"/>
                  <a:gd name="T37" fmla="*/ 186 h 246"/>
                  <a:gd name="T38" fmla="*/ 94 w 108"/>
                  <a:gd name="T39" fmla="*/ 204 h 246"/>
                  <a:gd name="T40" fmla="*/ 98 w 108"/>
                  <a:gd name="T41" fmla="*/ 222 h 246"/>
                  <a:gd name="T42" fmla="*/ 90 w 108"/>
                  <a:gd name="T43" fmla="*/ 240 h 246"/>
                  <a:gd name="T44" fmla="*/ 86 w 108"/>
                  <a:gd name="T45" fmla="*/ 236 h 246"/>
                  <a:gd name="T46" fmla="*/ 88 w 108"/>
                  <a:gd name="T47" fmla="*/ 230 h 246"/>
                  <a:gd name="T48" fmla="*/ 88 w 108"/>
                  <a:gd name="T49" fmla="*/ 218 h 246"/>
                  <a:gd name="T50" fmla="*/ 86 w 108"/>
                  <a:gd name="T51" fmla="*/ 200 h 246"/>
                  <a:gd name="T52" fmla="*/ 80 w 108"/>
                  <a:gd name="T53" fmla="*/ 196 h 246"/>
                  <a:gd name="T54" fmla="*/ 76 w 108"/>
                  <a:gd name="T55" fmla="*/ 182 h 246"/>
                  <a:gd name="T56" fmla="*/ 72 w 108"/>
                  <a:gd name="T57" fmla="*/ 164 h 246"/>
                  <a:gd name="T58" fmla="*/ 70 w 108"/>
                  <a:gd name="T59" fmla="*/ 160 h 246"/>
                  <a:gd name="T60" fmla="*/ 62 w 108"/>
                  <a:gd name="T61" fmla="*/ 148 h 246"/>
                  <a:gd name="T62" fmla="*/ 62 w 108"/>
                  <a:gd name="T63" fmla="*/ 150 h 246"/>
                  <a:gd name="T64" fmla="*/ 54 w 108"/>
                  <a:gd name="T65" fmla="*/ 156 h 246"/>
                  <a:gd name="T66" fmla="*/ 50 w 108"/>
                  <a:gd name="T67" fmla="*/ 162 h 246"/>
                  <a:gd name="T68" fmla="*/ 40 w 108"/>
                  <a:gd name="T69" fmla="*/ 166 h 246"/>
                  <a:gd name="T70" fmla="*/ 34 w 108"/>
                  <a:gd name="T71" fmla="*/ 168 h 246"/>
                  <a:gd name="T72" fmla="*/ 32 w 108"/>
                  <a:gd name="T73" fmla="*/ 164 h 246"/>
                  <a:gd name="T74" fmla="*/ 34 w 108"/>
                  <a:gd name="T75" fmla="*/ 148 h 246"/>
                  <a:gd name="T76" fmla="*/ 30 w 108"/>
                  <a:gd name="T77" fmla="*/ 134 h 246"/>
                  <a:gd name="T78" fmla="*/ 22 w 108"/>
                  <a:gd name="T79" fmla="*/ 122 h 246"/>
                  <a:gd name="T80" fmla="*/ 14 w 108"/>
                  <a:gd name="T81" fmla="*/ 122 h 246"/>
                  <a:gd name="T82" fmla="*/ 18 w 108"/>
                  <a:gd name="T83" fmla="*/ 122 h 246"/>
                  <a:gd name="T84" fmla="*/ 18 w 108"/>
                  <a:gd name="T85" fmla="*/ 114 h 246"/>
                  <a:gd name="T86" fmla="*/ 8 w 108"/>
                  <a:gd name="T87" fmla="*/ 112 h 246"/>
                  <a:gd name="T88" fmla="*/ 8 w 108"/>
                  <a:gd name="T89" fmla="*/ 110 h 246"/>
                  <a:gd name="T90" fmla="*/ 0 w 108"/>
                  <a:gd name="T91" fmla="*/ 96 h 246"/>
                  <a:gd name="T92" fmla="*/ 6 w 108"/>
                  <a:gd name="T93" fmla="*/ 86 h 246"/>
                  <a:gd name="T94" fmla="*/ 10 w 108"/>
                  <a:gd name="T95" fmla="*/ 72 h 246"/>
                  <a:gd name="T96" fmla="*/ 18 w 108"/>
                  <a:gd name="T97" fmla="*/ 60 h 246"/>
                  <a:gd name="T98" fmla="*/ 24 w 108"/>
                  <a:gd name="T99" fmla="*/ 34 h 246"/>
                  <a:gd name="T100" fmla="*/ 34 w 108"/>
                  <a:gd name="T101" fmla="*/ 14 h 246"/>
                  <a:gd name="T102" fmla="*/ 46 w 108"/>
                  <a:gd name="T103" fmla="*/ 8 h 246"/>
                  <a:gd name="T104" fmla="*/ 16 w 108"/>
                  <a:gd name="T105" fmla="*/ 132 h 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08" h="246">
                    <a:moveTo>
                      <a:pt x="48" y="0"/>
                    </a:moveTo>
                    <a:lnTo>
                      <a:pt x="50" y="0"/>
                    </a:lnTo>
                    <a:lnTo>
                      <a:pt x="54" y="0"/>
                    </a:lnTo>
                    <a:lnTo>
                      <a:pt x="56" y="0"/>
                    </a:lnTo>
                    <a:lnTo>
                      <a:pt x="58" y="0"/>
                    </a:lnTo>
                    <a:lnTo>
                      <a:pt x="60" y="2"/>
                    </a:lnTo>
                    <a:lnTo>
                      <a:pt x="62" y="4"/>
                    </a:lnTo>
                    <a:lnTo>
                      <a:pt x="62" y="8"/>
                    </a:lnTo>
                    <a:lnTo>
                      <a:pt x="64" y="8"/>
                    </a:lnTo>
                    <a:lnTo>
                      <a:pt x="66" y="10"/>
                    </a:lnTo>
                    <a:lnTo>
                      <a:pt x="66" y="14"/>
                    </a:lnTo>
                    <a:lnTo>
                      <a:pt x="70" y="18"/>
                    </a:lnTo>
                    <a:lnTo>
                      <a:pt x="70" y="22"/>
                    </a:lnTo>
                    <a:lnTo>
                      <a:pt x="68" y="28"/>
                    </a:lnTo>
                    <a:lnTo>
                      <a:pt x="68" y="30"/>
                    </a:lnTo>
                    <a:lnTo>
                      <a:pt x="68" y="32"/>
                    </a:lnTo>
                    <a:lnTo>
                      <a:pt x="66" y="32"/>
                    </a:lnTo>
                    <a:lnTo>
                      <a:pt x="66" y="34"/>
                    </a:lnTo>
                    <a:lnTo>
                      <a:pt x="64" y="36"/>
                    </a:lnTo>
                    <a:lnTo>
                      <a:pt x="64" y="36"/>
                    </a:lnTo>
                    <a:lnTo>
                      <a:pt x="64" y="40"/>
                    </a:lnTo>
                    <a:lnTo>
                      <a:pt x="64" y="40"/>
                    </a:lnTo>
                    <a:lnTo>
                      <a:pt x="62" y="40"/>
                    </a:lnTo>
                    <a:lnTo>
                      <a:pt x="60" y="42"/>
                    </a:lnTo>
                    <a:lnTo>
                      <a:pt x="60" y="44"/>
                    </a:lnTo>
                    <a:lnTo>
                      <a:pt x="60" y="46"/>
                    </a:lnTo>
                    <a:lnTo>
                      <a:pt x="60" y="48"/>
                    </a:lnTo>
                    <a:lnTo>
                      <a:pt x="60" y="50"/>
                    </a:lnTo>
                    <a:lnTo>
                      <a:pt x="62" y="50"/>
                    </a:lnTo>
                    <a:lnTo>
                      <a:pt x="62" y="52"/>
                    </a:lnTo>
                    <a:lnTo>
                      <a:pt x="64" y="54"/>
                    </a:lnTo>
                    <a:lnTo>
                      <a:pt x="64" y="56"/>
                    </a:lnTo>
                    <a:lnTo>
                      <a:pt x="64" y="60"/>
                    </a:lnTo>
                    <a:lnTo>
                      <a:pt x="68" y="58"/>
                    </a:lnTo>
                    <a:lnTo>
                      <a:pt x="74" y="56"/>
                    </a:lnTo>
                    <a:lnTo>
                      <a:pt x="74" y="58"/>
                    </a:lnTo>
                    <a:lnTo>
                      <a:pt x="74" y="60"/>
                    </a:lnTo>
                    <a:lnTo>
                      <a:pt x="74" y="60"/>
                    </a:lnTo>
                    <a:lnTo>
                      <a:pt x="78" y="60"/>
                    </a:lnTo>
                    <a:lnTo>
                      <a:pt x="78" y="62"/>
                    </a:lnTo>
                    <a:lnTo>
                      <a:pt x="78" y="64"/>
                    </a:lnTo>
                    <a:lnTo>
                      <a:pt x="78" y="66"/>
                    </a:lnTo>
                    <a:lnTo>
                      <a:pt x="82" y="66"/>
                    </a:lnTo>
                    <a:lnTo>
                      <a:pt x="82" y="68"/>
                    </a:lnTo>
                    <a:lnTo>
                      <a:pt x="82" y="70"/>
                    </a:lnTo>
                    <a:lnTo>
                      <a:pt x="84" y="68"/>
                    </a:lnTo>
                    <a:lnTo>
                      <a:pt x="86" y="68"/>
                    </a:lnTo>
                    <a:lnTo>
                      <a:pt x="90" y="70"/>
                    </a:lnTo>
                    <a:lnTo>
                      <a:pt x="90" y="72"/>
                    </a:lnTo>
                    <a:lnTo>
                      <a:pt x="88" y="74"/>
                    </a:lnTo>
                    <a:lnTo>
                      <a:pt x="88" y="76"/>
                    </a:lnTo>
                    <a:lnTo>
                      <a:pt x="86" y="80"/>
                    </a:lnTo>
                    <a:lnTo>
                      <a:pt x="84" y="82"/>
                    </a:lnTo>
                    <a:lnTo>
                      <a:pt x="84" y="84"/>
                    </a:lnTo>
                    <a:lnTo>
                      <a:pt x="86" y="82"/>
                    </a:lnTo>
                    <a:lnTo>
                      <a:pt x="90" y="84"/>
                    </a:lnTo>
                    <a:lnTo>
                      <a:pt x="90" y="84"/>
                    </a:lnTo>
                    <a:lnTo>
                      <a:pt x="92" y="82"/>
                    </a:lnTo>
                    <a:lnTo>
                      <a:pt x="94" y="84"/>
                    </a:lnTo>
                    <a:lnTo>
                      <a:pt x="92" y="88"/>
                    </a:lnTo>
                    <a:lnTo>
                      <a:pt x="94" y="90"/>
                    </a:lnTo>
                    <a:lnTo>
                      <a:pt x="96" y="92"/>
                    </a:lnTo>
                    <a:lnTo>
                      <a:pt x="98" y="90"/>
                    </a:lnTo>
                    <a:lnTo>
                      <a:pt x="100" y="90"/>
                    </a:lnTo>
                    <a:lnTo>
                      <a:pt x="106" y="88"/>
                    </a:lnTo>
                    <a:lnTo>
                      <a:pt x="108" y="88"/>
                    </a:lnTo>
                    <a:lnTo>
                      <a:pt x="108" y="90"/>
                    </a:lnTo>
                    <a:lnTo>
                      <a:pt x="106" y="94"/>
                    </a:lnTo>
                    <a:lnTo>
                      <a:pt x="102" y="94"/>
                    </a:lnTo>
                    <a:lnTo>
                      <a:pt x="102" y="96"/>
                    </a:lnTo>
                    <a:lnTo>
                      <a:pt x="100" y="98"/>
                    </a:lnTo>
                    <a:lnTo>
                      <a:pt x="102" y="100"/>
                    </a:lnTo>
                    <a:lnTo>
                      <a:pt x="98" y="102"/>
                    </a:lnTo>
                    <a:lnTo>
                      <a:pt x="98" y="102"/>
                    </a:lnTo>
                    <a:lnTo>
                      <a:pt x="96" y="106"/>
                    </a:lnTo>
                    <a:lnTo>
                      <a:pt x="92" y="106"/>
                    </a:lnTo>
                    <a:lnTo>
                      <a:pt x="90" y="106"/>
                    </a:lnTo>
                    <a:lnTo>
                      <a:pt x="90" y="108"/>
                    </a:lnTo>
                    <a:lnTo>
                      <a:pt x="90" y="110"/>
                    </a:lnTo>
                    <a:lnTo>
                      <a:pt x="90" y="112"/>
                    </a:lnTo>
                    <a:lnTo>
                      <a:pt x="86" y="110"/>
                    </a:lnTo>
                    <a:lnTo>
                      <a:pt x="86" y="112"/>
                    </a:lnTo>
                    <a:lnTo>
                      <a:pt x="86" y="114"/>
                    </a:lnTo>
                    <a:lnTo>
                      <a:pt x="84" y="116"/>
                    </a:lnTo>
                    <a:lnTo>
                      <a:pt x="82" y="116"/>
                    </a:lnTo>
                    <a:lnTo>
                      <a:pt x="78" y="118"/>
                    </a:lnTo>
                    <a:lnTo>
                      <a:pt x="74" y="116"/>
                    </a:lnTo>
                    <a:lnTo>
                      <a:pt x="72" y="120"/>
                    </a:lnTo>
                    <a:lnTo>
                      <a:pt x="72" y="124"/>
                    </a:lnTo>
                    <a:lnTo>
                      <a:pt x="72" y="126"/>
                    </a:lnTo>
                    <a:lnTo>
                      <a:pt x="72" y="128"/>
                    </a:lnTo>
                    <a:lnTo>
                      <a:pt x="72" y="132"/>
                    </a:lnTo>
                    <a:lnTo>
                      <a:pt x="70" y="132"/>
                    </a:lnTo>
                    <a:lnTo>
                      <a:pt x="66" y="134"/>
                    </a:lnTo>
                    <a:lnTo>
                      <a:pt x="66" y="136"/>
                    </a:lnTo>
                    <a:lnTo>
                      <a:pt x="68" y="136"/>
                    </a:lnTo>
                    <a:lnTo>
                      <a:pt x="70" y="140"/>
                    </a:lnTo>
                    <a:lnTo>
                      <a:pt x="72" y="142"/>
                    </a:lnTo>
                    <a:lnTo>
                      <a:pt x="72" y="144"/>
                    </a:lnTo>
                    <a:lnTo>
                      <a:pt x="76" y="146"/>
                    </a:lnTo>
                    <a:lnTo>
                      <a:pt x="78" y="152"/>
                    </a:lnTo>
                    <a:lnTo>
                      <a:pt x="82" y="152"/>
                    </a:lnTo>
                    <a:lnTo>
                      <a:pt x="82" y="156"/>
                    </a:lnTo>
                    <a:lnTo>
                      <a:pt x="84" y="158"/>
                    </a:lnTo>
                    <a:lnTo>
                      <a:pt x="86" y="160"/>
                    </a:lnTo>
                    <a:lnTo>
                      <a:pt x="86" y="162"/>
                    </a:lnTo>
                    <a:lnTo>
                      <a:pt x="84" y="164"/>
                    </a:lnTo>
                    <a:lnTo>
                      <a:pt x="82" y="166"/>
                    </a:lnTo>
                    <a:lnTo>
                      <a:pt x="84" y="172"/>
                    </a:lnTo>
                    <a:lnTo>
                      <a:pt x="84" y="174"/>
                    </a:lnTo>
                    <a:lnTo>
                      <a:pt x="80" y="176"/>
                    </a:lnTo>
                    <a:lnTo>
                      <a:pt x="82" y="180"/>
                    </a:lnTo>
                    <a:lnTo>
                      <a:pt x="84" y="182"/>
                    </a:lnTo>
                    <a:lnTo>
                      <a:pt x="86" y="186"/>
                    </a:lnTo>
                    <a:lnTo>
                      <a:pt x="90" y="188"/>
                    </a:lnTo>
                    <a:lnTo>
                      <a:pt x="92" y="192"/>
                    </a:lnTo>
                    <a:lnTo>
                      <a:pt x="94" y="196"/>
                    </a:lnTo>
                    <a:lnTo>
                      <a:pt x="94" y="198"/>
                    </a:lnTo>
                    <a:lnTo>
                      <a:pt x="94" y="202"/>
                    </a:lnTo>
                    <a:lnTo>
                      <a:pt x="94" y="204"/>
                    </a:lnTo>
                    <a:lnTo>
                      <a:pt x="96" y="206"/>
                    </a:lnTo>
                    <a:lnTo>
                      <a:pt x="96" y="210"/>
                    </a:lnTo>
                    <a:lnTo>
                      <a:pt x="98" y="212"/>
                    </a:lnTo>
                    <a:lnTo>
                      <a:pt x="98" y="216"/>
                    </a:lnTo>
                    <a:lnTo>
                      <a:pt x="98" y="218"/>
                    </a:lnTo>
                    <a:lnTo>
                      <a:pt x="98" y="222"/>
                    </a:lnTo>
                    <a:lnTo>
                      <a:pt x="98" y="222"/>
                    </a:lnTo>
                    <a:lnTo>
                      <a:pt x="94" y="230"/>
                    </a:lnTo>
                    <a:lnTo>
                      <a:pt x="92" y="232"/>
                    </a:lnTo>
                    <a:lnTo>
                      <a:pt x="92" y="236"/>
                    </a:lnTo>
                    <a:lnTo>
                      <a:pt x="90" y="238"/>
                    </a:lnTo>
                    <a:lnTo>
                      <a:pt x="90" y="240"/>
                    </a:lnTo>
                    <a:lnTo>
                      <a:pt x="90" y="238"/>
                    </a:lnTo>
                    <a:lnTo>
                      <a:pt x="88" y="242"/>
                    </a:lnTo>
                    <a:lnTo>
                      <a:pt x="88" y="246"/>
                    </a:lnTo>
                    <a:lnTo>
                      <a:pt x="86" y="242"/>
                    </a:lnTo>
                    <a:lnTo>
                      <a:pt x="86" y="238"/>
                    </a:lnTo>
                    <a:lnTo>
                      <a:pt x="86" y="236"/>
                    </a:lnTo>
                    <a:lnTo>
                      <a:pt x="86" y="236"/>
                    </a:lnTo>
                    <a:lnTo>
                      <a:pt x="86" y="236"/>
                    </a:lnTo>
                    <a:lnTo>
                      <a:pt x="88" y="234"/>
                    </a:lnTo>
                    <a:lnTo>
                      <a:pt x="90" y="232"/>
                    </a:lnTo>
                    <a:lnTo>
                      <a:pt x="90" y="230"/>
                    </a:lnTo>
                    <a:lnTo>
                      <a:pt x="88" y="230"/>
                    </a:lnTo>
                    <a:lnTo>
                      <a:pt x="88" y="226"/>
                    </a:lnTo>
                    <a:lnTo>
                      <a:pt x="90" y="226"/>
                    </a:lnTo>
                    <a:lnTo>
                      <a:pt x="90" y="224"/>
                    </a:lnTo>
                    <a:lnTo>
                      <a:pt x="90" y="220"/>
                    </a:lnTo>
                    <a:lnTo>
                      <a:pt x="90" y="220"/>
                    </a:lnTo>
                    <a:lnTo>
                      <a:pt x="88" y="218"/>
                    </a:lnTo>
                    <a:lnTo>
                      <a:pt x="88" y="216"/>
                    </a:lnTo>
                    <a:lnTo>
                      <a:pt x="88" y="212"/>
                    </a:lnTo>
                    <a:lnTo>
                      <a:pt x="88" y="212"/>
                    </a:lnTo>
                    <a:lnTo>
                      <a:pt x="88" y="210"/>
                    </a:lnTo>
                    <a:lnTo>
                      <a:pt x="86" y="208"/>
                    </a:lnTo>
                    <a:lnTo>
                      <a:pt x="86" y="200"/>
                    </a:lnTo>
                    <a:lnTo>
                      <a:pt x="84" y="200"/>
                    </a:lnTo>
                    <a:lnTo>
                      <a:pt x="84" y="196"/>
                    </a:lnTo>
                    <a:lnTo>
                      <a:pt x="82" y="194"/>
                    </a:lnTo>
                    <a:lnTo>
                      <a:pt x="82" y="198"/>
                    </a:lnTo>
                    <a:lnTo>
                      <a:pt x="80" y="198"/>
                    </a:lnTo>
                    <a:lnTo>
                      <a:pt x="80" y="196"/>
                    </a:lnTo>
                    <a:lnTo>
                      <a:pt x="80" y="194"/>
                    </a:lnTo>
                    <a:lnTo>
                      <a:pt x="80" y="188"/>
                    </a:lnTo>
                    <a:lnTo>
                      <a:pt x="78" y="186"/>
                    </a:lnTo>
                    <a:lnTo>
                      <a:pt x="78" y="184"/>
                    </a:lnTo>
                    <a:lnTo>
                      <a:pt x="78" y="182"/>
                    </a:lnTo>
                    <a:lnTo>
                      <a:pt x="76" y="182"/>
                    </a:lnTo>
                    <a:lnTo>
                      <a:pt x="76" y="176"/>
                    </a:lnTo>
                    <a:lnTo>
                      <a:pt x="74" y="176"/>
                    </a:lnTo>
                    <a:lnTo>
                      <a:pt x="74" y="168"/>
                    </a:lnTo>
                    <a:lnTo>
                      <a:pt x="72" y="166"/>
                    </a:lnTo>
                    <a:lnTo>
                      <a:pt x="72" y="164"/>
                    </a:lnTo>
                    <a:lnTo>
                      <a:pt x="72" y="164"/>
                    </a:lnTo>
                    <a:lnTo>
                      <a:pt x="72" y="162"/>
                    </a:lnTo>
                    <a:lnTo>
                      <a:pt x="72" y="160"/>
                    </a:lnTo>
                    <a:lnTo>
                      <a:pt x="72" y="158"/>
                    </a:lnTo>
                    <a:lnTo>
                      <a:pt x="72" y="156"/>
                    </a:lnTo>
                    <a:lnTo>
                      <a:pt x="72" y="158"/>
                    </a:lnTo>
                    <a:lnTo>
                      <a:pt x="70" y="160"/>
                    </a:lnTo>
                    <a:lnTo>
                      <a:pt x="68" y="160"/>
                    </a:lnTo>
                    <a:lnTo>
                      <a:pt x="66" y="156"/>
                    </a:lnTo>
                    <a:lnTo>
                      <a:pt x="66" y="154"/>
                    </a:lnTo>
                    <a:lnTo>
                      <a:pt x="64" y="150"/>
                    </a:lnTo>
                    <a:lnTo>
                      <a:pt x="62" y="148"/>
                    </a:lnTo>
                    <a:lnTo>
                      <a:pt x="62" y="148"/>
                    </a:lnTo>
                    <a:lnTo>
                      <a:pt x="62" y="148"/>
                    </a:lnTo>
                    <a:lnTo>
                      <a:pt x="58" y="146"/>
                    </a:lnTo>
                    <a:lnTo>
                      <a:pt x="60" y="148"/>
                    </a:lnTo>
                    <a:lnTo>
                      <a:pt x="60" y="148"/>
                    </a:lnTo>
                    <a:lnTo>
                      <a:pt x="60" y="150"/>
                    </a:lnTo>
                    <a:lnTo>
                      <a:pt x="62" y="150"/>
                    </a:lnTo>
                    <a:lnTo>
                      <a:pt x="60" y="154"/>
                    </a:lnTo>
                    <a:lnTo>
                      <a:pt x="60" y="154"/>
                    </a:lnTo>
                    <a:lnTo>
                      <a:pt x="60" y="156"/>
                    </a:lnTo>
                    <a:lnTo>
                      <a:pt x="58" y="158"/>
                    </a:lnTo>
                    <a:lnTo>
                      <a:pt x="56" y="158"/>
                    </a:lnTo>
                    <a:lnTo>
                      <a:pt x="54" y="156"/>
                    </a:lnTo>
                    <a:lnTo>
                      <a:pt x="52" y="156"/>
                    </a:lnTo>
                    <a:lnTo>
                      <a:pt x="54" y="158"/>
                    </a:lnTo>
                    <a:lnTo>
                      <a:pt x="54" y="160"/>
                    </a:lnTo>
                    <a:lnTo>
                      <a:pt x="56" y="160"/>
                    </a:lnTo>
                    <a:lnTo>
                      <a:pt x="52" y="162"/>
                    </a:lnTo>
                    <a:lnTo>
                      <a:pt x="50" y="162"/>
                    </a:lnTo>
                    <a:lnTo>
                      <a:pt x="50" y="160"/>
                    </a:lnTo>
                    <a:lnTo>
                      <a:pt x="50" y="162"/>
                    </a:lnTo>
                    <a:lnTo>
                      <a:pt x="44" y="166"/>
                    </a:lnTo>
                    <a:lnTo>
                      <a:pt x="42" y="166"/>
                    </a:lnTo>
                    <a:lnTo>
                      <a:pt x="42" y="166"/>
                    </a:lnTo>
                    <a:lnTo>
                      <a:pt x="40" y="166"/>
                    </a:lnTo>
                    <a:lnTo>
                      <a:pt x="40" y="166"/>
                    </a:lnTo>
                    <a:lnTo>
                      <a:pt x="40" y="168"/>
                    </a:lnTo>
                    <a:lnTo>
                      <a:pt x="38" y="168"/>
                    </a:lnTo>
                    <a:lnTo>
                      <a:pt x="36" y="166"/>
                    </a:lnTo>
                    <a:lnTo>
                      <a:pt x="34" y="168"/>
                    </a:lnTo>
                    <a:lnTo>
                      <a:pt x="34" y="168"/>
                    </a:lnTo>
                    <a:lnTo>
                      <a:pt x="32" y="168"/>
                    </a:lnTo>
                    <a:lnTo>
                      <a:pt x="32" y="166"/>
                    </a:lnTo>
                    <a:lnTo>
                      <a:pt x="36" y="162"/>
                    </a:lnTo>
                    <a:lnTo>
                      <a:pt x="36" y="158"/>
                    </a:lnTo>
                    <a:lnTo>
                      <a:pt x="34" y="162"/>
                    </a:lnTo>
                    <a:lnTo>
                      <a:pt x="32" y="164"/>
                    </a:lnTo>
                    <a:lnTo>
                      <a:pt x="30" y="168"/>
                    </a:lnTo>
                    <a:lnTo>
                      <a:pt x="30" y="166"/>
                    </a:lnTo>
                    <a:lnTo>
                      <a:pt x="30" y="166"/>
                    </a:lnTo>
                    <a:lnTo>
                      <a:pt x="30" y="162"/>
                    </a:lnTo>
                    <a:lnTo>
                      <a:pt x="30" y="150"/>
                    </a:lnTo>
                    <a:lnTo>
                      <a:pt x="34" y="148"/>
                    </a:lnTo>
                    <a:lnTo>
                      <a:pt x="32" y="148"/>
                    </a:lnTo>
                    <a:lnTo>
                      <a:pt x="30" y="142"/>
                    </a:lnTo>
                    <a:lnTo>
                      <a:pt x="30" y="138"/>
                    </a:lnTo>
                    <a:lnTo>
                      <a:pt x="30" y="136"/>
                    </a:lnTo>
                    <a:lnTo>
                      <a:pt x="28" y="136"/>
                    </a:lnTo>
                    <a:lnTo>
                      <a:pt x="30" y="134"/>
                    </a:lnTo>
                    <a:lnTo>
                      <a:pt x="28" y="134"/>
                    </a:lnTo>
                    <a:lnTo>
                      <a:pt x="26" y="130"/>
                    </a:lnTo>
                    <a:lnTo>
                      <a:pt x="24" y="128"/>
                    </a:lnTo>
                    <a:lnTo>
                      <a:pt x="24" y="126"/>
                    </a:lnTo>
                    <a:lnTo>
                      <a:pt x="24" y="124"/>
                    </a:lnTo>
                    <a:lnTo>
                      <a:pt x="22" y="122"/>
                    </a:lnTo>
                    <a:lnTo>
                      <a:pt x="22" y="124"/>
                    </a:lnTo>
                    <a:lnTo>
                      <a:pt x="22" y="128"/>
                    </a:lnTo>
                    <a:lnTo>
                      <a:pt x="18" y="128"/>
                    </a:lnTo>
                    <a:lnTo>
                      <a:pt x="16" y="124"/>
                    </a:lnTo>
                    <a:lnTo>
                      <a:pt x="16" y="124"/>
                    </a:lnTo>
                    <a:lnTo>
                      <a:pt x="14" y="122"/>
                    </a:lnTo>
                    <a:lnTo>
                      <a:pt x="14" y="120"/>
                    </a:lnTo>
                    <a:lnTo>
                      <a:pt x="16" y="120"/>
                    </a:lnTo>
                    <a:lnTo>
                      <a:pt x="16" y="122"/>
                    </a:lnTo>
                    <a:lnTo>
                      <a:pt x="18" y="124"/>
                    </a:lnTo>
                    <a:lnTo>
                      <a:pt x="18" y="122"/>
                    </a:lnTo>
                    <a:lnTo>
                      <a:pt x="18" y="122"/>
                    </a:lnTo>
                    <a:lnTo>
                      <a:pt x="16" y="120"/>
                    </a:lnTo>
                    <a:lnTo>
                      <a:pt x="18" y="120"/>
                    </a:lnTo>
                    <a:lnTo>
                      <a:pt x="20" y="120"/>
                    </a:lnTo>
                    <a:lnTo>
                      <a:pt x="22" y="120"/>
                    </a:lnTo>
                    <a:lnTo>
                      <a:pt x="22" y="118"/>
                    </a:lnTo>
                    <a:lnTo>
                      <a:pt x="18" y="114"/>
                    </a:lnTo>
                    <a:lnTo>
                      <a:pt x="14" y="114"/>
                    </a:lnTo>
                    <a:lnTo>
                      <a:pt x="14" y="112"/>
                    </a:lnTo>
                    <a:lnTo>
                      <a:pt x="12" y="112"/>
                    </a:lnTo>
                    <a:lnTo>
                      <a:pt x="10" y="110"/>
                    </a:lnTo>
                    <a:lnTo>
                      <a:pt x="10" y="112"/>
                    </a:lnTo>
                    <a:lnTo>
                      <a:pt x="8" y="112"/>
                    </a:lnTo>
                    <a:lnTo>
                      <a:pt x="8" y="112"/>
                    </a:lnTo>
                    <a:lnTo>
                      <a:pt x="10" y="108"/>
                    </a:lnTo>
                    <a:lnTo>
                      <a:pt x="8" y="108"/>
                    </a:lnTo>
                    <a:lnTo>
                      <a:pt x="6" y="108"/>
                    </a:lnTo>
                    <a:lnTo>
                      <a:pt x="6" y="108"/>
                    </a:lnTo>
                    <a:lnTo>
                      <a:pt x="8" y="110"/>
                    </a:lnTo>
                    <a:lnTo>
                      <a:pt x="2" y="106"/>
                    </a:lnTo>
                    <a:lnTo>
                      <a:pt x="0" y="102"/>
                    </a:lnTo>
                    <a:lnTo>
                      <a:pt x="0" y="100"/>
                    </a:lnTo>
                    <a:lnTo>
                      <a:pt x="0" y="100"/>
                    </a:lnTo>
                    <a:lnTo>
                      <a:pt x="0" y="100"/>
                    </a:lnTo>
                    <a:lnTo>
                      <a:pt x="0" y="96"/>
                    </a:lnTo>
                    <a:lnTo>
                      <a:pt x="2" y="94"/>
                    </a:lnTo>
                    <a:lnTo>
                      <a:pt x="2" y="94"/>
                    </a:lnTo>
                    <a:lnTo>
                      <a:pt x="4" y="92"/>
                    </a:lnTo>
                    <a:lnTo>
                      <a:pt x="4" y="88"/>
                    </a:lnTo>
                    <a:lnTo>
                      <a:pt x="4" y="86"/>
                    </a:lnTo>
                    <a:lnTo>
                      <a:pt x="6" y="86"/>
                    </a:lnTo>
                    <a:lnTo>
                      <a:pt x="8" y="86"/>
                    </a:lnTo>
                    <a:lnTo>
                      <a:pt x="8" y="80"/>
                    </a:lnTo>
                    <a:lnTo>
                      <a:pt x="8" y="78"/>
                    </a:lnTo>
                    <a:lnTo>
                      <a:pt x="8" y="76"/>
                    </a:lnTo>
                    <a:lnTo>
                      <a:pt x="8" y="72"/>
                    </a:lnTo>
                    <a:lnTo>
                      <a:pt x="10" y="72"/>
                    </a:lnTo>
                    <a:lnTo>
                      <a:pt x="10" y="68"/>
                    </a:lnTo>
                    <a:lnTo>
                      <a:pt x="10" y="64"/>
                    </a:lnTo>
                    <a:lnTo>
                      <a:pt x="10" y="58"/>
                    </a:lnTo>
                    <a:lnTo>
                      <a:pt x="12" y="58"/>
                    </a:lnTo>
                    <a:lnTo>
                      <a:pt x="14" y="60"/>
                    </a:lnTo>
                    <a:lnTo>
                      <a:pt x="18" y="60"/>
                    </a:lnTo>
                    <a:lnTo>
                      <a:pt x="20" y="54"/>
                    </a:lnTo>
                    <a:lnTo>
                      <a:pt x="20" y="50"/>
                    </a:lnTo>
                    <a:lnTo>
                      <a:pt x="22" y="44"/>
                    </a:lnTo>
                    <a:lnTo>
                      <a:pt x="20" y="42"/>
                    </a:lnTo>
                    <a:lnTo>
                      <a:pt x="20" y="40"/>
                    </a:lnTo>
                    <a:lnTo>
                      <a:pt x="24" y="34"/>
                    </a:lnTo>
                    <a:lnTo>
                      <a:pt x="26" y="30"/>
                    </a:lnTo>
                    <a:lnTo>
                      <a:pt x="24" y="28"/>
                    </a:lnTo>
                    <a:lnTo>
                      <a:pt x="24" y="24"/>
                    </a:lnTo>
                    <a:lnTo>
                      <a:pt x="28" y="18"/>
                    </a:lnTo>
                    <a:lnTo>
                      <a:pt x="32" y="18"/>
                    </a:lnTo>
                    <a:lnTo>
                      <a:pt x="34" y="14"/>
                    </a:lnTo>
                    <a:lnTo>
                      <a:pt x="36" y="10"/>
                    </a:lnTo>
                    <a:lnTo>
                      <a:pt x="40" y="10"/>
                    </a:lnTo>
                    <a:lnTo>
                      <a:pt x="44" y="8"/>
                    </a:lnTo>
                    <a:lnTo>
                      <a:pt x="44" y="10"/>
                    </a:lnTo>
                    <a:lnTo>
                      <a:pt x="48" y="10"/>
                    </a:lnTo>
                    <a:lnTo>
                      <a:pt x="46" y="8"/>
                    </a:lnTo>
                    <a:lnTo>
                      <a:pt x="46" y="4"/>
                    </a:lnTo>
                    <a:lnTo>
                      <a:pt x="50" y="2"/>
                    </a:lnTo>
                    <a:lnTo>
                      <a:pt x="50" y="0"/>
                    </a:lnTo>
                    <a:lnTo>
                      <a:pt x="48" y="0"/>
                    </a:lnTo>
                    <a:close/>
                    <a:moveTo>
                      <a:pt x="16" y="130"/>
                    </a:moveTo>
                    <a:lnTo>
                      <a:pt x="16" y="132"/>
                    </a:lnTo>
                    <a:lnTo>
                      <a:pt x="18" y="134"/>
                    </a:lnTo>
                    <a:lnTo>
                      <a:pt x="18" y="130"/>
                    </a:lnTo>
                    <a:lnTo>
                      <a:pt x="16" y="128"/>
                    </a:lnTo>
                    <a:lnTo>
                      <a:pt x="16" y="130"/>
                    </a:lnTo>
                    <a:close/>
                  </a:path>
                </a:pathLst>
              </a:custGeom>
              <a:grpFill/>
              <a:ln w="6350">
                <a:solidFill>
                  <a:srgbClr val="65C392"/>
                </a:solidFill>
                <a:round/>
                <a:headEnd/>
                <a:tailEnd/>
              </a:ln>
            </p:spPr>
            <p:txBody>
              <a:bodyPr vert="horz" wrap="square" lIns="45665" tIns="22832" rIns="45665" bIns="22832" numCol="1" anchor="t" anchorCtr="0" compatLnSpc="1">
                <a:prstTxWarp prst="textNoShape">
                  <a:avLst/>
                </a:prstTxWarp>
              </a:bodyPr>
              <a:lstStyle/>
              <a:p>
                <a:pPr defTabSz="1751511">
                  <a:defRPr/>
                </a:pPr>
                <a:endParaRPr lang="en-US" sz="3448" ker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00" name="Mongolia">
                <a:extLst>
                  <a:ext uri="{FF2B5EF4-FFF2-40B4-BE49-F238E27FC236}">
                    <a16:creationId xmlns:a16="http://schemas.microsoft.com/office/drawing/2014/main" id="{7EBB1603-E4A1-4140-98AD-22B3EE4082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22302" y="2959276"/>
                <a:ext cx="723439" cy="344495"/>
              </a:xfrm>
              <a:custGeom>
                <a:avLst/>
                <a:gdLst>
                  <a:gd name="T0" fmla="*/ 12 w 378"/>
                  <a:gd name="T1" fmla="*/ 56 h 180"/>
                  <a:gd name="T2" fmla="*/ 22 w 378"/>
                  <a:gd name="T3" fmla="*/ 44 h 180"/>
                  <a:gd name="T4" fmla="*/ 26 w 378"/>
                  <a:gd name="T5" fmla="*/ 36 h 180"/>
                  <a:gd name="T6" fmla="*/ 42 w 378"/>
                  <a:gd name="T7" fmla="*/ 32 h 180"/>
                  <a:gd name="T8" fmla="*/ 52 w 378"/>
                  <a:gd name="T9" fmla="*/ 34 h 180"/>
                  <a:gd name="T10" fmla="*/ 64 w 378"/>
                  <a:gd name="T11" fmla="*/ 34 h 180"/>
                  <a:gd name="T12" fmla="*/ 80 w 378"/>
                  <a:gd name="T13" fmla="*/ 46 h 180"/>
                  <a:gd name="T14" fmla="*/ 92 w 378"/>
                  <a:gd name="T15" fmla="*/ 44 h 180"/>
                  <a:gd name="T16" fmla="*/ 106 w 378"/>
                  <a:gd name="T17" fmla="*/ 44 h 180"/>
                  <a:gd name="T18" fmla="*/ 110 w 378"/>
                  <a:gd name="T19" fmla="*/ 30 h 180"/>
                  <a:gd name="T20" fmla="*/ 102 w 378"/>
                  <a:gd name="T21" fmla="*/ 16 h 180"/>
                  <a:gd name="T22" fmla="*/ 110 w 378"/>
                  <a:gd name="T23" fmla="*/ 6 h 180"/>
                  <a:gd name="T24" fmla="*/ 118 w 378"/>
                  <a:gd name="T25" fmla="*/ 2 h 180"/>
                  <a:gd name="T26" fmla="*/ 134 w 378"/>
                  <a:gd name="T27" fmla="*/ 8 h 180"/>
                  <a:gd name="T28" fmla="*/ 150 w 378"/>
                  <a:gd name="T29" fmla="*/ 10 h 180"/>
                  <a:gd name="T30" fmla="*/ 154 w 378"/>
                  <a:gd name="T31" fmla="*/ 22 h 180"/>
                  <a:gd name="T32" fmla="*/ 164 w 378"/>
                  <a:gd name="T33" fmla="*/ 30 h 180"/>
                  <a:gd name="T34" fmla="*/ 178 w 378"/>
                  <a:gd name="T35" fmla="*/ 30 h 180"/>
                  <a:gd name="T36" fmla="*/ 194 w 378"/>
                  <a:gd name="T37" fmla="*/ 24 h 180"/>
                  <a:gd name="T38" fmla="*/ 214 w 378"/>
                  <a:gd name="T39" fmla="*/ 30 h 180"/>
                  <a:gd name="T40" fmla="*/ 230 w 378"/>
                  <a:gd name="T41" fmla="*/ 36 h 180"/>
                  <a:gd name="T42" fmla="*/ 246 w 378"/>
                  <a:gd name="T43" fmla="*/ 42 h 180"/>
                  <a:gd name="T44" fmla="*/ 264 w 378"/>
                  <a:gd name="T45" fmla="*/ 42 h 180"/>
                  <a:gd name="T46" fmla="*/ 284 w 378"/>
                  <a:gd name="T47" fmla="*/ 32 h 180"/>
                  <a:gd name="T48" fmla="*/ 294 w 378"/>
                  <a:gd name="T49" fmla="*/ 22 h 180"/>
                  <a:gd name="T50" fmla="*/ 304 w 378"/>
                  <a:gd name="T51" fmla="*/ 18 h 180"/>
                  <a:gd name="T52" fmla="*/ 316 w 378"/>
                  <a:gd name="T53" fmla="*/ 22 h 180"/>
                  <a:gd name="T54" fmla="*/ 326 w 378"/>
                  <a:gd name="T55" fmla="*/ 40 h 180"/>
                  <a:gd name="T56" fmla="*/ 332 w 378"/>
                  <a:gd name="T57" fmla="*/ 62 h 180"/>
                  <a:gd name="T58" fmla="*/ 352 w 378"/>
                  <a:gd name="T59" fmla="*/ 56 h 180"/>
                  <a:gd name="T60" fmla="*/ 370 w 378"/>
                  <a:gd name="T61" fmla="*/ 60 h 180"/>
                  <a:gd name="T62" fmla="*/ 378 w 378"/>
                  <a:gd name="T63" fmla="*/ 76 h 180"/>
                  <a:gd name="T64" fmla="*/ 370 w 378"/>
                  <a:gd name="T65" fmla="*/ 78 h 180"/>
                  <a:gd name="T66" fmla="*/ 354 w 378"/>
                  <a:gd name="T67" fmla="*/ 82 h 180"/>
                  <a:gd name="T68" fmla="*/ 350 w 378"/>
                  <a:gd name="T69" fmla="*/ 88 h 180"/>
                  <a:gd name="T70" fmla="*/ 336 w 378"/>
                  <a:gd name="T71" fmla="*/ 104 h 180"/>
                  <a:gd name="T72" fmla="*/ 322 w 378"/>
                  <a:gd name="T73" fmla="*/ 112 h 180"/>
                  <a:gd name="T74" fmla="*/ 310 w 378"/>
                  <a:gd name="T75" fmla="*/ 114 h 180"/>
                  <a:gd name="T76" fmla="*/ 294 w 378"/>
                  <a:gd name="T77" fmla="*/ 122 h 180"/>
                  <a:gd name="T78" fmla="*/ 302 w 378"/>
                  <a:gd name="T79" fmla="*/ 138 h 180"/>
                  <a:gd name="T80" fmla="*/ 286 w 378"/>
                  <a:gd name="T81" fmla="*/ 156 h 180"/>
                  <a:gd name="T82" fmla="*/ 264 w 378"/>
                  <a:gd name="T83" fmla="*/ 162 h 180"/>
                  <a:gd name="T84" fmla="*/ 232 w 378"/>
                  <a:gd name="T85" fmla="*/ 180 h 180"/>
                  <a:gd name="T86" fmla="*/ 216 w 378"/>
                  <a:gd name="T87" fmla="*/ 178 h 180"/>
                  <a:gd name="T88" fmla="*/ 186 w 378"/>
                  <a:gd name="T89" fmla="*/ 164 h 180"/>
                  <a:gd name="T90" fmla="*/ 162 w 378"/>
                  <a:gd name="T91" fmla="*/ 166 h 180"/>
                  <a:gd name="T92" fmla="*/ 124 w 378"/>
                  <a:gd name="T93" fmla="*/ 168 h 180"/>
                  <a:gd name="T94" fmla="*/ 112 w 378"/>
                  <a:gd name="T95" fmla="*/ 148 h 180"/>
                  <a:gd name="T96" fmla="*/ 106 w 378"/>
                  <a:gd name="T97" fmla="*/ 140 h 180"/>
                  <a:gd name="T98" fmla="*/ 92 w 378"/>
                  <a:gd name="T99" fmla="*/ 136 h 180"/>
                  <a:gd name="T100" fmla="*/ 76 w 378"/>
                  <a:gd name="T101" fmla="*/ 130 h 180"/>
                  <a:gd name="T102" fmla="*/ 48 w 378"/>
                  <a:gd name="T103" fmla="*/ 122 h 180"/>
                  <a:gd name="T104" fmla="*/ 50 w 378"/>
                  <a:gd name="T105" fmla="*/ 112 h 180"/>
                  <a:gd name="T106" fmla="*/ 44 w 378"/>
                  <a:gd name="T107" fmla="*/ 100 h 180"/>
                  <a:gd name="T108" fmla="*/ 38 w 378"/>
                  <a:gd name="T109" fmla="*/ 88 h 180"/>
                  <a:gd name="T110" fmla="*/ 28 w 378"/>
                  <a:gd name="T111" fmla="*/ 86 h 180"/>
                  <a:gd name="T112" fmla="*/ 18 w 378"/>
                  <a:gd name="T113" fmla="*/ 84 h 180"/>
                  <a:gd name="T114" fmla="*/ 12 w 378"/>
                  <a:gd name="T115" fmla="*/ 82 h 180"/>
                  <a:gd name="T116" fmla="*/ 4 w 378"/>
                  <a:gd name="T117" fmla="*/ 72 h 180"/>
                  <a:gd name="T118" fmla="*/ 0 w 378"/>
                  <a:gd name="T119" fmla="*/ 7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78" h="180">
                    <a:moveTo>
                      <a:pt x="0" y="64"/>
                    </a:moveTo>
                    <a:lnTo>
                      <a:pt x="2" y="60"/>
                    </a:lnTo>
                    <a:lnTo>
                      <a:pt x="4" y="58"/>
                    </a:lnTo>
                    <a:lnTo>
                      <a:pt x="10" y="58"/>
                    </a:lnTo>
                    <a:lnTo>
                      <a:pt x="10" y="58"/>
                    </a:lnTo>
                    <a:lnTo>
                      <a:pt x="12" y="56"/>
                    </a:lnTo>
                    <a:lnTo>
                      <a:pt x="16" y="54"/>
                    </a:lnTo>
                    <a:lnTo>
                      <a:pt x="16" y="52"/>
                    </a:lnTo>
                    <a:lnTo>
                      <a:pt x="18" y="50"/>
                    </a:lnTo>
                    <a:lnTo>
                      <a:pt x="20" y="48"/>
                    </a:lnTo>
                    <a:lnTo>
                      <a:pt x="20" y="46"/>
                    </a:lnTo>
                    <a:lnTo>
                      <a:pt x="22" y="44"/>
                    </a:lnTo>
                    <a:lnTo>
                      <a:pt x="24" y="44"/>
                    </a:lnTo>
                    <a:lnTo>
                      <a:pt x="26" y="40"/>
                    </a:lnTo>
                    <a:lnTo>
                      <a:pt x="28" y="40"/>
                    </a:lnTo>
                    <a:lnTo>
                      <a:pt x="26" y="38"/>
                    </a:lnTo>
                    <a:lnTo>
                      <a:pt x="26" y="36"/>
                    </a:lnTo>
                    <a:lnTo>
                      <a:pt x="26" y="36"/>
                    </a:lnTo>
                    <a:lnTo>
                      <a:pt x="30" y="36"/>
                    </a:lnTo>
                    <a:lnTo>
                      <a:pt x="32" y="36"/>
                    </a:lnTo>
                    <a:lnTo>
                      <a:pt x="34" y="34"/>
                    </a:lnTo>
                    <a:lnTo>
                      <a:pt x="36" y="32"/>
                    </a:lnTo>
                    <a:lnTo>
                      <a:pt x="40" y="32"/>
                    </a:lnTo>
                    <a:lnTo>
                      <a:pt x="42" y="32"/>
                    </a:lnTo>
                    <a:lnTo>
                      <a:pt x="44" y="30"/>
                    </a:lnTo>
                    <a:lnTo>
                      <a:pt x="48" y="32"/>
                    </a:lnTo>
                    <a:lnTo>
                      <a:pt x="50" y="30"/>
                    </a:lnTo>
                    <a:lnTo>
                      <a:pt x="50" y="30"/>
                    </a:lnTo>
                    <a:lnTo>
                      <a:pt x="52" y="32"/>
                    </a:lnTo>
                    <a:lnTo>
                      <a:pt x="52" y="34"/>
                    </a:lnTo>
                    <a:lnTo>
                      <a:pt x="52" y="36"/>
                    </a:lnTo>
                    <a:lnTo>
                      <a:pt x="56" y="36"/>
                    </a:lnTo>
                    <a:lnTo>
                      <a:pt x="58" y="34"/>
                    </a:lnTo>
                    <a:lnTo>
                      <a:pt x="58" y="34"/>
                    </a:lnTo>
                    <a:lnTo>
                      <a:pt x="62" y="34"/>
                    </a:lnTo>
                    <a:lnTo>
                      <a:pt x="64" y="34"/>
                    </a:lnTo>
                    <a:lnTo>
                      <a:pt x="66" y="36"/>
                    </a:lnTo>
                    <a:lnTo>
                      <a:pt x="66" y="36"/>
                    </a:lnTo>
                    <a:lnTo>
                      <a:pt x="66" y="38"/>
                    </a:lnTo>
                    <a:lnTo>
                      <a:pt x="72" y="42"/>
                    </a:lnTo>
                    <a:lnTo>
                      <a:pt x="76" y="44"/>
                    </a:lnTo>
                    <a:lnTo>
                      <a:pt x="80" y="46"/>
                    </a:lnTo>
                    <a:lnTo>
                      <a:pt x="82" y="46"/>
                    </a:lnTo>
                    <a:lnTo>
                      <a:pt x="84" y="44"/>
                    </a:lnTo>
                    <a:lnTo>
                      <a:pt x="86" y="42"/>
                    </a:lnTo>
                    <a:lnTo>
                      <a:pt x="88" y="42"/>
                    </a:lnTo>
                    <a:lnTo>
                      <a:pt x="90" y="44"/>
                    </a:lnTo>
                    <a:lnTo>
                      <a:pt x="92" y="44"/>
                    </a:lnTo>
                    <a:lnTo>
                      <a:pt x="94" y="44"/>
                    </a:lnTo>
                    <a:lnTo>
                      <a:pt x="100" y="44"/>
                    </a:lnTo>
                    <a:lnTo>
                      <a:pt x="102" y="44"/>
                    </a:lnTo>
                    <a:lnTo>
                      <a:pt x="104" y="44"/>
                    </a:lnTo>
                    <a:lnTo>
                      <a:pt x="106" y="44"/>
                    </a:lnTo>
                    <a:lnTo>
                      <a:pt x="106" y="44"/>
                    </a:lnTo>
                    <a:lnTo>
                      <a:pt x="112" y="44"/>
                    </a:lnTo>
                    <a:lnTo>
                      <a:pt x="114" y="40"/>
                    </a:lnTo>
                    <a:lnTo>
                      <a:pt x="112" y="38"/>
                    </a:lnTo>
                    <a:lnTo>
                      <a:pt x="110" y="36"/>
                    </a:lnTo>
                    <a:lnTo>
                      <a:pt x="110" y="32"/>
                    </a:lnTo>
                    <a:lnTo>
                      <a:pt x="110" y="30"/>
                    </a:lnTo>
                    <a:lnTo>
                      <a:pt x="110" y="28"/>
                    </a:lnTo>
                    <a:lnTo>
                      <a:pt x="108" y="26"/>
                    </a:lnTo>
                    <a:lnTo>
                      <a:pt x="106" y="24"/>
                    </a:lnTo>
                    <a:lnTo>
                      <a:pt x="102" y="24"/>
                    </a:lnTo>
                    <a:lnTo>
                      <a:pt x="102" y="22"/>
                    </a:lnTo>
                    <a:lnTo>
                      <a:pt x="102" y="16"/>
                    </a:lnTo>
                    <a:lnTo>
                      <a:pt x="104" y="12"/>
                    </a:lnTo>
                    <a:lnTo>
                      <a:pt x="104" y="10"/>
                    </a:lnTo>
                    <a:lnTo>
                      <a:pt x="106" y="8"/>
                    </a:lnTo>
                    <a:lnTo>
                      <a:pt x="108" y="8"/>
                    </a:lnTo>
                    <a:lnTo>
                      <a:pt x="110" y="8"/>
                    </a:lnTo>
                    <a:lnTo>
                      <a:pt x="110" y="6"/>
                    </a:lnTo>
                    <a:lnTo>
                      <a:pt x="110" y="4"/>
                    </a:lnTo>
                    <a:lnTo>
                      <a:pt x="110" y="2"/>
                    </a:lnTo>
                    <a:lnTo>
                      <a:pt x="112" y="0"/>
                    </a:lnTo>
                    <a:lnTo>
                      <a:pt x="114" y="0"/>
                    </a:lnTo>
                    <a:lnTo>
                      <a:pt x="116" y="2"/>
                    </a:lnTo>
                    <a:lnTo>
                      <a:pt x="118" y="2"/>
                    </a:lnTo>
                    <a:lnTo>
                      <a:pt x="122" y="4"/>
                    </a:lnTo>
                    <a:lnTo>
                      <a:pt x="122" y="6"/>
                    </a:lnTo>
                    <a:lnTo>
                      <a:pt x="126" y="6"/>
                    </a:lnTo>
                    <a:lnTo>
                      <a:pt x="128" y="6"/>
                    </a:lnTo>
                    <a:lnTo>
                      <a:pt x="132" y="6"/>
                    </a:lnTo>
                    <a:lnTo>
                      <a:pt x="134" y="8"/>
                    </a:lnTo>
                    <a:lnTo>
                      <a:pt x="136" y="8"/>
                    </a:lnTo>
                    <a:lnTo>
                      <a:pt x="138" y="8"/>
                    </a:lnTo>
                    <a:lnTo>
                      <a:pt x="140" y="10"/>
                    </a:lnTo>
                    <a:lnTo>
                      <a:pt x="142" y="10"/>
                    </a:lnTo>
                    <a:lnTo>
                      <a:pt x="148" y="10"/>
                    </a:lnTo>
                    <a:lnTo>
                      <a:pt x="150" y="10"/>
                    </a:lnTo>
                    <a:lnTo>
                      <a:pt x="150" y="12"/>
                    </a:lnTo>
                    <a:lnTo>
                      <a:pt x="150" y="14"/>
                    </a:lnTo>
                    <a:lnTo>
                      <a:pt x="152" y="16"/>
                    </a:lnTo>
                    <a:lnTo>
                      <a:pt x="152" y="18"/>
                    </a:lnTo>
                    <a:lnTo>
                      <a:pt x="152" y="18"/>
                    </a:lnTo>
                    <a:lnTo>
                      <a:pt x="154" y="22"/>
                    </a:lnTo>
                    <a:lnTo>
                      <a:pt x="154" y="24"/>
                    </a:lnTo>
                    <a:lnTo>
                      <a:pt x="156" y="26"/>
                    </a:lnTo>
                    <a:lnTo>
                      <a:pt x="156" y="26"/>
                    </a:lnTo>
                    <a:lnTo>
                      <a:pt x="160" y="28"/>
                    </a:lnTo>
                    <a:lnTo>
                      <a:pt x="160" y="28"/>
                    </a:lnTo>
                    <a:lnTo>
                      <a:pt x="164" y="30"/>
                    </a:lnTo>
                    <a:lnTo>
                      <a:pt x="168" y="32"/>
                    </a:lnTo>
                    <a:lnTo>
                      <a:pt x="170" y="32"/>
                    </a:lnTo>
                    <a:lnTo>
                      <a:pt x="170" y="30"/>
                    </a:lnTo>
                    <a:lnTo>
                      <a:pt x="174" y="30"/>
                    </a:lnTo>
                    <a:lnTo>
                      <a:pt x="176" y="30"/>
                    </a:lnTo>
                    <a:lnTo>
                      <a:pt x="178" y="30"/>
                    </a:lnTo>
                    <a:lnTo>
                      <a:pt x="178" y="30"/>
                    </a:lnTo>
                    <a:lnTo>
                      <a:pt x="180" y="30"/>
                    </a:lnTo>
                    <a:lnTo>
                      <a:pt x="182" y="28"/>
                    </a:lnTo>
                    <a:lnTo>
                      <a:pt x="186" y="26"/>
                    </a:lnTo>
                    <a:lnTo>
                      <a:pt x="190" y="26"/>
                    </a:lnTo>
                    <a:lnTo>
                      <a:pt x="194" y="24"/>
                    </a:lnTo>
                    <a:lnTo>
                      <a:pt x="196" y="24"/>
                    </a:lnTo>
                    <a:lnTo>
                      <a:pt x="200" y="24"/>
                    </a:lnTo>
                    <a:lnTo>
                      <a:pt x="202" y="26"/>
                    </a:lnTo>
                    <a:lnTo>
                      <a:pt x="206" y="26"/>
                    </a:lnTo>
                    <a:lnTo>
                      <a:pt x="210" y="26"/>
                    </a:lnTo>
                    <a:lnTo>
                      <a:pt x="214" y="30"/>
                    </a:lnTo>
                    <a:lnTo>
                      <a:pt x="218" y="30"/>
                    </a:lnTo>
                    <a:lnTo>
                      <a:pt x="222" y="30"/>
                    </a:lnTo>
                    <a:lnTo>
                      <a:pt x="224" y="30"/>
                    </a:lnTo>
                    <a:lnTo>
                      <a:pt x="224" y="32"/>
                    </a:lnTo>
                    <a:lnTo>
                      <a:pt x="226" y="36"/>
                    </a:lnTo>
                    <a:lnTo>
                      <a:pt x="230" y="36"/>
                    </a:lnTo>
                    <a:lnTo>
                      <a:pt x="230" y="38"/>
                    </a:lnTo>
                    <a:lnTo>
                      <a:pt x="232" y="38"/>
                    </a:lnTo>
                    <a:lnTo>
                      <a:pt x="234" y="40"/>
                    </a:lnTo>
                    <a:lnTo>
                      <a:pt x="236" y="40"/>
                    </a:lnTo>
                    <a:lnTo>
                      <a:pt x="242" y="40"/>
                    </a:lnTo>
                    <a:lnTo>
                      <a:pt x="246" y="42"/>
                    </a:lnTo>
                    <a:lnTo>
                      <a:pt x="254" y="42"/>
                    </a:lnTo>
                    <a:lnTo>
                      <a:pt x="258" y="40"/>
                    </a:lnTo>
                    <a:lnTo>
                      <a:pt x="258" y="40"/>
                    </a:lnTo>
                    <a:lnTo>
                      <a:pt x="260" y="40"/>
                    </a:lnTo>
                    <a:lnTo>
                      <a:pt x="264" y="42"/>
                    </a:lnTo>
                    <a:lnTo>
                      <a:pt x="264" y="42"/>
                    </a:lnTo>
                    <a:lnTo>
                      <a:pt x="266" y="38"/>
                    </a:lnTo>
                    <a:lnTo>
                      <a:pt x="272" y="36"/>
                    </a:lnTo>
                    <a:lnTo>
                      <a:pt x="274" y="36"/>
                    </a:lnTo>
                    <a:lnTo>
                      <a:pt x="276" y="34"/>
                    </a:lnTo>
                    <a:lnTo>
                      <a:pt x="278" y="32"/>
                    </a:lnTo>
                    <a:lnTo>
                      <a:pt x="284" y="32"/>
                    </a:lnTo>
                    <a:lnTo>
                      <a:pt x="286" y="30"/>
                    </a:lnTo>
                    <a:lnTo>
                      <a:pt x="288" y="28"/>
                    </a:lnTo>
                    <a:lnTo>
                      <a:pt x="288" y="28"/>
                    </a:lnTo>
                    <a:lnTo>
                      <a:pt x="288" y="24"/>
                    </a:lnTo>
                    <a:lnTo>
                      <a:pt x="292" y="24"/>
                    </a:lnTo>
                    <a:lnTo>
                      <a:pt x="294" y="22"/>
                    </a:lnTo>
                    <a:lnTo>
                      <a:pt x="294" y="20"/>
                    </a:lnTo>
                    <a:lnTo>
                      <a:pt x="296" y="18"/>
                    </a:lnTo>
                    <a:lnTo>
                      <a:pt x="298" y="18"/>
                    </a:lnTo>
                    <a:lnTo>
                      <a:pt x="298" y="18"/>
                    </a:lnTo>
                    <a:lnTo>
                      <a:pt x="302" y="16"/>
                    </a:lnTo>
                    <a:lnTo>
                      <a:pt x="304" y="18"/>
                    </a:lnTo>
                    <a:lnTo>
                      <a:pt x="308" y="20"/>
                    </a:lnTo>
                    <a:lnTo>
                      <a:pt x="308" y="22"/>
                    </a:lnTo>
                    <a:lnTo>
                      <a:pt x="310" y="22"/>
                    </a:lnTo>
                    <a:lnTo>
                      <a:pt x="314" y="22"/>
                    </a:lnTo>
                    <a:lnTo>
                      <a:pt x="314" y="22"/>
                    </a:lnTo>
                    <a:lnTo>
                      <a:pt x="316" y="22"/>
                    </a:lnTo>
                    <a:lnTo>
                      <a:pt x="320" y="20"/>
                    </a:lnTo>
                    <a:lnTo>
                      <a:pt x="320" y="18"/>
                    </a:lnTo>
                    <a:lnTo>
                      <a:pt x="324" y="18"/>
                    </a:lnTo>
                    <a:lnTo>
                      <a:pt x="328" y="20"/>
                    </a:lnTo>
                    <a:lnTo>
                      <a:pt x="330" y="22"/>
                    </a:lnTo>
                    <a:lnTo>
                      <a:pt x="326" y="40"/>
                    </a:lnTo>
                    <a:lnTo>
                      <a:pt x="328" y="44"/>
                    </a:lnTo>
                    <a:lnTo>
                      <a:pt x="326" y="48"/>
                    </a:lnTo>
                    <a:lnTo>
                      <a:pt x="326" y="50"/>
                    </a:lnTo>
                    <a:lnTo>
                      <a:pt x="324" y="56"/>
                    </a:lnTo>
                    <a:lnTo>
                      <a:pt x="326" y="60"/>
                    </a:lnTo>
                    <a:lnTo>
                      <a:pt x="332" y="62"/>
                    </a:lnTo>
                    <a:lnTo>
                      <a:pt x="336" y="60"/>
                    </a:lnTo>
                    <a:lnTo>
                      <a:pt x="342" y="60"/>
                    </a:lnTo>
                    <a:lnTo>
                      <a:pt x="346" y="60"/>
                    </a:lnTo>
                    <a:lnTo>
                      <a:pt x="350" y="62"/>
                    </a:lnTo>
                    <a:lnTo>
                      <a:pt x="352" y="58"/>
                    </a:lnTo>
                    <a:lnTo>
                      <a:pt x="352" y="56"/>
                    </a:lnTo>
                    <a:lnTo>
                      <a:pt x="352" y="54"/>
                    </a:lnTo>
                    <a:lnTo>
                      <a:pt x="356" y="52"/>
                    </a:lnTo>
                    <a:lnTo>
                      <a:pt x="356" y="50"/>
                    </a:lnTo>
                    <a:lnTo>
                      <a:pt x="362" y="52"/>
                    </a:lnTo>
                    <a:lnTo>
                      <a:pt x="366" y="56"/>
                    </a:lnTo>
                    <a:lnTo>
                      <a:pt x="370" y="60"/>
                    </a:lnTo>
                    <a:lnTo>
                      <a:pt x="374" y="64"/>
                    </a:lnTo>
                    <a:lnTo>
                      <a:pt x="378" y="68"/>
                    </a:lnTo>
                    <a:lnTo>
                      <a:pt x="378" y="70"/>
                    </a:lnTo>
                    <a:lnTo>
                      <a:pt x="378" y="72"/>
                    </a:lnTo>
                    <a:lnTo>
                      <a:pt x="378" y="74"/>
                    </a:lnTo>
                    <a:lnTo>
                      <a:pt x="378" y="76"/>
                    </a:lnTo>
                    <a:lnTo>
                      <a:pt x="378" y="78"/>
                    </a:lnTo>
                    <a:lnTo>
                      <a:pt x="378" y="78"/>
                    </a:lnTo>
                    <a:lnTo>
                      <a:pt x="376" y="78"/>
                    </a:lnTo>
                    <a:lnTo>
                      <a:pt x="374" y="78"/>
                    </a:lnTo>
                    <a:lnTo>
                      <a:pt x="372" y="78"/>
                    </a:lnTo>
                    <a:lnTo>
                      <a:pt x="370" y="78"/>
                    </a:lnTo>
                    <a:lnTo>
                      <a:pt x="366" y="78"/>
                    </a:lnTo>
                    <a:lnTo>
                      <a:pt x="364" y="78"/>
                    </a:lnTo>
                    <a:lnTo>
                      <a:pt x="362" y="80"/>
                    </a:lnTo>
                    <a:lnTo>
                      <a:pt x="358" y="84"/>
                    </a:lnTo>
                    <a:lnTo>
                      <a:pt x="356" y="84"/>
                    </a:lnTo>
                    <a:lnTo>
                      <a:pt x="354" y="82"/>
                    </a:lnTo>
                    <a:lnTo>
                      <a:pt x="354" y="84"/>
                    </a:lnTo>
                    <a:lnTo>
                      <a:pt x="354" y="86"/>
                    </a:lnTo>
                    <a:lnTo>
                      <a:pt x="352" y="86"/>
                    </a:lnTo>
                    <a:lnTo>
                      <a:pt x="350" y="86"/>
                    </a:lnTo>
                    <a:lnTo>
                      <a:pt x="350" y="86"/>
                    </a:lnTo>
                    <a:lnTo>
                      <a:pt x="350" y="88"/>
                    </a:lnTo>
                    <a:lnTo>
                      <a:pt x="346" y="92"/>
                    </a:lnTo>
                    <a:lnTo>
                      <a:pt x="346" y="96"/>
                    </a:lnTo>
                    <a:lnTo>
                      <a:pt x="346" y="98"/>
                    </a:lnTo>
                    <a:lnTo>
                      <a:pt x="344" y="100"/>
                    </a:lnTo>
                    <a:lnTo>
                      <a:pt x="342" y="100"/>
                    </a:lnTo>
                    <a:lnTo>
                      <a:pt x="336" y="104"/>
                    </a:lnTo>
                    <a:lnTo>
                      <a:pt x="334" y="104"/>
                    </a:lnTo>
                    <a:lnTo>
                      <a:pt x="330" y="104"/>
                    </a:lnTo>
                    <a:lnTo>
                      <a:pt x="330" y="104"/>
                    </a:lnTo>
                    <a:lnTo>
                      <a:pt x="328" y="108"/>
                    </a:lnTo>
                    <a:lnTo>
                      <a:pt x="324" y="110"/>
                    </a:lnTo>
                    <a:lnTo>
                      <a:pt x="322" y="112"/>
                    </a:lnTo>
                    <a:lnTo>
                      <a:pt x="320" y="114"/>
                    </a:lnTo>
                    <a:lnTo>
                      <a:pt x="320" y="116"/>
                    </a:lnTo>
                    <a:lnTo>
                      <a:pt x="318" y="116"/>
                    </a:lnTo>
                    <a:lnTo>
                      <a:pt x="316" y="116"/>
                    </a:lnTo>
                    <a:lnTo>
                      <a:pt x="314" y="114"/>
                    </a:lnTo>
                    <a:lnTo>
                      <a:pt x="310" y="114"/>
                    </a:lnTo>
                    <a:lnTo>
                      <a:pt x="306" y="112"/>
                    </a:lnTo>
                    <a:lnTo>
                      <a:pt x="304" y="112"/>
                    </a:lnTo>
                    <a:lnTo>
                      <a:pt x="298" y="112"/>
                    </a:lnTo>
                    <a:lnTo>
                      <a:pt x="296" y="114"/>
                    </a:lnTo>
                    <a:lnTo>
                      <a:pt x="294" y="116"/>
                    </a:lnTo>
                    <a:lnTo>
                      <a:pt x="294" y="122"/>
                    </a:lnTo>
                    <a:lnTo>
                      <a:pt x="294" y="126"/>
                    </a:lnTo>
                    <a:lnTo>
                      <a:pt x="294" y="126"/>
                    </a:lnTo>
                    <a:lnTo>
                      <a:pt x="300" y="130"/>
                    </a:lnTo>
                    <a:lnTo>
                      <a:pt x="304" y="134"/>
                    </a:lnTo>
                    <a:lnTo>
                      <a:pt x="304" y="134"/>
                    </a:lnTo>
                    <a:lnTo>
                      <a:pt x="302" y="138"/>
                    </a:lnTo>
                    <a:lnTo>
                      <a:pt x="302" y="140"/>
                    </a:lnTo>
                    <a:lnTo>
                      <a:pt x="296" y="146"/>
                    </a:lnTo>
                    <a:lnTo>
                      <a:pt x="294" y="150"/>
                    </a:lnTo>
                    <a:lnTo>
                      <a:pt x="292" y="154"/>
                    </a:lnTo>
                    <a:lnTo>
                      <a:pt x="288" y="154"/>
                    </a:lnTo>
                    <a:lnTo>
                      <a:pt x="286" y="156"/>
                    </a:lnTo>
                    <a:lnTo>
                      <a:pt x="282" y="156"/>
                    </a:lnTo>
                    <a:lnTo>
                      <a:pt x="280" y="158"/>
                    </a:lnTo>
                    <a:lnTo>
                      <a:pt x="276" y="162"/>
                    </a:lnTo>
                    <a:lnTo>
                      <a:pt x="272" y="162"/>
                    </a:lnTo>
                    <a:lnTo>
                      <a:pt x="266" y="162"/>
                    </a:lnTo>
                    <a:lnTo>
                      <a:pt x="264" y="162"/>
                    </a:lnTo>
                    <a:lnTo>
                      <a:pt x="260" y="164"/>
                    </a:lnTo>
                    <a:lnTo>
                      <a:pt x="252" y="168"/>
                    </a:lnTo>
                    <a:lnTo>
                      <a:pt x="244" y="170"/>
                    </a:lnTo>
                    <a:lnTo>
                      <a:pt x="240" y="174"/>
                    </a:lnTo>
                    <a:lnTo>
                      <a:pt x="236" y="178"/>
                    </a:lnTo>
                    <a:lnTo>
                      <a:pt x="232" y="180"/>
                    </a:lnTo>
                    <a:lnTo>
                      <a:pt x="230" y="180"/>
                    </a:lnTo>
                    <a:lnTo>
                      <a:pt x="226" y="178"/>
                    </a:lnTo>
                    <a:lnTo>
                      <a:pt x="226" y="176"/>
                    </a:lnTo>
                    <a:lnTo>
                      <a:pt x="226" y="176"/>
                    </a:lnTo>
                    <a:lnTo>
                      <a:pt x="220" y="176"/>
                    </a:lnTo>
                    <a:lnTo>
                      <a:pt x="216" y="178"/>
                    </a:lnTo>
                    <a:lnTo>
                      <a:pt x="212" y="176"/>
                    </a:lnTo>
                    <a:lnTo>
                      <a:pt x="208" y="176"/>
                    </a:lnTo>
                    <a:lnTo>
                      <a:pt x="200" y="172"/>
                    </a:lnTo>
                    <a:lnTo>
                      <a:pt x="192" y="168"/>
                    </a:lnTo>
                    <a:lnTo>
                      <a:pt x="190" y="164"/>
                    </a:lnTo>
                    <a:lnTo>
                      <a:pt x="186" y="164"/>
                    </a:lnTo>
                    <a:lnTo>
                      <a:pt x="176" y="164"/>
                    </a:lnTo>
                    <a:lnTo>
                      <a:pt x="170" y="164"/>
                    </a:lnTo>
                    <a:lnTo>
                      <a:pt x="168" y="162"/>
                    </a:lnTo>
                    <a:lnTo>
                      <a:pt x="166" y="164"/>
                    </a:lnTo>
                    <a:lnTo>
                      <a:pt x="166" y="166"/>
                    </a:lnTo>
                    <a:lnTo>
                      <a:pt x="162" y="166"/>
                    </a:lnTo>
                    <a:lnTo>
                      <a:pt x="156" y="168"/>
                    </a:lnTo>
                    <a:lnTo>
                      <a:pt x="146" y="166"/>
                    </a:lnTo>
                    <a:lnTo>
                      <a:pt x="138" y="168"/>
                    </a:lnTo>
                    <a:lnTo>
                      <a:pt x="132" y="166"/>
                    </a:lnTo>
                    <a:lnTo>
                      <a:pt x="128" y="168"/>
                    </a:lnTo>
                    <a:lnTo>
                      <a:pt x="124" y="168"/>
                    </a:lnTo>
                    <a:lnTo>
                      <a:pt x="122" y="166"/>
                    </a:lnTo>
                    <a:lnTo>
                      <a:pt x="120" y="162"/>
                    </a:lnTo>
                    <a:lnTo>
                      <a:pt x="120" y="158"/>
                    </a:lnTo>
                    <a:lnTo>
                      <a:pt x="116" y="154"/>
                    </a:lnTo>
                    <a:lnTo>
                      <a:pt x="114" y="152"/>
                    </a:lnTo>
                    <a:lnTo>
                      <a:pt x="112" y="148"/>
                    </a:lnTo>
                    <a:lnTo>
                      <a:pt x="112" y="148"/>
                    </a:lnTo>
                    <a:lnTo>
                      <a:pt x="110" y="146"/>
                    </a:lnTo>
                    <a:lnTo>
                      <a:pt x="108" y="144"/>
                    </a:lnTo>
                    <a:lnTo>
                      <a:pt x="108" y="144"/>
                    </a:lnTo>
                    <a:lnTo>
                      <a:pt x="106" y="142"/>
                    </a:lnTo>
                    <a:lnTo>
                      <a:pt x="106" y="140"/>
                    </a:lnTo>
                    <a:lnTo>
                      <a:pt x="106" y="140"/>
                    </a:lnTo>
                    <a:lnTo>
                      <a:pt x="106" y="140"/>
                    </a:lnTo>
                    <a:lnTo>
                      <a:pt x="102" y="140"/>
                    </a:lnTo>
                    <a:lnTo>
                      <a:pt x="98" y="140"/>
                    </a:lnTo>
                    <a:lnTo>
                      <a:pt x="94" y="136"/>
                    </a:lnTo>
                    <a:lnTo>
                      <a:pt x="92" y="136"/>
                    </a:lnTo>
                    <a:lnTo>
                      <a:pt x="92" y="136"/>
                    </a:lnTo>
                    <a:lnTo>
                      <a:pt x="90" y="134"/>
                    </a:lnTo>
                    <a:lnTo>
                      <a:pt x="88" y="134"/>
                    </a:lnTo>
                    <a:lnTo>
                      <a:pt x="84" y="132"/>
                    </a:lnTo>
                    <a:lnTo>
                      <a:pt x="76" y="130"/>
                    </a:lnTo>
                    <a:lnTo>
                      <a:pt x="76" y="130"/>
                    </a:lnTo>
                    <a:lnTo>
                      <a:pt x="74" y="130"/>
                    </a:lnTo>
                    <a:lnTo>
                      <a:pt x="70" y="130"/>
                    </a:lnTo>
                    <a:lnTo>
                      <a:pt x="66" y="130"/>
                    </a:lnTo>
                    <a:lnTo>
                      <a:pt x="54" y="128"/>
                    </a:lnTo>
                    <a:lnTo>
                      <a:pt x="50" y="126"/>
                    </a:lnTo>
                    <a:lnTo>
                      <a:pt x="48" y="122"/>
                    </a:lnTo>
                    <a:lnTo>
                      <a:pt x="48" y="120"/>
                    </a:lnTo>
                    <a:lnTo>
                      <a:pt x="48" y="120"/>
                    </a:lnTo>
                    <a:lnTo>
                      <a:pt x="48" y="118"/>
                    </a:lnTo>
                    <a:lnTo>
                      <a:pt x="50" y="116"/>
                    </a:lnTo>
                    <a:lnTo>
                      <a:pt x="50" y="114"/>
                    </a:lnTo>
                    <a:lnTo>
                      <a:pt x="50" y="112"/>
                    </a:lnTo>
                    <a:lnTo>
                      <a:pt x="48" y="110"/>
                    </a:lnTo>
                    <a:lnTo>
                      <a:pt x="50" y="108"/>
                    </a:lnTo>
                    <a:lnTo>
                      <a:pt x="50" y="106"/>
                    </a:lnTo>
                    <a:lnTo>
                      <a:pt x="48" y="104"/>
                    </a:lnTo>
                    <a:lnTo>
                      <a:pt x="46" y="100"/>
                    </a:lnTo>
                    <a:lnTo>
                      <a:pt x="44" y="100"/>
                    </a:lnTo>
                    <a:lnTo>
                      <a:pt x="44" y="98"/>
                    </a:lnTo>
                    <a:lnTo>
                      <a:pt x="42" y="96"/>
                    </a:lnTo>
                    <a:lnTo>
                      <a:pt x="40" y="94"/>
                    </a:lnTo>
                    <a:lnTo>
                      <a:pt x="40" y="92"/>
                    </a:lnTo>
                    <a:lnTo>
                      <a:pt x="40" y="90"/>
                    </a:lnTo>
                    <a:lnTo>
                      <a:pt x="38" y="88"/>
                    </a:lnTo>
                    <a:lnTo>
                      <a:pt x="36" y="86"/>
                    </a:lnTo>
                    <a:lnTo>
                      <a:pt x="34" y="86"/>
                    </a:lnTo>
                    <a:lnTo>
                      <a:pt x="34" y="86"/>
                    </a:lnTo>
                    <a:lnTo>
                      <a:pt x="32" y="84"/>
                    </a:lnTo>
                    <a:lnTo>
                      <a:pt x="30" y="84"/>
                    </a:lnTo>
                    <a:lnTo>
                      <a:pt x="28" y="86"/>
                    </a:lnTo>
                    <a:lnTo>
                      <a:pt x="28" y="86"/>
                    </a:lnTo>
                    <a:lnTo>
                      <a:pt x="26" y="86"/>
                    </a:lnTo>
                    <a:lnTo>
                      <a:pt x="24" y="84"/>
                    </a:lnTo>
                    <a:lnTo>
                      <a:pt x="24" y="82"/>
                    </a:lnTo>
                    <a:lnTo>
                      <a:pt x="22" y="82"/>
                    </a:lnTo>
                    <a:lnTo>
                      <a:pt x="18" y="84"/>
                    </a:lnTo>
                    <a:lnTo>
                      <a:pt x="18" y="84"/>
                    </a:lnTo>
                    <a:lnTo>
                      <a:pt x="16" y="86"/>
                    </a:lnTo>
                    <a:lnTo>
                      <a:pt x="16" y="86"/>
                    </a:lnTo>
                    <a:lnTo>
                      <a:pt x="14" y="84"/>
                    </a:lnTo>
                    <a:lnTo>
                      <a:pt x="14" y="82"/>
                    </a:lnTo>
                    <a:lnTo>
                      <a:pt x="12" y="82"/>
                    </a:lnTo>
                    <a:lnTo>
                      <a:pt x="12" y="80"/>
                    </a:lnTo>
                    <a:lnTo>
                      <a:pt x="8" y="78"/>
                    </a:lnTo>
                    <a:lnTo>
                      <a:pt x="8" y="76"/>
                    </a:lnTo>
                    <a:lnTo>
                      <a:pt x="6" y="76"/>
                    </a:lnTo>
                    <a:lnTo>
                      <a:pt x="4" y="74"/>
                    </a:lnTo>
                    <a:lnTo>
                      <a:pt x="4" y="72"/>
                    </a:lnTo>
                    <a:lnTo>
                      <a:pt x="4" y="72"/>
                    </a:lnTo>
                    <a:lnTo>
                      <a:pt x="2" y="70"/>
                    </a:lnTo>
                    <a:lnTo>
                      <a:pt x="2" y="70"/>
                    </a:lnTo>
                    <a:lnTo>
                      <a:pt x="2" y="70"/>
                    </a:lnTo>
                    <a:lnTo>
                      <a:pt x="2" y="72"/>
                    </a:lnTo>
                    <a:lnTo>
                      <a:pt x="0" y="70"/>
                    </a:lnTo>
                    <a:lnTo>
                      <a:pt x="0" y="68"/>
                    </a:lnTo>
                    <a:lnTo>
                      <a:pt x="0" y="66"/>
                    </a:lnTo>
                    <a:lnTo>
                      <a:pt x="0" y="64"/>
                    </a:lnTo>
                    <a:close/>
                  </a:path>
                </a:pathLst>
              </a:custGeom>
              <a:grpFill/>
              <a:ln w="6350">
                <a:solidFill>
                  <a:srgbClr val="65C392"/>
                </a:solidFill>
                <a:round/>
                <a:headEnd/>
                <a:tailEnd/>
              </a:ln>
            </p:spPr>
            <p:txBody>
              <a:bodyPr vert="horz" wrap="square" lIns="45665" tIns="22832" rIns="45665" bIns="22832" numCol="1" anchor="t" anchorCtr="0" compatLnSpc="1">
                <a:prstTxWarp prst="textNoShape">
                  <a:avLst/>
                </a:prstTxWarp>
              </a:bodyPr>
              <a:lstStyle/>
              <a:p>
                <a:pPr defTabSz="1751511">
                  <a:defRPr/>
                </a:pPr>
                <a:endParaRPr lang="en-US" sz="3448" ker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01" name="Malaysia">
                <a:extLst>
                  <a:ext uri="{FF2B5EF4-FFF2-40B4-BE49-F238E27FC236}">
                    <a16:creationId xmlns:a16="http://schemas.microsoft.com/office/drawing/2014/main" id="{7EB47C69-CD23-4461-BCB5-B19D5F0B0AF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285457" y="4249217"/>
                <a:ext cx="451671" cy="160764"/>
              </a:xfrm>
              <a:custGeom>
                <a:avLst/>
                <a:gdLst>
                  <a:gd name="T0" fmla="*/ 142 w 236"/>
                  <a:gd name="T1" fmla="*/ 60 h 84"/>
                  <a:gd name="T2" fmla="*/ 2 w 236"/>
                  <a:gd name="T3" fmla="*/ 26 h 84"/>
                  <a:gd name="T4" fmla="*/ 122 w 236"/>
                  <a:gd name="T5" fmla="*/ 74 h 84"/>
                  <a:gd name="T6" fmla="*/ 132 w 236"/>
                  <a:gd name="T7" fmla="*/ 84 h 84"/>
                  <a:gd name="T8" fmla="*/ 148 w 236"/>
                  <a:gd name="T9" fmla="*/ 80 h 84"/>
                  <a:gd name="T10" fmla="*/ 166 w 236"/>
                  <a:gd name="T11" fmla="*/ 80 h 84"/>
                  <a:gd name="T12" fmla="*/ 184 w 236"/>
                  <a:gd name="T13" fmla="*/ 66 h 84"/>
                  <a:gd name="T14" fmla="*/ 194 w 236"/>
                  <a:gd name="T15" fmla="*/ 42 h 84"/>
                  <a:gd name="T16" fmla="*/ 208 w 236"/>
                  <a:gd name="T17" fmla="*/ 38 h 84"/>
                  <a:gd name="T18" fmla="*/ 218 w 236"/>
                  <a:gd name="T19" fmla="*/ 40 h 84"/>
                  <a:gd name="T20" fmla="*/ 222 w 236"/>
                  <a:gd name="T21" fmla="*/ 36 h 84"/>
                  <a:gd name="T22" fmla="*/ 236 w 236"/>
                  <a:gd name="T23" fmla="*/ 28 h 84"/>
                  <a:gd name="T24" fmla="*/ 226 w 236"/>
                  <a:gd name="T25" fmla="*/ 24 h 84"/>
                  <a:gd name="T26" fmla="*/ 220 w 236"/>
                  <a:gd name="T27" fmla="*/ 20 h 84"/>
                  <a:gd name="T28" fmla="*/ 214 w 236"/>
                  <a:gd name="T29" fmla="*/ 18 h 84"/>
                  <a:gd name="T30" fmla="*/ 212 w 236"/>
                  <a:gd name="T31" fmla="*/ 12 h 84"/>
                  <a:gd name="T32" fmla="*/ 208 w 236"/>
                  <a:gd name="T33" fmla="*/ 8 h 84"/>
                  <a:gd name="T34" fmla="*/ 202 w 236"/>
                  <a:gd name="T35" fmla="*/ 6 h 84"/>
                  <a:gd name="T36" fmla="*/ 192 w 236"/>
                  <a:gd name="T37" fmla="*/ 26 h 84"/>
                  <a:gd name="T38" fmla="*/ 186 w 236"/>
                  <a:gd name="T39" fmla="*/ 30 h 84"/>
                  <a:gd name="T40" fmla="*/ 186 w 236"/>
                  <a:gd name="T41" fmla="*/ 32 h 84"/>
                  <a:gd name="T42" fmla="*/ 184 w 236"/>
                  <a:gd name="T43" fmla="*/ 36 h 84"/>
                  <a:gd name="T44" fmla="*/ 182 w 236"/>
                  <a:gd name="T45" fmla="*/ 36 h 84"/>
                  <a:gd name="T46" fmla="*/ 176 w 236"/>
                  <a:gd name="T47" fmla="*/ 36 h 84"/>
                  <a:gd name="T48" fmla="*/ 168 w 236"/>
                  <a:gd name="T49" fmla="*/ 44 h 84"/>
                  <a:gd name="T50" fmla="*/ 146 w 236"/>
                  <a:gd name="T51" fmla="*/ 60 h 84"/>
                  <a:gd name="T52" fmla="*/ 144 w 236"/>
                  <a:gd name="T53" fmla="*/ 66 h 84"/>
                  <a:gd name="T54" fmla="*/ 136 w 236"/>
                  <a:gd name="T55" fmla="*/ 76 h 84"/>
                  <a:gd name="T56" fmla="*/ 122 w 236"/>
                  <a:gd name="T57" fmla="*/ 72 h 84"/>
                  <a:gd name="T58" fmla="*/ 204 w 236"/>
                  <a:gd name="T59" fmla="*/ 2 h 84"/>
                  <a:gd name="T60" fmla="*/ 208 w 236"/>
                  <a:gd name="T61" fmla="*/ 2 h 84"/>
                  <a:gd name="T62" fmla="*/ 140 w 236"/>
                  <a:gd name="T63" fmla="*/ 66 h 84"/>
                  <a:gd name="T64" fmla="*/ 142 w 236"/>
                  <a:gd name="T65" fmla="*/ 64 h 84"/>
                  <a:gd name="T66" fmla="*/ 144 w 236"/>
                  <a:gd name="T67" fmla="*/ 64 h 84"/>
                  <a:gd name="T68" fmla="*/ 144 w 236"/>
                  <a:gd name="T69" fmla="*/ 60 h 84"/>
                  <a:gd name="T70" fmla="*/ 8 w 236"/>
                  <a:gd name="T71" fmla="*/ 10 h 84"/>
                  <a:gd name="T72" fmla="*/ 10 w 236"/>
                  <a:gd name="T73" fmla="*/ 18 h 84"/>
                  <a:gd name="T74" fmla="*/ 20 w 236"/>
                  <a:gd name="T75" fmla="*/ 20 h 84"/>
                  <a:gd name="T76" fmla="*/ 24 w 236"/>
                  <a:gd name="T77" fmla="*/ 16 h 84"/>
                  <a:gd name="T78" fmla="*/ 40 w 236"/>
                  <a:gd name="T79" fmla="*/ 30 h 84"/>
                  <a:gd name="T80" fmla="*/ 40 w 236"/>
                  <a:gd name="T81" fmla="*/ 46 h 84"/>
                  <a:gd name="T82" fmla="*/ 48 w 236"/>
                  <a:gd name="T83" fmla="*/ 60 h 84"/>
                  <a:gd name="T84" fmla="*/ 50 w 236"/>
                  <a:gd name="T85" fmla="*/ 68 h 84"/>
                  <a:gd name="T86" fmla="*/ 52 w 236"/>
                  <a:gd name="T87" fmla="*/ 76 h 84"/>
                  <a:gd name="T88" fmla="*/ 50 w 236"/>
                  <a:gd name="T89" fmla="*/ 76 h 84"/>
                  <a:gd name="T90" fmla="*/ 46 w 236"/>
                  <a:gd name="T91" fmla="*/ 76 h 84"/>
                  <a:gd name="T92" fmla="*/ 34 w 236"/>
                  <a:gd name="T93" fmla="*/ 72 h 84"/>
                  <a:gd name="T94" fmla="*/ 24 w 236"/>
                  <a:gd name="T95" fmla="*/ 66 h 84"/>
                  <a:gd name="T96" fmla="*/ 16 w 236"/>
                  <a:gd name="T97" fmla="*/ 56 h 84"/>
                  <a:gd name="T98" fmla="*/ 8 w 236"/>
                  <a:gd name="T99" fmla="*/ 44 h 84"/>
                  <a:gd name="T100" fmla="*/ 6 w 236"/>
                  <a:gd name="T101" fmla="*/ 36 h 84"/>
                  <a:gd name="T102" fmla="*/ 0 w 236"/>
                  <a:gd name="T103" fmla="*/ 12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236" h="84">
                    <a:moveTo>
                      <a:pt x="142" y="60"/>
                    </a:moveTo>
                    <a:lnTo>
                      <a:pt x="142" y="62"/>
                    </a:lnTo>
                    <a:lnTo>
                      <a:pt x="142" y="62"/>
                    </a:lnTo>
                    <a:lnTo>
                      <a:pt x="142" y="62"/>
                    </a:lnTo>
                    <a:lnTo>
                      <a:pt x="142" y="60"/>
                    </a:lnTo>
                    <a:lnTo>
                      <a:pt x="142" y="60"/>
                    </a:lnTo>
                    <a:close/>
                    <a:moveTo>
                      <a:pt x="0" y="22"/>
                    </a:moveTo>
                    <a:lnTo>
                      <a:pt x="0" y="24"/>
                    </a:lnTo>
                    <a:lnTo>
                      <a:pt x="2" y="26"/>
                    </a:lnTo>
                    <a:lnTo>
                      <a:pt x="2" y="26"/>
                    </a:lnTo>
                    <a:lnTo>
                      <a:pt x="2" y="24"/>
                    </a:lnTo>
                    <a:lnTo>
                      <a:pt x="0" y="24"/>
                    </a:lnTo>
                    <a:lnTo>
                      <a:pt x="0" y="22"/>
                    </a:lnTo>
                    <a:close/>
                    <a:moveTo>
                      <a:pt x="120" y="70"/>
                    </a:moveTo>
                    <a:lnTo>
                      <a:pt x="122" y="74"/>
                    </a:lnTo>
                    <a:lnTo>
                      <a:pt x="126" y="78"/>
                    </a:lnTo>
                    <a:lnTo>
                      <a:pt x="126" y="78"/>
                    </a:lnTo>
                    <a:lnTo>
                      <a:pt x="128" y="82"/>
                    </a:lnTo>
                    <a:lnTo>
                      <a:pt x="130" y="84"/>
                    </a:lnTo>
                    <a:lnTo>
                      <a:pt x="132" y="84"/>
                    </a:lnTo>
                    <a:lnTo>
                      <a:pt x="136" y="82"/>
                    </a:lnTo>
                    <a:lnTo>
                      <a:pt x="136" y="82"/>
                    </a:lnTo>
                    <a:lnTo>
                      <a:pt x="138" y="82"/>
                    </a:lnTo>
                    <a:lnTo>
                      <a:pt x="140" y="80"/>
                    </a:lnTo>
                    <a:lnTo>
                      <a:pt x="148" y="80"/>
                    </a:lnTo>
                    <a:lnTo>
                      <a:pt x="154" y="78"/>
                    </a:lnTo>
                    <a:lnTo>
                      <a:pt x="156" y="76"/>
                    </a:lnTo>
                    <a:lnTo>
                      <a:pt x="162" y="76"/>
                    </a:lnTo>
                    <a:lnTo>
                      <a:pt x="164" y="78"/>
                    </a:lnTo>
                    <a:lnTo>
                      <a:pt x="166" y="80"/>
                    </a:lnTo>
                    <a:lnTo>
                      <a:pt x="170" y="78"/>
                    </a:lnTo>
                    <a:lnTo>
                      <a:pt x="174" y="76"/>
                    </a:lnTo>
                    <a:lnTo>
                      <a:pt x="180" y="76"/>
                    </a:lnTo>
                    <a:lnTo>
                      <a:pt x="180" y="74"/>
                    </a:lnTo>
                    <a:lnTo>
                      <a:pt x="184" y="66"/>
                    </a:lnTo>
                    <a:lnTo>
                      <a:pt x="186" y="62"/>
                    </a:lnTo>
                    <a:lnTo>
                      <a:pt x="190" y="56"/>
                    </a:lnTo>
                    <a:lnTo>
                      <a:pt x="192" y="46"/>
                    </a:lnTo>
                    <a:lnTo>
                      <a:pt x="192" y="44"/>
                    </a:lnTo>
                    <a:lnTo>
                      <a:pt x="194" y="42"/>
                    </a:lnTo>
                    <a:lnTo>
                      <a:pt x="194" y="40"/>
                    </a:lnTo>
                    <a:lnTo>
                      <a:pt x="196" y="38"/>
                    </a:lnTo>
                    <a:lnTo>
                      <a:pt x="198" y="38"/>
                    </a:lnTo>
                    <a:lnTo>
                      <a:pt x="202" y="38"/>
                    </a:lnTo>
                    <a:lnTo>
                      <a:pt x="208" y="38"/>
                    </a:lnTo>
                    <a:lnTo>
                      <a:pt x="208" y="38"/>
                    </a:lnTo>
                    <a:lnTo>
                      <a:pt x="212" y="38"/>
                    </a:lnTo>
                    <a:lnTo>
                      <a:pt x="214" y="40"/>
                    </a:lnTo>
                    <a:lnTo>
                      <a:pt x="216" y="38"/>
                    </a:lnTo>
                    <a:lnTo>
                      <a:pt x="218" y="40"/>
                    </a:lnTo>
                    <a:lnTo>
                      <a:pt x="220" y="42"/>
                    </a:lnTo>
                    <a:lnTo>
                      <a:pt x="222" y="40"/>
                    </a:lnTo>
                    <a:lnTo>
                      <a:pt x="226" y="38"/>
                    </a:lnTo>
                    <a:lnTo>
                      <a:pt x="226" y="38"/>
                    </a:lnTo>
                    <a:lnTo>
                      <a:pt x="222" y="36"/>
                    </a:lnTo>
                    <a:lnTo>
                      <a:pt x="222" y="32"/>
                    </a:lnTo>
                    <a:lnTo>
                      <a:pt x="224" y="30"/>
                    </a:lnTo>
                    <a:lnTo>
                      <a:pt x="230" y="30"/>
                    </a:lnTo>
                    <a:lnTo>
                      <a:pt x="232" y="30"/>
                    </a:lnTo>
                    <a:lnTo>
                      <a:pt x="236" y="28"/>
                    </a:lnTo>
                    <a:lnTo>
                      <a:pt x="236" y="26"/>
                    </a:lnTo>
                    <a:lnTo>
                      <a:pt x="234" y="26"/>
                    </a:lnTo>
                    <a:lnTo>
                      <a:pt x="230" y="26"/>
                    </a:lnTo>
                    <a:lnTo>
                      <a:pt x="228" y="24"/>
                    </a:lnTo>
                    <a:lnTo>
                      <a:pt x="226" y="24"/>
                    </a:lnTo>
                    <a:lnTo>
                      <a:pt x="224" y="22"/>
                    </a:lnTo>
                    <a:lnTo>
                      <a:pt x="222" y="22"/>
                    </a:lnTo>
                    <a:lnTo>
                      <a:pt x="220" y="24"/>
                    </a:lnTo>
                    <a:lnTo>
                      <a:pt x="218" y="22"/>
                    </a:lnTo>
                    <a:lnTo>
                      <a:pt x="220" y="20"/>
                    </a:lnTo>
                    <a:lnTo>
                      <a:pt x="220" y="18"/>
                    </a:lnTo>
                    <a:lnTo>
                      <a:pt x="218" y="18"/>
                    </a:lnTo>
                    <a:lnTo>
                      <a:pt x="218" y="20"/>
                    </a:lnTo>
                    <a:lnTo>
                      <a:pt x="216" y="20"/>
                    </a:lnTo>
                    <a:lnTo>
                      <a:pt x="214" y="18"/>
                    </a:lnTo>
                    <a:lnTo>
                      <a:pt x="216" y="16"/>
                    </a:lnTo>
                    <a:lnTo>
                      <a:pt x="218" y="14"/>
                    </a:lnTo>
                    <a:lnTo>
                      <a:pt x="218" y="12"/>
                    </a:lnTo>
                    <a:lnTo>
                      <a:pt x="214" y="10"/>
                    </a:lnTo>
                    <a:lnTo>
                      <a:pt x="212" y="12"/>
                    </a:lnTo>
                    <a:lnTo>
                      <a:pt x="212" y="10"/>
                    </a:lnTo>
                    <a:lnTo>
                      <a:pt x="210" y="6"/>
                    </a:lnTo>
                    <a:lnTo>
                      <a:pt x="208" y="4"/>
                    </a:lnTo>
                    <a:lnTo>
                      <a:pt x="206" y="6"/>
                    </a:lnTo>
                    <a:lnTo>
                      <a:pt x="208" y="8"/>
                    </a:lnTo>
                    <a:lnTo>
                      <a:pt x="204" y="10"/>
                    </a:lnTo>
                    <a:lnTo>
                      <a:pt x="204" y="10"/>
                    </a:lnTo>
                    <a:lnTo>
                      <a:pt x="204" y="8"/>
                    </a:lnTo>
                    <a:lnTo>
                      <a:pt x="204" y="6"/>
                    </a:lnTo>
                    <a:lnTo>
                      <a:pt x="202" y="6"/>
                    </a:lnTo>
                    <a:lnTo>
                      <a:pt x="202" y="10"/>
                    </a:lnTo>
                    <a:lnTo>
                      <a:pt x="200" y="12"/>
                    </a:lnTo>
                    <a:lnTo>
                      <a:pt x="198" y="18"/>
                    </a:lnTo>
                    <a:lnTo>
                      <a:pt x="196" y="20"/>
                    </a:lnTo>
                    <a:lnTo>
                      <a:pt x="192" y="26"/>
                    </a:lnTo>
                    <a:lnTo>
                      <a:pt x="190" y="26"/>
                    </a:lnTo>
                    <a:lnTo>
                      <a:pt x="186" y="26"/>
                    </a:lnTo>
                    <a:lnTo>
                      <a:pt x="184" y="28"/>
                    </a:lnTo>
                    <a:lnTo>
                      <a:pt x="186" y="28"/>
                    </a:lnTo>
                    <a:lnTo>
                      <a:pt x="186" y="30"/>
                    </a:lnTo>
                    <a:lnTo>
                      <a:pt x="186" y="30"/>
                    </a:lnTo>
                    <a:lnTo>
                      <a:pt x="190" y="30"/>
                    </a:lnTo>
                    <a:lnTo>
                      <a:pt x="188" y="30"/>
                    </a:lnTo>
                    <a:lnTo>
                      <a:pt x="186" y="32"/>
                    </a:lnTo>
                    <a:lnTo>
                      <a:pt x="186" y="32"/>
                    </a:lnTo>
                    <a:lnTo>
                      <a:pt x="186" y="34"/>
                    </a:lnTo>
                    <a:lnTo>
                      <a:pt x="188" y="38"/>
                    </a:lnTo>
                    <a:lnTo>
                      <a:pt x="186" y="40"/>
                    </a:lnTo>
                    <a:lnTo>
                      <a:pt x="184" y="38"/>
                    </a:lnTo>
                    <a:lnTo>
                      <a:pt x="184" y="36"/>
                    </a:lnTo>
                    <a:lnTo>
                      <a:pt x="184" y="34"/>
                    </a:lnTo>
                    <a:lnTo>
                      <a:pt x="184" y="34"/>
                    </a:lnTo>
                    <a:lnTo>
                      <a:pt x="184" y="32"/>
                    </a:lnTo>
                    <a:lnTo>
                      <a:pt x="184" y="34"/>
                    </a:lnTo>
                    <a:lnTo>
                      <a:pt x="182" y="36"/>
                    </a:lnTo>
                    <a:lnTo>
                      <a:pt x="182" y="40"/>
                    </a:lnTo>
                    <a:lnTo>
                      <a:pt x="182" y="42"/>
                    </a:lnTo>
                    <a:lnTo>
                      <a:pt x="178" y="40"/>
                    </a:lnTo>
                    <a:lnTo>
                      <a:pt x="176" y="36"/>
                    </a:lnTo>
                    <a:lnTo>
                      <a:pt x="176" y="36"/>
                    </a:lnTo>
                    <a:lnTo>
                      <a:pt x="174" y="34"/>
                    </a:lnTo>
                    <a:lnTo>
                      <a:pt x="172" y="38"/>
                    </a:lnTo>
                    <a:lnTo>
                      <a:pt x="172" y="40"/>
                    </a:lnTo>
                    <a:lnTo>
                      <a:pt x="168" y="42"/>
                    </a:lnTo>
                    <a:lnTo>
                      <a:pt x="168" y="44"/>
                    </a:lnTo>
                    <a:lnTo>
                      <a:pt x="164" y="48"/>
                    </a:lnTo>
                    <a:lnTo>
                      <a:pt x="164" y="50"/>
                    </a:lnTo>
                    <a:lnTo>
                      <a:pt x="160" y="54"/>
                    </a:lnTo>
                    <a:lnTo>
                      <a:pt x="156" y="58"/>
                    </a:lnTo>
                    <a:lnTo>
                      <a:pt x="146" y="60"/>
                    </a:lnTo>
                    <a:lnTo>
                      <a:pt x="146" y="60"/>
                    </a:lnTo>
                    <a:lnTo>
                      <a:pt x="146" y="64"/>
                    </a:lnTo>
                    <a:lnTo>
                      <a:pt x="148" y="64"/>
                    </a:lnTo>
                    <a:lnTo>
                      <a:pt x="146" y="64"/>
                    </a:lnTo>
                    <a:lnTo>
                      <a:pt x="144" y="66"/>
                    </a:lnTo>
                    <a:lnTo>
                      <a:pt x="142" y="66"/>
                    </a:lnTo>
                    <a:lnTo>
                      <a:pt x="140" y="66"/>
                    </a:lnTo>
                    <a:lnTo>
                      <a:pt x="140" y="70"/>
                    </a:lnTo>
                    <a:lnTo>
                      <a:pt x="140" y="72"/>
                    </a:lnTo>
                    <a:lnTo>
                      <a:pt x="136" y="76"/>
                    </a:lnTo>
                    <a:lnTo>
                      <a:pt x="136" y="76"/>
                    </a:lnTo>
                    <a:lnTo>
                      <a:pt x="132" y="76"/>
                    </a:lnTo>
                    <a:lnTo>
                      <a:pt x="128" y="74"/>
                    </a:lnTo>
                    <a:lnTo>
                      <a:pt x="124" y="74"/>
                    </a:lnTo>
                    <a:lnTo>
                      <a:pt x="122" y="72"/>
                    </a:lnTo>
                    <a:lnTo>
                      <a:pt x="120" y="70"/>
                    </a:lnTo>
                    <a:lnTo>
                      <a:pt x="120" y="70"/>
                    </a:lnTo>
                    <a:close/>
                    <a:moveTo>
                      <a:pt x="206" y="0"/>
                    </a:moveTo>
                    <a:lnTo>
                      <a:pt x="204" y="2"/>
                    </a:lnTo>
                    <a:lnTo>
                      <a:pt x="204" y="2"/>
                    </a:lnTo>
                    <a:lnTo>
                      <a:pt x="206" y="2"/>
                    </a:lnTo>
                    <a:lnTo>
                      <a:pt x="206" y="0"/>
                    </a:lnTo>
                    <a:close/>
                    <a:moveTo>
                      <a:pt x="210" y="0"/>
                    </a:moveTo>
                    <a:lnTo>
                      <a:pt x="208" y="2"/>
                    </a:lnTo>
                    <a:lnTo>
                      <a:pt x="208" y="2"/>
                    </a:lnTo>
                    <a:lnTo>
                      <a:pt x="212" y="2"/>
                    </a:lnTo>
                    <a:lnTo>
                      <a:pt x="212" y="0"/>
                    </a:lnTo>
                    <a:lnTo>
                      <a:pt x="210" y="0"/>
                    </a:lnTo>
                    <a:close/>
                    <a:moveTo>
                      <a:pt x="142" y="64"/>
                    </a:moveTo>
                    <a:lnTo>
                      <a:pt x="140" y="66"/>
                    </a:lnTo>
                    <a:lnTo>
                      <a:pt x="142" y="64"/>
                    </a:lnTo>
                    <a:lnTo>
                      <a:pt x="142" y="64"/>
                    </a:lnTo>
                    <a:close/>
                    <a:moveTo>
                      <a:pt x="144" y="64"/>
                    </a:moveTo>
                    <a:lnTo>
                      <a:pt x="142" y="64"/>
                    </a:lnTo>
                    <a:lnTo>
                      <a:pt x="142" y="64"/>
                    </a:lnTo>
                    <a:lnTo>
                      <a:pt x="142" y="62"/>
                    </a:lnTo>
                    <a:lnTo>
                      <a:pt x="144" y="64"/>
                    </a:lnTo>
                    <a:close/>
                    <a:moveTo>
                      <a:pt x="144" y="60"/>
                    </a:moveTo>
                    <a:lnTo>
                      <a:pt x="146" y="64"/>
                    </a:lnTo>
                    <a:lnTo>
                      <a:pt x="144" y="64"/>
                    </a:lnTo>
                    <a:lnTo>
                      <a:pt x="142" y="62"/>
                    </a:lnTo>
                    <a:lnTo>
                      <a:pt x="142" y="60"/>
                    </a:lnTo>
                    <a:lnTo>
                      <a:pt x="144" y="60"/>
                    </a:lnTo>
                    <a:lnTo>
                      <a:pt x="144" y="60"/>
                    </a:lnTo>
                    <a:lnTo>
                      <a:pt x="144" y="60"/>
                    </a:lnTo>
                    <a:close/>
                    <a:moveTo>
                      <a:pt x="0" y="12"/>
                    </a:moveTo>
                    <a:lnTo>
                      <a:pt x="0" y="10"/>
                    </a:lnTo>
                    <a:lnTo>
                      <a:pt x="2" y="8"/>
                    </a:lnTo>
                    <a:lnTo>
                      <a:pt x="4" y="10"/>
                    </a:lnTo>
                    <a:lnTo>
                      <a:pt x="8" y="10"/>
                    </a:lnTo>
                    <a:lnTo>
                      <a:pt x="8" y="12"/>
                    </a:lnTo>
                    <a:lnTo>
                      <a:pt x="10" y="12"/>
                    </a:lnTo>
                    <a:lnTo>
                      <a:pt x="12" y="14"/>
                    </a:lnTo>
                    <a:lnTo>
                      <a:pt x="12" y="16"/>
                    </a:lnTo>
                    <a:lnTo>
                      <a:pt x="10" y="18"/>
                    </a:lnTo>
                    <a:lnTo>
                      <a:pt x="10" y="20"/>
                    </a:lnTo>
                    <a:lnTo>
                      <a:pt x="14" y="22"/>
                    </a:lnTo>
                    <a:lnTo>
                      <a:pt x="18" y="18"/>
                    </a:lnTo>
                    <a:lnTo>
                      <a:pt x="18" y="18"/>
                    </a:lnTo>
                    <a:lnTo>
                      <a:pt x="20" y="20"/>
                    </a:lnTo>
                    <a:lnTo>
                      <a:pt x="22" y="18"/>
                    </a:lnTo>
                    <a:lnTo>
                      <a:pt x="22" y="16"/>
                    </a:lnTo>
                    <a:lnTo>
                      <a:pt x="24" y="16"/>
                    </a:lnTo>
                    <a:lnTo>
                      <a:pt x="24" y="16"/>
                    </a:lnTo>
                    <a:lnTo>
                      <a:pt x="24" y="16"/>
                    </a:lnTo>
                    <a:lnTo>
                      <a:pt x="26" y="14"/>
                    </a:lnTo>
                    <a:lnTo>
                      <a:pt x="26" y="14"/>
                    </a:lnTo>
                    <a:lnTo>
                      <a:pt x="28" y="18"/>
                    </a:lnTo>
                    <a:lnTo>
                      <a:pt x="38" y="26"/>
                    </a:lnTo>
                    <a:lnTo>
                      <a:pt x="40" y="30"/>
                    </a:lnTo>
                    <a:lnTo>
                      <a:pt x="42" y="36"/>
                    </a:lnTo>
                    <a:lnTo>
                      <a:pt x="40" y="38"/>
                    </a:lnTo>
                    <a:lnTo>
                      <a:pt x="40" y="44"/>
                    </a:lnTo>
                    <a:lnTo>
                      <a:pt x="40" y="44"/>
                    </a:lnTo>
                    <a:lnTo>
                      <a:pt x="40" y="46"/>
                    </a:lnTo>
                    <a:lnTo>
                      <a:pt x="42" y="48"/>
                    </a:lnTo>
                    <a:lnTo>
                      <a:pt x="42" y="54"/>
                    </a:lnTo>
                    <a:lnTo>
                      <a:pt x="42" y="58"/>
                    </a:lnTo>
                    <a:lnTo>
                      <a:pt x="46" y="60"/>
                    </a:lnTo>
                    <a:lnTo>
                      <a:pt x="48" y="60"/>
                    </a:lnTo>
                    <a:lnTo>
                      <a:pt x="48" y="62"/>
                    </a:lnTo>
                    <a:lnTo>
                      <a:pt x="48" y="62"/>
                    </a:lnTo>
                    <a:lnTo>
                      <a:pt x="48" y="66"/>
                    </a:lnTo>
                    <a:lnTo>
                      <a:pt x="50" y="66"/>
                    </a:lnTo>
                    <a:lnTo>
                      <a:pt x="50" y="68"/>
                    </a:lnTo>
                    <a:lnTo>
                      <a:pt x="50" y="68"/>
                    </a:lnTo>
                    <a:lnTo>
                      <a:pt x="50" y="68"/>
                    </a:lnTo>
                    <a:lnTo>
                      <a:pt x="52" y="74"/>
                    </a:lnTo>
                    <a:lnTo>
                      <a:pt x="52" y="76"/>
                    </a:lnTo>
                    <a:lnTo>
                      <a:pt x="52" y="76"/>
                    </a:lnTo>
                    <a:lnTo>
                      <a:pt x="50" y="76"/>
                    </a:lnTo>
                    <a:lnTo>
                      <a:pt x="52" y="74"/>
                    </a:lnTo>
                    <a:lnTo>
                      <a:pt x="50" y="72"/>
                    </a:lnTo>
                    <a:lnTo>
                      <a:pt x="50" y="74"/>
                    </a:lnTo>
                    <a:lnTo>
                      <a:pt x="50" y="76"/>
                    </a:lnTo>
                    <a:lnTo>
                      <a:pt x="50" y="76"/>
                    </a:lnTo>
                    <a:lnTo>
                      <a:pt x="50" y="76"/>
                    </a:lnTo>
                    <a:lnTo>
                      <a:pt x="50" y="76"/>
                    </a:lnTo>
                    <a:lnTo>
                      <a:pt x="48" y="78"/>
                    </a:lnTo>
                    <a:lnTo>
                      <a:pt x="46" y="76"/>
                    </a:lnTo>
                    <a:lnTo>
                      <a:pt x="46" y="78"/>
                    </a:lnTo>
                    <a:lnTo>
                      <a:pt x="44" y="76"/>
                    </a:lnTo>
                    <a:lnTo>
                      <a:pt x="42" y="74"/>
                    </a:lnTo>
                    <a:lnTo>
                      <a:pt x="38" y="74"/>
                    </a:lnTo>
                    <a:lnTo>
                      <a:pt x="34" y="72"/>
                    </a:lnTo>
                    <a:lnTo>
                      <a:pt x="32" y="70"/>
                    </a:lnTo>
                    <a:lnTo>
                      <a:pt x="32" y="68"/>
                    </a:lnTo>
                    <a:lnTo>
                      <a:pt x="30" y="68"/>
                    </a:lnTo>
                    <a:lnTo>
                      <a:pt x="28" y="68"/>
                    </a:lnTo>
                    <a:lnTo>
                      <a:pt x="24" y="66"/>
                    </a:lnTo>
                    <a:lnTo>
                      <a:pt x="24" y="64"/>
                    </a:lnTo>
                    <a:lnTo>
                      <a:pt x="22" y="60"/>
                    </a:lnTo>
                    <a:lnTo>
                      <a:pt x="18" y="58"/>
                    </a:lnTo>
                    <a:lnTo>
                      <a:pt x="16" y="58"/>
                    </a:lnTo>
                    <a:lnTo>
                      <a:pt x="16" y="56"/>
                    </a:lnTo>
                    <a:lnTo>
                      <a:pt x="18" y="54"/>
                    </a:lnTo>
                    <a:lnTo>
                      <a:pt x="16" y="52"/>
                    </a:lnTo>
                    <a:lnTo>
                      <a:pt x="14" y="50"/>
                    </a:lnTo>
                    <a:lnTo>
                      <a:pt x="12" y="46"/>
                    </a:lnTo>
                    <a:lnTo>
                      <a:pt x="8" y="44"/>
                    </a:lnTo>
                    <a:lnTo>
                      <a:pt x="6" y="44"/>
                    </a:lnTo>
                    <a:lnTo>
                      <a:pt x="8" y="42"/>
                    </a:lnTo>
                    <a:lnTo>
                      <a:pt x="6" y="40"/>
                    </a:lnTo>
                    <a:lnTo>
                      <a:pt x="6" y="38"/>
                    </a:lnTo>
                    <a:lnTo>
                      <a:pt x="6" y="36"/>
                    </a:lnTo>
                    <a:lnTo>
                      <a:pt x="6" y="32"/>
                    </a:lnTo>
                    <a:lnTo>
                      <a:pt x="4" y="30"/>
                    </a:lnTo>
                    <a:lnTo>
                      <a:pt x="4" y="26"/>
                    </a:lnTo>
                    <a:lnTo>
                      <a:pt x="2" y="16"/>
                    </a:lnTo>
                    <a:lnTo>
                      <a:pt x="0" y="12"/>
                    </a:lnTo>
                    <a:close/>
                  </a:path>
                </a:pathLst>
              </a:custGeom>
              <a:grpFill/>
              <a:ln w="6350">
                <a:solidFill>
                  <a:srgbClr val="65C392"/>
                </a:solidFill>
                <a:round/>
                <a:headEnd/>
                <a:tailEnd/>
              </a:ln>
            </p:spPr>
            <p:txBody>
              <a:bodyPr vert="horz" wrap="square" lIns="45665" tIns="22832" rIns="45665" bIns="22832" numCol="1" anchor="t" anchorCtr="0" compatLnSpc="1">
                <a:prstTxWarp prst="textNoShape">
                  <a:avLst/>
                </a:prstTxWarp>
              </a:bodyPr>
              <a:lstStyle/>
              <a:p>
                <a:pPr defTabSz="1751511">
                  <a:defRPr/>
                </a:pPr>
                <a:endParaRPr lang="en-US" sz="3448" ker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02" name="Laos">
                <a:extLst>
                  <a:ext uri="{FF2B5EF4-FFF2-40B4-BE49-F238E27FC236}">
                    <a16:creationId xmlns:a16="http://schemas.microsoft.com/office/drawing/2014/main" id="{71CF235B-5797-4630-9574-295E6C546E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58663" y="3866445"/>
                <a:ext cx="191386" cy="222008"/>
              </a:xfrm>
              <a:custGeom>
                <a:avLst/>
                <a:gdLst>
                  <a:gd name="T0" fmla="*/ 14 w 100"/>
                  <a:gd name="T1" fmla="*/ 16 h 116"/>
                  <a:gd name="T2" fmla="*/ 18 w 100"/>
                  <a:gd name="T3" fmla="*/ 14 h 116"/>
                  <a:gd name="T4" fmla="*/ 18 w 100"/>
                  <a:gd name="T5" fmla="*/ 4 h 116"/>
                  <a:gd name="T6" fmla="*/ 24 w 100"/>
                  <a:gd name="T7" fmla="*/ 0 h 116"/>
                  <a:gd name="T8" fmla="*/ 32 w 100"/>
                  <a:gd name="T9" fmla="*/ 6 h 116"/>
                  <a:gd name="T10" fmla="*/ 32 w 100"/>
                  <a:gd name="T11" fmla="*/ 14 h 116"/>
                  <a:gd name="T12" fmla="*/ 44 w 100"/>
                  <a:gd name="T13" fmla="*/ 22 h 116"/>
                  <a:gd name="T14" fmla="*/ 54 w 100"/>
                  <a:gd name="T15" fmla="*/ 20 h 116"/>
                  <a:gd name="T16" fmla="*/ 60 w 100"/>
                  <a:gd name="T17" fmla="*/ 26 h 116"/>
                  <a:gd name="T18" fmla="*/ 62 w 100"/>
                  <a:gd name="T19" fmla="*/ 30 h 116"/>
                  <a:gd name="T20" fmla="*/ 58 w 100"/>
                  <a:gd name="T21" fmla="*/ 38 h 116"/>
                  <a:gd name="T22" fmla="*/ 50 w 100"/>
                  <a:gd name="T23" fmla="*/ 40 h 116"/>
                  <a:gd name="T24" fmla="*/ 52 w 100"/>
                  <a:gd name="T25" fmla="*/ 46 h 116"/>
                  <a:gd name="T26" fmla="*/ 56 w 100"/>
                  <a:gd name="T27" fmla="*/ 50 h 116"/>
                  <a:gd name="T28" fmla="*/ 66 w 100"/>
                  <a:gd name="T29" fmla="*/ 54 h 116"/>
                  <a:gd name="T30" fmla="*/ 74 w 100"/>
                  <a:gd name="T31" fmla="*/ 64 h 116"/>
                  <a:gd name="T32" fmla="*/ 80 w 100"/>
                  <a:gd name="T33" fmla="*/ 72 h 116"/>
                  <a:gd name="T34" fmla="*/ 86 w 100"/>
                  <a:gd name="T35" fmla="*/ 74 h 116"/>
                  <a:gd name="T36" fmla="*/ 88 w 100"/>
                  <a:gd name="T37" fmla="*/ 78 h 116"/>
                  <a:gd name="T38" fmla="*/ 90 w 100"/>
                  <a:gd name="T39" fmla="*/ 82 h 116"/>
                  <a:gd name="T40" fmla="*/ 96 w 100"/>
                  <a:gd name="T41" fmla="*/ 84 h 116"/>
                  <a:gd name="T42" fmla="*/ 98 w 100"/>
                  <a:gd name="T43" fmla="*/ 88 h 116"/>
                  <a:gd name="T44" fmla="*/ 100 w 100"/>
                  <a:gd name="T45" fmla="*/ 92 h 116"/>
                  <a:gd name="T46" fmla="*/ 98 w 100"/>
                  <a:gd name="T47" fmla="*/ 102 h 116"/>
                  <a:gd name="T48" fmla="*/ 96 w 100"/>
                  <a:gd name="T49" fmla="*/ 108 h 116"/>
                  <a:gd name="T50" fmla="*/ 90 w 100"/>
                  <a:gd name="T51" fmla="*/ 106 h 116"/>
                  <a:gd name="T52" fmla="*/ 82 w 100"/>
                  <a:gd name="T53" fmla="*/ 108 h 116"/>
                  <a:gd name="T54" fmla="*/ 86 w 100"/>
                  <a:gd name="T55" fmla="*/ 114 h 116"/>
                  <a:gd name="T56" fmla="*/ 80 w 100"/>
                  <a:gd name="T57" fmla="*/ 112 h 116"/>
                  <a:gd name="T58" fmla="*/ 72 w 100"/>
                  <a:gd name="T59" fmla="*/ 108 h 116"/>
                  <a:gd name="T60" fmla="*/ 74 w 100"/>
                  <a:gd name="T61" fmla="*/ 100 h 116"/>
                  <a:gd name="T62" fmla="*/ 74 w 100"/>
                  <a:gd name="T63" fmla="*/ 94 h 116"/>
                  <a:gd name="T64" fmla="*/ 72 w 100"/>
                  <a:gd name="T65" fmla="*/ 88 h 116"/>
                  <a:gd name="T66" fmla="*/ 68 w 100"/>
                  <a:gd name="T67" fmla="*/ 86 h 116"/>
                  <a:gd name="T68" fmla="*/ 64 w 100"/>
                  <a:gd name="T69" fmla="*/ 80 h 116"/>
                  <a:gd name="T70" fmla="*/ 64 w 100"/>
                  <a:gd name="T71" fmla="*/ 72 h 116"/>
                  <a:gd name="T72" fmla="*/ 60 w 100"/>
                  <a:gd name="T73" fmla="*/ 64 h 116"/>
                  <a:gd name="T74" fmla="*/ 48 w 100"/>
                  <a:gd name="T75" fmla="*/ 56 h 116"/>
                  <a:gd name="T76" fmla="*/ 36 w 100"/>
                  <a:gd name="T77" fmla="*/ 62 h 116"/>
                  <a:gd name="T78" fmla="*/ 26 w 100"/>
                  <a:gd name="T79" fmla="*/ 58 h 116"/>
                  <a:gd name="T80" fmla="*/ 20 w 100"/>
                  <a:gd name="T81" fmla="*/ 64 h 116"/>
                  <a:gd name="T82" fmla="*/ 16 w 100"/>
                  <a:gd name="T83" fmla="*/ 54 h 116"/>
                  <a:gd name="T84" fmla="*/ 16 w 100"/>
                  <a:gd name="T85" fmla="*/ 48 h 116"/>
                  <a:gd name="T86" fmla="*/ 16 w 100"/>
                  <a:gd name="T87" fmla="*/ 40 h 116"/>
                  <a:gd name="T88" fmla="*/ 8 w 100"/>
                  <a:gd name="T89" fmla="*/ 40 h 116"/>
                  <a:gd name="T90" fmla="*/ 8 w 100"/>
                  <a:gd name="T91" fmla="*/ 32 h 116"/>
                  <a:gd name="T92" fmla="*/ 0 w 100"/>
                  <a:gd name="T93" fmla="*/ 28 h 116"/>
                  <a:gd name="T94" fmla="*/ 6 w 100"/>
                  <a:gd name="T95" fmla="*/ 22 h 116"/>
                  <a:gd name="T96" fmla="*/ 6 w 100"/>
                  <a:gd name="T97" fmla="*/ 16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00" h="116">
                    <a:moveTo>
                      <a:pt x="12" y="14"/>
                    </a:moveTo>
                    <a:lnTo>
                      <a:pt x="12" y="14"/>
                    </a:lnTo>
                    <a:lnTo>
                      <a:pt x="14" y="16"/>
                    </a:lnTo>
                    <a:lnTo>
                      <a:pt x="18" y="16"/>
                    </a:lnTo>
                    <a:lnTo>
                      <a:pt x="20" y="16"/>
                    </a:lnTo>
                    <a:lnTo>
                      <a:pt x="18" y="14"/>
                    </a:lnTo>
                    <a:lnTo>
                      <a:pt x="18" y="10"/>
                    </a:lnTo>
                    <a:lnTo>
                      <a:pt x="18" y="8"/>
                    </a:lnTo>
                    <a:lnTo>
                      <a:pt x="18" y="4"/>
                    </a:lnTo>
                    <a:lnTo>
                      <a:pt x="18" y="2"/>
                    </a:lnTo>
                    <a:lnTo>
                      <a:pt x="18" y="0"/>
                    </a:lnTo>
                    <a:lnTo>
                      <a:pt x="24" y="0"/>
                    </a:lnTo>
                    <a:lnTo>
                      <a:pt x="24" y="2"/>
                    </a:lnTo>
                    <a:lnTo>
                      <a:pt x="28" y="4"/>
                    </a:lnTo>
                    <a:lnTo>
                      <a:pt x="32" y="6"/>
                    </a:lnTo>
                    <a:lnTo>
                      <a:pt x="32" y="8"/>
                    </a:lnTo>
                    <a:lnTo>
                      <a:pt x="34" y="12"/>
                    </a:lnTo>
                    <a:lnTo>
                      <a:pt x="32" y="14"/>
                    </a:lnTo>
                    <a:lnTo>
                      <a:pt x="38" y="18"/>
                    </a:lnTo>
                    <a:lnTo>
                      <a:pt x="40" y="22"/>
                    </a:lnTo>
                    <a:lnTo>
                      <a:pt x="44" y="22"/>
                    </a:lnTo>
                    <a:lnTo>
                      <a:pt x="48" y="22"/>
                    </a:lnTo>
                    <a:lnTo>
                      <a:pt x="50" y="20"/>
                    </a:lnTo>
                    <a:lnTo>
                      <a:pt x="54" y="20"/>
                    </a:lnTo>
                    <a:lnTo>
                      <a:pt x="56" y="22"/>
                    </a:lnTo>
                    <a:lnTo>
                      <a:pt x="60" y="24"/>
                    </a:lnTo>
                    <a:lnTo>
                      <a:pt x="60" y="26"/>
                    </a:lnTo>
                    <a:lnTo>
                      <a:pt x="60" y="28"/>
                    </a:lnTo>
                    <a:lnTo>
                      <a:pt x="62" y="28"/>
                    </a:lnTo>
                    <a:lnTo>
                      <a:pt x="62" y="30"/>
                    </a:lnTo>
                    <a:lnTo>
                      <a:pt x="60" y="32"/>
                    </a:lnTo>
                    <a:lnTo>
                      <a:pt x="60" y="36"/>
                    </a:lnTo>
                    <a:lnTo>
                      <a:pt x="58" y="38"/>
                    </a:lnTo>
                    <a:lnTo>
                      <a:pt x="56" y="38"/>
                    </a:lnTo>
                    <a:lnTo>
                      <a:pt x="52" y="40"/>
                    </a:lnTo>
                    <a:lnTo>
                      <a:pt x="50" y="40"/>
                    </a:lnTo>
                    <a:lnTo>
                      <a:pt x="50" y="42"/>
                    </a:lnTo>
                    <a:lnTo>
                      <a:pt x="54" y="44"/>
                    </a:lnTo>
                    <a:lnTo>
                      <a:pt x="52" y="46"/>
                    </a:lnTo>
                    <a:lnTo>
                      <a:pt x="52" y="48"/>
                    </a:lnTo>
                    <a:lnTo>
                      <a:pt x="54" y="48"/>
                    </a:lnTo>
                    <a:lnTo>
                      <a:pt x="56" y="50"/>
                    </a:lnTo>
                    <a:lnTo>
                      <a:pt x="60" y="52"/>
                    </a:lnTo>
                    <a:lnTo>
                      <a:pt x="64" y="54"/>
                    </a:lnTo>
                    <a:lnTo>
                      <a:pt x="66" y="54"/>
                    </a:lnTo>
                    <a:lnTo>
                      <a:pt x="68" y="58"/>
                    </a:lnTo>
                    <a:lnTo>
                      <a:pt x="72" y="60"/>
                    </a:lnTo>
                    <a:lnTo>
                      <a:pt x="74" y="64"/>
                    </a:lnTo>
                    <a:lnTo>
                      <a:pt x="74" y="64"/>
                    </a:lnTo>
                    <a:lnTo>
                      <a:pt x="78" y="70"/>
                    </a:lnTo>
                    <a:lnTo>
                      <a:pt x="80" y="72"/>
                    </a:lnTo>
                    <a:lnTo>
                      <a:pt x="80" y="72"/>
                    </a:lnTo>
                    <a:lnTo>
                      <a:pt x="84" y="72"/>
                    </a:lnTo>
                    <a:lnTo>
                      <a:pt x="86" y="74"/>
                    </a:lnTo>
                    <a:lnTo>
                      <a:pt x="86" y="76"/>
                    </a:lnTo>
                    <a:lnTo>
                      <a:pt x="88" y="78"/>
                    </a:lnTo>
                    <a:lnTo>
                      <a:pt x="88" y="78"/>
                    </a:lnTo>
                    <a:lnTo>
                      <a:pt x="90" y="78"/>
                    </a:lnTo>
                    <a:lnTo>
                      <a:pt x="90" y="82"/>
                    </a:lnTo>
                    <a:lnTo>
                      <a:pt x="90" y="82"/>
                    </a:lnTo>
                    <a:lnTo>
                      <a:pt x="94" y="82"/>
                    </a:lnTo>
                    <a:lnTo>
                      <a:pt x="94" y="84"/>
                    </a:lnTo>
                    <a:lnTo>
                      <a:pt x="96" y="84"/>
                    </a:lnTo>
                    <a:lnTo>
                      <a:pt x="98" y="84"/>
                    </a:lnTo>
                    <a:lnTo>
                      <a:pt x="100" y="86"/>
                    </a:lnTo>
                    <a:lnTo>
                      <a:pt x="98" y="88"/>
                    </a:lnTo>
                    <a:lnTo>
                      <a:pt x="98" y="90"/>
                    </a:lnTo>
                    <a:lnTo>
                      <a:pt x="98" y="92"/>
                    </a:lnTo>
                    <a:lnTo>
                      <a:pt x="100" y="92"/>
                    </a:lnTo>
                    <a:lnTo>
                      <a:pt x="100" y="96"/>
                    </a:lnTo>
                    <a:lnTo>
                      <a:pt x="96" y="98"/>
                    </a:lnTo>
                    <a:lnTo>
                      <a:pt x="98" y="102"/>
                    </a:lnTo>
                    <a:lnTo>
                      <a:pt x="98" y="104"/>
                    </a:lnTo>
                    <a:lnTo>
                      <a:pt x="98" y="106"/>
                    </a:lnTo>
                    <a:lnTo>
                      <a:pt x="96" y="108"/>
                    </a:lnTo>
                    <a:lnTo>
                      <a:pt x="94" y="108"/>
                    </a:lnTo>
                    <a:lnTo>
                      <a:pt x="92" y="106"/>
                    </a:lnTo>
                    <a:lnTo>
                      <a:pt x="90" y="106"/>
                    </a:lnTo>
                    <a:lnTo>
                      <a:pt x="88" y="104"/>
                    </a:lnTo>
                    <a:lnTo>
                      <a:pt x="84" y="104"/>
                    </a:lnTo>
                    <a:lnTo>
                      <a:pt x="82" y="108"/>
                    </a:lnTo>
                    <a:lnTo>
                      <a:pt x="86" y="110"/>
                    </a:lnTo>
                    <a:lnTo>
                      <a:pt x="84" y="112"/>
                    </a:lnTo>
                    <a:lnTo>
                      <a:pt x="86" y="114"/>
                    </a:lnTo>
                    <a:lnTo>
                      <a:pt x="86" y="116"/>
                    </a:lnTo>
                    <a:lnTo>
                      <a:pt x="82" y="114"/>
                    </a:lnTo>
                    <a:lnTo>
                      <a:pt x="80" y="112"/>
                    </a:lnTo>
                    <a:lnTo>
                      <a:pt x="76" y="112"/>
                    </a:lnTo>
                    <a:lnTo>
                      <a:pt x="74" y="110"/>
                    </a:lnTo>
                    <a:lnTo>
                      <a:pt x="72" y="108"/>
                    </a:lnTo>
                    <a:lnTo>
                      <a:pt x="72" y="106"/>
                    </a:lnTo>
                    <a:lnTo>
                      <a:pt x="74" y="104"/>
                    </a:lnTo>
                    <a:lnTo>
                      <a:pt x="74" y="100"/>
                    </a:lnTo>
                    <a:lnTo>
                      <a:pt x="74" y="98"/>
                    </a:lnTo>
                    <a:lnTo>
                      <a:pt x="74" y="96"/>
                    </a:lnTo>
                    <a:lnTo>
                      <a:pt x="74" y="94"/>
                    </a:lnTo>
                    <a:lnTo>
                      <a:pt x="76" y="92"/>
                    </a:lnTo>
                    <a:lnTo>
                      <a:pt x="74" y="90"/>
                    </a:lnTo>
                    <a:lnTo>
                      <a:pt x="72" y="88"/>
                    </a:lnTo>
                    <a:lnTo>
                      <a:pt x="72" y="86"/>
                    </a:lnTo>
                    <a:lnTo>
                      <a:pt x="70" y="86"/>
                    </a:lnTo>
                    <a:lnTo>
                      <a:pt x="68" y="86"/>
                    </a:lnTo>
                    <a:lnTo>
                      <a:pt x="66" y="82"/>
                    </a:lnTo>
                    <a:lnTo>
                      <a:pt x="64" y="82"/>
                    </a:lnTo>
                    <a:lnTo>
                      <a:pt x="64" y="80"/>
                    </a:lnTo>
                    <a:lnTo>
                      <a:pt x="64" y="76"/>
                    </a:lnTo>
                    <a:lnTo>
                      <a:pt x="62" y="72"/>
                    </a:lnTo>
                    <a:lnTo>
                      <a:pt x="64" y="72"/>
                    </a:lnTo>
                    <a:lnTo>
                      <a:pt x="64" y="70"/>
                    </a:lnTo>
                    <a:lnTo>
                      <a:pt x="62" y="66"/>
                    </a:lnTo>
                    <a:lnTo>
                      <a:pt x="60" y="64"/>
                    </a:lnTo>
                    <a:lnTo>
                      <a:pt x="54" y="60"/>
                    </a:lnTo>
                    <a:lnTo>
                      <a:pt x="52" y="56"/>
                    </a:lnTo>
                    <a:lnTo>
                      <a:pt x="48" y="56"/>
                    </a:lnTo>
                    <a:lnTo>
                      <a:pt x="44" y="56"/>
                    </a:lnTo>
                    <a:lnTo>
                      <a:pt x="40" y="62"/>
                    </a:lnTo>
                    <a:lnTo>
                      <a:pt x="36" y="62"/>
                    </a:lnTo>
                    <a:lnTo>
                      <a:pt x="34" y="60"/>
                    </a:lnTo>
                    <a:lnTo>
                      <a:pt x="30" y="60"/>
                    </a:lnTo>
                    <a:lnTo>
                      <a:pt x="26" y="58"/>
                    </a:lnTo>
                    <a:lnTo>
                      <a:pt x="22" y="60"/>
                    </a:lnTo>
                    <a:lnTo>
                      <a:pt x="22" y="62"/>
                    </a:lnTo>
                    <a:lnTo>
                      <a:pt x="20" y="64"/>
                    </a:lnTo>
                    <a:lnTo>
                      <a:pt x="16" y="64"/>
                    </a:lnTo>
                    <a:lnTo>
                      <a:pt x="16" y="58"/>
                    </a:lnTo>
                    <a:lnTo>
                      <a:pt x="16" y="54"/>
                    </a:lnTo>
                    <a:lnTo>
                      <a:pt x="14" y="50"/>
                    </a:lnTo>
                    <a:lnTo>
                      <a:pt x="16" y="50"/>
                    </a:lnTo>
                    <a:lnTo>
                      <a:pt x="16" y="48"/>
                    </a:lnTo>
                    <a:lnTo>
                      <a:pt x="14" y="44"/>
                    </a:lnTo>
                    <a:lnTo>
                      <a:pt x="16" y="42"/>
                    </a:lnTo>
                    <a:lnTo>
                      <a:pt x="16" y="40"/>
                    </a:lnTo>
                    <a:lnTo>
                      <a:pt x="12" y="40"/>
                    </a:lnTo>
                    <a:lnTo>
                      <a:pt x="10" y="42"/>
                    </a:lnTo>
                    <a:lnTo>
                      <a:pt x="8" y="40"/>
                    </a:lnTo>
                    <a:lnTo>
                      <a:pt x="6" y="38"/>
                    </a:lnTo>
                    <a:lnTo>
                      <a:pt x="8" y="36"/>
                    </a:lnTo>
                    <a:lnTo>
                      <a:pt x="8" y="32"/>
                    </a:lnTo>
                    <a:lnTo>
                      <a:pt x="4" y="28"/>
                    </a:lnTo>
                    <a:lnTo>
                      <a:pt x="2" y="30"/>
                    </a:lnTo>
                    <a:lnTo>
                      <a:pt x="0" y="28"/>
                    </a:lnTo>
                    <a:lnTo>
                      <a:pt x="2" y="24"/>
                    </a:lnTo>
                    <a:lnTo>
                      <a:pt x="2" y="24"/>
                    </a:lnTo>
                    <a:lnTo>
                      <a:pt x="6" y="22"/>
                    </a:lnTo>
                    <a:lnTo>
                      <a:pt x="4" y="20"/>
                    </a:lnTo>
                    <a:lnTo>
                      <a:pt x="6" y="18"/>
                    </a:lnTo>
                    <a:lnTo>
                      <a:pt x="6" y="16"/>
                    </a:lnTo>
                    <a:lnTo>
                      <a:pt x="10" y="16"/>
                    </a:lnTo>
                    <a:lnTo>
                      <a:pt x="12" y="14"/>
                    </a:lnTo>
                    <a:close/>
                  </a:path>
                </a:pathLst>
              </a:custGeom>
              <a:grpFill/>
              <a:ln w="6350">
                <a:solidFill>
                  <a:srgbClr val="65C392"/>
                </a:solidFill>
                <a:round/>
                <a:headEnd/>
                <a:tailEnd/>
              </a:ln>
            </p:spPr>
            <p:txBody>
              <a:bodyPr vert="horz" wrap="square" lIns="45665" tIns="22832" rIns="45665" bIns="22832" numCol="1" anchor="t" anchorCtr="0" compatLnSpc="1">
                <a:prstTxWarp prst="textNoShape">
                  <a:avLst/>
                </a:prstTxWarp>
              </a:bodyPr>
              <a:lstStyle/>
              <a:p>
                <a:pPr defTabSz="1751511">
                  <a:defRPr/>
                </a:pPr>
                <a:endParaRPr lang="en-US" sz="3448" ker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03" name="Japan">
                <a:extLst>
                  <a:ext uri="{FF2B5EF4-FFF2-40B4-BE49-F238E27FC236}">
                    <a16:creationId xmlns:a16="http://schemas.microsoft.com/office/drawing/2014/main" id="{A52A0387-D75A-4502-96D9-0DF9CE33C68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06027" y="3097074"/>
                <a:ext cx="371289" cy="715784"/>
              </a:xfrm>
              <a:custGeom>
                <a:avLst/>
                <a:gdLst>
                  <a:gd name="T0" fmla="*/ 80 w 194"/>
                  <a:gd name="T1" fmla="*/ 180 h 374"/>
                  <a:gd name="T2" fmla="*/ 6 w 194"/>
                  <a:gd name="T3" fmla="*/ 372 h 374"/>
                  <a:gd name="T4" fmla="*/ 44 w 194"/>
                  <a:gd name="T5" fmla="*/ 336 h 374"/>
                  <a:gd name="T6" fmla="*/ 52 w 194"/>
                  <a:gd name="T7" fmla="*/ 316 h 374"/>
                  <a:gd name="T8" fmla="*/ 56 w 194"/>
                  <a:gd name="T9" fmla="*/ 308 h 374"/>
                  <a:gd name="T10" fmla="*/ 122 w 194"/>
                  <a:gd name="T11" fmla="*/ 66 h 374"/>
                  <a:gd name="T12" fmla="*/ 134 w 194"/>
                  <a:gd name="T13" fmla="*/ 76 h 374"/>
                  <a:gd name="T14" fmla="*/ 128 w 194"/>
                  <a:gd name="T15" fmla="*/ 52 h 374"/>
                  <a:gd name="T16" fmla="*/ 138 w 194"/>
                  <a:gd name="T17" fmla="*/ 44 h 374"/>
                  <a:gd name="T18" fmla="*/ 140 w 194"/>
                  <a:gd name="T19" fmla="*/ 30 h 374"/>
                  <a:gd name="T20" fmla="*/ 134 w 194"/>
                  <a:gd name="T21" fmla="*/ 0 h 374"/>
                  <a:gd name="T22" fmla="*/ 160 w 194"/>
                  <a:gd name="T23" fmla="*/ 20 h 374"/>
                  <a:gd name="T24" fmla="*/ 184 w 194"/>
                  <a:gd name="T25" fmla="*/ 18 h 374"/>
                  <a:gd name="T26" fmla="*/ 192 w 194"/>
                  <a:gd name="T27" fmla="*/ 32 h 374"/>
                  <a:gd name="T28" fmla="*/ 182 w 194"/>
                  <a:gd name="T29" fmla="*/ 42 h 374"/>
                  <a:gd name="T30" fmla="*/ 168 w 194"/>
                  <a:gd name="T31" fmla="*/ 64 h 374"/>
                  <a:gd name="T32" fmla="*/ 142 w 194"/>
                  <a:gd name="T33" fmla="*/ 58 h 374"/>
                  <a:gd name="T34" fmla="*/ 148 w 194"/>
                  <a:gd name="T35" fmla="*/ 66 h 374"/>
                  <a:gd name="T36" fmla="*/ 132 w 194"/>
                  <a:gd name="T37" fmla="*/ 144 h 374"/>
                  <a:gd name="T38" fmla="*/ 134 w 194"/>
                  <a:gd name="T39" fmla="*/ 146 h 374"/>
                  <a:gd name="T40" fmla="*/ 42 w 194"/>
                  <a:gd name="T41" fmla="*/ 232 h 374"/>
                  <a:gd name="T42" fmla="*/ 36 w 194"/>
                  <a:gd name="T43" fmla="*/ 238 h 374"/>
                  <a:gd name="T44" fmla="*/ 58 w 194"/>
                  <a:gd name="T45" fmla="*/ 240 h 374"/>
                  <a:gd name="T46" fmla="*/ 52 w 194"/>
                  <a:gd name="T47" fmla="*/ 244 h 374"/>
                  <a:gd name="T48" fmla="*/ 106 w 194"/>
                  <a:gd name="T49" fmla="*/ 206 h 374"/>
                  <a:gd name="T50" fmla="*/ 86 w 194"/>
                  <a:gd name="T51" fmla="*/ 234 h 374"/>
                  <a:gd name="T52" fmla="*/ 96 w 194"/>
                  <a:gd name="T53" fmla="*/ 222 h 374"/>
                  <a:gd name="T54" fmla="*/ 98 w 194"/>
                  <a:gd name="T55" fmla="*/ 210 h 374"/>
                  <a:gd name="T56" fmla="*/ 80 w 194"/>
                  <a:gd name="T57" fmla="*/ 220 h 374"/>
                  <a:gd name="T58" fmla="*/ 68 w 194"/>
                  <a:gd name="T59" fmla="*/ 274 h 374"/>
                  <a:gd name="T60" fmla="*/ 72 w 194"/>
                  <a:gd name="T61" fmla="*/ 270 h 374"/>
                  <a:gd name="T62" fmla="*/ 74 w 194"/>
                  <a:gd name="T63" fmla="*/ 256 h 374"/>
                  <a:gd name="T64" fmla="*/ 74 w 194"/>
                  <a:gd name="T65" fmla="*/ 228 h 374"/>
                  <a:gd name="T66" fmla="*/ 62 w 194"/>
                  <a:gd name="T67" fmla="*/ 220 h 374"/>
                  <a:gd name="T68" fmla="*/ 78 w 194"/>
                  <a:gd name="T69" fmla="*/ 208 h 374"/>
                  <a:gd name="T70" fmla="*/ 98 w 194"/>
                  <a:gd name="T71" fmla="*/ 204 h 374"/>
                  <a:gd name="T72" fmla="*/ 110 w 194"/>
                  <a:gd name="T73" fmla="*/ 214 h 374"/>
                  <a:gd name="T74" fmla="*/ 124 w 194"/>
                  <a:gd name="T75" fmla="*/ 210 h 374"/>
                  <a:gd name="T76" fmla="*/ 128 w 194"/>
                  <a:gd name="T77" fmla="*/ 194 h 374"/>
                  <a:gd name="T78" fmla="*/ 132 w 194"/>
                  <a:gd name="T79" fmla="*/ 200 h 374"/>
                  <a:gd name="T80" fmla="*/ 150 w 194"/>
                  <a:gd name="T81" fmla="*/ 192 h 374"/>
                  <a:gd name="T82" fmla="*/ 158 w 194"/>
                  <a:gd name="T83" fmla="*/ 184 h 374"/>
                  <a:gd name="T84" fmla="*/ 168 w 194"/>
                  <a:gd name="T85" fmla="*/ 192 h 374"/>
                  <a:gd name="T86" fmla="*/ 168 w 194"/>
                  <a:gd name="T87" fmla="*/ 154 h 374"/>
                  <a:gd name="T88" fmla="*/ 168 w 194"/>
                  <a:gd name="T89" fmla="*/ 128 h 374"/>
                  <a:gd name="T90" fmla="*/ 168 w 194"/>
                  <a:gd name="T91" fmla="*/ 106 h 374"/>
                  <a:gd name="T92" fmla="*/ 150 w 194"/>
                  <a:gd name="T93" fmla="*/ 78 h 374"/>
                  <a:gd name="T94" fmla="*/ 152 w 194"/>
                  <a:gd name="T95" fmla="*/ 82 h 374"/>
                  <a:gd name="T96" fmla="*/ 142 w 194"/>
                  <a:gd name="T97" fmla="*/ 82 h 374"/>
                  <a:gd name="T98" fmla="*/ 140 w 194"/>
                  <a:gd name="T99" fmla="*/ 104 h 374"/>
                  <a:gd name="T100" fmla="*/ 144 w 194"/>
                  <a:gd name="T101" fmla="*/ 138 h 374"/>
                  <a:gd name="T102" fmla="*/ 120 w 194"/>
                  <a:gd name="T103" fmla="*/ 162 h 374"/>
                  <a:gd name="T104" fmla="*/ 114 w 194"/>
                  <a:gd name="T105" fmla="*/ 158 h 374"/>
                  <a:gd name="T106" fmla="*/ 112 w 194"/>
                  <a:gd name="T107" fmla="*/ 184 h 374"/>
                  <a:gd name="T108" fmla="*/ 102 w 194"/>
                  <a:gd name="T109" fmla="*/ 186 h 374"/>
                  <a:gd name="T110" fmla="*/ 72 w 194"/>
                  <a:gd name="T111" fmla="*/ 196 h 374"/>
                  <a:gd name="T112" fmla="*/ 60 w 194"/>
                  <a:gd name="T113" fmla="*/ 216 h 374"/>
                  <a:gd name="T114" fmla="*/ 48 w 194"/>
                  <a:gd name="T115" fmla="*/ 228 h 374"/>
                  <a:gd name="T116" fmla="*/ 50 w 194"/>
                  <a:gd name="T117" fmla="*/ 238 h 374"/>
                  <a:gd name="T118" fmla="*/ 52 w 194"/>
                  <a:gd name="T119" fmla="*/ 232 h 374"/>
                  <a:gd name="T120" fmla="*/ 58 w 194"/>
                  <a:gd name="T121" fmla="*/ 250 h 374"/>
                  <a:gd name="T122" fmla="*/ 64 w 194"/>
                  <a:gd name="T123" fmla="*/ 254 h 3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94" h="374">
                    <a:moveTo>
                      <a:pt x="78" y="180"/>
                    </a:moveTo>
                    <a:lnTo>
                      <a:pt x="78" y="180"/>
                    </a:lnTo>
                    <a:lnTo>
                      <a:pt x="78" y="180"/>
                    </a:lnTo>
                    <a:lnTo>
                      <a:pt x="76" y="180"/>
                    </a:lnTo>
                    <a:lnTo>
                      <a:pt x="78" y="180"/>
                    </a:lnTo>
                    <a:close/>
                    <a:moveTo>
                      <a:pt x="78" y="180"/>
                    </a:moveTo>
                    <a:lnTo>
                      <a:pt x="78" y="178"/>
                    </a:lnTo>
                    <a:lnTo>
                      <a:pt x="80" y="176"/>
                    </a:lnTo>
                    <a:lnTo>
                      <a:pt x="80" y="176"/>
                    </a:lnTo>
                    <a:lnTo>
                      <a:pt x="82" y="178"/>
                    </a:lnTo>
                    <a:lnTo>
                      <a:pt x="80" y="180"/>
                    </a:lnTo>
                    <a:lnTo>
                      <a:pt x="78" y="180"/>
                    </a:lnTo>
                    <a:close/>
                    <a:moveTo>
                      <a:pt x="2" y="372"/>
                    </a:moveTo>
                    <a:lnTo>
                      <a:pt x="2" y="370"/>
                    </a:lnTo>
                    <a:lnTo>
                      <a:pt x="0" y="370"/>
                    </a:lnTo>
                    <a:lnTo>
                      <a:pt x="0" y="374"/>
                    </a:lnTo>
                    <a:lnTo>
                      <a:pt x="2" y="374"/>
                    </a:lnTo>
                    <a:lnTo>
                      <a:pt x="2" y="372"/>
                    </a:lnTo>
                    <a:close/>
                    <a:moveTo>
                      <a:pt x="4" y="370"/>
                    </a:moveTo>
                    <a:lnTo>
                      <a:pt x="4" y="368"/>
                    </a:lnTo>
                    <a:lnTo>
                      <a:pt x="6" y="370"/>
                    </a:lnTo>
                    <a:lnTo>
                      <a:pt x="6" y="372"/>
                    </a:lnTo>
                    <a:lnTo>
                      <a:pt x="4" y="372"/>
                    </a:lnTo>
                    <a:lnTo>
                      <a:pt x="4" y="370"/>
                    </a:lnTo>
                    <a:close/>
                    <a:moveTo>
                      <a:pt x="16" y="362"/>
                    </a:moveTo>
                    <a:lnTo>
                      <a:pt x="14" y="364"/>
                    </a:lnTo>
                    <a:lnTo>
                      <a:pt x="16" y="366"/>
                    </a:lnTo>
                    <a:lnTo>
                      <a:pt x="18" y="366"/>
                    </a:lnTo>
                    <a:lnTo>
                      <a:pt x="18" y="364"/>
                    </a:lnTo>
                    <a:lnTo>
                      <a:pt x="16" y="362"/>
                    </a:lnTo>
                    <a:close/>
                    <a:moveTo>
                      <a:pt x="42" y="340"/>
                    </a:moveTo>
                    <a:lnTo>
                      <a:pt x="40" y="338"/>
                    </a:lnTo>
                    <a:lnTo>
                      <a:pt x="44" y="336"/>
                    </a:lnTo>
                    <a:lnTo>
                      <a:pt x="44" y="334"/>
                    </a:lnTo>
                    <a:lnTo>
                      <a:pt x="44" y="334"/>
                    </a:lnTo>
                    <a:lnTo>
                      <a:pt x="44" y="332"/>
                    </a:lnTo>
                    <a:lnTo>
                      <a:pt x="46" y="330"/>
                    </a:lnTo>
                    <a:lnTo>
                      <a:pt x="48" y="332"/>
                    </a:lnTo>
                    <a:lnTo>
                      <a:pt x="46" y="334"/>
                    </a:lnTo>
                    <a:lnTo>
                      <a:pt x="46" y="336"/>
                    </a:lnTo>
                    <a:lnTo>
                      <a:pt x="44" y="338"/>
                    </a:lnTo>
                    <a:lnTo>
                      <a:pt x="44" y="340"/>
                    </a:lnTo>
                    <a:lnTo>
                      <a:pt x="42" y="340"/>
                    </a:lnTo>
                    <a:close/>
                    <a:moveTo>
                      <a:pt x="52" y="316"/>
                    </a:moveTo>
                    <a:lnTo>
                      <a:pt x="54" y="316"/>
                    </a:lnTo>
                    <a:lnTo>
                      <a:pt x="56" y="320"/>
                    </a:lnTo>
                    <a:lnTo>
                      <a:pt x="54" y="320"/>
                    </a:lnTo>
                    <a:lnTo>
                      <a:pt x="52" y="318"/>
                    </a:lnTo>
                    <a:lnTo>
                      <a:pt x="52" y="316"/>
                    </a:lnTo>
                    <a:lnTo>
                      <a:pt x="52" y="316"/>
                    </a:lnTo>
                    <a:close/>
                    <a:moveTo>
                      <a:pt x="58" y="312"/>
                    </a:moveTo>
                    <a:lnTo>
                      <a:pt x="58" y="310"/>
                    </a:lnTo>
                    <a:lnTo>
                      <a:pt x="56" y="310"/>
                    </a:lnTo>
                    <a:lnTo>
                      <a:pt x="54" y="310"/>
                    </a:lnTo>
                    <a:lnTo>
                      <a:pt x="56" y="308"/>
                    </a:lnTo>
                    <a:lnTo>
                      <a:pt x="58" y="306"/>
                    </a:lnTo>
                    <a:lnTo>
                      <a:pt x="58" y="306"/>
                    </a:lnTo>
                    <a:lnTo>
                      <a:pt x="58" y="306"/>
                    </a:lnTo>
                    <a:lnTo>
                      <a:pt x="60" y="306"/>
                    </a:lnTo>
                    <a:lnTo>
                      <a:pt x="60" y="306"/>
                    </a:lnTo>
                    <a:lnTo>
                      <a:pt x="62" y="306"/>
                    </a:lnTo>
                    <a:lnTo>
                      <a:pt x="60" y="308"/>
                    </a:lnTo>
                    <a:lnTo>
                      <a:pt x="58" y="308"/>
                    </a:lnTo>
                    <a:lnTo>
                      <a:pt x="58" y="310"/>
                    </a:lnTo>
                    <a:lnTo>
                      <a:pt x="58" y="312"/>
                    </a:lnTo>
                    <a:close/>
                    <a:moveTo>
                      <a:pt x="122" y="66"/>
                    </a:moveTo>
                    <a:lnTo>
                      <a:pt x="120" y="66"/>
                    </a:lnTo>
                    <a:lnTo>
                      <a:pt x="120" y="64"/>
                    </a:lnTo>
                    <a:lnTo>
                      <a:pt x="122" y="62"/>
                    </a:lnTo>
                    <a:lnTo>
                      <a:pt x="124" y="62"/>
                    </a:lnTo>
                    <a:lnTo>
                      <a:pt x="124" y="64"/>
                    </a:lnTo>
                    <a:lnTo>
                      <a:pt x="124" y="66"/>
                    </a:lnTo>
                    <a:lnTo>
                      <a:pt x="122" y="66"/>
                    </a:lnTo>
                    <a:close/>
                    <a:moveTo>
                      <a:pt x="136" y="78"/>
                    </a:moveTo>
                    <a:lnTo>
                      <a:pt x="134" y="78"/>
                    </a:lnTo>
                    <a:lnTo>
                      <a:pt x="134" y="76"/>
                    </a:lnTo>
                    <a:lnTo>
                      <a:pt x="134" y="76"/>
                    </a:lnTo>
                    <a:lnTo>
                      <a:pt x="134" y="70"/>
                    </a:lnTo>
                    <a:lnTo>
                      <a:pt x="132" y="66"/>
                    </a:lnTo>
                    <a:lnTo>
                      <a:pt x="130" y="64"/>
                    </a:lnTo>
                    <a:lnTo>
                      <a:pt x="128" y="62"/>
                    </a:lnTo>
                    <a:lnTo>
                      <a:pt x="126" y="62"/>
                    </a:lnTo>
                    <a:lnTo>
                      <a:pt x="126" y="62"/>
                    </a:lnTo>
                    <a:lnTo>
                      <a:pt x="126" y="58"/>
                    </a:lnTo>
                    <a:lnTo>
                      <a:pt x="126" y="56"/>
                    </a:lnTo>
                    <a:lnTo>
                      <a:pt x="128" y="54"/>
                    </a:lnTo>
                    <a:lnTo>
                      <a:pt x="128" y="52"/>
                    </a:lnTo>
                    <a:lnTo>
                      <a:pt x="128" y="52"/>
                    </a:lnTo>
                    <a:lnTo>
                      <a:pt x="130" y="52"/>
                    </a:lnTo>
                    <a:lnTo>
                      <a:pt x="132" y="48"/>
                    </a:lnTo>
                    <a:lnTo>
                      <a:pt x="132" y="48"/>
                    </a:lnTo>
                    <a:lnTo>
                      <a:pt x="132" y="46"/>
                    </a:lnTo>
                    <a:lnTo>
                      <a:pt x="130" y="44"/>
                    </a:lnTo>
                    <a:lnTo>
                      <a:pt x="128" y="44"/>
                    </a:lnTo>
                    <a:lnTo>
                      <a:pt x="128" y="44"/>
                    </a:lnTo>
                    <a:lnTo>
                      <a:pt x="128" y="42"/>
                    </a:lnTo>
                    <a:lnTo>
                      <a:pt x="130" y="42"/>
                    </a:lnTo>
                    <a:lnTo>
                      <a:pt x="134" y="44"/>
                    </a:lnTo>
                    <a:lnTo>
                      <a:pt x="138" y="44"/>
                    </a:lnTo>
                    <a:lnTo>
                      <a:pt x="140" y="44"/>
                    </a:lnTo>
                    <a:lnTo>
                      <a:pt x="140" y="42"/>
                    </a:lnTo>
                    <a:lnTo>
                      <a:pt x="142" y="40"/>
                    </a:lnTo>
                    <a:lnTo>
                      <a:pt x="140" y="38"/>
                    </a:lnTo>
                    <a:lnTo>
                      <a:pt x="140" y="38"/>
                    </a:lnTo>
                    <a:lnTo>
                      <a:pt x="138" y="36"/>
                    </a:lnTo>
                    <a:lnTo>
                      <a:pt x="138" y="34"/>
                    </a:lnTo>
                    <a:lnTo>
                      <a:pt x="136" y="32"/>
                    </a:lnTo>
                    <a:lnTo>
                      <a:pt x="138" y="30"/>
                    </a:lnTo>
                    <a:lnTo>
                      <a:pt x="140" y="30"/>
                    </a:lnTo>
                    <a:lnTo>
                      <a:pt x="140" y="30"/>
                    </a:lnTo>
                    <a:lnTo>
                      <a:pt x="138" y="28"/>
                    </a:lnTo>
                    <a:lnTo>
                      <a:pt x="138" y="24"/>
                    </a:lnTo>
                    <a:lnTo>
                      <a:pt x="138" y="22"/>
                    </a:lnTo>
                    <a:lnTo>
                      <a:pt x="138" y="16"/>
                    </a:lnTo>
                    <a:lnTo>
                      <a:pt x="136" y="14"/>
                    </a:lnTo>
                    <a:lnTo>
                      <a:pt x="132" y="8"/>
                    </a:lnTo>
                    <a:lnTo>
                      <a:pt x="132" y="4"/>
                    </a:lnTo>
                    <a:lnTo>
                      <a:pt x="130" y="2"/>
                    </a:lnTo>
                    <a:lnTo>
                      <a:pt x="132" y="2"/>
                    </a:lnTo>
                    <a:lnTo>
                      <a:pt x="132" y="2"/>
                    </a:lnTo>
                    <a:lnTo>
                      <a:pt x="134" y="0"/>
                    </a:lnTo>
                    <a:lnTo>
                      <a:pt x="134" y="0"/>
                    </a:lnTo>
                    <a:lnTo>
                      <a:pt x="136" y="0"/>
                    </a:lnTo>
                    <a:lnTo>
                      <a:pt x="136" y="2"/>
                    </a:lnTo>
                    <a:lnTo>
                      <a:pt x="142" y="4"/>
                    </a:lnTo>
                    <a:lnTo>
                      <a:pt x="144" y="6"/>
                    </a:lnTo>
                    <a:lnTo>
                      <a:pt x="146" y="8"/>
                    </a:lnTo>
                    <a:lnTo>
                      <a:pt x="152" y="14"/>
                    </a:lnTo>
                    <a:lnTo>
                      <a:pt x="156" y="16"/>
                    </a:lnTo>
                    <a:lnTo>
                      <a:pt x="156" y="18"/>
                    </a:lnTo>
                    <a:lnTo>
                      <a:pt x="158" y="18"/>
                    </a:lnTo>
                    <a:lnTo>
                      <a:pt x="160" y="20"/>
                    </a:lnTo>
                    <a:lnTo>
                      <a:pt x="164" y="22"/>
                    </a:lnTo>
                    <a:lnTo>
                      <a:pt x="168" y="24"/>
                    </a:lnTo>
                    <a:lnTo>
                      <a:pt x="170" y="26"/>
                    </a:lnTo>
                    <a:lnTo>
                      <a:pt x="172" y="26"/>
                    </a:lnTo>
                    <a:lnTo>
                      <a:pt x="172" y="26"/>
                    </a:lnTo>
                    <a:lnTo>
                      <a:pt x="176" y="26"/>
                    </a:lnTo>
                    <a:lnTo>
                      <a:pt x="180" y="22"/>
                    </a:lnTo>
                    <a:lnTo>
                      <a:pt x="182" y="20"/>
                    </a:lnTo>
                    <a:lnTo>
                      <a:pt x="182" y="18"/>
                    </a:lnTo>
                    <a:lnTo>
                      <a:pt x="182" y="18"/>
                    </a:lnTo>
                    <a:lnTo>
                      <a:pt x="184" y="18"/>
                    </a:lnTo>
                    <a:lnTo>
                      <a:pt x="184" y="20"/>
                    </a:lnTo>
                    <a:lnTo>
                      <a:pt x="182" y="24"/>
                    </a:lnTo>
                    <a:lnTo>
                      <a:pt x="182" y="28"/>
                    </a:lnTo>
                    <a:lnTo>
                      <a:pt x="182" y="28"/>
                    </a:lnTo>
                    <a:lnTo>
                      <a:pt x="186" y="30"/>
                    </a:lnTo>
                    <a:lnTo>
                      <a:pt x="188" y="32"/>
                    </a:lnTo>
                    <a:lnTo>
                      <a:pt x="188" y="34"/>
                    </a:lnTo>
                    <a:lnTo>
                      <a:pt x="188" y="36"/>
                    </a:lnTo>
                    <a:lnTo>
                      <a:pt x="190" y="36"/>
                    </a:lnTo>
                    <a:lnTo>
                      <a:pt x="190" y="34"/>
                    </a:lnTo>
                    <a:lnTo>
                      <a:pt x="192" y="32"/>
                    </a:lnTo>
                    <a:lnTo>
                      <a:pt x="194" y="32"/>
                    </a:lnTo>
                    <a:lnTo>
                      <a:pt x="192" y="34"/>
                    </a:lnTo>
                    <a:lnTo>
                      <a:pt x="192" y="34"/>
                    </a:lnTo>
                    <a:lnTo>
                      <a:pt x="192" y="36"/>
                    </a:lnTo>
                    <a:lnTo>
                      <a:pt x="190" y="38"/>
                    </a:lnTo>
                    <a:lnTo>
                      <a:pt x="188" y="40"/>
                    </a:lnTo>
                    <a:lnTo>
                      <a:pt x="188" y="42"/>
                    </a:lnTo>
                    <a:lnTo>
                      <a:pt x="186" y="42"/>
                    </a:lnTo>
                    <a:lnTo>
                      <a:pt x="184" y="42"/>
                    </a:lnTo>
                    <a:lnTo>
                      <a:pt x="184" y="42"/>
                    </a:lnTo>
                    <a:lnTo>
                      <a:pt x="182" y="42"/>
                    </a:lnTo>
                    <a:lnTo>
                      <a:pt x="182" y="44"/>
                    </a:lnTo>
                    <a:lnTo>
                      <a:pt x="180" y="44"/>
                    </a:lnTo>
                    <a:lnTo>
                      <a:pt x="176" y="44"/>
                    </a:lnTo>
                    <a:lnTo>
                      <a:pt x="176" y="44"/>
                    </a:lnTo>
                    <a:lnTo>
                      <a:pt x="172" y="48"/>
                    </a:lnTo>
                    <a:lnTo>
                      <a:pt x="170" y="54"/>
                    </a:lnTo>
                    <a:lnTo>
                      <a:pt x="170" y="58"/>
                    </a:lnTo>
                    <a:lnTo>
                      <a:pt x="170" y="60"/>
                    </a:lnTo>
                    <a:lnTo>
                      <a:pt x="170" y="62"/>
                    </a:lnTo>
                    <a:lnTo>
                      <a:pt x="170" y="64"/>
                    </a:lnTo>
                    <a:lnTo>
                      <a:pt x="168" y="64"/>
                    </a:lnTo>
                    <a:lnTo>
                      <a:pt x="168" y="62"/>
                    </a:lnTo>
                    <a:lnTo>
                      <a:pt x="162" y="62"/>
                    </a:lnTo>
                    <a:lnTo>
                      <a:pt x="160" y="58"/>
                    </a:lnTo>
                    <a:lnTo>
                      <a:pt x="156" y="56"/>
                    </a:lnTo>
                    <a:lnTo>
                      <a:pt x="154" y="54"/>
                    </a:lnTo>
                    <a:lnTo>
                      <a:pt x="152" y="54"/>
                    </a:lnTo>
                    <a:lnTo>
                      <a:pt x="150" y="54"/>
                    </a:lnTo>
                    <a:lnTo>
                      <a:pt x="148" y="52"/>
                    </a:lnTo>
                    <a:lnTo>
                      <a:pt x="146" y="52"/>
                    </a:lnTo>
                    <a:lnTo>
                      <a:pt x="144" y="54"/>
                    </a:lnTo>
                    <a:lnTo>
                      <a:pt x="142" y="58"/>
                    </a:lnTo>
                    <a:lnTo>
                      <a:pt x="140" y="58"/>
                    </a:lnTo>
                    <a:lnTo>
                      <a:pt x="136" y="56"/>
                    </a:lnTo>
                    <a:lnTo>
                      <a:pt x="134" y="56"/>
                    </a:lnTo>
                    <a:lnTo>
                      <a:pt x="134" y="58"/>
                    </a:lnTo>
                    <a:lnTo>
                      <a:pt x="134" y="60"/>
                    </a:lnTo>
                    <a:lnTo>
                      <a:pt x="134" y="62"/>
                    </a:lnTo>
                    <a:lnTo>
                      <a:pt x="136" y="62"/>
                    </a:lnTo>
                    <a:lnTo>
                      <a:pt x="140" y="62"/>
                    </a:lnTo>
                    <a:lnTo>
                      <a:pt x="142" y="66"/>
                    </a:lnTo>
                    <a:lnTo>
                      <a:pt x="146" y="66"/>
                    </a:lnTo>
                    <a:lnTo>
                      <a:pt x="148" y="66"/>
                    </a:lnTo>
                    <a:lnTo>
                      <a:pt x="148" y="68"/>
                    </a:lnTo>
                    <a:lnTo>
                      <a:pt x="148" y="70"/>
                    </a:lnTo>
                    <a:lnTo>
                      <a:pt x="146" y="72"/>
                    </a:lnTo>
                    <a:lnTo>
                      <a:pt x="144" y="70"/>
                    </a:lnTo>
                    <a:lnTo>
                      <a:pt x="142" y="70"/>
                    </a:lnTo>
                    <a:lnTo>
                      <a:pt x="140" y="72"/>
                    </a:lnTo>
                    <a:lnTo>
                      <a:pt x="140" y="74"/>
                    </a:lnTo>
                    <a:lnTo>
                      <a:pt x="140" y="76"/>
                    </a:lnTo>
                    <a:lnTo>
                      <a:pt x="136" y="78"/>
                    </a:lnTo>
                    <a:close/>
                    <a:moveTo>
                      <a:pt x="132" y="146"/>
                    </a:moveTo>
                    <a:lnTo>
                      <a:pt x="132" y="144"/>
                    </a:lnTo>
                    <a:lnTo>
                      <a:pt x="134" y="144"/>
                    </a:lnTo>
                    <a:lnTo>
                      <a:pt x="134" y="142"/>
                    </a:lnTo>
                    <a:lnTo>
                      <a:pt x="132" y="144"/>
                    </a:lnTo>
                    <a:lnTo>
                      <a:pt x="132" y="142"/>
                    </a:lnTo>
                    <a:lnTo>
                      <a:pt x="132" y="138"/>
                    </a:lnTo>
                    <a:lnTo>
                      <a:pt x="134" y="138"/>
                    </a:lnTo>
                    <a:lnTo>
                      <a:pt x="134" y="138"/>
                    </a:lnTo>
                    <a:lnTo>
                      <a:pt x="134" y="140"/>
                    </a:lnTo>
                    <a:lnTo>
                      <a:pt x="134" y="140"/>
                    </a:lnTo>
                    <a:lnTo>
                      <a:pt x="136" y="142"/>
                    </a:lnTo>
                    <a:lnTo>
                      <a:pt x="134" y="146"/>
                    </a:lnTo>
                    <a:lnTo>
                      <a:pt x="134" y="146"/>
                    </a:lnTo>
                    <a:lnTo>
                      <a:pt x="132" y="146"/>
                    </a:lnTo>
                    <a:close/>
                    <a:moveTo>
                      <a:pt x="42" y="230"/>
                    </a:moveTo>
                    <a:lnTo>
                      <a:pt x="44" y="230"/>
                    </a:lnTo>
                    <a:lnTo>
                      <a:pt x="44" y="230"/>
                    </a:lnTo>
                    <a:lnTo>
                      <a:pt x="42" y="230"/>
                    </a:lnTo>
                    <a:lnTo>
                      <a:pt x="42" y="230"/>
                    </a:lnTo>
                    <a:lnTo>
                      <a:pt x="42" y="230"/>
                    </a:lnTo>
                    <a:close/>
                    <a:moveTo>
                      <a:pt x="42" y="232"/>
                    </a:moveTo>
                    <a:lnTo>
                      <a:pt x="42" y="232"/>
                    </a:lnTo>
                    <a:lnTo>
                      <a:pt x="42" y="232"/>
                    </a:lnTo>
                    <a:lnTo>
                      <a:pt x="42" y="232"/>
                    </a:lnTo>
                    <a:close/>
                    <a:moveTo>
                      <a:pt x="40" y="234"/>
                    </a:moveTo>
                    <a:lnTo>
                      <a:pt x="40" y="234"/>
                    </a:lnTo>
                    <a:lnTo>
                      <a:pt x="42" y="232"/>
                    </a:lnTo>
                    <a:lnTo>
                      <a:pt x="40" y="234"/>
                    </a:lnTo>
                    <a:close/>
                    <a:moveTo>
                      <a:pt x="38" y="234"/>
                    </a:moveTo>
                    <a:lnTo>
                      <a:pt x="38" y="236"/>
                    </a:lnTo>
                    <a:lnTo>
                      <a:pt x="40" y="234"/>
                    </a:lnTo>
                    <a:lnTo>
                      <a:pt x="38" y="234"/>
                    </a:lnTo>
                    <a:close/>
                    <a:moveTo>
                      <a:pt x="36" y="240"/>
                    </a:moveTo>
                    <a:lnTo>
                      <a:pt x="36" y="238"/>
                    </a:lnTo>
                    <a:lnTo>
                      <a:pt x="36" y="236"/>
                    </a:lnTo>
                    <a:lnTo>
                      <a:pt x="38" y="236"/>
                    </a:lnTo>
                    <a:lnTo>
                      <a:pt x="38" y="236"/>
                    </a:lnTo>
                    <a:lnTo>
                      <a:pt x="38" y="238"/>
                    </a:lnTo>
                    <a:lnTo>
                      <a:pt x="40" y="240"/>
                    </a:lnTo>
                    <a:lnTo>
                      <a:pt x="38" y="240"/>
                    </a:lnTo>
                    <a:lnTo>
                      <a:pt x="36" y="240"/>
                    </a:lnTo>
                    <a:close/>
                    <a:moveTo>
                      <a:pt x="56" y="242"/>
                    </a:moveTo>
                    <a:lnTo>
                      <a:pt x="56" y="240"/>
                    </a:lnTo>
                    <a:lnTo>
                      <a:pt x="56" y="240"/>
                    </a:lnTo>
                    <a:lnTo>
                      <a:pt x="58" y="240"/>
                    </a:lnTo>
                    <a:lnTo>
                      <a:pt x="56" y="242"/>
                    </a:lnTo>
                    <a:lnTo>
                      <a:pt x="56" y="242"/>
                    </a:lnTo>
                    <a:close/>
                    <a:moveTo>
                      <a:pt x="54" y="246"/>
                    </a:moveTo>
                    <a:lnTo>
                      <a:pt x="54" y="244"/>
                    </a:lnTo>
                    <a:lnTo>
                      <a:pt x="54" y="246"/>
                    </a:lnTo>
                    <a:lnTo>
                      <a:pt x="54" y="246"/>
                    </a:lnTo>
                    <a:lnTo>
                      <a:pt x="54" y="246"/>
                    </a:lnTo>
                    <a:close/>
                    <a:moveTo>
                      <a:pt x="52" y="240"/>
                    </a:moveTo>
                    <a:lnTo>
                      <a:pt x="52" y="240"/>
                    </a:lnTo>
                    <a:lnTo>
                      <a:pt x="52" y="242"/>
                    </a:lnTo>
                    <a:lnTo>
                      <a:pt x="52" y="244"/>
                    </a:lnTo>
                    <a:lnTo>
                      <a:pt x="54" y="244"/>
                    </a:lnTo>
                    <a:lnTo>
                      <a:pt x="54" y="242"/>
                    </a:lnTo>
                    <a:lnTo>
                      <a:pt x="52" y="240"/>
                    </a:lnTo>
                    <a:lnTo>
                      <a:pt x="52" y="240"/>
                    </a:lnTo>
                    <a:lnTo>
                      <a:pt x="52" y="240"/>
                    </a:lnTo>
                    <a:close/>
                    <a:moveTo>
                      <a:pt x="106" y="210"/>
                    </a:moveTo>
                    <a:lnTo>
                      <a:pt x="104" y="208"/>
                    </a:lnTo>
                    <a:lnTo>
                      <a:pt x="104" y="206"/>
                    </a:lnTo>
                    <a:lnTo>
                      <a:pt x="106" y="204"/>
                    </a:lnTo>
                    <a:lnTo>
                      <a:pt x="106" y="204"/>
                    </a:lnTo>
                    <a:lnTo>
                      <a:pt x="106" y="206"/>
                    </a:lnTo>
                    <a:lnTo>
                      <a:pt x="106" y="208"/>
                    </a:lnTo>
                    <a:lnTo>
                      <a:pt x="106" y="208"/>
                    </a:lnTo>
                    <a:lnTo>
                      <a:pt x="106" y="210"/>
                    </a:lnTo>
                    <a:lnTo>
                      <a:pt x="106" y="210"/>
                    </a:lnTo>
                    <a:close/>
                    <a:moveTo>
                      <a:pt x="96" y="208"/>
                    </a:moveTo>
                    <a:lnTo>
                      <a:pt x="98" y="206"/>
                    </a:lnTo>
                    <a:lnTo>
                      <a:pt x="100" y="206"/>
                    </a:lnTo>
                    <a:lnTo>
                      <a:pt x="100" y="208"/>
                    </a:lnTo>
                    <a:lnTo>
                      <a:pt x="98" y="208"/>
                    </a:lnTo>
                    <a:lnTo>
                      <a:pt x="96" y="208"/>
                    </a:lnTo>
                    <a:close/>
                    <a:moveTo>
                      <a:pt x="86" y="234"/>
                    </a:moveTo>
                    <a:lnTo>
                      <a:pt x="86" y="234"/>
                    </a:lnTo>
                    <a:lnTo>
                      <a:pt x="86" y="234"/>
                    </a:lnTo>
                    <a:lnTo>
                      <a:pt x="88" y="234"/>
                    </a:lnTo>
                    <a:lnTo>
                      <a:pt x="90" y="234"/>
                    </a:lnTo>
                    <a:lnTo>
                      <a:pt x="90" y="232"/>
                    </a:lnTo>
                    <a:lnTo>
                      <a:pt x="88" y="228"/>
                    </a:lnTo>
                    <a:lnTo>
                      <a:pt x="88" y="228"/>
                    </a:lnTo>
                    <a:lnTo>
                      <a:pt x="90" y="224"/>
                    </a:lnTo>
                    <a:lnTo>
                      <a:pt x="92" y="222"/>
                    </a:lnTo>
                    <a:lnTo>
                      <a:pt x="92" y="220"/>
                    </a:lnTo>
                    <a:lnTo>
                      <a:pt x="96" y="222"/>
                    </a:lnTo>
                    <a:lnTo>
                      <a:pt x="100" y="222"/>
                    </a:lnTo>
                    <a:lnTo>
                      <a:pt x="100" y="224"/>
                    </a:lnTo>
                    <a:lnTo>
                      <a:pt x="102" y="224"/>
                    </a:lnTo>
                    <a:lnTo>
                      <a:pt x="104" y="220"/>
                    </a:lnTo>
                    <a:lnTo>
                      <a:pt x="106" y="218"/>
                    </a:lnTo>
                    <a:lnTo>
                      <a:pt x="106" y="216"/>
                    </a:lnTo>
                    <a:lnTo>
                      <a:pt x="106" y="214"/>
                    </a:lnTo>
                    <a:lnTo>
                      <a:pt x="104" y="214"/>
                    </a:lnTo>
                    <a:lnTo>
                      <a:pt x="102" y="210"/>
                    </a:lnTo>
                    <a:lnTo>
                      <a:pt x="100" y="210"/>
                    </a:lnTo>
                    <a:lnTo>
                      <a:pt x="98" y="210"/>
                    </a:lnTo>
                    <a:lnTo>
                      <a:pt x="96" y="210"/>
                    </a:lnTo>
                    <a:lnTo>
                      <a:pt x="92" y="212"/>
                    </a:lnTo>
                    <a:lnTo>
                      <a:pt x="92" y="214"/>
                    </a:lnTo>
                    <a:lnTo>
                      <a:pt x="92" y="214"/>
                    </a:lnTo>
                    <a:lnTo>
                      <a:pt x="88" y="216"/>
                    </a:lnTo>
                    <a:lnTo>
                      <a:pt x="86" y="216"/>
                    </a:lnTo>
                    <a:lnTo>
                      <a:pt x="86" y="216"/>
                    </a:lnTo>
                    <a:lnTo>
                      <a:pt x="84" y="214"/>
                    </a:lnTo>
                    <a:lnTo>
                      <a:pt x="84" y="214"/>
                    </a:lnTo>
                    <a:lnTo>
                      <a:pt x="80" y="218"/>
                    </a:lnTo>
                    <a:lnTo>
                      <a:pt x="80" y="220"/>
                    </a:lnTo>
                    <a:lnTo>
                      <a:pt x="78" y="222"/>
                    </a:lnTo>
                    <a:lnTo>
                      <a:pt x="78" y="224"/>
                    </a:lnTo>
                    <a:lnTo>
                      <a:pt x="80" y="224"/>
                    </a:lnTo>
                    <a:lnTo>
                      <a:pt x="82" y="226"/>
                    </a:lnTo>
                    <a:lnTo>
                      <a:pt x="80" y="228"/>
                    </a:lnTo>
                    <a:lnTo>
                      <a:pt x="80" y="228"/>
                    </a:lnTo>
                    <a:lnTo>
                      <a:pt x="82" y="232"/>
                    </a:lnTo>
                    <a:lnTo>
                      <a:pt x="86" y="232"/>
                    </a:lnTo>
                    <a:lnTo>
                      <a:pt x="86" y="234"/>
                    </a:lnTo>
                    <a:close/>
                    <a:moveTo>
                      <a:pt x="70" y="276"/>
                    </a:moveTo>
                    <a:lnTo>
                      <a:pt x="68" y="274"/>
                    </a:lnTo>
                    <a:lnTo>
                      <a:pt x="66" y="274"/>
                    </a:lnTo>
                    <a:lnTo>
                      <a:pt x="66" y="276"/>
                    </a:lnTo>
                    <a:lnTo>
                      <a:pt x="66" y="278"/>
                    </a:lnTo>
                    <a:lnTo>
                      <a:pt x="70" y="278"/>
                    </a:lnTo>
                    <a:lnTo>
                      <a:pt x="70" y="278"/>
                    </a:lnTo>
                    <a:lnTo>
                      <a:pt x="70" y="276"/>
                    </a:lnTo>
                    <a:close/>
                    <a:moveTo>
                      <a:pt x="72" y="272"/>
                    </a:moveTo>
                    <a:lnTo>
                      <a:pt x="72" y="268"/>
                    </a:lnTo>
                    <a:lnTo>
                      <a:pt x="72" y="266"/>
                    </a:lnTo>
                    <a:lnTo>
                      <a:pt x="72" y="268"/>
                    </a:lnTo>
                    <a:lnTo>
                      <a:pt x="72" y="270"/>
                    </a:lnTo>
                    <a:lnTo>
                      <a:pt x="72" y="272"/>
                    </a:lnTo>
                    <a:lnTo>
                      <a:pt x="72" y="272"/>
                    </a:lnTo>
                    <a:close/>
                    <a:moveTo>
                      <a:pt x="66" y="266"/>
                    </a:moveTo>
                    <a:lnTo>
                      <a:pt x="70" y="264"/>
                    </a:lnTo>
                    <a:lnTo>
                      <a:pt x="72" y="260"/>
                    </a:lnTo>
                    <a:lnTo>
                      <a:pt x="70" y="258"/>
                    </a:lnTo>
                    <a:lnTo>
                      <a:pt x="70" y="256"/>
                    </a:lnTo>
                    <a:lnTo>
                      <a:pt x="70" y="256"/>
                    </a:lnTo>
                    <a:lnTo>
                      <a:pt x="72" y="256"/>
                    </a:lnTo>
                    <a:lnTo>
                      <a:pt x="74" y="258"/>
                    </a:lnTo>
                    <a:lnTo>
                      <a:pt x="74" y="256"/>
                    </a:lnTo>
                    <a:lnTo>
                      <a:pt x="74" y="252"/>
                    </a:lnTo>
                    <a:lnTo>
                      <a:pt x="72" y="250"/>
                    </a:lnTo>
                    <a:lnTo>
                      <a:pt x="74" y="242"/>
                    </a:lnTo>
                    <a:lnTo>
                      <a:pt x="72" y="238"/>
                    </a:lnTo>
                    <a:lnTo>
                      <a:pt x="74" y="236"/>
                    </a:lnTo>
                    <a:lnTo>
                      <a:pt x="76" y="234"/>
                    </a:lnTo>
                    <a:lnTo>
                      <a:pt x="76" y="232"/>
                    </a:lnTo>
                    <a:lnTo>
                      <a:pt x="74" y="232"/>
                    </a:lnTo>
                    <a:lnTo>
                      <a:pt x="74" y="230"/>
                    </a:lnTo>
                    <a:lnTo>
                      <a:pt x="74" y="230"/>
                    </a:lnTo>
                    <a:lnTo>
                      <a:pt x="74" y="228"/>
                    </a:lnTo>
                    <a:lnTo>
                      <a:pt x="70" y="228"/>
                    </a:lnTo>
                    <a:lnTo>
                      <a:pt x="70" y="228"/>
                    </a:lnTo>
                    <a:lnTo>
                      <a:pt x="72" y="226"/>
                    </a:lnTo>
                    <a:lnTo>
                      <a:pt x="72" y="224"/>
                    </a:lnTo>
                    <a:lnTo>
                      <a:pt x="72" y="222"/>
                    </a:lnTo>
                    <a:lnTo>
                      <a:pt x="70" y="220"/>
                    </a:lnTo>
                    <a:lnTo>
                      <a:pt x="68" y="220"/>
                    </a:lnTo>
                    <a:lnTo>
                      <a:pt x="68" y="222"/>
                    </a:lnTo>
                    <a:lnTo>
                      <a:pt x="66" y="222"/>
                    </a:lnTo>
                    <a:lnTo>
                      <a:pt x="64" y="222"/>
                    </a:lnTo>
                    <a:lnTo>
                      <a:pt x="62" y="220"/>
                    </a:lnTo>
                    <a:lnTo>
                      <a:pt x="62" y="218"/>
                    </a:lnTo>
                    <a:lnTo>
                      <a:pt x="66" y="216"/>
                    </a:lnTo>
                    <a:lnTo>
                      <a:pt x="70" y="214"/>
                    </a:lnTo>
                    <a:lnTo>
                      <a:pt x="72" y="216"/>
                    </a:lnTo>
                    <a:lnTo>
                      <a:pt x="74" y="218"/>
                    </a:lnTo>
                    <a:lnTo>
                      <a:pt x="76" y="216"/>
                    </a:lnTo>
                    <a:lnTo>
                      <a:pt x="76" y="214"/>
                    </a:lnTo>
                    <a:lnTo>
                      <a:pt x="76" y="212"/>
                    </a:lnTo>
                    <a:lnTo>
                      <a:pt x="74" y="210"/>
                    </a:lnTo>
                    <a:lnTo>
                      <a:pt x="76" y="208"/>
                    </a:lnTo>
                    <a:lnTo>
                      <a:pt x="78" y="208"/>
                    </a:lnTo>
                    <a:lnTo>
                      <a:pt x="78" y="210"/>
                    </a:lnTo>
                    <a:lnTo>
                      <a:pt x="80" y="210"/>
                    </a:lnTo>
                    <a:lnTo>
                      <a:pt x="82" y="210"/>
                    </a:lnTo>
                    <a:lnTo>
                      <a:pt x="86" y="208"/>
                    </a:lnTo>
                    <a:lnTo>
                      <a:pt x="90" y="208"/>
                    </a:lnTo>
                    <a:lnTo>
                      <a:pt x="92" y="208"/>
                    </a:lnTo>
                    <a:lnTo>
                      <a:pt x="92" y="208"/>
                    </a:lnTo>
                    <a:lnTo>
                      <a:pt x="94" y="208"/>
                    </a:lnTo>
                    <a:lnTo>
                      <a:pt x="94" y="206"/>
                    </a:lnTo>
                    <a:lnTo>
                      <a:pt x="98" y="204"/>
                    </a:lnTo>
                    <a:lnTo>
                      <a:pt x="98" y="204"/>
                    </a:lnTo>
                    <a:lnTo>
                      <a:pt x="100" y="202"/>
                    </a:lnTo>
                    <a:lnTo>
                      <a:pt x="104" y="200"/>
                    </a:lnTo>
                    <a:lnTo>
                      <a:pt x="106" y="202"/>
                    </a:lnTo>
                    <a:lnTo>
                      <a:pt x="110" y="200"/>
                    </a:lnTo>
                    <a:lnTo>
                      <a:pt x="110" y="202"/>
                    </a:lnTo>
                    <a:lnTo>
                      <a:pt x="110" y="204"/>
                    </a:lnTo>
                    <a:lnTo>
                      <a:pt x="108" y="206"/>
                    </a:lnTo>
                    <a:lnTo>
                      <a:pt x="108" y="208"/>
                    </a:lnTo>
                    <a:lnTo>
                      <a:pt x="110" y="208"/>
                    </a:lnTo>
                    <a:lnTo>
                      <a:pt x="110" y="210"/>
                    </a:lnTo>
                    <a:lnTo>
                      <a:pt x="110" y="214"/>
                    </a:lnTo>
                    <a:lnTo>
                      <a:pt x="110" y="214"/>
                    </a:lnTo>
                    <a:lnTo>
                      <a:pt x="110" y="216"/>
                    </a:lnTo>
                    <a:lnTo>
                      <a:pt x="112" y="218"/>
                    </a:lnTo>
                    <a:lnTo>
                      <a:pt x="116" y="220"/>
                    </a:lnTo>
                    <a:lnTo>
                      <a:pt x="118" y="222"/>
                    </a:lnTo>
                    <a:lnTo>
                      <a:pt x="120" y="220"/>
                    </a:lnTo>
                    <a:lnTo>
                      <a:pt x="122" y="216"/>
                    </a:lnTo>
                    <a:lnTo>
                      <a:pt x="122" y="214"/>
                    </a:lnTo>
                    <a:lnTo>
                      <a:pt x="124" y="214"/>
                    </a:lnTo>
                    <a:lnTo>
                      <a:pt x="124" y="212"/>
                    </a:lnTo>
                    <a:lnTo>
                      <a:pt x="124" y="210"/>
                    </a:lnTo>
                    <a:lnTo>
                      <a:pt x="126" y="208"/>
                    </a:lnTo>
                    <a:lnTo>
                      <a:pt x="128" y="208"/>
                    </a:lnTo>
                    <a:lnTo>
                      <a:pt x="128" y="208"/>
                    </a:lnTo>
                    <a:lnTo>
                      <a:pt x="130" y="206"/>
                    </a:lnTo>
                    <a:lnTo>
                      <a:pt x="128" y="206"/>
                    </a:lnTo>
                    <a:lnTo>
                      <a:pt x="128" y="202"/>
                    </a:lnTo>
                    <a:lnTo>
                      <a:pt x="124" y="202"/>
                    </a:lnTo>
                    <a:lnTo>
                      <a:pt x="124" y="200"/>
                    </a:lnTo>
                    <a:lnTo>
                      <a:pt x="124" y="196"/>
                    </a:lnTo>
                    <a:lnTo>
                      <a:pt x="126" y="196"/>
                    </a:lnTo>
                    <a:lnTo>
                      <a:pt x="128" y="194"/>
                    </a:lnTo>
                    <a:lnTo>
                      <a:pt x="126" y="196"/>
                    </a:lnTo>
                    <a:lnTo>
                      <a:pt x="126" y="198"/>
                    </a:lnTo>
                    <a:lnTo>
                      <a:pt x="128" y="200"/>
                    </a:lnTo>
                    <a:lnTo>
                      <a:pt x="128" y="198"/>
                    </a:lnTo>
                    <a:lnTo>
                      <a:pt x="130" y="198"/>
                    </a:lnTo>
                    <a:lnTo>
                      <a:pt x="130" y="198"/>
                    </a:lnTo>
                    <a:lnTo>
                      <a:pt x="132" y="200"/>
                    </a:lnTo>
                    <a:lnTo>
                      <a:pt x="134" y="198"/>
                    </a:lnTo>
                    <a:lnTo>
                      <a:pt x="134" y="200"/>
                    </a:lnTo>
                    <a:lnTo>
                      <a:pt x="134" y="200"/>
                    </a:lnTo>
                    <a:lnTo>
                      <a:pt x="132" y="200"/>
                    </a:lnTo>
                    <a:lnTo>
                      <a:pt x="132" y="202"/>
                    </a:lnTo>
                    <a:lnTo>
                      <a:pt x="132" y="202"/>
                    </a:lnTo>
                    <a:lnTo>
                      <a:pt x="134" y="202"/>
                    </a:lnTo>
                    <a:lnTo>
                      <a:pt x="136" y="200"/>
                    </a:lnTo>
                    <a:lnTo>
                      <a:pt x="144" y="200"/>
                    </a:lnTo>
                    <a:lnTo>
                      <a:pt x="146" y="200"/>
                    </a:lnTo>
                    <a:lnTo>
                      <a:pt x="146" y="200"/>
                    </a:lnTo>
                    <a:lnTo>
                      <a:pt x="144" y="196"/>
                    </a:lnTo>
                    <a:lnTo>
                      <a:pt x="146" y="194"/>
                    </a:lnTo>
                    <a:lnTo>
                      <a:pt x="148" y="192"/>
                    </a:lnTo>
                    <a:lnTo>
                      <a:pt x="150" y="192"/>
                    </a:lnTo>
                    <a:lnTo>
                      <a:pt x="150" y="194"/>
                    </a:lnTo>
                    <a:lnTo>
                      <a:pt x="150" y="198"/>
                    </a:lnTo>
                    <a:lnTo>
                      <a:pt x="150" y="200"/>
                    </a:lnTo>
                    <a:lnTo>
                      <a:pt x="152" y="200"/>
                    </a:lnTo>
                    <a:lnTo>
                      <a:pt x="154" y="196"/>
                    </a:lnTo>
                    <a:lnTo>
                      <a:pt x="154" y="192"/>
                    </a:lnTo>
                    <a:lnTo>
                      <a:pt x="154" y="190"/>
                    </a:lnTo>
                    <a:lnTo>
                      <a:pt x="156" y="188"/>
                    </a:lnTo>
                    <a:lnTo>
                      <a:pt x="158" y="188"/>
                    </a:lnTo>
                    <a:lnTo>
                      <a:pt x="160" y="186"/>
                    </a:lnTo>
                    <a:lnTo>
                      <a:pt x="158" y="184"/>
                    </a:lnTo>
                    <a:lnTo>
                      <a:pt x="158" y="182"/>
                    </a:lnTo>
                    <a:lnTo>
                      <a:pt x="160" y="180"/>
                    </a:lnTo>
                    <a:lnTo>
                      <a:pt x="162" y="180"/>
                    </a:lnTo>
                    <a:lnTo>
                      <a:pt x="162" y="182"/>
                    </a:lnTo>
                    <a:lnTo>
                      <a:pt x="162" y="184"/>
                    </a:lnTo>
                    <a:lnTo>
                      <a:pt x="162" y="188"/>
                    </a:lnTo>
                    <a:lnTo>
                      <a:pt x="162" y="194"/>
                    </a:lnTo>
                    <a:lnTo>
                      <a:pt x="162" y="194"/>
                    </a:lnTo>
                    <a:lnTo>
                      <a:pt x="164" y="194"/>
                    </a:lnTo>
                    <a:lnTo>
                      <a:pt x="166" y="192"/>
                    </a:lnTo>
                    <a:lnTo>
                      <a:pt x="168" y="192"/>
                    </a:lnTo>
                    <a:lnTo>
                      <a:pt x="170" y="188"/>
                    </a:lnTo>
                    <a:lnTo>
                      <a:pt x="170" y="186"/>
                    </a:lnTo>
                    <a:lnTo>
                      <a:pt x="170" y="184"/>
                    </a:lnTo>
                    <a:lnTo>
                      <a:pt x="174" y="182"/>
                    </a:lnTo>
                    <a:lnTo>
                      <a:pt x="172" y="180"/>
                    </a:lnTo>
                    <a:lnTo>
                      <a:pt x="172" y="178"/>
                    </a:lnTo>
                    <a:lnTo>
                      <a:pt x="168" y="174"/>
                    </a:lnTo>
                    <a:lnTo>
                      <a:pt x="168" y="172"/>
                    </a:lnTo>
                    <a:lnTo>
                      <a:pt x="166" y="166"/>
                    </a:lnTo>
                    <a:lnTo>
                      <a:pt x="168" y="160"/>
                    </a:lnTo>
                    <a:lnTo>
                      <a:pt x="168" y="154"/>
                    </a:lnTo>
                    <a:lnTo>
                      <a:pt x="166" y="146"/>
                    </a:lnTo>
                    <a:lnTo>
                      <a:pt x="162" y="142"/>
                    </a:lnTo>
                    <a:lnTo>
                      <a:pt x="162" y="138"/>
                    </a:lnTo>
                    <a:lnTo>
                      <a:pt x="162" y="134"/>
                    </a:lnTo>
                    <a:lnTo>
                      <a:pt x="168" y="132"/>
                    </a:lnTo>
                    <a:lnTo>
                      <a:pt x="170" y="132"/>
                    </a:lnTo>
                    <a:lnTo>
                      <a:pt x="170" y="134"/>
                    </a:lnTo>
                    <a:lnTo>
                      <a:pt x="170" y="134"/>
                    </a:lnTo>
                    <a:lnTo>
                      <a:pt x="170" y="130"/>
                    </a:lnTo>
                    <a:lnTo>
                      <a:pt x="170" y="128"/>
                    </a:lnTo>
                    <a:lnTo>
                      <a:pt x="168" y="128"/>
                    </a:lnTo>
                    <a:lnTo>
                      <a:pt x="168" y="124"/>
                    </a:lnTo>
                    <a:lnTo>
                      <a:pt x="168" y="124"/>
                    </a:lnTo>
                    <a:lnTo>
                      <a:pt x="168" y="122"/>
                    </a:lnTo>
                    <a:lnTo>
                      <a:pt x="170" y="120"/>
                    </a:lnTo>
                    <a:lnTo>
                      <a:pt x="170" y="120"/>
                    </a:lnTo>
                    <a:lnTo>
                      <a:pt x="170" y="118"/>
                    </a:lnTo>
                    <a:lnTo>
                      <a:pt x="168" y="118"/>
                    </a:lnTo>
                    <a:lnTo>
                      <a:pt x="168" y="114"/>
                    </a:lnTo>
                    <a:lnTo>
                      <a:pt x="170" y="112"/>
                    </a:lnTo>
                    <a:lnTo>
                      <a:pt x="168" y="110"/>
                    </a:lnTo>
                    <a:lnTo>
                      <a:pt x="168" y="106"/>
                    </a:lnTo>
                    <a:lnTo>
                      <a:pt x="164" y="102"/>
                    </a:lnTo>
                    <a:lnTo>
                      <a:pt x="164" y="102"/>
                    </a:lnTo>
                    <a:lnTo>
                      <a:pt x="162" y="102"/>
                    </a:lnTo>
                    <a:lnTo>
                      <a:pt x="162" y="96"/>
                    </a:lnTo>
                    <a:lnTo>
                      <a:pt x="160" y="94"/>
                    </a:lnTo>
                    <a:lnTo>
                      <a:pt x="156" y="88"/>
                    </a:lnTo>
                    <a:lnTo>
                      <a:pt x="154" y="86"/>
                    </a:lnTo>
                    <a:lnTo>
                      <a:pt x="152" y="82"/>
                    </a:lnTo>
                    <a:lnTo>
                      <a:pt x="152" y="78"/>
                    </a:lnTo>
                    <a:lnTo>
                      <a:pt x="152" y="76"/>
                    </a:lnTo>
                    <a:lnTo>
                      <a:pt x="150" y="78"/>
                    </a:lnTo>
                    <a:lnTo>
                      <a:pt x="150" y="78"/>
                    </a:lnTo>
                    <a:lnTo>
                      <a:pt x="150" y="76"/>
                    </a:lnTo>
                    <a:lnTo>
                      <a:pt x="148" y="76"/>
                    </a:lnTo>
                    <a:lnTo>
                      <a:pt x="146" y="76"/>
                    </a:lnTo>
                    <a:lnTo>
                      <a:pt x="146" y="76"/>
                    </a:lnTo>
                    <a:lnTo>
                      <a:pt x="144" y="80"/>
                    </a:lnTo>
                    <a:lnTo>
                      <a:pt x="144" y="82"/>
                    </a:lnTo>
                    <a:lnTo>
                      <a:pt x="146" y="82"/>
                    </a:lnTo>
                    <a:lnTo>
                      <a:pt x="148" y="82"/>
                    </a:lnTo>
                    <a:lnTo>
                      <a:pt x="150" y="80"/>
                    </a:lnTo>
                    <a:lnTo>
                      <a:pt x="152" y="82"/>
                    </a:lnTo>
                    <a:lnTo>
                      <a:pt x="150" y="86"/>
                    </a:lnTo>
                    <a:lnTo>
                      <a:pt x="148" y="86"/>
                    </a:lnTo>
                    <a:lnTo>
                      <a:pt x="148" y="84"/>
                    </a:lnTo>
                    <a:lnTo>
                      <a:pt x="146" y="84"/>
                    </a:lnTo>
                    <a:lnTo>
                      <a:pt x="148" y="88"/>
                    </a:lnTo>
                    <a:lnTo>
                      <a:pt x="146" y="90"/>
                    </a:lnTo>
                    <a:lnTo>
                      <a:pt x="144" y="88"/>
                    </a:lnTo>
                    <a:lnTo>
                      <a:pt x="144" y="86"/>
                    </a:lnTo>
                    <a:lnTo>
                      <a:pt x="144" y="84"/>
                    </a:lnTo>
                    <a:lnTo>
                      <a:pt x="142" y="82"/>
                    </a:lnTo>
                    <a:lnTo>
                      <a:pt x="142" y="82"/>
                    </a:lnTo>
                    <a:lnTo>
                      <a:pt x="140" y="82"/>
                    </a:lnTo>
                    <a:lnTo>
                      <a:pt x="140" y="84"/>
                    </a:lnTo>
                    <a:lnTo>
                      <a:pt x="140" y="88"/>
                    </a:lnTo>
                    <a:lnTo>
                      <a:pt x="140" y="90"/>
                    </a:lnTo>
                    <a:lnTo>
                      <a:pt x="140" y="90"/>
                    </a:lnTo>
                    <a:lnTo>
                      <a:pt x="138" y="92"/>
                    </a:lnTo>
                    <a:lnTo>
                      <a:pt x="138" y="94"/>
                    </a:lnTo>
                    <a:lnTo>
                      <a:pt x="142" y="98"/>
                    </a:lnTo>
                    <a:lnTo>
                      <a:pt x="142" y="100"/>
                    </a:lnTo>
                    <a:lnTo>
                      <a:pt x="142" y="102"/>
                    </a:lnTo>
                    <a:lnTo>
                      <a:pt x="140" y="104"/>
                    </a:lnTo>
                    <a:lnTo>
                      <a:pt x="138" y="104"/>
                    </a:lnTo>
                    <a:lnTo>
                      <a:pt x="136" y="104"/>
                    </a:lnTo>
                    <a:lnTo>
                      <a:pt x="138" y="106"/>
                    </a:lnTo>
                    <a:lnTo>
                      <a:pt x="140" y="106"/>
                    </a:lnTo>
                    <a:lnTo>
                      <a:pt x="142" y="104"/>
                    </a:lnTo>
                    <a:lnTo>
                      <a:pt x="144" y="110"/>
                    </a:lnTo>
                    <a:lnTo>
                      <a:pt x="146" y="116"/>
                    </a:lnTo>
                    <a:lnTo>
                      <a:pt x="144" y="120"/>
                    </a:lnTo>
                    <a:lnTo>
                      <a:pt x="146" y="124"/>
                    </a:lnTo>
                    <a:lnTo>
                      <a:pt x="142" y="134"/>
                    </a:lnTo>
                    <a:lnTo>
                      <a:pt x="144" y="138"/>
                    </a:lnTo>
                    <a:lnTo>
                      <a:pt x="142" y="140"/>
                    </a:lnTo>
                    <a:lnTo>
                      <a:pt x="140" y="142"/>
                    </a:lnTo>
                    <a:lnTo>
                      <a:pt x="138" y="146"/>
                    </a:lnTo>
                    <a:lnTo>
                      <a:pt x="138" y="150"/>
                    </a:lnTo>
                    <a:lnTo>
                      <a:pt x="136" y="152"/>
                    </a:lnTo>
                    <a:lnTo>
                      <a:pt x="136" y="154"/>
                    </a:lnTo>
                    <a:lnTo>
                      <a:pt x="134" y="158"/>
                    </a:lnTo>
                    <a:lnTo>
                      <a:pt x="128" y="162"/>
                    </a:lnTo>
                    <a:lnTo>
                      <a:pt x="126" y="162"/>
                    </a:lnTo>
                    <a:lnTo>
                      <a:pt x="124" y="164"/>
                    </a:lnTo>
                    <a:lnTo>
                      <a:pt x="120" y="162"/>
                    </a:lnTo>
                    <a:lnTo>
                      <a:pt x="118" y="160"/>
                    </a:lnTo>
                    <a:lnTo>
                      <a:pt x="118" y="158"/>
                    </a:lnTo>
                    <a:lnTo>
                      <a:pt x="120" y="156"/>
                    </a:lnTo>
                    <a:lnTo>
                      <a:pt x="120" y="154"/>
                    </a:lnTo>
                    <a:lnTo>
                      <a:pt x="120" y="154"/>
                    </a:lnTo>
                    <a:lnTo>
                      <a:pt x="122" y="152"/>
                    </a:lnTo>
                    <a:lnTo>
                      <a:pt x="122" y="152"/>
                    </a:lnTo>
                    <a:lnTo>
                      <a:pt x="120" y="152"/>
                    </a:lnTo>
                    <a:lnTo>
                      <a:pt x="118" y="154"/>
                    </a:lnTo>
                    <a:lnTo>
                      <a:pt x="114" y="154"/>
                    </a:lnTo>
                    <a:lnTo>
                      <a:pt x="114" y="158"/>
                    </a:lnTo>
                    <a:lnTo>
                      <a:pt x="116" y="160"/>
                    </a:lnTo>
                    <a:lnTo>
                      <a:pt x="116" y="166"/>
                    </a:lnTo>
                    <a:lnTo>
                      <a:pt x="116" y="168"/>
                    </a:lnTo>
                    <a:lnTo>
                      <a:pt x="114" y="172"/>
                    </a:lnTo>
                    <a:lnTo>
                      <a:pt x="114" y="174"/>
                    </a:lnTo>
                    <a:lnTo>
                      <a:pt x="112" y="174"/>
                    </a:lnTo>
                    <a:lnTo>
                      <a:pt x="112" y="178"/>
                    </a:lnTo>
                    <a:lnTo>
                      <a:pt x="112" y="180"/>
                    </a:lnTo>
                    <a:lnTo>
                      <a:pt x="114" y="182"/>
                    </a:lnTo>
                    <a:lnTo>
                      <a:pt x="112" y="182"/>
                    </a:lnTo>
                    <a:lnTo>
                      <a:pt x="112" y="184"/>
                    </a:lnTo>
                    <a:lnTo>
                      <a:pt x="112" y="184"/>
                    </a:lnTo>
                    <a:lnTo>
                      <a:pt x="110" y="184"/>
                    </a:lnTo>
                    <a:lnTo>
                      <a:pt x="112" y="186"/>
                    </a:lnTo>
                    <a:lnTo>
                      <a:pt x="110" y="186"/>
                    </a:lnTo>
                    <a:lnTo>
                      <a:pt x="108" y="186"/>
                    </a:lnTo>
                    <a:lnTo>
                      <a:pt x="106" y="188"/>
                    </a:lnTo>
                    <a:lnTo>
                      <a:pt x="106" y="186"/>
                    </a:lnTo>
                    <a:lnTo>
                      <a:pt x="106" y="184"/>
                    </a:lnTo>
                    <a:lnTo>
                      <a:pt x="104" y="184"/>
                    </a:lnTo>
                    <a:lnTo>
                      <a:pt x="102" y="184"/>
                    </a:lnTo>
                    <a:lnTo>
                      <a:pt x="102" y="186"/>
                    </a:lnTo>
                    <a:lnTo>
                      <a:pt x="100" y="184"/>
                    </a:lnTo>
                    <a:lnTo>
                      <a:pt x="96" y="186"/>
                    </a:lnTo>
                    <a:lnTo>
                      <a:pt x="92" y="188"/>
                    </a:lnTo>
                    <a:lnTo>
                      <a:pt x="90" y="188"/>
                    </a:lnTo>
                    <a:lnTo>
                      <a:pt x="86" y="188"/>
                    </a:lnTo>
                    <a:lnTo>
                      <a:pt x="84" y="190"/>
                    </a:lnTo>
                    <a:lnTo>
                      <a:pt x="82" y="188"/>
                    </a:lnTo>
                    <a:lnTo>
                      <a:pt x="80" y="188"/>
                    </a:lnTo>
                    <a:lnTo>
                      <a:pt x="76" y="192"/>
                    </a:lnTo>
                    <a:lnTo>
                      <a:pt x="74" y="194"/>
                    </a:lnTo>
                    <a:lnTo>
                      <a:pt x="72" y="196"/>
                    </a:lnTo>
                    <a:lnTo>
                      <a:pt x="72" y="198"/>
                    </a:lnTo>
                    <a:lnTo>
                      <a:pt x="68" y="202"/>
                    </a:lnTo>
                    <a:lnTo>
                      <a:pt x="66" y="202"/>
                    </a:lnTo>
                    <a:lnTo>
                      <a:pt x="66" y="206"/>
                    </a:lnTo>
                    <a:lnTo>
                      <a:pt x="64" y="206"/>
                    </a:lnTo>
                    <a:lnTo>
                      <a:pt x="62" y="208"/>
                    </a:lnTo>
                    <a:lnTo>
                      <a:pt x="60" y="210"/>
                    </a:lnTo>
                    <a:lnTo>
                      <a:pt x="58" y="210"/>
                    </a:lnTo>
                    <a:lnTo>
                      <a:pt x="58" y="214"/>
                    </a:lnTo>
                    <a:lnTo>
                      <a:pt x="60" y="216"/>
                    </a:lnTo>
                    <a:lnTo>
                      <a:pt x="60" y="216"/>
                    </a:lnTo>
                    <a:lnTo>
                      <a:pt x="60" y="218"/>
                    </a:lnTo>
                    <a:lnTo>
                      <a:pt x="58" y="218"/>
                    </a:lnTo>
                    <a:lnTo>
                      <a:pt x="56" y="220"/>
                    </a:lnTo>
                    <a:lnTo>
                      <a:pt x="54" y="222"/>
                    </a:lnTo>
                    <a:lnTo>
                      <a:pt x="52" y="222"/>
                    </a:lnTo>
                    <a:lnTo>
                      <a:pt x="52" y="226"/>
                    </a:lnTo>
                    <a:lnTo>
                      <a:pt x="50" y="228"/>
                    </a:lnTo>
                    <a:lnTo>
                      <a:pt x="48" y="228"/>
                    </a:lnTo>
                    <a:lnTo>
                      <a:pt x="46" y="228"/>
                    </a:lnTo>
                    <a:lnTo>
                      <a:pt x="46" y="228"/>
                    </a:lnTo>
                    <a:lnTo>
                      <a:pt x="48" y="228"/>
                    </a:lnTo>
                    <a:lnTo>
                      <a:pt x="48" y="230"/>
                    </a:lnTo>
                    <a:lnTo>
                      <a:pt x="50" y="234"/>
                    </a:lnTo>
                    <a:lnTo>
                      <a:pt x="50" y="234"/>
                    </a:lnTo>
                    <a:lnTo>
                      <a:pt x="48" y="232"/>
                    </a:lnTo>
                    <a:lnTo>
                      <a:pt x="48" y="232"/>
                    </a:lnTo>
                    <a:lnTo>
                      <a:pt x="46" y="234"/>
                    </a:lnTo>
                    <a:lnTo>
                      <a:pt x="48" y="236"/>
                    </a:lnTo>
                    <a:lnTo>
                      <a:pt x="50" y="236"/>
                    </a:lnTo>
                    <a:lnTo>
                      <a:pt x="50" y="238"/>
                    </a:lnTo>
                    <a:lnTo>
                      <a:pt x="48" y="240"/>
                    </a:lnTo>
                    <a:lnTo>
                      <a:pt x="50" y="238"/>
                    </a:lnTo>
                    <a:lnTo>
                      <a:pt x="50" y="236"/>
                    </a:lnTo>
                    <a:lnTo>
                      <a:pt x="52" y="236"/>
                    </a:lnTo>
                    <a:lnTo>
                      <a:pt x="54" y="236"/>
                    </a:lnTo>
                    <a:lnTo>
                      <a:pt x="52" y="238"/>
                    </a:lnTo>
                    <a:lnTo>
                      <a:pt x="54" y="238"/>
                    </a:lnTo>
                    <a:lnTo>
                      <a:pt x="56" y="238"/>
                    </a:lnTo>
                    <a:lnTo>
                      <a:pt x="56" y="236"/>
                    </a:lnTo>
                    <a:lnTo>
                      <a:pt x="54" y="234"/>
                    </a:lnTo>
                    <a:lnTo>
                      <a:pt x="52" y="236"/>
                    </a:lnTo>
                    <a:lnTo>
                      <a:pt x="52" y="234"/>
                    </a:lnTo>
                    <a:lnTo>
                      <a:pt x="52" y="232"/>
                    </a:lnTo>
                    <a:lnTo>
                      <a:pt x="52" y="230"/>
                    </a:lnTo>
                    <a:lnTo>
                      <a:pt x="52" y="230"/>
                    </a:lnTo>
                    <a:lnTo>
                      <a:pt x="56" y="230"/>
                    </a:lnTo>
                    <a:lnTo>
                      <a:pt x="58" y="234"/>
                    </a:lnTo>
                    <a:lnTo>
                      <a:pt x="58" y="236"/>
                    </a:lnTo>
                    <a:lnTo>
                      <a:pt x="58" y="238"/>
                    </a:lnTo>
                    <a:lnTo>
                      <a:pt x="58" y="242"/>
                    </a:lnTo>
                    <a:lnTo>
                      <a:pt x="58" y="246"/>
                    </a:lnTo>
                    <a:lnTo>
                      <a:pt x="54" y="246"/>
                    </a:lnTo>
                    <a:lnTo>
                      <a:pt x="56" y="248"/>
                    </a:lnTo>
                    <a:lnTo>
                      <a:pt x="58" y="250"/>
                    </a:lnTo>
                    <a:lnTo>
                      <a:pt x="58" y="256"/>
                    </a:lnTo>
                    <a:lnTo>
                      <a:pt x="60" y="258"/>
                    </a:lnTo>
                    <a:lnTo>
                      <a:pt x="60" y="260"/>
                    </a:lnTo>
                    <a:lnTo>
                      <a:pt x="58" y="260"/>
                    </a:lnTo>
                    <a:lnTo>
                      <a:pt x="60" y="264"/>
                    </a:lnTo>
                    <a:lnTo>
                      <a:pt x="62" y="262"/>
                    </a:lnTo>
                    <a:lnTo>
                      <a:pt x="64" y="264"/>
                    </a:lnTo>
                    <a:lnTo>
                      <a:pt x="66" y="262"/>
                    </a:lnTo>
                    <a:lnTo>
                      <a:pt x="66" y="262"/>
                    </a:lnTo>
                    <a:lnTo>
                      <a:pt x="64" y="258"/>
                    </a:lnTo>
                    <a:lnTo>
                      <a:pt x="64" y="254"/>
                    </a:lnTo>
                    <a:lnTo>
                      <a:pt x="64" y="254"/>
                    </a:lnTo>
                    <a:lnTo>
                      <a:pt x="66" y="254"/>
                    </a:lnTo>
                    <a:lnTo>
                      <a:pt x="66" y="256"/>
                    </a:lnTo>
                    <a:lnTo>
                      <a:pt x="66" y="256"/>
                    </a:lnTo>
                    <a:lnTo>
                      <a:pt x="66" y="258"/>
                    </a:lnTo>
                    <a:lnTo>
                      <a:pt x="68" y="262"/>
                    </a:lnTo>
                    <a:lnTo>
                      <a:pt x="66" y="264"/>
                    </a:lnTo>
                    <a:lnTo>
                      <a:pt x="66" y="266"/>
                    </a:lnTo>
                    <a:close/>
                  </a:path>
                </a:pathLst>
              </a:custGeom>
              <a:grpFill/>
              <a:ln w="6350">
                <a:solidFill>
                  <a:srgbClr val="65C392"/>
                </a:solidFill>
                <a:round/>
                <a:headEnd/>
                <a:tailEnd/>
              </a:ln>
            </p:spPr>
            <p:txBody>
              <a:bodyPr vert="horz" wrap="square" lIns="45665" tIns="22832" rIns="45665" bIns="22832" numCol="1" anchor="t" anchorCtr="0" compatLnSpc="1">
                <a:prstTxWarp prst="textNoShape">
                  <a:avLst/>
                </a:prstTxWarp>
              </a:bodyPr>
              <a:lstStyle/>
              <a:p>
                <a:pPr defTabSz="1751511">
                  <a:defRPr/>
                </a:pPr>
                <a:endParaRPr lang="en-US" sz="3448" ker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04" name="Jammu &amp; Kashmir">
                <a:extLst>
                  <a:ext uri="{FF2B5EF4-FFF2-40B4-BE49-F238E27FC236}">
                    <a16:creationId xmlns:a16="http://schemas.microsoft.com/office/drawing/2014/main" id="{A38F67B2-4529-47E2-A662-A90D7454E4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62017" y="3468363"/>
                <a:ext cx="172247" cy="141626"/>
              </a:xfrm>
              <a:custGeom>
                <a:avLst/>
                <a:gdLst>
                  <a:gd name="T0" fmla="*/ 44 w 90"/>
                  <a:gd name="T1" fmla="*/ 74 h 74"/>
                  <a:gd name="T2" fmla="*/ 52 w 90"/>
                  <a:gd name="T3" fmla="*/ 64 h 74"/>
                  <a:gd name="T4" fmla="*/ 56 w 90"/>
                  <a:gd name="T5" fmla="*/ 62 h 74"/>
                  <a:gd name="T6" fmla="*/ 66 w 90"/>
                  <a:gd name="T7" fmla="*/ 66 h 74"/>
                  <a:gd name="T8" fmla="*/ 74 w 90"/>
                  <a:gd name="T9" fmla="*/ 66 h 74"/>
                  <a:gd name="T10" fmla="*/ 78 w 90"/>
                  <a:gd name="T11" fmla="*/ 68 h 74"/>
                  <a:gd name="T12" fmla="*/ 86 w 90"/>
                  <a:gd name="T13" fmla="*/ 68 h 74"/>
                  <a:gd name="T14" fmla="*/ 88 w 90"/>
                  <a:gd name="T15" fmla="*/ 70 h 74"/>
                  <a:gd name="T16" fmla="*/ 90 w 90"/>
                  <a:gd name="T17" fmla="*/ 62 h 74"/>
                  <a:gd name="T18" fmla="*/ 84 w 90"/>
                  <a:gd name="T19" fmla="*/ 56 h 74"/>
                  <a:gd name="T20" fmla="*/ 82 w 90"/>
                  <a:gd name="T21" fmla="*/ 46 h 74"/>
                  <a:gd name="T22" fmla="*/ 76 w 90"/>
                  <a:gd name="T23" fmla="*/ 40 h 74"/>
                  <a:gd name="T24" fmla="*/ 72 w 90"/>
                  <a:gd name="T25" fmla="*/ 30 h 74"/>
                  <a:gd name="T26" fmla="*/ 62 w 90"/>
                  <a:gd name="T27" fmla="*/ 28 h 74"/>
                  <a:gd name="T28" fmla="*/ 60 w 90"/>
                  <a:gd name="T29" fmla="*/ 24 h 74"/>
                  <a:gd name="T30" fmla="*/ 50 w 90"/>
                  <a:gd name="T31" fmla="*/ 22 h 74"/>
                  <a:gd name="T32" fmla="*/ 46 w 90"/>
                  <a:gd name="T33" fmla="*/ 20 h 74"/>
                  <a:gd name="T34" fmla="*/ 44 w 90"/>
                  <a:gd name="T35" fmla="*/ 14 h 74"/>
                  <a:gd name="T36" fmla="*/ 36 w 90"/>
                  <a:gd name="T37" fmla="*/ 2 h 74"/>
                  <a:gd name="T38" fmla="*/ 34 w 90"/>
                  <a:gd name="T39" fmla="*/ 0 h 74"/>
                  <a:gd name="T40" fmla="*/ 30 w 90"/>
                  <a:gd name="T41" fmla="*/ 2 h 74"/>
                  <a:gd name="T42" fmla="*/ 26 w 90"/>
                  <a:gd name="T43" fmla="*/ 4 h 74"/>
                  <a:gd name="T44" fmla="*/ 22 w 90"/>
                  <a:gd name="T45" fmla="*/ 2 h 74"/>
                  <a:gd name="T46" fmla="*/ 22 w 90"/>
                  <a:gd name="T47" fmla="*/ 2 h 74"/>
                  <a:gd name="T48" fmla="*/ 14 w 90"/>
                  <a:gd name="T49" fmla="*/ 10 h 74"/>
                  <a:gd name="T50" fmla="*/ 6 w 90"/>
                  <a:gd name="T51" fmla="*/ 14 h 74"/>
                  <a:gd name="T52" fmla="*/ 0 w 90"/>
                  <a:gd name="T53" fmla="*/ 22 h 74"/>
                  <a:gd name="T54" fmla="*/ 4 w 90"/>
                  <a:gd name="T55" fmla="*/ 22 h 74"/>
                  <a:gd name="T56" fmla="*/ 10 w 90"/>
                  <a:gd name="T57" fmla="*/ 26 h 74"/>
                  <a:gd name="T58" fmla="*/ 16 w 90"/>
                  <a:gd name="T59" fmla="*/ 30 h 74"/>
                  <a:gd name="T60" fmla="*/ 20 w 90"/>
                  <a:gd name="T61" fmla="*/ 34 h 74"/>
                  <a:gd name="T62" fmla="*/ 16 w 90"/>
                  <a:gd name="T63" fmla="*/ 38 h 74"/>
                  <a:gd name="T64" fmla="*/ 14 w 90"/>
                  <a:gd name="T65" fmla="*/ 42 h 74"/>
                  <a:gd name="T66" fmla="*/ 16 w 90"/>
                  <a:gd name="T67" fmla="*/ 50 h 74"/>
                  <a:gd name="T68" fmla="*/ 20 w 90"/>
                  <a:gd name="T69" fmla="*/ 62 h 74"/>
                  <a:gd name="T70" fmla="*/ 28 w 90"/>
                  <a:gd name="T71" fmla="*/ 66 h 74"/>
                  <a:gd name="T72" fmla="*/ 34 w 90"/>
                  <a:gd name="T73" fmla="*/ 72 h 74"/>
                  <a:gd name="T74" fmla="*/ 40 w 90"/>
                  <a:gd name="T75" fmla="*/ 72 h 74"/>
                  <a:gd name="T76" fmla="*/ 44 w 90"/>
                  <a:gd name="T77" fmla="*/ 7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90" h="74">
                    <a:moveTo>
                      <a:pt x="44" y="74"/>
                    </a:moveTo>
                    <a:lnTo>
                      <a:pt x="44" y="74"/>
                    </a:lnTo>
                    <a:lnTo>
                      <a:pt x="48" y="68"/>
                    </a:lnTo>
                    <a:lnTo>
                      <a:pt x="52" y="64"/>
                    </a:lnTo>
                    <a:lnTo>
                      <a:pt x="54" y="64"/>
                    </a:lnTo>
                    <a:lnTo>
                      <a:pt x="56" y="62"/>
                    </a:lnTo>
                    <a:lnTo>
                      <a:pt x="60" y="62"/>
                    </a:lnTo>
                    <a:lnTo>
                      <a:pt x="66" y="66"/>
                    </a:lnTo>
                    <a:lnTo>
                      <a:pt x="70" y="64"/>
                    </a:lnTo>
                    <a:lnTo>
                      <a:pt x="74" y="66"/>
                    </a:lnTo>
                    <a:lnTo>
                      <a:pt x="74" y="68"/>
                    </a:lnTo>
                    <a:lnTo>
                      <a:pt x="78" y="68"/>
                    </a:lnTo>
                    <a:lnTo>
                      <a:pt x="82" y="72"/>
                    </a:lnTo>
                    <a:lnTo>
                      <a:pt x="86" y="68"/>
                    </a:lnTo>
                    <a:lnTo>
                      <a:pt x="88" y="68"/>
                    </a:lnTo>
                    <a:lnTo>
                      <a:pt x="88" y="70"/>
                    </a:lnTo>
                    <a:lnTo>
                      <a:pt x="90" y="68"/>
                    </a:lnTo>
                    <a:lnTo>
                      <a:pt x="90" y="62"/>
                    </a:lnTo>
                    <a:lnTo>
                      <a:pt x="88" y="58"/>
                    </a:lnTo>
                    <a:lnTo>
                      <a:pt x="84" y="56"/>
                    </a:lnTo>
                    <a:lnTo>
                      <a:pt x="82" y="52"/>
                    </a:lnTo>
                    <a:lnTo>
                      <a:pt x="82" y="46"/>
                    </a:lnTo>
                    <a:lnTo>
                      <a:pt x="80" y="42"/>
                    </a:lnTo>
                    <a:lnTo>
                      <a:pt x="76" y="40"/>
                    </a:lnTo>
                    <a:lnTo>
                      <a:pt x="74" y="36"/>
                    </a:lnTo>
                    <a:lnTo>
                      <a:pt x="72" y="30"/>
                    </a:lnTo>
                    <a:lnTo>
                      <a:pt x="68" y="28"/>
                    </a:lnTo>
                    <a:lnTo>
                      <a:pt x="62" y="28"/>
                    </a:lnTo>
                    <a:lnTo>
                      <a:pt x="62" y="24"/>
                    </a:lnTo>
                    <a:lnTo>
                      <a:pt x="60" y="24"/>
                    </a:lnTo>
                    <a:lnTo>
                      <a:pt x="54" y="24"/>
                    </a:lnTo>
                    <a:lnTo>
                      <a:pt x="50" y="22"/>
                    </a:lnTo>
                    <a:lnTo>
                      <a:pt x="48" y="22"/>
                    </a:lnTo>
                    <a:lnTo>
                      <a:pt x="46" y="20"/>
                    </a:lnTo>
                    <a:lnTo>
                      <a:pt x="46" y="16"/>
                    </a:lnTo>
                    <a:lnTo>
                      <a:pt x="44" y="14"/>
                    </a:lnTo>
                    <a:lnTo>
                      <a:pt x="38" y="6"/>
                    </a:lnTo>
                    <a:lnTo>
                      <a:pt x="36" y="2"/>
                    </a:lnTo>
                    <a:lnTo>
                      <a:pt x="34" y="0"/>
                    </a:lnTo>
                    <a:lnTo>
                      <a:pt x="34" y="0"/>
                    </a:lnTo>
                    <a:lnTo>
                      <a:pt x="32" y="2"/>
                    </a:lnTo>
                    <a:lnTo>
                      <a:pt x="30" y="2"/>
                    </a:lnTo>
                    <a:lnTo>
                      <a:pt x="28" y="2"/>
                    </a:lnTo>
                    <a:lnTo>
                      <a:pt x="26" y="4"/>
                    </a:lnTo>
                    <a:lnTo>
                      <a:pt x="24" y="2"/>
                    </a:lnTo>
                    <a:lnTo>
                      <a:pt x="22" y="2"/>
                    </a:lnTo>
                    <a:lnTo>
                      <a:pt x="22" y="2"/>
                    </a:lnTo>
                    <a:lnTo>
                      <a:pt x="22" y="2"/>
                    </a:lnTo>
                    <a:lnTo>
                      <a:pt x="20" y="8"/>
                    </a:lnTo>
                    <a:lnTo>
                      <a:pt x="14" y="10"/>
                    </a:lnTo>
                    <a:lnTo>
                      <a:pt x="6" y="12"/>
                    </a:lnTo>
                    <a:lnTo>
                      <a:pt x="6" y="14"/>
                    </a:lnTo>
                    <a:lnTo>
                      <a:pt x="0" y="18"/>
                    </a:lnTo>
                    <a:lnTo>
                      <a:pt x="0" y="22"/>
                    </a:lnTo>
                    <a:lnTo>
                      <a:pt x="2" y="24"/>
                    </a:lnTo>
                    <a:lnTo>
                      <a:pt x="4" y="22"/>
                    </a:lnTo>
                    <a:lnTo>
                      <a:pt x="6" y="22"/>
                    </a:lnTo>
                    <a:lnTo>
                      <a:pt x="10" y="26"/>
                    </a:lnTo>
                    <a:lnTo>
                      <a:pt x="12" y="28"/>
                    </a:lnTo>
                    <a:lnTo>
                      <a:pt x="16" y="30"/>
                    </a:lnTo>
                    <a:lnTo>
                      <a:pt x="16" y="32"/>
                    </a:lnTo>
                    <a:lnTo>
                      <a:pt x="20" y="34"/>
                    </a:lnTo>
                    <a:lnTo>
                      <a:pt x="20" y="36"/>
                    </a:lnTo>
                    <a:lnTo>
                      <a:pt x="16" y="38"/>
                    </a:lnTo>
                    <a:lnTo>
                      <a:pt x="16" y="42"/>
                    </a:lnTo>
                    <a:lnTo>
                      <a:pt x="14" y="42"/>
                    </a:lnTo>
                    <a:lnTo>
                      <a:pt x="14" y="46"/>
                    </a:lnTo>
                    <a:lnTo>
                      <a:pt x="16" y="50"/>
                    </a:lnTo>
                    <a:lnTo>
                      <a:pt x="18" y="58"/>
                    </a:lnTo>
                    <a:lnTo>
                      <a:pt x="20" y="62"/>
                    </a:lnTo>
                    <a:lnTo>
                      <a:pt x="24" y="66"/>
                    </a:lnTo>
                    <a:lnTo>
                      <a:pt x="28" y="66"/>
                    </a:lnTo>
                    <a:lnTo>
                      <a:pt x="32" y="68"/>
                    </a:lnTo>
                    <a:lnTo>
                      <a:pt x="34" y="72"/>
                    </a:lnTo>
                    <a:lnTo>
                      <a:pt x="38" y="72"/>
                    </a:lnTo>
                    <a:lnTo>
                      <a:pt x="40" y="72"/>
                    </a:lnTo>
                    <a:lnTo>
                      <a:pt x="44" y="72"/>
                    </a:lnTo>
                    <a:lnTo>
                      <a:pt x="44" y="74"/>
                    </a:lnTo>
                    <a:close/>
                  </a:path>
                </a:pathLst>
              </a:custGeom>
              <a:grpFill/>
              <a:ln w="6350">
                <a:solidFill>
                  <a:srgbClr val="65C392"/>
                </a:solidFill>
                <a:round/>
                <a:headEnd/>
                <a:tailEnd/>
              </a:ln>
            </p:spPr>
            <p:txBody>
              <a:bodyPr vert="horz" wrap="square" lIns="45665" tIns="22832" rIns="45665" bIns="22832" numCol="1" anchor="t" anchorCtr="0" compatLnSpc="1">
                <a:prstTxWarp prst="textNoShape">
                  <a:avLst/>
                </a:prstTxWarp>
              </a:bodyPr>
              <a:lstStyle/>
              <a:p>
                <a:pPr defTabSz="1751511">
                  <a:defRPr/>
                </a:pPr>
                <a:endParaRPr lang="en-US" sz="3448" ker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05" name="Indonesia">
                <a:extLst>
                  <a:ext uri="{FF2B5EF4-FFF2-40B4-BE49-F238E27FC236}">
                    <a16:creationId xmlns:a16="http://schemas.microsoft.com/office/drawing/2014/main" id="{BD1DA613-6926-407A-ADB3-8635AC569EF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170625" y="4268356"/>
                <a:ext cx="1083245" cy="428705"/>
              </a:xfrm>
              <a:custGeom>
                <a:avLst/>
                <a:gdLst>
                  <a:gd name="T0" fmla="*/ 540 w 566"/>
                  <a:gd name="T1" fmla="*/ 176 h 224"/>
                  <a:gd name="T2" fmla="*/ 512 w 566"/>
                  <a:gd name="T3" fmla="*/ 146 h 224"/>
                  <a:gd name="T4" fmla="*/ 470 w 566"/>
                  <a:gd name="T5" fmla="*/ 138 h 224"/>
                  <a:gd name="T6" fmla="*/ 466 w 566"/>
                  <a:gd name="T7" fmla="*/ 114 h 224"/>
                  <a:gd name="T8" fmla="*/ 482 w 566"/>
                  <a:gd name="T9" fmla="*/ 102 h 224"/>
                  <a:gd name="T10" fmla="*/ 518 w 566"/>
                  <a:gd name="T11" fmla="*/ 110 h 224"/>
                  <a:gd name="T12" fmla="*/ 438 w 566"/>
                  <a:gd name="T13" fmla="*/ 86 h 224"/>
                  <a:gd name="T14" fmla="*/ 374 w 566"/>
                  <a:gd name="T15" fmla="*/ 42 h 224"/>
                  <a:gd name="T16" fmla="*/ 406 w 566"/>
                  <a:gd name="T17" fmla="*/ 96 h 224"/>
                  <a:gd name="T18" fmla="*/ 410 w 566"/>
                  <a:gd name="T19" fmla="*/ 66 h 224"/>
                  <a:gd name="T20" fmla="*/ 398 w 566"/>
                  <a:gd name="T21" fmla="*/ 96 h 224"/>
                  <a:gd name="T22" fmla="*/ 410 w 566"/>
                  <a:gd name="T23" fmla="*/ 132 h 224"/>
                  <a:gd name="T24" fmla="*/ 434 w 566"/>
                  <a:gd name="T25" fmla="*/ 132 h 224"/>
                  <a:gd name="T26" fmla="*/ 380 w 566"/>
                  <a:gd name="T27" fmla="*/ 132 h 224"/>
                  <a:gd name="T28" fmla="*/ 376 w 566"/>
                  <a:gd name="T29" fmla="*/ 110 h 224"/>
                  <a:gd name="T30" fmla="*/ 342 w 566"/>
                  <a:gd name="T31" fmla="*/ 150 h 224"/>
                  <a:gd name="T32" fmla="*/ 344 w 566"/>
                  <a:gd name="T33" fmla="*/ 110 h 224"/>
                  <a:gd name="T34" fmla="*/ 328 w 566"/>
                  <a:gd name="T35" fmla="*/ 90 h 224"/>
                  <a:gd name="T36" fmla="*/ 366 w 566"/>
                  <a:gd name="T37" fmla="*/ 64 h 224"/>
                  <a:gd name="T38" fmla="*/ 302 w 566"/>
                  <a:gd name="T39" fmla="*/ 86 h 224"/>
                  <a:gd name="T40" fmla="*/ 296 w 566"/>
                  <a:gd name="T41" fmla="*/ 152 h 224"/>
                  <a:gd name="T42" fmla="*/ 320 w 566"/>
                  <a:gd name="T43" fmla="*/ 136 h 224"/>
                  <a:gd name="T44" fmla="*/ 334 w 566"/>
                  <a:gd name="T45" fmla="*/ 130 h 224"/>
                  <a:gd name="T46" fmla="*/ 342 w 566"/>
                  <a:gd name="T47" fmla="*/ 92 h 224"/>
                  <a:gd name="T48" fmla="*/ 314 w 566"/>
                  <a:gd name="T49" fmla="*/ 8 h 224"/>
                  <a:gd name="T50" fmla="*/ 260 w 566"/>
                  <a:gd name="T51" fmla="*/ 130 h 224"/>
                  <a:gd name="T52" fmla="*/ 182 w 566"/>
                  <a:gd name="T53" fmla="*/ 100 h 224"/>
                  <a:gd name="T54" fmla="*/ 246 w 566"/>
                  <a:gd name="T55" fmla="*/ 52 h 224"/>
                  <a:gd name="T56" fmla="*/ 276 w 566"/>
                  <a:gd name="T57" fmla="*/ 60 h 224"/>
                  <a:gd name="T58" fmla="*/ 262 w 566"/>
                  <a:gd name="T59" fmla="*/ 106 h 224"/>
                  <a:gd name="T60" fmla="*/ 234 w 566"/>
                  <a:gd name="T61" fmla="*/ 128 h 224"/>
                  <a:gd name="T62" fmla="*/ 190 w 566"/>
                  <a:gd name="T63" fmla="*/ 124 h 224"/>
                  <a:gd name="T64" fmla="*/ 172 w 566"/>
                  <a:gd name="T65" fmla="*/ 76 h 224"/>
                  <a:gd name="T66" fmla="*/ 508 w 566"/>
                  <a:gd name="T67" fmla="*/ 98 h 224"/>
                  <a:gd name="T68" fmla="*/ 480 w 566"/>
                  <a:gd name="T69" fmla="*/ 168 h 224"/>
                  <a:gd name="T70" fmla="*/ 488 w 566"/>
                  <a:gd name="T71" fmla="*/ 162 h 224"/>
                  <a:gd name="T72" fmla="*/ 450 w 566"/>
                  <a:gd name="T73" fmla="*/ 174 h 224"/>
                  <a:gd name="T74" fmla="*/ 450 w 566"/>
                  <a:gd name="T75" fmla="*/ 176 h 224"/>
                  <a:gd name="T76" fmla="*/ 414 w 566"/>
                  <a:gd name="T77" fmla="*/ 190 h 224"/>
                  <a:gd name="T78" fmla="*/ 366 w 566"/>
                  <a:gd name="T79" fmla="*/ 206 h 224"/>
                  <a:gd name="T80" fmla="*/ 324 w 566"/>
                  <a:gd name="T81" fmla="*/ 218 h 224"/>
                  <a:gd name="T82" fmla="*/ 250 w 566"/>
                  <a:gd name="T83" fmla="*/ 178 h 224"/>
                  <a:gd name="T84" fmla="*/ 360 w 566"/>
                  <a:gd name="T85" fmla="*/ 190 h 224"/>
                  <a:gd name="T86" fmla="*/ 344 w 566"/>
                  <a:gd name="T87" fmla="*/ 190 h 224"/>
                  <a:gd name="T88" fmla="*/ 318 w 566"/>
                  <a:gd name="T89" fmla="*/ 198 h 224"/>
                  <a:gd name="T90" fmla="*/ 276 w 566"/>
                  <a:gd name="T91" fmla="*/ 200 h 224"/>
                  <a:gd name="T92" fmla="*/ 262 w 566"/>
                  <a:gd name="T93" fmla="*/ 196 h 224"/>
                  <a:gd name="T94" fmla="*/ 240 w 566"/>
                  <a:gd name="T95" fmla="*/ 188 h 224"/>
                  <a:gd name="T96" fmla="*/ 218 w 566"/>
                  <a:gd name="T97" fmla="*/ 178 h 224"/>
                  <a:gd name="T98" fmla="*/ 162 w 566"/>
                  <a:gd name="T99" fmla="*/ 164 h 224"/>
                  <a:gd name="T100" fmla="*/ 234 w 566"/>
                  <a:gd name="T101" fmla="*/ 190 h 224"/>
                  <a:gd name="T102" fmla="*/ 144 w 566"/>
                  <a:gd name="T103" fmla="*/ 180 h 224"/>
                  <a:gd name="T104" fmla="*/ 136 w 566"/>
                  <a:gd name="T105" fmla="*/ 44 h 224"/>
                  <a:gd name="T106" fmla="*/ 154 w 566"/>
                  <a:gd name="T107" fmla="*/ 122 h 224"/>
                  <a:gd name="T108" fmla="*/ 142 w 566"/>
                  <a:gd name="T109" fmla="*/ 126 h 224"/>
                  <a:gd name="T110" fmla="*/ 96 w 566"/>
                  <a:gd name="T111" fmla="*/ 76 h 224"/>
                  <a:gd name="T112" fmla="*/ 60 w 566"/>
                  <a:gd name="T113" fmla="*/ 122 h 224"/>
                  <a:gd name="T114" fmla="*/ 34 w 566"/>
                  <a:gd name="T115" fmla="*/ 72 h 224"/>
                  <a:gd name="T116" fmla="*/ 32 w 566"/>
                  <a:gd name="T117" fmla="*/ 54 h 224"/>
                  <a:gd name="T118" fmla="*/ 98 w 566"/>
                  <a:gd name="T119" fmla="*/ 144 h 224"/>
                  <a:gd name="T120" fmla="*/ 128 w 566"/>
                  <a:gd name="T121" fmla="*/ 116 h 224"/>
                  <a:gd name="T122" fmla="*/ 98 w 566"/>
                  <a:gd name="T123" fmla="*/ 80 h 224"/>
                  <a:gd name="T124" fmla="*/ 30 w 566"/>
                  <a:gd name="T125" fmla="*/ 18 h 2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566" h="224">
                    <a:moveTo>
                      <a:pt x="566" y="118"/>
                    </a:moveTo>
                    <a:lnTo>
                      <a:pt x="564" y="164"/>
                    </a:lnTo>
                    <a:lnTo>
                      <a:pt x="564" y="168"/>
                    </a:lnTo>
                    <a:lnTo>
                      <a:pt x="564" y="170"/>
                    </a:lnTo>
                    <a:lnTo>
                      <a:pt x="564" y="172"/>
                    </a:lnTo>
                    <a:lnTo>
                      <a:pt x="564" y="200"/>
                    </a:lnTo>
                    <a:lnTo>
                      <a:pt x="562" y="200"/>
                    </a:lnTo>
                    <a:lnTo>
                      <a:pt x="560" y="200"/>
                    </a:lnTo>
                    <a:lnTo>
                      <a:pt x="556" y="196"/>
                    </a:lnTo>
                    <a:lnTo>
                      <a:pt x="556" y="194"/>
                    </a:lnTo>
                    <a:lnTo>
                      <a:pt x="556" y="194"/>
                    </a:lnTo>
                    <a:lnTo>
                      <a:pt x="552" y="192"/>
                    </a:lnTo>
                    <a:lnTo>
                      <a:pt x="552" y="190"/>
                    </a:lnTo>
                    <a:lnTo>
                      <a:pt x="552" y="188"/>
                    </a:lnTo>
                    <a:lnTo>
                      <a:pt x="552" y="186"/>
                    </a:lnTo>
                    <a:lnTo>
                      <a:pt x="552" y="184"/>
                    </a:lnTo>
                    <a:lnTo>
                      <a:pt x="552" y="186"/>
                    </a:lnTo>
                    <a:lnTo>
                      <a:pt x="550" y="188"/>
                    </a:lnTo>
                    <a:lnTo>
                      <a:pt x="546" y="188"/>
                    </a:lnTo>
                    <a:lnTo>
                      <a:pt x="544" y="188"/>
                    </a:lnTo>
                    <a:lnTo>
                      <a:pt x="542" y="188"/>
                    </a:lnTo>
                    <a:lnTo>
                      <a:pt x="542" y="188"/>
                    </a:lnTo>
                    <a:lnTo>
                      <a:pt x="538" y="188"/>
                    </a:lnTo>
                    <a:lnTo>
                      <a:pt x="538" y="188"/>
                    </a:lnTo>
                    <a:lnTo>
                      <a:pt x="538" y="186"/>
                    </a:lnTo>
                    <a:lnTo>
                      <a:pt x="540" y="184"/>
                    </a:lnTo>
                    <a:lnTo>
                      <a:pt x="540" y="184"/>
                    </a:lnTo>
                    <a:lnTo>
                      <a:pt x="540" y="182"/>
                    </a:lnTo>
                    <a:lnTo>
                      <a:pt x="540" y="180"/>
                    </a:lnTo>
                    <a:lnTo>
                      <a:pt x="538" y="178"/>
                    </a:lnTo>
                    <a:lnTo>
                      <a:pt x="538" y="176"/>
                    </a:lnTo>
                    <a:lnTo>
                      <a:pt x="538" y="176"/>
                    </a:lnTo>
                    <a:lnTo>
                      <a:pt x="540" y="176"/>
                    </a:lnTo>
                    <a:lnTo>
                      <a:pt x="542" y="176"/>
                    </a:lnTo>
                    <a:lnTo>
                      <a:pt x="544" y="176"/>
                    </a:lnTo>
                    <a:lnTo>
                      <a:pt x="542" y="176"/>
                    </a:lnTo>
                    <a:lnTo>
                      <a:pt x="540" y="176"/>
                    </a:lnTo>
                    <a:lnTo>
                      <a:pt x="536" y="174"/>
                    </a:lnTo>
                    <a:lnTo>
                      <a:pt x="536" y="174"/>
                    </a:lnTo>
                    <a:lnTo>
                      <a:pt x="536" y="172"/>
                    </a:lnTo>
                    <a:lnTo>
                      <a:pt x="536" y="172"/>
                    </a:lnTo>
                    <a:lnTo>
                      <a:pt x="538" y="172"/>
                    </a:lnTo>
                    <a:lnTo>
                      <a:pt x="538" y="170"/>
                    </a:lnTo>
                    <a:lnTo>
                      <a:pt x="534" y="168"/>
                    </a:lnTo>
                    <a:lnTo>
                      <a:pt x="532" y="166"/>
                    </a:lnTo>
                    <a:lnTo>
                      <a:pt x="532" y="166"/>
                    </a:lnTo>
                    <a:lnTo>
                      <a:pt x="532" y="162"/>
                    </a:lnTo>
                    <a:lnTo>
                      <a:pt x="530" y="160"/>
                    </a:lnTo>
                    <a:lnTo>
                      <a:pt x="530" y="158"/>
                    </a:lnTo>
                    <a:lnTo>
                      <a:pt x="532" y="156"/>
                    </a:lnTo>
                    <a:lnTo>
                      <a:pt x="530" y="156"/>
                    </a:lnTo>
                    <a:lnTo>
                      <a:pt x="528" y="156"/>
                    </a:lnTo>
                    <a:lnTo>
                      <a:pt x="530" y="154"/>
                    </a:lnTo>
                    <a:lnTo>
                      <a:pt x="528" y="154"/>
                    </a:lnTo>
                    <a:lnTo>
                      <a:pt x="530" y="152"/>
                    </a:lnTo>
                    <a:lnTo>
                      <a:pt x="526" y="152"/>
                    </a:lnTo>
                    <a:lnTo>
                      <a:pt x="526" y="152"/>
                    </a:lnTo>
                    <a:lnTo>
                      <a:pt x="524" y="152"/>
                    </a:lnTo>
                    <a:lnTo>
                      <a:pt x="524" y="152"/>
                    </a:lnTo>
                    <a:lnTo>
                      <a:pt x="526" y="150"/>
                    </a:lnTo>
                    <a:lnTo>
                      <a:pt x="524" y="150"/>
                    </a:lnTo>
                    <a:lnTo>
                      <a:pt x="522" y="150"/>
                    </a:lnTo>
                    <a:lnTo>
                      <a:pt x="518" y="150"/>
                    </a:lnTo>
                    <a:lnTo>
                      <a:pt x="518" y="146"/>
                    </a:lnTo>
                    <a:lnTo>
                      <a:pt x="514" y="146"/>
                    </a:lnTo>
                    <a:lnTo>
                      <a:pt x="512" y="146"/>
                    </a:lnTo>
                    <a:lnTo>
                      <a:pt x="504" y="144"/>
                    </a:lnTo>
                    <a:lnTo>
                      <a:pt x="498" y="142"/>
                    </a:lnTo>
                    <a:lnTo>
                      <a:pt x="494" y="142"/>
                    </a:lnTo>
                    <a:lnTo>
                      <a:pt x="490" y="140"/>
                    </a:lnTo>
                    <a:lnTo>
                      <a:pt x="490" y="138"/>
                    </a:lnTo>
                    <a:lnTo>
                      <a:pt x="490" y="138"/>
                    </a:lnTo>
                    <a:lnTo>
                      <a:pt x="488" y="138"/>
                    </a:lnTo>
                    <a:lnTo>
                      <a:pt x="488" y="136"/>
                    </a:lnTo>
                    <a:lnTo>
                      <a:pt x="488" y="136"/>
                    </a:lnTo>
                    <a:lnTo>
                      <a:pt x="490" y="136"/>
                    </a:lnTo>
                    <a:lnTo>
                      <a:pt x="490" y="134"/>
                    </a:lnTo>
                    <a:lnTo>
                      <a:pt x="488" y="134"/>
                    </a:lnTo>
                    <a:lnTo>
                      <a:pt x="486" y="136"/>
                    </a:lnTo>
                    <a:lnTo>
                      <a:pt x="484" y="134"/>
                    </a:lnTo>
                    <a:lnTo>
                      <a:pt x="484" y="134"/>
                    </a:lnTo>
                    <a:lnTo>
                      <a:pt x="482" y="134"/>
                    </a:lnTo>
                    <a:lnTo>
                      <a:pt x="482" y="134"/>
                    </a:lnTo>
                    <a:lnTo>
                      <a:pt x="482" y="132"/>
                    </a:lnTo>
                    <a:lnTo>
                      <a:pt x="480" y="132"/>
                    </a:lnTo>
                    <a:lnTo>
                      <a:pt x="480" y="132"/>
                    </a:lnTo>
                    <a:lnTo>
                      <a:pt x="478" y="132"/>
                    </a:lnTo>
                    <a:lnTo>
                      <a:pt x="478" y="132"/>
                    </a:lnTo>
                    <a:lnTo>
                      <a:pt x="476" y="128"/>
                    </a:lnTo>
                    <a:lnTo>
                      <a:pt x="476" y="126"/>
                    </a:lnTo>
                    <a:lnTo>
                      <a:pt x="478" y="124"/>
                    </a:lnTo>
                    <a:lnTo>
                      <a:pt x="478" y="122"/>
                    </a:lnTo>
                    <a:lnTo>
                      <a:pt x="476" y="124"/>
                    </a:lnTo>
                    <a:lnTo>
                      <a:pt x="474" y="126"/>
                    </a:lnTo>
                    <a:lnTo>
                      <a:pt x="474" y="128"/>
                    </a:lnTo>
                    <a:lnTo>
                      <a:pt x="474" y="128"/>
                    </a:lnTo>
                    <a:lnTo>
                      <a:pt x="472" y="132"/>
                    </a:lnTo>
                    <a:lnTo>
                      <a:pt x="472" y="134"/>
                    </a:lnTo>
                    <a:lnTo>
                      <a:pt x="470" y="138"/>
                    </a:lnTo>
                    <a:lnTo>
                      <a:pt x="466" y="138"/>
                    </a:lnTo>
                    <a:lnTo>
                      <a:pt x="464" y="138"/>
                    </a:lnTo>
                    <a:lnTo>
                      <a:pt x="462" y="132"/>
                    </a:lnTo>
                    <a:lnTo>
                      <a:pt x="462" y="132"/>
                    </a:lnTo>
                    <a:lnTo>
                      <a:pt x="464" y="132"/>
                    </a:lnTo>
                    <a:lnTo>
                      <a:pt x="464" y="130"/>
                    </a:lnTo>
                    <a:lnTo>
                      <a:pt x="464" y="128"/>
                    </a:lnTo>
                    <a:lnTo>
                      <a:pt x="462" y="128"/>
                    </a:lnTo>
                    <a:lnTo>
                      <a:pt x="462" y="126"/>
                    </a:lnTo>
                    <a:lnTo>
                      <a:pt x="460" y="124"/>
                    </a:lnTo>
                    <a:lnTo>
                      <a:pt x="458" y="124"/>
                    </a:lnTo>
                    <a:lnTo>
                      <a:pt x="456" y="122"/>
                    </a:lnTo>
                    <a:lnTo>
                      <a:pt x="454" y="122"/>
                    </a:lnTo>
                    <a:lnTo>
                      <a:pt x="456" y="120"/>
                    </a:lnTo>
                    <a:lnTo>
                      <a:pt x="458" y="118"/>
                    </a:lnTo>
                    <a:lnTo>
                      <a:pt x="460" y="120"/>
                    </a:lnTo>
                    <a:lnTo>
                      <a:pt x="462" y="120"/>
                    </a:lnTo>
                    <a:lnTo>
                      <a:pt x="464" y="122"/>
                    </a:lnTo>
                    <a:lnTo>
                      <a:pt x="466" y="120"/>
                    </a:lnTo>
                    <a:lnTo>
                      <a:pt x="468" y="118"/>
                    </a:lnTo>
                    <a:lnTo>
                      <a:pt x="470" y="116"/>
                    </a:lnTo>
                    <a:lnTo>
                      <a:pt x="474" y="118"/>
                    </a:lnTo>
                    <a:lnTo>
                      <a:pt x="474" y="120"/>
                    </a:lnTo>
                    <a:lnTo>
                      <a:pt x="476" y="118"/>
                    </a:lnTo>
                    <a:lnTo>
                      <a:pt x="476" y="116"/>
                    </a:lnTo>
                    <a:lnTo>
                      <a:pt x="478" y="116"/>
                    </a:lnTo>
                    <a:lnTo>
                      <a:pt x="478" y="114"/>
                    </a:lnTo>
                    <a:lnTo>
                      <a:pt x="478" y="112"/>
                    </a:lnTo>
                    <a:lnTo>
                      <a:pt x="472" y="112"/>
                    </a:lnTo>
                    <a:lnTo>
                      <a:pt x="472" y="112"/>
                    </a:lnTo>
                    <a:lnTo>
                      <a:pt x="472" y="114"/>
                    </a:lnTo>
                    <a:lnTo>
                      <a:pt x="470" y="112"/>
                    </a:lnTo>
                    <a:lnTo>
                      <a:pt x="466" y="114"/>
                    </a:lnTo>
                    <a:lnTo>
                      <a:pt x="464" y="114"/>
                    </a:lnTo>
                    <a:lnTo>
                      <a:pt x="462" y="114"/>
                    </a:lnTo>
                    <a:lnTo>
                      <a:pt x="462" y="112"/>
                    </a:lnTo>
                    <a:lnTo>
                      <a:pt x="460" y="114"/>
                    </a:lnTo>
                    <a:lnTo>
                      <a:pt x="458" y="114"/>
                    </a:lnTo>
                    <a:lnTo>
                      <a:pt x="454" y="110"/>
                    </a:lnTo>
                    <a:lnTo>
                      <a:pt x="454" y="108"/>
                    </a:lnTo>
                    <a:lnTo>
                      <a:pt x="454" y="108"/>
                    </a:lnTo>
                    <a:lnTo>
                      <a:pt x="452" y="104"/>
                    </a:lnTo>
                    <a:lnTo>
                      <a:pt x="450" y="104"/>
                    </a:lnTo>
                    <a:lnTo>
                      <a:pt x="448" y="102"/>
                    </a:lnTo>
                    <a:lnTo>
                      <a:pt x="448" y="104"/>
                    </a:lnTo>
                    <a:lnTo>
                      <a:pt x="446" y="104"/>
                    </a:lnTo>
                    <a:lnTo>
                      <a:pt x="442" y="104"/>
                    </a:lnTo>
                    <a:lnTo>
                      <a:pt x="444" y="102"/>
                    </a:lnTo>
                    <a:lnTo>
                      <a:pt x="446" y="100"/>
                    </a:lnTo>
                    <a:lnTo>
                      <a:pt x="446" y="98"/>
                    </a:lnTo>
                    <a:lnTo>
                      <a:pt x="446" y="96"/>
                    </a:lnTo>
                    <a:lnTo>
                      <a:pt x="448" y="96"/>
                    </a:lnTo>
                    <a:lnTo>
                      <a:pt x="450" y="96"/>
                    </a:lnTo>
                    <a:lnTo>
                      <a:pt x="452" y="94"/>
                    </a:lnTo>
                    <a:lnTo>
                      <a:pt x="454" y="92"/>
                    </a:lnTo>
                    <a:lnTo>
                      <a:pt x="458" y="90"/>
                    </a:lnTo>
                    <a:lnTo>
                      <a:pt x="458" y="90"/>
                    </a:lnTo>
                    <a:lnTo>
                      <a:pt x="462" y="88"/>
                    </a:lnTo>
                    <a:lnTo>
                      <a:pt x="468" y="90"/>
                    </a:lnTo>
                    <a:lnTo>
                      <a:pt x="472" y="94"/>
                    </a:lnTo>
                    <a:lnTo>
                      <a:pt x="476" y="94"/>
                    </a:lnTo>
                    <a:lnTo>
                      <a:pt x="480" y="94"/>
                    </a:lnTo>
                    <a:lnTo>
                      <a:pt x="482" y="96"/>
                    </a:lnTo>
                    <a:lnTo>
                      <a:pt x="480" y="96"/>
                    </a:lnTo>
                    <a:lnTo>
                      <a:pt x="480" y="100"/>
                    </a:lnTo>
                    <a:lnTo>
                      <a:pt x="482" y="102"/>
                    </a:lnTo>
                    <a:lnTo>
                      <a:pt x="484" y="104"/>
                    </a:lnTo>
                    <a:lnTo>
                      <a:pt x="482" y="106"/>
                    </a:lnTo>
                    <a:lnTo>
                      <a:pt x="480" y="108"/>
                    </a:lnTo>
                    <a:lnTo>
                      <a:pt x="482" y="110"/>
                    </a:lnTo>
                    <a:lnTo>
                      <a:pt x="482" y="118"/>
                    </a:lnTo>
                    <a:lnTo>
                      <a:pt x="484" y="120"/>
                    </a:lnTo>
                    <a:lnTo>
                      <a:pt x="484" y="122"/>
                    </a:lnTo>
                    <a:lnTo>
                      <a:pt x="486" y="122"/>
                    </a:lnTo>
                    <a:lnTo>
                      <a:pt x="486" y="118"/>
                    </a:lnTo>
                    <a:lnTo>
                      <a:pt x="488" y="118"/>
                    </a:lnTo>
                    <a:lnTo>
                      <a:pt x="488" y="118"/>
                    </a:lnTo>
                    <a:lnTo>
                      <a:pt x="488" y="120"/>
                    </a:lnTo>
                    <a:lnTo>
                      <a:pt x="488" y="122"/>
                    </a:lnTo>
                    <a:lnTo>
                      <a:pt x="490" y="122"/>
                    </a:lnTo>
                    <a:lnTo>
                      <a:pt x="490" y="124"/>
                    </a:lnTo>
                    <a:lnTo>
                      <a:pt x="494" y="126"/>
                    </a:lnTo>
                    <a:lnTo>
                      <a:pt x="494" y="128"/>
                    </a:lnTo>
                    <a:lnTo>
                      <a:pt x="496" y="128"/>
                    </a:lnTo>
                    <a:lnTo>
                      <a:pt x="500" y="128"/>
                    </a:lnTo>
                    <a:lnTo>
                      <a:pt x="500" y="124"/>
                    </a:lnTo>
                    <a:lnTo>
                      <a:pt x="502" y="124"/>
                    </a:lnTo>
                    <a:lnTo>
                      <a:pt x="502" y="124"/>
                    </a:lnTo>
                    <a:lnTo>
                      <a:pt x="502" y="120"/>
                    </a:lnTo>
                    <a:lnTo>
                      <a:pt x="504" y="118"/>
                    </a:lnTo>
                    <a:lnTo>
                      <a:pt x="506" y="118"/>
                    </a:lnTo>
                    <a:lnTo>
                      <a:pt x="508" y="116"/>
                    </a:lnTo>
                    <a:lnTo>
                      <a:pt x="508" y="114"/>
                    </a:lnTo>
                    <a:lnTo>
                      <a:pt x="510" y="112"/>
                    </a:lnTo>
                    <a:lnTo>
                      <a:pt x="510" y="114"/>
                    </a:lnTo>
                    <a:lnTo>
                      <a:pt x="512" y="112"/>
                    </a:lnTo>
                    <a:lnTo>
                      <a:pt x="516" y="112"/>
                    </a:lnTo>
                    <a:lnTo>
                      <a:pt x="518" y="112"/>
                    </a:lnTo>
                    <a:lnTo>
                      <a:pt x="518" y="110"/>
                    </a:lnTo>
                    <a:lnTo>
                      <a:pt x="518" y="108"/>
                    </a:lnTo>
                    <a:lnTo>
                      <a:pt x="518" y="106"/>
                    </a:lnTo>
                    <a:lnTo>
                      <a:pt x="524" y="104"/>
                    </a:lnTo>
                    <a:lnTo>
                      <a:pt x="528" y="104"/>
                    </a:lnTo>
                    <a:lnTo>
                      <a:pt x="530" y="104"/>
                    </a:lnTo>
                    <a:lnTo>
                      <a:pt x="532" y="106"/>
                    </a:lnTo>
                    <a:lnTo>
                      <a:pt x="536" y="108"/>
                    </a:lnTo>
                    <a:lnTo>
                      <a:pt x="540" y="110"/>
                    </a:lnTo>
                    <a:lnTo>
                      <a:pt x="542" y="110"/>
                    </a:lnTo>
                    <a:lnTo>
                      <a:pt x="544" y="110"/>
                    </a:lnTo>
                    <a:lnTo>
                      <a:pt x="552" y="114"/>
                    </a:lnTo>
                    <a:lnTo>
                      <a:pt x="554" y="114"/>
                    </a:lnTo>
                    <a:lnTo>
                      <a:pt x="556" y="114"/>
                    </a:lnTo>
                    <a:lnTo>
                      <a:pt x="558" y="114"/>
                    </a:lnTo>
                    <a:lnTo>
                      <a:pt x="562" y="114"/>
                    </a:lnTo>
                    <a:lnTo>
                      <a:pt x="564" y="116"/>
                    </a:lnTo>
                    <a:lnTo>
                      <a:pt x="562" y="118"/>
                    </a:lnTo>
                    <a:lnTo>
                      <a:pt x="562" y="118"/>
                    </a:lnTo>
                    <a:lnTo>
                      <a:pt x="564" y="118"/>
                    </a:lnTo>
                    <a:lnTo>
                      <a:pt x="566" y="118"/>
                    </a:lnTo>
                    <a:lnTo>
                      <a:pt x="566" y="118"/>
                    </a:lnTo>
                    <a:close/>
                    <a:moveTo>
                      <a:pt x="420" y="84"/>
                    </a:moveTo>
                    <a:lnTo>
                      <a:pt x="424" y="86"/>
                    </a:lnTo>
                    <a:lnTo>
                      <a:pt x="424" y="88"/>
                    </a:lnTo>
                    <a:lnTo>
                      <a:pt x="422" y="86"/>
                    </a:lnTo>
                    <a:lnTo>
                      <a:pt x="420" y="84"/>
                    </a:lnTo>
                    <a:close/>
                    <a:moveTo>
                      <a:pt x="444" y="90"/>
                    </a:moveTo>
                    <a:lnTo>
                      <a:pt x="446" y="90"/>
                    </a:lnTo>
                    <a:lnTo>
                      <a:pt x="448" y="90"/>
                    </a:lnTo>
                    <a:lnTo>
                      <a:pt x="448" y="88"/>
                    </a:lnTo>
                    <a:lnTo>
                      <a:pt x="444" y="86"/>
                    </a:lnTo>
                    <a:lnTo>
                      <a:pt x="440" y="86"/>
                    </a:lnTo>
                    <a:lnTo>
                      <a:pt x="438" y="86"/>
                    </a:lnTo>
                    <a:lnTo>
                      <a:pt x="436" y="86"/>
                    </a:lnTo>
                    <a:lnTo>
                      <a:pt x="436" y="88"/>
                    </a:lnTo>
                    <a:lnTo>
                      <a:pt x="436" y="88"/>
                    </a:lnTo>
                    <a:lnTo>
                      <a:pt x="434" y="88"/>
                    </a:lnTo>
                    <a:lnTo>
                      <a:pt x="438" y="90"/>
                    </a:lnTo>
                    <a:lnTo>
                      <a:pt x="440" y="90"/>
                    </a:lnTo>
                    <a:lnTo>
                      <a:pt x="442" y="90"/>
                    </a:lnTo>
                    <a:lnTo>
                      <a:pt x="442" y="90"/>
                    </a:lnTo>
                    <a:lnTo>
                      <a:pt x="440" y="88"/>
                    </a:lnTo>
                    <a:lnTo>
                      <a:pt x="440" y="88"/>
                    </a:lnTo>
                    <a:lnTo>
                      <a:pt x="440" y="88"/>
                    </a:lnTo>
                    <a:lnTo>
                      <a:pt x="444" y="90"/>
                    </a:lnTo>
                    <a:close/>
                    <a:moveTo>
                      <a:pt x="440" y="96"/>
                    </a:moveTo>
                    <a:lnTo>
                      <a:pt x="438" y="96"/>
                    </a:lnTo>
                    <a:lnTo>
                      <a:pt x="436" y="96"/>
                    </a:lnTo>
                    <a:lnTo>
                      <a:pt x="438" y="96"/>
                    </a:lnTo>
                    <a:lnTo>
                      <a:pt x="440" y="96"/>
                    </a:lnTo>
                    <a:close/>
                    <a:moveTo>
                      <a:pt x="442" y="94"/>
                    </a:moveTo>
                    <a:lnTo>
                      <a:pt x="442" y="96"/>
                    </a:lnTo>
                    <a:lnTo>
                      <a:pt x="440" y="96"/>
                    </a:lnTo>
                    <a:lnTo>
                      <a:pt x="442" y="94"/>
                    </a:lnTo>
                    <a:close/>
                    <a:moveTo>
                      <a:pt x="442" y="96"/>
                    </a:moveTo>
                    <a:lnTo>
                      <a:pt x="438" y="98"/>
                    </a:lnTo>
                    <a:lnTo>
                      <a:pt x="438" y="102"/>
                    </a:lnTo>
                    <a:lnTo>
                      <a:pt x="442" y="102"/>
                    </a:lnTo>
                    <a:lnTo>
                      <a:pt x="444" y="102"/>
                    </a:lnTo>
                    <a:lnTo>
                      <a:pt x="444" y="96"/>
                    </a:lnTo>
                    <a:lnTo>
                      <a:pt x="442" y="96"/>
                    </a:lnTo>
                    <a:close/>
                    <a:moveTo>
                      <a:pt x="374" y="36"/>
                    </a:moveTo>
                    <a:lnTo>
                      <a:pt x="376" y="40"/>
                    </a:lnTo>
                    <a:lnTo>
                      <a:pt x="376" y="42"/>
                    </a:lnTo>
                    <a:lnTo>
                      <a:pt x="376" y="42"/>
                    </a:lnTo>
                    <a:lnTo>
                      <a:pt x="374" y="42"/>
                    </a:lnTo>
                    <a:lnTo>
                      <a:pt x="372" y="38"/>
                    </a:lnTo>
                    <a:lnTo>
                      <a:pt x="374" y="36"/>
                    </a:lnTo>
                    <a:close/>
                    <a:moveTo>
                      <a:pt x="388" y="28"/>
                    </a:moveTo>
                    <a:lnTo>
                      <a:pt x="390" y="30"/>
                    </a:lnTo>
                    <a:lnTo>
                      <a:pt x="390" y="34"/>
                    </a:lnTo>
                    <a:lnTo>
                      <a:pt x="390" y="32"/>
                    </a:lnTo>
                    <a:lnTo>
                      <a:pt x="392" y="30"/>
                    </a:lnTo>
                    <a:lnTo>
                      <a:pt x="390" y="28"/>
                    </a:lnTo>
                    <a:lnTo>
                      <a:pt x="390" y="28"/>
                    </a:lnTo>
                    <a:lnTo>
                      <a:pt x="388" y="28"/>
                    </a:lnTo>
                    <a:close/>
                    <a:moveTo>
                      <a:pt x="388" y="34"/>
                    </a:moveTo>
                    <a:lnTo>
                      <a:pt x="390" y="34"/>
                    </a:lnTo>
                    <a:lnTo>
                      <a:pt x="390" y="36"/>
                    </a:lnTo>
                    <a:lnTo>
                      <a:pt x="390" y="36"/>
                    </a:lnTo>
                    <a:lnTo>
                      <a:pt x="388" y="34"/>
                    </a:lnTo>
                    <a:lnTo>
                      <a:pt x="388" y="34"/>
                    </a:lnTo>
                    <a:close/>
                    <a:moveTo>
                      <a:pt x="408" y="56"/>
                    </a:moveTo>
                    <a:lnTo>
                      <a:pt x="408" y="60"/>
                    </a:lnTo>
                    <a:lnTo>
                      <a:pt x="410" y="60"/>
                    </a:lnTo>
                    <a:lnTo>
                      <a:pt x="412" y="60"/>
                    </a:lnTo>
                    <a:lnTo>
                      <a:pt x="414" y="58"/>
                    </a:lnTo>
                    <a:lnTo>
                      <a:pt x="412" y="56"/>
                    </a:lnTo>
                    <a:lnTo>
                      <a:pt x="410" y="54"/>
                    </a:lnTo>
                    <a:lnTo>
                      <a:pt x="410" y="56"/>
                    </a:lnTo>
                    <a:lnTo>
                      <a:pt x="408" y="56"/>
                    </a:lnTo>
                    <a:close/>
                    <a:moveTo>
                      <a:pt x="406" y="90"/>
                    </a:moveTo>
                    <a:lnTo>
                      <a:pt x="406" y="92"/>
                    </a:lnTo>
                    <a:lnTo>
                      <a:pt x="410" y="96"/>
                    </a:lnTo>
                    <a:lnTo>
                      <a:pt x="410" y="96"/>
                    </a:lnTo>
                    <a:lnTo>
                      <a:pt x="410" y="96"/>
                    </a:lnTo>
                    <a:lnTo>
                      <a:pt x="410" y="98"/>
                    </a:lnTo>
                    <a:lnTo>
                      <a:pt x="408" y="96"/>
                    </a:lnTo>
                    <a:lnTo>
                      <a:pt x="406" y="96"/>
                    </a:lnTo>
                    <a:lnTo>
                      <a:pt x="404" y="92"/>
                    </a:lnTo>
                    <a:lnTo>
                      <a:pt x="402" y="90"/>
                    </a:lnTo>
                    <a:lnTo>
                      <a:pt x="400" y="88"/>
                    </a:lnTo>
                    <a:lnTo>
                      <a:pt x="402" y="84"/>
                    </a:lnTo>
                    <a:lnTo>
                      <a:pt x="402" y="84"/>
                    </a:lnTo>
                    <a:lnTo>
                      <a:pt x="402" y="82"/>
                    </a:lnTo>
                    <a:lnTo>
                      <a:pt x="398" y="80"/>
                    </a:lnTo>
                    <a:lnTo>
                      <a:pt x="400" y="78"/>
                    </a:lnTo>
                    <a:lnTo>
                      <a:pt x="400" y="76"/>
                    </a:lnTo>
                    <a:lnTo>
                      <a:pt x="398" y="74"/>
                    </a:lnTo>
                    <a:lnTo>
                      <a:pt x="398" y="72"/>
                    </a:lnTo>
                    <a:lnTo>
                      <a:pt x="398" y="68"/>
                    </a:lnTo>
                    <a:lnTo>
                      <a:pt x="400" y="68"/>
                    </a:lnTo>
                    <a:lnTo>
                      <a:pt x="400" y="64"/>
                    </a:lnTo>
                    <a:lnTo>
                      <a:pt x="400" y="60"/>
                    </a:lnTo>
                    <a:lnTo>
                      <a:pt x="404" y="56"/>
                    </a:lnTo>
                    <a:lnTo>
                      <a:pt x="406" y="56"/>
                    </a:lnTo>
                    <a:lnTo>
                      <a:pt x="406" y="58"/>
                    </a:lnTo>
                    <a:lnTo>
                      <a:pt x="404" y="62"/>
                    </a:lnTo>
                    <a:lnTo>
                      <a:pt x="404" y="62"/>
                    </a:lnTo>
                    <a:lnTo>
                      <a:pt x="406" y="62"/>
                    </a:lnTo>
                    <a:lnTo>
                      <a:pt x="406" y="66"/>
                    </a:lnTo>
                    <a:lnTo>
                      <a:pt x="404" y="70"/>
                    </a:lnTo>
                    <a:lnTo>
                      <a:pt x="404" y="70"/>
                    </a:lnTo>
                    <a:lnTo>
                      <a:pt x="402" y="72"/>
                    </a:lnTo>
                    <a:lnTo>
                      <a:pt x="402" y="74"/>
                    </a:lnTo>
                    <a:lnTo>
                      <a:pt x="404" y="74"/>
                    </a:lnTo>
                    <a:lnTo>
                      <a:pt x="404" y="72"/>
                    </a:lnTo>
                    <a:lnTo>
                      <a:pt x="406" y="70"/>
                    </a:lnTo>
                    <a:lnTo>
                      <a:pt x="408" y="70"/>
                    </a:lnTo>
                    <a:lnTo>
                      <a:pt x="406" y="68"/>
                    </a:lnTo>
                    <a:lnTo>
                      <a:pt x="406" y="68"/>
                    </a:lnTo>
                    <a:lnTo>
                      <a:pt x="410" y="66"/>
                    </a:lnTo>
                    <a:lnTo>
                      <a:pt x="414" y="64"/>
                    </a:lnTo>
                    <a:lnTo>
                      <a:pt x="416" y="66"/>
                    </a:lnTo>
                    <a:lnTo>
                      <a:pt x="416" y="68"/>
                    </a:lnTo>
                    <a:lnTo>
                      <a:pt x="414" y="72"/>
                    </a:lnTo>
                    <a:lnTo>
                      <a:pt x="410" y="74"/>
                    </a:lnTo>
                    <a:lnTo>
                      <a:pt x="408" y="76"/>
                    </a:lnTo>
                    <a:lnTo>
                      <a:pt x="410" y="76"/>
                    </a:lnTo>
                    <a:lnTo>
                      <a:pt x="410" y="76"/>
                    </a:lnTo>
                    <a:lnTo>
                      <a:pt x="414" y="80"/>
                    </a:lnTo>
                    <a:lnTo>
                      <a:pt x="414" y="82"/>
                    </a:lnTo>
                    <a:lnTo>
                      <a:pt x="416" y="82"/>
                    </a:lnTo>
                    <a:lnTo>
                      <a:pt x="412" y="82"/>
                    </a:lnTo>
                    <a:lnTo>
                      <a:pt x="410" y="82"/>
                    </a:lnTo>
                    <a:lnTo>
                      <a:pt x="408" y="82"/>
                    </a:lnTo>
                    <a:lnTo>
                      <a:pt x="406" y="80"/>
                    </a:lnTo>
                    <a:lnTo>
                      <a:pt x="404" y="80"/>
                    </a:lnTo>
                    <a:lnTo>
                      <a:pt x="404" y="86"/>
                    </a:lnTo>
                    <a:lnTo>
                      <a:pt x="406" y="90"/>
                    </a:lnTo>
                    <a:close/>
                    <a:moveTo>
                      <a:pt x="396" y="94"/>
                    </a:moveTo>
                    <a:lnTo>
                      <a:pt x="396" y="96"/>
                    </a:lnTo>
                    <a:lnTo>
                      <a:pt x="394" y="96"/>
                    </a:lnTo>
                    <a:lnTo>
                      <a:pt x="394" y="94"/>
                    </a:lnTo>
                    <a:lnTo>
                      <a:pt x="396" y="94"/>
                    </a:lnTo>
                    <a:close/>
                    <a:moveTo>
                      <a:pt x="396" y="90"/>
                    </a:moveTo>
                    <a:lnTo>
                      <a:pt x="394" y="90"/>
                    </a:lnTo>
                    <a:lnTo>
                      <a:pt x="394" y="92"/>
                    </a:lnTo>
                    <a:lnTo>
                      <a:pt x="396" y="92"/>
                    </a:lnTo>
                    <a:lnTo>
                      <a:pt x="396" y="90"/>
                    </a:lnTo>
                    <a:lnTo>
                      <a:pt x="396" y="90"/>
                    </a:lnTo>
                    <a:close/>
                    <a:moveTo>
                      <a:pt x="398" y="90"/>
                    </a:moveTo>
                    <a:lnTo>
                      <a:pt x="398" y="92"/>
                    </a:lnTo>
                    <a:lnTo>
                      <a:pt x="398" y="94"/>
                    </a:lnTo>
                    <a:lnTo>
                      <a:pt x="398" y="96"/>
                    </a:lnTo>
                    <a:lnTo>
                      <a:pt x="400" y="96"/>
                    </a:lnTo>
                    <a:lnTo>
                      <a:pt x="402" y="96"/>
                    </a:lnTo>
                    <a:lnTo>
                      <a:pt x="404" y="96"/>
                    </a:lnTo>
                    <a:lnTo>
                      <a:pt x="402" y="94"/>
                    </a:lnTo>
                    <a:lnTo>
                      <a:pt x="400" y="94"/>
                    </a:lnTo>
                    <a:lnTo>
                      <a:pt x="400" y="92"/>
                    </a:lnTo>
                    <a:lnTo>
                      <a:pt x="400" y="90"/>
                    </a:lnTo>
                    <a:lnTo>
                      <a:pt x="398" y="90"/>
                    </a:lnTo>
                    <a:close/>
                    <a:moveTo>
                      <a:pt x="398" y="106"/>
                    </a:moveTo>
                    <a:lnTo>
                      <a:pt x="400" y="104"/>
                    </a:lnTo>
                    <a:lnTo>
                      <a:pt x="404" y="104"/>
                    </a:lnTo>
                    <a:lnTo>
                      <a:pt x="406" y="106"/>
                    </a:lnTo>
                    <a:lnTo>
                      <a:pt x="406" y="108"/>
                    </a:lnTo>
                    <a:lnTo>
                      <a:pt x="402" y="108"/>
                    </a:lnTo>
                    <a:lnTo>
                      <a:pt x="400" y="108"/>
                    </a:lnTo>
                    <a:lnTo>
                      <a:pt x="398" y="106"/>
                    </a:lnTo>
                    <a:lnTo>
                      <a:pt x="398" y="106"/>
                    </a:lnTo>
                    <a:close/>
                    <a:moveTo>
                      <a:pt x="432" y="106"/>
                    </a:moveTo>
                    <a:lnTo>
                      <a:pt x="428" y="108"/>
                    </a:lnTo>
                    <a:lnTo>
                      <a:pt x="426" y="108"/>
                    </a:lnTo>
                    <a:lnTo>
                      <a:pt x="428" y="110"/>
                    </a:lnTo>
                    <a:lnTo>
                      <a:pt x="432" y="110"/>
                    </a:lnTo>
                    <a:lnTo>
                      <a:pt x="434" y="110"/>
                    </a:lnTo>
                    <a:lnTo>
                      <a:pt x="434" y="110"/>
                    </a:lnTo>
                    <a:lnTo>
                      <a:pt x="434" y="108"/>
                    </a:lnTo>
                    <a:lnTo>
                      <a:pt x="432" y="106"/>
                    </a:lnTo>
                    <a:close/>
                    <a:moveTo>
                      <a:pt x="412" y="130"/>
                    </a:moveTo>
                    <a:lnTo>
                      <a:pt x="412" y="130"/>
                    </a:lnTo>
                    <a:lnTo>
                      <a:pt x="412" y="132"/>
                    </a:lnTo>
                    <a:lnTo>
                      <a:pt x="412" y="132"/>
                    </a:lnTo>
                    <a:lnTo>
                      <a:pt x="412" y="130"/>
                    </a:lnTo>
                    <a:close/>
                    <a:moveTo>
                      <a:pt x="410" y="132"/>
                    </a:moveTo>
                    <a:lnTo>
                      <a:pt x="410" y="132"/>
                    </a:lnTo>
                    <a:lnTo>
                      <a:pt x="410" y="132"/>
                    </a:lnTo>
                    <a:lnTo>
                      <a:pt x="410" y="132"/>
                    </a:lnTo>
                    <a:lnTo>
                      <a:pt x="410" y="132"/>
                    </a:lnTo>
                    <a:close/>
                    <a:moveTo>
                      <a:pt x="404" y="132"/>
                    </a:moveTo>
                    <a:lnTo>
                      <a:pt x="406" y="132"/>
                    </a:lnTo>
                    <a:lnTo>
                      <a:pt x="406" y="130"/>
                    </a:lnTo>
                    <a:lnTo>
                      <a:pt x="408" y="132"/>
                    </a:lnTo>
                    <a:lnTo>
                      <a:pt x="406" y="134"/>
                    </a:lnTo>
                    <a:lnTo>
                      <a:pt x="406" y="132"/>
                    </a:lnTo>
                    <a:lnTo>
                      <a:pt x="404" y="134"/>
                    </a:lnTo>
                    <a:lnTo>
                      <a:pt x="404" y="132"/>
                    </a:lnTo>
                    <a:close/>
                    <a:moveTo>
                      <a:pt x="402" y="124"/>
                    </a:moveTo>
                    <a:lnTo>
                      <a:pt x="400" y="126"/>
                    </a:lnTo>
                    <a:lnTo>
                      <a:pt x="402" y="126"/>
                    </a:lnTo>
                    <a:lnTo>
                      <a:pt x="402" y="124"/>
                    </a:lnTo>
                    <a:close/>
                    <a:moveTo>
                      <a:pt x="404" y="122"/>
                    </a:moveTo>
                    <a:lnTo>
                      <a:pt x="402" y="122"/>
                    </a:lnTo>
                    <a:lnTo>
                      <a:pt x="404" y="124"/>
                    </a:lnTo>
                    <a:lnTo>
                      <a:pt x="404" y="124"/>
                    </a:lnTo>
                    <a:lnTo>
                      <a:pt x="404" y="122"/>
                    </a:lnTo>
                    <a:close/>
                    <a:moveTo>
                      <a:pt x="406" y="128"/>
                    </a:moveTo>
                    <a:lnTo>
                      <a:pt x="408" y="126"/>
                    </a:lnTo>
                    <a:lnTo>
                      <a:pt x="410" y="128"/>
                    </a:lnTo>
                    <a:lnTo>
                      <a:pt x="410" y="130"/>
                    </a:lnTo>
                    <a:lnTo>
                      <a:pt x="412" y="128"/>
                    </a:lnTo>
                    <a:lnTo>
                      <a:pt x="414" y="126"/>
                    </a:lnTo>
                    <a:lnTo>
                      <a:pt x="416" y="126"/>
                    </a:lnTo>
                    <a:lnTo>
                      <a:pt x="418" y="128"/>
                    </a:lnTo>
                    <a:lnTo>
                      <a:pt x="424" y="130"/>
                    </a:lnTo>
                    <a:lnTo>
                      <a:pt x="424" y="128"/>
                    </a:lnTo>
                    <a:lnTo>
                      <a:pt x="426" y="128"/>
                    </a:lnTo>
                    <a:lnTo>
                      <a:pt x="432" y="132"/>
                    </a:lnTo>
                    <a:lnTo>
                      <a:pt x="434" y="132"/>
                    </a:lnTo>
                    <a:lnTo>
                      <a:pt x="436" y="134"/>
                    </a:lnTo>
                    <a:lnTo>
                      <a:pt x="438" y="134"/>
                    </a:lnTo>
                    <a:lnTo>
                      <a:pt x="440" y="132"/>
                    </a:lnTo>
                    <a:lnTo>
                      <a:pt x="438" y="128"/>
                    </a:lnTo>
                    <a:lnTo>
                      <a:pt x="432" y="124"/>
                    </a:lnTo>
                    <a:lnTo>
                      <a:pt x="428" y="122"/>
                    </a:lnTo>
                    <a:lnTo>
                      <a:pt x="424" y="120"/>
                    </a:lnTo>
                    <a:lnTo>
                      <a:pt x="422" y="120"/>
                    </a:lnTo>
                    <a:lnTo>
                      <a:pt x="420" y="122"/>
                    </a:lnTo>
                    <a:lnTo>
                      <a:pt x="418" y="122"/>
                    </a:lnTo>
                    <a:lnTo>
                      <a:pt x="416" y="122"/>
                    </a:lnTo>
                    <a:lnTo>
                      <a:pt x="412" y="122"/>
                    </a:lnTo>
                    <a:lnTo>
                      <a:pt x="408" y="122"/>
                    </a:lnTo>
                    <a:lnTo>
                      <a:pt x="406" y="124"/>
                    </a:lnTo>
                    <a:lnTo>
                      <a:pt x="406" y="124"/>
                    </a:lnTo>
                    <a:lnTo>
                      <a:pt x="404" y="124"/>
                    </a:lnTo>
                    <a:lnTo>
                      <a:pt x="404" y="128"/>
                    </a:lnTo>
                    <a:lnTo>
                      <a:pt x="404" y="128"/>
                    </a:lnTo>
                    <a:lnTo>
                      <a:pt x="406" y="128"/>
                    </a:lnTo>
                    <a:close/>
                    <a:moveTo>
                      <a:pt x="382" y="124"/>
                    </a:moveTo>
                    <a:lnTo>
                      <a:pt x="384" y="126"/>
                    </a:lnTo>
                    <a:lnTo>
                      <a:pt x="386" y="124"/>
                    </a:lnTo>
                    <a:lnTo>
                      <a:pt x="390" y="124"/>
                    </a:lnTo>
                    <a:lnTo>
                      <a:pt x="394" y="126"/>
                    </a:lnTo>
                    <a:lnTo>
                      <a:pt x="394" y="128"/>
                    </a:lnTo>
                    <a:lnTo>
                      <a:pt x="396" y="130"/>
                    </a:lnTo>
                    <a:lnTo>
                      <a:pt x="396" y="132"/>
                    </a:lnTo>
                    <a:lnTo>
                      <a:pt x="394" y="132"/>
                    </a:lnTo>
                    <a:lnTo>
                      <a:pt x="390" y="134"/>
                    </a:lnTo>
                    <a:lnTo>
                      <a:pt x="388" y="134"/>
                    </a:lnTo>
                    <a:lnTo>
                      <a:pt x="386" y="134"/>
                    </a:lnTo>
                    <a:lnTo>
                      <a:pt x="384" y="132"/>
                    </a:lnTo>
                    <a:lnTo>
                      <a:pt x="380" y="132"/>
                    </a:lnTo>
                    <a:lnTo>
                      <a:pt x="378" y="130"/>
                    </a:lnTo>
                    <a:lnTo>
                      <a:pt x="378" y="126"/>
                    </a:lnTo>
                    <a:lnTo>
                      <a:pt x="382" y="124"/>
                    </a:lnTo>
                    <a:close/>
                    <a:moveTo>
                      <a:pt x="314" y="176"/>
                    </a:moveTo>
                    <a:lnTo>
                      <a:pt x="312" y="174"/>
                    </a:lnTo>
                    <a:lnTo>
                      <a:pt x="310" y="176"/>
                    </a:lnTo>
                    <a:lnTo>
                      <a:pt x="312" y="176"/>
                    </a:lnTo>
                    <a:lnTo>
                      <a:pt x="314" y="176"/>
                    </a:lnTo>
                    <a:close/>
                    <a:moveTo>
                      <a:pt x="310" y="158"/>
                    </a:moveTo>
                    <a:lnTo>
                      <a:pt x="312" y="162"/>
                    </a:lnTo>
                    <a:lnTo>
                      <a:pt x="312" y="164"/>
                    </a:lnTo>
                    <a:lnTo>
                      <a:pt x="310" y="166"/>
                    </a:lnTo>
                    <a:lnTo>
                      <a:pt x="310" y="166"/>
                    </a:lnTo>
                    <a:lnTo>
                      <a:pt x="308" y="164"/>
                    </a:lnTo>
                    <a:lnTo>
                      <a:pt x="310" y="162"/>
                    </a:lnTo>
                    <a:lnTo>
                      <a:pt x="310" y="160"/>
                    </a:lnTo>
                    <a:lnTo>
                      <a:pt x="310" y="158"/>
                    </a:lnTo>
                    <a:close/>
                    <a:moveTo>
                      <a:pt x="378" y="110"/>
                    </a:moveTo>
                    <a:lnTo>
                      <a:pt x="378" y="114"/>
                    </a:lnTo>
                    <a:lnTo>
                      <a:pt x="380" y="116"/>
                    </a:lnTo>
                    <a:lnTo>
                      <a:pt x="380" y="118"/>
                    </a:lnTo>
                    <a:lnTo>
                      <a:pt x="380" y="116"/>
                    </a:lnTo>
                    <a:lnTo>
                      <a:pt x="378" y="114"/>
                    </a:lnTo>
                    <a:lnTo>
                      <a:pt x="378" y="112"/>
                    </a:lnTo>
                    <a:lnTo>
                      <a:pt x="378" y="110"/>
                    </a:lnTo>
                    <a:close/>
                    <a:moveTo>
                      <a:pt x="372" y="108"/>
                    </a:moveTo>
                    <a:lnTo>
                      <a:pt x="374" y="108"/>
                    </a:lnTo>
                    <a:lnTo>
                      <a:pt x="376" y="108"/>
                    </a:lnTo>
                    <a:lnTo>
                      <a:pt x="376" y="108"/>
                    </a:lnTo>
                    <a:lnTo>
                      <a:pt x="382" y="108"/>
                    </a:lnTo>
                    <a:lnTo>
                      <a:pt x="384" y="108"/>
                    </a:lnTo>
                    <a:lnTo>
                      <a:pt x="382" y="110"/>
                    </a:lnTo>
                    <a:lnTo>
                      <a:pt x="376" y="110"/>
                    </a:lnTo>
                    <a:lnTo>
                      <a:pt x="372" y="110"/>
                    </a:lnTo>
                    <a:lnTo>
                      <a:pt x="372" y="108"/>
                    </a:lnTo>
                    <a:lnTo>
                      <a:pt x="372" y="108"/>
                    </a:lnTo>
                    <a:close/>
                    <a:moveTo>
                      <a:pt x="360" y="108"/>
                    </a:moveTo>
                    <a:lnTo>
                      <a:pt x="362" y="106"/>
                    </a:lnTo>
                    <a:lnTo>
                      <a:pt x="362" y="108"/>
                    </a:lnTo>
                    <a:lnTo>
                      <a:pt x="364" y="106"/>
                    </a:lnTo>
                    <a:lnTo>
                      <a:pt x="366" y="108"/>
                    </a:lnTo>
                    <a:lnTo>
                      <a:pt x="368" y="108"/>
                    </a:lnTo>
                    <a:lnTo>
                      <a:pt x="370" y="106"/>
                    </a:lnTo>
                    <a:lnTo>
                      <a:pt x="372" y="108"/>
                    </a:lnTo>
                    <a:lnTo>
                      <a:pt x="372" y="110"/>
                    </a:lnTo>
                    <a:lnTo>
                      <a:pt x="370" y="110"/>
                    </a:lnTo>
                    <a:lnTo>
                      <a:pt x="368" y="110"/>
                    </a:lnTo>
                    <a:lnTo>
                      <a:pt x="366" y="110"/>
                    </a:lnTo>
                    <a:lnTo>
                      <a:pt x="362" y="112"/>
                    </a:lnTo>
                    <a:lnTo>
                      <a:pt x="360" y="110"/>
                    </a:lnTo>
                    <a:lnTo>
                      <a:pt x="360" y="110"/>
                    </a:lnTo>
                    <a:lnTo>
                      <a:pt x="360" y="108"/>
                    </a:lnTo>
                    <a:close/>
                    <a:moveTo>
                      <a:pt x="338" y="154"/>
                    </a:moveTo>
                    <a:lnTo>
                      <a:pt x="340" y="150"/>
                    </a:lnTo>
                    <a:lnTo>
                      <a:pt x="342" y="146"/>
                    </a:lnTo>
                    <a:lnTo>
                      <a:pt x="342" y="142"/>
                    </a:lnTo>
                    <a:lnTo>
                      <a:pt x="342" y="142"/>
                    </a:lnTo>
                    <a:lnTo>
                      <a:pt x="344" y="142"/>
                    </a:lnTo>
                    <a:lnTo>
                      <a:pt x="344" y="144"/>
                    </a:lnTo>
                    <a:lnTo>
                      <a:pt x="346" y="146"/>
                    </a:lnTo>
                    <a:lnTo>
                      <a:pt x="344" y="146"/>
                    </a:lnTo>
                    <a:lnTo>
                      <a:pt x="344" y="146"/>
                    </a:lnTo>
                    <a:lnTo>
                      <a:pt x="344" y="146"/>
                    </a:lnTo>
                    <a:lnTo>
                      <a:pt x="342" y="148"/>
                    </a:lnTo>
                    <a:lnTo>
                      <a:pt x="342" y="148"/>
                    </a:lnTo>
                    <a:lnTo>
                      <a:pt x="342" y="150"/>
                    </a:lnTo>
                    <a:lnTo>
                      <a:pt x="344" y="150"/>
                    </a:lnTo>
                    <a:lnTo>
                      <a:pt x="344" y="152"/>
                    </a:lnTo>
                    <a:lnTo>
                      <a:pt x="344" y="152"/>
                    </a:lnTo>
                    <a:lnTo>
                      <a:pt x="342" y="154"/>
                    </a:lnTo>
                    <a:lnTo>
                      <a:pt x="342" y="156"/>
                    </a:lnTo>
                    <a:lnTo>
                      <a:pt x="340" y="156"/>
                    </a:lnTo>
                    <a:lnTo>
                      <a:pt x="338" y="156"/>
                    </a:lnTo>
                    <a:lnTo>
                      <a:pt x="338" y="154"/>
                    </a:lnTo>
                    <a:close/>
                    <a:moveTo>
                      <a:pt x="332" y="152"/>
                    </a:moveTo>
                    <a:lnTo>
                      <a:pt x="332" y="152"/>
                    </a:lnTo>
                    <a:lnTo>
                      <a:pt x="334" y="152"/>
                    </a:lnTo>
                    <a:lnTo>
                      <a:pt x="336" y="152"/>
                    </a:lnTo>
                    <a:lnTo>
                      <a:pt x="336" y="152"/>
                    </a:lnTo>
                    <a:lnTo>
                      <a:pt x="336" y="152"/>
                    </a:lnTo>
                    <a:lnTo>
                      <a:pt x="338" y="150"/>
                    </a:lnTo>
                    <a:lnTo>
                      <a:pt x="338" y="148"/>
                    </a:lnTo>
                    <a:lnTo>
                      <a:pt x="338" y="146"/>
                    </a:lnTo>
                    <a:lnTo>
                      <a:pt x="338" y="144"/>
                    </a:lnTo>
                    <a:lnTo>
                      <a:pt x="336" y="146"/>
                    </a:lnTo>
                    <a:lnTo>
                      <a:pt x="334" y="148"/>
                    </a:lnTo>
                    <a:lnTo>
                      <a:pt x="334" y="148"/>
                    </a:lnTo>
                    <a:lnTo>
                      <a:pt x="332" y="152"/>
                    </a:lnTo>
                    <a:close/>
                    <a:moveTo>
                      <a:pt x="328" y="150"/>
                    </a:moveTo>
                    <a:lnTo>
                      <a:pt x="328" y="152"/>
                    </a:lnTo>
                    <a:lnTo>
                      <a:pt x="326" y="152"/>
                    </a:lnTo>
                    <a:lnTo>
                      <a:pt x="328" y="154"/>
                    </a:lnTo>
                    <a:lnTo>
                      <a:pt x="328" y="154"/>
                    </a:lnTo>
                    <a:lnTo>
                      <a:pt x="330" y="154"/>
                    </a:lnTo>
                    <a:lnTo>
                      <a:pt x="330" y="152"/>
                    </a:lnTo>
                    <a:lnTo>
                      <a:pt x="328" y="150"/>
                    </a:lnTo>
                    <a:lnTo>
                      <a:pt x="328" y="150"/>
                    </a:lnTo>
                    <a:lnTo>
                      <a:pt x="328" y="150"/>
                    </a:lnTo>
                    <a:close/>
                    <a:moveTo>
                      <a:pt x="344" y="110"/>
                    </a:moveTo>
                    <a:lnTo>
                      <a:pt x="342" y="110"/>
                    </a:lnTo>
                    <a:lnTo>
                      <a:pt x="344" y="110"/>
                    </a:lnTo>
                    <a:lnTo>
                      <a:pt x="344" y="110"/>
                    </a:lnTo>
                    <a:lnTo>
                      <a:pt x="344" y="110"/>
                    </a:lnTo>
                    <a:close/>
                    <a:moveTo>
                      <a:pt x="348" y="108"/>
                    </a:moveTo>
                    <a:lnTo>
                      <a:pt x="346" y="108"/>
                    </a:lnTo>
                    <a:lnTo>
                      <a:pt x="348" y="110"/>
                    </a:lnTo>
                    <a:lnTo>
                      <a:pt x="348" y="108"/>
                    </a:lnTo>
                    <a:close/>
                    <a:moveTo>
                      <a:pt x="350" y="106"/>
                    </a:moveTo>
                    <a:lnTo>
                      <a:pt x="350" y="106"/>
                    </a:lnTo>
                    <a:lnTo>
                      <a:pt x="352" y="106"/>
                    </a:lnTo>
                    <a:lnTo>
                      <a:pt x="350" y="106"/>
                    </a:lnTo>
                    <a:close/>
                    <a:moveTo>
                      <a:pt x="340" y="102"/>
                    </a:moveTo>
                    <a:lnTo>
                      <a:pt x="344" y="100"/>
                    </a:lnTo>
                    <a:lnTo>
                      <a:pt x="346" y="102"/>
                    </a:lnTo>
                    <a:lnTo>
                      <a:pt x="348" y="102"/>
                    </a:lnTo>
                    <a:lnTo>
                      <a:pt x="346" y="104"/>
                    </a:lnTo>
                    <a:lnTo>
                      <a:pt x="348" y="104"/>
                    </a:lnTo>
                    <a:lnTo>
                      <a:pt x="348" y="102"/>
                    </a:lnTo>
                    <a:lnTo>
                      <a:pt x="350" y="104"/>
                    </a:lnTo>
                    <a:lnTo>
                      <a:pt x="350" y="104"/>
                    </a:lnTo>
                    <a:lnTo>
                      <a:pt x="348" y="106"/>
                    </a:lnTo>
                    <a:lnTo>
                      <a:pt x="348" y="104"/>
                    </a:lnTo>
                    <a:lnTo>
                      <a:pt x="346" y="106"/>
                    </a:lnTo>
                    <a:lnTo>
                      <a:pt x="344" y="104"/>
                    </a:lnTo>
                    <a:lnTo>
                      <a:pt x="342" y="106"/>
                    </a:lnTo>
                    <a:lnTo>
                      <a:pt x="340" y="104"/>
                    </a:lnTo>
                    <a:lnTo>
                      <a:pt x="340" y="102"/>
                    </a:lnTo>
                    <a:close/>
                    <a:moveTo>
                      <a:pt x="328" y="90"/>
                    </a:moveTo>
                    <a:lnTo>
                      <a:pt x="330" y="90"/>
                    </a:lnTo>
                    <a:lnTo>
                      <a:pt x="330" y="90"/>
                    </a:lnTo>
                    <a:lnTo>
                      <a:pt x="328" y="90"/>
                    </a:lnTo>
                    <a:lnTo>
                      <a:pt x="328" y="90"/>
                    </a:lnTo>
                    <a:close/>
                    <a:moveTo>
                      <a:pt x="326" y="90"/>
                    </a:moveTo>
                    <a:lnTo>
                      <a:pt x="328" y="90"/>
                    </a:lnTo>
                    <a:lnTo>
                      <a:pt x="328" y="92"/>
                    </a:lnTo>
                    <a:lnTo>
                      <a:pt x="328" y="92"/>
                    </a:lnTo>
                    <a:lnTo>
                      <a:pt x="326" y="90"/>
                    </a:lnTo>
                    <a:close/>
                    <a:moveTo>
                      <a:pt x="310" y="80"/>
                    </a:moveTo>
                    <a:lnTo>
                      <a:pt x="314" y="80"/>
                    </a:lnTo>
                    <a:lnTo>
                      <a:pt x="316" y="80"/>
                    </a:lnTo>
                    <a:lnTo>
                      <a:pt x="320" y="80"/>
                    </a:lnTo>
                    <a:lnTo>
                      <a:pt x="326" y="78"/>
                    </a:lnTo>
                    <a:lnTo>
                      <a:pt x="328" y="78"/>
                    </a:lnTo>
                    <a:lnTo>
                      <a:pt x="328" y="80"/>
                    </a:lnTo>
                    <a:lnTo>
                      <a:pt x="332" y="80"/>
                    </a:lnTo>
                    <a:lnTo>
                      <a:pt x="334" y="80"/>
                    </a:lnTo>
                    <a:lnTo>
                      <a:pt x="338" y="80"/>
                    </a:lnTo>
                    <a:lnTo>
                      <a:pt x="342" y="80"/>
                    </a:lnTo>
                    <a:lnTo>
                      <a:pt x="342" y="80"/>
                    </a:lnTo>
                    <a:lnTo>
                      <a:pt x="344" y="80"/>
                    </a:lnTo>
                    <a:lnTo>
                      <a:pt x="346" y="80"/>
                    </a:lnTo>
                    <a:lnTo>
                      <a:pt x="348" y="82"/>
                    </a:lnTo>
                    <a:lnTo>
                      <a:pt x="350" y="82"/>
                    </a:lnTo>
                    <a:lnTo>
                      <a:pt x="358" y="80"/>
                    </a:lnTo>
                    <a:lnTo>
                      <a:pt x="362" y="78"/>
                    </a:lnTo>
                    <a:lnTo>
                      <a:pt x="364" y="76"/>
                    </a:lnTo>
                    <a:lnTo>
                      <a:pt x="366" y="76"/>
                    </a:lnTo>
                    <a:lnTo>
                      <a:pt x="366" y="74"/>
                    </a:lnTo>
                    <a:lnTo>
                      <a:pt x="368" y="72"/>
                    </a:lnTo>
                    <a:lnTo>
                      <a:pt x="370" y="70"/>
                    </a:lnTo>
                    <a:lnTo>
                      <a:pt x="370" y="68"/>
                    </a:lnTo>
                    <a:lnTo>
                      <a:pt x="372" y="68"/>
                    </a:lnTo>
                    <a:lnTo>
                      <a:pt x="370" y="66"/>
                    </a:lnTo>
                    <a:lnTo>
                      <a:pt x="370" y="66"/>
                    </a:lnTo>
                    <a:lnTo>
                      <a:pt x="366" y="64"/>
                    </a:lnTo>
                    <a:lnTo>
                      <a:pt x="364" y="66"/>
                    </a:lnTo>
                    <a:lnTo>
                      <a:pt x="364" y="68"/>
                    </a:lnTo>
                    <a:lnTo>
                      <a:pt x="362" y="68"/>
                    </a:lnTo>
                    <a:lnTo>
                      <a:pt x="362" y="70"/>
                    </a:lnTo>
                    <a:lnTo>
                      <a:pt x="360" y="72"/>
                    </a:lnTo>
                    <a:lnTo>
                      <a:pt x="356" y="72"/>
                    </a:lnTo>
                    <a:lnTo>
                      <a:pt x="356" y="74"/>
                    </a:lnTo>
                    <a:lnTo>
                      <a:pt x="354" y="76"/>
                    </a:lnTo>
                    <a:lnTo>
                      <a:pt x="348" y="74"/>
                    </a:lnTo>
                    <a:lnTo>
                      <a:pt x="342" y="74"/>
                    </a:lnTo>
                    <a:lnTo>
                      <a:pt x="342" y="74"/>
                    </a:lnTo>
                    <a:lnTo>
                      <a:pt x="340" y="76"/>
                    </a:lnTo>
                    <a:lnTo>
                      <a:pt x="338" y="72"/>
                    </a:lnTo>
                    <a:lnTo>
                      <a:pt x="336" y="72"/>
                    </a:lnTo>
                    <a:lnTo>
                      <a:pt x="334" y="72"/>
                    </a:lnTo>
                    <a:lnTo>
                      <a:pt x="332" y="72"/>
                    </a:lnTo>
                    <a:lnTo>
                      <a:pt x="328" y="72"/>
                    </a:lnTo>
                    <a:lnTo>
                      <a:pt x="326" y="72"/>
                    </a:lnTo>
                    <a:lnTo>
                      <a:pt x="324" y="72"/>
                    </a:lnTo>
                    <a:lnTo>
                      <a:pt x="322" y="70"/>
                    </a:lnTo>
                    <a:lnTo>
                      <a:pt x="318" y="68"/>
                    </a:lnTo>
                    <a:lnTo>
                      <a:pt x="316" y="68"/>
                    </a:lnTo>
                    <a:lnTo>
                      <a:pt x="316" y="72"/>
                    </a:lnTo>
                    <a:lnTo>
                      <a:pt x="314" y="72"/>
                    </a:lnTo>
                    <a:lnTo>
                      <a:pt x="314" y="76"/>
                    </a:lnTo>
                    <a:lnTo>
                      <a:pt x="312" y="76"/>
                    </a:lnTo>
                    <a:lnTo>
                      <a:pt x="308" y="76"/>
                    </a:lnTo>
                    <a:lnTo>
                      <a:pt x="306" y="76"/>
                    </a:lnTo>
                    <a:lnTo>
                      <a:pt x="304" y="78"/>
                    </a:lnTo>
                    <a:lnTo>
                      <a:pt x="306" y="78"/>
                    </a:lnTo>
                    <a:lnTo>
                      <a:pt x="302" y="82"/>
                    </a:lnTo>
                    <a:lnTo>
                      <a:pt x="302" y="84"/>
                    </a:lnTo>
                    <a:lnTo>
                      <a:pt x="302" y="86"/>
                    </a:lnTo>
                    <a:lnTo>
                      <a:pt x="302" y="90"/>
                    </a:lnTo>
                    <a:lnTo>
                      <a:pt x="302" y="92"/>
                    </a:lnTo>
                    <a:lnTo>
                      <a:pt x="302" y="96"/>
                    </a:lnTo>
                    <a:lnTo>
                      <a:pt x="304" y="98"/>
                    </a:lnTo>
                    <a:lnTo>
                      <a:pt x="302" y="96"/>
                    </a:lnTo>
                    <a:lnTo>
                      <a:pt x="302" y="94"/>
                    </a:lnTo>
                    <a:lnTo>
                      <a:pt x="300" y="94"/>
                    </a:lnTo>
                    <a:lnTo>
                      <a:pt x="298" y="96"/>
                    </a:lnTo>
                    <a:lnTo>
                      <a:pt x="296" y="98"/>
                    </a:lnTo>
                    <a:lnTo>
                      <a:pt x="296" y="100"/>
                    </a:lnTo>
                    <a:lnTo>
                      <a:pt x="296" y="104"/>
                    </a:lnTo>
                    <a:lnTo>
                      <a:pt x="296" y="104"/>
                    </a:lnTo>
                    <a:lnTo>
                      <a:pt x="296" y="110"/>
                    </a:lnTo>
                    <a:lnTo>
                      <a:pt x="296" y="110"/>
                    </a:lnTo>
                    <a:lnTo>
                      <a:pt x="294" y="114"/>
                    </a:lnTo>
                    <a:lnTo>
                      <a:pt x="294" y="114"/>
                    </a:lnTo>
                    <a:lnTo>
                      <a:pt x="294" y="118"/>
                    </a:lnTo>
                    <a:lnTo>
                      <a:pt x="290" y="120"/>
                    </a:lnTo>
                    <a:lnTo>
                      <a:pt x="290" y="122"/>
                    </a:lnTo>
                    <a:lnTo>
                      <a:pt x="290" y="124"/>
                    </a:lnTo>
                    <a:lnTo>
                      <a:pt x="290" y="124"/>
                    </a:lnTo>
                    <a:lnTo>
                      <a:pt x="290" y="130"/>
                    </a:lnTo>
                    <a:lnTo>
                      <a:pt x="292" y="132"/>
                    </a:lnTo>
                    <a:lnTo>
                      <a:pt x="292" y="130"/>
                    </a:lnTo>
                    <a:lnTo>
                      <a:pt x="294" y="130"/>
                    </a:lnTo>
                    <a:lnTo>
                      <a:pt x="296" y="130"/>
                    </a:lnTo>
                    <a:lnTo>
                      <a:pt x="298" y="130"/>
                    </a:lnTo>
                    <a:lnTo>
                      <a:pt x="298" y="134"/>
                    </a:lnTo>
                    <a:lnTo>
                      <a:pt x="300" y="138"/>
                    </a:lnTo>
                    <a:lnTo>
                      <a:pt x="300" y="140"/>
                    </a:lnTo>
                    <a:lnTo>
                      <a:pt x="298" y="144"/>
                    </a:lnTo>
                    <a:lnTo>
                      <a:pt x="296" y="146"/>
                    </a:lnTo>
                    <a:lnTo>
                      <a:pt x="296" y="152"/>
                    </a:lnTo>
                    <a:lnTo>
                      <a:pt x="298" y="156"/>
                    </a:lnTo>
                    <a:lnTo>
                      <a:pt x="298" y="156"/>
                    </a:lnTo>
                    <a:lnTo>
                      <a:pt x="300" y="156"/>
                    </a:lnTo>
                    <a:lnTo>
                      <a:pt x="302" y="156"/>
                    </a:lnTo>
                    <a:lnTo>
                      <a:pt x="304" y="156"/>
                    </a:lnTo>
                    <a:lnTo>
                      <a:pt x="306" y="156"/>
                    </a:lnTo>
                    <a:lnTo>
                      <a:pt x="308" y="156"/>
                    </a:lnTo>
                    <a:lnTo>
                      <a:pt x="310" y="156"/>
                    </a:lnTo>
                    <a:lnTo>
                      <a:pt x="310" y="154"/>
                    </a:lnTo>
                    <a:lnTo>
                      <a:pt x="310" y="152"/>
                    </a:lnTo>
                    <a:lnTo>
                      <a:pt x="308" y="152"/>
                    </a:lnTo>
                    <a:lnTo>
                      <a:pt x="308" y="148"/>
                    </a:lnTo>
                    <a:lnTo>
                      <a:pt x="308" y="146"/>
                    </a:lnTo>
                    <a:lnTo>
                      <a:pt x="310" y="142"/>
                    </a:lnTo>
                    <a:lnTo>
                      <a:pt x="308" y="138"/>
                    </a:lnTo>
                    <a:lnTo>
                      <a:pt x="308" y="136"/>
                    </a:lnTo>
                    <a:lnTo>
                      <a:pt x="310" y="132"/>
                    </a:lnTo>
                    <a:lnTo>
                      <a:pt x="312" y="130"/>
                    </a:lnTo>
                    <a:lnTo>
                      <a:pt x="310" y="126"/>
                    </a:lnTo>
                    <a:lnTo>
                      <a:pt x="308" y="124"/>
                    </a:lnTo>
                    <a:lnTo>
                      <a:pt x="308" y="124"/>
                    </a:lnTo>
                    <a:lnTo>
                      <a:pt x="312" y="122"/>
                    </a:lnTo>
                    <a:lnTo>
                      <a:pt x="312" y="120"/>
                    </a:lnTo>
                    <a:lnTo>
                      <a:pt x="316" y="120"/>
                    </a:lnTo>
                    <a:lnTo>
                      <a:pt x="318" y="120"/>
                    </a:lnTo>
                    <a:lnTo>
                      <a:pt x="318" y="122"/>
                    </a:lnTo>
                    <a:lnTo>
                      <a:pt x="318" y="124"/>
                    </a:lnTo>
                    <a:lnTo>
                      <a:pt x="318" y="126"/>
                    </a:lnTo>
                    <a:lnTo>
                      <a:pt x="316" y="128"/>
                    </a:lnTo>
                    <a:lnTo>
                      <a:pt x="316" y="130"/>
                    </a:lnTo>
                    <a:lnTo>
                      <a:pt x="318" y="132"/>
                    </a:lnTo>
                    <a:lnTo>
                      <a:pt x="320" y="134"/>
                    </a:lnTo>
                    <a:lnTo>
                      <a:pt x="320" y="136"/>
                    </a:lnTo>
                    <a:lnTo>
                      <a:pt x="324" y="138"/>
                    </a:lnTo>
                    <a:lnTo>
                      <a:pt x="324" y="140"/>
                    </a:lnTo>
                    <a:lnTo>
                      <a:pt x="322" y="138"/>
                    </a:lnTo>
                    <a:lnTo>
                      <a:pt x="322" y="144"/>
                    </a:lnTo>
                    <a:lnTo>
                      <a:pt x="324" y="146"/>
                    </a:lnTo>
                    <a:lnTo>
                      <a:pt x="326" y="146"/>
                    </a:lnTo>
                    <a:lnTo>
                      <a:pt x="326" y="146"/>
                    </a:lnTo>
                    <a:lnTo>
                      <a:pt x="328" y="148"/>
                    </a:lnTo>
                    <a:lnTo>
                      <a:pt x="332" y="146"/>
                    </a:lnTo>
                    <a:lnTo>
                      <a:pt x="330" y="146"/>
                    </a:lnTo>
                    <a:lnTo>
                      <a:pt x="330" y="144"/>
                    </a:lnTo>
                    <a:lnTo>
                      <a:pt x="332" y="142"/>
                    </a:lnTo>
                    <a:lnTo>
                      <a:pt x="334" y="142"/>
                    </a:lnTo>
                    <a:lnTo>
                      <a:pt x="338" y="140"/>
                    </a:lnTo>
                    <a:lnTo>
                      <a:pt x="342" y="140"/>
                    </a:lnTo>
                    <a:lnTo>
                      <a:pt x="342" y="138"/>
                    </a:lnTo>
                    <a:lnTo>
                      <a:pt x="344" y="140"/>
                    </a:lnTo>
                    <a:lnTo>
                      <a:pt x="346" y="140"/>
                    </a:lnTo>
                    <a:lnTo>
                      <a:pt x="346" y="138"/>
                    </a:lnTo>
                    <a:lnTo>
                      <a:pt x="346" y="136"/>
                    </a:lnTo>
                    <a:lnTo>
                      <a:pt x="342" y="136"/>
                    </a:lnTo>
                    <a:lnTo>
                      <a:pt x="342" y="138"/>
                    </a:lnTo>
                    <a:lnTo>
                      <a:pt x="340" y="136"/>
                    </a:lnTo>
                    <a:lnTo>
                      <a:pt x="338" y="138"/>
                    </a:lnTo>
                    <a:lnTo>
                      <a:pt x="338" y="136"/>
                    </a:lnTo>
                    <a:lnTo>
                      <a:pt x="336" y="134"/>
                    </a:lnTo>
                    <a:lnTo>
                      <a:pt x="336" y="134"/>
                    </a:lnTo>
                    <a:lnTo>
                      <a:pt x="336" y="134"/>
                    </a:lnTo>
                    <a:lnTo>
                      <a:pt x="334" y="134"/>
                    </a:lnTo>
                    <a:lnTo>
                      <a:pt x="334" y="132"/>
                    </a:lnTo>
                    <a:lnTo>
                      <a:pt x="332" y="132"/>
                    </a:lnTo>
                    <a:lnTo>
                      <a:pt x="332" y="130"/>
                    </a:lnTo>
                    <a:lnTo>
                      <a:pt x="334" y="130"/>
                    </a:lnTo>
                    <a:lnTo>
                      <a:pt x="334" y="128"/>
                    </a:lnTo>
                    <a:lnTo>
                      <a:pt x="334" y="128"/>
                    </a:lnTo>
                    <a:lnTo>
                      <a:pt x="334" y="126"/>
                    </a:lnTo>
                    <a:lnTo>
                      <a:pt x="334" y="126"/>
                    </a:lnTo>
                    <a:lnTo>
                      <a:pt x="336" y="126"/>
                    </a:lnTo>
                    <a:lnTo>
                      <a:pt x="334" y="124"/>
                    </a:lnTo>
                    <a:lnTo>
                      <a:pt x="334" y="124"/>
                    </a:lnTo>
                    <a:lnTo>
                      <a:pt x="334" y="122"/>
                    </a:lnTo>
                    <a:lnTo>
                      <a:pt x="334" y="122"/>
                    </a:lnTo>
                    <a:lnTo>
                      <a:pt x="332" y="120"/>
                    </a:lnTo>
                    <a:lnTo>
                      <a:pt x="330" y="120"/>
                    </a:lnTo>
                    <a:lnTo>
                      <a:pt x="328" y="118"/>
                    </a:lnTo>
                    <a:lnTo>
                      <a:pt x="326" y="114"/>
                    </a:lnTo>
                    <a:lnTo>
                      <a:pt x="324" y="112"/>
                    </a:lnTo>
                    <a:lnTo>
                      <a:pt x="322" y="110"/>
                    </a:lnTo>
                    <a:lnTo>
                      <a:pt x="322" y="110"/>
                    </a:lnTo>
                    <a:lnTo>
                      <a:pt x="324" y="110"/>
                    </a:lnTo>
                    <a:lnTo>
                      <a:pt x="324" y="110"/>
                    </a:lnTo>
                    <a:lnTo>
                      <a:pt x="326" y="110"/>
                    </a:lnTo>
                    <a:lnTo>
                      <a:pt x="328" y="110"/>
                    </a:lnTo>
                    <a:lnTo>
                      <a:pt x="328" y="108"/>
                    </a:lnTo>
                    <a:lnTo>
                      <a:pt x="334" y="106"/>
                    </a:lnTo>
                    <a:lnTo>
                      <a:pt x="338" y="104"/>
                    </a:lnTo>
                    <a:lnTo>
                      <a:pt x="340" y="100"/>
                    </a:lnTo>
                    <a:lnTo>
                      <a:pt x="342" y="98"/>
                    </a:lnTo>
                    <a:lnTo>
                      <a:pt x="342" y="98"/>
                    </a:lnTo>
                    <a:lnTo>
                      <a:pt x="344" y="96"/>
                    </a:lnTo>
                    <a:lnTo>
                      <a:pt x="346" y="98"/>
                    </a:lnTo>
                    <a:lnTo>
                      <a:pt x="348" y="98"/>
                    </a:lnTo>
                    <a:lnTo>
                      <a:pt x="350" y="96"/>
                    </a:lnTo>
                    <a:lnTo>
                      <a:pt x="350" y="94"/>
                    </a:lnTo>
                    <a:lnTo>
                      <a:pt x="348" y="92"/>
                    </a:lnTo>
                    <a:lnTo>
                      <a:pt x="342" y="92"/>
                    </a:lnTo>
                    <a:lnTo>
                      <a:pt x="340" y="94"/>
                    </a:lnTo>
                    <a:lnTo>
                      <a:pt x="336" y="94"/>
                    </a:lnTo>
                    <a:lnTo>
                      <a:pt x="334" y="96"/>
                    </a:lnTo>
                    <a:lnTo>
                      <a:pt x="332" y="96"/>
                    </a:lnTo>
                    <a:lnTo>
                      <a:pt x="330" y="96"/>
                    </a:lnTo>
                    <a:lnTo>
                      <a:pt x="328" y="98"/>
                    </a:lnTo>
                    <a:lnTo>
                      <a:pt x="326" y="96"/>
                    </a:lnTo>
                    <a:lnTo>
                      <a:pt x="324" y="96"/>
                    </a:lnTo>
                    <a:lnTo>
                      <a:pt x="320" y="98"/>
                    </a:lnTo>
                    <a:lnTo>
                      <a:pt x="320" y="102"/>
                    </a:lnTo>
                    <a:lnTo>
                      <a:pt x="318" y="104"/>
                    </a:lnTo>
                    <a:lnTo>
                      <a:pt x="314" y="104"/>
                    </a:lnTo>
                    <a:lnTo>
                      <a:pt x="314" y="102"/>
                    </a:lnTo>
                    <a:lnTo>
                      <a:pt x="310" y="98"/>
                    </a:lnTo>
                    <a:lnTo>
                      <a:pt x="308" y="96"/>
                    </a:lnTo>
                    <a:lnTo>
                      <a:pt x="306" y="92"/>
                    </a:lnTo>
                    <a:lnTo>
                      <a:pt x="306" y="86"/>
                    </a:lnTo>
                    <a:lnTo>
                      <a:pt x="308" y="82"/>
                    </a:lnTo>
                    <a:lnTo>
                      <a:pt x="310" y="80"/>
                    </a:lnTo>
                    <a:close/>
                    <a:moveTo>
                      <a:pt x="312" y="0"/>
                    </a:moveTo>
                    <a:lnTo>
                      <a:pt x="312" y="2"/>
                    </a:lnTo>
                    <a:lnTo>
                      <a:pt x="312" y="2"/>
                    </a:lnTo>
                    <a:lnTo>
                      <a:pt x="314" y="2"/>
                    </a:lnTo>
                    <a:lnTo>
                      <a:pt x="312" y="0"/>
                    </a:lnTo>
                    <a:close/>
                    <a:moveTo>
                      <a:pt x="316" y="8"/>
                    </a:moveTo>
                    <a:lnTo>
                      <a:pt x="318" y="8"/>
                    </a:lnTo>
                    <a:lnTo>
                      <a:pt x="320" y="8"/>
                    </a:lnTo>
                    <a:lnTo>
                      <a:pt x="320" y="8"/>
                    </a:lnTo>
                    <a:lnTo>
                      <a:pt x="322" y="8"/>
                    </a:lnTo>
                    <a:lnTo>
                      <a:pt x="322" y="6"/>
                    </a:lnTo>
                    <a:lnTo>
                      <a:pt x="320" y="6"/>
                    </a:lnTo>
                    <a:lnTo>
                      <a:pt x="316" y="6"/>
                    </a:lnTo>
                    <a:lnTo>
                      <a:pt x="314" y="8"/>
                    </a:lnTo>
                    <a:lnTo>
                      <a:pt x="316" y="8"/>
                    </a:lnTo>
                    <a:close/>
                    <a:moveTo>
                      <a:pt x="298" y="22"/>
                    </a:moveTo>
                    <a:lnTo>
                      <a:pt x="296" y="22"/>
                    </a:lnTo>
                    <a:lnTo>
                      <a:pt x="298" y="26"/>
                    </a:lnTo>
                    <a:lnTo>
                      <a:pt x="298" y="24"/>
                    </a:lnTo>
                    <a:lnTo>
                      <a:pt x="298" y="22"/>
                    </a:lnTo>
                    <a:close/>
                    <a:moveTo>
                      <a:pt x="302" y="20"/>
                    </a:moveTo>
                    <a:lnTo>
                      <a:pt x="306" y="16"/>
                    </a:lnTo>
                    <a:lnTo>
                      <a:pt x="308" y="14"/>
                    </a:lnTo>
                    <a:lnTo>
                      <a:pt x="308" y="18"/>
                    </a:lnTo>
                    <a:lnTo>
                      <a:pt x="304" y="20"/>
                    </a:lnTo>
                    <a:lnTo>
                      <a:pt x="302" y="20"/>
                    </a:lnTo>
                    <a:lnTo>
                      <a:pt x="302" y="20"/>
                    </a:lnTo>
                    <a:close/>
                    <a:moveTo>
                      <a:pt x="276" y="32"/>
                    </a:moveTo>
                    <a:lnTo>
                      <a:pt x="276" y="34"/>
                    </a:lnTo>
                    <a:lnTo>
                      <a:pt x="276" y="34"/>
                    </a:lnTo>
                    <a:lnTo>
                      <a:pt x="276" y="32"/>
                    </a:lnTo>
                    <a:close/>
                    <a:moveTo>
                      <a:pt x="276" y="30"/>
                    </a:moveTo>
                    <a:lnTo>
                      <a:pt x="276" y="32"/>
                    </a:lnTo>
                    <a:lnTo>
                      <a:pt x="276" y="32"/>
                    </a:lnTo>
                    <a:lnTo>
                      <a:pt x="278" y="32"/>
                    </a:lnTo>
                    <a:lnTo>
                      <a:pt x="278" y="32"/>
                    </a:lnTo>
                    <a:lnTo>
                      <a:pt x="276" y="30"/>
                    </a:lnTo>
                    <a:close/>
                    <a:moveTo>
                      <a:pt x="278" y="38"/>
                    </a:moveTo>
                    <a:lnTo>
                      <a:pt x="276" y="38"/>
                    </a:lnTo>
                    <a:lnTo>
                      <a:pt x="278" y="38"/>
                    </a:lnTo>
                    <a:lnTo>
                      <a:pt x="278" y="38"/>
                    </a:lnTo>
                    <a:close/>
                    <a:moveTo>
                      <a:pt x="274" y="40"/>
                    </a:moveTo>
                    <a:lnTo>
                      <a:pt x="276" y="42"/>
                    </a:lnTo>
                    <a:lnTo>
                      <a:pt x="276" y="42"/>
                    </a:lnTo>
                    <a:lnTo>
                      <a:pt x="276" y="42"/>
                    </a:lnTo>
                    <a:lnTo>
                      <a:pt x="274" y="40"/>
                    </a:lnTo>
                    <a:close/>
                    <a:moveTo>
                      <a:pt x="260" y="130"/>
                    </a:moveTo>
                    <a:lnTo>
                      <a:pt x="260" y="130"/>
                    </a:lnTo>
                    <a:lnTo>
                      <a:pt x="260" y="132"/>
                    </a:lnTo>
                    <a:lnTo>
                      <a:pt x="260" y="132"/>
                    </a:lnTo>
                    <a:lnTo>
                      <a:pt x="258" y="130"/>
                    </a:lnTo>
                    <a:lnTo>
                      <a:pt x="260" y="130"/>
                    </a:lnTo>
                    <a:close/>
                    <a:moveTo>
                      <a:pt x="258" y="130"/>
                    </a:moveTo>
                    <a:lnTo>
                      <a:pt x="258" y="134"/>
                    </a:lnTo>
                    <a:lnTo>
                      <a:pt x="258" y="136"/>
                    </a:lnTo>
                    <a:lnTo>
                      <a:pt x="256" y="138"/>
                    </a:lnTo>
                    <a:lnTo>
                      <a:pt x="256" y="136"/>
                    </a:lnTo>
                    <a:lnTo>
                      <a:pt x="256" y="132"/>
                    </a:lnTo>
                    <a:lnTo>
                      <a:pt x="258" y="128"/>
                    </a:lnTo>
                    <a:lnTo>
                      <a:pt x="258" y="128"/>
                    </a:lnTo>
                    <a:lnTo>
                      <a:pt x="258" y="130"/>
                    </a:lnTo>
                    <a:close/>
                    <a:moveTo>
                      <a:pt x="174" y="90"/>
                    </a:moveTo>
                    <a:lnTo>
                      <a:pt x="176" y="90"/>
                    </a:lnTo>
                    <a:lnTo>
                      <a:pt x="176" y="92"/>
                    </a:lnTo>
                    <a:lnTo>
                      <a:pt x="176" y="92"/>
                    </a:lnTo>
                    <a:lnTo>
                      <a:pt x="174" y="92"/>
                    </a:lnTo>
                    <a:lnTo>
                      <a:pt x="174" y="90"/>
                    </a:lnTo>
                    <a:lnTo>
                      <a:pt x="174" y="90"/>
                    </a:lnTo>
                    <a:close/>
                    <a:moveTo>
                      <a:pt x="174" y="96"/>
                    </a:moveTo>
                    <a:lnTo>
                      <a:pt x="178" y="96"/>
                    </a:lnTo>
                    <a:lnTo>
                      <a:pt x="180" y="98"/>
                    </a:lnTo>
                    <a:lnTo>
                      <a:pt x="180" y="98"/>
                    </a:lnTo>
                    <a:lnTo>
                      <a:pt x="180" y="98"/>
                    </a:lnTo>
                    <a:lnTo>
                      <a:pt x="178" y="98"/>
                    </a:lnTo>
                    <a:lnTo>
                      <a:pt x="176" y="98"/>
                    </a:lnTo>
                    <a:lnTo>
                      <a:pt x="174" y="96"/>
                    </a:lnTo>
                    <a:lnTo>
                      <a:pt x="174" y="96"/>
                    </a:lnTo>
                    <a:close/>
                    <a:moveTo>
                      <a:pt x="178" y="100"/>
                    </a:moveTo>
                    <a:lnTo>
                      <a:pt x="180" y="100"/>
                    </a:lnTo>
                    <a:lnTo>
                      <a:pt x="182" y="100"/>
                    </a:lnTo>
                    <a:lnTo>
                      <a:pt x="180" y="104"/>
                    </a:lnTo>
                    <a:lnTo>
                      <a:pt x="178" y="104"/>
                    </a:lnTo>
                    <a:lnTo>
                      <a:pt x="176" y="102"/>
                    </a:lnTo>
                    <a:lnTo>
                      <a:pt x="178" y="100"/>
                    </a:lnTo>
                    <a:lnTo>
                      <a:pt x="178" y="100"/>
                    </a:lnTo>
                    <a:lnTo>
                      <a:pt x="178" y="100"/>
                    </a:lnTo>
                    <a:close/>
                    <a:moveTo>
                      <a:pt x="172" y="70"/>
                    </a:moveTo>
                    <a:lnTo>
                      <a:pt x="174" y="66"/>
                    </a:lnTo>
                    <a:lnTo>
                      <a:pt x="176" y="62"/>
                    </a:lnTo>
                    <a:lnTo>
                      <a:pt x="178" y="62"/>
                    </a:lnTo>
                    <a:lnTo>
                      <a:pt x="180" y="60"/>
                    </a:lnTo>
                    <a:lnTo>
                      <a:pt x="182" y="64"/>
                    </a:lnTo>
                    <a:lnTo>
                      <a:pt x="186" y="68"/>
                    </a:lnTo>
                    <a:lnTo>
                      <a:pt x="186" y="68"/>
                    </a:lnTo>
                    <a:lnTo>
                      <a:pt x="188" y="72"/>
                    </a:lnTo>
                    <a:lnTo>
                      <a:pt x="190" y="74"/>
                    </a:lnTo>
                    <a:lnTo>
                      <a:pt x="192" y="74"/>
                    </a:lnTo>
                    <a:lnTo>
                      <a:pt x="196" y="72"/>
                    </a:lnTo>
                    <a:lnTo>
                      <a:pt x="196" y="72"/>
                    </a:lnTo>
                    <a:lnTo>
                      <a:pt x="198" y="72"/>
                    </a:lnTo>
                    <a:lnTo>
                      <a:pt x="200" y="70"/>
                    </a:lnTo>
                    <a:lnTo>
                      <a:pt x="208" y="70"/>
                    </a:lnTo>
                    <a:lnTo>
                      <a:pt x="214" y="68"/>
                    </a:lnTo>
                    <a:lnTo>
                      <a:pt x="216" y="66"/>
                    </a:lnTo>
                    <a:lnTo>
                      <a:pt x="222" y="66"/>
                    </a:lnTo>
                    <a:lnTo>
                      <a:pt x="224" y="68"/>
                    </a:lnTo>
                    <a:lnTo>
                      <a:pt x="226" y="70"/>
                    </a:lnTo>
                    <a:lnTo>
                      <a:pt x="230" y="68"/>
                    </a:lnTo>
                    <a:lnTo>
                      <a:pt x="234" y="66"/>
                    </a:lnTo>
                    <a:lnTo>
                      <a:pt x="240" y="66"/>
                    </a:lnTo>
                    <a:lnTo>
                      <a:pt x="240" y="64"/>
                    </a:lnTo>
                    <a:lnTo>
                      <a:pt x="244" y="56"/>
                    </a:lnTo>
                    <a:lnTo>
                      <a:pt x="246" y="52"/>
                    </a:lnTo>
                    <a:lnTo>
                      <a:pt x="250" y="46"/>
                    </a:lnTo>
                    <a:lnTo>
                      <a:pt x="252" y="36"/>
                    </a:lnTo>
                    <a:lnTo>
                      <a:pt x="252" y="34"/>
                    </a:lnTo>
                    <a:lnTo>
                      <a:pt x="254" y="32"/>
                    </a:lnTo>
                    <a:lnTo>
                      <a:pt x="254" y="30"/>
                    </a:lnTo>
                    <a:lnTo>
                      <a:pt x="256" y="28"/>
                    </a:lnTo>
                    <a:lnTo>
                      <a:pt x="258" y="28"/>
                    </a:lnTo>
                    <a:lnTo>
                      <a:pt x="262" y="28"/>
                    </a:lnTo>
                    <a:lnTo>
                      <a:pt x="268" y="28"/>
                    </a:lnTo>
                    <a:lnTo>
                      <a:pt x="268" y="28"/>
                    </a:lnTo>
                    <a:lnTo>
                      <a:pt x="272" y="28"/>
                    </a:lnTo>
                    <a:lnTo>
                      <a:pt x="274" y="30"/>
                    </a:lnTo>
                    <a:lnTo>
                      <a:pt x="274" y="30"/>
                    </a:lnTo>
                    <a:lnTo>
                      <a:pt x="274" y="30"/>
                    </a:lnTo>
                    <a:lnTo>
                      <a:pt x="274" y="32"/>
                    </a:lnTo>
                    <a:lnTo>
                      <a:pt x="272" y="34"/>
                    </a:lnTo>
                    <a:lnTo>
                      <a:pt x="276" y="34"/>
                    </a:lnTo>
                    <a:lnTo>
                      <a:pt x="278" y="36"/>
                    </a:lnTo>
                    <a:lnTo>
                      <a:pt x="276" y="38"/>
                    </a:lnTo>
                    <a:lnTo>
                      <a:pt x="272" y="38"/>
                    </a:lnTo>
                    <a:lnTo>
                      <a:pt x="272" y="38"/>
                    </a:lnTo>
                    <a:lnTo>
                      <a:pt x="274" y="40"/>
                    </a:lnTo>
                    <a:lnTo>
                      <a:pt x="274" y="40"/>
                    </a:lnTo>
                    <a:lnTo>
                      <a:pt x="274" y="42"/>
                    </a:lnTo>
                    <a:lnTo>
                      <a:pt x="274" y="42"/>
                    </a:lnTo>
                    <a:lnTo>
                      <a:pt x="272" y="44"/>
                    </a:lnTo>
                    <a:lnTo>
                      <a:pt x="274" y="46"/>
                    </a:lnTo>
                    <a:lnTo>
                      <a:pt x="276" y="48"/>
                    </a:lnTo>
                    <a:lnTo>
                      <a:pt x="280" y="52"/>
                    </a:lnTo>
                    <a:lnTo>
                      <a:pt x="282" y="54"/>
                    </a:lnTo>
                    <a:lnTo>
                      <a:pt x="280" y="56"/>
                    </a:lnTo>
                    <a:lnTo>
                      <a:pt x="278" y="58"/>
                    </a:lnTo>
                    <a:lnTo>
                      <a:pt x="276" y="60"/>
                    </a:lnTo>
                    <a:lnTo>
                      <a:pt x="278" y="60"/>
                    </a:lnTo>
                    <a:lnTo>
                      <a:pt x="278" y="62"/>
                    </a:lnTo>
                    <a:lnTo>
                      <a:pt x="280" y="62"/>
                    </a:lnTo>
                    <a:lnTo>
                      <a:pt x="286" y="68"/>
                    </a:lnTo>
                    <a:lnTo>
                      <a:pt x="286" y="68"/>
                    </a:lnTo>
                    <a:lnTo>
                      <a:pt x="290" y="70"/>
                    </a:lnTo>
                    <a:lnTo>
                      <a:pt x="290" y="72"/>
                    </a:lnTo>
                    <a:lnTo>
                      <a:pt x="292" y="72"/>
                    </a:lnTo>
                    <a:lnTo>
                      <a:pt x="292" y="74"/>
                    </a:lnTo>
                    <a:lnTo>
                      <a:pt x="290" y="76"/>
                    </a:lnTo>
                    <a:lnTo>
                      <a:pt x="288" y="74"/>
                    </a:lnTo>
                    <a:lnTo>
                      <a:pt x="286" y="76"/>
                    </a:lnTo>
                    <a:lnTo>
                      <a:pt x="284" y="76"/>
                    </a:lnTo>
                    <a:lnTo>
                      <a:pt x="280" y="72"/>
                    </a:lnTo>
                    <a:lnTo>
                      <a:pt x="280" y="74"/>
                    </a:lnTo>
                    <a:lnTo>
                      <a:pt x="280" y="76"/>
                    </a:lnTo>
                    <a:lnTo>
                      <a:pt x="278" y="74"/>
                    </a:lnTo>
                    <a:lnTo>
                      <a:pt x="276" y="76"/>
                    </a:lnTo>
                    <a:lnTo>
                      <a:pt x="276" y="78"/>
                    </a:lnTo>
                    <a:lnTo>
                      <a:pt x="274" y="80"/>
                    </a:lnTo>
                    <a:lnTo>
                      <a:pt x="274" y="84"/>
                    </a:lnTo>
                    <a:lnTo>
                      <a:pt x="272" y="86"/>
                    </a:lnTo>
                    <a:lnTo>
                      <a:pt x="272" y="90"/>
                    </a:lnTo>
                    <a:lnTo>
                      <a:pt x="268" y="94"/>
                    </a:lnTo>
                    <a:lnTo>
                      <a:pt x="270" y="96"/>
                    </a:lnTo>
                    <a:lnTo>
                      <a:pt x="268" y="98"/>
                    </a:lnTo>
                    <a:lnTo>
                      <a:pt x="266" y="102"/>
                    </a:lnTo>
                    <a:lnTo>
                      <a:pt x="266" y="98"/>
                    </a:lnTo>
                    <a:lnTo>
                      <a:pt x="264" y="98"/>
                    </a:lnTo>
                    <a:lnTo>
                      <a:pt x="264" y="100"/>
                    </a:lnTo>
                    <a:lnTo>
                      <a:pt x="264" y="102"/>
                    </a:lnTo>
                    <a:lnTo>
                      <a:pt x="262" y="104"/>
                    </a:lnTo>
                    <a:lnTo>
                      <a:pt x="262" y="106"/>
                    </a:lnTo>
                    <a:lnTo>
                      <a:pt x="260" y="108"/>
                    </a:lnTo>
                    <a:lnTo>
                      <a:pt x="258" y="108"/>
                    </a:lnTo>
                    <a:lnTo>
                      <a:pt x="258" y="108"/>
                    </a:lnTo>
                    <a:lnTo>
                      <a:pt x="258" y="110"/>
                    </a:lnTo>
                    <a:lnTo>
                      <a:pt x="260" y="110"/>
                    </a:lnTo>
                    <a:lnTo>
                      <a:pt x="262" y="110"/>
                    </a:lnTo>
                    <a:lnTo>
                      <a:pt x="260" y="112"/>
                    </a:lnTo>
                    <a:lnTo>
                      <a:pt x="260" y="114"/>
                    </a:lnTo>
                    <a:lnTo>
                      <a:pt x="260" y="114"/>
                    </a:lnTo>
                    <a:lnTo>
                      <a:pt x="262" y="114"/>
                    </a:lnTo>
                    <a:lnTo>
                      <a:pt x="262" y="116"/>
                    </a:lnTo>
                    <a:lnTo>
                      <a:pt x="262" y="118"/>
                    </a:lnTo>
                    <a:lnTo>
                      <a:pt x="260" y="118"/>
                    </a:lnTo>
                    <a:lnTo>
                      <a:pt x="258" y="116"/>
                    </a:lnTo>
                    <a:lnTo>
                      <a:pt x="258" y="118"/>
                    </a:lnTo>
                    <a:lnTo>
                      <a:pt x="260" y="118"/>
                    </a:lnTo>
                    <a:lnTo>
                      <a:pt x="260" y="120"/>
                    </a:lnTo>
                    <a:lnTo>
                      <a:pt x="258" y="124"/>
                    </a:lnTo>
                    <a:lnTo>
                      <a:pt x="258" y="124"/>
                    </a:lnTo>
                    <a:lnTo>
                      <a:pt x="258" y="122"/>
                    </a:lnTo>
                    <a:lnTo>
                      <a:pt x="256" y="126"/>
                    </a:lnTo>
                    <a:lnTo>
                      <a:pt x="256" y="126"/>
                    </a:lnTo>
                    <a:lnTo>
                      <a:pt x="254" y="132"/>
                    </a:lnTo>
                    <a:lnTo>
                      <a:pt x="250" y="134"/>
                    </a:lnTo>
                    <a:lnTo>
                      <a:pt x="246" y="136"/>
                    </a:lnTo>
                    <a:lnTo>
                      <a:pt x="240" y="138"/>
                    </a:lnTo>
                    <a:lnTo>
                      <a:pt x="238" y="138"/>
                    </a:lnTo>
                    <a:lnTo>
                      <a:pt x="238" y="134"/>
                    </a:lnTo>
                    <a:lnTo>
                      <a:pt x="238" y="132"/>
                    </a:lnTo>
                    <a:lnTo>
                      <a:pt x="238" y="132"/>
                    </a:lnTo>
                    <a:lnTo>
                      <a:pt x="236" y="130"/>
                    </a:lnTo>
                    <a:lnTo>
                      <a:pt x="236" y="130"/>
                    </a:lnTo>
                    <a:lnTo>
                      <a:pt x="234" y="128"/>
                    </a:lnTo>
                    <a:lnTo>
                      <a:pt x="232" y="130"/>
                    </a:lnTo>
                    <a:lnTo>
                      <a:pt x="230" y="128"/>
                    </a:lnTo>
                    <a:lnTo>
                      <a:pt x="230" y="126"/>
                    </a:lnTo>
                    <a:lnTo>
                      <a:pt x="230" y="128"/>
                    </a:lnTo>
                    <a:lnTo>
                      <a:pt x="230" y="130"/>
                    </a:lnTo>
                    <a:lnTo>
                      <a:pt x="228" y="130"/>
                    </a:lnTo>
                    <a:lnTo>
                      <a:pt x="226" y="128"/>
                    </a:lnTo>
                    <a:lnTo>
                      <a:pt x="226" y="126"/>
                    </a:lnTo>
                    <a:lnTo>
                      <a:pt x="226" y="126"/>
                    </a:lnTo>
                    <a:lnTo>
                      <a:pt x="224" y="126"/>
                    </a:lnTo>
                    <a:lnTo>
                      <a:pt x="222" y="124"/>
                    </a:lnTo>
                    <a:lnTo>
                      <a:pt x="220" y="124"/>
                    </a:lnTo>
                    <a:lnTo>
                      <a:pt x="218" y="128"/>
                    </a:lnTo>
                    <a:lnTo>
                      <a:pt x="216" y="128"/>
                    </a:lnTo>
                    <a:lnTo>
                      <a:pt x="216" y="128"/>
                    </a:lnTo>
                    <a:lnTo>
                      <a:pt x="214" y="130"/>
                    </a:lnTo>
                    <a:lnTo>
                      <a:pt x="212" y="128"/>
                    </a:lnTo>
                    <a:lnTo>
                      <a:pt x="210" y="128"/>
                    </a:lnTo>
                    <a:lnTo>
                      <a:pt x="208" y="132"/>
                    </a:lnTo>
                    <a:lnTo>
                      <a:pt x="206" y="132"/>
                    </a:lnTo>
                    <a:lnTo>
                      <a:pt x="206" y="130"/>
                    </a:lnTo>
                    <a:lnTo>
                      <a:pt x="206" y="126"/>
                    </a:lnTo>
                    <a:lnTo>
                      <a:pt x="204" y="122"/>
                    </a:lnTo>
                    <a:lnTo>
                      <a:pt x="206" y="120"/>
                    </a:lnTo>
                    <a:lnTo>
                      <a:pt x="204" y="118"/>
                    </a:lnTo>
                    <a:lnTo>
                      <a:pt x="204" y="120"/>
                    </a:lnTo>
                    <a:lnTo>
                      <a:pt x="204" y="122"/>
                    </a:lnTo>
                    <a:lnTo>
                      <a:pt x="202" y="124"/>
                    </a:lnTo>
                    <a:lnTo>
                      <a:pt x="200" y="122"/>
                    </a:lnTo>
                    <a:lnTo>
                      <a:pt x="198" y="124"/>
                    </a:lnTo>
                    <a:lnTo>
                      <a:pt x="196" y="124"/>
                    </a:lnTo>
                    <a:lnTo>
                      <a:pt x="194" y="124"/>
                    </a:lnTo>
                    <a:lnTo>
                      <a:pt x="190" y="124"/>
                    </a:lnTo>
                    <a:lnTo>
                      <a:pt x="190" y="122"/>
                    </a:lnTo>
                    <a:lnTo>
                      <a:pt x="188" y="124"/>
                    </a:lnTo>
                    <a:lnTo>
                      <a:pt x="188" y="124"/>
                    </a:lnTo>
                    <a:lnTo>
                      <a:pt x="186" y="120"/>
                    </a:lnTo>
                    <a:lnTo>
                      <a:pt x="186" y="118"/>
                    </a:lnTo>
                    <a:lnTo>
                      <a:pt x="184" y="112"/>
                    </a:lnTo>
                    <a:lnTo>
                      <a:pt x="182" y="110"/>
                    </a:lnTo>
                    <a:lnTo>
                      <a:pt x="182" y="108"/>
                    </a:lnTo>
                    <a:lnTo>
                      <a:pt x="184" y="108"/>
                    </a:lnTo>
                    <a:lnTo>
                      <a:pt x="186" y="104"/>
                    </a:lnTo>
                    <a:lnTo>
                      <a:pt x="184" y="102"/>
                    </a:lnTo>
                    <a:lnTo>
                      <a:pt x="184" y="100"/>
                    </a:lnTo>
                    <a:lnTo>
                      <a:pt x="180" y="96"/>
                    </a:lnTo>
                    <a:lnTo>
                      <a:pt x="176" y="96"/>
                    </a:lnTo>
                    <a:lnTo>
                      <a:pt x="174" y="94"/>
                    </a:lnTo>
                    <a:lnTo>
                      <a:pt x="174" y="94"/>
                    </a:lnTo>
                    <a:lnTo>
                      <a:pt x="176" y="94"/>
                    </a:lnTo>
                    <a:lnTo>
                      <a:pt x="178" y="92"/>
                    </a:lnTo>
                    <a:lnTo>
                      <a:pt x="182" y="90"/>
                    </a:lnTo>
                    <a:lnTo>
                      <a:pt x="186" y="88"/>
                    </a:lnTo>
                    <a:lnTo>
                      <a:pt x="188" y="88"/>
                    </a:lnTo>
                    <a:lnTo>
                      <a:pt x="186" y="88"/>
                    </a:lnTo>
                    <a:lnTo>
                      <a:pt x="182" y="90"/>
                    </a:lnTo>
                    <a:lnTo>
                      <a:pt x="178" y="90"/>
                    </a:lnTo>
                    <a:lnTo>
                      <a:pt x="176" y="90"/>
                    </a:lnTo>
                    <a:lnTo>
                      <a:pt x="174" y="90"/>
                    </a:lnTo>
                    <a:lnTo>
                      <a:pt x="172" y="88"/>
                    </a:lnTo>
                    <a:lnTo>
                      <a:pt x="174" y="86"/>
                    </a:lnTo>
                    <a:lnTo>
                      <a:pt x="174" y="88"/>
                    </a:lnTo>
                    <a:lnTo>
                      <a:pt x="174" y="86"/>
                    </a:lnTo>
                    <a:lnTo>
                      <a:pt x="170" y="80"/>
                    </a:lnTo>
                    <a:lnTo>
                      <a:pt x="170" y="76"/>
                    </a:lnTo>
                    <a:lnTo>
                      <a:pt x="172" y="76"/>
                    </a:lnTo>
                    <a:lnTo>
                      <a:pt x="172" y="74"/>
                    </a:lnTo>
                    <a:lnTo>
                      <a:pt x="172" y="72"/>
                    </a:lnTo>
                    <a:lnTo>
                      <a:pt x="172" y="70"/>
                    </a:lnTo>
                    <a:close/>
                    <a:moveTo>
                      <a:pt x="490" y="96"/>
                    </a:moveTo>
                    <a:lnTo>
                      <a:pt x="488" y="96"/>
                    </a:lnTo>
                    <a:lnTo>
                      <a:pt x="490" y="98"/>
                    </a:lnTo>
                    <a:lnTo>
                      <a:pt x="492" y="98"/>
                    </a:lnTo>
                    <a:lnTo>
                      <a:pt x="490" y="96"/>
                    </a:lnTo>
                    <a:close/>
                    <a:moveTo>
                      <a:pt x="494" y="104"/>
                    </a:moveTo>
                    <a:lnTo>
                      <a:pt x="492" y="104"/>
                    </a:lnTo>
                    <a:lnTo>
                      <a:pt x="494" y="104"/>
                    </a:lnTo>
                    <a:lnTo>
                      <a:pt x="494" y="104"/>
                    </a:lnTo>
                    <a:close/>
                    <a:moveTo>
                      <a:pt x="496" y="104"/>
                    </a:moveTo>
                    <a:lnTo>
                      <a:pt x="498" y="106"/>
                    </a:lnTo>
                    <a:lnTo>
                      <a:pt x="502" y="108"/>
                    </a:lnTo>
                    <a:lnTo>
                      <a:pt x="508" y="108"/>
                    </a:lnTo>
                    <a:lnTo>
                      <a:pt x="512" y="108"/>
                    </a:lnTo>
                    <a:lnTo>
                      <a:pt x="514" y="106"/>
                    </a:lnTo>
                    <a:lnTo>
                      <a:pt x="510" y="106"/>
                    </a:lnTo>
                    <a:lnTo>
                      <a:pt x="508" y="106"/>
                    </a:lnTo>
                    <a:lnTo>
                      <a:pt x="504" y="106"/>
                    </a:lnTo>
                    <a:lnTo>
                      <a:pt x="502" y="106"/>
                    </a:lnTo>
                    <a:lnTo>
                      <a:pt x="496" y="104"/>
                    </a:lnTo>
                    <a:close/>
                    <a:moveTo>
                      <a:pt x="496" y="94"/>
                    </a:moveTo>
                    <a:lnTo>
                      <a:pt x="500" y="96"/>
                    </a:lnTo>
                    <a:lnTo>
                      <a:pt x="500" y="94"/>
                    </a:lnTo>
                    <a:lnTo>
                      <a:pt x="500" y="94"/>
                    </a:lnTo>
                    <a:lnTo>
                      <a:pt x="502" y="96"/>
                    </a:lnTo>
                    <a:lnTo>
                      <a:pt x="502" y="98"/>
                    </a:lnTo>
                    <a:lnTo>
                      <a:pt x="504" y="98"/>
                    </a:lnTo>
                    <a:lnTo>
                      <a:pt x="504" y="98"/>
                    </a:lnTo>
                    <a:lnTo>
                      <a:pt x="506" y="100"/>
                    </a:lnTo>
                    <a:lnTo>
                      <a:pt x="508" y="98"/>
                    </a:lnTo>
                    <a:lnTo>
                      <a:pt x="508" y="98"/>
                    </a:lnTo>
                    <a:lnTo>
                      <a:pt x="506" y="96"/>
                    </a:lnTo>
                    <a:lnTo>
                      <a:pt x="504" y="94"/>
                    </a:lnTo>
                    <a:lnTo>
                      <a:pt x="502" y="92"/>
                    </a:lnTo>
                    <a:lnTo>
                      <a:pt x="500" y="92"/>
                    </a:lnTo>
                    <a:lnTo>
                      <a:pt x="496" y="92"/>
                    </a:lnTo>
                    <a:lnTo>
                      <a:pt x="496" y="94"/>
                    </a:lnTo>
                    <a:close/>
                    <a:moveTo>
                      <a:pt x="462" y="154"/>
                    </a:moveTo>
                    <a:lnTo>
                      <a:pt x="462" y="158"/>
                    </a:lnTo>
                    <a:lnTo>
                      <a:pt x="462" y="160"/>
                    </a:lnTo>
                    <a:lnTo>
                      <a:pt x="462" y="160"/>
                    </a:lnTo>
                    <a:lnTo>
                      <a:pt x="464" y="158"/>
                    </a:lnTo>
                    <a:lnTo>
                      <a:pt x="462" y="154"/>
                    </a:lnTo>
                    <a:close/>
                    <a:moveTo>
                      <a:pt x="468" y="152"/>
                    </a:moveTo>
                    <a:lnTo>
                      <a:pt x="466" y="154"/>
                    </a:lnTo>
                    <a:lnTo>
                      <a:pt x="464" y="160"/>
                    </a:lnTo>
                    <a:lnTo>
                      <a:pt x="464" y="160"/>
                    </a:lnTo>
                    <a:lnTo>
                      <a:pt x="466" y="160"/>
                    </a:lnTo>
                    <a:lnTo>
                      <a:pt x="466" y="154"/>
                    </a:lnTo>
                    <a:lnTo>
                      <a:pt x="468" y="152"/>
                    </a:lnTo>
                    <a:close/>
                    <a:moveTo>
                      <a:pt x="488" y="168"/>
                    </a:moveTo>
                    <a:lnTo>
                      <a:pt x="486" y="170"/>
                    </a:lnTo>
                    <a:lnTo>
                      <a:pt x="488" y="170"/>
                    </a:lnTo>
                    <a:lnTo>
                      <a:pt x="488" y="170"/>
                    </a:lnTo>
                    <a:lnTo>
                      <a:pt x="488" y="168"/>
                    </a:lnTo>
                    <a:close/>
                    <a:moveTo>
                      <a:pt x="480" y="164"/>
                    </a:moveTo>
                    <a:lnTo>
                      <a:pt x="480" y="164"/>
                    </a:lnTo>
                    <a:lnTo>
                      <a:pt x="480" y="166"/>
                    </a:lnTo>
                    <a:lnTo>
                      <a:pt x="480" y="168"/>
                    </a:lnTo>
                    <a:lnTo>
                      <a:pt x="480" y="168"/>
                    </a:lnTo>
                    <a:lnTo>
                      <a:pt x="480" y="170"/>
                    </a:lnTo>
                    <a:lnTo>
                      <a:pt x="480" y="168"/>
                    </a:lnTo>
                    <a:lnTo>
                      <a:pt x="480" y="168"/>
                    </a:lnTo>
                    <a:lnTo>
                      <a:pt x="480" y="172"/>
                    </a:lnTo>
                    <a:lnTo>
                      <a:pt x="480" y="172"/>
                    </a:lnTo>
                    <a:lnTo>
                      <a:pt x="482" y="172"/>
                    </a:lnTo>
                    <a:lnTo>
                      <a:pt x="484" y="170"/>
                    </a:lnTo>
                    <a:lnTo>
                      <a:pt x="484" y="168"/>
                    </a:lnTo>
                    <a:lnTo>
                      <a:pt x="482" y="168"/>
                    </a:lnTo>
                    <a:lnTo>
                      <a:pt x="482" y="166"/>
                    </a:lnTo>
                    <a:lnTo>
                      <a:pt x="480" y="164"/>
                    </a:lnTo>
                    <a:close/>
                    <a:moveTo>
                      <a:pt x="484" y="166"/>
                    </a:moveTo>
                    <a:lnTo>
                      <a:pt x="484" y="166"/>
                    </a:lnTo>
                    <a:lnTo>
                      <a:pt x="484" y="166"/>
                    </a:lnTo>
                    <a:lnTo>
                      <a:pt x="484" y="168"/>
                    </a:lnTo>
                    <a:lnTo>
                      <a:pt x="486" y="168"/>
                    </a:lnTo>
                    <a:lnTo>
                      <a:pt x="486" y="166"/>
                    </a:lnTo>
                    <a:lnTo>
                      <a:pt x="484" y="166"/>
                    </a:lnTo>
                    <a:close/>
                    <a:moveTo>
                      <a:pt x="480" y="162"/>
                    </a:moveTo>
                    <a:lnTo>
                      <a:pt x="480" y="162"/>
                    </a:lnTo>
                    <a:lnTo>
                      <a:pt x="480" y="162"/>
                    </a:lnTo>
                    <a:lnTo>
                      <a:pt x="482" y="164"/>
                    </a:lnTo>
                    <a:lnTo>
                      <a:pt x="482" y="166"/>
                    </a:lnTo>
                    <a:lnTo>
                      <a:pt x="484" y="166"/>
                    </a:lnTo>
                    <a:lnTo>
                      <a:pt x="482" y="164"/>
                    </a:lnTo>
                    <a:lnTo>
                      <a:pt x="480" y="162"/>
                    </a:lnTo>
                    <a:close/>
                    <a:moveTo>
                      <a:pt x="486" y="160"/>
                    </a:moveTo>
                    <a:lnTo>
                      <a:pt x="484" y="160"/>
                    </a:lnTo>
                    <a:lnTo>
                      <a:pt x="482" y="162"/>
                    </a:lnTo>
                    <a:lnTo>
                      <a:pt x="482" y="162"/>
                    </a:lnTo>
                    <a:lnTo>
                      <a:pt x="484" y="164"/>
                    </a:lnTo>
                    <a:lnTo>
                      <a:pt x="486" y="166"/>
                    </a:lnTo>
                    <a:lnTo>
                      <a:pt x="488" y="164"/>
                    </a:lnTo>
                    <a:lnTo>
                      <a:pt x="488" y="162"/>
                    </a:lnTo>
                    <a:lnTo>
                      <a:pt x="488" y="162"/>
                    </a:lnTo>
                    <a:lnTo>
                      <a:pt x="488" y="162"/>
                    </a:lnTo>
                    <a:lnTo>
                      <a:pt x="486" y="160"/>
                    </a:lnTo>
                    <a:lnTo>
                      <a:pt x="486" y="160"/>
                    </a:lnTo>
                    <a:close/>
                    <a:moveTo>
                      <a:pt x="480" y="158"/>
                    </a:moveTo>
                    <a:lnTo>
                      <a:pt x="480" y="158"/>
                    </a:lnTo>
                    <a:lnTo>
                      <a:pt x="480" y="158"/>
                    </a:lnTo>
                    <a:lnTo>
                      <a:pt x="480" y="158"/>
                    </a:lnTo>
                    <a:lnTo>
                      <a:pt x="480" y="158"/>
                    </a:lnTo>
                    <a:close/>
                    <a:moveTo>
                      <a:pt x="484" y="154"/>
                    </a:moveTo>
                    <a:lnTo>
                      <a:pt x="486" y="154"/>
                    </a:lnTo>
                    <a:lnTo>
                      <a:pt x="488" y="156"/>
                    </a:lnTo>
                    <a:lnTo>
                      <a:pt x="486" y="154"/>
                    </a:lnTo>
                    <a:lnTo>
                      <a:pt x="484" y="154"/>
                    </a:lnTo>
                    <a:close/>
                    <a:moveTo>
                      <a:pt x="484" y="154"/>
                    </a:moveTo>
                    <a:lnTo>
                      <a:pt x="484" y="154"/>
                    </a:lnTo>
                    <a:lnTo>
                      <a:pt x="482" y="156"/>
                    </a:lnTo>
                    <a:lnTo>
                      <a:pt x="480" y="156"/>
                    </a:lnTo>
                    <a:lnTo>
                      <a:pt x="482" y="156"/>
                    </a:lnTo>
                    <a:lnTo>
                      <a:pt x="482" y="158"/>
                    </a:lnTo>
                    <a:lnTo>
                      <a:pt x="484" y="158"/>
                    </a:lnTo>
                    <a:lnTo>
                      <a:pt x="482" y="160"/>
                    </a:lnTo>
                    <a:lnTo>
                      <a:pt x="482" y="160"/>
                    </a:lnTo>
                    <a:lnTo>
                      <a:pt x="484" y="160"/>
                    </a:lnTo>
                    <a:lnTo>
                      <a:pt x="484" y="160"/>
                    </a:lnTo>
                    <a:lnTo>
                      <a:pt x="486" y="160"/>
                    </a:lnTo>
                    <a:lnTo>
                      <a:pt x="488" y="158"/>
                    </a:lnTo>
                    <a:lnTo>
                      <a:pt x="488" y="156"/>
                    </a:lnTo>
                    <a:lnTo>
                      <a:pt x="486" y="156"/>
                    </a:lnTo>
                    <a:lnTo>
                      <a:pt x="484" y="154"/>
                    </a:lnTo>
                    <a:close/>
                    <a:moveTo>
                      <a:pt x="452" y="174"/>
                    </a:moveTo>
                    <a:lnTo>
                      <a:pt x="454" y="174"/>
                    </a:lnTo>
                    <a:lnTo>
                      <a:pt x="454" y="172"/>
                    </a:lnTo>
                    <a:lnTo>
                      <a:pt x="452" y="174"/>
                    </a:lnTo>
                    <a:close/>
                    <a:moveTo>
                      <a:pt x="450" y="174"/>
                    </a:moveTo>
                    <a:lnTo>
                      <a:pt x="452" y="176"/>
                    </a:lnTo>
                    <a:lnTo>
                      <a:pt x="452" y="176"/>
                    </a:lnTo>
                    <a:lnTo>
                      <a:pt x="450" y="174"/>
                    </a:lnTo>
                    <a:close/>
                    <a:moveTo>
                      <a:pt x="440" y="180"/>
                    </a:moveTo>
                    <a:lnTo>
                      <a:pt x="438" y="180"/>
                    </a:lnTo>
                    <a:lnTo>
                      <a:pt x="438" y="180"/>
                    </a:lnTo>
                    <a:lnTo>
                      <a:pt x="438" y="180"/>
                    </a:lnTo>
                    <a:lnTo>
                      <a:pt x="440" y="180"/>
                    </a:lnTo>
                    <a:lnTo>
                      <a:pt x="440" y="180"/>
                    </a:lnTo>
                    <a:close/>
                    <a:moveTo>
                      <a:pt x="442" y="178"/>
                    </a:moveTo>
                    <a:lnTo>
                      <a:pt x="438" y="180"/>
                    </a:lnTo>
                    <a:lnTo>
                      <a:pt x="440" y="180"/>
                    </a:lnTo>
                    <a:lnTo>
                      <a:pt x="442" y="180"/>
                    </a:lnTo>
                    <a:lnTo>
                      <a:pt x="442" y="178"/>
                    </a:lnTo>
                    <a:close/>
                    <a:moveTo>
                      <a:pt x="442" y="188"/>
                    </a:moveTo>
                    <a:lnTo>
                      <a:pt x="442" y="188"/>
                    </a:lnTo>
                    <a:lnTo>
                      <a:pt x="438" y="188"/>
                    </a:lnTo>
                    <a:lnTo>
                      <a:pt x="438" y="190"/>
                    </a:lnTo>
                    <a:lnTo>
                      <a:pt x="440" y="190"/>
                    </a:lnTo>
                    <a:lnTo>
                      <a:pt x="442" y="188"/>
                    </a:lnTo>
                    <a:lnTo>
                      <a:pt x="442" y="188"/>
                    </a:lnTo>
                    <a:close/>
                    <a:moveTo>
                      <a:pt x="446" y="178"/>
                    </a:moveTo>
                    <a:lnTo>
                      <a:pt x="444" y="180"/>
                    </a:lnTo>
                    <a:lnTo>
                      <a:pt x="444" y="182"/>
                    </a:lnTo>
                    <a:lnTo>
                      <a:pt x="444" y="182"/>
                    </a:lnTo>
                    <a:lnTo>
                      <a:pt x="442" y="184"/>
                    </a:lnTo>
                    <a:lnTo>
                      <a:pt x="442" y="186"/>
                    </a:lnTo>
                    <a:lnTo>
                      <a:pt x="444" y="186"/>
                    </a:lnTo>
                    <a:lnTo>
                      <a:pt x="446" y="186"/>
                    </a:lnTo>
                    <a:lnTo>
                      <a:pt x="448" y="182"/>
                    </a:lnTo>
                    <a:lnTo>
                      <a:pt x="450" y="180"/>
                    </a:lnTo>
                    <a:lnTo>
                      <a:pt x="448" y="178"/>
                    </a:lnTo>
                    <a:lnTo>
                      <a:pt x="450" y="176"/>
                    </a:lnTo>
                    <a:lnTo>
                      <a:pt x="450" y="176"/>
                    </a:lnTo>
                    <a:lnTo>
                      <a:pt x="448" y="176"/>
                    </a:lnTo>
                    <a:lnTo>
                      <a:pt x="446" y="176"/>
                    </a:lnTo>
                    <a:lnTo>
                      <a:pt x="446" y="178"/>
                    </a:lnTo>
                    <a:close/>
                    <a:moveTo>
                      <a:pt x="428" y="166"/>
                    </a:moveTo>
                    <a:lnTo>
                      <a:pt x="430" y="164"/>
                    </a:lnTo>
                    <a:lnTo>
                      <a:pt x="428" y="164"/>
                    </a:lnTo>
                    <a:lnTo>
                      <a:pt x="428" y="166"/>
                    </a:lnTo>
                    <a:close/>
                    <a:moveTo>
                      <a:pt x="422" y="170"/>
                    </a:moveTo>
                    <a:lnTo>
                      <a:pt x="422" y="170"/>
                    </a:lnTo>
                    <a:lnTo>
                      <a:pt x="422" y="170"/>
                    </a:lnTo>
                    <a:lnTo>
                      <a:pt x="422" y="170"/>
                    </a:lnTo>
                    <a:close/>
                    <a:moveTo>
                      <a:pt x="426" y="188"/>
                    </a:moveTo>
                    <a:lnTo>
                      <a:pt x="424" y="188"/>
                    </a:lnTo>
                    <a:lnTo>
                      <a:pt x="426" y="188"/>
                    </a:lnTo>
                    <a:lnTo>
                      <a:pt x="426" y="188"/>
                    </a:lnTo>
                    <a:close/>
                    <a:moveTo>
                      <a:pt x="422" y="184"/>
                    </a:moveTo>
                    <a:lnTo>
                      <a:pt x="424" y="184"/>
                    </a:lnTo>
                    <a:lnTo>
                      <a:pt x="426" y="184"/>
                    </a:lnTo>
                    <a:lnTo>
                      <a:pt x="426" y="186"/>
                    </a:lnTo>
                    <a:lnTo>
                      <a:pt x="424" y="186"/>
                    </a:lnTo>
                    <a:lnTo>
                      <a:pt x="424" y="186"/>
                    </a:lnTo>
                    <a:lnTo>
                      <a:pt x="422" y="184"/>
                    </a:lnTo>
                    <a:close/>
                    <a:moveTo>
                      <a:pt x="410" y="176"/>
                    </a:moveTo>
                    <a:lnTo>
                      <a:pt x="410" y="174"/>
                    </a:lnTo>
                    <a:lnTo>
                      <a:pt x="412" y="176"/>
                    </a:lnTo>
                    <a:lnTo>
                      <a:pt x="410" y="176"/>
                    </a:lnTo>
                    <a:lnTo>
                      <a:pt x="410" y="176"/>
                    </a:lnTo>
                    <a:lnTo>
                      <a:pt x="410" y="176"/>
                    </a:lnTo>
                    <a:close/>
                    <a:moveTo>
                      <a:pt x="412" y="190"/>
                    </a:moveTo>
                    <a:lnTo>
                      <a:pt x="414" y="190"/>
                    </a:lnTo>
                    <a:lnTo>
                      <a:pt x="416" y="190"/>
                    </a:lnTo>
                    <a:lnTo>
                      <a:pt x="414" y="190"/>
                    </a:lnTo>
                    <a:lnTo>
                      <a:pt x="412" y="190"/>
                    </a:lnTo>
                    <a:close/>
                    <a:moveTo>
                      <a:pt x="394" y="182"/>
                    </a:moveTo>
                    <a:lnTo>
                      <a:pt x="396" y="180"/>
                    </a:lnTo>
                    <a:lnTo>
                      <a:pt x="394" y="180"/>
                    </a:lnTo>
                    <a:lnTo>
                      <a:pt x="394" y="180"/>
                    </a:lnTo>
                    <a:lnTo>
                      <a:pt x="394" y="182"/>
                    </a:lnTo>
                    <a:close/>
                    <a:moveTo>
                      <a:pt x="400" y="188"/>
                    </a:moveTo>
                    <a:lnTo>
                      <a:pt x="404" y="188"/>
                    </a:lnTo>
                    <a:lnTo>
                      <a:pt x="406" y="188"/>
                    </a:lnTo>
                    <a:lnTo>
                      <a:pt x="406" y="190"/>
                    </a:lnTo>
                    <a:lnTo>
                      <a:pt x="402" y="190"/>
                    </a:lnTo>
                    <a:lnTo>
                      <a:pt x="400" y="190"/>
                    </a:lnTo>
                    <a:lnTo>
                      <a:pt x="400" y="188"/>
                    </a:lnTo>
                    <a:close/>
                    <a:moveTo>
                      <a:pt x="396" y="190"/>
                    </a:moveTo>
                    <a:lnTo>
                      <a:pt x="398" y="188"/>
                    </a:lnTo>
                    <a:lnTo>
                      <a:pt x="398" y="190"/>
                    </a:lnTo>
                    <a:lnTo>
                      <a:pt x="396" y="190"/>
                    </a:lnTo>
                    <a:close/>
                    <a:moveTo>
                      <a:pt x="390" y="188"/>
                    </a:moveTo>
                    <a:lnTo>
                      <a:pt x="392" y="188"/>
                    </a:lnTo>
                    <a:lnTo>
                      <a:pt x="394" y="188"/>
                    </a:lnTo>
                    <a:lnTo>
                      <a:pt x="392" y="190"/>
                    </a:lnTo>
                    <a:lnTo>
                      <a:pt x="390" y="188"/>
                    </a:lnTo>
                    <a:close/>
                    <a:moveTo>
                      <a:pt x="344" y="214"/>
                    </a:moveTo>
                    <a:lnTo>
                      <a:pt x="344" y="218"/>
                    </a:lnTo>
                    <a:lnTo>
                      <a:pt x="346" y="218"/>
                    </a:lnTo>
                    <a:lnTo>
                      <a:pt x="350" y="218"/>
                    </a:lnTo>
                    <a:lnTo>
                      <a:pt x="354" y="216"/>
                    </a:lnTo>
                    <a:lnTo>
                      <a:pt x="356" y="214"/>
                    </a:lnTo>
                    <a:lnTo>
                      <a:pt x="356" y="214"/>
                    </a:lnTo>
                    <a:lnTo>
                      <a:pt x="360" y="214"/>
                    </a:lnTo>
                    <a:lnTo>
                      <a:pt x="362" y="212"/>
                    </a:lnTo>
                    <a:lnTo>
                      <a:pt x="366" y="208"/>
                    </a:lnTo>
                    <a:lnTo>
                      <a:pt x="366" y="206"/>
                    </a:lnTo>
                    <a:lnTo>
                      <a:pt x="368" y="206"/>
                    </a:lnTo>
                    <a:lnTo>
                      <a:pt x="364" y="202"/>
                    </a:lnTo>
                    <a:lnTo>
                      <a:pt x="362" y="200"/>
                    </a:lnTo>
                    <a:lnTo>
                      <a:pt x="362" y="200"/>
                    </a:lnTo>
                    <a:lnTo>
                      <a:pt x="360" y="200"/>
                    </a:lnTo>
                    <a:lnTo>
                      <a:pt x="360" y="204"/>
                    </a:lnTo>
                    <a:lnTo>
                      <a:pt x="356" y="204"/>
                    </a:lnTo>
                    <a:lnTo>
                      <a:pt x="354" y="206"/>
                    </a:lnTo>
                    <a:lnTo>
                      <a:pt x="352" y="204"/>
                    </a:lnTo>
                    <a:lnTo>
                      <a:pt x="352" y="204"/>
                    </a:lnTo>
                    <a:lnTo>
                      <a:pt x="350" y="206"/>
                    </a:lnTo>
                    <a:lnTo>
                      <a:pt x="348" y="208"/>
                    </a:lnTo>
                    <a:lnTo>
                      <a:pt x="346" y="212"/>
                    </a:lnTo>
                    <a:lnTo>
                      <a:pt x="346" y="214"/>
                    </a:lnTo>
                    <a:lnTo>
                      <a:pt x="348" y="214"/>
                    </a:lnTo>
                    <a:lnTo>
                      <a:pt x="348" y="216"/>
                    </a:lnTo>
                    <a:lnTo>
                      <a:pt x="346" y="216"/>
                    </a:lnTo>
                    <a:lnTo>
                      <a:pt x="344" y="214"/>
                    </a:lnTo>
                    <a:close/>
                    <a:moveTo>
                      <a:pt x="342" y="218"/>
                    </a:moveTo>
                    <a:lnTo>
                      <a:pt x="344" y="214"/>
                    </a:lnTo>
                    <a:lnTo>
                      <a:pt x="342" y="214"/>
                    </a:lnTo>
                    <a:lnTo>
                      <a:pt x="342" y="216"/>
                    </a:lnTo>
                    <a:lnTo>
                      <a:pt x="342" y="218"/>
                    </a:lnTo>
                    <a:close/>
                    <a:moveTo>
                      <a:pt x="342" y="220"/>
                    </a:moveTo>
                    <a:lnTo>
                      <a:pt x="340" y="220"/>
                    </a:lnTo>
                    <a:lnTo>
                      <a:pt x="342" y="220"/>
                    </a:lnTo>
                    <a:lnTo>
                      <a:pt x="338" y="222"/>
                    </a:lnTo>
                    <a:lnTo>
                      <a:pt x="334" y="224"/>
                    </a:lnTo>
                    <a:lnTo>
                      <a:pt x="336" y="224"/>
                    </a:lnTo>
                    <a:lnTo>
                      <a:pt x="342" y="222"/>
                    </a:lnTo>
                    <a:lnTo>
                      <a:pt x="344" y="220"/>
                    </a:lnTo>
                    <a:lnTo>
                      <a:pt x="342" y="220"/>
                    </a:lnTo>
                    <a:close/>
                    <a:moveTo>
                      <a:pt x="324" y="218"/>
                    </a:moveTo>
                    <a:lnTo>
                      <a:pt x="326" y="220"/>
                    </a:lnTo>
                    <a:lnTo>
                      <a:pt x="326" y="220"/>
                    </a:lnTo>
                    <a:lnTo>
                      <a:pt x="324" y="222"/>
                    </a:lnTo>
                    <a:lnTo>
                      <a:pt x="322" y="222"/>
                    </a:lnTo>
                    <a:lnTo>
                      <a:pt x="324" y="220"/>
                    </a:lnTo>
                    <a:lnTo>
                      <a:pt x="324" y="218"/>
                    </a:lnTo>
                    <a:close/>
                    <a:moveTo>
                      <a:pt x="288" y="206"/>
                    </a:moveTo>
                    <a:lnTo>
                      <a:pt x="294" y="202"/>
                    </a:lnTo>
                    <a:lnTo>
                      <a:pt x="298" y="206"/>
                    </a:lnTo>
                    <a:lnTo>
                      <a:pt x="300" y="206"/>
                    </a:lnTo>
                    <a:lnTo>
                      <a:pt x="302" y="204"/>
                    </a:lnTo>
                    <a:lnTo>
                      <a:pt x="306" y="206"/>
                    </a:lnTo>
                    <a:lnTo>
                      <a:pt x="306" y="208"/>
                    </a:lnTo>
                    <a:lnTo>
                      <a:pt x="308" y="208"/>
                    </a:lnTo>
                    <a:lnTo>
                      <a:pt x="310" y="210"/>
                    </a:lnTo>
                    <a:lnTo>
                      <a:pt x="312" y="212"/>
                    </a:lnTo>
                    <a:lnTo>
                      <a:pt x="312" y="214"/>
                    </a:lnTo>
                    <a:lnTo>
                      <a:pt x="308" y="216"/>
                    </a:lnTo>
                    <a:lnTo>
                      <a:pt x="306" y="216"/>
                    </a:lnTo>
                    <a:lnTo>
                      <a:pt x="302" y="214"/>
                    </a:lnTo>
                    <a:lnTo>
                      <a:pt x="300" y="212"/>
                    </a:lnTo>
                    <a:lnTo>
                      <a:pt x="298" y="212"/>
                    </a:lnTo>
                    <a:lnTo>
                      <a:pt x="296" y="210"/>
                    </a:lnTo>
                    <a:lnTo>
                      <a:pt x="294" y="210"/>
                    </a:lnTo>
                    <a:lnTo>
                      <a:pt x="290" y="208"/>
                    </a:lnTo>
                    <a:lnTo>
                      <a:pt x="288" y="208"/>
                    </a:lnTo>
                    <a:lnTo>
                      <a:pt x="288" y="206"/>
                    </a:lnTo>
                    <a:close/>
                    <a:moveTo>
                      <a:pt x="250" y="178"/>
                    </a:moveTo>
                    <a:lnTo>
                      <a:pt x="252" y="178"/>
                    </a:lnTo>
                    <a:lnTo>
                      <a:pt x="254" y="178"/>
                    </a:lnTo>
                    <a:lnTo>
                      <a:pt x="252" y="178"/>
                    </a:lnTo>
                    <a:lnTo>
                      <a:pt x="250" y="178"/>
                    </a:lnTo>
                    <a:lnTo>
                      <a:pt x="250" y="178"/>
                    </a:lnTo>
                    <a:close/>
                    <a:moveTo>
                      <a:pt x="244" y="174"/>
                    </a:moveTo>
                    <a:lnTo>
                      <a:pt x="246" y="176"/>
                    </a:lnTo>
                    <a:lnTo>
                      <a:pt x="246" y="174"/>
                    </a:lnTo>
                    <a:lnTo>
                      <a:pt x="248" y="174"/>
                    </a:lnTo>
                    <a:lnTo>
                      <a:pt x="250" y="174"/>
                    </a:lnTo>
                    <a:lnTo>
                      <a:pt x="248" y="174"/>
                    </a:lnTo>
                    <a:lnTo>
                      <a:pt x="246" y="172"/>
                    </a:lnTo>
                    <a:lnTo>
                      <a:pt x="244" y="172"/>
                    </a:lnTo>
                    <a:lnTo>
                      <a:pt x="244" y="174"/>
                    </a:lnTo>
                    <a:lnTo>
                      <a:pt x="244" y="174"/>
                    </a:lnTo>
                    <a:close/>
                    <a:moveTo>
                      <a:pt x="376" y="186"/>
                    </a:moveTo>
                    <a:lnTo>
                      <a:pt x="378" y="184"/>
                    </a:lnTo>
                    <a:lnTo>
                      <a:pt x="382" y="186"/>
                    </a:lnTo>
                    <a:lnTo>
                      <a:pt x="384" y="186"/>
                    </a:lnTo>
                    <a:lnTo>
                      <a:pt x="384" y="186"/>
                    </a:lnTo>
                    <a:lnTo>
                      <a:pt x="386" y="184"/>
                    </a:lnTo>
                    <a:lnTo>
                      <a:pt x="388" y="182"/>
                    </a:lnTo>
                    <a:lnTo>
                      <a:pt x="388" y="182"/>
                    </a:lnTo>
                    <a:lnTo>
                      <a:pt x="386" y="180"/>
                    </a:lnTo>
                    <a:lnTo>
                      <a:pt x="384" y="182"/>
                    </a:lnTo>
                    <a:lnTo>
                      <a:pt x="380" y="182"/>
                    </a:lnTo>
                    <a:lnTo>
                      <a:pt x="378" y="182"/>
                    </a:lnTo>
                    <a:lnTo>
                      <a:pt x="376" y="182"/>
                    </a:lnTo>
                    <a:lnTo>
                      <a:pt x="376" y="186"/>
                    </a:lnTo>
                    <a:lnTo>
                      <a:pt x="376" y="186"/>
                    </a:lnTo>
                    <a:close/>
                    <a:moveTo>
                      <a:pt x="372" y="190"/>
                    </a:moveTo>
                    <a:lnTo>
                      <a:pt x="372" y="190"/>
                    </a:lnTo>
                    <a:lnTo>
                      <a:pt x="372" y="190"/>
                    </a:lnTo>
                    <a:lnTo>
                      <a:pt x="372" y="190"/>
                    </a:lnTo>
                    <a:lnTo>
                      <a:pt x="372" y="190"/>
                    </a:lnTo>
                    <a:close/>
                    <a:moveTo>
                      <a:pt x="360" y="188"/>
                    </a:moveTo>
                    <a:lnTo>
                      <a:pt x="358" y="190"/>
                    </a:lnTo>
                    <a:lnTo>
                      <a:pt x="360" y="190"/>
                    </a:lnTo>
                    <a:lnTo>
                      <a:pt x="358" y="192"/>
                    </a:lnTo>
                    <a:lnTo>
                      <a:pt x="358" y="192"/>
                    </a:lnTo>
                    <a:lnTo>
                      <a:pt x="362" y="194"/>
                    </a:lnTo>
                    <a:lnTo>
                      <a:pt x="366" y="192"/>
                    </a:lnTo>
                    <a:lnTo>
                      <a:pt x="366" y="190"/>
                    </a:lnTo>
                    <a:lnTo>
                      <a:pt x="366" y="190"/>
                    </a:lnTo>
                    <a:lnTo>
                      <a:pt x="362" y="190"/>
                    </a:lnTo>
                    <a:lnTo>
                      <a:pt x="360" y="188"/>
                    </a:lnTo>
                    <a:close/>
                    <a:moveTo>
                      <a:pt x="352" y="194"/>
                    </a:moveTo>
                    <a:lnTo>
                      <a:pt x="354" y="194"/>
                    </a:lnTo>
                    <a:lnTo>
                      <a:pt x="354" y="194"/>
                    </a:lnTo>
                    <a:lnTo>
                      <a:pt x="356" y="192"/>
                    </a:lnTo>
                    <a:lnTo>
                      <a:pt x="356" y="192"/>
                    </a:lnTo>
                    <a:lnTo>
                      <a:pt x="356" y="192"/>
                    </a:lnTo>
                    <a:lnTo>
                      <a:pt x="354" y="192"/>
                    </a:lnTo>
                    <a:lnTo>
                      <a:pt x="352" y="194"/>
                    </a:lnTo>
                    <a:close/>
                    <a:moveTo>
                      <a:pt x="344" y="194"/>
                    </a:moveTo>
                    <a:lnTo>
                      <a:pt x="346" y="192"/>
                    </a:lnTo>
                    <a:lnTo>
                      <a:pt x="346" y="192"/>
                    </a:lnTo>
                    <a:lnTo>
                      <a:pt x="348" y="192"/>
                    </a:lnTo>
                    <a:lnTo>
                      <a:pt x="348" y="192"/>
                    </a:lnTo>
                    <a:lnTo>
                      <a:pt x="350" y="190"/>
                    </a:lnTo>
                    <a:lnTo>
                      <a:pt x="352" y="192"/>
                    </a:lnTo>
                    <a:lnTo>
                      <a:pt x="348" y="194"/>
                    </a:lnTo>
                    <a:lnTo>
                      <a:pt x="348" y="194"/>
                    </a:lnTo>
                    <a:lnTo>
                      <a:pt x="346" y="196"/>
                    </a:lnTo>
                    <a:lnTo>
                      <a:pt x="344" y="194"/>
                    </a:lnTo>
                    <a:close/>
                    <a:moveTo>
                      <a:pt x="342" y="194"/>
                    </a:moveTo>
                    <a:lnTo>
                      <a:pt x="340" y="194"/>
                    </a:lnTo>
                    <a:lnTo>
                      <a:pt x="338" y="196"/>
                    </a:lnTo>
                    <a:lnTo>
                      <a:pt x="340" y="194"/>
                    </a:lnTo>
                    <a:lnTo>
                      <a:pt x="342" y="194"/>
                    </a:lnTo>
                    <a:close/>
                    <a:moveTo>
                      <a:pt x="344" y="190"/>
                    </a:moveTo>
                    <a:lnTo>
                      <a:pt x="342" y="192"/>
                    </a:lnTo>
                    <a:lnTo>
                      <a:pt x="342" y="192"/>
                    </a:lnTo>
                    <a:lnTo>
                      <a:pt x="344" y="192"/>
                    </a:lnTo>
                    <a:lnTo>
                      <a:pt x="344" y="190"/>
                    </a:lnTo>
                    <a:close/>
                    <a:moveTo>
                      <a:pt x="300" y="194"/>
                    </a:moveTo>
                    <a:lnTo>
                      <a:pt x="300" y="194"/>
                    </a:lnTo>
                    <a:lnTo>
                      <a:pt x="304" y="190"/>
                    </a:lnTo>
                    <a:lnTo>
                      <a:pt x="310" y="190"/>
                    </a:lnTo>
                    <a:lnTo>
                      <a:pt x="314" y="192"/>
                    </a:lnTo>
                    <a:lnTo>
                      <a:pt x="314" y="190"/>
                    </a:lnTo>
                    <a:lnTo>
                      <a:pt x="318" y="192"/>
                    </a:lnTo>
                    <a:lnTo>
                      <a:pt x="322" y="194"/>
                    </a:lnTo>
                    <a:lnTo>
                      <a:pt x="324" y="192"/>
                    </a:lnTo>
                    <a:lnTo>
                      <a:pt x="328" y="192"/>
                    </a:lnTo>
                    <a:lnTo>
                      <a:pt x="328" y="194"/>
                    </a:lnTo>
                    <a:lnTo>
                      <a:pt x="332" y="194"/>
                    </a:lnTo>
                    <a:lnTo>
                      <a:pt x="334" y="192"/>
                    </a:lnTo>
                    <a:lnTo>
                      <a:pt x="336" y="192"/>
                    </a:lnTo>
                    <a:lnTo>
                      <a:pt x="336" y="190"/>
                    </a:lnTo>
                    <a:lnTo>
                      <a:pt x="336" y="188"/>
                    </a:lnTo>
                    <a:lnTo>
                      <a:pt x="338" y="186"/>
                    </a:lnTo>
                    <a:lnTo>
                      <a:pt x="340" y="188"/>
                    </a:lnTo>
                    <a:lnTo>
                      <a:pt x="342" y="190"/>
                    </a:lnTo>
                    <a:lnTo>
                      <a:pt x="340" y="192"/>
                    </a:lnTo>
                    <a:lnTo>
                      <a:pt x="338" y="194"/>
                    </a:lnTo>
                    <a:lnTo>
                      <a:pt x="336" y="196"/>
                    </a:lnTo>
                    <a:lnTo>
                      <a:pt x="334" y="196"/>
                    </a:lnTo>
                    <a:lnTo>
                      <a:pt x="332" y="198"/>
                    </a:lnTo>
                    <a:lnTo>
                      <a:pt x="330" y="196"/>
                    </a:lnTo>
                    <a:lnTo>
                      <a:pt x="328" y="196"/>
                    </a:lnTo>
                    <a:lnTo>
                      <a:pt x="324" y="198"/>
                    </a:lnTo>
                    <a:lnTo>
                      <a:pt x="320" y="198"/>
                    </a:lnTo>
                    <a:lnTo>
                      <a:pt x="318" y="198"/>
                    </a:lnTo>
                    <a:lnTo>
                      <a:pt x="316" y="200"/>
                    </a:lnTo>
                    <a:lnTo>
                      <a:pt x="314" y="200"/>
                    </a:lnTo>
                    <a:lnTo>
                      <a:pt x="314" y="198"/>
                    </a:lnTo>
                    <a:lnTo>
                      <a:pt x="312" y="200"/>
                    </a:lnTo>
                    <a:lnTo>
                      <a:pt x="310" y="198"/>
                    </a:lnTo>
                    <a:lnTo>
                      <a:pt x="308" y="198"/>
                    </a:lnTo>
                    <a:lnTo>
                      <a:pt x="306" y="198"/>
                    </a:lnTo>
                    <a:lnTo>
                      <a:pt x="304" y="198"/>
                    </a:lnTo>
                    <a:lnTo>
                      <a:pt x="302" y="198"/>
                    </a:lnTo>
                    <a:lnTo>
                      <a:pt x="300" y="198"/>
                    </a:lnTo>
                    <a:lnTo>
                      <a:pt x="300" y="194"/>
                    </a:lnTo>
                    <a:close/>
                    <a:moveTo>
                      <a:pt x="298" y="194"/>
                    </a:moveTo>
                    <a:lnTo>
                      <a:pt x="298" y="198"/>
                    </a:lnTo>
                    <a:lnTo>
                      <a:pt x="300" y="198"/>
                    </a:lnTo>
                    <a:lnTo>
                      <a:pt x="300" y="196"/>
                    </a:lnTo>
                    <a:lnTo>
                      <a:pt x="298" y="194"/>
                    </a:lnTo>
                    <a:close/>
                    <a:moveTo>
                      <a:pt x="298" y="194"/>
                    </a:moveTo>
                    <a:lnTo>
                      <a:pt x="294" y="194"/>
                    </a:lnTo>
                    <a:lnTo>
                      <a:pt x="294" y="196"/>
                    </a:lnTo>
                    <a:lnTo>
                      <a:pt x="296" y="198"/>
                    </a:lnTo>
                    <a:lnTo>
                      <a:pt x="296" y="194"/>
                    </a:lnTo>
                    <a:lnTo>
                      <a:pt x="298" y="194"/>
                    </a:lnTo>
                    <a:close/>
                    <a:moveTo>
                      <a:pt x="262" y="196"/>
                    </a:moveTo>
                    <a:lnTo>
                      <a:pt x="262" y="196"/>
                    </a:lnTo>
                    <a:lnTo>
                      <a:pt x="262" y="198"/>
                    </a:lnTo>
                    <a:lnTo>
                      <a:pt x="262" y="198"/>
                    </a:lnTo>
                    <a:lnTo>
                      <a:pt x="262" y="200"/>
                    </a:lnTo>
                    <a:lnTo>
                      <a:pt x="264" y="200"/>
                    </a:lnTo>
                    <a:lnTo>
                      <a:pt x="268" y="200"/>
                    </a:lnTo>
                    <a:lnTo>
                      <a:pt x="270" y="200"/>
                    </a:lnTo>
                    <a:lnTo>
                      <a:pt x="272" y="200"/>
                    </a:lnTo>
                    <a:lnTo>
                      <a:pt x="274" y="198"/>
                    </a:lnTo>
                    <a:lnTo>
                      <a:pt x="276" y="200"/>
                    </a:lnTo>
                    <a:lnTo>
                      <a:pt x="278" y="198"/>
                    </a:lnTo>
                    <a:lnTo>
                      <a:pt x="280" y="200"/>
                    </a:lnTo>
                    <a:lnTo>
                      <a:pt x="284" y="196"/>
                    </a:lnTo>
                    <a:lnTo>
                      <a:pt x="284" y="198"/>
                    </a:lnTo>
                    <a:lnTo>
                      <a:pt x="286" y="198"/>
                    </a:lnTo>
                    <a:lnTo>
                      <a:pt x="290" y="198"/>
                    </a:lnTo>
                    <a:lnTo>
                      <a:pt x="288" y="196"/>
                    </a:lnTo>
                    <a:lnTo>
                      <a:pt x="292" y="196"/>
                    </a:lnTo>
                    <a:lnTo>
                      <a:pt x="292" y="194"/>
                    </a:lnTo>
                    <a:lnTo>
                      <a:pt x="292" y="196"/>
                    </a:lnTo>
                    <a:lnTo>
                      <a:pt x="290" y="194"/>
                    </a:lnTo>
                    <a:lnTo>
                      <a:pt x="290" y="192"/>
                    </a:lnTo>
                    <a:lnTo>
                      <a:pt x="288" y="190"/>
                    </a:lnTo>
                    <a:lnTo>
                      <a:pt x="288" y="192"/>
                    </a:lnTo>
                    <a:lnTo>
                      <a:pt x="288" y="194"/>
                    </a:lnTo>
                    <a:lnTo>
                      <a:pt x="286" y="192"/>
                    </a:lnTo>
                    <a:lnTo>
                      <a:pt x="284" y="190"/>
                    </a:lnTo>
                    <a:lnTo>
                      <a:pt x="282" y="190"/>
                    </a:lnTo>
                    <a:lnTo>
                      <a:pt x="280" y="188"/>
                    </a:lnTo>
                    <a:lnTo>
                      <a:pt x="278" y="188"/>
                    </a:lnTo>
                    <a:lnTo>
                      <a:pt x="274" y="190"/>
                    </a:lnTo>
                    <a:lnTo>
                      <a:pt x="274" y="192"/>
                    </a:lnTo>
                    <a:lnTo>
                      <a:pt x="280" y="194"/>
                    </a:lnTo>
                    <a:lnTo>
                      <a:pt x="282" y="194"/>
                    </a:lnTo>
                    <a:lnTo>
                      <a:pt x="278" y="196"/>
                    </a:lnTo>
                    <a:lnTo>
                      <a:pt x="276" y="196"/>
                    </a:lnTo>
                    <a:lnTo>
                      <a:pt x="274" y="194"/>
                    </a:lnTo>
                    <a:lnTo>
                      <a:pt x="272" y="192"/>
                    </a:lnTo>
                    <a:lnTo>
                      <a:pt x="272" y="192"/>
                    </a:lnTo>
                    <a:lnTo>
                      <a:pt x="270" y="192"/>
                    </a:lnTo>
                    <a:lnTo>
                      <a:pt x="266" y="192"/>
                    </a:lnTo>
                    <a:lnTo>
                      <a:pt x="264" y="194"/>
                    </a:lnTo>
                    <a:lnTo>
                      <a:pt x="262" y="196"/>
                    </a:lnTo>
                    <a:lnTo>
                      <a:pt x="262" y="196"/>
                    </a:lnTo>
                    <a:close/>
                    <a:moveTo>
                      <a:pt x="254" y="192"/>
                    </a:moveTo>
                    <a:lnTo>
                      <a:pt x="258" y="190"/>
                    </a:lnTo>
                    <a:lnTo>
                      <a:pt x="262" y="192"/>
                    </a:lnTo>
                    <a:lnTo>
                      <a:pt x="260" y="194"/>
                    </a:lnTo>
                    <a:lnTo>
                      <a:pt x="260" y="196"/>
                    </a:lnTo>
                    <a:lnTo>
                      <a:pt x="260" y="198"/>
                    </a:lnTo>
                    <a:lnTo>
                      <a:pt x="258" y="198"/>
                    </a:lnTo>
                    <a:lnTo>
                      <a:pt x="256" y="198"/>
                    </a:lnTo>
                    <a:lnTo>
                      <a:pt x="252" y="198"/>
                    </a:lnTo>
                    <a:lnTo>
                      <a:pt x="250" y="196"/>
                    </a:lnTo>
                    <a:lnTo>
                      <a:pt x="252" y="196"/>
                    </a:lnTo>
                    <a:lnTo>
                      <a:pt x="254" y="196"/>
                    </a:lnTo>
                    <a:lnTo>
                      <a:pt x="254" y="192"/>
                    </a:lnTo>
                    <a:close/>
                    <a:moveTo>
                      <a:pt x="246" y="196"/>
                    </a:moveTo>
                    <a:lnTo>
                      <a:pt x="248" y="194"/>
                    </a:lnTo>
                    <a:lnTo>
                      <a:pt x="248" y="196"/>
                    </a:lnTo>
                    <a:lnTo>
                      <a:pt x="248" y="196"/>
                    </a:lnTo>
                    <a:lnTo>
                      <a:pt x="246" y="196"/>
                    </a:lnTo>
                    <a:close/>
                    <a:moveTo>
                      <a:pt x="236" y="188"/>
                    </a:moveTo>
                    <a:lnTo>
                      <a:pt x="236" y="190"/>
                    </a:lnTo>
                    <a:lnTo>
                      <a:pt x="236" y="192"/>
                    </a:lnTo>
                    <a:lnTo>
                      <a:pt x="240" y="192"/>
                    </a:lnTo>
                    <a:lnTo>
                      <a:pt x="242" y="194"/>
                    </a:lnTo>
                    <a:lnTo>
                      <a:pt x="244" y="196"/>
                    </a:lnTo>
                    <a:lnTo>
                      <a:pt x="244" y="194"/>
                    </a:lnTo>
                    <a:lnTo>
                      <a:pt x="246" y="194"/>
                    </a:lnTo>
                    <a:lnTo>
                      <a:pt x="246" y="194"/>
                    </a:lnTo>
                    <a:lnTo>
                      <a:pt x="250" y="192"/>
                    </a:lnTo>
                    <a:lnTo>
                      <a:pt x="250" y="192"/>
                    </a:lnTo>
                    <a:lnTo>
                      <a:pt x="248" y="188"/>
                    </a:lnTo>
                    <a:lnTo>
                      <a:pt x="244" y="188"/>
                    </a:lnTo>
                    <a:lnTo>
                      <a:pt x="240" y="188"/>
                    </a:lnTo>
                    <a:lnTo>
                      <a:pt x="238" y="188"/>
                    </a:lnTo>
                    <a:lnTo>
                      <a:pt x="236" y="188"/>
                    </a:lnTo>
                    <a:close/>
                    <a:moveTo>
                      <a:pt x="534" y="190"/>
                    </a:moveTo>
                    <a:lnTo>
                      <a:pt x="534" y="190"/>
                    </a:lnTo>
                    <a:lnTo>
                      <a:pt x="536" y="192"/>
                    </a:lnTo>
                    <a:lnTo>
                      <a:pt x="538" y="190"/>
                    </a:lnTo>
                    <a:lnTo>
                      <a:pt x="536" y="188"/>
                    </a:lnTo>
                    <a:lnTo>
                      <a:pt x="536" y="188"/>
                    </a:lnTo>
                    <a:lnTo>
                      <a:pt x="534" y="188"/>
                    </a:lnTo>
                    <a:lnTo>
                      <a:pt x="534" y="190"/>
                    </a:lnTo>
                    <a:close/>
                    <a:moveTo>
                      <a:pt x="522" y="190"/>
                    </a:moveTo>
                    <a:lnTo>
                      <a:pt x="526" y="190"/>
                    </a:lnTo>
                    <a:lnTo>
                      <a:pt x="528" y="190"/>
                    </a:lnTo>
                    <a:lnTo>
                      <a:pt x="530" y="190"/>
                    </a:lnTo>
                    <a:lnTo>
                      <a:pt x="532" y="190"/>
                    </a:lnTo>
                    <a:lnTo>
                      <a:pt x="534" y="188"/>
                    </a:lnTo>
                    <a:lnTo>
                      <a:pt x="536" y="186"/>
                    </a:lnTo>
                    <a:lnTo>
                      <a:pt x="538" y="186"/>
                    </a:lnTo>
                    <a:lnTo>
                      <a:pt x="538" y="184"/>
                    </a:lnTo>
                    <a:lnTo>
                      <a:pt x="538" y="184"/>
                    </a:lnTo>
                    <a:lnTo>
                      <a:pt x="538" y="182"/>
                    </a:lnTo>
                    <a:lnTo>
                      <a:pt x="538" y="180"/>
                    </a:lnTo>
                    <a:lnTo>
                      <a:pt x="536" y="180"/>
                    </a:lnTo>
                    <a:lnTo>
                      <a:pt x="536" y="178"/>
                    </a:lnTo>
                    <a:lnTo>
                      <a:pt x="532" y="178"/>
                    </a:lnTo>
                    <a:lnTo>
                      <a:pt x="530" y="180"/>
                    </a:lnTo>
                    <a:lnTo>
                      <a:pt x="528" y="184"/>
                    </a:lnTo>
                    <a:lnTo>
                      <a:pt x="526" y="186"/>
                    </a:lnTo>
                    <a:lnTo>
                      <a:pt x="522" y="190"/>
                    </a:lnTo>
                    <a:close/>
                    <a:moveTo>
                      <a:pt x="216" y="172"/>
                    </a:moveTo>
                    <a:lnTo>
                      <a:pt x="214" y="174"/>
                    </a:lnTo>
                    <a:lnTo>
                      <a:pt x="216" y="178"/>
                    </a:lnTo>
                    <a:lnTo>
                      <a:pt x="218" y="178"/>
                    </a:lnTo>
                    <a:lnTo>
                      <a:pt x="220" y="176"/>
                    </a:lnTo>
                    <a:lnTo>
                      <a:pt x="224" y="176"/>
                    </a:lnTo>
                    <a:lnTo>
                      <a:pt x="226" y="176"/>
                    </a:lnTo>
                    <a:lnTo>
                      <a:pt x="230" y="176"/>
                    </a:lnTo>
                    <a:lnTo>
                      <a:pt x="230" y="174"/>
                    </a:lnTo>
                    <a:lnTo>
                      <a:pt x="230" y="174"/>
                    </a:lnTo>
                    <a:lnTo>
                      <a:pt x="226" y="174"/>
                    </a:lnTo>
                    <a:lnTo>
                      <a:pt x="224" y="174"/>
                    </a:lnTo>
                    <a:lnTo>
                      <a:pt x="218" y="174"/>
                    </a:lnTo>
                    <a:lnTo>
                      <a:pt x="216" y="172"/>
                    </a:lnTo>
                    <a:close/>
                    <a:moveTo>
                      <a:pt x="124" y="168"/>
                    </a:moveTo>
                    <a:lnTo>
                      <a:pt x="124" y="170"/>
                    </a:lnTo>
                    <a:lnTo>
                      <a:pt x="126" y="170"/>
                    </a:lnTo>
                    <a:lnTo>
                      <a:pt x="126" y="168"/>
                    </a:lnTo>
                    <a:lnTo>
                      <a:pt x="124" y="168"/>
                    </a:lnTo>
                    <a:close/>
                    <a:moveTo>
                      <a:pt x="126" y="170"/>
                    </a:moveTo>
                    <a:lnTo>
                      <a:pt x="126" y="172"/>
                    </a:lnTo>
                    <a:lnTo>
                      <a:pt x="128" y="170"/>
                    </a:lnTo>
                    <a:lnTo>
                      <a:pt x="128" y="168"/>
                    </a:lnTo>
                    <a:lnTo>
                      <a:pt x="132" y="168"/>
                    </a:lnTo>
                    <a:lnTo>
                      <a:pt x="132" y="166"/>
                    </a:lnTo>
                    <a:lnTo>
                      <a:pt x="132" y="162"/>
                    </a:lnTo>
                    <a:lnTo>
                      <a:pt x="134" y="160"/>
                    </a:lnTo>
                    <a:lnTo>
                      <a:pt x="136" y="160"/>
                    </a:lnTo>
                    <a:lnTo>
                      <a:pt x="138" y="160"/>
                    </a:lnTo>
                    <a:lnTo>
                      <a:pt x="142" y="160"/>
                    </a:lnTo>
                    <a:lnTo>
                      <a:pt x="144" y="162"/>
                    </a:lnTo>
                    <a:lnTo>
                      <a:pt x="146" y="162"/>
                    </a:lnTo>
                    <a:lnTo>
                      <a:pt x="146" y="160"/>
                    </a:lnTo>
                    <a:lnTo>
                      <a:pt x="150" y="160"/>
                    </a:lnTo>
                    <a:lnTo>
                      <a:pt x="152" y="162"/>
                    </a:lnTo>
                    <a:lnTo>
                      <a:pt x="158" y="164"/>
                    </a:lnTo>
                    <a:lnTo>
                      <a:pt x="162" y="164"/>
                    </a:lnTo>
                    <a:lnTo>
                      <a:pt x="164" y="166"/>
                    </a:lnTo>
                    <a:lnTo>
                      <a:pt x="164" y="170"/>
                    </a:lnTo>
                    <a:lnTo>
                      <a:pt x="164" y="170"/>
                    </a:lnTo>
                    <a:lnTo>
                      <a:pt x="168" y="172"/>
                    </a:lnTo>
                    <a:lnTo>
                      <a:pt x="176" y="172"/>
                    </a:lnTo>
                    <a:lnTo>
                      <a:pt x="182" y="174"/>
                    </a:lnTo>
                    <a:lnTo>
                      <a:pt x="188" y="172"/>
                    </a:lnTo>
                    <a:lnTo>
                      <a:pt x="190" y="170"/>
                    </a:lnTo>
                    <a:lnTo>
                      <a:pt x="190" y="166"/>
                    </a:lnTo>
                    <a:lnTo>
                      <a:pt x="192" y="166"/>
                    </a:lnTo>
                    <a:lnTo>
                      <a:pt x="196" y="168"/>
                    </a:lnTo>
                    <a:lnTo>
                      <a:pt x="198" y="168"/>
                    </a:lnTo>
                    <a:lnTo>
                      <a:pt x="200" y="168"/>
                    </a:lnTo>
                    <a:lnTo>
                      <a:pt x="202" y="168"/>
                    </a:lnTo>
                    <a:lnTo>
                      <a:pt x="204" y="172"/>
                    </a:lnTo>
                    <a:lnTo>
                      <a:pt x="206" y="172"/>
                    </a:lnTo>
                    <a:lnTo>
                      <a:pt x="208" y="174"/>
                    </a:lnTo>
                    <a:lnTo>
                      <a:pt x="210" y="172"/>
                    </a:lnTo>
                    <a:lnTo>
                      <a:pt x="212" y="172"/>
                    </a:lnTo>
                    <a:lnTo>
                      <a:pt x="214" y="176"/>
                    </a:lnTo>
                    <a:lnTo>
                      <a:pt x="216" y="178"/>
                    </a:lnTo>
                    <a:lnTo>
                      <a:pt x="216" y="180"/>
                    </a:lnTo>
                    <a:lnTo>
                      <a:pt x="218" y="182"/>
                    </a:lnTo>
                    <a:lnTo>
                      <a:pt x="220" y="184"/>
                    </a:lnTo>
                    <a:lnTo>
                      <a:pt x="222" y="182"/>
                    </a:lnTo>
                    <a:lnTo>
                      <a:pt x="224" y="184"/>
                    </a:lnTo>
                    <a:lnTo>
                      <a:pt x="226" y="184"/>
                    </a:lnTo>
                    <a:lnTo>
                      <a:pt x="228" y="182"/>
                    </a:lnTo>
                    <a:lnTo>
                      <a:pt x="230" y="182"/>
                    </a:lnTo>
                    <a:lnTo>
                      <a:pt x="230" y="184"/>
                    </a:lnTo>
                    <a:lnTo>
                      <a:pt x="232" y="184"/>
                    </a:lnTo>
                    <a:lnTo>
                      <a:pt x="234" y="186"/>
                    </a:lnTo>
                    <a:lnTo>
                      <a:pt x="234" y="190"/>
                    </a:lnTo>
                    <a:lnTo>
                      <a:pt x="232" y="192"/>
                    </a:lnTo>
                    <a:lnTo>
                      <a:pt x="234" y="194"/>
                    </a:lnTo>
                    <a:lnTo>
                      <a:pt x="234" y="196"/>
                    </a:lnTo>
                    <a:lnTo>
                      <a:pt x="232" y="198"/>
                    </a:lnTo>
                    <a:lnTo>
                      <a:pt x="230" y="196"/>
                    </a:lnTo>
                    <a:lnTo>
                      <a:pt x="228" y="196"/>
                    </a:lnTo>
                    <a:lnTo>
                      <a:pt x="224" y="194"/>
                    </a:lnTo>
                    <a:lnTo>
                      <a:pt x="222" y="192"/>
                    </a:lnTo>
                    <a:lnTo>
                      <a:pt x="220" y="190"/>
                    </a:lnTo>
                    <a:lnTo>
                      <a:pt x="218" y="190"/>
                    </a:lnTo>
                    <a:lnTo>
                      <a:pt x="216" y="192"/>
                    </a:lnTo>
                    <a:lnTo>
                      <a:pt x="212" y="192"/>
                    </a:lnTo>
                    <a:lnTo>
                      <a:pt x="208" y="190"/>
                    </a:lnTo>
                    <a:lnTo>
                      <a:pt x="204" y="190"/>
                    </a:lnTo>
                    <a:lnTo>
                      <a:pt x="202" y="192"/>
                    </a:lnTo>
                    <a:lnTo>
                      <a:pt x="198" y="190"/>
                    </a:lnTo>
                    <a:lnTo>
                      <a:pt x="194" y="190"/>
                    </a:lnTo>
                    <a:lnTo>
                      <a:pt x="192" y="190"/>
                    </a:lnTo>
                    <a:lnTo>
                      <a:pt x="186" y="188"/>
                    </a:lnTo>
                    <a:lnTo>
                      <a:pt x="180" y="184"/>
                    </a:lnTo>
                    <a:lnTo>
                      <a:pt x="176" y="184"/>
                    </a:lnTo>
                    <a:lnTo>
                      <a:pt x="172" y="182"/>
                    </a:lnTo>
                    <a:lnTo>
                      <a:pt x="170" y="182"/>
                    </a:lnTo>
                    <a:lnTo>
                      <a:pt x="170" y="184"/>
                    </a:lnTo>
                    <a:lnTo>
                      <a:pt x="168" y="184"/>
                    </a:lnTo>
                    <a:lnTo>
                      <a:pt x="166" y="182"/>
                    </a:lnTo>
                    <a:lnTo>
                      <a:pt x="164" y="182"/>
                    </a:lnTo>
                    <a:lnTo>
                      <a:pt x="162" y="184"/>
                    </a:lnTo>
                    <a:lnTo>
                      <a:pt x="156" y="184"/>
                    </a:lnTo>
                    <a:lnTo>
                      <a:pt x="152" y="180"/>
                    </a:lnTo>
                    <a:lnTo>
                      <a:pt x="148" y="180"/>
                    </a:lnTo>
                    <a:lnTo>
                      <a:pt x="146" y="180"/>
                    </a:lnTo>
                    <a:lnTo>
                      <a:pt x="144" y="180"/>
                    </a:lnTo>
                    <a:lnTo>
                      <a:pt x="142" y="180"/>
                    </a:lnTo>
                    <a:lnTo>
                      <a:pt x="138" y="180"/>
                    </a:lnTo>
                    <a:lnTo>
                      <a:pt x="138" y="178"/>
                    </a:lnTo>
                    <a:lnTo>
                      <a:pt x="140" y="174"/>
                    </a:lnTo>
                    <a:lnTo>
                      <a:pt x="140" y="174"/>
                    </a:lnTo>
                    <a:lnTo>
                      <a:pt x="138" y="174"/>
                    </a:lnTo>
                    <a:lnTo>
                      <a:pt x="136" y="174"/>
                    </a:lnTo>
                    <a:lnTo>
                      <a:pt x="134" y="174"/>
                    </a:lnTo>
                    <a:lnTo>
                      <a:pt x="134" y="172"/>
                    </a:lnTo>
                    <a:lnTo>
                      <a:pt x="132" y="172"/>
                    </a:lnTo>
                    <a:lnTo>
                      <a:pt x="126" y="172"/>
                    </a:lnTo>
                    <a:lnTo>
                      <a:pt x="124" y="172"/>
                    </a:lnTo>
                    <a:lnTo>
                      <a:pt x="124" y="170"/>
                    </a:lnTo>
                    <a:lnTo>
                      <a:pt x="126" y="170"/>
                    </a:lnTo>
                    <a:close/>
                    <a:moveTo>
                      <a:pt x="158" y="32"/>
                    </a:moveTo>
                    <a:lnTo>
                      <a:pt x="160" y="34"/>
                    </a:lnTo>
                    <a:lnTo>
                      <a:pt x="160" y="34"/>
                    </a:lnTo>
                    <a:lnTo>
                      <a:pt x="160" y="36"/>
                    </a:lnTo>
                    <a:lnTo>
                      <a:pt x="162" y="36"/>
                    </a:lnTo>
                    <a:lnTo>
                      <a:pt x="164" y="32"/>
                    </a:lnTo>
                    <a:lnTo>
                      <a:pt x="160" y="28"/>
                    </a:lnTo>
                    <a:lnTo>
                      <a:pt x="158" y="30"/>
                    </a:lnTo>
                    <a:lnTo>
                      <a:pt x="158" y="32"/>
                    </a:lnTo>
                    <a:close/>
                    <a:moveTo>
                      <a:pt x="136" y="46"/>
                    </a:moveTo>
                    <a:lnTo>
                      <a:pt x="136" y="48"/>
                    </a:lnTo>
                    <a:lnTo>
                      <a:pt x="138" y="48"/>
                    </a:lnTo>
                    <a:lnTo>
                      <a:pt x="136" y="46"/>
                    </a:lnTo>
                    <a:close/>
                    <a:moveTo>
                      <a:pt x="136" y="42"/>
                    </a:moveTo>
                    <a:lnTo>
                      <a:pt x="138" y="40"/>
                    </a:lnTo>
                    <a:lnTo>
                      <a:pt x="136" y="40"/>
                    </a:lnTo>
                    <a:lnTo>
                      <a:pt x="136" y="42"/>
                    </a:lnTo>
                    <a:close/>
                    <a:moveTo>
                      <a:pt x="138" y="42"/>
                    </a:moveTo>
                    <a:lnTo>
                      <a:pt x="136" y="44"/>
                    </a:lnTo>
                    <a:lnTo>
                      <a:pt x="138" y="44"/>
                    </a:lnTo>
                    <a:lnTo>
                      <a:pt x="138" y="42"/>
                    </a:lnTo>
                    <a:close/>
                    <a:moveTo>
                      <a:pt x="130" y="44"/>
                    </a:moveTo>
                    <a:lnTo>
                      <a:pt x="130" y="48"/>
                    </a:lnTo>
                    <a:lnTo>
                      <a:pt x="130" y="48"/>
                    </a:lnTo>
                    <a:lnTo>
                      <a:pt x="132" y="46"/>
                    </a:lnTo>
                    <a:lnTo>
                      <a:pt x="132" y="44"/>
                    </a:lnTo>
                    <a:lnTo>
                      <a:pt x="130" y="44"/>
                    </a:lnTo>
                    <a:close/>
                    <a:moveTo>
                      <a:pt x="108" y="72"/>
                    </a:moveTo>
                    <a:lnTo>
                      <a:pt x="112" y="72"/>
                    </a:lnTo>
                    <a:lnTo>
                      <a:pt x="112" y="70"/>
                    </a:lnTo>
                    <a:lnTo>
                      <a:pt x="112" y="68"/>
                    </a:lnTo>
                    <a:lnTo>
                      <a:pt x="108" y="72"/>
                    </a:lnTo>
                    <a:close/>
                    <a:moveTo>
                      <a:pt x="114" y="70"/>
                    </a:moveTo>
                    <a:lnTo>
                      <a:pt x="114" y="72"/>
                    </a:lnTo>
                    <a:lnTo>
                      <a:pt x="116" y="72"/>
                    </a:lnTo>
                    <a:lnTo>
                      <a:pt x="116" y="76"/>
                    </a:lnTo>
                    <a:lnTo>
                      <a:pt x="118" y="76"/>
                    </a:lnTo>
                    <a:lnTo>
                      <a:pt x="118" y="72"/>
                    </a:lnTo>
                    <a:lnTo>
                      <a:pt x="118" y="70"/>
                    </a:lnTo>
                    <a:lnTo>
                      <a:pt x="118" y="68"/>
                    </a:lnTo>
                    <a:lnTo>
                      <a:pt x="118" y="68"/>
                    </a:lnTo>
                    <a:lnTo>
                      <a:pt x="116" y="70"/>
                    </a:lnTo>
                    <a:lnTo>
                      <a:pt x="114" y="70"/>
                    </a:lnTo>
                    <a:close/>
                    <a:moveTo>
                      <a:pt x="168" y="106"/>
                    </a:moveTo>
                    <a:lnTo>
                      <a:pt x="168" y="108"/>
                    </a:lnTo>
                    <a:lnTo>
                      <a:pt x="170" y="108"/>
                    </a:lnTo>
                    <a:lnTo>
                      <a:pt x="172" y="108"/>
                    </a:lnTo>
                    <a:lnTo>
                      <a:pt x="170" y="106"/>
                    </a:lnTo>
                    <a:lnTo>
                      <a:pt x="168" y="106"/>
                    </a:lnTo>
                    <a:close/>
                    <a:moveTo>
                      <a:pt x="154" y="118"/>
                    </a:moveTo>
                    <a:lnTo>
                      <a:pt x="154" y="120"/>
                    </a:lnTo>
                    <a:lnTo>
                      <a:pt x="154" y="122"/>
                    </a:lnTo>
                    <a:lnTo>
                      <a:pt x="152" y="122"/>
                    </a:lnTo>
                    <a:lnTo>
                      <a:pt x="150" y="124"/>
                    </a:lnTo>
                    <a:lnTo>
                      <a:pt x="152" y="124"/>
                    </a:lnTo>
                    <a:lnTo>
                      <a:pt x="152" y="122"/>
                    </a:lnTo>
                    <a:lnTo>
                      <a:pt x="154" y="122"/>
                    </a:lnTo>
                    <a:lnTo>
                      <a:pt x="154" y="124"/>
                    </a:lnTo>
                    <a:lnTo>
                      <a:pt x="156" y="126"/>
                    </a:lnTo>
                    <a:lnTo>
                      <a:pt x="158" y="124"/>
                    </a:lnTo>
                    <a:lnTo>
                      <a:pt x="160" y="126"/>
                    </a:lnTo>
                    <a:lnTo>
                      <a:pt x="160" y="126"/>
                    </a:lnTo>
                    <a:lnTo>
                      <a:pt x="162" y="124"/>
                    </a:lnTo>
                    <a:lnTo>
                      <a:pt x="164" y="124"/>
                    </a:lnTo>
                    <a:lnTo>
                      <a:pt x="162" y="120"/>
                    </a:lnTo>
                    <a:lnTo>
                      <a:pt x="158" y="118"/>
                    </a:lnTo>
                    <a:lnTo>
                      <a:pt x="154" y="118"/>
                    </a:lnTo>
                    <a:lnTo>
                      <a:pt x="154" y="118"/>
                    </a:lnTo>
                    <a:close/>
                    <a:moveTo>
                      <a:pt x="144" y="122"/>
                    </a:moveTo>
                    <a:lnTo>
                      <a:pt x="144" y="124"/>
                    </a:lnTo>
                    <a:lnTo>
                      <a:pt x="146" y="124"/>
                    </a:lnTo>
                    <a:lnTo>
                      <a:pt x="144" y="122"/>
                    </a:lnTo>
                    <a:close/>
                    <a:moveTo>
                      <a:pt x="126" y="106"/>
                    </a:moveTo>
                    <a:lnTo>
                      <a:pt x="126" y="110"/>
                    </a:lnTo>
                    <a:lnTo>
                      <a:pt x="126" y="110"/>
                    </a:lnTo>
                    <a:lnTo>
                      <a:pt x="126" y="112"/>
                    </a:lnTo>
                    <a:lnTo>
                      <a:pt x="130" y="112"/>
                    </a:lnTo>
                    <a:lnTo>
                      <a:pt x="132" y="114"/>
                    </a:lnTo>
                    <a:lnTo>
                      <a:pt x="132" y="116"/>
                    </a:lnTo>
                    <a:lnTo>
                      <a:pt x="134" y="118"/>
                    </a:lnTo>
                    <a:lnTo>
                      <a:pt x="134" y="120"/>
                    </a:lnTo>
                    <a:lnTo>
                      <a:pt x="138" y="122"/>
                    </a:lnTo>
                    <a:lnTo>
                      <a:pt x="140" y="122"/>
                    </a:lnTo>
                    <a:lnTo>
                      <a:pt x="140" y="124"/>
                    </a:lnTo>
                    <a:lnTo>
                      <a:pt x="142" y="126"/>
                    </a:lnTo>
                    <a:lnTo>
                      <a:pt x="142" y="124"/>
                    </a:lnTo>
                    <a:lnTo>
                      <a:pt x="142" y="122"/>
                    </a:lnTo>
                    <a:lnTo>
                      <a:pt x="144" y="118"/>
                    </a:lnTo>
                    <a:lnTo>
                      <a:pt x="140" y="118"/>
                    </a:lnTo>
                    <a:lnTo>
                      <a:pt x="136" y="114"/>
                    </a:lnTo>
                    <a:lnTo>
                      <a:pt x="136" y="110"/>
                    </a:lnTo>
                    <a:lnTo>
                      <a:pt x="134" y="108"/>
                    </a:lnTo>
                    <a:lnTo>
                      <a:pt x="134" y="106"/>
                    </a:lnTo>
                    <a:lnTo>
                      <a:pt x="132" y="104"/>
                    </a:lnTo>
                    <a:lnTo>
                      <a:pt x="130" y="104"/>
                    </a:lnTo>
                    <a:lnTo>
                      <a:pt x="132" y="108"/>
                    </a:lnTo>
                    <a:lnTo>
                      <a:pt x="132" y="110"/>
                    </a:lnTo>
                    <a:lnTo>
                      <a:pt x="130" y="108"/>
                    </a:lnTo>
                    <a:lnTo>
                      <a:pt x="128" y="106"/>
                    </a:lnTo>
                    <a:lnTo>
                      <a:pt x="126" y="106"/>
                    </a:lnTo>
                    <a:close/>
                    <a:moveTo>
                      <a:pt x="116" y="92"/>
                    </a:moveTo>
                    <a:lnTo>
                      <a:pt x="114" y="94"/>
                    </a:lnTo>
                    <a:lnTo>
                      <a:pt x="116" y="96"/>
                    </a:lnTo>
                    <a:lnTo>
                      <a:pt x="118" y="94"/>
                    </a:lnTo>
                    <a:lnTo>
                      <a:pt x="118" y="92"/>
                    </a:lnTo>
                    <a:lnTo>
                      <a:pt x="116" y="92"/>
                    </a:lnTo>
                    <a:close/>
                    <a:moveTo>
                      <a:pt x="118" y="86"/>
                    </a:moveTo>
                    <a:lnTo>
                      <a:pt x="116" y="90"/>
                    </a:lnTo>
                    <a:lnTo>
                      <a:pt x="118" y="90"/>
                    </a:lnTo>
                    <a:lnTo>
                      <a:pt x="118" y="90"/>
                    </a:lnTo>
                    <a:lnTo>
                      <a:pt x="122" y="90"/>
                    </a:lnTo>
                    <a:lnTo>
                      <a:pt x="124" y="90"/>
                    </a:lnTo>
                    <a:lnTo>
                      <a:pt x="118" y="86"/>
                    </a:lnTo>
                    <a:lnTo>
                      <a:pt x="118" y="86"/>
                    </a:lnTo>
                    <a:close/>
                    <a:moveTo>
                      <a:pt x="92" y="70"/>
                    </a:moveTo>
                    <a:lnTo>
                      <a:pt x="92" y="74"/>
                    </a:lnTo>
                    <a:lnTo>
                      <a:pt x="92" y="76"/>
                    </a:lnTo>
                    <a:lnTo>
                      <a:pt x="96" y="76"/>
                    </a:lnTo>
                    <a:lnTo>
                      <a:pt x="98" y="78"/>
                    </a:lnTo>
                    <a:lnTo>
                      <a:pt x="100" y="76"/>
                    </a:lnTo>
                    <a:lnTo>
                      <a:pt x="98" y="72"/>
                    </a:lnTo>
                    <a:lnTo>
                      <a:pt x="96" y="70"/>
                    </a:lnTo>
                    <a:lnTo>
                      <a:pt x="92" y="70"/>
                    </a:lnTo>
                    <a:close/>
                    <a:moveTo>
                      <a:pt x="86" y="66"/>
                    </a:moveTo>
                    <a:lnTo>
                      <a:pt x="86" y="66"/>
                    </a:lnTo>
                    <a:lnTo>
                      <a:pt x="90" y="68"/>
                    </a:lnTo>
                    <a:lnTo>
                      <a:pt x="92" y="68"/>
                    </a:lnTo>
                    <a:lnTo>
                      <a:pt x="90" y="72"/>
                    </a:lnTo>
                    <a:lnTo>
                      <a:pt x="88" y="70"/>
                    </a:lnTo>
                    <a:lnTo>
                      <a:pt x="86" y="66"/>
                    </a:lnTo>
                    <a:close/>
                    <a:moveTo>
                      <a:pt x="78" y="60"/>
                    </a:moveTo>
                    <a:lnTo>
                      <a:pt x="78" y="64"/>
                    </a:lnTo>
                    <a:lnTo>
                      <a:pt x="80" y="64"/>
                    </a:lnTo>
                    <a:lnTo>
                      <a:pt x="84" y="62"/>
                    </a:lnTo>
                    <a:lnTo>
                      <a:pt x="80" y="58"/>
                    </a:lnTo>
                    <a:lnTo>
                      <a:pt x="80" y="60"/>
                    </a:lnTo>
                    <a:lnTo>
                      <a:pt x="78" y="60"/>
                    </a:lnTo>
                    <a:close/>
                    <a:moveTo>
                      <a:pt x="86" y="152"/>
                    </a:moveTo>
                    <a:lnTo>
                      <a:pt x="90" y="154"/>
                    </a:lnTo>
                    <a:lnTo>
                      <a:pt x="88" y="152"/>
                    </a:lnTo>
                    <a:lnTo>
                      <a:pt x="88" y="152"/>
                    </a:lnTo>
                    <a:lnTo>
                      <a:pt x="86" y="152"/>
                    </a:lnTo>
                    <a:close/>
                    <a:moveTo>
                      <a:pt x="64" y="122"/>
                    </a:moveTo>
                    <a:lnTo>
                      <a:pt x="62" y="124"/>
                    </a:lnTo>
                    <a:lnTo>
                      <a:pt x="66" y="128"/>
                    </a:lnTo>
                    <a:lnTo>
                      <a:pt x="66" y="126"/>
                    </a:lnTo>
                    <a:lnTo>
                      <a:pt x="66" y="124"/>
                    </a:lnTo>
                    <a:lnTo>
                      <a:pt x="64" y="122"/>
                    </a:lnTo>
                    <a:close/>
                    <a:moveTo>
                      <a:pt x="60" y="118"/>
                    </a:moveTo>
                    <a:lnTo>
                      <a:pt x="62" y="120"/>
                    </a:lnTo>
                    <a:lnTo>
                      <a:pt x="60" y="122"/>
                    </a:lnTo>
                    <a:lnTo>
                      <a:pt x="60" y="118"/>
                    </a:lnTo>
                    <a:close/>
                    <a:moveTo>
                      <a:pt x="56" y="110"/>
                    </a:moveTo>
                    <a:lnTo>
                      <a:pt x="54" y="112"/>
                    </a:lnTo>
                    <a:lnTo>
                      <a:pt x="56" y="114"/>
                    </a:lnTo>
                    <a:lnTo>
                      <a:pt x="58" y="116"/>
                    </a:lnTo>
                    <a:lnTo>
                      <a:pt x="56" y="110"/>
                    </a:lnTo>
                    <a:close/>
                    <a:moveTo>
                      <a:pt x="42" y="100"/>
                    </a:moveTo>
                    <a:lnTo>
                      <a:pt x="42" y="102"/>
                    </a:lnTo>
                    <a:lnTo>
                      <a:pt x="44" y="104"/>
                    </a:lnTo>
                    <a:lnTo>
                      <a:pt x="48" y="108"/>
                    </a:lnTo>
                    <a:lnTo>
                      <a:pt x="50" y="108"/>
                    </a:lnTo>
                    <a:lnTo>
                      <a:pt x="50" y="104"/>
                    </a:lnTo>
                    <a:lnTo>
                      <a:pt x="46" y="98"/>
                    </a:lnTo>
                    <a:lnTo>
                      <a:pt x="44" y="98"/>
                    </a:lnTo>
                    <a:lnTo>
                      <a:pt x="42" y="100"/>
                    </a:lnTo>
                    <a:close/>
                    <a:moveTo>
                      <a:pt x="40" y="90"/>
                    </a:moveTo>
                    <a:lnTo>
                      <a:pt x="38" y="94"/>
                    </a:lnTo>
                    <a:lnTo>
                      <a:pt x="40" y="96"/>
                    </a:lnTo>
                    <a:lnTo>
                      <a:pt x="42" y="94"/>
                    </a:lnTo>
                    <a:lnTo>
                      <a:pt x="42" y="92"/>
                    </a:lnTo>
                    <a:lnTo>
                      <a:pt x="40" y="90"/>
                    </a:lnTo>
                    <a:close/>
                    <a:moveTo>
                      <a:pt x="42" y="84"/>
                    </a:moveTo>
                    <a:lnTo>
                      <a:pt x="44" y="84"/>
                    </a:lnTo>
                    <a:lnTo>
                      <a:pt x="46" y="84"/>
                    </a:lnTo>
                    <a:lnTo>
                      <a:pt x="46" y="84"/>
                    </a:lnTo>
                    <a:lnTo>
                      <a:pt x="42" y="82"/>
                    </a:lnTo>
                    <a:lnTo>
                      <a:pt x="42" y="84"/>
                    </a:lnTo>
                    <a:close/>
                    <a:moveTo>
                      <a:pt x="24" y="68"/>
                    </a:moveTo>
                    <a:lnTo>
                      <a:pt x="26" y="68"/>
                    </a:lnTo>
                    <a:lnTo>
                      <a:pt x="28" y="66"/>
                    </a:lnTo>
                    <a:lnTo>
                      <a:pt x="28" y="66"/>
                    </a:lnTo>
                    <a:lnTo>
                      <a:pt x="30" y="70"/>
                    </a:lnTo>
                    <a:lnTo>
                      <a:pt x="34" y="72"/>
                    </a:lnTo>
                    <a:lnTo>
                      <a:pt x="34" y="74"/>
                    </a:lnTo>
                    <a:lnTo>
                      <a:pt x="32" y="78"/>
                    </a:lnTo>
                    <a:lnTo>
                      <a:pt x="32" y="78"/>
                    </a:lnTo>
                    <a:lnTo>
                      <a:pt x="28" y="74"/>
                    </a:lnTo>
                    <a:lnTo>
                      <a:pt x="28" y="74"/>
                    </a:lnTo>
                    <a:lnTo>
                      <a:pt x="26" y="70"/>
                    </a:lnTo>
                    <a:lnTo>
                      <a:pt x="24" y="68"/>
                    </a:lnTo>
                    <a:close/>
                    <a:moveTo>
                      <a:pt x="24" y="58"/>
                    </a:moveTo>
                    <a:lnTo>
                      <a:pt x="26" y="60"/>
                    </a:lnTo>
                    <a:lnTo>
                      <a:pt x="26" y="58"/>
                    </a:lnTo>
                    <a:lnTo>
                      <a:pt x="24" y="58"/>
                    </a:lnTo>
                    <a:close/>
                    <a:moveTo>
                      <a:pt x="8" y="48"/>
                    </a:moveTo>
                    <a:lnTo>
                      <a:pt x="6" y="48"/>
                    </a:lnTo>
                    <a:lnTo>
                      <a:pt x="6" y="50"/>
                    </a:lnTo>
                    <a:lnTo>
                      <a:pt x="8" y="52"/>
                    </a:lnTo>
                    <a:lnTo>
                      <a:pt x="10" y="50"/>
                    </a:lnTo>
                    <a:lnTo>
                      <a:pt x="8" y="48"/>
                    </a:lnTo>
                    <a:lnTo>
                      <a:pt x="8" y="48"/>
                    </a:lnTo>
                    <a:close/>
                    <a:moveTo>
                      <a:pt x="0" y="14"/>
                    </a:moveTo>
                    <a:lnTo>
                      <a:pt x="0" y="14"/>
                    </a:lnTo>
                    <a:lnTo>
                      <a:pt x="0" y="18"/>
                    </a:lnTo>
                    <a:lnTo>
                      <a:pt x="4" y="24"/>
                    </a:lnTo>
                    <a:lnTo>
                      <a:pt x="6" y="26"/>
                    </a:lnTo>
                    <a:lnTo>
                      <a:pt x="10" y="32"/>
                    </a:lnTo>
                    <a:lnTo>
                      <a:pt x="12" y="32"/>
                    </a:lnTo>
                    <a:lnTo>
                      <a:pt x="16" y="36"/>
                    </a:lnTo>
                    <a:lnTo>
                      <a:pt x="18" y="36"/>
                    </a:lnTo>
                    <a:lnTo>
                      <a:pt x="18" y="36"/>
                    </a:lnTo>
                    <a:lnTo>
                      <a:pt x="22" y="38"/>
                    </a:lnTo>
                    <a:lnTo>
                      <a:pt x="28" y="46"/>
                    </a:lnTo>
                    <a:lnTo>
                      <a:pt x="32" y="50"/>
                    </a:lnTo>
                    <a:lnTo>
                      <a:pt x="32" y="50"/>
                    </a:lnTo>
                    <a:lnTo>
                      <a:pt x="32" y="54"/>
                    </a:lnTo>
                    <a:lnTo>
                      <a:pt x="34" y="54"/>
                    </a:lnTo>
                    <a:lnTo>
                      <a:pt x="34" y="58"/>
                    </a:lnTo>
                    <a:lnTo>
                      <a:pt x="36" y="58"/>
                    </a:lnTo>
                    <a:lnTo>
                      <a:pt x="38" y="58"/>
                    </a:lnTo>
                    <a:lnTo>
                      <a:pt x="42" y="62"/>
                    </a:lnTo>
                    <a:lnTo>
                      <a:pt x="44" y="64"/>
                    </a:lnTo>
                    <a:lnTo>
                      <a:pt x="44" y="64"/>
                    </a:lnTo>
                    <a:lnTo>
                      <a:pt x="46" y="64"/>
                    </a:lnTo>
                    <a:lnTo>
                      <a:pt x="44" y="66"/>
                    </a:lnTo>
                    <a:lnTo>
                      <a:pt x="46" y="68"/>
                    </a:lnTo>
                    <a:lnTo>
                      <a:pt x="48" y="72"/>
                    </a:lnTo>
                    <a:lnTo>
                      <a:pt x="48" y="72"/>
                    </a:lnTo>
                    <a:lnTo>
                      <a:pt x="50" y="78"/>
                    </a:lnTo>
                    <a:lnTo>
                      <a:pt x="50" y="82"/>
                    </a:lnTo>
                    <a:lnTo>
                      <a:pt x="54" y="82"/>
                    </a:lnTo>
                    <a:lnTo>
                      <a:pt x="58" y="86"/>
                    </a:lnTo>
                    <a:lnTo>
                      <a:pt x="58" y="88"/>
                    </a:lnTo>
                    <a:lnTo>
                      <a:pt x="60" y="94"/>
                    </a:lnTo>
                    <a:lnTo>
                      <a:pt x="64" y="96"/>
                    </a:lnTo>
                    <a:lnTo>
                      <a:pt x="64" y="102"/>
                    </a:lnTo>
                    <a:lnTo>
                      <a:pt x="68" y="110"/>
                    </a:lnTo>
                    <a:lnTo>
                      <a:pt x="68" y="114"/>
                    </a:lnTo>
                    <a:lnTo>
                      <a:pt x="70" y="116"/>
                    </a:lnTo>
                    <a:lnTo>
                      <a:pt x="74" y="120"/>
                    </a:lnTo>
                    <a:lnTo>
                      <a:pt x="78" y="124"/>
                    </a:lnTo>
                    <a:lnTo>
                      <a:pt x="80" y="128"/>
                    </a:lnTo>
                    <a:lnTo>
                      <a:pt x="84" y="130"/>
                    </a:lnTo>
                    <a:lnTo>
                      <a:pt x="84" y="130"/>
                    </a:lnTo>
                    <a:lnTo>
                      <a:pt x="88" y="132"/>
                    </a:lnTo>
                    <a:lnTo>
                      <a:pt x="88" y="136"/>
                    </a:lnTo>
                    <a:lnTo>
                      <a:pt x="90" y="138"/>
                    </a:lnTo>
                    <a:lnTo>
                      <a:pt x="94" y="142"/>
                    </a:lnTo>
                    <a:lnTo>
                      <a:pt x="98" y="144"/>
                    </a:lnTo>
                    <a:lnTo>
                      <a:pt x="100" y="148"/>
                    </a:lnTo>
                    <a:lnTo>
                      <a:pt x="104" y="148"/>
                    </a:lnTo>
                    <a:lnTo>
                      <a:pt x="112" y="154"/>
                    </a:lnTo>
                    <a:lnTo>
                      <a:pt x="112" y="158"/>
                    </a:lnTo>
                    <a:lnTo>
                      <a:pt x="114" y="158"/>
                    </a:lnTo>
                    <a:lnTo>
                      <a:pt x="114" y="160"/>
                    </a:lnTo>
                    <a:lnTo>
                      <a:pt x="116" y="160"/>
                    </a:lnTo>
                    <a:lnTo>
                      <a:pt x="116" y="158"/>
                    </a:lnTo>
                    <a:lnTo>
                      <a:pt x="116" y="156"/>
                    </a:lnTo>
                    <a:lnTo>
                      <a:pt x="116" y="154"/>
                    </a:lnTo>
                    <a:lnTo>
                      <a:pt x="118" y="156"/>
                    </a:lnTo>
                    <a:lnTo>
                      <a:pt x="122" y="160"/>
                    </a:lnTo>
                    <a:lnTo>
                      <a:pt x="124" y="158"/>
                    </a:lnTo>
                    <a:lnTo>
                      <a:pt x="124" y="156"/>
                    </a:lnTo>
                    <a:lnTo>
                      <a:pt x="124" y="154"/>
                    </a:lnTo>
                    <a:lnTo>
                      <a:pt x="126" y="154"/>
                    </a:lnTo>
                    <a:lnTo>
                      <a:pt x="128" y="158"/>
                    </a:lnTo>
                    <a:lnTo>
                      <a:pt x="130" y="158"/>
                    </a:lnTo>
                    <a:lnTo>
                      <a:pt x="132" y="156"/>
                    </a:lnTo>
                    <a:lnTo>
                      <a:pt x="132" y="152"/>
                    </a:lnTo>
                    <a:lnTo>
                      <a:pt x="132" y="144"/>
                    </a:lnTo>
                    <a:lnTo>
                      <a:pt x="132" y="140"/>
                    </a:lnTo>
                    <a:lnTo>
                      <a:pt x="132" y="136"/>
                    </a:lnTo>
                    <a:lnTo>
                      <a:pt x="132" y="134"/>
                    </a:lnTo>
                    <a:lnTo>
                      <a:pt x="132" y="130"/>
                    </a:lnTo>
                    <a:lnTo>
                      <a:pt x="134" y="128"/>
                    </a:lnTo>
                    <a:lnTo>
                      <a:pt x="136" y="126"/>
                    </a:lnTo>
                    <a:lnTo>
                      <a:pt x="136" y="124"/>
                    </a:lnTo>
                    <a:lnTo>
                      <a:pt x="134" y="124"/>
                    </a:lnTo>
                    <a:lnTo>
                      <a:pt x="132" y="122"/>
                    </a:lnTo>
                    <a:lnTo>
                      <a:pt x="130" y="118"/>
                    </a:lnTo>
                    <a:lnTo>
                      <a:pt x="128" y="118"/>
                    </a:lnTo>
                    <a:lnTo>
                      <a:pt x="128" y="116"/>
                    </a:lnTo>
                    <a:lnTo>
                      <a:pt x="126" y="116"/>
                    </a:lnTo>
                    <a:lnTo>
                      <a:pt x="122" y="116"/>
                    </a:lnTo>
                    <a:lnTo>
                      <a:pt x="120" y="116"/>
                    </a:lnTo>
                    <a:lnTo>
                      <a:pt x="118" y="112"/>
                    </a:lnTo>
                    <a:lnTo>
                      <a:pt x="118" y="110"/>
                    </a:lnTo>
                    <a:lnTo>
                      <a:pt x="116" y="110"/>
                    </a:lnTo>
                    <a:lnTo>
                      <a:pt x="118" y="108"/>
                    </a:lnTo>
                    <a:lnTo>
                      <a:pt x="116" y="104"/>
                    </a:lnTo>
                    <a:lnTo>
                      <a:pt x="116" y="98"/>
                    </a:lnTo>
                    <a:lnTo>
                      <a:pt x="112" y="100"/>
                    </a:lnTo>
                    <a:lnTo>
                      <a:pt x="112" y="98"/>
                    </a:lnTo>
                    <a:lnTo>
                      <a:pt x="106" y="98"/>
                    </a:lnTo>
                    <a:lnTo>
                      <a:pt x="102" y="96"/>
                    </a:lnTo>
                    <a:lnTo>
                      <a:pt x="102" y="94"/>
                    </a:lnTo>
                    <a:lnTo>
                      <a:pt x="106" y="92"/>
                    </a:lnTo>
                    <a:lnTo>
                      <a:pt x="108" y="92"/>
                    </a:lnTo>
                    <a:lnTo>
                      <a:pt x="106" y="90"/>
                    </a:lnTo>
                    <a:lnTo>
                      <a:pt x="104" y="90"/>
                    </a:lnTo>
                    <a:lnTo>
                      <a:pt x="102" y="90"/>
                    </a:lnTo>
                    <a:lnTo>
                      <a:pt x="100" y="90"/>
                    </a:lnTo>
                    <a:lnTo>
                      <a:pt x="102" y="90"/>
                    </a:lnTo>
                    <a:lnTo>
                      <a:pt x="104" y="88"/>
                    </a:lnTo>
                    <a:lnTo>
                      <a:pt x="108" y="86"/>
                    </a:lnTo>
                    <a:lnTo>
                      <a:pt x="106" y="84"/>
                    </a:lnTo>
                    <a:lnTo>
                      <a:pt x="104" y="80"/>
                    </a:lnTo>
                    <a:lnTo>
                      <a:pt x="102" y="80"/>
                    </a:lnTo>
                    <a:lnTo>
                      <a:pt x="98" y="82"/>
                    </a:lnTo>
                    <a:lnTo>
                      <a:pt x="96" y="82"/>
                    </a:lnTo>
                    <a:lnTo>
                      <a:pt x="92" y="82"/>
                    </a:lnTo>
                    <a:lnTo>
                      <a:pt x="94" y="82"/>
                    </a:lnTo>
                    <a:lnTo>
                      <a:pt x="96" y="82"/>
                    </a:lnTo>
                    <a:lnTo>
                      <a:pt x="96" y="82"/>
                    </a:lnTo>
                    <a:lnTo>
                      <a:pt x="98" y="80"/>
                    </a:lnTo>
                    <a:lnTo>
                      <a:pt x="98" y="78"/>
                    </a:lnTo>
                    <a:lnTo>
                      <a:pt x="94" y="76"/>
                    </a:lnTo>
                    <a:lnTo>
                      <a:pt x="90" y="76"/>
                    </a:lnTo>
                    <a:lnTo>
                      <a:pt x="88" y="74"/>
                    </a:lnTo>
                    <a:lnTo>
                      <a:pt x="88" y="72"/>
                    </a:lnTo>
                    <a:lnTo>
                      <a:pt x="86" y="70"/>
                    </a:lnTo>
                    <a:lnTo>
                      <a:pt x="82" y="64"/>
                    </a:lnTo>
                    <a:lnTo>
                      <a:pt x="80" y="64"/>
                    </a:lnTo>
                    <a:lnTo>
                      <a:pt x="78" y="64"/>
                    </a:lnTo>
                    <a:lnTo>
                      <a:pt x="76" y="64"/>
                    </a:lnTo>
                    <a:lnTo>
                      <a:pt x="76" y="58"/>
                    </a:lnTo>
                    <a:lnTo>
                      <a:pt x="72" y="56"/>
                    </a:lnTo>
                    <a:lnTo>
                      <a:pt x="68" y="52"/>
                    </a:lnTo>
                    <a:lnTo>
                      <a:pt x="64" y="52"/>
                    </a:lnTo>
                    <a:lnTo>
                      <a:pt x="64" y="54"/>
                    </a:lnTo>
                    <a:lnTo>
                      <a:pt x="62" y="52"/>
                    </a:lnTo>
                    <a:lnTo>
                      <a:pt x="62" y="50"/>
                    </a:lnTo>
                    <a:lnTo>
                      <a:pt x="60" y="50"/>
                    </a:lnTo>
                    <a:lnTo>
                      <a:pt x="58" y="48"/>
                    </a:lnTo>
                    <a:lnTo>
                      <a:pt x="58" y="46"/>
                    </a:lnTo>
                    <a:lnTo>
                      <a:pt x="56" y="42"/>
                    </a:lnTo>
                    <a:lnTo>
                      <a:pt x="54" y="42"/>
                    </a:lnTo>
                    <a:lnTo>
                      <a:pt x="52" y="40"/>
                    </a:lnTo>
                    <a:lnTo>
                      <a:pt x="46" y="36"/>
                    </a:lnTo>
                    <a:lnTo>
                      <a:pt x="44" y="36"/>
                    </a:lnTo>
                    <a:lnTo>
                      <a:pt x="40" y="32"/>
                    </a:lnTo>
                    <a:lnTo>
                      <a:pt x="38" y="32"/>
                    </a:lnTo>
                    <a:lnTo>
                      <a:pt x="36" y="30"/>
                    </a:lnTo>
                    <a:lnTo>
                      <a:pt x="36" y="26"/>
                    </a:lnTo>
                    <a:lnTo>
                      <a:pt x="34" y="24"/>
                    </a:lnTo>
                    <a:lnTo>
                      <a:pt x="32" y="22"/>
                    </a:lnTo>
                    <a:lnTo>
                      <a:pt x="32" y="22"/>
                    </a:lnTo>
                    <a:lnTo>
                      <a:pt x="30" y="18"/>
                    </a:lnTo>
                    <a:lnTo>
                      <a:pt x="26" y="18"/>
                    </a:lnTo>
                    <a:lnTo>
                      <a:pt x="24" y="18"/>
                    </a:lnTo>
                    <a:lnTo>
                      <a:pt x="22" y="18"/>
                    </a:lnTo>
                    <a:lnTo>
                      <a:pt x="22" y="16"/>
                    </a:lnTo>
                    <a:lnTo>
                      <a:pt x="18" y="16"/>
                    </a:lnTo>
                    <a:lnTo>
                      <a:pt x="14" y="18"/>
                    </a:lnTo>
                    <a:lnTo>
                      <a:pt x="12" y="16"/>
                    </a:lnTo>
                    <a:lnTo>
                      <a:pt x="8" y="12"/>
                    </a:lnTo>
                    <a:lnTo>
                      <a:pt x="2" y="12"/>
                    </a:lnTo>
                    <a:lnTo>
                      <a:pt x="0" y="14"/>
                    </a:lnTo>
                    <a:close/>
                  </a:path>
                </a:pathLst>
              </a:custGeom>
              <a:grpFill/>
              <a:ln w="6350">
                <a:solidFill>
                  <a:srgbClr val="65C392"/>
                </a:solidFill>
                <a:round/>
                <a:headEnd/>
                <a:tailEnd/>
              </a:ln>
            </p:spPr>
            <p:txBody>
              <a:bodyPr vert="horz" wrap="square" lIns="45665" tIns="22832" rIns="45665" bIns="22832" numCol="1" anchor="t" anchorCtr="0" compatLnSpc="1">
                <a:prstTxWarp prst="textNoShape">
                  <a:avLst/>
                </a:prstTxWarp>
              </a:bodyPr>
              <a:lstStyle/>
              <a:p>
                <a:pPr defTabSz="1751511">
                  <a:defRPr/>
                </a:pPr>
                <a:endParaRPr lang="en-US" sz="3448" ker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06" name="India">
                <a:extLst>
                  <a:ext uri="{FF2B5EF4-FFF2-40B4-BE49-F238E27FC236}">
                    <a16:creationId xmlns:a16="http://schemas.microsoft.com/office/drawing/2014/main" id="{9A862E7A-C64F-40E4-A2BB-CF13DFEE4FB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508429" y="3587022"/>
                <a:ext cx="662196" cy="643057"/>
              </a:xfrm>
              <a:custGeom>
                <a:avLst/>
                <a:gdLst>
                  <a:gd name="T0" fmla="*/ 118 w 346"/>
                  <a:gd name="T1" fmla="*/ 26 h 336"/>
                  <a:gd name="T2" fmla="*/ 132 w 346"/>
                  <a:gd name="T3" fmla="*/ 36 h 336"/>
                  <a:gd name="T4" fmla="*/ 134 w 346"/>
                  <a:gd name="T5" fmla="*/ 60 h 336"/>
                  <a:gd name="T6" fmla="*/ 164 w 346"/>
                  <a:gd name="T7" fmla="*/ 78 h 336"/>
                  <a:gd name="T8" fmla="*/ 198 w 346"/>
                  <a:gd name="T9" fmla="*/ 88 h 336"/>
                  <a:gd name="T10" fmla="*/ 234 w 346"/>
                  <a:gd name="T11" fmla="*/ 82 h 336"/>
                  <a:gd name="T12" fmla="*/ 244 w 346"/>
                  <a:gd name="T13" fmla="*/ 78 h 336"/>
                  <a:gd name="T14" fmla="*/ 266 w 346"/>
                  <a:gd name="T15" fmla="*/ 86 h 336"/>
                  <a:gd name="T16" fmla="*/ 278 w 346"/>
                  <a:gd name="T17" fmla="*/ 72 h 336"/>
                  <a:gd name="T18" fmla="*/ 294 w 346"/>
                  <a:gd name="T19" fmla="*/ 64 h 336"/>
                  <a:gd name="T20" fmla="*/ 316 w 346"/>
                  <a:gd name="T21" fmla="*/ 52 h 336"/>
                  <a:gd name="T22" fmla="*/ 332 w 346"/>
                  <a:gd name="T23" fmla="*/ 54 h 336"/>
                  <a:gd name="T24" fmla="*/ 338 w 346"/>
                  <a:gd name="T25" fmla="*/ 66 h 336"/>
                  <a:gd name="T26" fmla="*/ 340 w 346"/>
                  <a:gd name="T27" fmla="*/ 76 h 336"/>
                  <a:gd name="T28" fmla="*/ 320 w 346"/>
                  <a:gd name="T29" fmla="*/ 102 h 336"/>
                  <a:gd name="T30" fmla="*/ 306 w 346"/>
                  <a:gd name="T31" fmla="*/ 126 h 336"/>
                  <a:gd name="T32" fmla="*/ 302 w 346"/>
                  <a:gd name="T33" fmla="*/ 154 h 336"/>
                  <a:gd name="T34" fmla="*/ 296 w 346"/>
                  <a:gd name="T35" fmla="*/ 148 h 336"/>
                  <a:gd name="T36" fmla="*/ 288 w 346"/>
                  <a:gd name="T37" fmla="*/ 132 h 336"/>
                  <a:gd name="T38" fmla="*/ 282 w 346"/>
                  <a:gd name="T39" fmla="*/ 136 h 336"/>
                  <a:gd name="T40" fmla="*/ 284 w 346"/>
                  <a:gd name="T41" fmla="*/ 126 h 336"/>
                  <a:gd name="T42" fmla="*/ 286 w 346"/>
                  <a:gd name="T43" fmla="*/ 110 h 336"/>
                  <a:gd name="T44" fmla="*/ 260 w 346"/>
                  <a:gd name="T45" fmla="*/ 108 h 336"/>
                  <a:gd name="T46" fmla="*/ 252 w 346"/>
                  <a:gd name="T47" fmla="*/ 96 h 336"/>
                  <a:gd name="T48" fmla="*/ 242 w 346"/>
                  <a:gd name="T49" fmla="*/ 92 h 336"/>
                  <a:gd name="T50" fmla="*/ 242 w 346"/>
                  <a:gd name="T51" fmla="*/ 104 h 336"/>
                  <a:gd name="T52" fmla="*/ 240 w 346"/>
                  <a:gd name="T53" fmla="*/ 114 h 336"/>
                  <a:gd name="T54" fmla="*/ 254 w 346"/>
                  <a:gd name="T55" fmla="*/ 146 h 336"/>
                  <a:gd name="T56" fmla="*/ 252 w 346"/>
                  <a:gd name="T57" fmla="*/ 160 h 336"/>
                  <a:gd name="T58" fmla="*/ 244 w 346"/>
                  <a:gd name="T59" fmla="*/ 158 h 336"/>
                  <a:gd name="T60" fmla="*/ 242 w 346"/>
                  <a:gd name="T61" fmla="*/ 154 h 336"/>
                  <a:gd name="T62" fmla="*/ 230 w 346"/>
                  <a:gd name="T63" fmla="*/ 172 h 336"/>
                  <a:gd name="T64" fmla="*/ 214 w 346"/>
                  <a:gd name="T65" fmla="*/ 186 h 336"/>
                  <a:gd name="T66" fmla="*/ 214 w 346"/>
                  <a:gd name="T67" fmla="*/ 188 h 336"/>
                  <a:gd name="T68" fmla="*/ 180 w 346"/>
                  <a:gd name="T69" fmla="*/ 226 h 336"/>
                  <a:gd name="T70" fmla="*/ 160 w 346"/>
                  <a:gd name="T71" fmla="*/ 236 h 336"/>
                  <a:gd name="T72" fmla="*/ 158 w 346"/>
                  <a:gd name="T73" fmla="*/ 276 h 336"/>
                  <a:gd name="T74" fmla="*/ 148 w 346"/>
                  <a:gd name="T75" fmla="*/ 310 h 336"/>
                  <a:gd name="T76" fmla="*/ 146 w 346"/>
                  <a:gd name="T77" fmla="*/ 322 h 336"/>
                  <a:gd name="T78" fmla="*/ 132 w 346"/>
                  <a:gd name="T79" fmla="*/ 334 h 336"/>
                  <a:gd name="T80" fmla="*/ 106 w 346"/>
                  <a:gd name="T81" fmla="*/ 304 h 336"/>
                  <a:gd name="T82" fmla="*/ 90 w 346"/>
                  <a:gd name="T83" fmla="*/ 280 h 336"/>
                  <a:gd name="T84" fmla="*/ 80 w 346"/>
                  <a:gd name="T85" fmla="*/ 250 h 336"/>
                  <a:gd name="T86" fmla="*/ 68 w 346"/>
                  <a:gd name="T87" fmla="*/ 224 h 336"/>
                  <a:gd name="T88" fmla="*/ 62 w 346"/>
                  <a:gd name="T89" fmla="*/ 196 h 336"/>
                  <a:gd name="T90" fmla="*/ 56 w 346"/>
                  <a:gd name="T91" fmla="*/ 170 h 336"/>
                  <a:gd name="T92" fmla="*/ 52 w 346"/>
                  <a:gd name="T93" fmla="*/ 156 h 336"/>
                  <a:gd name="T94" fmla="*/ 50 w 346"/>
                  <a:gd name="T95" fmla="*/ 148 h 336"/>
                  <a:gd name="T96" fmla="*/ 38 w 346"/>
                  <a:gd name="T97" fmla="*/ 174 h 336"/>
                  <a:gd name="T98" fmla="*/ 8 w 346"/>
                  <a:gd name="T99" fmla="*/ 152 h 336"/>
                  <a:gd name="T100" fmla="*/ 18 w 346"/>
                  <a:gd name="T101" fmla="*/ 154 h 336"/>
                  <a:gd name="T102" fmla="*/ 26 w 346"/>
                  <a:gd name="T103" fmla="*/ 142 h 336"/>
                  <a:gd name="T104" fmla="*/ 4 w 346"/>
                  <a:gd name="T105" fmla="*/ 134 h 336"/>
                  <a:gd name="T106" fmla="*/ 8 w 346"/>
                  <a:gd name="T107" fmla="*/ 126 h 336"/>
                  <a:gd name="T108" fmla="*/ 30 w 346"/>
                  <a:gd name="T109" fmla="*/ 122 h 336"/>
                  <a:gd name="T110" fmla="*/ 18 w 346"/>
                  <a:gd name="T111" fmla="*/ 96 h 336"/>
                  <a:gd name="T112" fmla="*/ 14 w 346"/>
                  <a:gd name="T113" fmla="*/ 78 h 336"/>
                  <a:gd name="T114" fmla="*/ 38 w 346"/>
                  <a:gd name="T115" fmla="*/ 72 h 336"/>
                  <a:gd name="T116" fmla="*/ 54 w 346"/>
                  <a:gd name="T117" fmla="*/ 42 h 336"/>
                  <a:gd name="T118" fmla="*/ 68 w 346"/>
                  <a:gd name="T119" fmla="*/ 14 h 336"/>
                  <a:gd name="T120" fmla="*/ 98 w 346"/>
                  <a:gd name="T121" fmla="*/ 2 h 336"/>
                  <a:gd name="T122" fmla="*/ 250 w 346"/>
                  <a:gd name="T123" fmla="*/ 160 h 336"/>
                  <a:gd name="T124" fmla="*/ 248 w 346"/>
                  <a:gd name="T125" fmla="*/ 162 h 3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346" h="336">
                    <a:moveTo>
                      <a:pt x="110" y="10"/>
                    </a:moveTo>
                    <a:lnTo>
                      <a:pt x="112" y="12"/>
                    </a:lnTo>
                    <a:lnTo>
                      <a:pt x="112" y="14"/>
                    </a:lnTo>
                    <a:lnTo>
                      <a:pt x="114" y="14"/>
                    </a:lnTo>
                    <a:lnTo>
                      <a:pt x="114" y="20"/>
                    </a:lnTo>
                    <a:lnTo>
                      <a:pt x="116" y="22"/>
                    </a:lnTo>
                    <a:lnTo>
                      <a:pt x="114" y="24"/>
                    </a:lnTo>
                    <a:lnTo>
                      <a:pt x="116" y="24"/>
                    </a:lnTo>
                    <a:lnTo>
                      <a:pt x="118" y="26"/>
                    </a:lnTo>
                    <a:lnTo>
                      <a:pt x="118" y="28"/>
                    </a:lnTo>
                    <a:lnTo>
                      <a:pt x="118" y="28"/>
                    </a:lnTo>
                    <a:lnTo>
                      <a:pt x="120" y="32"/>
                    </a:lnTo>
                    <a:lnTo>
                      <a:pt x="122" y="32"/>
                    </a:lnTo>
                    <a:lnTo>
                      <a:pt x="124" y="30"/>
                    </a:lnTo>
                    <a:lnTo>
                      <a:pt x="126" y="30"/>
                    </a:lnTo>
                    <a:lnTo>
                      <a:pt x="128" y="32"/>
                    </a:lnTo>
                    <a:lnTo>
                      <a:pt x="130" y="32"/>
                    </a:lnTo>
                    <a:lnTo>
                      <a:pt x="132" y="36"/>
                    </a:lnTo>
                    <a:lnTo>
                      <a:pt x="134" y="36"/>
                    </a:lnTo>
                    <a:lnTo>
                      <a:pt x="136" y="38"/>
                    </a:lnTo>
                    <a:lnTo>
                      <a:pt x="138" y="38"/>
                    </a:lnTo>
                    <a:lnTo>
                      <a:pt x="138" y="40"/>
                    </a:lnTo>
                    <a:lnTo>
                      <a:pt x="140" y="40"/>
                    </a:lnTo>
                    <a:lnTo>
                      <a:pt x="140" y="44"/>
                    </a:lnTo>
                    <a:lnTo>
                      <a:pt x="138" y="52"/>
                    </a:lnTo>
                    <a:lnTo>
                      <a:pt x="138" y="56"/>
                    </a:lnTo>
                    <a:lnTo>
                      <a:pt x="134" y="60"/>
                    </a:lnTo>
                    <a:lnTo>
                      <a:pt x="136" y="62"/>
                    </a:lnTo>
                    <a:lnTo>
                      <a:pt x="138" y="64"/>
                    </a:lnTo>
                    <a:lnTo>
                      <a:pt x="140" y="64"/>
                    </a:lnTo>
                    <a:lnTo>
                      <a:pt x="142" y="64"/>
                    </a:lnTo>
                    <a:lnTo>
                      <a:pt x="144" y="66"/>
                    </a:lnTo>
                    <a:lnTo>
                      <a:pt x="150" y="68"/>
                    </a:lnTo>
                    <a:lnTo>
                      <a:pt x="154" y="72"/>
                    </a:lnTo>
                    <a:lnTo>
                      <a:pt x="158" y="76"/>
                    </a:lnTo>
                    <a:lnTo>
                      <a:pt x="164" y="78"/>
                    </a:lnTo>
                    <a:lnTo>
                      <a:pt x="166" y="78"/>
                    </a:lnTo>
                    <a:lnTo>
                      <a:pt x="168" y="78"/>
                    </a:lnTo>
                    <a:lnTo>
                      <a:pt x="172" y="82"/>
                    </a:lnTo>
                    <a:lnTo>
                      <a:pt x="180" y="80"/>
                    </a:lnTo>
                    <a:lnTo>
                      <a:pt x="182" y="82"/>
                    </a:lnTo>
                    <a:lnTo>
                      <a:pt x="188" y="80"/>
                    </a:lnTo>
                    <a:lnTo>
                      <a:pt x="194" y="82"/>
                    </a:lnTo>
                    <a:lnTo>
                      <a:pt x="194" y="86"/>
                    </a:lnTo>
                    <a:lnTo>
                      <a:pt x="198" y="88"/>
                    </a:lnTo>
                    <a:lnTo>
                      <a:pt x="204" y="90"/>
                    </a:lnTo>
                    <a:lnTo>
                      <a:pt x="206" y="90"/>
                    </a:lnTo>
                    <a:lnTo>
                      <a:pt x="210" y="88"/>
                    </a:lnTo>
                    <a:lnTo>
                      <a:pt x="222" y="92"/>
                    </a:lnTo>
                    <a:lnTo>
                      <a:pt x="224" y="92"/>
                    </a:lnTo>
                    <a:lnTo>
                      <a:pt x="228" y="94"/>
                    </a:lnTo>
                    <a:lnTo>
                      <a:pt x="236" y="92"/>
                    </a:lnTo>
                    <a:lnTo>
                      <a:pt x="236" y="86"/>
                    </a:lnTo>
                    <a:lnTo>
                      <a:pt x="234" y="82"/>
                    </a:lnTo>
                    <a:lnTo>
                      <a:pt x="236" y="76"/>
                    </a:lnTo>
                    <a:lnTo>
                      <a:pt x="236" y="74"/>
                    </a:lnTo>
                    <a:lnTo>
                      <a:pt x="236" y="74"/>
                    </a:lnTo>
                    <a:lnTo>
                      <a:pt x="238" y="70"/>
                    </a:lnTo>
                    <a:lnTo>
                      <a:pt x="240" y="70"/>
                    </a:lnTo>
                    <a:lnTo>
                      <a:pt x="242" y="74"/>
                    </a:lnTo>
                    <a:lnTo>
                      <a:pt x="242" y="76"/>
                    </a:lnTo>
                    <a:lnTo>
                      <a:pt x="244" y="78"/>
                    </a:lnTo>
                    <a:lnTo>
                      <a:pt x="244" y="78"/>
                    </a:lnTo>
                    <a:lnTo>
                      <a:pt x="244" y="82"/>
                    </a:lnTo>
                    <a:lnTo>
                      <a:pt x="244" y="84"/>
                    </a:lnTo>
                    <a:lnTo>
                      <a:pt x="246" y="86"/>
                    </a:lnTo>
                    <a:lnTo>
                      <a:pt x="250" y="88"/>
                    </a:lnTo>
                    <a:lnTo>
                      <a:pt x="252" y="86"/>
                    </a:lnTo>
                    <a:lnTo>
                      <a:pt x="258" y="90"/>
                    </a:lnTo>
                    <a:lnTo>
                      <a:pt x="260" y="90"/>
                    </a:lnTo>
                    <a:lnTo>
                      <a:pt x="264" y="88"/>
                    </a:lnTo>
                    <a:lnTo>
                      <a:pt x="266" y="86"/>
                    </a:lnTo>
                    <a:lnTo>
                      <a:pt x="268" y="88"/>
                    </a:lnTo>
                    <a:lnTo>
                      <a:pt x="272" y="86"/>
                    </a:lnTo>
                    <a:lnTo>
                      <a:pt x="276" y="86"/>
                    </a:lnTo>
                    <a:lnTo>
                      <a:pt x="282" y="86"/>
                    </a:lnTo>
                    <a:lnTo>
                      <a:pt x="282" y="84"/>
                    </a:lnTo>
                    <a:lnTo>
                      <a:pt x="282" y="80"/>
                    </a:lnTo>
                    <a:lnTo>
                      <a:pt x="278" y="78"/>
                    </a:lnTo>
                    <a:lnTo>
                      <a:pt x="276" y="76"/>
                    </a:lnTo>
                    <a:lnTo>
                      <a:pt x="278" y="72"/>
                    </a:lnTo>
                    <a:lnTo>
                      <a:pt x="280" y="72"/>
                    </a:lnTo>
                    <a:lnTo>
                      <a:pt x="284" y="72"/>
                    </a:lnTo>
                    <a:lnTo>
                      <a:pt x="286" y="72"/>
                    </a:lnTo>
                    <a:lnTo>
                      <a:pt x="288" y="68"/>
                    </a:lnTo>
                    <a:lnTo>
                      <a:pt x="290" y="68"/>
                    </a:lnTo>
                    <a:lnTo>
                      <a:pt x="292" y="68"/>
                    </a:lnTo>
                    <a:lnTo>
                      <a:pt x="292" y="66"/>
                    </a:lnTo>
                    <a:lnTo>
                      <a:pt x="294" y="66"/>
                    </a:lnTo>
                    <a:lnTo>
                      <a:pt x="294" y="64"/>
                    </a:lnTo>
                    <a:lnTo>
                      <a:pt x="296" y="60"/>
                    </a:lnTo>
                    <a:lnTo>
                      <a:pt x="300" y="60"/>
                    </a:lnTo>
                    <a:lnTo>
                      <a:pt x="304" y="58"/>
                    </a:lnTo>
                    <a:lnTo>
                      <a:pt x="306" y="56"/>
                    </a:lnTo>
                    <a:lnTo>
                      <a:pt x="306" y="52"/>
                    </a:lnTo>
                    <a:lnTo>
                      <a:pt x="308" y="52"/>
                    </a:lnTo>
                    <a:lnTo>
                      <a:pt x="312" y="50"/>
                    </a:lnTo>
                    <a:lnTo>
                      <a:pt x="312" y="54"/>
                    </a:lnTo>
                    <a:lnTo>
                      <a:pt x="316" y="52"/>
                    </a:lnTo>
                    <a:lnTo>
                      <a:pt x="320" y="54"/>
                    </a:lnTo>
                    <a:lnTo>
                      <a:pt x="322" y="52"/>
                    </a:lnTo>
                    <a:lnTo>
                      <a:pt x="322" y="50"/>
                    </a:lnTo>
                    <a:lnTo>
                      <a:pt x="328" y="48"/>
                    </a:lnTo>
                    <a:lnTo>
                      <a:pt x="330" y="48"/>
                    </a:lnTo>
                    <a:lnTo>
                      <a:pt x="330" y="50"/>
                    </a:lnTo>
                    <a:lnTo>
                      <a:pt x="332" y="50"/>
                    </a:lnTo>
                    <a:lnTo>
                      <a:pt x="332" y="50"/>
                    </a:lnTo>
                    <a:lnTo>
                      <a:pt x="332" y="54"/>
                    </a:lnTo>
                    <a:lnTo>
                      <a:pt x="332" y="56"/>
                    </a:lnTo>
                    <a:lnTo>
                      <a:pt x="334" y="56"/>
                    </a:lnTo>
                    <a:lnTo>
                      <a:pt x="334" y="56"/>
                    </a:lnTo>
                    <a:lnTo>
                      <a:pt x="336" y="56"/>
                    </a:lnTo>
                    <a:lnTo>
                      <a:pt x="338" y="60"/>
                    </a:lnTo>
                    <a:lnTo>
                      <a:pt x="338" y="62"/>
                    </a:lnTo>
                    <a:lnTo>
                      <a:pt x="336" y="64"/>
                    </a:lnTo>
                    <a:lnTo>
                      <a:pt x="336" y="66"/>
                    </a:lnTo>
                    <a:lnTo>
                      <a:pt x="338" y="66"/>
                    </a:lnTo>
                    <a:lnTo>
                      <a:pt x="340" y="64"/>
                    </a:lnTo>
                    <a:lnTo>
                      <a:pt x="342" y="66"/>
                    </a:lnTo>
                    <a:lnTo>
                      <a:pt x="346" y="68"/>
                    </a:lnTo>
                    <a:lnTo>
                      <a:pt x="346" y="70"/>
                    </a:lnTo>
                    <a:lnTo>
                      <a:pt x="342" y="72"/>
                    </a:lnTo>
                    <a:lnTo>
                      <a:pt x="342" y="76"/>
                    </a:lnTo>
                    <a:lnTo>
                      <a:pt x="344" y="78"/>
                    </a:lnTo>
                    <a:lnTo>
                      <a:pt x="340" y="78"/>
                    </a:lnTo>
                    <a:lnTo>
                      <a:pt x="340" y="76"/>
                    </a:lnTo>
                    <a:lnTo>
                      <a:pt x="336" y="78"/>
                    </a:lnTo>
                    <a:lnTo>
                      <a:pt x="332" y="78"/>
                    </a:lnTo>
                    <a:lnTo>
                      <a:pt x="330" y="82"/>
                    </a:lnTo>
                    <a:lnTo>
                      <a:pt x="328" y="86"/>
                    </a:lnTo>
                    <a:lnTo>
                      <a:pt x="324" y="86"/>
                    </a:lnTo>
                    <a:lnTo>
                      <a:pt x="320" y="92"/>
                    </a:lnTo>
                    <a:lnTo>
                      <a:pt x="320" y="96"/>
                    </a:lnTo>
                    <a:lnTo>
                      <a:pt x="322" y="98"/>
                    </a:lnTo>
                    <a:lnTo>
                      <a:pt x="320" y="102"/>
                    </a:lnTo>
                    <a:lnTo>
                      <a:pt x="316" y="108"/>
                    </a:lnTo>
                    <a:lnTo>
                      <a:pt x="316" y="110"/>
                    </a:lnTo>
                    <a:lnTo>
                      <a:pt x="318" y="112"/>
                    </a:lnTo>
                    <a:lnTo>
                      <a:pt x="316" y="118"/>
                    </a:lnTo>
                    <a:lnTo>
                      <a:pt x="316" y="122"/>
                    </a:lnTo>
                    <a:lnTo>
                      <a:pt x="314" y="128"/>
                    </a:lnTo>
                    <a:lnTo>
                      <a:pt x="310" y="128"/>
                    </a:lnTo>
                    <a:lnTo>
                      <a:pt x="308" y="126"/>
                    </a:lnTo>
                    <a:lnTo>
                      <a:pt x="306" y="126"/>
                    </a:lnTo>
                    <a:lnTo>
                      <a:pt x="306" y="132"/>
                    </a:lnTo>
                    <a:lnTo>
                      <a:pt x="306" y="136"/>
                    </a:lnTo>
                    <a:lnTo>
                      <a:pt x="306" y="140"/>
                    </a:lnTo>
                    <a:lnTo>
                      <a:pt x="304" y="140"/>
                    </a:lnTo>
                    <a:lnTo>
                      <a:pt x="304" y="144"/>
                    </a:lnTo>
                    <a:lnTo>
                      <a:pt x="304" y="146"/>
                    </a:lnTo>
                    <a:lnTo>
                      <a:pt x="304" y="148"/>
                    </a:lnTo>
                    <a:lnTo>
                      <a:pt x="304" y="154"/>
                    </a:lnTo>
                    <a:lnTo>
                      <a:pt x="302" y="154"/>
                    </a:lnTo>
                    <a:lnTo>
                      <a:pt x="300" y="154"/>
                    </a:lnTo>
                    <a:lnTo>
                      <a:pt x="300" y="156"/>
                    </a:lnTo>
                    <a:lnTo>
                      <a:pt x="300" y="156"/>
                    </a:lnTo>
                    <a:lnTo>
                      <a:pt x="300" y="156"/>
                    </a:lnTo>
                    <a:lnTo>
                      <a:pt x="298" y="156"/>
                    </a:lnTo>
                    <a:lnTo>
                      <a:pt x="298" y="154"/>
                    </a:lnTo>
                    <a:lnTo>
                      <a:pt x="298" y="154"/>
                    </a:lnTo>
                    <a:lnTo>
                      <a:pt x="298" y="152"/>
                    </a:lnTo>
                    <a:lnTo>
                      <a:pt x="296" y="148"/>
                    </a:lnTo>
                    <a:lnTo>
                      <a:pt x="296" y="142"/>
                    </a:lnTo>
                    <a:lnTo>
                      <a:pt x="296" y="140"/>
                    </a:lnTo>
                    <a:lnTo>
                      <a:pt x="296" y="138"/>
                    </a:lnTo>
                    <a:lnTo>
                      <a:pt x="294" y="134"/>
                    </a:lnTo>
                    <a:lnTo>
                      <a:pt x="294" y="134"/>
                    </a:lnTo>
                    <a:lnTo>
                      <a:pt x="292" y="132"/>
                    </a:lnTo>
                    <a:lnTo>
                      <a:pt x="290" y="132"/>
                    </a:lnTo>
                    <a:lnTo>
                      <a:pt x="290" y="132"/>
                    </a:lnTo>
                    <a:lnTo>
                      <a:pt x="288" y="132"/>
                    </a:lnTo>
                    <a:lnTo>
                      <a:pt x="288" y="134"/>
                    </a:lnTo>
                    <a:lnTo>
                      <a:pt x="288" y="134"/>
                    </a:lnTo>
                    <a:lnTo>
                      <a:pt x="288" y="136"/>
                    </a:lnTo>
                    <a:lnTo>
                      <a:pt x="286" y="138"/>
                    </a:lnTo>
                    <a:lnTo>
                      <a:pt x="288" y="138"/>
                    </a:lnTo>
                    <a:lnTo>
                      <a:pt x="288" y="140"/>
                    </a:lnTo>
                    <a:lnTo>
                      <a:pt x="286" y="140"/>
                    </a:lnTo>
                    <a:lnTo>
                      <a:pt x="284" y="138"/>
                    </a:lnTo>
                    <a:lnTo>
                      <a:pt x="282" y="136"/>
                    </a:lnTo>
                    <a:lnTo>
                      <a:pt x="282" y="134"/>
                    </a:lnTo>
                    <a:lnTo>
                      <a:pt x="280" y="134"/>
                    </a:lnTo>
                    <a:lnTo>
                      <a:pt x="278" y="130"/>
                    </a:lnTo>
                    <a:lnTo>
                      <a:pt x="278" y="128"/>
                    </a:lnTo>
                    <a:lnTo>
                      <a:pt x="280" y="128"/>
                    </a:lnTo>
                    <a:lnTo>
                      <a:pt x="280" y="126"/>
                    </a:lnTo>
                    <a:lnTo>
                      <a:pt x="282" y="124"/>
                    </a:lnTo>
                    <a:lnTo>
                      <a:pt x="284" y="126"/>
                    </a:lnTo>
                    <a:lnTo>
                      <a:pt x="284" y="126"/>
                    </a:lnTo>
                    <a:lnTo>
                      <a:pt x="286" y="124"/>
                    </a:lnTo>
                    <a:lnTo>
                      <a:pt x="286" y="122"/>
                    </a:lnTo>
                    <a:lnTo>
                      <a:pt x="288" y="122"/>
                    </a:lnTo>
                    <a:lnTo>
                      <a:pt x="290" y="118"/>
                    </a:lnTo>
                    <a:lnTo>
                      <a:pt x="290" y="114"/>
                    </a:lnTo>
                    <a:lnTo>
                      <a:pt x="292" y="112"/>
                    </a:lnTo>
                    <a:lnTo>
                      <a:pt x="290" y="112"/>
                    </a:lnTo>
                    <a:lnTo>
                      <a:pt x="288" y="110"/>
                    </a:lnTo>
                    <a:lnTo>
                      <a:pt x="286" y="110"/>
                    </a:lnTo>
                    <a:lnTo>
                      <a:pt x="284" y="110"/>
                    </a:lnTo>
                    <a:lnTo>
                      <a:pt x="284" y="110"/>
                    </a:lnTo>
                    <a:lnTo>
                      <a:pt x="278" y="110"/>
                    </a:lnTo>
                    <a:lnTo>
                      <a:pt x="276" y="110"/>
                    </a:lnTo>
                    <a:lnTo>
                      <a:pt x="270" y="110"/>
                    </a:lnTo>
                    <a:lnTo>
                      <a:pt x="268" y="110"/>
                    </a:lnTo>
                    <a:lnTo>
                      <a:pt x="264" y="108"/>
                    </a:lnTo>
                    <a:lnTo>
                      <a:pt x="262" y="108"/>
                    </a:lnTo>
                    <a:lnTo>
                      <a:pt x="260" y="108"/>
                    </a:lnTo>
                    <a:lnTo>
                      <a:pt x="260" y="106"/>
                    </a:lnTo>
                    <a:lnTo>
                      <a:pt x="258" y="104"/>
                    </a:lnTo>
                    <a:lnTo>
                      <a:pt x="258" y="102"/>
                    </a:lnTo>
                    <a:lnTo>
                      <a:pt x="258" y="98"/>
                    </a:lnTo>
                    <a:lnTo>
                      <a:pt x="256" y="96"/>
                    </a:lnTo>
                    <a:lnTo>
                      <a:pt x="256" y="96"/>
                    </a:lnTo>
                    <a:lnTo>
                      <a:pt x="256" y="98"/>
                    </a:lnTo>
                    <a:lnTo>
                      <a:pt x="252" y="96"/>
                    </a:lnTo>
                    <a:lnTo>
                      <a:pt x="252" y="96"/>
                    </a:lnTo>
                    <a:lnTo>
                      <a:pt x="250" y="94"/>
                    </a:lnTo>
                    <a:lnTo>
                      <a:pt x="248" y="94"/>
                    </a:lnTo>
                    <a:lnTo>
                      <a:pt x="248" y="94"/>
                    </a:lnTo>
                    <a:lnTo>
                      <a:pt x="250" y="96"/>
                    </a:lnTo>
                    <a:lnTo>
                      <a:pt x="248" y="96"/>
                    </a:lnTo>
                    <a:lnTo>
                      <a:pt x="246" y="96"/>
                    </a:lnTo>
                    <a:lnTo>
                      <a:pt x="244" y="94"/>
                    </a:lnTo>
                    <a:lnTo>
                      <a:pt x="244" y="92"/>
                    </a:lnTo>
                    <a:lnTo>
                      <a:pt x="242" y="92"/>
                    </a:lnTo>
                    <a:lnTo>
                      <a:pt x="242" y="90"/>
                    </a:lnTo>
                    <a:lnTo>
                      <a:pt x="242" y="92"/>
                    </a:lnTo>
                    <a:lnTo>
                      <a:pt x="240" y="92"/>
                    </a:lnTo>
                    <a:lnTo>
                      <a:pt x="240" y="92"/>
                    </a:lnTo>
                    <a:lnTo>
                      <a:pt x="242" y="94"/>
                    </a:lnTo>
                    <a:lnTo>
                      <a:pt x="240" y="98"/>
                    </a:lnTo>
                    <a:lnTo>
                      <a:pt x="238" y="100"/>
                    </a:lnTo>
                    <a:lnTo>
                      <a:pt x="238" y="102"/>
                    </a:lnTo>
                    <a:lnTo>
                      <a:pt x="242" y="104"/>
                    </a:lnTo>
                    <a:lnTo>
                      <a:pt x="246" y="104"/>
                    </a:lnTo>
                    <a:lnTo>
                      <a:pt x="248" y="104"/>
                    </a:lnTo>
                    <a:lnTo>
                      <a:pt x="248" y="106"/>
                    </a:lnTo>
                    <a:lnTo>
                      <a:pt x="248" y="108"/>
                    </a:lnTo>
                    <a:lnTo>
                      <a:pt x="248" y="110"/>
                    </a:lnTo>
                    <a:lnTo>
                      <a:pt x="246" y="110"/>
                    </a:lnTo>
                    <a:lnTo>
                      <a:pt x="244" y="110"/>
                    </a:lnTo>
                    <a:lnTo>
                      <a:pt x="242" y="114"/>
                    </a:lnTo>
                    <a:lnTo>
                      <a:pt x="240" y="114"/>
                    </a:lnTo>
                    <a:lnTo>
                      <a:pt x="240" y="120"/>
                    </a:lnTo>
                    <a:lnTo>
                      <a:pt x="242" y="122"/>
                    </a:lnTo>
                    <a:lnTo>
                      <a:pt x="246" y="124"/>
                    </a:lnTo>
                    <a:lnTo>
                      <a:pt x="250" y="128"/>
                    </a:lnTo>
                    <a:lnTo>
                      <a:pt x="250" y="132"/>
                    </a:lnTo>
                    <a:lnTo>
                      <a:pt x="250" y="134"/>
                    </a:lnTo>
                    <a:lnTo>
                      <a:pt x="250" y="138"/>
                    </a:lnTo>
                    <a:lnTo>
                      <a:pt x="250" y="140"/>
                    </a:lnTo>
                    <a:lnTo>
                      <a:pt x="254" y="146"/>
                    </a:lnTo>
                    <a:lnTo>
                      <a:pt x="254" y="150"/>
                    </a:lnTo>
                    <a:lnTo>
                      <a:pt x="256" y="152"/>
                    </a:lnTo>
                    <a:lnTo>
                      <a:pt x="256" y="154"/>
                    </a:lnTo>
                    <a:lnTo>
                      <a:pt x="256" y="156"/>
                    </a:lnTo>
                    <a:lnTo>
                      <a:pt x="256" y="158"/>
                    </a:lnTo>
                    <a:lnTo>
                      <a:pt x="256" y="160"/>
                    </a:lnTo>
                    <a:lnTo>
                      <a:pt x="254" y="158"/>
                    </a:lnTo>
                    <a:lnTo>
                      <a:pt x="254" y="160"/>
                    </a:lnTo>
                    <a:lnTo>
                      <a:pt x="252" y="160"/>
                    </a:lnTo>
                    <a:lnTo>
                      <a:pt x="250" y="156"/>
                    </a:lnTo>
                    <a:lnTo>
                      <a:pt x="250" y="154"/>
                    </a:lnTo>
                    <a:lnTo>
                      <a:pt x="250" y="156"/>
                    </a:lnTo>
                    <a:lnTo>
                      <a:pt x="250" y="158"/>
                    </a:lnTo>
                    <a:lnTo>
                      <a:pt x="250" y="156"/>
                    </a:lnTo>
                    <a:lnTo>
                      <a:pt x="250" y="158"/>
                    </a:lnTo>
                    <a:lnTo>
                      <a:pt x="248" y="158"/>
                    </a:lnTo>
                    <a:lnTo>
                      <a:pt x="246" y="158"/>
                    </a:lnTo>
                    <a:lnTo>
                      <a:pt x="244" y="158"/>
                    </a:lnTo>
                    <a:lnTo>
                      <a:pt x="244" y="154"/>
                    </a:lnTo>
                    <a:lnTo>
                      <a:pt x="244" y="152"/>
                    </a:lnTo>
                    <a:lnTo>
                      <a:pt x="242" y="150"/>
                    </a:lnTo>
                    <a:lnTo>
                      <a:pt x="240" y="150"/>
                    </a:lnTo>
                    <a:lnTo>
                      <a:pt x="240" y="152"/>
                    </a:lnTo>
                    <a:lnTo>
                      <a:pt x="242" y="152"/>
                    </a:lnTo>
                    <a:lnTo>
                      <a:pt x="242" y="152"/>
                    </a:lnTo>
                    <a:lnTo>
                      <a:pt x="242" y="154"/>
                    </a:lnTo>
                    <a:lnTo>
                      <a:pt x="242" y="154"/>
                    </a:lnTo>
                    <a:lnTo>
                      <a:pt x="242" y="156"/>
                    </a:lnTo>
                    <a:lnTo>
                      <a:pt x="240" y="160"/>
                    </a:lnTo>
                    <a:lnTo>
                      <a:pt x="232" y="162"/>
                    </a:lnTo>
                    <a:lnTo>
                      <a:pt x="230" y="162"/>
                    </a:lnTo>
                    <a:lnTo>
                      <a:pt x="230" y="164"/>
                    </a:lnTo>
                    <a:lnTo>
                      <a:pt x="228" y="168"/>
                    </a:lnTo>
                    <a:lnTo>
                      <a:pt x="230" y="168"/>
                    </a:lnTo>
                    <a:lnTo>
                      <a:pt x="230" y="172"/>
                    </a:lnTo>
                    <a:lnTo>
                      <a:pt x="230" y="172"/>
                    </a:lnTo>
                    <a:lnTo>
                      <a:pt x="232" y="172"/>
                    </a:lnTo>
                    <a:lnTo>
                      <a:pt x="228" y="174"/>
                    </a:lnTo>
                    <a:lnTo>
                      <a:pt x="228" y="176"/>
                    </a:lnTo>
                    <a:lnTo>
                      <a:pt x="226" y="178"/>
                    </a:lnTo>
                    <a:lnTo>
                      <a:pt x="228" y="178"/>
                    </a:lnTo>
                    <a:lnTo>
                      <a:pt x="222" y="182"/>
                    </a:lnTo>
                    <a:lnTo>
                      <a:pt x="222" y="184"/>
                    </a:lnTo>
                    <a:lnTo>
                      <a:pt x="216" y="188"/>
                    </a:lnTo>
                    <a:lnTo>
                      <a:pt x="214" y="186"/>
                    </a:lnTo>
                    <a:lnTo>
                      <a:pt x="214" y="184"/>
                    </a:lnTo>
                    <a:lnTo>
                      <a:pt x="214" y="184"/>
                    </a:lnTo>
                    <a:lnTo>
                      <a:pt x="214" y="184"/>
                    </a:lnTo>
                    <a:lnTo>
                      <a:pt x="212" y="186"/>
                    </a:lnTo>
                    <a:lnTo>
                      <a:pt x="210" y="186"/>
                    </a:lnTo>
                    <a:lnTo>
                      <a:pt x="210" y="188"/>
                    </a:lnTo>
                    <a:lnTo>
                      <a:pt x="212" y="188"/>
                    </a:lnTo>
                    <a:lnTo>
                      <a:pt x="212" y="188"/>
                    </a:lnTo>
                    <a:lnTo>
                      <a:pt x="214" y="188"/>
                    </a:lnTo>
                    <a:lnTo>
                      <a:pt x="206" y="196"/>
                    </a:lnTo>
                    <a:lnTo>
                      <a:pt x="202" y="202"/>
                    </a:lnTo>
                    <a:lnTo>
                      <a:pt x="192" y="210"/>
                    </a:lnTo>
                    <a:lnTo>
                      <a:pt x="190" y="214"/>
                    </a:lnTo>
                    <a:lnTo>
                      <a:pt x="188" y="216"/>
                    </a:lnTo>
                    <a:lnTo>
                      <a:pt x="184" y="218"/>
                    </a:lnTo>
                    <a:lnTo>
                      <a:pt x="180" y="220"/>
                    </a:lnTo>
                    <a:lnTo>
                      <a:pt x="180" y="222"/>
                    </a:lnTo>
                    <a:lnTo>
                      <a:pt x="180" y="226"/>
                    </a:lnTo>
                    <a:lnTo>
                      <a:pt x="178" y="230"/>
                    </a:lnTo>
                    <a:lnTo>
                      <a:pt x="174" y="230"/>
                    </a:lnTo>
                    <a:lnTo>
                      <a:pt x="170" y="230"/>
                    </a:lnTo>
                    <a:lnTo>
                      <a:pt x="166" y="232"/>
                    </a:lnTo>
                    <a:lnTo>
                      <a:pt x="166" y="234"/>
                    </a:lnTo>
                    <a:lnTo>
                      <a:pt x="164" y="238"/>
                    </a:lnTo>
                    <a:lnTo>
                      <a:pt x="162" y="238"/>
                    </a:lnTo>
                    <a:lnTo>
                      <a:pt x="160" y="236"/>
                    </a:lnTo>
                    <a:lnTo>
                      <a:pt x="160" y="236"/>
                    </a:lnTo>
                    <a:lnTo>
                      <a:pt x="156" y="240"/>
                    </a:lnTo>
                    <a:lnTo>
                      <a:pt x="154" y="244"/>
                    </a:lnTo>
                    <a:lnTo>
                      <a:pt x="154" y="248"/>
                    </a:lnTo>
                    <a:lnTo>
                      <a:pt x="156" y="254"/>
                    </a:lnTo>
                    <a:lnTo>
                      <a:pt x="154" y="256"/>
                    </a:lnTo>
                    <a:lnTo>
                      <a:pt x="154" y="258"/>
                    </a:lnTo>
                    <a:lnTo>
                      <a:pt x="154" y="268"/>
                    </a:lnTo>
                    <a:lnTo>
                      <a:pt x="158" y="270"/>
                    </a:lnTo>
                    <a:lnTo>
                      <a:pt x="158" y="276"/>
                    </a:lnTo>
                    <a:lnTo>
                      <a:pt x="156" y="284"/>
                    </a:lnTo>
                    <a:lnTo>
                      <a:pt x="152" y="290"/>
                    </a:lnTo>
                    <a:lnTo>
                      <a:pt x="152" y="294"/>
                    </a:lnTo>
                    <a:lnTo>
                      <a:pt x="154" y="296"/>
                    </a:lnTo>
                    <a:lnTo>
                      <a:pt x="154" y="306"/>
                    </a:lnTo>
                    <a:lnTo>
                      <a:pt x="154" y="308"/>
                    </a:lnTo>
                    <a:lnTo>
                      <a:pt x="152" y="310"/>
                    </a:lnTo>
                    <a:lnTo>
                      <a:pt x="150" y="310"/>
                    </a:lnTo>
                    <a:lnTo>
                      <a:pt x="148" y="310"/>
                    </a:lnTo>
                    <a:lnTo>
                      <a:pt x="146" y="312"/>
                    </a:lnTo>
                    <a:lnTo>
                      <a:pt x="146" y="314"/>
                    </a:lnTo>
                    <a:lnTo>
                      <a:pt x="144" y="318"/>
                    </a:lnTo>
                    <a:lnTo>
                      <a:pt x="142" y="320"/>
                    </a:lnTo>
                    <a:lnTo>
                      <a:pt x="142" y="320"/>
                    </a:lnTo>
                    <a:lnTo>
                      <a:pt x="146" y="322"/>
                    </a:lnTo>
                    <a:lnTo>
                      <a:pt x="148" y="324"/>
                    </a:lnTo>
                    <a:lnTo>
                      <a:pt x="148" y="324"/>
                    </a:lnTo>
                    <a:lnTo>
                      <a:pt x="146" y="322"/>
                    </a:lnTo>
                    <a:lnTo>
                      <a:pt x="144" y="322"/>
                    </a:lnTo>
                    <a:lnTo>
                      <a:pt x="140" y="324"/>
                    </a:lnTo>
                    <a:lnTo>
                      <a:pt x="138" y="324"/>
                    </a:lnTo>
                    <a:lnTo>
                      <a:pt x="134" y="326"/>
                    </a:lnTo>
                    <a:lnTo>
                      <a:pt x="132" y="328"/>
                    </a:lnTo>
                    <a:lnTo>
                      <a:pt x="132" y="330"/>
                    </a:lnTo>
                    <a:lnTo>
                      <a:pt x="132" y="330"/>
                    </a:lnTo>
                    <a:lnTo>
                      <a:pt x="132" y="330"/>
                    </a:lnTo>
                    <a:lnTo>
                      <a:pt x="132" y="334"/>
                    </a:lnTo>
                    <a:lnTo>
                      <a:pt x="126" y="336"/>
                    </a:lnTo>
                    <a:lnTo>
                      <a:pt x="124" y="336"/>
                    </a:lnTo>
                    <a:lnTo>
                      <a:pt x="120" y="334"/>
                    </a:lnTo>
                    <a:lnTo>
                      <a:pt x="116" y="330"/>
                    </a:lnTo>
                    <a:lnTo>
                      <a:pt x="112" y="320"/>
                    </a:lnTo>
                    <a:lnTo>
                      <a:pt x="110" y="316"/>
                    </a:lnTo>
                    <a:lnTo>
                      <a:pt x="110" y="312"/>
                    </a:lnTo>
                    <a:lnTo>
                      <a:pt x="106" y="306"/>
                    </a:lnTo>
                    <a:lnTo>
                      <a:pt x="106" y="304"/>
                    </a:lnTo>
                    <a:lnTo>
                      <a:pt x="106" y="304"/>
                    </a:lnTo>
                    <a:lnTo>
                      <a:pt x="104" y="300"/>
                    </a:lnTo>
                    <a:lnTo>
                      <a:pt x="104" y="296"/>
                    </a:lnTo>
                    <a:lnTo>
                      <a:pt x="100" y="292"/>
                    </a:lnTo>
                    <a:lnTo>
                      <a:pt x="98" y="288"/>
                    </a:lnTo>
                    <a:lnTo>
                      <a:pt x="96" y="288"/>
                    </a:lnTo>
                    <a:lnTo>
                      <a:pt x="94" y="284"/>
                    </a:lnTo>
                    <a:lnTo>
                      <a:pt x="92" y="282"/>
                    </a:lnTo>
                    <a:lnTo>
                      <a:pt x="90" y="280"/>
                    </a:lnTo>
                    <a:lnTo>
                      <a:pt x="90" y="276"/>
                    </a:lnTo>
                    <a:lnTo>
                      <a:pt x="90" y="272"/>
                    </a:lnTo>
                    <a:lnTo>
                      <a:pt x="88" y="268"/>
                    </a:lnTo>
                    <a:lnTo>
                      <a:pt x="86" y="264"/>
                    </a:lnTo>
                    <a:lnTo>
                      <a:pt x="84" y="260"/>
                    </a:lnTo>
                    <a:lnTo>
                      <a:pt x="84" y="258"/>
                    </a:lnTo>
                    <a:lnTo>
                      <a:pt x="84" y="254"/>
                    </a:lnTo>
                    <a:lnTo>
                      <a:pt x="82" y="254"/>
                    </a:lnTo>
                    <a:lnTo>
                      <a:pt x="80" y="250"/>
                    </a:lnTo>
                    <a:lnTo>
                      <a:pt x="80" y="250"/>
                    </a:lnTo>
                    <a:lnTo>
                      <a:pt x="78" y="250"/>
                    </a:lnTo>
                    <a:lnTo>
                      <a:pt x="76" y="244"/>
                    </a:lnTo>
                    <a:lnTo>
                      <a:pt x="76" y="242"/>
                    </a:lnTo>
                    <a:lnTo>
                      <a:pt x="74" y="242"/>
                    </a:lnTo>
                    <a:lnTo>
                      <a:pt x="74" y="238"/>
                    </a:lnTo>
                    <a:lnTo>
                      <a:pt x="72" y="236"/>
                    </a:lnTo>
                    <a:lnTo>
                      <a:pt x="68" y="230"/>
                    </a:lnTo>
                    <a:lnTo>
                      <a:pt x="68" y="224"/>
                    </a:lnTo>
                    <a:lnTo>
                      <a:pt x="64" y="214"/>
                    </a:lnTo>
                    <a:lnTo>
                      <a:pt x="64" y="210"/>
                    </a:lnTo>
                    <a:lnTo>
                      <a:pt x="62" y="208"/>
                    </a:lnTo>
                    <a:lnTo>
                      <a:pt x="64" y="208"/>
                    </a:lnTo>
                    <a:lnTo>
                      <a:pt x="60" y="202"/>
                    </a:lnTo>
                    <a:lnTo>
                      <a:pt x="62" y="200"/>
                    </a:lnTo>
                    <a:lnTo>
                      <a:pt x="62" y="200"/>
                    </a:lnTo>
                    <a:lnTo>
                      <a:pt x="62" y="198"/>
                    </a:lnTo>
                    <a:lnTo>
                      <a:pt x="62" y="196"/>
                    </a:lnTo>
                    <a:lnTo>
                      <a:pt x="58" y="188"/>
                    </a:lnTo>
                    <a:lnTo>
                      <a:pt x="56" y="184"/>
                    </a:lnTo>
                    <a:lnTo>
                      <a:pt x="58" y="184"/>
                    </a:lnTo>
                    <a:lnTo>
                      <a:pt x="56" y="182"/>
                    </a:lnTo>
                    <a:lnTo>
                      <a:pt x="56" y="180"/>
                    </a:lnTo>
                    <a:lnTo>
                      <a:pt x="58" y="178"/>
                    </a:lnTo>
                    <a:lnTo>
                      <a:pt x="58" y="174"/>
                    </a:lnTo>
                    <a:lnTo>
                      <a:pt x="56" y="170"/>
                    </a:lnTo>
                    <a:lnTo>
                      <a:pt x="56" y="170"/>
                    </a:lnTo>
                    <a:lnTo>
                      <a:pt x="54" y="164"/>
                    </a:lnTo>
                    <a:lnTo>
                      <a:pt x="56" y="162"/>
                    </a:lnTo>
                    <a:lnTo>
                      <a:pt x="58" y="160"/>
                    </a:lnTo>
                    <a:lnTo>
                      <a:pt x="60" y="160"/>
                    </a:lnTo>
                    <a:lnTo>
                      <a:pt x="58" y="160"/>
                    </a:lnTo>
                    <a:lnTo>
                      <a:pt x="54" y="160"/>
                    </a:lnTo>
                    <a:lnTo>
                      <a:pt x="54" y="160"/>
                    </a:lnTo>
                    <a:lnTo>
                      <a:pt x="54" y="158"/>
                    </a:lnTo>
                    <a:lnTo>
                      <a:pt x="52" y="156"/>
                    </a:lnTo>
                    <a:lnTo>
                      <a:pt x="52" y="154"/>
                    </a:lnTo>
                    <a:lnTo>
                      <a:pt x="54" y="154"/>
                    </a:lnTo>
                    <a:lnTo>
                      <a:pt x="54" y="154"/>
                    </a:lnTo>
                    <a:lnTo>
                      <a:pt x="58" y="152"/>
                    </a:lnTo>
                    <a:lnTo>
                      <a:pt x="58" y="150"/>
                    </a:lnTo>
                    <a:lnTo>
                      <a:pt x="56" y="152"/>
                    </a:lnTo>
                    <a:lnTo>
                      <a:pt x="54" y="150"/>
                    </a:lnTo>
                    <a:lnTo>
                      <a:pt x="52" y="152"/>
                    </a:lnTo>
                    <a:lnTo>
                      <a:pt x="50" y="148"/>
                    </a:lnTo>
                    <a:lnTo>
                      <a:pt x="50" y="150"/>
                    </a:lnTo>
                    <a:lnTo>
                      <a:pt x="50" y="154"/>
                    </a:lnTo>
                    <a:lnTo>
                      <a:pt x="48" y="158"/>
                    </a:lnTo>
                    <a:lnTo>
                      <a:pt x="50" y="160"/>
                    </a:lnTo>
                    <a:lnTo>
                      <a:pt x="50" y="164"/>
                    </a:lnTo>
                    <a:lnTo>
                      <a:pt x="48" y="166"/>
                    </a:lnTo>
                    <a:lnTo>
                      <a:pt x="48" y="168"/>
                    </a:lnTo>
                    <a:lnTo>
                      <a:pt x="44" y="170"/>
                    </a:lnTo>
                    <a:lnTo>
                      <a:pt x="38" y="174"/>
                    </a:lnTo>
                    <a:lnTo>
                      <a:pt x="34" y="174"/>
                    </a:lnTo>
                    <a:lnTo>
                      <a:pt x="30" y="174"/>
                    </a:lnTo>
                    <a:lnTo>
                      <a:pt x="20" y="166"/>
                    </a:lnTo>
                    <a:lnTo>
                      <a:pt x="16" y="160"/>
                    </a:lnTo>
                    <a:lnTo>
                      <a:pt x="16" y="160"/>
                    </a:lnTo>
                    <a:lnTo>
                      <a:pt x="16" y="160"/>
                    </a:lnTo>
                    <a:lnTo>
                      <a:pt x="14" y="160"/>
                    </a:lnTo>
                    <a:lnTo>
                      <a:pt x="8" y="154"/>
                    </a:lnTo>
                    <a:lnTo>
                      <a:pt x="8" y="152"/>
                    </a:lnTo>
                    <a:lnTo>
                      <a:pt x="8" y="152"/>
                    </a:lnTo>
                    <a:lnTo>
                      <a:pt x="10" y="150"/>
                    </a:lnTo>
                    <a:lnTo>
                      <a:pt x="10" y="152"/>
                    </a:lnTo>
                    <a:lnTo>
                      <a:pt x="12" y="152"/>
                    </a:lnTo>
                    <a:lnTo>
                      <a:pt x="12" y="154"/>
                    </a:lnTo>
                    <a:lnTo>
                      <a:pt x="14" y="154"/>
                    </a:lnTo>
                    <a:lnTo>
                      <a:pt x="14" y="154"/>
                    </a:lnTo>
                    <a:lnTo>
                      <a:pt x="16" y="154"/>
                    </a:lnTo>
                    <a:lnTo>
                      <a:pt x="18" y="154"/>
                    </a:lnTo>
                    <a:lnTo>
                      <a:pt x="18" y="152"/>
                    </a:lnTo>
                    <a:lnTo>
                      <a:pt x="22" y="148"/>
                    </a:lnTo>
                    <a:lnTo>
                      <a:pt x="24" y="148"/>
                    </a:lnTo>
                    <a:lnTo>
                      <a:pt x="26" y="146"/>
                    </a:lnTo>
                    <a:lnTo>
                      <a:pt x="26" y="146"/>
                    </a:lnTo>
                    <a:lnTo>
                      <a:pt x="28" y="142"/>
                    </a:lnTo>
                    <a:lnTo>
                      <a:pt x="26" y="142"/>
                    </a:lnTo>
                    <a:lnTo>
                      <a:pt x="24" y="142"/>
                    </a:lnTo>
                    <a:lnTo>
                      <a:pt x="26" y="142"/>
                    </a:lnTo>
                    <a:lnTo>
                      <a:pt x="26" y="144"/>
                    </a:lnTo>
                    <a:lnTo>
                      <a:pt x="20" y="146"/>
                    </a:lnTo>
                    <a:lnTo>
                      <a:pt x="16" y="146"/>
                    </a:lnTo>
                    <a:lnTo>
                      <a:pt x="14" y="146"/>
                    </a:lnTo>
                    <a:lnTo>
                      <a:pt x="6" y="144"/>
                    </a:lnTo>
                    <a:lnTo>
                      <a:pt x="2" y="140"/>
                    </a:lnTo>
                    <a:lnTo>
                      <a:pt x="2" y="140"/>
                    </a:lnTo>
                    <a:lnTo>
                      <a:pt x="2" y="138"/>
                    </a:lnTo>
                    <a:lnTo>
                      <a:pt x="4" y="134"/>
                    </a:lnTo>
                    <a:lnTo>
                      <a:pt x="6" y="132"/>
                    </a:lnTo>
                    <a:lnTo>
                      <a:pt x="4" y="132"/>
                    </a:lnTo>
                    <a:lnTo>
                      <a:pt x="0" y="134"/>
                    </a:lnTo>
                    <a:lnTo>
                      <a:pt x="0" y="132"/>
                    </a:lnTo>
                    <a:lnTo>
                      <a:pt x="2" y="130"/>
                    </a:lnTo>
                    <a:lnTo>
                      <a:pt x="4" y="130"/>
                    </a:lnTo>
                    <a:lnTo>
                      <a:pt x="6" y="126"/>
                    </a:lnTo>
                    <a:lnTo>
                      <a:pt x="6" y="126"/>
                    </a:lnTo>
                    <a:lnTo>
                      <a:pt x="8" y="126"/>
                    </a:lnTo>
                    <a:lnTo>
                      <a:pt x="18" y="126"/>
                    </a:lnTo>
                    <a:lnTo>
                      <a:pt x="22" y="124"/>
                    </a:lnTo>
                    <a:lnTo>
                      <a:pt x="24" y="124"/>
                    </a:lnTo>
                    <a:lnTo>
                      <a:pt x="26" y="122"/>
                    </a:lnTo>
                    <a:lnTo>
                      <a:pt x="26" y="124"/>
                    </a:lnTo>
                    <a:lnTo>
                      <a:pt x="26" y="126"/>
                    </a:lnTo>
                    <a:lnTo>
                      <a:pt x="28" y="124"/>
                    </a:lnTo>
                    <a:lnTo>
                      <a:pt x="32" y="124"/>
                    </a:lnTo>
                    <a:lnTo>
                      <a:pt x="30" y="122"/>
                    </a:lnTo>
                    <a:lnTo>
                      <a:pt x="30" y="120"/>
                    </a:lnTo>
                    <a:lnTo>
                      <a:pt x="28" y="112"/>
                    </a:lnTo>
                    <a:lnTo>
                      <a:pt x="26" y="110"/>
                    </a:lnTo>
                    <a:lnTo>
                      <a:pt x="26" y="108"/>
                    </a:lnTo>
                    <a:lnTo>
                      <a:pt x="24" y="106"/>
                    </a:lnTo>
                    <a:lnTo>
                      <a:pt x="22" y="106"/>
                    </a:lnTo>
                    <a:lnTo>
                      <a:pt x="18" y="104"/>
                    </a:lnTo>
                    <a:lnTo>
                      <a:pt x="18" y="100"/>
                    </a:lnTo>
                    <a:lnTo>
                      <a:pt x="18" y="96"/>
                    </a:lnTo>
                    <a:lnTo>
                      <a:pt x="16" y="92"/>
                    </a:lnTo>
                    <a:lnTo>
                      <a:pt x="14" y="92"/>
                    </a:lnTo>
                    <a:lnTo>
                      <a:pt x="12" y="94"/>
                    </a:lnTo>
                    <a:lnTo>
                      <a:pt x="10" y="92"/>
                    </a:lnTo>
                    <a:lnTo>
                      <a:pt x="8" y="92"/>
                    </a:lnTo>
                    <a:lnTo>
                      <a:pt x="8" y="90"/>
                    </a:lnTo>
                    <a:lnTo>
                      <a:pt x="10" y="84"/>
                    </a:lnTo>
                    <a:lnTo>
                      <a:pt x="12" y="84"/>
                    </a:lnTo>
                    <a:lnTo>
                      <a:pt x="14" y="78"/>
                    </a:lnTo>
                    <a:lnTo>
                      <a:pt x="14" y="78"/>
                    </a:lnTo>
                    <a:lnTo>
                      <a:pt x="18" y="76"/>
                    </a:lnTo>
                    <a:lnTo>
                      <a:pt x="20" y="74"/>
                    </a:lnTo>
                    <a:lnTo>
                      <a:pt x="22" y="76"/>
                    </a:lnTo>
                    <a:lnTo>
                      <a:pt x="22" y="78"/>
                    </a:lnTo>
                    <a:lnTo>
                      <a:pt x="24" y="78"/>
                    </a:lnTo>
                    <a:lnTo>
                      <a:pt x="28" y="76"/>
                    </a:lnTo>
                    <a:lnTo>
                      <a:pt x="34" y="76"/>
                    </a:lnTo>
                    <a:lnTo>
                      <a:pt x="38" y="72"/>
                    </a:lnTo>
                    <a:lnTo>
                      <a:pt x="40" y="64"/>
                    </a:lnTo>
                    <a:lnTo>
                      <a:pt x="48" y="60"/>
                    </a:lnTo>
                    <a:lnTo>
                      <a:pt x="48" y="58"/>
                    </a:lnTo>
                    <a:lnTo>
                      <a:pt x="48" y="54"/>
                    </a:lnTo>
                    <a:lnTo>
                      <a:pt x="52" y="50"/>
                    </a:lnTo>
                    <a:lnTo>
                      <a:pt x="56" y="48"/>
                    </a:lnTo>
                    <a:lnTo>
                      <a:pt x="56" y="44"/>
                    </a:lnTo>
                    <a:lnTo>
                      <a:pt x="56" y="42"/>
                    </a:lnTo>
                    <a:lnTo>
                      <a:pt x="54" y="42"/>
                    </a:lnTo>
                    <a:lnTo>
                      <a:pt x="58" y="38"/>
                    </a:lnTo>
                    <a:lnTo>
                      <a:pt x="60" y="36"/>
                    </a:lnTo>
                    <a:lnTo>
                      <a:pt x="62" y="32"/>
                    </a:lnTo>
                    <a:lnTo>
                      <a:pt x="62" y="26"/>
                    </a:lnTo>
                    <a:lnTo>
                      <a:pt x="60" y="22"/>
                    </a:lnTo>
                    <a:lnTo>
                      <a:pt x="60" y="22"/>
                    </a:lnTo>
                    <a:lnTo>
                      <a:pt x="64" y="18"/>
                    </a:lnTo>
                    <a:lnTo>
                      <a:pt x="66" y="16"/>
                    </a:lnTo>
                    <a:lnTo>
                      <a:pt x="68" y="14"/>
                    </a:lnTo>
                    <a:lnTo>
                      <a:pt x="70" y="16"/>
                    </a:lnTo>
                    <a:lnTo>
                      <a:pt x="72" y="12"/>
                    </a:lnTo>
                    <a:lnTo>
                      <a:pt x="76" y="6"/>
                    </a:lnTo>
                    <a:lnTo>
                      <a:pt x="80" y="2"/>
                    </a:lnTo>
                    <a:lnTo>
                      <a:pt x="82" y="2"/>
                    </a:lnTo>
                    <a:lnTo>
                      <a:pt x="84" y="0"/>
                    </a:lnTo>
                    <a:lnTo>
                      <a:pt x="88" y="0"/>
                    </a:lnTo>
                    <a:lnTo>
                      <a:pt x="94" y="4"/>
                    </a:lnTo>
                    <a:lnTo>
                      <a:pt x="98" y="2"/>
                    </a:lnTo>
                    <a:lnTo>
                      <a:pt x="102" y="4"/>
                    </a:lnTo>
                    <a:lnTo>
                      <a:pt x="102" y="6"/>
                    </a:lnTo>
                    <a:lnTo>
                      <a:pt x="106" y="6"/>
                    </a:lnTo>
                    <a:lnTo>
                      <a:pt x="110" y="10"/>
                    </a:lnTo>
                    <a:lnTo>
                      <a:pt x="110" y="10"/>
                    </a:lnTo>
                    <a:close/>
                    <a:moveTo>
                      <a:pt x="250" y="160"/>
                    </a:moveTo>
                    <a:lnTo>
                      <a:pt x="250" y="160"/>
                    </a:lnTo>
                    <a:lnTo>
                      <a:pt x="250" y="160"/>
                    </a:lnTo>
                    <a:lnTo>
                      <a:pt x="250" y="160"/>
                    </a:lnTo>
                    <a:close/>
                    <a:moveTo>
                      <a:pt x="250" y="158"/>
                    </a:moveTo>
                    <a:lnTo>
                      <a:pt x="248" y="160"/>
                    </a:lnTo>
                    <a:lnTo>
                      <a:pt x="248" y="160"/>
                    </a:lnTo>
                    <a:lnTo>
                      <a:pt x="248" y="160"/>
                    </a:lnTo>
                    <a:lnTo>
                      <a:pt x="250" y="160"/>
                    </a:lnTo>
                    <a:lnTo>
                      <a:pt x="250" y="158"/>
                    </a:lnTo>
                    <a:close/>
                    <a:moveTo>
                      <a:pt x="246" y="158"/>
                    </a:moveTo>
                    <a:lnTo>
                      <a:pt x="246" y="160"/>
                    </a:lnTo>
                    <a:lnTo>
                      <a:pt x="248" y="162"/>
                    </a:lnTo>
                    <a:lnTo>
                      <a:pt x="246" y="160"/>
                    </a:lnTo>
                    <a:lnTo>
                      <a:pt x="246" y="158"/>
                    </a:lnTo>
                    <a:close/>
                    <a:moveTo>
                      <a:pt x="242" y="160"/>
                    </a:moveTo>
                    <a:lnTo>
                      <a:pt x="242" y="160"/>
                    </a:lnTo>
                    <a:lnTo>
                      <a:pt x="242" y="160"/>
                    </a:lnTo>
                    <a:lnTo>
                      <a:pt x="244" y="158"/>
                    </a:lnTo>
                    <a:lnTo>
                      <a:pt x="244" y="156"/>
                    </a:lnTo>
                    <a:lnTo>
                      <a:pt x="242" y="160"/>
                    </a:lnTo>
                    <a:close/>
                  </a:path>
                </a:pathLst>
              </a:custGeom>
              <a:grpFill/>
              <a:ln w="6350">
                <a:solidFill>
                  <a:srgbClr val="65C392"/>
                </a:solidFill>
              </a:ln>
            </p:spPr>
            <p:txBody>
              <a:bodyPr vert="horz" wrap="square" lIns="45665" tIns="22832" rIns="45665" bIns="22832" numCol="1" anchor="t" anchorCtr="0" compatLnSpc="1">
                <a:prstTxWarp prst="textNoShape">
                  <a:avLst/>
                </a:prstTxWarp>
              </a:bodyPr>
              <a:lstStyle/>
              <a:p>
                <a:pPr defTabSz="1751511">
                  <a:defRPr/>
                </a:pPr>
                <a:endParaRPr lang="en-US" sz="3448" ker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07" name="Fiki">
                <a:extLst>
                  <a:ext uri="{FF2B5EF4-FFF2-40B4-BE49-F238E27FC236}">
                    <a16:creationId xmlns:a16="http://schemas.microsoft.com/office/drawing/2014/main" id="{72FAC245-5E99-443E-8EBE-36D3C8CB316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84486" y="4842763"/>
                <a:ext cx="68899" cy="61244"/>
              </a:xfrm>
              <a:custGeom>
                <a:avLst/>
                <a:gdLst>
                  <a:gd name="T0" fmla="*/ 16 w 36"/>
                  <a:gd name="T1" fmla="*/ 12 h 32"/>
                  <a:gd name="T2" fmla="*/ 18 w 36"/>
                  <a:gd name="T3" fmla="*/ 6 h 32"/>
                  <a:gd name="T4" fmla="*/ 22 w 36"/>
                  <a:gd name="T5" fmla="*/ 6 h 32"/>
                  <a:gd name="T6" fmla="*/ 24 w 36"/>
                  <a:gd name="T7" fmla="*/ 6 h 32"/>
                  <a:gd name="T8" fmla="*/ 28 w 36"/>
                  <a:gd name="T9" fmla="*/ 6 h 32"/>
                  <a:gd name="T10" fmla="*/ 30 w 36"/>
                  <a:gd name="T11" fmla="*/ 4 h 32"/>
                  <a:gd name="T12" fmla="*/ 32 w 36"/>
                  <a:gd name="T13" fmla="*/ 4 h 32"/>
                  <a:gd name="T14" fmla="*/ 36 w 36"/>
                  <a:gd name="T15" fmla="*/ 0 h 32"/>
                  <a:gd name="T16" fmla="*/ 36 w 36"/>
                  <a:gd name="T17" fmla="*/ 2 h 32"/>
                  <a:gd name="T18" fmla="*/ 34 w 36"/>
                  <a:gd name="T19" fmla="*/ 4 h 32"/>
                  <a:gd name="T20" fmla="*/ 34 w 36"/>
                  <a:gd name="T21" fmla="*/ 6 h 32"/>
                  <a:gd name="T22" fmla="*/ 30 w 36"/>
                  <a:gd name="T23" fmla="*/ 10 h 32"/>
                  <a:gd name="T24" fmla="*/ 32 w 36"/>
                  <a:gd name="T25" fmla="*/ 10 h 32"/>
                  <a:gd name="T26" fmla="*/ 34 w 36"/>
                  <a:gd name="T27" fmla="*/ 8 h 32"/>
                  <a:gd name="T28" fmla="*/ 36 w 36"/>
                  <a:gd name="T29" fmla="*/ 8 h 32"/>
                  <a:gd name="T30" fmla="*/ 34 w 36"/>
                  <a:gd name="T31" fmla="*/ 12 h 32"/>
                  <a:gd name="T32" fmla="*/ 28 w 36"/>
                  <a:gd name="T33" fmla="*/ 12 h 32"/>
                  <a:gd name="T34" fmla="*/ 28 w 36"/>
                  <a:gd name="T35" fmla="*/ 10 h 32"/>
                  <a:gd name="T36" fmla="*/ 24 w 36"/>
                  <a:gd name="T37" fmla="*/ 10 h 32"/>
                  <a:gd name="T38" fmla="*/ 24 w 36"/>
                  <a:gd name="T39" fmla="*/ 12 h 32"/>
                  <a:gd name="T40" fmla="*/ 20 w 36"/>
                  <a:gd name="T41" fmla="*/ 12 h 32"/>
                  <a:gd name="T42" fmla="*/ 20 w 36"/>
                  <a:gd name="T43" fmla="*/ 14 h 32"/>
                  <a:gd name="T44" fmla="*/ 16 w 36"/>
                  <a:gd name="T45" fmla="*/ 12 h 32"/>
                  <a:gd name="T46" fmla="*/ 2 w 36"/>
                  <a:gd name="T47" fmla="*/ 22 h 32"/>
                  <a:gd name="T48" fmla="*/ 6 w 36"/>
                  <a:gd name="T49" fmla="*/ 18 h 32"/>
                  <a:gd name="T50" fmla="*/ 12 w 36"/>
                  <a:gd name="T51" fmla="*/ 18 h 32"/>
                  <a:gd name="T52" fmla="*/ 16 w 36"/>
                  <a:gd name="T53" fmla="*/ 22 h 32"/>
                  <a:gd name="T54" fmla="*/ 18 w 36"/>
                  <a:gd name="T55" fmla="*/ 28 h 32"/>
                  <a:gd name="T56" fmla="*/ 14 w 36"/>
                  <a:gd name="T57" fmla="*/ 30 h 32"/>
                  <a:gd name="T58" fmla="*/ 10 w 36"/>
                  <a:gd name="T59" fmla="*/ 30 h 32"/>
                  <a:gd name="T60" fmla="*/ 8 w 36"/>
                  <a:gd name="T61" fmla="*/ 32 h 32"/>
                  <a:gd name="T62" fmla="*/ 4 w 36"/>
                  <a:gd name="T63" fmla="*/ 32 h 32"/>
                  <a:gd name="T64" fmla="*/ 0 w 36"/>
                  <a:gd name="T65" fmla="*/ 28 h 32"/>
                  <a:gd name="T66" fmla="*/ 0 w 36"/>
                  <a:gd name="T67" fmla="*/ 26 h 32"/>
                  <a:gd name="T68" fmla="*/ 2 w 36"/>
                  <a:gd name="T69" fmla="*/ 26 h 32"/>
                  <a:gd name="T70" fmla="*/ 2 w 36"/>
                  <a:gd name="T71" fmla="*/ 2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36" h="32">
                    <a:moveTo>
                      <a:pt x="16" y="12"/>
                    </a:moveTo>
                    <a:lnTo>
                      <a:pt x="18" y="6"/>
                    </a:lnTo>
                    <a:lnTo>
                      <a:pt x="22" y="6"/>
                    </a:lnTo>
                    <a:lnTo>
                      <a:pt x="24" y="6"/>
                    </a:lnTo>
                    <a:lnTo>
                      <a:pt x="28" y="6"/>
                    </a:lnTo>
                    <a:lnTo>
                      <a:pt x="30" y="4"/>
                    </a:lnTo>
                    <a:lnTo>
                      <a:pt x="32" y="4"/>
                    </a:lnTo>
                    <a:lnTo>
                      <a:pt x="36" y="0"/>
                    </a:lnTo>
                    <a:lnTo>
                      <a:pt x="36" y="2"/>
                    </a:lnTo>
                    <a:lnTo>
                      <a:pt x="34" y="4"/>
                    </a:lnTo>
                    <a:lnTo>
                      <a:pt x="34" y="6"/>
                    </a:lnTo>
                    <a:lnTo>
                      <a:pt x="30" y="10"/>
                    </a:lnTo>
                    <a:lnTo>
                      <a:pt x="32" y="10"/>
                    </a:lnTo>
                    <a:lnTo>
                      <a:pt x="34" y="8"/>
                    </a:lnTo>
                    <a:lnTo>
                      <a:pt x="36" y="8"/>
                    </a:lnTo>
                    <a:lnTo>
                      <a:pt x="34" y="12"/>
                    </a:lnTo>
                    <a:lnTo>
                      <a:pt x="28" y="12"/>
                    </a:lnTo>
                    <a:lnTo>
                      <a:pt x="28" y="10"/>
                    </a:lnTo>
                    <a:lnTo>
                      <a:pt x="24" y="10"/>
                    </a:lnTo>
                    <a:lnTo>
                      <a:pt x="24" y="12"/>
                    </a:lnTo>
                    <a:lnTo>
                      <a:pt x="20" y="12"/>
                    </a:lnTo>
                    <a:lnTo>
                      <a:pt x="20" y="14"/>
                    </a:lnTo>
                    <a:lnTo>
                      <a:pt x="16" y="12"/>
                    </a:lnTo>
                    <a:close/>
                    <a:moveTo>
                      <a:pt x="2" y="22"/>
                    </a:moveTo>
                    <a:lnTo>
                      <a:pt x="6" y="18"/>
                    </a:lnTo>
                    <a:lnTo>
                      <a:pt x="12" y="18"/>
                    </a:lnTo>
                    <a:lnTo>
                      <a:pt x="16" y="22"/>
                    </a:lnTo>
                    <a:lnTo>
                      <a:pt x="18" y="28"/>
                    </a:lnTo>
                    <a:lnTo>
                      <a:pt x="14" y="30"/>
                    </a:lnTo>
                    <a:lnTo>
                      <a:pt x="10" y="30"/>
                    </a:lnTo>
                    <a:lnTo>
                      <a:pt x="8" y="32"/>
                    </a:lnTo>
                    <a:lnTo>
                      <a:pt x="4" y="32"/>
                    </a:lnTo>
                    <a:lnTo>
                      <a:pt x="0" y="28"/>
                    </a:lnTo>
                    <a:lnTo>
                      <a:pt x="0" y="26"/>
                    </a:lnTo>
                    <a:lnTo>
                      <a:pt x="2" y="26"/>
                    </a:lnTo>
                    <a:lnTo>
                      <a:pt x="2" y="22"/>
                    </a:lnTo>
                    <a:close/>
                  </a:path>
                </a:pathLst>
              </a:custGeom>
              <a:grpFill/>
              <a:ln w="6350">
                <a:solidFill>
                  <a:srgbClr val="65C392"/>
                </a:solidFill>
              </a:ln>
            </p:spPr>
            <p:txBody>
              <a:bodyPr vert="horz" wrap="square" lIns="45665" tIns="22832" rIns="45665" bIns="22832" numCol="1" anchor="t" anchorCtr="0" compatLnSpc="1">
                <a:prstTxWarp prst="textNoShape">
                  <a:avLst/>
                </a:prstTxWarp>
              </a:bodyPr>
              <a:lstStyle/>
              <a:p>
                <a:pPr defTabSz="1751511">
                  <a:defRPr/>
                </a:pPr>
                <a:endParaRPr lang="en-US" sz="3448" ker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08" name="Cambodia">
                <a:extLst>
                  <a:ext uri="{FF2B5EF4-FFF2-40B4-BE49-F238E27FC236}">
                    <a16:creationId xmlns:a16="http://schemas.microsoft.com/office/drawing/2014/main" id="{B2165FE9-A8E9-4B67-B714-8CB3C5FA7D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31389" y="4065487"/>
                <a:ext cx="122487" cy="107176"/>
              </a:xfrm>
              <a:custGeom>
                <a:avLst/>
                <a:gdLst>
                  <a:gd name="T0" fmla="*/ 30 w 64"/>
                  <a:gd name="T1" fmla="*/ 54 h 56"/>
                  <a:gd name="T2" fmla="*/ 34 w 64"/>
                  <a:gd name="T3" fmla="*/ 50 h 56"/>
                  <a:gd name="T4" fmla="*/ 38 w 64"/>
                  <a:gd name="T5" fmla="*/ 50 h 56"/>
                  <a:gd name="T6" fmla="*/ 46 w 64"/>
                  <a:gd name="T7" fmla="*/ 50 h 56"/>
                  <a:gd name="T8" fmla="*/ 50 w 64"/>
                  <a:gd name="T9" fmla="*/ 52 h 56"/>
                  <a:gd name="T10" fmla="*/ 50 w 64"/>
                  <a:gd name="T11" fmla="*/ 48 h 56"/>
                  <a:gd name="T12" fmla="*/ 44 w 64"/>
                  <a:gd name="T13" fmla="*/ 44 h 56"/>
                  <a:gd name="T14" fmla="*/ 46 w 64"/>
                  <a:gd name="T15" fmla="*/ 38 h 56"/>
                  <a:gd name="T16" fmla="*/ 52 w 64"/>
                  <a:gd name="T17" fmla="*/ 36 h 56"/>
                  <a:gd name="T18" fmla="*/ 60 w 64"/>
                  <a:gd name="T19" fmla="*/ 32 h 56"/>
                  <a:gd name="T20" fmla="*/ 62 w 64"/>
                  <a:gd name="T21" fmla="*/ 30 h 56"/>
                  <a:gd name="T22" fmla="*/ 62 w 64"/>
                  <a:gd name="T23" fmla="*/ 24 h 56"/>
                  <a:gd name="T24" fmla="*/ 62 w 64"/>
                  <a:gd name="T25" fmla="*/ 18 h 56"/>
                  <a:gd name="T26" fmla="*/ 62 w 64"/>
                  <a:gd name="T27" fmla="*/ 8 h 56"/>
                  <a:gd name="T28" fmla="*/ 58 w 64"/>
                  <a:gd name="T29" fmla="*/ 4 h 56"/>
                  <a:gd name="T30" fmla="*/ 54 w 64"/>
                  <a:gd name="T31" fmla="*/ 2 h 56"/>
                  <a:gd name="T32" fmla="*/ 50 w 64"/>
                  <a:gd name="T33" fmla="*/ 0 h 56"/>
                  <a:gd name="T34" fmla="*/ 44 w 64"/>
                  <a:gd name="T35" fmla="*/ 4 h 56"/>
                  <a:gd name="T36" fmla="*/ 46 w 64"/>
                  <a:gd name="T37" fmla="*/ 8 h 56"/>
                  <a:gd name="T38" fmla="*/ 48 w 64"/>
                  <a:gd name="T39" fmla="*/ 12 h 56"/>
                  <a:gd name="T40" fmla="*/ 42 w 64"/>
                  <a:gd name="T41" fmla="*/ 8 h 56"/>
                  <a:gd name="T42" fmla="*/ 36 w 64"/>
                  <a:gd name="T43" fmla="*/ 6 h 56"/>
                  <a:gd name="T44" fmla="*/ 32 w 64"/>
                  <a:gd name="T45" fmla="*/ 4 h 56"/>
                  <a:gd name="T46" fmla="*/ 26 w 64"/>
                  <a:gd name="T47" fmla="*/ 2 h 56"/>
                  <a:gd name="T48" fmla="*/ 22 w 64"/>
                  <a:gd name="T49" fmla="*/ 2 h 56"/>
                  <a:gd name="T50" fmla="*/ 16 w 64"/>
                  <a:gd name="T51" fmla="*/ 2 h 56"/>
                  <a:gd name="T52" fmla="*/ 8 w 64"/>
                  <a:gd name="T53" fmla="*/ 4 h 56"/>
                  <a:gd name="T54" fmla="*/ 2 w 64"/>
                  <a:gd name="T55" fmla="*/ 8 h 56"/>
                  <a:gd name="T56" fmla="*/ 0 w 64"/>
                  <a:gd name="T57" fmla="*/ 14 h 56"/>
                  <a:gd name="T58" fmla="*/ 0 w 64"/>
                  <a:gd name="T59" fmla="*/ 24 h 56"/>
                  <a:gd name="T60" fmla="*/ 4 w 64"/>
                  <a:gd name="T61" fmla="*/ 28 h 56"/>
                  <a:gd name="T62" fmla="*/ 2 w 64"/>
                  <a:gd name="T63" fmla="*/ 34 h 56"/>
                  <a:gd name="T64" fmla="*/ 4 w 64"/>
                  <a:gd name="T65" fmla="*/ 36 h 56"/>
                  <a:gd name="T66" fmla="*/ 6 w 64"/>
                  <a:gd name="T67" fmla="*/ 40 h 56"/>
                  <a:gd name="T68" fmla="*/ 8 w 64"/>
                  <a:gd name="T69" fmla="*/ 44 h 56"/>
                  <a:gd name="T70" fmla="*/ 10 w 64"/>
                  <a:gd name="T71" fmla="*/ 46 h 56"/>
                  <a:gd name="T72" fmla="*/ 10 w 64"/>
                  <a:gd name="T73" fmla="*/ 50 h 56"/>
                  <a:gd name="T74" fmla="*/ 14 w 64"/>
                  <a:gd name="T75" fmla="*/ 50 h 56"/>
                  <a:gd name="T76" fmla="*/ 14 w 64"/>
                  <a:gd name="T77" fmla="*/ 48 h 56"/>
                  <a:gd name="T78" fmla="*/ 16 w 64"/>
                  <a:gd name="T79" fmla="*/ 46 h 56"/>
                  <a:gd name="T80" fmla="*/ 18 w 64"/>
                  <a:gd name="T81" fmla="*/ 50 h 56"/>
                  <a:gd name="T82" fmla="*/ 16 w 64"/>
                  <a:gd name="T83" fmla="*/ 54 h 56"/>
                  <a:gd name="T84" fmla="*/ 18 w 64"/>
                  <a:gd name="T85" fmla="*/ 56 h 56"/>
                  <a:gd name="T86" fmla="*/ 20 w 64"/>
                  <a:gd name="T87" fmla="*/ 54 h 56"/>
                  <a:gd name="T88" fmla="*/ 22 w 64"/>
                  <a:gd name="T89" fmla="*/ 54 h 56"/>
                  <a:gd name="T90" fmla="*/ 26 w 64"/>
                  <a:gd name="T91" fmla="*/ 54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64" h="56">
                    <a:moveTo>
                      <a:pt x="28" y="56"/>
                    </a:moveTo>
                    <a:lnTo>
                      <a:pt x="30" y="54"/>
                    </a:lnTo>
                    <a:lnTo>
                      <a:pt x="32" y="52"/>
                    </a:lnTo>
                    <a:lnTo>
                      <a:pt x="34" y="50"/>
                    </a:lnTo>
                    <a:lnTo>
                      <a:pt x="36" y="50"/>
                    </a:lnTo>
                    <a:lnTo>
                      <a:pt x="38" y="50"/>
                    </a:lnTo>
                    <a:lnTo>
                      <a:pt x="44" y="48"/>
                    </a:lnTo>
                    <a:lnTo>
                      <a:pt x="46" y="50"/>
                    </a:lnTo>
                    <a:lnTo>
                      <a:pt x="46" y="52"/>
                    </a:lnTo>
                    <a:lnTo>
                      <a:pt x="50" y="52"/>
                    </a:lnTo>
                    <a:lnTo>
                      <a:pt x="48" y="50"/>
                    </a:lnTo>
                    <a:lnTo>
                      <a:pt x="50" y="48"/>
                    </a:lnTo>
                    <a:lnTo>
                      <a:pt x="48" y="44"/>
                    </a:lnTo>
                    <a:lnTo>
                      <a:pt x="44" y="44"/>
                    </a:lnTo>
                    <a:lnTo>
                      <a:pt x="44" y="40"/>
                    </a:lnTo>
                    <a:lnTo>
                      <a:pt x="46" y="38"/>
                    </a:lnTo>
                    <a:lnTo>
                      <a:pt x="52" y="38"/>
                    </a:lnTo>
                    <a:lnTo>
                      <a:pt x="52" y="36"/>
                    </a:lnTo>
                    <a:lnTo>
                      <a:pt x="56" y="34"/>
                    </a:lnTo>
                    <a:lnTo>
                      <a:pt x="60" y="32"/>
                    </a:lnTo>
                    <a:lnTo>
                      <a:pt x="60" y="30"/>
                    </a:lnTo>
                    <a:lnTo>
                      <a:pt x="62" y="30"/>
                    </a:lnTo>
                    <a:lnTo>
                      <a:pt x="64" y="26"/>
                    </a:lnTo>
                    <a:lnTo>
                      <a:pt x="62" y="24"/>
                    </a:lnTo>
                    <a:lnTo>
                      <a:pt x="64" y="20"/>
                    </a:lnTo>
                    <a:lnTo>
                      <a:pt x="62" y="18"/>
                    </a:lnTo>
                    <a:lnTo>
                      <a:pt x="64" y="14"/>
                    </a:lnTo>
                    <a:lnTo>
                      <a:pt x="62" y="8"/>
                    </a:lnTo>
                    <a:lnTo>
                      <a:pt x="60" y="8"/>
                    </a:lnTo>
                    <a:lnTo>
                      <a:pt x="58" y="4"/>
                    </a:lnTo>
                    <a:lnTo>
                      <a:pt x="56" y="4"/>
                    </a:lnTo>
                    <a:lnTo>
                      <a:pt x="54" y="2"/>
                    </a:lnTo>
                    <a:lnTo>
                      <a:pt x="52" y="2"/>
                    </a:lnTo>
                    <a:lnTo>
                      <a:pt x="50" y="0"/>
                    </a:lnTo>
                    <a:lnTo>
                      <a:pt x="46" y="0"/>
                    </a:lnTo>
                    <a:lnTo>
                      <a:pt x="44" y="4"/>
                    </a:lnTo>
                    <a:lnTo>
                      <a:pt x="48" y="6"/>
                    </a:lnTo>
                    <a:lnTo>
                      <a:pt x="46" y="8"/>
                    </a:lnTo>
                    <a:lnTo>
                      <a:pt x="48" y="10"/>
                    </a:lnTo>
                    <a:lnTo>
                      <a:pt x="48" y="12"/>
                    </a:lnTo>
                    <a:lnTo>
                      <a:pt x="44" y="10"/>
                    </a:lnTo>
                    <a:lnTo>
                      <a:pt x="42" y="8"/>
                    </a:lnTo>
                    <a:lnTo>
                      <a:pt x="38" y="8"/>
                    </a:lnTo>
                    <a:lnTo>
                      <a:pt x="36" y="6"/>
                    </a:lnTo>
                    <a:lnTo>
                      <a:pt x="34" y="4"/>
                    </a:lnTo>
                    <a:lnTo>
                      <a:pt x="32" y="4"/>
                    </a:lnTo>
                    <a:lnTo>
                      <a:pt x="30" y="2"/>
                    </a:lnTo>
                    <a:lnTo>
                      <a:pt x="26" y="2"/>
                    </a:lnTo>
                    <a:lnTo>
                      <a:pt x="24" y="2"/>
                    </a:lnTo>
                    <a:lnTo>
                      <a:pt x="22" y="2"/>
                    </a:lnTo>
                    <a:lnTo>
                      <a:pt x="18" y="4"/>
                    </a:lnTo>
                    <a:lnTo>
                      <a:pt x="16" y="2"/>
                    </a:lnTo>
                    <a:lnTo>
                      <a:pt x="14" y="2"/>
                    </a:lnTo>
                    <a:lnTo>
                      <a:pt x="8" y="4"/>
                    </a:lnTo>
                    <a:lnTo>
                      <a:pt x="4" y="4"/>
                    </a:lnTo>
                    <a:lnTo>
                      <a:pt x="2" y="8"/>
                    </a:lnTo>
                    <a:lnTo>
                      <a:pt x="2" y="12"/>
                    </a:lnTo>
                    <a:lnTo>
                      <a:pt x="0" y="14"/>
                    </a:lnTo>
                    <a:lnTo>
                      <a:pt x="0" y="18"/>
                    </a:lnTo>
                    <a:lnTo>
                      <a:pt x="0" y="24"/>
                    </a:lnTo>
                    <a:lnTo>
                      <a:pt x="2" y="24"/>
                    </a:lnTo>
                    <a:lnTo>
                      <a:pt x="4" y="28"/>
                    </a:lnTo>
                    <a:lnTo>
                      <a:pt x="4" y="32"/>
                    </a:lnTo>
                    <a:lnTo>
                      <a:pt x="2" y="34"/>
                    </a:lnTo>
                    <a:lnTo>
                      <a:pt x="2" y="34"/>
                    </a:lnTo>
                    <a:lnTo>
                      <a:pt x="4" y="36"/>
                    </a:lnTo>
                    <a:lnTo>
                      <a:pt x="4" y="38"/>
                    </a:lnTo>
                    <a:lnTo>
                      <a:pt x="6" y="40"/>
                    </a:lnTo>
                    <a:lnTo>
                      <a:pt x="6" y="42"/>
                    </a:lnTo>
                    <a:lnTo>
                      <a:pt x="8" y="44"/>
                    </a:lnTo>
                    <a:lnTo>
                      <a:pt x="8" y="44"/>
                    </a:lnTo>
                    <a:lnTo>
                      <a:pt x="10" y="46"/>
                    </a:lnTo>
                    <a:lnTo>
                      <a:pt x="10" y="48"/>
                    </a:lnTo>
                    <a:lnTo>
                      <a:pt x="10" y="50"/>
                    </a:lnTo>
                    <a:lnTo>
                      <a:pt x="12" y="50"/>
                    </a:lnTo>
                    <a:lnTo>
                      <a:pt x="14" y="50"/>
                    </a:lnTo>
                    <a:lnTo>
                      <a:pt x="14" y="50"/>
                    </a:lnTo>
                    <a:lnTo>
                      <a:pt x="14" y="48"/>
                    </a:lnTo>
                    <a:lnTo>
                      <a:pt x="16" y="48"/>
                    </a:lnTo>
                    <a:lnTo>
                      <a:pt x="16" y="46"/>
                    </a:lnTo>
                    <a:lnTo>
                      <a:pt x="16" y="48"/>
                    </a:lnTo>
                    <a:lnTo>
                      <a:pt x="18" y="50"/>
                    </a:lnTo>
                    <a:lnTo>
                      <a:pt x="18" y="52"/>
                    </a:lnTo>
                    <a:lnTo>
                      <a:pt x="16" y="54"/>
                    </a:lnTo>
                    <a:lnTo>
                      <a:pt x="16" y="54"/>
                    </a:lnTo>
                    <a:lnTo>
                      <a:pt x="18" y="56"/>
                    </a:lnTo>
                    <a:lnTo>
                      <a:pt x="18" y="56"/>
                    </a:lnTo>
                    <a:lnTo>
                      <a:pt x="20" y="54"/>
                    </a:lnTo>
                    <a:lnTo>
                      <a:pt x="22" y="52"/>
                    </a:lnTo>
                    <a:lnTo>
                      <a:pt x="22" y="54"/>
                    </a:lnTo>
                    <a:lnTo>
                      <a:pt x="24" y="54"/>
                    </a:lnTo>
                    <a:lnTo>
                      <a:pt x="26" y="54"/>
                    </a:lnTo>
                    <a:lnTo>
                      <a:pt x="28" y="56"/>
                    </a:lnTo>
                    <a:close/>
                  </a:path>
                </a:pathLst>
              </a:custGeom>
              <a:grpFill/>
              <a:ln w="6350">
                <a:solidFill>
                  <a:srgbClr val="65C392"/>
                </a:solidFill>
                <a:round/>
                <a:headEnd/>
                <a:tailEnd/>
              </a:ln>
            </p:spPr>
            <p:txBody>
              <a:bodyPr vert="horz" wrap="square" lIns="45665" tIns="22832" rIns="45665" bIns="22832" numCol="1" anchor="t" anchorCtr="0" compatLnSpc="1">
                <a:prstTxWarp prst="textNoShape">
                  <a:avLst/>
                </a:prstTxWarp>
              </a:bodyPr>
              <a:lstStyle/>
              <a:p>
                <a:pPr defTabSz="1751511">
                  <a:defRPr/>
                </a:pPr>
                <a:endParaRPr lang="en-US" sz="3448" ker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grpSp>
            <p:nvGrpSpPr>
              <p:cNvPr id="209" name="Brunei">
                <a:extLst>
                  <a:ext uri="{FF2B5EF4-FFF2-40B4-BE49-F238E27FC236}">
                    <a16:creationId xmlns:a16="http://schemas.microsoft.com/office/drawing/2014/main" id="{8279C7D7-8338-4196-9BBB-2E6F3DB6F3D6}"/>
                  </a:ext>
                </a:extLst>
              </p:cNvPr>
              <p:cNvGrpSpPr/>
              <p:nvPr/>
            </p:nvGrpSpPr>
            <p:grpSpPr>
              <a:xfrm>
                <a:off x="8614641" y="4306633"/>
                <a:ext cx="30622" cy="22966"/>
                <a:chOff x="8614641" y="4306633"/>
                <a:chExt cx="30622" cy="22966"/>
              </a:xfrm>
              <a:grpFill/>
            </p:grpSpPr>
            <p:sp>
              <p:nvSpPr>
                <p:cNvPr id="214" name="Freeform 29">
                  <a:extLst>
                    <a:ext uri="{FF2B5EF4-FFF2-40B4-BE49-F238E27FC236}">
                      <a16:creationId xmlns:a16="http://schemas.microsoft.com/office/drawing/2014/main" id="{B1D7ADED-8241-461B-B6C9-3A60332B5B5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8618469" y="4306633"/>
                  <a:ext cx="26794" cy="22966"/>
                </a:xfrm>
                <a:custGeom>
                  <a:avLst/>
                  <a:gdLst>
                    <a:gd name="T0" fmla="*/ 0 w 14"/>
                    <a:gd name="T1" fmla="*/ 4 h 12"/>
                    <a:gd name="T2" fmla="*/ 2 w 14"/>
                    <a:gd name="T3" fmla="*/ 6 h 12"/>
                    <a:gd name="T4" fmla="*/ 2 w 14"/>
                    <a:gd name="T5" fmla="*/ 6 h 12"/>
                    <a:gd name="T6" fmla="*/ 4 w 14"/>
                    <a:gd name="T7" fmla="*/ 10 h 12"/>
                    <a:gd name="T8" fmla="*/ 8 w 14"/>
                    <a:gd name="T9" fmla="*/ 12 h 12"/>
                    <a:gd name="T10" fmla="*/ 8 w 14"/>
                    <a:gd name="T11" fmla="*/ 10 h 12"/>
                    <a:gd name="T12" fmla="*/ 8 w 14"/>
                    <a:gd name="T13" fmla="*/ 6 h 12"/>
                    <a:gd name="T14" fmla="*/ 10 w 14"/>
                    <a:gd name="T15" fmla="*/ 4 h 12"/>
                    <a:gd name="T16" fmla="*/ 10 w 14"/>
                    <a:gd name="T17" fmla="*/ 2 h 12"/>
                    <a:gd name="T18" fmla="*/ 10 w 14"/>
                    <a:gd name="T19" fmla="*/ 2 h 12"/>
                    <a:gd name="T20" fmla="*/ 10 w 14"/>
                    <a:gd name="T21" fmla="*/ 0 h 12"/>
                    <a:gd name="T22" fmla="*/ 8 w 14"/>
                    <a:gd name="T23" fmla="*/ 0 h 12"/>
                    <a:gd name="T24" fmla="*/ 4 w 14"/>
                    <a:gd name="T25" fmla="*/ 2 h 12"/>
                    <a:gd name="T26" fmla="*/ 0 w 14"/>
                    <a:gd name="T27" fmla="*/ 4 h 12"/>
                    <a:gd name="T28" fmla="*/ 0 w 14"/>
                    <a:gd name="T29" fmla="*/ 4 h 12"/>
                    <a:gd name="T30" fmla="*/ 10 w 14"/>
                    <a:gd name="T31" fmla="*/ 4 h 12"/>
                    <a:gd name="T32" fmla="*/ 10 w 14"/>
                    <a:gd name="T33" fmla="*/ 6 h 12"/>
                    <a:gd name="T34" fmla="*/ 10 w 14"/>
                    <a:gd name="T35" fmla="*/ 8 h 12"/>
                    <a:gd name="T36" fmla="*/ 12 w 14"/>
                    <a:gd name="T37" fmla="*/ 10 h 12"/>
                    <a:gd name="T38" fmla="*/ 14 w 14"/>
                    <a:gd name="T39" fmla="*/ 8 h 12"/>
                    <a:gd name="T40" fmla="*/ 12 w 14"/>
                    <a:gd name="T41" fmla="*/ 4 h 12"/>
                    <a:gd name="T42" fmla="*/ 12 w 14"/>
                    <a:gd name="T43" fmla="*/ 2 h 12"/>
                    <a:gd name="T44" fmla="*/ 12 w 14"/>
                    <a:gd name="T45" fmla="*/ 4 h 12"/>
                    <a:gd name="T46" fmla="*/ 10 w 14"/>
                    <a:gd name="T47" fmla="*/ 4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14" h="12">
                      <a:moveTo>
                        <a:pt x="0" y="4"/>
                      </a:moveTo>
                      <a:lnTo>
                        <a:pt x="2" y="6"/>
                      </a:lnTo>
                      <a:lnTo>
                        <a:pt x="2" y="6"/>
                      </a:lnTo>
                      <a:lnTo>
                        <a:pt x="4" y="10"/>
                      </a:lnTo>
                      <a:lnTo>
                        <a:pt x="8" y="12"/>
                      </a:lnTo>
                      <a:lnTo>
                        <a:pt x="8" y="10"/>
                      </a:lnTo>
                      <a:lnTo>
                        <a:pt x="8" y="6"/>
                      </a:lnTo>
                      <a:lnTo>
                        <a:pt x="10" y="4"/>
                      </a:lnTo>
                      <a:lnTo>
                        <a:pt x="10" y="2"/>
                      </a:lnTo>
                      <a:lnTo>
                        <a:pt x="10" y="2"/>
                      </a:lnTo>
                      <a:lnTo>
                        <a:pt x="10" y="0"/>
                      </a:lnTo>
                      <a:lnTo>
                        <a:pt x="8" y="0"/>
                      </a:lnTo>
                      <a:lnTo>
                        <a:pt x="4" y="2"/>
                      </a:lnTo>
                      <a:lnTo>
                        <a:pt x="0" y="4"/>
                      </a:lnTo>
                      <a:lnTo>
                        <a:pt x="0" y="4"/>
                      </a:lnTo>
                      <a:close/>
                      <a:moveTo>
                        <a:pt x="10" y="4"/>
                      </a:moveTo>
                      <a:lnTo>
                        <a:pt x="10" y="6"/>
                      </a:lnTo>
                      <a:lnTo>
                        <a:pt x="10" y="8"/>
                      </a:lnTo>
                      <a:lnTo>
                        <a:pt x="12" y="10"/>
                      </a:lnTo>
                      <a:lnTo>
                        <a:pt x="14" y="8"/>
                      </a:lnTo>
                      <a:lnTo>
                        <a:pt x="12" y="4"/>
                      </a:lnTo>
                      <a:lnTo>
                        <a:pt x="12" y="2"/>
                      </a:lnTo>
                      <a:lnTo>
                        <a:pt x="12" y="4"/>
                      </a:lnTo>
                      <a:lnTo>
                        <a:pt x="10" y="4"/>
                      </a:lnTo>
                      <a:close/>
                    </a:path>
                  </a:pathLst>
                </a:custGeom>
                <a:grpFill/>
                <a:ln w="6350">
                  <a:solidFill>
                    <a:srgbClr val="65C392"/>
                  </a:solidFill>
                  <a:round/>
                  <a:headEnd/>
                  <a:tailEnd/>
                </a:ln>
              </p:spPr>
              <p:txBody>
                <a:bodyPr vert="horz" wrap="square" lIns="45665" tIns="22832" rIns="45665" bIns="2283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751511">
                    <a:defRPr/>
                  </a:pPr>
                  <a:endParaRPr lang="en-US" sz="3448" kern="0">
                    <a:solidFill>
                      <a:srgbClr val="FFFFF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215" name="Brunei">
                  <a:extLst>
                    <a:ext uri="{FF2B5EF4-FFF2-40B4-BE49-F238E27FC236}">
                      <a16:creationId xmlns:a16="http://schemas.microsoft.com/office/drawing/2014/main" id="{599C3950-79E9-425E-B85D-61AA24CC57E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8614641" y="4306633"/>
                  <a:ext cx="19139" cy="3828"/>
                </a:xfrm>
                <a:custGeom>
                  <a:avLst/>
                  <a:gdLst>
                    <a:gd name="T0" fmla="*/ 2 w 10"/>
                    <a:gd name="T1" fmla="*/ 0 h 2"/>
                    <a:gd name="T2" fmla="*/ 2 w 10"/>
                    <a:gd name="T3" fmla="*/ 0 h 2"/>
                    <a:gd name="T4" fmla="*/ 2 w 10"/>
                    <a:gd name="T5" fmla="*/ 2 h 2"/>
                    <a:gd name="T6" fmla="*/ 2 w 10"/>
                    <a:gd name="T7" fmla="*/ 2 h 2"/>
                    <a:gd name="T8" fmla="*/ 2 w 10"/>
                    <a:gd name="T9" fmla="*/ 2 h 2"/>
                    <a:gd name="T10" fmla="*/ 0 w 10"/>
                    <a:gd name="T11" fmla="*/ 2 h 2"/>
                    <a:gd name="T12" fmla="*/ 2 w 10"/>
                    <a:gd name="T13" fmla="*/ 2 h 2"/>
                    <a:gd name="T14" fmla="*/ 2 w 10"/>
                    <a:gd name="T15" fmla="*/ 2 h 2"/>
                    <a:gd name="T16" fmla="*/ 2 w 10"/>
                    <a:gd name="T17" fmla="*/ 0 h 2"/>
                    <a:gd name="T18" fmla="*/ 0 w 10"/>
                    <a:gd name="T19" fmla="*/ 2 h 2"/>
                    <a:gd name="T20" fmla="*/ 2 w 10"/>
                    <a:gd name="T21" fmla="*/ 2 h 2"/>
                    <a:gd name="T22" fmla="*/ 2 w 10"/>
                    <a:gd name="T23" fmla="*/ 2 h 2"/>
                    <a:gd name="T24" fmla="*/ 2 w 10"/>
                    <a:gd name="T25" fmla="*/ 2 h 2"/>
                    <a:gd name="T26" fmla="*/ 2 w 10"/>
                    <a:gd name="T27" fmla="*/ 2 h 2"/>
                    <a:gd name="T28" fmla="*/ 4 w 10"/>
                    <a:gd name="T29" fmla="*/ 0 h 2"/>
                    <a:gd name="T30" fmla="*/ 4 w 10"/>
                    <a:gd name="T31" fmla="*/ 0 h 2"/>
                    <a:gd name="T32" fmla="*/ 4 w 10"/>
                    <a:gd name="T33" fmla="*/ 2 h 2"/>
                    <a:gd name="T34" fmla="*/ 4 w 10"/>
                    <a:gd name="T35" fmla="*/ 2 h 2"/>
                    <a:gd name="T36" fmla="*/ 4 w 10"/>
                    <a:gd name="T37" fmla="*/ 2 h 2"/>
                    <a:gd name="T38" fmla="*/ 4 w 10"/>
                    <a:gd name="T39" fmla="*/ 2 h 2"/>
                    <a:gd name="T40" fmla="*/ 2 w 10"/>
                    <a:gd name="T41" fmla="*/ 2 h 2"/>
                    <a:gd name="T42" fmla="*/ 2 w 10"/>
                    <a:gd name="T43" fmla="*/ 2 h 2"/>
                    <a:gd name="T44" fmla="*/ 4 w 10"/>
                    <a:gd name="T45" fmla="*/ 2 h 2"/>
                    <a:gd name="T46" fmla="*/ 4 w 10"/>
                    <a:gd name="T47" fmla="*/ 2 h 2"/>
                    <a:gd name="T48" fmla="*/ 2 w 10"/>
                    <a:gd name="T49" fmla="*/ 0 h 2"/>
                    <a:gd name="T50" fmla="*/ 6 w 10"/>
                    <a:gd name="T51" fmla="*/ 0 h 2"/>
                    <a:gd name="T52" fmla="*/ 6 w 10"/>
                    <a:gd name="T53" fmla="*/ 2 h 2"/>
                    <a:gd name="T54" fmla="*/ 6 w 10"/>
                    <a:gd name="T55" fmla="*/ 2 h 2"/>
                    <a:gd name="T56" fmla="*/ 4 w 10"/>
                    <a:gd name="T57" fmla="*/ 2 h 2"/>
                    <a:gd name="T58" fmla="*/ 4 w 10"/>
                    <a:gd name="T59" fmla="*/ 2 h 2"/>
                    <a:gd name="T60" fmla="*/ 4 w 10"/>
                    <a:gd name="T61" fmla="*/ 2 h 2"/>
                    <a:gd name="T62" fmla="*/ 4 w 10"/>
                    <a:gd name="T63" fmla="*/ 2 h 2"/>
                    <a:gd name="T64" fmla="*/ 6 w 10"/>
                    <a:gd name="T65" fmla="*/ 2 h 2"/>
                    <a:gd name="T66" fmla="*/ 6 w 10"/>
                    <a:gd name="T67" fmla="*/ 0 h 2"/>
                    <a:gd name="T68" fmla="*/ 6 w 10"/>
                    <a:gd name="T69" fmla="*/ 0 h 2"/>
                    <a:gd name="T70" fmla="*/ 6 w 10"/>
                    <a:gd name="T71" fmla="*/ 0 h 2"/>
                    <a:gd name="T72" fmla="*/ 6 w 10"/>
                    <a:gd name="T73" fmla="*/ 0 h 2"/>
                    <a:gd name="T74" fmla="*/ 8 w 10"/>
                    <a:gd name="T75" fmla="*/ 2 h 2"/>
                    <a:gd name="T76" fmla="*/ 8 w 10"/>
                    <a:gd name="T77" fmla="*/ 0 h 2"/>
                    <a:gd name="T78" fmla="*/ 8 w 10"/>
                    <a:gd name="T79" fmla="*/ 2 h 2"/>
                    <a:gd name="T80" fmla="*/ 8 w 10"/>
                    <a:gd name="T81" fmla="*/ 2 h 2"/>
                    <a:gd name="T82" fmla="*/ 8 w 10"/>
                    <a:gd name="T83" fmla="*/ 2 h 2"/>
                    <a:gd name="T84" fmla="*/ 10 w 10"/>
                    <a:gd name="T8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10" h="2">
                      <a:moveTo>
                        <a:pt x="0" y="2"/>
                      </a:moveTo>
                      <a:lnTo>
                        <a:pt x="0" y="0"/>
                      </a:lnTo>
                      <a:lnTo>
                        <a:pt x="2" y="0"/>
                      </a:lnTo>
                      <a:lnTo>
                        <a:pt x="2" y="0"/>
                      </a:lnTo>
                      <a:lnTo>
                        <a:pt x="2" y="0"/>
                      </a:lnTo>
                      <a:lnTo>
                        <a:pt x="2" y="0"/>
                      </a:lnTo>
                      <a:lnTo>
                        <a:pt x="2" y="2"/>
                      </a:lnTo>
                      <a:lnTo>
                        <a:pt x="2" y="2"/>
                      </a:lnTo>
                      <a:lnTo>
                        <a:pt x="2" y="2"/>
                      </a:lnTo>
                      <a:lnTo>
                        <a:pt x="2" y="2"/>
                      </a:lnTo>
                      <a:lnTo>
                        <a:pt x="2" y="2"/>
                      </a:lnTo>
                      <a:lnTo>
                        <a:pt x="2" y="2"/>
                      </a:lnTo>
                      <a:lnTo>
                        <a:pt x="2" y="2"/>
                      </a:lnTo>
                      <a:lnTo>
                        <a:pt x="2" y="2"/>
                      </a:lnTo>
                      <a:lnTo>
                        <a:pt x="2" y="2"/>
                      </a:lnTo>
                      <a:lnTo>
                        <a:pt x="2" y="2"/>
                      </a:lnTo>
                      <a:lnTo>
                        <a:pt x="2" y="2"/>
                      </a:lnTo>
                      <a:lnTo>
                        <a:pt x="0" y="2"/>
                      </a:lnTo>
                      <a:close/>
                      <a:moveTo>
                        <a:pt x="0" y="2"/>
                      </a:moveTo>
                      <a:lnTo>
                        <a:pt x="2" y="2"/>
                      </a:lnTo>
                      <a:lnTo>
                        <a:pt x="2" y="2"/>
                      </a:lnTo>
                      <a:lnTo>
                        <a:pt x="2" y="2"/>
                      </a:lnTo>
                      <a:lnTo>
                        <a:pt x="2" y="2"/>
                      </a:lnTo>
                      <a:lnTo>
                        <a:pt x="2" y="2"/>
                      </a:lnTo>
                      <a:lnTo>
                        <a:pt x="2" y="0"/>
                      </a:lnTo>
                      <a:lnTo>
                        <a:pt x="2" y="0"/>
                      </a:lnTo>
                      <a:lnTo>
                        <a:pt x="2" y="0"/>
                      </a:lnTo>
                      <a:lnTo>
                        <a:pt x="0" y="0"/>
                      </a:lnTo>
                      <a:lnTo>
                        <a:pt x="0" y="2"/>
                      </a:lnTo>
                      <a:close/>
                      <a:moveTo>
                        <a:pt x="0" y="2"/>
                      </a:moveTo>
                      <a:lnTo>
                        <a:pt x="2" y="2"/>
                      </a:lnTo>
                      <a:lnTo>
                        <a:pt x="2" y="2"/>
                      </a:lnTo>
                      <a:lnTo>
                        <a:pt x="2" y="2"/>
                      </a:lnTo>
                      <a:lnTo>
                        <a:pt x="2" y="2"/>
                      </a:lnTo>
                      <a:lnTo>
                        <a:pt x="2" y="2"/>
                      </a:lnTo>
                      <a:lnTo>
                        <a:pt x="2" y="2"/>
                      </a:lnTo>
                      <a:lnTo>
                        <a:pt x="2" y="2"/>
                      </a:lnTo>
                      <a:lnTo>
                        <a:pt x="2" y="2"/>
                      </a:lnTo>
                      <a:lnTo>
                        <a:pt x="2" y="2"/>
                      </a:lnTo>
                      <a:lnTo>
                        <a:pt x="0" y="2"/>
                      </a:lnTo>
                      <a:lnTo>
                        <a:pt x="0" y="2"/>
                      </a:lnTo>
                      <a:close/>
                      <a:moveTo>
                        <a:pt x="2" y="2"/>
                      </a:moveTo>
                      <a:lnTo>
                        <a:pt x="2" y="0"/>
                      </a:ln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2" y="2"/>
                      </a:lnTo>
                      <a:lnTo>
                        <a:pt x="2" y="2"/>
                      </a:lnTo>
                      <a:lnTo>
                        <a:pt x="2" y="2"/>
                      </a:lnTo>
                      <a:lnTo>
                        <a:pt x="2" y="2"/>
                      </a:lnTo>
                      <a:lnTo>
                        <a:pt x="2" y="2"/>
                      </a:lnTo>
                      <a:close/>
                      <a:moveTo>
                        <a:pt x="2" y="2"/>
                      </a:move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2" y="0"/>
                      </a:lnTo>
                      <a:lnTo>
                        <a:pt x="2" y="2"/>
                      </a:lnTo>
                      <a:close/>
                      <a:moveTo>
                        <a:pt x="6" y="0"/>
                      </a:moveTo>
                      <a:lnTo>
                        <a:pt x="6" y="0"/>
                      </a:lnTo>
                      <a:lnTo>
                        <a:pt x="6" y="2"/>
                      </a:lnTo>
                      <a:lnTo>
                        <a:pt x="6" y="2"/>
                      </a:lnTo>
                      <a:lnTo>
                        <a:pt x="6" y="2"/>
                      </a:lnTo>
                      <a:lnTo>
                        <a:pt x="6" y="2"/>
                      </a:lnTo>
                      <a:lnTo>
                        <a:pt x="6" y="2"/>
                      </a:lnTo>
                      <a:lnTo>
                        <a:pt x="6" y="2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6" y="2"/>
                      </a:lnTo>
                      <a:lnTo>
                        <a:pt x="6" y="2"/>
                      </a:lnTo>
                      <a:lnTo>
                        <a:pt x="6" y="2"/>
                      </a:lnTo>
                      <a:lnTo>
                        <a:pt x="6" y="0"/>
                      </a:lnTo>
                      <a:close/>
                      <a:moveTo>
                        <a:pt x="6" y="2"/>
                      </a:move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6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6" y="2"/>
                      </a:lnTo>
                      <a:lnTo>
                        <a:pt x="6" y="2"/>
                      </a:lnTo>
                      <a:lnTo>
                        <a:pt x="6" y="0"/>
                      </a:lnTo>
                      <a:lnTo>
                        <a:pt x="6" y="2"/>
                      </a:lnTo>
                      <a:lnTo>
                        <a:pt x="6" y="2"/>
                      </a:lnTo>
                      <a:close/>
                      <a:moveTo>
                        <a:pt x="8" y="2"/>
                      </a:move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8" y="2"/>
                      </a:lnTo>
                      <a:lnTo>
                        <a:pt x="8" y="2"/>
                      </a:lnTo>
                      <a:lnTo>
                        <a:pt x="8" y="2"/>
                      </a:lnTo>
                      <a:lnTo>
                        <a:pt x="8" y="2"/>
                      </a:lnTo>
                      <a:lnTo>
                        <a:pt x="8" y="2"/>
                      </a:lnTo>
                      <a:lnTo>
                        <a:pt x="8" y="2"/>
                      </a:lnTo>
                      <a:lnTo>
                        <a:pt x="8" y="2"/>
                      </a:lnTo>
                      <a:lnTo>
                        <a:pt x="8" y="2"/>
                      </a:lnTo>
                      <a:close/>
                      <a:moveTo>
                        <a:pt x="10" y="2"/>
                      </a:moveTo>
                      <a:lnTo>
                        <a:pt x="10" y="0"/>
                      </a:lnTo>
                      <a:lnTo>
                        <a:pt x="10" y="0"/>
                      </a:lnTo>
                      <a:lnTo>
                        <a:pt x="10" y="2"/>
                      </a:lnTo>
                      <a:lnTo>
                        <a:pt x="10" y="2"/>
                      </a:lnTo>
                      <a:close/>
                    </a:path>
                  </a:pathLst>
                </a:custGeom>
                <a:grpFill/>
                <a:ln w="6350">
                  <a:solidFill>
                    <a:srgbClr val="65C392"/>
                  </a:solidFill>
                  <a:round/>
                  <a:headEnd/>
                  <a:tailEnd/>
                </a:ln>
              </p:spPr>
              <p:txBody>
                <a:bodyPr vert="horz" wrap="square" lIns="45665" tIns="22832" rIns="45665" bIns="2283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751511">
                    <a:defRPr/>
                  </a:pPr>
                  <a:endParaRPr lang="en-US" sz="3448" kern="0">
                    <a:solidFill>
                      <a:srgbClr val="FFFFF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sp>
            <p:nvSpPr>
              <p:cNvPr id="210" name="Bhutan">
                <a:extLst>
                  <a:ext uri="{FF2B5EF4-FFF2-40B4-BE49-F238E27FC236}">
                    <a16:creationId xmlns:a16="http://schemas.microsoft.com/office/drawing/2014/main" id="{F5BD5735-6BF2-4CEF-AE89-B105342183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75411" y="3717164"/>
                <a:ext cx="72727" cy="42105"/>
              </a:xfrm>
              <a:custGeom>
                <a:avLst/>
                <a:gdLst>
                  <a:gd name="T0" fmla="*/ 0 w 38"/>
                  <a:gd name="T1" fmla="*/ 10 h 22"/>
                  <a:gd name="T2" fmla="*/ 4 w 38"/>
                  <a:gd name="T3" fmla="*/ 10 h 22"/>
                  <a:gd name="T4" fmla="*/ 6 w 38"/>
                  <a:gd name="T5" fmla="*/ 4 h 22"/>
                  <a:gd name="T6" fmla="*/ 12 w 38"/>
                  <a:gd name="T7" fmla="*/ 0 h 22"/>
                  <a:gd name="T8" fmla="*/ 16 w 38"/>
                  <a:gd name="T9" fmla="*/ 0 h 22"/>
                  <a:gd name="T10" fmla="*/ 16 w 38"/>
                  <a:gd name="T11" fmla="*/ 2 h 22"/>
                  <a:gd name="T12" fmla="*/ 22 w 38"/>
                  <a:gd name="T13" fmla="*/ 2 h 22"/>
                  <a:gd name="T14" fmla="*/ 26 w 38"/>
                  <a:gd name="T15" fmla="*/ 4 h 22"/>
                  <a:gd name="T16" fmla="*/ 28 w 38"/>
                  <a:gd name="T17" fmla="*/ 2 h 22"/>
                  <a:gd name="T18" fmla="*/ 32 w 38"/>
                  <a:gd name="T19" fmla="*/ 2 h 22"/>
                  <a:gd name="T20" fmla="*/ 34 w 38"/>
                  <a:gd name="T21" fmla="*/ 4 h 22"/>
                  <a:gd name="T22" fmla="*/ 34 w 38"/>
                  <a:gd name="T23" fmla="*/ 4 h 22"/>
                  <a:gd name="T24" fmla="*/ 32 w 38"/>
                  <a:gd name="T25" fmla="*/ 8 h 22"/>
                  <a:gd name="T26" fmla="*/ 34 w 38"/>
                  <a:gd name="T27" fmla="*/ 10 h 22"/>
                  <a:gd name="T28" fmla="*/ 38 w 38"/>
                  <a:gd name="T29" fmla="*/ 12 h 22"/>
                  <a:gd name="T30" fmla="*/ 38 w 38"/>
                  <a:gd name="T31" fmla="*/ 16 h 22"/>
                  <a:gd name="T32" fmla="*/ 38 w 38"/>
                  <a:gd name="T33" fmla="*/ 18 h 22"/>
                  <a:gd name="T34" fmla="*/ 32 w 38"/>
                  <a:gd name="T35" fmla="*/ 18 h 22"/>
                  <a:gd name="T36" fmla="*/ 28 w 38"/>
                  <a:gd name="T37" fmla="*/ 18 h 22"/>
                  <a:gd name="T38" fmla="*/ 24 w 38"/>
                  <a:gd name="T39" fmla="*/ 20 h 22"/>
                  <a:gd name="T40" fmla="*/ 22 w 38"/>
                  <a:gd name="T41" fmla="*/ 18 h 22"/>
                  <a:gd name="T42" fmla="*/ 20 w 38"/>
                  <a:gd name="T43" fmla="*/ 20 h 22"/>
                  <a:gd name="T44" fmla="*/ 16 w 38"/>
                  <a:gd name="T45" fmla="*/ 22 h 22"/>
                  <a:gd name="T46" fmla="*/ 14 w 38"/>
                  <a:gd name="T47" fmla="*/ 22 h 22"/>
                  <a:gd name="T48" fmla="*/ 8 w 38"/>
                  <a:gd name="T49" fmla="*/ 18 h 22"/>
                  <a:gd name="T50" fmla="*/ 6 w 38"/>
                  <a:gd name="T51" fmla="*/ 20 h 22"/>
                  <a:gd name="T52" fmla="*/ 2 w 38"/>
                  <a:gd name="T53" fmla="*/ 18 h 22"/>
                  <a:gd name="T54" fmla="*/ 0 w 38"/>
                  <a:gd name="T55" fmla="*/ 16 h 22"/>
                  <a:gd name="T56" fmla="*/ 0 w 38"/>
                  <a:gd name="T57" fmla="*/ 14 h 22"/>
                  <a:gd name="T58" fmla="*/ 0 w 38"/>
                  <a:gd name="T59" fmla="*/ 1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8" h="22">
                    <a:moveTo>
                      <a:pt x="0" y="10"/>
                    </a:moveTo>
                    <a:lnTo>
                      <a:pt x="4" y="10"/>
                    </a:lnTo>
                    <a:lnTo>
                      <a:pt x="6" y="4"/>
                    </a:lnTo>
                    <a:lnTo>
                      <a:pt x="12" y="0"/>
                    </a:lnTo>
                    <a:lnTo>
                      <a:pt x="16" y="0"/>
                    </a:lnTo>
                    <a:lnTo>
                      <a:pt x="16" y="2"/>
                    </a:lnTo>
                    <a:lnTo>
                      <a:pt x="22" y="2"/>
                    </a:lnTo>
                    <a:lnTo>
                      <a:pt x="26" y="4"/>
                    </a:lnTo>
                    <a:lnTo>
                      <a:pt x="28" y="2"/>
                    </a:lnTo>
                    <a:lnTo>
                      <a:pt x="32" y="2"/>
                    </a:lnTo>
                    <a:lnTo>
                      <a:pt x="34" y="4"/>
                    </a:lnTo>
                    <a:lnTo>
                      <a:pt x="34" y="4"/>
                    </a:lnTo>
                    <a:lnTo>
                      <a:pt x="32" y="8"/>
                    </a:lnTo>
                    <a:lnTo>
                      <a:pt x="34" y="10"/>
                    </a:lnTo>
                    <a:lnTo>
                      <a:pt x="38" y="12"/>
                    </a:lnTo>
                    <a:lnTo>
                      <a:pt x="38" y="16"/>
                    </a:lnTo>
                    <a:lnTo>
                      <a:pt x="38" y="18"/>
                    </a:lnTo>
                    <a:lnTo>
                      <a:pt x="32" y="18"/>
                    </a:lnTo>
                    <a:lnTo>
                      <a:pt x="28" y="18"/>
                    </a:lnTo>
                    <a:lnTo>
                      <a:pt x="24" y="20"/>
                    </a:lnTo>
                    <a:lnTo>
                      <a:pt x="22" y="18"/>
                    </a:lnTo>
                    <a:lnTo>
                      <a:pt x="20" y="20"/>
                    </a:lnTo>
                    <a:lnTo>
                      <a:pt x="16" y="22"/>
                    </a:lnTo>
                    <a:lnTo>
                      <a:pt x="14" y="22"/>
                    </a:lnTo>
                    <a:lnTo>
                      <a:pt x="8" y="18"/>
                    </a:lnTo>
                    <a:lnTo>
                      <a:pt x="6" y="20"/>
                    </a:lnTo>
                    <a:lnTo>
                      <a:pt x="2" y="18"/>
                    </a:lnTo>
                    <a:lnTo>
                      <a:pt x="0" y="16"/>
                    </a:lnTo>
                    <a:lnTo>
                      <a:pt x="0" y="14"/>
                    </a:lnTo>
                    <a:lnTo>
                      <a:pt x="0" y="10"/>
                    </a:lnTo>
                    <a:close/>
                  </a:path>
                </a:pathLst>
              </a:custGeom>
              <a:grpFill/>
              <a:ln w="6350">
                <a:solidFill>
                  <a:srgbClr val="65C392"/>
                </a:solidFill>
                <a:round/>
                <a:headEnd/>
                <a:tailEnd/>
              </a:ln>
            </p:spPr>
            <p:txBody>
              <a:bodyPr vert="horz" wrap="square" lIns="45665" tIns="22832" rIns="45665" bIns="22832" numCol="1" anchor="t" anchorCtr="0" compatLnSpc="1">
                <a:prstTxWarp prst="textNoShape">
                  <a:avLst/>
                </a:prstTxWarp>
              </a:bodyPr>
              <a:lstStyle/>
              <a:p>
                <a:pPr defTabSz="1751511">
                  <a:defRPr/>
                </a:pPr>
                <a:endParaRPr lang="en-US" sz="3448" ker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11" name="Bangladesh">
                <a:extLst>
                  <a:ext uri="{FF2B5EF4-FFF2-40B4-BE49-F238E27FC236}">
                    <a16:creationId xmlns:a16="http://schemas.microsoft.com/office/drawing/2014/main" id="{E807C305-6A5C-4CF2-8ABB-1EAF23CD430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963928" y="3759269"/>
                <a:ext cx="118659" cy="156937"/>
              </a:xfrm>
              <a:custGeom>
                <a:avLst/>
                <a:gdLst>
                  <a:gd name="T0" fmla="*/ 60 w 62"/>
                  <a:gd name="T1" fmla="*/ 72 h 82"/>
                  <a:gd name="T2" fmla="*/ 58 w 62"/>
                  <a:gd name="T3" fmla="*/ 78 h 82"/>
                  <a:gd name="T4" fmla="*/ 58 w 62"/>
                  <a:gd name="T5" fmla="*/ 82 h 82"/>
                  <a:gd name="T6" fmla="*/ 54 w 62"/>
                  <a:gd name="T7" fmla="*/ 74 h 82"/>
                  <a:gd name="T8" fmla="*/ 54 w 62"/>
                  <a:gd name="T9" fmla="*/ 70 h 82"/>
                  <a:gd name="T10" fmla="*/ 50 w 62"/>
                  <a:gd name="T11" fmla="*/ 70 h 82"/>
                  <a:gd name="T12" fmla="*/ 52 w 62"/>
                  <a:gd name="T13" fmla="*/ 64 h 82"/>
                  <a:gd name="T14" fmla="*/ 46 w 62"/>
                  <a:gd name="T15" fmla="*/ 52 h 82"/>
                  <a:gd name="T16" fmla="*/ 44 w 62"/>
                  <a:gd name="T17" fmla="*/ 54 h 82"/>
                  <a:gd name="T18" fmla="*/ 36 w 62"/>
                  <a:gd name="T19" fmla="*/ 52 h 82"/>
                  <a:gd name="T20" fmla="*/ 32 w 62"/>
                  <a:gd name="T21" fmla="*/ 46 h 82"/>
                  <a:gd name="T22" fmla="*/ 34 w 62"/>
                  <a:gd name="T23" fmla="*/ 54 h 82"/>
                  <a:gd name="T24" fmla="*/ 34 w 62"/>
                  <a:gd name="T25" fmla="*/ 58 h 82"/>
                  <a:gd name="T26" fmla="*/ 30 w 62"/>
                  <a:gd name="T27" fmla="*/ 66 h 82"/>
                  <a:gd name="T28" fmla="*/ 30 w 62"/>
                  <a:gd name="T29" fmla="*/ 62 h 82"/>
                  <a:gd name="T30" fmla="*/ 28 w 62"/>
                  <a:gd name="T31" fmla="*/ 64 h 82"/>
                  <a:gd name="T32" fmla="*/ 28 w 62"/>
                  <a:gd name="T33" fmla="*/ 58 h 82"/>
                  <a:gd name="T34" fmla="*/ 26 w 62"/>
                  <a:gd name="T35" fmla="*/ 58 h 82"/>
                  <a:gd name="T36" fmla="*/ 26 w 62"/>
                  <a:gd name="T37" fmla="*/ 64 h 82"/>
                  <a:gd name="T38" fmla="*/ 26 w 62"/>
                  <a:gd name="T39" fmla="*/ 68 h 82"/>
                  <a:gd name="T40" fmla="*/ 22 w 62"/>
                  <a:gd name="T41" fmla="*/ 68 h 82"/>
                  <a:gd name="T42" fmla="*/ 18 w 62"/>
                  <a:gd name="T43" fmla="*/ 64 h 82"/>
                  <a:gd name="T44" fmla="*/ 16 w 62"/>
                  <a:gd name="T45" fmla="*/ 60 h 82"/>
                  <a:gd name="T46" fmla="*/ 12 w 62"/>
                  <a:gd name="T47" fmla="*/ 48 h 82"/>
                  <a:gd name="T48" fmla="*/ 12 w 62"/>
                  <a:gd name="T49" fmla="*/ 38 h 82"/>
                  <a:gd name="T50" fmla="*/ 2 w 62"/>
                  <a:gd name="T51" fmla="*/ 30 h 82"/>
                  <a:gd name="T52" fmla="*/ 6 w 62"/>
                  <a:gd name="T53" fmla="*/ 20 h 82"/>
                  <a:gd name="T54" fmla="*/ 10 w 62"/>
                  <a:gd name="T55" fmla="*/ 18 h 82"/>
                  <a:gd name="T56" fmla="*/ 8 w 62"/>
                  <a:gd name="T57" fmla="*/ 14 h 82"/>
                  <a:gd name="T58" fmla="*/ 0 w 62"/>
                  <a:gd name="T59" fmla="*/ 10 h 82"/>
                  <a:gd name="T60" fmla="*/ 2 w 62"/>
                  <a:gd name="T61" fmla="*/ 2 h 82"/>
                  <a:gd name="T62" fmla="*/ 4 w 62"/>
                  <a:gd name="T63" fmla="*/ 0 h 82"/>
                  <a:gd name="T64" fmla="*/ 6 w 62"/>
                  <a:gd name="T65" fmla="*/ 4 h 82"/>
                  <a:gd name="T66" fmla="*/ 12 w 62"/>
                  <a:gd name="T67" fmla="*/ 6 h 82"/>
                  <a:gd name="T68" fmla="*/ 12 w 62"/>
                  <a:gd name="T69" fmla="*/ 4 h 82"/>
                  <a:gd name="T70" fmla="*/ 18 w 62"/>
                  <a:gd name="T71" fmla="*/ 8 h 82"/>
                  <a:gd name="T72" fmla="*/ 20 w 62"/>
                  <a:gd name="T73" fmla="*/ 8 h 82"/>
                  <a:gd name="T74" fmla="*/ 22 w 62"/>
                  <a:gd name="T75" fmla="*/ 16 h 82"/>
                  <a:gd name="T76" fmla="*/ 26 w 62"/>
                  <a:gd name="T77" fmla="*/ 18 h 82"/>
                  <a:gd name="T78" fmla="*/ 38 w 62"/>
                  <a:gd name="T79" fmla="*/ 20 h 82"/>
                  <a:gd name="T80" fmla="*/ 46 w 62"/>
                  <a:gd name="T81" fmla="*/ 20 h 82"/>
                  <a:gd name="T82" fmla="*/ 52 w 62"/>
                  <a:gd name="T83" fmla="*/ 22 h 82"/>
                  <a:gd name="T84" fmla="*/ 52 w 62"/>
                  <a:gd name="T85" fmla="*/ 28 h 82"/>
                  <a:gd name="T86" fmla="*/ 48 w 62"/>
                  <a:gd name="T87" fmla="*/ 34 h 82"/>
                  <a:gd name="T88" fmla="*/ 44 w 62"/>
                  <a:gd name="T89" fmla="*/ 34 h 82"/>
                  <a:gd name="T90" fmla="*/ 40 w 62"/>
                  <a:gd name="T91" fmla="*/ 38 h 82"/>
                  <a:gd name="T92" fmla="*/ 44 w 62"/>
                  <a:gd name="T93" fmla="*/ 44 h 82"/>
                  <a:gd name="T94" fmla="*/ 48 w 62"/>
                  <a:gd name="T95" fmla="*/ 50 h 82"/>
                  <a:gd name="T96" fmla="*/ 48 w 62"/>
                  <a:gd name="T97" fmla="*/ 48 h 82"/>
                  <a:gd name="T98" fmla="*/ 50 w 62"/>
                  <a:gd name="T99" fmla="*/ 44 h 82"/>
                  <a:gd name="T100" fmla="*/ 52 w 62"/>
                  <a:gd name="T101" fmla="*/ 42 h 82"/>
                  <a:gd name="T102" fmla="*/ 56 w 62"/>
                  <a:gd name="T103" fmla="*/ 44 h 82"/>
                  <a:gd name="T104" fmla="*/ 58 w 62"/>
                  <a:gd name="T105" fmla="*/ 52 h 82"/>
                  <a:gd name="T106" fmla="*/ 60 w 62"/>
                  <a:gd name="T107" fmla="*/ 64 h 82"/>
                  <a:gd name="T108" fmla="*/ 62 w 62"/>
                  <a:gd name="T109" fmla="*/ 66 h 82"/>
                  <a:gd name="T110" fmla="*/ 46 w 62"/>
                  <a:gd name="T111" fmla="*/ 56 h 82"/>
                  <a:gd name="T112" fmla="*/ 46 w 62"/>
                  <a:gd name="T113" fmla="*/ 58 h 82"/>
                  <a:gd name="T114" fmla="*/ 40 w 62"/>
                  <a:gd name="T115" fmla="*/ 58 h 82"/>
                  <a:gd name="T116" fmla="*/ 42 w 62"/>
                  <a:gd name="T117" fmla="*/ 60 h 82"/>
                  <a:gd name="T118" fmla="*/ 38 w 62"/>
                  <a:gd name="T119" fmla="*/ 56 h 82"/>
                  <a:gd name="T120" fmla="*/ 36 w 62"/>
                  <a:gd name="T121" fmla="*/ 54 h 82"/>
                  <a:gd name="T122" fmla="*/ 36 w 62"/>
                  <a:gd name="T123" fmla="*/ 60 h 82"/>
                  <a:gd name="T124" fmla="*/ 36 w 62"/>
                  <a:gd name="T125" fmla="*/ 54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62" h="82">
                    <a:moveTo>
                      <a:pt x="62" y="66"/>
                    </a:moveTo>
                    <a:lnTo>
                      <a:pt x="62" y="70"/>
                    </a:lnTo>
                    <a:lnTo>
                      <a:pt x="60" y="72"/>
                    </a:lnTo>
                    <a:lnTo>
                      <a:pt x="60" y="72"/>
                    </a:lnTo>
                    <a:lnTo>
                      <a:pt x="58" y="74"/>
                    </a:lnTo>
                    <a:lnTo>
                      <a:pt x="58" y="78"/>
                    </a:lnTo>
                    <a:lnTo>
                      <a:pt x="58" y="78"/>
                    </a:lnTo>
                    <a:lnTo>
                      <a:pt x="58" y="78"/>
                    </a:lnTo>
                    <a:lnTo>
                      <a:pt x="58" y="82"/>
                    </a:lnTo>
                    <a:lnTo>
                      <a:pt x="58" y="82"/>
                    </a:lnTo>
                    <a:lnTo>
                      <a:pt x="56" y="78"/>
                    </a:lnTo>
                    <a:lnTo>
                      <a:pt x="54" y="74"/>
                    </a:lnTo>
                    <a:lnTo>
                      <a:pt x="52" y="72"/>
                    </a:lnTo>
                    <a:lnTo>
                      <a:pt x="54" y="70"/>
                    </a:lnTo>
                    <a:lnTo>
                      <a:pt x="54" y="70"/>
                    </a:lnTo>
                    <a:lnTo>
                      <a:pt x="52" y="70"/>
                    </a:lnTo>
                    <a:lnTo>
                      <a:pt x="52" y="72"/>
                    </a:lnTo>
                    <a:lnTo>
                      <a:pt x="50" y="70"/>
                    </a:lnTo>
                    <a:lnTo>
                      <a:pt x="52" y="68"/>
                    </a:lnTo>
                    <a:lnTo>
                      <a:pt x="50" y="66"/>
                    </a:lnTo>
                    <a:lnTo>
                      <a:pt x="52" y="64"/>
                    </a:lnTo>
                    <a:lnTo>
                      <a:pt x="52" y="62"/>
                    </a:lnTo>
                    <a:lnTo>
                      <a:pt x="50" y="62"/>
                    </a:lnTo>
                    <a:lnTo>
                      <a:pt x="46" y="52"/>
                    </a:lnTo>
                    <a:lnTo>
                      <a:pt x="44" y="52"/>
                    </a:lnTo>
                    <a:lnTo>
                      <a:pt x="46" y="54"/>
                    </a:lnTo>
                    <a:lnTo>
                      <a:pt x="44" y="54"/>
                    </a:lnTo>
                    <a:lnTo>
                      <a:pt x="42" y="54"/>
                    </a:lnTo>
                    <a:lnTo>
                      <a:pt x="38" y="52"/>
                    </a:lnTo>
                    <a:lnTo>
                      <a:pt x="36" y="52"/>
                    </a:lnTo>
                    <a:lnTo>
                      <a:pt x="36" y="52"/>
                    </a:lnTo>
                    <a:lnTo>
                      <a:pt x="32" y="50"/>
                    </a:lnTo>
                    <a:lnTo>
                      <a:pt x="32" y="46"/>
                    </a:lnTo>
                    <a:lnTo>
                      <a:pt x="32" y="50"/>
                    </a:lnTo>
                    <a:lnTo>
                      <a:pt x="34" y="52"/>
                    </a:lnTo>
                    <a:lnTo>
                      <a:pt x="34" y="54"/>
                    </a:lnTo>
                    <a:lnTo>
                      <a:pt x="32" y="56"/>
                    </a:lnTo>
                    <a:lnTo>
                      <a:pt x="32" y="56"/>
                    </a:lnTo>
                    <a:lnTo>
                      <a:pt x="34" y="58"/>
                    </a:lnTo>
                    <a:lnTo>
                      <a:pt x="34" y="62"/>
                    </a:lnTo>
                    <a:lnTo>
                      <a:pt x="32" y="62"/>
                    </a:lnTo>
                    <a:lnTo>
                      <a:pt x="30" y="66"/>
                    </a:lnTo>
                    <a:lnTo>
                      <a:pt x="28" y="64"/>
                    </a:lnTo>
                    <a:lnTo>
                      <a:pt x="30" y="64"/>
                    </a:lnTo>
                    <a:lnTo>
                      <a:pt x="30" y="62"/>
                    </a:lnTo>
                    <a:lnTo>
                      <a:pt x="32" y="62"/>
                    </a:lnTo>
                    <a:lnTo>
                      <a:pt x="30" y="62"/>
                    </a:lnTo>
                    <a:lnTo>
                      <a:pt x="28" y="64"/>
                    </a:lnTo>
                    <a:lnTo>
                      <a:pt x="26" y="62"/>
                    </a:lnTo>
                    <a:lnTo>
                      <a:pt x="28" y="58"/>
                    </a:lnTo>
                    <a:lnTo>
                      <a:pt x="28" y="58"/>
                    </a:lnTo>
                    <a:lnTo>
                      <a:pt x="26" y="56"/>
                    </a:lnTo>
                    <a:lnTo>
                      <a:pt x="26" y="58"/>
                    </a:lnTo>
                    <a:lnTo>
                      <a:pt x="26" y="58"/>
                    </a:lnTo>
                    <a:lnTo>
                      <a:pt x="26" y="62"/>
                    </a:lnTo>
                    <a:lnTo>
                      <a:pt x="26" y="62"/>
                    </a:lnTo>
                    <a:lnTo>
                      <a:pt x="26" y="64"/>
                    </a:lnTo>
                    <a:lnTo>
                      <a:pt x="26" y="66"/>
                    </a:lnTo>
                    <a:lnTo>
                      <a:pt x="26" y="68"/>
                    </a:lnTo>
                    <a:lnTo>
                      <a:pt x="26" y="68"/>
                    </a:lnTo>
                    <a:lnTo>
                      <a:pt x="24" y="66"/>
                    </a:lnTo>
                    <a:lnTo>
                      <a:pt x="22" y="66"/>
                    </a:lnTo>
                    <a:lnTo>
                      <a:pt x="22" y="68"/>
                    </a:lnTo>
                    <a:lnTo>
                      <a:pt x="20" y="68"/>
                    </a:lnTo>
                    <a:lnTo>
                      <a:pt x="20" y="68"/>
                    </a:lnTo>
                    <a:lnTo>
                      <a:pt x="18" y="64"/>
                    </a:lnTo>
                    <a:lnTo>
                      <a:pt x="18" y="64"/>
                    </a:lnTo>
                    <a:lnTo>
                      <a:pt x="18" y="62"/>
                    </a:lnTo>
                    <a:lnTo>
                      <a:pt x="16" y="60"/>
                    </a:lnTo>
                    <a:lnTo>
                      <a:pt x="16" y="56"/>
                    </a:lnTo>
                    <a:lnTo>
                      <a:pt x="12" y="50"/>
                    </a:lnTo>
                    <a:lnTo>
                      <a:pt x="12" y="48"/>
                    </a:lnTo>
                    <a:lnTo>
                      <a:pt x="12" y="44"/>
                    </a:lnTo>
                    <a:lnTo>
                      <a:pt x="12" y="42"/>
                    </a:lnTo>
                    <a:lnTo>
                      <a:pt x="12" y="38"/>
                    </a:lnTo>
                    <a:lnTo>
                      <a:pt x="8" y="34"/>
                    </a:lnTo>
                    <a:lnTo>
                      <a:pt x="4" y="32"/>
                    </a:lnTo>
                    <a:lnTo>
                      <a:pt x="2" y="30"/>
                    </a:lnTo>
                    <a:lnTo>
                      <a:pt x="2" y="24"/>
                    </a:lnTo>
                    <a:lnTo>
                      <a:pt x="4" y="24"/>
                    </a:lnTo>
                    <a:lnTo>
                      <a:pt x="6" y="20"/>
                    </a:lnTo>
                    <a:lnTo>
                      <a:pt x="8" y="20"/>
                    </a:lnTo>
                    <a:lnTo>
                      <a:pt x="10" y="20"/>
                    </a:lnTo>
                    <a:lnTo>
                      <a:pt x="10" y="18"/>
                    </a:lnTo>
                    <a:lnTo>
                      <a:pt x="10" y="16"/>
                    </a:lnTo>
                    <a:lnTo>
                      <a:pt x="10" y="14"/>
                    </a:lnTo>
                    <a:lnTo>
                      <a:pt x="8" y="14"/>
                    </a:lnTo>
                    <a:lnTo>
                      <a:pt x="4" y="14"/>
                    </a:lnTo>
                    <a:lnTo>
                      <a:pt x="0" y="12"/>
                    </a:lnTo>
                    <a:lnTo>
                      <a:pt x="0" y="10"/>
                    </a:lnTo>
                    <a:lnTo>
                      <a:pt x="2" y="8"/>
                    </a:lnTo>
                    <a:lnTo>
                      <a:pt x="4" y="4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4" y="2"/>
                    </a:lnTo>
                    <a:lnTo>
                      <a:pt x="4" y="0"/>
                    </a:lnTo>
                    <a:lnTo>
                      <a:pt x="4" y="2"/>
                    </a:lnTo>
                    <a:lnTo>
                      <a:pt x="6" y="2"/>
                    </a:lnTo>
                    <a:lnTo>
                      <a:pt x="6" y="4"/>
                    </a:lnTo>
                    <a:lnTo>
                      <a:pt x="8" y="6"/>
                    </a:lnTo>
                    <a:lnTo>
                      <a:pt x="10" y="6"/>
                    </a:lnTo>
                    <a:lnTo>
                      <a:pt x="12" y="6"/>
                    </a:lnTo>
                    <a:lnTo>
                      <a:pt x="10" y="4"/>
                    </a:lnTo>
                    <a:lnTo>
                      <a:pt x="10" y="4"/>
                    </a:lnTo>
                    <a:lnTo>
                      <a:pt x="12" y="4"/>
                    </a:lnTo>
                    <a:lnTo>
                      <a:pt x="14" y="6"/>
                    </a:lnTo>
                    <a:lnTo>
                      <a:pt x="14" y="6"/>
                    </a:lnTo>
                    <a:lnTo>
                      <a:pt x="18" y="8"/>
                    </a:lnTo>
                    <a:lnTo>
                      <a:pt x="18" y="6"/>
                    </a:lnTo>
                    <a:lnTo>
                      <a:pt x="18" y="6"/>
                    </a:lnTo>
                    <a:lnTo>
                      <a:pt x="20" y="8"/>
                    </a:lnTo>
                    <a:lnTo>
                      <a:pt x="20" y="12"/>
                    </a:lnTo>
                    <a:lnTo>
                      <a:pt x="20" y="14"/>
                    </a:lnTo>
                    <a:lnTo>
                      <a:pt x="22" y="16"/>
                    </a:lnTo>
                    <a:lnTo>
                      <a:pt x="22" y="18"/>
                    </a:lnTo>
                    <a:lnTo>
                      <a:pt x="24" y="18"/>
                    </a:lnTo>
                    <a:lnTo>
                      <a:pt x="26" y="18"/>
                    </a:lnTo>
                    <a:lnTo>
                      <a:pt x="30" y="20"/>
                    </a:lnTo>
                    <a:lnTo>
                      <a:pt x="32" y="20"/>
                    </a:lnTo>
                    <a:lnTo>
                      <a:pt x="38" y="20"/>
                    </a:lnTo>
                    <a:lnTo>
                      <a:pt x="40" y="20"/>
                    </a:lnTo>
                    <a:lnTo>
                      <a:pt x="46" y="20"/>
                    </a:lnTo>
                    <a:lnTo>
                      <a:pt x="46" y="20"/>
                    </a:lnTo>
                    <a:lnTo>
                      <a:pt x="48" y="20"/>
                    </a:lnTo>
                    <a:lnTo>
                      <a:pt x="50" y="20"/>
                    </a:lnTo>
                    <a:lnTo>
                      <a:pt x="52" y="22"/>
                    </a:lnTo>
                    <a:lnTo>
                      <a:pt x="54" y="22"/>
                    </a:lnTo>
                    <a:lnTo>
                      <a:pt x="52" y="24"/>
                    </a:lnTo>
                    <a:lnTo>
                      <a:pt x="52" y="28"/>
                    </a:lnTo>
                    <a:lnTo>
                      <a:pt x="50" y="32"/>
                    </a:lnTo>
                    <a:lnTo>
                      <a:pt x="48" y="32"/>
                    </a:lnTo>
                    <a:lnTo>
                      <a:pt x="48" y="34"/>
                    </a:lnTo>
                    <a:lnTo>
                      <a:pt x="46" y="36"/>
                    </a:lnTo>
                    <a:lnTo>
                      <a:pt x="46" y="36"/>
                    </a:lnTo>
                    <a:lnTo>
                      <a:pt x="44" y="34"/>
                    </a:lnTo>
                    <a:lnTo>
                      <a:pt x="42" y="36"/>
                    </a:lnTo>
                    <a:lnTo>
                      <a:pt x="42" y="38"/>
                    </a:lnTo>
                    <a:lnTo>
                      <a:pt x="40" y="38"/>
                    </a:lnTo>
                    <a:lnTo>
                      <a:pt x="40" y="40"/>
                    </a:lnTo>
                    <a:lnTo>
                      <a:pt x="42" y="44"/>
                    </a:lnTo>
                    <a:lnTo>
                      <a:pt x="44" y="44"/>
                    </a:lnTo>
                    <a:lnTo>
                      <a:pt x="44" y="46"/>
                    </a:lnTo>
                    <a:lnTo>
                      <a:pt x="46" y="48"/>
                    </a:lnTo>
                    <a:lnTo>
                      <a:pt x="48" y="50"/>
                    </a:lnTo>
                    <a:lnTo>
                      <a:pt x="50" y="50"/>
                    </a:lnTo>
                    <a:lnTo>
                      <a:pt x="50" y="48"/>
                    </a:lnTo>
                    <a:lnTo>
                      <a:pt x="48" y="48"/>
                    </a:lnTo>
                    <a:lnTo>
                      <a:pt x="50" y="46"/>
                    </a:lnTo>
                    <a:lnTo>
                      <a:pt x="50" y="44"/>
                    </a:lnTo>
                    <a:lnTo>
                      <a:pt x="50" y="44"/>
                    </a:lnTo>
                    <a:lnTo>
                      <a:pt x="50" y="42"/>
                    </a:lnTo>
                    <a:lnTo>
                      <a:pt x="52" y="42"/>
                    </a:lnTo>
                    <a:lnTo>
                      <a:pt x="52" y="42"/>
                    </a:lnTo>
                    <a:lnTo>
                      <a:pt x="54" y="42"/>
                    </a:lnTo>
                    <a:lnTo>
                      <a:pt x="56" y="44"/>
                    </a:lnTo>
                    <a:lnTo>
                      <a:pt x="56" y="44"/>
                    </a:lnTo>
                    <a:lnTo>
                      <a:pt x="58" y="48"/>
                    </a:lnTo>
                    <a:lnTo>
                      <a:pt x="58" y="50"/>
                    </a:lnTo>
                    <a:lnTo>
                      <a:pt x="58" y="52"/>
                    </a:lnTo>
                    <a:lnTo>
                      <a:pt x="58" y="58"/>
                    </a:lnTo>
                    <a:lnTo>
                      <a:pt x="60" y="62"/>
                    </a:lnTo>
                    <a:lnTo>
                      <a:pt x="60" y="64"/>
                    </a:lnTo>
                    <a:lnTo>
                      <a:pt x="60" y="64"/>
                    </a:lnTo>
                    <a:lnTo>
                      <a:pt x="60" y="66"/>
                    </a:lnTo>
                    <a:lnTo>
                      <a:pt x="62" y="66"/>
                    </a:lnTo>
                    <a:lnTo>
                      <a:pt x="62" y="66"/>
                    </a:lnTo>
                    <a:close/>
                    <a:moveTo>
                      <a:pt x="46" y="56"/>
                    </a:moveTo>
                    <a:lnTo>
                      <a:pt x="46" y="56"/>
                    </a:lnTo>
                    <a:lnTo>
                      <a:pt x="44" y="56"/>
                    </a:lnTo>
                    <a:lnTo>
                      <a:pt x="44" y="58"/>
                    </a:lnTo>
                    <a:lnTo>
                      <a:pt x="46" y="58"/>
                    </a:lnTo>
                    <a:lnTo>
                      <a:pt x="46" y="56"/>
                    </a:lnTo>
                    <a:close/>
                    <a:moveTo>
                      <a:pt x="38" y="56"/>
                    </a:moveTo>
                    <a:lnTo>
                      <a:pt x="40" y="58"/>
                    </a:lnTo>
                    <a:lnTo>
                      <a:pt x="40" y="60"/>
                    </a:lnTo>
                    <a:lnTo>
                      <a:pt x="42" y="62"/>
                    </a:lnTo>
                    <a:lnTo>
                      <a:pt x="42" y="60"/>
                    </a:lnTo>
                    <a:lnTo>
                      <a:pt x="42" y="56"/>
                    </a:lnTo>
                    <a:lnTo>
                      <a:pt x="38" y="56"/>
                    </a:lnTo>
                    <a:lnTo>
                      <a:pt x="38" y="56"/>
                    </a:lnTo>
                    <a:lnTo>
                      <a:pt x="38" y="56"/>
                    </a:lnTo>
                    <a:lnTo>
                      <a:pt x="38" y="56"/>
                    </a:lnTo>
                    <a:close/>
                    <a:moveTo>
                      <a:pt x="36" y="54"/>
                    </a:moveTo>
                    <a:lnTo>
                      <a:pt x="34" y="56"/>
                    </a:lnTo>
                    <a:lnTo>
                      <a:pt x="34" y="56"/>
                    </a:lnTo>
                    <a:lnTo>
                      <a:pt x="36" y="60"/>
                    </a:lnTo>
                    <a:lnTo>
                      <a:pt x="38" y="60"/>
                    </a:lnTo>
                    <a:lnTo>
                      <a:pt x="38" y="56"/>
                    </a:lnTo>
                    <a:lnTo>
                      <a:pt x="36" y="54"/>
                    </a:lnTo>
                    <a:close/>
                  </a:path>
                </a:pathLst>
              </a:custGeom>
              <a:grpFill/>
              <a:ln w="6350">
                <a:solidFill>
                  <a:srgbClr val="65C392"/>
                </a:solidFill>
                <a:round/>
                <a:headEnd/>
                <a:tailEnd/>
              </a:ln>
            </p:spPr>
            <p:txBody>
              <a:bodyPr vert="horz" wrap="square" lIns="45665" tIns="22832" rIns="45665" bIns="22832" numCol="1" anchor="t" anchorCtr="0" compatLnSpc="1">
                <a:prstTxWarp prst="textNoShape">
                  <a:avLst/>
                </a:prstTxWarp>
              </a:bodyPr>
              <a:lstStyle/>
              <a:p>
                <a:pPr defTabSz="1751511">
                  <a:defRPr/>
                </a:pPr>
                <a:endParaRPr lang="en-US" sz="3448" ker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12" name="Australia">
                <a:extLst>
                  <a:ext uri="{FF2B5EF4-FFF2-40B4-BE49-F238E27FC236}">
                    <a16:creationId xmlns:a16="http://schemas.microsoft.com/office/drawing/2014/main" id="{009D9125-CF4D-4319-9818-68BFD8D1CF2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541914" y="4677922"/>
                <a:ext cx="953103" cy="1025829"/>
              </a:xfrm>
              <a:custGeom>
                <a:avLst/>
                <a:gdLst>
                  <a:gd name="T0" fmla="*/ 474 w 498"/>
                  <a:gd name="T1" fmla="*/ 188 h 536"/>
                  <a:gd name="T2" fmla="*/ 424 w 498"/>
                  <a:gd name="T3" fmla="*/ 118 h 536"/>
                  <a:gd name="T4" fmla="*/ 346 w 498"/>
                  <a:gd name="T5" fmla="*/ 88 h 536"/>
                  <a:gd name="T6" fmla="*/ 308 w 498"/>
                  <a:gd name="T7" fmla="*/ 56 h 536"/>
                  <a:gd name="T8" fmla="*/ 314 w 498"/>
                  <a:gd name="T9" fmla="*/ 16 h 536"/>
                  <a:gd name="T10" fmla="*/ 302 w 498"/>
                  <a:gd name="T11" fmla="*/ 22 h 536"/>
                  <a:gd name="T12" fmla="*/ 248 w 498"/>
                  <a:gd name="T13" fmla="*/ 20 h 536"/>
                  <a:gd name="T14" fmla="*/ 236 w 498"/>
                  <a:gd name="T15" fmla="*/ 22 h 536"/>
                  <a:gd name="T16" fmla="*/ 156 w 498"/>
                  <a:gd name="T17" fmla="*/ 76 h 536"/>
                  <a:gd name="T18" fmla="*/ 2 w 498"/>
                  <a:gd name="T19" fmla="*/ 214 h 536"/>
                  <a:gd name="T20" fmla="*/ 262 w 498"/>
                  <a:gd name="T21" fmla="*/ 384 h 536"/>
                  <a:gd name="T22" fmla="*/ 338 w 498"/>
                  <a:gd name="T23" fmla="*/ 476 h 536"/>
                  <a:gd name="T24" fmla="*/ 334 w 498"/>
                  <a:gd name="T25" fmla="*/ 456 h 536"/>
                  <a:gd name="T26" fmla="*/ 380 w 498"/>
                  <a:gd name="T27" fmla="*/ 476 h 536"/>
                  <a:gd name="T28" fmla="*/ 334 w 498"/>
                  <a:gd name="T29" fmla="*/ 534 h 536"/>
                  <a:gd name="T30" fmla="*/ 332 w 498"/>
                  <a:gd name="T31" fmla="*/ 488 h 536"/>
                  <a:gd name="T32" fmla="*/ 366 w 498"/>
                  <a:gd name="T33" fmla="*/ 486 h 536"/>
                  <a:gd name="T34" fmla="*/ 364 w 498"/>
                  <a:gd name="T35" fmla="*/ 510 h 536"/>
                  <a:gd name="T36" fmla="*/ 348 w 498"/>
                  <a:gd name="T37" fmla="*/ 528 h 536"/>
                  <a:gd name="T38" fmla="*/ 14 w 498"/>
                  <a:gd name="T39" fmla="*/ 350 h 536"/>
                  <a:gd name="T40" fmla="*/ 54 w 498"/>
                  <a:gd name="T41" fmla="*/ 348 h 536"/>
                  <a:gd name="T42" fmla="*/ 100 w 498"/>
                  <a:gd name="T43" fmla="*/ 338 h 536"/>
                  <a:gd name="T44" fmla="*/ 152 w 498"/>
                  <a:gd name="T45" fmla="*/ 314 h 536"/>
                  <a:gd name="T46" fmla="*/ 226 w 498"/>
                  <a:gd name="T47" fmla="*/ 314 h 536"/>
                  <a:gd name="T48" fmla="*/ 250 w 498"/>
                  <a:gd name="T49" fmla="*/ 356 h 536"/>
                  <a:gd name="T50" fmla="*/ 272 w 498"/>
                  <a:gd name="T51" fmla="*/ 344 h 536"/>
                  <a:gd name="T52" fmla="*/ 268 w 498"/>
                  <a:gd name="T53" fmla="*/ 364 h 536"/>
                  <a:gd name="T54" fmla="*/ 288 w 498"/>
                  <a:gd name="T55" fmla="*/ 376 h 536"/>
                  <a:gd name="T56" fmla="*/ 300 w 498"/>
                  <a:gd name="T57" fmla="*/ 424 h 536"/>
                  <a:gd name="T58" fmla="*/ 346 w 498"/>
                  <a:gd name="T59" fmla="*/ 432 h 536"/>
                  <a:gd name="T60" fmla="*/ 362 w 498"/>
                  <a:gd name="T61" fmla="*/ 446 h 536"/>
                  <a:gd name="T62" fmla="*/ 390 w 498"/>
                  <a:gd name="T63" fmla="*/ 428 h 536"/>
                  <a:gd name="T64" fmla="*/ 440 w 498"/>
                  <a:gd name="T65" fmla="*/ 364 h 536"/>
                  <a:gd name="T66" fmla="*/ 472 w 498"/>
                  <a:gd name="T67" fmla="*/ 322 h 536"/>
                  <a:gd name="T68" fmla="*/ 490 w 498"/>
                  <a:gd name="T69" fmla="*/ 248 h 536"/>
                  <a:gd name="T70" fmla="*/ 478 w 498"/>
                  <a:gd name="T71" fmla="*/ 200 h 536"/>
                  <a:gd name="T72" fmla="*/ 462 w 498"/>
                  <a:gd name="T73" fmla="*/ 170 h 536"/>
                  <a:gd name="T74" fmla="*/ 450 w 498"/>
                  <a:gd name="T75" fmla="*/ 140 h 536"/>
                  <a:gd name="T76" fmla="*/ 422 w 498"/>
                  <a:gd name="T77" fmla="*/ 112 h 536"/>
                  <a:gd name="T78" fmla="*/ 410 w 498"/>
                  <a:gd name="T79" fmla="*/ 58 h 536"/>
                  <a:gd name="T80" fmla="*/ 392 w 498"/>
                  <a:gd name="T81" fmla="*/ 24 h 536"/>
                  <a:gd name="T82" fmla="*/ 376 w 498"/>
                  <a:gd name="T83" fmla="*/ 36 h 536"/>
                  <a:gd name="T84" fmla="*/ 362 w 498"/>
                  <a:gd name="T85" fmla="*/ 100 h 536"/>
                  <a:gd name="T86" fmla="*/ 312 w 498"/>
                  <a:gd name="T87" fmla="*/ 78 h 536"/>
                  <a:gd name="T88" fmla="*/ 304 w 498"/>
                  <a:gd name="T89" fmla="*/ 42 h 536"/>
                  <a:gd name="T90" fmla="*/ 306 w 498"/>
                  <a:gd name="T91" fmla="*/ 32 h 536"/>
                  <a:gd name="T92" fmla="*/ 284 w 498"/>
                  <a:gd name="T93" fmla="*/ 24 h 536"/>
                  <a:gd name="T94" fmla="*/ 256 w 498"/>
                  <a:gd name="T95" fmla="*/ 18 h 536"/>
                  <a:gd name="T96" fmla="*/ 236 w 498"/>
                  <a:gd name="T97" fmla="*/ 32 h 536"/>
                  <a:gd name="T98" fmla="*/ 224 w 498"/>
                  <a:gd name="T99" fmla="*/ 60 h 536"/>
                  <a:gd name="T100" fmla="*/ 208 w 498"/>
                  <a:gd name="T101" fmla="*/ 66 h 536"/>
                  <a:gd name="T102" fmla="*/ 190 w 498"/>
                  <a:gd name="T103" fmla="*/ 48 h 536"/>
                  <a:gd name="T104" fmla="*/ 174 w 498"/>
                  <a:gd name="T105" fmla="*/ 56 h 536"/>
                  <a:gd name="T106" fmla="*/ 160 w 498"/>
                  <a:gd name="T107" fmla="*/ 76 h 536"/>
                  <a:gd name="T108" fmla="*/ 148 w 498"/>
                  <a:gd name="T109" fmla="*/ 92 h 536"/>
                  <a:gd name="T110" fmla="*/ 126 w 498"/>
                  <a:gd name="T111" fmla="*/ 104 h 536"/>
                  <a:gd name="T112" fmla="*/ 72 w 498"/>
                  <a:gd name="T113" fmla="*/ 136 h 536"/>
                  <a:gd name="T114" fmla="*/ 22 w 498"/>
                  <a:gd name="T115" fmla="*/ 162 h 536"/>
                  <a:gd name="T116" fmla="*/ 12 w 498"/>
                  <a:gd name="T117" fmla="*/ 222 h 536"/>
                  <a:gd name="T118" fmla="*/ 14 w 498"/>
                  <a:gd name="T119" fmla="*/ 258 h 536"/>
                  <a:gd name="T120" fmla="*/ 4 w 498"/>
                  <a:gd name="T121" fmla="*/ 332 h 5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498" h="536">
                    <a:moveTo>
                      <a:pt x="494" y="256"/>
                    </a:moveTo>
                    <a:lnTo>
                      <a:pt x="494" y="252"/>
                    </a:lnTo>
                    <a:lnTo>
                      <a:pt x="494" y="254"/>
                    </a:lnTo>
                    <a:lnTo>
                      <a:pt x="494" y="256"/>
                    </a:lnTo>
                    <a:close/>
                    <a:moveTo>
                      <a:pt x="494" y="226"/>
                    </a:moveTo>
                    <a:lnTo>
                      <a:pt x="494" y="222"/>
                    </a:lnTo>
                    <a:lnTo>
                      <a:pt x="494" y="220"/>
                    </a:lnTo>
                    <a:lnTo>
                      <a:pt x="494" y="216"/>
                    </a:lnTo>
                    <a:lnTo>
                      <a:pt x="496" y="214"/>
                    </a:lnTo>
                    <a:lnTo>
                      <a:pt x="498" y="212"/>
                    </a:lnTo>
                    <a:lnTo>
                      <a:pt x="496" y="210"/>
                    </a:lnTo>
                    <a:lnTo>
                      <a:pt x="498" y="208"/>
                    </a:lnTo>
                    <a:lnTo>
                      <a:pt x="498" y="208"/>
                    </a:lnTo>
                    <a:lnTo>
                      <a:pt x="498" y="212"/>
                    </a:lnTo>
                    <a:lnTo>
                      <a:pt x="498" y="214"/>
                    </a:lnTo>
                    <a:lnTo>
                      <a:pt x="496" y="218"/>
                    </a:lnTo>
                    <a:lnTo>
                      <a:pt x="496" y="224"/>
                    </a:lnTo>
                    <a:lnTo>
                      <a:pt x="496" y="226"/>
                    </a:lnTo>
                    <a:lnTo>
                      <a:pt x="494" y="226"/>
                    </a:lnTo>
                    <a:close/>
                    <a:moveTo>
                      <a:pt x="474" y="188"/>
                    </a:moveTo>
                    <a:lnTo>
                      <a:pt x="476" y="192"/>
                    </a:lnTo>
                    <a:lnTo>
                      <a:pt x="476" y="194"/>
                    </a:lnTo>
                    <a:lnTo>
                      <a:pt x="478" y="192"/>
                    </a:lnTo>
                    <a:lnTo>
                      <a:pt x="476" y="190"/>
                    </a:lnTo>
                    <a:lnTo>
                      <a:pt x="476" y="188"/>
                    </a:lnTo>
                    <a:lnTo>
                      <a:pt x="476" y="188"/>
                    </a:lnTo>
                    <a:lnTo>
                      <a:pt x="474" y="188"/>
                    </a:lnTo>
                    <a:lnTo>
                      <a:pt x="474" y="188"/>
                    </a:lnTo>
                    <a:close/>
                    <a:moveTo>
                      <a:pt x="470" y="172"/>
                    </a:moveTo>
                    <a:lnTo>
                      <a:pt x="470" y="170"/>
                    </a:lnTo>
                    <a:lnTo>
                      <a:pt x="468" y="172"/>
                    </a:lnTo>
                    <a:lnTo>
                      <a:pt x="470" y="172"/>
                    </a:lnTo>
                    <a:close/>
                    <a:moveTo>
                      <a:pt x="424" y="118"/>
                    </a:moveTo>
                    <a:lnTo>
                      <a:pt x="424" y="114"/>
                    </a:lnTo>
                    <a:lnTo>
                      <a:pt x="422" y="112"/>
                    </a:lnTo>
                    <a:lnTo>
                      <a:pt x="424" y="112"/>
                    </a:lnTo>
                    <a:lnTo>
                      <a:pt x="426" y="112"/>
                    </a:lnTo>
                    <a:lnTo>
                      <a:pt x="426" y="116"/>
                    </a:lnTo>
                    <a:lnTo>
                      <a:pt x="424" y="118"/>
                    </a:lnTo>
                    <a:lnTo>
                      <a:pt x="424" y="118"/>
                    </a:lnTo>
                    <a:close/>
                    <a:moveTo>
                      <a:pt x="384" y="0"/>
                    </a:moveTo>
                    <a:lnTo>
                      <a:pt x="384" y="2"/>
                    </a:lnTo>
                    <a:lnTo>
                      <a:pt x="384" y="0"/>
                    </a:lnTo>
                    <a:lnTo>
                      <a:pt x="384" y="0"/>
                    </a:lnTo>
                    <a:close/>
                    <a:moveTo>
                      <a:pt x="382" y="6"/>
                    </a:moveTo>
                    <a:lnTo>
                      <a:pt x="382" y="10"/>
                    </a:lnTo>
                    <a:lnTo>
                      <a:pt x="382" y="8"/>
                    </a:lnTo>
                    <a:lnTo>
                      <a:pt x="384" y="8"/>
                    </a:lnTo>
                    <a:lnTo>
                      <a:pt x="384" y="8"/>
                    </a:lnTo>
                    <a:lnTo>
                      <a:pt x="382" y="6"/>
                    </a:lnTo>
                    <a:close/>
                    <a:moveTo>
                      <a:pt x="342" y="96"/>
                    </a:moveTo>
                    <a:lnTo>
                      <a:pt x="342" y="96"/>
                    </a:lnTo>
                    <a:lnTo>
                      <a:pt x="344" y="96"/>
                    </a:lnTo>
                    <a:lnTo>
                      <a:pt x="344" y="94"/>
                    </a:lnTo>
                    <a:lnTo>
                      <a:pt x="342" y="96"/>
                    </a:lnTo>
                    <a:close/>
                    <a:moveTo>
                      <a:pt x="340" y="90"/>
                    </a:moveTo>
                    <a:lnTo>
                      <a:pt x="340" y="92"/>
                    </a:lnTo>
                    <a:lnTo>
                      <a:pt x="342" y="90"/>
                    </a:lnTo>
                    <a:lnTo>
                      <a:pt x="342" y="88"/>
                    </a:lnTo>
                    <a:lnTo>
                      <a:pt x="346" y="88"/>
                    </a:lnTo>
                    <a:lnTo>
                      <a:pt x="346" y="88"/>
                    </a:lnTo>
                    <a:lnTo>
                      <a:pt x="342" y="86"/>
                    </a:lnTo>
                    <a:lnTo>
                      <a:pt x="340" y="88"/>
                    </a:lnTo>
                    <a:lnTo>
                      <a:pt x="340" y="88"/>
                    </a:lnTo>
                    <a:lnTo>
                      <a:pt x="340" y="90"/>
                    </a:lnTo>
                    <a:lnTo>
                      <a:pt x="340" y="90"/>
                    </a:lnTo>
                    <a:close/>
                    <a:moveTo>
                      <a:pt x="314" y="78"/>
                    </a:moveTo>
                    <a:lnTo>
                      <a:pt x="314" y="76"/>
                    </a:lnTo>
                    <a:lnTo>
                      <a:pt x="314" y="74"/>
                    </a:lnTo>
                    <a:lnTo>
                      <a:pt x="314" y="76"/>
                    </a:lnTo>
                    <a:lnTo>
                      <a:pt x="314" y="78"/>
                    </a:lnTo>
                    <a:close/>
                    <a:moveTo>
                      <a:pt x="306" y="52"/>
                    </a:moveTo>
                    <a:lnTo>
                      <a:pt x="306" y="50"/>
                    </a:lnTo>
                    <a:lnTo>
                      <a:pt x="304" y="50"/>
                    </a:lnTo>
                    <a:lnTo>
                      <a:pt x="304" y="50"/>
                    </a:lnTo>
                    <a:lnTo>
                      <a:pt x="306" y="48"/>
                    </a:lnTo>
                    <a:lnTo>
                      <a:pt x="308" y="50"/>
                    </a:lnTo>
                    <a:lnTo>
                      <a:pt x="306" y="52"/>
                    </a:lnTo>
                    <a:close/>
                    <a:moveTo>
                      <a:pt x="308" y="54"/>
                    </a:moveTo>
                    <a:lnTo>
                      <a:pt x="308" y="56"/>
                    </a:lnTo>
                    <a:lnTo>
                      <a:pt x="308" y="56"/>
                    </a:lnTo>
                    <a:lnTo>
                      <a:pt x="310" y="56"/>
                    </a:lnTo>
                    <a:lnTo>
                      <a:pt x="314" y="56"/>
                    </a:lnTo>
                    <a:lnTo>
                      <a:pt x="314" y="54"/>
                    </a:lnTo>
                    <a:lnTo>
                      <a:pt x="314" y="54"/>
                    </a:lnTo>
                    <a:lnTo>
                      <a:pt x="312" y="54"/>
                    </a:lnTo>
                    <a:lnTo>
                      <a:pt x="312" y="52"/>
                    </a:lnTo>
                    <a:lnTo>
                      <a:pt x="314" y="50"/>
                    </a:lnTo>
                    <a:lnTo>
                      <a:pt x="314" y="50"/>
                    </a:lnTo>
                    <a:lnTo>
                      <a:pt x="312" y="50"/>
                    </a:lnTo>
                    <a:lnTo>
                      <a:pt x="312" y="50"/>
                    </a:lnTo>
                    <a:lnTo>
                      <a:pt x="310" y="50"/>
                    </a:lnTo>
                    <a:lnTo>
                      <a:pt x="310" y="50"/>
                    </a:lnTo>
                    <a:lnTo>
                      <a:pt x="308" y="50"/>
                    </a:lnTo>
                    <a:lnTo>
                      <a:pt x="308" y="52"/>
                    </a:lnTo>
                    <a:lnTo>
                      <a:pt x="308" y="52"/>
                    </a:lnTo>
                    <a:lnTo>
                      <a:pt x="308" y="54"/>
                    </a:lnTo>
                    <a:close/>
                    <a:moveTo>
                      <a:pt x="310" y="16"/>
                    </a:moveTo>
                    <a:lnTo>
                      <a:pt x="312" y="18"/>
                    </a:lnTo>
                    <a:lnTo>
                      <a:pt x="314" y="16"/>
                    </a:lnTo>
                    <a:lnTo>
                      <a:pt x="314" y="14"/>
                    </a:lnTo>
                    <a:lnTo>
                      <a:pt x="314" y="12"/>
                    </a:lnTo>
                    <a:lnTo>
                      <a:pt x="312" y="16"/>
                    </a:lnTo>
                    <a:lnTo>
                      <a:pt x="310" y="16"/>
                    </a:lnTo>
                    <a:close/>
                    <a:moveTo>
                      <a:pt x="308" y="18"/>
                    </a:moveTo>
                    <a:lnTo>
                      <a:pt x="310" y="20"/>
                    </a:lnTo>
                    <a:lnTo>
                      <a:pt x="310" y="18"/>
                    </a:lnTo>
                    <a:lnTo>
                      <a:pt x="308" y="18"/>
                    </a:lnTo>
                    <a:close/>
                    <a:moveTo>
                      <a:pt x="306" y="20"/>
                    </a:moveTo>
                    <a:lnTo>
                      <a:pt x="308" y="20"/>
                    </a:lnTo>
                    <a:lnTo>
                      <a:pt x="308" y="20"/>
                    </a:lnTo>
                    <a:lnTo>
                      <a:pt x="306" y="20"/>
                    </a:lnTo>
                    <a:close/>
                    <a:moveTo>
                      <a:pt x="302" y="22"/>
                    </a:moveTo>
                    <a:lnTo>
                      <a:pt x="304" y="22"/>
                    </a:lnTo>
                    <a:lnTo>
                      <a:pt x="304" y="22"/>
                    </a:lnTo>
                    <a:lnTo>
                      <a:pt x="302" y="22"/>
                    </a:lnTo>
                    <a:close/>
                    <a:moveTo>
                      <a:pt x="298" y="26"/>
                    </a:moveTo>
                    <a:lnTo>
                      <a:pt x="298" y="24"/>
                    </a:lnTo>
                    <a:lnTo>
                      <a:pt x="300" y="22"/>
                    </a:lnTo>
                    <a:lnTo>
                      <a:pt x="302" y="22"/>
                    </a:lnTo>
                    <a:lnTo>
                      <a:pt x="302" y="24"/>
                    </a:lnTo>
                    <a:lnTo>
                      <a:pt x="300" y="24"/>
                    </a:lnTo>
                    <a:lnTo>
                      <a:pt x="298" y="26"/>
                    </a:lnTo>
                    <a:close/>
                    <a:moveTo>
                      <a:pt x="294" y="26"/>
                    </a:moveTo>
                    <a:lnTo>
                      <a:pt x="296" y="28"/>
                    </a:lnTo>
                    <a:lnTo>
                      <a:pt x="298" y="26"/>
                    </a:lnTo>
                    <a:lnTo>
                      <a:pt x="298" y="26"/>
                    </a:lnTo>
                    <a:lnTo>
                      <a:pt x="294" y="26"/>
                    </a:lnTo>
                    <a:close/>
                    <a:moveTo>
                      <a:pt x="264" y="16"/>
                    </a:moveTo>
                    <a:lnTo>
                      <a:pt x="262" y="14"/>
                    </a:lnTo>
                    <a:lnTo>
                      <a:pt x="262" y="12"/>
                    </a:lnTo>
                    <a:lnTo>
                      <a:pt x="264" y="12"/>
                    </a:lnTo>
                    <a:lnTo>
                      <a:pt x="264" y="14"/>
                    </a:lnTo>
                    <a:lnTo>
                      <a:pt x="264" y="16"/>
                    </a:lnTo>
                    <a:close/>
                    <a:moveTo>
                      <a:pt x="236" y="16"/>
                    </a:moveTo>
                    <a:lnTo>
                      <a:pt x="236" y="18"/>
                    </a:lnTo>
                    <a:lnTo>
                      <a:pt x="238" y="20"/>
                    </a:lnTo>
                    <a:lnTo>
                      <a:pt x="240" y="22"/>
                    </a:lnTo>
                    <a:lnTo>
                      <a:pt x="244" y="24"/>
                    </a:lnTo>
                    <a:lnTo>
                      <a:pt x="248" y="20"/>
                    </a:lnTo>
                    <a:lnTo>
                      <a:pt x="250" y="20"/>
                    </a:lnTo>
                    <a:lnTo>
                      <a:pt x="250" y="18"/>
                    </a:lnTo>
                    <a:lnTo>
                      <a:pt x="250" y="18"/>
                    </a:lnTo>
                    <a:lnTo>
                      <a:pt x="250" y="16"/>
                    </a:lnTo>
                    <a:lnTo>
                      <a:pt x="248" y="16"/>
                    </a:lnTo>
                    <a:lnTo>
                      <a:pt x="248" y="16"/>
                    </a:lnTo>
                    <a:lnTo>
                      <a:pt x="246" y="16"/>
                    </a:lnTo>
                    <a:lnTo>
                      <a:pt x="242" y="16"/>
                    </a:lnTo>
                    <a:lnTo>
                      <a:pt x="242" y="18"/>
                    </a:lnTo>
                    <a:lnTo>
                      <a:pt x="240" y="18"/>
                    </a:lnTo>
                    <a:lnTo>
                      <a:pt x="240" y="16"/>
                    </a:lnTo>
                    <a:lnTo>
                      <a:pt x="238" y="16"/>
                    </a:lnTo>
                    <a:lnTo>
                      <a:pt x="236" y="14"/>
                    </a:lnTo>
                    <a:lnTo>
                      <a:pt x="236" y="14"/>
                    </a:lnTo>
                    <a:lnTo>
                      <a:pt x="236" y="16"/>
                    </a:lnTo>
                    <a:close/>
                    <a:moveTo>
                      <a:pt x="236" y="16"/>
                    </a:moveTo>
                    <a:lnTo>
                      <a:pt x="236" y="20"/>
                    </a:lnTo>
                    <a:lnTo>
                      <a:pt x="238" y="22"/>
                    </a:lnTo>
                    <a:lnTo>
                      <a:pt x="238" y="22"/>
                    </a:lnTo>
                    <a:lnTo>
                      <a:pt x="236" y="22"/>
                    </a:lnTo>
                    <a:lnTo>
                      <a:pt x="236" y="22"/>
                    </a:lnTo>
                    <a:lnTo>
                      <a:pt x="232" y="20"/>
                    </a:lnTo>
                    <a:lnTo>
                      <a:pt x="232" y="20"/>
                    </a:lnTo>
                    <a:lnTo>
                      <a:pt x="234" y="20"/>
                    </a:lnTo>
                    <a:lnTo>
                      <a:pt x="234" y="20"/>
                    </a:lnTo>
                    <a:lnTo>
                      <a:pt x="234" y="18"/>
                    </a:lnTo>
                    <a:lnTo>
                      <a:pt x="234" y="18"/>
                    </a:lnTo>
                    <a:lnTo>
                      <a:pt x="234" y="18"/>
                    </a:lnTo>
                    <a:lnTo>
                      <a:pt x="234" y="16"/>
                    </a:lnTo>
                    <a:lnTo>
                      <a:pt x="236" y="16"/>
                    </a:lnTo>
                    <a:close/>
                    <a:moveTo>
                      <a:pt x="156" y="70"/>
                    </a:moveTo>
                    <a:lnTo>
                      <a:pt x="158" y="70"/>
                    </a:lnTo>
                    <a:lnTo>
                      <a:pt x="160" y="70"/>
                    </a:lnTo>
                    <a:lnTo>
                      <a:pt x="158" y="68"/>
                    </a:lnTo>
                    <a:lnTo>
                      <a:pt x="156" y="70"/>
                    </a:lnTo>
                    <a:lnTo>
                      <a:pt x="156" y="70"/>
                    </a:lnTo>
                    <a:close/>
                    <a:moveTo>
                      <a:pt x="158" y="78"/>
                    </a:moveTo>
                    <a:lnTo>
                      <a:pt x="158" y="74"/>
                    </a:lnTo>
                    <a:lnTo>
                      <a:pt x="156" y="72"/>
                    </a:lnTo>
                    <a:lnTo>
                      <a:pt x="156" y="76"/>
                    </a:lnTo>
                    <a:lnTo>
                      <a:pt x="158" y="78"/>
                    </a:lnTo>
                    <a:close/>
                    <a:moveTo>
                      <a:pt x="168" y="60"/>
                    </a:moveTo>
                    <a:lnTo>
                      <a:pt x="166" y="60"/>
                    </a:lnTo>
                    <a:lnTo>
                      <a:pt x="168" y="58"/>
                    </a:lnTo>
                    <a:lnTo>
                      <a:pt x="168" y="58"/>
                    </a:lnTo>
                    <a:lnTo>
                      <a:pt x="168" y="60"/>
                    </a:lnTo>
                    <a:close/>
                    <a:moveTo>
                      <a:pt x="38" y="144"/>
                    </a:moveTo>
                    <a:lnTo>
                      <a:pt x="36" y="142"/>
                    </a:lnTo>
                    <a:lnTo>
                      <a:pt x="38" y="140"/>
                    </a:lnTo>
                    <a:lnTo>
                      <a:pt x="38" y="142"/>
                    </a:lnTo>
                    <a:lnTo>
                      <a:pt x="38" y="144"/>
                    </a:lnTo>
                    <a:close/>
                    <a:moveTo>
                      <a:pt x="0" y="208"/>
                    </a:moveTo>
                    <a:lnTo>
                      <a:pt x="2" y="202"/>
                    </a:lnTo>
                    <a:lnTo>
                      <a:pt x="2" y="206"/>
                    </a:lnTo>
                    <a:lnTo>
                      <a:pt x="0" y="208"/>
                    </a:lnTo>
                    <a:lnTo>
                      <a:pt x="0" y="208"/>
                    </a:lnTo>
                    <a:close/>
                    <a:moveTo>
                      <a:pt x="0" y="216"/>
                    </a:moveTo>
                    <a:lnTo>
                      <a:pt x="0" y="212"/>
                    </a:lnTo>
                    <a:lnTo>
                      <a:pt x="0" y="210"/>
                    </a:lnTo>
                    <a:lnTo>
                      <a:pt x="2" y="214"/>
                    </a:lnTo>
                    <a:lnTo>
                      <a:pt x="0" y="216"/>
                    </a:lnTo>
                    <a:close/>
                    <a:moveTo>
                      <a:pt x="272" y="376"/>
                    </a:moveTo>
                    <a:lnTo>
                      <a:pt x="272" y="378"/>
                    </a:lnTo>
                    <a:lnTo>
                      <a:pt x="272" y="380"/>
                    </a:lnTo>
                    <a:lnTo>
                      <a:pt x="274" y="380"/>
                    </a:lnTo>
                    <a:lnTo>
                      <a:pt x="274" y="380"/>
                    </a:lnTo>
                    <a:lnTo>
                      <a:pt x="276" y="380"/>
                    </a:lnTo>
                    <a:lnTo>
                      <a:pt x="278" y="380"/>
                    </a:lnTo>
                    <a:lnTo>
                      <a:pt x="280" y="382"/>
                    </a:lnTo>
                    <a:lnTo>
                      <a:pt x="278" y="382"/>
                    </a:lnTo>
                    <a:lnTo>
                      <a:pt x="272" y="382"/>
                    </a:lnTo>
                    <a:lnTo>
                      <a:pt x="272" y="384"/>
                    </a:lnTo>
                    <a:lnTo>
                      <a:pt x="272" y="384"/>
                    </a:lnTo>
                    <a:lnTo>
                      <a:pt x="270" y="384"/>
                    </a:lnTo>
                    <a:lnTo>
                      <a:pt x="270" y="384"/>
                    </a:lnTo>
                    <a:lnTo>
                      <a:pt x="268" y="382"/>
                    </a:lnTo>
                    <a:lnTo>
                      <a:pt x="266" y="384"/>
                    </a:lnTo>
                    <a:lnTo>
                      <a:pt x="266" y="384"/>
                    </a:lnTo>
                    <a:lnTo>
                      <a:pt x="264" y="384"/>
                    </a:lnTo>
                    <a:lnTo>
                      <a:pt x="262" y="384"/>
                    </a:lnTo>
                    <a:lnTo>
                      <a:pt x="260" y="382"/>
                    </a:lnTo>
                    <a:lnTo>
                      <a:pt x="260" y="380"/>
                    </a:lnTo>
                    <a:lnTo>
                      <a:pt x="262" y="378"/>
                    </a:lnTo>
                    <a:lnTo>
                      <a:pt x="270" y="376"/>
                    </a:lnTo>
                    <a:lnTo>
                      <a:pt x="272" y="376"/>
                    </a:lnTo>
                    <a:lnTo>
                      <a:pt x="272" y="376"/>
                    </a:lnTo>
                    <a:close/>
                    <a:moveTo>
                      <a:pt x="354" y="434"/>
                    </a:moveTo>
                    <a:lnTo>
                      <a:pt x="354" y="434"/>
                    </a:lnTo>
                    <a:lnTo>
                      <a:pt x="356" y="436"/>
                    </a:lnTo>
                    <a:lnTo>
                      <a:pt x="354" y="436"/>
                    </a:lnTo>
                    <a:lnTo>
                      <a:pt x="354" y="434"/>
                    </a:lnTo>
                    <a:close/>
                    <a:moveTo>
                      <a:pt x="366" y="444"/>
                    </a:moveTo>
                    <a:lnTo>
                      <a:pt x="368" y="444"/>
                    </a:lnTo>
                    <a:lnTo>
                      <a:pt x="368" y="444"/>
                    </a:lnTo>
                    <a:lnTo>
                      <a:pt x="366" y="444"/>
                    </a:lnTo>
                    <a:close/>
                    <a:moveTo>
                      <a:pt x="336" y="476"/>
                    </a:moveTo>
                    <a:lnTo>
                      <a:pt x="336" y="478"/>
                    </a:lnTo>
                    <a:lnTo>
                      <a:pt x="338" y="478"/>
                    </a:lnTo>
                    <a:lnTo>
                      <a:pt x="340" y="478"/>
                    </a:lnTo>
                    <a:lnTo>
                      <a:pt x="338" y="476"/>
                    </a:lnTo>
                    <a:lnTo>
                      <a:pt x="336" y="476"/>
                    </a:lnTo>
                    <a:close/>
                    <a:moveTo>
                      <a:pt x="338" y="472"/>
                    </a:moveTo>
                    <a:lnTo>
                      <a:pt x="338" y="474"/>
                    </a:lnTo>
                    <a:lnTo>
                      <a:pt x="338" y="474"/>
                    </a:lnTo>
                    <a:lnTo>
                      <a:pt x="338" y="472"/>
                    </a:lnTo>
                    <a:lnTo>
                      <a:pt x="338" y="472"/>
                    </a:lnTo>
                    <a:close/>
                    <a:moveTo>
                      <a:pt x="336" y="474"/>
                    </a:moveTo>
                    <a:lnTo>
                      <a:pt x="334" y="474"/>
                    </a:lnTo>
                    <a:lnTo>
                      <a:pt x="334" y="472"/>
                    </a:lnTo>
                    <a:lnTo>
                      <a:pt x="336" y="470"/>
                    </a:lnTo>
                    <a:lnTo>
                      <a:pt x="336" y="472"/>
                    </a:lnTo>
                    <a:lnTo>
                      <a:pt x="336" y="474"/>
                    </a:lnTo>
                    <a:close/>
                    <a:moveTo>
                      <a:pt x="328" y="466"/>
                    </a:moveTo>
                    <a:lnTo>
                      <a:pt x="328" y="464"/>
                    </a:lnTo>
                    <a:lnTo>
                      <a:pt x="328" y="462"/>
                    </a:lnTo>
                    <a:lnTo>
                      <a:pt x="328" y="460"/>
                    </a:lnTo>
                    <a:lnTo>
                      <a:pt x="328" y="458"/>
                    </a:lnTo>
                    <a:lnTo>
                      <a:pt x="330" y="456"/>
                    </a:lnTo>
                    <a:lnTo>
                      <a:pt x="332" y="454"/>
                    </a:lnTo>
                    <a:lnTo>
                      <a:pt x="334" y="456"/>
                    </a:lnTo>
                    <a:lnTo>
                      <a:pt x="332" y="460"/>
                    </a:lnTo>
                    <a:lnTo>
                      <a:pt x="334" y="460"/>
                    </a:lnTo>
                    <a:lnTo>
                      <a:pt x="332" y="464"/>
                    </a:lnTo>
                    <a:lnTo>
                      <a:pt x="332" y="464"/>
                    </a:lnTo>
                    <a:lnTo>
                      <a:pt x="330" y="466"/>
                    </a:lnTo>
                    <a:lnTo>
                      <a:pt x="328" y="466"/>
                    </a:lnTo>
                    <a:close/>
                    <a:moveTo>
                      <a:pt x="376" y="472"/>
                    </a:moveTo>
                    <a:lnTo>
                      <a:pt x="380" y="470"/>
                    </a:lnTo>
                    <a:lnTo>
                      <a:pt x="380" y="468"/>
                    </a:lnTo>
                    <a:lnTo>
                      <a:pt x="376" y="464"/>
                    </a:lnTo>
                    <a:lnTo>
                      <a:pt x="376" y="464"/>
                    </a:lnTo>
                    <a:lnTo>
                      <a:pt x="376" y="466"/>
                    </a:lnTo>
                    <a:lnTo>
                      <a:pt x="376" y="468"/>
                    </a:lnTo>
                    <a:lnTo>
                      <a:pt x="376" y="470"/>
                    </a:lnTo>
                    <a:lnTo>
                      <a:pt x="376" y="472"/>
                    </a:lnTo>
                    <a:close/>
                    <a:moveTo>
                      <a:pt x="374" y="474"/>
                    </a:moveTo>
                    <a:lnTo>
                      <a:pt x="376" y="476"/>
                    </a:lnTo>
                    <a:lnTo>
                      <a:pt x="378" y="476"/>
                    </a:lnTo>
                    <a:lnTo>
                      <a:pt x="380" y="476"/>
                    </a:lnTo>
                    <a:lnTo>
                      <a:pt x="380" y="476"/>
                    </a:lnTo>
                    <a:lnTo>
                      <a:pt x="378" y="474"/>
                    </a:lnTo>
                    <a:lnTo>
                      <a:pt x="376" y="474"/>
                    </a:lnTo>
                    <a:lnTo>
                      <a:pt x="374" y="474"/>
                    </a:lnTo>
                    <a:close/>
                    <a:moveTo>
                      <a:pt x="376" y="480"/>
                    </a:moveTo>
                    <a:lnTo>
                      <a:pt x="376" y="478"/>
                    </a:lnTo>
                    <a:lnTo>
                      <a:pt x="376" y="478"/>
                    </a:lnTo>
                    <a:lnTo>
                      <a:pt x="376" y="480"/>
                    </a:lnTo>
                    <a:close/>
                    <a:moveTo>
                      <a:pt x="362" y="520"/>
                    </a:moveTo>
                    <a:lnTo>
                      <a:pt x="362" y="518"/>
                    </a:lnTo>
                    <a:lnTo>
                      <a:pt x="364" y="520"/>
                    </a:lnTo>
                    <a:lnTo>
                      <a:pt x="362" y="520"/>
                    </a:lnTo>
                    <a:close/>
                    <a:moveTo>
                      <a:pt x="348" y="534"/>
                    </a:moveTo>
                    <a:lnTo>
                      <a:pt x="348" y="534"/>
                    </a:lnTo>
                    <a:lnTo>
                      <a:pt x="348" y="530"/>
                    </a:lnTo>
                    <a:lnTo>
                      <a:pt x="348" y="528"/>
                    </a:lnTo>
                    <a:lnTo>
                      <a:pt x="350" y="528"/>
                    </a:lnTo>
                    <a:lnTo>
                      <a:pt x="350" y="530"/>
                    </a:lnTo>
                    <a:lnTo>
                      <a:pt x="350" y="530"/>
                    </a:lnTo>
                    <a:lnTo>
                      <a:pt x="348" y="534"/>
                    </a:lnTo>
                    <a:close/>
                    <a:moveTo>
                      <a:pt x="334" y="534"/>
                    </a:moveTo>
                    <a:lnTo>
                      <a:pt x="334" y="530"/>
                    </a:lnTo>
                    <a:lnTo>
                      <a:pt x="334" y="530"/>
                    </a:lnTo>
                    <a:lnTo>
                      <a:pt x="332" y="528"/>
                    </a:lnTo>
                    <a:lnTo>
                      <a:pt x="332" y="524"/>
                    </a:lnTo>
                    <a:lnTo>
                      <a:pt x="332" y="524"/>
                    </a:lnTo>
                    <a:lnTo>
                      <a:pt x="330" y="522"/>
                    </a:lnTo>
                    <a:lnTo>
                      <a:pt x="330" y="516"/>
                    </a:lnTo>
                    <a:lnTo>
                      <a:pt x="332" y="514"/>
                    </a:lnTo>
                    <a:lnTo>
                      <a:pt x="330" y="514"/>
                    </a:lnTo>
                    <a:lnTo>
                      <a:pt x="330" y="508"/>
                    </a:lnTo>
                    <a:lnTo>
                      <a:pt x="330" y="506"/>
                    </a:lnTo>
                    <a:lnTo>
                      <a:pt x="332" y="508"/>
                    </a:lnTo>
                    <a:lnTo>
                      <a:pt x="336" y="508"/>
                    </a:lnTo>
                    <a:lnTo>
                      <a:pt x="332" y="508"/>
                    </a:lnTo>
                    <a:lnTo>
                      <a:pt x="332" y="506"/>
                    </a:lnTo>
                    <a:lnTo>
                      <a:pt x="332" y="504"/>
                    </a:lnTo>
                    <a:lnTo>
                      <a:pt x="332" y="502"/>
                    </a:lnTo>
                    <a:lnTo>
                      <a:pt x="332" y="496"/>
                    </a:lnTo>
                    <a:lnTo>
                      <a:pt x="332" y="492"/>
                    </a:lnTo>
                    <a:lnTo>
                      <a:pt x="332" y="488"/>
                    </a:lnTo>
                    <a:lnTo>
                      <a:pt x="332" y="484"/>
                    </a:lnTo>
                    <a:lnTo>
                      <a:pt x="332" y="480"/>
                    </a:lnTo>
                    <a:lnTo>
                      <a:pt x="332" y="480"/>
                    </a:lnTo>
                    <a:lnTo>
                      <a:pt x="332" y="478"/>
                    </a:lnTo>
                    <a:lnTo>
                      <a:pt x="334" y="476"/>
                    </a:lnTo>
                    <a:lnTo>
                      <a:pt x="336" y="478"/>
                    </a:lnTo>
                    <a:lnTo>
                      <a:pt x="338" y="480"/>
                    </a:lnTo>
                    <a:lnTo>
                      <a:pt x="340" y="480"/>
                    </a:lnTo>
                    <a:lnTo>
                      <a:pt x="340" y="480"/>
                    </a:lnTo>
                    <a:lnTo>
                      <a:pt x="342" y="478"/>
                    </a:lnTo>
                    <a:lnTo>
                      <a:pt x="342" y="482"/>
                    </a:lnTo>
                    <a:lnTo>
                      <a:pt x="346" y="484"/>
                    </a:lnTo>
                    <a:lnTo>
                      <a:pt x="348" y="488"/>
                    </a:lnTo>
                    <a:lnTo>
                      <a:pt x="350" y="488"/>
                    </a:lnTo>
                    <a:lnTo>
                      <a:pt x="352" y="488"/>
                    </a:lnTo>
                    <a:lnTo>
                      <a:pt x="356" y="488"/>
                    </a:lnTo>
                    <a:lnTo>
                      <a:pt x="356" y="490"/>
                    </a:lnTo>
                    <a:lnTo>
                      <a:pt x="356" y="488"/>
                    </a:lnTo>
                    <a:lnTo>
                      <a:pt x="358" y="486"/>
                    </a:lnTo>
                    <a:lnTo>
                      <a:pt x="366" y="486"/>
                    </a:lnTo>
                    <a:lnTo>
                      <a:pt x="366" y="486"/>
                    </a:lnTo>
                    <a:lnTo>
                      <a:pt x="368" y="484"/>
                    </a:lnTo>
                    <a:lnTo>
                      <a:pt x="370" y="484"/>
                    </a:lnTo>
                    <a:lnTo>
                      <a:pt x="370" y="486"/>
                    </a:lnTo>
                    <a:lnTo>
                      <a:pt x="372" y="482"/>
                    </a:lnTo>
                    <a:lnTo>
                      <a:pt x="374" y="482"/>
                    </a:lnTo>
                    <a:lnTo>
                      <a:pt x="376" y="484"/>
                    </a:lnTo>
                    <a:lnTo>
                      <a:pt x="376" y="488"/>
                    </a:lnTo>
                    <a:lnTo>
                      <a:pt x="374" y="494"/>
                    </a:lnTo>
                    <a:lnTo>
                      <a:pt x="372" y="496"/>
                    </a:lnTo>
                    <a:lnTo>
                      <a:pt x="372" y="500"/>
                    </a:lnTo>
                    <a:lnTo>
                      <a:pt x="370" y="502"/>
                    </a:lnTo>
                    <a:lnTo>
                      <a:pt x="370" y="506"/>
                    </a:lnTo>
                    <a:lnTo>
                      <a:pt x="370" y="508"/>
                    </a:lnTo>
                    <a:lnTo>
                      <a:pt x="370" y="510"/>
                    </a:lnTo>
                    <a:lnTo>
                      <a:pt x="370" y="512"/>
                    </a:lnTo>
                    <a:lnTo>
                      <a:pt x="368" y="510"/>
                    </a:lnTo>
                    <a:lnTo>
                      <a:pt x="368" y="506"/>
                    </a:lnTo>
                    <a:lnTo>
                      <a:pt x="366" y="508"/>
                    </a:lnTo>
                    <a:lnTo>
                      <a:pt x="364" y="510"/>
                    </a:lnTo>
                    <a:lnTo>
                      <a:pt x="364" y="516"/>
                    </a:lnTo>
                    <a:lnTo>
                      <a:pt x="364" y="516"/>
                    </a:lnTo>
                    <a:lnTo>
                      <a:pt x="362" y="516"/>
                    </a:lnTo>
                    <a:lnTo>
                      <a:pt x="362" y="520"/>
                    </a:lnTo>
                    <a:lnTo>
                      <a:pt x="360" y="522"/>
                    </a:lnTo>
                    <a:lnTo>
                      <a:pt x="362" y="522"/>
                    </a:lnTo>
                    <a:lnTo>
                      <a:pt x="362" y="524"/>
                    </a:lnTo>
                    <a:lnTo>
                      <a:pt x="358" y="528"/>
                    </a:lnTo>
                    <a:lnTo>
                      <a:pt x="358" y="528"/>
                    </a:lnTo>
                    <a:lnTo>
                      <a:pt x="356" y="530"/>
                    </a:lnTo>
                    <a:lnTo>
                      <a:pt x="356" y="526"/>
                    </a:lnTo>
                    <a:lnTo>
                      <a:pt x="358" y="526"/>
                    </a:lnTo>
                    <a:lnTo>
                      <a:pt x="358" y="524"/>
                    </a:lnTo>
                    <a:lnTo>
                      <a:pt x="356" y="522"/>
                    </a:lnTo>
                    <a:lnTo>
                      <a:pt x="356" y="524"/>
                    </a:lnTo>
                    <a:lnTo>
                      <a:pt x="354" y="526"/>
                    </a:lnTo>
                    <a:lnTo>
                      <a:pt x="352" y="526"/>
                    </a:lnTo>
                    <a:lnTo>
                      <a:pt x="352" y="522"/>
                    </a:lnTo>
                    <a:lnTo>
                      <a:pt x="352" y="526"/>
                    </a:lnTo>
                    <a:lnTo>
                      <a:pt x="348" y="528"/>
                    </a:lnTo>
                    <a:lnTo>
                      <a:pt x="348" y="528"/>
                    </a:lnTo>
                    <a:lnTo>
                      <a:pt x="346" y="526"/>
                    </a:lnTo>
                    <a:lnTo>
                      <a:pt x="346" y="530"/>
                    </a:lnTo>
                    <a:lnTo>
                      <a:pt x="346" y="532"/>
                    </a:lnTo>
                    <a:lnTo>
                      <a:pt x="342" y="536"/>
                    </a:lnTo>
                    <a:lnTo>
                      <a:pt x="342" y="536"/>
                    </a:lnTo>
                    <a:lnTo>
                      <a:pt x="340" y="534"/>
                    </a:lnTo>
                    <a:lnTo>
                      <a:pt x="340" y="532"/>
                    </a:lnTo>
                    <a:lnTo>
                      <a:pt x="338" y="534"/>
                    </a:lnTo>
                    <a:lnTo>
                      <a:pt x="336" y="534"/>
                    </a:lnTo>
                    <a:lnTo>
                      <a:pt x="334" y="534"/>
                    </a:lnTo>
                    <a:lnTo>
                      <a:pt x="334" y="534"/>
                    </a:lnTo>
                    <a:lnTo>
                      <a:pt x="334" y="534"/>
                    </a:lnTo>
                    <a:lnTo>
                      <a:pt x="334" y="534"/>
                    </a:lnTo>
                    <a:close/>
                    <a:moveTo>
                      <a:pt x="4" y="340"/>
                    </a:moveTo>
                    <a:lnTo>
                      <a:pt x="6" y="342"/>
                    </a:lnTo>
                    <a:lnTo>
                      <a:pt x="8" y="342"/>
                    </a:lnTo>
                    <a:lnTo>
                      <a:pt x="14" y="348"/>
                    </a:lnTo>
                    <a:lnTo>
                      <a:pt x="14" y="348"/>
                    </a:lnTo>
                    <a:lnTo>
                      <a:pt x="14" y="350"/>
                    </a:lnTo>
                    <a:lnTo>
                      <a:pt x="16" y="350"/>
                    </a:lnTo>
                    <a:lnTo>
                      <a:pt x="18" y="352"/>
                    </a:lnTo>
                    <a:lnTo>
                      <a:pt x="22" y="352"/>
                    </a:lnTo>
                    <a:lnTo>
                      <a:pt x="22" y="352"/>
                    </a:lnTo>
                    <a:lnTo>
                      <a:pt x="24" y="354"/>
                    </a:lnTo>
                    <a:lnTo>
                      <a:pt x="26" y="354"/>
                    </a:lnTo>
                    <a:lnTo>
                      <a:pt x="30" y="354"/>
                    </a:lnTo>
                    <a:lnTo>
                      <a:pt x="30" y="356"/>
                    </a:lnTo>
                    <a:lnTo>
                      <a:pt x="32" y="354"/>
                    </a:lnTo>
                    <a:lnTo>
                      <a:pt x="32" y="354"/>
                    </a:lnTo>
                    <a:lnTo>
                      <a:pt x="36" y="354"/>
                    </a:lnTo>
                    <a:lnTo>
                      <a:pt x="40" y="354"/>
                    </a:lnTo>
                    <a:lnTo>
                      <a:pt x="40" y="352"/>
                    </a:lnTo>
                    <a:lnTo>
                      <a:pt x="42" y="352"/>
                    </a:lnTo>
                    <a:lnTo>
                      <a:pt x="44" y="348"/>
                    </a:lnTo>
                    <a:lnTo>
                      <a:pt x="48" y="348"/>
                    </a:lnTo>
                    <a:lnTo>
                      <a:pt x="48" y="348"/>
                    </a:lnTo>
                    <a:lnTo>
                      <a:pt x="50" y="346"/>
                    </a:lnTo>
                    <a:lnTo>
                      <a:pt x="52" y="346"/>
                    </a:lnTo>
                    <a:lnTo>
                      <a:pt x="54" y="348"/>
                    </a:lnTo>
                    <a:lnTo>
                      <a:pt x="56" y="344"/>
                    </a:lnTo>
                    <a:lnTo>
                      <a:pt x="56" y="346"/>
                    </a:lnTo>
                    <a:lnTo>
                      <a:pt x="58" y="344"/>
                    </a:lnTo>
                    <a:lnTo>
                      <a:pt x="58" y="342"/>
                    </a:lnTo>
                    <a:lnTo>
                      <a:pt x="64" y="338"/>
                    </a:lnTo>
                    <a:lnTo>
                      <a:pt x="68" y="338"/>
                    </a:lnTo>
                    <a:lnTo>
                      <a:pt x="70" y="338"/>
                    </a:lnTo>
                    <a:lnTo>
                      <a:pt x="72" y="338"/>
                    </a:lnTo>
                    <a:lnTo>
                      <a:pt x="78" y="336"/>
                    </a:lnTo>
                    <a:lnTo>
                      <a:pt x="78" y="338"/>
                    </a:lnTo>
                    <a:lnTo>
                      <a:pt x="84" y="336"/>
                    </a:lnTo>
                    <a:lnTo>
                      <a:pt x="84" y="338"/>
                    </a:lnTo>
                    <a:lnTo>
                      <a:pt x="86" y="338"/>
                    </a:lnTo>
                    <a:lnTo>
                      <a:pt x="88" y="336"/>
                    </a:lnTo>
                    <a:lnTo>
                      <a:pt x="90" y="340"/>
                    </a:lnTo>
                    <a:lnTo>
                      <a:pt x="92" y="340"/>
                    </a:lnTo>
                    <a:lnTo>
                      <a:pt x="92" y="338"/>
                    </a:lnTo>
                    <a:lnTo>
                      <a:pt x="94" y="340"/>
                    </a:lnTo>
                    <a:lnTo>
                      <a:pt x="96" y="338"/>
                    </a:lnTo>
                    <a:lnTo>
                      <a:pt x="100" y="338"/>
                    </a:lnTo>
                    <a:lnTo>
                      <a:pt x="100" y="340"/>
                    </a:lnTo>
                    <a:lnTo>
                      <a:pt x="102" y="340"/>
                    </a:lnTo>
                    <a:lnTo>
                      <a:pt x="104" y="338"/>
                    </a:lnTo>
                    <a:lnTo>
                      <a:pt x="106" y="338"/>
                    </a:lnTo>
                    <a:lnTo>
                      <a:pt x="110" y="336"/>
                    </a:lnTo>
                    <a:lnTo>
                      <a:pt x="112" y="334"/>
                    </a:lnTo>
                    <a:lnTo>
                      <a:pt x="112" y="334"/>
                    </a:lnTo>
                    <a:lnTo>
                      <a:pt x="114" y="330"/>
                    </a:lnTo>
                    <a:lnTo>
                      <a:pt x="116" y="326"/>
                    </a:lnTo>
                    <a:lnTo>
                      <a:pt x="120" y="324"/>
                    </a:lnTo>
                    <a:lnTo>
                      <a:pt x="124" y="322"/>
                    </a:lnTo>
                    <a:lnTo>
                      <a:pt x="124" y="324"/>
                    </a:lnTo>
                    <a:lnTo>
                      <a:pt x="130" y="322"/>
                    </a:lnTo>
                    <a:lnTo>
                      <a:pt x="136" y="318"/>
                    </a:lnTo>
                    <a:lnTo>
                      <a:pt x="140" y="314"/>
                    </a:lnTo>
                    <a:lnTo>
                      <a:pt x="142" y="314"/>
                    </a:lnTo>
                    <a:lnTo>
                      <a:pt x="144" y="314"/>
                    </a:lnTo>
                    <a:lnTo>
                      <a:pt x="146" y="314"/>
                    </a:lnTo>
                    <a:lnTo>
                      <a:pt x="150" y="314"/>
                    </a:lnTo>
                    <a:lnTo>
                      <a:pt x="152" y="314"/>
                    </a:lnTo>
                    <a:lnTo>
                      <a:pt x="154" y="314"/>
                    </a:lnTo>
                    <a:lnTo>
                      <a:pt x="160" y="314"/>
                    </a:lnTo>
                    <a:lnTo>
                      <a:pt x="166" y="312"/>
                    </a:lnTo>
                    <a:lnTo>
                      <a:pt x="170" y="312"/>
                    </a:lnTo>
                    <a:lnTo>
                      <a:pt x="174" y="308"/>
                    </a:lnTo>
                    <a:lnTo>
                      <a:pt x="176" y="308"/>
                    </a:lnTo>
                    <a:lnTo>
                      <a:pt x="180" y="306"/>
                    </a:lnTo>
                    <a:lnTo>
                      <a:pt x="184" y="306"/>
                    </a:lnTo>
                    <a:lnTo>
                      <a:pt x="198" y="306"/>
                    </a:lnTo>
                    <a:lnTo>
                      <a:pt x="202" y="306"/>
                    </a:lnTo>
                    <a:lnTo>
                      <a:pt x="204" y="306"/>
                    </a:lnTo>
                    <a:lnTo>
                      <a:pt x="208" y="306"/>
                    </a:lnTo>
                    <a:lnTo>
                      <a:pt x="212" y="306"/>
                    </a:lnTo>
                    <a:lnTo>
                      <a:pt x="216" y="308"/>
                    </a:lnTo>
                    <a:lnTo>
                      <a:pt x="218" y="314"/>
                    </a:lnTo>
                    <a:lnTo>
                      <a:pt x="220" y="314"/>
                    </a:lnTo>
                    <a:lnTo>
                      <a:pt x="222" y="314"/>
                    </a:lnTo>
                    <a:lnTo>
                      <a:pt x="224" y="314"/>
                    </a:lnTo>
                    <a:lnTo>
                      <a:pt x="224" y="314"/>
                    </a:lnTo>
                    <a:lnTo>
                      <a:pt x="226" y="314"/>
                    </a:lnTo>
                    <a:lnTo>
                      <a:pt x="228" y="314"/>
                    </a:lnTo>
                    <a:lnTo>
                      <a:pt x="230" y="318"/>
                    </a:lnTo>
                    <a:lnTo>
                      <a:pt x="234" y="318"/>
                    </a:lnTo>
                    <a:lnTo>
                      <a:pt x="236" y="316"/>
                    </a:lnTo>
                    <a:lnTo>
                      <a:pt x="240" y="320"/>
                    </a:lnTo>
                    <a:lnTo>
                      <a:pt x="240" y="322"/>
                    </a:lnTo>
                    <a:lnTo>
                      <a:pt x="242" y="322"/>
                    </a:lnTo>
                    <a:lnTo>
                      <a:pt x="244" y="326"/>
                    </a:lnTo>
                    <a:lnTo>
                      <a:pt x="244" y="328"/>
                    </a:lnTo>
                    <a:lnTo>
                      <a:pt x="242" y="328"/>
                    </a:lnTo>
                    <a:lnTo>
                      <a:pt x="240" y="328"/>
                    </a:lnTo>
                    <a:lnTo>
                      <a:pt x="244" y="334"/>
                    </a:lnTo>
                    <a:lnTo>
                      <a:pt x="244" y="334"/>
                    </a:lnTo>
                    <a:lnTo>
                      <a:pt x="248" y="336"/>
                    </a:lnTo>
                    <a:lnTo>
                      <a:pt x="248" y="340"/>
                    </a:lnTo>
                    <a:lnTo>
                      <a:pt x="248" y="342"/>
                    </a:lnTo>
                    <a:lnTo>
                      <a:pt x="250" y="348"/>
                    </a:lnTo>
                    <a:lnTo>
                      <a:pt x="250" y="350"/>
                    </a:lnTo>
                    <a:lnTo>
                      <a:pt x="252" y="352"/>
                    </a:lnTo>
                    <a:lnTo>
                      <a:pt x="250" y="356"/>
                    </a:lnTo>
                    <a:lnTo>
                      <a:pt x="250" y="358"/>
                    </a:lnTo>
                    <a:lnTo>
                      <a:pt x="248" y="356"/>
                    </a:lnTo>
                    <a:lnTo>
                      <a:pt x="248" y="356"/>
                    </a:lnTo>
                    <a:lnTo>
                      <a:pt x="250" y="360"/>
                    </a:lnTo>
                    <a:lnTo>
                      <a:pt x="252" y="360"/>
                    </a:lnTo>
                    <a:lnTo>
                      <a:pt x="252" y="362"/>
                    </a:lnTo>
                    <a:lnTo>
                      <a:pt x="254" y="362"/>
                    </a:lnTo>
                    <a:lnTo>
                      <a:pt x="256" y="364"/>
                    </a:lnTo>
                    <a:lnTo>
                      <a:pt x="256" y="362"/>
                    </a:lnTo>
                    <a:lnTo>
                      <a:pt x="254" y="360"/>
                    </a:lnTo>
                    <a:lnTo>
                      <a:pt x="256" y="358"/>
                    </a:lnTo>
                    <a:lnTo>
                      <a:pt x="258" y="356"/>
                    </a:lnTo>
                    <a:lnTo>
                      <a:pt x="260" y="356"/>
                    </a:lnTo>
                    <a:lnTo>
                      <a:pt x="260" y="354"/>
                    </a:lnTo>
                    <a:lnTo>
                      <a:pt x="262" y="352"/>
                    </a:lnTo>
                    <a:lnTo>
                      <a:pt x="264" y="350"/>
                    </a:lnTo>
                    <a:lnTo>
                      <a:pt x="266" y="348"/>
                    </a:lnTo>
                    <a:lnTo>
                      <a:pt x="272" y="346"/>
                    </a:lnTo>
                    <a:lnTo>
                      <a:pt x="272" y="344"/>
                    </a:lnTo>
                    <a:lnTo>
                      <a:pt x="272" y="344"/>
                    </a:lnTo>
                    <a:lnTo>
                      <a:pt x="276" y="342"/>
                    </a:lnTo>
                    <a:lnTo>
                      <a:pt x="278" y="338"/>
                    </a:lnTo>
                    <a:lnTo>
                      <a:pt x="280" y="334"/>
                    </a:lnTo>
                    <a:lnTo>
                      <a:pt x="284" y="332"/>
                    </a:lnTo>
                    <a:lnTo>
                      <a:pt x="286" y="330"/>
                    </a:lnTo>
                    <a:lnTo>
                      <a:pt x="284" y="328"/>
                    </a:lnTo>
                    <a:lnTo>
                      <a:pt x="286" y="324"/>
                    </a:lnTo>
                    <a:lnTo>
                      <a:pt x="286" y="328"/>
                    </a:lnTo>
                    <a:lnTo>
                      <a:pt x="286" y="332"/>
                    </a:lnTo>
                    <a:lnTo>
                      <a:pt x="286" y="334"/>
                    </a:lnTo>
                    <a:lnTo>
                      <a:pt x="286" y="336"/>
                    </a:lnTo>
                    <a:lnTo>
                      <a:pt x="284" y="342"/>
                    </a:lnTo>
                    <a:lnTo>
                      <a:pt x="280" y="346"/>
                    </a:lnTo>
                    <a:lnTo>
                      <a:pt x="280" y="348"/>
                    </a:lnTo>
                    <a:lnTo>
                      <a:pt x="278" y="350"/>
                    </a:lnTo>
                    <a:lnTo>
                      <a:pt x="278" y="354"/>
                    </a:lnTo>
                    <a:lnTo>
                      <a:pt x="274" y="358"/>
                    </a:lnTo>
                    <a:lnTo>
                      <a:pt x="276" y="358"/>
                    </a:lnTo>
                    <a:lnTo>
                      <a:pt x="274" y="364"/>
                    </a:lnTo>
                    <a:lnTo>
                      <a:pt x="268" y="364"/>
                    </a:lnTo>
                    <a:lnTo>
                      <a:pt x="266" y="368"/>
                    </a:lnTo>
                    <a:lnTo>
                      <a:pt x="266" y="370"/>
                    </a:lnTo>
                    <a:lnTo>
                      <a:pt x="266" y="370"/>
                    </a:lnTo>
                    <a:lnTo>
                      <a:pt x="268" y="370"/>
                    </a:lnTo>
                    <a:lnTo>
                      <a:pt x="272" y="368"/>
                    </a:lnTo>
                    <a:lnTo>
                      <a:pt x="276" y="370"/>
                    </a:lnTo>
                    <a:lnTo>
                      <a:pt x="280" y="362"/>
                    </a:lnTo>
                    <a:lnTo>
                      <a:pt x="282" y="356"/>
                    </a:lnTo>
                    <a:lnTo>
                      <a:pt x="284" y="354"/>
                    </a:lnTo>
                    <a:lnTo>
                      <a:pt x="286" y="354"/>
                    </a:lnTo>
                    <a:lnTo>
                      <a:pt x="286" y="360"/>
                    </a:lnTo>
                    <a:lnTo>
                      <a:pt x="286" y="364"/>
                    </a:lnTo>
                    <a:lnTo>
                      <a:pt x="286" y="364"/>
                    </a:lnTo>
                    <a:lnTo>
                      <a:pt x="286" y="370"/>
                    </a:lnTo>
                    <a:lnTo>
                      <a:pt x="284" y="374"/>
                    </a:lnTo>
                    <a:lnTo>
                      <a:pt x="280" y="376"/>
                    </a:lnTo>
                    <a:lnTo>
                      <a:pt x="280" y="378"/>
                    </a:lnTo>
                    <a:lnTo>
                      <a:pt x="282" y="378"/>
                    </a:lnTo>
                    <a:lnTo>
                      <a:pt x="286" y="378"/>
                    </a:lnTo>
                    <a:lnTo>
                      <a:pt x="288" y="376"/>
                    </a:lnTo>
                    <a:lnTo>
                      <a:pt x="290" y="376"/>
                    </a:lnTo>
                    <a:lnTo>
                      <a:pt x="292" y="374"/>
                    </a:lnTo>
                    <a:lnTo>
                      <a:pt x="294" y="374"/>
                    </a:lnTo>
                    <a:lnTo>
                      <a:pt x="296" y="374"/>
                    </a:lnTo>
                    <a:lnTo>
                      <a:pt x="294" y="376"/>
                    </a:lnTo>
                    <a:lnTo>
                      <a:pt x="294" y="378"/>
                    </a:lnTo>
                    <a:lnTo>
                      <a:pt x="292" y="378"/>
                    </a:lnTo>
                    <a:lnTo>
                      <a:pt x="290" y="380"/>
                    </a:lnTo>
                    <a:lnTo>
                      <a:pt x="292" y="384"/>
                    </a:lnTo>
                    <a:lnTo>
                      <a:pt x="294" y="386"/>
                    </a:lnTo>
                    <a:lnTo>
                      <a:pt x="294" y="390"/>
                    </a:lnTo>
                    <a:lnTo>
                      <a:pt x="296" y="394"/>
                    </a:lnTo>
                    <a:lnTo>
                      <a:pt x="294" y="400"/>
                    </a:lnTo>
                    <a:lnTo>
                      <a:pt x="292" y="404"/>
                    </a:lnTo>
                    <a:lnTo>
                      <a:pt x="292" y="404"/>
                    </a:lnTo>
                    <a:lnTo>
                      <a:pt x="292" y="408"/>
                    </a:lnTo>
                    <a:lnTo>
                      <a:pt x="294" y="410"/>
                    </a:lnTo>
                    <a:lnTo>
                      <a:pt x="296" y="414"/>
                    </a:lnTo>
                    <a:lnTo>
                      <a:pt x="296" y="418"/>
                    </a:lnTo>
                    <a:lnTo>
                      <a:pt x="300" y="424"/>
                    </a:lnTo>
                    <a:lnTo>
                      <a:pt x="304" y="424"/>
                    </a:lnTo>
                    <a:lnTo>
                      <a:pt x="306" y="426"/>
                    </a:lnTo>
                    <a:lnTo>
                      <a:pt x="308" y="430"/>
                    </a:lnTo>
                    <a:lnTo>
                      <a:pt x="310" y="430"/>
                    </a:lnTo>
                    <a:lnTo>
                      <a:pt x="310" y="428"/>
                    </a:lnTo>
                    <a:lnTo>
                      <a:pt x="312" y="428"/>
                    </a:lnTo>
                    <a:lnTo>
                      <a:pt x="316" y="428"/>
                    </a:lnTo>
                    <a:lnTo>
                      <a:pt x="318" y="432"/>
                    </a:lnTo>
                    <a:lnTo>
                      <a:pt x="322" y="432"/>
                    </a:lnTo>
                    <a:lnTo>
                      <a:pt x="324" y="436"/>
                    </a:lnTo>
                    <a:lnTo>
                      <a:pt x="324" y="438"/>
                    </a:lnTo>
                    <a:lnTo>
                      <a:pt x="326" y="438"/>
                    </a:lnTo>
                    <a:lnTo>
                      <a:pt x="328" y="442"/>
                    </a:lnTo>
                    <a:lnTo>
                      <a:pt x="330" y="442"/>
                    </a:lnTo>
                    <a:lnTo>
                      <a:pt x="332" y="440"/>
                    </a:lnTo>
                    <a:lnTo>
                      <a:pt x="336" y="438"/>
                    </a:lnTo>
                    <a:lnTo>
                      <a:pt x="338" y="436"/>
                    </a:lnTo>
                    <a:lnTo>
                      <a:pt x="342" y="436"/>
                    </a:lnTo>
                    <a:lnTo>
                      <a:pt x="344" y="432"/>
                    </a:lnTo>
                    <a:lnTo>
                      <a:pt x="346" y="432"/>
                    </a:lnTo>
                    <a:lnTo>
                      <a:pt x="348" y="432"/>
                    </a:lnTo>
                    <a:lnTo>
                      <a:pt x="348" y="430"/>
                    </a:lnTo>
                    <a:lnTo>
                      <a:pt x="344" y="430"/>
                    </a:lnTo>
                    <a:lnTo>
                      <a:pt x="346" y="428"/>
                    </a:lnTo>
                    <a:lnTo>
                      <a:pt x="350" y="424"/>
                    </a:lnTo>
                    <a:lnTo>
                      <a:pt x="354" y="428"/>
                    </a:lnTo>
                    <a:lnTo>
                      <a:pt x="354" y="430"/>
                    </a:lnTo>
                    <a:lnTo>
                      <a:pt x="348" y="432"/>
                    </a:lnTo>
                    <a:lnTo>
                      <a:pt x="350" y="436"/>
                    </a:lnTo>
                    <a:lnTo>
                      <a:pt x="352" y="436"/>
                    </a:lnTo>
                    <a:lnTo>
                      <a:pt x="354" y="434"/>
                    </a:lnTo>
                    <a:lnTo>
                      <a:pt x="356" y="432"/>
                    </a:lnTo>
                    <a:lnTo>
                      <a:pt x="358" y="434"/>
                    </a:lnTo>
                    <a:lnTo>
                      <a:pt x="358" y="436"/>
                    </a:lnTo>
                    <a:lnTo>
                      <a:pt x="356" y="436"/>
                    </a:lnTo>
                    <a:lnTo>
                      <a:pt x="354" y="438"/>
                    </a:lnTo>
                    <a:lnTo>
                      <a:pt x="358" y="442"/>
                    </a:lnTo>
                    <a:lnTo>
                      <a:pt x="358" y="446"/>
                    </a:lnTo>
                    <a:lnTo>
                      <a:pt x="360" y="446"/>
                    </a:lnTo>
                    <a:lnTo>
                      <a:pt x="362" y="446"/>
                    </a:lnTo>
                    <a:lnTo>
                      <a:pt x="362" y="448"/>
                    </a:lnTo>
                    <a:lnTo>
                      <a:pt x="362" y="450"/>
                    </a:lnTo>
                    <a:lnTo>
                      <a:pt x="364" y="446"/>
                    </a:lnTo>
                    <a:lnTo>
                      <a:pt x="364" y="444"/>
                    </a:lnTo>
                    <a:lnTo>
                      <a:pt x="362" y="446"/>
                    </a:lnTo>
                    <a:lnTo>
                      <a:pt x="362" y="444"/>
                    </a:lnTo>
                    <a:lnTo>
                      <a:pt x="364" y="442"/>
                    </a:lnTo>
                    <a:lnTo>
                      <a:pt x="370" y="442"/>
                    </a:lnTo>
                    <a:lnTo>
                      <a:pt x="370" y="444"/>
                    </a:lnTo>
                    <a:lnTo>
                      <a:pt x="372" y="442"/>
                    </a:lnTo>
                    <a:lnTo>
                      <a:pt x="374" y="438"/>
                    </a:lnTo>
                    <a:lnTo>
                      <a:pt x="380" y="434"/>
                    </a:lnTo>
                    <a:lnTo>
                      <a:pt x="384" y="432"/>
                    </a:lnTo>
                    <a:lnTo>
                      <a:pt x="382" y="432"/>
                    </a:lnTo>
                    <a:lnTo>
                      <a:pt x="380" y="432"/>
                    </a:lnTo>
                    <a:lnTo>
                      <a:pt x="382" y="432"/>
                    </a:lnTo>
                    <a:lnTo>
                      <a:pt x="380" y="430"/>
                    </a:lnTo>
                    <a:lnTo>
                      <a:pt x="382" y="430"/>
                    </a:lnTo>
                    <a:lnTo>
                      <a:pt x="384" y="430"/>
                    </a:lnTo>
                    <a:lnTo>
                      <a:pt x="390" y="428"/>
                    </a:lnTo>
                    <a:lnTo>
                      <a:pt x="398" y="426"/>
                    </a:lnTo>
                    <a:lnTo>
                      <a:pt x="406" y="428"/>
                    </a:lnTo>
                    <a:lnTo>
                      <a:pt x="410" y="426"/>
                    </a:lnTo>
                    <a:lnTo>
                      <a:pt x="410" y="424"/>
                    </a:lnTo>
                    <a:lnTo>
                      <a:pt x="412" y="424"/>
                    </a:lnTo>
                    <a:lnTo>
                      <a:pt x="414" y="424"/>
                    </a:lnTo>
                    <a:lnTo>
                      <a:pt x="416" y="418"/>
                    </a:lnTo>
                    <a:lnTo>
                      <a:pt x="416" y="414"/>
                    </a:lnTo>
                    <a:lnTo>
                      <a:pt x="416" y="412"/>
                    </a:lnTo>
                    <a:lnTo>
                      <a:pt x="420" y="406"/>
                    </a:lnTo>
                    <a:lnTo>
                      <a:pt x="420" y="400"/>
                    </a:lnTo>
                    <a:lnTo>
                      <a:pt x="422" y="398"/>
                    </a:lnTo>
                    <a:lnTo>
                      <a:pt x="422" y="392"/>
                    </a:lnTo>
                    <a:lnTo>
                      <a:pt x="426" y="390"/>
                    </a:lnTo>
                    <a:lnTo>
                      <a:pt x="424" y="388"/>
                    </a:lnTo>
                    <a:lnTo>
                      <a:pt x="432" y="380"/>
                    </a:lnTo>
                    <a:lnTo>
                      <a:pt x="434" y="378"/>
                    </a:lnTo>
                    <a:lnTo>
                      <a:pt x="436" y="374"/>
                    </a:lnTo>
                    <a:lnTo>
                      <a:pt x="438" y="370"/>
                    </a:lnTo>
                    <a:lnTo>
                      <a:pt x="440" y="364"/>
                    </a:lnTo>
                    <a:lnTo>
                      <a:pt x="444" y="362"/>
                    </a:lnTo>
                    <a:lnTo>
                      <a:pt x="442" y="360"/>
                    </a:lnTo>
                    <a:lnTo>
                      <a:pt x="446" y="358"/>
                    </a:lnTo>
                    <a:lnTo>
                      <a:pt x="446" y="354"/>
                    </a:lnTo>
                    <a:lnTo>
                      <a:pt x="446" y="352"/>
                    </a:lnTo>
                    <a:lnTo>
                      <a:pt x="450" y="350"/>
                    </a:lnTo>
                    <a:lnTo>
                      <a:pt x="452" y="346"/>
                    </a:lnTo>
                    <a:lnTo>
                      <a:pt x="454" y="344"/>
                    </a:lnTo>
                    <a:lnTo>
                      <a:pt x="456" y="340"/>
                    </a:lnTo>
                    <a:lnTo>
                      <a:pt x="460" y="340"/>
                    </a:lnTo>
                    <a:lnTo>
                      <a:pt x="460" y="338"/>
                    </a:lnTo>
                    <a:lnTo>
                      <a:pt x="458" y="338"/>
                    </a:lnTo>
                    <a:lnTo>
                      <a:pt x="458" y="336"/>
                    </a:lnTo>
                    <a:lnTo>
                      <a:pt x="462" y="336"/>
                    </a:lnTo>
                    <a:lnTo>
                      <a:pt x="466" y="334"/>
                    </a:lnTo>
                    <a:lnTo>
                      <a:pt x="468" y="330"/>
                    </a:lnTo>
                    <a:lnTo>
                      <a:pt x="468" y="330"/>
                    </a:lnTo>
                    <a:lnTo>
                      <a:pt x="468" y="328"/>
                    </a:lnTo>
                    <a:lnTo>
                      <a:pt x="472" y="324"/>
                    </a:lnTo>
                    <a:lnTo>
                      <a:pt x="472" y="322"/>
                    </a:lnTo>
                    <a:lnTo>
                      <a:pt x="474" y="320"/>
                    </a:lnTo>
                    <a:lnTo>
                      <a:pt x="478" y="316"/>
                    </a:lnTo>
                    <a:lnTo>
                      <a:pt x="476" y="314"/>
                    </a:lnTo>
                    <a:lnTo>
                      <a:pt x="478" y="310"/>
                    </a:lnTo>
                    <a:lnTo>
                      <a:pt x="478" y="308"/>
                    </a:lnTo>
                    <a:lnTo>
                      <a:pt x="478" y="306"/>
                    </a:lnTo>
                    <a:lnTo>
                      <a:pt x="482" y="298"/>
                    </a:lnTo>
                    <a:lnTo>
                      <a:pt x="482" y="294"/>
                    </a:lnTo>
                    <a:lnTo>
                      <a:pt x="486" y="286"/>
                    </a:lnTo>
                    <a:lnTo>
                      <a:pt x="486" y="284"/>
                    </a:lnTo>
                    <a:lnTo>
                      <a:pt x="488" y="278"/>
                    </a:lnTo>
                    <a:lnTo>
                      <a:pt x="492" y="274"/>
                    </a:lnTo>
                    <a:lnTo>
                      <a:pt x="494" y="272"/>
                    </a:lnTo>
                    <a:lnTo>
                      <a:pt x="492" y="268"/>
                    </a:lnTo>
                    <a:lnTo>
                      <a:pt x="494" y="264"/>
                    </a:lnTo>
                    <a:lnTo>
                      <a:pt x="492" y="260"/>
                    </a:lnTo>
                    <a:lnTo>
                      <a:pt x="492" y="256"/>
                    </a:lnTo>
                    <a:lnTo>
                      <a:pt x="490" y="252"/>
                    </a:lnTo>
                    <a:lnTo>
                      <a:pt x="490" y="250"/>
                    </a:lnTo>
                    <a:lnTo>
                      <a:pt x="490" y="248"/>
                    </a:lnTo>
                    <a:lnTo>
                      <a:pt x="490" y="246"/>
                    </a:lnTo>
                    <a:lnTo>
                      <a:pt x="490" y="244"/>
                    </a:lnTo>
                    <a:lnTo>
                      <a:pt x="494" y="240"/>
                    </a:lnTo>
                    <a:lnTo>
                      <a:pt x="492" y="238"/>
                    </a:lnTo>
                    <a:lnTo>
                      <a:pt x="492" y="232"/>
                    </a:lnTo>
                    <a:lnTo>
                      <a:pt x="494" y="230"/>
                    </a:lnTo>
                    <a:lnTo>
                      <a:pt x="494" y="228"/>
                    </a:lnTo>
                    <a:lnTo>
                      <a:pt x="492" y="226"/>
                    </a:lnTo>
                    <a:lnTo>
                      <a:pt x="492" y="220"/>
                    </a:lnTo>
                    <a:lnTo>
                      <a:pt x="492" y="220"/>
                    </a:lnTo>
                    <a:lnTo>
                      <a:pt x="492" y="218"/>
                    </a:lnTo>
                    <a:lnTo>
                      <a:pt x="490" y="216"/>
                    </a:lnTo>
                    <a:lnTo>
                      <a:pt x="488" y="214"/>
                    </a:lnTo>
                    <a:lnTo>
                      <a:pt x="488" y="212"/>
                    </a:lnTo>
                    <a:lnTo>
                      <a:pt x="486" y="210"/>
                    </a:lnTo>
                    <a:lnTo>
                      <a:pt x="484" y="206"/>
                    </a:lnTo>
                    <a:lnTo>
                      <a:pt x="484" y="202"/>
                    </a:lnTo>
                    <a:lnTo>
                      <a:pt x="482" y="200"/>
                    </a:lnTo>
                    <a:lnTo>
                      <a:pt x="480" y="200"/>
                    </a:lnTo>
                    <a:lnTo>
                      <a:pt x="478" y="200"/>
                    </a:lnTo>
                    <a:lnTo>
                      <a:pt x="478" y="198"/>
                    </a:lnTo>
                    <a:lnTo>
                      <a:pt x="476" y="196"/>
                    </a:lnTo>
                    <a:lnTo>
                      <a:pt x="476" y="194"/>
                    </a:lnTo>
                    <a:lnTo>
                      <a:pt x="474" y="192"/>
                    </a:lnTo>
                    <a:lnTo>
                      <a:pt x="472" y="190"/>
                    </a:lnTo>
                    <a:lnTo>
                      <a:pt x="470" y="188"/>
                    </a:lnTo>
                    <a:lnTo>
                      <a:pt x="472" y="188"/>
                    </a:lnTo>
                    <a:lnTo>
                      <a:pt x="470" y="184"/>
                    </a:lnTo>
                    <a:lnTo>
                      <a:pt x="472" y="182"/>
                    </a:lnTo>
                    <a:lnTo>
                      <a:pt x="472" y="178"/>
                    </a:lnTo>
                    <a:lnTo>
                      <a:pt x="472" y="176"/>
                    </a:lnTo>
                    <a:lnTo>
                      <a:pt x="472" y="174"/>
                    </a:lnTo>
                    <a:lnTo>
                      <a:pt x="470" y="172"/>
                    </a:lnTo>
                    <a:lnTo>
                      <a:pt x="470" y="174"/>
                    </a:lnTo>
                    <a:lnTo>
                      <a:pt x="470" y="174"/>
                    </a:lnTo>
                    <a:lnTo>
                      <a:pt x="470" y="176"/>
                    </a:lnTo>
                    <a:lnTo>
                      <a:pt x="464" y="170"/>
                    </a:lnTo>
                    <a:lnTo>
                      <a:pt x="464" y="168"/>
                    </a:lnTo>
                    <a:lnTo>
                      <a:pt x="462" y="168"/>
                    </a:lnTo>
                    <a:lnTo>
                      <a:pt x="462" y="170"/>
                    </a:lnTo>
                    <a:lnTo>
                      <a:pt x="462" y="172"/>
                    </a:lnTo>
                    <a:lnTo>
                      <a:pt x="462" y="176"/>
                    </a:lnTo>
                    <a:lnTo>
                      <a:pt x="460" y="172"/>
                    </a:lnTo>
                    <a:lnTo>
                      <a:pt x="460" y="174"/>
                    </a:lnTo>
                    <a:lnTo>
                      <a:pt x="460" y="172"/>
                    </a:lnTo>
                    <a:lnTo>
                      <a:pt x="458" y="170"/>
                    </a:lnTo>
                    <a:lnTo>
                      <a:pt x="458" y="162"/>
                    </a:lnTo>
                    <a:lnTo>
                      <a:pt x="458" y="162"/>
                    </a:lnTo>
                    <a:lnTo>
                      <a:pt x="458" y="160"/>
                    </a:lnTo>
                    <a:lnTo>
                      <a:pt x="456" y="160"/>
                    </a:lnTo>
                    <a:lnTo>
                      <a:pt x="456" y="158"/>
                    </a:lnTo>
                    <a:lnTo>
                      <a:pt x="454" y="156"/>
                    </a:lnTo>
                    <a:lnTo>
                      <a:pt x="456" y="154"/>
                    </a:lnTo>
                    <a:lnTo>
                      <a:pt x="452" y="150"/>
                    </a:lnTo>
                    <a:lnTo>
                      <a:pt x="450" y="148"/>
                    </a:lnTo>
                    <a:lnTo>
                      <a:pt x="450" y="144"/>
                    </a:lnTo>
                    <a:lnTo>
                      <a:pt x="452" y="146"/>
                    </a:lnTo>
                    <a:lnTo>
                      <a:pt x="452" y="142"/>
                    </a:lnTo>
                    <a:lnTo>
                      <a:pt x="450" y="140"/>
                    </a:lnTo>
                    <a:lnTo>
                      <a:pt x="450" y="140"/>
                    </a:lnTo>
                    <a:lnTo>
                      <a:pt x="448" y="140"/>
                    </a:lnTo>
                    <a:lnTo>
                      <a:pt x="446" y="136"/>
                    </a:lnTo>
                    <a:lnTo>
                      <a:pt x="444" y="136"/>
                    </a:lnTo>
                    <a:lnTo>
                      <a:pt x="440" y="134"/>
                    </a:lnTo>
                    <a:lnTo>
                      <a:pt x="440" y="136"/>
                    </a:lnTo>
                    <a:lnTo>
                      <a:pt x="438" y="134"/>
                    </a:lnTo>
                    <a:lnTo>
                      <a:pt x="436" y="132"/>
                    </a:lnTo>
                    <a:lnTo>
                      <a:pt x="434" y="134"/>
                    </a:lnTo>
                    <a:lnTo>
                      <a:pt x="436" y="132"/>
                    </a:lnTo>
                    <a:lnTo>
                      <a:pt x="438" y="132"/>
                    </a:lnTo>
                    <a:lnTo>
                      <a:pt x="438" y="130"/>
                    </a:lnTo>
                    <a:lnTo>
                      <a:pt x="438" y="128"/>
                    </a:lnTo>
                    <a:lnTo>
                      <a:pt x="434" y="130"/>
                    </a:lnTo>
                    <a:lnTo>
                      <a:pt x="432" y="128"/>
                    </a:lnTo>
                    <a:lnTo>
                      <a:pt x="432" y="128"/>
                    </a:lnTo>
                    <a:lnTo>
                      <a:pt x="430" y="128"/>
                    </a:lnTo>
                    <a:lnTo>
                      <a:pt x="426" y="124"/>
                    </a:lnTo>
                    <a:lnTo>
                      <a:pt x="424" y="120"/>
                    </a:lnTo>
                    <a:lnTo>
                      <a:pt x="422" y="116"/>
                    </a:lnTo>
                    <a:lnTo>
                      <a:pt x="422" y="112"/>
                    </a:lnTo>
                    <a:lnTo>
                      <a:pt x="422" y="110"/>
                    </a:lnTo>
                    <a:lnTo>
                      <a:pt x="422" y="110"/>
                    </a:lnTo>
                    <a:lnTo>
                      <a:pt x="424" y="104"/>
                    </a:lnTo>
                    <a:lnTo>
                      <a:pt x="422" y="98"/>
                    </a:lnTo>
                    <a:lnTo>
                      <a:pt x="420" y="96"/>
                    </a:lnTo>
                    <a:lnTo>
                      <a:pt x="422" y="94"/>
                    </a:lnTo>
                    <a:lnTo>
                      <a:pt x="420" y="94"/>
                    </a:lnTo>
                    <a:lnTo>
                      <a:pt x="418" y="94"/>
                    </a:lnTo>
                    <a:lnTo>
                      <a:pt x="416" y="88"/>
                    </a:lnTo>
                    <a:lnTo>
                      <a:pt x="416" y="82"/>
                    </a:lnTo>
                    <a:lnTo>
                      <a:pt x="418" y="82"/>
                    </a:lnTo>
                    <a:lnTo>
                      <a:pt x="418" y="80"/>
                    </a:lnTo>
                    <a:lnTo>
                      <a:pt x="416" y="78"/>
                    </a:lnTo>
                    <a:lnTo>
                      <a:pt x="416" y="72"/>
                    </a:lnTo>
                    <a:lnTo>
                      <a:pt x="416" y="70"/>
                    </a:lnTo>
                    <a:lnTo>
                      <a:pt x="416" y="66"/>
                    </a:lnTo>
                    <a:lnTo>
                      <a:pt x="416" y="66"/>
                    </a:lnTo>
                    <a:lnTo>
                      <a:pt x="416" y="64"/>
                    </a:lnTo>
                    <a:lnTo>
                      <a:pt x="412" y="60"/>
                    </a:lnTo>
                    <a:lnTo>
                      <a:pt x="410" y="58"/>
                    </a:lnTo>
                    <a:lnTo>
                      <a:pt x="410" y="58"/>
                    </a:lnTo>
                    <a:lnTo>
                      <a:pt x="408" y="56"/>
                    </a:lnTo>
                    <a:lnTo>
                      <a:pt x="404" y="56"/>
                    </a:lnTo>
                    <a:lnTo>
                      <a:pt x="404" y="56"/>
                    </a:lnTo>
                    <a:lnTo>
                      <a:pt x="402" y="58"/>
                    </a:lnTo>
                    <a:lnTo>
                      <a:pt x="400" y="58"/>
                    </a:lnTo>
                    <a:lnTo>
                      <a:pt x="398" y="54"/>
                    </a:lnTo>
                    <a:lnTo>
                      <a:pt x="398" y="52"/>
                    </a:lnTo>
                    <a:lnTo>
                      <a:pt x="398" y="50"/>
                    </a:lnTo>
                    <a:lnTo>
                      <a:pt x="398" y="44"/>
                    </a:lnTo>
                    <a:lnTo>
                      <a:pt x="398" y="40"/>
                    </a:lnTo>
                    <a:lnTo>
                      <a:pt x="396" y="40"/>
                    </a:lnTo>
                    <a:lnTo>
                      <a:pt x="396" y="38"/>
                    </a:lnTo>
                    <a:lnTo>
                      <a:pt x="396" y="36"/>
                    </a:lnTo>
                    <a:lnTo>
                      <a:pt x="394" y="32"/>
                    </a:lnTo>
                    <a:lnTo>
                      <a:pt x="394" y="30"/>
                    </a:lnTo>
                    <a:lnTo>
                      <a:pt x="392" y="30"/>
                    </a:lnTo>
                    <a:lnTo>
                      <a:pt x="394" y="26"/>
                    </a:lnTo>
                    <a:lnTo>
                      <a:pt x="394" y="26"/>
                    </a:lnTo>
                    <a:lnTo>
                      <a:pt x="392" y="24"/>
                    </a:lnTo>
                    <a:lnTo>
                      <a:pt x="390" y="24"/>
                    </a:lnTo>
                    <a:lnTo>
                      <a:pt x="390" y="24"/>
                    </a:lnTo>
                    <a:lnTo>
                      <a:pt x="390" y="18"/>
                    </a:lnTo>
                    <a:lnTo>
                      <a:pt x="390" y="16"/>
                    </a:lnTo>
                    <a:lnTo>
                      <a:pt x="388" y="12"/>
                    </a:lnTo>
                    <a:lnTo>
                      <a:pt x="386" y="12"/>
                    </a:lnTo>
                    <a:lnTo>
                      <a:pt x="386" y="10"/>
                    </a:lnTo>
                    <a:lnTo>
                      <a:pt x="384" y="12"/>
                    </a:lnTo>
                    <a:lnTo>
                      <a:pt x="382" y="14"/>
                    </a:lnTo>
                    <a:lnTo>
                      <a:pt x="382" y="18"/>
                    </a:lnTo>
                    <a:lnTo>
                      <a:pt x="380" y="22"/>
                    </a:lnTo>
                    <a:lnTo>
                      <a:pt x="380" y="22"/>
                    </a:lnTo>
                    <a:lnTo>
                      <a:pt x="380" y="26"/>
                    </a:lnTo>
                    <a:lnTo>
                      <a:pt x="378" y="24"/>
                    </a:lnTo>
                    <a:lnTo>
                      <a:pt x="376" y="28"/>
                    </a:lnTo>
                    <a:lnTo>
                      <a:pt x="376" y="32"/>
                    </a:lnTo>
                    <a:lnTo>
                      <a:pt x="376" y="34"/>
                    </a:lnTo>
                    <a:lnTo>
                      <a:pt x="380" y="36"/>
                    </a:lnTo>
                    <a:lnTo>
                      <a:pt x="378" y="36"/>
                    </a:lnTo>
                    <a:lnTo>
                      <a:pt x="376" y="36"/>
                    </a:lnTo>
                    <a:lnTo>
                      <a:pt x="376" y="38"/>
                    </a:lnTo>
                    <a:lnTo>
                      <a:pt x="374" y="42"/>
                    </a:lnTo>
                    <a:lnTo>
                      <a:pt x="376" y="44"/>
                    </a:lnTo>
                    <a:lnTo>
                      <a:pt x="376" y="46"/>
                    </a:lnTo>
                    <a:lnTo>
                      <a:pt x="374" y="46"/>
                    </a:lnTo>
                    <a:lnTo>
                      <a:pt x="372" y="46"/>
                    </a:lnTo>
                    <a:lnTo>
                      <a:pt x="372" y="52"/>
                    </a:lnTo>
                    <a:lnTo>
                      <a:pt x="372" y="56"/>
                    </a:lnTo>
                    <a:lnTo>
                      <a:pt x="372" y="62"/>
                    </a:lnTo>
                    <a:lnTo>
                      <a:pt x="372" y="64"/>
                    </a:lnTo>
                    <a:lnTo>
                      <a:pt x="372" y="68"/>
                    </a:lnTo>
                    <a:lnTo>
                      <a:pt x="370" y="70"/>
                    </a:lnTo>
                    <a:lnTo>
                      <a:pt x="370" y="72"/>
                    </a:lnTo>
                    <a:lnTo>
                      <a:pt x="368" y="76"/>
                    </a:lnTo>
                    <a:lnTo>
                      <a:pt x="368" y="84"/>
                    </a:lnTo>
                    <a:lnTo>
                      <a:pt x="366" y="86"/>
                    </a:lnTo>
                    <a:lnTo>
                      <a:pt x="366" y="88"/>
                    </a:lnTo>
                    <a:lnTo>
                      <a:pt x="364" y="92"/>
                    </a:lnTo>
                    <a:lnTo>
                      <a:pt x="362" y="94"/>
                    </a:lnTo>
                    <a:lnTo>
                      <a:pt x="362" y="100"/>
                    </a:lnTo>
                    <a:lnTo>
                      <a:pt x="358" y="102"/>
                    </a:lnTo>
                    <a:lnTo>
                      <a:pt x="350" y="104"/>
                    </a:lnTo>
                    <a:lnTo>
                      <a:pt x="348" y="104"/>
                    </a:lnTo>
                    <a:lnTo>
                      <a:pt x="344" y="102"/>
                    </a:lnTo>
                    <a:lnTo>
                      <a:pt x="342" y="100"/>
                    </a:lnTo>
                    <a:lnTo>
                      <a:pt x="340" y="98"/>
                    </a:lnTo>
                    <a:lnTo>
                      <a:pt x="340" y="96"/>
                    </a:lnTo>
                    <a:lnTo>
                      <a:pt x="338" y="96"/>
                    </a:lnTo>
                    <a:lnTo>
                      <a:pt x="338" y="92"/>
                    </a:lnTo>
                    <a:lnTo>
                      <a:pt x="336" y="92"/>
                    </a:lnTo>
                    <a:lnTo>
                      <a:pt x="332" y="92"/>
                    </a:lnTo>
                    <a:lnTo>
                      <a:pt x="328" y="92"/>
                    </a:lnTo>
                    <a:lnTo>
                      <a:pt x="326" y="90"/>
                    </a:lnTo>
                    <a:lnTo>
                      <a:pt x="324" y="86"/>
                    </a:lnTo>
                    <a:lnTo>
                      <a:pt x="322" y="84"/>
                    </a:lnTo>
                    <a:lnTo>
                      <a:pt x="318" y="84"/>
                    </a:lnTo>
                    <a:lnTo>
                      <a:pt x="316" y="82"/>
                    </a:lnTo>
                    <a:lnTo>
                      <a:pt x="316" y="80"/>
                    </a:lnTo>
                    <a:lnTo>
                      <a:pt x="314" y="80"/>
                    </a:lnTo>
                    <a:lnTo>
                      <a:pt x="312" y="78"/>
                    </a:lnTo>
                    <a:lnTo>
                      <a:pt x="310" y="78"/>
                    </a:lnTo>
                    <a:lnTo>
                      <a:pt x="308" y="78"/>
                    </a:lnTo>
                    <a:lnTo>
                      <a:pt x="308" y="78"/>
                    </a:lnTo>
                    <a:lnTo>
                      <a:pt x="306" y="74"/>
                    </a:lnTo>
                    <a:lnTo>
                      <a:pt x="304" y="72"/>
                    </a:lnTo>
                    <a:lnTo>
                      <a:pt x="302" y="68"/>
                    </a:lnTo>
                    <a:lnTo>
                      <a:pt x="300" y="68"/>
                    </a:lnTo>
                    <a:lnTo>
                      <a:pt x="296" y="66"/>
                    </a:lnTo>
                    <a:lnTo>
                      <a:pt x="296" y="62"/>
                    </a:lnTo>
                    <a:lnTo>
                      <a:pt x="300" y="58"/>
                    </a:lnTo>
                    <a:lnTo>
                      <a:pt x="300" y="56"/>
                    </a:lnTo>
                    <a:lnTo>
                      <a:pt x="302" y="54"/>
                    </a:lnTo>
                    <a:lnTo>
                      <a:pt x="302" y="50"/>
                    </a:lnTo>
                    <a:lnTo>
                      <a:pt x="304" y="48"/>
                    </a:lnTo>
                    <a:lnTo>
                      <a:pt x="302" y="50"/>
                    </a:lnTo>
                    <a:lnTo>
                      <a:pt x="300" y="46"/>
                    </a:lnTo>
                    <a:lnTo>
                      <a:pt x="302" y="44"/>
                    </a:lnTo>
                    <a:lnTo>
                      <a:pt x="302" y="42"/>
                    </a:lnTo>
                    <a:lnTo>
                      <a:pt x="302" y="42"/>
                    </a:lnTo>
                    <a:lnTo>
                      <a:pt x="304" y="42"/>
                    </a:lnTo>
                    <a:lnTo>
                      <a:pt x="306" y="42"/>
                    </a:lnTo>
                    <a:lnTo>
                      <a:pt x="308" y="42"/>
                    </a:lnTo>
                    <a:lnTo>
                      <a:pt x="310" y="42"/>
                    </a:lnTo>
                    <a:lnTo>
                      <a:pt x="312" y="38"/>
                    </a:lnTo>
                    <a:lnTo>
                      <a:pt x="310" y="36"/>
                    </a:lnTo>
                    <a:lnTo>
                      <a:pt x="312" y="36"/>
                    </a:lnTo>
                    <a:lnTo>
                      <a:pt x="314" y="36"/>
                    </a:lnTo>
                    <a:lnTo>
                      <a:pt x="314" y="32"/>
                    </a:lnTo>
                    <a:lnTo>
                      <a:pt x="316" y="32"/>
                    </a:lnTo>
                    <a:lnTo>
                      <a:pt x="318" y="28"/>
                    </a:lnTo>
                    <a:lnTo>
                      <a:pt x="318" y="28"/>
                    </a:lnTo>
                    <a:lnTo>
                      <a:pt x="314" y="26"/>
                    </a:lnTo>
                    <a:lnTo>
                      <a:pt x="314" y="28"/>
                    </a:lnTo>
                    <a:lnTo>
                      <a:pt x="312" y="28"/>
                    </a:lnTo>
                    <a:lnTo>
                      <a:pt x="312" y="24"/>
                    </a:lnTo>
                    <a:lnTo>
                      <a:pt x="310" y="24"/>
                    </a:lnTo>
                    <a:lnTo>
                      <a:pt x="306" y="28"/>
                    </a:lnTo>
                    <a:lnTo>
                      <a:pt x="308" y="28"/>
                    </a:lnTo>
                    <a:lnTo>
                      <a:pt x="308" y="30"/>
                    </a:lnTo>
                    <a:lnTo>
                      <a:pt x="306" y="32"/>
                    </a:lnTo>
                    <a:lnTo>
                      <a:pt x="304" y="30"/>
                    </a:lnTo>
                    <a:lnTo>
                      <a:pt x="304" y="28"/>
                    </a:lnTo>
                    <a:lnTo>
                      <a:pt x="302" y="28"/>
                    </a:lnTo>
                    <a:lnTo>
                      <a:pt x="302" y="28"/>
                    </a:lnTo>
                    <a:lnTo>
                      <a:pt x="300" y="28"/>
                    </a:lnTo>
                    <a:lnTo>
                      <a:pt x="300" y="28"/>
                    </a:lnTo>
                    <a:lnTo>
                      <a:pt x="302" y="26"/>
                    </a:lnTo>
                    <a:lnTo>
                      <a:pt x="302" y="24"/>
                    </a:lnTo>
                    <a:lnTo>
                      <a:pt x="300" y="26"/>
                    </a:lnTo>
                    <a:lnTo>
                      <a:pt x="300" y="28"/>
                    </a:lnTo>
                    <a:lnTo>
                      <a:pt x="296" y="28"/>
                    </a:lnTo>
                    <a:lnTo>
                      <a:pt x="296" y="28"/>
                    </a:lnTo>
                    <a:lnTo>
                      <a:pt x="294" y="30"/>
                    </a:lnTo>
                    <a:lnTo>
                      <a:pt x="294" y="28"/>
                    </a:lnTo>
                    <a:lnTo>
                      <a:pt x="292" y="28"/>
                    </a:lnTo>
                    <a:lnTo>
                      <a:pt x="292" y="28"/>
                    </a:lnTo>
                    <a:lnTo>
                      <a:pt x="290" y="24"/>
                    </a:lnTo>
                    <a:lnTo>
                      <a:pt x="288" y="24"/>
                    </a:lnTo>
                    <a:lnTo>
                      <a:pt x="286" y="26"/>
                    </a:lnTo>
                    <a:lnTo>
                      <a:pt x="284" y="24"/>
                    </a:lnTo>
                    <a:lnTo>
                      <a:pt x="282" y="26"/>
                    </a:lnTo>
                    <a:lnTo>
                      <a:pt x="280" y="24"/>
                    </a:lnTo>
                    <a:lnTo>
                      <a:pt x="280" y="24"/>
                    </a:lnTo>
                    <a:lnTo>
                      <a:pt x="278" y="22"/>
                    </a:lnTo>
                    <a:lnTo>
                      <a:pt x="276" y="22"/>
                    </a:lnTo>
                    <a:lnTo>
                      <a:pt x="272" y="22"/>
                    </a:lnTo>
                    <a:lnTo>
                      <a:pt x="270" y="20"/>
                    </a:lnTo>
                    <a:lnTo>
                      <a:pt x="270" y="18"/>
                    </a:lnTo>
                    <a:lnTo>
                      <a:pt x="268" y="16"/>
                    </a:lnTo>
                    <a:lnTo>
                      <a:pt x="268" y="16"/>
                    </a:lnTo>
                    <a:lnTo>
                      <a:pt x="268" y="18"/>
                    </a:lnTo>
                    <a:lnTo>
                      <a:pt x="264" y="20"/>
                    </a:lnTo>
                    <a:lnTo>
                      <a:pt x="264" y="16"/>
                    </a:lnTo>
                    <a:lnTo>
                      <a:pt x="260" y="16"/>
                    </a:lnTo>
                    <a:lnTo>
                      <a:pt x="258" y="14"/>
                    </a:lnTo>
                    <a:lnTo>
                      <a:pt x="258" y="14"/>
                    </a:lnTo>
                    <a:lnTo>
                      <a:pt x="256" y="14"/>
                    </a:lnTo>
                    <a:lnTo>
                      <a:pt x="254" y="16"/>
                    </a:lnTo>
                    <a:lnTo>
                      <a:pt x="256" y="18"/>
                    </a:lnTo>
                    <a:lnTo>
                      <a:pt x="256" y="18"/>
                    </a:lnTo>
                    <a:lnTo>
                      <a:pt x="258" y="18"/>
                    </a:lnTo>
                    <a:lnTo>
                      <a:pt x="260" y="18"/>
                    </a:lnTo>
                    <a:lnTo>
                      <a:pt x="264" y="20"/>
                    </a:lnTo>
                    <a:lnTo>
                      <a:pt x="262" y="22"/>
                    </a:lnTo>
                    <a:lnTo>
                      <a:pt x="264" y="26"/>
                    </a:lnTo>
                    <a:lnTo>
                      <a:pt x="260" y="26"/>
                    </a:lnTo>
                    <a:lnTo>
                      <a:pt x="260" y="28"/>
                    </a:lnTo>
                    <a:lnTo>
                      <a:pt x="258" y="28"/>
                    </a:lnTo>
                    <a:lnTo>
                      <a:pt x="258" y="28"/>
                    </a:lnTo>
                    <a:lnTo>
                      <a:pt x="256" y="28"/>
                    </a:lnTo>
                    <a:lnTo>
                      <a:pt x="248" y="28"/>
                    </a:lnTo>
                    <a:lnTo>
                      <a:pt x="246" y="26"/>
                    </a:lnTo>
                    <a:lnTo>
                      <a:pt x="246" y="28"/>
                    </a:lnTo>
                    <a:lnTo>
                      <a:pt x="242" y="28"/>
                    </a:lnTo>
                    <a:lnTo>
                      <a:pt x="242" y="30"/>
                    </a:lnTo>
                    <a:lnTo>
                      <a:pt x="240" y="30"/>
                    </a:lnTo>
                    <a:lnTo>
                      <a:pt x="242" y="34"/>
                    </a:lnTo>
                    <a:lnTo>
                      <a:pt x="240" y="32"/>
                    </a:lnTo>
                    <a:lnTo>
                      <a:pt x="238" y="32"/>
                    </a:lnTo>
                    <a:lnTo>
                      <a:pt x="236" y="32"/>
                    </a:lnTo>
                    <a:lnTo>
                      <a:pt x="238" y="34"/>
                    </a:lnTo>
                    <a:lnTo>
                      <a:pt x="238" y="36"/>
                    </a:lnTo>
                    <a:lnTo>
                      <a:pt x="234" y="34"/>
                    </a:lnTo>
                    <a:lnTo>
                      <a:pt x="232" y="36"/>
                    </a:lnTo>
                    <a:lnTo>
                      <a:pt x="234" y="38"/>
                    </a:lnTo>
                    <a:lnTo>
                      <a:pt x="232" y="38"/>
                    </a:lnTo>
                    <a:lnTo>
                      <a:pt x="230" y="40"/>
                    </a:lnTo>
                    <a:lnTo>
                      <a:pt x="230" y="40"/>
                    </a:lnTo>
                    <a:lnTo>
                      <a:pt x="232" y="42"/>
                    </a:lnTo>
                    <a:lnTo>
                      <a:pt x="232" y="44"/>
                    </a:lnTo>
                    <a:lnTo>
                      <a:pt x="230" y="42"/>
                    </a:lnTo>
                    <a:lnTo>
                      <a:pt x="230" y="44"/>
                    </a:lnTo>
                    <a:lnTo>
                      <a:pt x="226" y="44"/>
                    </a:lnTo>
                    <a:lnTo>
                      <a:pt x="224" y="48"/>
                    </a:lnTo>
                    <a:lnTo>
                      <a:pt x="224" y="52"/>
                    </a:lnTo>
                    <a:lnTo>
                      <a:pt x="222" y="52"/>
                    </a:lnTo>
                    <a:lnTo>
                      <a:pt x="220" y="56"/>
                    </a:lnTo>
                    <a:lnTo>
                      <a:pt x="218" y="56"/>
                    </a:lnTo>
                    <a:lnTo>
                      <a:pt x="220" y="58"/>
                    </a:lnTo>
                    <a:lnTo>
                      <a:pt x="224" y="60"/>
                    </a:lnTo>
                    <a:lnTo>
                      <a:pt x="224" y="60"/>
                    </a:lnTo>
                    <a:lnTo>
                      <a:pt x="222" y="62"/>
                    </a:lnTo>
                    <a:lnTo>
                      <a:pt x="226" y="64"/>
                    </a:lnTo>
                    <a:lnTo>
                      <a:pt x="224" y="64"/>
                    </a:lnTo>
                    <a:lnTo>
                      <a:pt x="222" y="64"/>
                    </a:lnTo>
                    <a:lnTo>
                      <a:pt x="220" y="62"/>
                    </a:lnTo>
                    <a:lnTo>
                      <a:pt x="220" y="64"/>
                    </a:lnTo>
                    <a:lnTo>
                      <a:pt x="224" y="64"/>
                    </a:lnTo>
                    <a:lnTo>
                      <a:pt x="224" y="68"/>
                    </a:lnTo>
                    <a:lnTo>
                      <a:pt x="224" y="70"/>
                    </a:lnTo>
                    <a:lnTo>
                      <a:pt x="222" y="68"/>
                    </a:lnTo>
                    <a:lnTo>
                      <a:pt x="220" y="64"/>
                    </a:lnTo>
                    <a:lnTo>
                      <a:pt x="218" y="64"/>
                    </a:lnTo>
                    <a:lnTo>
                      <a:pt x="218" y="66"/>
                    </a:lnTo>
                    <a:lnTo>
                      <a:pt x="216" y="68"/>
                    </a:lnTo>
                    <a:lnTo>
                      <a:pt x="216" y="66"/>
                    </a:lnTo>
                    <a:lnTo>
                      <a:pt x="210" y="62"/>
                    </a:lnTo>
                    <a:lnTo>
                      <a:pt x="208" y="64"/>
                    </a:lnTo>
                    <a:lnTo>
                      <a:pt x="208" y="64"/>
                    </a:lnTo>
                    <a:lnTo>
                      <a:pt x="208" y="66"/>
                    </a:lnTo>
                    <a:lnTo>
                      <a:pt x="206" y="64"/>
                    </a:lnTo>
                    <a:lnTo>
                      <a:pt x="204" y="64"/>
                    </a:lnTo>
                    <a:lnTo>
                      <a:pt x="204" y="66"/>
                    </a:lnTo>
                    <a:lnTo>
                      <a:pt x="206" y="68"/>
                    </a:lnTo>
                    <a:lnTo>
                      <a:pt x="204" y="70"/>
                    </a:lnTo>
                    <a:lnTo>
                      <a:pt x="204" y="68"/>
                    </a:lnTo>
                    <a:lnTo>
                      <a:pt x="204" y="70"/>
                    </a:lnTo>
                    <a:lnTo>
                      <a:pt x="204" y="70"/>
                    </a:lnTo>
                    <a:lnTo>
                      <a:pt x="202" y="72"/>
                    </a:lnTo>
                    <a:lnTo>
                      <a:pt x="198" y="72"/>
                    </a:lnTo>
                    <a:lnTo>
                      <a:pt x="200" y="70"/>
                    </a:lnTo>
                    <a:lnTo>
                      <a:pt x="202" y="68"/>
                    </a:lnTo>
                    <a:lnTo>
                      <a:pt x="202" y="64"/>
                    </a:lnTo>
                    <a:lnTo>
                      <a:pt x="204" y="62"/>
                    </a:lnTo>
                    <a:lnTo>
                      <a:pt x="202" y="60"/>
                    </a:lnTo>
                    <a:lnTo>
                      <a:pt x="200" y="60"/>
                    </a:lnTo>
                    <a:lnTo>
                      <a:pt x="196" y="54"/>
                    </a:lnTo>
                    <a:lnTo>
                      <a:pt x="196" y="50"/>
                    </a:lnTo>
                    <a:lnTo>
                      <a:pt x="192" y="50"/>
                    </a:lnTo>
                    <a:lnTo>
                      <a:pt x="190" y="48"/>
                    </a:lnTo>
                    <a:lnTo>
                      <a:pt x="188" y="50"/>
                    </a:lnTo>
                    <a:lnTo>
                      <a:pt x="190" y="50"/>
                    </a:lnTo>
                    <a:lnTo>
                      <a:pt x="188" y="52"/>
                    </a:lnTo>
                    <a:lnTo>
                      <a:pt x="186" y="54"/>
                    </a:lnTo>
                    <a:lnTo>
                      <a:pt x="184" y="54"/>
                    </a:lnTo>
                    <a:lnTo>
                      <a:pt x="184" y="52"/>
                    </a:lnTo>
                    <a:lnTo>
                      <a:pt x="182" y="52"/>
                    </a:lnTo>
                    <a:lnTo>
                      <a:pt x="182" y="54"/>
                    </a:lnTo>
                    <a:lnTo>
                      <a:pt x="180" y="50"/>
                    </a:lnTo>
                    <a:lnTo>
                      <a:pt x="180" y="50"/>
                    </a:lnTo>
                    <a:lnTo>
                      <a:pt x="178" y="52"/>
                    </a:lnTo>
                    <a:lnTo>
                      <a:pt x="180" y="54"/>
                    </a:lnTo>
                    <a:lnTo>
                      <a:pt x="178" y="56"/>
                    </a:lnTo>
                    <a:lnTo>
                      <a:pt x="178" y="58"/>
                    </a:lnTo>
                    <a:lnTo>
                      <a:pt x="178" y="60"/>
                    </a:lnTo>
                    <a:lnTo>
                      <a:pt x="176" y="60"/>
                    </a:lnTo>
                    <a:lnTo>
                      <a:pt x="174" y="58"/>
                    </a:lnTo>
                    <a:lnTo>
                      <a:pt x="174" y="58"/>
                    </a:lnTo>
                    <a:lnTo>
                      <a:pt x="172" y="58"/>
                    </a:lnTo>
                    <a:lnTo>
                      <a:pt x="174" y="56"/>
                    </a:lnTo>
                    <a:lnTo>
                      <a:pt x="172" y="56"/>
                    </a:lnTo>
                    <a:lnTo>
                      <a:pt x="172" y="58"/>
                    </a:lnTo>
                    <a:lnTo>
                      <a:pt x="168" y="58"/>
                    </a:lnTo>
                    <a:lnTo>
                      <a:pt x="168" y="60"/>
                    </a:lnTo>
                    <a:lnTo>
                      <a:pt x="168" y="64"/>
                    </a:lnTo>
                    <a:lnTo>
                      <a:pt x="172" y="64"/>
                    </a:lnTo>
                    <a:lnTo>
                      <a:pt x="168" y="66"/>
                    </a:lnTo>
                    <a:lnTo>
                      <a:pt x="166" y="66"/>
                    </a:lnTo>
                    <a:lnTo>
                      <a:pt x="162" y="68"/>
                    </a:lnTo>
                    <a:lnTo>
                      <a:pt x="164" y="70"/>
                    </a:lnTo>
                    <a:lnTo>
                      <a:pt x="166" y="70"/>
                    </a:lnTo>
                    <a:lnTo>
                      <a:pt x="166" y="72"/>
                    </a:lnTo>
                    <a:lnTo>
                      <a:pt x="164" y="72"/>
                    </a:lnTo>
                    <a:lnTo>
                      <a:pt x="162" y="70"/>
                    </a:lnTo>
                    <a:lnTo>
                      <a:pt x="160" y="72"/>
                    </a:lnTo>
                    <a:lnTo>
                      <a:pt x="156" y="72"/>
                    </a:lnTo>
                    <a:lnTo>
                      <a:pt x="158" y="74"/>
                    </a:lnTo>
                    <a:lnTo>
                      <a:pt x="158" y="76"/>
                    </a:lnTo>
                    <a:lnTo>
                      <a:pt x="158" y="78"/>
                    </a:lnTo>
                    <a:lnTo>
                      <a:pt x="160" y="76"/>
                    </a:lnTo>
                    <a:lnTo>
                      <a:pt x="158" y="78"/>
                    </a:lnTo>
                    <a:lnTo>
                      <a:pt x="160" y="80"/>
                    </a:lnTo>
                    <a:lnTo>
                      <a:pt x="156" y="82"/>
                    </a:lnTo>
                    <a:lnTo>
                      <a:pt x="156" y="84"/>
                    </a:lnTo>
                    <a:lnTo>
                      <a:pt x="160" y="84"/>
                    </a:lnTo>
                    <a:lnTo>
                      <a:pt x="158" y="86"/>
                    </a:lnTo>
                    <a:lnTo>
                      <a:pt x="156" y="86"/>
                    </a:lnTo>
                    <a:lnTo>
                      <a:pt x="154" y="86"/>
                    </a:lnTo>
                    <a:lnTo>
                      <a:pt x="154" y="84"/>
                    </a:lnTo>
                    <a:lnTo>
                      <a:pt x="152" y="84"/>
                    </a:lnTo>
                    <a:lnTo>
                      <a:pt x="150" y="84"/>
                    </a:lnTo>
                    <a:lnTo>
                      <a:pt x="148" y="82"/>
                    </a:lnTo>
                    <a:lnTo>
                      <a:pt x="146" y="82"/>
                    </a:lnTo>
                    <a:lnTo>
                      <a:pt x="144" y="82"/>
                    </a:lnTo>
                    <a:lnTo>
                      <a:pt x="148" y="84"/>
                    </a:lnTo>
                    <a:lnTo>
                      <a:pt x="146" y="86"/>
                    </a:lnTo>
                    <a:lnTo>
                      <a:pt x="146" y="88"/>
                    </a:lnTo>
                    <a:lnTo>
                      <a:pt x="148" y="90"/>
                    </a:lnTo>
                    <a:lnTo>
                      <a:pt x="150" y="90"/>
                    </a:lnTo>
                    <a:lnTo>
                      <a:pt x="148" y="92"/>
                    </a:lnTo>
                    <a:lnTo>
                      <a:pt x="148" y="94"/>
                    </a:lnTo>
                    <a:lnTo>
                      <a:pt x="148" y="94"/>
                    </a:lnTo>
                    <a:lnTo>
                      <a:pt x="146" y="94"/>
                    </a:lnTo>
                    <a:lnTo>
                      <a:pt x="148" y="96"/>
                    </a:lnTo>
                    <a:lnTo>
                      <a:pt x="146" y="98"/>
                    </a:lnTo>
                    <a:lnTo>
                      <a:pt x="146" y="102"/>
                    </a:lnTo>
                    <a:lnTo>
                      <a:pt x="142" y="94"/>
                    </a:lnTo>
                    <a:lnTo>
                      <a:pt x="140" y="88"/>
                    </a:lnTo>
                    <a:lnTo>
                      <a:pt x="138" y="86"/>
                    </a:lnTo>
                    <a:lnTo>
                      <a:pt x="138" y="84"/>
                    </a:lnTo>
                    <a:lnTo>
                      <a:pt x="138" y="84"/>
                    </a:lnTo>
                    <a:lnTo>
                      <a:pt x="134" y="86"/>
                    </a:lnTo>
                    <a:lnTo>
                      <a:pt x="134" y="90"/>
                    </a:lnTo>
                    <a:lnTo>
                      <a:pt x="132" y="90"/>
                    </a:lnTo>
                    <a:lnTo>
                      <a:pt x="132" y="92"/>
                    </a:lnTo>
                    <a:lnTo>
                      <a:pt x="130" y="92"/>
                    </a:lnTo>
                    <a:lnTo>
                      <a:pt x="128" y="94"/>
                    </a:lnTo>
                    <a:lnTo>
                      <a:pt x="126" y="96"/>
                    </a:lnTo>
                    <a:lnTo>
                      <a:pt x="126" y="98"/>
                    </a:lnTo>
                    <a:lnTo>
                      <a:pt x="126" y="104"/>
                    </a:lnTo>
                    <a:lnTo>
                      <a:pt x="128" y="106"/>
                    </a:lnTo>
                    <a:lnTo>
                      <a:pt x="128" y="108"/>
                    </a:lnTo>
                    <a:lnTo>
                      <a:pt x="126" y="108"/>
                    </a:lnTo>
                    <a:lnTo>
                      <a:pt x="124" y="112"/>
                    </a:lnTo>
                    <a:lnTo>
                      <a:pt x="120" y="112"/>
                    </a:lnTo>
                    <a:lnTo>
                      <a:pt x="122" y="114"/>
                    </a:lnTo>
                    <a:lnTo>
                      <a:pt x="118" y="116"/>
                    </a:lnTo>
                    <a:lnTo>
                      <a:pt x="118" y="118"/>
                    </a:lnTo>
                    <a:lnTo>
                      <a:pt x="116" y="120"/>
                    </a:lnTo>
                    <a:lnTo>
                      <a:pt x="112" y="126"/>
                    </a:lnTo>
                    <a:lnTo>
                      <a:pt x="106" y="130"/>
                    </a:lnTo>
                    <a:lnTo>
                      <a:pt x="98" y="130"/>
                    </a:lnTo>
                    <a:lnTo>
                      <a:pt x="96" y="132"/>
                    </a:lnTo>
                    <a:lnTo>
                      <a:pt x="92" y="132"/>
                    </a:lnTo>
                    <a:lnTo>
                      <a:pt x="90" y="132"/>
                    </a:lnTo>
                    <a:lnTo>
                      <a:pt x="86" y="132"/>
                    </a:lnTo>
                    <a:lnTo>
                      <a:pt x="84" y="132"/>
                    </a:lnTo>
                    <a:lnTo>
                      <a:pt x="82" y="136"/>
                    </a:lnTo>
                    <a:lnTo>
                      <a:pt x="80" y="136"/>
                    </a:lnTo>
                    <a:lnTo>
                      <a:pt x="72" y="136"/>
                    </a:lnTo>
                    <a:lnTo>
                      <a:pt x="70" y="138"/>
                    </a:lnTo>
                    <a:lnTo>
                      <a:pt x="70" y="140"/>
                    </a:lnTo>
                    <a:lnTo>
                      <a:pt x="64" y="142"/>
                    </a:lnTo>
                    <a:lnTo>
                      <a:pt x="60" y="142"/>
                    </a:lnTo>
                    <a:lnTo>
                      <a:pt x="58" y="140"/>
                    </a:lnTo>
                    <a:lnTo>
                      <a:pt x="56" y="140"/>
                    </a:lnTo>
                    <a:lnTo>
                      <a:pt x="56" y="140"/>
                    </a:lnTo>
                    <a:lnTo>
                      <a:pt x="54" y="140"/>
                    </a:lnTo>
                    <a:lnTo>
                      <a:pt x="52" y="144"/>
                    </a:lnTo>
                    <a:lnTo>
                      <a:pt x="46" y="144"/>
                    </a:lnTo>
                    <a:lnTo>
                      <a:pt x="46" y="146"/>
                    </a:lnTo>
                    <a:lnTo>
                      <a:pt x="44" y="146"/>
                    </a:lnTo>
                    <a:lnTo>
                      <a:pt x="40" y="150"/>
                    </a:lnTo>
                    <a:lnTo>
                      <a:pt x="36" y="152"/>
                    </a:lnTo>
                    <a:lnTo>
                      <a:pt x="28" y="154"/>
                    </a:lnTo>
                    <a:lnTo>
                      <a:pt x="26" y="158"/>
                    </a:lnTo>
                    <a:lnTo>
                      <a:pt x="26" y="162"/>
                    </a:lnTo>
                    <a:lnTo>
                      <a:pt x="22" y="164"/>
                    </a:lnTo>
                    <a:lnTo>
                      <a:pt x="20" y="164"/>
                    </a:lnTo>
                    <a:lnTo>
                      <a:pt x="22" y="162"/>
                    </a:lnTo>
                    <a:lnTo>
                      <a:pt x="22" y="160"/>
                    </a:lnTo>
                    <a:lnTo>
                      <a:pt x="22" y="156"/>
                    </a:lnTo>
                    <a:lnTo>
                      <a:pt x="22" y="154"/>
                    </a:lnTo>
                    <a:lnTo>
                      <a:pt x="18" y="158"/>
                    </a:lnTo>
                    <a:lnTo>
                      <a:pt x="18" y="160"/>
                    </a:lnTo>
                    <a:lnTo>
                      <a:pt x="16" y="166"/>
                    </a:lnTo>
                    <a:lnTo>
                      <a:pt x="16" y="170"/>
                    </a:lnTo>
                    <a:lnTo>
                      <a:pt x="16" y="174"/>
                    </a:lnTo>
                    <a:lnTo>
                      <a:pt x="16" y="178"/>
                    </a:lnTo>
                    <a:lnTo>
                      <a:pt x="10" y="184"/>
                    </a:lnTo>
                    <a:lnTo>
                      <a:pt x="8" y="192"/>
                    </a:lnTo>
                    <a:lnTo>
                      <a:pt x="10" y="196"/>
                    </a:lnTo>
                    <a:lnTo>
                      <a:pt x="10" y="202"/>
                    </a:lnTo>
                    <a:lnTo>
                      <a:pt x="14" y="210"/>
                    </a:lnTo>
                    <a:lnTo>
                      <a:pt x="14" y="212"/>
                    </a:lnTo>
                    <a:lnTo>
                      <a:pt x="16" y="216"/>
                    </a:lnTo>
                    <a:lnTo>
                      <a:pt x="14" y="218"/>
                    </a:lnTo>
                    <a:lnTo>
                      <a:pt x="16" y="222"/>
                    </a:lnTo>
                    <a:lnTo>
                      <a:pt x="12" y="224"/>
                    </a:lnTo>
                    <a:lnTo>
                      <a:pt x="12" y="222"/>
                    </a:lnTo>
                    <a:lnTo>
                      <a:pt x="12" y="216"/>
                    </a:lnTo>
                    <a:lnTo>
                      <a:pt x="10" y="218"/>
                    </a:lnTo>
                    <a:lnTo>
                      <a:pt x="8" y="218"/>
                    </a:lnTo>
                    <a:lnTo>
                      <a:pt x="8" y="214"/>
                    </a:lnTo>
                    <a:lnTo>
                      <a:pt x="6" y="210"/>
                    </a:lnTo>
                    <a:lnTo>
                      <a:pt x="6" y="212"/>
                    </a:lnTo>
                    <a:lnTo>
                      <a:pt x="6" y="216"/>
                    </a:lnTo>
                    <a:lnTo>
                      <a:pt x="8" y="220"/>
                    </a:lnTo>
                    <a:lnTo>
                      <a:pt x="12" y="224"/>
                    </a:lnTo>
                    <a:lnTo>
                      <a:pt x="8" y="226"/>
                    </a:lnTo>
                    <a:lnTo>
                      <a:pt x="6" y="222"/>
                    </a:lnTo>
                    <a:lnTo>
                      <a:pt x="4" y="218"/>
                    </a:lnTo>
                    <a:lnTo>
                      <a:pt x="4" y="220"/>
                    </a:lnTo>
                    <a:lnTo>
                      <a:pt x="2" y="220"/>
                    </a:lnTo>
                    <a:lnTo>
                      <a:pt x="4" y="224"/>
                    </a:lnTo>
                    <a:lnTo>
                      <a:pt x="8" y="230"/>
                    </a:lnTo>
                    <a:lnTo>
                      <a:pt x="10" y="236"/>
                    </a:lnTo>
                    <a:lnTo>
                      <a:pt x="10" y="248"/>
                    </a:lnTo>
                    <a:lnTo>
                      <a:pt x="12" y="252"/>
                    </a:lnTo>
                    <a:lnTo>
                      <a:pt x="14" y="258"/>
                    </a:lnTo>
                    <a:lnTo>
                      <a:pt x="16" y="268"/>
                    </a:lnTo>
                    <a:lnTo>
                      <a:pt x="16" y="270"/>
                    </a:lnTo>
                    <a:lnTo>
                      <a:pt x="16" y="284"/>
                    </a:lnTo>
                    <a:lnTo>
                      <a:pt x="16" y="286"/>
                    </a:lnTo>
                    <a:lnTo>
                      <a:pt x="16" y="290"/>
                    </a:lnTo>
                    <a:lnTo>
                      <a:pt x="16" y="294"/>
                    </a:lnTo>
                    <a:lnTo>
                      <a:pt x="20" y="300"/>
                    </a:lnTo>
                    <a:lnTo>
                      <a:pt x="20" y="304"/>
                    </a:lnTo>
                    <a:lnTo>
                      <a:pt x="18" y="306"/>
                    </a:lnTo>
                    <a:lnTo>
                      <a:pt x="18" y="306"/>
                    </a:lnTo>
                    <a:lnTo>
                      <a:pt x="18" y="310"/>
                    </a:lnTo>
                    <a:lnTo>
                      <a:pt x="16" y="314"/>
                    </a:lnTo>
                    <a:lnTo>
                      <a:pt x="16" y="316"/>
                    </a:lnTo>
                    <a:lnTo>
                      <a:pt x="16" y="318"/>
                    </a:lnTo>
                    <a:lnTo>
                      <a:pt x="16" y="322"/>
                    </a:lnTo>
                    <a:lnTo>
                      <a:pt x="12" y="324"/>
                    </a:lnTo>
                    <a:lnTo>
                      <a:pt x="14" y="326"/>
                    </a:lnTo>
                    <a:lnTo>
                      <a:pt x="10" y="330"/>
                    </a:lnTo>
                    <a:lnTo>
                      <a:pt x="8" y="328"/>
                    </a:lnTo>
                    <a:lnTo>
                      <a:pt x="4" y="332"/>
                    </a:lnTo>
                    <a:lnTo>
                      <a:pt x="4" y="340"/>
                    </a:lnTo>
                    <a:close/>
                  </a:path>
                </a:pathLst>
              </a:custGeom>
              <a:grpFill/>
              <a:ln w="6350">
                <a:solidFill>
                  <a:srgbClr val="65C392"/>
                </a:solidFill>
                <a:round/>
                <a:headEnd/>
                <a:tailEnd/>
              </a:ln>
            </p:spPr>
            <p:txBody>
              <a:bodyPr vert="horz" wrap="square" lIns="45665" tIns="22832" rIns="45665" bIns="22832" numCol="1" anchor="t" anchorCtr="0" compatLnSpc="1">
                <a:prstTxWarp prst="textNoShape">
                  <a:avLst/>
                </a:prstTxWarp>
              </a:bodyPr>
              <a:lstStyle/>
              <a:p>
                <a:pPr defTabSz="1751511">
                  <a:defRPr/>
                </a:pPr>
                <a:endParaRPr lang="en-US" sz="3448" ker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13" name="Andaman &amp; Nicobar Islands">
                <a:extLst>
                  <a:ext uri="{FF2B5EF4-FFF2-40B4-BE49-F238E27FC236}">
                    <a16:creationId xmlns:a16="http://schemas.microsoft.com/office/drawing/2014/main" id="{54D73497-CD0C-44F2-98FD-D8EC32A2007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090243" y="4092281"/>
                <a:ext cx="49760" cy="172247"/>
              </a:xfrm>
              <a:custGeom>
                <a:avLst/>
                <a:gdLst>
                  <a:gd name="T0" fmla="*/ 10 w 26"/>
                  <a:gd name="T1" fmla="*/ 14 h 90"/>
                  <a:gd name="T2" fmla="*/ 8 w 26"/>
                  <a:gd name="T3" fmla="*/ 10 h 90"/>
                  <a:gd name="T4" fmla="*/ 10 w 26"/>
                  <a:gd name="T5" fmla="*/ 6 h 90"/>
                  <a:gd name="T6" fmla="*/ 10 w 26"/>
                  <a:gd name="T7" fmla="*/ 2 h 90"/>
                  <a:gd name="T8" fmla="*/ 8 w 26"/>
                  <a:gd name="T9" fmla="*/ 4 h 90"/>
                  <a:gd name="T10" fmla="*/ 8 w 26"/>
                  <a:gd name="T11" fmla="*/ 8 h 90"/>
                  <a:gd name="T12" fmla="*/ 6 w 26"/>
                  <a:gd name="T13" fmla="*/ 16 h 90"/>
                  <a:gd name="T14" fmla="*/ 6 w 26"/>
                  <a:gd name="T15" fmla="*/ 32 h 90"/>
                  <a:gd name="T16" fmla="*/ 8 w 26"/>
                  <a:gd name="T17" fmla="*/ 26 h 90"/>
                  <a:gd name="T18" fmla="*/ 8 w 26"/>
                  <a:gd name="T19" fmla="*/ 22 h 90"/>
                  <a:gd name="T20" fmla="*/ 8 w 26"/>
                  <a:gd name="T21" fmla="*/ 18 h 90"/>
                  <a:gd name="T22" fmla="*/ 6 w 26"/>
                  <a:gd name="T23" fmla="*/ 24 h 90"/>
                  <a:gd name="T24" fmla="*/ 6 w 26"/>
                  <a:gd name="T25" fmla="*/ 28 h 90"/>
                  <a:gd name="T26" fmla="*/ 6 w 26"/>
                  <a:gd name="T27" fmla="*/ 32 h 90"/>
                  <a:gd name="T28" fmla="*/ 2 w 26"/>
                  <a:gd name="T29" fmla="*/ 30 h 90"/>
                  <a:gd name="T30" fmla="*/ 0 w 26"/>
                  <a:gd name="T31" fmla="*/ 28 h 90"/>
                  <a:gd name="T32" fmla="*/ 6 w 26"/>
                  <a:gd name="T33" fmla="*/ 42 h 90"/>
                  <a:gd name="T34" fmla="*/ 6 w 26"/>
                  <a:gd name="T35" fmla="*/ 36 h 90"/>
                  <a:gd name="T36" fmla="*/ 4 w 26"/>
                  <a:gd name="T37" fmla="*/ 40 h 90"/>
                  <a:gd name="T38" fmla="*/ 4 w 26"/>
                  <a:gd name="T39" fmla="*/ 42 h 90"/>
                  <a:gd name="T40" fmla="*/ 8 w 26"/>
                  <a:gd name="T41" fmla="*/ 58 h 90"/>
                  <a:gd name="T42" fmla="*/ 10 w 26"/>
                  <a:gd name="T43" fmla="*/ 58 h 90"/>
                  <a:gd name="T44" fmla="*/ 16 w 26"/>
                  <a:gd name="T45" fmla="*/ 68 h 90"/>
                  <a:gd name="T46" fmla="*/ 14 w 26"/>
                  <a:gd name="T47" fmla="*/ 70 h 90"/>
                  <a:gd name="T48" fmla="*/ 14 w 26"/>
                  <a:gd name="T49" fmla="*/ 68 h 90"/>
                  <a:gd name="T50" fmla="*/ 20 w 26"/>
                  <a:gd name="T51" fmla="*/ 72 h 90"/>
                  <a:gd name="T52" fmla="*/ 22 w 26"/>
                  <a:gd name="T53" fmla="*/ 72 h 90"/>
                  <a:gd name="T54" fmla="*/ 20 w 26"/>
                  <a:gd name="T55" fmla="*/ 70 h 90"/>
                  <a:gd name="T56" fmla="*/ 18 w 26"/>
                  <a:gd name="T57" fmla="*/ 78 h 90"/>
                  <a:gd name="T58" fmla="*/ 18 w 26"/>
                  <a:gd name="T59" fmla="*/ 74 h 90"/>
                  <a:gd name="T60" fmla="*/ 18 w 26"/>
                  <a:gd name="T61" fmla="*/ 76 h 90"/>
                  <a:gd name="T62" fmla="*/ 24 w 26"/>
                  <a:gd name="T63" fmla="*/ 80 h 90"/>
                  <a:gd name="T64" fmla="*/ 20 w 26"/>
                  <a:gd name="T65" fmla="*/ 82 h 90"/>
                  <a:gd name="T66" fmla="*/ 24 w 26"/>
                  <a:gd name="T67" fmla="*/ 82 h 90"/>
                  <a:gd name="T68" fmla="*/ 22 w 26"/>
                  <a:gd name="T69" fmla="*/ 86 h 90"/>
                  <a:gd name="T70" fmla="*/ 22 w 26"/>
                  <a:gd name="T71" fmla="*/ 88 h 90"/>
                  <a:gd name="T72" fmla="*/ 26 w 26"/>
                  <a:gd name="T73" fmla="*/ 88 h 90"/>
                  <a:gd name="T74" fmla="*/ 24 w 26"/>
                  <a:gd name="T75" fmla="*/ 84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6" h="90">
                    <a:moveTo>
                      <a:pt x="8" y="18"/>
                    </a:moveTo>
                    <a:lnTo>
                      <a:pt x="10" y="14"/>
                    </a:lnTo>
                    <a:lnTo>
                      <a:pt x="10" y="12"/>
                    </a:lnTo>
                    <a:lnTo>
                      <a:pt x="8" y="10"/>
                    </a:lnTo>
                    <a:lnTo>
                      <a:pt x="10" y="8"/>
                    </a:lnTo>
                    <a:lnTo>
                      <a:pt x="10" y="6"/>
                    </a:lnTo>
                    <a:lnTo>
                      <a:pt x="10" y="4"/>
                    </a:lnTo>
                    <a:lnTo>
                      <a:pt x="10" y="2"/>
                    </a:lnTo>
                    <a:lnTo>
                      <a:pt x="10" y="0"/>
                    </a:lnTo>
                    <a:lnTo>
                      <a:pt x="8" y="4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8" y="10"/>
                    </a:lnTo>
                    <a:lnTo>
                      <a:pt x="6" y="16"/>
                    </a:lnTo>
                    <a:lnTo>
                      <a:pt x="8" y="18"/>
                    </a:lnTo>
                    <a:close/>
                    <a:moveTo>
                      <a:pt x="6" y="32"/>
                    </a:moveTo>
                    <a:lnTo>
                      <a:pt x="8" y="28"/>
                    </a:lnTo>
                    <a:lnTo>
                      <a:pt x="8" y="26"/>
                    </a:lnTo>
                    <a:lnTo>
                      <a:pt x="6" y="24"/>
                    </a:lnTo>
                    <a:lnTo>
                      <a:pt x="8" y="22"/>
                    </a:lnTo>
                    <a:lnTo>
                      <a:pt x="8" y="20"/>
                    </a:lnTo>
                    <a:lnTo>
                      <a:pt x="8" y="18"/>
                    </a:lnTo>
                    <a:lnTo>
                      <a:pt x="6" y="20"/>
                    </a:lnTo>
                    <a:lnTo>
                      <a:pt x="6" y="24"/>
                    </a:lnTo>
                    <a:lnTo>
                      <a:pt x="4" y="26"/>
                    </a:lnTo>
                    <a:lnTo>
                      <a:pt x="6" y="28"/>
                    </a:lnTo>
                    <a:lnTo>
                      <a:pt x="6" y="30"/>
                    </a:lnTo>
                    <a:lnTo>
                      <a:pt x="6" y="32"/>
                    </a:lnTo>
                    <a:close/>
                    <a:moveTo>
                      <a:pt x="0" y="28"/>
                    </a:moveTo>
                    <a:lnTo>
                      <a:pt x="2" y="30"/>
                    </a:lnTo>
                    <a:lnTo>
                      <a:pt x="0" y="28"/>
                    </a:lnTo>
                    <a:lnTo>
                      <a:pt x="0" y="28"/>
                    </a:lnTo>
                    <a:close/>
                    <a:moveTo>
                      <a:pt x="4" y="42"/>
                    </a:moveTo>
                    <a:lnTo>
                      <a:pt x="6" y="42"/>
                    </a:lnTo>
                    <a:lnTo>
                      <a:pt x="8" y="40"/>
                    </a:lnTo>
                    <a:lnTo>
                      <a:pt x="6" y="36"/>
                    </a:lnTo>
                    <a:lnTo>
                      <a:pt x="4" y="38"/>
                    </a:lnTo>
                    <a:lnTo>
                      <a:pt x="4" y="40"/>
                    </a:lnTo>
                    <a:lnTo>
                      <a:pt x="4" y="42"/>
                    </a:lnTo>
                    <a:lnTo>
                      <a:pt x="4" y="42"/>
                    </a:lnTo>
                    <a:close/>
                    <a:moveTo>
                      <a:pt x="10" y="58"/>
                    </a:moveTo>
                    <a:lnTo>
                      <a:pt x="8" y="58"/>
                    </a:lnTo>
                    <a:lnTo>
                      <a:pt x="10" y="60"/>
                    </a:lnTo>
                    <a:lnTo>
                      <a:pt x="10" y="58"/>
                    </a:lnTo>
                    <a:close/>
                    <a:moveTo>
                      <a:pt x="14" y="68"/>
                    </a:moveTo>
                    <a:lnTo>
                      <a:pt x="16" y="68"/>
                    </a:lnTo>
                    <a:lnTo>
                      <a:pt x="16" y="72"/>
                    </a:lnTo>
                    <a:lnTo>
                      <a:pt x="14" y="70"/>
                    </a:lnTo>
                    <a:lnTo>
                      <a:pt x="14" y="68"/>
                    </a:lnTo>
                    <a:lnTo>
                      <a:pt x="14" y="68"/>
                    </a:lnTo>
                    <a:close/>
                    <a:moveTo>
                      <a:pt x="20" y="70"/>
                    </a:moveTo>
                    <a:lnTo>
                      <a:pt x="20" y="72"/>
                    </a:lnTo>
                    <a:lnTo>
                      <a:pt x="20" y="74"/>
                    </a:lnTo>
                    <a:lnTo>
                      <a:pt x="22" y="72"/>
                    </a:lnTo>
                    <a:lnTo>
                      <a:pt x="22" y="70"/>
                    </a:lnTo>
                    <a:lnTo>
                      <a:pt x="20" y="70"/>
                    </a:lnTo>
                    <a:close/>
                    <a:moveTo>
                      <a:pt x="18" y="76"/>
                    </a:moveTo>
                    <a:lnTo>
                      <a:pt x="18" y="78"/>
                    </a:lnTo>
                    <a:lnTo>
                      <a:pt x="20" y="76"/>
                    </a:lnTo>
                    <a:lnTo>
                      <a:pt x="18" y="74"/>
                    </a:lnTo>
                    <a:lnTo>
                      <a:pt x="16" y="74"/>
                    </a:lnTo>
                    <a:lnTo>
                      <a:pt x="18" y="76"/>
                    </a:lnTo>
                    <a:close/>
                    <a:moveTo>
                      <a:pt x="22" y="82"/>
                    </a:moveTo>
                    <a:lnTo>
                      <a:pt x="24" y="80"/>
                    </a:lnTo>
                    <a:lnTo>
                      <a:pt x="22" y="80"/>
                    </a:lnTo>
                    <a:lnTo>
                      <a:pt x="20" y="82"/>
                    </a:lnTo>
                    <a:lnTo>
                      <a:pt x="22" y="82"/>
                    </a:lnTo>
                    <a:close/>
                    <a:moveTo>
                      <a:pt x="24" y="82"/>
                    </a:moveTo>
                    <a:lnTo>
                      <a:pt x="22" y="84"/>
                    </a:lnTo>
                    <a:lnTo>
                      <a:pt x="22" y="86"/>
                    </a:lnTo>
                    <a:lnTo>
                      <a:pt x="22" y="88"/>
                    </a:lnTo>
                    <a:lnTo>
                      <a:pt x="22" y="88"/>
                    </a:lnTo>
                    <a:lnTo>
                      <a:pt x="24" y="90"/>
                    </a:lnTo>
                    <a:lnTo>
                      <a:pt x="26" y="88"/>
                    </a:lnTo>
                    <a:lnTo>
                      <a:pt x="24" y="86"/>
                    </a:lnTo>
                    <a:lnTo>
                      <a:pt x="24" y="84"/>
                    </a:lnTo>
                    <a:lnTo>
                      <a:pt x="24" y="82"/>
                    </a:lnTo>
                    <a:close/>
                  </a:path>
                </a:pathLst>
              </a:custGeom>
              <a:grpFill/>
              <a:ln w="6350">
                <a:solidFill>
                  <a:srgbClr val="65C392"/>
                </a:solidFill>
                <a:round/>
                <a:headEnd/>
                <a:tailEnd/>
              </a:ln>
            </p:spPr>
            <p:txBody>
              <a:bodyPr vert="horz" wrap="square" lIns="45665" tIns="22832" rIns="45665" bIns="22832" numCol="1" anchor="t" anchorCtr="0" compatLnSpc="1">
                <a:prstTxWarp prst="textNoShape">
                  <a:avLst/>
                </a:prstTxWarp>
              </a:bodyPr>
              <a:lstStyle/>
              <a:p>
                <a:pPr defTabSz="1751511">
                  <a:defRPr/>
                </a:pPr>
                <a:endParaRPr lang="en-US" sz="3448" ker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178" name="Kazakhstan">
              <a:extLst>
                <a:ext uri="{FF2B5EF4-FFF2-40B4-BE49-F238E27FC236}">
                  <a16:creationId xmlns:a16="http://schemas.microsoft.com/office/drawing/2014/main" id="{252E9919-3E90-4320-93DA-3774991223A7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8960" y="2898032"/>
              <a:ext cx="891859" cy="470810"/>
            </a:xfrm>
            <a:custGeom>
              <a:avLst/>
              <a:gdLst>
                <a:gd name="T0" fmla="*/ 10 w 466"/>
                <a:gd name="T1" fmla="*/ 144 h 246"/>
                <a:gd name="T2" fmla="*/ 0 w 466"/>
                <a:gd name="T3" fmla="*/ 114 h 246"/>
                <a:gd name="T4" fmla="*/ 22 w 466"/>
                <a:gd name="T5" fmla="*/ 110 h 246"/>
                <a:gd name="T6" fmla="*/ 32 w 466"/>
                <a:gd name="T7" fmla="*/ 88 h 246"/>
                <a:gd name="T8" fmla="*/ 44 w 466"/>
                <a:gd name="T9" fmla="*/ 82 h 246"/>
                <a:gd name="T10" fmla="*/ 54 w 466"/>
                <a:gd name="T11" fmla="*/ 82 h 246"/>
                <a:gd name="T12" fmla="*/ 74 w 466"/>
                <a:gd name="T13" fmla="*/ 88 h 246"/>
                <a:gd name="T14" fmla="*/ 88 w 466"/>
                <a:gd name="T15" fmla="*/ 92 h 246"/>
                <a:gd name="T16" fmla="*/ 106 w 466"/>
                <a:gd name="T17" fmla="*/ 88 h 246"/>
                <a:gd name="T18" fmla="*/ 122 w 466"/>
                <a:gd name="T19" fmla="*/ 88 h 246"/>
                <a:gd name="T20" fmla="*/ 134 w 466"/>
                <a:gd name="T21" fmla="*/ 94 h 246"/>
                <a:gd name="T22" fmla="*/ 156 w 466"/>
                <a:gd name="T23" fmla="*/ 94 h 246"/>
                <a:gd name="T24" fmla="*/ 150 w 466"/>
                <a:gd name="T25" fmla="*/ 74 h 246"/>
                <a:gd name="T26" fmla="*/ 148 w 466"/>
                <a:gd name="T27" fmla="*/ 62 h 246"/>
                <a:gd name="T28" fmla="*/ 158 w 466"/>
                <a:gd name="T29" fmla="*/ 46 h 246"/>
                <a:gd name="T30" fmla="*/ 148 w 466"/>
                <a:gd name="T31" fmla="*/ 40 h 246"/>
                <a:gd name="T32" fmla="*/ 156 w 466"/>
                <a:gd name="T33" fmla="*/ 34 h 246"/>
                <a:gd name="T34" fmla="*/ 170 w 466"/>
                <a:gd name="T35" fmla="*/ 30 h 246"/>
                <a:gd name="T36" fmla="*/ 192 w 466"/>
                <a:gd name="T37" fmla="*/ 24 h 246"/>
                <a:gd name="T38" fmla="*/ 204 w 466"/>
                <a:gd name="T39" fmla="*/ 16 h 246"/>
                <a:gd name="T40" fmla="*/ 224 w 466"/>
                <a:gd name="T41" fmla="*/ 6 h 246"/>
                <a:gd name="T42" fmla="*/ 240 w 466"/>
                <a:gd name="T43" fmla="*/ 0 h 246"/>
                <a:gd name="T44" fmla="*/ 258 w 466"/>
                <a:gd name="T45" fmla="*/ 12 h 246"/>
                <a:gd name="T46" fmla="*/ 264 w 466"/>
                <a:gd name="T47" fmla="*/ 22 h 246"/>
                <a:gd name="T48" fmla="*/ 272 w 466"/>
                <a:gd name="T49" fmla="*/ 20 h 246"/>
                <a:gd name="T50" fmla="*/ 286 w 466"/>
                <a:gd name="T51" fmla="*/ 24 h 246"/>
                <a:gd name="T52" fmla="*/ 294 w 466"/>
                <a:gd name="T53" fmla="*/ 30 h 246"/>
                <a:gd name="T54" fmla="*/ 312 w 466"/>
                <a:gd name="T55" fmla="*/ 20 h 246"/>
                <a:gd name="T56" fmla="*/ 324 w 466"/>
                <a:gd name="T57" fmla="*/ 18 h 246"/>
                <a:gd name="T58" fmla="*/ 380 w 466"/>
                <a:gd name="T59" fmla="*/ 68 h 246"/>
                <a:gd name="T60" fmla="*/ 396 w 466"/>
                <a:gd name="T61" fmla="*/ 72 h 246"/>
                <a:gd name="T62" fmla="*/ 414 w 466"/>
                <a:gd name="T63" fmla="*/ 68 h 246"/>
                <a:gd name="T64" fmla="*/ 434 w 466"/>
                <a:gd name="T65" fmla="*/ 82 h 246"/>
                <a:gd name="T66" fmla="*/ 442 w 466"/>
                <a:gd name="T67" fmla="*/ 92 h 246"/>
                <a:gd name="T68" fmla="*/ 458 w 466"/>
                <a:gd name="T69" fmla="*/ 90 h 246"/>
                <a:gd name="T70" fmla="*/ 460 w 466"/>
                <a:gd name="T71" fmla="*/ 106 h 246"/>
                <a:gd name="T72" fmla="*/ 454 w 466"/>
                <a:gd name="T73" fmla="*/ 132 h 246"/>
                <a:gd name="T74" fmla="*/ 430 w 466"/>
                <a:gd name="T75" fmla="*/ 134 h 246"/>
                <a:gd name="T76" fmla="*/ 424 w 466"/>
                <a:gd name="T77" fmla="*/ 162 h 246"/>
                <a:gd name="T78" fmla="*/ 414 w 466"/>
                <a:gd name="T79" fmla="*/ 168 h 246"/>
                <a:gd name="T80" fmla="*/ 402 w 466"/>
                <a:gd name="T81" fmla="*/ 176 h 246"/>
                <a:gd name="T82" fmla="*/ 410 w 466"/>
                <a:gd name="T83" fmla="*/ 194 h 246"/>
                <a:gd name="T84" fmla="*/ 410 w 466"/>
                <a:gd name="T85" fmla="*/ 214 h 246"/>
                <a:gd name="T86" fmla="*/ 366 w 466"/>
                <a:gd name="T87" fmla="*/ 208 h 246"/>
                <a:gd name="T88" fmla="*/ 336 w 466"/>
                <a:gd name="T89" fmla="*/ 208 h 246"/>
                <a:gd name="T90" fmla="*/ 310 w 466"/>
                <a:gd name="T91" fmla="*/ 216 h 246"/>
                <a:gd name="T92" fmla="*/ 294 w 466"/>
                <a:gd name="T93" fmla="*/ 224 h 246"/>
                <a:gd name="T94" fmla="*/ 264 w 466"/>
                <a:gd name="T95" fmla="*/ 242 h 246"/>
                <a:gd name="T96" fmla="*/ 208 w 466"/>
                <a:gd name="T97" fmla="*/ 200 h 246"/>
                <a:gd name="T98" fmla="*/ 114 w 466"/>
                <a:gd name="T99" fmla="*/ 236 h 246"/>
                <a:gd name="T100" fmla="*/ 84 w 466"/>
                <a:gd name="T101" fmla="*/ 224 h 246"/>
                <a:gd name="T102" fmla="*/ 72 w 466"/>
                <a:gd name="T103" fmla="*/ 220 h 246"/>
                <a:gd name="T104" fmla="*/ 62 w 466"/>
                <a:gd name="T105" fmla="*/ 208 h 246"/>
                <a:gd name="T106" fmla="*/ 54 w 466"/>
                <a:gd name="T107" fmla="*/ 196 h 246"/>
                <a:gd name="T108" fmla="*/ 68 w 466"/>
                <a:gd name="T109" fmla="*/ 196 h 246"/>
                <a:gd name="T110" fmla="*/ 62 w 466"/>
                <a:gd name="T111" fmla="*/ 184 h 246"/>
                <a:gd name="T112" fmla="*/ 78 w 466"/>
                <a:gd name="T113" fmla="*/ 182 h 246"/>
                <a:gd name="T114" fmla="*/ 82 w 466"/>
                <a:gd name="T115" fmla="*/ 174 h 246"/>
                <a:gd name="T116" fmla="*/ 80 w 466"/>
                <a:gd name="T117" fmla="*/ 160 h 246"/>
                <a:gd name="T118" fmla="*/ 68 w 466"/>
                <a:gd name="T119" fmla="*/ 158 h 246"/>
                <a:gd name="T120" fmla="*/ 62 w 466"/>
                <a:gd name="T121" fmla="*/ 156 h 246"/>
                <a:gd name="T122" fmla="*/ 50 w 466"/>
                <a:gd name="T123" fmla="*/ 158 h 246"/>
                <a:gd name="T124" fmla="*/ 40 w 466"/>
                <a:gd name="T125" fmla="*/ 164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66" h="246">
                  <a:moveTo>
                    <a:pt x="36" y="164"/>
                  </a:moveTo>
                  <a:lnTo>
                    <a:pt x="32" y="162"/>
                  </a:lnTo>
                  <a:lnTo>
                    <a:pt x="28" y="164"/>
                  </a:lnTo>
                  <a:lnTo>
                    <a:pt x="24" y="160"/>
                  </a:lnTo>
                  <a:lnTo>
                    <a:pt x="24" y="158"/>
                  </a:lnTo>
                  <a:lnTo>
                    <a:pt x="30" y="158"/>
                  </a:lnTo>
                  <a:lnTo>
                    <a:pt x="24" y="150"/>
                  </a:lnTo>
                  <a:lnTo>
                    <a:pt x="18" y="146"/>
                  </a:lnTo>
                  <a:lnTo>
                    <a:pt x="10" y="144"/>
                  </a:lnTo>
                  <a:lnTo>
                    <a:pt x="10" y="146"/>
                  </a:lnTo>
                  <a:lnTo>
                    <a:pt x="6" y="142"/>
                  </a:lnTo>
                  <a:lnTo>
                    <a:pt x="6" y="140"/>
                  </a:lnTo>
                  <a:lnTo>
                    <a:pt x="4" y="136"/>
                  </a:lnTo>
                  <a:lnTo>
                    <a:pt x="0" y="134"/>
                  </a:lnTo>
                  <a:lnTo>
                    <a:pt x="0" y="130"/>
                  </a:lnTo>
                  <a:lnTo>
                    <a:pt x="2" y="122"/>
                  </a:lnTo>
                  <a:lnTo>
                    <a:pt x="0" y="120"/>
                  </a:lnTo>
                  <a:lnTo>
                    <a:pt x="0" y="114"/>
                  </a:lnTo>
                  <a:lnTo>
                    <a:pt x="2" y="114"/>
                  </a:lnTo>
                  <a:lnTo>
                    <a:pt x="6" y="110"/>
                  </a:lnTo>
                  <a:lnTo>
                    <a:pt x="6" y="106"/>
                  </a:lnTo>
                  <a:lnTo>
                    <a:pt x="8" y="104"/>
                  </a:lnTo>
                  <a:lnTo>
                    <a:pt x="14" y="110"/>
                  </a:lnTo>
                  <a:lnTo>
                    <a:pt x="14" y="112"/>
                  </a:lnTo>
                  <a:lnTo>
                    <a:pt x="18" y="114"/>
                  </a:lnTo>
                  <a:lnTo>
                    <a:pt x="22" y="114"/>
                  </a:lnTo>
                  <a:lnTo>
                    <a:pt x="22" y="110"/>
                  </a:lnTo>
                  <a:lnTo>
                    <a:pt x="24" y="110"/>
                  </a:lnTo>
                  <a:lnTo>
                    <a:pt x="20" y="98"/>
                  </a:lnTo>
                  <a:lnTo>
                    <a:pt x="24" y="98"/>
                  </a:lnTo>
                  <a:lnTo>
                    <a:pt x="28" y="98"/>
                  </a:lnTo>
                  <a:lnTo>
                    <a:pt x="28" y="96"/>
                  </a:lnTo>
                  <a:lnTo>
                    <a:pt x="26" y="94"/>
                  </a:lnTo>
                  <a:lnTo>
                    <a:pt x="28" y="90"/>
                  </a:lnTo>
                  <a:lnTo>
                    <a:pt x="30" y="88"/>
                  </a:lnTo>
                  <a:lnTo>
                    <a:pt x="32" y="88"/>
                  </a:lnTo>
                  <a:lnTo>
                    <a:pt x="34" y="84"/>
                  </a:lnTo>
                  <a:lnTo>
                    <a:pt x="36" y="84"/>
                  </a:lnTo>
                  <a:lnTo>
                    <a:pt x="38" y="84"/>
                  </a:lnTo>
                  <a:lnTo>
                    <a:pt x="38" y="82"/>
                  </a:lnTo>
                  <a:lnTo>
                    <a:pt x="38" y="80"/>
                  </a:lnTo>
                  <a:lnTo>
                    <a:pt x="38" y="78"/>
                  </a:lnTo>
                  <a:lnTo>
                    <a:pt x="42" y="80"/>
                  </a:lnTo>
                  <a:lnTo>
                    <a:pt x="44" y="82"/>
                  </a:lnTo>
                  <a:lnTo>
                    <a:pt x="44" y="82"/>
                  </a:lnTo>
                  <a:lnTo>
                    <a:pt x="42" y="86"/>
                  </a:lnTo>
                  <a:lnTo>
                    <a:pt x="44" y="86"/>
                  </a:lnTo>
                  <a:lnTo>
                    <a:pt x="46" y="86"/>
                  </a:lnTo>
                  <a:lnTo>
                    <a:pt x="48" y="82"/>
                  </a:lnTo>
                  <a:lnTo>
                    <a:pt x="50" y="82"/>
                  </a:lnTo>
                  <a:lnTo>
                    <a:pt x="50" y="84"/>
                  </a:lnTo>
                  <a:lnTo>
                    <a:pt x="50" y="82"/>
                  </a:lnTo>
                  <a:lnTo>
                    <a:pt x="50" y="82"/>
                  </a:lnTo>
                  <a:lnTo>
                    <a:pt x="54" y="82"/>
                  </a:lnTo>
                  <a:lnTo>
                    <a:pt x="56" y="80"/>
                  </a:lnTo>
                  <a:lnTo>
                    <a:pt x="58" y="78"/>
                  </a:lnTo>
                  <a:lnTo>
                    <a:pt x="60" y="82"/>
                  </a:lnTo>
                  <a:lnTo>
                    <a:pt x="62" y="84"/>
                  </a:lnTo>
                  <a:lnTo>
                    <a:pt x="66" y="82"/>
                  </a:lnTo>
                  <a:lnTo>
                    <a:pt x="68" y="82"/>
                  </a:lnTo>
                  <a:lnTo>
                    <a:pt x="70" y="84"/>
                  </a:lnTo>
                  <a:lnTo>
                    <a:pt x="72" y="84"/>
                  </a:lnTo>
                  <a:lnTo>
                    <a:pt x="74" y="88"/>
                  </a:lnTo>
                  <a:lnTo>
                    <a:pt x="76" y="88"/>
                  </a:lnTo>
                  <a:lnTo>
                    <a:pt x="78" y="90"/>
                  </a:lnTo>
                  <a:lnTo>
                    <a:pt x="82" y="94"/>
                  </a:lnTo>
                  <a:lnTo>
                    <a:pt x="84" y="94"/>
                  </a:lnTo>
                  <a:lnTo>
                    <a:pt x="84" y="96"/>
                  </a:lnTo>
                  <a:lnTo>
                    <a:pt x="84" y="98"/>
                  </a:lnTo>
                  <a:lnTo>
                    <a:pt x="86" y="98"/>
                  </a:lnTo>
                  <a:lnTo>
                    <a:pt x="88" y="96"/>
                  </a:lnTo>
                  <a:lnTo>
                    <a:pt x="88" y="92"/>
                  </a:lnTo>
                  <a:lnTo>
                    <a:pt x="90" y="92"/>
                  </a:lnTo>
                  <a:lnTo>
                    <a:pt x="92" y="94"/>
                  </a:lnTo>
                  <a:lnTo>
                    <a:pt x="96" y="94"/>
                  </a:lnTo>
                  <a:lnTo>
                    <a:pt x="98" y="96"/>
                  </a:lnTo>
                  <a:lnTo>
                    <a:pt x="100" y="98"/>
                  </a:lnTo>
                  <a:lnTo>
                    <a:pt x="102" y="96"/>
                  </a:lnTo>
                  <a:lnTo>
                    <a:pt x="104" y="90"/>
                  </a:lnTo>
                  <a:lnTo>
                    <a:pt x="106" y="90"/>
                  </a:lnTo>
                  <a:lnTo>
                    <a:pt x="106" y="88"/>
                  </a:lnTo>
                  <a:lnTo>
                    <a:pt x="108" y="88"/>
                  </a:lnTo>
                  <a:lnTo>
                    <a:pt x="110" y="90"/>
                  </a:lnTo>
                  <a:lnTo>
                    <a:pt x="110" y="88"/>
                  </a:lnTo>
                  <a:lnTo>
                    <a:pt x="112" y="86"/>
                  </a:lnTo>
                  <a:lnTo>
                    <a:pt x="116" y="90"/>
                  </a:lnTo>
                  <a:lnTo>
                    <a:pt x="118" y="92"/>
                  </a:lnTo>
                  <a:lnTo>
                    <a:pt x="120" y="90"/>
                  </a:lnTo>
                  <a:lnTo>
                    <a:pt x="120" y="88"/>
                  </a:lnTo>
                  <a:lnTo>
                    <a:pt x="122" y="88"/>
                  </a:lnTo>
                  <a:lnTo>
                    <a:pt x="126" y="88"/>
                  </a:lnTo>
                  <a:lnTo>
                    <a:pt x="126" y="86"/>
                  </a:lnTo>
                  <a:lnTo>
                    <a:pt x="130" y="88"/>
                  </a:lnTo>
                  <a:lnTo>
                    <a:pt x="132" y="88"/>
                  </a:lnTo>
                  <a:lnTo>
                    <a:pt x="130" y="90"/>
                  </a:lnTo>
                  <a:lnTo>
                    <a:pt x="128" y="90"/>
                  </a:lnTo>
                  <a:lnTo>
                    <a:pt x="130" y="94"/>
                  </a:lnTo>
                  <a:lnTo>
                    <a:pt x="134" y="94"/>
                  </a:lnTo>
                  <a:lnTo>
                    <a:pt x="134" y="94"/>
                  </a:lnTo>
                  <a:lnTo>
                    <a:pt x="136" y="96"/>
                  </a:lnTo>
                  <a:lnTo>
                    <a:pt x="140" y="94"/>
                  </a:lnTo>
                  <a:lnTo>
                    <a:pt x="144" y="96"/>
                  </a:lnTo>
                  <a:lnTo>
                    <a:pt x="146" y="96"/>
                  </a:lnTo>
                  <a:lnTo>
                    <a:pt x="148" y="94"/>
                  </a:lnTo>
                  <a:lnTo>
                    <a:pt x="148" y="92"/>
                  </a:lnTo>
                  <a:lnTo>
                    <a:pt x="150" y="90"/>
                  </a:lnTo>
                  <a:lnTo>
                    <a:pt x="154" y="92"/>
                  </a:lnTo>
                  <a:lnTo>
                    <a:pt x="156" y="94"/>
                  </a:lnTo>
                  <a:lnTo>
                    <a:pt x="160" y="92"/>
                  </a:lnTo>
                  <a:lnTo>
                    <a:pt x="162" y="90"/>
                  </a:lnTo>
                  <a:lnTo>
                    <a:pt x="162" y="80"/>
                  </a:lnTo>
                  <a:lnTo>
                    <a:pt x="160" y="80"/>
                  </a:lnTo>
                  <a:lnTo>
                    <a:pt x="156" y="80"/>
                  </a:lnTo>
                  <a:lnTo>
                    <a:pt x="154" y="78"/>
                  </a:lnTo>
                  <a:lnTo>
                    <a:pt x="154" y="76"/>
                  </a:lnTo>
                  <a:lnTo>
                    <a:pt x="150" y="76"/>
                  </a:lnTo>
                  <a:lnTo>
                    <a:pt x="150" y="74"/>
                  </a:lnTo>
                  <a:lnTo>
                    <a:pt x="146" y="74"/>
                  </a:lnTo>
                  <a:lnTo>
                    <a:pt x="146" y="72"/>
                  </a:lnTo>
                  <a:lnTo>
                    <a:pt x="146" y="70"/>
                  </a:lnTo>
                  <a:lnTo>
                    <a:pt x="146" y="70"/>
                  </a:lnTo>
                  <a:lnTo>
                    <a:pt x="148" y="68"/>
                  </a:lnTo>
                  <a:lnTo>
                    <a:pt x="148" y="66"/>
                  </a:lnTo>
                  <a:lnTo>
                    <a:pt x="150" y="64"/>
                  </a:lnTo>
                  <a:lnTo>
                    <a:pt x="150" y="62"/>
                  </a:lnTo>
                  <a:lnTo>
                    <a:pt x="148" y="62"/>
                  </a:lnTo>
                  <a:lnTo>
                    <a:pt x="148" y="58"/>
                  </a:lnTo>
                  <a:lnTo>
                    <a:pt x="150" y="54"/>
                  </a:lnTo>
                  <a:lnTo>
                    <a:pt x="154" y="52"/>
                  </a:lnTo>
                  <a:lnTo>
                    <a:pt x="158" y="52"/>
                  </a:lnTo>
                  <a:lnTo>
                    <a:pt x="160" y="52"/>
                  </a:lnTo>
                  <a:lnTo>
                    <a:pt x="162" y="52"/>
                  </a:lnTo>
                  <a:lnTo>
                    <a:pt x="162" y="48"/>
                  </a:lnTo>
                  <a:lnTo>
                    <a:pt x="160" y="48"/>
                  </a:lnTo>
                  <a:lnTo>
                    <a:pt x="158" y="46"/>
                  </a:lnTo>
                  <a:lnTo>
                    <a:pt x="156" y="46"/>
                  </a:lnTo>
                  <a:lnTo>
                    <a:pt x="154" y="48"/>
                  </a:lnTo>
                  <a:lnTo>
                    <a:pt x="152" y="46"/>
                  </a:lnTo>
                  <a:lnTo>
                    <a:pt x="148" y="46"/>
                  </a:lnTo>
                  <a:lnTo>
                    <a:pt x="148" y="44"/>
                  </a:lnTo>
                  <a:lnTo>
                    <a:pt x="150" y="44"/>
                  </a:lnTo>
                  <a:lnTo>
                    <a:pt x="152" y="44"/>
                  </a:lnTo>
                  <a:lnTo>
                    <a:pt x="152" y="40"/>
                  </a:lnTo>
                  <a:lnTo>
                    <a:pt x="148" y="40"/>
                  </a:lnTo>
                  <a:lnTo>
                    <a:pt x="146" y="40"/>
                  </a:lnTo>
                  <a:lnTo>
                    <a:pt x="148" y="40"/>
                  </a:lnTo>
                  <a:lnTo>
                    <a:pt x="146" y="36"/>
                  </a:lnTo>
                  <a:lnTo>
                    <a:pt x="148" y="36"/>
                  </a:lnTo>
                  <a:lnTo>
                    <a:pt x="150" y="36"/>
                  </a:lnTo>
                  <a:lnTo>
                    <a:pt x="150" y="34"/>
                  </a:lnTo>
                  <a:lnTo>
                    <a:pt x="152" y="34"/>
                  </a:lnTo>
                  <a:lnTo>
                    <a:pt x="154" y="36"/>
                  </a:lnTo>
                  <a:lnTo>
                    <a:pt x="156" y="34"/>
                  </a:lnTo>
                  <a:lnTo>
                    <a:pt x="158" y="36"/>
                  </a:lnTo>
                  <a:lnTo>
                    <a:pt x="160" y="36"/>
                  </a:lnTo>
                  <a:lnTo>
                    <a:pt x="160" y="34"/>
                  </a:lnTo>
                  <a:lnTo>
                    <a:pt x="162" y="32"/>
                  </a:lnTo>
                  <a:lnTo>
                    <a:pt x="164" y="32"/>
                  </a:lnTo>
                  <a:lnTo>
                    <a:pt x="166" y="34"/>
                  </a:lnTo>
                  <a:lnTo>
                    <a:pt x="166" y="34"/>
                  </a:lnTo>
                  <a:lnTo>
                    <a:pt x="166" y="32"/>
                  </a:lnTo>
                  <a:lnTo>
                    <a:pt x="170" y="30"/>
                  </a:lnTo>
                  <a:lnTo>
                    <a:pt x="174" y="30"/>
                  </a:lnTo>
                  <a:lnTo>
                    <a:pt x="176" y="28"/>
                  </a:lnTo>
                  <a:lnTo>
                    <a:pt x="180" y="28"/>
                  </a:lnTo>
                  <a:lnTo>
                    <a:pt x="180" y="26"/>
                  </a:lnTo>
                  <a:lnTo>
                    <a:pt x="184" y="26"/>
                  </a:lnTo>
                  <a:lnTo>
                    <a:pt x="188" y="26"/>
                  </a:lnTo>
                  <a:lnTo>
                    <a:pt x="188" y="24"/>
                  </a:lnTo>
                  <a:lnTo>
                    <a:pt x="190" y="24"/>
                  </a:lnTo>
                  <a:lnTo>
                    <a:pt x="192" y="24"/>
                  </a:lnTo>
                  <a:lnTo>
                    <a:pt x="194" y="24"/>
                  </a:lnTo>
                  <a:lnTo>
                    <a:pt x="194" y="20"/>
                  </a:lnTo>
                  <a:lnTo>
                    <a:pt x="194" y="20"/>
                  </a:lnTo>
                  <a:lnTo>
                    <a:pt x="198" y="20"/>
                  </a:lnTo>
                  <a:lnTo>
                    <a:pt x="198" y="18"/>
                  </a:lnTo>
                  <a:lnTo>
                    <a:pt x="200" y="16"/>
                  </a:lnTo>
                  <a:lnTo>
                    <a:pt x="200" y="18"/>
                  </a:lnTo>
                  <a:lnTo>
                    <a:pt x="202" y="18"/>
                  </a:lnTo>
                  <a:lnTo>
                    <a:pt x="204" y="16"/>
                  </a:lnTo>
                  <a:lnTo>
                    <a:pt x="208" y="16"/>
                  </a:lnTo>
                  <a:lnTo>
                    <a:pt x="212" y="12"/>
                  </a:lnTo>
                  <a:lnTo>
                    <a:pt x="214" y="12"/>
                  </a:lnTo>
                  <a:lnTo>
                    <a:pt x="216" y="12"/>
                  </a:lnTo>
                  <a:lnTo>
                    <a:pt x="218" y="12"/>
                  </a:lnTo>
                  <a:lnTo>
                    <a:pt x="220" y="8"/>
                  </a:lnTo>
                  <a:lnTo>
                    <a:pt x="222" y="10"/>
                  </a:lnTo>
                  <a:lnTo>
                    <a:pt x="224" y="8"/>
                  </a:lnTo>
                  <a:lnTo>
                    <a:pt x="224" y="6"/>
                  </a:lnTo>
                  <a:lnTo>
                    <a:pt x="224" y="6"/>
                  </a:lnTo>
                  <a:lnTo>
                    <a:pt x="224" y="4"/>
                  </a:lnTo>
                  <a:lnTo>
                    <a:pt x="228" y="4"/>
                  </a:lnTo>
                  <a:lnTo>
                    <a:pt x="228" y="2"/>
                  </a:lnTo>
                  <a:lnTo>
                    <a:pt x="230" y="0"/>
                  </a:lnTo>
                  <a:lnTo>
                    <a:pt x="232" y="0"/>
                  </a:lnTo>
                  <a:lnTo>
                    <a:pt x="234" y="0"/>
                  </a:lnTo>
                  <a:lnTo>
                    <a:pt x="238" y="2"/>
                  </a:lnTo>
                  <a:lnTo>
                    <a:pt x="240" y="0"/>
                  </a:lnTo>
                  <a:lnTo>
                    <a:pt x="244" y="2"/>
                  </a:lnTo>
                  <a:lnTo>
                    <a:pt x="246" y="2"/>
                  </a:lnTo>
                  <a:lnTo>
                    <a:pt x="250" y="2"/>
                  </a:lnTo>
                  <a:lnTo>
                    <a:pt x="252" y="2"/>
                  </a:lnTo>
                  <a:lnTo>
                    <a:pt x="252" y="6"/>
                  </a:lnTo>
                  <a:lnTo>
                    <a:pt x="254" y="6"/>
                  </a:lnTo>
                  <a:lnTo>
                    <a:pt x="254" y="8"/>
                  </a:lnTo>
                  <a:lnTo>
                    <a:pt x="256" y="10"/>
                  </a:lnTo>
                  <a:lnTo>
                    <a:pt x="258" y="12"/>
                  </a:lnTo>
                  <a:lnTo>
                    <a:pt x="258" y="12"/>
                  </a:lnTo>
                  <a:lnTo>
                    <a:pt x="258" y="14"/>
                  </a:lnTo>
                  <a:lnTo>
                    <a:pt x="258" y="18"/>
                  </a:lnTo>
                  <a:lnTo>
                    <a:pt x="258" y="18"/>
                  </a:lnTo>
                  <a:lnTo>
                    <a:pt x="256" y="18"/>
                  </a:lnTo>
                  <a:lnTo>
                    <a:pt x="258" y="20"/>
                  </a:lnTo>
                  <a:lnTo>
                    <a:pt x="258" y="22"/>
                  </a:lnTo>
                  <a:lnTo>
                    <a:pt x="262" y="20"/>
                  </a:lnTo>
                  <a:lnTo>
                    <a:pt x="264" y="22"/>
                  </a:lnTo>
                  <a:lnTo>
                    <a:pt x="264" y="22"/>
                  </a:lnTo>
                  <a:lnTo>
                    <a:pt x="266" y="20"/>
                  </a:lnTo>
                  <a:lnTo>
                    <a:pt x="266" y="18"/>
                  </a:lnTo>
                  <a:lnTo>
                    <a:pt x="268" y="20"/>
                  </a:lnTo>
                  <a:lnTo>
                    <a:pt x="268" y="20"/>
                  </a:lnTo>
                  <a:lnTo>
                    <a:pt x="270" y="20"/>
                  </a:lnTo>
                  <a:lnTo>
                    <a:pt x="268" y="16"/>
                  </a:lnTo>
                  <a:lnTo>
                    <a:pt x="270" y="16"/>
                  </a:lnTo>
                  <a:lnTo>
                    <a:pt x="272" y="20"/>
                  </a:lnTo>
                  <a:lnTo>
                    <a:pt x="274" y="22"/>
                  </a:lnTo>
                  <a:lnTo>
                    <a:pt x="276" y="26"/>
                  </a:lnTo>
                  <a:lnTo>
                    <a:pt x="276" y="26"/>
                  </a:lnTo>
                  <a:lnTo>
                    <a:pt x="278" y="24"/>
                  </a:lnTo>
                  <a:lnTo>
                    <a:pt x="278" y="24"/>
                  </a:lnTo>
                  <a:lnTo>
                    <a:pt x="276" y="22"/>
                  </a:lnTo>
                  <a:lnTo>
                    <a:pt x="280" y="22"/>
                  </a:lnTo>
                  <a:lnTo>
                    <a:pt x="284" y="24"/>
                  </a:lnTo>
                  <a:lnTo>
                    <a:pt x="286" y="24"/>
                  </a:lnTo>
                  <a:lnTo>
                    <a:pt x="288" y="22"/>
                  </a:lnTo>
                  <a:lnTo>
                    <a:pt x="288" y="22"/>
                  </a:lnTo>
                  <a:lnTo>
                    <a:pt x="288" y="26"/>
                  </a:lnTo>
                  <a:lnTo>
                    <a:pt x="286" y="26"/>
                  </a:lnTo>
                  <a:lnTo>
                    <a:pt x="286" y="30"/>
                  </a:lnTo>
                  <a:lnTo>
                    <a:pt x="288" y="32"/>
                  </a:lnTo>
                  <a:lnTo>
                    <a:pt x="290" y="32"/>
                  </a:lnTo>
                  <a:lnTo>
                    <a:pt x="290" y="30"/>
                  </a:lnTo>
                  <a:lnTo>
                    <a:pt x="294" y="30"/>
                  </a:lnTo>
                  <a:lnTo>
                    <a:pt x="298" y="30"/>
                  </a:lnTo>
                  <a:lnTo>
                    <a:pt x="300" y="32"/>
                  </a:lnTo>
                  <a:lnTo>
                    <a:pt x="302" y="30"/>
                  </a:lnTo>
                  <a:lnTo>
                    <a:pt x="300" y="28"/>
                  </a:lnTo>
                  <a:lnTo>
                    <a:pt x="304" y="26"/>
                  </a:lnTo>
                  <a:lnTo>
                    <a:pt x="306" y="26"/>
                  </a:lnTo>
                  <a:lnTo>
                    <a:pt x="308" y="24"/>
                  </a:lnTo>
                  <a:lnTo>
                    <a:pt x="310" y="22"/>
                  </a:lnTo>
                  <a:lnTo>
                    <a:pt x="312" y="20"/>
                  </a:lnTo>
                  <a:lnTo>
                    <a:pt x="312" y="20"/>
                  </a:lnTo>
                  <a:lnTo>
                    <a:pt x="314" y="16"/>
                  </a:lnTo>
                  <a:lnTo>
                    <a:pt x="316" y="16"/>
                  </a:lnTo>
                  <a:lnTo>
                    <a:pt x="318" y="14"/>
                  </a:lnTo>
                  <a:lnTo>
                    <a:pt x="322" y="12"/>
                  </a:lnTo>
                  <a:lnTo>
                    <a:pt x="324" y="12"/>
                  </a:lnTo>
                  <a:lnTo>
                    <a:pt x="326" y="12"/>
                  </a:lnTo>
                  <a:lnTo>
                    <a:pt x="326" y="14"/>
                  </a:lnTo>
                  <a:lnTo>
                    <a:pt x="324" y="18"/>
                  </a:lnTo>
                  <a:lnTo>
                    <a:pt x="322" y="18"/>
                  </a:lnTo>
                  <a:lnTo>
                    <a:pt x="322" y="20"/>
                  </a:lnTo>
                  <a:lnTo>
                    <a:pt x="344" y="36"/>
                  </a:lnTo>
                  <a:lnTo>
                    <a:pt x="376" y="74"/>
                  </a:lnTo>
                  <a:lnTo>
                    <a:pt x="378" y="74"/>
                  </a:lnTo>
                  <a:lnTo>
                    <a:pt x="380" y="72"/>
                  </a:lnTo>
                  <a:lnTo>
                    <a:pt x="380" y="70"/>
                  </a:lnTo>
                  <a:lnTo>
                    <a:pt x="380" y="70"/>
                  </a:lnTo>
                  <a:lnTo>
                    <a:pt x="380" y="68"/>
                  </a:lnTo>
                  <a:lnTo>
                    <a:pt x="382" y="66"/>
                  </a:lnTo>
                  <a:lnTo>
                    <a:pt x="386" y="68"/>
                  </a:lnTo>
                  <a:lnTo>
                    <a:pt x="384" y="70"/>
                  </a:lnTo>
                  <a:lnTo>
                    <a:pt x="386" y="72"/>
                  </a:lnTo>
                  <a:lnTo>
                    <a:pt x="388" y="72"/>
                  </a:lnTo>
                  <a:lnTo>
                    <a:pt x="390" y="74"/>
                  </a:lnTo>
                  <a:lnTo>
                    <a:pt x="392" y="74"/>
                  </a:lnTo>
                  <a:lnTo>
                    <a:pt x="394" y="74"/>
                  </a:lnTo>
                  <a:lnTo>
                    <a:pt x="396" y="72"/>
                  </a:lnTo>
                  <a:lnTo>
                    <a:pt x="398" y="74"/>
                  </a:lnTo>
                  <a:lnTo>
                    <a:pt x="402" y="74"/>
                  </a:lnTo>
                  <a:lnTo>
                    <a:pt x="404" y="74"/>
                  </a:lnTo>
                  <a:lnTo>
                    <a:pt x="406" y="72"/>
                  </a:lnTo>
                  <a:lnTo>
                    <a:pt x="406" y="72"/>
                  </a:lnTo>
                  <a:lnTo>
                    <a:pt x="406" y="70"/>
                  </a:lnTo>
                  <a:lnTo>
                    <a:pt x="406" y="68"/>
                  </a:lnTo>
                  <a:lnTo>
                    <a:pt x="410" y="68"/>
                  </a:lnTo>
                  <a:lnTo>
                    <a:pt x="414" y="68"/>
                  </a:lnTo>
                  <a:lnTo>
                    <a:pt x="418" y="70"/>
                  </a:lnTo>
                  <a:lnTo>
                    <a:pt x="422" y="72"/>
                  </a:lnTo>
                  <a:lnTo>
                    <a:pt x="424" y="76"/>
                  </a:lnTo>
                  <a:lnTo>
                    <a:pt x="426" y="78"/>
                  </a:lnTo>
                  <a:lnTo>
                    <a:pt x="426" y="78"/>
                  </a:lnTo>
                  <a:lnTo>
                    <a:pt x="430" y="80"/>
                  </a:lnTo>
                  <a:lnTo>
                    <a:pt x="432" y="82"/>
                  </a:lnTo>
                  <a:lnTo>
                    <a:pt x="432" y="82"/>
                  </a:lnTo>
                  <a:lnTo>
                    <a:pt x="434" y="82"/>
                  </a:lnTo>
                  <a:lnTo>
                    <a:pt x="434" y="84"/>
                  </a:lnTo>
                  <a:lnTo>
                    <a:pt x="434" y="84"/>
                  </a:lnTo>
                  <a:lnTo>
                    <a:pt x="434" y="86"/>
                  </a:lnTo>
                  <a:lnTo>
                    <a:pt x="434" y="88"/>
                  </a:lnTo>
                  <a:lnTo>
                    <a:pt x="436" y="90"/>
                  </a:lnTo>
                  <a:lnTo>
                    <a:pt x="436" y="90"/>
                  </a:lnTo>
                  <a:lnTo>
                    <a:pt x="438" y="90"/>
                  </a:lnTo>
                  <a:lnTo>
                    <a:pt x="440" y="90"/>
                  </a:lnTo>
                  <a:lnTo>
                    <a:pt x="442" y="92"/>
                  </a:lnTo>
                  <a:lnTo>
                    <a:pt x="442" y="90"/>
                  </a:lnTo>
                  <a:lnTo>
                    <a:pt x="446" y="90"/>
                  </a:lnTo>
                  <a:lnTo>
                    <a:pt x="450" y="90"/>
                  </a:lnTo>
                  <a:lnTo>
                    <a:pt x="452" y="88"/>
                  </a:lnTo>
                  <a:lnTo>
                    <a:pt x="454" y="86"/>
                  </a:lnTo>
                  <a:lnTo>
                    <a:pt x="456" y="86"/>
                  </a:lnTo>
                  <a:lnTo>
                    <a:pt x="458" y="86"/>
                  </a:lnTo>
                  <a:lnTo>
                    <a:pt x="458" y="90"/>
                  </a:lnTo>
                  <a:lnTo>
                    <a:pt x="458" y="90"/>
                  </a:lnTo>
                  <a:lnTo>
                    <a:pt x="460" y="92"/>
                  </a:lnTo>
                  <a:lnTo>
                    <a:pt x="462" y="94"/>
                  </a:lnTo>
                  <a:lnTo>
                    <a:pt x="466" y="96"/>
                  </a:lnTo>
                  <a:lnTo>
                    <a:pt x="466" y="96"/>
                  </a:lnTo>
                  <a:lnTo>
                    <a:pt x="464" y="98"/>
                  </a:lnTo>
                  <a:lnTo>
                    <a:pt x="462" y="100"/>
                  </a:lnTo>
                  <a:lnTo>
                    <a:pt x="460" y="104"/>
                  </a:lnTo>
                  <a:lnTo>
                    <a:pt x="460" y="104"/>
                  </a:lnTo>
                  <a:lnTo>
                    <a:pt x="460" y="106"/>
                  </a:lnTo>
                  <a:lnTo>
                    <a:pt x="458" y="110"/>
                  </a:lnTo>
                  <a:lnTo>
                    <a:pt x="454" y="110"/>
                  </a:lnTo>
                  <a:lnTo>
                    <a:pt x="452" y="112"/>
                  </a:lnTo>
                  <a:lnTo>
                    <a:pt x="452" y="114"/>
                  </a:lnTo>
                  <a:lnTo>
                    <a:pt x="452" y="120"/>
                  </a:lnTo>
                  <a:lnTo>
                    <a:pt x="454" y="124"/>
                  </a:lnTo>
                  <a:lnTo>
                    <a:pt x="458" y="128"/>
                  </a:lnTo>
                  <a:lnTo>
                    <a:pt x="456" y="130"/>
                  </a:lnTo>
                  <a:lnTo>
                    <a:pt x="454" y="132"/>
                  </a:lnTo>
                  <a:lnTo>
                    <a:pt x="452" y="134"/>
                  </a:lnTo>
                  <a:lnTo>
                    <a:pt x="448" y="136"/>
                  </a:lnTo>
                  <a:lnTo>
                    <a:pt x="446" y="138"/>
                  </a:lnTo>
                  <a:lnTo>
                    <a:pt x="446" y="136"/>
                  </a:lnTo>
                  <a:lnTo>
                    <a:pt x="446" y="136"/>
                  </a:lnTo>
                  <a:lnTo>
                    <a:pt x="444" y="136"/>
                  </a:lnTo>
                  <a:lnTo>
                    <a:pt x="438" y="136"/>
                  </a:lnTo>
                  <a:lnTo>
                    <a:pt x="436" y="136"/>
                  </a:lnTo>
                  <a:lnTo>
                    <a:pt x="430" y="134"/>
                  </a:lnTo>
                  <a:lnTo>
                    <a:pt x="428" y="134"/>
                  </a:lnTo>
                  <a:lnTo>
                    <a:pt x="426" y="134"/>
                  </a:lnTo>
                  <a:lnTo>
                    <a:pt x="426" y="140"/>
                  </a:lnTo>
                  <a:lnTo>
                    <a:pt x="424" y="144"/>
                  </a:lnTo>
                  <a:lnTo>
                    <a:pt x="424" y="146"/>
                  </a:lnTo>
                  <a:lnTo>
                    <a:pt x="422" y="152"/>
                  </a:lnTo>
                  <a:lnTo>
                    <a:pt x="422" y="158"/>
                  </a:lnTo>
                  <a:lnTo>
                    <a:pt x="422" y="160"/>
                  </a:lnTo>
                  <a:lnTo>
                    <a:pt x="424" y="162"/>
                  </a:lnTo>
                  <a:lnTo>
                    <a:pt x="426" y="162"/>
                  </a:lnTo>
                  <a:lnTo>
                    <a:pt x="426" y="166"/>
                  </a:lnTo>
                  <a:lnTo>
                    <a:pt x="426" y="166"/>
                  </a:lnTo>
                  <a:lnTo>
                    <a:pt x="424" y="166"/>
                  </a:lnTo>
                  <a:lnTo>
                    <a:pt x="422" y="168"/>
                  </a:lnTo>
                  <a:lnTo>
                    <a:pt x="420" y="168"/>
                  </a:lnTo>
                  <a:lnTo>
                    <a:pt x="418" y="166"/>
                  </a:lnTo>
                  <a:lnTo>
                    <a:pt x="418" y="168"/>
                  </a:lnTo>
                  <a:lnTo>
                    <a:pt x="414" y="168"/>
                  </a:lnTo>
                  <a:lnTo>
                    <a:pt x="408" y="170"/>
                  </a:lnTo>
                  <a:lnTo>
                    <a:pt x="404" y="170"/>
                  </a:lnTo>
                  <a:lnTo>
                    <a:pt x="404" y="170"/>
                  </a:lnTo>
                  <a:lnTo>
                    <a:pt x="402" y="170"/>
                  </a:lnTo>
                  <a:lnTo>
                    <a:pt x="400" y="170"/>
                  </a:lnTo>
                  <a:lnTo>
                    <a:pt x="398" y="172"/>
                  </a:lnTo>
                  <a:lnTo>
                    <a:pt x="398" y="174"/>
                  </a:lnTo>
                  <a:lnTo>
                    <a:pt x="400" y="176"/>
                  </a:lnTo>
                  <a:lnTo>
                    <a:pt x="402" y="176"/>
                  </a:lnTo>
                  <a:lnTo>
                    <a:pt x="406" y="176"/>
                  </a:lnTo>
                  <a:lnTo>
                    <a:pt x="406" y="178"/>
                  </a:lnTo>
                  <a:lnTo>
                    <a:pt x="404" y="180"/>
                  </a:lnTo>
                  <a:lnTo>
                    <a:pt x="404" y="182"/>
                  </a:lnTo>
                  <a:lnTo>
                    <a:pt x="406" y="184"/>
                  </a:lnTo>
                  <a:lnTo>
                    <a:pt x="406" y="186"/>
                  </a:lnTo>
                  <a:lnTo>
                    <a:pt x="406" y="188"/>
                  </a:lnTo>
                  <a:lnTo>
                    <a:pt x="410" y="192"/>
                  </a:lnTo>
                  <a:lnTo>
                    <a:pt x="410" y="194"/>
                  </a:lnTo>
                  <a:lnTo>
                    <a:pt x="412" y="196"/>
                  </a:lnTo>
                  <a:lnTo>
                    <a:pt x="412" y="202"/>
                  </a:lnTo>
                  <a:lnTo>
                    <a:pt x="412" y="202"/>
                  </a:lnTo>
                  <a:lnTo>
                    <a:pt x="412" y="206"/>
                  </a:lnTo>
                  <a:lnTo>
                    <a:pt x="412" y="208"/>
                  </a:lnTo>
                  <a:lnTo>
                    <a:pt x="412" y="208"/>
                  </a:lnTo>
                  <a:lnTo>
                    <a:pt x="412" y="210"/>
                  </a:lnTo>
                  <a:lnTo>
                    <a:pt x="410" y="212"/>
                  </a:lnTo>
                  <a:lnTo>
                    <a:pt x="410" y="214"/>
                  </a:lnTo>
                  <a:lnTo>
                    <a:pt x="406" y="216"/>
                  </a:lnTo>
                  <a:lnTo>
                    <a:pt x="402" y="214"/>
                  </a:lnTo>
                  <a:lnTo>
                    <a:pt x="396" y="208"/>
                  </a:lnTo>
                  <a:lnTo>
                    <a:pt x="394" y="208"/>
                  </a:lnTo>
                  <a:lnTo>
                    <a:pt x="390" y="208"/>
                  </a:lnTo>
                  <a:lnTo>
                    <a:pt x="382" y="206"/>
                  </a:lnTo>
                  <a:lnTo>
                    <a:pt x="378" y="208"/>
                  </a:lnTo>
                  <a:lnTo>
                    <a:pt x="372" y="206"/>
                  </a:lnTo>
                  <a:lnTo>
                    <a:pt x="366" y="208"/>
                  </a:lnTo>
                  <a:lnTo>
                    <a:pt x="362" y="208"/>
                  </a:lnTo>
                  <a:lnTo>
                    <a:pt x="360" y="208"/>
                  </a:lnTo>
                  <a:lnTo>
                    <a:pt x="358" y="208"/>
                  </a:lnTo>
                  <a:lnTo>
                    <a:pt x="356" y="210"/>
                  </a:lnTo>
                  <a:lnTo>
                    <a:pt x="348" y="208"/>
                  </a:lnTo>
                  <a:lnTo>
                    <a:pt x="344" y="208"/>
                  </a:lnTo>
                  <a:lnTo>
                    <a:pt x="342" y="206"/>
                  </a:lnTo>
                  <a:lnTo>
                    <a:pt x="336" y="206"/>
                  </a:lnTo>
                  <a:lnTo>
                    <a:pt x="336" y="208"/>
                  </a:lnTo>
                  <a:lnTo>
                    <a:pt x="332" y="208"/>
                  </a:lnTo>
                  <a:lnTo>
                    <a:pt x="330" y="206"/>
                  </a:lnTo>
                  <a:lnTo>
                    <a:pt x="328" y="208"/>
                  </a:lnTo>
                  <a:lnTo>
                    <a:pt x="330" y="210"/>
                  </a:lnTo>
                  <a:lnTo>
                    <a:pt x="330" y="212"/>
                  </a:lnTo>
                  <a:lnTo>
                    <a:pt x="330" y="216"/>
                  </a:lnTo>
                  <a:lnTo>
                    <a:pt x="326" y="216"/>
                  </a:lnTo>
                  <a:lnTo>
                    <a:pt x="318" y="216"/>
                  </a:lnTo>
                  <a:lnTo>
                    <a:pt x="310" y="216"/>
                  </a:lnTo>
                  <a:lnTo>
                    <a:pt x="308" y="214"/>
                  </a:lnTo>
                  <a:lnTo>
                    <a:pt x="304" y="214"/>
                  </a:lnTo>
                  <a:lnTo>
                    <a:pt x="300" y="216"/>
                  </a:lnTo>
                  <a:lnTo>
                    <a:pt x="302" y="218"/>
                  </a:lnTo>
                  <a:lnTo>
                    <a:pt x="300" y="220"/>
                  </a:lnTo>
                  <a:lnTo>
                    <a:pt x="300" y="220"/>
                  </a:lnTo>
                  <a:lnTo>
                    <a:pt x="298" y="220"/>
                  </a:lnTo>
                  <a:lnTo>
                    <a:pt x="296" y="224"/>
                  </a:lnTo>
                  <a:lnTo>
                    <a:pt x="294" y="224"/>
                  </a:lnTo>
                  <a:lnTo>
                    <a:pt x="288" y="230"/>
                  </a:lnTo>
                  <a:lnTo>
                    <a:pt x="286" y="234"/>
                  </a:lnTo>
                  <a:lnTo>
                    <a:pt x="286" y="236"/>
                  </a:lnTo>
                  <a:lnTo>
                    <a:pt x="284" y="240"/>
                  </a:lnTo>
                  <a:lnTo>
                    <a:pt x="278" y="244"/>
                  </a:lnTo>
                  <a:lnTo>
                    <a:pt x="276" y="244"/>
                  </a:lnTo>
                  <a:lnTo>
                    <a:pt x="272" y="242"/>
                  </a:lnTo>
                  <a:lnTo>
                    <a:pt x="266" y="240"/>
                  </a:lnTo>
                  <a:lnTo>
                    <a:pt x="264" y="242"/>
                  </a:lnTo>
                  <a:lnTo>
                    <a:pt x="258" y="244"/>
                  </a:lnTo>
                  <a:lnTo>
                    <a:pt x="256" y="244"/>
                  </a:lnTo>
                  <a:lnTo>
                    <a:pt x="250" y="230"/>
                  </a:lnTo>
                  <a:lnTo>
                    <a:pt x="242" y="228"/>
                  </a:lnTo>
                  <a:lnTo>
                    <a:pt x="242" y="212"/>
                  </a:lnTo>
                  <a:lnTo>
                    <a:pt x="238" y="212"/>
                  </a:lnTo>
                  <a:lnTo>
                    <a:pt x="234" y="206"/>
                  </a:lnTo>
                  <a:lnTo>
                    <a:pt x="228" y="200"/>
                  </a:lnTo>
                  <a:lnTo>
                    <a:pt x="208" y="200"/>
                  </a:lnTo>
                  <a:lnTo>
                    <a:pt x="188" y="202"/>
                  </a:lnTo>
                  <a:lnTo>
                    <a:pt x="178" y="196"/>
                  </a:lnTo>
                  <a:lnTo>
                    <a:pt x="172" y="194"/>
                  </a:lnTo>
                  <a:lnTo>
                    <a:pt x="152" y="180"/>
                  </a:lnTo>
                  <a:lnTo>
                    <a:pt x="120" y="186"/>
                  </a:lnTo>
                  <a:lnTo>
                    <a:pt x="128" y="244"/>
                  </a:lnTo>
                  <a:lnTo>
                    <a:pt x="128" y="244"/>
                  </a:lnTo>
                  <a:lnTo>
                    <a:pt x="122" y="246"/>
                  </a:lnTo>
                  <a:lnTo>
                    <a:pt x="114" y="236"/>
                  </a:lnTo>
                  <a:lnTo>
                    <a:pt x="106" y="232"/>
                  </a:lnTo>
                  <a:lnTo>
                    <a:pt x="98" y="230"/>
                  </a:lnTo>
                  <a:lnTo>
                    <a:pt x="92" y="232"/>
                  </a:lnTo>
                  <a:lnTo>
                    <a:pt x="84" y="240"/>
                  </a:lnTo>
                  <a:lnTo>
                    <a:pt x="84" y="236"/>
                  </a:lnTo>
                  <a:lnTo>
                    <a:pt x="84" y="234"/>
                  </a:lnTo>
                  <a:lnTo>
                    <a:pt x="84" y="230"/>
                  </a:lnTo>
                  <a:lnTo>
                    <a:pt x="84" y="226"/>
                  </a:lnTo>
                  <a:lnTo>
                    <a:pt x="84" y="224"/>
                  </a:lnTo>
                  <a:lnTo>
                    <a:pt x="84" y="224"/>
                  </a:lnTo>
                  <a:lnTo>
                    <a:pt x="84" y="224"/>
                  </a:lnTo>
                  <a:lnTo>
                    <a:pt x="82" y="224"/>
                  </a:lnTo>
                  <a:lnTo>
                    <a:pt x="80" y="222"/>
                  </a:lnTo>
                  <a:lnTo>
                    <a:pt x="78" y="222"/>
                  </a:lnTo>
                  <a:lnTo>
                    <a:pt x="76" y="222"/>
                  </a:lnTo>
                  <a:lnTo>
                    <a:pt x="74" y="222"/>
                  </a:lnTo>
                  <a:lnTo>
                    <a:pt x="74" y="220"/>
                  </a:lnTo>
                  <a:lnTo>
                    <a:pt x="72" y="220"/>
                  </a:lnTo>
                  <a:lnTo>
                    <a:pt x="72" y="218"/>
                  </a:lnTo>
                  <a:lnTo>
                    <a:pt x="70" y="216"/>
                  </a:lnTo>
                  <a:lnTo>
                    <a:pt x="70" y="218"/>
                  </a:lnTo>
                  <a:lnTo>
                    <a:pt x="68" y="218"/>
                  </a:lnTo>
                  <a:lnTo>
                    <a:pt x="66" y="218"/>
                  </a:lnTo>
                  <a:lnTo>
                    <a:pt x="66" y="214"/>
                  </a:lnTo>
                  <a:lnTo>
                    <a:pt x="66" y="212"/>
                  </a:lnTo>
                  <a:lnTo>
                    <a:pt x="64" y="208"/>
                  </a:lnTo>
                  <a:lnTo>
                    <a:pt x="62" y="208"/>
                  </a:lnTo>
                  <a:lnTo>
                    <a:pt x="62" y="206"/>
                  </a:lnTo>
                  <a:lnTo>
                    <a:pt x="60" y="204"/>
                  </a:lnTo>
                  <a:lnTo>
                    <a:pt x="58" y="204"/>
                  </a:lnTo>
                  <a:lnTo>
                    <a:pt x="58" y="200"/>
                  </a:lnTo>
                  <a:lnTo>
                    <a:pt x="56" y="200"/>
                  </a:lnTo>
                  <a:lnTo>
                    <a:pt x="54" y="200"/>
                  </a:lnTo>
                  <a:lnTo>
                    <a:pt x="52" y="198"/>
                  </a:lnTo>
                  <a:lnTo>
                    <a:pt x="52" y="198"/>
                  </a:lnTo>
                  <a:lnTo>
                    <a:pt x="54" y="196"/>
                  </a:lnTo>
                  <a:lnTo>
                    <a:pt x="56" y="196"/>
                  </a:lnTo>
                  <a:lnTo>
                    <a:pt x="58" y="196"/>
                  </a:lnTo>
                  <a:lnTo>
                    <a:pt x="60" y="196"/>
                  </a:lnTo>
                  <a:lnTo>
                    <a:pt x="62" y="196"/>
                  </a:lnTo>
                  <a:lnTo>
                    <a:pt x="62" y="198"/>
                  </a:lnTo>
                  <a:lnTo>
                    <a:pt x="64" y="196"/>
                  </a:lnTo>
                  <a:lnTo>
                    <a:pt x="64" y="196"/>
                  </a:lnTo>
                  <a:lnTo>
                    <a:pt x="66" y="196"/>
                  </a:lnTo>
                  <a:lnTo>
                    <a:pt x="68" y="196"/>
                  </a:lnTo>
                  <a:lnTo>
                    <a:pt x="66" y="194"/>
                  </a:lnTo>
                  <a:lnTo>
                    <a:pt x="64" y="194"/>
                  </a:lnTo>
                  <a:lnTo>
                    <a:pt x="64" y="194"/>
                  </a:lnTo>
                  <a:lnTo>
                    <a:pt x="64" y="192"/>
                  </a:lnTo>
                  <a:lnTo>
                    <a:pt x="62" y="190"/>
                  </a:lnTo>
                  <a:lnTo>
                    <a:pt x="60" y="188"/>
                  </a:lnTo>
                  <a:lnTo>
                    <a:pt x="62" y="188"/>
                  </a:lnTo>
                  <a:lnTo>
                    <a:pt x="62" y="186"/>
                  </a:lnTo>
                  <a:lnTo>
                    <a:pt x="62" y="184"/>
                  </a:lnTo>
                  <a:lnTo>
                    <a:pt x="64" y="184"/>
                  </a:lnTo>
                  <a:lnTo>
                    <a:pt x="66" y="182"/>
                  </a:lnTo>
                  <a:lnTo>
                    <a:pt x="68" y="182"/>
                  </a:lnTo>
                  <a:lnTo>
                    <a:pt x="70" y="182"/>
                  </a:lnTo>
                  <a:lnTo>
                    <a:pt x="72" y="182"/>
                  </a:lnTo>
                  <a:lnTo>
                    <a:pt x="74" y="182"/>
                  </a:lnTo>
                  <a:lnTo>
                    <a:pt x="76" y="182"/>
                  </a:lnTo>
                  <a:lnTo>
                    <a:pt x="76" y="182"/>
                  </a:lnTo>
                  <a:lnTo>
                    <a:pt x="78" y="182"/>
                  </a:lnTo>
                  <a:lnTo>
                    <a:pt x="80" y="184"/>
                  </a:lnTo>
                  <a:lnTo>
                    <a:pt x="82" y="184"/>
                  </a:lnTo>
                  <a:lnTo>
                    <a:pt x="84" y="182"/>
                  </a:lnTo>
                  <a:lnTo>
                    <a:pt x="84" y="182"/>
                  </a:lnTo>
                  <a:lnTo>
                    <a:pt x="84" y="180"/>
                  </a:lnTo>
                  <a:lnTo>
                    <a:pt x="80" y="180"/>
                  </a:lnTo>
                  <a:lnTo>
                    <a:pt x="80" y="178"/>
                  </a:lnTo>
                  <a:lnTo>
                    <a:pt x="80" y="174"/>
                  </a:lnTo>
                  <a:lnTo>
                    <a:pt x="82" y="174"/>
                  </a:lnTo>
                  <a:lnTo>
                    <a:pt x="82" y="172"/>
                  </a:lnTo>
                  <a:lnTo>
                    <a:pt x="82" y="172"/>
                  </a:lnTo>
                  <a:lnTo>
                    <a:pt x="80" y="170"/>
                  </a:lnTo>
                  <a:lnTo>
                    <a:pt x="80" y="170"/>
                  </a:lnTo>
                  <a:lnTo>
                    <a:pt x="82" y="166"/>
                  </a:lnTo>
                  <a:lnTo>
                    <a:pt x="82" y="166"/>
                  </a:lnTo>
                  <a:lnTo>
                    <a:pt x="80" y="164"/>
                  </a:lnTo>
                  <a:lnTo>
                    <a:pt x="80" y="162"/>
                  </a:lnTo>
                  <a:lnTo>
                    <a:pt x="80" y="160"/>
                  </a:lnTo>
                  <a:lnTo>
                    <a:pt x="80" y="160"/>
                  </a:lnTo>
                  <a:lnTo>
                    <a:pt x="78" y="158"/>
                  </a:lnTo>
                  <a:lnTo>
                    <a:pt x="78" y="158"/>
                  </a:lnTo>
                  <a:lnTo>
                    <a:pt x="78" y="156"/>
                  </a:lnTo>
                  <a:lnTo>
                    <a:pt x="72" y="156"/>
                  </a:lnTo>
                  <a:lnTo>
                    <a:pt x="72" y="156"/>
                  </a:lnTo>
                  <a:lnTo>
                    <a:pt x="70" y="156"/>
                  </a:lnTo>
                  <a:lnTo>
                    <a:pt x="70" y="158"/>
                  </a:lnTo>
                  <a:lnTo>
                    <a:pt x="68" y="158"/>
                  </a:lnTo>
                  <a:lnTo>
                    <a:pt x="68" y="158"/>
                  </a:lnTo>
                  <a:lnTo>
                    <a:pt x="66" y="160"/>
                  </a:lnTo>
                  <a:lnTo>
                    <a:pt x="66" y="158"/>
                  </a:lnTo>
                  <a:lnTo>
                    <a:pt x="64" y="158"/>
                  </a:lnTo>
                  <a:lnTo>
                    <a:pt x="64" y="158"/>
                  </a:lnTo>
                  <a:lnTo>
                    <a:pt x="64" y="158"/>
                  </a:lnTo>
                  <a:lnTo>
                    <a:pt x="62" y="158"/>
                  </a:lnTo>
                  <a:lnTo>
                    <a:pt x="62" y="156"/>
                  </a:lnTo>
                  <a:lnTo>
                    <a:pt x="62" y="156"/>
                  </a:lnTo>
                  <a:lnTo>
                    <a:pt x="60" y="156"/>
                  </a:lnTo>
                  <a:lnTo>
                    <a:pt x="58" y="156"/>
                  </a:lnTo>
                  <a:lnTo>
                    <a:pt x="58" y="156"/>
                  </a:lnTo>
                  <a:lnTo>
                    <a:pt x="54" y="156"/>
                  </a:lnTo>
                  <a:lnTo>
                    <a:pt x="52" y="158"/>
                  </a:lnTo>
                  <a:lnTo>
                    <a:pt x="52" y="158"/>
                  </a:lnTo>
                  <a:lnTo>
                    <a:pt x="52" y="158"/>
                  </a:lnTo>
                  <a:lnTo>
                    <a:pt x="50" y="158"/>
                  </a:lnTo>
                  <a:lnTo>
                    <a:pt x="50" y="158"/>
                  </a:lnTo>
                  <a:lnTo>
                    <a:pt x="48" y="160"/>
                  </a:lnTo>
                  <a:lnTo>
                    <a:pt x="46" y="160"/>
                  </a:lnTo>
                  <a:lnTo>
                    <a:pt x="46" y="162"/>
                  </a:lnTo>
                  <a:lnTo>
                    <a:pt x="44" y="164"/>
                  </a:lnTo>
                  <a:lnTo>
                    <a:pt x="42" y="164"/>
                  </a:lnTo>
                  <a:lnTo>
                    <a:pt x="42" y="164"/>
                  </a:lnTo>
                  <a:lnTo>
                    <a:pt x="42" y="166"/>
                  </a:lnTo>
                  <a:lnTo>
                    <a:pt x="40" y="164"/>
                  </a:lnTo>
                  <a:lnTo>
                    <a:pt x="40" y="164"/>
                  </a:lnTo>
                  <a:lnTo>
                    <a:pt x="38" y="166"/>
                  </a:lnTo>
                  <a:lnTo>
                    <a:pt x="36" y="166"/>
                  </a:lnTo>
                  <a:lnTo>
                    <a:pt x="36" y="164"/>
                  </a:lnTo>
                  <a:lnTo>
                    <a:pt x="36" y="164"/>
                  </a:lnTo>
                  <a:close/>
                </a:path>
              </a:pathLst>
            </a:custGeom>
            <a:grpFill/>
            <a:ln w="6350">
              <a:solidFill>
                <a:srgbClr val="65C392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179" name="Group 178">
              <a:extLst>
                <a:ext uri="{FF2B5EF4-FFF2-40B4-BE49-F238E27FC236}">
                  <a16:creationId xmlns:a16="http://schemas.microsoft.com/office/drawing/2014/main" id="{D0CF9929-F482-4F35-A722-F244E8DB69D1}"/>
                </a:ext>
              </a:extLst>
            </p:cNvPr>
            <p:cNvGrpSpPr/>
            <p:nvPr/>
          </p:nvGrpSpPr>
          <p:grpSpPr>
            <a:xfrm>
              <a:off x="6972548" y="3242527"/>
              <a:ext cx="673679" cy="1492810"/>
              <a:chOff x="6972548" y="3242527"/>
              <a:chExt cx="673679" cy="1492810"/>
            </a:xfrm>
            <a:grpFill/>
          </p:grpSpPr>
          <p:sp>
            <p:nvSpPr>
              <p:cNvPr id="180" name="Uzbekistan">
                <a:extLst>
                  <a:ext uri="{FF2B5EF4-FFF2-40B4-BE49-F238E27FC236}">
                    <a16:creationId xmlns:a16="http://schemas.microsoft.com/office/drawing/2014/main" id="{761DA0B2-B622-4491-9B97-9C980AF037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48623" y="3242527"/>
                <a:ext cx="378944" cy="237319"/>
              </a:xfrm>
              <a:custGeom>
                <a:avLst/>
                <a:gdLst>
                  <a:gd name="T0" fmla="*/ 156 w 198"/>
                  <a:gd name="T1" fmla="*/ 114 h 124"/>
                  <a:gd name="T2" fmla="*/ 160 w 198"/>
                  <a:gd name="T3" fmla="*/ 108 h 124"/>
                  <a:gd name="T4" fmla="*/ 158 w 198"/>
                  <a:gd name="T5" fmla="*/ 104 h 124"/>
                  <a:gd name="T6" fmla="*/ 158 w 198"/>
                  <a:gd name="T7" fmla="*/ 98 h 124"/>
                  <a:gd name="T8" fmla="*/ 154 w 198"/>
                  <a:gd name="T9" fmla="*/ 94 h 124"/>
                  <a:gd name="T10" fmla="*/ 148 w 198"/>
                  <a:gd name="T11" fmla="*/ 90 h 124"/>
                  <a:gd name="T12" fmla="*/ 150 w 198"/>
                  <a:gd name="T13" fmla="*/ 86 h 124"/>
                  <a:gd name="T14" fmla="*/ 158 w 198"/>
                  <a:gd name="T15" fmla="*/ 86 h 124"/>
                  <a:gd name="T16" fmla="*/ 164 w 198"/>
                  <a:gd name="T17" fmla="*/ 82 h 124"/>
                  <a:gd name="T18" fmla="*/ 162 w 198"/>
                  <a:gd name="T19" fmla="*/ 78 h 124"/>
                  <a:gd name="T20" fmla="*/ 170 w 198"/>
                  <a:gd name="T21" fmla="*/ 76 h 124"/>
                  <a:gd name="T22" fmla="*/ 166 w 198"/>
                  <a:gd name="T23" fmla="*/ 70 h 124"/>
                  <a:gd name="T24" fmla="*/ 170 w 198"/>
                  <a:gd name="T25" fmla="*/ 66 h 124"/>
                  <a:gd name="T26" fmla="*/ 176 w 198"/>
                  <a:gd name="T27" fmla="*/ 64 h 124"/>
                  <a:gd name="T28" fmla="*/ 182 w 198"/>
                  <a:gd name="T29" fmla="*/ 62 h 124"/>
                  <a:gd name="T30" fmla="*/ 190 w 198"/>
                  <a:gd name="T31" fmla="*/ 64 h 124"/>
                  <a:gd name="T32" fmla="*/ 198 w 198"/>
                  <a:gd name="T33" fmla="*/ 60 h 124"/>
                  <a:gd name="T34" fmla="*/ 190 w 198"/>
                  <a:gd name="T35" fmla="*/ 54 h 124"/>
                  <a:gd name="T36" fmla="*/ 188 w 198"/>
                  <a:gd name="T37" fmla="*/ 56 h 124"/>
                  <a:gd name="T38" fmla="*/ 184 w 198"/>
                  <a:gd name="T39" fmla="*/ 58 h 124"/>
                  <a:gd name="T40" fmla="*/ 176 w 198"/>
                  <a:gd name="T41" fmla="*/ 54 h 124"/>
                  <a:gd name="T42" fmla="*/ 176 w 198"/>
                  <a:gd name="T43" fmla="*/ 50 h 124"/>
                  <a:gd name="T44" fmla="*/ 180 w 198"/>
                  <a:gd name="T45" fmla="*/ 42 h 124"/>
                  <a:gd name="T46" fmla="*/ 176 w 198"/>
                  <a:gd name="T47" fmla="*/ 44 h 124"/>
                  <a:gd name="T48" fmla="*/ 168 w 198"/>
                  <a:gd name="T49" fmla="*/ 50 h 124"/>
                  <a:gd name="T50" fmla="*/ 166 w 198"/>
                  <a:gd name="T51" fmla="*/ 56 h 124"/>
                  <a:gd name="T52" fmla="*/ 158 w 198"/>
                  <a:gd name="T53" fmla="*/ 64 h 124"/>
                  <a:gd name="T54" fmla="*/ 152 w 198"/>
                  <a:gd name="T55" fmla="*/ 62 h 124"/>
                  <a:gd name="T56" fmla="*/ 144 w 198"/>
                  <a:gd name="T57" fmla="*/ 62 h 124"/>
                  <a:gd name="T58" fmla="*/ 136 w 198"/>
                  <a:gd name="T59" fmla="*/ 64 h 124"/>
                  <a:gd name="T60" fmla="*/ 122 w 198"/>
                  <a:gd name="T61" fmla="*/ 48 h 124"/>
                  <a:gd name="T62" fmla="*/ 118 w 198"/>
                  <a:gd name="T63" fmla="*/ 32 h 124"/>
                  <a:gd name="T64" fmla="*/ 108 w 198"/>
                  <a:gd name="T65" fmla="*/ 20 h 124"/>
                  <a:gd name="T66" fmla="*/ 68 w 198"/>
                  <a:gd name="T67" fmla="*/ 22 h 124"/>
                  <a:gd name="T68" fmla="*/ 52 w 198"/>
                  <a:gd name="T69" fmla="*/ 14 h 124"/>
                  <a:gd name="T70" fmla="*/ 0 w 198"/>
                  <a:gd name="T71" fmla="*/ 6 h 124"/>
                  <a:gd name="T72" fmla="*/ 14 w 198"/>
                  <a:gd name="T73" fmla="*/ 64 h 124"/>
                  <a:gd name="T74" fmla="*/ 20 w 198"/>
                  <a:gd name="T75" fmla="*/ 62 h 124"/>
                  <a:gd name="T76" fmla="*/ 18 w 198"/>
                  <a:gd name="T77" fmla="*/ 56 h 124"/>
                  <a:gd name="T78" fmla="*/ 24 w 198"/>
                  <a:gd name="T79" fmla="*/ 50 h 124"/>
                  <a:gd name="T80" fmla="*/ 30 w 198"/>
                  <a:gd name="T81" fmla="*/ 44 h 124"/>
                  <a:gd name="T82" fmla="*/ 34 w 198"/>
                  <a:gd name="T83" fmla="*/ 46 h 124"/>
                  <a:gd name="T84" fmla="*/ 38 w 198"/>
                  <a:gd name="T85" fmla="*/ 42 h 124"/>
                  <a:gd name="T86" fmla="*/ 52 w 198"/>
                  <a:gd name="T87" fmla="*/ 52 h 124"/>
                  <a:gd name="T88" fmla="*/ 62 w 198"/>
                  <a:gd name="T89" fmla="*/ 60 h 124"/>
                  <a:gd name="T90" fmla="*/ 72 w 198"/>
                  <a:gd name="T91" fmla="*/ 62 h 124"/>
                  <a:gd name="T92" fmla="*/ 80 w 198"/>
                  <a:gd name="T93" fmla="*/ 66 h 124"/>
                  <a:gd name="T94" fmla="*/ 84 w 198"/>
                  <a:gd name="T95" fmla="*/ 76 h 124"/>
                  <a:gd name="T96" fmla="*/ 88 w 198"/>
                  <a:gd name="T97" fmla="*/ 84 h 124"/>
                  <a:gd name="T98" fmla="*/ 100 w 198"/>
                  <a:gd name="T99" fmla="*/ 90 h 124"/>
                  <a:gd name="T100" fmla="*/ 118 w 198"/>
                  <a:gd name="T101" fmla="*/ 100 h 124"/>
                  <a:gd name="T102" fmla="*/ 132 w 198"/>
                  <a:gd name="T103" fmla="*/ 108 h 124"/>
                  <a:gd name="T104" fmla="*/ 136 w 198"/>
                  <a:gd name="T105" fmla="*/ 108 h 124"/>
                  <a:gd name="T106" fmla="*/ 140 w 198"/>
                  <a:gd name="T107" fmla="*/ 114 h 124"/>
                  <a:gd name="T108" fmla="*/ 146 w 198"/>
                  <a:gd name="T109" fmla="*/ 120 h 124"/>
                  <a:gd name="T110" fmla="*/ 148 w 198"/>
                  <a:gd name="T111" fmla="*/ 124 h 124"/>
                  <a:gd name="T112" fmla="*/ 152 w 198"/>
                  <a:gd name="T113" fmla="*/ 122 h 124"/>
                  <a:gd name="T114" fmla="*/ 156 w 198"/>
                  <a:gd name="T115" fmla="*/ 122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98" h="124">
                    <a:moveTo>
                      <a:pt x="156" y="122"/>
                    </a:moveTo>
                    <a:lnTo>
                      <a:pt x="156" y="114"/>
                    </a:lnTo>
                    <a:lnTo>
                      <a:pt x="160" y="110"/>
                    </a:lnTo>
                    <a:lnTo>
                      <a:pt x="160" y="108"/>
                    </a:lnTo>
                    <a:lnTo>
                      <a:pt x="160" y="104"/>
                    </a:lnTo>
                    <a:lnTo>
                      <a:pt x="158" y="104"/>
                    </a:lnTo>
                    <a:lnTo>
                      <a:pt x="156" y="100"/>
                    </a:lnTo>
                    <a:lnTo>
                      <a:pt x="158" y="98"/>
                    </a:lnTo>
                    <a:lnTo>
                      <a:pt x="156" y="94"/>
                    </a:lnTo>
                    <a:lnTo>
                      <a:pt x="154" y="94"/>
                    </a:lnTo>
                    <a:lnTo>
                      <a:pt x="152" y="96"/>
                    </a:lnTo>
                    <a:lnTo>
                      <a:pt x="148" y="90"/>
                    </a:lnTo>
                    <a:lnTo>
                      <a:pt x="148" y="88"/>
                    </a:lnTo>
                    <a:lnTo>
                      <a:pt x="150" y="86"/>
                    </a:lnTo>
                    <a:lnTo>
                      <a:pt x="156" y="86"/>
                    </a:lnTo>
                    <a:lnTo>
                      <a:pt x="158" y="86"/>
                    </a:lnTo>
                    <a:lnTo>
                      <a:pt x="158" y="82"/>
                    </a:lnTo>
                    <a:lnTo>
                      <a:pt x="164" y="82"/>
                    </a:lnTo>
                    <a:lnTo>
                      <a:pt x="162" y="78"/>
                    </a:lnTo>
                    <a:lnTo>
                      <a:pt x="162" y="78"/>
                    </a:lnTo>
                    <a:lnTo>
                      <a:pt x="166" y="76"/>
                    </a:lnTo>
                    <a:lnTo>
                      <a:pt x="170" y="76"/>
                    </a:lnTo>
                    <a:lnTo>
                      <a:pt x="172" y="72"/>
                    </a:lnTo>
                    <a:lnTo>
                      <a:pt x="166" y="70"/>
                    </a:lnTo>
                    <a:lnTo>
                      <a:pt x="168" y="68"/>
                    </a:lnTo>
                    <a:lnTo>
                      <a:pt x="170" y="66"/>
                    </a:lnTo>
                    <a:lnTo>
                      <a:pt x="174" y="64"/>
                    </a:lnTo>
                    <a:lnTo>
                      <a:pt x="176" y="64"/>
                    </a:lnTo>
                    <a:lnTo>
                      <a:pt x="180" y="60"/>
                    </a:lnTo>
                    <a:lnTo>
                      <a:pt x="182" y="62"/>
                    </a:lnTo>
                    <a:lnTo>
                      <a:pt x="184" y="64"/>
                    </a:lnTo>
                    <a:lnTo>
                      <a:pt x="190" y="64"/>
                    </a:lnTo>
                    <a:lnTo>
                      <a:pt x="194" y="64"/>
                    </a:lnTo>
                    <a:lnTo>
                      <a:pt x="198" y="60"/>
                    </a:lnTo>
                    <a:lnTo>
                      <a:pt x="196" y="58"/>
                    </a:lnTo>
                    <a:lnTo>
                      <a:pt x="190" y="54"/>
                    </a:lnTo>
                    <a:lnTo>
                      <a:pt x="190" y="52"/>
                    </a:lnTo>
                    <a:lnTo>
                      <a:pt x="188" y="56"/>
                    </a:lnTo>
                    <a:lnTo>
                      <a:pt x="188" y="58"/>
                    </a:lnTo>
                    <a:lnTo>
                      <a:pt x="184" y="58"/>
                    </a:lnTo>
                    <a:lnTo>
                      <a:pt x="182" y="56"/>
                    </a:lnTo>
                    <a:lnTo>
                      <a:pt x="176" y="54"/>
                    </a:lnTo>
                    <a:lnTo>
                      <a:pt x="174" y="52"/>
                    </a:lnTo>
                    <a:lnTo>
                      <a:pt x="176" y="50"/>
                    </a:lnTo>
                    <a:lnTo>
                      <a:pt x="180" y="44"/>
                    </a:lnTo>
                    <a:lnTo>
                      <a:pt x="180" y="42"/>
                    </a:lnTo>
                    <a:lnTo>
                      <a:pt x="178" y="40"/>
                    </a:lnTo>
                    <a:lnTo>
                      <a:pt x="176" y="44"/>
                    </a:lnTo>
                    <a:lnTo>
                      <a:pt x="174" y="44"/>
                    </a:lnTo>
                    <a:lnTo>
                      <a:pt x="168" y="50"/>
                    </a:lnTo>
                    <a:lnTo>
                      <a:pt x="166" y="54"/>
                    </a:lnTo>
                    <a:lnTo>
                      <a:pt x="166" y="56"/>
                    </a:lnTo>
                    <a:lnTo>
                      <a:pt x="164" y="60"/>
                    </a:lnTo>
                    <a:lnTo>
                      <a:pt x="158" y="64"/>
                    </a:lnTo>
                    <a:lnTo>
                      <a:pt x="156" y="64"/>
                    </a:lnTo>
                    <a:lnTo>
                      <a:pt x="152" y="62"/>
                    </a:lnTo>
                    <a:lnTo>
                      <a:pt x="146" y="60"/>
                    </a:lnTo>
                    <a:lnTo>
                      <a:pt x="144" y="62"/>
                    </a:lnTo>
                    <a:lnTo>
                      <a:pt x="138" y="64"/>
                    </a:lnTo>
                    <a:lnTo>
                      <a:pt x="136" y="64"/>
                    </a:lnTo>
                    <a:lnTo>
                      <a:pt x="130" y="50"/>
                    </a:lnTo>
                    <a:lnTo>
                      <a:pt x="122" y="48"/>
                    </a:lnTo>
                    <a:lnTo>
                      <a:pt x="122" y="32"/>
                    </a:lnTo>
                    <a:lnTo>
                      <a:pt x="118" y="32"/>
                    </a:lnTo>
                    <a:lnTo>
                      <a:pt x="114" y="26"/>
                    </a:lnTo>
                    <a:lnTo>
                      <a:pt x="108" y="20"/>
                    </a:lnTo>
                    <a:lnTo>
                      <a:pt x="88" y="20"/>
                    </a:lnTo>
                    <a:lnTo>
                      <a:pt x="68" y="22"/>
                    </a:lnTo>
                    <a:lnTo>
                      <a:pt x="58" y="16"/>
                    </a:lnTo>
                    <a:lnTo>
                      <a:pt x="52" y="14"/>
                    </a:lnTo>
                    <a:lnTo>
                      <a:pt x="32" y="0"/>
                    </a:lnTo>
                    <a:lnTo>
                      <a:pt x="0" y="6"/>
                    </a:lnTo>
                    <a:lnTo>
                      <a:pt x="8" y="64"/>
                    </a:lnTo>
                    <a:lnTo>
                      <a:pt x="14" y="64"/>
                    </a:lnTo>
                    <a:lnTo>
                      <a:pt x="20" y="64"/>
                    </a:lnTo>
                    <a:lnTo>
                      <a:pt x="20" y="62"/>
                    </a:lnTo>
                    <a:lnTo>
                      <a:pt x="20" y="60"/>
                    </a:lnTo>
                    <a:lnTo>
                      <a:pt x="18" y="56"/>
                    </a:lnTo>
                    <a:lnTo>
                      <a:pt x="20" y="50"/>
                    </a:lnTo>
                    <a:lnTo>
                      <a:pt x="24" y="50"/>
                    </a:lnTo>
                    <a:lnTo>
                      <a:pt x="26" y="46"/>
                    </a:lnTo>
                    <a:lnTo>
                      <a:pt x="30" y="44"/>
                    </a:lnTo>
                    <a:lnTo>
                      <a:pt x="32" y="46"/>
                    </a:lnTo>
                    <a:lnTo>
                      <a:pt x="34" y="46"/>
                    </a:lnTo>
                    <a:lnTo>
                      <a:pt x="32" y="42"/>
                    </a:lnTo>
                    <a:lnTo>
                      <a:pt x="38" y="42"/>
                    </a:lnTo>
                    <a:lnTo>
                      <a:pt x="46" y="48"/>
                    </a:lnTo>
                    <a:lnTo>
                      <a:pt x="52" y="52"/>
                    </a:lnTo>
                    <a:lnTo>
                      <a:pt x="54" y="54"/>
                    </a:lnTo>
                    <a:lnTo>
                      <a:pt x="62" y="60"/>
                    </a:lnTo>
                    <a:lnTo>
                      <a:pt x="70" y="62"/>
                    </a:lnTo>
                    <a:lnTo>
                      <a:pt x="72" y="62"/>
                    </a:lnTo>
                    <a:lnTo>
                      <a:pt x="74" y="62"/>
                    </a:lnTo>
                    <a:lnTo>
                      <a:pt x="80" y="66"/>
                    </a:lnTo>
                    <a:lnTo>
                      <a:pt x="82" y="74"/>
                    </a:lnTo>
                    <a:lnTo>
                      <a:pt x="84" y="76"/>
                    </a:lnTo>
                    <a:lnTo>
                      <a:pt x="86" y="78"/>
                    </a:lnTo>
                    <a:lnTo>
                      <a:pt x="88" y="84"/>
                    </a:lnTo>
                    <a:lnTo>
                      <a:pt x="92" y="86"/>
                    </a:lnTo>
                    <a:lnTo>
                      <a:pt x="100" y="90"/>
                    </a:lnTo>
                    <a:lnTo>
                      <a:pt x="108" y="96"/>
                    </a:lnTo>
                    <a:lnTo>
                      <a:pt x="118" y="100"/>
                    </a:lnTo>
                    <a:lnTo>
                      <a:pt x="126" y="106"/>
                    </a:lnTo>
                    <a:lnTo>
                      <a:pt x="132" y="108"/>
                    </a:lnTo>
                    <a:lnTo>
                      <a:pt x="134" y="108"/>
                    </a:lnTo>
                    <a:lnTo>
                      <a:pt x="136" y="108"/>
                    </a:lnTo>
                    <a:lnTo>
                      <a:pt x="140" y="112"/>
                    </a:lnTo>
                    <a:lnTo>
                      <a:pt x="140" y="114"/>
                    </a:lnTo>
                    <a:lnTo>
                      <a:pt x="142" y="120"/>
                    </a:lnTo>
                    <a:lnTo>
                      <a:pt x="146" y="120"/>
                    </a:lnTo>
                    <a:lnTo>
                      <a:pt x="148" y="120"/>
                    </a:lnTo>
                    <a:lnTo>
                      <a:pt x="148" y="124"/>
                    </a:lnTo>
                    <a:lnTo>
                      <a:pt x="150" y="124"/>
                    </a:lnTo>
                    <a:lnTo>
                      <a:pt x="152" y="122"/>
                    </a:lnTo>
                    <a:lnTo>
                      <a:pt x="154" y="122"/>
                    </a:lnTo>
                    <a:lnTo>
                      <a:pt x="156" y="122"/>
                    </a:lnTo>
                    <a:close/>
                  </a:path>
                </a:pathLst>
              </a:custGeom>
              <a:grpFill/>
              <a:ln w="6350">
                <a:solidFill>
                  <a:srgbClr val="65C392"/>
                </a:solidFill>
                <a:round/>
                <a:headEnd/>
                <a:tailEnd/>
              </a:ln>
            </p:spPr>
            <p:txBody>
              <a:bodyPr vert="horz" wrap="square" lIns="45665" tIns="22832" rIns="45665" bIns="22832" numCol="1" anchor="t" anchorCtr="0" compatLnSpc="1">
                <a:prstTxWarp prst="textNoShape">
                  <a:avLst/>
                </a:prstTxWarp>
              </a:bodyPr>
              <a:lstStyle/>
              <a:p>
                <a:pPr defTabSz="1751511">
                  <a:defRPr/>
                </a:pPr>
                <a:endParaRPr lang="en-US" sz="3448" ker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81" name="Turkmenistan">
                <a:extLst>
                  <a:ext uri="{FF2B5EF4-FFF2-40B4-BE49-F238E27FC236}">
                    <a16:creationId xmlns:a16="http://schemas.microsoft.com/office/drawing/2014/main" id="{C6EEAF72-418F-4038-B63B-47E6FBAD1D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79724" y="3322909"/>
                <a:ext cx="340667" cy="214352"/>
              </a:xfrm>
              <a:custGeom>
                <a:avLst/>
                <a:gdLst>
                  <a:gd name="T0" fmla="*/ 176 w 178"/>
                  <a:gd name="T1" fmla="*/ 70 h 112"/>
                  <a:gd name="T2" fmla="*/ 168 w 178"/>
                  <a:gd name="T3" fmla="*/ 66 h 112"/>
                  <a:gd name="T4" fmla="*/ 144 w 178"/>
                  <a:gd name="T5" fmla="*/ 54 h 112"/>
                  <a:gd name="T6" fmla="*/ 124 w 178"/>
                  <a:gd name="T7" fmla="*/ 42 h 112"/>
                  <a:gd name="T8" fmla="*/ 118 w 178"/>
                  <a:gd name="T9" fmla="*/ 32 h 112"/>
                  <a:gd name="T10" fmla="*/ 108 w 178"/>
                  <a:gd name="T11" fmla="*/ 20 h 112"/>
                  <a:gd name="T12" fmla="*/ 90 w 178"/>
                  <a:gd name="T13" fmla="*/ 12 h 112"/>
                  <a:gd name="T14" fmla="*/ 74 w 178"/>
                  <a:gd name="T15" fmla="*/ 0 h 112"/>
                  <a:gd name="T16" fmla="*/ 68 w 178"/>
                  <a:gd name="T17" fmla="*/ 4 h 112"/>
                  <a:gd name="T18" fmla="*/ 60 w 178"/>
                  <a:gd name="T19" fmla="*/ 8 h 112"/>
                  <a:gd name="T20" fmla="*/ 56 w 178"/>
                  <a:gd name="T21" fmla="*/ 18 h 112"/>
                  <a:gd name="T22" fmla="*/ 50 w 178"/>
                  <a:gd name="T23" fmla="*/ 22 h 112"/>
                  <a:gd name="T24" fmla="*/ 30 w 178"/>
                  <a:gd name="T25" fmla="*/ 14 h 112"/>
                  <a:gd name="T26" fmla="*/ 8 w 178"/>
                  <a:gd name="T27" fmla="*/ 10 h 112"/>
                  <a:gd name="T28" fmla="*/ 2 w 178"/>
                  <a:gd name="T29" fmla="*/ 20 h 112"/>
                  <a:gd name="T30" fmla="*/ 6 w 178"/>
                  <a:gd name="T31" fmla="*/ 26 h 112"/>
                  <a:gd name="T32" fmla="*/ 6 w 178"/>
                  <a:gd name="T33" fmla="*/ 36 h 112"/>
                  <a:gd name="T34" fmla="*/ 8 w 178"/>
                  <a:gd name="T35" fmla="*/ 46 h 112"/>
                  <a:gd name="T36" fmla="*/ 12 w 178"/>
                  <a:gd name="T37" fmla="*/ 46 h 112"/>
                  <a:gd name="T38" fmla="*/ 18 w 178"/>
                  <a:gd name="T39" fmla="*/ 46 h 112"/>
                  <a:gd name="T40" fmla="*/ 18 w 178"/>
                  <a:gd name="T41" fmla="*/ 52 h 112"/>
                  <a:gd name="T42" fmla="*/ 22 w 178"/>
                  <a:gd name="T43" fmla="*/ 54 h 112"/>
                  <a:gd name="T44" fmla="*/ 16 w 178"/>
                  <a:gd name="T45" fmla="*/ 52 h 112"/>
                  <a:gd name="T46" fmla="*/ 16 w 178"/>
                  <a:gd name="T47" fmla="*/ 58 h 112"/>
                  <a:gd name="T48" fmla="*/ 18 w 178"/>
                  <a:gd name="T49" fmla="*/ 56 h 112"/>
                  <a:gd name="T50" fmla="*/ 24 w 178"/>
                  <a:gd name="T51" fmla="*/ 60 h 112"/>
                  <a:gd name="T52" fmla="*/ 26 w 178"/>
                  <a:gd name="T53" fmla="*/ 68 h 112"/>
                  <a:gd name="T54" fmla="*/ 28 w 178"/>
                  <a:gd name="T55" fmla="*/ 84 h 112"/>
                  <a:gd name="T56" fmla="*/ 38 w 178"/>
                  <a:gd name="T57" fmla="*/ 80 h 112"/>
                  <a:gd name="T58" fmla="*/ 48 w 178"/>
                  <a:gd name="T59" fmla="*/ 74 h 112"/>
                  <a:gd name="T60" fmla="*/ 58 w 178"/>
                  <a:gd name="T61" fmla="*/ 70 h 112"/>
                  <a:gd name="T62" fmla="*/ 66 w 178"/>
                  <a:gd name="T63" fmla="*/ 70 h 112"/>
                  <a:gd name="T64" fmla="*/ 80 w 178"/>
                  <a:gd name="T65" fmla="*/ 80 h 112"/>
                  <a:gd name="T66" fmla="*/ 90 w 178"/>
                  <a:gd name="T67" fmla="*/ 80 h 112"/>
                  <a:gd name="T68" fmla="*/ 94 w 178"/>
                  <a:gd name="T69" fmla="*/ 86 h 112"/>
                  <a:gd name="T70" fmla="*/ 106 w 178"/>
                  <a:gd name="T71" fmla="*/ 92 h 112"/>
                  <a:gd name="T72" fmla="*/ 116 w 178"/>
                  <a:gd name="T73" fmla="*/ 98 h 112"/>
                  <a:gd name="T74" fmla="*/ 116 w 178"/>
                  <a:gd name="T75" fmla="*/ 104 h 112"/>
                  <a:gd name="T76" fmla="*/ 122 w 178"/>
                  <a:gd name="T77" fmla="*/ 108 h 112"/>
                  <a:gd name="T78" fmla="*/ 128 w 178"/>
                  <a:gd name="T79" fmla="*/ 108 h 112"/>
                  <a:gd name="T80" fmla="*/ 132 w 178"/>
                  <a:gd name="T81" fmla="*/ 110 h 112"/>
                  <a:gd name="T82" fmla="*/ 138 w 178"/>
                  <a:gd name="T83" fmla="*/ 110 h 112"/>
                  <a:gd name="T84" fmla="*/ 142 w 178"/>
                  <a:gd name="T85" fmla="*/ 104 h 112"/>
                  <a:gd name="T86" fmla="*/ 150 w 178"/>
                  <a:gd name="T87" fmla="*/ 100 h 112"/>
                  <a:gd name="T88" fmla="*/ 154 w 178"/>
                  <a:gd name="T89" fmla="*/ 96 h 112"/>
                  <a:gd name="T90" fmla="*/ 158 w 178"/>
                  <a:gd name="T91" fmla="*/ 88 h 112"/>
                  <a:gd name="T92" fmla="*/ 158 w 178"/>
                  <a:gd name="T93" fmla="*/ 82 h 112"/>
                  <a:gd name="T94" fmla="*/ 164 w 178"/>
                  <a:gd name="T95" fmla="*/ 80 h 112"/>
                  <a:gd name="T96" fmla="*/ 170 w 178"/>
                  <a:gd name="T97" fmla="*/ 76 h 112"/>
                  <a:gd name="T98" fmla="*/ 176 w 178"/>
                  <a:gd name="T99" fmla="*/ 78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78" h="112">
                    <a:moveTo>
                      <a:pt x="178" y="78"/>
                    </a:moveTo>
                    <a:lnTo>
                      <a:pt x="176" y="72"/>
                    </a:lnTo>
                    <a:lnTo>
                      <a:pt x="176" y="70"/>
                    </a:lnTo>
                    <a:lnTo>
                      <a:pt x="172" y="66"/>
                    </a:lnTo>
                    <a:lnTo>
                      <a:pt x="170" y="66"/>
                    </a:lnTo>
                    <a:lnTo>
                      <a:pt x="168" y="66"/>
                    </a:lnTo>
                    <a:lnTo>
                      <a:pt x="162" y="64"/>
                    </a:lnTo>
                    <a:lnTo>
                      <a:pt x="154" y="58"/>
                    </a:lnTo>
                    <a:lnTo>
                      <a:pt x="144" y="54"/>
                    </a:lnTo>
                    <a:lnTo>
                      <a:pt x="136" y="48"/>
                    </a:lnTo>
                    <a:lnTo>
                      <a:pt x="128" y="44"/>
                    </a:lnTo>
                    <a:lnTo>
                      <a:pt x="124" y="42"/>
                    </a:lnTo>
                    <a:lnTo>
                      <a:pt x="122" y="36"/>
                    </a:lnTo>
                    <a:lnTo>
                      <a:pt x="120" y="34"/>
                    </a:lnTo>
                    <a:lnTo>
                      <a:pt x="118" y="32"/>
                    </a:lnTo>
                    <a:lnTo>
                      <a:pt x="116" y="24"/>
                    </a:lnTo>
                    <a:lnTo>
                      <a:pt x="110" y="20"/>
                    </a:lnTo>
                    <a:lnTo>
                      <a:pt x="108" y="20"/>
                    </a:lnTo>
                    <a:lnTo>
                      <a:pt x="106" y="20"/>
                    </a:lnTo>
                    <a:lnTo>
                      <a:pt x="98" y="18"/>
                    </a:lnTo>
                    <a:lnTo>
                      <a:pt x="90" y="12"/>
                    </a:lnTo>
                    <a:lnTo>
                      <a:pt x="88" y="10"/>
                    </a:lnTo>
                    <a:lnTo>
                      <a:pt x="82" y="6"/>
                    </a:lnTo>
                    <a:lnTo>
                      <a:pt x="74" y="0"/>
                    </a:lnTo>
                    <a:lnTo>
                      <a:pt x="68" y="0"/>
                    </a:lnTo>
                    <a:lnTo>
                      <a:pt x="70" y="4"/>
                    </a:lnTo>
                    <a:lnTo>
                      <a:pt x="68" y="4"/>
                    </a:lnTo>
                    <a:lnTo>
                      <a:pt x="66" y="2"/>
                    </a:lnTo>
                    <a:lnTo>
                      <a:pt x="62" y="4"/>
                    </a:lnTo>
                    <a:lnTo>
                      <a:pt x="60" y="8"/>
                    </a:lnTo>
                    <a:lnTo>
                      <a:pt x="56" y="8"/>
                    </a:lnTo>
                    <a:lnTo>
                      <a:pt x="54" y="14"/>
                    </a:lnTo>
                    <a:lnTo>
                      <a:pt x="56" y="18"/>
                    </a:lnTo>
                    <a:lnTo>
                      <a:pt x="56" y="20"/>
                    </a:lnTo>
                    <a:lnTo>
                      <a:pt x="56" y="22"/>
                    </a:lnTo>
                    <a:lnTo>
                      <a:pt x="50" y="22"/>
                    </a:lnTo>
                    <a:lnTo>
                      <a:pt x="44" y="22"/>
                    </a:lnTo>
                    <a:lnTo>
                      <a:pt x="38" y="24"/>
                    </a:lnTo>
                    <a:lnTo>
                      <a:pt x="30" y="14"/>
                    </a:lnTo>
                    <a:lnTo>
                      <a:pt x="22" y="10"/>
                    </a:lnTo>
                    <a:lnTo>
                      <a:pt x="14" y="8"/>
                    </a:lnTo>
                    <a:lnTo>
                      <a:pt x="8" y="10"/>
                    </a:lnTo>
                    <a:lnTo>
                      <a:pt x="0" y="18"/>
                    </a:lnTo>
                    <a:lnTo>
                      <a:pt x="0" y="18"/>
                    </a:lnTo>
                    <a:lnTo>
                      <a:pt x="2" y="20"/>
                    </a:lnTo>
                    <a:lnTo>
                      <a:pt x="2" y="22"/>
                    </a:lnTo>
                    <a:lnTo>
                      <a:pt x="4" y="24"/>
                    </a:lnTo>
                    <a:lnTo>
                      <a:pt x="6" y="26"/>
                    </a:lnTo>
                    <a:lnTo>
                      <a:pt x="8" y="30"/>
                    </a:lnTo>
                    <a:lnTo>
                      <a:pt x="8" y="34"/>
                    </a:lnTo>
                    <a:lnTo>
                      <a:pt x="6" y="36"/>
                    </a:lnTo>
                    <a:lnTo>
                      <a:pt x="6" y="42"/>
                    </a:lnTo>
                    <a:lnTo>
                      <a:pt x="8" y="44"/>
                    </a:lnTo>
                    <a:lnTo>
                      <a:pt x="8" y="46"/>
                    </a:lnTo>
                    <a:lnTo>
                      <a:pt x="14" y="50"/>
                    </a:lnTo>
                    <a:lnTo>
                      <a:pt x="12" y="48"/>
                    </a:lnTo>
                    <a:lnTo>
                      <a:pt x="12" y="46"/>
                    </a:lnTo>
                    <a:lnTo>
                      <a:pt x="12" y="46"/>
                    </a:lnTo>
                    <a:lnTo>
                      <a:pt x="16" y="46"/>
                    </a:lnTo>
                    <a:lnTo>
                      <a:pt x="18" y="46"/>
                    </a:lnTo>
                    <a:lnTo>
                      <a:pt x="18" y="46"/>
                    </a:lnTo>
                    <a:lnTo>
                      <a:pt x="18" y="48"/>
                    </a:lnTo>
                    <a:lnTo>
                      <a:pt x="18" y="52"/>
                    </a:lnTo>
                    <a:lnTo>
                      <a:pt x="20" y="50"/>
                    </a:lnTo>
                    <a:lnTo>
                      <a:pt x="22" y="52"/>
                    </a:lnTo>
                    <a:lnTo>
                      <a:pt x="22" y="54"/>
                    </a:lnTo>
                    <a:lnTo>
                      <a:pt x="18" y="54"/>
                    </a:lnTo>
                    <a:lnTo>
                      <a:pt x="18" y="54"/>
                    </a:lnTo>
                    <a:lnTo>
                      <a:pt x="16" y="52"/>
                    </a:lnTo>
                    <a:lnTo>
                      <a:pt x="14" y="54"/>
                    </a:lnTo>
                    <a:lnTo>
                      <a:pt x="14" y="56"/>
                    </a:lnTo>
                    <a:lnTo>
                      <a:pt x="16" y="58"/>
                    </a:lnTo>
                    <a:lnTo>
                      <a:pt x="16" y="56"/>
                    </a:lnTo>
                    <a:lnTo>
                      <a:pt x="16" y="56"/>
                    </a:lnTo>
                    <a:lnTo>
                      <a:pt x="18" y="56"/>
                    </a:lnTo>
                    <a:lnTo>
                      <a:pt x="20" y="56"/>
                    </a:lnTo>
                    <a:lnTo>
                      <a:pt x="22" y="58"/>
                    </a:lnTo>
                    <a:lnTo>
                      <a:pt x="24" y="60"/>
                    </a:lnTo>
                    <a:lnTo>
                      <a:pt x="26" y="62"/>
                    </a:lnTo>
                    <a:lnTo>
                      <a:pt x="24" y="66"/>
                    </a:lnTo>
                    <a:lnTo>
                      <a:pt x="26" y="68"/>
                    </a:lnTo>
                    <a:lnTo>
                      <a:pt x="26" y="74"/>
                    </a:lnTo>
                    <a:lnTo>
                      <a:pt x="26" y="78"/>
                    </a:lnTo>
                    <a:lnTo>
                      <a:pt x="28" y="84"/>
                    </a:lnTo>
                    <a:lnTo>
                      <a:pt x="30" y="84"/>
                    </a:lnTo>
                    <a:lnTo>
                      <a:pt x="36" y="84"/>
                    </a:lnTo>
                    <a:lnTo>
                      <a:pt x="38" y="80"/>
                    </a:lnTo>
                    <a:lnTo>
                      <a:pt x="40" y="78"/>
                    </a:lnTo>
                    <a:lnTo>
                      <a:pt x="42" y="78"/>
                    </a:lnTo>
                    <a:lnTo>
                      <a:pt x="48" y="74"/>
                    </a:lnTo>
                    <a:lnTo>
                      <a:pt x="52" y="72"/>
                    </a:lnTo>
                    <a:lnTo>
                      <a:pt x="56" y="74"/>
                    </a:lnTo>
                    <a:lnTo>
                      <a:pt x="58" y="70"/>
                    </a:lnTo>
                    <a:lnTo>
                      <a:pt x="60" y="70"/>
                    </a:lnTo>
                    <a:lnTo>
                      <a:pt x="62" y="70"/>
                    </a:lnTo>
                    <a:lnTo>
                      <a:pt x="66" y="70"/>
                    </a:lnTo>
                    <a:lnTo>
                      <a:pt x="70" y="74"/>
                    </a:lnTo>
                    <a:lnTo>
                      <a:pt x="74" y="76"/>
                    </a:lnTo>
                    <a:lnTo>
                      <a:pt x="80" y="80"/>
                    </a:lnTo>
                    <a:lnTo>
                      <a:pt x="82" y="80"/>
                    </a:lnTo>
                    <a:lnTo>
                      <a:pt x="84" y="78"/>
                    </a:lnTo>
                    <a:lnTo>
                      <a:pt x="90" y="80"/>
                    </a:lnTo>
                    <a:lnTo>
                      <a:pt x="92" y="82"/>
                    </a:lnTo>
                    <a:lnTo>
                      <a:pt x="92" y="84"/>
                    </a:lnTo>
                    <a:lnTo>
                      <a:pt x="94" y="86"/>
                    </a:lnTo>
                    <a:lnTo>
                      <a:pt x="96" y="84"/>
                    </a:lnTo>
                    <a:lnTo>
                      <a:pt x="102" y="86"/>
                    </a:lnTo>
                    <a:lnTo>
                      <a:pt x="106" y="92"/>
                    </a:lnTo>
                    <a:lnTo>
                      <a:pt x="112" y="94"/>
                    </a:lnTo>
                    <a:lnTo>
                      <a:pt x="114" y="94"/>
                    </a:lnTo>
                    <a:lnTo>
                      <a:pt x="116" y="98"/>
                    </a:lnTo>
                    <a:lnTo>
                      <a:pt x="116" y="100"/>
                    </a:lnTo>
                    <a:lnTo>
                      <a:pt x="116" y="104"/>
                    </a:lnTo>
                    <a:lnTo>
                      <a:pt x="116" y="104"/>
                    </a:lnTo>
                    <a:lnTo>
                      <a:pt x="118" y="106"/>
                    </a:lnTo>
                    <a:lnTo>
                      <a:pt x="118" y="106"/>
                    </a:lnTo>
                    <a:lnTo>
                      <a:pt x="122" y="108"/>
                    </a:lnTo>
                    <a:lnTo>
                      <a:pt x="124" y="108"/>
                    </a:lnTo>
                    <a:lnTo>
                      <a:pt x="126" y="108"/>
                    </a:lnTo>
                    <a:lnTo>
                      <a:pt x="128" y="108"/>
                    </a:lnTo>
                    <a:lnTo>
                      <a:pt x="130" y="108"/>
                    </a:lnTo>
                    <a:lnTo>
                      <a:pt x="132" y="110"/>
                    </a:lnTo>
                    <a:lnTo>
                      <a:pt x="132" y="110"/>
                    </a:lnTo>
                    <a:lnTo>
                      <a:pt x="134" y="112"/>
                    </a:lnTo>
                    <a:lnTo>
                      <a:pt x="134" y="110"/>
                    </a:lnTo>
                    <a:lnTo>
                      <a:pt x="138" y="110"/>
                    </a:lnTo>
                    <a:lnTo>
                      <a:pt x="140" y="108"/>
                    </a:lnTo>
                    <a:lnTo>
                      <a:pt x="140" y="106"/>
                    </a:lnTo>
                    <a:lnTo>
                      <a:pt x="142" y="104"/>
                    </a:lnTo>
                    <a:lnTo>
                      <a:pt x="142" y="104"/>
                    </a:lnTo>
                    <a:lnTo>
                      <a:pt x="146" y="102"/>
                    </a:lnTo>
                    <a:lnTo>
                      <a:pt x="150" y="100"/>
                    </a:lnTo>
                    <a:lnTo>
                      <a:pt x="150" y="98"/>
                    </a:lnTo>
                    <a:lnTo>
                      <a:pt x="152" y="98"/>
                    </a:lnTo>
                    <a:lnTo>
                      <a:pt x="154" y="96"/>
                    </a:lnTo>
                    <a:lnTo>
                      <a:pt x="156" y="94"/>
                    </a:lnTo>
                    <a:lnTo>
                      <a:pt x="156" y="90"/>
                    </a:lnTo>
                    <a:lnTo>
                      <a:pt x="158" y="88"/>
                    </a:lnTo>
                    <a:lnTo>
                      <a:pt x="158" y="84"/>
                    </a:lnTo>
                    <a:lnTo>
                      <a:pt x="158" y="84"/>
                    </a:lnTo>
                    <a:lnTo>
                      <a:pt x="158" y="82"/>
                    </a:lnTo>
                    <a:lnTo>
                      <a:pt x="158" y="82"/>
                    </a:lnTo>
                    <a:lnTo>
                      <a:pt x="160" y="82"/>
                    </a:lnTo>
                    <a:lnTo>
                      <a:pt x="164" y="80"/>
                    </a:lnTo>
                    <a:lnTo>
                      <a:pt x="164" y="80"/>
                    </a:lnTo>
                    <a:lnTo>
                      <a:pt x="168" y="78"/>
                    </a:lnTo>
                    <a:lnTo>
                      <a:pt x="170" y="76"/>
                    </a:lnTo>
                    <a:lnTo>
                      <a:pt x="174" y="78"/>
                    </a:lnTo>
                    <a:lnTo>
                      <a:pt x="176" y="78"/>
                    </a:lnTo>
                    <a:lnTo>
                      <a:pt x="176" y="78"/>
                    </a:lnTo>
                    <a:lnTo>
                      <a:pt x="178" y="78"/>
                    </a:lnTo>
                    <a:close/>
                  </a:path>
                </a:pathLst>
              </a:custGeom>
              <a:grpFill/>
              <a:ln w="6350">
                <a:solidFill>
                  <a:srgbClr val="65C392"/>
                </a:solidFill>
                <a:round/>
                <a:headEnd/>
                <a:tailEnd/>
              </a:ln>
            </p:spPr>
            <p:txBody>
              <a:bodyPr vert="horz" wrap="square" lIns="45665" tIns="22832" rIns="45665" bIns="22832" numCol="1" anchor="t" anchorCtr="0" compatLnSpc="1">
                <a:prstTxWarp prst="textNoShape">
                  <a:avLst/>
                </a:prstTxWarp>
              </a:bodyPr>
              <a:lstStyle/>
              <a:p>
                <a:pPr defTabSz="1751511">
                  <a:defRPr/>
                </a:pPr>
                <a:endParaRPr lang="en-US" sz="3448" ker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82" name="Pakistan">
                <a:extLst>
                  <a:ext uri="{FF2B5EF4-FFF2-40B4-BE49-F238E27FC236}">
                    <a16:creationId xmlns:a16="http://schemas.microsoft.com/office/drawing/2014/main" id="{DE2628F3-C132-4616-9EE4-A421727855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17043" y="3487501"/>
                <a:ext cx="329184" cy="359806"/>
              </a:xfrm>
              <a:custGeom>
                <a:avLst/>
                <a:gdLst>
                  <a:gd name="T0" fmla="*/ 104 w 172"/>
                  <a:gd name="T1" fmla="*/ 182 h 188"/>
                  <a:gd name="T2" fmla="*/ 118 w 172"/>
                  <a:gd name="T3" fmla="*/ 178 h 188"/>
                  <a:gd name="T4" fmla="*/ 126 w 172"/>
                  <a:gd name="T5" fmla="*/ 176 h 188"/>
                  <a:gd name="T6" fmla="*/ 130 w 172"/>
                  <a:gd name="T7" fmla="*/ 174 h 188"/>
                  <a:gd name="T8" fmla="*/ 126 w 172"/>
                  <a:gd name="T9" fmla="*/ 160 h 188"/>
                  <a:gd name="T10" fmla="*/ 118 w 172"/>
                  <a:gd name="T11" fmla="*/ 152 h 188"/>
                  <a:gd name="T12" fmla="*/ 112 w 172"/>
                  <a:gd name="T13" fmla="*/ 146 h 188"/>
                  <a:gd name="T14" fmla="*/ 110 w 172"/>
                  <a:gd name="T15" fmla="*/ 136 h 188"/>
                  <a:gd name="T16" fmla="*/ 118 w 172"/>
                  <a:gd name="T17" fmla="*/ 128 h 188"/>
                  <a:gd name="T18" fmla="*/ 124 w 172"/>
                  <a:gd name="T19" fmla="*/ 130 h 188"/>
                  <a:gd name="T20" fmla="*/ 140 w 172"/>
                  <a:gd name="T21" fmla="*/ 116 h 188"/>
                  <a:gd name="T22" fmla="*/ 152 w 172"/>
                  <a:gd name="T23" fmla="*/ 102 h 188"/>
                  <a:gd name="T24" fmla="*/ 154 w 172"/>
                  <a:gd name="T25" fmla="*/ 94 h 188"/>
                  <a:gd name="T26" fmla="*/ 162 w 172"/>
                  <a:gd name="T27" fmla="*/ 78 h 188"/>
                  <a:gd name="T28" fmla="*/ 166 w 172"/>
                  <a:gd name="T29" fmla="*/ 68 h 188"/>
                  <a:gd name="T30" fmla="*/ 172 w 172"/>
                  <a:gd name="T31" fmla="*/ 62 h 188"/>
                  <a:gd name="T32" fmla="*/ 160 w 172"/>
                  <a:gd name="T33" fmla="*/ 58 h 188"/>
                  <a:gd name="T34" fmla="*/ 146 w 172"/>
                  <a:gd name="T35" fmla="*/ 48 h 188"/>
                  <a:gd name="T36" fmla="*/ 144 w 172"/>
                  <a:gd name="T37" fmla="*/ 32 h 188"/>
                  <a:gd name="T38" fmla="*/ 144 w 172"/>
                  <a:gd name="T39" fmla="*/ 22 h 188"/>
                  <a:gd name="T40" fmla="*/ 134 w 172"/>
                  <a:gd name="T41" fmla="*/ 12 h 188"/>
                  <a:gd name="T42" fmla="*/ 128 w 172"/>
                  <a:gd name="T43" fmla="*/ 8 h 188"/>
                  <a:gd name="T44" fmla="*/ 126 w 172"/>
                  <a:gd name="T45" fmla="*/ 0 h 188"/>
                  <a:gd name="T46" fmla="*/ 114 w 172"/>
                  <a:gd name="T47" fmla="*/ 8 h 188"/>
                  <a:gd name="T48" fmla="*/ 112 w 172"/>
                  <a:gd name="T49" fmla="*/ 32 h 188"/>
                  <a:gd name="T50" fmla="*/ 106 w 172"/>
                  <a:gd name="T51" fmla="*/ 42 h 188"/>
                  <a:gd name="T52" fmla="*/ 104 w 172"/>
                  <a:gd name="T53" fmla="*/ 46 h 188"/>
                  <a:gd name="T54" fmla="*/ 100 w 172"/>
                  <a:gd name="T55" fmla="*/ 54 h 188"/>
                  <a:gd name="T56" fmla="*/ 96 w 172"/>
                  <a:gd name="T57" fmla="*/ 64 h 188"/>
                  <a:gd name="T58" fmla="*/ 92 w 172"/>
                  <a:gd name="T59" fmla="*/ 72 h 188"/>
                  <a:gd name="T60" fmla="*/ 86 w 172"/>
                  <a:gd name="T61" fmla="*/ 74 h 188"/>
                  <a:gd name="T62" fmla="*/ 80 w 172"/>
                  <a:gd name="T63" fmla="*/ 80 h 188"/>
                  <a:gd name="T64" fmla="*/ 70 w 172"/>
                  <a:gd name="T65" fmla="*/ 82 h 188"/>
                  <a:gd name="T66" fmla="*/ 64 w 172"/>
                  <a:gd name="T67" fmla="*/ 88 h 188"/>
                  <a:gd name="T68" fmla="*/ 66 w 172"/>
                  <a:gd name="T69" fmla="*/ 102 h 188"/>
                  <a:gd name="T70" fmla="*/ 52 w 172"/>
                  <a:gd name="T71" fmla="*/ 106 h 188"/>
                  <a:gd name="T72" fmla="*/ 36 w 172"/>
                  <a:gd name="T73" fmla="*/ 108 h 188"/>
                  <a:gd name="T74" fmla="*/ 0 w 172"/>
                  <a:gd name="T75" fmla="*/ 106 h 188"/>
                  <a:gd name="T76" fmla="*/ 14 w 172"/>
                  <a:gd name="T77" fmla="*/ 122 h 188"/>
                  <a:gd name="T78" fmla="*/ 22 w 172"/>
                  <a:gd name="T79" fmla="*/ 126 h 188"/>
                  <a:gd name="T80" fmla="*/ 28 w 172"/>
                  <a:gd name="T81" fmla="*/ 136 h 188"/>
                  <a:gd name="T82" fmla="*/ 34 w 172"/>
                  <a:gd name="T83" fmla="*/ 146 h 188"/>
                  <a:gd name="T84" fmla="*/ 22 w 172"/>
                  <a:gd name="T85" fmla="*/ 148 h 188"/>
                  <a:gd name="T86" fmla="*/ 16 w 172"/>
                  <a:gd name="T87" fmla="*/ 158 h 188"/>
                  <a:gd name="T88" fmla="*/ 18 w 172"/>
                  <a:gd name="T89" fmla="*/ 166 h 188"/>
                  <a:gd name="T90" fmla="*/ 26 w 172"/>
                  <a:gd name="T91" fmla="*/ 166 h 188"/>
                  <a:gd name="T92" fmla="*/ 30 w 172"/>
                  <a:gd name="T93" fmla="*/ 166 h 188"/>
                  <a:gd name="T94" fmla="*/ 36 w 172"/>
                  <a:gd name="T95" fmla="*/ 166 h 188"/>
                  <a:gd name="T96" fmla="*/ 42 w 172"/>
                  <a:gd name="T97" fmla="*/ 164 h 188"/>
                  <a:gd name="T98" fmla="*/ 46 w 172"/>
                  <a:gd name="T99" fmla="*/ 166 h 188"/>
                  <a:gd name="T100" fmla="*/ 56 w 172"/>
                  <a:gd name="T101" fmla="*/ 164 h 188"/>
                  <a:gd name="T102" fmla="*/ 62 w 172"/>
                  <a:gd name="T103" fmla="*/ 162 h 188"/>
                  <a:gd name="T104" fmla="*/ 74 w 172"/>
                  <a:gd name="T105" fmla="*/ 162 h 188"/>
                  <a:gd name="T106" fmla="*/ 78 w 172"/>
                  <a:gd name="T107" fmla="*/ 170 h 188"/>
                  <a:gd name="T108" fmla="*/ 82 w 172"/>
                  <a:gd name="T109" fmla="*/ 170 h 188"/>
                  <a:gd name="T110" fmla="*/ 86 w 172"/>
                  <a:gd name="T111" fmla="*/ 180 h 188"/>
                  <a:gd name="T112" fmla="*/ 86 w 172"/>
                  <a:gd name="T113" fmla="*/ 182 h 188"/>
                  <a:gd name="T114" fmla="*/ 98 w 172"/>
                  <a:gd name="T115" fmla="*/ 186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72" h="188">
                    <a:moveTo>
                      <a:pt x="100" y="186"/>
                    </a:moveTo>
                    <a:lnTo>
                      <a:pt x="100" y="184"/>
                    </a:lnTo>
                    <a:lnTo>
                      <a:pt x="102" y="182"/>
                    </a:lnTo>
                    <a:lnTo>
                      <a:pt x="104" y="182"/>
                    </a:lnTo>
                    <a:lnTo>
                      <a:pt x="106" y="178"/>
                    </a:lnTo>
                    <a:lnTo>
                      <a:pt x="106" y="178"/>
                    </a:lnTo>
                    <a:lnTo>
                      <a:pt x="108" y="178"/>
                    </a:lnTo>
                    <a:lnTo>
                      <a:pt x="118" y="178"/>
                    </a:lnTo>
                    <a:lnTo>
                      <a:pt x="122" y="176"/>
                    </a:lnTo>
                    <a:lnTo>
                      <a:pt x="124" y="176"/>
                    </a:lnTo>
                    <a:lnTo>
                      <a:pt x="126" y="174"/>
                    </a:lnTo>
                    <a:lnTo>
                      <a:pt x="126" y="176"/>
                    </a:lnTo>
                    <a:lnTo>
                      <a:pt x="126" y="178"/>
                    </a:lnTo>
                    <a:lnTo>
                      <a:pt x="128" y="176"/>
                    </a:lnTo>
                    <a:lnTo>
                      <a:pt x="132" y="176"/>
                    </a:lnTo>
                    <a:lnTo>
                      <a:pt x="130" y="174"/>
                    </a:lnTo>
                    <a:lnTo>
                      <a:pt x="130" y="172"/>
                    </a:lnTo>
                    <a:lnTo>
                      <a:pt x="128" y="164"/>
                    </a:lnTo>
                    <a:lnTo>
                      <a:pt x="126" y="162"/>
                    </a:lnTo>
                    <a:lnTo>
                      <a:pt x="126" y="160"/>
                    </a:lnTo>
                    <a:lnTo>
                      <a:pt x="124" y="158"/>
                    </a:lnTo>
                    <a:lnTo>
                      <a:pt x="122" y="158"/>
                    </a:lnTo>
                    <a:lnTo>
                      <a:pt x="118" y="156"/>
                    </a:lnTo>
                    <a:lnTo>
                      <a:pt x="118" y="152"/>
                    </a:lnTo>
                    <a:lnTo>
                      <a:pt x="118" y="148"/>
                    </a:lnTo>
                    <a:lnTo>
                      <a:pt x="116" y="144"/>
                    </a:lnTo>
                    <a:lnTo>
                      <a:pt x="114" y="144"/>
                    </a:lnTo>
                    <a:lnTo>
                      <a:pt x="112" y="146"/>
                    </a:lnTo>
                    <a:lnTo>
                      <a:pt x="110" y="144"/>
                    </a:lnTo>
                    <a:lnTo>
                      <a:pt x="108" y="144"/>
                    </a:lnTo>
                    <a:lnTo>
                      <a:pt x="108" y="142"/>
                    </a:lnTo>
                    <a:lnTo>
                      <a:pt x="110" y="136"/>
                    </a:lnTo>
                    <a:lnTo>
                      <a:pt x="112" y="136"/>
                    </a:lnTo>
                    <a:lnTo>
                      <a:pt x="114" y="130"/>
                    </a:lnTo>
                    <a:lnTo>
                      <a:pt x="114" y="130"/>
                    </a:lnTo>
                    <a:lnTo>
                      <a:pt x="118" y="128"/>
                    </a:lnTo>
                    <a:lnTo>
                      <a:pt x="120" y="126"/>
                    </a:lnTo>
                    <a:lnTo>
                      <a:pt x="122" y="128"/>
                    </a:lnTo>
                    <a:lnTo>
                      <a:pt x="122" y="130"/>
                    </a:lnTo>
                    <a:lnTo>
                      <a:pt x="124" y="130"/>
                    </a:lnTo>
                    <a:lnTo>
                      <a:pt x="128" y="128"/>
                    </a:lnTo>
                    <a:lnTo>
                      <a:pt x="134" y="128"/>
                    </a:lnTo>
                    <a:lnTo>
                      <a:pt x="138" y="124"/>
                    </a:lnTo>
                    <a:lnTo>
                      <a:pt x="140" y="116"/>
                    </a:lnTo>
                    <a:lnTo>
                      <a:pt x="148" y="112"/>
                    </a:lnTo>
                    <a:lnTo>
                      <a:pt x="148" y="110"/>
                    </a:lnTo>
                    <a:lnTo>
                      <a:pt x="148" y="106"/>
                    </a:lnTo>
                    <a:lnTo>
                      <a:pt x="152" y="102"/>
                    </a:lnTo>
                    <a:lnTo>
                      <a:pt x="156" y="100"/>
                    </a:lnTo>
                    <a:lnTo>
                      <a:pt x="156" y="96"/>
                    </a:lnTo>
                    <a:lnTo>
                      <a:pt x="156" y="94"/>
                    </a:lnTo>
                    <a:lnTo>
                      <a:pt x="154" y="94"/>
                    </a:lnTo>
                    <a:lnTo>
                      <a:pt x="158" y="90"/>
                    </a:lnTo>
                    <a:lnTo>
                      <a:pt x="160" y="88"/>
                    </a:lnTo>
                    <a:lnTo>
                      <a:pt x="162" y="84"/>
                    </a:lnTo>
                    <a:lnTo>
                      <a:pt x="162" y="78"/>
                    </a:lnTo>
                    <a:lnTo>
                      <a:pt x="160" y="74"/>
                    </a:lnTo>
                    <a:lnTo>
                      <a:pt x="160" y="74"/>
                    </a:lnTo>
                    <a:lnTo>
                      <a:pt x="164" y="70"/>
                    </a:lnTo>
                    <a:lnTo>
                      <a:pt x="166" y="68"/>
                    </a:lnTo>
                    <a:lnTo>
                      <a:pt x="168" y="66"/>
                    </a:lnTo>
                    <a:lnTo>
                      <a:pt x="170" y="68"/>
                    </a:lnTo>
                    <a:lnTo>
                      <a:pt x="172" y="64"/>
                    </a:lnTo>
                    <a:lnTo>
                      <a:pt x="172" y="62"/>
                    </a:lnTo>
                    <a:lnTo>
                      <a:pt x="168" y="62"/>
                    </a:lnTo>
                    <a:lnTo>
                      <a:pt x="166" y="62"/>
                    </a:lnTo>
                    <a:lnTo>
                      <a:pt x="162" y="62"/>
                    </a:lnTo>
                    <a:lnTo>
                      <a:pt x="160" y="58"/>
                    </a:lnTo>
                    <a:lnTo>
                      <a:pt x="156" y="56"/>
                    </a:lnTo>
                    <a:lnTo>
                      <a:pt x="152" y="56"/>
                    </a:lnTo>
                    <a:lnTo>
                      <a:pt x="148" y="52"/>
                    </a:lnTo>
                    <a:lnTo>
                      <a:pt x="146" y="48"/>
                    </a:lnTo>
                    <a:lnTo>
                      <a:pt x="144" y="40"/>
                    </a:lnTo>
                    <a:lnTo>
                      <a:pt x="142" y="36"/>
                    </a:lnTo>
                    <a:lnTo>
                      <a:pt x="142" y="32"/>
                    </a:lnTo>
                    <a:lnTo>
                      <a:pt x="144" y="32"/>
                    </a:lnTo>
                    <a:lnTo>
                      <a:pt x="144" y="28"/>
                    </a:lnTo>
                    <a:lnTo>
                      <a:pt x="148" y="26"/>
                    </a:lnTo>
                    <a:lnTo>
                      <a:pt x="148" y="24"/>
                    </a:lnTo>
                    <a:lnTo>
                      <a:pt x="144" y="22"/>
                    </a:lnTo>
                    <a:lnTo>
                      <a:pt x="144" y="20"/>
                    </a:lnTo>
                    <a:lnTo>
                      <a:pt x="140" y="18"/>
                    </a:lnTo>
                    <a:lnTo>
                      <a:pt x="138" y="16"/>
                    </a:lnTo>
                    <a:lnTo>
                      <a:pt x="134" y="12"/>
                    </a:lnTo>
                    <a:lnTo>
                      <a:pt x="132" y="12"/>
                    </a:lnTo>
                    <a:lnTo>
                      <a:pt x="130" y="14"/>
                    </a:lnTo>
                    <a:lnTo>
                      <a:pt x="128" y="12"/>
                    </a:lnTo>
                    <a:lnTo>
                      <a:pt x="128" y="8"/>
                    </a:lnTo>
                    <a:lnTo>
                      <a:pt x="134" y="4"/>
                    </a:lnTo>
                    <a:lnTo>
                      <a:pt x="134" y="2"/>
                    </a:lnTo>
                    <a:lnTo>
                      <a:pt x="130" y="2"/>
                    </a:lnTo>
                    <a:lnTo>
                      <a:pt x="126" y="0"/>
                    </a:lnTo>
                    <a:lnTo>
                      <a:pt x="122" y="2"/>
                    </a:lnTo>
                    <a:lnTo>
                      <a:pt x="120" y="4"/>
                    </a:lnTo>
                    <a:lnTo>
                      <a:pt x="116" y="4"/>
                    </a:lnTo>
                    <a:lnTo>
                      <a:pt x="114" y="8"/>
                    </a:lnTo>
                    <a:lnTo>
                      <a:pt x="112" y="10"/>
                    </a:lnTo>
                    <a:lnTo>
                      <a:pt x="118" y="18"/>
                    </a:lnTo>
                    <a:lnTo>
                      <a:pt x="118" y="24"/>
                    </a:lnTo>
                    <a:lnTo>
                      <a:pt x="112" y="32"/>
                    </a:lnTo>
                    <a:lnTo>
                      <a:pt x="114" y="34"/>
                    </a:lnTo>
                    <a:lnTo>
                      <a:pt x="114" y="38"/>
                    </a:lnTo>
                    <a:lnTo>
                      <a:pt x="112" y="42"/>
                    </a:lnTo>
                    <a:lnTo>
                      <a:pt x="106" y="42"/>
                    </a:lnTo>
                    <a:lnTo>
                      <a:pt x="102" y="40"/>
                    </a:lnTo>
                    <a:lnTo>
                      <a:pt x="100" y="42"/>
                    </a:lnTo>
                    <a:lnTo>
                      <a:pt x="100" y="46"/>
                    </a:lnTo>
                    <a:lnTo>
                      <a:pt x="104" y="46"/>
                    </a:lnTo>
                    <a:lnTo>
                      <a:pt x="106" y="50"/>
                    </a:lnTo>
                    <a:lnTo>
                      <a:pt x="104" y="52"/>
                    </a:lnTo>
                    <a:lnTo>
                      <a:pt x="102" y="54"/>
                    </a:lnTo>
                    <a:lnTo>
                      <a:pt x="100" y="54"/>
                    </a:lnTo>
                    <a:lnTo>
                      <a:pt x="98" y="56"/>
                    </a:lnTo>
                    <a:lnTo>
                      <a:pt x="98" y="60"/>
                    </a:lnTo>
                    <a:lnTo>
                      <a:pt x="96" y="64"/>
                    </a:lnTo>
                    <a:lnTo>
                      <a:pt x="96" y="64"/>
                    </a:lnTo>
                    <a:lnTo>
                      <a:pt x="96" y="66"/>
                    </a:lnTo>
                    <a:lnTo>
                      <a:pt x="96" y="72"/>
                    </a:lnTo>
                    <a:lnTo>
                      <a:pt x="94" y="76"/>
                    </a:lnTo>
                    <a:lnTo>
                      <a:pt x="92" y="72"/>
                    </a:lnTo>
                    <a:lnTo>
                      <a:pt x="90" y="72"/>
                    </a:lnTo>
                    <a:lnTo>
                      <a:pt x="90" y="74"/>
                    </a:lnTo>
                    <a:lnTo>
                      <a:pt x="86" y="74"/>
                    </a:lnTo>
                    <a:lnTo>
                      <a:pt x="86" y="74"/>
                    </a:lnTo>
                    <a:lnTo>
                      <a:pt x="82" y="74"/>
                    </a:lnTo>
                    <a:lnTo>
                      <a:pt x="82" y="74"/>
                    </a:lnTo>
                    <a:lnTo>
                      <a:pt x="78" y="78"/>
                    </a:lnTo>
                    <a:lnTo>
                      <a:pt x="80" y="80"/>
                    </a:lnTo>
                    <a:lnTo>
                      <a:pt x="78" y="80"/>
                    </a:lnTo>
                    <a:lnTo>
                      <a:pt x="74" y="82"/>
                    </a:lnTo>
                    <a:lnTo>
                      <a:pt x="72" y="82"/>
                    </a:lnTo>
                    <a:lnTo>
                      <a:pt x="70" y="82"/>
                    </a:lnTo>
                    <a:lnTo>
                      <a:pt x="68" y="84"/>
                    </a:lnTo>
                    <a:lnTo>
                      <a:pt x="68" y="86"/>
                    </a:lnTo>
                    <a:lnTo>
                      <a:pt x="66" y="88"/>
                    </a:lnTo>
                    <a:lnTo>
                      <a:pt x="64" y="88"/>
                    </a:lnTo>
                    <a:lnTo>
                      <a:pt x="64" y="92"/>
                    </a:lnTo>
                    <a:lnTo>
                      <a:pt x="64" y="96"/>
                    </a:lnTo>
                    <a:lnTo>
                      <a:pt x="64" y="98"/>
                    </a:lnTo>
                    <a:lnTo>
                      <a:pt x="66" y="102"/>
                    </a:lnTo>
                    <a:lnTo>
                      <a:pt x="64" y="104"/>
                    </a:lnTo>
                    <a:lnTo>
                      <a:pt x="60" y="106"/>
                    </a:lnTo>
                    <a:lnTo>
                      <a:pt x="56" y="106"/>
                    </a:lnTo>
                    <a:lnTo>
                      <a:pt x="52" y="106"/>
                    </a:lnTo>
                    <a:lnTo>
                      <a:pt x="46" y="106"/>
                    </a:lnTo>
                    <a:lnTo>
                      <a:pt x="42" y="108"/>
                    </a:lnTo>
                    <a:lnTo>
                      <a:pt x="40" y="108"/>
                    </a:lnTo>
                    <a:lnTo>
                      <a:pt x="36" y="108"/>
                    </a:lnTo>
                    <a:lnTo>
                      <a:pt x="32" y="110"/>
                    </a:lnTo>
                    <a:lnTo>
                      <a:pt x="18" y="110"/>
                    </a:lnTo>
                    <a:lnTo>
                      <a:pt x="0" y="106"/>
                    </a:lnTo>
                    <a:lnTo>
                      <a:pt x="0" y="106"/>
                    </a:lnTo>
                    <a:lnTo>
                      <a:pt x="8" y="114"/>
                    </a:lnTo>
                    <a:lnTo>
                      <a:pt x="8" y="116"/>
                    </a:lnTo>
                    <a:lnTo>
                      <a:pt x="12" y="120"/>
                    </a:lnTo>
                    <a:lnTo>
                      <a:pt x="14" y="122"/>
                    </a:lnTo>
                    <a:lnTo>
                      <a:pt x="16" y="122"/>
                    </a:lnTo>
                    <a:lnTo>
                      <a:pt x="20" y="124"/>
                    </a:lnTo>
                    <a:lnTo>
                      <a:pt x="22" y="124"/>
                    </a:lnTo>
                    <a:lnTo>
                      <a:pt x="22" y="126"/>
                    </a:lnTo>
                    <a:lnTo>
                      <a:pt x="26" y="126"/>
                    </a:lnTo>
                    <a:lnTo>
                      <a:pt x="26" y="130"/>
                    </a:lnTo>
                    <a:lnTo>
                      <a:pt x="26" y="132"/>
                    </a:lnTo>
                    <a:lnTo>
                      <a:pt x="28" y="136"/>
                    </a:lnTo>
                    <a:lnTo>
                      <a:pt x="28" y="138"/>
                    </a:lnTo>
                    <a:lnTo>
                      <a:pt x="30" y="138"/>
                    </a:lnTo>
                    <a:lnTo>
                      <a:pt x="34" y="140"/>
                    </a:lnTo>
                    <a:lnTo>
                      <a:pt x="34" y="146"/>
                    </a:lnTo>
                    <a:lnTo>
                      <a:pt x="32" y="146"/>
                    </a:lnTo>
                    <a:lnTo>
                      <a:pt x="30" y="146"/>
                    </a:lnTo>
                    <a:lnTo>
                      <a:pt x="22" y="148"/>
                    </a:lnTo>
                    <a:lnTo>
                      <a:pt x="22" y="148"/>
                    </a:lnTo>
                    <a:lnTo>
                      <a:pt x="18" y="150"/>
                    </a:lnTo>
                    <a:lnTo>
                      <a:pt x="16" y="152"/>
                    </a:lnTo>
                    <a:lnTo>
                      <a:pt x="18" y="154"/>
                    </a:lnTo>
                    <a:lnTo>
                      <a:pt x="16" y="158"/>
                    </a:lnTo>
                    <a:lnTo>
                      <a:pt x="16" y="160"/>
                    </a:lnTo>
                    <a:lnTo>
                      <a:pt x="16" y="164"/>
                    </a:lnTo>
                    <a:lnTo>
                      <a:pt x="16" y="166"/>
                    </a:lnTo>
                    <a:lnTo>
                      <a:pt x="18" y="166"/>
                    </a:lnTo>
                    <a:lnTo>
                      <a:pt x="18" y="168"/>
                    </a:lnTo>
                    <a:lnTo>
                      <a:pt x="18" y="170"/>
                    </a:lnTo>
                    <a:lnTo>
                      <a:pt x="22" y="166"/>
                    </a:lnTo>
                    <a:lnTo>
                      <a:pt x="26" y="166"/>
                    </a:lnTo>
                    <a:lnTo>
                      <a:pt x="26" y="168"/>
                    </a:lnTo>
                    <a:lnTo>
                      <a:pt x="26" y="168"/>
                    </a:lnTo>
                    <a:lnTo>
                      <a:pt x="28" y="166"/>
                    </a:lnTo>
                    <a:lnTo>
                      <a:pt x="30" y="166"/>
                    </a:lnTo>
                    <a:lnTo>
                      <a:pt x="32" y="166"/>
                    </a:lnTo>
                    <a:lnTo>
                      <a:pt x="34" y="166"/>
                    </a:lnTo>
                    <a:lnTo>
                      <a:pt x="36" y="166"/>
                    </a:lnTo>
                    <a:lnTo>
                      <a:pt x="36" y="166"/>
                    </a:lnTo>
                    <a:lnTo>
                      <a:pt x="38" y="164"/>
                    </a:lnTo>
                    <a:lnTo>
                      <a:pt x="38" y="164"/>
                    </a:lnTo>
                    <a:lnTo>
                      <a:pt x="40" y="164"/>
                    </a:lnTo>
                    <a:lnTo>
                      <a:pt x="42" y="164"/>
                    </a:lnTo>
                    <a:lnTo>
                      <a:pt x="42" y="164"/>
                    </a:lnTo>
                    <a:lnTo>
                      <a:pt x="44" y="164"/>
                    </a:lnTo>
                    <a:lnTo>
                      <a:pt x="44" y="166"/>
                    </a:lnTo>
                    <a:lnTo>
                      <a:pt x="46" y="166"/>
                    </a:lnTo>
                    <a:lnTo>
                      <a:pt x="48" y="166"/>
                    </a:lnTo>
                    <a:lnTo>
                      <a:pt x="50" y="166"/>
                    </a:lnTo>
                    <a:lnTo>
                      <a:pt x="54" y="164"/>
                    </a:lnTo>
                    <a:lnTo>
                      <a:pt x="56" y="164"/>
                    </a:lnTo>
                    <a:lnTo>
                      <a:pt x="58" y="164"/>
                    </a:lnTo>
                    <a:lnTo>
                      <a:pt x="60" y="164"/>
                    </a:lnTo>
                    <a:lnTo>
                      <a:pt x="62" y="164"/>
                    </a:lnTo>
                    <a:lnTo>
                      <a:pt x="62" y="162"/>
                    </a:lnTo>
                    <a:lnTo>
                      <a:pt x="64" y="164"/>
                    </a:lnTo>
                    <a:lnTo>
                      <a:pt x="66" y="164"/>
                    </a:lnTo>
                    <a:lnTo>
                      <a:pt x="70" y="162"/>
                    </a:lnTo>
                    <a:lnTo>
                      <a:pt x="74" y="162"/>
                    </a:lnTo>
                    <a:lnTo>
                      <a:pt x="76" y="164"/>
                    </a:lnTo>
                    <a:lnTo>
                      <a:pt x="78" y="168"/>
                    </a:lnTo>
                    <a:lnTo>
                      <a:pt x="78" y="170"/>
                    </a:lnTo>
                    <a:lnTo>
                      <a:pt x="78" y="170"/>
                    </a:lnTo>
                    <a:lnTo>
                      <a:pt x="76" y="170"/>
                    </a:lnTo>
                    <a:lnTo>
                      <a:pt x="76" y="170"/>
                    </a:lnTo>
                    <a:lnTo>
                      <a:pt x="78" y="170"/>
                    </a:lnTo>
                    <a:lnTo>
                      <a:pt x="82" y="170"/>
                    </a:lnTo>
                    <a:lnTo>
                      <a:pt x="82" y="172"/>
                    </a:lnTo>
                    <a:lnTo>
                      <a:pt x="86" y="176"/>
                    </a:lnTo>
                    <a:lnTo>
                      <a:pt x="86" y="180"/>
                    </a:lnTo>
                    <a:lnTo>
                      <a:pt x="86" y="180"/>
                    </a:lnTo>
                    <a:lnTo>
                      <a:pt x="86" y="182"/>
                    </a:lnTo>
                    <a:lnTo>
                      <a:pt x="86" y="182"/>
                    </a:lnTo>
                    <a:lnTo>
                      <a:pt x="86" y="182"/>
                    </a:lnTo>
                    <a:lnTo>
                      <a:pt x="86" y="182"/>
                    </a:lnTo>
                    <a:lnTo>
                      <a:pt x="88" y="184"/>
                    </a:lnTo>
                    <a:lnTo>
                      <a:pt x="90" y="184"/>
                    </a:lnTo>
                    <a:lnTo>
                      <a:pt x="94" y="184"/>
                    </a:lnTo>
                    <a:lnTo>
                      <a:pt x="98" y="186"/>
                    </a:lnTo>
                    <a:lnTo>
                      <a:pt x="98" y="188"/>
                    </a:lnTo>
                    <a:lnTo>
                      <a:pt x="100" y="186"/>
                    </a:lnTo>
                    <a:close/>
                  </a:path>
                </a:pathLst>
              </a:custGeom>
              <a:grpFill/>
              <a:ln w="6350">
                <a:solidFill>
                  <a:srgbClr val="65C392"/>
                </a:solidFill>
                <a:round/>
                <a:headEnd/>
                <a:tailEnd/>
              </a:ln>
            </p:spPr>
            <p:txBody>
              <a:bodyPr vert="horz" wrap="square" lIns="45665" tIns="22832" rIns="45665" bIns="22832" numCol="1" anchor="t" anchorCtr="0" compatLnSpc="1">
                <a:prstTxWarp prst="textNoShape">
                  <a:avLst/>
                </a:prstTxWarp>
              </a:bodyPr>
              <a:lstStyle/>
              <a:p>
                <a:pPr defTabSz="1751511">
                  <a:defRPr/>
                </a:pPr>
                <a:endParaRPr lang="en-US" sz="3448" ker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83" name="Mayotte">
                <a:extLst>
                  <a:ext uri="{FF2B5EF4-FFF2-40B4-BE49-F238E27FC236}">
                    <a16:creationId xmlns:a16="http://schemas.microsoft.com/office/drawing/2014/main" id="{7F0C9AE2-A932-49F1-8BFC-B80D489B92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72548" y="4727682"/>
                <a:ext cx="7655" cy="7655"/>
              </a:xfrm>
              <a:custGeom>
                <a:avLst/>
                <a:gdLst>
                  <a:gd name="T0" fmla="*/ 0 w 4"/>
                  <a:gd name="T1" fmla="*/ 4 h 4"/>
                  <a:gd name="T2" fmla="*/ 0 w 4"/>
                  <a:gd name="T3" fmla="*/ 2 h 4"/>
                  <a:gd name="T4" fmla="*/ 0 w 4"/>
                  <a:gd name="T5" fmla="*/ 0 h 4"/>
                  <a:gd name="T6" fmla="*/ 2 w 4"/>
                  <a:gd name="T7" fmla="*/ 0 h 4"/>
                  <a:gd name="T8" fmla="*/ 4 w 4"/>
                  <a:gd name="T9" fmla="*/ 2 h 4"/>
                  <a:gd name="T10" fmla="*/ 0 w 4"/>
                  <a:gd name="T11" fmla="*/ 4 h 4"/>
                  <a:gd name="T12" fmla="*/ 0 w 4"/>
                  <a:gd name="T13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4">
                    <a:moveTo>
                      <a:pt x="0" y="4"/>
                    </a:moveTo>
                    <a:lnTo>
                      <a:pt x="0" y="2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4" y="2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 w="6350">
                <a:solidFill>
                  <a:srgbClr val="65C392"/>
                </a:solidFill>
                <a:round/>
                <a:headEnd/>
                <a:tailEnd/>
              </a:ln>
            </p:spPr>
            <p:txBody>
              <a:bodyPr vert="horz" wrap="square" lIns="45665" tIns="22832" rIns="45665" bIns="22832" numCol="1" anchor="t" anchorCtr="0" compatLnSpc="1">
                <a:prstTxWarp prst="textNoShape">
                  <a:avLst/>
                </a:prstTxWarp>
              </a:bodyPr>
              <a:lstStyle/>
              <a:p>
                <a:pPr defTabSz="1751511">
                  <a:defRPr/>
                </a:pPr>
                <a:endParaRPr lang="en-US" sz="3448" ker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84" name="Afghanistan">
                <a:extLst>
                  <a:ext uri="{FF2B5EF4-FFF2-40B4-BE49-F238E27FC236}">
                    <a16:creationId xmlns:a16="http://schemas.microsoft.com/office/drawing/2014/main" id="{DEE14F2A-CE61-4970-B2DB-69640432FB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94077" y="3437741"/>
                <a:ext cx="313873" cy="260285"/>
              </a:xfrm>
              <a:custGeom>
                <a:avLst/>
                <a:gdLst>
                  <a:gd name="T0" fmla="*/ 152 w 164"/>
                  <a:gd name="T1" fmla="*/ 12 h 136"/>
                  <a:gd name="T2" fmla="*/ 158 w 164"/>
                  <a:gd name="T3" fmla="*/ 12 h 136"/>
                  <a:gd name="T4" fmla="*/ 160 w 164"/>
                  <a:gd name="T5" fmla="*/ 18 h 136"/>
                  <a:gd name="T6" fmla="*/ 154 w 164"/>
                  <a:gd name="T7" fmla="*/ 26 h 136"/>
                  <a:gd name="T8" fmla="*/ 134 w 164"/>
                  <a:gd name="T9" fmla="*/ 28 h 136"/>
                  <a:gd name="T10" fmla="*/ 126 w 164"/>
                  <a:gd name="T11" fmla="*/ 34 h 136"/>
                  <a:gd name="T12" fmla="*/ 130 w 164"/>
                  <a:gd name="T13" fmla="*/ 50 h 136"/>
                  <a:gd name="T14" fmla="*/ 126 w 164"/>
                  <a:gd name="T15" fmla="*/ 64 h 136"/>
                  <a:gd name="T16" fmla="*/ 114 w 164"/>
                  <a:gd name="T17" fmla="*/ 66 h 136"/>
                  <a:gd name="T18" fmla="*/ 116 w 164"/>
                  <a:gd name="T19" fmla="*/ 72 h 136"/>
                  <a:gd name="T20" fmla="*/ 114 w 164"/>
                  <a:gd name="T21" fmla="*/ 80 h 136"/>
                  <a:gd name="T22" fmla="*/ 110 w 164"/>
                  <a:gd name="T23" fmla="*/ 86 h 136"/>
                  <a:gd name="T24" fmla="*/ 108 w 164"/>
                  <a:gd name="T25" fmla="*/ 92 h 136"/>
                  <a:gd name="T26" fmla="*/ 104 w 164"/>
                  <a:gd name="T27" fmla="*/ 98 h 136"/>
                  <a:gd name="T28" fmla="*/ 98 w 164"/>
                  <a:gd name="T29" fmla="*/ 100 h 136"/>
                  <a:gd name="T30" fmla="*/ 94 w 164"/>
                  <a:gd name="T31" fmla="*/ 100 h 136"/>
                  <a:gd name="T32" fmla="*/ 90 w 164"/>
                  <a:gd name="T33" fmla="*/ 106 h 136"/>
                  <a:gd name="T34" fmla="*/ 82 w 164"/>
                  <a:gd name="T35" fmla="*/ 108 h 136"/>
                  <a:gd name="T36" fmla="*/ 78 w 164"/>
                  <a:gd name="T37" fmla="*/ 114 h 136"/>
                  <a:gd name="T38" fmla="*/ 76 w 164"/>
                  <a:gd name="T39" fmla="*/ 122 h 136"/>
                  <a:gd name="T40" fmla="*/ 76 w 164"/>
                  <a:gd name="T41" fmla="*/ 130 h 136"/>
                  <a:gd name="T42" fmla="*/ 64 w 164"/>
                  <a:gd name="T43" fmla="*/ 132 h 136"/>
                  <a:gd name="T44" fmla="*/ 52 w 164"/>
                  <a:gd name="T45" fmla="*/ 134 h 136"/>
                  <a:gd name="T46" fmla="*/ 30 w 164"/>
                  <a:gd name="T47" fmla="*/ 136 h 136"/>
                  <a:gd name="T48" fmla="*/ 22 w 164"/>
                  <a:gd name="T49" fmla="*/ 118 h 136"/>
                  <a:gd name="T50" fmla="*/ 20 w 164"/>
                  <a:gd name="T51" fmla="*/ 104 h 136"/>
                  <a:gd name="T52" fmla="*/ 8 w 164"/>
                  <a:gd name="T53" fmla="*/ 98 h 136"/>
                  <a:gd name="T54" fmla="*/ 4 w 164"/>
                  <a:gd name="T55" fmla="*/ 84 h 136"/>
                  <a:gd name="T56" fmla="*/ 6 w 164"/>
                  <a:gd name="T57" fmla="*/ 76 h 136"/>
                  <a:gd name="T58" fmla="*/ 2 w 164"/>
                  <a:gd name="T59" fmla="*/ 68 h 136"/>
                  <a:gd name="T60" fmla="*/ 2 w 164"/>
                  <a:gd name="T61" fmla="*/ 64 h 136"/>
                  <a:gd name="T62" fmla="*/ 6 w 164"/>
                  <a:gd name="T63" fmla="*/ 58 h 136"/>
                  <a:gd name="T64" fmla="*/ 6 w 164"/>
                  <a:gd name="T65" fmla="*/ 54 h 136"/>
                  <a:gd name="T66" fmla="*/ 6 w 164"/>
                  <a:gd name="T67" fmla="*/ 48 h 136"/>
                  <a:gd name="T68" fmla="*/ 10 w 164"/>
                  <a:gd name="T69" fmla="*/ 48 h 136"/>
                  <a:gd name="T70" fmla="*/ 16 w 164"/>
                  <a:gd name="T71" fmla="*/ 48 h 136"/>
                  <a:gd name="T72" fmla="*/ 20 w 164"/>
                  <a:gd name="T73" fmla="*/ 50 h 136"/>
                  <a:gd name="T74" fmla="*/ 26 w 164"/>
                  <a:gd name="T75" fmla="*/ 50 h 136"/>
                  <a:gd name="T76" fmla="*/ 30 w 164"/>
                  <a:gd name="T77" fmla="*/ 44 h 136"/>
                  <a:gd name="T78" fmla="*/ 38 w 164"/>
                  <a:gd name="T79" fmla="*/ 40 h 136"/>
                  <a:gd name="T80" fmla="*/ 42 w 164"/>
                  <a:gd name="T81" fmla="*/ 36 h 136"/>
                  <a:gd name="T82" fmla="*/ 46 w 164"/>
                  <a:gd name="T83" fmla="*/ 28 h 136"/>
                  <a:gd name="T84" fmla="*/ 46 w 164"/>
                  <a:gd name="T85" fmla="*/ 22 h 136"/>
                  <a:gd name="T86" fmla="*/ 52 w 164"/>
                  <a:gd name="T87" fmla="*/ 20 h 136"/>
                  <a:gd name="T88" fmla="*/ 58 w 164"/>
                  <a:gd name="T89" fmla="*/ 16 h 136"/>
                  <a:gd name="T90" fmla="*/ 64 w 164"/>
                  <a:gd name="T91" fmla="*/ 18 h 136"/>
                  <a:gd name="T92" fmla="*/ 72 w 164"/>
                  <a:gd name="T93" fmla="*/ 22 h 136"/>
                  <a:gd name="T94" fmla="*/ 78 w 164"/>
                  <a:gd name="T95" fmla="*/ 20 h 136"/>
                  <a:gd name="T96" fmla="*/ 88 w 164"/>
                  <a:gd name="T97" fmla="*/ 22 h 136"/>
                  <a:gd name="T98" fmla="*/ 92 w 164"/>
                  <a:gd name="T99" fmla="*/ 18 h 136"/>
                  <a:gd name="T100" fmla="*/ 98 w 164"/>
                  <a:gd name="T101" fmla="*/ 20 h 136"/>
                  <a:gd name="T102" fmla="*/ 100 w 164"/>
                  <a:gd name="T103" fmla="*/ 18 h 136"/>
                  <a:gd name="T104" fmla="*/ 104 w 164"/>
                  <a:gd name="T105" fmla="*/ 14 h 136"/>
                  <a:gd name="T106" fmla="*/ 108 w 164"/>
                  <a:gd name="T107" fmla="*/ 16 h 136"/>
                  <a:gd name="T108" fmla="*/ 110 w 164"/>
                  <a:gd name="T109" fmla="*/ 8 h 136"/>
                  <a:gd name="T110" fmla="*/ 112 w 164"/>
                  <a:gd name="T111" fmla="*/ 0 h 136"/>
                  <a:gd name="T112" fmla="*/ 120 w 164"/>
                  <a:gd name="T113" fmla="*/ 2 h 136"/>
                  <a:gd name="T114" fmla="*/ 120 w 164"/>
                  <a:gd name="T115" fmla="*/ 10 h 136"/>
                  <a:gd name="T116" fmla="*/ 124 w 164"/>
                  <a:gd name="T117" fmla="*/ 16 h 136"/>
                  <a:gd name="T118" fmla="*/ 126 w 164"/>
                  <a:gd name="T119" fmla="*/ 24 h 136"/>
                  <a:gd name="T120" fmla="*/ 132 w 164"/>
                  <a:gd name="T121" fmla="*/ 28 h 136"/>
                  <a:gd name="T122" fmla="*/ 138 w 164"/>
                  <a:gd name="T123" fmla="*/ 22 h 136"/>
                  <a:gd name="T124" fmla="*/ 142 w 164"/>
                  <a:gd name="T125" fmla="*/ 16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64" h="136">
                    <a:moveTo>
                      <a:pt x="142" y="16"/>
                    </a:moveTo>
                    <a:lnTo>
                      <a:pt x="148" y="14"/>
                    </a:lnTo>
                    <a:lnTo>
                      <a:pt x="152" y="12"/>
                    </a:lnTo>
                    <a:lnTo>
                      <a:pt x="152" y="16"/>
                    </a:lnTo>
                    <a:lnTo>
                      <a:pt x="156" y="16"/>
                    </a:lnTo>
                    <a:lnTo>
                      <a:pt x="158" y="12"/>
                    </a:lnTo>
                    <a:lnTo>
                      <a:pt x="164" y="12"/>
                    </a:lnTo>
                    <a:lnTo>
                      <a:pt x="164" y="16"/>
                    </a:lnTo>
                    <a:lnTo>
                      <a:pt x="160" y="18"/>
                    </a:lnTo>
                    <a:lnTo>
                      <a:pt x="162" y="18"/>
                    </a:lnTo>
                    <a:lnTo>
                      <a:pt x="160" y="24"/>
                    </a:lnTo>
                    <a:lnTo>
                      <a:pt x="154" y="26"/>
                    </a:lnTo>
                    <a:lnTo>
                      <a:pt x="142" y="28"/>
                    </a:lnTo>
                    <a:lnTo>
                      <a:pt x="138" y="26"/>
                    </a:lnTo>
                    <a:lnTo>
                      <a:pt x="134" y="28"/>
                    </a:lnTo>
                    <a:lnTo>
                      <a:pt x="132" y="30"/>
                    </a:lnTo>
                    <a:lnTo>
                      <a:pt x="128" y="30"/>
                    </a:lnTo>
                    <a:lnTo>
                      <a:pt x="126" y="34"/>
                    </a:lnTo>
                    <a:lnTo>
                      <a:pt x="124" y="36"/>
                    </a:lnTo>
                    <a:lnTo>
                      <a:pt x="130" y="44"/>
                    </a:lnTo>
                    <a:lnTo>
                      <a:pt x="130" y="50"/>
                    </a:lnTo>
                    <a:lnTo>
                      <a:pt x="124" y="58"/>
                    </a:lnTo>
                    <a:lnTo>
                      <a:pt x="126" y="60"/>
                    </a:lnTo>
                    <a:lnTo>
                      <a:pt x="126" y="64"/>
                    </a:lnTo>
                    <a:lnTo>
                      <a:pt x="124" y="68"/>
                    </a:lnTo>
                    <a:lnTo>
                      <a:pt x="118" y="68"/>
                    </a:lnTo>
                    <a:lnTo>
                      <a:pt x="114" y="66"/>
                    </a:lnTo>
                    <a:lnTo>
                      <a:pt x="112" y="68"/>
                    </a:lnTo>
                    <a:lnTo>
                      <a:pt x="112" y="72"/>
                    </a:lnTo>
                    <a:lnTo>
                      <a:pt x="116" y="72"/>
                    </a:lnTo>
                    <a:lnTo>
                      <a:pt x="118" y="76"/>
                    </a:lnTo>
                    <a:lnTo>
                      <a:pt x="116" y="78"/>
                    </a:lnTo>
                    <a:lnTo>
                      <a:pt x="114" y="80"/>
                    </a:lnTo>
                    <a:lnTo>
                      <a:pt x="112" y="80"/>
                    </a:lnTo>
                    <a:lnTo>
                      <a:pt x="110" y="82"/>
                    </a:lnTo>
                    <a:lnTo>
                      <a:pt x="110" y="86"/>
                    </a:lnTo>
                    <a:lnTo>
                      <a:pt x="108" y="90"/>
                    </a:lnTo>
                    <a:lnTo>
                      <a:pt x="108" y="90"/>
                    </a:lnTo>
                    <a:lnTo>
                      <a:pt x="108" y="92"/>
                    </a:lnTo>
                    <a:lnTo>
                      <a:pt x="108" y="98"/>
                    </a:lnTo>
                    <a:lnTo>
                      <a:pt x="106" y="102"/>
                    </a:lnTo>
                    <a:lnTo>
                      <a:pt x="104" y="98"/>
                    </a:lnTo>
                    <a:lnTo>
                      <a:pt x="102" y="98"/>
                    </a:lnTo>
                    <a:lnTo>
                      <a:pt x="102" y="100"/>
                    </a:lnTo>
                    <a:lnTo>
                      <a:pt x="98" y="100"/>
                    </a:lnTo>
                    <a:lnTo>
                      <a:pt x="98" y="100"/>
                    </a:lnTo>
                    <a:lnTo>
                      <a:pt x="94" y="100"/>
                    </a:lnTo>
                    <a:lnTo>
                      <a:pt x="94" y="100"/>
                    </a:lnTo>
                    <a:lnTo>
                      <a:pt x="90" y="104"/>
                    </a:lnTo>
                    <a:lnTo>
                      <a:pt x="92" y="106"/>
                    </a:lnTo>
                    <a:lnTo>
                      <a:pt x="90" y="106"/>
                    </a:lnTo>
                    <a:lnTo>
                      <a:pt x="86" y="108"/>
                    </a:lnTo>
                    <a:lnTo>
                      <a:pt x="84" y="108"/>
                    </a:lnTo>
                    <a:lnTo>
                      <a:pt x="82" y="108"/>
                    </a:lnTo>
                    <a:lnTo>
                      <a:pt x="80" y="110"/>
                    </a:lnTo>
                    <a:lnTo>
                      <a:pt x="80" y="112"/>
                    </a:lnTo>
                    <a:lnTo>
                      <a:pt x="78" y="114"/>
                    </a:lnTo>
                    <a:lnTo>
                      <a:pt x="76" y="114"/>
                    </a:lnTo>
                    <a:lnTo>
                      <a:pt x="76" y="118"/>
                    </a:lnTo>
                    <a:lnTo>
                      <a:pt x="76" y="122"/>
                    </a:lnTo>
                    <a:lnTo>
                      <a:pt x="76" y="124"/>
                    </a:lnTo>
                    <a:lnTo>
                      <a:pt x="78" y="128"/>
                    </a:lnTo>
                    <a:lnTo>
                      <a:pt x="76" y="130"/>
                    </a:lnTo>
                    <a:lnTo>
                      <a:pt x="72" y="132"/>
                    </a:lnTo>
                    <a:lnTo>
                      <a:pt x="68" y="132"/>
                    </a:lnTo>
                    <a:lnTo>
                      <a:pt x="64" y="132"/>
                    </a:lnTo>
                    <a:lnTo>
                      <a:pt x="58" y="132"/>
                    </a:lnTo>
                    <a:lnTo>
                      <a:pt x="54" y="134"/>
                    </a:lnTo>
                    <a:lnTo>
                      <a:pt x="52" y="134"/>
                    </a:lnTo>
                    <a:lnTo>
                      <a:pt x="48" y="134"/>
                    </a:lnTo>
                    <a:lnTo>
                      <a:pt x="44" y="136"/>
                    </a:lnTo>
                    <a:lnTo>
                      <a:pt x="30" y="136"/>
                    </a:lnTo>
                    <a:lnTo>
                      <a:pt x="12" y="132"/>
                    </a:lnTo>
                    <a:lnTo>
                      <a:pt x="22" y="118"/>
                    </a:lnTo>
                    <a:lnTo>
                      <a:pt x="22" y="118"/>
                    </a:lnTo>
                    <a:lnTo>
                      <a:pt x="22" y="112"/>
                    </a:lnTo>
                    <a:lnTo>
                      <a:pt x="22" y="108"/>
                    </a:lnTo>
                    <a:lnTo>
                      <a:pt x="20" y="104"/>
                    </a:lnTo>
                    <a:lnTo>
                      <a:pt x="8" y="104"/>
                    </a:lnTo>
                    <a:lnTo>
                      <a:pt x="8" y="100"/>
                    </a:lnTo>
                    <a:lnTo>
                      <a:pt x="8" y="98"/>
                    </a:lnTo>
                    <a:lnTo>
                      <a:pt x="8" y="96"/>
                    </a:lnTo>
                    <a:lnTo>
                      <a:pt x="6" y="90"/>
                    </a:lnTo>
                    <a:lnTo>
                      <a:pt x="4" y="84"/>
                    </a:lnTo>
                    <a:lnTo>
                      <a:pt x="4" y="80"/>
                    </a:lnTo>
                    <a:lnTo>
                      <a:pt x="8" y="76"/>
                    </a:lnTo>
                    <a:lnTo>
                      <a:pt x="6" y="76"/>
                    </a:lnTo>
                    <a:lnTo>
                      <a:pt x="2" y="76"/>
                    </a:lnTo>
                    <a:lnTo>
                      <a:pt x="2" y="72"/>
                    </a:lnTo>
                    <a:lnTo>
                      <a:pt x="2" y="68"/>
                    </a:lnTo>
                    <a:lnTo>
                      <a:pt x="0" y="68"/>
                    </a:lnTo>
                    <a:lnTo>
                      <a:pt x="4" y="64"/>
                    </a:lnTo>
                    <a:lnTo>
                      <a:pt x="2" y="64"/>
                    </a:lnTo>
                    <a:lnTo>
                      <a:pt x="0" y="62"/>
                    </a:lnTo>
                    <a:lnTo>
                      <a:pt x="2" y="60"/>
                    </a:lnTo>
                    <a:lnTo>
                      <a:pt x="6" y="58"/>
                    </a:lnTo>
                    <a:lnTo>
                      <a:pt x="6" y="58"/>
                    </a:lnTo>
                    <a:lnTo>
                      <a:pt x="6" y="56"/>
                    </a:lnTo>
                    <a:lnTo>
                      <a:pt x="6" y="54"/>
                    </a:lnTo>
                    <a:lnTo>
                      <a:pt x="6" y="52"/>
                    </a:lnTo>
                    <a:lnTo>
                      <a:pt x="6" y="50"/>
                    </a:lnTo>
                    <a:lnTo>
                      <a:pt x="6" y="48"/>
                    </a:lnTo>
                    <a:lnTo>
                      <a:pt x="6" y="46"/>
                    </a:lnTo>
                    <a:lnTo>
                      <a:pt x="6" y="46"/>
                    </a:lnTo>
                    <a:lnTo>
                      <a:pt x="10" y="48"/>
                    </a:lnTo>
                    <a:lnTo>
                      <a:pt x="12" y="48"/>
                    </a:lnTo>
                    <a:lnTo>
                      <a:pt x="14" y="48"/>
                    </a:lnTo>
                    <a:lnTo>
                      <a:pt x="16" y="48"/>
                    </a:lnTo>
                    <a:lnTo>
                      <a:pt x="18" y="48"/>
                    </a:lnTo>
                    <a:lnTo>
                      <a:pt x="20" y="50"/>
                    </a:lnTo>
                    <a:lnTo>
                      <a:pt x="20" y="50"/>
                    </a:lnTo>
                    <a:lnTo>
                      <a:pt x="22" y="52"/>
                    </a:lnTo>
                    <a:lnTo>
                      <a:pt x="22" y="50"/>
                    </a:lnTo>
                    <a:lnTo>
                      <a:pt x="26" y="50"/>
                    </a:lnTo>
                    <a:lnTo>
                      <a:pt x="28" y="48"/>
                    </a:lnTo>
                    <a:lnTo>
                      <a:pt x="28" y="46"/>
                    </a:lnTo>
                    <a:lnTo>
                      <a:pt x="30" y="44"/>
                    </a:lnTo>
                    <a:lnTo>
                      <a:pt x="30" y="44"/>
                    </a:lnTo>
                    <a:lnTo>
                      <a:pt x="34" y="42"/>
                    </a:lnTo>
                    <a:lnTo>
                      <a:pt x="38" y="40"/>
                    </a:lnTo>
                    <a:lnTo>
                      <a:pt x="38" y="38"/>
                    </a:lnTo>
                    <a:lnTo>
                      <a:pt x="40" y="38"/>
                    </a:lnTo>
                    <a:lnTo>
                      <a:pt x="42" y="36"/>
                    </a:lnTo>
                    <a:lnTo>
                      <a:pt x="44" y="34"/>
                    </a:lnTo>
                    <a:lnTo>
                      <a:pt x="44" y="30"/>
                    </a:lnTo>
                    <a:lnTo>
                      <a:pt x="46" y="28"/>
                    </a:lnTo>
                    <a:lnTo>
                      <a:pt x="46" y="24"/>
                    </a:lnTo>
                    <a:lnTo>
                      <a:pt x="46" y="24"/>
                    </a:lnTo>
                    <a:lnTo>
                      <a:pt x="46" y="22"/>
                    </a:lnTo>
                    <a:lnTo>
                      <a:pt x="46" y="22"/>
                    </a:lnTo>
                    <a:lnTo>
                      <a:pt x="48" y="22"/>
                    </a:lnTo>
                    <a:lnTo>
                      <a:pt x="52" y="20"/>
                    </a:lnTo>
                    <a:lnTo>
                      <a:pt x="52" y="20"/>
                    </a:lnTo>
                    <a:lnTo>
                      <a:pt x="56" y="18"/>
                    </a:lnTo>
                    <a:lnTo>
                      <a:pt x="58" y="16"/>
                    </a:lnTo>
                    <a:lnTo>
                      <a:pt x="62" y="18"/>
                    </a:lnTo>
                    <a:lnTo>
                      <a:pt x="64" y="18"/>
                    </a:lnTo>
                    <a:lnTo>
                      <a:pt x="64" y="18"/>
                    </a:lnTo>
                    <a:lnTo>
                      <a:pt x="70" y="18"/>
                    </a:lnTo>
                    <a:lnTo>
                      <a:pt x="72" y="18"/>
                    </a:lnTo>
                    <a:lnTo>
                      <a:pt x="72" y="22"/>
                    </a:lnTo>
                    <a:lnTo>
                      <a:pt x="74" y="22"/>
                    </a:lnTo>
                    <a:lnTo>
                      <a:pt x="76" y="20"/>
                    </a:lnTo>
                    <a:lnTo>
                      <a:pt x="78" y="20"/>
                    </a:lnTo>
                    <a:lnTo>
                      <a:pt x="82" y="24"/>
                    </a:lnTo>
                    <a:lnTo>
                      <a:pt x="84" y="24"/>
                    </a:lnTo>
                    <a:lnTo>
                      <a:pt x="88" y="22"/>
                    </a:lnTo>
                    <a:lnTo>
                      <a:pt x="90" y="22"/>
                    </a:lnTo>
                    <a:lnTo>
                      <a:pt x="92" y="20"/>
                    </a:lnTo>
                    <a:lnTo>
                      <a:pt x="92" y="18"/>
                    </a:lnTo>
                    <a:lnTo>
                      <a:pt x="94" y="18"/>
                    </a:lnTo>
                    <a:lnTo>
                      <a:pt x="96" y="18"/>
                    </a:lnTo>
                    <a:lnTo>
                      <a:pt x="98" y="20"/>
                    </a:lnTo>
                    <a:lnTo>
                      <a:pt x="102" y="20"/>
                    </a:lnTo>
                    <a:lnTo>
                      <a:pt x="100" y="18"/>
                    </a:lnTo>
                    <a:lnTo>
                      <a:pt x="100" y="18"/>
                    </a:lnTo>
                    <a:lnTo>
                      <a:pt x="100" y="16"/>
                    </a:lnTo>
                    <a:lnTo>
                      <a:pt x="102" y="16"/>
                    </a:lnTo>
                    <a:lnTo>
                      <a:pt x="104" y="14"/>
                    </a:lnTo>
                    <a:lnTo>
                      <a:pt x="104" y="14"/>
                    </a:lnTo>
                    <a:lnTo>
                      <a:pt x="104" y="16"/>
                    </a:lnTo>
                    <a:lnTo>
                      <a:pt x="108" y="16"/>
                    </a:lnTo>
                    <a:lnTo>
                      <a:pt x="110" y="12"/>
                    </a:lnTo>
                    <a:lnTo>
                      <a:pt x="108" y="10"/>
                    </a:lnTo>
                    <a:lnTo>
                      <a:pt x="110" y="8"/>
                    </a:lnTo>
                    <a:lnTo>
                      <a:pt x="112" y="6"/>
                    </a:lnTo>
                    <a:lnTo>
                      <a:pt x="112" y="2"/>
                    </a:lnTo>
                    <a:lnTo>
                      <a:pt x="112" y="0"/>
                    </a:lnTo>
                    <a:lnTo>
                      <a:pt x="116" y="0"/>
                    </a:lnTo>
                    <a:lnTo>
                      <a:pt x="118" y="2"/>
                    </a:lnTo>
                    <a:lnTo>
                      <a:pt x="120" y="2"/>
                    </a:lnTo>
                    <a:lnTo>
                      <a:pt x="120" y="4"/>
                    </a:lnTo>
                    <a:lnTo>
                      <a:pt x="120" y="8"/>
                    </a:lnTo>
                    <a:lnTo>
                      <a:pt x="120" y="10"/>
                    </a:lnTo>
                    <a:lnTo>
                      <a:pt x="122" y="10"/>
                    </a:lnTo>
                    <a:lnTo>
                      <a:pt x="124" y="12"/>
                    </a:lnTo>
                    <a:lnTo>
                      <a:pt x="124" y="16"/>
                    </a:lnTo>
                    <a:lnTo>
                      <a:pt x="124" y="18"/>
                    </a:lnTo>
                    <a:lnTo>
                      <a:pt x="124" y="22"/>
                    </a:lnTo>
                    <a:lnTo>
                      <a:pt x="126" y="24"/>
                    </a:lnTo>
                    <a:lnTo>
                      <a:pt x="126" y="26"/>
                    </a:lnTo>
                    <a:lnTo>
                      <a:pt x="128" y="28"/>
                    </a:lnTo>
                    <a:lnTo>
                      <a:pt x="132" y="28"/>
                    </a:lnTo>
                    <a:lnTo>
                      <a:pt x="132" y="26"/>
                    </a:lnTo>
                    <a:lnTo>
                      <a:pt x="134" y="24"/>
                    </a:lnTo>
                    <a:lnTo>
                      <a:pt x="138" y="22"/>
                    </a:lnTo>
                    <a:lnTo>
                      <a:pt x="140" y="22"/>
                    </a:lnTo>
                    <a:lnTo>
                      <a:pt x="140" y="18"/>
                    </a:lnTo>
                    <a:lnTo>
                      <a:pt x="142" y="16"/>
                    </a:lnTo>
                    <a:close/>
                  </a:path>
                </a:pathLst>
              </a:custGeom>
              <a:grpFill/>
              <a:ln w="6350">
                <a:solidFill>
                  <a:srgbClr val="65C392"/>
                </a:solidFill>
                <a:round/>
                <a:headEnd/>
                <a:tailEnd/>
              </a:ln>
            </p:spPr>
            <p:txBody>
              <a:bodyPr vert="horz" wrap="square" lIns="45665" tIns="22832" rIns="45665" bIns="22832" numCol="1" anchor="t" anchorCtr="0" compatLnSpc="1">
                <a:prstTxWarp prst="textNoShape">
                  <a:avLst/>
                </a:prstTxWarp>
              </a:bodyPr>
              <a:lstStyle/>
              <a:p>
                <a:pPr defTabSz="1751511">
                  <a:defRPr/>
                </a:pPr>
                <a:endParaRPr lang="en-US" sz="3448" ker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sp>
        <p:nvSpPr>
          <p:cNvPr id="376" name="TextBox 375">
            <a:extLst>
              <a:ext uri="{FF2B5EF4-FFF2-40B4-BE49-F238E27FC236}">
                <a16:creationId xmlns:a16="http://schemas.microsoft.com/office/drawing/2014/main" id="{49025FBE-DEF0-4A7A-AB26-BDBF96FDECCD}"/>
              </a:ext>
            </a:extLst>
          </p:cNvPr>
          <p:cNvSpPr txBox="1"/>
          <p:nvPr/>
        </p:nvSpPr>
        <p:spPr>
          <a:xfrm>
            <a:off x="655640" y="553081"/>
            <a:ext cx="13846633" cy="1402809"/>
          </a:xfrm>
          <a:prstGeom prst="rect">
            <a:avLst/>
          </a:prstGeom>
          <a:noFill/>
          <a:ln w="19050" cap="sq">
            <a:noFill/>
            <a:miter lim="800000"/>
          </a:ln>
        </p:spPr>
        <p:txBody>
          <a:bodyPr wrap="square" lIns="0" tIns="0" rIns="0" bIns="0" rtlCol="0" anchor="t" anchorCtr="0">
            <a:normAutofit/>
          </a:bodyPr>
          <a:lstStyle/>
          <a:p>
            <a:pPr defTabSz="1751511"/>
            <a:r>
              <a:rPr lang="en-GB" sz="4495" b="1">
                <a:solidFill>
                  <a:srgbClr val="E86E78"/>
                </a:solidFill>
                <a:latin typeface="Segoe UI"/>
                <a:cs typeface="Segoe UI Semilight" panose="020B0402040204020203" pitchFamily="34" charset="0"/>
              </a:rPr>
              <a:t>Sticker sheet – Option 1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76BA16C-7CFF-4B58-8619-0D429FEDC716}"/>
              </a:ext>
            </a:extLst>
          </p:cNvPr>
          <p:cNvGrpSpPr/>
          <p:nvPr/>
        </p:nvGrpSpPr>
        <p:grpSpPr>
          <a:xfrm>
            <a:off x="655640" y="13689060"/>
            <a:ext cx="6795820" cy="490499"/>
            <a:chOff x="1312863" y="27394370"/>
            <a:chExt cx="13608047" cy="982182"/>
          </a:xfrm>
        </p:grpSpPr>
        <p:grpSp>
          <p:nvGrpSpPr>
            <p:cNvPr id="161" name="Group 160">
              <a:extLst>
                <a:ext uri="{FF2B5EF4-FFF2-40B4-BE49-F238E27FC236}">
                  <a16:creationId xmlns:a16="http://schemas.microsoft.com/office/drawing/2014/main" id="{AAC62688-D9FB-4212-8F63-1CB60B18D507}"/>
                </a:ext>
              </a:extLst>
            </p:cNvPr>
            <p:cNvGrpSpPr/>
            <p:nvPr/>
          </p:nvGrpSpPr>
          <p:grpSpPr>
            <a:xfrm>
              <a:off x="6005798" y="27394370"/>
              <a:ext cx="8915112" cy="982182"/>
              <a:chOff x="6005799" y="26992004"/>
              <a:chExt cx="5202530" cy="573165"/>
            </a:xfrm>
          </p:grpSpPr>
          <p:sp>
            <p:nvSpPr>
              <p:cNvPr id="162" name="Rectangle 161">
                <a:extLst>
                  <a:ext uri="{FF2B5EF4-FFF2-40B4-BE49-F238E27FC236}">
                    <a16:creationId xmlns:a16="http://schemas.microsoft.com/office/drawing/2014/main" id="{0FCBF6F4-265C-4678-BC5A-338D8BB131B0}"/>
                  </a:ext>
                </a:extLst>
              </p:cNvPr>
              <p:cNvSpPr/>
              <p:nvPr/>
            </p:nvSpPr>
            <p:spPr>
              <a:xfrm>
                <a:off x="6005799" y="26992004"/>
                <a:ext cx="573165" cy="573165"/>
              </a:xfrm>
              <a:prstGeom prst="rect">
                <a:avLst/>
              </a:prstGeom>
              <a:solidFill>
                <a:srgbClr val="0A4749"/>
              </a:solidFill>
              <a:ln w="19050" cap="sq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125848" tIns="125848" rIns="125848" bIns="12584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751511">
                  <a:defRPr/>
                </a:pPr>
                <a:endParaRPr lang="en-GB" sz="2497" kern="0">
                  <a:solidFill>
                    <a:srgbClr val="3F3F3F"/>
                  </a:solidFill>
                  <a:latin typeface="Segoe UI"/>
                </a:endParaRPr>
              </a:p>
            </p:txBody>
          </p:sp>
          <p:sp>
            <p:nvSpPr>
              <p:cNvPr id="163" name="Rectangle 162">
                <a:extLst>
                  <a:ext uri="{FF2B5EF4-FFF2-40B4-BE49-F238E27FC236}">
                    <a16:creationId xmlns:a16="http://schemas.microsoft.com/office/drawing/2014/main" id="{0A2FC287-2CFF-4265-97B3-16C52732FC03}"/>
                  </a:ext>
                </a:extLst>
              </p:cNvPr>
              <p:cNvSpPr/>
              <p:nvPr/>
            </p:nvSpPr>
            <p:spPr>
              <a:xfrm>
                <a:off x="6667137" y="26992004"/>
                <a:ext cx="573165" cy="573165"/>
              </a:xfrm>
              <a:prstGeom prst="rect">
                <a:avLst/>
              </a:prstGeom>
              <a:solidFill>
                <a:srgbClr val="0D5E61"/>
              </a:solidFill>
              <a:ln w="19050" cap="sq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125848" tIns="125848" rIns="125848" bIns="12584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751511">
                  <a:defRPr/>
                </a:pPr>
                <a:endParaRPr lang="en-GB" sz="2497" kern="0">
                  <a:solidFill>
                    <a:srgbClr val="3F3F3F"/>
                  </a:solidFill>
                  <a:latin typeface="Segoe UI"/>
                </a:endParaRPr>
              </a:p>
            </p:txBody>
          </p:sp>
          <p:sp>
            <p:nvSpPr>
              <p:cNvPr id="164" name="Rectangle 163">
                <a:extLst>
                  <a:ext uri="{FF2B5EF4-FFF2-40B4-BE49-F238E27FC236}">
                    <a16:creationId xmlns:a16="http://schemas.microsoft.com/office/drawing/2014/main" id="{F2A75F43-709D-4C8E-BBD2-B0F1EF560A48}"/>
                  </a:ext>
                </a:extLst>
              </p:cNvPr>
              <p:cNvSpPr/>
              <p:nvPr/>
            </p:nvSpPr>
            <p:spPr>
              <a:xfrm>
                <a:off x="7328475" y="26992004"/>
                <a:ext cx="573165" cy="573165"/>
              </a:xfrm>
              <a:prstGeom prst="rect">
                <a:avLst/>
              </a:prstGeom>
              <a:solidFill>
                <a:srgbClr val="65C392"/>
              </a:solidFill>
              <a:ln w="19050" cap="sq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125848" tIns="125848" rIns="125848" bIns="12584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751511">
                  <a:defRPr/>
                </a:pPr>
                <a:endParaRPr lang="en-GB" sz="2497" kern="0">
                  <a:solidFill>
                    <a:srgbClr val="3F3F3F"/>
                  </a:solidFill>
                  <a:latin typeface="Segoe UI"/>
                </a:endParaRPr>
              </a:p>
            </p:txBody>
          </p:sp>
          <p:sp>
            <p:nvSpPr>
              <p:cNvPr id="165" name="Rectangle 164">
                <a:extLst>
                  <a:ext uri="{FF2B5EF4-FFF2-40B4-BE49-F238E27FC236}">
                    <a16:creationId xmlns:a16="http://schemas.microsoft.com/office/drawing/2014/main" id="{ACA1AA4E-4ACA-40E8-B361-2D04B096D179}"/>
                  </a:ext>
                </a:extLst>
              </p:cNvPr>
              <p:cNvSpPr/>
              <p:nvPr/>
            </p:nvSpPr>
            <p:spPr>
              <a:xfrm>
                <a:off x="7989813" y="26992004"/>
                <a:ext cx="573165" cy="573165"/>
              </a:xfrm>
              <a:prstGeom prst="rect">
                <a:avLst/>
              </a:prstGeom>
              <a:solidFill>
                <a:srgbClr val="83CCAE"/>
              </a:solidFill>
              <a:ln w="19050" cap="sq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125848" tIns="125848" rIns="125848" bIns="12584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751511">
                  <a:defRPr/>
                </a:pPr>
                <a:endParaRPr lang="en-GB" sz="2497" kern="0">
                  <a:solidFill>
                    <a:srgbClr val="3F3F3F"/>
                  </a:solidFill>
                  <a:latin typeface="Segoe UI"/>
                </a:endParaRPr>
              </a:p>
            </p:txBody>
          </p:sp>
          <p:sp>
            <p:nvSpPr>
              <p:cNvPr id="166" name="Rectangle 165">
                <a:extLst>
                  <a:ext uri="{FF2B5EF4-FFF2-40B4-BE49-F238E27FC236}">
                    <a16:creationId xmlns:a16="http://schemas.microsoft.com/office/drawing/2014/main" id="{4438DC1C-B096-4042-9CC0-655E484A0BB5}"/>
                  </a:ext>
                </a:extLst>
              </p:cNvPr>
              <p:cNvSpPr/>
              <p:nvPr/>
            </p:nvSpPr>
            <p:spPr>
              <a:xfrm>
                <a:off x="8651151" y="26992004"/>
                <a:ext cx="573165" cy="573165"/>
              </a:xfrm>
              <a:prstGeom prst="rect">
                <a:avLst/>
              </a:prstGeom>
              <a:solidFill>
                <a:srgbClr val="84CCBD"/>
              </a:solidFill>
              <a:ln w="19050" cap="sq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125848" tIns="125848" rIns="125848" bIns="12584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751511">
                  <a:defRPr/>
                </a:pPr>
                <a:endParaRPr lang="en-GB" sz="2497" kern="0">
                  <a:solidFill>
                    <a:srgbClr val="3F3F3F"/>
                  </a:solidFill>
                  <a:latin typeface="Segoe UI"/>
                </a:endParaRPr>
              </a:p>
            </p:txBody>
          </p:sp>
          <p:sp>
            <p:nvSpPr>
              <p:cNvPr id="167" name="Rectangle 166">
                <a:extLst>
                  <a:ext uri="{FF2B5EF4-FFF2-40B4-BE49-F238E27FC236}">
                    <a16:creationId xmlns:a16="http://schemas.microsoft.com/office/drawing/2014/main" id="{5E62F70D-4C89-41A8-9FCF-31BFCC8D3A6B}"/>
                  </a:ext>
                </a:extLst>
              </p:cNvPr>
              <p:cNvSpPr/>
              <p:nvPr/>
            </p:nvSpPr>
            <p:spPr>
              <a:xfrm>
                <a:off x="9312489" y="26992004"/>
                <a:ext cx="573165" cy="573165"/>
              </a:xfrm>
              <a:prstGeom prst="rect">
                <a:avLst/>
              </a:prstGeom>
              <a:solidFill>
                <a:srgbClr val="ABCDBC"/>
              </a:solidFill>
              <a:ln w="19050" cap="sq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125848" tIns="125848" rIns="125848" bIns="12584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751511">
                  <a:defRPr/>
                </a:pPr>
                <a:endParaRPr lang="en-GB" sz="2497" kern="0">
                  <a:solidFill>
                    <a:srgbClr val="3F3F3F"/>
                  </a:solidFill>
                  <a:latin typeface="Segoe UI"/>
                </a:endParaRPr>
              </a:p>
            </p:txBody>
          </p:sp>
          <p:sp>
            <p:nvSpPr>
              <p:cNvPr id="168" name="Rectangle 167">
                <a:extLst>
                  <a:ext uri="{FF2B5EF4-FFF2-40B4-BE49-F238E27FC236}">
                    <a16:creationId xmlns:a16="http://schemas.microsoft.com/office/drawing/2014/main" id="{863FBA70-CAB2-4472-84C8-00793A99466E}"/>
                  </a:ext>
                </a:extLst>
              </p:cNvPr>
              <p:cNvSpPr/>
              <p:nvPr/>
            </p:nvSpPr>
            <p:spPr>
              <a:xfrm>
                <a:off x="9973827" y="26992004"/>
                <a:ext cx="573165" cy="573165"/>
              </a:xfrm>
              <a:prstGeom prst="rect">
                <a:avLst/>
              </a:prstGeom>
              <a:solidFill>
                <a:srgbClr val="E86E78"/>
              </a:solidFill>
              <a:ln w="19050" cap="sq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125848" tIns="125848" rIns="125848" bIns="12584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751511">
                  <a:defRPr/>
                </a:pPr>
                <a:endParaRPr lang="en-GB" sz="2497" kern="0">
                  <a:solidFill>
                    <a:srgbClr val="3F3F3F"/>
                  </a:solidFill>
                  <a:latin typeface="Segoe UI"/>
                </a:endParaRPr>
              </a:p>
            </p:txBody>
          </p:sp>
          <p:sp>
            <p:nvSpPr>
              <p:cNvPr id="169" name="Rectangle 168">
                <a:extLst>
                  <a:ext uri="{FF2B5EF4-FFF2-40B4-BE49-F238E27FC236}">
                    <a16:creationId xmlns:a16="http://schemas.microsoft.com/office/drawing/2014/main" id="{5755D071-974A-4FA1-8C5A-B2ECDA26D005}"/>
                  </a:ext>
                </a:extLst>
              </p:cNvPr>
              <p:cNvSpPr/>
              <p:nvPr/>
            </p:nvSpPr>
            <p:spPr>
              <a:xfrm>
                <a:off x="10635164" y="26992004"/>
                <a:ext cx="573165" cy="573165"/>
              </a:xfrm>
              <a:prstGeom prst="rect">
                <a:avLst/>
              </a:prstGeom>
              <a:solidFill>
                <a:srgbClr val="F9D340"/>
              </a:solidFill>
              <a:ln w="19050" cap="sq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125848" tIns="125848" rIns="125848" bIns="12584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751511">
                  <a:defRPr/>
                </a:pPr>
                <a:endParaRPr lang="en-GB" sz="2497" kern="0">
                  <a:solidFill>
                    <a:srgbClr val="3F3F3F"/>
                  </a:solidFill>
                  <a:latin typeface="Segoe UI"/>
                </a:endParaRPr>
              </a:p>
            </p:txBody>
          </p:sp>
        </p:grpSp>
        <p:sp>
          <p:nvSpPr>
            <p:cNvPr id="378" name="Rectangle 377">
              <a:extLst>
                <a:ext uri="{FF2B5EF4-FFF2-40B4-BE49-F238E27FC236}">
                  <a16:creationId xmlns:a16="http://schemas.microsoft.com/office/drawing/2014/main" id="{5108D06B-8BA1-4195-9A07-242464B46474}"/>
                </a:ext>
              </a:extLst>
            </p:cNvPr>
            <p:cNvSpPr>
              <a:spLocks/>
            </p:cNvSpPr>
            <p:nvPr/>
          </p:nvSpPr>
          <p:spPr>
            <a:xfrm>
              <a:off x="1312863" y="27394370"/>
              <a:ext cx="4248150" cy="512177"/>
            </a:xfrm>
            <a:prstGeom prst="rect">
              <a:avLst/>
            </a:prstGeom>
            <a:noFill/>
            <a:ln w="19050" cap="sq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1751511">
                <a:defRPr/>
              </a:pPr>
              <a:r>
                <a:rPr lang="en-GB" sz="1598" b="1" kern="0">
                  <a:solidFill>
                    <a:srgbClr val="0A4749"/>
                  </a:solidFill>
                  <a:latin typeface="Segoe UI"/>
                </a:rPr>
                <a:t>Colour scheme 1</a:t>
              </a:r>
              <a:endParaRPr lang="en-GB" sz="1598" kern="0">
                <a:solidFill>
                  <a:srgbClr val="0A4749"/>
                </a:solidFill>
                <a:latin typeface="Segoe UI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A4C308C-E26C-4D64-B2B6-CBAA9935EAFE}"/>
              </a:ext>
            </a:extLst>
          </p:cNvPr>
          <p:cNvGrpSpPr/>
          <p:nvPr/>
        </p:nvGrpSpPr>
        <p:grpSpPr>
          <a:xfrm>
            <a:off x="-2486694" y="18094234"/>
            <a:ext cx="2121513" cy="3289392"/>
            <a:chOff x="15354300" y="21799070"/>
            <a:chExt cx="4248150" cy="6586728"/>
          </a:xfrm>
        </p:grpSpPr>
        <p:pic>
          <p:nvPicPr>
            <p:cNvPr id="6" name="Picture 5" descr="Chart&#10;&#10;Description automatically generated with low confidence">
              <a:extLst>
                <a:ext uri="{FF2B5EF4-FFF2-40B4-BE49-F238E27FC236}">
                  <a16:creationId xmlns:a16="http://schemas.microsoft.com/office/drawing/2014/main" id="{098A2728-EF62-41C3-8263-8373305C90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7" b="47091"/>
            <a:stretch/>
          </p:blipFill>
          <p:spPr>
            <a:xfrm>
              <a:off x="15354300" y="21799070"/>
              <a:ext cx="4248150" cy="6586728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3022A96-6479-4D3A-9151-C8D03A4D95DF}"/>
                </a:ext>
              </a:extLst>
            </p:cNvPr>
            <p:cNvSpPr/>
            <p:nvPr/>
          </p:nvSpPr>
          <p:spPr>
            <a:xfrm>
              <a:off x="15354300" y="26610944"/>
              <a:ext cx="3829050" cy="436245"/>
            </a:xfrm>
            <a:prstGeom prst="rect">
              <a:avLst/>
            </a:prstGeom>
            <a:noFill/>
            <a:ln w="698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449"/>
            </a:p>
          </p:txBody>
        </p:sp>
      </p:grpSp>
      <p:grpSp>
        <p:nvGrpSpPr>
          <p:cNvPr id="384" name="Group 383">
            <a:extLst>
              <a:ext uri="{FF2B5EF4-FFF2-40B4-BE49-F238E27FC236}">
                <a16:creationId xmlns:a16="http://schemas.microsoft.com/office/drawing/2014/main" id="{F1101625-2BF9-466C-8E4F-56D738F3C311}"/>
              </a:ext>
            </a:extLst>
          </p:cNvPr>
          <p:cNvGrpSpPr/>
          <p:nvPr/>
        </p:nvGrpSpPr>
        <p:grpSpPr>
          <a:xfrm>
            <a:off x="3106800" y="3849995"/>
            <a:ext cx="894472" cy="447567"/>
            <a:chOff x="8332789" y="23418800"/>
            <a:chExt cx="5584761" cy="2794438"/>
          </a:xfrm>
        </p:grpSpPr>
        <p:sp>
          <p:nvSpPr>
            <p:cNvPr id="385" name="TextBox 384">
              <a:extLst>
                <a:ext uri="{FF2B5EF4-FFF2-40B4-BE49-F238E27FC236}">
                  <a16:creationId xmlns:a16="http://schemas.microsoft.com/office/drawing/2014/main" id="{BBDA068A-6DA3-485A-810C-A0B1CFF18C09}"/>
                </a:ext>
              </a:extLst>
            </p:cNvPr>
            <p:cNvSpPr txBox="1"/>
            <p:nvPr/>
          </p:nvSpPr>
          <p:spPr>
            <a:xfrm>
              <a:off x="8332789" y="23418800"/>
              <a:ext cx="5584459" cy="1133475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>
              <a:defPPr>
                <a:defRPr lang="en-US"/>
              </a:defPPr>
              <a:lvl1pPr marL="0" algn="l" defTabSz="100095" rtl="0" eaLnBrk="1" latinLnBrk="0" hangingPunct="1">
                <a:defRPr sz="39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100095" algn="l" defTabSz="100095" rtl="0" eaLnBrk="1" latinLnBrk="0" hangingPunct="1">
                <a:defRPr sz="39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00190" algn="l" defTabSz="100095" rtl="0" eaLnBrk="1" latinLnBrk="0" hangingPunct="1">
                <a:defRPr sz="39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300285" algn="l" defTabSz="100095" rtl="0" eaLnBrk="1" latinLnBrk="0" hangingPunct="1">
                <a:defRPr sz="39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400381" algn="l" defTabSz="100095" rtl="0" eaLnBrk="1" latinLnBrk="0" hangingPunct="1">
                <a:defRPr sz="39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500476" algn="l" defTabSz="100095" rtl="0" eaLnBrk="1" latinLnBrk="0" hangingPunct="1">
                <a:defRPr sz="39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600571" algn="l" defTabSz="100095" rtl="0" eaLnBrk="1" latinLnBrk="0" hangingPunct="1">
                <a:defRPr sz="39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700666" algn="l" defTabSz="100095" rtl="0" eaLnBrk="1" latinLnBrk="0" hangingPunct="1">
                <a:defRPr sz="39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800761" algn="l" defTabSz="100095" rtl="0" eaLnBrk="1" latinLnBrk="0" hangingPunct="1">
                <a:defRPr sz="39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561710">
                <a:spcAft>
                  <a:spcPts val="192"/>
                </a:spcAft>
              </a:pPr>
              <a:r>
                <a:rPr lang="en-US" sz="448" b="1">
                  <a:solidFill>
                    <a:srgbClr val="0A4749"/>
                  </a:solidFill>
                  <a:latin typeface="Segoe UI"/>
                </a:rPr>
                <a:t>Dr. BrightCarbon </a:t>
              </a:r>
              <a:br>
                <a:rPr lang="en-US" sz="448" b="1">
                  <a:solidFill>
                    <a:prstClr val="white"/>
                  </a:solidFill>
                  <a:latin typeface="Montserrat" panose="02000505000000020004" pitchFamily="2" charset="0"/>
                </a:rPr>
              </a:br>
              <a:r>
                <a:rPr lang="en-US" sz="385">
                  <a:solidFill>
                    <a:srgbClr val="000000"/>
                  </a:solidFill>
                  <a:latin typeface="Segoe UI"/>
                </a:rPr>
                <a:t>ABc, DeFG, HiJK</a:t>
              </a:r>
            </a:p>
          </p:txBody>
        </p:sp>
        <p:sp>
          <p:nvSpPr>
            <p:cNvPr id="386" name="TextBox 385">
              <a:extLst>
                <a:ext uri="{FF2B5EF4-FFF2-40B4-BE49-F238E27FC236}">
                  <a16:creationId xmlns:a16="http://schemas.microsoft.com/office/drawing/2014/main" id="{222E383B-C8D0-44D3-9E53-F662B0472340}"/>
                </a:ext>
              </a:extLst>
            </p:cNvPr>
            <p:cNvSpPr txBox="1"/>
            <p:nvPr/>
          </p:nvSpPr>
          <p:spPr>
            <a:xfrm>
              <a:off x="9065088" y="24707728"/>
              <a:ext cx="4852462" cy="675028"/>
            </a:xfrm>
            <a:prstGeom prst="rect">
              <a:avLst/>
            </a:prstGeom>
            <a:noFill/>
          </p:spPr>
          <p:txBody>
            <a:bodyPr wrap="square" rtlCol="0" anchor="ctr">
              <a:normAutofit/>
            </a:bodyPr>
            <a:lstStyle>
              <a:defPPr>
                <a:defRPr lang="en-US"/>
              </a:defPPr>
              <a:lvl1pPr marL="0" algn="l" defTabSz="100095" rtl="0" eaLnBrk="1" latinLnBrk="0" hangingPunct="1">
                <a:defRPr sz="39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100095" algn="l" defTabSz="100095" rtl="0" eaLnBrk="1" latinLnBrk="0" hangingPunct="1">
                <a:defRPr sz="39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00190" algn="l" defTabSz="100095" rtl="0" eaLnBrk="1" latinLnBrk="0" hangingPunct="1">
                <a:defRPr sz="39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300285" algn="l" defTabSz="100095" rtl="0" eaLnBrk="1" latinLnBrk="0" hangingPunct="1">
                <a:defRPr sz="39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400381" algn="l" defTabSz="100095" rtl="0" eaLnBrk="1" latinLnBrk="0" hangingPunct="1">
                <a:defRPr sz="39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500476" algn="l" defTabSz="100095" rtl="0" eaLnBrk="1" latinLnBrk="0" hangingPunct="1">
                <a:defRPr sz="39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600571" algn="l" defTabSz="100095" rtl="0" eaLnBrk="1" latinLnBrk="0" hangingPunct="1">
                <a:defRPr sz="39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700666" algn="l" defTabSz="100095" rtl="0" eaLnBrk="1" latinLnBrk="0" hangingPunct="1">
                <a:defRPr sz="39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800761" algn="l" defTabSz="100095" rtl="0" eaLnBrk="1" latinLnBrk="0" hangingPunct="1">
                <a:defRPr sz="39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561710">
                <a:spcAft>
                  <a:spcPts val="272"/>
                </a:spcAft>
              </a:pPr>
              <a:r>
                <a:rPr lang="en-US" sz="289">
                  <a:solidFill>
                    <a:srgbClr val="E86E78"/>
                  </a:solidFill>
                  <a:latin typeface="Segoe UI"/>
                </a:rPr>
                <a:t>[Insert email address]</a:t>
              </a:r>
            </a:p>
          </p:txBody>
        </p:sp>
        <p:sp>
          <p:nvSpPr>
            <p:cNvPr id="387" name="TextBox 386">
              <a:extLst>
                <a:ext uri="{FF2B5EF4-FFF2-40B4-BE49-F238E27FC236}">
                  <a16:creationId xmlns:a16="http://schemas.microsoft.com/office/drawing/2014/main" id="{4A478922-5CB3-4B12-A986-878A30EC3716}"/>
                </a:ext>
              </a:extLst>
            </p:cNvPr>
            <p:cNvSpPr txBox="1"/>
            <p:nvPr/>
          </p:nvSpPr>
          <p:spPr>
            <a:xfrm>
              <a:off x="9065088" y="25538210"/>
              <a:ext cx="4852462" cy="675028"/>
            </a:xfrm>
            <a:prstGeom prst="rect">
              <a:avLst/>
            </a:prstGeom>
            <a:noFill/>
          </p:spPr>
          <p:txBody>
            <a:bodyPr wrap="square" rtlCol="0" anchor="ctr">
              <a:normAutofit/>
            </a:bodyPr>
            <a:lstStyle>
              <a:defPPr>
                <a:defRPr lang="en-US"/>
              </a:defPPr>
              <a:lvl1pPr marL="0" algn="l" defTabSz="100095" rtl="0" eaLnBrk="1" latinLnBrk="0" hangingPunct="1">
                <a:defRPr sz="39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100095" algn="l" defTabSz="100095" rtl="0" eaLnBrk="1" latinLnBrk="0" hangingPunct="1">
                <a:defRPr sz="39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00190" algn="l" defTabSz="100095" rtl="0" eaLnBrk="1" latinLnBrk="0" hangingPunct="1">
                <a:defRPr sz="39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300285" algn="l" defTabSz="100095" rtl="0" eaLnBrk="1" latinLnBrk="0" hangingPunct="1">
                <a:defRPr sz="39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400381" algn="l" defTabSz="100095" rtl="0" eaLnBrk="1" latinLnBrk="0" hangingPunct="1">
                <a:defRPr sz="39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500476" algn="l" defTabSz="100095" rtl="0" eaLnBrk="1" latinLnBrk="0" hangingPunct="1">
                <a:defRPr sz="39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600571" algn="l" defTabSz="100095" rtl="0" eaLnBrk="1" latinLnBrk="0" hangingPunct="1">
                <a:defRPr sz="39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700666" algn="l" defTabSz="100095" rtl="0" eaLnBrk="1" latinLnBrk="0" hangingPunct="1">
                <a:defRPr sz="39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800761" algn="l" defTabSz="100095" rtl="0" eaLnBrk="1" latinLnBrk="0" hangingPunct="1">
                <a:defRPr sz="39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561710">
                <a:spcAft>
                  <a:spcPts val="272"/>
                </a:spcAft>
              </a:pPr>
              <a:r>
                <a:rPr lang="en-US" sz="289">
                  <a:solidFill>
                    <a:srgbClr val="E86E78"/>
                  </a:solidFill>
                  <a:latin typeface="Segoe UI"/>
                </a:rPr>
                <a:t>[Insert twitter username]</a:t>
              </a:r>
            </a:p>
          </p:txBody>
        </p:sp>
        <p:pic>
          <p:nvPicPr>
            <p:cNvPr id="388" name="Graphic 387" descr="Envelope outline">
              <a:extLst>
                <a:ext uri="{FF2B5EF4-FFF2-40B4-BE49-F238E27FC236}">
                  <a16:creationId xmlns:a16="http://schemas.microsoft.com/office/drawing/2014/main" id="{539FBD40-9D2A-4AA7-9786-A4318E646B0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1"/>
                </a:ext>
              </a:extLst>
            </a:blip>
            <a:stretch>
              <a:fillRect/>
            </a:stretch>
          </p:blipFill>
          <p:spPr>
            <a:xfrm>
              <a:off x="8435809" y="24803318"/>
              <a:ext cx="471633" cy="483850"/>
            </a:xfrm>
            <a:prstGeom prst="rect">
              <a:avLst/>
            </a:prstGeom>
          </p:spPr>
        </p:pic>
        <p:sp>
          <p:nvSpPr>
            <p:cNvPr id="389" name="Graphic 3">
              <a:extLst>
                <a:ext uri="{FF2B5EF4-FFF2-40B4-BE49-F238E27FC236}">
                  <a16:creationId xmlns:a16="http://schemas.microsoft.com/office/drawing/2014/main" id="{991F4FF7-D91C-4FF7-90F4-B8CD7C00F647}"/>
                </a:ext>
              </a:extLst>
            </p:cNvPr>
            <p:cNvSpPr/>
            <p:nvPr/>
          </p:nvSpPr>
          <p:spPr>
            <a:xfrm>
              <a:off x="8436406" y="25684859"/>
              <a:ext cx="470449" cy="381746"/>
            </a:xfrm>
            <a:custGeom>
              <a:avLst/>
              <a:gdLst>
                <a:gd name="connsiteX0" fmla="*/ 469046 w 470449"/>
                <a:gd name="connsiteY0" fmla="*/ 53244 h 381747"/>
                <a:gd name="connsiteX1" fmla="*/ 424987 w 470449"/>
                <a:gd name="connsiteY1" fmla="*/ 62689 h 381747"/>
                <a:gd name="connsiteX2" fmla="*/ 467904 w 470449"/>
                <a:gd name="connsiteY2" fmla="*/ 25816 h 381747"/>
                <a:gd name="connsiteX3" fmla="*/ 406552 w 470449"/>
                <a:gd name="connsiteY3" fmla="*/ 38071 h 381747"/>
                <a:gd name="connsiteX4" fmla="*/ 212800 w 470449"/>
                <a:gd name="connsiteY4" fmla="*/ 132327 h 381747"/>
                <a:gd name="connsiteX5" fmla="*/ 100011 w 470449"/>
                <a:gd name="connsiteY5" fmla="*/ 89212 h 381747"/>
                <a:gd name="connsiteX6" fmla="*/ 53757 w 470449"/>
                <a:gd name="connsiteY6" fmla="*/ 54213 h 381747"/>
                <a:gd name="connsiteX7" fmla="*/ 129713 w 470449"/>
                <a:gd name="connsiteY7" fmla="*/ 208606 h 381747"/>
                <a:gd name="connsiteX8" fmla="*/ 72587 w 470449"/>
                <a:gd name="connsiteY8" fmla="*/ 198328 h 381747"/>
                <a:gd name="connsiteX9" fmla="*/ 160454 w 470449"/>
                <a:gd name="connsiteY9" fmla="*/ 288622 h 381747"/>
                <a:gd name="connsiteX10" fmla="*/ -1403 w 470449"/>
                <a:gd name="connsiteY10" fmla="*/ 309321 h 381747"/>
                <a:gd name="connsiteX11" fmla="*/ 429905 w 470449"/>
                <a:gd name="connsiteY11" fmla="*/ 86456 h 381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70449" h="381747">
                  <a:moveTo>
                    <a:pt x="469046" y="53244"/>
                  </a:moveTo>
                  <a:lnTo>
                    <a:pt x="424987" y="62689"/>
                  </a:lnTo>
                  <a:lnTo>
                    <a:pt x="467904" y="25816"/>
                  </a:lnTo>
                  <a:lnTo>
                    <a:pt x="406552" y="38071"/>
                  </a:lnTo>
                  <a:cubicBezTo>
                    <a:pt x="334408" y="-49214"/>
                    <a:pt x="188724" y="21752"/>
                    <a:pt x="212800" y="132327"/>
                  </a:cubicBezTo>
                  <a:cubicBezTo>
                    <a:pt x="184557" y="112062"/>
                    <a:pt x="135564" y="105523"/>
                    <a:pt x="100011" y="89212"/>
                  </a:cubicBezTo>
                  <a:cubicBezTo>
                    <a:pt x="51452" y="66931"/>
                    <a:pt x="56525" y="42681"/>
                    <a:pt x="53757" y="54213"/>
                  </a:cubicBezTo>
                  <a:cubicBezTo>
                    <a:pt x="32599" y="142910"/>
                    <a:pt x="109147" y="207464"/>
                    <a:pt x="129713" y="208606"/>
                  </a:cubicBezTo>
                  <a:cubicBezTo>
                    <a:pt x="110290" y="211461"/>
                    <a:pt x="72587" y="198328"/>
                    <a:pt x="72587" y="198328"/>
                  </a:cubicBezTo>
                  <a:cubicBezTo>
                    <a:pt x="72587" y="198328"/>
                    <a:pt x="72587" y="246882"/>
                    <a:pt x="160454" y="288622"/>
                  </a:cubicBezTo>
                  <a:cubicBezTo>
                    <a:pt x="110278" y="312116"/>
                    <a:pt x="53085" y="319323"/>
                    <a:pt x="-1403" y="309321"/>
                  </a:cubicBezTo>
                  <a:cubicBezTo>
                    <a:pt x="171519" y="478623"/>
                    <a:pt x="467410" y="323763"/>
                    <a:pt x="429905" y="86456"/>
                  </a:cubicBezTo>
                  <a:close/>
                </a:path>
              </a:pathLst>
            </a:custGeom>
            <a:noFill/>
            <a:ln w="11430" cap="flat">
              <a:solidFill>
                <a:srgbClr val="0A4749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100095" rtl="0" eaLnBrk="1" latinLnBrk="0" hangingPunct="1">
                <a:defRPr sz="39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100095" algn="l" defTabSz="100095" rtl="0" eaLnBrk="1" latinLnBrk="0" hangingPunct="1">
                <a:defRPr sz="39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00190" algn="l" defTabSz="100095" rtl="0" eaLnBrk="1" latinLnBrk="0" hangingPunct="1">
                <a:defRPr sz="39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300285" algn="l" defTabSz="100095" rtl="0" eaLnBrk="1" latinLnBrk="0" hangingPunct="1">
                <a:defRPr sz="39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400381" algn="l" defTabSz="100095" rtl="0" eaLnBrk="1" latinLnBrk="0" hangingPunct="1">
                <a:defRPr sz="39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500476" algn="l" defTabSz="100095" rtl="0" eaLnBrk="1" latinLnBrk="0" hangingPunct="1">
                <a:defRPr sz="39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600571" algn="l" defTabSz="100095" rtl="0" eaLnBrk="1" latinLnBrk="0" hangingPunct="1">
                <a:defRPr sz="39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700666" algn="l" defTabSz="100095" rtl="0" eaLnBrk="1" latinLnBrk="0" hangingPunct="1">
                <a:defRPr sz="39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800761" algn="l" defTabSz="100095" rtl="0" eaLnBrk="1" latinLnBrk="0" hangingPunct="1">
                <a:defRPr sz="39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 sz="144"/>
            </a:p>
          </p:txBody>
        </p:sp>
      </p:grpSp>
      <p:graphicFrame>
        <p:nvGraphicFramePr>
          <p:cNvPr id="22" name="Diagram 21">
            <a:extLst>
              <a:ext uri="{FF2B5EF4-FFF2-40B4-BE49-F238E27FC236}">
                <a16:creationId xmlns:a16="http://schemas.microsoft.com/office/drawing/2014/main" id="{8335251F-0726-4C98-A636-D27B55695EB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57166175"/>
              </p:ext>
            </p:extLst>
          </p:nvPr>
        </p:nvGraphicFramePr>
        <p:xfrm>
          <a:off x="10576460" y="15552868"/>
          <a:ext cx="3315579" cy="22103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52" r:lo="rId153" r:qs="rId154" r:cs="rId155"/>
          </a:graphicData>
        </a:graphic>
      </p:graphicFrame>
    </p:spTree>
    <p:extLst>
      <p:ext uri="{BB962C8B-B14F-4D97-AF65-F5344CB8AC3E}">
        <p14:creationId xmlns:p14="http://schemas.microsoft.com/office/powerpoint/2010/main" val="5601385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229F53F-CC37-4022-80CF-7CB04D16969F}"/>
              </a:ext>
            </a:extLst>
          </p:cNvPr>
          <p:cNvSpPr>
            <a:spLocks/>
          </p:cNvSpPr>
          <p:nvPr/>
        </p:nvSpPr>
        <p:spPr>
          <a:xfrm>
            <a:off x="0" y="3777"/>
            <a:ext cx="15119350" cy="7235820"/>
          </a:xfrm>
          <a:prstGeom prst="rect">
            <a:avLst/>
          </a:prstGeom>
          <a:solidFill>
            <a:srgbClr val="E2D8F0"/>
          </a:solidFill>
          <a:ln w="19050" cap="sq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177927" tIns="177927" rIns="177927" bIns="177927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defTabSz="1751511">
              <a:defRPr/>
            </a:pPr>
            <a:endParaRPr lang="en-GB" sz="3530" kern="0">
              <a:solidFill>
                <a:srgbClr val="3F3F3F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9C23D6-D2F3-4142-A448-898FA0F4A54A}"/>
              </a:ext>
            </a:extLst>
          </p:cNvPr>
          <p:cNvSpPr txBox="1"/>
          <p:nvPr/>
        </p:nvSpPr>
        <p:spPr>
          <a:xfrm>
            <a:off x="539893" y="4354534"/>
            <a:ext cx="8692178" cy="1198881"/>
          </a:xfrm>
          <a:prstGeom prst="rect">
            <a:avLst/>
          </a:prstGeom>
          <a:noFill/>
          <a:ln w="19050" cap="sq">
            <a:noFill/>
            <a:miter lim="800000"/>
          </a:ln>
        </p:spPr>
        <p:txBody>
          <a:bodyPr wrap="square" anchor="ctr">
            <a:normAutofit lnSpcReduction="10000"/>
          </a:bodyPr>
          <a:lstStyle/>
          <a:p>
            <a:pPr defTabSz="1751511"/>
            <a:r>
              <a:rPr lang="en-GB" sz="3746">
                <a:solidFill>
                  <a:srgbClr val="000000"/>
                </a:solidFill>
                <a:latin typeface="Franklin Gothic Medium" panose="020B0603020102020204" pitchFamily="34" charset="0"/>
                <a:ea typeface="Verdana" panose="020B0604030504040204" pitchFamily="34" charset="0"/>
              </a:rPr>
              <a:t>[Summarise your </a:t>
            </a:r>
            <a:r>
              <a:rPr lang="en-GB" sz="3746" b="1">
                <a:solidFill>
                  <a:srgbClr val="000000"/>
                </a:solidFill>
                <a:latin typeface="Franklin Gothic Medium" panose="020B0603020102020204" pitchFamily="34" charset="0"/>
                <a:ea typeface="Verdana" panose="020B0604030504040204" pitchFamily="34" charset="0"/>
              </a:rPr>
              <a:t>main finding </a:t>
            </a:r>
            <a:r>
              <a:rPr lang="en-GB" sz="3746">
                <a:solidFill>
                  <a:srgbClr val="000000"/>
                </a:solidFill>
                <a:latin typeface="Franklin Gothic Medium" panose="020B0603020102020204" pitchFamily="34" charset="0"/>
                <a:ea typeface="Verdana" panose="020B0604030504040204" pitchFamily="34" charset="0"/>
              </a:rPr>
              <a:t>here in a </a:t>
            </a:r>
            <a:r>
              <a:rPr lang="en-GB" sz="3746" b="1">
                <a:solidFill>
                  <a:srgbClr val="000000"/>
                </a:solidFill>
                <a:latin typeface="Franklin Gothic Medium" panose="020B0603020102020204" pitchFamily="34" charset="0"/>
                <a:ea typeface="Verdana" panose="020B0604030504040204" pitchFamily="34" charset="0"/>
              </a:rPr>
              <a:t>clear</a:t>
            </a:r>
            <a:r>
              <a:rPr lang="en-GB" sz="3746">
                <a:solidFill>
                  <a:srgbClr val="000000"/>
                </a:solidFill>
                <a:latin typeface="Franklin Gothic Medium" panose="020B0603020102020204" pitchFamily="34" charset="0"/>
                <a:ea typeface="Verdana" panose="020B0604030504040204" pitchFamily="34" charset="0"/>
              </a:rPr>
              <a:t> and </a:t>
            </a:r>
            <a:r>
              <a:rPr lang="en-GB" sz="3746" b="1">
                <a:solidFill>
                  <a:srgbClr val="000000"/>
                </a:solidFill>
                <a:latin typeface="Franklin Gothic Medium" panose="020B0603020102020204" pitchFamily="34" charset="0"/>
                <a:ea typeface="Verdana" panose="020B0604030504040204" pitchFamily="34" charset="0"/>
              </a:rPr>
              <a:t>concise</a:t>
            </a:r>
            <a:r>
              <a:rPr lang="en-GB" sz="3746">
                <a:solidFill>
                  <a:srgbClr val="000000"/>
                </a:solidFill>
                <a:latin typeface="Franklin Gothic Medium" panose="020B0603020102020204" pitchFamily="34" charset="0"/>
                <a:ea typeface="Verdana" panose="020B0604030504040204" pitchFamily="34" charset="0"/>
              </a:rPr>
              <a:t> sentence]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4289353-AFC4-4DB5-87F0-03866AF18CEB}"/>
              </a:ext>
            </a:extLst>
          </p:cNvPr>
          <p:cNvSpPr/>
          <p:nvPr/>
        </p:nvSpPr>
        <p:spPr>
          <a:xfrm>
            <a:off x="9450371" y="2960101"/>
            <a:ext cx="5129087" cy="3987747"/>
          </a:xfrm>
          <a:prstGeom prst="rect">
            <a:avLst/>
          </a:prstGeom>
          <a:solidFill>
            <a:srgbClr val="FFFFFF"/>
          </a:solidFill>
          <a:ln w="19050" cap="sq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177927" tIns="177927" rIns="177927" bIns="177927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 defTabSz="1751511">
              <a:spcAft>
                <a:spcPts val="899"/>
              </a:spcAft>
              <a:defRPr/>
            </a:pPr>
            <a:r>
              <a:rPr lang="en-GB" sz="2996" b="1" kern="0">
                <a:solidFill>
                  <a:srgbClr val="000000"/>
                </a:solidFill>
                <a:latin typeface="Franklin Gothic Medium" panose="020B0603020102020204" pitchFamily="34" charset="0"/>
              </a:rPr>
              <a:t>Key figure</a:t>
            </a:r>
          </a:p>
          <a:p>
            <a:pPr algn="ctr" defTabSz="1751511">
              <a:defRPr/>
            </a:pPr>
            <a:r>
              <a:rPr lang="en-GB" sz="2697" kern="0">
                <a:solidFill>
                  <a:srgbClr val="FFFFFF">
                    <a:lumMod val="50000"/>
                  </a:srgbClr>
                </a:solidFill>
                <a:latin typeface="Franklin Gothic Book" panose="020B0503020102020204" pitchFamily="34" charset="0"/>
              </a:rPr>
              <a:t>Visualize your findings with an image, graphic, or a key figure.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5DE7CE-5EA5-4DBD-A526-074DF68260A8}"/>
              </a:ext>
            </a:extLst>
          </p:cNvPr>
          <p:cNvSpPr txBox="1"/>
          <p:nvPr/>
        </p:nvSpPr>
        <p:spPr>
          <a:xfrm>
            <a:off x="547027" y="544145"/>
            <a:ext cx="14025296" cy="1571076"/>
          </a:xfrm>
          <a:prstGeom prst="rect">
            <a:avLst/>
          </a:prstGeom>
          <a:noFill/>
          <a:ln w="19050" cap="sq">
            <a:noFill/>
            <a:miter lim="800000"/>
          </a:ln>
        </p:spPr>
        <p:txBody>
          <a:bodyPr wrap="square" lIns="0" tIns="0" rIns="0" bIns="0" rtlCol="0" anchor="t" anchorCtr="0">
            <a:normAutofit/>
          </a:bodyPr>
          <a:lstStyle/>
          <a:p>
            <a:pPr defTabSz="1751511"/>
            <a:r>
              <a:rPr lang="en-GB" sz="4495" b="1">
                <a:solidFill>
                  <a:srgbClr val="000000"/>
                </a:solidFill>
                <a:latin typeface="Franklin Gothic Medium" panose="020B0603020102020204" pitchFamily="34" charset="0"/>
                <a:ea typeface="Verdana" panose="020B0604030504040204" pitchFamily="34" charset="0"/>
                <a:cs typeface="Segoe UI Semilight" panose="020B0402040204020203" pitchFamily="34" charset="0"/>
              </a:rPr>
              <a:t>[PUNCHY TITLE]</a:t>
            </a:r>
            <a:endParaRPr lang="en-GB" sz="4495" i="1">
              <a:solidFill>
                <a:srgbClr val="FFFFFF">
                  <a:lumMod val="50000"/>
                </a:srgbClr>
              </a:solidFill>
              <a:latin typeface="Franklin Gothic Medium" panose="020B0603020102020204" pitchFamily="34" charset="0"/>
              <a:ea typeface="Verdana" panose="020B0604030504040204" pitchFamily="34" charset="0"/>
              <a:cs typeface="Segoe UI Semilight" panose="020B040204020402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95131A-C3E8-487C-BF1A-42A9228198AF}"/>
              </a:ext>
            </a:extLst>
          </p:cNvPr>
          <p:cNvSpPr txBox="1"/>
          <p:nvPr/>
        </p:nvSpPr>
        <p:spPr>
          <a:xfrm>
            <a:off x="547027" y="2115222"/>
            <a:ext cx="14025296" cy="633322"/>
          </a:xfrm>
          <a:prstGeom prst="rect">
            <a:avLst/>
          </a:prstGeom>
          <a:noFill/>
          <a:ln w="19050" cap="sq">
            <a:noFill/>
            <a:miter lim="800000"/>
          </a:ln>
        </p:spPr>
        <p:txBody>
          <a:bodyPr wrap="square" lIns="0" tIns="0" rIns="0" bIns="0" rtlCol="0" anchor="t" anchorCtr="0">
            <a:normAutofit/>
          </a:bodyPr>
          <a:lstStyle/>
          <a:p>
            <a:pPr defTabSz="1751511"/>
            <a:r>
              <a:rPr lang="en-GB" sz="2996" i="1">
                <a:solidFill>
                  <a:srgbClr val="FFFFFF">
                    <a:lumMod val="50000"/>
                  </a:srgbClr>
                </a:solidFill>
                <a:latin typeface="Franklin Gothic Medium" panose="020B0603020102020204" pitchFamily="34" charset="0"/>
                <a:cs typeface="Segoe UI Semilight" panose="020B0402040204020203" pitchFamily="34" charset="0"/>
              </a:rPr>
              <a:t>Authors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CFAB29D-2F61-4443-9354-BC9C9BD8F94D}"/>
              </a:ext>
            </a:extLst>
          </p:cNvPr>
          <p:cNvSpPr/>
          <p:nvPr/>
        </p:nvSpPr>
        <p:spPr>
          <a:xfrm>
            <a:off x="543856" y="19590338"/>
            <a:ext cx="1568144" cy="1241690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 w="19050" cap="sq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177927" tIns="177927" rIns="177927" bIns="177927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 defTabSz="1751511">
              <a:defRPr/>
            </a:pPr>
            <a:r>
              <a:rPr lang="en-GB" sz="1798" i="1" kern="0">
                <a:solidFill>
                  <a:srgbClr val="3F3F3F"/>
                </a:solidFill>
                <a:latin typeface="Franklin Gothic Medium" panose="020B0603020102020204" pitchFamily="34" charset="0"/>
              </a:rPr>
              <a:t>Institution Logo 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2AA27806-105D-45D3-8489-CBA9C2C56EA9}"/>
              </a:ext>
            </a:extLst>
          </p:cNvPr>
          <p:cNvGrpSpPr/>
          <p:nvPr/>
        </p:nvGrpSpPr>
        <p:grpSpPr>
          <a:xfrm>
            <a:off x="2324980" y="19590325"/>
            <a:ext cx="3343999" cy="1249137"/>
            <a:chOff x="4655575" y="39220428"/>
            <a:chExt cx="6696074" cy="250129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7BC3795-6B6D-48C8-A295-70C4BC0BAD5E}"/>
                </a:ext>
              </a:extLst>
            </p:cNvPr>
            <p:cNvSpPr>
              <a:spLocks/>
            </p:cNvSpPr>
            <p:nvPr/>
          </p:nvSpPr>
          <p:spPr>
            <a:xfrm>
              <a:off x="4655575" y="39733724"/>
              <a:ext cx="6696074" cy="1987996"/>
            </a:xfrm>
            <a:prstGeom prst="rect">
              <a:avLst/>
            </a:prstGeom>
            <a:noFill/>
            <a:ln w="19050" cap="sq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rmAutofit/>
            </a:bodyPr>
            <a:lstStyle/>
            <a:p>
              <a:pPr defTabSz="1751511">
                <a:defRPr/>
              </a:pPr>
              <a:r>
                <a:rPr lang="en-GB" kern="0">
                  <a:solidFill>
                    <a:srgbClr val="7F7F7F"/>
                  </a:solidFill>
                  <a:latin typeface="Franklin Gothic Book" panose="020B0503020102020204" pitchFamily="34" charset="0"/>
                </a:rPr>
                <a:t>Auto-resize text box to keep references small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868843F-7E08-4ED5-9ACA-51CDAB188A2F}"/>
                </a:ext>
              </a:extLst>
            </p:cNvPr>
            <p:cNvSpPr>
              <a:spLocks/>
            </p:cNvSpPr>
            <p:nvPr/>
          </p:nvSpPr>
          <p:spPr>
            <a:xfrm>
              <a:off x="4655575" y="39220428"/>
              <a:ext cx="6696074" cy="513295"/>
            </a:xfrm>
            <a:prstGeom prst="rect">
              <a:avLst/>
            </a:prstGeom>
            <a:noFill/>
            <a:ln w="19050" cap="sq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rmAutofit/>
            </a:bodyPr>
            <a:lstStyle/>
            <a:p>
              <a:pPr defTabSz="1751511">
                <a:defRPr/>
              </a:pPr>
              <a:r>
                <a:rPr lang="en-GB" sz="1398" kern="0">
                  <a:solidFill>
                    <a:srgbClr val="3F3F3F"/>
                  </a:solidFill>
                  <a:latin typeface="Franklin Gothic Medium" panose="020B0603020102020204" pitchFamily="34" charset="0"/>
                </a:rPr>
                <a:t>References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6D9C5787-434D-46AA-89D2-84AA0320F0AE}"/>
              </a:ext>
            </a:extLst>
          </p:cNvPr>
          <p:cNvGrpSpPr/>
          <p:nvPr/>
        </p:nvGrpSpPr>
        <p:grpSpPr>
          <a:xfrm>
            <a:off x="5884619" y="19590341"/>
            <a:ext cx="3343999" cy="1249139"/>
            <a:chOff x="11783449" y="39220428"/>
            <a:chExt cx="6696074" cy="2501295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57A3E9A-CE02-41DE-8168-7CEC8DAE2742}"/>
                </a:ext>
              </a:extLst>
            </p:cNvPr>
            <p:cNvSpPr>
              <a:spLocks/>
            </p:cNvSpPr>
            <p:nvPr/>
          </p:nvSpPr>
          <p:spPr>
            <a:xfrm>
              <a:off x="11783449" y="39733727"/>
              <a:ext cx="6696074" cy="1987996"/>
            </a:xfrm>
            <a:prstGeom prst="rect">
              <a:avLst/>
            </a:prstGeom>
            <a:noFill/>
            <a:ln w="19050" cap="sq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rmAutofit/>
            </a:bodyPr>
            <a:lstStyle/>
            <a:p>
              <a:pPr defTabSz="1751511">
                <a:defRPr/>
              </a:pPr>
              <a:r>
                <a:rPr lang="en-GB" kern="0">
                  <a:solidFill>
                    <a:srgbClr val="7F7F7F"/>
                  </a:solidFill>
                  <a:latin typeface="Franklin Gothic Book" panose="020B0503020102020204" pitchFamily="34" charset="0"/>
                </a:rPr>
                <a:t>Auto-resize text box to keep small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97FB30F-F7A4-499E-8080-D52C65E3EDE3}"/>
                </a:ext>
              </a:extLst>
            </p:cNvPr>
            <p:cNvSpPr/>
            <p:nvPr/>
          </p:nvSpPr>
          <p:spPr>
            <a:xfrm>
              <a:off x="11783449" y="39220428"/>
              <a:ext cx="6696074" cy="513295"/>
            </a:xfrm>
            <a:prstGeom prst="rect">
              <a:avLst/>
            </a:prstGeom>
            <a:noFill/>
            <a:ln w="19050" cap="sq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rmAutofit/>
            </a:bodyPr>
            <a:lstStyle/>
            <a:p>
              <a:pPr defTabSz="1751511">
                <a:defRPr/>
              </a:pPr>
              <a:r>
                <a:rPr lang="en-GB" sz="1398" kern="0">
                  <a:solidFill>
                    <a:srgbClr val="3F3F3F"/>
                  </a:solidFill>
                  <a:latin typeface="Franklin Gothic Medium" panose="020B0603020102020204" pitchFamily="34" charset="0"/>
                </a:rPr>
                <a:t>Acknowledgments</a:t>
              </a:r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50D3399B-C15F-4913-B752-9621DBDD204E}"/>
              </a:ext>
            </a:extLst>
          </p:cNvPr>
          <p:cNvSpPr/>
          <p:nvPr/>
        </p:nvSpPr>
        <p:spPr>
          <a:xfrm>
            <a:off x="554211" y="8110140"/>
            <a:ext cx="8677861" cy="3121168"/>
          </a:xfrm>
          <a:prstGeom prst="rect">
            <a:avLst/>
          </a:prstGeom>
          <a:noFill/>
          <a:ln w="19050" cap="sq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177927" tIns="177927" rIns="177927" bIns="177927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marL="403509" indent="-403509" defTabSz="1751511">
              <a:buFont typeface="Arial" panose="020B0604020202020204" pitchFamily="34" charset="0"/>
              <a:buChar char="•"/>
              <a:defRPr/>
            </a:pPr>
            <a:r>
              <a:rPr lang="en-GB" sz="1798" kern="0">
                <a:solidFill>
                  <a:srgbClr val="000000"/>
                </a:solidFill>
                <a:latin typeface="Franklin Gothic Medium" panose="020B0603020102020204" pitchFamily="34" charset="0"/>
              </a:rPr>
              <a:t>[Insert text here]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F31AAB1-B869-40EB-94A6-5E061EAB9A46}"/>
              </a:ext>
            </a:extLst>
          </p:cNvPr>
          <p:cNvSpPr>
            <a:spLocks/>
          </p:cNvSpPr>
          <p:nvPr/>
        </p:nvSpPr>
        <p:spPr>
          <a:xfrm>
            <a:off x="9450371" y="19590338"/>
            <a:ext cx="1561520" cy="1241690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 w="19050" cap="sq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177927" tIns="177927" rIns="177927" bIns="177927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 defTabSz="1751511">
              <a:defRPr/>
            </a:pPr>
            <a:r>
              <a:rPr lang="en-GB" sz="1798" i="1" kern="0">
                <a:solidFill>
                  <a:srgbClr val="000000"/>
                </a:solidFill>
                <a:latin typeface="Franklin Gothic Medium" panose="020B06030201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QR code</a:t>
            </a:r>
            <a:endParaRPr lang="en-GB" sz="1798" i="1" kern="0">
              <a:solidFill>
                <a:srgbClr val="000000"/>
              </a:solidFill>
              <a:latin typeface="Franklin Gothic Medium" panose="020B0603020102020204" pitchFamily="34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588FCA6-6FC2-4D0C-AC1C-106383FAC1C7}"/>
              </a:ext>
            </a:extLst>
          </p:cNvPr>
          <p:cNvGrpSpPr>
            <a:grpSpLocks/>
          </p:cNvGrpSpPr>
          <p:nvPr/>
        </p:nvGrpSpPr>
        <p:grpSpPr>
          <a:xfrm>
            <a:off x="554211" y="7459224"/>
            <a:ext cx="8677860" cy="629240"/>
            <a:chOff x="1127683" y="14928900"/>
            <a:chExt cx="15262790" cy="993351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EDB14F23-C772-4BBF-AD45-81C7EA072C78}"/>
                </a:ext>
              </a:extLst>
            </p:cNvPr>
            <p:cNvSpPr/>
            <p:nvPr/>
          </p:nvSpPr>
          <p:spPr>
            <a:xfrm>
              <a:off x="1127683" y="14928900"/>
              <a:ext cx="15262790" cy="993351"/>
            </a:xfrm>
            <a:prstGeom prst="rect">
              <a:avLst/>
            </a:prstGeom>
            <a:noFill/>
            <a:ln w="19050" cap="sq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defTabSz="1751511">
                <a:defRPr/>
              </a:pPr>
              <a:r>
                <a:rPr lang="en-GB" sz="2996" b="1" kern="0">
                  <a:solidFill>
                    <a:srgbClr val="000000"/>
                  </a:solidFill>
                  <a:latin typeface="Franklin Gothic Medium" panose="020B0603020102020204" pitchFamily="34" charset="0"/>
                </a:rPr>
                <a:t>HEADING</a:t>
              </a:r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AA3252D1-1D45-453C-9BD2-4E3EE0223276}"/>
                </a:ext>
              </a:extLst>
            </p:cNvPr>
            <p:cNvCxnSpPr>
              <a:cxnSpLocks/>
            </p:cNvCxnSpPr>
            <p:nvPr/>
          </p:nvCxnSpPr>
          <p:spPr>
            <a:xfrm>
              <a:off x="1127683" y="14928900"/>
              <a:ext cx="15262789" cy="0"/>
            </a:xfrm>
            <a:prstGeom prst="line">
              <a:avLst/>
            </a:prstGeom>
            <a:noFill/>
            <a:ln w="38100" cap="flat" cmpd="sng" algn="ctr">
              <a:solidFill>
                <a:srgbClr val="000000"/>
              </a:solidFill>
              <a:prstDash val="solid"/>
              <a:miter lim="800000"/>
              <a:headEnd type="none" w="lg" len="med"/>
              <a:tailEnd type="none" w="lg" len="med"/>
            </a:ln>
            <a:effectLst/>
          </p:spPr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FE8BF939-C26F-43ED-8EFB-3FA6E0BB6EC6}"/>
                </a:ext>
              </a:extLst>
            </p:cNvPr>
            <p:cNvCxnSpPr>
              <a:cxnSpLocks/>
            </p:cNvCxnSpPr>
            <p:nvPr/>
          </p:nvCxnSpPr>
          <p:spPr>
            <a:xfrm>
              <a:off x="1127683" y="15922251"/>
              <a:ext cx="15262789" cy="0"/>
            </a:xfrm>
            <a:prstGeom prst="line">
              <a:avLst/>
            </a:prstGeom>
            <a:noFill/>
            <a:ln w="88900" cap="flat" cmpd="sng" algn="ctr">
              <a:solidFill>
                <a:srgbClr val="000000"/>
              </a:solidFill>
              <a:prstDash val="solid"/>
              <a:miter lim="800000"/>
              <a:headEnd type="none" w="lg" len="med"/>
              <a:tailEnd type="none" w="lg" len="med"/>
            </a:ln>
            <a:effectLst/>
          </p:spPr>
        </p:cxn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EFB6B27F-7A48-45FF-8E9F-3ED06F39C931}"/>
              </a:ext>
            </a:extLst>
          </p:cNvPr>
          <p:cNvSpPr/>
          <p:nvPr/>
        </p:nvSpPr>
        <p:spPr>
          <a:xfrm>
            <a:off x="9450371" y="7445296"/>
            <a:ext cx="5124612" cy="3278922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 w="19050" cap="sq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177927" tIns="177927" rIns="177927" bIns="177927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 defTabSz="1751511">
              <a:defRPr/>
            </a:pPr>
            <a:r>
              <a:rPr lang="en-GB" sz="1600" i="1" kern="0">
                <a:solidFill>
                  <a:srgbClr val="000000"/>
                </a:solidFill>
                <a:latin typeface="Franklin Gothic Medium" panose="020B0603020102020204" pitchFamily="34" charset="0"/>
              </a:rPr>
              <a:t>Figure placeholder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399F039-985C-4CD7-B362-14C52655D141}"/>
              </a:ext>
            </a:extLst>
          </p:cNvPr>
          <p:cNvGrpSpPr>
            <a:grpSpLocks/>
          </p:cNvGrpSpPr>
          <p:nvPr/>
        </p:nvGrpSpPr>
        <p:grpSpPr>
          <a:xfrm>
            <a:off x="9450371" y="10745894"/>
            <a:ext cx="5124612" cy="485414"/>
            <a:chOff x="1127683" y="14928900"/>
            <a:chExt cx="15262790" cy="993351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A59D8FC-72FD-4363-9261-E4AB4C1DDC86}"/>
                </a:ext>
              </a:extLst>
            </p:cNvPr>
            <p:cNvSpPr/>
            <p:nvPr/>
          </p:nvSpPr>
          <p:spPr>
            <a:xfrm>
              <a:off x="1127683" y="14928900"/>
              <a:ext cx="15262790" cy="993351"/>
            </a:xfrm>
            <a:prstGeom prst="rect">
              <a:avLst/>
            </a:prstGeom>
            <a:solidFill>
              <a:sysClr val="window" lastClr="FFFFFF"/>
            </a:solidFill>
            <a:ln w="19050" cap="sq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defTabSz="1751511">
                <a:defRPr/>
              </a:pPr>
              <a:r>
                <a:rPr lang="en-GB" sz="1600" b="1" kern="0">
                  <a:solidFill>
                    <a:srgbClr val="FFFFFF">
                      <a:lumMod val="50000"/>
                    </a:srgbClr>
                  </a:solidFill>
                  <a:latin typeface="Franklin Gothic Medium" panose="020B0603020102020204" pitchFamily="34" charset="0"/>
                </a:rPr>
                <a:t>[Insert figure heading here]</a:t>
              </a:r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E8FA811C-D90C-4470-A1E1-4AE399A51BA8}"/>
                </a:ext>
              </a:extLst>
            </p:cNvPr>
            <p:cNvCxnSpPr>
              <a:cxnSpLocks/>
            </p:cNvCxnSpPr>
            <p:nvPr/>
          </p:nvCxnSpPr>
          <p:spPr>
            <a:xfrm>
              <a:off x="1127683" y="14928900"/>
              <a:ext cx="15262789" cy="0"/>
            </a:xfrm>
            <a:prstGeom prst="line">
              <a:avLst/>
            </a:prstGeom>
            <a:noFill/>
            <a:ln w="88900" cap="flat" cmpd="sng" algn="ctr">
              <a:solidFill>
                <a:srgbClr val="E2D8F0"/>
              </a:solidFill>
              <a:prstDash val="solid"/>
              <a:miter lim="800000"/>
              <a:headEnd type="none" w="lg" len="med"/>
              <a:tailEnd type="none" w="lg" len="med"/>
            </a:ln>
            <a:effectLst/>
          </p:spPr>
        </p:cxn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2221D896-0299-4267-BE18-458196CD3764}"/>
              </a:ext>
            </a:extLst>
          </p:cNvPr>
          <p:cNvSpPr/>
          <p:nvPr/>
        </p:nvSpPr>
        <p:spPr>
          <a:xfrm>
            <a:off x="554211" y="12097863"/>
            <a:ext cx="8677861" cy="3121168"/>
          </a:xfrm>
          <a:prstGeom prst="rect">
            <a:avLst/>
          </a:prstGeom>
          <a:noFill/>
          <a:ln w="19050" cap="sq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177927" tIns="177927" rIns="177927" bIns="177927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marL="403509" indent="-403509" defTabSz="1751511">
              <a:buFont typeface="Arial" panose="020B0604020202020204" pitchFamily="34" charset="0"/>
              <a:buChar char="•"/>
              <a:defRPr/>
            </a:pPr>
            <a:r>
              <a:rPr lang="en-GB" sz="1798" kern="0">
                <a:solidFill>
                  <a:srgbClr val="000000"/>
                </a:solidFill>
                <a:latin typeface="Franklin Gothic Medium" panose="020B0603020102020204" pitchFamily="34" charset="0"/>
              </a:rPr>
              <a:t>[Insert text here]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818E4D9-5197-4DF4-A9A3-18D34791B072}"/>
              </a:ext>
            </a:extLst>
          </p:cNvPr>
          <p:cNvGrpSpPr>
            <a:grpSpLocks/>
          </p:cNvGrpSpPr>
          <p:nvPr/>
        </p:nvGrpSpPr>
        <p:grpSpPr>
          <a:xfrm>
            <a:off x="554211" y="11446947"/>
            <a:ext cx="8677860" cy="629240"/>
            <a:chOff x="1127683" y="14928900"/>
            <a:chExt cx="15262790" cy="993351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F32C6F8-198D-4F3E-8C6E-1DC62761199D}"/>
                </a:ext>
              </a:extLst>
            </p:cNvPr>
            <p:cNvSpPr/>
            <p:nvPr/>
          </p:nvSpPr>
          <p:spPr>
            <a:xfrm>
              <a:off x="1127683" y="14928900"/>
              <a:ext cx="15262790" cy="993351"/>
            </a:xfrm>
            <a:prstGeom prst="rect">
              <a:avLst/>
            </a:prstGeom>
            <a:noFill/>
            <a:ln w="19050" cap="sq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defTabSz="1751511">
                <a:defRPr/>
              </a:pPr>
              <a:r>
                <a:rPr lang="en-GB" sz="2996" b="1" kern="0">
                  <a:solidFill>
                    <a:srgbClr val="000000"/>
                  </a:solidFill>
                  <a:latin typeface="Franklin Gothic Medium" panose="020B0603020102020204" pitchFamily="34" charset="0"/>
                </a:rPr>
                <a:t>HEADING</a:t>
              </a:r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B30B73BC-EA67-4840-B698-A2DD88723FD1}"/>
                </a:ext>
              </a:extLst>
            </p:cNvPr>
            <p:cNvCxnSpPr>
              <a:cxnSpLocks/>
            </p:cNvCxnSpPr>
            <p:nvPr/>
          </p:nvCxnSpPr>
          <p:spPr>
            <a:xfrm>
              <a:off x="1127683" y="14928900"/>
              <a:ext cx="15262789" cy="0"/>
            </a:xfrm>
            <a:prstGeom prst="line">
              <a:avLst/>
            </a:prstGeom>
            <a:noFill/>
            <a:ln w="38100" cap="flat" cmpd="sng" algn="ctr">
              <a:solidFill>
                <a:srgbClr val="000000"/>
              </a:solidFill>
              <a:prstDash val="solid"/>
              <a:miter lim="800000"/>
              <a:headEnd type="none" w="lg" len="med"/>
              <a:tailEnd type="none" w="lg" len="med"/>
            </a:ln>
            <a:effectLst/>
          </p:spPr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BE064CCE-DF1F-4859-9A57-A00E38E4E939}"/>
                </a:ext>
              </a:extLst>
            </p:cNvPr>
            <p:cNvCxnSpPr>
              <a:cxnSpLocks/>
            </p:cNvCxnSpPr>
            <p:nvPr/>
          </p:nvCxnSpPr>
          <p:spPr>
            <a:xfrm>
              <a:off x="1127683" y="15922251"/>
              <a:ext cx="15262789" cy="0"/>
            </a:xfrm>
            <a:prstGeom prst="line">
              <a:avLst/>
            </a:prstGeom>
            <a:noFill/>
            <a:ln w="88900" cap="flat" cmpd="sng" algn="ctr">
              <a:solidFill>
                <a:srgbClr val="000000"/>
              </a:solidFill>
              <a:prstDash val="solid"/>
              <a:miter lim="800000"/>
              <a:headEnd type="none" w="lg" len="med"/>
              <a:tailEnd type="none" w="lg" len="med"/>
            </a:ln>
            <a:effectLst/>
          </p:spPr>
        </p:cxn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0DE0C51F-EBF4-406A-91EA-2C0CC5B96A9A}"/>
              </a:ext>
            </a:extLst>
          </p:cNvPr>
          <p:cNvSpPr/>
          <p:nvPr/>
        </p:nvSpPr>
        <p:spPr>
          <a:xfrm>
            <a:off x="9450371" y="11433019"/>
            <a:ext cx="5124612" cy="3278922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 w="19050" cap="sq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177927" tIns="177927" rIns="177927" bIns="177927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 defTabSz="1751511">
              <a:defRPr/>
            </a:pPr>
            <a:r>
              <a:rPr lang="en-GB" sz="1600" i="1" kern="0">
                <a:solidFill>
                  <a:srgbClr val="000000"/>
                </a:solidFill>
                <a:latin typeface="Franklin Gothic Medium" panose="020B0603020102020204" pitchFamily="34" charset="0"/>
              </a:rPr>
              <a:t>Figure placeholder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3B333E7D-3663-4022-A6E6-A0A2C74B7DF9}"/>
              </a:ext>
            </a:extLst>
          </p:cNvPr>
          <p:cNvGrpSpPr>
            <a:grpSpLocks/>
          </p:cNvGrpSpPr>
          <p:nvPr/>
        </p:nvGrpSpPr>
        <p:grpSpPr>
          <a:xfrm>
            <a:off x="9450371" y="14733617"/>
            <a:ext cx="5124612" cy="485414"/>
            <a:chOff x="1127683" y="14928900"/>
            <a:chExt cx="15262790" cy="993351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F031FABE-310A-475C-BDA9-0024F2E5A0B0}"/>
                </a:ext>
              </a:extLst>
            </p:cNvPr>
            <p:cNvSpPr/>
            <p:nvPr/>
          </p:nvSpPr>
          <p:spPr>
            <a:xfrm>
              <a:off x="1127683" y="14928900"/>
              <a:ext cx="15262790" cy="993351"/>
            </a:xfrm>
            <a:prstGeom prst="rect">
              <a:avLst/>
            </a:prstGeom>
            <a:solidFill>
              <a:sysClr val="window" lastClr="FFFFFF"/>
            </a:solidFill>
            <a:ln w="19050" cap="sq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defTabSz="1751511">
                <a:defRPr/>
              </a:pPr>
              <a:r>
                <a:rPr lang="en-GB" sz="1600" b="1" kern="0">
                  <a:solidFill>
                    <a:srgbClr val="FFFFFF">
                      <a:lumMod val="50000"/>
                    </a:srgbClr>
                  </a:solidFill>
                  <a:latin typeface="Franklin Gothic Medium" panose="020B0603020102020204" pitchFamily="34" charset="0"/>
                </a:rPr>
                <a:t>[Insert figure heading here]</a:t>
              </a:r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F1ADAF2D-9EFF-4D27-B4A5-33F147473BE6}"/>
                </a:ext>
              </a:extLst>
            </p:cNvPr>
            <p:cNvCxnSpPr>
              <a:cxnSpLocks/>
            </p:cNvCxnSpPr>
            <p:nvPr/>
          </p:nvCxnSpPr>
          <p:spPr>
            <a:xfrm>
              <a:off x="1127683" y="14928900"/>
              <a:ext cx="15262789" cy="0"/>
            </a:xfrm>
            <a:prstGeom prst="line">
              <a:avLst/>
            </a:prstGeom>
            <a:noFill/>
            <a:ln w="88900" cap="flat" cmpd="sng" algn="ctr">
              <a:solidFill>
                <a:srgbClr val="E2D8F0"/>
              </a:solidFill>
              <a:prstDash val="solid"/>
              <a:miter lim="800000"/>
              <a:headEnd type="none" w="lg" len="med"/>
              <a:tailEnd type="none" w="lg" len="med"/>
            </a:ln>
            <a:effectLst/>
          </p:spPr>
        </p:cxnSp>
      </p:grpSp>
      <p:sp>
        <p:nvSpPr>
          <p:cNvPr id="37" name="Rectangle 36">
            <a:extLst>
              <a:ext uri="{FF2B5EF4-FFF2-40B4-BE49-F238E27FC236}">
                <a16:creationId xmlns:a16="http://schemas.microsoft.com/office/drawing/2014/main" id="{AFF648E5-4684-4421-92DE-D776841431F2}"/>
              </a:ext>
            </a:extLst>
          </p:cNvPr>
          <p:cNvSpPr/>
          <p:nvPr/>
        </p:nvSpPr>
        <p:spPr>
          <a:xfrm>
            <a:off x="554211" y="16097645"/>
            <a:ext cx="8677861" cy="3121168"/>
          </a:xfrm>
          <a:prstGeom prst="rect">
            <a:avLst/>
          </a:prstGeom>
          <a:noFill/>
          <a:ln w="19050" cap="sq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177927" tIns="177927" rIns="177927" bIns="177927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marL="403509" indent="-403509" defTabSz="1751511">
              <a:buFont typeface="Arial" panose="020B0604020202020204" pitchFamily="34" charset="0"/>
              <a:buChar char="•"/>
              <a:defRPr/>
            </a:pPr>
            <a:r>
              <a:rPr lang="en-GB" sz="1798" kern="0">
                <a:solidFill>
                  <a:srgbClr val="000000"/>
                </a:solidFill>
                <a:latin typeface="Franklin Gothic Medium" panose="020B0603020102020204" pitchFamily="34" charset="0"/>
              </a:rPr>
              <a:t>[Insert text here]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0358C359-8C7F-439C-B032-D00E139E6A18}"/>
              </a:ext>
            </a:extLst>
          </p:cNvPr>
          <p:cNvGrpSpPr>
            <a:grpSpLocks/>
          </p:cNvGrpSpPr>
          <p:nvPr/>
        </p:nvGrpSpPr>
        <p:grpSpPr>
          <a:xfrm>
            <a:off x="554211" y="15446729"/>
            <a:ext cx="8677860" cy="629240"/>
            <a:chOff x="1127683" y="14928900"/>
            <a:chExt cx="15262790" cy="993351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8D936440-A3A3-4780-B388-20209BEB3221}"/>
                </a:ext>
              </a:extLst>
            </p:cNvPr>
            <p:cNvSpPr/>
            <p:nvPr/>
          </p:nvSpPr>
          <p:spPr>
            <a:xfrm>
              <a:off x="1127683" y="14928900"/>
              <a:ext cx="15262790" cy="993351"/>
            </a:xfrm>
            <a:prstGeom prst="rect">
              <a:avLst/>
            </a:prstGeom>
            <a:noFill/>
            <a:ln w="19050" cap="sq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defTabSz="1751511">
                <a:defRPr/>
              </a:pPr>
              <a:r>
                <a:rPr lang="en-GB" sz="2996" b="1" kern="0">
                  <a:solidFill>
                    <a:srgbClr val="000000"/>
                  </a:solidFill>
                  <a:latin typeface="Franklin Gothic Medium" panose="020B0603020102020204" pitchFamily="34" charset="0"/>
                </a:rPr>
                <a:t>HEADING</a:t>
              </a:r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E5595C9C-23C7-42F3-A27A-0130366E62F4}"/>
                </a:ext>
              </a:extLst>
            </p:cNvPr>
            <p:cNvCxnSpPr>
              <a:cxnSpLocks/>
            </p:cNvCxnSpPr>
            <p:nvPr/>
          </p:nvCxnSpPr>
          <p:spPr>
            <a:xfrm>
              <a:off x="1127683" y="14928900"/>
              <a:ext cx="15262789" cy="0"/>
            </a:xfrm>
            <a:prstGeom prst="line">
              <a:avLst/>
            </a:prstGeom>
            <a:noFill/>
            <a:ln w="38100" cap="flat" cmpd="sng" algn="ctr">
              <a:solidFill>
                <a:srgbClr val="000000"/>
              </a:solidFill>
              <a:prstDash val="solid"/>
              <a:miter lim="800000"/>
              <a:headEnd type="none" w="lg" len="med"/>
              <a:tailEnd type="none" w="lg" len="med"/>
            </a:ln>
            <a:effectLst/>
          </p:spPr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11178EEE-44C6-4DF7-A777-557B3190751B}"/>
                </a:ext>
              </a:extLst>
            </p:cNvPr>
            <p:cNvCxnSpPr>
              <a:cxnSpLocks/>
            </p:cNvCxnSpPr>
            <p:nvPr/>
          </p:nvCxnSpPr>
          <p:spPr>
            <a:xfrm>
              <a:off x="1127683" y="15922251"/>
              <a:ext cx="15262789" cy="0"/>
            </a:xfrm>
            <a:prstGeom prst="line">
              <a:avLst/>
            </a:prstGeom>
            <a:noFill/>
            <a:ln w="88900" cap="flat" cmpd="sng" algn="ctr">
              <a:solidFill>
                <a:srgbClr val="000000"/>
              </a:solidFill>
              <a:prstDash val="solid"/>
              <a:miter lim="800000"/>
              <a:headEnd type="none" w="lg" len="med"/>
              <a:tailEnd type="none" w="lg" len="med"/>
            </a:ln>
            <a:effectLst/>
          </p:spPr>
        </p:cxnSp>
      </p:grpSp>
      <p:sp>
        <p:nvSpPr>
          <p:cNvPr id="42" name="Rectangle 41">
            <a:extLst>
              <a:ext uri="{FF2B5EF4-FFF2-40B4-BE49-F238E27FC236}">
                <a16:creationId xmlns:a16="http://schemas.microsoft.com/office/drawing/2014/main" id="{ED234CBC-E36F-4402-981A-8BE0949E5F48}"/>
              </a:ext>
            </a:extLst>
          </p:cNvPr>
          <p:cNvSpPr/>
          <p:nvPr/>
        </p:nvSpPr>
        <p:spPr>
          <a:xfrm>
            <a:off x="9450371" y="15432801"/>
            <a:ext cx="5124612" cy="3278922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 w="19050" cap="sq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177927" tIns="177927" rIns="177927" bIns="177927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 defTabSz="1751511">
              <a:defRPr/>
            </a:pPr>
            <a:r>
              <a:rPr lang="en-GB" sz="1600" i="1" kern="0">
                <a:solidFill>
                  <a:srgbClr val="000000"/>
                </a:solidFill>
                <a:latin typeface="Franklin Gothic Medium" panose="020B0603020102020204" pitchFamily="34" charset="0"/>
              </a:rPr>
              <a:t>Figure placeholder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1FF95B56-D431-4B62-B848-168A3D13BF9B}"/>
              </a:ext>
            </a:extLst>
          </p:cNvPr>
          <p:cNvGrpSpPr>
            <a:grpSpLocks/>
          </p:cNvGrpSpPr>
          <p:nvPr/>
        </p:nvGrpSpPr>
        <p:grpSpPr>
          <a:xfrm>
            <a:off x="9450371" y="18733398"/>
            <a:ext cx="5124612" cy="485414"/>
            <a:chOff x="1127683" y="14928900"/>
            <a:chExt cx="15262790" cy="993351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26F92D37-C39E-4C5F-B65A-685C05321735}"/>
                </a:ext>
              </a:extLst>
            </p:cNvPr>
            <p:cNvSpPr/>
            <p:nvPr/>
          </p:nvSpPr>
          <p:spPr>
            <a:xfrm>
              <a:off x="1127683" y="14928900"/>
              <a:ext cx="15262790" cy="993351"/>
            </a:xfrm>
            <a:prstGeom prst="rect">
              <a:avLst/>
            </a:prstGeom>
            <a:solidFill>
              <a:sysClr val="window" lastClr="FFFFFF"/>
            </a:solidFill>
            <a:ln w="19050" cap="sq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defTabSz="1751511">
                <a:defRPr/>
              </a:pPr>
              <a:r>
                <a:rPr lang="en-GB" sz="1600" b="1" kern="0">
                  <a:solidFill>
                    <a:srgbClr val="FFFFFF">
                      <a:lumMod val="50000"/>
                    </a:srgbClr>
                  </a:solidFill>
                  <a:latin typeface="Franklin Gothic Medium" panose="020B0603020102020204" pitchFamily="34" charset="0"/>
                </a:rPr>
                <a:t>[Insert figure heading here]</a:t>
              </a:r>
            </a:p>
          </p:txBody>
        </p: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EF1AC6B9-361D-4CAF-A6B0-C4A9871B53A1}"/>
                </a:ext>
              </a:extLst>
            </p:cNvPr>
            <p:cNvCxnSpPr>
              <a:cxnSpLocks/>
            </p:cNvCxnSpPr>
            <p:nvPr/>
          </p:nvCxnSpPr>
          <p:spPr>
            <a:xfrm>
              <a:off x="1127683" y="14928900"/>
              <a:ext cx="15262789" cy="0"/>
            </a:xfrm>
            <a:prstGeom prst="line">
              <a:avLst/>
            </a:prstGeom>
            <a:noFill/>
            <a:ln w="88900" cap="flat" cmpd="sng" algn="ctr">
              <a:solidFill>
                <a:srgbClr val="E2D8F0"/>
              </a:solidFill>
              <a:prstDash val="solid"/>
              <a:miter lim="800000"/>
              <a:headEnd type="none" w="lg" len="med"/>
              <a:tailEnd type="none" w="lg" len="med"/>
            </a:ln>
            <a:effectLst/>
          </p:spPr>
        </p:cxnSp>
      </p:grp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D93F372F-AD64-4D1D-86A6-399EDE8916A8}"/>
              </a:ext>
            </a:extLst>
          </p:cNvPr>
          <p:cNvCxnSpPr>
            <a:cxnSpLocks/>
          </p:cNvCxnSpPr>
          <p:nvPr/>
        </p:nvCxnSpPr>
        <p:spPr>
          <a:xfrm>
            <a:off x="543856" y="19430370"/>
            <a:ext cx="14041152" cy="0"/>
          </a:xfrm>
          <a:prstGeom prst="line">
            <a:avLst/>
          </a:prstGeom>
          <a:noFill/>
          <a:ln w="38100" cap="flat" cmpd="sng" algn="ctr">
            <a:solidFill>
              <a:srgbClr val="E2D8F0"/>
            </a:solidFill>
            <a:prstDash val="solid"/>
            <a:miter lim="800000"/>
            <a:headEnd type="none" w="lg" len="med"/>
            <a:tailEnd type="none" w="lg" len="med"/>
          </a:ln>
          <a:effectLst/>
        </p:spPr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C0EF397C-4D50-4A19-861F-8EF7A54C06F7}"/>
              </a:ext>
            </a:extLst>
          </p:cNvPr>
          <p:cNvCxnSpPr>
            <a:cxnSpLocks/>
          </p:cNvCxnSpPr>
          <p:nvPr/>
        </p:nvCxnSpPr>
        <p:spPr>
          <a:xfrm>
            <a:off x="547027" y="2748544"/>
            <a:ext cx="14025296" cy="0"/>
          </a:xfrm>
          <a:prstGeom prst="line">
            <a:avLst/>
          </a:prstGeom>
          <a:noFill/>
          <a:ln w="88900" cap="flat" cmpd="sng" algn="ctr">
            <a:solidFill>
              <a:srgbClr val="000000"/>
            </a:solidFill>
            <a:prstDash val="solid"/>
            <a:miter lim="800000"/>
            <a:headEnd type="none" w="lg" len="med"/>
            <a:tailEnd type="none" w="lg" len="med"/>
          </a:ln>
          <a:effectLst/>
        </p:spPr>
      </p:cxnSp>
      <p:grpSp>
        <p:nvGrpSpPr>
          <p:cNvPr id="54" name="Group 53">
            <a:extLst>
              <a:ext uri="{FF2B5EF4-FFF2-40B4-BE49-F238E27FC236}">
                <a16:creationId xmlns:a16="http://schemas.microsoft.com/office/drawing/2014/main" id="{30BFFD14-8704-4C33-B4F5-F981E2145CB2}"/>
              </a:ext>
            </a:extLst>
          </p:cNvPr>
          <p:cNvGrpSpPr/>
          <p:nvPr/>
        </p:nvGrpSpPr>
        <p:grpSpPr>
          <a:xfrm>
            <a:off x="5753250" y="6282882"/>
            <a:ext cx="1067584" cy="353771"/>
            <a:chOff x="8332787" y="23418800"/>
            <a:chExt cx="6665613" cy="2208811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073A22E7-DD1E-4829-91D1-46F55A0AD7EE}"/>
                </a:ext>
              </a:extLst>
            </p:cNvPr>
            <p:cNvSpPr txBox="1"/>
            <p:nvPr/>
          </p:nvSpPr>
          <p:spPr>
            <a:xfrm>
              <a:off x="8332787" y="23418800"/>
              <a:ext cx="6665613" cy="1133475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>
              <a:defPPr>
                <a:defRPr lang="en-US"/>
              </a:defPPr>
              <a:lvl1pPr marL="0" algn="l" defTabSz="100095" rtl="0" eaLnBrk="1" latinLnBrk="0" hangingPunct="1">
                <a:defRPr sz="39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100095" algn="l" defTabSz="100095" rtl="0" eaLnBrk="1" latinLnBrk="0" hangingPunct="1">
                <a:defRPr sz="39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00190" algn="l" defTabSz="100095" rtl="0" eaLnBrk="1" latinLnBrk="0" hangingPunct="1">
                <a:defRPr sz="39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300285" algn="l" defTabSz="100095" rtl="0" eaLnBrk="1" latinLnBrk="0" hangingPunct="1">
                <a:defRPr sz="39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400381" algn="l" defTabSz="100095" rtl="0" eaLnBrk="1" latinLnBrk="0" hangingPunct="1">
                <a:defRPr sz="39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500476" algn="l" defTabSz="100095" rtl="0" eaLnBrk="1" latinLnBrk="0" hangingPunct="1">
                <a:defRPr sz="39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600571" algn="l" defTabSz="100095" rtl="0" eaLnBrk="1" latinLnBrk="0" hangingPunct="1">
                <a:defRPr sz="39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700666" algn="l" defTabSz="100095" rtl="0" eaLnBrk="1" latinLnBrk="0" hangingPunct="1">
                <a:defRPr sz="39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800761" algn="l" defTabSz="100095" rtl="0" eaLnBrk="1" latinLnBrk="0" hangingPunct="1">
                <a:defRPr sz="39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561710">
                <a:spcAft>
                  <a:spcPts val="192"/>
                </a:spcAft>
              </a:pPr>
              <a:r>
                <a:rPr lang="en-US" sz="448" b="1">
                  <a:solidFill>
                    <a:srgbClr val="3F3F3F"/>
                  </a:solidFill>
                  <a:latin typeface="Franklin Gothic Medium" panose="020B0603020102020204" pitchFamily="34" charset="0"/>
                </a:rPr>
                <a:t>Dr. BrightCarbon </a:t>
              </a:r>
              <a:br>
                <a:rPr lang="en-US" sz="448" b="1">
                  <a:solidFill>
                    <a:prstClr val="white"/>
                  </a:solidFill>
                  <a:latin typeface="Montserrat" panose="02000505000000020004" pitchFamily="2" charset="0"/>
                </a:rPr>
              </a:br>
              <a:r>
                <a:rPr lang="en-US" sz="385">
                  <a:solidFill>
                    <a:srgbClr val="3F3F3F"/>
                  </a:solidFill>
                  <a:latin typeface="Franklin Gothic Medium" panose="020B0603020102020204" pitchFamily="34" charset="0"/>
                </a:rPr>
                <a:t>ABc, DeFG, HiJK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DAA26867-71C3-4593-8D1C-46E81C277B33}"/>
                </a:ext>
              </a:extLst>
            </p:cNvPr>
            <p:cNvSpPr txBox="1"/>
            <p:nvPr/>
          </p:nvSpPr>
          <p:spPr>
            <a:xfrm>
              <a:off x="9065088" y="24387169"/>
              <a:ext cx="5933312" cy="675028"/>
            </a:xfrm>
            <a:prstGeom prst="rect">
              <a:avLst/>
            </a:prstGeom>
            <a:noFill/>
          </p:spPr>
          <p:txBody>
            <a:bodyPr wrap="square" rtlCol="0" anchor="ctr">
              <a:normAutofit/>
            </a:bodyPr>
            <a:lstStyle>
              <a:defPPr>
                <a:defRPr lang="en-US"/>
              </a:defPPr>
              <a:lvl1pPr marL="0" algn="l" defTabSz="100095" rtl="0" eaLnBrk="1" latinLnBrk="0" hangingPunct="1">
                <a:defRPr sz="39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100095" algn="l" defTabSz="100095" rtl="0" eaLnBrk="1" latinLnBrk="0" hangingPunct="1">
                <a:defRPr sz="39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00190" algn="l" defTabSz="100095" rtl="0" eaLnBrk="1" latinLnBrk="0" hangingPunct="1">
                <a:defRPr sz="39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300285" algn="l" defTabSz="100095" rtl="0" eaLnBrk="1" latinLnBrk="0" hangingPunct="1">
                <a:defRPr sz="39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400381" algn="l" defTabSz="100095" rtl="0" eaLnBrk="1" latinLnBrk="0" hangingPunct="1">
                <a:defRPr sz="39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500476" algn="l" defTabSz="100095" rtl="0" eaLnBrk="1" latinLnBrk="0" hangingPunct="1">
                <a:defRPr sz="39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600571" algn="l" defTabSz="100095" rtl="0" eaLnBrk="1" latinLnBrk="0" hangingPunct="1">
                <a:defRPr sz="39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700666" algn="l" defTabSz="100095" rtl="0" eaLnBrk="1" latinLnBrk="0" hangingPunct="1">
                <a:defRPr sz="39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800761" algn="l" defTabSz="100095" rtl="0" eaLnBrk="1" latinLnBrk="0" hangingPunct="1">
                <a:defRPr sz="39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561710">
                <a:spcAft>
                  <a:spcPts val="272"/>
                </a:spcAft>
              </a:pPr>
              <a:r>
                <a:rPr lang="en-US" sz="289">
                  <a:solidFill>
                    <a:srgbClr val="3F3F3F"/>
                  </a:solidFill>
                  <a:latin typeface="Franklin Gothic Medium" panose="020B0603020102020204" pitchFamily="34" charset="0"/>
                </a:rPr>
                <a:t>[Insert email address]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9DCF6BDD-BB58-4E3B-B04B-3772545EB99D}"/>
                </a:ext>
              </a:extLst>
            </p:cNvPr>
            <p:cNvSpPr txBox="1"/>
            <p:nvPr/>
          </p:nvSpPr>
          <p:spPr>
            <a:xfrm>
              <a:off x="9065088" y="24952583"/>
              <a:ext cx="5933312" cy="675028"/>
            </a:xfrm>
            <a:prstGeom prst="rect">
              <a:avLst/>
            </a:prstGeom>
            <a:noFill/>
          </p:spPr>
          <p:txBody>
            <a:bodyPr wrap="square" rtlCol="0" anchor="ctr">
              <a:normAutofit/>
            </a:bodyPr>
            <a:lstStyle>
              <a:defPPr>
                <a:defRPr lang="en-US"/>
              </a:defPPr>
              <a:lvl1pPr marL="0" algn="l" defTabSz="100095" rtl="0" eaLnBrk="1" latinLnBrk="0" hangingPunct="1">
                <a:defRPr sz="39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100095" algn="l" defTabSz="100095" rtl="0" eaLnBrk="1" latinLnBrk="0" hangingPunct="1">
                <a:defRPr sz="39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00190" algn="l" defTabSz="100095" rtl="0" eaLnBrk="1" latinLnBrk="0" hangingPunct="1">
                <a:defRPr sz="39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300285" algn="l" defTabSz="100095" rtl="0" eaLnBrk="1" latinLnBrk="0" hangingPunct="1">
                <a:defRPr sz="39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400381" algn="l" defTabSz="100095" rtl="0" eaLnBrk="1" latinLnBrk="0" hangingPunct="1">
                <a:defRPr sz="39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500476" algn="l" defTabSz="100095" rtl="0" eaLnBrk="1" latinLnBrk="0" hangingPunct="1">
                <a:defRPr sz="39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600571" algn="l" defTabSz="100095" rtl="0" eaLnBrk="1" latinLnBrk="0" hangingPunct="1">
                <a:defRPr sz="39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700666" algn="l" defTabSz="100095" rtl="0" eaLnBrk="1" latinLnBrk="0" hangingPunct="1">
                <a:defRPr sz="39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800761" algn="l" defTabSz="100095" rtl="0" eaLnBrk="1" latinLnBrk="0" hangingPunct="1">
                <a:defRPr sz="39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561710">
                <a:spcAft>
                  <a:spcPts val="272"/>
                </a:spcAft>
              </a:pPr>
              <a:r>
                <a:rPr lang="en-US" sz="289">
                  <a:solidFill>
                    <a:srgbClr val="3F3F3F"/>
                  </a:solidFill>
                  <a:latin typeface="Franklin Gothic Medium" panose="020B0603020102020204" pitchFamily="34" charset="0"/>
                </a:rPr>
                <a:t>[Insert twitter username]</a:t>
              </a:r>
            </a:p>
          </p:txBody>
        </p:sp>
        <p:pic>
          <p:nvPicPr>
            <p:cNvPr id="58" name="Graphic 57" descr="Envelope outline">
              <a:extLst>
                <a:ext uri="{FF2B5EF4-FFF2-40B4-BE49-F238E27FC236}">
                  <a16:creationId xmlns:a16="http://schemas.microsoft.com/office/drawing/2014/main" id="{C73CC8E5-C944-49F2-9733-6A3C90FF59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435809" y="24482759"/>
              <a:ext cx="471633" cy="483849"/>
            </a:xfrm>
            <a:prstGeom prst="rect">
              <a:avLst/>
            </a:prstGeom>
          </p:spPr>
        </p:pic>
        <p:sp>
          <p:nvSpPr>
            <p:cNvPr id="59" name="Graphic 3">
              <a:extLst>
                <a:ext uri="{FF2B5EF4-FFF2-40B4-BE49-F238E27FC236}">
                  <a16:creationId xmlns:a16="http://schemas.microsoft.com/office/drawing/2014/main" id="{745ABD1B-5174-4302-889F-303E02716167}"/>
                </a:ext>
              </a:extLst>
            </p:cNvPr>
            <p:cNvSpPr/>
            <p:nvPr/>
          </p:nvSpPr>
          <p:spPr>
            <a:xfrm>
              <a:off x="8436406" y="25099224"/>
              <a:ext cx="470449" cy="381746"/>
            </a:xfrm>
            <a:custGeom>
              <a:avLst/>
              <a:gdLst>
                <a:gd name="connsiteX0" fmla="*/ 469046 w 470449"/>
                <a:gd name="connsiteY0" fmla="*/ 53244 h 381747"/>
                <a:gd name="connsiteX1" fmla="*/ 424987 w 470449"/>
                <a:gd name="connsiteY1" fmla="*/ 62689 h 381747"/>
                <a:gd name="connsiteX2" fmla="*/ 467904 w 470449"/>
                <a:gd name="connsiteY2" fmla="*/ 25816 h 381747"/>
                <a:gd name="connsiteX3" fmla="*/ 406552 w 470449"/>
                <a:gd name="connsiteY3" fmla="*/ 38071 h 381747"/>
                <a:gd name="connsiteX4" fmla="*/ 212800 w 470449"/>
                <a:gd name="connsiteY4" fmla="*/ 132327 h 381747"/>
                <a:gd name="connsiteX5" fmla="*/ 100011 w 470449"/>
                <a:gd name="connsiteY5" fmla="*/ 89212 h 381747"/>
                <a:gd name="connsiteX6" fmla="*/ 53757 w 470449"/>
                <a:gd name="connsiteY6" fmla="*/ 54213 h 381747"/>
                <a:gd name="connsiteX7" fmla="*/ 129713 w 470449"/>
                <a:gd name="connsiteY7" fmla="*/ 208606 h 381747"/>
                <a:gd name="connsiteX8" fmla="*/ 72587 w 470449"/>
                <a:gd name="connsiteY8" fmla="*/ 198328 h 381747"/>
                <a:gd name="connsiteX9" fmla="*/ 160454 w 470449"/>
                <a:gd name="connsiteY9" fmla="*/ 288622 h 381747"/>
                <a:gd name="connsiteX10" fmla="*/ -1403 w 470449"/>
                <a:gd name="connsiteY10" fmla="*/ 309321 h 381747"/>
                <a:gd name="connsiteX11" fmla="*/ 429905 w 470449"/>
                <a:gd name="connsiteY11" fmla="*/ 86456 h 381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70449" h="381747">
                  <a:moveTo>
                    <a:pt x="469046" y="53244"/>
                  </a:moveTo>
                  <a:lnTo>
                    <a:pt x="424987" y="62689"/>
                  </a:lnTo>
                  <a:lnTo>
                    <a:pt x="467904" y="25816"/>
                  </a:lnTo>
                  <a:lnTo>
                    <a:pt x="406552" y="38071"/>
                  </a:lnTo>
                  <a:cubicBezTo>
                    <a:pt x="334408" y="-49214"/>
                    <a:pt x="188724" y="21752"/>
                    <a:pt x="212800" y="132327"/>
                  </a:cubicBezTo>
                  <a:cubicBezTo>
                    <a:pt x="184557" y="112062"/>
                    <a:pt x="135564" y="105523"/>
                    <a:pt x="100011" y="89212"/>
                  </a:cubicBezTo>
                  <a:cubicBezTo>
                    <a:pt x="51452" y="66931"/>
                    <a:pt x="56525" y="42681"/>
                    <a:pt x="53757" y="54213"/>
                  </a:cubicBezTo>
                  <a:cubicBezTo>
                    <a:pt x="32599" y="142910"/>
                    <a:pt x="109147" y="207464"/>
                    <a:pt x="129713" y="208606"/>
                  </a:cubicBezTo>
                  <a:cubicBezTo>
                    <a:pt x="110290" y="211461"/>
                    <a:pt x="72587" y="198328"/>
                    <a:pt x="72587" y="198328"/>
                  </a:cubicBezTo>
                  <a:cubicBezTo>
                    <a:pt x="72587" y="198328"/>
                    <a:pt x="72587" y="246882"/>
                    <a:pt x="160454" y="288622"/>
                  </a:cubicBezTo>
                  <a:cubicBezTo>
                    <a:pt x="110278" y="312116"/>
                    <a:pt x="53085" y="319323"/>
                    <a:pt x="-1403" y="309321"/>
                  </a:cubicBezTo>
                  <a:cubicBezTo>
                    <a:pt x="171519" y="478623"/>
                    <a:pt x="467410" y="323763"/>
                    <a:pt x="429905" y="86456"/>
                  </a:cubicBezTo>
                  <a:close/>
                </a:path>
              </a:pathLst>
            </a:custGeom>
            <a:noFill/>
            <a:ln w="1143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100095" rtl="0" eaLnBrk="1" latinLnBrk="0" hangingPunct="1">
                <a:defRPr sz="39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100095" algn="l" defTabSz="100095" rtl="0" eaLnBrk="1" latinLnBrk="0" hangingPunct="1">
                <a:defRPr sz="39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00190" algn="l" defTabSz="100095" rtl="0" eaLnBrk="1" latinLnBrk="0" hangingPunct="1">
                <a:defRPr sz="39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300285" algn="l" defTabSz="100095" rtl="0" eaLnBrk="1" latinLnBrk="0" hangingPunct="1">
                <a:defRPr sz="39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400381" algn="l" defTabSz="100095" rtl="0" eaLnBrk="1" latinLnBrk="0" hangingPunct="1">
                <a:defRPr sz="39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500476" algn="l" defTabSz="100095" rtl="0" eaLnBrk="1" latinLnBrk="0" hangingPunct="1">
                <a:defRPr sz="39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600571" algn="l" defTabSz="100095" rtl="0" eaLnBrk="1" latinLnBrk="0" hangingPunct="1">
                <a:defRPr sz="39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700666" algn="l" defTabSz="100095" rtl="0" eaLnBrk="1" latinLnBrk="0" hangingPunct="1">
                <a:defRPr sz="39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800761" algn="l" defTabSz="100095" rtl="0" eaLnBrk="1" latinLnBrk="0" hangingPunct="1">
                <a:defRPr sz="39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 sz="144"/>
            </a:p>
          </p:txBody>
        </p:sp>
      </p:grpSp>
    </p:spTree>
    <p:extLst>
      <p:ext uri="{BB962C8B-B14F-4D97-AF65-F5344CB8AC3E}">
        <p14:creationId xmlns:p14="http://schemas.microsoft.com/office/powerpoint/2010/main" val="24308012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>
            <a:extLst>
              <a:ext uri="{FF2B5EF4-FFF2-40B4-BE49-F238E27FC236}">
                <a16:creationId xmlns:a16="http://schemas.microsoft.com/office/drawing/2014/main" id="{CF6887FF-0BA3-4825-966E-0DAFF980B458}"/>
              </a:ext>
            </a:extLst>
          </p:cNvPr>
          <p:cNvSpPr>
            <a:spLocks/>
          </p:cNvSpPr>
          <p:nvPr/>
        </p:nvSpPr>
        <p:spPr>
          <a:xfrm>
            <a:off x="0" y="3777"/>
            <a:ext cx="15119350" cy="7235820"/>
          </a:xfrm>
          <a:prstGeom prst="rect">
            <a:avLst/>
          </a:prstGeom>
          <a:solidFill>
            <a:srgbClr val="E2D8F0"/>
          </a:solidFill>
          <a:ln w="19050" cap="sq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177927" tIns="177927" rIns="177927" bIns="177927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defTabSz="1751511">
              <a:defRPr/>
            </a:pPr>
            <a:endParaRPr lang="en-GB" sz="3530" kern="0">
              <a:solidFill>
                <a:srgbClr val="3F3F3F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102A736-CF83-436A-B154-3130ADDEC842}"/>
              </a:ext>
            </a:extLst>
          </p:cNvPr>
          <p:cNvSpPr txBox="1"/>
          <p:nvPr/>
        </p:nvSpPr>
        <p:spPr>
          <a:xfrm>
            <a:off x="547027" y="544145"/>
            <a:ext cx="14025296" cy="1571076"/>
          </a:xfrm>
          <a:prstGeom prst="rect">
            <a:avLst/>
          </a:prstGeom>
          <a:noFill/>
          <a:ln w="19050" cap="sq">
            <a:noFill/>
            <a:miter lim="800000"/>
          </a:ln>
        </p:spPr>
        <p:txBody>
          <a:bodyPr wrap="square" lIns="0" tIns="0" rIns="0" bIns="0" rtlCol="0" anchor="t" anchorCtr="0">
            <a:normAutofit/>
          </a:bodyPr>
          <a:lstStyle/>
          <a:p>
            <a:pPr defTabSz="1751511"/>
            <a:r>
              <a:rPr lang="en-GB" sz="4495" b="1">
                <a:solidFill>
                  <a:srgbClr val="000000"/>
                </a:solidFill>
                <a:latin typeface="Franklin Gothic Medium" panose="020B0603020102020204" pitchFamily="34" charset="0"/>
                <a:ea typeface="Verdana" panose="020B0604030504040204" pitchFamily="34" charset="0"/>
                <a:cs typeface="Segoe UI Semilight" panose="020B0402040204020203" pitchFamily="34" charset="0"/>
              </a:rPr>
              <a:t>STICKER SHEET – OPTION 2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C03757A-8DC1-4703-8C88-AE1CD8E7E30A}"/>
              </a:ext>
            </a:extLst>
          </p:cNvPr>
          <p:cNvSpPr txBox="1"/>
          <p:nvPr/>
        </p:nvSpPr>
        <p:spPr>
          <a:xfrm>
            <a:off x="547027" y="2115222"/>
            <a:ext cx="14025296" cy="633322"/>
          </a:xfrm>
          <a:prstGeom prst="rect">
            <a:avLst/>
          </a:prstGeom>
          <a:noFill/>
          <a:ln w="19050" cap="sq">
            <a:noFill/>
            <a:miter lim="800000"/>
          </a:ln>
        </p:spPr>
        <p:txBody>
          <a:bodyPr wrap="square" lIns="0" tIns="0" rIns="0" bIns="0" rtlCol="0" anchor="t" anchorCtr="0">
            <a:normAutofit/>
          </a:bodyPr>
          <a:lstStyle/>
          <a:p>
            <a:pPr defTabSz="1751511"/>
            <a:r>
              <a:rPr lang="en-GB" sz="2996" i="1">
                <a:solidFill>
                  <a:srgbClr val="FFFFFF">
                    <a:lumMod val="50000"/>
                  </a:srgbClr>
                </a:solidFill>
                <a:latin typeface="Franklin Gothic Medium" panose="020B0603020102020204" pitchFamily="34" charset="0"/>
                <a:cs typeface="Segoe UI Semilight" panose="020B0402040204020203" pitchFamily="34" charset="0"/>
              </a:rPr>
              <a:t>Copy and paste any of these elements on to your poster</a:t>
            </a: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CFA538F9-E190-45EE-A32C-B486FC6C0C48}"/>
              </a:ext>
            </a:extLst>
          </p:cNvPr>
          <p:cNvCxnSpPr>
            <a:cxnSpLocks/>
          </p:cNvCxnSpPr>
          <p:nvPr/>
        </p:nvCxnSpPr>
        <p:spPr>
          <a:xfrm>
            <a:off x="547027" y="2748544"/>
            <a:ext cx="14025296" cy="0"/>
          </a:xfrm>
          <a:prstGeom prst="line">
            <a:avLst/>
          </a:prstGeom>
          <a:noFill/>
          <a:ln w="88900" cap="flat" cmpd="sng" algn="ctr">
            <a:solidFill>
              <a:srgbClr val="000000"/>
            </a:solidFill>
            <a:prstDash val="solid"/>
            <a:miter lim="800000"/>
            <a:headEnd type="none" w="lg" len="med"/>
            <a:tailEnd type="none" w="lg" len="med"/>
          </a:ln>
          <a:effectLst/>
        </p:spPr>
      </p:cxnSp>
      <p:sp>
        <p:nvSpPr>
          <p:cNvPr id="61" name="Rectangle 60">
            <a:extLst>
              <a:ext uri="{FF2B5EF4-FFF2-40B4-BE49-F238E27FC236}">
                <a16:creationId xmlns:a16="http://schemas.microsoft.com/office/drawing/2014/main" id="{C1E7F32D-D115-49FA-89B3-BCAD4F0ED30F}"/>
              </a:ext>
            </a:extLst>
          </p:cNvPr>
          <p:cNvSpPr>
            <a:spLocks/>
          </p:cNvSpPr>
          <p:nvPr/>
        </p:nvSpPr>
        <p:spPr>
          <a:xfrm>
            <a:off x="547027" y="2957425"/>
            <a:ext cx="3343962" cy="1941233"/>
          </a:xfrm>
          <a:prstGeom prst="rect">
            <a:avLst/>
          </a:prstGeom>
          <a:noFill/>
          <a:ln w="19050" cap="sq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1751511">
              <a:spcAft>
                <a:spcPts val="599"/>
              </a:spcAft>
              <a:defRPr/>
            </a:pPr>
            <a:r>
              <a:rPr lang="en-GB" sz="1598" b="1" kern="0">
                <a:solidFill>
                  <a:srgbClr val="000000"/>
                </a:solidFill>
                <a:latin typeface="Franklin Gothic Medium" panose="020B0603020102020204" pitchFamily="34" charset="0"/>
              </a:rPr>
              <a:t>Heading/text boxes</a:t>
            </a:r>
          </a:p>
          <a:p>
            <a:pPr defTabSz="1751511">
              <a:spcAft>
                <a:spcPts val="300"/>
              </a:spcAft>
              <a:defRPr/>
            </a:pPr>
            <a:r>
              <a:rPr lang="en-GB" sz="1598" kern="0">
                <a:solidFill>
                  <a:srgbClr val="000000"/>
                </a:solidFill>
                <a:latin typeface="Franklin Gothic Book" panose="020B0503020102020204" pitchFamily="34" charset="0"/>
              </a:rPr>
              <a:t>Heading: Franklin Gothic Medium, black, bold, 30pt, uppercase</a:t>
            </a:r>
          </a:p>
          <a:p>
            <a:pPr defTabSz="1751511">
              <a:spcAft>
                <a:spcPts val="300"/>
              </a:spcAft>
              <a:defRPr/>
            </a:pPr>
            <a:r>
              <a:rPr lang="en-GB" sz="1598" kern="0">
                <a:solidFill>
                  <a:srgbClr val="000000"/>
                </a:solidFill>
                <a:latin typeface="Franklin Gothic Book" panose="020B0503020102020204" pitchFamily="34" charset="0"/>
              </a:rPr>
              <a:t>Body: Franklin Gothic Medium, black, 18pt, space after 2pt</a:t>
            </a:r>
          </a:p>
          <a:p>
            <a:pPr defTabSz="1751511">
              <a:spcAft>
                <a:spcPts val="300"/>
              </a:spcAft>
              <a:defRPr/>
            </a:pPr>
            <a:endParaRPr lang="en-GB" sz="1598" kern="0">
              <a:solidFill>
                <a:srgbClr val="000000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9B004964-FF54-4FCA-8FCE-090518A7B128}"/>
              </a:ext>
            </a:extLst>
          </p:cNvPr>
          <p:cNvSpPr>
            <a:spLocks/>
          </p:cNvSpPr>
          <p:nvPr/>
        </p:nvSpPr>
        <p:spPr>
          <a:xfrm>
            <a:off x="547027" y="5765002"/>
            <a:ext cx="3343962" cy="1232597"/>
          </a:xfrm>
          <a:prstGeom prst="rect">
            <a:avLst/>
          </a:prstGeom>
          <a:noFill/>
          <a:ln w="19050" cap="sq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1751511">
              <a:spcAft>
                <a:spcPts val="599"/>
              </a:spcAft>
              <a:defRPr/>
            </a:pPr>
            <a:r>
              <a:rPr lang="en-GB" sz="1598" b="1" kern="0">
                <a:solidFill>
                  <a:srgbClr val="000000"/>
                </a:solidFill>
                <a:latin typeface="Franklin Gothic Medium" panose="020B0603020102020204" pitchFamily="34" charset="0"/>
              </a:rPr>
              <a:t>Figure placeholder</a:t>
            </a:r>
          </a:p>
          <a:p>
            <a:pPr defTabSz="1751511">
              <a:defRPr/>
            </a:pPr>
            <a:r>
              <a:rPr lang="en-GB" sz="1598" kern="0">
                <a:solidFill>
                  <a:srgbClr val="000000"/>
                </a:solidFill>
                <a:latin typeface="Franklin Gothic Book" panose="020B0503020102020204" pitchFamily="34" charset="0"/>
              </a:rPr>
              <a:t>Re-size your figure to match the box, then delete the box</a:t>
            </a:r>
          </a:p>
          <a:p>
            <a:pPr defTabSz="1751511">
              <a:defRPr/>
            </a:pPr>
            <a:r>
              <a:rPr lang="en-GB" sz="1598" kern="0">
                <a:solidFill>
                  <a:srgbClr val="000000"/>
                </a:solidFill>
                <a:latin typeface="Franklin Gothic Book" panose="020B0503020102020204" pitchFamily="34" charset="0"/>
              </a:rPr>
              <a:t>Font: Franklin Gothic Medium, bold, grey, 16pt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AB505820-0A63-4E56-ABC4-4A712A45DD96}"/>
              </a:ext>
            </a:extLst>
          </p:cNvPr>
          <p:cNvSpPr>
            <a:spLocks/>
          </p:cNvSpPr>
          <p:nvPr/>
        </p:nvSpPr>
        <p:spPr>
          <a:xfrm>
            <a:off x="11227531" y="2957425"/>
            <a:ext cx="3344792" cy="954539"/>
          </a:xfrm>
          <a:prstGeom prst="rect">
            <a:avLst/>
          </a:prstGeom>
          <a:noFill/>
          <a:ln w="19050" cap="sq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1751511">
              <a:spcAft>
                <a:spcPts val="599"/>
              </a:spcAft>
              <a:defRPr/>
            </a:pPr>
            <a:r>
              <a:rPr lang="en-GB" sz="1598" b="1" kern="0">
                <a:solidFill>
                  <a:srgbClr val="000000"/>
                </a:solidFill>
                <a:latin typeface="Franklin Gothic Medium" panose="020B0603020102020204" pitchFamily="34" charset="0"/>
              </a:rPr>
              <a:t>Icon set</a:t>
            </a:r>
          </a:p>
          <a:p>
            <a:pPr defTabSz="1751511">
              <a:defRPr/>
            </a:pPr>
            <a:r>
              <a:rPr lang="en-GB" sz="1598" kern="0">
                <a:solidFill>
                  <a:srgbClr val="000000"/>
                </a:solidFill>
                <a:latin typeface="Franklin Gothic Book" panose="020B0503020102020204" pitchFamily="34" charset="0"/>
              </a:rPr>
              <a:t>Fill colour to match stroke colour, line width 0.5pt</a:t>
            </a:r>
            <a:endParaRPr lang="en-GB" sz="999" kern="0">
              <a:solidFill>
                <a:srgbClr val="000000"/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6C676D02-1380-4826-8FBB-5066611D0B69}"/>
              </a:ext>
            </a:extLst>
          </p:cNvPr>
          <p:cNvSpPr>
            <a:spLocks/>
          </p:cNvSpPr>
          <p:nvPr/>
        </p:nvSpPr>
        <p:spPr>
          <a:xfrm>
            <a:off x="547027" y="15598626"/>
            <a:ext cx="3343962" cy="338529"/>
          </a:xfrm>
          <a:prstGeom prst="rect">
            <a:avLst/>
          </a:prstGeom>
          <a:noFill/>
          <a:ln w="19050" cap="sq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1751511">
              <a:defRPr/>
            </a:pPr>
            <a:r>
              <a:rPr lang="en-GB" sz="1598" b="1" kern="0">
                <a:solidFill>
                  <a:srgbClr val="000000"/>
                </a:solidFill>
                <a:latin typeface="Franklin Gothic Medium" panose="020B0603020102020204" pitchFamily="34" charset="0"/>
              </a:rPr>
              <a:t>Formatted graphs</a:t>
            </a:r>
            <a:endParaRPr lang="en-GB" sz="1598" kern="0">
              <a:solidFill>
                <a:srgbClr val="000000"/>
              </a:solidFill>
              <a:latin typeface="Franklin Gothic Medium" panose="020B0603020102020204" pitchFamily="34" charset="0"/>
            </a:endParaRP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4F2C3247-BB69-4F55-8C0D-1E3F32B807A6}"/>
              </a:ext>
            </a:extLst>
          </p:cNvPr>
          <p:cNvGrpSpPr/>
          <p:nvPr/>
        </p:nvGrpSpPr>
        <p:grpSpPr>
          <a:xfrm>
            <a:off x="4107460" y="2957424"/>
            <a:ext cx="5124612" cy="2807573"/>
            <a:chOff x="8237635" y="8158108"/>
            <a:chExt cx="17376678" cy="5621928"/>
          </a:xfrm>
        </p:grpSpPr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C7BB7934-C615-4D1F-9C27-85DE1FCA7DCF}"/>
                </a:ext>
              </a:extLst>
            </p:cNvPr>
            <p:cNvSpPr/>
            <p:nvPr/>
          </p:nvSpPr>
          <p:spPr>
            <a:xfrm>
              <a:off x="8237635" y="9461511"/>
              <a:ext cx="17376678" cy="4318525"/>
            </a:xfrm>
            <a:prstGeom prst="rect">
              <a:avLst/>
            </a:prstGeom>
            <a:noFill/>
            <a:ln w="19050" cap="sq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177927" tIns="177927" rIns="177927" bIns="177927" numCol="1" spcCol="0" rtlCol="0" fromWordArt="0" anchor="t" anchorCtr="0" forceAA="0" compatLnSpc="1">
              <a:prstTxWarp prst="textNoShape">
                <a:avLst/>
              </a:prstTxWarp>
              <a:normAutofit/>
            </a:bodyPr>
            <a:lstStyle/>
            <a:p>
              <a:pPr marL="125849" indent="-125849" defTabSz="1751511">
                <a:spcAft>
                  <a:spcPts val="200"/>
                </a:spcAft>
                <a:buFont typeface="Arial" panose="020B0604020202020204" pitchFamily="34" charset="0"/>
                <a:buChar char="•"/>
                <a:defRPr/>
              </a:pPr>
              <a:r>
                <a:rPr lang="en-GB" sz="1798" kern="0">
                  <a:solidFill>
                    <a:srgbClr val="000000"/>
                  </a:solidFill>
                  <a:latin typeface="Franklin Gothic Medium" panose="020B0603020102020204" pitchFamily="34" charset="0"/>
                </a:rPr>
                <a:t>[Insert text here]</a:t>
              </a:r>
            </a:p>
          </p:txBody>
        </p: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DBF34DBF-154B-42CC-A84E-A074641E3CB4}"/>
                </a:ext>
              </a:extLst>
            </p:cNvPr>
            <p:cNvGrpSpPr>
              <a:grpSpLocks/>
            </p:cNvGrpSpPr>
            <p:nvPr/>
          </p:nvGrpSpPr>
          <p:grpSpPr>
            <a:xfrm>
              <a:off x="8237635" y="8158108"/>
              <a:ext cx="17376677" cy="1260000"/>
              <a:chOff x="1127683" y="14928900"/>
              <a:chExt cx="15262790" cy="993351"/>
            </a:xfrm>
          </p:grpSpPr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BA995780-F834-46F4-9827-656FA47C4F2C}"/>
                  </a:ext>
                </a:extLst>
              </p:cNvPr>
              <p:cNvSpPr/>
              <p:nvPr/>
            </p:nvSpPr>
            <p:spPr>
              <a:xfrm>
                <a:off x="1127683" y="14928900"/>
                <a:ext cx="15262790" cy="993351"/>
              </a:xfrm>
              <a:prstGeom prst="rect">
                <a:avLst/>
              </a:prstGeom>
              <a:noFill/>
              <a:ln w="19050" cap="sq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rmAutofit/>
              </a:bodyPr>
              <a:lstStyle/>
              <a:p>
                <a:pPr defTabSz="1751511">
                  <a:defRPr/>
                </a:pPr>
                <a:r>
                  <a:rPr lang="en-GB" sz="2996" b="1" kern="0">
                    <a:solidFill>
                      <a:srgbClr val="000000"/>
                    </a:solidFill>
                    <a:latin typeface="Franklin Gothic Medium" panose="020B0603020102020204" pitchFamily="34" charset="0"/>
                  </a:rPr>
                  <a:t>HEADING</a:t>
                </a:r>
              </a:p>
            </p:txBody>
          </p: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1B1F26CE-A97F-4857-8D11-5952B93F3AE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27683" y="14928900"/>
                <a:ext cx="15262789" cy="0"/>
              </a:xfrm>
              <a:prstGeom prst="line">
                <a:avLst/>
              </a:prstGeom>
              <a:noFill/>
              <a:ln w="38100" cap="flat" cmpd="sng" algn="ctr">
                <a:solidFill>
                  <a:srgbClr val="000000"/>
                </a:solidFill>
                <a:prstDash val="solid"/>
                <a:miter lim="800000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FFF1F275-532F-48EE-A16F-8F632AF00E2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27683" y="15922251"/>
                <a:ext cx="15262789" cy="0"/>
              </a:xfrm>
              <a:prstGeom prst="line">
                <a:avLst/>
              </a:prstGeom>
              <a:noFill/>
              <a:ln w="88900" cap="flat" cmpd="sng" algn="ctr">
                <a:solidFill>
                  <a:srgbClr val="000000"/>
                </a:solidFill>
                <a:prstDash val="solid"/>
                <a:miter lim="800000"/>
                <a:headEnd type="none" w="lg" len="med"/>
                <a:tailEnd type="none" w="lg" len="med"/>
              </a:ln>
              <a:effectLst/>
            </p:spPr>
          </p:cxnSp>
        </p:grpSp>
      </p:grpSp>
      <p:sp>
        <p:nvSpPr>
          <p:cNvPr id="73" name="Rectangle 72">
            <a:extLst>
              <a:ext uri="{FF2B5EF4-FFF2-40B4-BE49-F238E27FC236}">
                <a16:creationId xmlns:a16="http://schemas.microsoft.com/office/drawing/2014/main" id="{D0DA274E-2BC2-4478-A3A2-294D7984ED55}"/>
              </a:ext>
            </a:extLst>
          </p:cNvPr>
          <p:cNvSpPr/>
          <p:nvPr/>
        </p:nvSpPr>
        <p:spPr>
          <a:xfrm>
            <a:off x="4107460" y="5765001"/>
            <a:ext cx="5124612" cy="3278922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 w="19050" cap="sq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177927" tIns="177927" rIns="177927" bIns="177927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 defTabSz="1751511">
              <a:defRPr/>
            </a:pPr>
            <a:r>
              <a:rPr lang="en-GB" sz="1600" i="1" kern="0">
                <a:solidFill>
                  <a:srgbClr val="000000"/>
                </a:solidFill>
                <a:latin typeface="Franklin Gothic Medium" panose="020B0603020102020204" pitchFamily="34" charset="0"/>
              </a:rPr>
              <a:t>Figure placeholder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E4436634-2AE6-494E-B27D-EFC16A770975}"/>
              </a:ext>
            </a:extLst>
          </p:cNvPr>
          <p:cNvGrpSpPr>
            <a:grpSpLocks/>
          </p:cNvGrpSpPr>
          <p:nvPr/>
        </p:nvGrpSpPr>
        <p:grpSpPr>
          <a:xfrm>
            <a:off x="4107460" y="9065599"/>
            <a:ext cx="5124611" cy="485414"/>
            <a:chOff x="1127683" y="14928900"/>
            <a:chExt cx="15262790" cy="993351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9B186DD0-DA2B-4EB9-9A56-4E1556CC69E0}"/>
                </a:ext>
              </a:extLst>
            </p:cNvPr>
            <p:cNvSpPr/>
            <p:nvPr/>
          </p:nvSpPr>
          <p:spPr>
            <a:xfrm>
              <a:off x="1127683" y="14928900"/>
              <a:ext cx="15262790" cy="993351"/>
            </a:xfrm>
            <a:prstGeom prst="rect">
              <a:avLst/>
            </a:prstGeom>
            <a:solidFill>
              <a:sysClr val="window" lastClr="FFFFFF"/>
            </a:solidFill>
            <a:ln w="19050" cap="sq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defTabSz="1751511">
                <a:defRPr/>
              </a:pPr>
              <a:r>
                <a:rPr lang="en-GB" sz="1600" b="1" kern="0">
                  <a:solidFill>
                    <a:srgbClr val="FFFFFF">
                      <a:lumMod val="50000"/>
                    </a:srgbClr>
                  </a:solidFill>
                  <a:latin typeface="Franklin Gothic Medium" panose="020B0603020102020204" pitchFamily="34" charset="0"/>
                </a:rPr>
                <a:t>[Insert figure heading here]</a:t>
              </a:r>
            </a:p>
          </p:txBody>
        </p: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98CE861D-CB00-4EFF-869D-A17486CA1CAA}"/>
                </a:ext>
              </a:extLst>
            </p:cNvPr>
            <p:cNvCxnSpPr>
              <a:cxnSpLocks/>
            </p:cNvCxnSpPr>
            <p:nvPr/>
          </p:nvCxnSpPr>
          <p:spPr>
            <a:xfrm>
              <a:off x="1127683" y="14928900"/>
              <a:ext cx="15262789" cy="0"/>
            </a:xfrm>
            <a:prstGeom prst="line">
              <a:avLst/>
            </a:prstGeom>
            <a:noFill/>
            <a:ln w="88900" cap="flat" cmpd="sng" algn="ctr">
              <a:solidFill>
                <a:srgbClr val="E2D8F0"/>
              </a:solidFill>
              <a:prstDash val="solid"/>
              <a:miter lim="800000"/>
              <a:headEnd type="none" w="lg" len="med"/>
              <a:tailEnd type="none" w="lg" len="med"/>
            </a:ln>
            <a:effectLst/>
          </p:spPr>
        </p:cxnSp>
      </p:grpSp>
      <p:sp>
        <p:nvSpPr>
          <p:cNvPr id="63" name="Rectangle 62">
            <a:extLst>
              <a:ext uri="{FF2B5EF4-FFF2-40B4-BE49-F238E27FC236}">
                <a16:creationId xmlns:a16="http://schemas.microsoft.com/office/drawing/2014/main" id="{063B509B-1916-42C1-BD18-F30B977FDFAC}"/>
              </a:ext>
            </a:extLst>
          </p:cNvPr>
          <p:cNvSpPr>
            <a:spLocks/>
          </p:cNvSpPr>
          <p:nvPr/>
        </p:nvSpPr>
        <p:spPr>
          <a:xfrm>
            <a:off x="547027" y="9917761"/>
            <a:ext cx="3343962" cy="645211"/>
          </a:xfrm>
          <a:prstGeom prst="rect">
            <a:avLst/>
          </a:prstGeom>
          <a:noFill/>
          <a:ln w="19050" cap="sq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1751511">
              <a:defRPr/>
            </a:pPr>
            <a:r>
              <a:rPr lang="en-GB" sz="1598" b="1" kern="0">
                <a:solidFill>
                  <a:srgbClr val="000000"/>
                </a:solidFill>
                <a:latin typeface="Franklin Gothic Medium" panose="020B0603020102020204" pitchFamily="34" charset="0"/>
              </a:rPr>
              <a:t>References and acknowledgments </a:t>
            </a:r>
            <a:endParaRPr lang="en-GB" sz="1598" kern="0">
              <a:solidFill>
                <a:srgbClr val="000000"/>
              </a:solidFill>
              <a:latin typeface="Franklin Gothic Medium" panose="020B0603020102020204" pitchFamily="34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6C150A5-CA6B-4795-9F2B-7F4C3041BE5D}"/>
              </a:ext>
            </a:extLst>
          </p:cNvPr>
          <p:cNvGrpSpPr/>
          <p:nvPr/>
        </p:nvGrpSpPr>
        <p:grpSpPr>
          <a:xfrm>
            <a:off x="4107460" y="9917761"/>
            <a:ext cx="3343999" cy="2818219"/>
            <a:chOff x="8224838" y="19881599"/>
            <a:chExt cx="6696074" cy="5643243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9B9BDB14-4E09-44F7-8A53-B859C88E7E18}"/>
                </a:ext>
              </a:extLst>
            </p:cNvPr>
            <p:cNvGrpSpPr/>
            <p:nvPr/>
          </p:nvGrpSpPr>
          <p:grpSpPr>
            <a:xfrm>
              <a:off x="8224838" y="19881599"/>
              <a:ext cx="6696074" cy="2821620"/>
              <a:chOff x="8237635" y="19881599"/>
              <a:chExt cx="6696074" cy="2821620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E08B5AFB-DE6C-4F4D-93F1-1D0A44402D89}"/>
                  </a:ext>
                </a:extLst>
              </p:cNvPr>
              <p:cNvGrpSpPr/>
              <p:nvPr/>
            </p:nvGrpSpPr>
            <p:grpSpPr>
              <a:xfrm>
                <a:off x="8237635" y="20201927"/>
                <a:ext cx="6696074" cy="2501292"/>
                <a:chOff x="4655575" y="39220428"/>
                <a:chExt cx="6696074" cy="2501292"/>
              </a:xfrm>
            </p:grpSpPr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E0312899-9B89-47F7-BCA5-0D5ADABEDDD2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4655575" y="39733724"/>
                  <a:ext cx="6696074" cy="1987996"/>
                </a:xfrm>
                <a:prstGeom prst="rect">
                  <a:avLst/>
                </a:prstGeom>
                <a:noFill/>
                <a:ln w="19050" cap="sq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0" tIns="0" rIns="0" bIns="0" numCol="1" spcCol="0" rtlCol="0" fromWordArt="0" anchor="t" anchorCtr="0" forceAA="0" compatLnSpc="1">
                  <a:prstTxWarp prst="textNoShape">
                    <a:avLst/>
                  </a:prstTxWarp>
                  <a:normAutofit/>
                </a:bodyPr>
                <a:lstStyle/>
                <a:p>
                  <a:pPr defTabSz="1751511">
                    <a:defRPr/>
                  </a:pPr>
                  <a:r>
                    <a:rPr lang="en-GB" kern="0">
                      <a:solidFill>
                        <a:srgbClr val="3F3F3F"/>
                      </a:solidFill>
                      <a:latin typeface="Franklin Gothic Book" panose="020B0503020102020204" pitchFamily="34" charset="0"/>
                    </a:rPr>
                    <a:t>Auto-resize text box to keep references small</a:t>
                  </a:r>
                </a:p>
              </p:txBody>
            </p:sp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6E1608CA-0899-4526-B039-0F22584EA0C9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4655575" y="39220428"/>
                  <a:ext cx="6696074" cy="513295"/>
                </a:xfrm>
                <a:prstGeom prst="rect">
                  <a:avLst/>
                </a:prstGeom>
                <a:noFill/>
                <a:ln w="19050" cap="sq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0" tIns="0" rIns="0" bIns="0" numCol="1" spcCol="0" rtlCol="0" fromWordArt="0" anchor="t" anchorCtr="0" forceAA="0" compatLnSpc="1">
                  <a:prstTxWarp prst="textNoShape">
                    <a:avLst/>
                  </a:prstTxWarp>
                  <a:normAutofit/>
                </a:bodyPr>
                <a:lstStyle/>
                <a:p>
                  <a:pPr defTabSz="1751511">
                    <a:defRPr/>
                  </a:pPr>
                  <a:r>
                    <a:rPr lang="en-GB" sz="1398" kern="0">
                      <a:solidFill>
                        <a:srgbClr val="3F3F3F"/>
                      </a:solidFill>
                      <a:latin typeface="Franklin Gothic Medium" panose="020B0603020102020204" pitchFamily="34" charset="0"/>
                    </a:rPr>
                    <a:t>References</a:t>
                  </a:r>
                </a:p>
              </p:txBody>
            </p:sp>
          </p:grp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C041D40A-491B-4D3F-B956-F7FCD5A4AE2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237635" y="19881599"/>
                <a:ext cx="6696074" cy="0"/>
              </a:xfrm>
              <a:prstGeom prst="line">
                <a:avLst/>
              </a:prstGeom>
              <a:noFill/>
              <a:ln w="38100" cap="flat" cmpd="sng" algn="ctr">
                <a:solidFill>
                  <a:srgbClr val="E2D8F0"/>
                </a:solidFill>
                <a:prstDash val="solid"/>
                <a:miter lim="800000"/>
                <a:headEnd type="none" w="lg" len="med"/>
                <a:tailEnd type="none" w="lg" len="med"/>
              </a:ln>
              <a:effectLst/>
            </p:spPr>
          </p:cxn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79C5603F-B828-45A4-9653-3ED837FE1CD5}"/>
                </a:ext>
              </a:extLst>
            </p:cNvPr>
            <p:cNvGrpSpPr/>
            <p:nvPr/>
          </p:nvGrpSpPr>
          <p:grpSpPr>
            <a:xfrm>
              <a:off x="8224838" y="22703219"/>
              <a:ext cx="6696074" cy="2821623"/>
              <a:chOff x="15365509" y="19881599"/>
              <a:chExt cx="6696074" cy="2821623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E7EAC8D5-78D1-4BCC-9B33-70417C086F57}"/>
                  </a:ext>
                </a:extLst>
              </p:cNvPr>
              <p:cNvGrpSpPr/>
              <p:nvPr/>
            </p:nvGrpSpPr>
            <p:grpSpPr>
              <a:xfrm>
                <a:off x="15365509" y="20201927"/>
                <a:ext cx="6696074" cy="2501295"/>
                <a:chOff x="11783449" y="39220428"/>
                <a:chExt cx="6696074" cy="2501295"/>
              </a:xfrm>
            </p:grpSpPr>
            <p:sp>
              <p:nvSpPr>
                <p:cNvPr id="47" name="Rectangle 46">
                  <a:extLst>
                    <a:ext uri="{FF2B5EF4-FFF2-40B4-BE49-F238E27FC236}">
                      <a16:creationId xmlns:a16="http://schemas.microsoft.com/office/drawing/2014/main" id="{723B219F-1796-45F4-87FB-0FA9D02B3C23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1783449" y="39733727"/>
                  <a:ext cx="6696074" cy="1987996"/>
                </a:xfrm>
                <a:prstGeom prst="rect">
                  <a:avLst/>
                </a:prstGeom>
                <a:noFill/>
                <a:ln w="19050" cap="sq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0" tIns="0" rIns="0" bIns="0" numCol="1" spcCol="0" rtlCol="0" fromWordArt="0" anchor="t" anchorCtr="0" forceAA="0" compatLnSpc="1">
                  <a:prstTxWarp prst="textNoShape">
                    <a:avLst/>
                  </a:prstTxWarp>
                  <a:normAutofit/>
                </a:bodyPr>
                <a:lstStyle/>
                <a:p>
                  <a:pPr defTabSz="1751511">
                    <a:defRPr/>
                  </a:pPr>
                  <a:r>
                    <a:rPr lang="en-GB" kern="0">
                      <a:solidFill>
                        <a:srgbClr val="3F3F3F"/>
                      </a:solidFill>
                      <a:latin typeface="Franklin Gothic Book" panose="020B0503020102020204" pitchFamily="34" charset="0"/>
                    </a:rPr>
                    <a:t>Auto-resize text box to keep small</a:t>
                  </a:r>
                </a:p>
              </p:txBody>
            </p:sp>
            <p:sp>
              <p:nvSpPr>
                <p:cNvPr id="48" name="Rectangle 47">
                  <a:extLst>
                    <a:ext uri="{FF2B5EF4-FFF2-40B4-BE49-F238E27FC236}">
                      <a16:creationId xmlns:a16="http://schemas.microsoft.com/office/drawing/2014/main" id="{86D503FA-1F09-40D0-BB7C-5FD3B942655C}"/>
                    </a:ext>
                  </a:extLst>
                </p:cNvPr>
                <p:cNvSpPr/>
                <p:nvPr/>
              </p:nvSpPr>
              <p:spPr>
                <a:xfrm>
                  <a:off x="11783449" y="39220428"/>
                  <a:ext cx="6696074" cy="513295"/>
                </a:xfrm>
                <a:prstGeom prst="rect">
                  <a:avLst/>
                </a:prstGeom>
                <a:noFill/>
                <a:ln w="19050" cap="sq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0" tIns="0" rIns="0" bIns="0" numCol="1" spcCol="0" rtlCol="0" fromWordArt="0" anchor="t" anchorCtr="0" forceAA="0" compatLnSpc="1">
                  <a:prstTxWarp prst="textNoShape">
                    <a:avLst/>
                  </a:prstTxWarp>
                  <a:normAutofit/>
                </a:bodyPr>
                <a:lstStyle/>
                <a:p>
                  <a:pPr defTabSz="1751511">
                    <a:defRPr/>
                  </a:pPr>
                  <a:r>
                    <a:rPr lang="en-GB" sz="1398" kern="0">
                      <a:solidFill>
                        <a:srgbClr val="3F3F3F"/>
                      </a:solidFill>
                      <a:latin typeface="Franklin Gothic Medium" panose="020B0603020102020204" pitchFamily="34" charset="0"/>
                    </a:rPr>
                    <a:t>Acknowledgments</a:t>
                  </a:r>
                </a:p>
              </p:txBody>
            </p:sp>
          </p:grpSp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A4B34CA0-CBB1-434E-99A6-31FE710DCFE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365509" y="19881599"/>
                <a:ext cx="6696074" cy="0"/>
              </a:xfrm>
              <a:prstGeom prst="line">
                <a:avLst/>
              </a:prstGeom>
              <a:noFill/>
              <a:ln w="38100" cap="flat" cmpd="sng" algn="ctr">
                <a:solidFill>
                  <a:srgbClr val="E2D8F0"/>
                </a:solidFill>
                <a:prstDash val="solid"/>
                <a:miter lim="800000"/>
                <a:headEnd type="none" w="lg" len="med"/>
                <a:tailEnd type="none" w="lg" len="med"/>
              </a:ln>
              <a:effectLst/>
            </p:spPr>
          </p:cxnSp>
        </p:grpSp>
      </p:grpSp>
      <p:sp>
        <p:nvSpPr>
          <p:cNvPr id="64" name="Rectangle 63">
            <a:extLst>
              <a:ext uri="{FF2B5EF4-FFF2-40B4-BE49-F238E27FC236}">
                <a16:creationId xmlns:a16="http://schemas.microsoft.com/office/drawing/2014/main" id="{32BC130E-888D-4E0B-B9DC-FB07BA518311}"/>
              </a:ext>
            </a:extLst>
          </p:cNvPr>
          <p:cNvSpPr>
            <a:spLocks/>
          </p:cNvSpPr>
          <p:nvPr/>
        </p:nvSpPr>
        <p:spPr>
          <a:xfrm>
            <a:off x="547027" y="12890867"/>
            <a:ext cx="3343962" cy="645211"/>
          </a:xfrm>
          <a:prstGeom prst="rect">
            <a:avLst/>
          </a:prstGeom>
          <a:noFill/>
          <a:ln w="19050" cap="sq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1751511">
              <a:defRPr/>
            </a:pPr>
            <a:r>
              <a:rPr lang="en-GB" sz="1598" b="1" kern="0">
                <a:solidFill>
                  <a:srgbClr val="000000"/>
                </a:solidFill>
                <a:latin typeface="Franklin Gothic Medium" panose="020B0603020102020204" pitchFamily="34" charset="0"/>
              </a:rPr>
              <a:t>Contact info</a:t>
            </a:r>
            <a:endParaRPr lang="en-GB" sz="1598" kern="0">
              <a:solidFill>
                <a:srgbClr val="000000"/>
              </a:solidFill>
              <a:latin typeface="Franklin Gothic Medium" panose="020B0603020102020204" pitchFamily="34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2C17569-B7EE-41E9-91E8-C020010F5E0B}"/>
              </a:ext>
            </a:extLst>
          </p:cNvPr>
          <p:cNvGrpSpPr/>
          <p:nvPr/>
        </p:nvGrpSpPr>
        <p:grpSpPr>
          <a:xfrm>
            <a:off x="4107463" y="14732520"/>
            <a:ext cx="3344003" cy="490499"/>
            <a:chOff x="8224838" y="29493056"/>
            <a:chExt cx="6696075" cy="982182"/>
          </a:xfrm>
        </p:grpSpPr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A03F9EC6-C186-4FA0-8B6B-B0B2F687C339}"/>
                </a:ext>
              </a:extLst>
            </p:cNvPr>
            <p:cNvSpPr/>
            <p:nvPr/>
          </p:nvSpPr>
          <p:spPr>
            <a:xfrm>
              <a:off x="8224838" y="29493056"/>
              <a:ext cx="982182" cy="982182"/>
            </a:xfrm>
            <a:prstGeom prst="rect">
              <a:avLst/>
            </a:prstGeom>
            <a:solidFill>
              <a:srgbClr val="E2D8F0"/>
            </a:solidFill>
            <a:ln w="19050" cap="sq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125848" tIns="125848" rIns="125848" bIns="12584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1751511">
                <a:defRPr/>
              </a:pPr>
              <a:endParaRPr lang="en-GB" sz="2497" kern="0">
                <a:solidFill>
                  <a:srgbClr val="3F3F3F"/>
                </a:solidFill>
                <a:latin typeface="Segoe UI"/>
              </a:endParaRPr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DC4E99BC-29E8-42CD-8B2C-187BB6235519}"/>
                </a:ext>
              </a:extLst>
            </p:cNvPr>
            <p:cNvSpPr/>
            <p:nvPr/>
          </p:nvSpPr>
          <p:spPr>
            <a:xfrm>
              <a:off x="9367617" y="29493056"/>
              <a:ext cx="982182" cy="982182"/>
            </a:xfrm>
            <a:prstGeom prst="rect">
              <a:avLst/>
            </a:prstGeom>
            <a:solidFill>
              <a:srgbClr val="000000"/>
            </a:solidFill>
            <a:ln w="19050" cap="sq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125848" tIns="125848" rIns="125848" bIns="12584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1751511">
                <a:defRPr/>
              </a:pPr>
              <a:endParaRPr lang="en-GB" sz="2497" kern="0">
                <a:solidFill>
                  <a:srgbClr val="3F3F3F"/>
                </a:solidFill>
                <a:latin typeface="Segoe UI"/>
              </a:endParaRPr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B7BF1E39-ADF1-4D2A-9958-97940052838C}"/>
                </a:ext>
              </a:extLst>
            </p:cNvPr>
            <p:cNvSpPr/>
            <p:nvPr/>
          </p:nvSpPr>
          <p:spPr>
            <a:xfrm>
              <a:off x="10510396" y="29493056"/>
              <a:ext cx="982182" cy="982182"/>
            </a:xfrm>
            <a:prstGeom prst="rect">
              <a:avLst/>
            </a:prstGeom>
            <a:solidFill>
              <a:srgbClr val="7F7F7F"/>
            </a:solidFill>
            <a:ln w="19050" cap="sq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125848" tIns="125848" rIns="125848" bIns="12584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1751511">
                <a:defRPr/>
              </a:pPr>
              <a:endParaRPr lang="en-GB" sz="2497" kern="0">
                <a:solidFill>
                  <a:srgbClr val="3F3F3F"/>
                </a:solidFill>
                <a:latin typeface="Segoe UI"/>
              </a:endParaRPr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138662CE-21BD-40FA-9437-64F0C3070172}"/>
                </a:ext>
              </a:extLst>
            </p:cNvPr>
            <p:cNvSpPr/>
            <p:nvPr/>
          </p:nvSpPr>
          <p:spPr>
            <a:xfrm>
              <a:off x="11653175" y="29493056"/>
              <a:ext cx="982182" cy="982182"/>
            </a:xfrm>
            <a:prstGeom prst="rect">
              <a:avLst/>
            </a:prstGeom>
            <a:solidFill>
              <a:schemeClr val="bg1"/>
            </a:solidFill>
            <a:ln w="19050" cap="sq" cmpd="sng" algn="ctr">
              <a:solidFill>
                <a:schemeClr val="tx2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125848" tIns="125848" rIns="125848" bIns="12584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1751511">
                <a:defRPr/>
              </a:pPr>
              <a:endParaRPr lang="en-GB" sz="2497" kern="0">
                <a:solidFill>
                  <a:srgbClr val="3F3F3F"/>
                </a:solidFill>
                <a:latin typeface="Segoe UI"/>
              </a:endParaRPr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DC58F79B-CC95-4523-9ECD-2028A9DC7D37}"/>
                </a:ext>
              </a:extLst>
            </p:cNvPr>
            <p:cNvSpPr/>
            <p:nvPr/>
          </p:nvSpPr>
          <p:spPr>
            <a:xfrm>
              <a:off x="12795954" y="29493056"/>
              <a:ext cx="982182" cy="982182"/>
            </a:xfrm>
            <a:prstGeom prst="rect">
              <a:avLst/>
            </a:prstGeom>
            <a:solidFill>
              <a:srgbClr val="82D8D0"/>
            </a:solidFill>
            <a:ln w="19050" cap="sq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125848" tIns="125848" rIns="125848" bIns="12584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1751511"/>
              <a:endParaRPr lang="en-GB" sz="2497" kern="0">
                <a:solidFill>
                  <a:srgbClr val="3F3F3F"/>
                </a:solidFill>
                <a:latin typeface="Segoe UI"/>
              </a:endParaRP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2D230F9F-6A61-4344-8695-609A76DFA766}"/>
                </a:ext>
              </a:extLst>
            </p:cNvPr>
            <p:cNvSpPr/>
            <p:nvPr/>
          </p:nvSpPr>
          <p:spPr>
            <a:xfrm>
              <a:off x="13938731" y="29493056"/>
              <a:ext cx="982182" cy="982182"/>
            </a:xfrm>
            <a:prstGeom prst="rect">
              <a:avLst/>
            </a:prstGeom>
            <a:solidFill>
              <a:srgbClr val="CDBDE5"/>
            </a:solidFill>
            <a:ln w="19050" cap="sq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125848" tIns="125848" rIns="125848" bIns="12584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1751511"/>
              <a:endParaRPr lang="en-GB" sz="2497" kern="0">
                <a:solidFill>
                  <a:srgbClr val="3F3F3F"/>
                </a:solidFill>
                <a:latin typeface="Segoe UI"/>
              </a:endParaRPr>
            </a:p>
          </p:txBody>
        </p:sp>
      </p:grpSp>
      <p:sp>
        <p:nvSpPr>
          <p:cNvPr id="94" name="Rectangle 93">
            <a:extLst>
              <a:ext uri="{FF2B5EF4-FFF2-40B4-BE49-F238E27FC236}">
                <a16:creationId xmlns:a16="http://schemas.microsoft.com/office/drawing/2014/main" id="{2016B48E-6579-47E5-83C4-078A85F60DA6}"/>
              </a:ext>
            </a:extLst>
          </p:cNvPr>
          <p:cNvSpPr>
            <a:spLocks/>
          </p:cNvSpPr>
          <p:nvPr/>
        </p:nvSpPr>
        <p:spPr>
          <a:xfrm>
            <a:off x="547027" y="14732521"/>
            <a:ext cx="3343962" cy="255780"/>
          </a:xfrm>
          <a:prstGeom prst="rect">
            <a:avLst/>
          </a:prstGeom>
          <a:noFill/>
          <a:ln w="19050" cap="sq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1751511">
              <a:defRPr/>
            </a:pPr>
            <a:r>
              <a:rPr lang="en-GB" sz="1598" b="1" kern="0">
                <a:solidFill>
                  <a:srgbClr val="000000"/>
                </a:solidFill>
                <a:latin typeface="Franklin Gothic Medium" panose="020B0603020102020204" pitchFamily="34" charset="0"/>
              </a:rPr>
              <a:t>Colour scheme 2</a:t>
            </a:r>
          </a:p>
        </p:txBody>
      </p:sp>
      <p:graphicFrame>
        <p:nvGraphicFramePr>
          <p:cNvPr id="315" name="Table 43">
            <a:extLst>
              <a:ext uri="{FF2B5EF4-FFF2-40B4-BE49-F238E27FC236}">
                <a16:creationId xmlns:a16="http://schemas.microsoft.com/office/drawing/2014/main" id="{91F44B4A-F060-4D1A-95B2-41E65753A2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2426280"/>
              </p:ext>
            </p:extLst>
          </p:nvPr>
        </p:nvGraphicFramePr>
        <p:xfrm>
          <a:off x="5588217" y="18365095"/>
          <a:ext cx="3942918" cy="1239645"/>
        </p:xfrm>
        <a:graphic>
          <a:graphicData uri="http://schemas.openxmlformats.org/drawingml/2006/table">
            <a:tbl>
              <a:tblPr firstRow="1" bandRow="1"/>
              <a:tblGrid>
                <a:gridCol w="1314306">
                  <a:extLst>
                    <a:ext uri="{9D8B030D-6E8A-4147-A177-3AD203B41FA5}">
                      <a16:colId xmlns:a16="http://schemas.microsoft.com/office/drawing/2014/main" val="2832273255"/>
                    </a:ext>
                  </a:extLst>
                </a:gridCol>
                <a:gridCol w="1314306">
                  <a:extLst>
                    <a:ext uri="{9D8B030D-6E8A-4147-A177-3AD203B41FA5}">
                      <a16:colId xmlns:a16="http://schemas.microsoft.com/office/drawing/2014/main" val="1864769992"/>
                    </a:ext>
                  </a:extLst>
                </a:gridCol>
                <a:gridCol w="1314306">
                  <a:extLst>
                    <a:ext uri="{9D8B030D-6E8A-4147-A177-3AD203B41FA5}">
                      <a16:colId xmlns:a16="http://schemas.microsoft.com/office/drawing/2014/main" val="910319481"/>
                    </a:ext>
                  </a:extLst>
                </a:gridCol>
              </a:tblGrid>
              <a:tr h="247929">
                <a:tc>
                  <a:txBody>
                    <a:bodyPr/>
                    <a:lstStyle>
                      <a:lvl1pPr marL="0" algn="l" defTabSz="3027487" rtl="0" eaLnBrk="1" latinLnBrk="0" hangingPunct="1">
                        <a:defRPr sz="5960" b="1" kern="1200">
                          <a:solidFill>
                            <a:schemeClr val="lt1"/>
                          </a:solidFill>
                          <a:latin typeface="Segoe UI"/>
                        </a:defRPr>
                      </a:lvl1pPr>
                      <a:lvl2pPr marL="1513743" algn="l" defTabSz="3027487" rtl="0" eaLnBrk="1" latinLnBrk="0" hangingPunct="1">
                        <a:defRPr sz="5960" b="1" kern="1200">
                          <a:solidFill>
                            <a:schemeClr val="lt1"/>
                          </a:solidFill>
                          <a:latin typeface="Segoe UI"/>
                        </a:defRPr>
                      </a:lvl2pPr>
                      <a:lvl3pPr marL="3027487" algn="l" defTabSz="3027487" rtl="0" eaLnBrk="1" latinLnBrk="0" hangingPunct="1">
                        <a:defRPr sz="5960" b="1" kern="1200">
                          <a:solidFill>
                            <a:schemeClr val="lt1"/>
                          </a:solidFill>
                          <a:latin typeface="Segoe UI"/>
                        </a:defRPr>
                      </a:lvl3pPr>
                      <a:lvl4pPr marL="4541230" algn="l" defTabSz="3027487" rtl="0" eaLnBrk="1" latinLnBrk="0" hangingPunct="1">
                        <a:defRPr sz="5960" b="1" kern="1200">
                          <a:solidFill>
                            <a:schemeClr val="lt1"/>
                          </a:solidFill>
                          <a:latin typeface="Segoe UI"/>
                        </a:defRPr>
                      </a:lvl4pPr>
                      <a:lvl5pPr marL="6054974" algn="l" defTabSz="3027487" rtl="0" eaLnBrk="1" latinLnBrk="0" hangingPunct="1">
                        <a:defRPr sz="5960" b="1" kern="1200">
                          <a:solidFill>
                            <a:schemeClr val="lt1"/>
                          </a:solidFill>
                          <a:latin typeface="Segoe UI"/>
                        </a:defRPr>
                      </a:lvl5pPr>
                      <a:lvl6pPr marL="7568717" algn="l" defTabSz="3027487" rtl="0" eaLnBrk="1" latinLnBrk="0" hangingPunct="1">
                        <a:defRPr sz="5960" b="1" kern="1200">
                          <a:solidFill>
                            <a:schemeClr val="lt1"/>
                          </a:solidFill>
                          <a:latin typeface="Segoe UI"/>
                        </a:defRPr>
                      </a:lvl6pPr>
                      <a:lvl7pPr marL="9082461" algn="l" defTabSz="3027487" rtl="0" eaLnBrk="1" latinLnBrk="0" hangingPunct="1">
                        <a:defRPr sz="5960" b="1" kern="1200">
                          <a:solidFill>
                            <a:schemeClr val="lt1"/>
                          </a:solidFill>
                          <a:latin typeface="Segoe UI"/>
                        </a:defRPr>
                      </a:lvl7pPr>
                      <a:lvl8pPr marL="10596204" algn="l" defTabSz="3027487" rtl="0" eaLnBrk="1" latinLnBrk="0" hangingPunct="1">
                        <a:defRPr sz="5960" b="1" kern="1200">
                          <a:solidFill>
                            <a:schemeClr val="lt1"/>
                          </a:solidFill>
                          <a:latin typeface="Segoe UI"/>
                        </a:defRPr>
                      </a:lvl8pPr>
                      <a:lvl9pPr marL="12109948" algn="l" defTabSz="3027487" rtl="0" eaLnBrk="1" latinLnBrk="0" hangingPunct="1">
                        <a:defRPr sz="5960" b="1" kern="1200">
                          <a:solidFill>
                            <a:schemeClr val="lt1"/>
                          </a:solidFill>
                          <a:latin typeface="Segoe UI"/>
                        </a:defRPr>
                      </a:lvl9pPr>
                    </a:lstStyle>
                    <a:p>
                      <a:pPr marL="0" algn="ctr" defTabSz="4654747" rtl="0" eaLnBrk="1" latinLnBrk="0" hangingPunct="1"/>
                      <a:r>
                        <a:rPr lang="en-US" sz="1000" b="0" kern="1200">
                          <a:solidFill>
                            <a:schemeClr val="tx1"/>
                          </a:solidFill>
                          <a:latin typeface="Franklin Gothic Medium" panose="020B0603020102020204" pitchFamily="34" charset="0"/>
                          <a:ea typeface="+mn-ea"/>
                          <a:cs typeface="Segoe UI" panose="020B0502040204020203" pitchFamily="34" charset="0"/>
                        </a:rPr>
                        <a:t>Category 1</a:t>
                      </a:r>
                      <a:endParaRPr lang="en-GB" sz="1000" b="0" kern="1200">
                        <a:solidFill>
                          <a:schemeClr val="tx1"/>
                        </a:solidFill>
                        <a:latin typeface="Franklin Gothic Medium" panose="020B0603020102020204" pitchFamily="34" charset="0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47462" marR="47462" marT="23731" marB="23731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D8F0"/>
                    </a:solidFill>
                  </a:tcPr>
                </a:tc>
                <a:tc>
                  <a:txBody>
                    <a:bodyPr/>
                    <a:lstStyle>
                      <a:lvl1pPr marL="0" algn="l" defTabSz="3027487" rtl="0" eaLnBrk="1" latinLnBrk="0" hangingPunct="1">
                        <a:defRPr sz="5960" b="1" kern="1200">
                          <a:solidFill>
                            <a:schemeClr val="lt1"/>
                          </a:solidFill>
                          <a:latin typeface="Segoe UI"/>
                        </a:defRPr>
                      </a:lvl1pPr>
                      <a:lvl2pPr marL="1513743" algn="l" defTabSz="3027487" rtl="0" eaLnBrk="1" latinLnBrk="0" hangingPunct="1">
                        <a:defRPr sz="5960" b="1" kern="1200">
                          <a:solidFill>
                            <a:schemeClr val="lt1"/>
                          </a:solidFill>
                          <a:latin typeface="Segoe UI"/>
                        </a:defRPr>
                      </a:lvl2pPr>
                      <a:lvl3pPr marL="3027487" algn="l" defTabSz="3027487" rtl="0" eaLnBrk="1" latinLnBrk="0" hangingPunct="1">
                        <a:defRPr sz="5960" b="1" kern="1200">
                          <a:solidFill>
                            <a:schemeClr val="lt1"/>
                          </a:solidFill>
                          <a:latin typeface="Segoe UI"/>
                        </a:defRPr>
                      </a:lvl3pPr>
                      <a:lvl4pPr marL="4541230" algn="l" defTabSz="3027487" rtl="0" eaLnBrk="1" latinLnBrk="0" hangingPunct="1">
                        <a:defRPr sz="5960" b="1" kern="1200">
                          <a:solidFill>
                            <a:schemeClr val="lt1"/>
                          </a:solidFill>
                          <a:latin typeface="Segoe UI"/>
                        </a:defRPr>
                      </a:lvl4pPr>
                      <a:lvl5pPr marL="6054974" algn="l" defTabSz="3027487" rtl="0" eaLnBrk="1" latinLnBrk="0" hangingPunct="1">
                        <a:defRPr sz="5960" b="1" kern="1200">
                          <a:solidFill>
                            <a:schemeClr val="lt1"/>
                          </a:solidFill>
                          <a:latin typeface="Segoe UI"/>
                        </a:defRPr>
                      </a:lvl5pPr>
                      <a:lvl6pPr marL="7568717" algn="l" defTabSz="3027487" rtl="0" eaLnBrk="1" latinLnBrk="0" hangingPunct="1">
                        <a:defRPr sz="5960" b="1" kern="1200">
                          <a:solidFill>
                            <a:schemeClr val="lt1"/>
                          </a:solidFill>
                          <a:latin typeface="Segoe UI"/>
                        </a:defRPr>
                      </a:lvl6pPr>
                      <a:lvl7pPr marL="9082461" algn="l" defTabSz="3027487" rtl="0" eaLnBrk="1" latinLnBrk="0" hangingPunct="1">
                        <a:defRPr sz="5960" b="1" kern="1200">
                          <a:solidFill>
                            <a:schemeClr val="lt1"/>
                          </a:solidFill>
                          <a:latin typeface="Segoe UI"/>
                        </a:defRPr>
                      </a:lvl7pPr>
                      <a:lvl8pPr marL="10596204" algn="l" defTabSz="3027487" rtl="0" eaLnBrk="1" latinLnBrk="0" hangingPunct="1">
                        <a:defRPr sz="5960" b="1" kern="1200">
                          <a:solidFill>
                            <a:schemeClr val="lt1"/>
                          </a:solidFill>
                          <a:latin typeface="Segoe UI"/>
                        </a:defRPr>
                      </a:lvl8pPr>
                      <a:lvl9pPr marL="12109948" algn="l" defTabSz="3027487" rtl="0" eaLnBrk="1" latinLnBrk="0" hangingPunct="1">
                        <a:defRPr sz="5960" b="1" kern="1200">
                          <a:solidFill>
                            <a:schemeClr val="lt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lvl="0" indent="0" algn="ctr" defTabSz="465474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kern="1200">
                          <a:solidFill>
                            <a:schemeClr val="tx1"/>
                          </a:solidFill>
                          <a:latin typeface="Franklin Gothic Medium" panose="020B0603020102020204" pitchFamily="34" charset="0"/>
                          <a:ea typeface="+mn-ea"/>
                          <a:cs typeface="Segoe UI" panose="020B0502040204020203" pitchFamily="34" charset="0"/>
                        </a:rPr>
                        <a:t>Category 2</a:t>
                      </a:r>
                      <a:endParaRPr lang="en-GB" sz="1000" b="0" kern="1200">
                        <a:solidFill>
                          <a:schemeClr val="tx1"/>
                        </a:solidFill>
                        <a:latin typeface="Franklin Gothic Medium" panose="020B0603020102020204" pitchFamily="34" charset="0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47462" marR="47462" marT="23731" marB="2373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D8F0"/>
                    </a:solidFill>
                  </a:tcPr>
                </a:tc>
                <a:tc>
                  <a:txBody>
                    <a:bodyPr/>
                    <a:lstStyle>
                      <a:lvl1pPr marL="0" algn="l" defTabSz="3027487" rtl="0" eaLnBrk="1" latinLnBrk="0" hangingPunct="1">
                        <a:defRPr sz="5960" b="1" kern="1200">
                          <a:solidFill>
                            <a:schemeClr val="lt1"/>
                          </a:solidFill>
                          <a:latin typeface="Segoe UI"/>
                        </a:defRPr>
                      </a:lvl1pPr>
                      <a:lvl2pPr marL="1513743" algn="l" defTabSz="3027487" rtl="0" eaLnBrk="1" latinLnBrk="0" hangingPunct="1">
                        <a:defRPr sz="5960" b="1" kern="1200">
                          <a:solidFill>
                            <a:schemeClr val="lt1"/>
                          </a:solidFill>
                          <a:latin typeface="Segoe UI"/>
                        </a:defRPr>
                      </a:lvl2pPr>
                      <a:lvl3pPr marL="3027487" algn="l" defTabSz="3027487" rtl="0" eaLnBrk="1" latinLnBrk="0" hangingPunct="1">
                        <a:defRPr sz="5960" b="1" kern="1200">
                          <a:solidFill>
                            <a:schemeClr val="lt1"/>
                          </a:solidFill>
                          <a:latin typeface="Segoe UI"/>
                        </a:defRPr>
                      </a:lvl3pPr>
                      <a:lvl4pPr marL="4541230" algn="l" defTabSz="3027487" rtl="0" eaLnBrk="1" latinLnBrk="0" hangingPunct="1">
                        <a:defRPr sz="5960" b="1" kern="1200">
                          <a:solidFill>
                            <a:schemeClr val="lt1"/>
                          </a:solidFill>
                          <a:latin typeface="Segoe UI"/>
                        </a:defRPr>
                      </a:lvl4pPr>
                      <a:lvl5pPr marL="6054974" algn="l" defTabSz="3027487" rtl="0" eaLnBrk="1" latinLnBrk="0" hangingPunct="1">
                        <a:defRPr sz="5960" b="1" kern="1200">
                          <a:solidFill>
                            <a:schemeClr val="lt1"/>
                          </a:solidFill>
                          <a:latin typeface="Segoe UI"/>
                        </a:defRPr>
                      </a:lvl5pPr>
                      <a:lvl6pPr marL="7568717" algn="l" defTabSz="3027487" rtl="0" eaLnBrk="1" latinLnBrk="0" hangingPunct="1">
                        <a:defRPr sz="5960" b="1" kern="1200">
                          <a:solidFill>
                            <a:schemeClr val="lt1"/>
                          </a:solidFill>
                          <a:latin typeface="Segoe UI"/>
                        </a:defRPr>
                      </a:lvl6pPr>
                      <a:lvl7pPr marL="9082461" algn="l" defTabSz="3027487" rtl="0" eaLnBrk="1" latinLnBrk="0" hangingPunct="1">
                        <a:defRPr sz="5960" b="1" kern="1200">
                          <a:solidFill>
                            <a:schemeClr val="lt1"/>
                          </a:solidFill>
                          <a:latin typeface="Segoe UI"/>
                        </a:defRPr>
                      </a:lvl7pPr>
                      <a:lvl8pPr marL="10596204" algn="l" defTabSz="3027487" rtl="0" eaLnBrk="1" latinLnBrk="0" hangingPunct="1">
                        <a:defRPr sz="5960" b="1" kern="1200">
                          <a:solidFill>
                            <a:schemeClr val="lt1"/>
                          </a:solidFill>
                          <a:latin typeface="Segoe UI"/>
                        </a:defRPr>
                      </a:lvl8pPr>
                      <a:lvl9pPr marL="12109948" algn="l" defTabSz="3027487" rtl="0" eaLnBrk="1" latinLnBrk="0" hangingPunct="1">
                        <a:defRPr sz="5960" b="1" kern="1200">
                          <a:solidFill>
                            <a:schemeClr val="lt1"/>
                          </a:solidFill>
                          <a:latin typeface="Segoe UI"/>
                        </a:defRPr>
                      </a:lvl9pPr>
                    </a:lstStyle>
                    <a:p>
                      <a:pPr marL="0" algn="ctr" defTabSz="4654747" rtl="0" eaLnBrk="1" latinLnBrk="0" hangingPunct="1"/>
                      <a:r>
                        <a:rPr lang="en-US" sz="1000" b="0" kern="1200">
                          <a:solidFill>
                            <a:schemeClr val="tx1"/>
                          </a:solidFill>
                          <a:latin typeface="Franklin Gothic Medium" panose="020B0603020102020204" pitchFamily="34" charset="0"/>
                          <a:ea typeface="+mn-ea"/>
                          <a:cs typeface="Segoe UI" panose="020B0502040204020203" pitchFamily="34" charset="0"/>
                        </a:rPr>
                        <a:t>Category 3</a:t>
                      </a:r>
                      <a:endParaRPr lang="en-GB" sz="1000" b="0" kern="1200">
                        <a:solidFill>
                          <a:schemeClr val="tx1"/>
                        </a:solidFill>
                        <a:latin typeface="Franklin Gothic Medium" panose="020B0603020102020204" pitchFamily="34" charset="0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47462" marR="47462" marT="23731" marB="2373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D8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8051184"/>
                  </a:ext>
                </a:extLst>
              </a:tr>
              <a:tr h="247929">
                <a:tc>
                  <a:txBody>
                    <a:bodyPr/>
                    <a:lstStyle>
                      <a:lvl1pPr marL="0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1513743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3027487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4541230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6054974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7568717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9082461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10596204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12109948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algn="ctr" defTabSz="4654747" rtl="0" eaLnBrk="1" latinLnBrk="0" hangingPunct="1"/>
                      <a:r>
                        <a:rPr lang="en-US" sz="900" b="0" kern="1200">
                          <a:solidFill>
                            <a:srgbClr val="7F7F7F"/>
                          </a:solidFill>
                          <a:latin typeface="Franklin Gothic Book" panose="020B0503020102020204" pitchFamily="34" charset="0"/>
                          <a:ea typeface="+mn-ea"/>
                          <a:cs typeface="Segoe UI" panose="020B0502040204020203" pitchFamily="34" charset="0"/>
                        </a:rPr>
                        <a:t>[insert text here]</a:t>
                      </a:r>
                      <a:endParaRPr lang="en-GB" sz="900" b="0" kern="1200">
                        <a:solidFill>
                          <a:srgbClr val="7F7F7F"/>
                        </a:solidFill>
                        <a:latin typeface="Franklin Gothic Book" panose="020B0503020102020204" pitchFamily="34" charset="0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47462" marR="47462" marT="23731" marB="23731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1513743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3027487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4541230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6054974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7568717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9082461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10596204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12109948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algn="ctr" defTabSz="4654747" rtl="0" eaLnBrk="1" latinLnBrk="0" hangingPunct="1"/>
                      <a:r>
                        <a:rPr lang="en-US" sz="900" b="0" kern="1200">
                          <a:solidFill>
                            <a:srgbClr val="7F7F7F"/>
                          </a:solidFill>
                          <a:latin typeface="Franklin Gothic Book" panose="020B0503020102020204" pitchFamily="34" charset="0"/>
                          <a:ea typeface="+mn-ea"/>
                          <a:cs typeface="Segoe UI" panose="020B0502040204020203" pitchFamily="34" charset="0"/>
                        </a:rPr>
                        <a:t>[insert text here]</a:t>
                      </a:r>
                      <a:endParaRPr lang="en-GB" sz="900" b="0" kern="1200">
                        <a:solidFill>
                          <a:srgbClr val="7F7F7F"/>
                        </a:solidFill>
                        <a:latin typeface="Franklin Gothic Book" panose="020B0503020102020204" pitchFamily="34" charset="0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47462" marR="47462" marT="23731" marB="2373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1513743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3027487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4541230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6054974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7568717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9082461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10596204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12109948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algn="ctr" defTabSz="4654747" rtl="0" eaLnBrk="1" latinLnBrk="0" hangingPunct="1"/>
                      <a:r>
                        <a:rPr lang="en-US" sz="900" b="0" kern="1200">
                          <a:solidFill>
                            <a:srgbClr val="7F7F7F"/>
                          </a:solidFill>
                          <a:latin typeface="Franklin Gothic Book" panose="020B0503020102020204" pitchFamily="34" charset="0"/>
                          <a:ea typeface="+mn-ea"/>
                          <a:cs typeface="Segoe UI" panose="020B0502040204020203" pitchFamily="34" charset="0"/>
                        </a:rPr>
                        <a:t>[insert text here]</a:t>
                      </a:r>
                      <a:endParaRPr lang="en-GB" sz="900" b="0" kern="1200">
                        <a:solidFill>
                          <a:srgbClr val="7F7F7F"/>
                        </a:solidFill>
                        <a:latin typeface="Franklin Gothic Book" panose="020B0503020102020204" pitchFamily="34" charset="0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47462" marR="47462" marT="23731" marB="2373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1966223"/>
                  </a:ext>
                </a:extLst>
              </a:tr>
              <a:tr h="247929">
                <a:tc>
                  <a:txBody>
                    <a:bodyPr/>
                    <a:lstStyle>
                      <a:lvl1pPr marL="0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1513743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3027487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4541230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6054974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7568717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9082461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10596204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12109948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algn="ctr" defTabSz="4654747" rtl="0" eaLnBrk="1" latinLnBrk="0" hangingPunct="1"/>
                      <a:r>
                        <a:rPr lang="en-US" sz="900" b="0" kern="1200">
                          <a:solidFill>
                            <a:srgbClr val="7F7F7F"/>
                          </a:solidFill>
                          <a:latin typeface="Franklin Gothic Book" panose="020B0503020102020204" pitchFamily="34" charset="0"/>
                          <a:ea typeface="+mn-ea"/>
                          <a:cs typeface="Segoe UI" panose="020B0502040204020203" pitchFamily="34" charset="0"/>
                        </a:rPr>
                        <a:t>[insert text here]</a:t>
                      </a:r>
                      <a:endParaRPr lang="en-GB" sz="900" b="0" kern="1200">
                        <a:solidFill>
                          <a:srgbClr val="7F7F7F"/>
                        </a:solidFill>
                        <a:latin typeface="Franklin Gothic Book" panose="020B0503020102020204" pitchFamily="34" charset="0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47462" marR="47462" marT="23731" marB="23731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1513743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3027487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4541230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6054974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7568717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9082461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10596204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12109948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algn="ctr" defTabSz="4654747" rtl="0" eaLnBrk="1" latinLnBrk="0" hangingPunct="1"/>
                      <a:r>
                        <a:rPr lang="en-US" sz="900" b="0" kern="1200">
                          <a:solidFill>
                            <a:srgbClr val="7F7F7F"/>
                          </a:solidFill>
                          <a:latin typeface="Franklin Gothic Book" panose="020B0503020102020204" pitchFamily="34" charset="0"/>
                          <a:ea typeface="+mn-ea"/>
                          <a:cs typeface="Segoe UI" panose="020B0502040204020203" pitchFamily="34" charset="0"/>
                        </a:rPr>
                        <a:t>[insert text here]</a:t>
                      </a:r>
                      <a:endParaRPr lang="en-GB" sz="900" b="0" kern="1200">
                        <a:solidFill>
                          <a:srgbClr val="7F7F7F"/>
                        </a:solidFill>
                        <a:latin typeface="Franklin Gothic Book" panose="020B0503020102020204" pitchFamily="34" charset="0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47462" marR="47462" marT="23731" marB="2373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1513743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3027487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4541230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6054974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7568717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9082461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10596204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12109948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algn="ctr" defTabSz="4654747" rtl="0" eaLnBrk="1" latinLnBrk="0" hangingPunct="1"/>
                      <a:r>
                        <a:rPr lang="en-US" sz="900" b="0" kern="1200">
                          <a:solidFill>
                            <a:srgbClr val="7F7F7F"/>
                          </a:solidFill>
                          <a:latin typeface="Franklin Gothic Book" panose="020B0503020102020204" pitchFamily="34" charset="0"/>
                          <a:ea typeface="+mn-ea"/>
                          <a:cs typeface="Segoe UI" panose="020B0502040204020203" pitchFamily="34" charset="0"/>
                        </a:rPr>
                        <a:t>[insert text here]</a:t>
                      </a:r>
                      <a:endParaRPr lang="en-GB" sz="900" b="0" kern="1200">
                        <a:solidFill>
                          <a:srgbClr val="7F7F7F"/>
                        </a:solidFill>
                        <a:latin typeface="Franklin Gothic Book" panose="020B0503020102020204" pitchFamily="34" charset="0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47462" marR="47462" marT="23731" marB="2373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949682"/>
                  </a:ext>
                </a:extLst>
              </a:tr>
              <a:tr h="247929">
                <a:tc>
                  <a:txBody>
                    <a:bodyPr/>
                    <a:lstStyle>
                      <a:lvl1pPr marL="0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1513743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3027487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4541230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6054974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7568717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9082461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10596204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12109948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algn="ctr" defTabSz="4654747" rtl="0" eaLnBrk="1" latinLnBrk="0" hangingPunct="1"/>
                      <a:r>
                        <a:rPr lang="en-US" sz="900" b="0" kern="1200">
                          <a:solidFill>
                            <a:srgbClr val="7F7F7F"/>
                          </a:solidFill>
                          <a:latin typeface="Franklin Gothic Book" panose="020B0503020102020204" pitchFamily="34" charset="0"/>
                          <a:ea typeface="+mn-ea"/>
                          <a:cs typeface="Segoe UI" panose="020B0502040204020203" pitchFamily="34" charset="0"/>
                        </a:rPr>
                        <a:t>[insert text here]</a:t>
                      </a:r>
                      <a:endParaRPr lang="en-GB" sz="900" b="0" kern="1200">
                        <a:solidFill>
                          <a:srgbClr val="7F7F7F"/>
                        </a:solidFill>
                        <a:latin typeface="Franklin Gothic Book" panose="020B0503020102020204" pitchFamily="34" charset="0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47462" marR="47462" marT="23731" marB="23731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1513743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3027487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4541230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6054974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7568717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9082461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10596204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12109948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algn="ctr" defTabSz="4654747" rtl="0" eaLnBrk="1" latinLnBrk="0" hangingPunct="1"/>
                      <a:r>
                        <a:rPr lang="en-US" sz="900" b="0" kern="1200">
                          <a:solidFill>
                            <a:srgbClr val="7F7F7F"/>
                          </a:solidFill>
                          <a:latin typeface="Franklin Gothic Book" panose="020B0503020102020204" pitchFamily="34" charset="0"/>
                          <a:ea typeface="+mn-ea"/>
                          <a:cs typeface="Segoe UI" panose="020B0502040204020203" pitchFamily="34" charset="0"/>
                        </a:rPr>
                        <a:t>[insert text here]</a:t>
                      </a:r>
                      <a:endParaRPr lang="en-GB" sz="900" b="0" kern="1200">
                        <a:solidFill>
                          <a:srgbClr val="7F7F7F"/>
                        </a:solidFill>
                        <a:latin typeface="Franklin Gothic Book" panose="020B0503020102020204" pitchFamily="34" charset="0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47462" marR="47462" marT="23731" marB="2373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1513743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3027487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4541230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6054974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7568717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9082461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10596204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12109948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algn="ctr" defTabSz="4654747" rtl="0" eaLnBrk="1" latinLnBrk="0" hangingPunct="1"/>
                      <a:r>
                        <a:rPr lang="en-US" sz="900" b="0" kern="1200">
                          <a:solidFill>
                            <a:srgbClr val="7F7F7F"/>
                          </a:solidFill>
                          <a:latin typeface="Franklin Gothic Book" panose="020B0503020102020204" pitchFamily="34" charset="0"/>
                          <a:ea typeface="+mn-ea"/>
                          <a:cs typeface="Segoe UI" panose="020B0502040204020203" pitchFamily="34" charset="0"/>
                        </a:rPr>
                        <a:t>[insert text here]</a:t>
                      </a:r>
                      <a:endParaRPr lang="en-GB" sz="900" b="0" kern="1200">
                        <a:solidFill>
                          <a:srgbClr val="7F7F7F"/>
                        </a:solidFill>
                        <a:latin typeface="Franklin Gothic Book" panose="020B0503020102020204" pitchFamily="34" charset="0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47462" marR="47462" marT="23731" marB="2373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5202582"/>
                  </a:ext>
                </a:extLst>
              </a:tr>
              <a:tr h="247929">
                <a:tc>
                  <a:txBody>
                    <a:bodyPr/>
                    <a:lstStyle>
                      <a:lvl1pPr marL="0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1513743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3027487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4541230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6054974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7568717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9082461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10596204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12109948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algn="ctr" defTabSz="4654747" rtl="0" eaLnBrk="1" latinLnBrk="0" hangingPunct="1"/>
                      <a:r>
                        <a:rPr lang="en-US" sz="900" b="0" kern="1200">
                          <a:solidFill>
                            <a:srgbClr val="7F7F7F"/>
                          </a:solidFill>
                          <a:latin typeface="Franklin Gothic Book" panose="020B0503020102020204" pitchFamily="34" charset="0"/>
                          <a:ea typeface="+mn-ea"/>
                          <a:cs typeface="Segoe UI" panose="020B0502040204020203" pitchFamily="34" charset="0"/>
                        </a:rPr>
                        <a:t>[insert text here]</a:t>
                      </a:r>
                      <a:endParaRPr lang="en-GB" sz="900" b="0" kern="1200">
                        <a:solidFill>
                          <a:srgbClr val="7F7F7F"/>
                        </a:solidFill>
                        <a:latin typeface="Franklin Gothic Book" panose="020B0503020102020204" pitchFamily="34" charset="0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47462" marR="47462" marT="23731" marB="23731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1513743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3027487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4541230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6054974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7568717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9082461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10596204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12109948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algn="ctr" defTabSz="4654747" rtl="0" eaLnBrk="1" latinLnBrk="0" hangingPunct="1"/>
                      <a:r>
                        <a:rPr lang="en-US" sz="900" b="0" kern="1200">
                          <a:solidFill>
                            <a:srgbClr val="7F7F7F"/>
                          </a:solidFill>
                          <a:latin typeface="Franklin Gothic Book" panose="020B0503020102020204" pitchFamily="34" charset="0"/>
                          <a:ea typeface="+mn-ea"/>
                          <a:cs typeface="Segoe UI" panose="020B0502040204020203" pitchFamily="34" charset="0"/>
                        </a:rPr>
                        <a:t>[insert text here]</a:t>
                      </a:r>
                      <a:endParaRPr lang="en-GB" sz="900" b="0" kern="1200">
                        <a:solidFill>
                          <a:srgbClr val="7F7F7F"/>
                        </a:solidFill>
                        <a:latin typeface="Franklin Gothic Book" panose="020B0503020102020204" pitchFamily="34" charset="0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47462" marR="47462" marT="23731" marB="2373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1513743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3027487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4541230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6054974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7568717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9082461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10596204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12109948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algn="ctr" defTabSz="4654747" rtl="0" eaLnBrk="1" latinLnBrk="0" hangingPunct="1"/>
                      <a:r>
                        <a:rPr lang="en-US" sz="900" b="0" kern="1200">
                          <a:solidFill>
                            <a:srgbClr val="7F7F7F"/>
                          </a:solidFill>
                          <a:latin typeface="Franklin Gothic Book" panose="020B0503020102020204" pitchFamily="34" charset="0"/>
                          <a:ea typeface="+mn-ea"/>
                          <a:cs typeface="Segoe UI" panose="020B0502040204020203" pitchFamily="34" charset="0"/>
                        </a:rPr>
                        <a:t>[insert text here]</a:t>
                      </a:r>
                      <a:endParaRPr lang="en-GB" sz="900" b="0" kern="1200">
                        <a:solidFill>
                          <a:srgbClr val="7F7F7F"/>
                        </a:solidFill>
                        <a:latin typeface="Franklin Gothic Book" panose="020B0503020102020204" pitchFamily="34" charset="0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47462" marR="47462" marT="23731" marB="2373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4976384"/>
                  </a:ext>
                </a:extLst>
              </a:tr>
            </a:tbl>
          </a:graphicData>
        </a:graphic>
      </p:graphicFrame>
      <p:graphicFrame>
        <p:nvGraphicFramePr>
          <p:cNvPr id="316" name="Chart 315">
            <a:extLst>
              <a:ext uri="{FF2B5EF4-FFF2-40B4-BE49-F238E27FC236}">
                <a16:creationId xmlns:a16="http://schemas.microsoft.com/office/drawing/2014/main" id="{7986185E-B783-4E40-9FF0-73A4231C1CC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94774555"/>
              </p:ext>
            </p:extLst>
          </p:nvPr>
        </p:nvGraphicFramePr>
        <p:xfrm>
          <a:off x="543856" y="16152533"/>
          <a:ext cx="3942916" cy="17816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317" name="Chart 316">
            <a:extLst>
              <a:ext uri="{FF2B5EF4-FFF2-40B4-BE49-F238E27FC236}">
                <a16:creationId xmlns:a16="http://schemas.microsoft.com/office/drawing/2014/main" id="{F1E8ED6C-9D62-4CF9-800F-E8758D63E25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22066141"/>
              </p:ext>
            </p:extLst>
          </p:nvPr>
        </p:nvGraphicFramePr>
        <p:xfrm>
          <a:off x="6299729" y="16082659"/>
          <a:ext cx="3091437" cy="17816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318" name="Chart 317">
            <a:extLst>
              <a:ext uri="{FF2B5EF4-FFF2-40B4-BE49-F238E27FC236}">
                <a16:creationId xmlns:a16="http://schemas.microsoft.com/office/drawing/2014/main" id="{526AE4A4-1A37-406D-ABC6-E6850AE33D1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67410674"/>
              </p:ext>
            </p:extLst>
          </p:nvPr>
        </p:nvGraphicFramePr>
        <p:xfrm>
          <a:off x="543856" y="18281123"/>
          <a:ext cx="3942916" cy="17816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319" name="Diagram 318">
            <a:extLst>
              <a:ext uri="{FF2B5EF4-FFF2-40B4-BE49-F238E27FC236}">
                <a16:creationId xmlns:a16="http://schemas.microsoft.com/office/drawing/2014/main" id="{B27A7CA9-DE18-486F-BD0E-FCA49C594FB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20146849"/>
              </p:ext>
            </p:extLst>
          </p:nvPr>
        </p:nvGraphicFramePr>
        <p:xfrm>
          <a:off x="5588217" y="20105549"/>
          <a:ext cx="3942916" cy="8939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322" name="Rectangle: Rounded Corners 321">
            <a:extLst>
              <a:ext uri="{FF2B5EF4-FFF2-40B4-BE49-F238E27FC236}">
                <a16:creationId xmlns:a16="http://schemas.microsoft.com/office/drawing/2014/main" id="{68ACA2E8-C294-4941-A91D-2E8306BC8C09}"/>
              </a:ext>
            </a:extLst>
          </p:cNvPr>
          <p:cNvSpPr>
            <a:spLocks/>
          </p:cNvSpPr>
          <p:nvPr/>
        </p:nvSpPr>
        <p:spPr>
          <a:xfrm>
            <a:off x="10629407" y="18938231"/>
            <a:ext cx="3942916" cy="1893308"/>
          </a:xfrm>
          <a:prstGeom prst="roundRect">
            <a:avLst>
              <a:gd name="adj" fmla="val 0"/>
            </a:avLst>
          </a:prstGeom>
          <a:solidFill>
            <a:srgbClr val="7F7F7F">
              <a:alpha val="10000"/>
            </a:srgbClr>
          </a:solidFill>
          <a:ln w="19050" cap="sq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177927" tIns="177927" rIns="177927" bIns="17792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751511">
              <a:defRPr/>
            </a:pPr>
            <a:endParaRPr lang="en-GB" sz="2397" i="1" kern="0">
              <a:solidFill>
                <a:srgbClr val="3F3F3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324" name="Group 323">
            <a:extLst>
              <a:ext uri="{FF2B5EF4-FFF2-40B4-BE49-F238E27FC236}">
                <a16:creationId xmlns:a16="http://schemas.microsoft.com/office/drawing/2014/main" id="{3A077108-A4A7-4238-9F8D-BC75C375BC45}"/>
              </a:ext>
            </a:extLst>
          </p:cNvPr>
          <p:cNvGrpSpPr/>
          <p:nvPr/>
        </p:nvGrpSpPr>
        <p:grpSpPr>
          <a:xfrm>
            <a:off x="10971968" y="18938231"/>
            <a:ext cx="1487522" cy="954289"/>
            <a:chOff x="2038615" y="1428188"/>
            <a:chExt cx="3705234" cy="2377014"/>
          </a:xfrm>
          <a:solidFill>
            <a:srgbClr val="000000"/>
          </a:solidFill>
        </p:grpSpPr>
        <p:grpSp>
          <p:nvGrpSpPr>
            <p:cNvPr id="522" name="USA">
              <a:extLst>
                <a:ext uri="{FF2B5EF4-FFF2-40B4-BE49-F238E27FC236}">
                  <a16:creationId xmlns:a16="http://schemas.microsoft.com/office/drawing/2014/main" id="{04F7DA72-0124-4D0F-828F-CE976FC7F8AB}"/>
                </a:ext>
              </a:extLst>
            </p:cNvPr>
            <p:cNvGrpSpPr/>
            <p:nvPr/>
          </p:nvGrpSpPr>
          <p:grpSpPr>
            <a:xfrm>
              <a:off x="2038615" y="1803305"/>
              <a:ext cx="2419120" cy="2001897"/>
              <a:chOff x="2038615" y="1803305"/>
              <a:chExt cx="2419120" cy="2001897"/>
            </a:xfrm>
            <a:grpFill/>
          </p:grpSpPr>
          <p:sp>
            <p:nvSpPr>
              <p:cNvPr id="525" name="Alaska">
                <a:extLst>
                  <a:ext uri="{FF2B5EF4-FFF2-40B4-BE49-F238E27FC236}">
                    <a16:creationId xmlns:a16="http://schemas.microsoft.com/office/drawing/2014/main" id="{776DDE27-2A01-475F-AB59-F72A9435015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038615" y="1803305"/>
                <a:ext cx="1266976" cy="968413"/>
              </a:xfrm>
              <a:custGeom>
                <a:avLst/>
                <a:gdLst>
                  <a:gd name="T0" fmla="*/ 580 w 662"/>
                  <a:gd name="T1" fmla="*/ 408 h 506"/>
                  <a:gd name="T2" fmla="*/ 650 w 662"/>
                  <a:gd name="T3" fmla="*/ 86 h 506"/>
                  <a:gd name="T4" fmla="*/ 608 w 662"/>
                  <a:gd name="T5" fmla="*/ 66 h 506"/>
                  <a:gd name="T6" fmla="*/ 580 w 662"/>
                  <a:gd name="T7" fmla="*/ 32 h 506"/>
                  <a:gd name="T8" fmla="*/ 548 w 662"/>
                  <a:gd name="T9" fmla="*/ 22 h 506"/>
                  <a:gd name="T10" fmla="*/ 518 w 662"/>
                  <a:gd name="T11" fmla="*/ 8 h 506"/>
                  <a:gd name="T12" fmla="*/ 466 w 662"/>
                  <a:gd name="T13" fmla="*/ 28 h 506"/>
                  <a:gd name="T14" fmla="*/ 404 w 662"/>
                  <a:gd name="T15" fmla="*/ 112 h 506"/>
                  <a:gd name="T16" fmla="*/ 396 w 662"/>
                  <a:gd name="T17" fmla="*/ 138 h 506"/>
                  <a:gd name="T18" fmla="*/ 374 w 662"/>
                  <a:gd name="T19" fmla="*/ 122 h 506"/>
                  <a:gd name="T20" fmla="*/ 332 w 662"/>
                  <a:gd name="T21" fmla="*/ 156 h 506"/>
                  <a:gd name="T22" fmla="*/ 352 w 662"/>
                  <a:gd name="T23" fmla="*/ 184 h 506"/>
                  <a:gd name="T24" fmla="*/ 360 w 662"/>
                  <a:gd name="T25" fmla="*/ 216 h 506"/>
                  <a:gd name="T26" fmla="*/ 290 w 662"/>
                  <a:gd name="T27" fmla="*/ 240 h 506"/>
                  <a:gd name="T28" fmla="*/ 290 w 662"/>
                  <a:gd name="T29" fmla="*/ 272 h 506"/>
                  <a:gd name="T30" fmla="*/ 280 w 662"/>
                  <a:gd name="T31" fmla="*/ 312 h 506"/>
                  <a:gd name="T32" fmla="*/ 288 w 662"/>
                  <a:gd name="T33" fmla="*/ 336 h 506"/>
                  <a:gd name="T34" fmla="*/ 312 w 662"/>
                  <a:gd name="T35" fmla="*/ 348 h 506"/>
                  <a:gd name="T36" fmla="*/ 306 w 662"/>
                  <a:gd name="T37" fmla="*/ 382 h 506"/>
                  <a:gd name="T38" fmla="*/ 250 w 662"/>
                  <a:gd name="T39" fmla="*/ 414 h 506"/>
                  <a:gd name="T40" fmla="*/ 234 w 662"/>
                  <a:gd name="T41" fmla="*/ 432 h 506"/>
                  <a:gd name="T42" fmla="*/ 270 w 662"/>
                  <a:gd name="T43" fmla="*/ 422 h 506"/>
                  <a:gd name="T44" fmla="*/ 306 w 662"/>
                  <a:gd name="T45" fmla="*/ 404 h 506"/>
                  <a:gd name="T46" fmla="*/ 352 w 662"/>
                  <a:gd name="T47" fmla="*/ 376 h 506"/>
                  <a:gd name="T48" fmla="*/ 384 w 662"/>
                  <a:gd name="T49" fmla="*/ 342 h 506"/>
                  <a:gd name="T50" fmla="*/ 442 w 662"/>
                  <a:gd name="T51" fmla="*/ 306 h 506"/>
                  <a:gd name="T52" fmla="*/ 398 w 662"/>
                  <a:gd name="T53" fmla="*/ 352 h 506"/>
                  <a:gd name="T54" fmla="*/ 428 w 662"/>
                  <a:gd name="T55" fmla="*/ 346 h 506"/>
                  <a:gd name="T56" fmla="*/ 456 w 662"/>
                  <a:gd name="T57" fmla="*/ 330 h 506"/>
                  <a:gd name="T58" fmla="*/ 470 w 662"/>
                  <a:gd name="T59" fmla="*/ 342 h 506"/>
                  <a:gd name="T60" fmla="*/ 510 w 662"/>
                  <a:gd name="T61" fmla="*/ 364 h 506"/>
                  <a:gd name="T62" fmla="*/ 540 w 662"/>
                  <a:gd name="T63" fmla="*/ 386 h 506"/>
                  <a:gd name="T64" fmla="*/ 554 w 662"/>
                  <a:gd name="T65" fmla="*/ 400 h 506"/>
                  <a:gd name="T66" fmla="*/ 570 w 662"/>
                  <a:gd name="T67" fmla="*/ 404 h 506"/>
                  <a:gd name="T68" fmla="*/ 572 w 662"/>
                  <a:gd name="T69" fmla="*/ 450 h 506"/>
                  <a:gd name="T70" fmla="*/ 586 w 662"/>
                  <a:gd name="T71" fmla="*/ 480 h 506"/>
                  <a:gd name="T72" fmla="*/ 560 w 662"/>
                  <a:gd name="T73" fmla="*/ 496 h 506"/>
                  <a:gd name="T74" fmla="*/ 554 w 662"/>
                  <a:gd name="T75" fmla="*/ 496 h 506"/>
                  <a:gd name="T76" fmla="*/ 560 w 662"/>
                  <a:gd name="T77" fmla="*/ 474 h 506"/>
                  <a:gd name="T78" fmla="*/ 562 w 662"/>
                  <a:gd name="T79" fmla="*/ 504 h 506"/>
                  <a:gd name="T80" fmla="*/ 574 w 662"/>
                  <a:gd name="T81" fmla="*/ 478 h 506"/>
                  <a:gd name="T82" fmla="*/ 570 w 662"/>
                  <a:gd name="T83" fmla="*/ 462 h 506"/>
                  <a:gd name="T84" fmla="*/ 558 w 662"/>
                  <a:gd name="T85" fmla="*/ 464 h 506"/>
                  <a:gd name="T86" fmla="*/ 552 w 662"/>
                  <a:gd name="T87" fmla="*/ 446 h 506"/>
                  <a:gd name="T88" fmla="*/ 566 w 662"/>
                  <a:gd name="T89" fmla="*/ 444 h 506"/>
                  <a:gd name="T90" fmla="*/ 546 w 662"/>
                  <a:gd name="T91" fmla="*/ 438 h 506"/>
                  <a:gd name="T92" fmla="*/ 308 w 662"/>
                  <a:gd name="T93" fmla="*/ 230 h 506"/>
                  <a:gd name="T94" fmla="*/ 478 w 662"/>
                  <a:gd name="T95" fmla="*/ 358 h 506"/>
                  <a:gd name="T96" fmla="*/ 444 w 662"/>
                  <a:gd name="T97" fmla="*/ 354 h 506"/>
                  <a:gd name="T98" fmla="*/ 254 w 662"/>
                  <a:gd name="T99" fmla="*/ 196 h 506"/>
                  <a:gd name="T100" fmla="*/ 250 w 662"/>
                  <a:gd name="T101" fmla="*/ 290 h 506"/>
                  <a:gd name="T102" fmla="*/ 372 w 662"/>
                  <a:gd name="T103" fmla="*/ 376 h 506"/>
                  <a:gd name="T104" fmla="*/ 354 w 662"/>
                  <a:gd name="T105" fmla="*/ 390 h 506"/>
                  <a:gd name="T106" fmla="*/ 362 w 662"/>
                  <a:gd name="T107" fmla="*/ 392 h 506"/>
                  <a:gd name="T108" fmla="*/ 336 w 662"/>
                  <a:gd name="T109" fmla="*/ 414 h 506"/>
                  <a:gd name="T110" fmla="*/ 250 w 662"/>
                  <a:gd name="T111" fmla="*/ 442 h 506"/>
                  <a:gd name="T112" fmla="*/ 2 w 662"/>
                  <a:gd name="T113" fmla="*/ 486 h 506"/>
                  <a:gd name="T114" fmla="*/ 66 w 662"/>
                  <a:gd name="T115" fmla="*/ 474 h 506"/>
                  <a:gd name="T116" fmla="*/ 108 w 662"/>
                  <a:gd name="T117" fmla="*/ 476 h 506"/>
                  <a:gd name="T118" fmla="*/ 148 w 662"/>
                  <a:gd name="T119" fmla="*/ 458 h 506"/>
                  <a:gd name="T120" fmla="*/ 174 w 662"/>
                  <a:gd name="T121" fmla="*/ 452 h 506"/>
                  <a:gd name="T122" fmla="*/ 288 w 662"/>
                  <a:gd name="T123" fmla="*/ 348 h 5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662" h="506">
                    <a:moveTo>
                      <a:pt x="596" y="484"/>
                    </a:moveTo>
                    <a:lnTo>
                      <a:pt x="596" y="484"/>
                    </a:lnTo>
                    <a:lnTo>
                      <a:pt x="596" y="482"/>
                    </a:lnTo>
                    <a:lnTo>
                      <a:pt x="598" y="480"/>
                    </a:lnTo>
                    <a:lnTo>
                      <a:pt x="596" y="480"/>
                    </a:lnTo>
                    <a:lnTo>
                      <a:pt x="598" y="478"/>
                    </a:lnTo>
                    <a:lnTo>
                      <a:pt x="596" y="478"/>
                    </a:lnTo>
                    <a:lnTo>
                      <a:pt x="596" y="476"/>
                    </a:lnTo>
                    <a:lnTo>
                      <a:pt x="596" y="474"/>
                    </a:lnTo>
                    <a:lnTo>
                      <a:pt x="594" y="472"/>
                    </a:lnTo>
                    <a:lnTo>
                      <a:pt x="592" y="470"/>
                    </a:lnTo>
                    <a:lnTo>
                      <a:pt x="590" y="468"/>
                    </a:lnTo>
                    <a:lnTo>
                      <a:pt x="590" y="466"/>
                    </a:lnTo>
                    <a:lnTo>
                      <a:pt x="586" y="464"/>
                    </a:lnTo>
                    <a:lnTo>
                      <a:pt x="586" y="464"/>
                    </a:lnTo>
                    <a:lnTo>
                      <a:pt x="584" y="464"/>
                    </a:lnTo>
                    <a:lnTo>
                      <a:pt x="584" y="462"/>
                    </a:lnTo>
                    <a:lnTo>
                      <a:pt x="584" y="462"/>
                    </a:lnTo>
                    <a:lnTo>
                      <a:pt x="584" y="460"/>
                    </a:lnTo>
                    <a:lnTo>
                      <a:pt x="582" y="458"/>
                    </a:lnTo>
                    <a:lnTo>
                      <a:pt x="582" y="458"/>
                    </a:lnTo>
                    <a:lnTo>
                      <a:pt x="584" y="456"/>
                    </a:lnTo>
                    <a:lnTo>
                      <a:pt x="584" y="456"/>
                    </a:lnTo>
                    <a:lnTo>
                      <a:pt x="584" y="454"/>
                    </a:lnTo>
                    <a:lnTo>
                      <a:pt x="582" y="454"/>
                    </a:lnTo>
                    <a:lnTo>
                      <a:pt x="582" y="454"/>
                    </a:lnTo>
                    <a:lnTo>
                      <a:pt x="582" y="452"/>
                    </a:lnTo>
                    <a:lnTo>
                      <a:pt x="584" y="450"/>
                    </a:lnTo>
                    <a:lnTo>
                      <a:pt x="584" y="442"/>
                    </a:lnTo>
                    <a:lnTo>
                      <a:pt x="584" y="432"/>
                    </a:lnTo>
                    <a:lnTo>
                      <a:pt x="584" y="426"/>
                    </a:lnTo>
                    <a:lnTo>
                      <a:pt x="584" y="424"/>
                    </a:lnTo>
                    <a:lnTo>
                      <a:pt x="584" y="422"/>
                    </a:lnTo>
                    <a:lnTo>
                      <a:pt x="584" y="420"/>
                    </a:lnTo>
                    <a:lnTo>
                      <a:pt x="584" y="418"/>
                    </a:lnTo>
                    <a:lnTo>
                      <a:pt x="582" y="416"/>
                    </a:lnTo>
                    <a:lnTo>
                      <a:pt x="582" y="412"/>
                    </a:lnTo>
                    <a:lnTo>
                      <a:pt x="580" y="408"/>
                    </a:lnTo>
                    <a:lnTo>
                      <a:pt x="578" y="404"/>
                    </a:lnTo>
                    <a:lnTo>
                      <a:pt x="578" y="402"/>
                    </a:lnTo>
                    <a:lnTo>
                      <a:pt x="576" y="394"/>
                    </a:lnTo>
                    <a:lnTo>
                      <a:pt x="576" y="392"/>
                    </a:lnTo>
                    <a:lnTo>
                      <a:pt x="578" y="390"/>
                    </a:lnTo>
                    <a:lnTo>
                      <a:pt x="578" y="388"/>
                    </a:lnTo>
                    <a:lnTo>
                      <a:pt x="578" y="384"/>
                    </a:lnTo>
                    <a:lnTo>
                      <a:pt x="576" y="384"/>
                    </a:lnTo>
                    <a:lnTo>
                      <a:pt x="572" y="384"/>
                    </a:lnTo>
                    <a:lnTo>
                      <a:pt x="568" y="384"/>
                    </a:lnTo>
                    <a:lnTo>
                      <a:pt x="566" y="384"/>
                    </a:lnTo>
                    <a:lnTo>
                      <a:pt x="562" y="386"/>
                    </a:lnTo>
                    <a:lnTo>
                      <a:pt x="560" y="390"/>
                    </a:lnTo>
                    <a:lnTo>
                      <a:pt x="556" y="394"/>
                    </a:lnTo>
                    <a:lnTo>
                      <a:pt x="554" y="396"/>
                    </a:lnTo>
                    <a:lnTo>
                      <a:pt x="548" y="396"/>
                    </a:lnTo>
                    <a:lnTo>
                      <a:pt x="544" y="398"/>
                    </a:lnTo>
                    <a:lnTo>
                      <a:pt x="544" y="398"/>
                    </a:lnTo>
                    <a:lnTo>
                      <a:pt x="544" y="396"/>
                    </a:lnTo>
                    <a:lnTo>
                      <a:pt x="546" y="392"/>
                    </a:lnTo>
                    <a:lnTo>
                      <a:pt x="544" y="390"/>
                    </a:lnTo>
                    <a:lnTo>
                      <a:pt x="542" y="374"/>
                    </a:lnTo>
                    <a:lnTo>
                      <a:pt x="538" y="368"/>
                    </a:lnTo>
                    <a:lnTo>
                      <a:pt x="538" y="366"/>
                    </a:lnTo>
                    <a:lnTo>
                      <a:pt x="540" y="360"/>
                    </a:lnTo>
                    <a:lnTo>
                      <a:pt x="534" y="360"/>
                    </a:lnTo>
                    <a:lnTo>
                      <a:pt x="530" y="362"/>
                    </a:lnTo>
                    <a:lnTo>
                      <a:pt x="528" y="360"/>
                    </a:lnTo>
                    <a:lnTo>
                      <a:pt x="518" y="360"/>
                    </a:lnTo>
                    <a:lnTo>
                      <a:pt x="662" y="100"/>
                    </a:lnTo>
                    <a:lnTo>
                      <a:pt x="660" y="100"/>
                    </a:lnTo>
                    <a:lnTo>
                      <a:pt x="658" y="98"/>
                    </a:lnTo>
                    <a:lnTo>
                      <a:pt x="656" y="98"/>
                    </a:lnTo>
                    <a:lnTo>
                      <a:pt x="654" y="98"/>
                    </a:lnTo>
                    <a:lnTo>
                      <a:pt x="654" y="92"/>
                    </a:lnTo>
                    <a:lnTo>
                      <a:pt x="652" y="90"/>
                    </a:lnTo>
                    <a:lnTo>
                      <a:pt x="652" y="90"/>
                    </a:lnTo>
                    <a:lnTo>
                      <a:pt x="650" y="86"/>
                    </a:lnTo>
                    <a:lnTo>
                      <a:pt x="650" y="84"/>
                    </a:lnTo>
                    <a:lnTo>
                      <a:pt x="648" y="82"/>
                    </a:lnTo>
                    <a:lnTo>
                      <a:pt x="644" y="82"/>
                    </a:lnTo>
                    <a:lnTo>
                      <a:pt x="644" y="82"/>
                    </a:lnTo>
                    <a:lnTo>
                      <a:pt x="640" y="82"/>
                    </a:lnTo>
                    <a:lnTo>
                      <a:pt x="636" y="84"/>
                    </a:lnTo>
                    <a:lnTo>
                      <a:pt x="634" y="82"/>
                    </a:lnTo>
                    <a:lnTo>
                      <a:pt x="634" y="82"/>
                    </a:lnTo>
                    <a:lnTo>
                      <a:pt x="632" y="82"/>
                    </a:lnTo>
                    <a:lnTo>
                      <a:pt x="632" y="82"/>
                    </a:lnTo>
                    <a:lnTo>
                      <a:pt x="630" y="82"/>
                    </a:lnTo>
                    <a:lnTo>
                      <a:pt x="630" y="82"/>
                    </a:lnTo>
                    <a:lnTo>
                      <a:pt x="632" y="82"/>
                    </a:lnTo>
                    <a:lnTo>
                      <a:pt x="632" y="80"/>
                    </a:lnTo>
                    <a:lnTo>
                      <a:pt x="630" y="78"/>
                    </a:lnTo>
                    <a:lnTo>
                      <a:pt x="628" y="80"/>
                    </a:lnTo>
                    <a:lnTo>
                      <a:pt x="626" y="78"/>
                    </a:lnTo>
                    <a:lnTo>
                      <a:pt x="626" y="78"/>
                    </a:lnTo>
                    <a:lnTo>
                      <a:pt x="628" y="78"/>
                    </a:lnTo>
                    <a:lnTo>
                      <a:pt x="628" y="76"/>
                    </a:lnTo>
                    <a:lnTo>
                      <a:pt x="626" y="76"/>
                    </a:lnTo>
                    <a:lnTo>
                      <a:pt x="624" y="76"/>
                    </a:lnTo>
                    <a:lnTo>
                      <a:pt x="624" y="74"/>
                    </a:lnTo>
                    <a:lnTo>
                      <a:pt x="622" y="72"/>
                    </a:lnTo>
                    <a:lnTo>
                      <a:pt x="618" y="70"/>
                    </a:lnTo>
                    <a:lnTo>
                      <a:pt x="618" y="70"/>
                    </a:lnTo>
                    <a:lnTo>
                      <a:pt x="618" y="70"/>
                    </a:lnTo>
                    <a:lnTo>
                      <a:pt x="616" y="70"/>
                    </a:lnTo>
                    <a:lnTo>
                      <a:pt x="614" y="70"/>
                    </a:lnTo>
                    <a:lnTo>
                      <a:pt x="616" y="70"/>
                    </a:lnTo>
                    <a:lnTo>
                      <a:pt x="614" y="70"/>
                    </a:lnTo>
                    <a:lnTo>
                      <a:pt x="612" y="68"/>
                    </a:lnTo>
                    <a:lnTo>
                      <a:pt x="612" y="70"/>
                    </a:lnTo>
                    <a:lnTo>
                      <a:pt x="610" y="70"/>
                    </a:lnTo>
                    <a:lnTo>
                      <a:pt x="610" y="68"/>
                    </a:lnTo>
                    <a:lnTo>
                      <a:pt x="612" y="68"/>
                    </a:lnTo>
                    <a:lnTo>
                      <a:pt x="610" y="66"/>
                    </a:lnTo>
                    <a:lnTo>
                      <a:pt x="608" y="66"/>
                    </a:lnTo>
                    <a:lnTo>
                      <a:pt x="606" y="66"/>
                    </a:lnTo>
                    <a:lnTo>
                      <a:pt x="608" y="64"/>
                    </a:lnTo>
                    <a:lnTo>
                      <a:pt x="608" y="64"/>
                    </a:lnTo>
                    <a:lnTo>
                      <a:pt x="604" y="62"/>
                    </a:lnTo>
                    <a:lnTo>
                      <a:pt x="604" y="60"/>
                    </a:lnTo>
                    <a:lnTo>
                      <a:pt x="604" y="60"/>
                    </a:lnTo>
                    <a:lnTo>
                      <a:pt x="604" y="58"/>
                    </a:lnTo>
                    <a:lnTo>
                      <a:pt x="602" y="58"/>
                    </a:lnTo>
                    <a:lnTo>
                      <a:pt x="600" y="60"/>
                    </a:lnTo>
                    <a:lnTo>
                      <a:pt x="596" y="64"/>
                    </a:lnTo>
                    <a:lnTo>
                      <a:pt x="590" y="66"/>
                    </a:lnTo>
                    <a:lnTo>
                      <a:pt x="596" y="64"/>
                    </a:lnTo>
                    <a:lnTo>
                      <a:pt x="598" y="58"/>
                    </a:lnTo>
                    <a:lnTo>
                      <a:pt x="600" y="56"/>
                    </a:lnTo>
                    <a:lnTo>
                      <a:pt x="602" y="54"/>
                    </a:lnTo>
                    <a:lnTo>
                      <a:pt x="600" y="52"/>
                    </a:lnTo>
                    <a:lnTo>
                      <a:pt x="596" y="50"/>
                    </a:lnTo>
                    <a:lnTo>
                      <a:pt x="594" y="50"/>
                    </a:lnTo>
                    <a:lnTo>
                      <a:pt x="590" y="52"/>
                    </a:lnTo>
                    <a:lnTo>
                      <a:pt x="588" y="52"/>
                    </a:lnTo>
                    <a:lnTo>
                      <a:pt x="588" y="52"/>
                    </a:lnTo>
                    <a:lnTo>
                      <a:pt x="584" y="52"/>
                    </a:lnTo>
                    <a:lnTo>
                      <a:pt x="580" y="56"/>
                    </a:lnTo>
                    <a:lnTo>
                      <a:pt x="578" y="58"/>
                    </a:lnTo>
                    <a:lnTo>
                      <a:pt x="580" y="56"/>
                    </a:lnTo>
                    <a:lnTo>
                      <a:pt x="580" y="52"/>
                    </a:lnTo>
                    <a:lnTo>
                      <a:pt x="580" y="50"/>
                    </a:lnTo>
                    <a:lnTo>
                      <a:pt x="580" y="48"/>
                    </a:lnTo>
                    <a:lnTo>
                      <a:pt x="576" y="46"/>
                    </a:lnTo>
                    <a:lnTo>
                      <a:pt x="576" y="44"/>
                    </a:lnTo>
                    <a:lnTo>
                      <a:pt x="578" y="42"/>
                    </a:lnTo>
                    <a:lnTo>
                      <a:pt x="580" y="42"/>
                    </a:lnTo>
                    <a:lnTo>
                      <a:pt x="580" y="42"/>
                    </a:lnTo>
                    <a:lnTo>
                      <a:pt x="574" y="38"/>
                    </a:lnTo>
                    <a:lnTo>
                      <a:pt x="574" y="38"/>
                    </a:lnTo>
                    <a:lnTo>
                      <a:pt x="576" y="36"/>
                    </a:lnTo>
                    <a:lnTo>
                      <a:pt x="578" y="34"/>
                    </a:lnTo>
                    <a:lnTo>
                      <a:pt x="580" y="32"/>
                    </a:lnTo>
                    <a:lnTo>
                      <a:pt x="578" y="30"/>
                    </a:lnTo>
                    <a:lnTo>
                      <a:pt x="578" y="28"/>
                    </a:lnTo>
                    <a:lnTo>
                      <a:pt x="576" y="28"/>
                    </a:lnTo>
                    <a:lnTo>
                      <a:pt x="576" y="28"/>
                    </a:lnTo>
                    <a:lnTo>
                      <a:pt x="574" y="26"/>
                    </a:lnTo>
                    <a:lnTo>
                      <a:pt x="572" y="26"/>
                    </a:lnTo>
                    <a:lnTo>
                      <a:pt x="570" y="26"/>
                    </a:lnTo>
                    <a:lnTo>
                      <a:pt x="568" y="24"/>
                    </a:lnTo>
                    <a:lnTo>
                      <a:pt x="566" y="24"/>
                    </a:lnTo>
                    <a:lnTo>
                      <a:pt x="564" y="24"/>
                    </a:lnTo>
                    <a:lnTo>
                      <a:pt x="562" y="26"/>
                    </a:lnTo>
                    <a:lnTo>
                      <a:pt x="560" y="28"/>
                    </a:lnTo>
                    <a:lnTo>
                      <a:pt x="560" y="28"/>
                    </a:lnTo>
                    <a:lnTo>
                      <a:pt x="558" y="26"/>
                    </a:lnTo>
                    <a:lnTo>
                      <a:pt x="560" y="24"/>
                    </a:lnTo>
                    <a:lnTo>
                      <a:pt x="560" y="24"/>
                    </a:lnTo>
                    <a:lnTo>
                      <a:pt x="560" y="22"/>
                    </a:lnTo>
                    <a:lnTo>
                      <a:pt x="562" y="20"/>
                    </a:lnTo>
                    <a:lnTo>
                      <a:pt x="562" y="20"/>
                    </a:lnTo>
                    <a:lnTo>
                      <a:pt x="562" y="16"/>
                    </a:lnTo>
                    <a:lnTo>
                      <a:pt x="562" y="14"/>
                    </a:lnTo>
                    <a:lnTo>
                      <a:pt x="562" y="14"/>
                    </a:lnTo>
                    <a:lnTo>
                      <a:pt x="562" y="14"/>
                    </a:lnTo>
                    <a:lnTo>
                      <a:pt x="558" y="16"/>
                    </a:lnTo>
                    <a:lnTo>
                      <a:pt x="558" y="18"/>
                    </a:lnTo>
                    <a:lnTo>
                      <a:pt x="558" y="18"/>
                    </a:lnTo>
                    <a:lnTo>
                      <a:pt x="556" y="16"/>
                    </a:lnTo>
                    <a:lnTo>
                      <a:pt x="554" y="18"/>
                    </a:lnTo>
                    <a:lnTo>
                      <a:pt x="552" y="20"/>
                    </a:lnTo>
                    <a:lnTo>
                      <a:pt x="554" y="22"/>
                    </a:lnTo>
                    <a:lnTo>
                      <a:pt x="552" y="22"/>
                    </a:lnTo>
                    <a:lnTo>
                      <a:pt x="550" y="24"/>
                    </a:lnTo>
                    <a:lnTo>
                      <a:pt x="550" y="22"/>
                    </a:lnTo>
                    <a:lnTo>
                      <a:pt x="548" y="26"/>
                    </a:lnTo>
                    <a:lnTo>
                      <a:pt x="548" y="28"/>
                    </a:lnTo>
                    <a:lnTo>
                      <a:pt x="548" y="26"/>
                    </a:lnTo>
                    <a:lnTo>
                      <a:pt x="548" y="22"/>
                    </a:lnTo>
                    <a:lnTo>
                      <a:pt x="548" y="22"/>
                    </a:lnTo>
                    <a:lnTo>
                      <a:pt x="548" y="20"/>
                    </a:lnTo>
                    <a:lnTo>
                      <a:pt x="546" y="22"/>
                    </a:lnTo>
                    <a:lnTo>
                      <a:pt x="546" y="24"/>
                    </a:lnTo>
                    <a:lnTo>
                      <a:pt x="544" y="24"/>
                    </a:lnTo>
                    <a:lnTo>
                      <a:pt x="544" y="20"/>
                    </a:lnTo>
                    <a:lnTo>
                      <a:pt x="544" y="18"/>
                    </a:lnTo>
                    <a:lnTo>
                      <a:pt x="542" y="18"/>
                    </a:lnTo>
                    <a:lnTo>
                      <a:pt x="542" y="16"/>
                    </a:lnTo>
                    <a:lnTo>
                      <a:pt x="544" y="14"/>
                    </a:lnTo>
                    <a:lnTo>
                      <a:pt x="548" y="14"/>
                    </a:lnTo>
                    <a:lnTo>
                      <a:pt x="550" y="16"/>
                    </a:lnTo>
                    <a:lnTo>
                      <a:pt x="554" y="14"/>
                    </a:lnTo>
                    <a:lnTo>
                      <a:pt x="556" y="14"/>
                    </a:lnTo>
                    <a:lnTo>
                      <a:pt x="558" y="12"/>
                    </a:lnTo>
                    <a:lnTo>
                      <a:pt x="558" y="10"/>
                    </a:lnTo>
                    <a:lnTo>
                      <a:pt x="558" y="10"/>
                    </a:lnTo>
                    <a:lnTo>
                      <a:pt x="558" y="8"/>
                    </a:lnTo>
                    <a:lnTo>
                      <a:pt x="556" y="8"/>
                    </a:lnTo>
                    <a:lnTo>
                      <a:pt x="554" y="8"/>
                    </a:lnTo>
                    <a:lnTo>
                      <a:pt x="554" y="6"/>
                    </a:lnTo>
                    <a:lnTo>
                      <a:pt x="554" y="4"/>
                    </a:lnTo>
                    <a:lnTo>
                      <a:pt x="552" y="4"/>
                    </a:lnTo>
                    <a:lnTo>
                      <a:pt x="552" y="2"/>
                    </a:lnTo>
                    <a:lnTo>
                      <a:pt x="554" y="2"/>
                    </a:lnTo>
                    <a:lnTo>
                      <a:pt x="554" y="2"/>
                    </a:lnTo>
                    <a:lnTo>
                      <a:pt x="554" y="0"/>
                    </a:lnTo>
                    <a:lnTo>
                      <a:pt x="548" y="4"/>
                    </a:lnTo>
                    <a:lnTo>
                      <a:pt x="548" y="4"/>
                    </a:lnTo>
                    <a:lnTo>
                      <a:pt x="544" y="4"/>
                    </a:lnTo>
                    <a:lnTo>
                      <a:pt x="542" y="6"/>
                    </a:lnTo>
                    <a:lnTo>
                      <a:pt x="536" y="10"/>
                    </a:lnTo>
                    <a:lnTo>
                      <a:pt x="534" y="12"/>
                    </a:lnTo>
                    <a:lnTo>
                      <a:pt x="528" y="12"/>
                    </a:lnTo>
                    <a:lnTo>
                      <a:pt x="524" y="10"/>
                    </a:lnTo>
                    <a:lnTo>
                      <a:pt x="524" y="8"/>
                    </a:lnTo>
                    <a:lnTo>
                      <a:pt x="522" y="10"/>
                    </a:lnTo>
                    <a:lnTo>
                      <a:pt x="520" y="10"/>
                    </a:lnTo>
                    <a:lnTo>
                      <a:pt x="518" y="8"/>
                    </a:lnTo>
                    <a:lnTo>
                      <a:pt x="516" y="8"/>
                    </a:lnTo>
                    <a:lnTo>
                      <a:pt x="516" y="10"/>
                    </a:lnTo>
                    <a:lnTo>
                      <a:pt x="514" y="10"/>
                    </a:lnTo>
                    <a:lnTo>
                      <a:pt x="514" y="8"/>
                    </a:lnTo>
                    <a:lnTo>
                      <a:pt x="514" y="8"/>
                    </a:lnTo>
                    <a:lnTo>
                      <a:pt x="516" y="6"/>
                    </a:lnTo>
                    <a:lnTo>
                      <a:pt x="516" y="6"/>
                    </a:lnTo>
                    <a:lnTo>
                      <a:pt x="512" y="6"/>
                    </a:lnTo>
                    <a:lnTo>
                      <a:pt x="508" y="8"/>
                    </a:lnTo>
                    <a:lnTo>
                      <a:pt x="504" y="10"/>
                    </a:lnTo>
                    <a:lnTo>
                      <a:pt x="504" y="14"/>
                    </a:lnTo>
                    <a:lnTo>
                      <a:pt x="504" y="16"/>
                    </a:lnTo>
                    <a:lnTo>
                      <a:pt x="506" y="16"/>
                    </a:lnTo>
                    <a:lnTo>
                      <a:pt x="506" y="18"/>
                    </a:lnTo>
                    <a:lnTo>
                      <a:pt x="502" y="18"/>
                    </a:lnTo>
                    <a:lnTo>
                      <a:pt x="500" y="20"/>
                    </a:lnTo>
                    <a:lnTo>
                      <a:pt x="496" y="26"/>
                    </a:lnTo>
                    <a:lnTo>
                      <a:pt x="496" y="30"/>
                    </a:lnTo>
                    <a:lnTo>
                      <a:pt x="494" y="30"/>
                    </a:lnTo>
                    <a:lnTo>
                      <a:pt x="494" y="28"/>
                    </a:lnTo>
                    <a:lnTo>
                      <a:pt x="494" y="24"/>
                    </a:lnTo>
                    <a:lnTo>
                      <a:pt x="498" y="20"/>
                    </a:lnTo>
                    <a:lnTo>
                      <a:pt x="498" y="18"/>
                    </a:lnTo>
                    <a:lnTo>
                      <a:pt x="496" y="18"/>
                    </a:lnTo>
                    <a:lnTo>
                      <a:pt x="490" y="20"/>
                    </a:lnTo>
                    <a:lnTo>
                      <a:pt x="488" y="20"/>
                    </a:lnTo>
                    <a:lnTo>
                      <a:pt x="486" y="20"/>
                    </a:lnTo>
                    <a:lnTo>
                      <a:pt x="484" y="16"/>
                    </a:lnTo>
                    <a:lnTo>
                      <a:pt x="482" y="16"/>
                    </a:lnTo>
                    <a:lnTo>
                      <a:pt x="480" y="16"/>
                    </a:lnTo>
                    <a:lnTo>
                      <a:pt x="480" y="18"/>
                    </a:lnTo>
                    <a:lnTo>
                      <a:pt x="484" y="18"/>
                    </a:lnTo>
                    <a:lnTo>
                      <a:pt x="486" y="20"/>
                    </a:lnTo>
                    <a:lnTo>
                      <a:pt x="484" y="22"/>
                    </a:lnTo>
                    <a:lnTo>
                      <a:pt x="480" y="20"/>
                    </a:lnTo>
                    <a:lnTo>
                      <a:pt x="476" y="20"/>
                    </a:lnTo>
                    <a:lnTo>
                      <a:pt x="472" y="22"/>
                    </a:lnTo>
                    <a:lnTo>
                      <a:pt x="466" y="28"/>
                    </a:lnTo>
                    <a:lnTo>
                      <a:pt x="458" y="30"/>
                    </a:lnTo>
                    <a:lnTo>
                      <a:pt x="452" y="34"/>
                    </a:lnTo>
                    <a:lnTo>
                      <a:pt x="448" y="40"/>
                    </a:lnTo>
                    <a:lnTo>
                      <a:pt x="442" y="44"/>
                    </a:lnTo>
                    <a:lnTo>
                      <a:pt x="438" y="46"/>
                    </a:lnTo>
                    <a:lnTo>
                      <a:pt x="436" y="46"/>
                    </a:lnTo>
                    <a:lnTo>
                      <a:pt x="432" y="48"/>
                    </a:lnTo>
                    <a:lnTo>
                      <a:pt x="430" y="50"/>
                    </a:lnTo>
                    <a:lnTo>
                      <a:pt x="426" y="52"/>
                    </a:lnTo>
                    <a:lnTo>
                      <a:pt x="422" y="52"/>
                    </a:lnTo>
                    <a:lnTo>
                      <a:pt x="420" y="50"/>
                    </a:lnTo>
                    <a:lnTo>
                      <a:pt x="416" y="50"/>
                    </a:lnTo>
                    <a:lnTo>
                      <a:pt x="412" y="48"/>
                    </a:lnTo>
                    <a:lnTo>
                      <a:pt x="410" y="46"/>
                    </a:lnTo>
                    <a:lnTo>
                      <a:pt x="406" y="44"/>
                    </a:lnTo>
                    <a:lnTo>
                      <a:pt x="404" y="44"/>
                    </a:lnTo>
                    <a:lnTo>
                      <a:pt x="402" y="48"/>
                    </a:lnTo>
                    <a:lnTo>
                      <a:pt x="398" y="52"/>
                    </a:lnTo>
                    <a:lnTo>
                      <a:pt x="396" y="56"/>
                    </a:lnTo>
                    <a:lnTo>
                      <a:pt x="394" y="58"/>
                    </a:lnTo>
                    <a:lnTo>
                      <a:pt x="394" y="60"/>
                    </a:lnTo>
                    <a:lnTo>
                      <a:pt x="392" y="60"/>
                    </a:lnTo>
                    <a:lnTo>
                      <a:pt x="390" y="60"/>
                    </a:lnTo>
                    <a:lnTo>
                      <a:pt x="388" y="60"/>
                    </a:lnTo>
                    <a:lnTo>
                      <a:pt x="390" y="66"/>
                    </a:lnTo>
                    <a:lnTo>
                      <a:pt x="394" y="76"/>
                    </a:lnTo>
                    <a:lnTo>
                      <a:pt x="396" y="84"/>
                    </a:lnTo>
                    <a:lnTo>
                      <a:pt x="398" y="92"/>
                    </a:lnTo>
                    <a:lnTo>
                      <a:pt x="396" y="98"/>
                    </a:lnTo>
                    <a:lnTo>
                      <a:pt x="394" y="104"/>
                    </a:lnTo>
                    <a:lnTo>
                      <a:pt x="392" y="106"/>
                    </a:lnTo>
                    <a:lnTo>
                      <a:pt x="392" y="108"/>
                    </a:lnTo>
                    <a:lnTo>
                      <a:pt x="396" y="114"/>
                    </a:lnTo>
                    <a:lnTo>
                      <a:pt x="400" y="114"/>
                    </a:lnTo>
                    <a:lnTo>
                      <a:pt x="400" y="112"/>
                    </a:lnTo>
                    <a:lnTo>
                      <a:pt x="400" y="114"/>
                    </a:lnTo>
                    <a:lnTo>
                      <a:pt x="402" y="112"/>
                    </a:lnTo>
                    <a:lnTo>
                      <a:pt x="404" y="112"/>
                    </a:lnTo>
                    <a:lnTo>
                      <a:pt x="402" y="114"/>
                    </a:lnTo>
                    <a:lnTo>
                      <a:pt x="402" y="116"/>
                    </a:lnTo>
                    <a:lnTo>
                      <a:pt x="408" y="120"/>
                    </a:lnTo>
                    <a:lnTo>
                      <a:pt x="406" y="122"/>
                    </a:lnTo>
                    <a:lnTo>
                      <a:pt x="404" y="120"/>
                    </a:lnTo>
                    <a:lnTo>
                      <a:pt x="404" y="122"/>
                    </a:lnTo>
                    <a:lnTo>
                      <a:pt x="402" y="128"/>
                    </a:lnTo>
                    <a:lnTo>
                      <a:pt x="404" y="132"/>
                    </a:lnTo>
                    <a:lnTo>
                      <a:pt x="404" y="132"/>
                    </a:lnTo>
                    <a:lnTo>
                      <a:pt x="406" y="132"/>
                    </a:lnTo>
                    <a:lnTo>
                      <a:pt x="410" y="130"/>
                    </a:lnTo>
                    <a:lnTo>
                      <a:pt x="410" y="132"/>
                    </a:lnTo>
                    <a:lnTo>
                      <a:pt x="412" y="132"/>
                    </a:lnTo>
                    <a:lnTo>
                      <a:pt x="416" y="132"/>
                    </a:lnTo>
                    <a:lnTo>
                      <a:pt x="418" y="132"/>
                    </a:lnTo>
                    <a:lnTo>
                      <a:pt x="422" y="134"/>
                    </a:lnTo>
                    <a:lnTo>
                      <a:pt x="418" y="136"/>
                    </a:lnTo>
                    <a:lnTo>
                      <a:pt x="420" y="140"/>
                    </a:lnTo>
                    <a:lnTo>
                      <a:pt x="418" y="142"/>
                    </a:lnTo>
                    <a:lnTo>
                      <a:pt x="416" y="142"/>
                    </a:lnTo>
                    <a:lnTo>
                      <a:pt x="416" y="140"/>
                    </a:lnTo>
                    <a:lnTo>
                      <a:pt x="412" y="140"/>
                    </a:lnTo>
                    <a:lnTo>
                      <a:pt x="412" y="140"/>
                    </a:lnTo>
                    <a:lnTo>
                      <a:pt x="408" y="140"/>
                    </a:lnTo>
                    <a:lnTo>
                      <a:pt x="406" y="138"/>
                    </a:lnTo>
                    <a:lnTo>
                      <a:pt x="406" y="134"/>
                    </a:lnTo>
                    <a:lnTo>
                      <a:pt x="404" y="134"/>
                    </a:lnTo>
                    <a:lnTo>
                      <a:pt x="402" y="134"/>
                    </a:lnTo>
                    <a:lnTo>
                      <a:pt x="400" y="132"/>
                    </a:lnTo>
                    <a:lnTo>
                      <a:pt x="400" y="128"/>
                    </a:lnTo>
                    <a:lnTo>
                      <a:pt x="402" y="120"/>
                    </a:lnTo>
                    <a:lnTo>
                      <a:pt x="402" y="118"/>
                    </a:lnTo>
                    <a:lnTo>
                      <a:pt x="402" y="118"/>
                    </a:lnTo>
                    <a:lnTo>
                      <a:pt x="398" y="120"/>
                    </a:lnTo>
                    <a:lnTo>
                      <a:pt x="398" y="128"/>
                    </a:lnTo>
                    <a:lnTo>
                      <a:pt x="398" y="132"/>
                    </a:lnTo>
                    <a:lnTo>
                      <a:pt x="396" y="136"/>
                    </a:lnTo>
                    <a:lnTo>
                      <a:pt x="396" y="138"/>
                    </a:lnTo>
                    <a:lnTo>
                      <a:pt x="396" y="134"/>
                    </a:lnTo>
                    <a:lnTo>
                      <a:pt x="398" y="134"/>
                    </a:lnTo>
                    <a:lnTo>
                      <a:pt x="400" y="136"/>
                    </a:lnTo>
                    <a:lnTo>
                      <a:pt x="402" y="136"/>
                    </a:lnTo>
                    <a:lnTo>
                      <a:pt x="404" y="138"/>
                    </a:lnTo>
                    <a:lnTo>
                      <a:pt x="404" y="142"/>
                    </a:lnTo>
                    <a:lnTo>
                      <a:pt x="402" y="146"/>
                    </a:lnTo>
                    <a:lnTo>
                      <a:pt x="398" y="146"/>
                    </a:lnTo>
                    <a:lnTo>
                      <a:pt x="402" y="142"/>
                    </a:lnTo>
                    <a:lnTo>
                      <a:pt x="400" y="142"/>
                    </a:lnTo>
                    <a:lnTo>
                      <a:pt x="400" y="140"/>
                    </a:lnTo>
                    <a:lnTo>
                      <a:pt x="398" y="140"/>
                    </a:lnTo>
                    <a:lnTo>
                      <a:pt x="396" y="140"/>
                    </a:lnTo>
                    <a:lnTo>
                      <a:pt x="394" y="144"/>
                    </a:lnTo>
                    <a:lnTo>
                      <a:pt x="392" y="146"/>
                    </a:lnTo>
                    <a:lnTo>
                      <a:pt x="390" y="146"/>
                    </a:lnTo>
                    <a:lnTo>
                      <a:pt x="388" y="148"/>
                    </a:lnTo>
                    <a:lnTo>
                      <a:pt x="388" y="146"/>
                    </a:lnTo>
                    <a:lnTo>
                      <a:pt x="386" y="146"/>
                    </a:lnTo>
                    <a:lnTo>
                      <a:pt x="384" y="146"/>
                    </a:lnTo>
                    <a:lnTo>
                      <a:pt x="382" y="144"/>
                    </a:lnTo>
                    <a:lnTo>
                      <a:pt x="382" y="142"/>
                    </a:lnTo>
                    <a:lnTo>
                      <a:pt x="380" y="142"/>
                    </a:lnTo>
                    <a:lnTo>
                      <a:pt x="378" y="142"/>
                    </a:lnTo>
                    <a:lnTo>
                      <a:pt x="376" y="142"/>
                    </a:lnTo>
                    <a:lnTo>
                      <a:pt x="376" y="140"/>
                    </a:lnTo>
                    <a:lnTo>
                      <a:pt x="374" y="140"/>
                    </a:lnTo>
                    <a:lnTo>
                      <a:pt x="374" y="140"/>
                    </a:lnTo>
                    <a:lnTo>
                      <a:pt x="372" y="140"/>
                    </a:lnTo>
                    <a:lnTo>
                      <a:pt x="372" y="138"/>
                    </a:lnTo>
                    <a:lnTo>
                      <a:pt x="370" y="134"/>
                    </a:lnTo>
                    <a:lnTo>
                      <a:pt x="370" y="134"/>
                    </a:lnTo>
                    <a:lnTo>
                      <a:pt x="374" y="132"/>
                    </a:lnTo>
                    <a:lnTo>
                      <a:pt x="376" y="130"/>
                    </a:lnTo>
                    <a:lnTo>
                      <a:pt x="376" y="128"/>
                    </a:lnTo>
                    <a:lnTo>
                      <a:pt x="378" y="126"/>
                    </a:lnTo>
                    <a:lnTo>
                      <a:pt x="378" y="126"/>
                    </a:lnTo>
                    <a:lnTo>
                      <a:pt x="374" y="122"/>
                    </a:lnTo>
                    <a:lnTo>
                      <a:pt x="374" y="122"/>
                    </a:lnTo>
                    <a:lnTo>
                      <a:pt x="370" y="122"/>
                    </a:lnTo>
                    <a:lnTo>
                      <a:pt x="368" y="124"/>
                    </a:lnTo>
                    <a:lnTo>
                      <a:pt x="364" y="124"/>
                    </a:lnTo>
                    <a:lnTo>
                      <a:pt x="362" y="122"/>
                    </a:lnTo>
                    <a:lnTo>
                      <a:pt x="360" y="122"/>
                    </a:lnTo>
                    <a:lnTo>
                      <a:pt x="354" y="126"/>
                    </a:lnTo>
                    <a:lnTo>
                      <a:pt x="352" y="126"/>
                    </a:lnTo>
                    <a:lnTo>
                      <a:pt x="354" y="128"/>
                    </a:lnTo>
                    <a:lnTo>
                      <a:pt x="356" y="130"/>
                    </a:lnTo>
                    <a:lnTo>
                      <a:pt x="356" y="132"/>
                    </a:lnTo>
                    <a:lnTo>
                      <a:pt x="354" y="130"/>
                    </a:lnTo>
                    <a:lnTo>
                      <a:pt x="352" y="130"/>
                    </a:lnTo>
                    <a:lnTo>
                      <a:pt x="352" y="130"/>
                    </a:lnTo>
                    <a:lnTo>
                      <a:pt x="348" y="128"/>
                    </a:lnTo>
                    <a:lnTo>
                      <a:pt x="344" y="128"/>
                    </a:lnTo>
                    <a:lnTo>
                      <a:pt x="340" y="128"/>
                    </a:lnTo>
                    <a:lnTo>
                      <a:pt x="338" y="130"/>
                    </a:lnTo>
                    <a:lnTo>
                      <a:pt x="338" y="132"/>
                    </a:lnTo>
                    <a:lnTo>
                      <a:pt x="336" y="132"/>
                    </a:lnTo>
                    <a:lnTo>
                      <a:pt x="334" y="130"/>
                    </a:lnTo>
                    <a:lnTo>
                      <a:pt x="334" y="130"/>
                    </a:lnTo>
                    <a:lnTo>
                      <a:pt x="330" y="132"/>
                    </a:lnTo>
                    <a:lnTo>
                      <a:pt x="330" y="134"/>
                    </a:lnTo>
                    <a:lnTo>
                      <a:pt x="328" y="134"/>
                    </a:lnTo>
                    <a:lnTo>
                      <a:pt x="324" y="136"/>
                    </a:lnTo>
                    <a:lnTo>
                      <a:pt x="322" y="138"/>
                    </a:lnTo>
                    <a:lnTo>
                      <a:pt x="320" y="138"/>
                    </a:lnTo>
                    <a:lnTo>
                      <a:pt x="320" y="138"/>
                    </a:lnTo>
                    <a:lnTo>
                      <a:pt x="322" y="136"/>
                    </a:lnTo>
                    <a:lnTo>
                      <a:pt x="320" y="136"/>
                    </a:lnTo>
                    <a:lnTo>
                      <a:pt x="318" y="140"/>
                    </a:lnTo>
                    <a:lnTo>
                      <a:pt x="318" y="140"/>
                    </a:lnTo>
                    <a:lnTo>
                      <a:pt x="320" y="144"/>
                    </a:lnTo>
                    <a:lnTo>
                      <a:pt x="324" y="150"/>
                    </a:lnTo>
                    <a:lnTo>
                      <a:pt x="326" y="150"/>
                    </a:lnTo>
                    <a:lnTo>
                      <a:pt x="330" y="154"/>
                    </a:lnTo>
                    <a:lnTo>
                      <a:pt x="332" y="156"/>
                    </a:lnTo>
                    <a:lnTo>
                      <a:pt x="334" y="158"/>
                    </a:lnTo>
                    <a:lnTo>
                      <a:pt x="336" y="160"/>
                    </a:lnTo>
                    <a:lnTo>
                      <a:pt x="338" y="160"/>
                    </a:lnTo>
                    <a:lnTo>
                      <a:pt x="338" y="160"/>
                    </a:lnTo>
                    <a:lnTo>
                      <a:pt x="334" y="160"/>
                    </a:lnTo>
                    <a:lnTo>
                      <a:pt x="334" y="158"/>
                    </a:lnTo>
                    <a:lnTo>
                      <a:pt x="330" y="156"/>
                    </a:lnTo>
                    <a:lnTo>
                      <a:pt x="328" y="156"/>
                    </a:lnTo>
                    <a:lnTo>
                      <a:pt x="328" y="156"/>
                    </a:lnTo>
                    <a:lnTo>
                      <a:pt x="326" y="158"/>
                    </a:lnTo>
                    <a:lnTo>
                      <a:pt x="324" y="158"/>
                    </a:lnTo>
                    <a:lnTo>
                      <a:pt x="322" y="156"/>
                    </a:lnTo>
                    <a:lnTo>
                      <a:pt x="324" y="154"/>
                    </a:lnTo>
                    <a:lnTo>
                      <a:pt x="324" y="154"/>
                    </a:lnTo>
                    <a:lnTo>
                      <a:pt x="322" y="154"/>
                    </a:lnTo>
                    <a:lnTo>
                      <a:pt x="320" y="156"/>
                    </a:lnTo>
                    <a:lnTo>
                      <a:pt x="320" y="160"/>
                    </a:lnTo>
                    <a:lnTo>
                      <a:pt x="322" y="162"/>
                    </a:lnTo>
                    <a:lnTo>
                      <a:pt x="322" y="164"/>
                    </a:lnTo>
                    <a:lnTo>
                      <a:pt x="318" y="166"/>
                    </a:lnTo>
                    <a:lnTo>
                      <a:pt x="316" y="168"/>
                    </a:lnTo>
                    <a:lnTo>
                      <a:pt x="316" y="172"/>
                    </a:lnTo>
                    <a:lnTo>
                      <a:pt x="316" y="176"/>
                    </a:lnTo>
                    <a:lnTo>
                      <a:pt x="320" y="180"/>
                    </a:lnTo>
                    <a:lnTo>
                      <a:pt x="324" y="182"/>
                    </a:lnTo>
                    <a:lnTo>
                      <a:pt x="328" y="184"/>
                    </a:lnTo>
                    <a:lnTo>
                      <a:pt x="328" y="184"/>
                    </a:lnTo>
                    <a:lnTo>
                      <a:pt x="332" y="182"/>
                    </a:lnTo>
                    <a:lnTo>
                      <a:pt x="336" y="182"/>
                    </a:lnTo>
                    <a:lnTo>
                      <a:pt x="338" y="182"/>
                    </a:lnTo>
                    <a:lnTo>
                      <a:pt x="344" y="184"/>
                    </a:lnTo>
                    <a:lnTo>
                      <a:pt x="346" y="186"/>
                    </a:lnTo>
                    <a:lnTo>
                      <a:pt x="346" y="188"/>
                    </a:lnTo>
                    <a:lnTo>
                      <a:pt x="348" y="188"/>
                    </a:lnTo>
                    <a:lnTo>
                      <a:pt x="350" y="188"/>
                    </a:lnTo>
                    <a:lnTo>
                      <a:pt x="348" y="184"/>
                    </a:lnTo>
                    <a:lnTo>
                      <a:pt x="350" y="184"/>
                    </a:lnTo>
                    <a:lnTo>
                      <a:pt x="352" y="184"/>
                    </a:lnTo>
                    <a:lnTo>
                      <a:pt x="352" y="186"/>
                    </a:lnTo>
                    <a:lnTo>
                      <a:pt x="350" y="188"/>
                    </a:lnTo>
                    <a:lnTo>
                      <a:pt x="350" y="190"/>
                    </a:lnTo>
                    <a:lnTo>
                      <a:pt x="352" y="190"/>
                    </a:lnTo>
                    <a:lnTo>
                      <a:pt x="354" y="188"/>
                    </a:lnTo>
                    <a:lnTo>
                      <a:pt x="354" y="186"/>
                    </a:lnTo>
                    <a:lnTo>
                      <a:pt x="360" y="186"/>
                    </a:lnTo>
                    <a:lnTo>
                      <a:pt x="364" y="182"/>
                    </a:lnTo>
                    <a:lnTo>
                      <a:pt x="368" y="182"/>
                    </a:lnTo>
                    <a:lnTo>
                      <a:pt x="370" y="180"/>
                    </a:lnTo>
                    <a:lnTo>
                      <a:pt x="370" y="180"/>
                    </a:lnTo>
                    <a:lnTo>
                      <a:pt x="370" y="182"/>
                    </a:lnTo>
                    <a:lnTo>
                      <a:pt x="372" y="182"/>
                    </a:lnTo>
                    <a:lnTo>
                      <a:pt x="376" y="180"/>
                    </a:lnTo>
                    <a:lnTo>
                      <a:pt x="380" y="180"/>
                    </a:lnTo>
                    <a:lnTo>
                      <a:pt x="380" y="178"/>
                    </a:lnTo>
                    <a:lnTo>
                      <a:pt x="380" y="180"/>
                    </a:lnTo>
                    <a:lnTo>
                      <a:pt x="376" y="182"/>
                    </a:lnTo>
                    <a:lnTo>
                      <a:pt x="376" y="182"/>
                    </a:lnTo>
                    <a:lnTo>
                      <a:pt x="378" y="184"/>
                    </a:lnTo>
                    <a:lnTo>
                      <a:pt x="376" y="188"/>
                    </a:lnTo>
                    <a:lnTo>
                      <a:pt x="372" y="188"/>
                    </a:lnTo>
                    <a:lnTo>
                      <a:pt x="372" y="188"/>
                    </a:lnTo>
                    <a:lnTo>
                      <a:pt x="370" y="188"/>
                    </a:lnTo>
                    <a:lnTo>
                      <a:pt x="366" y="190"/>
                    </a:lnTo>
                    <a:lnTo>
                      <a:pt x="368" y="190"/>
                    </a:lnTo>
                    <a:lnTo>
                      <a:pt x="370" y="190"/>
                    </a:lnTo>
                    <a:lnTo>
                      <a:pt x="370" y="192"/>
                    </a:lnTo>
                    <a:lnTo>
                      <a:pt x="370" y="196"/>
                    </a:lnTo>
                    <a:lnTo>
                      <a:pt x="368" y="200"/>
                    </a:lnTo>
                    <a:lnTo>
                      <a:pt x="366" y="202"/>
                    </a:lnTo>
                    <a:lnTo>
                      <a:pt x="366" y="204"/>
                    </a:lnTo>
                    <a:lnTo>
                      <a:pt x="364" y="206"/>
                    </a:lnTo>
                    <a:lnTo>
                      <a:pt x="366" y="208"/>
                    </a:lnTo>
                    <a:lnTo>
                      <a:pt x="366" y="210"/>
                    </a:lnTo>
                    <a:lnTo>
                      <a:pt x="364" y="212"/>
                    </a:lnTo>
                    <a:lnTo>
                      <a:pt x="362" y="214"/>
                    </a:lnTo>
                    <a:lnTo>
                      <a:pt x="360" y="216"/>
                    </a:lnTo>
                    <a:lnTo>
                      <a:pt x="358" y="216"/>
                    </a:lnTo>
                    <a:lnTo>
                      <a:pt x="356" y="216"/>
                    </a:lnTo>
                    <a:lnTo>
                      <a:pt x="354" y="218"/>
                    </a:lnTo>
                    <a:lnTo>
                      <a:pt x="352" y="220"/>
                    </a:lnTo>
                    <a:lnTo>
                      <a:pt x="350" y="220"/>
                    </a:lnTo>
                    <a:lnTo>
                      <a:pt x="346" y="216"/>
                    </a:lnTo>
                    <a:lnTo>
                      <a:pt x="344" y="218"/>
                    </a:lnTo>
                    <a:lnTo>
                      <a:pt x="344" y="216"/>
                    </a:lnTo>
                    <a:lnTo>
                      <a:pt x="342" y="214"/>
                    </a:lnTo>
                    <a:lnTo>
                      <a:pt x="340" y="214"/>
                    </a:lnTo>
                    <a:lnTo>
                      <a:pt x="338" y="218"/>
                    </a:lnTo>
                    <a:lnTo>
                      <a:pt x="336" y="220"/>
                    </a:lnTo>
                    <a:lnTo>
                      <a:pt x="334" y="222"/>
                    </a:lnTo>
                    <a:lnTo>
                      <a:pt x="328" y="224"/>
                    </a:lnTo>
                    <a:lnTo>
                      <a:pt x="328" y="224"/>
                    </a:lnTo>
                    <a:lnTo>
                      <a:pt x="326" y="224"/>
                    </a:lnTo>
                    <a:lnTo>
                      <a:pt x="324" y="224"/>
                    </a:lnTo>
                    <a:lnTo>
                      <a:pt x="320" y="224"/>
                    </a:lnTo>
                    <a:lnTo>
                      <a:pt x="316" y="226"/>
                    </a:lnTo>
                    <a:lnTo>
                      <a:pt x="314" y="226"/>
                    </a:lnTo>
                    <a:lnTo>
                      <a:pt x="312" y="228"/>
                    </a:lnTo>
                    <a:lnTo>
                      <a:pt x="312" y="230"/>
                    </a:lnTo>
                    <a:lnTo>
                      <a:pt x="310" y="236"/>
                    </a:lnTo>
                    <a:lnTo>
                      <a:pt x="308" y="238"/>
                    </a:lnTo>
                    <a:lnTo>
                      <a:pt x="308" y="236"/>
                    </a:lnTo>
                    <a:lnTo>
                      <a:pt x="306" y="232"/>
                    </a:lnTo>
                    <a:lnTo>
                      <a:pt x="302" y="232"/>
                    </a:lnTo>
                    <a:lnTo>
                      <a:pt x="300" y="234"/>
                    </a:lnTo>
                    <a:lnTo>
                      <a:pt x="300" y="236"/>
                    </a:lnTo>
                    <a:lnTo>
                      <a:pt x="302" y="236"/>
                    </a:lnTo>
                    <a:lnTo>
                      <a:pt x="300" y="238"/>
                    </a:lnTo>
                    <a:lnTo>
                      <a:pt x="300" y="238"/>
                    </a:lnTo>
                    <a:lnTo>
                      <a:pt x="298" y="236"/>
                    </a:lnTo>
                    <a:lnTo>
                      <a:pt x="296" y="234"/>
                    </a:lnTo>
                    <a:lnTo>
                      <a:pt x="296" y="234"/>
                    </a:lnTo>
                    <a:lnTo>
                      <a:pt x="292" y="238"/>
                    </a:lnTo>
                    <a:lnTo>
                      <a:pt x="292" y="240"/>
                    </a:lnTo>
                    <a:lnTo>
                      <a:pt x="290" y="240"/>
                    </a:lnTo>
                    <a:lnTo>
                      <a:pt x="288" y="242"/>
                    </a:lnTo>
                    <a:lnTo>
                      <a:pt x="282" y="246"/>
                    </a:lnTo>
                    <a:lnTo>
                      <a:pt x="282" y="250"/>
                    </a:lnTo>
                    <a:lnTo>
                      <a:pt x="280" y="250"/>
                    </a:lnTo>
                    <a:lnTo>
                      <a:pt x="278" y="252"/>
                    </a:lnTo>
                    <a:lnTo>
                      <a:pt x="276" y="250"/>
                    </a:lnTo>
                    <a:lnTo>
                      <a:pt x="274" y="252"/>
                    </a:lnTo>
                    <a:lnTo>
                      <a:pt x="278" y="254"/>
                    </a:lnTo>
                    <a:lnTo>
                      <a:pt x="278" y="256"/>
                    </a:lnTo>
                    <a:lnTo>
                      <a:pt x="276" y="256"/>
                    </a:lnTo>
                    <a:lnTo>
                      <a:pt x="274" y="254"/>
                    </a:lnTo>
                    <a:lnTo>
                      <a:pt x="272" y="254"/>
                    </a:lnTo>
                    <a:lnTo>
                      <a:pt x="272" y="256"/>
                    </a:lnTo>
                    <a:lnTo>
                      <a:pt x="270" y="260"/>
                    </a:lnTo>
                    <a:lnTo>
                      <a:pt x="270" y="260"/>
                    </a:lnTo>
                    <a:lnTo>
                      <a:pt x="270" y="264"/>
                    </a:lnTo>
                    <a:lnTo>
                      <a:pt x="272" y="266"/>
                    </a:lnTo>
                    <a:lnTo>
                      <a:pt x="270" y="270"/>
                    </a:lnTo>
                    <a:lnTo>
                      <a:pt x="270" y="272"/>
                    </a:lnTo>
                    <a:lnTo>
                      <a:pt x="270" y="274"/>
                    </a:lnTo>
                    <a:lnTo>
                      <a:pt x="272" y="272"/>
                    </a:lnTo>
                    <a:lnTo>
                      <a:pt x="274" y="272"/>
                    </a:lnTo>
                    <a:lnTo>
                      <a:pt x="274" y="272"/>
                    </a:lnTo>
                    <a:lnTo>
                      <a:pt x="274" y="276"/>
                    </a:lnTo>
                    <a:lnTo>
                      <a:pt x="272" y="276"/>
                    </a:lnTo>
                    <a:lnTo>
                      <a:pt x="272" y="278"/>
                    </a:lnTo>
                    <a:lnTo>
                      <a:pt x="272" y="278"/>
                    </a:lnTo>
                    <a:lnTo>
                      <a:pt x="274" y="278"/>
                    </a:lnTo>
                    <a:lnTo>
                      <a:pt x="276" y="278"/>
                    </a:lnTo>
                    <a:lnTo>
                      <a:pt x="278" y="278"/>
                    </a:lnTo>
                    <a:lnTo>
                      <a:pt x="278" y="278"/>
                    </a:lnTo>
                    <a:lnTo>
                      <a:pt x="278" y="280"/>
                    </a:lnTo>
                    <a:lnTo>
                      <a:pt x="280" y="280"/>
                    </a:lnTo>
                    <a:lnTo>
                      <a:pt x="282" y="282"/>
                    </a:lnTo>
                    <a:lnTo>
                      <a:pt x="286" y="280"/>
                    </a:lnTo>
                    <a:lnTo>
                      <a:pt x="288" y="278"/>
                    </a:lnTo>
                    <a:lnTo>
                      <a:pt x="288" y="274"/>
                    </a:lnTo>
                    <a:lnTo>
                      <a:pt x="290" y="272"/>
                    </a:lnTo>
                    <a:lnTo>
                      <a:pt x="294" y="272"/>
                    </a:lnTo>
                    <a:lnTo>
                      <a:pt x="296" y="272"/>
                    </a:lnTo>
                    <a:lnTo>
                      <a:pt x="294" y="274"/>
                    </a:lnTo>
                    <a:lnTo>
                      <a:pt x="292" y="274"/>
                    </a:lnTo>
                    <a:lnTo>
                      <a:pt x="288" y="278"/>
                    </a:lnTo>
                    <a:lnTo>
                      <a:pt x="288" y="280"/>
                    </a:lnTo>
                    <a:lnTo>
                      <a:pt x="286" y="282"/>
                    </a:lnTo>
                    <a:lnTo>
                      <a:pt x="288" y="286"/>
                    </a:lnTo>
                    <a:lnTo>
                      <a:pt x="288" y="286"/>
                    </a:lnTo>
                    <a:lnTo>
                      <a:pt x="286" y="288"/>
                    </a:lnTo>
                    <a:lnTo>
                      <a:pt x="284" y="286"/>
                    </a:lnTo>
                    <a:lnTo>
                      <a:pt x="284" y="286"/>
                    </a:lnTo>
                    <a:lnTo>
                      <a:pt x="284" y="284"/>
                    </a:lnTo>
                    <a:lnTo>
                      <a:pt x="280" y="284"/>
                    </a:lnTo>
                    <a:lnTo>
                      <a:pt x="280" y="282"/>
                    </a:lnTo>
                    <a:lnTo>
                      <a:pt x="276" y="282"/>
                    </a:lnTo>
                    <a:lnTo>
                      <a:pt x="276" y="280"/>
                    </a:lnTo>
                    <a:lnTo>
                      <a:pt x="274" y="280"/>
                    </a:lnTo>
                    <a:lnTo>
                      <a:pt x="270" y="282"/>
                    </a:lnTo>
                    <a:lnTo>
                      <a:pt x="270" y="284"/>
                    </a:lnTo>
                    <a:lnTo>
                      <a:pt x="268" y="284"/>
                    </a:lnTo>
                    <a:lnTo>
                      <a:pt x="266" y="284"/>
                    </a:lnTo>
                    <a:lnTo>
                      <a:pt x="266" y="286"/>
                    </a:lnTo>
                    <a:lnTo>
                      <a:pt x="266" y="288"/>
                    </a:lnTo>
                    <a:lnTo>
                      <a:pt x="268" y="288"/>
                    </a:lnTo>
                    <a:lnTo>
                      <a:pt x="266" y="290"/>
                    </a:lnTo>
                    <a:lnTo>
                      <a:pt x="266" y="292"/>
                    </a:lnTo>
                    <a:lnTo>
                      <a:pt x="266" y="296"/>
                    </a:lnTo>
                    <a:lnTo>
                      <a:pt x="268" y="296"/>
                    </a:lnTo>
                    <a:lnTo>
                      <a:pt x="270" y="300"/>
                    </a:lnTo>
                    <a:lnTo>
                      <a:pt x="270" y="300"/>
                    </a:lnTo>
                    <a:lnTo>
                      <a:pt x="270" y="302"/>
                    </a:lnTo>
                    <a:lnTo>
                      <a:pt x="272" y="304"/>
                    </a:lnTo>
                    <a:lnTo>
                      <a:pt x="272" y="306"/>
                    </a:lnTo>
                    <a:lnTo>
                      <a:pt x="268" y="306"/>
                    </a:lnTo>
                    <a:lnTo>
                      <a:pt x="268" y="308"/>
                    </a:lnTo>
                    <a:lnTo>
                      <a:pt x="276" y="312"/>
                    </a:lnTo>
                    <a:lnTo>
                      <a:pt x="280" y="312"/>
                    </a:lnTo>
                    <a:lnTo>
                      <a:pt x="284" y="310"/>
                    </a:lnTo>
                    <a:lnTo>
                      <a:pt x="284" y="308"/>
                    </a:lnTo>
                    <a:lnTo>
                      <a:pt x="286" y="310"/>
                    </a:lnTo>
                    <a:lnTo>
                      <a:pt x="288" y="310"/>
                    </a:lnTo>
                    <a:lnTo>
                      <a:pt x="292" y="306"/>
                    </a:lnTo>
                    <a:lnTo>
                      <a:pt x="292" y="302"/>
                    </a:lnTo>
                    <a:lnTo>
                      <a:pt x="290" y="300"/>
                    </a:lnTo>
                    <a:lnTo>
                      <a:pt x="290" y="300"/>
                    </a:lnTo>
                    <a:lnTo>
                      <a:pt x="292" y="298"/>
                    </a:lnTo>
                    <a:lnTo>
                      <a:pt x="296" y="296"/>
                    </a:lnTo>
                    <a:lnTo>
                      <a:pt x="302" y="292"/>
                    </a:lnTo>
                    <a:lnTo>
                      <a:pt x="304" y="292"/>
                    </a:lnTo>
                    <a:lnTo>
                      <a:pt x="302" y="292"/>
                    </a:lnTo>
                    <a:lnTo>
                      <a:pt x="296" y="298"/>
                    </a:lnTo>
                    <a:lnTo>
                      <a:pt x="294" y="300"/>
                    </a:lnTo>
                    <a:lnTo>
                      <a:pt x="294" y="300"/>
                    </a:lnTo>
                    <a:lnTo>
                      <a:pt x="296" y="302"/>
                    </a:lnTo>
                    <a:lnTo>
                      <a:pt x="296" y="304"/>
                    </a:lnTo>
                    <a:lnTo>
                      <a:pt x="294" y="308"/>
                    </a:lnTo>
                    <a:lnTo>
                      <a:pt x="290" y="310"/>
                    </a:lnTo>
                    <a:lnTo>
                      <a:pt x="290" y="312"/>
                    </a:lnTo>
                    <a:lnTo>
                      <a:pt x="292" y="316"/>
                    </a:lnTo>
                    <a:lnTo>
                      <a:pt x="290" y="318"/>
                    </a:lnTo>
                    <a:lnTo>
                      <a:pt x="290" y="318"/>
                    </a:lnTo>
                    <a:lnTo>
                      <a:pt x="290" y="320"/>
                    </a:lnTo>
                    <a:lnTo>
                      <a:pt x="290" y="324"/>
                    </a:lnTo>
                    <a:lnTo>
                      <a:pt x="288" y="324"/>
                    </a:lnTo>
                    <a:lnTo>
                      <a:pt x="286" y="326"/>
                    </a:lnTo>
                    <a:lnTo>
                      <a:pt x="284" y="328"/>
                    </a:lnTo>
                    <a:lnTo>
                      <a:pt x="284" y="328"/>
                    </a:lnTo>
                    <a:lnTo>
                      <a:pt x="284" y="328"/>
                    </a:lnTo>
                    <a:lnTo>
                      <a:pt x="284" y="330"/>
                    </a:lnTo>
                    <a:lnTo>
                      <a:pt x="284" y="334"/>
                    </a:lnTo>
                    <a:lnTo>
                      <a:pt x="284" y="334"/>
                    </a:lnTo>
                    <a:lnTo>
                      <a:pt x="288" y="332"/>
                    </a:lnTo>
                    <a:lnTo>
                      <a:pt x="290" y="332"/>
                    </a:lnTo>
                    <a:lnTo>
                      <a:pt x="290" y="334"/>
                    </a:lnTo>
                    <a:lnTo>
                      <a:pt x="288" y="336"/>
                    </a:lnTo>
                    <a:lnTo>
                      <a:pt x="286" y="336"/>
                    </a:lnTo>
                    <a:lnTo>
                      <a:pt x="284" y="336"/>
                    </a:lnTo>
                    <a:lnTo>
                      <a:pt x="284" y="338"/>
                    </a:lnTo>
                    <a:lnTo>
                      <a:pt x="284" y="340"/>
                    </a:lnTo>
                    <a:lnTo>
                      <a:pt x="284" y="342"/>
                    </a:lnTo>
                    <a:lnTo>
                      <a:pt x="284" y="342"/>
                    </a:lnTo>
                    <a:lnTo>
                      <a:pt x="282" y="342"/>
                    </a:lnTo>
                    <a:lnTo>
                      <a:pt x="280" y="344"/>
                    </a:lnTo>
                    <a:lnTo>
                      <a:pt x="278" y="344"/>
                    </a:lnTo>
                    <a:lnTo>
                      <a:pt x="278" y="344"/>
                    </a:lnTo>
                    <a:lnTo>
                      <a:pt x="278" y="344"/>
                    </a:lnTo>
                    <a:lnTo>
                      <a:pt x="280" y="346"/>
                    </a:lnTo>
                    <a:lnTo>
                      <a:pt x="282" y="346"/>
                    </a:lnTo>
                    <a:lnTo>
                      <a:pt x="284" y="344"/>
                    </a:lnTo>
                    <a:lnTo>
                      <a:pt x="290" y="340"/>
                    </a:lnTo>
                    <a:lnTo>
                      <a:pt x="292" y="342"/>
                    </a:lnTo>
                    <a:lnTo>
                      <a:pt x="292" y="342"/>
                    </a:lnTo>
                    <a:lnTo>
                      <a:pt x="294" y="340"/>
                    </a:lnTo>
                    <a:lnTo>
                      <a:pt x="298" y="338"/>
                    </a:lnTo>
                    <a:lnTo>
                      <a:pt x="298" y="340"/>
                    </a:lnTo>
                    <a:lnTo>
                      <a:pt x="296" y="340"/>
                    </a:lnTo>
                    <a:lnTo>
                      <a:pt x="296" y="342"/>
                    </a:lnTo>
                    <a:lnTo>
                      <a:pt x="298" y="342"/>
                    </a:lnTo>
                    <a:lnTo>
                      <a:pt x="298" y="344"/>
                    </a:lnTo>
                    <a:lnTo>
                      <a:pt x="298" y="346"/>
                    </a:lnTo>
                    <a:lnTo>
                      <a:pt x="300" y="346"/>
                    </a:lnTo>
                    <a:lnTo>
                      <a:pt x="302" y="346"/>
                    </a:lnTo>
                    <a:lnTo>
                      <a:pt x="304" y="344"/>
                    </a:lnTo>
                    <a:lnTo>
                      <a:pt x="304" y="344"/>
                    </a:lnTo>
                    <a:lnTo>
                      <a:pt x="304" y="346"/>
                    </a:lnTo>
                    <a:lnTo>
                      <a:pt x="306" y="348"/>
                    </a:lnTo>
                    <a:lnTo>
                      <a:pt x="306" y="352"/>
                    </a:lnTo>
                    <a:lnTo>
                      <a:pt x="306" y="354"/>
                    </a:lnTo>
                    <a:lnTo>
                      <a:pt x="306" y="358"/>
                    </a:lnTo>
                    <a:lnTo>
                      <a:pt x="308" y="358"/>
                    </a:lnTo>
                    <a:lnTo>
                      <a:pt x="308" y="356"/>
                    </a:lnTo>
                    <a:lnTo>
                      <a:pt x="308" y="352"/>
                    </a:lnTo>
                    <a:lnTo>
                      <a:pt x="312" y="348"/>
                    </a:lnTo>
                    <a:lnTo>
                      <a:pt x="312" y="348"/>
                    </a:lnTo>
                    <a:lnTo>
                      <a:pt x="314" y="344"/>
                    </a:lnTo>
                    <a:lnTo>
                      <a:pt x="314" y="344"/>
                    </a:lnTo>
                    <a:lnTo>
                      <a:pt x="318" y="342"/>
                    </a:lnTo>
                    <a:lnTo>
                      <a:pt x="320" y="342"/>
                    </a:lnTo>
                    <a:lnTo>
                      <a:pt x="318" y="344"/>
                    </a:lnTo>
                    <a:lnTo>
                      <a:pt x="314" y="348"/>
                    </a:lnTo>
                    <a:lnTo>
                      <a:pt x="314" y="350"/>
                    </a:lnTo>
                    <a:lnTo>
                      <a:pt x="318" y="352"/>
                    </a:lnTo>
                    <a:lnTo>
                      <a:pt x="318" y="354"/>
                    </a:lnTo>
                    <a:lnTo>
                      <a:pt x="322" y="352"/>
                    </a:lnTo>
                    <a:lnTo>
                      <a:pt x="326" y="350"/>
                    </a:lnTo>
                    <a:lnTo>
                      <a:pt x="330" y="348"/>
                    </a:lnTo>
                    <a:lnTo>
                      <a:pt x="330" y="348"/>
                    </a:lnTo>
                    <a:lnTo>
                      <a:pt x="336" y="346"/>
                    </a:lnTo>
                    <a:lnTo>
                      <a:pt x="336" y="346"/>
                    </a:lnTo>
                    <a:lnTo>
                      <a:pt x="334" y="348"/>
                    </a:lnTo>
                    <a:lnTo>
                      <a:pt x="332" y="350"/>
                    </a:lnTo>
                    <a:lnTo>
                      <a:pt x="332" y="352"/>
                    </a:lnTo>
                    <a:lnTo>
                      <a:pt x="330" y="354"/>
                    </a:lnTo>
                    <a:lnTo>
                      <a:pt x="324" y="358"/>
                    </a:lnTo>
                    <a:lnTo>
                      <a:pt x="320" y="360"/>
                    </a:lnTo>
                    <a:lnTo>
                      <a:pt x="320" y="364"/>
                    </a:lnTo>
                    <a:lnTo>
                      <a:pt x="318" y="366"/>
                    </a:lnTo>
                    <a:lnTo>
                      <a:pt x="320" y="368"/>
                    </a:lnTo>
                    <a:lnTo>
                      <a:pt x="322" y="370"/>
                    </a:lnTo>
                    <a:lnTo>
                      <a:pt x="318" y="370"/>
                    </a:lnTo>
                    <a:lnTo>
                      <a:pt x="316" y="370"/>
                    </a:lnTo>
                    <a:lnTo>
                      <a:pt x="314" y="372"/>
                    </a:lnTo>
                    <a:lnTo>
                      <a:pt x="312" y="376"/>
                    </a:lnTo>
                    <a:lnTo>
                      <a:pt x="310" y="378"/>
                    </a:lnTo>
                    <a:lnTo>
                      <a:pt x="308" y="382"/>
                    </a:lnTo>
                    <a:lnTo>
                      <a:pt x="310" y="382"/>
                    </a:lnTo>
                    <a:lnTo>
                      <a:pt x="310" y="384"/>
                    </a:lnTo>
                    <a:lnTo>
                      <a:pt x="310" y="386"/>
                    </a:lnTo>
                    <a:lnTo>
                      <a:pt x="308" y="384"/>
                    </a:lnTo>
                    <a:lnTo>
                      <a:pt x="308" y="384"/>
                    </a:lnTo>
                    <a:lnTo>
                      <a:pt x="306" y="382"/>
                    </a:lnTo>
                    <a:lnTo>
                      <a:pt x="304" y="384"/>
                    </a:lnTo>
                    <a:lnTo>
                      <a:pt x="300" y="388"/>
                    </a:lnTo>
                    <a:lnTo>
                      <a:pt x="302" y="388"/>
                    </a:lnTo>
                    <a:lnTo>
                      <a:pt x="300" y="390"/>
                    </a:lnTo>
                    <a:lnTo>
                      <a:pt x="298" y="390"/>
                    </a:lnTo>
                    <a:lnTo>
                      <a:pt x="298" y="388"/>
                    </a:lnTo>
                    <a:lnTo>
                      <a:pt x="298" y="390"/>
                    </a:lnTo>
                    <a:lnTo>
                      <a:pt x="292" y="394"/>
                    </a:lnTo>
                    <a:lnTo>
                      <a:pt x="290" y="396"/>
                    </a:lnTo>
                    <a:lnTo>
                      <a:pt x="290" y="398"/>
                    </a:lnTo>
                    <a:lnTo>
                      <a:pt x="290" y="398"/>
                    </a:lnTo>
                    <a:lnTo>
                      <a:pt x="288" y="398"/>
                    </a:lnTo>
                    <a:lnTo>
                      <a:pt x="288" y="396"/>
                    </a:lnTo>
                    <a:lnTo>
                      <a:pt x="284" y="398"/>
                    </a:lnTo>
                    <a:lnTo>
                      <a:pt x="282" y="398"/>
                    </a:lnTo>
                    <a:lnTo>
                      <a:pt x="280" y="400"/>
                    </a:lnTo>
                    <a:lnTo>
                      <a:pt x="278" y="402"/>
                    </a:lnTo>
                    <a:lnTo>
                      <a:pt x="278" y="402"/>
                    </a:lnTo>
                    <a:lnTo>
                      <a:pt x="274" y="402"/>
                    </a:lnTo>
                    <a:lnTo>
                      <a:pt x="270" y="406"/>
                    </a:lnTo>
                    <a:lnTo>
                      <a:pt x="264" y="408"/>
                    </a:lnTo>
                    <a:lnTo>
                      <a:pt x="260" y="412"/>
                    </a:lnTo>
                    <a:lnTo>
                      <a:pt x="258" y="414"/>
                    </a:lnTo>
                    <a:lnTo>
                      <a:pt x="258" y="416"/>
                    </a:lnTo>
                    <a:lnTo>
                      <a:pt x="260" y="418"/>
                    </a:lnTo>
                    <a:lnTo>
                      <a:pt x="260" y="420"/>
                    </a:lnTo>
                    <a:lnTo>
                      <a:pt x="258" y="420"/>
                    </a:lnTo>
                    <a:lnTo>
                      <a:pt x="258" y="418"/>
                    </a:lnTo>
                    <a:lnTo>
                      <a:pt x="256" y="418"/>
                    </a:lnTo>
                    <a:lnTo>
                      <a:pt x="256" y="418"/>
                    </a:lnTo>
                    <a:lnTo>
                      <a:pt x="256" y="420"/>
                    </a:lnTo>
                    <a:lnTo>
                      <a:pt x="256" y="422"/>
                    </a:lnTo>
                    <a:lnTo>
                      <a:pt x="254" y="420"/>
                    </a:lnTo>
                    <a:lnTo>
                      <a:pt x="254" y="418"/>
                    </a:lnTo>
                    <a:lnTo>
                      <a:pt x="254" y="416"/>
                    </a:lnTo>
                    <a:lnTo>
                      <a:pt x="252" y="416"/>
                    </a:lnTo>
                    <a:lnTo>
                      <a:pt x="250" y="416"/>
                    </a:lnTo>
                    <a:lnTo>
                      <a:pt x="250" y="414"/>
                    </a:lnTo>
                    <a:lnTo>
                      <a:pt x="246" y="416"/>
                    </a:lnTo>
                    <a:lnTo>
                      <a:pt x="242" y="416"/>
                    </a:lnTo>
                    <a:lnTo>
                      <a:pt x="242" y="416"/>
                    </a:lnTo>
                    <a:lnTo>
                      <a:pt x="240" y="418"/>
                    </a:lnTo>
                    <a:lnTo>
                      <a:pt x="236" y="420"/>
                    </a:lnTo>
                    <a:lnTo>
                      <a:pt x="234" y="422"/>
                    </a:lnTo>
                    <a:lnTo>
                      <a:pt x="230" y="424"/>
                    </a:lnTo>
                    <a:lnTo>
                      <a:pt x="230" y="426"/>
                    </a:lnTo>
                    <a:lnTo>
                      <a:pt x="230" y="428"/>
                    </a:lnTo>
                    <a:lnTo>
                      <a:pt x="228" y="426"/>
                    </a:lnTo>
                    <a:lnTo>
                      <a:pt x="226" y="428"/>
                    </a:lnTo>
                    <a:lnTo>
                      <a:pt x="224" y="430"/>
                    </a:lnTo>
                    <a:lnTo>
                      <a:pt x="224" y="430"/>
                    </a:lnTo>
                    <a:lnTo>
                      <a:pt x="222" y="432"/>
                    </a:lnTo>
                    <a:lnTo>
                      <a:pt x="222" y="430"/>
                    </a:lnTo>
                    <a:lnTo>
                      <a:pt x="218" y="432"/>
                    </a:lnTo>
                    <a:lnTo>
                      <a:pt x="218" y="432"/>
                    </a:lnTo>
                    <a:lnTo>
                      <a:pt x="218" y="436"/>
                    </a:lnTo>
                    <a:lnTo>
                      <a:pt x="218" y="436"/>
                    </a:lnTo>
                    <a:lnTo>
                      <a:pt x="220" y="436"/>
                    </a:lnTo>
                    <a:lnTo>
                      <a:pt x="220" y="434"/>
                    </a:lnTo>
                    <a:lnTo>
                      <a:pt x="220" y="432"/>
                    </a:lnTo>
                    <a:lnTo>
                      <a:pt x="222" y="432"/>
                    </a:lnTo>
                    <a:lnTo>
                      <a:pt x="222" y="432"/>
                    </a:lnTo>
                    <a:lnTo>
                      <a:pt x="222" y="434"/>
                    </a:lnTo>
                    <a:lnTo>
                      <a:pt x="222" y="436"/>
                    </a:lnTo>
                    <a:lnTo>
                      <a:pt x="224" y="436"/>
                    </a:lnTo>
                    <a:lnTo>
                      <a:pt x="226" y="432"/>
                    </a:lnTo>
                    <a:lnTo>
                      <a:pt x="228" y="432"/>
                    </a:lnTo>
                    <a:lnTo>
                      <a:pt x="228" y="432"/>
                    </a:lnTo>
                    <a:lnTo>
                      <a:pt x="228" y="434"/>
                    </a:lnTo>
                    <a:lnTo>
                      <a:pt x="228" y="434"/>
                    </a:lnTo>
                    <a:lnTo>
                      <a:pt x="230" y="434"/>
                    </a:lnTo>
                    <a:lnTo>
                      <a:pt x="232" y="432"/>
                    </a:lnTo>
                    <a:lnTo>
                      <a:pt x="232" y="434"/>
                    </a:lnTo>
                    <a:lnTo>
                      <a:pt x="232" y="434"/>
                    </a:lnTo>
                    <a:lnTo>
                      <a:pt x="234" y="432"/>
                    </a:lnTo>
                    <a:lnTo>
                      <a:pt x="234" y="432"/>
                    </a:lnTo>
                    <a:lnTo>
                      <a:pt x="236" y="432"/>
                    </a:lnTo>
                    <a:lnTo>
                      <a:pt x="240" y="430"/>
                    </a:lnTo>
                    <a:lnTo>
                      <a:pt x="240" y="428"/>
                    </a:lnTo>
                    <a:lnTo>
                      <a:pt x="240" y="426"/>
                    </a:lnTo>
                    <a:lnTo>
                      <a:pt x="242" y="424"/>
                    </a:lnTo>
                    <a:lnTo>
                      <a:pt x="244" y="422"/>
                    </a:lnTo>
                    <a:lnTo>
                      <a:pt x="246" y="422"/>
                    </a:lnTo>
                    <a:lnTo>
                      <a:pt x="248" y="424"/>
                    </a:lnTo>
                    <a:lnTo>
                      <a:pt x="248" y="424"/>
                    </a:lnTo>
                    <a:lnTo>
                      <a:pt x="246" y="426"/>
                    </a:lnTo>
                    <a:lnTo>
                      <a:pt x="244" y="428"/>
                    </a:lnTo>
                    <a:lnTo>
                      <a:pt x="244" y="430"/>
                    </a:lnTo>
                    <a:lnTo>
                      <a:pt x="244" y="430"/>
                    </a:lnTo>
                    <a:lnTo>
                      <a:pt x="248" y="428"/>
                    </a:lnTo>
                    <a:lnTo>
                      <a:pt x="250" y="426"/>
                    </a:lnTo>
                    <a:lnTo>
                      <a:pt x="250" y="424"/>
                    </a:lnTo>
                    <a:lnTo>
                      <a:pt x="250" y="426"/>
                    </a:lnTo>
                    <a:lnTo>
                      <a:pt x="252" y="424"/>
                    </a:lnTo>
                    <a:lnTo>
                      <a:pt x="252" y="424"/>
                    </a:lnTo>
                    <a:lnTo>
                      <a:pt x="254" y="426"/>
                    </a:lnTo>
                    <a:lnTo>
                      <a:pt x="252" y="428"/>
                    </a:lnTo>
                    <a:lnTo>
                      <a:pt x="254" y="428"/>
                    </a:lnTo>
                    <a:lnTo>
                      <a:pt x="256" y="426"/>
                    </a:lnTo>
                    <a:lnTo>
                      <a:pt x="256" y="426"/>
                    </a:lnTo>
                    <a:lnTo>
                      <a:pt x="258" y="424"/>
                    </a:lnTo>
                    <a:lnTo>
                      <a:pt x="262" y="424"/>
                    </a:lnTo>
                    <a:lnTo>
                      <a:pt x="264" y="422"/>
                    </a:lnTo>
                    <a:lnTo>
                      <a:pt x="266" y="420"/>
                    </a:lnTo>
                    <a:lnTo>
                      <a:pt x="268" y="420"/>
                    </a:lnTo>
                    <a:lnTo>
                      <a:pt x="268" y="422"/>
                    </a:lnTo>
                    <a:lnTo>
                      <a:pt x="266" y="424"/>
                    </a:lnTo>
                    <a:lnTo>
                      <a:pt x="264" y="426"/>
                    </a:lnTo>
                    <a:lnTo>
                      <a:pt x="264" y="428"/>
                    </a:lnTo>
                    <a:lnTo>
                      <a:pt x="264" y="428"/>
                    </a:lnTo>
                    <a:lnTo>
                      <a:pt x="268" y="424"/>
                    </a:lnTo>
                    <a:lnTo>
                      <a:pt x="268" y="420"/>
                    </a:lnTo>
                    <a:lnTo>
                      <a:pt x="270" y="420"/>
                    </a:lnTo>
                    <a:lnTo>
                      <a:pt x="270" y="422"/>
                    </a:lnTo>
                    <a:lnTo>
                      <a:pt x="272" y="420"/>
                    </a:lnTo>
                    <a:lnTo>
                      <a:pt x="274" y="422"/>
                    </a:lnTo>
                    <a:lnTo>
                      <a:pt x="276" y="420"/>
                    </a:lnTo>
                    <a:lnTo>
                      <a:pt x="278" y="418"/>
                    </a:lnTo>
                    <a:lnTo>
                      <a:pt x="278" y="418"/>
                    </a:lnTo>
                    <a:lnTo>
                      <a:pt x="280" y="418"/>
                    </a:lnTo>
                    <a:lnTo>
                      <a:pt x="280" y="416"/>
                    </a:lnTo>
                    <a:lnTo>
                      <a:pt x="282" y="414"/>
                    </a:lnTo>
                    <a:lnTo>
                      <a:pt x="282" y="416"/>
                    </a:lnTo>
                    <a:lnTo>
                      <a:pt x="282" y="418"/>
                    </a:lnTo>
                    <a:lnTo>
                      <a:pt x="282" y="420"/>
                    </a:lnTo>
                    <a:lnTo>
                      <a:pt x="284" y="418"/>
                    </a:lnTo>
                    <a:lnTo>
                      <a:pt x="286" y="416"/>
                    </a:lnTo>
                    <a:lnTo>
                      <a:pt x="284" y="416"/>
                    </a:lnTo>
                    <a:lnTo>
                      <a:pt x="286" y="414"/>
                    </a:lnTo>
                    <a:lnTo>
                      <a:pt x="286" y="414"/>
                    </a:lnTo>
                    <a:lnTo>
                      <a:pt x="282" y="414"/>
                    </a:lnTo>
                    <a:lnTo>
                      <a:pt x="282" y="412"/>
                    </a:lnTo>
                    <a:lnTo>
                      <a:pt x="284" y="412"/>
                    </a:lnTo>
                    <a:lnTo>
                      <a:pt x="288" y="410"/>
                    </a:lnTo>
                    <a:lnTo>
                      <a:pt x="294" y="410"/>
                    </a:lnTo>
                    <a:lnTo>
                      <a:pt x="294" y="410"/>
                    </a:lnTo>
                    <a:lnTo>
                      <a:pt x="294" y="408"/>
                    </a:lnTo>
                    <a:lnTo>
                      <a:pt x="294" y="406"/>
                    </a:lnTo>
                    <a:lnTo>
                      <a:pt x="294" y="406"/>
                    </a:lnTo>
                    <a:lnTo>
                      <a:pt x="296" y="406"/>
                    </a:lnTo>
                    <a:lnTo>
                      <a:pt x="298" y="404"/>
                    </a:lnTo>
                    <a:lnTo>
                      <a:pt x="298" y="404"/>
                    </a:lnTo>
                    <a:lnTo>
                      <a:pt x="300" y="406"/>
                    </a:lnTo>
                    <a:lnTo>
                      <a:pt x="300" y="406"/>
                    </a:lnTo>
                    <a:lnTo>
                      <a:pt x="302" y="406"/>
                    </a:lnTo>
                    <a:lnTo>
                      <a:pt x="302" y="404"/>
                    </a:lnTo>
                    <a:lnTo>
                      <a:pt x="304" y="404"/>
                    </a:lnTo>
                    <a:lnTo>
                      <a:pt x="304" y="402"/>
                    </a:lnTo>
                    <a:lnTo>
                      <a:pt x="304" y="400"/>
                    </a:lnTo>
                    <a:lnTo>
                      <a:pt x="306" y="402"/>
                    </a:lnTo>
                    <a:lnTo>
                      <a:pt x="306" y="404"/>
                    </a:lnTo>
                    <a:lnTo>
                      <a:pt x="306" y="404"/>
                    </a:lnTo>
                    <a:lnTo>
                      <a:pt x="310" y="402"/>
                    </a:lnTo>
                    <a:lnTo>
                      <a:pt x="310" y="400"/>
                    </a:lnTo>
                    <a:lnTo>
                      <a:pt x="312" y="400"/>
                    </a:lnTo>
                    <a:lnTo>
                      <a:pt x="314" y="398"/>
                    </a:lnTo>
                    <a:lnTo>
                      <a:pt x="314" y="398"/>
                    </a:lnTo>
                    <a:lnTo>
                      <a:pt x="316" y="398"/>
                    </a:lnTo>
                    <a:lnTo>
                      <a:pt x="318" y="398"/>
                    </a:lnTo>
                    <a:lnTo>
                      <a:pt x="320" y="396"/>
                    </a:lnTo>
                    <a:lnTo>
                      <a:pt x="320" y="394"/>
                    </a:lnTo>
                    <a:lnTo>
                      <a:pt x="320" y="394"/>
                    </a:lnTo>
                    <a:lnTo>
                      <a:pt x="318" y="394"/>
                    </a:lnTo>
                    <a:lnTo>
                      <a:pt x="318" y="392"/>
                    </a:lnTo>
                    <a:lnTo>
                      <a:pt x="320" y="390"/>
                    </a:lnTo>
                    <a:lnTo>
                      <a:pt x="322" y="390"/>
                    </a:lnTo>
                    <a:lnTo>
                      <a:pt x="324" y="388"/>
                    </a:lnTo>
                    <a:lnTo>
                      <a:pt x="326" y="388"/>
                    </a:lnTo>
                    <a:lnTo>
                      <a:pt x="326" y="388"/>
                    </a:lnTo>
                    <a:lnTo>
                      <a:pt x="328" y="386"/>
                    </a:lnTo>
                    <a:lnTo>
                      <a:pt x="332" y="384"/>
                    </a:lnTo>
                    <a:lnTo>
                      <a:pt x="332" y="384"/>
                    </a:lnTo>
                    <a:lnTo>
                      <a:pt x="334" y="382"/>
                    </a:lnTo>
                    <a:lnTo>
                      <a:pt x="334" y="382"/>
                    </a:lnTo>
                    <a:lnTo>
                      <a:pt x="336" y="382"/>
                    </a:lnTo>
                    <a:lnTo>
                      <a:pt x="336" y="382"/>
                    </a:lnTo>
                    <a:lnTo>
                      <a:pt x="338" y="384"/>
                    </a:lnTo>
                    <a:lnTo>
                      <a:pt x="338" y="382"/>
                    </a:lnTo>
                    <a:lnTo>
                      <a:pt x="340" y="382"/>
                    </a:lnTo>
                    <a:lnTo>
                      <a:pt x="342" y="380"/>
                    </a:lnTo>
                    <a:lnTo>
                      <a:pt x="340" y="380"/>
                    </a:lnTo>
                    <a:lnTo>
                      <a:pt x="344" y="378"/>
                    </a:lnTo>
                    <a:lnTo>
                      <a:pt x="344" y="378"/>
                    </a:lnTo>
                    <a:lnTo>
                      <a:pt x="344" y="378"/>
                    </a:lnTo>
                    <a:lnTo>
                      <a:pt x="348" y="378"/>
                    </a:lnTo>
                    <a:lnTo>
                      <a:pt x="348" y="376"/>
                    </a:lnTo>
                    <a:lnTo>
                      <a:pt x="350" y="376"/>
                    </a:lnTo>
                    <a:lnTo>
                      <a:pt x="350" y="378"/>
                    </a:lnTo>
                    <a:lnTo>
                      <a:pt x="352" y="378"/>
                    </a:lnTo>
                    <a:lnTo>
                      <a:pt x="352" y="376"/>
                    </a:lnTo>
                    <a:lnTo>
                      <a:pt x="354" y="378"/>
                    </a:lnTo>
                    <a:lnTo>
                      <a:pt x="354" y="376"/>
                    </a:lnTo>
                    <a:lnTo>
                      <a:pt x="356" y="374"/>
                    </a:lnTo>
                    <a:lnTo>
                      <a:pt x="354" y="374"/>
                    </a:lnTo>
                    <a:lnTo>
                      <a:pt x="354" y="374"/>
                    </a:lnTo>
                    <a:lnTo>
                      <a:pt x="354" y="372"/>
                    </a:lnTo>
                    <a:lnTo>
                      <a:pt x="356" y="370"/>
                    </a:lnTo>
                    <a:lnTo>
                      <a:pt x="358" y="370"/>
                    </a:lnTo>
                    <a:lnTo>
                      <a:pt x="358" y="370"/>
                    </a:lnTo>
                    <a:lnTo>
                      <a:pt x="358" y="370"/>
                    </a:lnTo>
                    <a:lnTo>
                      <a:pt x="358" y="370"/>
                    </a:lnTo>
                    <a:lnTo>
                      <a:pt x="356" y="368"/>
                    </a:lnTo>
                    <a:lnTo>
                      <a:pt x="358" y="368"/>
                    </a:lnTo>
                    <a:lnTo>
                      <a:pt x="360" y="368"/>
                    </a:lnTo>
                    <a:lnTo>
                      <a:pt x="362" y="366"/>
                    </a:lnTo>
                    <a:lnTo>
                      <a:pt x="366" y="366"/>
                    </a:lnTo>
                    <a:lnTo>
                      <a:pt x="368" y="364"/>
                    </a:lnTo>
                    <a:lnTo>
                      <a:pt x="370" y="364"/>
                    </a:lnTo>
                    <a:lnTo>
                      <a:pt x="372" y="360"/>
                    </a:lnTo>
                    <a:lnTo>
                      <a:pt x="372" y="356"/>
                    </a:lnTo>
                    <a:lnTo>
                      <a:pt x="372" y="356"/>
                    </a:lnTo>
                    <a:lnTo>
                      <a:pt x="370" y="356"/>
                    </a:lnTo>
                    <a:lnTo>
                      <a:pt x="370" y="354"/>
                    </a:lnTo>
                    <a:lnTo>
                      <a:pt x="368" y="352"/>
                    </a:lnTo>
                    <a:lnTo>
                      <a:pt x="366" y="352"/>
                    </a:lnTo>
                    <a:lnTo>
                      <a:pt x="366" y="350"/>
                    </a:lnTo>
                    <a:lnTo>
                      <a:pt x="366" y="348"/>
                    </a:lnTo>
                    <a:lnTo>
                      <a:pt x="370" y="346"/>
                    </a:lnTo>
                    <a:lnTo>
                      <a:pt x="370" y="346"/>
                    </a:lnTo>
                    <a:lnTo>
                      <a:pt x="372" y="346"/>
                    </a:lnTo>
                    <a:lnTo>
                      <a:pt x="372" y="344"/>
                    </a:lnTo>
                    <a:lnTo>
                      <a:pt x="372" y="344"/>
                    </a:lnTo>
                    <a:lnTo>
                      <a:pt x="372" y="342"/>
                    </a:lnTo>
                    <a:lnTo>
                      <a:pt x="376" y="342"/>
                    </a:lnTo>
                    <a:lnTo>
                      <a:pt x="378" y="342"/>
                    </a:lnTo>
                    <a:lnTo>
                      <a:pt x="380" y="342"/>
                    </a:lnTo>
                    <a:lnTo>
                      <a:pt x="384" y="342"/>
                    </a:lnTo>
                    <a:lnTo>
                      <a:pt x="384" y="342"/>
                    </a:lnTo>
                    <a:lnTo>
                      <a:pt x="384" y="344"/>
                    </a:lnTo>
                    <a:lnTo>
                      <a:pt x="386" y="344"/>
                    </a:lnTo>
                    <a:lnTo>
                      <a:pt x="388" y="342"/>
                    </a:lnTo>
                    <a:lnTo>
                      <a:pt x="388" y="340"/>
                    </a:lnTo>
                    <a:lnTo>
                      <a:pt x="386" y="340"/>
                    </a:lnTo>
                    <a:lnTo>
                      <a:pt x="386" y="338"/>
                    </a:lnTo>
                    <a:lnTo>
                      <a:pt x="386" y="338"/>
                    </a:lnTo>
                    <a:lnTo>
                      <a:pt x="388" y="338"/>
                    </a:lnTo>
                    <a:lnTo>
                      <a:pt x="394" y="338"/>
                    </a:lnTo>
                    <a:lnTo>
                      <a:pt x="394" y="334"/>
                    </a:lnTo>
                    <a:lnTo>
                      <a:pt x="394" y="332"/>
                    </a:lnTo>
                    <a:lnTo>
                      <a:pt x="390" y="328"/>
                    </a:lnTo>
                    <a:lnTo>
                      <a:pt x="388" y="330"/>
                    </a:lnTo>
                    <a:lnTo>
                      <a:pt x="388" y="330"/>
                    </a:lnTo>
                    <a:lnTo>
                      <a:pt x="388" y="330"/>
                    </a:lnTo>
                    <a:lnTo>
                      <a:pt x="388" y="328"/>
                    </a:lnTo>
                    <a:lnTo>
                      <a:pt x="392" y="328"/>
                    </a:lnTo>
                    <a:lnTo>
                      <a:pt x="394" y="330"/>
                    </a:lnTo>
                    <a:lnTo>
                      <a:pt x="396" y="330"/>
                    </a:lnTo>
                    <a:lnTo>
                      <a:pt x="400" y="328"/>
                    </a:lnTo>
                    <a:lnTo>
                      <a:pt x="400" y="326"/>
                    </a:lnTo>
                    <a:lnTo>
                      <a:pt x="404" y="322"/>
                    </a:lnTo>
                    <a:lnTo>
                      <a:pt x="408" y="320"/>
                    </a:lnTo>
                    <a:lnTo>
                      <a:pt x="410" y="320"/>
                    </a:lnTo>
                    <a:lnTo>
                      <a:pt x="412" y="320"/>
                    </a:lnTo>
                    <a:lnTo>
                      <a:pt x="412" y="318"/>
                    </a:lnTo>
                    <a:lnTo>
                      <a:pt x="416" y="314"/>
                    </a:lnTo>
                    <a:lnTo>
                      <a:pt x="422" y="314"/>
                    </a:lnTo>
                    <a:lnTo>
                      <a:pt x="426" y="308"/>
                    </a:lnTo>
                    <a:lnTo>
                      <a:pt x="430" y="308"/>
                    </a:lnTo>
                    <a:lnTo>
                      <a:pt x="434" y="304"/>
                    </a:lnTo>
                    <a:lnTo>
                      <a:pt x="432" y="306"/>
                    </a:lnTo>
                    <a:lnTo>
                      <a:pt x="432" y="310"/>
                    </a:lnTo>
                    <a:lnTo>
                      <a:pt x="434" y="310"/>
                    </a:lnTo>
                    <a:lnTo>
                      <a:pt x="436" y="310"/>
                    </a:lnTo>
                    <a:lnTo>
                      <a:pt x="436" y="312"/>
                    </a:lnTo>
                    <a:lnTo>
                      <a:pt x="440" y="308"/>
                    </a:lnTo>
                    <a:lnTo>
                      <a:pt x="442" y="306"/>
                    </a:lnTo>
                    <a:lnTo>
                      <a:pt x="446" y="306"/>
                    </a:lnTo>
                    <a:lnTo>
                      <a:pt x="448" y="304"/>
                    </a:lnTo>
                    <a:lnTo>
                      <a:pt x="448" y="306"/>
                    </a:lnTo>
                    <a:lnTo>
                      <a:pt x="444" y="308"/>
                    </a:lnTo>
                    <a:lnTo>
                      <a:pt x="440" y="308"/>
                    </a:lnTo>
                    <a:lnTo>
                      <a:pt x="436" y="314"/>
                    </a:lnTo>
                    <a:lnTo>
                      <a:pt x="436" y="316"/>
                    </a:lnTo>
                    <a:lnTo>
                      <a:pt x="438" y="320"/>
                    </a:lnTo>
                    <a:lnTo>
                      <a:pt x="438" y="322"/>
                    </a:lnTo>
                    <a:lnTo>
                      <a:pt x="436" y="320"/>
                    </a:lnTo>
                    <a:lnTo>
                      <a:pt x="434" y="320"/>
                    </a:lnTo>
                    <a:lnTo>
                      <a:pt x="432" y="322"/>
                    </a:lnTo>
                    <a:lnTo>
                      <a:pt x="430" y="322"/>
                    </a:lnTo>
                    <a:lnTo>
                      <a:pt x="428" y="320"/>
                    </a:lnTo>
                    <a:lnTo>
                      <a:pt x="428" y="316"/>
                    </a:lnTo>
                    <a:lnTo>
                      <a:pt x="424" y="318"/>
                    </a:lnTo>
                    <a:lnTo>
                      <a:pt x="422" y="318"/>
                    </a:lnTo>
                    <a:lnTo>
                      <a:pt x="418" y="320"/>
                    </a:lnTo>
                    <a:lnTo>
                      <a:pt x="416" y="320"/>
                    </a:lnTo>
                    <a:lnTo>
                      <a:pt x="412" y="324"/>
                    </a:lnTo>
                    <a:lnTo>
                      <a:pt x="412" y="326"/>
                    </a:lnTo>
                    <a:lnTo>
                      <a:pt x="412" y="328"/>
                    </a:lnTo>
                    <a:lnTo>
                      <a:pt x="410" y="330"/>
                    </a:lnTo>
                    <a:lnTo>
                      <a:pt x="408" y="332"/>
                    </a:lnTo>
                    <a:lnTo>
                      <a:pt x="408" y="336"/>
                    </a:lnTo>
                    <a:lnTo>
                      <a:pt x="400" y="342"/>
                    </a:lnTo>
                    <a:lnTo>
                      <a:pt x="398" y="344"/>
                    </a:lnTo>
                    <a:lnTo>
                      <a:pt x="398" y="346"/>
                    </a:lnTo>
                    <a:lnTo>
                      <a:pt x="400" y="350"/>
                    </a:lnTo>
                    <a:lnTo>
                      <a:pt x="402" y="348"/>
                    </a:lnTo>
                    <a:lnTo>
                      <a:pt x="404" y="348"/>
                    </a:lnTo>
                    <a:lnTo>
                      <a:pt x="406" y="346"/>
                    </a:lnTo>
                    <a:lnTo>
                      <a:pt x="408" y="346"/>
                    </a:lnTo>
                    <a:lnTo>
                      <a:pt x="408" y="348"/>
                    </a:lnTo>
                    <a:lnTo>
                      <a:pt x="402" y="352"/>
                    </a:lnTo>
                    <a:lnTo>
                      <a:pt x="402" y="352"/>
                    </a:lnTo>
                    <a:lnTo>
                      <a:pt x="400" y="354"/>
                    </a:lnTo>
                    <a:lnTo>
                      <a:pt x="398" y="352"/>
                    </a:lnTo>
                    <a:lnTo>
                      <a:pt x="396" y="352"/>
                    </a:lnTo>
                    <a:lnTo>
                      <a:pt x="394" y="354"/>
                    </a:lnTo>
                    <a:lnTo>
                      <a:pt x="394" y="356"/>
                    </a:lnTo>
                    <a:lnTo>
                      <a:pt x="392" y="356"/>
                    </a:lnTo>
                    <a:lnTo>
                      <a:pt x="390" y="356"/>
                    </a:lnTo>
                    <a:lnTo>
                      <a:pt x="390" y="358"/>
                    </a:lnTo>
                    <a:lnTo>
                      <a:pt x="394" y="362"/>
                    </a:lnTo>
                    <a:lnTo>
                      <a:pt x="396" y="362"/>
                    </a:lnTo>
                    <a:lnTo>
                      <a:pt x="396" y="360"/>
                    </a:lnTo>
                    <a:lnTo>
                      <a:pt x="398" y="362"/>
                    </a:lnTo>
                    <a:lnTo>
                      <a:pt x="398" y="358"/>
                    </a:lnTo>
                    <a:lnTo>
                      <a:pt x="400" y="358"/>
                    </a:lnTo>
                    <a:lnTo>
                      <a:pt x="400" y="360"/>
                    </a:lnTo>
                    <a:lnTo>
                      <a:pt x="402" y="360"/>
                    </a:lnTo>
                    <a:lnTo>
                      <a:pt x="402" y="358"/>
                    </a:lnTo>
                    <a:lnTo>
                      <a:pt x="404" y="358"/>
                    </a:lnTo>
                    <a:lnTo>
                      <a:pt x="406" y="356"/>
                    </a:lnTo>
                    <a:lnTo>
                      <a:pt x="406" y="352"/>
                    </a:lnTo>
                    <a:lnTo>
                      <a:pt x="408" y="352"/>
                    </a:lnTo>
                    <a:lnTo>
                      <a:pt x="408" y="352"/>
                    </a:lnTo>
                    <a:lnTo>
                      <a:pt x="408" y="354"/>
                    </a:lnTo>
                    <a:lnTo>
                      <a:pt x="408" y="356"/>
                    </a:lnTo>
                    <a:lnTo>
                      <a:pt x="412" y="356"/>
                    </a:lnTo>
                    <a:lnTo>
                      <a:pt x="416" y="352"/>
                    </a:lnTo>
                    <a:lnTo>
                      <a:pt x="418" y="352"/>
                    </a:lnTo>
                    <a:lnTo>
                      <a:pt x="418" y="354"/>
                    </a:lnTo>
                    <a:lnTo>
                      <a:pt x="420" y="352"/>
                    </a:lnTo>
                    <a:lnTo>
                      <a:pt x="422" y="348"/>
                    </a:lnTo>
                    <a:lnTo>
                      <a:pt x="424" y="346"/>
                    </a:lnTo>
                    <a:lnTo>
                      <a:pt x="424" y="346"/>
                    </a:lnTo>
                    <a:lnTo>
                      <a:pt x="422" y="350"/>
                    </a:lnTo>
                    <a:lnTo>
                      <a:pt x="422" y="352"/>
                    </a:lnTo>
                    <a:lnTo>
                      <a:pt x="424" y="350"/>
                    </a:lnTo>
                    <a:lnTo>
                      <a:pt x="426" y="348"/>
                    </a:lnTo>
                    <a:lnTo>
                      <a:pt x="428" y="342"/>
                    </a:lnTo>
                    <a:lnTo>
                      <a:pt x="430" y="342"/>
                    </a:lnTo>
                    <a:lnTo>
                      <a:pt x="430" y="344"/>
                    </a:lnTo>
                    <a:lnTo>
                      <a:pt x="428" y="346"/>
                    </a:lnTo>
                    <a:lnTo>
                      <a:pt x="428" y="348"/>
                    </a:lnTo>
                    <a:lnTo>
                      <a:pt x="430" y="344"/>
                    </a:lnTo>
                    <a:lnTo>
                      <a:pt x="432" y="346"/>
                    </a:lnTo>
                    <a:lnTo>
                      <a:pt x="432" y="348"/>
                    </a:lnTo>
                    <a:lnTo>
                      <a:pt x="434" y="348"/>
                    </a:lnTo>
                    <a:lnTo>
                      <a:pt x="436" y="348"/>
                    </a:lnTo>
                    <a:lnTo>
                      <a:pt x="438" y="348"/>
                    </a:lnTo>
                    <a:lnTo>
                      <a:pt x="438" y="344"/>
                    </a:lnTo>
                    <a:lnTo>
                      <a:pt x="442" y="344"/>
                    </a:lnTo>
                    <a:lnTo>
                      <a:pt x="444" y="342"/>
                    </a:lnTo>
                    <a:lnTo>
                      <a:pt x="442" y="342"/>
                    </a:lnTo>
                    <a:lnTo>
                      <a:pt x="444" y="340"/>
                    </a:lnTo>
                    <a:lnTo>
                      <a:pt x="448" y="338"/>
                    </a:lnTo>
                    <a:lnTo>
                      <a:pt x="448" y="336"/>
                    </a:lnTo>
                    <a:lnTo>
                      <a:pt x="448" y="334"/>
                    </a:lnTo>
                    <a:lnTo>
                      <a:pt x="446" y="334"/>
                    </a:lnTo>
                    <a:lnTo>
                      <a:pt x="444" y="334"/>
                    </a:lnTo>
                    <a:lnTo>
                      <a:pt x="442" y="332"/>
                    </a:lnTo>
                    <a:lnTo>
                      <a:pt x="444" y="332"/>
                    </a:lnTo>
                    <a:lnTo>
                      <a:pt x="444" y="332"/>
                    </a:lnTo>
                    <a:lnTo>
                      <a:pt x="446" y="332"/>
                    </a:lnTo>
                    <a:lnTo>
                      <a:pt x="448" y="330"/>
                    </a:lnTo>
                    <a:lnTo>
                      <a:pt x="448" y="328"/>
                    </a:lnTo>
                    <a:lnTo>
                      <a:pt x="446" y="330"/>
                    </a:lnTo>
                    <a:lnTo>
                      <a:pt x="444" y="328"/>
                    </a:lnTo>
                    <a:lnTo>
                      <a:pt x="444" y="326"/>
                    </a:lnTo>
                    <a:lnTo>
                      <a:pt x="446" y="324"/>
                    </a:lnTo>
                    <a:lnTo>
                      <a:pt x="448" y="324"/>
                    </a:lnTo>
                    <a:lnTo>
                      <a:pt x="448" y="324"/>
                    </a:lnTo>
                    <a:lnTo>
                      <a:pt x="450" y="324"/>
                    </a:lnTo>
                    <a:lnTo>
                      <a:pt x="448" y="320"/>
                    </a:lnTo>
                    <a:lnTo>
                      <a:pt x="452" y="320"/>
                    </a:lnTo>
                    <a:lnTo>
                      <a:pt x="454" y="320"/>
                    </a:lnTo>
                    <a:lnTo>
                      <a:pt x="456" y="320"/>
                    </a:lnTo>
                    <a:lnTo>
                      <a:pt x="460" y="320"/>
                    </a:lnTo>
                    <a:lnTo>
                      <a:pt x="454" y="324"/>
                    </a:lnTo>
                    <a:lnTo>
                      <a:pt x="456" y="326"/>
                    </a:lnTo>
                    <a:lnTo>
                      <a:pt x="456" y="330"/>
                    </a:lnTo>
                    <a:lnTo>
                      <a:pt x="458" y="330"/>
                    </a:lnTo>
                    <a:lnTo>
                      <a:pt x="458" y="324"/>
                    </a:lnTo>
                    <a:lnTo>
                      <a:pt x="460" y="324"/>
                    </a:lnTo>
                    <a:lnTo>
                      <a:pt x="462" y="324"/>
                    </a:lnTo>
                    <a:lnTo>
                      <a:pt x="460" y="326"/>
                    </a:lnTo>
                    <a:lnTo>
                      <a:pt x="460" y="328"/>
                    </a:lnTo>
                    <a:lnTo>
                      <a:pt x="460" y="328"/>
                    </a:lnTo>
                    <a:lnTo>
                      <a:pt x="462" y="326"/>
                    </a:lnTo>
                    <a:lnTo>
                      <a:pt x="464" y="324"/>
                    </a:lnTo>
                    <a:lnTo>
                      <a:pt x="466" y="326"/>
                    </a:lnTo>
                    <a:lnTo>
                      <a:pt x="468" y="324"/>
                    </a:lnTo>
                    <a:lnTo>
                      <a:pt x="468" y="324"/>
                    </a:lnTo>
                    <a:lnTo>
                      <a:pt x="472" y="322"/>
                    </a:lnTo>
                    <a:lnTo>
                      <a:pt x="474" y="322"/>
                    </a:lnTo>
                    <a:lnTo>
                      <a:pt x="476" y="322"/>
                    </a:lnTo>
                    <a:lnTo>
                      <a:pt x="476" y="324"/>
                    </a:lnTo>
                    <a:lnTo>
                      <a:pt x="472" y="324"/>
                    </a:lnTo>
                    <a:lnTo>
                      <a:pt x="470" y="326"/>
                    </a:lnTo>
                    <a:lnTo>
                      <a:pt x="468" y="326"/>
                    </a:lnTo>
                    <a:lnTo>
                      <a:pt x="468" y="328"/>
                    </a:lnTo>
                    <a:lnTo>
                      <a:pt x="468" y="330"/>
                    </a:lnTo>
                    <a:lnTo>
                      <a:pt x="472" y="330"/>
                    </a:lnTo>
                    <a:lnTo>
                      <a:pt x="474" y="332"/>
                    </a:lnTo>
                    <a:lnTo>
                      <a:pt x="474" y="334"/>
                    </a:lnTo>
                    <a:lnTo>
                      <a:pt x="472" y="332"/>
                    </a:lnTo>
                    <a:lnTo>
                      <a:pt x="468" y="330"/>
                    </a:lnTo>
                    <a:lnTo>
                      <a:pt x="466" y="332"/>
                    </a:lnTo>
                    <a:lnTo>
                      <a:pt x="466" y="334"/>
                    </a:lnTo>
                    <a:lnTo>
                      <a:pt x="468" y="334"/>
                    </a:lnTo>
                    <a:lnTo>
                      <a:pt x="470" y="334"/>
                    </a:lnTo>
                    <a:lnTo>
                      <a:pt x="472" y="334"/>
                    </a:lnTo>
                    <a:lnTo>
                      <a:pt x="470" y="336"/>
                    </a:lnTo>
                    <a:lnTo>
                      <a:pt x="468" y="336"/>
                    </a:lnTo>
                    <a:lnTo>
                      <a:pt x="468" y="338"/>
                    </a:lnTo>
                    <a:lnTo>
                      <a:pt x="472" y="338"/>
                    </a:lnTo>
                    <a:lnTo>
                      <a:pt x="472" y="340"/>
                    </a:lnTo>
                    <a:lnTo>
                      <a:pt x="472" y="340"/>
                    </a:lnTo>
                    <a:lnTo>
                      <a:pt x="470" y="342"/>
                    </a:lnTo>
                    <a:lnTo>
                      <a:pt x="470" y="342"/>
                    </a:lnTo>
                    <a:lnTo>
                      <a:pt x="472" y="342"/>
                    </a:lnTo>
                    <a:lnTo>
                      <a:pt x="474" y="342"/>
                    </a:lnTo>
                    <a:lnTo>
                      <a:pt x="476" y="342"/>
                    </a:lnTo>
                    <a:lnTo>
                      <a:pt x="478" y="344"/>
                    </a:lnTo>
                    <a:lnTo>
                      <a:pt x="482" y="342"/>
                    </a:lnTo>
                    <a:lnTo>
                      <a:pt x="482" y="344"/>
                    </a:lnTo>
                    <a:lnTo>
                      <a:pt x="482" y="346"/>
                    </a:lnTo>
                    <a:lnTo>
                      <a:pt x="482" y="346"/>
                    </a:lnTo>
                    <a:lnTo>
                      <a:pt x="482" y="348"/>
                    </a:lnTo>
                    <a:lnTo>
                      <a:pt x="482" y="348"/>
                    </a:lnTo>
                    <a:lnTo>
                      <a:pt x="484" y="350"/>
                    </a:lnTo>
                    <a:lnTo>
                      <a:pt x="486" y="350"/>
                    </a:lnTo>
                    <a:lnTo>
                      <a:pt x="486" y="348"/>
                    </a:lnTo>
                    <a:lnTo>
                      <a:pt x="486" y="348"/>
                    </a:lnTo>
                    <a:lnTo>
                      <a:pt x="486" y="346"/>
                    </a:lnTo>
                    <a:lnTo>
                      <a:pt x="490" y="346"/>
                    </a:lnTo>
                    <a:lnTo>
                      <a:pt x="488" y="348"/>
                    </a:lnTo>
                    <a:lnTo>
                      <a:pt x="488" y="350"/>
                    </a:lnTo>
                    <a:lnTo>
                      <a:pt x="486" y="352"/>
                    </a:lnTo>
                    <a:lnTo>
                      <a:pt x="488" y="356"/>
                    </a:lnTo>
                    <a:lnTo>
                      <a:pt x="486" y="356"/>
                    </a:lnTo>
                    <a:lnTo>
                      <a:pt x="486" y="356"/>
                    </a:lnTo>
                    <a:lnTo>
                      <a:pt x="484" y="356"/>
                    </a:lnTo>
                    <a:lnTo>
                      <a:pt x="484" y="358"/>
                    </a:lnTo>
                    <a:lnTo>
                      <a:pt x="490" y="358"/>
                    </a:lnTo>
                    <a:lnTo>
                      <a:pt x="492" y="358"/>
                    </a:lnTo>
                    <a:lnTo>
                      <a:pt x="494" y="358"/>
                    </a:lnTo>
                    <a:lnTo>
                      <a:pt x="496" y="358"/>
                    </a:lnTo>
                    <a:lnTo>
                      <a:pt x="500" y="358"/>
                    </a:lnTo>
                    <a:lnTo>
                      <a:pt x="502" y="358"/>
                    </a:lnTo>
                    <a:lnTo>
                      <a:pt x="504" y="358"/>
                    </a:lnTo>
                    <a:lnTo>
                      <a:pt x="504" y="360"/>
                    </a:lnTo>
                    <a:lnTo>
                      <a:pt x="504" y="360"/>
                    </a:lnTo>
                    <a:lnTo>
                      <a:pt x="506" y="362"/>
                    </a:lnTo>
                    <a:lnTo>
                      <a:pt x="508" y="362"/>
                    </a:lnTo>
                    <a:lnTo>
                      <a:pt x="508" y="364"/>
                    </a:lnTo>
                    <a:lnTo>
                      <a:pt x="510" y="364"/>
                    </a:lnTo>
                    <a:lnTo>
                      <a:pt x="514" y="362"/>
                    </a:lnTo>
                    <a:lnTo>
                      <a:pt x="514" y="362"/>
                    </a:lnTo>
                    <a:lnTo>
                      <a:pt x="516" y="362"/>
                    </a:lnTo>
                    <a:lnTo>
                      <a:pt x="516" y="364"/>
                    </a:lnTo>
                    <a:lnTo>
                      <a:pt x="514" y="366"/>
                    </a:lnTo>
                    <a:lnTo>
                      <a:pt x="512" y="366"/>
                    </a:lnTo>
                    <a:lnTo>
                      <a:pt x="512" y="368"/>
                    </a:lnTo>
                    <a:lnTo>
                      <a:pt x="516" y="370"/>
                    </a:lnTo>
                    <a:lnTo>
                      <a:pt x="516" y="370"/>
                    </a:lnTo>
                    <a:lnTo>
                      <a:pt x="518" y="372"/>
                    </a:lnTo>
                    <a:lnTo>
                      <a:pt x="522" y="374"/>
                    </a:lnTo>
                    <a:lnTo>
                      <a:pt x="526" y="372"/>
                    </a:lnTo>
                    <a:lnTo>
                      <a:pt x="528" y="372"/>
                    </a:lnTo>
                    <a:lnTo>
                      <a:pt x="528" y="374"/>
                    </a:lnTo>
                    <a:lnTo>
                      <a:pt x="530" y="370"/>
                    </a:lnTo>
                    <a:lnTo>
                      <a:pt x="534" y="370"/>
                    </a:lnTo>
                    <a:lnTo>
                      <a:pt x="534" y="370"/>
                    </a:lnTo>
                    <a:lnTo>
                      <a:pt x="534" y="370"/>
                    </a:lnTo>
                    <a:lnTo>
                      <a:pt x="532" y="372"/>
                    </a:lnTo>
                    <a:lnTo>
                      <a:pt x="530" y="376"/>
                    </a:lnTo>
                    <a:lnTo>
                      <a:pt x="530" y="378"/>
                    </a:lnTo>
                    <a:lnTo>
                      <a:pt x="528" y="380"/>
                    </a:lnTo>
                    <a:lnTo>
                      <a:pt x="526" y="378"/>
                    </a:lnTo>
                    <a:lnTo>
                      <a:pt x="524" y="378"/>
                    </a:lnTo>
                    <a:lnTo>
                      <a:pt x="526" y="382"/>
                    </a:lnTo>
                    <a:lnTo>
                      <a:pt x="528" y="384"/>
                    </a:lnTo>
                    <a:lnTo>
                      <a:pt x="528" y="384"/>
                    </a:lnTo>
                    <a:lnTo>
                      <a:pt x="530" y="384"/>
                    </a:lnTo>
                    <a:lnTo>
                      <a:pt x="532" y="384"/>
                    </a:lnTo>
                    <a:lnTo>
                      <a:pt x="532" y="386"/>
                    </a:lnTo>
                    <a:lnTo>
                      <a:pt x="530" y="386"/>
                    </a:lnTo>
                    <a:lnTo>
                      <a:pt x="530" y="388"/>
                    </a:lnTo>
                    <a:lnTo>
                      <a:pt x="534" y="390"/>
                    </a:lnTo>
                    <a:lnTo>
                      <a:pt x="534" y="390"/>
                    </a:lnTo>
                    <a:lnTo>
                      <a:pt x="538" y="390"/>
                    </a:lnTo>
                    <a:lnTo>
                      <a:pt x="538" y="388"/>
                    </a:lnTo>
                    <a:lnTo>
                      <a:pt x="542" y="384"/>
                    </a:lnTo>
                    <a:lnTo>
                      <a:pt x="540" y="386"/>
                    </a:lnTo>
                    <a:lnTo>
                      <a:pt x="540" y="390"/>
                    </a:lnTo>
                    <a:lnTo>
                      <a:pt x="540" y="392"/>
                    </a:lnTo>
                    <a:lnTo>
                      <a:pt x="538" y="392"/>
                    </a:lnTo>
                    <a:lnTo>
                      <a:pt x="536" y="394"/>
                    </a:lnTo>
                    <a:lnTo>
                      <a:pt x="536" y="396"/>
                    </a:lnTo>
                    <a:lnTo>
                      <a:pt x="538" y="398"/>
                    </a:lnTo>
                    <a:lnTo>
                      <a:pt x="538" y="398"/>
                    </a:lnTo>
                    <a:lnTo>
                      <a:pt x="538" y="404"/>
                    </a:lnTo>
                    <a:lnTo>
                      <a:pt x="538" y="404"/>
                    </a:lnTo>
                    <a:lnTo>
                      <a:pt x="540" y="404"/>
                    </a:lnTo>
                    <a:lnTo>
                      <a:pt x="540" y="406"/>
                    </a:lnTo>
                    <a:lnTo>
                      <a:pt x="540" y="410"/>
                    </a:lnTo>
                    <a:lnTo>
                      <a:pt x="544" y="414"/>
                    </a:lnTo>
                    <a:lnTo>
                      <a:pt x="546" y="414"/>
                    </a:lnTo>
                    <a:lnTo>
                      <a:pt x="546" y="416"/>
                    </a:lnTo>
                    <a:lnTo>
                      <a:pt x="548" y="414"/>
                    </a:lnTo>
                    <a:lnTo>
                      <a:pt x="548" y="416"/>
                    </a:lnTo>
                    <a:lnTo>
                      <a:pt x="550" y="416"/>
                    </a:lnTo>
                    <a:lnTo>
                      <a:pt x="550" y="414"/>
                    </a:lnTo>
                    <a:lnTo>
                      <a:pt x="550" y="414"/>
                    </a:lnTo>
                    <a:lnTo>
                      <a:pt x="550" y="414"/>
                    </a:lnTo>
                    <a:lnTo>
                      <a:pt x="552" y="414"/>
                    </a:lnTo>
                    <a:lnTo>
                      <a:pt x="554" y="412"/>
                    </a:lnTo>
                    <a:lnTo>
                      <a:pt x="552" y="410"/>
                    </a:lnTo>
                    <a:lnTo>
                      <a:pt x="550" y="410"/>
                    </a:lnTo>
                    <a:lnTo>
                      <a:pt x="550" y="410"/>
                    </a:lnTo>
                    <a:lnTo>
                      <a:pt x="548" y="410"/>
                    </a:lnTo>
                    <a:lnTo>
                      <a:pt x="550" y="406"/>
                    </a:lnTo>
                    <a:lnTo>
                      <a:pt x="550" y="406"/>
                    </a:lnTo>
                    <a:lnTo>
                      <a:pt x="550" y="404"/>
                    </a:lnTo>
                    <a:lnTo>
                      <a:pt x="548" y="404"/>
                    </a:lnTo>
                    <a:lnTo>
                      <a:pt x="548" y="402"/>
                    </a:lnTo>
                    <a:lnTo>
                      <a:pt x="548" y="400"/>
                    </a:lnTo>
                    <a:lnTo>
                      <a:pt x="548" y="398"/>
                    </a:lnTo>
                    <a:lnTo>
                      <a:pt x="550" y="398"/>
                    </a:lnTo>
                    <a:lnTo>
                      <a:pt x="550" y="400"/>
                    </a:lnTo>
                    <a:lnTo>
                      <a:pt x="552" y="402"/>
                    </a:lnTo>
                    <a:lnTo>
                      <a:pt x="554" y="400"/>
                    </a:lnTo>
                    <a:lnTo>
                      <a:pt x="554" y="402"/>
                    </a:lnTo>
                    <a:lnTo>
                      <a:pt x="554" y="402"/>
                    </a:lnTo>
                    <a:lnTo>
                      <a:pt x="554" y="404"/>
                    </a:lnTo>
                    <a:lnTo>
                      <a:pt x="554" y="406"/>
                    </a:lnTo>
                    <a:lnTo>
                      <a:pt x="556" y="408"/>
                    </a:lnTo>
                    <a:lnTo>
                      <a:pt x="558" y="406"/>
                    </a:lnTo>
                    <a:lnTo>
                      <a:pt x="558" y="404"/>
                    </a:lnTo>
                    <a:lnTo>
                      <a:pt x="558" y="406"/>
                    </a:lnTo>
                    <a:lnTo>
                      <a:pt x="556" y="408"/>
                    </a:lnTo>
                    <a:lnTo>
                      <a:pt x="556" y="410"/>
                    </a:lnTo>
                    <a:lnTo>
                      <a:pt x="556" y="412"/>
                    </a:lnTo>
                    <a:lnTo>
                      <a:pt x="556" y="416"/>
                    </a:lnTo>
                    <a:lnTo>
                      <a:pt x="556" y="416"/>
                    </a:lnTo>
                    <a:lnTo>
                      <a:pt x="560" y="418"/>
                    </a:lnTo>
                    <a:lnTo>
                      <a:pt x="560" y="416"/>
                    </a:lnTo>
                    <a:lnTo>
                      <a:pt x="562" y="414"/>
                    </a:lnTo>
                    <a:lnTo>
                      <a:pt x="562" y="416"/>
                    </a:lnTo>
                    <a:lnTo>
                      <a:pt x="560" y="418"/>
                    </a:lnTo>
                    <a:lnTo>
                      <a:pt x="562" y="420"/>
                    </a:lnTo>
                    <a:lnTo>
                      <a:pt x="562" y="422"/>
                    </a:lnTo>
                    <a:lnTo>
                      <a:pt x="564" y="418"/>
                    </a:lnTo>
                    <a:lnTo>
                      <a:pt x="566" y="414"/>
                    </a:lnTo>
                    <a:lnTo>
                      <a:pt x="566" y="412"/>
                    </a:lnTo>
                    <a:lnTo>
                      <a:pt x="566" y="406"/>
                    </a:lnTo>
                    <a:lnTo>
                      <a:pt x="568" y="402"/>
                    </a:lnTo>
                    <a:lnTo>
                      <a:pt x="568" y="396"/>
                    </a:lnTo>
                    <a:lnTo>
                      <a:pt x="568" y="392"/>
                    </a:lnTo>
                    <a:lnTo>
                      <a:pt x="566" y="390"/>
                    </a:lnTo>
                    <a:lnTo>
                      <a:pt x="568" y="390"/>
                    </a:lnTo>
                    <a:lnTo>
                      <a:pt x="568" y="390"/>
                    </a:lnTo>
                    <a:lnTo>
                      <a:pt x="570" y="394"/>
                    </a:lnTo>
                    <a:lnTo>
                      <a:pt x="570" y="394"/>
                    </a:lnTo>
                    <a:lnTo>
                      <a:pt x="572" y="390"/>
                    </a:lnTo>
                    <a:lnTo>
                      <a:pt x="574" y="390"/>
                    </a:lnTo>
                    <a:lnTo>
                      <a:pt x="572" y="392"/>
                    </a:lnTo>
                    <a:lnTo>
                      <a:pt x="572" y="398"/>
                    </a:lnTo>
                    <a:lnTo>
                      <a:pt x="572" y="400"/>
                    </a:lnTo>
                    <a:lnTo>
                      <a:pt x="570" y="404"/>
                    </a:lnTo>
                    <a:lnTo>
                      <a:pt x="570" y="408"/>
                    </a:lnTo>
                    <a:lnTo>
                      <a:pt x="570" y="410"/>
                    </a:lnTo>
                    <a:lnTo>
                      <a:pt x="570" y="410"/>
                    </a:lnTo>
                    <a:lnTo>
                      <a:pt x="570" y="414"/>
                    </a:lnTo>
                    <a:lnTo>
                      <a:pt x="570" y="416"/>
                    </a:lnTo>
                    <a:lnTo>
                      <a:pt x="570" y="418"/>
                    </a:lnTo>
                    <a:lnTo>
                      <a:pt x="572" y="420"/>
                    </a:lnTo>
                    <a:lnTo>
                      <a:pt x="572" y="424"/>
                    </a:lnTo>
                    <a:lnTo>
                      <a:pt x="574" y="424"/>
                    </a:lnTo>
                    <a:lnTo>
                      <a:pt x="574" y="426"/>
                    </a:lnTo>
                    <a:lnTo>
                      <a:pt x="576" y="428"/>
                    </a:lnTo>
                    <a:lnTo>
                      <a:pt x="576" y="426"/>
                    </a:lnTo>
                    <a:lnTo>
                      <a:pt x="578" y="428"/>
                    </a:lnTo>
                    <a:lnTo>
                      <a:pt x="580" y="426"/>
                    </a:lnTo>
                    <a:lnTo>
                      <a:pt x="584" y="426"/>
                    </a:lnTo>
                    <a:lnTo>
                      <a:pt x="584" y="428"/>
                    </a:lnTo>
                    <a:lnTo>
                      <a:pt x="580" y="430"/>
                    </a:lnTo>
                    <a:lnTo>
                      <a:pt x="578" y="430"/>
                    </a:lnTo>
                    <a:lnTo>
                      <a:pt x="578" y="432"/>
                    </a:lnTo>
                    <a:lnTo>
                      <a:pt x="580" y="432"/>
                    </a:lnTo>
                    <a:lnTo>
                      <a:pt x="578" y="432"/>
                    </a:lnTo>
                    <a:lnTo>
                      <a:pt x="576" y="434"/>
                    </a:lnTo>
                    <a:lnTo>
                      <a:pt x="576" y="434"/>
                    </a:lnTo>
                    <a:lnTo>
                      <a:pt x="578" y="438"/>
                    </a:lnTo>
                    <a:lnTo>
                      <a:pt x="578" y="440"/>
                    </a:lnTo>
                    <a:lnTo>
                      <a:pt x="578" y="440"/>
                    </a:lnTo>
                    <a:lnTo>
                      <a:pt x="576" y="438"/>
                    </a:lnTo>
                    <a:lnTo>
                      <a:pt x="576" y="438"/>
                    </a:lnTo>
                    <a:lnTo>
                      <a:pt x="574" y="438"/>
                    </a:lnTo>
                    <a:lnTo>
                      <a:pt x="576" y="440"/>
                    </a:lnTo>
                    <a:lnTo>
                      <a:pt x="574" y="442"/>
                    </a:lnTo>
                    <a:lnTo>
                      <a:pt x="574" y="444"/>
                    </a:lnTo>
                    <a:lnTo>
                      <a:pt x="574" y="446"/>
                    </a:lnTo>
                    <a:lnTo>
                      <a:pt x="574" y="446"/>
                    </a:lnTo>
                    <a:lnTo>
                      <a:pt x="572" y="446"/>
                    </a:lnTo>
                    <a:lnTo>
                      <a:pt x="570" y="448"/>
                    </a:lnTo>
                    <a:lnTo>
                      <a:pt x="572" y="450"/>
                    </a:lnTo>
                    <a:lnTo>
                      <a:pt x="572" y="450"/>
                    </a:lnTo>
                    <a:lnTo>
                      <a:pt x="574" y="450"/>
                    </a:lnTo>
                    <a:lnTo>
                      <a:pt x="576" y="452"/>
                    </a:lnTo>
                    <a:lnTo>
                      <a:pt x="576" y="452"/>
                    </a:lnTo>
                    <a:lnTo>
                      <a:pt x="578" y="452"/>
                    </a:lnTo>
                    <a:lnTo>
                      <a:pt x="580" y="454"/>
                    </a:lnTo>
                    <a:lnTo>
                      <a:pt x="580" y="454"/>
                    </a:lnTo>
                    <a:lnTo>
                      <a:pt x="578" y="454"/>
                    </a:lnTo>
                    <a:lnTo>
                      <a:pt x="576" y="454"/>
                    </a:lnTo>
                    <a:lnTo>
                      <a:pt x="576" y="456"/>
                    </a:lnTo>
                    <a:lnTo>
                      <a:pt x="578" y="458"/>
                    </a:lnTo>
                    <a:lnTo>
                      <a:pt x="580" y="460"/>
                    </a:lnTo>
                    <a:lnTo>
                      <a:pt x="582" y="460"/>
                    </a:lnTo>
                    <a:lnTo>
                      <a:pt x="584" y="460"/>
                    </a:lnTo>
                    <a:lnTo>
                      <a:pt x="582" y="462"/>
                    </a:lnTo>
                    <a:lnTo>
                      <a:pt x="580" y="462"/>
                    </a:lnTo>
                    <a:lnTo>
                      <a:pt x="578" y="464"/>
                    </a:lnTo>
                    <a:lnTo>
                      <a:pt x="578" y="466"/>
                    </a:lnTo>
                    <a:lnTo>
                      <a:pt x="580" y="470"/>
                    </a:lnTo>
                    <a:lnTo>
                      <a:pt x="582" y="472"/>
                    </a:lnTo>
                    <a:lnTo>
                      <a:pt x="586" y="472"/>
                    </a:lnTo>
                    <a:lnTo>
                      <a:pt x="586" y="472"/>
                    </a:lnTo>
                    <a:lnTo>
                      <a:pt x="584" y="474"/>
                    </a:lnTo>
                    <a:lnTo>
                      <a:pt x="582" y="474"/>
                    </a:lnTo>
                    <a:lnTo>
                      <a:pt x="580" y="474"/>
                    </a:lnTo>
                    <a:lnTo>
                      <a:pt x="578" y="476"/>
                    </a:lnTo>
                    <a:lnTo>
                      <a:pt x="574" y="480"/>
                    </a:lnTo>
                    <a:lnTo>
                      <a:pt x="572" y="482"/>
                    </a:lnTo>
                    <a:lnTo>
                      <a:pt x="572" y="486"/>
                    </a:lnTo>
                    <a:lnTo>
                      <a:pt x="572" y="488"/>
                    </a:lnTo>
                    <a:lnTo>
                      <a:pt x="576" y="486"/>
                    </a:lnTo>
                    <a:lnTo>
                      <a:pt x="576" y="482"/>
                    </a:lnTo>
                    <a:lnTo>
                      <a:pt x="576" y="480"/>
                    </a:lnTo>
                    <a:lnTo>
                      <a:pt x="578" y="480"/>
                    </a:lnTo>
                    <a:lnTo>
                      <a:pt x="582" y="478"/>
                    </a:lnTo>
                    <a:lnTo>
                      <a:pt x="582" y="478"/>
                    </a:lnTo>
                    <a:lnTo>
                      <a:pt x="584" y="478"/>
                    </a:lnTo>
                    <a:lnTo>
                      <a:pt x="588" y="478"/>
                    </a:lnTo>
                    <a:lnTo>
                      <a:pt x="586" y="480"/>
                    </a:lnTo>
                    <a:lnTo>
                      <a:pt x="586" y="480"/>
                    </a:lnTo>
                    <a:lnTo>
                      <a:pt x="588" y="480"/>
                    </a:lnTo>
                    <a:lnTo>
                      <a:pt x="588" y="482"/>
                    </a:lnTo>
                    <a:lnTo>
                      <a:pt x="586" y="484"/>
                    </a:lnTo>
                    <a:lnTo>
                      <a:pt x="586" y="486"/>
                    </a:lnTo>
                    <a:lnTo>
                      <a:pt x="586" y="488"/>
                    </a:lnTo>
                    <a:lnTo>
                      <a:pt x="584" y="490"/>
                    </a:lnTo>
                    <a:lnTo>
                      <a:pt x="584" y="492"/>
                    </a:lnTo>
                    <a:lnTo>
                      <a:pt x="584" y="494"/>
                    </a:lnTo>
                    <a:lnTo>
                      <a:pt x="586" y="494"/>
                    </a:lnTo>
                    <a:lnTo>
                      <a:pt x="584" y="494"/>
                    </a:lnTo>
                    <a:lnTo>
                      <a:pt x="582" y="494"/>
                    </a:lnTo>
                    <a:lnTo>
                      <a:pt x="580" y="496"/>
                    </a:lnTo>
                    <a:lnTo>
                      <a:pt x="580" y="498"/>
                    </a:lnTo>
                    <a:lnTo>
                      <a:pt x="582" y="498"/>
                    </a:lnTo>
                    <a:lnTo>
                      <a:pt x="582" y="498"/>
                    </a:lnTo>
                    <a:lnTo>
                      <a:pt x="584" y="498"/>
                    </a:lnTo>
                    <a:lnTo>
                      <a:pt x="586" y="498"/>
                    </a:lnTo>
                    <a:lnTo>
                      <a:pt x="584" y="500"/>
                    </a:lnTo>
                    <a:lnTo>
                      <a:pt x="582" y="500"/>
                    </a:lnTo>
                    <a:lnTo>
                      <a:pt x="580" y="500"/>
                    </a:lnTo>
                    <a:lnTo>
                      <a:pt x="580" y="502"/>
                    </a:lnTo>
                    <a:lnTo>
                      <a:pt x="578" y="504"/>
                    </a:lnTo>
                    <a:lnTo>
                      <a:pt x="580" y="506"/>
                    </a:lnTo>
                    <a:lnTo>
                      <a:pt x="582" y="506"/>
                    </a:lnTo>
                    <a:lnTo>
                      <a:pt x="582" y="504"/>
                    </a:lnTo>
                    <a:lnTo>
                      <a:pt x="584" y="504"/>
                    </a:lnTo>
                    <a:lnTo>
                      <a:pt x="586" y="502"/>
                    </a:lnTo>
                    <a:lnTo>
                      <a:pt x="588" y="500"/>
                    </a:lnTo>
                    <a:lnTo>
                      <a:pt x="590" y="496"/>
                    </a:lnTo>
                    <a:lnTo>
                      <a:pt x="592" y="490"/>
                    </a:lnTo>
                    <a:lnTo>
                      <a:pt x="594" y="484"/>
                    </a:lnTo>
                    <a:lnTo>
                      <a:pt x="596" y="484"/>
                    </a:lnTo>
                    <a:lnTo>
                      <a:pt x="596" y="484"/>
                    </a:lnTo>
                    <a:close/>
                    <a:moveTo>
                      <a:pt x="560" y="498"/>
                    </a:moveTo>
                    <a:lnTo>
                      <a:pt x="558" y="496"/>
                    </a:lnTo>
                    <a:lnTo>
                      <a:pt x="560" y="494"/>
                    </a:lnTo>
                    <a:lnTo>
                      <a:pt x="560" y="496"/>
                    </a:lnTo>
                    <a:lnTo>
                      <a:pt x="560" y="498"/>
                    </a:lnTo>
                    <a:close/>
                    <a:moveTo>
                      <a:pt x="572" y="502"/>
                    </a:moveTo>
                    <a:lnTo>
                      <a:pt x="576" y="500"/>
                    </a:lnTo>
                    <a:lnTo>
                      <a:pt x="576" y="502"/>
                    </a:lnTo>
                    <a:lnTo>
                      <a:pt x="576" y="504"/>
                    </a:lnTo>
                    <a:lnTo>
                      <a:pt x="572" y="502"/>
                    </a:lnTo>
                    <a:close/>
                    <a:moveTo>
                      <a:pt x="574" y="494"/>
                    </a:moveTo>
                    <a:lnTo>
                      <a:pt x="576" y="494"/>
                    </a:lnTo>
                    <a:lnTo>
                      <a:pt x="576" y="498"/>
                    </a:lnTo>
                    <a:lnTo>
                      <a:pt x="574" y="500"/>
                    </a:lnTo>
                    <a:lnTo>
                      <a:pt x="572" y="498"/>
                    </a:lnTo>
                    <a:lnTo>
                      <a:pt x="574" y="496"/>
                    </a:lnTo>
                    <a:lnTo>
                      <a:pt x="574" y="494"/>
                    </a:lnTo>
                    <a:close/>
                    <a:moveTo>
                      <a:pt x="574" y="490"/>
                    </a:moveTo>
                    <a:lnTo>
                      <a:pt x="576" y="492"/>
                    </a:lnTo>
                    <a:lnTo>
                      <a:pt x="572" y="494"/>
                    </a:lnTo>
                    <a:lnTo>
                      <a:pt x="574" y="492"/>
                    </a:lnTo>
                    <a:lnTo>
                      <a:pt x="572" y="490"/>
                    </a:lnTo>
                    <a:lnTo>
                      <a:pt x="574" y="490"/>
                    </a:lnTo>
                    <a:close/>
                    <a:moveTo>
                      <a:pt x="576" y="490"/>
                    </a:moveTo>
                    <a:lnTo>
                      <a:pt x="578" y="488"/>
                    </a:lnTo>
                    <a:lnTo>
                      <a:pt x="578" y="486"/>
                    </a:lnTo>
                    <a:lnTo>
                      <a:pt x="578" y="482"/>
                    </a:lnTo>
                    <a:lnTo>
                      <a:pt x="582" y="482"/>
                    </a:lnTo>
                    <a:lnTo>
                      <a:pt x="582" y="480"/>
                    </a:lnTo>
                    <a:lnTo>
                      <a:pt x="584" y="480"/>
                    </a:lnTo>
                    <a:lnTo>
                      <a:pt x="584" y="482"/>
                    </a:lnTo>
                    <a:lnTo>
                      <a:pt x="584" y="486"/>
                    </a:lnTo>
                    <a:lnTo>
                      <a:pt x="584" y="488"/>
                    </a:lnTo>
                    <a:lnTo>
                      <a:pt x="582" y="492"/>
                    </a:lnTo>
                    <a:lnTo>
                      <a:pt x="578" y="496"/>
                    </a:lnTo>
                    <a:lnTo>
                      <a:pt x="576" y="494"/>
                    </a:lnTo>
                    <a:lnTo>
                      <a:pt x="578" y="492"/>
                    </a:lnTo>
                    <a:lnTo>
                      <a:pt x="580" y="490"/>
                    </a:lnTo>
                    <a:lnTo>
                      <a:pt x="580" y="488"/>
                    </a:lnTo>
                    <a:lnTo>
                      <a:pt x="576" y="490"/>
                    </a:lnTo>
                    <a:lnTo>
                      <a:pt x="576" y="490"/>
                    </a:lnTo>
                    <a:close/>
                    <a:moveTo>
                      <a:pt x="554" y="496"/>
                    </a:moveTo>
                    <a:lnTo>
                      <a:pt x="556" y="496"/>
                    </a:lnTo>
                    <a:lnTo>
                      <a:pt x="556" y="498"/>
                    </a:lnTo>
                    <a:lnTo>
                      <a:pt x="556" y="500"/>
                    </a:lnTo>
                    <a:lnTo>
                      <a:pt x="558" y="502"/>
                    </a:lnTo>
                    <a:lnTo>
                      <a:pt x="556" y="504"/>
                    </a:lnTo>
                    <a:lnTo>
                      <a:pt x="556" y="504"/>
                    </a:lnTo>
                    <a:lnTo>
                      <a:pt x="556" y="502"/>
                    </a:lnTo>
                    <a:lnTo>
                      <a:pt x="554" y="498"/>
                    </a:lnTo>
                    <a:lnTo>
                      <a:pt x="554" y="496"/>
                    </a:lnTo>
                    <a:close/>
                    <a:moveTo>
                      <a:pt x="554" y="494"/>
                    </a:moveTo>
                    <a:lnTo>
                      <a:pt x="556" y="494"/>
                    </a:lnTo>
                    <a:lnTo>
                      <a:pt x="556" y="494"/>
                    </a:lnTo>
                    <a:lnTo>
                      <a:pt x="556" y="494"/>
                    </a:lnTo>
                    <a:lnTo>
                      <a:pt x="556" y="496"/>
                    </a:lnTo>
                    <a:lnTo>
                      <a:pt x="554" y="494"/>
                    </a:lnTo>
                    <a:close/>
                    <a:moveTo>
                      <a:pt x="554" y="492"/>
                    </a:moveTo>
                    <a:lnTo>
                      <a:pt x="554" y="488"/>
                    </a:lnTo>
                    <a:lnTo>
                      <a:pt x="556" y="492"/>
                    </a:lnTo>
                    <a:lnTo>
                      <a:pt x="554" y="492"/>
                    </a:lnTo>
                    <a:close/>
                    <a:moveTo>
                      <a:pt x="552" y="488"/>
                    </a:moveTo>
                    <a:lnTo>
                      <a:pt x="554" y="488"/>
                    </a:lnTo>
                    <a:lnTo>
                      <a:pt x="552" y="490"/>
                    </a:lnTo>
                    <a:lnTo>
                      <a:pt x="552" y="488"/>
                    </a:lnTo>
                    <a:close/>
                    <a:moveTo>
                      <a:pt x="550" y="476"/>
                    </a:moveTo>
                    <a:lnTo>
                      <a:pt x="550" y="474"/>
                    </a:lnTo>
                    <a:lnTo>
                      <a:pt x="552" y="474"/>
                    </a:lnTo>
                    <a:lnTo>
                      <a:pt x="550" y="476"/>
                    </a:lnTo>
                    <a:close/>
                    <a:moveTo>
                      <a:pt x="556" y="480"/>
                    </a:moveTo>
                    <a:lnTo>
                      <a:pt x="558" y="478"/>
                    </a:lnTo>
                    <a:lnTo>
                      <a:pt x="558" y="480"/>
                    </a:lnTo>
                    <a:lnTo>
                      <a:pt x="558" y="480"/>
                    </a:lnTo>
                    <a:lnTo>
                      <a:pt x="556" y="480"/>
                    </a:lnTo>
                    <a:close/>
                    <a:moveTo>
                      <a:pt x="556" y="474"/>
                    </a:moveTo>
                    <a:lnTo>
                      <a:pt x="558" y="472"/>
                    </a:lnTo>
                    <a:lnTo>
                      <a:pt x="562" y="472"/>
                    </a:lnTo>
                    <a:lnTo>
                      <a:pt x="562" y="474"/>
                    </a:lnTo>
                    <a:lnTo>
                      <a:pt x="562" y="474"/>
                    </a:lnTo>
                    <a:lnTo>
                      <a:pt x="560" y="474"/>
                    </a:lnTo>
                    <a:lnTo>
                      <a:pt x="558" y="476"/>
                    </a:lnTo>
                    <a:lnTo>
                      <a:pt x="556" y="474"/>
                    </a:lnTo>
                    <a:close/>
                    <a:moveTo>
                      <a:pt x="562" y="476"/>
                    </a:moveTo>
                    <a:lnTo>
                      <a:pt x="564" y="474"/>
                    </a:lnTo>
                    <a:lnTo>
                      <a:pt x="562" y="472"/>
                    </a:lnTo>
                    <a:lnTo>
                      <a:pt x="562" y="470"/>
                    </a:lnTo>
                    <a:lnTo>
                      <a:pt x="562" y="468"/>
                    </a:lnTo>
                    <a:lnTo>
                      <a:pt x="564" y="468"/>
                    </a:lnTo>
                    <a:lnTo>
                      <a:pt x="566" y="472"/>
                    </a:lnTo>
                    <a:lnTo>
                      <a:pt x="564" y="474"/>
                    </a:lnTo>
                    <a:lnTo>
                      <a:pt x="564" y="474"/>
                    </a:lnTo>
                    <a:lnTo>
                      <a:pt x="566" y="476"/>
                    </a:lnTo>
                    <a:lnTo>
                      <a:pt x="566" y="476"/>
                    </a:lnTo>
                    <a:lnTo>
                      <a:pt x="570" y="478"/>
                    </a:lnTo>
                    <a:lnTo>
                      <a:pt x="570" y="480"/>
                    </a:lnTo>
                    <a:lnTo>
                      <a:pt x="568" y="482"/>
                    </a:lnTo>
                    <a:lnTo>
                      <a:pt x="570" y="484"/>
                    </a:lnTo>
                    <a:lnTo>
                      <a:pt x="570" y="486"/>
                    </a:lnTo>
                    <a:lnTo>
                      <a:pt x="568" y="486"/>
                    </a:lnTo>
                    <a:lnTo>
                      <a:pt x="568" y="484"/>
                    </a:lnTo>
                    <a:lnTo>
                      <a:pt x="566" y="488"/>
                    </a:lnTo>
                    <a:lnTo>
                      <a:pt x="570" y="488"/>
                    </a:lnTo>
                    <a:lnTo>
                      <a:pt x="570" y="492"/>
                    </a:lnTo>
                    <a:lnTo>
                      <a:pt x="568" y="492"/>
                    </a:lnTo>
                    <a:lnTo>
                      <a:pt x="568" y="494"/>
                    </a:lnTo>
                    <a:lnTo>
                      <a:pt x="570" y="494"/>
                    </a:lnTo>
                    <a:lnTo>
                      <a:pt x="570" y="494"/>
                    </a:lnTo>
                    <a:lnTo>
                      <a:pt x="570" y="496"/>
                    </a:lnTo>
                    <a:lnTo>
                      <a:pt x="568" y="496"/>
                    </a:lnTo>
                    <a:lnTo>
                      <a:pt x="566" y="498"/>
                    </a:lnTo>
                    <a:lnTo>
                      <a:pt x="566" y="500"/>
                    </a:lnTo>
                    <a:lnTo>
                      <a:pt x="566" y="500"/>
                    </a:lnTo>
                    <a:lnTo>
                      <a:pt x="568" y="500"/>
                    </a:lnTo>
                    <a:lnTo>
                      <a:pt x="566" y="502"/>
                    </a:lnTo>
                    <a:lnTo>
                      <a:pt x="568" y="504"/>
                    </a:lnTo>
                    <a:lnTo>
                      <a:pt x="566" y="504"/>
                    </a:lnTo>
                    <a:lnTo>
                      <a:pt x="564" y="504"/>
                    </a:lnTo>
                    <a:lnTo>
                      <a:pt x="562" y="504"/>
                    </a:lnTo>
                    <a:lnTo>
                      <a:pt x="564" y="502"/>
                    </a:lnTo>
                    <a:lnTo>
                      <a:pt x="562" y="500"/>
                    </a:lnTo>
                    <a:lnTo>
                      <a:pt x="562" y="498"/>
                    </a:lnTo>
                    <a:lnTo>
                      <a:pt x="562" y="496"/>
                    </a:lnTo>
                    <a:lnTo>
                      <a:pt x="562" y="494"/>
                    </a:lnTo>
                    <a:lnTo>
                      <a:pt x="562" y="494"/>
                    </a:lnTo>
                    <a:lnTo>
                      <a:pt x="564" y="492"/>
                    </a:lnTo>
                    <a:lnTo>
                      <a:pt x="562" y="492"/>
                    </a:lnTo>
                    <a:lnTo>
                      <a:pt x="562" y="492"/>
                    </a:lnTo>
                    <a:lnTo>
                      <a:pt x="560" y="494"/>
                    </a:lnTo>
                    <a:lnTo>
                      <a:pt x="560" y="492"/>
                    </a:lnTo>
                    <a:lnTo>
                      <a:pt x="558" y="492"/>
                    </a:lnTo>
                    <a:lnTo>
                      <a:pt x="558" y="490"/>
                    </a:lnTo>
                    <a:lnTo>
                      <a:pt x="558" y="490"/>
                    </a:lnTo>
                    <a:lnTo>
                      <a:pt x="560" y="490"/>
                    </a:lnTo>
                    <a:lnTo>
                      <a:pt x="560" y="488"/>
                    </a:lnTo>
                    <a:lnTo>
                      <a:pt x="560" y="486"/>
                    </a:lnTo>
                    <a:lnTo>
                      <a:pt x="562" y="484"/>
                    </a:lnTo>
                    <a:lnTo>
                      <a:pt x="562" y="484"/>
                    </a:lnTo>
                    <a:lnTo>
                      <a:pt x="562" y="484"/>
                    </a:lnTo>
                    <a:lnTo>
                      <a:pt x="560" y="484"/>
                    </a:lnTo>
                    <a:lnTo>
                      <a:pt x="560" y="482"/>
                    </a:lnTo>
                    <a:lnTo>
                      <a:pt x="560" y="482"/>
                    </a:lnTo>
                    <a:lnTo>
                      <a:pt x="562" y="480"/>
                    </a:lnTo>
                    <a:lnTo>
                      <a:pt x="562" y="478"/>
                    </a:lnTo>
                    <a:lnTo>
                      <a:pt x="562" y="476"/>
                    </a:lnTo>
                    <a:close/>
                    <a:moveTo>
                      <a:pt x="578" y="474"/>
                    </a:moveTo>
                    <a:lnTo>
                      <a:pt x="576" y="474"/>
                    </a:lnTo>
                    <a:lnTo>
                      <a:pt x="576" y="472"/>
                    </a:lnTo>
                    <a:lnTo>
                      <a:pt x="578" y="470"/>
                    </a:lnTo>
                    <a:lnTo>
                      <a:pt x="578" y="470"/>
                    </a:lnTo>
                    <a:lnTo>
                      <a:pt x="578" y="474"/>
                    </a:lnTo>
                    <a:lnTo>
                      <a:pt x="578" y="474"/>
                    </a:lnTo>
                    <a:close/>
                    <a:moveTo>
                      <a:pt x="572" y="478"/>
                    </a:moveTo>
                    <a:lnTo>
                      <a:pt x="574" y="474"/>
                    </a:lnTo>
                    <a:lnTo>
                      <a:pt x="576" y="474"/>
                    </a:lnTo>
                    <a:lnTo>
                      <a:pt x="576" y="476"/>
                    </a:lnTo>
                    <a:lnTo>
                      <a:pt x="574" y="478"/>
                    </a:lnTo>
                    <a:lnTo>
                      <a:pt x="572" y="478"/>
                    </a:lnTo>
                    <a:close/>
                    <a:moveTo>
                      <a:pt x="570" y="474"/>
                    </a:moveTo>
                    <a:lnTo>
                      <a:pt x="570" y="474"/>
                    </a:lnTo>
                    <a:lnTo>
                      <a:pt x="576" y="470"/>
                    </a:lnTo>
                    <a:lnTo>
                      <a:pt x="576" y="472"/>
                    </a:lnTo>
                    <a:lnTo>
                      <a:pt x="574" y="474"/>
                    </a:lnTo>
                    <a:lnTo>
                      <a:pt x="572" y="476"/>
                    </a:lnTo>
                    <a:lnTo>
                      <a:pt x="570" y="474"/>
                    </a:lnTo>
                    <a:close/>
                    <a:moveTo>
                      <a:pt x="568" y="468"/>
                    </a:moveTo>
                    <a:lnTo>
                      <a:pt x="570" y="466"/>
                    </a:lnTo>
                    <a:lnTo>
                      <a:pt x="574" y="466"/>
                    </a:lnTo>
                    <a:lnTo>
                      <a:pt x="574" y="468"/>
                    </a:lnTo>
                    <a:lnTo>
                      <a:pt x="572" y="472"/>
                    </a:lnTo>
                    <a:lnTo>
                      <a:pt x="570" y="470"/>
                    </a:lnTo>
                    <a:lnTo>
                      <a:pt x="568" y="468"/>
                    </a:lnTo>
                    <a:close/>
                    <a:moveTo>
                      <a:pt x="572" y="462"/>
                    </a:moveTo>
                    <a:lnTo>
                      <a:pt x="574" y="460"/>
                    </a:lnTo>
                    <a:lnTo>
                      <a:pt x="576" y="458"/>
                    </a:lnTo>
                    <a:lnTo>
                      <a:pt x="576" y="462"/>
                    </a:lnTo>
                    <a:lnTo>
                      <a:pt x="576" y="464"/>
                    </a:lnTo>
                    <a:lnTo>
                      <a:pt x="572" y="466"/>
                    </a:lnTo>
                    <a:lnTo>
                      <a:pt x="572" y="464"/>
                    </a:lnTo>
                    <a:lnTo>
                      <a:pt x="572" y="462"/>
                    </a:lnTo>
                    <a:close/>
                    <a:moveTo>
                      <a:pt x="564" y="466"/>
                    </a:moveTo>
                    <a:lnTo>
                      <a:pt x="564" y="464"/>
                    </a:lnTo>
                    <a:lnTo>
                      <a:pt x="566" y="458"/>
                    </a:lnTo>
                    <a:lnTo>
                      <a:pt x="566" y="456"/>
                    </a:lnTo>
                    <a:lnTo>
                      <a:pt x="564" y="454"/>
                    </a:lnTo>
                    <a:lnTo>
                      <a:pt x="564" y="452"/>
                    </a:lnTo>
                    <a:lnTo>
                      <a:pt x="564" y="452"/>
                    </a:lnTo>
                    <a:lnTo>
                      <a:pt x="564" y="450"/>
                    </a:lnTo>
                    <a:lnTo>
                      <a:pt x="568" y="450"/>
                    </a:lnTo>
                    <a:lnTo>
                      <a:pt x="570" y="452"/>
                    </a:lnTo>
                    <a:lnTo>
                      <a:pt x="572" y="452"/>
                    </a:lnTo>
                    <a:lnTo>
                      <a:pt x="574" y="454"/>
                    </a:lnTo>
                    <a:lnTo>
                      <a:pt x="574" y="458"/>
                    </a:lnTo>
                    <a:lnTo>
                      <a:pt x="572" y="460"/>
                    </a:lnTo>
                    <a:lnTo>
                      <a:pt x="570" y="462"/>
                    </a:lnTo>
                    <a:lnTo>
                      <a:pt x="570" y="458"/>
                    </a:lnTo>
                    <a:lnTo>
                      <a:pt x="570" y="458"/>
                    </a:lnTo>
                    <a:lnTo>
                      <a:pt x="570" y="462"/>
                    </a:lnTo>
                    <a:lnTo>
                      <a:pt x="568" y="462"/>
                    </a:lnTo>
                    <a:lnTo>
                      <a:pt x="570" y="464"/>
                    </a:lnTo>
                    <a:lnTo>
                      <a:pt x="568" y="466"/>
                    </a:lnTo>
                    <a:lnTo>
                      <a:pt x="566" y="464"/>
                    </a:lnTo>
                    <a:lnTo>
                      <a:pt x="566" y="466"/>
                    </a:lnTo>
                    <a:lnTo>
                      <a:pt x="564" y="466"/>
                    </a:lnTo>
                    <a:close/>
                    <a:moveTo>
                      <a:pt x="558" y="462"/>
                    </a:moveTo>
                    <a:lnTo>
                      <a:pt x="556" y="460"/>
                    </a:lnTo>
                    <a:lnTo>
                      <a:pt x="558" y="458"/>
                    </a:lnTo>
                    <a:lnTo>
                      <a:pt x="556" y="458"/>
                    </a:lnTo>
                    <a:lnTo>
                      <a:pt x="556" y="454"/>
                    </a:lnTo>
                    <a:lnTo>
                      <a:pt x="558" y="454"/>
                    </a:lnTo>
                    <a:lnTo>
                      <a:pt x="560" y="454"/>
                    </a:lnTo>
                    <a:lnTo>
                      <a:pt x="560" y="452"/>
                    </a:lnTo>
                    <a:lnTo>
                      <a:pt x="560" y="452"/>
                    </a:lnTo>
                    <a:lnTo>
                      <a:pt x="562" y="454"/>
                    </a:lnTo>
                    <a:lnTo>
                      <a:pt x="562" y="456"/>
                    </a:lnTo>
                    <a:lnTo>
                      <a:pt x="562" y="458"/>
                    </a:lnTo>
                    <a:lnTo>
                      <a:pt x="562" y="456"/>
                    </a:lnTo>
                    <a:lnTo>
                      <a:pt x="564" y="458"/>
                    </a:lnTo>
                    <a:lnTo>
                      <a:pt x="562" y="464"/>
                    </a:lnTo>
                    <a:lnTo>
                      <a:pt x="558" y="466"/>
                    </a:lnTo>
                    <a:lnTo>
                      <a:pt x="558" y="468"/>
                    </a:lnTo>
                    <a:lnTo>
                      <a:pt x="558" y="470"/>
                    </a:lnTo>
                    <a:lnTo>
                      <a:pt x="554" y="472"/>
                    </a:lnTo>
                    <a:lnTo>
                      <a:pt x="556" y="470"/>
                    </a:lnTo>
                    <a:lnTo>
                      <a:pt x="556" y="468"/>
                    </a:lnTo>
                    <a:lnTo>
                      <a:pt x="554" y="472"/>
                    </a:lnTo>
                    <a:lnTo>
                      <a:pt x="552" y="472"/>
                    </a:lnTo>
                    <a:lnTo>
                      <a:pt x="552" y="470"/>
                    </a:lnTo>
                    <a:lnTo>
                      <a:pt x="554" y="468"/>
                    </a:lnTo>
                    <a:lnTo>
                      <a:pt x="554" y="466"/>
                    </a:lnTo>
                    <a:lnTo>
                      <a:pt x="554" y="464"/>
                    </a:lnTo>
                    <a:lnTo>
                      <a:pt x="556" y="466"/>
                    </a:lnTo>
                    <a:lnTo>
                      <a:pt x="558" y="464"/>
                    </a:lnTo>
                    <a:lnTo>
                      <a:pt x="558" y="462"/>
                    </a:lnTo>
                    <a:close/>
                    <a:moveTo>
                      <a:pt x="556" y="442"/>
                    </a:moveTo>
                    <a:lnTo>
                      <a:pt x="558" y="442"/>
                    </a:lnTo>
                    <a:lnTo>
                      <a:pt x="556" y="444"/>
                    </a:lnTo>
                    <a:lnTo>
                      <a:pt x="556" y="442"/>
                    </a:lnTo>
                    <a:close/>
                    <a:moveTo>
                      <a:pt x="550" y="442"/>
                    </a:moveTo>
                    <a:lnTo>
                      <a:pt x="552" y="440"/>
                    </a:lnTo>
                    <a:lnTo>
                      <a:pt x="554" y="440"/>
                    </a:lnTo>
                    <a:lnTo>
                      <a:pt x="554" y="440"/>
                    </a:lnTo>
                    <a:lnTo>
                      <a:pt x="556" y="444"/>
                    </a:lnTo>
                    <a:lnTo>
                      <a:pt x="556" y="448"/>
                    </a:lnTo>
                    <a:lnTo>
                      <a:pt x="556" y="452"/>
                    </a:lnTo>
                    <a:lnTo>
                      <a:pt x="554" y="452"/>
                    </a:lnTo>
                    <a:lnTo>
                      <a:pt x="554" y="458"/>
                    </a:lnTo>
                    <a:lnTo>
                      <a:pt x="552" y="458"/>
                    </a:lnTo>
                    <a:lnTo>
                      <a:pt x="550" y="462"/>
                    </a:lnTo>
                    <a:lnTo>
                      <a:pt x="550" y="466"/>
                    </a:lnTo>
                    <a:lnTo>
                      <a:pt x="550" y="466"/>
                    </a:lnTo>
                    <a:lnTo>
                      <a:pt x="548" y="468"/>
                    </a:lnTo>
                    <a:lnTo>
                      <a:pt x="548" y="466"/>
                    </a:lnTo>
                    <a:lnTo>
                      <a:pt x="548" y="464"/>
                    </a:lnTo>
                    <a:lnTo>
                      <a:pt x="548" y="462"/>
                    </a:lnTo>
                    <a:lnTo>
                      <a:pt x="548" y="460"/>
                    </a:lnTo>
                    <a:lnTo>
                      <a:pt x="548" y="458"/>
                    </a:lnTo>
                    <a:lnTo>
                      <a:pt x="550" y="458"/>
                    </a:lnTo>
                    <a:lnTo>
                      <a:pt x="550" y="456"/>
                    </a:lnTo>
                    <a:lnTo>
                      <a:pt x="550" y="456"/>
                    </a:lnTo>
                    <a:lnTo>
                      <a:pt x="548" y="456"/>
                    </a:lnTo>
                    <a:lnTo>
                      <a:pt x="548" y="456"/>
                    </a:lnTo>
                    <a:lnTo>
                      <a:pt x="548" y="454"/>
                    </a:lnTo>
                    <a:lnTo>
                      <a:pt x="548" y="454"/>
                    </a:lnTo>
                    <a:lnTo>
                      <a:pt x="550" y="452"/>
                    </a:lnTo>
                    <a:lnTo>
                      <a:pt x="548" y="452"/>
                    </a:lnTo>
                    <a:lnTo>
                      <a:pt x="548" y="452"/>
                    </a:lnTo>
                    <a:lnTo>
                      <a:pt x="548" y="450"/>
                    </a:lnTo>
                    <a:lnTo>
                      <a:pt x="550" y="448"/>
                    </a:lnTo>
                    <a:lnTo>
                      <a:pt x="550" y="446"/>
                    </a:lnTo>
                    <a:lnTo>
                      <a:pt x="552" y="446"/>
                    </a:lnTo>
                    <a:lnTo>
                      <a:pt x="550" y="444"/>
                    </a:lnTo>
                    <a:lnTo>
                      <a:pt x="550" y="442"/>
                    </a:lnTo>
                    <a:close/>
                    <a:moveTo>
                      <a:pt x="546" y="442"/>
                    </a:moveTo>
                    <a:lnTo>
                      <a:pt x="548" y="440"/>
                    </a:lnTo>
                    <a:lnTo>
                      <a:pt x="548" y="442"/>
                    </a:lnTo>
                    <a:lnTo>
                      <a:pt x="548" y="444"/>
                    </a:lnTo>
                    <a:lnTo>
                      <a:pt x="546" y="446"/>
                    </a:lnTo>
                    <a:lnTo>
                      <a:pt x="544" y="448"/>
                    </a:lnTo>
                    <a:lnTo>
                      <a:pt x="544" y="446"/>
                    </a:lnTo>
                    <a:lnTo>
                      <a:pt x="546" y="446"/>
                    </a:lnTo>
                    <a:lnTo>
                      <a:pt x="546" y="444"/>
                    </a:lnTo>
                    <a:lnTo>
                      <a:pt x="546" y="442"/>
                    </a:lnTo>
                    <a:close/>
                    <a:moveTo>
                      <a:pt x="556" y="448"/>
                    </a:moveTo>
                    <a:lnTo>
                      <a:pt x="558" y="446"/>
                    </a:lnTo>
                    <a:lnTo>
                      <a:pt x="558" y="442"/>
                    </a:lnTo>
                    <a:lnTo>
                      <a:pt x="560" y="442"/>
                    </a:lnTo>
                    <a:lnTo>
                      <a:pt x="562" y="442"/>
                    </a:lnTo>
                    <a:lnTo>
                      <a:pt x="562" y="440"/>
                    </a:lnTo>
                    <a:lnTo>
                      <a:pt x="562" y="438"/>
                    </a:lnTo>
                    <a:lnTo>
                      <a:pt x="562" y="438"/>
                    </a:lnTo>
                    <a:lnTo>
                      <a:pt x="562" y="432"/>
                    </a:lnTo>
                    <a:lnTo>
                      <a:pt x="564" y="430"/>
                    </a:lnTo>
                    <a:lnTo>
                      <a:pt x="564" y="422"/>
                    </a:lnTo>
                    <a:lnTo>
                      <a:pt x="566" y="418"/>
                    </a:lnTo>
                    <a:lnTo>
                      <a:pt x="568" y="420"/>
                    </a:lnTo>
                    <a:lnTo>
                      <a:pt x="568" y="422"/>
                    </a:lnTo>
                    <a:lnTo>
                      <a:pt x="570" y="424"/>
                    </a:lnTo>
                    <a:lnTo>
                      <a:pt x="572" y="426"/>
                    </a:lnTo>
                    <a:lnTo>
                      <a:pt x="572" y="436"/>
                    </a:lnTo>
                    <a:lnTo>
                      <a:pt x="570" y="438"/>
                    </a:lnTo>
                    <a:lnTo>
                      <a:pt x="570" y="438"/>
                    </a:lnTo>
                    <a:lnTo>
                      <a:pt x="570" y="432"/>
                    </a:lnTo>
                    <a:lnTo>
                      <a:pt x="570" y="428"/>
                    </a:lnTo>
                    <a:lnTo>
                      <a:pt x="570" y="430"/>
                    </a:lnTo>
                    <a:lnTo>
                      <a:pt x="568" y="438"/>
                    </a:lnTo>
                    <a:lnTo>
                      <a:pt x="568" y="440"/>
                    </a:lnTo>
                    <a:lnTo>
                      <a:pt x="568" y="442"/>
                    </a:lnTo>
                    <a:lnTo>
                      <a:pt x="566" y="444"/>
                    </a:lnTo>
                    <a:lnTo>
                      <a:pt x="564" y="442"/>
                    </a:lnTo>
                    <a:lnTo>
                      <a:pt x="564" y="446"/>
                    </a:lnTo>
                    <a:lnTo>
                      <a:pt x="560" y="448"/>
                    </a:lnTo>
                    <a:lnTo>
                      <a:pt x="558" y="450"/>
                    </a:lnTo>
                    <a:lnTo>
                      <a:pt x="556" y="448"/>
                    </a:lnTo>
                    <a:close/>
                    <a:moveTo>
                      <a:pt x="550" y="420"/>
                    </a:moveTo>
                    <a:lnTo>
                      <a:pt x="554" y="420"/>
                    </a:lnTo>
                    <a:lnTo>
                      <a:pt x="556" y="420"/>
                    </a:lnTo>
                    <a:lnTo>
                      <a:pt x="556" y="422"/>
                    </a:lnTo>
                    <a:lnTo>
                      <a:pt x="556" y="424"/>
                    </a:lnTo>
                    <a:lnTo>
                      <a:pt x="556" y="426"/>
                    </a:lnTo>
                    <a:lnTo>
                      <a:pt x="558" y="424"/>
                    </a:lnTo>
                    <a:lnTo>
                      <a:pt x="560" y="424"/>
                    </a:lnTo>
                    <a:lnTo>
                      <a:pt x="562" y="426"/>
                    </a:lnTo>
                    <a:lnTo>
                      <a:pt x="562" y="428"/>
                    </a:lnTo>
                    <a:lnTo>
                      <a:pt x="560" y="428"/>
                    </a:lnTo>
                    <a:lnTo>
                      <a:pt x="560" y="430"/>
                    </a:lnTo>
                    <a:lnTo>
                      <a:pt x="560" y="432"/>
                    </a:lnTo>
                    <a:lnTo>
                      <a:pt x="558" y="430"/>
                    </a:lnTo>
                    <a:lnTo>
                      <a:pt x="556" y="428"/>
                    </a:lnTo>
                    <a:lnTo>
                      <a:pt x="552" y="424"/>
                    </a:lnTo>
                    <a:lnTo>
                      <a:pt x="552" y="426"/>
                    </a:lnTo>
                    <a:lnTo>
                      <a:pt x="556" y="430"/>
                    </a:lnTo>
                    <a:lnTo>
                      <a:pt x="556" y="432"/>
                    </a:lnTo>
                    <a:lnTo>
                      <a:pt x="558" y="432"/>
                    </a:lnTo>
                    <a:lnTo>
                      <a:pt x="560" y="434"/>
                    </a:lnTo>
                    <a:lnTo>
                      <a:pt x="558" y="436"/>
                    </a:lnTo>
                    <a:lnTo>
                      <a:pt x="558" y="440"/>
                    </a:lnTo>
                    <a:lnTo>
                      <a:pt x="556" y="440"/>
                    </a:lnTo>
                    <a:lnTo>
                      <a:pt x="554" y="438"/>
                    </a:lnTo>
                    <a:lnTo>
                      <a:pt x="554" y="434"/>
                    </a:lnTo>
                    <a:lnTo>
                      <a:pt x="552" y="430"/>
                    </a:lnTo>
                    <a:lnTo>
                      <a:pt x="550" y="432"/>
                    </a:lnTo>
                    <a:lnTo>
                      <a:pt x="552" y="436"/>
                    </a:lnTo>
                    <a:lnTo>
                      <a:pt x="552" y="438"/>
                    </a:lnTo>
                    <a:lnTo>
                      <a:pt x="550" y="440"/>
                    </a:lnTo>
                    <a:lnTo>
                      <a:pt x="548" y="440"/>
                    </a:lnTo>
                    <a:lnTo>
                      <a:pt x="546" y="438"/>
                    </a:lnTo>
                    <a:lnTo>
                      <a:pt x="548" y="436"/>
                    </a:lnTo>
                    <a:lnTo>
                      <a:pt x="546" y="434"/>
                    </a:lnTo>
                    <a:lnTo>
                      <a:pt x="548" y="432"/>
                    </a:lnTo>
                    <a:lnTo>
                      <a:pt x="546" y="428"/>
                    </a:lnTo>
                    <a:lnTo>
                      <a:pt x="546" y="426"/>
                    </a:lnTo>
                    <a:lnTo>
                      <a:pt x="548" y="428"/>
                    </a:lnTo>
                    <a:lnTo>
                      <a:pt x="548" y="426"/>
                    </a:lnTo>
                    <a:lnTo>
                      <a:pt x="548" y="424"/>
                    </a:lnTo>
                    <a:lnTo>
                      <a:pt x="548" y="422"/>
                    </a:lnTo>
                    <a:lnTo>
                      <a:pt x="548" y="420"/>
                    </a:lnTo>
                    <a:lnTo>
                      <a:pt x="550" y="422"/>
                    </a:lnTo>
                    <a:lnTo>
                      <a:pt x="550" y="422"/>
                    </a:lnTo>
                    <a:lnTo>
                      <a:pt x="550" y="420"/>
                    </a:lnTo>
                    <a:close/>
                    <a:moveTo>
                      <a:pt x="552" y="418"/>
                    </a:moveTo>
                    <a:lnTo>
                      <a:pt x="554" y="416"/>
                    </a:lnTo>
                    <a:lnTo>
                      <a:pt x="554" y="418"/>
                    </a:lnTo>
                    <a:lnTo>
                      <a:pt x="552" y="418"/>
                    </a:lnTo>
                    <a:lnTo>
                      <a:pt x="552" y="418"/>
                    </a:lnTo>
                    <a:close/>
                    <a:moveTo>
                      <a:pt x="184" y="266"/>
                    </a:moveTo>
                    <a:lnTo>
                      <a:pt x="184" y="264"/>
                    </a:lnTo>
                    <a:lnTo>
                      <a:pt x="184" y="264"/>
                    </a:lnTo>
                    <a:lnTo>
                      <a:pt x="186" y="266"/>
                    </a:lnTo>
                    <a:lnTo>
                      <a:pt x="184" y="266"/>
                    </a:lnTo>
                    <a:close/>
                    <a:moveTo>
                      <a:pt x="184" y="266"/>
                    </a:moveTo>
                    <a:lnTo>
                      <a:pt x="184" y="268"/>
                    </a:lnTo>
                    <a:lnTo>
                      <a:pt x="184" y="270"/>
                    </a:lnTo>
                    <a:lnTo>
                      <a:pt x="188" y="274"/>
                    </a:lnTo>
                    <a:lnTo>
                      <a:pt x="188" y="276"/>
                    </a:lnTo>
                    <a:lnTo>
                      <a:pt x="184" y="272"/>
                    </a:lnTo>
                    <a:lnTo>
                      <a:pt x="182" y="270"/>
                    </a:lnTo>
                    <a:lnTo>
                      <a:pt x="182" y="268"/>
                    </a:lnTo>
                    <a:lnTo>
                      <a:pt x="184" y="266"/>
                    </a:lnTo>
                    <a:lnTo>
                      <a:pt x="184" y="266"/>
                    </a:lnTo>
                    <a:close/>
                    <a:moveTo>
                      <a:pt x="312" y="226"/>
                    </a:moveTo>
                    <a:lnTo>
                      <a:pt x="310" y="228"/>
                    </a:lnTo>
                    <a:lnTo>
                      <a:pt x="310" y="234"/>
                    </a:lnTo>
                    <a:lnTo>
                      <a:pt x="308" y="232"/>
                    </a:lnTo>
                    <a:lnTo>
                      <a:pt x="308" y="230"/>
                    </a:lnTo>
                    <a:lnTo>
                      <a:pt x="306" y="230"/>
                    </a:lnTo>
                    <a:lnTo>
                      <a:pt x="304" y="230"/>
                    </a:lnTo>
                    <a:lnTo>
                      <a:pt x="300" y="230"/>
                    </a:lnTo>
                    <a:lnTo>
                      <a:pt x="300" y="228"/>
                    </a:lnTo>
                    <a:lnTo>
                      <a:pt x="308" y="222"/>
                    </a:lnTo>
                    <a:lnTo>
                      <a:pt x="310" y="220"/>
                    </a:lnTo>
                    <a:lnTo>
                      <a:pt x="312" y="220"/>
                    </a:lnTo>
                    <a:lnTo>
                      <a:pt x="312" y="226"/>
                    </a:lnTo>
                    <a:close/>
                    <a:moveTo>
                      <a:pt x="312" y="226"/>
                    </a:moveTo>
                    <a:lnTo>
                      <a:pt x="314" y="224"/>
                    </a:lnTo>
                    <a:lnTo>
                      <a:pt x="314" y="224"/>
                    </a:lnTo>
                    <a:lnTo>
                      <a:pt x="312" y="222"/>
                    </a:lnTo>
                    <a:lnTo>
                      <a:pt x="314" y="220"/>
                    </a:lnTo>
                    <a:lnTo>
                      <a:pt x="312" y="218"/>
                    </a:lnTo>
                    <a:lnTo>
                      <a:pt x="312" y="216"/>
                    </a:lnTo>
                    <a:lnTo>
                      <a:pt x="318" y="216"/>
                    </a:lnTo>
                    <a:lnTo>
                      <a:pt x="322" y="218"/>
                    </a:lnTo>
                    <a:lnTo>
                      <a:pt x="322" y="220"/>
                    </a:lnTo>
                    <a:lnTo>
                      <a:pt x="320" y="222"/>
                    </a:lnTo>
                    <a:lnTo>
                      <a:pt x="314" y="226"/>
                    </a:lnTo>
                    <a:lnTo>
                      <a:pt x="312" y="226"/>
                    </a:lnTo>
                    <a:close/>
                    <a:moveTo>
                      <a:pt x="336" y="210"/>
                    </a:moveTo>
                    <a:lnTo>
                      <a:pt x="338" y="210"/>
                    </a:lnTo>
                    <a:lnTo>
                      <a:pt x="340" y="210"/>
                    </a:lnTo>
                    <a:lnTo>
                      <a:pt x="342" y="210"/>
                    </a:lnTo>
                    <a:lnTo>
                      <a:pt x="342" y="212"/>
                    </a:lnTo>
                    <a:lnTo>
                      <a:pt x="340" y="212"/>
                    </a:lnTo>
                    <a:lnTo>
                      <a:pt x="336" y="210"/>
                    </a:lnTo>
                    <a:close/>
                    <a:moveTo>
                      <a:pt x="462" y="328"/>
                    </a:moveTo>
                    <a:lnTo>
                      <a:pt x="464" y="328"/>
                    </a:lnTo>
                    <a:lnTo>
                      <a:pt x="466" y="328"/>
                    </a:lnTo>
                    <a:lnTo>
                      <a:pt x="464" y="330"/>
                    </a:lnTo>
                    <a:lnTo>
                      <a:pt x="462" y="328"/>
                    </a:lnTo>
                    <a:close/>
                    <a:moveTo>
                      <a:pt x="450" y="366"/>
                    </a:moveTo>
                    <a:lnTo>
                      <a:pt x="452" y="364"/>
                    </a:lnTo>
                    <a:lnTo>
                      <a:pt x="454" y="366"/>
                    </a:lnTo>
                    <a:lnTo>
                      <a:pt x="450" y="366"/>
                    </a:lnTo>
                    <a:close/>
                    <a:moveTo>
                      <a:pt x="478" y="358"/>
                    </a:moveTo>
                    <a:lnTo>
                      <a:pt x="480" y="358"/>
                    </a:lnTo>
                    <a:lnTo>
                      <a:pt x="482" y="358"/>
                    </a:lnTo>
                    <a:lnTo>
                      <a:pt x="480" y="360"/>
                    </a:lnTo>
                    <a:lnTo>
                      <a:pt x="478" y="362"/>
                    </a:lnTo>
                    <a:lnTo>
                      <a:pt x="478" y="358"/>
                    </a:lnTo>
                    <a:close/>
                    <a:moveTo>
                      <a:pt x="458" y="334"/>
                    </a:moveTo>
                    <a:lnTo>
                      <a:pt x="458" y="332"/>
                    </a:lnTo>
                    <a:lnTo>
                      <a:pt x="460" y="332"/>
                    </a:lnTo>
                    <a:lnTo>
                      <a:pt x="460" y="334"/>
                    </a:lnTo>
                    <a:lnTo>
                      <a:pt x="458" y="334"/>
                    </a:lnTo>
                    <a:close/>
                    <a:moveTo>
                      <a:pt x="460" y="344"/>
                    </a:moveTo>
                    <a:lnTo>
                      <a:pt x="460" y="340"/>
                    </a:lnTo>
                    <a:lnTo>
                      <a:pt x="462" y="338"/>
                    </a:lnTo>
                    <a:lnTo>
                      <a:pt x="464" y="340"/>
                    </a:lnTo>
                    <a:lnTo>
                      <a:pt x="464" y="342"/>
                    </a:lnTo>
                    <a:lnTo>
                      <a:pt x="466" y="342"/>
                    </a:lnTo>
                    <a:lnTo>
                      <a:pt x="466" y="342"/>
                    </a:lnTo>
                    <a:lnTo>
                      <a:pt x="464" y="344"/>
                    </a:lnTo>
                    <a:lnTo>
                      <a:pt x="460" y="344"/>
                    </a:lnTo>
                    <a:close/>
                    <a:moveTo>
                      <a:pt x="442" y="354"/>
                    </a:moveTo>
                    <a:lnTo>
                      <a:pt x="444" y="354"/>
                    </a:lnTo>
                    <a:lnTo>
                      <a:pt x="444" y="352"/>
                    </a:lnTo>
                    <a:lnTo>
                      <a:pt x="444" y="350"/>
                    </a:lnTo>
                    <a:lnTo>
                      <a:pt x="448" y="348"/>
                    </a:lnTo>
                    <a:lnTo>
                      <a:pt x="452" y="346"/>
                    </a:lnTo>
                    <a:lnTo>
                      <a:pt x="454" y="344"/>
                    </a:lnTo>
                    <a:lnTo>
                      <a:pt x="454" y="344"/>
                    </a:lnTo>
                    <a:lnTo>
                      <a:pt x="456" y="340"/>
                    </a:lnTo>
                    <a:lnTo>
                      <a:pt x="458" y="342"/>
                    </a:lnTo>
                    <a:lnTo>
                      <a:pt x="456" y="342"/>
                    </a:lnTo>
                    <a:lnTo>
                      <a:pt x="458" y="344"/>
                    </a:lnTo>
                    <a:lnTo>
                      <a:pt x="456" y="346"/>
                    </a:lnTo>
                    <a:lnTo>
                      <a:pt x="454" y="346"/>
                    </a:lnTo>
                    <a:lnTo>
                      <a:pt x="450" y="350"/>
                    </a:lnTo>
                    <a:lnTo>
                      <a:pt x="448" y="352"/>
                    </a:lnTo>
                    <a:lnTo>
                      <a:pt x="448" y="352"/>
                    </a:lnTo>
                    <a:lnTo>
                      <a:pt x="448" y="354"/>
                    </a:lnTo>
                    <a:lnTo>
                      <a:pt x="444" y="354"/>
                    </a:lnTo>
                    <a:lnTo>
                      <a:pt x="444" y="354"/>
                    </a:lnTo>
                    <a:lnTo>
                      <a:pt x="440" y="354"/>
                    </a:lnTo>
                    <a:lnTo>
                      <a:pt x="442" y="354"/>
                    </a:lnTo>
                    <a:close/>
                    <a:moveTo>
                      <a:pt x="440" y="348"/>
                    </a:moveTo>
                    <a:lnTo>
                      <a:pt x="444" y="346"/>
                    </a:lnTo>
                    <a:lnTo>
                      <a:pt x="444" y="348"/>
                    </a:lnTo>
                    <a:lnTo>
                      <a:pt x="442" y="350"/>
                    </a:lnTo>
                    <a:lnTo>
                      <a:pt x="440" y="348"/>
                    </a:lnTo>
                    <a:lnTo>
                      <a:pt x="440" y="348"/>
                    </a:lnTo>
                    <a:close/>
                    <a:moveTo>
                      <a:pt x="446" y="342"/>
                    </a:moveTo>
                    <a:lnTo>
                      <a:pt x="450" y="340"/>
                    </a:lnTo>
                    <a:lnTo>
                      <a:pt x="450" y="338"/>
                    </a:lnTo>
                    <a:lnTo>
                      <a:pt x="452" y="336"/>
                    </a:lnTo>
                    <a:lnTo>
                      <a:pt x="454" y="336"/>
                    </a:lnTo>
                    <a:lnTo>
                      <a:pt x="454" y="338"/>
                    </a:lnTo>
                    <a:lnTo>
                      <a:pt x="452" y="340"/>
                    </a:lnTo>
                    <a:lnTo>
                      <a:pt x="452" y="340"/>
                    </a:lnTo>
                    <a:lnTo>
                      <a:pt x="448" y="342"/>
                    </a:lnTo>
                    <a:lnTo>
                      <a:pt x="448" y="344"/>
                    </a:lnTo>
                    <a:lnTo>
                      <a:pt x="448" y="344"/>
                    </a:lnTo>
                    <a:lnTo>
                      <a:pt x="446" y="342"/>
                    </a:lnTo>
                    <a:close/>
                    <a:moveTo>
                      <a:pt x="450" y="328"/>
                    </a:moveTo>
                    <a:lnTo>
                      <a:pt x="452" y="326"/>
                    </a:lnTo>
                    <a:lnTo>
                      <a:pt x="454" y="326"/>
                    </a:lnTo>
                    <a:lnTo>
                      <a:pt x="452" y="328"/>
                    </a:lnTo>
                    <a:lnTo>
                      <a:pt x="454" y="328"/>
                    </a:lnTo>
                    <a:lnTo>
                      <a:pt x="452" y="330"/>
                    </a:lnTo>
                    <a:lnTo>
                      <a:pt x="450" y="328"/>
                    </a:lnTo>
                    <a:close/>
                    <a:moveTo>
                      <a:pt x="302" y="156"/>
                    </a:moveTo>
                    <a:lnTo>
                      <a:pt x="304" y="156"/>
                    </a:lnTo>
                    <a:lnTo>
                      <a:pt x="306" y="156"/>
                    </a:lnTo>
                    <a:lnTo>
                      <a:pt x="304" y="158"/>
                    </a:lnTo>
                    <a:lnTo>
                      <a:pt x="302" y="156"/>
                    </a:lnTo>
                    <a:close/>
                    <a:moveTo>
                      <a:pt x="254" y="208"/>
                    </a:moveTo>
                    <a:lnTo>
                      <a:pt x="256" y="204"/>
                    </a:lnTo>
                    <a:lnTo>
                      <a:pt x="256" y="202"/>
                    </a:lnTo>
                    <a:lnTo>
                      <a:pt x="254" y="200"/>
                    </a:lnTo>
                    <a:lnTo>
                      <a:pt x="254" y="196"/>
                    </a:lnTo>
                    <a:lnTo>
                      <a:pt x="252" y="192"/>
                    </a:lnTo>
                    <a:lnTo>
                      <a:pt x="250" y="190"/>
                    </a:lnTo>
                    <a:lnTo>
                      <a:pt x="246" y="190"/>
                    </a:lnTo>
                    <a:lnTo>
                      <a:pt x="246" y="192"/>
                    </a:lnTo>
                    <a:lnTo>
                      <a:pt x="242" y="192"/>
                    </a:lnTo>
                    <a:lnTo>
                      <a:pt x="240" y="190"/>
                    </a:lnTo>
                    <a:lnTo>
                      <a:pt x="240" y="186"/>
                    </a:lnTo>
                    <a:lnTo>
                      <a:pt x="246" y="182"/>
                    </a:lnTo>
                    <a:lnTo>
                      <a:pt x="248" y="176"/>
                    </a:lnTo>
                    <a:lnTo>
                      <a:pt x="250" y="176"/>
                    </a:lnTo>
                    <a:lnTo>
                      <a:pt x="250" y="182"/>
                    </a:lnTo>
                    <a:lnTo>
                      <a:pt x="248" y="182"/>
                    </a:lnTo>
                    <a:lnTo>
                      <a:pt x="252" y="184"/>
                    </a:lnTo>
                    <a:lnTo>
                      <a:pt x="252" y="186"/>
                    </a:lnTo>
                    <a:lnTo>
                      <a:pt x="254" y="186"/>
                    </a:lnTo>
                    <a:lnTo>
                      <a:pt x="256" y="184"/>
                    </a:lnTo>
                    <a:lnTo>
                      <a:pt x="260" y="186"/>
                    </a:lnTo>
                    <a:lnTo>
                      <a:pt x="262" y="188"/>
                    </a:lnTo>
                    <a:lnTo>
                      <a:pt x="262" y="188"/>
                    </a:lnTo>
                    <a:lnTo>
                      <a:pt x="262" y="190"/>
                    </a:lnTo>
                    <a:lnTo>
                      <a:pt x="262" y="194"/>
                    </a:lnTo>
                    <a:lnTo>
                      <a:pt x="264" y="196"/>
                    </a:lnTo>
                    <a:lnTo>
                      <a:pt x="264" y="198"/>
                    </a:lnTo>
                    <a:lnTo>
                      <a:pt x="270" y="202"/>
                    </a:lnTo>
                    <a:lnTo>
                      <a:pt x="270" y="204"/>
                    </a:lnTo>
                    <a:lnTo>
                      <a:pt x="268" y="206"/>
                    </a:lnTo>
                    <a:lnTo>
                      <a:pt x="264" y="204"/>
                    </a:lnTo>
                    <a:lnTo>
                      <a:pt x="264" y="204"/>
                    </a:lnTo>
                    <a:lnTo>
                      <a:pt x="262" y="206"/>
                    </a:lnTo>
                    <a:lnTo>
                      <a:pt x="260" y="206"/>
                    </a:lnTo>
                    <a:lnTo>
                      <a:pt x="256" y="208"/>
                    </a:lnTo>
                    <a:lnTo>
                      <a:pt x="254" y="208"/>
                    </a:lnTo>
                    <a:close/>
                    <a:moveTo>
                      <a:pt x="238" y="290"/>
                    </a:moveTo>
                    <a:lnTo>
                      <a:pt x="242" y="290"/>
                    </a:lnTo>
                    <a:lnTo>
                      <a:pt x="244" y="292"/>
                    </a:lnTo>
                    <a:lnTo>
                      <a:pt x="246" y="292"/>
                    </a:lnTo>
                    <a:lnTo>
                      <a:pt x="248" y="292"/>
                    </a:lnTo>
                    <a:lnTo>
                      <a:pt x="250" y="290"/>
                    </a:lnTo>
                    <a:lnTo>
                      <a:pt x="254" y="288"/>
                    </a:lnTo>
                    <a:lnTo>
                      <a:pt x="254" y="292"/>
                    </a:lnTo>
                    <a:lnTo>
                      <a:pt x="256" y="292"/>
                    </a:lnTo>
                    <a:lnTo>
                      <a:pt x="258" y="294"/>
                    </a:lnTo>
                    <a:lnTo>
                      <a:pt x="256" y="298"/>
                    </a:lnTo>
                    <a:lnTo>
                      <a:pt x="254" y="302"/>
                    </a:lnTo>
                    <a:lnTo>
                      <a:pt x="250" y="302"/>
                    </a:lnTo>
                    <a:lnTo>
                      <a:pt x="248" y="300"/>
                    </a:lnTo>
                    <a:lnTo>
                      <a:pt x="246" y="302"/>
                    </a:lnTo>
                    <a:lnTo>
                      <a:pt x="244" y="300"/>
                    </a:lnTo>
                    <a:lnTo>
                      <a:pt x="242" y="300"/>
                    </a:lnTo>
                    <a:lnTo>
                      <a:pt x="240" y="296"/>
                    </a:lnTo>
                    <a:lnTo>
                      <a:pt x="238" y="290"/>
                    </a:lnTo>
                    <a:close/>
                    <a:moveTo>
                      <a:pt x="402" y="328"/>
                    </a:moveTo>
                    <a:lnTo>
                      <a:pt x="404" y="324"/>
                    </a:lnTo>
                    <a:lnTo>
                      <a:pt x="406" y="324"/>
                    </a:lnTo>
                    <a:lnTo>
                      <a:pt x="406" y="326"/>
                    </a:lnTo>
                    <a:lnTo>
                      <a:pt x="404" y="328"/>
                    </a:lnTo>
                    <a:lnTo>
                      <a:pt x="402" y="328"/>
                    </a:lnTo>
                    <a:close/>
                    <a:moveTo>
                      <a:pt x="376" y="346"/>
                    </a:moveTo>
                    <a:lnTo>
                      <a:pt x="378" y="346"/>
                    </a:lnTo>
                    <a:lnTo>
                      <a:pt x="380" y="346"/>
                    </a:lnTo>
                    <a:lnTo>
                      <a:pt x="378" y="348"/>
                    </a:lnTo>
                    <a:lnTo>
                      <a:pt x="376" y="346"/>
                    </a:lnTo>
                    <a:close/>
                    <a:moveTo>
                      <a:pt x="376" y="368"/>
                    </a:moveTo>
                    <a:lnTo>
                      <a:pt x="376" y="366"/>
                    </a:lnTo>
                    <a:lnTo>
                      <a:pt x="378" y="366"/>
                    </a:lnTo>
                    <a:lnTo>
                      <a:pt x="378" y="370"/>
                    </a:lnTo>
                    <a:lnTo>
                      <a:pt x="376" y="370"/>
                    </a:lnTo>
                    <a:lnTo>
                      <a:pt x="374" y="370"/>
                    </a:lnTo>
                    <a:lnTo>
                      <a:pt x="376" y="368"/>
                    </a:lnTo>
                    <a:close/>
                    <a:moveTo>
                      <a:pt x="366" y="378"/>
                    </a:moveTo>
                    <a:lnTo>
                      <a:pt x="366" y="378"/>
                    </a:lnTo>
                    <a:lnTo>
                      <a:pt x="366" y="376"/>
                    </a:lnTo>
                    <a:lnTo>
                      <a:pt x="368" y="378"/>
                    </a:lnTo>
                    <a:lnTo>
                      <a:pt x="368" y="376"/>
                    </a:lnTo>
                    <a:lnTo>
                      <a:pt x="370" y="376"/>
                    </a:lnTo>
                    <a:lnTo>
                      <a:pt x="372" y="376"/>
                    </a:lnTo>
                    <a:lnTo>
                      <a:pt x="370" y="374"/>
                    </a:lnTo>
                    <a:lnTo>
                      <a:pt x="372" y="372"/>
                    </a:lnTo>
                    <a:lnTo>
                      <a:pt x="374" y="372"/>
                    </a:lnTo>
                    <a:lnTo>
                      <a:pt x="374" y="372"/>
                    </a:lnTo>
                    <a:lnTo>
                      <a:pt x="374" y="374"/>
                    </a:lnTo>
                    <a:lnTo>
                      <a:pt x="376" y="374"/>
                    </a:lnTo>
                    <a:lnTo>
                      <a:pt x="376" y="374"/>
                    </a:lnTo>
                    <a:lnTo>
                      <a:pt x="378" y="372"/>
                    </a:lnTo>
                    <a:lnTo>
                      <a:pt x="380" y="374"/>
                    </a:lnTo>
                    <a:lnTo>
                      <a:pt x="378" y="376"/>
                    </a:lnTo>
                    <a:lnTo>
                      <a:pt x="376" y="378"/>
                    </a:lnTo>
                    <a:lnTo>
                      <a:pt x="378" y="378"/>
                    </a:lnTo>
                    <a:lnTo>
                      <a:pt x="380" y="380"/>
                    </a:lnTo>
                    <a:lnTo>
                      <a:pt x="378" y="380"/>
                    </a:lnTo>
                    <a:lnTo>
                      <a:pt x="376" y="380"/>
                    </a:lnTo>
                    <a:lnTo>
                      <a:pt x="374" y="382"/>
                    </a:lnTo>
                    <a:lnTo>
                      <a:pt x="372" y="382"/>
                    </a:lnTo>
                    <a:lnTo>
                      <a:pt x="372" y="380"/>
                    </a:lnTo>
                    <a:lnTo>
                      <a:pt x="370" y="382"/>
                    </a:lnTo>
                    <a:lnTo>
                      <a:pt x="368" y="382"/>
                    </a:lnTo>
                    <a:lnTo>
                      <a:pt x="366" y="378"/>
                    </a:lnTo>
                    <a:close/>
                    <a:moveTo>
                      <a:pt x="340" y="404"/>
                    </a:moveTo>
                    <a:lnTo>
                      <a:pt x="340" y="406"/>
                    </a:lnTo>
                    <a:lnTo>
                      <a:pt x="338" y="406"/>
                    </a:lnTo>
                    <a:lnTo>
                      <a:pt x="336" y="406"/>
                    </a:lnTo>
                    <a:lnTo>
                      <a:pt x="336" y="404"/>
                    </a:lnTo>
                    <a:lnTo>
                      <a:pt x="338" y="402"/>
                    </a:lnTo>
                    <a:lnTo>
                      <a:pt x="338" y="398"/>
                    </a:lnTo>
                    <a:lnTo>
                      <a:pt x="338" y="396"/>
                    </a:lnTo>
                    <a:lnTo>
                      <a:pt x="336" y="394"/>
                    </a:lnTo>
                    <a:lnTo>
                      <a:pt x="338" y="394"/>
                    </a:lnTo>
                    <a:lnTo>
                      <a:pt x="340" y="390"/>
                    </a:lnTo>
                    <a:lnTo>
                      <a:pt x="346" y="388"/>
                    </a:lnTo>
                    <a:lnTo>
                      <a:pt x="350" y="388"/>
                    </a:lnTo>
                    <a:lnTo>
                      <a:pt x="350" y="388"/>
                    </a:lnTo>
                    <a:lnTo>
                      <a:pt x="350" y="392"/>
                    </a:lnTo>
                    <a:lnTo>
                      <a:pt x="352" y="394"/>
                    </a:lnTo>
                    <a:lnTo>
                      <a:pt x="354" y="390"/>
                    </a:lnTo>
                    <a:lnTo>
                      <a:pt x="352" y="388"/>
                    </a:lnTo>
                    <a:lnTo>
                      <a:pt x="354" y="388"/>
                    </a:lnTo>
                    <a:lnTo>
                      <a:pt x="354" y="390"/>
                    </a:lnTo>
                    <a:lnTo>
                      <a:pt x="356" y="388"/>
                    </a:lnTo>
                    <a:lnTo>
                      <a:pt x="354" y="386"/>
                    </a:lnTo>
                    <a:lnTo>
                      <a:pt x="352" y="384"/>
                    </a:lnTo>
                    <a:lnTo>
                      <a:pt x="354" y="382"/>
                    </a:lnTo>
                    <a:lnTo>
                      <a:pt x="356" y="382"/>
                    </a:lnTo>
                    <a:lnTo>
                      <a:pt x="358" y="384"/>
                    </a:lnTo>
                    <a:lnTo>
                      <a:pt x="358" y="386"/>
                    </a:lnTo>
                    <a:lnTo>
                      <a:pt x="358" y="386"/>
                    </a:lnTo>
                    <a:lnTo>
                      <a:pt x="358" y="388"/>
                    </a:lnTo>
                    <a:lnTo>
                      <a:pt x="358" y="388"/>
                    </a:lnTo>
                    <a:lnTo>
                      <a:pt x="360" y="386"/>
                    </a:lnTo>
                    <a:lnTo>
                      <a:pt x="360" y="386"/>
                    </a:lnTo>
                    <a:lnTo>
                      <a:pt x="362" y="386"/>
                    </a:lnTo>
                    <a:lnTo>
                      <a:pt x="362" y="384"/>
                    </a:lnTo>
                    <a:lnTo>
                      <a:pt x="362" y="384"/>
                    </a:lnTo>
                    <a:lnTo>
                      <a:pt x="362" y="382"/>
                    </a:lnTo>
                    <a:lnTo>
                      <a:pt x="366" y="384"/>
                    </a:lnTo>
                    <a:lnTo>
                      <a:pt x="366" y="386"/>
                    </a:lnTo>
                    <a:lnTo>
                      <a:pt x="364" y="386"/>
                    </a:lnTo>
                    <a:lnTo>
                      <a:pt x="364" y="388"/>
                    </a:lnTo>
                    <a:lnTo>
                      <a:pt x="366" y="388"/>
                    </a:lnTo>
                    <a:lnTo>
                      <a:pt x="368" y="384"/>
                    </a:lnTo>
                    <a:lnTo>
                      <a:pt x="370" y="384"/>
                    </a:lnTo>
                    <a:lnTo>
                      <a:pt x="372" y="384"/>
                    </a:lnTo>
                    <a:lnTo>
                      <a:pt x="372" y="388"/>
                    </a:lnTo>
                    <a:lnTo>
                      <a:pt x="370" y="388"/>
                    </a:lnTo>
                    <a:lnTo>
                      <a:pt x="368" y="388"/>
                    </a:lnTo>
                    <a:lnTo>
                      <a:pt x="368" y="390"/>
                    </a:lnTo>
                    <a:lnTo>
                      <a:pt x="368" y="390"/>
                    </a:lnTo>
                    <a:lnTo>
                      <a:pt x="370" y="392"/>
                    </a:lnTo>
                    <a:lnTo>
                      <a:pt x="368" y="394"/>
                    </a:lnTo>
                    <a:lnTo>
                      <a:pt x="366" y="394"/>
                    </a:lnTo>
                    <a:lnTo>
                      <a:pt x="366" y="392"/>
                    </a:lnTo>
                    <a:lnTo>
                      <a:pt x="364" y="394"/>
                    </a:lnTo>
                    <a:lnTo>
                      <a:pt x="362" y="392"/>
                    </a:lnTo>
                    <a:lnTo>
                      <a:pt x="360" y="392"/>
                    </a:lnTo>
                    <a:lnTo>
                      <a:pt x="360" y="394"/>
                    </a:lnTo>
                    <a:lnTo>
                      <a:pt x="362" y="394"/>
                    </a:lnTo>
                    <a:lnTo>
                      <a:pt x="362" y="398"/>
                    </a:lnTo>
                    <a:lnTo>
                      <a:pt x="362" y="400"/>
                    </a:lnTo>
                    <a:lnTo>
                      <a:pt x="360" y="398"/>
                    </a:lnTo>
                    <a:lnTo>
                      <a:pt x="358" y="398"/>
                    </a:lnTo>
                    <a:lnTo>
                      <a:pt x="356" y="396"/>
                    </a:lnTo>
                    <a:lnTo>
                      <a:pt x="354" y="398"/>
                    </a:lnTo>
                    <a:lnTo>
                      <a:pt x="356" y="398"/>
                    </a:lnTo>
                    <a:lnTo>
                      <a:pt x="356" y="400"/>
                    </a:lnTo>
                    <a:lnTo>
                      <a:pt x="356" y="402"/>
                    </a:lnTo>
                    <a:lnTo>
                      <a:pt x="354" y="400"/>
                    </a:lnTo>
                    <a:lnTo>
                      <a:pt x="350" y="402"/>
                    </a:lnTo>
                    <a:lnTo>
                      <a:pt x="350" y="400"/>
                    </a:lnTo>
                    <a:lnTo>
                      <a:pt x="348" y="404"/>
                    </a:lnTo>
                    <a:lnTo>
                      <a:pt x="348" y="404"/>
                    </a:lnTo>
                    <a:lnTo>
                      <a:pt x="346" y="404"/>
                    </a:lnTo>
                    <a:lnTo>
                      <a:pt x="346" y="406"/>
                    </a:lnTo>
                    <a:lnTo>
                      <a:pt x="344" y="408"/>
                    </a:lnTo>
                    <a:lnTo>
                      <a:pt x="344" y="410"/>
                    </a:lnTo>
                    <a:lnTo>
                      <a:pt x="342" y="410"/>
                    </a:lnTo>
                    <a:lnTo>
                      <a:pt x="342" y="412"/>
                    </a:lnTo>
                    <a:lnTo>
                      <a:pt x="340" y="412"/>
                    </a:lnTo>
                    <a:lnTo>
                      <a:pt x="340" y="410"/>
                    </a:lnTo>
                    <a:lnTo>
                      <a:pt x="344" y="406"/>
                    </a:lnTo>
                    <a:lnTo>
                      <a:pt x="344" y="404"/>
                    </a:lnTo>
                    <a:lnTo>
                      <a:pt x="346" y="404"/>
                    </a:lnTo>
                    <a:lnTo>
                      <a:pt x="344" y="402"/>
                    </a:lnTo>
                    <a:lnTo>
                      <a:pt x="342" y="404"/>
                    </a:lnTo>
                    <a:lnTo>
                      <a:pt x="342" y="404"/>
                    </a:lnTo>
                    <a:lnTo>
                      <a:pt x="342" y="402"/>
                    </a:lnTo>
                    <a:lnTo>
                      <a:pt x="340" y="402"/>
                    </a:lnTo>
                    <a:lnTo>
                      <a:pt x="338" y="404"/>
                    </a:lnTo>
                    <a:lnTo>
                      <a:pt x="340" y="404"/>
                    </a:lnTo>
                    <a:lnTo>
                      <a:pt x="340" y="404"/>
                    </a:lnTo>
                    <a:close/>
                    <a:moveTo>
                      <a:pt x="334" y="414"/>
                    </a:moveTo>
                    <a:lnTo>
                      <a:pt x="336" y="414"/>
                    </a:lnTo>
                    <a:lnTo>
                      <a:pt x="336" y="416"/>
                    </a:lnTo>
                    <a:lnTo>
                      <a:pt x="334" y="414"/>
                    </a:lnTo>
                    <a:close/>
                    <a:moveTo>
                      <a:pt x="328" y="416"/>
                    </a:moveTo>
                    <a:lnTo>
                      <a:pt x="330" y="414"/>
                    </a:lnTo>
                    <a:lnTo>
                      <a:pt x="334" y="412"/>
                    </a:lnTo>
                    <a:lnTo>
                      <a:pt x="330" y="416"/>
                    </a:lnTo>
                    <a:lnTo>
                      <a:pt x="328" y="416"/>
                    </a:lnTo>
                    <a:close/>
                    <a:moveTo>
                      <a:pt x="312" y="430"/>
                    </a:moveTo>
                    <a:lnTo>
                      <a:pt x="310" y="430"/>
                    </a:lnTo>
                    <a:lnTo>
                      <a:pt x="310" y="430"/>
                    </a:lnTo>
                    <a:lnTo>
                      <a:pt x="314" y="428"/>
                    </a:lnTo>
                    <a:lnTo>
                      <a:pt x="312" y="430"/>
                    </a:lnTo>
                    <a:lnTo>
                      <a:pt x="312" y="430"/>
                    </a:lnTo>
                    <a:close/>
                    <a:moveTo>
                      <a:pt x="302" y="408"/>
                    </a:moveTo>
                    <a:lnTo>
                      <a:pt x="304" y="408"/>
                    </a:lnTo>
                    <a:lnTo>
                      <a:pt x="306" y="410"/>
                    </a:lnTo>
                    <a:lnTo>
                      <a:pt x="304" y="410"/>
                    </a:lnTo>
                    <a:lnTo>
                      <a:pt x="302" y="408"/>
                    </a:lnTo>
                    <a:close/>
                    <a:moveTo>
                      <a:pt x="254" y="430"/>
                    </a:moveTo>
                    <a:lnTo>
                      <a:pt x="256" y="430"/>
                    </a:lnTo>
                    <a:lnTo>
                      <a:pt x="256" y="432"/>
                    </a:lnTo>
                    <a:lnTo>
                      <a:pt x="254" y="430"/>
                    </a:lnTo>
                    <a:close/>
                    <a:moveTo>
                      <a:pt x="252" y="432"/>
                    </a:moveTo>
                    <a:lnTo>
                      <a:pt x="254" y="432"/>
                    </a:lnTo>
                    <a:lnTo>
                      <a:pt x="252" y="434"/>
                    </a:lnTo>
                    <a:lnTo>
                      <a:pt x="252" y="432"/>
                    </a:lnTo>
                    <a:close/>
                    <a:moveTo>
                      <a:pt x="262" y="440"/>
                    </a:moveTo>
                    <a:lnTo>
                      <a:pt x="264" y="442"/>
                    </a:lnTo>
                    <a:lnTo>
                      <a:pt x="262" y="444"/>
                    </a:lnTo>
                    <a:lnTo>
                      <a:pt x="262" y="442"/>
                    </a:lnTo>
                    <a:lnTo>
                      <a:pt x="262" y="440"/>
                    </a:lnTo>
                    <a:close/>
                    <a:moveTo>
                      <a:pt x="260" y="440"/>
                    </a:moveTo>
                    <a:lnTo>
                      <a:pt x="262" y="436"/>
                    </a:lnTo>
                    <a:lnTo>
                      <a:pt x="262" y="438"/>
                    </a:lnTo>
                    <a:lnTo>
                      <a:pt x="262" y="438"/>
                    </a:lnTo>
                    <a:lnTo>
                      <a:pt x="260" y="440"/>
                    </a:lnTo>
                    <a:lnTo>
                      <a:pt x="260" y="440"/>
                    </a:lnTo>
                    <a:close/>
                    <a:moveTo>
                      <a:pt x="250" y="442"/>
                    </a:moveTo>
                    <a:lnTo>
                      <a:pt x="252" y="438"/>
                    </a:lnTo>
                    <a:lnTo>
                      <a:pt x="254" y="438"/>
                    </a:lnTo>
                    <a:lnTo>
                      <a:pt x="254" y="436"/>
                    </a:lnTo>
                    <a:lnTo>
                      <a:pt x="258" y="436"/>
                    </a:lnTo>
                    <a:lnTo>
                      <a:pt x="256" y="438"/>
                    </a:lnTo>
                    <a:lnTo>
                      <a:pt x="256" y="438"/>
                    </a:lnTo>
                    <a:lnTo>
                      <a:pt x="252" y="440"/>
                    </a:lnTo>
                    <a:lnTo>
                      <a:pt x="250" y="442"/>
                    </a:lnTo>
                    <a:close/>
                    <a:moveTo>
                      <a:pt x="248" y="434"/>
                    </a:moveTo>
                    <a:lnTo>
                      <a:pt x="246" y="434"/>
                    </a:lnTo>
                    <a:lnTo>
                      <a:pt x="246" y="432"/>
                    </a:lnTo>
                    <a:lnTo>
                      <a:pt x="248" y="430"/>
                    </a:lnTo>
                    <a:lnTo>
                      <a:pt x="250" y="432"/>
                    </a:lnTo>
                    <a:lnTo>
                      <a:pt x="250" y="434"/>
                    </a:lnTo>
                    <a:lnTo>
                      <a:pt x="250" y="434"/>
                    </a:lnTo>
                    <a:lnTo>
                      <a:pt x="248" y="434"/>
                    </a:lnTo>
                    <a:close/>
                    <a:moveTo>
                      <a:pt x="236" y="434"/>
                    </a:moveTo>
                    <a:lnTo>
                      <a:pt x="236" y="434"/>
                    </a:lnTo>
                    <a:lnTo>
                      <a:pt x="238" y="434"/>
                    </a:lnTo>
                    <a:lnTo>
                      <a:pt x="236" y="436"/>
                    </a:lnTo>
                    <a:lnTo>
                      <a:pt x="236" y="434"/>
                    </a:lnTo>
                    <a:close/>
                    <a:moveTo>
                      <a:pt x="228" y="440"/>
                    </a:moveTo>
                    <a:lnTo>
                      <a:pt x="226" y="438"/>
                    </a:lnTo>
                    <a:lnTo>
                      <a:pt x="228" y="436"/>
                    </a:lnTo>
                    <a:lnTo>
                      <a:pt x="228" y="438"/>
                    </a:lnTo>
                    <a:lnTo>
                      <a:pt x="228" y="440"/>
                    </a:lnTo>
                    <a:close/>
                    <a:moveTo>
                      <a:pt x="218" y="446"/>
                    </a:moveTo>
                    <a:lnTo>
                      <a:pt x="220" y="448"/>
                    </a:lnTo>
                    <a:lnTo>
                      <a:pt x="218" y="448"/>
                    </a:lnTo>
                    <a:lnTo>
                      <a:pt x="216" y="446"/>
                    </a:lnTo>
                    <a:lnTo>
                      <a:pt x="218" y="446"/>
                    </a:lnTo>
                    <a:close/>
                    <a:moveTo>
                      <a:pt x="2" y="488"/>
                    </a:moveTo>
                    <a:lnTo>
                      <a:pt x="0" y="490"/>
                    </a:lnTo>
                    <a:lnTo>
                      <a:pt x="2" y="490"/>
                    </a:lnTo>
                    <a:lnTo>
                      <a:pt x="2" y="488"/>
                    </a:lnTo>
                    <a:close/>
                    <a:moveTo>
                      <a:pt x="4" y="482"/>
                    </a:moveTo>
                    <a:lnTo>
                      <a:pt x="2" y="484"/>
                    </a:lnTo>
                    <a:lnTo>
                      <a:pt x="2" y="486"/>
                    </a:lnTo>
                    <a:lnTo>
                      <a:pt x="6" y="484"/>
                    </a:lnTo>
                    <a:lnTo>
                      <a:pt x="4" y="482"/>
                    </a:lnTo>
                    <a:close/>
                    <a:moveTo>
                      <a:pt x="6" y="476"/>
                    </a:moveTo>
                    <a:lnTo>
                      <a:pt x="8" y="478"/>
                    </a:lnTo>
                    <a:lnTo>
                      <a:pt x="8" y="476"/>
                    </a:lnTo>
                    <a:lnTo>
                      <a:pt x="6" y="476"/>
                    </a:lnTo>
                    <a:close/>
                    <a:moveTo>
                      <a:pt x="22" y="478"/>
                    </a:moveTo>
                    <a:lnTo>
                      <a:pt x="18" y="476"/>
                    </a:lnTo>
                    <a:lnTo>
                      <a:pt x="16" y="474"/>
                    </a:lnTo>
                    <a:lnTo>
                      <a:pt x="14" y="476"/>
                    </a:lnTo>
                    <a:lnTo>
                      <a:pt x="16" y="478"/>
                    </a:lnTo>
                    <a:lnTo>
                      <a:pt x="18" y="480"/>
                    </a:lnTo>
                    <a:lnTo>
                      <a:pt x="16" y="480"/>
                    </a:lnTo>
                    <a:lnTo>
                      <a:pt x="16" y="482"/>
                    </a:lnTo>
                    <a:lnTo>
                      <a:pt x="18" y="480"/>
                    </a:lnTo>
                    <a:lnTo>
                      <a:pt x="20" y="480"/>
                    </a:lnTo>
                    <a:lnTo>
                      <a:pt x="22" y="478"/>
                    </a:lnTo>
                    <a:close/>
                    <a:moveTo>
                      <a:pt x="22" y="484"/>
                    </a:moveTo>
                    <a:lnTo>
                      <a:pt x="24" y="484"/>
                    </a:lnTo>
                    <a:lnTo>
                      <a:pt x="28" y="482"/>
                    </a:lnTo>
                    <a:lnTo>
                      <a:pt x="28" y="480"/>
                    </a:lnTo>
                    <a:lnTo>
                      <a:pt x="28" y="478"/>
                    </a:lnTo>
                    <a:lnTo>
                      <a:pt x="28" y="478"/>
                    </a:lnTo>
                    <a:lnTo>
                      <a:pt x="26" y="480"/>
                    </a:lnTo>
                    <a:lnTo>
                      <a:pt x="26" y="482"/>
                    </a:lnTo>
                    <a:lnTo>
                      <a:pt x="22" y="484"/>
                    </a:lnTo>
                    <a:close/>
                    <a:moveTo>
                      <a:pt x="36" y="482"/>
                    </a:moveTo>
                    <a:lnTo>
                      <a:pt x="34" y="478"/>
                    </a:lnTo>
                    <a:lnTo>
                      <a:pt x="34" y="478"/>
                    </a:lnTo>
                    <a:lnTo>
                      <a:pt x="34" y="480"/>
                    </a:lnTo>
                    <a:lnTo>
                      <a:pt x="32" y="480"/>
                    </a:lnTo>
                    <a:lnTo>
                      <a:pt x="30" y="484"/>
                    </a:lnTo>
                    <a:lnTo>
                      <a:pt x="34" y="484"/>
                    </a:lnTo>
                    <a:lnTo>
                      <a:pt x="36" y="482"/>
                    </a:lnTo>
                    <a:close/>
                    <a:moveTo>
                      <a:pt x="66" y="480"/>
                    </a:moveTo>
                    <a:lnTo>
                      <a:pt x="66" y="478"/>
                    </a:lnTo>
                    <a:lnTo>
                      <a:pt x="68" y="478"/>
                    </a:lnTo>
                    <a:lnTo>
                      <a:pt x="66" y="474"/>
                    </a:lnTo>
                    <a:lnTo>
                      <a:pt x="64" y="474"/>
                    </a:lnTo>
                    <a:lnTo>
                      <a:pt x="62" y="476"/>
                    </a:lnTo>
                    <a:lnTo>
                      <a:pt x="62" y="478"/>
                    </a:lnTo>
                    <a:lnTo>
                      <a:pt x="62" y="478"/>
                    </a:lnTo>
                    <a:lnTo>
                      <a:pt x="60" y="478"/>
                    </a:lnTo>
                    <a:lnTo>
                      <a:pt x="58" y="480"/>
                    </a:lnTo>
                    <a:lnTo>
                      <a:pt x="56" y="480"/>
                    </a:lnTo>
                    <a:lnTo>
                      <a:pt x="54" y="480"/>
                    </a:lnTo>
                    <a:lnTo>
                      <a:pt x="54" y="480"/>
                    </a:lnTo>
                    <a:lnTo>
                      <a:pt x="56" y="482"/>
                    </a:lnTo>
                    <a:lnTo>
                      <a:pt x="56" y="480"/>
                    </a:lnTo>
                    <a:lnTo>
                      <a:pt x="60" y="482"/>
                    </a:lnTo>
                    <a:lnTo>
                      <a:pt x="62" y="480"/>
                    </a:lnTo>
                    <a:lnTo>
                      <a:pt x="66" y="480"/>
                    </a:lnTo>
                    <a:close/>
                    <a:moveTo>
                      <a:pt x="70" y="482"/>
                    </a:moveTo>
                    <a:lnTo>
                      <a:pt x="76" y="482"/>
                    </a:lnTo>
                    <a:lnTo>
                      <a:pt x="76" y="482"/>
                    </a:lnTo>
                    <a:lnTo>
                      <a:pt x="78" y="484"/>
                    </a:lnTo>
                    <a:lnTo>
                      <a:pt x="76" y="484"/>
                    </a:lnTo>
                    <a:lnTo>
                      <a:pt x="70" y="482"/>
                    </a:lnTo>
                    <a:lnTo>
                      <a:pt x="68" y="484"/>
                    </a:lnTo>
                    <a:lnTo>
                      <a:pt x="68" y="482"/>
                    </a:lnTo>
                    <a:lnTo>
                      <a:pt x="70" y="482"/>
                    </a:lnTo>
                    <a:lnTo>
                      <a:pt x="70" y="482"/>
                    </a:lnTo>
                    <a:close/>
                    <a:moveTo>
                      <a:pt x="90" y="478"/>
                    </a:moveTo>
                    <a:lnTo>
                      <a:pt x="88" y="476"/>
                    </a:lnTo>
                    <a:lnTo>
                      <a:pt x="84" y="478"/>
                    </a:lnTo>
                    <a:lnTo>
                      <a:pt x="84" y="480"/>
                    </a:lnTo>
                    <a:lnTo>
                      <a:pt x="88" y="480"/>
                    </a:lnTo>
                    <a:lnTo>
                      <a:pt x="90" y="478"/>
                    </a:lnTo>
                    <a:close/>
                    <a:moveTo>
                      <a:pt x="104" y="478"/>
                    </a:moveTo>
                    <a:lnTo>
                      <a:pt x="102" y="474"/>
                    </a:lnTo>
                    <a:lnTo>
                      <a:pt x="102" y="476"/>
                    </a:lnTo>
                    <a:lnTo>
                      <a:pt x="104" y="478"/>
                    </a:lnTo>
                    <a:close/>
                    <a:moveTo>
                      <a:pt x="112" y="474"/>
                    </a:moveTo>
                    <a:lnTo>
                      <a:pt x="110" y="472"/>
                    </a:lnTo>
                    <a:lnTo>
                      <a:pt x="108" y="474"/>
                    </a:lnTo>
                    <a:lnTo>
                      <a:pt x="108" y="476"/>
                    </a:lnTo>
                    <a:lnTo>
                      <a:pt x="110" y="474"/>
                    </a:lnTo>
                    <a:lnTo>
                      <a:pt x="112" y="474"/>
                    </a:lnTo>
                    <a:close/>
                    <a:moveTo>
                      <a:pt x="118" y="474"/>
                    </a:moveTo>
                    <a:lnTo>
                      <a:pt x="118" y="472"/>
                    </a:lnTo>
                    <a:lnTo>
                      <a:pt x="116" y="474"/>
                    </a:lnTo>
                    <a:lnTo>
                      <a:pt x="118" y="474"/>
                    </a:lnTo>
                    <a:lnTo>
                      <a:pt x="118" y="474"/>
                    </a:lnTo>
                    <a:close/>
                    <a:moveTo>
                      <a:pt x="120" y="470"/>
                    </a:moveTo>
                    <a:lnTo>
                      <a:pt x="118" y="468"/>
                    </a:lnTo>
                    <a:lnTo>
                      <a:pt x="118" y="470"/>
                    </a:lnTo>
                    <a:lnTo>
                      <a:pt x="120" y="470"/>
                    </a:lnTo>
                    <a:close/>
                    <a:moveTo>
                      <a:pt x="120" y="470"/>
                    </a:moveTo>
                    <a:lnTo>
                      <a:pt x="122" y="472"/>
                    </a:lnTo>
                    <a:lnTo>
                      <a:pt x="124" y="472"/>
                    </a:lnTo>
                    <a:lnTo>
                      <a:pt x="122" y="470"/>
                    </a:lnTo>
                    <a:lnTo>
                      <a:pt x="120" y="470"/>
                    </a:lnTo>
                    <a:close/>
                    <a:moveTo>
                      <a:pt x="148" y="458"/>
                    </a:moveTo>
                    <a:lnTo>
                      <a:pt x="150" y="460"/>
                    </a:lnTo>
                    <a:lnTo>
                      <a:pt x="150" y="460"/>
                    </a:lnTo>
                    <a:lnTo>
                      <a:pt x="148" y="462"/>
                    </a:lnTo>
                    <a:lnTo>
                      <a:pt x="148" y="464"/>
                    </a:lnTo>
                    <a:lnTo>
                      <a:pt x="144" y="466"/>
                    </a:lnTo>
                    <a:lnTo>
                      <a:pt x="140" y="470"/>
                    </a:lnTo>
                    <a:lnTo>
                      <a:pt x="136" y="470"/>
                    </a:lnTo>
                    <a:lnTo>
                      <a:pt x="134" y="474"/>
                    </a:lnTo>
                    <a:lnTo>
                      <a:pt x="130" y="474"/>
                    </a:lnTo>
                    <a:lnTo>
                      <a:pt x="132" y="470"/>
                    </a:lnTo>
                    <a:lnTo>
                      <a:pt x="134" y="470"/>
                    </a:lnTo>
                    <a:lnTo>
                      <a:pt x="136" y="468"/>
                    </a:lnTo>
                    <a:lnTo>
                      <a:pt x="136" y="466"/>
                    </a:lnTo>
                    <a:lnTo>
                      <a:pt x="136" y="466"/>
                    </a:lnTo>
                    <a:lnTo>
                      <a:pt x="140" y="464"/>
                    </a:lnTo>
                    <a:lnTo>
                      <a:pt x="142" y="462"/>
                    </a:lnTo>
                    <a:lnTo>
                      <a:pt x="144" y="460"/>
                    </a:lnTo>
                    <a:lnTo>
                      <a:pt x="142" y="460"/>
                    </a:lnTo>
                    <a:lnTo>
                      <a:pt x="146" y="460"/>
                    </a:lnTo>
                    <a:lnTo>
                      <a:pt x="148" y="458"/>
                    </a:lnTo>
                    <a:lnTo>
                      <a:pt x="148" y="458"/>
                    </a:lnTo>
                    <a:close/>
                    <a:moveTo>
                      <a:pt x="170" y="450"/>
                    </a:moveTo>
                    <a:lnTo>
                      <a:pt x="166" y="450"/>
                    </a:lnTo>
                    <a:lnTo>
                      <a:pt x="164" y="452"/>
                    </a:lnTo>
                    <a:lnTo>
                      <a:pt x="164" y="454"/>
                    </a:lnTo>
                    <a:lnTo>
                      <a:pt x="166" y="456"/>
                    </a:lnTo>
                    <a:lnTo>
                      <a:pt x="166" y="456"/>
                    </a:lnTo>
                    <a:lnTo>
                      <a:pt x="164" y="454"/>
                    </a:lnTo>
                    <a:lnTo>
                      <a:pt x="160" y="456"/>
                    </a:lnTo>
                    <a:lnTo>
                      <a:pt x="160" y="458"/>
                    </a:lnTo>
                    <a:lnTo>
                      <a:pt x="160" y="460"/>
                    </a:lnTo>
                    <a:lnTo>
                      <a:pt x="158" y="462"/>
                    </a:lnTo>
                    <a:lnTo>
                      <a:pt x="156" y="462"/>
                    </a:lnTo>
                    <a:lnTo>
                      <a:pt x="154" y="464"/>
                    </a:lnTo>
                    <a:lnTo>
                      <a:pt x="152" y="464"/>
                    </a:lnTo>
                    <a:lnTo>
                      <a:pt x="150" y="464"/>
                    </a:lnTo>
                    <a:lnTo>
                      <a:pt x="152" y="466"/>
                    </a:lnTo>
                    <a:lnTo>
                      <a:pt x="156" y="466"/>
                    </a:lnTo>
                    <a:lnTo>
                      <a:pt x="158" y="464"/>
                    </a:lnTo>
                    <a:lnTo>
                      <a:pt x="162" y="462"/>
                    </a:lnTo>
                    <a:lnTo>
                      <a:pt x="162" y="464"/>
                    </a:lnTo>
                    <a:lnTo>
                      <a:pt x="162" y="464"/>
                    </a:lnTo>
                    <a:lnTo>
                      <a:pt x="164" y="462"/>
                    </a:lnTo>
                    <a:lnTo>
                      <a:pt x="164" y="460"/>
                    </a:lnTo>
                    <a:lnTo>
                      <a:pt x="166" y="460"/>
                    </a:lnTo>
                    <a:lnTo>
                      <a:pt x="166" y="462"/>
                    </a:lnTo>
                    <a:lnTo>
                      <a:pt x="168" y="460"/>
                    </a:lnTo>
                    <a:lnTo>
                      <a:pt x="170" y="460"/>
                    </a:lnTo>
                    <a:lnTo>
                      <a:pt x="174" y="458"/>
                    </a:lnTo>
                    <a:lnTo>
                      <a:pt x="174" y="456"/>
                    </a:lnTo>
                    <a:lnTo>
                      <a:pt x="170" y="456"/>
                    </a:lnTo>
                    <a:lnTo>
                      <a:pt x="174" y="454"/>
                    </a:lnTo>
                    <a:lnTo>
                      <a:pt x="172" y="452"/>
                    </a:lnTo>
                    <a:lnTo>
                      <a:pt x="170" y="452"/>
                    </a:lnTo>
                    <a:lnTo>
                      <a:pt x="170" y="450"/>
                    </a:lnTo>
                    <a:close/>
                    <a:moveTo>
                      <a:pt x="176" y="452"/>
                    </a:moveTo>
                    <a:lnTo>
                      <a:pt x="176" y="452"/>
                    </a:lnTo>
                    <a:lnTo>
                      <a:pt x="174" y="450"/>
                    </a:lnTo>
                    <a:lnTo>
                      <a:pt x="174" y="452"/>
                    </a:lnTo>
                    <a:lnTo>
                      <a:pt x="176" y="452"/>
                    </a:lnTo>
                    <a:close/>
                    <a:moveTo>
                      <a:pt x="190" y="452"/>
                    </a:moveTo>
                    <a:lnTo>
                      <a:pt x="188" y="450"/>
                    </a:lnTo>
                    <a:lnTo>
                      <a:pt x="192" y="450"/>
                    </a:lnTo>
                    <a:lnTo>
                      <a:pt x="192" y="452"/>
                    </a:lnTo>
                    <a:lnTo>
                      <a:pt x="190" y="452"/>
                    </a:lnTo>
                    <a:lnTo>
                      <a:pt x="190" y="452"/>
                    </a:lnTo>
                    <a:close/>
                    <a:moveTo>
                      <a:pt x="186" y="452"/>
                    </a:moveTo>
                    <a:lnTo>
                      <a:pt x="186" y="450"/>
                    </a:lnTo>
                    <a:lnTo>
                      <a:pt x="188" y="452"/>
                    </a:lnTo>
                    <a:lnTo>
                      <a:pt x="186" y="452"/>
                    </a:lnTo>
                    <a:close/>
                    <a:moveTo>
                      <a:pt x="184" y="450"/>
                    </a:moveTo>
                    <a:lnTo>
                      <a:pt x="184" y="448"/>
                    </a:lnTo>
                    <a:lnTo>
                      <a:pt x="184" y="446"/>
                    </a:lnTo>
                    <a:lnTo>
                      <a:pt x="186" y="446"/>
                    </a:lnTo>
                    <a:lnTo>
                      <a:pt x="186" y="448"/>
                    </a:lnTo>
                    <a:lnTo>
                      <a:pt x="184" y="450"/>
                    </a:lnTo>
                    <a:close/>
                    <a:moveTo>
                      <a:pt x="180" y="446"/>
                    </a:moveTo>
                    <a:lnTo>
                      <a:pt x="178" y="448"/>
                    </a:lnTo>
                    <a:lnTo>
                      <a:pt x="178" y="450"/>
                    </a:lnTo>
                    <a:lnTo>
                      <a:pt x="180" y="452"/>
                    </a:lnTo>
                    <a:lnTo>
                      <a:pt x="182" y="450"/>
                    </a:lnTo>
                    <a:lnTo>
                      <a:pt x="182" y="448"/>
                    </a:lnTo>
                    <a:lnTo>
                      <a:pt x="180" y="448"/>
                    </a:lnTo>
                    <a:lnTo>
                      <a:pt x="180" y="446"/>
                    </a:lnTo>
                    <a:close/>
                    <a:moveTo>
                      <a:pt x="294" y="348"/>
                    </a:moveTo>
                    <a:lnTo>
                      <a:pt x="292" y="346"/>
                    </a:lnTo>
                    <a:lnTo>
                      <a:pt x="294" y="346"/>
                    </a:lnTo>
                    <a:lnTo>
                      <a:pt x="294" y="346"/>
                    </a:lnTo>
                    <a:lnTo>
                      <a:pt x="294" y="348"/>
                    </a:lnTo>
                    <a:close/>
                    <a:moveTo>
                      <a:pt x="288" y="348"/>
                    </a:moveTo>
                    <a:lnTo>
                      <a:pt x="286" y="348"/>
                    </a:lnTo>
                    <a:lnTo>
                      <a:pt x="288" y="346"/>
                    </a:lnTo>
                    <a:lnTo>
                      <a:pt x="290" y="344"/>
                    </a:lnTo>
                    <a:lnTo>
                      <a:pt x="292" y="342"/>
                    </a:lnTo>
                    <a:lnTo>
                      <a:pt x="292" y="344"/>
                    </a:lnTo>
                    <a:lnTo>
                      <a:pt x="290" y="348"/>
                    </a:lnTo>
                    <a:lnTo>
                      <a:pt x="288" y="348"/>
                    </a:lnTo>
                    <a:close/>
                    <a:moveTo>
                      <a:pt x="194" y="442"/>
                    </a:moveTo>
                    <a:lnTo>
                      <a:pt x="194" y="438"/>
                    </a:lnTo>
                    <a:lnTo>
                      <a:pt x="196" y="438"/>
                    </a:lnTo>
                    <a:lnTo>
                      <a:pt x="196" y="438"/>
                    </a:lnTo>
                    <a:lnTo>
                      <a:pt x="200" y="436"/>
                    </a:lnTo>
                    <a:lnTo>
                      <a:pt x="200" y="436"/>
                    </a:lnTo>
                    <a:lnTo>
                      <a:pt x="202" y="432"/>
                    </a:lnTo>
                    <a:lnTo>
                      <a:pt x="202" y="432"/>
                    </a:lnTo>
                    <a:lnTo>
                      <a:pt x="206" y="434"/>
                    </a:lnTo>
                    <a:lnTo>
                      <a:pt x="206" y="432"/>
                    </a:lnTo>
                    <a:lnTo>
                      <a:pt x="208" y="434"/>
                    </a:lnTo>
                    <a:lnTo>
                      <a:pt x="210" y="432"/>
                    </a:lnTo>
                    <a:lnTo>
                      <a:pt x="212" y="432"/>
                    </a:lnTo>
                    <a:lnTo>
                      <a:pt x="214" y="432"/>
                    </a:lnTo>
                    <a:lnTo>
                      <a:pt x="216" y="434"/>
                    </a:lnTo>
                    <a:lnTo>
                      <a:pt x="214" y="436"/>
                    </a:lnTo>
                    <a:lnTo>
                      <a:pt x="218" y="438"/>
                    </a:lnTo>
                    <a:lnTo>
                      <a:pt x="218" y="440"/>
                    </a:lnTo>
                    <a:lnTo>
                      <a:pt x="214" y="440"/>
                    </a:lnTo>
                    <a:lnTo>
                      <a:pt x="214" y="442"/>
                    </a:lnTo>
                    <a:lnTo>
                      <a:pt x="210" y="442"/>
                    </a:lnTo>
                    <a:lnTo>
                      <a:pt x="208" y="440"/>
                    </a:lnTo>
                    <a:lnTo>
                      <a:pt x="202" y="442"/>
                    </a:lnTo>
                    <a:lnTo>
                      <a:pt x="200" y="444"/>
                    </a:lnTo>
                    <a:lnTo>
                      <a:pt x="200" y="444"/>
                    </a:lnTo>
                    <a:lnTo>
                      <a:pt x="198" y="444"/>
                    </a:lnTo>
                    <a:lnTo>
                      <a:pt x="194" y="444"/>
                    </a:lnTo>
                    <a:lnTo>
                      <a:pt x="194" y="442"/>
                    </a:lnTo>
                    <a:close/>
                  </a:path>
                </a:pathLst>
              </a:custGeom>
              <a:grpFill/>
              <a:ln w="63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45665" tIns="22832" rIns="45665" bIns="22832" numCol="1" anchor="t" anchorCtr="0" compatLnSpc="1">
                <a:prstTxWarp prst="textNoShape">
                  <a:avLst/>
                </a:prstTxWarp>
              </a:bodyPr>
              <a:lstStyle/>
              <a:p>
                <a:pPr defTabSz="1751511">
                  <a:defRPr/>
                </a:pPr>
                <a:endParaRPr lang="en-US" sz="3448" kern="0">
                  <a:noFill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26" name="USA">
                <a:extLst>
                  <a:ext uri="{FF2B5EF4-FFF2-40B4-BE49-F238E27FC236}">
                    <a16:creationId xmlns:a16="http://schemas.microsoft.com/office/drawing/2014/main" id="{9F5A013D-918E-450D-8E64-35E8682371F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125688" y="3020519"/>
                <a:ext cx="1332047" cy="784683"/>
              </a:xfrm>
              <a:custGeom>
                <a:avLst/>
                <a:gdLst>
                  <a:gd name="T0" fmla="*/ 404 w 696"/>
                  <a:gd name="T1" fmla="*/ 40 h 410"/>
                  <a:gd name="T2" fmla="*/ 488 w 696"/>
                  <a:gd name="T3" fmla="*/ 78 h 410"/>
                  <a:gd name="T4" fmla="*/ 582 w 696"/>
                  <a:gd name="T5" fmla="*/ 124 h 410"/>
                  <a:gd name="T6" fmla="*/ 654 w 696"/>
                  <a:gd name="T7" fmla="*/ 102 h 410"/>
                  <a:gd name="T8" fmla="*/ 688 w 696"/>
                  <a:gd name="T9" fmla="*/ 84 h 410"/>
                  <a:gd name="T10" fmla="*/ 692 w 696"/>
                  <a:gd name="T11" fmla="*/ 122 h 410"/>
                  <a:gd name="T12" fmla="*/ 668 w 696"/>
                  <a:gd name="T13" fmla="*/ 128 h 410"/>
                  <a:gd name="T14" fmla="*/ 650 w 696"/>
                  <a:gd name="T15" fmla="*/ 138 h 410"/>
                  <a:gd name="T16" fmla="*/ 646 w 696"/>
                  <a:gd name="T17" fmla="*/ 162 h 410"/>
                  <a:gd name="T18" fmla="*/ 632 w 696"/>
                  <a:gd name="T19" fmla="*/ 174 h 410"/>
                  <a:gd name="T20" fmla="*/ 598 w 696"/>
                  <a:gd name="T21" fmla="*/ 188 h 410"/>
                  <a:gd name="T22" fmla="*/ 584 w 696"/>
                  <a:gd name="T23" fmla="*/ 210 h 410"/>
                  <a:gd name="T24" fmla="*/ 580 w 696"/>
                  <a:gd name="T25" fmla="*/ 214 h 410"/>
                  <a:gd name="T26" fmla="*/ 568 w 696"/>
                  <a:gd name="T27" fmla="*/ 230 h 410"/>
                  <a:gd name="T28" fmla="*/ 566 w 696"/>
                  <a:gd name="T29" fmla="*/ 206 h 410"/>
                  <a:gd name="T30" fmla="*/ 562 w 696"/>
                  <a:gd name="T31" fmla="*/ 224 h 410"/>
                  <a:gd name="T32" fmla="*/ 562 w 696"/>
                  <a:gd name="T33" fmla="*/ 232 h 410"/>
                  <a:gd name="T34" fmla="*/ 556 w 696"/>
                  <a:gd name="T35" fmla="*/ 238 h 410"/>
                  <a:gd name="T36" fmla="*/ 558 w 696"/>
                  <a:gd name="T37" fmla="*/ 254 h 410"/>
                  <a:gd name="T38" fmla="*/ 566 w 696"/>
                  <a:gd name="T39" fmla="*/ 262 h 410"/>
                  <a:gd name="T40" fmla="*/ 556 w 696"/>
                  <a:gd name="T41" fmla="*/ 270 h 410"/>
                  <a:gd name="T42" fmla="*/ 534 w 696"/>
                  <a:gd name="T43" fmla="*/ 288 h 410"/>
                  <a:gd name="T44" fmla="*/ 504 w 696"/>
                  <a:gd name="T45" fmla="*/ 306 h 410"/>
                  <a:gd name="T46" fmla="*/ 488 w 696"/>
                  <a:gd name="T47" fmla="*/ 338 h 410"/>
                  <a:gd name="T48" fmla="*/ 498 w 696"/>
                  <a:gd name="T49" fmla="*/ 392 h 410"/>
                  <a:gd name="T50" fmla="*/ 478 w 696"/>
                  <a:gd name="T51" fmla="*/ 400 h 410"/>
                  <a:gd name="T52" fmla="*/ 468 w 696"/>
                  <a:gd name="T53" fmla="*/ 382 h 410"/>
                  <a:gd name="T54" fmla="*/ 466 w 696"/>
                  <a:gd name="T55" fmla="*/ 354 h 410"/>
                  <a:gd name="T56" fmla="*/ 446 w 696"/>
                  <a:gd name="T57" fmla="*/ 346 h 410"/>
                  <a:gd name="T58" fmla="*/ 432 w 696"/>
                  <a:gd name="T59" fmla="*/ 338 h 410"/>
                  <a:gd name="T60" fmla="*/ 412 w 696"/>
                  <a:gd name="T61" fmla="*/ 336 h 410"/>
                  <a:gd name="T62" fmla="*/ 384 w 696"/>
                  <a:gd name="T63" fmla="*/ 344 h 410"/>
                  <a:gd name="T64" fmla="*/ 386 w 696"/>
                  <a:gd name="T65" fmla="*/ 354 h 410"/>
                  <a:gd name="T66" fmla="*/ 366 w 696"/>
                  <a:gd name="T67" fmla="*/ 352 h 410"/>
                  <a:gd name="T68" fmla="*/ 346 w 696"/>
                  <a:gd name="T69" fmla="*/ 346 h 410"/>
                  <a:gd name="T70" fmla="*/ 322 w 696"/>
                  <a:gd name="T71" fmla="*/ 346 h 410"/>
                  <a:gd name="T72" fmla="*/ 298 w 696"/>
                  <a:gd name="T73" fmla="*/ 362 h 410"/>
                  <a:gd name="T74" fmla="*/ 286 w 696"/>
                  <a:gd name="T75" fmla="*/ 396 h 410"/>
                  <a:gd name="T76" fmla="*/ 264 w 696"/>
                  <a:gd name="T77" fmla="*/ 378 h 410"/>
                  <a:gd name="T78" fmla="*/ 250 w 696"/>
                  <a:gd name="T79" fmla="*/ 346 h 410"/>
                  <a:gd name="T80" fmla="*/ 228 w 696"/>
                  <a:gd name="T81" fmla="*/ 346 h 410"/>
                  <a:gd name="T82" fmla="*/ 210 w 696"/>
                  <a:gd name="T83" fmla="*/ 346 h 410"/>
                  <a:gd name="T84" fmla="*/ 202 w 696"/>
                  <a:gd name="T85" fmla="*/ 330 h 410"/>
                  <a:gd name="T86" fmla="*/ 186 w 696"/>
                  <a:gd name="T87" fmla="*/ 310 h 410"/>
                  <a:gd name="T88" fmla="*/ 48 w 696"/>
                  <a:gd name="T89" fmla="*/ 270 h 410"/>
                  <a:gd name="T90" fmla="*/ 24 w 696"/>
                  <a:gd name="T91" fmla="*/ 252 h 410"/>
                  <a:gd name="T92" fmla="*/ 16 w 696"/>
                  <a:gd name="T93" fmla="*/ 220 h 410"/>
                  <a:gd name="T94" fmla="*/ 16 w 696"/>
                  <a:gd name="T95" fmla="*/ 204 h 410"/>
                  <a:gd name="T96" fmla="*/ 10 w 696"/>
                  <a:gd name="T97" fmla="*/ 202 h 410"/>
                  <a:gd name="T98" fmla="*/ 2 w 696"/>
                  <a:gd name="T99" fmla="*/ 160 h 410"/>
                  <a:gd name="T100" fmla="*/ 8 w 696"/>
                  <a:gd name="T101" fmla="*/ 118 h 410"/>
                  <a:gd name="T102" fmla="*/ 30 w 696"/>
                  <a:gd name="T103" fmla="*/ 58 h 410"/>
                  <a:gd name="T104" fmla="*/ 32 w 696"/>
                  <a:gd name="T105" fmla="*/ 50 h 410"/>
                  <a:gd name="T106" fmla="*/ 34 w 696"/>
                  <a:gd name="T107" fmla="*/ 22 h 410"/>
                  <a:gd name="T108" fmla="*/ 50 w 696"/>
                  <a:gd name="T109" fmla="*/ 24 h 410"/>
                  <a:gd name="T110" fmla="*/ 52 w 696"/>
                  <a:gd name="T111" fmla="*/ 36 h 410"/>
                  <a:gd name="T112" fmla="*/ 64 w 696"/>
                  <a:gd name="T113" fmla="*/ 8 h 410"/>
                  <a:gd name="T114" fmla="*/ 602 w 696"/>
                  <a:gd name="T115" fmla="*/ 184 h 410"/>
                  <a:gd name="T116" fmla="*/ 616 w 696"/>
                  <a:gd name="T117" fmla="*/ 178 h 410"/>
                  <a:gd name="T118" fmla="*/ 60 w 696"/>
                  <a:gd name="T119" fmla="*/ 12 h 410"/>
                  <a:gd name="T120" fmla="*/ 290 w 696"/>
                  <a:gd name="T121" fmla="*/ 378 h 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696" h="410">
                    <a:moveTo>
                      <a:pt x="60" y="0"/>
                    </a:moveTo>
                    <a:lnTo>
                      <a:pt x="380" y="32"/>
                    </a:lnTo>
                    <a:lnTo>
                      <a:pt x="382" y="32"/>
                    </a:lnTo>
                    <a:lnTo>
                      <a:pt x="384" y="32"/>
                    </a:lnTo>
                    <a:lnTo>
                      <a:pt x="388" y="34"/>
                    </a:lnTo>
                    <a:lnTo>
                      <a:pt x="388" y="34"/>
                    </a:lnTo>
                    <a:lnTo>
                      <a:pt x="390" y="36"/>
                    </a:lnTo>
                    <a:lnTo>
                      <a:pt x="390" y="36"/>
                    </a:lnTo>
                    <a:lnTo>
                      <a:pt x="392" y="38"/>
                    </a:lnTo>
                    <a:lnTo>
                      <a:pt x="392" y="38"/>
                    </a:lnTo>
                    <a:lnTo>
                      <a:pt x="396" y="40"/>
                    </a:lnTo>
                    <a:lnTo>
                      <a:pt x="396" y="40"/>
                    </a:lnTo>
                    <a:lnTo>
                      <a:pt x="398" y="40"/>
                    </a:lnTo>
                    <a:lnTo>
                      <a:pt x="400" y="40"/>
                    </a:lnTo>
                    <a:lnTo>
                      <a:pt x="402" y="40"/>
                    </a:lnTo>
                    <a:lnTo>
                      <a:pt x="404" y="40"/>
                    </a:lnTo>
                    <a:lnTo>
                      <a:pt x="406" y="42"/>
                    </a:lnTo>
                    <a:lnTo>
                      <a:pt x="408" y="42"/>
                    </a:lnTo>
                    <a:lnTo>
                      <a:pt x="410" y="46"/>
                    </a:lnTo>
                    <a:lnTo>
                      <a:pt x="414" y="46"/>
                    </a:lnTo>
                    <a:lnTo>
                      <a:pt x="416" y="46"/>
                    </a:lnTo>
                    <a:lnTo>
                      <a:pt x="418" y="48"/>
                    </a:lnTo>
                    <a:lnTo>
                      <a:pt x="420" y="50"/>
                    </a:lnTo>
                    <a:lnTo>
                      <a:pt x="424" y="50"/>
                    </a:lnTo>
                    <a:lnTo>
                      <a:pt x="426" y="48"/>
                    </a:lnTo>
                    <a:lnTo>
                      <a:pt x="426" y="50"/>
                    </a:lnTo>
                    <a:lnTo>
                      <a:pt x="428" y="52"/>
                    </a:lnTo>
                    <a:lnTo>
                      <a:pt x="434" y="52"/>
                    </a:lnTo>
                    <a:lnTo>
                      <a:pt x="434" y="54"/>
                    </a:lnTo>
                    <a:lnTo>
                      <a:pt x="438" y="54"/>
                    </a:lnTo>
                    <a:lnTo>
                      <a:pt x="440" y="54"/>
                    </a:lnTo>
                    <a:lnTo>
                      <a:pt x="488" y="78"/>
                    </a:lnTo>
                    <a:lnTo>
                      <a:pt x="492" y="82"/>
                    </a:lnTo>
                    <a:lnTo>
                      <a:pt x="500" y="88"/>
                    </a:lnTo>
                    <a:lnTo>
                      <a:pt x="508" y="126"/>
                    </a:lnTo>
                    <a:lnTo>
                      <a:pt x="506" y="142"/>
                    </a:lnTo>
                    <a:lnTo>
                      <a:pt x="506" y="144"/>
                    </a:lnTo>
                    <a:lnTo>
                      <a:pt x="504" y="148"/>
                    </a:lnTo>
                    <a:lnTo>
                      <a:pt x="502" y="150"/>
                    </a:lnTo>
                    <a:lnTo>
                      <a:pt x="498" y="152"/>
                    </a:lnTo>
                    <a:lnTo>
                      <a:pt x="496" y="156"/>
                    </a:lnTo>
                    <a:lnTo>
                      <a:pt x="496" y="160"/>
                    </a:lnTo>
                    <a:lnTo>
                      <a:pt x="540" y="148"/>
                    </a:lnTo>
                    <a:lnTo>
                      <a:pt x="544" y="146"/>
                    </a:lnTo>
                    <a:lnTo>
                      <a:pt x="546" y="140"/>
                    </a:lnTo>
                    <a:lnTo>
                      <a:pt x="568" y="134"/>
                    </a:lnTo>
                    <a:lnTo>
                      <a:pt x="578" y="126"/>
                    </a:lnTo>
                    <a:lnTo>
                      <a:pt x="582" y="124"/>
                    </a:lnTo>
                    <a:lnTo>
                      <a:pt x="586" y="124"/>
                    </a:lnTo>
                    <a:lnTo>
                      <a:pt x="590" y="118"/>
                    </a:lnTo>
                    <a:lnTo>
                      <a:pt x="592" y="116"/>
                    </a:lnTo>
                    <a:lnTo>
                      <a:pt x="596" y="116"/>
                    </a:lnTo>
                    <a:lnTo>
                      <a:pt x="598" y="114"/>
                    </a:lnTo>
                    <a:lnTo>
                      <a:pt x="602" y="112"/>
                    </a:lnTo>
                    <a:lnTo>
                      <a:pt x="638" y="112"/>
                    </a:lnTo>
                    <a:lnTo>
                      <a:pt x="642" y="110"/>
                    </a:lnTo>
                    <a:lnTo>
                      <a:pt x="642" y="110"/>
                    </a:lnTo>
                    <a:lnTo>
                      <a:pt x="642" y="108"/>
                    </a:lnTo>
                    <a:lnTo>
                      <a:pt x="644" y="108"/>
                    </a:lnTo>
                    <a:lnTo>
                      <a:pt x="646" y="110"/>
                    </a:lnTo>
                    <a:lnTo>
                      <a:pt x="648" y="108"/>
                    </a:lnTo>
                    <a:lnTo>
                      <a:pt x="648" y="108"/>
                    </a:lnTo>
                    <a:lnTo>
                      <a:pt x="652" y="102"/>
                    </a:lnTo>
                    <a:lnTo>
                      <a:pt x="654" y="102"/>
                    </a:lnTo>
                    <a:lnTo>
                      <a:pt x="658" y="98"/>
                    </a:lnTo>
                    <a:lnTo>
                      <a:pt x="658" y="96"/>
                    </a:lnTo>
                    <a:lnTo>
                      <a:pt x="658" y="92"/>
                    </a:lnTo>
                    <a:lnTo>
                      <a:pt x="662" y="92"/>
                    </a:lnTo>
                    <a:lnTo>
                      <a:pt x="662" y="88"/>
                    </a:lnTo>
                    <a:lnTo>
                      <a:pt x="664" y="86"/>
                    </a:lnTo>
                    <a:lnTo>
                      <a:pt x="668" y="82"/>
                    </a:lnTo>
                    <a:lnTo>
                      <a:pt x="668" y="80"/>
                    </a:lnTo>
                    <a:lnTo>
                      <a:pt x="672" y="78"/>
                    </a:lnTo>
                    <a:lnTo>
                      <a:pt x="672" y="78"/>
                    </a:lnTo>
                    <a:lnTo>
                      <a:pt x="674" y="78"/>
                    </a:lnTo>
                    <a:lnTo>
                      <a:pt x="676" y="80"/>
                    </a:lnTo>
                    <a:lnTo>
                      <a:pt x="678" y="80"/>
                    </a:lnTo>
                    <a:lnTo>
                      <a:pt x="682" y="80"/>
                    </a:lnTo>
                    <a:lnTo>
                      <a:pt x="682" y="80"/>
                    </a:lnTo>
                    <a:lnTo>
                      <a:pt x="688" y="84"/>
                    </a:lnTo>
                    <a:lnTo>
                      <a:pt x="688" y="88"/>
                    </a:lnTo>
                    <a:lnTo>
                      <a:pt x="684" y="102"/>
                    </a:lnTo>
                    <a:lnTo>
                      <a:pt x="684" y="104"/>
                    </a:lnTo>
                    <a:lnTo>
                      <a:pt x="684" y="106"/>
                    </a:lnTo>
                    <a:lnTo>
                      <a:pt x="686" y="106"/>
                    </a:lnTo>
                    <a:lnTo>
                      <a:pt x="686" y="108"/>
                    </a:lnTo>
                    <a:lnTo>
                      <a:pt x="686" y="110"/>
                    </a:lnTo>
                    <a:lnTo>
                      <a:pt x="686" y="112"/>
                    </a:lnTo>
                    <a:lnTo>
                      <a:pt x="686" y="112"/>
                    </a:lnTo>
                    <a:lnTo>
                      <a:pt x="686" y="114"/>
                    </a:lnTo>
                    <a:lnTo>
                      <a:pt x="686" y="114"/>
                    </a:lnTo>
                    <a:lnTo>
                      <a:pt x="688" y="114"/>
                    </a:lnTo>
                    <a:lnTo>
                      <a:pt x="686" y="114"/>
                    </a:lnTo>
                    <a:lnTo>
                      <a:pt x="692" y="116"/>
                    </a:lnTo>
                    <a:lnTo>
                      <a:pt x="690" y="120"/>
                    </a:lnTo>
                    <a:lnTo>
                      <a:pt x="692" y="122"/>
                    </a:lnTo>
                    <a:lnTo>
                      <a:pt x="694" y="120"/>
                    </a:lnTo>
                    <a:lnTo>
                      <a:pt x="696" y="122"/>
                    </a:lnTo>
                    <a:lnTo>
                      <a:pt x="694" y="122"/>
                    </a:lnTo>
                    <a:lnTo>
                      <a:pt x="692" y="124"/>
                    </a:lnTo>
                    <a:lnTo>
                      <a:pt x="690" y="122"/>
                    </a:lnTo>
                    <a:lnTo>
                      <a:pt x="688" y="124"/>
                    </a:lnTo>
                    <a:lnTo>
                      <a:pt x="686" y="124"/>
                    </a:lnTo>
                    <a:lnTo>
                      <a:pt x="684" y="124"/>
                    </a:lnTo>
                    <a:lnTo>
                      <a:pt x="682" y="126"/>
                    </a:lnTo>
                    <a:lnTo>
                      <a:pt x="680" y="124"/>
                    </a:lnTo>
                    <a:lnTo>
                      <a:pt x="678" y="128"/>
                    </a:lnTo>
                    <a:lnTo>
                      <a:pt x="676" y="128"/>
                    </a:lnTo>
                    <a:lnTo>
                      <a:pt x="676" y="124"/>
                    </a:lnTo>
                    <a:lnTo>
                      <a:pt x="674" y="124"/>
                    </a:lnTo>
                    <a:lnTo>
                      <a:pt x="672" y="128"/>
                    </a:lnTo>
                    <a:lnTo>
                      <a:pt x="668" y="128"/>
                    </a:lnTo>
                    <a:lnTo>
                      <a:pt x="668" y="126"/>
                    </a:lnTo>
                    <a:lnTo>
                      <a:pt x="670" y="124"/>
                    </a:lnTo>
                    <a:lnTo>
                      <a:pt x="666" y="128"/>
                    </a:lnTo>
                    <a:lnTo>
                      <a:pt x="664" y="130"/>
                    </a:lnTo>
                    <a:lnTo>
                      <a:pt x="662" y="132"/>
                    </a:lnTo>
                    <a:lnTo>
                      <a:pt x="662" y="130"/>
                    </a:lnTo>
                    <a:lnTo>
                      <a:pt x="660" y="134"/>
                    </a:lnTo>
                    <a:lnTo>
                      <a:pt x="658" y="134"/>
                    </a:lnTo>
                    <a:lnTo>
                      <a:pt x="658" y="130"/>
                    </a:lnTo>
                    <a:lnTo>
                      <a:pt x="658" y="134"/>
                    </a:lnTo>
                    <a:lnTo>
                      <a:pt x="656" y="136"/>
                    </a:lnTo>
                    <a:lnTo>
                      <a:pt x="654" y="134"/>
                    </a:lnTo>
                    <a:lnTo>
                      <a:pt x="654" y="132"/>
                    </a:lnTo>
                    <a:lnTo>
                      <a:pt x="652" y="136"/>
                    </a:lnTo>
                    <a:lnTo>
                      <a:pt x="652" y="136"/>
                    </a:lnTo>
                    <a:lnTo>
                      <a:pt x="650" y="138"/>
                    </a:lnTo>
                    <a:lnTo>
                      <a:pt x="646" y="142"/>
                    </a:lnTo>
                    <a:lnTo>
                      <a:pt x="644" y="146"/>
                    </a:lnTo>
                    <a:lnTo>
                      <a:pt x="642" y="148"/>
                    </a:lnTo>
                    <a:lnTo>
                      <a:pt x="642" y="150"/>
                    </a:lnTo>
                    <a:lnTo>
                      <a:pt x="640" y="150"/>
                    </a:lnTo>
                    <a:lnTo>
                      <a:pt x="640" y="152"/>
                    </a:lnTo>
                    <a:lnTo>
                      <a:pt x="642" y="152"/>
                    </a:lnTo>
                    <a:lnTo>
                      <a:pt x="642" y="154"/>
                    </a:lnTo>
                    <a:lnTo>
                      <a:pt x="638" y="158"/>
                    </a:lnTo>
                    <a:lnTo>
                      <a:pt x="638" y="160"/>
                    </a:lnTo>
                    <a:lnTo>
                      <a:pt x="642" y="162"/>
                    </a:lnTo>
                    <a:lnTo>
                      <a:pt x="642" y="164"/>
                    </a:lnTo>
                    <a:lnTo>
                      <a:pt x="642" y="168"/>
                    </a:lnTo>
                    <a:lnTo>
                      <a:pt x="646" y="168"/>
                    </a:lnTo>
                    <a:lnTo>
                      <a:pt x="648" y="164"/>
                    </a:lnTo>
                    <a:lnTo>
                      <a:pt x="646" y="162"/>
                    </a:lnTo>
                    <a:lnTo>
                      <a:pt x="648" y="162"/>
                    </a:lnTo>
                    <a:lnTo>
                      <a:pt x="648" y="166"/>
                    </a:lnTo>
                    <a:lnTo>
                      <a:pt x="648" y="168"/>
                    </a:lnTo>
                    <a:lnTo>
                      <a:pt x="642" y="172"/>
                    </a:lnTo>
                    <a:lnTo>
                      <a:pt x="640" y="172"/>
                    </a:lnTo>
                    <a:lnTo>
                      <a:pt x="640" y="170"/>
                    </a:lnTo>
                    <a:lnTo>
                      <a:pt x="640" y="166"/>
                    </a:lnTo>
                    <a:lnTo>
                      <a:pt x="636" y="172"/>
                    </a:lnTo>
                    <a:lnTo>
                      <a:pt x="634" y="174"/>
                    </a:lnTo>
                    <a:lnTo>
                      <a:pt x="634" y="174"/>
                    </a:lnTo>
                    <a:lnTo>
                      <a:pt x="634" y="172"/>
                    </a:lnTo>
                    <a:lnTo>
                      <a:pt x="634" y="170"/>
                    </a:lnTo>
                    <a:lnTo>
                      <a:pt x="630" y="166"/>
                    </a:lnTo>
                    <a:lnTo>
                      <a:pt x="630" y="170"/>
                    </a:lnTo>
                    <a:lnTo>
                      <a:pt x="630" y="172"/>
                    </a:lnTo>
                    <a:lnTo>
                      <a:pt x="632" y="174"/>
                    </a:lnTo>
                    <a:lnTo>
                      <a:pt x="630" y="174"/>
                    </a:lnTo>
                    <a:lnTo>
                      <a:pt x="626" y="174"/>
                    </a:lnTo>
                    <a:lnTo>
                      <a:pt x="622" y="176"/>
                    </a:lnTo>
                    <a:lnTo>
                      <a:pt x="620" y="174"/>
                    </a:lnTo>
                    <a:lnTo>
                      <a:pt x="614" y="176"/>
                    </a:lnTo>
                    <a:lnTo>
                      <a:pt x="614" y="174"/>
                    </a:lnTo>
                    <a:lnTo>
                      <a:pt x="612" y="174"/>
                    </a:lnTo>
                    <a:lnTo>
                      <a:pt x="608" y="178"/>
                    </a:lnTo>
                    <a:lnTo>
                      <a:pt x="606" y="178"/>
                    </a:lnTo>
                    <a:lnTo>
                      <a:pt x="602" y="178"/>
                    </a:lnTo>
                    <a:lnTo>
                      <a:pt x="600" y="180"/>
                    </a:lnTo>
                    <a:lnTo>
                      <a:pt x="598" y="182"/>
                    </a:lnTo>
                    <a:lnTo>
                      <a:pt x="598" y="184"/>
                    </a:lnTo>
                    <a:lnTo>
                      <a:pt x="594" y="186"/>
                    </a:lnTo>
                    <a:lnTo>
                      <a:pt x="596" y="186"/>
                    </a:lnTo>
                    <a:lnTo>
                      <a:pt x="598" y="188"/>
                    </a:lnTo>
                    <a:lnTo>
                      <a:pt x="598" y="190"/>
                    </a:lnTo>
                    <a:lnTo>
                      <a:pt x="596" y="192"/>
                    </a:lnTo>
                    <a:lnTo>
                      <a:pt x="596" y="192"/>
                    </a:lnTo>
                    <a:lnTo>
                      <a:pt x="594" y="194"/>
                    </a:lnTo>
                    <a:lnTo>
                      <a:pt x="596" y="196"/>
                    </a:lnTo>
                    <a:lnTo>
                      <a:pt x="594" y="198"/>
                    </a:lnTo>
                    <a:lnTo>
                      <a:pt x="594" y="200"/>
                    </a:lnTo>
                    <a:lnTo>
                      <a:pt x="592" y="200"/>
                    </a:lnTo>
                    <a:lnTo>
                      <a:pt x="592" y="200"/>
                    </a:lnTo>
                    <a:lnTo>
                      <a:pt x="590" y="204"/>
                    </a:lnTo>
                    <a:lnTo>
                      <a:pt x="588" y="206"/>
                    </a:lnTo>
                    <a:lnTo>
                      <a:pt x="588" y="206"/>
                    </a:lnTo>
                    <a:lnTo>
                      <a:pt x="586" y="206"/>
                    </a:lnTo>
                    <a:lnTo>
                      <a:pt x="586" y="208"/>
                    </a:lnTo>
                    <a:lnTo>
                      <a:pt x="584" y="210"/>
                    </a:lnTo>
                    <a:lnTo>
                      <a:pt x="584" y="210"/>
                    </a:lnTo>
                    <a:lnTo>
                      <a:pt x="582" y="212"/>
                    </a:lnTo>
                    <a:lnTo>
                      <a:pt x="584" y="208"/>
                    </a:lnTo>
                    <a:lnTo>
                      <a:pt x="582" y="206"/>
                    </a:lnTo>
                    <a:lnTo>
                      <a:pt x="580" y="208"/>
                    </a:lnTo>
                    <a:lnTo>
                      <a:pt x="578" y="204"/>
                    </a:lnTo>
                    <a:lnTo>
                      <a:pt x="578" y="202"/>
                    </a:lnTo>
                    <a:lnTo>
                      <a:pt x="578" y="200"/>
                    </a:lnTo>
                    <a:lnTo>
                      <a:pt x="582" y="196"/>
                    </a:lnTo>
                    <a:lnTo>
                      <a:pt x="578" y="198"/>
                    </a:lnTo>
                    <a:lnTo>
                      <a:pt x="576" y="200"/>
                    </a:lnTo>
                    <a:lnTo>
                      <a:pt x="576" y="202"/>
                    </a:lnTo>
                    <a:lnTo>
                      <a:pt x="576" y="206"/>
                    </a:lnTo>
                    <a:lnTo>
                      <a:pt x="578" y="206"/>
                    </a:lnTo>
                    <a:lnTo>
                      <a:pt x="578" y="210"/>
                    </a:lnTo>
                    <a:lnTo>
                      <a:pt x="578" y="210"/>
                    </a:lnTo>
                    <a:lnTo>
                      <a:pt x="580" y="214"/>
                    </a:lnTo>
                    <a:lnTo>
                      <a:pt x="580" y="218"/>
                    </a:lnTo>
                    <a:lnTo>
                      <a:pt x="578" y="222"/>
                    </a:lnTo>
                    <a:lnTo>
                      <a:pt x="576" y="224"/>
                    </a:lnTo>
                    <a:lnTo>
                      <a:pt x="574" y="228"/>
                    </a:lnTo>
                    <a:lnTo>
                      <a:pt x="572" y="232"/>
                    </a:lnTo>
                    <a:lnTo>
                      <a:pt x="572" y="234"/>
                    </a:lnTo>
                    <a:lnTo>
                      <a:pt x="572" y="234"/>
                    </a:lnTo>
                    <a:lnTo>
                      <a:pt x="572" y="234"/>
                    </a:lnTo>
                    <a:lnTo>
                      <a:pt x="570" y="232"/>
                    </a:lnTo>
                    <a:lnTo>
                      <a:pt x="568" y="236"/>
                    </a:lnTo>
                    <a:lnTo>
                      <a:pt x="568" y="238"/>
                    </a:lnTo>
                    <a:lnTo>
                      <a:pt x="568" y="238"/>
                    </a:lnTo>
                    <a:lnTo>
                      <a:pt x="566" y="236"/>
                    </a:lnTo>
                    <a:lnTo>
                      <a:pt x="568" y="234"/>
                    </a:lnTo>
                    <a:lnTo>
                      <a:pt x="570" y="232"/>
                    </a:lnTo>
                    <a:lnTo>
                      <a:pt x="568" y="230"/>
                    </a:lnTo>
                    <a:lnTo>
                      <a:pt x="570" y="228"/>
                    </a:lnTo>
                    <a:lnTo>
                      <a:pt x="570" y="228"/>
                    </a:lnTo>
                    <a:lnTo>
                      <a:pt x="572" y="226"/>
                    </a:lnTo>
                    <a:lnTo>
                      <a:pt x="570" y="226"/>
                    </a:lnTo>
                    <a:lnTo>
                      <a:pt x="568" y="224"/>
                    </a:lnTo>
                    <a:lnTo>
                      <a:pt x="568" y="224"/>
                    </a:lnTo>
                    <a:lnTo>
                      <a:pt x="568" y="222"/>
                    </a:lnTo>
                    <a:lnTo>
                      <a:pt x="568" y="222"/>
                    </a:lnTo>
                    <a:lnTo>
                      <a:pt x="568" y="222"/>
                    </a:lnTo>
                    <a:lnTo>
                      <a:pt x="566" y="222"/>
                    </a:lnTo>
                    <a:lnTo>
                      <a:pt x="564" y="220"/>
                    </a:lnTo>
                    <a:lnTo>
                      <a:pt x="564" y="218"/>
                    </a:lnTo>
                    <a:lnTo>
                      <a:pt x="566" y="216"/>
                    </a:lnTo>
                    <a:lnTo>
                      <a:pt x="566" y="212"/>
                    </a:lnTo>
                    <a:lnTo>
                      <a:pt x="564" y="208"/>
                    </a:lnTo>
                    <a:lnTo>
                      <a:pt x="566" y="206"/>
                    </a:lnTo>
                    <a:lnTo>
                      <a:pt x="568" y="204"/>
                    </a:lnTo>
                    <a:lnTo>
                      <a:pt x="568" y="204"/>
                    </a:lnTo>
                    <a:lnTo>
                      <a:pt x="568" y="202"/>
                    </a:lnTo>
                    <a:lnTo>
                      <a:pt x="568" y="200"/>
                    </a:lnTo>
                    <a:lnTo>
                      <a:pt x="568" y="202"/>
                    </a:lnTo>
                    <a:lnTo>
                      <a:pt x="566" y="204"/>
                    </a:lnTo>
                    <a:lnTo>
                      <a:pt x="564" y="206"/>
                    </a:lnTo>
                    <a:lnTo>
                      <a:pt x="564" y="206"/>
                    </a:lnTo>
                    <a:lnTo>
                      <a:pt x="562" y="206"/>
                    </a:lnTo>
                    <a:lnTo>
                      <a:pt x="564" y="208"/>
                    </a:lnTo>
                    <a:lnTo>
                      <a:pt x="562" y="210"/>
                    </a:lnTo>
                    <a:lnTo>
                      <a:pt x="562" y="214"/>
                    </a:lnTo>
                    <a:lnTo>
                      <a:pt x="562" y="214"/>
                    </a:lnTo>
                    <a:lnTo>
                      <a:pt x="562" y="216"/>
                    </a:lnTo>
                    <a:lnTo>
                      <a:pt x="562" y="218"/>
                    </a:lnTo>
                    <a:lnTo>
                      <a:pt x="562" y="224"/>
                    </a:lnTo>
                    <a:lnTo>
                      <a:pt x="562" y="224"/>
                    </a:lnTo>
                    <a:lnTo>
                      <a:pt x="558" y="220"/>
                    </a:lnTo>
                    <a:lnTo>
                      <a:pt x="556" y="220"/>
                    </a:lnTo>
                    <a:lnTo>
                      <a:pt x="554" y="218"/>
                    </a:lnTo>
                    <a:lnTo>
                      <a:pt x="554" y="218"/>
                    </a:lnTo>
                    <a:lnTo>
                      <a:pt x="554" y="216"/>
                    </a:lnTo>
                    <a:lnTo>
                      <a:pt x="554" y="214"/>
                    </a:lnTo>
                    <a:lnTo>
                      <a:pt x="552" y="216"/>
                    </a:lnTo>
                    <a:lnTo>
                      <a:pt x="552" y="218"/>
                    </a:lnTo>
                    <a:lnTo>
                      <a:pt x="554" y="218"/>
                    </a:lnTo>
                    <a:lnTo>
                      <a:pt x="556" y="220"/>
                    </a:lnTo>
                    <a:lnTo>
                      <a:pt x="558" y="222"/>
                    </a:lnTo>
                    <a:lnTo>
                      <a:pt x="562" y="226"/>
                    </a:lnTo>
                    <a:lnTo>
                      <a:pt x="564" y="226"/>
                    </a:lnTo>
                    <a:lnTo>
                      <a:pt x="564" y="228"/>
                    </a:lnTo>
                    <a:lnTo>
                      <a:pt x="562" y="232"/>
                    </a:lnTo>
                    <a:lnTo>
                      <a:pt x="560" y="230"/>
                    </a:lnTo>
                    <a:lnTo>
                      <a:pt x="560" y="228"/>
                    </a:lnTo>
                    <a:lnTo>
                      <a:pt x="558" y="228"/>
                    </a:lnTo>
                    <a:lnTo>
                      <a:pt x="560" y="232"/>
                    </a:lnTo>
                    <a:lnTo>
                      <a:pt x="562" y="234"/>
                    </a:lnTo>
                    <a:lnTo>
                      <a:pt x="564" y="234"/>
                    </a:lnTo>
                    <a:lnTo>
                      <a:pt x="562" y="236"/>
                    </a:lnTo>
                    <a:lnTo>
                      <a:pt x="562" y="236"/>
                    </a:lnTo>
                    <a:lnTo>
                      <a:pt x="560" y="236"/>
                    </a:lnTo>
                    <a:lnTo>
                      <a:pt x="564" y="238"/>
                    </a:lnTo>
                    <a:lnTo>
                      <a:pt x="562" y="240"/>
                    </a:lnTo>
                    <a:lnTo>
                      <a:pt x="560" y="240"/>
                    </a:lnTo>
                    <a:lnTo>
                      <a:pt x="560" y="238"/>
                    </a:lnTo>
                    <a:lnTo>
                      <a:pt x="556" y="238"/>
                    </a:lnTo>
                    <a:lnTo>
                      <a:pt x="554" y="236"/>
                    </a:lnTo>
                    <a:lnTo>
                      <a:pt x="556" y="238"/>
                    </a:lnTo>
                    <a:lnTo>
                      <a:pt x="558" y="240"/>
                    </a:lnTo>
                    <a:lnTo>
                      <a:pt x="560" y="240"/>
                    </a:lnTo>
                    <a:lnTo>
                      <a:pt x="560" y="242"/>
                    </a:lnTo>
                    <a:lnTo>
                      <a:pt x="562" y="242"/>
                    </a:lnTo>
                    <a:lnTo>
                      <a:pt x="564" y="242"/>
                    </a:lnTo>
                    <a:lnTo>
                      <a:pt x="564" y="244"/>
                    </a:lnTo>
                    <a:lnTo>
                      <a:pt x="566" y="246"/>
                    </a:lnTo>
                    <a:lnTo>
                      <a:pt x="564" y="248"/>
                    </a:lnTo>
                    <a:lnTo>
                      <a:pt x="564" y="248"/>
                    </a:lnTo>
                    <a:lnTo>
                      <a:pt x="564" y="248"/>
                    </a:lnTo>
                    <a:lnTo>
                      <a:pt x="564" y="250"/>
                    </a:lnTo>
                    <a:lnTo>
                      <a:pt x="564" y="252"/>
                    </a:lnTo>
                    <a:lnTo>
                      <a:pt x="564" y="254"/>
                    </a:lnTo>
                    <a:lnTo>
                      <a:pt x="562" y="254"/>
                    </a:lnTo>
                    <a:lnTo>
                      <a:pt x="562" y="254"/>
                    </a:lnTo>
                    <a:lnTo>
                      <a:pt x="558" y="254"/>
                    </a:lnTo>
                    <a:lnTo>
                      <a:pt x="558" y="256"/>
                    </a:lnTo>
                    <a:lnTo>
                      <a:pt x="556" y="256"/>
                    </a:lnTo>
                    <a:lnTo>
                      <a:pt x="554" y="254"/>
                    </a:lnTo>
                    <a:lnTo>
                      <a:pt x="554" y="254"/>
                    </a:lnTo>
                    <a:lnTo>
                      <a:pt x="554" y="258"/>
                    </a:lnTo>
                    <a:lnTo>
                      <a:pt x="554" y="258"/>
                    </a:lnTo>
                    <a:lnTo>
                      <a:pt x="556" y="258"/>
                    </a:lnTo>
                    <a:lnTo>
                      <a:pt x="560" y="256"/>
                    </a:lnTo>
                    <a:lnTo>
                      <a:pt x="562" y="258"/>
                    </a:lnTo>
                    <a:lnTo>
                      <a:pt x="562" y="262"/>
                    </a:lnTo>
                    <a:lnTo>
                      <a:pt x="564" y="262"/>
                    </a:lnTo>
                    <a:lnTo>
                      <a:pt x="564" y="260"/>
                    </a:lnTo>
                    <a:lnTo>
                      <a:pt x="564" y="258"/>
                    </a:lnTo>
                    <a:lnTo>
                      <a:pt x="566" y="258"/>
                    </a:lnTo>
                    <a:lnTo>
                      <a:pt x="566" y="260"/>
                    </a:lnTo>
                    <a:lnTo>
                      <a:pt x="566" y="262"/>
                    </a:lnTo>
                    <a:lnTo>
                      <a:pt x="564" y="262"/>
                    </a:lnTo>
                    <a:lnTo>
                      <a:pt x="562" y="264"/>
                    </a:lnTo>
                    <a:lnTo>
                      <a:pt x="562" y="266"/>
                    </a:lnTo>
                    <a:lnTo>
                      <a:pt x="560" y="268"/>
                    </a:lnTo>
                    <a:lnTo>
                      <a:pt x="558" y="266"/>
                    </a:lnTo>
                    <a:lnTo>
                      <a:pt x="558" y="266"/>
                    </a:lnTo>
                    <a:lnTo>
                      <a:pt x="556" y="264"/>
                    </a:lnTo>
                    <a:lnTo>
                      <a:pt x="556" y="266"/>
                    </a:lnTo>
                    <a:lnTo>
                      <a:pt x="554" y="266"/>
                    </a:lnTo>
                    <a:lnTo>
                      <a:pt x="552" y="266"/>
                    </a:lnTo>
                    <a:lnTo>
                      <a:pt x="550" y="266"/>
                    </a:lnTo>
                    <a:lnTo>
                      <a:pt x="552" y="266"/>
                    </a:lnTo>
                    <a:lnTo>
                      <a:pt x="556" y="268"/>
                    </a:lnTo>
                    <a:lnTo>
                      <a:pt x="556" y="268"/>
                    </a:lnTo>
                    <a:lnTo>
                      <a:pt x="554" y="270"/>
                    </a:lnTo>
                    <a:lnTo>
                      <a:pt x="556" y="270"/>
                    </a:lnTo>
                    <a:lnTo>
                      <a:pt x="552" y="272"/>
                    </a:lnTo>
                    <a:lnTo>
                      <a:pt x="550" y="270"/>
                    </a:lnTo>
                    <a:lnTo>
                      <a:pt x="552" y="272"/>
                    </a:lnTo>
                    <a:lnTo>
                      <a:pt x="554" y="274"/>
                    </a:lnTo>
                    <a:lnTo>
                      <a:pt x="558" y="270"/>
                    </a:lnTo>
                    <a:lnTo>
                      <a:pt x="558" y="272"/>
                    </a:lnTo>
                    <a:lnTo>
                      <a:pt x="558" y="272"/>
                    </a:lnTo>
                    <a:lnTo>
                      <a:pt x="556" y="276"/>
                    </a:lnTo>
                    <a:lnTo>
                      <a:pt x="554" y="276"/>
                    </a:lnTo>
                    <a:lnTo>
                      <a:pt x="554" y="274"/>
                    </a:lnTo>
                    <a:lnTo>
                      <a:pt x="552" y="274"/>
                    </a:lnTo>
                    <a:lnTo>
                      <a:pt x="550" y="276"/>
                    </a:lnTo>
                    <a:lnTo>
                      <a:pt x="548" y="276"/>
                    </a:lnTo>
                    <a:lnTo>
                      <a:pt x="542" y="278"/>
                    </a:lnTo>
                    <a:lnTo>
                      <a:pt x="536" y="284"/>
                    </a:lnTo>
                    <a:lnTo>
                      <a:pt x="534" y="288"/>
                    </a:lnTo>
                    <a:lnTo>
                      <a:pt x="534" y="288"/>
                    </a:lnTo>
                    <a:lnTo>
                      <a:pt x="532" y="288"/>
                    </a:lnTo>
                    <a:lnTo>
                      <a:pt x="528" y="288"/>
                    </a:lnTo>
                    <a:lnTo>
                      <a:pt x="526" y="290"/>
                    </a:lnTo>
                    <a:lnTo>
                      <a:pt x="522" y="296"/>
                    </a:lnTo>
                    <a:lnTo>
                      <a:pt x="522" y="296"/>
                    </a:lnTo>
                    <a:lnTo>
                      <a:pt x="520" y="298"/>
                    </a:lnTo>
                    <a:lnTo>
                      <a:pt x="518" y="298"/>
                    </a:lnTo>
                    <a:lnTo>
                      <a:pt x="518" y="300"/>
                    </a:lnTo>
                    <a:lnTo>
                      <a:pt x="516" y="302"/>
                    </a:lnTo>
                    <a:lnTo>
                      <a:pt x="514" y="302"/>
                    </a:lnTo>
                    <a:lnTo>
                      <a:pt x="514" y="302"/>
                    </a:lnTo>
                    <a:lnTo>
                      <a:pt x="512" y="304"/>
                    </a:lnTo>
                    <a:lnTo>
                      <a:pt x="510" y="304"/>
                    </a:lnTo>
                    <a:lnTo>
                      <a:pt x="508" y="304"/>
                    </a:lnTo>
                    <a:lnTo>
                      <a:pt x="504" y="306"/>
                    </a:lnTo>
                    <a:lnTo>
                      <a:pt x="504" y="306"/>
                    </a:lnTo>
                    <a:lnTo>
                      <a:pt x="502" y="306"/>
                    </a:lnTo>
                    <a:lnTo>
                      <a:pt x="502" y="308"/>
                    </a:lnTo>
                    <a:lnTo>
                      <a:pt x="498" y="308"/>
                    </a:lnTo>
                    <a:lnTo>
                      <a:pt x="498" y="308"/>
                    </a:lnTo>
                    <a:lnTo>
                      <a:pt x="498" y="310"/>
                    </a:lnTo>
                    <a:lnTo>
                      <a:pt x="498" y="312"/>
                    </a:lnTo>
                    <a:lnTo>
                      <a:pt x="496" y="314"/>
                    </a:lnTo>
                    <a:lnTo>
                      <a:pt x="496" y="314"/>
                    </a:lnTo>
                    <a:lnTo>
                      <a:pt x="494" y="316"/>
                    </a:lnTo>
                    <a:lnTo>
                      <a:pt x="492" y="316"/>
                    </a:lnTo>
                    <a:lnTo>
                      <a:pt x="490" y="320"/>
                    </a:lnTo>
                    <a:lnTo>
                      <a:pt x="488" y="324"/>
                    </a:lnTo>
                    <a:lnTo>
                      <a:pt x="488" y="328"/>
                    </a:lnTo>
                    <a:lnTo>
                      <a:pt x="488" y="334"/>
                    </a:lnTo>
                    <a:lnTo>
                      <a:pt x="488" y="338"/>
                    </a:lnTo>
                    <a:lnTo>
                      <a:pt x="488" y="344"/>
                    </a:lnTo>
                    <a:lnTo>
                      <a:pt x="488" y="346"/>
                    </a:lnTo>
                    <a:lnTo>
                      <a:pt x="490" y="352"/>
                    </a:lnTo>
                    <a:lnTo>
                      <a:pt x="490" y="354"/>
                    </a:lnTo>
                    <a:lnTo>
                      <a:pt x="492" y="360"/>
                    </a:lnTo>
                    <a:lnTo>
                      <a:pt x="494" y="362"/>
                    </a:lnTo>
                    <a:lnTo>
                      <a:pt x="494" y="364"/>
                    </a:lnTo>
                    <a:lnTo>
                      <a:pt x="494" y="368"/>
                    </a:lnTo>
                    <a:lnTo>
                      <a:pt x="494" y="372"/>
                    </a:lnTo>
                    <a:lnTo>
                      <a:pt x="494" y="372"/>
                    </a:lnTo>
                    <a:lnTo>
                      <a:pt x="496" y="380"/>
                    </a:lnTo>
                    <a:lnTo>
                      <a:pt x="498" y="382"/>
                    </a:lnTo>
                    <a:lnTo>
                      <a:pt x="498" y="386"/>
                    </a:lnTo>
                    <a:lnTo>
                      <a:pt x="496" y="388"/>
                    </a:lnTo>
                    <a:lnTo>
                      <a:pt x="498" y="388"/>
                    </a:lnTo>
                    <a:lnTo>
                      <a:pt x="498" y="392"/>
                    </a:lnTo>
                    <a:lnTo>
                      <a:pt x="496" y="394"/>
                    </a:lnTo>
                    <a:lnTo>
                      <a:pt x="496" y="396"/>
                    </a:lnTo>
                    <a:lnTo>
                      <a:pt x="494" y="400"/>
                    </a:lnTo>
                    <a:lnTo>
                      <a:pt x="494" y="402"/>
                    </a:lnTo>
                    <a:lnTo>
                      <a:pt x="492" y="406"/>
                    </a:lnTo>
                    <a:lnTo>
                      <a:pt x="492" y="408"/>
                    </a:lnTo>
                    <a:lnTo>
                      <a:pt x="490" y="408"/>
                    </a:lnTo>
                    <a:lnTo>
                      <a:pt x="488" y="410"/>
                    </a:lnTo>
                    <a:lnTo>
                      <a:pt x="486" y="408"/>
                    </a:lnTo>
                    <a:lnTo>
                      <a:pt x="484" y="408"/>
                    </a:lnTo>
                    <a:lnTo>
                      <a:pt x="482" y="408"/>
                    </a:lnTo>
                    <a:lnTo>
                      <a:pt x="482" y="406"/>
                    </a:lnTo>
                    <a:lnTo>
                      <a:pt x="480" y="404"/>
                    </a:lnTo>
                    <a:lnTo>
                      <a:pt x="480" y="402"/>
                    </a:lnTo>
                    <a:lnTo>
                      <a:pt x="480" y="400"/>
                    </a:lnTo>
                    <a:lnTo>
                      <a:pt x="478" y="400"/>
                    </a:lnTo>
                    <a:lnTo>
                      <a:pt x="476" y="400"/>
                    </a:lnTo>
                    <a:lnTo>
                      <a:pt x="476" y="396"/>
                    </a:lnTo>
                    <a:lnTo>
                      <a:pt x="476" y="394"/>
                    </a:lnTo>
                    <a:lnTo>
                      <a:pt x="474" y="392"/>
                    </a:lnTo>
                    <a:lnTo>
                      <a:pt x="472" y="390"/>
                    </a:lnTo>
                    <a:lnTo>
                      <a:pt x="474" y="388"/>
                    </a:lnTo>
                    <a:lnTo>
                      <a:pt x="474" y="386"/>
                    </a:lnTo>
                    <a:lnTo>
                      <a:pt x="476" y="384"/>
                    </a:lnTo>
                    <a:lnTo>
                      <a:pt x="474" y="386"/>
                    </a:lnTo>
                    <a:lnTo>
                      <a:pt x="472" y="384"/>
                    </a:lnTo>
                    <a:lnTo>
                      <a:pt x="472" y="386"/>
                    </a:lnTo>
                    <a:lnTo>
                      <a:pt x="472" y="388"/>
                    </a:lnTo>
                    <a:lnTo>
                      <a:pt x="472" y="384"/>
                    </a:lnTo>
                    <a:lnTo>
                      <a:pt x="470" y="384"/>
                    </a:lnTo>
                    <a:lnTo>
                      <a:pt x="470" y="384"/>
                    </a:lnTo>
                    <a:lnTo>
                      <a:pt x="468" y="382"/>
                    </a:lnTo>
                    <a:lnTo>
                      <a:pt x="468" y="380"/>
                    </a:lnTo>
                    <a:lnTo>
                      <a:pt x="468" y="378"/>
                    </a:lnTo>
                    <a:lnTo>
                      <a:pt x="470" y="374"/>
                    </a:lnTo>
                    <a:lnTo>
                      <a:pt x="470" y="372"/>
                    </a:lnTo>
                    <a:lnTo>
                      <a:pt x="468" y="370"/>
                    </a:lnTo>
                    <a:lnTo>
                      <a:pt x="468" y="372"/>
                    </a:lnTo>
                    <a:lnTo>
                      <a:pt x="468" y="372"/>
                    </a:lnTo>
                    <a:lnTo>
                      <a:pt x="466" y="374"/>
                    </a:lnTo>
                    <a:lnTo>
                      <a:pt x="466" y="374"/>
                    </a:lnTo>
                    <a:lnTo>
                      <a:pt x="464" y="372"/>
                    </a:lnTo>
                    <a:lnTo>
                      <a:pt x="464" y="370"/>
                    </a:lnTo>
                    <a:lnTo>
                      <a:pt x="468" y="366"/>
                    </a:lnTo>
                    <a:lnTo>
                      <a:pt x="468" y="360"/>
                    </a:lnTo>
                    <a:lnTo>
                      <a:pt x="468" y="358"/>
                    </a:lnTo>
                    <a:lnTo>
                      <a:pt x="468" y="354"/>
                    </a:lnTo>
                    <a:lnTo>
                      <a:pt x="466" y="354"/>
                    </a:lnTo>
                    <a:lnTo>
                      <a:pt x="464" y="352"/>
                    </a:lnTo>
                    <a:lnTo>
                      <a:pt x="464" y="352"/>
                    </a:lnTo>
                    <a:lnTo>
                      <a:pt x="464" y="352"/>
                    </a:lnTo>
                    <a:lnTo>
                      <a:pt x="462" y="350"/>
                    </a:lnTo>
                    <a:lnTo>
                      <a:pt x="462" y="348"/>
                    </a:lnTo>
                    <a:lnTo>
                      <a:pt x="460" y="348"/>
                    </a:lnTo>
                    <a:lnTo>
                      <a:pt x="460" y="346"/>
                    </a:lnTo>
                    <a:lnTo>
                      <a:pt x="458" y="342"/>
                    </a:lnTo>
                    <a:lnTo>
                      <a:pt x="454" y="340"/>
                    </a:lnTo>
                    <a:lnTo>
                      <a:pt x="454" y="340"/>
                    </a:lnTo>
                    <a:lnTo>
                      <a:pt x="452" y="340"/>
                    </a:lnTo>
                    <a:lnTo>
                      <a:pt x="450" y="342"/>
                    </a:lnTo>
                    <a:lnTo>
                      <a:pt x="450" y="342"/>
                    </a:lnTo>
                    <a:lnTo>
                      <a:pt x="448" y="342"/>
                    </a:lnTo>
                    <a:lnTo>
                      <a:pt x="448" y="342"/>
                    </a:lnTo>
                    <a:lnTo>
                      <a:pt x="446" y="346"/>
                    </a:lnTo>
                    <a:lnTo>
                      <a:pt x="442" y="346"/>
                    </a:lnTo>
                    <a:lnTo>
                      <a:pt x="440" y="346"/>
                    </a:lnTo>
                    <a:lnTo>
                      <a:pt x="438" y="346"/>
                    </a:lnTo>
                    <a:lnTo>
                      <a:pt x="440" y="344"/>
                    </a:lnTo>
                    <a:lnTo>
                      <a:pt x="440" y="346"/>
                    </a:lnTo>
                    <a:lnTo>
                      <a:pt x="440" y="346"/>
                    </a:lnTo>
                    <a:lnTo>
                      <a:pt x="440" y="344"/>
                    </a:lnTo>
                    <a:lnTo>
                      <a:pt x="438" y="342"/>
                    </a:lnTo>
                    <a:lnTo>
                      <a:pt x="434" y="340"/>
                    </a:lnTo>
                    <a:lnTo>
                      <a:pt x="436" y="340"/>
                    </a:lnTo>
                    <a:lnTo>
                      <a:pt x="436" y="340"/>
                    </a:lnTo>
                    <a:lnTo>
                      <a:pt x="438" y="340"/>
                    </a:lnTo>
                    <a:lnTo>
                      <a:pt x="434" y="338"/>
                    </a:lnTo>
                    <a:lnTo>
                      <a:pt x="434" y="338"/>
                    </a:lnTo>
                    <a:lnTo>
                      <a:pt x="434" y="336"/>
                    </a:lnTo>
                    <a:lnTo>
                      <a:pt x="432" y="338"/>
                    </a:lnTo>
                    <a:lnTo>
                      <a:pt x="434" y="340"/>
                    </a:lnTo>
                    <a:lnTo>
                      <a:pt x="432" y="338"/>
                    </a:lnTo>
                    <a:lnTo>
                      <a:pt x="430" y="336"/>
                    </a:lnTo>
                    <a:lnTo>
                      <a:pt x="428" y="336"/>
                    </a:lnTo>
                    <a:lnTo>
                      <a:pt x="424" y="336"/>
                    </a:lnTo>
                    <a:lnTo>
                      <a:pt x="424" y="336"/>
                    </a:lnTo>
                    <a:lnTo>
                      <a:pt x="428" y="336"/>
                    </a:lnTo>
                    <a:lnTo>
                      <a:pt x="428" y="336"/>
                    </a:lnTo>
                    <a:lnTo>
                      <a:pt x="428" y="334"/>
                    </a:lnTo>
                    <a:lnTo>
                      <a:pt x="426" y="334"/>
                    </a:lnTo>
                    <a:lnTo>
                      <a:pt x="424" y="336"/>
                    </a:lnTo>
                    <a:lnTo>
                      <a:pt x="422" y="336"/>
                    </a:lnTo>
                    <a:lnTo>
                      <a:pt x="418" y="336"/>
                    </a:lnTo>
                    <a:lnTo>
                      <a:pt x="416" y="336"/>
                    </a:lnTo>
                    <a:lnTo>
                      <a:pt x="416" y="336"/>
                    </a:lnTo>
                    <a:lnTo>
                      <a:pt x="412" y="336"/>
                    </a:lnTo>
                    <a:lnTo>
                      <a:pt x="410" y="336"/>
                    </a:lnTo>
                    <a:lnTo>
                      <a:pt x="408" y="334"/>
                    </a:lnTo>
                    <a:lnTo>
                      <a:pt x="408" y="332"/>
                    </a:lnTo>
                    <a:lnTo>
                      <a:pt x="408" y="332"/>
                    </a:lnTo>
                    <a:lnTo>
                      <a:pt x="406" y="332"/>
                    </a:lnTo>
                    <a:lnTo>
                      <a:pt x="404" y="334"/>
                    </a:lnTo>
                    <a:lnTo>
                      <a:pt x="404" y="336"/>
                    </a:lnTo>
                    <a:lnTo>
                      <a:pt x="402" y="336"/>
                    </a:lnTo>
                    <a:lnTo>
                      <a:pt x="400" y="336"/>
                    </a:lnTo>
                    <a:lnTo>
                      <a:pt x="398" y="336"/>
                    </a:lnTo>
                    <a:lnTo>
                      <a:pt x="390" y="336"/>
                    </a:lnTo>
                    <a:lnTo>
                      <a:pt x="388" y="338"/>
                    </a:lnTo>
                    <a:lnTo>
                      <a:pt x="384" y="340"/>
                    </a:lnTo>
                    <a:lnTo>
                      <a:pt x="382" y="342"/>
                    </a:lnTo>
                    <a:lnTo>
                      <a:pt x="382" y="344"/>
                    </a:lnTo>
                    <a:lnTo>
                      <a:pt x="384" y="344"/>
                    </a:lnTo>
                    <a:lnTo>
                      <a:pt x="384" y="342"/>
                    </a:lnTo>
                    <a:lnTo>
                      <a:pt x="386" y="342"/>
                    </a:lnTo>
                    <a:lnTo>
                      <a:pt x="386" y="344"/>
                    </a:lnTo>
                    <a:lnTo>
                      <a:pt x="390" y="344"/>
                    </a:lnTo>
                    <a:lnTo>
                      <a:pt x="388" y="346"/>
                    </a:lnTo>
                    <a:lnTo>
                      <a:pt x="384" y="346"/>
                    </a:lnTo>
                    <a:lnTo>
                      <a:pt x="384" y="348"/>
                    </a:lnTo>
                    <a:lnTo>
                      <a:pt x="384" y="350"/>
                    </a:lnTo>
                    <a:lnTo>
                      <a:pt x="390" y="352"/>
                    </a:lnTo>
                    <a:lnTo>
                      <a:pt x="392" y="354"/>
                    </a:lnTo>
                    <a:lnTo>
                      <a:pt x="392" y="354"/>
                    </a:lnTo>
                    <a:lnTo>
                      <a:pt x="390" y="356"/>
                    </a:lnTo>
                    <a:lnTo>
                      <a:pt x="390" y="356"/>
                    </a:lnTo>
                    <a:lnTo>
                      <a:pt x="390" y="354"/>
                    </a:lnTo>
                    <a:lnTo>
                      <a:pt x="388" y="354"/>
                    </a:lnTo>
                    <a:lnTo>
                      <a:pt x="386" y="354"/>
                    </a:lnTo>
                    <a:lnTo>
                      <a:pt x="384" y="352"/>
                    </a:lnTo>
                    <a:lnTo>
                      <a:pt x="384" y="352"/>
                    </a:lnTo>
                    <a:lnTo>
                      <a:pt x="382" y="348"/>
                    </a:lnTo>
                    <a:lnTo>
                      <a:pt x="380" y="348"/>
                    </a:lnTo>
                    <a:lnTo>
                      <a:pt x="380" y="352"/>
                    </a:lnTo>
                    <a:lnTo>
                      <a:pt x="380" y="354"/>
                    </a:lnTo>
                    <a:lnTo>
                      <a:pt x="378" y="354"/>
                    </a:lnTo>
                    <a:lnTo>
                      <a:pt x="378" y="354"/>
                    </a:lnTo>
                    <a:lnTo>
                      <a:pt x="376" y="352"/>
                    </a:lnTo>
                    <a:lnTo>
                      <a:pt x="374" y="352"/>
                    </a:lnTo>
                    <a:lnTo>
                      <a:pt x="372" y="354"/>
                    </a:lnTo>
                    <a:lnTo>
                      <a:pt x="370" y="354"/>
                    </a:lnTo>
                    <a:lnTo>
                      <a:pt x="368" y="352"/>
                    </a:lnTo>
                    <a:lnTo>
                      <a:pt x="366" y="352"/>
                    </a:lnTo>
                    <a:lnTo>
                      <a:pt x="364" y="352"/>
                    </a:lnTo>
                    <a:lnTo>
                      <a:pt x="366" y="352"/>
                    </a:lnTo>
                    <a:lnTo>
                      <a:pt x="366" y="350"/>
                    </a:lnTo>
                    <a:lnTo>
                      <a:pt x="366" y="348"/>
                    </a:lnTo>
                    <a:lnTo>
                      <a:pt x="364" y="348"/>
                    </a:lnTo>
                    <a:lnTo>
                      <a:pt x="362" y="348"/>
                    </a:lnTo>
                    <a:lnTo>
                      <a:pt x="362" y="346"/>
                    </a:lnTo>
                    <a:lnTo>
                      <a:pt x="362" y="346"/>
                    </a:lnTo>
                    <a:lnTo>
                      <a:pt x="360" y="346"/>
                    </a:lnTo>
                    <a:lnTo>
                      <a:pt x="358" y="346"/>
                    </a:lnTo>
                    <a:lnTo>
                      <a:pt x="360" y="344"/>
                    </a:lnTo>
                    <a:lnTo>
                      <a:pt x="358" y="344"/>
                    </a:lnTo>
                    <a:lnTo>
                      <a:pt x="356" y="344"/>
                    </a:lnTo>
                    <a:lnTo>
                      <a:pt x="356" y="346"/>
                    </a:lnTo>
                    <a:lnTo>
                      <a:pt x="356" y="346"/>
                    </a:lnTo>
                    <a:lnTo>
                      <a:pt x="354" y="348"/>
                    </a:lnTo>
                    <a:lnTo>
                      <a:pt x="348" y="346"/>
                    </a:lnTo>
                    <a:lnTo>
                      <a:pt x="346" y="346"/>
                    </a:lnTo>
                    <a:lnTo>
                      <a:pt x="340" y="344"/>
                    </a:lnTo>
                    <a:lnTo>
                      <a:pt x="338" y="344"/>
                    </a:lnTo>
                    <a:lnTo>
                      <a:pt x="334" y="346"/>
                    </a:lnTo>
                    <a:lnTo>
                      <a:pt x="332" y="346"/>
                    </a:lnTo>
                    <a:lnTo>
                      <a:pt x="330" y="346"/>
                    </a:lnTo>
                    <a:lnTo>
                      <a:pt x="328" y="350"/>
                    </a:lnTo>
                    <a:lnTo>
                      <a:pt x="324" y="350"/>
                    </a:lnTo>
                    <a:lnTo>
                      <a:pt x="326" y="348"/>
                    </a:lnTo>
                    <a:lnTo>
                      <a:pt x="324" y="346"/>
                    </a:lnTo>
                    <a:lnTo>
                      <a:pt x="326" y="344"/>
                    </a:lnTo>
                    <a:lnTo>
                      <a:pt x="326" y="340"/>
                    </a:lnTo>
                    <a:lnTo>
                      <a:pt x="324" y="342"/>
                    </a:lnTo>
                    <a:lnTo>
                      <a:pt x="322" y="344"/>
                    </a:lnTo>
                    <a:lnTo>
                      <a:pt x="322" y="344"/>
                    </a:lnTo>
                    <a:lnTo>
                      <a:pt x="320" y="342"/>
                    </a:lnTo>
                    <a:lnTo>
                      <a:pt x="322" y="346"/>
                    </a:lnTo>
                    <a:lnTo>
                      <a:pt x="322" y="348"/>
                    </a:lnTo>
                    <a:lnTo>
                      <a:pt x="322" y="352"/>
                    </a:lnTo>
                    <a:lnTo>
                      <a:pt x="320" y="352"/>
                    </a:lnTo>
                    <a:lnTo>
                      <a:pt x="318" y="352"/>
                    </a:lnTo>
                    <a:lnTo>
                      <a:pt x="314" y="356"/>
                    </a:lnTo>
                    <a:lnTo>
                      <a:pt x="310" y="360"/>
                    </a:lnTo>
                    <a:lnTo>
                      <a:pt x="308" y="360"/>
                    </a:lnTo>
                    <a:lnTo>
                      <a:pt x="306" y="360"/>
                    </a:lnTo>
                    <a:lnTo>
                      <a:pt x="304" y="360"/>
                    </a:lnTo>
                    <a:lnTo>
                      <a:pt x="306" y="360"/>
                    </a:lnTo>
                    <a:lnTo>
                      <a:pt x="304" y="358"/>
                    </a:lnTo>
                    <a:lnTo>
                      <a:pt x="302" y="358"/>
                    </a:lnTo>
                    <a:lnTo>
                      <a:pt x="302" y="358"/>
                    </a:lnTo>
                    <a:lnTo>
                      <a:pt x="300" y="360"/>
                    </a:lnTo>
                    <a:lnTo>
                      <a:pt x="300" y="360"/>
                    </a:lnTo>
                    <a:lnTo>
                      <a:pt x="298" y="362"/>
                    </a:lnTo>
                    <a:lnTo>
                      <a:pt x="298" y="360"/>
                    </a:lnTo>
                    <a:lnTo>
                      <a:pt x="298" y="364"/>
                    </a:lnTo>
                    <a:lnTo>
                      <a:pt x="296" y="364"/>
                    </a:lnTo>
                    <a:lnTo>
                      <a:pt x="294" y="364"/>
                    </a:lnTo>
                    <a:lnTo>
                      <a:pt x="292" y="366"/>
                    </a:lnTo>
                    <a:lnTo>
                      <a:pt x="294" y="368"/>
                    </a:lnTo>
                    <a:lnTo>
                      <a:pt x="290" y="370"/>
                    </a:lnTo>
                    <a:lnTo>
                      <a:pt x="288" y="370"/>
                    </a:lnTo>
                    <a:lnTo>
                      <a:pt x="290" y="376"/>
                    </a:lnTo>
                    <a:lnTo>
                      <a:pt x="288" y="378"/>
                    </a:lnTo>
                    <a:lnTo>
                      <a:pt x="286" y="382"/>
                    </a:lnTo>
                    <a:lnTo>
                      <a:pt x="286" y="384"/>
                    </a:lnTo>
                    <a:lnTo>
                      <a:pt x="286" y="386"/>
                    </a:lnTo>
                    <a:lnTo>
                      <a:pt x="286" y="392"/>
                    </a:lnTo>
                    <a:lnTo>
                      <a:pt x="286" y="394"/>
                    </a:lnTo>
                    <a:lnTo>
                      <a:pt x="286" y="396"/>
                    </a:lnTo>
                    <a:lnTo>
                      <a:pt x="286" y="400"/>
                    </a:lnTo>
                    <a:lnTo>
                      <a:pt x="284" y="400"/>
                    </a:lnTo>
                    <a:lnTo>
                      <a:pt x="284" y="398"/>
                    </a:lnTo>
                    <a:lnTo>
                      <a:pt x="280" y="396"/>
                    </a:lnTo>
                    <a:lnTo>
                      <a:pt x="278" y="396"/>
                    </a:lnTo>
                    <a:lnTo>
                      <a:pt x="274" y="394"/>
                    </a:lnTo>
                    <a:lnTo>
                      <a:pt x="272" y="392"/>
                    </a:lnTo>
                    <a:lnTo>
                      <a:pt x="272" y="392"/>
                    </a:lnTo>
                    <a:lnTo>
                      <a:pt x="270" y="392"/>
                    </a:lnTo>
                    <a:lnTo>
                      <a:pt x="268" y="392"/>
                    </a:lnTo>
                    <a:lnTo>
                      <a:pt x="268" y="390"/>
                    </a:lnTo>
                    <a:lnTo>
                      <a:pt x="266" y="390"/>
                    </a:lnTo>
                    <a:lnTo>
                      <a:pt x="266" y="386"/>
                    </a:lnTo>
                    <a:lnTo>
                      <a:pt x="264" y="380"/>
                    </a:lnTo>
                    <a:lnTo>
                      <a:pt x="264" y="378"/>
                    </a:lnTo>
                    <a:lnTo>
                      <a:pt x="264" y="378"/>
                    </a:lnTo>
                    <a:lnTo>
                      <a:pt x="264" y="376"/>
                    </a:lnTo>
                    <a:lnTo>
                      <a:pt x="264" y="374"/>
                    </a:lnTo>
                    <a:lnTo>
                      <a:pt x="262" y="372"/>
                    </a:lnTo>
                    <a:lnTo>
                      <a:pt x="262" y="370"/>
                    </a:lnTo>
                    <a:lnTo>
                      <a:pt x="260" y="366"/>
                    </a:lnTo>
                    <a:lnTo>
                      <a:pt x="258" y="366"/>
                    </a:lnTo>
                    <a:lnTo>
                      <a:pt x="258" y="364"/>
                    </a:lnTo>
                    <a:lnTo>
                      <a:pt x="258" y="364"/>
                    </a:lnTo>
                    <a:lnTo>
                      <a:pt x="256" y="360"/>
                    </a:lnTo>
                    <a:lnTo>
                      <a:pt x="256" y="358"/>
                    </a:lnTo>
                    <a:lnTo>
                      <a:pt x="254" y="356"/>
                    </a:lnTo>
                    <a:lnTo>
                      <a:pt x="254" y="354"/>
                    </a:lnTo>
                    <a:lnTo>
                      <a:pt x="254" y="352"/>
                    </a:lnTo>
                    <a:lnTo>
                      <a:pt x="252" y="352"/>
                    </a:lnTo>
                    <a:lnTo>
                      <a:pt x="252" y="348"/>
                    </a:lnTo>
                    <a:lnTo>
                      <a:pt x="250" y="346"/>
                    </a:lnTo>
                    <a:lnTo>
                      <a:pt x="248" y="344"/>
                    </a:lnTo>
                    <a:lnTo>
                      <a:pt x="246" y="342"/>
                    </a:lnTo>
                    <a:lnTo>
                      <a:pt x="244" y="340"/>
                    </a:lnTo>
                    <a:lnTo>
                      <a:pt x="244" y="340"/>
                    </a:lnTo>
                    <a:lnTo>
                      <a:pt x="242" y="340"/>
                    </a:lnTo>
                    <a:lnTo>
                      <a:pt x="242" y="340"/>
                    </a:lnTo>
                    <a:lnTo>
                      <a:pt x="240" y="340"/>
                    </a:lnTo>
                    <a:lnTo>
                      <a:pt x="238" y="340"/>
                    </a:lnTo>
                    <a:lnTo>
                      <a:pt x="236" y="340"/>
                    </a:lnTo>
                    <a:lnTo>
                      <a:pt x="234" y="342"/>
                    </a:lnTo>
                    <a:lnTo>
                      <a:pt x="234" y="342"/>
                    </a:lnTo>
                    <a:lnTo>
                      <a:pt x="232" y="340"/>
                    </a:lnTo>
                    <a:lnTo>
                      <a:pt x="232" y="340"/>
                    </a:lnTo>
                    <a:lnTo>
                      <a:pt x="232" y="342"/>
                    </a:lnTo>
                    <a:lnTo>
                      <a:pt x="230" y="342"/>
                    </a:lnTo>
                    <a:lnTo>
                      <a:pt x="228" y="346"/>
                    </a:lnTo>
                    <a:lnTo>
                      <a:pt x="226" y="348"/>
                    </a:lnTo>
                    <a:lnTo>
                      <a:pt x="226" y="348"/>
                    </a:lnTo>
                    <a:lnTo>
                      <a:pt x="226" y="348"/>
                    </a:lnTo>
                    <a:lnTo>
                      <a:pt x="226" y="350"/>
                    </a:lnTo>
                    <a:lnTo>
                      <a:pt x="224" y="350"/>
                    </a:lnTo>
                    <a:lnTo>
                      <a:pt x="224" y="352"/>
                    </a:lnTo>
                    <a:lnTo>
                      <a:pt x="222" y="352"/>
                    </a:lnTo>
                    <a:lnTo>
                      <a:pt x="222" y="352"/>
                    </a:lnTo>
                    <a:lnTo>
                      <a:pt x="220" y="352"/>
                    </a:lnTo>
                    <a:lnTo>
                      <a:pt x="218" y="350"/>
                    </a:lnTo>
                    <a:lnTo>
                      <a:pt x="216" y="348"/>
                    </a:lnTo>
                    <a:lnTo>
                      <a:pt x="216" y="348"/>
                    </a:lnTo>
                    <a:lnTo>
                      <a:pt x="214" y="346"/>
                    </a:lnTo>
                    <a:lnTo>
                      <a:pt x="212" y="346"/>
                    </a:lnTo>
                    <a:lnTo>
                      <a:pt x="210" y="346"/>
                    </a:lnTo>
                    <a:lnTo>
                      <a:pt x="210" y="346"/>
                    </a:lnTo>
                    <a:lnTo>
                      <a:pt x="210" y="344"/>
                    </a:lnTo>
                    <a:lnTo>
                      <a:pt x="210" y="344"/>
                    </a:lnTo>
                    <a:lnTo>
                      <a:pt x="208" y="344"/>
                    </a:lnTo>
                    <a:lnTo>
                      <a:pt x="208" y="342"/>
                    </a:lnTo>
                    <a:lnTo>
                      <a:pt x="206" y="342"/>
                    </a:lnTo>
                    <a:lnTo>
                      <a:pt x="206" y="342"/>
                    </a:lnTo>
                    <a:lnTo>
                      <a:pt x="206" y="340"/>
                    </a:lnTo>
                    <a:lnTo>
                      <a:pt x="204" y="338"/>
                    </a:lnTo>
                    <a:lnTo>
                      <a:pt x="202" y="336"/>
                    </a:lnTo>
                    <a:lnTo>
                      <a:pt x="202" y="334"/>
                    </a:lnTo>
                    <a:lnTo>
                      <a:pt x="204" y="334"/>
                    </a:lnTo>
                    <a:lnTo>
                      <a:pt x="204" y="334"/>
                    </a:lnTo>
                    <a:lnTo>
                      <a:pt x="204" y="332"/>
                    </a:lnTo>
                    <a:lnTo>
                      <a:pt x="204" y="332"/>
                    </a:lnTo>
                    <a:lnTo>
                      <a:pt x="202" y="330"/>
                    </a:lnTo>
                    <a:lnTo>
                      <a:pt x="202" y="330"/>
                    </a:lnTo>
                    <a:lnTo>
                      <a:pt x="202" y="328"/>
                    </a:lnTo>
                    <a:lnTo>
                      <a:pt x="200" y="326"/>
                    </a:lnTo>
                    <a:lnTo>
                      <a:pt x="200" y="324"/>
                    </a:lnTo>
                    <a:lnTo>
                      <a:pt x="198" y="324"/>
                    </a:lnTo>
                    <a:lnTo>
                      <a:pt x="196" y="322"/>
                    </a:lnTo>
                    <a:lnTo>
                      <a:pt x="196" y="322"/>
                    </a:lnTo>
                    <a:lnTo>
                      <a:pt x="196" y="320"/>
                    </a:lnTo>
                    <a:lnTo>
                      <a:pt x="196" y="318"/>
                    </a:lnTo>
                    <a:lnTo>
                      <a:pt x="194" y="318"/>
                    </a:lnTo>
                    <a:lnTo>
                      <a:pt x="194" y="318"/>
                    </a:lnTo>
                    <a:lnTo>
                      <a:pt x="192" y="316"/>
                    </a:lnTo>
                    <a:lnTo>
                      <a:pt x="192" y="316"/>
                    </a:lnTo>
                    <a:lnTo>
                      <a:pt x="190" y="314"/>
                    </a:lnTo>
                    <a:lnTo>
                      <a:pt x="190" y="314"/>
                    </a:lnTo>
                    <a:lnTo>
                      <a:pt x="188" y="310"/>
                    </a:lnTo>
                    <a:lnTo>
                      <a:pt x="186" y="310"/>
                    </a:lnTo>
                    <a:lnTo>
                      <a:pt x="166" y="308"/>
                    </a:lnTo>
                    <a:lnTo>
                      <a:pt x="166" y="312"/>
                    </a:lnTo>
                    <a:lnTo>
                      <a:pt x="130" y="312"/>
                    </a:lnTo>
                    <a:lnTo>
                      <a:pt x="88" y="292"/>
                    </a:lnTo>
                    <a:lnTo>
                      <a:pt x="90" y="292"/>
                    </a:lnTo>
                    <a:lnTo>
                      <a:pt x="88" y="290"/>
                    </a:lnTo>
                    <a:lnTo>
                      <a:pt x="58" y="290"/>
                    </a:lnTo>
                    <a:lnTo>
                      <a:pt x="58" y="290"/>
                    </a:lnTo>
                    <a:lnTo>
                      <a:pt x="60" y="286"/>
                    </a:lnTo>
                    <a:lnTo>
                      <a:pt x="58" y="282"/>
                    </a:lnTo>
                    <a:lnTo>
                      <a:pt x="54" y="276"/>
                    </a:lnTo>
                    <a:lnTo>
                      <a:pt x="52" y="274"/>
                    </a:lnTo>
                    <a:lnTo>
                      <a:pt x="50" y="274"/>
                    </a:lnTo>
                    <a:lnTo>
                      <a:pt x="50" y="274"/>
                    </a:lnTo>
                    <a:lnTo>
                      <a:pt x="48" y="274"/>
                    </a:lnTo>
                    <a:lnTo>
                      <a:pt x="48" y="270"/>
                    </a:lnTo>
                    <a:lnTo>
                      <a:pt x="48" y="270"/>
                    </a:lnTo>
                    <a:lnTo>
                      <a:pt x="44" y="268"/>
                    </a:lnTo>
                    <a:lnTo>
                      <a:pt x="44" y="268"/>
                    </a:lnTo>
                    <a:lnTo>
                      <a:pt x="40" y="266"/>
                    </a:lnTo>
                    <a:lnTo>
                      <a:pt x="40" y="264"/>
                    </a:lnTo>
                    <a:lnTo>
                      <a:pt x="38" y="262"/>
                    </a:lnTo>
                    <a:lnTo>
                      <a:pt x="34" y="262"/>
                    </a:lnTo>
                    <a:lnTo>
                      <a:pt x="32" y="262"/>
                    </a:lnTo>
                    <a:lnTo>
                      <a:pt x="30" y="262"/>
                    </a:lnTo>
                    <a:lnTo>
                      <a:pt x="28" y="262"/>
                    </a:lnTo>
                    <a:lnTo>
                      <a:pt x="24" y="262"/>
                    </a:lnTo>
                    <a:lnTo>
                      <a:pt x="22" y="260"/>
                    </a:lnTo>
                    <a:lnTo>
                      <a:pt x="22" y="258"/>
                    </a:lnTo>
                    <a:lnTo>
                      <a:pt x="22" y="258"/>
                    </a:lnTo>
                    <a:lnTo>
                      <a:pt x="24" y="256"/>
                    </a:lnTo>
                    <a:lnTo>
                      <a:pt x="24" y="252"/>
                    </a:lnTo>
                    <a:lnTo>
                      <a:pt x="24" y="250"/>
                    </a:lnTo>
                    <a:lnTo>
                      <a:pt x="22" y="248"/>
                    </a:lnTo>
                    <a:lnTo>
                      <a:pt x="22" y="246"/>
                    </a:lnTo>
                    <a:lnTo>
                      <a:pt x="22" y="246"/>
                    </a:lnTo>
                    <a:lnTo>
                      <a:pt x="22" y="244"/>
                    </a:lnTo>
                    <a:lnTo>
                      <a:pt x="20" y="242"/>
                    </a:lnTo>
                    <a:lnTo>
                      <a:pt x="16" y="236"/>
                    </a:lnTo>
                    <a:lnTo>
                      <a:pt x="16" y="232"/>
                    </a:lnTo>
                    <a:lnTo>
                      <a:pt x="14" y="232"/>
                    </a:lnTo>
                    <a:lnTo>
                      <a:pt x="14" y="230"/>
                    </a:lnTo>
                    <a:lnTo>
                      <a:pt x="14" y="228"/>
                    </a:lnTo>
                    <a:lnTo>
                      <a:pt x="14" y="224"/>
                    </a:lnTo>
                    <a:lnTo>
                      <a:pt x="14" y="224"/>
                    </a:lnTo>
                    <a:lnTo>
                      <a:pt x="14" y="224"/>
                    </a:lnTo>
                    <a:lnTo>
                      <a:pt x="16" y="222"/>
                    </a:lnTo>
                    <a:lnTo>
                      <a:pt x="16" y="220"/>
                    </a:lnTo>
                    <a:lnTo>
                      <a:pt x="14" y="218"/>
                    </a:lnTo>
                    <a:lnTo>
                      <a:pt x="12" y="218"/>
                    </a:lnTo>
                    <a:lnTo>
                      <a:pt x="12" y="214"/>
                    </a:lnTo>
                    <a:lnTo>
                      <a:pt x="10" y="214"/>
                    </a:lnTo>
                    <a:lnTo>
                      <a:pt x="10" y="212"/>
                    </a:lnTo>
                    <a:lnTo>
                      <a:pt x="12" y="210"/>
                    </a:lnTo>
                    <a:lnTo>
                      <a:pt x="10" y="210"/>
                    </a:lnTo>
                    <a:lnTo>
                      <a:pt x="12" y="208"/>
                    </a:lnTo>
                    <a:lnTo>
                      <a:pt x="12" y="206"/>
                    </a:lnTo>
                    <a:lnTo>
                      <a:pt x="12" y="206"/>
                    </a:lnTo>
                    <a:lnTo>
                      <a:pt x="14" y="206"/>
                    </a:lnTo>
                    <a:lnTo>
                      <a:pt x="16" y="208"/>
                    </a:lnTo>
                    <a:lnTo>
                      <a:pt x="16" y="210"/>
                    </a:lnTo>
                    <a:lnTo>
                      <a:pt x="16" y="208"/>
                    </a:lnTo>
                    <a:lnTo>
                      <a:pt x="16" y="206"/>
                    </a:lnTo>
                    <a:lnTo>
                      <a:pt x="16" y="204"/>
                    </a:lnTo>
                    <a:lnTo>
                      <a:pt x="14" y="202"/>
                    </a:lnTo>
                    <a:lnTo>
                      <a:pt x="14" y="200"/>
                    </a:lnTo>
                    <a:lnTo>
                      <a:pt x="16" y="200"/>
                    </a:lnTo>
                    <a:lnTo>
                      <a:pt x="16" y="202"/>
                    </a:lnTo>
                    <a:lnTo>
                      <a:pt x="18" y="200"/>
                    </a:lnTo>
                    <a:lnTo>
                      <a:pt x="20" y="200"/>
                    </a:lnTo>
                    <a:lnTo>
                      <a:pt x="18" y="200"/>
                    </a:lnTo>
                    <a:lnTo>
                      <a:pt x="16" y="200"/>
                    </a:lnTo>
                    <a:lnTo>
                      <a:pt x="16" y="200"/>
                    </a:lnTo>
                    <a:lnTo>
                      <a:pt x="14" y="198"/>
                    </a:lnTo>
                    <a:lnTo>
                      <a:pt x="14" y="198"/>
                    </a:lnTo>
                    <a:lnTo>
                      <a:pt x="12" y="198"/>
                    </a:lnTo>
                    <a:lnTo>
                      <a:pt x="12" y="200"/>
                    </a:lnTo>
                    <a:lnTo>
                      <a:pt x="12" y="204"/>
                    </a:lnTo>
                    <a:lnTo>
                      <a:pt x="12" y="202"/>
                    </a:lnTo>
                    <a:lnTo>
                      <a:pt x="10" y="202"/>
                    </a:lnTo>
                    <a:lnTo>
                      <a:pt x="10" y="202"/>
                    </a:lnTo>
                    <a:lnTo>
                      <a:pt x="8" y="200"/>
                    </a:lnTo>
                    <a:lnTo>
                      <a:pt x="6" y="198"/>
                    </a:lnTo>
                    <a:lnTo>
                      <a:pt x="8" y="196"/>
                    </a:lnTo>
                    <a:lnTo>
                      <a:pt x="8" y="192"/>
                    </a:lnTo>
                    <a:lnTo>
                      <a:pt x="2" y="186"/>
                    </a:lnTo>
                    <a:lnTo>
                      <a:pt x="2" y="184"/>
                    </a:lnTo>
                    <a:lnTo>
                      <a:pt x="2" y="182"/>
                    </a:lnTo>
                    <a:lnTo>
                      <a:pt x="2" y="180"/>
                    </a:lnTo>
                    <a:lnTo>
                      <a:pt x="2" y="178"/>
                    </a:lnTo>
                    <a:lnTo>
                      <a:pt x="2" y="176"/>
                    </a:lnTo>
                    <a:lnTo>
                      <a:pt x="2" y="174"/>
                    </a:lnTo>
                    <a:lnTo>
                      <a:pt x="2" y="172"/>
                    </a:lnTo>
                    <a:lnTo>
                      <a:pt x="4" y="170"/>
                    </a:lnTo>
                    <a:lnTo>
                      <a:pt x="4" y="164"/>
                    </a:lnTo>
                    <a:lnTo>
                      <a:pt x="2" y="160"/>
                    </a:lnTo>
                    <a:lnTo>
                      <a:pt x="0" y="158"/>
                    </a:lnTo>
                    <a:lnTo>
                      <a:pt x="0" y="154"/>
                    </a:lnTo>
                    <a:lnTo>
                      <a:pt x="0" y="152"/>
                    </a:lnTo>
                    <a:lnTo>
                      <a:pt x="4" y="150"/>
                    </a:lnTo>
                    <a:lnTo>
                      <a:pt x="6" y="146"/>
                    </a:lnTo>
                    <a:lnTo>
                      <a:pt x="4" y="146"/>
                    </a:lnTo>
                    <a:lnTo>
                      <a:pt x="4" y="144"/>
                    </a:lnTo>
                    <a:lnTo>
                      <a:pt x="6" y="142"/>
                    </a:lnTo>
                    <a:lnTo>
                      <a:pt x="8" y="140"/>
                    </a:lnTo>
                    <a:lnTo>
                      <a:pt x="8" y="134"/>
                    </a:lnTo>
                    <a:lnTo>
                      <a:pt x="6" y="132"/>
                    </a:lnTo>
                    <a:lnTo>
                      <a:pt x="6" y="130"/>
                    </a:lnTo>
                    <a:lnTo>
                      <a:pt x="8" y="128"/>
                    </a:lnTo>
                    <a:lnTo>
                      <a:pt x="6" y="126"/>
                    </a:lnTo>
                    <a:lnTo>
                      <a:pt x="6" y="122"/>
                    </a:lnTo>
                    <a:lnTo>
                      <a:pt x="8" y="118"/>
                    </a:lnTo>
                    <a:lnTo>
                      <a:pt x="8" y="114"/>
                    </a:lnTo>
                    <a:lnTo>
                      <a:pt x="8" y="110"/>
                    </a:lnTo>
                    <a:lnTo>
                      <a:pt x="12" y="108"/>
                    </a:lnTo>
                    <a:lnTo>
                      <a:pt x="12" y="104"/>
                    </a:lnTo>
                    <a:lnTo>
                      <a:pt x="14" y="102"/>
                    </a:lnTo>
                    <a:lnTo>
                      <a:pt x="14" y="100"/>
                    </a:lnTo>
                    <a:lnTo>
                      <a:pt x="16" y="96"/>
                    </a:lnTo>
                    <a:lnTo>
                      <a:pt x="18" y="94"/>
                    </a:lnTo>
                    <a:lnTo>
                      <a:pt x="20" y="86"/>
                    </a:lnTo>
                    <a:lnTo>
                      <a:pt x="22" y="82"/>
                    </a:lnTo>
                    <a:lnTo>
                      <a:pt x="22" y="76"/>
                    </a:lnTo>
                    <a:lnTo>
                      <a:pt x="26" y="68"/>
                    </a:lnTo>
                    <a:lnTo>
                      <a:pt x="28" y="66"/>
                    </a:lnTo>
                    <a:lnTo>
                      <a:pt x="30" y="62"/>
                    </a:lnTo>
                    <a:lnTo>
                      <a:pt x="30" y="60"/>
                    </a:lnTo>
                    <a:lnTo>
                      <a:pt x="30" y="58"/>
                    </a:lnTo>
                    <a:lnTo>
                      <a:pt x="32" y="54"/>
                    </a:lnTo>
                    <a:lnTo>
                      <a:pt x="32" y="54"/>
                    </a:lnTo>
                    <a:lnTo>
                      <a:pt x="32" y="52"/>
                    </a:lnTo>
                    <a:lnTo>
                      <a:pt x="34" y="54"/>
                    </a:lnTo>
                    <a:lnTo>
                      <a:pt x="38" y="54"/>
                    </a:lnTo>
                    <a:lnTo>
                      <a:pt x="40" y="54"/>
                    </a:lnTo>
                    <a:lnTo>
                      <a:pt x="42" y="54"/>
                    </a:lnTo>
                    <a:lnTo>
                      <a:pt x="44" y="56"/>
                    </a:lnTo>
                    <a:lnTo>
                      <a:pt x="44" y="58"/>
                    </a:lnTo>
                    <a:lnTo>
                      <a:pt x="44" y="56"/>
                    </a:lnTo>
                    <a:lnTo>
                      <a:pt x="44" y="54"/>
                    </a:lnTo>
                    <a:lnTo>
                      <a:pt x="40" y="54"/>
                    </a:lnTo>
                    <a:lnTo>
                      <a:pt x="38" y="52"/>
                    </a:lnTo>
                    <a:lnTo>
                      <a:pt x="36" y="52"/>
                    </a:lnTo>
                    <a:lnTo>
                      <a:pt x="32" y="50"/>
                    </a:lnTo>
                    <a:lnTo>
                      <a:pt x="32" y="50"/>
                    </a:lnTo>
                    <a:lnTo>
                      <a:pt x="32" y="48"/>
                    </a:lnTo>
                    <a:lnTo>
                      <a:pt x="34" y="48"/>
                    </a:lnTo>
                    <a:lnTo>
                      <a:pt x="34" y="46"/>
                    </a:lnTo>
                    <a:lnTo>
                      <a:pt x="34" y="46"/>
                    </a:lnTo>
                    <a:lnTo>
                      <a:pt x="36" y="42"/>
                    </a:lnTo>
                    <a:lnTo>
                      <a:pt x="34" y="42"/>
                    </a:lnTo>
                    <a:lnTo>
                      <a:pt x="32" y="40"/>
                    </a:lnTo>
                    <a:lnTo>
                      <a:pt x="34" y="40"/>
                    </a:lnTo>
                    <a:lnTo>
                      <a:pt x="34" y="40"/>
                    </a:lnTo>
                    <a:lnTo>
                      <a:pt x="36" y="38"/>
                    </a:lnTo>
                    <a:lnTo>
                      <a:pt x="36" y="36"/>
                    </a:lnTo>
                    <a:lnTo>
                      <a:pt x="34" y="36"/>
                    </a:lnTo>
                    <a:lnTo>
                      <a:pt x="34" y="34"/>
                    </a:lnTo>
                    <a:lnTo>
                      <a:pt x="34" y="32"/>
                    </a:lnTo>
                    <a:lnTo>
                      <a:pt x="34" y="28"/>
                    </a:lnTo>
                    <a:lnTo>
                      <a:pt x="34" y="22"/>
                    </a:lnTo>
                    <a:lnTo>
                      <a:pt x="34" y="18"/>
                    </a:lnTo>
                    <a:lnTo>
                      <a:pt x="34" y="16"/>
                    </a:lnTo>
                    <a:lnTo>
                      <a:pt x="36" y="12"/>
                    </a:lnTo>
                    <a:lnTo>
                      <a:pt x="36" y="8"/>
                    </a:lnTo>
                    <a:lnTo>
                      <a:pt x="36" y="8"/>
                    </a:lnTo>
                    <a:lnTo>
                      <a:pt x="42" y="14"/>
                    </a:lnTo>
                    <a:lnTo>
                      <a:pt x="44" y="16"/>
                    </a:lnTo>
                    <a:lnTo>
                      <a:pt x="50" y="16"/>
                    </a:lnTo>
                    <a:lnTo>
                      <a:pt x="52" y="16"/>
                    </a:lnTo>
                    <a:lnTo>
                      <a:pt x="54" y="18"/>
                    </a:lnTo>
                    <a:lnTo>
                      <a:pt x="54" y="18"/>
                    </a:lnTo>
                    <a:lnTo>
                      <a:pt x="56" y="18"/>
                    </a:lnTo>
                    <a:lnTo>
                      <a:pt x="56" y="20"/>
                    </a:lnTo>
                    <a:lnTo>
                      <a:pt x="56" y="22"/>
                    </a:lnTo>
                    <a:lnTo>
                      <a:pt x="54" y="22"/>
                    </a:lnTo>
                    <a:lnTo>
                      <a:pt x="50" y="24"/>
                    </a:lnTo>
                    <a:lnTo>
                      <a:pt x="50" y="26"/>
                    </a:lnTo>
                    <a:lnTo>
                      <a:pt x="52" y="26"/>
                    </a:lnTo>
                    <a:lnTo>
                      <a:pt x="54" y="24"/>
                    </a:lnTo>
                    <a:lnTo>
                      <a:pt x="56" y="22"/>
                    </a:lnTo>
                    <a:lnTo>
                      <a:pt x="58" y="22"/>
                    </a:lnTo>
                    <a:lnTo>
                      <a:pt x="58" y="24"/>
                    </a:lnTo>
                    <a:lnTo>
                      <a:pt x="56" y="26"/>
                    </a:lnTo>
                    <a:lnTo>
                      <a:pt x="54" y="28"/>
                    </a:lnTo>
                    <a:lnTo>
                      <a:pt x="54" y="32"/>
                    </a:lnTo>
                    <a:lnTo>
                      <a:pt x="54" y="32"/>
                    </a:lnTo>
                    <a:lnTo>
                      <a:pt x="54" y="30"/>
                    </a:lnTo>
                    <a:lnTo>
                      <a:pt x="52" y="32"/>
                    </a:lnTo>
                    <a:lnTo>
                      <a:pt x="50" y="30"/>
                    </a:lnTo>
                    <a:lnTo>
                      <a:pt x="50" y="32"/>
                    </a:lnTo>
                    <a:lnTo>
                      <a:pt x="50" y="34"/>
                    </a:lnTo>
                    <a:lnTo>
                      <a:pt x="52" y="36"/>
                    </a:lnTo>
                    <a:lnTo>
                      <a:pt x="54" y="34"/>
                    </a:lnTo>
                    <a:lnTo>
                      <a:pt x="56" y="32"/>
                    </a:lnTo>
                    <a:lnTo>
                      <a:pt x="56" y="30"/>
                    </a:lnTo>
                    <a:lnTo>
                      <a:pt x="56" y="26"/>
                    </a:lnTo>
                    <a:lnTo>
                      <a:pt x="58" y="26"/>
                    </a:lnTo>
                    <a:lnTo>
                      <a:pt x="58" y="22"/>
                    </a:lnTo>
                    <a:lnTo>
                      <a:pt x="62" y="22"/>
                    </a:lnTo>
                    <a:lnTo>
                      <a:pt x="64" y="18"/>
                    </a:lnTo>
                    <a:lnTo>
                      <a:pt x="62" y="18"/>
                    </a:lnTo>
                    <a:lnTo>
                      <a:pt x="62" y="16"/>
                    </a:lnTo>
                    <a:lnTo>
                      <a:pt x="62" y="16"/>
                    </a:lnTo>
                    <a:lnTo>
                      <a:pt x="62" y="12"/>
                    </a:lnTo>
                    <a:lnTo>
                      <a:pt x="64" y="12"/>
                    </a:lnTo>
                    <a:lnTo>
                      <a:pt x="62" y="12"/>
                    </a:lnTo>
                    <a:lnTo>
                      <a:pt x="62" y="8"/>
                    </a:lnTo>
                    <a:lnTo>
                      <a:pt x="64" y="8"/>
                    </a:lnTo>
                    <a:lnTo>
                      <a:pt x="64" y="6"/>
                    </a:lnTo>
                    <a:lnTo>
                      <a:pt x="60" y="4"/>
                    </a:lnTo>
                    <a:lnTo>
                      <a:pt x="60" y="0"/>
                    </a:lnTo>
                    <a:close/>
                    <a:moveTo>
                      <a:pt x="638" y="174"/>
                    </a:moveTo>
                    <a:lnTo>
                      <a:pt x="638" y="176"/>
                    </a:lnTo>
                    <a:lnTo>
                      <a:pt x="640" y="174"/>
                    </a:lnTo>
                    <a:lnTo>
                      <a:pt x="642" y="174"/>
                    </a:lnTo>
                    <a:lnTo>
                      <a:pt x="642" y="174"/>
                    </a:lnTo>
                    <a:lnTo>
                      <a:pt x="642" y="172"/>
                    </a:lnTo>
                    <a:lnTo>
                      <a:pt x="640" y="172"/>
                    </a:lnTo>
                    <a:lnTo>
                      <a:pt x="640" y="174"/>
                    </a:lnTo>
                    <a:lnTo>
                      <a:pt x="638" y="174"/>
                    </a:lnTo>
                    <a:close/>
                    <a:moveTo>
                      <a:pt x="600" y="184"/>
                    </a:moveTo>
                    <a:lnTo>
                      <a:pt x="600" y="186"/>
                    </a:lnTo>
                    <a:lnTo>
                      <a:pt x="602" y="184"/>
                    </a:lnTo>
                    <a:lnTo>
                      <a:pt x="602" y="184"/>
                    </a:lnTo>
                    <a:lnTo>
                      <a:pt x="606" y="184"/>
                    </a:lnTo>
                    <a:lnTo>
                      <a:pt x="608" y="182"/>
                    </a:lnTo>
                    <a:lnTo>
                      <a:pt x="612" y="182"/>
                    </a:lnTo>
                    <a:lnTo>
                      <a:pt x="614" y="182"/>
                    </a:lnTo>
                    <a:lnTo>
                      <a:pt x="618" y="182"/>
                    </a:lnTo>
                    <a:lnTo>
                      <a:pt x="618" y="180"/>
                    </a:lnTo>
                    <a:lnTo>
                      <a:pt x="620" y="182"/>
                    </a:lnTo>
                    <a:lnTo>
                      <a:pt x="622" y="180"/>
                    </a:lnTo>
                    <a:lnTo>
                      <a:pt x="624" y="178"/>
                    </a:lnTo>
                    <a:lnTo>
                      <a:pt x="622" y="180"/>
                    </a:lnTo>
                    <a:lnTo>
                      <a:pt x="620" y="178"/>
                    </a:lnTo>
                    <a:lnTo>
                      <a:pt x="618" y="180"/>
                    </a:lnTo>
                    <a:lnTo>
                      <a:pt x="618" y="178"/>
                    </a:lnTo>
                    <a:lnTo>
                      <a:pt x="620" y="178"/>
                    </a:lnTo>
                    <a:lnTo>
                      <a:pt x="620" y="178"/>
                    </a:lnTo>
                    <a:lnTo>
                      <a:pt x="616" y="178"/>
                    </a:lnTo>
                    <a:lnTo>
                      <a:pt x="612" y="178"/>
                    </a:lnTo>
                    <a:lnTo>
                      <a:pt x="610" y="180"/>
                    </a:lnTo>
                    <a:lnTo>
                      <a:pt x="606" y="180"/>
                    </a:lnTo>
                    <a:lnTo>
                      <a:pt x="604" y="180"/>
                    </a:lnTo>
                    <a:lnTo>
                      <a:pt x="600" y="182"/>
                    </a:lnTo>
                    <a:lnTo>
                      <a:pt x="600" y="184"/>
                    </a:lnTo>
                    <a:lnTo>
                      <a:pt x="600" y="184"/>
                    </a:lnTo>
                    <a:lnTo>
                      <a:pt x="600" y="184"/>
                    </a:lnTo>
                    <a:close/>
                    <a:moveTo>
                      <a:pt x="60" y="12"/>
                    </a:moveTo>
                    <a:lnTo>
                      <a:pt x="58" y="14"/>
                    </a:lnTo>
                    <a:lnTo>
                      <a:pt x="58" y="18"/>
                    </a:lnTo>
                    <a:lnTo>
                      <a:pt x="60" y="20"/>
                    </a:lnTo>
                    <a:lnTo>
                      <a:pt x="60" y="20"/>
                    </a:lnTo>
                    <a:lnTo>
                      <a:pt x="58" y="16"/>
                    </a:lnTo>
                    <a:lnTo>
                      <a:pt x="60" y="14"/>
                    </a:lnTo>
                    <a:lnTo>
                      <a:pt x="60" y="12"/>
                    </a:lnTo>
                    <a:lnTo>
                      <a:pt x="60" y="12"/>
                    </a:lnTo>
                    <a:close/>
                    <a:moveTo>
                      <a:pt x="294" y="370"/>
                    </a:moveTo>
                    <a:lnTo>
                      <a:pt x="294" y="370"/>
                    </a:lnTo>
                    <a:lnTo>
                      <a:pt x="296" y="366"/>
                    </a:lnTo>
                    <a:lnTo>
                      <a:pt x="298" y="364"/>
                    </a:lnTo>
                    <a:lnTo>
                      <a:pt x="296" y="366"/>
                    </a:lnTo>
                    <a:lnTo>
                      <a:pt x="294" y="370"/>
                    </a:lnTo>
                    <a:close/>
                    <a:moveTo>
                      <a:pt x="290" y="376"/>
                    </a:moveTo>
                    <a:lnTo>
                      <a:pt x="292" y="376"/>
                    </a:lnTo>
                    <a:lnTo>
                      <a:pt x="292" y="374"/>
                    </a:lnTo>
                    <a:lnTo>
                      <a:pt x="292" y="372"/>
                    </a:lnTo>
                    <a:lnTo>
                      <a:pt x="290" y="376"/>
                    </a:lnTo>
                    <a:close/>
                    <a:moveTo>
                      <a:pt x="290" y="394"/>
                    </a:moveTo>
                    <a:lnTo>
                      <a:pt x="288" y="390"/>
                    </a:lnTo>
                    <a:lnTo>
                      <a:pt x="288" y="384"/>
                    </a:lnTo>
                    <a:lnTo>
                      <a:pt x="290" y="378"/>
                    </a:lnTo>
                    <a:lnTo>
                      <a:pt x="288" y="384"/>
                    </a:lnTo>
                    <a:lnTo>
                      <a:pt x="288" y="388"/>
                    </a:lnTo>
                    <a:lnTo>
                      <a:pt x="290" y="394"/>
                    </a:lnTo>
                    <a:lnTo>
                      <a:pt x="290" y="394"/>
                    </a:lnTo>
                    <a:close/>
                  </a:path>
                </a:pathLst>
              </a:custGeom>
              <a:grpFill/>
              <a:ln w="63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45665" tIns="22832" rIns="45665" bIns="22832" numCol="1" anchor="t" anchorCtr="0" compatLnSpc="1">
                <a:prstTxWarp prst="textNoShape">
                  <a:avLst/>
                </a:prstTxWarp>
              </a:bodyPr>
              <a:lstStyle/>
              <a:p>
                <a:pPr defTabSz="1751511">
                  <a:defRPr/>
                </a:pPr>
                <a:endParaRPr lang="en-US" sz="3448" ker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523" name="Greenland">
              <a:extLst>
                <a:ext uri="{FF2B5EF4-FFF2-40B4-BE49-F238E27FC236}">
                  <a16:creationId xmlns:a16="http://schemas.microsoft.com/office/drawing/2014/main" id="{BD3012DF-7339-4EEC-94F3-C51D61EA02A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44814" y="1497087"/>
              <a:ext cx="999035" cy="1278458"/>
            </a:xfrm>
            <a:custGeom>
              <a:avLst/>
              <a:gdLst>
                <a:gd name="T0" fmla="*/ 130 w 522"/>
                <a:gd name="T1" fmla="*/ 642 h 668"/>
                <a:gd name="T2" fmla="*/ 102 w 522"/>
                <a:gd name="T3" fmla="*/ 616 h 668"/>
                <a:gd name="T4" fmla="*/ 88 w 522"/>
                <a:gd name="T5" fmla="*/ 582 h 668"/>
                <a:gd name="T6" fmla="*/ 82 w 522"/>
                <a:gd name="T7" fmla="*/ 566 h 668"/>
                <a:gd name="T8" fmla="*/ 92 w 522"/>
                <a:gd name="T9" fmla="*/ 530 h 668"/>
                <a:gd name="T10" fmla="*/ 86 w 522"/>
                <a:gd name="T11" fmla="*/ 512 h 668"/>
                <a:gd name="T12" fmla="*/ 108 w 522"/>
                <a:gd name="T13" fmla="*/ 494 h 668"/>
                <a:gd name="T14" fmla="*/ 112 w 522"/>
                <a:gd name="T15" fmla="*/ 486 h 668"/>
                <a:gd name="T16" fmla="*/ 122 w 522"/>
                <a:gd name="T17" fmla="*/ 458 h 668"/>
                <a:gd name="T18" fmla="*/ 126 w 522"/>
                <a:gd name="T19" fmla="*/ 432 h 668"/>
                <a:gd name="T20" fmla="*/ 124 w 522"/>
                <a:gd name="T21" fmla="*/ 398 h 668"/>
                <a:gd name="T22" fmla="*/ 94 w 522"/>
                <a:gd name="T23" fmla="*/ 390 h 668"/>
                <a:gd name="T24" fmla="*/ 104 w 522"/>
                <a:gd name="T25" fmla="*/ 332 h 668"/>
                <a:gd name="T26" fmla="*/ 82 w 522"/>
                <a:gd name="T27" fmla="*/ 258 h 668"/>
                <a:gd name="T28" fmla="*/ 18 w 522"/>
                <a:gd name="T29" fmla="*/ 228 h 668"/>
                <a:gd name="T30" fmla="*/ 52 w 522"/>
                <a:gd name="T31" fmla="*/ 196 h 668"/>
                <a:gd name="T32" fmla="*/ 20 w 522"/>
                <a:gd name="T33" fmla="*/ 154 h 668"/>
                <a:gd name="T34" fmla="*/ 102 w 522"/>
                <a:gd name="T35" fmla="*/ 114 h 668"/>
                <a:gd name="T36" fmla="*/ 136 w 522"/>
                <a:gd name="T37" fmla="*/ 78 h 668"/>
                <a:gd name="T38" fmla="*/ 206 w 522"/>
                <a:gd name="T39" fmla="*/ 42 h 668"/>
                <a:gd name="T40" fmla="*/ 240 w 522"/>
                <a:gd name="T41" fmla="*/ 74 h 668"/>
                <a:gd name="T42" fmla="*/ 280 w 522"/>
                <a:gd name="T43" fmla="*/ 70 h 668"/>
                <a:gd name="T44" fmla="*/ 298 w 522"/>
                <a:gd name="T45" fmla="*/ 26 h 668"/>
                <a:gd name="T46" fmla="*/ 352 w 522"/>
                <a:gd name="T47" fmla="*/ 2 h 668"/>
                <a:gd name="T48" fmla="*/ 382 w 522"/>
                <a:gd name="T49" fmla="*/ 28 h 668"/>
                <a:gd name="T50" fmla="*/ 412 w 522"/>
                <a:gd name="T51" fmla="*/ 34 h 668"/>
                <a:gd name="T52" fmla="*/ 460 w 522"/>
                <a:gd name="T53" fmla="*/ 70 h 668"/>
                <a:gd name="T54" fmla="*/ 360 w 522"/>
                <a:gd name="T55" fmla="*/ 86 h 668"/>
                <a:gd name="T56" fmla="*/ 438 w 522"/>
                <a:gd name="T57" fmla="*/ 96 h 668"/>
                <a:gd name="T58" fmla="*/ 452 w 522"/>
                <a:gd name="T59" fmla="*/ 118 h 668"/>
                <a:gd name="T60" fmla="*/ 502 w 522"/>
                <a:gd name="T61" fmla="*/ 132 h 668"/>
                <a:gd name="T62" fmla="*/ 456 w 522"/>
                <a:gd name="T63" fmla="*/ 156 h 668"/>
                <a:gd name="T64" fmla="*/ 436 w 522"/>
                <a:gd name="T65" fmla="*/ 236 h 668"/>
                <a:gd name="T66" fmla="*/ 434 w 522"/>
                <a:gd name="T67" fmla="*/ 270 h 668"/>
                <a:gd name="T68" fmla="*/ 434 w 522"/>
                <a:gd name="T69" fmla="*/ 302 h 668"/>
                <a:gd name="T70" fmla="*/ 420 w 522"/>
                <a:gd name="T71" fmla="*/ 328 h 668"/>
                <a:gd name="T72" fmla="*/ 420 w 522"/>
                <a:gd name="T73" fmla="*/ 360 h 668"/>
                <a:gd name="T74" fmla="*/ 382 w 522"/>
                <a:gd name="T75" fmla="*/ 364 h 668"/>
                <a:gd name="T76" fmla="*/ 366 w 522"/>
                <a:gd name="T77" fmla="*/ 384 h 668"/>
                <a:gd name="T78" fmla="*/ 402 w 522"/>
                <a:gd name="T79" fmla="*/ 418 h 668"/>
                <a:gd name="T80" fmla="*/ 382 w 522"/>
                <a:gd name="T81" fmla="*/ 442 h 668"/>
                <a:gd name="T82" fmla="*/ 348 w 522"/>
                <a:gd name="T83" fmla="*/ 432 h 668"/>
                <a:gd name="T84" fmla="*/ 372 w 522"/>
                <a:gd name="T85" fmla="*/ 452 h 668"/>
                <a:gd name="T86" fmla="*/ 356 w 522"/>
                <a:gd name="T87" fmla="*/ 490 h 668"/>
                <a:gd name="T88" fmla="*/ 296 w 522"/>
                <a:gd name="T89" fmla="*/ 494 h 668"/>
                <a:gd name="T90" fmla="*/ 250 w 522"/>
                <a:gd name="T91" fmla="*/ 546 h 668"/>
                <a:gd name="T92" fmla="*/ 208 w 522"/>
                <a:gd name="T93" fmla="*/ 552 h 668"/>
                <a:gd name="T94" fmla="*/ 184 w 522"/>
                <a:gd name="T95" fmla="*/ 592 h 668"/>
                <a:gd name="T96" fmla="*/ 172 w 522"/>
                <a:gd name="T97" fmla="*/ 620 h 668"/>
                <a:gd name="T98" fmla="*/ 152 w 522"/>
                <a:gd name="T99" fmla="*/ 652 h 668"/>
                <a:gd name="T100" fmla="*/ 176 w 522"/>
                <a:gd name="T101" fmla="*/ 614 h 668"/>
                <a:gd name="T102" fmla="*/ 386 w 522"/>
                <a:gd name="T103" fmla="*/ 470 h 668"/>
                <a:gd name="T104" fmla="*/ 386 w 522"/>
                <a:gd name="T105" fmla="*/ 384 h 668"/>
                <a:gd name="T106" fmla="*/ 428 w 522"/>
                <a:gd name="T107" fmla="*/ 348 h 668"/>
                <a:gd name="T108" fmla="*/ 448 w 522"/>
                <a:gd name="T109" fmla="*/ 282 h 668"/>
                <a:gd name="T110" fmla="*/ 480 w 522"/>
                <a:gd name="T111" fmla="*/ 98 h 668"/>
                <a:gd name="T112" fmla="*/ 292 w 522"/>
                <a:gd name="T113" fmla="*/ 30 h 668"/>
                <a:gd name="T114" fmla="*/ 234 w 522"/>
                <a:gd name="T115" fmla="*/ 48 h 668"/>
                <a:gd name="T116" fmla="*/ 98 w 522"/>
                <a:gd name="T117" fmla="*/ 312 h 668"/>
                <a:gd name="T118" fmla="*/ 104 w 522"/>
                <a:gd name="T119" fmla="*/ 360 h 668"/>
                <a:gd name="T120" fmla="*/ 118 w 522"/>
                <a:gd name="T121" fmla="*/ 646 h 668"/>
                <a:gd name="T122" fmla="*/ 102 w 522"/>
                <a:gd name="T123" fmla="*/ 480 h 668"/>
                <a:gd name="T124" fmla="*/ 116 w 522"/>
                <a:gd name="T125" fmla="*/ 444 h 6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22" h="668">
                  <a:moveTo>
                    <a:pt x="156" y="662"/>
                  </a:moveTo>
                  <a:lnTo>
                    <a:pt x="150" y="660"/>
                  </a:lnTo>
                  <a:lnTo>
                    <a:pt x="146" y="660"/>
                  </a:lnTo>
                  <a:lnTo>
                    <a:pt x="146" y="658"/>
                  </a:lnTo>
                  <a:lnTo>
                    <a:pt x="146" y="656"/>
                  </a:lnTo>
                  <a:lnTo>
                    <a:pt x="148" y="656"/>
                  </a:lnTo>
                  <a:lnTo>
                    <a:pt x="148" y="656"/>
                  </a:lnTo>
                  <a:lnTo>
                    <a:pt x="146" y="654"/>
                  </a:lnTo>
                  <a:lnTo>
                    <a:pt x="144" y="656"/>
                  </a:lnTo>
                  <a:lnTo>
                    <a:pt x="144" y="656"/>
                  </a:lnTo>
                  <a:lnTo>
                    <a:pt x="144" y="660"/>
                  </a:lnTo>
                  <a:lnTo>
                    <a:pt x="142" y="660"/>
                  </a:lnTo>
                  <a:lnTo>
                    <a:pt x="142" y="660"/>
                  </a:lnTo>
                  <a:lnTo>
                    <a:pt x="142" y="660"/>
                  </a:lnTo>
                  <a:lnTo>
                    <a:pt x="142" y="662"/>
                  </a:lnTo>
                  <a:lnTo>
                    <a:pt x="140" y="662"/>
                  </a:lnTo>
                  <a:lnTo>
                    <a:pt x="138" y="662"/>
                  </a:lnTo>
                  <a:lnTo>
                    <a:pt x="140" y="660"/>
                  </a:lnTo>
                  <a:lnTo>
                    <a:pt x="140" y="658"/>
                  </a:lnTo>
                  <a:lnTo>
                    <a:pt x="140" y="656"/>
                  </a:lnTo>
                  <a:lnTo>
                    <a:pt x="142" y="654"/>
                  </a:lnTo>
                  <a:lnTo>
                    <a:pt x="142" y="654"/>
                  </a:lnTo>
                  <a:lnTo>
                    <a:pt x="140" y="654"/>
                  </a:lnTo>
                  <a:lnTo>
                    <a:pt x="138" y="658"/>
                  </a:lnTo>
                  <a:lnTo>
                    <a:pt x="136" y="660"/>
                  </a:lnTo>
                  <a:lnTo>
                    <a:pt x="136" y="660"/>
                  </a:lnTo>
                  <a:lnTo>
                    <a:pt x="136" y="658"/>
                  </a:lnTo>
                  <a:lnTo>
                    <a:pt x="138" y="656"/>
                  </a:lnTo>
                  <a:lnTo>
                    <a:pt x="138" y="654"/>
                  </a:lnTo>
                  <a:lnTo>
                    <a:pt x="140" y="652"/>
                  </a:lnTo>
                  <a:lnTo>
                    <a:pt x="138" y="652"/>
                  </a:lnTo>
                  <a:lnTo>
                    <a:pt x="138" y="652"/>
                  </a:lnTo>
                  <a:lnTo>
                    <a:pt x="136" y="654"/>
                  </a:lnTo>
                  <a:lnTo>
                    <a:pt x="136" y="654"/>
                  </a:lnTo>
                  <a:lnTo>
                    <a:pt x="134" y="654"/>
                  </a:lnTo>
                  <a:lnTo>
                    <a:pt x="136" y="652"/>
                  </a:lnTo>
                  <a:lnTo>
                    <a:pt x="136" y="650"/>
                  </a:lnTo>
                  <a:lnTo>
                    <a:pt x="136" y="650"/>
                  </a:lnTo>
                  <a:lnTo>
                    <a:pt x="136" y="650"/>
                  </a:lnTo>
                  <a:lnTo>
                    <a:pt x="134" y="652"/>
                  </a:lnTo>
                  <a:lnTo>
                    <a:pt x="134" y="652"/>
                  </a:lnTo>
                  <a:lnTo>
                    <a:pt x="132" y="654"/>
                  </a:lnTo>
                  <a:lnTo>
                    <a:pt x="132" y="652"/>
                  </a:lnTo>
                  <a:lnTo>
                    <a:pt x="132" y="650"/>
                  </a:lnTo>
                  <a:lnTo>
                    <a:pt x="130" y="650"/>
                  </a:lnTo>
                  <a:lnTo>
                    <a:pt x="130" y="652"/>
                  </a:lnTo>
                  <a:lnTo>
                    <a:pt x="128" y="652"/>
                  </a:lnTo>
                  <a:lnTo>
                    <a:pt x="128" y="650"/>
                  </a:lnTo>
                  <a:lnTo>
                    <a:pt x="132" y="648"/>
                  </a:lnTo>
                  <a:lnTo>
                    <a:pt x="132" y="646"/>
                  </a:lnTo>
                  <a:lnTo>
                    <a:pt x="134" y="646"/>
                  </a:lnTo>
                  <a:lnTo>
                    <a:pt x="136" y="644"/>
                  </a:lnTo>
                  <a:lnTo>
                    <a:pt x="136" y="644"/>
                  </a:lnTo>
                  <a:lnTo>
                    <a:pt x="134" y="646"/>
                  </a:lnTo>
                  <a:lnTo>
                    <a:pt x="132" y="646"/>
                  </a:lnTo>
                  <a:lnTo>
                    <a:pt x="130" y="646"/>
                  </a:lnTo>
                  <a:lnTo>
                    <a:pt x="132" y="644"/>
                  </a:lnTo>
                  <a:lnTo>
                    <a:pt x="134" y="644"/>
                  </a:lnTo>
                  <a:lnTo>
                    <a:pt x="136" y="642"/>
                  </a:lnTo>
                  <a:lnTo>
                    <a:pt x="138" y="642"/>
                  </a:lnTo>
                  <a:lnTo>
                    <a:pt x="140" y="640"/>
                  </a:lnTo>
                  <a:lnTo>
                    <a:pt x="140" y="640"/>
                  </a:lnTo>
                  <a:lnTo>
                    <a:pt x="138" y="638"/>
                  </a:lnTo>
                  <a:lnTo>
                    <a:pt x="138" y="638"/>
                  </a:lnTo>
                  <a:lnTo>
                    <a:pt x="136" y="640"/>
                  </a:lnTo>
                  <a:lnTo>
                    <a:pt x="132" y="642"/>
                  </a:lnTo>
                  <a:lnTo>
                    <a:pt x="128" y="644"/>
                  </a:lnTo>
                  <a:lnTo>
                    <a:pt x="128" y="642"/>
                  </a:lnTo>
                  <a:lnTo>
                    <a:pt x="130" y="642"/>
                  </a:lnTo>
                  <a:lnTo>
                    <a:pt x="130" y="642"/>
                  </a:lnTo>
                  <a:lnTo>
                    <a:pt x="132" y="640"/>
                  </a:lnTo>
                  <a:lnTo>
                    <a:pt x="134" y="638"/>
                  </a:lnTo>
                  <a:lnTo>
                    <a:pt x="132" y="636"/>
                  </a:lnTo>
                  <a:lnTo>
                    <a:pt x="130" y="634"/>
                  </a:lnTo>
                  <a:lnTo>
                    <a:pt x="130" y="636"/>
                  </a:lnTo>
                  <a:lnTo>
                    <a:pt x="130" y="638"/>
                  </a:lnTo>
                  <a:lnTo>
                    <a:pt x="130" y="638"/>
                  </a:lnTo>
                  <a:lnTo>
                    <a:pt x="130" y="640"/>
                  </a:lnTo>
                  <a:lnTo>
                    <a:pt x="128" y="640"/>
                  </a:lnTo>
                  <a:lnTo>
                    <a:pt x="128" y="640"/>
                  </a:lnTo>
                  <a:lnTo>
                    <a:pt x="126" y="640"/>
                  </a:lnTo>
                  <a:lnTo>
                    <a:pt x="124" y="640"/>
                  </a:lnTo>
                  <a:lnTo>
                    <a:pt x="122" y="640"/>
                  </a:lnTo>
                  <a:lnTo>
                    <a:pt x="122" y="642"/>
                  </a:lnTo>
                  <a:lnTo>
                    <a:pt x="122" y="642"/>
                  </a:lnTo>
                  <a:lnTo>
                    <a:pt x="120" y="642"/>
                  </a:lnTo>
                  <a:lnTo>
                    <a:pt x="118" y="642"/>
                  </a:lnTo>
                  <a:lnTo>
                    <a:pt x="116" y="642"/>
                  </a:lnTo>
                  <a:lnTo>
                    <a:pt x="114" y="644"/>
                  </a:lnTo>
                  <a:lnTo>
                    <a:pt x="114" y="642"/>
                  </a:lnTo>
                  <a:lnTo>
                    <a:pt x="112" y="644"/>
                  </a:lnTo>
                  <a:lnTo>
                    <a:pt x="112" y="644"/>
                  </a:lnTo>
                  <a:lnTo>
                    <a:pt x="114" y="646"/>
                  </a:lnTo>
                  <a:lnTo>
                    <a:pt x="112" y="646"/>
                  </a:lnTo>
                  <a:lnTo>
                    <a:pt x="108" y="646"/>
                  </a:lnTo>
                  <a:lnTo>
                    <a:pt x="108" y="644"/>
                  </a:lnTo>
                  <a:lnTo>
                    <a:pt x="110" y="642"/>
                  </a:lnTo>
                  <a:lnTo>
                    <a:pt x="112" y="642"/>
                  </a:lnTo>
                  <a:lnTo>
                    <a:pt x="112" y="640"/>
                  </a:lnTo>
                  <a:lnTo>
                    <a:pt x="112" y="640"/>
                  </a:lnTo>
                  <a:lnTo>
                    <a:pt x="110" y="640"/>
                  </a:lnTo>
                  <a:lnTo>
                    <a:pt x="110" y="636"/>
                  </a:lnTo>
                  <a:lnTo>
                    <a:pt x="108" y="636"/>
                  </a:lnTo>
                  <a:lnTo>
                    <a:pt x="108" y="634"/>
                  </a:lnTo>
                  <a:lnTo>
                    <a:pt x="108" y="634"/>
                  </a:lnTo>
                  <a:lnTo>
                    <a:pt x="104" y="638"/>
                  </a:lnTo>
                  <a:lnTo>
                    <a:pt x="102" y="636"/>
                  </a:lnTo>
                  <a:lnTo>
                    <a:pt x="102" y="634"/>
                  </a:lnTo>
                  <a:lnTo>
                    <a:pt x="104" y="634"/>
                  </a:lnTo>
                  <a:lnTo>
                    <a:pt x="102" y="632"/>
                  </a:lnTo>
                  <a:lnTo>
                    <a:pt x="100" y="632"/>
                  </a:lnTo>
                  <a:lnTo>
                    <a:pt x="100" y="632"/>
                  </a:lnTo>
                  <a:lnTo>
                    <a:pt x="104" y="630"/>
                  </a:lnTo>
                  <a:lnTo>
                    <a:pt x="106" y="630"/>
                  </a:lnTo>
                  <a:lnTo>
                    <a:pt x="106" y="628"/>
                  </a:lnTo>
                  <a:lnTo>
                    <a:pt x="106" y="628"/>
                  </a:lnTo>
                  <a:lnTo>
                    <a:pt x="104" y="628"/>
                  </a:lnTo>
                  <a:lnTo>
                    <a:pt x="102" y="628"/>
                  </a:lnTo>
                  <a:lnTo>
                    <a:pt x="100" y="630"/>
                  </a:lnTo>
                  <a:lnTo>
                    <a:pt x="98" y="630"/>
                  </a:lnTo>
                  <a:lnTo>
                    <a:pt x="96" y="630"/>
                  </a:lnTo>
                  <a:lnTo>
                    <a:pt x="96" y="628"/>
                  </a:lnTo>
                  <a:lnTo>
                    <a:pt x="98" y="628"/>
                  </a:lnTo>
                  <a:lnTo>
                    <a:pt x="100" y="626"/>
                  </a:lnTo>
                  <a:lnTo>
                    <a:pt x="100" y="624"/>
                  </a:lnTo>
                  <a:lnTo>
                    <a:pt x="102" y="624"/>
                  </a:lnTo>
                  <a:lnTo>
                    <a:pt x="102" y="622"/>
                  </a:lnTo>
                  <a:lnTo>
                    <a:pt x="102" y="622"/>
                  </a:lnTo>
                  <a:lnTo>
                    <a:pt x="100" y="622"/>
                  </a:lnTo>
                  <a:lnTo>
                    <a:pt x="98" y="622"/>
                  </a:lnTo>
                  <a:lnTo>
                    <a:pt x="96" y="624"/>
                  </a:lnTo>
                  <a:lnTo>
                    <a:pt x="96" y="622"/>
                  </a:lnTo>
                  <a:lnTo>
                    <a:pt x="96" y="620"/>
                  </a:lnTo>
                  <a:lnTo>
                    <a:pt x="98" y="620"/>
                  </a:lnTo>
                  <a:lnTo>
                    <a:pt x="100" y="620"/>
                  </a:lnTo>
                  <a:lnTo>
                    <a:pt x="100" y="620"/>
                  </a:lnTo>
                  <a:lnTo>
                    <a:pt x="102" y="618"/>
                  </a:lnTo>
                  <a:lnTo>
                    <a:pt x="102" y="618"/>
                  </a:lnTo>
                  <a:lnTo>
                    <a:pt x="102" y="616"/>
                  </a:lnTo>
                  <a:lnTo>
                    <a:pt x="102" y="616"/>
                  </a:lnTo>
                  <a:lnTo>
                    <a:pt x="100" y="616"/>
                  </a:lnTo>
                  <a:lnTo>
                    <a:pt x="98" y="618"/>
                  </a:lnTo>
                  <a:lnTo>
                    <a:pt x="98" y="618"/>
                  </a:lnTo>
                  <a:lnTo>
                    <a:pt x="94" y="618"/>
                  </a:lnTo>
                  <a:lnTo>
                    <a:pt x="96" y="618"/>
                  </a:lnTo>
                  <a:lnTo>
                    <a:pt x="98" y="616"/>
                  </a:lnTo>
                  <a:lnTo>
                    <a:pt x="98" y="616"/>
                  </a:lnTo>
                  <a:lnTo>
                    <a:pt x="96" y="614"/>
                  </a:lnTo>
                  <a:lnTo>
                    <a:pt x="98" y="614"/>
                  </a:lnTo>
                  <a:lnTo>
                    <a:pt x="98" y="612"/>
                  </a:lnTo>
                  <a:lnTo>
                    <a:pt x="96" y="612"/>
                  </a:lnTo>
                  <a:lnTo>
                    <a:pt x="94" y="612"/>
                  </a:lnTo>
                  <a:lnTo>
                    <a:pt x="94" y="612"/>
                  </a:lnTo>
                  <a:lnTo>
                    <a:pt x="96" y="610"/>
                  </a:lnTo>
                  <a:lnTo>
                    <a:pt x="96" y="608"/>
                  </a:lnTo>
                  <a:lnTo>
                    <a:pt x="94" y="608"/>
                  </a:lnTo>
                  <a:lnTo>
                    <a:pt x="94" y="608"/>
                  </a:lnTo>
                  <a:lnTo>
                    <a:pt x="92" y="610"/>
                  </a:lnTo>
                  <a:lnTo>
                    <a:pt x="92" y="608"/>
                  </a:lnTo>
                  <a:lnTo>
                    <a:pt x="92" y="606"/>
                  </a:lnTo>
                  <a:lnTo>
                    <a:pt x="94" y="606"/>
                  </a:lnTo>
                  <a:lnTo>
                    <a:pt x="94" y="606"/>
                  </a:lnTo>
                  <a:lnTo>
                    <a:pt x="96" y="602"/>
                  </a:lnTo>
                  <a:lnTo>
                    <a:pt x="96" y="600"/>
                  </a:lnTo>
                  <a:lnTo>
                    <a:pt x="96" y="600"/>
                  </a:lnTo>
                  <a:lnTo>
                    <a:pt x="96" y="598"/>
                  </a:lnTo>
                  <a:lnTo>
                    <a:pt x="96" y="598"/>
                  </a:lnTo>
                  <a:lnTo>
                    <a:pt x="94" y="598"/>
                  </a:lnTo>
                  <a:lnTo>
                    <a:pt x="94" y="600"/>
                  </a:lnTo>
                  <a:lnTo>
                    <a:pt x="94" y="598"/>
                  </a:lnTo>
                  <a:lnTo>
                    <a:pt x="92" y="598"/>
                  </a:lnTo>
                  <a:lnTo>
                    <a:pt x="92" y="598"/>
                  </a:lnTo>
                  <a:lnTo>
                    <a:pt x="90" y="598"/>
                  </a:lnTo>
                  <a:lnTo>
                    <a:pt x="90" y="596"/>
                  </a:lnTo>
                  <a:lnTo>
                    <a:pt x="90" y="594"/>
                  </a:lnTo>
                  <a:lnTo>
                    <a:pt x="94" y="594"/>
                  </a:lnTo>
                  <a:lnTo>
                    <a:pt x="94" y="592"/>
                  </a:lnTo>
                  <a:lnTo>
                    <a:pt x="92" y="592"/>
                  </a:lnTo>
                  <a:lnTo>
                    <a:pt x="90" y="592"/>
                  </a:lnTo>
                  <a:lnTo>
                    <a:pt x="88" y="592"/>
                  </a:lnTo>
                  <a:lnTo>
                    <a:pt x="88" y="592"/>
                  </a:lnTo>
                  <a:lnTo>
                    <a:pt x="86" y="592"/>
                  </a:lnTo>
                  <a:lnTo>
                    <a:pt x="86" y="590"/>
                  </a:lnTo>
                  <a:lnTo>
                    <a:pt x="88" y="590"/>
                  </a:lnTo>
                  <a:lnTo>
                    <a:pt x="90" y="590"/>
                  </a:lnTo>
                  <a:lnTo>
                    <a:pt x="94" y="590"/>
                  </a:lnTo>
                  <a:lnTo>
                    <a:pt x="94" y="590"/>
                  </a:lnTo>
                  <a:lnTo>
                    <a:pt x="94" y="588"/>
                  </a:lnTo>
                  <a:lnTo>
                    <a:pt x="92" y="588"/>
                  </a:lnTo>
                  <a:lnTo>
                    <a:pt x="90" y="588"/>
                  </a:lnTo>
                  <a:lnTo>
                    <a:pt x="88" y="590"/>
                  </a:lnTo>
                  <a:lnTo>
                    <a:pt x="88" y="588"/>
                  </a:lnTo>
                  <a:lnTo>
                    <a:pt x="86" y="588"/>
                  </a:lnTo>
                  <a:lnTo>
                    <a:pt x="88" y="586"/>
                  </a:lnTo>
                  <a:lnTo>
                    <a:pt x="90" y="586"/>
                  </a:lnTo>
                  <a:lnTo>
                    <a:pt x="92" y="586"/>
                  </a:lnTo>
                  <a:lnTo>
                    <a:pt x="90" y="584"/>
                  </a:lnTo>
                  <a:lnTo>
                    <a:pt x="90" y="584"/>
                  </a:lnTo>
                  <a:lnTo>
                    <a:pt x="88" y="584"/>
                  </a:lnTo>
                  <a:lnTo>
                    <a:pt x="88" y="584"/>
                  </a:lnTo>
                  <a:lnTo>
                    <a:pt x="90" y="584"/>
                  </a:lnTo>
                  <a:lnTo>
                    <a:pt x="92" y="584"/>
                  </a:lnTo>
                  <a:lnTo>
                    <a:pt x="94" y="584"/>
                  </a:lnTo>
                  <a:lnTo>
                    <a:pt x="96" y="582"/>
                  </a:lnTo>
                  <a:lnTo>
                    <a:pt x="94" y="582"/>
                  </a:lnTo>
                  <a:lnTo>
                    <a:pt x="94" y="582"/>
                  </a:lnTo>
                  <a:lnTo>
                    <a:pt x="92" y="582"/>
                  </a:lnTo>
                  <a:lnTo>
                    <a:pt x="90" y="582"/>
                  </a:lnTo>
                  <a:lnTo>
                    <a:pt x="90" y="582"/>
                  </a:lnTo>
                  <a:lnTo>
                    <a:pt x="88" y="582"/>
                  </a:lnTo>
                  <a:lnTo>
                    <a:pt x="88" y="584"/>
                  </a:lnTo>
                  <a:lnTo>
                    <a:pt x="86" y="584"/>
                  </a:lnTo>
                  <a:lnTo>
                    <a:pt x="84" y="584"/>
                  </a:lnTo>
                  <a:lnTo>
                    <a:pt x="84" y="582"/>
                  </a:lnTo>
                  <a:lnTo>
                    <a:pt x="86" y="580"/>
                  </a:lnTo>
                  <a:lnTo>
                    <a:pt x="88" y="580"/>
                  </a:lnTo>
                  <a:lnTo>
                    <a:pt x="90" y="578"/>
                  </a:lnTo>
                  <a:lnTo>
                    <a:pt x="88" y="578"/>
                  </a:lnTo>
                  <a:lnTo>
                    <a:pt x="86" y="578"/>
                  </a:lnTo>
                  <a:lnTo>
                    <a:pt x="84" y="578"/>
                  </a:lnTo>
                  <a:lnTo>
                    <a:pt x="84" y="576"/>
                  </a:lnTo>
                  <a:lnTo>
                    <a:pt x="84" y="574"/>
                  </a:lnTo>
                  <a:lnTo>
                    <a:pt x="86" y="574"/>
                  </a:lnTo>
                  <a:lnTo>
                    <a:pt x="92" y="574"/>
                  </a:lnTo>
                  <a:lnTo>
                    <a:pt x="94" y="574"/>
                  </a:lnTo>
                  <a:lnTo>
                    <a:pt x="96" y="574"/>
                  </a:lnTo>
                  <a:lnTo>
                    <a:pt x="98" y="572"/>
                  </a:lnTo>
                  <a:lnTo>
                    <a:pt x="100" y="572"/>
                  </a:lnTo>
                  <a:lnTo>
                    <a:pt x="98" y="572"/>
                  </a:lnTo>
                  <a:lnTo>
                    <a:pt x="96" y="572"/>
                  </a:lnTo>
                  <a:lnTo>
                    <a:pt x="94" y="572"/>
                  </a:lnTo>
                  <a:lnTo>
                    <a:pt x="90" y="572"/>
                  </a:lnTo>
                  <a:lnTo>
                    <a:pt x="88" y="574"/>
                  </a:lnTo>
                  <a:lnTo>
                    <a:pt x="86" y="574"/>
                  </a:lnTo>
                  <a:lnTo>
                    <a:pt x="86" y="572"/>
                  </a:lnTo>
                  <a:lnTo>
                    <a:pt x="86" y="572"/>
                  </a:lnTo>
                  <a:lnTo>
                    <a:pt x="90" y="572"/>
                  </a:lnTo>
                  <a:lnTo>
                    <a:pt x="92" y="572"/>
                  </a:lnTo>
                  <a:lnTo>
                    <a:pt x="94" y="568"/>
                  </a:lnTo>
                  <a:lnTo>
                    <a:pt x="94" y="568"/>
                  </a:lnTo>
                  <a:lnTo>
                    <a:pt x="96" y="568"/>
                  </a:lnTo>
                  <a:lnTo>
                    <a:pt x="98" y="570"/>
                  </a:lnTo>
                  <a:lnTo>
                    <a:pt x="100" y="570"/>
                  </a:lnTo>
                  <a:lnTo>
                    <a:pt x="100" y="570"/>
                  </a:lnTo>
                  <a:lnTo>
                    <a:pt x="98" y="568"/>
                  </a:lnTo>
                  <a:lnTo>
                    <a:pt x="96" y="566"/>
                  </a:lnTo>
                  <a:lnTo>
                    <a:pt x="96" y="566"/>
                  </a:lnTo>
                  <a:lnTo>
                    <a:pt x="94" y="566"/>
                  </a:lnTo>
                  <a:lnTo>
                    <a:pt x="94" y="564"/>
                  </a:lnTo>
                  <a:lnTo>
                    <a:pt x="96" y="564"/>
                  </a:lnTo>
                  <a:lnTo>
                    <a:pt x="98" y="564"/>
                  </a:lnTo>
                  <a:lnTo>
                    <a:pt x="98" y="564"/>
                  </a:lnTo>
                  <a:lnTo>
                    <a:pt x="100" y="566"/>
                  </a:lnTo>
                  <a:lnTo>
                    <a:pt x="100" y="568"/>
                  </a:lnTo>
                  <a:lnTo>
                    <a:pt x="102" y="568"/>
                  </a:lnTo>
                  <a:lnTo>
                    <a:pt x="104" y="568"/>
                  </a:lnTo>
                  <a:lnTo>
                    <a:pt x="102" y="566"/>
                  </a:lnTo>
                  <a:lnTo>
                    <a:pt x="100" y="566"/>
                  </a:lnTo>
                  <a:lnTo>
                    <a:pt x="100" y="562"/>
                  </a:lnTo>
                  <a:lnTo>
                    <a:pt x="102" y="560"/>
                  </a:lnTo>
                  <a:lnTo>
                    <a:pt x="102" y="560"/>
                  </a:lnTo>
                  <a:lnTo>
                    <a:pt x="100" y="560"/>
                  </a:lnTo>
                  <a:lnTo>
                    <a:pt x="100" y="560"/>
                  </a:lnTo>
                  <a:lnTo>
                    <a:pt x="98" y="562"/>
                  </a:lnTo>
                  <a:lnTo>
                    <a:pt x="98" y="560"/>
                  </a:lnTo>
                  <a:lnTo>
                    <a:pt x="96" y="560"/>
                  </a:lnTo>
                  <a:lnTo>
                    <a:pt x="94" y="564"/>
                  </a:lnTo>
                  <a:lnTo>
                    <a:pt x="92" y="564"/>
                  </a:lnTo>
                  <a:lnTo>
                    <a:pt x="92" y="564"/>
                  </a:lnTo>
                  <a:lnTo>
                    <a:pt x="92" y="562"/>
                  </a:lnTo>
                  <a:lnTo>
                    <a:pt x="94" y="562"/>
                  </a:lnTo>
                  <a:lnTo>
                    <a:pt x="92" y="560"/>
                  </a:lnTo>
                  <a:lnTo>
                    <a:pt x="92" y="562"/>
                  </a:lnTo>
                  <a:lnTo>
                    <a:pt x="90" y="564"/>
                  </a:lnTo>
                  <a:lnTo>
                    <a:pt x="90" y="564"/>
                  </a:lnTo>
                  <a:lnTo>
                    <a:pt x="86" y="566"/>
                  </a:lnTo>
                  <a:lnTo>
                    <a:pt x="86" y="566"/>
                  </a:lnTo>
                  <a:lnTo>
                    <a:pt x="84" y="570"/>
                  </a:lnTo>
                  <a:lnTo>
                    <a:pt x="82" y="570"/>
                  </a:lnTo>
                  <a:lnTo>
                    <a:pt x="82" y="566"/>
                  </a:lnTo>
                  <a:lnTo>
                    <a:pt x="82" y="564"/>
                  </a:lnTo>
                  <a:lnTo>
                    <a:pt x="84" y="564"/>
                  </a:lnTo>
                  <a:lnTo>
                    <a:pt x="82" y="562"/>
                  </a:lnTo>
                  <a:lnTo>
                    <a:pt x="82" y="560"/>
                  </a:lnTo>
                  <a:lnTo>
                    <a:pt x="82" y="558"/>
                  </a:lnTo>
                  <a:lnTo>
                    <a:pt x="84" y="558"/>
                  </a:lnTo>
                  <a:lnTo>
                    <a:pt x="88" y="558"/>
                  </a:lnTo>
                  <a:lnTo>
                    <a:pt x="88" y="558"/>
                  </a:lnTo>
                  <a:lnTo>
                    <a:pt x="90" y="556"/>
                  </a:lnTo>
                  <a:lnTo>
                    <a:pt x="92" y="556"/>
                  </a:lnTo>
                  <a:lnTo>
                    <a:pt x="90" y="554"/>
                  </a:lnTo>
                  <a:lnTo>
                    <a:pt x="90" y="554"/>
                  </a:lnTo>
                  <a:lnTo>
                    <a:pt x="88" y="556"/>
                  </a:lnTo>
                  <a:lnTo>
                    <a:pt x="88" y="554"/>
                  </a:lnTo>
                  <a:lnTo>
                    <a:pt x="86" y="556"/>
                  </a:lnTo>
                  <a:lnTo>
                    <a:pt x="84" y="558"/>
                  </a:lnTo>
                  <a:lnTo>
                    <a:pt x="82" y="558"/>
                  </a:lnTo>
                  <a:lnTo>
                    <a:pt x="82" y="556"/>
                  </a:lnTo>
                  <a:lnTo>
                    <a:pt x="82" y="552"/>
                  </a:lnTo>
                  <a:lnTo>
                    <a:pt x="84" y="550"/>
                  </a:lnTo>
                  <a:lnTo>
                    <a:pt x="84" y="550"/>
                  </a:lnTo>
                  <a:lnTo>
                    <a:pt x="82" y="548"/>
                  </a:lnTo>
                  <a:lnTo>
                    <a:pt x="82" y="548"/>
                  </a:lnTo>
                  <a:lnTo>
                    <a:pt x="80" y="550"/>
                  </a:lnTo>
                  <a:lnTo>
                    <a:pt x="80" y="548"/>
                  </a:lnTo>
                  <a:lnTo>
                    <a:pt x="80" y="548"/>
                  </a:lnTo>
                  <a:lnTo>
                    <a:pt x="80" y="546"/>
                  </a:lnTo>
                  <a:lnTo>
                    <a:pt x="84" y="546"/>
                  </a:lnTo>
                  <a:lnTo>
                    <a:pt x="84" y="544"/>
                  </a:lnTo>
                  <a:lnTo>
                    <a:pt x="88" y="544"/>
                  </a:lnTo>
                  <a:lnTo>
                    <a:pt x="88" y="542"/>
                  </a:lnTo>
                  <a:lnTo>
                    <a:pt x="90" y="542"/>
                  </a:lnTo>
                  <a:lnTo>
                    <a:pt x="90" y="540"/>
                  </a:lnTo>
                  <a:lnTo>
                    <a:pt x="92" y="540"/>
                  </a:lnTo>
                  <a:lnTo>
                    <a:pt x="92" y="540"/>
                  </a:lnTo>
                  <a:lnTo>
                    <a:pt x="94" y="540"/>
                  </a:lnTo>
                  <a:lnTo>
                    <a:pt x="98" y="538"/>
                  </a:lnTo>
                  <a:lnTo>
                    <a:pt x="98" y="540"/>
                  </a:lnTo>
                  <a:lnTo>
                    <a:pt x="100" y="540"/>
                  </a:lnTo>
                  <a:lnTo>
                    <a:pt x="100" y="538"/>
                  </a:lnTo>
                  <a:lnTo>
                    <a:pt x="98" y="538"/>
                  </a:lnTo>
                  <a:lnTo>
                    <a:pt x="96" y="536"/>
                  </a:lnTo>
                  <a:lnTo>
                    <a:pt x="96" y="536"/>
                  </a:lnTo>
                  <a:lnTo>
                    <a:pt x="90" y="538"/>
                  </a:lnTo>
                  <a:lnTo>
                    <a:pt x="90" y="538"/>
                  </a:lnTo>
                  <a:lnTo>
                    <a:pt x="88" y="540"/>
                  </a:lnTo>
                  <a:lnTo>
                    <a:pt x="88" y="542"/>
                  </a:lnTo>
                  <a:lnTo>
                    <a:pt x="86" y="542"/>
                  </a:lnTo>
                  <a:lnTo>
                    <a:pt x="84" y="542"/>
                  </a:lnTo>
                  <a:lnTo>
                    <a:pt x="82" y="544"/>
                  </a:lnTo>
                  <a:lnTo>
                    <a:pt x="82" y="544"/>
                  </a:lnTo>
                  <a:lnTo>
                    <a:pt x="82" y="544"/>
                  </a:lnTo>
                  <a:lnTo>
                    <a:pt x="82" y="542"/>
                  </a:lnTo>
                  <a:lnTo>
                    <a:pt x="80" y="542"/>
                  </a:lnTo>
                  <a:lnTo>
                    <a:pt x="80" y="540"/>
                  </a:lnTo>
                  <a:lnTo>
                    <a:pt x="82" y="538"/>
                  </a:lnTo>
                  <a:lnTo>
                    <a:pt x="80" y="538"/>
                  </a:lnTo>
                  <a:lnTo>
                    <a:pt x="80" y="538"/>
                  </a:lnTo>
                  <a:lnTo>
                    <a:pt x="78" y="536"/>
                  </a:lnTo>
                  <a:lnTo>
                    <a:pt x="78" y="536"/>
                  </a:lnTo>
                  <a:lnTo>
                    <a:pt x="80" y="534"/>
                  </a:lnTo>
                  <a:lnTo>
                    <a:pt x="82" y="534"/>
                  </a:lnTo>
                  <a:lnTo>
                    <a:pt x="82" y="532"/>
                  </a:lnTo>
                  <a:lnTo>
                    <a:pt x="84" y="534"/>
                  </a:lnTo>
                  <a:lnTo>
                    <a:pt x="86" y="534"/>
                  </a:lnTo>
                  <a:lnTo>
                    <a:pt x="88" y="534"/>
                  </a:lnTo>
                  <a:lnTo>
                    <a:pt x="90" y="532"/>
                  </a:lnTo>
                  <a:lnTo>
                    <a:pt x="92" y="532"/>
                  </a:lnTo>
                  <a:lnTo>
                    <a:pt x="92" y="530"/>
                  </a:lnTo>
                  <a:lnTo>
                    <a:pt x="92" y="530"/>
                  </a:lnTo>
                  <a:lnTo>
                    <a:pt x="90" y="530"/>
                  </a:lnTo>
                  <a:lnTo>
                    <a:pt x="88" y="532"/>
                  </a:lnTo>
                  <a:lnTo>
                    <a:pt x="86" y="532"/>
                  </a:lnTo>
                  <a:lnTo>
                    <a:pt x="84" y="532"/>
                  </a:lnTo>
                  <a:lnTo>
                    <a:pt x="82" y="530"/>
                  </a:lnTo>
                  <a:lnTo>
                    <a:pt x="82" y="530"/>
                  </a:lnTo>
                  <a:lnTo>
                    <a:pt x="80" y="532"/>
                  </a:lnTo>
                  <a:lnTo>
                    <a:pt x="78" y="534"/>
                  </a:lnTo>
                  <a:lnTo>
                    <a:pt x="80" y="532"/>
                  </a:lnTo>
                  <a:lnTo>
                    <a:pt x="78" y="532"/>
                  </a:lnTo>
                  <a:lnTo>
                    <a:pt x="76" y="532"/>
                  </a:lnTo>
                  <a:lnTo>
                    <a:pt x="74" y="532"/>
                  </a:lnTo>
                  <a:lnTo>
                    <a:pt x="76" y="530"/>
                  </a:lnTo>
                  <a:lnTo>
                    <a:pt x="76" y="530"/>
                  </a:lnTo>
                  <a:lnTo>
                    <a:pt x="80" y="530"/>
                  </a:lnTo>
                  <a:lnTo>
                    <a:pt x="84" y="528"/>
                  </a:lnTo>
                  <a:lnTo>
                    <a:pt x="86" y="526"/>
                  </a:lnTo>
                  <a:lnTo>
                    <a:pt x="88" y="526"/>
                  </a:lnTo>
                  <a:lnTo>
                    <a:pt x="90" y="524"/>
                  </a:lnTo>
                  <a:lnTo>
                    <a:pt x="94" y="520"/>
                  </a:lnTo>
                  <a:lnTo>
                    <a:pt x="98" y="518"/>
                  </a:lnTo>
                  <a:lnTo>
                    <a:pt x="102" y="516"/>
                  </a:lnTo>
                  <a:lnTo>
                    <a:pt x="104" y="516"/>
                  </a:lnTo>
                  <a:lnTo>
                    <a:pt x="104" y="516"/>
                  </a:lnTo>
                  <a:lnTo>
                    <a:pt x="104" y="516"/>
                  </a:lnTo>
                  <a:lnTo>
                    <a:pt x="102" y="514"/>
                  </a:lnTo>
                  <a:lnTo>
                    <a:pt x="100" y="516"/>
                  </a:lnTo>
                  <a:lnTo>
                    <a:pt x="94" y="518"/>
                  </a:lnTo>
                  <a:lnTo>
                    <a:pt x="90" y="522"/>
                  </a:lnTo>
                  <a:lnTo>
                    <a:pt x="88" y="524"/>
                  </a:lnTo>
                  <a:lnTo>
                    <a:pt x="86" y="524"/>
                  </a:lnTo>
                  <a:lnTo>
                    <a:pt x="82" y="526"/>
                  </a:lnTo>
                  <a:lnTo>
                    <a:pt x="80" y="526"/>
                  </a:lnTo>
                  <a:lnTo>
                    <a:pt x="76" y="528"/>
                  </a:lnTo>
                  <a:lnTo>
                    <a:pt x="74" y="528"/>
                  </a:lnTo>
                  <a:lnTo>
                    <a:pt x="74" y="528"/>
                  </a:lnTo>
                  <a:lnTo>
                    <a:pt x="74" y="526"/>
                  </a:lnTo>
                  <a:lnTo>
                    <a:pt x="74" y="522"/>
                  </a:lnTo>
                  <a:lnTo>
                    <a:pt x="76" y="520"/>
                  </a:lnTo>
                  <a:lnTo>
                    <a:pt x="78" y="520"/>
                  </a:lnTo>
                  <a:lnTo>
                    <a:pt x="80" y="522"/>
                  </a:lnTo>
                  <a:lnTo>
                    <a:pt x="80" y="522"/>
                  </a:lnTo>
                  <a:lnTo>
                    <a:pt x="84" y="522"/>
                  </a:lnTo>
                  <a:lnTo>
                    <a:pt x="86" y="522"/>
                  </a:lnTo>
                  <a:lnTo>
                    <a:pt x="86" y="520"/>
                  </a:lnTo>
                  <a:lnTo>
                    <a:pt x="84" y="520"/>
                  </a:lnTo>
                  <a:lnTo>
                    <a:pt x="82" y="520"/>
                  </a:lnTo>
                  <a:lnTo>
                    <a:pt x="80" y="520"/>
                  </a:lnTo>
                  <a:lnTo>
                    <a:pt x="78" y="520"/>
                  </a:lnTo>
                  <a:lnTo>
                    <a:pt x="78" y="518"/>
                  </a:lnTo>
                  <a:lnTo>
                    <a:pt x="78" y="516"/>
                  </a:lnTo>
                  <a:lnTo>
                    <a:pt x="80" y="516"/>
                  </a:lnTo>
                  <a:lnTo>
                    <a:pt x="82" y="518"/>
                  </a:lnTo>
                  <a:lnTo>
                    <a:pt x="84" y="518"/>
                  </a:lnTo>
                  <a:lnTo>
                    <a:pt x="86" y="518"/>
                  </a:lnTo>
                  <a:lnTo>
                    <a:pt x="86" y="516"/>
                  </a:lnTo>
                  <a:lnTo>
                    <a:pt x="84" y="516"/>
                  </a:lnTo>
                  <a:lnTo>
                    <a:pt x="84" y="516"/>
                  </a:lnTo>
                  <a:lnTo>
                    <a:pt x="84" y="516"/>
                  </a:lnTo>
                  <a:lnTo>
                    <a:pt x="84" y="514"/>
                  </a:lnTo>
                  <a:lnTo>
                    <a:pt x="86" y="514"/>
                  </a:lnTo>
                  <a:lnTo>
                    <a:pt x="86" y="514"/>
                  </a:lnTo>
                  <a:lnTo>
                    <a:pt x="88" y="514"/>
                  </a:lnTo>
                  <a:lnTo>
                    <a:pt x="88" y="514"/>
                  </a:lnTo>
                  <a:lnTo>
                    <a:pt x="90" y="514"/>
                  </a:lnTo>
                  <a:lnTo>
                    <a:pt x="90" y="512"/>
                  </a:lnTo>
                  <a:lnTo>
                    <a:pt x="90" y="510"/>
                  </a:lnTo>
                  <a:lnTo>
                    <a:pt x="88" y="510"/>
                  </a:lnTo>
                  <a:lnTo>
                    <a:pt x="88" y="510"/>
                  </a:lnTo>
                  <a:lnTo>
                    <a:pt x="86" y="512"/>
                  </a:lnTo>
                  <a:lnTo>
                    <a:pt x="84" y="512"/>
                  </a:lnTo>
                  <a:lnTo>
                    <a:pt x="80" y="510"/>
                  </a:lnTo>
                  <a:lnTo>
                    <a:pt x="78" y="510"/>
                  </a:lnTo>
                  <a:lnTo>
                    <a:pt x="76" y="508"/>
                  </a:lnTo>
                  <a:lnTo>
                    <a:pt x="76" y="508"/>
                  </a:lnTo>
                  <a:lnTo>
                    <a:pt x="78" y="508"/>
                  </a:lnTo>
                  <a:lnTo>
                    <a:pt x="80" y="508"/>
                  </a:lnTo>
                  <a:lnTo>
                    <a:pt x="80" y="508"/>
                  </a:lnTo>
                  <a:lnTo>
                    <a:pt x="80" y="508"/>
                  </a:lnTo>
                  <a:lnTo>
                    <a:pt x="78" y="508"/>
                  </a:lnTo>
                  <a:lnTo>
                    <a:pt x="78" y="506"/>
                  </a:lnTo>
                  <a:lnTo>
                    <a:pt x="78" y="506"/>
                  </a:lnTo>
                  <a:lnTo>
                    <a:pt x="80" y="506"/>
                  </a:lnTo>
                  <a:lnTo>
                    <a:pt x="82" y="504"/>
                  </a:lnTo>
                  <a:lnTo>
                    <a:pt x="84" y="504"/>
                  </a:lnTo>
                  <a:lnTo>
                    <a:pt x="92" y="504"/>
                  </a:lnTo>
                  <a:lnTo>
                    <a:pt x="94" y="504"/>
                  </a:lnTo>
                  <a:lnTo>
                    <a:pt x="96" y="504"/>
                  </a:lnTo>
                  <a:lnTo>
                    <a:pt x="98" y="504"/>
                  </a:lnTo>
                  <a:lnTo>
                    <a:pt x="98" y="502"/>
                  </a:lnTo>
                  <a:lnTo>
                    <a:pt x="94" y="502"/>
                  </a:lnTo>
                  <a:lnTo>
                    <a:pt x="90" y="502"/>
                  </a:lnTo>
                  <a:lnTo>
                    <a:pt x="86" y="502"/>
                  </a:lnTo>
                  <a:lnTo>
                    <a:pt x="84" y="502"/>
                  </a:lnTo>
                  <a:lnTo>
                    <a:pt x="84" y="502"/>
                  </a:lnTo>
                  <a:lnTo>
                    <a:pt x="82" y="502"/>
                  </a:lnTo>
                  <a:lnTo>
                    <a:pt x="80" y="502"/>
                  </a:lnTo>
                  <a:lnTo>
                    <a:pt x="78" y="504"/>
                  </a:lnTo>
                  <a:lnTo>
                    <a:pt x="78" y="504"/>
                  </a:lnTo>
                  <a:lnTo>
                    <a:pt x="78" y="502"/>
                  </a:lnTo>
                  <a:lnTo>
                    <a:pt x="80" y="500"/>
                  </a:lnTo>
                  <a:lnTo>
                    <a:pt x="82" y="498"/>
                  </a:lnTo>
                  <a:lnTo>
                    <a:pt x="84" y="498"/>
                  </a:lnTo>
                  <a:lnTo>
                    <a:pt x="86" y="496"/>
                  </a:lnTo>
                  <a:lnTo>
                    <a:pt x="86" y="494"/>
                  </a:lnTo>
                  <a:lnTo>
                    <a:pt x="88" y="494"/>
                  </a:lnTo>
                  <a:lnTo>
                    <a:pt x="90" y="494"/>
                  </a:lnTo>
                  <a:lnTo>
                    <a:pt x="90" y="494"/>
                  </a:lnTo>
                  <a:lnTo>
                    <a:pt x="92" y="494"/>
                  </a:lnTo>
                  <a:lnTo>
                    <a:pt x="94" y="494"/>
                  </a:lnTo>
                  <a:lnTo>
                    <a:pt x="94" y="494"/>
                  </a:lnTo>
                  <a:lnTo>
                    <a:pt x="96" y="494"/>
                  </a:lnTo>
                  <a:lnTo>
                    <a:pt x="98" y="494"/>
                  </a:lnTo>
                  <a:lnTo>
                    <a:pt x="100" y="496"/>
                  </a:lnTo>
                  <a:lnTo>
                    <a:pt x="102" y="496"/>
                  </a:lnTo>
                  <a:lnTo>
                    <a:pt x="106" y="498"/>
                  </a:lnTo>
                  <a:lnTo>
                    <a:pt x="108" y="500"/>
                  </a:lnTo>
                  <a:lnTo>
                    <a:pt x="110" y="502"/>
                  </a:lnTo>
                  <a:lnTo>
                    <a:pt x="114" y="502"/>
                  </a:lnTo>
                  <a:lnTo>
                    <a:pt x="114" y="502"/>
                  </a:lnTo>
                  <a:lnTo>
                    <a:pt x="116" y="502"/>
                  </a:lnTo>
                  <a:lnTo>
                    <a:pt x="116" y="502"/>
                  </a:lnTo>
                  <a:lnTo>
                    <a:pt x="116" y="500"/>
                  </a:lnTo>
                  <a:lnTo>
                    <a:pt x="114" y="500"/>
                  </a:lnTo>
                  <a:lnTo>
                    <a:pt x="114" y="502"/>
                  </a:lnTo>
                  <a:lnTo>
                    <a:pt x="112" y="502"/>
                  </a:lnTo>
                  <a:lnTo>
                    <a:pt x="108" y="500"/>
                  </a:lnTo>
                  <a:lnTo>
                    <a:pt x="108" y="496"/>
                  </a:lnTo>
                  <a:lnTo>
                    <a:pt x="108" y="494"/>
                  </a:lnTo>
                  <a:lnTo>
                    <a:pt x="108" y="494"/>
                  </a:lnTo>
                  <a:lnTo>
                    <a:pt x="112" y="494"/>
                  </a:lnTo>
                  <a:lnTo>
                    <a:pt x="114" y="494"/>
                  </a:lnTo>
                  <a:lnTo>
                    <a:pt x="116" y="492"/>
                  </a:lnTo>
                  <a:lnTo>
                    <a:pt x="116" y="492"/>
                  </a:lnTo>
                  <a:lnTo>
                    <a:pt x="112" y="490"/>
                  </a:lnTo>
                  <a:lnTo>
                    <a:pt x="112" y="490"/>
                  </a:lnTo>
                  <a:lnTo>
                    <a:pt x="112" y="492"/>
                  </a:lnTo>
                  <a:lnTo>
                    <a:pt x="112" y="494"/>
                  </a:lnTo>
                  <a:lnTo>
                    <a:pt x="112" y="494"/>
                  </a:lnTo>
                  <a:lnTo>
                    <a:pt x="108" y="494"/>
                  </a:lnTo>
                  <a:lnTo>
                    <a:pt x="108" y="492"/>
                  </a:lnTo>
                  <a:lnTo>
                    <a:pt x="106" y="490"/>
                  </a:lnTo>
                  <a:lnTo>
                    <a:pt x="108" y="490"/>
                  </a:lnTo>
                  <a:lnTo>
                    <a:pt x="108" y="490"/>
                  </a:lnTo>
                  <a:lnTo>
                    <a:pt x="110" y="490"/>
                  </a:lnTo>
                  <a:lnTo>
                    <a:pt x="108" y="488"/>
                  </a:lnTo>
                  <a:lnTo>
                    <a:pt x="108" y="488"/>
                  </a:lnTo>
                  <a:lnTo>
                    <a:pt x="106" y="488"/>
                  </a:lnTo>
                  <a:lnTo>
                    <a:pt x="106" y="488"/>
                  </a:lnTo>
                  <a:lnTo>
                    <a:pt x="104" y="488"/>
                  </a:lnTo>
                  <a:lnTo>
                    <a:pt x="104" y="490"/>
                  </a:lnTo>
                  <a:lnTo>
                    <a:pt x="104" y="490"/>
                  </a:lnTo>
                  <a:lnTo>
                    <a:pt x="104" y="492"/>
                  </a:lnTo>
                  <a:lnTo>
                    <a:pt x="104" y="494"/>
                  </a:lnTo>
                  <a:lnTo>
                    <a:pt x="102" y="494"/>
                  </a:lnTo>
                  <a:lnTo>
                    <a:pt x="100" y="494"/>
                  </a:lnTo>
                  <a:lnTo>
                    <a:pt x="98" y="492"/>
                  </a:lnTo>
                  <a:lnTo>
                    <a:pt x="96" y="492"/>
                  </a:lnTo>
                  <a:lnTo>
                    <a:pt x="94" y="490"/>
                  </a:lnTo>
                  <a:lnTo>
                    <a:pt x="94" y="490"/>
                  </a:lnTo>
                  <a:lnTo>
                    <a:pt x="94" y="490"/>
                  </a:lnTo>
                  <a:lnTo>
                    <a:pt x="94" y="490"/>
                  </a:lnTo>
                  <a:lnTo>
                    <a:pt x="90" y="492"/>
                  </a:lnTo>
                  <a:lnTo>
                    <a:pt x="88" y="492"/>
                  </a:lnTo>
                  <a:lnTo>
                    <a:pt x="86" y="492"/>
                  </a:lnTo>
                  <a:lnTo>
                    <a:pt x="84" y="496"/>
                  </a:lnTo>
                  <a:lnTo>
                    <a:pt x="82" y="496"/>
                  </a:lnTo>
                  <a:lnTo>
                    <a:pt x="82" y="496"/>
                  </a:lnTo>
                  <a:lnTo>
                    <a:pt x="82" y="494"/>
                  </a:lnTo>
                  <a:lnTo>
                    <a:pt x="84" y="492"/>
                  </a:lnTo>
                  <a:lnTo>
                    <a:pt x="86" y="490"/>
                  </a:lnTo>
                  <a:lnTo>
                    <a:pt x="86" y="490"/>
                  </a:lnTo>
                  <a:lnTo>
                    <a:pt x="86" y="488"/>
                  </a:lnTo>
                  <a:lnTo>
                    <a:pt x="88" y="488"/>
                  </a:lnTo>
                  <a:lnTo>
                    <a:pt x="88" y="488"/>
                  </a:lnTo>
                  <a:lnTo>
                    <a:pt x="88" y="486"/>
                  </a:lnTo>
                  <a:lnTo>
                    <a:pt x="88" y="484"/>
                  </a:lnTo>
                  <a:lnTo>
                    <a:pt x="90" y="486"/>
                  </a:lnTo>
                  <a:lnTo>
                    <a:pt x="92" y="486"/>
                  </a:lnTo>
                  <a:lnTo>
                    <a:pt x="94" y="488"/>
                  </a:lnTo>
                  <a:lnTo>
                    <a:pt x="98" y="488"/>
                  </a:lnTo>
                  <a:lnTo>
                    <a:pt x="98" y="486"/>
                  </a:lnTo>
                  <a:lnTo>
                    <a:pt x="96" y="486"/>
                  </a:lnTo>
                  <a:lnTo>
                    <a:pt x="94" y="486"/>
                  </a:lnTo>
                  <a:lnTo>
                    <a:pt x="94" y="486"/>
                  </a:lnTo>
                  <a:lnTo>
                    <a:pt x="90" y="482"/>
                  </a:lnTo>
                  <a:lnTo>
                    <a:pt x="90" y="480"/>
                  </a:lnTo>
                  <a:lnTo>
                    <a:pt x="88" y="480"/>
                  </a:lnTo>
                  <a:lnTo>
                    <a:pt x="88" y="480"/>
                  </a:lnTo>
                  <a:lnTo>
                    <a:pt x="88" y="478"/>
                  </a:lnTo>
                  <a:lnTo>
                    <a:pt x="92" y="480"/>
                  </a:lnTo>
                  <a:lnTo>
                    <a:pt x="94" y="482"/>
                  </a:lnTo>
                  <a:lnTo>
                    <a:pt x="96" y="484"/>
                  </a:lnTo>
                  <a:lnTo>
                    <a:pt x="96" y="484"/>
                  </a:lnTo>
                  <a:lnTo>
                    <a:pt x="96" y="482"/>
                  </a:lnTo>
                  <a:lnTo>
                    <a:pt x="96" y="480"/>
                  </a:lnTo>
                  <a:lnTo>
                    <a:pt x="96" y="480"/>
                  </a:lnTo>
                  <a:lnTo>
                    <a:pt x="98" y="482"/>
                  </a:lnTo>
                  <a:lnTo>
                    <a:pt x="98" y="484"/>
                  </a:lnTo>
                  <a:lnTo>
                    <a:pt x="102" y="486"/>
                  </a:lnTo>
                  <a:lnTo>
                    <a:pt x="104" y="486"/>
                  </a:lnTo>
                  <a:lnTo>
                    <a:pt x="104" y="486"/>
                  </a:lnTo>
                  <a:lnTo>
                    <a:pt x="108" y="486"/>
                  </a:lnTo>
                  <a:lnTo>
                    <a:pt x="108" y="486"/>
                  </a:lnTo>
                  <a:lnTo>
                    <a:pt x="110" y="488"/>
                  </a:lnTo>
                  <a:lnTo>
                    <a:pt x="112" y="488"/>
                  </a:lnTo>
                  <a:lnTo>
                    <a:pt x="114" y="490"/>
                  </a:lnTo>
                  <a:lnTo>
                    <a:pt x="114" y="490"/>
                  </a:lnTo>
                  <a:lnTo>
                    <a:pt x="114" y="488"/>
                  </a:lnTo>
                  <a:lnTo>
                    <a:pt x="112" y="486"/>
                  </a:lnTo>
                  <a:lnTo>
                    <a:pt x="108" y="482"/>
                  </a:lnTo>
                  <a:lnTo>
                    <a:pt x="108" y="482"/>
                  </a:lnTo>
                  <a:lnTo>
                    <a:pt x="108" y="480"/>
                  </a:lnTo>
                  <a:lnTo>
                    <a:pt x="110" y="480"/>
                  </a:lnTo>
                  <a:lnTo>
                    <a:pt x="110" y="478"/>
                  </a:lnTo>
                  <a:lnTo>
                    <a:pt x="112" y="476"/>
                  </a:lnTo>
                  <a:lnTo>
                    <a:pt x="112" y="476"/>
                  </a:lnTo>
                  <a:lnTo>
                    <a:pt x="112" y="476"/>
                  </a:lnTo>
                  <a:lnTo>
                    <a:pt x="110" y="476"/>
                  </a:lnTo>
                  <a:lnTo>
                    <a:pt x="110" y="476"/>
                  </a:lnTo>
                  <a:lnTo>
                    <a:pt x="106" y="476"/>
                  </a:lnTo>
                  <a:lnTo>
                    <a:pt x="106" y="476"/>
                  </a:lnTo>
                  <a:lnTo>
                    <a:pt x="106" y="478"/>
                  </a:lnTo>
                  <a:lnTo>
                    <a:pt x="108" y="480"/>
                  </a:lnTo>
                  <a:lnTo>
                    <a:pt x="106" y="480"/>
                  </a:lnTo>
                  <a:lnTo>
                    <a:pt x="104" y="480"/>
                  </a:lnTo>
                  <a:lnTo>
                    <a:pt x="102" y="480"/>
                  </a:lnTo>
                  <a:lnTo>
                    <a:pt x="100" y="480"/>
                  </a:lnTo>
                  <a:lnTo>
                    <a:pt x="100" y="480"/>
                  </a:lnTo>
                  <a:lnTo>
                    <a:pt x="98" y="478"/>
                  </a:lnTo>
                  <a:lnTo>
                    <a:pt x="96" y="478"/>
                  </a:lnTo>
                  <a:lnTo>
                    <a:pt x="96" y="476"/>
                  </a:lnTo>
                  <a:lnTo>
                    <a:pt x="96" y="476"/>
                  </a:lnTo>
                  <a:lnTo>
                    <a:pt x="98" y="474"/>
                  </a:lnTo>
                  <a:lnTo>
                    <a:pt x="96" y="476"/>
                  </a:lnTo>
                  <a:lnTo>
                    <a:pt x="94" y="476"/>
                  </a:lnTo>
                  <a:lnTo>
                    <a:pt x="94" y="476"/>
                  </a:lnTo>
                  <a:lnTo>
                    <a:pt x="96" y="474"/>
                  </a:lnTo>
                  <a:lnTo>
                    <a:pt x="100" y="474"/>
                  </a:lnTo>
                  <a:lnTo>
                    <a:pt x="100" y="472"/>
                  </a:lnTo>
                  <a:lnTo>
                    <a:pt x="104" y="472"/>
                  </a:lnTo>
                  <a:lnTo>
                    <a:pt x="104" y="474"/>
                  </a:lnTo>
                  <a:lnTo>
                    <a:pt x="106" y="472"/>
                  </a:lnTo>
                  <a:lnTo>
                    <a:pt x="108" y="472"/>
                  </a:lnTo>
                  <a:lnTo>
                    <a:pt x="112" y="474"/>
                  </a:lnTo>
                  <a:lnTo>
                    <a:pt x="112" y="472"/>
                  </a:lnTo>
                  <a:lnTo>
                    <a:pt x="112" y="472"/>
                  </a:lnTo>
                  <a:lnTo>
                    <a:pt x="114" y="470"/>
                  </a:lnTo>
                  <a:lnTo>
                    <a:pt x="114" y="468"/>
                  </a:lnTo>
                  <a:lnTo>
                    <a:pt x="116" y="468"/>
                  </a:lnTo>
                  <a:lnTo>
                    <a:pt x="116" y="468"/>
                  </a:lnTo>
                  <a:lnTo>
                    <a:pt x="114" y="468"/>
                  </a:lnTo>
                  <a:lnTo>
                    <a:pt x="112" y="468"/>
                  </a:lnTo>
                  <a:lnTo>
                    <a:pt x="112" y="468"/>
                  </a:lnTo>
                  <a:lnTo>
                    <a:pt x="114" y="466"/>
                  </a:lnTo>
                  <a:lnTo>
                    <a:pt x="114" y="462"/>
                  </a:lnTo>
                  <a:lnTo>
                    <a:pt x="114" y="460"/>
                  </a:lnTo>
                  <a:lnTo>
                    <a:pt x="114" y="460"/>
                  </a:lnTo>
                  <a:lnTo>
                    <a:pt x="116" y="460"/>
                  </a:lnTo>
                  <a:lnTo>
                    <a:pt x="118" y="462"/>
                  </a:lnTo>
                  <a:lnTo>
                    <a:pt x="116" y="462"/>
                  </a:lnTo>
                  <a:lnTo>
                    <a:pt x="116" y="464"/>
                  </a:lnTo>
                  <a:lnTo>
                    <a:pt x="118" y="464"/>
                  </a:lnTo>
                  <a:lnTo>
                    <a:pt x="120" y="464"/>
                  </a:lnTo>
                  <a:lnTo>
                    <a:pt x="122" y="464"/>
                  </a:lnTo>
                  <a:lnTo>
                    <a:pt x="122" y="464"/>
                  </a:lnTo>
                  <a:lnTo>
                    <a:pt x="122" y="464"/>
                  </a:lnTo>
                  <a:lnTo>
                    <a:pt x="124" y="464"/>
                  </a:lnTo>
                  <a:lnTo>
                    <a:pt x="126" y="464"/>
                  </a:lnTo>
                  <a:lnTo>
                    <a:pt x="124" y="464"/>
                  </a:lnTo>
                  <a:lnTo>
                    <a:pt x="124" y="462"/>
                  </a:lnTo>
                  <a:lnTo>
                    <a:pt x="120" y="462"/>
                  </a:lnTo>
                  <a:lnTo>
                    <a:pt x="120" y="462"/>
                  </a:lnTo>
                  <a:lnTo>
                    <a:pt x="122" y="460"/>
                  </a:lnTo>
                  <a:lnTo>
                    <a:pt x="124" y="460"/>
                  </a:lnTo>
                  <a:lnTo>
                    <a:pt x="124" y="460"/>
                  </a:lnTo>
                  <a:lnTo>
                    <a:pt x="124" y="460"/>
                  </a:lnTo>
                  <a:lnTo>
                    <a:pt x="122" y="460"/>
                  </a:lnTo>
                  <a:lnTo>
                    <a:pt x="122" y="458"/>
                  </a:lnTo>
                  <a:lnTo>
                    <a:pt x="122" y="458"/>
                  </a:lnTo>
                  <a:lnTo>
                    <a:pt x="120" y="458"/>
                  </a:lnTo>
                  <a:lnTo>
                    <a:pt x="118" y="458"/>
                  </a:lnTo>
                  <a:lnTo>
                    <a:pt x="116" y="458"/>
                  </a:lnTo>
                  <a:lnTo>
                    <a:pt x="116" y="456"/>
                  </a:lnTo>
                  <a:lnTo>
                    <a:pt x="118" y="456"/>
                  </a:lnTo>
                  <a:lnTo>
                    <a:pt x="120" y="456"/>
                  </a:lnTo>
                  <a:lnTo>
                    <a:pt x="122" y="452"/>
                  </a:lnTo>
                  <a:lnTo>
                    <a:pt x="122" y="452"/>
                  </a:lnTo>
                  <a:lnTo>
                    <a:pt x="122" y="452"/>
                  </a:lnTo>
                  <a:lnTo>
                    <a:pt x="124" y="452"/>
                  </a:lnTo>
                  <a:lnTo>
                    <a:pt x="126" y="452"/>
                  </a:lnTo>
                  <a:lnTo>
                    <a:pt x="126" y="450"/>
                  </a:lnTo>
                  <a:lnTo>
                    <a:pt x="124" y="450"/>
                  </a:lnTo>
                  <a:lnTo>
                    <a:pt x="122" y="450"/>
                  </a:lnTo>
                  <a:lnTo>
                    <a:pt x="122" y="450"/>
                  </a:lnTo>
                  <a:lnTo>
                    <a:pt x="122" y="448"/>
                  </a:lnTo>
                  <a:lnTo>
                    <a:pt x="124" y="448"/>
                  </a:lnTo>
                  <a:lnTo>
                    <a:pt x="126" y="446"/>
                  </a:lnTo>
                  <a:lnTo>
                    <a:pt x="128" y="446"/>
                  </a:lnTo>
                  <a:lnTo>
                    <a:pt x="128" y="444"/>
                  </a:lnTo>
                  <a:lnTo>
                    <a:pt x="128" y="444"/>
                  </a:lnTo>
                  <a:lnTo>
                    <a:pt x="128" y="442"/>
                  </a:lnTo>
                  <a:lnTo>
                    <a:pt x="126" y="442"/>
                  </a:lnTo>
                  <a:lnTo>
                    <a:pt x="126" y="442"/>
                  </a:lnTo>
                  <a:lnTo>
                    <a:pt x="128" y="440"/>
                  </a:lnTo>
                  <a:lnTo>
                    <a:pt x="130" y="440"/>
                  </a:lnTo>
                  <a:lnTo>
                    <a:pt x="128" y="438"/>
                  </a:lnTo>
                  <a:lnTo>
                    <a:pt x="128" y="438"/>
                  </a:lnTo>
                  <a:lnTo>
                    <a:pt x="126" y="438"/>
                  </a:lnTo>
                  <a:lnTo>
                    <a:pt x="124" y="440"/>
                  </a:lnTo>
                  <a:lnTo>
                    <a:pt x="122" y="440"/>
                  </a:lnTo>
                  <a:lnTo>
                    <a:pt x="120" y="438"/>
                  </a:lnTo>
                  <a:lnTo>
                    <a:pt x="120" y="440"/>
                  </a:lnTo>
                  <a:lnTo>
                    <a:pt x="116" y="440"/>
                  </a:lnTo>
                  <a:lnTo>
                    <a:pt x="116" y="438"/>
                  </a:lnTo>
                  <a:lnTo>
                    <a:pt x="114" y="438"/>
                  </a:lnTo>
                  <a:lnTo>
                    <a:pt x="112" y="438"/>
                  </a:lnTo>
                  <a:lnTo>
                    <a:pt x="112" y="436"/>
                  </a:lnTo>
                  <a:lnTo>
                    <a:pt x="110" y="436"/>
                  </a:lnTo>
                  <a:lnTo>
                    <a:pt x="108" y="436"/>
                  </a:lnTo>
                  <a:lnTo>
                    <a:pt x="108" y="434"/>
                  </a:lnTo>
                  <a:lnTo>
                    <a:pt x="108" y="432"/>
                  </a:lnTo>
                  <a:lnTo>
                    <a:pt x="104" y="430"/>
                  </a:lnTo>
                  <a:lnTo>
                    <a:pt x="100" y="428"/>
                  </a:lnTo>
                  <a:lnTo>
                    <a:pt x="96" y="428"/>
                  </a:lnTo>
                  <a:lnTo>
                    <a:pt x="94" y="426"/>
                  </a:lnTo>
                  <a:lnTo>
                    <a:pt x="94" y="424"/>
                  </a:lnTo>
                  <a:lnTo>
                    <a:pt x="94" y="420"/>
                  </a:lnTo>
                  <a:lnTo>
                    <a:pt x="92" y="418"/>
                  </a:lnTo>
                  <a:lnTo>
                    <a:pt x="92" y="418"/>
                  </a:lnTo>
                  <a:lnTo>
                    <a:pt x="92" y="418"/>
                  </a:lnTo>
                  <a:lnTo>
                    <a:pt x="94" y="414"/>
                  </a:lnTo>
                  <a:lnTo>
                    <a:pt x="96" y="414"/>
                  </a:lnTo>
                  <a:lnTo>
                    <a:pt x="96" y="414"/>
                  </a:lnTo>
                  <a:lnTo>
                    <a:pt x="98" y="414"/>
                  </a:lnTo>
                  <a:lnTo>
                    <a:pt x="100" y="414"/>
                  </a:lnTo>
                  <a:lnTo>
                    <a:pt x="102" y="416"/>
                  </a:lnTo>
                  <a:lnTo>
                    <a:pt x="106" y="418"/>
                  </a:lnTo>
                  <a:lnTo>
                    <a:pt x="108" y="418"/>
                  </a:lnTo>
                  <a:lnTo>
                    <a:pt x="108" y="418"/>
                  </a:lnTo>
                  <a:lnTo>
                    <a:pt x="110" y="418"/>
                  </a:lnTo>
                  <a:lnTo>
                    <a:pt x="112" y="418"/>
                  </a:lnTo>
                  <a:lnTo>
                    <a:pt x="114" y="420"/>
                  </a:lnTo>
                  <a:lnTo>
                    <a:pt x="114" y="420"/>
                  </a:lnTo>
                  <a:lnTo>
                    <a:pt x="116" y="422"/>
                  </a:lnTo>
                  <a:lnTo>
                    <a:pt x="118" y="426"/>
                  </a:lnTo>
                  <a:lnTo>
                    <a:pt x="120" y="428"/>
                  </a:lnTo>
                  <a:lnTo>
                    <a:pt x="122" y="430"/>
                  </a:lnTo>
                  <a:lnTo>
                    <a:pt x="124" y="432"/>
                  </a:lnTo>
                  <a:lnTo>
                    <a:pt x="126" y="432"/>
                  </a:lnTo>
                  <a:lnTo>
                    <a:pt x="128" y="432"/>
                  </a:lnTo>
                  <a:lnTo>
                    <a:pt x="128" y="430"/>
                  </a:lnTo>
                  <a:lnTo>
                    <a:pt x="128" y="430"/>
                  </a:lnTo>
                  <a:lnTo>
                    <a:pt x="126" y="430"/>
                  </a:lnTo>
                  <a:lnTo>
                    <a:pt x="126" y="430"/>
                  </a:lnTo>
                  <a:lnTo>
                    <a:pt x="124" y="430"/>
                  </a:lnTo>
                  <a:lnTo>
                    <a:pt x="122" y="426"/>
                  </a:lnTo>
                  <a:lnTo>
                    <a:pt x="122" y="426"/>
                  </a:lnTo>
                  <a:lnTo>
                    <a:pt x="122" y="426"/>
                  </a:lnTo>
                  <a:lnTo>
                    <a:pt x="124" y="428"/>
                  </a:lnTo>
                  <a:lnTo>
                    <a:pt x="126" y="428"/>
                  </a:lnTo>
                  <a:lnTo>
                    <a:pt x="126" y="426"/>
                  </a:lnTo>
                  <a:lnTo>
                    <a:pt x="128" y="426"/>
                  </a:lnTo>
                  <a:lnTo>
                    <a:pt x="128" y="426"/>
                  </a:lnTo>
                  <a:lnTo>
                    <a:pt x="124" y="424"/>
                  </a:lnTo>
                  <a:lnTo>
                    <a:pt x="122" y="420"/>
                  </a:lnTo>
                  <a:lnTo>
                    <a:pt x="120" y="420"/>
                  </a:lnTo>
                  <a:lnTo>
                    <a:pt x="122" y="418"/>
                  </a:lnTo>
                  <a:lnTo>
                    <a:pt x="122" y="418"/>
                  </a:lnTo>
                  <a:lnTo>
                    <a:pt x="124" y="420"/>
                  </a:lnTo>
                  <a:lnTo>
                    <a:pt x="124" y="420"/>
                  </a:lnTo>
                  <a:lnTo>
                    <a:pt x="124" y="418"/>
                  </a:lnTo>
                  <a:lnTo>
                    <a:pt x="122" y="416"/>
                  </a:lnTo>
                  <a:lnTo>
                    <a:pt x="120" y="414"/>
                  </a:lnTo>
                  <a:lnTo>
                    <a:pt x="118" y="414"/>
                  </a:lnTo>
                  <a:lnTo>
                    <a:pt x="120" y="412"/>
                  </a:lnTo>
                  <a:lnTo>
                    <a:pt x="122" y="414"/>
                  </a:lnTo>
                  <a:lnTo>
                    <a:pt x="126" y="414"/>
                  </a:lnTo>
                  <a:lnTo>
                    <a:pt x="128" y="414"/>
                  </a:lnTo>
                  <a:lnTo>
                    <a:pt x="128" y="412"/>
                  </a:lnTo>
                  <a:lnTo>
                    <a:pt x="126" y="410"/>
                  </a:lnTo>
                  <a:lnTo>
                    <a:pt x="124" y="410"/>
                  </a:lnTo>
                  <a:lnTo>
                    <a:pt x="124" y="412"/>
                  </a:lnTo>
                  <a:lnTo>
                    <a:pt x="122" y="412"/>
                  </a:lnTo>
                  <a:lnTo>
                    <a:pt x="120" y="412"/>
                  </a:lnTo>
                  <a:lnTo>
                    <a:pt x="118" y="410"/>
                  </a:lnTo>
                  <a:lnTo>
                    <a:pt x="120" y="410"/>
                  </a:lnTo>
                  <a:lnTo>
                    <a:pt x="122" y="408"/>
                  </a:lnTo>
                  <a:lnTo>
                    <a:pt x="124" y="408"/>
                  </a:lnTo>
                  <a:lnTo>
                    <a:pt x="126" y="410"/>
                  </a:lnTo>
                  <a:lnTo>
                    <a:pt x="126" y="408"/>
                  </a:lnTo>
                  <a:lnTo>
                    <a:pt x="126" y="406"/>
                  </a:lnTo>
                  <a:lnTo>
                    <a:pt x="124" y="404"/>
                  </a:lnTo>
                  <a:lnTo>
                    <a:pt x="122" y="406"/>
                  </a:lnTo>
                  <a:lnTo>
                    <a:pt x="122" y="406"/>
                  </a:lnTo>
                  <a:lnTo>
                    <a:pt x="120" y="406"/>
                  </a:lnTo>
                  <a:lnTo>
                    <a:pt x="120" y="406"/>
                  </a:lnTo>
                  <a:lnTo>
                    <a:pt x="116" y="410"/>
                  </a:lnTo>
                  <a:lnTo>
                    <a:pt x="116" y="410"/>
                  </a:lnTo>
                  <a:lnTo>
                    <a:pt x="114" y="408"/>
                  </a:lnTo>
                  <a:lnTo>
                    <a:pt x="116" y="408"/>
                  </a:lnTo>
                  <a:lnTo>
                    <a:pt x="118" y="406"/>
                  </a:lnTo>
                  <a:lnTo>
                    <a:pt x="118" y="404"/>
                  </a:lnTo>
                  <a:lnTo>
                    <a:pt x="120" y="404"/>
                  </a:lnTo>
                  <a:lnTo>
                    <a:pt x="122" y="404"/>
                  </a:lnTo>
                  <a:lnTo>
                    <a:pt x="122" y="402"/>
                  </a:lnTo>
                  <a:lnTo>
                    <a:pt x="124" y="402"/>
                  </a:lnTo>
                  <a:lnTo>
                    <a:pt x="126" y="402"/>
                  </a:lnTo>
                  <a:lnTo>
                    <a:pt x="124" y="400"/>
                  </a:lnTo>
                  <a:lnTo>
                    <a:pt x="122" y="400"/>
                  </a:lnTo>
                  <a:lnTo>
                    <a:pt x="120" y="402"/>
                  </a:lnTo>
                  <a:lnTo>
                    <a:pt x="118" y="402"/>
                  </a:lnTo>
                  <a:lnTo>
                    <a:pt x="118" y="402"/>
                  </a:lnTo>
                  <a:lnTo>
                    <a:pt x="114" y="402"/>
                  </a:lnTo>
                  <a:lnTo>
                    <a:pt x="114" y="402"/>
                  </a:lnTo>
                  <a:lnTo>
                    <a:pt x="114" y="400"/>
                  </a:lnTo>
                  <a:lnTo>
                    <a:pt x="116" y="400"/>
                  </a:lnTo>
                  <a:lnTo>
                    <a:pt x="116" y="398"/>
                  </a:lnTo>
                  <a:lnTo>
                    <a:pt x="120" y="398"/>
                  </a:lnTo>
                  <a:lnTo>
                    <a:pt x="124" y="398"/>
                  </a:lnTo>
                  <a:lnTo>
                    <a:pt x="126" y="396"/>
                  </a:lnTo>
                  <a:lnTo>
                    <a:pt x="126" y="394"/>
                  </a:lnTo>
                  <a:lnTo>
                    <a:pt x="126" y="394"/>
                  </a:lnTo>
                  <a:lnTo>
                    <a:pt x="124" y="394"/>
                  </a:lnTo>
                  <a:lnTo>
                    <a:pt x="122" y="396"/>
                  </a:lnTo>
                  <a:lnTo>
                    <a:pt x="122" y="396"/>
                  </a:lnTo>
                  <a:lnTo>
                    <a:pt x="120" y="396"/>
                  </a:lnTo>
                  <a:lnTo>
                    <a:pt x="118" y="394"/>
                  </a:lnTo>
                  <a:lnTo>
                    <a:pt x="118" y="394"/>
                  </a:lnTo>
                  <a:lnTo>
                    <a:pt x="116" y="394"/>
                  </a:lnTo>
                  <a:lnTo>
                    <a:pt x="114" y="392"/>
                  </a:lnTo>
                  <a:lnTo>
                    <a:pt x="114" y="392"/>
                  </a:lnTo>
                  <a:lnTo>
                    <a:pt x="116" y="390"/>
                  </a:lnTo>
                  <a:lnTo>
                    <a:pt x="118" y="388"/>
                  </a:lnTo>
                  <a:lnTo>
                    <a:pt x="118" y="386"/>
                  </a:lnTo>
                  <a:lnTo>
                    <a:pt x="120" y="386"/>
                  </a:lnTo>
                  <a:lnTo>
                    <a:pt x="120" y="384"/>
                  </a:lnTo>
                  <a:lnTo>
                    <a:pt x="120" y="384"/>
                  </a:lnTo>
                  <a:lnTo>
                    <a:pt x="118" y="386"/>
                  </a:lnTo>
                  <a:lnTo>
                    <a:pt x="114" y="390"/>
                  </a:lnTo>
                  <a:lnTo>
                    <a:pt x="114" y="390"/>
                  </a:lnTo>
                  <a:lnTo>
                    <a:pt x="114" y="392"/>
                  </a:lnTo>
                  <a:lnTo>
                    <a:pt x="112" y="392"/>
                  </a:lnTo>
                  <a:lnTo>
                    <a:pt x="112" y="392"/>
                  </a:lnTo>
                  <a:lnTo>
                    <a:pt x="112" y="390"/>
                  </a:lnTo>
                  <a:lnTo>
                    <a:pt x="112" y="386"/>
                  </a:lnTo>
                  <a:lnTo>
                    <a:pt x="112" y="384"/>
                  </a:lnTo>
                  <a:lnTo>
                    <a:pt x="112" y="382"/>
                  </a:lnTo>
                  <a:lnTo>
                    <a:pt x="112" y="380"/>
                  </a:lnTo>
                  <a:lnTo>
                    <a:pt x="112" y="378"/>
                  </a:lnTo>
                  <a:lnTo>
                    <a:pt x="112" y="376"/>
                  </a:lnTo>
                  <a:lnTo>
                    <a:pt x="112" y="376"/>
                  </a:lnTo>
                  <a:lnTo>
                    <a:pt x="110" y="376"/>
                  </a:lnTo>
                  <a:lnTo>
                    <a:pt x="110" y="380"/>
                  </a:lnTo>
                  <a:lnTo>
                    <a:pt x="110" y="384"/>
                  </a:lnTo>
                  <a:lnTo>
                    <a:pt x="112" y="384"/>
                  </a:lnTo>
                  <a:lnTo>
                    <a:pt x="112" y="388"/>
                  </a:lnTo>
                  <a:lnTo>
                    <a:pt x="112" y="390"/>
                  </a:lnTo>
                  <a:lnTo>
                    <a:pt x="110" y="392"/>
                  </a:lnTo>
                  <a:lnTo>
                    <a:pt x="110" y="392"/>
                  </a:lnTo>
                  <a:lnTo>
                    <a:pt x="108" y="390"/>
                  </a:lnTo>
                  <a:lnTo>
                    <a:pt x="108" y="390"/>
                  </a:lnTo>
                  <a:lnTo>
                    <a:pt x="106" y="392"/>
                  </a:lnTo>
                  <a:lnTo>
                    <a:pt x="106" y="394"/>
                  </a:lnTo>
                  <a:lnTo>
                    <a:pt x="106" y="394"/>
                  </a:lnTo>
                  <a:lnTo>
                    <a:pt x="104" y="394"/>
                  </a:lnTo>
                  <a:lnTo>
                    <a:pt x="106" y="394"/>
                  </a:lnTo>
                  <a:lnTo>
                    <a:pt x="106" y="396"/>
                  </a:lnTo>
                  <a:lnTo>
                    <a:pt x="104" y="398"/>
                  </a:lnTo>
                  <a:lnTo>
                    <a:pt x="104" y="400"/>
                  </a:lnTo>
                  <a:lnTo>
                    <a:pt x="102" y="400"/>
                  </a:lnTo>
                  <a:lnTo>
                    <a:pt x="100" y="400"/>
                  </a:lnTo>
                  <a:lnTo>
                    <a:pt x="100" y="400"/>
                  </a:lnTo>
                  <a:lnTo>
                    <a:pt x="98" y="402"/>
                  </a:lnTo>
                  <a:lnTo>
                    <a:pt x="96" y="402"/>
                  </a:lnTo>
                  <a:lnTo>
                    <a:pt x="94" y="400"/>
                  </a:lnTo>
                  <a:lnTo>
                    <a:pt x="94" y="398"/>
                  </a:lnTo>
                  <a:lnTo>
                    <a:pt x="94" y="398"/>
                  </a:lnTo>
                  <a:lnTo>
                    <a:pt x="94" y="396"/>
                  </a:lnTo>
                  <a:lnTo>
                    <a:pt x="92" y="396"/>
                  </a:lnTo>
                  <a:lnTo>
                    <a:pt x="92" y="398"/>
                  </a:lnTo>
                  <a:lnTo>
                    <a:pt x="90" y="398"/>
                  </a:lnTo>
                  <a:lnTo>
                    <a:pt x="90" y="396"/>
                  </a:lnTo>
                  <a:lnTo>
                    <a:pt x="90" y="394"/>
                  </a:lnTo>
                  <a:lnTo>
                    <a:pt x="90" y="392"/>
                  </a:lnTo>
                  <a:lnTo>
                    <a:pt x="90" y="390"/>
                  </a:lnTo>
                  <a:lnTo>
                    <a:pt x="90" y="390"/>
                  </a:lnTo>
                  <a:lnTo>
                    <a:pt x="92" y="388"/>
                  </a:lnTo>
                  <a:lnTo>
                    <a:pt x="94" y="388"/>
                  </a:lnTo>
                  <a:lnTo>
                    <a:pt x="94" y="390"/>
                  </a:lnTo>
                  <a:lnTo>
                    <a:pt x="96" y="388"/>
                  </a:lnTo>
                  <a:lnTo>
                    <a:pt x="96" y="386"/>
                  </a:lnTo>
                  <a:lnTo>
                    <a:pt x="100" y="386"/>
                  </a:lnTo>
                  <a:lnTo>
                    <a:pt x="100" y="386"/>
                  </a:lnTo>
                  <a:lnTo>
                    <a:pt x="104" y="384"/>
                  </a:lnTo>
                  <a:lnTo>
                    <a:pt x="106" y="380"/>
                  </a:lnTo>
                  <a:lnTo>
                    <a:pt x="106" y="378"/>
                  </a:lnTo>
                  <a:lnTo>
                    <a:pt x="106" y="378"/>
                  </a:lnTo>
                  <a:lnTo>
                    <a:pt x="104" y="380"/>
                  </a:lnTo>
                  <a:lnTo>
                    <a:pt x="102" y="382"/>
                  </a:lnTo>
                  <a:lnTo>
                    <a:pt x="100" y="384"/>
                  </a:lnTo>
                  <a:lnTo>
                    <a:pt x="98" y="384"/>
                  </a:lnTo>
                  <a:lnTo>
                    <a:pt x="96" y="384"/>
                  </a:lnTo>
                  <a:lnTo>
                    <a:pt x="94" y="384"/>
                  </a:lnTo>
                  <a:lnTo>
                    <a:pt x="94" y="382"/>
                  </a:lnTo>
                  <a:lnTo>
                    <a:pt x="96" y="380"/>
                  </a:lnTo>
                  <a:lnTo>
                    <a:pt x="98" y="378"/>
                  </a:lnTo>
                  <a:lnTo>
                    <a:pt x="100" y="378"/>
                  </a:lnTo>
                  <a:lnTo>
                    <a:pt x="100" y="376"/>
                  </a:lnTo>
                  <a:lnTo>
                    <a:pt x="100" y="376"/>
                  </a:lnTo>
                  <a:lnTo>
                    <a:pt x="100" y="374"/>
                  </a:lnTo>
                  <a:lnTo>
                    <a:pt x="102" y="374"/>
                  </a:lnTo>
                  <a:lnTo>
                    <a:pt x="104" y="374"/>
                  </a:lnTo>
                  <a:lnTo>
                    <a:pt x="102" y="372"/>
                  </a:lnTo>
                  <a:lnTo>
                    <a:pt x="102" y="372"/>
                  </a:lnTo>
                  <a:lnTo>
                    <a:pt x="102" y="372"/>
                  </a:lnTo>
                  <a:lnTo>
                    <a:pt x="100" y="372"/>
                  </a:lnTo>
                  <a:lnTo>
                    <a:pt x="100" y="372"/>
                  </a:lnTo>
                  <a:lnTo>
                    <a:pt x="96" y="372"/>
                  </a:lnTo>
                  <a:lnTo>
                    <a:pt x="96" y="372"/>
                  </a:lnTo>
                  <a:lnTo>
                    <a:pt x="96" y="372"/>
                  </a:lnTo>
                  <a:lnTo>
                    <a:pt x="96" y="370"/>
                  </a:lnTo>
                  <a:lnTo>
                    <a:pt x="98" y="368"/>
                  </a:lnTo>
                  <a:lnTo>
                    <a:pt x="100" y="368"/>
                  </a:lnTo>
                  <a:lnTo>
                    <a:pt x="100" y="370"/>
                  </a:lnTo>
                  <a:lnTo>
                    <a:pt x="102" y="370"/>
                  </a:lnTo>
                  <a:lnTo>
                    <a:pt x="106" y="368"/>
                  </a:lnTo>
                  <a:lnTo>
                    <a:pt x="106" y="366"/>
                  </a:lnTo>
                  <a:lnTo>
                    <a:pt x="106" y="364"/>
                  </a:lnTo>
                  <a:lnTo>
                    <a:pt x="106" y="362"/>
                  </a:lnTo>
                  <a:lnTo>
                    <a:pt x="108" y="360"/>
                  </a:lnTo>
                  <a:lnTo>
                    <a:pt x="108" y="358"/>
                  </a:lnTo>
                  <a:lnTo>
                    <a:pt x="108" y="356"/>
                  </a:lnTo>
                  <a:lnTo>
                    <a:pt x="108" y="354"/>
                  </a:lnTo>
                  <a:lnTo>
                    <a:pt x="106" y="354"/>
                  </a:lnTo>
                  <a:lnTo>
                    <a:pt x="104" y="354"/>
                  </a:lnTo>
                  <a:lnTo>
                    <a:pt x="104" y="352"/>
                  </a:lnTo>
                  <a:lnTo>
                    <a:pt x="102" y="352"/>
                  </a:lnTo>
                  <a:lnTo>
                    <a:pt x="100" y="352"/>
                  </a:lnTo>
                  <a:lnTo>
                    <a:pt x="100" y="350"/>
                  </a:lnTo>
                  <a:lnTo>
                    <a:pt x="102" y="350"/>
                  </a:lnTo>
                  <a:lnTo>
                    <a:pt x="104" y="350"/>
                  </a:lnTo>
                  <a:lnTo>
                    <a:pt x="104" y="350"/>
                  </a:lnTo>
                  <a:lnTo>
                    <a:pt x="106" y="348"/>
                  </a:lnTo>
                  <a:lnTo>
                    <a:pt x="106" y="346"/>
                  </a:lnTo>
                  <a:lnTo>
                    <a:pt x="108" y="344"/>
                  </a:lnTo>
                  <a:lnTo>
                    <a:pt x="108" y="344"/>
                  </a:lnTo>
                  <a:lnTo>
                    <a:pt x="106" y="342"/>
                  </a:lnTo>
                  <a:lnTo>
                    <a:pt x="104" y="342"/>
                  </a:lnTo>
                  <a:lnTo>
                    <a:pt x="104" y="342"/>
                  </a:lnTo>
                  <a:lnTo>
                    <a:pt x="104" y="340"/>
                  </a:lnTo>
                  <a:lnTo>
                    <a:pt x="104" y="338"/>
                  </a:lnTo>
                  <a:lnTo>
                    <a:pt x="106" y="338"/>
                  </a:lnTo>
                  <a:lnTo>
                    <a:pt x="106" y="338"/>
                  </a:lnTo>
                  <a:lnTo>
                    <a:pt x="104" y="336"/>
                  </a:lnTo>
                  <a:lnTo>
                    <a:pt x="104" y="334"/>
                  </a:lnTo>
                  <a:lnTo>
                    <a:pt x="104" y="334"/>
                  </a:lnTo>
                  <a:lnTo>
                    <a:pt x="106" y="334"/>
                  </a:lnTo>
                  <a:lnTo>
                    <a:pt x="106" y="334"/>
                  </a:lnTo>
                  <a:lnTo>
                    <a:pt x="104" y="332"/>
                  </a:lnTo>
                  <a:lnTo>
                    <a:pt x="104" y="330"/>
                  </a:lnTo>
                  <a:lnTo>
                    <a:pt x="106" y="328"/>
                  </a:lnTo>
                  <a:lnTo>
                    <a:pt x="106" y="326"/>
                  </a:lnTo>
                  <a:lnTo>
                    <a:pt x="104" y="324"/>
                  </a:lnTo>
                  <a:lnTo>
                    <a:pt x="104" y="324"/>
                  </a:lnTo>
                  <a:lnTo>
                    <a:pt x="104" y="322"/>
                  </a:lnTo>
                  <a:lnTo>
                    <a:pt x="104" y="320"/>
                  </a:lnTo>
                  <a:lnTo>
                    <a:pt x="106" y="318"/>
                  </a:lnTo>
                  <a:lnTo>
                    <a:pt x="104" y="318"/>
                  </a:lnTo>
                  <a:lnTo>
                    <a:pt x="104" y="318"/>
                  </a:lnTo>
                  <a:lnTo>
                    <a:pt x="100" y="320"/>
                  </a:lnTo>
                  <a:lnTo>
                    <a:pt x="100" y="320"/>
                  </a:lnTo>
                  <a:lnTo>
                    <a:pt x="100" y="320"/>
                  </a:lnTo>
                  <a:lnTo>
                    <a:pt x="98" y="322"/>
                  </a:lnTo>
                  <a:lnTo>
                    <a:pt x="96" y="320"/>
                  </a:lnTo>
                  <a:lnTo>
                    <a:pt x="98" y="320"/>
                  </a:lnTo>
                  <a:lnTo>
                    <a:pt x="100" y="318"/>
                  </a:lnTo>
                  <a:lnTo>
                    <a:pt x="100" y="318"/>
                  </a:lnTo>
                  <a:lnTo>
                    <a:pt x="102" y="316"/>
                  </a:lnTo>
                  <a:lnTo>
                    <a:pt x="102" y="314"/>
                  </a:lnTo>
                  <a:lnTo>
                    <a:pt x="104" y="314"/>
                  </a:lnTo>
                  <a:lnTo>
                    <a:pt x="106" y="312"/>
                  </a:lnTo>
                  <a:lnTo>
                    <a:pt x="108" y="310"/>
                  </a:lnTo>
                  <a:lnTo>
                    <a:pt x="108" y="308"/>
                  </a:lnTo>
                  <a:lnTo>
                    <a:pt x="106" y="308"/>
                  </a:lnTo>
                  <a:lnTo>
                    <a:pt x="104" y="306"/>
                  </a:lnTo>
                  <a:lnTo>
                    <a:pt x="104" y="304"/>
                  </a:lnTo>
                  <a:lnTo>
                    <a:pt x="104" y="304"/>
                  </a:lnTo>
                  <a:lnTo>
                    <a:pt x="102" y="304"/>
                  </a:lnTo>
                  <a:lnTo>
                    <a:pt x="100" y="302"/>
                  </a:lnTo>
                  <a:lnTo>
                    <a:pt x="100" y="300"/>
                  </a:lnTo>
                  <a:lnTo>
                    <a:pt x="102" y="300"/>
                  </a:lnTo>
                  <a:lnTo>
                    <a:pt x="100" y="298"/>
                  </a:lnTo>
                  <a:lnTo>
                    <a:pt x="102" y="296"/>
                  </a:lnTo>
                  <a:lnTo>
                    <a:pt x="100" y="294"/>
                  </a:lnTo>
                  <a:lnTo>
                    <a:pt x="96" y="290"/>
                  </a:lnTo>
                  <a:lnTo>
                    <a:pt x="96" y="290"/>
                  </a:lnTo>
                  <a:lnTo>
                    <a:pt x="94" y="288"/>
                  </a:lnTo>
                  <a:lnTo>
                    <a:pt x="94" y="286"/>
                  </a:lnTo>
                  <a:lnTo>
                    <a:pt x="94" y="286"/>
                  </a:lnTo>
                  <a:lnTo>
                    <a:pt x="94" y="286"/>
                  </a:lnTo>
                  <a:lnTo>
                    <a:pt x="98" y="284"/>
                  </a:lnTo>
                  <a:lnTo>
                    <a:pt x="100" y="282"/>
                  </a:lnTo>
                  <a:lnTo>
                    <a:pt x="100" y="282"/>
                  </a:lnTo>
                  <a:lnTo>
                    <a:pt x="100" y="280"/>
                  </a:lnTo>
                  <a:lnTo>
                    <a:pt x="98" y="280"/>
                  </a:lnTo>
                  <a:lnTo>
                    <a:pt x="98" y="280"/>
                  </a:lnTo>
                  <a:lnTo>
                    <a:pt x="98" y="278"/>
                  </a:lnTo>
                  <a:lnTo>
                    <a:pt x="100" y="276"/>
                  </a:lnTo>
                  <a:lnTo>
                    <a:pt x="100" y="276"/>
                  </a:lnTo>
                  <a:lnTo>
                    <a:pt x="100" y="274"/>
                  </a:lnTo>
                  <a:lnTo>
                    <a:pt x="100" y="274"/>
                  </a:lnTo>
                  <a:lnTo>
                    <a:pt x="100" y="272"/>
                  </a:lnTo>
                  <a:lnTo>
                    <a:pt x="100" y="270"/>
                  </a:lnTo>
                  <a:lnTo>
                    <a:pt x="98" y="270"/>
                  </a:lnTo>
                  <a:lnTo>
                    <a:pt x="96" y="268"/>
                  </a:lnTo>
                  <a:lnTo>
                    <a:pt x="94" y="266"/>
                  </a:lnTo>
                  <a:lnTo>
                    <a:pt x="94" y="264"/>
                  </a:lnTo>
                  <a:lnTo>
                    <a:pt x="92" y="264"/>
                  </a:lnTo>
                  <a:lnTo>
                    <a:pt x="92" y="264"/>
                  </a:lnTo>
                  <a:lnTo>
                    <a:pt x="92" y="264"/>
                  </a:lnTo>
                  <a:lnTo>
                    <a:pt x="90" y="266"/>
                  </a:lnTo>
                  <a:lnTo>
                    <a:pt x="90" y="264"/>
                  </a:lnTo>
                  <a:lnTo>
                    <a:pt x="90" y="262"/>
                  </a:lnTo>
                  <a:lnTo>
                    <a:pt x="88" y="262"/>
                  </a:lnTo>
                  <a:lnTo>
                    <a:pt x="86" y="260"/>
                  </a:lnTo>
                  <a:lnTo>
                    <a:pt x="86" y="258"/>
                  </a:lnTo>
                  <a:lnTo>
                    <a:pt x="84" y="258"/>
                  </a:lnTo>
                  <a:lnTo>
                    <a:pt x="84" y="258"/>
                  </a:lnTo>
                  <a:lnTo>
                    <a:pt x="82" y="258"/>
                  </a:lnTo>
                  <a:lnTo>
                    <a:pt x="82" y="258"/>
                  </a:lnTo>
                  <a:lnTo>
                    <a:pt x="82" y="256"/>
                  </a:lnTo>
                  <a:lnTo>
                    <a:pt x="80" y="254"/>
                  </a:lnTo>
                  <a:lnTo>
                    <a:pt x="78" y="252"/>
                  </a:lnTo>
                  <a:lnTo>
                    <a:pt x="76" y="252"/>
                  </a:lnTo>
                  <a:lnTo>
                    <a:pt x="76" y="252"/>
                  </a:lnTo>
                  <a:lnTo>
                    <a:pt x="74" y="252"/>
                  </a:lnTo>
                  <a:lnTo>
                    <a:pt x="70" y="250"/>
                  </a:lnTo>
                  <a:lnTo>
                    <a:pt x="68" y="248"/>
                  </a:lnTo>
                  <a:lnTo>
                    <a:pt x="66" y="246"/>
                  </a:lnTo>
                  <a:lnTo>
                    <a:pt x="64" y="246"/>
                  </a:lnTo>
                  <a:lnTo>
                    <a:pt x="60" y="246"/>
                  </a:lnTo>
                  <a:lnTo>
                    <a:pt x="60" y="248"/>
                  </a:lnTo>
                  <a:lnTo>
                    <a:pt x="58" y="250"/>
                  </a:lnTo>
                  <a:lnTo>
                    <a:pt x="56" y="252"/>
                  </a:lnTo>
                  <a:lnTo>
                    <a:pt x="54" y="252"/>
                  </a:lnTo>
                  <a:lnTo>
                    <a:pt x="54" y="252"/>
                  </a:lnTo>
                  <a:lnTo>
                    <a:pt x="56" y="248"/>
                  </a:lnTo>
                  <a:lnTo>
                    <a:pt x="56" y="246"/>
                  </a:lnTo>
                  <a:lnTo>
                    <a:pt x="54" y="246"/>
                  </a:lnTo>
                  <a:lnTo>
                    <a:pt x="52" y="246"/>
                  </a:lnTo>
                  <a:lnTo>
                    <a:pt x="52" y="248"/>
                  </a:lnTo>
                  <a:lnTo>
                    <a:pt x="52" y="248"/>
                  </a:lnTo>
                  <a:lnTo>
                    <a:pt x="50" y="250"/>
                  </a:lnTo>
                  <a:lnTo>
                    <a:pt x="48" y="250"/>
                  </a:lnTo>
                  <a:lnTo>
                    <a:pt x="46" y="246"/>
                  </a:lnTo>
                  <a:lnTo>
                    <a:pt x="46" y="246"/>
                  </a:lnTo>
                  <a:lnTo>
                    <a:pt x="46" y="246"/>
                  </a:lnTo>
                  <a:lnTo>
                    <a:pt x="44" y="252"/>
                  </a:lnTo>
                  <a:lnTo>
                    <a:pt x="44" y="252"/>
                  </a:lnTo>
                  <a:lnTo>
                    <a:pt x="42" y="252"/>
                  </a:lnTo>
                  <a:lnTo>
                    <a:pt x="42" y="248"/>
                  </a:lnTo>
                  <a:lnTo>
                    <a:pt x="42" y="246"/>
                  </a:lnTo>
                  <a:lnTo>
                    <a:pt x="44" y="244"/>
                  </a:lnTo>
                  <a:lnTo>
                    <a:pt x="44" y="244"/>
                  </a:lnTo>
                  <a:lnTo>
                    <a:pt x="42" y="244"/>
                  </a:lnTo>
                  <a:lnTo>
                    <a:pt x="42" y="244"/>
                  </a:lnTo>
                  <a:lnTo>
                    <a:pt x="38" y="244"/>
                  </a:lnTo>
                  <a:lnTo>
                    <a:pt x="38" y="246"/>
                  </a:lnTo>
                  <a:lnTo>
                    <a:pt x="38" y="246"/>
                  </a:lnTo>
                  <a:lnTo>
                    <a:pt x="36" y="248"/>
                  </a:lnTo>
                  <a:lnTo>
                    <a:pt x="36" y="246"/>
                  </a:lnTo>
                  <a:lnTo>
                    <a:pt x="36" y="244"/>
                  </a:lnTo>
                  <a:lnTo>
                    <a:pt x="34" y="242"/>
                  </a:lnTo>
                  <a:lnTo>
                    <a:pt x="34" y="240"/>
                  </a:lnTo>
                  <a:lnTo>
                    <a:pt x="34" y="240"/>
                  </a:lnTo>
                  <a:lnTo>
                    <a:pt x="32" y="240"/>
                  </a:lnTo>
                  <a:lnTo>
                    <a:pt x="32" y="242"/>
                  </a:lnTo>
                  <a:lnTo>
                    <a:pt x="32" y="244"/>
                  </a:lnTo>
                  <a:lnTo>
                    <a:pt x="30" y="246"/>
                  </a:lnTo>
                  <a:lnTo>
                    <a:pt x="30" y="248"/>
                  </a:lnTo>
                  <a:lnTo>
                    <a:pt x="32" y="250"/>
                  </a:lnTo>
                  <a:lnTo>
                    <a:pt x="30" y="252"/>
                  </a:lnTo>
                  <a:lnTo>
                    <a:pt x="30" y="252"/>
                  </a:lnTo>
                  <a:lnTo>
                    <a:pt x="28" y="252"/>
                  </a:lnTo>
                  <a:lnTo>
                    <a:pt x="26" y="250"/>
                  </a:lnTo>
                  <a:lnTo>
                    <a:pt x="24" y="248"/>
                  </a:lnTo>
                  <a:lnTo>
                    <a:pt x="22" y="246"/>
                  </a:lnTo>
                  <a:lnTo>
                    <a:pt x="20" y="244"/>
                  </a:lnTo>
                  <a:lnTo>
                    <a:pt x="18" y="244"/>
                  </a:lnTo>
                  <a:lnTo>
                    <a:pt x="18" y="244"/>
                  </a:lnTo>
                  <a:lnTo>
                    <a:pt x="18" y="242"/>
                  </a:lnTo>
                  <a:lnTo>
                    <a:pt x="16" y="242"/>
                  </a:lnTo>
                  <a:lnTo>
                    <a:pt x="14" y="238"/>
                  </a:lnTo>
                  <a:lnTo>
                    <a:pt x="14" y="236"/>
                  </a:lnTo>
                  <a:lnTo>
                    <a:pt x="12" y="234"/>
                  </a:lnTo>
                  <a:lnTo>
                    <a:pt x="12" y="232"/>
                  </a:lnTo>
                  <a:lnTo>
                    <a:pt x="12" y="230"/>
                  </a:lnTo>
                  <a:lnTo>
                    <a:pt x="16" y="230"/>
                  </a:lnTo>
                  <a:lnTo>
                    <a:pt x="18" y="228"/>
                  </a:lnTo>
                  <a:lnTo>
                    <a:pt x="20" y="228"/>
                  </a:lnTo>
                  <a:lnTo>
                    <a:pt x="22" y="228"/>
                  </a:lnTo>
                  <a:lnTo>
                    <a:pt x="24" y="228"/>
                  </a:lnTo>
                  <a:lnTo>
                    <a:pt x="24" y="228"/>
                  </a:lnTo>
                  <a:lnTo>
                    <a:pt x="26" y="226"/>
                  </a:lnTo>
                  <a:lnTo>
                    <a:pt x="26" y="224"/>
                  </a:lnTo>
                  <a:lnTo>
                    <a:pt x="24" y="226"/>
                  </a:lnTo>
                  <a:lnTo>
                    <a:pt x="20" y="224"/>
                  </a:lnTo>
                  <a:lnTo>
                    <a:pt x="18" y="224"/>
                  </a:lnTo>
                  <a:lnTo>
                    <a:pt x="18" y="224"/>
                  </a:lnTo>
                  <a:lnTo>
                    <a:pt x="14" y="222"/>
                  </a:lnTo>
                  <a:lnTo>
                    <a:pt x="14" y="218"/>
                  </a:lnTo>
                  <a:lnTo>
                    <a:pt x="16" y="216"/>
                  </a:lnTo>
                  <a:lnTo>
                    <a:pt x="18" y="216"/>
                  </a:lnTo>
                  <a:lnTo>
                    <a:pt x="18" y="212"/>
                  </a:lnTo>
                  <a:lnTo>
                    <a:pt x="20" y="212"/>
                  </a:lnTo>
                  <a:lnTo>
                    <a:pt x="18" y="212"/>
                  </a:lnTo>
                  <a:lnTo>
                    <a:pt x="16" y="212"/>
                  </a:lnTo>
                  <a:lnTo>
                    <a:pt x="16" y="216"/>
                  </a:lnTo>
                  <a:lnTo>
                    <a:pt x="14" y="216"/>
                  </a:lnTo>
                  <a:lnTo>
                    <a:pt x="12" y="216"/>
                  </a:lnTo>
                  <a:lnTo>
                    <a:pt x="12" y="218"/>
                  </a:lnTo>
                  <a:lnTo>
                    <a:pt x="8" y="216"/>
                  </a:lnTo>
                  <a:lnTo>
                    <a:pt x="8" y="214"/>
                  </a:lnTo>
                  <a:lnTo>
                    <a:pt x="8" y="212"/>
                  </a:lnTo>
                  <a:lnTo>
                    <a:pt x="10" y="212"/>
                  </a:lnTo>
                  <a:lnTo>
                    <a:pt x="10" y="210"/>
                  </a:lnTo>
                  <a:lnTo>
                    <a:pt x="8" y="210"/>
                  </a:lnTo>
                  <a:lnTo>
                    <a:pt x="8" y="212"/>
                  </a:lnTo>
                  <a:lnTo>
                    <a:pt x="8" y="208"/>
                  </a:lnTo>
                  <a:lnTo>
                    <a:pt x="8" y="206"/>
                  </a:lnTo>
                  <a:lnTo>
                    <a:pt x="10" y="206"/>
                  </a:lnTo>
                  <a:lnTo>
                    <a:pt x="10" y="206"/>
                  </a:lnTo>
                  <a:lnTo>
                    <a:pt x="12" y="206"/>
                  </a:lnTo>
                  <a:lnTo>
                    <a:pt x="12" y="206"/>
                  </a:lnTo>
                  <a:lnTo>
                    <a:pt x="12" y="204"/>
                  </a:lnTo>
                  <a:lnTo>
                    <a:pt x="18" y="202"/>
                  </a:lnTo>
                  <a:lnTo>
                    <a:pt x="20" y="202"/>
                  </a:lnTo>
                  <a:lnTo>
                    <a:pt x="24" y="206"/>
                  </a:lnTo>
                  <a:lnTo>
                    <a:pt x="28" y="206"/>
                  </a:lnTo>
                  <a:lnTo>
                    <a:pt x="32" y="208"/>
                  </a:lnTo>
                  <a:lnTo>
                    <a:pt x="36" y="208"/>
                  </a:lnTo>
                  <a:lnTo>
                    <a:pt x="38" y="208"/>
                  </a:lnTo>
                  <a:lnTo>
                    <a:pt x="42" y="210"/>
                  </a:lnTo>
                  <a:lnTo>
                    <a:pt x="44" y="210"/>
                  </a:lnTo>
                  <a:lnTo>
                    <a:pt x="46" y="212"/>
                  </a:lnTo>
                  <a:lnTo>
                    <a:pt x="48" y="210"/>
                  </a:lnTo>
                  <a:lnTo>
                    <a:pt x="46" y="210"/>
                  </a:lnTo>
                  <a:lnTo>
                    <a:pt x="44" y="210"/>
                  </a:lnTo>
                  <a:lnTo>
                    <a:pt x="40" y="208"/>
                  </a:lnTo>
                  <a:lnTo>
                    <a:pt x="36" y="206"/>
                  </a:lnTo>
                  <a:lnTo>
                    <a:pt x="34" y="206"/>
                  </a:lnTo>
                  <a:lnTo>
                    <a:pt x="30" y="204"/>
                  </a:lnTo>
                  <a:lnTo>
                    <a:pt x="28" y="202"/>
                  </a:lnTo>
                  <a:lnTo>
                    <a:pt x="28" y="202"/>
                  </a:lnTo>
                  <a:lnTo>
                    <a:pt x="32" y="200"/>
                  </a:lnTo>
                  <a:lnTo>
                    <a:pt x="36" y="202"/>
                  </a:lnTo>
                  <a:lnTo>
                    <a:pt x="42" y="202"/>
                  </a:lnTo>
                  <a:lnTo>
                    <a:pt x="46" y="202"/>
                  </a:lnTo>
                  <a:lnTo>
                    <a:pt x="46" y="204"/>
                  </a:lnTo>
                  <a:lnTo>
                    <a:pt x="48" y="206"/>
                  </a:lnTo>
                  <a:lnTo>
                    <a:pt x="48" y="206"/>
                  </a:lnTo>
                  <a:lnTo>
                    <a:pt x="52" y="208"/>
                  </a:lnTo>
                  <a:lnTo>
                    <a:pt x="52" y="206"/>
                  </a:lnTo>
                  <a:lnTo>
                    <a:pt x="50" y="204"/>
                  </a:lnTo>
                  <a:lnTo>
                    <a:pt x="50" y="202"/>
                  </a:lnTo>
                  <a:lnTo>
                    <a:pt x="52" y="202"/>
                  </a:lnTo>
                  <a:lnTo>
                    <a:pt x="54" y="202"/>
                  </a:lnTo>
                  <a:lnTo>
                    <a:pt x="54" y="198"/>
                  </a:lnTo>
                  <a:lnTo>
                    <a:pt x="52" y="196"/>
                  </a:lnTo>
                  <a:lnTo>
                    <a:pt x="52" y="196"/>
                  </a:lnTo>
                  <a:lnTo>
                    <a:pt x="50" y="196"/>
                  </a:lnTo>
                  <a:lnTo>
                    <a:pt x="50" y="194"/>
                  </a:lnTo>
                  <a:lnTo>
                    <a:pt x="48" y="194"/>
                  </a:lnTo>
                  <a:lnTo>
                    <a:pt x="46" y="194"/>
                  </a:lnTo>
                  <a:lnTo>
                    <a:pt x="46" y="196"/>
                  </a:lnTo>
                  <a:lnTo>
                    <a:pt x="42" y="196"/>
                  </a:lnTo>
                  <a:lnTo>
                    <a:pt x="38" y="196"/>
                  </a:lnTo>
                  <a:lnTo>
                    <a:pt x="36" y="194"/>
                  </a:lnTo>
                  <a:lnTo>
                    <a:pt x="36" y="194"/>
                  </a:lnTo>
                  <a:lnTo>
                    <a:pt x="36" y="192"/>
                  </a:lnTo>
                  <a:lnTo>
                    <a:pt x="34" y="190"/>
                  </a:lnTo>
                  <a:lnTo>
                    <a:pt x="34" y="190"/>
                  </a:lnTo>
                  <a:lnTo>
                    <a:pt x="32" y="190"/>
                  </a:lnTo>
                  <a:lnTo>
                    <a:pt x="32" y="192"/>
                  </a:lnTo>
                  <a:lnTo>
                    <a:pt x="34" y="194"/>
                  </a:lnTo>
                  <a:lnTo>
                    <a:pt x="34" y="196"/>
                  </a:lnTo>
                  <a:lnTo>
                    <a:pt x="32" y="196"/>
                  </a:lnTo>
                  <a:lnTo>
                    <a:pt x="30" y="196"/>
                  </a:lnTo>
                  <a:lnTo>
                    <a:pt x="26" y="196"/>
                  </a:lnTo>
                  <a:lnTo>
                    <a:pt x="22" y="192"/>
                  </a:lnTo>
                  <a:lnTo>
                    <a:pt x="24" y="192"/>
                  </a:lnTo>
                  <a:lnTo>
                    <a:pt x="26" y="190"/>
                  </a:lnTo>
                  <a:lnTo>
                    <a:pt x="30" y="188"/>
                  </a:lnTo>
                  <a:lnTo>
                    <a:pt x="30" y="188"/>
                  </a:lnTo>
                  <a:lnTo>
                    <a:pt x="28" y="188"/>
                  </a:lnTo>
                  <a:lnTo>
                    <a:pt x="26" y="188"/>
                  </a:lnTo>
                  <a:lnTo>
                    <a:pt x="24" y="190"/>
                  </a:lnTo>
                  <a:lnTo>
                    <a:pt x="22" y="188"/>
                  </a:lnTo>
                  <a:lnTo>
                    <a:pt x="20" y="188"/>
                  </a:lnTo>
                  <a:lnTo>
                    <a:pt x="22" y="186"/>
                  </a:lnTo>
                  <a:lnTo>
                    <a:pt x="24" y="186"/>
                  </a:lnTo>
                  <a:lnTo>
                    <a:pt x="26" y="184"/>
                  </a:lnTo>
                  <a:lnTo>
                    <a:pt x="28" y="182"/>
                  </a:lnTo>
                  <a:lnTo>
                    <a:pt x="28" y="180"/>
                  </a:lnTo>
                  <a:lnTo>
                    <a:pt x="26" y="180"/>
                  </a:lnTo>
                  <a:lnTo>
                    <a:pt x="26" y="180"/>
                  </a:lnTo>
                  <a:lnTo>
                    <a:pt x="24" y="182"/>
                  </a:lnTo>
                  <a:lnTo>
                    <a:pt x="22" y="184"/>
                  </a:lnTo>
                  <a:lnTo>
                    <a:pt x="20" y="184"/>
                  </a:lnTo>
                  <a:lnTo>
                    <a:pt x="18" y="184"/>
                  </a:lnTo>
                  <a:lnTo>
                    <a:pt x="16" y="182"/>
                  </a:lnTo>
                  <a:lnTo>
                    <a:pt x="16" y="180"/>
                  </a:lnTo>
                  <a:lnTo>
                    <a:pt x="18" y="180"/>
                  </a:lnTo>
                  <a:lnTo>
                    <a:pt x="18" y="178"/>
                  </a:lnTo>
                  <a:lnTo>
                    <a:pt x="18" y="178"/>
                  </a:lnTo>
                  <a:lnTo>
                    <a:pt x="18" y="176"/>
                  </a:lnTo>
                  <a:lnTo>
                    <a:pt x="16" y="176"/>
                  </a:lnTo>
                  <a:lnTo>
                    <a:pt x="14" y="176"/>
                  </a:lnTo>
                  <a:lnTo>
                    <a:pt x="12" y="170"/>
                  </a:lnTo>
                  <a:lnTo>
                    <a:pt x="10" y="170"/>
                  </a:lnTo>
                  <a:lnTo>
                    <a:pt x="8" y="168"/>
                  </a:lnTo>
                  <a:lnTo>
                    <a:pt x="8" y="168"/>
                  </a:lnTo>
                  <a:lnTo>
                    <a:pt x="10" y="166"/>
                  </a:lnTo>
                  <a:lnTo>
                    <a:pt x="10" y="166"/>
                  </a:lnTo>
                  <a:lnTo>
                    <a:pt x="12" y="164"/>
                  </a:lnTo>
                  <a:lnTo>
                    <a:pt x="14" y="162"/>
                  </a:lnTo>
                  <a:lnTo>
                    <a:pt x="14" y="164"/>
                  </a:lnTo>
                  <a:lnTo>
                    <a:pt x="16" y="164"/>
                  </a:lnTo>
                  <a:lnTo>
                    <a:pt x="16" y="162"/>
                  </a:lnTo>
                  <a:lnTo>
                    <a:pt x="14" y="162"/>
                  </a:lnTo>
                  <a:lnTo>
                    <a:pt x="12" y="162"/>
                  </a:lnTo>
                  <a:lnTo>
                    <a:pt x="10" y="160"/>
                  </a:lnTo>
                  <a:lnTo>
                    <a:pt x="12" y="160"/>
                  </a:lnTo>
                  <a:lnTo>
                    <a:pt x="14" y="160"/>
                  </a:lnTo>
                  <a:lnTo>
                    <a:pt x="18" y="158"/>
                  </a:lnTo>
                  <a:lnTo>
                    <a:pt x="18" y="156"/>
                  </a:lnTo>
                  <a:lnTo>
                    <a:pt x="18" y="154"/>
                  </a:lnTo>
                  <a:lnTo>
                    <a:pt x="20" y="154"/>
                  </a:lnTo>
                  <a:lnTo>
                    <a:pt x="20" y="154"/>
                  </a:lnTo>
                  <a:lnTo>
                    <a:pt x="22" y="154"/>
                  </a:lnTo>
                  <a:lnTo>
                    <a:pt x="24" y="154"/>
                  </a:lnTo>
                  <a:lnTo>
                    <a:pt x="26" y="154"/>
                  </a:lnTo>
                  <a:lnTo>
                    <a:pt x="26" y="154"/>
                  </a:lnTo>
                  <a:lnTo>
                    <a:pt x="28" y="154"/>
                  </a:lnTo>
                  <a:lnTo>
                    <a:pt x="30" y="154"/>
                  </a:lnTo>
                  <a:lnTo>
                    <a:pt x="30" y="154"/>
                  </a:lnTo>
                  <a:lnTo>
                    <a:pt x="32" y="154"/>
                  </a:lnTo>
                  <a:lnTo>
                    <a:pt x="32" y="154"/>
                  </a:lnTo>
                  <a:lnTo>
                    <a:pt x="32" y="152"/>
                  </a:lnTo>
                  <a:lnTo>
                    <a:pt x="34" y="152"/>
                  </a:lnTo>
                  <a:lnTo>
                    <a:pt x="36" y="152"/>
                  </a:lnTo>
                  <a:lnTo>
                    <a:pt x="38" y="152"/>
                  </a:lnTo>
                  <a:lnTo>
                    <a:pt x="38" y="152"/>
                  </a:lnTo>
                  <a:lnTo>
                    <a:pt x="38" y="152"/>
                  </a:lnTo>
                  <a:lnTo>
                    <a:pt x="42" y="152"/>
                  </a:lnTo>
                  <a:lnTo>
                    <a:pt x="50" y="148"/>
                  </a:lnTo>
                  <a:lnTo>
                    <a:pt x="52" y="148"/>
                  </a:lnTo>
                  <a:lnTo>
                    <a:pt x="52" y="150"/>
                  </a:lnTo>
                  <a:lnTo>
                    <a:pt x="54" y="148"/>
                  </a:lnTo>
                  <a:lnTo>
                    <a:pt x="52" y="146"/>
                  </a:lnTo>
                  <a:lnTo>
                    <a:pt x="52" y="146"/>
                  </a:lnTo>
                  <a:lnTo>
                    <a:pt x="56" y="144"/>
                  </a:lnTo>
                  <a:lnTo>
                    <a:pt x="60" y="144"/>
                  </a:lnTo>
                  <a:lnTo>
                    <a:pt x="62" y="144"/>
                  </a:lnTo>
                  <a:lnTo>
                    <a:pt x="64" y="144"/>
                  </a:lnTo>
                  <a:lnTo>
                    <a:pt x="66" y="146"/>
                  </a:lnTo>
                  <a:lnTo>
                    <a:pt x="68" y="144"/>
                  </a:lnTo>
                  <a:lnTo>
                    <a:pt x="72" y="144"/>
                  </a:lnTo>
                  <a:lnTo>
                    <a:pt x="74" y="144"/>
                  </a:lnTo>
                  <a:lnTo>
                    <a:pt x="74" y="146"/>
                  </a:lnTo>
                  <a:lnTo>
                    <a:pt x="78" y="146"/>
                  </a:lnTo>
                  <a:lnTo>
                    <a:pt x="78" y="146"/>
                  </a:lnTo>
                  <a:lnTo>
                    <a:pt x="80" y="148"/>
                  </a:lnTo>
                  <a:lnTo>
                    <a:pt x="82" y="148"/>
                  </a:lnTo>
                  <a:lnTo>
                    <a:pt x="84" y="148"/>
                  </a:lnTo>
                  <a:lnTo>
                    <a:pt x="84" y="146"/>
                  </a:lnTo>
                  <a:lnTo>
                    <a:pt x="86" y="144"/>
                  </a:lnTo>
                  <a:lnTo>
                    <a:pt x="88" y="142"/>
                  </a:lnTo>
                  <a:lnTo>
                    <a:pt x="90" y="140"/>
                  </a:lnTo>
                  <a:lnTo>
                    <a:pt x="92" y="138"/>
                  </a:lnTo>
                  <a:lnTo>
                    <a:pt x="94" y="136"/>
                  </a:lnTo>
                  <a:lnTo>
                    <a:pt x="96" y="132"/>
                  </a:lnTo>
                  <a:lnTo>
                    <a:pt x="98" y="132"/>
                  </a:lnTo>
                  <a:lnTo>
                    <a:pt x="98" y="130"/>
                  </a:lnTo>
                  <a:lnTo>
                    <a:pt x="96" y="130"/>
                  </a:lnTo>
                  <a:lnTo>
                    <a:pt x="96" y="128"/>
                  </a:lnTo>
                  <a:lnTo>
                    <a:pt x="98" y="126"/>
                  </a:lnTo>
                  <a:lnTo>
                    <a:pt x="100" y="126"/>
                  </a:lnTo>
                  <a:lnTo>
                    <a:pt x="104" y="126"/>
                  </a:lnTo>
                  <a:lnTo>
                    <a:pt x="106" y="124"/>
                  </a:lnTo>
                  <a:lnTo>
                    <a:pt x="106" y="122"/>
                  </a:lnTo>
                  <a:lnTo>
                    <a:pt x="106" y="120"/>
                  </a:lnTo>
                  <a:lnTo>
                    <a:pt x="104" y="120"/>
                  </a:lnTo>
                  <a:lnTo>
                    <a:pt x="102" y="120"/>
                  </a:lnTo>
                  <a:lnTo>
                    <a:pt x="100" y="118"/>
                  </a:lnTo>
                  <a:lnTo>
                    <a:pt x="102" y="116"/>
                  </a:lnTo>
                  <a:lnTo>
                    <a:pt x="104" y="116"/>
                  </a:lnTo>
                  <a:lnTo>
                    <a:pt x="106" y="118"/>
                  </a:lnTo>
                  <a:lnTo>
                    <a:pt x="108" y="116"/>
                  </a:lnTo>
                  <a:lnTo>
                    <a:pt x="112" y="114"/>
                  </a:lnTo>
                  <a:lnTo>
                    <a:pt x="112" y="112"/>
                  </a:lnTo>
                  <a:lnTo>
                    <a:pt x="112" y="112"/>
                  </a:lnTo>
                  <a:lnTo>
                    <a:pt x="112" y="110"/>
                  </a:lnTo>
                  <a:lnTo>
                    <a:pt x="112" y="110"/>
                  </a:lnTo>
                  <a:lnTo>
                    <a:pt x="110" y="112"/>
                  </a:lnTo>
                  <a:lnTo>
                    <a:pt x="110" y="114"/>
                  </a:lnTo>
                  <a:lnTo>
                    <a:pt x="108" y="114"/>
                  </a:lnTo>
                  <a:lnTo>
                    <a:pt x="104" y="114"/>
                  </a:lnTo>
                  <a:lnTo>
                    <a:pt x="102" y="114"/>
                  </a:lnTo>
                  <a:lnTo>
                    <a:pt x="102" y="114"/>
                  </a:lnTo>
                  <a:lnTo>
                    <a:pt x="100" y="116"/>
                  </a:lnTo>
                  <a:lnTo>
                    <a:pt x="98" y="116"/>
                  </a:lnTo>
                  <a:lnTo>
                    <a:pt x="96" y="114"/>
                  </a:lnTo>
                  <a:lnTo>
                    <a:pt x="94" y="112"/>
                  </a:lnTo>
                  <a:lnTo>
                    <a:pt x="94" y="112"/>
                  </a:lnTo>
                  <a:lnTo>
                    <a:pt x="92" y="114"/>
                  </a:lnTo>
                  <a:lnTo>
                    <a:pt x="90" y="114"/>
                  </a:lnTo>
                  <a:lnTo>
                    <a:pt x="88" y="112"/>
                  </a:lnTo>
                  <a:lnTo>
                    <a:pt x="88" y="114"/>
                  </a:lnTo>
                  <a:lnTo>
                    <a:pt x="86" y="112"/>
                  </a:lnTo>
                  <a:lnTo>
                    <a:pt x="86" y="112"/>
                  </a:lnTo>
                  <a:lnTo>
                    <a:pt x="86" y="110"/>
                  </a:lnTo>
                  <a:lnTo>
                    <a:pt x="86" y="110"/>
                  </a:lnTo>
                  <a:lnTo>
                    <a:pt x="86" y="108"/>
                  </a:lnTo>
                  <a:lnTo>
                    <a:pt x="86" y="106"/>
                  </a:lnTo>
                  <a:lnTo>
                    <a:pt x="88" y="106"/>
                  </a:lnTo>
                  <a:lnTo>
                    <a:pt x="90" y="104"/>
                  </a:lnTo>
                  <a:lnTo>
                    <a:pt x="90" y="104"/>
                  </a:lnTo>
                  <a:lnTo>
                    <a:pt x="92" y="102"/>
                  </a:lnTo>
                  <a:lnTo>
                    <a:pt x="92" y="102"/>
                  </a:lnTo>
                  <a:lnTo>
                    <a:pt x="92" y="100"/>
                  </a:lnTo>
                  <a:lnTo>
                    <a:pt x="90" y="98"/>
                  </a:lnTo>
                  <a:lnTo>
                    <a:pt x="92" y="98"/>
                  </a:lnTo>
                  <a:lnTo>
                    <a:pt x="94" y="98"/>
                  </a:lnTo>
                  <a:lnTo>
                    <a:pt x="96" y="96"/>
                  </a:lnTo>
                  <a:lnTo>
                    <a:pt x="96" y="96"/>
                  </a:lnTo>
                  <a:lnTo>
                    <a:pt x="96" y="94"/>
                  </a:lnTo>
                  <a:lnTo>
                    <a:pt x="100" y="92"/>
                  </a:lnTo>
                  <a:lnTo>
                    <a:pt x="102" y="92"/>
                  </a:lnTo>
                  <a:lnTo>
                    <a:pt x="104" y="90"/>
                  </a:lnTo>
                  <a:lnTo>
                    <a:pt x="108" y="90"/>
                  </a:lnTo>
                  <a:lnTo>
                    <a:pt x="108" y="90"/>
                  </a:lnTo>
                  <a:lnTo>
                    <a:pt x="108" y="90"/>
                  </a:lnTo>
                  <a:lnTo>
                    <a:pt x="108" y="90"/>
                  </a:lnTo>
                  <a:lnTo>
                    <a:pt x="108" y="88"/>
                  </a:lnTo>
                  <a:lnTo>
                    <a:pt x="108" y="88"/>
                  </a:lnTo>
                  <a:lnTo>
                    <a:pt x="110" y="88"/>
                  </a:lnTo>
                  <a:lnTo>
                    <a:pt x="110" y="88"/>
                  </a:lnTo>
                  <a:lnTo>
                    <a:pt x="112" y="88"/>
                  </a:lnTo>
                  <a:lnTo>
                    <a:pt x="114" y="84"/>
                  </a:lnTo>
                  <a:lnTo>
                    <a:pt x="114" y="84"/>
                  </a:lnTo>
                  <a:lnTo>
                    <a:pt x="116" y="82"/>
                  </a:lnTo>
                  <a:lnTo>
                    <a:pt x="118" y="80"/>
                  </a:lnTo>
                  <a:lnTo>
                    <a:pt x="120" y="80"/>
                  </a:lnTo>
                  <a:lnTo>
                    <a:pt x="122" y="78"/>
                  </a:lnTo>
                  <a:lnTo>
                    <a:pt x="122" y="78"/>
                  </a:lnTo>
                  <a:lnTo>
                    <a:pt x="124" y="76"/>
                  </a:lnTo>
                  <a:lnTo>
                    <a:pt x="124" y="78"/>
                  </a:lnTo>
                  <a:lnTo>
                    <a:pt x="126" y="80"/>
                  </a:lnTo>
                  <a:lnTo>
                    <a:pt x="126" y="84"/>
                  </a:lnTo>
                  <a:lnTo>
                    <a:pt x="126" y="86"/>
                  </a:lnTo>
                  <a:lnTo>
                    <a:pt x="126" y="90"/>
                  </a:lnTo>
                  <a:lnTo>
                    <a:pt x="126" y="94"/>
                  </a:lnTo>
                  <a:lnTo>
                    <a:pt x="126" y="94"/>
                  </a:lnTo>
                  <a:lnTo>
                    <a:pt x="128" y="92"/>
                  </a:lnTo>
                  <a:lnTo>
                    <a:pt x="128" y="88"/>
                  </a:lnTo>
                  <a:lnTo>
                    <a:pt x="128" y="84"/>
                  </a:lnTo>
                  <a:lnTo>
                    <a:pt x="126" y="82"/>
                  </a:lnTo>
                  <a:lnTo>
                    <a:pt x="128" y="80"/>
                  </a:lnTo>
                  <a:lnTo>
                    <a:pt x="128" y="78"/>
                  </a:lnTo>
                  <a:lnTo>
                    <a:pt x="128" y="78"/>
                  </a:lnTo>
                  <a:lnTo>
                    <a:pt x="130" y="78"/>
                  </a:lnTo>
                  <a:lnTo>
                    <a:pt x="130" y="76"/>
                  </a:lnTo>
                  <a:lnTo>
                    <a:pt x="132" y="74"/>
                  </a:lnTo>
                  <a:lnTo>
                    <a:pt x="132" y="74"/>
                  </a:lnTo>
                  <a:lnTo>
                    <a:pt x="132" y="76"/>
                  </a:lnTo>
                  <a:lnTo>
                    <a:pt x="134" y="78"/>
                  </a:lnTo>
                  <a:lnTo>
                    <a:pt x="134" y="78"/>
                  </a:lnTo>
                  <a:lnTo>
                    <a:pt x="136" y="78"/>
                  </a:lnTo>
                  <a:lnTo>
                    <a:pt x="136" y="80"/>
                  </a:lnTo>
                  <a:lnTo>
                    <a:pt x="136" y="82"/>
                  </a:lnTo>
                  <a:lnTo>
                    <a:pt x="138" y="82"/>
                  </a:lnTo>
                  <a:lnTo>
                    <a:pt x="142" y="82"/>
                  </a:lnTo>
                  <a:lnTo>
                    <a:pt x="142" y="82"/>
                  </a:lnTo>
                  <a:lnTo>
                    <a:pt x="144" y="82"/>
                  </a:lnTo>
                  <a:lnTo>
                    <a:pt x="144" y="80"/>
                  </a:lnTo>
                  <a:lnTo>
                    <a:pt x="144" y="78"/>
                  </a:lnTo>
                  <a:lnTo>
                    <a:pt x="144" y="78"/>
                  </a:lnTo>
                  <a:lnTo>
                    <a:pt x="146" y="76"/>
                  </a:lnTo>
                  <a:lnTo>
                    <a:pt x="146" y="74"/>
                  </a:lnTo>
                  <a:lnTo>
                    <a:pt x="146" y="72"/>
                  </a:lnTo>
                  <a:lnTo>
                    <a:pt x="148" y="72"/>
                  </a:lnTo>
                  <a:lnTo>
                    <a:pt x="152" y="70"/>
                  </a:lnTo>
                  <a:lnTo>
                    <a:pt x="154" y="70"/>
                  </a:lnTo>
                  <a:lnTo>
                    <a:pt x="152" y="66"/>
                  </a:lnTo>
                  <a:lnTo>
                    <a:pt x="152" y="66"/>
                  </a:lnTo>
                  <a:lnTo>
                    <a:pt x="150" y="66"/>
                  </a:lnTo>
                  <a:lnTo>
                    <a:pt x="150" y="64"/>
                  </a:lnTo>
                  <a:lnTo>
                    <a:pt x="150" y="64"/>
                  </a:lnTo>
                  <a:lnTo>
                    <a:pt x="152" y="62"/>
                  </a:lnTo>
                  <a:lnTo>
                    <a:pt x="154" y="58"/>
                  </a:lnTo>
                  <a:lnTo>
                    <a:pt x="152" y="56"/>
                  </a:lnTo>
                  <a:lnTo>
                    <a:pt x="154" y="54"/>
                  </a:lnTo>
                  <a:lnTo>
                    <a:pt x="156" y="52"/>
                  </a:lnTo>
                  <a:lnTo>
                    <a:pt x="158" y="52"/>
                  </a:lnTo>
                  <a:lnTo>
                    <a:pt x="162" y="50"/>
                  </a:lnTo>
                  <a:lnTo>
                    <a:pt x="164" y="50"/>
                  </a:lnTo>
                  <a:lnTo>
                    <a:pt x="164" y="50"/>
                  </a:lnTo>
                  <a:lnTo>
                    <a:pt x="166" y="50"/>
                  </a:lnTo>
                  <a:lnTo>
                    <a:pt x="166" y="54"/>
                  </a:lnTo>
                  <a:lnTo>
                    <a:pt x="168" y="56"/>
                  </a:lnTo>
                  <a:lnTo>
                    <a:pt x="168" y="58"/>
                  </a:lnTo>
                  <a:lnTo>
                    <a:pt x="168" y="64"/>
                  </a:lnTo>
                  <a:lnTo>
                    <a:pt x="168" y="68"/>
                  </a:lnTo>
                  <a:lnTo>
                    <a:pt x="168" y="68"/>
                  </a:lnTo>
                  <a:lnTo>
                    <a:pt x="172" y="72"/>
                  </a:lnTo>
                  <a:lnTo>
                    <a:pt x="172" y="74"/>
                  </a:lnTo>
                  <a:lnTo>
                    <a:pt x="174" y="74"/>
                  </a:lnTo>
                  <a:lnTo>
                    <a:pt x="174" y="74"/>
                  </a:lnTo>
                  <a:lnTo>
                    <a:pt x="174" y="70"/>
                  </a:lnTo>
                  <a:lnTo>
                    <a:pt x="174" y="68"/>
                  </a:lnTo>
                  <a:lnTo>
                    <a:pt x="170" y="64"/>
                  </a:lnTo>
                  <a:lnTo>
                    <a:pt x="170" y="60"/>
                  </a:lnTo>
                  <a:lnTo>
                    <a:pt x="172" y="56"/>
                  </a:lnTo>
                  <a:lnTo>
                    <a:pt x="172" y="54"/>
                  </a:lnTo>
                  <a:lnTo>
                    <a:pt x="172" y="54"/>
                  </a:lnTo>
                  <a:lnTo>
                    <a:pt x="170" y="52"/>
                  </a:lnTo>
                  <a:lnTo>
                    <a:pt x="170" y="50"/>
                  </a:lnTo>
                  <a:lnTo>
                    <a:pt x="170" y="48"/>
                  </a:lnTo>
                  <a:lnTo>
                    <a:pt x="170" y="46"/>
                  </a:lnTo>
                  <a:lnTo>
                    <a:pt x="172" y="44"/>
                  </a:lnTo>
                  <a:lnTo>
                    <a:pt x="174" y="44"/>
                  </a:lnTo>
                  <a:lnTo>
                    <a:pt x="176" y="46"/>
                  </a:lnTo>
                  <a:lnTo>
                    <a:pt x="178" y="44"/>
                  </a:lnTo>
                  <a:lnTo>
                    <a:pt x="180" y="44"/>
                  </a:lnTo>
                  <a:lnTo>
                    <a:pt x="184" y="46"/>
                  </a:lnTo>
                  <a:lnTo>
                    <a:pt x="188" y="44"/>
                  </a:lnTo>
                  <a:lnTo>
                    <a:pt x="192" y="42"/>
                  </a:lnTo>
                  <a:lnTo>
                    <a:pt x="198" y="42"/>
                  </a:lnTo>
                  <a:lnTo>
                    <a:pt x="198" y="44"/>
                  </a:lnTo>
                  <a:lnTo>
                    <a:pt x="198" y="46"/>
                  </a:lnTo>
                  <a:lnTo>
                    <a:pt x="198" y="48"/>
                  </a:lnTo>
                  <a:lnTo>
                    <a:pt x="198" y="50"/>
                  </a:lnTo>
                  <a:lnTo>
                    <a:pt x="200" y="50"/>
                  </a:lnTo>
                  <a:lnTo>
                    <a:pt x="202" y="48"/>
                  </a:lnTo>
                  <a:lnTo>
                    <a:pt x="200" y="46"/>
                  </a:lnTo>
                  <a:lnTo>
                    <a:pt x="200" y="44"/>
                  </a:lnTo>
                  <a:lnTo>
                    <a:pt x="204" y="42"/>
                  </a:lnTo>
                  <a:lnTo>
                    <a:pt x="206" y="42"/>
                  </a:lnTo>
                  <a:lnTo>
                    <a:pt x="208" y="42"/>
                  </a:lnTo>
                  <a:lnTo>
                    <a:pt x="208" y="46"/>
                  </a:lnTo>
                  <a:lnTo>
                    <a:pt x="210" y="48"/>
                  </a:lnTo>
                  <a:lnTo>
                    <a:pt x="210" y="46"/>
                  </a:lnTo>
                  <a:lnTo>
                    <a:pt x="210" y="42"/>
                  </a:lnTo>
                  <a:lnTo>
                    <a:pt x="208" y="40"/>
                  </a:lnTo>
                  <a:lnTo>
                    <a:pt x="208" y="38"/>
                  </a:lnTo>
                  <a:lnTo>
                    <a:pt x="208" y="38"/>
                  </a:lnTo>
                  <a:lnTo>
                    <a:pt x="210" y="38"/>
                  </a:lnTo>
                  <a:lnTo>
                    <a:pt x="212" y="40"/>
                  </a:lnTo>
                  <a:lnTo>
                    <a:pt x="214" y="38"/>
                  </a:lnTo>
                  <a:lnTo>
                    <a:pt x="216" y="38"/>
                  </a:lnTo>
                  <a:lnTo>
                    <a:pt x="220" y="38"/>
                  </a:lnTo>
                  <a:lnTo>
                    <a:pt x="220" y="40"/>
                  </a:lnTo>
                  <a:lnTo>
                    <a:pt x="220" y="46"/>
                  </a:lnTo>
                  <a:lnTo>
                    <a:pt x="220" y="48"/>
                  </a:lnTo>
                  <a:lnTo>
                    <a:pt x="220" y="50"/>
                  </a:lnTo>
                  <a:lnTo>
                    <a:pt x="218" y="54"/>
                  </a:lnTo>
                  <a:lnTo>
                    <a:pt x="216" y="56"/>
                  </a:lnTo>
                  <a:lnTo>
                    <a:pt x="216" y="58"/>
                  </a:lnTo>
                  <a:lnTo>
                    <a:pt x="216" y="60"/>
                  </a:lnTo>
                  <a:lnTo>
                    <a:pt x="214" y="60"/>
                  </a:lnTo>
                  <a:lnTo>
                    <a:pt x="214" y="62"/>
                  </a:lnTo>
                  <a:lnTo>
                    <a:pt x="216" y="64"/>
                  </a:lnTo>
                  <a:lnTo>
                    <a:pt x="216" y="64"/>
                  </a:lnTo>
                  <a:lnTo>
                    <a:pt x="214" y="66"/>
                  </a:lnTo>
                  <a:lnTo>
                    <a:pt x="212" y="68"/>
                  </a:lnTo>
                  <a:lnTo>
                    <a:pt x="212" y="70"/>
                  </a:lnTo>
                  <a:lnTo>
                    <a:pt x="210" y="72"/>
                  </a:lnTo>
                  <a:lnTo>
                    <a:pt x="208" y="74"/>
                  </a:lnTo>
                  <a:lnTo>
                    <a:pt x="208" y="76"/>
                  </a:lnTo>
                  <a:lnTo>
                    <a:pt x="206" y="78"/>
                  </a:lnTo>
                  <a:lnTo>
                    <a:pt x="206" y="80"/>
                  </a:lnTo>
                  <a:lnTo>
                    <a:pt x="206" y="82"/>
                  </a:lnTo>
                  <a:lnTo>
                    <a:pt x="208" y="82"/>
                  </a:lnTo>
                  <a:lnTo>
                    <a:pt x="210" y="78"/>
                  </a:lnTo>
                  <a:lnTo>
                    <a:pt x="212" y="78"/>
                  </a:lnTo>
                  <a:lnTo>
                    <a:pt x="212" y="76"/>
                  </a:lnTo>
                  <a:lnTo>
                    <a:pt x="212" y="74"/>
                  </a:lnTo>
                  <a:lnTo>
                    <a:pt x="214" y="70"/>
                  </a:lnTo>
                  <a:lnTo>
                    <a:pt x="216" y="68"/>
                  </a:lnTo>
                  <a:lnTo>
                    <a:pt x="218" y="68"/>
                  </a:lnTo>
                  <a:lnTo>
                    <a:pt x="218" y="68"/>
                  </a:lnTo>
                  <a:lnTo>
                    <a:pt x="220" y="66"/>
                  </a:lnTo>
                  <a:lnTo>
                    <a:pt x="220" y="64"/>
                  </a:lnTo>
                  <a:lnTo>
                    <a:pt x="220" y="64"/>
                  </a:lnTo>
                  <a:lnTo>
                    <a:pt x="222" y="60"/>
                  </a:lnTo>
                  <a:lnTo>
                    <a:pt x="224" y="58"/>
                  </a:lnTo>
                  <a:lnTo>
                    <a:pt x="224" y="60"/>
                  </a:lnTo>
                  <a:lnTo>
                    <a:pt x="224" y="62"/>
                  </a:lnTo>
                  <a:lnTo>
                    <a:pt x="226" y="64"/>
                  </a:lnTo>
                  <a:lnTo>
                    <a:pt x="226" y="66"/>
                  </a:lnTo>
                  <a:lnTo>
                    <a:pt x="226" y="70"/>
                  </a:lnTo>
                  <a:lnTo>
                    <a:pt x="228" y="72"/>
                  </a:lnTo>
                  <a:lnTo>
                    <a:pt x="228" y="74"/>
                  </a:lnTo>
                  <a:lnTo>
                    <a:pt x="230" y="76"/>
                  </a:lnTo>
                  <a:lnTo>
                    <a:pt x="232" y="76"/>
                  </a:lnTo>
                  <a:lnTo>
                    <a:pt x="232" y="76"/>
                  </a:lnTo>
                  <a:lnTo>
                    <a:pt x="234" y="76"/>
                  </a:lnTo>
                  <a:lnTo>
                    <a:pt x="234" y="76"/>
                  </a:lnTo>
                  <a:lnTo>
                    <a:pt x="234" y="74"/>
                  </a:lnTo>
                  <a:lnTo>
                    <a:pt x="234" y="74"/>
                  </a:lnTo>
                  <a:lnTo>
                    <a:pt x="232" y="72"/>
                  </a:lnTo>
                  <a:lnTo>
                    <a:pt x="232" y="70"/>
                  </a:lnTo>
                  <a:lnTo>
                    <a:pt x="232" y="70"/>
                  </a:lnTo>
                  <a:lnTo>
                    <a:pt x="234" y="70"/>
                  </a:lnTo>
                  <a:lnTo>
                    <a:pt x="236" y="72"/>
                  </a:lnTo>
                  <a:lnTo>
                    <a:pt x="238" y="72"/>
                  </a:lnTo>
                  <a:lnTo>
                    <a:pt x="240" y="72"/>
                  </a:lnTo>
                  <a:lnTo>
                    <a:pt x="240" y="74"/>
                  </a:lnTo>
                  <a:lnTo>
                    <a:pt x="242" y="74"/>
                  </a:lnTo>
                  <a:lnTo>
                    <a:pt x="242" y="72"/>
                  </a:lnTo>
                  <a:lnTo>
                    <a:pt x="244" y="72"/>
                  </a:lnTo>
                  <a:lnTo>
                    <a:pt x="244" y="74"/>
                  </a:lnTo>
                  <a:lnTo>
                    <a:pt x="246" y="74"/>
                  </a:lnTo>
                  <a:lnTo>
                    <a:pt x="246" y="70"/>
                  </a:lnTo>
                  <a:lnTo>
                    <a:pt x="244" y="66"/>
                  </a:lnTo>
                  <a:lnTo>
                    <a:pt x="246" y="64"/>
                  </a:lnTo>
                  <a:lnTo>
                    <a:pt x="246" y="60"/>
                  </a:lnTo>
                  <a:lnTo>
                    <a:pt x="244" y="58"/>
                  </a:lnTo>
                  <a:lnTo>
                    <a:pt x="244" y="56"/>
                  </a:lnTo>
                  <a:lnTo>
                    <a:pt x="244" y="52"/>
                  </a:lnTo>
                  <a:lnTo>
                    <a:pt x="246" y="48"/>
                  </a:lnTo>
                  <a:lnTo>
                    <a:pt x="246" y="46"/>
                  </a:lnTo>
                  <a:lnTo>
                    <a:pt x="246" y="46"/>
                  </a:lnTo>
                  <a:lnTo>
                    <a:pt x="246" y="44"/>
                  </a:lnTo>
                  <a:lnTo>
                    <a:pt x="246" y="42"/>
                  </a:lnTo>
                  <a:lnTo>
                    <a:pt x="248" y="40"/>
                  </a:lnTo>
                  <a:lnTo>
                    <a:pt x="250" y="40"/>
                  </a:lnTo>
                  <a:lnTo>
                    <a:pt x="252" y="40"/>
                  </a:lnTo>
                  <a:lnTo>
                    <a:pt x="254" y="42"/>
                  </a:lnTo>
                  <a:lnTo>
                    <a:pt x="254" y="42"/>
                  </a:lnTo>
                  <a:lnTo>
                    <a:pt x="256" y="42"/>
                  </a:lnTo>
                  <a:lnTo>
                    <a:pt x="258" y="44"/>
                  </a:lnTo>
                  <a:lnTo>
                    <a:pt x="258" y="46"/>
                  </a:lnTo>
                  <a:lnTo>
                    <a:pt x="260" y="50"/>
                  </a:lnTo>
                  <a:lnTo>
                    <a:pt x="260" y="54"/>
                  </a:lnTo>
                  <a:lnTo>
                    <a:pt x="262" y="56"/>
                  </a:lnTo>
                  <a:lnTo>
                    <a:pt x="264" y="60"/>
                  </a:lnTo>
                  <a:lnTo>
                    <a:pt x="264" y="66"/>
                  </a:lnTo>
                  <a:lnTo>
                    <a:pt x="264" y="66"/>
                  </a:lnTo>
                  <a:lnTo>
                    <a:pt x="262" y="68"/>
                  </a:lnTo>
                  <a:lnTo>
                    <a:pt x="262" y="70"/>
                  </a:lnTo>
                  <a:lnTo>
                    <a:pt x="264" y="72"/>
                  </a:lnTo>
                  <a:lnTo>
                    <a:pt x="264" y="74"/>
                  </a:lnTo>
                  <a:lnTo>
                    <a:pt x="266" y="78"/>
                  </a:lnTo>
                  <a:lnTo>
                    <a:pt x="266" y="80"/>
                  </a:lnTo>
                  <a:lnTo>
                    <a:pt x="266" y="82"/>
                  </a:lnTo>
                  <a:lnTo>
                    <a:pt x="268" y="84"/>
                  </a:lnTo>
                  <a:lnTo>
                    <a:pt x="268" y="84"/>
                  </a:lnTo>
                  <a:lnTo>
                    <a:pt x="272" y="86"/>
                  </a:lnTo>
                  <a:lnTo>
                    <a:pt x="274" y="86"/>
                  </a:lnTo>
                  <a:lnTo>
                    <a:pt x="276" y="86"/>
                  </a:lnTo>
                  <a:lnTo>
                    <a:pt x="278" y="82"/>
                  </a:lnTo>
                  <a:lnTo>
                    <a:pt x="278" y="80"/>
                  </a:lnTo>
                  <a:lnTo>
                    <a:pt x="280" y="82"/>
                  </a:lnTo>
                  <a:lnTo>
                    <a:pt x="280" y="84"/>
                  </a:lnTo>
                  <a:lnTo>
                    <a:pt x="280" y="84"/>
                  </a:lnTo>
                  <a:lnTo>
                    <a:pt x="280" y="84"/>
                  </a:lnTo>
                  <a:lnTo>
                    <a:pt x="282" y="84"/>
                  </a:lnTo>
                  <a:lnTo>
                    <a:pt x="284" y="84"/>
                  </a:lnTo>
                  <a:lnTo>
                    <a:pt x="284" y="86"/>
                  </a:lnTo>
                  <a:lnTo>
                    <a:pt x="284" y="88"/>
                  </a:lnTo>
                  <a:lnTo>
                    <a:pt x="286" y="90"/>
                  </a:lnTo>
                  <a:lnTo>
                    <a:pt x="288" y="90"/>
                  </a:lnTo>
                  <a:lnTo>
                    <a:pt x="288" y="90"/>
                  </a:lnTo>
                  <a:lnTo>
                    <a:pt x="290" y="90"/>
                  </a:lnTo>
                  <a:lnTo>
                    <a:pt x="292" y="88"/>
                  </a:lnTo>
                  <a:lnTo>
                    <a:pt x="290" y="88"/>
                  </a:lnTo>
                  <a:lnTo>
                    <a:pt x="288" y="86"/>
                  </a:lnTo>
                  <a:lnTo>
                    <a:pt x="288" y="86"/>
                  </a:lnTo>
                  <a:lnTo>
                    <a:pt x="288" y="84"/>
                  </a:lnTo>
                  <a:lnTo>
                    <a:pt x="286" y="84"/>
                  </a:lnTo>
                  <a:lnTo>
                    <a:pt x="284" y="84"/>
                  </a:lnTo>
                  <a:lnTo>
                    <a:pt x="284" y="80"/>
                  </a:lnTo>
                  <a:lnTo>
                    <a:pt x="284" y="78"/>
                  </a:lnTo>
                  <a:lnTo>
                    <a:pt x="282" y="76"/>
                  </a:lnTo>
                  <a:lnTo>
                    <a:pt x="282" y="76"/>
                  </a:lnTo>
                  <a:lnTo>
                    <a:pt x="280" y="72"/>
                  </a:lnTo>
                  <a:lnTo>
                    <a:pt x="280" y="70"/>
                  </a:lnTo>
                  <a:lnTo>
                    <a:pt x="280" y="68"/>
                  </a:lnTo>
                  <a:lnTo>
                    <a:pt x="280" y="66"/>
                  </a:lnTo>
                  <a:lnTo>
                    <a:pt x="280" y="64"/>
                  </a:lnTo>
                  <a:lnTo>
                    <a:pt x="278" y="60"/>
                  </a:lnTo>
                  <a:lnTo>
                    <a:pt x="278" y="58"/>
                  </a:lnTo>
                  <a:lnTo>
                    <a:pt x="278" y="56"/>
                  </a:lnTo>
                  <a:lnTo>
                    <a:pt x="278" y="54"/>
                  </a:lnTo>
                  <a:lnTo>
                    <a:pt x="276" y="52"/>
                  </a:lnTo>
                  <a:lnTo>
                    <a:pt x="276" y="50"/>
                  </a:lnTo>
                  <a:lnTo>
                    <a:pt x="276" y="46"/>
                  </a:lnTo>
                  <a:lnTo>
                    <a:pt x="274" y="44"/>
                  </a:lnTo>
                  <a:lnTo>
                    <a:pt x="276" y="42"/>
                  </a:lnTo>
                  <a:lnTo>
                    <a:pt x="274" y="40"/>
                  </a:lnTo>
                  <a:lnTo>
                    <a:pt x="274" y="38"/>
                  </a:lnTo>
                  <a:lnTo>
                    <a:pt x="274" y="36"/>
                  </a:lnTo>
                  <a:lnTo>
                    <a:pt x="280" y="38"/>
                  </a:lnTo>
                  <a:lnTo>
                    <a:pt x="280" y="38"/>
                  </a:lnTo>
                  <a:lnTo>
                    <a:pt x="282" y="38"/>
                  </a:lnTo>
                  <a:lnTo>
                    <a:pt x="282" y="38"/>
                  </a:lnTo>
                  <a:lnTo>
                    <a:pt x="282" y="38"/>
                  </a:lnTo>
                  <a:lnTo>
                    <a:pt x="288" y="42"/>
                  </a:lnTo>
                  <a:lnTo>
                    <a:pt x="290" y="44"/>
                  </a:lnTo>
                  <a:lnTo>
                    <a:pt x="292" y="42"/>
                  </a:lnTo>
                  <a:lnTo>
                    <a:pt x="292" y="40"/>
                  </a:lnTo>
                  <a:lnTo>
                    <a:pt x="290" y="40"/>
                  </a:lnTo>
                  <a:lnTo>
                    <a:pt x="292" y="36"/>
                  </a:lnTo>
                  <a:lnTo>
                    <a:pt x="294" y="36"/>
                  </a:lnTo>
                  <a:lnTo>
                    <a:pt x="296" y="36"/>
                  </a:lnTo>
                  <a:lnTo>
                    <a:pt x="298" y="36"/>
                  </a:lnTo>
                  <a:lnTo>
                    <a:pt x="300" y="34"/>
                  </a:lnTo>
                  <a:lnTo>
                    <a:pt x="302" y="36"/>
                  </a:lnTo>
                  <a:lnTo>
                    <a:pt x="304" y="36"/>
                  </a:lnTo>
                  <a:lnTo>
                    <a:pt x="306" y="36"/>
                  </a:lnTo>
                  <a:lnTo>
                    <a:pt x="306" y="38"/>
                  </a:lnTo>
                  <a:lnTo>
                    <a:pt x="308" y="42"/>
                  </a:lnTo>
                  <a:lnTo>
                    <a:pt x="308" y="42"/>
                  </a:lnTo>
                  <a:lnTo>
                    <a:pt x="310" y="46"/>
                  </a:lnTo>
                  <a:lnTo>
                    <a:pt x="310" y="48"/>
                  </a:lnTo>
                  <a:lnTo>
                    <a:pt x="310" y="50"/>
                  </a:lnTo>
                  <a:lnTo>
                    <a:pt x="310" y="54"/>
                  </a:lnTo>
                  <a:lnTo>
                    <a:pt x="310" y="56"/>
                  </a:lnTo>
                  <a:lnTo>
                    <a:pt x="312" y="58"/>
                  </a:lnTo>
                  <a:lnTo>
                    <a:pt x="314" y="60"/>
                  </a:lnTo>
                  <a:lnTo>
                    <a:pt x="316" y="60"/>
                  </a:lnTo>
                  <a:lnTo>
                    <a:pt x="320" y="62"/>
                  </a:lnTo>
                  <a:lnTo>
                    <a:pt x="322" y="64"/>
                  </a:lnTo>
                  <a:lnTo>
                    <a:pt x="322" y="62"/>
                  </a:lnTo>
                  <a:lnTo>
                    <a:pt x="322" y="60"/>
                  </a:lnTo>
                  <a:lnTo>
                    <a:pt x="320" y="60"/>
                  </a:lnTo>
                  <a:lnTo>
                    <a:pt x="318" y="58"/>
                  </a:lnTo>
                  <a:lnTo>
                    <a:pt x="316" y="58"/>
                  </a:lnTo>
                  <a:lnTo>
                    <a:pt x="314" y="56"/>
                  </a:lnTo>
                  <a:lnTo>
                    <a:pt x="314" y="54"/>
                  </a:lnTo>
                  <a:lnTo>
                    <a:pt x="314" y="52"/>
                  </a:lnTo>
                  <a:lnTo>
                    <a:pt x="312" y="50"/>
                  </a:lnTo>
                  <a:lnTo>
                    <a:pt x="312" y="48"/>
                  </a:lnTo>
                  <a:lnTo>
                    <a:pt x="312" y="44"/>
                  </a:lnTo>
                  <a:lnTo>
                    <a:pt x="312" y="42"/>
                  </a:lnTo>
                  <a:lnTo>
                    <a:pt x="312" y="40"/>
                  </a:lnTo>
                  <a:lnTo>
                    <a:pt x="314" y="38"/>
                  </a:lnTo>
                  <a:lnTo>
                    <a:pt x="312" y="38"/>
                  </a:lnTo>
                  <a:lnTo>
                    <a:pt x="310" y="36"/>
                  </a:lnTo>
                  <a:lnTo>
                    <a:pt x="308" y="32"/>
                  </a:lnTo>
                  <a:lnTo>
                    <a:pt x="306" y="32"/>
                  </a:lnTo>
                  <a:lnTo>
                    <a:pt x="304" y="32"/>
                  </a:lnTo>
                  <a:lnTo>
                    <a:pt x="302" y="34"/>
                  </a:lnTo>
                  <a:lnTo>
                    <a:pt x="300" y="34"/>
                  </a:lnTo>
                  <a:lnTo>
                    <a:pt x="298" y="32"/>
                  </a:lnTo>
                  <a:lnTo>
                    <a:pt x="298" y="28"/>
                  </a:lnTo>
                  <a:lnTo>
                    <a:pt x="298" y="26"/>
                  </a:lnTo>
                  <a:lnTo>
                    <a:pt x="300" y="26"/>
                  </a:lnTo>
                  <a:lnTo>
                    <a:pt x="300" y="26"/>
                  </a:lnTo>
                  <a:lnTo>
                    <a:pt x="298" y="22"/>
                  </a:lnTo>
                  <a:lnTo>
                    <a:pt x="296" y="20"/>
                  </a:lnTo>
                  <a:lnTo>
                    <a:pt x="298" y="18"/>
                  </a:lnTo>
                  <a:lnTo>
                    <a:pt x="298" y="16"/>
                  </a:lnTo>
                  <a:lnTo>
                    <a:pt x="300" y="16"/>
                  </a:lnTo>
                  <a:lnTo>
                    <a:pt x="302" y="18"/>
                  </a:lnTo>
                  <a:lnTo>
                    <a:pt x="302" y="20"/>
                  </a:lnTo>
                  <a:lnTo>
                    <a:pt x="302" y="20"/>
                  </a:lnTo>
                  <a:lnTo>
                    <a:pt x="306" y="16"/>
                  </a:lnTo>
                  <a:lnTo>
                    <a:pt x="308" y="16"/>
                  </a:lnTo>
                  <a:lnTo>
                    <a:pt x="310" y="14"/>
                  </a:lnTo>
                  <a:lnTo>
                    <a:pt x="310" y="14"/>
                  </a:lnTo>
                  <a:lnTo>
                    <a:pt x="312" y="12"/>
                  </a:lnTo>
                  <a:lnTo>
                    <a:pt x="314" y="10"/>
                  </a:lnTo>
                  <a:lnTo>
                    <a:pt x="312" y="12"/>
                  </a:lnTo>
                  <a:lnTo>
                    <a:pt x="312" y="14"/>
                  </a:lnTo>
                  <a:lnTo>
                    <a:pt x="312" y="14"/>
                  </a:lnTo>
                  <a:lnTo>
                    <a:pt x="314" y="14"/>
                  </a:lnTo>
                  <a:lnTo>
                    <a:pt x="316" y="14"/>
                  </a:lnTo>
                  <a:lnTo>
                    <a:pt x="318" y="14"/>
                  </a:lnTo>
                  <a:lnTo>
                    <a:pt x="318" y="16"/>
                  </a:lnTo>
                  <a:lnTo>
                    <a:pt x="320" y="18"/>
                  </a:lnTo>
                  <a:lnTo>
                    <a:pt x="320" y="20"/>
                  </a:lnTo>
                  <a:lnTo>
                    <a:pt x="318" y="22"/>
                  </a:lnTo>
                  <a:lnTo>
                    <a:pt x="318" y="22"/>
                  </a:lnTo>
                  <a:lnTo>
                    <a:pt x="320" y="20"/>
                  </a:lnTo>
                  <a:lnTo>
                    <a:pt x="322" y="18"/>
                  </a:lnTo>
                  <a:lnTo>
                    <a:pt x="324" y="20"/>
                  </a:lnTo>
                  <a:lnTo>
                    <a:pt x="326" y="22"/>
                  </a:lnTo>
                  <a:lnTo>
                    <a:pt x="326" y="22"/>
                  </a:lnTo>
                  <a:lnTo>
                    <a:pt x="328" y="26"/>
                  </a:lnTo>
                  <a:lnTo>
                    <a:pt x="328" y="28"/>
                  </a:lnTo>
                  <a:lnTo>
                    <a:pt x="328" y="32"/>
                  </a:lnTo>
                  <a:lnTo>
                    <a:pt x="330" y="30"/>
                  </a:lnTo>
                  <a:lnTo>
                    <a:pt x="330" y="28"/>
                  </a:lnTo>
                  <a:lnTo>
                    <a:pt x="330" y="26"/>
                  </a:lnTo>
                  <a:lnTo>
                    <a:pt x="328" y="24"/>
                  </a:lnTo>
                  <a:lnTo>
                    <a:pt x="328" y="22"/>
                  </a:lnTo>
                  <a:lnTo>
                    <a:pt x="328" y="22"/>
                  </a:lnTo>
                  <a:lnTo>
                    <a:pt x="328" y="20"/>
                  </a:lnTo>
                  <a:lnTo>
                    <a:pt x="330" y="22"/>
                  </a:lnTo>
                  <a:lnTo>
                    <a:pt x="334" y="24"/>
                  </a:lnTo>
                  <a:lnTo>
                    <a:pt x="336" y="28"/>
                  </a:lnTo>
                  <a:lnTo>
                    <a:pt x="338" y="30"/>
                  </a:lnTo>
                  <a:lnTo>
                    <a:pt x="342" y="30"/>
                  </a:lnTo>
                  <a:lnTo>
                    <a:pt x="342" y="28"/>
                  </a:lnTo>
                  <a:lnTo>
                    <a:pt x="340" y="28"/>
                  </a:lnTo>
                  <a:lnTo>
                    <a:pt x="338" y="26"/>
                  </a:lnTo>
                  <a:lnTo>
                    <a:pt x="336" y="24"/>
                  </a:lnTo>
                  <a:lnTo>
                    <a:pt x="334" y="20"/>
                  </a:lnTo>
                  <a:lnTo>
                    <a:pt x="336" y="16"/>
                  </a:lnTo>
                  <a:lnTo>
                    <a:pt x="338" y="16"/>
                  </a:lnTo>
                  <a:lnTo>
                    <a:pt x="340" y="16"/>
                  </a:lnTo>
                  <a:lnTo>
                    <a:pt x="344" y="18"/>
                  </a:lnTo>
                  <a:lnTo>
                    <a:pt x="346" y="18"/>
                  </a:lnTo>
                  <a:lnTo>
                    <a:pt x="346" y="18"/>
                  </a:lnTo>
                  <a:lnTo>
                    <a:pt x="346" y="16"/>
                  </a:lnTo>
                  <a:lnTo>
                    <a:pt x="344" y="16"/>
                  </a:lnTo>
                  <a:lnTo>
                    <a:pt x="344" y="14"/>
                  </a:lnTo>
                  <a:lnTo>
                    <a:pt x="346" y="12"/>
                  </a:lnTo>
                  <a:lnTo>
                    <a:pt x="348" y="10"/>
                  </a:lnTo>
                  <a:lnTo>
                    <a:pt x="348" y="10"/>
                  </a:lnTo>
                  <a:lnTo>
                    <a:pt x="346" y="8"/>
                  </a:lnTo>
                  <a:lnTo>
                    <a:pt x="348" y="6"/>
                  </a:lnTo>
                  <a:lnTo>
                    <a:pt x="348" y="6"/>
                  </a:lnTo>
                  <a:lnTo>
                    <a:pt x="350" y="6"/>
                  </a:lnTo>
                  <a:lnTo>
                    <a:pt x="352" y="4"/>
                  </a:lnTo>
                  <a:lnTo>
                    <a:pt x="352" y="2"/>
                  </a:lnTo>
                  <a:lnTo>
                    <a:pt x="352" y="0"/>
                  </a:lnTo>
                  <a:lnTo>
                    <a:pt x="354" y="2"/>
                  </a:lnTo>
                  <a:lnTo>
                    <a:pt x="354" y="2"/>
                  </a:lnTo>
                  <a:lnTo>
                    <a:pt x="356" y="2"/>
                  </a:lnTo>
                  <a:lnTo>
                    <a:pt x="358" y="4"/>
                  </a:lnTo>
                  <a:lnTo>
                    <a:pt x="358" y="8"/>
                  </a:lnTo>
                  <a:lnTo>
                    <a:pt x="358" y="8"/>
                  </a:lnTo>
                  <a:lnTo>
                    <a:pt x="360" y="8"/>
                  </a:lnTo>
                  <a:lnTo>
                    <a:pt x="360" y="6"/>
                  </a:lnTo>
                  <a:lnTo>
                    <a:pt x="360" y="4"/>
                  </a:lnTo>
                  <a:lnTo>
                    <a:pt x="360" y="2"/>
                  </a:lnTo>
                  <a:lnTo>
                    <a:pt x="360" y="0"/>
                  </a:lnTo>
                  <a:lnTo>
                    <a:pt x="362" y="0"/>
                  </a:lnTo>
                  <a:lnTo>
                    <a:pt x="364" y="0"/>
                  </a:lnTo>
                  <a:lnTo>
                    <a:pt x="368" y="0"/>
                  </a:lnTo>
                  <a:lnTo>
                    <a:pt x="370" y="2"/>
                  </a:lnTo>
                  <a:lnTo>
                    <a:pt x="372" y="2"/>
                  </a:lnTo>
                  <a:lnTo>
                    <a:pt x="372" y="2"/>
                  </a:lnTo>
                  <a:lnTo>
                    <a:pt x="374" y="0"/>
                  </a:lnTo>
                  <a:lnTo>
                    <a:pt x="376" y="2"/>
                  </a:lnTo>
                  <a:lnTo>
                    <a:pt x="380" y="2"/>
                  </a:lnTo>
                  <a:lnTo>
                    <a:pt x="382" y="4"/>
                  </a:lnTo>
                  <a:lnTo>
                    <a:pt x="382" y="4"/>
                  </a:lnTo>
                  <a:lnTo>
                    <a:pt x="384" y="2"/>
                  </a:lnTo>
                  <a:lnTo>
                    <a:pt x="386" y="4"/>
                  </a:lnTo>
                  <a:lnTo>
                    <a:pt x="386" y="6"/>
                  </a:lnTo>
                  <a:lnTo>
                    <a:pt x="390" y="8"/>
                  </a:lnTo>
                  <a:lnTo>
                    <a:pt x="392" y="8"/>
                  </a:lnTo>
                  <a:lnTo>
                    <a:pt x="392" y="6"/>
                  </a:lnTo>
                  <a:lnTo>
                    <a:pt x="392" y="6"/>
                  </a:lnTo>
                  <a:lnTo>
                    <a:pt x="396" y="8"/>
                  </a:lnTo>
                  <a:lnTo>
                    <a:pt x="398" y="8"/>
                  </a:lnTo>
                  <a:lnTo>
                    <a:pt x="400" y="10"/>
                  </a:lnTo>
                  <a:lnTo>
                    <a:pt x="406" y="12"/>
                  </a:lnTo>
                  <a:lnTo>
                    <a:pt x="406" y="12"/>
                  </a:lnTo>
                  <a:lnTo>
                    <a:pt x="408" y="12"/>
                  </a:lnTo>
                  <a:lnTo>
                    <a:pt x="410" y="12"/>
                  </a:lnTo>
                  <a:lnTo>
                    <a:pt x="410" y="14"/>
                  </a:lnTo>
                  <a:lnTo>
                    <a:pt x="414" y="12"/>
                  </a:lnTo>
                  <a:lnTo>
                    <a:pt x="416" y="14"/>
                  </a:lnTo>
                  <a:lnTo>
                    <a:pt x="418" y="14"/>
                  </a:lnTo>
                  <a:lnTo>
                    <a:pt x="420" y="16"/>
                  </a:lnTo>
                  <a:lnTo>
                    <a:pt x="424" y="18"/>
                  </a:lnTo>
                  <a:lnTo>
                    <a:pt x="424" y="20"/>
                  </a:lnTo>
                  <a:lnTo>
                    <a:pt x="426" y="22"/>
                  </a:lnTo>
                  <a:lnTo>
                    <a:pt x="430" y="24"/>
                  </a:lnTo>
                  <a:lnTo>
                    <a:pt x="430" y="24"/>
                  </a:lnTo>
                  <a:lnTo>
                    <a:pt x="428" y="26"/>
                  </a:lnTo>
                  <a:lnTo>
                    <a:pt x="426" y="26"/>
                  </a:lnTo>
                  <a:lnTo>
                    <a:pt x="424" y="26"/>
                  </a:lnTo>
                  <a:lnTo>
                    <a:pt x="422" y="28"/>
                  </a:lnTo>
                  <a:lnTo>
                    <a:pt x="420" y="28"/>
                  </a:lnTo>
                  <a:lnTo>
                    <a:pt x="420" y="28"/>
                  </a:lnTo>
                  <a:lnTo>
                    <a:pt x="418" y="28"/>
                  </a:lnTo>
                  <a:lnTo>
                    <a:pt x="416" y="28"/>
                  </a:lnTo>
                  <a:lnTo>
                    <a:pt x="414" y="28"/>
                  </a:lnTo>
                  <a:lnTo>
                    <a:pt x="408" y="26"/>
                  </a:lnTo>
                  <a:lnTo>
                    <a:pt x="406" y="26"/>
                  </a:lnTo>
                  <a:lnTo>
                    <a:pt x="406" y="26"/>
                  </a:lnTo>
                  <a:lnTo>
                    <a:pt x="402" y="24"/>
                  </a:lnTo>
                  <a:lnTo>
                    <a:pt x="400" y="24"/>
                  </a:lnTo>
                  <a:lnTo>
                    <a:pt x="400" y="26"/>
                  </a:lnTo>
                  <a:lnTo>
                    <a:pt x="398" y="26"/>
                  </a:lnTo>
                  <a:lnTo>
                    <a:pt x="396" y="26"/>
                  </a:lnTo>
                  <a:lnTo>
                    <a:pt x="394" y="26"/>
                  </a:lnTo>
                  <a:lnTo>
                    <a:pt x="390" y="28"/>
                  </a:lnTo>
                  <a:lnTo>
                    <a:pt x="388" y="28"/>
                  </a:lnTo>
                  <a:lnTo>
                    <a:pt x="386" y="26"/>
                  </a:lnTo>
                  <a:lnTo>
                    <a:pt x="386" y="28"/>
                  </a:lnTo>
                  <a:lnTo>
                    <a:pt x="382" y="28"/>
                  </a:lnTo>
                  <a:lnTo>
                    <a:pt x="380" y="28"/>
                  </a:lnTo>
                  <a:lnTo>
                    <a:pt x="378" y="26"/>
                  </a:lnTo>
                  <a:lnTo>
                    <a:pt x="378" y="24"/>
                  </a:lnTo>
                  <a:lnTo>
                    <a:pt x="378" y="22"/>
                  </a:lnTo>
                  <a:lnTo>
                    <a:pt x="380" y="22"/>
                  </a:lnTo>
                  <a:lnTo>
                    <a:pt x="380" y="22"/>
                  </a:lnTo>
                  <a:lnTo>
                    <a:pt x="380" y="20"/>
                  </a:lnTo>
                  <a:lnTo>
                    <a:pt x="378" y="20"/>
                  </a:lnTo>
                  <a:lnTo>
                    <a:pt x="376" y="22"/>
                  </a:lnTo>
                  <a:lnTo>
                    <a:pt x="374" y="22"/>
                  </a:lnTo>
                  <a:lnTo>
                    <a:pt x="374" y="24"/>
                  </a:lnTo>
                  <a:lnTo>
                    <a:pt x="376" y="26"/>
                  </a:lnTo>
                  <a:lnTo>
                    <a:pt x="376" y="28"/>
                  </a:lnTo>
                  <a:lnTo>
                    <a:pt x="376" y="28"/>
                  </a:lnTo>
                  <a:lnTo>
                    <a:pt x="374" y="30"/>
                  </a:lnTo>
                  <a:lnTo>
                    <a:pt x="372" y="30"/>
                  </a:lnTo>
                  <a:lnTo>
                    <a:pt x="372" y="30"/>
                  </a:lnTo>
                  <a:lnTo>
                    <a:pt x="368" y="30"/>
                  </a:lnTo>
                  <a:lnTo>
                    <a:pt x="368" y="30"/>
                  </a:lnTo>
                  <a:lnTo>
                    <a:pt x="366" y="30"/>
                  </a:lnTo>
                  <a:lnTo>
                    <a:pt x="362" y="30"/>
                  </a:lnTo>
                  <a:lnTo>
                    <a:pt x="360" y="30"/>
                  </a:lnTo>
                  <a:lnTo>
                    <a:pt x="356" y="32"/>
                  </a:lnTo>
                  <a:lnTo>
                    <a:pt x="352" y="34"/>
                  </a:lnTo>
                  <a:lnTo>
                    <a:pt x="352" y="36"/>
                  </a:lnTo>
                  <a:lnTo>
                    <a:pt x="352" y="40"/>
                  </a:lnTo>
                  <a:lnTo>
                    <a:pt x="352" y="42"/>
                  </a:lnTo>
                  <a:lnTo>
                    <a:pt x="350" y="42"/>
                  </a:lnTo>
                  <a:lnTo>
                    <a:pt x="352" y="42"/>
                  </a:lnTo>
                  <a:lnTo>
                    <a:pt x="354" y="42"/>
                  </a:lnTo>
                  <a:lnTo>
                    <a:pt x="354" y="40"/>
                  </a:lnTo>
                  <a:lnTo>
                    <a:pt x="354" y="38"/>
                  </a:lnTo>
                  <a:lnTo>
                    <a:pt x="354" y="38"/>
                  </a:lnTo>
                  <a:lnTo>
                    <a:pt x="356" y="36"/>
                  </a:lnTo>
                  <a:lnTo>
                    <a:pt x="358" y="36"/>
                  </a:lnTo>
                  <a:lnTo>
                    <a:pt x="358" y="36"/>
                  </a:lnTo>
                  <a:lnTo>
                    <a:pt x="360" y="36"/>
                  </a:lnTo>
                  <a:lnTo>
                    <a:pt x="358" y="38"/>
                  </a:lnTo>
                  <a:lnTo>
                    <a:pt x="358" y="40"/>
                  </a:lnTo>
                  <a:lnTo>
                    <a:pt x="358" y="42"/>
                  </a:lnTo>
                  <a:lnTo>
                    <a:pt x="358" y="42"/>
                  </a:lnTo>
                  <a:lnTo>
                    <a:pt x="360" y="40"/>
                  </a:lnTo>
                  <a:lnTo>
                    <a:pt x="362" y="36"/>
                  </a:lnTo>
                  <a:lnTo>
                    <a:pt x="362" y="34"/>
                  </a:lnTo>
                  <a:lnTo>
                    <a:pt x="362" y="34"/>
                  </a:lnTo>
                  <a:lnTo>
                    <a:pt x="366" y="34"/>
                  </a:lnTo>
                  <a:lnTo>
                    <a:pt x="366" y="34"/>
                  </a:lnTo>
                  <a:lnTo>
                    <a:pt x="370" y="34"/>
                  </a:lnTo>
                  <a:lnTo>
                    <a:pt x="372" y="32"/>
                  </a:lnTo>
                  <a:lnTo>
                    <a:pt x="374" y="32"/>
                  </a:lnTo>
                  <a:lnTo>
                    <a:pt x="374" y="32"/>
                  </a:lnTo>
                  <a:lnTo>
                    <a:pt x="376" y="34"/>
                  </a:lnTo>
                  <a:lnTo>
                    <a:pt x="376" y="36"/>
                  </a:lnTo>
                  <a:lnTo>
                    <a:pt x="378" y="38"/>
                  </a:lnTo>
                  <a:lnTo>
                    <a:pt x="380" y="38"/>
                  </a:lnTo>
                  <a:lnTo>
                    <a:pt x="380" y="36"/>
                  </a:lnTo>
                  <a:lnTo>
                    <a:pt x="378" y="34"/>
                  </a:lnTo>
                  <a:lnTo>
                    <a:pt x="380" y="32"/>
                  </a:lnTo>
                  <a:lnTo>
                    <a:pt x="382" y="32"/>
                  </a:lnTo>
                  <a:lnTo>
                    <a:pt x="384" y="32"/>
                  </a:lnTo>
                  <a:lnTo>
                    <a:pt x="386" y="32"/>
                  </a:lnTo>
                  <a:lnTo>
                    <a:pt x="390" y="32"/>
                  </a:lnTo>
                  <a:lnTo>
                    <a:pt x="394" y="30"/>
                  </a:lnTo>
                  <a:lnTo>
                    <a:pt x="396" y="30"/>
                  </a:lnTo>
                  <a:lnTo>
                    <a:pt x="400" y="30"/>
                  </a:lnTo>
                  <a:lnTo>
                    <a:pt x="402" y="30"/>
                  </a:lnTo>
                  <a:lnTo>
                    <a:pt x="406" y="32"/>
                  </a:lnTo>
                  <a:lnTo>
                    <a:pt x="408" y="32"/>
                  </a:lnTo>
                  <a:lnTo>
                    <a:pt x="410" y="34"/>
                  </a:lnTo>
                  <a:lnTo>
                    <a:pt x="412" y="34"/>
                  </a:lnTo>
                  <a:lnTo>
                    <a:pt x="414" y="36"/>
                  </a:lnTo>
                  <a:lnTo>
                    <a:pt x="414" y="36"/>
                  </a:lnTo>
                  <a:lnTo>
                    <a:pt x="416" y="36"/>
                  </a:lnTo>
                  <a:lnTo>
                    <a:pt x="418" y="34"/>
                  </a:lnTo>
                  <a:lnTo>
                    <a:pt x="420" y="36"/>
                  </a:lnTo>
                  <a:lnTo>
                    <a:pt x="420" y="36"/>
                  </a:lnTo>
                  <a:lnTo>
                    <a:pt x="420" y="36"/>
                  </a:lnTo>
                  <a:lnTo>
                    <a:pt x="422" y="34"/>
                  </a:lnTo>
                  <a:lnTo>
                    <a:pt x="424" y="34"/>
                  </a:lnTo>
                  <a:lnTo>
                    <a:pt x="428" y="34"/>
                  </a:lnTo>
                  <a:lnTo>
                    <a:pt x="430" y="32"/>
                  </a:lnTo>
                  <a:lnTo>
                    <a:pt x="432" y="30"/>
                  </a:lnTo>
                  <a:lnTo>
                    <a:pt x="434" y="30"/>
                  </a:lnTo>
                  <a:lnTo>
                    <a:pt x="434" y="30"/>
                  </a:lnTo>
                  <a:lnTo>
                    <a:pt x="436" y="34"/>
                  </a:lnTo>
                  <a:lnTo>
                    <a:pt x="438" y="34"/>
                  </a:lnTo>
                  <a:lnTo>
                    <a:pt x="438" y="36"/>
                  </a:lnTo>
                  <a:lnTo>
                    <a:pt x="436" y="36"/>
                  </a:lnTo>
                  <a:lnTo>
                    <a:pt x="436" y="38"/>
                  </a:lnTo>
                  <a:lnTo>
                    <a:pt x="438" y="38"/>
                  </a:lnTo>
                  <a:lnTo>
                    <a:pt x="438" y="40"/>
                  </a:lnTo>
                  <a:lnTo>
                    <a:pt x="438" y="42"/>
                  </a:lnTo>
                  <a:lnTo>
                    <a:pt x="434" y="44"/>
                  </a:lnTo>
                  <a:lnTo>
                    <a:pt x="432" y="44"/>
                  </a:lnTo>
                  <a:lnTo>
                    <a:pt x="430" y="44"/>
                  </a:lnTo>
                  <a:lnTo>
                    <a:pt x="428" y="42"/>
                  </a:lnTo>
                  <a:lnTo>
                    <a:pt x="426" y="42"/>
                  </a:lnTo>
                  <a:lnTo>
                    <a:pt x="426" y="42"/>
                  </a:lnTo>
                  <a:lnTo>
                    <a:pt x="426" y="44"/>
                  </a:lnTo>
                  <a:lnTo>
                    <a:pt x="428" y="46"/>
                  </a:lnTo>
                  <a:lnTo>
                    <a:pt x="428" y="46"/>
                  </a:lnTo>
                  <a:lnTo>
                    <a:pt x="428" y="48"/>
                  </a:lnTo>
                  <a:lnTo>
                    <a:pt x="426" y="46"/>
                  </a:lnTo>
                  <a:lnTo>
                    <a:pt x="424" y="46"/>
                  </a:lnTo>
                  <a:lnTo>
                    <a:pt x="422" y="46"/>
                  </a:lnTo>
                  <a:lnTo>
                    <a:pt x="422" y="46"/>
                  </a:lnTo>
                  <a:lnTo>
                    <a:pt x="424" y="48"/>
                  </a:lnTo>
                  <a:lnTo>
                    <a:pt x="426" y="50"/>
                  </a:lnTo>
                  <a:lnTo>
                    <a:pt x="428" y="50"/>
                  </a:lnTo>
                  <a:lnTo>
                    <a:pt x="430" y="50"/>
                  </a:lnTo>
                  <a:lnTo>
                    <a:pt x="432" y="50"/>
                  </a:lnTo>
                  <a:lnTo>
                    <a:pt x="436" y="48"/>
                  </a:lnTo>
                  <a:lnTo>
                    <a:pt x="436" y="48"/>
                  </a:lnTo>
                  <a:lnTo>
                    <a:pt x="438" y="50"/>
                  </a:lnTo>
                  <a:lnTo>
                    <a:pt x="438" y="48"/>
                  </a:lnTo>
                  <a:lnTo>
                    <a:pt x="438" y="46"/>
                  </a:lnTo>
                  <a:lnTo>
                    <a:pt x="440" y="46"/>
                  </a:lnTo>
                  <a:lnTo>
                    <a:pt x="446" y="46"/>
                  </a:lnTo>
                  <a:lnTo>
                    <a:pt x="446" y="48"/>
                  </a:lnTo>
                  <a:lnTo>
                    <a:pt x="446" y="48"/>
                  </a:lnTo>
                  <a:lnTo>
                    <a:pt x="448" y="50"/>
                  </a:lnTo>
                  <a:lnTo>
                    <a:pt x="450" y="50"/>
                  </a:lnTo>
                  <a:lnTo>
                    <a:pt x="450" y="48"/>
                  </a:lnTo>
                  <a:lnTo>
                    <a:pt x="450" y="48"/>
                  </a:lnTo>
                  <a:lnTo>
                    <a:pt x="452" y="50"/>
                  </a:lnTo>
                  <a:lnTo>
                    <a:pt x="454" y="52"/>
                  </a:lnTo>
                  <a:lnTo>
                    <a:pt x="456" y="52"/>
                  </a:lnTo>
                  <a:lnTo>
                    <a:pt x="458" y="54"/>
                  </a:lnTo>
                  <a:lnTo>
                    <a:pt x="458" y="56"/>
                  </a:lnTo>
                  <a:lnTo>
                    <a:pt x="460" y="56"/>
                  </a:lnTo>
                  <a:lnTo>
                    <a:pt x="464" y="58"/>
                  </a:lnTo>
                  <a:lnTo>
                    <a:pt x="466" y="60"/>
                  </a:lnTo>
                  <a:lnTo>
                    <a:pt x="466" y="62"/>
                  </a:lnTo>
                  <a:lnTo>
                    <a:pt x="466" y="64"/>
                  </a:lnTo>
                  <a:lnTo>
                    <a:pt x="464" y="64"/>
                  </a:lnTo>
                  <a:lnTo>
                    <a:pt x="464" y="66"/>
                  </a:lnTo>
                  <a:lnTo>
                    <a:pt x="464" y="68"/>
                  </a:lnTo>
                  <a:lnTo>
                    <a:pt x="462" y="68"/>
                  </a:lnTo>
                  <a:lnTo>
                    <a:pt x="462" y="70"/>
                  </a:lnTo>
                  <a:lnTo>
                    <a:pt x="460" y="70"/>
                  </a:lnTo>
                  <a:lnTo>
                    <a:pt x="458" y="70"/>
                  </a:lnTo>
                  <a:lnTo>
                    <a:pt x="458" y="70"/>
                  </a:lnTo>
                  <a:lnTo>
                    <a:pt x="458" y="70"/>
                  </a:lnTo>
                  <a:lnTo>
                    <a:pt x="456" y="72"/>
                  </a:lnTo>
                  <a:lnTo>
                    <a:pt x="454" y="74"/>
                  </a:lnTo>
                  <a:lnTo>
                    <a:pt x="450" y="76"/>
                  </a:lnTo>
                  <a:lnTo>
                    <a:pt x="448" y="76"/>
                  </a:lnTo>
                  <a:lnTo>
                    <a:pt x="446" y="76"/>
                  </a:lnTo>
                  <a:lnTo>
                    <a:pt x="444" y="76"/>
                  </a:lnTo>
                  <a:lnTo>
                    <a:pt x="444" y="74"/>
                  </a:lnTo>
                  <a:lnTo>
                    <a:pt x="442" y="74"/>
                  </a:lnTo>
                  <a:lnTo>
                    <a:pt x="442" y="74"/>
                  </a:lnTo>
                  <a:lnTo>
                    <a:pt x="442" y="76"/>
                  </a:lnTo>
                  <a:lnTo>
                    <a:pt x="442" y="76"/>
                  </a:lnTo>
                  <a:lnTo>
                    <a:pt x="442" y="78"/>
                  </a:lnTo>
                  <a:lnTo>
                    <a:pt x="440" y="78"/>
                  </a:lnTo>
                  <a:lnTo>
                    <a:pt x="438" y="76"/>
                  </a:lnTo>
                  <a:lnTo>
                    <a:pt x="436" y="78"/>
                  </a:lnTo>
                  <a:lnTo>
                    <a:pt x="434" y="78"/>
                  </a:lnTo>
                  <a:lnTo>
                    <a:pt x="434" y="76"/>
                  </a:lnTo>
                  <a:lnTo>
                    <a:pt x="432" y="76"/>
                  </a:lnTo>
                  <a:lnTo>
                    <a:pt x="430" y="78"/>
                  </a:lnTo>
                  <a:lnTo>
                    <a:pt x="426" y="78"/>
                  </a:lnTo>
                  <a:lnTo>
                    <a:pt x="424" y="78"/>
                  </a:lnTo>
                  <a:lnTo>
                    <a:pt x="424" y="78"/>
                  </a:lnTo>
                  <a:lnTo>
                    <a:pt x="422" y="78"/>
                  </a:lnTo>
                  <a:lnTo>
                    <a:pt x="420" y="78"/>
                  </a:lnTo>
                  <a:lnTo>
                    <a:pt x="418" y="78"/>
                  </a:lnTo>
                  <a:lnTo>
                    <a:pt x="418" y="78"/>
                  </a:lnTo>
                  <a:lnTo>
                    <a:pt x="414" y="78"/>
                  </a:lnTo>
                  <a:lnTo>
                    <a:pt x="414" y="78"/>
                  </a:lnTo>
                  <a:lnTo>
                    <a:pt x="410" y="76"/>
                  </a:lnTo>
                  <a:lnTo>
                    <a:pt x="408" y="76"/>
                  </a:lnTo>
                  <a:lnTo>
                    <a:pt x="408" y="76"/>
                  </a:lnTo>
                  <a:lnTo>
                    <a:pt x="406" y="76"/>
                  </a:lnTo>
                  <a:lnTo>
                    <a:pt x="404" y="74"/>
                  </a:lnTo>
                  <a:lnTo>
                    <a:pt x="402" y="74"/>
                  </a:lnTo>
                  <a:lnTo>
                    <a:pt x="400" y="74"/>
                  </a:lnTo>
                  <a:lnTo>
                    <a:pt x="398" y="74"/>
                  </a:lnTo>
                  <a:lnTo>
                    <a:pt x="394" y="74"/>
                  </a:lnTo>
                  <a:lnTo>
                    <a:pt x="394" y="74"/>
                  </a:lnTo>
                  <a:lnTo>
                    <a:pt x="392" y="76"/>
                  </a:lnTo>
                  <a:lnTo>
                    <a:pt x="390" y="76"/>
                  </a:lnTo>
                  <a:lnTo>
                    <a:pt x="388" y="76"/>
                  </a:lnTo>
                  <a:lnTo>
                    <a:pt x="386" y="76"/>
                  </a:lnTo>
                  <a:lnTo>
                    <a:pt x="386" y="78"/>
                  </a:lnTo>
                  <a:lnTo>
                    <a:pt x="384" y="78"/>
                  </a:lnTo>
                  <a:lnTo>
                    <a:pt x="384" y="76"/>
                  </a:lnTo>
                  <a:lnTo>
                    <a:pt x="382" y="74"/>
                  </a:lnTo>
                  <a:lnTo>
                    <a:pt x="380" y="74"/>
                  </a:lnTo>
                  <a:lnTo>
                    <a:pt x="380" y="74"/>
                  </a:lnTo>
                  <a:lnTo>
                    <a:pt x="378" y="74"/>
                  </a:lnTo>
                  <a:lnTo>
                    <a:pt x="378" y="76"/>
                  </a:lnTo>
                  <a:lnTo>
                    <a:pt x="380" y="76"/>
                  </a:lnTo>
                  <a:lnTo>
                    <a:pt x="382" y="76"/>
                  </a:lnTo>
                  <a:lnTo>
                    <a:pt x="382" y="76"/>
                  </a:lnTo>
                  <a:lnTo>
                    <a:pt x="384" y="78"/>
                  </a:lnTo>
                  <a:lnTo>
                    <a:pt x="382" y="78"/>
                  </a:lnTo>
                  <a:lnTo>
                    <a:pt x="380" y="80"/>
                  </a:lnTo>
                  <a:lnTo>
                    <a:pt x="380" y="80"/>
                  </a:lnTo>
                  <a:lnTo>
                    <a:pt x="378" y="80"/>
                  </a:lnTo>
                  <a:lnTo>
                    <a:pt x="376" y="80"/>
                  </a:lnTo>
                  <a:lnTo>
                    <a:pt x="374" y="82"/>
                  </a:lnTo>
                  <a:lnTo>
                    <a:pt x="370" y="82"/>
                  </a:lnTo>
                  <a:lnTo>
                    <a:pt x="368" y="84"/>
                  </a:lnTo>
                  <a:lnTo>
                    <a:pt x="368" y="84"/>
                  </a:lnTo>
                  <a:lnTo>
                    <a:pt x="366" y="84"/>
                  </a:lnTo>
                  <a:lnTo>
                    <a:pt x="364" y="84"/>
                  </a:lnTo>
                  <a:lnTo>
                    <a:pt x="360" y="86"/>
                  </a:lnTo>
                  <a:lnTo>
                    <a:pt x="360" y="86"/>
                  </a:lnTo>
                  <a:lnTo>
                    <a:pt x="358" y="88"/>
                  </a:lnTo>
                  <a:lnTo>
                    <a:pt x="358" y="90"/>
                  </a:lnTo>
                  <a:lnTo>
                    <a:pt x="360" y="92"/>
                  </a:lnTo>
                  <a:lnTo>
                    <a:pt x="360" y="92"/>
                  </a:lnTo>
                  <a:lnTo>
                    <a:pt x="360" y="94"/>
                  </a:lnTo>
                  <a:lnTo>
                    <a:pt x="360" y="96"/>
                  </a:lnTo>
                  <a:lnTo>
                    <a:pt x="362" y="96"/>
                  </a:lnTo>
                  <a:lnTo>
                    <a:pt x="364" y="94"/>
                  </a:lnTo>
                  <a:lnTo>
                    <a:pt x="364" y="92"/>
                  </a:lnTo>
                  <a:lnTo>
                    <a:pt x="366" y="92"/>
                  </a:lnTo>
                  <a:lnTo>
                    <a:pt x="366" y="92"/>
                  </a:lnTo>
                  <a:lnTo>
                    <a:pt x="368" y="90"/>
                  </a:lnTo>
                  <a:lnTo>
                    <a:pt x="370" y="90"/>
                  </a:lnTo>
                  <a:lnTo>
                    <a:pt x="372" y="90"/>
                  </a:lnTo>
                  <a:lnTo>
                    <a:pt x="374" y="88"/>
                  </a:lnTo>
                  <a:lnTo>
                    <a:pt x="376" y="86"/>
                  </a:lnTo>
                  <a:lnTo>
                    <a:pt x="378" y="86"/>
                  </a:lnTo>
                  <a:lnTo>
                    <a:pt x="384" y="84"/>
                  </a:lnTo>
                  <a:lnTo>
                    <a:pt x="386" y="84"/>
                  </a:lnTo>
                  <a:lnTo>
                    <a:pt x="386" y="84"/>
                  </a:lnTo>
                  <a:lnTo>
                    <a:pt x="384" y="86"/>
                  </a:lnTo>
                  <a:lnTo>
                    <a:pt x="386" y="86"/>
                  </a:lnTo>
                  <a:lnTo>
                    <a:pt x="386" y="86"/>
                  </a:lnTo>
                  <a:lnTo>
                    <a:pt x="386" y="84"/>
                  </a:lnTo>
                  <a:lnTo>
                    <a:pt x="388" y="82"/>
                  </a:lnTo>
                  <a:lnTo>
                    <a:pt x="390" y="82"/>
                  </a:lnTo>
                  <a:lnTo>
                    <a:pt x="392" y="82"/>
                  </a:lnTo>
                  <a:lnTo>
                    <a:pt x="394" y="82"/>
                  </a:lnTo>
                  <a:lnTo>
                    <a:pt x="396" y="82"/>
                  </a:lnTo>
                  <a:lnTo>
                    <a:pt x="400" y="82"/>
                  </a:lnTo>
                  <a:lnTo>
                    <a:pt x="402" y="82"/>
                  </a:lnTo>
                  <a:lnTo>
                    <a:pt x="404" y="84"/>
                  </a:lnTo>
                  <a:lnTo>
                    <a:pt x="410" y="82"/>
                  </a:lnTo>
                  <a:lnTo>
                    <a:pt x="412" y="82"/>
                  </a:lnTo>
                  <a:lnTo>
                    <a:pt x="414" y="84"/>
                  </a:lnTo>
                  <a:lnTo>
                    <a:pt x="418" y="84"/>
                  </a:lnTo>
                  <a:lnTo>
                    <a:pt x="422" y="84"/>
                  </a:lnTo>
                  <a:lnTo>
                    <a:pt x="424" y="84"/>
                  </a:lnTo>
                  <a:lnTo>
                    <a:pt x="424" y="86"/>
                  </a:lnTo>
                  <a:lnTo>
                    <a:pt x="426" y="88"/>
                  </a:lnTo>
                  <a:lnTo>
                    <a:pt x="426" y="88"/>
                  </a:lnTo>
                  <a:lnTo>
                    <a:pt x="424" y="90"/>
                  </a:lnTo>
                  <a:lnTo>
                    <a:pt x="424" y="92"/>
                  </a:lnTo>
                  <a:lnTo>
                    <a:pt x="422" y="94"/>
                  </a:lnTo>
                  <a:lnTo>
                    <a:pt x="420" y="94"/>
                  </a:lnTo>
                  <a:lnTo>
                    <a:pt x="414" y="96"/>
                  </a:lnTo>
                  <a:lnTo>
                    <a:pt x="412" y="96"/>
                  </a:lnTo>
                  <a:lnTo>
                    <a:pt x="410" y="96"/>
                  </a:lnTo>
                  <a:lnTo>
                    <a:pt x="410" y="96"/>
                  </a:lnTo>
                  <a:lnTo>
                    <a:pt x="410" y="96"/>
                  </a:lnTo>
                  <a:lnTo>
                    <a:pt x="408" y="98"/>
                  </a:lnTo>
                  <a:lnTo>
                    <a:pt x="408" y="100"/>
                  </a:lnTo>
                  <a:lnTo>
                    <a:pt x="408" y="102"/>
                  </a:lnTo>
                  <a:lnTo>
                    <a:pt x="408" y="102"/>
                  </a:lnTo>
                  <a:lnTo>
                    <a:pt x="410" y="104"/>
                  </a:lnTo>
                  <a:lnTo>
                    <a:pt x="412" y="102"/>
                  </a:lnTo>
                  <a:lnTo>
                    <a:pt x="416" y="102"/>
                  </a:lnTo>
                  <a:lnTo>
                    <a:pt x="418" y="100"/>
                  </a:lnTo>
                  <a:lnTo>
                    <a:pt x="422" y="100"/>
                  </a:lnTo>
                  <a:lnTo>
                    <a:pt x="422" y="100"/>
                  </a:lnTo>
                  <a:lnTo>
                    <a:pt x="426" y="102"/>
                  </a:lnTo>
                  <a:lnTo>
                    <a:pt x="428" y="102"/>
                  </a:lnTo>
                  <a:lnTo>
                    <a:pt x="430" y="102"/>
                  </a:lnTo>
                  <a:lnTo>
                    <a:pt x="430" y="102"/>
                  </a:lnTo>
                  <a:lnTo>
                    <a:pt x="432" y="100"/>
                  </a:lnTo>
                  <a:lnTo>
                    <a:pt x="432" y="100"/>
                  </a:lnTo>
                  <a:lnTo>
                    <a:pt x="434" y="100"/>
                  </a:lnTo>
                  <a:lnTo>
                    <a:pt x="434" y="102"/>
                  </a:lnTo>
                  <a:lnTo>
                    <a:pt x="436" y="100"/>
                  </a:lnTo>
                  <a:lnTo>
                    <a:pt x="438" y="96"/>
                  </a:lnTo>
                  <a:lnTo>
                    <a:pt x="438" y="92"/>
                  </a:lnTo>
                  <a:lnTo>
                    <a:pt x="438" y="92"/>
                  </a:lnTo>
                  <a:lnTo>
                    <a:pt x="438" y="90"/>
                  </a:lnTo>
                  <a:lnTo>
                    <a:pt x="438" y="88"/>
                  </a:lnTo>
                  <a:lnTo>
                    <a:pt x="440" y="88"/>
                  </a:lnTo>
                  <a:lnTo>
                    <a:pt x="442" y="88"/>
                  </a:lnTo>
                  <a:lnTo>
                    <a:pt x="446" y="88"/>
                  </a:lnTo>
                  <a:lnTo>
                    <a:pt x="448" y="88"/>
                  </a:lnTo>
                  <a:lnTo>
                    <a:pt x="452" y="88"/>
                  </a:lnTo>
                  <a:lnTo>
                    <a:pt x="452" y="88"/>
                  </a:lnTo>
                  <a:lnTo>
                    <a:pt x="454" y="90"/>
                  </a:lnTo>
                  <a:lnTo>
                    <a:pt x="454" y="94"/>
                  </a:lnTo>
                  <a:lnTo>
                    <a:pt x="454" y="98"/>
                  </a:lnTo>
                  <a:lnTo>
                    <a:pt x="452" y="100"/>
                  </a:lnTo>
                  <a:lnTo>
                    <a:pt x="450" y="104"/>
                  </a:lnTo>
                  <a:lnTo>
                    <a:pt x="448" y="106"/>
                  </a:lnTo>
                  <a:lnTo>
                    <a:pt x="448" y="108"/>
                  </a:lnTo>
                  <a:lnTo>
                    <a:pt x="442" y="114"/>
                  </a:lnTo>
                  <a:lnTo>
                    <a:pt x="440" y="114"/>
                  </a:lnTo>
                  <a:lnTo>
                    <a:pt x="438" y="114"/>
                  </a:lnTo>
                  <a:lnTo>
                    <a:pt x="436" y="116"/>
                  </a:lnTo>
                  <a:lnTo>
                    <a:pt x="436" y="118"/>
                  </a:lnTo>
                  <a:lnTo>
                    <a:pt x="434" y="116"/>
                  </a:lnTo>
                  <a:lnTo>
                    <a:pt x="434" y="116"/>
                  </a:lnTo>
                  <a:lnTo>
                    <a:pt x="432" y="120"/>
                  </a:lnTo>
                  <a:lnTo>
                    <a:pt x="432" y="120"/>
                  </a:lnTo>
                  <a:lnTo>
                    <a:pt x="428" y="122"/>
                  </a:lnTo>
                  <a:lnTo>
                    <a:pt x="428" y="124"/>
                  </a:lnTo>
                  <a:lnTo>
                    <a:pt x="426" y="124"/>
                  </a:lnTo>
                  <a:lnTo>
                    <a:pt x="426" y="122"/>
                  </a:lnTo>
                  <a:lnTo>
                    <a:pt x="426" y="124"/>
                  </a:lnTo>
                  <a:lnTo>
                    <a:pt x="426" y="126"/>
                  </a:lnTo>
                  <a:lnTo>
                    <a:pt x="424" y="126"/>
                  </a:lnTo>
                  <a:lnTo>
                    <a:pt x="422" y="130"/>
                  </a:lnTo>
                  <a:lnTo>
                    <a:pt x="420" y="132"/>
                  </a:lnTo>
                  <a:lnTo>
                    <a:pt x="420" y="132"/>
                  </a:lnTo>
                  <a:lnTo>
                    <a:pt x="416" y="136"/>
                  </a:lnTo>
                  <a:lnTo>
                    <a:pt x="414" y="138"/>
                  </a:lnTo>
                  <a:lnTo>
                    <a:pt x="412" y="138"/>
                  </a:lnTo>
                  <a:lnTo>
                    <a:pt x="408" y="140"/>
                  </a:lnTo>
                  <a:lnTo>
                    <a:pt x="408" y="142"/>
                  </a:lnTo>
                  <a:lnTo>
                    <a:pt x="406" y="142"/>
                  </a:lnTo>
                  <a:lnTo>
                    <a:pt x="406" y="144"/>
                  </a:lnTo>
                  <a:lnTo>
                    <a:pt x="406" y="146"/>
                  </a:lnTo>
                  <a:lnTo>
                    <a:pt x="406" y="148"/>
                  </a:lnTo>
                  <a:lnTo>
                    <a:pt x="406" y="150"/>
                  </a:lnTo>
                  <a:lnTo>
                    <a:pt x="406" y="148"/>
                  </a:lnTo>
                  <a:lnTo>
                    <a:pt x="406" y="146"/>
                  </a:lnTo>
                  <a:lnTo>
                    <a:pt x="410" y="144"/>
                  </a:lnTo>
                  <a:lnTo>
                    <a:pt x="412" y="142"/>
                  </a:lnTo>
                  <a:lnTo>
                    <a:pt x="414" y="140"/>
                  </a:lnTo>
                  <a:lnTo>
                    <a:pt x="414" y="140"/>
                  </a:lnTo>
                  <a:lnTo>
                    <a:pt x="414" y="140"/>
                  </a:lnTo>
                  <a:lnTo>
                    <a:pt x="416" y="138"/>
                  </a:lnTo>
                  <a:lnTo>
                    <a:pt x="420" y="136"/>
                  </a:lnTo>
                  <a:lnTo>
                    <a:pt x="422" y="134"/>
                  </a:lnTo>
                  <a:lnTo>
                    <a:pt x="422" y="132"/>
                  </a:lnTo>
                  <a:lnTo>
                    <a:pt x="428" y="130"/>
                  </a:lnTo>
                  <a:lnTo>
                    <a:pt x="430" y="126"/>
                  </a:lnTo>
                  <a:lnTo>
                    <a:pt x="432" y="126"/>
                  </a:lnTo>
                  <a:lnTo>
                    <a:pt x="434" y="126"/>
                  </a:lnTo>
                  <a:lnTo>
                    <a:pt x="434" y="126"/>
                  </a:lnTo>
                  <a:lnTo>
                    <a:pt x="436" y="126"/>
                  </a:lnTo>
                  <a:lnTo>
                    <a:pt x="436" y="124"/>
                  </a:lnTo>
                  <a:lnTo>
                    <a:pt x="440" y="124"/>
                  </a:lnTo>
                  <a:lnTo>
                    <a:pt x="442" y="124"/>
                  </a:lnTo>
                  <a:lnTo>
                    <a:pt x="446" y="122"/>
                  </a:lnTo>
                  <a:lnTo>
                    <a:pt x="448" y="120"/>
                  </a:lnTo>
                  <a:lnTo>
                    <a:pt x="450" y="120"/>
                  </a:lnTo>
                  <a:lnTo>
                    <a:pt x="452" y="118"/>
                  </a:lnTo>
                  <a:lnTo>
                    <a:pt x="454" y="118"/>
                  </a:lnTo>
                  <a:lnTo>
                    <a:pt x="456" y="116"/>
                  </a:lnTo>
                  <a:lnTo>
                    <a:pt x="456" y="114"/>
                  </a:lnTo>
                  <a:lnTo>
                    <a:pt x="460" y="112"/>
                  </a:lnTo>
                  <a:lnTo>
                    <a:pt x="462" y="110"/>
                  </a:lnTo>
                  <a:lnTo>
                    <a:pt x="462" y="108"/>
                  </a:lnTo>
                  <a:lnTo>
                    <a:pt x="462" y="106"/>
                  </a:lnTo>
                  <a:lnTo>
                    <a:pt x="464" y="106"/>
                  </a:lnTo>
                  <a:lnTo>
                    <a:pt x="464" y="104"/>
                  </a:lnTo>
                  <a:lnTo>
                    <a:pt x="464" y="106"/>
                  </a:lnTo>
                  <a:lnTo>
                    <a:pt x="466" y="108"/>
                  </a:lnTo>
                  <a:lnTo>
                    <a:pt x="466" y="108"/>
                  </a:lnTo>
                  <a:lnTo>
                    <a:pt x="464" y="110"/>
                  </a:lnTo>
                  <a:lnTo>
                    <a:pt x="466" y="112"/>
                  </a:lnTo>
                  <a:lnTo>
                    <a:pt x="466" y="114"/>
                  </a:lnTo>
                  <a:lnTo>
                    <a:pt x="466" y="116"/>
                  </a:lnTo>
                  <a:lnTo>
                    <a:pt x="466" y="118"/>
                  </a:lnTo>
                  <a:lnTo>
                    <a:pt x="466" y="116"/>
                  </a:lnTo>
                  <a:lnTo>
                    <a:pt x="468" y="114"/>
                  </a:lnTo>
                  <a:lnTo>
                    <a:pt x="468" y="112"/>
                  </a:lnTo>
                  <a:lnTo>
                    <a:pt x="468" y="112"/>
                  </a:lnTo>
                  <a:lnTo>
                    <a:pt x="468" y="110"/>
                  </a:lnTo>
                  <a:lnTo>
                    <a:pt x="470" y="108"/>
                  </a:lnTo>
                  <a:lnTo>
                    <a:pt x="470" y="110"/>
                  </a:lnTo>
                  <a:lnTo>
                    <a:pt x="470" y="110"/>
                  </a:lnTo>
                  <a:lnTo>
                    <a:pt x="472" y="112"/>
                  </a:lnTo>
                  <a:lnTo>
                    <a:pt x="474" y="112"/>
                  </a:lnTo>
                  <a:lnTo>
                    <a:pt x="476" y="112"/>
                  </a:lnTo>
                  <a:lnTo>
                    <a:pt x="476" y="110"/>
                  </a:lnTo>
                  <a:lnTo>
                    <a:pt x="476" y="108"/>
                  </a:lnTo>
                  <a:lnTo>
                    <a:pt x="476" y="108"/>
                  </a:lnTo>
                  <a:lnTo>
                    <a:pt x="476" y="108"/>
                  </a:lnTo>
                  <a:lnTo>
                    <a:pt x="478" y="106"/>
                  </a:lnTo>
                  <a:lnTo>
                    <a:pt x="478" y="104"/>
                  </a:lnTo>
                  <a:lnTo>
                    <a:pt x="478" y="102"/>
                  </a:lnTo>
                  <a:lnTo>
                    <a:pt x="478" y="100"/>
                  </a:lnTo>
                  <a:lnTo>
                    <a:pt x="480" y="100"/>
                  </a:lnTo>
                  <a:lnTo>
                    <a:pt x="480" y="100"/>
                  </a:lnTo>
                  <a:lnTo>
                    <a:pt x="482" y="102"/>
                  </a:lnTo>
                  <a:lnTo>
                    <a:pt x="484" y="100"/>
                  </a:lnTo>
                  <a:lnTo>
                    <a:pt x="486" y="100"/>
                  </a:lnTo>
                  <a:lnTo>
                    <a:pt x="490" y="98"/>
                  </a:lnTo>
                  <a:lnTo>
                    <a:pt x="492" y="98"/>
                  </a:lnTo>
                  <a:lnTo>
                    <a:pt x="494" y="98"/>
                  </a:lnTo>
                  <a:lnTo>
                    <a:pt x="496" y="98"/>
                  </a:lnTo>
                  <a:lnTo>
                    <a:pt x="500" y="100"/>
                  </a:lnTo>
                  <a:lnTo>
                    <a:pt x="504" y="102"/>
                  </a:lnTo>
                  <a:lnTo>
                    <a:pt x="506" y="102"/>
                  </a:lnTo>
                  <a:lnTo>
                    <a:pt x="508" y="102"/>
                  </a:lnTo>
                  <a:lnTo>
                    <a:pt x="510" y="104"/>
                  </a:lnTo>
                  <a:lnTo>
                    <a:pt x="510" y="104"/>
                  </a:lnTo>
                  <a:lnTo>
                    <a:pt x="512" y="106"/>
                  </a:lnTo>
                  <a:lnTo>
                    <a:pt x="514" y="108"/>
                  </a:lnTo>
                  <a:lnTo>
                    <a:pt x="514" y="108"/>
                  </a:lnTo>
                  <a:lnTo>
                    <a:pt x="518" y="112"/>
                  </a:lnTo>
                  <a:lnTo>
                    <a:pt x="518" y="112"/>
                  </a:lnTo>
                  <a:lnTo>
                    <a:pt x="520" y="114"/>
                  </a:lnTo>
                  <a:lnTo>
                    <a:pt x="522" y="118"/>
                  </a:lnTo>
                  <a:lnTo>
                    <a:pt x="520" y="120"/>
                  </a:lnTo>
                  <a:lnTo>
                    <a:pt x="520" y="122"/>
                  </a:lnTo>
                  <a:lnTo>
                    <a:pt x="518" y="124"/>
                  </a:lnTo>
                  <a:lnTo>
                    <a:pt x="516" y="126"/>
                  </a:lnTo>
                  <a:lnTo>
                    <a:pt x="514" y="126"/>
                  </a:lnTo>
                  <a:lnTo>
                    <a:pt x="514" y="126"/>
                  </a:lnTo>
                  <a:lnTo>
                    <a:pt x="512" y="128"/>
                  </a:lnTo>
                  <a:lnTo>
                    <a:pt x="510" y="132"/>
                  </a:lnTo>
                  <a:lnTo>
                    <a:pt x="508" y="132"/>
                  </a:lnTo>
                  <a:lnTo>
                    <a:pt x="506" y="134"/>
                  </a:lnTo>
                  <a:lnTo>
                    <a:pt x="504" y="132"/>
                  </a:lnTo>
                  <a:lnTo>
                    <a:pt x="502" y="132"/>
                  </a:lnTo>
                  <a:lnTo>
                    <a:pt x="500" y="132"/>
                  </a:lnTo>
                  <a:lnTo>
                    <a:pt x="498" y="132"/>
                  </a:lnTo>
                  <a:lnTo>
                    <a:pt x="498" y="134"/>
                  </a:lnTo>
                  <a:lnTo>
                    <a:pt x="498" y="136"/>
                  </a:lnTo>
                  <a:lnTo>
                    <a:pt x="498" y="136"/>
                  </a:lnTo>
                  <a:lnTo>
                    <a:pt x="498" y="138"/>
                  </a:lnTo>
                  <a:lnTo>
                    <a:pt x="500" y="140"/>
                  </a:lnTo>
                  <a:lnTo>
                    <a:pt x="500" y="140"/>
                  </a:lnTo>
                  <a:lnTo>
                    <a:pt x="500" y="142"/>
                  </a:lnTo>
                  <a:lnTo>
                    <a:pt x="500" y="142"/>
                  </a:lnTo>
                  <a:lnTo>
                    <a:pt x="498" y="142"/>
                  </a:lnTo>
                  <a:lnTo>
                    <a:pt x="496" y="142"/>
                  </a:lnTo>
                  <a:lnTo>
                    <a:pt x="492" y="144"/>
                  </a:lnTo>
                  <a:lnTo>
                    <a:pt x="490" y="146"/>
                  </a:lnTo>
                  <a:lnTo>
                    <a:pt x="488" y="146"/>
                  </a:lnTo>
                  <a:lnTo>
                    <a:pt x="486" y="146"/>
                  </a:lnTo>
                  <a:lnTo>
                    <a:pt x="486" y="146"/>
                  </a:lnTo>
                  <a:lnTo>
                    <a:pt x="484" y="144"/>
                  </a:lnTo>
                  <a:lnTo>
                    <a:pt x="482" y="144"/>
                  </a:lnTo>
                  <a:lnTo>
                    <a:pt x="480" y="144"/>
                  </a:lnTo>
                  <a:lnTo>
                    <a:pt x="478" y="144"/>
                  </a:lnTo>
                  <a:lnTo>
                    <a:pt x="478" y="144"/>
                  </a:lnTo>
                  <a:lnTo>
                    <a:pt x="478" y="144"/>
                  </a:lnTo>
                  <a:lnTo>
                    <a:pt x="476" y="144"/>
                  </a:lnTo>
                  <a:lnTo>
                    <a:pt x="476" y="144"/>
                  </a:lnTo>
                  <a:lnTo>
                    <a:pt x="476" y="144"/>
                  </a:lnTo>
                  <a:lnTo>
                    <a:pt x="474" y="144"/>
                  </a:lnTo>
                  <a:lnTo>
                    <a:pt x="474" y="144"/>
                  </a:lnTo>
                  <a:lnTo>
                    <a:pt x="472" y="146"/>
                  </a:lnTo>
                  <a:lnTo>
                    <a:pt x="470" y="146"/>
                  </a:lnTo>
                  <a:lnTo>
                    <a:pt x="470" y="146"/>
                  </a:lnTo>
                  <a:lnTo>
                    <a:pt x="468" y="146"/>
                  </a:lnTo>
                  <a:lnTo>
                    <a:pt x="468" y="146"/>
                  </a:lnTo>
                  <a:lnTo>
                    <a:pt x="464" y="146"/>
                  </a:lnTo>
                  <a:lnTo>
                    <a:pt x="462" y="146"/>
                  </a:lnTo>
                  <a:lnTo>
                    <a:pt x="460" y="146"/>
                  </a:lnTo>
                  <a:lnTo>
                    <a:pt x="458" y="148"/>
                  </a:lnTo>
                  <a:lnTo>
                    <a:pt x="456" y="148"/>
                  </a:lnTo>
                  <a:lnTo>
                    <a:pt x="454" y="148"/>
                  </a:lnTo>
                  <a:lnTo>
                    <a:pt x="456" y="148"/>
                  </a:lnTo>
                  <a:lnTo>
                    <a:pt x="458" y="148"/>
                  </a:lnTo>
                  <a:lnTo>
                    <a:pt x="462" y="148"/>
                  </a:lnTo>
                  <a:lnTo>
                    <a:pt x="464" y="148"/>
                  </a:lnTo>
                  <a:lnTo>
                    <a:pt x="466" y="148"/>
                  </a:lnTo>
                  <a:lnTo>
                    <a:pt x="468" y="148"/>
                  </a:lnTo>
                  <a:lnTo>
                    <a:pt x="470" y="150"/>
                  </a:lnTo>
                  <a:lnTo>
                    <a:pt x="476" y="150"/>
                  </a:lnTo>
                  <a:lnTo>
                    <a:pt x="478" y="150"/>
                  </a:lnTo>
                  <a:lnTo>
                    <a:pt x="478" y="150"/>
                  </a:lnTo>
                  <a:lnTo>
                    <a:pt x="480" y="148"/>
                  </a:lnTo>
                  <a:lnTo>
                    <a:pt x="482" y="148"/>
                  </a:lnTo>
                  <a:lnTo>
                    <a:pt x="484" y="150"/>
                  </a:lnTo>
                  <a:lnTo>
                    <a:pt x="484" y="150"/>
                  </a:lnTo>
                  <a:lnTo>
                    <a:pt x="486" y="152"/>
                  </a:lnTo>
                  <a:lnTo>
                    <a:pt x="488" y="154"/>
                  </a:lnTo>
                  <a:lnTo>
                    <a:pt x="488" y="154"/>
                  </a:lnTo>
                  <a:lnTo>
                    <a:pt x="486" y="156"/>
                  </a:lnTo>
                  <a:lnTo>
                    <a:pt x="484" y="156"/>
                  </a:lnTo>
                  <a:lnTo>
                    <a:pt x="484" y="156"/>
                  </a:lnTo>
                  <a:lnTo>
                    <a:pt x="484" y="158"/>
                  </a:lnTo>
                  <a:lnTo>
                    <a:pt x="484" y="160"/>
                  </a:lnTo>
                  <a:lnTo>
                    <a:pt x="482" y="160"/>
                  </a:lnTo>
                  <a:lnTo>
                    <a:pt x="476" y="162"/>
                  </a:lnTo>
                  <a:lnTo>
                    <a:pt x="474" y="162"/>
                  </a:lnTo>
                  <a:lnTo>
                    <a:pt x="472" y="162"/>
                  </a:lnTo>
                  <a:lnTo>
                    <a:pt x="468" y="162"/>
                  </a:lnTo>
                  <a:lnTo>
                    <a:pt x="466" y="160"/>
                  </a:lnTo>
                  <a:lnTo>
                    <a:pt x="462" y="158"/>
                  </a:lnTo>
                  <a:lnTo>
                    <a:pt x="458" y="156"/>
                  </a:lnTo>
                  <a:lnTo>
                    <a:pt x="456" y="156"/>
                  </a:lnTo>
                  <a:lnTo>
                    <a:pt x="456" y="158"/>
                  </a:lnTo>
                  <a:lnTo>
                    <a:pt x="454" y="162"/>
                  </a:lnTo>
                  <a:lnTo>
                    <a:pt x="450" y="162"/>
                  </a:lnTo>
                  <a:lnTo>
                    <a:pt x="450" y="164"/>
                  </a:lnTo>
                  <a:lnTo>
                    <a:pt x="448" y="164"/>
                  </a:lnTo>
                  <a:lnTo>
                    <a:pt x="450" y="166"/>
                  </a:lnTo>
                  <a:lnTo>
                    <a:pt x="452" y="166"/>
                  </a:lnTo>
                  <a:lnTo>
                    <a:pt x="452" y="166"/>
                  </a:lnTo>
                  <a:lnTo>
                    <a:pt x="452" y="168"/>
                  </a:lnTo>
                  <a:lnTo>
                    <a:pt x="450" y="170"/>
                  </a:lnTo>
                  <a:lnTo>
                    <a:pt x="450" y="168"/>
                  </a:lnTo>
                  <a:lnTo>
                    <a:pt x="450" y="170"/>
                  </a:lnTo>
                  <a:lnTo>
                    <a:pt x="450" y="172"/>
                  </a:lnTo>
                  <a:lnTo>
                    <a:pt x="452" y="172"/>
                  </a:lnTo>
                  <a:lnTo>
                    <a:pt x="454" y="172"/>
                  </a:lnTo>
                  <a:lnTo>
                    <a:pt x="454" y="170"/>
                  </a:lnTo>
                  <a:lnTo>
                    <a:pt x="456" y="170"/>
                  </a:lnTo>
                  <a:lnTo>
                    <a:pt x="458" y="168"/>
                  </a:lnTo>
                  <a:lnTo>
                    <a:pt x="462" y="166"/>
                  </a:lnTo>
                  <a:lnTo>
                    <a:pt x="464" y="166"/>
                  </a:lnTo>
                  <a:lnTo>
                    <a:pt x="468" y="164"/>
                  </a:lnTo>
                  <a:lnTo>
                    <a:pt x="470" y="164"/>
                  </a:lnTo>
                  <a:lnTo>
                    <a:pt x="470" y="166"/>
                  </a:lnTo>
                  <a:lnTo>
                    <a:pt x="472" y="166"/>
                  </a:lnTo>
                  <a:lnTo>
                    <a:pt x="474" y="166"/>
                  </a:lnTo>
                  <a:lnTo>
                    <a:pt x="476" y="168"/>
                  </a:lnTo>
                  <a:lnTo>
                    <a:pt x="476" y="168"/>
                  </a:lnTo>
                  <a:lnTo>
                    <a:pt x="476" y="170"/>
                  </a:lnTo>
                  <a:lnTo>
                    <a:pt x="472" y="172"/>
                  </a:lnTo>
                  <a:lnTo>
                    <a:pt x="470" y="174"/>
                  </a:lnTo>
                  <a:lnTo>
                    <a:pt x="470" y="176"/>
                  </a:lnTo>
                  <a:lnTo>
                    <a:pt x="468" y="178"/>
                  </a:lnTo>
                  <a:lnTo>
                    <a:pt x="466" y="182"/>
                  </a:lnTo>
                  <a:lnTo>
                    <a:pt x="462" y="184"/>
                  </a:lnTo>
                  <a:lnTo>
                    <a:pt x="460" y="190"/>
                  </a:lnTo>
                  <a:lnTo>
                    <a:pt x="458" y="192"/>
                  </a:lnTo>
                  <a:lnTo>
                    <a:pt x="456" y="194"/>
                  </a:lnTo>
                  <a:lnTo>
                    <a:pt x="456" y="198"/>
                  </a:lnTo>
                  <a:lnTo>
                    <a:pt x="456" y="200"/>
                  </a:lnTo>
                  <a:lnTo>
                    <a:pt x="456" y="202"/>
                  </a:lnTo>
                  <a:lnTo>
                    <a:pt x="454" y="202"/>
                  </a:lnTo>
                  <a:lnTo>
                    <a:pt x="454" y="206"/>
                  </a:lnTo>
                  <a:lnTo>
                    <a:pt x="452" y="210"/>
                  </a:lnTo>
                  <a:lnTo>
                    <a:pt x="452" y="214"/>
                  </a:lnTo>
                  <a:lnTo>
                    <a:pt x="452" y="216"/>
                  </a:lnTo>
                  <a:lnTo>
                    <a:pt x="452" y="218"/>
                  </a:lnTo>
                  <a:lnTo>
                    <a:pt x="452" y="222"/>
                  </a:lnTo>
                  <a:lnTo>
                    <a:pt x="450" y="224"/>
                  </a:lnTo>
                  <a:lnTo>
                    <a:pt x="448" y="224"/>
                  </a:lnTo>
                  <a:lnTo>
                    <a:pt x="450" y="228"/>
                  </a:lnTo>
                  <a:lnTo>
                    <a:pt x="448" y="228"/>
                  </a:lnTo>
                  <a:lnTo>
                    <a:pt x="448" y="230"/>
                  </a:lnTo>
                  <a:lnTo>
                    <a:pt x="448" y="234"/>
                  </a:lnTo>
                  <a:lnTo>
                    <a:pt x="446" y="236"/>
                  </a:lnTo>
                  <a:lnTo>
                    <a:pt x="444" y="238"/>
                  </a:lnTo>
                  <a:lnTo>
                    <a:pt x="442" y="238"/>
                  </a:lnTo>
                  <a:lnTo>
                    <a:pt x="442" y="236"/>
                  </a:lnTo>
                  <a:lnTo>
                    <a:pt x="442" y="234"/>
                  </a:lnTo>
                  <a:lnTo>
                    <a:pt x="442" y="234"/>
                  </a:lnTo>
                  <a:lnTo>
                    <a:pt x="440" y="234"/>
                  </a:lnTo>
                  <a:lnTo>
                    <a:pt x="442" y="232"/>
                  </a:lnTo>
                  <a:lnTo>
                    <a:pt x="440" y="230"/>
                  </a:lnTo>
                  <a:lnTo>
                    <a:pt x="440" y="230"/>
                  </a:lnTo>
                  <a:lnTo>
                    <a:pt x="438" y="230"/>
                  </a:lnTo>
                  <a:lnTo>
                    <a:pt x="436" y="230"/>
                  </a:lnTo>
                  <a:lnTo>
                    <a:pt x="436" y="232"/>
                  </a:lnTo>
                  <a:lnTo>
                    <a:pt x="436" y="234"/>
                  </a:lnTo>
                  <a:lnTo>
                    <a:pt x="436" y="234"/>
                  </a:lnTo>
                  <a:lnTo>
                    <a:pt x="436" y="236"/>
                  </a:lnTo>
                  <a:lnTo>
                    <a:pt x="436" y="236"/>
                  </a:lnTo>
                  <a:lnTo>
                    <a:pt x="436" y="238"/>
                  </a:lnTo>
                  <a:lnTo>
                    <a:pt x="436" y="238"/>
                  </a:lnTo>
                  <a:lnTo>
                    <a:pt x="438" y="240"/>
                  </a:lnTo>
                  <a:lnTo>
                    <a:pt x="440" y="240"/>
                  </a:lnTo>
                  <a:lnTo>
                    <a:pt x="442" y="242"/>
                  </a:lnTo>
                  <a:lnTo>
                    <a:pt x="442" y="246"/>
                  </a:lnTo>
                  <a:lnTo>
                    <a:pt x="444" y="246"/>
                  </a:lnTo>
                  <a:lnTo>
                    <a:pt x="446" y="246"/>
                  </a:lnTo>
                  <a:lnTo>
                    <a:pt x="448" y="250"/>
                  </a:lnTo>
                  <a:lnTo>
                    <a:pt x="450" y="252"/>
                  </a:lnTo>
                  <a:lnTo>
                    <a:pt x="448" y="254"/>
                  </a:lnTo>
                  <a:lnTo>
                    <a:pt x="448" y="254"/>
                  </a:lnTo>
                  <a:lnTo>
                    <a:pt x="446" y="252"/>
                  </a:lnTo>
                  <a:lnTo>
                    <a:pt x="442" y="250"/>
                  </a:lnTo>
                  <a:lnTo>
                    <a:pt x="442" y="248"/>
                  </a:lnTo>
                  <a:lnTo>
                    <a:pt x="442" y="248"/>
                  </a:lnTo>
                  <a:lnTo>
                    <a:pt x="440" y="248"/>
                  </a:lnTo>
                  <a:lnTo>
                    <a:pt x="440" y="248"/>
                  </a:lnTo>
                  <a:lnTo>
                    <a:pt x="440" y="250"/>
                  </a:lnTo>
                  <a:lnTo>
                    <a:pt x="440" y="252"/>
                  </a:lnTo>
                  <a:lnTo>
                    <a:pt x="440" y="252"/>
                  </a:lnTo>
                  <a:lnTo>
                    <a:pt x="440" y="254"/>
                  </a:lnTo>
                  <a:lnTo>
                    <a:pt x="440" y="254"/>
                  </a:lnTo>
                  <a:lnTo>
                    <a:pt x="438" y="252"/>
                  </a:lnTo>
                  <a:lnTo>
                    <a:pt x="438" y="254"/>
                  </a:lnTo>
                  <a:lnTo>
                    <a:pt x="438" y="254"/>
                  </a:lnTo>
                  <a:lnTo>
                    <a:pt x="440" y="256"/>
                  </a:lnTo>
                  <a:lnTo>
                    <a:pt x="440" y="256"/>
                  </a:lnTo>
                  <a:lnTo>
                    <a:pt x="440" y="258"/>
                  </a:lnTo>
                  <a:lnTo>
                    <a:pt x="440" y="258"/>
                  </a:lnTo>
                  <a:lnTo>
                    <a:pt x="442" y="258"/>
                  </a:lnTo>
                  <a:lnTo>
                    <a:pt x="444" y="258"/>
                  </a:lnTo>
                  <a:lnTo>
                    <a:pt x="444" y="260"/>
                  </a:lnTo>
                  <a:lnTo>
                    <a:pt x="444" y="262"/>
                  </a:lnTo>
                  <a:lnTo>
                    <a:pt x="444" y="262"/>
                  </a:lnTo>
                  <a:lnTo>
                    <a:pt x="444" y="262"/>
                  </a:lnTo>
                  <a:lnTo>
                    <a:pt x="446" y="262"/>
                  </a:lnTo>
                  <a:lnTo>
                    <a:pt x="448" y="260"/>
                  </a:lnTo>
                  <a:lnTo>
                    <a:pt x="450" y="258"/>
                  </a:lnTo>
                  <a:lnTo>
                    <a:pt x="450" y="258"/>
                  </a:lnTo>
                  <a:lnTo>
                    <a:pt x="450" y="258"/>
                  </a:lnTo>
                  <a:lnTo>
                    <a:pt x="452" y="260"/>
                  </a:lnTo>
                  <a:lnTo>
                    <a:pt x="452" y="260"/>
                  </a:lnTo>
                  <a:lnTo>
                    <a:pt x="454" y="262"/>
                  </a:lnTo>
                  <a:lnTo>
                    <a:pt x="456" y="262"/>
                  </a:lnTo>
                  <a:lnTo>
                    <a:pt x="456" y="264"/>
                  </a:lnTo>
                  <a:lnTo>
                    <a:pt x="456" y="266"/>
                  </a:lnTo>
                  <a:lnTo>
                    <a:pt x="456" y="266"/>
                  </a:lnTo>
                  <a:lnTo>
                    <a:pt x="456" y="270"/>
                  </a:lnTo>
                  <a:lnTo>
                    <a:pt x="454" y="272"/>
                  </a:lnTo>
                  <a:lnTo>
                    <a:pt x="454" y="274"/>
                  </a:lnTo>
                  <a:lnTo>
                    <a:pt x="454" y="278"/>
                  </a:lnTo>
                  <a:lnTo>
                    <a:pt x="452" y="278"/>
                  </a:lnTo>
                  <a:lnTo>
                    <a:pt x="452" y="280"/>
                  </a:lnTo>
                  <a:lnTo>
                    <a:pt x="452" y="282"/>
                  </a:lnTo>
                  <a:lnTo>
                    <a:pt x="450" y="280"/>
                  </a:lnTo>
                  <a:lnTo>
                    <a:pt x="450" y="278"/>
                  </a:lnTo>
                  <a:lnTo>
                    <a:pt x="448" y="278"/>
                  </a:lnTo>
                  <a:lnTo>
                    <a:pt x="446" y="276"/>
                  </a:lnTo>
                  <a:lnTo>
                    <a:pt x="444" y="276"/>
                  </a:lnTo>
                  <a:lnTo>
                    <a:pt x="444" y="276"/>
                  </a:lnTo>
                  <a:lnTo>
                    <a:pt x="442" y="276"/>
                  </a:lnTo>
                  <a:lnTo>
                    <a:pt x="442" y="276"/>
                  </a:lnTo>
                  <a:lnTo>
                    <a:pt x="442" y="274"/>
                  </a:lnTo>
                  <a:lnTo>
                    <a:pt x="442" y="272"/>
                  </a:lnTo>
                  <a:lnTo>
                    <a:pt x="440" y="272"/>
                  </a:lnTo>
                  <a:lnTo>
                    <a:pt x="438" y="272"/>
                  </a:lnTo>
                  <a:lnTo>
                    <a:pt x="438" y="272"/>
                  </a:lnTo>
                  <a:lnTo>
                    <a:pt x="436" y="270"/>
                  </a:lnTo>
                  <a:lnTo>
                    <a:pt x="434" y="270"/>
                  </a:lnTo>
                  <a:lnTo>
                    <a:pt x="432" y="272"/>
                  </a:lnTo>
                  <a:lnTo>
                    <a:pt x="434" y="272"/>
                  </a:lnTo>
                  <a:lnTo>
                    <a:pt x="434" y="272"/>
                  </a:lnTo>
                  <a:lnTo>
                    <a:pt x="432" y="272"/>
                  </a:lnTo>
                  <a:lnTo>
                    <a:pt x="430" y="272"/>
                  </a:lnTo>
                  <a:lnTo>
                    <a:pt x="428" y="272"/>
                  </a:lnTo>
                  <a:lnTo>
                    <a:pt x="428" y="272"/>
                  </a:lnTo>
                  <a:lnTo>
                    <a:pt x="428" y="274"/>
                  </a:lnTo>
                  <a:lnTo>
                    <a:pt x="428" y="274"/>
                  </a:lnTo>
                  <a:lnTo>
                    <a:pt x="432" y="274"/>
                  </a:lnTo>
                  <a:lnTo>
                    <a:pt x="432" y="274"/>
                  </a:lnTo>
                  <a:lnTo>
                    <a:pt x="432" y="276"/>
                  </a:lnTo>
                  <a:lnTo>
                    <a:pt x="430" y="276"/>
                  </a:lnTo>
                  <a:lnTo>
                    <a:pt x="428" y="278"/>
                  </a:lnTo>
                  <a:lnTo>
                    <a:pt x="426" y="280"/>
                  </a:lnTo>
                  <a:lnTo>
                    <a:pt x="424" y="280"/>
                  </a:lnTo>
                  <a:lnTo>
                    <a:pt x="424" y="278"/>
                  </a:lnTo>
                  <a:lnTo>
                    <a:pt x="424" y="276"/>
                  </a:lnTo>
                  <a:lnTo>
                    <a:pt x="422" y="276"/>
                  </a:lnTo>
                  <a:lnTo>
                    <a:pt x="422" y="276"/>
                  </a:lnTo>
                  <a:lnTo>
                    <a:pt x="422" y="278"/>
                  </a:lnTo>
                  <a:lnTo>
                    <a:pt x="422" y="280"/>
                  </a:lnTo>
                  <a:lnTo>
                    <a:pt x="420" y="280"/>
                  </a:lnTo>
                  <a:lnTo>
                    <a:pt x="422" y="282"/>
                  </a:lnTo>
                  <a:lnTo>
                    <a:pt x="422" y="284"/>
                  </a:lnTo>
                  <a:lnTo>
                    <a:pt x="422" y="284"/>
                  </a:lnTo>
                  <a:lnTo>
                    <a:pt x="422" y="286"/>
                  </a:lnTo>
                  <a:lnTo>
                    <a:pt x="422" y="286"/>
                  </a:lnTo>
                  <a:lnTo>
                    <a:pt x="420" y="286"/>
                  </a:lnTo>
                  <a:lnTo>
                    <a:pt x="420" y="286"/>
                  </a:lnTo>
                  <a:lnTo>
                    <a:pt x="418" y="286"/>
                  </a:lnTo>
                  <a:lnTo>
                    <a:pt x="416" y="288"/>
                  </a:lnTo>
                  <a:lnTo>
                    <a:pt x="418" y="288"/>
                  </a:lnTo>
                  <a:lnTo>
                    <a:pt x="420" y="288"/>
                  </a:lnTo>
                  <a:lnTo>
                    <a:pt x="422" y="288"/>
                  </a:lnTo>
                  <a:lnTo>
                    <a:pt x="424" y="290"/>
                  </a:lnTo>
                  <a:lnTo>
                    <a:pt x="424" y="290"/>
                  </a:lnTo>
                  <a:lnTo>
                    <a:pt x="424" y="292"/>
                  </a:lnTo>
                  <a:lnTo>
                    <a:pt x="424" y="292"/>
                  </a:lnTo>
                  <a:lnTo>
                    <a:pt x="424" y="292"/>
                  </a:lnTo>
                  <a:lnTo>
                    <a:pt x="428" y="292"/>
                  </a:lnTo>
                  <a:lnTo>
                    <a:pt x="428" y="292"/>
                  </a:lnTo>
                  <a:lnTo>
                    <a:pt x="430" y="292"/>
                  </a:lnTo>
                  <a:lnTo>
                    <a:pt x="434" y="294"/>
                  </a:lnTo>
                  <a:lnTo>
                    <a:pt x="434" y="294"/>
                  </a:lnTo>
                  <a:lnTo>
                    <a:pt x="436" y="294"/>
                  </a:lnTo>
                  <a:lnTo>
                    <a:pt x="436" y="292"/>
                  </a:lnTo>
                  <a:lnTo>
                    <a:pt x="438" y="292"/>
                  </a:lnTo>
                  <a:lnTo>
                    <a:pt x="438" y="294"/>
                  </a:lnTo>
                  <a:lnTo>
                    <a:pt x="438" y="296"/>
                  </a:lnTo>
                  <a:lnTo>
                    <a:pt x="438" y="298"/>
                  </a:lnTo>
                  <a:lnTo>
                    <a:pt x="438" y="298"/>
                  </a:lnTo>
                  <a:lnTo>
                    <a:pt x="436" y="300"/>
                  </a:lnTo>
                  <a:lnTo>
                    <a:pt x="436" y="298"/>
                  </a:lnTo>
                  <a:lnTo>
                    <a:pt x="434" y="298"/>
                  </a:lnTo>
                  <a:lnTo>
                    <a:pt x="432" y="300"/>
                  </a:lnTo>
                  <a:lnTo>
                    <a:pt x="432" y="300"/>
                  </a:lnTo>
                  <a:lnTo>
                    <a:pt x="430" y="298"/>
                  </a:lnTo>
                  <a:lnTo>
                    <a:pt x="426" y="300"/>
                  </a:lnTo>
                  <a:lnTo>
                    <a:pt x="424" y="300"/>
                  </a:lnTo>
                  <a:lnTo>
                    <a:pt x="422" y="300"/>
                  </a:lnTo>
                  <a:lnTo>
                    <a:pt x="422" y="298"/>
                  </a:lnTo>
                  <a:lnTo>
                    <a:pt x="422" y="300"/>
                  </a:lnTo>
                  <a:lnTo>
                    <a:pt x="422" y="300"/>
                  </a:lnTo>
                  <a:lnTo>
                    <a:pt x="422" y="300"/>
                  </a:lnTo>
                  <a:lnTo>
                    <a:pt x="424" y="300"/>
                  </a:lnTo>
                  <a:lnTo>
                    <a:pt x="426" y="300"/>
                  </a:lnTo>
                  <a:lnTo>
                    <a:pt x="430" y="300"/>
                  </a:lnTo>
                  <a:lnTo>
                    <a:pt x="432" y="302"/>
                  </a:lnTo>
                  <a:lnTo>
                    <a:pt x="434" y="302"/>
                  </a:lnTo>
                  <a:lnTo>
                    <a:pt x="434" y="302"/>
                  </a:lnTo>
                  <a:lnTo>
                    <a:pt x="436" y="304"/>
                  </a:lnTo>
                  <a:lnTo>
                    <a:pt x="438" y="304"/>
                  </a:lnTo>
                  <a:lnTo>
                    <a:pt x="438" y="306"/>
                  </a:lnTo>
                  <a:lnTo>
                    <a:pt x="440" y="308"/>
                  </a:lnTo>
                  <a:lnTo>
                    <a:pt x="442" y="310"/>
                  </a:lnTo>
                  <a:lnTo>
                    <a:pt x="440" y="310"/>
                  </a:lnTo>
                  <a:lnTo>
                    <a:pt x="438" y="310"/>
                  </a:lnTo>
                  <a:lnTo>
                    <a:pt x="438" y="308"/>
                  </a:lnTo>
                  <a:lnTo>
                    <a:pt x="438" y="310"/>
                  </a:lnTo>
                  <a:lnTo>
                    <a:pt x="438" y="310"/>
                  </a:lnTo>
                  <a:lnTo>
                    <a:pt x="438" y="312"/>
                  </a:lnTo>
                  <a:lnTo>
                    <a:pt x="438" y="316"/>
                  </a:lnTo>
                  <a:lnTo>
                    <a:pt x="438" y="316"/>
                  </a:lnTo>
                  <a:lnTo>
                    <a:pt x="438" y="318"/>
                  </a:lnTo>
                  <a:lnTo>
                    <a:pt x="438" y="320"/>
                  </a:lnTo>
                  <a:lnTo>
                    <a:pt x="438" y="322"/>
                  </a:lnTo>
                  <a:lnTo>
                    <a:pt x="436" y="326"/>
                  </a:lnTo>
                  <a:lnTo>
                    <a:pt x="434" y="328"/>
                  </a:lnTo>
                  <a:lnTo>
                    <a:pt x="434" y="328"/>
                  </a:lnTo>
                  <a:lnTo>
                    <a:pt x="432" y="326"/>
                  </a:lnTo>
                  <a:lnTo>
                    <a:pt x="432" y="324"/>
                  </a:lnTo>
                  <a:lnTo>
                    <a:pt x="434" y="322"/>
                  </a:lnTo>
                  <a:lnTo>
                    <a:pt x="432" y="322"/>
                  </a:lnTo>
                  <a:lnTo>
                    <a:pt x="432" y="320"/>
                  </a:lnTo>
                  <a:lnTo>
                    <a:pt x="430" y="322"/>
                  </a:lnTo>
                  <a:lnTo>
                    <a:pt x="428" y="322"/>
                  </a:lnTo>
                  <a:lnTo>
                    <a:pt x="426" y="318"/>
                  </a:lnTo>
                  <a:lnTo>
                    <a:pt x="424" y="316"/>
                  </a:lnTo>
                  <a:lnTo>
                    <a:pt x="422" y="314"/>
                  </a:lnTo>
                  <a:lnTo>
                    <a:pt x="422" y="314"/>
                  </a:lnTo>
                  <a:lnTo>
                    <a:pt x="420" y="312"/>
                  </a:lnTo>
                  <a:lnTo>
                    <a:pt x="418" y="308"/>
                  </a:lnTo>
                  <a:lnTo>
                    <a:pt x="416" y="308"/>
                  </a:lnTo>
                  <a:lnTo>
                    <a:pt x="416" y="308"/>
                  </a:lnTo>
                  <a:lnTo>
                    <a:pt x="416" y="308"/>
                  </a:lnTo>
                  <a:lnTo>
                    <a:pt x="416" y="310"/>
                  </a:lnTo>
                  <a:lnTo>
                    <a:pt x="420" y="312"/>
                  </a:lnTo>
                  <a:lnTo>
                    <a:pt x="420" y="314"/>
                  </a:lnTo>
                  <a:lnTo>
                    <a:pt x="418" y="314"/>
                  </a:lnTo>
                  <a:lnTo>
                    <a:pt x="416" y="314"/>
                  </a:lnTo>
                  <a:lnTo>
                    <a:pt x="414" y="312"/>
                  </a:lnTo>
                  <a:lnTo>
                    <a:pt x="414" y="310"/>
                  </a:lnTo>
                  <a:lnTo>
                    <a:pt x="412" y="308"/>
                  </a:lnTo>
                  <a:lnTo>
                    <a:pt x="412" y="310"/>
                  </a:lnTo>
                  <a:lnTo>
                    <a:pt x="412" y="312"/>
                  </a:lnTo>
                  <a:lnTo>
                    <a:pt x="414" y="314"/>
                  </a:lnTo>
                  <a:lnTo>
                    <a:pt x="418" y="316"/>
                  </a:lnTo>
                  <a:lnTo>
                    <a:pt x="420" y="316"/>
                  </a:lnTo>
                  <a:lnTo>
                    <a:pt x="424" y="318"/>
                  </a:lnTo>
                  <a:lnTo>
                    <a:pt x="428" y="322"/>
                  </a:lnTo>
                  <a:lnTo>
                    <a:pt x="428" y="324"/>
                  </a:lnTo>
                  <a:lnTo>
                    <a:pt x="428" y="326"/>
                  </a:lnTo>
                  <a:lnTo>
                    <a:pt x="428" y="326"/>
                  </a:lnTo>
                  <a:lnTo>
                    <a:pt x="426" y="324"/>
                  </a:lnTo>
                  <a:lnTo>
                    <a:pt x="424" y="324"/>
                  </a:lnTo>
                  <a:lnTo>
                    <a:pt x="422" y="324"/>
                  </a:lnTo>
                  <a:lnTo>
                    <a:pt x="420" y="328"/>
                  </a:lnTo>
                  <a:lnTo>
                    <a:pt x="418" y="328"/>
                  </a:lnTo>
                  <a:lnTo>
                    <a:pt x="416" y="326"/>
                  </a:lnTo>
                  <a:lnTo>
                    <a:pt x="416" y="324"/>
                  </a:lnTo>
                  <a:lnTo>
                    <a:pt x="416" y="324"/>
                  </a:lnTo>
                  <a:lnTo>
                    <a:pt x="416" y="322"/>
                  </a:lnTo>
                  <a:lnTo>
                    <a:pt x="414" y="322"/>
                  </a:lnTo>
                  <a:lnTo>
                    <a:pt x="414" y="324"/>
                  </a:lnTo>
                  <a:lnTo>
                    <a:pt x="414" y="324"/>
                  </a:lnTo>
                  <a:lnTo>
                    <a:pt x="416" y="328"/>
                  </a:lnTo>
                  <a:lnTo>
                    <a:pt x="416" y="328"/>
                  </a:lnTo>
                  <a:lnTo>
                    <a:pt x="418" y="328"/>
                  </a:lnTo>
                  <a:lnTo>
                    <a:pt x="420" y="328"/>
                  </a:lnTo>
                  <a:lnTo>
                    <a:pt x="422" y="326"/>
                  </a:lnTo>
                  <a:lnTo>
                    <a:pt x="424" y="326"/>
                  </a:lnTo>
                  <a:lnTo>
                    <a:pt x="428" y="328"/>
                  </a:lnTo>
                  <a:lnTo>
                    <a:pt x="428" y="328"/>
                  </a:lnTo>
                  <a:lnTo>
                    <a:pt x="426" y="330"/>
                  </a:lnTo>
                  <a:lnTo>
                    <a:pt x="426" y="334"/>
                  </a:lnTo>
                  <a:lnTo>
                    <a:pt x="424" y="334"/>
                  </a:lnTo>
                  <a:lnTo>
                    <a:pt x="424" y="334"/>
                  </a:lnTo>
                  <a:lnTo>
                    <a:pt x="424" y="336"/>
                  </a:lnTo>
                  <a:lnTo>
                    <a:pt x="424" y="336"/>
                  </a:lnTo>
                  <a:lnTo>
                    <a:pt x="426" y="336"/>
                  </a:lnTo>
                  <a:lnTo>
                    <a:pt x="428" y="336"/>
                  </a:lnTo>
                  <a:lnTo>
                    <a:pt x="430" y="338"/>
                  </a:lnTo>
                  <a:lnTo>
                    <a:pt x="434" y="340"/>
                  </a:lnTo>
                  <a:lnTo>
                    <a:pt x="434" y="340"/>
                  </a:lnTo>
                  <a:lnTo>
                    <a:pt x="436" y="338"/>
                  </a:lnTo>
                  <a:lnTo>
                    <a:pt x="438" y="338"/>
                  </a:lnTo>
                  <a:lnTo>
                    <a:pt x="438" y="340"/>
                  </a:lnTo>
                  <a:lnTo>
                    <a:pt x="438" y="342"/>
                  </a:lnTo>
                  <a:lnTo>
                    <a:pt x="438" y="342"/>
                  </a:lnTo>
                  <a:lnTo>
                    <a:pt x="438" y="344"/>
                  </a:lnTo>
                  <a:lnTo>
                    <a:pt x="438" y="346"/>
                  </a:lnTo>
                  <a:lnTo>
                    <a:pt x="436" y="350"/>
                  </a:lnTo>
                  <a:lnTo>
                    <a:pt x="432" y="352"/>
                  </a:lnTo>
                  <a:lnTo>
                    <a:pt x="432" y="350"/>
                  </a:lnTo>
                  <a:lnTo>
                    <a:pt x="432" y="350"/>
                  </a:lnTo>
                  <a:lnTo>
                    <a:pt x="430" y="348"/>
                  </a:lnTo>
                  <a:lnTo>
                    <a:pt x="428" y="346"/>
                  </a:lnTo>
                  <a:lnTo>
                    <a:pt x="430" y="344"/>
                  </a:lnTo>
                  <a:lnTo>
                    <a:pt x="426" y="342"/>
                  </a:lnTo>
                  <a:lnTo>
                    <a:pt x="424" y="342"/>
                  </a:lnTo>
                  <a:lnTo>
                    <a:pt x="422" y="342"/>
                  </a:lnTo>
                  <a:lnTo>
                    <a:pt x="420" y="342"/>
                  </a:lnTo>
                  <a:lnTo>
                    <a:pt x="420" y="342"/>
                  </a:lnTo>
                  <a:lnTo>
                    <a:pt x="418" y="342"/>
                  </a:lnTo>
                  <a:lnTo>
                    <a:pt x="416" y="342"/>
                  </a:lnTo>
                  <a:lnTo>
                    <a:pt x="416" y="340"/>
                  </a:lnTo>
                  <a:lnTo>
                    <a:pt x="414" y="338"/>
                  </a:lnTo>
                  <a:lnTo>
                    <a:pt x="414" y="338"/>
                  </a:lnTo>
                  <a:lnTo>
                    <a:pt x="414" y="340"/>
                  </a:lnTo>
                  <a:lnTo>
                    <a:pt x="414" y="340"/>
                  </a:lnTo>
                  <a:lnTo>
                    <a:pt x="414" y="342"/>
                  </a:lnTo>
                  <a:lnTo>
                    <a:pt x="414" y="344"/>
                  </a:lnTo>
                  <a:lnTo>
                    <a:pt x="412" y="346"/>
                  </a:lnTo>
                  <a:lnTo>
                    <a:pt x="410" y="346"/>
                  </a:lnTo>
                  <a:lnTo>
                    <a:pt x="410" y="346"/>
                  </a:lnTo>
                  <a:lnTo>
                    <a:pt x="412" y="346"/>
                  </a:lnTo>
                  <a:lnTo>
                    <a:pt x="412" y="348"/>
                  </a:lnTo>
                  <a:lnTo>
                    <a:pt x="412" y="348"/>
                  </a:lnTo>
                  <a:lnTo>
                    <a:pt x="410" y="352"/>
                  </a:lnTo>
                  <a:lnTo>
                    <a:pt x="408" y="352"/>
                  </a:lnTo>
                  <a:lnTo>
                    <a:pt x="408" y="354"/>
                  </a:lnTo>
                  <a:lnTo>
                    <a:pt x="410" y="354"/>
                  </a:lnTo>
                  <a:lnTo>
                    <a:pt x="410" y="354"/>
                  </a:lnTo>
                  <a:lnTo>
                    <a:pt x="412" y="358"/>
                  </a:lnTo>
                  <a:lnTo>
                    <a:pt x="412" y="358"/>
                  </a:lnTo>
                  <a:lnTo>
                    <a:pt x="414" y="360"/>
                  </a:lnTo>
                  <a:lnTo>
                    <a:pt x="412" y="362"/>
                  </a:lnTo>
                  <a:lnTo>
                    <a:pt x="414" y="364"/>
                  </a:lnTo>
                  <a:lnTo>
                    <a:pt x="414" y="362"/>
                  </a:lnTo>
                  <a:lnTo>
                    <a:pt x="414" y="360"/>
                  </a:lnTo>
                  <a:lnTo>
                    <a:pt x="414" y="358"/>
                  </a:lnTo>
                  <a:lnTo>
                    <a:pt x="414" y="358"/>
                  </a:lnTo>
                  <a:lnTo>
                    <a:pt x="414" y="356"/>
                  </a:lnTo>
                  <a:lnTo>
                    <a:pt x="414" y="354"/>
                  </a:lnTo>
                  <a:lnTo>
                    <a:pt x="414" y="354"/>
                  </a:lnTo>
                  <a:lnTo>
                    <a:pt x="416" y="356"/>
                  </a:lnTo>
                  <a:lnTo>
                    <a:pt x="416" y="356"/>
                  </a:lnTo>
                  <a:lnTo>
                    <a:pt x="418" y="358"/>
                  </a:lnTo>
                  <a:lnTo>
                    <a:pt x="420" y="360"/>
                  </a:lnTo>
                  <a:lnTo>
                    <a:pt x="420" y="360"/>
                  </a:lnTo>
                  <a:lnTo>
                    <a:pt x="420" y="360"/>
                  </a:lnTo>
                  <a:lnTo>
                    <a:pt x="422" y="360"/>
                  </a:lnTo>
                  <a:lnTo>
                    <a:pt x="422" y="360"/>
                  </a:lnTo>
                  <a:lnTo>
                    <a:pt x="424" y="358"/>
                  </a:lnTo>
                  <a:lnTo>
                    <a:pt x="426" y="358"/>
                  </a:lnTo>
                  <a:lnTo>
                    <a:pt x="428" y="360"/>
                  </a:lnTo>
                  <a:lnTo>
                    <a:pt x="428" y="362"/>
                  </a:lnTo>
                  <a:lnTo>
                    <a:pt x="426" y="364"/>
                  </a:lnTo>
                  <a:lnTo>
                    <a:pt x="424" y="366"/>
                  </a:lnTo>
                  <a:lnTo>
                    <a:pt x="424" y="368"/>
                  </a:lnTo>
                  <a:lnTo>
                    <a:pt x="424" y="370"/>
                  </a:lnTo>
                  <a:lnTo>
                    <a:pt x="424" y="372"/>
                  </a:lnTo>
                  <a:lnTo>
                    <a:pt x="420" y="372"/>
                  </a:lnTo>
                  <a:lnTo>
                    <a:pt x="418" y="372"/>
                  </a:lnTo>
                  <a:lnTo>
                    <a:pt x="418" y="372"/>
                  </a:lnTo>
                  <a:lnTo>
                    <a:pt x="416" y="370"/>
                  </a:lnTo>
                  <a:lnTo>
                    <a:pt x="414" y="370"/>
                  </a:lnTo>
                  <a:lnTo>
                    <a:pt x="414" y="372"/>
                  </a:lnTo>
                  <a:lnTo>
                    <a:pt x="414" y="374"/>
                  </a:lnTo>
                  <a:lnTo>
                    <a:pt x="412" y="374"/>
                  </a:lnTo>
                  <a:lnTo>
                    <a:pt x="410" y="376"/>
                  </a:lnTo>
                  <a:lnTo>
                    <a:pt x="410" y="374"/>
                  </a:lnTo>
                  <a:lnTo>
                    <a:pt x="408" y="376"/>
                  </a:lnTo>
                  <a:lnTo>
                    <a:pt x="408" y="378"/>
                  </a:lnTo>
                  <a:lnTo>
                    <a:pt x="406" y="378"/>
                  </a:lnTo>
                  <a:lnTo>
                    <a:pt x="406" y="378"/>
                  </a:lnTo>
                  <a:lnTo>
                    <a:pt x="402" y="376"/>
                  </a:lnTo>
                  <a:lnTo>
                    <a:pt x="400" y="374"/>
                  </a:lnTo>
                  <a:lnTo>
                    <a:pt x="398" y="372"/>
                  </a:lnTo>
                  <a:lnTo>
                    <a:pt x="394" y="368"/>
                  </a:lnTo>
                  <a:lnTo>
                    <a:pt x="392" y="366"/>
                  </a:lnTo>
                  <a:lnTo>
                    <a:pt x="392" y="364"/>
                  </a:lnTo>
                  <a:lnTo>
                    <a:pt x="392" y="364"/>
                  </a:lnTo>
                  <a:lnTo>
                    <a:pt x="394" y="362"/>
                  </a:lnTo>
                  <a:lnTo>
                    <a:pt x="394" y="364"/>
                  </a:lnTo>
                  <a:lnTo>
                    <a:pt x="396" y="364"/>
                  </a:lnTo>
                  <a:lnTo>
                    <a:pt x="400" y="366"/>
                  </a:lnTo>
                  <a:lnTo>
                    <a:pt x="402" y="368"/>
                  </a:lnTo>
                  <a:lnTo>
                    <a:pt x="402" y="368"/>
                  </a:lnTo>
                  <a:lnTo>
                    <a:pt x="406" y="368"/>
                  </a:lnTo>
                  <a:lnTo>
                    <a:pt x="406" y="366"/>
                  </a:lnTo>
                  <a:lnTo>
                    <a:pt x="406" y="366"/>
                  </a:lnTo>
                  <a:lnTo>
                    <a:pt x="404" y="366"/>
                  </a:lnTo>
                  <a:lnTo>
                    <a:pt x="404" y="366"/>
                  </a:lnTo>
                  <a:lnTo>
                    <a:pt x="402" y="366"/>
                  </a:lnTo>
                  <a:lnTo>
                    <a:pt x="398" y="364"/>
                  </a:lnTo>
                  <a:lnTo>
                    <a:pt x="394" y="362"/>
                  </a:lnTo>
                  <a:lnTo>
                    <a:pt x="392" y="362"/>
                  </a:lnTo>
                  <a:lnTo>
                    <a:pt x="392" y="360"/>
                  </a:lnTo>
                  <a:lnTo>
                    <a:pt x="392" y="360"/>
                  </a:lnTo>
                  <a:lnTo>
                    <a:pt x="392" y="358"/>
                  </a:lnTo>
                  <a:lnTo>
                    <a:pt x="390" y="358"/>
                  </a:lnTo>
                  <a:lnTo>
                    <a:pt x="390" y="360"/>
                  </a:lnTo>
                  <a:lnTo>
                    <a:pt x="388" y="362"/>
                  </a:lnTo>
                  <a:lnTo>
                    <a:pt x="388" y="366"/>
                  </a:lnTo>
                  <a:lnTo>
                    <a:pt x="388" y="368"/>
                  </a:lnTo>
                  <a:lnTo>
                    <a:pt x="388" y="368"/>
                  </a:lnTo>
                  <a:lnTo>
                    <a:pt x="388" y="368"/>
                  </a:lnTo>
                  <a:lnTo>
                    <a:pt x="384" y="364"/>
                  </a:lnTo>
                  <a:lnTo>
                    <a:pt x="380" y="360"/>
                  </a:lnTo>
                  <a:lnTo>
                    <a:pt x="380" y="358"/>
                  </a:lnTo>
                  <a:lnTo>
                    <a:pt x="380" y="356"/>
                  </a:lnTo>
                  <a:lnTo>
                    <a:pt x="380" y="356"/>
                  </a:lnTo>
                  <a:lnTo>
                    <a:pt x="378" y="356"/>
                  </a:lnTo>
                  <a:lnTo>
                    <a:pt x="378" y="356"/>
                  </a:lnTo>
                  <a:lnTo>
                    <a:pt x="378" y="358"/>
                  </a:lnTo>
                  <a:lnTo>
                    <a:pt x="380" y="358"/>
                  </a:lnTo>
                  <a:lnTo>
                    <a:pt x="382" y="362"/>
                  </a:lnTo>
                  <a:lnTo>
                    <a:pt x="382" y="364"/>
                  </a:lnTo>
                  <a:lnTo>
                    <a:pt x="384" y="366"/>
                  </a:lnTo>
                  <a:lnTo>
                    <a:pt x="384" y="368"/>
                  </a:lnTo>
                  <a:lnTo>
                    <a:pt x="384" y="368"/>
                  </a:lnTo>
                  <a:lnTo>
                    <a:pt x="384" y="368"/>
                  </a:lnTo>
                  <a:lnTo>
                    <a:pt x="382" y="370"/>
                  </a:lnTo>
                  <a:lnTo>
                    <a:pt x="380" y="370"/>
                  </a:lnTo>
                  <a:lnTo>
                    <a:pt x="380" y="372"/>
                  </a:lnTo>
                  <a:lnTo>
                    <a:pt x="378" y="372"/>
                  </a:lnTo>
                  <a:lnTo>
                    <a:pt x="376" y="374"/>
                  </a:lnTo>
                  <a:lnTo>
                    <a:pt x="374" y="374"/>
                  </a:lnTo>
                  <a:lnTo>
                    <a:pt x="372" y="374"/>
                  </a:lnTo>
                  <a:lnTo>
                    <a:pt x="370" y="372"/>
                  </a:lnTo>
                  <a:lnTo>
                    <a:pt x="370" y="372"/>
                  </a:lnTo>
                  <a:lnTo>
                    <a:pt x="368" y="372"/>
                  </a:lnTo>
                  <a:lnTo>
                    <a:pt x="368" y="370"/>
                  </a:lnTo>
                  <a:lnTo>
                    <a:pt x="366" y="368"/>
                  </a:lnTo>
                  <a:lnTo>
                    <a:pt x="364" y="368"/>
                  </a:lnTo>
                  <a:lnTo>
                    <a:pt x="364" y="366"/>
                  </a:lnTo>
                  <a:lnTo>
                    <a:pt x="364" y="364"/>
                  </a:lnTo>
                  <a:lnTo>
                    <a:pt x="362" y="364"/>
                  </a:lnTo>
                  <a:lnTo>
                    <a:pt x="362" y="364"/>
                  </a:lnTo>
                  <a:lnTo>
                    <a:pt x="362" y="368"/>
                  </a:lnTo>
                  <a:lnTo>
                    <a:pt x="362" y="368"/>
                  </a:lnTo>
                  <a:lnTo>
                    <a:pt x="364" y="370"/>
                  </a:lnTo>
                  <a:lnTo>
                    <a:pt x="366" y="372"/>
                  </a:lnTo>
                  <a:lnTo>
                    <a:pt x="368" y="374"/>
                  </a:lnTo>
                  <a:lnTo>
                    <a:pt x="368" y="374"/>
                  </a:lnTo>
                  <a:lnTo>
                    <a:pt x="366" y="376"/>
                  </a:lnTo>
                  <a:lnTo>
                    <a:pt x="364" y="376"/>
                  </a:lnTo>
                  <a:lnTo>
                    <a:pt x="360" y="376"/>
                  </a:lnTo>
                  <a:lnTo>
                    <a:pt x="358" y="376"/>
                  </a:lnTo>
                  <a:lnTo>
                    <a:pt x="358" y="376"/>
                  </a:lnTo>
                  <a:lnTo>
                    <a:pt x="358" y="378"/>
                  </a:lnTo>
                  <a:lnTo>
                    <a:pt x="358" y="378"/>
                  </a:lnTo>
                  <a:lnTo>
                    <a:pt x="358" y="378"/>
                  </a:lnTo>
                  <a:lnTo>
                    <a:pt x="360" y="380"/>
                  </a:lnTo>
                  <a:lnTo>
                    <a:pt x="360" y="378"/>
                  </a:lnTo>
                  <a:lnTo>
                    <a:pt x="362" y="376"/>
                  </a:lnTo>
                  <a:lnTo>
                    <a:pt x="364" y="376"/>
                  </a:lnTo>
                  <a:lnTo>
                    <a:pt x="366" y="378"/>
                  </a:lnTo>
                  <a:lnTo>
                    <a:pt x="366" y="378"/>
                  </a:lnTo>
                  <a:lnTo>
                    <a:pt x="368" y="376"/>
                  </a:lnTo>
                  <a:lnTo>
                    <a:pt x="368" y="376"/>
                  </a:lnTo>
                  <a:lnTo>
                    <a:pt x="370" y="376"/>
                  </a:lnTo>
                  <a:lnTo>
                    <a:pt x="372" y="376"/>
                  </a:lnTo>
                  <a:lnTo>
                    <a:pt x="374" y="376"/>
                  </a:lnTo>
                  <a:lnTo>
                    <a:pt x="376" y="376"/>
                  </a:lnTo>
                  <a:lnTo>
                    <a:pt x="378" y="378"/>
                  </a:lnTo>
                  <a:lnTo>
                    <a:pt x="380" y="378"/>
                  </a:lnTo>
                  <a:lnTo>
                    <a:pt x="382" y="378"/>
                  </a:lnTo>
                  <a:lnTo>
                    <a:pt x="382" y="380"/>
                  </a:lnTo>
                  <a:lnTo>
                    <a:pt x="382" y="382"/>
                  </a:lnTo>
                  <a:lnTo>
                    <a:pt x="380" y="382"/>
                  </a:lnTo>
                  <a:lnTo>
                    <a:pt x="380" y="384"/>
                  </a:lnTo>
                  <a:lnTo>
                    <a:pt x="378" y="384"/>
                  </a:lnTo>
                  <a:lnTo>
                    <a:pt x="376" y="384"/>
                  </a:lnTo>
                  <a:lnTo>
                    <a:pt x="374" y="386"/>
                  </a:lnTo>
                  <a:lnTo>
                    <a:pt x="372" y="386"/>
                  </a:lnTo>
                  <a:lnTo>
                    <a:pt x="370" y="386"/>
                  </a:lnTo>
                  <a:lnTo>
                    <a:pt x="368" y="384"/>
                  </a:lnTo>
                  <a:lnTo>
                    <a:pt x="366" y="384"/>
                  </a:lnTo>
                  <a:lnTo>
                    <a:pt x="366" y="384"/>
                  </a:lnTo>
                  <a:lnTo>
                    <a:pt x="364" y="384"/>
                  </a:lnTo>
                  <a:lnTo>
                    <a:pt x="362" y="384"/>
                  </a:lnTo>
                  <a:lnTo>
                    <a:pt x="362" y="384"/>
                  </a:lnTo>
                  <a:lnTo>
                    <a:pt x="360" y="384"/>
                  </a:lnTo>
                  <a:lnTo>
                    <a:pt x="360" y="384"/>
                  </a:lnTo>
                  <a:lnTo>
                    <a:pt x="362" y="386"/>
                  </a:lnTo>
                  <a:lnTo>
                    <a:pt x="364" y="386"/>
                  </a:lnTo>
                  <a:lnTo>
                    <a:pt x="366" y="384"/>
                  </a:lnTo>
                  <a:lnTo>
                    <a:pt x="366" y="384"/>
                  </a:lnTo>
                  <a:lnTo>
                    <a:pt x="368" y="386"/>
                  </a:lnTo>
                  <a:lnTo>
                    <a:pt x="366" y="386"/>
                  </a:lnTo>
                  <a:lnTo>
                    <a:pt x="364" y="388"/>
                  </a:lnTo>
                  <a:lnTo>
                    <a:pt x="362" y="388"/>
                  </a:lnTo>
                  <a:lnTo>
                    <a:pt x="362" y="390"/>
                  </a:lnTo>
                  <a:lnTo>
                    <a:pt x="364" y="390"/>
                  </a:lnTo>
                  <a:lnTo>
                    <a:pt x="364" y="388"/>
                  </a:lnTo>
                  <a:lnTo>
                    <a:pt x="366" y="388"/>
                  </a:lnTo>
                  <a:lnTo>
                    <a:pt x="368" y="388"/>
                  </a:lnTo>
                  <a:lnTo>
                    <a:pt x="368" y="390"/>
                  </a:lnTo>
                  <a:lnTo>
                    <a:pt x="368" y="390"/>
                  </a:lnTo>
                  <a:lnTo>
                    <a:pt x="370" y="390"/>
                  </a:lnTo>
                  <a:lnTo>
                    <a:pt x="370" y="388"/>
                  </a:lnTo>
                  <a:lnTo>
                    <a:pt x="372" y="388"/>
                  </a:lnTo>
                  <a:lnTo>
                    <a:pt x="372" y="388"/>
                  </a:lnTo>
                  <a:lnTo>
                    <a:pt x="376" y="386"/>
                  </a:lnTo>
                  <a:lnTo>
                    <a:pt x="376" y="386"/>
                  </a:lnTo>
                  <a:lnTo>
                    <a:pt x="378" y="388"/>
                  </a:lnTo>
                  <a:lnTo>
                    <a:pt x="380" y="390"/>
                  </a:lnTo>
                  <a:lnTo>
                    <a:pt x="382" y="390"/>
                  </a:lnTo>
                  <a:lnTo>
                    <a:pt x="382" y="390"/>
                  </a:lnTo>
                  <a:lnTo>
                    <a:pt x="382" y="390"/>
                  </a:lnTo>
                  <a:lnTo>
                    <a:pt x="382" y="396"/>
                  </a:lnTo>
                  <a:lnTo>
                    <a:pt x="380" y="396"/>
                  </a:lnTo>
                  <a:lnTo>
                    <a:pt x="378" y="398"/>
                  </a:lnTo>
                  <a:lnTo>
                    <a:pt x="376" y="396"/>
                  </a:lnTo>
                  <a:lnTo>
                    <a:pt x="374" y="396"/>
                  </a:lnTo>
                  <a:lnTo>
                    <a:pt x="370" y="396"/>
                  </a:lnTo>
                  <a:lnTo>
                    <a:pt x="370" y="396"/>
                  </a:lnTo>
                  <a:lnTo>
                    <a:pt x="368" y="398"/>
                  </a:lnTo>
                  <a:lnTo>
                    <a:pt x="368" y="398"/>
                  </a:lnTo>
                  <a:lnTo>
                    <a:pt x="370" y="398"/>
                  </a:lnTo>
                  <a:lnTo>
                    <a:pt x="372" y="398"/>
                  </a:lnTo>
                  <a:lnTo>
                    <a:pt x="376" y="398"/>
                  </a:lnTo>
                  <a:lnTo>
                    <a:pt x="378" y="400"/>
                  </a:lnTo>
                  <a:lnTo>
                    <a:pt x="376" y="400"/>
                  </a:lnTo>
                  <a:lnTo>
                    <a:pt x="378" y="398"/>
                  </a:lnTo>
                  <a:lnTo>
                    <a:pt x="380" y="398"/>
                  </a:lnTo>
                  <a:lnTo>
                    <a:pt x="384" y="398"/>
                  </a:lnTo>
                  <a:lnTo>
                    <a:pt x="386" y="400"/>
                  </a:lnTo>
                  <a:lnTo>
                    <a:pt x="386" y="400"/>
                  </a:lnTo>
                  <a:lnTo>
                    <a:pt x="390" y="404"/>
                  </a:lnTo>
                  <a:lnTo>
                    <a:pt x="390" y="404"/>
                  </a:lnTo>
                  <a:lnTo>
                    <a:pt x="390" y="404"/>
                  </a:lnTo>
                  <a:lnTo>
                    <a:pt x="392" y="404"/>
                  </a:lnTo>
                  <a:lnTo>
                    <a:pt x="392" y="406"/>
                  </a:lnTo>
                  <a:lnTo>
                    <a:pt x="394" y="406"/>
                  </a:lnTo>
                  <a:lnTo>
                    <a:pt x="394" y="408"/>
                  </a:lnTo>
                  <a:lnTo>
                    <a:pt x="396" y="408"/>
                  </a:lnTo>
                  <a:lnTo>
                    <a:pt x="396" y="410"/>
                  </a:lnTo>
                  <a:lnTo>
                    <a:pt x="398" y="410"/>
                  </a:lnTo>
                  <a:lnTo>
                    <a:pt x="398" y="410"/>
                  </a:lnTo>
                  <a:lnTo>
                    <a:pt x="400" y="412"/>
                  </a:lnTo>
                  <a:lnTo>
                    <a:pt x="400" y="412"/>
                  </a:lnTo>
                  <a:lnTo>
                    <a:pt x="400" y="414"/>
                  </a:lnTo>
                  <a:lnTo>
                    <a:pt x="400" y="416"/>
                  </a:lnTo>
                  <a:lnTo>
                    <a:pt x="398" y="416"/>
                  </a:lnTo>
                  <a:lnTo>
                    <a:pt x="398" y="418"/>
                  </a:lnTo>
                  <a:lnTo>
                    <a:pt x="396" y="420"/>
                  </a:lnTo>
                  <a:lnTo>
                    <a:pt x="396" y="420"/>
                  </a:lnTo>
                  <a:lnTo>
                    <a:pt x="398" y="418"/>
                  </a:lnTo>
                  <a:lnTo>
                    <a:pt x="400" y="418"/>
                  </a:lnTo>
                  <a:lnTo>
                    <a:pt x="402" y="416"/>
                  </a:lnTo>
                  <a:lnTo>
                    <a:pt x="402" y="416"/>
                  </a:lnTo>
                  <a:lnTo>
                    <a:pt x="402" y="418"/>
                  </a:lnTo>
                  <a:lnTo>
                    <a:pt x="400" y="420"/>
                  </a:lnTo>
                  <a:lnTo>
                    <a:pt x="402" y="420"/>
                  </a:lnTo>
                  <a:lnTo>
                    <a:pt x="402" y="418"/>
                  </a:lnTo>
                  <a:lnTo>
                    <a:pt x="402" y="418"/>
                  </a:lnTo>
                  <a:lnTo>
                    <a:pt x="404" y="418"/>
                  </a:lnTo>
                  <a:lnTo>
                    <a:pt x="406" y="418"/>
                  </a:lnTo>
                  <a:lnTo>
                    <a:pt x="404" y="420"/>
                  </a:lnTo>
                  <a:lnTo>
                    <a:pt x="402" y="422"/>
                  </a:lnTo>
                  <a:lnTo>
                    <a:pt x="402" y="422"/>
                  </a:lnTo>
                  <a:lnTo>
                    <a:pt x="400" y="424"/>
                  </a:lnTo>
                  <a:lnTo>
                    <a:pt x="400" y="426"/>
                  </a:lnTo>
                  <a:lnTo>
                    <a:pt x="402" y="426"/>
                  </a:lnTo>
                  <a:lnTo>
                    <a:pt x="400" y="428"/>
                  </a:lnTo>
                  <a:lnTo>
                    <a:pt x="400" y="430"/>
                  </a:lnTo>
                  <a:lnTo>
                    <a:pt x="400" y="432"/>
                  </a:lnTo>
                  <a:lnTo>
                    <a:pt x="402" y="432"/>
                  </a:lnTo>
                  <a:lnTo>
                    <a:pt x="402" y="428"/>
                  </a:lnTo>
                  <a:lnTo>
                    <a:pt x="404" y="426"/>
                  </a:lnTo>
                  <a:lnTo>
                    <a:pt x="406" y="424"/>
                  </a:lnTo>
                  <a:lnTo>
                    <a:pt x="406" y="424"/>
                  </a:lnTo>
                  <a:lnTo>
                    <a:pt x="406" y="426"/>
                  </a:lnTo>
                  <a:lnTo>
                    <a:pt x="406" y="428"/>
                  </a:lnTo>
                  <a:lnTo>
                    <a:pt x="404" y="430"/>
                  </a:lnTo>
                  <a:lnTo>
                    <a:pt x="406" y="430"/>
                  </a:lnTo>
                  <a:lnTo>
                    <a:pt x="406" y="430"/>
                  </a:lnTo>
                  <a:lnTo>
                    <a:pt x="406" y="430"/>
                  </a:lnTo>
                  <a:lnTo>
                    <a:pt x="406" y="432"/>
                  </a:lnTo>
                  <a:lnTo>
                    <a:pt x="406" y="434"/>
                  </a:lnTo>
                  <a:lnTo>
                    <a:pt x="404" y="434"/>
                  </a:lnTo>
                  <a:lnTo>
                    <a:pt x="402" y="436"/>
                  </a:lnTo>
                  <a:lnTo>
                    <a:pt x="404" y="436"/>
                  </a:lnTo>
                  <a:lnTo>
                    <a:pt x="406" y="436"/>
                  </a:lnTo>
                  <a:lnTo>
                    <a:pt x="406" y="436"/>
                  </a:lnTo>
                  <a:lnTo>
                    <a:pt x="406" y="438"/>
                  </a:lnTo>
                  <a:lnTo>
                    <a:pt x="406" y="438"/>
                  </a:lnTo>
                  <a:lnTo>
                    <a:pt x="406" y="438"/>
                  </a:lnTo>
                  <a:lnTo>
                    <a:pt x="406" y="440"/>
                  </a:lnTo>
                  <a:lnTo>
                    <a:pt x="406" y="440"/>
                  </a:lnTo>
                  <a:lnTo>
                    <a:pt x="406" y="444"/>
                  </a:lnTo>
                  <a:lnTo>
                    <a:pt x="406" y="446"/>
                  </a:lnTo>
                  <a:lnTo>
                    <a:pt x="406" y="448"/>
                  </a:lnTo>
                  <a:lnTo>
                    <a:pt x="406" y="450"/>
                  </a:lnTo>
                  <a:lnTo>
                    <a:pt x="406" y="452"/>
                  </a:lnTo>
                  <a:lnTo>
                    <a:pt x="404" y="452"/>
                  </a:lnTo>
                  <a:lnTo>
                    <a:pt x="404" y="452"/>
                  </a:lnTo>
                  <a:lnTo>
                    <a:pt x="402" y="452"/>
                  </a:lnTo>
                  <a:lnTo>
                    <a:pt x="402" y="452"/>
                  </a:lnTo>
                  <a:lnTo>
                    <a:pt x="402" y="452"/>
                  </a:lnTo>
                  <a:lnTo>
                    <a:pt x="402" y="450"/>
                  </a:lnTo>
                  <a:lnTo>
                    <a:pt x="400" y="450"/>
                  </a:lnTo>
                  <a:lnTo>
                    <a:pt x="400" y="450"/>
                  </a:lnTo>
                  <a:lnTo>
                    <a:pt x="398" y="450"/>
                  </a:lnTo>
                  <a:lnTo>
                    <a:pt x="398" y="450"/>
                  </a:lnTo>
                  <a:lnTo>
                    <a:pt x="398" y="448"/>
                  </a:lnTo>
                  <a:lnTo>
                    <a:pt x="398" y="446"/>
                  </a:lnTo>
                  <a:lnTo>
                    <a:pt x="398" y="444"/>
                  </a:lnTo>
                  <a:lnTo>
                    <a:pt x="398" y="442"/>
                  </a:lnTo>
                  <a:lnTo>
                    <a:pt x="398" y="440"/>
                  </a:lnTo>
                  <a:lnTo>
                    <a:pt x="398" y="440"/>
                  </a:lnTo>
                  <a:lnTo>
                    <a:pt x="396" y="440"/>
                  </a:lnTo>
                  <a:lnTo>
                    <a:pt x="396" y="440"/>
                  </a:lnTo>
                  <a:lnTo>
                    <a:pt x="396" y="444"/>
                  </a:lnTo>
                  <a:lnTo>
                    <a:pt x="396" y="446"/>
                  </a:lnTo>
                  <a:lnTo>
                    <a:pt x="396" y="450"/>
                  </a:lnTo>
                  <a:lnTo>
                    <a:pt x="396" y="450"/>
                  </a:lnTo>
                  <a:lnTo>
                    <a:pt x="394" y="452"/>
                  </a:lnTo>
                  <a:lnTo>
                    <a:pt x="394" y="452"/>
                  </a:lnTo>
                  <a:lnTo>
                    <a:pt x="392" y="452"/>
                  </a:lnTo>
                  <a:lnTo>
                    <a:pt x="390" y="452"/>
                  </a:lnTo>
                  <a:lnTo>
                    <a:pt x="390" y="450"/>
                  </a:lnTo>
                  <a:lnTo>
                    <a:pt x="386" y="448"/>
                  </a:lnTo>
                  <a:lnTo>
                    <a:pt x="384" y="446"/>
                  </a:lnTo>
                  <a:lnTo>
                    <a:pt x="382" y="444"/>
                  </a:lnTo>
                  <a:lnTo>
                    <a:pt x="382" y="442"/>
                  </a:lnTo>
                  <a:lnTo>
                    <a:pt x="380" y="438"/>
                  </a:lnTo>
                  <a:lnTo>
                    <a:pt x="380" y="436"/>
                  </a:lnTo>
                  <a:lnTo>
                    <a:pt x="378" y="434"/>
                  </a:lnTo>
                  <a:lnTo>
                    <a:pt x="378" y="432"/>
                  </a:lnTo>
                  <a:lnTo>
                    <a:pt x="378" y="428"/>
                  </a:lnTo>
                  <a:lnTo>
                    <a:pt x="380" y="428"/>
                  </a:lnTo>
                  <a:lnTo>
                    <a:pt x="378" y="426"/>
                  </a:lnTo>
                  <a:lnTo>
                    <a:pt x="378" y="426"/>
                  </a:lnTo>
                  <a:lnTo>
                    <a:pt x="376" y="426"/>
                  </a:lnTo>
                  <a:lnTo>
                    <a:pt x="374" y="428"/>
                  </a:lnTo>
                  <a:lnTo>
                    <a:pt x="372" y="426"/>
                  </a:lnTo>
                  <a:lnTo>
                    <a:pt x="370" y="422"/>
                  </a:lnTo>
                  <a:lnTo>
                    <a:pt x="368" y="420"/>
                  </a:lnTo>
                  <a:lnTo>
                    <a:pt x="368" y="418"/>
                  </a:lnTo>
                  <a:lnTo>
                    <a:pt x="366" y="420"/>
                  </a:lnTo>
                  <a:lnTo>
                    <a:pt x="364" y="420"/>
                  </a:lnTo>
                  <a:lnTo>
                    <a:pt x="362" y="418"/>
                  </a:lnTo>
                  <a:lnTo>
                    <a:pt x="362" y="420"/>
                  </a:lnTo>
                  <a:lnTo>
                    <a:pt x="360" y="420"/>
                  </a:lnTo>
                  <a:lnTo>
                    <a:pt x="358" y="420"/>
                  </a:lnTo>
                  <a:lnTo>
                    <a:pt x="358" y="418"/>
                  </a:lnTo>
                  <a:lnTo>
                    <a:pt x="358" y="416"/>
                  </a:lnTo>
                  <a:lnTo>
                    <a:pt x="354" y="414"/>
                  </a:lnTo>
                  <a:lnTo>
                    <a:pt x="354" y="412"/>
                  </a:lnTo>
                  <a:lnTo>
                    <a:pt x="354" y="412"/>
                  </a:lnTo>
                  <a:lnTo>
                    <a:pt x="352" y="408"/>
                  </a:lnTo>
                  <a:lnTo>
                    <a:pt x="352" y="408"/>
                  </a:lnTo>
                  <a:lnTo>
                    <a:pt x="350" y="408"/>
                  </a:lnTo>
                  <a:lnTo>
                    <a:pt x="352" y="410"/>
                  </a:lnTo>
                  <a:lnTo>
                    <a:pt x="352" y="412"/>
                  </a:lnTo>
                  <a:lnTo>
                    <a:pt x="348" y="412"/>
                  </a:lnTo>
                  <a:lnTo>
                    <a:pt x="348" y="414"/>
                  </a:lnTo>
                  <a:lnTo>
                    <a:pt x="350" y="414"/>
                  </a:lnTo>
                  <a:lnTo>
                    <a:pt x="352" y="414"/>
                  </a:lnTo>
                  <a:lnTo>
                    <a:pt x="352" y="416"/>
                  </a:lnTo>
                  <a:lnTo>
                    <a:pt x="354" y="418"/>
                  </a:lnTo>
                  <a:lnTo>
                    <a:pt x="354" y="420"/>
                  </a:lnTo>
                  <a:lnTo>
                    <a:pt x="352" y="418"/>
                  </a:lnTo>
                  <a:lnTo>
                    <a:pt x="350" y="420"/>
                  </a:lnTo>
                  <a:lnTo>
                    <a:pt x="348" y="422"/>
                  </a:lnTo>
                  <a:lnTo>
                    <a:pt x="346" y="420"/>
                  </a:lnTo>
                  <a:lnTo>
                    <a:pt x="346" y="422"/>
                  </a:lnTo>
                  <a:lnTo>
                    <a:pt x="348" y="422"/>
                  </a:lnTo>
                  <a:lnTo>
                    <a:pt x="350" y="422"/>
                  </a:lnTo>
                  <a:lnTo>
                    <a:pt x="352" y="420"/>
                  </a:lnTo>
                  <a:lnTo>
                    <a:pt x="354" y="420"/>
                  </a:lnTo>
                  <a:lnTo>
                    <a:pt x="356" y="420"/>
                  </a:lnTo>
                  <a:lnTo>
                    <a:pt x="356" y="420"/>
                  </a:lnTo>
                  <a:lnTo>
                    <a:pt x="356" y="422"/>
                  </a:lnTo>
                  <a:lnTo>
                    <a:pt x="358" y="422"/>
                  </a:lnTo>
                  <a:lnTo>
                    <a:pt x="360" y="422"/>
                  </a:lnTo>
                  <a:lnTo>
                    <a:pt x="360" y="422"/>
                  </a:lnTo>
                  <a:lnTo>
                    <a:pt x="366" y="424"/>
                  </a:lnTo>
                  <a:lnTo>
                    <a:pt x="368" y="424"/>
                  </a:lnTo>
                  <a:lnTo>
                    <a:pt x="370" y="424"/>
                  </a:lnTo>
                  <a:lnTo>
                    <a:pt x="370" y="426"/>
                  </a:lnTo>
                  <a:lnTo>
                    <a:pt x="372" y="428"/>
                  </a:lnTo>
                  <a:lnTo>
                    <a:pt x="370" y="430"/>
                  </a:lnTo>
                  <a:lnTo>
                    <a:pt x="368" y="432"/>
                  </a:lnTo>
                  <a:lnTo>
                    <a:pt x="368" y="432"/>
                  </a:lnTo>
                  <a:lnTo>
                    <a:pt x="366" y="434"/>
                  </a:lnTo>
                  <a:lnTo>
                    <a:pt x="364" y="434"/>
                  </a:lnTo>
                  <a:lnTo>
                    <a:pt x="358" y="436"/>
                  </a:lnTo>
                  <a:lnTo>
                    <a:pt x="356" y="436"/>
                  </a:lnTo>
                  <a:lnTo>
                    <a:pt x="354" y="438"/>
                  </a:lnTo>
                  <a:lnTo>
                    <a:pt x="352" y="436"/>
                  </a:lnTo>
                  <a:lnTo>
                    <a:pt x="350" y="434"/>
                  </a:lnTo>
                  <a:lnTo>
                    <a:pt x="350" y="432"/>
                  </a:lnTo>
                  <a:lnTo>
                    <a:pt x="350" y="432"/>
                  </a:lnTo>
                  <a:lnTo>
                    <a:pt x="348" y="432"/>
                  </a:lnTo>
                  <a:lnTo>
                    <a:pt x="348" y="434"/>
                  </a:lnTo>
                  <a:lnTo>
                    <a:pt x="350" y="434"/>
                  </a:lnTo>
                  <a:lnTo>
                    <a:pt x="350" y="436"/>
                  </a:lnTo>
                  <a:lnTo>
                    <a:pt x="348" y="436"/>
                  </a:lnTo>
                  <a:lnTo>
                    <a:pt x="346" y="436"/>
                  </a:lnTo>
                  <a:lnTo>
                    <a:pt x="346" y="436"/>
                  </a:lnTo>
                  <a:lnTo>
                    <a:pt x="346" y="434"/>
                  </a:lnTo>
                  <a:lnTo>
                    <a:pt x="344" y="436"/>
                  </a:lnTo>
                  <a:lnTo>
                    <a:pt x="344" y="436"/>
                  </a:lnTo>
                  <a:lnTo>
                    <a:pt x="346" y="438"/>
                  </a:lnTo>
                  <a:lnTo>
                    <a:pt x="348" y="438"/>
                  </a:lnTo>
                  <a:lnTo>
                    <a:pt x="348" y="440"/>
                  </a:lnTo>
                  <a:lnTo>
                    <a:pt x="346" y="440"/>
                  </a:lnTo>
                  <a:lnTo>
                    <a:pt x="346" y="442"/>
                  </a:lnTo>
                  <a:lnTo>
                    <a:pt x="344" y="442"/>
                  </a:lnTo>
                  <a:lnTo>
                    <a:pt x="344" y="442"/>
                  </a:lnTo>
                  <a:lnTo>
                    <a:pt x="344" y="444"/>
                  </a:lnTo>
                  <a:lnTo>
                    <a:pt x="342" y="446"/>
                  </a:lnTo>
                  <a:lnTo>
                    <a:pt x="338" y="448"/>
                  </a:lnTo>
                  <a:lnTo>
                    <a:pt x="336" y="446"/>
                  </a:lnTo>
                  <a:lnTo>
                    <a:pt x="334" y="446"/>
                  </a:lnTo>
                  <a:lnTo>
                    <a:pt x="332" y="448"/>
                  </a:lnTo>
                  <a:lnTo>
                    <a:pt x="332" y="450"/>
                  </a:lnTo>
                  <a:lnTo>
                    <a:pt x="332" y="452"/>
                  </a:lnTo>
                  <a:lnTo>
                    <a:pt x="336" y="448"/>
                  </a:lnTo>
                  <a:lnTo>
                    <a:pt x="338" y="448"/>
                  </a:lnTo>
                  <a:lnTo>
                    <a:pt x="340" y="448"/>
                  </a:lnTo>
                  <a:lnTo>
                    <a:pt x="342" y="448"/>
                  </a:lnTo>
                  <a:lnTo>
                    <a:pt x="344" y="450"/>
                  </a:lnTo>
                  <a:lnTo>
                    <a:pt x="346" y="450"/>
                  </a:lnTo>
                  <a:lnTo>
                    <a:pt x="348" y="450"/>
                  </a:lnTo>
                  <a:lnTo>
                    <a:pt x="350" y="450"/>
                  </a:lnTo>
                  <a:lnTo>
                    <a:pt x="354" y="450"/>
                  </a:lnTo>
                  <a:lnTo>
                    <a:pt x="356" y="450"/>
                  </a:lnTo>
                  <a:lnTo>
                    <a:pt x="358" y="450"/>
                  </a:lnTo>
                  <a:lnTo>
                    <a:pt x="358" y="450"/>
                  </a:lnTo>
                  <a:lnTo>
                    <a:pt x="358" y="452"/>
                  </a:lnTo>
                  <a:lnTo>
                    <a:pt x="360" y="452"/>
                  </a:lnTo>
                  <a:lnTo>
                    <a:pt x="360" y="452"/>
                  </a:lnTo>
                  <a:lnTo>
                    <a:pt x="360" y="454"/>
                  </a:lnTo>
                  <a:lnTo>
                    <a:pt x="358" y="454"/>
                  </a:lnTo>
                  <a:lnTo>
                    <a:pt x="356" y="454"/>
                  </a:lnTo>
                  <a:lnTo>
                    <a:pt x="354" y="454"/>
                  </a:lnTo>
                  <a:lnTo>
                    <a:pt x="352" y="456"/>
                  </a:lnTo>
                  <a:lnTo>
                    <a:pt x="350" y="456"/>
                  </a:lnTo>
                  <a:lnTo>
                    <a:pt x="348" y="456"/>
                  </a:lnTo>
                  <a:lnTo>
                    <a:pt x="346" y="456"/>
                  </a:lnTo>
                  <a:lnTo>
                    <a:pt x="344" y="454"/>
                  </a:lnTo>
                  <a:lnTo>
                    <a:pt x="342" y="454"/>
                  </a:lnTo>
                  <a:lnTo>
                    <a:pt x="340" y="456"/>
                  </a:lnTo>
                  <a:lnTo>
                    <a:pt x="342" y="458"/>
                  </a:lnTo>
                  <a:lnTo>
                    <a:pt x="344" y="456"/>
                  </a:lnTo>
                  <a:lnTo>
                    <a:pt x="344" y="458"/>
                  </a:lnTo>
                  <a:lnTo>
                    <a:pt x="348" y="458"/>
                  </a:lnTo>
                  <a:lnTo>
                    <a:pt x="350" y="458"/>
                  </a:lnTo>
                  <a:lnTo>
                    <a:pt x="350" y="460"/>
                  </a:lnTo>
                  <a:lnTo>
                    <a:pt x="352" y="458"/>
                  </a:lnTo>
                  <a:lnTo>
                    <a:pt x="354" y="456"/>
                  </a:lnTo>
                  <a:lnTo>
                    <a:pt x="354" y="456"/>
                  </a:lnTo>
                  <a:lnTo>
                    <a:pt x="356" y="456"/>
                  </a:lnTo>
                  <a:lnTo>
                    <a:pt x="358" y="454"/>
                  </a:lnTo>
                  <a:lnTo>
                    <a:pt x="358" y="456"/>
                  </a:lnTo>
                  <a:lnTo>
                    <a:pt x="360" y="456"/>
                  </a:lnTo>
                  <a:lnTo>
                    <a:pt x="362" y="456"/>
                  </a:lnTo>
                  <a:lnTo>
                    <a:pt x="366" y="456"/>
                  </a:lnTo>
                  <a:lnTo>
                    <a:pt x="366" y="454"/>
                  </a:lnTo>
                  <a:lnTo>
                    <a:pt x="370" y="452"/>
                  </a:lnTo>
                  <a:lnTo>
                    <a:pt x="372" y="452"/>
                  </a:lnTo>
                  <a:lnTo>
                    <a:pt x="372" y="452"/>
                  </a:lnTo>
                  <a:lnTo>
                    <a:pt x="372" y="452"/>
                  </a:lnTo>
                  <a:lnTo>
                    <a:pt x="372" y="454"/>
                  </a:lnTo>
                  <a:lnTo>
                    <a:pt x="372" y="452"/>
                  </a:lnTo>
                  <a:lnTo>
                    <a:pt x="374" y="452"/>
                  </a:lnTo>
                  <a:lnTo>
                    <a:pt x="374" y="454"/>
                  </a:lnTo>
                  <a:lnTo>
                    <a:pt x="378" y="456"/>
                  </a:lnTo>
                  <a:lnTo>
                    <a:pt x="382" y="456"/>
                  </a:lnTo>
                  <a:lnTo>
                    <a:pt x="384" y="458"/>
                  </a:lnTo>
                  <a:lnTo>
                    <a:pt x="386" y="458"/>
                  </a:lnTo>
                  <a:lnTo>
                    <a:pt x="388" y="458"/>
                  </a:lnTo>
                  <a:lnTo>
                    <a:pt x="392" y="458"/>
                  </a:lnTo>
                  <a:lnTo>
                    <a:pt x="394" y="460"/>
                  </a:lnTo>
                  <a:lnTo>
                    <a:pt x="396" y="460"/>
                  </a:lnTo>
                  <a:lnTo>
                    <a:pt x="400" y="458"/>
                  </a:lnTo>
                  <a:lnTo>
                    <a:pt x="400" y="460"/>
                  </a:lnTo>
                  <a:lnTo>
                    <a:pt x="398" y="460"/>
                  </a:lnTo>
                  <a:lnTo>
                    <a:pt x="396" y="462"/>
                  </a:lnTo>
                  <a:lnTo>
                    <a:pt x="394" y="462"/>
                  </a:lnTo>
                  <a:lnTo>
                    <a:pt x="392" y="462"/>
                  </a:lnTo>
                  <a:lnTo>
                    <a:pt x="390" y="464"/>
                  </a:lnTo>
                  <a:lnTo>
                    <a:pt x="390" y="464"/>
                  </a:lnTo>
                  <a:lnTo>
                    <a:pt x="392" y="466"/>
                  </a:lnTo>
                  <a:lnTo>
                    <a:pt x="392" y="466"/>
                  </a:lnTo>
                  <a:lnTo>
                    <a:pt x="390" y="468"/>
                  </a:lnTo>
                  <a:lnTo>
                    <a:pt x="390" y="466"/>
                  </a:lnTo>
                  <a:lnTo>
                    <a:pt x="388" y="466"/>
                  </a:lnTo>
                  <a:lnTo>
                    <a:pt x="388" y="466"/>
                  </a:lnTo>
                  <a:lnTo>
                    <a:pt x="386" y="466"/>
                  </a:lnTo>
                  <a:lnTo>
                    <a:pt x="386" y="468"/>
                  </a:lnTo>
                  <a:lnTo>
                    <a:pt x="386" y="468"/>
                  </a:lnTo>
                  <a:lnTo>
                    <a:pt x="384" y="468"/>
                  </a:lnTo>
                  <a:lnTo>
                    <a:pt x="384" y="468"/>
                  </a:lnTo>
                  <a:lnTo>
                    <a:pt x="384" y="470"/>
                  </a:lnTo>
                  <a:lnTo>
                    <a:pt x="384" y="470"/>
                  </a:lnTo>
                  <a:lnTo>
                    <a:pt x="384" y="472"/>
                  </a:lnTo>
                  <a:lnTo>
                    <a:pt x="382" y="472"/>
                  </a:lnTo>
                  <a:lnTo>
                    <a:pt x="382" y="472"/>
                  </a:lnTo>
                  <a:lnTo>
                    <a:pt x="380" y="472"/>
                  </a:lnTo>
                  <a:lnTo>
                    <a:pt x="380" y="472"/>
                  </a:lnTo>
                  <a:lnTo>
                    <a:pt x="380" y="472"/>
                  </a:lnTo>
                  <a:lnTo>
                    <a:pt x="380" y="474"/>
                  </a:lnTo>
                  <a:lnTo>
                    <a:pt x="380" y="474"/>
                  </a:lnTo>
                  <a:lnTo>
                    <a:pt x="378" y="474"/>
                  </a:lnTo>
                  <a:lnTo>
                    <a:pt x="376" y="474"/>
                  </a:lnTo>
                  <a:lnTo>
                    <a:pt x="376" y="476"/>
                  </a:lnTo>
                  <a:lnTo>
                    <a:pt x="374" y="476"/>
                  </a:lnTo>
                  <a:lnTo>
                    <a:pt x="374" y="474"/>
                  </a:lnTo>
                  <a:lnTo>
                    <a:pt x="372" y="474"/>
                  </a:lnTo>
                  <a:lnTo>
                    <a:pt x="372" y="476"/>
                  </a:lnTo>
                  <a:lnTo>
                    <a:pt x="372" y="478"/>
                  </a:lnTo>
                  <a:lnTo>
                    <a:pt x="372" y="480"/>
                  </a:lnTo>
                  <a:lnTo>
                    <a:pt x="370" y="480"/>
                  </a:lnTo>
                  <a:lnTo>
                    <a:pt x="370" y="478"/>
                  </a:lnTo>
                  <a:lnTo>
                    <a:pt x="368" y="478"/>
                  </a:lnTo>
                  <a:lnTo>
                    <a:pt x="368" y="480"/>
                  </a:lnTo>
                  <a:lnTo>
                    <a:pt x="370" y="480"/>
                  </a:lnTo>
                  <a:lnTo>
                    <a:pt x="370" y="482"/>
                  </a:lnTo>
                  <a:lnTo>
                    <a:pt x="366" y="484"/>
                  </a:lnTo>
                  <a:lnTo>
                    <a:pt x="366" y="482"/>
                  </a:lnTo>
                  <a:lnTo>
                    <a:pt x="366" y="482"/>
                  </a:lnTo>
                  <a:lnTo>
                    <a:pt x="364" y="480"/>
                  </a:lnTo>
                  <a:lnTo>
                    <a:pt x="362" y="482"/>
                  </a:lnTo>
                  <a:lnTo>
                    <a:pt x="362" y="482"/>
                  </a:lnTo>
                  <a:lnTo>
                    <a:pt x="364" y="484"/>
                  </a:lnTo>
                  <a:lnTo>
                    <a:pt x="364" y="486"/>
                  </a:lnTo>
                  <a:lnTo>
                    <a:pt x="362" y="486"/>
                  </a:lnTo>
                  <a:lnTo>
                    <a:pt x="360" y="486"/>
                  </a:lnTo>
                  <a:lnTo>
                    <a:pt x="360" y="488"/>
                  </a:lnTo>
                  <a:lnTo>
                    <a:pt x="358" y="488"/>
                  </a:lnTo>
                  <a:lnTo>
                    <a:pt x="356" y="488"/>
                  </a:lnTo>
                  <a:lnTo>
                    <a:pt x="356" y="490"/>
                  </a:lnTo>
                  <a:lnTo>
                    <a:pt x="354" y="490"/>
                  </a:lnTo>
                  <a:lnTo>
                    <a:pt x="354" y="490"/>
                  </a:lnTo>
                  <a:lnTo>
                    <a:pt x="352" y="490"/>
                  </a:lnTo>
                  <a:lnTo>
                    <a:pt x="350" y="490"/>
                  </a:lnTo>
                  <a:lnTo>
                    <a:pt x="348" y="490"/>
                  </a:lnTo>
                  <a:lnTo>
                    <a:pt x="348" y="492"/>
                  </a:lnTo>
                  <a:lnTo>
                    <a:pt x="346" y="492"/>
                  </a:lnTo>
                  <a:lnTo>
                    <a:pt x="344" y="492"/>
                  </a:lnTo>
                  <a:lnTo>
                    <a:pt x="344" y="492"/>
                  </a:lnTo>
                  <a:lnTo>
                    <a:pt x="344" y="492"/>
                  </a:lnTo>
                  <a:lnTo>
                    <a:pt x="342" y="492"/>
                  </a:lnTo>
                  <a:lnTo>
                    <a:pt x="342" y="494"/>
                  </a:lnTo>
                  <a:lnTo>
                    <a:pt x="340" y="494"/>
                  </a:lnTo>
                  <a:lnTo>
                    <a:pt x="338" y="492"/>
                  </a:lnTo>
                  <a:lnTo>
                    <a:pt x="338" y="492"/>
                  </a:lnTo>
                  <a:lnTo>
                    <a:pt x="338" y="494"/>
                  </a:lnTo>
                  <a:lnTo>
                    <a:pt x="338" y="494"/>
                  </a:lnTo>
                  <a:lnTo>
                    <a:pt x="336" y="494"/>
                  </a:lnTo>
                  <a:lnTo>
                    <a:pt x="336" y="492"/>
                  </a:lnTo>
                  <a:lnTo>
                    <a:pt x="334" y="492"/>
                  </a:lnTo>
                  <a:lnTo>
                    <a:pt x="334" y="494"/>
                  </a:lnTo>
                  <a:lnTo>
                    <a:pt x="334" y="494"/>
                  </a:lnTo>
                  <a:lnTo>
                    <a:pt x="332" y="494"/>
                  </a:lnTo>
                  <a:lnTo>
                    <a:pt x="330" y="494"/>
                  </a:lnTo>
                  <a:lnTo>
                    <a:pt x="330" y="496"/>
                  </a:lnTo>
                  <a:lnTo>
                    <a:pt x="330" y="496"/>
                  </a:lnTo>
                  <a:lnTo>
                    <a:pt x="330" y="496"/>
                  </a:lnTo>
                  <a:lnTo>
                    <a:pt x="328" y="496"/>
                  </a:lnTo>
                  <a:lnTo>
                    <a:pt x="328" y="496"/>
                  </a:lnTo>
                  <a:lnTo>
                    <a:pt x="328" y="498"/>
                  </a:lnTo>
                  <a:lnTo>
                    <a:pt x="326" y="498"/>
                  </a:lnTo>
                  <a:lnTo>
                    <a:pt x="326" y="496"/>
                  </a:lnTo>
                  <a:lnTo>
                    <a:pt x="324" y="496"/>
                  </a:lnTo>
                  <a:lnTo>
                    <a:pt x="324" y="500"/>
                  </a:lnTo>
                  <a:lnTo>
                    <a:pt x="324" y="500"/>
                  </a:lnTo>
                  <a:lnTo>
                    <a:pt x="322" y="500"/>
                  </a:lnTo>
                  <a:lnTo>
                    <a:pt x="322" y="500"/>
                  </a:lnTo>
                  <a:lnTo>
                    <a:pt x="320" y="500"/>
                  </a:lnTo>
                  <a:lnTo>
                    <a:pt x="318" y="496"/>
                  </a:lnTo>
                  <a:lnTo>
                    <a:pt x="318" y="496"/>
                  </a:lnTo>
                  <a:lnTo>
                    <a:pt x="316" y="496"/>
                  </a:lnTo>
                  <a:lnTo>
                    <a:pt x="316" y="498"/>
                  </a:lnTo>
                  <a:lnTo>
                    <a:pt x="316" y="498"/>
                  </a:lnTo>
                  <a:lnTo>
                    <a:pt x="314" y="500"/>
                  </a:lnTo>
                  <a:lnTo>
                    <a:pt x="314" y="500"/>
                  </a:lnTo>
                  <a:lnTo>
                    <a:pt x="312" y="500"/>
                  </a:lnTo>
                  <a:lnTo>
                    <a:pt x="310" y="500"/>
                  </a:lnTo>
                  <a:lnTo>
                    <a:pt x="310" y="502"/>
                  </a:lnTo>
                  <a:lnTo>
                    <a:pt x="308" y="502"/>
                  </a:lnTo>
                  <a:lnTo>
                    <a:pt x="306" y="502"/>
                  </a:lnTo>
                  <a:lnTo>
                    <a:pt x="306" y="500"/>
                  </a:lnTo>
                  <a:lnTo>
                    <a:pt x="304" y="500"/>
                  </a:lnTo>
                  <a:lnTo>
                    <a:pt x="304" y="502"/>
                  </a:lnTo>
                  <a:lnTo>
                    <a:pt x="302" y="502"/>
                  </a:lnTo>
                  <a:lnTo>
                    <a:pt x="302" y="502"/>
                  </a:lnTo>
                  <a:lnTo>
                    <a:pt x="300" y="500"/>
                  </a:lnTo>
                  <a:lnTo>
                    <a:pt x="300" y="498"/>
                  </a:lnTo>
                  <a:lnTo>
                    <a:pt x="300" y="496"/>
                  </a:lnTo>
                  <a:lnTo>
                    <a:pt x="298" y="496"/>
                  </a:lnTo>
                  <a:lnTo>
                    <a:pt x="298" y="496"/>
                  </a:lnTo>
                  <a:lnTo>
                    <a:pt x="296" y="494"/>
                  </a:lnTo>
                  <a:lnTo>
                    <a:pt x="296" y="492"/>
                  </a:lnTo>
                  <a:lnTo>
                    <a:pt x="296" y="490"/>
                  </a:lnTo>
                  <a:lnTo>
                    <a:pt x="296" y="488"/>
                  </a:lnTo>
                  <a:lnTo>
                    <a:pt x="294" y="488"/>
                  </a:lnTo>
                  <a:lnTo>
                    <a:pt x="294" y="488"/>
                  </a:lnTo>
                  <a:lnTo>
                    <a:pt x="292" y="488"/>
                  </a:lnTo>
                  <a:lnTo>
                    <a:pt x="294" y="490"/>
                  </a:lnTo>
                  <a:lnTo>
                    <a:pt x="294" y="492"/>
                  </a:lnTo>
                  <a:lnTo>
                    <a:pt x="296" y="494"/>
                  </a:lnTo>
                  <a:lnTo>
                    <a:pt x="296" y="494"/>
                  </a:lnTo>
                  <a:lnTo>
                    <a:pt x="296" y="496"/>
                  </a:lnTo>
                  <a:lnTo>
                    <a:pt x="296" y="498"/>
                  </a:lnTo>
                  <a:lnTo>
                    <a:pt x="296" y="498"/>
                  </a:lnTo>
                  <a:lnTo>
                    <a:pt x="296" y="500"/>
                  </a:lnTo>
                  <a:lnTo>
                    <a:pt x="298" y="502"/>
                  </a:lnTo>
                  <a:lnTo>
                    <a:pt x="296" y="504"/>
                  </a:lnTo>
                  <a:lnTo>
                    <a:pt x="296" y="506"/>
                  </a:lnTo>
                  <a:lnTo>
                    <a:pt x="294" y="506"/>
                  </a:lnTo>
                  <a:lnTo>
                    <a:pt x="294" y="506"/>
                  </a:lnTo>
                  <a:lnTo>
                    <a:pt x="292" y="506"/>
                  </a:lnTo>
                  <a:lnTo>
                    <a:pt x="290" y="508"/>
                  </a:lnTo>
                  <a:lnTo>
                    <a:pt x="288" y="508"/>
                  </a:lnTo>
                  <a:lnTo>
                    <a:pt x="288" y="510"/>
                  </a:lnTo>
                  <a:lnTo>
                    <a:pt x="286" y="510"/>
                  </a:lnTo>
                  <a:lnTo>
                    <a:pt x="286" y="510"/>
                  </a:lnTo>
                  <a:lnTo>
                    <a:pt x="286" y="510"/>
                  </a:lnTo>
                  <a:lnTo>
                    <a:pt x="286" y="512"/>
                  </a:lnTo>
                  <a:lnTo>
                    <a:pt x="284" y="514"/>
                  </a:lnTo>
                  <a:lnTo>
                    <a:pt x="282" y="514"/>
                  </a:lnTo>
                  <a:lnTo>
                    <a:pt x="282" y="516"/>
                  </a:lnTo>
                  <a:lnTo>
                    <a:pt x="282" y="516"/>
                  </a:lnTo>
                  <a:lnTo>
                    <a:pt x="282" y="518"/>
                  </a:lnTo>
                  <a:lnTo>
                    <a:pt x="282" y="516"/>
                  </a:lnTo>
                  <a:lnTo>
                    <a:pt x="280" y="516"/>
                  </a:lnTo>
                  <a:lnTo>
                    <a:pt x="282" y="516"/>
                  </a:lnTo>
                  <a:lnTo>
                    <a:pt x="282" y="518"/>
                  </a:lnTo>
                  <a:lnTo>
                    <a:pt x="282" y="520"/>
                  </a:lnTo>
                  <a:lnTo>
                    <a:pt x="280" y="520"/>
                  </a:lnTo>
                  <a:lnTo>
                    <a:pt x="280" y="518"/>
                  </a:lnTo>
                  <a:lnTo>
                    <a:pt x="278" y="518"/>
                  </a:lnTo>
                  <a:lnTo>
                    <a:pt x="278" y="518"/>
                  </a:lnTo>
                  <a:lnTo>
                    <a:pt x="278" y="520"/>
                  </a:lnTo>
                  <a:lnTo>
                    <a:pt x="278" y="522"/>
                  </a:lnTo>
                  <a:lnTo>
                    <a:pt x="278" y="522"/>
                  </a:lnTo>
                  <a:lnTo>
                    <a:pt x="276" y="522"/>
                  </a:lnTo>
                  <a:lnTo>
                    <a:pt x="272" y="526"/>
                  </a:lnTo>
                  <a:lnTo>
                    <a:pt x="272" y="528"/>
                  </a:lnTo>
                  <a:lnTo>
                    <a:pt x="274" y="530"/>
                  </a:lnTo>
                  <a:lnTo>
                    <a:pt x="272" y="530"/>
                  </a:lnTo>
                  <a:lnTo>
                    <a:pt x="270" y="534"/>
                  </a:lnTo>
                  <a:lnTo>
                    <a:pt x="270" y="534"/>
                  </a:lnTo>
                  <a:lnTo>
                    <a:pt x="268" y="534"/>
                  </a:lnTo>
                  <a:lnTo>
                    <a:pt x="268" y="532"/>
                  </a:lnTo>
                  <a:lnTo>
                    <a:pt x="268" y="532"/>
                  </a:lnTo>
                  <a:lnTo>
                    <a:pt x="268" y="532"/>
                  </a:lnTo>
                  <a:lnTo>
                    <a:pt x="268" y="532"/>
                  </a:lnTo>
                  <a:lnTo>
                    <a:pt x="266" y="534"/>
                  </a:lnTo>
                  <a:lnTo>
                    <a:pt x="266" y="536"/>
                  </a:lnTo>
                  <a:lnTo>
                    <a:pt x="266" y="536"/>
                  </a:lnTo>
                  <a:lnTo>
                    <a:pt x="264" y="538"/>
                  </a:lnTo>
                  <a:lnTo>
                    <a:pt x="262" y="540"/>
                  </a:lnTo>
                  <a:lnTo>
                    <a:pt x="262" y="538"/>
                  </a:lnTo>
                  <a:lnTo>
                    <a:pt x="262" y="538"/>
                  </a:lnTo>
                  <a:lnTo>
                    <a:pt x="260" y="536"/>
                  </a:lnTo>
                  <a:lnTo>
                    <a:pt x="260" y="536"/>
                  </a:lnTo>
                  <a:lnTo>
                    <a:pt x="260" y="538"/>
                  </a:lnTo>
                  <a:lnTo>
                    <a:pt x="258" y="538"/>
                  </a:lnTo>
                  <a:lnTo>
                    <a:pt x="256" y="536"/>
                  </a:lnTo>
                  <a:lnTo>
                    <a:pt x="256" y="536"/>
                  </a:lnTo>
                  <a:lnTo>
                    <a:pt x="254" y="536"/>
                  </a:lnTo>
                  <a:lnTo>
                    <a:pt x="254" y="536"/>
                  </a:lnTo>
                  <a:lnTo>
                    <a:pt x="254" y="538"/>
                  </a:lnTo>
                  <a:lnTo>
                    <a:pt x="256" y="538"/>
                  </a:lnTo>
                  <a:lnTo>
                    <a:pt x="256" y="540"/>
                  </a:lnTo>
                  <a:lnTo>
                    <a:pt x="256" y="542"/>
                  </a:lnTo>
                  <a:lnTo>
                    <a:pt x="256" y="542"/>
                  </a:lnTo>
                  <a:lnTo>
                    <a:pt x="254" y="542"/>
                  </a:lnTo>
                  <a:lnTo>
                    <a:pt x="252" y="544"/>
                  </a:lnTo>
                  <a:lnTo>
                    <a:pt x="250" y="546"/>
                  </a:lnTo>
                  <a:lnTo>
                    <a:pt x="248" y="546"/>
                  </a:lnTo>
                  <a:lnTo>
                    <a:pt x="246" y="546"/>
                  </a:lnTo>
                  <a:lnTo>
                    <a:pt x="248" y="544"/>
                  </a:lnTo>
                  <a:lnTo>
                    <a:pt x="248" y="544"/>
                  </a:lnTo>
                  <a:lnTo>
                    <a:pt x="246" y="544"/>
                  </a:lnTo>
                  <a:lnTo>
                    <a:pt x="246" y="544"/>
                  </a:lnTo>
                  <a:lnTo>
                    <a:pt x="246" y="544"/>
                  </a:lnTo>
                  <a:lnTo>
                    <a:pt x="246" y="546"/>
                  </a:lnTo>
                  <a:lnTo>
                    <a:pt x="246" y="546"/>
                  </a:lnTo>
                  <a:lnTo>
                    <a:pt x="244" y="546"/>
                  </a:lnTo>
                  <a:lnTo>
                    <a:pt x="242" y="548"/>
                  </a:lnTo>
                  <a:lnTo>
                    <a:pt x="240" y="546"/>
                  </a:lnTo>
                  <a:lnTo>
                    <a:pt x="240" y="544"/>
                  </a:lnTo>
                  <a:lnTo>
                    <a:pt x="240" y="544"/>
                  </a:lnTo>
                  <a:lnTo>
                    <a:pt x="240" y="542"/>
                  </a:lnTo>
                  <a:lnTo>
                    <a:pt x="240" y="540"/>
                  </a:lnTo>
                  <a:lnTo>
                    <a:pt x="238" y="540"/>
                  </a:lnTo>
                  <a:lnTo>
                    <a:pt x="238" y="544"/>
                  </a:lnTo>
                  <a:lnTo>
                    <a:pt x="238" y="544"/>
                  </a:lnTo>
                  <a:lnTo>
                    <a:pt x="238" y="546"/>
                  </a:lnTo>
                  <a:lnTo>
                    <a:pt x="238" y="548"/>
                  </a:lnTo>
                  <a:lnTo>
                    <a:pt x="236" y="548"/>
                  </a:lnTo>
                  <a:lnTo>
                    <a:pt x="234" y="544"/>
                  </a:lnTo>
                  <a:lnTo>
                    <a:pt x="234" y="542"/>
                  </a:lnTo>
                  <a:lnTo>
                    <a:pt x="234" y="540"/>
                  </a:lnTo>
                  <a:lnTo>
                    <a:pt x="236" y="538"/>
                  </a:lnTo>
                  <a:lnTo>
                    <a:pt x="238" y="536"/>
                  </a:lnTo>
                  <a:lnTo>
                    <a:pt x="236" y="536"/>
                  </a:lnTo>
                  <a:lnTo>
                    <a:pt x="234" y="536"/>
                  </a:lnTo>
                  <a:lnTo>
                    <a:pt x="234" y="534"/>
                  </a:lnTo>
                  <a:lnTo>
                    <a:pt x="234" y="534"/>
                  </a:lnTo>
                  <a:lnTo>
                    <a:pt x="232" y="534"/>
                  </a:lnTo>
                  <a:lnTo>
                    <a:pt x="232" y="534"/>
                  </a:lnTo>
                  <a:lnTo>
                    <a:pt x="230" y="536"/>
                  </a:lnTo>
                  <a:lnTo>
                    <a:pt x="230" y="536"/>
                  </a:lnTo>
                  <a:lnTo>
                    <a:pt x="232" y="538"/>
                  </a:lnTo>
                  <a:lnTo>
                    <a:pt x="232" y="540"/>
                  </a:lnTo>
                  <a:lnTo>
                    <a:pt x="230" y="540"/>
                  </a:lnTo>
                  <a:lnTo>
                    <a:pt x="230" y="542"/>
                  </a:lnTo>
                  <a:lnTo>
                    <a:pt x="228" y="544"/>
                  </a:lnTo>
                  <a:lnTo>
                    <a:pt x="228" y="544"/>
                  </a:lnTo>
                  <a:lnTo>
                    <a:pt x="226" y="542"/>
                  </a:lnTo>
                  <a:lnTo>
                    <a:pt x="226" y="542"/>
                  </a:lnTo>
                  <a:lnTo>
                    <a:pt x="226" y="544"/>
                  </a:lnTo>
                  <a:lnTo>
                    <a:pt x="226" y="544"/>
                  </a:lnTo>
                  <a:lnTo>
                    <a:pt x="226" y="546"/>
                  </a:lnTo>
                  <a:lnTo>
                    <a:pt x="228" y="548"/>
                  </a:lnTo>
                  <a:lnTo>
                    <a:pt x="228" y="550"/>
                  </a:lnTo>
                  <a:lnTo>
                    <a:pt x="226" y="550"/>
                  </a:lnTo>
                  <a:lnTo>
                    <a:pt x="226" y="550"/>
                  </a:lnTo>
                  <a:lnTo>
                    <a:pt x="226" y="552"/>
                  </a:lnTo>
                  <a:lnTo>
                    <a:pt x="224" y="552"/>
                  </a:lnTo>
                  <a:lnTo>
                    <a:pt x="222" y="550"/>
                  </a:lnTo>
                  <a:lnTo>
                    <a:pt x="222" y="552"/>
                  </a:lnTo>
                  <a:lnTo>
                    <a:pt x="220" y="552"/>
                  </a:lnTo>
                  <a:lnTo>
                    <a:pt x="218" y="554"/>
                  </a:lnTo>
                  <a:lnTo>
                    <a:pt x="218" y="552"/>
                  </a:lnTo>
                  <a:lnTo>
                    <a:pt x="218" y="550"/>
                  </a:lnTo>
                  <a:lnTo>
                    <a:pt x="216" y="550"/>
                  </a:lnTo>
                  <a:lnTo>
                    <a:pt x="216" y="550"/>
                  </a:lnTo>
                  <a:lnTo>
                    <a:pt x="216" y="550"/>
                  </a:lnTo>
                  <a:lnTo>
                    <a:pt x="216" y="552"/>
                  </a:lnTo>
                  <a:lnTo>
                    <a:pt x="214" y="552"/>
                  </a:lnTo>
                  <a:lnTo>
                    <a:pt x="212" y="552"/>
                  </a:lnTo>
                  <a:lnTo>
                    <a:pt x="212" y="550"/>
                  </a:lnTo>
                  <a:lnTo>
                    <a:pt x="212" y="550"/>
                  </a:lnTo>
                  <a:lnTo>
                    <a:pt x="210" y="550"/>
                  </a:lnTo>
                  <a:lnTo>
                    <a:pt x="210" y="550"/>
                  </a:lnTo>
                  <a:lnTo>
                    <a:pt x="208" y="550"/>
                  </a:lnTo>
                  <a:lnTo>
                    <a:pt x="208" y="552"/>
                  </a:lnTo>
                  <a:lnTo>
                    <a:pt x="208" y="552"/>
                  </a:lnTo>
                  <a:lnTo>
                    <a:pt x="208" y="554"/>
                  </a:lnTo>
                  <a:lnTo>
                    <a:pt x="208" y="558"/>
                  </a:lnTo>
                  <a:lnTo>
                    <a:pt x="206" y="560"/>
                  </a:lnTo>
                  <a:lnTo>
                    <a:pt x="206" y="562"/>
                  </a:lnTo>
                  <a:lnTo>
                    <a:pt x="204" y="562"/>
                  </a:lnTo>
                  <a:lnTo>
                    <a:pt x="202" y="562"/>
                  </a:lnTo>
                  <a:lnTo>
                    <a:pt x="202" y="560"/>
                  </a:lnTo>
                  <a:lnTo>
                    <a:pt x="200" y="558"/>
                  </a:lnTo>
                  <a:lnTo>
                    <a:pt x="200" y="560"/>
                  </a:lnTo>
                  <a:lnTo>
                    <a:pt x="198" y="560"/>
                  </a:lnTo>
                  <a:lnTo>
                    <a:pt x="198" y="560"/>
                  </a:lnTo>
                  <a:lnTo>
                    <a:pt x="196" y="558"/>
                  </a:lnTo>
                  <a:lnTo>
                    <a:pt x="196" y="558"/>
                  </a:lnTo>
                  <a:lnTo>
                    <a:pt x="196" y="558"/>
                  </a:lnTo>
                  <a:lnTo>
                    <a:pt x="196" y="560"/>
                  </a:lnTo>
                  <a:lnTo>
                    <a:pt x="196" y="562"/>
                  </a:lnTo>
                  <a:lnTo>
                    <a:pt x="196" y="564"/>
                  </a:lnTo>
                  <a:lnTo>
                    <a:pt x="196" y="564"/>
                  </a:lnTo>
                  <a:lnTo>
                    <a:pt x="196" y="566"/>
                  </a:lnTo>
                  <a:lnTo>
                    <a:pt x="198" y="566"/>
                  </a:lnTo>
                  <a:lnTo>
                    <a:pt x="198" y="570"/>
                  </a:lnTo>
                  <a:lnTo>
                    <a:pt x="198" y="572"/>
                  </a:lnTo>
                  <a:lnTo>
                    <a:pt x="198" y="574"/>
                  </a:lnTo>
                  <a:lnTo>
                    <a:pt x="196" y="574"/>
                  </a:lnTo>
                  <a:lnTo>
                    <a:pt x="196" y="574"/>
                  </a:lnTo>
                  <a:lnTo>
                    <a:pt x="194" y="574"/>
                  </a:lnTo>
                  <a:lnTo>
                    <a:pt x="192" y="576"/>
                  </a:lnTo>
                  <a:lnTo>
                    <a:pt x="190" y="574"/>
                  </a:lnTo>
                  <a:lnTo>
                    <a:pt x="188" y="574"/>
                  </a:lnTo>
                  <a:lnTo>
                    <a:pt x="188" y="576"/>
                  </a:lnTo>
                  <a:lnTo>
                    <a:pt x="188" y="576"/>
                  </a:lnTo>
                  <a:lnTo>
                    <a:pt x="190" y="578"/>
                  </a:lnTo>
                  <a:lnTo>
                    <a:pt x="192" y="578"/>
                  </a:lnTo>
                  <a:lnTo>
                    <a:pt x="194" y="580"/>
                  </a:lnTo>
                  <a:lnTo>
                    <a:pt x="194" y="580"/>
                  </a:lnTo>
                  <a:lnTo>
                    <a:pt x="196" y="580"/>
                  </a:lnTo>
                  <a:lnTo>
                    <a:pt x="198" y="580"/>
                  </a:lnTo>
                  <a:lnTo>
                    <a:pt x="198" y="580"/>
                  </a:lnTo>
                  <a:lnTo>
                    <a:pt x="196" y="582"/>
                  </a:lnTo>
                  <a:lnTo>
                    <a:pt x="196" y="584"/>
                  </a:lnTo>
                  <a:lnTo>
                    <a:pt x="194" y="584"/>
                  </a:lnTo>
                  <a:lnTo>
                    <a:pt x="194" y="584"/>
                  </a:lnTo>
                  <a:lnTo>
                    <a:pt x="194" y="584"/>
                  </a:lnTo>
                  <a:lnTo>
                    <a:pt x="196" y="586"/>
                  </a:lnTo>
                  <a:lnTo>
                    <a:pt x="196" y="588"/>
                  </a:lnTo>
                  <a:lnTo>
                    <a:pt x="196" y="588"/>
                  </a:lnTo>
                  <a:lnTo>
                    <a:pt x="194" y="590"/>
                  </a:lnTo>
                  <a:lnTo>
                    <a:pt x="194" y="590"/>
                  </a:lnTo>
                  <a:lnTo>
                    <a:pt x="192" y="590"/>
                  </a:lnTo>
                  <a:lnTo>
                    <a:pt x="190" y="588"/>
                  </a:lnTo>
                  <a:lnTo>
                    <a:pt x="190" y="588"/>
                  </a:lnTo>
                  <a:lnTo>
                    <a:pt x="188" y="586"/>
                  </a:lnTo>
                  <a:lnTo>
                    <a:pt x="186" y="584"/>
                  </a:lnTo>
                  <a:lnTo>
                    <a:pt x="186" y="584"/>
                  </a:lnTo>
                  <a:lnTo>
                    <a:pt x="184" y="586"/>
                  </a:lnTo>
                  <a:lnTo>
                    <a:pt x="184" y="588"/>
                  </a:lnTo>
                  <a:lnTo>
                    <a:pt x="186" y="588"/>
                  </a:lnTo>
                  <a:lnTo>
                    <a:pt x="188" y="588"/>
                  </a:lnTo>
                  <a:lnTo>
                    <a:pt x="190" y="590"/>
                  </a:lnTo>
                  <a:lnTo>
                    <a:pt x="192" y="590"/>
                  </a:lnTo>
                  <a:lnTo>
                    <a:pt x="194" y="590"/>
                  </a:lnTo>
                  <a:lnTo>
                    <a:pt x="194" y="592"/>
                  </a:lnTo>
                  <a:lnTo>
                    <a:pt x="192" y="592"/>
                  </a:lnTo>
                  <a:lnTo>
                    <a:pt x="192" y="594"/>
                  </a:lnTo>
                  <a:lnTo>
                    <a:pt x="190" y="594"/>
                  </a:lnTo>
                  <a:lnTo>
                    <a:pt x="188" y="594"/>
                  </a:lnTo>
                  <a:lnTo>
                    <a:pt x="188" y="594"/>
                  </a:lnTo>
                  <a:lnTo>
                    <a:pt x="184" y="592"/>
                  </a:lnTo>
                  <a:lnTo>
                    <a:pt x="184" y="592"/>
                  </a:lnTo>
                  <a:lnTo>
                    <a:pt x="184" y="592"/>
                  </a:lnTo>
                  <a:lnTo>
                    <a:pt x="182" y="592"/>
                  </a:lnTo>
                  <a:lnTo>
                    <a:pt x="182" y="592"/>
                  </a:lnTo>
                  <a:lnTo>
                    <a:pt x="182" y="594"/>
                  </a:lnTo>
                  <a:lnTo>
                    <a:pt x="184" y="596"/>
                  </a:lnTo>
                  <a:lnTo>
                    <a:pt x="186" y="598"/>
                  </a:lnTo>
                  <a:lnTo>
                    <a:pt x="186" y="598"/>
                  </a:lnTo>
                  <a:lnTo>
                    <a:pt x="186" y="600"/>
                  </a:lnTo>
                  <a:lnTo>
                    <a:pt x="184" y="600"/>
                  </a:lnTo>
                  <a:lnTo>
                    <a:pt x="184" y="598"/>
                  </a:lnTo>
                  <a:lnTo>
                    <a:pt x="182" y="598"/>
                  </a:lnTo>
                  <a:lnTo>
                    <a:pt x="180" y="598"/>
                  </a:lnTo>
                  <a:lnTo>
                    <a:pt x="178" y="596"/>
                  </a:lnTo>
                  <a:lnTo>
                    <a:pt x="178" y="596"/>
                  </a:lnTo>
                  <a:lnTo>
                    <a:pt x="178" y="598"/>
                  </a:lnTo>
                  <a:lnTo>
                    <a:pt x="180" y="598"/>
                  </a:lnTo>
                  <a:lnTo>
                    <a:pt x="184" y="600"/>
                  </a:lnTo>
                  <a:lnTo>
                    <a:pt x="184" y="600"/>
                  </a:lnTo>
                  <a:lnTo>
                    <a:pt x="184" y="602"/>
                  </a:lnTo>
                  <a:lnTo>
                    <a:pt x="182" y="602"/>
                  </a:lnTo>
                  <a:lnTo>
                    <a:pt x="180" y="602"/>
                  </a:lnTo>
                  <a:lnTo>
                    <a:pt x="178" y="600"/>
                  </a:lnTo>
                  <a:lnTo>
                    <a:pt x="178" y="600"/>
                  </a:lnTo>
                  <a:lnTo>
                    <a:pt x="178" y="598"/>
                  </a:lnTo>
                  <a:lnTo>
                    <a:pt x="176" y="598"/>
                  </a:lnTo>
                  <a:lnTo>
                    <a:pt x="176" y="600"/>
                  </a:lnTo>
                  <a:lnTo>
                    <a:pt x="176" y="600"/>
                  </a:lnTo>
                  <a:lnTo>
                    <a:pt x="176" y="602"/>
                  </a:lnTo>
                  <a:lnTo>
                    <a:pt x="178" y="604"/>
                  </a:lnTo>
                  <a:lnTo>
                    <a:pt x="178" y="604"/>
                  </a:lnTo>
                  <a:lnTo>
                    <a:pt x="178" y="604"/>
                  </a:lnTo>
                  <a:lnTo>
                    <a:pt x="180" y="604"/>
                  </a:lnTo>
                  <a:lnTo>
                    <a:pt x="182" y="606"/>
                  </a:lnTo>
                  <a:lnTo>
                    <a:pt x="182" y="606"/>
                  </a:lnTo>
                  <a:lnTo>
                    <a:pt x="182" y="606"/>
                  </a:lnTo>
                  <a:lnTo>
                    <a:pt x="182" y="608"/>
                  </a:lnTo>
                  <a:lnTo>
                    <a:pt x="180" y="608"/>
                  </a:lnTo>
                  <a:lnTo>
                    <a:pt x="178" y="610"/>
                  </a:lnTo>
                  <a:lnTo>
                    <a:pt x="178" y="608"/>
                  </a:lnTo>
                  <a:lnTo>
                    <a:pt x="176" y="608"/>
                  </a:lnTo>
                  <a:lnTo>
                    <a:pt x="174" y="608"/>
                  </a:lnTo>
                  <a:lnTo>
                    <a:pt x="174" y="606"/>
                  </a:lnTo>
                  <a:lnTo>
                    <a:pt x="174" y="606"/>
                  </a:lnTo>
                  <a:lnTo>
                    <a:pt x="174" y="606"/>
                  </a:lnTo>
                  <a:lnTo>
                    <a:pt x="172" y="606"/>
                  </a:lnTo>
                  <a:lnTo>
                    <a:pt x="172" y="606"/>
                  </a:lnTo>
                  <a:lnTo>
                    <a:pt x="172" y="608"/>
                  </a:lnTo>
                  <a:lnTo>
                    <a:pt x="170" y="610"/>
                  </a:lnTo>
                  <a:lnTo>
                    <a:pt x="170" y="610"/>
                  </a:lnTo>
                  <a:lnTo>
                    <a:pt x="168" y="608"/>
                  </a:lnTo>
                  <a:lnTo>
                    <a:pt x="166" y="608"/>
                  </a:lnTo>
                  <a:lnTo>
                    <a:pt x="166" y="608"/>
                  </a:lnTo>
                  <a:lnTo>
                    <a:pt x="166" y="610"/>
                  </a:lnTo>
                  <a:lnTo>
                    <a:pt x="166" y="610"/>
                  </a:lnTo>
                  <a:lnTo>
                    <a:pt x="170" y="612"/>
                  </a:lnTo>
                  <a:lnTo>
                    <a:pt x="172" y="612"/>
                  </a:lnTo>
                  <a:lnTo>
                    <a:pt x="174" y="614"/>
                  </a:lnTo>
                  <a:lnTo>
                    <a:pt x="174" y="618"/>
                  </a:lnTo>
                  <a:lnTo>
                    <a:pt x="174" y="618"/>
                  </a:lnTo>
                  <a:lnTo>
                    <a:pt x="172" y="618"/>
                  </a:lnTo>
                  <a:lnTo>
                    <a:pt x="170" y="616"/>
                  </a:lnTo>
                  <a:lnTo>
                    <a:pt x="168" y="614"/>
                  </a:lnTo>
                  <a:lnTo>
                    <a:pt x="166" y="612"/>
                  </a:lnTo>
                  <a:lnTo>
                    <a:pt x="166" y="612"/>
                  </a:lnTo>
                  <a:lnTo>
                    <a:pt x="166" y="614"/>
                  </a:lnTo>
                  <a:lnTo>
                    <a:pt x="166" y="614"/>
                  </a:lnTo>
                  <a:lnTo>
                    <a:pt x="168" y="616"/>
                  </a:lnTo>
                  <a:lnTo>
                    <a:pt x="170" y="618"/>
                  </a:lnTo>
                  <a:lnTo>
                    <a:pt x="172" y="620"/>
                  </a:lnTo>
                  <a:lnTo>
                    <a:pt x="172" y="620"/>
                  </a:lnTo>
                  <a:lnTo>
                    <a:pt x="172" y="624"/>
                  </a:lnTo>
                  <a:lnTo>
                    <a:pt x="172" y="624"/>
                  </a:lnTo>
                  <a:lnTo>
                    <a:pt x="172" y="626"/>
                  </a:lnTo>
                  <a:lnTo>
                    <a:pt x="170" y="626"/>
                  </a:lnTo>
                  <a:lnTo>
                    <a:pt x="170" y="626"/>
                  </a:lnTo>
                  <a:lnTo>
                    <a:pt x="170" y="628"/>
                  </a:lnTo>
                  <a:lnTo>
                    <a:pt x="170" y="628"/>
                  </a:lnTo>
                  <a:lnTo>
                    <a:pt x="168" y="628"/>
                  </a:lnTo>
                  <a:lnTo>
                    <a:pt x="166" y="628"/>
                  </a:lnTo>
                  <a:lnTo>
                    <a:pt x="164" y="626"/>
                  </a:lnTo>
                  <a:lnTo>
                    <a:pt x="164" y="626"/>
                  </a:lnTo>
                  <a:lnTo>
                    <a:pt x="164" y="628"/>
                  </a:lnTo>
                  <a:lnTo>
                    <a:pt x="166" y="630"/>
                  </a:lnTo>
                  <a:lnTo>
                    <a:pt x="168" y="630"/>
                  </a:lnTo>
                  <a:lnTo>
                    <a:pt x="168" y="630"/>
                  </a:lnTo>
                  <a:lnTo>
                    <a:pt x="166" y="632"/>
                  </a:lnTo>
                  <a:lnTo>
                    <a:pt x="166" y="632"/>
                  </a:lnTo>
                  <a:lnTo>
                    <a:pt x="164" y="630"/>
                  </a:lnTo>
                  <a:lnTo>
                    <a:pt x="164" y="632"/>
                  </a:lnTo>
                  <a:lnTo>
                    <a:pt x="164" y="632"/>
                  </a:lnTo>
                  <a:lnTo>
                    <a:pt x="164" y="632"/>
                  </a:lnTo>
                  <a:lnTo>
                    <a:pt x="166" y="634"/>
                  </a:lnTo>
                  <a:lnTo>
                    <a:pt x="166" y="634"/>
                  </a:lnTo>
                  <a:lnTo>
                    <a:pt x="164" y="636"/>
                  </a:lnTo>
                  <a:lnTo>
                    <a:pt x="164" y="636"/>
                  </a:lnTo>
                  <a:lnTo>
                    <a:pt x="162" y="636"/>
                  </a:lnTo>
                  <a:lnTo>
                    <a:pt x="162" y="634"/>
                  </a:lnTo>
                  <a:lnTo>
                    <a:pt x="160" y="634"/>
                  </a:lnTo>
                  <a:lnTo>
                    <a:pt x="160" y="636"/>
                  </a:lnTo>
                  <a:lnTo>
                    <a:pt x="162" y="636"/>
                  </a:lnTo>
                  <a:lnTo>
                    <a:pt x="164" y="638"/>
                  </a:lnTo>
                  <a:lnTo>
                    <a:pt x="164" y="640"/>
                  </a:lnTo>
                  <a:lnTo>
                    <a:pt x="162" y="640"/>
                  </a:lnTo>
                  <a:lnTo>
                    <a:pt x="158" y="640"/>
                  </a:lnTo>
                  <a:lnTo>
                    <a:pt x="158" y="640"/>
                  </a:lnTo>
                  <a:lnTo>
                    <a:pt x="156" y="640"/>
                  </a:lnTo>
                  <a:lnTo>
                    <a:pt x="156" y="640"/>
                  </a:lnTo>
                  <a:lnTo>
                    <a:pt x="158" y="640"/>
                  </a:lnTo>
                  <a:lnTo>
                    <a:pt x="162" y="640"/>
                  </a:lnTo>
                  <a:lnTo>
                    <a:pt x="164" y="642"/>
                  </a:lnTo>
                  <a:lnTo>
                    <a:pt x="164" y="642"/>
                  </a:lnTo>
                  <a:lnTo>
                    <a:pt x="164" y="644"/>
                  </a:lnTo>
                  <a:lnTo>
                    <a:pt x="162" y="644"/>
                  </a:lnTo>
                  <a:lnTo>
                    <a:pt x="160" y="646"/>
                  </a:lnTo>
                  <a:lnTo>
                    <a:pt x="156" y="644"/>
                  </a:lnTo>
                  <a:lnTo>
                    <a:pt x="156" y="644"/>
                  </a:lnTo>
                  <a:lnTo>
                    <a:pt x="156" y="644"/>
                  </a:lnTo>
                  <a:lnTo>
                    <a:pt x="156" y="646"/>
                  </a:lnTo>
                  <a:lnTo>
                    <a:pt x="158" y="646"/>
                  </a:lnTo>
                  <a:lnTo>
                    <a:pt x="158" y="648"/>
                  </a:lnTo>
                  <a:lnTo>
                    <a:pt x="158" y="648"/>
                  </a:lnTo>
                  <a:lnTo>
                    <a:pt x="158" y="648"/>
                  </a:lnTo>
                  <a:lnTo>
                    <a:pt x="156" y="648"/>
                  </a:lnTo>
                  <a:lnTo>
                    <a:pt x="158" y="648"/>
                  </a:lnTo>
                  <a:lnTo>
                    <a:pt x="160" y="650"/>
                  </a:lnTo>
                  <a:lnTo>
                    <a:pt x="162" y="650"/>
                  </a:lnTo>
                  <a:lnTo>
                    <a:pt x="160" y="650"/>
                  </a:lnTo>
                  <a:lnTo>
                    <a:pt x="158" y="650"/>
                  </a:lnTo>
                  <a:lnTo>
                    <a:pt x="156" y="650"/>
                  </a:lnTo>
                  <a:lnTo>
                    <a:pt x="156" y="652"/>
                  </a:lnTo>
                  <a:lnTo>
                    <a:pt x="158" y="652"/>
                  </a:lnTo>
                  <a:lnTo>
                    <a:pt x="160" y="652"/>
                  </a:lnTo>
                  <a:lnTo>
                    <a:pt x="162" y="652"/>
                  </a:lnTo>
                  <a:lnTo>
                    <a:pt x="162" y="654"/>
                  </a:lnTo>
                  <a:lnTo>
                    <a:pt x="160" y="654"/>
                  </a:lnTo>
                  <a:lnTo>
                    <a:pt x="158" y="654"/>
                  </a:lnTo>
                  <a:lnTo>
                    <a:pt x="156" y="654"/>
                  </a:lnTo>
                  <a:lnTo>
                    <a:pt x="154" y="654"/>
                  </a:lnTo>
                  <a:lnTo>
                    <a:pt x="152" y="652"/>
                  </a:lnTo>
                  <a:lnTo>
                    <a:pt x="152" y="652"/>
                  </a:lnTo>
                  <a:lnTo>
                    <a:pt x="152" y="652"/>
                  </a:lnTo>
                  <a:lnTo>
                    <a:pt x="150" y="652"/>
                  </a:lnTo>
                  <a:lnTo>
                    <a:pt x="150" y="652"/>
                  </a:lnTo>
                  <a:lnTo>
                    <a:pt x="148" y="652"/>
                  </a:lnTo>
                  <a:lnTo>
                    <a:pt x="150" y="652"/>
                  </a:lnTo>
                  <a:lnTo>
                    <a:pt x="152" y="654"/>
                  </a:lnTo>
                  <a:lnTo>
                    <a:pt x="154" y="656"/>
                  </a:lnTo>
                  <a:lnTo>
                    <a:pt x="154" y="656"/>
                  </a:lnTo>
                  <a:lnTo>
                    <a:pt x="154" y="658"/>
                  </a:lnTo>
                  <a:lnTo>
                    <a:pt x="154" y="658"/>
                  </a:lnTo>
                  <a:lnTo>
                    <a:pt x="156" y="658"/>
                  </a:lnTo>
                  <a:lnTo>
                    <a:pt x="156" y="658"/>
                  </a:lnTo>
                  <a:lnTo>
                    <a:pt x="158" y="658"/>
                  </a:lnTo>
                  <a:lnTo>
                    <a:pt x="158" y="660"/>
                  </a:lnTo>
                  <a:lnTo>
                    <a:pt x="158" y="660"/>
                  </a:lnTo>
                  <a:lnTo>
                    <a:pt x="156" y="660"/>
                  </a:lnTo>
                  <a:lnTo>
                    <a:pt x="156" y="662"/>
                  </a:lnTo>
                  <a:lnTo>
                    <a:pt x="156" y="662"/>
                  </a:lnTo>
                  <a:lnTo>
                    <a:pt x="156" y="662"/>
                  </a:lnTo>
                  <a:close/>
                  <a:moveTo>
                    <a:pt x="152" y="662"/>
                  </a:moveTo>
                  <a:lnTo>
                    <a:pt x="148" y="662"/>
                  </a:lnTo>
                  <a:lnTo>
                    <a:pt x="146" y="660"/>
                  </a:lnTo>
                  <a:lnTo>
                    <a:pt x="146" y="662"/>
                  </a:lnTo>
                  <a:lnTo>
                    <a:pt x="150" y="664"/>
                  </a:lnTo>
                  <a:lnTo>
                    <a:pt x="150" y="664"/>
                  </a:lnTo>
                  <a:lnTo>
                    <a:pt x="152" y="662"/>
                  </a:lnTo>
                  <a:close/>
                  <a:moveTo>
                    <a:pt x="344" y="448"/>
                  </a:moveTo>
                  <a:lnTo>
                    <a:pt x="344" y="448"/>
                  </a:lnTo>
                  <a:lnTo>
                    <a:pt x="348" y="448"/>
                  </a:lnTo>
                  <a:lnTo>
                    <a:pt x="354" y="448"/>
                  </a:lnTo>
                  <a:lnTo>
                    <a:pt x="358" y="448"/>
                  </a:lnTo>
                  <a:lnTo>
                    <a:pt x="360" y="446"/>
                  </a:lnTo>
                  <a:lnTo>
                    <a:pt x="362" y="446"/>
                  </a:lnTo>
                  <a:lnTo>
                    <a:pt x="366" y="448"/>
                  </a:lnTo>
                  <a:lnTo>
                    <a:pt x="368" y="446"/>
                  </a:lnTo>
                  <a:lnTo>
                    <a:pt x="370" y="446"/>
                  </a:lnTo>
                  <a:lnTo>
                    <a:pt x="372" y="446"/>
                  </a:lnTo>
                  <a:lnTo>
                    <a:pt x="372" y="438"/>
                  </a:lnTo>
                  <a:lnTo>
                    <a:pt x="372" y="436"/>
                  </a:lnTo>
                  <a:lnTo>
                    <a:pt x="370" y="434"/>
                  </a:lnTo>
                  <a:lnTo>
                    <a:pt x="368" y="434"/>
                  </a:lnTo>
                  <a:lnTo>
                    <a:pt x="360" y="438"/>
                  </a:lnTo>
                  <a:lnTo>
                    <a:pt x="354" y="438"/>
                  </a:lnTo>
                  <a:lnTo>
                    <a:pt x="352" y="440"/>
                  </a:lnTo>
                  <a:lnTo>
                    <a:pt x="350" y="442"/>
                  </a:lnTo>
                  <a:lnTo>
                    <a:pt x="348" y="444"/>
                  </a:lnTo>
                  <a:lnTo>
                    <a:pt x="346" y="444"/>
                  </a:lnTo>
                  <a:lnTo>
                    <a:pt x="346" y="446"/>
                  </a:lnTo>
                  <a:lnTo>
                    <a:pt x="344" y="448"/>
                  </a:lnTo>
                  <a:close/>
                  <a:moveTo>
                    <a:pt x="160" y="648"/>
                  </a:moveTo>
                  <a:lnTo>
                    <a:pt x="162" y="648"/>
                  </a:lnTo>
                  <a:lnTo>
                    <a:pt x="164" y="648"/>
                  </a:lnTo>
                  <a:lnTo>
                    <a:pt x="164" y="646"/>
                  </a:lnTo>
                  <a:lnTo>
                    <a:pt x="162" y="646"/>
                  </a:lnTo>
                  <a:lnTo>
                    <a:pt x="160" y="648"/>
                  </a:lnTo>
                  <a:close/>
                  <a:moveTo>
                    <a:pt x="174" y="622"/>
                  </a:moveTo>
                  <a:lnTo>
                    <a:pt x="174" y="622"/>
                  </a:lnTo>
                  <a:lnTo>
                    <a:pt x="174" y="622"/>
                  </a:lnTo>
                  <a:lnTo>
                    <a:pt x="174" y="622"/>
                  </a:lnTo>
                  <a:close/>
                  <a:moveTo>
                    <a:pt x="174" y="620"/>
                  </a:moveTo>
                  <a:lnTo>
                    <a:pt x="174" y="620"/>
                  </a:lnTo>
                  <a:lnTo>
                    <a:pt x="176" y="620"/>
                  </a:lnTo>
                  <a:lnTo>
                    <a:pt x="176" y="618"/>
                  </a:lnTo>
                  <a:lnTo>
                    <a:pt x="174" y="620"/>
                  </a:lnTo>
                  <a:close/>
                  <a:moveTo>
                    <a:pt x="176" y="614"/>
                  </a:moveTo>
                  <a:lnTo>
                    <a:pt x="176" y="616"/>
                  </a:lnTo>
                  <a:lnTo>
                    <a:pt x="176" y="616"/>
                  </a:lnTo>
                  <a:lnTo>
                    <a:pt x="176" y="614"/>
                  </a:lnTo>
                  <a:lnTo>
                    <a:pt x="176" y="614"/>
                  </a:lnTo>
                  <a:lnTo>
                    <a:pt x="176" y="614"/>
                  </a:lnTo>
                  <a:close/>
                  <a:moveTo>
                    <a:pt x="174" y="610"/>
                  </a:moveTo>
                  <a:lnTo>
                    <a:pt x="174" y="612"/>
                  </a:lnTo>
                  <a:lnTo>
                    <a:pt x="176" y="612"/>
                  </a:lnTo>
                  <a:lnTo>
                    <a:pt x="176" y="612"/>
                  </a:lnTo>
                  <a:lnTo>
                    <a:pt x="178" y="612"/>
                  </a:lnTo>
                  <a:lnTo>
                    <a:pt x="178" y="612"/>
                  </a:lnTo>
                  <a:lnTo>
                    <a:pt x="178" y="610"/>
                  </a:lnTo>
                  <a:lnTo>
                    <a:pt x="176" y="610"/>
                  </a:lnTo>
                  <a:lnTo>
                    <a:pt x="174" y="610"/>
                  </a:lnTo>
                  <a:lnTo>
                    <a:pt x="174" y="610"/>
                  </a:lnTo>
                  <a:close/>
                  <a:moveTo>
                    <a:pt x="184" y="608"/>
                  </a:moveTo>
                  <a:lnTo>
                    <a:pt x="184" y="606"/>
                  </a:lnTo>
                  <a:lnTo>
                    <a:pt x="184" y="606"/>
                  </a:lnTo>
                  <a:lnTo>
                    <a:pt x="184" y="606"/>
                  </a:lnTo>
                  <a:lnTo>
                    <a:pt x="184" y="608"/>
                  </a:lnTo>
                  <a:close/>
                  <a:moveTo>
                    <a:pt x="182" y="592"/>
                  </a:moveTo>
                  <a:lnTo>
                    <a:pt x="182" y="594"/>
                  </a:lnTo>
                  <a:lnTo>
                    <a:pt x="184" y="596"/>
                  </a:lnTo>
                  <a:lnTo>
                    <a:pt x="186" y="598"/>
                  </a:lnTo>
                  <a:lnTo>
                    <a:pt x="188" y="598"/>
                  </a:lnTo>
                  <a:lnTo>
                    <a:pt x="188" y="598"/>
                  </a:lnTo>
                  <a:lnTo>
                    <a:pt x="188" y="596"/>
                  </a:lnTo>
                  <a:lnTo>
                    <a:pt x="184" y="594"/>
                  </a:lnTo>
                  <a:lnTo>
                    <a:pt x="184" y="592"/>
                  </a:lnTo>
                  <a:lnTo>
                    <a:pt x="182" y="592"/>
                  </a:lnTo>
                  <a:close/>
                  <a:moveTo>
                    <a:pt x="198" y="564"/>
                  </a:moveTo>
                  <a:lnTo>
                    <a:pt x="198" y="566"/>
                  </a:lnTo>
                  <a:lnTo>
                    <a:pt x="200" y="568"/>
                  </a:lnTo>
                  <a:lnTo>
                    <a:pt x="200" y="572"/>
                  </a:lnTo>
                  <a:lnTo>
                    <a:pt x="200" y="574"/>
                  </a:lnTo>
                  <a:lnTo>
                    <a:pt x="202" y="574"/>
                  </a:lnTo>
                  <a:lnTo>
                    <a:pt x="202" y="572"/>
                  </a:lnTo>
                  <a:lnTo>
                    <a:pt x="202" y="568"/>
                  </a:lnTo>
                  <a:lnTo>
                    <a:pt x="200" y="568"/>
                  </a:lnTo>
                  <a:lnTo>
                    <a:pt x="200" y="564"/>
                  </a:lnTo>
                  <a:lnTo>
                    <a:pt x="198" y="564"/>
                  </a:lnTo>
                  <a:lnTo>
                    <a:pt x="198" y="564"/>
                  </a:lnTo>
                  <a:close/>
                  <a:moveTo>
                    <a:pt x="210" y="558"/>
                  </a:moveTo>
                  <a:lnTo>
                    <a:pt x="210" y="558"/>
                  </a:lnTo>
                  <a:lnTo>
                    <a:pt x="212" y="560"/>
                  </a:lnTo>
                  <a:lnTo>
                    <a:pt x="212" y="558"/>
                  </a:lnTo>
                  <a:lnTo>
                    <a:pt x="210" y="558"/>
                  </a:lnTo>
                  <a:lnTo>
                    <a:pt x="210" y="558"/>
                  </a:lnTo>
                  <a:close/>
                  <a:moveTo>
                    <a:pt x="214" y="554"/>
                  </a:moveTo>
                  <a:lnTo>
                    <a:pt x="214" y="556"/>
                  </a:lnTo>
                  <a:lnTo>
                    <a:pt x="214" y="554"/>
                  </a:lnTo>
                  <a:lnTo>
                    <a:pt x="214" y="554"/>
                  </a:lnTo>
                  <a:lnTo>
                    <a:pt x="214" y="554"/>
                  </a:lnTo>
                  <a:close/>
                  <a:moveTo>
                    <a:pt x="234" y="552"/>
                  </a:moveTo>
                  <a:lnTo>
                    <a:pt x="234" y="552"/>
                  </a:lnTo>
                  <a:lnTo>
                    <a:pt x="236" y="552"/>
                  </a:lnTo>
                  <a:lnTo>
                    <a:pt x="236" y="550"/>
                  </a:lnTo>
                  <a:lnTo>
                    <a:pt x="234" y="548"/>
                  </a:lnTo>
                  <a:lnTo>
                    <a:pt x="234" y="548"/>
                  </a:lnTo>
                  <a:lnTo>
                    <a:pt x="234" y="546"/>
                  </a:lnTo>
                  <a:lnTo>
                    <a:pt x="232" y="546"/>
                  </a:lnTo>
                  <a:lnTo>
                    <a:pt x="230" y="548"/>
                  </a:lnTo>
                  <a:lnTo>
                    <a:pt x="230" y="550"/>
                  </a:lnTo>
                  <a:lnTo>
                    <a:pt x="230" y="550"/>
                  </a:lnTo>
                  <a:lnTo>
                    <a:pt x="232" y="552"/>
                  </a:lnTo>
                  <a:lnTo>
                    <a:pt x="232" y="552"/>
                  </a:lnTo>
                  <a:lnTo>
                    <a:pt x="234" y="552"/>
                  </a:lnTo>
                  <a:close/>
                  <a:moveTo>
                    <a:pt x="240" y="552"/>
                  </a:moveTo>
                  <a:lnTo>
                    <a:pt x="240" y="550"/>
                  </a:lnTo>
                  <a:lnTo>
                    <a:pt x="240" y="550"/>
                  </a:lnTo>
                  <a:lnTo>
                    <a:pt x="240" y="550"/>
                  </a:lnTo>
                  <a:lnTo>
                    <a:pt x="240" y="552"/>
                  </a:lnTo>
                  <a:lnTo>
                    <a:pt x="240" y="552"/>
                  </a:lnTo>
                  <a:lnTo>
                    <a:pt x="240" y="552"/>
                  </a:lnTo>
                  <a:close/>
                  <a:moveTo>
                    <a:pt x="386" y="470"/>
                  </a:moveTo>
                  <a:lnTo>
                    <a:pt x="386" y="470"/>
                  </a:lnTo>
                  <a:lnTo>
                    <a:pt x="388" y="470"/>
                  </a:lnTo>
                  <a:lnTo>
                    <a:pt x="388" y="468"/>
                  </a:lnTo>
                  <a:lnTo>
                    <a:pt x="386" y="470"/>
                  </a:lnTo>
                  <a:lnTo>
                    <a:pt x="386" y="470"/>
                  </a:lnTo>
                  <a:close/>
                  <a:moveTo>
                    <a:pt x="360" y="450"/>
                  </a:moveTo>
                  <a:lnTo>
                    <a:pt x="362" y="450"/>
                  </a:lnTo>
                  <a:lnTo>
                    <a:pt x="364" y="450"/>
                  </a:lnTo>
                  <a:lnTo>
                    <a:pt x="364" y="448"/>
                  </a:lnTo>
                  <a:lnTo>
                    <a:pt x="362" y="448"/>
                  </a:lnTo>
                  <a:lnTo>
                    <a:pt x="360" y="450"/>
                  </a:lnTo>
                  <a:lnTo>
                    <a:pt x="360" y="450"/>
                  </a:lnTo>
                  <a:close/>
                  <a:moveTo>
                    <a:pt x="350" y="440"/>
                  </a:moveTo>
                  <a:lnTo>
                    <a:pt x="350" y="440"/>
                  </a:lnTo>
                  <a:lnTo>
                    <a:pt x="352" y="440"/>
                  </a:lnTo>
                  <a:lnTo>
                    <a:pt x="352" y="438"/>
                  </a:lnTo>
                  <a:lnTo>
                    <a:pt x="350" y="438"/>
                  </a:lnTo>
                  <a:lnTo>
                    <a:pt x="350" y="440"/>
                  </a:lnTo>
                  <a:close/>
                  <a:moveTo>
                    <a:pt x="372" y="432"/>
                  </a:moveTo>
                  <a:lnTo>
                    <a:pt x="372" y="434"/>
                  </a:lnTo>
                  <a:lnTo>
                    <a:pt x="372" y="436"/>
                  </a:lnTo>
                  <a:lnTo>
                    <a:pt x="372" y="434"/>
                  </a:lnTo>
                  <a:lnTo>
                    <a:pt x="372" y="432"/>
                  </a:lnTo>
                  <a:lnTo>
                    <a:pt x="372" y="432"/>
                  </a:lnTo>
                  <a:lnTo>
                    <a:pt x="372" y="432"/>
                  </a:lnTo>
                  <a:close/>
                  <a:moveTo>
                    <a:pt x="386" y="386"/>
                  </a:moveTo>
                  <a:lnTo>
                    <a:pt x="386" y="388"/>
                  </a:lnTo>
                  <a:lnTo>
                    <a:pt x="386" y="390"/>
                  </a:lnTo>
                  <a:lnTo>
                    <a:pt x="386" y="390"/>
                  </a:lnTo>
                  <a:lnTo>
                    <a:pt x="388" y="394"/>
                  </a:lnTo>
                  <a:lnTo>
                    <a:pt x="390" y="396"/>
                  </a:lnTo>
                  <a:lnTo>
                    <a:pt x="392" y="398"/>
                  </a:lnTo>
                  <a:lnTo>
                    <a:pt x="396" y="400"/>
                  </a:lnTo>
                  <a:lnTo>
                    <a:pt x="398" y="402"/>
                  </a:lnTo>
                  <a:lnTo>
                    <a:pt x="400" y="404"/>
                  </a:lnTo>
                  <a:lnTo>
                    <a:pt x="400" y="404"/>
                  </a:lnTo>
                  <a:lnTo>
                    <a:pt x="402" y="404"/>
                  </a:lnTo>
                  <a:lnTo>
                    <a:pt x="404" y="406"/>
                  </a:lnTo>
                  <a:lnTo>
                    <a:pt x="404" y="404"/>
                  </a:lnTo>
                  <a:lnTo>
                    <a:pt x="404" y="404"/>
                  </a:lnTo>
                  <a:lnTo>
                    <a:pt x="406" y="402"/>
                  </a:lnTo>
                  <a:lnTo>
                    <a:pt x="404" y="400"/>
                  </a:lnTo>
                  <a:lnTo>
                    <a:pt x="402" y="398"/>
                  </a:lnTo>
                  <a:lnTo>
                    <a:pt x="400" y="398"/>
                  </a:lnTo>
                  <a:lnTo>
                    <a:pt x="400" y="398"/>
                  </a:lnTo>
                  <a:lnTo>
                    <a:pt x="400" y="396"/>
                  </a:lnTo>
                  <a:lnTo>
                    <a:pt x="400" y="396"/>
                  </a:lnTo>
                  <a:lnTo>
                    <a:pt x="402" y="396"/>
                  </a:lnTo>
                  <a:lnTo>
                    <a:pt x="404" y="398"/>
                  </a:lnTo>
                  <a:lnTo>
                    <a:pt x="406" y="398"/>
                  </a:lnTo>
                  <a:lnTo>
                    <a:pt x="408" y="398"/>
                  </a:lnTo>
                  <a:lnTo>
                    <a:pt x="408" y="398"/>
                  </a:lnTo>
                  <a:lnTo>
                    <a:pt x="406" y="396"/>
                  </a:lnTo>
                  <a:lnTo>
                    <a:pt x="402" y="392"/>
                  </a:lnTo>
                  <a:lnTo>
                    <a:pt x="400" y="390"/>
                  </a:lnTo>
                  <a:lnTo>
                    <a:pt x="398" y="388"/>
                  </a:lnTo>
                  <a:lnTo>
                    <a:pt x="396" y="388"/>
                  </a:lnTo>
                  <a:lnTo>
                    <a:pt x="394" y="386"/>
                  </a:lnTo>
                  <a:lnTo>
                    <a:pt x="392" y="386"/>
                  </a:lnTo>
                  <a:lnTo>
                    <a:pt x="390" y="386"/>
                  </a:lnTo>
                  <a:lnTo>
                    <a:pt x="388" y="386"/>
                  </a:lnTo>
                  <a:lnTo>
                    <a:pt x="386" y="386"/>
                  </a:lnTo>
                  <a:close/>
                  <a:moveTo>
                    <a:pt x="380" y="388"/>
                  </a:moveTo>
                  <a:lnTo>
                    <a:pt x="382" y="388"/>
                  </a:lnTo>
                  <a:lnTo>
                    <a:pt x="382" y="386"/>
                  </a:lnTo>
                  <a:lnTo>
                    <a:pt x="382" y="384"/>
                  </a:lnTo>
                  <a:lnTo>
                    <a:pt x="380" y="386"/>
                  </a:lnTo>
                  <a:lnTo>
                    <a:pt x="380" y="386"/>
                  </a:lnTo>
                  <a:lnTo>
                    <a:pt x="380" y="388"/>
                  </a:lnTo>
                  <a:close/>
                  <a:moveTo>
                    <a:pt x="386" y="384"/>
                  </a:moveTo>
                  <a:lnTo>
                    <a:pt x="388" y="384"/>
                  </a:lnTo>
                  <a:lnTo>
                    <a:pt x="392" y="384"/>
                  </a:lnTo>
                  <a:lnTo>
                    <a:pt x="394" y="386"/>
                  </a:lnTo>
                  <a:lnTo>
                    <a:pt x="396" y="386"/>
                  </a:lnTo>
                  <a:lnTo>
                    <a:pt x="400" y="388"/>
                  </a:lnTo>
                  <a:lnTo>
                    <a:pt x="402" y="388"/>
                  </a:lnTo>
                  <a:lnTo>
                    <a:pt x="402" y="388"/>
                  </a:lnTo>
                  <a:lnTo>
                    <a:pt x="402" y="390"/>
                  </a:lnTo>
                  <a:lnTo>
                    <a:pt x="404" y="390"/>
                  </a:lnTo>
                  <a:lnTo>
                    <a:pt x="406" y="390"/>
                  </a:lnTo>
                  <a:lnTo>
                    <a:pt x="408" y="390"/>
                  </a:lnTo>
                  <a:lnTo>
                    <a:pt x="410" y="390"/>
                  </a:lnTo>
                  <a:lnTo>
                    <a:pt x="410" y="390"/>
                  </a:lnTo>
                  <a:lnTo>
                    <a:pt x="408" y="388"/>
                  </a:lnTo>
                  <a:lnTo>
                    <a:pt x="410" y="386"/>
                  </a:lnTo>
                  <a:lnTo>
                    <a:pt x="410" y="386"/>
                  </a:lnTo>
                  <a:lnTo>
                    <a:pt x="408" y="384"/>
                  </a:lnTo>
                  <a:lnTo>
                    <a:pt x="406" y="384"/>
                  </a:lnTo>
                  <a:lnTo>
                    <a:pt x="402" y="382"/>
                  </a:lnTo>
                  <a:lnTo>
                    <a:pt x="400" y="382"/>
                  </a:lnTo>
                  <a:lnTo>
                    <a:pt x="396" y="384"/>
                  </a:lnTo>
                  <a:lnTo>
                    <a:pt x="394" y="382"/>
                  </a:lnTo>
                  <a:lnTo>
                    <a:pt x="390" y="382"/>
                  </a:lnTo>
                  <a:lnTo>
                    <a:pt x="386" y="382"/>
                  </a:lnTo>
                  <a:lnTo>
                    <a:pt x="386" y="384"/>
                  </a:lnTo>
                  <a:lnTo>
                    <a:pt x="386" y="384"/>
                  </a:lnTo>
                  <a:close/>
                  <a:moveTo>
                    <a:pt x="376" y="376"/>
                  </a:moveTo>
                  <a:lnTo>
                    <a:pt x="378" y="376"/>
                  </a:lnTo>
                  <a:lnTo>
                    <a:pt x="382" y="376"/>
                  </a:lnTo>
                  <a:lnTo>
                    <a:pt x="384" y="380"/>
                  </a:lnTo>
                  <a:lnTo>
                    <a:pt x="388" y="382"/>
                  </a:lnTo>
                  <a:lnTo>
                    <a:pt x="392" y="380"/>
                  </a:lnTo>
                  <a:lnTo>
                    <a:pt x="400" y="382"/>
                  </a:lnTo>
                  <a:lnTo>
                    <a:pt x="402" y="380"/>
                  </a:lnTo>
                  <a:lnTo>
                    <a:pt x="402" y="380"/>
                  </a:lnTo>
                  <a:lnTo>
                    <a:pt x="400" y="378"/>
                  </a:lnTo>
                  <a:lnTo>
                    <a:pt x="394" y="378"/>
                  </a:lnTo>
                  <a:lnTo>
                    <a:pt x="392" y="378"/>
                  </a:lnTo>
                  <a:lnTo>
                    <a:pt x="388" y="376"/>
                  </a:lnTo>
                  <a:lnTo>
                    <a:pt x="386" y="376"/>
                  </a:lnTo>
                  <a:lnTo>
                    <a:pt x="384" y="374"/>
                  </a:lnTo>
                  <a:lnTo>
                    <a:pt x="386" y="374"/>
                  </a:lnTo>
                  <a:lnTo>
                    <a:pt x="386" y="374"/>
                  </a:lnTo>
                  <a:lnTo>
                    <a:pt x="390" y="376"/>
                  </a:lnTo>
                  <a:lnTo>
                    <a:pt x="396" y="376"/>
                  </a:lnTo>
                  <a:lnTo>
                    <a:pt x="396" y="376"/>
                  </a:lnTo>
                  <a:lnTo>
                    <a:pt x="396" y="376"/>
                  </a:lnTo>
                  <a:lnTo>
                    <a:pt x="390" y="372"/>
                  </a:lnTo>
                  <a:lnTo>
                    <a:pt x="382" y="370"/>
                  </a:lnTo>
                  <a:lnTo>
                    <a:pt x="380" y="370"/>
                  </a:lnTo>
                  <a:lnTo>
                    <a:pt x="380" y="372"/>
                  </a:lnTo>
                  <a:lnTo>
                    <a:pt x="378" y="374"/>
                  </a:lnTo>
                  <a:lnTo>
                    <a:pt x="376" y="376"/>
                  </a:lnTo>
                  <a:close/>
                  <a:moveTo>
                    <a:pt x="414" y="382"/>
                  </a:moveTo>
                  <a:lnTo>
                    <a:pt x="414" y="382"/>
                  </a:lnTo>
                  <a:lnTo>
                    <a:pt x="416" y="380"/>
                  </a:lnTo>
                  <a:lnTo>
                    <a:pt x="416" y="380"/>
                  </a:lnTo>
                  <a:lnTo>
                    <a:pt x="414" y="380"/>
                  </a:lnTo>
                  <a:lnTo>
                    <a:pt x="414" y="382"/>
                  </a:lnTo>
                  <a:close/>
                  <a:moveTo>
                    <a:pt x="416" y="344"/>
                  </a:moveTo>
                  <a:lnTo>
                    <a:pt x="414" y="348"/>
                  </a:lnTo>
                  <a:lnTo>
                    <a:pt x="414" y="350"/>
                  </a:lnTo>
                  <a:lnTo>
                    <a:pt x="416" y="350"/>
                  </a:lnTo>
                  <a:lnTo>
                    <a:pt x="418" y="352"/>
                  </a:lnTo>
                  <a:lnTo>
                    <a:pt x="420" y="354"/>
                  </a:lnTo>
                  <a:lnTo>
                    <a:pt x="422" y="354"/>
                  </a:lnTo>
                  <a:lnTo>
                    <a:pt x="424" y="354"/>
                  </a:lnTo>
                  <a:lnTo>
                    <a:pt x="426" y="352"/>
                  </a:lnTo>
                  <a:lnTo>
                    <a:pt x="428" y="350"/>
                  </a:lnTo>
                  <a:lnTo>
                    <a:pt x="428" y="348"/>
                  </a:lnTo>
                  <a:lnTo>
                    <a:pt x="428" y="346"/>
                  </a:lnTo>
                  <a:lnTo>
                    <a:pt x="422" y="342"/>
                  </a:lnTo>
                  <a:lnTo>
                    <a:pt x="420" y="344"/>
                  </a:lnTo>
                  <a:lnTo>
                    <a:pt x="416" y="344"/>
                  </a:lnTo>
                  <a:close/>
                  <a:moveTo>
                    <a:pt x="440" y="342"/>
                  </a:moveTo>
                  <a:lnTo>
                    <a:pt x="440" y="342"/>
                  </a:lnTo>
                  <a:lnTo>
                    <a:pt x="442" y="340"/>
                  </a:lnTo>
                  <a:lnTo>
                    <a:pt x="442" y="340"/>
                  </a:lnTo>
                  <a:lnTo>
                    <a:pt x="442" y="340"/>
                  </a:lnTo>
                  <a:lnTo>
                    <a:pt x="440" y="340"/>
                  </a:lnTo>
                  <a:lnTo>
                    <a:pt x="440" y="342"/>
                  </a:lnTo>
                  <a:close/>
                  <a:moveTo>
                    <a:pt x="428" y="328"/>
                  </a:moveTo>
                  <a:lnTo>
                    <a:pt x="428" y="330"/>
                  </a:lnTo>
                  <a:lnTo>
                    <a:pt x="428" y="334"/>
                  </a:lnTo>
                  <a:lnTo>
                    <a:pt x="428" y="334"/>
                  </a:lnTo>
                  <a:lnTo>
                    <a:pt x="430" y="336"/>
                  </a:lnTo>
                  <a:lnTo>
                    <a:pt x="432" y="336"/>
                  </a:lnTo>
                  <a:lnTo>
                    <a:pt x="432" y="334"/>
                  </a:lnTo>
                  <a:lnTo>
                    <a:pt x="434" y="332"/>
                  </a:lnTo>
                  <a:lnTo>
                    <a:pt x="434" y="330"/>
                  </a:lnTo>
                  <a:lnTo>
                    <a:pt x="430" y="328"/>
                  </a:lnTo>
                  <a:lnTo>
                    <a:pt x="428" y="328"/>
                  </a:lnTo>
                  <a:close/>
                  <a:moveTo>
                    <a:pt x="444" y="320"/>
                  </a:moveTo>
                  <a:lnTo>
                    <a:pt x="444" y="324"/>
                  </a:lnTo>
                  <a:lnTo>
                    <a:pt x="444" y="328"/>
                  </a:lnTo>
                  <a:lnTo>
                    <a:pt x="444" y="328"/>
                  </a:lnTo>
                  <a:lnTo>
                    <a:pt x="446" y="330"/>
                  </a:lnTo>
                  <a:lnTo>
                    <a:pt x="448" y="330"/>
                  </a:lnTo>
                  <a:lnTo>
                    <a:pt x="452" y="330"/>
                  </a:lnTo>
                  <a:lnTo>
                    <a:pt x="452" y="330"/>
                  </a:lnTo>
                  <a:lnTo>
                    <a:pt x="452" y="332"/>
                  </a:lnTo>
                  <a:lnTo>
                    <a:pt x="454" y="332"/>
                  </a:lnTo>
                  <a:lnTo>
                    <a:pt x="456" y="330"/>
                  </a:lnTo>
                  <a:lnTo>
                    <a:pt x="456" y="328"/>
                  </a:lnTo>
                  <a:lnTo>
                    <a:pt x="456" y="326"/>
                  </a:lnTo>
                  <a:lnTo>
                    <a:pt x="456" y="324"/>
                  </a:lnTo>
                  <a:lnTo>
                    <a:pt x="454" y="326"/>
                  </a:lnTo>
                  <a:lnTo>
                    <a:pt x="454" y="328"/>
                  </a:lnTo>
                  <a:lnTo>
                    <a:pt x="454" y="326"/>
                  </a:lnTo>
                  <a:lnTo>
                    <a:pt x="452" y="324"/>
                  </a:lnTo>
                  <a:lnTo>
                    <a:pt x="452" y="322"/>
                  </a:lnTo>
                  <a:lnTo>
                    <a:pt x="450" y="320"/>
                  </a:lnTo>
                  <a:lnTo>
                    <a:pt x="452" y="320"/>
                  </a:lnTo>
                  <a:lnTo>
                    <a:pt x="452" y="320"/>
                  </a:lnTo>
                  <a:lnTo>
                    <a:pt x="452" y="318"/>
                  </a:lnTo>
                  <a:lnTo>
                    <a:pt x="450" y="316"/>
                  </a:lnTo>
                  <a:lnTo>
                    <a:pt x="448" y="318"/>
                  </a:lnTo>
                  <a:lnTo>
                    <a:pt x="448" y="318"/>
                  </a:lnTo>
                  <a:lnTo>
                    <a:pt x="446" y="318"/>
                  </a:lnTo>
                  <a:lnTo>
                    <a:pt x="444" y="320"/>
                  </a:lnTo>
                  <a:close/>
                  <a:moveTo>
                    <a:pt x="448" y="280"/>
                  </a:moveTo>
                  <a:lnTo>
                    <a:pt x="446" y="282"/>
                  </a:lnTo>
                  <a:lnTo>
                    <a:pt x="446" y="282"/>
                  </a:lnTo>
                  <a:lnTo>
                    <a:pt x="448" y="284"/>
                  </a:lnTo>
                  <a:lnTo>
                    <a:pt x="448" y="286"/>
                  </a:lnTo>
                  <a:lnTo>
                    <a:pt x="446" y="286"/>
                  </a:lnTo>
                  <a:lnTo>
                    <a:pt x="446" y="290"/>
                  </a:lnTo>
                  <a:lnTo>
                    <a:pt x="448" y="292"/>
                  </a:lnTo>
                  <a:lnTo>
                    <a:pt x="448" y="296"/>
                  </a:lnTo>
                  <a:lnTo>
                    <a:pt x="448" y="298"/>
                  </a:lnTo>
                  <a:lnTo>
                    <a:pt x="448" y="302"/>
                  </a:lnTo>
                  <a:lnTo>
                    <a:pt x="448" y="302"/>
                  </a:lnTo>
                  <a:lnTo>
                    <a:pt x="448" y="302"/>
                  </a:lnTo>
                  <a:lnTo>
                    <a:pt x="448" y="298"/>
                  </a:lnTo>
                  <a:lnTo>
                    <a:pt x="450" y="296"/>
                  </a:lnTo>
                  <a:lnTo>
                    <a:pt x="450" y="292"/>
                  </a:lnTo>
                  <a:lnTo>
                    <a:pt x="448" y="290"/>
                  </a:lnTo>
                  <a:lnTo>
                    <a:pt x="448" y="286"/>
                  </a:lnTo>
                  <a:lnTo>
                    <a:pt x="448" y="284"/>
                  </a:lnTo>
                  <a:lnTo>
                    <a:pt x="448" y="282"/>
                  </a:lnTo>
                  <a:lnTo>
                    <a:pt x="448" y="280"/>
                  </a:lnTo>
                  <a:close/>
                  <a:moveTo>
                    <a:pt x="428" y="286"/>
                  </a:moveTo>
                  <a:lnTo>
                    <a:pt x="428" y="288"/>
                  </a:lnTo>
                  <a:lnTo>
                    <a:pt x="428" y="288"/>
                  </a:lnTo>
                  <a:lnTo>
                    <a:pt x="432" y="288"/>
                  </a:lnTo>
                  <a:lnTo>
                    <a:pt x="434" y="286"/>
                  </a:lnTo>
                  <a:lnTo>
                    <a:pt x="432" y="286"/>
                  </a:lnTo>
                  <a:lnTo>
                    <a:pt x="430" y="286"/>
                  </a:lnTo>
                  <a:lnTo>
                    <a:pt x="428" y="286"/>
                  </a:lnTo>
                  <a:close/>
                  <a:moveTo>
                    <a:pt x="426" y="282"/>
                  </a:moveTo>
                  <a:lnTo>
                    <a:pt x="428" y="284"/>
                  </a:lnTo>
                  <a:lnTo>
                    <a:pt x="428" y="282"/>
                  </a:lnTo>
                  <a:lnTo>
                    <a:pt x="428" y="282"/>
                  </a:lnTo>
                  <a:lnTo>
                    <a:pt x="426" y="282"/>
                  </a:lnTo>
                  <a:lnTo>
                    <a:pt x="426" y="282"/>
                  </a:lnTo>
                  <a:close/>
                  <a:moveTo>
                    <a:pt x="442" y="242"/>
                  </a:moveTo>
                  <a:lnTo>
                    <a:pt x="444" y="244"/>
                  </a:lnTo>
                  <a:lnTo>
                    <a:pt x="446" y="246"/>
                  </a:lnTo>
                  <a:lnTo>
                    <a:pt x="448" y="246"/>
                  </a:lnTo>
                  <a:lnTo>
                    <a:pt x="446" y="244"/>
                  </a:lnTo>
                  <a:lnTo>
                    <a:pt x="446" y="244"/>
                  </a:lnTo>
                  <a:lnTo>
                    <a:pt x="444" y="240"/>
                  </a:lnTo>
                  <a:lnTo>
                    <a:pt x="442" y="240"/>
                  </a:lnTo>
                  <a:lnTo>
                    <a:pt x="442" y="242"/>
                  </a:lnTo>
                  <a:close/>
                  <a:moveTo>
                    <a:pt x="458" y="252"/>
                  </a:moveTo>
                  <a:lnTo>
                    <a:pt x="458" y="252"/>
                  </a:lnTo>
                  <a:lnTo>
                    <a:pt x="460" y="252"/>
                  </a:lnTo>
                  <a:lnTo>
                    <a:pt x="460" y="252"/>
                  </a:lnTo>
                  <a:lnTo>
                    <a:pt x="460" y="250"/>
                  </a:lnTo>
                  <a:lnTo>
                    <a:pt x="460" y="248"/>
                  </a:lnTo>
                  <a:lnTo>
                    <a:pt x="462" y="246"/>
                  </a:lnTo>
                  <a:lnTo>
                    <a:pt x="462" y="244"/>
                  </a:lnTo>
                  <a:lnTo>
                    <a:pt x="458" y="246"/>
                  </a:lnTo>
                  <a:lnTo>
                    <a:pt x="458" y="248"/>
                  </a:lnTo>
                  <a:lnTo>
                    <a:pt x="458" y="252"/>
                  </a:lnTo>
                  <a:close/>
                  <a:moveTo>
                    <a:pt x="450" y="238"/>
                  </a:moveTo>
                  <a:lnTo>
                    <a:pt x="450" y="238"/>
                  </a:lnTo>
                  <a:lnTo>
                    <a:pt x="452" y="238"/>
                  </a:lnTo>
                  <a:lnTo>
                    <a:pt x="452" y="234"/>
                  </a:lnTo>
                  <a:lnTo>
                    <a:pt x="452" y="232"/>
                  </a:lnTo>
                  <a:lnTo>
                    <a:pt x="452" y="234"/>
                  </a:lnTo>
                  <a:lnTo>
                    <a:pt x="450" y="238"/>
                  </a:lnTo>
                  <a:close/>
                  <a:moveTo>
                    <a:pt x="452" y="228"/>
                  </a:moveTo>
                  <a:lnTo>
                    <a:pt x="452" y="230"/>
                  </a:lnTo>
                  <a:lnTo>
                    <a:pt x="452" y="230"/>
                  </a:lnTo>
                  <a:lnTo>
                    <a:pt x="452" y="230"/>
                  </a:lnTo>
                  <a:lnTo>
                    <a:pt x="454" y="228"/>
                  </a:lnTo>
                  <a:lnTo>
                    <a:pt x="452" y="228"/>
                  </a:lnTo>
                  <a:close/>
                  <a:moveTo>
                    <a:pt x="462" y="202"/>
                  </a:moveTo>
                  <a:lnTo>
                    <a:pt x="464" y="204"/>
                  </a:lnTo>
                  <a:lnTo>
                    <a:pt x="464" y="204"/>
                  </a:lnTo>
                  <a:lnTo>
                    <a:pt x="466" y="202"/>
                  </a:lnTo>
                  <a:lnTo>
                    <a:pt x="466" y="200"/>
                  </a:lnTo>
                  <a:lnTo>
                    <a:pt x="466" y="198"/>
                  </a:lnTo>
                  <a:lnTo>
                    <a:pt x="468" y="196"/>
                  </a:lnTo>
                  <a:lnTo>
                    <a:pt x="466" y="196"/>
                  </a:lnTo>
                  <a:lnTo>
                    <a:pt x="464" y="196"/>
                  </a:lnTo>
                  <a:lnTo>
                    <a:pt x="464" y="198"/>
                  </a:lnTo>
                  <a:lnTo>
                    <a:pt x="462" y="202"/>
                  </a:lnTo>
                  <a:close/>
                  <a:moveTo>
                    <a:pt x="456" y="166"/>
                  </a:moveTo>
                  <a:lnTo>
                    <a:pt x="456" y="166"/>
                  </a:lnTo>
                  <a:lnTo>
                    <a:pt x="456" y="164"/>
                  </a:lnTo>
                  <a:lnTo>
                    <a:pt x="460" y="164"/>
                  </a:lnTo>
                  <a:lnTo>
                    <a:pt x="462" y="162"/>
                  </a:lnTo>
                  <a:lnTo>
                    <a:pt x="462" y="160"/>
                  </a:lnTo>
                  <a:lnTo>
                    <a:pt x="460" y="158"/>
                  </a:lnTo>
                  <a:lnTo>
                    <a:pt x="456" y="160"/>
                  </a:lnTo>
                  <a:lnTo>
                    <a:pt x="456" y="164"/>
                  </a:lnTo>
                  <a:lnTo>
                    <a:pt x="456" y="166"/>
                  </a:lnTo>
                  <a:close/>
                  <a:moveTo>
                    <a:pt x="480" y="98"/>
                  </a:moveTo>
                  <a:lnTo>
                    <a:pt x="482" y="96"/>
                  </a:lnTo>
                  <a:lnTo>
                    <a:pt x="482" y="94"/>
                  </a:lnTo>
                  <a:lnTo>
                    <a:pt x="482" y="90"/>
                  </a:lnTo>
                  <a:lnTo>
                    <a:pt x="482" y="88"/>
                  </a:lnTo>
                  <a:lnTo>
                    <a:pt x="482" y="86"/>
                  </a:lnTo>
                  <a:lnTo>
                    <a:pt x="480" y="88"/>
                  </a:lnTo>
                  <a:lnTo>
                    <a:pt x="480" y="90"/>
                  </a:lnTo>
                  <a:lnTo>
                    <a:pt x="480" y="90"/>
                  </a:lnTo>
                  <a:lnTo>
                    <a:pt x="480" y="92"/>
                  </a:lnTo>
                  <a:lnTo>
                    <a:pt x="480" y="94"/>
                  </a:lnTo>
                  <a:lnTo>
                    <a:pt x="480" y="98"/>
                  </a:lnTo>
                  <a:close/>
                  <a:moveTo>
                    <a:pt x="474" y="106"/>
                  </a:moveTo>
                  <a:lnTo>
                    <a:pt x="474" y="106"/>
                  </a:lnTo>
                  <a:lnTo>
                    <a:pt x="474" y="104"/>
                  </a:lnTo>
                  <a:lnTo>
                    <a:pt x="476" y="100"/>
                  </a:lnTo>
                  <a:lnTo>
                    <a:pt x="474" y="98"/>
                  </a:lnTo>
                  <a:lnTo>
                    <a:pt x="472" y="100"/>
                  </a:lnTo>
                  <a:lnTo>
                    <a:pt x="472" y="102"/>
                  </a:lnTo>
                  <a:lnTo>
                    <a:pt x="474" y="106"/>
                  </a:lnTo>
                  <a:close/>
                  <a:moveTo>
                    <a:pt x="470" y="98"/>
                  </a:moveTo>
                  <a:lnTo>
                    <a:pt x="470" y="100"/>
                  </a:lnTo>
                  <a:lnTo>
                    <a:pt x="472" y="98"/>
                  </a:lnTo>
                  <a:lnTo>
                    <a:pt x="472" y="94"/>
                  </a:lnTo>
                  <a:lnTo>
                    <a:pt x="472" y="94"/>
                  </a:lnTo>
                  <a:lnTo>
                    <a:pt x="472" y="92"/>
                  </a:lnTo>
                  <a:lnTo>
                    <a:pt x="472" y="90"/>
                  </a:lnTo>
                  <a:lnTo>
                    <a:pt x="470" y="92"/>
                  </a:lnTo>
                  <a:lnTo>
                    <a:pt x="468" y="94"/>
                  </a:lnTo>
                  <a:lnTo>
                    <a:pt x="470" y="96"/>
                  </a:lnTo>
                  <a:lnTo>
                    <a:pt x="470" y="98"/>
                  </a:lnTo>
                  <a:close/>
                  <a:moveTo>
                    <a:pt x="340" y="8"/>
                  </a:moveTo>
                  <a:lnTo>
                    <a:pt x="340" y="8"/>
                  </a:lnTo>
                  <a:lnTo>
                    <a:pt x="342" y="8"/>
                  </a:lnTo>
                  <a:lnTo>
                    <a:pt x="342" y="6"/>
                  </a:lnTo>
                  <a:lnTo>
                    <a:pt x="340" y="4"/>
                  </a:lnTo>
                  <a:lnTo>
                    <a:pt x="340" y="4"/>
                  </a:lnTo>
                  <a:lnTo>
                    <a:pt x="338" y="6"/>
                  </a:lnTo>
                  <a:lnTo>
                    <a:pt x="340" y="8"/>
                  </a:lnTo>
                  <a:close/>
                  <a:moveTo>
                    <a:pt x="340" y="12"/>
                  </a:moveTo>
                  <a:lnTo>
                    <a:pt x="340" y="14"/>
                  </a:lnTo>
                  <a:lnTo>
                    <a:pt x="342" y="14"/>
                  </a:lnTo>
                  <a:lnTo>
                    <a:pt x="344" y="12"/>
                  </a:lnTo>
                  <a:lnTo>
                    <a:pt x="344" y="10"/>
                  </a:lnTo>
                  <a:lnTo>
                    <a:pt x="342" y="10"/>
                  </a:lnTo>
                  <a:lnTo>
                    <a:pt x="340" y="10"/>
                  </a:lnTo>
                  <a:lnTo>
                    <a:pt x="340" y="12"/>
                  </a:lnTo>
                  <a:close/>
                  <a:moveTo>
                    <a:pt x="330" y="12"/>
                  </a:moveTo>
                  <a:lnTo>
                    <a:pt x="332" y="16"/>
                  </a:lnTo>
                  <a:lnTo>
                    <a:pt x="332" y="16"/>
                  </a:lnTo>
                  <a:lnTo>
                    <a:pt x="334" y="16"/>
                  </a:lnTo>
                  <a:lnTo>
                    <a:pt x="334" y="14"/>
                  </a:lnTo>
                  <a:lnTo>
                    <a:pt x="336" y="14"/>
                  </a:lnTo>
                  <a:lnTo>
                    <a:pt x="332" y="12"/>
                  </a:lnTo>
                  <a:lnTo>
                    <a:pt x="332" y="10"/>
                  </a:lnTo>
                  <a:lnTo>
                    <a:pt x="330" y="8"/>
                  </a:lnTo>
                  <a:lnTo>
                    <a:pt x="330" y="8"/>
                  </a:lnTo>
                  <a:lnTo>
                    <a:pt x="330" y="10"/>
                  </a:lnTo>
                  <a:lnTo>
                    <a:pt x="330" y="12"/>
                  </a:lnTo>
                  <a:lnTo>
                    <a:pt x="330" y="12"/>
                  </a:lnTo>
                  <a:close/>
                  <a:moveTo>
                    <a:pt x="324" y="14"/>
                  </a:moveTo>
                  <a:lnTo>
                    <a:pt x="324" y="16"/>
                  </a:lnTo>
                  <a:lnTo>
                    <a:pt x="324" y="18"/>
                  </a:lnTo>
                  <a:lnTo>
                    <a:pt x="326" y="16"/>
                  </a:lnTo>
                  <a:lnTo>
                    <a:pt x="326" y="16"/>
                  </a:lnTo>
                  <a:lnTo>
                    <a:pt x="324" y="14"/>
                  </a:lnTo>
                  <a:lnTo>
                    <a:pt x="324" y="14"/>
                  </a:lnTo>
                  <a:close/>
                  <a:moveTo>
                    <a:pt x="286" y="24"/>
                  </a:moveTo>
                  <a:lnTo>
                    <a:pt x="288" y="28"/>
                  </a:lnTo>
                  <a:lnTo>
                    <a:pt x="290" y="28"/>
                  </a:lnTo>
                  <a:lnTo>
                    <a:pt x="292" y="30"/>
                  </a:lnTo>
                  <a:lnTo>
                    <a:pt x="294" y="32"/>
                  </a:lnTo>
                  <a:lnTo>
                    <a:pt x="296" y="28"/>
                  </a:lnTo>
                  <a:lnTo>
                    <a:pt x="296" y="26"/>
                  </a:lnTo>
                  <a:lnTo>
                    <a:pt x="296" y="26"/>
                  </a:lnTo>
                  <a:lnTo>
                    <a:pt x="296" y="24"/>
                  </a:lnTo>
                  <a:lnTo>
                    <a:pt x="294" y="24"/>
                  </a:lnTo>
                  <a:lnTo>
                    <a:pt x="292" y="20"/>
                  </a:lnTo>
                  <a:lnTo>
                    <a:pt x="290" y="20"/>
                  </a:lnTo>
                  <a:lnTo>
                    <a:pt x="290" y="22"/>
                  </a:lnTo>
                  <a:lnTo>
                    <a:pt x="290" y="24"/>
                  </a:lnTo>
                  <a:lnTo>
                    <a:pt x="290" y="24"/>
                  </a:lnTo>
                  <a:lnTo>
                    <a:pt x="288" y="26"/>
                  </a:lnTo>
                  <a:lnTo>
                    <a:pt x="288" y="24"/>
                  </a:lnTo>
                  <a:lnTo>
                    <a:pt x="286" y="24"/>
                  </a:lnTo>
                  <a:close/>
                  <a:moveTo>
                    <a:pt x="284" y="26"/>
                  </a:moveTo>
                  <a:lnTo>
                    <a:pt x="286" y="30"/>
                  </a:lnTo>
                  <a:lnTo>
                    <a:pt x="286" y="30"/>
                  </a:lnTo>
                  <a:lnTo>
                    <a:pt x="288" y="28"/>
                  </a:lnTo>
                  <a:lnTo>
                    <a:pt x="286" y="26"/>
                  </a:lnTo>
                  <a:lnTo>
                    <a:pt x="284" y="26"/>
                  </a:lnTo>
                  <a:close/>
                  <a:moveTo>
                    <a:pt x="272" y="26"/>
                  </a:moveTo>
                  <a:lnTo>
                    <a:pt x="272" y="28"/>
                  </a:lnTo>
                  <a:lnTo>
                    <a:pt x="276" y="28"/>
                  </a:lnTo>
                  <a:lnTo>
                    <a:pt x="276" y="30"/>
                  </a:lnTo>
                  <a:lnTo>
                    <a:pt x="278" y="30"/>
                  </a:lnTo>
                  <a:lnTo>
                    <a:pt x="278" y="28"/>
                  </a:lnTo>
                  <a:lnTo>
                    <a:pt x="278" y="28"/>
                  </a:lnTo>
                  <a:lnTo>
                    <a:pt x="276" y="26"/>
                  </a:lnTo>
                  <a:lnTo>
                    <a:pt x="276" y="24"/>
                  </a:lnTo>
                  <a:lnTo>
                    <a:pt x="274" y="24"/>
                  </a:lnTo>
                  <a:lnTo>
                    <a:pt x="272" y="26"/>
                  </a:lnTo>
                  <a:lnTo>
                    <a:pt x="272" y="26"/>
                  </a:lnTo>
                  <a:close/>
                  <a:moveTo>
                    <a:pt x="266" y="50"/>
                  </a:moveTo>
                  <a:lnTo>
                    <a:pt x="266" y="50"/>
                  </a:lnTo>
                  <a:lnTo>
                    <a:pt x="268" y="50"/>
                  </a:lnTo>
                  <a:lnTo>
                    <a:pt x="268" y="48"/>
                  </a:lnTo>
                  <a:lnTo>
                    <a:pt x="268" y="46"/>
                  </a:lnTo>
                  <a:lnTo>
                    <a:pt x="266" y="42"/>
                  </a:lnTo>
                  <a:lnTo>
                    <a:pt x="264" y="40"/>
                  </a:lnTo>
                  <a:lnTo>
                    <a:pt x="262" y="42"/>
                  </a:lnTo>
                  <a:lnTo>
                    <a:pt x="262" y="42"/>
                  </a:lnTo>
                  <a:lnTo>
                    <a:pt x="264" y="44"/>
                  </a:lnTo>
                  <a:lnTo>
                    <a:pt x="264" y="48"/>
                  </a:lnTo>
                  <a:lnTo>
                    <a:pt x="266" y="50"/>
                  </a:lnTo>
                  <a:close/>
                  <a:moveTo>
                    <a:pt x="268" y="72"/>
                  </a:moveTo>
                  <a:lnTo>
                    <a:pt x="272" y="72"/>
                  </a:lnTo>
                  <a:lnTo>
                    <a:pt x="272" y="72"/>
                  </a:lnTo>
                  <a:lnTo>
                    <a:pt x="272" y="70"/>
                  </a:lnTo>
                  <a:lnTo>
                    <a:pt x="270" y="68"/>
                  </a:lnTo>
                  <a:lnTo>
                    <a:pt x="270" y="66"/>
                  </a:lnTo>
                  <a:lnTo>
                    <a:pt x="270" y="66"/>
                  </a:lnTo>
                  <a:lnTo>
                    <a:pt x="268" y="66"/>
                  </a:lnTo>
                  <a:lnTo>
                    <a:pt x="266" y="68"/>
                  </a:lnTo>
                  <a:lnTo>
                    <a:pt x="266" y="70"/>
                  </a:lnTo>
                  <a:lnTo>
                    <a:pt x="268" y="72"/>
                  </a:lnTo>
                  <a:lnTo>
                    <a:pt x="268" y="72"/>
                  </a:lnTo>
                  <a:close/>
                  <a:moveTo>
                    <a:pt x="268" y="76"/>
                  </a:moveTo>
                  <a:lnTo>
                    <a:pt x="268" y="78"/>
                  </a:lnTo>
                  <a:lnTo>
                    <a:pt x="268" y="80"/>
                  </a:lnTo>
                  <a:lnTo>
                    <a:pt x="268" y="82"/>
                  </a:lnTo>
                  <a:lnTo>
                    <a:pt x="272" y="84"/>
                  </a:lnTo>
                  <a:lnTo>
                    <a:pt x="274" y="84"/>
                  </a:lnTo>
                  <a:lnTo>
                    <a:pt x="274" y="78"/>
                  </a:lnTo>
                  <a:lnTo>
                    <a:pt x="272" y="76"/>
                  </a:lnTo>
                  <a:lnTo>
                    <a:pt x="270" y="76"/>
                  </a:lnTo>
                  <a:lnTo>
                    <a:pt x="268" y="76"/>
                  </a:lnTo>
                  <a:close/>
                  <a:moveTo>
                    <a:pt x="234" y="52"/>
                  </a:moveTo>
                  <a:lnTo>
                    <a:pt x="234" y="50"/>
                  </a:lnTo>
                  <a:lnTo>
                    <a:pt x="234" y="50"/>
                  </a:lnTo>
                  <a:lnTo>
                    <a:pt x="234" y="48"/>
                  </a:lnTo>
                  <a:lnTo>
                    <a:pt x="234" y="48"/>
                  </a:lnTo>
                  <a:lnTo>
                    <a:pt x="232" y="48"/>
                  </a:lnTo>
                  <a:lnTo>
                    <a:pt x="232" y="50"/>
                  </a:lnTo>
                  <a:lnTo>
                    <a:pt x="234" y="52"/>
                  </a:lnTo>
                  <a:close/>
                  <a:moveTo>
                    <a:pt x="228" y="68"/>
                  </a:moveTo>
                  <a:lnTo>
                    <a:pt x="230" y="68"/>
                  </a:lnTo>
                  <a:lnTo>
                    <a:pt x="232" y="66"/>
                  </a:lnTo>
                  <a:lnTo>
                    <a:pt x="230" y="62"/>
                  </a:lnTo>
                  <a:lnTo>
                    <a:pt x="228" y="60"/>
                  </a:lnTo>
                  <a:lnTo>
                    <a:pt x="228" y="56"/>
                  </a:lnTo>
                  <a:lnTo>
                    <a:pt x="228" y="52"/>
                  </a:lnTo>
                  <a:lnTo>
                    <a:pt x="230" y="48"/>
                  </a:lnTo>
                  <a:lnTo>
                    <a:pt x="228" y="46"/>
                  </a:lnTo>
                  <a:lnTo>
                    <a:pt x="228" y="42"/>
                  </a:lnTo>
                  <a:lnTo>
                    <a:pt x="228" y="40"/>
                  </a:lnTo>
                  <a:lnTo>
                    <a:pt x="226" y="42"/>
                  </a:lnTo>
                  <a:lnTo>
                    <a:pt x="226" y="50"/>
                  </a:lnTo>
                  <a:lnTo>
                    <a:pt x="224" y="52"/>
                  </a:lnTo>
                  <a:lnTo>
                    <a:pt x="224" y="54"/>
                  </a:lnTo>
                  <a:lnTo>
                    <a:pt x="226" y="60"/>
                  </a:lnTo>
                  <a:lnTo>
                    <a:pt x="226" y="64"/>
                  </a:lnTo>
                  <a:lnTo>
                    <a:pt x="228" y="68"/>
                  </a:lnTo>
                  <a:close/>
                  <a:moveTo>
                    <a:pt x="96" y="88"/>
                  </a:moveTo>
                  <a:lnTo>
                    <a:pt x="98" y="88"/>
                  </a:lnTo>
                  <a:lnTo>
                    <a:pt x="98" y="90"/>
                  </a:lnTo>
                  <a:lnTo>
                    <a:pt x="100" y="92"/>
                  </a:lnTo>
                  <a:lnTo>
                    <a:pt x="100" y="88"/>
                  </a:lnTo>
                  <a:lnTo>
                    <a:pt x="98" y="88"/>
                  </a:lnTo>
                  <a:lnTo>
                    <a:pt x="96" y="88"/>
                  </a:lnTo>
                  <a:close/>
                  <a:moveTo>
                    <a:pt x="12" y="194"/>
                  </a:moveTo>
                  <a:lnTo>
                    <a:pt x="14" y="196"/>
                  </a:lnTo>
                  <a:lnTo>
                    <a:pt x="18" y="196"/>
                  </a:lnTo>
                  <a:lnTo>
                    <a:pt x="20" y="198"/>
                  </a:lnTo>
                  <a:lnTo>
                    <a:pt x="22" y="198"/>
                  </a:lnTo>
                  <a:lnTo>
                    <a:pt x="20" y="196"/>
                  </a:lnTo>
                  <a:lnTo>
                    <a:pt x="18" y="196"/>
                  </a:lnTo>
                  <a:lnTo>
                    <a:pt x="16" y="194"/>
                  </a:lnTo>
                  <a:lnTo>
                    <a:pt x="14" y="194"/>
                  </a:lnTo>
                  <a:lnTo>
                    <a:pt x="12" y="194"/>
                  </a:lnTo>
                  <a:lnTo>
                    <a:pt x="12" y="194"/>
                  </a:lnTo>
                  <a:close/>
                  <a:moveTo>
                    <a:pt x="0" y="196"/>
                  </a:moveTo>
                  <a:lnTo>
                    <a:pt x="4" y="198"/>
                  </a:lnTo>
                  <a:lnTo>
                    <a:pt x="6" y="198"/>
                  </a:lnTo>
                  <a:lnTo>
                    <a:pt x="8" y="198"/>
                  </a:lnTo>
                  <a:lnTo>
                    <a:pt x="10" y="198"/>
                  </a:lnTo>
                  <a:lnTo>
                    <a:pt x="8" y="196"/>
                  </a:lnTo>
                  <a:lnTo>
                    <a:pt x="4" y="194"/>
                  </a:lnTo>
                  <a:lnTo>
                    <a:pt x="2" y="194"/>
                  </a:lnTo>
                  <a:lnTo>
                    <a:pt x="0" y="196"/>
                  </a:lnTo>
                  <a:close/>
                  <a:moveTo>
                    <a:pt x="94" y="296"/>
                  </a:moveTo>
                  <a:lnTo>
                    <a:pt x="94" y="298"/>
                  </a:lnTo>
                  <a:lnTo>
                    <a:pt x="94" y="300"/>
                  </a:lnTo>
                  <a:lnTo>
                    <a:pt x="96" y="298"/>
                  </a:lnTo>
                  <a:lnTo>
                    <a:pt x="96" y="296"/>
                  </a:lnTo>
                  <a:lnTo>
                    <a:pt x="94" y="296"/>
                  </a:lnTo>
                  <a:close/>
                  <a:moveTo>
                    <a:pt x="94" y="308"/>
                  </a:moveTo>
                  <a:lnTo>
                    <a:pt x="96" y="308"/>
                  </a:lnTo>
                  <a:lnTo>
                    <a:pt x="98" y="308"/>
                  </a:lnTo>
                  <a:lnTo>
                    <a:pt x="102" y="308"/>
                  </a:lnTo>
                  <a:lnTo>
                    <a:pt x="104" y="310"/>
                  </a:lnTo>
                  <a:lnTo>
                    <a:pt x="104" y="310"/>
                  </a:lnTo>
                  <a:lnTo>
                    <a:pt x="106" y="308"/>
                  </a:lnTo>
                  <a:lnTo>
                    <a:pt x="104" y="306"/>
                  </a:lnTo>
                  <a:lnTo>
                    <a:pt x="100" y="306"/>
                  </a:lnTo>
                  <a:lnTo>
                    <a:pt x="100" y="306"/>
                  </a:lnTo>
                  <a:lnTo>
                    <a:pt x="96" y="306"/>
                  </a:lnTo>
                  <a:lnTo>
                    <a:pt x="96" y="306"/>
                  </a:lnTo>
                  <a:lnTo>
                    <a:pt x="94" y="306"/>
                  </a:lnTo>
                  <a:lnTo>
                    <a:pt x="94" y="308"/>
                  </a:lnTo>
                  <a:close/>
                  <a:moveTo>
                    <a:pt x="98" y="312"/>
                  </a:moveTo>
                  <a:lnTo>
                    <a:pt x="98" y="312"/>
                  </a:lnTo>
                  <a:lnTo>
                    <a:pt x="100" y="312"/>
                  </a:lnTo>
                  <a:lnTo>
                    <a:pt x="100" y="310"/>
                  </a:lnTo>
                  <a:lnTo>
                    <a:pt x="98" y="312"/>
                  </a:lnTo>
                  <a:close/>
                  <a:moveTo>
                    <a:pt x="98" y="328"/>
                  </a:moveTo>
                  <a:lnTo>
                    <a:pt x="100" y="328"/>
                  </a:lnTo>
                  <a:lnTo>
                    <a:pt x="100" y="328"/>
                  </a:lnTo>
                  <a:lnTo>
                    <a:pt x="102" y="330"/>
                  </a:lnTo>
                  <a:lnTo>
                    <a:pt x="104" y="328"/>
                  </a:lnTo>
                  <a:lnTo>
                    <a:pt x="102" y="328"/>
                  </a:lnTo>
                  <a:lnTo>
                    <a:pt x="100" y="326"/>
                  </a:lnTo>
                  <a:lnTo>
                    <a:pt x="100" y="326"/>
                  </a:lnTo>
                  <a:lnTo>
                    <a:pt x="98" y="328"/>
                  </a:lnTo>
                  <a:close/>
                  <a:moveTo>
                    <a:pt x="96" y="332"/>
                  </a:moveTo>
                  <a:lnTo>
                    <a:pt x="96" y="334"/>
                  </a:lnTo>
                  <a:lnTo>
                    <a:pt x="98" y="334"/>
                  </a:lnTo>
                  <a:lnTo>
                    <a:pt x="100" y="334"/>
                  </a:lnTo>
                  <a:lnTo>
                    <a:pt x="98" y="332"/>
                  </a:lnTo>
                  <a:lnTo>
                    <a:pt x="96" y="332"/>
                  </a:lnTo>
                  <a:lnTo>
                    <a:pt x="96" y="332"/>
                  </a:lnTo>
                  <a:close/>
                  <a:moveTo>
                    <a:pt x="100" y="342"/>
                  </a:moveTo>
                  <a:lnTo>
                    <a:pt x="100" y="342"/>
                  </a:lnTo>
                  <a:lnTo>
                    <a:pt x="100" y="342"/>
                  </a:lnTo>
                  <a:lnTo>
                    <a:pt x="100" y="340"/>
                  </a:lnTo>
                  <a:lnTo>
                    <a:pt x="100" y="340"/>
                  </a:lnTo>
                  <a:lnTo>
                    <a:pt x="100" y="340"/>
                  </a:lnTo>
                  <a:lnTo>
                    <a:pt x="100" y="342"/>
                  </a:lnTo>
                  <a:close/>
                  <a:moveTo>
                    <a:pt x="102" y="346"/>
                  </a:moveTo>
                  <a:lnTo>
                    <a:pt x="104" y="346"/>
                  </a:lnTo>
                  <a:lnTo>
                    <a:pt x="104" y="346"/>
                  </a:lnTo>
                  <a:lnTo>
                    <a:pt x="104" y="346"/>
                  </a:lnTo>
                  <a:lnTo>
                    <a:pt x="102" y="346"/>
                  </a:lnTo>
                  <a:close/>
                  <a:moveTo>
                    <a:pt x="96" y="346"/>
                  </a:moveTo>
                  <a:lnTo>
                    <a:pt x="96" y="346"/>
                  </a:lnTo>
                  <a:lnTo>
                    <a:pt x="96" y="346"/>
                  </a:lnTo>
                  <a:lnTo>
                    <a:pt x="96" y="346"/>
                  </a:lnTo>
                  <a:lnTo>
                    <a:pt x="96" y="346"/>
                  </a:lnTo>
                  <a:close/>
                  <a:moveTo>
                    <a:pt x="100" y="346"/>
                  </a:moveTo>
                  <a:lnTo>
                    <a:pt x="100" y="346"/>
                  </a:lnTo>
                  <a:lnTo>
                    <a:pt x="100" y="346"/>
                  </a:lnTo>
                  <a:lnTo>
                    <a:pt x="100" y="346"/>
                  </a:lnTo>
                  <a:lnTo>
                    <a:pt x="100" y="346"/>
                  </a:lnTo>
                  <a:close/>
                  <a:moveTo>
                    <a:pt x="98" y="350"/>
                  </a:moveTo>
                  <a:lnTo>
                    <a:pt x="100" y="348"/>
                  </a:lnTo>
                  <a:lnTo>
                    <a:pt x="100" y="348"/>
                  </a:lnTo>
                  <a:lnTo>
                    <a:pt x="98" y="348"/>
                  </a:lnTo>
                  <a:lnTo>
                    <a:pt x="98" y="350"/>
                  </a:lnTo>
                  <a:close/>
                  <a:moveTo>
                    <a:pt x="100" y="354"/>
                  </a:moveTo>
                  <a:lnTo>
                    <a:pt x="100" y="352"/>
                  </a:lnTo>
                  <a:lnTo>
                    <a:pt x="100" y="352"/>
                  </a:lnTo>
                  <a:lnTo>
                    <a:pt x="98" y="352"/>
                  </a:lnTo>
                  <a:lnTo>
                    <a:pt x="98" y="354"/>
                  </a:lnTo>
                  <a:lnTo>
                    <a:pt x="100" y="354"/>
                  </a:lnTo>
                  <a:close/>
                  <a:moveTo>
                    <a:pt x="102" y="356"/>
                  </a:moveTo>
                  <a:lnTo>
                    <a:pt x="102" y="356"/>
                  </a:lnTo>
                  <a:lnTo>
                    <a:pt x="104" y="354"/>
                  </a:lnTo>
                  <a:lnTo>
                    <a:pt x="102" y="354"/>
                  </a:lnTo>
                  <a:lnTo>
                    <a:pt x="100" y="356"/>
                  </a:lnTo>
                  <a:lnTo>
                    <a:pt x="102" y="356"/>
                  </a:lnTo>
                  <a:lnTo>
                    <a:pt x="102" y="356"/>
                  </a:lnTo>
                  <a:close/>
                  <a:moveTo>
                    <a:pt x="94" y="362"/>
                  </a:moveTo>
                  <a:lnTo>
                    <a:pt x="96" y="360"/>
                  </a:lnTo>
                  <a:lnTo>
                    <a:pt x="96" y="360"/>
                  </a:lnTo>
                  <a:lnTo>
                    <a:pt x="96" y="360"/>
                  </a:lnTo>
                  <a:lnTo>
                    <a:pt x="94" y="360"/>
                  </a:lnTo>
                  <a:lnTo>
                    <a:pt x="94" y="362"/>
                  </a:lnTo>
                  <a:lnTo>
                    <a:pt x="94" y="362"/>
                  </a:lnTo>
                  <a:close/>
                  <a:moveTo>
                    <a:pt x="98" y="366"/>
                  </a:moveTo>
                  <a:lnTo>
                    <a:pt x="102" y="362"/>
                  </a:lnTo>
                  <a:lnTo>
                    <a:pt x="104" y="360"/>
                  </a:lnTo>
                  <a:lnTo>
                    <a:pt x="104" y="360"/>
                  </a:lnTo>
                  <a:lnTo>
                    <a:pt x="102" y="360"/>
                  </a:lnTo>
                  <a:lnTo>
                    <a:pt x="100" y="362"/>
                  </a:lnTo>
                  <a:lnTo>
                    <a:pt x="98" y="362"/>
                  </a:lnTo>
                  <a:lnTo>
                    <a:pt x="98" y="362"/>
                  </a:lnTo>
                  <a:lnTo>
                    <a:pt x="96" y="364"/>
                  </a:lnTo>
                  <a:lnTo>
                    <a:pt x="96" y="364"/>
                  </a:lnTo>
                  <a:lnTo>
                    <a:pt x="96" y="366"/>
                  </a:lnTo>
                  <a:lnTo>
                    <a:pt x="98" y="366"/>
                  </a:lnTo>
                  <a:lnTo>
                    <a:pt x="98" y="366"/>
                  </a:lnTo>
                  <a:close/>
                  <a:moveTo>
                    <a:pt x="102" y="364"/>
                  </a:moveTo>
                  <a:lnTo>
                    <a:pt x="102" y="364"/>
                  </a:lnTo>
                  <a:lnTo>
                    <a:pt x="104" y="364"/>
                  </a:lnTo>
                  <a:lnTo>
                    <a:pt x="104" y="364"/>
                  </a:lnTo>
                  <a:lnTo>
                    <a:pt x="102" y="364"/>
                  </a:lnTo>
                  <a:close/>
                  <a:moveTo>
                    <a:pt x="100" y="368"/>
                  </a:moveTo>
                  <a:lnTo>
                    <a:pt x="102" y="368"/>
                  </a:lnTo>
                  <a:lnTo>
                    <a:pt x="100" y="366"/>
                  </a:lnTo>
                  <a:lnTo>
                    <a:pt x="100" y="366"/>
                  </a:lnTo>
                  <a:lnTo>
                    <a:pt x="100" y="368"/>
                  </a:lnTo>
                  <a:close/>
                  <a:moveTo>
                    <a:pt x="96" y="368"/>
                  </a:moveTo>
                  <a:lnTo>
                    <a:pt x="98" y="368"/>
                  </a:lnTo>
                  <a:lnTo>
                    <a:pt x="96" y="366"/>
                  </a:lnTo>
                  <a:lnTo>
                    <a:pt x="96" y="368"/>
                  </a:lnTo>
                  <a:lnTo>
                    <a:pt x="96" y="368"/>
                  </a:lnTo>
                  <a:lnTo>
                    <a:pt x="96" y="368"/>
                  </a:lnTo>
                  <a:close/>
                  <a:moveTo>
                    <a:pt x="92" y="376"/>
                  </a:moveTo>
                  <a:lnTo>
                    <a:pt x="92" y="378"/>
                  </a:lnTo>
                  <a:lnTo>
                    <a:pt x="94" y="378"/>
                  </a:lnTo>
                  <a:lnTo>
                    <a:pt x="96" y="376"/>
                  </a:lnTo>
                  <a:lnTo>
                    <a:pt x="98" y="376"/>
                  </a:lnTo>
                  <a:lnTo>
                    <a:pt x="100" y="374"/>
                  </a:lnTo>
                  <a:lnTo>
                    <a:pt x="98" y="374"/>
                  </a:lnTo>
                  <a:lnTo>
                    <a:pt x="96" y="374"/>
                  </a:lnTo>
                  <a:lnTo>
                    <a:pt x="94" y="374"/>
                  </a:lnTo>
                  <a:lnTo>
                    <a:pt x="94" y="376"/>
                  </a:lnTo>
                  <a:lnTo>
                    <a:pt x="92" y="376"/>
                  </a:lnTo>
                  <a:lnTo>
                    <a:pt x="92" y="376"/>
                  </a:lnTo>
                  <a:close/>
                  <a:moveTo>
                    <a:pt x="90" y="384"/>
                  </a:moveTo>
                  <a:lnTo>
                    <a:pt x="92" y="386"/>
                  </a:lnTo>
                  <a:lnTo>
                    <a:pt x="92" y="386"/>
                  </a:lnTo>
                  <a:lnTo>
                    <a:pt x="94" y="386"/>
                  </a:lnTo>
                  <a:lnTo>
                    <a:pt x="92" y="384"/>
                  </a:lnTo>
                  <a:lnTo>
                    <a:pt x="90" y="384"/>
                  </a:lnTo>
                  <a:close/>
                  <a:moveTo>
                    <a:pt x="144" y="668"/>
                  </a:moveTo>
                  <a:lnTo>
                    <a:pt x="146" y="666"/>
                  </a:lnTo>
                  <a:lnTo>
                    <a:pt x="148" y="666"/>
                  </a:lnTo>
                  <a:lnTo>
                    <a:pt x="150" y="668"/>
                  </a:lnTo>
                  <a:lnTo>
                    <a:pt x="148" y="668"/>
                  </a:lnTo>
                  <a:lnTo>
                    <a:pt x="146" y="668"/>
                  </a:lnTo>
                  <a:lnTo>
                    <a:pt x="146" y="668"/>
                  </a:lnTo>
                  <a:lnTo>
                    <a:pt x="144" y="668"/>
                  </a:lnTo>
                  <a:close/>
                  <a:moveTo>
                    <a:pt x="132" y="660"/>
                  </a:moveTo>
                  <a:lnTo>
                    <a:pt x="132" y="660"/>
                  </a:lnTo>
                  <a:lnTo>
                    <a:pt x="132" y="660"/>
                  </a:lnTo>
                  <a:lnTo>
                    <a:pt x="134" y="658"/>
                  </a:lnTo>
                  <a:lnTo>
                    <a:pt x="134" y="656"/>
                  </a:lnTo>
                  <a:lnTo>
                    <a:pt x="132" y="656"/>
                  </a:lnTo>
                  <a:lnTo>
                    <a:pt x="132" y="658"/>
                  </a:lnTo>
                  <a:lnTo>
                    <a:pt x="132" y="658"/>
                  </a:lnTo>
                  <a:lnTo>
                    <a:pt x="132" y="660"/>
                  </a:lnTo>
                  <a:close/>
                  <a:moveTo>
                    <a:pt x="122" y="644"/>
                  </a:moveTo>
                  <a:lnTo>
                    <a:pt x="124" y="646"/>
                  </a:lnTo>
                  <a:lnTo>
                    <a:pt x="124" y="646"/>
                  </a:lnTo>
                  <a:lnTo>
                    <a:pt x="126" y="644"/>
                  </a:lnTo>
                  <a:lnTo>
                    <a:pt x="126" y="644"/>
                  </a:lnTo>
                  <a:lnTo>
                    <a:pt x="124" y="644"/>
                  </a:lnTo>
                  <a:lnTo>
                    <a:pt x="122" y="644"/>
                  </a:lnTo>
                  <a:close/>
                  <a:moveTo>
                    <a:pt x="118" y="644"/>
                  </a:moveTo>
                  <a:lnTo>
                    <a:pt x="118" y="646"/>
                  </a:lnTo>
                  <a:lnTo>
                    <a:pt x="120" y="646"/>
                  </a:lnTo>
                  <a:lnTo>
                    <a:pt x="120" y="644"/>
                  </a:lnTo>
                  <a:lnTo>
                    <a:pt x="118" y="644"/>
                  </a:lnTo>
                  <a:lnTo>
                    <a:pt x="118" y="644"/>
                  </a:lnTo>
                  <a:close/>
                  <a:moveTo>
                    <a:pt x="104" y="646"/>
                  </a:moveTo>
                  <a:lnTo>
                    <a:pt x="106" y="646"/>
                  </a:lnTo>
                  <a:lnTo>
                    <a:pt x="106" y="646"/>
                  </a:lnTo>
                  <a:lnTo>
                    <a:pt x="106" y="648"/>
                  </a:lnTo>
                  <a:lnTo>
                    <a:pt x="108" y="648"/>
                  </a:lnTo>
                  <a:lnTo>
                    <a:pt x="108" y="646"/>
                  </a:lnTo>
                  <a:lnTo>
                    <a:pt x="106" y="644"/>
                  </a:lnTo>
                  <a:lnTo>
                    <a:pt x="104" y="646"/>
                  </a:lnTo>
                  <a:close/>
                  <a:moveTo>
                    <a:pt x="88" y="570"/>
                  </a:moveTo>
                  <a:lnTo>
                    <a:pt x="88" y="570"/>
                  </a:lnTo>
                  <a:lnTo>
                    <a:pt x="90" y="568"/>
                  </a:lnTo>
                  <a:lnTo>
                    <a:pt x="92" y="566"/>
                  </a:lnTo>
                  <a:lnTo>
                    <a:pt x="92" y="566"/>
                  </a:lnTo>
                  <a:lnTo>
                    <a:pt x="90" y="568"/>
                  </a:lnTo>
                  <a:lnTo>
                    <a:pt x="88" y="570"/>
                  </a:lnTo>
                  <a:close/>
                  <a:moveTo>
                    <a:pt x="88" y="568"/>
                  </a:moveTo>
                  <a:lnTo>
                    <a:pt x="88" y="568"/>
                  </a:lnTo>
                  <a:lnTo>
                    <a:pt x="88" y="568"/>
                  </a:lnTo>
                  <a:lnTo>
                    <a:pt x="90" y="566"/>
                  </a:lnTo>
                  <a:lnTo>
                    <a:pt x="90" y="566"/>
                  </a:lnTo>
                  <a:lnTo>
                    <a:pt x="90" y="566"/>
                  </a:lnTo>
                  <a:lnTo>
                    <a:pt x="88" y="568"/>
                  </a:lnTo>
                  <a:close/>
                  <a:moveTo>
                    <a:pt x="78" y="542"/>
                  </a:moveTo>
                  <a:lnTo>
                    <a:pt x="76" y="544"/>
                  </a:lnTo>
                  <a:lnTo>
                    <a:pt x="78" y="544"/>
                  </a:lnTo>
                  <a:lnTo>
                    <a:pt x="80" y="544"/>
                  </a:lnTo>
                  <a:lnTo>
                    <a:pt x="78" y="542"/>
                  </a:lnTo>
                  <a:lnTo>
                    <a:pt x="78" y="542"/>
                  </a:lnTo>
                  <a:lnTo>
                    <a:pt x="78" y="542"/>
                  </a:lnTo>
                  <a:close/>
                  <a:moveTo>
                    <a:pt x="76" y="540"/>
                  </a:moveTo>
                  <a:lnTo>
                    <a:pt x="76" y="540"/>
                  </a:lnTo>
                  <a:lnTo>
                    <a:pt x="78" y="542"/>
                  </a:lnTo>
                  <a:lnTo>
                    <a:pt x="78" y="540"/>
                  </a:lnTo>
                  <a:lnTo>
                    <a:pt x="78" y="538"/>
                  </a:lnTo>
                  <a:lnTo>
                    <a:pt x="76" y="540"/>
                  </a:lnTo>
                  <a:close/>
                  <a:moveTo>
                    <a:pt x="78" y="516"/>
                  </a:moveTo>
                  <a:lnTo>
                    <a:pt x="80" y="516"/>
                  </a:lnTo>
                  <a:lnTo>
                    <a:pt x="80" y="516"/>
                  </a:lnTo>
                  <a:lnTo>
                    <a:pt x="80" y="514"/>
                  </a:lnTo>
                  <a:lnTo>
                    <a:pt x="78" y="516"/>
                  </a:lnTo>
                  <a:close/>
                  <a:moveTo>
                    <a:pt x="78" y="512"/>
                  </a:moveTo>
                  <a:lnTo>
                    <a:pt x="80" y="514"/>
                  </a:lnTo>
                  <a:lnTo>
                    <a:pt x="82" y="514"/>
                  </a:lnTo>
                  <a:lnTo>
                    <a:pt x="82" y="512"/>
                  </a:lnTo>
                  <a:lnTo>
                    <a:pt x="80" y="512"/>
                  </a:lnTo>
                  <a:lnTo>
                    <a:pt x="80" y="512"/>
                  </a:lnTo>
                  <a:lnTo>
                    <a:pt x="78" y="512"/>
                  </a:lnTo>
                  <a:close/>
                  <a:moveTo>
                    <a:pt x="74" y="512"/>
                  </a:moveTo>
                  <a:lnTo>
                    <a:pt x="74" y="514"/>
                  </a:lnTo>
                  <a:lnTo>
                    <a:pt x="76" y="512"/>
                  </a:lnTo>
                  <a:lnTo>
                    <a:pt x="76" y="512"/>
                  </a:lnTo>
                  <a:lnTo>
                    <a:pt x="74" y="512"/>
                  </a:lnTo>
                  <a:lnTo>
                    <a:pt x="74" y="512"/>
                  </a:lnTo>
                  <a:close/>
                  <a:moveTo>
                    <a:pt x="80" y="490"/>
                  </a:moveTo>
                  <a:lnTo>
                    <a:pt x="80" y="492"/>
                  </a:lnTo>
                  <a:lnTo>
                    <a:pt x="80" y="492"/>
                  </a:lnTo>
                  <a:lnTo>
                    <a:pt x="82" y="492"/>
                  </a:lnTo>
                  <a:lnTo>
                    <a:pt x="84" y="490"/>
                  </a:lnTo>
                  <a:lnTo>
                    <a:pt x="84" y="490"/>
                  </a:lnTo>
                  <a:lnTo>
                    <a:pt x="82" y="490"/>
                  </a:lnTo>
                  <a:lnTo>
                    <a:pt x="80" y="490"/>
                  </a:lnTo>
                  <a:close/>
                  <a:moveTo>
                    <a:pt x="100" y="482"/>
                  </a:moveTo>
                  <a:lnTo>
                    <a:pt x="102" y="484"/>
                  </a:lnTo>
                  <a:lnTo>
                    <a:pt x="106" y="482"/>
                  </a:lnTo>
                  <a:lnTo>
                    <a:pt x="106" y="482"/>
                  </a:lnTo>
                  <a:lnTo>
                    <a:pt x="102" y="480"/>
                  </a:lnTo>
                  <a:lnTo>
                    <a:pt x="100" y="482"/>
                  </a:lnTo>
                  <a:lnTo>
                    <a:pt x="100" y="482"/>
                  </a:lnTo>
                  <a:close/>
                  <a:moveTo>
                    <a:pt x="92" y="472"/>
                  </a:moveTo>
                  <a:lnTo>
                    <a:pt x="92" y="472"/>
                  </a:lnTo>
                  <a:lnTo>
                    <a:pt x="94" y="474"/>
                  </a:lnTo>
                  <a:lnTo>
                    <a:pt x="96" y="472"/>
                  </a:lnTo>
                  <a:lnTo>
                    <a:pt x="96" y="472"/>
                  </a:lnTo>
                  <a:lnTo>
                    <a:pt x="94" y="470"/>
                  </a:lnTo>
                  <a:lnTo>
                    <a:pt x="92" y="472"/>
                  </a:lnTo>
                  <a:close/>
                  <a:moveTo>
                    <a:pt x="102" y="470"/>
                  </a:moveTo>
                  <a:lnTo>
                    <a:pt x="102" y="472"/>
                  </a:lnTo>
                  <a:lnTo>
                    <a:pt x="106" y="472"/>
                  </a:lnTo>
                  <a:lnTo>
                    <a:pt x="106" y="470"/>
                  </a:lnTo>
                  <a:lnTo>
                    <a:pt x="104" y="470"/>
                  </a:lnTo>
                  <a:lnTo>
                    <a:pt x="102" y="470"/>
                  </a:lnTo>
                  <a:close/>
                  <a:moveTo>
                    <a:pt x="96" y="468"/>
                  </a:moveTo>
                  <a:lnTo>
                    <a:pt x="100" y="470"/>
                  </a:lnTo>
                  <a:lnTo>
                    <a:pt x="100" y="470"/>
                  </a:lnTo>
                  <a:lnTo>
                    <a:pt x="102" y="468"/>
                  </a:lnTo>
                  <a:lnTo>
                    <a:pt x="102" y="468"/>
                  </a:lnTo>
                  <a:lnTo>
                    <a:pt x="100" y="466"/>
                  </a:lnTo>
                  <a:lnTo>
                    <a:pt x="96" y="468"/>
                  </a:lnTo>
                  <a:lnTo>
                    <a:pt x="96" y="468"/>
                  </a:lnTo>
                  <a:close/>
                  <a:moveTo>
                    <a:pt x="118" y="420"/>
                  </a:moveTo>
                  <a:lnTo>
                    <a:pt x="118" y="422"/>
                  </a:lnTo>
                  <a:lnTo>
                    <a:pt x="120" y="424"/>
                  </a:lnTo>
                  <a:lnTo>
                    <a:pt x="120" y="422"/>
                  </a:lnTo>
                  <a:lnTo>
                    <a:pt x="120" y="422"/>
                  </a:lnTo>
                  <a:lnTo>
                    <a:pt x="118" y="420"/>
                  </a:lnTo>
                  <a:close/>
                  <a:moveTo>
                    <a:pt x="116" y="416"/>
                  </a:moveTo>
                  <a:lnTo>
                    <a:pt x="116" y="416"/>
                  </a:lnTo>
                  <a:lnTo>
                    <a:pt x="118" y="418"/>
                  </a:lnTo>
                  <a:lnTo>
                    <a:pt x="120" y="418"/>
                  </a:lnTo>
                  <a:lnTo>
                    <a:pt x="120" y="416"/>
                  </a:lnTo>
                  <a:lnTo>
                    <a:pt x="116" y="416"/>
                  </a:lnTo>
                  <a:lnTo>
                    <a:pt x="116" y="416"/>
                  </a:lnTo>
                  <a:close/>
                  <a:moveTo>
                    <a:pt x="110" y="398"/>
                  </a:moveTo>
                  <a:lnTo>
                    <a:pt x="112" y="398"/>
                  </a:lnTo>
                  <a:lnTo>
                    <a:pt x="114" y="398"/>
                  </a:lnTo>
                  <a:lnTo>
                    <a:pt x="114" y="396"/>
                  </a:lnTo>
                  <a:lnTo>
                    <a:pt x="116" y="396"/>
                  </a:lnTo>
                  <a:lnTo>
                    <a:pt x="114" y="396"/>
                  </a:lnTo>
                  <a:lnTo>
                    <a:pt x="112" y="394"/>
                  </a:lnTo>
                  <a:lnTo>
                    <a:pt x="110" y="396"/>
                  </a:lnTo>
                  <a:lnTo>
                    <a:pt x="110" y="398"/>
                  </a:lnTo>
                  <a:lnTo>
                    <a:pt x="110" y="398"/>
                  </a:lnTo>
                  <a:close/>
                  <a:moveTo>
                    <a:pt x="110" y="408"/>
                  </a:moveTo>
                  <a:lnTo>
                    <a:pt x="112" y="408"/>
                  </a:lnTo>
                  <a:lnTo>
                    <a:pt x="114" y="408"/>
                  </a:lnTo>
                  <a:lnTo>
                    <a:pt x="114" y="406"/>
                  </a:lnTo>
                  <a:lnTo>
                    <a:pt x="114" y="404"/>
                  </a:lnTo>
                  <a:lnTo>
                    <a:pt x="112" y="404"/>
                  </a:lnTo>
                  <a:lnTo>
                    <a:pt x="112" y="404"/>
                  </a:lnTo>
                  <a:lnTo>
                    <a:pt x="110" y="408"/>
                  </a:lnTo>
                  <a:close/>
                  <a:moveTo>
                    <a:pt x="102" y="408"/>
                  </a:moveTo>
                  <a:lnTo>
                    <a:pt x="104" y="410"/>
                  </a:lnTo>
                  <a:lnTo>
                    <a:pt x="106" y="408"/>
                  </a:lnTo>
                  <a:lnTo>
                    <a:pt x="106" y="406"/>
                  </a:lnTo>
                  <a:lnTo>
                    <a:pt x="106" y="404"/>
                  </a:lnTo>
                  <a:lnTo>
                    <a:pt x="104" y="404"/>
                  </a:lnTo>
                  <a:lnTo>
                    <a:pt x="102" y="406"/>
                  </a:lnTo>
                  <a:lnTo>
                    <a:pt x="102" y="408"/>
                  </a:lnTo>
                  <a:close/>
                  <a:moveTo>
                    <a:pt x="88" y="420"/>
                  </a:moveTo>
                  <a:lnTo>
                    <a:pt x="88" y="422"/>
                  </a:lnTo>
                  <a:lnTo>
                    <a:pt x="88" y="424"/>
                  </a:lnTo>
                  <a:lnTo>
                    <a:pt x="90" y="424"/>
                  </a:lnTo>
                  <a:lnTo>
                    <a:pt x="90" y="422"/>
                  </a:lnTo>
                  <a:lnTo>
                    <a:pt x="88" y="420"/>
                  </a:lnTo>
                  <a:lnTo>
                    <a:pt x="88" y="420"/>
                  </a:lnTo>
                  <a:close/>
                  <a:moveTo>
                    <a:pt x="116" y="444"/>
                  </a:moveTo>
                  <a:lnTo>
                    <a:pt x="116" y="444"/>
                  </a:lnTo>
                  <a:lnTo>
                    <a:pt x="118" y="444"/>
                  </a:lnTo>
                  <a:lnTo>
                    <a:pt x="118" y="446"/>
                  </a:lnTo>
                  <a:lnTo>
                    <a:pt x="118" y="448"/>
                  </a:lnTo>
                  <a:lnTo>
                    <a:pt x="118" y="448"/>
                  </a:lnTo>
                  <a:lnTo>
                    <a:pt x="120" y="448"/>
                  </a:lnTo>
                  <a:lnTo>
                    <a:pt x="120" y="444"/>
                  </a:lnTo>
                  <a:lnTo>
                    <a:pt x="122" y="442"/>
                  </a:lnTo>
                  <a:lnTo>
                    <a:pt x="122" y="442"/>
                  </a:lnTo>
                  <a:lnTo>
                    <a:pt x="120" y="442"/>
                  </a:lnTo>
                  <a:lnTo>
                    <a:pt x="118" y="442"/>
                  </a:lnTo>
                  <a:lnTo>
                    <a:pt x="116" y="444"/>
                  </a:lnTo>
                  <a:close/>
                  <a:moveTo>
                    <a:pt x="88" y="452"/>
                  </a:moveTo>
                  <a:lnTo>
                    <a:pt x="88" y="452"/>
                  </a:lnTo>
                  <a:lnTo>
                    <a:pt x="92" y="452"/>
                  </a:lnTo>
                  <a:lnTo>
                    <a:pt x="94" y="454"/>
                  </a:lnTo>
                  <a:lnTo>
                    <a:pt x="94" y="456"/>
                  </a:lnTo>
                  <a:lnTo>
                    <a:pt x="96" y="454"/>
                  </a:lnTo>
                  <a:lnTo>
                    <a:pt x="104" y="452"/>
                  </a:lnTo>
                  <a:lnTo>
                    <a:pt x="108" y="452"/>
                  </a:lnTo>
                  <a:lnTo>
                    <a:pt x="112" y="450"/>
                  </a:lnTo>
                  <a:lnTo>
                    <a:pt x="110" y="446"/>
                  </a:lnTo>
                  <a:lnTo>
                    <a:pt x="108" y="442"/>
                  </a:lnTo>
                  <a:lnTo>
                    <a:pt x="106" y="442"/>
                  </a:lnTo>
                  <a:lnTo>
                    <a:pt x="104" y="442"/>
                  </a:lnTo>
                  <a:lnTo>
                    <a:pt x="102" y="436"/>
                  </a:lnTo>
                  <a:lnTo>
                    <a:pt x="100" y="432"/>
                  </a:lnTo>
                  <a:lnTo>
                    <a:pt x="96" y="430"/>
                  </a:lnTo>
                  <a:lnTo>
                    <a:pt x="94" y="428"/>
                  </a:lnTo>
                  <a:lnTo>
                    <a:pt x="90" y="428"/>
                  </a:lnTo>
                  <a:lnTo>
                    <a:pt x="88" y="426"/>
                  </a:lnTo>
                  <a:lnTo>
                    <a:pt x="88" y="428"/>
                  </a:lnTo>
                  <a:lnTo>
                    <a:pt x="86" y="430"/>
                  </a:lnTo>
                  <a:lnTo>
                    <a:pt x="86" y="434"/>
                  </a:lnTo>
                  <a:lnTo>
                    <a:pt x="88" y="436"/>
                  </a:lnTo>
                  <a:lnTo>
                    <a:pt x="88" y="438"/>
                  </a:lnTo>
                  <a:lnTo>
                    <a:pt x="86" y="436"/>
                  </a:lnTo>
                  <a:lnTo>
                    <a:pt x="84" y="438"/>
                  </a:lnTo>
                  <a:lnTo>
                    <a:pt x="84" y="438"/>
                  </a:lnTo>
                  <a:lnTo>
                    <a:pt x="84" y="440"/>
                  </a:lnTo>
                  <a:lnTo>
                    <a:pt x="88" y="442"/>
                  </a:lnTo>
                  <a:lnTo>
                    <a:pt x="84" y="444"/>
                  </a:lnTo>
                  <a:lnTo>
                    <a:pt x="84" y="444"/>
                  </a:lnTo>
                  <a:lnTo>
                    <a:pt x="86" y="446"/>
                  </a:lnTo>
                  <a:lnTo>
                    <a:pt x="90" y="448"/>
                  </a:lnTo>
                  <a:lnTo>
                    <a:pt x="92" y="448"/>
                  </a:lnTo>
                  <a:lnTo>
                    <a:pt x="94" y="450"/>
                  </a:lnTo>
                  <a:lnTo>
                    <a:pt x="98" y="446"/>
                  </a:lnTo>
                  <a:lnTo>
                    <a:pt x="94" y="450"/>
                  </a:lnTo>
                  <a:lnTo>
                    <a:pt x="92" y="450"/>
                  </a:lnTo>
                  <a:lnTo>
                    <a:pt x="88" y="448"/>
                  </a:lnTo>
                  <a:lnTo>
                    <a:pt x="88" y="450"/>
                  </a:lnTo>
                  <a:lnTo>
                    <a:pt x="88" y="452"/>
                  </a:lnTo>
                  <a:close/>
                </a:path>
              </a:pathLst>
            </a:custGeom>
            <a:grpFill/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24" name="Canada">
              <a:extLst>
                <a:ext uri="{FF2B5EF4-FFF2-40B4-BE49-F238E27FC236}">
                  <a16:creationId xmlns:a16="http://schemas.microsoft.com/office/drawing/2014/main" id="{D7464B70-914D-4E14-8ACE-52BA13D50D0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29995" y="1428188"/>
              <a:ext cx="2047831" cy="1898549"/>
            </a:xfrm>
            <a:custGeom>
              <a:avLst/>
              <a:gdLst>
                <a:gd name="T0" fmla="*/ 782 w 1070"/>
                <a:gd name="T1" fmla="*/ 70 h 992"/>
                <a:gd name="T2" fmla="*/ 784 w 1070"/>
                <a:gd name="T3" fmla="*/ 168 h 992"/>
                <a:gd name="T4" fmla="*/ 778 w 1070"/>
                <a:gd name="T5" fmla="*/ 186 h 992"/>
                <a:gd name="T6" fmla="*/ 832 w 1070"/>
                <a:gd name="T7" fmla="*/ 116 h 992"/>
                <a:gd name="T8" fmla="*/ 836 w 1070"/>
                <a:gd name="T9" fmla="*/ 66 h 992"/>
                <a:gd name="T10" fmla="*/ 904 w 1070"/>
                <a:gd name="T11" fmla="*/ 24 h 992"/>
                <a:gd name="T12" fmla="*/ 1050 w 1070"/>
                <a:gd name="T13" fmla="*/ 38 h 992"/>
                <a:gd name="T14" fmla="*/ 916 w 1070"/>
                <a:gd name="T15" fmla="*/ 142 h 992"/>
                <a:gd name="T16" fmla="*/ 824 w 1070"/>
                <a:gd name="T17" fmla="*/ 208 h 992"/>
                <a:gd name="T18" fmla="*/ 852 w 1070"/>
                <a:gd name="T19" fmla="*/ 464 h 992"/>
                <a:gd name="T20" fmla="*/ 752 w 1070"/>
                <a:gd name="T21" fmla="*/ 198 h 992"/>
                <a:gd name="T22" fmla="*/ 668 w 1070"/>
                <a:gd name="T23" fmla="*/ 130 h 992"/>
                <a:gd name="T24" fmla="*/ 558 w 1070"/>
                <a:gd name="T25" fmla="*/ 110 h 992"/>
                <a:gd name="T26" fmla="*/ 728 w 1070"/>
                <a:gd name="T27" fmla="*/ 222 h 992"/>
                <a:gd name="T28" fmla="*/ 750 w 1070"/>
                <a:gd name="T29" fmla="*/ 298 h 992"/>
                <a:gd name="T30" fmla="*/ 454 w 1070"/>
                <a:gd name="T31" fmla="*/ 166 h 992"/>
                <a:gd name="T32" fmla="*/ 696 w 1070"/>
                <a:gd name="T33" fmla="*/ 302 h 992"/>
                <a:gd name="T34" fmla="*/ 614 w 1070"/>
                <a:gd name="T35" fmla="*/ 226 h 992"/>
                <a:gd name="T36" fmla="*/ 466 w 1070"/>
                <a:gd name="T37" fmla="*/ 182 h 992"/>
                <a:gd name="T38" fmla="*/ 552 w 1070"/>
                <a:gd name="T39" fmla="*/ 210 h 992"/>
                <a:gd name="T40" fmla="*/ 388 w 1070"/>
                <a:gd name="T41" fmla="*/ 232 h 992"/>
                <a:gd name="T42" fmla="*/ 564 w 1070"/>
                <a:gd name="T43" fmla="*/ 308 h 992"/>
                <a:gd name="T44" fmla="*/ 622 w 1070"/>
                <a:gd name="T45" fmla="*/ 314 h 992"/>
                <a:gd name="T46" fmla="*/ 628 w 1070"/>
                <a:gd name="T47" fmla="*/ 354 h 992"/>
                <a:gd name="T48" fmla="*/ 718 w 1070"/>
                <a:gd name="T49" fmla="*/ 450 h 992"/>
                <a:gd name="T50" fmla="*/ 652 w 1070"/>
                <a:gd name="T51" fmla="*/ 482 h 992"/>
                <a:gd name="T52" fmla="*/ 520 w 1070"/>
                <a:gd name="T53" fmla="*/ 370 h 992"/>
                <a:gd name="T54" fmla="*/ 446 w 1070"/>
                <a:gd name="T55" fmla="*/ 288 h 992"/>
                <a:gd name="T56" fmla="*/ 384 w 1070"/>
                <a:gd name="T57" fmla="*/ 382 h 992"/>
                <a:gd name="T58" fmla="*/ 526 w 1070"/>
                <a:gd name="T59" fmla="*/ 410 h 992"/>
                <a:gd name="T60" fmla="*/ 788 w 1070"/>
                <a:gd name="T61" fmla="*/ 620 h 992"/>
                <a:gd name="T62" fmla="*/ 786 w 1070"/>
                <a:gd name="T63" fmla="*/ 490 h 992"/>
                <a:gd name="T64" fmla="*/ 690 w 1070"/>
                <a:gd name="T65" fmla="*/ 426 h 992"/>
                <a:gd name="T66" fmla="*/ 710 w 1070"/>
                <a:gd name="T67" fmla="*/ 388 h 992"/>
                <a:gd name="T68" fmla="*/ 778 w 1070"/>
                <a:gd name="T69" fmla="*/ 374 h 992"/>
                <a:gd name="T70" fmla="*/ 830 w 1070"/>
                <a:gd name="T71" fmla="*/ 426 h 992"/>
                <a:gd name="T72" fmla="*/ 844 w 1070"/>
                <a:gd name="T73" fmla="*/ 476 h 992"/>
                <a:gd name="T74" fmla="*/ 886 w 1070"/>
                <a:gd name="T75" fmla="*/ 538 h 992"/>
                <a:gd name="T76" fmla="*/ 850 w 1070"/>
                <a:gd name="T77" fmla="*/ 556 h 992"/>
                <a:gd name="T78" fmla="*/ 838 w 1070"/>
                <a:gd name="T79" fmla="*/ 604 h 992"/>
                <a:gd name="T80" fmla="*/ 680 w 1070"/>
                <a:gd name="T81" fmla="*/ 584 h 992"/>
                <a:gd name="T82" fmla="*/ 830 w 1070"/>
                <a:gd name="T83" fmla="*/ 652 h 992"/>
                <a:gd name="T84" fmla="*/ 644 w 1070"/>
                <a:gd name="T85" fmla="*/ 750 h 992"/>
                <a:gd name="T86" fmla="*/ 844 w 1070"/>
                <a:gd name="T87" fmla="*/ 894 h 992"/>
                <a:gd name="T88" fmla="*/ 908 w 1070"/>
                <a:gd name="T89" fmla="*/ 926 h 992"/>
                <a:gd name="T90" fmla="*/ 870 w 1070"/>
                <a:gd name="T91" fmla="*/ 880 h 992"/>
                <a:gd name="T92" fmla="*/ 624 w 1070"/>
                <a:gd name="T93" fmla="*/ 822 h 992"/>
                <a:gd name="T94" fmla="*/ 62 w 1070"/>
                <a:gd name="T95" fmla="*/ 744 h 992"/>
                <a:gd name="T96" fmla="*/ 194 w 1070"/>
                <a:gd name="T97" fmla="*/ 328 h 992"/>
                <a:gd name="T98" fmla="*/ 86 w 1070"/>
                <a:gd name="T99" fmla="*/ 762 h 992"/>
                <a:gd name="T100" fmla="*/ 144 w 1070"/>
                <a:gd name="T101" fmla="*/ 298 h 992"/>
                <a:gd name="T102" fmla="*/ 292 w 1070"/>
                <a:gd name="T103" fmla="*/ 352 h 992"/>
                <a:gd name="T104" fmla="*/ 434 w 1070"/>
                <a:gd name="T105" fmla="*/ 454 h 992"/>
                <a:gd name="T106" fmla="*/ 556 w 1070"/>
                <a:gd name="T107" fmla="*/ 452 h 992"/>
                <a:gd name="T108" fmla="*/ 606 w 1070"/>
                <a:gd name="T109" fmla="*/ 358 h 992"/>
                <a:gd name="T110" fmla="*/ 680 w 1070"/>
                <a:gd name="T111" fmla="*/ 440 h 992"/>
                <a:gd name="T112" fmla="*/ 608 w 1070"/>
                <a:gd name="T113" fmla="*/ 528 h 992"/>
                <a:gd name="T114" fmla="*/ 496 w 1070"/>
                <a:gd name="T115" fmla="*/ 658 h 992"/>
                <a:gd name="T116" fmla="*/ 668 w 1070"/>
                <a:gd name="T117" fmla="*/ 754 h 992"/>
                <a:gd name="T118" fmla="*/ 780 w 1070"/>
                <a:gd name="T119" fmla="*/ 720 h 992"/>
                <a:gd name="T120" fmla="*/ 844 w 1070"/>
                <a:gd name="T121" fmla="*/ 782 h 992"/>
                <a:gd name="T122" fmla="*/ 840 w 1070"/>
                <a:gd name="T123" fmla="*/ 864 h 992"/>
                <a:gd name="T124" fmla="*/ 774 w 1070"/>
                <a:gd name="T125" fmla="*/ 956 h 9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070" h="992">
                  <a:moveTo>
                    <a:pt x="774" y="174"/>
                  </a:moveTo>
                  <a:lnTo>
                    <a:pt x="776" y="174"/>
                  </a:lnTo>
                  <a:lnTo>
                    <a:pt x="776" y="170"/>
                  </a:lnTo>
                  <a:lnTo>
                    <a:pt x="780" y="166"/>
                  </a:lnTo>
                  <a:lnTo>
                    <a:pt x="782" y="160"/>
                  </a:lnTo>
                  <a:lnTo>
                    <a:pt x="784" y="160"/>
                  </a:lnTo>
                  <a:lnTo>
                    <a:pt x="784" y="162"/>
                  </a:lnTo>
                  <a:lnTo>
                    <a:pt x="782" y="164"/>
                  </a:lnTo>
                  <a:lnTo>
                    <a:pt x="782" y="166"/>
                  </a:lnTo>
                  <a:lnTo>
                    <a:pt x="786" y="166"/>
                  </a:lnTo>
                  <a:lnTo>
                    <a:pt x="788" y="164"/>
                  </a:lnTo>
                  <a:lnTo>
                    <a:pt x="790" y="162"/>
                  </a:lnTo>
                  <a:lnTo>
                    <a:pt x="790" y="160"/>
                  </a:lnTo>
                  <a:lnTo>
                    <a:pt x="788" y="160"/>
                  </a:lnTo>
                  <a:lnTo>
                    <a:pt x="788" y="158"/>
                  </a:lnTo>
                  <a:lnTo>
                    <a:pt x="790" y="158"/>
                  </a:lnTo>
                  <a:lnTo>
                    <a:pt x="790" y="154"/>
                  </a:lnTo>
                  <a:lnTo>
                    <a:pt x="788" y="152"/>
                  </a:lnTo>
                  <a:lnTo>
                    <a:pt x="788" y="150"/>
                  </a:lnTo>
                  <a:lnTo>
                    <a:pt x="792" y="148"/>
                  </a:lnTo>
                  <a:lnTo>
                    <a:pt x="794" y="144"/>
                  </a:lnTo>
                  <a:lnTo>
                    <a:pt x="796" y="144"/>
                  </a:lnTo>
                  <a:lnTo>
                    <a:pt x="796" y="142"/>
                  </a:lnTo>
                  <a:lnTo>
                    <a:pt x="796" y="144"/>
                  </a:lnTo>
                  <a:lnTo>
                    <a:pt x="796" y="144"/>
                  </a:lnTo>
                  <a:lnTo>
                    <a:pt x="796" y="146"/>
                  </a:lnTo>
                  <a:lnTo>
                    <a:pt x="794" y="150"/>
                  </a:lnTo>
                  <a:lnTo>
                    <a:pt x="792" y="152"/>
                  </a:lnTo>
                  <a:lnTo>
                    <a:pt x="792" y="156"/>
                  </a:lnTo>
                  <a:lnTo>
                    <a:pt x="792" y="158"/>
                  </a:lnTo>
                  <a:lnTo>
                    <a:pt x="794" y="160"/>
                  </a:lnTo>
                  <a:lnTo>
                    <a:pt x="794" y="160"/>
                  </a:lnTo>
                  <a:lnTo>
                    <a:pt x="796" y="156"/>
                  </a:lnTo>
                  <a:lnTo>
                    <a:pt x="802" y="152"/>
                  </a:lnTo>
                  <a:lnTo>
                    <a:pt x="802" y="148"/>
                  </a:lnTo>
                  <a:lnTo>
                    <a:pt x="802" y="146"/>
                  </a:lnTo>
                  <a:lnTo>
                    <a:pt x="804" y="142"/>
                  </a:lnTo>
                  <a:lnTo>
                    <a:pt x="806" y="142"/>
                  </a:lnTo>
                  <a:lnTo>
                    <a:pt x="806" y="144"/>
                  </a:lnTo>
                  <a:lnTo>
                    <a:pt x="806" y="144"/>
                  </a:lnTo>
                  <a:lnTo>
                    <a:pt x="806" y="148"/>
                  </a:lnTo>
                  <a:lnTo>
                    <a:pt x="808" y="146"/>
                  </a:lnTo>
                  <a:lnTo>
                    <a:pt x="810" y="144"/>
                  </a:lnTo>
                  <a:lnTo>
                    <a:pt x="812" y="144"/>
                  </a:lnTo>
                  <a:lnTo>
                    <a:pt x="816" y="144"/>
                  </a:lnTo>
                  <a:lnTo>
                    <a:pt x="820" y="142"/>
                  </a:lnTo>
                  <a:lnTo>
                    <a:pt x="822" y="142"/>
                  </a:lnTo>
                  <a:lnTo>
                    <a:pt x="824" y="140"/>
                  </a:lnTo>
                  <a:lnTo>
                    <a:pt x="826" y="140"/>
                  </a:lnTo>
                  <a:lnTo>
                    <a:pt x="826" y="138"/>
                  </a:lnTo>
                  <a:lnTo>
                    <a:pt x="826" y="136"/>
                  </a:lnTo>
                  <a:lnTo>
                    <a:pt x="828" y="134"/>
                  </a:lnTo>
                  <a:lnTo>
                    <a:pt x="826" y="132"/>
                  </a:lnTo>
                  <a:lnTo>
                    <a:pt x="826" y="130"/>
                  </a:lnTo>
                  <a:lnTo>
                    <a:pt x="826" y="124"/>
                  </a:lnTo>
                  <a:lnTo>
                    <a:pt x="826" y="124"/>
                  </a:lnTo>
                  <a:lnTo>
                    <a:pt x="824" y="128"/>
                  </a:lnTo>
                  <a:lnTo>
                    <a:pt x="820" y="130"/>
                  </a:lnTo>
                  <a:lnTo>
                    <a:pt x="820" y="130"/>
                  </a:lnTo>
                  <a:lnTo>
                    <a:pt x="820" y="128"/>
                  </a:lnTo>
                  <a:lnTo>
                    <a:pt x="822" y="126"/>
                  </a:lnTo>
                  <a:lnTo>
                    <a:pt x="824" y="124"/>
                  </a:lnTo>
                  <a:lnTo>
                    <a:pt x="824" y="122"/>
                  </a:lnTo>
                  <a:lnTo>
                    <a:pt x="822" y="120"/>
                  </a:lnTo>
                  <a:lnTo>
                    <a:pt x="822" y="118"/>
                  </a:lnTo>
                  <a:lnTo>
                    <a:pt x="820" y="118"/>
                  </a:lnTo>
                  <a:lnTo>
                    <a:pt x="818" y="120"/>
                  </a:lnTo>
                  <a:lnTo>
                    <a:pt x="818" y="120"/>
                  </a:lnTo>
                  <a:lnTo>
                    <a:pt x="816" y="120"/>
                  </a:lnTo>
                  <a:lnTo>
                    <a:pt x="814" y="120"/>
                  </a:lnTo>
                  <a:lnTo>
                    <a:pt x="812" y="122"/>
                  </a:lnTo>
                  <a:lnTo>
                    <a:pt x="810" y="120"/>
                  </a:lnTo>
                  <a:lnTo>
                    <a:pt x="812" y="120"/>
                  </a:lnTo>
                  <a:lnTo>
                    <a:pt x="816" y="118"/>
                  </a:lnTo>
                  <a:lnTo>
                    <a:pt x="820" y="116"/>
                  </a:lnTo>
                  <a:lnTo>
                    <a:pt x="824" y="112"/>
                  </a:lnTo>
                  <a:lnTo>
                    <a:pt x="824" y="112"/>
                  </a:lnTo>
                  <a:lnTo>
                    <a:pt x="828" y="106"/>
                  </a:lnTo>
                  <a:lnTo>
                    <a:pt x="828" y="102"/>
                  </a:lnTo>
                  <a:lnTo>
                    <a:pt x="828" y="102"/>
                  </a:lnTo>
                  <a:lnTo>
                    <a:pt x="826" y="102"/>
                  </a:lnTo>
                  <a:lnTo>
                    <a:pt x="824" y="104"/>
                  </a:lnTo>
                  <a:lnTo>
                    <a:pt x="824" y="102"/>
                  </a:lnTo>
                  <a:lnTo>
                    <a:pt x="824" y="100"/>
                  </a:lnTo>
                  <a:lnTo>
                    <a:pt x="826" y="100"/>
                  </a:lnTo>
                  <a:lnTo>
                    <a:pt x="828" y="100"/>
                  </a:lnTo>
                  <a:lnTo>
                    <a:pt x="828" y="98"/>
                  </a:lnTo>
                  <a:lnTo>
                    <a:pt x="828" y="96"/>
                  </a:lnTo>
                  <a:lnTo>
                    <a:pt x="830" y="94"/>
                  </a:lnTo>
                  <a:lnTo>
                    <a:pt x="830" y="90"/>
                  </a:lnTo>
                  <a:lnTo>
                    <a:pt x="830" y="90"/>
                  </a:lnTo>
                  <a:lnTo>
                    <a:pt x="830" y="88"/>
                  </a:lnTo>
                  <a:lnTo>
                    <a:pt x="828" y="86"/>
                  </a:lnTo>
                  <a:lnTo>
                    <a:pt x="826" y="88"/>
                  </a:lnTo>
                  <a:lnTo>
                    <a:pt x="824" y="94"/>
                  </a:lnTo>
                  <a:lnTo>
                    <a:pt x="824" y="96"/>
                  </a:lnTo>
                  <a:lnTo>
                    <a:pt x="824" y="98"/>
                  </a:lnTo>
                  <a:lnTo>
                    <a:pt x="822" y="100"/>
                  </a:lnTo>
                  <a:lnTo>
                    <a:pt x="822" y="100"/>
                  </a:lnTo>
                  <a:lnTo>
                    <a:pt x="820" y="100"/>
                  </a:lnTo>
                  <a:lnTo>
                    <a:pt x="820" y="100"/>
                  </a:lnTo>
                  <a:lnTo>
                    <a:pt x="820" y="98"/>
                  </a:lnTo>
                  <a:lnTo>
                    <a:pt x="820" y="96"/>
                  </a:lnTo>
                  <a:lnTo>
                    <a:pt x="822" y="92"/>
                  </a:lnTo>
                  <a:lnTo>
                    <a:pt x="822" y="90"/>
                  </a:lnTo>
                  <a:lnTo>
                    <a:pt x="822" y="88"/>
                  </a:lnTo>
                  <a:lnTo>
                    <a:pt x="824" y="88"/>
                  </a:lnTo>
                  <a:lnTo>
                    <a:pt x="824" y="88"/>
                  </a:lnTo>
                  <a:lnTo>
                    <a:pt x="824" y="84"/>
                  </a:lnTo>
                  <a:lnTo>
                    <a:pt x="822" y="82"/>
                  </a:lnTo>
                  <a:lnTo>
                    <a:pt x="820" y="82"/>
                  </a:lnTo>
                  <a:lnTo>
                    <a:pt x="816" y="84"/>
                  </a:lnTo>
                  <a:lnTo>
                    <a:pt x="816" y="86"/>
                  </a:lnTo>
                  <a:lnTo>
                    <a:pt x="816" y="84"/>
                  </a:lnTo>
                  <a:lnTo>
                    <a:pt x="814" y="84"/>
                  </a:lnTo>
                  <a:lnTo>
                    <a:pt x="816" y="80"/>
                  </a:lnTo>
                  <a:lnTo>
                    <a:pt x="814" y="76"/>
                  </a:lnTo>
                  <a:lnTo>
                    <a:pt x="814" y="72"/>
                  </a:lnTo>
                  <a:lnTo>
                    <a:pt x="814" y="68"/>
                  </a:lnTo>
                  <a:lnTo>
                    <a:pt x="816" y="64"/>
                  </a:lnTo>
                  <a:lnTo>
                    <a:pt x="816" y="60"/>
                  </a:lnTo>
                  <a:lnTo>
                    <a:pt x="816" y="58"/>
                  </a:lnTo>
                  <a:lnTo>
                    <a:pt x="818" y="54"/>
                  </a:lnTo>
                  <a:lnTo>
                    <a:pt x="818" y="50"/>
                  </a:lnTo>
                  <a:lnTo>
                    <a:pt x="816" y="48"/>
                  </a:lnTo>
                  <a:lnTo>
                    <a:pt x="816" y="44"/>
                  </a:lnTo>
                  <a:lnTo>
                    <a:pt x="812" y="42"/>
                  </a:lnTo>
                  <a:lnTo>
                    <a:pt x="810" y="40"/>
                  </a:lnTo>
                  <a:lnTo>
                    <a:pt x="808" y="38"/>
                  </a:lnTo>
                  <a:lnTo>
                    <a:pt x="806" y="40"/>
                  </a:lnTo>
                  <a:lnTo>
                    <a:pt x="806" y="42"/>
                  </a:lnTo>
                  <a:lnTo>
                    <a:pt x="806" y="42"/>
                  </a:lnTo>
                  <a:lnTo>
                    <a:pt x="802" y="38"/>
                  </a:lnTo>
                  <a:lnTo>
                    <a:pt x="800" y="38"/>
                  </a:lnTo>
                  <a:lnTo>
                    <a:pt x="800" y="42"/>
                  </a:lnTo>
                  <a:lnTo>
                    <a:pt x="798" y="44"/>
                  </a:lnTo>
                  <a:lnTo>
                    <a:pt x="798" y="46"/>
                  </a:lnTo>
                  <a:lnTo>
                    <a:pt x="802" y="46"/>
                  </a:lnTo>
                  <a:lnTo>
                    <a:pt x="804" y="46"/>
                  </a:lnTo>
                  <a:lnTo>
                    <a:pt x="806" y="48"/>
                  </a:lnTo>
                  <a:lnTo>
                    <a:pt x="808" y="50"/>
                  </a:lnTo>
                  <a:lnTo>
                    <a:pt x="810" y="50"/>
                  </a:lnTo>
                  <a:lnTo>
                    <a:pt x="810" y="50"/>
                  </a:lnTo>
                  <a:lnTo>
                    <a:pt x="806" y="54"/>
                  </a:lnTo>
                  <a:lnTo>
                    <a:pt x="804" y="54"/>
                  </a:lnTo>
                  <a:lnTo>
                    <a:pt x="802" y="52"/>
                  </a:lnTo>
                  <a:lnTo>
                    <a:pt x="800" y="52"/>
                  </a:lnTo>
                  <a:lnTo>
                    <a:pt x="796" y="52"/>
                  </a:lnTo>
                  <a:lnTo>
                    <a:pt x="798" y="54"/>
                  </a:lnTo>
                  <a:lnTo>
                    <a:pt x="800" y="54"/>
                  </a:lnTo>
                  <a:lnTo>
                    <a:pt x="798" y="56"/>
                  </a:lnTo>
                  <a:lnTo>
                    <a:pt x="796" y="58"/>
                  </a:lnTo>
                  <a:lnTo>
                    <a:pt x="792" y="54"/>
                  </a:lnTo>
                  <a:lnTo>
                    <a:pt x="788" y="56"/>
                  </a:lnTo>
                  <a:lnTo>
                    <a:pt x="788" y="58"/>
                  </a:lnTo>
                  <a:lnTo>
                    <a:pt x="786" y="60"/>
                  </a:lnTo>
                  <a:lnTo>
                    <a:pt x="786" y="62"/>
                  </a:lnTo>
                  <a:lnTo>
                    <a:pt x="788" y="62"/>
                  </a:lnTo>
                  <a:lnTo>
                    <a:pt x="788" y="66"/>
                  </a:lnTo>
                  <a:lnTo>
                    <a:pt x="792" y="66"/>
                  </a:lnTo>
                  <a:lnTo>
                    <a:pt x="792" y="68"/>
                  </a:lnTo>
                  <a:lnTo>
                    <a:pt x="790" y="68"/>
                  </a:lnTo>
                  <a:lnTo>
                    <a:pt x="790" y="70"/>
                  </a:lnTo>
                  <a:lnTo>
                    <a:pt x="790" y="72"/>
                  </a:lnTo>
                  <a:lnTo>
                    <a:pt x="790" y="72"/>
                  </a:lnTo>
                  <a:lnTo>
                    <a:pt x="788" y="72"/>
                  </a:lnTo>
                  <a:lnTo>
                    <a:pt x="788" y="72"/>
                  </a:lnTo>
                  <a:lnTo>
                    <a:pt x="784" y="72"/>
                  </a:lnTo>
                  <a:lnTo>
                    <a:pt x="782" y="70"/>
                  </a:lnTo>
                  <a:lnTo>
                    <a:pt x="780" y="70"/>
                  </a:lnTo>
                  <a:lnTo>
                    <a:pt x="778" y="70"/>
                  </a:lnTo>
                  <a:lnTo>
                    <a:pt x="778" y="72"/>
                  </a:lnTo>
                  <a:lnTo>
                    <a:pt x="780" y="74"/>
                  </a:lnTo>
                  <a:lnTo>
                    <a:pt x="778" y="76"/>
                  </a:lnTo>
                  <a:lnTo>
                    <a:pt x="778" y="76"/>
                  </a:lnTo>
                  <a:lnTo>
                    <a:pt x="778" y="74"/>
                  </a:lnTo>
                  <a:lnTo>
                    <a:pt x="776" y="72"/>
                  </a:lnTo>
                  <a:lnTo>
                    <a:pt x="772" y="72"/>
                  </a:lnTo>
                  <a:lnTo>
                    <a:pt x="772" y="72"/>
                  </a:lnTo>
                  <a:lnTo>
                    <a:pt x="770" y="70"/>
                  </a:lnTo>
                  <a:lnTo>
                    <a:pt x="768" y="70"/>
                  </a:lnTo>
                  <a:lnTo>
                    <a:pt x="768" y="72"/>
                  </a:lnTo>
                  <a:lnTo>
                    <a:pt x="770" y="74"/>
                  </a:lnTo>
                  <a:lnTo>
                    <a:pt x="768" y="78"/>
                  </a:lnTo>
                  <a:lnTo>
                    <a:pt x="770" y="80"/>
                  </a:lnTo>
                  <a:lnTo>
                    <a:pt x="772" y="82"/>
                  </a:lnTo>
                  <a:lnTo>
                    <a:pt x="774" y="82"/>
                  </a:lnTo>
                  <a:lnTo>
                    <a:pt x="776" y="84"/>
                  </a:lnTo>
                  <a:lnTo>
                    <a:pt x="774" y="84"/>
                  </a:lnTo>
                  <a:lnTo>
                    <a:pt x="772" y="84"/>
                  </a:lnTo>
                  <a:lnTo>
                    <a:pt x="774" y="86"/>
                  </a:lnTo>
                  <a:lnTo>
                    <a:pt x="776" y="88"/>
                  </a:lnTo>
                  <a:lnTo>
                    <a:pt x="778" y="88"/>
                  </a:lnTo>
                  <a:lnTo>
                    <a:pt x="782" y="88"/>
                  </a:lnTo>
                  <a:lnTo>
                    <a:pt x="782" y="88"/>
                  </a:lnTo>
                  <a:lnTo>
                    <a:pt x="784" y="88"/>
                  </a:lnTo>
                  <a:lnTo>
                    <a:pt x="784" y="90"/>
                  </a:lnTo>
                  <a:lnTo>
                    <a:pt x="782" y="90"/>
                  </a:lnTo>
                  <a:lnTo>
                    <a:pt x="782" y="94"/>
                  </a:lnTo>
                  <a:lnTo>
                    <a:pt x="780" y="94"/>
                  </a:lnTo>
                  <a:lnTo>
                    <a:pt x="776" y="92"/>
                  </a:lnTo>
                  <a:lnTo>
                    <a:pt x="770" y="90"/>
                  </a:lnTo>
                  <a:lnTo>
                    <a:pt x="768" y="88"/>
                  </a:lnTo>
                  <a:lnTo>
                    <a:pt x="766" y="86"/>
                  </a:lnTo>
                  <a:lnTo>
                    <a:pt x="766" y="86"/>
                  </a:lnTo>
                  <a:lnTo>
                    <a:pt x="764" y="86"/>
                  </a:lnTo>
                  <a:lnTo>
                    <a:pt x="764" y="88"/>
                  </a:lnTo>
                  <a:lnTo>
                    <a:pt x="764" y="88"/>
                  </a:lnTo>
                  <a:lnTo>
                    <a:pt x="762" y="90"/>
                  </a:lnTo>
                  <a:lnTo>
                    <a:pt x="764" y="94"/>
                  </a:lnTo>
                  <a:lnTo>
                    <a:pt x="762" y="96"/>
                  </a:lnTo>
                  <a:lnTo>
                    <a:pt x="760" y="94"/>
                  </a:lnTo>
                  <a:lnTo>
                    <a:pt x="760" y="98"/>
                  </a:lnTo>
                  <a:lnTo>
                    <a:pt x="758" y="98"/>
                  </a:lnTo>
                  <a:lnTo>
                    <a:pt x="760" y="104"/>
                  </a:lnTo>
                  <a:lnTo>
                    <a:pt x="760" y="106"/>
                  </a:lnTo>
                  <a:lnTo>
                    <a:pt x="764" y="106"/>
                  </a:lnTo>
                  <a:lnTo>
                    <a:pt x="766" y="106"/>
                  </a:lnTo>
                  <a:lnTo>
                    <a:pt x="768" y="106"/>
                  </a:lnTo>
                  <a:lnTo>
                    <a:pt x="768" y="106"/>
                  </a:lnTo>
                  <a:lnTo>
                    <a:pt x="768" y="108"/>
                  </a:lnTo>
                  <a:lnTo>
                    <a:pt x="764" y="106"/>
                  </a:lnTo>
                  <a:lnTo>
                    <a:pt x="760" y="106"/>
                  </a:lnTo>
                  <a:lnTo>
                    <a:pt x="760" y="106"/>
                  </a:lnTo>
                  <a:lnTo>
                    <a:pt x="758" y="106"/>
                  </a:lnTo>
                  <a:lnTo>
                    <a:pt x="754" y="110"/>
                  </a:lnTo>
                  <a:lnTo>
                    <a:pt x="754" y="112"/>
                  </a:lnTo>
                  <a:lnTo>
                    <a:pt x="754" y="114"/>
                  </a:lnTo>
                  <a:lnTo>
                    <a:pt x="754" y="116"/>
                  </a:lnTo>
                  <a:lnTo>
                    <a:pt x="754" y="116"/>
                  </a:lnTo>
                  <a:lnTo>
                    <a:pt x="754" y="118"/>
                  </a:lnTo>
                  <a:lnTo>
                    <a:pt x="754" y="120"/>
                  </a:lnTo>
                  <a:lnTo>
                    <a:pt x="756" y="118"/>
                  </a:lnTo>
                  <a:lnTo>
                    <a:pt x="758" y="118"/>
                  </a:lnTo>
                  <a:lnTo>
                    <a:pt x="760" y="116"/>
                  </a:lnTo>
                  <a:lnTo>
                    <a:pt x="762" y="118"/>
                  </a:lnTo>
                  <a:lnTo>
                    <a:pt x="762" y="120"/>
                  </a:lnTo>
                  <a:lnTo>
                    <a:pt x="760" y="120"/>
                  </a:lnTo>
                  <a:lnTo>
                    <a:pt x="758" y="122"/>
                  </a:lnTo>
                  <a:lnTo>
                    <a:pt x="760" y="124"/>
                  </a:lnTo>
                  <a:lnTo>
                    <a:pt x="760" y="124"/>
                  </a:lnTo>
                  <a:lnTo>
                    <a:pt x="762" y="122"/>
                  </a:lnTo>
                  <a:lnTo>
                    <a:pt x="764" y="122"/>
                  </a:lnTo>
                  <a:lnTo>
                    <a:pt x="766" y="120"/>
                  </a:lnTo>
                  <a:lnTo>
                    <a:pt x="766" y="122"/>
                  </a:lnTo>
                  <a:lnTo>
                    <a:pt x="766" y="122"/>
                  </a:lnTo>
                  <a:lnTo>
                    <a:pt x="768" y="124"/>
                  </a:lnTo>
                  <a:lnTo>
                    <a:pt x="770" y="124"/>
                  </a:lnTo>
                  <a:lnTo>
                    <a:pt x="772" y="124"/>
                  </a:lnTo>
                  <a:lnTo>
                    <a:pt x="768" y="126"/>
                  </a:lnTo>
                  <a:lnTo>
                    <a:pt x="768" y="128"/>
                  </a:lnTo>
                  <a:lnTo>
                    <a:pt x="770" y="128"/>
                  </a:lnTo>
                  <a:lnTo>
                    <a:pt x="774" y="126"/>
                  </a:lnTo>
                  <a:lnTo>
                    <a:pt x="776" y="128"/>
                  </a:lnTo>
                  <a:lnTo>
                    <a:pt x="782" y="130"/>
                  </a:lnTo>
                  <a:lnTo>
                    <a:pt x="782" y="132"/>
                  </a:lnTo>
                  <a:lnTo>
                    <a:pt x="778" y="132"/>
                  </a:lnTo>
                  <a:lnTo>
                    <a:pt x="776" y="132"/>
                  </a:lnTo>
                  <a:lnTo>
                    <a:pt x="772" y="128"/>
                  </a:lnTo>
                  <a:lnTo>
                    <a:pt x="768" y="130"/>
                  </a:lnTo>
                  <a:lnTo>
                    <a:pt x="768" y="132"/>
                  </a:lnTo>
                  <a:lnTo>
                    <a:pt x="772" y="134"/>
                  </a:lnTo>
                  <a:lnTo>
                    <a:pt x="776" y="134"/>
                  </a:lnTo>
                  <a:lnTo>
                    <a:pt x="782" y="134"/>
                  </a:lnTo>
                  <a:lnTo>
                    <a:pt x="784" y="134"/>
                  </a:lnTo>
                  <a:lnTo>
                    <a:pt x="778" y="136"/>
                  </a:lnTo>
                  <a:lnTo>
                    <a:pt x="776" y="134"/>
                  </a:lnTo>
                  <a:lnTo>
                    <a:pt x="772" y="134"/>
                  </a:lnTo>
                  <a:lnTo>
                    <a:pt x="768" y="134"/>
                  </a:lnTo>
                  <a:lnTo>
                    <a:pt x="768" y="132"/>
                  </a:lnTo>
                  <a:lnTo>
                    <a:pt x="764" y="132"/>
                  </a:lnTo>
                  <a:lnTo>
                    <a:pt x="762" y="128"/>
                  </a:lnTo>
                  <a:lnTo>
                    <a:pt x="760" y="130"/>
                  </a:lnTo>
                  <a:lnTo>
                    <a:pt x="758" y="132"/>
                  </a:lnTo>
                  <a:lnTo>
                    <a:pt x="754" y="132"/>
                  </a:lnTo>
                  <a:lnTo>
                    <a:pt x="754" y="134"/>
                  </a:lnTo>
                  <a:lnTo>
                    <a:pt x="752" y="138"/>
                  </a:lnTo>
                  <a:lnTo>
                    <a:pt x="754" y="140"/>
                  </a:lnTo>
                  <a:lnTo>
                    <a:pt x="754" y="142"/>
                  </a:lnTo>
                  <a:lnTo>
                    <a:pt x="754" y="144"/>
                  </a:lnTo>
                  <a:lnTo>
                    <a:pt x="752" y="140"/>
                  </a:lnTo>
                  <a:lnTo>
                    <a:pt x="752" y="140"/>
                  </a:lnTo>
                  <a:lnTo>
                    <a:pt x="750" y="146"/>
                  </a:lnTo>
                  <a:lnTo>
                    <a:pt x="750" y="148"/>
                  </a:lnTo>
                  <a:lnTo>
                    <a:pt x="752" y="148"/>
                  </a:lnTo>
                  <a:lnTo>
                    <a:pt x="752" y="148"/>
                  </a:lnTo>
                  <a:lnTo>
                    <a:pt x="754" y="148"/>
                  </a:lnTo>
                  <a:lnTo>
                    <a:pt x="756" y="150"/>
                  </a:lnTo>
                  <a:lnTo>
                    <a:pt x="758" y="152"/>
                  </a:lnTo>
                  <a:lnTo>
                    <a:pt x="756" y="152"/>
                  </a:lnTo>
                  <a:lnTo>
                    <a:pt x="754" y="152"/>
                  </a:lnTo>
                  <a:lnTo>
                    <a:pt x="752" y="150"/>
                  </a:lnTo>
                  <a:lnTo>
                    <a:pt x="748" y="150"/>
                  </a:lnTo>
                  <a:lnTo>
                    <a:pt x="748" y="156"/>
                  </a:lnTo>
                  <a:lnTo>
                    <a:pt x="750" y="156"/>
                  </a:lnTo>
                  <a:lnTo>
                    <a:pt x="752" y="156"/>
                  </a:lnTo>
                  <a:lnTo>
                    <a:pt x="750" y="158"/>
                  </a:lnTo>
                  <a:lnTo>
                    <a:pt x="750" y="162"/>
                  </a:lnTo>
                  <a:lnTo>
                    <a:pt x="752" y="162"/>
                  </a:lnTo>
                  <a:lnTo>
                    <a:pt x="754" y="162"/>
                  </a:lnTo>
                  <a:lnTo>
                    <a:pt x="754" y="166"/>
                  </a:lnTo>
                  <a:lnTo>
                    <a:pt x="756" y="168"/>
                  </a:lnTo>
                  <a:lnTo>
                    <a:pt x="762" y="170"/>
                  </a:lnTo>
                  <a:lnTo>
                    <a:pt x="764" y="170"/>
                  </a:lnTo>
                  <a:lnTo>
                    <a:pt x="766" y="168"/>
                  </a:lnTo>
                  <a:lnTo>
                    <a:pt x="764" y="166"/>
                  </a:lnTo>
                  <a:lnTo>
                    <a:pt x="768" y="166"/>
                  </a:lnTo>
                  <a:lnTo>
                    <a:pt x="768" y="168"/>
                  </a:lnTo>
                  <a:lnTo>
                    <a:pt x="768" y="170"/>
                  </a:lnTo>
                  <a:lnTo>
                    <a:pt x="768" y="172"/>
                  </a:lnTo>
                  <a:lnTo>
                    <a:pt x="770" y="172"/>
                  </a:lnTo>
                  <a:lnTo>
                    <a:pt x="772" y="166"/>
                  </a:lnTo>
                  <a:lnTo>
                    <a:pt x="772" y="160"/>
                  </a:lnTo>
                  <a:lnTo>
                    <a:pt x="772" y="158"/>
                  </a:lnTo>
                  <a:lnTo>
                    <a:pt x="774" y="154"/>
                  </a:lnTo>
                  <a:lnTo>
                    <a:pt x="776" y="152"/>
                  </a:lnTo>
                  <a:lnTo>
                    <a:pt x="776" y="156"/>
                  </a:lnTo>
                  <a:lnTo>
                    <a:pt x="774" y="160"/>
                  </a:lnTo>
                  <a:lnTo>
                    <a:pt x="772" y="164"/>
                  </a:lnTo>
                  <a:lnTo>
                    <a:pt x="774" y="166"/>
                  </a:lnTo>
                  <a:lnTo>
                    <a:pt x="772" y="170"/>
                  </a:lnTo>
                  <a:lnTo>
                    <a:pt x="774" y="172"/>
                  </a:lnTo>
                  <a:lnTo>
                    <a:pt x="774" y="174"/>
                  </a:lnTo>
                  <a:lnTo>
                    <a:pt x="774" y="174"/>
                  </a:lnTo>
                  <a:close/>
                  <a:moveTo>
                    <a:pt x="780" y="66"/>
                  </a:moveTo>
                  <a:lnTo>
                    <a:pt x="780" y="66"/>
                  </a:lnTo>
                  <a:lnTo>
                    <a:pt x="782" y="66"/>
                  </a:lnTo>
                  <a:lnTo>
                    <a:pt x="782" y="66"/>
                  </a:lnTo>
                  <a:lnTo>
                    <a:pt x="784" y="66"/>
                  </a:lnTo>
                  <a:lnTo>
                    <a:pt x="786" y="68"/>
                  </a:lnTo>
                  <a:lnTo>
                    <a:pt x="784" y="68"/>
                  </a:lnTo>
                  <a:lnTo>
                    <a:pt x="782" y="68"/>
                  </a:lnTo>
                  <a:lnTo>
                    <a:pt x="780" y="68"/>
                  </a:lnTo>
                  <a:lnTo>
                    <a:pt x="780" y="66"/>
                  </a:lnTo>
                  <a:close/>
                  <a:moveTo>
                    <a:pt x="782" y="174"/>
                  </a:moveTo>
                  <a:lnTo>
                    <a:pt x="782" y="172"/>
                  </a:lnTo>
                  <a:lnTo>
                    <a:pt x="784" y="170"/>
                  </a:lnTo>
                  <a:lnTo>
                    <a:pt x="784" y="168"/>
                  </a:lnTo>
                  <a:lnTo>
                    <a:pt x="786" y="168"/>
                  </a:lnTo>
                  <a:lnTo>
                    <a:pt x="786" y="168"/>
                  </a:lnTo>
                  <a:lnTo>
                    <a:pt x="786" y="170"/>
                  </a:lnTo>
                  <a:lnTo>
                    <a:pt x="784" y="170"/>
                  </a:lnTo>
                  <a:lnTo>
                    <a:pt x="782" y="174"/>
                  </a:lnTo>
                  <a:lnTo>
                    <a:pt x="782" y="174"/>
                  </a:lnTo>
                  <a:close/>
                  <a:moveTo>
                    <a:pt x="808" y="150"/>
                  </a:moveTo>
                  <a:lnTo>
                    <a:pt x="810" y="146"/>
                  </a:lnTo>
                  <a:lnTo>
                    <a:pt x="812" y="146"/>
                  </a:lnTo>
                  <a:lnTo>
                    <a:pt x="814" y="144"/>
                  </a:lnTo>
                  <a:lnTo>
                    <a:pt x="816" y="146"/>
                  </a:lnTo>
                  <a:lnTo>
                    <a:pt x="818" y="148"/>
                  </a:lnTo>
                  <a:lnTo>
                    <a:pt x="818" y="150"/>
                  </a:lnTo>
                  <a:lnTo>
                    <a:pt x="814" y="150"/>
                  </a:lnTo>
                  <a:lnTo>
                    <a:pt x="812" y="152"/>
                  </a:lnTo>
                  <a:lnTo>
                    <a:pt x="810" y="152"/>
                  </a:lnTo>
                  <a:lnTo>
                    <a:pt x="808" y="152"/>
                  </a:lnTo>
                  <a:lnTo>
                    <a:pt x="808" y="150"/>
                  </a:lnTo>
                  <a:close/>
                  <a:moveTo>
                    <a:pt x="992" y="6"/>
                  </a:moveTo>
                  <a:lnTo>
                    <a:pt x="994" y="2"/>
                  </a:lnTo>
                  <a:lnTo>
                    <a:pt x="994" y="2"/>
                  </a:lnTo>
                  <a:lnTo>
                    <a:pt x="996" y="4"/>
                  </a:lnTo>
                  <a:lnTo>
                    <a:pt x="994" y="6"/>
                  </a:lnTo>
                  <a:lnTo>
                    <a:pt x="992" y="6"/>
                  </a:lnTo>
                  <a:close/>
                  <a:moveTo>
                    <a:pt x="904" y="178"/>
                  </a:moveTo>
                  <a:lnTo>
                    <a:pt x="902" y="180"/>
                  </a:lnTo>
                  <a:lnTo>
                    <a:pt x="904" y="182"/>
                  </a:lnTo>
                  <a:lnTo>
                    <a:pt x="906" y="182"/>
                  </a:lnTo>
                  <a:lnTo>
                    <a:pt x="906" y="180"/>
                  </a:lnTo>
                  <a:lnTo>
                    <a:pt x="904" y="178"/>
                  </a:lnTo>
                  <a:lnTo>
                    <a:pt x="904" y="178"/>
                  </a:lnTo>
                  <a:lnTo>
                    <a:pt x="904" y="178"/>
                  </a:lnTo>
                  <a:close/>
                  <a:moveTo>
                    <a:pt x="858" y="206"/>
                  </a:moveTo>
                  <a:lnTo>
                    <a:pt x="860" y="208"/>
                  </a:lnTo>
                  <a:lnTo>
                    <a:pt x="862" y="208"/>
                  </a:lnTo>
                  <a:lnTo>
                    <a:pt x="860" y="206"/>
                  </a:lnTo>
                  <a:lnTo>
                    <a:pt x="858" y="206"/>
                  </a:lnTo>
                  <a:close/>
                  <a:moveTo>
                    <a:pt x="796" y="204"/>
                  </a:moveTo>
                  <a:lnTo>
                    <a:pt x="796" y="202"/>
                  </a:lnTo>
                  <a:lnTo>
                    <a:pt x="796" y="200"/>
                  </a:lnTo>
                  <a:lnTo>
                    <a:pt x="796" y="200"/>
                  </a:lnTo>
                  <a:lnTo>
                    <a:pt x="798" y="202"/>
                  </a:lnTo>
                  <a:lnTo>
                    <a:pt x="798" y="204"/>
                  </a:lnTo>
                  <a:lnTo>
                    <a:pt x="798" y="204"/>
                  </a:lnTo>
                  <a:lnTo>
                    <a:pt x="796" y="204"/>
                  </a:lnTo>
                  <a:close/>
                  <a:moveTo>
                    <a:pt x="780" y="242"/>
                  </a:moveTo>
                  <a:lnTo>
                    <a:pt x="778" y="240"/>
                  </a:lnTo>
                  <a:lnTo>
                    <a:pt x="778" y="238"/>
                  </a:lnTo>
                  <a:lnTo>
                    <a:pt x="778" y="236"/>
                  </a:lnTo>
                  <a:lnTo>
                    <a:pt x="776" y="234"/>
                  </a:lnTo>
                  <a:lnTo>
                    <a:pt x="776" y="236"/>
                  </a:lnTo>
                  <a:lnTo>
                    <a:pt x="776" y="238"/>
                  </a:lnTo>
                  <a:lnTo>
                    <a:pt x="776" y="242"/>
                  </a:lnTo>
                  <a:lnTo>
                    <a:pt x="778" y="246"/>
                  </a:lnTo>
                  <a:lnTo>
                    <a:pt x="776" y="246"/>
                  </a:lnTo>
                  <a:lnTo>
                    <a:pt x="776" y="248"/>
                  </a:lnTo>
                  <a:lnTo>
                    <a:pt x="774" y="246"/>
                  </a:lnTo>
                  <a:lnTo>
                    <a:pt x="770" y="246"/>
                  </a:lnTo>
                  <a:lnTo>
                    <a:pt x="770" y="244"/>
                  </a:lnTo>
                  <a:lnTo>
                    <a:pt x="768" y="244"/>
                  </a:lnTo>
                  <a:lnTo>
                    <a:pt x="764" y="242"/>
                  </a:lnTo>
                  <a:lnTo>
                    <a:pt x="764" y="242"/>
                  </a:lnTo>
                  <a:lnTo>
                    <a:pt x="762" y="240"/>
                  </a:lnTo>
                  <a:lnTo>
                    <a:pt x="762" y="240"/>
                  </a:lnTo>
                  <a:lnTo>
                    <a:pt x="760" y="240"/>
                  </a:lnTo>
                  <a:lnTo>
                    <a:pt x="760" y="238"/>
                  </a:lnTo>
                  <a:lnTo>
                    <a:pt x="762" y="238"/>
                  </a:lnTo>
                  <a:lnTo>
                    <a:pt x="762" y="236"/>
                  </a:lnTo>
                  <a:lnTo>
                    <a:pt x="764" y="234"/>
                  </a:lnTo>
                  <a:lnTo>
                    <a:pt x="764" y="232"/>
                  </a:lnTo>
                  <a:lnTo>
                    <a:pt x="762" y="230"/>
                  </a:lnTo>
                  <a:lnTo>
                    <a:pt x="760" y="230"/>
                  </a:lnTo>
                  <a:lnTo>
                    <a:pt x="760" y="232"/>
                  </a:lnTo>
                  <a:lnTo>
                    <a:pt x="762" y="232"/>
                  </a:lnTo>
                  <a:lnTo>
                    <a:pt x="762" y="234"/>
                  </a:lnTo>
                  <a:lnTo>
                    <a:pt x="762" y="236"/>
                  </a:lnTo>
                  <a:lnTo>
                    <a:pt x="760" y="236"/>
                  </a:lnTo>
                  <a:lnTo>
                    <a:pt x="758" y="236"/>
                  </a:lnTo>
                  <a:lnTo>
                    <a:pt x="760" y="236"/>
                  </a:lnTo>
                  <a:lnTo>
                    <a:pt x="760" y="238"/>
                  </a:lnTo>
                  <a:lnTo>
                    <a:pt x="758" y="240"/>
                  </a:lnTo>
                  <a:lnTo>
                    <a:pt x="756" y="238"/>
                  </a:lnTo>
                  <a:lnTo>
                    <a:pt x="756" y="236"/>
                  </a:lnTo>
                  <a:lnTo>
                    <a:pt x="756" y="236"/>
                  </a:lnTo>
                  <a:lnTo>
                    <a:pt x="754" y="234"/>
                  </a:lnTo>
                  <a:lnTo>
                    <a:pt x="756" y="230"/>
                  </a:lnTo>
                  <a:lnTo>
                    <a:pt x="756" y="230"/>
                  </a:lnTo>
                  <a:lnTo>
                    <a:pt x="756" y="228"/>
                  </a:lnTo>
                  <a:lnTo>
                    <a:pt x="754" y="230"/>
                  </a:lnTo>
                  <a:lnTo>
                    <a:pt x="754" y="232"/>
                  </a:lnTo>
                  <a:lnTo>
                    <a:pt x="754" y="234"/>
                  </a:lnTo>
                  <a:lnTo>
                    <a:pt x="754" y="234"/>
                  </a:lnTo>
                  <a:lnTo>
                    <a:pt x="754" y="236"/>
                  </a:lnTo>
                  <a:lnTo>
                    <a:pt x="750" y="236"/>
                  </a:lnTo>
                  <a:lnTo>
                    <a:pt x="748" y="234"/>
                  </a:lnTo>
                  <a:lnTo>
                    <a:pt x="748" y="234"/>
                  </a:lnTo>
                  <a:lnTo>
                    <a:pt x="746" y="234"/>
                  </a:lnTo>
                  <a:lnTo>
                    <a:pt x="748" y="232"/>
                  </a:lnTo>
                  <a:lnTo>
                    <a:pt x="748" y="228"/>
                  </a:lnTo>
                  <a:lnTo>
                    <a:pt x="748" y="228"/>
                  </a:lnTo>
                  <a:lnTo>
                    <a:pt x="748" y="226"/>
                  </a:lnTo>
                  <a:lnTo>
                    <a:pt x="752" y="220"/>
                  </a:lnTo>
                  <a:lnTo>
                    <a:pt x="750" y="222"/>
                  </a:lnTo>
                  <a:lnTo>
                    <a:pt x="748" y="222"/>
                  </a:lnTo>
                  <a:lnTo>
                    <a:pt x="746" y="228"/>
                  </a:lnTo>
                  <a:lnTo>
                    <a:pt x="746" y="230"/>
                  </a:lnTo>
                  <a:lnTo>
                    <a:pt x="746" y="232"/>
                  </a:lnTo>
                  <a:lnTo>
                    <a:pt x="744" y="232"/>
                  </a:lnTo>
                  <a:lnTo>
                    <a:pt x="746" y="230"/>
                  </a:lnTo>
                  <a:lnTo>
                    <a:pt x="746" y="230"/>
                  </a:lnTo>
                  <a:lnTo>
                    <a:pt x="746" y="228"/>
                  </a:lnTo>
                  <a:lnTo>
                    <a:pt x="744" y="232"/>
                  </a:lnTo>
                  <a:lnTo>
                    <a:pt x="740" y="232"/>
                  </a:lnTo>
                  <a:lnTo>
                    <a:pt x="740" y="230"/>
                  </a:lnTo>
                  <a:lnTo>
                    <a:pt x="740" y="228"/>
                  </a:lnTo>
                  <a:lnTo>
                    <a:pt x="740" y="226"/>
                  </a:lnTo>
                  <a:lnTo>
                    <a:pt x="740" y="224"/>
                  </a:lnTo>
                  <a:lnTo>
                    <a:pt x="742" y="222"/>
                  </a:lnTo>
                  <a:lnTo>
                    <a:pt x="744" y="222"/>
                  </a:lnTo>
                  <a:lnTo>
                    <a:pt x="744" y="220"/>
                  </a:lnTo>
                  <a:lnTo>
                    <a:pt x="744" y="218"/>
                  </a:lnTo>
                  <a:lnTo>
                    <a:pt x="746" y="216"/>
                  </a:lnTo>
                  <a:lnTo>
                    <a:pt x="748" y="216"/>
                  </a:lnTo>
                  <a:lnTo>
                    <a:pt x="748" y="214"/>
                  </a:lnTo>
                  <a:lnTo>
                    <a:pt x="752" y="214"/>
                  </a:lnTo>
                  <a:lnTo>
                    <a:pt x="754" y="212"/>
                  </a:lnTo>
                  <a:lnTo>
                    <a:pt x="756" y="212"/>
                  </a:lnTo>
                  <a:lnTo>
                    <a:pt x="758" y="212"/>
                  </a:lnTo>
                  <a:lnTo>
                    <a:pt x="758" y="210"/>
                  </a:lnTo>
                  <a:lnTo>
                    <a:pt x="758" y="210"/>
                  </a:lnTo>
                  <a:lnTo>
                    <a:pt x="760" y="210"/>
                  </a:lnTo>
                  <a:lnTo>
                    <a:pt x="764" y="210"/>
                  </a:lnTo>
                  <a:lnTo>
                    <a:pt x="768" y="210"/>
                  </a:lnTo>
                  <a:lnTo>
                    <a:pt x="768" y="210"/>
                  </a:lnTo>
                  <a:lnTo>
                    <a:pt x="770" y="210"/>
                  </a:lnTo>
                  <a:lnTo>
                    <a:pt x="772" y="212"/>
                  </a:lnTo>
                  <a:lnTo>
                    <a:pt x="774" y="212"/>
                  </a:lnTo>
                  <a:lnTo>
                    <a:pt x="774" y="210"/>
                  </a:lnTo>
                  <a:lnTo>
                    <a:pt x="776" y="210"/>
                  </a:lnTo>
                  <a:lnTo>
                    <a:pt x="778" y="212"/>
                  </a:lnTo>
                  <a:lnTo>
                    <a:pt x="778" y="212"/>
                  </a:lnTo>
                  <a:lnTo>
                    <a:pt x="782" y="212"/>
                  </a:lnTo>
                  <a:lnTo>
                    <a:pt x="782" y="210"/>
                  </a:lnTo>
                  <a:lnTo>
                    <a:pt x="782" y="210"/>
                  </a:lnTo>
                  <a:lnTo>
                    <a:pt x="780" y="210"/>
                  </a:lnTo>
                  <a:lnTo>
                    <a:pt x="778" y="210"/>
                  </a:lnTo>
                  <a:lnTo>
                    <a:pt x="776" y="210"/>
                  </a:lnTo>
                  <a:lnTo>
                    <a:pt x="776" y="208"/>
                  </a:lnTo>
                  <a:lnTo>
                    <a:pt x="778" y="208"/>
                  </a:lnTo>
                  <a:lnTo>
                    <a:pt x="778" y="206"/>
                  </a:lnTo>
                  <a:lnTo>
                    <a:pt x="776" y="204"/>
                  </a:lnTo>
                  <a:lnTo>
                    <a:pt x="776" y="204"/>
                  </a:lnTo>
                  <a:lnTo>
                    <a:pt x="780" y="204"/>
                  </a:lnTo>
                  <a:lnTo>
                    <a:pt x="780" y="204"/>
                  </a:lnTo>
                  <a:lnTo>
                    <a:pt x="778" y="204"/>
                  </a:lnTo>
                  <a:lnTo>
                    <a:pt x="776" y="204"/>
                  </a:lnTo>
                  <a:lnTo>
                    <a:pt x="774" y="204"/>
                  </a:lnTo>
                  <a:lnTo>
                    <a:pt x="774" y="202"/>
                  </a:lnTo>
                  <a:lnTo>
                    <a:pt x="774" y="200"/>
                  </a:lnTo>
                  <a:lnTo>
                    <a:pt x="776" y="198"/>
                  </a:lnTo>
                  <a:lnTo>
                    <a:pt x="776" y="198"/>
                  </a:lnTo>
                  <a:lnTo>
                    <a:pt x="774" y="198"/>
                  </a:lnTo>
                  <a:lnTo>
                    <a:pt x="774" y="196"/>
                  </a:lnTo>
                  <a:lnTo>
                    <a:pt x="774" y="192"/>
                  </a:lnTo>
                  <a:lnTo>
                    <a:pt x="774" y="190"/>
                  </a:lnTo>
                  <a:lnTo>
                    <a:pt x="774" y="188"/>
                  </a:lnTo>
                  <a:lnTo>
                    <a:pt x="774" y="186"/>
                  </a:lnTo>
                  <a:lnTo>
                    <a:pt x="776" y="186"/>
                  </a:lnTo>
                  <a:lnTo>
                    <a:pt x="778" y="186"/>
                  </a:lnTo>
                  <a:lnTo>
                    <a:pt x="782" y="186"/>
                  </a:lnTo>
                  <a:lnTo>
                    <a:pt x="782" y="186"/>
                  </a:lnTo>
                  <a:lnTo>
                    <a:pt x="786" y="186"/>
                  </a:lnTo>
                  <a:lnTo>
                    <a:pt x="788" y="186"/>
                  </a:lnTo>
                  <a:lnTo>
                    <a:pt x="790" y="190"/>
                  </a:lnTo>
                  <a:lnTo>
                    <a:pt x="792" y="194"/>
                  </a:lnTo>
                  <a:lnTo>
                    <a:pt x="792" y="202"/>
                  </a:lnTo>
                  <a:lnTo>
                    <a:pt x="790" y="204"/>
                  </a:lnTo>
                  <a:lnTo>
                    <a:pt x="792" y="206"/>
                  </a:lnTo>
                  <a:lnTo>
                    <a:pt x="792" y="204"/>
                  </a:lnTo>
                  <a:lnTo>
                    <a:pt x="798" y="206"/>
                  </a:lnTo>
                  <a:lnTo>
                    <a:pt x="798" y="210"/>
                  </a:lnTo>
                  <a:lnTo>
                    <a:pt x="800" y="210"/>
                  </a:lnTo>
                  <a:lnTo>
                    <a:pt x="800" y="208"/>
                  </a:lnTo>
                  <a:lnTo>
                    <a:pt x="806" y="208"/>
                  </a:lnTo>
                  <a:lnTo>
                    <a:pt x="808" y="212"/>
                  </a:lnTo>
                  <a:lnTo>
                    <a:pt x="810" y="210"/>
                  </a:lnTo>
                  <a:lnTo>
                    <a:pt x="808" y="210"/>
                  </a:lnTo>
                  <a:lnTo>
                    <a:pt x="810" y="208"/>
                  </a:lnTo>
                  <a:lnTo>
                    <a:pt x="814" y="206"/>
                  </a:lnTo>
                  <a:lnTo>
                    <a:pt x="816" y="202"/>
                  </a:lnTo>
                  <a:lnTo>
                    <a:pt x="822" y="200"/>
                  </a:lnTo>
                  <a:lnTo>
                    <a:pt x="824" y="196"/>
                  </a:lnTo>
                  <a:lnTo>
                    <a:pt x="826" y="192"/>
                  </a:lnTo>
                  <a:lnTo>
                    <a:pt x="826" y="192"/>
                  </a:lnTo>
                  <a:lnTo>
                    <a:pt x="824" y="192"/>
                  </a:lnTo>
                  <a:lnTo>
                    <a:pt x="824" y="192"/>
                  </a:lnTo>
                  <a:lnTo>
                    <a:pt x="824" y="194"/>
                  </a:lnTo>
                  <a:lnTo>
                    <a:pt x="820" y="198"/>
                  </a:lnTo>
                  <a:lnTo>
                    <a:pt x="816" y="200"/>
                  </a:lnTo>
                  <a:lnTo>
                    <a:pt x="816" y="202"/>
                  </a:lnTo>
                  <a:lnTo>
                    <a:pt x="814" y="204"/>
                  </a:lnTo>
                  <a:lnTo>
                    <a:pt x="810" y="206"/>
                  </a:lnTo>
                  <a:lnTo>
                    <a:pt x="808" y="204"/>
                  </a:lnTo>
                  <a:lnTo>
                    <a:pt x="806" y="204"/>
                  </a:lnTo>
                  <a:lnTo>
                    <a:pt x="806" y="206"/>
                  </a:lnTo>
                  <a:lnTo>
                    <a:pt x="802" y="206"/>
                  </a:lnTo>
                  <a:lnTo>
                    <a:pt x="800" y="204"/>
                  </a:lnTo>
                  <a:lnTo>
                    <a:pt x="800" y="202"/>
                  </a:lnTo>
                  <a:lnTo>
                    <a:pt x="802" y="200"/>
                  </a:lnTo>
                  <a:lnTo>
                    <a:pt x="804" y="200"/>
                  </a:lnTo>
                  <a:lnTo>
                    <a:pt x="804" y="196"/>
                  </a:lnTo>
                  <a:lnTo>
                    <a:pt x="802" y="198"/>
                  </a:lnTo>
                  <a:lnTo>
                    <a:pt x="802" y="200"/>
                  </a:lnTo>
                  <a:lnTo>
                    <a:pt x="798" y="200"/>
                  </a:lnTo>
                  <a:lnTo>
                    <a:pt x="798" y="198"/>
                  </a:lnTo>
                  <a:lnTo>
                    <a:pt x="798" y="196"/>
                  </a:lnTo>
                  <a:lnTo>
                    <a:pt x="798" y="196"/>
                  </a:lnTo>
                  <a:lnTo>
                    <a:pt x="802" y="196"/>
                  </a:lnTo>
                  <a:lnTo>
                    <a:pt x="802" y="194"/>
                  </a:lnTo>
                  <a:lnTo>
                    <a:pt x="800" y="194"/>
                  </a:lnTo>
                  <a:lnTo>
                    <a:pt x="800" y="194"/>
                  </a:lnTo>
                  <a:lnTo>
                    <a:pt x="800" y="192"/>
                  </a:lnTo>
                  <a:lnTo>
                    <a:pt x="802" y="192"/>
                  </a:lnTo>
                  <a:lnTo>
                    <a:pt x="804" y="192"/>
                  </a:lnTo>
                  <a:lnTo>
                    <a:pt x="804" y="192"/>
                  </a:lnTo>
                  <a:lnTo>
                    <a:pt x="802" y="192"/>
                  </a:lnTo>
                  <a:lnTo>
                    <a:pt x="800" y="190"/>
                  </a:lnTo>
                  <a:lnTo>
                    <a:pt x="800" y="192"/>
                  </a:lnTo>
                  <a:lnTo>
                    <a:pt x="798" y="192"/>
                  </a:lnTo>
                  <a:lnTo>
                    <a:pt x="796" y="190"/>
                  </a:lnTo>
                  <a:lnTo>
                    <a:pt x="798" y="188"/>
                  </a:lnTo>
                  <a:lnTo>
                    <a:pt x="800" y="188"/>
                  </a:lnTo>
                  <a:lnTo>
                    <a:pt x="802" y="186"/>
                  </a:lnTo>
                  <a:lnTo>
                    <a:pt x="804" y="186"/>
                  </a:lnTo>
                  <a:lnTo>
                    <a:pt x="806" y="188"/>
                  </a:lnTo>
                  <a:lnTo>
                    <a:pt x="808" y="186"/>
                  </a:lnTo>
                  <a:lnTo>
                    <a:pt x="806" y="186"/>
                  </a:lnTo>
                  <a:lnTo>
                    <a:pt x="804" y="186"/>
                  </a:lnTo>
                  <a:lnTo>
                    <a:pt x="808" y="182"/>
                  </a:lnTo>
                  <a:lnTo>
                    <a:pt x="810" y="182"/>
                  </a:lnTo>
                  <a:lnTo>
                    <a:pt x="810" y="182"/>
                  </a:lnTo>
                  <a:lnTo>
                    <a:pt x="808" y="182"/>
                  </a:lnTo>
                  <a:lnTo>
                    <a:pt x="808" y="180"/>
                  </a:lnTo>
                  <a:lnTo>
                    <a:pt x="810" y="178"/>
                  </a:lnTo>
                  <a:lnTo>
                    <a:pt x="812" y="178"/>
                  </a:lnTo>
                  <a:lnTo>
                    <a:pt x="810" y="176"/>
                  </a:lnTo>
                  <a:lnTo>
                    <a:pt x="814" y="172"/>
                  </a:lnTo>
                  <a:lnTo>
                    <a:pt x="816" y="170"/>
                  </a:lnTo>
                  <a:lnTo>
                    <a:pt x="816" y="168"/>
                  </a:lnTo>
                  <a:lnTo>
                    <a:pt x="814" y="168"/>
                  </a:lnTo>
                  <a:lnTo>
                    <a:pt x="810" y="174"/>
                  </a:lnTo>
                  <a:lnTo>
                    <a:pt x="808" y="178"/>
                  </a:lnTo>
                  <a:lnTo>
                    <a:pt x="804" y="182"/>
                  </a:lnTo>
                  <a:lnTo>
                    <a:pt x="802" y="184"/>
                  </a:lnTo>
                  <a:lnTo>
                    <a:pt x="800" y="184"/>
                  </a:lnTo>
                  <a:lnTo>
                    <a:pt x="796" y="184"/>
                  </a:lnTo>
                  <a:lnTo>
                    <a:pt x="796" y="182"/>
                  </a:lnTo>
                  <a:lnTo>
                    <a:pt x="798" y="180"/>
                  </a:lnTo>
                  <a:lnTo>
                    <a:pt x="800" y="178"/>
                  </a:lnTo>
                  <a:lnTo>
                    <a:pt x="800" y="176"/>
                  </a:lnTo>
                  <a:lnTo>
                    <a:pt x="796" y="178"/>
                  </a:lnTo>
                  <a:lnTo>
                    <a:pt x="794" y="178"/>
                  </a:lnTo>
                  <a:lnTo>
                    <a:pt x="794" y="180"/>
                  </a:lnTo>
                  <a:lnTo>
                    <a:pt x="792" y="182"/>
                  </a:lnTo>
                  <a:lnTo>
                    <a:pt x="788" y="182"/>
                  </a:lnTo>
                  <a:lnTo>
                    <a:pt x="784" y="178"/>
                  </a:lnTo>
                  <a:lnTo>
                    <a:pt x="786" y="176"/>
                  </a:lnTo>
                  <a:lnTo>
                    <a:pt x="788" y="176"/>
                  </a:lnTo>
                  <a:lnTo>
                    <a:pt x="788" y="176"/>
                  </a:lnTo>
                  <a:lnTo>
                    <a:pt x="786" y="176"/>
                  </a:lnTo>
                  <a:lnTo>
                    <a:pt x="788" y="172"/>
                  </a:lnTo>
                  <a:lnTo>
                    <a:pt x="790" y="170"/>
                  </a:lnTo>
                  <a:lnTo>
                    <a:pt x="790" y="168"/>
                  </a:lnTo>
                  <a:lnTo>
                    <a:pt x="792" y="168"/>
                  </a:lnTo>
                  <a:lnTo>
                    <a:pt x="796" y="166"/>
                  </a:lnTo>
                  <a:lnTo>
                    <a:pt x="798" y="166"/>
                  </a:lnTo>
                  <a:lnTo>
                    <a:pt x="798" y="162"/>
                  </a:lnTo>
                  <a:lnTo>
                    <a:pt x="800" y="160"/>
                  </a:lnTo>
                  <a:lnTo>
                    <a:pt x="802" y="156"/>
                  </a:lnTo>
                  <a:lnTo>
                    <a:pt x="804" y="156"/>
                  </a:lnTo>
                  <a:lnTo>
                    <a:pt x="810" y="156"/>
                  </a:lnTo>
                  <a:lnTo>
                    <a:pt x="814" y="156"/>
                  </a:lnTo>
                  <a:lnTo>
                    <a:pt x="816" y="156"/>
                  </a:lnTo>
                  <a:lnTo>
                    <a:pt x="816" y="156"/>
                  </a:lnTo>
                  <a:lnTo>
                    <a:pt x="820" y="154"/>
                  </a:lnTo>
                  <a:lnTo>
                    <a:pt x="822" y="154"/>
                  </a:lnTo>
                  <a:lnTo>
                    <a:pt x="822" y="154"/>
                  </a:lnTo>
                  <a:lnTo>
                    <a:pt x="824" y="156"/>
                  </a:lnTo>
                  <a:lnTo>
                    <a:pt x="826" y="158"/>
                  </a:lnTo>
                  <a:lnTo>
                    <a:pt x="832" y="162"/>
                  </a:lnTo>
                  <a:lnTo>
                    <a:pt x="832" y="162"/>
                  </a:lnTo>
                  <a:lnTo>
                    <a:pt x="834" y="164"/>
                  </a:lnTo>
                  <a:lnTo>
                    <a:pt x="836" y="164"/>
                  </a:lnTo>
                  <a:lnTo>
                    <a:pt x="838" y="170"/>
                  </a:lnTo>
                  <a:lnTo>
                    <a:pt x="838" y="166"/>
                  </a:lnTo>
                  <a:lnTo>
                    <a:pt x="840" y="166"/>
                  </a:lnTo>
                  <a:lnTo>
                    <a:pt x="840" y="164"/>
                  </a:lnTo>
                  <a:lnTo>
                    <a:pt x="838" y="164"/>
                  </a:lnTo>
                  <a:lnTo>
                    <a:pt x="836" y="164"/>
                  </a:lnTo>
                  <a:lnTo>
                    <a:pt x="836" y="162"/>
                  </a:lnTo>
                  <a:lnTo>
                    <a:pt x="838" y="162"/>
                  </a:lnTo>
                  <a:lnTo>
                    <a:pt x="844" y="162"/>
                  </a:lnTo>
                  <a:lnTo>
                    <a:pt x="846" y="162"/>
                  </a:lnTo>
                  <a:lnTo>
                    <a:pt x="846" y="162"/>
                  </a:lnTo>
                  <a:lnTo>
                    <a:pt x="846" y="158"/>
                  </a:lnTo>
                  <a:lnTo>
                    <a:pt x="848" y="156"/>
                  </a:lnTo>
                  <a:lnTo>
                    <a:pt x="848" y="154"/>
                  </a:lnTo>
                  <a:lnTo>
                    <a:pt x="846" y="156"/>
                  </a:lnTo>
                  <a:lnTo>
                    <a:pt x="846" y="156"/>
                  </a:lnTo>
                  <a:lnTo>
                    <a:pt x="844" y="158"/>
                  </a:lnTo>
                  <a:lnTo>
                    <a:pt x="842" y="160"/>
                  </a:lnTo>
                  <a:lnTo>
                    <a:pt x="838" y="158"/>
                  </a:lnTo>
                  <a:lnTo>
                    <a:pt x="834" y="158"/>
                  </a:lnTo>
                  <a:lnTo>
                    <a:pt x="832" y="156"/>
                  </a:lnTo>
                  <a:lnTo>
                    <a:pt x="830" y="156"/>
                  </a:lnTo>
                  <a:lnTo>
                    <a:pt x="826" y="156"/>
                  </a:lnTo>
                  <a:lnTo>
                    <a:pt x="824" y="150"/>
                  </a:lnTo>
                  <a:lnTo>
                    <a:pt x="824" y="146"/>
                  </a:lnTo>
                  <a:lnTo>
                    <a:pt x="826" y="146"/>
                  </a:lnTo>
                  <a:lnTo>
                    <a:pt x="828" y="146"/>
                  </a:lnTo>
                  <a:lnTo>
                    <a:pt x="828" y="148"/>
                  </a:lnTo>
                  <a:lnTo>
                    <a:pt x="830" y="150"/>
                  </a:lnTo>
                  <a:lnTo>
                    <a:pt x="830" y="148"/>
                  </a:lnTo>
                  <a:lnTo>
                    <a:pt x="832" y="144"/>
                  </a:lnTo>
                  <a:lnTo>
                    <a:pt x="830" y="144"/>
                  </a:lnTo>
                  <a:lnTo>
                    <a:pt x="830" y="144"/>
                  </a:lnTo>
                  <a:lnTo>
                    <a:pt x="830" y="142"/>
                  </a:lnTo>
                  <a:lnTo>
                    <a:pt x="830" y="138"/>
                  </a:lnTo>
                  <a:lnTo>
                    <a:pt x="830" y="134"/>
                  </a:lnTo>
                  <a:lnTo>
                    <a:pt x="832" y="130"/>
                  </a:lnTo>
                  <a:lnTo>
                    <a:pt x="832" y="124"/>
                  </a:lnTo>
                  <a:lnTo>
                    <a:pt x="830" y="120"/>
                  </a:lnTo>
                  <a:lnTo>
                    <a:pt x="830" y="120"/>
                  </a:lnTo>
                  <a:lnTo>
                    <a:pt x="828" y="116"/>
                  </a:lnTo>
                  <a:lnTo>
                    <a:pt x="830" y="114"/>
                  </a:lnTo>
                  <a:lnTo>
                    <a:pt x="830" y="114"/>
                  </a:lnTo>
                  <a:lnTo>
                    <a:pt x="832" y="114"/>
                  </a:lnTo>
                  <a:lnTo>
                    <a:pt x="832" y="116"/>
                  </a:lnTo>
                  <a:lnTo>
                    <a:pt x="834" y="116"/>
                  </a:lnTo>
                  <a:lnTo>
                    <a:pt x="836" y="118"/>
                  </a:lnTo>
                  <a:lnTo>
                    <a:pt x="838" y="118"/>
                  </a:lnTo>
                  <a:lnTo>
                    <a:pt x="838" y="116"/>
                  </a:lnTo>
                  <a:lnTo>
                    <a:pt x="836" y="114"/>
                  </a:lnTo>
                  <a:lnTo>
                    <a:pt x="834" y="112"/>
                  </a:lnTo>
                  <a:lnTo>
                    <a:pt x="832" y="112"/>
                  </a:lnTo>
                  <a:lnTo>
                    <a:pt x="832" y="108"/>
                  </a:lnTo>
                  <a:lnTo>
                    <a:pt x="832" y="106"/>
                  </a:lnTo>
                  <a:lnTo>
                    <a:pt x="840" y="98"/>
                  </a:lnTo>
                  <a:lnTo>
                    <a:pt x="844" y="98"/>
                  </a:lnTo>
                  <a:lnTo>
                    <a:pt x="846" y="98"/>
                  </a:lnTo>
                  <a:lnTo>
                    <a:pt x="846" y="100"/>
                  </a:lnTo>
                  <a:lnTo>
                    <a:pt x="850" y="102"/>
                  </a:lnTo>
                  <a:lnTo>
                    <a:pt x="852" y="102"/>
                  </a:lnTo>
                  <a:lnTo>
                    <a:pt x="858" y="106"/>
                  </a:lnTo>
                  <a:lnTo>
                    <a:pt x="858" y="108"/>
                  </a:lnTo>
                  <a:lnTo>
                    <a:pt x="860" y="112"/>
                  </a:lnTo>
                  <a:lnTo>
                    <a:pt x="862" y="118"/>
                  </a:lnTo>
                  <a:lnTo>
                    <a:pt x="860" y="122"/>
                  </a:lnTo>
                  <a:lnTo>
                    <a:pt x="862" y="126"/>
                  </a:lnTo>
                  <a:lnTo>
                    <a:pt x="864" y="128"/>
                  </a:lnTo>
                  <a:lnTo>
                    <a:pt x="864" y="128"/>
                  </a:lnTo>
                  <a:lnTo>
                    <a:pt x="864" y="128"/>
                  </a:lnTo>
                  <a:lnTo>
                    <a:pt x="868" y="130"/>
                  </a:lnTo>
                  <a:lnTo>
                    <a:pt x="868" y="132"/>
                  </a:lnTo>
                  <a:lnTo>
                    <a:pt x="868" y="130"/>
                  </a:lnTo>
                  <a:lnTo>
                    <a:pt x="870" y="130"/>
                  </a:lnTo>
                  <a:lnTo>
                    <a:pt x="872" y="130"/>
                  </a:lnTo>
                  <a:lnTo>
                    <a:pt x="870" y="128"/>
                  </a:lnTo>
                  <a:lnTo>
                    <a:pt x="868" y="128"/>
                  </a:lnTo>
                  <a:lnTo>
                    <a:pt x="866" y="126"/>
                  </a:lnTo>
                  <a:lnTo>
                    <a:pt x="864" y="124"/>
                  </a:lnTo>
                  <a:lnTo>
                    <a:pt x="864" y="122"/>
                  </a:lnTo>
                  <a:lnTo>
                    <a:pt x="866" y="120"/>
                  </a:lnTo>
                  <a:lnTo>
                    <a:pt x="866" y="120"/>
                  </a:lnTo>
                  <a:lnTo>
                    <a:pt x="866" y="110"/>
                  </a:lnTo>
                  <a:lnTo>
                    <a:pt x="864" y="108"/>
                  </a:lnTo>
                  <a:lnTo>
                    <a:pt x="866" y="106"/>
                  </a:lnTo>
                  <a:lnTo>
                    <a:pt x="870" y="104"/>
                  </a:lnTo>
                  <a:lnTo>
                    <a:pt x="872" y="106"/>
                  </a:lnTo>
                  <a:lnTo>
                    <a:pt x="876" y="106"/>
                  </a:lnTo>
                  <a:lnTo>
                    <a:pt x="878" y="106"/>
                  </a:lnTo>
                  <a:lnTo>
                    <a:pt x="884" y="108"/>
                  </a:lnTo>
                  <a:lnTo>
                    <a:pt x="888" y="108"/>
                  </a:lnTo>
                  <a:lnTo>
                    <a:pt x="892" y="106"/>
                  </a:lnTo>
                  <a:lnTo>
                    <a:pt x="894" y="106"/>
                  </a:lnTo>
                  <a:lnTo>
                    <a:pt x="896" y="108"/>
                  </a:lnTo>
                  <a:lnTo>
                    <a:pt x="900" y="110"/>
                  </a:lnTo>
                  <a:lnTo>
                    <a:pt x="904" y="110"/>
                  </a:lnTo>
                  <a:lnTo>
                    <a:pt x="906" y="110"/>
                  </a:lnTo>
                  <a:lnTo>
                    <a:pt x="906" y="108"/>
                  </a:lnTo>
                  <a:lnTo>
                    <a:pt x="904" y="106"/>
                  </a:lnTo>
                  <a:lnTo>
                    <a:pt x="900" y="106"/>
                  </a:lnTo>
                  <a:lnTo>
                    <a:pt x="896" y="106"/>
                  </a:lnTo>
                  <a:lnTo>
                    <a:pt x="896" y="106"/>
                  </a:lnTo>
                  <a:lnTo>
                    <a:pt x="896" y="104"/>
                  </a:lnTo>
                  <a:lnTo>
                    <a:pt x="898" y="104"/>
                  </a:lnTo>
                  <a:lnTo>
                    <a:pt x="902" y="102"/>
                  </a:lnTo>
                  <a:lnTo>
                    <a:pt x="910" y="102"/>
                  </a:lnTo>
                  <a:lnTo>
                    <a:pt x="916" y="102"/>
                  </a:lnTo>
                  <a:lnTo>
                    <a:pt x="920" y="104"/>
                  </a:lnTo>
                  <a:lnTo>
                    <a:pt x="922" y="106"/>
                  </a:lnTo>
                  <a:lnTo>
                    <a:pt x="924" y="104"/>
                  </a:lnTo>
                  <a:lnTo>
                    <a:pt x="928" y="104"/>
                  </a:lnTo>
                  <a:lnTo>
                    <a:pt x="926" y="102"/>
                  </a:lnTo>
                  <a:lnTo>
                    <a:pt x="924" y="102"/>
                  </a:lnTo>
                  <a:lnTo>
                    <a:pt x="922" y="102"/>
                  </a:lnTo>
                  <a:lnTo>
                    <a:pt x="922" y="100"/>
                  </a:lnTo>
                  <a:lnTo>
                    <a:pt x="920" y="98"/>
                  </a:lnTo>
                  <a:lnTo>
                    <a:pt x="918" y="98"/>
                  </a:lnTo>
                  <a:lnTo>
                    <a:pt x="916" y="98"/>
                  </a:lnTo>
                  <a:lnTo>
                    <a:pt x="910" y="98"/>
                  </a:lnTo>
                  <a:lnTo>
                    <a:pt x="910" y="98"/>
                  </a:lnTo>
                  <a:lnTo>
                    <a:pt x="910" y="96"/>
                  </a:lnTo>
                  <a:lnTo>
                    <a:pt x="912" y="92"/>
                  </a:lnTo>
                  <a:lnTo>
                    <a:pt x="914" y="92"/>
                  </a:lnTo>
                  <a:lnTo>
                    <a:pt x="918" y="90"/>
                  </a:lnTo>
                  <a:lnTo>
                    <a:pt x="918" y="86"/>
                  </a:lnTo>
                  <a:lnTo>
                    <a:pt x="926" y="82"/>
                  </a:lnTo>
                  <a:lnTo>
                    <a:pt x="928" y="82"/>
                  </a:lnTo>
                  <a:lnTo>
                    <a:pt x="934" y="80"/>
                  </a:lnTo>
                  <a:lnTo>
                    <a:pt x="934" y="78"/>
                  </a:lnTo>
                  <a:lnTo>
                    <a:pt x="928" y="82"/>
                  </a:lnTo>
                  <a:lnTo>
                    <a:pt x="922" y="82"/>
                  </a:lnTo>
                  <a:lnTo>
                    <a:pt x="916" y="86"/>
                  </a:lnTo>
                  <a:lnTo>
                    <a:pt x="916" y="90"/>
                  </a:lnTo>
                  <a:lnTo>
                    <a:pt x="914" y="90"/>
                  </a:lnTo>
                  <a:lnTo>
                    <a:pt x="914" y="86"/>
                  </a:lnTo>
                  <a:lnTo>
                    <a:pt x="914" y="86"/>
                  </a:lnTo>
                  <a:lnTo>
                    <a:pt x="912" y="88"/>
                  </a:lnTo>
                  <a:lnTo>
                    <a:pt x="910" y="90"/>
                  </a:lnTo>
                  <a:lnTo>
                    <a:pt x="906" y="92"/>
                  </a:lnTo>
                  <a:lnTo>
                    <a:pt x="908" y="92"/>
                  </a:lnTo>
                  <a:lnTo>
                    <a:pt x="908" y="94"/>
                  </a:lnTo>
                  <a:lnTo>
                    <a:pt x="904" y="98"/>
                  </a:lnTo>
                  <a:lnTo>
                    <a:pt x="900" y="98"/>
                  </a:lnTo>
                  <a:lnTo>
                    <a:pt x="892" y="102"/>
                  </a:lnTo>
                  <a:lnTo>
                    <a:pt x="890" y="102"/>
                  </a:lnTo>
                  <a:lnTo>
                    <a:pt x="888" y="102"/>
                  </a:lnTo>
                  <a:lnTo>
                    <a:pt x="880" y="102"/>
                  </a:lnTo>
                  <a:lnTo>
                    <a:pt x="878" y="98"/>
                  </a:lnTo>
                  <a:lnTo>
                    <a:pt x="874" y="100"/>
                  </a:lnTo>
                  <a:lnTo>
                    <a:pt x="872" y="98"/>
                  </a:lnTo>
                  <a:lnTo>
                    <a:pt x="872" y="96"/>
                  </a:lnTo>
                  <a:lnTo>
                    <a:pt x="874" y="94"/>
                  </a:lnTo>
                  <a:lnTo>
                    <a:pt x="878" y="94"/>
                  </a:lnTo>
                  <a:lnTo>
                    <a:pt x="880" y="92"/>
                  </a:lnTo>
                  <a:lnTo>
                    <a:pt x="884" y="92"/>
                  </a:lnTo>
                  <a:lnTo>
                    <a:pt x="886" y="90"/>
                  </a:lnTo>
                  <a:lnTo>
                    <a:pt x="884" y="90"/>
                  </a:lnTo>
                  <a:lnTo>
                    <a:pt x="882" y="92"/>
                  </a:lnTo>
                  <a:lnTo>
                    <a:pt x="878" y="90"/>
                  </a:lnTo>
                  <a:lnTo>
                    <a:pt x="876" y="92"/>
                  </a:lnTo>
                  <a:lnTo>
                    <a:pt x="874" y="92"/>
                  </a:lnTo>
                  <a:lnTo>
                    <a:pt x="874" y="90"/>
                  </a:lnTo>
                  <a:lnTo>
                    <a:pt x="876" y="88"/>
                  </a:lnTo>
                  <a:lnTo>
                    <a:pt x="874" y="88"/>
                  </a:lnTo>
                  <a:lnTo>
                    <a:pt x="870" y="88"/>
                  </a:lnTo>
                  <a:lnTo>
                    <a:pt x="870" y="92"/>
                  </a:lnTo>
                  <a:lnTo>
                    <a:pt x="866" y="96"/>
                  </a:lnTo>
                  <a:lnTo>
                    <a:pt x="862" y="96"/>
                  </a:lnTo>
                  <a:lnTo>
                    <a:pt x="858" y="94"/>
                  </a:lnTo>
                  <a:lnTo>
                    <a:pt x="852" y="94"/>
                  </a:lnTo>
                  <a:lnTo>
                    <a:pt x="850" y="92"/>
                  </a:lnTo>
                  <a:lnTo>
                    <a:pt x="850" y="90"/>
                  </a:lnTo>
                  <a:lnTo>
                    <a:pt x="848" y="90"/>
                  </a:lnTo>
                  <a:lnTo>
                    <a:pt x="844" y="88"/>
                  </a:lnTo>
                  <a:lnTo>
                    <a:pt x="844" y="86"/>
                  </a:lnTo>
                  <a:lnTo>
                    <a:pt x="848" y="86"/>
                  </a:lnTo>
                  <a:lnTo>
                    <a:pt x="850" y="82"/>
                  </a:lnTo>
                  <a:lnTo>
                    <a:pt x="852" y="80"/>
                  </a:lnTo>
                  <a:lnTo>
                    <a:pt x="854" y="78"/>
                  </a:lnTo>
                  <a:lnTo>
                    <a:pt x="858" y="74"/>
                  </a:lnTo>
                  <a:lnTo>
                    <a:pt x="860" y="74"/>
                  </a:lnTo>
                  <a:lnTo>
                    <a:pt x="862" y="74"/>
                  </a:lnTo>
                  <a:lnTo>
                    <a:pt x="866" y="74"/>
                  </a:lnTo>
                  <a:lnTo>
                    <a:pt x="868" y="74"/>
                  </a:lnTo>
                  <a:lnTo>
                    <a:pt x="872" y="74"/>
                  </a:lnTo>
                  <a:lnTo>
                    <a:pt x="876" y="76"/>
                  </a:lnTo>
                  <a:lnTo>
                    <a:pt x="880" y="76"/>
                  </a:lnTo>
                  <a:lnTo>
                    <a:pt x="882" y="78"/>
                  </a:lnTo>
                  <a:lnTo>
                    <a:pt x="886" y="76"/>
                  </a:lnTo>
                  <a:lnTo>
                    <a:pt x="886" y="76"/>
                  </a:lnTo>
                  <a:lnTo>
                    <a:pt x="884" y="74"/>
                  </a:lnTo>
                  <a:lnTo>
                    <a:pt x="880" y="76"/>
                  </a:lnTo>
                  <a:lnTo>
                    <a:pt x="874" y="74"/>
                  </a:lnTo>
                  <a:lnTo>
                    <a:pt x="872" y="72"/>
                  </a:lnTo>
                  <a:lnTo>
                    <a:pt x="868" y="72"/>
                  </a:lnTo>
                  <a:lnTo>
                    <a:pt x="864" y="72"/>
                  </a:lnTo>
                  <a:lnTo>
                    <a:pt x="858" y="72"/>
                  </a:lnTo>
                  <a:lnTo>
                    <a:pt x="858" y="72"/>
                  </a:lnTo>
                  <a:lnTo>
                    <a:pt x="856" y="72"/>
                  </a:lnTo>
                  <a:lnTo>
                    <a:pt x="854" y="76"/>
                  </a:lnTo>
                  <a:lnTo>
                    <a:pt x="850" y="78"/>
                  </a:lnTo>
                  <a:lnTo>
                    <a:pt x="844" y="80"/>
                  </a:lnTo>
                  <a:lnTo>
                    <a:pt x="842" y="84"/>
                  </a:lnTo>
                  <a:lnTo>
                    <a:pt x="840" y="86"/>
                  </a:lnTo>
                  <a:lnTo>
                    <a:pt x="838" y="84"/>
                  </a:lnTo>
                  <a:lnTo>
                    <a:pt x="836" y="80"/>
                  </a:lnTo>
                  <a:lnTo>
                    <a:pt x="834" y="78"/>
                  </a:lnTo>
                  <a:lnTo>
                    <a:pt x="832" y="78"/>
                  </a:lnTo>
                  <a:lnTo>
                    <a:pt x="832" y="74"/>
                  </a:lnTo>
                  <a:lnTo>
                    <a:pt x="832" y="72"/>
                  </a:lnTo>
                  <a:lnTo>
                    <a:pt x="830" y="70"/>
                  </a:lnTo>
                  <a:lnTo>
                    <a:pt x="830" y="66"/>
                  </a:lnTo>
                  <a:lnTo>
                    <a:pt x="830" y="66"/>
                  </a:lnTo>
                  <a:lnTo>
                    <a:pt x="834" y="66"/>
                  </a:lnTo>
                  <a:lnTo>
                    <a:pt x="836" y="66"/>
                  </a:lnTo>
                  <a:lnTo>
                    <a:pt x="838" y="66"/>
                  </a:lnTo>
                  <a:lnTo>
                    <a:pt x="844" y="66"/>
                  </a:lnTo>
                  <a:lnTo>
                    <a:pt x="848" y="70"/>
                  </a:lnTo>
                  <a:lnTo>
                    <a:pt x="850" y="70"/>
                  </a:lnTo>
                  <a:lnTo>
                    <a:pt x="852" y="70"/>
                  </a:lnTo>
                  <a:lnTo>
                    <a:pt x="854" y="70"/>
                  </a:lnTo>
                  <a:lnTo>
                    <a:pt x="858" y="68"/>
                  </a:lnTo>
                  <a:lnTo>
                    <a:pt x="860" y="70"/>
                  </a:lnTo>
                  <a:lnTo>
                    <a:pt x="860" y="68"/>
                  </a:lnTo>
                  <a:lnTo>
                    <a:pt x="864" y="68"/>
                  </a:lnTo>
                  <a:lnTo>
                    <a:pt x="864" y="68"/>
                  </a:lnTo>
                  <a:lnTo>
                    <a:pt x="870" y="66"/>
                  </a:lnTo>
                  <a:lnTo>
                    <a:pt x="874" y="66"/>
                  </a:lnTo>
                  <a:lnTo>
                    <a:pt x="874" y="64"/>
                  </a:lnTo>
                  <a:lnTo>
                    <a:pt x="874" y="62"/>
                  </a:lnTo>
                  <a:lnTo>
                    <a:pt x="872" y="64"/>
                  </a:lnTo>
                  <a:lnTo>
                    <a:pt x="872" y="64"/>
                  </a:lnTo>
                  <a:lnTo>
                    <a:pt x="870" y="64"/>
                  </a:lnTo>
                  <a:lnTo>
                    <a:pt x="866" y="64"/>
                  </a:lnTo>
                  <a:lnTo>
                    <a:pt x="862" y="64"/>
                  </a:lnTo>
                  <a:lnTo>
                    <a:pt x="858" y="66"/>
                  </a:lnTo>
                  <a:lnTo>
                    <a:pt x="856" y="68"/>
                  </a:lnTo>
                  <a:lnTo>
                    <a:pt x="852" y="66"/>
                  </a:lnTo>
                  <a:lnTo>
                    <a:pt x="852" y="68"/>
                  </a:lnTo>
                  <a:lnTo>
                    <a:pt x="850" y="68"/>
                  </a:lnTo>
                  <a:lnTo>
                    <a:pt x="846" y="64"/>
                  </a:lnTo>
                  <a:lnTo>
                    <a:pt x="844" y="64"/>
                  </a:lnTo>
                  <a:lnTo>
                    <a:pt x="844" y="64"/>
                  </a:lnTo>
                  <a:lnTo>
                    <a:pt x="842" y="64"/>
                  </a:lnTo>
                  <a:lnTo>
                    <a:pt x="838" y="62"/>
                  </a:lnTo>
                  <a:lnTo>
                    <a:pt x="834" y="64"/>
                  </a:lnTo>
                  <a:lnTo>
                    <a:pt x="832" y="62"/>
                  </a:lnTo>
                  <a:lnTo>
                    <a:pt x="832" y="60"/>
                  </a:lnTo>
                  <a:lnTo>
                    <a:pt x="832" y="58"/>
                  </a:lnTo>
                  <a:lnTo>
                    <a:pt x="832" y="56"/>
                  </a:lnTo>
                  <a:lnTo>
                    <a:pt x="834" y="54"/>
                  </a:lnTo>
                  <a:lnTo>
                    <a:pt x="836" y="54"/>
                  </a:lnTo>
                  <a:lnTo>
                    <a:pt x="838" y="58"/>
                  </a:lnTo>
                  <a:lnTo>
                    <a:pt x="840" y="56"/>
                  </a:lnTo>
                  <a:lnTo>
                    <a:pt x="842" y="56"/>
                  </a:lnTo>
                  <a:lnTo>
                    <a:pt x="840" y="54"/>
                  </a:lnTo>
                  <a:lnTo>
                    <a:pt x="838" y="54"/>
                  </a:lnTo>
                  <a:lnTo>
                    <a:pt x="836" y="52"/>
                  </a:lnTo>
                  <a:lnTo>
                    <a:pt x="838" y="50"/>
                  </a:lnTo>
                  <a:lnTo>
                    <a:pt x="840" y="50"/>
                  </a:lnTo>
                  <a:lnTo>
                    <a:pt x="844" y="48"/>
                  </a:lnTo>
                  <a:lnTo>
                    <a:pt x="848" y="48"/>
                  </a:lnTo>
                  <a:lnTo>
                    <a:pt x="850" y="46"/>
                  </a:lnTo>
                  <a:lnTo>
                    <a:pt x="852" y="46"/>
                  </a:lnTo>
                  <a:lnTo>
                    <a:pt x="854" y="48"/>
                  </a:lnTo>
                  <a:lnTo>
                    <a:pt x="856" y="48"/>
                  </a:lnTo>
                  <a:lnTo>
                    <a:pt x="856" y="46"/>
                  </a:lnTo>
                  <a:lnTo>
                    <a:pt x="854" y="44"/>
                  </a:lnTo>
                  <a:lnTo>
                    <a:pt x="850" y="46"/>
                  </a:lnTo>
                  <a:lnTo>
                    <a:pt x="844" y="46"/>
                  </a:lnTo>
                  <a:lnTo>
                    <a:pt x="842" y="48"/>
                  </a:lnTo>
                  <a:lnTo>
                    <a:pt x="840" y="48"/>
                  </a:lnTo>
                  <a:lnTo>
                    <a:pt x="838" y="50"/>
                  </a:lnTo>
                  <a:lnTo>
                    <a:pt x="836" y="50"/>
                  </a:lnTo>
                  <a:lnTo>
                    <a:pt x="836" y="48"/>
                  </a:lnTo>
                  <a:lnTo>
                    <a:pt x="836" y="44"/>
                  </a:lnTo>
                  <a:lnTo>
                    <a:pt x="838" y="44"/>
                  </a:lnTo>
                  <a:lnTo>
                    <a:pt x="842" y="40"/>
                  </a:lnTo>
                  <a:lnTo>
                    <a:pt x="846" y="40"/>
                  </a:lnTo>
                  <a:lnTo>
                    <a:pt x="848" y="40"/>
                  </a:lnTo>
                  <a:lnTo>
                    <a:pt x="844" y="40"/>
                  </a:lnTo>
                  <a:lnTo>
                    <a:pt x="844" y="38"/>
                  </a:lnTo>
                  <a:lnTo>
                    <a:pt x="844" y="34"/>
                  </a:lnTo>
                  <a:lnTo>
                    <a:pt x="844" y="36"/>
                  </a:lnTo>
                  <a:lnTo>
                    <a:pt x="842" y="38"/>
                  </a:lnTo>
                  <a:lnTo>
                    <a:pt x="842" y="38"/>
                  </a:lnTo>
                  <a:lnTo>
                    <a:pt x="840" y="36"/>
                  </a:lnTo>
                  <a:lnTo>
                    <a:pt x="838" y="36"/>
                  </a:lnTo>
                  <a:lnTo>
                    <a:pt x="838" y="38"/>
                  </a:lnTo>
                  <a:lnTo>
                    <a:pt x="836" y="38"/>
                  </a:lnTo>
                  <a:lnTo>
                    <a:pt x="836" y="40"/>
                  </a:lnTo>
                  <a:lnTo>
                    <a:pt x="834" y="42"/>
                  </a:lnTo>
                  <a:lnTo>
                    <a:pt x="832" y="42"/>
                  </a:lnTo>
                  <a:lnTo>
                    <a:pt x="830" y="40"/>
                  </a:lnTo>
                  <a:lnTo>
                    <a:pt x="832" y="38"/>
                  </a:lnTo>
                  <a:lnTo>
                    <a:pt x="830" y="36"/>
                  </a:lnTo>
                  <a:lnTo>
                    <a:pt x="830" y="36"/>
                  </a:lnTo>
                  <a:lnTo>
                    <a:pt x="830" y="34"/>
                  </a:lnTo>
                  <a:lnTo>
                    <a:pt x="832" y="36"/>
                  </a:lnTo>
                  <a:lnTo>
                    <a:pt x="832" y="32"/>
                  </a:lnTo>
                  <a:lnTo>
                    <a:pt x="834" y="32"/>
                  </a:lnTo>
                  <a:lnTo>
                    <a:pt x="838" y="32"/>
                  </a:lnTo>
                  <a:lnTo>
                    <a:pt x="838" y="30"/>
                  </a:lnTo>
                  <a:lnTo>
                    <a:pt x="842" y="28"/>
                  </a:lnTo>
                  <a:lnTo>
                    <a:pt x="844" y="28"/>
                  </a:lnTo>
                  <a:lnTo>
                    <a:pt x="848" y="26"/>
                  </a:lnTo>
                  <a:lnTo>
                    <a:pt x="852" y="26"/>
                  </a:lnTo>
                  <a:lnTo>
                    <a:pt x="854" y="24"/>
                  </a:lnTo>
                  <a:lnTo>
                    <a:pt x="856" y="26"/>
                  </a:lnTo>
                  <a:lnTo>
                    <a:pt x="856" y="28"/>
                  </a:lnTo>
                  <a:lnTo>
                    <a:pt x="854" y="28"/>
                  </a:lnTo>
                  <a:lnTo>
                    <a:pt x="854" y="34"/>
                  </a:lnTo>
                  <a:lnTo>
                    <a:pt x="856" y="34"/>
                  </a:lnTo>
                  <a:lnTo>
                    <a:pt x="858" y="30"/>
                  </a:lnTo>
                  <a:lnTo>
                    <a:pt x="858" y="28"/>
                  </a:lnTo>
                  <a:lnTo>
                    <a:pt x="860" y="30"/>
                  </a:lnTo>
                  <a:lnTo>
                    <a:pt x="858" y="30"/>
                  </a:lnTo>
                  <a:lnTo>
                    <a:pt x="860" y="32"/>
                  </a:lnTo>
                  <a:lnTo>
                    <a:pt x="860" y="32"/>
                  </a:lnTo>
                  <a:lnTo>
                    <a:pt x="860" y="30"/>
                  </a:lnTo>
                  <a:lnTo>
                    <a:pt x="862" y="28"/>
                  </a:lnTo>
                  <a:lnTo>
                    <a:pt x="862" y="26"/>
                  </a:lnTo>
                  <a:lnTo>
                    <a:pt x="862" y="24"/>
                  </a:lnTo>
                  <a:lnTo>
                    <a:pt x="864" y="24"/>
                  </a:lnTo>
                  <a:lnTo>
                    <a:pt x="866" y="22"/>
                  </a:lnTo>
                  <a:lnTo>
                    <a:pt x="868" y="22"/>
                  </a:lnTo>
                  <a:lnTo>
                    <a:pt x="868" y="22"/>
                  </a:lnTo>
                  <a:lnTo>
                    <a:pt x="868" y="26"/>
                  </a:lnTo>
                  <a:lnTo>
                    <a:pt x="870" y="28"/>
                  </a:lnTo>
                  <a:lnTo>
                    <a:pt x="870" y="30"/>
                  </a:lnTo>
                  <a:lnTo>
                    <a:pt x="870" y="32"/>
                  </a:lnTo>
                  <a:lnTo>
                    <a:pt x="872" y="34"/>
                  </a:lnTo>
                  <a:lnTo>
                    <a:pt x="870" y="36"/>
                  </a:lnTo>
                  <a:lnTo>
                    <a:pt x="872" y="38"/>
                  </a:lnTo>
                  <a:lnTo>
                    <a:pt x="874" y="36"/>
                  </a:lnTo>
                  <a:lnTo>
                    <a:pt x="872" y="36"/>
                  </a:lnTo>
                  <a:lnTo>
                    <a:pt x="872" y="32"/>
                  </a:lnTo>
                  <a:lnTo>
                    <a:pt x="874" y="32"/>
                  </a:lnTo>
                  <a:lnTo>
                    <a:pt x="876" y="28"/>
                  </a:lnTo>
                  <a:lnTo>
                    <a:pt x="878" y="28"/>
                  </a:lnTo>
                  <a:lnTo>
                    <a:pt x="880" y="30"/>
                  </a:lnTo>
                  <a:lnTo>
                    <a:pt x="880" y="34"/>
                  </a:lnTo>
                  <a:lnTo>
                    <a:pt x="878" y="36"/>
                  </a:lnTo>
                  <a:lnTo>
                    <a:pt x="880" y="38"/>
                  </a:lnTo>
                  <a:lnTo>
                    <a:pt x="880" y="40"/>
                  </a:lnTo>
                  <a:lnTo>
                    <a:pt x="882" y="38"/>
                  </a:lnTo>
                  <a:lnTo>
                    <a:pt x="882" y="34"/>
                  </a:lnTo>
                  <a:lnTo>
                    <a:pt x="884" y="34"/>
                  </a:lnTo>
                  <a:lnTo>
                    <a:pt x="884" y="34"/>
                  </a:lnTo>
                  <a:lnTo>
                    <a:pt x="886" y="34"/>
                  </a:lnTo>
                  <a:lnTo>
                    <a:pt x="884" y="36"/>
                  </a:lnTo>
                  <a:lnTo>
                    <a:pt x="884" y="38"/>
                  </a:lnTo>
                  <a:lnTo>
                    <a:pt x="886" y="38"/>
                  </a:lnTo>
                  <a:lnTo>
                    <a:pt x="888" y="36"/>
                  </a:lnTo>
                  <a:lnTo>
                    <a:pt x="888" y="36"/>
                  </a:lnTo>
                  <a:lnTo>
                    <a:pt x="888" y="40"/>
                  </a:lnTo>
                  <a:lnTo>
                    <a:pt x="890" y="38"/>
                  </a:lnTo>
                  <a:lnTo>
                    <a:pt x="890" y="36"/>
                  </a:lnTo>
                  <a:lnTo>
                    <a:pt x="888" y="32"/>
                  </a:lnTo>
                  <a:lnTo>
                    <a:pt x="886" y="32"/>
                  </a:lnTo>
                  <a:lnTo>
                    <a:pt x="886" y="30"/>
                  </a:lnTo>
                  <a:lnTo>
                    <a:pt x="886" y="28"/>
                  </a:lnTo>
                  <a:lnTo>
                    <a:pt x="884" y="26"/>
                  </a:lnTo>
                  <a:lnTo>
                    <a:pt x="882" y="22"/>
                  </a:lnTo>
                  <a:lnTo>
                    <a:pt x="882" y="22"/>
                  </a:lnTo>
                  <a:lnTo>
                    <a:pt x="882" y="20"/>
                  </a:lnTo>
                  <a:lnTo>
                    <a:pt x="884" y="20"/>
                  </a:lnTo>
                  <a:lnTo>
                    <a:pt x="886" y="22"/>
                  </a:lnTo>
                  <a:lnTo>
                    <a:pt x="888" y="20"/>
                  </a:lnTo>
                  <a:lnTo>
                    <a:pt x="890" y="22"/>
                  </a:lnTo>
                  <a:lnTo>
                    <a:pt x="892" y="20"/>
                  </a:lnTo>
                  <a:lnTo>
                    <a:pt x="892" y="16"/>
                  </a:lnTo>
                  <a:lnTo>
                    <a:pt x="890" y="14"/>
                  </a:lnTo>
                  <a:lnTo>
                    <a:pt x="890" y="12"/>
                  </a:lnTo>
                  <a:lnTo>
                    <a:pt x="894" y="10"/>
                  </a:lnTo>
                  <a:lnTo>
                    <a:pt x="894" y="12"/>
                  </a:lnTo>
                  <a:lnTo>
                    <a:pt x="900" y="12"/>
                  </a:lnTo>
                  <a:lnTo>
                    <a:pt x="900" y="14"/>
                  </a:lnTo>
                  <a:lnTo>
                    <a:pt x="900" y="16"/>
                  </a:lnTo>
                  <a:lnTo>
                    <a:pt x="900" y="16"/>
                  </a:lnTo>
                  <a:lnTo>
                    <a:pt x="900" y="18"/>
                  </a:lnTo>
                  <a:lnTo>
                    <a:pt x="904" y="20"/>
                  </a:lnTo>
                  <a:lnTo>
                    <a:pt x="904" y="22"/>
                  </a:lnTo>
                  <a:lnTo>
                    <a:pt x="904" y="24"/>
                  </a:lnTo>
                  <a:lnTo>
                    <a:pt x="904" y="30"/>
                  </a:lnTo>
                  <a:lnTo>
                    <a:pt x="906" y="30"/>
                  </a:lnTo>
                  <a:lnTo>
                    <a:pt x="908" y="26"/>
                  </a:lnTo>
                  <a:lnTo>
                    <a:pt x="908" y="26"/>
                  </a:lnTo>
                  <a:lnTo>
                    <a:pt x="908" y="28"/>
                  </a:lnTo>
                  <a:lnTo>
                    <a:pt x="910" y="30"/>
                  </a:lnTo>
                  <a:lnTo>
                    <a:pt x="912" y="28"/>
                  </a:lnTo>
                  <a:lnTo>
                    <a:pt x="912" y="26"/>
                  </a:lnTo>
                  <a:lnTo>
                    <a:pt x="914" y="26"/>
                  </a:lnTo>
                  <a:lnTo>
                    <a:pt x="916" y="24"/>
                  </a:lnTo>
                  <a:lnTo>
                    <a:pt x="914" y="20"/>
                  </a:lnTo>
                  <a:lnTo>
                    <a:pt x="916" y="18"/>
                  </a:lnTo>
                  <a:lnTo>
                    <a:pt x="918" y="18"/>
                  </a:lnTo>
                  <a:lnTo>
                    <a:pt x="918" y="18"/>
                  </a:lnTo>
                  <a:lnTo>
                    <a:pt x="922" y="20"/>
                  </a:lnTo>
                  <a:lnTo>
                    <a:pt x="922" y="18"/>
                  </a:lnTo>
                  <a:lnTo>
                    <a:pt x="918" y="14"/>
                  </a:lnTo>
                  <a:lnTo>
                    <a:pt x="918" y="12"/>
                  </a:lnTo>
                  <a:lnTo>
                    <a:pt x="918" y="10"/>
                  </a:lnTo>
                  <a:lnTo>
                    <a:pt x="920" y="8"/>
                  </a:lnTo>
                  <a:lnTo>
                    <a:pt x="920" y="8"/>
                  </a:lnTo>
                  <a:lnTo>
                    <a:pt x="926" y="10"/>
                  </a:lnTo>
                  <a:lnTo>
                    <a:pt x="926" y="14"/>
                  </a:lnTo>
                  <a:lnTo>
                    <a:pt x="926" y="16"/>
                  </a:lnTo>
                  <a:lnTo>
                    <a:pt x="926" y="20"/>
                  </a:lnTo>
                  <a:lnTo>
                    <a:pt x="928" y="22"/>
                  </a:lnTo>
                  <a:lnTo>
                    <a:pt x="928" y="24"/>
                  </a:lnTo>
                  <a:lnTo>
                    <a:pt x="930" y="26"/>
                  </a:lnTo>
                  <a:lnTo>
                    <a:pt x="930" y="26"/>
                  </a:lnTo>
                  <a:lnTo>
                    <a:pt x="930" y="22"/>
                  </a:lnTo>
                  <a:lnTo>
                    <a:pt x="930" y="20"/>
                  </a:lnTo>
                  <a:lnTo>
                    <a:pt x="930" y="18"/>
                  </a:lnTo>
                  <a:lnTo>
                    <a:pt x="928" y="14"/>
                  </a:lnTo>
                  <a:lnTo>
                    <a:pt x="928" y="10"/>
                  </a:lnTo>
                  <a:lnTo>
                    <a:pt x="928" y="6"/>
                  </a:lnTo>
                  <a:lnTo>
                    <a:pt x="930" y="2"/>
                  </a:lnTo>
                  <a:lnTo>
                    <a:pt x="932" y="2"/>
                  </a:lnTo>
                  <a:lnTo>
                    <a:pt x="934" y="4"/>
                  </a:lnTo>
                  <a:lnTo>
                    <a:pt x="934" y="4"/>
                  </a:lnTo>
                  <a:lnTo>
                    <a:pt x="936" y="6"/>
                  </a:lnTo>
                  <a:lnTo>
                    <a:pt x="936" y="8"/>
                  </a:lnTo>
                  <a:lnTo>
                    <a:pt x="938" y="12"/>
                  </a:lnTo>
                  <a:lnTo>
                    <a:pt x="936" y="14"/>
                  </a:lnTo>
                  <a:lnTo>
                    <a:pt x="938" y="18"/>
                  </a:lnTo>
                  <a:lnTo>
                    <a:pt x="938" y="20"/>
                  </a:lnTo>
                  <a:lnTo>
                    <a:pt x="938" y="16"/>
                  </a:lnTo>
                  <a:lnTo>
                    <a:pt x="940" y="16"/>
                  </a:lnTo>
                  <a:lnTo>
                    <a:pt x="940" y="16"/>
                  </a:lnTo>
                  <a:lnTo>
                    <a:pt x="944" y="20"/>
                  </a:lnTo>
                  <a:lnTo>
                    <a:pt x="944" y="20"/>
                  </a:lnTo>
                  <a:lnTo>
                    <a:pt x="948" y="18"/>
                  </a:lnTo>
                  <a:lnTo>
                    <a:pt x="948" y="18"/>
                  </a:lnTo>
                  <a:lnTo>
                    <a:pt x="946" y="16"/>
                  </a:lnTo>
                  <a:lnTo>
                    <a:pt x="944" y="14"/>
                  </a:lnTo>
                  <a:lnTo>
                    <a:pt x="944" y="14"/>
                  </a:lnTo>
                  <a:lnTo>
                    <a:pt x="944" y="12"/>
                  </a:lnTo>
                  <a:lnTo>
                    <a:pt x="942" y="10"/>
                  </a:lnTo>
                  <a:lnTo>
                    <a:pt x="940" y="8"/>
                  </a:lnTo>
                  <a:lnTo>
                    <a:pt x="942" y="8"/>
                  </a:lnTo>
                  <a:lnTo>
                    <a:pt x="944" y="6"/>
                  </a:lnTo>
                  <a:lnTo>
                    <a:pt x="942" y="6"/>
                  </a:lnTo>
                  <a:lnTo>
                    <a:pt x="942" y="6"/>
                  </a:lnTo>
                  <a:lnTo>
                    <a:pt x="940" y="4"/>
                  </a:lnTo>
                  <a:lnTo>
                    <a:pt x="942" y="2"/>
                  </a:lnTo>
                  <a:lnTo>
                    <a:pt x="942" y="2"/>
                  </a:lnTo>
                  <a:lnTo>
                    <a:pt x="946" y="0"/>
                  </a:lnTo>
                  <a:lnTo>
                    <a:pt x="950" y="2"/>
                  </a:lnTo>
                  <a:lnTo>
                    <a:pt x="952" y="2"/>
                  </a:lnTo>
                  <a:lnTo>
                    <a:pt x="952" y="6"/>
                  </a:lnTo>
                  <a:lnTo>
                    <a:pt x="950" y="8"/>
                  </a:lnTo>
                  <a:lnTo>
                    <a:pt x="950" y="8"/>
                  </a:lnTo>
                  <a:lnTo>
                    <a:pt x="952" y="8"/>
                  </a:lnTo>
                  <a:lnTo>
                    <a:pt x="954" y="6"/>
                  </a:lnTo>
                  <a:lnTo>
                    <a:pt x="956" y="4"/>
                  </a:lnTo>
                  <a:lnTo>
                    <a:pt x="956" y="6"/>
                  </a:lnTo>
                  <a:lnTo>
                    <a:pt x="956" y="10"/>
                  </a:lnTo>
                  <a:lnTo>
                    <a:pt x="956" y="10"/>
                  </a:lnTo>
                  <a:lnTo>
                    <a:pt x="958" y="10"/>
                  </a:lnTo>
                  <a:lnTo>
                    <a:pt x="958" y="8"/>
                  </a:lnTo>
                  <a:lnTo>
                    <a:pt x="962" y="6"/>
                  </a:lnTo>
                  <a:lnTo>
                    <a:pt x="962" y="8"/>
                  </a:lnTo>
                  <a:lnTo>
                    <a:pt x="962" y="10"/>
                  </a:lnTo>
                  <a:lnTo>
                    <a:pt x="962" y="12"/>
                  </a:lnTo>
                  <a:lnTo>
                    <a:pt x="962" y="16"/>
                  </a:lnTo>
                  <a:lnTo>
                    <a:pt x="960" y="18"/>
                  </a:lnTo>
                  <a:lnTo>
                    <a:pt x="962" y="18"/>
                  </a:lnTo>
                  <a:lnTo>
                    <a:pt x="964" y="18"/>
                  </a:lnTo>
                  <a:lnTo>
                    <a:pt x="966" y="18"/>
                  </a:lnTo>
                  <a:lnTo>
                    <a:pt x="968" y="18"/>
                  </a:lnTo>
                  <a:lnTo>
                    <a:pt x="968" y="14"/>
                  </a:lnTo>
                  <a:lnTo>
                    <a:pt x="968" y="10"/>
                  </a:lnTo>
                  <a:lnTo>
                    <a:pt x="966" y="4"/>
                  </a:lnTo>
                  <a:lnTo>
                    <a:pt x="968" y="2"/>
                  </a:lnTo>
                  <a:lnTo>
                    <a:pt x="970" y="0"/>
                  </a:lnTo>
                  <a:lnTo>
                    <a:pt x="970" y="2"/>
                  </a:lnTo>
                  <a:lnTo>
                    <a:pt x="972" y="2"/>
                  </a:lnTo>
                  <a:lnTo>
                    <a:pt x="974" y="2"/>
                  </a:lnTo>
                  <a:lnTo>
                    <a:pt x="978" y="2"/>
                  </a:lnTo>
                  <a:lnTo>
                    <a:pt x="980" y="2"/>
                  </a:lnTo>
                  <a:lnTo>
                    <a:pt x="982" y="4"/>
                  </a:lnTo>
                  <a:lnTo>
                    <a:pt x="984" y="4"/>
                  </a:lnTo>
                  <a:lnTo>
                    <a:pt x="988" y="4"/>
                  </a:lnTo>
                  <a:lnTo>
                    <a:pt x="990" y="6"/>
                  </a:lnTo>
                  <a:lnTo>
                    <a:pt x="990" y="8"/>
                  </a:lnTo>
                  <a:lnTo>
                    <a:pt x="992" y="8"/>
                  </a:lnTo>
                  <a:lnTo>
                    <a:pt x="992" y="12"/>
                  </a:lnTo>
                  <a:lnTo>
                    <a:pt x="990" y="16"/>
                  </a:lnTo>
                  <a:lnTo>
                    <a:pt x="992" y="16"/>
                  </a:lnTo>
                  <a:lnTo>
                    <a:pt x="994" y="16"/>
                  </a:lnTo>
                  <a:lnTo>
                    <a:pt x="996" y="14"/>
                  </a:lnTo>
                  <a:lnTo>
                    <a:pt x="1000" y="10"/>
                  </a:lnTo>
                  <a:lnTo>
                    <a:pt x="1002" y="8"/>
                  </a:lnTo>
                  <a:lnTo>
                    <a:pt x="1004" y="8"/>
                  </a:lnTo>
                  <a:lnTo>
                    <a:pt x="1006" y="10"/>
                  </a:lnTo>
                  <a:lnTo>
                    <a:pt x="1010" y="10"/>
                  </a:lnTo>
                  <a:lnTo>
                    <a:pt x="1010" y="12"/>
                  </a:lnTo>
                  <a:lnTo>
                    <a:pt x="1006" y="14"/>
                  </a:lnTo>
                  <a:lnTo>
                    <a:pt x="1008" y="16"/>
                  </a:lnTo>
                  <a:lnTo>
                    <a:pt x="1010" y="16"/>
                  </a:lnTo>
                  <a:lnTo>
                    <a:pt x="1010" y="14"/>
                  </a:lnTo>
                  <a:lnTo>
                    <a:pt x="1012" y="12"/>
                  </a:lnTo>
                  <a:lnTo>
                    <a:pt x="1016" y="10"/>
                  </a:lnTo>
                  <a:lnTo>
                    <a:pt x="1018" y="12"/>
                  </a:lnTo>
                  <a:lnTo>
                    <a:pt x="1024" y="14"/>
                  </a:lnTo>
                  <a:lnTo>
                    <a:pt x="1024" y="16"/>
                  </a:lnTo>
                  <a:lnTo>
                    <a:pt x="1024" y="16"/>
                  </a:lnTo>
                  <a:lnTo>
                    <a:pt x="1022" y="16"/>
                  </a:lnTo>
                  <a:lnTo>
                    <a:pt x="1024" y="18"/>
                  </a:lnTo>
                  <a:lnTo>
                    <a:pt x="1022" y="20"/>
                  </a:lnTo>
                  <a:lnTo>
                    <a:pt x="1022" y="22"/>
                  </a:lnTo>
                  <a:lnTo>
                    <a:pt x="1024" y="20"/>
                  </a:lnTo>
                  <a:lnTo>
                    <a:pt x="1026" y="20"/>
                  </a:lnTo>
                  <a:lnTo>
                    <a:pt x="1026" y="22"/>
                  </a:lnTo>
                  <a:lnTo>
                    <a:pt x="1028" y="22"/>
                  </a:lnTo>
                  <a:lnTo>
                    <a:pt x="1030" y="20"/>
                  </a:lnTo>
                  <a:lnTo>
                    <a:pt x="1034" y="20"/>
                  </a:lnTo>
                  <a:lnTo>
                    <a:pt x="1034" y="22"/>
                  </a:lnTo>
                  <a:lnTo>
                    <a:pt x="1032" y="22"/>
                  </a:lnTo>
                  <a:lnTo>
                    <a:pt x="1032" y="24"/>
                  </a:lnTo>
                  <a:lnTo>
                    <a:pt x="1034" y="26"/>
                  </a:lnTo>
                  <a:lnTo>
                    <a:pt x="1036" y="24"/>
                  </a:lnTo>
                  <a:lnTo>
                    <a:pt x="1038" y="22"/>
                  </a:lnTo>
                  <a:lnTo>
                    <a:pt x="1038" y="22"/>
                  </a:lnTo>
                  <a:lnTo>
                    <a:pt x="1040" y="24"/>
                  </a:lnTo>
                  <a:lnTo>
                    <a:pt x="1044" y="28"/>
                  </a:lnTo>
                  <a:lnTo>
                    <a:pt x="1046" y="28"/>
                  </a:lnTo>
                  <a:lnTo>
                    <a:pt x="1046" y="28"/>
                  </a:lnTo>
                  <a:lnTo>
                    <a:pt x="1046" y="30"/>
                  </a:lnTo>
                  <a:lnTo>
                    <a:pt x="1042" y="32"/>
                  </a:lnTo>
                  <a:lnTo>
                    <a:pt x="1038" y="36"/>
                  </a:lnTo>
                  <a:lnTo>
                    <a:pt x="1036" y="36"/>
                  </a:lnTo>
                  <a:lnTo>
                    <a:pt x="1032" y="36"/>
                  </a:lnTo>
                  <a:lnTo>
                    <a:pt x="1032" y="36"/>
                  </a:lnTo>
                  <a:lnTo>
                    <a:pt x="1028" y="36"/>
                  </a:lnTo>
                  <a:lnTo>
                    <a:pt x="1028" y="38"/>
                  </a:lnTo>
                  <a:lnTo>
                    <a:pt x="1024" y="38"/>
                  </a:lnTo>
                  <a:lnTo>
                    <a:pt x="1030" y="38"/>
                  </a:lnTo>
                  <a:lnTo>
                    <a:pt x="1034" y="40"/>
                  </a:lnTo>
                  <a:lnTo>
                    <a:pt x="1036" y="40"/>
                  </a:lnTo>
                  <a:lnTo>
                    <a:pt x="1038" y="40"/>
                  </a:lnTo>
                  <a:lnTo>
                    <a:pt x="1038" y="38"/>
                  </a:lnTo>
                  <a:lnTo>
                    <a:pt x="1040" y="36"/>
                  </a:lnTo>
                  <a:lnTo>
                    <a:pt x="1042" y="36"/>
                  </a:lnTo>
                  <a:lnTo>
                    <a:pt x="1044" y="34"/>
                  </a:lnTo>
                  <a:lnTo>
                    <a:pt x="1048" y="34"/>
                  </a:lnTo>
                  <a:lnTo>
                    <a:pt x="1050" y="32"/>
                  </a:lnTo>
                  <a:lnTo>
                    <a:pt x="1052" y="34"/>
                  </a:lnTo>
                  <a:lnTo>
                    <a:pt x="1050" y="38"/>
                  </a:lnTo>
                  <a:lnTo>
                    <a:pt x="1050" y="38"/>
                  </a:lnTo>
                  <a:lnTo>
                    <a:pt x="1052" y="38"/>
                  </a:lnTo>
                  <a:lnTo>
                    <a:pt x="1052" y="36"/>
                  </a:lnTo>
                  <a:lnTo>
                    <a:pt x="1056" y="34"/>
                  </a:lnTo>
                  <a:lnTo>
                    <a:pt x="1056" y="34"/>
                  </a:lnTo>
                  <a:lnTo>
                    <a:pt x="1056" y="36"/>
                  </a:lnTo>
                  <a:lnTo>
                    <a:pt x="1056" y="38"/>
                  </a:lnTo>
                  <a:lnTo>
                    <a:pt x="1054" y="40"/>
                  </a:lnTo>
                  <a:lnTo>
                    <a:pt x="1056" y="40"/>
                  </a:lnTo>
                  <a:lnTo>
                    <a:pt x="1058" y="40"/>
                  </a:lnTo>
                  <a:lnTo>
                    <a:pt x="1058" y="38"/>
                  </a:lnTo>
                  <a:lnTo>
                    <a:pt x="1058" y="36"/>
                  </a:lnTo>
                  <a:lnTo>
                    <a:pt x="1062" y="36"/>
                  </a:lnTo>
                  <a:lnTo>
                    <a:pt x="1064" y="36"/>
                  </a:lnTo>
                  <a:lnTo>
                    <a:pt x="1062" y="42"/>
                  </a:lnTo>
                  <a:lnTo>
                    <a:pt x="1060" y="44"/>
                  </a:lnTo>
                  <a:lnTo>
                    <a:pt x="1062" y="44"/>
                  </a:lnTo>
                  <a:lnTo>
                    <a:pt x="1062" y="46"/>
                  </a:lnTo>
                  <a:lnTo>
                    <a:pt x="1062" y="50"/>
                  </a:lnTo>
                  <a:lnTo>
                    <a:pt x="1060" y="50"/>
                  </a:lnTo>
                  <a:lnTo>
                    <a:pt x="1060" y="52"/>
                  </a:lnTo>
                  <a:lnTo>
                    <a:pt x="1056" y="56"/>
                  </a:lnTo>
                  <a:lnTo>
                    <a:pt x="1058" y="58"/>
                  </a:lnTo>
                  <a:lnTo>
                    <a:pt x="1060" y="58"/>
                  </a:lnTo>
                  <a:lnTo>
                    <a:pt x="1060" y="54"/>
                  </a:lnTo>
                  <a:lnTo>
                    <a:pt x="1062" y="54"/>
                  </a:lnTo>
                  <a:lnTo>
                    <a:pt x="1064" y="54"/>
                  </a:lnTo>
                  <a:lnTo>
                    <a:pt x="1066" y="54"/>
                  </a:lnTo>
                  <a:lnTo>
                    <a:pt x="1068" y="56"/>
                  </a:lnTo>
                  <a:lnTo>
                    <a:pt x="1070" y="58"/>
                  </a:lnTo>
                  <a:lnTo>
                    <a:pt x="1070" y="62"/>
                  </a:lnTo>
                  <a:lnTo>
                    <a:pt x="1068" y="68"/>
                  </a:lnTo>
                  <a:lnTo>
                    <a:pt x="1066" y="74"/>
                  </a:lnTo>
                  <a:lnTo>
                    <a:pt x="1060" y="76"/>
                  </a:lnTo>
                  <a:lnTo>
                    <a:pt x="1060" y="78"/>
                  </a:lnTo>
                  <a:lnTo>
                    <a:pt x="1058" y="76"/>
                  </a:lnTo>
                  <a:lnTo>
                    <a:pt x="1056" y="78"/>
                  </a:lnTo>
                  <a:lnTo>
                    <a:pt x="1056" y="78"/>
                  </a:lnTo>
                  <a:lnTo>
                    <a:pt x="1054" y="80"/>
                  </a:lnTo>
                  <a:lnTo>
                    <a:pt x="1046" y="84"/>
                  </a:lnTo>
                  <a:lnTo>
                    <a:pt x="1044" y="86"/>
                  </a:lnTo>
                  <a:lnTo>
                    <a:pt x="1042" y="86"/>
                  </a:lnTo>
                  <a:lnTo>
                    <a:pt x="1038" y="88"/>
                  </a:lnTo>
                  <a:lnTo>
                    <a:pt x="1034" y="88"/>
                  </a:lnTo>
                  <a:lnTo>
                    <a:pt x="1032" y="86"/>
                  </a:lnTo>
                  <a:lnTo>
                    <a:pt x="1032" y="88"/>
                  </a:lnTo>
                  <a:lnTo>
                    <a:pt x="1030" y="88"/>
                  </a:lnTo>
                  <a:lnTo>
                    <a:pt x="1028" y="86"/>
                  </a:lnTo>
                  <a:lnTo>
                    <a:pt x="1024" y="86"/>
                  </a:lnTo>
                  <a:lnTo>
                    <a:pt x="1020" y="86"/>
                  </a:lnTo>
                  <a:lnTo>
                    <a:pt x="1020" y="86"/>
                  </a:lnTo>
                  <a:lnTo>
                    <a:pt x="1024" y="88"/>
                  </a:lnTo>
                  <a:lnTo>
                    <a:pt x="1026" y="88"/>
                  </a:lnTo>
                  <a:lnTo>
                    <a:pt x="1024" y="90"/>
                  </a:lnTo>
                  <a:lnTo>
                    <a:pt x="1020" y="88"/>
                  </a:lnTo>
                  <a:lnTo>
                    <a:pt x="1018" y="88"/>
                  </a:lnTo>
                  <a:lnTo>
                    <a:pt x="1018" y="88"/>
                  </a:lnTo>
                  <a:lnTo>
                    <a:pt x="1012" y="86"/>
                  </a:lnTo>
                  <a:lnTo>
                    <a:pt x="1010" y="86"/>
                  </a:lnTo>
                  <a:lnTo>
                    <a:pt x="1010" y="86"/>
                  </a:lnTo>
                  <a:lnTo>
                    <a:pt x="1008" y="86"/>
                  </a:lnTo>
                  <a:lnTo>
                    <a:pt x="1004" y="82"/>
                  </a:lnTo>
                  <a:lnTo>
                    <a:pt x="1002" y="80"/>
                  </a:lnTo>
                  <a:lnTo>
                    <a:pt x="1002" y="82"/>
                  </a:lnTo>
                  <a:lnTo>
                    <a:pt x="1006" y="86"/>
                  </a:lnTo>
                  <a:lnTo>
                    <a:pt x="1006" y="86"/>
                  </a:lnTo>
                  <a:lnTo>
                    <a:pt x="1004" y="86"/>
                  </a:lnTo>
                  <a:lnTo>
                    <a:pt x="1000" y="86"/>
                  </a:lnTo>
                  <a:lnTo>
                    <a:pt x="1002" y="88"/>
                  </a:lnTo>
                  <a:lnTo>
                    <a:pt x="1010" y="88"/>
                  </a:lnTo>
                  <a:lnTo>
                    <a:pt x="1014" y="90"/>
                  </a:lnTo>
                  <a:lnTo>
                    <a:pt x="1016" y="92"/>
                  </a:lnTo>
                  <a:lnTo>
                    <a:pt x="1014" y="92"/>
                  </a:lnTo>
                  <a:lnTo>
                    <a:pt x="1004" y="96"/>
                  </a:lnTo>
                  <a:lnTo>
                    <a:pt x="996" y="98"/>
                  </a:lnTo>
                  <a:lnTo>
                    <a:pt x="994" y="98"/>
                  </a:lnTo>
                  <a:lnTo>
                    <a:pt x="990" y="98"/>
                  </a:lnTo>
                  <a:lnTo>
                    <a:pt x="986" y="98"/>
                  </a:lnTo>
                  <a:lnTo>
                    <a:pt x="986" y="96"/>
                  </a:lnTo>
                  <a:lnTo>
                    <a:pt x="984" y="98"/>
                  </a:lnTo>
                  <a:lnTo>
                    <a:pt x="982" y="98"/>
                  </a:lnTo>
                  <a:lnTo>
                    <a:pt x="980" y="98"/>
                  </a:lnTo>
                  <a:lnTo>
                    <a:pt x="978" y="100"/>
                  </a:lnTo>
                  <a:lnTo>
                    <a:pt x="980" y="100"/>
                  </a:lnTo>
                  <a:lnTo>
                    <a:pt x="982" y="102"/>
                  </a:lnTo>
                  <a:lnTo>
                    <a:pt x="984" y="100"/>
                  </a:lnTo>
                  <a:lnTo>
                    <a:pt x="992" y="100"/>
                  </a:lnTo>
                  <a:lnTo>
                    <a:pt x="994" y="100"/>
                  </a:lnTo>
                  <a:lnTo>
                    <a:pt x="1004" y="100"/>
                  </a:lnTo>
                  <a:lnTo>
                    <a:pt x="1010" y="100"/>
                  </a:lnTo>
                  <a:lnTo>
                    <a:pt x="1014" y="94"/>
                  </a:lnTo>
                  <a:lnTo>
                    <a:pt x="1016" y="94"/>
                  </a:lnTo>
                  <a:lnTo>
                    <a:pt x="1018" y="96"/>
                  </a:lnTo>
                  <a:lnTo>
                    <a:pt x="1022" y="94"/>
                  </a:lnTo>
                  <a:lnTo>
                    <a:pt x="1026" y="94"/>
                  </a:lnTo>
                  <a:lnTo>
                    <a:pt x="1024" y="98"/>
                  </a:lnTo>
                  <a:lnTo>
                    <a:pt x="1022" y="102"/>
                  </a:lnTo>
                  <a:lnTo>
                    <a:pt x="1018" y="104"/>
                  </a:lnTo>
                  <a:lnTo>
                    <a:pt x="1016" y="106"/>
                  </a:lnTo>
                  <a:lnTo>
                    <a:pt x="1012" y="106"/>
                  </a:lnTo>
                  <a:lnTo>
                    <a:pt x="1010" y="108"/>
                  </a:lnTo>
                  <a:lnTo>
                    <a:pt x="1008" y="108"/>
                  </a:lnTo>
                  <a:lnTo>
                    <a:pt x="1006" y="112"/>
                  </a:lnTo>
                  <a:lnTo>
                    <a:pt x="1002" y="114"/>
                  </a:lnTo>
                  <a:lnTo>
                    <a:pt x="998" y="114"/>
                  </a:lnTo>
                  <a:lnTo>
                    <a:pt x="996" y="114"/>
                  </a:lnTo>
                  <a:lnTo>
                    <a:pt x="994" y="114"/>
                  </a:lnTo>
                  <a:lnTo>
                    <a:pt x="992" y="116"/>
                  </a:lnTo>
                  <a:lnTo>
                    <a:pt x="988" y="116"/>
                  </a:lnTo>
                  <a:lnTo>
                    <a:pt x="986" y="120"/>
                  </a:lnTo>
                  <a:lnTo>
                    <a:pt x="982" y="120"/>
                  </a:lnTo>
                  <a:lnTo>
                    <a:pt x="980" y="122"/>
                  </a:lnTo>
                  <a:lnTo>
                    <a:pt x="978" y="120"/>
                  </a:lnTo>
                  <a:lnTo>
                    <a:pt x="976" y="122"/>
                  </a:lnTo>
                  <a:lnTo>
                    <a:pt x="974" y="122"/>
                  </a:lnTo>
                  <a:lnTo>
                    <a:pt x="972" y="124"/>
                  </a:lnTo>
                  <a:lnTo>
                    <a:pt x="972" y="126"/>
                  </a:lnTo>
                  <a:lnTo>
                    <a:pt x="970" y="128"/>
                  </a:lnTo>
                  <a:lnTo>
                    <a:pt x="968" y="130"/>
                  </a:lnTo>
                  <a:lnTo>
                    <a:pt x="962" y="130"/>
                  </a:lnTo>
                  <a:lnTo>
                    <a:pt x="962" y="132"/>
                  </a:lnTo>
                  <a:lnTo>
                    <a:pt x="960" y="132"/>
                  </a:lnTo>
                  <a:lnTo>
                    <a:pt x="958" y="130"/>
                  </a:lnTo>
                  <a:lnTo>
                    <a:pt x="960" y="128"/>
                  </a:lnTo>
                  <a:lnTo>
                    <a:pt x="960" y="126"/>
                  </a:lnTo>
                  <a:lnTo>
                    <a:pt x="958" y="124"/>
                  </a:lnTo>
                  <a:lnTo>
                    <a:pt x="958" y="128"/>
                  </a:lnTo>
                  <a:lnTo>
                    <a:pt x="958" y="130"/>
                  </a:lnTo>
                  <a:lnTo>
                    <a:pt x="956" y="132"/>
                  </a:lnTo>
                  <a:lnTo>
                    <a:pt x="960" y="134"/>
                  </a:lnTo>
                  <a:lnTo>
                    <a:pt x="960" y="134"/>
                  </a:lnTo>
                  <a:lnTo>
                    <a:pt x="958" y="138"/>
                  </a:lnTo>
                  <a:lnTo>
                    <a:pt x="956" y="138"/>
                  </a:lnTo>
                  <a:lnTo>
                    <a:pt x="954" y="136"/>
                  </a:lnTo>
                  <a:lnTo>
                    <a:pt x="952" y="136"/>
                  </a:lnTo>
                  <a:lnTo>
                    <a:pt x="948" y="136"/>
                  </a:lnTo>
                  <a:lnTo>
                    <a:pt x="946" y="136"/>
                  </a:lnTo>
                  <a:lnTo>
                    <a:pt x="946" y="136"/>
                  </a:lnTo>
                  <a:lnTo>
                    <a:pt x="944" y="134"/>
                  </a:lnTo>
                  <a:lnTo>
                    <a:pt x="944" y="134"/>
                  </a:lnTo>
                  <a:lnTo>
                    <a:pt x="942" y="136"/>
                  </a:lnTo>
                  <a:lnTo>
                    <a:pt x="942" y="136"/>
                  </a:lnTo>
                  <a:lnTo>
                    <a:pt x="940" y="138"/>
                  </a:lnTo>
                  <a:lnTo>
                    <a:pt x="946" y="138"/>
                  </a:lnTo>
                  <a:lnTo>
                    <a:pt x="952" y="138"/>
                  </a:lnTo>
                  <a:lnTo>
                    <a:pt x="954" y="140"/>
                  </a:lnTo>
                  <a:lnTo>
                    <a:pt x="952" y="142"/>
                  </a:lnTo>
                  <a:lnTo>
                    <a:pt x="950" y="144"/>
                  </a:lnTo>
                  <a:lnTo>
                    <a:pt x="948" y="144"/>
                  </a:lnTo>
                  <a:lnTo>
                    <a:pt x="944" y="144"/>
                  </a:lnTo>
                  <a:lnTo>
                    <a:pt x="942" y="146"/>
                  </a:lnTo>
                  <a:lnTo>
                    <a:pt x="944" y="146"/>
                  </a:lnTo>
                  <a:lnTo>
                    <a:pt x="946" y="146"/>
                  </a:lnTo>
                  <a:lnTo>
                    <a:pt x="946" y="146"/>
                  </a:lnTo>
                  <a:lnTo>
                    <a:pt x="946" y="148"/>
                  </a:lnTo>
                  <a:lnTo>
                    <a:pt x="942" y="152"/>
                  </a:lnTo>
                  <a:lnTo>
                    <a:pt x="940" y="152"/>
                  </a:lnTo>
                  <a:lnTo>
                    <a:pt x="934" y="152"/>
                  </a:lnTo>
                  <a:lnTo>
                    <a:pt x="932" y="150"/>
                  </a:lnTo>
                  <a:lnTo>
                    <a:pt x="930" y="150"/>
                  </a:lnTo>
                  <a:lnTo>
                    <a:pt x="928" y="148"/>
                  </a:lnTo>
                  <a:lnTo>
                    <a:pt x="928" y="144"/>
                  </a:lnTo>
                  <a:lnTo>
                    <a:pt x="926" y="144"/>
                  </a:lnTo>
                  <a:lnTo>
                    <a:pt x="924" y="142"/>
                  </a:lnTo>
                  <a:lnTo>
                    <a:pt x="924" y="142"/>
                  </a:lnTo>
                  <a:lnTo>
                    <a:pt x="922" y="140"/>
                  </a:lnTo>
                  <a:lnTo>
                    <a:pt x="920" y="140"/>
                  </a:lnTo>
                  <a:lnTo>
                    <a:pt x="920" y="140"/>
                  </a:lnTo>
                  <a:lnTo>
                    <a:pt x="916" y="140"/>
                  </a:lnTo>
                  <a:lnTo>
                    <a:pt x="916" y="142"/>
                  </a:lnTo>
                  <a:lnTo>
                    <a:pt x="916" y="142"/>
                  </a:lnTo>
                  <a:lnTo>
                    <a:pt x="918" y="142"/>
                  </a:lnTo>
                  <a:lnTo>
                    <a:pt x="920" y="142"/>
                  </a:lnTo>
                  <a:lnTo>
                    <a:pt x="926" y="148"/>
                  </a:lnTo>
                  <a:lnTo>
                    <a:pt x="926" y="154"/>
                  </a:lnTo>
                  <a:lnTo>
                    <a:pt x="924" y="156"/>
                  </a:lnTo>
                  <a:lnTo>
                    <a:pt x="922" y="154"/>
                  </a:lnTo>
                  <a:lnTo>
                    <a:pt x="920" y="152"/>
                  </a:lnTo>
                  <a:lnTo>
                    <a:pt x="918" y="152"/>
                  </a:lnTo>
                  <a:lnTo>
                    <a:pt x="918" y="156"/>
                  </a:lnTo>
                  <a:lnTo>
                    <a:pt x="916" y="156"/>
                  </a:lnTo>
                  <a:lnTo>
                    <a:pt x="914" y="154"/>
                  </a:lnTo>
                  <a:lnTo>
                    <a:pt x="912" y="154"/>
                  </a:lnTo>
                  <a:lnTo>
                    <a:pt x="910" y="156"/>
                  </a:lnTo>
                  <a:lnTo>
                    <a:pt x="910" y="156"/>
                  </a:lnTo>
                  <a:lnTo>
                    <a:pt x="908" y="154"/>
                  </a:lnTo>
                  <a:lnTo>
                    <a:pt x="906" y="152"/>
                  </a:lnTo>
                  <a:lnTo>
                    <a:pt x="904" y="150"/>
                  </a:lnTo>
                  <a:lnTo>
                    <a:pt x="904" y="152"/>
                  </a:lnTo>
                  <a:lnTo>
                    <a:pt x="902" y="148"/>
                  </a:lnTo>
                  <a:lnTo>
                    <a:pt x="902" y="148"/>
                  </a:lnTo>
                  <a:lnTo>
                    <a:pt x="898" y="148"/>
                  </a:lnTo>
                  <a:lnTo>
                    <a:pt x="896" y="146"/>
                  </a:lnTo>
                  <a:lnTo>
                    <a:pt x="896" y="146"/>
                  </a:lnTo>
                  <a:lnTo>
                    <a:pt x="896" y="148"/>
                  </a:lnTo>
                  <a:lnTo>
                    <a:pt x="898" y="150"/>
                  </a:lnTo>
                  <a:lnTo>
                    <a:pt x="900" y="150"/>
                  </a:lnTo>
                  <a:lnTo>
                    <a:pt x="904" y="156"/>
                  </a:lnTo>
                  <a:lnTo>
                    <a:pt x="902" y="156"/>
                  </a:lnTo>
                  <a:lnTo>
                    <a:pt x="896" y="154"/>
                  </a:lnTo>
                  <a:lnTo>
                    <a:pt x="894" y="154"/>
                  </a:lnTo>
                  <a:lnTo>
                    <a:pt x="894" y="150"/>
                  </a:lnTo>
                  <a:lnTo>
                    <a:pt x="892" y="148"/>
                  </a:lnTo>
                  <a:lnTo>
                    <a:pt x="892" y="150"/>
                  </a:lnTo>
                  <a:lnTo>
                    <a:pt x="892" y="152"/>
                  </a:lnTo>
                  <a:lnTo>
                    <a:pt x="892" y="152"/>
                  </a:lnTo>
                  <a:lnTo>
                    <a:pt x="890" y="152"/>
                  </a:lnTo>
                  <a:lnTo>
                    <a:pt x="888" y="150"/>
                  </a:lnTo>
                  <a:lnTo>
                    <a:pt x="886" y="152"/>
                  </a:lnTo>
                  <a:lnTo>
                    <a:pt x="886" y="154"/>
                  </a:lnTo>
                  <a:lnTo>
                    <a:pt x="890" y="154"/>
                  </a:lnTo>
                  <a:lnTo>
                    <a:pt x="890" y="156"/>
                  </a:lnTo>
                  <a:lnTo>
                    <a:pt x="890" y="156"/>
                  </a:lnTo>
                  <a:lnTo>
                    <a:pt x="892" y="156"/>
                  </a:lnTo>
                  <a:lnTo>
                    <a:pt x="894" y="156"/>
                  </a:lnTo>
                  <a:lnTo>
                    <a:pt x="896" y="158"/>
                  </a:lnTo>
                  <a:lnTo>
                    <a:pt x="898" y="158"/>
                  </a:lnTo>
                  <a:lnTo>
                    <a:pt x="900" y="160"/>
                  </a:lnTo>
                  <a:lnTo>
                    <a:pt x="902" y="160"/>
                  </a:lnTo>
                  <a:lnTo>
                    <a:pt x="904" y="160"/>
                  </a:lnTo>
                  <a:lnTo>
                    <a:pt x="910" y="162"/>
                  </a:lnTo>
                  <a:lnTo>
                    <a:pt x="912" y="162"/>
                  </a:lnTo>
                  <a:lnTo>
                    <a:pt x="910" y="164"/>
                  </a:lnTo>
                  <a:lnTo>
                    <a:pt x="910" y="166"/>
                  </a:lnTo>
                  <a:lnTo>
                    <a:pt x="910" y="168"/>
                  </a:lnTo>
                  <a:lnTo>
                    <a:pt x="910" y="170"/>
                  </a:lnTo>
                  <a:lnTo>
                    <a:pt x="908" y="172"/>
                  </a:lnTo>
                  <a:lnTo>
                    <a:pt x="908" y="172"/>
                  </a:lnTo>
                  <a:lnTo>
                    <a:pt x="906" y="170"/>
                  </a:lnTo>
                  <a:lnTo>
                    <a:pt x="902" y="168"/>
                  </a:lnTo>
                  <a:lnTo>
                    <a:pt x="900" y="166"/>
                  </a:lnTo>
                  <a:lnTo>
                    <a:pt x="900" y="164"/>
                  </a:lnTo>
                  <a:lnTo>
                    <a:pt x="900" y="162"/>
                  </a:lnTo>
                  <a:lnTo>
                    <a:pt x="898" y="160"/>
                  </a:lnTo>
                  <a:lnTo>
                    <a:pt x="894" y="160"/>
                  </a:lnTo>
                  <a:lnTo>
                    <a:pt x="888" y="158"/>
                  </a:lnTo>
                  <a:lnTo>
                    <a:pt x="886" y="158"/>
                  </a:lnTo>
                  <a:lnTo>
                    <a:pt x="884" y="158"/>
                  </a:lnTo>
                  <a:lnTo>
                    <a:pt x="884" y="158"/>
                  </a:lnTo>
                  <a:lnTo>
                    <a:pt x="886" y="160"/>
                  </a:lnTo>
                  <a:lnTo>
                    <a:pt x="892" y="160"/>
                  </a:lnTo>
                  <a:lnTo>
                    <a:pt x="898" y="162"/>
                  </a:lnTo>
                  <a:lnTo>
                    <a:pt x="898" y="164"/>
                  </a:lnTo>
                  <a:lnTo>
                    <a:pt x="896" y="166"/>
                  </a:lnTo>
                  <a:lnTo>
                    <a:pt x="894" y="164"/>
                  </a:lnTo>
                  <a:lnTo>
                    <a:pt x="888" y="162"/>
                  </a:lnTo>
                  <a:lnTo>
                    <a:pt x="886" y="164"/>
                  </a:lnTo>
                  <a:lnTo>
                    <a:pt x="886" y="162"/>
                  </a:lnTo>
                  <a:lnTo>
                    <a:pt x="884" y="162"/>
                  </a:lnTo>
                  <a:lnTo>
                    <a:pt x="880" y="162"/>
                  </a:lnTo>
                  <a:lnTo>
                    <a:pt x="878" y="160"/>
                  </a:lnTo>
                  <a:lnTo>
                    <a:pt x="878" y="162"/>
                  </a:lnTo>
                  <a:lnTo>
                    <a:pt x="882" y="162"/>
                  </a:lnTo>
                  <a:lnTo>
                    <a:pt x="882" y="164"/>
                  </a:lnTo>
                  <a:lnTo>
                    <a:pt x="882" y="166"/>
                  </a:lnTo>
                  <a:lnTo>
                    <a:pt x="884" y="166"/>
                  </a:lnTo>
                  <a:lnTo>
                    <a:pt x="886" y="166"/>
                  </a:lnTo>
                  <a:lnTo>
                    <a:pt x="886" y="166"/>
                  </a:lnTo>
                  <a:lnTo>
                    <a:pt x="888" y="166"/>
                  </a:lnTo>
                  <a:lnTo>
                    <a:pt x="888" y="164"/>
                  </a:lnTo>
                  <a:lnTo>
                    <a:pt x="890" y="166"/>
                  </a:lnTo>
                  <a:lnTo>
                    <a:pt x="892" y="166"/>
                  </a:lnTo>
                  <a:lnTo>
                    <a:pt x="894" y="166"/>
                  </a:lnTo>
                  <a:lnTo>
                    <a:pt x="898" y="168"/>
                  </a:lnTo>
                  <a:lnTo>
                    <a:pt x="898" y="170"/>
                  </a:lnTo>
                  <a:lnTo>
                    <a:pt x="894" y="170"/>
                  </a:lnTo>
                  <a:lnTo>
                    <a:pt x="892" y="172"/>
                  </a:lnTo>
                  <a:lnTo>
                    <a:pt x="892" y="174"/>
                  </a:lnTo>
                  <a:lnTo>
                    <a:pt x="894" y="172"/>
                  </a:lnTo>
                  <a:lnTo>
                    <a:pt x="896" y="172"/>
                  </a:lnTo>
                  <a:lnTo>
                    <a:pt x="898" y="172"/>
                  </a:lnTo>
                  <a:lnTo>
                    <a:pt x="900" y="174"/>
                  </a:lnTo>
                  <a:lnTo>
                    <a:pt x="902" y="176"/>
                  </a:lnTo>
                  <a:lnTo>
                    <a:pt x="902" y="178"/>
                  </a:lnTo>
                  <a:lnTo>
                    <a:pt x="900" y="182"/>
                  </a:lnTo>
                  <a:lnTo>
                    <a:pt x="898" y="186"/>
                  </a:lnTo>
                  <a:lnTo>
                    <a:pt x="898" y="186"/>
                  </a:lnTo>
                  <a:lnTo>
                    <a:pt x="894" y="190"/>
                  </a:lnTo>
                  <a:lnTo>
                    <a:pt x="892" y="188"/>
                  </a:lnTo>
                  <a:lnTo>
                    <a:pt x="890" y="188"/>
                  </a:lnTo>
                  <a:lnTo>
                    <a:pt x="888" y="188"/>
                  </a:lnTo>
                  <a:lnTo>
                    <a:pt x="888" y="186"/>
                  </a:lnTo>
                  <a:lnTo>
                    <a:pt x="886" y="184"/>
                  </a:lnTo>
                  <a:lnTo>
                    <a:pt x="884" y="184"/>
                  </a:lnTo>
                  <a:lnTo>
                    <a:pt x="884" y="186"/>
                  </a:lnTo>
                  <a:lnTo>
                    <a:pt x="886" y="186"/>
                  </a:lnTo>
                  <a:lnTo>
                    <a:pt x="886" y="188"/>
                  </a:lnTo>
                  <a:lnTo>
                    <a:pt x="888" y="188"/>
                  </a:lnTo>
                  <a:lnTo>
                    <a:pt x="892" y="190"/>
                  </a:lnTo>
                  <a:lnTo>
                    <a:pt x="892" y="194"/>
                  </a:lnTo>
                  <a:lnTo>
                    <a:pt x="890" y="196"/>
                  </a:lnTo>
                  <a:lnTo>
                    <a:pt x="888" y="196"/>
                  </a:lnTo>
                  <a:lnTo>
                    <a:pt x="886" y="198"/>
                  </a:lnTo>
                  <a:lnTo>
                    <a:pt x="884" y="198"/>
                  </a:lnTo>
                  <a:lnTo>
                    <a:pt x="880" y="196"/>
                  </a:lnTo>
                  <a:lnTo>
                    <a:pt x="878" y="196"/>
                  </a:lnTo>
                  <a:lnTo>
                    <a:pt x="878" y="194"/>
                  </a:lnTo>
                  <a:lnTo>
                    <a:pt x="874" y="194"/>
                  </a:lnTo>
                  <a:lnTo>
                    <a:pt x="874" y="196"/>
                  </a:lnTo>
                  <a:lnTo>
                    <a:pt x="874" y="196"/>
                  </a:lnTo>
                  <a:lnTo>
                    <a:pt x="882" y="200"/>
                  </a:lnTo>
                  <a:lnTo>
                    <a:pt x="884" y="200"/>
                  </a:lnTo>
                  <a:lnTo>
                    <a:pt x="884" y="202"/>
                  </a:lnTo>
                  <a:lnTo>
                    <a:pt x="882" y="204"/>
                  </a:lnTo>
                  <a:lnTo>
                    <a:pt x="880" y="206"/>
                  </a:lnTo>
                  <a:lnTo>
                    <a:pt x="878" y="206"/>
                  </a:lnTo>
                  <a:lnTo>
                    <a:pt x="876" y="204"/>
                  </a:lnTo>
                  <a:lnTo>
                    <a:pt x="874" y="204"/>
                  </a:lnTo>
                  <a:lnTo>
                    <a:pt x="872" y="206"/>
                  </a:lnTo>
                  <a:lnTo>
                    <a:pt x="868" y="206"/>
                  </a:lnTo>
                  <a:lnTo>
                    <a:pt x="866" y="204"/>
                  </a:lnTo>
                  <a:lnTo>
                    <a:pt x="862" y="202"/>
                  </a:lnTo>
                  <a:lnTo>
                    <a:pt x="858" y="204"/>
                  </a:lnTo>
                  <a:lnTo>
                    <a:pt x="858" y="208"/>
                  </a:lnTo>
                  <a:lnTo>
                    <a:pt x="856" y="210"/>
                  </a:lnTo>
                  <a:lnTo>
                    <a:pt x="858" y="210"/>
                  </a:lnTo>
                  <a:lnTo>
                    <a:pt x="858" y="210"/>
                  </a:lnTo>
                  <a:lnTo>
                    <a:pt x="858" y="212"/>
                  </a:lnTo>
                  <a:lnTo>
                    <a:pt x="856" y="216"/>
                  </a:lnTo>
                  <a:lnTo>
                    <a:pt x="854" y="218"/>
                  </a:lnTo>
                  <a:lnTo>
                    <a:pt x="852" y="218"/>
                  </a:lnTo>
                  <a:lnTo>
                    <a:pt x="852" y="218"/>
                  </a:lnTo>
                  <a:lnTo>
                    <a:pt x="850" y="218"/>
                  </a:lnTo>
                  <a:lnTo>
                    <a:pt x="850" y="220"/>
                  </a:lnTo>
                  <a:lnTo>
                    <a:pt x="848" y="222"/>
                  </a:lnTo>
                  <a:lnTo>
                    <a:pt x="846" y="222"/>
                  </a:lnTo>
                  <a:lnTo>
                    <a:pt x="846" y="220"/>
                  </a:lnTo>
                  <a:lnTo>
                    <a:pt x="846" y="220"/>
                  </a:lnTo>
                  <a:lnTo>
                    <a:pt x="844" y="222"/>
                  </a:lnTo>
                  <a:lnTo>
                    <a:pt x="842" y="224"/>
                  </a:lnTo>
                  <a:lnTo>
                    <a:pt x="842" y="226"/>
                  </a:lnTo>
                  <a:lnTo>
                    <a:pt x="836" y="222"/>
                  </a:lnTo>
                  <a:lnTo>
                    <a:pt x="832" y="222"/>
                  </a:lnTo>
                  <a:lnTo>
                    <a:pt x="832" y="224"/>
                  </a:lnTo>
                  <a:lnTo>
                    <a:pt x="830" y="222"/>
                  </a:lnTo>
                  <a:lnTo>
                    <a:pt x="824" y="216"/>
                  </a:lnTo>
                  <a:lnTo>
                    <a:pt x="822" y="210"/>
                  </a:lnTo>
                  <a:lnTo>
                    <a:pt x="824" y="210"/>
                  </a:lnTo>
                  <a:lnTo>
                    <a:pt x="824" y="208"/>
                  </a:lnTo>
                  <a:lnTo>
                    <a:pt x="824" y="206"/>
                  </a:lnTo>
                  <a:lnTo>
                    <a:pt x="824" y="204"/>
                  </a:lnTo>
                  <a:lnTo>
                    <a:pt x="822" y="208"/>
                  </a:lnTo>
                  <a:lnTo>
                    <a:pt x="822" y="210"/>
                  </a:lnTo>
                  <a:lnTo>
                    <a:pt x="820" y="212"/>
                  </a:lnTo>
                  <a:lnTo>
                    <a:pt x="820" y="214"/>
                  </a:lnTo>
                  <a:lnTo>
                    <a:pt x="822" y="218"/>
                  </a:lnTo>
                  <a:lnTo>
                    <a:pt x="822" y="218"/>
                  </a:lnTo>
                  <a:lnTo>
                    <a:pt x="820" y="218"/>
                  </a:lnTo>
                  <a:lnTo>
                    <a:pt x="816" y="218"/>
                  </a:lnTo>
                  <a:lnTo>
                    <a:pt x="816" y="218"/>
                  </a:lnTo>
                  <a:lnTo>
                    <a:pt x="814" y="218"/>
                  </a:lnTo>
                  <a:lnTo>
                    <a:pt x="816" y="220"/>
                  </a:lnTo>
                  <a:lnTo>
                    <a:pt x="814" y="224"/>
                  </a:lnTo>
                  <a:lnTo>
                    <a:pt x="816" y="224"/>
                  </a:lnTo>
                  <a:lnTo>
                    <a:pt x="818" y="222"/>
                  </a:lnTo>
                  <a:lnTo>
                    <a:pt x="820" y="222"/>
                  </a:lnTo>
                  <a:lnTo>
                    <a:pt x="822" y="220"/>
                  </a:lnTo>
                  <a:lnTo>
                    <a:pt x="824" y="220"/>
                  </a:lnTo>
                  <a:lnTo>
                    <a:pt x="826" y="222"/>
                  </a:lnTo>
                  <a:lnTo>
                    <a:pt x="828" y="224"/>
                  </a:lnTo>
                  <a:lnTo>
                    <a:pt x="826" y="226"/>
                  </a:lnTo>
                  <a:lnTo>
                    <a:pt x="830" y="224"/>
                  </a:lnTo>
                  <a:lnTo>
                    <a:pt x="834" y="224"/>
                  </a:lnTo>
                  <a:lnTo>
                    <a:pt x="838" y="224"/>
                  </a:lnTo>
                  <a:lnTo>
                    <a:pt x="838" y="228"/>
                  </a:lnTo>
                  <a:lnTo>
                    <a:pt x="836" y="228"/>
                  </a:lnTo>
                  <a:lnTo>
                    <a:pt x="834" y="232"/>
                  </a:lnTo>
                  <a:lnTo>
                    <a:pt x="834" y="232"/>
                  </a:lnTo>
                  <a:lnTo>
                    <a:pt x="832" y="234"/>
                  </a:lnTo>
                  <a:lnTo>
                    <a:pt x="834" y="236"/>
                  </a:lnTo>
                  <a:lnTo>
                    <a:pt x="836" y="236"/>
                  </a:lnTo>
                  <a:lnTo>
                    <a:pt x="836" y="238"/>
                  </a:lnTo>
                  <a:lnTo>
                    <a:pt x="834" y="238"/>
                  </a:lnTo>
                  <a:lnTo>
                    <a:pt x="836" y="238"/>
                  </a:lnTo>
                  <a:lnTo>
                    <a:pt x="836" y="238"/>
                  </a:lnTo>
                  <a:lnTo>
                    <a:pt x="840" y="236"/>
                  </a:lnTo>
                  <a:lnTo>
                    <a:pt x="842" y="236"/>
                  </a:lnTo>
                  <a:lnTo>
                    <a:pt x="842" y="236"/>
                  </a:lnTo>
                  <a:lnTo>
                    <a:pt x="844" y="236"/>
                  </a:lnTo>
                  <a:lnTo>
                    <a:pt x="844" y="238"/>
                  </a:lnTo>
                  <a:lnTo>
                    <a:pt x="844" y="240"/>
                  </a:lnTo>
                  <a:lnTo>
                    <a:pt x="842" y="244"/>
                  </a:lnTo>
                  <a:lnTo>
                    <a:pt x="840" y="248"/>
                  </a:lnTo>
                  <a:lnTo>
                    <a:pt x="838" y="248"/>
                  </a:lnTo>
                  <a:lnTo>
                    <a:pt x="836" y="250"/>
                  </a:lnTo>
                  <a:lnTo>
                    <a:pt x="834" y="252"/>
                  </a:lnTo>
                  <a:lnTo>
                    <a:pt x="832" y="254"/>
                  </a:lnTo>
                  <a:lnTo>
                    <a:pt x="830" y="254"/>
                  </a:lnTo>
                  <a:lnTo>
                    <a:pt x="832" y="252"/>
                  </a:lnTo>
                  <a:lnTo>
                    <a:pt x="832" y="248"/>
                  </a:lnTo>
                  <a:lnTo>
                    <a:pt x="832" y="248"/>
                  </a:lnTo>
                  <a:lnTo>
                    <a:pt x="830" y="248"/>
                  </a:lnTo>
                  <a:lnTo>
                    <a:pt x="828" y="252"/>
                  </a:lnTo>
                  <a:lnTo>
                    <a:pt x="826" y="252"/>
                  </a:lnTo>
                  <a:lnTo>
                    <a:pt x="822" y="256"/>
                  </a:lnTo>
                  <a:lnTo>
                    <a:pt x="822" y="254"/>
                  </a:lnTo>
                  <a:lnTo>
                    <a:pt x="818" y="254"/>
                  </a:lnTo>
                  <a:lnTo>
                    <a:pt x="816" y="258"/>
                  </a:lnTo>
                  <a:lnTo>
                    <a:pt x="814" y="258"/>
                  </a:lnTo>
                  <a:lnTo>
                    <a:pt x="812" y="258"/>
                  </a:lnTo>
                  <a:lnTo>
                    <a:pt x="810" y="258"/>
                  </a:lnTo>
                  <a:lnTo>
                    <a:pt x="810" y="256"/>
                  </a:lnTo>
                  <a:lnTo>
                    <a:pt x="808" y="256"/>
                  </a:lnTo>
                  <a:lnTo>
                    <a:pt x="810" y="254"/>
                  </a:lnTo>
                  <a:lnTo>
                    <a:pt x="812" y="252"/>
                  </a:lnTo>
                  <a:lnTo>
                    <a:pt x="812" y="250"/>
                  </a:lnTo>
                  <a:lnTo>
                    <a:pt x="810" y="246"/>
                  </a:lnTo>
                  <a:lnTo>
                    <a:pt x="808" y="248"/>
                  </a:lnTo>
                  <a:lnTo>
                    <a:pt x="804" y="246"/>
                  </a:lnTo>
                  <a:lnTo>
                    <a:pt x="804" y="246"/>
                  </a:lnTo>
                  <a:lnTo>
                    <a:pt x="804" y="242"/>
                  </a:lnTo>
                  <a:lnTo>
                    <a:pt x="806" y="242"/>
                  </a:lnTo>
                  <a:lnTo>
                    <a:pt x="806" y="240"/>
                  </a:lnTo>
                  <a:lnTo>
                    <a:pt x="804" y="240"/>
                  </a:lnTo>
                  <a:lnTo>
                    <a:pt x="802" y="238"/>
                  </a:lnTo>
                  <a:lnTo>
                    <a:pt x="802" y="236"/>
                  </a:lnTo>
                  <a:lnTo>
                    <a:pt x="802" y="232"/>
                  </a:lnTo>
                  <a:lnTo>
                    <a:pt x="802" y="232"/>
                  </a:lnTo>
                  <a:lnTo>
                    <a:pt x="802" y="234"/>
                  </a:lnTo>
                  <a:lnTo>
                    <a:pt x="800" y="238"/>
                  </a:lnTo>
                  <a:lnTo>
                    <a:pt x="802" y="240"/>
                  </a:lnTo>
                  <a:lnTo>
                    <a:pt x="802" y="242"/>
                  </a:lnTo>
                  <a:lnTo>
                    <a:pt x="802" y="244"/>
                  </a:lnTo>
                  <a:lnTo>
                    <a:pt x="802" y="246"/>
                  </a:lnTo>
                  <a:lnTo>
                    <a:pt x="800" y="248"/>
                  </a:lnTo>
                  <a:lnTo>
                    <a:pt x="798" y="246"/>
                  </a:lnTo>
                  <a:lnTo>
                    <a:pt x="796" y="248"/>
                  </a:lnTo>
                  <a:lnTo>
                    <a:pt x="794" y="246"/>
                  </a:lnTo>
                  <a:lnTo>
                    <a:pt x="794" y="244"/>
                  </a:lnTo>
                  <a:lnTo>
                    <a:pt x="796" y="240"/>
                  </a:lnTo>
                  <a:lnTo>
                    <a:pt x="794" y="238"/>
                  </a:lnTo>
                  <a:lnTo>
                    <a:pt x="794" y="236"/>
                  </a:lnTo>
                  <a:lnTo>
                    <a:pt x="796" y="232"/>
                  </a:lnTo>
                  <a:lnTo>
                    <a:pt x="794" y="234"/>
                  </a:lnTo>
                  <a:lnTo>
                    <a:pt x="792" y="236"/>
                  </a:lnTo>
                  <a:lnTo>
                    <a:pt x="792" y="238"/>
                  </a:lnTo>
                  <a:lnTo>
                    <a:pt x="794" y="240"/>
                  </a:lnTo>
                  <a:lnTo>
                    <a:pt x="790" y="244"/>
                  </a:lnTo>
                  <a:lnTo>
                    <a:pt x="788" y="246"/>
                  </a:lnTo>
                  <a:lnTo>
                    <a:pt x="786" y="244"/>
                  </a:lnTo>
                  <a:lnTo>
                    <a:pt x="788" y="242"/>
                  </a:lnTo>
                  <a:lnTo>
                    <a:pt x="786" y="240"/>
                  </a:lnTo>
                  <a:lnTo>
                    <a:pt x="786" y="238"/>
                  </a:lnTo>
                  <a:lnTo>
                    <a:pt x="788" y="238"/>
                  </a:lnTo>
                  <a:lnTo>
                    <a:pt x="788" y="236"/>
                  </a:lnTo>
                  <a:lnTo>
                    <a:pt x="788" y="234"/>
                  </a:lnTo>
                  <a:lnTo>
                    <a:pt x="786" y="232"/>
                  </a:lnTo>
                  <a:lnTo>
                    <a:pt x="786" y="234"/>
                  </a:lnTo>
                  <a:lnTo>
                    <a:pt x="786" y="236"/>
                  </a:lnTo>
                  <a:lnTo>
                    <a:pt x="784" y="238"/>
                  </a:lnTo>
                  <a:lnTo>
                    <a:pt x="784" y="240"/>
                  </a:lnTo>
                  <a:lnTo>
                    <a:pt x="782" y="240"/>
                  </a:lnTo>
                  <a:lnTo>
                    <a:pt x="782" y="240"/>
                  </a:lnTo>
                  <a:lnTo>
                    <a:pt x="780" y="242"/>
                  </a:lnTo>
                  <a:lnTo>
                    <a:pt x="780" y="242"/>
                  </a:lnTo>
                  <a:close/>
                  <a:moveTo>
                    <a:pt x="846" y="608"/>
                  </a:moveTo>
                  <a:lnTo>
                    <a:pt x="844" y="610"/>
                  </a:lnTo>
                  <a:lnTo>
                    <a:pt x="844" y="614"/>
                  </a:lnTo>
                  <a:lnTo>
                    <a:pt x="846" y="616"/>
                  </a:lnTo>
                  <a:lnTo>
                    <a:pt x="846" y="614"/>
                  </a:lnTo>
                  <a:lnTo>
                    <a:pt x="846" y="614"/>
                  </a:lnTo>
                  <a:lnTo>
                    <a:pt x="846" y="610"/>
                  </a:lnTo>
                  <a:lnTo>
                    <a:pt x="846" y="608"/>
                  </a:lnTo>
                  <a:lnTo>
                    <a:pt x="846" y="608"/>
                  </a:lnTo>
                  <a:close/>
                  <a:moveTo>
                    <a:pt x="844" y="594"/>
                  </a:moveTo>
                  <a:lnTo>
                    <a:pt x="842" y="592"/>
                  </a:lnTo>
                  <a:lnTo>
                    <a:pt x="844" y="592"/>
                  </a:lnTo>
                  <a:lnTo>
                    <a:pt x="844" y="592"/>
                  </a:lnTo>
                  <a:lnTo>
                    <a:pt x="844" y="594"/>
                  </a:lnTo>
                  <a:lnTo>
                    <a:pt x="844" y="594"/>
                  </a:lnTo>
                  <a:close/>
                  <a:moveTo>
                    <a:pt x="840" y="586"/>
                  </a:moveTo>
                  <a:lnTo>
                    <a:pt x="842" y="584"/>
                  </a:lnTo>
                  <a:lnTo>
                    <a:pt x="844" y="582"/>
                  </a:lnTo>
                  <a:lnTo>
                    <a:pt x="844" y="584"/>
                  </a:lnTo>
                  <a:lnTo>
                    <a:pt x="842" y="586"/>
                  </a:lnTo>
                  <a:lnTo>
                    <a:pt x="840" y="586"/>
                  </a:lnTo>
                  <a:lnTo>
                    <a:pt x="840" y="586"/>
                  </a:lnTo>
                  <a:close/>
                  <a:moveTo>
                    <a:pt x="820" y="402"/>
                  </a:moveTo>
                  <a:lnTo>
                    <a:pt x="820" y="400"/>
                  </a:lnTo>
                  <a:lnTo>
                    <a:pt x="820" y="400"/>
                  </a:lnTo>
                  <a:lnTo>
                    <a:pt x="820" y="402"/>
                  </a:lnTo>
                  <a:lnTo>
                    <a:pt x="820" y="402"/>
                  </a:lnTo>
                  <a:close/>
                  <a:moveTo>
                    <a:pt x="824" y="404"/>
                  </a:moveTo>
                  <a:lnTo>
                    <a:pt x="824" y="404"/>
                  </a:lnTo>
                  <a:lnTo>
                    <a:pt x="824" y="402"/>
                  </a:lnTo>
                  <a:lnTo>
                    <a:pt x="824" y="400"/>
                  </a:lnTo>
                  <a:lnTo>
                    <a:pt x="824" y="402"/>
                  </a:lnTo>
                  <a:lnTo>
                    <a:pt x="824" y="404"/>
                  </a:lnTo>
                  <a:lnTo>
                    <a:pt x="824" y="404"/>
                  </a:lnTo>
                  <a:close/>
                  <a:moveTo>
                    <a:pt x="820" y="410"/>
                  </a:moveTo>
                  <a:lnTo>
                    <a:pt x="818" y="408"/>
                  </a:lnTo>
                  <a:lnTo>
                    <a:pt x="818" y="408"/>
                  </a:lnTo>
                  <a:lnTo>
                    <a:pt x="818" y="406"/>
                  </a:lnTo>
                  <a:lnTo>
                    <a:pt x="820" y="404"/>
                  </a:lnTo>
                  <a:lnTo>
                    <a:pt x="820" y="406"/>
                  </a:lnTo>
                  <a:lnTo>
                    <a:pt x="822" y="406"/>
                  </a:lnTo>
                  <a:lnTo>
                    <a:pt x="824" y="406"/>
                  </a:lnTo>
                  <a:lnTo>
                    <a:pt x="822" y="408"/>
                  </a:lnTo>
                  <a:lnTo>
                    <a:pt x="820" y="410"/>
                  </a:lnTo>
                  <a:lnTo>
                    <a:pt x="820" y="410"/>
                  </a:lnTo>
                  <a:close/>
                  <a:moveTo>
                    <a:pt x="856" y="466"/>
                  </a:moveTo>
                  <a:lnTo>
                    <a:pt x="858" y="464"/>
                  </a:lnTo>
                  <a:lnTo>
                    <a:pt x="860" y="464"/>
                  </a:lnTo>
                  <a:lnTo>
                    <a:pt x="858" y="466"/>
                  </a:lnTo>
                  <a:lnTo>
                    <a:pt x="858" y="466"/>
                  </a:lnTo>
                  <a:lnTo>
                    <a:pt x="856" y="466"/>
                  </a:lnTo>
                  <a:close/>
                  <a:moveTo>
                    <a:pt x="852" y="464"/>
                  </a:moveTo>
                  <a:lnTo>
                    <a:pt x="852" y="464"/>
                  </a:lnTo>
                  <a:lnTo>
                    <a:pt x="854" y="462"/>
                  </a:lnTo>
                  <a:lnTo>
                    <a:pt x="856" y="462"/>
                  </a:lnTo>
                  <a:lnTo>
                    <a:pt x="856" y="464"/>
                  </a:lnTo>
                  <a:lnTo>
                    <a:pt x="854" y="466"/>
                  </a:lnTo>
                  <a:lnTo>
                    <a:pt x="852" y="466"/>
                  </a:lnTo>
                  <a:lnTo>
                    <a:pt x="852" y="464"/>
                  </a:lnTo>
                  <a:close/>
                  <a:moveTo>
                    <a:pt x="844" y="490"/>
                  </a:moveTo>
                  <a:lnTo>
                    <a:pt x="846" y="492"/>
                  </a:lnTo>
                  <a:lnTo>
                    <a:pt x="848" y="490"/>
                  </a:lnTo>
                  <a:lnTo>
                    <a:pt x="846" y="490"/>
                  </a:lnTo>
                  <a:lnTo>
                    <a:pt x="844" y="490"/>
                  </a:lnTo>
                  <a:close/>
                  <a:moveTo>
                    <a:pt x="854" y="502"/>
                  </a:moveTo>
                  <a:lnTo>
                    <a:pt x="858" y="502"/>
                  </a:lnTo>
                  <a:lnTo>
                    <a:pt x="858" y="502"/>
                  </a:lnTo>
                  <a:lnTo>
                    <a:pt x="858" y="500"/>
                  </a:lnTo>
                  <a:lnTo>
                    <a:pt x="856" y="500"/>
                  </a:lnTo>
                  <a:lnTo>
                    <a:pt x="854" y="502"/>
                  </a:lnTo>
                  <a:lnTo>
                    <a:pt x="854" y="502"/>
                  </a:lnTo>
                  <a:close/>
                  <a:moveTo>
                    <a:pt x="874" y="520"/>
                  </a:moveTo>
                  <a:lnTo>
                    <a:pt x="872" y="516"/>
                  </a:lnTo>
                  <a:lnTo>
                    <a:pt x="874" y="516"/>
                  </a:lnTo>
                  <a:lnTo>
                    <a:pt x="876" y="516"/>
                  </a:lnTo>
                  <a:lnTo>
                    <a:pt x="876" y="520"/>
                  </a:lnTo>
                  <a:lnTo>
                    <a:pt x="876" y="520"/>
                  </a:lnTo>
                  <a:lnTo>
                    <a:pt x="874" y="520"/>
                  </a:lnTo>
                  <a:close/>
                  <a:moveTo>
                    <a:pt x="884" y="532"/>
                  </a:moveTo>
                  <a:lnTo>
                    <a:pt x="884" y="530"/>
                  </a:lnTo>
                  <a:lnTo>
                    <a:pt x="886" y="528"/>
                  </a:lnTo>
                  <a:lnTo>
                    <a:pt x="886" y="528"/>
                  </a:lnTo>
                  <a:lnTo>
                    <a:pt x="888" y="528"/>
                  </a:lnTo>
                  <a:lnTo>
                    <a:pt x="886" y="530"/>
                  </a:lnTo>
                  <a:lnTo>
                    <a:pt x="884" y="530"/>
                  </a:lnTo>
                  <a:lnTo>
                    <a:pt x="884" y="532"/>
                  </a:lnTo>
                  <a:lnTo>
                    <a:pt x="884" y="532"/>
                  </a:lnTo>
                  <a:close/>
                  <a:moveTo>
                    <a:pt x="816" y="270"/>
                  </a:moveTo>
                  <a:lnTo>
                    <a:pt x="816" y="266"/>
                  </a:lnTo>
                  <a:lnTo>
                    <a:pt x="816" y="266"/>
                  </a:lnTo>
                  <a:lnTo>
                    <a:pt x="818" y="264"/>
                  </a:lnTo>
                  <a:lnTo>
                    <a:pt x="824" y="260"/>
                  </a:lnTo>
                  <a:lnTo>
                    <a:pt x="826" y="260"/>
                  </a:lnTo>
                  <a:lnTo>
                    <a:pt x="824" y="262"/>
                  </a:lnTo>
                  <a:lnTo>
                    <a:pt x="820" y="264"/>
                  </a:lnTo>
                  <a:lnTo>
                    <a:pt x="820" y="266"/>
                  </a:lnTo>
                  <a:lnTo>
                    <a:pt x="820" y="268"/>
                  </a:lnTo>
                  <a:lnTo>
                    <a:pt x="820" y="270"/>
                  </a:lnTo>
                  <a:lnTo>
                    <a:pt x="820" y="268"/>
                  </a:lnTo>
                  <a:lnTo>
                    <a:pt x="818" y="268"/>
                  </a:lnTo>
                  <a:lnTo>
                    <a:pt x="818" y="268"/>
                  </a:lnTo>
                  <a:lnTo>
                    <a:pt x="816" y="270"/>
                  </a:lnTo>
                  <a:lnTo>
                    <a:pt x="816" y="270"/>
                  </a:lnTo>
                  <a:close/>
                  <a:moveTo>
                    <a:pt x="804" y="258"/>
                  </a:moveTo>
                  <a:lnTo>
                    <a:pt x="804" y="258"/>
                  </a:lnTo>
                  <a:lnTo>
                    <a:pt x="804" y="260"/>
                  </a:lnTo>
                  <a:lnTo>
                    <a:pt x="806" y="260"/>
                  </a:lnTo>
                  <a:lnTo>
                    <a:pt x="806" y="258"/>
                  </a:lnTo>
                  <a:lnTo>
                    <a:pt x="806" y="256"/>
                  </a:lnTo>
                  <a:lnTo>
                    <a:pt x="804" y="258"/>
                  </a:lnTo>
                  <a:close/>
                  <a:moveTo>
                    <a:pt x="736" y="228"/>
                  </a:moveTo>
                  <a:lnTo>
                    <a:pt x="734" y="226"/>
                  </a:lnTo>
                  <a:lnTo>
                    <a:pt x="734" y="224"/>
                  </a:lnTo>
                  <a:lnTo>
                    <a:pt x="734" y="220"/>
                  </a:lnTo>
                  <a:lnTo>
                    <a:pt x="732" y="218"/>
                  </a:lnTo>
                  <a:lnTo>
                    <a:pt x="732" y="216"/>
                  </a:lnTo>
                  <a:lnTo>
                    <a:pt x="732" y="216"/>
                  </a:lnTo>
                  <a:lnTo>
                    <a:pt x="736" y="214"/>
                  </a:lnTo>
                  <a:lnTo>
                    <a:pt x="740" y="216"/>
                  </a:lnTo>
                  <a:lnTo>
                    <a:pt x="740" y="218"/>
                  </a:lnTo>
                  <a:lnTo>
                    <a:pt x="738" y="224"/>
                  </a:lnTo>
                  <a:lnTo>
                    <a:pt x="738" y="224"/>
                  </a:lnTo>
                  <a:lnTo>
                    <a:pt x="738" y="226"/>
                  </a:lnTo>
                  <a:lnTo>
                    <a:pt x="738" y="228"/>
                  </a:lnTo>
                  <a:lnTo>
                    <a:pt x="736" y="228"/>
                  </a:lnTo>
                  <a:close/>
                  <a:moveTo>
                    <a:pt x="736" y="92"/>
                  </a:moveTo>
                  <a:lnTo>
                    <a:pt x="740" y="90"/>
                  </a:lnTo>
                  <a:lnTo>
                    <a:pt x="740" y="86"/>
                  </a:lnTo>
                  <a:lnTo>
                    <a:pt x="740" y="84"/>
                  </a:lnTo>
                  <a:lnTo>
                    <a:pt x="744" y="82"/>
                  </a:lnTo>
                  <a:lnTo>
                    <a:pt x="746" y="78"/>
                  </a:lnTo>
                  <a:lnTo>
                    <a:pt x="744" y="78"/>
                  </a:lnTo>
                  <a:lnTo>
                    <a:pt x="742" y="78"/>
                  </a:lnTo>
                  <a:lnTo>
                    <a:pt x="740" y="76"/>
                  </a:lnTo>
                  <a:lnTo>
                    <a:pt x="740" y="74"/>
                  </a:lnTo>
                  <a:lnTo>
                    <a:pt x="740" y="74"/>
                  </a:lnTo>
                  <a:lnTo>
                    <a:pt x="738" y="76"/>
                  </a:lnTo>
                  <a:lnTo>
                    <a:pt x="734" y="78"/>
                  </a:lnTo>
                  <a:lnTo>
                    <a:pt x="732" y="80"/>
                  </a:lnTo>
                  <a:lnTo>
                    <a:pt x="732" y="80"/>
                  </a:lnTo>
                  <a:lnTo>
                    <a:pt x="732" y="82"/>
                  </a:lnTo>
                  <a:lnTo>
                    <a:pt x="734" y="84"/>
                  </a:lnTo>
                  <a:lnTo>
                    <a:pt x="736" y="82"/>
                  </a:lnTo>
                  <a:lnTo>
                    <a:pt x="736" y="86"/>
                  </a:lnTo>
                  <a:lnTo>
                    <a:pt x="734" y="86"/>
                  </a:lnTo>
                  <a:lnTo>
                    <a:pt x="734" y="90"/>
                  </a:lnTo>
                  <a:lnTo>
                    <a:pt x="736" y="90"/>
                  </a:lnTo>
                  <a:lnTo>
                    <a:pt x="736" y="92"/>
                  </a:lnTo>
                  <a:close/>
                  <a:moveTo>
                    <a:pt x="704" y="166"/>
                  </a:moveTo>
                  <a:lnTo>
                    <a:pt x="704" y="162"/>
                  </a:lnTo>
                  <a:lnTo>
                    <a:pt x="706" y="162"/>
                  </a:lnTo>
                  <a:lnTo>
                    <a:pt x="704" y="160"/>
                  </a:lnTo>
                  <a:lnTo>
                    <a:pt x="704" y="156"/>
                  </a:lnTo>
                  <a:lnTo>
                    <a:pt x="702" y="156"/>
                  </a:lnTo>
                  <a:lnTo>
                    <a:pt x="704" y="154"/>
                  </a:lnTo>
                  <a:lnTo>
                    <a:pt x="704" y="152"/>
                  </a:lnTo>
                  <a:lnTo>
                    <a:pt x="706" y="152"/>
                  </a:lnTo>
                  <a:lnTo>
                    <a:pt x="710" y="156"/>
                  </a:lnTo>
                  <a:lnTo>
                    <a:pt x="710" y="156"/>
                  </a:lnTo>
                  <a:lnTo>
                    <a:pt x="710" y="152"/>
                  </a:lnTo>
                  <a:lnTo>
                    <a:pt x="708" y="148"/>
                  </a:lnTo>
                  <a:lnTo>
                    <a:pt x="706" y="148"/>
                  </a:lnTo>
                  <a:lnTo>
                    <a:pt x="704" y="146"/>
                  </a:lnTo>
                  <a:lnTo>
                    <a:pt x="708" y="146"/>
                  </a:lnTo>
                  <a:lnTo>
                    <a:pt x="706" y="144"/>
                  </a:lnTo>
                  <a:lnTo>
                    <a:pt x="708" y="142"/>
                  </a:lnTo>
                  <a:lnTo>
                    <a:pt x="708" y="138"/>
                  </a:lnTo>
                  <a:lnTo>
                    <a:pt x="710" y="134"/>
                  </a:lnTo>
                  <a:lnTo>
                    <a:pt x="710" y="134"/>
                  </a:lnTo>
                  <a:lnTo>
                    <a:pt x="712" y="134"/>
                  </a:lnTo>
                  <a:lnTo>
                    <a:pt x="712" y="130"/>
                  </a:lnTo>
                  <a:lnTo>
                    <a:pt x="714" y="128"/>
                  </a:lnTo>
                  <a:lnTo>
                    <a:pt x="718" y="126"/>
                  </a:lnTo>
                  <a:lnTo>
                    <a:pt x="720" y="126"/>
                  </a:lnTo>
                  <a:lnTo>
                    <a:pt x="722" y="130"/>
                  </a:lnTo>
                  <a:lnTo>
                    <a:pt x="724" y="132"/>
                  </a:lnTo>
                  <a:lnTo>
                    <a:pt x="724" y="134"/>
                  </a:lnTo>
                  <a:lnTo>
                    <a:pt x="724" y="136"/>
                  </a:lnTo>
                  <a:lnTo>
                    <a:pt x="726" y="136"/>
                  </a:lnTo>
                  <a:lnTo>
                    <a:pt x="726" y="138"/>
                  </a:lnTo>
                  <a:lnTo>
                    <a:pt x="726" y="140"/>
                  </a:lnTo>
                  <a:lnTo>
                    <a:pt x="728" y="142"/>
                  </a:lnTo>
                  <a:lnTo>
                    <a:pt x="728" y="144"/>
                  </a:lnTo>
                  <a:lnTo>
                    <a:pt x="732" y="144"/>
                  </a:lnTo>
                  <a:lnTo>
                    <a:pt x="732" y="146"/>
                  </a:lnTo>
                  <a:lnTo>
                    <a:pt x="732" y="148"/>
                  </a:lnTo>
                  <a:lnTo>
                    <a:pt x="732" y="152"/>
                  </a:lnTo>
                  <a:lnTo>
                    <a:pt x="730" y="154"/>
                  </a:lnTo>
                  <a:lnTo>
                    <a:pt x="730" y="156"/>
                  </a:lnTo>
                  <a:lnTo>
                    <a:pt x="726" y="156"/>
                  </a:lnTo>
                  <a:lnTo>
                    <a:pt x="726" y="156"/>
                  </a:lnTo>
                  <a:lnTo>
                    <a:pt x="726" y="156"/>
                  </a:lnTo>
                  <a:lnTo>
                    <a:pt x="728" y="156"/>
                  </a:lnTo>
                  <a:lnTo>
                    <a:pt x="728" y="160"/>
                  </a:lnTo>
                  <a:lnTo>
                    <a:pt x="728" y="162"/>
                  </a:lnTo>
                  <a:lnTo>
                    <a:pt x="724" y="166"/>
                  </a:lnTo>
                  <a:lnTo>
                    <a:pt x="722" y="168"/>
                  </a:lnTo>
                  <a:lnTo>
                    <a:pt x="720" y="166"/>
                  </a:lnTo>
                  <a:lnTo>
                    <a:pt x="720" y="164"/>
                  </a:lnTo>
                  <a:lnTo>
                    <a:pt x="720" y="164"/>
                  </a:lnTo>
                  <a:lnTo>
                    <a:pt x="718" y="166"/>
                  </a:lnTo>
                  <a:lnTo>
                    <a:pt x="714" y="166"/>
                  </a:lnTo>
                  <a:lnTo>
                    <a:pt x="712" y="166"/>
                  </a:lnTo>
                  <a:lnTo>
                    <a:pt x="710" y="166"/>
                  </a:lnTo>
                  <a:lnTo>
                    <a:pt x="710" y="164"/>
                  </a:lnTo>
                  <a:lnTo>
                    <a:pt x="708" y="162"/>
                  </a:lnTo>
                  <a:lnTo>
                    <a:pt x="706" y="164"/>
                  </a:lnTo>
                  <a:lnTo>
                    <a:pt x="704" y="166"/>
                  </a:lnTo>
                  <a:close/>
                  <a:moveTo>
                    <a:pt x="732" y="162"/>
                  </a:moveTo>
                  <a:lnTo>
                    <a:pt x="734" y="162"/>
                  </a:lnTo>
                  <a:lnTo>
                    <a:pt x="734" y="160"/>
                  </a:lnTo>
                  <a:lnTo>
                    <a:pt x="734" y="156"/>
                  </a:lnTo>
                  <a:lnTo>
                    <a:pt x="732" y="156"/>
                  </a:lnTo>
                  <a:lnTo>
                    <a:pt x="732" y="158"/>
                  </a:lnTo>
                  <a:lnTo>
                    <a:pt x="732" y="160"/>
                  </a:lnTo>
                  <a:lnTo>
                    <a:pt x="732" y="162"/>
                  </a:lnTo>
                  <a:close/>
                  <a:moveTo>
                    <a:pt x="742" y="200"/>
                  </a:moveTo>
                  <a:lnTo>
                    <a:pt x="742" y="202"/>
                  </a:lnTo>
                  <a:lnTo>
                    <a:pt x="744" y="204"/>
                  </a:lnTo>
                  <a:lnTo>
                    <a:pt x="746" y="204"/>
                  </a:lnTo>
                  <a:lnTo>
                    <a:pt x="748" y="202"/>
                  </a:lnTo>
                  <a:lnTo>
                    <a:pt x="752" y="198"/>
                  </a:lnTo>
                  <a:lnTo>
                    <a:pt x="752" y="196"/>
                  </a:lnTo>
                  <a:lnTo>
                    <a:pt x="750" y="196"/>
                  </a:lnTo>
                  <a:lnTo>
                    <a:pt x="752" y="194"/>
                  </a:lnTo>
                  <a:lnTo>
                    <a:pt x="750" y="192"/>
                  </a:lnTo>
                  <a:lnTo>
                    <a:pt x="748" y="192"/>
                  </a:lnTo>
                  <a:lnTo>
                    <a:pt x="746" y="190"/>
                  </a:lnTo>
                  <a:lnTo>
                    <a:pt x="746" y="190"/>
                  </a:lnTo>
                  <a:lnTo>
                    <a:pt x="742" y="192"/>
                  </a:lnTo>
                  <a:lnTo>
                    <a:pt x="742" y="194"/>
                  </a:lnTo>
                  <a:lnTo>
                    <a:pt x="740" y="196"/>
                  </a:lnTo>
                  <a:lnTo>
                    <a:pt x="742" y="200"/>
                  </a:lnTo>
                  <a:close/>
                  <a:moveTo>
                    <a:pt x="738" y="200"/>
                  </a:moveTo>
                  <a:lnTo>
                    <a:pt x="738" y="202"/>
                  </a:lnTo>
                  <a:lnTo>
                    <a:pt x="738" y="204"/>
                  </a:lnTo>
                  <a:lnTo>
                    <a:pt x="740" y="204"/>
                  </a:lnTo>
                  <a:lnTo>
                    <a:pt x="740" y="204"/>
                  </a:lnTo>
                  <a:lnTo>
                    <a:pt x="740" y="202"/>
                  </a:lnTo>
                  <a:lnTo>
                    <a:pt x="740" y="202"/>
                  </a:lnTo>
                  <a:lnTo>
                    <a:pt x="740" y="200"/>
                  </a:lnTo>
                  <a:lnTo>
                    <a:pt x="738" y="200"/>
                  </a:lnTo>
                  <a:close/>
                  <a:moveTo>
                    <a:pt x="702" y="182"/>
                  </a:moveTo>
                  <a:lnTo>
                    <a:pt x="702" y="178"/>
                  </a:lnTo>
                  <a:lnTo>
                    <a:pt x="704" y="174"/>
                  </a:lnTo>
                  <a:lnTo>
                    <a:pt x="704" y="172"/>
                  </a:lnTo>
                  <a:lnTo>
                    <a:pt x="708" y="172"/>
                  </a:lnTo>
                  <a:lnTo>
                    <a:pt x="710" y="172"/>
                  </a:lnTo>
                  <a:lnTo>
                    <a:pt x="712" y="172"/>
                  </a:lnTo>
                  <a:lnTo>
                    <a:pt x="712" y="172"/>
                  </a:lnTo>
                  <a:lnTo>
                    <a:pt x="714" y="172"/>
                  </a:lnTo>
                  <a:lnTo>
                    <a:pt x="714" y="174"/>
                  </a:lnTo>
                  <a:lnTo>
                    <a:pt x="718" y="174"/>
                  </a:lnTo>
                  <a:lnTo>
                    <a:pt x="718" y="172"/>
                  </a:lnTo>
                  <a:lnTo>
                    <a:pt x="720" y="174"/>
                  </a:lnTo>
                  <a:lnTo>
                    <a:pt x="722" y="174"/>
                  </a:lnTo>
                  <a:lnTo>
                    <a:pt x="724" y="178"/>
                  </a:lnTo>
                  <a:lnTo>
                    <a:pt x="726" y="178"/>
                  </a:lnTo>
                  <a:lnTo>
                    <a:pt x="726" y="180"/>
                  </a:lnTo>
                  <a:lnTo>
                    <a:pt x="726" y="180"/>
                  </a:lnTo>
                  <a:lnTo>
                    <a:pt x="726" y="180"/>
                  </a:lnTo>
                  <a:lnTo>
                    <a:pt x="728" y="180"/>
                  </a:lnTo>
                  <a:lnTo>
                    <a:pt x="730" y="182"/>
                  </a:lnTo>
                  <a:lnTo>
                    <a:pt x="732" y="182"/>
                  </a:lnTo>
                  <a:lnTo>
                    <a:pt x="732" y="184"/>
                  </a:lnTo>
                  <a:lnTo>
                    <a:pt x="732" y="186"/>
                  </a:lnTo>
                  <a:lnTo>
                    <a:pt x="732" y="186"/>
                  </a:lnTo>
                  <a:lnTo>
                    <a:pt x="728" y="186"/>
                  </a:lnTo>
                  <a:lnTo>
                    <a:pt x="726" y="188"/>
                  </a:lnTo>
                  <a:lnTo>
                    <a:pt x="724" y="190"/>
                  </a:lnTo>
                  <a:lnTo>
                    <a:pt x="720" y="188"/>
                  </a:lnTo>
                  <a:lnTo>
                    <a:pt x="716" y="186"/>
                  </a:lnTo>
                  <a:lnTo>
                    <a:pt x="714" y="184"/>
                  </a:lnTo>
                  <a:lnTo>
                    <a:pt x="710" y="184"/>
                  </a:lnTo>
                  <a:lnTo>
                    <a:pt x="708" y="182"/>
                  </a:lnTo>
                  <a:lnTo>
                    <a:pt x="706" y="182"/>
                  </a:lnTo>
                  <a:lnTo>
                    <a:pt x="704" y="182"/>
                  </a:lnTo>
                  <a:lnTo>
                    <a:pt x="702" y="182"/>
                  </a:lnTo>
                  <a:close/>
                  <a:moveTo>
                    <a:pt x="672" y="140"/>
                  </a:moveTo>
                  <a:lnTo>
                    <a:pt x="672" y="140"/>
                  </a:lnTo>
                  <a:lnTo>
                    <a:pt x="674" y="138"/>
                  </a:lnTo>
                  <a:lnTo>
                    <a:pt x="676" y="140"/>
                  </a:lnTo>
                  <a:lnTo>
                    <a:pt x="674" y="142"/>
                  </a:lnTo>
                  <a:lnTo>
                    <a:pt x="674" y="142"/>
                  </a:lnTo>
                  <a:lnTo>
                    <a:pt x="672" y="140"/>
                  </a:lnTo>
                  <a:close/>
                  <a:moveTo>
                    <a:pt x="674" y="154"/>
                  </a:moveTo>
                  <a:lnTo>
                    <a:pt x="676" y="158"/>
                  </a:lnTo>
                  <a:lnTo>
                    <a:pt x="678" y="160"/>
                  </a:lnTo>
                  <a:lnTo>
                    <a:pt x="678" y="160"/>
                  </a:lnTo>
                  <a:lnTo>
                    <a:pt x="680" y="160"/>
                  </a:lnTo>
                  <a:lnTo>
                    <a:pt x="682" y="162"/>
                  </a:lnTo>
                  <a:lnTo>
                    <a:pt x="684" y="162"/>
                  </a:lnTo>
                  <a:lnTo>
                    <a:pt x="688" y="158"/>
                  </a:lnTo>
                  <a:lnTo>
                    <a:pt x="688" y="158"/>
                  </a:lnTo>
                  <a:lnTo>
                    <a:pt x="690" y="156"/>
                  </a:lnTo>
                  <a:lnTo>
                    <a:pt x="692" y="154"/>
                  </a:lnTo>
                  <a:lnTo>
                    <a:pt x="692" y="150"/>
                  </a:lnTo>
                  <a:lnTo>
                    <a:pt x="692" y="146"/>
                  </a:lnTo>
                  <a:lnTo>
                    <a:pt x="694" y="144"/>
                  </a:lnTo>
                  <a:lnTo>
                    <a:pt x="692" y="142"/>
                  </a:lnTo>
                  <a:lnTo>
                    <a:pt x="692" y="142"/>
                  </a:lnTo>
                  <a:lnTo>
                    <a:pt x="694" y="140"/>
                  </a:lnTo>
                  <a:lnTo>
                    <a:pt x="696" y="136"/>
                  </a:lnTo>
                  <a:lnTo>
                    <a:pt x="698" y="136"/>
                  </a:lnTo>
                  <a:lnTo>
                    <a:pt x="700" y="134"/>
                  </a:lnTo>
                  <a:lnTo>
                    <a:pt x="702" y="132"/>
                  </a:lnTo>
                  <a:lnTo>
                    <a:pt x="702" y="128"/>
                  </a:lnTo>
                  <a:lnTo>
                    <a:pt x="702" y="128"/>
                  </a:lnTo>
                  <a:lnTo>
                    <a:pt x="704" y="126"/>
                  </a:lnTo>
                  <a:lnTo>
                    <a:pt x="704" y="124"/>
                  </a:lnTo>
                  <a:lnTo>
                    <a:pt x="704" y="122"/>
                  </a:lnTo>
                  <a:lnTo>
                    <a:pt x="704" y="120"/>
                  </a:lnTo>
                  <a:lnTo>
                    <a:pt x="702" y="120"/>
                  </a:lnTo>
                  <a:lnTo>
                    <a:pt x="700" y="118"/>
                  </a:lnTo>
                  <a:lnTo>
                    <a:pt x="698" y="118"/>
                  </a:lnTo>
                  <a:lnTo>
                    <a:pt x="696" y="116"/>
                  </a:lnTo>
                  <a:lnTo>
                    <a:pt x="698" y="114"/>
                  </a:lnTo>
                  <a:lnTo>
                    <a:pt x="700" y="112"/>
                  </a:lnTo>
                  <a:lnTo>
                    <a:pt x="700" y="112"/>
                  </a:lnTo>
                  <a:lnTo>
                    <a:pt x="700" y="110"/>
                  </a:lnTo>
                  <a:lnTo>
                    <a:pt x="700" y="106"/>
                  </a:lnTo>
                  <a:lnTo>
                    <a:pt x="700" y="104"/>
                  </a:lnTo>
                  <a:lnTo>
                    <a:pt x="698" y="102"/>
                  </a:lnTo>
                  <a:lnTo>
                    <a:pt x="696" y="102"/>
                  </a:lnTo>
                  <a:lnTo>
                    <a:pt x="694" y="104"/>
                  </a:lnTo>
                  <a:lnTo>
                    <a:pt x="690" y="106"/>
                  </a:lnTo>
                  <a:lnTo>
                    <a:pt x="690" y="106"/>
                  </a:lnTo>
                  <a:lnTo>
                    <a:pt x="688" y="108"/>
                  </a:lnTo>
                  <a:lnTo>
                    <a:pt x="686" y="108"/>
                  </a:lnTo>
                  <a:lnTo>
                    <a:pt x="686" y="106"/>
                  </a:lnTo>
                  <a:lnTo>
                    <a:pt x="688" y="106"/>
                  </a:lnTo>
                  <a:lnTo>
                    <a:pt x="690" y="104"/>
                  </a:lnTo>
                  <a:lnTo>
                    <a:pt x="690" y="100"/>
                  </a:lnTo>
                  <a:lnTo>
                    <a:pt x="690" y="96"/>
                  </a:lnTo>
                  <a:lnTo>
                    <a:pt x="690" y="92"/>
                  </a:lnTo>
                  <a:lnTo>
                    <a:pt x="688" y="92"/>
                  </a:lnTo>
                  <a:lnTo>
                    <a:pt x="688" y="90"/>
                  </a:lnTo>
                  <a:lnTo>
                    <a:pt x="684" y="88"/>
                  </a:lnTo>
                  <a:lnTo>
                    <a:pt x="682" y="88"/>
                  </a:lnTo>
                  <a:lnTo>
                    <a:pt x="678" y="88"/>
                  </a:lnTo>
                  <a:lnTo>
                    <a:pt x="676" y="90"/>
                  </a:lnTo>
                  <a:lnTo>
                    <a:pt x="674" y="90"/>
                  </a:lnTo>
                  <a:lnTo>
                    <a:pt x="674" y="86"/>
                  </a:lnTo>
                  <a:lnTo>
                    <a:pt x="674" y="86"/>
                  </a:lnTo>
                  <a:lnTo>
                    <a:pt x="672" y="88"/>
                  </a:lnTo>
                  <a:lnTo>
                    <a:pt x="670" y="90"/>
                  </a:lnTo>
                  <a:lnTo>
                    <a:pt x="668" y="90"/>
                  </a:lnTo>
                  <a:lnTo>
                    <a:pt x="668" y="92"/>
                  </a:lnTo>
                  <a:lnTo>
                    <a:pt x="664" y="96"/>
                  </a:lnTo>
                  <a:lnTo>
                    <a:pt x="664" y="98"/>
                  </a:lnTo>
                  <a:lnTo>
                    <a:pt x="666" y="100"/>
                  </a:lnTo>
                  <a:lnTo>
                    <a:pt x="668" y="98"/>
                  </a:lnTo>
                  <a:lnTo>
                    <a:pt x="670" y="98"/>
                  </a:lnTo>
                  <a:lnTo>
                    <a:pt x="672" y="100"/>
                  </a:lnTo>
                  <a:lnTo>
                    <a:pt x="668" y="102"/>
                  </a:lnTo>
                  <a:lnTo>
                    <a:pt x="666" y="104"/>
                  </a:lnTo>
                  <a:lnTo>
                    <a:pt x="664" y="106"/>
                  </a:lnTo>
                  <a:lnTo>
                    <a:pt x="664" y="108"/>
                  </a:lnTo>
                  <a:lnTo>
                    <a:pt x="668" y="106"/>
                  </a:lnTo>
                  <a:lnTo>
                    <a:pt x="670" y="104"/>
                  </a:lnTo>
                  <a:lnTo>
                    <a:pt x="672" y="104"/>
                  </a:lnTo>
                  <a:lnTo>
                    <a:pt x="674" y="102"/>
                  </a:lnTo>
                  <a:lnTo>
                    <a:pt x="674" y="104"/>
                  </a:lnTo>
                  <a:lnTo>
                    <a:pt x="674" y="106"/>
                  </a:lnTo>
                  <a:lnTo>
                    <a:pt x="672" y="106"/>
                  </a:lnTo>
                  <a:lnTo>
                    <a:pt x="670" y="110"/>
                  </a:lnTo>
                  <a:lnTo>
                    <a:pt x="668" y="112"/>
                  </a:lnTo>
                  <a:lnTo>
                    <a:pt x="670" y="114"/>
                  </a:lnTo>
                  <a:lnTo>
                    <a:pt x="672" y="112"/>
                  </a:lnTo>
                  <a:lnTo>
                    <a:pt x="676" y="114"/>
                  </a:lnTo>
                  <a:lnTo>
                    <a:pt x="672" y="116"/>
                  </a:lnTo>
                  <a:lnTo>
                    <a:pt x="670" y="116"/>
                  </a:lnTo>
                  <a:lnTo>
                    <a:pt x="668" y="116"/>
                  </a:lnTo>
                  <a:lnTo>
                    <a:pt x="666" y="118"/>
                  </a:lnTo>
                  <a:lnTo>
                    <a:pt x="670" y="118"/>
                  </a:lnTo>
                  <a:lnTo>
                    <a:pt x="670" y="120"/>
                  </a:lnTo>
                  <a:lnTo>
                    <a:pt x="666" y="124"/>
                  </a:lnTo>
                  <a:lnTo>
                    <a:pt x="664" y="124"/>
                  </a:lnTo>
                  <a:lnTo>
                    <a:pt x="664" y="120"/>
                  </a:lnTo>
                  <a:lnTo>
                    <a:pt x="662" y="120"/>
                  </a:lnTo>
                  <a:lnTo>
                    <a:pt x="660" y="116"/>
                  </a:lnTo>
                  <a:lnTo>
                    <a:pt x="654" y="118"/>
                  </a:lnTo>
                  <a:lnTo>
                    <a:pt x="654" y="120"/>
                  </a:lnTo>
                  <a:lnTo>
                    <a:pt x="652" y="124"/>
                  </a:lnTo>
                  <a:lnTo>
                    <a:pt x="654" y="128"/>
                  </a:lnTo>
                  <a:lnTo>
                    <a:pt x="654" y="130"/>
                  </a:lnTo>
                  <a:lnTo>
                    <a:pt x="656" y="130"/>
                  </a:lnTo>
                  <a:lnTo>
                    <a:pt x="658" y="128"/>
                  </a:lnTo>
                  <a:lnTo>
                    <a:pt x="660" y="128"/>
                  </a:lnTo>
                  <a:lnTo>
                    <a:pt x="664" y="130"/>
                  </a:lnTo>
                  <a:lnTo>
                    <a:pt x="668" y="130"/>
                  </a:lnTo>
                  <a:lnTo>
                    <a:pt x="668" y="130"/>
                  </a:lnTo>
                  <a:lnTo>
                    <a:pt x="672" y="130"/>
                  </a:lnTo>
                  <a:lnTo>
                    <a:pt x="672" y="132"/>
                  </a:lnTo>
                  <a:lnTo>
                    <a:pt x="670" y="132"/>
                  </a:lnTo>
                  <a:lnTo>
                    <a:pt x="668" y="134"/>
                  </a:lnTo>
                  <a:lnTo>
                    <a:pt x="670" y="136"/>
                  </a:lnTo>
                  <a:lnTo>
                    <a:pt x="672" y="136"/>
                  </a:lnTo>
                  <a:lnTo>
                    <a:pt x="676" y="138"/>
                  </a:lnTo>
                  <a:lnTo>
                    <a:pt x="678" y="142"/>
                  </a:lnTo>
                  <a:lnTo>
                    <a:pt x="678" y="142"/>
                  </a:lnTo>
                  <a:lnTo>
                    <a:pt x="680" y="142"/>
                  </a:lnTo>
                  <a:lnTo>
                    <a:pt x="678" y="144"/>
                  </a:lnTo>
                  <a:lnTo>
                    <a:pt x="678" y="148"/>
                  </a:lnTo>
                  <a:lnTo>
                    <a:pt x="674" y="154"/>
                  </a:lnTo>
                  <a:close/>
                  <a:moveTo>
                    <a:pt x="662" y="136"/>
                  </a:moveTo>
                  <a:lnTo>
                    <a:pt x="662" y="134"/>
                  </a:lnTo>
                  <a:lnTo>
                    <a:pt x="664" y="132"/>
                  </a:lnTo>
                  <a:lnTo>
                    <a:pt x="668" y="132"/>
                  </a:lnTo>
                  <a:lnTo>
                    <a:pt x="666" y="134"/>
                  </a:lnTo>
                  <a:lnTo>
                    <a:pt x="666" y="134"/>
                  </a:lnTo>
                  <a:lnTo>
                    <a:pt x="664" y="136"/>
                  </a:lnTo>
                  <a:lnTo>
                    <a:pt x="662" y="136"/>
                  </a:lnTo>
                  <a:close/>
                  <a:moveTo>
                    <a:pt x="656" y="150"/>
                  </a:moveTo>
                  <a:lnTo>
                    <a:pt x="658" y="148"/>
                  </a:lnTo>
                  <a:lnTo>
                    <a:pt x="662" y="148"/>
                  </a:lnTo>
                  <a:lnTo>
                    <a:pt x="664" y="148"/>
                  </a:lnTo>
                  <a:lnTo>
                    <a:pt x="668" y="152"/>
                  </a:lnTo>
                  <a:lnTo>
                    <a:pt x="668" y="156"/>
                  </a:lnTo>
                  <a:lnTo>
                    <a:pt x="668" y="158"/>
                  </a:lnTo>
                  <a:lnTo>
                    <a:pt x="668" y="160"/>
                  </a:lnTo>
                  <a:lnTo>
                    <a:pt x="664" y="158"/>
                  </a:lnTo>
                  <a:lnTo>
                    <a:pt x="662" y="158"/>
                  </a:lnTo>
                  <a:lnTo>
                    <a:pt x="660" y="158"/>
                  </a:lnTo>
                  <a:lnTo>
                    <a:pt x="658" y="156"/>
                  </a:lnTo>
                  <a:lnTo>
                    <a:pt x="656" y="154"/>
                  </a:lnTo>
                  <a:lnTo>
                    <a:pt x="656" y="150"/>
                  </a:lnTo>
                  <a:close/>
                  <a:moveTo>
                    <a:pt x="626" y="170"/>
                  </a:moveTo>
                  <a:lnTo>
                    <a:pt x="628" y="168"/>
                  </a:lnTo>
                  <a:lnTo>
                    <a:pt x="630" y="168"/>
                  </a:lnTo>
                  <a:lnTo>
                    <a:pt x="630" y="170"/>
                  </a:lnTo>
                  <a:lnTo>
                    <a:pt x="628" y="172"/>
                  </a:lnTo>
                  <a:lnTo>
                    <a:pt x="626" y="170"/>
                  </a:lnTo>
                  <a:close/>
                  <a:moveTo>
                    <a:pt x="624" y="168"/>
                  </a:moveTo>
                  <a:lnTo>
                    <a:pt x="622" y="164"/>
                  </a:lnTo>
                  <a:lnTo>
                    <a:pt x="624" y="162"/>
                  </a:lnTo>
                  <a:lnTo>
                    <a:pt x="624" y="158"/>
                  </a:lnTo>
                  <a:lnTo>
                    <a:pt x="624" y="156"/>
                  </a:lnTo>
                  <a:lnTo>
                    <a:pt x="626" y="154"/>
                  </a:lnTo>
                  <a:lnTo>
                    <a:pt x="628" y="152"/>
                  </a:lnTo>
                  <a:lnTo>
                    <a:pt x="628" y="152"/>
                  </a:lnTo>
                  <a:lnTo>
                    <a:pt x="628" y="150"/>
                  </a:lnTo>
                  <a:lnTo>
                    <a:pt x="630" y="146"/>
                  </a:lnTo>
                  <a:lnTo>
                    <a:pt x="630" y="144"/>
                  </a:lnTo>
                  <a:lnTo>
                    <a:pt x="630" y="144"/>
                  </a:lnTo>
                  <a:lnTo>
                    <a:pt x="632" y="144"/>
                  </a:lnTo>
                  <a:lnTo>
                    <a:pt x="632" y="148"/>
                  </a:lnTo>
                  <a:lnTo>
                    <a:pt x="634" y="150"/>
                  </a:lnTo>
                  <a:lnTo>
                    <a:pt x="632" y="154"/>
                  </a:lnTo>
                  <a:lnTo>
                    <a:pt x="632" y="156"/>
                  </a:lnTo>
                  <a:lnTo>
                    <a:pt x="630" y="158"/>
                  </a:lnTo>
                  <a:lnTo>
                    <a:pt x="632" y="160"/>
                  </a:lnTo>
                  <a:lnTo>
                    <a:pt x="630" y="166"/>
                  </a:lnTo>
                  <a:lnTo>
                    <a:pt x="626" y="168"/>
                  </a:lnTo>
                  <a:lnTo>
                    <a:pt x="624" y="168"/>
                  </a:lnTo>
                  <a:close/>
                  <a:moveTo>
                    <a:pt x="596" y="112"/>
                  </a:moveTo>
                  <a:lnTo>
                    <a:pt x="594" y="108"/>
                  </a:lnTo>
                  <a:lnTo>
                    <a:pt x="594" y="106"/>
                  </a:lnTo>
                  <a:lnTo>
                    <a:pt x="594" y="104"/>
                  </a:lnTo>
                  <a:lnTo>
                    <a:pt x="594" y="104"/>
                  </a:lnTo>
                  <a:lnTo>
                    <a:pt x="590" y="104"/>
                  </a:lnTo>
                  <a:lnTo>
                    <a:pt x="590" y="102"/>
                  </a:lnTo>
                  <a:lnTo>
                    <a:pt x="588" y="104"/>
                  </a:lnTo>
                  <a:lnTo>
                    <a:pt x="586" y="104"/>
                  </a:lnTo>
                  <a:lnTo>
                    <a:pt x="582" y="104"/>
                  </a:lnTo>
                  <a:lnTo>
                    <a:pt x="582" y="102"/>
                  </a:lnTo>
                  <a:lnTo>
                    <a:pt x="584" y="100"/>
                  </a:lnTo>
                  <a:lnTo>
                    <a:pt x="586" y="98"/>
                  </a:lnTo>
                  <a:lnTo>
                    <a:pt x="588" y="98"/>
                  </a:lnTo>
                  <a:lnTo>
                    <a:pt x="590" y="98"/>
                  </a:lnTo>
                  <a:lnTo>
                    <a:pt x="598" y="96"/>
                  </a:lnTo>
                  <a:lnTo>
                    <a:pt x="600" y="96"/>
                  </a:lnTo>
                  <a:lnTo>
                    <a:pt x="602" y="98"/>
                  </a:lnTo>
                  <a:lnTo>
                    <a:pt x="604" y="98"/>
                  </a:lnTo>
                  <a:lnTo>
                    <a:pt x="606" y="98"/>
                  </a:lnTo>
                  <a:lnTo>
                    <a:pt x="610" y="96"/>
                  </a:lnTo>
                  <a:lnTo>
                    <a:pt x="614" y="94"/>
                  </a:lnTo>
                  <a:lnTo>
                    <a:pt x="614" y="96"/>
                  </a:lnTo>
                  <a:lnTo>
                    <a:pt x="616" y="94"/>
                  </a:lnTo>
                  <a:lnTo>
                    <a:pt x="618" y="94"/>
                  </a:lnTo>
                  <a:lnTo>
                    <a:pt x="618" y="96"/>
                  </a:lnTo>
                  <a:lnTo>
                    <a:pt x="618" y="100"/>
                  </a:lnTo>
                  <a:lnTo>
                    <a:pt x="618" y="102"/>
                  </a:lnTo>
                  <a:lnTo>
                    <a:pt x="616" y="104"/>
                  </a:lnTo>
                  <a:lnTo>
                    <a:pt x="618" y="108"/>
                  </a:lnTo>
                  <a:lnTo>
                    <a:pt x="616" y="114"/>
                  </a:lnTo>
                  <a:lnTo>
                    <a:pt x="614" y="114"/>
                  </a:lnTo>
                  <a:lnTo>
                    <a:pt x="612" y="116"/>
                  </a:lnTo>
                  <a:lnTo>
                    <a:pt x="610" y="116"/>
                  </a:lnTo>
                  <a:lnTo>
                    <a:pt x="608" y="116"/>
                  </a:lnTo>
                  <a:lnTo>
                    <a:pt x="606" y="114"/>
                  </a:lnTo>
                  <a:lnTo>
                    <a:pt x="604" y="116"/>
                  </a:lnTo>
                  <a:lnTo>
                    <a:pt x="600" y="112"/>
                  </a:lnTo>
                  <a:lnTo>
                    <a:pt x="600" y="108"/>
                  </a:lnTo>
                  <a:lnTo>
                    <a:pt x="600" y="106"/>
                  </a:lnTo>
                  <a:lnTo>
                    <a:pt x="598" y="108"/>
                  </a:lnTo>
                  <a:lnTo>
                    <a:pt x="598" y="110"/>
                  </a:lnTo>
                  <a:lnTo>
                    <a:pt x="596" y="112"/>
                  </a:lnTo>
                  <a:close/>
                  <a:moveTo>
                    <a:pt x="562" y="130"/>
                  </a:moveTo>
                  <a:lnTo>
                    <a:pt x="564" y="128"/>
                  </a:lnTo>
                  <a:lnTo>
                    <a:pt x="564" y="126"/>
                  </a:lnTo>
                  <a:lnTo>
                    <a:pt x="566" y="124"/>
                  </a:lnTo>
                  <a:lnTo>
                    <a:pt x="566" y="120"/>
                  </a:lnTo>
                  <a:lnTo>
                    <a:pt x="570" y="120"/>
                  </a:lnTo>
                  <a:lnTo>
                    <a:pt x="572" y="118"/>
                  </a:lnTo>
                  <a:lnTo>
                    <a:pt x="574" y="118"/>
                  </a:lnTo>
                  <a:lnTo>
                    <a:pt x="580" y="116"/>
                  </a:lnTo>
                  <a:lnTo>
                    <a:pt x="580" y="118"/>
                  </a:lnTo>
                  <a:lnTo>
                    <a:pt x="582" y="118"/>
                  </a:lnTo>
                  <a:lnTo>
                    <a:pt x="584" y="118"/>
                  </a:lnTo>
                  <a:lnTo>
                    <a:pt x="588" y="118"/>
                  </a:lnTo>
                  <a:lnTo>
                    <a:pt x="588" y="118"/>
                  </a:lnTo>
                  <a:lnTo>
                    <a:pt x="592" y="120"/>
                  </a:lnTo>
                  <a:lnTo>
                    <a:pt x="592" y="120"/>
                  </a:lnTo>
                  <a:lnTo>
                    <a:pt x="596" y="120"/>
                  </a:lnTo>
                  <a:lnTo>
                    <a:pt x="600" y="120"/>
                  </a:lnTo>
                  <a:lnTo>
                    <a:pt x="600" y="122"/>
                  </a:lnTo>
                  <a:lnTo>
                    <a:pt x="602" y="122"/>
                  </a:lnTo>
                  <a:lnTo>
                    <a:pt x="604" y="122"/>
                  </a:lnTo>
                  <a:lnTo>
                    <a:pt x="600" y="128"/>
                  </a:lnTo>
                  <a:lnTo>
                    <a:pt x="600" y="126"/>
                  </a:lnTo>
                  <a:lnTo>
                    <a:pt x="594" y="128"/>
                  </a:lnTo>
                  <a:lnTo>
                    <a:pt x="590" y="128"/>
                  </a:lnTo>
                  <a:lnTo>
                    <a:pt x="588" y="132"/>
                  </a:lnTo>
                  <a:lnTo>
                    <a:pt x="588" y="132"/>
                  </a:lnTo>
                  <a:lnTo>
                    <a:pt x="590" y="134"/>
                  </a:lnTo>
                  <a:lnTo>
                    <a:pt x="592" y="132"/>
                  </a:lnTo>
                  <a:lnTo>
                    <a:pt x="592" y="134"/>
                  </a:lnTo>
                  <a:lnTo>
                    <a:pt x="588" y="138"/>
                  </a:lnTo>
                  <a:lnTo>
                    <a:pt x="588" y="140"/>
                  </a:lnTo>
                  <a:lnTo>
                    <a:pt x="586" y="140"/>
                  </a:lnTo>
                  <a:lnTo>
                    <a:pt x="586" y="142"/>
                  </a:lnTo>
                  <a:lnTo>
                    <a:pt x="584" y="144"/>
                  </a:lnTo>
                  <a:lnTo>
                    <a:pt x="582" y="144"/>
                  </a:lnTo>
                  <a:lnTo>
                    <a:pt x="580" y="144"/>
                  </a:lnTo>
                  <a:lnTo>
                    <a:pt x="576" y="144"/>
                  </a:lnTo>
                  <a:lnTo>
                    <a:pt x="574" y="142"/>
                  </a:lnTo>
                  <a:lnTo>
                    <a:pt x="572" y="144"/>
                  </a:lnTo>
                  <a:lnTo>
                    <a:pt x="570" y="144"/>
                  </a:lnTo>
                  <a:lnTo>
                    <a:pt x="568" y="144"/>
                  </a:lnTo>
                  <a:lnTo>
                    <a:pt x="566" y="142"/>
                  </a:lnTo>
                  <a:lnTo>
                    <a:pt x="568" y="142"/>
                  </a:lnTo>
                  <a:lnTo>
                    <a:pt x="566" y="138"/>
                  </a:lnTo>
                  <a:lnTo>
                    <a:pt x="564" y="136"/>
                  </a:lnTo>
                  <a:lnTo>
                    <a:pt x="562" y="136"/>
                  </a:lnTo>
                  <a:lnTo>
                    <a:pt x="562" y="134"/>
                  </a:lnTo>
                  <a:lnTo>
                    <a:pt x="562" y="130"/>
                  </a:lnTo>
                  <a:close/>
                  <a:moveTo>
                    <a:pt x="558" y="122"/>
                  </a:moveTo>
                  <a:lnTo>
                    <a:pt x="560" y="122"/>
                  </a:lnTo>
                  <a:lnTo>
                    <a:pt x="564" y="122"/>
                  </a:lnTo>
                  <a:lnTo>
                    <a:pt x="566" y="118"/>
                  </a:lnTo>
                  <a:lnTo>
                    <a:pt x="566" y="116"/>
                  </a:lnTo>
                  <a:lnTo>
                    <a:pt x="566" y="114"/>
                  </a:lnTo>
                  <a:lnTo>
                    <a:pt x="566" y="112"/>
                  </a:lnTo>
                  <a:lnTo>
                    <a:pt x="566" y="108"/>
                  </a:lnTo>
                  <a:lnTo>
                    <a:pt x="564" y="110"/>
                  </a:lnTo>
                  <a:lnTo>
                    <a:pt x="564" y="110"/>
                  </a:lnTo>
                  <a:lnTo>
                    <a:pt x="562" y="108"/>
                  </a:lnTo>
                  <a:lnTo>
                    <a:pt x="560" y="110"/>
                  </a:lnTo>
                  <a:lnTo>
                    <a:pt x="558" y="110"/>
                  </a:lnTo>
                  <a:lnTo>
                    <a:pt x="558" y="112"/>
                  </a:lnTo>
                  <a:lnTo>
                    <a:pt x="558" y="116"/>
                  </a:lnTo>
                  <a:lnTo>
                    <a:pt x="556" y="118"/>
                  </a:lnTo>
                  <a:lnTo>
                    <a:pt x="558" y="122"/>
                  </a:lnTo>
                  <a:close/>
                  <a:moveTo>
                    <a:pt x="766" y="302"/>
                  </a:moveTo>
                  <a:lnTo>
                    <a:pt x="768" y="304"/>
                  </a:lnTo>
                  <a:lnTo>
                    <a:pt x="770" y="302"/>
                  </a:lnTo>
                  <a:lnTo>
                    <a:pt x="772" y="304"/>
                  </a:lnTo>
                  <a:lnTo>
                    <a:pt x="774" y="304"/>
                  </a:lnTo>
                  <a:lnTo>
                    <a:pt x="774" y="306"/>
                  </a:lnTo>
                  <a:lnTo>
                    <a:pt x="776" y="306"/>
                  </a:lnTo>
                  <a:lnTo>
                    <a:pt x="780" y="304"/>
                  </a:lnTo>
                  <a:lnTo>
                    <a:pt x="782" y="302"/>
                  </a:lnTo>
                  <a:lnTo>
                    <a:pt x="786" y="304"/>
                  </a:lnTo>
                  <a:lnTo>
                    <a:pt x="788" y="304"/>
                  </a:lnTo>
                  <a:lnTo>
                    <a:pt x="790" y="306"/>
                  </a:lnTo>
                  <a:lnTo>
                    <a:pt x="792" y="304"/>
                  </a:lnTo>
                  <a:lnTo>
                    <a:pt x="792" y="302"/>
                  </a:lnTo>
                  <a:lnTo>
                    <a:pt x="794" y="300"/>
                  </a:lnTo>
                  <a:lnTo>
                    <a:pt x="794" y="300"/>
                  </a:lnTo>
                  <a:lnTo>
                    <a:pt x="794" y="298"/>
                  </a:lnTo>
                  <a:lnTo>
                    <a:pt x="794" y="296"/>
                  </a:lnTo>
                  <a:lnTo>
                    <a:pt x="794" y="292"/>
                  </a:lnTo>
                  <a:lnTo>
                    <a:pt x="796" y="294"/>
                  </a:lnTo>
                  <a:lnTo>
                    <a:pt x="794" y="296"/>
                  </a:lnTo>
                  <a:lnTo>
                    <a:pt x="796" y="298"/>
                  </a:lnTo>
                  <a:lnTo>
                    <a:pt x="798" y="296"/>
                  </a:lnTo>
                  <a:lnTo>
                    <a:pt x="800" y="298"/>
                  </a:lnTo>
                  <a:lnTo>
                    <a:pt x="802" y="296"/>
                  </a:lnTo>
                  <a:lnTo>
                    <a:pt x="802" y="298"/>
                  </a:lnTo>
                  <a:lnTo>
                    <a:pt x="802" y="296"/>
                  </a:lnTo>
                  <a:lnTo>
                    <a:pt x="802" y="294"/>
                  </a:lnTo>
                  <a:lnTo>
                    <a:pt x="802" y="292"/>
                  </a:lnTo>
                  <a:lnTo>
                    <a:pt x="800" y="290"/>
                  </a:lnTo>
                  <a:lnTo>
                    <a:pt x="798" y="292"/>
                  </a:lnTo>
                  <a:lnTo>
                    <a:pt x="796" y="292"/>
                  </a:lnTo>
                  <a:lnTo>
                    <a:pt x="794" y="290"/>
                  </a:lnTo>
                  <a:lnTo>
                    <a:pt x="796" y="288"/>
                  </a:lnTo>
                  <a:lnTo>
                    <a:pt x="796" y="290"/>
                  </a:lnTo>
                  <a:lnTo>
                    <a:pt x="800" y="288"/>
                  </a:lnTo>
                  <a:lnTo>
                    <a:pt x="802" y="288"/>
                  </a:lnTo>
                  <a:lnTo>
                    <a:pt x="802" y="288"/>
                  </a:lnTo>
                  <a:lnTo>
                    <a:pt x="804" y="288"/>
                  </a:lnTo>
                  <a:lnTo>
                    <a:pt x="806" y="286"/>
                  </a:lnTo>
                  <a:lnTo>
                    <a:pt x="804" y="284"/>
                  </a:lnTo>
                  <a:lnTo>
                    <a:pt x="806" y="282"/>
                  </a:lnTo>
                  <a:lnTo>
                    <a:pt x="806" y="280"/>
                  </a:lnTo>
                  <a:lnTo>
                    <a:pt x="808" y="280"/>
                  </a:lnTo>
                  <a:lnTo>
                    <a:pt x="808" y="278"/>
                  </a:lnTo>
                  <a:lnTo>
                    <a:pt x="804" y="278"/>
                  </a:lnTo>
                  <a:lnTo>
                    <a:pt x="802" y="278"/>
                  </a:lnTo>
                  <a:lnTo>
                    <a:pt x="802" y="276"/>
                  </a:lnTo>
                  <a:lnTo>
                    <a:pt x="804" y="276"/>
                  </a:lnTo>
                  <a:lnTo>
                    <a:pt x="804" y="274"/>
                  </a:lnTo>
                  <a:lnTo>
                    <a:pt x="802" y="272"/>
                  </a:lnTo>
                  <a:lnTo>
                    <a:pt x="798" y="272"/>
                  </a:lnTo>
                  <a:lnTo>
                    <a:pt x="796" y="270"/>
                  </a:lnTo>
                  <a:lnTo>
                    <a:pt x="796" y="270"/>
                  </a:lnTo>
                  <a:lnTo>
                    <a:pt x="798" y="268"/>
                  </a:lnTo>
                  <a:lnTo>
                    <a:pt x="798" y="266"/>
                  </a:lnTo>
                  <a:lnTo>
                    <a:pt x="794" y="264"/>
                  </a:lnTo>
                  <a:lnTo>
                    <a:pt x="792" y="264"/>
                  </a:lnTo>
                  <a:lnTo>
                    <a:pt x="790" y="264"/>
                  </a:lnTo>
                  <a:lnTo>
                    <a:pt x="786" y="264"/>
                  </a:lnTo>
                  <a:lnTo>
                    <a:pt x="782" y="266"/>
                  </a:lnTo>
                  <a:lnTo>
                    <a:pt x="778" y="262"/>
                  </a:lnTo>
                  <a:lnTo>
                    <a:pt x="778" y="260"/>
                  </a:lnTo>
                  <a:lnTo>
                    <a:pt x="776" y="260"/>
                  </a:lnTo>
                  <a:lnTo>
                    <a:pt x="774" y="262"/>
                  </a:lnTo>
                  <a:lnTo>
                    <a:pt x="772" y="262"/>
                  </a:lnTo>
                  <a:lnTo>
                    <a:pt x="772" y="262"/>
                  </a:lnTo>
                  <a:lnTo>
                    <a:pt x="768" y="262"/>
                  </a:lnTo>
                  <a:lnTo>
                    <a:pt x="768" y="264"/>
                  </a:lnTo>
                  <a:lnTo>
                    <a:pt x="766" y="262"/>
                  </a:lnTo>
                  <a:lnTo>
                    <a:pt x="764" y="262"/>
                  </a:lnTo>
                  <a:lnTo>
                    <a:pt x="762" y="262"/>
                  </a:lnTo>
                  <a:lnTo>
                    <a:pt x="760" y="262"/>
                  </a:lnTo>
                  <a:lnTo>
                    <a:pt x="760" y="264"/>
                  </a:lnTo>
                  <a:lnTo>
                    <a:pt x="758" y="266"/>
                  </a:lnTo>
                  <a:lnTo>
                    <a:pt x="758" y="264"/>
                  </a:lnTo>
                  <a:lnTo>
                    <a:pt x="758" y="262"/>
                  </a:lnTo>
                  <a:lnTo>
                    <a:pt x="754" y="264"/>
                  </a:lnTo>
                  <a:lnTo>
                    <a:pt x="750" y="262"/>
                  </a:lnTo>
                  <a:lnTo>
                    <a:pt x="750" y="264"/>
                  </a:lnTo>
                  <a:lnTo>
                    <a:pt x="750" y="266"/>
                  </a:lnTo>
                  <a:lnTo>
                    <a:pt x="750" y="266"/>
                  </a:lnTo>
                  <a:lnTo>
                    <a:pt x="752" y="268"/>
                  </a:lnTo>
                  <a:lnTo>
                    <a:pt x="750" y="268"/>
                  </a:lnTo>
                  <a:lnTo>
                    <a:pt x="750" y="266"/>
                  </a:lnTo>
                  <a:lnTo>
                    <a:pt x="748" y="266"/>
                  </a:lnTo>
                  <a:lnTo>
                    <a:pt x="744" y="266"/>
                  </a:lnTo>
                  <a:lnTo>
                    <a:pt x="742" y="266"/>
                  </a:lnTo>
                  <a:lnTo>
                    <a:pt x="746" y="266"/>
                  </a:lnTo>
                  <a:lnTo>
                    <a:pt x="746" y="264"/>
                  </a:lnTo>
                  <a:lnTo>
                    <a:pt x="742" y="260"/>
                  </a:lnTo>
                  <a:lnTo>
                    <a:pt x="744" y="258"/>
                  </a:lnTo>
                  <a:lnTo>
                    <a:pt x="742" y="258"/>
                  </a:lnTo>
                  <a:lnTo>
                    <a:pt x="740" y="260"/>
                  </a:lnTo>
                  <a:lnTo>
                    <a:pt x="740" y="260"/>
                  </a:lnTo>
                  <a:lnTo>
                    <a:pt x="740" y="262"/>
                  </a:lnTo>
                  <a:lnTo>
                    <a:pt x="738" y="262"/>
                  </a:lnTo>
                  <a:lnTo>
                    <a:pt x="738" y="260"/>
                  </a:lnTo>
                  <a:lnTo>
                    <a:pt x="738" y="258"/>
                  </a:lnTo>
                  <a:lnTo>
                    <a:pt x="736" y="258"/>
                  </a:lnTo>
                  <a:lnTo>
                    <a:pt x="734" y="260"/>
                  </a:lnTo>
                  <a:lnTo>
                    <a:pt x="732" y="260"/>
                  </a:lnTo>
                  <a:lnTo>
                    <a:pt x="732" y="256"/>
                  </a:lnTo>
                  <a:lnTo>
                    <a:pt x="732" y="256"/>
                  </a:lnTo>
                  <a:lnTo>
                    <a:pt x="732" y="252"/>
                  </a:lnTo>
                  <a:lnTo>
                    <a:pt x="730" y="254"/>
                  </a:lnTo>
                  <a:lnTo>
                    <a:pt x="728" y="256"/>
                  </a:lnTo>
                  <a:lnTo>
                    <a:pt x="728" y="260"/>
                  </a:lnTo>
                  <a:lnTo>
                    <a:pt x="726" y="260"/>
                  </a:lnTo>
                  <a:lnTo>
                    <a:pt x="726" y="258"/>
                  </a:lnTo>
                  <a:lnTo>
                    <a:pt x="726" y="256"/>
                  </a:lnTo>
                  <a:lnTo>
                    <a:pt x="726" y="254"/>
                  </a:lnTo>
                  <a:lnTo>
                    <a:pt x="728" y="250"/>
                  </a:lnTo>
                  <a:lnTo>
                    <a:pt x="726" y="248"/>
                  </a:lnTo>
                  <a:lnTo>
                    <a:pt x="724" y="250"/>
                  </a:lnTo>
                  <a:lnTo>
                    <a:pt x="724" y="248"/>
                  </a:lnTo>
                  <a:lnTo>
                    <a:pt x="726" y="248"/>
                  </a:lnTo>
                  <a:lnTo>
                    <a:pt x="726" y="244"/>
                  </a:lnTo>
                  <a:lnTo>
                    <a:pt x="726" y="242"/>
                  </a:lnTo>
                  <a:lnTo>
                    <a:pt x="724" y="244"/>
                  </a:lnTo>
                  <a:lnTo>
                    <a:pt x="722" y="242"/>
                  </a:lnTo>
                  <a:lnTo>
                    <a:pt x="722" y="244"/>
                  </a:lnTo>
                  <a:lnTo>
                    <a:pt x="720" y="244"/>
                  </a:lnTo>
                  <a:lnTo>
                    <a:pt x="720" y="242"/>
                  </a:lnTo>
                  <a:lnTo>
                    <a:pt x="720" y="242"/>
                  </a:lnTo>
                  <a:lnTo>
                    <a:pt x="718" y="242"/>
                  </a:lnTo>
                  <a:lnTo>
                    <a:pt x="718" y="242"/>
                  </a:lnTo>
                  <a:lnTo>
                    <a:pt x="714" y="244"/>
                  </a:lnTo>
                  <a:lnTo>
                    <a:pt x="714" y="242"/>
                  </a:lnTo>
                  <a:lnTo>
                    <a:pt x="716" y="242"/>
                  </a:lnTo>
                  <a:lnTo>
                    <a:pt x="716" y="240"/>
                  </a:lnTo>
                  <a:lnTo>
                    <a:pt x="718" y="238"/>
                  </a:lnTo>
                  <a:lnTo>
                    <a:pt x="718" y="238"/>
                  </a:lnTo>
                  <a:lnTo>
                    <a:pt x="720" y="240"/>
                  </a:lnTo>
                  <a:lnTo>
                    <a:pt x="724" y="240"/>
                  </a:lnTo>
                  <a:lnTo>
                    <a:pt x="724" y="238"/>
                  </a:lnTo>
                  <a:lnTo>
                    <a:pt x="722" y="236"/>
                  </a:lnTo>
                  <a:lnTo>
                    <a:pt x="720" y="236"/>
                  </a:lnTo>
                  <a:lnTo>
                    <a:pt x="720" y="234"/>
                  </a:lnTo>
                  <a:lnTo>
                    <a:pt x="718" y="232"/>
                  </a:lnTo>
                  <a:lnTo>
                    <a:pt x="716" y="230"/>
                  </a:lnTo>
                  <a:lnTo>
                    <a:pt x="716" y="230"/>
                  </a:lnTo>
                  <a:lnTo>
                    <a:pt x="718" y="228"/>
                  </a:lnTo>
                  <a:lnTo>
                    <a:pt x="718" y="228"/>
                  </a:lnTo>
                  <a:lnTo>
                    <a:pt x="720" y="232"/>
                  </a:lnTo>
                  <a:lnTo>
                    <a:pt x="722" y="234"/>
                  </a:lnTo>
                  <a:lnTo>
                    <a:pt x="724" y="234"/>
                  </a:lnTo>
                  <a:lnTo>
                    <a:pt x="726" y="236"/>
                  </a:lnTo>
                  <a:lnTo>
                    <a:pt x="728" y="234"/>
                  </a:lnTo>
                  <a:lnTo>
                    <a:pt x="730" y="236"/>
                  </a:lnTo>
                  <a:lnTo>
                    <a:pt x="732" y="238"/>
                  </a:lnTo>
                  <a:lnTo>
                    <a:pt x="736" y="238"/>
                  </a:lnTo>
                  <a:lnTo>
                    <a:pt x="736" y="236"/>
                  </a:lnTo>
                  <a:lnTo>
                    <a:pt x="736" y="232"/>
                  </a:lnTo>
                  <a:lnTo>
                    <a:pt x="732" y="228"/>
                  </a:lnTo>
                  <a:lnTo>
                    <a:pt x="728" y="226"/>
                  </a:lnTo>
                  <a:lnTo>
                    <a:pt x="728" y="226"/>
                  </a:lnTo>
                  <a:lnTo>
                    <a:pt x="726" y="224"/>
                  </a:lnTo>
                  <a:lnTo>
                    <a:pt x="724" y="222"/>
                  </a:lnTo>
                  <a:lnTo>
                    <a:pt x="724" y="222"/>
                  </a:lnTo>
                  <a:lnTo>
                    <a:pt x="722" y="222"/>
                  </a:lnTo>
                  <a:lnTo>
                    <a:pt x="724" y="220"/>
                  </a:lnTo>
                  <a:lnTo>
                    <a:pt x="726" y="220"/>
                  </a:lnTo>
                  <a:lnTo>
                    <a:pt x="726" y="222"/>
                  </a:lnTo>
                  <a:lnTo>
                    <a:pt x="728" y="222"/>
                  </a:lnTo>
                  <a:lnTo>
                    <a:pt x="728" y="224"/>
                  </a:lnTo>
                  <a:lnTo>
                    <a:pt x="730" y="224"/>
                  </a:lnTo>
                  <a:lnTo>
                    <a:pt x="732" y="224"/>
                  </a:lnTo>
                  <a:lnTo>
                    <a:pt x="730" y="218"/>
                  </a:lnTo>
                  <a:lnTo>
                    <a:pt x="728" y="216"/>
                  </a:lnTo>
                  <a:lnTo>
                    <a:pt x="726" y="216"/>
                  </a:lnTo>
                  <a:lnTo>
                    <a:pt x="724" y="216"/>
                  </a:lnTo>
                  <a:lnTo>
                    <a:pt x="722" y="216"/>
                  </a:lnTo>
                  <a:lnTo>
                    <a:pt x="720" y="218"/>
                  </a:lnTo>
                  <a:lnTo>
                    <a:pt x="718" y="218"/>
                  </a:lnTo>
                  <a:lnTo>
                    <a:pt x="716" y="216"/>
                  </a:lnTo>
                  <a:lnTo>
                    <a:pt x="714" y="216"/>
                  </a:lnTo>
                  <a:lnTo>
                    <a:pt x="712" y="214"/>
                  </a:lnTo>
                  <a:lnTo>
                    <a:pt x="710" y="218"/>
                  </a:lnTo>
                  <a:lnTo>
                    <a:pt x="706" y="218"/>
                  </a:lnTo>
                  <a:lnTo>
                    <a:pt x="706" y="220"/>
                  </a:lnTo>
                  <a:lnTo>
                    <a:pt x="704" y="222"/>
                  </a:lnTo>
                  <a:lnTo>
                    <a:pt x="704" y="220"/>
                  </a:lnTo>
                  <a:lnTo>
                    <a:pt x="704" y="218"/>
                  </a:lnTo>
                  <a:lnTo>
                    <a:pt x="706" y="218"/>
                  </a:lnTo>
                  <a:lnTo>
                    <a:pt x="712" y="212"/>
                  </a:lnTo>
                  <a:lnTo>
                    <a:pt x="712" y="212"/>
                  </a:lnTo>
                  <a:lnTo>
                    <a:pt x="712" y="210"/>
                  </a:lnTo>
                  <a:lnTo>
                    <a:pt x="712" y="204"/>
                  </a:lnTo>
                  <a:lnTo>
                    <a:pt x="712" y="204"/>
                  </a:lnTo>
                  <a:lnTo>
                    <a:pt x="710" y="200"/>
                  </a:lnTo>
                  <a:lnTo>
                    <a:pt x="708" y="202"/>
                  </a:lnTo>
                  <a:lnTo>
                    <a:pt x="706" y="202"/>
                  </a:lnTo>
                  <a:lnTo>
                    <a:pt x="704" y="200"/>
                  </a:lnTo>
                  <a:lnTo>
                    <a:pt x="704" y="198"/>
                  </a:lnTo>
                  <a:lnTo>
                    <a:pt x="704" y="196"/>
                  </a:lnTo>
                  <a:lnTo>
                    <a:pt x="700" y="196"/>
                  </a:lnTo>
                  <a:lnTo>
                    <a:pt x="698" y="194"/>
                  </a:lnTo>
                  <a:lnTo>
                    <a:pt x="696" y="194"/>
                  </a:lnTo>
                  <a:lnTo>
                    <a:pt x="694" y="192"/>
                  </a:lnTo>
                  <a:lnTo>
                    <a:pt x="692" y="194"/>
                  </a:lnTo>
                  <a:lnTo>
                    <a:pt x="688" y="194"/>
                  </a:lnTo>
                  <a:lnTo>
                    <a:pt x="688" y="194"/>
                  </a:lnTo>
                  <a:lnTo>
                    <a:pt x="686" y="194"/>
                  </a:lnTo>
                  <a:lnTo>
                    <a:pt x="686" y="196"/>
                  </a:lnTo>
                  <a:lnTo>
                    <a:pt x="686" y="198"/>
                  </a:lnTo>
                  <a:lnTo>
                    <a:pt x="688" y="202"/>
                  </a:lnTo>
                  <a:lnTo>
                    <a:pt x="686" y="202"/>
                  </a:lnTo>
                  <a:lnTo>
                    <a:pt x="684" y="198"/>
                  </a:lnTo>
                  <a:lnTo>
                    <a:pt x="684" y="200"/>
                  </a:lnTo>
                  <a:lnTo>
                    <a:pt x="684" y="202"/>
                  </a:lnTo>
                  <a:lnTo>
                    <a:pt x="686" y="204"/>
                  </a:lnTo>
                  <a:lnTo>
                    <a:pt x="688" y="208"/>
                  </a:lnTo>
                  <a:lnTo>
                    <a:pt x="692" y="208"/>
                  </a:lnTo>
                  <a:lnTo>
                    <a:pt x="690" y="208"/>
                  </a:lnTo>
                  <a:lnTo>
                    <a:pt x="688" y="208"/>
                  </a:lnTo>
                  <a:lnTo>
                    <a:pt x="686" y="210"/>
                  </a:lnTo>
                  <a:lnTo>
                    <a:pt x="690" y="216"/>
                  </a:lnTo>
                  <a:lnTo>
                    <a:pt x="692" y="216"/>
                  </a:lnTo>
                  <a:lnTo>
                    <a:pt x="692" y="218"/>
                  </a:lnTo>
                  <a:lnTo>
                    <a:pt x="692" y="216"/>
                  </a:lnTo>
                  <a:lnTo>
                    <a:pt x="688" y="216"/>
                  </a:lnTo>
                  <a:lnTo>
                    <a:pt x="688" y="218"/>
                  </a:lnTo>
                  <a:lnTo>
                    <a:pt x="686" y="218"/>
                  </a:lnTo>
                  <a:lnTo>
                    <a:pt x="686" y="220"/>
                  </a:lnTo>
                  <a:lnTo>
                    <a:pt x="688" y="220"/>
                  </a:lnTo>
                  <a:lnTo>
                    <a:pt x="690" y="220"/>
                  </a:lnTo>
                  <a:lnTo>
                    <a:pt x="694" y="218"/>
                  </a:lnTo>
                  <a:lnTo>
                    <a:pt x="694" y="220"/>
                  </a:lnTo>
                  <a:lnTo>
                    <a:pt x="698" y="222"/>
                  </a:lnTo>
                  <a:lnTo>
                    <a:pt x="698" y="224"/>
                  </a:lnTo>
                  <a:lnTo>
                    <a:pt x="700" y="226"/>
                  </a:lnTo>
                  <a:lnTo>
                    <a:pt x="702" y="226"/>
                  </a:lnTo>
                  <a:lnTo>
                    <a:pt x="702" y="224"/>
                  </a:lnTo>
                  <a:lnTo>
                    <a:pt x="704" y="224"/>
                  </a:lnTo>
                  <a:lnTo>
                    <a:pt x="706" y="224"/>
                  </a:lnTo>
                  <a:lnTo>
                    <a:pt x="708" y="224"/>
                  </a:lnTo>
                  <a:lnTo>
                    <a:pt x="708" y="226"/>
                  </a:lnTo>
                  <a:lnTo>
                    <a:pt x="706" y="228"/>
                  </a:lnTo>
                  <a:lnTo>
                    <a:pt x="706" y="232"/>
                  </a:lnTo>
                  <a:lnTo>
                    <a:pt x="706" y="234"/>
                  </a:lnTo>
                  <a:lnTo>
                    <a:pt x="706" y="238"/>
                  </a:lnTo>
                  <a:lnTo>
                    <a:pt x="708" y="240"/>
                  </a:lnTo>
                  <a:lnTo>
                    <a:pt x="706" y="242"/>
                  </a:lnTo>
                  <a:lnTo>
                    <a:pt x="706" y="244"/>
                  </a:lnTo>
                  <a:lnTo>
                    <a:pt x="706" y="246"/>
                  </a:lnTo>
                  <a:lnTo>
                    <a:pt x="702" y="250"/>
                  </a:lnTo>
                  <a:lnTo>
                    <a:pt x="700" y="250"/>
                  </a:lnTo>
                  <a:lnTo>
                    <a:pt x="698" y="252"/>
                  </a:lnTo>
                  <a:lnTo>
                    <a:pt x="696" y="256"/>
                  </a:lnTo>
                  <a:lnTo>
                    <a:pt x="696" y="256"/>
                  </a:lnTo>
                  <a:lnTo>
                    <a:pt x="694" y="258"/>
                  </a:lnTo>
                  <a:lnTo>
                    <a:pt x="692" y="260"/>
                  </a:lnTo>
                  <a:lnTo>
                    <a:pt x="692" y="264"/>
                  </a:lnTo>
                  <a:lnTo>
                    <a:pt x="694" y="264"/>
                  </a:lnTo>
                  <a:lnTo>
                    <a:pt x="694" y="266"/>
                  </a:lnTo>
                  <a:lnTo>
                    <a:pt x="692" y="266"/>
                  </a:lnTo>
                  <a:lnTo>
                    <a:pt x="692" y="268"/>
                  </a:lnTo>
                  <a:lnTo>
                    <a:pt x="694" y="268"/>
                  </a:lnTo>
                  <a:lnTo>
                    <a:pt x="692" y="272"/>
                  </a:lnTo>
                  <a:lnTo>
                    <a:pt x="692" y="274"/>
                  </a:lnTo>
                  <a:lnTo>
                    <a:pt x="692" y="276"/>
                  </a:lnTo>
                  <a:lnTo>
                    <a:pt x="694" y="276"/>
                  </a:lnTo>
                  <a:lnTo>
                    <a:pt x="694" y="278"/>
                  </a:lnTo>
                  <a:lnTo>
                    <a:pt x="696" y="280"/>
                  </a:lnTo>
                  <a:lnTo>
                    <a:pt x="696" y="280"/>
                  </a:lnTo>
                  <a:lnTo>
                    <a:pt x="698" y="278"/>
                  </a:lnTo>
                  <a:lnTo>
                    <a:pt x="698" y="276"/>
                  </a:lnTo>
                  <a:lnTo>
                    <a:pt x="698" y="278"/>
                  </a:lnTo>
                  <a:lnTo>
                    <a:pt x="700" y="278"/>
                  </a:lnTo>
                  <a:lnTo>
                    <a:pt x="702" y="274"/>
                  </a:lnTo>
                  <a:lnTo>
                    <a:pt x="704" y="274"/>
                  </a:lnTo>
                  <a:lnTo>
                    <a:pt x="702" y="278"/>
                  </a:lnTo>
                  <a:lnTo>
                    <a:pt x="700" y="278"/>
                  </a:lnTo>
                  <a:lnTo>
                    <a:pt x="700" y="280"/>
                  </a:lnTo>
                  <a:lnTo>
                    <a:pt x="700" y="280"/>
                  </a:lnTo>
                  <a:lnTo>
                    <a:pt x="700" y="282"/>
                  </a:lnTo>
                  <a:lnTo>
                    <a:pt x="702" y="286"/>
                  </a:lnTo>
                  <a:lnTo>
                    <a:pt x="704" y="284"/>
                  </a:lnTo>
                  <a:lnTo>
                    <a:pt x="706" y="286"/>
                  </a:lnTo>
                  <a:lnTo>
                    <a:pt x="708" y="286"/>
                  </a:lnTo>
                  <a:lnTo>
                    <a:pt x="710" y="284"/>
                  </a:lnTo>
                  <a:lnTo>
                    <a:pt x="712" y="284"/>
                  </a:lnTo>
                  <a:lnTo>
                    <a:pt x="712" y="280"/>
                  </a:lnTo>
                  <a:lnTo>
                    <a:pt x="714" y="280"/>
                  </a:lnTo>
                  <a:lnTo>
                    <a:pt x="716" y="280"/>
                  </a:lnTo>
                  <a:lnTo>
                    <a:pt x="716" y="280"/>
                  </a:lnTo>
                  <a:lnTo>
                    <a:pt x="716" y="282"/>
                  </a:lnTo>
                  <a:lnTo>
                    <a:pt x="716" y="284"/>
                  </a:lnTo>
                  <a:lnTo>
                    <a:pt x="716" y="284"/>
                  </a:lnTo>
                  <a:lnTo>
                    <a:pt x="718" y="280"/>
                  </a:lnTo>
                  <a:lnTo>
                    <a:pt x="720" y="280"/>
                  </a:lnTo>
                  <a:lnTo>
                    <a:pt x="720" y="280"/>
                  </a:lnTo>
                  <a:lnTo>
                    <a:pt x="720" y="282"/>
                  </a:lnTo>
                  <a:lnTo>
                    <a:pt x="716" y="288"/>
                  </a:lnTo>
                  <a:lnTo>
                    <a:pt x="714" y="288"/>
                  </a:lnTo>
                  <a:lnTo>
                    <a:pt x="714" y="290"/>
                  </a:lnTo>
                  <a:lnTo>
                    <a:pt x="718" y="292"/>
                  </a:lnTo>
                  <a:lnTo>
                    <a:pt x="720" y="294"/>
                  </a:lnTo>
                  <a:lnTo>
                    <a:pt x="722" y="292"/>
                  </a:lnTo>
                  <a:lnTo>
                    <a:pt x="722" y="294"/>
                  </a:lnTo>
                  <a:lnTo>
                    <a:pt x="726" y="294"/>
                  </a:lnTo>
                  <a:lnTo>
                    <a:pt x="726" y="292"/>
                  </a:lnTo>
                  <a:lnTo>
                    <a:pt x="728" y="292"/>
                  </a:lnTo>
                  <a:lnTo>
                    <a:pt x="728" y="294"/>
                  </a:lnTo>
                  <a:lnTo>
                    <a:pt x="728" y="294"/>
                  </a:lnTo>
                  <a:lnTo>
                    <a:pt x="730" y="294"/>
                  </a:lnTo>
                  <a:lnTo>
                    <a:pt x="732" y="296"/>
                  </a:lnTo>
                  <a:lnTo>
                    <a:pt x="732" y="296"/>
                  </a:lnTo>
                  <a:lnTo>
                    <a:pt x="732" y="294"/>
                  </a:lnTo>
                  <a:lnTo>
                    <a:pt x="732" y="292"/>
                  </a:lnTo>
                  <a:lnTo>
                    <a:pt x="734" y="290"/>
                  </a:lnTo>
                  <a:lnTo>
                    <a:pt x="734" y="292"/>
                  </a:lnTo>
                  <a:lnTo>
                    <a:pt x="734" y="294"/>
                  </a:lnTo>
                  <a:lnTo>
                    <a:pt x="734" y="296"/>
                  </a:lnTo>
                  <a:lnTo>
                    <a:pt x="736" y="296"/>
                  </a:lnTo>
                  <a:lnTo>
                    <a:pt x="736" y="294"/>
                  </a:lnTo>
                  <a:lnTo>
                    <a:pt x="738" y="292"/>
                  </a:lnTo>
                  <a:lnTo>
                    <a:pt x="740" y="292"/>
                  </a:lnTo>
                  <a:lnTo>
                    <a:pt x="738" y="294"/>
                  </a:lnTo>
                  <a:lnTo>
                    <a:pt x="738" y="294"/>
                  </a:lnTo>
                  <a:lnTo>
                    <a:pt x="738" y="296"/>
                  </a:lnTo>
                  <a:lnTo>
                    <a:pt x="740" y="296"/>
                  </a:lnTo>
                  <a:lnTo>
                    <a:pt x="742" y="296"/>
                  </a:lnTo>
                  <a:lnTo>
                    <a:pt x="744" y="292"/>
                  </a:lnTo>
                  <a:lnTo>
                    <a:pt x="744" y="294"/>
                  </a:lnTo>
                  <a:lnTo>
                    <a:pt x="744" y="294"/>
                  </a:lnTo>
                  <a:lnTo>
                    <a:pt x="744" y="296"/>
                  </a:lnTo>
                  <a:lnTo>
                    <a:pt x="746" y="296"/>
                  </a:lnTo>
                  <a:lnTo>
                    <a:pt x="748" y="294"/>
                  </a:lnTo>
                  <a:lnTo>
                    <a:pt x="748" y="292"/>
                  </a:lnTo>
                  <a:lnTo>
                    <a:pt x="748" y="296"/>
                  </a:lnTo>
                  <a:lnTo>
                    <a:pt x="748" y="298"/>
                  </a:lnTo>
                  <a:lnTo>
                    <a:pt x="750" y="298"/>
                  </a:lnTo>
                  <a:lnTo>
                    <a:pt x="754" y="300"/>
                  </a:lnTo>
                  <a:lnTo>
                    <a:pt x="756" y="300"/>
                  </a:lnTo>
                  <a:lnTo>
                    <a:pt x="758" y="300"/>
                  </a:lnTo>
                  <a:lnTo>
                    <a:pt x="758" y="300"/>
                  </a:lnTo>
                  <a:lnTo>
                    <a:pt x="760" y="300"/>
                  </a:lnTo>
                  <a:lnTo>
                    <a:pt x="762" y="298"/>
                  </a:lnTo>
                  <a:lnTo>
                    <a:pt x="762" y="296"/>
                  </a:lnTo>
                  <a:lnTo>
                    <a:pt x="766" y="294"/>
                  </a:lnTo>
                  <a:lnTo>
                    <a:pt x="766" y="292"/>
                  </a:lnTo>
                  <a:lnTo>
                    <a:pt x="764" y="290"/>
                  </a:lnTo>
                  <a:lnTo>
                    <a:pt x="766" y="288"/>
                  </a:lnTo>
                  <a:lnTo>
                    <a:pt x="768" y="288"/>
                  </a:lnTo>
                  <a:lnTo>
                    <a:pt x="768" y="292"/>
                  </a:lnTo>
                  <a:lnTo>
                    <a:pt x="768" y="292"/>
                  </a:lnTo>
                  <a:lnTo>
                    <a:pt x="768" y="292"/>
                  </a:lnTo>
                  <a:lnTo>
                    <a:pt x="768" y="294"/>
                  </a:lnTo>
                  <a:lnTo>
                    <a:pt x="766" y="298"/>
                  </a:lnTo>
                  <a:lnTo>
                    <a:pt x="766" y="302"/>
                  </a:lnTo>
                  <a:close/>
                  <a:moveTo>
                    <a:pt x="682" y="192"/>
                  </a:moveTo>
                  <a:lnTo>
                    <a:pt x="684" y="190"/>
                  </a:lnTo>
                  <a:lnTo>
                    <a:pt x="684" y="190"/>
                  </a:lnTo>
                  <a:lnTo>
                    <a:pt x="682" y="190"/>
                  </a:lnTo>
                  <a:lnTo>
                    <a:pt x="680" y="190"/>
                  </a:lnTo>
                  <a:lnTo>
                    <a:pt x="682" y="192"/>
                  </a:lnTo>
                  <a:close/>
                  <a:moveTo>
                    <a:pt x="678" y="206"/>
                  </a:moveTo>
                  <a:lnTo>
                    <a:pt x="678" y="204"/>
                  </a:lnTo>
                  <a:lnTo>
                    <a:pt x="680" y="204"/>
                  </a:lnTo>
                  <a:lnTo>
                    <a:pt x="680" y="204"/>
                  </a:lnTo>
                  <a:lnTo>
                    <a:pt x="678" y="206"/>
                  </a:lnTo>
                  <a:lnTo>
                    <a:pt x="678" y="206"/>
                  </a:lnTo>
                  <a:close/>
                  <a:moveTo>
                    <a:pt x="618" y="228"/>
                  </a:moveTo>
                  <a:lnTo>
                    <a:pt x="618" y="228"/>
                  </a:lnTo>
                  <a:lnTo>
                    <a:pt x="618" y="230"/>
                  </a:lnTo>
                  <a:lnTo>
                    <a:pt x="620" y="228"/>
                  </a:lnTo>
                  <a:lnTo>
                    <a:pt x="618" y="228"/>
                  </a:lnTo>
                  <a:close/>
                  <a:moveTo>
                    <a:pt x="656" y="190"/>
                  </a:moveTo>
                  <a:lnTo>
                    <a:pt x="656" y="192"/>
                  </a:lnTo>
                  <a:lnTo>
                    <a:pt x="658" y="194"/>
                  </a:lnTo>
                  <a:lnTo>
                    <a:pt x="658" y="196"/>
                  </a:lnTo>
                  <a:lnTo>
                    <a:pt x="660" y="194"/>
                  </a:lnTo>
                  <a:lnTo>
                    <a:pt x="660" y="192"/>
                  </a:lnTo>
                  <a:lnTo>
                    <a:pt x="658" y="190"/>
                  </a:lnTo>
                  <a:lnTo>
                    <a:pt x="656" y="190"/>
                  </a:lnTo>
                  <a:close/>
                  <a:moveTo>
                    <a:pt x="638" y="192"/>
                  </a:moveTo>
                  <a:lnTo>
                    <a:pt x="638" y="192"/>
                  </a:lnTo>
                  <a:lnTo>
                    <a:pt x="640" y="194"/>
                  </a:lnTo>
                  <a:lnTo>
                    <a:pt x="642" y="192"/>
                  </a:lnTo>
                  <a:lnTo>
                    <a:pt x="644" y="192"/>
                  </a:lnTo>
                  <a:lnTo>
                    <a:pt x="646" y="192"/>
                  </a:lnTo>
                  <a:lnTo>
                    <a:pt x="650" y="190"/>
                  </a:lnTo>
                  <a:lnTo>
                    <a:pt x="650" y="190"/>
                  </a:lnTo>
                  <a:lnTo>
                    <a:pt x="652" y="190"/>
                  </a:lnTo>
                  <a:lnTo>
                    <a:pt x="652" y="190"/>
                  </a:lnTo>
                  <a:lnTo>
                    <a:pt x="648" y="188"/>
                  </a:lnTo>
                  <a:lnTo>
                    <a:pt x="646" y="190"/>
                  </a:lnTo>
                  <a:lnTo>
                    <a:pt x="646" y="190"/>
                  </a:lnTo>
                  <a:lnTo>
                    <a:pt x="644" y="190"/>
                  </a:lnTo>
                  <a:lnTo>
                    <a:pt x="642" y="190"/>
                  </a:lnTo>
                  <a:lnTo>
                    <a:pt x="640" y="190"/>
                  </a:lnTo>
                  <a:lnTo>
                    <a:pt x="638" y="192"/>
                  </a:lnTo>
                  <a:close/>
                  <a:moveTo>
                    <a:pt x="620" y="198"/>
                  </a:moveTo>
                  <a:lnTo>
                    <a:pt x="618" y="196"/>
                  </a:lnTo>
                  <a:lnTo>
                    <a:pt x="614" y="196"/>
                  </a:lnTo>
                  <a:lnTo>
                    <a:pt x="612" y="196"/>
                  </a:lnTo>
                  <a:lnTo>
                    <a:pt x="612" y="192"/>
                  </a:lnTo>
                  <a:lnTo>
                    <a:pt x="614" y="190"/>
                  </a:lnTo>
                  <a:lnTo>
                    <a:pt x="614" y="188"/>
                  </a:lnTo>
                  <a:lnTo>
                    <a:pt x="614" y="188"/>
                  </a:lnTo>
                  <a:lnTo>
                    <a:pt x="614" y="184"/>
                  </a:lnTo>
                  <a:lnTo>
                    <a:pt x="614" y="184"/>
                  </a:lnTo>
                  <a:lnTo>
                    <a:pt x="618" y="184"/>
                  </a:lnTo>
                  <a:lnTo>
                    <a:pt x="620" y="184"/>
                  </a:lnTo>
                  <a:lnTo>
                    <a:pt x="620" y="184"/>
                  </a:lnTo>
                  <a:lnTo>
                    <a:pt x="620" y="186"/>
                  </a:lnTo>
                  <a:lnTo>
                    <a:pt x="620" y="188"/>
                  </a:lnTo>
                  <a:lnTo>
                    <a:pt x="618" y="188"/>
                  </a:lnTo>
                  <a:lnTo>
                    <a:pt x="620" y="188"/>
                  </a:lnTo>
                  <a:lnTo>
                    <a:pt x="622" y="188"/>
                  </a:lnTo>
                  <a:lnTo>
                    <a:pt x="622" y="190"/>
                  </a:lnTo>
                  <a:lnTo>
                    <a:pt x="622" y="190"/>
                  </a:lnTo>
                  <a:lnTo>
                    <a:pt x="622" y="192"/>
                  </a:lnTo>
                  <a:lnTo>
                    <a:pt x="622" y="196"/>
                  </a:lnTo>
                  <a:lnTo>
                    <a:pt x="622" y="196"/>
                  </a:lnTo>
                  <a:lnTo>
                    <a:pt x="620" y="198"/>
                  </a:lnTo>
                  <a:close/>
                  <a:moveTo>
                    <a:pt x="616" y="206"/>
                  </a:moveTo>
                  <a:lnTo>
                    <a:pt x="622" y="208"/>
                  </a:lnTo>
                  <a:lnTo>
                    <a:pt x="622" y="206"/>
                  </a:lnTo>
                  <a:lnTo>
                    <a:pt x="624" y="202"/>
                  </a:lnTo>
                  <a:lnTo>
                    <a:pt x="622" y="200"/>
                  </a:lnTo>
                  <a:lnTo>
                    <a:pt x="620" y="200"/>
                  </a:lnTo>
                  <a:lnTo>
                    <a:pt x="618" y="200"/>
                  </a:lnTo>
                  <a:lnTo>
                    <a:pt x="614" y="200"/>
                  </a:lnTo>
                  <a:lnTo>
                    <a:pt x="612" y="198"/>
                  </a:lnTo>
                  <a:lnTo>
                    <a:pt x="610" y="198"/>
                  </a:lnTo>
                  <a:lnTo>
                    <a:pt x="608" y="200"/>
                  </a:lnTo>
                  <a:lnTo>
                    <a:pt x="608" y="200"/>
                  </a:lnTo>
                  <a:lnTo>
                    <a:pt x="608" y="202"/>
                  </a:lnTo>
                  <a:lnTo>
                    <a:pt x="608" y="204"/>
                  </a:lnTo>
                  <a:lnTo>
                    <a:pt x="608" y="204"/>
                  </a:lnTo>
                  <a:lnTo>
                    <a:pt x="610" y="204"/>
                  </a:lnTo>
                  <a:lnTo>
                    <a:pt x="612" y="206"/>
                  </a:lnTo>
                  <a:lnTo>
                    <a:pt x="614" y="206"/>
                  </a:lnTo>
                  <a:lnTo>
                    <a:pt x="616" y="206"/>
                  </a:lnTo>
                  <a:close/>
                  <a:moveTo>
                    <a:pt x="608" y="210"/>
                  </a:moveTo>
                  <a:lnTo>
                    <a:pt x="612" y="212"/>
                  </a:lnTo>
                  <a:lnTo>
                    <a:pt x="614" y="210"/>
                  </a:lnTo>
                  <a:lnTo>
                    <a:pt x="616" y="210"/>
                  </a:lnTo>
                  <a:lnTo>
                    <a:pt x="618" y="212"/>
                  </a:lnTo>
                  <a:lnTo>
                    <a:pt x="620" y="210"/>
                  </a:lnTo>
                  <a:lnTo>
                    <a:pt x="622" y="210"/>
                  </a:lnTo>
                  <a:lnTo>
                    <a:pt x="622" y="210"/>
                  </a:lnTo>
                  <a:lnTo>
                    <a:pt x="620" y="208"/>
                  </a:lnTo>
                  <a:lnTo>
                    <a:pt x="614" y="210"/>
                  </a:lnTo>
                  <a:lnTo>
                    <a:pt x="612" y="210"/>
                  </a:lnTo>
                  <a:lnTo>
                    <a:pt x="612" y="208"/>
                  </a:lnTo>
                  <a:lnTo>
                    <a:pt x="608" y="208"/>
                  </a:lnTo>
                  <a:lnTo>
                    <a:pt x="606" y="210"/>
                  </a:lnTo>
                  <a:lnTo>
                    <a:pt x="608" y="210"/>
                  </a:lnTo>
                  <a:close/>
                  <a:moveTo>
                    <a:pt x="606" y="216"/>
                  </a:moveTo>
                  <a:lnTo>
                    <a:pt x="608" y="216"/>
                  </a:lnTo>
                  <a:lnTo>
                    <a:pt x="610" y="216"/>
                  </a:lnTo>
                  <a:lnTo>
                    <a:pt x="612" y="214"/>
                  </a:lnTo>
                  <a:lnTo>
                    <a:pt x="618" y="212"/>
                  </a:lnTo>
                  <a:lnTo>
                    <a:pt x="618" y="214"/>
                  </a:lnTo>
                  <a:lnTo>
                    <a:pt x="620" y="212"/>
                  </a:lnTo>
                  <a:lnTo>
                    <a:pt x="622" y="212"/>
                  </a:lnTo>
                  <a:lnTo>
                    <a:pt x="622" y="214"/>
                  </a:lnTo>
                  <a:lnTo>
                    <a:pt x="620" y="216"/>
                  </a:lnTo>
                  <a:lnTo>
                    <a:pt x="618" y="216"/>
                  </a:lnTo>
                  <a:lnTo>
                    <a:pt x="616" y="216"/>
                  </a:lnTo>
                  <a:lnTo>
                    <a:pt x="614" y="218"/>
                  </a:lnTo>
                  <a:lnTo>
                    <a:pt x="612" y="218"/>
                  </a:lnTo>
                  <a:lnTo>
                    <a:pt x="610" y="218"/>
                  </a:lnTo>
                  <a:lnTo>
                    <a:pt x="608" y="218"/>
                  </a:lnTo>
                  <a:lnTo>
                    <a:pt x="608" y="218"/>
                  </a:lnTo>
                  <a:lnTo>
                    <a:pt x="606" y="218"/>
                  </a:lnTo>
                  <a:lnTo>
                    <a:pt x="606" y="216"/>
                  </a:lnTo>
                  <a:close/>
                  <a:moveTo>
                    <a:pt x="548" y="142"/>
                  </a:moveTo>
                  <a:lnTo>
                    <a:pt x="548" y="142"/>
                  </a:lnTo>
                  <a:lnTo>
                    <a:pt x="548" y="140"/>
                  </a:lnTo>
                  <a:lnTo>
                    <a:pt x="552" y="140"/>
                  </a:lnTo>
                  <a:lnTo>
                    <a:pt x="550" y="142"/>
                  </a:lnTo>
                  <a:lnTo>
                    <a:pt x="548" y="142"/>
                  </a:lnTo>
                  <a:close/>
                  <a:moveTo>
                    <a:pt x="532" y="150"/>
                  </a:moveTo>
                  <a:lnTo>
                    <a:pt x="534" y="150"/>
                  </a:lnTo>
                  <a:lnTo>
                    <a:pt x="536" y="148"/>
                  </a:lnTo>
                  <a:lnTo>
                    <a:pt x="538" y="150"/>
                  </a:lnTo>
                  <a:lnTo>
                    <a:pt x="540" y="150"/>
                  </a:lnTo>
                  <a:lnTo>
                    <a:pt x="542" y="150"/>
                  </a:lnTo>
                  <a:lnTo>
                    <a:pt x="542" y="152"/>
                  </a:lnTo>
                  <a:lnTo>
                    <a:pt x="544" y="154"/>
                  </a:lnTo>
                  <a:lnTo>
                    <a:pt x="542" y="156"/>
                  </a:lnTo>
                  <a:lnTo>
                    <a:pt x="540" y="156"/>
                  </a:lnTo>
                  <a:lnTo>
                    <a:pt x="538" y="156"/>
                  </a:lnTo>
                  <a:lnTo>
                    <a:pt x="536" y="156"/>
                  </a:lnTo>
                  <a:lnTo>
                    <a:pt x="536" y="154"/>
                  </a:lnTo>
                  <a:lnTo>
                    <a:pt x="534" y="152"/>
                  </a:lnTo>
                  <a:lnTo>
                    <a:pt x="532" y="150"/>
                  </a:lnTo>
                  <a:lnTo>
                    <a:pt x="532" y="150"/>
                  </a:lnTo>
                  <a:lnTo>
                    <a:pt x="532" y="150"/>
                  </a:lnTo>
                  <a:lnTo>
                    <a:pt x="532" y="150"/>
                  </a:lnTo>
                  <a:close/>
                  <a:moveTo>
                    <a:pt x="446" y="154"/>
                  </a:moveTo>
                  <a:lnTo>
                    <a:pt x="444" y="154"/>
                  </a:lnTo>
                  <a:lnTo>
                    <a:pt x="442" y="152"/>
                  </a:lnTo>
                  <a:lnTo>
                    <a:pt x="444" y="152"/>
                  </a:lnTo>
                  <a:lnTo>
                    <a:pt x="446" y="152"/>
                  </a:lnTo>
                  <a:lnTo>
                    <a:pt x="446" y="154"/>
                  </a:lnTo>
                  <a:lnTo>
                    <a:pt x="446" y="154"/>
                  </a:lnTo>
                  <a:close/>
                  <a:moveTo>
                    <a:pt x="454" y="166"/>
                  </a:moveTo>
                  <a:lnTo>
                    <a:pt x="458" y="164"/>
                  </a:lnTo>
                  <a:lnTo>
                    <a:pt x="458" y="166"/>
                  </a:lnTo>
                  <a:lnTo>
                    <a:pt x="454" y="168"/>
                  </a:lnTo>
                  <a:lnTo>
                    <a:pt x="454" y="166"/>
                  </a:lnTo>
                  <a:lnTo>
                    <a:pt x="454" y="166"/>
                  </a:lnTo>
                  <a:close/>
                  <a:moveTo>
                    <a:pt x="460" y="162"/>
                  </a:moveTo>
                  <a:lnTo>
                    <a:pt x="460" y="162"/>
                  </a:lnTo>
                  <a:lnTo>
                    <a:pt x="460" y="160"/>
                  </a:lnTo>
                  <a:lnTo>
                    <a:pt x="462" y="160"/>
                  </a:lnTo>
                  <a:lnTo>
                    <a:pt x="462" y="156"/>
                  </a:lnTo>
                  <a:lnTo>
                    <a:pt x="464" y="156"/>
                  </a:lnTo>
                  <a:lnTo>
                    <a:pt x="466" y="154"/>
                  </a:lnTo>
                  <a:lnTo>
                    <a:pt x="468" y="156"/>
                  </a:lnTo>
                  <a:lnTo>
                    <a:pt x="468" y="156"/>
                  </a:lnTo>
                  <a:lnTo>
                    <a:pt x="466" y="158"/>
                  </a:lnTo>
                  <a:lnTo>
                    <a:pt x="464" y="162"/>
                  </a:lnTo>
                  <a:lnTo>
                    <a:pt x="464" y="162"/>
                  </a:lnTo>
                  <a:lnTo>
                    <a:pt x="462" y="164"/>
                  </a:lnTo>
                  <a:lnTo>
                    <a:pt x="462" y="166"/>
                  </a:lnTo>
                  <a:lnTo>
                    <a:pt x="464" y="168"/>
                  </a:lnTo>
                  <a:lnTo>
                    <a:pt x="464" y="166"/>
                  </a:lnTo>
                  <a:lnTo>
                    <a:pt x="466" y="168"/>
                  </a:lnTo>
                  <a:lnTo>
                    <a:pt x="466" y="168"/>
                  </a:lnTo>
                  <a:lnTo>
                    <a:pt x="468" y="168"/>
                  </a:lnTo>
                  <a:lnTo>
                    <a:pt x="470" y="166"/>
                  </a:lnTo>
                  <a:lnTo>
                    <a:pt x="472" y="164"/>
                  </a:lnTo>
                  <a:lnTo>
                    <a:pt x="474" y="164"/>
                  </a:lnTo>
                  <a:lnTo>
                    <a:pt x="476" y="162"/>
                  </a:lnTo>
                  <a:lnTo>
                    <a:pt x="476" y="160"/>
                  </a:lnTo>
                  <a:lnTo>
                    <a:pt x="476" y="160"/>
                  </a:lnTo>
                  <a:lnTo>
                    <a:pt x="478" y="158"/>
                  </a:lnTo>
                  <a:lnTo>
                    <a:pt x="478" y="156"/>
                  </a:lnTo>
                  <a:lnTo>
                    <a:pt x="480" y="154"/>
                  </a:lnTo>
                  <a:lnTo>
                    <a:pt x="480" y="154"/>
                  </a:lnTo>
                  <a:lnTo>
                    <a:pt x="480" y="156"/>
                  </a:lnTo>
                  <a:lnTo>
                    <a:pt x="480" y="158"/>
                  </a:lnTo>
                  <a:lnTo>
                    <a:pt x="480" y="162"/>
                  </a:lnTo>
                  <a:lnTo>
                    <a:pt x="480" y="164"/>
                  </a:lnTo>
                  <a:lnTo>
                    <a:pt x="482" y="164"/>
                  </a:lnTo>
                  <a:lnTo>
                    <a:pt x="484" y="162"/>
                  </a:lnTo>
                  <a:lnTo>
                    <a:pt x="484" y="158"/>
                  </a:lnTo>
                  <a:lnTo>
                    <a:pt x="484" y="158"/>
                  </a:lnTo>
                  <a:lnTo>
                    <a:pt x="486" y="156"/>
                  </a:lnTo>
                  <a:lnTo>
                    <a:pt x="490" y="154"/>
                  </a:lnTo>
                  <a:lnTo>
                    <a:pt x="490" y="150"/>
                  </a:lnTo>
                  <a:lnTo>
                    <a:pt x="490" y="148"/>
                  </a:lnTo>
                  <a:lnTo>
                    <a:pt x="490" y="146"/>
                  </a:lnTo>
                  <a:lnTo>
                    <a:pt x="492" y="148"/>
                  </a:lnTo>
                  <a:lnTo>
                    <a:pt x="496" y="146"/>
                  </a:lnTo>
                  <a:lnTo>
                    <a:pt x="498" y="142"/>
                  </a:lnTo>
                  <a:lnTo>
                    <a:pt x="498" y="140"/>
                  </a:lnTo>
                  <a:lnTo>
                    <a:pt x="500" y="140"/>
                  </a:lnTo>
                  <a:lnTo>
                    <a:pt x="502" y="140"/>
                  </a:lnTo>
                  <a:lnTo>
                    <a:pt x="504" y="140"/>
                  </a:lnTo>
                  <a:lnTo>
                    <a:pt x="504" y="138"/>
                  </a:lnTo>
                  <a:lnTo>
                    <a:pt x="506" y="140"/>
                  </a:lnTo>
                  <a:lnTo>
                    <a:pt x="504" y="144"/>
                  </a:lnTo>
                  <a:lnTo>
                    <a:pt x="502" y="148"/>
                  </a:lnTo>
                  <a:lnTo>
                    <a:pt x="502" y="150"/>
                  </a:lnTo>
                  <a:lnTo>
                    <a:pt x="500" y="152"/>
                  </a:lnTo>
                  <a:lnTo>
                    <a:pt x="500" y="152"/>
                  </a:lnTo>
                  <a:lnTo>
                    <a:pt x="498" y="154"/>
                  </a:lnTo>
                  <a:lnTo>
                    <a:pt x="494" y="158"/>
                  </a:lnTo>
                  <a:lnTo>
                    <a:pt x="494" y="160"/>
                  </a:lnTo>
                  <a:lnTo>
                    <a:pt x="496" y="162"/>
                  </a:lnTo>
                  <a:lnTo>
                    <a:pt x="496" y="164"/>
                  </a:lnTo>
                  <a:lnTo>
                    <a:pt x="496" y="164"/>
                  </a:lnTo>
                  <a:lnTo>
                    <a:pt x="500" y="166"/>
                  </a:lnTo>
                  <a:lnTo>
                    <a:pt x="500" y="164"/>
                  </a:lnTo>
                  <a:lnTo>
                    <a:pt x="504" y="162"/>
                  </a:lnTo>
                  <a:lnTo>
                    <a:pt x="504" y="160"/>
                  </a:lnTo>
                  <a:lnTo>
                    <a:pt x="504" y="158"/>
                  </a:lnTo>
                  <a:lnTo>
                    <a:pt x="504" y="156"/>
                  </a:lnTo>
                  <a:lnTo>
                    <a:pt x="506" y="154"/>
                  </a:lnTo>
                  <a:lnTo>
                    <a:pt x="508" y="154"/>
                  </a:lnTo>
                  <a:lnTo>
                    <a:pt x="510" y="154"/>
                  </a:lnTo>
                  <a:lnTo>
                    <a:pt x="510" y="156"/>
                  </a:lnTo>
                  <a:lnTo>
                    <a:pt x="512" y="156"/>
                  </a:lnTo>
                  <a:lnTo>
                    <a:pt x="514" y="154"/>
                  </a:lnTo>
                  <a:lnTo>
                    <a:pt x="518" y="154"/>
                  </a:lnTo>
                  <a:lnTo>
                    <a:pt x="520" y="152"/>
                  </a:lnTo>
                  <a:lnTo>
                    <a:pt x="520" y="148"/>
                  </a:lnTo>
                  <a:lnTo>
                    <a:pt x="522" y="144"/>
                  </a:lnTo>
                  <a:lnTo>
                    <a:pt x="524" y="142"/>
                  </a:lnTo>
                  <a:lnTo>
                    <a:pt x="524" y="140"/>
                  </a:lnTo>
                  <a:lnTo>
                    <a:pt x="526" y="142"/>
                  </a:lnTo>
                  <a:lnTo>
                    <a:pt x="528" y="144"/>
                  </a:lnTo>
                  <a:lnTo>
                    <a:pt x="528" y="142"/>
                  </a:lnTo>
                  <a:lnTo>
                    <a:pt x="528" y="142"/>
                  </a:lnTo>
                  <a:lnTo>
                    <a:pt x="526" y="138"/>
                  </a:lnTo>
                  <a:lnTo>
                    <a:pt x="526" y="136"/>
                  </a:lnTo>
                  <a:lnTo>
                    <a:pt x="528" y="134"/>
                  </a:lnTo>
                  <a:lnTo>
                    <a:pt x="530" y="134"/>
                  </a:lnTo>
                  <a:lnTo>
                    <a:pt x="532" y="132"/>
                  </a:lnTo>
                  <a:lnTo>
                    <a:pt x="534" y="132"/>
                  </a:lnTo>
                  <a:lnTo>
                    <a:pt x="536" y="132"/>
                  </a:lnTo>
                  <a:lnTo>
                    <a:pt x="538" y="130"/>
                  </a:lnTo>
                  <a:lnTo>
                    <a:pt x="538" y="128"/>
                  </a:lnTo>
                  <a:lnTo>
                    <a:pt x="538" y="122"/>
                  </a:lnTo>
                  <a:lnTo>
                    <a:pt x="538" y="122"/>
                  </a:lnTo>
                  <a:lnTo>
                    <a:pt x="538" y="120"/>
                  </a:lnTo>
                  <a:lnTo>
                    <a:pt x="538" y="118"/>
                  </a:lnTo>
                  <a:lnTo>
                    <a:pt x="536" y="116"/>
                  </a:lnTo>
                  <a:lnTo>
                    <a:pt x="534" y="118"/>
                  </a:lnTo>
                  <a:lnTo>
                    <a:pt x="532" y="120"/>
                  </a:lnTo>
                  <a:lnTo>
                    <a:pt x="532" y="122"/>
                  </a:lnTo>
                  <a:lnTo>
                    <a:pt x="532" y="124"/>
                  </a:lnTo>
                  <a:lnTo>
                    <a:pt x="532" y="126"/>
                  </a:lnTo>
                  <a:lnTo>
                    <a:pt x="530" y="126"/>
                  </a:lnTo>
                  <a:lnTo>
                    <a:pt x="528" y="124"/>
                  </a:lnTo>
                  <a:lnTo>
                    <a:pt x="528" y="124"/>
                  </a:lnTo>
                  <a:lnTo>
                    <a:pt x="528" y="126"/>
                  </a:lnTo>
                  <a:lnTo>
                    <a:pt x="526" y="126"/>
                  </a:lnTo>
                  <a:lnTo>
                    <a:pt x="526" y="124"/>
                  </a:lnTo>
                  <a:lnTo>
                    <a:pt x="524" y="120"/>
                  </a:lnTo>
                  <a:lnTo>
                    <a:pt x="522" y="118"/>
                  </a:lnTo>
                  <a:lnTo>
                    <a:pt x="522" y="118"/>
                  </a:lnTo>
                  <a:lnTo>
                    <a:pt x="520" y="120"/>
                  </a:lnTo>
                  <a:lnTo>
                    <a:pt x="518" y="120"/>
                  </a:lnTo>
                  <a:lnTo>
                    <a:pt x="516" y="118"/>
                  </a:lnTo>
                  <a:lnTo>
                    <a:pt x="514" y="118"/>
                  </a:lnTo>
                  <a:lnTo>
                    <a:pt x="508" y="118"/>
                  </a:lnTo>
                  <a:lnTo>
                    <a:pt x="506" y="120"/>
                  </a:lnTo>
                  <a:lnTo>
                    <a:pt x="504" y="122"/>
                  </a:lnTo>
                  <a:lnTo>
                    <a:pt x="504" y="124"/>
                  </a:lnTo>
                  <a:lnTo>
                    <a:pt x="502" y="122"/>
                  </a:lnTo>
                  <a:lnTo>
                    <a:pt x="502" y="122"/>
                  </a:lnTo>
                  <a:lnTo>
                    <a:pt x="496" y="128"/>
                  </a:lnTo>
                  <a:lnTo>
                    <a:pt x="494" y="128"/>
                  </a:lnTo>
                  <a:lnTo>
                    <a:pt x="492" y="130"/>
                  </a:lnTo>
                  <a:lnTo>
                    <a:pt x="488" y="132"/>
                  </a:lnTo>
                  <a:lnTo>
                    <a:pt x="486" y="132"/>
                  </a:lnTo>
                  <a:lnTo>
                    <a:pt x="484" y="134"/>
                  </a:lnTo>
                  <a:lnTo>
                    <a:pt x="484" y="134"/>
                  </a:lnTo>
                  <a:lnTo>
                    <a:pt x="480" y="134"/>
                  </a:lnTo>
                  <a:lnTo>
                    <a:pt x="478" y="136"/>
                  </a:lnTo>
                  <a:lnTo>
                    <a:pt x="476" y="136"/>
                  </a:lnTo>
                  <a:lnTo>
                    <a:pt x="476" y="136"/>
                  </a:lnTo>
                  <a:lnTo>
                    <a:pt x="474" y="136"/>
                  </a:lnTo>
                  <a:lnTo>
                    <a:pt x="468" y="140"/>
                  </a:lnTo>
                  <a:lnTo>
                    <a:pt x="466" y="142"/>
                  </a:lnTo>
                  <a:lnTo>
                    <a:pt x="464" y="140"/>
                  </a:lnTo>
                  <a:lnTo>
                    <a:pt x="462" y="142"/>
                  </a:lnTo>
                  <a:lnTo>
                    <a:pt x="456" y="142"/>
                  </a:lnTo>
                  <a:lnTo>
                    <a:pt x="454" y="146"/>
                  </a:lnTo>
                  <a:lnTo>
                    <a:pt x="452" y="146"/>
                  </a:lnTo>
                  <a:lnTo>
                    <a:pt x="448" y="148"/>
                  </a:lnTo>
                  <a:lnTo>
                    <a:pt x="448" y="150"/>
                  </a:lnTo>
                  <a:lnTo>
                    <a:pt x="448" y="150"/>
                  </a:lnTo>
                  <a:lnTo>
                    <a:pt x="450" y="150"/>
                  </a:lnTo>
                  <a:lnTo>
                    <a:pt x="448" y="150"/>
                  </a:lnTo>
                  <a:lnTo>
                    <a:pt x="448" y="152"/>
                  </a:lnTo>
                  <a:lnTo>
                    <a:pt x="448" y="154"/>
                  </a:lnTo>
                  <a:lnTo>
                    <a:pt x="448" y="156"/>
                  </a:lnTo>
                  <a:lnTo>
                    <a:pt x="446" y="156"/>
                  </a:lnTo>
                  <a:lnTo>
                    <a:pt x="446" y="158"/>
                  </a:lnTo>
                  <a:lnTo>
                    <a:pt x="448" y="158"/>
                  </a:lnTo>
                  <a:lnTo>
                    <a:pt x="450" y="158"/>
                  </a:lnTo>
                  <a:lnTo>
                    <a:pt x="450" y="156"/>
                  </a:lnTo>
                  <a:lnTo>
                    <a:pt x="452" y="156"/>
                  </a:lnTo>
                  <a:lnTo>
                    <a:pt x="454" y="156"/>
                  </a:lnTo>
                  <a:lnTo>
                    <a:pt x="456" y="160"/>
                  </a:lnTo>
                  <a:lnTo>
                    <a:pt x="456" y="162"/>
                  </a:lnTo>
                  <a:lnTo>
                    <a:pt x="460" y="162"/>
                  </a:lnTo>
                  <a:close/>
                  <a:moveTo>
                    <a:pt x="694" y="302"/>
                  </a:moveTo>
                  <a:lnTo>
                    <a:pt x="694" y="300"/>
                  </a:lnTo>
                  <a:lnTo>
                    <a:pt x="698" y="302"/>
                  </a:lnTo>
                  <a:lnTo>
                    <a:pt x="698" y="302"/>
                  </a:lnTo>
                  <a:lnTo>
                    <a:pt x="696" y="302"/>
                  </a:lnTo>
                  <a:lnTo>
                    <a:pt x="696" y="302"/>
                  </a:lnTo>
                  <a:lnTo>
                    <a:pt x="694" y="302"/>
                  </a:lnTo>
                  <a:close/>
                  <a:moveTo>
                    <a:pt x="666" y="246"/>
                  </a:moveTo>
                  <a:lnTo>
                    <a:pt x="664" y="246"/>
                  </a:lnTo>
                  <a:lnTo>
                    <a:pt x="662" y="246"/>
                  </a:lnTo>
                  <a:lnTo>
                    <a:pt x="662" y="246"/>
                  </a:lnTo>
                  <a:lnTo>
                    <a:pt x="664" y="246"/>
                  </a:lnTo>
                  <a:lnTo>
                    <a:pt x="664" y="248"/>
                  </a:lnTo>
                  <a:lnTo>
                    <a:pt x="664" y="248"/>
                  </a:lnTo>
                  <a:lnTo>
                    <a:pt x="662" y="250"/>
                  </a:lnTo>
                  <a:lnTo>
                    <a:pt x="660" y="250"/>
                  </a:lnTo>
                  <a:lnTo>
                    <a:pt x="662" y="252"/>
                  </a:lnTo>
                  <a:lnTo>
                    <a:pt x="662" y="252"/>
                  </a:lnTo>
                  <a:lnTo>
                    <a:pt x="662" y="254"/>
                  </a:lnTo>
                  <a:lnTo>
                    <a:pt x="660" y="252"/>
                  </a:lnTo>
                  <a:lnTo>
                    <a:pt x="656" y="252"/>
                  </a:lnTo>
                  <a:lnTo>
                    <a:pt x="654" y="254"/>
                  </a:lnTo>
                  <a:lnTo>
                    <a:pt x="654" y="258"/>
                  </a:lnTo>
                  <a:lnTo>
                    <a:pt x="652" y="258"/>
                  </a:lnTo>
                  <a:lnTo>
                    <a:pt x="654" y="258"/>
                  </a:lnTo>
                  <a:lnTo>
                    <a:pt x="654" y="260"/>
                  </a:lnTo>
                  <a:lnTo>
                    <a:pt x="654" y="260"/>
                  </a:lnTo>
                  <a:lnTo>
                    <a:pt x="654" y="262"/>
                  </a:lnTo>
                  <a:lnTo>
                    <a:pt x="654" y="262"/>
                  </a:lnTo>
                  <a:lnTo>
                    <a:pt x="656" y="260"/>
                  </a:lnTo>
                  <a:lnTo>
                    <a:pt x="656" y="260"/>
                  </a:lnTo>
                  <a:lnTo>
                    <a:pt x="656" y="262"/>
                  </a:lnTo>
                  <a:lnTo>
                    <a:pt x="656" y="264"/>
                  </a:lnTo>
                  <a:lnTo>
                    <a:pt x="658" y="266"/>
                  </a:lnTo>
                  <a:lnTo>
                    <a:pt x="658" y="264"/>
                  </a:lnTo>
                  <a:lnTo>
                    <a:pt x="660" y="266"/>
                  </a:lnTo>
                  <a:lnTo>
                    <a:pt x="660" y="268"/>
                  </a:lnTo>
                  <a:lnTo>
                    <a:pt x="660" y="266"/>
                  </a:lnTo>
                  <a:lnTo>
                    <a:pt x="662" y="266"/>
                  </a:lnTo>
                  <a:lnTo>
                    <a:pt x="662" y="266"/>
                  </a:lnTo>
                  <a:lnTo>
                    <a:pt x="662" y="270"/>
                  </a:lnTo>
                  <a:lnTo>
                    <a:pt x="664" y="270"/>
                  </a:lnTo>
                  <a:lnTo>
                    <a:pt x="666" y="270"/>
                  </a:lnTo>
                  <a:lnTo>
                    <a:pt x="666" y="272"/>
                  </a:lnTo>
                  <a:lnTo>
                    <a:pt x="668" y="272"/>
                  </a:lnTo>
                  <a:lnTo>
                    <a:pt x="670" y="274"/>
                  </a:lnTo>
                  <a:lnTo>
                    <a:pt x="674" y="274"/>
                  </a:lnTo>
                  <a:lnTo>
                    <a:pt x="674" y="274"/>
                  </a:lnTo>
                  <a:lnTo>
                    <a:pt x="674" y="274"/>
                  </a:lnTo>
                  <a:lnTo>
                    <a:pt x="674" y="272"/>
                  </a:lnTo>
                  <a:lnTo>
                    <a:pt x="676" y="272"/>
                  </a:lnTo>
                  <a:lnTo>
                    <a:pt x="678" y="268"/>
                  </a:lnTo>
                  <a:lnTo>
                    <a:pt x="676" y="266"/>
                  </a:lnTo>
                  <a:lnTo>
                    <a:pt x="678" y="262"/>
                  </a:lnTo>
                  <a:lnTo>
                    <a:pt x="680" y="262"/>
                  </a:lnTo>
                  <a:lnTo>
                    <a:pt x="680" y="258"/>
                  </a:lnTo>
                  <a:lnTo>
                    <a:pt x="680" y="254"/>
                  </a:lnTo>
                  <a:lnTo>
                    <a:pt x="682" y="254"/>
                  </a:lnTo>
                  <a:lnTo>
                    <a:pt x="680" y="252"/>
                  </a:lnTo>
                  <a:lnTo>
                    <a:pt x="678" y="250"/>
                  </a:lnTo>
                  <a:lnTo>
                    <a:pt x="678" y="246"/>
                  </a:lnTo>
                  <a:lnTo>
                    <a:pt x="678" y="246"/>
                  </a:lnTo>
                  <a:lnTo>
                    <a:pt x="678" y="244"/>
                  </a:lnTo>
                  <a:lnTo>
                    <a:pt x="674" y="242"/>
                  </a:lnTo>
                  <a:lnTo>
                    <a:pt x="672" y="244"/>
                  </a:lnTo>
                  <a:lnTo>
                    <a:pt x="670" y="242"/>
                  </a:lnTo>
                  <a:lnTo>
                    <a:pt x="666" y="244"/>
                  </a:lnTo>
                  <a:lnTo>
                    <a:pt x="666" y="244"/>
                  </a:lnTo>
                  <a:lnTo>
                    <a:pt x="668" y="246"/>
                  </a:lnTo>
                  <a:lnTo>
                    <a:pt x="668" y="248"/>
                  </a:lnTo>
                  <a:lnTo>
                    <a:pt x="666" y="246"/>
                  </a:lnTo>
                  <a:close/>
                  <a:moveTo>
                    <a:pt x="682" y="228"/>
                  </a:moveTo>
                  <a:lnTo>
                    <a:pt x="680" y="226"/>
                  </a:lnTo>
                  <a:lnTo>
                    <a:pt x="682" y="226"/>
                  </a:lnTo>
                  <a:lnTo>
                    <a:pt x="684" y="226"/>
                  </a:lnTo>
                  <a:lnTo>
                    <a:pt x="682" y="228"/>
                  </a:lnTo>
                  <a:lnTo>
                    <a:pt x="682" y="228"/>
                  </a:lnTo>
                  <a:close/>
                  <a:moveTo>
                    <a:pt x="680" y="240"/>
                  </a:moveTo>
                  <a:lnTo>
                    <a:pt x="678" y="238"/>
                  </a:lnTo>
                  <a:lnTo>
                    <a:pt x="678" y="238"/>
                  </a:lnTo>
                  <a:lnTo>
                    <a:pt x="678" y="236"/>
                  </a:lnTo>
                  <a:lnTo>
                    <a:pt x="678" y="236"/>
                  </a:lnTo>
                  <a:lnTo>
                    <a:pt x="678" y="232"/>
                  </a:lnTo>
                  <a:lnTo>
                    <a:pt x="680" y="232"/>
                  </a:lnTo>
                  <a:lnTo>
                    <a:pt x="684" y="232"/>
                  </a:lnTo>
                  <a:lnTo>
                    <a:pt x="682" y="238"/>
                  </a:lnTo>
                  <a:lnTo>
                    <a:pt x="680" y="240"/>
                  </a:lnTo>
                  <a:lnTo>
                    <a:pt x="680" y="240"/>
                  </a:lnTo>
                  <a:lnTo>
                    <a:pt x="680" y="240"/>
                  </a:lnTo>
                  <a:close/>
                  <a:moveTo>
                    <a:pt x="662" y="234"/>
                  </a:moveTo>
                  <a:lnTo>
                    <a:pt x="662" y="234"/>
                  </a:lnTo>
                  <a:lnTo>
                    <a:pt x="662" y="232"/>
                  </a:lnTo>
                  <a:lnTo>
                    <a:pt x="664" y="232"/>
                  </a:lnTo>
                  <a:lnTo>
                    <a:pt x="666" y="232"/>
                  </a:lnTo>
                  <a:lnTo>
                    <a:pt x="664" y="234"/>
                  </a:lnTo>
                  <a:lnTo>
                    <a:pt x="664" y="234"/>
                  </a:lnTo>
                  <a:lnTo>
                    <a:pt x="662" y="234"/>
                  </a:lnTo>
                  <a:close/>
                  <a:moveTo>
                    <a:pt x="658" y="238"/>
                  </a:moveTo>
                  <a:lnTo>
                    <a:pt x="658" y="238"/>
                  </a:lnTo>
                  <a:lnTo>
                    <a:pt x="658" y="236"/>
                  </a:lnTo>
                  <a:lnTo>
                    <a:pt x="660" y="236"/>
                  </a:lnTo>
                  <a:lnTo>
                    <a:pt x="658" y="238"/>
                  </a:lnTo>
                  <a:lnTo>
                    <a:pt x="658" y="238"/>
                  </a:lnTo>
                  <a:close/>
                  <a:moveTo>
                    <a:pt x="662" y="244"/>
                  </a:moveTo>
                  <a:lnTo>
                    <a:pt x="662" y="242"/>
                  </a:lnTo>
                  <a:lnTo>
                    <a:pt x="662" y="240"/>
                  </a:lnTo>
                  <a:lnTo>
                    <a:pt x="662" y="238"/>
                  </a:lnTo>
                  <a:lnTo>
                    <a:pt x="662" y="238"/>
                  </a:lnTo>
                  <a:lnTo>
                    <a:pt x="664" y="240"/>
                  </a:lnTo>
                  <a:lnTo>
                    <a:pt x="664" y="242"/>
                  </a:lnTo>
                  <a:lnTo>
                    <a:pt x="662" y="244"/>
                  </a:lnTo>
                  <a:lnTo>
                    <a:pt x="662" y="244"/>
                  </a:lnTo>
                  <a:close/>
                  <a:moveTo>
                    <a:pt x="656" y="246"/>
                  </a:moveTo>
                  <a:lnTo>
                    <a:pt x="656" y="246"/>
                  </a:lnTo>
                  <a:lnTo>
                    <a:pt x="654" y="242"/>
                  </a:lnTo>
                  <a:lnTo>
                    <a:pt x="656" y="240"/>
                  </a:lnTo>
                  <a:lnTo>
                    <a:pt x="656" y="240"/>
                  </a:lnTo>
                  <a:lnTo>
                    <a:pt x="658" y="240"/>
                  </a:lnTo>
                  <a:lnTo>
                    <a:pt x="660" y="240"/>
                  </a:lnTo>
                  <a:lnTo>
                    <a:pt x="660" y="242"/>
                  </a:lnTo>
                  <a:lnTo>
                    <a:pt x="660" y="242"/>
                  </a:lnTo>
                  <a:lnTo>
                    <a:pt x="660" y="244"/>
                  </a:lnTo>
                  <a:lnTo>
                    <a:pt x="658" y="244"/>
                  </a:lnTo>
                  <a:lnTo>
                    <a:pt x="658" y="246"/>
                  </a:lnTo>
                  <a:lnTo>
                    <a:pt x="656" y="246"/>
                  </a:lnTo>
                  <a:close/>
                  <a:moveTo>
                    <a:pt x="650" y="246"/>
                  </a:moveTo>
                  <a:lnTo>
                    <a:pt x="650" y="246"/>
                  </a:lnTo>
                  <a:lnTo>
                    <a:pt x="650" y="244"/>
                  </a:lnTo>
                  <a:lnTo>
                    <a:pt x="652" y="246"/>
                  </a:lnTo>
                  <a:lnTo>
                    <a:pt x="650" y="246"/>
                  </a:lnTo>
                  <a:lnTo>
                    <a:pt x="650" y="246"/>
                  </a:lnTo>
                  <a:close/>
                  <a:moveTo>
                    <a:pt x="624" y="250"/>
                  </a:moveTo>
                  <a:lnTo>
                    <a:pt x="624" y="248"/>
                  </a:lnTo>
                  <a:lnTo>
                    <a:pt x="622" y="248"/>
                  </a:lnTo>
                  <a:lnTo>
                    <a:pt x="620" y="248"/>
                  </a:lnTo>
                  <a:lnTo>
                    <a:pt x="620" y="246"/>
                  </a:lnTo>
                  <a:lnTo>
                    <a:pt x="620" y="244"/>
                  </a:lnTo>
                  <a:lnTo>
                    <a:pt x="620" y="244"/>
                  </a:lnTo>
                  <a:lnTo>
                    <a:pt x="622" y="240"/>
                  </a:lnTo>
                  <a:lnTo>
                    <a:pt x="622" y="240"/>
                  </a:lnTo>
                  <a:lnTo>
                    <a:pt x="624" y="242"/>
                  </a:lnTo>
                  <a:lnTo>
                    <a:pt x="624" y="242"/>
                  </a:lnTo>
                  <a:lnTo>
                    <a:pt x="622" y="240"/>
                  </a:lnTo>
                  <a:lnTo>
                    <a:pt x="624" y="238"/>
                  </a:lnTo>
                  <a:lnTo>
                    <a:pt x="622" y="238"/>
                  </a:lnTo>
                  <a:lnTo>
                    <a:pt x="620" y="238"/>
                  </a:lnTo>
                  <a:lnTo>
                    <a:pt x="620" y="236"/>
                  </a:lnTo>
                  <a:lnTo>
                    <a:pt x="620" y="236"/>
                  </a:lnTo>
                  <a:lnTo>
                    <a:pt x="622" y="236"/>
                  </a:lnTo>
                  <a:lnTo>
                    <a:pt x="622" y="236"/>
                  </a:lnTo>
                  <a:lnTo>
                    <a:pt x="622" y="236"/>
                  </a:lnTo>
                  <a:lnTo>
                    <a:pt x="622" y="234"/>
                  </a:lnTo>
                  <a:lnTo>
                    <a:pt x="624" y="234"/>
                  </a:lnTo>
                  <a:lnTo>
                    <a:pt x="626" y="234"/>
                  </a:lnTo>
                  <a:lnTo>
                    <a:pt x="630" y="236"/>
                  </a:lnTo>
                  <a:lnTo>
                    <a:pt x="630" y="234"/>
                  </a:lnTo>
                  <a:lnTo>
                    <a:pt x="630" y="234"/>
                  </a:lnTo>
                  <a:lnTo>
                    <a:pt x="628" y="234"/>
                  </a:lnTo>
                  <a:lnTo>
                    <a:pt x="628" y="232"/>
                  </a:lnTo>
                  <a:lnTo>
                    <a:pt x="632" y="232"/>
                  </a:lnTo>
                  <a:lnTo>
                    <a:pt x="636" y="232"/>
                  </a:lnTo>
                  <a:lnTo>
                    <a:pt x="638" y="232"/>
                  </a:lnTo>
                  <a:lnTo>
                    <a:pt x="640" y="232"/>
                  </a:lnTo>
                  <a:lnTo>
                    <a:pt x="642" y="230"/>
                  </a:lnTo>
                  <a:lnTo>
                    <a:pt x="642" y="230"/>
                  </a:lnTo>
                  <a:lnTo>
                    <a:pt x="632" y="228"/>
                  </a:lnTo>
                  <a:lnTo>
                    <a:pt x="628" y="228"/>
                  </a:lnTo>
                  <a:lnTo>
                    <a:pt x="628" y="226"/>
                  </a:lnTo>
                  <a:lnTo>
                    <a:pt x="624" y="226"/>
                  </a:lnTo>
                  <a:lnTo>
                    <a:pt x="622" y="226"/>
                  </a:lnTo>
                  <a:lnTo>
                    <a:pt x="620" y="226"/>
                  </a:lnTo>
                  <a:lnTo>
                    <a:pt x="618" y="226"/>
                  </a:lnTo>
                  <a:lnTo>
                    <a:pt x="616" y="226"/>
                  </a:lnTo>
                  <a:lnTo>
                    <a:pt x="614" y="226"/>
                  </a:lnTo>
                  <a:lnTo>
                    <a:pt x="614" y="226"/>
                  </a:lnTo>
                  <a:lnTo>
                    <a:pt x="612" y="226"/>
                  </a:lnTo>
                  <a:lnTo>
                    <a:pt x="612" y="224"/>
                  </a:lnTo>
                  <a:lnTo>
                    <a:pt x="612" y="222"/>
                  </a:lnTo>
                  <a:lnTo>
                    <a:pt x="614" y="222"/>
                  </a:lnTo>
                  <a:lnTo>
                    <a:pt x="614" y="222"/>
                  </a:lnTo>
                  <a:lnTo>
                    <a:pt x="616" y="222"/>
                  </a:lnTo>
                  <a:lnTo>
                    <a:pt x="618" y="222"/>
                  </a:lnTo>
                  <a:lnTo>
                    <a:pt x="616" y="220"/>
                  </a:lnTo>
                  <a:lnTo>
                    <a:pt x="616" y="218"/>
                  </a:lnTo>
                  <a:lnTo>
                    <a:pt x="618" y="218"/>
                  </a:lnTo>
                  <a:lnTo>
                    <a:pt x="620" y="218"/>
                  </a:lnTo>
                  <a:lnTo>
                    <a:pt x="622" y="218"/>
                  </a:lnTo>
                  <a:lnTo>
                    <a:pt x="622" y="218"/>
                  </a:lnTo>
                  <a:lnTo>
                    <a:pt x="624" y="220"/>
                  </a:lnTo>
                  <a:lnTo>
                    <a:pt x="624" y="224"/>
                  </a:lnTo>
                  <a:lnTo>
                    <a:pt x="624" y="224"/>
                  </a:lnTo>
                  <a:lnTo>
                    <a:pt x="626" y="222"/>
                  </a:lnTo>
                  <a:lnTo>
                    <a:pt x="626" y="220"/>
                  </a:lnTo>
                  <a:lnTo>
                    <a:pt x="624" y="218"/>
                  </a:lnTo>
                  <a:lnTo>
                    <a:pt x="624" y="216"/>
                  </a:lnTo>
                  <a:lnTo>
                    <a:pt x="628" y="216"/>
                  </a:lnTo>
                  <a:lnTo>
                    <a:pt x="628" y="214"/>
                  </a:lnTo>
                  <a:lnTo>
                    <a:pt x="626" y="214"/>
                  </a:lnTo>
                  <a:lnTo>
                    <a:pt x="626" y="210"/>
                  </a:lnTo>
                  <a:lnTo>
                    <a:pt x="628" y="210"/>
                  </a:lnTo>
                  <a:lnTo>
                    <a:pt x="628" y="208"/>
                  </a:lnTo>
                  <a:lnTo>
                    <a:pt x="632" y="206"/>
                  </a:lnTo>
                  <a:lnTo>
                    <a:pt x="630" y="204"/>
                  </a:lnTo>
                  <a:lnTo>
                    <a:pt x="628" y="204"/>
                  </a:lnTo>
                  <a:lnTo>
                    <a:pt x="628" y="204"/>
                  </a:lnTo>
                  <a:lnTo>
                    <a:pt x="628" y="204"/>
                  </a:lnTo>
                  <a:lnTo>
                    <a:pt x="630" y="202"/>
                  </a:lnTo>
                  <a:lnTo>
                    <a:pt x="630" y="200"/>
                  </a:lnTo>
                  <a:lnTo>
                    <a:pt x="634" y="200"/>
                  </a:lnTo>
                  <a:lnTo>
                    <a:pt x="634" y="200"/>
                  </a:lnTo>
                  <a:lnTo>
                    <a:pt x="634" y="202"/>
                  </a:lnTo>
                  <a:lnTo>
                    <a:pt x="636" y="204"/>
                  </a:lnTo>
                  <a:lnTo>
                    <a:pt x="636" y="206"/>
                  </a:lnTo>
                  <a:lnTo>
                    <a:pt x="636" y="206"/>
                  </a:lnTo>
                  <a:lnTo>
                    <a:pt x="636" y="208"/>
                  </a:lnTo>
                  <a:lnTo>
                    <a:pt x="638" y="210"/>
                  </a:lnTo>
                  <a:lnTo>
                    <a:pt x="638" y="216"/>
                  </a:lnTo>
                  <a:lnTo>
                    <a:pt x="638" y="218"/>
                  </a:lnTo>
                  <a:lnTo>
                    <a:pt x="638" y="220"/>
                  </a:lnTo>
                  <a:lnTo>
                    <a:pt x="640" y="222"/>
                  </a:lnTo>
                  <a:lnTo>
                    <a:pt x="642" y="220"/>
                  </a:lnTo>
                  <a:lnTo>
                    <a:pt x="642" y="218"/>
                  </a:lnTo>
                  <a:lnTo>
                    <a:pt x="642" y="214"/>
                  </a:lnTo>
                  <a:lnTo>
                    <a:pt x="644" y="214"/>
                  </a:lnTo>
                  <a:lnTo>
                    <a:pt x="644" y="212"/>
                  </a:lnTo>
                  <a:lnTo>
                    <a:pt x="640" y="210"/>
                  </a:lnTo>
                  <a:lnTo>
                    <a:pt x="640" y="208"/>
                  </a:lnTo>
                  <a:lnTo>
                    <a:pt x="642" y="208"/>
                  </a:lnTo>
                  <a:lnTo>
                    <a:pt x="644" y="210"/>
                  </a:lnTo>
                  <a:lnTo>
                    <a:pt x="644" y="208"/>
                  </a:lnTo>
                  <a:lnTo>
                    <a:pt x="642" y="204"/>
                  </a:lnTo>
                  <a:lnTo>
                    <a:pt x="642" y="202"/>
                  </a:lnTo>
                  <a:lnTo>
                    <a:pt x="642" y="200"/>
                  </a:lnTo>
                  <a:lnTo>
                    <a:pt x="642" y="198"/>
                  </a:lnTo>
                  <a:lnTo>
                    <a:pt x="644" y="196"/>
                  </a:lnTo>
                  <a:lnTo>
                    <a:pt x="646" y="196"/>
                  </a:lnTo>
                  <a:lnTo>
                    <a:pt x="646" y="196"/>
                  </a:lnTo>
                  <a:lnTo>
                    <a:pt x="648" y="196"/>
                  </a:lnTo>
                  <a:lnTo>
                    <a:pt x="648" y="196"/>
                  </a:lnTo>
                  <a:lnTo>
                    <a:pt x="652" y="194"/>
                  </a:lnTo>
                  <a:lnTo>
                    <a:pt x="652" y="194"/>
                  </a:lnTo>
                  <a:lnTo>
                    <a:pt x="654" y="196"/>
                  </a:lnTo>
                  <a:lnTo>
                    <a:pt x="656" y="196"/>
                  </a:lnTo>
                  <a:lnTo>
                    <a:pt x="656" y="196"/>
                  </a:lnTo>
                  <a:lnTo>
                    <a:pt x="658" y="198"/>
                  </a:lnTo>
                  <a:lnTo>
                    <a:pt x="658" y="202"/>
                  </a:lnTo>
                  <a:lnTo>
                    <a:pt x="656" y="204"/>
                  </a:lnTo>
                  <a:lnTo>
                    <a:pt x="656" y="206"/>
                  </a:lnTo>
                  <a:lnTo>
                    <a:pt x="658" y="206"/>
                  </a:lnTo>
                  <a:lnTo>
                    <a:pt x="658" y="204"/>
                  </a:lnTo>
                  <a:lnTo>
                    <a:pt x="660" y="204"/>
                  </a:lnTo>
                  <a:lnTo>
                    <a:pt x="660" y="204"/>
                  </a:lnTo>
                  <a:lnTo>
                    <a:pt x="662" y="200"/>
                  </a:lnTo>
                  <a:lnTo>
                    <a:pt x="662" y="198"/>
                  </a:lnTo>
                  <a:lnTo>
                    <a:pt x="664" y="200"/>
                  </a:lnTo>
                  <a:lnTo>
                    <a:pt x="666" y="200"/>
                  </a:lnTo>
                  <a:lnTo>
                    <a:pt x="666" y="196"/>
                  </a:lnTo>
                  <a:lnTo>
                    <a:pt x="666" y="196"/>
                  </a:lnTo>
                  <a:lnTo>
                    <a:pt x="668" y="196"/>
                  </a:lnTo>
                  <a:lnTo>
                    <a:pt x="668" y="198"/>
                  </a:lnTo>
                  <a:lnTo>
                    <a:pt x="668" y="200"/>
                  </a:lnTo>
                  <a:lnTo>
                    <a:pt x="668" y="200"/>
                  </a:lnTo>
                  <a:lnTo>
                    <a:pt x="668" y="202"/>
                  </a:lnTo>
                  <a:lnTo>
                    <a:pt x="666" y="202"/>
                  </a:lnTo>
                  <a:lnTo>
                    <a:pt x="668" y="204"/>
                  </a:lnTo>
                  <a:lnTo>
                    <a:pt x="670" y="204"/>
                  </a:lnTo>
                  <a:lnTo>
                    <a:pt x="670" y="206"/>
                  </a:lnTo>
                  <a:lnTo>
                    <a:pt x="670" y="210"/>
                  </a:lnTo>
                  <a:lnTo>
                    <a:pt x="668" y="210"/>
                  </a:lnTo>
                  <a:lnTo>
                    <a:pt x="666" y="214"/>
                  </a:lnTo>
                  <a:lnTo>
                    <a:pt x="666" y="218"/>
                  </a:lnTo>
                  <a:lnTo>
                    <a:pt x="666" y="218"/>
                  </a:lnTo>
                  <a:lnTo>
                    <a:pt x="664" y="220"/>
                  </a:lnTo>
                  <a:lnTo>
                    <a:pt x="660" y="224"/>
                  </a:lnTo>
                  <a:lnTo>
                    <a:pt x="660" y="224"/>
                  </a:lnTo>
                  <a:lnTo>
                    <a:pt x="658" y="228"/>
                  </a:lnTo>
                  <a:lnTo>
                    <a:pt x="658" y="228"/>
                  </a:lnTo>
                  <a:lnTo>
                    <a:pt x="656" y="230"/>
                  </a:lnTo>
                  <a:lnTo>
                    <a:pt x="656" y="230"/>
                  </a:lnTo>
                  <a:lnTo>
                    <a:pt x="654" y="230"/>
                  </a:lnTo>
                  <a:lnTo>
                    <a:pt x="652" y="232"/>
                  </a:lnTo>
                  <a:lnTo>
                    <a:pt x="652" y="232"/>
                  </a:lnTo>
                  <a:lnTo>
                    <a:pt x="656" y="234"/>
                  </a:lnTo>
                  <a:lnTo>
                    <a:pt x="656" y="234"/>
                  </a:lnTo>
                  <a:lnTo>
                    <a:pt x="652" y="238"/>
                  </a:lnTo>
                  <a:lnTo>
                    <a:pt x="652" y="240"/>
                  </a:lnTo>
                  <a:lnTo>
                    <a:pt x="652" y="238"/>
                  </a:lnTo>
                  <a:lnTo>
                    <a:pt x="652" y="238"/>
                  </a:lnTo>
                  <a:lnTo>
                    <a:pt x="650" y="236"/>
                  </a:lnTo>
                  <a:lnTo>
                    <a:pt x="648" y="238"/>
                  </a:lnTo>
                  <a:lnTo>
                    <a:pt x="648" y="238"/>
                  </a:lnTo>
                  <a:lnTo>
                    <a:pt x="646" y="240"/>
                  </a:lnTo>
                  <a:lnTo>
                    <a:pt x="646" y="242"/>
                  </a:lnTo>
                  <a:lnTo>
                    <a:pt x="644" y="242"/>
                  </a:lnTo>
                  <a:lnTo>
                    <a:pt x="642" y="244"/>
                  </a:lnTo>
                  <a:lnTo>
                    <a:pt x="644" y="244"/>
                  </a:lnTo>
                  <a:lnTo>
                    <a:pt x="646" y="244"/>
                  </a:lnTo>
                  <a:lnTo>
                    <a:pt x="646" y="246"/>
                  </a:lnTo>
                  <a:lnTo>
                    <a:pt x="644" y="248"/>
                  </a:lnTo>
                  <a:lnTo>
                    <a:pt x="644" y="248"/>
                  </a:lnTo>
                  <a:lnTo>
                    <a:pt x="644" y="250"/>
                  </a:lnTo>
                  <a:lnTo>
                    <a:pt x="644" y="252"/>
                  </a:lnTo>
                  <a:lnTo>
                    <a:pt x="642" y="250"/>
                  </a:lnTo>
                  <a:lnTo>
                    <a:pt x="642" y="246"/>
                  </a:lnTo>
                  <a:lnTo>
                    <a:pt x="642" y="246"/>
                  </a:lnTo>
                  <a:lnTo>
                    <a:pt x="640" y="246"/>
                  </a:lnTo>
                  <a:lnTo>
                    <a:pt x="640" y="248"/>
                  </a:lnTo>
                  <a:lnTo>
                    <a:pt x="642" y="250"/>
                  </a:lnTo>
                  <a:lnTo>
                    <a:pt x="640" y="252"/>
                  </a:lnTo>
                  <a:lnTo>
                    <a:pt x="632" y="252"/>
                  </a:lnTo>
                  <a:lnTo>
                    <a:pt x="632" y="250"/>
                  </a:lnTo>
                  <a:lnTo>
                    <a:pt x="632" y="248"/>
                  </a:lnTo>
                  <a:lnTo>
                    <a:pt x="630" y="250"/>
                  </a:lnTo>
                  <a:lnTo>
                    <a:pt x="628" y="250"/>
                  </a:lnTo>
                  <a:lnTo>
                    <a:pt x="628" y="250"/>
                  </a:lnTo>
                  <a:lnTo>
                    <a:pt x="630" y="246"/>
                  </a:lnTo>
                  <a:lnTo>
                    <a:pt x="626" y="248"/>
                  </a:lnTo>
                  <a:lnTo>
                    <a:pt x="626" y="250"/>
                  </a:lnTo>
                  <a:lnTo>
                    <a:pt x="624" y="250"/>
                  </a:lnTo>
                  <a:close/>
                  <a:moveTo>
                    <a:pt x="464" y="182"/>
                  </a:moveTo>
                  <a:lnTo>
                    <a:pt x="464" y="182"/>
                  </a:lnTo>
                  <a:lnTo>
                    <a:pt x="466" y="180"/>
                  </a:lnTo>
                  <a:lnTo>
                    <a:pt x="470" y="176"/>
                  </a:lnTo>
                  <a:lnTo>
                    <a:pt x="474" y="174"/>
                  </a:lnTo>
                  <a:lnTo>
                    <a:pt x="476" y="172"/>
                  </a:lnTo>
                  <a:lnTo>
                    <a:pt x="476" y="172"/>
                  </a:lnTo>
                  <a:lnTo>
                    <a:pt x="480" y="170"/>
                  </a:lnTo>
                  <a:lnTo>
                    <a:pt x="484" y="170"/>
                  </a:lnTo>
                  <a:lnTo>
                    <a:pt x="486" y="168"/>
                  </a:lnTo>
                  <a:lnTo>
                    <a:pt x="486" y="168"/>
                  </a:lnTo>
                  <a:lnTo>
                    <a:pt x="490" y="168"/>
                  </a:lnTo>
                  <a:lnTo>
                    <a:pt x="492" y="168"/>
                  </a:lnTo>
                  <a:lnTo>
                    <a:pt x="492" y="170"/>
                  </a:lnTo>
                  <a:lnTo>
                    <a:pt x="488" y="172"/>
                  </a:lnTo>
                  <a:lnTo>
                    <a:pt x="484" y="174"/>
                  </a:lnTo>
                  <a:lnTo>
                    <a:pt x="476" y="180"/>
                  </a:lnTo>
                  <a:lnTo>
                    <a:pt x="474" y="182"/>
                  </a:lnTo>
                  <a:lnTo>
                    <a:pt x="472" y="184"/>
                  </a:lnTo>
                  <a:lnTo>
                    <a:pt x="470" y="184"/>
                  </a:lnTo>
                  <a:lnTo>
                    <a:pt x="470" y="186"/>
                  </a:lnTo>
                  <a:lnTo>
                    <a:pt x="468" y="186"/>
                  </a:lnTo>
                  <a:lnTo>
                    <a:pt x="468" y="182"/>
                  </a:lnTo>
                  <a:lnTo>
                    <a:pt x="466" y="182"/>
                  </a:lnTo>
                  <a:lnTo>
                    <a:pt x="464" y="182"/>
                  </a:lnTo>
                  <a:close/>
                  <a:moveTo>
                    <a:pt x="584" y="232"/>
                  </a:moveTo>
                  <a:lnTo>
                    <a:pt x="582" y="232"/>
                  </a:lnTo>
                  <a:lnTo>
                    <a:pt x="584" y="232"/>
                  </a:lnTo>
                  <a:lnTo>
                    <a:pt x="586" y="230"/>
                  </a:lnTo>
                  <a:lnTo>
                    <a:pt x="588" y="228"/>
                  </a:lnTo>
                  <a:lnTo>
                    <a:pt x="588" y="228"/>
                  </a:lnTo>
                  <a:lnTo>
                    <a:pt x="590" y="226"/>
                  </a:lnTo>
                  <a:lnTo>
                    <a:pt x="592" y="224"/>
                  </a:lnTo>
                  <a:lnTo>
                    <a:pt x="594" y="224"/>
                  </a:lnTo>
                  <a:lnTo>
                    <a:pt x="594" y="226"/>
                  </a:lnTo>
                  <a:lnTo>
                    <a:pt x="594" y="228"/>
                  </a:lnTo>
                  <a:lnTo>
                    <a:pt x="594" y="232"/>
                  </a:lnTo>
                  <a:lnTo>
                    <a:pt x="594" y="234"/>
                  </a:lnTo>
                  <a:lnTo>
                    <a:pt x="592" y="236"/>
                  </a:lnTo>
                  <a:lnTo>
                    <a:pt x="588" y="236"/>
                  </a:lnTo>
                  <a:lnTo>
                    <a:pt x="588" y="236"/>
                  </a:lnTo>
                  <a:lnTo>
                    <a:pt x="586" y="236"/>
                  </a:lnTo>
                  <a:lnTo>
                    <a:pt x="586" y="234"/>
                  </a:lnTo>
                  <a:lnTo>
                    <a:pt x="584" y="232"/>
                  </a:lnTo>
                  <a:close/>
                  <a:moveTo>
                    <a:pt x="488" y="230"/>
                  </a:moveTo>
                  <a:lnTo>
                    <a:pt x="490" y="226"/>
                  </a:lnTo>
                  <a:lnTo>
                    <a:pt x="490" y="224"/>
                  </a:lnTo>
                  <a:lnTo>
                    <a:pt x="490" y="222"/>
                  </a:lnTo>
                  <a:lnTo>
                    <a:pt x="492" y="220"/>
                  </a:lnTo>
                  <a:lnTo>
                    <a:pt x="496" y="222"/>
                  </a:lnTo>
                  <a:lnTo>
                    <a:pt x="498" y="220"/>
                  </a:lnTo>
                  <a:lnTo>
                    <a:pt x="502" y="220"/>
                  </a:lnTo>
                  <a:lnTo>
                    <a:pt x="504" y="220"/>
                  </a:lnTo>
                  <a:lnTo>
                    <a:pt x="506" y="218"/>
                  </a:lnTo>
                  <a:lnTo>
                    <a:pt x="510" y="218"/>
                  </a:lnTo>
                  <a:lnTo>
                    <a:pt x="514" y="220"/>
                  </a:lnTo>
                  <a:lnTo>
                    <a:pt x="518" y="220"/>
                  </a:lnTo>
                  <a:lnTo>
                    <a:pt x="518" y="220"/>
                  </a:lnTo>
                  <a:lnTo>
                    <a:pt x="520" y="218"/>
                  </a:lnTo>
                  <a:lnTo>
                    <a:pt x="526" y="218"/>
                  </a:lnTo>
                  <a:lnTo>
                    <a:pt x="528" y="218"/>
                  </a:lnTo>
                  <a:lnTo>
                    <a:pt x="530" y="216"/>
                  </a:lnTo>
                  <a:lnTo>
                    <a:pt x="528" y="214"/>
                  </a:lnTo>
                  <a:lnTo>
                    <a:pt x="526" y="216"/>
                  </a:lnTo>
                  <a:lnTo>
                    <a:pt x="524" y="216"/>
                  </a:lnTo>
                  <a:lnTo>
                    <a:pt x="524" y="216"/>
                  </a:lnTo>
                  <a:lnTo>
                    <a:pt x="520" y="218"/>
                  </a:lnTo>
                  <a:lnTo>
                    <a:pt x="516" y="218"/>
                  </a:lnTo>
                  <a:lnTo>
                    <a:pt x="516" y="214"/>
                  </a:lnTo>
                  <a:lnTo>
                    <a:pt x="514" y="214"/>
                  </a:lnTo>
                  <a:lnTo>
                    <a:pt x="512" y="216"/>
                  </a:lnTo>
                  <a:lnTo>
                    <a:pt x="510" y="216"/>
                  </a:lnTo>
                  <a:lnTo>
                    <a:pt x="508" y="216"/>
                  </a:lnTo>
                  <a:lnTo>
                    <a:pt x="508" y="216"/>
                  </a:lnTo>
                  <a:lnTo>
                    <a:pt x="504" y="216"/>
                  </a:lnTo>
                  <a:lnTo>
                    <a:pt x="502" y="214"/>
                  </a:lnTo>
                  <a:lnTo>
                    <a:pt x="502" y="212"/>
                  </a:lnTo>
                  <a:lnTo>
                    <a:pt x="504" y="210"/>
                  </a:lnTo>
                  <a:lnTo>
                    <a:pt x="508" y="208"/>
                  </a:lnTo>
                  <a:lnTo>
                    <a:pt x="506" y="208"/>
                  </a:lnTo>
                  <a:lnTo>
                    <a:pt x="504" y="210"/>
                  </a:lnTo>
                  <a:lnTo>
                    <a:pt x="502" y="210"/>
                  </a:lnTo>
                  <a:lnTo>
                    <a:pt x="500" y="208"/>
                  </a:lnTo>
                  <a:lnTo>
                    <a:pt x="500" y="210"/>
                  </a:lnTo>
                  <a:lnTo>
                    <a:pt x="498" y="212"/>
                  </a:lnTo>
                  <a:lnTo>
                    <a:pt x="496" y="214"/>
                  </a:lnTo>
                  <a:lnTo>
                    <a:pt x="494" y="216"/>
                  </a:lnTo>
                  <a:lnTo>
                    <a:pt x="492" y="216"/>
                  </a:lnTo>
                  <a:lnTo>
                    <a:pt x="490" y="214"/>
                  </a:lnTo>
                  <a:lnTo>
                    <a:pt x="490" y="212"/>
                  </a:lnTo>
                  <a:lnTo>
                    <a:pt x="490" y="210"/>
                  </a:lnTo>
                  <a:lnTo>
                    <a:pt x="488" y="210"/>
                  </a:lnTo>
                  <a:lnTo>
                    <a:pt x="488" y="210"/>
                  </a:lnTo>
                  <a:lnTo>
                    <a:pt x="488" y="212"/>
                  </a:lnTo>
                  <a:lnTo>
                    <a:pt x="486" y="214"/>
                  </a:lnTo>
                  <a:lnTo>
                    <a:pt x="482" y="212"/>
                  </a:lnTo>
                  <a:lnTo>
                    <a:pt x="484" y="210"/>
                  </a:lnTo>
                  <a:lnTo>
                    <a:pt x="480" y="208"/>
                  </a:lnTo>
                  <a:lnTo>
                    <a:pt x="482" y="206"/>
                  </a:lnTo>
                  <a:lnTo>
                    <a:pt x="480" y="206"/>
                  </a:lnTo>
                  <a:lnTo>
                    <a:pt x="480" y="208"/>
                  </a:lnTo>
                  <a:lnTo>
                    <a:pt x="478" y="208"/>
                  </a:lnTo>
                  <a:lnTo>
                    <a:pt x="476" y="204"/>
                  </a:lnTo>
                  <a:lnTo>
                    <a:pt x="472" y="202"/>
                  </a:lnTo>
                  <a:lnTo>
                    <a:pt x="472" y="200"/>
                  </a:lnTo>
                  <a:lnTo>
                    <a:pt x="474" y="200"/>
                  </a:lnTo>
                  <a:lnTo>
                    <a:pt x="474" y="198"/>
                  </a:lnTo>
                  <a:lnTo>
                    <a:pt x="474" y="196"/>
                  </a:lnTo>
                  <a:lnTo>
                    <a:pt x="478" y="194"/>
                  </a:lnTo>
                  <a:lnTo>
                    <a:pt x="480" y="192"/>
                  </a:lnTo>
                  <a:lnTo>
                    <a:pt x="482" y="194"/>
                  </a:lnTo>
                  <a:lnTo>
                    <a:pt x="486" y="194"/>
                  </a:lnTo>
                  <a:lnTo>
                    <a:pt x="490" y="196"/>
                  </a:lnTo>
                  <a:lnTo>
                    <a:pt x="492" y="196"/>
                  </a:lnTo>
                  <a:lnTo>
                    <a:pt x="494" y="194"/>
                  </a:lnTo>
                  <a:lnTo>
                    <a:pt x="496" y="194"/>
                  </a:lnTo>
                  <a:lnTo>
                    <a:pt x="500" y="192"/>
                  </a:lnTo>
                  <a:lnTo>
                    <a:pt x="498" y="190"/>
                  </a:lnTo>
                  <a:lnTo>
                    <a:pt x="496" y="190"/>
                  </a:lnTo>
                  <a:lnTo>
                    <a:pt x="494" y="190"/>
                  </a:lnTo>
                  <a:lnTo>
                    <a:pt x="492" y="190"/>
                  </a:lnTo>
                  <a:lnTo>
                    <a:pt x="488" y="188"/>
                  </a:lnTo>
                  <a:lnTo>
                    <a:pt x="486" y="188"/>
                  </a:lnTo>
                  <a:lnTo>
                    <a:pt x="484" y="188"/>
                  </a:lnTo>
                  <a:lnTo>
                    <a:pt x="488" y="184"/>
                  </a:lnTo>
                  <a:lnTo>
                    <a:pt x="490" y="182"/>
                  </a:lnTo>
                  <a:lnTo>
                    <a:pt x="494" y="180"/>
                  </a:lnTo>
                  <a:lnTo>
                    <a:pt x="496" y="182"/>
                  </a:lnTo>
                  <a:lnTo>
                    <a:pt x="500" y="180"/>
                  </a:lnTo>
                  <a:lnTo>
                    <a:pt x="504" y="180"/>
                  </a:lnTo>
                  <a:lnTo>
                    <a:pt x="508" y="182"/>
                  </a:lnTo>
                  <a:lnTo>
                    <a:pt x="510" y="182"/>
                  </a:lnTo>
                  <a:lnTo>
                    <a:pt x="508" y="180"/>
                  </a:lnTo>
                  <a:lnTo>
                    <a:pt x="506" y="180"/>
                  </a:lnTo>
                  <a:lnTo>
                    <a:pt x="504" y="178"/>
                  </a:lnTo>
                  <a:lnTo>
                    <a:pt x="502" y="178"/>
                  </a:lnTo>
                  <a:lnTo>
                    <a:pt x="496" y="176"/>
                  </a:lnTo>
                  <a:lnTo>
                    <a:pt x="496" y="176"/>
                  </a:lnTo>
                  <a:lnTo>
                    <a:pt x="498" y="172"/>
                  </a:lnTo>
                  <a:lnTo>
                    <a:pt x="500" y="170"/>
                  </a:lnTo>
                  <a:lnTo>
                    <a:pt x="502" y="170"/>
                  </a:lnTo>
                  <a:lnTo>
                    <a:pt x="504" y="170"/>
                  </a:lnTo>
                  <a:lnTo>
                    <a:pt x="506" y="168"/>
                  </a:lnTo>
                  <a:lnTo>
                    <a:pt x="508" y="168"/>
                  </a:lnTo>
                  <a:lnTo>
                    <a:pt x="508" y="168"/>
                  </a:lnTo>
                  <a:lnTo>
                    <a:pt x="510" y="168"/>
                  </a:lnTo>
                  <a:lnTo>
                    <a:pt x="514" y="172"/>
                  </a:lnTo>
                  <a:lnTo>
                    <a:pt x="516" y="172"/>
                  </a:lnTo>
                  <a:lnTo>
                    <a:pt x="514" y="170"/>
                  </a:lnTo>
                  <a:lnTo>
                    <a:pt x="512" y="168"/>
                  </a:lnTo>
                  <a:lnTo>
                    <a:pt x="510" y="166"/>
                  </a:lnTo>
                  <a:lnTo>
                    <a:pt x="510" y="164"/>
                  </a:lnTo>
                  <a:lnTo>
                    <a:pt x="512" y="164"/>
                  </a:lnTo>
                  <a:lnTo>
                    <a:pt x="518" y="162"/>
                  </a:lnTo>
                  <a:lnTo>
                    <a:pt x="520" y="162"/>
                  </a:lnTo>
                  <a:lnTo>
                    <a:pt x="524" y="162"/>
                  </a:lnTo>
                  <a:lnTo>
                    <a:pt x="526" y="164"/>
                  </a:lnTo>
                  <a:lnTo>
                    <a:pt x="528" y="168"/>
                  </a:lnTo>
                  <a:lnTo>
                    <a:pt x="526" y="170"/>
                  </a:lnTo>
                  <a:lnTo>
                    <a:pt x="524" y="172"/>
                  </a:lnTo>
                  <a:lnTo>
                    <a:pt x="524" y="174"/>
                  </a:lnTo>
                  <a:lnTo>
                    <a:pt x="530" y="174"/>
                  </a:lnTo>
                  <a:lnTo>
                    <a:pt x="530" y="174"/>
                  </a:lnTo>
                  <a:lnTo>
                    <a:pt x="532" y="174"/>
                  </a:lnTo>
                  <a:lnTo>
                    <a:pt x="534" y="174"/>
                  </a:lnTo>
                  <a:lnTo>
                    <a:pt x="534" y="176"/>
                  </a:lnTo>
                  <a:lnTo>
                    <a:pt x="534" y="178"/>
                  </a:lnTo>
                  <a:lnTo>
                    <a:pt x="536" y="178"/>
                  </a:lnTo>
                  <a:lnTo>
                    <a:pt x="536" y="180"/>
                  </a:lnTo>
                  <a:lnTo>
                    <a:pt x="534" y="182"/>
                  </a:lnTo>
                  <a:lnTo>
                    <a:pt x="534" y="182"/>
                  </a:lnTo>
                  <a:lnTo>
                    <a:pt x="536" y="186"/>
                  </a:lnTo>
                  <a:lnTo>
                    <a:pt x="536" y="190"/>
                  </a:lnTo>
                  <a:lnTo>
                    <a:pt x="536" y="192"/>
                  </a:lnTo>
                  <a:lnTo>
                    <a:pt x="532" y="192"/>
                  </a:lnTo>
                  <a:lnTo>
                    <a:pt x="530" y="192"/>
                  </a:lnTo>
                  <a:lnTo>
                    <a:pt x="532" y="194"/>
                  </a:lnTo>
                  <a:lnTo>
                    <a:pt x="534" y="194"/>
                  </a:lnTo>
                  <a:lnTo>
                    <a:pt x="536" y="194"/>
                  </a:lnTo>
                  <a:lnTo>
                    <a:pt x="538" y="194"/>
                  </a:lnTo>
                  <a:lnTo>
                    <a:pt x="536" y="200"/>
                  </a:lnTo>
                  <a:lnTo>
                    <a:pt x="534" y="202"/>
                  </a:lnTo>
                  <a:lnTo>
                    <a:pt x="534" y="206"/>
                  </a:lnTo>
                  <a:lnTo>
                    <a:pt x="536" y="206"/>
                  </a:lnTo>
                  <a:lnTo>
                    <a:pt x="538" y="206"/>
                  </a:lnTo>
                  <a:lnTo>
                    <a:pt x="540" y="204"/>
                  </a:lnTo>
                  <a:lnTo>
                    <a:pt x="540" y="204"/>
                  </a:lnTo>
                  <a:lnTo>
                    <a:pt x="542" y="206"/>
                  </a:lnTo>
                  <a:lnTo>
                    <a:pt x="544" y="208"/>
                  </a:lnTo>
                  <a:lnTo>
                    <a:pt x="546" y="206"/>
                  </a:lnTo>
                  <a:lnTo>
                    <a:pt x="550" y="208"/>
                  </a:lnTo>
                  <a:lnTo>
                    <a:pt x="552" y="210"/>
                  </a:lnTo>
                  <a:lnTo>
                    <a:pt x="552" y="210"/>
                  </a:lnTo>
                  <a:lnTo>
                    <a:pt x="552" y="208"/>
                  </a:lnTo>
                  <a:lnTo>
                    <a:pt x="552" y="208"/>
                  </a:lnTo>
                  <a:lnTo>
                    <a:pt x="556" y="206"/>
                  </a:lnTo>
                  <a:lnTo>
                    <a:pt x="554" y="202"/>
                  </a:lnTo>
                  <a:lnTo>
                    <a:pt x="552" y="200"/>
                  </a:lnTo>
                  <a:lnTo>
                    <a:pt x="552" y="198"/>
                  </a:lnTo>
                  <a:lnTo>
                    <a:pt x="552" y="196"/>
                  </a:lnTo>
                  <a:lnTo>
                    <a:pt x="552" y="194"/>
                  </a:lnTo>
                  <a:lnTo>
                    <a:pt x="554" y="194"/>
                  </a:lnTo>
                  <a:lnTo>
                    <a:pt x="558" y="194"/>
                  </a:lnTo>
                  <a:lnTo>
                    <a:pt x="560" y="194"/>
                  </a:lnTo>
                  <a:lnTo>
                    <a:pt x="562" y="190"/>
                  </a:lnTo>
                  <a:lnTo>
                    <a:pt x="560" y="186"/>
                  </a:lnTo>
                  <a:lnTo>
                    <a:pt x="558" y="184"/>
                  </a:lnTo>
                  <a:lnTo>
                    <a:pt x="558" y="182"/>
                  </a:lnTo>
                  <a:lnTo>
                    <a:pt x="558" y="180"/>
                  </a:lnTo>
                  <a:lnTo>
                    <a:pt x="560" y="176"/>
                  </a:lnTo>
                  <a:lnTo>
                    <a:pt x="562" y="176"/>
                  </a:lnTo>
                  <a:lnTo>
                    <a:pt x="562" y="176"/>
                  </a:lnTo>
                  <a:lnTo>
                    <a:pt x="566" y="176"/>
                  </a:lnTo>
                  <a:lnTo>
                    <a:pt x="564" y="174"/>
                  </a:lnTo>
                  <a:lnTo>
                    <a:pt x="566" y="172"/>
                  </a:lnTo>
                  <a:lnTo>
                    <a:pt x="568" y="170"/>
                  </a:lnTo>
                  <a:lnTo>
                    <a:pt x="574" y="166"/>
                  </a:lnTo>
                  <a:lnTo>
                    <a:pt x="576" y="166"/>
                  </a:lnTo>
                  <a:lnTo>
                    <a:pt x="580" y="168"/>
                  </a:lnTo>
                  <a:lnTo>
                    <a:pt x="578" y="168"/>
                  </a:lnTo>
                  <a:lnTo>
                    <a:pt x="580" y="170"/>
                  </a:lnTo>
                  <a:lnTo>
                    <a:pt x="580" y="172"/>
                  </a:lnTo>
                  <a:lnTo>
                    <a:pt x="576" y="172"/>
                  </a:lnTo>
                  <a:lnTo>
                    <a:pt x="576" y="174"/>
                  </a:lnTo>
                  <a:lnTo>
                    <a:pt x="576" y="176"/>
                  </a:lnTo>
                  <a:lnTo>
                    <a:pt x="574" y="178"/>
                  </a:lnTo>
                  <a:lnTo>
                    <a:pt x="574" y="182"/>
                  </a:lnTo>
                  <a:lnTo>
                    <a:pt x="576" y="182"/>
                  </a:lnTo>
                  <a:lnTo>
                    <a:pt x="576" y="188"/>
                  </a:lnTo>
                  <a:lnTo>
                    <a:pt x="574" y="190"/>
                  </a:lnTo>
                  <a:lnTo>
                    <a:pt x="572" y="190"/>
                  </a:lnTo>
                  <a:lnTo>
                    <a:pt x="570" y="192"/>
                  </a:lnTo>
                  <a:lnTo>
                    <a:pt x="568" y="194"/>
                  </a:lnTo>
                  <a:lnTo>
                    <a:pt x="568" y="194"/>
                  </a:lnTo>
                  <a:lnTo>
                    <a:pt x="568" y="196"/>
                  </a:lnTo>
                  <a:lnTo>
                    <a:pt x="572" y="194"/>
                  </a:lnTo>
                  <a:lnTo>
                    <a:pt x="574" y="194"/>
                  </a:lnTo>
                  <a:lnTo>
                    <a:pt x="574" y="196"/>
                  </a:lnTo>
                  <a:lnTo>
                    <a:pt x="572" y="198"/>
                  </a:lnTo>
                  <a:lnTo>
                    <a:pt x="570" y="200"/>
                  </a:lnTo>
                  <a:lnTo>
                    <a:pt x="566" y="204"/>
                  </a:lnTo>
                  <a:lnTo>
                    <a:pt x="566" y="206"/>
                  </a:lnTo>
                  <a:lnTo>
                    <a:pt x="566" y="208"/>
                  </a:lnTo>
                  <a:lnTo>
                    <a:pt x="568" y="204"/>
                  </a:lnTo>
                  <a:lnTo>
                    <a:pt x="572" y="204"/>
                  </a:lnTo>
                  <a:lnTo>
                    <a:pt x="572" y="202"/>
                  </a:lnTo>
                  <a:lnTo>
                    <a:pt x="574" y="200"/>
                  </a:lnTo>
                  <a:lnTo>
                    <a:pt x="578" y="202"/>
                  </a:lnTo>
                  <a:lnTo>
                    <a:pt x="578" y="206"/>
                  </a:lnTo>
                  <a:lnTo>
                    <a:pt x="576" y="210"/>
                  </a:lnTo>
                  <a:lnTo>
                    <a:pt x="576" y="210"/>
                  </a:lnTo>
                  <a:lnTo>
                    <a:pt x="578" y="208"/>
                  </a:lnTo>
                  <a:lnTo>
                    <a:pt x="580" y="208"/>
                  </a:lnTo>
                  <a:lnTo>
                    <a:pt x="580" y="206"/>
                  </a:lnTo>
                  <a:lnTo>
                    <a:pt x="580" y="206"/>
                  </a:lnTo>
                  <a:lnTo>
                    <a:pt x="582" y="204"/>
                  </a:lnTo>
                  <a:lnTo>
                    <a:pt x="582" y="202"/>
                  </a:lnTo>
                  <a:lnTo>
                    <a:pt x="586" y="198"/>
                  </a:lnTo>
                  <a:lnTo>
                    <a:pt x="588" y="198"/>
                  </a:lnTo>
                  <a:lnTo>
                    <a:pt x="590" y="200"/>
                  </a:lnTo>
                  <a:lnTo>
                    <a:pt x="592" y="204"/>
                  </a:lnTo>
                  <a:lnTo>
                    <a:pt x="594" y="206"/>
                  </a:lnTo>
                  <a:lnTo>
                    <a:pt x="592" y="210"/>
                  </a:lnTo>
                  <a:lnTo>
                    <a:pt x="590" y="216"/>
                  </a:lnTo>
                  <a:lnTo>
                    <a:pt x="586" y="218"/>
                  </a:lnTo>
                  <a:lnTo>
                    <a:pt x="584" y="218"/>
                  </a:lnTo>
                  <a:lnTo>
                    <a:pt x="582" y="218"/>
                  </a:lnTo>
                  <a:lnTo>
                    <a:pt x="582" y="220"/>
                  </a:lnTo>
                  <a:lnTo>
                    <a:pt x="582" y="222"/>
                  </a:lnTo>
                  <a:lnTo>
                    <a:pt x="580" y="226"/>
                  </a:lnTo>
                  <a:lnTo>
                    <a:pt x="578" y="226"/>
                  </a:lnTo>
                  <a:lnTo>
                    <a:pt x="576" y="228"/>
                  </a:lnTo>
                  <a:lnTo>
                    <a:pt x="576" y="230"/>
                  </a:lnTo>
                  <a:lnTo>
                    <a:pt x="574" y="230"/>
                  </a:lnTo>
                  <a:lnTo>
                    <a:pt x="572" y="230"/>
                  </a:lnTo>
                  <a:lnTo>
                    <a:pt x="572" y="232"/>
                  </a:lnTo>
                  <a:lnTo>
                    <a:pt x="572" y="232"/>
                  </a:lnTo>
                  <a:lnTo>
                    <a:pt x="570" y="234"/>
                  </a:lnTo>
                  <a:lnTo>
                    <a:pt x="570" y="232"/>
                  </a:lnTo>
                  <a:lnTo>
                    <a:pt x="566" y="232"/>
                  </a:lnTo>
                  <a:lnTo>
                    <a:pt x="566" y="232"/>
                  </a:lnTo>
                  <a:lnTo>
                    <a:pt x="562" y="234"/>
                  </a:lnTo>
                  <a:lnTo>
                    <a:pt x="558" y="234"/>
                  </a:lnTo>
                  <a:lnTo>
                    <a:pt x="554" y="234"/>
                  </a:lnTo>
                  <a:lnTo>
                    <a:pt x="554" y="232"/>
                  </a:lnTo>
                  <a:lnTo>
                    <a:pt x="556" y="230"/>
                  </a:lnTo>
                  <a:lnTo>
                    <a:pt x="556" y="228"/>
                  </a:lnTo>
                  <a:lnTo>
                    <a:pt x="554" y="228"/>
                  </a:lnTo>
                  <a:lnTo>
                    <a:pt x="552" y="230"/>
                  </a:lnTo>
                  <a:lnTo>
                    <a:pt x="552" y="232"/>
                  </a:lnTo>
                  <a:lnTo>
                    <a:pt x="550" y="232"/>
                  </a:lnTo>
                  <a:lnTo>
                    <a:pt x="546" y="232"/>
                  </a:lnTo>
                  <a:lnTo>
                    <a:pt x="546" y="230"/>
                  </a:lnTo>
                  <a:lnTo>
                    <a:pt x="548" y="228"/>
                  </a:lnTo>
                  <a:lnTo>
                    <a:pt x="546" y="226"/>
                  </a:lnTo>
                  <a:lnTo>
                    <a:pt x="546" y="226"/>
                  </a:lnTo>
                  <a:lnTo>
                    <a:pt x="546" y="228"/>
                  </a:lnTo>
                  <a:lnTo>
                    <a:pt x="544" y="228"/>
                  </a:lnTo>
                  <a:lnTo>
                    <a:pt x="542" y="228"/>
                  </a:lnTo>
                  <a:lnTo>
                    <a:pt x="538" y="230"/>
                  </a:lnTo>
                  <a:lnTo>
                    <a:pt x="536" y="232"/>
                  </a:lnTo>
                  <a:lnTo>
                    <a:pt x="534" y="230"/>
                  </a:lnTo>
                  <a:lnTo>
                    <a:pt x="534" y="230"/>
                  </a:lnTo>
                  <a:lnTo>
                    <a:pt x="530" y="230"/>
                  </a:lnTo>
                  <a:lnTo>
                    <a:pt x="528" y="230"/>
                  </a:lnTo>
                  <a:lnTo>
                    <a:pt x="528" y="230"/>
                  </a:lnTo>
                  <a:lnTo>
                    <a:pt x="526" y="230"/>
                  </a:lnTo>
                  <a:lnTo>
                    <a:pt x="524" y="232"/>
                  </a:lnTo>
                  <a:lnTo>
                    <a:pt x="524" y="234"/>
                  </a:lnTo>
                  <a:lnTo>
                    <a:pt x="522" y="234"/>
                  </a:lnTo>
                  <a:lnTo>
                    <a:pt x="520" y="234"/>
                  </a:lnTo>
                  <a:lnTo>
                    <a:pt x="518" y="236"/>
                  </a:lnTo>
                  <a:lnTo>
                    <a:pt x="516" y="236"/>
                  </a:lnTo>
                  <a:lnTo>
                    <a:pt x="516" y="236"/>
                  </a:lnTo>
                  <a:lnTo>
                    <a:pt x="512" y="238"/>
                  </a:lnTo>
                  <a:lnTo>
                    <a:pt x="510" y="238"/>
                  </a:lnTo>
                  <a:lnTo>
                    <a:pt x="510" y="236"/>
                  </a:lnTo>
                  <a:lnTo>
                    <a:pt x="506" y="236"/>
                  </a:lnTo>
                  <a:lnTo>
                    <a:pt x="504" y="238"/>
                  </a:lnTo>
                  <a:lnTo>
                    <a:pt x="500" y="238"/>
                  </a:lnTo>
                  <a:lnTo>
                    <a:pt x="496" y="236"/>
                  </a:lnTo>
                  <a:lnTo>
                    <a:pt x="492" y="234"/>
                  </a:lnTo>
                  <a:lnTo>
                    <a:pt x="490" y="232"/>
                  </a:lnTo>
                  <a:lnTo>
                    <a:pt x="488" y="230"/>
                  </a:lnTo>
                  <a:close/>
                  <a:moveTo>
                    <a:pt x="342" y="306"/>
                  </a:moveTo>
                  <a:lnTo>
                    <a:pt x="342" y="302"/>
                  </a:lnTo>
                  <a:lnTo>
                    <a:pt x="344" y="298"/>
                  </a:lnTo>
                  <a:lnTo>
                    <a:pt x="344" y="294"/>
                  </a:lnTo>
                  <a:lnTo>
                    <a:pt x="344" y="292"/>
                  </a:lnTo>
                  <a:lnTo>
                    <a:pt x="344" y="288"/>
                  </a:lnTo>
                  <a:lnTo>
                    <a:pt x="344" y="288"/>
                  </a:lnTo>
                  <a:lnTo>
                    <a:pt x="340" y="280"/>
                  </a:lnTo>
                  <a:lnTo>
                    <a:pt x="344" y="282"/>
                  </a:lnTo>
                  <a:lnTo>
                    <a:pt x="344" y="280"/>
                  </a:lnTo>
                  <a:lnTo>
                    <a:pt x="340" y="280"/>
                  </a:lnTo>
                  <a:lnTo>
                    <a:pt x="336" y="278"/>
                  </a:lnTo>
                  <a:lnTo>
                    <a:pt x="336" y="276"/>
                  </a:lnTo>
                  <a:lnTo>
                    <a:pt x="336" y="276"/>
                  </a:lnTo>
                  <a:lnTo>
                    <a:pt x="340" y="274"/>
                  </a:lnTo>
                  <a:lnTo>
                    <a:pt x="344" y="274"/>
                  </a:lnTo>
                  <a:lnTo>
                    <a:pt x="344" y="272"/>
                  </a:lnTo>
                  <a:lnTo>
                    <a:pt x="344" y="272"/>
                  </a:lnTo>
                  <a:lnTo>
                    <a:pt x="346" y="268"/>
                  </a:lnTo>
                  <a:lnTo>
                    <a:pt x="348" y="268"/>
                  </a:lnTo>
                  <a:lnTo>
                    <a:pt x="350" y="266"/>
                  </a:lnTo>
                  <a:lnTo>
                    <a:pt x="354" y="264"/>
                  </a:lnTo>
                  <a:lnTo>
                    <a:pt x="354" y="262"/>
                  </a:lnTo>
                  <a:lnTo>
                    <a:pt x="356" y="262"/>
                  </a:lnTo>
                  <a:lnTo>
                    <a:pt x="358" y="260"/>
                  </a:lnTo>
                  <a:lnTo>
                    <a:pt x="358" y="254"/>
                  </a:lnTo>
                  <a:lnTo>
                    <a:pt x="360" y="256"/>
                  </a:lnTo>
                  <a:lnTo>
                    <a:pt x="366" y="258"/>
                  </a:lnTo>
                  <a:lnTo>
                    <a:pt x="366" y="254"/>
                  </a:lnTo>
                  <a:lnTo>
                    <a:pt x="364" y="250"/>
                  </a:lnTo>
                  <a:lnTo>
                    <a:pt x="366" y="248"/>
                  </a:lnTo>
                  <a:lnTo>
                    <a:pt x="368" y="248"/>
                  </a:lnTo>
                  <a:lnTo>
                    <a:pt x="374" y="244"/>
                  </a:lnTo>
                  <a:lnTo>
                    <a:pt x="376" y="240"/>
                  </a:lnTo>
                  <a:lnTo>
                    <a:pt x="380" y="238"/>
                  </a:lnTo>
                  <a:lnTo>
                    <a:pt x="382" y="236"/>
                  </a:lnTo>
                  <a:lnTo>
                    <a:pt x="386" y="232"/>
                  </a:lnTo>
                  <a:lnTo>
                    <a:pt x="388" y="232"/>
                  </a:lnTo>
                  <a:lnTo>
                    <a:pt x="390" y="232"/>
                  </a:lnTo>
                  <a:lnTo>
                    <a:pt x="388" y="228"/>
                  </a:lnTo>
                  <a:lnTo>
                    <a:pt x="388" y="224"/>
                  </a:lnTo>
                  <a:lnTo>
                    <a:pt x="388" y="220"/>
                  </a:lnTo>
                  <a:lnTo>
                    <a:pt x="390" y="218"/>
                  </a:lnTo>
                  <a:lnTo>
                    <a:pt x="388" y="216"/>
                  </a:lnTo>
                  <a:lnTo>
                    <a:pt x="390" y="214"/>
                  </a:lnTo>
                  <a:lnTo>
                    <a:pt x="392" y="214"/>
                  </a:lnTo>
                  <a:lnTo>
                    <a:pt x="394" y="214"/>
                  </a:lnTo>
                  <a:lnTo>
                    <a:pt x="402" y="214"/>
                  </a:lnTo>
                  <a:lnTo>
                    <a:pt x="404" y="214"/>
                  </a:lnTo>
                  <a:lnTo>
                    <a:pt x="412" y="214"/>
                  </a:lnTo>
                  <a:lnTo>
                    <a:pt x="418" y="212"/>
                  </a:lnTo>
                  <a:lnTo>
                    <a:pt x="424" y="214"/>
                  </a:lnTo>
                  <a:lnTo>
                    <a:pt x="424" y="218"/>
                  </a:lnTo>
                  <a:lnTo>
                    <a:pt x="426" y="218"/>
                  </a:lnTo>
                  <a:lnTo>
                    <a:pt x="426" y="220"/>
                  </a:lnTo>
                  <a:lnTo>
                    <a:pt x="434" y="224"/>
                  </a:lnTo>
                  <a:lnTo>
                    <a:pt x="434" y="226"/>
                  </a:lnTo>
                  <a:lnTo>
                    <a:pt x="432" y="228"/>
                  </a:lnTo>
                  <a:lnTo>
                    <a:pt x="434" y="228"/>
                  </a:lnTo>
                  <a:lnTo>
                    <a:pt x="436" y="226"/>
                  </a:lnTo>
                  <a:lnTo>
                    <a:pt x="440" y="228"/>
                  </a:lnTo>
                  <a:lnTo>
                    <a:pt x="438" y="232"/>
                  </a:lnTo>
                  <a:lnTo>
                    <a:pt x="434" y="234"/>
                  </a:lnTo>
                  <a:lnTo>
                    <a:pt x="434" y="236"/>
                  </a:lnTo>
                  <a:lnTo>
                    <a:pt x="440" y="232"/>
                  </a:lnTo>
                  <a:lnTo>
                    <a:pt x="440" y="230"/>
                  </a:lnTo>
                  <a:lnTo>
                    <a:pt x="442" y="228"/>
                  </a:lnTo>
                  <a:lnTo>
                    <a:pt x="444" y="228"/>
                  </a:lnTo>
                  <a:lnTo>
                    <a:pt x="448" y="228"/>
                  </a:lnTo>
                  <a:lnTo>
                    <a:pt x="450" y="228"/>
                  </a:lnTo>
                  <a:lnTo>
                    <a:pt x="450" y="230"/>
                  </a:lnTo>
                  <a:lnTo>
                    <a:pt x="454" y="236"/>
                  </a:lnTo>
                  <a:lnTo>
                    <a:pt x="456" y="242"/>
                  </a:lnTo>
                  <a:lnTo>
                    <a:pt x="454" y="244"/>
                  </a:lnTo>
                  <a:lnTo>
                    <a:pt x="456" y="248"/>
                  </a:lnTo>
                  <a:lnTo>
                    <a:pt x="456" y="252"/>
                  </a:lnTo>
                  <a:lnTo>
                    <a:pt x="454" y="252"/>
                  </a:lnTo>
                  <a:lnTo>
                    <a:pt x="456" y="254"/>
                  </a:lnTo>
                  <a:lnTo>
                    <a:pt x="456" y="256"/>
                  </a:lnTo>
                  <a:lnTo>
                    <a:pt x="456" y="260"/>
                  </a:lnTo>
                  <a:lnTo>
                    <a:pt x="454" y="262"/>
                  </a:lnTo>
                  <a:lnTo>
                    <a:pt x="450" y="262"/>
                  </a:lnTo>
                  <a:lnTo>
                    <a:pt x="448" y="264"/>
                  </a:lnTo>
                  <a:lnTo>
                    <a:pt x="442" y="264"/>
                  </a:lnTo>
                  <a:lnTo>
                    <a:pt x="440" y="264"/>
                  </a:lnTo>
                  <a:lnTo>
                    <a:pt x="432" y="268"/>
                  </a:lnTo>
                  <a:lnTo>
                    <a:pt x="428" y="268"/>
                  </a:lnTo>
                  <a:lnTo>
                    <a:pt x="422" y="270"/>
                  </a:lnTo>
                  <a:lnTo>
                    <a:pt x="420" y="270"/>
                  </a:lnTo>
                  <a:lnTo>
                    <a:pt x="418" y="272"/>
                  </a:lnTo>
                  <a:lnTo>
                    <a:pt x="414" y="272"/>
                  </a:lnTo>
                  <a:lnTo>
                    <a:pt x="412" y="274"/>
                  </a:lnTo>
                  <a:lnTo>
                    <a:pt x="412" y="272"/>
                  </a:lnTo>
                  <a:lnTo>
                    <a:pt x="410" y="274"/>
                  </a:lnTo>
                  <a:lnTo>
                    <a:pt x="406" y="274"/>
                  </a:lnTo>
                  <a:lnTo>
                    <a:pt x="404" y="276"/>
                  </a:lnTo>
                  <a:lnTo>
                    <a:pt x="402" y="280"/>
                  </a:lnTo>
                  <a:lnTo>
                    <a:pt x="400" y="280"/>
                  </a:lnTo>
                  <a:lnTo>
                    <a:pt x="400" y="282"/>
                  </a:lnTo>
                  <a:lnTo>
                    <a:pt x="396" y="284"/>
                  </a:lnTo>
                  <a:lnTo>
                    <a:pt x="394" y="286"/>
                  </a:lnTo>
                  <a:lnTo>
                    <a:pt x="390" y="286"/>
                  </a:lnTo>
                  <a:lnTo>
                    <a:pt x="388" y="282"/>
                  </a:lnTo>
                  <a:lnTo>
                    <a:pt x="386" y="286"/>
                  </a:lnTo>
                  <a:lnTo>
                    <a:pt x="386" y="288"/>
                  </a:lnTo>
                  <a:lnTo>
                    <a:pt x="384" y="288"/>
                  </a:lnTo>
                  <a:lnTo>
                    <a:pt x="380" y="292"/>
                  </a:lnTo>
                  <a:lnTo>
                    <a:pt x="380" y="294"/>
                  </a:lnTo>
                  <a:lnTo>
                    <a:pt x="378" y="298"/>
                  </a:lnTo>
                  <a:lnTo>
                    <a:pt x="378" y="300"/>
                  </a:lnTo>
                  <a:lnTo>
                    <a:pt x="374" y="302"/>
                  </a:lnTo>
                  <a:lnTo>
                    <a:pt x="372" y="304"/>
                  </a:lnTo>
                  <a:lnTo>
                    <a:pt x="368" y="304"/>
                  </a:lnTo>
                  <a:lnTo>
                    <a:pt x="364" y="306"/>
                  </a:lnTo>
                  <a:lnTo>
                    <a:pt x="364" y="306"/>
                  </a:lnTo>
                  <a:lnTo>
                    <a:pt x="362" y="304"/>
                  </a:lnTo>
                  <a:lnTo>
                    <a:pt x="364" y="302"/>
                  </a:lnTo>
                  <a:lnTo>
                    <a:pt x="364" y="300"/>
                  </a:lnTo>
                  <a:lnTo>
                    <a:pt x="362" y="298"/>
                  </a:lnTo>
                  <a:lnTo>
                    <a:pt x="360" y="300"/>
                  </a:lnTo>
                  <a:lnTo>
                    <a:pt x="360" y="302"/>
                  </a:lnTo>
                  <a:lnTo>
                    <a:pt x="358" y="302"/>
                  </a:lnTo>
                  <a:lnTo>
                    <a:pt x="354" y="306"/>
                  </a:lnTo>
                  <a:lnTo>
                    <a:pt x="352" y="306"/>
                  </a:lnTo>
                  <a:lnTo>
                    <a:pt x="350" y="306"/>
                  </a:lnTo>
                  <a:lnTo>
                    <a:pt x="346" y="306"/>
                  </a:lnTo>
                  <a:lnTo>
                    <a:pt x="344" y="308"/>
                  </a:lnTo>
                  <a:lnTo>
                    <a:pt x="344" y="308"/>
                  </a:lnTo>
                  <a:lnTo>
                    <a:pt x="342" y="308"/>
                  </a:lnTo>
                  <a:lnTo>
                    <a:pt x="342" y="306"/>
                  </a:lnTo>
                  <a:close/>
                  <a:moveTo>
                    <a:pt x="656" y="270"/>
                  </a:moveTo>
                  <a:lnTo>
                    <a:pt x="656" y="270"/>
                  </a:lnTo>
                  <a:lnTo>
                    <a:pt x="656" y="272"/>
                  </a:lnTo>
                  <a:lnTo>
                    <a:pt x="656" y="274"/>
                  </a:lnTo>
                  <a:lnTo>
                    <a:pt x="656" y="274"/>
                  </a:lnTo>
                  <a:lnTo>
                    <a:pt x="654" y="274"/>
                  </a:lnTo>
                  <a:lnTo>
                    <a:pt x="654" y="272"/>
                  </a:lnTo>
                  <a:lnTo>
                    <a:pt x="656" y="270"/>
                  </a:lnTo>
                  <a:close/>
                  <a:moveTo>
                    <a:pt x="630" y="270"/>
                  </a:moveTo>
                  <a:lnTo>
                    <a:pt x="632" y="268"/>
                  </a:lnTo>
                  <a:lnTo>
                    <a:pt x="636" y="266"/>
                  </a:lnTo>
                  <a:lnTo>
                    <a:pt x="636" y="268"/>
                  </a:lnTo>
                  <a:lnTo>
                    <a:pt x="636" y="268"/>
                  </a:lnTo>
                  <a:lnTo>
                    <a:pt x="634" y="268"/>
                  </a:lnTo>
                  <a:lnTo>
                    <a:pt x="632" y="270"/>
                  </a:lnTo>
                  <a:lnTo>
                    <a:pt x="630" y="270"/>
                  </a:lnTo>
                  <a:close/>
                  <a:moveTo>
                    <a:pt x="608" y="284"/>
                  </a:moveTo>
                  <a:lnTo>
                    <a:pt x="608" y="286"/>
                  </a:lnTo>
                  <a:lnTo>
                    <a:pt x="612" y="286"/>
                  </a:lnTo>
                  <a:lnTo>
                    <a:pt x="614" y="288"/>
                  </a:lnTo>
                  <a:lnTo>
                    <a:pt x="616" y="288"/>
                  </a:lnTo>
                  <a:lnTo>
                    <a:pt x="618" y="288"/>
                  </a:lnTo>
                  <a:lnTo>
                    <a:pt x="622" y="286"/>
                  </a:lnTo>
                  <a:lnTo>
                    <a:pt x="622" y="288"/>
                  </a:lnTo>
                  <a:lnTo>
                    <a:pt x="624" y="286"/>
                  </a:lnTo>
                  <a:lnTo>
                    <a:pt x="626" y="284"/>
                  </a:lnTo>
                  <a:lnTo>
                    <a:pt x="628" y="286"/>
                  </a:lnTo>
                  <a:lnTo>
                    <a:pt x="628" y="284"/>
                  </a:lnTo>
                  <a:lnTo>
                    <a:pt x="626" y="280"/>
                  </a:lnTo>
                  <a:lnTo>
                    <a:pt x="624" y="282"/>
                  </a:lnTo>
                  <a:lnTo>
                    <a:pt x="620" y="282"/>
                  </a:lnTo>
                  <a:lnTo>
                    <a:pt x="620" y="282"/>
                  </a:lnTo>
                  <a:lnTo>
                    <a:pt x="616" y="284"/>
                  </a:lnTo>
                  <a:lnTo>
                    <a:pt x="614" y="282"/>
                  </a:lnTo>
                  <a:lnTo>
                    <a:pt x="612" y="284"/>
                  </a:lnTo>
                  <a:lnTo>
                    <a:pt x="608" y="284"/>
                  </a:lnTo>
                  <a:lnTo>
                    <a:pt x="608" y="284"/>
                  </a:lnTo>
                  <a:close/>
                  <a:moveTo>
                    <a:pt x="594" y="370"/>
                  </a:moveTo>
                  <a:lnTo>
                    <a:pt x="594" y="368"/>
                  </a:lnTo>
                  <a:lnTo>
                    <a:pt x="594" y="366"/>
                  </a:lnTo>
                  <a:lnTo>
                    <a:pt x="594" y="366"/>
                  </a:lnTo>
                  <a:lnTo>
                    <a:pt x="594" y="370"/>
                  </a:lnTo>
                  <a:lnTo>
                    <a:pt x="594" y="370"/>
                  </a:lnTo>
                  <a:close/>
                  <a:moveTo>
                    <a:pt x="580" y="366"/>
                  </a:moveTo>
                  <a:lnTo>
                    <a:pt x="578" y="366"/>
                  </a:lnTo>
                  <a:lnTo>
                    <a:pt x="578" y="364"/>
                  </a:lnTo>
                  <a:lnTo>
                    <a:pt x="576" y="362"/>
                  </a:lnTo>
                  <a:lnTo>
                    <a:pt x="574" y="364"/>
                  </a:lnTo>
                  <a:lnTo>
                    <a:pt x="574" y="362"/>
                  </a:lnTo>
                  <a:lnTo>
                    <a:pt x="574" y="360"/>
                  </a:lnTo>
                  <a:lnTo>
                    <a:pt x="574" y="356"/>
                  </a:lnTo>
                  <a:lnTo>
                    <a:pt x="572" y="356"/>
                  </a:lnTo>
                  <a:lnTo>
                    <a:pt x="574" y="352"/>
                  </a:lnTo>
                  <a:lnTo>
                    <a:pt x="574" y="348"/>
                  </a:lnTo>
                  <a:lnTo>
                    <a:pt x="574" y="348"/>
                  </a:lnTo>
                  <a:lnTo>
                    <a:pt x="572" y="346"/>
                  </a:lnTo>
                  <a:lnTo>
                    <a:pt x="572" y="344"/>
                  </a:lnTo>
                  <a:lnTo>
                    <a:pt x="572" y="342"/>
                  </a:lnTo>
                  <a:lnTo>
                    <a:pt x="570" y="340"/>
                  </a:lnTo>
                  <a:lnTo>
                    <a:pt x="570" y="336"/>
                  </a:lnTo>
                  <a:lnTo>
                    <a:pt x="568" y="334"/>
                  </a:lnTo>
                  <a:lnTo>
                    <a:pt x="566" y="334"/>
                  </a:lnTo>
                  <a:lnTo>
                    <a:pt x="566" y="332"/>
                  </a:lnTo>
                  <a:lnTo>
                    <a:pt x="566" y="328"/>
                  </a:lnTo>
                  <a:lnTo>
                    <a:pt x="566" y="328"/>
                  </a:lnTo>
                  <a:lnTo>
                    <a:pt x="564" y="330"/>
                  </a:lnTo>
                  <a:lnTo>
                    <a:pt x="562" y="328"/>
                  </a:lnTo>
                  <a:lnTo>
                    <a:pt x="560" y="328"/>
                  </a:lnTo>
                  <a:lnTo>
                    <a:pt x="560" y="328"/>
                  </a:lnTo>
                  <a:lnTo>
                    <a:pt x="558" y="326"/>
                  </a:lnTo>
                  <a:lnTo>
                    <a:pt x="562" y="324"/>
                  </a:lnTo>
                  <a:lnTo>
                    <a:pt x="562" y="320"/>
                  </a:lnTo>
                  <a:lnTo>
                    <a:pt x="560" y="318"/>
                  </a:lnTo>
                  <a:lnTo>
                    <a:pt x="562" y="318"/>
                  </a:lnTo>
                  <a:lnTo>
                    <a:pt x="562" y="314"/>
                  </a:lnTo>
                  <a:lnTo>
                    <a:pt x="560" y="312"/>
                  </a:lnTo>
                  <a:lnTo>
                    <a:pt x="564" y="308"/>
                  </a:lnTo>
                  <a:lnTo>
                    <a:pt x="566" y="306"/>
                  </a:lnTo>
                  <a:lnTo>
                    <a:pt x="566" y="306"/>
                  </a:lnTo>
                  <a:lnTo>
                    <a:pt x="568" y="304"/>
                  </a:lnTo>
                  <a:lnTo>
                    <a:pt x="568" y="306"/>
                  </a:lnTo>
                  <a:lnTo>
                    <a:pt x="572" y="304"/>
                  </a:lnTo>
                  <a:lnTo>
                    <a:pt x="574" y="306"/>
                  </a:lnTo>
                  <a:lnTo>
                    <a:pt x="576" y="308"/>
                  </a:lnTo>
                  <a:lnTo>
                    <a:pt x="574" y="308"/>
                  </a:lnTo>
                  <a:lnTo>
                    <a:pt x="574" y="308"/>
                  </a:lnTo>
                  <a:lnTo>
                    <a:pt x="574" y="310"/>
                  </a:lnTo>
                  <a:lnTo>
                    <a:pt x="576" y="310"/>
                  </a:lnTo>
                  <a:lnTo>
                    <a:pt x="576" y="312"/>
                  </a:lnTo>
                  <a:lnTo>
                    <a:pt x="576" y="314"/>
                  </a:lnTo>
                  <a:lnTo>
                    <a:pt x="580" y="316"/>
                  </a:lnTo>
                  <a:lnTo>
                    <a:pt x="580" y="320"/>
                  </a:lnTo>
                  <a:lnTo>
                    <a:pt x="580" y="322"/>
                  </a:lnTo>
                  <a:lnTo>
                    <a:pt x="582" y="322"/>
                  </a:lnTo>
                  <a:lnTo>
                    <a:pt x="584" y="320"/>
                  </a:lnTo>
                  <a:lnTo>
                    <a:pt x="584" y="318"/>
                  </a:lnTo>
                  <a:lnTo>
                    <a:pt x="584" y="318"/>
                  </a:lnTo>
                  <a:lnTo>
                    <a:pt x="586" y="314"/>
                  </a:lnTo>
                  <a:lnTo>
                    <a:pt x="586" y="314"/>
                  </a:lnTo>
                  <a:lnTo>
                    <a:pt x="588" y="312"/>
                  </a:lnTo>
                  <a:lnTo>
                    <a:pt x="588" y="310"/>
                  </a:lnTo>
                  <a:lnTo>
                    <a:pt x="588" y="308"/>
                  </a:lnTo>
                  <a:lnTo>
                    <a:pt x="588" y="306"/>
                  </a:lnTo>
                  <a:lnTo>
                    <a:pt x="590" y="306"/>
                  </a:lnTo>
                  <a:lnTo>
                    <a:pt x="592" y="306"/>
                  </a:lnTo>
                  <a:lnTo>
                    <a:pt x="592" y="310"/>
                  </a:lnTo>
                  <a:lnTo>
                    <a:pt x="594" y="310"/>
                  </a:lnTo>
                  <a:lnTo>
                    <a:pt x="594" y="308"/>
                  </a:lnTo>
                  <a:lnTo>
                    <a:pt x="592" y="304"/>
                  </a:lnTo>
                  <a:lnTo>
                    <a:pt x="592" y="302"/>
                  </a:lnTo>
                  <a:lnTo>
                    <a:pt x="592" y="302"/>
                  </a:lnTo>
                  <a:lnTo>
                    <a:pt x="590" y="304"/>
                  </a:lnTo>
                  <a:lnTo>
                    <a:pt x="588" y="306"/>
                  </a:lnTo>
                  <a:lnTo>
                    <a:pt x="586" y="302"/>
                  </a:lnTo>
                  <a:lnTo>
                    <a:pt x="586" y="300"/>
                  </a:lnTo>
                  <a:lnTo>
                    <a:pt x="584" y="298"/>
                  </a:lnTo>
                  <a:lnTo>
                    <a:pt x="584" y="294"/>
                  </a:lnTo>
                  <a:lnTo>
                    <a:pt x="584" y="294"/>
                  </a:lnTo>
                  <a:lnTo>
                    <a:pt x="586" y="294"/>
                  </a:lnTo>
                  <a:lnTo>
                    <a:pt x="588" y="292"/>
                  </a:lnTo>
                  <a:lnTo>
                    <a:pt x="588" y="294"/>
                  </a:lnTo>
                  <a:lnTo>
                    <a:pt x="590" y="294"/>
                  </a:lnTo>
                  <a:lnTo>
                    <a:pt x="590" y="300"/>
                  </a:lnTo>
                  <a:lnTo>
                    <a:pt x="592" y="300"/>
                  </a:lnTo>
                  <a:lnTo>
                    <a:pt x="592" y="298"/>
                  </a:lnTo>
                  <a:lnTo>
                    <a:pt x="594" y="296"/>
                  </a:lnTo>
                  <a:lnTo>
                    <a:pt x="592" y="294"/>
                  </a:lnTo>
                  <a:lnTo>
                    <a:pt x="592" y="292"/>
                  </a:lnTo>
                  <a:lnTo>
                    <a:pt x="590" y="290"/>
                  </a:lnTo>
                  <a:lnTo>
                    <a:pt x="590" y="288"/>
                  </a:lnTo>
                  <a:lnTo>
                    <a:pt x="592" y="288"/>
                  </a:lnTo>
                  <a:lnTo>
                    <a:pt x="592" y="284"/>
                  </a:lnTo>
                  <a:lnTo>
                    <a:pt x="594" y="284"/>
                  </a:lnTo>
                  <a:lnTo>
                    <a:pt x="596" y="284"/>
                  </a:lnTo>
                  <a:lnTo>
                    <a:pt x="596" y="284"/>
                  </a:lnTo>
                  <a:lnTo>
                    <a:pt x="598" y="288"/>
                  </a:lnTo>
                  <a:lnTo>
                    <a:pt x="600" y="288"/>
                  </a:lnTo>
                  <a:lnTo>
                    <a:pt x="602" y="286"/>
                  </a:lnTo>
                  <a:lnTo>
                    <a:pt x="600" y="286"/>
                  </a:lnTo>
                  <a:lnTo>
                    <a:pt x="600" y="284"/>
                  </a:lnTo>
                  <a:lnTo>
                    <a:pt x="600" y="284"/>
                  </a:lnTo>
                  <a:lnTo>
                    <a:pt x="602" y="282"/>
                  </a:lnTo>
                  <a:lnTo>
                    <a:pt x="606" y="282"/>
                  </a:lnTo>
                  <a:lnTo>
                    <a:pt x="606" y="284"/>
                  </a:lnTo>
                  <a:lnTo>
                    <a:pt x="604" y="284"/>
                  </a:lnTo>
                  <a:lnTo>
                    <a:pt x="604" y="286"/>
                  </a:lnTo>
                  <a:lnTo>
                    <a:pt x="606" y="288"/>
                  </a:lnTo>
                  <a:lnTo>
                    <a:pt x="608" y="290"/>
                  </a:lnTo>
                  <a:lnTo>
                    <a:pt x="610" y="288"/>
                  </a:lnTo>
                  <a:lnTo>
                    <a:pt x="612" y="290"/>
                  </a:lnTo>
                  <a:lnTo>
                    <a:pt x="616" y="290"/>
                  </a:lnTo>
                  <a:lnTo>
                    <a:pt x="616" y="290"/>
                  </a:lnTo>
                  <a:lnTo>
                    <a:pt x="618" y="290"/>
                  </a:lnTo>
                  <a:lnTo>
                    <a:pt x="624" y="290"/>
                  </a:lnTo>
                  <a:lnTo>
                    <a:pt x="626" y="292"/>
                  </a:lnTo>
                  <a:lnTo>
                    <a:pt x="628" y="292"/>
                  </a:lnTo>
                  <a:lnTo>
                    <a:pt x="628" y="294"/>
                  </a:lnTo>
                  <a:lnTo>
                    <a:pt x="628" y="294"/>
                  </a:lnTo>
                  <a:lnTo>
                    <a:pt x="628" y="296"/>
                  </a:lnTo>
                  <a:lnTo>
                    <a:pt x="628" y="298"/>
                  </a:lnTo>
                  <a:lnTo>
                    <a:pt x="624" y="300"/>
                  </a:lnTo>
                  <a:lnTo>
                    <a:pt x="622" y="300"/>
                  </a:lnTo>
                  <a:lnTo>
                    <a:pt x="622" y="298"/>
                  </a:lnTo>
                  <a:lnTo>
                    <a:pt x="622" y="300"/>
                  </a:lnTo>
                  <a:lnTo>
                    <a:pt x="620" y="300"/>
                  </a:lnTo>
                  <a:lnTo>
                    <a:pt x="620" y="302"/>
                  </a:lnTo>
                  <a:lnTo>
                    <a:pt x="622" y="302"/>
                  </a:lnTo>
                  <a:lnTo>
                    <a:pt x="622" y="304"/>
                  </a:lnTo>
                  <a:lnTo>
                    <a:pt x="622" y="308"/>
                  </a:lnTo>
                  <a:lnTo>
                    <a:pt x="620" y="308"/>
                  </a:lnTo>
                  <a:lnTo>
                    <a:pt x="620" y="308"/>
                  </a:lnTo>
                  <a:lnTo>
                    <a:pt x="618" y="308"/>
                  </a:lnTo>
                  <a:lnTo>
                    <a:pt x="614" y="308"/>
                  </a:lnTo>
                  <a:lnTo>
                    <a:pt x="614" y="308"/>
                  </a:lnTo>
                  <a:lnTo>
                    <a:pt x="608" y="310"/>
                  </a:lnTo>
                  <a:lnTo>
                    <a:pt x="606" y="312"/>
                  </a:lnTo>
                  <a:lnTo>
                    <a:pt x="604" y="312"/>
                  </a:lnTo>
                  <a:lnTo>
                    <a:pt x="602" y="316"/>
                  </a:lnTo>
                  <a:lnTo>
                    <a:pt x="602" y="316"/>
                  </a:lnTo>
                  <a:lnTo>
                    <a:pt x="604" y="316"/>
                  </a:lnTo>
                  <a:lnTo>
                    <a:pt x="606" y="316"/>
                  </a:lnTo>
                  <a:lnTo>
                    <a:pt x="608" y="314"/>
                  </a:lnTo>
                  <a:lnTo>
                    <a:pt x="610" y="314"/>
                  </a:lnTo>
                  <a:lnTo>
                    <a:pt x="614" y="316"/>
                  </a:lnTo>
                  <a:lnTo>
                    <a:pt x="614" y="320"/>
                  </a:lnTo>
                  <a:lnTo>
                    <a:pt x="614" y="320"/>
                  </a:lnTo>
                  <a:lnTo>
                    <a:pt x="612" y="320"/>
                  </a:lnTo>
                  <a:lnTo>
                    <a:pt x="614" y="322"/>
                  </a:lnTo>
                  <a:lnTo>
                    <a:pt x="614" y="322"/>
                  </a:lnTo>
                  <a:lnTo>
                    <a:pt x="614" y="326"/>
                  </a:lnTo>
                  <a:lnTo>
                    <a:pt x="612" y="326"/>
                  </a:lnTo>
                  <a:lnTo>
                    <a:pt x="612" y="328"/>
                  </a:lnTo>
                  <a:lnTo>
                    <a:pt x="612" y="330"/>
                  </a:lnTo>
                  <a:lnTo>
                    <a:pt x="614" y="328"/>
                  </a:lnTo>
                  <a:lnTo>
                    <a:pt x="616" y="326"/>
                  </a:lnTo>
                  <a:lnTo>
                    <a:pt x="618" y="326"/>
                  </a:lnTo>
                  <a:lnTo>
                    <a:pt x="620" y="326"/>
                  </a:lnTo>
                  <a:lnTo>
                    <a:pt x="618" y="328"/>
                  </a:lnTo>
                  <a:lnTo>
                    <a:pt x="618" y="330"/>
                  </a:lnTo>
                  <a:lnTo>
                    <a:pt x="616" y="334"/>
                  </a:lnTo>
                  <a:lnTo>
                    <a:pt x="616" y="336"/>
                  </a:lnTo>
                  <a:lnTo>
                    <a:pt x="612" y="338"/>
                  </a:lnTo>
                  <a:lnTo>
                    <a:pt x="610" y="338"/>
                  </a:lnTo>
                  <a:lnTo>
                    <a:pt x="610" y="340"/>
                  </a:lnTo>
                  <a:lnTo>
                    <a:pt x="610" y="342"/>
                  </a:lnTo>
                  <a:lnTo>
                    <a:pt x="610" y="344"/>
                  </a:lnTo>
                  <a:lnTo>
                    <a:pt x="608" y="344"/>
                  </a:lnTo>
                  <a:lnTo>
                    <a:pt x="608" y="344"/>
                  </a:lnTo>
                  <a:lnTo>
                    <a:pt x="606" y="344"/>
                  </a:lnTo>
                  <a:lnTo>
                    <a:pt x="606" y="346"/>
                  </a:lnTo>
                  <a:lnTo>
                    <a:pt x="610" y="348"/>
                  </a:lnTo>
                  <a:lnTo>
                    <a:pt x="608" y="350"/>
                  </a:lnTo>
                  <a:lnTo>
                    <a:pt x="606" y="350"/>
                  </a:lnTo>
                  <a:lnTo>
                    <a:pt x="608" y="352"/>
                  </a:lnTo>
                  <a:lnTo>
                    <a:pt x="606" y="354"/>
                  </a:lnTo>
                  <a:lnTo>
                    <a:pt x="604" y="352"/>
                  </a:lnTo>
                  <a:lnTo>
                    <a:pt x="602" y="354"/>
                  </a:lnTo>
                  <a:lnTo>
                    <a:pt x="600" y="354"/>
                  </a:lnTo>
                  <a:lnTo>
                    <a:pt x="598" y="356"/>
                  </a:lnTo>
                  <a:lnTo>
                    <a:pt x="598" y="356"/>
                  </a:lnTo>
                  <a:lnTo>
                    <a:pt x="594" y="358"/>
                  </a:lnTo>
                  <a:lnTo>
                    <a:pt x="592" y="356"/>
                  </a:lnTo>
                  <a:lnTo>
                    <a:pt x="588" y="358"/>
                  </a:lnTo>
                  <a:lnTo>
                    <a:pt x="588" y="356"/>
                  </a:lnTo>
                  <a:lnTo>
                    <a:pt x="586" y="352"/>
                  </a:lnTo>
                  <a:lnTo>
                    <a:pt x="588" y="350"/>
                  </a:lnTo>
                  <a:lnTo>
                    <a:pt x="588" y="348"/>
                  </a:lnTo>
                  <a:lnTo>
                    <a:pt x="584" y="350"/>
                  </a:lnTo>
                  <a:lnTo>
                    <a:pt x="584" y="354"/>
                  </a:lnTo>
                  <a:lnTo>
                    <a:pt x="586" y="358"/>
                  </a:lnTo>
                  <a:lnTo>
                    <a:pt x="588" y="360"/>
                  </a:lnTo>
                  <a:lnTo>
                    <a:pt x="586" y="362"/>
                  </a:lnTo>
                  <a:lnTo>
                    <a:pt x="584" y="364"/>
                  </a:lnTo>
                  <a:lnTo>
                    <a:pt x="582" y="366"/>
                  </a:lnTo>
                  <a:lnTo>
                    <a:pt x="580" y="366"/>
                  </a:lnTo>
                  <a:lnTo>
                    <a:pt x="580" y="366"/>
                  </a:lnTo>
                  <a:close/>
                  <a:moveTo>
                    <a:pt x="620" y="310"/>
                  </a:moveTo>
                  <a:lnTo>
                    <a:pt x="620" y="310"/>
                  </a:lnTo>
                  <a:lnTo>
                    <a:pt x="622" y="310"/>
                  </a:lnTo>
                  <a:lnTo>
                    <a:pt x="622" y="310"/>
                  </a:lnTo>
                  <a:lnTo>
                    <a:pt x="620" y="310"/>
                  </a:lnTo>
                  <a:close/>
                  <a:moveTo>
                    <a:pt x="618" y="320"/>
                  </a:moveTo>
                  <a:lnTo>
                    <a:pt x="620" y="320"/>
                  </a:lnTo>
                  <a:lnTo>
                    <a:pt x="622" y="316"/>
                  </a:lnTo>
                  <a:lnTo>
                    <a:pt x="622" y="314"/>
                  </a:lnTo>
                  <a:lnTo>
                    <a:pt x="622" y="314"/>
                  </a:lnTo>
                  <a:lnTo>
                    <a:pt x="620" y="312"/>
                  </a:lnTo>
                  <a:lnTo>
                    <a:pt x="620" y="312"/>
                  </a:lnTo>
                  <a:lnTo>
                    <a:pt x="618" y="314"/>
                  </a:lnTo>
                  <a:lnTo>
                    <a:pt x="616" y="316"/>
                  </a:lnTo>
                  <a:lnTo>
                    <a:pt x="618" y="318"/>
                  </a:lnTo>
                  <a:lnTo>
                    <a:pt x="618" y="320"/>
                  </a:lnTo>
                  <a:close/>
                  <a:moveTo>
                    <a:pt x="616" y="324"/>
                  </a:moveTo>
                  <a:lnTo>
                    <a:pt x="618" y="324"/>
                  </a:lnTo>
                  <a:lnTo>
                    <a:pt x="620" y="322"/>
                  </a:lnTo>
                  <a:lnTo>
                    <a:pt x="618" y="322"/>
                  </a:lnTo>
                  <a:lnTo>
                    <a:pt x="616" y="322"/>
                  </a:lnTo>
                  <a:lnTo>
                    <a:pt x="616" y="324"/>
                  </a:lnTo>
                  <a:lnTo>
                    <a:pt x="616" y="324"/>
                  </a:lnTo>
                  <a:close/>
                  <a:moveTo>
                    <a:pt x="524" y="272"/>
                  </a:moveTo>
                  <a:lnTo>
                    <a:pt x="524" y="274"/>
                  </a:lnTo>
                  <a:lnTo>
                    <a:pt x="524" y="274"/>
                  </a:lnTo>
                  <a:lnTo>
                    <a:pt x="526" y="274"/>
                  </a:lnTo>
                  <a:lnTo>
                    <a:pt x="528" y="274"/>
                  </a:lnTo>
                  <a:lnTo>
                    <a:pt x="528" y="274"/>
                  </a:lnTo>
                  <a:lnTo>
                    <a:pt x="526" y="272"/>
                  </a:lnTo>
                  <a:lnTo>
                    <a:pt x="524" y="272"/>
                  </a:lnTo>
                  <a:lnTo>
                    <a:pt x="524" y="272"/>
                  </a:lnTo>
                  <a:close/>
                  <a:moveTo>
                    <a:pt x="538" y="302"/>
                  </a:moveTo>
                  <a:lnTo>
                    <a:pt x="538" y="302"/>
                  </a:lnTo>
                  <a:lnTo>
                    <a:pt x="538" y="296"/>
                  </a:lnTo>
                  <a:lnTo>
                    <a:pt x="536" y="294"/>
                  </a:lnTo>
                  <a:lnTo>
                    <a:pt x="536" y="292"/>
                  </a:lnTo>
                  <a:lnTo>
                    <a:pt x="536" y="290"/>
                  </a:lnTo>
                  <a:lnTo>
                    <a:pt x="536" y="288"/>
                  </a:lnTo>
                  <a:lnTo>
                    <a:pt x="536" y="284"/>
                  </a:lnTo>
                  <a:lnTo>
                    <a:pt x="534" y="282"/>
                  </a:lnTo>
                  <a:lnTo>
                    <a:pt x="532" y="280"/>
                  </a:lnTo>
                  <a:lnTo>
                    <a:pt x="532" y="278"/>
                  </a:lnTo>
                  <a:lnTo>
                    <a:pt x="536" y="276"/>
                  </a:lnTo>
                  <a:lnTo>
                    <a:pt x="538" y="274"/>
                  </a:lnTo>
                  <a:lnTo>
                    <a:pt x="540" y="272"/>
                  </a:lnTo>
                  <a:lnTo>
                    <a:pt x="542" y="272"/>
                  </a:lnTo>
                  <a:lnTo>
                    <a:pt x="544" y="274"/>
                  </a:lnTo>
                  <a:lnTo>
                    <a:pt x="546" y="274"/>
                  </a:lnTo>
                  <a:lnTo>
                    <a:pt x="548" y="274"/>
                  </a:lnTo>
                  <a:lnTo>
                    <a:pt x="550" y="274"/>
                  </a:lnTo>
                  <a:lnTo>
                    <a:pt x="552" y="276"/>
                  </a:lnTo>
                  <a:lnTo>
                    <a:pt x="554" y="274"/>
                  </a:lnTo>
                  <a:lnTo>
                    <a:pt x="556" y="276"/>
                  </a:lnTo>
                  <a:lnTo>
                    <a:pt x="558" y="278"/>
                  </a:lnTo>
                  <a:lnTo>
                    <a:pt x="558" y="280"/>
                  </a:lnTo>
                  <a:lnTo>
                    <a:pt x="556" y="280"/>
                  </a:lnTo>
                  <a:lnTo>
                    <a:pt x="558" y="284"/>
                  </a:lnTo>
                  <a:lnTo>
                    <a:pt x="558" y="286"/>
                  </a:lnTo>
                  <a:lnTo>
                    <a:pt x="558" y="286"/>
                  </a:lnTo>
                  <a:lnTo>
                    <a:pt x="558" y="288"/>
                  </a:lnTo>
                  <a:lnTo>
                    <a:pt x="554" y="290"/>
                  </a:lnTo>
                  <a:lnTo>
                    <a:pt x="552" y="290"/>
                  </a:lnTo>
                  <a:lnTo>
                    <a:pt x="550" y="294"/>
                  </a:lnTo>
                  <a:lnTo>
                    <a:pt x="546" y="296"/>
                  </a:lnTo>
                  <a:lnTo>
                    <a:pt x="544" y="300"/>
                  </a:lnTo>
                  <a:lnTo>
                    <a:pt x="542" y="300"/>
                  </a:lnTo>
                  <a:lnTo>
                    <a:pt x="540" y="300"/>
                  </a:lnTo>
                  <a:lnTo>
                    <a:pt x="540" y="302"/>
                  </a:lnTo>
                  <a:lnTo>
                    <a:pt x="538" y="302"/>
                  </a:lnTo>
                  <a:close/>
                  <a:moveTo>
                    <a:pt x="628" y="354"/>
                  </a:moveTo>
                  <a:lnTo>
                    <a:pt x="624" y="350"/>
                  </a:lnTo>
                  <a:lnTo>
                    <a:pt x="622" y="350"/>
                  </a:lnTo>
                  <a:lnTo>
                    <a:pt x="618" y="350"/>
                  </a:lnTo>
                  <a:lnTo>
                    <a:pt x="620" y="348"/>
                  </a:lnTo>
                  <a:lnTo>
                    <a:pt x="622" y="348"/>
                  </a:lnTo>
                  <a:lnTo>
                    <a:pt x="622" y="348"/>
                  </a:lnTo>
                  <a:lnTo>
                    <a:pt x="624" y="346"/>
                  </a:lnTo>
                  <a:lnTo>
                    <a:pt x="622" y="346"/>
                  </a:lnTo>
                  <a:lnTo>
                    <a:pt x="622" y="346"/>
                  </a:lnTo>
                  <a:lnTo>
                    <a:pt x="620" y="344"/>
                  </a:lnTo>
                  <a:lnTo>
                    <a:pt x="624" y="342"/>
                  </a:lnTo>
                  <a:lnTo>
                    <a:pt x="624" y="336"/>
                  </a:lnTo>
                  <a:lnTo>
                    <a:pt x="624" y="334"/>
                  </a:lnTo>
                  <a:lnTo>
                    <a:pt x="626" y="334"/>
                  </a:lnTo>
                  <a:lnTo>
                    <a:pt x="626" y="332"/>
                  </a:lnTo>
                  <a:lnTo>
                    <a:pt x="624" y="330"/>
                  </a:lnTo>
                  <a:lnTo>
                    <a:pt x="626" y="328"/>
                  </a:lnTo>
                  <a:lnTo>
                    <a:pt x="626" y="326"/>
                  </a:lnTo>
                  <a:lnTo>
                    <a:pt x="628" y="322"/>
                  </a:lnTo>
                  <a:lnTo>
                    <a:pt x="628" y="320"/>
                  </a:lnTo>
                  <a:lnTo>
                    <a:pt x="628" y="318"/>
                  </a:lnTo>
                  <a:lnTo>
                    <a:pt x="630" y="316"/>
                  </a:lnTo>
                  <a:lnTo>
                    <a:pt x="632" y="314"/>
                  </a:lnTo>
                  <a:lnTo>
                    <a:pt x="634" y="312"/>
                  </a:lnTo>
                  <a:lnTo>
                    <a:pt x="634" y="310"/>
                  </a:lnTo>
                  <a:lnTo>
                    <a:pt x="636" y="306"/>
                  </a:lnTo>
                  <a:lnTo>
                    <a:pt x="636" y="302"/>
                  </a:lnTo>
                  <a:lnTo>
                    <a:pt x="640" y="302"/>
                  </a:lnTo>
                  <a:lnTo>
                    <a:pt x="640" y="302"/>
                  </a:lnTo>
                  <a:lnTo>
                    <a:pt x="638" y="300"/>
                  </a:lnTo>
                  <a:lnTo>
                    <a:pt x="640" y="298"/>
                  </a:lnTo>
                  <a:lnTo>
                    <a:pt x="642" y="298"/>
                  </a:lnTo>
                  <a:lnTo>
                    <a:pt x="644" y="300"/>
                  </a:lnTo>
                  <a:lnTo>
                    <a:pt x="644" y="302"/>
                  </a:lnTo>
                  <a:lnTo>
                    <a:pt x="648" y="302"/>
                  </a:lnTo>
                  <a:lnTo>
                    <a:pt x="646" y="300"/>
                  </a:lnTo>
                  <a:lnTo>
                    <a:pt x="644" y="298"/>
                  </a:lnTo>
                  <a:lnTo>
                    <a:pt x="646" y="298"/>
                  </a:lnTo>
                  <a:lnTo>
                    <a:pt x="648" y="296"/>
                  </a:lnTo>
                  <a:lnTo>
                    <a:pt x="646" y="294"/>
                  </a:lnTo>
                  <a:lnTo>
                    <a:pt x="648" y="290"/>
                  </a:lnTo>
                  <a:lnTo>
                    <a:pt x="652" y="290"/>
                  </a:lnTo>
                  <a:lnTo>
                    <a:pt x="656" y="290"/>
                  </a:lnTo>
                  <a:lnTo>
                    <a:pt x="658" y="288"/>
                  </a:lnTo>
                  <a:lnTo>
                    <a:pt x="660" y="290"/>
                  </a:lnTo>
                  <a:lnTo>
                    <a:pt x="662" y="290"/>
                  </a:lnTo>
                  <a:lnTo>
                    <a:pt x="662" y="292"/>
                  </a:lnTo>
                  <a:lnTo>
                    <a:pt x="664" y="290"/>
                  </a:lnTo>
                  <a:lnTo>
                    <a:pt x="668" y="290"/>
                  </a:lnTo>
                  <a:lnTo>
                    <a:pt x="668" y="294"/>
                  </a:lnTo>
                  <a:lnTo>
                    <a:pt x="670" y="294"/>
                  </a:lnTo>
                  <a:lnTo>
                    <a:pt x="672" y="294"/>
                  </a:lnTo>
                  <a:lnTo>
                    <a:pt x="672" y="294"/>
                  </a:lnTo>
                  <a:lnTo>
                    <a:pt x="674" y="296"/>
                  </a:lnTo>
                  <a:lnTo>
                    <a:pt x="674" y="298"/>
                  </a:lnTo>
                  <a:lnTo>
                    <a:pt x="674" y="300"/>
                  </a:lnTo>
                  <a:lnTo>
                    <a:pt x="676" y="298"/>
                  </a:lnTo>
                  <a:lnTo>
                    <a:pt x="680" y="298"/>
                  </a:lnTo>
                  <a:lnTo>
                    <a:pt x="686" y="300"/>
                  </a:lnTo>
                  <a:lnTo>
                    <a:pt x="688" y="302"/>
                  </a:lnTo>
                  <a:lnTo>
                    <a:pt x="690" y="304"/>
                  </a:lnTo>
                  <a:lnTo>
                    <a:pt x="690" y="304"/>
                  </a:lnTo>
                  <a:lnTo>
                    <a:pt x="692" y="306"/>
                  </a:lnTo>
                  <a:lnTo>
                    <a:pt x="690" y="306"/>
                  </a:lnTo>
                  <a:lnTo>
                    <a:pt x="690" y="306"/>
                  </a:lnTo>
                  <a:lnTo>
                    <a:pt x="688" y="308"/>
                  </a:lnTo>
                  <a:lnTo>
                    <a:pt x="684" y="312"/>
                  </a:lnTo>
                  <a:lnTo>
                    <a:pt x="682" y="314"/>
                  </a:lnTo>
                  <a:lnTo>
                    <a:pt x="680" y="316"/>
                  </a:lnTo>
                  <a:lnTo>
                    <a:pt x="680" y="316"/>
                  </a:lnTo>
                  <a:lnTo>
                    <a:pt x="676" y="320"/>
                  </a:lnTo>
                  <a:lnTo>
                    <a:pt x="672" y="324"/>
                  </a:lnTo>
                  <a:lnTo>
                    <a:pt x="670" y="324"/>
                  </a:lnTo>
                  <a:lnTo>
                    <a:pt x="670" y="324"/>
                  </a:lnTo>
                  <a:lnTo>
                    <a:pt x="670" y="326"/>
                  </a:lnTo>
                  <a:lnTo>
                    <a:pt x="670" y="328"/>
                  </a:lnTo>
                  <a:lnTo>
                    <a:pt x="666" y="330"/>
                  </a:lnTo>
                  <a:lnTo>
                    <a:pt x="662" y="334"/>
                  </a:lnTo>
                  <a:lnTo>
                    <a:pt x="658" y="336"/>
                  </a:lnTo>
                  <a:lnTo>
                    <a:pt x="656" y="338"/>
                  </a:lnTo>
                  <a:lnTo>
                    <a:pt x="654" y="336"/>
                  </a:lnTo>
                  <a:lnTo>
                    <a:pt x="654" y="336"/>
                  </a:lnTo>
                  <a:lnTo>
                    <a:pt x="652" y="336"/>
                  </a:lnTo>
                  <a:lnTo>
                    <a:pt x="648" y="334"/>
                  </a:lnTo>
                  <a:lnTo>
                    <a:pt x="648" y="332"/>
                  </a:lnTo>
                  <a:lnTo>
                    <a:pt x="646" y="330"/>
                  </a:lnTo>
                  <a:lnTo>
                    <a:pt x="644" y="332"/>
                  </a:lnTo>
                  <a:lnTo>
                    <a:pt x="642" y="330"/>
                  </a:lnTo>
                  <a:lnTo>
                    <a:pt x="640" y="330"/>
                  </a:lnTo>
                  <a:lnTo>
                    <a:pt x="638" y="330"/>
                  </a:lnTo>
                  <a:lnTo>
                    <a:pt x="636" y="330"/>
                  </a:lnTo>
                  <a:lnTo>
                    <a:pt x="636" y="332"/>
                  </a:lnTo>
                  <a:lnTo>
                    <a:pt x="638" y="332"/>
                  </a:lnTo>
                  <a:lnTo>
                    <a:pt x="642" y="332"/>
                  </a:lnTo>
                  <a:lnTo>
                    <a:pt x="642" y="334"/>
                  </a:lnTo>
                  <a:lnTo>
                    <a:pt x="640" y="336"/>
                  </a:lnTo>
                  <a:lnTo>
                    <a:pt x="640" y="338"/>
                  </a:lnTo>
                  <a:lnTo>
                    <a:pt x="642" y="340"/>
                  </a:lnTo>
                  <a:lnTo>
                    <a:pt x="640" y="342"/>
                  </a:lnTo>
                  <a:lnTo>
                    <a:pt x="638" y="344"/>
                  </a:lnTo>
                  <a:lnTo>
                    <a:pt x="636" y="346"/>
                  </a:lnTo>
                  <a:lnTo>
                    <a:pt x="634" y="344"/>
                  </a:lnTo>
                  <a:lnTo>
                    <a:pt x="632" y="346"/>
                  </a:lnTo>
                  <a:lnTo>
                    <a:pt x="632" y="348"/>
                  </a:lnTo>
                  <a:lnTo>
                    <a:pt x="630" y="350"/>
                  </a:lnTo>
                  <a:lnTo>
                    <a:pt x="628" y="350"/>
                  </a:lnTo>
                  <a:lnTo>
                    <a:pt x="628" y="352"/>
                  </a:lnTo>
                  <a:lnTo>
                    <a:pt x="628" y="354"/>
                  </a:lnTo>
                  <a:lnTo>
                    <a:pt x="628" y="354"/>
                  </a:lnTo>
                  <a:close/>
                  <a:moveTo>
                    <a:pt x="778" y="364"/>
                  </a:moveTo>
                  <a:lnTo>
                    <a:pt x="776" y="362"/>
                  </a:lnTo>
                  <a:lnTo>
                    <a:pt x="772" y="362"/>
                  </a:lnTo>
                  <a:lnTo>
                    <a:pt x="772" y="358"/>
                  </a:lnTo>
                  <a:lnTo>
                    <a:pt x="770" y="358"/>
                  </a:lnTo>
                  <a:lnTo>
                    <a:pt x="768" y="356"/>
                  </a:lnTo>
                  <a:lnTo>
                    <a:pt x="770" y="352"/>
                  </a:lnTo>
                  <a:lnTo>
                    <a:pt x="772" y="350"/>
                  </a:lnTo>
                  <a:lnTo>
                    <a:pt x="772" y="350"/>
                  </a:lnTo>
                  <a:lnTo>
                    <a:pt x="774" y="348"/>
                  </a:lnTo>
                  <a:lnTo>
                    <a:pt x="774" y="346"/>
                  </a:lnTo>
                  <a:lnTo>
                    <a:pt x="770" y="344"/>
                  </a:lnTo>
                  <a:lnTo>
                    <a:pt x="768" y="342"/>
                  </a:lnTo>
                  <a:lnTo>
                    <a:pt x="770" y="338"/>
                  </a:lnTo>
                  <a:lnTo>
                    <a:pt x="772" y="338"/>
                  </a:lnTo>
                  <a:lnTo>
                    <a:pt x="774" y="336"/>
                  </a:lnTo>
                  <a:lnTo>
                    <a:pt x="772" y="334"/>
                  </a:lnTo>
                  <a:lnTo>
                    <a:pt x="774" y="332"/>
                  </a:lnTo>
                  <a:lnTo>
                    <a:pt x="774" y="328"/>
                  </a:lnTo>
                  <a:lnTo>
                    <a:pt x="776" y="328"/>
                  </a:lnTo>
                  <a:lnTo>
                    <a:pt x="778" y="330"/>
                  </a:lnTo>
                  <a:lnTo>
                    <a:pt x="780" y="332"/>
                  </a:lnTo>
                  <a:lnTo>
                    <a:pt x="784" y="334"/>
                  </a:lnTo>
                  <a:lnTo>
                    <a:pt x="786" y="336"/>
                  </a:lnTo>
                  <a:lnTo>
                    <a:pt x="788" y="336"/>
                  </a:lnTo>
                  <a:lnTo>
                    <a:pt x="790" y="336"/>
                  </a:lnTo>
                  <a:lnTo>
                    <a:pt x="794" y="336"/>
                  </a:lnTo>
                  <a:lnTo>
                    <a:pt x="798" y="336"/>
                  </a:lnTo>
                  <a:lnTo>
                    <a:pt x="798" y="338"/>
                  </a:lnTo>
                  <a:lnTo>
                    <a:pt x="800" y="340"/>
                  </a:lnTo>
                  <a:lnTo>
                    <a:pt x="802" y="342"/>
                  </a:lnTo>
                  <a:lnTo>
                    <a:pt x="804" y="344"/>
                  </a:lnTo>
                  <a:lnTo>
                    <a:pt x="802" y="348"/>
                  </a:lnTo>
                  <a:lnTo>
                    <a:pt x="804" y="348"/>
                  </a:lnTo>
                  <a:lnTo>
                    <a:pt x="806" y="350"/>
                  </a:lnTo>
                  <a:lnTo>
                    <a:pt x="804" y="352"/>
                  </a:lnTo>
                  <a:lnTo>
                    <a:pt x="806" y="354"/>
                  </a:lnTo>
                  <a:lnTo>
                    <a:pt x="806" y="356"/>
                  </a:lnTo>
                  <a:lnTo>
                    <a:pt x="806" y="358"/>
                  </a:lnTo>
                  <a:lnTo>
                    <a:pt x="806" y="360"/>
                  </a:lnTo>
                  <a:lnTo>
                    <a:pt x="804" y="362"/>
                  </a:lnTo>
                  <a:lnTo>
                    <a:pt x="808" y="362"/>
                  </a:lnTo>
                  <a:lnTo>
                    <a:pt x="808" y="364"/>
                  </a:lnTo>
                  <a:lnTo>
                    <a:pt x="806" y="364"/>
                  </a:lnTo>
                  <a:lnTo>
                    <a:pt x="806" y="366"/>
                  </a:lnTo>
                  <a:lnTo>
                    <a:pt x="802" y="364"/>
                  </a:lnTo>
                  <a:lnTo>
                    <a:pt x="800" y="364"/>
                  </a:lnTo>
                  <a:lnTo>
                    <a:pt x="796" y="364"/>
                  </a:lnTo>
                  <a:lnTo>
                    <a:pt x="794" y="362"/>
                  </a:lnTo>
                  <a:lnTo>
                    <a:pt x="790" y="362"/>
                  </a:lnTo>
                  <a:lnTo>
                    <a:pt x="790" y="362"/>
                  </a:lnTo>
                  <a:lnTo>
                    <a:pt x="788" y="360"/>
                  </a:lnTo>
                  <a:lnTo>
                    <a:pt x="784" y="362"/>
                  </a:lnTo>
                  <a:lnTo>
                    <a:pt x="782" y="362"/>
                  </a:lnTo>
                  <a:lnTo>
                    <a:pt x="780" y="364"/>
                  </a:lnTo>
                  <a:lnTo>
                    <a:pt x="778" y="364"/>
                  </a:lnTo>
                  <a:close/>
                  <a:moveTo>
                    <a:pt x="764" y="368"/>
                  </a:moveTo>
                  <a:lnTo>
                    <a:pt x="764" y="364"/>
                  </a:lnTo>
                  <a:lnTo>
                    <a:pt x="766" y="364"/>
                  </a:lnTo>
                  <a:lnTo>
                    <a:pt x="766" y="364"/>
                  </a:lnTo>
                  <a:lnTo>
                    <a:pt x="766" y="366"/>
                  </a:lnTo>
                  <a:lnTo>
                    <a:pt x="764" y="368"/>
                  </a:lnTo>
                  <a:close/>
                  <a:moveTo>
                    <a:pt x="768" y="370"/>
                  </a:moveTo>
                  <a:lnTo>
                    <a:pt x="768" y="368"/>
                  </a:lnTo>
                  <a:lnTo>
                    <a:pt x="768" y="368"/>
                  </a:lnTo>
                  <a:lnTo>
                    <a:pt x="768" y="368"/>
                  </a:lnTo>
                  <a:lnTo>
                    <a:pt x="770" y="370"/>
                  </a:lnTo>
                  <a:lnTo>
                    <a:pt x="768" y="370"/>
                  </a:lnTo>
                  <a:close/>
                  <a:moveTo>
                    <a:pt x="774" y="370"/>
                  </a:moveTo>
                  <a:lnTo>
                    <a:pt x="774" y="370"/>
                  </a:lnTo>
                  <a:lnTo>
                    <a:pt x="772" y="368"/>
                  </a:lnTo>
                  <a:lnTo>
                    <a:pt x="774" y="368"/>
                  </a:lnTo>
                  <a:lnTo>
                    <a:pt x="776" y="370"/>
                  </a:lnTo>
                  <a:lnTo>
                    <a:pt x="774" y="370"/>
                  </a:lnTo>
                  <a:close/>
                  <a:moveTo>
                    <a:pt x="622" y="422"/>
                  </a:moveTo>
                  <a:lnTo>
                    <a:pt x="622" y="420"/>
                  </a:lnTo>
                  <a:lnTo>
                    <a:pt x="622" y="420"/>
                  </a:lnTo>
                  <a:lnTo>
                    <a:pt x="624" y="420"/>
                  </a:lnTo>
                  <a:lnTo>
                    <a:pt x="624" y="420"/>
                  </a:lnTo>
                  <a:lnTo>
                    <a:pt x="624" y="422"/>
                  </a:lnTo>
                  <a:lnTo>
                    <a:pt x="624" y="422"/>
                  </a:lnTo>
                  <a:lnTo>
                    <a:pt x="622" y="422"/>
                  </a:lnTo>
                  <a:close/>
                  <a:moveTo>
                    <a:pt x="630" y="434"/>
                  </a:moveTo>
                  <a:lnTo>
                    <a:pt x="630" y="438"/>
                  </a:lnTo>
                  <a:lnTo>
                    <a:pt x="630" y="436"/>
                  </a:lnTo>
                  <a:lnTo>
                    <a:pt x="632" y="436"/>
                  </a:lnTo>
                  <a:lnTo>
                    <a:pt x="632" y="434"/>
                  </a:lnTo>
                  <a:lnTo>
                    <a:pt x="630" y="434"/>
                  </a:lnTo>
                  <a:lnTo>
                    <a:pt x="630" y="434"/>
                  </a:lnTo>
                  <a:close/>
                  <a:moveTo>
                    <a:pt x="628" y="434"/>
                  </a:moveTo>
                  <a:lnTo>
                    <a:pt x="626" y="436"/>
                  </a:lnTo>
                  <a:lnTo>
                    <a:pt x="628" y="438"/>
                  </a:lnTo>
                  <a:lnTo>
                    <a:pt x="628" y="438"/>
                  </a:lnTo>
                  <a:lnTo>
                    <a:pt x="628" y="440"/>
                  </a:lnTo>
                  <a:lnTo>
                    <a:pt x="628" y="438"/>
                  </a:lnTo>
                  <a:lnTo>
                    <a:pt x="628" y="434"/>
                  </a:lnTo>
                  <a:lnTo>
                    <a:pt x="628" y="434"/>
                  </a:lnTo>
                  <a:lnTo>
                    <a:pt x="628" y="434"/>
                  </a:lnTo>
                  <a:close/>
                  <a:moveTo>
                    <a:pt x="674" y="426"/>
                  </a:moveTo>
                  <a:lnTo>
                    <a:pt x="674" y="426"/>
                  </a:lnTo>
                  <a:lnTo>
                    <a:pt x="672" y="424"/>
                  </a:lnTo>
                  <a:lnTo>
                    <a:pt x="670" y="424"/>
                  </a:lnTo>
                  <a:lnTo>
                    <a:pt x="670" y="424"/>
                  </a:lnTo>
                  <a:lnTo>
                    <a:pt x="668" y="424"/>
                  </a:lnTo>
                  <a:lnTo>
                    <a:pt x="668" y="422"/>
                  </a:lnTo>
                  <a:lnTo>
                    <a:pt x="668" y="422"/>
                  </a:lnTo>
                  <a:lnTo>
                    <a:pt x="670" y="420"/>
                  </a:lnTo>
                  <a:lnTo>
                    <a:pt x="670" y="420"/>
                  </a:lnTo>
                  <a:lnTo>
                    <a:pt x="672" y="420"/>
                  </a:lnTo>
                  <a:lnTo>
                    <a:pt x="674" y="422"/>
                  </a:lnTo>
                  <a:lnTo>
                    <a:pt x="676" y="422"/>
                  </a:lnTo>
                  <a:lnTo>
                    <a:pt x="676" y="424"/>
                  </a:lnTo>
                  <a:lnTo>
                    <a:pt x="676" y="426"/>
                  </a:lnTo>
                  <a:lnTo>
                    <a:pt x="676" y="426"/>
                  </a:lnTo>
                  <a:lnTo>
                    <a:pt x="674" y="426"/>
                  </a:lnTo>
                  <a:lnTo>
                    <a:pt x="674" y="426"/>
                  </a:lnTo>
                  <a:close/>
                  <a:moveTo>
                    <a:pt x="702" y="436"/>
                  </a:moveTo>
                  <a:lnTo>
                    <a:pt x="700" y="436"/>
                  </a:lnTo>
                  <a:lnTo>
                    <a:pt x="698" y="434"/>
                  </a:lnTo>
                  <a:lnTo>
                    <a:pt x="700" y="434"/>
                  </a:lnTo>
                  <a:lnTo>
                    <a:pt x="702" y="434"/>
                  </a:lnTo>
                  <a:lnTo>
                    <a:pt x="702" y="436"/>
                  </a:lnTo>
                  <a:lnTo>
                    <a:pt x="702" y="436"/>
                  </a:lnTo>
                  <a:close/>
                  <a:moveTo>
                    <a:pt x="704" y="438"/>
                  </a:moveTo>
                  <a:lnTo>
                    <a:pt x="706" y="438"/>
                  </a:lnTo>
                  <a:lnTo>
                    <a:pt x="704" y="436"/>
                  </a:lnTo>
                  <a:lnTo>
                    <a:pt x="704" y="438"/>
                  </a:lnTo>
                  <a:close/>
                  <a:moveTo>
                    <a:pt x="708" y="438"/>
                  </a:moveTo>
                  <a:lnTo>
                    <a:pt x="710" y="438"/>
                  </a:lnTo>
                  <a:lnTo>
                    <a:pt x="710" y="440"/>
                  </a:lnTo>
                  <a:lnTo>
                    <a:pt x="712" y="440"/>
                  </a:lnTo>
                  <a:lnTo>
                    <a:pt x="712" y="438"/>
                  </a:lnTo>
                  <a:lnTo>
                    <a:pt x="710" y="438"/>
                  </a:lnTo>
                  <a:lnTo>
                    <a:pt x="710" y="436"/>
                  </a:lnTo>
                  <a:lnTo>
                    <a:pt x="708" y="436"/>
                  </a:lnTo>
                  <a:lnTo>
                    <a:pt x="708" y="438"/>
                  </a:lnTo>
                  <a:lnTo>
                    <a:pt x="708" y="438"/>
                  </a:lnTo>
                  <a:close/>
                  <a:moveTo>
                    <a:pt x="736" y="476"/>
                  </a:moveTo>
                  <a:lnTo>
                    <a:pt x="736" y="476"/>
                  </a:lnTo>
                  <a:lnTo>
                    <a:pt x="738" y="474"/>
                  </a:lnTo>
                  <a:lnTo>
                    <a:pt x="736" y="472"/>
                  </a:lnTo>
                  <a:lnTo>
                    <a:pt x="738" y="472"/>
                  </a:lnTo>
                  <a:lnTo>
                    <a:pt x="740" y="474"/>
                  </a:lnTo>
                  <a:lnTo>
                    <a:pt x="738" y="474"/>
                  </a:lnTo>
                  <a:lnTo>
                    <a:pt x="738" y="476"/>
                  </a:lnTo>
                  <a:lnTo>
                    <a:pt x="736" y="476"/>
                  </a:lnTo>
                  <a:close/>
                  <a:moveTo>
                    <a:pt x="734" y="484"/>
                  </a:moveTo>
                  <a:lnTo>
                    <a:pt x="732" y="482"/>
                  </a:lnTo>
                  <a:lnTo>
                    <a:pt x="734" y="480"/>
                  </a:lnTo>
                  <a:lnTo>
                    <a:pt x="734" y="480"/>
                  </a:lnTo>
                  <a:lnTo>
                    <a:pt x="738" y="480"/>
                  </a:lnTo>
                  <a:lnTo>
                    <a:pt x="738" y="482"/>
                  </a:lnTo>
                  <a:lnTo>
                    <a:pt x="736" y="482"/>
                  </a:lnTo>
                  <a:lnTo>
                    <a:pt x="734" y="484"/>
                  </a:lnTo>
                  <a:lnTo>
                    <a:pt x="734" y="484"/>
                  </a:lnTo>
                  <a:close/>
                  <a:moveTo>
                    <a:pt x="718" y="448"/>
                  </a:moveTo>
                  <a:lnTo>
                    <a:pt x="716" y="446"/>
                  </a:lnTo>
                  <a:lnTo>
                    <a:pt x="718" y="446"/>
                  </a:lnTo>
                  <a:lnTo>
                    <a:pt x="718" y="448"/>
                  </a:lnTo>
                  <a:close/>
                  <a:moveTo>
                    <a:pt x="714" y="448"/>
                  </a:moveTo>
                  <a:lnTo>
                    <a:pt x="712" y="446"/>
                  </a:lnTo>
                  <a:lnTo>
                    <a:pt x="714" y="446"/>
                  </a:lnTo>
                  <a:lnTo>
                    <a:pt x="714" y="448"/>
                  </a:lnTo>
                  <a:lnTo>
                    <a:pt x="714" y="448"/>
                  </a:lnTo>
                  <a:close/>
                  <a:moveTo>
                    <a:pt x="714" y="448"/>
                  </a:moveTo>
                  <a:lnTo>
                    <a:pt x="716" y="450"/>
                  </a:lnTo>
                  <a:lnTo>
                    <a:pt x="716" y="450"/>
                  </a:lnTo>
                  <a:lnTo>
                    <a:pt x="718" y="450"/>
                  </a:lnTo>
                  <a:lnTo>
                    <a:pt x="718" y="450"/>
                  </a:lnTo>
                  <a:lnTo>
                    <a:pt x="716" y="448"/>
                  </a:lnTo>
                  <a:lnTo>
                    <a:pt x="714" y="448"/>
                  </a:lnTo>
                  <a:lnTo>
                    <a:pt x="714" y="448"/>
                  </a:lnTo>
                  <a:close/>
                  <a:moveTo>
                    <a:pt x="730" y="442"/>
                  </a:moveTo>
                  <a:lnTo>
                    <a:pt x="732" y="442"/>
                  </a:lnTo>
                  <a:lnTo>
                    <a:pt x="732" y="444"/>
                  </a:lnTo>
                  <a:lnTo>
                    <a:pt x="732" y="446"/>
                  </a:lnTo>
                  <a:lnTo>
                    <a:pt x="732" y="446"/>
                  </a:lnTo>
                  <a:lnTo>
                    <a:pt x="734" y="448"/>
                  </a:lnTo>
                  <a:lnTo>
                    <a:pt x="734" y="448"/>
                  </a:lnTo>
                  <a:lnTo>
                    <a:pt x="734" y="446"/>
                  </a:lnTo>
                  <a:lnTo>
                    <a:pt x="736" y="446"/>
                  </a:lnTo>
                  <a:lnTo>
                    <a:pt x="738" y="446"/>
                  </a:lnTo>
                  <a:lnTo>
                    <a:pt x="740" y="446"/>
                  </a:lnTo>
                  <a:lnTo>
                    <a:pt x="740" y="444"/>
                  </a:lnTo>
                  <a:lnTo>
                    <a:pt x="740" y="442"/>
                  </a:lnTo>
                  <a:lnTo>
                    <a:pt x="736" y="442"/>
                  </a:lnTo>
                  <a:lnTo>
                    <a:pt x="734" y="440"/>
                  </a:lnTo>
                  <a:lnTo>
                    <a:pt x="732" y="440"/>
                  </a:lnTo>
                  <a:lnTo>
                    <a:pt x="732" y="442"/>
                  </a:lnTo>
                  <a:lnTo>
                    <a:pt x="730" y="442"/>
                  </a:lnTo>
                  <a:lnTo>
                    <a:pt x="730" y="442"/>
                  </a:lnTo>
                  <a:close/>
                  <a:moveTo>
                    <a:pt x="758" y="440"/>
                  </a:moveTo>
                  <a:lnTo>
                    <a:pt x="758" y="440"/>
                  </a:lnTo>
                  <a:lnTo>
                    <a:pt x="760" y="438"/>
                  </a:lnTo>
                  <a:lnTo>
                    <a:pt x="760" y="440"/>
                  </a:lnTo>
                  <a:lnTo>
                    <a:pt x="758" y="440"/>
                  </a:lnTo>
                  <a:close/>
                  <a:moveTo>
                    <a:pt x="748" y="452"/>
                  </a:moveTo>
                  <a:lnTo>
                    <a:pt x="750" y="450"/>
                  </a:lnTo>
                  <a:lnTo>
                    <a:pt x="752" y="448"/>
                  </a:lnTo>
                  <a:lnTo>
                    <a:pt x="754" y="448"/>
                  </a:lnTo>
                  <a:lnTo>
                    <a:pt x="754" y="448"/>
                  </a:lnTo>
                  <a:lnTo>
                    <a:pt x="754" y="446"/>
                  </a:lnTo>
                  <a:lnTo>
                    <a:pt x="756" y="448"/>
                  </a:lnTo>
                  <a:lnTo>
                    <a:pt x="756" y="448"/>
                  </a:lnTo>
                  <a:lnTo>
                    <a:pt x="754" y="450"/>
                  </a:lnTo>
                  <a:lnTo>
                    <a:pt x="752" y="452"/>
                  </a:lnTo>
                  <a:lnTo>
                    <a:pt x="750" y="452"/>
                  </a:lnTo>
                  <a:lnTo>
                    <a:pt x="748" y="452"/>
                  </a:lnTo>
                  <a:close/>
                  <a:moveTo>
                    <a:pt x="740" y="468"/>
                  </a:moveTo>
                  <a:lnTo>
                    <a:pt x="744" y="464"/>
                  </a:lnTo>
                  <a:lnTo>
                    <a:pt x="744" y="462"/>
                  </a:lnTo>
                  <a:lnTo>
                    <a:pt x="746" y="462"/>
                  </a:lnTo>
                  <a:lnTo>
                    <a:pt x="748" y="460"/>
                  </a:lnTo>
                  <a:lnTo>
                    <a:pt x="750" y="458"/>
                  </a:lnTo>
                  <a:lnTo>
                    <a:pt x="750" y="456"/>
                  </a:lnTo>
                  <a:lnTo>
                    <a:pt x="748" y="454"/>
                  </a:lnTo>
                  <a:lnTo>
                    <a:pt x="746" y="456"/>
                  </a:lnTo>
                  <a:lnTo>
                    <a:pt x="746" y="458"/>
                  </a:lnTo>
                  <a:lnTo>
                    <a:pt x="746" y="458"/>
                  </a:lnTo>
                  <a:lnTo>
                    <a:pt x="744" y="460"/>
                  </a:lnTo>
                  <a:lnTo>
                    <a:pt x="742" y="460"/>
                  </a:lnTo>
                  <a:lnTo>
                    <a:pt x="738" y="460"/>
                  </a:lnTo>
                  <a:lnTo>
                    <a:pt x="736" y="462"/>
                  </a:lnTo>
                  <a:lnTo>
                    <a:pt x="736" y="464"/>
                  </a:lnTo>
                  <a:lnTo>
                    <a:pt x="734" y="464"/>
                  </a:lnTo>
                  <a:lnTo>
                    <a:pt x="734" y="468"/>
                  </a:lnTo>
                  <a:lnTo>
                    <a:pt x="736" y="466"/>
                  </a:lnTo>
                  <a:lnTo>
                    <a:pt x="738" y="468"/>
                  </a:lnTo>
                  <a:lnTo>
                    <a:pt x="740" y="468"/>
                  </a:lnTo>
                  <a:close/>
                  <a:moveTo>
                    <a:pt x="760" y="464"/>
                  </a:moveTo>
                  <a:lnTo>
                    <a:pt x="758" y="462"/>
                  </a:lnTo>
                  <a:lnTo>
                    <a:pt x="760" y="460"/>
                  </a:lnTo>
                  <a:lnTo>
                    <a:pt x="760" y="458"/>
                  </a:lnTo>
                  <a:lnTo>
                    <a:pt x="762" y="458"/>
                  </a:lnTo>
                  <a:lnTo>
                    <a:pt x="764" y="458"/>
                  </a:lnTo>
                  <a:lnTo>
                    <a:pt x="766" y="462"/>
                  </a:lnTo>
                  <a:lnTo>
                    <a:pt x="764" y="462"/>
                  </a:lnTo>
                  <a:lnTo>
                    <a:pt x="762" y="462"/>
                  </a:lnTo>
                  <a:lnTo>
                    <a:pt x="760" y="466"/>
                  </a:lnTo>
                  <a:lnTo>
                    <a:pt x="760" y="464"/>
                  </a:lnTo>
                  <a:close/>
                  <a:moveTo>
                    <a:pt x="774" y="484"/>
                  </a:moveTo>
                  <a:lnTo>
                    <a:pt x="774" y="482"/>
                  </a:lnTo>
                  <a:lnTo>
                    <a:pt x="774" y="478"/>
                  </a:lnTo>
                  <a:lnTo>
                    <a:pt x="774" y="476"/>
                  </a:lnTo>
                  <a:lnTo>
                    <a:pt x="772" y="476"/>
                  </a:lnTo>
                  <a:lnTo>
                    <a:pt x="772" y="478"/>
                  </a:lnTo>
                  <a:lnTo>
                    <a:pt x="772" y="482"/>
                  </a:lnTo>
                  <a:lnTo>
                    <a:pt x="772" y="484"/>
                  </a:lnTo>
                  <a:lnTo>
                    <a:pt x="772" y="484"/>
                  </a:lnTo>
                  <a:lnTo>
                    <a:pt x="772" y="486"/>
                  </a:lnTo>
                  <a:lnTo>
                    <a:pt x="774" y="486"/>
                  </a:lnTo>
                  <a:lnTo>
                    <a:pt x="774" y="484"/>
                  </a:lnTo>
                  <a:close/>
                  <a:moveTo>
                    <a:pt x="776" y="482"/>
                  </a:moveTo>
                  <a:lnTo>
                    <a:pt x="776" y="482"/>
                  </a:lnTo>
                  <a:lnTo>
                    <a:pt x="776" y="478"/>
                  </a:lnTo>
                  <a:lnTo>
                    <a:pt x="778" y="480"/>
                  </a:lnTo>
                  <a:lnTo>
                    <a:pt x="778" y="482"/>
                  </a:lnTo>
                  <a:lnTo>
                    <a:pt x="778" y="482"/>
                  </a:lnTo>
                  <a:lnTo>
                    <a:pt x="776" y="482"/>
                  </a:lnTo>
                  <a:close/>
                  <a:moveTo>
                    <a:pt x="780" y="488"/>
                  </a:moveTo>
                  <a:lnTo>
                    <a:pt x="780" y="486"/>
                  </a:lnTo>
                  <a:lnTo>
                    <a:pt x="780" y="486"/>
                  </a:lnTo>
                  <a:lnTo>
                    <a:pt x="782" y="486"/>
                  </a:lnTo>
                  <a:lnTo>
                    <a:pt x="782" y="488"/>
                  </a:lnTo>
                  <a:lnTo>
                    <a:pt x="780" y="488"/>
                  </a:lnTo>
                  <a:close/>
                  <a:moveTo>
                    <a:pt x="772" y="494"/>
                  </a:moveTo>
                  <a:lnTo>
                    <a:pt x="772" y="494"/>
                  </a:lnTo>
                  <a:lnTo>
                    <a:pt x="772" y="496"/>
                  </a:lnTo>
                  <a:lnTo>
                    <a:pt x="774" y="500"/>
                  </a:lnTo>
                  <a:lnTo>
                    <a:pt x="774" y="500"/>
                  </a:lnTo>
                  <a:lnTo>
                    <a:pt x="774" y="500"/>
                  </a:lnTo>
                  <a:lnTo>
                    <a:pt x="778" y="500"/>
                  </a:lnTo>
                  <a:lnTo>
                    <a:pt x="778" y="500"/>
                  </a:lnTo>
                  <a:lnTo>
                    <a:pt x="780" y="500"/>
                  </a:lnTo>
                  <a:lnTo>
                    <a:pt x="782" y="502"/>
                  </a:lnTo>
                  <a:lnTo>
                    <a:pt x="784" y="500"/>
                  </a:lnTo>
                  <a:lnTo>
                    <a:pt x="782" y="498"/>
                  </a:lnTo>
                  <a:lnTo>
                    <a:pt x="782" y="496"/>
                  </a:lnTo>
                  <a:lnTo>
                    <a:pt x="780" y="496"/>
                  </a:lnTo>
                  <a:lnTo>
                    <a:pt x="780" y="494"/>
                  </a:lnTo>
                  <a:lnTo>
                    <a:pt x="778" y="494"/>
                  </a:lnTo>
                  <a:lnTo>
                    <a:pt x="776" y="494"/>
                  </a:lnTo>
                  <a:lnTo>
                    <a:pt x="776" y="492"/>
                  </a:lnTo>
                  <a:lnTo>
                    <a:pt x="776" y="492"/>
                  </a:lnTo>
                  <a:lnTo>
                    <a:pt x="776" y="492"/>
                  </a:lnTo>
                  <a:lnTo>
                    <a:pt x="774" y="494"/>
                  </a:lnTo>
                  <a:lnTo>
                    <a:pt x="774" y="494"/>
                  </a:lnTo>
                  <a:lnTo>
                    <a:pt x="772" y="494"/>
                  </a:lnTo>
                  <a:close/>
                  <a:moveTo>
                    <a:pt x="708" y="584"/>
                  </a:moveTo>
                  <a:lnTo>
                    <a:pt x="710" y="584"/>
                  </a:lnTo>
                  <a:lnTo>
                    <a:pt x="712" y="582"/>
                  </a:lnTo>
                  <a:lnTo>
                    <a:pt x="710" y="582"/>
                  </a:lnTo>
                  <a:lnTo>
                    <a:pt x="708" y="582"/>
                  </a:lnTo>
                  <a:lnTo>
                    <a:pt x="708" y="584"/>
                  </a:lnTo>
                  <a:close/>
                  <a:moveTo>
                    <a:pt x="672" y="524"/>
                  </a:moveTo>
                  <a:lnTo>
                    <a:pt x="674" y="524"/>
                  </a:lnTo>
                  <a:lnTo>
                    <a:pt x="674" y="526"/>
                  </a:lnTo>
                  <a:lnTo>
                    <a:pt x="676" y="524"/>
                  </a:lnTo>
                  <a:lnTo>
                    <a:pt x="674" y="524"/>
                  </a:lnTo>
                  <a:lnTo>
                    <a:pt x="672" y="524"/>
                  </a:lnTo>
                  <a:lnTo>
                    <a:pt x="672" y="524"/>
                  </a:lnTo>
                  <a:close/>
                  <a:moveTo>
                    <a:pt x="664" y="538"/>
                  </a:moveTo>
                  <a:lnTo>
                    <a:pt x="664" y="536"/>
                  </a:lnTo>
                  <a:lnTo>
                    <a:pt x="662" y="534"/>
                  </a:lnTo>
                  <a:lnTo>
                    <a:pt x="660" y="532"/>
                  </a:lnTo>
                  <a:lnTo>
                    <a:pt x="660" y="532"/>
                  </a:lnTo>
                  <a:lnTo>
                    <a:pt x="660" y="530"/>
                  </a:lnTo>
                  <a:lnTo>
                    <a:pt x="658" y="528"/>
                  </a:lnTo>
                  <a:lnTo>
                    <a:pt x="658" y="524"/>
                  </a:lnTo>
                  <a:lnTo>
                    <a:pt x="660" y="524"/>
                  </a:lnTo>
                  <a:lnTo>
                    <a:pt x="660" y="526"/>
                  </a:lnTo>
                  <a:lnTo>
                    <a:pt x="662" y="528"/>
                  </a:lnTo>
                  <a:lnTo>
                    <a:pt x="662" y="528"/>
                  </a:lnTo>
                  <a:lnTo>
                    <a:pt x="664" y="530"/>
                  </a:lnTo>
                  <a:lnTo>
                    <a:pt x="664" y="534"/>
                  </a:lnTo>
                  <a:lnTo>
                    <a:pt x="666" y="534"/>
                  </a:lnTo>
                  <a:lnTo>
                    <a:pt x="668" y="534"/>
                  </a:lnTo>
                  <a:lnTo>
                    <a:pt x="668" y="538"/>
                  </a:lnTo>
                  <a:lnTo>
                    <a:pt x="666" y="538"/>
                  </a:lnTo>
                  <a:lnTo>
                    <a:pt x="664" y="538"/>
                  </a:lnTo>
                  <a:close/>
                  <a:moveTo>
                    <a:pt x="650" y="536"/>
                  </a:moveTo>
                  <a:lnTo>
                    <a:pt x="650" y="534"/>
                  </a:lnTo>
                  <a:lnTo>
                    <a:pt x="650" y="532"/>
                  </a:lnTo>
                  <a:lnTo>
                    <a:pt x="650" y="532"/>
                  </a:lnTo>
                  <a:lnTo>
                    <a:pt x="650" y="528"/>
                  </a:lnTo>
                  <a:lnTo>
                    <a:pt x="650" y="526"/>
                  </a:lnTo>
                  <a:lnTo>
                    <a:pt x="652" y="526"/>
                  </a:lnTo>
                  <a:lnTo>
                    <a:pt x="652" y="528"/>
                  </a:lnTo>
                  <a:lnTo>
                    <a:pt x="652" y="528"/>
                  </a:lnTo>
                  <a:lnTo>
                    <a:pt x="652" y="530"/>
                  </a:lnTo>
                  <a:lnTo>
                    <a:pt x="652" y="532"/>
                  </a:lnTo>
                  <a:lnTo>
                    <a:pt x="650" y="536"/>
                  </a:lnTo>
                  <a:lnTo>
                    <a:pt x="650" y="536"/>
                  </a:lnTo>
                  <a:close/>
                  <a:moveTo>
                    <a:pt x="648" y="478"/>
                  </a:moveTo>
                  <a:lnTo>
                    <a:pt x="648" y="480"/>
                  </a:lnTo>
                  <a:lnTo>
                    <a:pt x="650" y="482"/>
                  </a:lnTo>
                  <a:lnTo>
                    <a:pt x="652" y="482"/>
                  </a:lnTo>
                  <a:lnTo>
                    <a:pt x="652" y="480"/>
                  </a:lnTo>
                  <a:lnTo>
                    <a:pt x="652" y="478"/>
                  </a:lnTo>
                  <a:lnTo>
                    <a:pt x="650" y="478"/>
                  </a:lnTo>
                  <a:lnTo>
                    <a:pt x="648" y="478"/>
                  </a:lnTo>
                  <a:close/>
                  <a:moveTo>
                    <a:pt x="650" y="478"/>
                  </a:moveTo>
                  <a:lnTo>
                    <a:pt x="650" y="474"/>
                  </a:lnTo>
                  <a:lnTo>
                    <a:pt x="650" y="472"/>
                  </a:lnTo>
                  <a:lnTo>
                    <a:pt x="652" y="470"/>
                  </a:lnTo>
                  <a:lnTo>
                    <a:pt x="654" y="468"/>
                  </a:lnTo>
                  <a:lnTo>
                    <a:pt x="654" y="470"/>
                  </a:lnTo>
                  <a:lnTo>
                    <a:pt x="654" y="472"/>
                  </a:lnTo>
                  <a:lnTo>
                    <a:pt x="654" y="474"/>
                  </a:lnTo>
                  <a:lnTo>
                    <a:pt x="654" y="476"/>
                  </a:lnTo>
                  <a:lnTo>
                    <a:pt x="652" y="478"/>
                  </a:lnTo>
                  <a:lnTo>
                    <a:pt x="650" y="478"/>
                  </a:lnTo>
                  <a:close/>
                  <a:moveTo>
                    <a:pt x="532" y="452"/>
                  </a:moveTo>
                  <a:lnTo>
                    <a:pt x="532" y="452"/>
                  </a:lnTo>
                  <a:lnTo>
                    <a:pt x="532" y="450"/>
                  </a:lnTo>
                  <a:lnTo>
                    <a:pt x="530" y="450"/>
                  </a:lnTo>
                  <a:lnTo>
                    <a:pt x="530" y="452"/>
                  </a:lnTo>
                  <a:lnTo>
                    <a:pt x="532" y="452"/>
                  </a:lnTo>
                  <a:close/>
                  <a:moveTo>
                    <a:pt x="430" y="424"/>
                  </a:moveTo>
                  <a:lnTo>
                    <a:pt x="432" y="424"/>
                  </a:lnTo>
                  <a:lnTo>
                    <a:pt x="434" y="424"/>
                  </a:lnTo>
                  <a:lnTo>
                    <a:pt x="432" y="424"/>
                  </a:lnTo>
                  <a:lnTo>
                    <a:pt x="430" y="424"/>
                  </a:lnTo>
                  <a:lnTo>
                    <a:pt x="430" y="424"/>
                  </a:lnTo>
                  <a:close/>
                  <a:moveTo>
                    <a:pt x="422" y="428"/>
                  </a:moveTo>
                  <a:lnTo>
                    <a:pt x="424" y="428"/>
                  </a:lnTo>
                  <a:lnTo>
                    <a:pt x="424" y="426"/>
                  </a:lnTo>
                  <a:lnTo>
                    <a:pt x="422" y="426"/>
                  </a:lnTo>
                  <a:lnTo>
                    <a:pt x="422" y="428"/>
                  </a:lnTo>
                  <a:close/>
                  <a:moveTo>
                    <a:pt x="426" y="438"/>
                  </a:moveTo>
                  <a:lnTo>
                    <a:pt x="426" y="436"/>
                  </a:lnTo>
                  <a:lnTo>
                    <a:pt x="426" y="434"/>
                  </a:lnTo>
                  <a:lnTo>
                    <a:pt x="426" y="438"/>
                  </a:lnTo>
                  <a:lnTo>
                    <a:pt x="426" y="438"/>
                  </a:lnTo>
                  <a:close/>
                  <a:moveTo>
                    <a:pt x="426" y="438"/>
                  </a:moveTo>
                  <a:lnTo>
                    <a:pt x="424" y="434"/>
                  </a:lnTo>
                  <a:lnTo>
                    <a:pt x="424" y="436"/>
                  </a:lnTo>
                  <a:lnTo>
                    <a:pt x="424" y="438"/>
                  </a:lnTo>
                  <a:lnTo>
                    <a:pt x="426" y="438"/>
                  </a:lnTo>
                  <a:close/>
                  <a:moveTo>
                    <a:pt x="430" y="444"/>
                  </a:moveTo>
                  <a:lnTo>
                    <a:pt x="430" y="448"/>
                  </a:lnTo>
                  <a:lnTo>
                    <a:pt x="432" y="448"/>
                  </a:lnTo>
                  <a:lnTo>
                    <a:pt x="434" y="446"/>
                  </a:lnTo>
                  <a:lnTo>
                    <a:pt x="432" y="444"/>
                  </a:lnTo>
                  <a:lnTo>
                    <a:pt x="434" y="442"/>
                  </a:lnTo>
                  <a:lnTo>
                    <a:pt x="432" y="442"/>
                  </a:lnTo>
                  <a:lnTo>
                    <a:pt x="432" y="444"/>
                  </a:lnTo>
                  <a:lnTo>
                    <a:pt x="430" y="444"/>
                  </a:lnTo>
                  <a:lnTo>
                    <a:pt x="430" y="444"/>
                  </a:lnTo>
                  <a:close/>
                  <a:moveTo>
                    <a:pt x="426" y="458"/>
                  </a:moveTo>
                  <a:lnTo>
                    <a:pt x="426" y="454"/>
                  </a:lnTo>
                  <a:lnTo>
                    <a:pt x="426" y="454"/>
                  </a:lnTo>
                  <a:lnTo>
                    <a:pt x="426" y="452"/>
                  </a:lnTo>
                  <a:lnTo>
                    <a:pt x="428" y="448"/>
                  </a:lnTo>
                  <a:lnTo>
                    <a:pt x="428" y="450"/>
                  </a:lnTo>
                  <a:lnTo>
                    <a:pt x="428" y="452"/>
                  </a:lnTo>
                  <a:lnTo>
                    <a:pt x="430" y="452"/>
                  </a:lnTo>
                  <a:lnTo>
                    <a:pt x="428" y="454"/>
                  </a:lnTo>
                  <a:lnTo>
                    <a:pt x="430" y="456"/>
                  </a:lnTo>
                  <a:lnTo>
                    <a:pt x="428" y="456"/>
                  </a:lnTo>
                  <a:lnTo>
                    <a:pt x="428" y="458"/>
                  </a:lnTo>
                  <a:lnTo>
                    <a:pt x="426" y="458"/>
                  </a:lnTo>
                  <a:close/>
                  <a:moveTo>
                    <a:pt x="518" y="402"/>
                  </a:moveTo>
                  <a:lnTo>
                    <a:pt x="518" y="402"/>
                  </a:lnTo>
                  <a:lnTo>
                    <a:pt x="518" y="400"/>
                  </a:lnTo>
                  <a:lnTo>
                    <a:pt x="518" y="402"/>
                  </a:lnTo>
                  <a:lnTo>
                    <a:pt x="518" y="402"/>
                  </a:lnTo>
                  <a:lnTo>
                    <a:pt x="518" y="402"/>
                  </a:lnTo>
                  <a:close/>
                  <a:moveTo>
                    <a:pt x="548" y="384"/>
                  </a:moveTo>
                  <a:lnTo>
                    <a:pt x="548" y="380"/>
                  </a:lnTo>
                  <a:lnTo>
                    <a:pt x="546" y="380"/>
                  </a:lnTo>
                  <a:lnTo>
                    <a:pt x="548" y="378"/>
                  </a:lnTo>
                  <a:lnTo>
                    <a:pt x="548" y="376"/>
                  </a:lnTo>
                  <a:lnTo>
                    <a:pt x="550" y="378"/>
                  </a:lnTo>
                  <a:lnTo>
                    <a:pt x="550" y="378"/>
                  </a:lnTo>
                  <a:lnTo>
                    <a:pt x="550" y="380"/>
                  </a:lnTo>
                  <a:lnTo>
                    <a:pt x="550" y="382"/>
                  </a:lnTo>
                  <a:lnTo>
                    <a:pt x="550" y="384"/>
                  </a:lnTo>
                  <a:lnTo>
                    <a:pt x="548" y="384"/>
                  </a:lnTo>
                  <a:close/>
                  <a:moveTo>
                    <a:pt x="514" y="420"/>
                  </a:moveTo>
                  <a:lnTo>
                    <a:pt x="514" y="420"/>
                  </a:lnTo>
                  <a:lnTo>
                    <a:pt x="514" y="418"/>
                  </a:lnTo>
                  <a:lnTo>
                    <a:pt x="516" y="418"/>
                  </a:lnTo>
                  <a:lnTo>
                    <a:pt x="516" y="416"/>
                  </a:lnTo>
                  <a:lnTo>
                    <a:pt x="516" y="414"/>
                  </a:lnTo>
                  <a:lnTo>
                    <a:pt x="516" y="412"/>
                  </a:lnTo>
                  <a:lnTo>
                    <a:pt x="514" y="412"/>
                  </a:lnTo>
                  <a:lnTo>
                    <a:pt x="514" y="412"/>
                  </a:lnTo>
                  <a:lnTo>
                    <a:pt x="514" y="410"/>
                  </a:lnTo>
                  <a:lnTo>
                    <a:pt x="516" y="408"/>
                  </a:lnTo>
                  <a:lnTo>
                    <a:pt x="518" y="406"/>
                  </a:lnTo>
                  <a:lnTo>
                    <a:pt x="514" y="406"/>
                  </a:lnTo>
                  <a:lnTo>
                    <a:pt x="512" y="406"/>
                  </a:lnTo>
                  <a:lnTo>
                    <a:pt x="512" y="408"/>
                  </a:lnTo>
                  <a:lnTo>
                    <a:pt x="512" y="408"/>
                  </a:lnTo>
                  <a:lnTo>
                    <a:pt x="510" y="408"/>
                  </a:lnTo>
                  <a:lnTo>
                    <a:pt x="508" y="408"/>
                  </a:lnTo>
                  <a:lnTo>
                    <a:pt x="504" y="410"/>
                  </a:lnTo>
                  <a:lnTo>
                    <a:pt x="502" y="412"/>
                  </a:lnTo>
                  <a:lnTo>
                    <a:pt x="502" y="410"/>
                  </a:lnTo>
                  <a:lnTo>
                    <a:pt x="504" y="410"/>
                  </a:lnTo>
                  <a:lnTo>
                    <a:pt x="506" y="408"/>
                  </a:lnTo>
                  <a:lnTo>
                    <a:pt x="506" y="404"/>
                  </a:lnTo>
                  <a:lnTo>
                    <a:pt x="504" y="406"/>
                  </a:lnTo>
                  <a:lnTo>
                    <a:pt x="504" y="406"/>
                  </a:lnTo>
                  <a:lnTo>
                    <a:pt x="504" y="404"/>
                  </a:lnTo>
                  <a:lnTo>
                    <a:pt x="506" y="402"/>
                  </a:lnTo>
                  <a:lnTo>
                    <a:pt x="504" y="398"/>
                  </a:lnTo>
                  <a:lnTo>
                    <a:pt x="506" y="398"/>
                  </a:lnTo>
                  <a:lnTo>
                    <a:pt x="508" y="398"/>
                  </a:lnTo>
                  <a:lnTo>
                    <a:pt x="508" y="398"/>
                  </a:lnTo>
                  <a:lnTo>
                    <a:pt x="508" y="402"/>
                  </a:lnTo>
                  <a:lnTo>
                    <a:pt x="510" y="404"/>
                  </a:lnTo>
                  <a:lnTo>
                    <a:pt x="510" y="404"/>
                  </a:lnTo>
                  <a:lnTo>
                    <a:pt x="514" y="404"/>
                  </a:lnTo>
                  <a:lnTo>
                    <a:pt x="514" y="400"/>
                  </a:lnTo>
                  <a:lnTo>
                    <a:pt x="514" y="398"/>
                  </a:lnTo>
                  <a:lnTo>
                    <a:pt x="514" y="398"/>
                  </a:lnTo>
                  <a:lnTo>
                    <a:pt x="514" y="398"/>
                  </a:lnTo>
                  <a:lnTo>
                    <a:pt x="516" y="398"/>
                  </a:lnTo>
                  <a:lnTo>
                    <a:pt x="518" y="398"/>
                  </a:lnTo>
                  <a:lnTo>
                    <a:pt x="518" y="396"/>
                  </a:lnTo>
                  <a:lnTo>
                    <a:pt x="520" y="394"/>
                  </a:lnTo>
                  <a:lnTo>
                    <a:pt x="520" y="396"/>
                  </a:lnTo>
                  <a:lnTo>
                    <a:pt x="522" y="396"/>
                  </a:lnTo>
                  <a:lnTo>
                    <a:pt x="524" y="394"/>
                  </a:lnTo>
                  <a:lnTo>
                    <a:pt x="522" y="398"/>
                  </a:lnTo>
                  <a:lnTo>
                    <a:pt x="522" y="402"/>
                  </a:lnTo>
                  <a:lnTo>
                    <a:pt x="522" y="400"/>
                  </a:lnTo>
                  <a:lnTo>
                    <a:pt x="524" y="402"/>
                  </a:lnTo>
                  <a:lnTo>
                    <a:pt x="522" y="404"/>
                  </a:lnTo>
                  <a:lnTo>
                    <a:pt x="524" y="404"/>
                  </a:lnTo>
                  <a:lnTo>
                    <a:pt x="524" y="400"/>
                  </a:lnTo>
                  <a:lnTo>
                    <a:pt x="526" y="400"/>
                  </a:lnTo>
                  <a:lnTo>
                    <a:pt x="528" y="396"/>
                  </a:lnTo>
                  <a:lnTo>
                    <a:pt x="530" y="396"/>
                  </a:lnTo>
                  <a:lnTo>
                    <a:pt x="530" y="398"/>
                  </a:lnTo>
                  <a:lnTo>
                    <a:pt x="528" y="400"/>
                  </a:lnTo>
                  <a:lnTo>
                    <a:pt x="528" y="404"/>
                  </a:lnTo>
                  <a:lnTo>
                    <a:pt x="530" y="404"/>
                  </a:lnTo>
                  <a:lnTo>
                    <a:pt x="532" y="406"/>
                  </a:lnTo>
                  <a:lnTo>
                    <a:pt x="532" y="404"/>
                  </a:lnTo>
                  <a:lnTo>
                    <a:pt x="534" y="402"/>
                  </a:lnTo>
                  <a:lnTo>
                    <a:pt x="536" y="398"/>
                  </a:lnTo>
                  <a:lnTo>
                    <a:pt x="536" y="396"/>
                  </a:lnTo>
                  <a:lnTo>
                    <a:pt x="536" y="392"/>
                  </a:lnTo>
                  <a:lnTo>
                    <a:pt x="538" y="392"/>
                  </a:lnTo>
                  <a:lnTo>
                    <a:pt x="536" y="390"/>
                  </a:lnTo>
                  <a:lnTo>
                    <a:pt x="536" y="390"/>
                  </a:lnTo>
                  <a:lnTo>
                    <a:pt x="534" y="390"/>
                  </a:lnTo>
                  <a:lnTo>
                    <a:pt x="532" y="392"/>
                  </a:lnTo>
                  <a:lnTo>
                    <a:pt x="532" y="388"/>
                  </a:lnTo>
                  <a:lnTo>
                    <a:pt x="534" y="388"/>
                  </a:lnTo>
                  <a:lnTo>
                    <a:pt x="532" y="386"/>
                  </a:lnTo>
                  <a:lnTo>
                    <a:pt x="530" y="386"/>
                  </a:lnTo>
                  <a:lnTo>
                    <a:pt x="530" y="386"/>
                  </a:lnTo>
                  <a:lnTo>
                    <a:pt x="528" y="384"/>
                  </a:lnTo>
                  <a:lnTo>
                    <a:pt x="528" y="382"/>
                  </a:lnTo>
                  <a:lnTo>
                    <a:pt x="526" y="378"/>
                  </a:lnTo>
                  <a:lnTo>
                    <a:pt x="526" y="376"/>
                  </a:lnTo>
                  <a:lnTo>
                    <a:pt x="528" y="372"/>
                  </a:lnTo>
                  <a:lnTo>
                    <a:pt x="526" y="370"/>
                  </a:lnTo>
                  <a:lnTo>
                    <a:pt x="524" y="372"/>
                  </a:lnTo>
                  <a:lnTo>
                    <a:pt x="524" y="374"/>
                  </a:lnTo>
                  <a:lnTo>
                    <a:pt x="524" y="372"/>
                  </a:lnTo>
                  <a:lnTo>
                    <a:pt x="520" y="370"/>
                  </a:lnTo>
                  <a:lnTo>
                    <a:pt x="520" y="366"/>
                  </a:lnTo>
                  <a:lnTo>
                    <a:pt x="518" y="364"/>
                  </a:lnTo>
                  <a:lnTo>
                    <a:pt x="518" y="360"/>
                  </a:lnTo>
                  <a:lnTo>
                    <a:pt x="516" y="358"/>
                  </a:lnTo>
                  <a:lnTo>
                    <a:pt x="516" y="356"/>
                  </a:lnTo>
                  <a:lnTo>
                    <a:pt x="516" y="354"/>
                  </a:lnTo>
                  <a:lnTo>
                    <a:pt x="516" y="352"/>
                  </a:lnTo>
                  <a:lnTo>
                    <a:pt x="518" y="352"/>
                  </a:lnTo>
                  <a:lnTo>
                    <a:pt x="518" y="350"/>
                  </a:lnTo>
                  <a:lnTo>
                    <a:pt x="520" y="350"/>
                  </a:lnTo>
                  <a:lnTo>
                    <a:pt x="520" y="350"/>
                  </a:lnTo>
                  <a:lnTo>
                    <a:pt x="522" y="350"/>
                  </a:lnTo>
                  <a:lnTo>
                    <a:pt x="522" y="348"/>
                  </a:lnTo>
                  <a:lnTo>
                    <a:pt x="524" y="342"/>
                  </a:lnTo>
                  <a:lnTo>
                    <a:pt x="524" y="340"/>
                  </a:lnTo>
                  <a:lnTo>
                    <a:pt x="524" y="338"/>
                  </a:lnTo>
                  <a:lnTo>
                    <a:pt x="524" y="334"/>
                  </a:lnTo>
                  <a:lnTo>
                    <a:pt x="524" y="330"/>
                  </a:lnTo>
                  <a:lnTo>
                    <a:pt x="526" y="330"/>
                  </a:lnTo>
                  <a:lnTo>
                    <a:pt x="526" y="328"/>
                  </a:lnTo>
                  <a:lnTo>
                    <a:pt x="528" y="324"/>
                  </a:lnTo>
                  <a:lnTo>
                    <a:pt x="528" y="322"/>
                  </a:lnTo>
                  <a:lnTo>
                    <a:pt x="530" y="320"/>
                  </a:lnTo>
                  <a:lnTo>
                    <a:pt x="530" y="316"/>
                  </a:lnTo>
                  <a:lnTo>
                    <a:pt x="532" y="314"/>
                  </a:lnTo>
                  <a:lnTo>
                    <a:pt x="532" y="312"/>
                  </a:lnTo>
                  <a:lnTo>
                    <a:pt x="534" y="310"/>
                  </a:lnTo>
                  <a:lnTo>
                    <a:pt x="534" y="308"/>
                  </a:lnTo>
                  <a:lnTo>
                    <a:pt x="534" y="306"/>
                  </a:lnTo>
                  <a:lnTo>
                    <a:pt x="536" y="304"/>
                  </a:lnTo>
                  <a:lnTo>
                    <a:pt x="536" y="302"/>
                  </a:lnTo>
                  <a:lnTo>
                    <a:pt x="534" y="300"/>
                  </a:lnTo>
                  <a:lnTo>
                    <a:pt x="534" y="298"/>
                  </a:lnTo>
                  <a:lnTo>
                    <a:pt x="534" y="296"/>
                  </a:lnTo>
                  <a:lnTo>
                    <a:pt x="532" y="296"/>
                  </a:lnTo>
                  <a:lnTo>
                    <a:pt x="532" y="292"/>
                  </a:lnTo>
                  <a:lnTo>
                    <a:pt x="532" y="290"/>
                  </a:lnTo>
                  <a:lnTo>
                    <a:pt x="530" y="286"/>
                  </a:lnTo>
                  <a:lnTo>
                    <a:pt x="528" y="286"/>
                  </a:lnTo>
                  <a:lnTo>
                    <a:pt x="528" y="286"/>
                  </a:lnTo>
                  <a:lnTo>
                    <a:pt x="526" y="286"/>
                  </a:lnTo>
                  <a:lnTo>
                    <a:pt x="526" y="288"/>
                  </a:lnTo>
                  <a:lnTo>
                    <a:pt x="524" y="288"/>
                  </a:lnTo>
                  <a:lnTo>
                    <a:pt x="522" y="284"/>
                  </a:lnTo>
                  <a:lnTo>
                    <a:pt x="520" y="284"/>
                  </a:lnTo>
                  <a:lnTo>
                    <a:pt x="518" y="282"/>
                  </a:lnTo>
                  <a:lnTo>
                    <a:pt x="518" y="282"/>
                  </a:lnTo>
                  <a:lnTo>
                    <a:pt x="518" y="286"/>
                  </a:lnTo>
                  <a:lnTo>
                    <a:pt x="518" y="286"/>
                  </a:lnTo>
                  <a:lnTo>
                    <a:pt x="516" y="286"/>
                  </a:lnTo>
                  <a:lnTo>
                    <a:pt x="514" y="288"/>
                  </a:lnTo>
                  <a:lnTo>
                    <a:pt x="514" y="290"/>
                  </a:lnTo>
                  <a:lnTo>
                    <a:pt x="512" y="290"/>
                  </a:lnTo>
                  <a:lnTo>
                    <a:pt x="510" y="296"/>
                  </a:lnTo>
                  <a:lnTo>
                    <a:pt x="510" y="300"/>
                  </a:lnTo>
                  <a:lnTo>
                    <a:pt x="510" y="302"/>
                  </a:lnTo>
                  <a:lnTo>
                    <a:pt x="510" y="304"/>
                  </a:lnTo>
                  <a:lnTo>
                    <a:pt x="508" y="304"/>
                  </a:lnTo>
                  <a:lnTo>
                    <a:pt x="508" y="308"/>
                  </a:lnTo>
                  <a:lnTo>
                    <a:pt x="506" y="308"/>
                  </a:lnTo>
                  <a:lnTo>
                    <a:pt x="506" y="314"/>
                  </a:lnTo>
                  <a:lnTo>
                    <a:pt x="504" y="314"/>
                  </a:lnTo>
                  <a:lnTo>
                    <a:pt x="504" y="314"/>
                  </a:lnTo>
                  <a:lnTo>
                    <a:pt x="502" y="318"/>
                  </a:lnTo>
                  <a:lnTo>
                    <a:pt x="502" y="320"/>
                  </a:lnTo>
                  <a:lnTo>
                    <a:pt x="502" y="322"/>
                  </a:lnTo>
                  <a:lnTo>
                    <a:pt x="502" y="324"/>
                  </a:lnTo>
                  <a:lnTo>
                    <a:pt x="500" y="326"/>
                  </a:lnTo>
                  <a:lnTo>
                    <a:pt x="500" y="328"/>
                  </a:lnTo>
                  <a:lnTo>
                    <a:pt x="500" y="330"/>
                  </a:lnTo>
                  <a:lnTo>
                    <a:pt x="498" y="330"/>
                  </a:lnTo>
                  <a:lnTo>
                    <a:pt x="498" y="330"/>
                  </a:lnTo>
                  <a:lnTo>
                    <a:pt x="500" y="332"/>
                  </a:lnTo>
                  <a:lnTo>
                    <a:pt x="500" y="334"/>
                  </a:lnTo>
                  <a:lnTo>
                    <a:pt x="500" y="334"/>
                  </a:lnTo>
                  <a:lnTo>
                    <a:pt x="498" y="334"/>
                  </a:lnTo>
                  <a:lnTo>
                    <a:pt x="496" y="336"/>
                  </a:lnTo>
                  <a:lnTo>
                    <a:pt x="494" y="334"/>
                  </a:lnTo>
                  <a:lnTo>
                    <a:pt x="494" y="336"/>
                  </a:lnTo>
                  <a:lnTo>
                    <a:pt x="494" y="338"/>
                  </a:lnTo>
                  <a:lnTo>
                    <a:pt x="492" y="340"/>
                  </a:lnTo>
                  <a:lnTo>
                    <a:pt x="490" y="338"/>
                  </a:lnTo>
                  <a:lnTo>
                    <a:pt x="490" y="336"/>
                  </a:lnTo>
                  <a:lnTo>
                    <a:pt x="490" y="334"/>
                  </a:lnTo>
                  <a:lnTo>
                    <a:pt x="490" y="332"/>
                  </a:lnTo>
                  <a:lnTo>
                    <a:pt x="490" y="328"/>
                  </a:lnTo>
                  <a:lnTo>
                    <a:pt x="492" y="324"/>
                  </a:lnTo>
                  <a:lnTo>
                    <a:pt x="492" y="322"/>
                  </a:lnTo>
                  <a:lnTo>
                    <a:pt x="494" y="320"/>
                  </a:lnTo>
                  <a:lnTo>
                    <a:pt x="494" y="318"/>
                  </a:lnTo>
                  <a:lnTo>
                    <a:pt x="494" y="316"/>
                  </a:lnTo>
                  <a:lnTo>
                    <a:pt x="496" y="312"/>
                  </a:lnTo>
                  <a:lnTo>
                    <a:pt x="498" y="310"/>
                  </a:lnTo>
                  <a:lnTo>
                    <a:pt x="498" y="308"/>
                  </a:lnTo>
                  <a:lnTo>
                    <a:pt x="498" y="308"/>
                  </a:lnTo>
                  <a:lnTo>
                    <a:pt x="496" y="308"/>
                  </a:lnTo>
                  <a:lnTo>
                    <a:pt x="496" y="306"/>
                  </a:lnTo>
                  <a:lnTo>
                    <a:pt x="498" y="304"/>
                  </a:lnTo>
                  <a:lnTo>
                    <a:pt x="498" y="298"/>
                  </a:lnTo>
                  <a:lnTo>
                    <a:pt x="496" y="298"/>
                  </a:lnTo>
                  <a:lnTo>
                    <a:pt x="496" y="294"/>
                  </a:lnTo>
                  <a:lnTo>
                    <a:pt x="496" y="294"/>
                  </a:lnTo>
                  <a:lnTo>
                    <a:pt x="496" y="290"/>
                  </a:lnTo>
                  <a:lnTo>
                    <a:pt x="496" y="290"/>
                  </a:lnTo>
                  <a:lnTo>
                    <a:pt x="494" y="288"/>
                  </a:lnTo>
                  <a:lnTo>
                    <a:pt x="490" y="288"/>
                  </a:lnTo>
                  <a:lnTo>
                    <a:pt x="490" y="292"/>
                  </a:lnTo>
                  <a:lnTo>
                    <a:pt x="490" y="294"/>
                  </a:lnTo>
                  <a:lnTo>
                    <a:pt x="490" y="296"/>
                  </a:lnTo>
                  <a:lnTo>
                    <a:pt x="492" y="296"/>
                  </a:lnTo>
                  <a:lnTo>
                    <a:pt x="492" y="298"/>
                  </a:lnTo>
                  <a:lnTo>
                    <a:pt x="490" y="298"/>
                  </a:lnTo>
                  <a:lnTo>
                    <a:pt x="490" y="296"/>
                  </a:lnTo>
                  <a:lnTo>
                    <a:pt x="488" y="296"/>
                  </a:lnTo>
                  <a:lnTo>
                    <a:pt x="488" y="300"/>
                  </a:lnTo>
                  <a:lnTo>
                    <a:pt x="488" y="300"/>
                  </a:lnTo>
                  <a:lnTo>
                    <a:pt x="490" y="302"/>
                  </a:lnTo>
                  <a:lnTo>
                    <a:pt x="490" y="304"/>
                  </a:lnTo>
                  <a:lnTo>
                    <a:pt x="488" y="306"/>
                  </a:lnTo>
                  <a:lnTo>
                    <a:pt x="488" y="304"/>
                  </a:lnTo>
                  <a:lnTo>
                    <a:pt x="488" y="304"/>
                  </a:lnTo>
                  <a:lnTo>
                    <a:pt x="486" y="306"/>
                  </a:lnTo>
                  <a:lnTo>
                    <a:pt x="484" y="304"/>
                  </a:lnTo>
                  <a:lnTo>
                    <a:pt x="484" y="302"/>
                  </a:lnTo>
                  <a:lnTo>
                    <a:pt x="482" y="302"/>
                  </a:lnTo>
                  <a:lnTo>
                    <a:pt x="482" y="306"/>
                  </a:lnTo>
                  <a:lnTo>
                    <a:pt x="480" y="306"/>
                  </a:lnTo>
                  <a:lnTo>
                    <a:pt x="480" y="302"/>
                  </a:lnTo>
                  <a:lnTo>
                    <a:pt x="482" y="302"/>
                  </a:lnTo>
                  <a:lnTo>
                    <a:pt x="482" y="300"/>
                  </a:lnTo>
                  <a:lnTo>
                    <a:pt x="478" y="302"/>
                  </a:lnTo>
                  <a:lnTo>
                    <a:pt x="476" y="304"/>
                  </a:lnTo>
                  <a:lnTo>
                    <a:pt x="474" y="302"/>
                  </a:lnTo>
                  <a:lnTo>
                    <a:pt x="472" y="302"/>
                  </a:lnTo>
                  <a:lnTo>
                    <a:pt x="470" y="302"/>
                  </a:lnTo>
                  <a:lnTo>
                    <a:pt x="468" y="302"/>
                  </a:lnTo>
                  <a:lnTo>
                    <a:pt x="468" y="302"/>
                  </a:lnTo>
                  <a:lnTo>
                    <a:pt x="464" y="302"/>
                  </a:lnTo>
                  <a:lnTo>
                    <a:pt x="464" y="302"/>
                  </a:lnTo>
                  <a:lnTo>
                    <a:pt x="466" y="300"/>
                  </a:lnTo>
                  <a:lnTo>
                    <a:pt x="468" y="300"/>
                  </a:lnTo>
                  <a:lnTo>
                    <a:pt x="470" y="300"/>
                  </a:lnTo>
                  <a:lnTo>
                    <a:pt x="474" y="300"/>
                  </a:lnTo>
                  <a:lnTo>
                    <a:pt x="474" y="298"/>
                  </a:lnTo>
                  <a:lnTo>
                    <a:pt x="474" y="296"/>
                  </a:lnTo>
                  <a:lnTo>
                    <a:pt x="476" y="298"/>
                  </a:lnTo>
                  <a:lnTo>
                    <a:pt x="478" y="296"/>
                  </a:lnTo>
                  <a:lnTo>
                    <a:pt x="478" y="294"/>
                  </a:lnTo>
                  <a:lnTo>
                    <a:pt x="480" y="292"/>
                  </a:lnTo>
                  <a:lnTo>
                    <a:pt x="478" y="290"/>
                  </a:lnTo>
                  <a:lnTo>
                    <a:pt x="476" y="286"/>
                  </a:lnTo>
                  <a:lnTo>
                    <a:pt x="474" y="286"/>
                  </a:lnTo>
                  <a:lnTo>
                    <a:pt x="472" y="284"/>
                  </a:lnTo>
                  <a:lnTo>
                    <a:pt x="468" y="280"/>
                  </a:lnTo>
                  <a:lnTo>
                    <a:pt x="468" y="280"/>
                  </a:lnTo>
                  <a:lnTo>
                    <a:pt x="466" y="280"/>
                  </a:lnTo>
                  <a:lnTo>
                    <a:pt x="464" y="280"/>
                  </a:lnTo>
                  <a:lnTo>
                    <a:pt x="462" y="280"/>
                  </a:lnTo>
                  <a:lnTo>
                    <a:pt x="458" y="286"/>
                  </a:lnTo>
                  <a:lnTo>
                    <a:pt x="460" y="286"/>
                  </a:lnTo>
                  <a:lnTo>
                    <a:pt x="460" y="288"/>
                  </a:lnTo>
                  <a:lnTo>
                    <a:pt x="458" y="288"/>
                  </a:lnTo>
                  <a:lnTo>
                    <a:pt x="456" y="288"/>
                  </a:lnTo>
                  <a:lnTo>
                    <a:pt x="456" y="288"/>
                  </a:lnTo>
                  <a:lnTo>
                    <a:pt x="454" y="288"/>
                  </a:lnTo>
                  <a:lnTo>
                    <a:pt x="452" y="288"/>
                  </a:lnTo>
                  <a:lnTo>
                    <a:pt x="450" y="288"/>
                  </a:lnTo>
                  <a:lnTo>
                    <a:pt x="448" y="288"/>
                  </a:lnTo>
                  <a:lnTo>
                    <a:pt x="446" y="288"/>
                  </a:lnTo>
                  <a:lnTo>
                    <a:pt x="446" y="288"/>
                  </a:lnTo>
                  <a:lnTo>
                    <a:pt x="446" y="286"/>
                  </a:lnTo>
                  <a:lnTo>
                    <a:pt x="450" y="286"/>
                  </a:lnTo>
                  <a:lnTo>
                    <a:pt x="450" y="284"/>
                  </a:lnTo>
                  <a:lnTo>
                    <a:pt x="452" y="282"/>
                  </a:lnTo>
                  <a:lnTo>
                    <a:pt x="454" y="282"/>
                  </a:lnTo>
                  <a:lnTo>
                    <a:pt x="456" y="280"/>
                  </a:lnTo>
                  <a:lnTo>
                    <a:pt x="456" y="278"/>
                  </a:lnTo>
                  <a:lnTo>
                    <a:pt x="456" y="276"/>
                  </a:lnTo>
                  <a:lnTo>
                    <a:pt x="460" y="276"/>
                  </a:lnTo>
                  <a:lnTo>
                    <a:pt x="460" y="274"/>
                  </a:lnTo>
                  <a:lnTo>
                    <a:pt x="460" y="270"/>
                  </a:lnTo>
                  <a:lnTo>
                    <a:pt x="462" y="266"/>
                  </a:lnTo>
                  <a:lnTo>
                    <a:pt x="460" y="266"/>
                  </a:lnTo>
                  <a:lnTo>
                    <a:pt x="458" y="266"/>
                  </a:lnTo>
                  <a:lnTo>
                    <a:pt x="454" y="266"/>
                  </a:lnTo>
                  <a:lnTo>
                    <a:pt x="450" y="266"/>
                  </a:lnTo>
                  <a:lnTo>
                    <a:pt x="446" y="268"/>
                  </a:lnTo>
                  <a:lnTo>
                    <a:pt x="436" y="270"/>
                  </a:lnTo>
                  <a:lnTo>
                    <a:pt x="426" y="274"/>
                  </a:lnTo>
                  <a:lnTo>
                    <a:pt x="422" y="278"/>
                  </a:lnTo>
                  <a:lnTo>
                    <a:pt x="416" y="278"/>
                  </a:lnTo>
                  <a:lnTo>
                    <a:pt x="406" y="282"/>
                  </a:lnTo>
                  <a:lnTo>
                    <a:pt x="404" y="286"/>
                  </a:lnTo>
                  <a:lnTo>
                    <a:pt x="404" y="288"/>
                  </a:lnTo>
                  <a:lnTo>
                    <a:pt x="406" y="288"/>
                  </a:lnTo>
                  <a:lnTo>
                    <a:pt x="406" y="288"/>
                  </a:lnTo>
                  <a:lnTo>
                    <a:pt x="404" y="290"/>
                  </a:lnTo>
                  <a:lnTo>
                    <a:pt x="402" y="290"/>
                  </a:lnTo>
                  <a:lnTo>
                    <a:pt x="398" y="294"/>
                  </a:lnTo>
                  <a:lnTo>
                    <a:pt x="394" y="294"/>
                  </a:lnTo>
                  <a:lnTo>
                    <a:pt x="392" y="296"/>
                  </a:lnTo>
                  <a:lnTo>
                    <a:pt x="392" y="298"/>
                  </a:lnTo>
                  <a:lnTo>
                    <a:pt x="390" y="300"/>
                  </a:lnTo>
                  <a:lnTo>
                    <a:pt x="388" y="302"/>
                  </a:lnTo>
                  <a:lnTo>
                    <a:pt x="388" y="306"/>
                  </a:lnTo>
                  <a:lnTo>
                    <a:pt x="390" y="304"/>
                  </a:lnTo>
                  <a:lnTo>
                    <a:pt x="392" y="306"/>
                  </a:lnTo>
                  <a:lnTo>
                    <a:pt x="390" y="308"/>
                  </a:lnTo>
                  <a:lnTo>
                    <a:pt x="392" y="308"/>
                  </a:lnTo>
                  <a:lnTo>
                    <a:pt x="392" y="308"/>
                  </a:lnTo>
                  <a:lnTo>
                    <a:pt x="394" y="306"/>
                  </a:lnTo>
                  <a:lnTo>
                    <a:pt x="396" y="306"/>
                  </a:lnTo>
                  <a:lnTo>
                    <a:pt x="398" y="308"/>
                  </a:lnTo>
                  <a:lnTo>
                    <a:pt x="398" y="310"/>
                  </a:lnTo>
                  <a:lnTo>
                    <a:pt x="396" y="310"/>
                  </a:lnTo>
                  <a:lnTo>
                    <a:pt x="392" y="310"/>
                  </a:lnTo>
                  <a:lnTo>
                    <a:pt x="390" y="310"/>
                  </a:lnTo>
                  <a:lnTo>
                    <a:pt x="392" y="312"/>
                  </a:lnTo>
                  <a:lnTo>
                    <a:pt x="396" y="314"/>
                  </a:lnTo>
                  <a:lnTo>
                    <a:pt x="396" y="314"/>
                  </a:lnTo>
                  <a:lnTo>
                    <a:pt x="398" y="312"/>
                  </a:lnTo>
                  <a:lnTo>
                    <a:pt x="398" y="312"/>
                  </a:lnTo>
                  <a:lnTo>
                    <a:pt x="400" y="314"/>
                  </a:lnTo>
                  <a:lnTo>
                    <a:pt x="398" y="314"/>
                  </a:lnTo>
                  <a:lnTo>
                    <a:pt x="400" y="314"/>
                  </a:lnTo>
                  <a:lnTo>
                    <a:pt x="404" y="316"/>
                  </a:lnTo>
                  <a:lnTo>
                    <a:pt x="408" y="314"/>
                  </a:lnTo>
                  <a:lnTo>
                    <a:pt x="410" y="314"/>
                  </a:lnTo>
                  <a:lnTo>
                    <a:pt x="414" y="316"/>
                  </a:lnTo>
                  <a:lnTo>
                    <a:pt x="416" y="314"/>
                  </a:lnTo>
                  <a:lnTo>
                    <a:pt x="420" y="316"/>
                  </a:lnTo>
                  <a:lnTo>
                    <a:pt x="420" y="318"/>
                  </a:lnTo>
                  <a:lnTo>
                    <a:pt x="422" y="318"/>
                  </a:lnTo>
                  <a:lnTo>
                    <a:pt x="422" y="320"/>
                  </a:lnTo>
                  <a:lnTo>
                    <a:pt x="420" y="320"/>
                  </a:lnTo>
                  <a:lnTo>
                    <a:pt x="416" y="318"/>
                  </a:lnTo>
                  <a:lnTo>
                    <a:pt x="412" y="318"/>
                  </a:lnTo>
                  <a:lnTo>
                    <a:pt x="410" y="318"/>
                  </a:lnTo>
                  <a:lnTo>
                    <a:pt x="414" y="320"/>
                  </a:lnTo>
                  <a:lnTo>
                    <a:pt x="414" y="322"/>
                  </a:lnTo>
                  <a:lnTo>
                    <a:pt x="410" y="322"/>
                  </a:lnTo>
                  <a:lnTo>
                    <a:pt x="408" y="320"/>
                  </a:lnTo>
                  <a:lnTo>
                    <a:pt x="404" y="320"/>
                  </a:lnTo>
                  <a:lnTo>
                    <a:pt x="402" y="322"/>
                  </a:lnTo>
                  <a:lnTo>
                    <a:pt x="400" y="320"/>
                  </a:lnTo>
                  <a:lnTo>
                    <a:pt x="398" y="320"/>
                  </a:lnTo>
                  <a:lnTo>
                    <a:pt x="398" y="322"/>
                  </a:lnTo>
                  <a:lnTo>
                    <a:pt x="396" y="320"/>
                  </a:lnTo>
                  <a:lnTo>
                    <a:pt x="390" y="322"/>
                  </a:lnTo>
                  <a:lnTo>
                    <a:pt x="388" y="322"/>
                  </a:lnTo>
                  <a:lnTo>
                    <a:pt x="384" y="322"/>
                  </a:lnTo>
                  <a:lnTo>
                    <a:pt x="384" y="326"/>
                  </a:lnTo>
                  <a:lnTo>
                    <a:pt x="384" y="332"/>
                  </a:lnTo>
                  <a:lnTo>
                    <a:pt x="384" y="334"/>
                  </a:lnTo>
                  <a:lnTo>
                    <a:pt x="384" y="336"/>
                  </a:lnTo>
                  <a:lnTo>
                    <a:pt x="384" y="336"/>
                  </a:lnTo>
                  <a:lnTo>
                    <a:pt x="384" y="338"/>
                  </a:lnTo>
                  <a:lnTo>
                    <a:pt x="386" y="340"/>
                  </a:lnTo>
                  <a:lnTo>
                    <a:pt x="386" y="338"/>
                  </a:lnTo>
                  <a:lnTo>
                    <a:pt x="388" y="338"/>
                  </a:lnTo>
                  <a:lnTo>
                    <a:pt x="390" y="340"/>
                  </a:lnTo>
                  <a:lnTo>
                    <a:pt x="392" y="340"/>
                  </a:lnTo>
                  <a:lnTo>
                    <a:pt x="392" y="340"/>
                  </a:lnTo>
                  <a:lnTo>
                    <a:pt x="392" y="338"/>
                  </a:lnTo>
                  <a:lnTo>
                    <a:pt x="394" y="340"/>
                  </a:lnTo>
                  <a:lnTo>
                    <a:pt x="396" y="340"/>
                  </a:lnTo>
                  <a:lnTo>
                    <a:pt x="396" y="340"/>
                  </a:lnTo>
                  <a:lnTo>
                    <a:pt x="398" y="342"/>
                  </a:lnTo>
                  <a:lnTo>
                    <a:pt x="398" y="342"/>
                  </a:lnTo>
                  <a:lnTo>
                    <a:pt x="400" y="342"/>
                  </a:lnTo>
                  <a:lnTo>
                    <a:pt x="402" y="342"/>
                  </a:lnTo>
                  <a:lnTo>
                    <a:pt x="404" y="342"/>
                  </a:lnTo>
                  <a:lnTo>
                    <a:pt x="404" y="344"/>
                  </a:lnTo>
                  <a:lnTo>
                    <a:pt x="406" y="344"/>
                  </a:lnTo>
                  <a:lnTo>
                    <a:pt x="408" y="344"/>
                  </a:lnTo>
                  <a:lnTo>
                    <a:pt x="410" y="344"/>
                  </a:lnTo>
                  <a:lnTo>
                    <a:pt x="412" y="344"/>
                  </a:lnTo>
                  <a:lnTo>
                    <a:pt x="414" y="344"/>
                  </a:lnTo>
                  <a:lnTo>
                    <a:pt x="418" y="344"/>
                  </a:lnTo>
                  <a:lnTo>
                    <a:pt x="420" y="344"/>
                  </a:lnTo>
                  <a:lnTo>
                    <a:pt x="422" y="344"/>
                  </a:lnTo>
                  <a:lnTo>
                    <a:pt x="422" y="346"/>
                  </a:lnTo>
                  <a:lnTo>
                    <a:pt x="424" y="346"/>
                  </a:lnTo>
                  <a:lnTo>
                    <a:pt x="424" y="348"/>
                  </a:lnTo>
                  <a:lnTo>
                    <a:pt x="426" y="350"/>
                  </a:lnTo>
                  <a:lnTo>
                    <a:pt x="426" y="350"/>
                  </a:lnTo>
                  <a:lnTo>
                    <a:pt x="426" y="350"/>
                  </a:lnTo>
                  <a:lnTo>
                    <a:pt x="430" y="350"/>
                  </a:lnTo>
                  <a:lnTo>
                    <a:pt x="430" y="352"/>
                  </a:lnTo>
                  <a:lnTo>
                    <a:pt x="432" y="354"/>
                  </a:lnTo>
                  <a:lnTo>
                    <a:pt x="432" y="354"/>
                  </a:lnTo>
                  <a:lnTo>
                    <a:pt x="434" y="356"/>
                  </a:lnTo>
                  <a:lnTo>
                    <a:pt x="434" y="356"/>
                  </a:lnTo>
                  <a:lnTo>
                    <a:pt x="434" y="358"/>
                  </a:lnTo>
                  <a:lnTo>
                    <a:pt x="436" y="360"/>
                  </a:lnTo>
                  <a:lnTo>
                    <a:pt x="440" y="362"/>
                  </a:lnTo>
                  <a:lnTo>
                    <a:pt x="440" y="364"/>
                  </a:lnTo>
                  <a:lnTo>
                    <a:pt x="438" y="364"/>
                  </a:lnTo>
                  <a:lnTo>
                    <a:pt x="440" y="366"/>
                  </a:lnTo>
                  <a:lnTo>
                    <a:pt x="438" y="364"/>
                  </a:lnTo>
                  <a:lnTo>
                    <a:pt x="434" y="364"/>
                  </a:lnTo>
                  <a:lnTo>
                    <a:pt x="430" y="364"/>
                  </a:lnTo>
                  <a:lnTo>
                    <a:pt x="428" y="364"/>
                  </a:lnTo>
                  <a:lnTo>
                    <a:pt x="426" y="364"/>
                  </a:lnTo>
                  <a:lnTo>
                    <a:pt x="426" y="364"/>
                  </a:lnTo>
                  <a:lnTo>
                    <a:pt x="424" y="364"/>
                  </a:lnTo>
                  <a:lnTo>
                    <a:pt x="422" y="362"/>
                  </a:lnTo>
                  <a:lnTo>
                    <a:pt x="420" y="362"/>
                  </a:lnTo>
                  <a:lnTo>
                    <a:pt x="420" y="360"/>
                  </a:lnTo>
                  <a:lnTo>
                    <a:pt x="418" y="358"/>
                  </a:lnTo>
                  <a:lnTo>
                    <a:pt x="416" y="360"/>
                  </a:lnTo>
                  <a:lnTo>
                    <a:pt x="414" y="358"/>
                  </a:lnTo>
                  <a:lnTo>
                    <a:pt x="412" y="358"/>
                  </a:lnTo>
                  <a:lnTo>
                    <a:pt x="410" y="356"/>
                  </a:lnTo>
                  <a:lnTo>
                    <a:pt x="410" y="356"/>
                  </a:lnTo>
                  <a:lnTo>
                    <a:pt x="408" y="356"/>
                  </a:lnTo>
                  <a:lnTo>
                    <a:pt x="408" y="354"/>
                  </a:lnTo>
                  <a:lnTo>
                    <a:pt x="406" y="354"/>
                  </a:lnTo>
                  <a:lnTo>
                    <a:pt x="404" y="354"/>
                  </a:lnTo>
                  <a:lnTo>
                    <a:pt x="398" y="354"/>
                  </a:lnTo>
                  <a:lnTo>
                    <a:pt x="396" y="354"/>
                  </a:lnTo>
                  <a:lnTo>
                    <a:pt x="392" y="354"/>
                  </a:lnTo>
                  <a:lnTo>
                    <a:pt x="384" y="352"/>
                  </a:lnTo>
                  <a:lnTo>
                    <a:pt x="382" y="354"/>
                  </a:lnTo>
                  <a:lnTo>
                    <a:pt x="378" y="354"/>
                  </a:lnTo>
                  <a:lnTo>
                    <a:pt x="378" y="356"/>
                  </a:lnTo>
                  <a:lnTo>
                    <a:pt x="378" y="360"/>
                  </a:lnTo>
                  <a:lnTo>
                    <a:pt x="376" y="364"/>
                  </a:lnTo>
                  <a:lnTo>
                    <a:pt x="376" y="368"/>
                  </a:lnTo>
                  <a:lnTo>
                    <a:pt x="374" y="368"/>
                  </a:lnTo>
                  <a:lnTo>
                    <a:pt x="376" y="370"/>
                  </a:lnTo>
                  <a:lnTo>
                    <a:pt x="378" y="370"/>
                  </a:lnTo>
                  <a:lnTo>
                    <a:pt x="376" y="372"/>
                  </a:lnTo>
                  <a:lnTo>
                    <a:pt x="376" y="372"/>
                  </a:lnTo>
                  <a:lnTo>
                    <a:pt x="378" y="378"/>
                  </a:lnTo>
                  <a:lnTo>
                    <a:pt x="380" y="378"/>
                  </a:lnTo>
                  <a:lnTo>
                    <a:pt x="380" y="380"/>
                  </a:lnTo>
                  <a:lnTo>
                    <a:pt x="384" y="382"/>
                  </a:lnTo>
                  <a:lnTo>
                    <a:pt x="384" y="384"/>
                  </a:lnTo>
                  <a:lnTo>
                    <a:pt x="386" y="384"/>
                  </a:lnTo>
                  <a:lnTo>
                    <a:pt x="388" y="384"/>
                  </a:lnTo>
                  <a:lnTo>
                    <a:pt x="390" y="384"/>
                  </a:lnTo>
                  <a:lnTo>
                    <a:pt x="392" y="384"/>
                  </a:lnTo>
                  <a:lnTo>
                    <a:pt x="394" y="384"/>
                  </a:lnTo>
                  <a:lnTo>
                    <a:pt x="396" y="386"/>
                  </a:lnTo>
                  <a:lnTo>
                    <a:pt x="398" y="386"/>
                  </a:lnTo>
                  <a:lnTo>
                    <a:pt x="400" y="388"/>
                  </a:lnTo>
                  <a:lnTo>
                    <a:pt x="400" y="388"/>
                  </a:lnTo>
                  <a:lnTo>
                    <a:pt x="402" y="390"/>
                  </a:lnTo>
                  <a:lnTo>
                    <a:pt x="398" y="392"/>
                  </a:lnTo>
                  <a:lnTo>
                    <a:pt x="398" y="392"/>
                  </a:lnTo>
                  <a:lnTo>
                    <a:pt x="398" y="394"/>
                  </a:lnTo>
                  <a:lnTo>
                    <a:pt x="398" y="394"/>
                  </a:lnTo>
                  <a:lnTo>
                    <a:pt x="398" y="396"/>
                  </a:lnTo>
                  <a:lnTo>
                    <a:pt x="394" y="398"/>
                  </a:lnTo>
                  <a:lnTo>
                    <a:pt x="394" y="398"/>
                  </a:lnTo>
                  <a:lnTo>
                    <a:pt x="392" y="400"/>
                  </a:lnTo>
                  <a:lnTo>
                    <a:pt x="394" y="402"/>
                  </a:lnTo>
                  <a:lnTo>
                    <a:pt x="396" y="406"/>
                  </a:lnTo>
                  <a:lnTo>
                    <a:pt x="396" y="408"/>
                  </a:lnTo>
                  <a:lnTo>
                    <a:pt x="396" y="410"/>
                  </a:lnTo>
                  <a:lnTo>
                    <a:pt x="394" y="410"/>
                  </a:lnTo>
                  <a:lnTo>
                    <a:pt x="394" y="412"/>
                  </a:lnTo>
                  <a:lnTo>
                    <a:pt x="398" y="412"/>
                  </a:lnTo>
                  <a:lnTo>
                    <a:pt x="400" y="412"/>
                  </a:lnTo>
                  <a:lnTo>
                    <a:pt x="400" y="412"/>
                  </a:lnTo>
                  <a:lnTo>
                    <a:pt x="402" y="412"/>
                  </a:lnTo>
                  <a:lnTo>
                    <a:pt x="402" y="412"/>
                  </a:lnTo>
                  <a:lnTo>
                    <a:pt x="404" y="410"/>
                  </a:lnTo>
                  <a:lnTo>
                    <a:pt x="406" y="412"/>
                  </a:lnTo>
                  <a:lnTo>
                    <a:pt x="408" y="412"/>
                  </a:lnTo>
                  <a:lnTo>
                    <a:pt x="412" y="412"/>
                  </a:lnTo>
                  <a:lnTo>
                    <a:pt x="414" y="412"/>
                  </a:lnTo>
                  <a:lnTo>
                    <a:pt x="416" y="412"/>
                  </a:lnTo>
                  <a:lnTo>
                    <a:pt x="418" y="412"/>
                  </a:lnTo>
                  <a:lnTo>
                    <a:pt x="418" y="412"/>
                  </a:lnTo>
                  <a:lnTo>
                    <a:pt x="420" y="412"/>
                  </a:lnTo>
                  <a:lnTo>
                    <a:pt x="420" y="412"/>
                  </a:lnTo>
                  <a:lnTo>
                    <a:pt x="422" y="412"/>
                  </a:lnTo>
                  <a:lnTo>
                    <a:pt x="422" y="414"/>
                  </a:lnTo>
                  <a:lnTo>
                    <a:pt x="424" y="414"/>
                  </a:lnTo>
                  <a:lnTo>
                    <a:pt x="424" y="412"/>
                  </a:lnTo>
                  <a:lnTo>
                    <a:pt x="426" y="414"/>
                  </a:lnTo>
                  <a:lnTo>
                    <a:pt x="426" y="416"/>
                  </a:lnTo>
                  <a:lnTo>
                    <a:pt x="426" y="416"/>
                  </a:lnTo>
                  <a:lnTo>
                    <a:pt x="428" y="414"/>
                  </a:lnTo>
                  <a:lnTo>
                    <a:pt x="432" y="414"/>
                  </a:lnTo>
                  <a:lnTo>
                    <a:pt x="432" y="412"/>
                  </a:lnTo>
                  <a:lnTo>
                    <a:pt x="434" y="412"/>
                  </a:lnTo>
                  <a:lnTo>
                    <a:pt x="436" y="412"/>
                  </a:lnTo>
                  <a:lnTo>
                    <a:pt x="440" y="410"/>
                  </a:lnTo>
                  <a:lnTo>
                    <a:pt x="442" y="408"/>
                  </a:lnTo>
                  <a:lnTo>
                    <a:pt x="444" y="408"/>
                  </a:lnTo>
                  <a:lnTo>
                    <a:pt x="444" y="406"/>
                  </a:lnTo>
                  <a:lnTo>
                    <a:pt x="446" y="406"/>
                  </a:lnTo>
                  <a:lnTo>
                    <a:pt x="448" y="406"/>
                  </a:lnTo>
                  <a:lnTo>
                    <a:pt x="450" y="406"/>
                  </a:lnTo>
                  <a:lnTo>
                    <a:pt x="452" y="408"/>
                  </a:lnTo>
                  <a:lnTo>
                    <a:pt x="456" y="408"/>
                  </a:lnTo>
                  <a:lnTo>
                    <a:pt x="462" y="404"/>
                  </a:lnTo>
                  <a:lnTo>
                    <a:pt x="462" y="404"/>
                  </a:lnTo>
                  <a:lnTo>
                    <a:pt x="462" y="404"/>
                  </a:lnTo>
                  <a:lnTo>
                    <a:pt x="464" y="404"/>
                  </a:lnTo>
                  <a:lnTo>
                    <a:pt x="464" y="402"/>
                  </a:lnTo>
                  <a:lnTo>
                    <a:pt x="466" y="402"/>
                  </a:lnTo>
                  <a:lnTo>
                    <a:pt x="466" y="400"/>
                  </a:lnTo>
                  <a:lnTo>
                    <a:pt x="468" y="398"/>
                  </a:lnTo>
                  <a:lnTo>
                    <a:pt x="468" y="398"/>
                  </a:lnTo>
                  <a:lnTo>
                    <a:pt x="470" y="398"/>
                  </a:lnTo>
                  <a:lnTo>
                    <a:pt x="470" y="398"/>
                  </a:lnTo>
                  <a:lnTo>
                    <a:pt x="470" y="396"/>
                  </a:lnTo>
                  <a:lnTo>
                    <a:pt x="472" y="398"/>
                  </a:lnTo>
                  <a:lnTo>
                    <a:pt x="472" y="396"/>
                  </a:lnTo>
                  <a:lnTo>
                    <a:pt x="474" y="398"/>
                  </a:lnTo>
                  <a:lnTo>
                    <a:pt x="474" y="400"/>
                  </a:lnTo>
                  <a:lnTo>
                    <a:pt x="474" y="400"/>
                  </a:lnTo>
                  <a:lnTo>
                    <a:pt x="472" y="402"/>
                  </a:lnTo>
                  <a:lnTo>
                    <a:pt x="472" y="404"/>
                  </a:lnTo>
                  <a:lnTo>
                    <a:pt x="472" y="406"/>
                  </a:lnTo>
                  <a:lnTo>
                    <a:pt x="470" y="406"/>
                  </a:lnTo>
                  <a:lnTo>
                    <a:pt x="470" y="406"/>
                  </a:lnTo>
                  <a:lnTo>
                    <a:pt x="472" y="406"/>
                  </a:lnTo>
                  <a:lnTo>
                    <a:pt x="474" y="408"/>
                  </a:lnTo>
                  <a:lnTo>
                    <a:pt x="474" y="408"/>
                  </a:lnTo>
                  <a:lnTo>
                    <a:pt x="476" y="408"/>
                  </a:lnTo>
                  <a:lnTo>
                    <a:pt x="478" y="408"/>
                  </a:lnTo>
                  <a:lnTo>
                    <a:pt x="478" y="410"/>
                  </a:lnTo>
                  <a:lnTo>
                    <a:pt x="480" y="412"/>
                  </a:lnTo>
                  <a:lnTo>
                    <a:pt x="480" y="410"/>
                  </a:lnTo>
                  <a:lnTo>
                    <a:pt x="480" y="410"/>
                  </a:lnTo>
                  <a:lnTo>
                    <a:pt x="482" y="410"/>
                  </a:lnTo>
                  <a:lnTo>
                    <a:pt x="482" y="412"/>
                  </a:lnTo>
                  <a:lnTo>
                    <a:pt x="480" y="414"/>
                  </a:lnTo>
                  <a:lnTo>
                    <a:pt x="478" y="414"/>
                  </a:lnTo>
                  <a:lnTo>
                    <a:pt x="478" y="416"/>
                  </a:lnTo>
                  <a:lnTo>
                    <a:pt x="478" y="416"/>
                  </a:lnTo>
                  <a:lnTo>
                    <a:pt x="478" y="416"/>
                  </a:lnTo>
                  <a:lnTo>
                    <a:pt x="480" y="416"/>
                  </a:lnTo>
                  <a:lnTo>
                    <a:pt x="482" y="418"/>
                  </a:lnTo>
                  <a:lnTo>
                    <a:pt x="484" y="418"/>
                  </a:lnTo>
                  <a:lnTo>
                    <a:pt x="486" y="416"/>
                  </a:lnTo>
                  <a:lnTo>
                    <a:pt x="486" y="416"/>
                  </a:lnTo>
                  <a:lnTo>
                    <a:pt x="486" y="418"/>
                  </a:lnTo>
                  <a:lnTo>
                    <a:pt x="488" y="420"/>
                  </a:lnTo>
                  <a:lnTo>
                    <a:pt x="490" y="420"/>
                  </a:lnTo>
                  <a:lnTo>
                    <a:pt x="490" y="420"/>
                  </a:lnTo>
                  <a:lnTo>
                    <a:pt x="492" y="420"/>
                  </a:lnTo>
                  <a:lnTo>
                    <a:pt x="494" y="422"/>
                  </a:lnTo>
                  <a:lnTo>
                    <a:pt x="496" y="422"/>
                  </a:lnTo>
                  <a:lnTo>
                    <a:pt x="496" y="422"/>
                  </a:lnTo>
                  <a:lnTo>
                    <a:pt x="496" y="422"/>
                  </a:lnTo>
                  <a:lnTo>
                    <a:pt x="496" y="420"/>
                  </a:lnTo>
                  <a:lnTo>
                    <a:pt x="498" y="420"/>
                  </a:lnTo>
                  <a:lnTo>
                    <a:pt x="500" y="420"/>
                  </a:lnTo>
                  <a:lnTo>
                    <a:pt x="500" y="420"/>
                  </a:lnTo>
                  <a:lnTo>
                    <a:pt x="500" y="422"/>
                  </a:lnTo>
                  <a:lnTo>
                    <a:pt x="502" y="424"/>
                  </a:lnTo>
                  <a:lnTo>
                    <a:pt x="504" y="422"/>
                  </a:lnTo>
                  <a:lnTo>
                    <a:pt x="504" y="420"/>
                  </a:lnTo>
                  <a:lnTo>
                    <a:pt x="506" y="422"/>
                  </a:lnTo>
                  <a:lnTo>
                    <a:pt x="506" y="422"/>
                  </a:lnTo>
                  <a:lnTo>
                    <a:pt x="508" y="422"/>
                  </a:lnTo>
                  <a:lnTo>
                    <a:pt x="508" y="422"/>
                  </a:lnTo>
                  <a:lnTo>
                    <a:pt x="508" y="422"/>
                  </a:lnTo>
                  <a:lnTo>
                    <a:pt x="510" y="420"/>
                  </a:lnTo>
                  <a:lnTo>
                    <a:pt x="512" y="420"/>
                  </a:lnTo>
                  <a:lnTo>
                    <a:pt x="512" y="420"/>
                  </a:lnTo>
                  <a:lnTo>
                    <a:pt x="512" y="422"/>
                  </a:lnTo>
                  <a:lnTo>
                    <a:pt x="514" y="420"/>
                  </a:lnTo>
                  <a:close/>
                  <a:moveTo>
                    <a:pt x="744" y="508"/>
                  </a:moveTo>
                  <a:lnTo>
                    <a:pt x="744" y="504"/>
                  </a:lnTo>
                  <a:lnTo>
                    <a:pt x="744" y="504"/>
                  </a:lnTo>
                  <a:lnTo>
                    <a:pt x="744" y="502"/>
                  </a:lnTo>
                  <a:lnTo>
                    <a:pt x="744" y="498"/>
                  </a:lnTo>
                  <a:lnTo>
                    <a:pt x="746" y="496"/>
                  </a:lnTo>
                  <a:lnTo>
                    <a:pt x="748" y="492"/>
                  </a:lnTo>
                  <a:lnTo>
                    <a:pt x="750" y="492"/>
                  </a:lnTo>
                  <a:lnTo>
                    <a:pt x="754" y="486"/>
                  </a:lnTo>
                  <a:lnTo>
                    <a:pt x="756" y="484"/>
                  </a:lnTo>
                  <a:lnTo>
                    <a:pt x="758" y="484"/>
                  </a:lnTo>
                  <a:lnTo>
                    <a:pt x="758" y="484"/>
                  </a:lnTo>
                  <a:lnTo>
                    <a:pt x="760" y="484"/>
                  </a:lnTo>
                  <a:lnTo>
                    <a:pt x="762" y="482"/>
                  </a:lnTo>
                  <a:lnTo>
                    <a:pt x="764" y="484"/>
                  </a:lnTo>
                  <a:lnTo>
                    <a:pt x="766" y="486"/>
                  </a:lnTo>
                  <a:lnTo>
                    <a:pt x="768" y="486"/>
                  </a:lnTo>
                  <a:lnTo>
                    <a:pt x="768" y="488"/>
                  </a:lnTo>
                  <a:lnTo>
                    <a:pt x="770" y="490"/>
                  </a:lnTo>
                  <a:lnTo>
                    <a:pt x="770" y="492"/>
                  </a:lnTo>
                  <a:lnTo>
                    <a:pt x="768" y="494"/>
                  </a:lnTo>
                  <a:lnTo>
                    <a:pt x="766" y="496"/>
                  </a:lnTo>
                  <a:lnTo>
                    <a:pt x="766" y="498"/>
                  </a:lnTo>
                  <a:lnTo>
                    <a:pt x="764" y="502"/>
                  </a:lnTo>
                  <a:lnTo>
                    <a:pt x="762" y="504"/>
                  </a:lnTo>
                  <a:lnTo>
                    <a:pt x="760" y="506"/>
                  </a:lnTo>
                  <a:lnTo>
                    <a:pt x="758" y="508"/>
                  </a:lnTo>
                  <a:lnTo>
                    <a:pt x="756" y="508"/>
                  </a:lnTo>
                  <a:lnTo>
                    <a:pt x="754" y="508"/>
                  </a:lnTo>
                  <a:lnTo>
                    <a:pt x="752" y="510"/>
                  </a:lnTo>
                  <a:lnTo>
                    <a:pt x="750" y="508"/>
                  </a:lnTo>
                  <a:lnTo>
                    <a:pt x="746" y="510"/>
                  </a:lnTo>
                  <a:lnTo>
                    <a:pt x="746" y="508"/>
                  </a:lnTo>
                  <a:lnTo>
                    <a:pt x="744" y="508"/>
                  </a:lnTo>
                  <a:lnTo>
                    <a:pt x="744" y="508"/>
                  </a:lnTo>
                  <a:close/>
                  <a:moveTo>
                    <a:pt x="526" y="412"/>
                  </a:moveTo>
                  <a:lnTo>
                    <a:pt x="524" y="412"/>
                  </a:lnTo>
                  <a:lnTo>
                    <a:pt x="526" y="410"/>
                  </a:lnTo>
                  <a:lnTo>
                    <a:pt x="526" y="410"/>
                  </a:lnTo>
                  <a:lnTo>
                    <a:pt x="526" y="408"/>
                  </a:lnTo>
                  <a:lnTo>
                    <a:pt x="526" y="406"/>
                  </a:lnTo>
                  <a:lnTo>
                    <a:pt x="528" y="406"/>
                  </a:lnTo>
                  <a:lnTo>
                    <a:pt x="528" y="408"/>
                  </a:lnTo>
                  <a:lnTo>
                    <a:pt x="530" y="410"/>
                  </a:lnTo>
                  <a:lnTo>
                    <a:pt x="530" y="410"/>
                  </a:lnTo>
                  <a:lnTo>
                    <a:pt x="528" y="412"/>
                  </a:lnTo>
                  <a:lnTo>
                    <a:pt x="526" y="412"/>
                  </a:lnTo>
                  <a:lnTo>
                    <a:pt x="526" y="414"/>
                  </a:lnTo>
                  <a:lnTo>
                    <a:pt x="526" y="412"/>
                  </a:lnTo>
                  <a:close/>
                  <a:moveTo>
                    <a:pt x="504" y="432"/>
                  </a:moveTo>
                  <a:lnTo>
                    <a:pt x="506" y="432"/>
                  </a:lnTo>
                  <a:lnTo>
                    <a:pt x="506" y="430"/>
                  </a:lnTo>
                  <a:lnTo>
                    <a:pt x="506" y="428"/>
                  </a:lnTo>
                  <a:lnTo>
                    <a:pt x="508" y="426"/>
                  </a:lnTo>
                  <a:lnTo>
                    <a:pt x="506" y="426"/>
                  </a:lnTo>
                  <a:lnTo>
                    <a:pt x="504" y="428"/>
                  </a:lnTo>
                  <a:lnTo>
                    <a:pt x="504" y="428"/>
                  </a:lnTo>
                  <a:lnTo>
                    <a:pt x="502" y="428"/>
                  </a:lnTo>
                  <a:lnTo>
                    <a:pt x="502" y="430"/>
                  </a:lnTo>
                  <a:lnTo>
                    <a:pt x="504" y="432"/>
                  </a:lnTo>
                  <a:lnTo>
                    <a:pt x="504" y="432"/>
                  </a:lnTo>
                  <a:close/>
                  <a:moveTo>
                    <a:pt x="530" y="428"/>
                  </a:moveTo>
                  <a:lnTo>
                    <a:pt x="526" y="430"/>
                  </a:lnTo>
                  <a:lnTo>
                    <a:pt x="526" y="430"/>
                  </a:lnTo>
                  <a:lnTo>
                    <a:pt x="526" y="432"/>
                  </a:lnTo>
                  <a:lnTo>
                    <a:pt x="524" y="430"/>
                  </a:lnTo>
                  <a:lnTo>
                    <a:pt x="524" y="428"/>
                  </a:lnTo>
                  <a:lnTo>
                    <a:pt x="526" y="426"/>
                  </a:lnTo>
                  <a:lnTo>
                    <a:pt x="526" y="424"/>
                  </a:lnTo>
                  <a:lnTo>
                    <a:pt x="528" y="422"/>
                  </a:lnTo>
                  <a:lnTo>
                    <a:pt x="528" y="422"/>
                  </a:lnTo>
                  <a:lnTo>
                    <a:pt x="528" y="424"/>
                  </a:lnTo>
                  <a:lnTo>
                    <a:pt x="530" y="426"/>
                  </a:lnTo>
                  <a:lnTo>
                    <a:pt x="530" y="428"/>
                  </a:lnTo>
                  <a:close/>
                  <a:moveTo>
                    <a:pt x="532" y="426"/>
                  </a:moveTo>
                  <a:lnTo>
                    <a:pt x="532" y="424"/>
                  </a:lnTo>
                  <a:lnTo>
                    <a:pt x="532" y="422"/>
                  </a:lnTo>
                  <a:lnTo>
                    <a:pt x="532" y="420"/>
                  </a:lnTo>
                  <a:lnTo>
                    <a:pt x="534" y="418"/>
                  </a:lnTo>
                  <a:lnTo>
                    <a:pt x="534" y="420"/>
                  </a:lnTo>
                  <a:lnTo>
                    <a:pt x="534" y="422"/>
                  </a:lnTo>
                  <a:lnTo>
                    <a:pt x="534" y="424"/>
                  </a:lnTo>
                  <a:lnTo>
                    <a:pt x="534" y="424"/>
                  </a:lnTo>
                  <a:lnTo>
                    <a:pt x="532" y="426"/>
                  </a:lnTo>
                  <a:lnTo>
                    <a:pt x="532" y="426"/>
                  </a:lnTo>
                  <a:close/>
                  <a:moveTo>
                    <a:pt x="578" y="426"/>
                  </a:moveTo>
                  <a:lnTo>
                    <a:pt x="578" y="422"/>
                  </a:lnTo>
                  <a:lnTo>
                    <a:pt x="580" y="420"/>
                  </a:lnTo>
                  <a:lnTo>
                    <a:pt x="584" y="420"/>
                  </a:lnTo>
                  <a:lnTo>
                    <a:pt x="584" y="422"/>
                  </a:lnTo>
                  <a:lnTo>
                    <a:pt x="582" y="426"/>
                  </a:lnTo>
                  <a:lnTo>
                    <a:pt x="580" y="426"/>
                  </a:lnTo>
                  <a:lnTo>
                    <a:pt x="580" y="426"/>
                  </a:lnTo>
                  <a:lnTo>
                    <a:pt x="580" y="424"/>
                  </a:lnTo>
                  <a:lnTo>
                    <a:pt x="580" y="424"/>
                  </a:lnTo>
                  <a:lnTo>
                    <a:pt x="580" y="426"/>
                  </a:lnTo>
                  <a:lnTo>
                    <a:pt x="578" y="426"/>
                  </a:lnTo>
                  <a:lnTo>
                    <a:pt x="578" y="426"/>
                  </a:lnTo>
                  <a:close/>
                  <a:moveTo>
                    <a:pt x="576" y="422"/>
                  </a:moveTo>
                  <a:lnTo>
                    <a:pt x="576" y="422"/>
                  </a:lnTo>
                  <a:lnTo>
                    <a:pt x="578" y="420"/>
                  </a:lnTo>
                  <a:lnTo>
                    <a:pt x="576" y="418"/>
                  </a:lnTo>
                  <a:lnTo>
                    <a:pt x="576" y="420"/>
                  </a:lnTo>
                  <a:lnTo>
                    <a:pt x="576" y="422"/>
                  </a:lnTo>
                  <a:close/>
                  <a:moveTo>
                    <a:pt x="574" y="444"/>
                  </a:moveTo>
                  <a:lnTo>
                    <a:pt x="574" y="442"/>
                  </a:lnTo>
                  <a:lnTo>
                    <a:pt x="578" y="440"/>
                  </a:lnTo>
                  <a:lnTo>
                    <a:pt x="578" y="438"/>
                  </a:lnTo>
                  <a:lnTo>
                    <a:pt x="576" y="440"/>
                  </a:lnTo>
                  <a:lnTo>
                    <a:pt x="574" y="438"/>
                  </a:lnTo>
                  <a:lnTo>
                    <a:pt x="576" y="432"/>
                  </a:lnTo>
                  <a:lnTo>
                    <a:pt x="578" y="430"/>
                  </a:lnTo>
                  <a:lnTo>
                    <a:pt x="574" y="432"/>
                  </a:lnTo>
                  <a:lnTo>
                    <a:pt x="572" y="436"/>
                  </a:lnTo>
                  <a:lnTo>
                    <a:pt x="572" y="434"/>
                  </a:lnTo>
                  <a:lnTo>
                    <a:pt x="574" y="428"/>
                  </a:lnTo>
                  <a:lnTo>
                    <a:pt x="574" y="420"/>
                  </a:lnTo>
                  <a:lnTo>
                    <a:pt x="570" y="416"/>
                  </a:lnTo>
                  <a:lnTo>
                    <a:pt x="570" y="414"/>
                  </a:lnTo>
                  <a:lnTo>
                    <a:pt x="568" y="414"/>
                  </a:lnTo>
                  <a:lnTo>
                    <a:pt x="566" y="416"/>
                  </a:lnTo>
                  <a:lnTo>
                    <a:pt x="566" y="414"/>
                  </a:lnTo>
                  <a:lnTo>
                    <a:pt x="568" y="412"/>
                  </a:lnTo>
                  <a:lnTo>
                    <a:pt x="566" y="410"/>
                  </a:lnTo>
                  <a:lnTo>
                    <a:pt x="568" y="408"/>
                  </a:lnTo>
                  <a:lnTo>
                    <a:pt x="568" y="406"/>
                  </a:lnTo>
                  <a:lnTo>
                    <a:pt x="564" y="406"/>
                  </a:lnTo>
                  <a:lnTo>
                    <a:pt x="560" y="410"/>
                  </a:lnTo>
                  <a:lnTo>
                    <a:pt x="558" y="414"/>
                  </a:lnTo>
                  <a:lnTo>
                    <a:pt x="560" y="418"/>
                  </a:lnTo>
                  <a:lnTo>
                    <a:pt x="558" y="416"/>
                  </a:lnTo>
                  <a:lnTo>
                    <a:pt x="556" y="414"/>
                  </a:lnTo>
                  <a:lnTo>
                    <a:pt x="556" y="412"/>
                  </a:lnTo>
                  <a:lnTo>
                    <a:pt x="556" y="416"/>
                  </a:lnTo>
                  <a:lnTo>
                    <a:pt x="554" y="416"/>
                  </a:lnTo>
                  <a:lnTo>
                    <a:pt x="554" y="418"/>
                  </a:lnTo>
                  <a:lnTo>
                    <a:pt x="554" y="420"/>
                  </a:lnTo>
                  <a:lnTo>
                    <a:pt x="552" y="420"/>
                  </a:lnTo>
                  <a:lnTo>
                    <a:pt x="550" y="422"/>
                  </a:lnTo>
                  <a:lnTo>
                    <a:pt x="546" y="422"/>
                  </a:lnTo>
                  <a:lnTo>
                    <a:pt x="544" y="424"/>
                  </a:lnTo>
                  <a:lnTo>
                    <a:pt x="544" y="422"/>
                  </a:lnTo>
                  <a:lnTo>
                    <a:pt x="538" y="426"/>
                  </a:lnTo>
                  <a:lnTo>
                    <a:pt x="538" y="428"/>
                  </a:lnTo>
                  <a:lnTo>
                    <a:pt x="540" y="432"/>
                  </a:lnTo>
                  <a:lnTo>
                    <a:pt x="542" y="430"/>
                  </a:lnTo>
                  <a:lnTo>
                    <a:pt x="542" y="430"/>
                  </a:lnTo>
                  <a:lnTo>
                    <a:pt x="542" y="428"/>
                  </a:lnTo>
                  <a:lnTo>
                    <a:pt x="546" y="430"/>
                  </a:lnTo>
                  <a:lnTo>
                    <a:pt x="544" y="432"/>
                  </a:lnTo>
                  <a:lnTo>
                    <a:pt x="546" y="434"/>
                  </a:lnTo>
                  <a:lnTo>
                    <a:pt x="548" y="432"/>
                  </a:lnTo>
                  <a:lnTo>
                    <a:pt x="550" y="434"/>
                  </a:lnTo>
                  <a:lnTo>
                    <a:pt x="548" y="436"/>
                  </a:lnTo>
                  <a:lnTo>
                    <a:pt x="552" y="440"/>
                  </a:lnTo>
                  <a:lnTo>
                    <a:pt x="554" y="440"/>
                  </a:lnTo>
                  <a:lnTo>
                    <a:pt x="554" y="444"/>
                  </a:lnTo>
                  <a:lnTo>
                    <a:pt x="556" y="446"/>
                  </a:lnTo>
                  <a:lnTo>
                    <a:pt x="558" y="442"/>
                  </a:lnTo>
                  <a:lnTo>
                    <a:pt x="558" y="444"/>
                  </a:lnTo>
                  <a:lnTo>
                    <a:pt x="562" y="448"/>
                  </a:lnTo>
                  <a:lnTo>
                    <a:pt x="564" y="448"/>
                  </a:lnTo>
                  <a:lnTo>
                    <a:pt x="566" y="448"/>
                  </a:lnTo>
                  <a:lnTo>
                    <a:pt x="568" y="444"/>
                  </a:lnTo>
                  <a:lnTo>
                    <a:pt x="570" y="444"/>
                  </a:lnTo>
                  <a:lnTo>
                    <a:pt x="572" y="442"/>
                  </a:lnTo>
                  <a:lnTo>
                    <a:pt x="574" y="444"/>
                  </a:lnTo>
                  <a:close/>
                  <a:moveTo>
                    <a:pt x="826" y="426"/>
                  </a:moveTo>
                  <a:lnTo>
                    <a:pt x="824" y="426"/>
                  </a:lnTo>
                  <a:lnTo>
                    <a:pt x="824" y="424"/>
                  </a:lnTo>
                  <a:lnTo>
                    <a:pt x="826" y="422"/>
                  </a:lnTo>
                  <a:lnTo>
                    <a:pt x="828" y="420"/>
                  </a:lnTo>
                  <a:lnTo>
                    <a:pt x="830" y="420"/>
                  </a:lnTo>
                  <a:lnTo>
                    <a:pt x="830" y="422"/>
                  </a:lnTo>
                  <a:lnTo>
                    <a:pt x="832" y="422"/>
                  </a:lnTo>
                  <a:lnTo>
                    <a:pt x="832" y="424"/>
                  </a:lnTo>
                  <a:lnTo>
                    <a:pt x="830" y="426"/>
                  </a:lnTo>
                  <a:lnTo>
                    <a:pt x="830" y="426"/>
                  </a:lnTo>
                  <a:lnTo>
                    <a:pt x="828" y="426"/>
                  </a:lnTo>
                  <a:lnTo>
                    <a:pt x="826" y="426"/>
                  </a:lnTo>
                  <a:lnTo>
                    <a:pt x="826" y="428"/>
                  </a:lnTo>
                  <a:lnTo>
                    <a:pt x="826" y="428"/>
                  </a:lnTo>
                  <a:lnTo>
                    <a:pt x="826" y="426"/>
                  </a:lnTo>
                  <a:lnTo>
                    <a:pt x="826" y="426"/>
                  </a:lnTo>
                  <a:close/>
                  <a:moveTo>
                    <a:pt x="820" y="642"/>
                  </a:moveTo>
                  <a:lnTo>
                    <a:pt x="818" y="642"/>
                  </a:lnTo>
                  <a:lnTo>
                    <a:pt x="816" y="642"/>
                  </a:lnTo>
                  <a:lnTo>
                    <a:pt x="812" y="640"/>
                  </a:lnTo>
                  <a:lnTo>
                    <a:pt x="810" y="638"/>
                  </a:lnTo>
                  <a:lnTo>
                    <a:pt x="808" y="638"/>
                  </a:lnTo>
                  <a:lnTo>
                    <a:pt x="804" y="634"/>
                  </a:lnTo>
                  <a:lnTo>
                    <a:pt x="804" y="634"/>
                  </a:lnTo>
                  <a:lnTo>
                    <a:pt x="802" y="632"/>
                  </a:lnTo>
                  <a:lnTo>
                    <a:pt x="802" y="634"/>
                  </a:lnTo>
                  <a:lnTo>
                    <a:pt x="800" y="632"/>
                  </a:lnTo>
                  <a:lnTo>
                    <a:pt x="798" y="634"/>
                  </a:lnTo>
                  <a:lnTo>
                    <a:pt x="796" y="632"/>
                  </a:lnTo>
                  <a:lnTo>
                    <a:pt x="794" y="630"/>
                  </a:lnTo>
                  <a:lnTo>
                    <a:pt x="794" y="628"/>
                  </a:lnTo>
                  <a:lnTo>
                    <a:pt x="792" y="628"/>
                  </a:lnTo>
                  <a:lnTo>
                    <a:pt x="788" y="626"/>
                  </a:lnTo>
                  <a:lnTo>
                    <a:pt x="788" y="624"/>
                  </a:lnTo>
                  <a:lnTo>
                    <a:pt x="788" y="624"/>
                  </a:lnTo>
                  <a:lnTo>
                    <a:pt x="786" y="624"/>
                  </a:lnTo>
                  <a:lnTo>
                    <a:pt x="786" y="622"/>
                  </a:lnTo>
                  <a:lnTo>
                    <a:pt x="786" y="620"/>
                  </a:lnTo>
                  <a:lnTo>
                    <a:pt x="788" y="620"/>
                  </a:lnTo>
                  <a:lnTo>
                    <a:pt x="786" y="620"/>
                  </a:lnTo>
                  <a:lnTo>
                    <a:pt x="784" y="620"/>
                  </a:lnTo>
                  <a:lnTo>
                    <a:pt x="784" y="620"/>
                  </a:lnTo>
                  <a:lnTo>
                    <a:pt x="782" y="620"/>
                  </a:lnTo>
                  <a:lnTo>
                    <a:pt x="782" y="618"/>
                  </a:lnTo>
                  <a:lnTo>
                    <a:pt x="782" y="618"/>
                  </a:lnTo>
                  <a:lnTo>
                    <a:pt x="776" y="616"/>
                  </a:lnTo>
                  <a:lnTo>
                    <a:pt x="776" y="616"/>
                  </a:lnTo>
                  <a:lnTo>
                    <a:pt x="774" y="614"/>
                  </a:lnTo>
                  <a:lnTo>
                    <a:pt x="772" y="614"/>
                  </a:lnTo>
                  <a:lnTo>
                    <a:pt x="772" y="612"/>
                  </a:lnTo>
                  <a:lnTo>
                    <a:pt x="770" y="612"/>
                  </a:lnTo>
                  <a:lnTo>
                    <a:pt x="768" y="610"/>
                  </a:lnTo>
                  <a:lnTo>
                    <a:pt x="768" y="608"/>
                  </a:lnTo>
                  <a:lnTo>
                    <a:pt x="768" y="604"/>
                  </a:lnTo>
                  <a:lnTo>
                    <a:pt x="766" y="604"/>
                  </a:lnTo>
                  <a:lnTo>
                    <a:pt x="766" y="602"/>
                  </a:lnTo>
                  <a:lnTo>
                    <a:pt x="770" y="602"/>
                  </a:lnTo>
                  <a:lnTo>
                    <a:pt x="774" y="600"/>
                  </a:lnTo>
                  <a:lnTo>
                    <a:pt x="774" y="598"/>
                  </a:lnTo>
                  <a:lnTo>
                    <a:pt x="772" y="600"/>
                  </a:lnTo>
                  <a:lnTo>
                    <a:pt x="770" y="596"/>
                  </a:lnTo>
                  <a:lnTo>
                    <a:pt x="768" y="594"/>
                  </a:lnTo>
                  <a:lnTo>
                    <a:pt x="768" y="594"/>
                  </a:lnTo>
                  <a:lnTo>
                    <a:pt x="768" y="594"/>
                  </a:lnTo>
                  <a:lnTo>
                    <a:pt x="766" y="596"/>
                  </a:lnTo>
                  <a:lnTo>
                    <a:pt x="766" y="598"/>
                  </a:lnTo>
                  <a:lnTo>
                    <a:pt x="764" y="596"/>
                  </a:lnTo>
                  <a:lnTo>
                    <a:pt x="766" y="594"/>
                  </a:lnTo>
                  <a:lnTo>
                    <a:pt x="766" y="590"/>
                  </a:lnTo>
                  <a:lnTo>
                    <a:pt x="764" y="592"/>
                  </a:lnTo>
                  <a:lnTo>
                    <a:pt x="764" y="592"/>
                  </a:lnTo>
                  <a:lnTo>
                    <a:pt x="764" y="588"/>
                  </a:lnTo>
                  <a:lnTo>
                    <a:pt x="762" y="590"/>
                  </a:lnTo>
                  <a:lnTo>
                    <a:pt x="760" y="586"/>
                  </a:lnTo>
                  <a:lnTo>
                    <a:pt x="762" y="586"/>
                  </a:lnTo>
                  <a:lnTo>
                    <a:pt x="760" y="582"/>
                  </a:lnTo>
                  <a:lnTo>
                    <a:pt x="758" y="580"/>
                  </a:lnTo>
                  <a:lnTo>
                    <a:pt x="758" y="578"/>
                  </a:lnTo>
                  <a:lnTo>
                    <a:pt x="760" y="576"/>
                  </a:lnTo>
                  <a:lnTo>
                    <a:pt x="760" y="574"/>
                  </a:lnTo>
                  <a:lnTo>
                    <a:pt x="756" y="578"/>
                  </a:lnTo>
                  <a:lnTo>
                    <a:pt x="756" y="580"/>
                  </a:lnTo>
                  <a:lnTo>
                    <a:pt x="756" y="580"/>
                  </a:lnTo>
                  <a:lnTo>
                    <a:pt x="756" y="576"/>
                  </a:lnTo>
                  <a:lnTo>
                    <a:pt x="754" y="576"/>
                  </a:lnTo>
                  <a:lnTo>
                    <a:pt x="754" y="576"/>
                  </a:lnTo>
                  <a:lnTo>
                    <a:pt x="754" y="576"/>
                  </a:lnTo>
                  <a:lnTo>
                    <a:pt x="752" y="580"/>
                  </a:lnTo>
                  <a:lnTo>
                    <a:pt x="750" y="580"/>
                  </a:lnTo>
                  <a:lnTo>
                    <a:pt x="750" y="578"/>
                  </a:lnTo>
                  <a:lnTo>
                    <a:pt x="752" y="576"/>
                  </a:lnTo>
                  <a:lnTo>
                    <a:pt x="752" y="574"/>
                  </a:lnTo>
                  <a:lnTo>
                    <a:pt x="752" y="572"/>
                  </a:lnTo>
                  <a:lnTo>
                    <a:pt x="750" y="572"/>
                  </a:lnTo>
                  <a:lnTo>
                    <a:pt x="748" y="574"/>
                  </a:lnTo>
                  <a:lnTo>
                    <a:pt x="746" y="576"/>
                  </a:lnTo>
                  <a:lnTo>
                    <a:pt x="746" y="578"/>
                  </a:lnTo>
                  <a:lnTo>
                    <a:pt x="744" y="578"/>
                  </a:lnTo>
                  <a:lnTo>
                    <a:pt x="742" y="578"/>
                  </a:lnTo>
                  <a:lnTo>
                    <a:pt x="740" y="576"/>
                  </a:lnTo>
                  <a:lnTo>
                    <a:pt x="738" y="576"/>
                  </a:lnTo>
                  <a:lnTo>
                    <a:pt x="736" y="572"/>
                  </a:lnTo>
                  <a:lnTo>
                    <a:pt x="734" y="572"/>
                  </a:lnTo>
                  <a:lnTo>
                    <a:pt x="734" y="574"/>
                  </a:lnTo>
                  <a:lnTo>
                    <a:pt x="734" y="576"/>
                  </a:lnTo>
                  <a:lnTo>
                    <a:pt x="732" y="578"/>
                  </a:lnTo>
                  <a:lnTo>
                    <a:pt x="730" y="576"/>
                  </a:lnTo>
                  <a:lnTo>
                    <a:pt x="730" y="578"/>
                  </a:lnTo>
                  <a:lnTo>
                    <a:pt x="726" y="578"/>
                  </a:lnTo>
                  <a:lnTo>
                    <a:pt x="726" y="578"/>
                  </a:lnTo>
                  <a:lnTo>
                    <a:pt x="724" y="578"/>
                  </a:lnTo>
                  <a:lnTo>
                    <a:pt x="722" y="580"/>
                  </a:lnTo>
                  <a:lnTo>
                    <a:pt x="720" y="580"/>
                  </a:lnTo>
                  <a:lnTo>
                    <a:pt x="716" y="578"/>
                  </a:lnTo>
                  <a:lnTo>
                    <a:pt x="718" y="578"/>
                  </a:lnTo>
                  <a:lnTo>
                    <a:pt x="714" y="574"/>
                  </a:lnTo>
                  <a:lnTo>
                    <a:pt x="714" y="574"/>
                  </a:lnTo>
                  <a:lnTo>
                    <a:pt x="712" y="572"/>
                  </a:lnTo>
                  <a:lnTo>
                    <a:pt x="710" y="568"/>
                  </a:lnTo>
                  <a:lnTo>
                    <a:pt x="710" y="566"/>
                  </a:lnTo>
                  <a:lnTo>
                    <a:pt x="712" y="564"/>
                  </a:lnTo>
                  <a:lnTo>
                    <a:pt x="712" y="562"/>
                  </a:lnTo>
                  <a:lnTo>
                    <a:pt x="714" y="560"/>
                  </a:lnTo>
                  <a:lnTo>
                    <a:pt x="716" y="560"/>
                  </a:lnTo>
                  <a:lnTo>
                    <a:pt x="718" y="558"/>
                  </a:lnTo>
                  <a:lnTo>
                    <a:pt x="720" y="558"/>
                  </a:lnTo>
                  <a:lnTo>
                    <a:pt x="722" y="558"/>
                  </a:lnTo>
                  <a:lnTo>
                    <a:pt x="722" y="556"/>
                  </a:lnTo>
                  <a:lnTo>
                    <a:pt x="720" y="554"/>
                  </a:lnTo>
                  <a:lnTo>
                    <a:pt x="720" y="552"/>
                  </a:lnTo>
                  <a:lnTo>
                    <a:pt x="722" y="552"/>
                  </a:lnTo>
                  <a:lnTo>
                    <a:pt x="722" y="552"/>
                  </a:lnTo>
                  <a:lnTo>
                    <a:pt x="724" y="552"/>
                  </a:lnTo>
                  <a:lnTo>
                    <a:pt x="722" y="550"/>
                  </a:lnTo>
                  <a:lnTo>
                    <a:pt x="724" y="550"/>
                  </a:lnTo>
                  <a:lnTo>
                    <a:pt x="726" y="552"/>
                  </a:lnTo>
                  <a:lnTo>
                    <a:pt x="728" y="554"/>
                  </a:lnTo>
                  <a:lnTo>
                    <a:pt x="732" y="556"/>
                  </a:lnTo>
                  <a:lnTo>
                    <a:pt x="732" y="558"/>
                  </a:lnTo>
                  <a:lnTo>
                    <a:pt x="734" y="558"/>
                  </a:lnTo>
                  <a:lnTo>
                    <a:pt x="738" y="558"/>
                  </a:lnTo>
                  <a:lnTo>
                    <a:pt x="738" y="558"/>
                  </a:lnTo>
                  <a:lnTo>
                    <a:pt x="740" y="558"/>
                  </a:lnTo>
                  <a:lnTo>
                    <a:pt x="742" y="558"/>
                  </a:lnTo>
                  <a:lnTo>
                    <a:pt x="742" y="558"/>
                  </a:lnTo>
                  <a:lnTo>
                    <a:pt x="746" y="560"/>
                  </a:lnTo>
                  <a:lnTo>
                    <a:pt x="748" y="558"/>
                  </a:lnTo>
                  <a:lnTo>
                    <a:pt x="748" y="556"/>
                  </a:lnTo>
                  <a:lnTo>
                    <a:pt x="752" y="556"/>
                  </a:lnTo>
                  <a:lnTo>
                    <a:pt x="752" y="556"/>
                  </a:lnTo>
                  <a:lnTo>
                    <a:pt x="750" y="558"/>
                  </a:lnTo>
                  <a:lnTo>
                    <a:pt x="752" y="558"/>
                  </a:lnTo>
                  <a:lnTo>
                    <a:pt x="754" y="556"/>
                  </a:lnTo>
                  <a:lnTo>
                    <a:pt x="756" y="554"/>
                  </a:lnTo>
                  <a:lnTo>
                    <a:pt x="758" y="552"/>
                  </a:lnTo>
                  <a:lnTo>
                    <a:pt x="760" y="554"/>
                  </a:lnTo>
                  <a:lnTo>
                    <a:pt x="760" y="558"/>
                  </a:lnTo>
                  <a:lnTo>
                    <a:pt x="760" y="560"/>
                  </a:lnTo>
                  <a:lnTo>
                    <a:pt x="760" y="558"/>
                  </a:lnTo>
                  <a:lnTo>
                    <a:pt x="762" y="556"/>
                  </a:lnTo>
                  <a:lnTo>
                    <a:pt x="762" y="556"/>
                  </a:lnTo>
                  <a:lnTo>
                    <a:pt x="764" y="556"/>
                  </a:lnTo>
                  <a:lnTo>
                    <a:pt x="764" y="550"/>
                  </a:lnTo>
                  <a:lnTo>
                    <a:pt x="762" y="546"/>
                  </a:lnTo>
                  <a:lnTo>
                    <a:pt x="760" y="544"/>
                  </a:lnTo>
                  <a:lnTo>
                    <a:pt x="760" y="542"/>
                  </a:lnTo>
                  <a:lnTo>
                    <a:pt x="760" y="540"/>
                  </a:lnTo>
                  <a:lnTo>
                    <a:pt x="762" y="538"/>
                  </a:lnTo>
                  <a:lnTo>
                    <a:pt x="762" y="538"/>
                  </a:lnTo>
                  <a:lnTo>
                    <a:pt x="766" y="536"/>
                  </a:lnTo>
                  <a:lnTo>
                    <a:pt x="770" y="532"/>
                  </a:lnTo>
                  <a:lnTo>
                    <a:pt x="772" y="532"/>
                  </a:lnTo>
                  <a:lnTo>
                    <a:pt x="774" y="528"/>
                  </a:lnTo>
                  <a:lnTo>
                    <a:pt x="776" y="528"/>
                  </a:lnTo>
                  <a:lnTo>
                    <a:pt x="778" y="530"/>
                  </a:lnTo>
                  <a:lnTo>
                    <a:pt x="780" y="530"/>
                  </a:lnTo>
                  <a:lnTo>
                    <a:pt x="780" y="530"/>
                  </a:lnTo>
                  <a:lnTo>
                    <a:pt x="778" y="528"/>
                  </a:lnTo>
                  <a:lnTo>
                    <a:pt x="778" y="526"/>
                  </a:lnTo>
                  <a:lnTo>
                    <a:pt x="782" y="522"/>
                  </a:lnTo>
                  <a:lnTo>
                    <a:pt x="782" y="520"/>
                  </a:lnTo>
                  <a:lnTo>
                    <a:pt x="784" y="520"/>
                  </a:lnTo>
                  <a:lnTo>
                    <a:pt x="788" y="520"/>
                  </a:lnTo>
                  <a:lnTo>
                    <a:pt x="790" y="518"/>
                  </a:lnTo>
                  <a:lnTo>
                    <a:pt x="792" y="518"/>
                  </a:lnTo>
                  <a:lnTo>
                    <a:pt x="790" y="516"/>
                  </a:lnTo>
                  <a:lnTo>
                    <a:pt x="792" y="514"/>
                  </a:lnTo>
                  <a:lnTo>
                    <a:pt x="792" y="510"/>
                  </a:lnTo>
                  <a:lnTo>
                    <a:pt x="792" y="508"/>
                  </a:lnTo>
                  <a:lnTo>
                    <a:pt x="792" y="508"/>
                  </a:lnTo>
                  <a:lnTo>
                    <a:pt x="792" y="506"/>
                  </a:lnTo>
                  <a:lnTo>
                    <a:pt x="792" y="502"/>
                  </a:lnTo>
                  <a:lnTo>
                    <a:pt x="792" y="502"/>
                  </a:lnTo>
                  <a:lnTo>
                    <a:pt x="790" y="500"/>
                  </a:lnTo>
                  <a:lnTo>
                    <a:pt x="790" y="500"/>
                  </a:lnTo>
                  <a:lnTo>
                    <a:pt x="792" y="496"/>
                  </a:lnTo>
                  <a:lnTo>
                    <a:pt x="794" y="496"/>
                  </a:lnTo>
                  <a:lnTo>
                    <a:pt x="794" y="494"/>
                  </a:lnTo>
                  <a:lnTo>
                    <a:pt x="796" y="492"/>
                  </a:lnTo>
                  <a:lnTo>
                    <a:pt x="796" y="490"/>
                  </a:lnTo>
                  <a:lnTo>
                    <a:pt x="794" y="490"/>
                  </a:lnTo>
                  <a:lnTo>
                    <a:pt x="792" y="492"/>
                  </a:lnTo>
                  <a:lnTo>
                    <a:pt x="792" y="494"/>
                  </a:lnTo>
                  <a:lnTo>
                    <a:pt x="792" y="494"/>
                  </a:lnTo>
                  <a:lnTo>
                    <a:pt x="792" y="492"/>
                  </a:lnTo>
                  <a:lnTo>
                    <a:pt x="792" y="490"/>
                  </a:lnTo>
                  <a:lnTo>
                    <a:pt x="790" y="490"/>
                  </a:lnTo>
                  <a:lnTo>
                    <a:pt x="786" y="490"/>
                  </a:lnTo>
                  <a:lnTo>
                    <a:pt x="784" y="488"/>
                  </a:lnTo>
                  <a:lnTo>
                    <a:pt x="784" y="486"/>
                  </a:lnTo>
                  <a:lnTo>
                    <a:pt x="788" y="486"/>
                  </a:lnTo>
                  <a:lnTo>
                    <a:pt x="788" y="484"/>
                  </a:lnTo>
                  <a:lnTo>
                    <a:pt x="786" y="484"/>
                  </a:lnTo>
                  <a:lnTo>
                    <a:pt x="788" y="482"/>
                  </a:lnTo>
                  <a:lnTo>
                    <a:pt x="788" y="480"/>
                  </a:lnTo>
                  <a:lnTo>
                    <a:pt x="784" y="478"/>
                  </a:lnTo>
                  <a:lnTo>
                    <a:pt x="784" y="478"/>
                  </a:lnTo>
                  <a:lnTo>
                    <a:pt x="784" y="480"/>
                  </a:lnTo>
                  <a:lnTo>
                    <a:pt x="784" y="482"/>
                  </a:lnTo>
                  <a:lnTo>
                    <a:pt x="784" y="482"/>
                  </a:lnTo>
                  <a:lnTo>
                    <a:pt x="780" y="482"/>
                  </a:lnTo>
                  <a:lnTo>
                    <a:pt x="780" y="480"/>
                  </a:lnTo>
                  <a:lnTo>
                    <a:pt x="778" y="480"/>
                  </a:lnTo>
                  <a:lnTo>
                    <a:pt x="778" y="478"/>
                  </a:lnTo>
                  <a:lnTo>
                    <a:pt x="780" y="476"/>
                  </a:lnTo>
                  <a:lnTo>
                    <a:pt x="780" y="474"/>
                  </a:lnTo>
                  <a:lnTo>
                    <a:pt x="776" y="474"/>
                  </a:lnTo>
                  <a:lnTo>
                    <a:pt x="776" y="474"/>
                  </a:lnTo>
                  <a:lnTo>
                    <a:pt x="780" y="472"/>
                  </a:lnTo>
                  <a:lnTo>
                    <a:pt x="780" y="472"/>
                  </a:lnTo>
                  <a:lnTo>
                    <a:pt x="778" y="472"/>
                  </a:lnTo>
                  <a:lnTo>
                    <a:pt x="780" y="470"/>
                  </a:lnTo>
                  <a:lnTo>
                    <a:pt x="782" y="470"/>
                  </a:lnTo>
                  <a:lnTo>
                    <a:pt x="782" y="468"/>
                  </a:lnTo>
                  <a:lnTo>
                    <a:pt x="780" y="468"/>
                  </a:lnTo>
                  <a:lnTo>
                    <a:pt x="778" y="468"/>
                  </a:lnTo>
                  <a:lnTo>
                    <a:pt x="776" y="472"/>
                  </a:lnTo>
                  <a:lnTo>
                    <a:pt x="774" y="472"/>
                  </a:lnTo>
                  <a:lnTo>
                    <a:pt x="774" y="472"/>
                  </a:lnTo>
                  <a:lnTo>
                    <a:pt x="774" y="468"/>
                  </a:lnTo>
                  <a:lnTo>
                    <a:pt x="772" y="470"/>
                  </a:lnTo>
                  <a:lnTo>
                    <a:pt x="770" y="472"/>
                  </a:lnTo>
                  <a:lnTo>
                    <a:pt x="768" y="472"/>
                  </a:lnTo>
                  <a:lnTo>
                    <a:pt x="768" y="474"/>
                  </a:lnTo>
                  <a:lnTo>
                    <a:pt x="766" y="474"/>
                  </a:lnTo>
                  <a:lnTo>
                    <a:pt x="764" y="474"/>
                  </a:lnTo>
                  <a:lnTo>
                    <a:pt x="764" y="474"/>
                  </a:lnTo>
                  <a:lnTo>
                    <a:pt x="762" y="474"/>
                  </a:lnTo>
                  <a:lnTo>
                    <a:pt x="762" y="474"/>
                  </a:lnTo>
                  <a:lnTo>
                    <a:pt x="764" y="472"/>
                  </a:lnTo>
                  <a:lnTo>
                    <a:pt x="762" y="470"/>
                  </a:lnTo>
                  <a:lnTo>
                    <a:pt x="762" y="470"/>
                  </a:lnTo>
                  <a:lnTo>
                    <a:pt x="764" y="468"/>
                  </a:lnTo>
                  <a:lnTo>
                    <a:pt x="764" y="468"/>
                  </a:lnTo>
                  <a:lnTo>
                    <a:pt x="766" y="468"/>
                  </a:lnTo>
                  <a:lnTo>
                    <a:pt x="768" y="468"/>
                  </a:lnTo>
                  <a:lnTo>
                    <a:pt x="768" y="468"/>
                  </a:lnTo>
                  <a:lnTo>
                    <a:pt x="770" y="468"/>
                  </a:lnTo>
                  <a:lnTo>
                    <a:pt x="772" y="466"/>
                  </a:lnTo>
                  <a:lnTo>
                    <a:pt x="774" y="464"/>
                  </a:lnTo>
                  <a:lnTo>
                    <a:pt x="772" y="462"/>
                  </a:lnTo>
                  <a:lnTo>
                    <a:pt x="770" y="462"/>
                  </a:lnTo>
                  <a:lnTo>
                    <a:pt x="768" y="460"/>
                  </a:lnTo>
                  <a:lnTo>
                    <a:pt x="768" y="458"/>
                  </a:lnTo>
                  <a:lnTo>
                    <a:pt x="768" y="456"/>
                  </a:lnTo>
                  <a:lnTo>
                    <a:pt x="766" y="456"/>
                  </a:lnTo>
                  <a:lnTo>
                    <a:pt x="766" y="454"/>
                  </a:lnTo>
                  <a:lnTo>
                    <a:pt x="764" y="454"/>
                  </a:lnTo>
                  <a:lnTo>
                    <a:pt x="764" y="454"/>
                  </a:lnTo>
                  <a:lnTo>
                    <a:pt x="762" y="452"/>
                  </a:lnTo>
                  <a:lnTo>
                    <a:pt x="762" y="450"/>
                  </a:lnTo>
                  <a:lnTo>
                    <a:pt x="764" y="450"/>
                  </a:lnTo>
                  <a:lnTo>
                    <a:pt x="764" y="452"/>
                  </a:lnTo>
                  <a:lnTo>
                    <a:pt x="766" y="450"/>
                  </a:lnTo>
                  <a:lnTo>
                    <a:pt x="766" y="450"/>
                  </a:lnTo>
                  <a:lnTo>
                    <a:pt x="768" y="448"/>
                  </a:lnTo>
                  <a:lnTo>
                    <a:pt x="766" y="448"/>
                  </a:lnTo>
                  <a:lnTo>
                    <a:pt x="764" y="446"/>
                  </a:lnTo>
                  <a:lnTo>
                    <a:pt x="762" y="446"/>
                  </a:lnTo>
                  <a:lnTo>
                    <a:pt x="762" y="446"/>
                  </a:lnTo>
                  <a:lnTo>
                    <a:pt x="760" y="444"/>
                  </a:lnTo>
                  <a:lnTo>
                    <a:pt x="760" y="448"/>
                  </a:lnTo>
                  <a:lnTo>
                    <a:pt x="758" y="448"/>
                  </a:lnTo>
                  <a:lnTo>
                    <a:pt x="758" y="446"/>
                  </a:lnTo>
                  <a:lnTo>
                    <a:pt x="760" y="442"/>
                  </a:lnTo>
                  <a:lnTo>
                    <a:pt x="762" y="438"/>
                  </a:lnTo>
                  <a:lnTo>
                    <a:pt x="762" y="438"/>
                  </a:lnTo>
                  <a:lnTo>
                    <a:pt x="764" y="434"/>
                  </a:lnTo>
                  <a:lnTo>
                    <a:pt x="764" y="432"/>
                  </a:lnTo>
                  <a:lnTo>
                    <a:pt x="764" y="430"/>
                  </a:lnTo>
                  <a:lnTo>
                    <a:pt x="764" y="430"/>
                  </a:lnTo>
                  <a:lnTo>
                    <a:pt x="762" y="430"/>
                  </a:lnTo>
                  <a:lnTo>
                    <a:pt x="760" y="430"/>
                  </a:lnTo>
                  <a:lnTo>
                    <a:pt x="760" y="430"/>
                  </a:lnTo>
                  <a:lnTo>
                    <a:pt x="760" y="432"/>
                  </a:lnTo>
                  <a:lnTo>
                    <a:pt x="758" y="432"/>
                  </a:lnTo>
                  <a:lnTo>
                    <a:pt x="754" y="428"/>
                  </a:lnTo>
                  <a:lnTo>
                    <a:pt x="754" y="426"/>
                  </a:lnTo>
                  <a:lnTo>
                    <a:pt x="754" y="426"/>
                  </a:lnTo>
                  <a:lnTo>
                    <a:pt x="752" y="424"/>
                  </a:lnTo>
                  <a:lnTo>
                    <a:pt x="754" y="422"/>
                  </a:lnTo>
                  <a:lnTo>
                    <a:pt x="754" y="420"/>
                  </a:lnTo>
                  <a:lnTo>
                    <a:pt x="756" y="420"/>
                  </a:lnTo>
                  <a:lnTo>
                    <a:pt x="754" y="418"/>
                  </a:lnTo>
                  <a:lnTo>
                    <a:pt x="754" y="416"/>
                  </a:lnTo>
                  <a:lnTo>
                    <a:pt x="754" y="416"/>
                  </a:lnTo>
                  <a:lnTo>
                    <a:pt x="752" y="418"/>
                  </a:lnTo>
                  <a:lnTo>
                    <a:pt x="752" y="420"/>
                  </a:lnTo>
                  <a:lnTo>
                    <a:pt x="750" y="422"/>
                  </a:lnTo>
                  <a:lnTo>
                    <a:pt x="750" y="420"/>
                  </a:lnTo>
                  <a:lnTo>
                    <a:pt x="748" y="420"/>
                  </a:lnTo>
                  <a:lnTo>
                    <a:pt x="748" y="420"/>
                  </a:lnTo>
                  <a:lnTo>
                    <a:pt x="748" y="422"/>
                  </a:lnTo>
                  <a:lnTo>
                    <a:pt x="746" y="422"/>
                  </a:lnTo>
                  <a:lnTo>
                    <a:pt x="746" y="426"/>
                  </a:lnTo>
                  <a:lnTo>
                    <a:pt x="748" y="428"/>
                  </a:lnTo>
                  <a:lnTo>
                    <a:pt x="750" y="428"/>
                  </a:lnTo>
                  <a:lnTo>
                    <a:pt x="752" y="432"/>
                  </a:lnTo>
                  <a:lnTo>
                    <a:pt x="754" y="434"/>
                  </a:lnTo>
                  <a:lnTo>
                    <a:pt x="752" y="436"/>
                  </a:lnTo>
                  <a:lnTo>
                    <a:pt x="752" y="438"/>
                  </a:lnTo>
                  <a:lnTo>
                    <a:pt x="750" y="440"/>
                  </a:lnTo>
                  <a:lnTo>
                    <a:pt x="748" y="440"/>
                  </a:lnTo>
                  <a:lnTo>
                    <a:pt x="744" y="440"/>
                  </a:lnTo>
                  <a:lnTo>
                    <a:pt x="742" y="440"/>
                  </a:lnTo>
                  <a:lnTo>
                    <a:pt x="740" y="440"/>
                  </a:lnTo>
                  <a:lnTo>
                    <a:pt x="738" y="440"/>
                  </a:lnTo>
                  <a:lnTo>
                    <a:pt x="738" y="438"/>
                  </a:lnTo>
                  <a:lnTo>
                    <a:pt x="738" y="436"/>
                  </a:lnTo>
                  <a:lnTo>
                    <a:pt x="734" y="436"/>
                  </a:lnTo>
                  <a:lnTo>
                    <a:pt x="730" y="434"/>
                  </a:lnTo>
                  <a:lnTo>
                    <a:pt x="728" y="434"/>
                  </a:lnTo>
                  <a:lnTo>
                    <a:pt x="728" y="438"/>
                  </a:lnTo>
                  <a:lnTo>
                    <a:pt x="730" y="440"/>
                  </a:lnTo>
                  <a:lnTo>
                    <a:pt x="730" y="440"/>
                  </a:lnTo>
                  <a:lnTo>
                    <a:pt x="728" y="440"/>
                  </a:lnTo>
                  <a:lnTo>
                    <a:pt x="726" y="438"/>
                  </a:lnTo>
                  <a:lnTo>
                    <a:pt x="724" y="436"/>
                  </a:lnTo>
                  <a:lnTo>
                    <a:pt x="724" y="436"/>
                  </a:lnTo>
                  <a:lnTo>
                    <a:pt x="724" y="434"/>
                  </a:lnTo>
                  <a:lnTo>
                    <a:pt x="720" y="432"/>
                  </a:lnTo>
                  <a:lnTo>
                    <a:pt x="718" y="430"/>
                  </a:lnTo>
                  <a:lnTo>
                    <a:pt x="718" y="428"/>
                  </a:lnTo>
                  <a:lnTo>
                    <a:pt x="716" y="428"/>
                  </a:lnTo>
                  <a:lnTo>
                    <a:pt x="714" y="426"/>
                  </a:lnTo>
                  <a:lnTo>
                    <a:pt x="714" y="426"/>
                  </a:lnTo>
                  <a:lnTo>
                    <a:pt x="712" y="424"/>
                  </a:lnTo>
                  <a:lnTo>
                    <a:pt x="710" y="422"/>
                  </a:lnTo>
                  <a:lnTo>
                    <a:pt x="712" y="424"/>
                  </a:lnTo>
                  <a:lnTo>
                    <a:pt x="716" y="428"/>
                  </a:lnTo>
                  <a:lnTo>
                    <a:pt x="716" y="430"/>
                  </a:lnTo>
                  <a:lnTo>
                    <a:pt x="718" y="432"/>
                  </a:lnTo>
                  <a:lnTo>
                    <a:pt x="720" y="434"/>
                  </a:lnTo>
                  <a:lnTo>
                    <a:pt x="720" y="436"/>
                  </a:lnTo>
                  <a:lnTo>
                    <a:pt x="720" y="436"/>
                  </a:lnTo>
                  <a:lnTo>
                    <a:pt x="718" y="436"/>
                  </a:lnTo>
                  <a:lnTo>
                    <a:pt x="718" y="438"/>
                  </a:lnTo>
                  <a:lnTo>
                    <a:pt x="714" y="434"/>
                  </a:lnTo>
                  <a:lnTo>
                    <a:pt x="712" y="436"/>
                  </a:lnTo>
                  <a:lnTo>
                    <a:pt x="712" y="434"/>
                  </a:lnTo>
                  <a:lnTo>
                    <a:pt x="710" y="434"/>
                  </a:lnTo>
                  <a:lnTo>
                    <a:pt x="708" y="430"/>
                  </a:lnTo>
                  <a:lnTo>
                    <a:pt x="704" y="432"/>
                  </a:lnTo>
                  <a:lnTo>
                    <a:pt x="702" y="432"/>
                  </a:lnTo>
                  <a:lnTo>
                    <a:pt x="700" y="432"/>
                  </a:lnTo>
                  <a:lnTo>
                    <a:pt x="698" y="430"/>
                  </a:lnTo>
                  <a:lnTo>
                    <a:pt x="696" y="430"/>
                  </a:lnTo>
                  <a:lnTo>
                    <a:pt x="694" y="428"/>
                  </a:lnTo>
                  <a:lnTo>
                    <a:pt x="692" y="426"/>
                  </a:lnTo>
                  <a:lnTo>
                    <a:pt x="692" y="426"/>
                  </a:lnTo>
                  <a:lnTo>
                    <a:pt x="696" y="422"/>
                  </a:lnTo>
                  <a:lnTo>
                    <a:pt x="696" y="422"/>
                  </a:lnTo>
                  <a:lnTo>
                    <a:pt x="696" y="420"/>
                  </a:lnTo>
                  <a:lnTo>
                    <a:pt x="696" y="420"/>
                  </a:lnTo>
                  <a:lnTo>
                    <a:pt x="692" y="424"/>
                  </a:lnTo>
                  <a:lnTo>
                    <a:pt x="692" y="426"/>
                  </a:lnTo>
                  <a:lnTo>
                    <a:pt x="690" y="426"/>
                  </a:lnTo>
                  <a:lnTo>
                    <a:pt x="688" y="424"/>
                  </a:lnTo>
                  <a:lnTo>
                    <a:pt x="686" y="424"/>
                  </a:lnTo>
                  <a:lnTo>
                    <a:pt x="684" y="424"/>
                  </a:lnTo>
                  <a:lnTo>
                    <a:pt x="686" y="426"/>
                  </a:lnTo>
                  <a:lnTo>
                    <a:pt x="686" y="426"/>
                  </a:lnTo>
                  <a:lnTo>
                    <a:pt x="682" y="426"/>
                  </a:lnTo>
                  <a:lnTo>
                    <a:pt x="680" y="424"/>
                  </a:lnTo>
                  <a:lnTo>
                    <a:pt x="678" y="420"/>
                  </a:lnTo>
                  <a:lnTo>
                    <a:pt x="678" y="418"/>
                  </a:lnTo>
                  <a:lnTo>
                    <a:pt x="678" y="416"/>
                  </a:lnTo>
                  <a:lnTo>
                    <a:pt x="682" y="414"/>
                  </a:lnTo>
                  <a:lnTo>
                    <a:pt x="682" y="412"/>
                  </a:lnTo>
                  <a:lnTo>
                    <a:pt x="682" y="412"/>
                  </a:lnTo>
                  <a:lnTo>
                    <a:pt x="680" y="414"/>
                  </a:lnTo>
                  <a:lnTo>
                    <a:pt x="678" y="414"/>
                  </a:lnTo>
                  <a:lnTo>
                    <a:pt x="676" y="416"/>
                  </a:lnTo>
                  <a:lnTo>
                    <a:pt x="674" y="416"/>
                  </a:lnTo>
                  <a:lnTo>
                    <a:pt x="674" y="414"/>
                  </a:lnTo>
                  <a:lnTo>
                    <a:pt x="674" y="412"/>
                  </a:lnTo>
                  <a:lnTo>
                    <a:pt x="674" y="412"/>
                  </a:lnTo>
                  <a:lnTo>
                    <a:pt x="672" y="412"/>
                  </a:lnTo>
                  <a:lnTo>
                    <a:pt x="672" y="414"/>
                  </a:lnTo>
                  <a:lnTo>
                    <a:pt x="672" y="416"/>
                  </a:lnTo>
                  <a:lnTo>
                    <a:pt x="672" y="416"/>
                  </a:lnTo>
                  <a:lnTo>
                    <a:pt x="670" y="416"/>
                  </a:lnTo>
                  <a:lnTo>
                    <a:pt x="668" y="414"/>
                  </a:lnTo>
                  <a:lnTo>
                    <a:pt x="666" y="414"/>
                  </a:lnTo>
                  <a:lnTo>
                    <a:pt x="664" y="414"/>
                  </a:lnTo>
                  <a:lnTo>
                    <a:pt x="664" y="416"/>
                  </a:lnTo>
                  <a:lnTo>
                    <a:pt x="664" y="416"/>
                  </a:lnTo>
                  <a:lnTo>
                    <a:pt x="662" y="414"/>
                  </a:lnTo>
                  <a:lnTo>
                    <a:pt x="662" y="412"/>
                  </a:lnTo>
                  <a:lnTo>
                    <a:pt x="662" y="412"/>
                  </a:lnTo>
                  <a:lnTo>
                    <a:pt x="664" y="412"/>
                  </a:lnTo>
                  <a:lnTo>
                    <a:pt x="664" y="412"/>
                  </a:lnTo>
                  <a:lnTo>
                    <a:pt x="660" y="410"/>
                  </a:lnTo>
                  <a:lnTo>
                    <a:pt x="658" y="408"/>
                  </a:lnTo>
                  <a:lnTo>
                    <a:pt x="658" y="406"/>
                  </a:lnTo>
                  <a:lnTo>
                    <a:pt x="658" y="404"/>
                  </a:lnTo>
                  <a:lnTo>
                    <a:pt x="658" y="400"/>
                  </a:lnTo>
                  <a:lnTo>
                    <a:pt x="656" y="398"/>
                  </a:lnTo>
                  <a:lnTo>
                    <a:pt x="656" y="396"/>
                  </a:lnTo>
                  <a:lnTo>
                    <a:pt x="658" y="396"/>
                  </a:lnTo>
                  <a:lnTo>
                    <a:pt x="658" y="394"/>
                  </a:lnTo>
                  <a:lnTo>
                    <a:pt x="658" y="392"/>
                  </a:lnTo>
                  <a:lnTo>
                    <a:pt x="658" y="390"/>
                  </a:lnTo>
                  <a:lnTo>
                    <a:pt x="660" y="390"/>
                  </a:lnTo>
                  <a:lnTo>
                    <a:pt x="662" y="392"/>
                  </a:lnTo>
                  <a:lnTo>
                    <a:pt x="666" y="392"/>
                  </a:lnTo>
                  <a:lnTo>
                    <a:pt x="668" y="394"/>
                  </a:lnTo>
                  <a:lnTo>
                    <a:pt x="668" y="396"/>
                  </a:lnTo>
                  <a:lnTo>
                    <a:pt x="672" y="398"/>
                  </a:lnTo>
                  <a:lnTo>
                    <a:pt x="676" y="398"/>
                  </a:lnTo>
                  <a:lnTo>
                    <a:pt x="678" y="398"/>
                  </a:lnTo>
                  <a:lnTo>
                    <a:pt x="680" y="398"/>
                  </a:lnTo>
                  <a:lnTo>
                    <a:pt x="680" y="396"/>
                  </a:lnTo>
                  <a:lnTo>
                    <a:pt x="678" y="394"/>
                  </a:lnTo>
                  <a:lnTo>
                    <a:pt x="676" y="392"/>
                  </a:lnTo>
                  <a:lnTo>
                    <a:pt x="676" y="388"/>
                  </a:lnTo>
                  <a:lnTo>
                    <a:pt x="672" y="388"/>
                  </a:lnTo>
                  <a:lnTo>
                    <a:pt x="670" y="388"/>
                  </a:lnTo>
                  <a:lnTo>
                    <a:pt x="668" y="388"/>
                  </a:lnTo>
                  <a:lnTo>
                    <a:pt x="664" y="386"/>
                  </a:lnTo>
                  <a:lnTo>
                    <a:pt x="662" y="386"/>
                  </a:lnTo>
                  <a:lnTo>
                    <a:pt x="658" y="384"/>
                  </a:lnTo>
                  <a:lnTo>
                    <a:pt x="656" y="380"/>
                  </a:lnTo>
                  <a:lnTo>
                    <a:pt x="658" y="378"/>
                  </a:lnTo>
                  <a:lnTo>
                    <a:pt x="660" y="376"/>
                  </a:lnTo>
                  <a:lnTo>
                    <a:pt x="660" y="374"/>
                  </a:lnTo>
                  <a:lnTo>
                    <a:pt x="660" y="370"/>
                  </a:lnTo>
                  <a:lnTo>
                    <a:pt x="662" y="370"/>
                  </a:lnTo>
                  <a:lnTo>
                    <a:pt x="664" y="368"/>
                  </a:lnTo>
                  <a:lnTo>
                    <a:pt x="664" y="364"/>
                  </a:lnTo>
                  <a:lnTo>
                    <a:pt x="664" y="362"/>
                  </a:lnTo>
                  <a:lnTo>
                    <a:pt x="666" y="362"/>
                  </a:lnTo>
                  <a:lnTo>
                    <a:pt x="666" y="360"/>
                  </a:lnTo>
                  <a:lnTo>
                    <a:pt x="670" y="358"/>
                  </a:lnTo>
                  <a:lnTo>
                    <a:pt x="672" y="358"/>
                  </a:lnTo>
                  <a:lnTo>
                    <a:pt x="672" y="356"/>
                  </a:lnTo>
                  <a:lnTo>
                    <a:pt x="672" y="356"/>
                  </a:lnTo>
                  <a:lnTo>
                    <a:pt x="670" y="356"/>
                  </a:lnTo>
                  <a:lnTo>
                    <a:pt x="670" y="354"/>
                  </a:lnTo>
                  <a:lnTo>
                    <a:pt x="672" y="350"/>
                  </a:lnTo>
                  <a:lnTo>
                    <a:pt x="674" y="348"/>
                  </a:lnTo>
                  <a:lnTo>
                    <a:pt x="676" y="346"/>
                  </a:lnTo>
                  <a:lnTo>
                    <a:pt x="678" y="344"/>
                  </a:lnTo>
                  <a:lnTo>
                    <a:pt x="680" y="344"/>
                  </a:lnTo>
                  <a:lnTo>
                    <a:pt x="680" y="344"/>
                  </a:lnTo>
                  <a:lnTo>
                    <a:pt x="682" y="340"/>
                  </a:lnTo>
                  <a:lnTo>
                    <a:pt x="682" y="340"/>
                  </a:lnTo>
                  <a:lnTo>
                    <a:pt x="684" y="342"/>
                  </a:lnTo>
                  <a:lnTo>
                    <a:pt x="684" y="342"/>
                  </a:lnTo>
                  <a:lnTo>
                    <a:pt x="684" y="340"/>
                  </a:lnTo>
                  <a:lnTo>
                    <a:pt x="686" y="336"/>
                  </a:lnTo>
                  <a:lnTo>
                    <a:pt x="688" y="336"/>
                  </a:lnTo>
                  <a:lnTo>
                    <a:pt x="688" y="332"/>
                  </a:lnTo>
                  <a:lnTo>
                    <a:pt x="690" y="330"/>
                  </a:lnTo>
                  <a:lnTo>
                    <a:pt x="692" y="330"/>
                  </a:lnTo>
                  <a:lnTo>
                    <a:pt x="694" y="328"/>
                  </a:lnTo>
                  <a:lnTo>
                    <a:pt x="696" y="328"/>
                  </a:lnTo>
                  <a:lnTo>
                    <a:pt x="698" y="328"/>
                  </a:lnTo>
                  <a:lnTo>
                    <a:pt x="698" y="326"/>
                  </a:lnTo>
                  <a:lnTo>
                    <a:pt x="698" y="324"/>
                  </a:lnTo>
                  <a:lnTo>
                    <a:pt x="702" y="322"/>
                  </a:lnTo>
                  <a:lnTo>
                    <a:pt x="706" y="318"/>
                  </a:lnTo>
                  <a:lnTo>
                    <a:pt x="712" y="316"/>
                  </a:lnTo>
                  <a:lnTo>
                    <a:pt x="718" y="316"/>
                  </a:lnTo>
                  <a:lnTo>
                    <a:pt x="718" y="316"/>
                  </a:lnTo>
                  <a:lnTo>
                    <a:pt x="722" y="316"/>
                  </a:lnTo>
                  <a:lnTo>
                    <a:pt x="724" y="316"/>
                  </a:lnTo>
                  <a:lnTo>
                    <a:pt x="726" y="316"/>
                  </a:lnTo>
                  <a:lnTo>
                    <a:pt x="730" y="316"/>
                  </a:lnTo>
                  <a:lnTo>
                    <a:pt x="732" y="318"/>
                  </a:lnTo>
                  <a:lnTo>
                    <a:pt x="738" y="320"/>
                  </a:lnTo>
                  <a:lnTo>
                    <a:pt x="738" y="322"/>
                  </a:lnTo>
                  <a:lnTo>
                    <a:pt x="736" y="324"/>
                  </a:lnTo>
                  <a:lnTo>
                    <a:pt x="734" y="324"/>
                  </a:lnTo>
                  <a:lnTo>
                    <a:pt x="730" y="326"/>
                  </a:lnTo>
                  <a:lnTo>
                    <a:pt x="728" y="326"/>
                  </a:lnTo>
                  <a:lnTo>
                    <a:pt x="726" y="328"/>
                  </a:lnTo>
                  <a:lnTo>
                    <a:pt x="724" y="330"/>
                  </a:lnTo>
                  <a:lnTo>
                    <a:pt x="722" y="332"/>
                  </a:lnTo>
                  <a:lnTo>
                    <a:pt x="718" y="336"/>
                  </a:lnTo>
                  <a:lnTo>
                    <a:pt x="712" y="342"/>
                  </a:lnTo>
                  <a:lnTo>
                    <a:pt x="708" y="344"/>
                  </a:lnTo>
                  <a:lnTo>
                    <a:pt x="708" y="344"/>
                  </a:lnTo>
                  <a:lnTo>
                    <a:pt x="704" y="350"/>
                  </a:lnTo>
                  <a:lnTo>
                    <a:pt x="704" y="352"/>
                  </a:lnTo>
                  <a:lnTo>
                    <a:pt x="706" y="354"/>
                  </a:lnTo>
                  <a:lnTo>
                    <a:pt x="708" y="356"/>
                  </a:lnTo>
                  <a:lnTo>
                    <a:pt x="708" y="358"/>
                  </a:lnTo>
                  <a:lnTo>
                    <a:pt x="704" y="360"/>
                  </a:lnTo>
                  <a:lnTo>
                    <a:pt x="704" y="362"/>
                  </a:lnTo>
                  <a:lnTo>
                    <a:pt x="702" y="364"/>
                  </a:lnTo>
                  <a:lnTo>
                    <a:pt x="700" y="366"/>
                  </a:lnTo>
                  <a:lnTo>
                    <a:pt x="700" y="370"/>
                  </a:lnTo>
                  <a:lnTo>
                    <a:pt x="698" y="370"/>
                  </a:lnTo>
                  <a:lnTo>
                    <a:pt x="698" y="372"/>
                  </a:lnTo>
                  <a:lnTo>
                    <a:pt x="698" y="374"/>
                  </a:lnTo>
                  <a:lnTo>
                    <a:pt x="700" y="378"/>
                  </a:lnTo>
                  <a:lnTo>
                    <a:pt x="700" y="380"/>
                  </a:lnTo>
                  <a:lnTo>
                    <a:pt x="700" y="384"/>
                  </a:lnTo>
                  <a:lnTo>
                    <a:pt x="702" y="386"/>
                  </a:lnTo>
                  <a:lnTo>
                    <a:pt x="704" y="386"/>
                  </a:lnTo>
                  <a:lnTo>
                    <a:pt x="706" y="388"/>
                  </a:lnTo>
                  <a:lnTo>
                    <a:pt x="706" y="392"/>
                  </a:lnTo>
                  <a:lnTo>
                    <a:pt x="704" y="392"/>
                  </a:lnTo>
                  <a:lnTo>
                    <a:pt x="704" y="392"/>
                  </a:lnTo>
                  <a:lnTo>
                    <a:pt x="702" y="392"/>
                  </a:lnTo>
                  <a:lnTo>
                    <a:pt x="702" y="392"/>
                  </a:lnTo>
                  <a:lnTo>
                    <a:pt x="700" y="392"/>
                  </a:lnTo>
                  <a:lnTo>
                    <a:pt x="698" y="392"/>
                  </a:lnTo>
                  <a:lnTo>
                    <a:pt x="698" y="394"/>
                  </a:lnTo>
                  <a:lnTo>
                    <a:pt x="698" y="394"/>
                  </a:lnTo>
                  <a:lnTo>
                    <a:pt x="700" y="396"/>
                  </a:lnTo>
                  <a:lnTo>
                    <a:pt x="702" y="396"/>
                  </a:lnTo>
                  <a:lnTo>
                    <a:pt x="702" y="396"/>
                  </a:lnTo>
                  <a:lnTo>
                    <a:pt x="704" y="396"/>
                  </a:lnTo>
                  <a:lnTo>
                    <a:pt x="702" y="398"/>
                  </a:lnTo>
                  <a:lnTo>
                    <a:pt x="700" y="402"/>
                  </a:lnTo>
                  <a:lnTo>
                    <a:pt x="700" y="404"/>
                  </a:lnTo>
                  <a:lnTo>
                    <a:pt x="700" y="406"/>
                  </a:lnTo>
                  <a:lnTo>
                    <a:pt x="704" y="402"/>
                  </a:lnTo>
                  <a:lnTo>
                    <a:pt x="704" y="400"/>
                  </a:lnTo>
                  <a:lnTo>
                    <a:pt x="706" y="396"/>
                  </a:lnTo>
                  <a:lnTo>
                    <a:pt x="706" y="394"/>
                  </a:lnTo>
                  <a:lnTo>
                    <a:pt x="708" y="390"/>
                  </a:lnTo>
                  <a:lnTo>
                    <a:pt x="708" y="388"/>
                  </a:lnTo>
                  <a:lnTo>
                    <a:pt x="710" y="388"/>
                  </a:lnTo>
                  <a:lnTo>
                    <a:pt x="710" y="384"/>
                  </a:lnTo>
                  <a:lnTo>
                    <a:pt x="710" y="384"/>
                  </a:lnTo>
                  <a:lnTo>
                    <a:pt x="710" y="382"/>
                  </a:lnTo>
                  <a:lnTo>
                    <a:pt x="708" y="380"/>
                  </a:lnTo>
                  <a:lnTo>
                    <a:pt x="708" y="380"/>
                  </a:lnTo>
                  <a:lnTo>
                    <a:pt x="708" y="378"/>
                  </a:lnTo>
                  <a:lnTo>
                    <a:pt x="706" y="376"/>
                  </a:lnTo>
                  <a:lnTo>
                    <a:pt x="706" y="374"/>
                  </a:lnTo>
                  <a:lnTo>
                    <a:pt x="704" y="370"/>
                  </a:lnTo>
                  <a:lnTo>
                    <a:pt x="704" y="368"/>
                  </a:lnTo>
                  <a:lnTo>
                    <a:pt x="706" y="368"/>
                  </a:lnTo>
                  <a:lnTo>
                    <a:pt x="706" y="370"/>
                  </a:lnTo>
                  <a:lnTo>
                    <a:pt x="708" y="370"/>
                  </a:lnTo>
                  <a:lnTo>
                    <a:pt x="710" y="368"/>
                  </a:lnTo>
                  <a:lnTo>
                    <a:pt x="712" y="366"/>
                  </a:lnTo>
                  <a:lnTo>
                    <a:pt x="712" y="364"/>
                  </a:lnTo>
                  <a:lnTo>
                    <a:pt x="712" y="364"/>
                  </a:lnTo>
                  <a:lnTo>
                    <a:pt x="714" y="364"/>
                  </a:lnTo>
                  <a:lnTo>
                    <a:pt x="716" y="366"/>
                  </a:lnTo>
                  <a:lnTo>
                    <a:pt x="716" y="368"/>
                  </a:lnTo>
                  <a:lnTo>
                    <a:pt x="716" y="370"/>
                  </a:lnTo>
                  <a:lnTo>
                    <a:pt x="718" y="368"/>
                  </a:lnTo>
                  <a:lnTo>
                    <a:pt x="718" y="364"/>
                  </a:lnTo>
                  <a:lnTo>
                    <a:pt x="720" y="364"/>
                  </a:lnTo>
                  <a:lnTo>
                    <a:pt x="722" y="364"/>
                  </a:lnTo>
                  <a:lnTo>
                    <a:pt x="720" y="362"/>
                  </a:lnTo>
                  <a:lnTo>
                    <a:pt x="722" y="360"/>
                  </a:lnTo>
                  <a:lnTo>
                    <a:pt x="724" y="360"/>
                  </a:lnTo>
                  <a:lnTo>
                    <a:pt x="724" y="358"/>
                  </a:lnTo>
                  <a:lnTo>
                    <a:pt x="722" y="358"/>
                  </a:lnTo>
                  <a:lnTo>
                    <a:pt x="718" y="362"/>
                  </a:lnTo>
                  <a:lnTo>
                    <a:pt x="716" y="362"/>
                  </a:lnTo>
                  <a:lnTo>
                    <a:pt x="716" y="358"/>
                  </a:lnTo>
                  <a:lnTo>
                    <a:pt x="714" y="358"/>
                  </a:lnTo>
                  <a:lnTo>
                    <a:pt x="714" y="356"/>
                  </a:lnTo>
                  <a:lnTo>
                    <a:pt x="716" y="356"/>
                  </a:lnTo>
                  <a:lnTo>
                    <a:pt x="716" y="354"/>
                  </a:lnTo>
                  <a:lnTo>
                    <a:pt x="716" y="350"/>
                  </a:lnTo>
                  <a:lnTo>
                    <a:pt x="718" y="346"/>
                  </a:lnTo>
                  <a:lnTo>
                    <a:pt x="718" y="344"/>
                  </a:lnTo>
                  <a:lnTo>
                    <a:pt x="720" y="342"/>
                  </a:lnTo>
                  <a:lnTo>
                    <a:pt x="722" y="342"/>
                  </a:lnTo>
                  <a:lnTo>
                    <a:pt x="726" y="346"/>
                  </a:lnTo>
                  <a:lnTo>
                    <a:pt x="726" y="346"/>
                  </a:lnTo>
                  <a:lnTo>
                    <a:pt x="728" y="348"/>
                  </a:lnTo>
                  <a:lnTo>
                    <a:pt x="730" y="350"/>
                  </a:lnTo>
                  <a:lnTo>
                    <a:pt x="732" y="350"/>
                  </a:lnTo>
                  <a:lnTo>
                    <a:pt x="730" y="350"/>
                  </a:lnTo>
                  <a:lnTo>
                    <a:pt x="730" y="348"/>
                  </a:lnTo>
                  <a:lnTo>
                    <a:pt x="726" y="346"/>
                  </a:lnTo>
                  <a:lnTo>
                    <a:pt x="726" y="342"/>
                  </a:lnTo>
                  <a:lnTo>
                    <a:pt x="726" y="342"/>
                  </a:lnTo>
                  <a:lnTo>
                    <a:pt x="722" y="342"/>
                  </a:lnTo>
                  <a:lnTo>
                    <a:pt x="722" y="340"/>
                  </a:lnTo>
                  <a:lnTo>
                    <a:pt x="722" y="340"/>
                  </a:lnTo>
                  <a:lnTo>
                    <a:pt x="726" y="340"/>
                  </a:lnTo>
                  <a:lnTo>
                    <a:pt x="728" y="338"/>
                  </a:lnTo>
                  <a:lnTo>
                    <a:pt x="728" y="338"/>
                  </a:lnTo>
                  <a:lnTo>
                    <a:pt x="732" y="342"/>
                  </a:lnTo>
                  <a:lnTo>
                    <a:pt x="736" y="344"/>
                  </a:lnTo>
                  <a:lnTo>
                    <a:pt x="736" y="344"/>
                  </a:lnTo>
                  <a:lnTo>
                    <a:pt x="734" y="342"/>
                  </a:lnTo>
                  <a:lnTo>
                    <a:pt x="732" y="340"/>
                  </a:lnTo>
                  <a:lnTo>
                    <a:pt x="728" y="338"/>
                  </a:lnTo>
                  <a:lnTo>
                    <a:pt x="728" y="336"/>
                  </a:lnTo>
                  <a:lnTo>
                    <a:pt x="730" y="334"/>
                  </a:lnTo>
                  <a:lnTo>
                    <a:pt x="732" y="332"/>
                  </a:lnTo>
                  <a:lnTo>
                    <a:pt x="734" y="334"/>
                  </a:lnTo>
                  <a:lnTo>
                    <a:pt x="734" y="336"/>
                  </a:lnTo>
                  <a:lnTo>
                    <a:pt x="734" y="336"/>
                  </a:lnTo>
                  <a:lnTo>
                    <a:pt x="736" y="336"/>
                  </a:lnTo>
                  <a:lnTo>
                    <a:pt x="736" y="334"/>
                  </a:lnTo>
                  <a:lnTo>
                    <a:pt x="736" y="332"/>
                  </a:lnTo>
                  <a:lnTo>
                    <a:pt x="740" y="332"/>
                  </a:lnTo>
                  <a:lnTo>
                    <a:pt x="740" y="336"/>
                  </a:lnTo>
                  <a:lnTo>
                    <a:pt x="742" y="336"/>
                  </a:lnTo>
                  <a:lnTo>
                    <a:pt x="742" y="340"/>
                  </a:lnTo>
                  <a:lnTo>
                    <a:pt x="744" y="338"/>
                  </a:lnTo>
                  <a:lnTo>
                    <a:pt x="744" y="336"/>
                  </a:lnTo>
                  <a:lnTo>
                    <a:pt x="742" y="334"/>
                  </a:lnTo>
                  <a:lnTo>
                    <a:pt x="742" y="332"/>
                  </a:lnTo>
                  <a:lnTo>
                    <a:pt x="748" y="330"/>
                  </a:lnTo>
                  <a:lnTo>
                    <a:pt x="752" y="328"/>
                  </a:lnTo>
                  <a:lnTo>
                    <a:pt x="754" y="328"/>
                  </a:lnTo>
                  <a:lnTo>
                    <a:pt x="758" y="326"/>
                  </a:lnTo>
                  <a:lnTo>
                    <a:pt x="762" y="328"/>
                  </a:lnTo>
                  <a:lnTo>
                    <a:pt x="766" y="328"/>
                  </a:lnTo>
                  <a:lnTo>
                    <a:pt x="768" y="328"/>
                  </a:lnTo>
                  <a:lnTo>
                    <a:pt x="770" y="330"/>
                  </a:lnTo>
                  <a:lnTo>
                    <a:pt x="768" y="332"/>
                  </a:lnTo>
                  <a:lnTo>
                    <a:pt x="768" y="336"/>
                  </a:lnTo>
                  <a:lnTo>
                    <a:pt x="768" y="338"/>
                  </a:lnTo>
                  <a:lnTo>
                    <a:pt x="766" y="340"/>
                  </a:lnTo>
                  <a:lnTo>
                    <a:pt x="764" y="342"/>
                  </a:lnTo>
                  <a:lnTo>
                    <a:pt x="764" y="344"/>
                  </a:lnTo>
                  <a:lnTo>
                    <a:pt x="768" y="346"/>
                  </a:lnTo>
                  <a:lnTo>
                    <a:pt x="768" y="348"/>
                  </a:lnTo>
                  <a:lnTo>
                    <a:pt x="768" y="348"/>
                  </a:lnTo>
                  <a:lnTo>
                    <a:pt x="764" y="352"/>
                  </a:lnTo>
                  <a:lnTo>
                    <a:pt x="764" y="354"/>
                  </a:lnTo>
                  <a:lnTo>
                    <a:pt x="764" y="356"/>
                  </a:lnTo>
                  <a:lnTo>
                    <a:pt x="766" y="358"/>
                  </a:lnTo>
                  <a:lnTo>
                    <a:pt x="766" y="360"/>
                  </a:lnTo>
                  <a:lnTo>
                    <a:pt x="764" y="362"/>
                  </a:lnTo>
                  <a:lnTo>
                    <a:pt x="762" y="362"/>
                  </a:lnTo>
                  <a:lnTo>
                    <a:pt x="760" y="364"/>
                  </a:lnTo>
                  <a:lnTo>
                    <a:pt x="758" y="364"/>
                  </a:lnTo>
                  <a:lnTo>
                    <a:pt x="756" y="366"/>
                  </a:lnTo>
                  <a:lnTo>
                    <a:pt x="754" y="368"/>
                  </a:lnTo>
                  <a:lnTo>
                    <a:pt x="754" y="370"/>
                  </a:lnTo>
                  <a:lnTo>
                    <a:pt x="754" y="370"/>
                  </a:lnTo>
                  <a:lnTo>
                    <a:pt x="758" y="368"/>
                  </a:lnTo>
                  <a:lnTo>
                    <a:pt x="760" y="364"/>
                  </a:lnTo>
                  <a:lnTo>
                    <a:pt x="762" y="364"/>
                  </a:lnTo>
                  <a:lnTo>
                    <a:pt x="762" y="364"/>
                  </a:lnTo>
                  <a:lnTo>
                    <a:pt x="760" y="366"/>
                  </a:lnTo>
                  <a:lnTo>
                    <a:pt x="760" y="368"/>
                  </a:lnTo>
                  <a:lnTo>
                    <a:pt x="758" y="372"/>
                  </a:lnTo>
                  <a:lnTo>
                    <a:pt x="754" y="372"/>
                  </a:lnTo>
                  <a:lnTo>
                    <a:pt x="754" y="374"/>
                  </a:lnTo>
                  <a:lnTo>
                    <a:pt x="754" y="374"/>
                  </a:lnTo>
                  <a:lnTo>
                    <a:pt x="754" y="376"/>
                  </a:lnTo>
                  <a:lnTo>
                    <a:pt x="754" y="376"/>
                  </a:lnTo>
                  <a:lnTo>
                    <a:pt x="752" y="376"/>
                  </a:lnTo>
                  <a:lnTo>
                    <a:pt x="752" y="378"/>
                  </a:lnTo>
                  <a:lnTo>
                    <a:pt x="754" y="378"/>
                  </a:lnTo>
                  <a:lnTo>
                    <a:pt x="754" y="378"/>
                  </a:lnTo>
                  <a:lnTo>
                    <a:pt x="754" y="380"/>
                  </a:lnTo>
                  <a:lnTo>
                    <a:pt x="752" y="382"/>
                  </a:lnTo>
                  <a:lnTo>
                    <a:pt x="754" y="382"/>
                  </a:lnTo>
                  <a:lnTo>
                    <a:pt x="754" y="380"/>
                  </a:lnTo>
                  <a:lnTo>
                    <a:pt x="756" y="380"/>
                  </a:lnTo>
                  <a:lnTo>
                    <a:pt x="758" y="378"/>
                  </a:lnTo>
                  <a:lnTo>
                    <a:pt x="758" y="376"/>
                  </a:lnTo>
                  <a:lnTo>
                    <a:pt x="760" y="374"/>
                  </a:lnTo>
                  <a:lnTo>
                    <a:pt x="760" y="372"/>
                  </a:lnTo>
                  <a:lnTo>
                    <a:pt x="762" y="372"/>
                  </a:lnTo>
                  <a:lnTo>
                    <a:pt x="762" y="376"/>
                  </a:lnTo>
                  <a:lnTo>
                    <a:pt x="764" y="378"/>
                  </a:lnTo>
                  <a:lnTo>
                    <a:pt x="764" y="374"/>
                  </a:lnTo>
                  <a:lnTo>
                    <a:pt x="762" y="372"/>
                  </a:lnTo>
                  <a:lnTo>
                    <a:pt x="764" y="370"/>
                  </a:lnTo>
                  <a:lnTo>
                    <a:pt x="764" y="370"/>
                  </a:lnTo>
                  <a:lnTo>
                    <a:pt x="766" y="370"/>
                  </a:lnTo>
                  <a:lnTo>
                    <a:pt x="766" y="372"/>
                  </a:lnTo>
                  <a:lnTo>
                    <a:pt x="768" y="374"/>
                  </a:lnTo>
                  <a:lnTo>
                    <a:pt x="768" y="372"/>
                  </a:lnTo>
                  <a:lnTo>
                    <a:pt x="770" y="370"/>
                  </a:lnTo>
                  <a:lnTo>
                    <a:pt x="772" y="372"/>
                  </a:lnTo>
                  <a:lnTo>
                    <a:pt x="774" y="374"/>
                  </a:lnTo>
                  <a:lnTo>
                    <a:pt x="772" y="376"/>
                  </a:lnTo>
                  <a:lnTo>
                    <a:pt x="770" y="380"/>
                  </a:lnTo>
                  <a:lnTo>
                    <a:pt x="768" y="382"/>
                  </a:lnTo>
                  <a:lnTo>
                    <a:pt x="766" y="384"/>
                  </a:lnTo>
                  <a:lnTo>
                    <a:pt x="768" y="384"/>
                  </a:lnTo>
                  <a:lnTo>
                    <a:pt x="770" y="384"/>
                  </a:lnTo>
                  <a:lnTo>
                    <a:pt x="772" y="384"/>
                  </a:lnTo>
                  <a:lnTo>
                    <a:pt x="770" y="382"/>
                  </a:lnTo>
                  <a:lnTo>
                    <a:pt x="772" y="380"/>
                  </a:lnTo>
                  <a:lnTo>
                    <a:pt x="774" y="378"/>
                  </a:lnTo>
                  <a:lnTo>
                    <a:pt x="774" y="380"/>
                  </a:lnTo>
                  <a:lnTo>
                    <a:pt x="776" y="384"/>
                  </a:lnTo>
                  <a:lnTo>
                    <a:pt x="776" y="382"/>
                  </a:lnTo>
                  <a:lnTo>
                    <a:pt x="776" y="378"/>
                  </a:lnTo>
                  <a:lnTo>
                    <a:pt x="774" y="376"/>
                  </a:lnTo>
                  <a:lnTo>
                    <a:pt x="774" y="372"/>
                  </a:lnTo>
                  <a:lnTo>
                    <a:pt x="774" y="370"/>
                  </a:lnTo>
                  <a:lnTo>
                    <a:pt x="778" y="372"/>
                  </a:lnTo>
                  <a:lnTo>
                    <a:pt x="778" y="374"/>
                  </a:lnTo>
                  <a:lnTo>
                    <a:pt x="776" y="376"/>
                  </a:lnTo>
                  <a:lnTo>
                    <a:pt x="778" y="376"/>
                  </a:lnTo>
                  <a:lnTo>
                    <a:pt x="780" y="376"/>
                  </a:lnTo>
                  <a:lnTo>
                    <a:pt x="784" y="380"/>
                  </a:lnTo>
                  <a:lnTo>
                    <a:pt x="784" y="380"/>
                  </a:lnTo>
                  <a:lnTo>
                    <a:pt x="786" y="380"/>
                  </a:lnTo>
                  <a:lnTo>
                    <a:pt x="788" y="382"/>
                  </a:lnTo>
                  <a:lnTo>
                    <a:pt x="790" y="382"/>
                  </a:lnTo>
                  <a:lnTo>
                    <a:pt x="788" y="380"/>
                  </a:lnTo>
                  <a:lnTo>
                    <a:pt x="786" y="378"/>
                  </a:lnTo>
                  <a:lnTo>
                    <a:pt x="786" y="378"/>
                  </a:lnTo>
                  <a:lnTo>
                    <a:pt x="782" y="374"/>
                  </a:lnTo>
                  <a:lnTo>
                    <a:pt x="780" y="374"/>
                  </a:lnTo>
                  <a:lnTo>
                    <a:pt x="778" y="372"/>
                  </a:lnTo>
                  <a:lnTo>
                    <a:pt x="782" y="368"/>
                  </a:lnTo>
                  <a:lnTo>
                    <a:pt x="784" y="368"/>
                  </a:lnTo>
                  <a:lnTo>
                    <a:pt x="786" y="366"/>
                  </a:lnTo>
                  <a:lnTo>
                    <a:pt x="790" y="366"/>
                  </a:lnTo>
                  <a:lnTo>
                    <a:pt x="794" y="366"/>
                  </a:lnTo>
                  <a:lnTo>
                    <a:pt x="794" y="368"/>
                  </a:lnTo>
                  <a:lnTo>
                    <a:pt x="796" y="368"/>
                  </a:lnTo>
                  <a:lnTo>
                    <a:pt x="798" y="368"/>
                  </a:lnTo>
                  <a:lnTo>
                    <a:pt x="798" y="370"/>
                  </a:lnTo>
                  <a:lnTo>
                    <a:pt x="800" y="372"/>
                  </a:lnTo>
                  <a:lnTo>
                    <a:pt x="802" y="372"/>
                  </a:lnTo>
                  <a:lnTo>
                    <a:pt x="802" y="374"/>
                  </a:lnTo>
                  <a:lnTo>
                    <a:pt x="804" y="374"/>
                  </a:lnTo>
                  <a:lnTo>
                    <a:pt x="804" y="374"/>
                  </a:lnTo>
                  <a:lnTo>
                    <a:pt x="806" y="374"/>
                  </a:lnTo>
                  <a:lnTo>
                    <a:pt x="808" y="376"/>
                  </a:lnTo>
                  <a:lnTo>
                    <a:pt x="810" y="378"/>
                  </a:lnTo>
                  <a:lnTo>
                    <a:pt x="810" y="378"/>
                  </a:lnTo>
                  <a:lnTo>
                    <a:pt x="810" y="380"/>
                  </a:lnTo>
                  <a:lnTo>
                    <a:pt x="810" y="382"/>
                  </a:lnTo>
                  <a:lnTo>
                    <a:pt x="810" y="384"/>
                  </a:lnTo>
                  <a:lnTo>
                    <a:pt x="808" y="386"/>
                  </a:lnTo>
                  <a:lnTo>
                    <a:pt x="806" y="384"/>
                  </a:lnTo>
                  <a:lnTo>
                    <a:pt x="804" y="384"/>
                  </a:lnTo>
                  <a:lnTo>
                    <a:pt x="802" y="386"/>
                  </a:lnTo>
                  <a:lnTo>
                    <a:pt x="796" y="390"/>
                  </a:lnTo>
                  <a:lnTo>
                    <a:pt x="802" y="386"/>
                  </a:lnTo>
                  <a:lnTo>
                    <a:pt x="806" y="386"/>
                  </a:lnTo>
                  <a:lnTo>
                    <a:pt x="806" y="388"/>
                  </a:lnTo>
                  <a:lnTo>
                    <a:pt x="804" y="390"/>
                  </a:lnTo>
                  <a:lnTo>
                    <a:pt x="802" y="390"/>
                  </a:lnTo>
                  <a:lnTo>
                    <a:pt x="800" y="394"/>
                  </a:lnTo>
                  <a:lnTo>
                    <a:pt x="796" y="396"/>
                  </a:lnTo>
                  <a:lnTo>
                    <a:pt x="796" y="396"/>
                  </a:lnTo>
                  <a:lnTo>
                    <a:pt x="796" y="398"/>
                  </a:lnTo>
                  <a:lnTo>
                    <a:pt x="796" y="398"/>
                  </a:lnTo>
                  <a:lnTo>
                    <a:pt x="802" y="394"/>
                  </a:lnTo>
                  <a:lnTo>
                    <a:pt x="802" y="392"/>
                  </a:lnTo>
                  <a:lnTo>
                    <a:pt x="806" y="390"/>
                  </a:lnTo>
                  <a:lnTo>
                    <a:pt x="808" y="388"/>
                  </a:lnTo>
                  <a:lnTo>
                    <a:pt x="812" y="388"/>
                  </a:lnTo>
                  <a:lnTo>
                    <a:pt x="812" y="390"/>
                  </a:lnTo>
                  <a:lnTo>
                    <a:pt x="814" y="390"/>
                  </a:lnTo>
                  <a:lnTo>
                    <a:pt x="814" y="392"/>
                  </a:lnTo>
                  <a:lnTo>
                    <a:pt x="812" y="392"/>
                  </a:lnTo>
                  <a:lnTo>
                    <a:pt x="814" y="394"/>
                  </a:lnTo>
                  <a:lnTo>
                    <a:pt x="810" y="396"/>
                  </a:lnTo>
                  <a:lnTo>
                    <a:pt x="810" y="398"/>
                  </a:lnTo>
                  <a:lnTo>
                    <a:pt x="806" y="398"/>
                  </a:lnTo>
                  <a:lnTo>
                    <a:pt x="806" y="398"/>
                  </a:lnTo>
                  <a:lnTo>
                    <a:pt x="804" y="398"/>
                  </a:lnTo>
                  <a:lnTo>
                    <a:pt x="802" y="398"/>
                  </a:lnTo>
                  <a:lnTo>
                    <a:pt x="804" y="398"/>
                  </a:lnTo>
                  <a:lnTo>
                    <a:pt x="804" y="400"/>
                  </a:lnTo>
                  <a:lnTo>
                    <a:pt x="800" y="402"/>
                  </a:lnTo>
                  <a:lnTo>
                    <a:pt x="802" y="404"/>
                  </a:lnTo>
                  <a:lnTo>
                    <a:pt x="804" y="402"/>
                  </a:lnTo>
                  <a:lnTo>
                    <a:pt x="806" y="400"/>
                  </a:lnTo>
                  <a:lnTo>
                    <a:pt x="808" y="400"/>
                  </a:lnTo>
                  <a:lnTo>
                    <a:pt x="808" y="402"/>
                  </a:lnTo>
                  <a:lnTo>
                    <a:pt x="808" y="402"/>
                  </a:lnTo>
                  <a:lnTo>
                    <a:pt x="804" y="404"/>
                  </a:lnTo>
                  <a:lnTo>
                    <a:pt x="802" y="406"/>
                  </a:lnTo>
                  <a:lnTo>
                    <a:pt x="804" y="404"/>
                  </a:lnTo>
                  <a:lnTo>
                    <a:pt x="804" y="406"/>
                  </a:lnTo>
                  <a:lnTo>
                    <a:pt x="804" y="408"/>
                  </a:lnTo>
                  <a:lnTo>
                    <a:pt x="802" y="410"/>
                  </a:lnTo>
                  <a:lnTo>
                    <a:pt x="800" y="412"/>
                  </a:lnTo>
                  <a:lnTo>
                    <a:pt x="800" y="412"/>
                  </a:lnTo>
                  <a:lnTo>
                    <a:pt x="804" y="410"/>
                  </a:lnTo>
                  <a:lnTo>
                    <a:pt x="806" y="406"/>
                  </a:lnTo>
                  <a:lnTo>
                    <a:pt x="808" y="404"/>
                  </a:lnTo>
                  <a:lnTo>
                    <a:pt x="810" y="400"/>
                  </a:lnTo>
                  <a:lnTo>
                    <a:pt x="812" y="402"/>
                  </a:lnTo>
                  <a:lnTo>
                    <a:pt x="812" y="404"/>
                  </a:lnTo>
                  <a:lnTo>
                    <a:pt x="814" y="402"/>
                  </a:lnTo>
                  <a:lnTo>
                    <a:pt x="814" y="400"/>
                  </a:lnTo>
                  <a:lnTo>
                    <a:pt x="816" y="398"/>
                  </a:lnTo>
                  <a:lnTo>
                    <a:pt x="818" y="398"/>
                  </a:lnTo>
                  <a:lnTo>
                    <a:pt x="818" y="400"/>
                  </a:lnTo>
                  <a:lnTo>
                    <a:pt x="814" y="404"/>
                  </a:lnTo>
                  <a:lnTo>
                    <a:pt x="810" y="406"/>
                  </a:lnTo>
                  <a:lnTo>
                    <a:pt x="810" y="406"/>
                  </a:lnTo>
                  <a:lnTo>
                    <a:pt x="810" y="408"/>
                  </a:lnTo>
                  <a:lnTo>
                    <a:pt x="810" y="408"/>
                  </a:lnTo>
                  <a:lnTo>
                    <a:pt x="808" y="410"/>
                  </a:lnTo>
                  <a:lnTo>
                    <a:pt x="808" y="412"/>
                  </a:lnTo>
                  <a:lnTo>
                    <a:pt x="810" y="412"/>
                  </a:lnTo>
                  <a:lnTo>
                    <a:pt x="810" y="412"/>
                  </a:lnTo>
                  <a:lnTo>
                    <a:pt x="810" y="408"/>
                  </a:lnTo>
                  <a:lnTo>
                    <a:pt x="814" y="406"/>
                  </a:lnTo>
                  <a:lnTo>
                    <a:pt x="816" y="404"/>
                  </a:lnTo>
                  <a:lnTo>
                    <a:pt x="816" y="406"/>
                  </a:lnTo>
                  <a:lnTo>
                    <a:pt x="816" y="408"/>
                  </a:lnTo>
                  <a:lnTo>
                    <a:pt x="816" y="408"/>
                  </a:lnTo>
                  <a:lnTo>
                    <a:pt x="812" y="412"/>
                  </a:lnTo>
                  <a:lnTo>
                    <a:pt x="812" y="412"/>
                  </a:lnTo>
                  <a:lnTo>
                    <a:pt x="810" y="416"/>
                  </a:lnTo>
                  <a:lnTo>
                    <a:pt x="810" y="418"/>
                  </a:lnTo>
                  <a:lnTo>
                    <a:pt x="810" y="418"/>
                  </a:lnTo>
                  <a:lnTo>
                    <a:pt x="812" y="418"/>
                  </a:lnTo>
                  <a:lnTo>
                    <a:pt x="812" y="416"/>
                  </a:lnTo>
                  <a:lnTo>
                    <a:pt x="816" y="412"/>
                  </a:lnTo>
                  <a:lnTo>
                    <a:pt x="818" y="412"/>
                  </a:lnTo>
                  <a:lnTo>
                    <a:pt x="818" y="412"/>
                  </a:lnTo>
                  <a:lnTo>
                    <a:pt x="818" y="412"/>
                  </a:lnTo>
                  <a:lnTo>
                    <a:pt x="818" y="414"/>
                  </a:lnTo>
                  <a:lnTo>
                    <a:pt x="818" y="414"/>
                  </a:lnTo>
                  <a:lnTo>
                    <a:pt x="816" y="418"/>
                  </a:lnTo>
                  <a:lnTo>
                    <a:pt x="814" y="420"/>
                  </a:lnTo>
                  <a:lnTo>
                    <a:pt x="816" y="422"/>
                  </a:lnTo>
                  <a:lnTo>
                    <a:pt x="816" y="420"/>
                  </a:lnTo>
                  <a:lnTo>
                    <a:pt x="816" y="418"/>
                  </a:lnTo>
                  <a:lnTo>
                    <a:pt x="818" y="416"/>
                  </a:lnTo>
                  <a:lnTo>
                    <a:pt x="822" y="414"/>
                  </a:lnTo>
                  <a:lnTo>
                    <a:pt x="822" y="412"/>
                  </a:lnTo>
                  <a:lnTo>
                    <a:pt x="822" y="410"/>
                  </a:lnTo>
                  <a:lnTo>
                    <a:pt x="824" y="410"/>
                  </a:lnTo>
                  <a:lnTo>
                    <a:pt x="824" y="408"/>
                  </a:lnTo>
                  <a:lnTo>
                    <a:pt x="824" y="406"/>
                  </a:lnTo>
                  <a:lnTo>
                    <a:pt x="826" y="406"/>
                  </a:lnTo>
                  <a:lnTo>
                    <a:pt x="826" y="404"/>
                  </a:lnTo>
                  <a:lnTo>
                    <a:pt x="828" y="402"/>
                  </a:lnTo>
                  <a:lnTo>
                    <a:pt x="828" y="402"/>
                  </a:lnTo>
                  <a:lnTo>
                    <a:pt x="830" y="406"/>
                  </a:lnTo>
                  <a:lnTo>
                    <a:pt x="832" y="406"/>
                  </a:lnTo>
                  <a:lnTo>
                    <a:pt x="834" y="408"/>
                  </a:lnTo>
                  <a:lnTo>
                    <a:pt x="834" y="412"/>
                  </a:lnTo>
                  <a:lnTo>
                    <a:pt x="834" y="412"/>
                  </a:lnTo>
                  <a:lnTo>
                    <a:pt x="838" y="416"/>
                  </a:lnTo>
                  <a:lnTo>
                    <a:pt x="838" y="416"/>
                  </a:lnTo>
                  <a:lnTo>
                    <a:pt x="836" y="418"/>
                  </a:lnTo>
                  <a:lnTo>
                    <a:pt x="834" y="422"/>
                  </a:lnTo>
                  <a:lnTo>
                    <a:pt x="832" y="422"/>
                  </a:lnTo>
                  <a:lnTo>
                    <a:pt x="830" y="420"/>
                  </a:lnTo>
                  <a:lnTo>
                    <a:pt x="828" y="418"/>
                  </a:lnTo>
                  <a:lnTo>
                    <a:pt x="828" y="418"/>
                  </a:lnTo>
                  <a:lnTo>
                    <a:pt x="826" y="420"/>
                  </a:lnTo>
                  <a:lnTo>
                    <a:pt x="824" y="420"/>
                  </a:lnTo>
                  <a:lnTo>
                    <a:pt x="824" y="422"/>
                  </a:lnTo>
                  <a:lnTo>
                    <a:pt x="822" y="424"/>
                  </a:lnTo>
                  <a:lnTo>
                    <a:pt x="820" y="424"/>
                  </a:lnTo>
                  <a:lnTo>
                    <a:pt x="818" y="424"/>
                  </a:lnTo>
                  <a:lnTo>
                    <a:pt x="822" y="424"/>
                  </a:lnTo>
                  <a:lnTo>
                    <a:pt x="824" y="424"/>
                  </a:lnTo>
                  <a:lnTo>
                    <a:pt x="824" y="426"/>
                  </a:lnTo>
                  <a:lnTo>
                    <a:pt x="822" y="428"/>
                  </a:lnTo>
                  <a:lnTo>
                    <a:pt x="820" y="428"/>
                  </a:lnTo>
                  <a:lnTo>
                    <a:pt x="818" y="430"/>
                  </a:lnTo>
                  <a:lnTo>
                    <a:pt x="820" y="430"/>
                  </a:lnTo>
                  <a:lnTo>
                    <a:pt x="822" y="428"/>
                  </a:lnTo>
                  <a:lnTo>
                    <a:pt x="824" y="428"/>
                  </a:lnTo>
                  <a:lnTo>
                    <a:pt x="826" y="428"/>
                  </a:lnTo>
                  <a:lnTo>
                    <a:pt x="830" y="426"/>
                  </a:lnTo>
                  <a:lnTo>
                    <a:pt x="830" y="426"/>
                  </a:lnTo>
                  <a:lnTo>
                    <a:pt x="832" y="428"/>
                  </a:lnTo>
                  <a:lnTo>
                    <a:pt x="832" y="430"/>
                  </a:lnTo>
                  <a:lnTo>
                    <a:pt x="832" y="430"/>
                  </a:lnTo>
                  <a:lnTo>
                    <a:pt x="834" y="430"/>
                  </a:lnTo>
                  <a:lnTo>
                    <a:pt x="834" y="426"/>
                  </a:lnTo>
                  <a:lnTo>
                    <a:pt x="834" y="424"/>
                  </a:lnTo>
                  <a:lnTo>
                    <a:pt x="836" y="422"/>
                  </a:lnTo>
                  <a:lnTo>
                    <a:pt x="838" y="422"/>
                  </a:lnTo>
                  <a:lnTo>
                    <a:pt x="840" y="422"/>
                  </a:lnTo>
                  <a:lnTo>
                    <a:pt x="838" y="424"/>
                  </a:lnTo>
                  <a:lnTo>
                    <a:pt x="840" y="426"/>
                  </a:lnTo>
                  <a:lnTo>
                    <a:pt x="838" y="428"/>
                  </a:lnTo>
                  <a:lnTo>
                    <a:pt x="836" y="430"/>
                  </a:lnTo>
                  <a:lnTo>
                    <a:pt x="834" y="432"/>
                  </a:lnTo>
                  <a:lnTo>
                    <a:pt x="832" y="434"/>
                  </a:lnTo>
                  <a:lnTo>
                    <a:pt x="832" y="434"/>
                  </a:lnTo>
                  <a:lnTo>
                    <a:pt x="830" y="434"/>
                  </a:lnTo>
                  <a:lnTo>
                    <a:pt x="828" y="434"/>
                  </a:lnTo>
                  <a:lnTo>
                    <a:pt x="826" y="434"/>
                  </a:lnTo>
                  <a:lnTo>
                    <a:pt x="826" y="434"/>
                  </a:lnTo>
                  <a:lnTo>
                    <a:pt x="826" y="436"/>
                  </a:lnTo>
                  <a:lnTo>
                    <a:pt x="824" y="438"/>
                  </a:lnTo>
                  <a:lnTo>
                    <a:pt x="822" y="440"/>
                  </a:lnTo>
                  <a:lnTo>
                    <a:pt x="822" y="442"/>
                  </a:lnTo>
                  <a:lnTo>
                    <a:pt x="824" y="442"/>
                  </a:lnTo>
                  <a:lnTo>
                    <a:pt x="826" y="438"/>
                  </a:lnTo>
                  <a:lnTo>
                    <a:pt x="828" y="436"/>
                  </a:lnTo>
                  <a:lnTo>
                    <a:pt x="830" y="434"/>
                  </a:lnTo>
                  <a:lnTo>
                    <a:pt x="830" y="436"/>
                  </a:lnTo>
                  <a:lnTo>
                    <a:pt x="830" y="436"/>
                  </a:lnTo>
                  <a:lnTo>
                    <a:pt x="830" y="436"/>
                  </a:lnTo>
                  <a:lnTo>
                    <a:pt x="830" y="438"/>
                  </a:lnTo>
                  <a:lnTo>
                    <a:pt x="828" y="440"/>
                  </a:lnTo>
                  <a:lnTo>
                    <a:pt x="826" y="444"/>
                  </a:lnTo>
                  <a:lnTo>
                    <a:pt x="824" y="446"/>
                  </a:lnTo>
                  <a:lnTo>
                    <a:pt x="824" y="446"/>
                  </a:lnTo>
                  <a:lnTo>
                    <a:pt x="828" y="444"/>
                  </a:lnTo>
                  <a:lnTo>
                    <a:pt x="832" y="440"/>
                  </a:lnTo>
                  <a:lnTo>
                    <a:pt x="834" y="436"/>
                  </a:lnTo>
                  <a:lnTo>
                    <a:pt x="834" y="434"/>
                  </a:lnTo>
                  <a:lnTo>
                    <a:pt x="834" y="432"/>
                  </a:lnTo>
                  <a:lnTo>
                    <a:pt x="836" y="432"/>
                  </a:lnTo>
                  <a:lnTo>
                    <a:pt x="840" y="430"/>
                  </a:lnTo>
                  <a:lnTo>
                    <a:pt x="842" y="428"/>
                  </a:lnTo>
                  <a:lnTo>
                    <a:pt x="844" y="428"/>
                  </a:lnTo>
                  <a:lnTo>
                    <a:pt x="844" y="430"/>
                  </a:lnTo>
                  <a:lnTo>
                    <a:pt x="844" y="430"/>
                  </a:lnTo>
                  <a:lnTo>
                    <a:pt x="840" y="434"/>
                  </a:lnTo>
                  <a:lnTo>
                    <a:pt x="838" y="434"/>
                  </a:lnTo>
                  <a:lnTo>
                    <a:pt x="838" y="434"/>
                  </a:lnTo>
                  <a:lnTo>
                    <a:pt x="838" y="436"/>
                  </a:lnTo>
                  <a:lnTo>
                    <a:pt x="838" y="436"/>
                  </a:lnTo>
                  <a:lnTo>
                    <a:pt x="838" y="436"/>
                  </a:lnTo>
                  <a:lnTo>
                    <a:pt x="842" y="434"/>
                  </a:lnTo>
                  <a:lnTo>
                    <a:pt x="844" y="434"/>
                  </a:lnTo>
                  <a:lnTo>
                    <a:pt x="846" y="432"/>
                  </a:lnTo>
                  <a:lnTo>
                    <a:pt x="846" y="432"/>
                  </a:lnTo>
                  <a:lnTo>
                    <a:pt x="848" y="430"/>
                  </a:lnTo>
                  <a:lnTo>
                    <a:pt x="850" y="430"/>
                  </a:lnTo>
                  <a:lnTo>
                    <a:pt x="852" y="434"/>
                  </a:lnTo>
                  <a:lnTo>
                    <a:pt x="854" y="436"/>
                  </a:lnTo>
                  <a:lnTo>
                    <a:pt x="854" y="438"/>
                  </a:lnTo>
                  <a:lnTo>
                    <a:pt x="858" y="440"/>
                  </a:lnTo>
                  <a:lnTo>
                    <a:pt x="858" y="440"/>
                  </a:lnTo>
                  <a:lnTo>
                    <a:pt x="858" y="442"/>
                  </a:lnTo>
                  <a:lnTo>
                    <a:pt x="854" y="444"/>
                  </a:lnTo>
                  <a:lnTo>
                    <a:pt x="854" y="444"/>
                  </a:lnTo>
                  <a:lnTo>
                    <a:pt x="854" y="442"/>
                  </a:lnTo>
                  <a:lnTo>
                    <a:pt x="852" y="442"/>
                  </a:lnTo>
                  <a:lnTo>
                    <a:pt x="852" y="444"/>
                  </a:lnTo>
                  <a:lnTo>
                    <a:pt x="852" y="444"/>
                  </a:lnTo>
                  <a:lnTo>
                    <a:pt x="850" y="446"/>
                  </a:lnTo>
                  <a:lnTo>
                    <a:pt x="846" y="446"/>
                  </a:lnTo>
                  <a:lnTo>
                    <a:pt x="844" y="448"/>
                  </a:lnTo>
                  <a:lnTo>
                    <a:pt x="842" y="448"/>
                  </a:lnTo>
                  <a:lnTo>
                    <a:pt x="838" y="448"/>
                  </a:lnTo>
                  <a:lnTo>
                    <a:pt x="836" y="450"/>
                  </a:lnTo>
                  <a:lnTo>
                    <a:pt x="832" y="452"/>
                  </a:lnTo>
                  <a:lnTo>
                    <a:pt x="834" y="450"/>
                  </a:lnTo>
                  <a:lnTo>
                    <a:pt x="836" y="452"/>
                  </a:lnTo>
                  <a:lnTo>
                    <a:pt x="836" y="454"/>
                  </a:lnTo>
                  <a:lnTo>
                    <a:pt x="832" y="454"/>
                  </a:lnTo>
                  <a:lnTo>
                    <a:pt x="830" y="454"/>
                  </a:lnTo>
                  <a:lnTo>
                    <a:pt x="836" y="454"/>
                  </a:lnTo>
                  <a:lnTo>
                    <a:pt x="838" y="452"/>
                  </a:lnTo>
                  <a:lnTo>
                    <a:pt x="842" y="448"/>
                  </a:lnTo>
                  <a:lnTo>
                    <a:pt x="844" y="448"/>
                  </a:lnTo>
                  <a:lnTo>
                    <a:pt x="846" y="448"/>
                  </a:lnTo>
                  <a:lnTo>
                    <a:pt x="848" y="448"/>
                  </a:lnTo>
                  <a:lnTo>
                    <a:pt x="850" y="448"/>
                  </a:lnTo>
                  <a:lnTo>
                    <a:pt x="850" y="450"/>
                  </a:lnTo>
                  <a:lnTo>
                    <a:pt x="848" y="452"/>
                  </a:lnTo>
                  <a:lnTo>
                    <a:pt x="848" y="454"/>
                  </a:lnTo>
                  <a:lnTo>
                    <a:pt x="844" y="454"/>
                  </a:lnTo>
                  <a:lnTo>
                    <a:pt x="844" y="454"/>
                  </a:lnTo>
                  <a:lnTo>
                    <a:pt x="842" y="454"/>
                  </a:lnTo>
                  <a:lnTo>
                    <a:pt x="840" y="458"/>
                  </a:lnTo>
                  <a:lnTo>
                    <a:pt x="838" y="458"/>
                  </a:lnTo>
                  <a:lnTo>
                    <a:pt x="836" y="456"/>
                  </a:lnTo>
                  <a:lnTo>
                    <a:pt x="836" y="458"/>
                  </a:lnTo>
                  <a:lnTo>
                    <a:pt x="834" y="460"/>
                  </a:lnTo>
                  <a:lnTo>
                    <a:pt x="834" y="460"/>
                  </a:lnTo>
                  <a:lnTo>
                    <a:pt x="836" y="458"/>
                  </a:lnTo>
                  <a:lnTo>
                    <a:pt x="838" y="460"/>
                  </a:lnTo>
                  <a:lnTo>
                    <a:pt x="840" y="460"/>
                  </a:lnTo>
                  <a:lnTo>
                    <a:pt x="842" y="458"/>
                  </a:lnTo>
                  <a:lnTo>
                    <a:pt x="844" y="456"/>
                  </a:lnTo>
                  <a:lnTo>
                    <a:pt x="846" y="454"/>
                  </a:lnTo>
                  <a:lnTo>
                    <a:pt x="848" y="456"/>
                  </a:lnTo>
                  <a:lnTo>
                    <a:pt x="850" y="456"/>
                  </a:lnTo>
                  <a:lnTo>
                    <a:pt x="852" y="454"/>
                  </a:lnTo>
                  <a:lnTo>
                    <a:pt x="854" y="454"/>
                  </a:lnTo>
                  <a:lnTo>
                    <a:pt x="854" y="452"/>
                  </a:lnTo>
                  <a:lnTo>
                    <a:pt x="854" y="450"/>
                  </a:lnTo>
                  <a:lnTo>
                    <a:pt x="854" y="450"/>
                  </a:lnTo>
                  <a:lnTo>
                    <a:pt x="854" y="448"/>
                  </a:lnTo>
                  <a:lnTo>
                    <a:pt x="854" y="446"/>
                  </a:lnTo>
                  <a:lnTo>
                    <a:pt x="856" y="446"/>
                  </a:lnTo>
                  <a:lnTo>
                    <a:pt x="858" y="448"/>
                  </a:lnTo>
                  <a:lnTo>
                    <a:pt x="858" y="446"/>
                  </a:lnTo>
                  <a:lnTo>
                    <a:pt x="858" y="448"/>
                  </a:lnTo>
                  <a:lnTo>
                    <a:pt x="860" y="454"/>
                  </a:lnTo>
                  <a:lnTo>
                    <a:pt x="862" y="456"/>
                  </a:lnTo>
                  <a:lnTo>
                    <a:pt x="862" y="458"/>
                  </a:lnTo>
                  <a:lnTo>
                    <a:pt x="862" y="460"/>
                  </a:lnTo>
                  <a:lnTo>
                    <a:pt x="862" y="462"/>
                  </a:lnTo>
                  <a:lnTo>
                    <a:pt x="858" y="462"/>
                  </a:lnTo>
                  <a:lnTo>
                    <a:pt x="858" y="462"/>
                  </a:lnTo>
                  <a:lnTo>
                    <a:pt x="854" y="460"/>
                  </a:lnTo>
                  <a:lnTo>
                    <a:pt x="852" y="462"/>
                  </a:lnTo>
                  <a:lnTo>
                    <a:pt x="850" y="462"/>
                  </a:lnTo>
                  <a:lnTo>
                    <a:pt x="848" y="462"/>
                  </a:lnTo>
                  <a:lnTo>
                    <a:pt x="848" y="462"/>
                  </a:lnTo>
                  <a:lnTo>
                    <a:pt x="846" y="462"/>
                  </a:lnTo>
                  <a:lnTo>
                    <a:pt x="844" y="464"/>
                  </a:lnTo>
                  <a:lnTo>
                    <a:pt x="840" y="464"/>
                  </a:lnTo>
                  <a:lnTo>
                    <a:pt x="842" y="466"/>
                  </a:lnTo>
                  <a:lnTo>
                    <a:pt x="846" y="464"/>
                  </a:lnTo>
                  <a:lnTo>
                    <a:pt x="848" y="466"/>
                  </a:lnTo>
                  <a:lnTo>
                    <a:pt x="852" y="468"/>
                  </a:lnTo>
                  <a:lnTo>
                    <a:pt x="854" y="468"/>
                  </a:lnTo>
                  <a:lnTo>
                    <a:pt x="854" y="468"/>
                  </a:lnTo>
                  <a:lnTo>
                    <a:pt x="856" y="468"/>
                  </a:lnTo>
                  <a:lnTo>
                    <a:pt x="858" y="468"/>
                  </a:lnTo>
                  <a:lnTo>
                    <a:pt x="860" y="470"/>
                  </a:lnTo>
                  <a:lnTo>
                    <a:pt x="862" y="470"/>
                  </a:lnTo>
                  <a:lnTo>
                    <a:pt x="862" y="472"/>
                  </a:lnTo>
                  <a:lnTo>
                    <a:pt x="864" y="474"/>
                  </a:lnTo>
                  <a:lnTo>
                    <a:pt x="864" y="478"/>
                  </a:lnTo>
                  <a:lnTo>
                    <a:pt x="862" y="478"/>
                  </a:lnTo>
                  <a:lnTo>
                    <a:pt x="860" y="478"/>
                  </a:lnTo>
                  <a:lnTo>
                    <a:pt x="860" y="476"/>
                  </a:lnTo>
                  <a:lnTo>
                    <a:pt x="858" y="476"/>
                  </a:lnTo>
                  <a:lnTo>
                    <a:pt x="858" y="478"/>
                  </a:lnTo>
                  <a:lnTo>
                    <a:pt x="856" y="476"/>
                  </a:lnTo>
                  <a:lnTo>
                    <a:pt x="856" y="476"/>
                  </a:lnTo>
                  <a:lnTo>
                    <a:pt x="854" y="476"/>
                  </a:lnTo>
                  <a:lnTo>
                    <a:pt x="852" y="476"/>
                  </a:lnTo>
                  <a:lnTo>
                    <a:pt x="850" y="472"/>
                  </a:lnTo>
                  <a:lnTo>
                    <a:pt x="850" y="472"/>
                  </a:lnTo>
                  <a:lnTo>
                    <a:pt x="848" y="472"/>
                  </a:lnTo>
                  <a:lnTo>
                    <a:pt x="846" y="472"/>
                  </a:lnTo>
                  <a:lnTo>
                    <a:pt x="844" y="472"/>
                  </a:lnTo>
                  <a:lnTo>
                    <a:pt x="844" y="474"/>
                  </a:lnTo>
                  <a:lnTo>
                    <a:pt x="846" y="474"/>
                  </a:lnTo>
                  <a:lnTo>
                    <a:pt x="848" y="474"/>
                  </a:lnTo>
                  <a:lnTo>
                    <a:pt x="848" y="474"/>
                  </a:lnTo>
                  <a:lnTo>
                    <a:pt x="844" y="476"/>
                  </a:lnTo>
                  <a:lnTo>
                    <a:pt x="844" y="476"/>
                  </a:lnTo>
                  <a:lnTo>
                    <a:pt x="842" y="476"/>
                  </a:lnTo>
                  <a:lnTo>
                    <a:pt x="838" y="478"/>
                  </a:lnTo>
                  <a:lnTo>
                    <a:pt x="840" y="478"/>
                  </a:lnTo>
                  <a:lnTo>
                    <a:pt x="840" y="478"/>
                  </a:lnTo>
                  <a:lnTo>
                    <a:pt x="842" y="478"/>
                  </a:lnTo>
                  <a:lnTo>
                    <a:pt x="844" y="478"/>
                  </a:lnTo>
                  <a:lnTo>
                    <a:pt x="846" y="476"/>
                  </a:lnTo>
                  <a:lnTo>
                    <a:pt x="848" y="476"/>
                  </a:lnTo>
                  <a:lnTo>
                    <a:pt x="850" y="478"/>
                  </a:lnTo>
                  <a:lnTo>
                    <a:pt x="850" y="478"/>
                  </a:lnTo>
                  <a:lnTo>
                    <a:pt x="850" y="480"/>
                  </a:lnTo>
                  <a:lnTo>
                    <a:pt x="852" y="480"/>
                  </a:lnTo>
                  <a:lnTo>
                    <a:pt x="850" y="480"/>
                  </a:lnTo>
                  <a:lnTo>
                    <a:pt x="848" y="480"/>
                  </a:lnTo>
                  <a:lnTo>
                    <a:pt x="846" y="482"/>
                  </a:lnTo>
                  <a:lnTo>
                    <a:pt x="846" y="482"/>
                  </a:lnTo>
                  <a:lnTo>
                    <a:pt x="846" y="480"/>
                  </a:lnTo>
                  <a:lnTo>
                    <a:pt x="844" y="480"/>
                  </a:lnTo>
                  <a:lnTo>
                    <a:pt x="844" y="480"/>
                  </a:lnTo>
                  <a:lnTo>
                    <a:pt x="844" y="482"/>
                  </a:lnTo>
                  <a:lnTo>
                    <a:pt x="846" y="482"/>
                  </a:lnTo>
                  <a:lnTo>
                    <a:pt x="848" y="484"/>
                  </a:lnTo>
                  <a:lnTo>
                    <a:pt x="848" y="486"/>
                  </a:lnTo>
                  <a:lnTo>
                    <a:pt x="848" y="486"/>
                  </a:lnTo>
                  <a:lnTo>
                    <a:pt x="848" y="486"/>
                  </a:lnTo>
                  <a:lnTo>
                    <a:pt x="842" y="486"/>
                  </a:lnTo>
                  <a:lnTo>
                    <a:pt x="840" y="486"/>
                  </a:lnTo>
                  <a:lnTo>
                    <a:pt x="836" y="484"/>
                  </a:lnTo>
                  <a:lnTo>
                    <a:pt x="834" y="484"/>
                  </a:lnTo>
                  <a:lnTo>
                    <a:pt x="834" y="484"/>
                  </a:lnTo>
                  <a:lnTo>
                    <a:pt x="836" y="486"/>
                  </a:lnTo>
                  <a:lnTo>
                    <a:pt x="844" y="488"/>
                  </a:lnTo>
                  <a:lnTo>
                    <a:pt x="844" y="490"/>
                  </a:lnTo>
                  <a:lnTo>
                    <a:pt x="842" y="490"/>
                  </a:lnTo>
                  <a:lnTo>
                    <a:pt x="838" y="488"/>
                  </a:lnTo>
                  <a:lnTo>
                    <a:pt x="838" y="488"/>
                  </a:lnTo>
                  <a:lnTo>
                    <a:pt x="836" y="490"/>
                  </a:lnTo>
                  <a:lnTo>
                    <a:pt x="838" y="490"/>
                  </a:lnTo>
                  <a:lnTo>
                    <a:pt x="838" y="490"/>
                  </a:lnTo>
                  <a:lnTo>
                    <a:pt x="840" y="492"/>
                  </a:lnTo>
                  <a:lnTo>
                    <a:pt x="840" y="490"/>
                  </a:lnTo>
                  <a:lnTo>
                    <a:pt x="842" y="492"/>
                  </a:lnTo>
                  <a:lnTo>
                    <a:pt x="842" y="494"/>
                  </a:lnTo>
                  <a:lnTo>
                    <a:pt x="842" y="494"/>
                  </a:lnTo>
                  <a:lnTo>
                    <a:pt x="844" y="494"/>
                  </a:lnTo>
                  <a:lnTo>
                    <a:pt x="844" y="492"/>
                  </a:lnTo>
                  <a:lnTo>
                    <a:pt x="846" y="492"/>
                  </a:lnTo>
                  <a:lnTo>
                    <a:pt x="846" y="494"/>
                  </a:lnTo>
                  <a:lnTo>
                    <a:pt x="844" y="494"/>
                  </a:lnTo>
                  <a:lnTo>
                    <a:pt x="844" y="496"/>
                  </a:lnTo>
                  <a:lnTo>
                    <a:pt x="846" y="496"/>
                  </a:lnTo>
                  <a:lnTo>
                    <a:pt x="846" y="494"/>
                  </a:lnTo>
                  <a:lnTo>
                    <a:pt x="848" y="494"/>
                  </a:lnTo>
                  <a:lnTo>
                    <a:pt x="850" y="494"/>
                  </a:lnTo>
                  <a:lnTo>
                    <a:pt x="852" y="496"/>
                  </a:lnTo>
                  <a:lnTo>
                    <a:pt x="854" y="496"/>
                  </a:lnTo>
                  <a:lnTo>
                    <a:pt x="854" y="496"/>
                  </a:lnTo>
                  <a:lnTo>
                    <a:pt x="854" y="498"/>
                  </a:lnTo>
                  <a:lnTo>
                    <a:pt x="852" y="498"/>
                  </a:lnTo>
                  <a:lnTo>
                    <a:pt x="850" y="496"/>
                  </a:lnTo>
                  <a:lnTo>
                    <a:pt x="848" y="496"/>
                  </a:lnTo>
                  <a:lnTo>
                    <a:pt x="844" y="498"/>
                  </a:lnTo>
                  <a:lnTo>
                    <a:pt x="844" y="500"/>
                  </a:lnTo>
                  <a:lnTo>
                    <a:pt x="844" y="498"/>
                  </a:lnTo>
                  <a:lnTo>
                    <a:pt x="848" y="498"/>
                  </a:lnTo>
                  <a:lnTo>
                    <a:pt x="850" y="500"/>
                  </a:lnTo>
                  <a:lnTo>
                    <a:pt x="848" y="500"/>
                  </a:lnTo>
                  <a:lnTo>
                    <a:pt x="848" y="502"/>
                  </a:lnTo>
                  <a:lnTo>
                    <a:pt x="848" y="500"/>
                  </a:lnTo>
                  <a:lnTo>
                    <a:pt x="852" y="500"/>
                  </a:lnTo>
                  <a:lnTo>
                    <a:pt x="852" y="502"/>
                  </a:lnTo>
                  <a:lnTo>
                    <a:pt x="852" y="502"/>
                  </a:lnTo>
                  <a:lnTo>
                    <a:pt x="854" y="504"/>
                  </a:lnTo>
                  <a:lnTo>
                    <a:pt x="856" y="504"/>
                  </a:lnTo>
                  <a:lnTo>
                    <a:pt x="854" y="506"/>
                  </a:lnTo>
                  <a:lnTo>
                    <a:pt x="854" y="510"/>
                  </a:lnTo>
                  <a:lnTo>
                    <a:pt x="854" y="510"/>
                  </a:lnTo>
                  <a:lnTo>
                    <a:pt x="854" y="510"/>
                  </a:lnTo>
                  <a:lnTo>
                    <a:pt x="854" y="508"/>
                  </a:lnTo>
                  <a:lnTo>
                    <a:pt x="856" y="506"/>
                  </a:lnTo>
                  <a:lnTo>
                    <a:pt x="858" y="506"/>
                  </a:lnTo>
                  <a:lnTo>
                    <a:pt x="858" y="508"/>
                  </a:lnTo>
                  <a:lnTo>
                    <a:pt x="858" y="510"/>
                  </a:lnTo>
                  <a:lnTo>
                    <a:pt x="856" y="514"/>
                  </a:lnTo>
                  <a:lnTo>
                    <a:pt x="854" y="516"/>
                  </a:lnTo>
                  <a:lnTo>
                    <a:pt x="854" y="516"/>
                  </a:lnTo>
                  <a:lnTo>
                    <a:pt x="856" y="516"/>
                  </a:lnTo>
                  <a:lnTo>
                    <a:pt x="858" y="514"/>
                  </a:lnTo>
                  <a:lnTo>
                    <a:pt x="858" y="512"/>
                  </a:lnTo>
                  <a:lnTo>
                    <a:pt x="858" y="510"/>
                  </a:lnTo>
                  <a:lnTo>
                    <a:pt x="860" y="510"/>
                  </a:lnTo>
                  <a:lnTo>
                    <a:pt x="860" y="510"/>
                  </a:lnTo>
                  <a:lnTo>
                    <a:pt x="862" y="508"/>
                  </a:lnTo>
                  <a:lnTo>
                    <a:pt x="862" y="506"/>
                  </a:lnTo>
                  <a:lnTo>
                    <a:pt x="864" y="506"/>
                  </a:lnTo>
                  <a:lnTo>
                    <a:pt x="862" y="508"/>
                  </a:lnTo>
                  <a:lnTo>
                    <a:pt x="860" y="512"/>
                  </a:lnTo>
                  <a:lnTo>
                    <a:pt x="860" y="512"/>
                  </a:lnTo>
                  <a:lnTo>
                    <a:pt x="860" y="516"/>
                  </a:lnTo>
                  <a:lnTo>
                    <a:pt x="860" y="518"/>
                  </a:lnTo>
                  <a:lnTo>
                    <a:pt x="860" y="516"/>
                  </a:lnTo>
                  <a:lnTo>
                    <a:pt x="860" y="516"/>
                  </a:lnTo>
                  <a:lnTo>
                    <a:pt x="860" y="514"/>
                  </a:lnTo>
                  <a:lnTo>
                    <a:pt x="862" y="512"/>
                  </a:lnTo>
                  <a:lnTo>
                    <a:pt x="864" y="510"/>
                  </a:lnTo>
                  <a:lnTo>
                    <a:pt x="866" y="508"/>
                  </a:lnTo>
                  <a:lnTo>
                    <a:pt x="868" y="506"/>
                  </a:lnTo>
                  <a:lnTo>
                    <a:pt x="868" y="508"/>
                  </a:lnTo>
                  <a:lnTo>
                    <a:pt x="868" y="510"/>
                  </a:lnTo>
                  <a:lnTo>
                    <a:pt x="868" y="510"/>
                  </a:lnTo>
                  <a:lnTo>
                    <a:pt x="864" y="512"/>
                  </a:lnTo>
                  <a:lnTo>
                    <a:pt x="864" y="514"/>
                  </a:lnTo>
                  <a:lnTo>
                    <a:pt x="864" y="516"/>
                  </a:lnTo>
                  <a:lnTo>
                    <a:pt x="864" y="516"/>
                  </a:lnTo>
                  <a:lnTo>
                    <a:pt x="864" y="516"/>
                  </a:lnTo>
                  <a:lnTo>
                    <a:pt x="866" y="516"/>
                  </a:lnTo>
                  <a:lnTo>
                    <a:pt x="868" y="516"/>
                  </a:lnTo>
                  <a:lnTo>
                    <a:pt x="870" y="514"/>
                  </a:lnTo>
                  <a:lnTo>
                    <a:pt x="872" y="516"/>
                  </a:lnTo>
                  <a:lnTo>
                    <a:pt x="872" y="518"/>
                  </a:lnTo>
                  <a:lnTo>
                    <a:pt x="872" y="520"/>
                  </a:lnTo>
                  <a:lnTo>
                    <a:pt x="870" y="520"/>
                  </a:lnTo>
                  <a:lnTo>
                    <a:pt x="870" y="522"/>
                  </a:lnTo>
                  <a:lnTo>
                    <a:pt x="872" y="522"/>
                  </a:lnTo>
                  <a:lnTo>
                    <a:pt x="872" y="524"/>
                  </a:lnTo>
                  <a:lnTo>
                    <a:pt x="870" y="524"/>
                  </a:lnTo>
                  <a:lnTo>
                    <a:pt x="870" y="524"/>
                  </a:lnTo>
                  <a:lnTo>
                    <a:pt x="870" y="524"/>
                  </a:lnTo>
                  <a:lnTo>
                    <a:pt x="872" y="526"/>
                  </a:lnTo>
                  <a:lnTo>
                    <a:pt x="868" y="526"/>
                  </a:lnTo>
                  <a:lnTo>
                    <a:pt x="866" y="526"/>
                  </a:lnTo>
                  <a:lnTo>
                    <a:pt x="866" y="528"/>
                  </a:lnTo>
                  <a:lnTo>
                    <a:pt x="870" y="528"/>
                  </a:lnTo>
                  <a:lnTo>
                    <a:pt x="872" y="528"/>
                  </a:lnTo>
                  <a:lnTo>
                    <a:pt x="874" y="528"/>
                  </a:lnTo>
                  <a:lnTo>
                    <a:pt x="876" y="526"/>
                  </a:lnTo>
                  <a:lnTo>
                    <a:pt x="876" y="526"/>
                  </a:lnTo>
                  <a:lnTo>
                    <a:pt x="874" y="530"/>
                  </a:lnTo>
                  <a:lnTo>
                    <a:pt x="874" y="532"/>
                  </a:lnTo>
                  <a:lnTo>
                    <a:pt x="876" y="530"/>
                  </a:lnTo>
                  <a:lnTo>
                    <a:pt x="878" y="530"/>
                  </a:lnTo>
                  <a:lnTo>
                    <a:pt x="878" y="528"/>
                  </a:lnTo>
                  <a:lnTo>
                    <a:pt x="880" y="526"/>
                  </a:lnTo>
                  <a:lnTo>
                    <a:pt x="882" y="526"/>
                  </a:lnTo>
                  <a:lnTo>
                    <a:pt x="882" y="528"/>
                  </a:lnTo>
                  <a:lnTo>
                    <a:pt x="880" y="530"/>
                  </a:lnTo>
                  <a:lnTo>
                    <a:pt x="880" y="530"/>
                  </a:lnTo>
                  <a:lnTo>
                    <a:pt x="878" y="530"/>
                  </a:lnTo>
                  <a:lnTo>
                    <a:pt x="878" y="534"/>
                  </a:lnTo>
                  <a:lnTo>
                    <a:pt x="876" y="534"/>
                  </a:lnTo>
                  <a:lnTo>
                    <a:pt x="874" y="536"/>
                  </a:lnTo>
                  <a:lnTo>
                    <a:pt x="874" y="538"/>
                  </a:lnTo>
                  <a:lnTo>
                    <a:pt x="876" y="538"/>
                  </a:lnTo>
                  <a:lnTo>
                    <a:pt x="878" y="536"/>
                  </a:lnTo>
                  <a:lnTo>
                    <a:pt x="878" y="536"/>
                  </a:lnTo>
                  <a:lnTo>
                    <a:pt x="880" y="532"/>
                  </a:lnTo>
                  <a:lnTo>
                    <a:pt x="882" y="532"/>
                  </a:lnTo>
                  <a:lnTo>
                    <a:pt x="882" y="534"/>
                  </a:lnTo>
                  <a:lnTo>
                    <a:pt x="880" y="536"/>
                  </a:lnTo>
                  <a:lnTo>
                    <a:pt x="880" y="538"/>
                  </a:lnTo>
                  <a:lnTo>
                    <a:pt x="878" y="540"/>
                  </a:lnTo>
                  <a:lnTo>
                    <a:pt x="880" y="538"/>
                  </a:lnTo>
                  <a:lnTo>
                    <a:pt x="882" y="536"/>
                  </a:lnTo>
                  <a:lnTo>
                    <a:pt x="882" y="534"/>
                  </a:lnTo>
                  <a:lnTo>
                    <a:pt x="882" y="534"/>
                  </a:lnTo>
                  <a:lnTo>
                    <a:pt x="884" y="534"/>
                  </a:lnTo>
                  <a:lnTo>
                    <a:pt x="884" y="538"/>
                  </a:lnTo>
                  <a:lnTo>
                    <a:pt x="886" y="538"/>
                  </a:lnTo>
                  <a:lnTo>
                    <a:pt x="886" y="538"/>
                  </a:lnTo>
                  <a:lnTo>
                    <a:pt x="886" y="536"/>
                  </a:lnTo>
                  <a:lnTo>
                    <a:pt x="886" y="536"/>
                  </a:lnTo>
                  <a:lnTo>
                    <a:pt x="890" y="534"/>
                  </a:lnTo>
                  <a:lnTo>
                    <a:pt x="890" y="534"/>
                  </a:lnTo>
                  <a:lnTo>
                    <a:pt x="890" y="536"/>
                  </a:lnTo>
                  <a:lnTo>
                    <a:pt x="890" y="536"/>
                  </a:lnTo>
                  <a:lnTo>
                    <a:pt x="892" y="536"/>
                  </a:lnTo>
                  <a:lnTo>
                    <a:pt x="892" y="538"/>
                  </a:lnTo>
                  <a:lnTo>
                    <a:pt x="892" y="540"/>
                  </a:lnTo>
                  <a:lnTo>
                    <a:pt x="894" y="540"/>
                  </a:lnTo>
                  <a:lnTo>
                    <a:pt x="894" y="540"/>
                  </a:lnTo>
                  <a:lnTo>
                    <a:pt x="894" y="542"/>
                  </a:lnTo>
                  <a:lnTo>
                    <a:pt x="896" y="544"/>
                  </a:lnTo>
                  <a:lnTo>
                    <a:pt x="896" y="544"/>
                  </a:lnTo>
                  <a:lnTo>
                    <a:pt x="896" y="546"/>
                  </a:lnTo>
                  <a:lnTo>
                    <a:pt x="896" y="546"/>
                  </a:lnTo>
                  <a:lnTo>
                    <a:pt x="892" y="546"/>
                  </a:lnTo>
                  <a:lnTo>
                    <a:pt x="892" y="544"/>
                  </a:lnTo>
                  <a:lnTo>
                    <a:pt x="892" y="544"/>
                  </a:lnTo>
                  <a:lnTo>
                    <a:pt x="890" y="542"/>
                  </a:lnTo>
                  <a:lnTo>
                    <a:pt x="890" y="542"/>
                  </a:lnTo>
                  <a:lnTo>
                    <a:pt x="888" y="544"/>
                  </a:lnTo>
                  <a:lnTo>
                    <a:pt x="888" y="544"/>
                  </a:lnTo>
                  <a:lnTo>
                    <a:pt x="888" y="544"/>
                  </a:lnTo>
                  <a:lnTo>
                    <a:pt x="890" y="544"/>
                  </a:lnTo>
                  <a:lnTo>
                    <a:pt x="890" y="546"/>
                  </a:lnTo>
                  <a:lnTo>
                    <a:pt x="890" y="546"/>
                  </a:lnTo>
                  <a:lnTo>
                    <a:pt x="892" y="546"/>
                  </a:lnTo>
                  <a:lnTo>
                    <a:pt x="892" y="548"/>
                  </a:lnTo>
                  <a:lnTo>
                    <a:pt x="890" y="548"/>
                  </a:lnTo>
                  <a:lnTo>
                    <a:pt x="888" y="548"/>
                  </a:lnTo>
                  <a:lnTo>
                    <a:pt x="888" y="548"/>
                  </a:lnTo>
                  <a:lnTo>
                    <a:pt x="888" y="550"/>
                  </a:lnTo>
                  <a:lnTo>
                    <a:pt x="892" y="550"/>
                  </a:lnTo>
                  <a:lnTo>
                    <a:pt x="892" y="550"/>
                  </a:lnTo>
                  <a:lnTo>
                    <a:pt x="892" y="550"/>
                  </a:lnTo>
                  <a:lnTo>
                    <a:pt x="892" y="552"/>
                  </a:lnTo>
                  <a:lnTo>
                    <a:pt x="890" y="552"/>
                  </a:lnTo>
                  <a:lnTo>
                    <a:pt x="888" y="552"/>
                  </a:lnTo>
                  <a:lnTo>
                    <a:pt x="886" y="552"/>
                  </a:lnTo>
                  <a:lnTo>
                    <a:pt x="884" y="552"/>
                  </a:lnTo>
                  <a:lnTo>
                    <a:pt x="884" y="550"/>
                  </a:lnTo>
                  <a:lnTo>
                    <a:pt x="884" y="548"/>
                  </a:lnTo>
                  <a:lnTo>
                    <a:pt x="882" y="548"/>
                  </a:lnTo>
                  <a:lnTo>
                    <a:pt x="882" y="546"/>
                  </a:lnTo>
                  <a:lnTo>
                    <a:pt x="880" y="546"/>
                  </a:lnTo>
                  <a:lnTo>
                    <a:pt x="880" y="548"/>
                  </a:lnTo>
                  <a:lnTo>
                    <a:pt x="882" y="550"/>
                  </a:lnTo>
                  <a:lnTo>
                    <a:pt x="882" y="552"/>
                  </a:lnTo>
                  <a:lnTo>
                    <a:pt x="882" y="552"/>
                  </a:lnTo>
                  <a:lnTo>
                    <a:pt x="880" y="552"/>
                  </a:lnTo>
                  <a:lnTo>
                    <a:pt x="878" y="552"/>
                  </a:lnTo>
                  <a:lnTo>
                    <a:pt x="878" y="550"/>
                  </a:lnTo>
                  <a:lnTo>
                    <a:pt x="878" y="552"/>
                  </a:lnTo>
                  <a:lnTo>
                    <a:pt x="880" y="554"/>
                  </a:lnTo>
                  <a:lnTo>
                    <a:pt x="882" y="554"/>
                  </a:lnTo>
                  <a:lnTo>
                    <a:pt x="882" y="554"/>
                  </a:lnTo>
                  <a:lnTo>
                    <a:pt x="884" y="554"/>
                  </a:lnTo>
                  <a:lnTo>
                    <a:pt x="884" y="556"/>
                  </a:lnTo>
                  <a:lnTo>
                    <a:pt x="884" y="558"/>
                  </a:lnTo>
                  <a:lnTo>
                    <a:pt x="880" y="558"/>
                  </a:lnTo>
                  <a:lnTo>
                    <a:pt x="880" y="556"/>
                  </a:lnTo>
                  <a:lnTo>
                    <a:pt x="878" y="554"/>
                  </a:lnTo>
                  <a:lnTo>
                    <a:pt x="876" y="554"/>
                  </a:lnTo>
                  <a:lnTo>
                    <a:pt x="876" y="554"/>
                  </a:lnTo>
                  <a:lnTo>
                    <a:pt x="876" y="554"/>
                  </a:lnTo>
                  <a:lnTo>
                    <a:pt x="878" y="556"/>
                  </a:lnTo>
                  <a:lnTo>
                    <a:pt x="880" y="558"/>
                  </a:lnTo>
                  <a:lnTo>
                    <a:pt x="880" y="562"/>
                  </a:lnTo>
                  <a:lnTo>
                    <a:pt x="878" y="562"/>
                  </a:lnTo>
                  <a:lnTo>
                    <a:pt x="878" y="562"/>
                  </a:lnTo>
                  <a:lnTo>
                    <a:pt x="878" y="560"/>
                  </a:lnTo>
                  <a:lnTo>
                    <a:pt x="876" y="560"/>
                  </a:lnTo>
                  <a:lnTo>
                    <a:pt x="874" y="558"/>
                  </a:lnTo>
                  <a:lnTo>
                    <a:pt x="874" y="560"/>
                  </a:lnTo>
                  <a:lnTo>
                    <a:pt x="876" y="560"/>
                  </a:lnTo>
                  <a:lnTo>
                    <a:pt x="876" y="562"/>
                  </a:lnTo>
                  <a:lnTo>
                    <a:pt x="876" y="566"/>
                  </a:lnTo>
                  <a:lnTo>
                    <a:pt x="874" y="566"/>
                  </a:lnTo>
                  <a:lnTo>
                    <a:pt x="874" y="566"/>
                  </a:lnTo>
                  <a:lnTo>
                    <a:pt x="872" y="566"/>
                  </a:lnTo>
                  <a:lnTo>
                    <a:pt x="872" y="562"/>
                  </a:lnTo>
                  <a:lnTo>
                    <a:pt x="872" y="564"/>
                  </a:lnTo>
                  <a:lnTo>
                    <a:pt x="872" y="564"/>
                  </a:lnTo>
                  <a:lnTo>
                    <a:pt x="870" y="566"/>
                  </a:lnTo>
                  <a:lnTo>
                    <a:pt x="868" y="564"/>
                  </a:lnTo>
                  <a:lnTo>
                    <a:pt x="870" y="564"/>
                  </a:lnTo>
                  <a:lnTo>
                    <a:pt x="868" y="562"/>
                  </a:lnTo>
                  <a:lnTo>
                    <a:pt x="868" y="560"/>
                  </a:lnTo>
                  <a:lnTo>
                    <a:pt x="868" y="558"/>
                  </a:lnTo>
                  <a:lnTo>
                    <a:pt x="868" y="560"/>
                  </a:lnTo>
                  <a:lnTo>
                    <a:pt x="868" y="564"/>
                  </a:lnTo>
                  <a:lnTo>
                    <a:pt x="866" y="564"/>
                  </a:lnTo>
                  <a:lnTo>
                    <a:pt x="864" y="564"/>
                  </a:lnTo>
                  <a:lnTo>
                    <a:pt x="864" y="564"/>
                  </a:lnTo>
                  <a:lnTo>
                    <a:pt x="866" y="566"/>
                  </a:lnTo>
                  <a:lnTo>
                    <a:pt x="866" y="566"/>
                  </a:lnTo>
                  <a:lnTo>
                    <a:pt x="866" y="566"/>
                  </a:lnTo>
                  <a:lnTo>
                    <a:pt x="864" y="566"/>
                  </a:lnTo>
                  <a:lnTo>
                    <a:pt x="864" y="566"/>
                  </a:lnTo>
                  <a:lnTo>
                    <a:pt x="864" y="566"/>
                  </a:lnTo>
                  <a:lnTo>
                    <a:pt x="864" y="568"/>
                  </a:lnTo>
                  <a:lnTo>
                    <a:pt x="866" y="568"/>
                  </a:lnTo>
                  <a:lnTo>
                    <a:pt x="866" y="570"/>
                  </a:lnTo>
                  <a:lnTo>
                    <a:pt x="866" y="570"/>
                  </a:lnTo>
                  <a:lnTo>
                    <a:pt x="864" y="572"/>
                  </a:lnTo>
                  <a:lnTo>
                    <a:pt x="864" y="572"/>
                  </a:lnTo>
                  <a:lnTo>
                    <a:pt x="866" y="574"/>
                  </a:lnTo>
                  <a:lnTo>
                    <a:pt x="866" y="576"/>
                  </a:lnTo>
                  <a:lnTo>
                    <a:pt x="864" y="576"/>
                  </a:lnTo>
                  <a:lnTo>
                    <a:pt x="864" y="574"/>
                  </a:lnTo>
                  <a:lnTo>
                    <a:pt x="864" y="574"/>
                  </a:lnTo>
                  <a:lnTo>
                    <a:pt x="864" y="576"/>
                  </a:lnTo>
                  <a:lnTo>
                    <a:pt x="864" y="578"/>
                  </a:lnTo>
                  <a:lnTo>
                    <a:pt x="864" y="580"/>
                  </a:lnTo>
                  <a:lnTo>
                    <a:pt x="862" y="580"/>
                  </a:lnTo>
                  <a:lnTo>
                    <a:pt x="862" y="582"/>
                  </a:lnTo>
                  <a:lnTo>
                    <a:pt x="860" y="580"/>
                  </a:lnTo>
                  <a:lnTo>
                    <a:pt x="860" y="580"/>
                  </a:lnTo>
                  <a:lnTo>
                    <a:pt x="860" y="580"/>
                  </a:lnTo>
                  <a:lnTo>
                    <a:pt x="860" y="578"/>
                  </a:lnTo>
                  <a:lnTo>
                    <a:pt x="858" y="578"/>
                  </a:lnTo>
                  <a:lnTo>
                    <a:pt x="858" y="578"/>
                  </a:lnTo>
                  <a:lnTo>
                    <a:pt x="860" y="576"/>
                  </a:lnTo>
                  <a:lnTo>
                    <a:pt x="860" y="574"/>
                  </a:lnTo>
                  <a:lnTo>
                    <a:pt x="858" y="574"/>
                  </a:lnTo>
                  <a:lnTo>
                    <a:pt x="858" y="576"/>
                  </a:lnTo>
                  <a:lnTo>
                    <a:pt x="856" y="578"/>
                  </a:lnTo>
                  <a:lnTo>
                    <a:pt x="856" y="576"/>
                  </a:lnTo>
                  <a:lnTo>
                    <a:pt x="854" y="576"/>
                  </a:lnTo>
                  <a:lnTo>
                    <a:pt x="856" y="574"/>
                  </a:lnTo>
                  <a:lnTo>
                    <a:pt x="854" y="572"/>
                  </a:lnTo>
                  <a:lnTo>
                    <a:pt x="854" y="572"/>
                  </a:lnTo>
                  <a:lnTo>
                    <a:pt x="856" y="572"/>
                  </a:lnTo>
                  <a:lnTo>
                    <a:pt x="856" y="570"/>
                  </a:lnTo>
                  <a:lnTo>
                    <a:pt x="856" y="570"/>
                  </a:lnTo>
                  <a:lnTo>
                    <a:pt x="856" y="570"/>
                  </a:lnTo>
                  <a:lnTo>
                    <a:pt x="854" y="570"/>
                  </a:lnTo>
                  <a:lnTo>
                    <a:pt x="852" y="572"/>
                  </a:lnTo>
                  <a:lnTo>
                    <a:pt x="852" y="574"/>
                  </a:lnTo>
                  <a:lnTo>
                    <a:pt x="852" y="574"/>
                  </a:lnTo>
                  <a:lnTo>
                    <a:pt x="852" y="572"/>
                  </a:lnTo>
                  <a:lnTo>
                    <a:pt x="850" y="572"/>
                  </a:lnTo>
                  <a:lnTo>
                    <a:pt x="850" y="570"/>
                  </a:lnTo>
                  <a:lnTo>
                    <a:pt x="852" y="568"/>
                  </a:lnTo>
                  <a:lnTo>
                    <a:pt x="852" y="568"/>
                  </a:lnTo>
                  <a:lnTo>
                    <a:pt x="852" y="568"/>
                  </a:lnTo>
                  <a:lnTo>
                    <a:pt x="854" y="566"/>
                  </a:lnTo>
                  <a:lnTo>
                    <a:pt x="854" y="566"/>
                  </a:lnTo>
                  <a:lnTo>
                    <a:pt x="852" y="566"/>
                  </a:lnTo>
                  <a:lnTo>
                    <a:pt x="850" y="566"/>
                  </a:lnTo>
                  <a:lnTo>
                    <a:pt x="848" y="566"/>
                  </a:lnTo>
                  <a:lnTo>
                    <a:pt x="848" y="566"/>
                  </a:lnTo>
                  <a:lnTo>
                    <a:pt x="850" y="564"/>
                  </a:lnTo>
                  <a:lnTo>
                    <a:pt x="852" y="564"/>
                  </a:lnTo>
                  <a:lnTo>
                    <a:pt x="852" y="562"/>
                  </a:lnTo>
                  <a:lnTo>
                    <a:pt x="852" y="562"/>
                  </a:lnTo>
                  <a:lnTo>
                    <a:pt x="850" y="562"/>
                  </a:lnTo>
                  <a:lnTo>
                    <a:pt x="848" y="562"/>
                  </a:lnTo>
                  <a:lnTo>
                    <a:pt x="848" y="560"/>
                  </a:lnTo>
                  <a:lnTo>
                    <a:pt x="850" y="560"/>
                  </a:lnTo>
                  <a:lnTo>
                    <a:pt x="852" y="560"/>
                  </a:lnTo>
                  <a:lnTo>
                    <a:pt x="854" y="560"/>
                  </a:lnTo>
                  <a:lnTo>
                    <a:pt x="852" y="558"/>
                  </a:lnTo>
                  <a:lnTo>
                    <a:pt x="850" y="558"/>
                  </a:lnTo>
                  <a:lnTo>
                    <a:pt x="848" y="560"/>
                  </a:lnTo>
                  <a:lnTo>
                    <a:pt x="848" y="558"/>
                  </a:lnTo>
                  <a:lnTo>
                    <a:pt x="848" y="558"/>
                  </a:lnTo>
                  <a:lnTo>
                    <a:pt x="850" y="556"/>
                  </a:lnTo>
                  <a:lnTo>
                    <a:pt x="852" y="554"/>
                  </a:lnTo>
                  <a:lnTo>
                    <a:pt x="854" y="554"/>
                  </a:lnTo>
                  <a:lnTo>
                    <a:pt x="856" y="552"/>
                  </a:lnTo>
                  <a:lnTo>
                    <a:pt x="858" y="552"/>
                  </a:lnTo>
                  <a:lnTo>
                    <a:pt x="858" y="550"/>
                  </a:lnTo>
                  <a:lnTo>
                    <a:pt x="860" y="548"/>
                  </a:lnTo>
                  <a:lnTo>
                    <a:pt x="860" y="548"/>
                  </a:lnTo>
                  <a:lnTo>
                    <a:pt x="860" y="546"/>
                  </a:lnTo>
                  <a:lnTo>
                    <a:pt x="860" y="546"/>
                  </a:lnTo>
                  <a:lnTo>
                    <a:pt x="858" y="548"/>
                  </a:lnTo>
                  <a:lnTo>
                    <a:pt x="856" y="550"/>
                  </a:lnTo>
                  <a:lnTo>
                    <a:pt x="856" y="552"/>
                  </a:lnTo>
                  <a:lnTo>
                    <a:pt x="852" y="552"/>
                  </a:lnTo>
                  <a:lnTo>
                    <a:pt x="852" y="552"/>
                  </a:lnTo>
                  <a:lnTo>
                    <a:pt x="848" y="554"/>
                  </a:lnTo>
                  <a:lnTo>
                    <a:pt x="846" y="554"/>
                  </a:lnTo>
                  <a:lnTo>
                    <a:pt x="844" y="554"/>
                  </a:lnTo>
                  <a:lnTo>
                    <a:pt x="844" y="552"/>
                  </a:lnTo>
                  <a:lnTo>
                    <a:pt x="848" y="550"/>
                  </a:lnTo>
                  <a:lnTo>
                    <a:pt x="850" y="548"/>
                  </a:lnTo>
                  <a:lnTo>
                    <a:pt x="850" y="548"/>
                  </a:lnTo>
                  <a:lnTo>
                    <a:pt x="852" y="546"/>
                  </a:lnTo>
                  <a:lnTo>
                    <a:pt x="852" y="544"/>
                  </a:lnTo>
                  <a:lnTo>
                    <a:pt x="850" y="546"/>
                  </a:lnTo>
                  <a:lnTo>
                    <a:pt x="844" y="550"/>
                  </a:lnTo>
                  <a:lnTo>
                    <a:pt x="844" y="550"/>
                  </a:lnTo>
                  <a:lnTo>
                    <a:pt x="842" y="550"/>
                  </a:lnTo>
                  <a:lnTo>
                    <a:pt x="842" y="550"/>
                  </a:lnTo>
                  <a:lnTo>
                    <a:pt x="842" y="548"/>
                  </a:lnTo>
                  <a:lnTo>
                    <a:pt x="842" y="546"/>
                  </a:lnTo>
                  <a:lnTo>
                    <a:pt x="840" y="548"/>
                  </a:lnTo>
                  <a:lnTo>
                    <a:pt x="838" y="546"/>
                  </a:lnTo>
                  <a:lnTo>
                    <a:pt x="840" y="546"/>
                  </a:lnTo>
                  <a:lnTo>
                    <a:pt x="840" y="544"/>
                  </a:lnTo>
                  <a:lnTo>
                    <a:pt x="840" y="544"/>
                  </a:lnTo>
                  <a:lnTo>
                    <a:pt x="840" y="544"/>
                  </a:lnTo>
                  <a:lnTo>
                    <a:pt x="838" y="544"/>
                  </a:lnTo>
                  <a:lnTo>
                    <a:pt x="838" y="542"/>
                  </a:lnTo>
                  <a:lnTo>
                    <a:pt x="838" y="540"/>
                  </a:lnTo>
                  <a:lnTo>
                    <a:pt x="840" y="540"/>
                  </a:lnTo>
                  <a:lnTo>
                    <a:pt x="840" y="538"/>
                  </a:lnTo>
                  <a:lnTo>
                    <a:pt x="838" y="538"/>
                  </a:lnTo>
                  <a:lnTo>
                    <a:pt x="838" y="536"/>
                  </a:lnTo>
                  <a:lnTo>
                    <a:pt x="836" y="538"/>
                  </a:lnTo>
                  <a:lnTo>
                    <a:pt x="836" y="538"/>
                  </a:lnTo>
                  <a:lnTo>
                    <a:pt x="838" y="540"/>
                  </a:lnTo>
                  <a:lnTo>
                    <a:pt x="836" y="540"/>
                  </a:lnTo>
                  <a:lnTo>
                    <a:pt x="834" y="540"/>
                  </a:lnTo>
                  <a:lnTo>
                    <a:pt x="832" y="538"/>
                  </a:lnTo>
                  <a:lnTo>
                    <a:pt x="830" y="538"/>
                  </a:lnTo>
                  <a:lnTo>
                    <a:pt x="832" y="540"/>
                  </a:lnTo>
                  <a:lnTo>
                    <a:pt x="834" y="542"/>
                  </a:lnTo>
                  <a:lnTo>
                    <a:pt x="834" y="544"/>
                  </a:lnTo>
                  <a:lnTo>
                    <a:pt x="832" y="544"/>
                  </a:lnTo>
                  <a:lnTo>
                    <a:pt x="832" y="544"/>
                  </a:lnTo>
                  <a:lnTo>
                    <a:pt x="832" y="544"/>
                  </a:lnTo>
                  <a:lnTo>
                    <a:pt x="830" y="544"/>
                  </a:lnTo>
                  <a:lnTo>
                    <a:pt x="830" y="544"/>
                  </a:lnTo>
                  <a:lnTo>
                    <a:pt x="830" y="542"/>
                  </a:lnTo>
                  <a:lnTo>
                    <a:pt x="828" y="540"/>
                  </a:lnTo>
                  <a:lnTo>
                    <a:pt x="828" y="542"/>
                  </a:lnTo>
                  <a:lnTo>
                    <a:pt x="830" y="542"/>
                  </a:lnTo>
                  <a:lnTo>
                    <a:pt x="830" y="544"/>
                  </a:lnTo>
                  <a:lnTo>
                    <a:pt x="828" y="546"/>
                  </a:lnTo>
                  <a:lnTo>
                    <a:pt x="830" y="546"/>
                  </a:lnTo>
                  <a:lnTo>
                    <a:pt x="832" y="548"/>
                  </a:lnTo>
                  <a:lnTo>
                    <a:pt x="832" y="550"/>
                  </a:lnTo>
                  <a:lnTo>
                    <a:pt x="832" y="552"/>
                  </a:lnTo>
                  <a:lnTo>
                    <a:pt x="834" y="552"/>
                  </a:lnTo>
                  <a:lnTo>
                    <a:pt x="832" y="554"/>
                  </a:lnTo>
                  <a:lnTo>
                    <a:pt x="832" y="554"/>
                  </a:lnTo>
                  <a:lnTo>
                    <a:pt x="830" y="554"/>
                  </a:lnTo>
                  <a:lnTo>
                    <a:pt x="828" y="552"/>
                  </a:lnTo>
                  <a:lnTo>
                    <a:pt x="828" y="554"/>
                  </a:lnTo>
                  <a:lnTo>
                    <a:pt x="826" y="554"/>
                  </a:lnTo>
                  <a:lnTo>
                    <a:pt x="824" y="552"/>
                  </a:lnTo>
                  <a:lnTo>
                    <a:pt x="824" y="550"/>
                  </a:lnTo>
                  <a:lnTo>
                    <a:pt x="824" y="548"/>
                  </a:lnTo>
                  <a:lnTo>
                    <a:pt x="824" y="548"/>
                  </a:lnTo>
                  <a:lnTo>
                    <a:pt x="822" y="546"/>
                  </a:lnTo>
                  <a:lnTo>
                    <a:pt x="820" y="546"/>
                  </a:lnTo>
                  <a:lnTo>
                    <a:pt x="820" y="544"/>
                  </a:lnTo>
                  <a:lnTo>
                    <a:pt x="820" y="544"/>
                  </a:lnTo>
                  <a:lnTo>
                    <a:pt x="818" y="544"/>
                  </a:lnTo>
                  <a:lnTo>
                    <a:pt x="816" y="544"/>
                  </a:lnTo>
                  <a:lnTo>
                    <a:pt x="814" y="544"/>
                  </a:lnTo>
                  <a:lnTo>
                    <a:pt x="814" y="546"/>
                  </a:lnTo>
                  <a:lnTo>
                    <a:pt x="816" y="546"/>
                  </a:lnTo>
                  <a:lnTo>
                    <a:pt x="818" y="546"/>
                  </a:lnTo>
                  <a:lnTo>
                    <a:pt x="822" y="548"/>
                  </a:lnTo>
                  <a:lnTo>
                    <a:pt x="822" y="550"/>
                  </a:lnTo>
                  <a:lnTo>
                    <a:pt x="820" y="552"/>
                  </a:lnTo>
                  <a:lnTo>
                    <a:pt x="820" y="552"/>
                  </a:lnTo>
                  <a:lnTo>
                    <a:pt x="822" y="552"/>
                  </a:lnTo>
                  <a:lnTo>
                    <a:pt x="822" y="554"/>
                  </a:lnTo>
                  <a:lnTo>
                    <a:pt x="822" y="554"/>
                  </a:lnTo>
                  <a:lnTo>
                    <a:pt x="822" y="556"/>
                  </a:lnTo>
                  <a:lnTo>
                    <a:pt x="824" y="556"/>
                  </a:lnTo>
                  <a:lnTo>
                    <a:pt x="824" y="556"/>
                  </a:lnTo>
                  <a:lnTo>
                    <a:pt x="824" y="558"/>
                  </a:lnTo>
                  <a:lnTo>
                    <a:pt x="820" y="562"/>
                  </a:lnTo>
                  <a:lnTo>
                    <a:pt x="818" y="564"/>
                  </a:lnTo>
                  <a:lnTo>
                    <a:pt x="822" y="562"/>
                  </a:lnTo>
                  <a:lnTo>
                    <a:pt x="824" y="560"/>
                  </a:lnTo>
                  <a:lnTo>
                    <a:pt x="824" y="560"/>
                  </a:lnTo>
                  <a:lnTo>
                    <a:pt x="828" y="560"/>
                  </a:lnTo>
                  <a:lnTo>
                    <a:pt x="828" y="560"/>
                  </a:lnTo>
                  <a:lnTo>
                    <a:pt x="828" y="562"/>
                  </a:lnTo>
                  <a:lnTo>
                    <a:pt x="826" y="562"/>
                  </a:lnTo>
                  <a:lnTo>
                    <a:pt x="826" y="564"/>
                  </a:lnTo>
                  <a:lnTo>
                    <a:pt x="826" y="564"/>
                  </a:lnTo>
                  <a:lnTo>
                    <a:pt x="828" y="566"/>
                  </a:lnTo>
                  <a:lnTo>
                    <a:pt x="830" y="566"/>
                  </a:lnTo>
                  <a:lnTo>
                    <a:pt x="828" y="566"/>
                  </a:lnTo>
                  <a:lnTo>
                    <a:pt x="826" y="568"/>
                  </a:lnTo>
                  <a:lnTo>
                    <a:pt x="826" y="568"/>
                  </a:lnTo>
                  <a:lnTo>
                    <a:pt x="826" y="568"/>
                  </a:lnTo>
                  <a:lnTo>
                    <a:pt x="828" y="570"/>
                  </a:lnTo>
                  <a:lnTo>
                    <a:pt x="826" y="570"/>
                  </a:lnTo>
                  <a:lnTo>
                    <a:pt x="828" y="572"/>
                  </a:lnTo>
                  <a:lnTo>
                    <a:pt x="828" y="572"/>
                  </a:lnTo>
                  <a:lnTo>
                    <a:pt x="828" y="572"/>
                  </a:lnTo>
                  <a:lnTo>
                    <a:pt x="828" y="574"/>
                  </a:lnTo>
                  <a:lnTo>
                    <a:pt x="830" y="574"/>
                  </a:lnTo>
                  <a:lnTo>
                    <a:pt x="830" y="578"/>
                  </a:lnTo>
                  <a:lnTo>
                    <a:pt x="830" y="578"/>
                  </a:lnTo>
                  <a:lnTo>
                    <a:pt x="830" y="578"/>
                  </a:lnTo>
                  <a:lnTo>
                    <a:pt x="830" y="574"/>
                  </a:lnTo>
                  <a:lnTo>
                    <a:pt x="832" y="574"/>
                  </a:lnTo>
                  <a:lnTo>
                    <a:pt x="834" y="576"/>
                  </a:lnTo>
                  <a:lnTo>
                    <a:pt x="834" y="578"/>
                  </a:lnTo>
                  <a:lnTo>
                    <a:pt x="834" y="580"/>
                  </a:lnTo>
                  <a:lnTo>
                    <a:pt x="834" y="580"/>
                  </a:lnTo>
                  <a:lnTo>
                    <a:pt x="832" y="580"/>
                  </a:lnTo>
                  <a:lnTo>
                    <a:pt x="832" y="582"/>
                  </a:lnTo>
                  <a:lnTo>
                    <a:pt x="836" y="582"/>
                  </a:lnTo>
                  <a:lnTo>
                    <a:pt x="836" y="580"/>
                  </a:lnTo>
                  <a:lnTo>
                    <a:pt x="836" y="582"/>
                  </a:lnTo>
                  <a:lnTo>
                    <a:pt x="838" y="580"/>
                  </a:lnTo>
                  <a:lnTo>
                    <a:pt x="838" y="580"/>
                  </a:lnTo>
                  <a:lnTo>
                    <a:pt x="838" y="580"/>
                  </a:lnTo>
                  <a:lnTo>
                    <a:pt x="840" y="582"/>
                  </a:lnTo>
                  <a:lnTo>
                    <a:pt x="840" y="584"/>
                  </a:lnTo>
                  <a:lnTo>
                    <a:pt x="838" y="586"/>
                  </a:lnTo>
                  <a:lnTo>
                    <a:pt x="838" y="586"/>
                  </a:lnTo>
                  <a:lnTo>
                    <a:pt x="838" y="586"/>
                  </a:lnTo>
                  <a:lnTo>
                    <a:pt x="838" y="588"/>
                  </a:lnTo>
                  <a:lnTo>
                    <a:pt x="842" y="588"/>
                  </a:lnTo>
                  <a:lnTo>
                    <a:pt x="842" y="588"/>
                  </a:lnTo>
                  <a:lnTo>
                    <a:pt x="844" y="588"/>
                  </a:lnTo>
                  <a:lnTo>
                    <a:pt x="842" y="590"/>
                  </a:lnTo>
                  <a:lnTo>
                    <a:pt x="842" y="590"/>
                  </a:lnTo>
                  <a:lnTo>
                    <a:pt x="838" y="592"/>
                  </a:lnTo>
                  <a:lnTo>
                    <a:pt x="840" y="592"/>
                  </a:lnTo>
                  <a:lnTo>
                    <a:pt x="842" y="594"/>
                  </a:lnTo>
                  <a:lnTo>
                    <a:pt x="840" y="596"/>
                  </a:lnTo>
                  <a:lnTo>
                    <a:pt x="842" y="598"/>
                  </a:lnTo>
                  <a:lnTo>
                    <a:pt x="842" y="600"/>
                  </a:lnTo>
                  <a:lnTo>
                    <a:pt x="844" y="604"/>
                  </a:lnTo>
                  <a:lnTo>
                    <a:pt x="846" y="606"/>
                  </a:lnTo>
                  <a:lnTo>
                    <a:pt x="844" y="606"/>
                  </a:lnTo>
                  <a:lnTo>
                    <a:pt x="844" y="610"/>
                  </a:lnTo>
                  <a:lnTo>
                    <a:pt x="844" y="612"/>
                  </a:lnTo>
                  <a:lnTo>
                    <a:pt x="844" y="614"/>
                  </a:lnTo>
                  <a:lnTo>
                    <a:pt x="844" y="616"/>
                  </a:lnTo>
                  <a:lnTo>
                    <a:pt x="840" y="612"/>
                  </a:lnTo>
                  <a:lnTo>
                    <a:pt x="838" y="608"/>
                  </a:lnTo>
                  <a:lnTo>
                    <a:pt x="840" y="606"/>
                  </a:lnTo>
                  <a:lnTo>
                    <a:pt x="838" y="604"/>
                  </a:lnTo>
                  <a:lnTo>
                    <a:pt x="838" y="606"/>
                  </a:lnTo>
                  <a:lnTo>
                    <a:pt x="838" y="610"/>
                  </a:lnTo>
                  <a:lnTo>
                    <a:pt x="840" y="614"/>
                  </a:lnTo>
                  <a:lnTo>
                    <a:pt x="838" y="618"/>
                  </a:lnTo>
                  <a:lnTo>
                    <a:pt x="838" y="620"/>
                  </a:lnTo>
                  <a:lnTo>
                    <a:pt x="840" y="622"/>
                  </a:lnTo>
                  <a:lnTo>
                    <a:pt x="838" y="622"/>
                  </a:lnTo>
                  <a:lnTo>
                    <a:pt x="838" y="622"/>
                  </a:lnTo>
                  <a:lnTo>
                    <a:pt x="836" y="620"/>
                  </a:lnTo>
                  <a:lnTo>
                    <a:pt x="834" y="620"/>
                  </a:lnTo>
                  <a:lnTo>
                    <a:pt x="836" y="624"/>
                  </a:lnTo>
                  <a:lnTo>
                    <a:pt x="836" y="628"/>
                  </a:lnTo>
                  <a:lnTo>
                    <a:pt x="836" y="628"/>
                  </a:lnTo>
                  <a:lnTo>
                    <a:pt x="836" y="630"/>
                  </a:lnTo>
                  <a:lnTo>
                    <a:pt x="834" y="630"/>
                  </a:lnTo>
                  <a:lnTo>
                    <a:pt x="832" y="628"/>
                  </a:lnTo>
                  <a:lnTo>
                    <a:pt x="830" y="624"/>
                  </a:lnTo>
                  <a:lnTo>
                    <a:pt x="832" y="624"/>
                  </a:lnTo>
                  <a:lnTo>
                    <a:pt x="832" y="620"/>
                  </a:lnTo>
                  <a:lnTo>
                    <a:pt x="830" y="622"/>
                  </a:lnTo>
                  <a:lnTo>
                    <a:pt x="830" y="622"/>
                  </a:lnTo>
                  <a:lnTo>
                    <a:pt x="828" y="620"/>
                  </a:lnTo>
                  <a:lnTo>
                    <a:pt x="828" y="618"/>
                  </a:lnTo>
                  <a:lnTo>
                    <a:pt x="826" y="618"/>
                  </a:lnTo>
                  <a:lnTo>
                    <a:pt x="826" y="620"/>
                  </a:lnTo>
                  <a:lnTo>
                    <a:pt x="826" y="620"/>
                  </a:lnTo>
                  <a:lnTo>
                    <a:pt x="826" y="618"/>
                  </a:lnTo>
                  <a:lnTo>
                    <a:pt x="826" y="616"/>
                  </a:lnTo>
                  <a:lnTo>
                    <a:pt x="824" y="616"/>
                  </a:lnTo>
                  <a:lnTo>
                    <a:pt x="824" y="616"/>
                  </a:lnTo>
                  <a:lnTo>
                    <a:pt x="824" y="618"/>
                  </a:lnTo>
                  <a:lnTo>
                    <a:pt x="824" y="618"/>
                  </a:lnTo>
                  <a:lnTo>
                    <a:pt x="822" y="618"/>
                  </a:lnTo>
                  <a:lnTo>
                    <a:pt x="822" y="618"/>
                  </a:lnTo>
                  <a:lnTo>
                    <a:pt x="822" y="616"/>
                  </a:lnTo>
                  <a:lnTo>
                    <a:pt x="822" y="614"/>
                  </a:lnTo>
                  <a:lnTo>
                    <a:pt x="820" y="610"/>
                  </a:lnTo>
                  <a:lnTo>
                    <a:pt x="820" y="608"/>
                  </a:lnTo>
                  <a:lnTo>
                    <a:pt x="820" y="610"/>
                  </a:lnTo>
                  <a:lnTo>
                    <a:pt x="820" y="614"/>
                  </a:lnTo>
                  <a:lnTo>
                    <a:pt x="820" y="616"/>
                  </a:lnTo>
                  <a:lnTo>
                    <a:pt x="818" y="618"/>
                  </a:lnTo>
                  <a:lnTo>
                    <a:pt x="818" y="614"/>
                  </a:lnTo>
                  <a:lnTo>
                    <a:pt x="816" y="612"/>
                  </a:lnTo>
                  <a:lnTo>
                    <a:pt x="816" y="610"/>
                  </a:lnTo>
                  <a:lnTo>
                    <a:pt x="814" y="610"/>
                  </a:lnTo>
                  <a:lnTo>
                    <a:pt x="812" y="606"/>
                  </a:lnTo>
                  <a:lnTo>
                    <a:pt x="812" y="606"/>
                  </a:lnTo>
                  <a:lnTo>
                    <a:pt x="812" y="604"/>
                  </a:lnTo>
                  <a:lnTo>
                    <a:pt x="810" y="602"/>
                  </a:lnTo>
                  <a:lnTo>
                    <a:pt x="810" y="604"/>
                  </a:lnTo>
                  <a:lnTo>
                    <a:pt x="810" y="604"/>
                  </a:lnTo>
                  <a:lnTo>
                    <a:pt x="810" y="608"/>
                  </a:lnTo>
                  <a:lnTo>
                    <a:pt x="810" y="610"/>
                  </a:lnTo>
                  <a:lnTo>
                    <a:pt x="810" y="608"/>
                  </a:lnTo>
                  <a:lnTo>
                    <a:pt x="810" y="606"/>
                  </a:lnTo>
                  <a:lnTo>
                    <a:pt x="808" y="606"/>
                  </a:lnTo>
                  <a:lnTo>
                    <a:pt x="806" y="604"/>
                  </a:lnTo>
                  <a:lnTo>
                    <a:pt x="804" y="600"/>
                  </a:lnTo>
                  <a:lnTo>
                    <a:pt x="804" y="598"/>
                  </a:lnTo>
                  <a:lnTo>
                    <a:pt x="802" y="598"/>
                  </a:lnTo>
                  <a:lnTo>
                    <a:pt x="800" y="600"/>
                  </a:lnTo>
                  <a:lnTo>
                    <a:pt x="798" y="600"/>
                  </a:lnTo>
                  <a:lnTo>
                    <a:pt x="798" y="600"/>
                  </a:lnTo>
                  <a:lnTo>
                    <a:pt x="800" y="604"/>
                  </a:lnTo>
                  <a:lnTo>
                    <a:pt x="802" y="608"/>
                  </a:lnTo>
                  <a:lnTo>
                    <a:pt x="802" y="608"/>
                  </a:lnTo>
                  <a:lnTo>
                    <a:pt x="802" y="610"/>
                  </a:lnTo>
                  <a:lnTo>
                    <a:pt x="802" y="612"/>
                  </a:lnTo>
                  <a:lnTo>
                    <a:pt x="804" y="612"/>
                  </a:lnTo>
                  <a:lnTo>
                    <a:pt x="806" y="614"/>
                  </a:lnTo>
                  <a:lnTo>
                    <a:pt x="808" y="614"/>
                  </a:lnTo>
                  <a:lnTo>
                    <a:pt x="808" y="616"/>
                  </a:lnTo>
                  <a:lnTo>
                    <a:pt x="810" y="616"/>
                  </a:lnTo>
                  <a:lnTo>
                    <a:pt x="810" y="616"/>
                  </a:lnTo>
                  <a:lnTo>
                    <a:pt x="810" y="618"/>
                  </a:lnTo>
                  <a:lnTo>
                    <a:pt x="812" y="618"/>
                  </a:lnTo>
                  <a:lnTo>
                    <a:pt x="812" y="620"/>
                  </a:lnTo>
                  <a:lnTo>
                    <a:pt x="814" y="622"/>
                  </a:lnTo>
                  <a:lnTo>
                    <a:pt x="812" y="624"/>
                  </a:lnTo>
                  <a:lnTo>
                    <a:pt x="814" y="624"/>
                  </a:lnTo>
                  <a:lnTo>
                    <a:pt x="816" y="624"/>
                  </a:lnTo>
                  <a:lnTo>
                    <a:pt x="816" y="628"/>
                  </a:lnTo>
                  <a:lnTo>
                    <a:pt x="814" y="630"/>
                  </a:lnTo>
                  <a:lnTo>
                    <a:pt x="816" y="630"/>
                  </a:lnTo>
                  <a:lnTo>
                    <a:pt x="816" y="630"/>
                  </a:lnTo>
                  <a:lnTo>
                    <a:pt x="816" y="632"/>
                  </a:lnTo>
                  <a:lnTo>
                    <a:pt x="818" y="630"/>
                  </a:lnTo>
                  <a:lnTo>
                    <a:pt x="820" y="630"/>
                  </a:lnTo>
                  <a:lnTo>
                    <a:pt x="818" y="634"/>
                  </a:lnTo>
                  <a:lnTo>
                    <a:pt x="820" y="634"/>
                  </a:lnTo>
                  <a:lnTo>
                    <a:pt x="820" y="634"/>
                  </a:lnTo>
                  <a:lnTo>
                    <a:pt x="822" y="634"/>
                  </a:lnTo>
                  <a:lnTo>
                    <a:pt x="820" y="636"/>
                  </a:lnTo>
                  <a:lnTo>
                    <a:pt x="818" y="636"/>
                  </a:lnTo>
                  <a:lnTo>
                    <a:pt x="818" y="638"/>
                  </a:lnTo>
                  <a:lnTo>
                    <a:pt x="818" y="638"/>
                  </a:lnTo>
                  <a:lnTo>
                    <a:pt x="820" y="640"/>
                  </a:lnTo>
                  <a:lnTo>
                    <a:pt x="820" y="642"/>
                  </a:lnTo>
                  <a:lnTo>
                    <a:pt x="820" y="642"/>
                  </a:lnTo>
                  <a:close/>
                  <a:moveTo>
                    <a:pt x="614" y="582"/>
                  </a:moveTo>
                  <a:lnTo>
                    <a:pt x="616" y="582"/>
                  </a:lnTo>
                  <a:lnTo>
                    <a:pt x="616" y="580"/>
                  </a:lnTo>
                  <a:lnTo>
                    <a:pt x="616" y="580"/>
                  </a:lnTo>
                  <a:lnTo>
                    <a:pt x="618" y="580"/>
                  </a:lnTo>
                  <a:lnTo>
                    <a:pt x="620" y="580"/>
                  </a:lnTo>
                  <a:lnTo>
                    <a:pt x="622" y="580"/>
                  </a:lnTo>
                  <a:lnTo>
                    <a:pt x="622" y="580"/>
                  </a:lnTo>
                  <a:lnTo>
                    <a:pt x="624" y="580"/>
                  </a:lnTo>
                  <a:lnTo>
                    <a:pt x="624" y="580"/>
                  </a:lnTo>
                  <a:lnTo>
                    <a:pt x="626" y="582"/>
                  </a:lnTo>
                  <a:lnTo>
                    <a:pt x="624" y="584"/>
                  </a:lnTo>
                  <a:lnTo>
                    <a:pt x="624" y="586"/>
                  </a:lnTo>
                  <a:lnTo>
                    <a:pt x="622" y="588"/>
                  </a:lnTo>
                  <a:lnTo>
                    <a:pt x="622" y="592"/>
                  </a:lnTo>
                  <a:lnTo>
                    <a:pt x="622" y="594"/>
                  </a:lnTo>
                  <a:lnTo>
                    <a:pt x="624" y="592"/>
                  </a:lnTo>
                  <a:lnTo>
                    <a:pt x="626" y="594"/>
                  </a:lnTo>
                  <a:lnTo>
                    <a:pt x="626" y="594"/>
                  </a:lnTo>
                  <a:lnTo>
                    <a:pt x="628" y="592"/>
                  </a:lnTo>
                  <a:lnTo>
                    <a:pt x="630" y="592"/>
                  </a:lnTo>
                  <a:lnTo>
                    <a:pt x="630" y="592"/>
                  </a:lnTo>
                  <a:lnTo>
                    <a:pt x="632" y="590"/>
                  </a:lnTo>
                  <a:lnTo>
                    <a:pt x="634" y="590"/>
                  </a:lnTo>
                  <a:lnTo>
                    <a:pt x="636" y="588"/>
                  </a:lnTo>
                  <a:lnTo>
                    <a:pt x="636" y="586"/>
                  </a:lnTo>
                  <a:lnTo>
                    <a:pt x="638" y="584"/>
                  </a:lnTo>
                  <a:lnTo>
                    <a:pt x="640" y="582"/>
                  </a:lnTo>
                  <a:lnTo>
                    <a:pt x="640" y="582"/>
                  </a:lnTo>
                  <a:lnTo>
                    <a:pt x="642" y="584"/>
                  </a:lnTo>
                  <a:lnTo>
                    <a:pt x="644" y="582"/>
                  </a:lnTo>
                  <a:lnTo>
                    <a:pt x="644" y="582"/>
                  </a:lnTo>
                  <a:lnTo>
                    <a:pt x="646" y="582"/>
                  </a:lnTo>
                  <a:lnTo>
                    <a:pt x="648" y="578"/>
                  </a:lnTo>
                  <a:lnTo>
                    <a:pt x="648" y="576"/>
                  </a:lnTo>
                  <a:lnTo>
                    <a:pt x="650" y="574"/>
                  </a:lnTo>
                  <a:lnTo>
                    <a:pt x="650" y="572"/>
                  </a:lnTo>
                  <a:lnTo>
                    <a:pt x="652" y="572"/>
                  </a:lnTo>
                  <a:lnTo>
                    <a:pt x="652" y="574"/>
                  </a:lnTo>
                  <a:lnTo>
                    <a:pt x="654" y="572"/>
                  </a:lnTo>
                  <a:lnTo>
                    <a:pt x="656" y="572"/>
                  </a:lnTo>
                  <a:lnTo>
                    <a:pt x="656" y="572"/>
                  </a:lnTo>
                  <a:lnTo>
                    <a:pt x="656" y="574"/>
                  </a:lnTo>
                  <a:lnTo>
                    <a:pt x="656" y="576"/>
                  </a:lnTo>
                  <a:lnTo>
                    <a:pt x="654" y="578"/>
                  </a:lnTo>
                  <a:lnTo>
                    <a:pt x="656" y="578"/>
                  </a:lnTo>
                  <a:lnTo>
                    <a:pt x="660" y="578"/>
                  </a:lnTo>
                  <a:lnTo>
                    <a:pt x="662" y="580"/>
                  </a:lnTo>
                  <a:lnTo>
                    <a:pt x="662" y="580"/>
                  </a:lnTo>
                  <a:lnTo>
                    <a:pt x="660" y="582"/>
                  </a:lnTo>
                  <a:lnTo>
                    <a:pt x="658" y="584"/>
                  </a:lnTo>
                  <a:lnTo>
                    <a:pt x="658" y="586"/>
                  </a:lnTo>
                  <a:lnTo>
                    <a:pt x="660" y="586"/>
                  </a:lnTo>
                  <a:lnTo>
                    <a:pt x="660" y="586"/>
                  </a:lnTo>
                  <a:lnTo>
                    <a:pt x="662" y="586"/>
                  </a:lnTo>
                  <a:lnTo>
                    <a:pt x="664" y="586"/>
                  </a:lnTo>
                  <a:lnTo>
                    <a:pt x="664" y="586"/>
                  </a:lnTo>
                  <a:lnTo>
                    <a:pt x="666" y="588"/>
                  </a:lnTo>
                  <a:lnTo>
                    <a:pt x="668" y="588"/>
                  </a:lnTo>
                  <a:lnTo>
                    <a:pt x="670" y="590"/>
                  </a:lnTo>
                  <a:lnTo>
                    <a:pt x="670" y="590"/>
                  </a:lnTo>
                  <a:lnTo>
                    <a:pt x="674" y="592"/>
                  </a:lnTo>
                  <a:lnTo>
                    <a:pt x="674" y="590"/>
                  </a:lnTo>
                  <a:lnTo>
                    <a:pt x="676" y="588"/>
                  </a:lnTo>
                  <a:lnTo>
                    <a:pt x="678" y="588"/>
                  </a:lnTo>
                  <a:lnTo>
                    <a:pt x="678" y="586"/>
                  </a:lnTo>
                  <a:lnTo>
                    <a:pt x="680" y="586"/>
                  </a:lnTo>
                  <a:lnTo>
                    <a:pt x="682" y="584"/>
                  </a:lnTo>
                  <a:lnTo>
                    <a:pt x="680" y="584"/>
                  </a:lnTo>
                  <a:lnTo>
                    <a:pt x="678" y="582"/>
                  </a:lnTo>
                  <a:lnTo>
                    <a:pt x="680" y="582"/>
                  </a:lnTo>
                  <a:lnTo>
                    <a:pt x="682" y="580"/>
                  </a:lnTo>
                  <a:lnTo>
                    <a:pt x="680" y="580"/>
                  </a:lnTo>
                  <a:lnTo>
                    <a:pt x="678" y="578"/>
                  </a:lnTo>
                  <a:lnTo>
                    <a:pt x="678" y="578"/>
                  </a:lnTo>
                  <a:lnTo>
                    <a:pt x="678" y="580"/>
                  </a:lnTo>
                  <a:lnTo>
                    <a:pt x="678" y="580"/>
                  </a:lnTo>
                  <a:lnTo>
                    <a:pt x="676" y="580"/>
                  </a:lnTo>
                  <a:lnTo>
                    <a:pt x="674" y="578"/>
                  </a:lnTo>
                  <a:lnTo>
                    <a:pt x="674" y="576"/>
                  </a:lnTo>
                  <a:lnTo>
                    <a:pt x="672" y="578"/>
                  </a:lnTo>
                  <a:lnTo>
                    <a:pt x="670" y="580"/>
                  </a:lnTo>
                  <a:lnTo>
                    <a:pt x="668" y="580"/>
                  </a:lnTo>
                  <a:lnTo>
                    <a:pt x="666" y="578"/>
                  </a:lnTo>
                  <a:lnTo>
                    <a:pt x="668" y="576"/>
                  </a:lnTo>
                  <a:lnTo>
                    <a:pt x="670" y="576"/>
                  </a:lnTo>
                  <a:lnTo>
                    <a:pt x="672" y="574"/>
                  </a:lnTo>
                  <a:lnTo>
                    <a:pt x="672" y="572"/>
                  </a:lnTo>
                  <a:lnTo>
                    <a:pt x="670" y="572"/>
                  </a:lnTo>
                  <a:lnTo>
                    <a:pt x="670" y="570"/>
                  </a:lnTo>
                  <a:lnTo>
                    <a:pt x="670" y="568"/>
                  </a:lnTo>
                  <a:lnTo>
                    <a:pt x="670" y="566"/>
                  </a:lnTo>
                  <a:lnTo>
                    <a:pt x="670" y="566"/>
                  </a:lnTo>
                  <a:lnTo>
                    <a:pt x="670" y="564"/>
                  </a:lnTo>
                  <a:lnTo>
                    <a:pt x="666" y="560"/>
                  </a:lnTo>
                  <a:lnTo>
                    <a:pt x="664" y="560"/>
                  </a:lnTo>
                  <a:lnTo>
                    <a:pt x="664" y="558"/>
                  </a:lnTo>
                  <a:lnTo>
                    <a:pt x="662" y="556"/>
                  </a:lnTo>
                  <a:lnTo>
                    <a:pt x="660" y="556"/>
                  </a:lnTo>
                  <a:lnTo>
                    <a:pt x="660" y="554"/>
                  </a:lnTo>
                  <a:lnTo>
                    <a:pt x="660" y="552"/>
                  </a:lnTo>
                  <a:lnTo>
                    <a:pt x="660" y="550"/>
                  </a:lnTo>
                  <a:lnTo>
                    <a:pt x="656" y="550"/>
                  </a:lnTo>
                  <a:lnTo>
                    <a:pt x="652" y="548"/>
                  </a:lnTo>
                  <a:lnTo>
                    <a:pt x="652" y="546"/>
                  </a:lnTo>
                  <a:lnTo>
                    <a:pt x="652" y="544"/>
                  </a:lnTo>
                  <a:lnTo>
                    <a:pt x="652" y="544"/>
                  </a:lnTo>
                  <a:lnTo>
                    <a:pt x="650" y="542"/>
                  </a:lnTo>
                  <a:lnTo>
                    <a:pt x="650" y="540"/>
                  </a:lnTo>
                  <a:lnTo>
                    <a:pt x="650" y="540"/>
                  </a:lnTo>
                  <a:lnTo>
                    <a:pt x="648" y="542"/>
                  </a:lnTo>
                  <a:lnTo>
                    <a:pt x="648" y="544"/>
                  </a:lnTo>
                  <a:lnTo>
                    <a:pt x="646" y="546"/>
                  </a:lnTo>
                  <a:lnTo>
                    <a:pt x="644" y="544"/>
                  </a:lnTo>
                  <a:lnTo>
                    <a:pt x="644" y="542"/>
                  </a:lnTo>
                  <a:lnTo>
                    <a:pt x="644" y="540"/>
                  </a:lnTo>
                  <a:lnTo>
                    <a:pt x="644" y="538"/>
                  </a:lnTo>
                  <a:lnTo>
                    <a:pt x="646" y="538"/>
                  </a:lnTo>
                  <a:lnTo>
                    <a:pt x="648" y="538"/>
                  </a:lnTo>
                  <a:lnTo>
                    <a:pt x="646" y="536"/>
                  </a:lnTo>
                  <a:lnTo>
                    <a:pt x="646" y="534"/>
                  </a:lnTo>
                  <a:lnTo>
                    <a:pt x="646" y="532"/>
                  </a:lnTo>
                  <a:lnTo>
                    <a:pt x="644" y="532"/>
                  </a:lnTo>
                  <a:lnTo>
                    <a:pt x="644" y="532"/>
                  </a:lnTo>
                  <a:lnTo>
                    <a:pt x="646" y="530"/>
                  </a:lnTo>
                  <a:lnTo>
                    <a:pt x="644" y="528"/>
                  </a:lnTo>
                  <a:lnTo>
                    <a:pt x="640" y="530"/>
                  </a:lnTo>
                  <a:lnTo>
                    <a:pt x="638" y="532"/>
                  </a:lnTo>
                  <a:lnTo>
                    <a:pt x="636" y="538"/>
                  </a:lnTo>
                  <a:lnTo>
                    <a:pt x="634" y="540"/>
                  </a:lnTo>
                  <a:lnTo>
                    <a:pt x="634" y="542"/>
                  </a:lnTo>
                  <a:lnTo>
                    <a:pt x="632" y="544"/>
                  </a:lnTo>
                  <a:lnTo>
                    <a:pt x="632" y="546"/>
                  </a:lnTo>
                  <a:lnTo>
                    <a:pt x="630" y="550"/>
                  </a:lnTo>
                  <a:lnTo>
                    <a:pt x="630" y="552"/>
                  </a:lnTo>
                  <a:lnTo>
                    <a:pt x="628" y="552"/>
                  </a:lnTo>
                  <a:lnTo>
                    <a:pt x="628" y="554"/>
                  </a:lnTo>
                  <a:lnTo>
                    <a:pt x="628" y="556"/>
                  </a:lnTo>
                  <a:lnTo>
                    <a:pt x="626" y="558"/>
                  </a:lnTo>
                  <a:lnTo>
                    <a:pt x="624" y="560"/>
                  </a:lnTo>
                  <a:lnTo>
                    <a:pt x="624" y="564"/>
                  </a:lnTo>
                  <a:lnTo>
                    <a:pt x="624" y="566"/>
                  </a:lnTo>
                  <a:lnTo>
                    <a:pt x="624" y="570"/>
                  </a:lnTo>
                  <a:lnTo>
                    <a:pt x="622" y="570"/>
                  </a:lnTo>
                  <a:lnTo>
                    <a:pt x="620" y="572"/>
                  </a:lnTo>
                  <a:lnTo>
                    <a:pt x="614" y="572"/>
                  </a:lnTo>
                  <a:lnTo>
                    <a:pt x="614" y="574"/>
                  </a:lnTo>
                  <a:lnTo>
                    <a:pt x="614" y="580"/>
                  </a:lnTo>
                  <a:lnTo>
                    <a:pt x="614" y="582"/>
                  </a:lnTo>
                  <a:close/>
                  <a:moveTo>
                    <a:pt x="634" y="618"/>
                  </a:moveTo>
                  <a:lnTo>
                    <a:pt x="636" y="618"/>
                  </a:lnTo>
                  <a:lnTo>
                    <a:pt x="636" y="618"/>
                  </a:lnTo>
                  <a:lnTo>
                    <a:pt x="638" y="614"/>
                  </a:lnTo>
                  <a:lnTo>
                    <a:pt x="640" y="614"/>
                  </a:lnTo>
                  <a:lnTo>
                    <a:pt x="640" y="614"/>
                  </a:lnTo>
                  <a:lnTo>
                    <a:pt x="642" y="616"/>
                  </a:lnTo>
                  <a:lnTo>
                    <a:pt x="642" y="616"/>
                  </a:lnTo>
                  <a:lnTo>
                    <a:pt x="646" y="614"/>
                  </a:lnTo>
                  <a:lnTo>
                    <a:pt x="648" y="614"/>
                  </a:lnTo>
                  <a:lnTo>
                    <a:pt x="650" y="612"/>
                  </a:lnTo>
                  <a:lnTo>
                    <a:pt x="652" y="608"/>
                  </a:lnTo>
                  <a:lnTo>
                    <a:pt x="654" y="608"/>
                  </a:lnTo>
                  <a:lnTo>
                    <a:pt x="656" y="608"/>
                  </a:lnTo>
                  <a:lnTo>
                    <a:pt x="656" y="606"/>
                  </a:lnTo>
                  <a:lnTo>
                    <a:pt x="658" y="602"/>
                  </a:lnTo>
                  <a:lnTo>
                    <a:pt x="658" y="602"/>
                  </a:lnTo>
                  <a:lnTo>
                    <a:pt x="656" y="602"/>
                  </a:lnTo>
                  <a:lnTo>
                    <a:pt x="654" y="602"/>
                  </a:lnTo>
                  <a:lnTo>
                    <a:pt x="654" y="602"/>
                  </a:lnTo>
                  <a:lnTo>
                    <a:pt x="650" y="602"/>
                  </a:lnTo>
                  <a:lnTo>
                    <a:pt x="650" y="602"/>
                  </a:lnTo>
                  <a:lnTo>
                    <a:pt x="650" y="602"/>
                  </a:lnTo>
                  <a:lnTo>
                    <a:pt x="648" y="604"/>
                  </a:lnTo>
                  <a:lnTo>
                    <a:pt x="646" y="602"/>
                  </a:lnTo>
                  <a:lnTo>
                    <a:pt x="644" y="600"/>
                  </a:lnTo>
                  <a:lnTo>
                    <a:pt x="644" y="600"/>
                  </a:lnTo>
                  <a:lnTo>
                    <a:pt x="642" y="602"/>
                  </a:lnTo>
                  <a:lnTo>
                    <a:pt x="640" y="606"/>
                  </a:lnTo>
                  <a:lnTo>
                    <a:pt x="638" y="606"/>
                  </a:lnTo>
                  <a:lnTo>
                    <a:pt x="638" y="608"/>
                  </a:lnTo>
                  <a:lnTo>
                    <a:pt x="634" y="608"/>
                  </a:lnTo>
                  <a:lnTo>
                    <a:pt x="634" y="610"/>
                  </a:lnTo>
                  <a:lnTo>
                    <a:pt x="634" y="612"/>
                  </a:lnTo>
                  <a:lnTo>
                    <a:pt x="636" y="614"/>
                  </a:lnTo>
                  <a:lnTo>
                    <a:pt x="634" y="614"/>
                  </a:lnTo>
                  <a:lnTo>
                    <a:pt x="634" y="618"/>
                  </a:lnTo>
                  <a:close/>
                  <a:moveTo>
                    <a:pt x="832" y="634"/>
                  </a:moveTo>
                  <a:lnTo>
                    <a:pt x="834" y="634"/>
                  </a:lnTo>
                  <a:lnTo>
                    <a:pt x="836" y="634"/>
                  </a:lnTo>
                  <a:lnTo>
                    <a:pt x="838" y="636"/>
                  </a:lnTo>
                  <a:lnTo>
                    <a:pt x="838" y="634"/>
                  </a:lnTo>
                  <a:lnTo>
                    <a:pt x="838" y="634"/>
                  </a:lnTo>
                  <a:lnTo>
                    <a:pt x="840" y="632"/>
                  </a:lnTo>
                  <a:lnTo>
                    <a:pt x="840" y="632"/>
                  </a:lnTo>
                  <a:lnTo>
                    <a:pt x="838" y="630"/>
                  </a:lnTo>
                  <a:lnTo>
                    <a:pt x="836" y="632"/>
                  </a:lnTo>
                  <a:lnTo>
                    <a:pt x="834" y="632"/>
                  </a:lnTo>
                  <a:lnTo>
                    <a:pt x="832" y="634"/>
                  </a:lnTo>
                  <a:close/>
                  <a:moveTo>
                    <a:pt x="770" y="616"/>
                  </a:moveTo>
                  <a:lnTo>
                    <a:pt x="772" y="618"/>
                  </a:lnTo>
                  <a:lnTo>
                    <a:pt x="774" y="618"/>
                  </a:lnTo>
                  <a:lnTo>
                    <a:pt x="774" y="620"/>
                  </a:lnTo>
                  <a:lnTo>
                    <a:pt x="774" y="620"/>
                  </a:lnTo>
                  <a:lnTo>
                    <a:pt x="774" y="622"/>
                  </a:lnTo>
                  <a:lnTo>
                    <a:pt x="776" y="622"/>
                  </a:lnTo>
                  <a:lnTo>
                    <a:pt x="776" y="624"/>
                  </a:lnTo>
                  <a:lnTo>
                    <a:pt x="778" y="624"/>
                  </a:lnTo>
                  <a:lnTo>
                    <a:pt x="778" y="622"/>
                  </a:lnTo>
                  <a:lnTo>
                    <a:pt x="778" y="622"/>
                  </a:lnTo>
                  <a:lnTo>
                    <a:pt x="778" y="620"/>
                  </a:lnTo>
                  <a:lnTo>
                    <a:pt x="778" y="620"/>
                  </a:lnTo>
                  <a:lnTo>
                    <a:pt x="776" y="618"/>
                  </a:lnTo>
                  <a:lnTo>
                    <a:pt x="774" y="618"/>
                  </a:lnTo>
                  <a:lnTo>
                    <a:pt x="774" y="616"/>
                  </a:lnTo>
                  <a:lnTo>
                    <a:pt x="772" y="616"/>
                  </a:lnTo>
                  <a:lnTo>
                    <a:pt x="770" y="616"/>
                  </a:lnTo>
                  <a:close/>
                  <a:moveTo>
                    <a:pt x="830" y="648"/>
                  </a:moveTo>
                  <a:lnTo>
                    <a:pt x="828" y="648"/>
                  </a:lnTo>
                  <a:lnTo>
                    <a:pt x="828" y="646"/>
                  </a:lnTo>
                  <a:lnTo>
                    <a:pt x="826" y="646"/>
                  </a:lnTo>
                  <a:lnTo>
                    <a:pt x="826" y="644"/>
                  </a:lnTo>
                  <a:lnTo>
                    <a:pt x="828" y="642"/>
                  </a:lnTo>
                  <a:lnTo>
                    <a:pt x="830" y="644"/>
                  </a:lnTo>
                  <a:lnTo>
                    <a:pt x="830" y="646"/>
                  </a:lnTo>
                  <a:lnTo>
                    <a:pt x="830" y="648"/>
                  </a:lnTo>
                  <a:lnTo>
                    <a:pt x="830" y="648"/>
                  </a:lnTo>
                  <a:lnTo>
                    <a:pt x="830" y="648"/>
                  </a:lnTo>
                  <a:close/>
                  <a:moveTo>
                    <a:pt x="828" y="656"/>
                  </a:moveTo>
                  <a:lnTo>
                    <a:pt x="826" y="656"/>
                  </a:lnTo>
                  <a:lnTo>
                    <a:pt x="826" y="654"/>
                  </a:lnTo>
                  <a:lnTo>
                    <a:pt x="826" y="654"/>
                  </a:lnTo>
                  <a:lnTo>
                    <a:pt x="824" y="654"/>
                  </a:lnTo>
                  <a:lnTo>
                    <a:pt x="824" y="652"/>
                  </a:lnTo>
                  <a:lnTo>
                    <a:pt x="824" y="650"/>
                  </a:lnTo>
                  <a:lnTo>
                    <a:pt x="824" y="650"/>
                  </a:lnTo>
                  <a:lnTo>
                    <a:pt x="824" y="648"/>
                  </a:lnTo>
                  <a:lnTo>
                    <a:pt x="828" y="650"/>
                  </a:lnTo>
                  <a:lnTo>
                    <a:pt x="830" y="652"/>
                  </a:lnTo>
                  <a:lnTo>
                    <a:pt x="830" y="652"/>
                  </a:lnTo>
                  <a:lnTo>
                    <a:pt x="830" y="654"/>
                  </a:lnTo>
                  <a:lnTo>
                    <a:pt x="830" y="654"/>
                  </a:lnTo>
                  <a:lnTo>
                    <a:pt x="830" y="656"/>
                  </a:lnTo>
                  <a:lnTo>
                    <a:pt x="828" y="656"/>
                  </a:lnTo>
                  <a:lnTo>
                    <a:pt x="828" y="656"/>
                  </a:lnTo>
                  <a:close/>
                  <a:moveTo>
                    <a:pt x="766" y="694"/>
                  </a:moveTo>
                  <a:lnTo>
                    <a:pt x="766" y="694"/>
                  </a:lnTo>
                  <a:lnTo>
                    <a:pt x="768" y="694"/>
                  </a:lnTo>
                  <a:lnTo>
                    <a:pt x="766" y="694"/>
                  </a:lnTo>
                  <a:close/>
                  <a:moveTo>
                    <a:pt x="768" y="694"/>
                  </a:moveTo>
                  <a:lnTo>
                    <a:pt x="768" y="696"/>
                  </a:lnTo>
                  <a:lnTo>
                    <a:pt x="768" y="696"/>
                  </a:lnTo>
                  <a:lnTo>
                    <a:pt x="768" y="694"/>
                  </a:lnTo>
                  <a:close/>
                  <a:moveTo>
                    <a:pt x="770" y="694"/>
                  </a:moveTo>
                  <a:lnTo>
                    <a:pt x="768" y="696"/>
                  </a:lnTo>
                  <a:lnTo>
                    <a:pt x="768" y="698"/>
                  </a:lnTo>
                  <a:lnTo>
                    <a:pt x="768" y="698"/>
                  </a:lnTo>
                  <a:lnTo>
                    <a:pt x="770" y="698"/>
                  </a:lnTo>
                  <a:lnTo>
                    <a:pt x="770" y="696"/>
                  </a:lnTo>
                  <a:lnTo>
                    <a:pt x="770" y="694"/>
                  </a:lnTo>
                  <a:close/>
                  <a:moveTo>
                    <a:pt x="786" y="676"/>
                  </a:moveTo>
                  <a:lnTo>
                    <a:pt x="786" y="674"/>
                  </a:lnTo>
                  <a:lnTo>
                    <a:pt x="786" y="672"/>
                  </a:lnTo>
                  <a:lnTo>
                    <a:pt x="788" y="670"/>
                  </a:lnTo>
                  <a:lnTo>
                    <a:pt x="788" y="670"/>
                  </a:lnTo>
                  <a:lnTo>
                    <a:pt x="790" y="668"/>
                  </a:lnTo>
                  <a:lnTo>
                    <a:pt x="792" y="668"/>
                  </a:lnTo>
                  <a:lnTo>
                    <a:pt x="792" y="668"/>
                  </a:lnTo>
                  <a:lnTo>
                    <a:pt x="792" y="670"/>
                  </a:lnTo>
                  <a:lnTo>
                    <a:pt x="794" y="670"/>
                  </a:lnTo>
                  <a:lnTo>
                    <a:pt x="794" y="670"/>
                  </a:lnTo>
                  <a:lnTo>
                    <a:pt x="792" y="672"/>
                  </a:lnTo>
                  <a:lnTo>
                    <a:pt x="790" y="674"/>
                  </a:lnTo>
                  <a:lnTo>
                    <a:pt x="788" y="674"/>
                  </a:lnTo>
                  <a:lnTo>
                    <a:pt x="786" y="676"/>
                  </a:lnTo>
                  <a:lnTo>
                    <a:pt x="786" y="676"/>
                  </a:lnTo>
                  <a:close/>
                  <a:moveTo>
                    <a:pt x="732" y="614"/>
                  </a:moveTo>
                  <a:lnTo>
                    <a:pt x="734" y="616"/>
                  </a:lnTo>
                  <a:lnTo>
                    <a:pt x="736" y="618"/>
                  </a:lnTo>
                  <a:lnTo>
                    <a:pt x="738" y="618"/>
                  </a:lnTo>
                  <a:lnTo>
                    <a:pt x="740" y="618"/>
                  </a:lnTo>
                  <a:lnTo>
                    <a:pt x="740" y="618"/>
                  </a:lnTo>
                  <a:lnTo>
                    <a:pt x="738" y="616"/>
                  </a:lnTo>
                  <a:lnTo>
                    <a:pt x="734" y="614"/>
                  </a:lnTo>
                  <a:lnTo>
                    <a:pt x="732" y="614"/>
                  </a:lnTo>
                  <a:lnTo>
                    <a:pt x="732" y="614"/>
                  </a:lnTo>
                  <a:close/>
                  <a:moveTo>
                    <a:pt x="714" y="598"/>
                  </a:moveTo>
                  <a:lnTo>
                    <a:pt x="714" y="598"/>
                  </a:lnTo>
                  <a:lnTo>
                    <a:pt x="716" y="598"/>
                  </a:lnTo>
                  <a:lnTo>
                    <a:pt x="716" y="600"/>
                  </a:lnTo>
                  <a:lnTo>
                    <a:pt x="718" y="598"/>
                  </a:lnTo>
                  <a:lnTo>
                    <a:pt x="718" y="598"/>
                  </a:lnTo>
                  <a:lnTo>
                    <a:pt x="718" y="598"/>
                  </a:lnTo>
                  <a:lnTo>
                    <a:pt x="718" y="596"/>
                  </a:lnTo>
                  <a:lnTo>
                    <a:pt x="718" y="596"/>
                  </a:lnTo>
                  <a:lnTo>
                    <a:pt x="718" y="594"/>
                  </a:lnTo>
                  <a:lnTo>
                    <a:pt x="718" y="594"/>
                  </a:lnTo>
                  <a:lnTo>
                    <a:pt x="716" y="592"/>
                  </a:lnTo>
                  <a:lnTo>
                    <a:pt x="714" y="592"/>
                  </a:lnTo>
                  <a:lnTo>
                    <a:pt x="714" y="592"/>
                  </a:lnTo>
                  <a:lnTo>
                    <a:pt x="714" y="592"/>
                  </a:lnTo>
                  <a:lnTo>
                    <a:pt x="712" y="592"/>
                  </a:lnTo>
                  <a:lnTo>
                    <a:pt x="712" y="590"/>
                  </a:lnTo>
                  <a:lnTo>
                    <a:pt x="710" y="592"/>
                  </a:lnTo>
                  <a:lnTo>
                    <a:pt x="710" y="592"/>
                  </a:lnTo>
                  <a:lnTo>
                    <a:pt x="710" y="594"/>
                  </a:lnTo>
                  <a:lnTo>
                    <a:pt x="710" y="594"/>
                  </a:lnTo>
                  <a:lnTo>
                    <a:pt x="712" y="594"/>
                  </a:lnTo>
                  <a:lnTo>
                    <a:pt x="712" y="594"/>
                  </a:lnTo>
                  <a:lnTo>
                    <a:pt x="714" y="596"/>
                  </a:lnTo>
                  <a:lnTo>
                    <a:pt x="714" y="598"/>
                  </a:lnTo>
                  <a:close/>
                  <a:moveTo>
                    <a:pt x="700" y="604"/>
                  </a:moveTo>
                  <a:lnTo>
                    <a:pt x="702" y="604"/>
                  </a:lnTo>
                  <a:lnTo>
                    <a:pt x="704" y="602"/>
                  </a:lnTo>
                  <a:lnTo>
                    <a:pt x="704" y="602"/>
                  </a:lnTo>
                  <a:lnTo>
                    <a:pt x="706" y="602"/>
                  </a:lnTo>
                  <a:lnTo>
                    <a:pt x="706" y="600"/>
                  </a:lnTo>
                  <a:lnTo>
                    <a:pt x="706" y="600"/>
                  </a:lnTo>
                  <a:lnTo>
                    <a:pt x="706" y="596"/>
                  </a:lnTo>
                  <a:lnTo>
                    <a:pt x="704" y="596"/>
                  </a:lnTo>
                  <a:lnTo>
                    <a:pt x="702" y="596"/>
                  </a:lnTo>
                  <a:lnTo>
                    <a:pt x="702" y="594"/>
                  </a:lnTo>
                  <a:lnTo>
                    <a:pt x="700" y="594"/>
                  </a:lnTo>
                  <a:lnTo>
                    <a:pt x="698" y="594"/>
                  </a:lnTo>
                  <a:lnTo>
                    <a:pt x="698" y="594"/>
                  </a:lnTo>
                  <a:lnTo>
                    <a:pt x="696" y="594"/>
                  </a:lnTo>
                  <a:lnTo>
                    <a:pt x="696" y="594"/>
                  </a:lnTo>
                  <a:lnTo>
                    <a:pt x="696" y="596"/>
                  </a:lnTo>
                  <a:lnTo>
                    <a:pt x="698" y="598"/>
                  </a:lnTo>
                  <a:lnTo>
                    <a:pt x="698" y="600"/>
                  </a:lnTo>
                  <a:lnTo>
                    <a:pt x="700" y="602"/>
                  </a:lnTo>
                  <a:lnTo>
                    <a:pt x="700" y="604"/>
                  </a:lnTo>
                  <a:lnTo>
                    <a:pt x="700" y="604"/>
                  </a:lnTo>
                  <a:close/>
                  <a:moveTo>
                    <a:pt x="698" y="614"/>
                  </a:moveTo>
                  <a:lnTo>
                    <a:pt x="700" y="614"/>
                  </a:lnTo>
                  <a:lnTo>
                    <a:pt x="696" y="614"/>
                  </a:lnTo>
                  <a:lnTo>
                    <a:pt x="696" y="614"/>
                  </a:lnTo>
                  <a:lnTo>
                    <a:pt x="696" y="614"/>
                  </a:lnTo>
                  <a:lnTo>
                    <a:pt x="698" y="614"/>
                  </a:lnTo>
                  <a:close/>
                  <a:moveTo>
                    <a:pt x="672" y="634"/>
                  </a:moveTo>
                  <a:lnTo>
                    <a:pt x="672" y="634"/>
                  </a:lnTo>
                  <a:lnTo>
                    <a:pt x="672" y="632"/>
                  </a:lnTo>
                  <a:lnTo>
                    <a:pt x="674" y="632"/>
                  </a:lnTo>
                  <a:lnTo>
                    <a:pt x="674" y="630"/>
                  </a:lnTo>
                  <a:lnTo>
                    <a:pt x="674" y="630"/>
                  </a:lnTo>
                  <a:lnTo>
                    <a:pt x="674" y="628"/>
                  </a:lnTo>
                  <a:lnTo>
                    <a:pt x="674" y="628"/>
                  </a:lnTo>
                  <a:lnTo>
                    <a:pt x="676" y="626"/>
                  </a:lnTo>
                  <a:lnTo>
                    <a:pt x="678" y="624"/>
                  </a:lnTo>
                  <a:lnTo>
                    <a:pt x="678" y="624"/>
                  </a:lnTo>
                  <a:lnTo>
                    <a:pt x="680" y="624"/>
                  </a:lnTo>
                  <a:lnTo>
                    <a:pt x="680" y="622"/>
                  </a:lnTo>
                  <a:lnTo>
                    <a:pt x="678" y="620"/>
                  </a:lnTo>
                  <a:lnTo>
                    <a:pt x="680" y="620"/>
                  </a:lnTo>
                  <a:lnTo>
                    <a:pt x="682" y="618"/>
                  </a:lnTo>
                  <a:lnTo>
                    <a:pt x="680" y="616"/>
                  </a:lnTo>
                  <a:lnTo>
                    <a:pt x="680" y="616"/>
                  </a:lnTo>
                  <a:lnTo>
                    <a:pt x="680" y="614"/>
                  </a:lnTo>
                  <a:lnTo>
                    <a:pt x="678" y="614"/>
                  </a:lnTo>
                  <a:lnTo>
                    <a:pt x="678" y="614"/>
                  </a:lnTo>
                  <a:lnTo>
                    <a:pt x="676" y="614"/>
                  </a:lnTo>
                  <a:lnTo>
                    <a:pt x="676" y="614"/>
                  </a:lnTo>
                  <a:lnTo>
                    <a:pt x="674" y="614"/>
                  </a:lnTo>
                  <a:lnTo>
                    <a:pt x="672" y="616"/>
                  </a:lnTo>
                  <a:lnTo>
                    <a:pt x="672" y="618"/>
                  </a:lnTo>
                  <a:lnTo>
                    <a:pt x="670" y="618"/>
                  </a:lnTo>
                  <a:lnTo>
                    <a:pt x="670" y="620"/>
                  </a:lnTo>
                  <a:lnTo>
                    <a:pt x="670" y="622"/>
                  </a:lnTo>
                  <a:lnTo>
                    <a:pt x="668" y="624"/>
                  </a:lnTo>
                  <a:lnTo>
                    <a:pt x="668" y="624"/>
                  </a:lnTo>
                  <a:lnTo>
                    <a:pt x="668" y="628"/>
                  </a:lnTo>
                  <a:lnTo>
                    <a:pt x="668" y="628"/>
                  </a:lnTo>
                  <a:lnTo>
                    <a:pt x="668" y="630"/>
                  </a:lnTo>
                  <a:lnTo>
                    <a:pt x="670" y="630"/>
                  </a:lnTo>
                  <a:lnTo>
                    <a:pt x="670" y="632"/>
                  </a:lnTo>
                  <a:lnTo>
                    <a:pt x="670" y="632"/>
                  </a:lnTo>
                  <a:lnTo>
                    <a:pt x="672" y="634"/>
                  </a:lnTo>
                  <a:close/>
                  <a:moveTo>
                    <a:pt x="646" y="736"/>
                  </a:moveTo>
                  <a:lnTo>
                    <a:pt x="648" y="738"/>
                  </a:lnTo>
                  <a:lnTo>
                    <a:pt x="648" y="738"/>
                  </a:lnTo>
                  <a:lnTo>
                    <a:pt x="648" y="736"/>
                  </a:lnTo>
                  <a:lnTo>
                    <a:pt x="646" y="736"/>
                  </a:lnTo>
                  <a:close/>
                  <a:moveTo>
                    <a:pt x="648" y="746"/>
                  </a:moveTo>
                  <a:lnTo>
                    <a:pt x="650" y="746"/>
                  </a:lnTo>
                  <a:lnTo>
                    <a:pt x="650" y="742"/>
                  </a:lnTo>
                  <a:lnTo>
                    <a:pt x="652" y="742"/>
                  </a:lnTo>
                  <a:lnTo>
                    <a:pt x="650" y="746"/>
                  </a:lnTo>
                  <a:lnTo>
                    <a:pt x="650" y="746"/>
                  </a:lnTo>
                  <a:lnTo>
                    <a:pt x="648" y="746"/>
                  </a:lnTo>
                  <a:lnTo>
                    <a:pt x="648" y="746"/>
                  </a:lnTo>
                  <a:close/>
                  <a:moveTo>
                    <a:pt x="634" y="744"/>
                  </a:moveTo>
                  <a:lnTo>
                    <a:pt x="636" y="742"/>
                  </a:lnTo>
                  <a:lnTo>
                    <a:pt x="636" y="740"/>
                  </a:lnTo>
                  <a:lnTo>
                    <a:pt x="638" y="740"/>
                  </a:lnTo>
                  <a:lnTo>
                    <a:pt x="638" y="740"/>
                  </a:lnTo>
                  <a:lnTo>
                    <a:pt x="640" y="740"/>
                  </a:lnTo>
                  <a:lnTo>
                    <a:pt x="642" y="738"/>
                  </a:lnTo>
                  <a:lnTo>
                    <a:pt x="640" y="742"/>
                  </a:lnTo>
                  <a:lnTo>
                    <a:pt x="636" y="744"/>
                  </a:lnTo>
                  <a:lnTo>
                    <a:pt x="634" y="744"/>
                  </a:lnTo>
                  <a:lnTo>
                    <a:pt x="634" y="744"/>
                  </a:lnTo>
                  <a:close/>
                  <a:moveTo>
                    <a:pt x="644" y="748"/>
                  </a:moveTo>
                  <a:lnTo>
                    <a:pt x="646" y="744"/>
                  </a:lnTo>
                  <a:lnTo>
                    <a:pt x="648" y="742"/>
                  </a:lnTo>
                  <a:lnTo>
                    <a:pt x="648" y="742"/>
                  </a:lnTo>
                  <a:lnTo>
                    <a:pt x="648" y="744"/>
                  </a:lnTo>
                  <a:lnTo>
                    <a:pt x="644" y="748"/>
                  </a:lnTo>
                  <a:lnTo>
                    <a:pt x="644" y="750"/>
                  </a:lnTo>
                  <a:lnTo>
                    <a:pt x="646" y="748"/>
                  </a:lnTo>
                  <a:lnTo>
                    <a:pt x="648" y="746"/>
                  </a:lnTo>
                  <a:lnTo>
                    <a:pt x="650" y="744"/>
                  </a:lnTo>
                  <a:lnTo>
                    <a:pt x="650" y="742"/>
                  </a:lnTo>
                  <a:lnTo>
                    <a:pt x="648" y="740"/>
                  </a:lnTo>
                  <a:lnTo>
                    <a:pt x="648" y="740"/>
                  </a:lnTo>
                  <a:lnTo>
                    <a:pt x="648" y="740"/>
                  </a:lnTo>
                  <a:lnTo>
                    <a:pt x="646" y="738"/>
                  </a:lnTo>
                  <a:lnTo>
                    <a:pt x="646" y="740"/>
                  </a:lnTo>
                  <a:lnTo>
                    <a:pt x="644" y="742"/>
                  </a:lnTo>
                  <a:lnTo>
                    <a:pt x="642" y="744"/>
                  </a:lnTo>
                  <a:lnTo>
                    <a:pt x="640" y="746"/>
                  </a:lnTo>
                  <a:lnTo>
                    <a:pt x="642" y="744"/>
                  </a:lnTo>
                  <a:lnTo>
                    <a:pt x="642" y="742"/>
                  </a:lnTo>
                  <a:lnTo>
                    <a:pt x="644" y="740"/>
                  </a:lnTo>
                  <a:lnTo>
                    <a:pt x="642" y="740"/>
                  </a:lnTo>
                  <a:lnTo>
                    <a:pt x="642" y="740"/>
                  </a:lnTo>
                  <a:lnTo>
                    <a:pt x="640" y="744"/>
                  </a:lnTo>
                  <a:lnTo>
                    <a:pt x="638" y="746"/>
                  </a:lnTo>
                  <a:lnTo>
                    <a:pt x="636" y="746"/>
                  </a:lnTo>
                  <a:lnTo>
                    <a:pt x="636" y="750"/>
                  </a:lnTo>
                  <a:lnTo>
                    <a:pt x="636" y="752"/>
                  </a:lnTo>
                  <a:lnTo>
                    <a:pt x="636" y="750"/>
                  </a:lnTo>
                  <a:lnTo>
                    <a:pt x="640" y="748"/>
                  </a:lnTo>
                  <a:lnTo>
                    <a:pt x="640" y="746"/>
                  </a:lnTo>
                  <a:lnTo>
                    <a:pt x="640" y="748"/>
                  </a:lnTo>
                  <a:lnTo>
                    <a:pt x="638" y="752"/>
                  </a:lnTo>
                  <a:lnTo>
                    <a:pt x="640" y="752"/>
                  </a:lnTo>
                  <a:lnTo>
                    <a:pt x="640" y="750"/>
                  </a:lnTo>
                  <a:lnTo>
                    <a:pt x="642" y="750"/>
                  </a:lnTo>
                  <a:lnTo>
                    <a:pt x="644" y="748"/>
                  </a:lnTo>
                  <a:lnTo>
                    <a:pt x="644" y="748"/>
                  </a:lnTo>
                  <a:close/>
                  <a:moveTo>
                    <a:pt x="642" y="748"/>
                  </a:moveTo>
                  <a:lnTo>
                    <a:pt x="642" y="746"/>
                  </a:lnTo>
                  <a:lnTo>
                    <a:pt x="646" y="744"/>
                  </a:lnTo>
                  <a:lnTo>
                    <a:pt x="644" y="746"/>
                  </a:lnTo>
                  <a:lnTo>
                    <a:pt x="642" y="748"/>
                  </a:lnTo>
                  <a:lnTo>
                    <a:pt x="642" y="748"/>
                  </a:lnTo>
                  <a:close/>
                  <a:moveTo>
                    <a:pt x="808" y="916"/>
                  </a:moveTo>
                  <a:lnTo>
                    <a:pt x="806" y="916"/>
                  </a:lnTo>
                  <a:lnTo>
                    <a:pt x="806" y="916"/>
                  </a:lnTo>
                  <a:lnTo>
                    <a:pt x="806" y="916"/>
                  </a:lnTo>
                  <a:lnTo>
                    <a:pt x="808" y="914"/>
                  </a:lnTo>
                  <a:lnTo>
                    <a:pt x="810" y="912"/>
                  </a:lnTo>
                  <a:lnTo>
                    <a:pt x="810" y="912"/>
                  </a:lnTo>
                  <a:lnTo>
                    <a:pt x="810" y="912"/>
                  </a:lnTo>
                  <a:lnTo>
                    <a:pt x="810" y="912"/>
                  </a:lnTo>
                  <a:lnTo>
                    <a:pt x="806" y="914"/>
                  </a:lnTo>
                  <a:lnTo>
                    <a:pt x="806" y="916"/>
                  </a:lnTo>
                  <a:lnTo>
                    <a:pt x="806" y="916"/>
                  </a:lnTo>
                  <a:lnTo>
                    <a:pt x="806" y="918"/>
                  </a:lnTo>
                  <a:lnTo>
                    <a:pt x="808" y="916"/>
                  </a:lnTo>
                  <a:close/>
                  <a:moveTo>
                    <a:pt x="868" y="928"/>
                  </a:moveTo>
                  <a:lnTo>
                    <a:pt x="868" y="926"/>
                  </a:lnTo>
                  <a:lnTo>
                    <a:pt x="868" y="924"/>
                  </a:lnTo>
                  <a:lnTo>
                    <a:pt x="868" y="922"/>
                  </a:lnTo>
                  <a:lnTo>
                    <a:pt x="866" y="920"/>
                  </a:lnTo>
                  <a:lnTo>
                    <a:pt x="868" y="920"/>
                  </a:lnTo>
                  <a:lnTo>
                    <a:pt x="868" y="920"/>
                  </a:lnTo>
                  <a:lnTo>
                    <a:pt x="868" y="920"/>
                  </a:lnTo>
                  <a:lnTo>
                    <a:pt x="870" y="920"/>
                  </a:lnTo>
                  <a:lnTo>
                    <a:pt x="870" y="922"/>
                  </a:lnTo>
                  <a:lnTo>
                    <a:pt x="868" y="924"/>
                  </a:lnTo>
                  <a:lnTo>
                    <a:pt x="868" y="924"/>
                  </a:lnTo>
                  <a:lnTo>
                    <a:pt x="868" y="926"/>
                  </a:lnTo>
                  <a:lnTo>
                    <a:pt x="870" y="926"/>
                  </a:lnTo>
                  <a:lnTo>
                    <a:pt x="868" y="928"/>
                  </a:lnTo>
                  <a:lnTo>
                    <a:pt x="868" y="928"/>
                  </a:lnTo>
                  <a:close/>
                  <a:moveTo>
                    <a:pt x="870" y="928"/>
                  </a:moveTo>
                  <a:lnTo>
                    <a:pt x="870" y="928"/>
                  </a:lnTo>
                  <a:lnTo>
                    <a:pt x="872" y="926"/>
                  </a:lnTo>
                  <a:lnTo>
                    <a:pt x="872" y="928"/>
                  </a:lnTo>
                  <a:lnTo>
                    <a:pt x="870" y="930"/>
                  </a:lnTo>
                  <a:lnTo>
                    <a:pt x="870" y="928"/>
                  </a:lnTo>
                  <a:close/>
                  <a:moveTo>
                    <a:pt x="894" y="842"/>
                  </a:moveTo>
                  <a:lnTo>
                    <a:pt x="894" y="840"/>
                  </a:lnTo>
                  <a:lnTo>
                    <a:pt x="896" y="838"/>
                  </a:lnTo>
                  <a:lnTo>
                    <a:pt x="896" y="840"/>
                  </a:lnTo>
                  <a:lnTo>
                    <a:pt x="896" y="842"/>
                  </a:lnTo>
                  <a:lnTo>
                    <a:pt x="894" y="844"/>
                  </a:lnTo>
                  <a:lnTo>
                    <a:pt x="894" y="842"/>
                  </a:lnTo>
                  <a:lnTo>
                    <a:pt x="894" y="842"/>
                  </a:lnTo>
                  <a:close/>
                  <a:moveTo>
                    <a:pt x="886" y="860"/>
                  </a:moveTo>
                  <a:lnTo>
                    <a:pt x="886" y="862"/>
                  </a:lnTo>
                  <a:lnTo>
                    <a:pt x="888" y="862"/>
                  </a:lnTo>
                  <a:lnTo>
                    <a:pt x="888" y="862"/>
                  </a:lnTo>
                  <a:lnTo>
                    <a:pt x="888" y="862"/>
                  </a:lnTo>
                  <a:lnTo>
                    <a:pt x="888" y="860"/>
                  </a:lnTo>
                  <a:lnTo>
                    <a:pt x="888" y="860"/>
                  </a:lnTo>
                  <a:lnTo>
                    <a:pt x="886" y="860"/>
                  </a:lnTo>
                  <a:close/>
                  <a:moveTo>
                    <a:pt x="900" y="882"/>
                  </a:moveTo>
                  <a:lnTo>
                    <a:pt x="900" y="878"/>
                  </a:lnTo>
                  <a:lnTo>
                    <a:pt x="900" y="878"/>
                  </a:lnTo>
                  <a:lnTo>
                    <a:pt x="900" y="878"/>
                  </a:lnTo>
                  <a:lnTo>
                    <a:pt x="900" y="878"/>
                  </a:lnTo>
                  <a:lnTo>
                    <a:pt x="900" y="878"/>
                  </a:lnTo>
                  <a:lnTo>
                    <a:pt x="902" y="878"/>
                  </a:lnTo>
                  <a:lnTo>
                    <a:pt x="902" y="880"/>
                  </a:lnTo>
                  <a:lnTo>
                    <a:pt x="900" y="882"/>
                  </a:lnTo>
                  <a:lnTo>
                    <a:pt x="900" y="882"/>
                  </a:lnTo>
                  <a:lnTo>
                    <a:pt x="900" y="882"/>
                  </a:lnTo>
                  <a:lnTo>
                    <a:pt x="900" y="882"/>
                  </a:lnTo>
                  <a:close/>
                  <a:moveTo>
                    <a:pt x="894" y="880"/>
                  </a:moveTo>
                  <a:lnTo>
                    <a:pt x="894" y="880"/>
                  </a:lnTo>
                  <a:lnTo>
                    <a:pt x="896" y="880"/>
                  </a:lnTo>
                  <a:lnTo>
                    <a:pt x="896" y="880"/>
                  </a:lnTo>
                  <a:lnTo>
                    <a:pt x="896" y="878"/>
                  </a:lnTo>
                  <a:lnTo>
                    <a:pt x="896" y="878"/>
                  </a:lnTo>
                  <a:lnTo>
                    <a:pt x="896" y="880"/>
                  </a:lnTo>
                  <a:lnTo>
                    <a:pt x="896" y="882"/>
                  </a:lnTo>
                  <a:lnTo>
                    <a:pt x="894" y="882"/>
                  </a:lnTo>
                  <a:lnTo>
                    <a:pt x="892" y="882"/>
                  </a:lnTo>
                  <a:lnTo>
                    <a:pt x="892" y="882"/>
                  </a:lnTo>
                  <a:lnTo>
                    <a:pt x="894" y="880"/>
                  </a:lnTo>
                  <a:close/>
                  <a:moveTo>
                    <a:pt x="874" y="912"/>
                  </a:moveTo>
                  <a:lnTo>
                    <a:pt x="874" y="912"/>
                  </a:lnTo>
                  <a:lnTo>
                    <a:pt x="874" y="912"/>
                  </a:lnTo>
                  <a:lnTo>
                    <a:pt x="874" y="912"/>
                  </a:lnTo>
                  <a:lnTo>
                    <a:pt x="874" y="912"/>
                  </a:lnTo>
                  <a:close/>
                  <a:moveTo>
                    <a:pt x="900" y="906"/>
                  </a:moveTo>
                  <a:lnTo>
                    <a:pt x="900" y="906"/>
                  </a:lnTo>
                  <a:lnTo>
                    <a:pt x="900" y="906"/>
                  </a:lnTo>
                  <a:lnTo>
                    <a:pt x="902" y="906"/>
                  </a:lnTo>
                  <a:lnTo>
                    <a:pt x="904" y="906"/>
                  </a:lnTo>
                  <a:lnTo>
                    <a:pt x="900" y="906"/>
                  </a:lnTo>
                  <a:lnTo>
                    <a:pt x="900" y="906"/>
                  </a:lnTo>
                  <a:close/>
                  <a:moveTo>
                    <a:pt x="872" y="858"/>
                  </a:moveTo>
                  <a:lnTo>
                    <a:pt x="872" y="860"/>
                  </a:lnTo>
                  <a:lnTo>
                    <a:pt x="868" y="862"/>
                  </a:lnTo>
                  <a:lnTo>
                    <a:pt x="868" y="862"/>
                  </a:lnTo>
                  <a:lnTo>
                    <a:pt x="868" y="862"/>
                  </a:lnTo>
                  <a:lnTo>
                    <a:pt x="868" y="864"/>
                  </a:lnTo>
                  <a:lnTo>
                    <a:pt x="866" y="864"/>
                  </a:lnTo>
                  <a:lnTo>
                    <a:pt x="866" y="864"/>
                  </a:lnTo>
                  <a:lnTo>
                    <a:pt x="868" y="866"/>
                  </a:lnTo>
                  <a:lnTo>
                    <a:pt x="866" y="866"/>
                  </a:lnTo>
                  <a:lnTo>
                    <a:pt x="864" y="866"/>
                  </a:lnTo>
                  <a:lnTo>
                    <a:pt x="864" y="868"/>
                  </a:lnTo>
                  <a:lnTo>
                    <a:pt x="864" y="868"/>
                  </a:lnTo>
                  <a:lnTo>
                    <a:pt x="864" y="868"/>
                  </a:lnTo>
                  <a:lnTo>
                    <a:pt x="864" y="870"/>
                  </a:lnTo>
                  <a:lnTo>
                    <a:pt x="864" y="870"/>
                  </a:lnTo>
                  <a:lnTo>
                    <a:pt x="862" y="870"/>
                  </a:lnTo>
                  <a:lnTo>
                    <a:pt x="860" y="872"/>
                  </a:lnTo>
                  <a:lnTo>
                    <a:pt x="860" y="874"/>
                  </a:lnTo>
                  <a:lnTo>
                    <a:pt x="858" y="878"/>
                  </a:lnTo>
                  <a:lnTo>
                    <a:pt x="858" y="878"/>
                  </a:lnTo>
                  <a:lnTo>
                    <a:pt x="858" y="880"/>
                  </a:lnTo>
                  <a:lnTo>
                    <a:pt x="858" y="880"/>
                  </a:lnTo>
                  <a:lnTo>
                    <a:pt x="858" y="880"/>
                  </a:lnTo>
                  <a:lnTo>
                    <a:pt x="858" y="880"/>
                  </a:lnTo>
                  <a:lnTo>
                    <a:pt x="858" y="880"/>
                  </a:lnTo>
                  <a:lnTo>
                    <a:pt x="854" y="882"/>
                  </a:lnTo>
                  <a:lnTo>
                    <a:pt x="854" y="884"/>
                  </a:lnTo>
                  <a:lnTo>
                    <a:pt x="854" y="884"/>
                  </a:lnTo>
                  <a:lnTo>
                    <a:pt x="856" y="884"/>
                  </a:lnTo>
                  <a:lnTo>
                    <a:pt x="856" y="886"/>
                  </a:lnTo>
                  <a:lnTo>
                    <a:pt x="856" y="886"/>
                  </a:lnTo>
                  <a:lnTo>
                    <a:pt x="856" y="886"/>
                  </a:lnTo>
                  <a:lnTo>
                    <a:pt x="854" y="888"/>
                  </a:lnTo>
                  <a:lnTo>
                    <a:pt x="852" y="888"/>
                  </a:lnTo>
                  <a:lnTo>
                    <a:pt x="850" y="888"/>
                  </a:lnTo>
                  <a:lnTo>
                    <a:pt x="850" y="890"/>
                  </a:lnTo>
                  <a:lnTo>
                    <a:pt x="850" y="890"/>
                  </a:lnTo>
                  <a:lnTo>
                    <a:pt x="848" y="892"/>
                  </a:lnTo>
                  <a:lnTo>
                    <a:pt x="846" y="894"/>
                  </a:lnTo>
                  <a:lnTo>
                    <a:pt x="846" y="894"/>
                  </a:lnTo>
                  <a:lnTo>
                    <a:pt x="846" y="892"/>
                  </a:lnTo>
                  <a:lnTo>
                    <a:pt x="844" y="894"/>
                  </a:lnTo>
                  <a:lnTo>
                    <a:pt x="844" y="892"/>
                  </a:lnTo>
                  <a:lnTo>
                    <a:pt x="844" y="892"/>
                  </a:lnTo>
                  <a:lnTo>
                    <a:pt x="846" y="892"/>
                  </a:lnTo>
                  <a:lnTo>
                    <a:pt x="846" y="890"/>
                  </a:lnTo>
                  <a:lnTo>
                    <a:pt x="846" y="890"/>
                  </a:lnTo>
                  <a:lnTo>
                    <a:pt x="844" y="892"/>
                  </a:lnTo>
                  <a:lnTo>
                    <a:pt x="840" y="894"/>
                  </a:lnTo>
                  <a:lnTo>
                    <a:pt x="840" y="896"/>
                  </a:lnTo>
                  <a:lnTo>
                    <a:pt x="840" y="896"/>
                  </a:lnTo>
                  <a:lnTo>
                    <a:pt x="842" y="896"/>
                  </a:lnTo>
                  <a:lnTo>
                    <a:pt x="846" y="896"/>
                  </a:lnTo>
                  <a:lnTo>
                    <a:pt x="848" y="896"/>
                  </a:lnTo>
                  <a:lnTo>
                    <a:pt x="846" y="898"/>
                  </a:lnTo>
                  <a:lnTo>
                    <a:pt x="844" y="900"/>
                  </a:lnTo>
                  <a:lnTo>
                    <a:pt x="844" y="902"/>
                  </a:lnTo>
                  <a:lnTo>
                    <a:pt x="840" y="904"/>
                  </a:lnTo>
                  <a:lnTo>
                    <a:pt x="838" y="906"/>
                  </a:lnTo>
                  <a:lnTo>
                    <a:pt x="836" y="906"/>
                  </a:lnTo>
                  <a:lnTo>
                    <a:pt x="836" y="906"/>
                  </a:lnTo>
                  <a:lnTo>
                    <a:pt x="836" y="908"/>
                  </a:lnTo>
                  <a:lnTo>
                    <a:pt x="836" y="910"/>
                  </a:lnTo>
                  <a:lnTo>
                    <a:pt x="836" y="912"/>
                  </a:lnTo>
                  <a:lnTo>
                    <a:pt x="838" y="912"/>
                  </a:lnTo>
                  <a:lnTo>
                    <a:pt x="840" y="912"/>
                  </a:lnTo>
                  <a:lnTo>
                    <a:pt x="844" y="912"/>
                  </a:lnTo>
                  <a:lnTo>
                    <a:pt x="844" y="910"/>
                  </a:lnTo>
                  <a:lnTo>
                    <a:pt x="846" y="910"/>
                  </a:lnTo>
                  <a:lnTo>
                    <a:pt x="848" y="908"/>
                  </a:lnTo>
                  <a:lnTo>
                    <a:pt x="848" y="908"/>
                  </a:lnTo>
                  <a:lnTo>
                    <a:pt x="850" y="908"/>
                  </a:lnTo>
                  <a:lnTo>
                    <a:pt x="848" y="910"/>
                  </a:lnTo>
                  <a:lnTo>
                    <a:pt x="850" y="910"/>
                  </a:lnTo>
                  <a:lnTo>
                    <a:pt x="852" y="910"/>
                  </a:lnTo>
                  <a:lnTo>
                    <a:pt x="852" y="912"/>
                  </a:lnTo>
                  <a:lnTo>
                    <a:pt x="856" y="912"/>
                  </a:lnTo>
                  <a:lnTo>
                    <a:pt x="858" y="910"/>
                  </a:lnTo>
                  <a:lnTo>
                    <a:pt x="858" y="912"/>
                  </a:lnTo>
                  <a:lnTo>
                    <a:pt x="860" y="912"/>
                  </a:lnTo>
                  <a:lnTo>
                    <a:pt x="862" y="914"/>
                  </a:lnTo>
                  <a:lnTo>
                    <a:pt x="862" y="912"/>
                  </a:lnTo>
                  <a:lnTo>
                    <a:pt x="864" y="914"/>
                  </a:lnTo>
                  <a:lnTo>
                    <a:pt x="864" y="914"/>
                  </a:lnTo>
                  <a:lnTo>
                    <a:pt x="866" y="912"/>
                  </a:lnTo>
                  <a:lnTo>
                    <a:pt x="866" y="912"/>
                  </a:lnTo>
                  <a:lnTo>
                    <a:pt x="868" y="912"/>
                  </a:lnTo>
                  <a:lnTo>
                    <a:pt x="868" y="912"/>
                  </a:lnTo>
                  <a:lnTo>
                    <a:pt x="868" y="912"/>
                  </a:lnTo>
                  <a:lnTo>
                    <a:pt x="870" y="912"/>
                  </a:lnTo>
                  <a:lnTo>
                    <a:pt x="872" y="912"/>
                  </a:lnTo>
                  <a:lnTo>
                    <a:pt x="872" y="912"/>
                  </a:lnTo>
                  <a:lnTo>
                    <a:pt x="872" y="912"/>
                  </a:lnTo>
                  <a:lnTo>
                    <a:pt x="872" y="910"/>
                  </a:lnTo>
                  <a:lnTo>
                    <a:pt x="872" y="908"/>
                  </a:lnTo>
                  <a:lnTo>
                    <a:pt x="872" y="908"/>
                  </a:lnTo>
                  <a:lnTo>
                    <a:pt x="874" y="908"/>
                  </a:lnTo>
                  <a:lnTo>
                    <a:pt x="874" y="906"/>
                  </a:lnTo>
                  <a:lnTo>
                    <a:pt x="874" y="908"/>
                  </a:lnTo>
                  <a:lnTo>
                    <a:pt x="874" y="910"/>
                  </a:lnTo>
                  <a:lnTo>
                    <a:pt x="874" y="910"/>
                  </a:lnTo>
                  <a:lnTo>
                    <a:pt x="874" y="910"/>
                  </a:lnTo>
                  <a:lnTo>
                    <a:pt x="876" y="908"/>
                  </a:lnTo>
                  <a:lnTo>
                    <a:pt x="876" y="908"/>
                  </a:lnTo>
                  <a:lnTo>
                    <a:pt x="876" y="910"/>
                  </a:lnTo>
                  <a:lnTo>
                    <a:pt x="876" y="910"/>
                  </a:lnTo>
                  <a:lnTo>
                    <a:pt x="876" y="912"/>
                  </a:lnTo>
                  <a:lnTo>
                    <a:pt x="878" y="912"/>
                  </a:lnTo>
                  <a:lnTo>
                    <a:pt x="878" y="912"/>
                  </a:lnTo>
                  <a:lnTo>
                    <a:pt x="878" y="912"/>
                  </a:lnTo>
                  <a:lnTo>
                    <a:pt x="876" y="914"/>
                  </a:lnTo>
                  <a:lnTo>
                    <a:pt x="872" y="914"/>
                  </a:lnTo>
                  <a:lnTo>
                    <a:pt x="874" y="914"/>
                  </a:lnTo>
                  <a:lnTo>
                    <a:pt x="874" y="914"/>
                  </a:lnTo>
                  <a:lnTo>
                    <a:pt x="876" y="914"/>
                  </a:lnTo>
                  <a:lnTo>
                    <a:pt x="876" y="914"/>
                  </a:lnTo>
                  <a:lnTo>
                    <a:pt x="878" y="914"/>
                  </a:lnTo>
                  <a:lnTo>
                    <a:pt x="878" y="916"/>
                  </a:lnTo>
                  <a:lnTo>
                    <a:pt x="878" y="914"/>
                  </a:lnTo>
                  <a:lnTo>
                    <a:pt x="880" y="914"/>
                  </a:lnTo>
                  <a:lnTo>
                    <a:pt x="880" y="914"/>
                  </a:lnTo>
                  <a:lnTo>
                    <a:pt x="880" y="912"/>
                  </a:lnTo>
                  <a:lnTo>
                    <a:pt x="882" y="912"/>
                  </a:lnTo>
                  <a:lnTo>
                    <a:pt x="884" y="912"/>
                  </a:lnTo>
                  <a:lnTo>
                    <a:pt x="884" y="914"/>
                  </a:lnTo>
                  <a:lnTo>
                    <a:pt x="886" y="914"/>
                  </a:lnTo>
                  <a:lnTo>
                    <a:pt x="888" y="912"/>
                  </a:lnTo>
                  <a:lnTo>
                    <a:pt x="888" y="912"/>
                  </a:lnTo>
                  <a:lnTo>
                    <a:pt x="888" y="914"/>
                  </a:lnTo>
                  <a:lnTo>
                    <a:pt x="888" y="914"/>
                  </a:lnTo>
                  <a:lnTo>
                    <a:pt x="886" y="916"/>
                  </a:lnTo>
                  <a:lnTo>
                    <a:pt x="884" y="916"/>
                  </a:lnTo>
                  <a:lnTo>
                    <a:pt x="882" y="916"/>
                  </a:lnTo>
                  <a:lnTo>
                    <a:pt x="882" y="918"/>
                  </a:lnTo>
                  <a:lnTo>
                    <a:pt x="882" y="918"/>
                  </a:lnTo>
                  <a:lnTo>
                    <a:pt x="880" y="920"/>
                  </a:lnTo>
                  <a:lnTo>
                    <a:pt x="880" y="920"/>
                  </a:lnTo>
                  <a:lnTo>
                    <a:pt x="878" y="920"/>
                  </a:lnTo>
                  <a:lnTo>
                    <a:pt x="878" y="920"/>
                  </a:lnTo>
                  <a:lnTo>
                    <a:pt x="878" y="920"/>
                  </a:lnTo>
                  <a:lnTo>
                    <a:pt x="876" y="922"/>
                  </a:lnTo>
                  <a:lnTo>
                    <a:pt x="874" y="922"/>
                  </a:lnTo>
                  <a:lnTo>
                    <a:pt x="872" y="924"/>
                  </a:lnTo>
                  <a:lnTo>
                    <a:pt x="874" y="924"/>
                  </a:lnTo>
                  <a:lnTo>
                    <a:pt x="874" y="926"/>
                  </a:lnTo>
                  <a:lnTo>
                    <a:pt x="876" y="926"/>
                  </a:lnTo>
                  <a:lnTo>
                    <a:pt x="876" y="924"/>
                  </a:lnTo>
                  <a:lnTo>
                    <a:pt x="878" y="924"/>
                  </a:lnTo>
                  <a:lnTo>
                    <a:pt x="878" y="924"/>
                  </a:lnTo>
                  <a:lnTo>
                    <a:pt x="878" y="924"/>
                  </a:lnTo>
                  <a:lnTo>
                    <a:pt x="878" y="926"/>
                  </a:lnTo>
                  <a:lnTo>
                    <a:pt x="880" y="924"/>
                  </a:lnTo>
                  <a:lnTo>
                    <a:pt x="882" y="924"/>
                  </a:lnTo>
                  <a:lnTo>
                    <a:pt x="882" y="922"/>
                  </a:lnTo>
                  <a:lnTo>
                    <a:pt x="882" y="922"/>
                  </a:lnTo>
                  <a:lnTo>
                    <a:pt x="884" y="920"/>
                  </a:lnTo>
                  <a:lnTo>
                    <a:pt x="884" y="920"/>
                  </a:lnTo>
                  <a:lnTo>
                    <a:pt x="884" y="920"/>
                  </a:lnTo>
                  <a:lnTo>
                    <a:pt x="886" y="916"/>
                  </a:lnTo>
                  <a:lnTo>
                    <a:pt x="888" y="916"/>
                  </a:lnTo>
                  <a:lnTo>
                    <a:pt x="888" y="916"/>
                  </a:lnTo>
                  <a:lnTo>
                    <a:pt x="890" y="916"/>
                  </a:lnTo>
                  <a:lnTo>
                    <a:pt x="888" y="918"/>
                  </a:lnTo>
                  <a:lnTo>
                    <a:pt x="890" y="918"/>
                  </a:lnTo>
                  <a:lnTo>
                    <a:pt x="892" y="916"/>
                  </a:lnTo>
                  <a:lnTo>
                    <a:pt x="892" y="914"/>
                  </a:lnTo>
                  <a:lnTo>
                    <a:pt x="894" y="912"/>
                  </a:lnTo>
                  <a:lnTo>
                    <a:pt x="892" y="910"/>
                  </a:lnTo>
                  <a:lnTo>
                    <a:pt x="894" y="908"/>
                  </a:lnTo>
                  <a:lnTo>
                    <a:pt x="894" y="908"/>
                  </a:lnTo>
                  <a:lnTo>
                    <a:pt x="896" y="910"/>
                  </a:lnTo>
                  <a:lnTo>
                    <a:pt x="896" y="910"/>
                  </a:lnTo>
                  <a:lnTo>
                    <a:pt x="898" y="910"/>
                  </a:lnTo>
                  <a:lnTo>
                    <a:pt x="898" y="914"/>
                  </a:lnTo>
                  <a:lnTo>
                    <a:pt x="898" y="914"/>
                  </a:lnTo>
                  <a:lnTo>
                    <a:pt x="896" y="916"/>
                  </a:lnTo>
                  <a:lnTo>
                    <a:pt x="898" y="918"/>
                  </a:lnTo>
                  <a:lnTo>
                    <a:pt x="896" y="918"/>
                  </a:lnTo>
                  <a:lnTo>
                    <a:pt x="894" y="920"/>
                  </a:lnTo>
                  <a:lnTo>
                    <a:pt x="894" y="924"/>
                  </a:lnTo>
                  <a:lnTo>
                    <a:pt x="894" y="926"/>
                  </a:lnTo>
                  <a:lnTo>
                    <a:pt x="892" y="926"/>
                  </a:lnTo>
                  <a:lnTo>
                    <a:pt x="892" y="926"/>
                  </a:lnTo>
                  <a:lnTo>
                    <a:pt x="894" y="928"/>
                  </a:lnTo>
                  <a:lnTo>
                    <a:pt x="896" y="926"/>
                  </a:lnTo>
                  <a:lnTo>
                    <a:pt x="898" y="924"/>
                  </a:lnTo>
                  <a:lnTo>
                    <a:pt x="898" y="924"/>
                  </a:lnTo>
                  <a:lnTo>
                    <a:pt x="900" y="920"/>
                  </a:lnTo>
                  <a:lnTo>
                    <a:pt x="900" y="920"/>
                  </a:lnTo>
                  <a:lnTo>
                    <a:pt x="902" y="920"/>
                  </a:lnTo>
                  <a:lnTo>
                    <a:pt x="904" y="920"/>
                  </a:lnTo>
                  <a:lnTo>
                    <a:pt x="904" y="922"/>
                  </a:lnTo>
                  <a:lnTo>
                    <a:pt x="902" y="922"/>
                  </a:lnTo>
                  <a:lnTo>
                    <a:pt x="900" y="924"/>
                  </a:lnTo>
                  <a:lnTo>
                    <a:pt x="900" y="926"/>
                  </a:lnTo>
                  <a:lnTo>
                    <a:pt x="900" y="926"/>
                  </a:lnTo>
                  <a:lnTo>
                    <a:pt x="900" y="928"/>
                  </a:lnTo>
                  <a:lnTo>
                    <a:pt x="900" y="930"/>
                  </a:lnTo>
                  <a:lnTo>
                    <a:pt x="900" y="932"/>
                  </a:lnTo>
                  <a:lnTo>
                    <a:pt x="902" y="930"/>
                  </a:lnTo>
                  <a:lnTo>
                    <a:pt x="902" y="928"/>
                  </a:lnTo>
                  <a:lnTo>
                    <a:pt x="902" y="928"/>
                  </a:lnTo>
                  <a:lnTo>
                    <a:pt x="904" y="928"/>
                  </a:lnTo>
                  <a:lnTo>
                    <a:pt x="904" y="930"/>
                  </a:lnTo>
                  <a:lnTo>
                    <a:pt x="906" y="930"/>
                  </a:lnTo>
                  <a:lnTo>
                    <a:pt x="908" y="930"/>
                  </a:lnTo>
                  <a:lnTo>
                    <a:pt x="908" y="928"/>
                  </a:lnTo>
                  <a:lnTo>
                    <a:pt x="908" y="928"/>
                  </a:lnTo>
                  <a:lnTo>
                    <a:pt x="908" y="926"/>
                  </a:lnTo>
                  <a:lnTo>
                    <a:pt x="908" y="926"/>
                  </a:lnTo>
                  <a:lnTo>
                    <a:pt x="908" y="926"/>
                  </a:lnTo>
                  <a:lnTo>
                    <a:pt x="910" y="924"/>
                  </a:lnTo>
                  <a:lnTo>
                    <a:pt x="908" y="922"/>
                  </a:lnTo>
                  <a:lnTo>
                    <a:pt x="910" y="920"/>
                  </a:lnTo>
                  <a:lnTo>
                    <a:pt x="912" y="918"/>
                  </a:lnTo>
                  <a:lnTo>
                    <a:pt x="912" y="916"/>
                  </a:lnTo>
                  <a:lnTo>
                    <a:pt x="912" y="912"/>
                  </a:lnTo>
                  <a:lnTo>
                    <a:pt x="912" y="912"/>
                  </a:lnTo>
                  <a:lnTo>
                    <a:pt x="912" y="912"/>
                  </a:lnTo>
                  <a:lnTo>
                    <a:pt x="912" y="912"/>
                  </a:lnTo>
                  <a:lnTo>
                    <a:pt x="910" y="914"/>
                  </a:lnTo>
                  <a:lnTo>
                    <a:pt x="908" y="914"/>
                  </a:lnTo>
                  <a:lnTo>
                    <a:pt x="908" y="916"/>
                  </a:lnTo>
                  <a:lnTo>
                    <a:pt x="906" y="916"/>
                  </a:lnTo>
                  <a:lnTo>
                    <a:pt x="906" y="916"/>
                  </a:lnTo>
                  <a:lnTo>
                    <a:pt x="906" y="914"/>
                  </a:lnTo>
                  <a:lnTo>
                    <a:pt x="906" y="912"/>
                  </a:lnTo>
                  <a:lnTo>
                    <a:pt x="908" y="910"/>
                  </a:lnTo>
                  <a:lnTo>
                    <a:pt x="908" y="910"/>
                  </a:lnTo>
                  <a:lnTo>
                    <a:pt x="910" y="908"/>
                  </a:lnTo>
                  <a:lnTo>
                    <a:pt x="912" y="908"/>
                  </a:lnTo>
                  <a:lnTo>
                    <a:pt x="912" y="906"/>
                  </a:lnTo>
                  <a:lnTo>
                    <a:pt x="912" y="906"/>
                  </a:lnTo>
                  <a:lnTo>
                    <a:pt x="910" y="906"/>
                  </a:lnTo>
                  <a:lnTo>
                    <a:pt x="910" y="906"/>
                  </a:lnTo>
                  <a:lnTo>
                    <a:pt x="908" y="908"/>
                  </a:lnTo>
                  <a:lnTo>
                    <a:pt x="906" y="908"/>
                  </a:lnTo>
                  <a:lnTo>
                    <a:pt x="906" y="910"/>
                  </a:lnTo>
                  <a:lnTo>
                    <a:pt x="906" y="910"/>
                  </a:lnTo>
                  <a:lnTo>
                    <a:pt x="902" y="912"/>
                  </a:lnTo>
                  <a:lnTo>
                    <a:pt x="902" y="914"/>
                  </a:lnTo>
                  <a:lnTo>
                    <a:pt x="900" y="914"/>
                  </a:lnTo>
                  <a:lnTo>
                    <a:pt x="900" y="914"/>
                  </a:lnTo>
                  <a:lnTo>
                    <a:pt x="900" y="912"/>
                  </a:lnTo>
                  <a:lnTo>
                    <a:pt x="898" y="910"/>
                  </a:lnTo>
                  <a:lnTo>
                    <a:pt x="898" y="908"/>
                  </a:lnTo>
                  <a:lnTo>
                    <a:pt x="900" y="910"/>
                  </a:lnTo>
                  <a:lnTo>
                    <a:pt x="900" y="910"/>
                  </a:lnTo>
                  <a:lnTo>
                    <a:pt x="902" y="908"/>
                  </a:lnTo>
                  <a:lnTo>
                    <a:pt x="900" y="908"/>
                  </a:lnTo>
                  <a:lnTo>
                    <a:pt x="900" y="908"/>
                  </a:lnTo>
                  <a:lnTo>
                    <a:pt x="900" y="908"/>
                  </a:lnTo>
                  <a:lnTo>
                    <a:pt x="902" y="908"/>
                  </a:lnTo>
                  <a:lnTo>
                    <a:pt x="900" y="906"/>
                  </a:lnTo>
                  <a:lnTo>
                    <a:pt x="900" y="906"/>
                  </a:lnTo>
                  <a:lnTo>
                    <a:pt x="900" y="904"/>
                  </a:lnTo>
                  <a:lnTo>
                    <a:pt x="900" y="904"/>
                  </a:lnTo>
                  <a:lnTo>
                    <a:pt x="902" y="904"/>
                  </a:lnTo>
                  <a:lnTo>
                    <a:pt x="902" y="904"/>
                  </a:lnTo>
                  <a:lnTo>
                    <a:pt x="904" y="902"/>
                  </a:lnTo>
                  <a:lnTo>
                    <a:pt x="906" y="900"/>
                  </a:lnTo>
                  <a:lnTo>
                    <a:pt x="906" y="900"/>
                  </a:lnTo>
                  <a:lnTo>
                    <a:pt x="908" y="900"/>
                  </a:lnTo>
                  <a:lnTo>
                    <a:pt x="910" y="900"/>
                  </a:lnTo>
                  <a:lnTo>
                    <a:pt x="910" y="898"/>
                  </a:lnTo>
                  <a:lnTo>
                    <a:pt x="910" y="896"/>
                  </a:lnTo>
                  <a:lnTo>
                    <a:pt x="910" y="894"/>
                  </a:lnTo>
                  <a:lnTo>
                    <a:pt x="908" y="896"/>
                  </a:lnTo>
                  <a:lnTo>
                    <a:pt x="906" y="898"/>
                  </a:lnTo>
                  <a:lnTo>
                    <a:pt x="906" y="896"/>
                  </a:lnTo>
                  <a:lnTo>
                    <a:pt x="906" y="896"/>
                  </a:lnTo>
                  <a:lnTo>
                    <a:pt x="906" y="898"/>
                  </a:lnTo>
                  <a:lnTo>
                    <a:pt x="906" y="900"/>
                  </a:lnTo>
                  <a:lnTo>
                    <a:pt x="904" y="900"/>
                  </a:lnTo>
                  <a:lnTo>
                    <a:pt x="904" y="900"/>
                  </a:lnTo>
                  <a:lnTo>
                    <a:pt x="902" y="900"/>
                  </a:lnTo>
                  <a:lnTo>
                    <a:pt x="900" y="902"/>
                  </a:lnTo>
                  <a:lnTo>
                    <a:pt x="900" y="902"/>
                  </a:lnTo>
                  <a:lnTo>
                    <a:pt x="900" y="904"/>
                  </a:lnTo>
                  <a:lnTo>
                    <a:pt x="900" y="902"/>
                  </a:lnTo>
                  <a:lnTo>
                    <a:pt x="900" y="900"/>
                  </a:lnTo>
                  <a:lnTo>
                    <a:pt x="900" y="902"/>
                  </a:lnTo>
                  <a:lnTo>
                    <a:pt x="898" y="902"/>
                  </a:lnTo>
                  <a:lnTo>
                    <a:pt x="900" y="900"/>
                  </a:lnTo>
                  <a:lnTo>
                    <a:pt x="900" y="900"/>
                  </a:lnTo>
                  <a:lnTo>
                    <a:pt x="900" y="898"/>
                  </a:lnTo>
                  <a:lnTo>
                    <a:pt x="900" y="898"/>
                  </a:lnTo>
                  <a:lnTo>
                    <a:pt x="900" y="898"/>
                  </a:lnTo>
                  <a:lnTo>
                    <a:pt x="902" y="896"/>
                  </a:lnTo>
                  <a:lnTo>
                    <a:pt x="900" y="894"/>
                  </a:lnTo>
                  <a:lnTo>
                    <a:pt x="900" y="896"/>
                  </a:lnTo>
                  <a:lnTo>
                    <a:pt x="900" y="894"/>
                  </a:lnTo>
                  <a:lnTo>
                    <a:pt x="900" y="894"/>
                  </a:lnTo>
                  <a:lnTo>
                    <a:pt x="900" y="892"/>
                  </a:lnTo>
                  <a:lnTo>
                    <a:pt x="898" y="894"/>
                  </a:lnTo>
                  <a:lnTo>
                    <a:pt x="896" y="894"/>
                  </a:lnTo>
                  <a:lnTo>
                    <a:pt x="898" y="894"/>
                  </a:lnTo>
                  <a:lnTo>
                    <a:pt x="900" y="892"/>
                  </a:lnTo>
                  <a:lnTo>
                    <a:pt x="900" y="892"/>
                  </a:lnTo>
                  <a:lnTo>
                    <a:pt x="902" y="892"/>
                  </a:lnTo>
                  <a:lnTo>
                    <a:pt x="904" y="890"/>
                  </a:lnTo>
                  <a:lnTo>
                    <a:pt x="904" y="890"/>
                  </a:lnTo>
                  <a:lnTo>
                    <a:pt x="906" y="890"/>
                  </a:lnTo>
                  <a:lnTo>
                    <a:pt x="906" y="888"/>
                  </a:lnTo>
                  <a:lnTo>
                    <a:pt x="906" y="886"/>
                  </a:lnTo>
                  <a:lnTo>
                    <a:pt x="906" y="886"/>
                  </a:lnTo>
                  <a:lnTo>
                    <a:pt x="906" y="886"/>
                  </a:lnTo>
                  <a:lnTo>
                    <a:pt x="904" y="884"/>
                  </a:lnTo>
                  <a:lnTo>
                    <a:pt x="902" y="884"/>
                  </a:lnTo>
                  <a:lnTo>
                    <a:pt x="900" y="884"/>
                  </a:lnTo>
                  <a:lnTo>
                    <a:pt x="898" y="884"/>
                  </a:lnTo>
                  <a:lnTo>
                    <a:pt x="898" y="884"/>
                  </a:lnTo>
                  <a:lnTo>
                    <a:pt x="898" y="886"/>
                  </a:lnTo>
                  <a:lnTo>
                    <a:pt x="898" y="888"/>
                  </a:lnTo>
                  <a:lnTo>
                    <a:pt x="896" y="890"/>
                  </a:lnTo>
                  <a:lnTo>
                    <a:pt x="896" y="888"/>
                  </a:lnTo>
                  <a:lnTo>
                    <a:pt x="896" y="886"/>
                  </a:lnTo>
                  <a:lnTo>
                    <a:pt x="896" y="886"/>
                  </a:lnTo>
                  <a:lnTo>
                    <a:pt x="896" y="884"/>
                  </a:lnTo>
                  <a:lnTo>
                    <a:pt x="898" y="882"/>
                  </a:lnTo>
                  <a:lnTo>
                    <a:pt x="898" y="882"/>
                  </a:lnTo>
                  <a:lnTo>
                    <a:pt x="896" y="884"/>
                  </a:lnTo>
                  <a:lnTo>
                    <a:pt x="894" y="886"/>
                  </a:lnTo>
                  <a:lnTo>
                    <a:pt x="892" y="886"/>
                  </a:lnTo>
                  <a:lnTo>
                    <a:pt x="892" y="886"/>
                  </a:lnTo>
                  <a:lnTo>
                    <a:pt x="892" y="886"/>
                  </a:lnTo>
                  <a:lnTo>
                    <a:pt x="890" y="886"/>
                  </a:lnTo>
                  <a:lnTo>
                    <a:pt x="890" y="886"/>
                  </a:lnTo>
                  <a:lnTo>
                    <a:pt x="888" y="886"/>
                  </a:lnTo>
                  <a:lnTo>
                    <a:pt x="888" y="890"/>
                  </a:lnTo>
                  <a:lnTo>
                    <a:pt x="886" y="890"/>
                  </a:lnTo>
                  <a:lnTo>
                    <a:pt x="888" y="888"/>
                  </a:lnTo>
                  <a:lnTo>
                    <a:pt x="888" y="886"/>
                  </a:lnTo>
                  <a:lnTo>
                    <a:pt x="890" y="884"/>
                  </a:lnTo>
                  <a:lnTo>
                    <a:pt x="888" y="884"/>
                  </a:lnTo>
                  <a:lnTo>
                    <a:pt x="888" y="884"/>
                  </a:lnTo>
                  <a:lnTo>
                    <a:pt x="886" y="886"/>
                  </a:lnTo>
                  <a:lnTo>
                    <a:pt x="886" y="886"/>
                  </a:lnTo>
                  <a:lnTo>
                    <a:pt x="886" y="886"/>
                  </a:lnTo>
                  <a:lnTo>
                    <a:pt x="886" y="886"/>
                  </a:lnTo>
                  <a:lnTo>
                    <a:pt x="886" y="884"/>
                  </a:lnTo>
                  <a:lnTo>
                    <a:pt x="886" y="884"/>
                  </a:lnTo>
                  <a:lnTo>
                    <a:pt x="884" y="884"/>
                  </a:lnTo>
                  <a:lnTo>
                    <a:pt x="882" y="886"/>
                  </a:lnTo>
                  <a:lnTo>
                    <a:pt x="882" y="886"/>
                  </a:lnTo>
                  <a:lnTo>
                    <a:pt x="880" y="884"/>
                  </a:lnTo>
                  <a:lnTo>
                    <a:pt x="880" y="882"/>
                  </a:lnTo>
                  <a:lnTo>
                    <a:pt x="878" y="884"/>
                  </a:lnTo>
                  <a:lnTo>
                    <a:pt x="878" y="884"/>
                  </a:lnTo>
                  <a:lnTo>
                    <a:pt x="878" y="884"/>
                  </a:lnTo>
                  <a:lnTo>
                    <a:pt x="880" y="882"/>
                  </a:lnTo>
                  <a:lnTo>
                    <a:pt x="880" y="880"/>
                  </a:lnTo>
                  <a:lnTo>
                    <a:pt x="882" y="878"/>
                  </a:lnTo>
                  <a:lnTo>
                    <a:pt x="880" y="878"/>
                  </a:lnTo>
                  <a:lnTo>
                    <a:pt x="880" y="878"/>
                  </a:lnTo>
                  <a:lnTo>
                    <a:pt x="878" y="880"/>
                  </a:lnTo>
                  <a:lnTo>
                    <a:pt x="878" y="878"/>
                  </a:lnTo>
                  <a:lnTo>
                    <a:pt x="880" y="878"/>
                  </a:lnTo>
                  <a:lnTo>
                    <a:pt x="882" y="878"/>
                  </a:lnTo>
                  <a:lnTo>
                    <a:pt x="884" y="876"/>
                  </a:lnTo>
                  <a:lnTo>
                    <a:pt x="886" y="876"/>
                  </a:lnTo>
                  <a:lnTo>
                    <a:pt x="886" y="874"/>
                  </a:lnTo>
                  <a:lnTo>
                    <a:pt x="886" y="874"/>
                  </a:lnTo>
                  <a:lnTo>
                    <a:pt x="886" y="874"/>
                  </a:lnTo>
                  <a:lnTo>
                    <a:pt x="884" y="874"/>
                  </a:lnTo>
                  <a:lnTo>
                    <a:pt x="882" y="874"/>
                  </a:lnTo>
                  <a:lnTo>
                    <a:pt x="880" y="872"/>
                  </a:lnTo>
                  <a:lnTo>
                    <a:pt x="880" y="874"/>
                  </a:lnTo>
                  <a:lnTo>
                    <a:pt x="878" y="874"/>
                  </a:lnTo>
                  <a:lnTo>
                    <a:pt x="880" y="872"/>
                  </a:lnTo>
                  <a:lnTo>
                    <a:pt x="880" y="872"/>
                  </a:lnTo>
                  <a:lnTo>
                    <a:pt x="880" y="870"/>
                  </a:lnTo>
                  <a:lnTo>
                    <a:pt x="878" y="872"/>
                  </a:lnTo>
                  <a:lnTo>
                    <a:pt x="878" y="872"/>
                  </a:lnTo>
                  <a:lnTo>
                    <a:pt x="876" y="874"/>
                  </a:lnTo>
                  <a:lnTo>
                    <a:pt x="874" y="876"/>
                  </a:lnTo>
                  <a:lnTo>
                    <a:pt x="874" y="876"/>
                  </a:lnTo>
                  <a:lnTo>
                    <a:pt x="872" y="878"/>
                  </a:lnTo>
                  <a:lnTo>
                    <a:pt x="872" y="878"/>
                  </a:lnTo>
                  <a:lnTo>
                    <a:pt x="870" y="880"/>
                  </a:lnTo>
                  <a:lnTo>
                    <a:pt x="870" y="878"/>
                  </a:lnTo>
                  <a:lnTo>
                    <a:pt x="870" y="876"/>
                  </a:lnTo>
                  <a:lnTo>
                    <a:pt x="872" y="874"/>
                  </a:lnTo>
                  <a:lnTo>
                    <a:pt x="872" y="874"/>
                  </a:lnTo>
                  <a:lnTo>
                    <a:pt x="872" y="872"/>
                  </a:lnTo>
                  <a:lnTo>
                    <a:pt x="874" y="870"/>
                  </a:lnTo>
                  <a:lnTo>
                    <a:pt x="874" y="868"/>
                  </a:lnTo>
                  <a:lnTo>
                    <a:pt x="876" y="868"/>
                  </a:lnTo>
                  <a:lnTo>
                    <a:pt x="876" y="866"/>
                  </a:lnTo>
                  <a:lnTo>
                    <a:pt x="878" y="864"/>
                  </a:lnTo>
                  <a:lnTo>
                    <a:pt x="878" y="864"/>
                  </a:lnTo>
                  <a:lnTo>
                    <a:pt x="880" y="862"/>
                  </a:lnTo>
                  <a:lnTo>
                    <a:pt x="880" y="862"/>
                  </a:lnTo>
                  <a:lnTo>
                    <a:pt x="880" y="862"/>
                  </a:lnTo>
                  <a:lnTo>
                    <a:pt x="880" y="860"/>
                  </a:lnTo>
                  <a:lnTo>
                    <a:pt x="882" y="858"/>
                  </a:lnTo>
                  <a:lnTo>
                    <a:pt x="882" y="858"/>
                  </a:lnTo>
                  <a:lnTo>
                    <a:pt x="882" y="858"/>
                  </a:lnTo>
                  <a:lnTo>
                    <a:pt x="882" y="860"/>
                  </a:lnTo>
                  <a:lnTo>
                    <a:pt x="882" y="860"/>
                  </a:lnTo>
                  <a:lnTo>
                    <a:pt x="884" y="858"/>
                  </a:lnTo>
                  <a:lnTo>
                    <a:pt x="886" y="856"/>
                  </a:lnTo>
                  <a:lnTo>
                    <a:pt x="886" y="856"/>
                  </a:lnTo>
                  <a:lnTo>
                    <a:pt x="886" y="854"/>
                  </a:lnTo>
                  <a:lnTo>
                    <a:pt x="886" y="854"/>
                  </a:lnTo>
                  <a:lnTo>
                    <a:pt x="884" y="854"/>
                  </a:lnTo>
                  <a:lnTo>
                    <a:pt x="884" y="854"/>
                  </a:lnTo>
                  <a:lnTo>
                    <a:pt x="884" y="852"/>
                  </a:lnTo>
                  <a:lnTo>
                    <a:pt x="884" y="850"/>
                  </a:lnTo>
                  <a:lnTo>
                    <a:pt x="886" y="850"/>
                  </a:lnTo>
                  <a:lnTo>
                    <a:pt x="886" y="852"/>
                  </a:lnTo>
                  <a:lnTo>
                    <a:pt x="888" y="852"/>
                  </a:lnTo>
                  <a:lnTo>
                    <a:pt x="890" y="852"/>
                  </a:lnTo>
                  <a:lnTo>
                    <a:pt x="890" y="850"/>
                  </a:lnTo>
                  <a:lnTo>
                    <a:pt x="890" y="848"/>
                  </a:lnTo>
                  <a:lnTo>
                    <a:pt x="888" y="848"/>
                  </a:lnTo>
                  <a:lnTo>
                    <a:pt x="888" y="848"/>
                  </a:lnTo>
                  <a:lnTo>
                    <a:pt x="888" y="850"/>
                  </a:lnTo>
                  <a:lnTo>
                    <a:pt x="886" y="850"/>
                  </a:lnTo>
                  <a:lnTo>
                    <a:pt x="886" y="848"/>
                  </a:lnTo>
                  <a:lnTo>
                    <a:pt x="886" y="846"/>
                  </a:lnTo>
                  <a:lnTo>
                    <a:pt x="886" y="848"/>
                  </a:lnTo>
                  <a:lnTo>
                    <a:pt x="884" y="848"/>
                  </a:lnTo>
                  <a:lnTo>
                    <a:pt x="882" y="848"/>
                  </a:lnTo>
                  <a:lnTo>
                    <a:pt x="882" y="850"/>
                  </a:lnTo>
                  <a:lnTo>
                    <a:pt x="880" y="850"/>
                  </a:lnTo>
                  <a:lnTo>
                    <a:pt x="878" y="850"/>
                  </a:lnTo>
                  <a:lnTo>
                    <a:pt x="876" y="852"/>
                  </a:lnTo>
                  <a:lnTo>
                    <a:pt x="874" y="854"/>
                  </a:lnTo>
                  <a:lnTo>
                    <a:pt x="874" y="856"/>
                  </a:lnTo>
                  <a:lnTo>
                    <a:pt x="872" y="856"/>
                  </a:lnTo>
                  <a:lnTo>
                    <a:pt x="872" y="856"/>
                  </a:lnTo>
                  <a:lnTo>
                    <a:pt x="872" y="856"/>
                  </a:lnTo>
                  <a:lnTo>
                    <a:pt x="872" y="858"/>
                  </a:lnTo>
                  <a:lnTo>
                    <a:pt x="872" y="858"/>
                  </a:lnTo>
                  <a:close/>
                  <a:moveTo>
                    <a:pt x="794" y="880"/>
                  </a:moveTo>
                  <a:lnTo>
                    <a:pt x="794" y="880"/>
                  </a:lnTo>
                  <a:lnTo>
                    <a:pt x="800" y="884"/>
                  </a:lnTo>
                  <a:lnTo>
                    <a:pt x="802" y="884"/>
                  </a:lnTo>
                  <a:lnTo>
                    <a:pt x="804" y="886"/>
                  </a:lnTo>
                  <a:lnTo>
                    <a:pt x="806" y="886"/>
                  </a:lnTo>
                  <a:lnTo>
                    <a:pt x="808" y="886"/>
                  </a:lnTo>
                  <a:lnTo>
                    <a:pt x="810" y="888"/>
                  </a:lnTo>
                  <a:lnTo>
                    <a:pt x="814" y="886"/>
                  </a:lnTo>
                  <a:lnTo>
                    <a:pt x="814" y="886"/>
                  </a:lnTo>
                  <a:lnTo>
                    <a:pt x="812" y="884"/>
                  </a:lnTo>
                  <a:lnTo>
                    <a:pt x="812" y="882"/>
                  </a:lnTo>
                  <a:lnTo>
                    <a:pt x="810" y="882"/>
                  </a:lnTo>
                  <a:lnTo>
                    <a:pt x="810" y="882"/>
                  </a:lnTo>
                  <a:lnTo>
                    <a:pt x="808" y="878"/>
                  </a:lnTo>
                  <a:lnTo>
                    <a:pt x="804" y="878"/>
                  </a:lnTo>
                  <a:lnTo>
                    <a:pt x="804" y="876"/>
                  </a:lnTo>
                  <a:lnTo>
                    <a:pt x="802" y="874"/>
                  </a:lnTo>
                  <a:lnTo>
                    <a:pt x="798" y="872"/>
                  </a:lnTo>
                  <a:lnTo>
                    <a:pt x="796" y="872"/>
                  </a:lnTo>
                  <a:lnTo>
                    <a:pt x="788" y="872"/>
                  </a:lnTo>
                  <a:lnTo>
                    <a:pt x="788" y="870"/>
                  </a:lnTo>
                  <a:lnTo>
                    <a:pt x="784" y="872"/>
                  </a:lnTo>
                  <a:lnTo>
                    <a:pt x="786" y="874"/>
                  </a:lnTo>
                  <a:lnTo>
                    <a:pt x="788" y="874"/>
                  </a:lnTo>
                  <a:lnTo>
                    <a:pt x="792" y="878"/>
                  </a:lnTo>
                  <a:lnTo>
                    <a:pt x="792" y="880"/>
                  </a:lnTo>
                  <a:lnTo>
                    <a:pt x="794" y="880"/>
                  </a:lnTo>
                  <a:close/>
                  <a:moveTo>
                    <a:pt x="794" y="936"/>
                  </a:moveTo>
                  <a:lnTo>
                    <a:pt x="792" y="936"/>
                  </a:lnTo>
                  <a:lnTo>
                    <a:pt x="790" y="934"/>
                  </a:lnTo>
                  <a:lnTo>
                    <a:pt x="784" y="932"/>
                  </a:lnTo>
                  <a:lnTo>
                    <a:pt x="784" y="932"/>
                  </a:lnTo>
                  <a:lnTo>
                    <a:pt x="784" y="930"/>
                  </a:lnTo>
                  <a:lnTo>
                    <a:pt x="782" y="928"/>
                  </a:lnTo>
                  <a:lnTo>
                    <a:pt x="782" y="928"/>
                  </a:lnTo>
                  <a:lnTo>
                    <a:pt x="780" y="928"/>
                  </a:lnTo>
                  <a:lnTo>
                    <a:pt x="778" y="926"/>
                  </a:lnTo>
                  <a:lnTo>
                    <a:pt x="778" y="926"/>
                  </a:lnTo>
                  <a:lnTo>
                    <a:pt x="778" y="924"/>
                  </a:lnTo>
                  <a:lnTo>
                    <a:pt x="776" y="924"/>
                  </a:lnTo>
                  <a:lnTo>
                    <a:pt x="776" y="924"/>
                  </a:lnTo>
                  <a:lnTo>
                    <a:pt x="776" y="922"/>
                  </a:lnTo>
                  <a:lnTo>
                    <a:pt x="782" y="918"/>
                  </a:lnTo>
                  <a:lnTo>
                    <a:pt x="782" y="920"/>
                  </a:lnTo>
                  <a:lnTo>
                    <a:pt x="780" y="922"/>
                  </a:lnTo>
                  <a:lnTo>
                    <a:pt x="780" y="922"/>
                  </a:lnTo>
                  <a:lnTo>
                    <a:pt x="782" y="924"/>
                  </a:lnTo>
                  <a:lnTo>
                    <a:pt x="782" y="926"/>
                  </a:lnTo>
                  <a:lnTo>
                    <a:pt x="782" y="926"/>
                  </a:lnTo>
                  <a:lnTo>
                    <a:pt x="784" y="926"/>
                  </a:lnTo>
                  <a:lnTo>
                    <a:pt x="786" y="926"/>
                  </a:lnTo>
                  <a:lnTo>
                    <a:pt x="788" y="928"/>
                  </a:lnTo>
                  <a:lnTo>
                    <a:pt x="790" y="928"/>
                  </a:lnTo>
                  <a:lnTo>
                    <a:pt x="790" y="930"/>
                  </a:lnTo>
                  <a:lnTo>
                    <a:pt x="794" y="928"/>
                  </a:lnTo>
                  <a:lnTo>
                    <a:pt x="796" y="928"/>
                  </a:lnTo>
                  <a:lnTo>
                    <a:pt x="798" y="928"/>
                  </a:lnTo>
                  <a:lnTo>
                    <a:pt x="802" y="928"/>
                  </a:lnTo>
                  <a:lnTo>
                    <a:pt x="800" y="930"/>
                  </a:lnTo>
                  <a:lnTo>
                    <a:pt x="796" y="930"/>
                  </a:lnTo>
                  <a:lnTo>
                    <a:pt x="796" y="932"/>
                  </a:lnTo>
                  <a:lnTo>
                    <a:pt x="796" y="934"/>
                  </a:lnTo>
                  <a:lnTo>
                    <a:pt x="796" y="936"/>
                  </a:lnTo>
                  <a:lnTo>
                    <a:pt x="794" y="936"/>
                  </a:lnTo>
                  <a:close/>
                  <a:moveTo>
                    <a:pt x="812" y="946"/>
                  </a:moveTo>
                  <a:lnTo>
                    <a:pt x="810" y="944"/>
                  </a:lnTo>
                  <a:lnTo>
                    <a:pt x="808" y="942"/>
                  </a:lnTo>
                  <a:lnTo>
                    <a:pt x="808" y="938"/>
                  </a:lnTo>
                  <a:lnTo>
                    <a:pt x="806" y="936"/>
                  </a:lnTo>
                  <a:lnTo>
                    <a:pt x="808" y="934"/>
                  </a:lnTo>
                  <a:lnTo>
                    <a:pt x="810" y="934"/>
                  </a:lnTo>
                  <a:lnTo>
                    <a:pt x="814" y="930"/>
                  </a:lnTo>
                  <a:lnTo>
                    <a:pt x="814" y="928"/>
                  </a:lnTo>
                  <a:lnTo>
                    <a:pt x="816" y="926"/>
                  </a:lnTo>
                  <a:lnTo>
                    <a:pt x="818" y="924"/>
                  </a:lnTo>
                  <a:lnTo>
                    <a:pt x="820" y="920"/>
                  </a:lnTo>
                  <a:lnTo>
                    <a:pt x="822" y="920"/>
                  </a:lnTo>
                  <a:lnTo>
                    <a:pt x="822" y="922"/>
                  </a:lnTo>
                  <a:lnTo>
                    <a:pt x="820" y="924"/>
                  </a:lnTo>
                  <a:lnTo>
                    <a:pt x="822" y="924"/>
                  </a:lnTo>
                  <a:lnTo>
                    <a:pt x="822" y="926"/>
                  </a:lnTo>
                  <a:lnTo>
                    <a:pt x="820" y="930"/>
                  </a:lnTo>
                  <a:lnTo>
                    <a:pt x="818" y="932"/>
                  </a:lnTo>
                  <a:lnTo>
                    <a:pt x="820" y="932"/>
                  </a:lnTo>
                  <a:lnTo>
                    <a:pt x="822" y="934"/>
                  </a:lnTo>
                  <a:lnTo>
                    <a:pt x="820" y="936"/>
                  </a:lnTo>
                  <a:lnTo>
                    <a:pt x="822" y="936"/>
                  </a:lnTo>
                  <a:lnTo>
                    <a:pt x="824" y="936"/>
                  </a:lnTo>
                  <a:lnTo>
                    <a:pt x="824" y="934"/>
                  </a:lnTo>
                  <a:lnTo>
                    <a:pt x="824" y="934"/>
                  </a:lnTo>
                  <a:lnTo>
                    <a:pt x="826" y="934"/>
                  </a:lnTo>
                  <a:lnTo>
                    <a:pt x="828" y="938"/>
                  </a:lnTo>
                  <a:lnTo>
                    <a:pt x="828" y="938"/>
                  </a:lnTo>
                  <a:lnTo>
                    <a:pt x="826" y="940"/>
                  </a:lnTo>
                  <a:lnTo>
                    <a:pt x="824" y="940"/>
                  </a:lnTo>
                  <a:lnTo>
                    <a:pt x="820" y="940"/>
                  </a:lnTo>
                  <a:lnTo>
                    <a:pt x="816" y="944"/>
                  </a:lnTo>
                  <a:lnTo>
                    <a:pt x="816" y="944"/>
                  </a:lnTo>
                  <a:lnTo>
                    <a:pt x="814" y="942"/>
                  </a:lnTo>
                  <a:lnTo>
                    <a:pt x="814" y="942"/>
                  </a:lnTo>
                  <a:lnTo>
                    <a:pt x="812" y="944"/>
                  </a:lnTo>
                  <a:lnTo>
                    <a:pt x="812" y="946"/>
                  </a:lnTo>
                  <a:close/>
                  <a:moveTo>
                    <a:pt x="622" y="796"/>
                  </a:moveTo>
                  <a:lnTo>
                    <a:pt x="622" y="800"/>
                  </a:lnTo>
                  <a:lnTo>
                    <a:pt x="622" y="800"/>
                  </a:lnTo>
                  <a:lnTo>
                    <a:pt x="622" y="798"/>
                  </a:lnTo>
                  <a:lnTo>
                    <a:pt x="622" y="796"/>
                  </a:lnTo>
                  <a:lnTo>
                    <a:pt x="622" y="796"/>
                  </a:lnTo>
                  <a:lnTo>
                    <a:pt x="622" y="796"/>
                  </a:lnTo>
                  <a:close/>
                  <a:moveTo>
                    <a:pt x="622" y="824"/>
                  </a:moveTo>
                  <a:lnTo>
                    <a:pt x="622" y="822"/>
                  </a:lnTo>
                  <a:lnTo>
                    <a:pt x="624" y="822"/>
                  </a:lnTo>
                  <a:lnTo>
                    <a:pt x="624" y="822"/>
                  </a:lnTo>
                  <a:lnTo>
                    <a:pt x="624" y="822"/>
                  </a:lnTo>
                  <a:lnTo>
                    <a:pt x="622" y="824"/>
                  </a:lnTo>
                  <a:lnTo>
                    <a:pt x="622" y="824"/>
                  </a:lnTo>
                  <a:close/>
                  <a:moveTo>
                    <a:pt x="598" y="804"/>
                  </a:moveTo>
                  <a:lnTo>
                    <a:pt x="600" y="802"/>
                  </a:lnTo>
                  <a:lnTo>
                    <a:pt x="602" y="802"/>
                  </a:lnTo>
                  <a:lnTo>
                    <a:pt x="602" y="800"/>
                  </a:lnTo>
                  <a:lnTo>
                    <a:pt x="604" y="800"/>
                  </a:lnTo>
                  <a:lnTo>
                    <a:pt x="606" y="800"/>
                  </a:lnTo>
                  <a:lnTo>
                    <a:pt x="608" y="800"/>
                  </a:lnTo>
                  <a:lnTo>
                    <a:pt x="608" y="800"/>
                  </a:lnTo>
                  <a:lnTo>
                    <a:pt x="612" y="802"/>
                  </a:lnTo>
                  <a:lnTo>
                    <a:pt x="612" y="806"/>
                  </a:lnTo>
                  <a:lnTo>
                    <a:pt x="614" y="806"/>
                  </a:lnTo>
                  <a:lnTo>
                    <a:pt x="612" y="808"/>
                  </a:lnTo>
                  <a:lnTo>
                    <a:pt x="606" y="808"/>
                  </a:lnTo>
                  <a:lnTo>
                    <a:pt x="604" y="806"/>
                  </a:lnTo>
                  <a:lnTo>
                    <a:pt x="602" y="806"/>
                  </a:lnTo>
                  <a:lnTo>
                    <a:pt x="602" y="808"/>
                  </a:lnTo>
                  <a:lnTo>
                    <a:pt x="602" y="808"/>
                  </a:lnTo>
                  <a:lnTo>
                    <a:pt x="602" y="806"/>
                  </a:lnTo>
                  <a:lnTo>
                    <a:pt x="600" y="806"/>
                  </a:lnTo>
                  <a:lnTo>
                    <a:pt x="600" y="806"/>
                  </a:lnTo>
                  <a:lnTo>
                    <a:pt x="598" y="804"/>
                  </a:lnTo>
                  <a:close/>
                  <a:moveTo>
                    <a:pt x="94" y="814"/>
                  </a:moveTo>
                  <a:lnTo>
                    <a:pt x="98" y="816"/>
                  </a:lnTo>
                  <a:lnTo>
                    <a:pt x="100" y="820"/>
                  </a:lnTo>
                  <a:lnTo>
                    <a:pt x="100" y="822"/>
                  </a:lnTo>
                  <a:lnTo>
                    <a:pt x="96" y="818"/>
                  </a:lnTo>
                  <a:lnTo>
                    <a:pt x="94" y="814"/>
                  </a:lnTo>
                  <a:close/>
                  <a:moveTo>
                    <a:pt x="90" y="808"/>
                  </a:moveTo>
                  <a:lnTo>
                    <a:pt x="90" y="806"/>
                  </a:lnTo>
                  <a:lnTo>
                    <a:pt x="92" y="806"/>
                  </a:lnTo>
                  <a:lnTo>
                    <a:pt x="90" y="808"/>
                  </a:lnTo>
                  <a:close/>
                  <a:moveTo>
                    <a:pt x="78" y="798"/>
                  </a:moveTo>
                  <a:lnTo>
                    <a:pt x="80" y="798"/>
                  </a:lnTo>
                  <a:lnTo>
                    <a:pt x="80" y="796"/>
                  </a:lnTo>
                  <a:lnTo>
                    <a:pt x="78" y="798"/>
                  </a:lnTo>
                  <a:close/>
                  <a:moveTo>
                    <a:pt x="56" y="788"/>
                  </a:moveTo>
                  <a:lnTo>
                    <a:pt x="58" y="792"/>
                  </a:lnTo>
                  <a:lnTo>
                    <a:pt x="58" y="792"/>
                  </a:lnTo>
                  <a:lnTo>
                    <a:pt x="60" y="794"/>
                  </a:lnTo>
                  <a:lnTo>
                    <a:pt x="66" y="796"/>
                  </a:lnTo>
                  <a:lnTo>
                    <a:pt x="64" y="796"/>
                  </a:lnTo>
                  <a:lnTo>
                    <a:pt x="60" y="796"/>
                  </a:lnTo>
                  <a:lnTo>
                    <a:pt x="58" y="800"/>
                  </a:lnTo>
                  <a:lnTo>
                    <a:pt x="60" y="800"/>
                  </a:lnTo>
                  <a:lnTo>
                    <a:pt x="58" y="804"/>
                  </a:lnTo>
                  <a:lnTo>
                    <a:pt x="58" y="804"/>
                  </a:lnTo>
                  <a:lnTo>
                    <a:pt x="62" y="804"/>
                  </a:lnTo>
                  <a:lnTo>
                    <a:pt x="62" y="806"/>
                  </a:lnTo>
                  <a:lnTo>
                    <a:pt x="66" y="806"/>
                  </a:lnTo>
                  <a:lnTo>
                    <a:pt x="66" y="808"/>
                  </a:lnTo>
                  <a:lnTo>
                    <a:pt x="68" y="810"/>
                  </a:lnTo>
                  <a:lnTo>
                    <a:pt x="70" y="808"/>
                  </a:lnTo>
                  <a:lnTo>
                    <a:pt x="66" y="812"/>
                  </a:lnTo>
                  <a:lnTo>
                    <a:pt x="68" y="816"/>
                  </a:lnTo>
                  <a:lnTo>
                    <a:pt x="70" y="814"/>
                  </a:lnTo>
                  <a:lnTo>
                    <a:pt x="70" y="812"/>
                  </a:lnTo>
                  <a:lnTo>
                    <a:pt x="74" y="812"/>
                  </a:lnTo>
                  <a:lnTo>
                    <a:pt x="72" y="814"/>
                  </a:lnTo>
                  <a:lnTo>
                    <a:pt x="70" y="816"/>
                  </a:lnTo>
                  <a:lnTo>
                    <a:pt x="72" y="818"/>
                  </a:lnTo>
                  <a:lnTo>
                    <a:pt x="72" y="818"/>
                  </a:lnTo>
                  <a:lnTo>
                    <a:pt x="72" y="820"/>
                  </a:lnTo>
                  <a:lnTo>
                    <a:pt x="78" y="820"/>
                  </a:lnTo>
                  <a:lnTo>
                    <a:pt x="76" y="822"/>
                  </a:lnTo>
                  <a:lnTo>
                    <a:pt x="78" y="822"/>
                  </a:lnTo>
                  <a:lnTo>
                    <a:pt x="80" y="824"/>
                  </a:lnTo>
                  <a:lnTo>
                    <a:pt x="78" y="828"/>
                  </a:lnTo>
                  <a:lnTo>
                    <a:pt x="82" y="830"/>
                  </a:lnTo>
                  <a:lnTo>
                    <a:pt x="84" y="828"/>
                  </a:lnTo>
                  <a:lnTo>
                    <a:pt x="84" y="830"/>
                  </a:lnTo>
                  <a:lnTo>
                    <a:pt x="86" y="830"/>
                  </a:lnTo>
                  <a:lnTo>
                    <a:pt x="84" y="832"/>
                  </a:lnTo>
                  <a:lnTo>
                    <a:pt x="88" y="838"/>
                  </a:lnTo>
                  <a:lnTo>
                    <a:pt x="90" y="838"/>
                  </a:lnTo>
                  <a:lnTo>
                    <a:pt x="90" y="840"/>
                  </a:lnTo>
                  <a:lnTo>
                    <a:pt x="98" y="844"/>
                  </a:lnTo>
                  <a:lnTo>
                    <a:pt x="100" y="844"/>
                  </a:lnTo>
                  <a:lnTo>
                    <a:pt x="100" y="844"/>
                  </a:lnTo>
                  <a:lnTo>
                    <a:pt x="100" y="836"/>
                  </a:lnTo>
                  <a:lnTo>
                    <a:pt x="100" y="834"/>
                  </a:lnTo>
                  <a:lnTo>
                    <a:pt x="100" y="832"/>
                  </a:lnTo>
                  <a:lnTo>
                    <a:pt x="100" y="828"/>
                  </a:lnTo>
                  <a:lnTo>
                    <a:pt x="98" y="824"/>
                  </a:lnTo>
                  <a:lnTo>
                    <a:pt x="92" y="820"/>
                  </a:lnTo>
                  <a:lnTo>
                    <a:pt x="92" y="814"/>
                  </a:lnTo>
                  <a:lnTo>
                    <a:pt x="88" y="808"/>
                  </a:lnTo>
                  <a:lnTo>
                    <a:pt x="88" y="804"/>
                  </a:lnTo>
                  <a:lnTo>
                    <a:pt x="86" y="802"/>
                  </a:lnTo>
                  <a:lnTo>
                    <a:pt x="84" y="802"/>
                  </a:lnTo>
                  <a:lnTo>
                    <a:pt x="80" y="800"/>
                  </a:lnTo>
                  <a:lnTo>
                    <a:pt x="78" y="800"/>
                  </a:lnTo>
                  <a:lnTo>
                    <a:pt x="74" y="800"/>
                  </a:lnTo>
                  <a:lnTo>
                    <a:pt x="74" y="798"/>
                  </a:lnTo>
                  <a:lnTo>
                    <a:pt x="70" y="794"/>
                  </a:lnTo>
                  <a:lnTo>
                    <a:pt x="68" y="794"/>
                  </a:lnTo>
                  <a:lnTo>
                    <a:pt x="68" y="790"/>
                  </a:lnTo>
                  <a:lnTo>
                    <a:pt x="66" y="790"/>
                  </a:lnTo>
                  <a:lnTo>
                    <a:pt x="64" y="788"/>
                  </a:lnTo>
                  <a:lnTo>
                    <a:pt x="60" y="788"/>
                  </a:lnTo>
                  <a:lnTo>
                    <a:pt x="60" y="788"/>
                  </a:lnTo>
                  <a:lnTo>
                    <a:pt x="56" y="788"/>
                  </a:lnTo>
                  <a:close/>
                  <a:moveTo>
                    <a:pt x="78" y="794"/>
                  </a:moveTo>
                  <a:lnTo>
                    <a:pt x="80" y="794"/>
                  </a:lnTo>
                  <a:lnTo>
                    <a:pt x="80" y="792"/>
                  </a:lnTo>
                  <a:lnTo>
                    <a:pt x="82" y="794"/>
                  </a:lnTo>
                  <a:lnTo>
                    <a:pt x="80" y="796"/>
                  </a:lnTo>
                  <a:lnTo>
                    <a:pt x="78" y="796"/>
                  </a:lnTo>
                  <a:lnTo>
                    <a:pt x="78" y="794"/>
                  </a:lnTo>
                  <a:close/>
                  <a:moveTo>
                    <a:pt x="76" y="792"/>
                  </a:moveTo>
                  <a:lnTo>
                    <a:pt x="78" y="790"/>
                  </a:lnTo>
                  <a:lnTo>
                    <a:pt x="80" y="792"/>
                  </a:lnTo>
                  <a:lnTo>
                    <a:pt x="76" y="792"/>
                  </a:lnTo>
                  <a:close/>
                  <a:moveTo>
                    <a:pt x="62" y="738"/>
                  </a:moveTo>
                  <a:lnTo>
                    <a:pt x="62" y="740"/>
                  </a:lnTo>
                  <a:lnTo>
                    <a:pt x="64" y="740"/>
                  </a:lnTo>
                  <a:lnTo>
                    <a:pt x="62" y="738"/>
                  </a:lnTo>
                  <a:close/>
                  <a:moveTo>
                    <a:pt x="68" y="762"/>
                  </a:moveTo>
                  <a:lnTo>
                    <a:pt x="68" y="760"/>
                  </a:lnTo>
                  <a:lnTo>
                    <a:pt x="70" y="760"/>
                  </a:lnTo>
                  <a:lnTo>
                    <a:pt x="70" y="762"/>
                  </a:lnTo>
                  <a:lnTo>
                    <a:pt x="70" y="762"/>
                  </a:lnTo>
                  <a:lnTo>
                    <a:pt x="68" y="762"/>
                  </a:lnTo>
                  <a:close/>
                  <a:moveTo>
                    <a:pt x="68" y="770"/>
                  </a:moveTo>
                  <a:lnTo>
                    <a:pt x="66" y="772"/>
                  </a:lnTo>
                  <a:lnTo>
                    <a:pt x="66" y="774"/>
                  </a:lnTo>
                  <a:lnTo>
                    <a:pt x="68" y="776"/>
                  </a:lnTo>
                  <a:lnTo>
                    <a:pt x="68" y="774"/>
                  </a:lnTo>
                  <a:lnTo>
                    <a:pt x="68" y="770"/>
                  </a:lnTo>
                  <a:close/>
                  <a:moveTo>
                    <a:pt x="70" y="768"/>
                  </a:moveTo>
                  <a:lnTo>
                    <a:pt x="72" y="764"/>
                  </a:lnTo>
                  <a:lnTo>
                    <a:pt x="72" y="764"/>
                  </a:lnTo>
                  <a:lnTo>
                    <a:pt x="68" y="766"/>
                  </a:lnTo>
                  <a:lnTo>
                    <a:pt x="68" y="768"/>
                  </a:lnTo>
                  <a:lnTo>
                    <a:pt x="68" y="768"/>
                  </a:lnTo>
                  <a:lnTo>
                    <a:pt x="68" y="768"/>
                  </a:lnTo>
                  <a:lnTo>
                    <a:pt x="70" y="768"/>
                  </a:lnTo>
                  <a:lnTo>
                    <a:pt x="70" y="768"/>
                  </a:lnTo>
                  <a:close/>
                  <a:moveTo>
                    <a:pt x="72" y="766"/>
                  </a:moveTo>
                  <a:lnTo>
                    <a:pt x="76" y="760"/>
                  </a:lnTo>
                  <a:lnTo>
                    <a:pt x="78" y="760"/>
                  </a:lnTo>
                  <a:lnTo>
                    <a:pt x="80" y="760"/>
                  </a:lnTo>
                  <a:lnTo>
                    <a:pt x="82" y="758"/>
                  </a:lnTo>
                  <a:lnTo>
                    <a:pt x="82" y="760"/>
                  </a:lnTo>
                  <a:lnTo>
                    <a:pt x="78" y="762"/>
                  </a:lnTo>
                  <a:lnTo>
                    <a:pt x="76" y="762"/>
                  </a:lnTo>
                  <a:lnTo>
                    <a:pt x="74" y="766"/>
                  </a:lnTo>
                  <a:lnTo>
                    <a:pt x="72" y="766"/>
                  </a:lnTo>
                  <a:close/>
                  <a:moveTo>
                    <a:pt x="70" y="752"/>
                  </a:moveTo>
                  <a:lnTo>
                    <a:pt x="70" y="750"/>
                  </a:lnTo>
                  <a:lnTo>
                    <a:pt x="72" y="746"/>
                  </a:lnTo>
                  <a:lnTo>
                    <a:pt x="72" y="750"/>
                  </a:lnTo>
                  <a:lnTo>
                    <a:pt x="72" y="750"/>
                  </a:lnTo>
                  <a:lnTo>
                    <a:pt x="72" y="752"/>
                  </a:lnTo>
                  <a:lnTo>
                    <a:pt x="70" y="752"/>
                  </a:lnTo>
                  <a:close/>
                  <a:moveTo>
                    <a:pt x="66" y="752"/>
                  </a:moveTo>
                  <a:lnTo>
                    <a:pt x="68" y="754"/>
                  </a:lnTo>
                  <a:lnTo>
                    <a:pt x="70" y="752"/>
                  </a:lnTo>
                  <a:lnTo>
                    <a:pt x="68" y="750"/>
                  </a:lnTo>
                  <a:lnTo>
                    <a:pt x="66" y="752"/>
                  </a:lnTo>
                  <a:close/>
                  <a:moveTo>
                    <a:pt x="62" y="744"/>
                  </a:moveTo>
                  <a:lnTo>
                    <a:pt x="62" y="748"/>
                  </a:lnTo>
                  <a:lnTo>
                    <a:pt x="64" y="750"/>
                  </a:lnTo>
                  <a:lnTo>
                    <a:pt x="64" y="752"/>
                  </a:lnTo>
                  <a:lnTo>
                    <a:pt x="64" y="750"/>
                  </a:lnTo>
                  <a:lnTo>
                    <a:pt x="64" y="746"/>
                  </a:lnTo>
                  <a:lnTo>
                    <a:pt x="62" y="744"/>
                  </a:lnTo>
                  <a:close/>
                  <a:moveTo>
                    <a:pt x="64" y="742"/>
                  </a:moveTo>
                  <a:lnTo>
                    <a:pt x="66" y="742"/>
                  </a:lnTo>
                  <a:lnTo>
                    <a:pt x="66" y="744"/>
                  </a:lnTo>
                  <a:lnTo>
                    <a:pt x="66" y="746"/>
                  </a:lnTo>
                  <a:lnTo>
                    <a:pt x="68" y="746"/>
                  </a:lnTo>
                  <a:lnTo>
                    <a:pt x="70" y="744"/>
                  </a:lnTo>
                  <a:lnTo>
                    <a:pt x="68" y="746"/>
                  </a:lnTo>
                  <a:lnTo>
                    <a:pt x="68" y="748"/>
                  </a:lnTo>
                  <a:lnTo>
                    <a:pt x="72" y="746"/>
                  </a:lnTo>
                  <a:lnTo>
                    <a:pt x="72" y="740"/>
                  </a:lnTo>
                  <a:lnTo>
                    <a:pt x="68" y="740"/>
                  </a:lnTo>
                  <a:lnTo>
                    <a:pt x="66" y="740"/>
                  </a:lnTo>
                  <a:lnTo>
                    <a:pt x="64" y="742"/>
                  </a:lnTo>
                  <a:close/>
                  <a:moveTo>
                    <a:pt x="64" y="736"/>
                  </a:moveTo>
                  <a:lnTo>
                    <a:pt x="66" y="738"/>
                  </a:lnTo>
                  <a:lnTo>
                    <a:pt x="66" y="738"/>
                  </a:lnTo>
                  <a:lnTo>
                    <a:pt x="66" y="736"/>
                  </a:lnTo>
                  <a:lnTo>
                    <a:pt x="64" y="736"/>
                  </a:lnTo>
                  <a:close/>
                  <a:moveTo>
                    <a:pt x="68" y="732"/>
                  </a:moveTo>
                  <a:lnTo>
                    <a:pt x="70" y="730"/>
                  </a:lnTo>
                  <a:lnTo>
                    <a:pt x="72" y="728"/>
                  </a:lnTo>
                  <a:lnTo>
                    <a:pt x="72" y="728"/>
                  </a:lnTo>
                  <a:lnTo>
                    <a:pt x="72" y="730"/>
                  </a:lnTo>
                  <a:lnTo>
                    <a:pt x="70" y="732"/>
                  </a:lnTo>
                  <a:lnTo>
                    <a:pt x="68" y="732"/>
                  </a:lnTo>
                  <a:close/>
                  <a:moveTo>
                    <a:pt x="54" y="726"/>
                  </a:moveTo>
                  <a:lnTo>
                    <a:pt x="58" y="732"/>
                  </a:lnTo>
                  <a:lnTo>
                    <a:pt x="60" y="734"/>
                  </a:lnTo>
                  <a:lnTo>
                    <a:pt x="60" y="738"/>
                  </a:lnTo>
                  <a:lnTo>
                    <a:pt x="58" y="736"/>
                  </a:lnTo>
                  <a:lnTo>
                    <a:pt x="58" y="734"/>
                  </a:lnTo>
                  <a:lnTo>
                    <a:pt x="54" y="730"/>
                  </a:lnTo>
                  <a:lnTo>
                    <a:pt x="52" y="726"/>
                  </a:lnTo>
                  <a:lnTo>
                    <a:pt x="52" y="726"/>
                  </a:lnTo>
                  <a:lnTo>
                    <a:pt x="54" y="726"/>
                  </a:lnTo>
                  <a:lnTo>
                    <a:pt x="54" y="726"/>
                  </a:lnTo>
                  <a:close/>
                  <a:moveTo>
                    <a:pt x="58" y="724"/>
                  </a:moveTo>
                  <a:lnTo>
                    <a:pt x="58" y="726"/>
                  </a:lnTo>
                  <a:lnTo>
                    <a:pt x="60" y="728"/>
                  </a:lnTo>
                  <a:lnTo>
                    <a:pt x="60" y="732"/>
                  </a:lnTo>
                  <a:lnTo>
                    <a:pt x="64" y="734"/>
                  </a:lnTo>
                  <a:lnTo>
                    <a:pt x="64" y="730"/>
                  </a:lnTo>
                  <a:lnTo>
                    <a:pt x="62" y="726"/>
                  </a:lnTo>
                  <a:lnTo>
                    <a:pt x="60" y="722"/>
                  </a:lnTo>
                  <a:lnTo>
                    <a:pt x="58" y="722"/>
                  </a:lnTo>
                  <a:lnTo>
                    <a:pt x="58" y="724"/>
                  </a:lnTo>
                  <a:close/>
                  <a:moveTo>
                    <a:pt x="54" y="720"/>
                  </a:moveTo>
                  <a:lnTo>
                    <a:pt x="58" y="720"/>
                  </a:lnTo>
                  <a:lnTo>
                    <a:pt x="58" y="720"/>
                  </a:lnTo>
                  <a:lnTo>
                    <a:pt x="60" y="720"/>
                  </a:lnTo>
                  <a:lnTo>
                    <a:pt x="60" y="718"/>
                  </a:lnTo>
                  <a:lnTo>
                    <a:pt x="58" y="716"/>
                  </a:lnTo>
                  <a:lnTo>
                    <a:pt x="56" y="718"/>
                  </a:lnTo>
                  <a:lnTo>
                    <a:pt x="54" y="720"/>
                  </a:lnTo>
                  <a:close/>
                  <a:moveTo>
                    <a:pt x="28" y="720"/>
                  </a:moveTo>
                  <a:lnTo>
                    <a:pt x="28" y="716"/>
                  </a:lnTo>
                  <a:lnTo>
                    <a:pt x="32" y="710"/>
                  </a:lnTo>
                  <a:lnTo>
                    <a:pt x="36" y="712"/>
                  </a:lnTo>
                  <a:lnTo>
                    <a:pt x="34" y="714"/>
                  </a:lnTo>
                  <a:lnTo>
                    <a:pt x="36" y="714"/>
                  </a:lnTo>
                  <a:lnTo>
                    <a:pt x="38" y="712"/>
                  </a:lnTo>
                  <a:lnTo>
                    <a:pt x="40" y="714"/>
                  </a:lnTo>
                  <a:lnTo>
                    <a:pt x="40" y="714"/>
                  </a:lnTo>
                  <a:lnTo>
                    <a:pt x="38" y="718"/>
                  </a:lnTo>
                  <a:lnTo>
                    <a:pt x="38" y="720"/>
                  </a:lnTo>
                  <a:lnTo>
                    <a:pt x="32" y="722"/>
                  </a:lnTo>
                  <a:lnTo>
                    <a:pt x="34" y="722"/>
                  </a:lnTo>
                  <a:lnTo>
                    <a:pt x="34" y="724"/>
                  </a:lnTo>
                  <a:lnTo>
                    <a:pt x="38" y="724"/>
                  </a:lnTo>
                  <a:lnTo>
                    <a:pt x="38" y="720"/>
                  </a:lnTo>
                  <a:lnTo>
                    <a:pt x="42" y="716"/>
                  </a:lnTo>
                  <a:lnTo>
                    <a:pt x="46" y="714"/>
                  </a:lnTo>
                  <a:lnTo>
                    <a:pt x="46" y="714"/>
                  </a:lnTo>
                  <a:lnTo>
                    <a:pt x="42" y="720"/>
                  </a:lnTo>
                  <a:lnTo>
                    <a:pt x="42" y="724"/>
                  </a:lnTo>
                  <a:lnTo>
                    <a:pt x="38" y="726"/>
                  </a:lnTo>
                  <a:lnTo>
                    <a:pt x="38" y="730"/>
                  </a:lnTo>
                  <a:lnTo>
                    <a:pt x="36" y="732"/>
                  </a:lnTo>
                  <a:lnTo>
                    <a:pt x="34" y="732"/>
                  </a:lnTo>
                  <a:lnTo>
                    <a:pt x="32" y="734"/>
                  </a:lnTo>
                  <a:lnTo>
                    <a:pt x="34" y="734"/>
                  </a:lnTo>
                  <a:lnTo>
                    <a:pt x="36" y="734"/>
                  </a:lnTo>
                  <a:lnTo>
                    <a:pt x="38" y="734"/>
                  </a:lnTo>
                  <a:lnTo>
                    <a:pt x="38" y="736"/>
                  </a:lnTo>
                  <a:lnTo>
                    <a:pt x="36" y="736"/>
                  </a:lnTo>
                  <a:lnTo>
                    <a:pt x="34" y="740"/>
                  </a:lnTo>
                  <a:lnTo>
                    <a:pt x="34" y="742"/>
                  </a:lnTo>
                  <a:lnTo>
                    <a:pt x="34" y="746"/>
                  </a:lnTo>
                  <a:lnTo>
                    <a:pt x="36" y="750"/>
                  </a:lnTo>
                  <a:lnTo>
                    <a:pt x="36" y="754"/>
                  </a:lnTo>
                  <a:lnTo>
                    <a:pt x="38" y="752"/>
                  </a:lnTo>
                  <a:lnTo>
                    <a:pt x="38" y="754"/>
                  </a:lnTo>
                  <a:lnTo>
                    <a:pt x="38" y="756"/>
                  </a:lnTo>
                  <a:lnTo>
                    <a:pt x="34" y="756"/>
                  </a:lnTo>
                  <a:lnTo>
                    <a:pt x="30" y="748"/>
                  </a:lnTo>
                  <a:lnTo>
                    <a:pt x="30" y="744"/>
                  </a:lnTo>
                  <a:lnTo>
                    <a:pt x="30" y="742"/>
                  </a:lnTo>
                  <a:lnTo>
                    <a:pt x="28" y="742"/>
                  </a:lnTo>
                  <a:lnTo>
                    <a:pt x="28" y="740"/>
                  </a:lnTo>
                  <a:lnTo>
                    <a:pt x="28" y="738"/>
                  </a:lnTo>
                  <a:lnTo>
                    <a:pt x="30" y="738"/>
                  </a:lnTo>
                  <a:lnTo>
                    <a:pt x="30" y="736"/>
                  </a:lnTo>
                  <a:lnTo>
                    <a:pt x="28" y="736"/>
                  </a:lnTo>
                  <a:lnTo>
                    <a:pt x="30" y="732"/>
                  </a:lnTo>
                  <a:lnTo>
                    <a:pt x="28" y="730"/>
                  </a:lnTo>
                  <a:lnTo>
                    <a:pt x="28" y="730"/>
                  </a:lnTo>
                  <a:lnTo>
                    <a:pt x="30" y="730"/>
                  </a:lnTo>
                  <a:lnTo>
                    <a:pt x="30" y="730"/>
                  </a:lnTo>
                  <a:lnTo>
                    <a:pt x="30" y="728"/>
                  </a:lnTo>
                  <a:lnTo>
                    <a:pt x="30" y="726"/>
                  </a:lnTo>
                  <a:lnTo>
                    <a:pt x="26" y="726"/>
                  </a:lnTo>
                  <a:lnTo>
                    <a:pt x="26" y="724"/>
                  </a:lnTo>
                  <a:lnTo>
                    <a:pt x="28" y="720"/>
                  </a:lnTo>
                  <a:close/>
                  <a:moveTo>
                    <a:pt x="58" y="708"/>
                  </a:moveTo>
                  <a:lnTo>
                    <a:pt x="58" y="706"/>
                  </a:lnTo>
                  <a:lnTo>
                    <a:pt x="58" y="704"/>
                  </a:lnTo>
                  <a:lnTo>
                    <a:pt x="58" y="706"/>
                  </a:lnTo>
                  <a:lnTo>
                    <a:pt x="58" y="708"/>
                  </a:lnTo>
                  <a:close/>
                  <a:moveTo>
                    <a:pt x="308" y="334"/>
                  </a:moveTo>
                  <a:lnTo>
                    <a:pt x="310" y="334"/>
                  </a:lnTo>
                  <a:lnTo>
                    <a:pt x="310" y="334"/>
                  </a:lnTo>
                  <a:lnTo>
                    <a:pt x="310" y="332"/>
                  </a:lnTo>
                  <a:lnTo>
                    <a:pt x="312" y="332"/>
                  </a:lnTo>
                  <a:lnTo>
                    <a:pt x="308" y="332"/>
                  </a:lnTo>
                  <a:lnTo>
                    <a:pt x="308" y="334"/>
                  </a:lnTo>
                  <a:close/>
                  <a:moveTo>
                    <a:pt x="284" y="310"/>
                  </a:moveTo>
                  <a:lnTo>
                    <a:pt x="286" y="310"/>
                  </a:lnTo>
                  <a:lnTo>
                    <a:pt x="288" y="308"/>
                  </a:lnTo>
                  <a:lnTo>
                    <a:pt x="288" y="306"/>
                  </a:lnTo>
                  <a:lnTo>
                    <a:pt x="286" y="308"/>
                  </a:lnTo>
                  <a:lnTo>
                    <a:pt x="284" y="310"/>
                  </a:lnTo>
                  <a:close/>
                  <a:moveTo>
                    <a:pt x="198" y="316"/>
                  </a:moveTo>
                  <a:lnTo>
                    <a:pt x="200" y="318"/>
                  </a:lnTo>
                  <a:lnTo>
                    <a:pt x="200" y="316"/>
                  </a:lnTo>
                  <a:lnTo>
                    <a:pt x="200" y="316"/>
                  </a:lnTo>
                  <a:lnTo>
                    <a:pt x="198" y="316"/>
                  </a:lnTo>
                  <a:lnTo>
                    <a:pt x="198" y="316"/>
                  </a:lnTo>
                  <a:close/>
                  <a:moveTo>
                    <a:pt x="198" y="322"/>
                  </a:moveTo>
                  <a:lnTo>
                    <a:pt x="198" y="320"/>
                  </a:lnTo>
                  <a:lnTo>
                    <a:pt x="198" y="320"/>
                  </a:lnTo>
                  <a:lnTo>
                    <a:pt x="198" y="320"/>
                  </a:lnTo>
                  <a:lnTo>
                    <a:pt x="198" y="322"/>
                  </a:lnTo>
                  <a:close/>
                  <a:moveTo>
                    <a:pt x="194" y="328"/>
                  </a:moveTo>
                  <a:lnTo>
                    <a:pt x="194" y="332"/>
                  </a:lnTo>
                  <a:lnTo>
                    <a:pt x="192" y="334"/>
                  </a:lnTo>
                  <a:lnTo>
                    <a:pt x="192" y="336"/>
                  </a:lnTo>
                  <a:lnTo>
                    <a:pt x="194" y="336"/>
                  </a:lnTo>
                  <a:lnTo>
                    <a:pt x="196" y="336"/>
                  </a:lnTo>
                  <a:lnTo>
                    <a:pt x="198" y="336"/>
                  </a:lnTo>
                  <a:lnTo>
                    <a:pt x="206" y="328"/>
                  </a:lnTo>
                  <a:lnTo>
                    <a:pt x="210" y="326"/>
                  </a:lnTo>
                  <a:lnTo>
                    <a:pt x="212" y="324"/>
                  </a:lnTo>
                  <a:lnTo>
                    <a:pt x="210" y="324"/>
                  </a:lnTo>
                  <a:lnTo>
                    <a:pt x="210" y="324"/>
                  </a:lnTo>
                  <a:lnTo>
                    <a:pt x="208" y="320"/>
                  </a:lnTo>
                  <a:lnTo>
                    <a:pt x="206" y="320"/>
                  </a:lnTo>
                  <a:lnTo>
                    <a:pt x="206" y="322"/>
                  </a:lnTo>
                  <a:lnTo>
                    <a:pt x="204" y="324"/>
                  </a:lnTo>
                  <a:lnTo>
                    <a:pt x="204" y="326"/>
                  </a:lnTo>
                  <a:lnTo>
                    <a:pt x="202" y="326"/>
                  </a:lnTo>
                  <a:lnTo>
                    <a:pt x="200" y="326"/>
                  </a:lnTo>
                  <a:lnTo>
                    <a:pt x="200" y="328"/>
                  </a:lnTo>
                  <a:lnTo>
                    <a:pt x="198" y="326"/>
                  </a:lnTo>
                  <a:lnTo>
                    <a:pt x="200" y="324"/>
                  </a:lnTo>
                  <a:lnTo>
                    <a:pt x="198" y="324"/>
                  </a:lnTo>
                  <a:lnTo>
                    <a:pt x="196" y="326"/>
                  </a:lnTo>
                  <a:lnTo>
                    <a:pt x="196" y="324"/>
                  </a:lnTo>
                  <a:lnTo>
                    <a:pt x="194" y="328"/>
                  </a:lnTo>
                  <a:lnTo>
                    <a:pt x="194" y="328"/>
                  </a:lnTo>
                  <a:close/>
                  <a:moveTo>
                    <a:pt x="184" y="336"/>
                  </a:moveTo>
                  <a:lnTo>
                    <a:pt x="184" y="334"/>
                  </a:lnTo>
                  <a:lnTo>
                    <a:pt x="186" y="328"/>
                  </a:lnTo>
                  <a:lnTo>
                    <a:pt x="182" y="332"/>
                  </a:lnTo>
                  <a:lnTo>
                    <a:pt x="182" y="334"/>
                  </a:lnTo>
                  <a:lnTo>
                    <a:pt x="182" y="334"/>
                  </a:lnTo>
                  <a:lnTo>
                    <a:pt x="182" y="336"/>
                  </a:lnTo>
                  <a:lnTo>
                    <a:pt x="184" y="336"/>
                  </a:lnTo>
                  <a:lnTo>
                    <a:pt x="184" y="336"/>
                  </a:lnTo>
                  <a:close/>
                  <a:moveTo>
                    <a:pt x="184" y="338"/>
                  </a:moveTo>
                  <a:lnTo>
                    <a:pt x="186" y="336"/>
                  </a:lnTo>
                  <a:lnTo>
                    <a:pt x="188" y="336"/>
                  </a:lnTo>
                  <a:lnTo>
                    <a:pt x="186" y="332"/>
                  </a:lnTo>
                  <a:lnTo>
                    <a:pt x="186" y="328"/>
                  </a:lnTo>
                  <a:lnTo>
                    <a:pt x="188" y="326"/>
                  </a:lnTo>
                  <a:lnTo>
                    <a:pt x="190" y="328"/>
                  </a:lnTo>
                  <a:lnTo>
                    <a:pt x="190" y="326"/>
                  </a:lnTo>
                  <a:lnTo>
                    <a:pt x="190" y="326"/>
                  </a:lnTo>
                  <a:lnTo>
                    <a:pt x="192" y="328"/>
                  </a:lnTo>
                  <a:lnTo>
                    <a:pt x="192" y="334"/>
                  </a:lnTo>
                  <a:lnTo>
                    <a:pt x="190" y="336"/>
                  </a:lnTo>
                  <a:lnTo>
                    <a:pt x="190" y="338"/>
                  </a:lnTo>
                  <a:lnTo>
                    <a:pt x="188" y="340"/>
                  </a:lnTo>
                  <a:lnTo>
                    <a:pt x="184" y="338"/>
                  </a:lnTo>
                  <a:close/>
                  <a:moveTo>
                    <a:pt x="188" y="350"/>
                  </a:moveTo>
                  <a:lnTo>
                    <a:pt x="190" y="348"/>
                  </a:lnTo>
                  <a:lnTo>
                    <a:pt x="188" y="344"/>
                  </a:lnTo>
                  <a:lnTo>
                    <a:pt x="188" y="340"/>
                  </a:lnTo>
                  <a:lnTo>
                    <a:pt x="186" y="340"/>
                  </a:lnTo>
                  <a:lnTo>
                    <a:pt x="184" y="338"/>
                  </a:lnTo>
                  <a:lnTo>
                    <a:pt x="182" y="338"/>
                  </a:lnTo>
                  <a:lnTo>
                    <a:pt x="182" y="340"/>
                  </a:lnTo>
                  <a:lnTo>
                    <a:pt x="186" y="342"/>
                  </a:lnTo>
                  <a:lnTo>
                    <a:pt x="182" y="342"/>
                  </a:lnTo>
                  <a:lnTo>
                    <a:pt x="182" y="344"/>
                  </a:lnTo>
                  <a:lnTo>
                    <a:pt x="186" y="346"/>
                  </a:lnTo>
                  <a:lnTo>
                    <a:pt x="188" y="350"/>
                  </a:lnTo>
                  <a:close/>
                  <a:moveTo>
                    <a:pt x="162" y="306"/>
                  </a:moveTo>
                  <a:lnTo>
                    <a:pt x="162" y="308"/>
                  </a:lnTo>
                  <a:lnTo>
                    <a:pt x="164" y="308"/>
                  </a:lnTo>
                  <a:lnTo>
                    <a:pt x="166" y="310"/>
                  </a:lnTo>
                  <a:lnTo>
                    <a:pt x="168" y="308"/>
                  </a:lnTo>
                  <a:lnTo>
                    <a:pt x="166" y="306"/>
                  </a:lnTo>
                  <a:lnTo>
                    <a:pt x="162" y="304"/>
                  </a:lnTo>
                  <a:lnTo>
                    <a:pt x="162" y="306"/>
                  </a:lnTo>
                  <a:close/>
                  <a:moveTo>
                    <a:pt x="110" y="832"/>
                  </a:moveTo>
                  <a:lnTo>
                    <a:pt x="110" y="832"/>
                  </a:lnTo>
                  <a:lnTo>
                    <a:pt x="108" y="830"/>
                  </a:lnTo>
                  <a:lnTo>
                    <a:pt x="106" y="826"/>
                  </a:lnTo>
                  <a:lnTo>
                    <a:pt x="110" y="822"/>
                  </a:lnTo>
                  <a:lnTo>
                    <a:pt x="110" y="818"/>
                  </a:lnTo>
                  <a:lnTo>
                    <a:pt x="108" y="820"/>
                  </a:lnTo>
                  <a:lnTo>
                    <a:pt x="106" y="822"/>
                  </a:lnTo>
                  <a:lnTo>
                    <a:pt x="102" y="822"/>
                  </a:lnTo>
                  <a:lnTo>
                    <a:pt x="100" y="820"/>
                  </a:lnTo>
                  <a:lnTo>
                    <a:pt x="100" y="816"/>
                  </a:lnTo>
                  <a:lnTo>
                    <a:pt x="102" y="818"/>
                  </a:lnTo>
                  <a:lnTo>
                    <a:pt x="102" y="820"/>
                  </a:lnTo>
                  <a:lnTo>
                    <a:pt x="104" y="820"/>
                  </a:lnTo>
                  <a:lnTo>
                    <a:pt x="104" y="818"/>
                  </a:lnTo>
                  <a:lnTo>
                    <a:pt x="104" y="816"/>
                  </a:lnTo>
                  <a:lnTo>
                    <a:pt x="102" y="814"/>
                  </a:lnTo>
                  <a:lnTo>
                    <a:pt x="100" y="814"/>
                  </a:lnTo>
                  <a:lnTo>
                    <a:pt x="100" y="816"/>
                  </a:lnTo>
                  <a:lnTo>
                    <a:pt x="96" y="814"/>
                  </a:lnTo>
                  <a:lnTo>
                    <a:pt x="94" y="810"/>
                  </a:lnTo>
                  <a:lnTo>
                    <a:pt x="94" y="810"/>
                  </a:lnTo>
                  <a:lnTo>
                    <a:pt x="98" y="808"/>
                  </a:lnTo>
                  <a:lnTo>
                    <a:pt x="100" y="804"/>
                  </a:lnTo>
                  <a:lnTo>
                    <a:pt x="100" y="802"/>
                  </a:lnTo>
                  <a:lnTo>
                    <a:pt x="100" y="802"/>
                  </a:lnTo>
                  <a:lnTo>
                    <a:pt x="98" y="802"/>
                  </a:lnTo>
                  <a:lnTo>
                    <a:pt x="96" y="802"/>
                  </a:lnTo>
                  <a:lnTo>
                    <a:pt x="94" y="802"/>
                  </a:lnTo>
                  <a:lnTo>
                    <a:pt x="96" y="800"/>
                  </a:lnTo>
                  <a:lnTo>
                    <a:pt x="98" y="796"/>
                  </a:lnTo>
                  <a:lnTo>
                    <a:pt x="98" y="794"/>
                  </a:lnTo>
                  <a:lnTo>
                    <a:pt x="100" y="792"/>
                  </a:lnTo>
                  <a:lnTo>
                    <a:pt x="100" y="790"/>
                  </a:lnTo>
                  <a:lnTo>
                    <a:pt x="98" y="792"/>
                  </a:lnTo>
                  <a:lnTo>
                    <a:pt x="98" y="794"/>
                  </a:lnTo>
                  <a:lnTo>
                    <a:pt x="96" y="798"/>
                  </a:lnTo>
                  <a:lnTo>
                    <a:pt x="94" y="802"/>
                  </a:lnTo>
                  <a:lnTo>
                    <a:pt x="92" y="802"/>
                  </a:lnTo>
                  <a:lnTo>
                    <a:pt x="92" y="800"/>
                  </a:lnTo>
                  <a:lnTo>
                    <a:pt x="90" y="800"/>
                  </a:lnTo>
                  <a:lnTo>
                    <a:pt x="90" y="798"/>
                  </a:lnTo>
                  <a:lnTo>
                    <a:pt x="90" y="798"/>
                  </a:lnTo>
                  <a:lnTo>
                    <a:pt x="90" y="796"/>
                  </a:lnTo>
                  <a:lnTo>
                    <a:pt x="88" y="798"/>
                  </a:lnTo>
                  <a:lnTo>
                    <a:pt x="88" y="800"/>
                  </a:lnTo>
                  <a:lnTo>
                    <a:pt x="86" y="800"/>
                  </a:lnTo>
                  <a:lnTo>
                    <a:pt x="86" y="798"/>
                  </a:lnTo>
                  <a:lnTo>
                    <a:pt x="86" y="798"/>
                  </a:lnTo>
                  <a:lnTo>
                    <a:pt x="84" y="800"/>
                  </a:lnTo>
                  <a:lnTo>
                    <a:pt x="82" y="798"/>
                  </a:lnTo>
                  <a:lnTo>
                    <a:pt x="82" y="798"/>
                  </a:lnTo>
                  <a:lnTo>
                    <a:pt x="84" y="796"/>
                  </a:lnTo>
                  <a:lnTo>
                    <a:pt x="86" y="796"/>
                  </a:lnTo>
                  <a:lnTo>
                    <a:pt x="88" y="794"/>
                  </a:lnTo>
                  <a:lnTo>
                    <a:pt x="92" y="792"/>
                  </a:lnTo>
                  <a:lnTo>
                    <a:pt x="94" y="790"/>
                  </a:lnTo>
                  <a:lnTo>
                    <a:pt x="94" y="788"/>
                  </a:lnTo>
                  <a:lnTo>
                    <a:pt x="92" y="790"/>
                  </a:lnTo>
                  <a:lnTo>
                    <a:pt x="90" y="792"/>
                  </a:lnTo>
                  <a:lnTo>
                    <a:pt x="88" y="794"/>
                  </a:lnTo>
                  <a:lnTo>
                    <a:pt x="88" y="794"/>
                  </a:lnTo>
                  <a:lnTo>
                    <a:pt x="84" y="794"/>
                  </a:lnTo>
                  <a:lnTo>
                    <a:pt x="84" y="792"/>
                  </a:lnTo>
                  <a:lnTo>
                    <a:pt x="82" y="792"/>
                  </a:lnTo>
                  <a:lnTo>
                    <a:pt x="82" y="790"/>
                  </a:lnTo>
                  <a:lnTo>
                    <a:pt x="84" y="790"/>
                  </a:lnTo>
                  <a:lnTo>
                    <a:pt x="82" y="788"/>
                  </a:lnTo>
                  <a:lnTo>
                    <a:pt x="80" y="790"/>
                  </a:lnTo>
                  <a:lnTo>
                    <a:pt x="78" y="788"/>
                  </a:lnTo>
                  <a:lnTo>
                    <a:pt x="76" y="788"/>
                  </a:lnTo>
                  <a:lnTo>
                    <a:pt x="74" y="790"/>
                  </a:lnTo>
                  <a:lnTo>
                    <a:pt x="72" y="788"/>
                  </a:lnTo>
                  <a:lnTo>
                    <a:pt x="72" y="786"/>
                  </a:lnTo>
                  <a:lnTo>
                    <a:pt x="72" y="786"/>
                  </a:lnTo>
                  <a:lnTo>
                    <a:pt x="74" y="786"/>
                  </a:lnTo>
                  <a:lnTo>
                    <a:pt x="76" y="788"/>
                  </a:lnTo>
                  <a:lnTo>
                    <a:pt x="80" y="786"/>
                  </a:lnTo>
                  <a:lnTo>
                    <a:pt x="80" y="786"/>
                  </a:lnTo>
                  <a:lnTo>
                    <a:pt x="78" y="786"/>
                  </a:lnTo>
                  <a:lnTo>
                    <a:pt x="74" y="786"/>
                  </a:lnTo>
                  <a:lnTo>
                    <a:pt x="74" y="784"/>
                  </a:lnTo>
                  <a:lnTo>
                    <a:pt x="74" y="784"/>
                  </a:lnTo>
                  <a:lnTo>
                    <a:pt x="76" y="784"/>
                  </a:lnTo>
                  <a:lnTo>
                    <a:pt x="78" y="784"/>
                  </a:lnTo>
                  <a:lnTo>
                    <a:pt x="80" y="784"/>
                  </a:lnTo>
                  <a:lnTo>
                    <a:pt x="76" y="784"/>
                  </a:lnTo>
                  <a:lnTo>
                    <a:pt x="74" y="782"/>
                  </a:lnTo>
                  <a:lnTo>
                    <a:pt x="72" y="782"/>
                  </a:lnTo>
                  <a:lnTo>
                    <a:pt x="70" y="782"/>
                  </a:lnTo>
                  <a:lnTo>
                    <a:pt x="68" y="782"/>
                  </a:lnTo>
                  <a:lnTo>
                    <a:pt x="70" y="780"/>
                  </a:lnTo>
                  <a:lnTo>
                    <a:pt x="72" y="780"/>
                  </a:lnTo>
                  <a:lnTo>
                    <a:pt x="72" y="780"/>
                  </a:lnTo>
                  <a:lnTo>
                    <a:pt x="76" y="780"/>
                  </a:lnTo>
                  <a:lnTo>
                    <a:pt x="76" y="780"/>
                  </a:lnTo>
                  <a:lnTo>
                    <a:pt x="74" y="780"/>
                  </a:lnTo>
                  <a:lnTo>
                    <a:pt x="72" y="778"/>
                  </a:lnTo>
                  <a:lnTo>
                    <a:pt x="70" y="778"/>
                  </a:lnTo>
                  <a:lnTo>
                    <a:pt x="70" y="778"/>
                  </a:lnTo>
                  <a:lnTo>
                    <a:pt x="74" y="776"/>
                  </a:lnTo>
                  <a:lnTo>
                    <a:pt x="74" y="778"/>
                  </a:lnTo>
                  <a:lnTo>
                    <a:pt x="76" y="776"/>
                  </a:lnTo>
                  <a:lnTo>
                    <a:pt x="76" y="776"/>
                  </a:lnTo>
                  <a:lnTo>
                    <a:pt x="76" y="774"/>
                  </a:lnTo>
                  <a:lnTo>
                    <a:pt x="78" y="774"/>
                  </a:lnTo>
                  <a:lnTo>
                    <a:pt x="80" y="774"/>
                  </a:lnTo>
                  <a:lnTo>
                    <a:pt x="82" y="774"/>
                  </a:lnTo>
                  <a:lnTo>
                    <a:pt x="84" y="772"/>
                  </a:lnTo>
                  <a:lnTo>
                    <a:pt x="80" y="772"/>
                  </a:lnTo>
                  <a:lnTo>
                    <a:pt x="78" y="770"/>
                  </a:lnTo>
                  <a:lnTo>
                    <a:pt x="78" y="770"/>
                  </a:lnTo>
                  <a:lnTo>
                    <a:pt x="76" y="772"/>
                  </a:lnTo>
                  <a:lnTo>
                    <a:pt x="74" y="774"/>
                  </a:lnTo>
                  <a:lnTo>
                    <a:pt x="72" y="774"/>
                  </a:lnTo>
                  <a:lnTo>
                    <a:pt x="72" y="774"/>
                  </a:lnTo>
                  <a:lnTo>
                    <a:pt x="72" y="772"/>
                  </a:lnTo>
                  <a:lnTo>
                    <a:pt x="72" y="770"/>
                  </a:lnTo>
                  <a:lnTo>
                    <a:pt x="72" y="768"/>
                  </a:lnTo>
                  <a:lnTo>
                    <a:pt x="76" y="768"/>
                  </a:lnTo>
                  <a:lnTo>
                    <a:pt x="76" y="766"/>
                  </a:lnTo>
                  <a:lnTo>
                    <a:pt x="82" y="760"/>
                  </a:lnTo>
                  <a:lnTo>
                    <a:pt x="84" y="760"/>
                  </a:lnTo>
                  <a:lnTo>
                    <a:pt x="86" y="762"/>
                  </a:lnTo>
                  <a:lnTo>
                    <a:pt x="86" y="766"/>
                  </a:lnTo>
                  <a:lnTo>
                    <a:pt x="86" y="768"/>
                  </a:lnTo>
                  <a:lnTo>
                    <a:pt x="86" y="766"/>
                  </a:lnTo>
                  <a:lnTo>
                    <a:pt x="86" y="764"/>
                  </a:lnTo>
                  <a:lnTo>
                    <a:pt x="86" y="760"/>
                  </a:lnTo>
                  <a:lnTo>
                    <a:pt x="88" y="760"/>
                  </a:lnTo>
                  <a:lnTo>
                    <a:pt x="92" y="760"/>
                  </a:lnTo>
                  <a:lnTo>
                    <a:pt x="90" y="758"/>
                  </a:lnTo>
                  <a:lnTo>
                    <a:pt x="86" y="758"/>
                  </a:lnTo>
                  <a:lnTo>
                    <a:pt x="84" y="758"/>
                  </a:lnTo>
                  <a:lnTo>
                    <a:pt x="84" y="758"/>
                  </a:lnTo>
                  <a:lnTo>
                    <a:pt x="84" y="756"/>
                  </a:lnTo>
                  <a:lnTo>
                    <a:pt x="86" y="754"/>
                  </a:lnTo>
                  <a:lnTo>
                    <a:pt x="88" y="754"/>
                  </a:lnTo>
                  <a:lnTo>
                    <a:pt x="90" y="750"/>
                  </a:lnTo>
                  <a:lnTo>
                    <a:pt x="90" y="748"/>
                  </a:lnTo>
                  <a:lnTo>
                    <a:pt x="90" y="748"/>
                  </a:lnTo>
                  <a:lnTo>
                    <a:pt x="88" y="750"/>
                  </a:lnTo>
                  <a:lnTo>
                    <a:pt x="86" y="752"/>
                  </a:lnTo>
                  <a:lnTo>
                    <a:pt x="84" y="752"/>
                  </a:lnTo>
                  <a:lnTo>
                    <a:pt x="82" y="756"/>
                  </a:lnTo>
                  <a:lnTo>
                    <a:pt x="78" y="758"/>
                  </a:lnTo>
                  <a:lnTo>
                    <a:pt x="76" y="760"/>
                  </a:lnTo>
                  <a:lnTo>
                    <a:pt x="74" y="758"/>
                  </a:lnTo>
                  <a:lnTo>
                    <a:pt x="74" y="756"/>
                  </a:lnTo>
                  <a:lnTo>
                    <a:pt x="76" y="756"/>
                  </a:lnTo>
                  <a:lnTo>
                    <a:pt x="74" y="756"/>
                  </a:lnTo>
                  <a:lnTo>
                    <a:pt x="70" y="756"/>
                  </a:lnTo>
                  <a:lnTo>
                    <a:pt x="70" y="756"/>
                  </a:lnTo>
                  <a:lnTo>
                    <a:pt x="70" y="754"/>
                  </a:lnTo>
                  <a:lnTo>
                    <a:pt x="72" y="752"/>
                  </a:lnTo>
                  <a:lnTo>
                    <a:pt x="74" y="752"/>
                  </a:lnTo>
                  <a:lnTo>
                    <a:pt x="78" y="752"/>
                  </a:lnTo>
                  <a:lnTo>
                    <a:pt x="78" y="750"/>
                  </a:lnTo>
                  <a:lnTo>
                    <a:pt x="78" y="750"/>
                  </a:lnTo>
                  <a:lnTo>
                    <a:pt x="76" y="748"/>
                  </a:lnTo>
                  <a:lnTo>
                    <a:pt x="76" y="748"/>
                  </a:lnTo>
                  <a:lnTo>
                    <a:pt x="78" y="746"/>
                  </a:lnTo>
                  <a:lnTo>
                    <a:pt x="78" y="746"/>
                  </a:lnTo>
                  <a:lnTo>
                    <a:pt x="76" y="746"/>
                  </a:lnTo>
                  <a:lnTo>
                    <a:pt x="74" y="746"/>
                  </a:lnTo>
                  <a:lnTo>
                    <a:pt x="72" y="744"/>
                  </a:lnTo>
                  <a:lnTo>
                    <a:pt x="72" y="740"/>
                  </a:lnTo>
                  <a:lnTo>
                    <a:pt x="72" y="738"/>
                  </a:lnTo>
                  <a:lnTo>
                    <a:pt x="72" y="736"/>
                  </a:lnTo>
                  <a:lnTo>
                    <a:pt x="72" y="734"/>
                  </a:lnTo>
                  <a:lnTo>
                    <a:pt x="76" y="734"/>
                  </a:lnTo>
                  <a:lnTo>
                    <a:pt x="78" y="736"/>
                  </a:lnTo>
                  <a:lnTo>
                    <a:pt x="80" y="736"/>
                  </a:lnTo>
                  <a:lnTo>
                    <a:pt x="84" y="736"/>
                  </a:lnTo>
                  <a:lnTo>
                    <a:pt x="82" y="736"/>
                  </a:lnTo>
                  <a:lnTo>
                    <a:pt x="80" y="734"/>
                  </a:lnTo>
                  <a:lnTo>
                    <a:pt x="78" y="734"/>
                  </a:lnTo>
                  <a:lnTo>
                    <a:pt x="76" y="732"/>
                  </a:lnTo>
                  <a:lnTo>
                    <a:pt x="74" y="732"/>
                  </a:lnTo>
                  <a:lnTo>
                    <a:pt x="74" y="730"/>
                  </a:lnTo>
                  <a:lnTo>
                    <a:pt x="76" y="728"/>
                  </a:lnTo>
                  <a:lnTo>
                    <a:pt x="78" y="726"/>
                  </a:lnTo>
                  <a:lnTo>
                    <a:pt x="78" y="726"/>
                  </a:lnTo>
                  <a:lnTo>
                    <a:pt x="78" y="722"/>
                  </a:lnTo>
                  <a:lnTo>
                    <a:pt x="78" y="722"/>
                  </a:lnTo>
                  <a:lnTo>
                    <a:pt x="74" y="726"/>
                  </a:lnTo>
                  <a:lnTo>
                    <a:pt x="72" y="726"/>
                  </a:lnTo>
                  <a:lnTo>
                    <a:pt x="70" y="728"/>
                  </a:lnTo>
                  <a:lnTo>
                    <a:pt x="68" y="730"/>
                  </a:lnTo>
                  <a:lnTo>
                    <a:pt x="66" y="732"/>
                  </a:lnTo>
                  <a:lnTo>
                    <a:pt x="66" y="732"/>
                  </a:lnTo>
                  <a:lnTo>
                    <a:pt x="64" y="728"/>
                  </a:lnTo>
                  <a:lnTo>
                    <a:pt x="62" y="724"/>
                  </a:lnTo>
                  <a:lnTo>
                    <a:pt x="64" y="718"/>
                  </a:lnTo>
                  <a:lnTo>
                    <a:pt x="64" y="714"/>
                  </a:lnTo>
                  <a:lnTo>
                    <a:pt x="64" y="712"/>
                  </a:lnTo>
                  <a:lnTo>
                    <a:pt x="62" y="712"/>
                  </a:lnTo>
                  <a:lnTo>
                    <a:pt x="62" y="708"/>
                  </a:lnTo>
                  <a:lnTo>
                    <a:pt x="64" y="708"/>
                  </a:lnTo>
                  <a:lnTo>
                    <a:pt x="64" y="708"/>
                  </a:lnTo>
                  <a:lnTo>
                    <a:pt x="66" y="710"/>
                  </a:lnTo>
                  <a:lnTo>
                    <a:pt x="66" y="706"/>
                  </a:lnTo>
                  <a:lnTo>
                    <a:pt x="68" y="704"/>
                  </a:lnTo>
                  <a:lnTo>
                    <a:pt x="68" y="702"/>
                  </a:lnTo>
                  <a:lnTo>
                    <a:pt x="70" y="700"/>
                  </a:lnTo>
                  <a:lnTo>
                    <a:pt x="74" y="702"/>
                  </a:lnTo>
                  <a:lnTo>
                    <a:pt x="74" y="700"/>
                  </a:lnTo>
                  <a:lnTo>
                    <a:pt x="72" y="700"/>
                  </a:lnTo>
                  <a:lnTo>
                    <a:pt x="72" y="698"/>
                  </a:lnTo>
                  <a:lnTo>
                    <a:pt x="76" y="696"/>
                  </a:lnTo>
                  <a:lnTo>
                    <a:pt x="78" y="692"/>
                  </a:lnTo>
                  <a:lnTo>
                    <a:pt x="80" y="690"/>
                  </a:lnTo>
                  <a:lnTo>
                    <a:pt x="82" y="690"/>
                  </a:lnTo>
                  <a:lnTo>
                    <a:pt x="80" y="690"/>
                  </a:lnTo>
                  <a:lnTo>
                    <a:pt x="80" y="688"/>
                  </a:lnTo>
                  <a:lnTo>
                    <a:pt x="76" y="690"/>
                  </a:lnTo>
                  <a:lnTo>
                    <a:pt x="76" y="694"/>
                  </a:lnTo>
                  <a:lnTo>
                    <a:pt x="72" y="698"/>
                  </a:lnTo>
                  <a:lnTo>
                    <a:pt x="72" y="698"/>
                  </a:lnTo>
                  <a:lnTo>
                    <a:pt x="72" y="696"/>
                  </a:lnTo>
                  <a:lnTo>
                    <a:pt x="74" y="692"/>
                  </a:lnTo>
                  <a:lnTo>
                    <a:pt x="74" y="690"/>
                  </a:lnTo>
                  <a:lnTo>
                    <a:pt x="78" y="684"/>
                  </a:lnTo>
                  <a:lnTo>
                    <a:pt x="78" y="680"/>
                  </a:lnTo>
                  <a:lnTo>
                    <a:pt x="78" y="680"/>
                  </a:lnTo>
                  <a:lnTo>
                    <a:pt x="78" y="680"/>
                  </a:lnTo>
                  <a:lnTo>
                    <a:pt x="78" y="678"/>
                  </a:lnTo>
                  <a:lnTo>
                    <a:pt x="80" y="676"/>
                  </a:lnTo>
                  <a:lnTo>
                    <a:pt x="78" y="676"/>
                  </a:lnTo>
                  <a:lnTo>
                    <a:pt x="80" y="674"/>
                  </a:lnTo>
                  <a:lnTo>
                    <a:pt x="78" y="674"/>
                  </a:lnTo>
                  <a:lnTo>
                    <a:pt x="78" y="672"/>
                  </a:lnTo>
                  <a:lnTo>
                    <a:pt x="78" y="670"/>
                  </a:lnTo>
                  <a:lnTo>
                    <a:pt x="76" y="668"/>
                  </a:lnTo>
                  <a:lnTo>
                    <a:pt x="74" y="666"/>
                  </a:lnTo>
                  <a:lnTo>
                    <a:pt x="72" y="664"/>
                  </a:lnTo>
                  <a:lnTo>
                    <a:pt x="72" y="662"/>
                  </a:lnTo>
                  <a:lnTo>
                    <a:pt x="68" y="660"/>
                  </a:lnTo>
                  <a:lnTo>
                    <a:pt x="68" y="660"/>
                  </a:lnTo>
                  <a:lnTo>
                    <a:pt x="66" y="660"/>
                  </a:lnTo>
                  <a:lnTo>
                    <a:pt x="66" y="658"/>
                  </a:lnTo>
                  <a:lnTo>
                    <a:pt x="66" y="658"/>
                  </a:lnTo>
                  <a:lnTo>
                    <a:pt x="66" y="656"/>
                  </a:lnTo>
                  <a:lnTo>
                    <a:pt x="64" y="654"/>
                  </a:lnTo>
                  <a:lnTo>
                    <a:pt x="64" y="654"/>
                  </a:lnTo>
                  <a:lnTo>
                    <a:pt x="66" y="652"/>
                  </a:lnTo>
                  <a:lnTo>
                    <a:pt x="66" y="652"/>
                  </a:lnTo>
                  <a:lnTo>
                    <a:pt x="66" y="650"/>
                  </a:lnTo>
                  <a:lnTo>
                    <a:pt x="64" y="650"/>
                  </a:lnTo>
                  <a:lnTo>
                    <a:pt x="64" y="650"/>
                  </a:lnTo>
                  <a:lnTo>
                    <a:pt x="64" y="648"/>
                  </a:lnTo>
                  <a:lnTo>
                    <a:pt x="66" y="646"/>
                  </a:lnTo>
                  <a:lnTo>
                    <a:pt x="66" y="638"/>
                  </a:lnTo>
                  <a:lnTo>
                    <a:pt x="66" y="628"/>
                  </a:lnTo>
                  <a:lnTo>
                    <a:pt x="66" y="622"/>
                  </a:lnTo>
                  <a:lnTo>
                    <a:pt x="66" y="620"/>
                  </a:lnTo>
                  <a:lnTo>
                    <a:pt x="66" y="618"/>
                  </a:lnTo>
                  <a:lnTo>
                    <a:pt x="66" y="616"/>
                  </a:lnTo>
                  <a:lnTo>
                    <a:pt x="66" y="614"/>
                  </a:lnTo>
                  <a:lnTo>
                    <a:pt x="64" y="612"/>
                  </a:lnTo>
                  <a:lnTo>
                    <a:pt x="64" y="608"/>
                  </a:lnTo>
                  <a:lnTo>
                    <a:pt x="62" y="604"/>
                  </a:lnTo>
                  <a:lnTo>
                    <a:pt x="60" y="600"/>
                  </a:lnTo>
                  <a:lnTo>
                    <a:pt x="60" y="598"/>
                  </a:lnTo>
                  <a:lnTo>
                    <a:pt x="58" y="590"/>
                  </a:lnTo>
                  <a:lnTo>
                    <a:pt x="58" y="588"/>
                  </a:lnTo>
                  <a:lnTo>
                    <a:pt x="60" y="586"/>
                  </a:lnTo>
                  <a:lnTo>
                    <a:pt x="60" y="584"/>
                  </a:lnTo>
                  <a:lnTo>
                    <a:pt x="60" y="580"/>
                  </a:lnTo>
                  <a:lnTo>
                    <a:pt x="58" y="580"/>
                  </a:lnTo>
                  <a:lnTo>
                    <a:pt x="54" y="580"/>
                  </a:lnTo>
                  <a:lnTo>
                    <a:pt x="50" y="580"/>
                  </a:lnTo>
                  <a:lnTo>
                    <a:pt x="48" y="580"/>
                  </a:lnTo>
                  <a:lnTo>
                    <a:pt x="44" y="582"/>
                  </a:lnTo>
                  <a:lnTo>
                    <a:pt x="42" y="586"/>
                  </a:lnTo>
                  <a:lnTo>
                    <a:pt x="38" y="590"/>
                  </a:lnTo>
                  <a:lnTo>
                    <a:pt x="36" y="592"/>
                  </a:lnTo>
                  <a:lnTo>
                    <a:pt x="30" y="592"/>
                  </a:lnTo>
                  <a:lnTo>
                    <a:pt x="26" y="594"/>
                  </a:lnTo>
                  <a:lnTo>
                    <a:pt x="26" y="594"/>
                  </a:lnTo>
                  <a:lnTo>
                    <a:pt x="26" y="592"/>
                  </a:lnTo>
                  <a:lnTo>
                    <a:pt x="28" y="588"/>
                  </a:lnTo>
                  <a:lnTo>
                    <a:pt x="26" y="586"/>
                  </a:lnTo>
                  <a:lnTo>
                    <a:pt x="24" y="570"/>
                  </a:lnTo>
                  <a:lnTo>
                    <a:pt x="20" y="564"/>
                  </a:lnTo>
                  <a:lnTo>
                    <a:pt x="20" y="562"/>
                  </a:lnTo>
                  <a:lnTo>
                    <a:pt x="22" y="556"/>
                  </a:lnTo>
                  <a:lnTo>
                    <a:pt x="16" y="556"/>
                  </a:lnTo>
                  <a:lnTo>
                    <a:pt x="12" y="558"/>
                  </a:lnTo>
                  <a:lnTo>
                    <a:pt x="10" y="556"/>
                  </a:lnTo>
                  <a:lnTo>
                    <a:pt x="0" y="556"/>
                  </a:lnTo>
                  <a:lnTo>
                    <a:pt x="144" y="296"/>
                  </a:lnTo>
                  <a:lnTo>
                    <a:pt x="144" y="298"/>
                  </a:lnTo>
                  <a:lnTo>
                    <a:pt x="146" y="298"/>
                  </a:lnTo>
                  <a:lnTo>
                    <a:pt x="152" y="302"/>
                  </a:lnTo>
                  <a:lnTo>
                    <a:pt x="154" y="302"/>
                  </a:lnTo>
                  <a:lnTo>
                    <a:pt x="156" y="306"/>
                  </a:lnTo>
                  <a:lnTo>
                    <a:pt x="158" y="308"/>
                  </a:lnTo>
                  <a:lnTo>
                    <a:pt x="158" y="306"/>
                  </a:lnTo>
                  <a:lnTo>
                    <a:pt x="160" y="308"/>
                  </a:lnTo>
                  <a:lnTo>
                    <a:pt x="160" y="310"/>
                  </a:lnTo>
                  <a:lnTo>
                    <a:pt x="164" y="314"/>
                  </a:lnTo>
                  <a:lnTo>
                    <a:pt x="162" y="314"/>
                  </a:lnTo>
                  <a:lnTo>
                    <a:pt x="164" y="316"/>
                  </a:lnTo>
                  <a:lnTo>
                    <a:pt x="162" y="318"/>
                  </a:lnTo>
                  <a:lnTo>
                    <a:pt x="162" y="322"/>
                  </a:lnTo>
                  <a:lnTo>
                    <a:pt x="164" y="322"/>
                  </a:lnTo>
                  <a:lnTo>
                    <a:pt x="166" y="320"/>
                  </a:lnTo>
                  <a:lnTo>
                    <a:pt x="166" y="322"/>
                  </a:lnTo>
                  <a:lnTo>
                    <a:pt x="166" y="324"/>
                  </a:lnTo>
                  <a:lnTo>
                    <a:pt x="166" y="328"/>
                  </a:lnTo>
                  <a:lnTo>
                    <a:pt x="170" y="332"/>
                  </a:lnTo>
                  <a:lnTo>
                    <a:pt x="174" y="334"/>
                  </a:lnTo>
                  <a:lnTo>
                    <a:pt x="174" y="334"/>
                  </a:lnTo>
                  <a:lnTo>
                    <a:pt x="176" y="334"/>
                  </a:lnTo>
                  <a:lnTo>
                    <a:pt x="176" y="336"/>
                  </a:lnTo>
                  <a:lnTo>
                    <a:pt x="178" y="338"/>
                  </a:lnTo>
                  <a:lnTo>
                    <a:pt x="178" y="338"/>
                  </a:lnTo>
                  <a:lnTo>
                    <a:pt x="180" y="342"/>
                  </a:lnTo>
                  <a:lnTo>
                    <a:pt x="182" y="344"/>
                  </a:lnTo>
                  <a:lnTo>
                    <a:pt x="182" y="344"/>
                  </a:lnTo>
                  <a:lnTo>
                    <a:pt x="184" y="346"/>
                  </a:lnTo>
                  <a:lnTo>
                    <a:pt x="186" y="346"/>
                  </a:lnTo>
                  <a:lnTo>
                    <a:pt x="188" y="350"/>
                  </a:lnTo>
                  <a:lnTo>
                    <a:pt x="188" y="352"/>
                  </a:lnTo>
                  <a:lnTo>
                    <a:pt x="190" y="352"/>
                  </a:lnTo>
                  <a:lnTo>
                    <a:pt x="188" y="354"/>
                  </a:lnTo>
                  <a:lnTo>
                    <a:pt x="186" y="358"/>
                  </a:lnTo>
                  <a:lnTo>
                    <a:pt x="184" y="360"/>
                  </a:lnTo>
                  <a:lnTo>
                    <a:pt x="190" y="356"/>
                  </a:lnTo>
                  <a:lnTo>
                    <a:pt x="192" y="354"/>
                  </a:lnTo>
                  <a:lnTo>
                    <a:pt x="192" y="354"/>
                  </a:lnTo>
                  <a:lnTo>
                    <a:pt x="194" y="352"/>
                  </a:lnTo>
                  <a:lnTo>
                    <a:pt x="194" y="344"/>
                  </a:lnTo>
                  <a:lnTo>
                    <a:pt x="194" y="340"/>
                  </a:lnTo>
                  <a:lnTo>
                    <a:pt x="194" y="338"/>
                  </a:lnTo>
                  <a:lnTo>
                    <a:pt x="198" y="336"/>
                  </a:lnTo>
                  <a:lnTo>
                    <a:pt x="202" y="336"/>
                  </a:lnTo>
                  <a:lnTo>
                    <a:pt x="204" y="334"/>
                  </a:lnTo>
                  <a:lnTo>
                    <a:pt x="206" y="332"/>
                  </a:lnTo>
                  <a:lnTo>
                    <a:pt x="208" y="332"/>
                  </a:lnTo>
                  <a:lnTo>
                    <a:pt x="210" y="330"/>
                  </a:lnTo>
                  <a:lnTo>
                    <a:pt x="212" y="330"/>
                  </a:lnTo>
                  <a:lnTo>
                    <a:pt x="214" y="330"/>
                  </a:lnTo>
                  <a:lnTo>
                    <a:pt x="214" y="330"/>
                  </a:lnTo>
                  <a:lnTo>
                    <a:pt x="218" y="330"/>
                  </a:lnTo>
                  <a:lnTo>
                    <a:pt x="218" y="332"/>
                  </a:lnTo>
                  <a:lnTo>
                    <a:pt x="220" y="328"/>
                  </a:lnTo>
                  <a:lnTo>
                    <a:pt x="222" y="326"/>
                  </a:lnTo>
                  <a:lnTo>
                    <a:pt x="224" y="324"/>
                  </a:lnTo>
                  <a:lnTo>
                    <a:pt x="226" y="326"/>
                  </a:lnTo>
                  <a:lnTo>
                    <a:pt x="228" y="324"/>
                  </a:lnTo>
                  <a:lnTo>
                    <a:pt x="226" y="324"/>
                  </a:lnTo>
                  <a:lnTo>
                    <a:pt x="228" y="324"/>
                  </a:lnTo>
                  <a:lnTo>
                    <a:pt x="230" y="324"/>
                  </a:lnTo>
                  <a:lnTo>
                    <a:pt x="236" y="324"/>
                  </a:lnTo>
                  <a:lnTo>
                    <a:pt x="242" y="322"/>
                  </a:lnTo>
                  <a:lnTo>
                    <a:pt x="244" y="322"/>
                  </a:lnTo>
                  <a:lnTo>
                    <a:pt x="246" y="322"/>
                  </a:lnTo>
                  <a:lnTo>
                    <a:pt x="246" y="322"/>
                  </a:lnTo>
                  <a:lnTo>
                    <a:pt x="248" y="322"/>
                  </a:lnTo>
                  <a:lnTo>
                    <a:pt x="250" y="320"/>
                  </a:lnTo>
                  <a:lnTo>
                    <a:pt x="254" y="318"/>
                  </a:lnTo>
                  <a:lnTo>
                    <a:pt x="256" y="318"/>
                  </a:lnTo>
                  <a:lnTo>
                    <a:pt x="256" y="318"/>
                  </a:lnTo>
                  <a:lnTo>
                    <a:pt x="258" y="318"/>
                  </a:lnTo>
                  <a:lnTo>
                    <a:pt x="258" y="320"/>
                  </a:lnTo>
                  <a:lnTo>
                    <a:pt x="260" y="320"/>
                  </a:lnTo>
                  <a:lnTo>
                    <a:pt x="260" y="318"/>
                  </a:lnTo>
                  <a:lnTo>
                    <a:pt x="262" y="316"/>
                  </a:lnTo>
                  <a:lnTo>
                    <a:pt x="264" y="318"/>
                  </a:lnTo>
                  <a:lnTo>
                    <a:pt x="264" y="320"/>
                  </a:lnTo>
                  <a:lnTo>
                    <a:pt x="264" y="322"/>
                  </a:lnTo>
                  <a:lnTo>
                    <a:pt x="264" y="322"/>
                  </a:lnTo>
                  <a:lnTo>
                    <a:pt x="262" y="322"/>
                  </a:lnTo>
                  <a:lnTo>
                    <a:pt x="262" y="324"/>
                  </a:lnTo>
                  <a:lnTo>
                    <a:pt x="256" y="326"/>
                  </a:lnTo>
                  <a:lnTo>
                    <a:pt x="252" y="328"/>
                  </a:lnTo>
                  <a:lnTo>
                    <a:pt x="250" y="330"/>
                  </a:lnTo>
                  <a:lnTo>
                    <a:pt x="246" y="330"/>
                  </a:lnTo>
                  <a:lnTo>
                    <a:pt x="246" y="330"/>
                  </a:lnTo>
                  <a:lnTo>
                    <a:pt x="244" y="332"/>
                  </a:lnTo>
                  <a:lnTo>
                    <a:pt x="242" y="332"/>
                  </a:lnTo>
                  <a:lnTo>
                    <a:pt x="242" y="330"/>
                  </a:lnTo>
                  <a:lnTo>
                    <a:pt x="238" y="332"/>
                  </a:lnTo>
                  <a:lnTo>
                    <a:pt x="234" y="332"/>
                  </a:lnTo>
                  <a:lnTo>
                    <a:pt x="232" y="332"/>
                  </a:lnTo>
                  <a:lnTo>
                    <a:pt x="228" y="332"/>
                  </a:lnTo>
                  <a:lnTo>
                    <a:pt x="226" y="334"/>
                  </a:lnTo>
                  <a:lnTo>
                    <a:pt x="224" y="336"/>
                  </a:lnTo>
                  <a:lnTo>
                    <a:pt x="218" y="338"/>
                  </a:lnTo>
                  <a:lnTo>
                    <a:pt x="218" y="338"/>
                  </a:lnTo>
                  <a:lnTo>
                    <a:pt x="216" y="340"/>
                  </a:lnTo>
                  <a:lnTo>
                    <a:pt x="214" y="342"/>
                  </a:lnTo>
                  <a:lnTo>
                    <a:pt x="212" y="342"/>
                  </a:lnTo>
                  <a:lnTo>
                    <a:pt x="212" y="340"/>
                  </a:lnTo>
                  <a:lnTo>
                    <a:pt x="210" y="342"/>
                  </a:lnTo>
                  <a:lnTo>
                    <a:pt x="208" y="346"/>
                  </a:lnTo>
                  <a:lnTo>
                    <a:pt x="206" y="346"/>
                  </a:lnTo>
                  <a:lnTo>
                    <a:pt x="204" y="348"/>
                  </a:lnTo>
                  <a:lnTo>
                    <a:pt x="208" y="350"/>
                  </a:lnTo>
                  <a:lnTo>
                    <a:pt x="210" y="352"/>
                  </a:lnTo>
                  <a:lnTo>
                    <a:pt x="206" y="348"/>
                  </a:lnTo>
                  <a:lnTo>
                    <a:pt x="208" y="348"/>
                  </a:lnTo>
                  <a:lnTo>
                    <a:pt x="210" y="348"/>
                  </a:lnTo>
                  <a:lnTo>
                    <a:pt x="212" y="348"/>
                  </a:lnTo>
                  <a:lnTo>
                    <a:pt x="212" y="348"/>
                  </a:lnTo>
                  <a:lnTo>
                    <a:pt x="212" y="346"/>
                  </a:lnTo>
                  <a:lnTo>
                    <a:pt x="216" y="342"/>
                  </a:lnTo>
                  <a:lnTo>
                    <a:pt x="220" y="342"/>
                  </a:lnTo>
                  <a:lnTo>
                    <a:pt x="222" y="342"/>
                  </a:lnTo>
                  <a:lnTo>
                    <a:pt x="228" y="338"/>
                  </a:lnTo>
                  <a:lnTo>
                    <a:pt x="228" y="336"/>
                  </a:lnTo>
                  <a:lnTo>
                    <a:pt x="230" y="336"/>
                  </a:lnTo>
                  <a:lnTo>
                    <a:pt x="232" y="336"/>
                  </a:lnTo>
                  <a:lnTo>
                    <a:pt x="234" y="336"/>
                  </a:lnTo>
                  <a:lnTo>
                    <a:pt x="236" y="336"/>
                  </a:lnTo>
                  <a:lnTo>
                    <a:pt x="236" y="336"/>
                  </a:lnTo>
                  <a:lnTo>
                    <a:pt x="240" y="334"/>
                  </a:lnTo>
                  <a:lnTo>
                    <a:pt x="240" y="336"/>
                  </a:lnTo>
                  <a:lnTo>
                    <a:pt x="238" y="340"/>
                  </a:lnTo>
                  <a:lnTo>
                    <a:pt x="238" y="342"/>
                  </a:lnTo>
                  <a:lnTo>
                    <a:pt x="240" y="336"/>
                  </a:lnTo>
                  <a:lnTo>
                    <a:pt x="244" y="336"/>
                  </a:lnTo>
                  <a:lnTo>
                    <a:pt x="252" y="330"/>
                  </a:lnTo>
                  <a:lnTo>
                    <a:pt x="256" y="330"/>
                  </a:lnTo>
                  <a:lnTo>
                    <a:pt x="258" y="328"/>
                  </a:lnTo>
                  <a:lnTo>
                    <a:pt x="262" y="328"/>
                  </a:lnTo>
                  <a:lnTo>
                    <a:pt x="264" y="328"/>
                  </a:lnTo>
                  <a:lnTo>
                    <a:pt x="266" y="328"/>
                  </a:lnTo>
                  <a:lnTo>
                    <a:pt x="266" y="330"/>
                  </a:lnTo>
                  <a:lnTo>
                    <a:pt x="262" y="330"/>
                  </a:lnTo>
                  <a:lnTo>
                    <a:pt x="262" y="334"/>
                  </a:lnTo>
                  <a:lnTo>
                    <a:pt x="264" y="334"/>
                  </a:lnTo>
                  <a:lnTo>
                    <a:pt x="268" y="330"/>
                  </a:lnTo>
                  <a:lnTo>
                    <a:pt x="274" y="328"/>
                  </a:lnTo>
                  <a:lnTo>
                    <a:pt x="274" y="328"/>
                  </a:lnTo>
                  <a:lnTo>
                    <a:pt x="274" y="328"/>
                  </a:lnTo>
                  <a:lnTo>
                    <a:pt x="276" y="326"/>
                  </a:lnTo>
                  <a:lnTo>
                    <a:pt x="278" y="326"/>
                  </a:lnTo>
                  <a:lnTo>
                    <a:pt x="280" y="324"/>
                  </a:lnTo>
                  <a:lnTo>
                    <a:pt x="280" y="322"/>
                  </a:lnTo>
                  <a:lnTo>
                    <a:pt x="282" y="324"/>
                  </a:lnTo>
                  <a:lnTo>
                    <a:pt x="284" y="324"/>
                  </a:lnTo>
                  <a:lnTo>
                    <a:pt x="284" y="322"/>
                  </a:lnTo>
                  <a:lnTo>
                    <a:pt x="282" y="318"/>
                  </a:lnTo>
                  <a:lnTo>
                    <a:pt x="284" y="316"/>
                  </a:lnTo>
                  <a:lnTo>
                    <a:pt x="282" y="316"/>
                  </a:lnTo>
                  <a:lnTo>
                    <a:pt x="284" y="312"/>
                  </a:lnTo>
                  <a:lnTo>
                    <a:pt x="288" y="310"/>
                  </a:lnTo>
                  <a:lnTo>
                    <a:pt x="288" y="314"/>
                  </a:lnTo>
                  <a:lnTo>
                    <a:pt x="288" y="324"/>
                  </a:lnTo>
                  <a:lnTo>
                    <a:pt x="288" y="326"/>
                  </a:lnTo>
                  <a:lnTo>
                    <a:pt x="288" y="334"/>
                  </a:lnTo>
                  <a:lnTo>
                    <a:pt x="286" y="338"/>
                  </a:lnTo>
                  <a:lnTo>
                    <a:pt x="286" y="350"/>
                  </a:lnTo>
                  <a:lnTo>
                    <a:pt x="286" y="352"/>
                  </a:lnTo>
                  <a:lnTo>
                    <a:pt x="290" y="354"/>
                  </a:lnTo>
                  <a:lnTo>
                    <a:pt x="290" y="356"/>
                  </a:lnTo>
                  <a:lnTo>
                    <a:pt x="294" y="354"/>
                  </a:lnTo>
                  <a:lnTo>
                    <a:pt x="294" y="352"/>
                  </a:lnTo>
                  <a:lnTo>
                    <a:pt x="292" y="352"/>
                  </a:lnTo>
                  <a:lnTo>
                    <a:pt x="290" y="350"/>
                  </a:lnTo>
                  <a:lnTo>
                    <a:pt x="292" y="350"/>
                  </a:lnTo>
                  <a:lnTo>
                    <a:pt x="294" y="350"/>
                  </a:lnTo>
                  <a:lnTo>
                    <a:pt x="296" y="348"/>
                  </a:lnTo>
                  <a:lnTo>
                    <a:pt x="294" y="348"/>
                  </a:lnTo>
                  <a:lnTo>
                    <a:pt x="296" y="346"/>
                  </a:lnTo>
                  <a:lnTo>
                    <a:pt x="300" y="346"/>
                  </a:lnTo>
                  <a:lnTo>
                    <a:pt x="300" y="348"/>
                  </a:lnTo>
                  <a:lnTo>
                    <a:pt x="302" y="346"/>
                  </a:lnTo>
                  <a:lnTo>
                    <a:pt x="300" y="342"/>
                  </a:lnTo>
                  <a:lnTo>
                    <a:pt x="302" y="342"/>
                  </a:lnTo>
                  <a:lnTo>
                    <a:pt x="306" y="338"/>
                  </a:lnTo>
                  <a:lnTo>
                    <a:pt x="306" y="336"/>
                  </a:lnTo>
                  <a:lnTo>
                    <a:pt x="310" y="336"/>
                  </a:lnTo>
                  <a:lnTo>
                    <a:pt x="310" y="338"/>
                  </a:lnTo>
                  <a:lnTo>
                    <a:pt x="310" y="340"/>
                  </a:lnTo>
                  <a:lnTo>
                    <a:pt x="308" y="342"/>
                  </a:lnTo>
                  <a:lnTo>
                    <a:pt x="308" y="344"/>
                  </a:lnTo>
                  <a:lnTo>
                    <a:pt x="306" y="346"/>
                  </a:lnTo>
                  <a:lnTo>
                    <a:pt x="306" y="348"/>
                  </a:lnTo>
                  <a:lnTo>
                    <a:pt x="306" y="348"/>
                  </a:lnTo>
                  <a:lnTo>
                    <a:pt x="308" y="348"/>
                  </a:lnTo>
                  <a:lnTo>
                    <a:pt x="308" y="350"/>
                  </a:lnTo>
                  <a:lnTo>
                    <a:pt x="308" y="350"/>
                  </a:lnTo>
                  <a:lnTo>
                    <a:pt x="306" y="350"/>
                  </a:lnTo>
                  <a:lnTo>
                    <a:pt x="304" y="354"/>
                  </a:lnTo>
                  <a:lnTo>
                    <a:pt x="302" y="354"/>
                  </a:lnTo>
                  <a:lnTo>
                    <a:pt x="302" y="354"/>
                  </a:lnTo>
                  <a:lnTo>
                    <a:pt x="300" y="356"/>
                  </a:lnTo>
                  <a:lnTo>
                    <a:pt x="302" y="358"/>
                  </a:lnTo>
                  <a:lnTo>
                    <a:pt x="306" y="358"/>
                  </a:lnTo>
                  <a:lnTo>
                    <a:pt x="308" y="360"/>
                  </a:lnTo>
                  <a:lnTo>
                    <a:pt x="310" y="360"/>
                  </a:lnTo>
                  <a:lnTo>
                    <a:pt x="312" y="358"/>
                  </a:lnTo>
                  <a:lnTo>
                    <a:pt x="314" y="358"/>
                  </a:lnTo>
                  <a:lnTo>
                    <a:pt x="316" y="352"/>
                  </a:lnTo>
                  <a:lnTo>
                    <a:pt x="320" y="350"/>
                  </a:lnTo>
                  <a:lnTo>
                    <a:pt x="322" y="350"/>
                  </a:lnTo>
                  <a:lnTo>
                    <a:pt x="324" y="350"/>
                  </a:lnTo>
                  <a:lnTo>
                    <a:pt x="326" y="350"/>
                  </a:lnTo>
                  <a:lnTo>
                    <a:pt x="328" y="352"/>
                  </a:lnTo>
                  <a:lnTo>
                    <a:pt x="330" y="352"/>
                  </a:lnTo>
                  <a:lnTo>
                    <a:pt x="334" y="356"/>
                  </a:lnTo>
                  <a:lnTo>
                    <a:pt x="336" y="356"/>
                  </a:lnTo>
                  <a:lnTo>
                    <a:pt x="336" y="358"/>
                  </a:lnTo>
                  <a:lnTo>
                    <a:pt x="338" y="364"/>
                  </a:lnTo>
                  <a:lnTo>
                    <a:pt x="338" y="366"/>
                  </a:lnTo>
                  <a:lnTo>
                    <a:pt x="340" y="370"/>
                  </a:lnTo>
                  <a:lnTo>
                    <a:pt x="350" y="378"/>
                  </a:lnTo>
                  <a:lnTo>
                    <a:pt x="350" y="378"/>
                  </a:lnTo>
                  <a:lnTo>
                    <a:pt x="354" y="380"/>
                  </a:lnTo>
                  <a:lnTo>
                    <a:pt x="358" y="384"/>
                  </a:lnTo>
                  <a:lnTo>
                    <a:pt x="358" y="384"/>
                  </a:lnTo>
                  <a:lnTo>
                    <a:pt x="362" y="386"/>
                  </a:lnTo>
                  <a:lnTo>
                    <a:pt x="362" y="388"/>
                  </a:lnTo>
                  <a:lnTo>
                    <a:pt x="364" y="390"/>
                  </a:lnTo>
                  <a:lnTo>
                    <a:pt x="364" y="388"/>
                  </a:lnTo>
                  <a:lnTo>
                    <a:pt x="366" y="390"/>
                  </a:lnTo>
                  <a:lnTo>
                    <a:pt x="370" y="392"/>
                  </a:lnTo>
                  <a:lnTo>
                    <a:pt x="372" y="392"/>
                  </a:lnTo>
                  <a:lnTo>
                    <a:pt x="372" y="394"/>
                  </a:lnTo>
                  <a:lnTo>
                    <a:pt x="374" y="398"/>
                  </a:lnTo>
                  <a:lnTo>
                    <a:pt x="374" y="394"/>
                  </a:lnTo>
                  <a:lnTo>
                    <a:pt x="374" y="392"/>
                  </a:lnTo>
                  <a:lnTo>
                    <a:pt x="374" y="392"/>
                  </a:lnTo>
                  <a:lnTo>
                    <a:pt x="372" y="390"/>
                  </a:lnTo>
                  <a:lnTo>
                    <a:pt x="372" y="388"/>
                  </a:lnTo>
                  <a:lnTo>
                    <a:pt x="376" y="390"/>
                  </a:lnTo>
                  <a:lnTo>
                    <a:pt x="376" y="392"/>
                  </a:lnTo>
                  <a:lnTo>
                    <a:pt x="378" y="392"/>
                  </a:lnTo>
                  <a:lnTo>
                    <a:pt x="378" y="390"/>
                  </a:lnTo>
                  <a:lnTo>
                    <a:pt x="378" y="390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4" y="396"/>
                  </a:lnTo>
                  <a:lnTo>
                    <a:pt x="386" y="398"/>
                  </a:lnTo>
                  <a:lnTo>
                    <a:pt x="386" y="400"/>
                  </a:lnTo>
                  <a:lnTo>
                    <a:pt x="386" y="404"/>
                  </a:lnTo>
                  <a:lnTo>
                    <a:pt x="388" y="406"/>
                  </a:lnTo>
                  <a:lnTo>
                    <a:pt x="386" y="410"/>
                  </a:lnTo>
                  <a:lnTo>
                    <a:pt x="386" y="412"/>
                  </a:lnTo>
                  <a:lnTo>
                    <a:pt x="384" y="414"/>
                  </a:lnTo>
                  <a:lnTo>
                    <a:pt x="378" y="412"/>
                  </a:lnTo>
                  <a:lnTo>
                    <a:pt x="376" y="412"/>
                  </a:lnTo>
                  <a:lnTo>
                    <a:pt x="376" y="412"/>
                  </a:lnTo>
                  <a:lnTo>
                    <a:pt x="374" y="414"/>
                  </a:lnTo>
                  <a:lnTo>
                    <a:pt x="372" y="412"/>
                  </a:lnTo>
                  <a:lnTo>
                    <a:pt x="370" y="412"/>
                  </a:lnTo>
                  <a:lnTo>
                    <a:pt x="370" y="414"/>
                  </a:lnTo>
                  <a:lnTo>
                    <a:pt x="368" y="416"/>
                  </a:lnTo>
                  <a:lnTo>
                    <a:pt x="368" y="418"/>
                  </a:lnTo>
                  <a:lnTo>
                    <a:pt x="366" y="418"/>
                  </a:lnTo>
                  <a:lnTo>
                    <a:pt x="364" y="420"/>
                  </a:lnTo>
                  <a:lnTo>
                    <a:pt x="364" y="420"/>
                  </a:lnTo>
                  <a:lnTo>
                    <a:pt x="366" y="422"/>
                  </a:lnTo>
                  <a:lnTo>
                    <a:pt x="368" y="424"/>
                  </a:lnTo>
                  <a:lnTo>
                    <a:pt x="370" y="426"/>
                  </a:lnTo>
                  <a:lnTo>
                    <a:pt x="372" y="424"/>
                  </a:lnTo>
                  <a:lnTo>
                    <a:pt x="374" y="426"/>
                  </a:lnTo>
                  <a:lnTo>
                    <a:pt x="374" y="430"/>
                  </a:lnTo>
                  <a:lnTo>
                    <a:pt x="378" y="430"/>
                  </a:lnTo>
                  <a:lnTo>
                    <a:pt x="380" y="432"/>
                  </a:lnTo>
                  <a:lnTo>
                    <a:pt x="386" y="432"/>
                  </a:lnTo>
                  <a:lnTo>
                    <a:pt x="390" y="434"/>
                  </a:lnTo>
                  <a:lnTo>
                    <a:pt x="394" y="434"/>
                  </a:lnTo>
                  <a:lnTo>
                    <a:pt x="394" y="434"/>
                  </a:lnTo>
                  <a:lnTo>
                    <a:pt x="394" y="434"/>
                  </a:lnTo>
                  <a:lnTo>
                    <a:pt x="396" y="434"/>
                  </a:lnTo>
                  <a:lnTo>
                    <a:pt x="396" y="436"/>
                  </a:lnTo>
                  <a:lnTo>
                    <a:pt x="400" y="434"/>
                  </a:lnTo>
                  <a:lnTo>
                    <a:pt x="402" y="434"/>
                  </a:lnTo>
                  <a:lnTo>
                    <a:pt x="402" y="434"/>
                  </a:lnTo>
                  <a:lnTo>
                    <a:pt x="404" y="432"/>
                  </a:lnTo>
                  <a:lnTo>
                    <a:pt x="406" y="432"/>
                  </a:lnTo>
                  <a:lnTo>
                    <a:pt x="406" y="434"/>
                  </a:lnTo>
                  <a:lnTo>
                    <a:pt x="406" y="434"/>
                  </a:lnTo>
                  <a:lnTo>
                    <a:pt x="410" y="432"/>
                  </a:lnTo>
                  <a:lnTo>
                    <a:pt x="418" y="430"/>
                  </a:lnTo>
                  <a:lnTo>
                    <a:pt x="420" y="430"/>
                  </a:lnTo>
                  <a:lnTo>
                    <a:pt x="420" y="432"/>
                  </a:lnTo>
                  <a:lnTo>
                    <a:pt x="420" y="434"/>
                  </a:lnTo>
                  <a:lnTo>
                    <a:pt x="420" y="434"/>
                  </a:lnTo>
                  <a:lnTo>
                    <a:pt x="420" y="434"/>
                  </a:lnTo>
                  <a:lnTo>
                    <a:pt x="420" y="436"/>
                  </a:lnTo>
                  <a:lnTo>
                    <a:pt x="420" y="438"/>
                  </a:lnTo>
                  <a:lnTo>
                    <a:pt x="420" y="440"/>
                  </a:lnTo>
                  <a:lnTo>
                    <a:pt x="422" y="440"/>
                  </a:lnTo>
                  <a:lnTo>
                    <a:pt x="422" y="438"/>
                  </a:lnTo>
                  <a:lnTo>
                    <a:pt x="424" y="440"/>
                  </a:lnTo>
                  <a:lnTo>
                    <a:pt x="424" y="442"/>
                  </a:lnTo>
                  <a:lnTo>
                    <a:pt x="422" y="446"/>
                  </a:lnTo>
                  <a:lnTo>
                    <a:pt x="422" y="448"/>
                  </a:lnTo>
                  <a:lnTo>
                    <a:pt x="424" y="448"/>
                  </a:lnTo>
                  <a:lnTo>
                    <a:pt x="426" y="448"/>
                  </a:lnTo>
                  <a:lnTo>
                    <a:pt x="426" y="444"/>
                  </a:lnTo>
                  <a:lnTo>
                    <a:pt x="426" y="442"/>
                  </a:lnTo>
                  <a:lnTo>
                    <a:pt x="426" y="442"/>
                  </a:lnTo>
                  <a:lnTo>
                    <a:pt x="426" y="446"/>
                  </a:lnTo>
                  <a:lnTo>
                    <a:pt x="426" y="450"/>
                  </a:lnTo>
                  <a:lnTo>
                    <a:pt x="424" y="452"/>
                  </a:lnTo>
                  <a:lnTo>
                    <a:pt x="424" y="456"/>
                  </a:lnTo>
                  <a:lnTo>
                    <a:pt x="426" y="460"/>
                  </a:lnTo>
                  <a:lnTo>
                    <a:pt x="426" y="464"/>
                  </a:lnTo>
                  <a:lnTo>
                    <a:pt x="424" y="468"/>
                  </a:lnTo>
                  <a:lnTo>
                    <a:pt x="426" y="468"/>
                  </a:lnTo>
                  <a:lnTo>
                    <a:pt x="426" y="470"/>
                  </a:lnTo>
                  <a:lnTo>
                    <a:pt x="426" y="472"/>
                  </a:lnTo>
                  <a:lnTo>
                    <a:pt x="426" y="474"/>
                  </a:lnTo>
                  <a:lnTo>
                    <a:pt x="428" y="476"/>
                  </a:lnTo>
                  <a:lnTo>
                    <a:pt x="428" y="484"/>
                  </a:lnTo>
                  <a:lnTo>
                    <a:pt x="428" y="476"/>
                  </a:lnTo>
                  <a:lnTo>
                    <a:pt x="428" y="472"/>
                  </a:lnTo>
                  <a:lnTo>
                    <a:pt x="428" y="466"/>
                  </a:lnTo>
                  <a:lnTo>
                    <a:pt x="430" y="460"/>
                  </a:lnTo>
                  <a:lnTo>
                    <a:pt x="432" y="462"/>
                  </a:lnTo>
                  <a:lnTo>
                    <a:pt x="432" y="462"/>
                  </a:lnTo>
                  <a:lnTo>
                    <a:pt x="432" y="464"/>
                  </a:lnTo>
                  <a:lnTo>
                    <a:pt x="432" y="466"/>
                  </a:lnTo>
                  <a:lnTo>
                    <a:pt x="432" y="466"/>
                  </a:lnTo>
                  <a:lnTo>
                    <a:pt x="434" y="464"/>
                  </a:lnTo>
                  <a:lnTo>
                    <a:pt x="434" y="466"/>
                  </a:lnTo>
                  <a:lnTo>
                    <a:pt x="436" y="464"/>
                  </a:lnTo>
                  <a:lnTo>
                    <a:pt x="436" y="462"/>
                  </a:lnTo>
                  <a:lnTo>
                    <a:pt x="434" y="460"/>
                  </a:lnTo>
                  <a:lnTo>
                    <a:pt x="434" y="458"/>
                  </a:lnTo>
                  <a:lnTo>
                    <a:pt x="436" y="458"/>
                  </a:lnTo>
                  <a:lnTo>
                    <a:pt x="436" y="456"/>
                  </a:lnTo>
                  <a:lnTo>
                    <a:pt x="434" y="454"/>
                  </a:lnTo>
                  <a:lnTo>
                    <a:pt x="434" y="454"/>
                  </a:lnTo>
                  <a:lnTo>
                    <a:pt x="436" y="448"/>
                  </a:lnTo>
                  <a:lnTo>
                    <a:pt x="438" y="442"/>
                  </a:lnTo>
                  <a:lnTo>
                    <a:pt x="438" y="440"/>
                  </a:lnTo>
                  <a:lnTo>
                    <a:pt x="438" y="438"/>
                  </a:lnTo>
                  <a:lnTo>
                    <a:pt x="440" y="438"/>
                  </a:lnTo>
                  <a:lnTo>
                    <a:pt x="442" y="436"/>
                  </a:lnTo>
                  <a:lnTo>
                    <a:pt x="442" y="436"/>
                  </a:lnTo>
                  <a:lnTo>
                    <a:pt x="444" y="434"/>
                  </a:lnTo>
                  <a:lnTo>
                    <a:pt x="446" y="434"/>
                  </a:lnTo>
                  <a:lnTo>
                    <a:pt x="446" y="436"/>
                  </a:lnTo>
                  <a:lnTo>
                    <a:pt x="448" y="434"/>
                  </a:lnTo>
                  <a:lnTo>
                    <a:pt x="450" y="434"/>
                  </a:lnTo>
                  <a:lnTo>
                    <a:pt x="452" y="432"/>
                  </a:lnTo>
                  <a:lnTo>
                    <a:pt x="452" y="434"/>
                  </a:lnTo>
                  <a:lnTo>
                    <a:pt x="452" y="434"/>
                  </a:lnTo>
                  <a:lnTo>
                    <a:pt x="454" y="434"/>
                  </a:lnTo>
                  <a:lnTo>
                    <a:pt x="456" y="430"/>
                  </a:lnTo>
                  <a:lnTo>
                    <a:pt x="458" y="430"/>
                  </a:lnTo>
                  <a:lnTo>
                    <a:pt x="458" y="434"/>
                  </a:lnTo>
                  <a:lnTo>
                    <a:pt x="460" y="434"/>
                  </a:lnTo>
                  <a:lnTo>
                    <a:pt x="460" y="436"/>
                  </a:lnTo>
                  <a:lnTo>
                    <a:pt x="460" y="434"/>
                  </a:lnTo>
                  <a:lnTo>
                    <a:pt x="460" y="430"/>
                  </a:lnTo>
                  <a:lnTo>
                    <a:pt x="462" y="426"/>
                  </a:lnTo>
                  <a:lnTo>
                    <a:pt x="462" y="426"/>
                  </a:lnTo>
                  <a:lnTo>
                    <a:pt x="464" y="428"/>
                  </a:lnTo>
                  <a:lnTo>
                    <a:pt x="466" y="428"/>
                  </a:lnTo>
                  <a:lnTo>
                    <a:pt x="468" y="426"/>
                  </a:lnTo>
                  <a:lnTo>
                    <a:pt x="468" y="428"/>
                  </a:lnTo>
                  <a:lnTo>
                    <a:pt x="472" y="424"/>
                  </a:lnTo>
                  <a:lnTo>
                    <a:pt x="470" y="422"/>
                  </a:lnTo>
                  <a:lnTo>
                    <a:pt x="472" y="422"/>
                  </a:lnTo>
                  <a:lnTo>
                    <a:pt x="470" y="420"/>
                  </a:lnTo>
                  <a:lnTo>
                    <a:pt x="470" y="420"/>
                  </a:lnTo>
                  <a:lnTo>
                    <a:pt x="468" y="420"/>
                  </a:lnTo>
                  <a:lnTo>
                    <a:pt x="462" y="422"/>
                  </a:lnTo>
                  <a:lnTo>
                    <a:pt x="462" y="422"/>
                  </a:lnTo>
                  <a:lnTo>
                    <a:pt x="462" y="424"/>
                  </a:lnTo>
                  <a:lnTo>
                    <a:pt x="460" y="424"/>
                  </a:lnTo>
                  <a:lnTo>
                    <a:pt x="460" y="426"/>
                  </a:lnTo>
                  <a:lnTo>
                    <a:pt x="458" y="426"/>
                  </a:lnTo>
                  <a:lnTo>
                    <a:pt x="456" y="424"/>
                  </a:lnTo>
                  <a:lnTo>
                    <a:pt x="456" y="422"/>
                  </a:lnTo>
                  <a:lnTo>
                    <a:pt x="454" y="424"/>
                  </a:lnTo>
                  <a:lnTo>
                    <a:pt x="454" y="426"/>
                  </a:lnTo>
                  <a:lnTo>
                    <a:pt x="454" y="426"/>
                  </a:lnTo>
                  <a:lnTo>
                    <a:pt x="450" y="424"/>
                  </a:lnTo>
                  <a:lnTo>
                    <a:pt x="448" y="424"/>
                  </a:lnTo>
                  <a:lnTo>
                    <a:pt x="448" y="424"/>
                  </a:lnTo>
                  <a:lnTo>
                    <a:pt x="448" y="424"/>
                  </a:lnTo>
                  <a:lnTo>
                    <a:pt x="446" y="426"/>
                  </a:lnTo>
                  <a:lnTo>
                    <a:pt x="448" y="426"/>
                  </a:lnTo>
                  <a:lnTo>
                    <a:pt x="448" y="428"/>
                  </a:lnTo>
                  <a:lnTo>
                    <a:pt x="446" y="430"/>
                  </a:lnTo>
                  <a:lnTo>
                    <a:pt x="446" y="428"/>
                  </a:lnTo>
                  <a:lnTo>
                    <a:pt x="442" y="428"/>
                  </a:lnTo>
                  <a:lnTo>
                    <a:pt x="442" y="426"/>
                  </a:lnTo>
                  <a:lnTo>
                    <a:pt x="442" y="426"/>
                  </a:lnTo>
                  <a:lnTo>
                    <a:pt x="444" y="422"/>
                  </a:lnTo>
                  <a:lnTo>
                    <a:pt x="442" y="422"/>
                  </a:lnTo>
                  <a:lnTo>
                    <a:pt x="440" y="424"/>
                  </a:lnTo>
                  <a:lnTo>
                    <a:pt x="440" y="422"/>
                  </a:lnTo>
                  <a:lnTo>
                    <a:pt x="440" y="420"/>
                  </a:lnTo>
                  <a:lnTo>
                    <a:pt x="442" y="420"/>
                  </a:lnTo>
                  <a:lnTo>
                    <a:pt x="446" y="416"/>
                  </a:lnTo>
                  <a:lnTo>
                    <a:pt x="448" y="416"/>
                  </a:lnTo>
                  <a:lnTo>
                    <a:pt x="450" y="416"/>
                  </a:lnTo>
                  <a:lnTo>
                    <a:pt x="460" y="416"/>
                  </a:lnTo>
                  <a:lnTo>
                    <a:pt x="466" y="414"/>
                  </a:lnTo>
                  <a:lnTo>
                    <a:pt x="468" y="414"/>
                  </a:lnTo>
                  <a:lnTo>
                    <a:pt x="470" y="412"/>
                  </a:lnTo>
                  <a:lnTo>
                    <a:pt x="472" y="414"/>
                  </a:lnTo>
                  <a:lnTo>
                    <a:pt x="474" y="416"/>
                  </a:lnTo>
                  <a:lnTo>
                    <a:pt x="474" y="416"/>
                  </a:lnTo>
                  <a:lnTo>
                    <a:pt x="476" y="418"/>
                  </a:lnTo>
                  <a:lnTo>
                    <a:pt x="474" y="422"/>
                  </a:lnTo>
                  <a:lnTo>
                    <a:pt x="474" y="424"/>
                  </a:lnTo>
                  <a:lnTo>
                    <a:pt x="476" y="426"/>
                  </a:lnTo>
                  <a:lnTo>
                    <a:pt x="474" y="426"/>
                  </a:lnTo>
                  <a:lnTo>
                    <a:pt x="472" y="428"/>
                  </a:lnTo>
                  <a:lnTo>
                    <a:pt x="474" y="428"/>
                  </a:lnTo>
                  <a:lnTo>
                    <a:pt x="474" y="428"/>
                  </a:lnTo>
                  <a:lnTo>
                    <a:pt x="474" y="434"/>
                  </a:lnTo>
                  <a:lnTo>
                    <a:pt x="476" y="434"/>
                  </a:lnTo>
                  <a:lnTo>
                    <a:pt x="478" y="434"/>
                  </a:lnTo>
                  <a:lnTo>
                    <a:pt x="478" y="436"/>
                  </a:lnTo>
                  <a:lnTo>
                    <a:pt x="476" y="438"/>
                  </a:lnTo>
                  <a:lnTo>
                    <a:pt x="476" y="440"/>
                  </a:lnTo>
                  <a:lnTo>
                    <a:pt x="476" y="440"/>
                  </a:lnTo>
                  <a:lnTo>
                    <a:pt x="478" y="440"/>
                  </a:lnTo>
                  <a:lnTo>
                    <a:pt x="480" y="442"/>
                  </a:lnTo>
                  <a:lnTo>
                    <a:pt x="480" y="442"/>
                  </a:lnTo>
                  <a:lnTo>
                    <a:pt x="480" y="442"/>
                  </a:lnTo>
                  <a:lnTo>
                    <a:pt x="482" y="444"/>
                  </a:lnTo>
                  <a:lnTo>
                    <a:pt x="484" y="444"/>
                  </a:lnTo>
                  <a:lnTo>
                    <a:pt x="488" y="442"/>
                  </a:lnTo>
                  <a:lnTo>
                    <a:pt x="488" y="444"/>
                  </a:lnTo>
                  <a:lnTo>
                    <a:pt x="488" y="446"/>
                  </a:lnTo>
                  <a:lnTo>
                    <a:pt x="488" y="446"/>
                  </a:lnTo>
                  <a:lnTo>
                    <a:pt x="490" y="446"/>
                  </a:lnTo>
                  <a:lnTo>
                    <a:pt x="490" y="448"/>
                  </a:lnTo>
                  <a:lnTo>
                    <a:pt x="490" y="448"/>
                  </a:lnTo>
                  <a:lnTo>
                    <a:pt x="490" y="450"/>
                  </a:lnTo>
                  <a:lnTo>
                    <a:pt x="492" y="450"/>
                  </a:lnTo>
                  <a:lnTo>
                    <a:pt x="492" y="452"/>
                  </a:lnTo>
                  <a:lnTo>
                    <a:pt x="496" y="454"/>
                  </a:lnTo>
                  <a:lnTo>
                    <a:pt x="496" y="456"/>
                  </a:lnTo>
                  <a:lnTo>
                    <a:pt x="498" y="454"/>
                  </a:lnTo>
                  <a:lnTo>
                    <a:pt x="498" y="456"/>
                  </a:lnTo>
                  <a:lnTo>
                    <a:pt x="498" y="458"/>
                  </a:lnTo>
                  <a:lnTo>
                    <a:pt x="500" y="458"/>
                  </a:lnTo>
                  <a:lnTo>
                    <a:pt x="502" y="460"/>
                  </a:lnTo>
                  <a:lnTo>
                    <a:pt x="504" y="458"/>
                  </a:lnTo>
                  <a:lnTo>
                    <a:pt x="510" y="458"/>
                  </a:lnTo>
                  <a:lnTo>
                    <a:pt x="510" y="456"/>
                  </a:lnTo>
                  <a:lnTo>
                    <a:pt x="514" y="454"/>
                  </a:lnTo>
                  <a:lnTo>
                    <a:pt x="514" y="454"/>
                  </a:lnTo>
                  <a:lnTo>
                    <a:pt x="516" y="456"/>
                  </a:lnTo>
                  <a:lnTo>
                    <a:pt x="520" y="456"/>
                  </a:lnTo>
                  <a:lnTo>
                    <a:pt x="524" y="460"/>
                  </a:lnTo>
                  <a:lnTo>
                    <a:pt x="526" y="460"/>
                  </a:lnTo>
                  <a:lnTo>
                    <a:pt x="528" y="462"/>
                  </a:lnTo>
                  <a:lnTo>
                    <a:pt x="528" y="460"/>
                  </a:lnTo>
                  <a:lnTo>
                    <a:pt x="532" y="460"/>
                  </a:lnTo>
                  <a:lnTo>
                    <a:pt x="534" y="462"/>
                  </a:lnTo>
                  <a:lnTo>
                    <a:pt x="536" y="462"/>
                  </a:lnTo>
                  <a:lnTo>
                    <a:pt x="536" y="458"/>
                  </a:lnTo>
                  <a:lnTo>
                    <a:pt x="534" y="456"/>
                  </a:lnTo>
                  <a:lnTo>
                    <a:pt x="532" y="454"/>
                  </a:lnTo>
                  <a:lnTo>
                    <a:pt x="534" y="452"/>
                  </a:lnTo>
                  <a:lnTo>
                    <a:pt x="536" y="452"/>
                  </a:lnTo>
                  <a:lnTo>
                    <a:pt x="536" y="456"/>
                  </a:lnTo>
                  <a:lnTo>
                    <a:pt x="538" y="460"/>
                  </a:lnTo>
                  <a:lnTo>
                    <a:pt x="540" y="464"/>
                  </a:lnTo>
                  <a:lnTo>
                    <a:pt x="542" y="464"/>
                  </a:lnTo>
                  <a:lnTo>
                    <a:pt x="544" y="468"/>
                  </a:lnTo>
                  <a:lnTo>
                    <a:pt x="544" y="462"/>
                  </a:lnTo>
                  <a:lnTo>
                    <a:pt x="542" y="460"/>
                  </a:lnTo>
                  <a:lnTo>
                    <a:pt x="538" y="460"/>
                  </a:lnTo>
                  <a:lnTo>
                    <a:pt x="538" y="456"/>
                  </a:lnTo>
                  <a:lnTo>
                    <a:pt x="536" y="450"/>
                  </a:lnTo>
                  <a:lnTo>
                    <a:pt x="538" y="448"/>
                  </a:lnTo>
                  <a:lnTo>
                    <a:pt x="538" y="450"/>
                  </a:lnTo>
                  <a:lnTo>
                    <a:pt x="538" y="452"/>
                  </a:lnTo>
                  <a:lnTo>
                    <a:pt x="540" y="452"/>
                  </a:lnTo>
                  <a:lnTo>
                    <a:pt x="540" y="450"/>
                  </a:lnTo>
                  <a:lnTo>
                    <a:pt x="540" y="450"/>
                  </a:lnTo>
                  <a:lnTo>
                    <a:pt x="540" y="448"/>
                  </a:lnTo>
                  <a:lnTo>
                    <a:pt x="540" y="446"/>
                  </a:lnTo>
                  <a:lnTo>
                    <a:pt x="540" y="444"/>
                  </a:lnTo>
                  <a:lnTo>
                    <a:pt x="540" y="442"/>
                  </a:lnTo>
                  <a:lnTo>
                    <a:pt x="542" y="444"/>
                  </a:lnTo>
                  <a:lnTo>
                    <a:pt x="544" y="446"/>
                  </a:lnTo>
                  <a:lnTo>
                    <a:pt x="544" y="446"/>
                  </a:lnTo>
                  <a:lnTo>
                    <a:pt x="544" y="448"/>
                  </a:lnTo>
                  <a:lnTo>
                    <a:pt x="544" y="446"/>
                  </a:lnTo>
                  <a:lnTo>
                    <a:pt x="548" y="444"/>
                  </a:lnTo>
                  <a:lnTo>
                    <a:pt x="548" y="442"/>
                  </a:lnTo>
                  <a:lnTo>
                    <a:pt x="550" y="442"/>
                  </a:lnTo>
                  <a:lnTo>
                    <a:pt x="552" y="444"/>
                  </a:lnTo>
                  <a:lnTo>
                    <a:pt x="550" y="446"/>
                  </a:lnTo>
                  <a:lnTo>
                    <a:pt x="550" y="448"/>
                  </a:lnTo>
                  <a:lnTo>
                    <a:pt x="552" y="446"/>
                  </a:lnTo>
                  <a:lnTo>
                    <a:pt x="552" y="446"/>
                  </a:lnTo>
                  <a:lnTo>
                    <a:pt x="554" y="448"/>
                  </a:lnTo>
                  <a:lnTo>
                    <a:pt x="554" y="450"/>
                  </a:lnTo>
                  <a:lnTo>
                    <a:pt x="552" y="452"/>
                  </a:lnTo>
                  <a:lnTo>
                    <a:pt x="554" y="454"/>
                  </a:lnTo>
                  <a:lnTo>
                    <a:pt x="556" y="452"/>
                  </a:lnTo>
                  <a:lnTo>
                    <a:pt x="558" y="454"/>
                  </a:lnTo>
                  <a:lnTo>
                    <a:pt x="558" y="454"/>
                  </a:lnTo>
                  <a:lnTo>
                    <a:pt x="554" y="456"/>
                  </a:lnTo>
                  <a:lnTo>
                    <a:pt x="554" y="458"/>
                  </a:lnTo>
                  <a:lnTo>
                    <a:pt x="556" y="458"/>
                  </a:lnTo>
                  <a:lnTo>
                    <a:pt x="558" y="456"/>
                  </a:lnTo>
                  <a:lnTo>
                    <a:pt x="560" y="454"/>
                  </a:lnTo>
                  <a:lnTo>
                    <a:pt x="564" y="454"/>
                  </a:lnTo>
                  <a:lnTo>
                    <a:pt x="566" y="454"/>
                  </a:lnTo>
                  <a:lnTo>
                    <a:pt x="566" y="454"/>
                  </a:lnTo>
                  <a:lnTo>
                    <a:pt x="564" y="454"/>
                  </a:lnTo>
                  <a:lnTo>
                    <a:pt x="562" y="456"/>
                  </a:lnTo>
                  <a:lnTo>
                    <a:pt x="562" y="458"/>
                  </a:lnTo>
                  <a:lnTo>
                    <a:pt x="558" y="462"/>
                  </a:lnTo>
                  <a:lnTo>
                    <a:pt x="558" y="462"/>
                  </a:lnTo>
                  <a:lnTo>
                    <a:pt x="554" y="466"/>
                  </a:lnTo>
                  <a:lnTo>
                    <a:pt x="554" y="468"/>
                  </a:lnTo>
                  <a:lnTo>
                    <a:pt x="554" y="468"/>
                  </a:lnTo>
                  <a:lnTo>
                    <a:pt x="552" y="466"/>
                  </a:lnTo>
                  <a:lnTo>
                    <a:pt x="552" y="468"/>
                  </a:lnTo>
                  <a:lnTo>
                    <a:pt x="550" y="474"/>
                  </a:lnTo>
                  <a:lnTo>
                    <a:pt x="552" y="474"/>
                  </a:lnTo>
                  <a:lnTo>
                    <a:pt x="552" y="474"/>
                  </a:lnTo>
                  <a:lnTo>
                    <a:pt x="554" y="474"/>
                  </a:lnTo>
                  <a:lnTo>
                    <a:pt x="554" y="476"/>
                  </a:lnTo>
                  <a:lnTo>
                    <a:pt x="552" y="478"/>
                  </a:lnTo>
                  <a:lnTo>
                    <a:pt x="552" y="478"/>
                  </a:lnTo>
                  <a:lnTo>
                    <a:pt x="554" y="478"/>
                  </a:lnTo>
                  <a:lnTo>
                    <a:pt x="556" y="476"/>
                  </a:lnTo>
                  <a:lnTo>
                    <a:pt x="558" y="476"/>
                  </a:lnTo>
                  <a:lnTo>
                    <a:pt x="556" y="480"/>
                  </a:lnTo>
                  <a:lnTo>
                    <a:pt x="554" y="480"/>
                  </a:lnTo>
                  <a:lnTo>
                    <a:pt x="556" y="480"/>
                  </a:lnTo>
                  <a:lnTo>
                    <a:pt x="558" y="480"/>
                  </a:lnTo>
                  <a:lnTo>
                    <a:pt x="558" y="482"/>
                  </a:lnTo>
                  <a:lnTo>
                    <a:pt x="558" y="484"/>
                  </a:lnTo>
                  <a:lnTo>
                    <a:pt x="556" y="486"/>
                  </a:lnTo>
                  <a:lnTo>
                    <a:pt x="552" y="486"/>
                  </a:lnTo>
                  <a:lnTo>
                    <a:pt x="552" y="482"/>
                  </a:lnTo>
                  <a:lnTo>
                    <a:pt x="548" y="484"/>
                  </a:lnTo>
                  <a:lnTo>
                    <a:pt x="548" y="482"/>
                  </a:lnTo>
                  <a:lnTo>
                    <a:pt x="546" y="482"/>
                  </a:lnTo>
                  <a:lnTo>
                    <a:pt x="546" y="484"/>
                  </a:lnTo>
                  <a:lnTo>
                    <a:pt x="548" y="488"/>
                  </a:lnTo>
                  <a:lnTo>
                    <a:pt x="548" y="490"/>
                  </a:lnTo>
                  <a:lnTo>
                    <a:pt x="548" y="496"/>
                  </a:lnTo>
                  <a:lnTo>
                    <a:pt x="550" y="490"/>
                  </a:lnTo>
                  <a:lnTo>
                    <a:pt x="548" y="486"/>
                  </a:lnTo>
                  <a:lnTo>
                    <a:pt x="550" y="486"/>
                  </a:lnTo>
                  <a:lnTo>
                    <a:pt x="552" y="488"/>
                  </a:lnTo>
                  <a:lnTo>
                    <a:pt x="554" y="488"/>
                  </a:lnTo>
                  <a:lnTo>
                    <a:pt x="556" y="488"/>
                  </a:lnTo>
                  <a:lnTo>
                    <a:pt x="558" y="488"/>
                  </a:lnTo>
                  <a:lnTo>
                    <a:pt x="558" y="484"/>
                  </a:lnTo>
                  <a:lnTo>
                    <a:pt x="562" y="484"/>
                  </a:lnTo>
                  <a:lnTo>
                    <a:pt x="564" y="482"/>
                  </a:lnTo>
                  <a:lnTo>
                    <a:pt x="566" y="482"/>
                  </a:lnTo>
                  <a:lnTo>
                    <a:pt x="568" y="478"/>
                  </a:lnTo>
                  <a:lnTo>
                    <a:pt x="566" y="480"/>
                  </a:lnTo>
                  <a:lnTo>
                    <a:pt x="564" y="480"/>
                  </a:lnTo>
                  <a:lnTo>
                    <a:pt x="562" y="482"/>
                  </a:lnTo>
                  <a:lnTo>
                    <a:pt x="560" y="482"/>
                  </a:lnTo>
                  <a:lnTo>
                    <a:pt x="560" y="482"/>
                  </a:lnTo>
                  <a:lnTo>
                    <a:pt x="560" y="480"/>
                  </a:lnTo>
                  <a:lnTo>
                    <a:pt x="562" y="478"/>
                  </a:lnTo>
                  <a:lnTo>
                    <a:pt x="562" y="476"/>
                  </a:lnTo>
                  <a:lnTo>
                    <a:pt x="562" y="474"/>
                  </a:lnTo>
                  <a:lnTo>
                    <a:pt x="564" y="472"/>
                  </a:lnTo>
                  <a:lnTo>
                    <a:pt x="564" y="470"/>
                  </a:lnTo>
                  <a:lnTo>
                    <a:pt x="562" y="468"/>
                  </a:lnTo>
                  <a:lnTo>
                    <a:pt x="562" y="468"/>
                  </a:lnTo>
                  <a:lnTo>
                    <a:pt x="564" y="464"/>
                  </a:lnTo>
                  <a:lnTo>
                    <a:pt x="566" y="462"/>
                  </a:lnTo>
                  <a:lnTo>
                    <a:pt x="568" y="460"/>
                  </a:lnTo>
                  <a:lnTo>
                    <a:pt x="568" y="460"/>
                  </a:lnTo>
                  <a:lnTo>
                    <a:pt x="568" y="462"/>
                  </a:lnTo>
                  <a:lnTo>
                    <a:pt x="570" y="462"/>
                  </a:lnTo>
                  <a:lnTo>
                    <a:pt x="570" y="458"/>
                  </a:lnTo>
                  <a:lnTo>
                    <a:pt x="572" y="460"/>
                  </a:lnTo>
                  <a:lnTo>
                    <a:pt x="572" y="460"/>
                  </a:lnTo>
                  <a:lnTo>
                    <a:pt x="572" y="462"/>
                  </a:lnTo>
                  <a:lnTo>
                    <a:pt x="576" y="462"/>
                  </a:lnTo>
                  <a:lnTo>
                    <a:pt x="576" y="458"/>
                  </a:lnTo>
                  <a:lnTo>
                    <a:pt x="582" y="456"/>
                  </a:lnTo>
                  <a:lnTo>
                    <a:pt x="584" y="454"/>
                  </a:lnTo>
                  <a:lnTo>
                    <a:pt x="584" y="454"/>
                  </a:lnTo>
                  <a:lnTo>
                    <a:pt x="586" y="452"/>
                  </a:lnTo>
                  <a:lnTo>
                    <a:pt x="588" y="450"/>
                  </a:lnTo>
                  <a:lnTo>
                    <a:pt x="590" y="450"/>
                  </a:lnTo>
                  <a:lnTo>
                    <a:pt x="592" y="448"/>
                  </a:lnTo>
                  <a:lnTo>
                    <a:pt x="592" y="446"/>
                  </a:lnTo>
                  <a:lnTo>
                    <a:pt x="594" y="444"/>
                  </a:lnTo>
                  <a:lnTo>
                    <a:pt x="594" y="440"/>
                  </a:lnTo>
                  <a:lnTo>
                    <a:pt x="594" y="438"/>
                  </a:lnTo>
                  <a:lnTo>
                    <a:pt x="594" y="436"/>
                  </a:lnTo>
                  <a:lnTo>
                    <a:pt x="592" y="438"/>
                  </a:lnTo>
                  <a:lnTo>
                    <a:pt x="590" y="438"/>
                  </a:lnTo>
                  <a:lnTo>
                    <a:pt x="592" y="440"/>
                  </a:lnTo>
                  <a:lnTo>
                    <a:pt x="590" y="442"/>
                  </a:lnTo>
                  <a:lnTo>
                    <a:pt x="588" y="442"/>
                  </a:lnTo>
                  <a:lnTo>
                    <a:pt x="586" y="440"/>
                  </a:lnTo>
                  <a:lnTo>
                    <a:pt x="584" y="440"/>
                  </a:lnTo>
                  <a:lnTo>
                    <a:pt x="584" y="440"/>
                  </a:lnTo>
                  <a:lnTo>
                    <a:pt x="586" y="436"/>
                  </a:lnTo>
                  <a:lnTo>
                    <a:pt x="588" y="436"/>
                  </a:lnTo>
                  <a:lnTo>
                    <a:pt x="588" y="434"/>
                  </a:lnTo>
                  <a:lnTo>
                    <a:pt x="592" y="434"/>
                  </a:lnTo>
                  <a:lnTo>
                    <a:pt x="592" y="432"/>
                  </a:lnTo>
                  <a:lnTo>
                    <a:pt x="592" y="430"/>
                  </a:lnTo>
                  <a:lnTo>
                    <a:pt x="594" y="428"/>
                  </a:lnTo>
                  <a:lnTo>
                    <a:pt x="596" y="428"/>
                  </a:lnTo>
                  <a:lnTo>
                    <a:pt x="598" y="428"/>
                  </a:lnTo>
                  <a:lnTo>
                    <a:pt x="596" y="430"/>
                  </a:lnTo>
                  <a:lnTo>
                    <a:pt x="596" y="432"/>
                  </a:lnTo>
                  <a:lnTo>
                    <a:pt x="596" y="434"/>
                  </a:lnTo>
                  <a:lnTo>
                    <a:pt x="600" y="432"/>
                  </a:lnTo>
                  <a:lnTo>
                    <a:pt x="602" y="426"/>
                  </a:lnTo>
                  <a:lnTo>
                    <a:pt x="602" y="426"/>
                  </a:lnTo>
                  <a:lnTo>
                    <a:pt x="600" y="424"/>
                  </a:lnTo>
                  <a:lnTo>
                    <a:pt x="596" y="424"/>
                  </a:lnTo>
                  <a:lnTo>
                    <a:pt x="596" y="424"/>
                  </a:lnTo>
                  <a:lnTo>
                    <a:pt x="592" y="422"/>
                  </a:lnTo>
                  <a:lnTo>
                    <a:pt x="590" y="420"/>
                  </a:lnTo>
                  <a:lnTo>
                    <a:pt x="592" y="416"/>
                  </a:lnTo>
                  <a:lnTo>
                    <a:pt x="590" y="420"/>
                  </a:lnTo>
                  <a:lnTo>
                    <a:pt x="588" y="420"/>
                  </a:lnTo>
                  <a:lnTo>
                    <a:pt x="588" y="416"/>
                  </a:lnTo>
                  <a:lnTo>
                    <a:pt x="584" y="416"/>
                  </a:lnTo>
                  <a:lnTo>
                    <a:pt x="584" y="412"/>
                  </a:lnTo>
                  <a:lnTo>
                    <a:pt x="584" y="412"/>
                  </a:lnTo>
                  <a:lnTo>
                    <a:pt x="582" y="412"/>
                  </a:lnTo>
                  <a:lnTo>
                    <a:pt x="580" y="410"/>
                  </a:lnTo>
                  <a:lnTo>
                    <a:pt x="580" y="410"/>
                  </a:lnTo>
                  <a:lnTo>
                    <a:pt x="580" y="408"/>
                  </a:lnTo>
                  <a:lnTo>
                    <a:pt x="580" y="406"/>
                  </a:lnTo>
                  <a:lnTo>
                    <a:pt x="580" y="404"/>
                  </a:lnTo>
                  <a:lnTo>
                    <a:pt x="580" y="398"/>
                  </a:lnTo>
                  <a:lnTo>
                    <a:pt x="582" y="396"/>
                  </a:lnTo>
                  <a:lnTo>
                    <a:pt x="586" y="392"/>
                  </a:lnTo>
                  <a:lnTo>
                    <a:pt x="588" y="390"/>
                  </a:lnTo>
                  <a:lnTo>
                    <a:pt x="590" y="390"/>
                  </a:lnTo>
                  <a:lnTo>
                    <a:pt x="590" y="390"/>
                  </a:lnTo>
                  <a:lnTo>
                    <a:pt x="592" y="388"/>
                  </a:lnTo>
                  <a:lnTo>
                    <a:pt x="594" y="386"/>
                  </a:lnTo>
                  <a:lnTo>
                    <a:pt x="592" y="386"/>
                  </a:lnTo>
                  <a:lnTo>
                    <a:pt x="590" y="388"/>
                  </a:lnTo>
                  <a:lnTo>
                    <a:pt x="588" y="388"/>
                  </a:lnTo>
                  <a:lnTo>
                    <a:pt x="588" y="386"/>
                  </a:lnTo>
                  <a:lnTo>
                    <a:pt x="588" y="384"/>
                  </a:lnTo>
                  <a:lnTo>
                    <a:pt x="588" y="380"/>
                  </a:lnTo>
                  <a:lnTo>
                    <a:pt x="592" y="378"/>
                  </a:lnTo>
                  <a:lnTo>
                    <a:pt x="594" y="372"/>
                  </a:lnTo>
                  <a:lnTo>
                    <a:pt x="594" y="372"/>
                  </a:lnTo>
                  <a:lnTo>
                    <a:pt x="596" y="370"/>
                  </a:lnTo>
                  <a:lnTo>
                    <a:pt x="598" y="370"/>
                  </a:lnTo>
                  <a:lnTo>
                    <a:pt x="600" y="366"/>
                  </a:lnTo>
                  <a:lnTo>
                    <a:pt x="602" y="364"/>
                  </a:lnTo>
                  <a:lnTo>
                    <a:pt x="604" y="366"/>
                  </a:lnTo>
                  <a:lnTo>
                    <a:pt x="604" y="370"/>
                  </a:lnTo>
                  <a:lnTo>
                    <a:pt x="604" y="370"/>
                  </a:lnTo>
                  <a:lnTo>
                    <a:pt x="604" y="372"/>
                  </a:lnTo>
                  <a:lnTo>
                    <a:pt x="606" y="370"/>
                  </a:lnTo>
                  <a:lnTo>
                    <a:pt x="608" y="370"/>
                  </a:lnTo>
                  <a:lnTo>
                    <a:pt x="610" y="364"/>
                  </a:lnTo>
                  <a:lnTo>
                    <a:pt x="610" y="364"/>
                  </a:lnTo>
                  <a:lnTo>
                    <a:pt x="608" y="364"/>
                  </a:lnTo>
                  <a:lnTo>
                    <a:pt x="606" y="362"/>
                  </a:lnTo>
                  <a:lnTo>
                    <a:pt x="604" y="360"/>
                  </a:lnTo>
                  <a:lnTo>
                    <a:pt x="606" y="358"/>
                  </a:lnTo>
                  <a:lnTo>
                    <a:pt x="610" y="358"/>
                  </a:lnTo>
                  <a:lnTo>
                    <a:pt x="610" y="356"/>
                  </a:lnTo>
                  <a:lnTo>
                    <a:pt x="614" y="356"/>
                  </a:lnTo>
                  <a:lnTo>
                    <a:pt x="614" y="352"/>
                  </a:lnTo>
                  <a:lnTo>
                    <a:pt x="616" y="352"/>
                  </a:lnTo>
                  <a:lnTo>
                    <a:pt x="618" y="352"/>
                  </a:lnTo>
                  <a:lnTo>
                    <a:pt x="622" y="354"/>
                  </a:lnTo>
                  <a:lnTo>
                    <a:pt x="622" y="356"/>
                  </a:lnTo>
                  <a:lnTo>
                    <a:pt x="622" y="356"/>
                  </a:lnTo>
                  <a:lnTo>
                    <a:pt x="624" y="358"/>
                  </a:lnTo>
                  <a:lnTo>
                    <a:pt x="626" y="360"/>
                  </a:lnTo>
                  <a:lnTo>
                    <a:pt x="628" y="362"/>
                  </a:lnTo>
                  <a:lnTo>
                    <a:pt x="626" y="364"/>
                  </a:lnTo>
                  <a:lnTo>
                    <a:pt x="626" y="364"/>
                  </a:lnTo>
                  <a:lnTo>
                    <a:pt x="626" y="366"/>
                  </a:lnTo>
                  <a:lnTo>
                    <a:pt x="626" y="368"/>
                  </a:lnTo>
                  <a:lnTo>
                    <a:pt x="628" y="370"/>
                  </a:lnTo>
                  <a:lnTo>
                    <a:pt x="628" y="372"/>
                  </a:lnTo>
                  <a:lnTo>
                    <a:pt x="628" y="376"/>
                  </a:lnTo>
                  <a:lnTo>
                    <a:pt x="628" y="378"/>
                  </a:lnTo>
                  <a:lnTo>
                    <a:pt x="628" y="378"/>
                  </a:lnTo>
                  <a:lnTo>
                    <a:pt x="628" y="380"/>
                  </a:lnTo>
                  <a:lnTo>
                    <a:pt x="628" y="382"/>
                  </a:lnTo>
                  <a:lnTo>
                    <a:pt x="626" y="386"/>
                  </a:lnTo>
                  <a:lnTo>
                    <a:pt x="626" y="388"/>
                  </a:lnTo>
                  <a:lnTo>
                    <a:pt x="624" y="390"/>
                  </a:lnTo>
                  <a:lnTo>
                    <a:pt x="626" y="392"/>
                  </a:lnTo>
                  <a:lnTo>
                    <a:pt x="624" y="394"/>
                  </a:lnTo>
                  <a:lnTo>
                    <a:pt x="628" y="398"/>
                  </a:lnTo>
                  <a:lnTo>
                    <a:pt x="628" y="398"/>
                  </a:lnTo>
                  <a:lnTo>
                    <a:pt x="626" y="400"/>
                  </a:lnTo>
                  <a:lnTo>
                    <a:pt x="628" y="402"/>
                  </a:lnTo>
                  <a:lnTo>
                    <a:pt x="626" y="404"/>
                  </a:lnTo>
                  <a:lnTo>
                    <a:pt x="626" y="406"/>
                  </a:lnTo>
                  <a:lnTo>
                    <a:pt x="628" y="406"/>
                  </a:lnTo>
                  <a:lnTo>
                    <a:pt x="630" y="408"/>
                  </a:lnTo>
                  <a:lnTo>
                    <a:pt x="628" y="410"/>
                  </a:lnTo>
                  <a:lnTo>
                    <a:pt x="628" y="412"/>
                  </a:lnTo>
                  <a:lnTo>
                    <a:pt x="626" y="412"/>
                  </a:lnTo>
                  <a:lnTo>
                    <a:pt x="624" y="412"/>
                  </a:lnTo>
                  <a:lnTo>
                    <a:pt x="622" y="410"/>
                  </a:lnTo>
                  <a:lnTo>
                    <a:pt x="624" y="406"/>
                  </a:lnTo>
                  <a:lnTo>
                    <a:pt x="620" y="408"/>
                  </a:lnTo>
                  <a:lnTo>
                    <a:pt x="620" y="410"/>
                  </a:lnTo>
                  <a:lnTo>
                    <a:pt x="616" y="412"/>
                  </a:lnTo>
                  <a:lnTo>
                    <a:pt x="616" y="412"/>
                  </a:lnTo>
                  <a:lnTo>
                    <a:pt x="620" y="412"/>
                  </a:lnTo>
                  <a:lnTo>
                    <a:pt x="622" y="412"/>
                  </a:lnTo>
                  <a:lnTo>
                    <a:pt x="622" y="414"/>
                  </a:lnTo>
                  <a:lnTo>
                    <a:pt x="614" y="420"/>
                  </a:lnTo>
                  <a:lnTo>
                    <a:pt x="614" y="420"/>
                  </a:lnTo>
                  <a:lnTo>
                    <a:pt x="612" y="420"/>
                  </a:lnTo>
                  <a:lnTo>
                    <a:pt x="612" y="422"/>
                  </a:lnTo>
                  <a:lnTo>
                    <a:pt x="610" y="424"/>
                  </a:lnTo>
                  <a:lnTo>
                    <a:pt x="612" y="426"/>
                  </a:lnTo>
                  <a:lnTo>
                    <a:pt x="614" y="424"/>
                  </a:lnTo>
                  <a:lnTo>
                    <a:pt x="616" y="426"/>
                  </a:lnTo>
                  <a:lnTo>
                    <a:pt x="616" y="428"/>
                  </a:lnTo>
                  <a:lnTo>
                    <a:pt x="618" y="430"/>
                  </a:lnTo>
                  <a:lnTo>
                    <a:pt x="622" y="428"/>
                  </a:lnTo>
                  <a:lnTo>
                    <a:pt x="622" y="426"/>
                  </a:lnTo>
                  <a:lnTo>
                    <a:pt x="624" y="426"/>
                  </a:lnTo>
                  <a:lnTo>
                    <a:pt x="624" y="426"/>
                  </a:lnTo>
                  <a:lnTo>
                    <a:pt x="624" y="428"/>
                  </a:lnTo>
                  <a:lnTo>
                    <a:pt x="624" y="428"/>
                  </a:lnTo>
                  <a:lnTo>
                    <a:pt x="626" y="430"/>
                  </a:lnTo>
                  <a:lnTo>
                    <a:pt x="628" y="432"/>
                  </a:lnTo>
                  <a:lnTo>
                    <a:pt x="628" y="430"/>
                  </a:lnTo>
                  <a:lnTo>
                    <a:pt x="630" y="430"/>
                  </a:lnTo>
                  <a:lnTo>
                    <a:pt x="630" y="432"/>
                  </a:lnTo>
                  <a:lnTo>
                    <a:pt x="628" y="432"/>
                  </a:lnTo>
                  <a:lnTo>
                    <a:pt x="624" y="436"/>
                  </a:lnTo>
                  <a:lnTo>
                    <a:pt x="624" y="436"/>
                  </a:lnTo>
                  <a:lnTo>
                    <a:pt x="622" y="434"/>
                  </a:lnTo>
                  <a:lnTo>
                    <a:pt x="622" y="434"/>
                  </a:lnTo>
                  <a:lnTo>
                    <a:pt x="622" y="434"/>
                  </a:lnTo>
                  <a:lnTo>
                    <a:pt x="622" y="434"/>
                  </a:lnTo>
                  <a:lnTo>
                    <a:pt x="622" y="436"/>
                  </a:lnTo>
                  <a:lnTo>
                    <a:pt x="622" y="438"/>
                  </a:lnTo>
                  <a:lnTo>
                    <a:pt x="624" y="442"/>
                  </a:lnTo>
                  <a:lnTo>
                    <a:pt x="624" y="444"/>
                  </a:lnTo>
                  <a:lnTo>
                    <a:pt x="624" y="446"/>
                  </a:lnTo>
                  <a:lnTo>
                    <a:pt x="624" y="448"/>
                  </a:lnTo>
                  <a:lnTo>
                    <a:pt x="622" y="448"/>
                  </a:lnTo>
                  <a:lnTo>
                    <a:pt x="622" y="450"/>
                  </a:lnTo>
                  <a:lnTo>
                    <a:pt x="622" y="454"/>
                  </a:lnTo>
                  <a:lnTo>
                    <a:pt x="620" y="456"/>
                  </a:lnTo>
                  <a:lnTo>
                    <a:pt x="620" y="458"/>
                  </a:lnTo>
                  <a:lnTo>
                    <a:pt x="620" y="460"/>
                  </a:lnTo>
                  <a:lnTo>
                    <a:pt x="620" y="462"/>
                  </a:lnTo>
                  <a:lnTo>
                    <a:pt x="620" y="462"/>
                  </a:lnTo>
                  <a:lnTo>
                    <a:pt x="622" y="462"/>
                  </a:lnTo>
                  <a:lnTo>
                    <a:pt x="622" y="460"/>
                  </a:lnTo>
                  <a:lnTo>
                    <a:pt x="624" y="458"/>
                  </a:lnTo>
                  <a:lnTo>
                    <a:pt x="626" y="458"/>
                  </a:lnTo>
                  <a:lnTo>
                    <a:pt x="628" y="456"/>
                  </a:lnTo>
                  <a:lnTo>
                    <a:pt x="628" y="456"/>
                  </a:lnTo>
                  <a:lnTo>
                    <a:pt x="628" y="454"/>
                  </a:lnTo>
                  <a:lnTo>
                    <a:pt x="630" y="454"/>
                  </a:lnTo>
                  <a:lnTo>
                    <a:pt x="630" y="454"/>
                  </a:lnTo>
                  <a:lnTo>
                    <a:pt x="630" y="450"/>
                  </a:lnTo>
                  <a:lnTo>
                    <a:pt x="632" y="448"/>
                  </a:lnTo>
                  <a:lnTo>
                    <a:pt x="634" y="444"/>
                  </a:lnTo>
                  <a:lnTo>
                    <a:pt x="638" y="440"/>
                  </a:lnTo>
                  <a:lnTo>
                    <a:pt x="638" y="438"/>
                  </a:lnTo>
                  <a:lnTo>
                    <a:pt x="640" y="438"/>
                  </a:lnTo>
                  <a:lnTo>
                    <a:pt x="640" y="438"/>
                  </a:lnTo>
                  <a:lnTo>
                    <a:pt x="640" y="440"/>
                  </a:lnTo>
                  <a:lnTo>
                    <a:pt x="642" y="444"/>
                  </a:lnTo>
                  <a:lnTo>
                    <a:pt x="642" y="448"/>
                  </a:lnTo>
                  <a:lnTo>
                    <a:pt x="646" y="450"/>
                  </a:lnTo>
                  <a:lnTo>
                    <a:pt x="646" y="454"/>
                  </a:lnTo>
                  <a:lnTo>
                    <a:pt x="644" y="456"/>
                  </a:lnTo>
                  <a:lnTo>
                    <a:pt x="646" y="462"/>
                  </a:lnTo>
                  <a:lnTo>
                    <a:pt x="644" y="464"/>
                  </a:lnTo>
                  <a:lnTo>
                    <a:pt x="642" y="464"/>
                  </a:lnTo>
                  <a:lnTo>
                    <a:pt x="640" y="462"/>
                  </a:lnTo>
                  <a:lnTo>
                    <a:pt x="640" y="464"/>
                  </a:lnTo>
                  <a:lnTo>
                    <a:pt x="638" y="466"/>
                  </a:lnTo>
                  <a:lnTo>
                    <a:pt x="638" y="468"/>
                  </a:lnTo>
                  <a:lnTo>
                    <a:pt x="636" y="470"/>
                  </a:lnTo>
                  <a:lnTo>
                    <a:pt x="636" y="474"/>
                  </a:lnTo>
                  <a:lnTo>
                    <a:pt x="636" y="476"/>
                  </a:lnTo>
                  <a:lnTo>
                    <a:pt x="636" y="480"/>
                  </a:lnTo>
                  <a:lnTo>
                    <a:pt x="638" y="488"/>
                  </a:lnTo>
                  <a:lnTo>
                    <a:pt x="640" y="492"/>
                  </a:lnTo>
                  <a:lnTo>
                    <a:pt x="640" y="494"/>
                  </a:lnTo>
                  <a:lnTo>
                    <a:pt x="642" y="496"/>
                  </a:lnTo>
                  <a:lnTo>
                    <a:pt x="644" y="496"/>
                  </a:lnTo>
                  <a:lnTo>
                    <a:pt x="642" y="492"/>
                  </a:lnTo>
                  <a:lnTo>
                    <a:pt x="642" y="492"/>
                  </a:lnTo>
                  <a:lnTo>
                    <a:pt x="644" y="490"/>
                  </a:lnTo>
                  <a:lnTo>
                    <a:pt x="646" y="490"/>
                  </a:lnTo>
                  <a:lnTo>
                    <a:pt x="646" y="494"/>
                  </a:lnTo>
                  <a:lnTo>
                    <a:pt x="648" y="492"/>
                  </a:lnTo>
                  <a:lnTo>
                    <a:pt x="648" y="490"/>
                  </a:lnTo>
                  <a:lnTo>
                    <a:pt x="650" y="488"/>
                  </a:lnTo>
                  <a:lnTo>
                    <a:pt x="650" y="484"/>
                  </a:lnTo>
                  <a:lnTo>
                    <a:pt x="652" y="484"/>
                  </a:lnTo>
                  <a:lnTo>
                    <a:pt x="656" y="480"/>
                  </a:lnTo>
                  <a:lnTo>
                    <a:pt x="656" y="480"/>
                  </a:lnTo>
                  <a:lnTo>
                    <a:pt x="656" y="478"/>
                  </a:lnTo>
                  <a:lnTo>
                    <a:pt x="662" y="474"/>
                  </a:lnTo>
                  <a:lnTo>
                    <a:pt x="664" y="470"/>
                  </a:lnTo>
                  <a:lnTo>
                    <a:pt x="666" y="464"/>
                  </a:lnTo>
                  <a:lnTo>
                    <a:pt x="668" y="460"/>
                  </a:lnTo>
                  <a:lnTo>
                    <a:pt x="670" y="458"/>
                  </a:lnTo>
                  <a:lnTo>
                    <a:pt x="672" y="462"/>
                  </a:lnTo>
                  <a:lnTo>
                    <a:pt x="674" y="460"/>
                  </a:lnTo>
                  <a:lnTo>
                    <a:pt x="676" y="460"/>
                  </a:lnTo>
                  <a:lnTo>
                    <a:pt x="678" y="460"/>
                  </a:lnTo>
                  <a:lnTo>
                    <a:pt x="678" y="458"/>
                  </a:lnTo>
                  <a:lnTo>
                    <a:pt x="676" y="458"/>
                  </a:lnTo>
                  <a:lnTo>
                    <a:pt x="674" y="456"/>
                  </a:lnTo>
                  <a:lnTo>
                    <a:pt x="676" y="456"/>
                  </a:lnTo>
                  <a:lnTo>
                    <a:pt x="678" y="454"/>
                  </a:lnTo>
                  <a:lnTo>
                    <a:pt x="680" y="456"/>
                  </a:lnTo>
                  <a:lnTo>
                    <a:pt x="680" y="454"/>
                  </a:lnTo>
                  <a:lnTo>
                    <a:pt x="682" y="456"/>
                  </a:lnTo>
                  <a:lnTo>
                    <a:pt x="684" y="454"/>
                  </a:lnTo>
                  <a:lnTo>
                    <a:pt x="682" y="452"/>
                  </a:lnTo>
                  <a:lnTo>
                    <a:pt x="680" y="452"/>
                  </a:lnTo>
                  <a:lnTo>
                    <a:pt x="680" y="450"/>
                  </a:lnTo>
                  <a:lnTo>
                    <a:pt x="678" y="450"/>
                  </a:lnTo>
                  <a:lnTo>
                    <a:pt x="678" y="446"/>
                  </a:lnTo>
                  <a:lnTo>
                    <a:pt x="680" y="444"/>
                  </a:lnTo>
                  <a:lnTo>
                    <a:pt x="680" y="442"/>
                  </a:lnTo>
                  <a:lnTo>
                    <a:pt x="682" y="442"/>
                  </a:lnTo>
                  <a:lnTo>
                    <a:pt x="680" y="440"/>
                  </a:lnTo>
                  <a:lnTo>
                    <a:pt x="680" y="440"/>
                  </a:lnTo>
                  <a:lnTo>
                    <a:pt x="682" y="438"/>
                  </a:lnTo>
                  <a:lnTo>
                    <a:pt x="682" y="436"/>
                  </a:lnTo>
                  <a:lnTo>
                    <a:pt x="682" y="436"/>
                  </a:lnTo>
                  <a:lnTo>
                    <a:pt x="684" y="436"/>
                  </a:lnTo>
                  <a:lnTo>
                    <a:pt x="684" y="434"/>
                  </a:lnTo>
                  <a:lnTo>
                    <a:pt x="684" y="432"/>
                  </a:lnTo>
                  <a:lnTo>
                    <a:pt x="682" y="430"/>
                  </a:lnTo>
                  <a:lnTo>
                    <a:pt x="684" y="432"/>
                  </a:lnTo>
                  <a:lnTo>
                    <a:pt x="686" y="434"/>
                  </a:lnTo>
                  <a:lnTo>
                    <a:pt x="688" y="434"/>
                  </a:lnTo>
                  <a:lnTo>
                    <a:pt x="690" y="432"/>
                  </a:lnTo>
                  <a:lnTo>
                    <a:pt x="694" y="432"/>
                  </a:lnTo>
                  <a:lnTo>
                    <a:pt x="696" y="434"/>
                  </a:lnTo>
                  <a:lnTo>
                    <a:pt x="698" y="436"/>
                  </a:lnTo>
                  <a:lnTo>
                    <a:pt x="698" y="438"/>
                  </a:lnTo>
                  <a:lnTo>
                    <a:pt x="702" y="440"/>
                  </a:lnTo>
                  <a:lnTo>
                    <a:pt x="704" y="438"/>
                  </a:lnTo>
                  <a:lnTo>
                    <a:pt x="706" y="440"/>
                  </a:lnTo>
                  <a:lnTo>
                    <a:pt x="710" y="442"/>
                  </a:lnTo>
                  <a:lnTo>
                    <a:pt x="710" y="442"/>
                  </a:lnTo>
                  <a:lnTo>
                    <a:pt x="708" y="444"/>
                  </a:lnTo>
                  <a:lnTo>
                    <a:pt x="710" y="446"/>
                  </a:lnTo>
                  <a:lnTo>
                    <a:pt x="708" y="446"/>
                  </a:lnTo>
                  <a:lnTo>
                    <a:pt x="706" y="444"/>
                  </a:lnTo>
                  <a:lnTo>
                    <a:pt x="706" y="444"/>
                  </a:lnTo>
                  <a:lnTo>
                    <a:pt x="706" y="446"/>
                  </a:lnTo>
                  <a:lnTo>
                    <a:pt x="712" y="448"/>
                  </a:lnTo>
                  <a:lnTo>
                    <a:pt x="712" y="452"/>
                  </a:lnTo>
                  <a:lnTo>
                    <a:pt x="710" y="452"/>
                  </a:lnTo>
                  <a:lnTo>
                    <a:pt x="710" y="454"/>
                  </a:lnTo>
                  <a:lnTo>
                    <a:pt x="712" y="452"/>
                  </a:lnTo>
                  <a:lnTo>
                    <a:pt x="716" y="454"/>
                  </a:lnTo>
                  <a:lnTo>
                    <a:pt x="716" y="454"/>
                  </a:lnTo>
                  <a:lnTo>
                    <a:pt x="718" y="454"/>
                  </a:lnTo>
                  <a:lnTo>
                    <a:pt x="718" y="456"/>
                  </a:lnTo>
                  <a:lnTo>
                    <a:pt x="718" y="458"/>
                  </a:lnTo>
                  <a:lnTo>
                    <a:pt x="714" y="462"/>
                  </a:lnTo>
                  <a:lnTo>
                    <a:pt x="712" y="462"/>
                  </a:lnTo>
                  <a:lnTo>
                    <a:pt x="710" y="462"/>
                  </a:lnTo>
                  <a:lnTo>
                    <a:pt x="712" y="462"/>
                  </a:lnTo>
                  <a:lnTo>
                    <a:pt x="714" y="464"/>
                  </a:lnTo>
                  <a:lnTo>
                    <a:pt x="714" y="466"/>
                  </a:lnTo>
                  <a:lnTo>
                    <a:pt x="714" y="466"/>
                  </a:lnTo>
                  <a:lnTo>
                    <a:pt x="716" y="466"/>
                  </a:lnTo>
                  <a:lnTo>
                    <a:pt x="714" y="468"/>
                  </a:lnTo>
                  <a:lnTo>
                    <a:pt x="716" y="470"/>
                  </a:lnTo>
                  <a:lnTo>
                    <a:pt x="712" y="472"/>
                  </a:lnTo>
                  <a:lnTo>
                    <a:pt x="708" y="472"/>
                  </a:lnTo>
                  <a:lnTo>
                    <a:pt x="706" y="472"/>
                  </a:lnTo>
                  <a:lnTo>
                    <a:pt x="706" y="474"/>
                  </a:lnTo>
                  <a:lnTo>
                    <a:pt x="704" y="472"/>
                  </a:lnTo>
                  <a:lnTo>
                    <a:pt x="702" y="470"/>
                  </a:lnTo>
                  <a:lnTo>
                    <a:pt x="700" y="470"/>
                  </a:lnTo>
                  <a:lnTo>
                    <a:pt x="698" y="470"/>
                  </a:lnTo>
                  <a:lnTo>
                    <a:pt x="698" y="470"/>
                  </a:lnTo>
                  <a:lnTo>
                    <a:pt x="698" y="472"/>
                  </a:lnTo>
                  <a:lnTo>
                    <a:pt x="696" y="472"/>
                  </a:lnTo>
                  <a:lnTo>
                    <a:pt x="698" y="472"/>
                  </a:lnTo>
                  <a:lnTo>
                    <a:pt x="700" y="474"/>
                  </a:lnTo>
                  <a:lnTo>
                    <a:pt x="700" y="476"/>
                  </a:lnTo>
                  <a:lnTo>
                    <a:pt x="698" y="476"/>
                  </a:lnTo>
                  <a:lnTo>
                    <a:pt x="700" y="476"/>
                  </a:lnTo>
                  <a:lnTo>
                    <a:pt x="698" y="480"/>
                  </a:lnTo>
                  <a:lnTo>
                    <a:pt x="698" y="480"/>
                  </a:lnTo>
                  <a:lnTo>
                    <a:pt x="700" y="482"/>
                  </a:lnTo>
                  <a:lnTo>
                    <a:pt x="700" y="480"/>
                  </a:lnTo>
                  <a:lnTo>
                    <a:pt x="702" y="480"/>
                  </a:lnTo>
                  <a:lnTo>
                    <a:pt x="702" y="482"/>
                  </a:lnTo>
                  <a:lnTo>
                    <a:pt x="698" y="482"/>
                  </a:lnTo>
                  <a:lnTo>
                    <a:pt x="698" y="484"/>
                  </a:lnTo>
                  <a:lnTo>
                    <a:pt x="698" y="488"/>
                  </a:lnTo>
                  <a:lnTo>
                    <a:pt x="700" y="490"/>
                  </a:lnTo>
                  <a:lnTo>
                    <a:pt x="700" y="492"/>
                  </a:lnTo>
                  <a:lnTo>
                    <a:pt x="702" y="496"/>
                  </a:lnTo>
                  <a:lnTo>
                    <a:pt x="702" y="500"/>
                  </a:lnTo>
                  <a:lnTo>
                    <a:pt x="702" y="500"/>
                  </a:lnTo>
                  <a:lnTo>
                    <a:pt x="702" y="502"/>
                  </a:lnTo>
                  <a:lnTo>
                    <a:pt x="698" y="504"/>
                  </a:lnTo>
                  <a:lnTo>
                    <a:pt x="698" y="506"/>
                  </a:lnTo>
                  <a:lnTo>
                    <a:pt x="698" y="508"/>
                  </a:lnTo>
                  <a:lnTo>
                    <a:pt x="696" y="508"/>
                  </a:lnTo>
                  <a:lnTo>
                    <a:pt x="692" y="508"/>
                  </a:lnTo>
                  <a:lnTo>
                    <a:pt x="690" y="508"/>
                  </a:lnTo>
                  <a:lnTo>
                    <a:pt x="690" y="512"/>
                  </a:lnTo>
                  <a:lnTo>
                    <a:pt x="686" y="512"/>
                  </a:lnTo>
                  <a:lnTo>
                    <a:pt x="686" y="514"/>
                  </a:lnTo>
                  <a:lnTo>
                    <a:pt x="684" y="514"/>
                  </a:lnTo>
                  <a:lnTo>
                    <a:pt x="680" y="518"/>
                  </a:lnTo>
                  <a:lnTo>
                    <a:pt x="678" y="518"/>
                  </a:lnTo>
                  <a:lnTo>
                    <a:pt x="678" y="518"/>
                  </a:lnTo>
                  <a:lnTo>
                    <a:pt x="676" y="520"/>
                  </a:lnTo>
                  <a:lnTo>
                    <a:pt x="670" y="522"/>
                  </a:lnTo>
                  <a:lnTo>
                    <a:pt x="668" y="522"/>
                  </a:lnTo>
                  <a:lnTo>
                    <a:pt x="670" y="520"/>
                  </a:lnTo>
                  <a:lnTo>
                    <a:pt x="668" y="516"/>
                  </a:lnTo>
                  <a:lnTo>
                    <a:pt x="666" y="514"/>
                  </a:lnTo>
                  <a:lnTo>
                    <a:pt x="666" y="514"/>
                  </a:lnTo>
                  <a:lnTo>
                    <a:pt x="668" y="512"/>
                  </a:lnTo>
                  <a:lnTo>
                    <a:pt x="668" y="510"/>
                  </a:lnTo>
                  <a:lnTo>
                    <a:pt x="670" y="508"/>
                  </a:lnTo>
                  <a:lnTo>
                    <a:pt x="668" y="510"/>
                  </a:lnTo>
                  <a:lnTo>
                    <a:pt x="666" y="510"/>
                  </a:lnTo>
                  <a:lnTo>
                    <a:pt x="666" y="506"/>
                  </a:lnTo>
                  <a:lnTo>
                    <a:pt x="666" y="504"/>
                  </a:lnTo>
                  <a:lnTo>
                    <a:pt x="664" y="502"/>
                  </a:lnTo>
                  <a:lnTo>
                    <a:pt x="662" y="504"/>
                  </a:lnTo>
                  <a:lnTo>
                    <a:pt x="662" y="502"/>
                  </a:lnTo>
                  <a:lnTo>
                    <a:pt x="658" y="502"/>
                  </a:lnTo>
                  <a:lnTo>
                    <a:pt x="656" y="506"/>
                  </a:lnTo>
                  <a:lnTo>
                    <a:pt x="658" y="506"/>
                  </a:lnTo>
                  <a:lnTo>
                    <a:pt x="662" y="504"/>
                  </a:lnTo>
                  <a:lnTo>
                    <a:pt x="662" y="506"/>
                  </a:lnTo>
                  <a:lnTo>
                    <a:pt x="662" y="508"/>
                  </a:lnTo>
                  <a:lnTo>
                    <a:pt x="664" y="508"/>
                  </a:lnTo>
                  <a:lnTo>
                    <a:pt x="666" y="512"/>
                  </a:lnTo>
                  <a:lnTo>
                    <a:pt x="664" y="516"/>
                  </a:lnTo>
                  <a:lnTo>
                    <a:pt x="666" y="516"/>
                  </a:lnTo>
                  <a:lnTo>
                    <a:pt x="666" y="520"/>
                  </a:lnTo>
                  <a:lnTo>
                    <a:pt x="666" y="522"/>
                  </a:lnTo>
                  <a:lnTo>
                    <a:pt x="666" y="522"/>
                  </a:lnTo>
                  <a:lnTo>
                    <a:pt x="666" y="524"/>
                  </a:lnTo>
                  <a:lnTo>
                    <a:pt x="664" y="524"/>
                  </a:lnTo>
                  <a:lnTo>
                    <a:pt x="662" y="520"/>
                  </a:lnTo>
                  <a:lnTo>
                    <a:pt x="660" y="518"/>
                  </a:lnTo>
                  <a:lnTo>
                    <a:pt x="660" y="518"/>
                  </a:lnTo>
                  <a:lnTo>
                    <a:pt x="658" y="516"/>
                  </a:lnTo>
                  <a:lnTo>
                    <a:pt x="656" y="518"/>
                  </a:lnTo>
                  <a:lnTo>
                    <a:pt x="660" y="520"/>
                  </a:lnTo>
                  <a:lnTo>
                    <a:pt x="658" y="522"/>
                  </a:lnTo>
                  <a:lnTo>
                    <a:pt x="656" y="520"/>
                  </a:lnTo>
                  <a:lnTo>
                    <a:pt x="654" y="520"/>
                  </a:lnTo>
                  <a:lnTo>
                    <a:pt x="654" y="520"/>
                  </a:lnTo>
                  <a:lnTo>
                    <a:pt x="652" y="520"/>
                  </a:lnTo>
                  <a:lnTo>
                    <a:pt x="652" y="518"/>
                  </a:lnTo>
                  <a:lnTo>
                    <a:pt x="654" y="514"/>
                  </a:lnTo>
                  <a:lnTo>
                    <a:pt x="654" y="514"/>
                  </a:lnTo>
                  <a:lnTo>
                    <a:pt x="652" y="514"/>
                  </a:lnTo>
                  <a:lnTo>
                    <a:pt x="652" y="512"/>
                  </a:lnTo>
                  <a:lnTo>
                    <a:pt x="650" y="514"/>
                  </a:lnTo>
                  <a:lnTo>
                    <a:pt x="646" y="514"/>
                  </a:lnTo>
                  <a:lnTo>
                    <a:pt x="644" y="512"/>
                  </a:lnTo>
                  <a:lnTo>
                    <a:pt x="642" y="512"/>
                  </a:lnTo>
                  <a:lnTo>
                    <a:pt x="640" y="510"/>
                  </a:lnTo>
                  <a:lnTo>
                    <a:pt x="638" y="512"/>
                  </a:lnTo>
                  <a:lnTo>
                    <a:pt x="640" y="514"/>
                  </a:lnTo>
                  <a:lnTo>
                    <a:pt x="638" y="516"/>
                  </a:lnTo>
                  <a:lnTo>
                    <a:pt x="638" y="518"/>
                  </a:lnTo>
                  <a:lnTo>
                    <a:pt x="640" y="520"/>
                  </a:lnTo>
                  <a:lnTo>
                    <a:pt x="642" y="520"/>
                  </a:lnTo>
                  <a:lnTo>
                    <a:pt x="644" y="522"/>
                  </a:lnTo>
                  <a:lnTo>
                    <a:pt x="642" y="526"/>
                  </a:lnTo>
                  <a:lnTo>
                    <a:pt x="640" y="526"/>
                  </a:lnTo>
                  <a:lnTo>
                    <a:pt x="634" y="530"/>
                  </a:lnTo>
                  <a:lnTo>
                    <a:pt x="632" y="534"/>
                  </a:lnTo>
                  <a:lnTo>
                    <a:pt x="630" y="538"/>
                  </a:lnTo>
                  <a:lnTo>
                    <a:pt x="628" y="536"/>
                  </a:lnTo>
                  <a:lnTo>
                    <a:pt x="626" y="538"/>
                  </a:lnTo>
                  <a:lnTo>
                    <a:pt x="624" y="540"/>
                  </a:lnTo>
                  <a:lnTo>
                    <a:pt x="622" y="542"/>
                  </a:lnTo>
                  <a:lnTo>
                    <a:pt x="614" y="540"/>
                  </a:lnTo>
                  <a:lnTo>
                    <a:pt x="614" y="538"/>
                  </a:lnTo>
                  <a:lnTo>
                    <a:pt x="612" y="534"/>
                  </a:lnTo>
                  <a:lnTo>
                    <a:pt x="608" y="532"/>
                  </a:lnTo>
                  <a:lnTo>
                    <a:pt x="608" y="532"/>
                  </a:lnTo>
                  <a:lnTo>
                    <a:pt x="610" y="532"/>
                  </a:lnTo>
                  <a:lnTo>
                    <a:pt x="610" y="530"/>
                  </a:lnTo>
                  <a:lnTo>
                    <a:pt x="610" y="530"/>
                  </a:lnTo>
                  <a:lnTo>
                    <a:pt x="608" y="528"/>
                  </a:lnTo>
                  <a:lnTo>
                    <a:pt x="604" y="524"/>
                  </a:lnTo>
                  <a:lnTo>
                    <a:pt x="602" y="522"/>
                  </a:lnTo>
                  <a:lnTo>
                    <a:pt x="596" y="522"/>
                  </a:lnTo>
                  <a:lnTo>
                    <a:pt x="594" y="520"/>
                  </a:lnTo>
                  <a:lnTo>
                    <a:pt x="588" y="518"/>
                  </a:lnTo>
                  <a:lnTo>
                    <a:pt x="586" y="518"/>
                  </a:lnTo>
                  <a:lnTo>
                    <a:pt x="586" y="520"/>
                  </a:lnTo>
                  <a:lnTo>
                    <a:pt x="586" y="522"/>
                  </a:lnTo>
                  <a:lnTo>
                    <a:pt x="588" y="520"/>
                  </a:lnTo>
                  <a:lnTo>
                    <a:pt x="588" y="520"/>
                  </a:lnTo>
                  <a:lnTo>
                    <a:pt x="594" y="522"/>
                  </a:lnTo>
                  <a:lnTo>
                    <a:pt x="600" y="522"/>
                  </a:lnTo>
                  <a:lnTo>
                    <a:pt x="600" y="524"/>
                  </a:lnTo>
                  <a:lnTo>
                    <a:pt x="600" y="524"/>
                  </a:lnTo>
                  <a:lnTo>
                    <a:pt x="600" y="524"/>
                  </a:lnTo>
                  <a:lnTo>
                    <a:pt x="598" y="526"/>
                  </a:lnTo>
                  <a:lnTo>
                    <a:pt x="600" y="526"/>
                  </a:lnTo>
                  <a:lnTo>
                    <a:pt x="600" y="530"/>
                  </a:lnTo>
                  <a:lnTo>
                    <a:pt x="600" y="530"/>
                  </a:lnTo>
                  <a:lnTo>
                    <a:pt x="604" y="536"/>
                  </a:lnTo>
                  <a:lnTo>
                    <a:pt x="606" y="538"/>
                  </a:lnTo>
                  <a:lnTo>
                    <a:pt x="610" y="540"/>
                  </a:lnTo>
                  <a:lnTo>
                    <a:pt x="614" y="542"/>
                  </a:lnTo>
                  <a:lnTo>
                    <a:pt x="624" y="544"/>
                  </a:lnTo>
                  <a:lnTo>
                    <a:pt x="624" y="546"/>
                  </a:lnTo>
                  <a:lnTo>
                    <a:pt x="622" y="548"/>
                  </a:lnTo>
                  <a:lnTo>
                    <a:pt x="620" y="550"/>
                  </a:lnTo>
                  <a:lnTo>
                    <a:pt x="618" y="552"/>
                  </a:lnTo>
                  <a:lnTo>
                    <a:pt x="614" y="556"/>
                  </a:lnTo>
                  <a:lnTo>
                    <a:pt x="614" y="554"/>
                  </a:lnTo>
                  <a:lnTo>
                    <a:pt x="612" y="556"/>
                  </a:lnTo>
                  <a:lnTo>
                    <a:pt x="612" y="556"/>
                  </a:lnTo>
                  <a:lnTo>
                    <a:pt x="604" y="566"/>
                  </a:lnTo>
                  <a:lnTo>
                    <a:pt x="600" y="566"/>
                  </a:lnTo>
                  <a:lnTo>
                    <a:pt x="600" y="570"/>
                  </a:lnTo>
                  <a:lnTo>
                    <a:pt x="596" y="570"/>
                  </a:lnTo>
                  <a:lnTo>
                    <a:pt x="596" y="570"/>
                  </a:lnTo>
                  <a:lnTo>
                    <a:pt x="594" y="570"/>
                  </a:lnTo>
                  <a:lnTo>
                    <a:pt x="594" y="572"/>
                  </a:lnTo>
                  <a:lnTo>
                    <a:pt x="590" y="568"/>
                  </a:lnTo>
                  <a:lnTo>
                    <a:pt x="588" y="566"/>
                  </a:lnTo>
                  <a:lnTo>
                    <a:pt x="588" y="568"/>
                  </a:lnTo>
                  <a:lnTo>
                    <a:pt x="588" y="566"/>
                  </a:lnTo>
                  <a:lnTo>
                    <a:pt x="586" y="566"/>
                  </a:lnTo>
                  <a:lnTo>
                    <a:pt x="588" y="564"/>
                  </a:lnTo>
                  <a:lnTo>
                    <a:pt x="588" y="564"/>
                  </a:lnTo>
                  <a:lnTo>
                    <a:pt x="586" y="562"/>
                  </a:lnTo>
                  <a:lnTo>
                    <a:pt x="584" y="564"/>
                  </a:lnTo>
                  <a:lnTo>
                    <a:pt x="582" y="568"/>
                  </a:lnTo>
                  <a:lnTo>
                    <a:pt x="582" y="566"/>
                  </a:lnTo>
                  <a:lnTo>
                    <a:pt x="580" y="562"/>
                  </a:lnTo>
                  <a:lnTo>
                    <a:pt x="580" y="566"/>
                  </a:lnTo>
                  <a:lnTo>
                    <a:pt x="580" y="566"/>
                  </a:lnTo>
                  <a:lnTo>
                    <a:pt x="580" y="572"/>
                  </a:lnTo>
                  <a:lnTo>
                    <a:pt x="578" y="576"/>
                  </a:lnTo>
                  <a:lnTo>
                    <a:pt x="576" y="576"/>
                  </a:lnTo>
                  <a:lnTo>
                    <a:pt x="576" y="574"/>
                  </a:lnTo>
                  <a:lnTo>
                    <a:pt x="574" y="572"/>
                  </a:lnTo>
                  <a:lnTo>
                    <a:pt x="572" y="572"/>
                  </a:lnTo>
                  <a:lnTo>
                    <a:pt x="574" y="574"/>
                  </a:lnTo>
                  <a:lnTo>
                    <a:pt x="572" y="576"/>
                  </a:lnTo>
                  <a:lnTo>
                    <a:pt x="572" y="578"/>
                  </a:lnTo>
                  <a:lnTo>
                    <a:pt x="572" y="578"/>
                  </a:lnTo>
                  <a:lnTo>
                    <a:pt x="568" y="576"/>
                  </a:lnTo>
                  <a:lnTo>
                    <a:pt x="568" y="574"/>
                  </a:lnTo>
                  <a:lnTo>
                    <a:pt x="566" y="574"/>
                  </a:lnTo>
                  <a:lnTo>
                    <a:pt x="564" y="570"/>
                  </a:lnTo>
                  <a:lnTo>
                    <a:pt x="558" y="568"/>
                  </a:lnTo>
                  <a:lnTo>
                    <a:pt x="554" y="566"/>
                  </a:lnTo>
                  <a:lnTo>
                    <a:pt x="552" y="562"/>
                  </a:lnTo>
                  <a:lnTo>
                    <a:pt x="550" y="562"/>
                  </a:lnTo>
                  <a:lnTo>
                    <a:pt x="548" y="558"/>
                  </a:lnTo>
                  <a:lnTo>
                    <a:pt x="546" y="558"/>
                  </a:lnTo>
                  <a:lnTo>
                    <a:pt x="546" y="560"/>
                  </a:lnTo>
                  <a:lnTo>
                    <a:pt x="544" y="560"/>
                  </a:lnTo>
                  <a:lnTo>
                    <a:pt x="546" y="564"/>
                  </a:lnTo>
                  <a:lnTo>
                    <a:pt x="548" y="566"/>
                  </a:lnTo>
                  <a:lnTo>
                    <a:pt x="548" y="564"/>
                  </a:lnTo>
                  <a:lnTo>
                    <a:pt x="546" y="562"/>
                  </a:lnTo>
                  <a:lnTo>
                    <a:pt x="548" y="562"/>
                  </a:lnTo>
                  <a:lnTo>
                    <a:pt x="548" y="562"/>
                  </a:lnTo>
                  <a:lnTo>
                    <a:pt x="554" y="566"/>
                  </a:lnTo>
                  <a:lnTo>
                    <a:pt x="558" y="570"/>
                  </a:lnTo>
                  <a:lnTo>
                    <a:pt x="558" y="570"/>
                  </a:lnTo>
                  <a:lnTo>
                    <a:pt x="556" y="572"/>
                  </a:lnTo>
                  <a:lnTo>
                    <a:pt x="552" y="572"/>
                  </a:lnTo>
                  <a:lnTo>
                    <a:pt x="552" y="572"/>
                  </a:lnTo>
                  <a:lnTo>
                    <a:pt x="552" y="574"/>
                  </a:lnTo>
                  <a:lnTo>
                    <a:pt x="552" y="574"/>
                  </a:lnTo>
                  <a:lnTo>
                    <a:pt x="552" y="574"/>
                  </a:lnTo>
                  <a:lnTo>
                    <a:pt x="558" y="574"/>
                  </a:lnTo>
                  <a:lnTo>
                    <a:pt x="560" y="572"/>
                  </a:lnTo>
                  <a:lnTo>
                    <a:pt x="562" y="572"/>
                  </a:lnTo>
                  <a:lnTo>
                    <a:pt x="562" y="572"/>
                  </a:lnTo>
                  <a:lnTo>
                    <a:pt x="564" y="576"/>
                  </a:lnTo>
                  <a:lnTo>
                    <a:pt x="568" y="582"/>
                  </a:lnTo>
                  <a:lnTo>
                    <a:pt x="568" y="586"/>
                  </a:lnTo>
                  <a:lnTo>
                    <a:pt x="564" y="590"/>
                  </a:lnTo>
                  <a:lnTo>
                    <a:pt x="562" y="590"/>
                  </a:lnTo>
                  <a:lnTo>
                    <a:pt x="560" y="592"/>
                  </a:lnTo>
                  <a:lnTo>
                    <a:pt x="558" y="592"/>
                  </a:lnTo>
                  <a:lnTo>
                    <a:pt x="556" y="590"/>
                  </a:lnTo>
                  <a:lnTo>
                    <a:pt x="550" y="590"/>
                  </a:lnTo>
                  <a:lnTo>
                    <a:pt x="548" y="586"/>
                  </a:lnTo>
                  <a:lnTo>
                    <a:pt x="546" y="580"/>
                  </a:lnTo>
                  <a:lnTo>
                    <a:pt x="544" y="580"/>
                  </a:lnTo>
                  <a:lnTo>
                    <a:pt x="544" y="580"/>
                  </a:lnTo>
                  <a:lnTo>
                    <a:pt x="544" y="582"/>
                  </a:lnTo>
                  <a:lnTo>
                    <a:pt x="544" y="584"/>
                  </a:lnTo>
                  <a:lnTo>
                    <a:pt x="546" y="586"/>
                  </a:lnTo>
                  <a:lnTo>
                    <a:pt x="548" y="592"/>
                  </a:lnTo>
                  <a:lnTo>
                    <a:pt x="550" y="596"/>
                  </a:lnTo>
                  <a:lnTo>
                    <a:pt x="548" y="598"/>
                  </a:lnTo>
                  <a:lnTo>
                    <a:pt x="548" y="596"/>
                  </a:lnTo>
                  <a:lnTo>
                    <a:pt x="546" y="598"/>
                  </a:lnTo>
                  <a:lnTo>
                    <a:pt x="544" y="594"/>
                  </a:lnTo>
                  <a:lnTo>
                    <a:pt x="544" y="596"/>
                  </a:lnTo>
                  <a:lnTo>
                    <a:pt x="544" y="596"/>
                  </a:lnTo>
                  <a:lnTo>
                    <a:pt x="544" y="598"/>
                  </a:lnTo>
                  <a:lnTo>
                    <a:pt x="546" y="598"/>
                  </a:lnTo>
                  <a:lnTo>
                    <a:pt x="546" y="600"/>
                  </a:lnTo>
                  <a:lnTo>
                    <a:pt x="542" y="600"/>
                  </a:lnTo>
                  <a:lnTo>
                    <a:pt x="542" y="598"/>
                  </a:lnTo>
                  <a:lnTo>
                    <a:pt x="540" y="600"/>
                  </a:lnTo>
                  <a:lnTo>
                    <a:pt x="542" y="602"/>
                  </a:lnTo>
                  <a:lnTo>
                    <a:pt x="542" y="604"/>
                  </a:lnTo>
                  <a:lnTo>
                    <a:pt x="540" y="606"/>
                  </a:lnTo>
                  <a:lnTo>
                    <a:pt x="540" y="602"/>
                  </a:lnTo>
                  <a:lnTo>
                    <a:pt x="538" y="602"/>
                  </a:lnTo>
                  <a:lnTo>
                    <a:pt x="540" y="604"/>
                  </a:lnTo>
                  <a:lnTo>
                    <a:pt x="538" y="606"/>
                  </a:lnTo>
                  <a:lnTo>
                    <a:pt x="538" y="606"/>
                  </a:lnTo>
                  <a:lnTo>
                    <a:pt x="536" y="604"/>
                  </a:lnTo>
                  <a:lnTo>
                    <a:pt x="534" y="606"/>
                  </a:lnTo>
                  <a:lnTo>
                    <a:pt x="530" y="608"/>
                  </a:lnTo>
                  <a:lnTo>
                    <a:pt x="532" y="608"/>
                  </a:lnTo>
                  <a:lnTo>
                    <a:pt x="532" y="610"/>
                  </a:lnTo>
                  <a:lnTo>
                    <a:pt x="532" y="612"/>
                  </a:lnTo>
                  <a:lnTo>
                    <a:pt x="532" y="610"/>
                  </a:lnTo>
                  <a:lnTo>
                    <a:pt x="528" y="608"/>
                  </a:lnTo>
                  <a:lnTo>
                    <a:pt x="526" y="608"/>
                  </a:lnTo>
                  <a:lnTo>
                    <a:pt x="526" y="610"/>
                  </a:lnTo>
                  <a:lnTo>
                    <a:pt x="524" y="610"/>
                  </a:lnTo>
                  <a:lnTo>
                    <a:pt x="528" y="612"/>
                  </a:lnTo>
                  <a:lnTo>
                    <a:pt x="526" y="614"/>
                  </a:lnTo>
                  <a:lnTo>
                    <a:pt x="526" y="614"/>
                  </a:lnTo>
                  <a:lnTo>
                    <a:pt x="524" y="614"/>
                  </a:lnTo>
                  <a:lnTo>
                    <a:pt x="522" y="618"/>
                  </a:lnTo>
                  <a:lnTo>
                    <a:pt x="520" y="620"/>
                  </a:lnTo>
                  <a:lnTo>
                    <a:pt x="520" y="620"/>
                  </a:lnTo>
                  <a:lnTo>
                    <a:pt x="520" y="622"/>
                  </a:lnTo>
                  <a:lnTo>
                    <a:pt x="518" y="622"/>
                  </a:lnTo>
                  <a:lnTo>
                    <a:pt x="518" y="624"/>
                  </a:lnTo>
                  <a:lnTo>
                    <a:pt x="518" y="626"/>
                  </a:lnTo>
                  <a:lnTo>
                    <a:pt x="516" y="628"/>
                  </a:lnTo>
                  <a:lnTo>
                    <a:pt x="512" y="632"/>
                  </a:lnTo>
                  <a:lnTo>
                    <a:pt x="510" y="632"/>
                  </a:lnTo>
                  <a:lnTo>
                    <a:pt x="510" y="634"/>
                  </a:lnTo>
                  <a:lnTo>
                    <a:pt x="506" y="636"/>
                  </a:lnTo>
                  <a:lnTo>
                    <a:pt x="504" y="634"/>
                  </a:lnTo>
                  <a:lnTo>
                    <a:pt x="504" y="636"/>
                  </a:lnTo>
                  <a:lnTo>
                    <a:pt x="504" y="640"/>
                  </a:lnTo>
                  <a:lnTo>
                    <a:pt x="502" y="642"/>
                  </a:lnTo>
                  <a:lnTo>
                    <a:pt x="502" y="646"/>
                  </a:lnTo>
                  <a:lnTo>
                    <a:pt x="500" y="648"/>
                  </a:lnTo>
                  <a:lnTo>
                    <a:pt x="500" y="652"/>
                  </a:lnTo>
                  <a:lnTo>
                    <a:pt x="498" y="652"/>
                  </a:lnTo>
                  <a:lnTo>
                    <a:pt x="496" y="658"/>
                  </a:lnTo>
                  <a:lnTo>
                    <a:pt x="496" y="658"/>
                  </a:lnTo>
                  <a:lnTo>
                    <a:pt x="496" y="662"/>
                  </a:lnTo>
                  <a:lnTo>
                    <a:pt x="494" y="666"/>
                  </a:lnTo>
                  <a:lnTo>
                    <a:pt x="494" y="668"/>
                  </a:lnTo>
                  <a:lnTo>
                    <a:pt x="492" y="668"/>
                  </a:lnTo>
                  <a:lnTo>
                    <a:pt x="490" y="670"/>
                  </a:lnTo>
                  <a:lnTo>
                    <a:pt x="492" y="670"/>
                  </a:lnTo>
                  <a:lnTo>
                    <a:pt x="494" y="672"/>
                  </a:lnTo>
                  <a:lnTo>
                    <a:pt x="492" y="674"/>
                  </a:lnTo>
                  <a:lnTo>
                    <a:pt x="494" y="676"/>
                  </a:lnTo>
                  <a:lnTo>
                    <a:pt x="494" y="678"/>
                  </a:lnTo>
                  <a:lnTo>
                    <a:pt x="496" y="680"/>
                  </a:lnTo>
                  <a:lnTo>
                    <a:pt x="492" y="686"/>
                  </a:lnTo>
                  <a:lnTo>
                    <a:pt x="490" y="688"/>
                  </a:lnTo>
                  <a:lnTo>
                    <a:pt x="482" y="690"/>
                  </a:lnTo>
                  <a:lnTo>
                    <a:pt x="482" y="692"/>
                  </a:lnTo>
                  <a:lnTo>
                    <a:pt x="484" y="690"/>
                  </a:lnTo>
                  <a:lnTo>
                    <a:pt x="490" y="690"/>
                  </a:lnTo>
                  <a:lnTo>
                    <a:pt x="496" y="684"/>
                  </a:lnTo>
                  <a:lnTo>
                    <a:pt x="498" y="678"/>
                  </a:lnTo>
                  <a:lnTo>
                    <a:pt x="506" y="678"/>
                  </a:lnTo>
                  <a:lnTo>
                    <a:pt x="508" y="678"/>
                  </a:lnTo>
                  <a:lnTo>
                    <a:pt x="508" y="680"/>
                  </a:lnTo>
                  <a:lnTo>
                    <a:pt x="506" y="684"/>
                  </a:lnTo>
                  <a:lnTo>
                    <a:pt x="506" y="686"/>
                  </a:lnTo>
                  <a:lnTo>
                    <a:pt x="508" y="690"/>
                  </a:lnTo>
                  <a:lnTo>
                    <a:pt x="508" y="694"/>
                  </a:lnTo>
                  <a:lnTo>
                    <a:pt x="506" y="698"/>
                  </a:lnTo>
                  <a:lnTo>
                    <a:pt x="508" y="702"/>
                  </a:lnTo>
                  <a:lnTo>
                    <a:pt x="508" y="706"/>
                  </a:lnTo>
                  <a:lnTo>
                    <a:pt x="508" y="708"/>
                  </a:lnTo>
                  <a:lnTo>
                    <a:pt x="500" y="716"/>
                  </a:lnTo>
                  <a:lnTo>
                    <a:pt x="496" y="718"/>
                  </a:lnTo>
                  <a:lnTo>
                    <a:pt x="494" y="716"/>
                  </a:lnTo>
                  <a:lnTo>
                    <a:pt x="496" y="718"/>
                  </a:lnTo>
                  <a:lnTo>
                    <a:pt x="500" y="718"/>
                  </a:lnTo>
                  <a:lnTo>
                    <a:pt x="508" y="714"/>
                  </a:lnTo>
                  <a:lnTo>
                    <a:pt x="518" y="712"/>
                  </a:lnTo>
                  <a:lnTo>
                    <a:pt x="522" y="712"/>
                  </a:lnTo>
                  <a:lnTo>
                    <a:pt x="528" y="716"/>
                  </a:lnTo>
                  <a:lnTo>
                    <a:pt x="532" y="718"/>
                  </a:lnTo>
                  <a:lnTo>
                    <a:pt x="536" y="720"/>
                  </a:lnTo>
                  <a:lnTo>
                    <a:pt x="538" y="722"/>
                  </a:lnTo>
                  <a:lnTo>
                    <a:pt x="540" y="722"/>
                  </a:lnTo>
                  <a:lnTo>
                    <a:pt x="544" y="726"/>
                  </a:lnTo>
                  <a:lnTo>
                    <a:pt x="546" y="726"/>
                  </a:lnTo>
                  <a:lnTo>
                    <a:pt x="548" y="730"/>
                  </a:lnTo>
                  <a:lnTo>
                    <a:pt x="550" y="732"/>
                  </a:lnTo>
                  <a:lnTo>
                    <a:pt x="550" y="734"/>
                  </a:lnTo>
                  <a:lnTo>
                    <a:pt x="552" y="736"/>
                  </a:lnTo>
                  <a:lnTo>
                    <a:pt x="554" y="740"/>
                  </a:lnTo>
                  <a:lnTo>
                    <a:pt x="552" y="740"/>
                  </a:lnTo>
                  <a:lnTo>
                    <a:pt x="554" y="740"/>
                  </a:lnTo>
                  <a:lnTo>
                    <a:pt x="556" y="742"/>
                  </a:lnTo>
                  <a:lnTo>
                    <a:pt x="560" y="746"/>
                  </a:lnTo>
                  <a:lnTo>
                    <a:pt x="562" y="746"/>
                  </a:lnTo>
                  <a:lnTo>
                    <a:pt x="566" y="748"/>
                  </a:lnTo>
                  <a:lnTo>
                    <a:pt x="568" y="748"/>
                  </a:lnTo>
                  <a:lnTo>
                    <a:pt x="572" y="752"/>
                  </a:lnTo>
                  <a:lnTo>
                    <a:pt x="572" y="754"/>
                  </a:lnTo>
                  <a:lnTo>
                    <a:pt x="576" y="758"/>
                  </a:lnTo>
                  <a:lnTo>
                    <a:pt x="576" y="758"/>
                  </a:lnTo>
                  <a:lnTo>
                    <a:pt x="576" y="760"/>
                  </a:lnTo>
                  <a:lnTo>
                    <a:pt x="580" y="760"/>
                  </a:lnTo>
                  <a:lnTo>
                    <a:pt x="582" y="760"/>
                  </a:lnTo>
                  <a:lnTo>
                    <a:pt x="584" y="760"/>
                  </a:lnTo>
                  <a:lnTo>
                    <a:pt x="590" y="760"/>
                  </a:lnTo>
                  <a:lnTo>
                    <a:pt x="590" y="760"/>
                  </a:lnTo>
                  <a:lnTo>
                    <a:pt x="592" y="760"/>
                  </a:lnTo>
                  <a:lnTo>
                    <a:pt x="596" y="762"/>
                  </a:lnTo>
                  <a:lnTo>
                    <a:pt x="600" y="762"/>
                  </a:lnTo>
                  <a:lnTo>
                    <a:pt x="602" y="760"/>
                  </a:lnTo>
                  <a:lnTo>
                    <a:pt x="604" y="760"/>
                  </a:lnTo>
                  <a:lnTo>
                    <a:pt x="604" y="762"/>
                  </a:lnTo>
                  <a:lnTo>
                    <a:pt x="606" y="762"/>
                  </a:lnTo>
                  <a:lnTo>
                    <a:pt x="606" y="762"/>
                  </a:lnTo>
                  <a:lnTo>
                    <a:pt x="608" y="766"/>
                  </a:lnTo>
                  <a:lnTo>
                    <a:pt x="604" y="772"/>
                  </a:lnTo>
                  <a:lnTo>
                    <a:pt x="604" y="774"/>
                  </a:lnTo>
                  <a:lnTo>
                    <a:pt x="602" y="776"/>
                  </a:lnTo>
                  <a:lnTo>
                    <a:pt x="600" y="780"/>
                  </a:lnTo>
                  <a:lnTo>
                    <a:pt x="600" y="782"/>
                  </a:lnTo>
                  <a:lnTo>
                    <a:pt x="600" y="782"/>
                  </a:lnTo>
                  <a:lnTo>
                    <a:pt x="602" y="788"/>
                  </a:lnTo>
                  <a:lnTo>
                    <a:pt x="598" y="792"/>
                  </a:lnTo>
                  <a:lnTo>
                    <a:pt x="598" y="794"/>
                  </a:lnTo>
                  <a:lnTo>
                    <a:pt x="598" y="798"/>
                  </a:lnTo>
                  <a:lnTo>
                    <a:pt x="594" y="800"/>
                  </a:lnTo>
                  <a:lnTo>
                    <a:pt x="594" y="804"/>
                  </a:lnTo>
                  <a:lnTo>
                    <a:pt x="594" y="808"/>
                  </a:lnTo>
                  <a:lnTo>
                    <a:pt x="598" y="808"/>
                  </a:lnTo>
                  <a:lnTo>
                    <a:pt x="598" y="812"/>
                  </a:lnTo>
                  <a:lnTo>
                    <a:pt x="600" y="812"/>
                  </a:lnTo>
                  <a:lnTo>
                    <a:pt x="600" y="816"/>
                  </a:lnTo>
                  <a:lnTo>
                    <a:pt x="600" y="816"/>
                  </a:lnTo>
                  <a:lnTo>
                    <a:pt x="600" y="818"/>
                  </a:lnTo>
                  <a:lnTo>
                    <a:pt x="600" y="820"/>
                  </a:lnTo>
                  <a:lnTo>
                    <a:pt x="602" y="820"/>
                  </a:lnTo>
                  <a:lnTo>
                    <a:pt x="606" y="822"/>
                  </a:lnTo>
                  <a:lnTo>
                    <a:pt x="606" y="822"/>
                  </a:lnTo>
                  <a:lnTo>
                    <a:pt x="606" y="824"/>
                  </a:lnTo>
                  <a:lnTo>
                    <a:pt x="608" y="826"/>
                  </a:lnTo>
                  <a:lnTo>
                    <a:pt x="608" y="830"/>
                  </a:lnTo>
                  <a:lnTo>
                    <a:pt x="608" y="832"/>
                  </a:lnTo>
                  <a:lnTo>
                    <a:pt x="608" y="836"/>
                  </a:lnTo>
                  <a:lnTo>
                    <a:pt x="602" y="838"/>
                  </a:lnTo>
                  <a:lnTo>
                    <a:pt x="606" y="838"/>
                  </a:lnTo>
                  <a:lnTo>
                    <a:pt x="610" y="836"/>
                  </a:lnTo>
                  <a:lnTo>
                    <a:pt x="614" y="836"/>
                  </a:lnTo>
                  <a:lnTo>
                    <a:pt x="614" y="838"/>
                  </a:lnTo>
                  <a:lnTo>
                    <a:pt x="616" y="838"/>
                  </a:lnTo>
                  <a:lnTo>
                    <a:pt x="618" y="836"/>
                  </a:lnTo>
                  <a:lnTo>
                    <a:pt x="618" y="834"/>
                  </a:lnTo>
                  <a:lnTo>
                    <a:pt x="622" y="830"/>
                  </a:lnTo>
                  <a:lnTo>
                    <a:pt x="622" y="830"/>
                  </a:lnTo>
                  <a:lnTo>
                    <a:pt x="622" y="830"/>
                  </a:lnTo>
                  <a:lnTo>
                    <a:pt x="622" y="832"/>
                  </a:lnTo>
                  <a:lnTo>
                    <a:pt x="624" y="832"/>
                  </a:lnTo>
                  <a:lnTo>
                    <a:pt x="626" y="836"/>
                  </a:lnTo>
                  <a:lnTo>
                    <a:pt x="624" y="840"/>
                  </a:lnTo>
                  <a:lnTo>
                    <a:pt x="628" y="842"/>
                  </a:lnTo>
                  <a:lnTo>
                    <a:pt x="632" y="844"/>
                  </a:lnTo>
                  <a:lnTo>
                    <a:pt x="630" y="842"/>
                  </a:lnTo>
                  <a:lnTo>
                    <a:pt x="628" y="840"/>
                  </a:lnTo>
                  <a:lnTo>
                    <a:pt x="626" y="836"/>
                  </a:lnTo>
                  <a:lnTo>
                    <a:pt x="628" y="832"/>
                  </a:lnTo>
                  <a:lnTo>
                    <a:pt x="628" y="830"/>
                  </a:lnTo>
                  <a:lnTo>
                    <a:pt x="628" y="830"/>
                  </a:lnTo>
                  <a:lnTo>
                    <a:pt x="628" y="828"/>
                  </a:lnTo>
                  <a:lnTo>
                    <a:pt x="628" y="828"/>
                  </a:lnTo>
                  <a:lnTo>
                    <a:pt x="628" y="828"/>
                  </a:lnTo>
                  <a:lnTo>
                    <a:pt x="630" y="824"/>
                  </a:lnTo>
                  <a:lnTo>
                    <a:pt x="634" y="820"/>
                  </a:lnTo>
                  <a:lnTo>
                    <a:pt x="632" y="820"/>
                  </a:lnTo>
                  <a:lnTo>
                    <a:pt x="632" y="816"/>
                  </a:lnTo>
                  <a:lnTo>
                    <a:pt x="630" y="816"/>
                  </a:lnTo>
                  <a:lnTo>
                    <a:pt x="630" y="812"/>
                  </a:lnTo>
                  <a:lnTo>
                    <a:pt x="634" y="810"/>
                  </a:lnTo>
                  <a:lnTo>
                    <a:pt x="632" y="808"/>
                  </a:lnTo>
                  <a:lnTo>
                    <a:pt x="632" y="808"/>
                  </a:lnTo>
                  <a:lnTo>
                    <a:pt x="630" y="806"/>
                  </a:lnTo>
                  <a:lnTo>
                    <a:pt x="630" y="806"/>
                  </a:lnTo>
                  <a:lnTo>
                    <a:pt x="632" y="800"/>
                  </a:lnTo>
                  <a:lnTo>
                    <a:pt x="632" y="796"/>
                  </a:lnTo>
                  <a:lnTo>
                    <a:pt x="632" y="792"/>
                  </a:lnTo>
                  <a:lnTo>
                    <a:pt x="634" y="792"/>
                  </a:lnTo>
                  <a:lnTo>
                    <a:pt x="634" y="788"/>
                  </a:lnTo>
                  <a:lnTo>
                    <a:pt x="634" y="788"/>
                  </a:lnTo>
                  <a:lnTo>
                    <a:pt x="634" y="786"/>
                  </a:lnTo>
                  <a:lnTo>
                    <a:pt x="636" y="786"/>
                  </a:lnTo>
                  <a:lnTo>
                    <a:pt x="634" y="784"/>
                  </a:lnTo>
                  <a:lnTo>
                    <a:pt x="632" y="784"/>
                  </a:lnTo>
                  <a:lnTo>
                    <a:pt x="634" y="782"/>
                  </a:lnTo>
                  <a:lnTo>
                    <a:pt x="634" y="780"/>
                  </a:lnTo>
                  <a:lnTo>
                    <a:pt x="634" y="778"/>
                  </a:lnTo>
                  <a:lnTo>
                    <a:pt x="632" y="776"/>
                  </a:lnTo>
                  <a:lnTo>
                    <a:pt x="632" y="774"/>
                  </a:lnTo>
                  <a:lnTo>
                    <a:pt x="630" y="772"/>
                  </a:lnTo>
                  <a:lnTo>
                    <a:pt x="634" y="772"/>
                  </a:lnTo>
                  <a:lnTo>
                    <a:pt x="640" y="770"/>
                  </a:lnTo>
                  <a:lnTo>
                    <a:pt x="642" y="768"/>
                  </a:lnTo>
                  <a:lnTo>
                    <a:pt x="644" y="768"/>
                  </a:lnTo>
                  <a:lnTo>
                    <a:pt x="646" y="768"/>
                  </a:lnTo>
                  <a:lnTo>
                    <a:pt x="650" y="766"/>
                  </a:lnTo>
                  <a:lnTo>
                    <a:pt x="658" y="762"/>
                  </a:lnTo>
                  <a:lnTo>
                    <a:pt x="658" y="762"/>
                  </a:lnTo>
                  <a:lnTo>
                    <a:pt x="660" y="760"/>
                  </a:lnTo>
                  <a:lnTo>
                    <a:pt x="666" y="758"/>
                  </a:lnTo>
                  <a:lnTo>
                    <a:pt x="666" y="756"/>
                  </a:lnTo>
                  <a:lnTo>
                    <a:pt x="668" y="754"/>
                  </a:lnTo>
                  <a:lnTo>
                    <a:pt x="672" y="748"/>
                  </a:lnTo>
                  <a:lnTo>
                    <a:pt x="674" y="748"/>
                  </a:lnTo>
                  <a:lnTo>
                    <a:pt x="674" y="750"/>
                  </a:lnTo>
                  <a:lnTo>
                    <a:pt x="678" y="750"/>
                  </a:lnTo>
                  <a:lnTo>
                    <a:pt x="678" y="748"/>
                  </a:lnTo>
                  <a:lnTo>
                    <a:pt x="678" y="746"/>
                  </a:lnTo>
                  <a:lnTo>
                    <a:pt x="678" y="742"/>
                  </a:lnTo>
                  <a:lnTo>
                    <a:pt x="676" y="744"/>
                  </a:lnTo>
                  <a:lnTo>
                    <a:pt x="674" y="746"/>
                  </a:lnTo>
                  <a:lnTo>
                    <a:pt x="674" y="746"/>
                  </a:lnTo>
                  <a:lnTo>
                    <a:pt x="674" y="742"/>
                  </a:lnTo>
                  <a:lnTo>
                    <a:pt x="678" y="736"/>
                  </a:lnTo>
                  <a:lnTo>
                    <a:pt x="678" y="736"/>
                  </a:lnTo>
                  <a:lnTo>
                    <a:pt x="678" y="732"/>
                  </a:lnTo>
                  <a:lnTo>
                    <a:pt x="678" y="728"/>
                  </a:lnTo>
                  <a:lnTo>
                    <a:pt x="676" y="726"/>
                  </a:lnTo>
                  <a:lnTo>
                    <a:pt x="676" y="718"/>
                  </a:lnTo>
                  <a:lnTo>
                    <a:pt x="676" y="712"/>
                  </a:lnTo>
                  <a:lnTo>
                    <a:pt x="672" y="704"/>
                  </a:lnTo>
                  <a:lnTo>
                    <a:pt x="670" y="704"/>
                  </a:lnTo>
                  <a:lnTo>
                    <a:pt x="668" y="700"/>
                  </a:lnTo>
                  <a:lnTo>
                    <a:pt x="666" y="700"/>
                  </a:lnTo>
                  <a:lnTo>
                    <a:pt x="666" y="698"/>
                  </a:lnTo>
                  <a:lnTo>
                    <a:pt x="666" y="694"/>
                  </a:lnTo>
                  <a:lnTo>
                    <a:pt x="670" y="692"/>
                  </a:lnTo>
                  <a:lnTo>
                    <a:pt x="676" y="686"/>
                  </a:lnTo>
                  <a:lnTo>
                    <a:pt x="678" y="686"/>
                  </a:lnTo>
                  <a:lnTo>
                    <a:pt x="680" y="684"/>
                  </a:lnTo>
                  <a:lnTo>
                    <a:pt x="678" y="682"/>
                  </a:lnTo>
                  <a:lnTo>
                    <a:pt x="678" y="682"/>
                  </a:lnTo>
                  <a:lnTo>
                    <a:pt x="678" y="680"/>
                  </a:lnTo>
                  <a:lnTo>
                    <a:pt x="680" y="676"/>
                  </a:lnTo>
                  <a:lnTo>
                    <a:pt x="682" y="676"/>
                  </a:lnTo>
                  <a:lnTo>
                    <a:pt x="684" y="680"/>
                  </a:lnTo>
                  <a:lnTo>
                    <a:pt x="684" y="680"/>
                  </a:lnTo>
                  <a:lnTo>
                    <a:pt x="684" y="680"/>
                  </a:lnTo>
                  <a:lnTo>
                    <a:pt x="684" y="676"/>
                  </a:lnTo>
                  <a:lnTo>
                    <a:pt x="688" y="676"/>
                  </a:lnTo>
                  <a:lnTo>
                    <a:pt x="690" y="670"/>
                  </a:lnTo>
                  <a:lnTo>
                    <a:pt x="690" y="670"/>
                  </a:lnTo>
                  <a:lnTo>
                    <a:pt x="686" y="670"/>
                  </a:lnTo>
                  <a:lnTo>
                    <a:pt x="686" y="668"/>
                  </a:lnTo>
                  <a:lnTo>
                    <a:pt x="688" y="664"/>
                  </a:lnTo>
                  <a:lnTo>
                    <a:pt x="686" y="664"/>
                  </a:lnTo>
                  <a:lnTo>
                    <a:pt x="686" y="662"/>
                  </a:lnTo>
                  <a:lnTo>
                    <a:pt x="688" y="660"/>
                  </a:lnTo>
                  <a:lnTo>
                    <a:pt x="690" y="660"/>
                  </a:lnTo>
                  <a:lnTo>
                    <a:pt x="688" y="660"/>
                  </a:lnTo>
                  <a:lnTo>
                    <a:pt x="686" y="658"/>
                  </a:lnTo>
                  <a:lnTo>
                    <a:pt x="688" y="654"/>
                  </a:lnTo>
                  <a:lnTo>
                    <a:pt x="690" y="654"/>
                  </a:lnTo>
                  <a:lnTo>
                    <a:pt x="688" y="652"/>
                  </a:lnTo>
                  <a:lnTo>
                    <a:pt x="684" y="654"/>
                  </a:lnTo>
                  <a:lnTo>
                    <a:pt x="684" y="652"/>
                  </a:lnTo>
                  <a:lnTo>
                    <a:pt x="684" y="650"/>
                  </a:lnTo>
                  <a:lnTo>
                    <a:pt x="688" y="646"/>
                  </a:lnTo>
                  <a:lnTo>
                    <a:pt x="692" y="642"/>
                  </a:lnTo>
                  <a:lnTo>
                    <a:pt x="692" y="640"/>
                  </a:lnTo>
                  <a:lnTo>
                    <a:pt x="694" y="640"/>
                  </a:lnTo>
                  <a:lnTo>
                    <a:pt x="696" y="638"/>
                  </a:lnTo>
                  <a:lnTo>
                    <a:pt x="696" y="634"/>
                  </a:lnTo>
                  <a:lnTo>
                    <a:pt x="694" y="634"/>
                  </a:lnTo>
                  <a:lnTo>
                    <a:pt x="694" y="634"/>
                  </a:lnTo>
                  <a:lnTo>
                    <a:pt x="692" y="634"/>
                  </a:lnTo>
                  <a:lnTo>
                    <a:pt x="692" y="630"/>
                  </a:lnTo>
                  <a:lnTo>
                    <a:pt x="692" y="626"/>
                  </a:lnTo>
                  <a:lnTo>
                    <a:pt x="692" y="622"/>
                  </a:lnTo>
                  <a:lnTo>
                    <a:pt x="692" y="620"/>
                  </a:lnTo>
                  <a:lnTo>
                    <a:pt x="694" y="618"/>
                  </a:lnTo>
                  <a:lnTo>
                    <a:pt x="696" y="620"/>
                  </a:lnTo>
                  <a:lnTo>
                    <a:pt x="698" y="620"/>
                  </a:lnTo>
                  <a:lnTo>
                    <a:pt x="698" y="618"/>
                  </a:lnTo>
                  <a:lnTo>
                    <a:pt x="698" y="616"/>
                  </a:lnTo>
                  <a:lnTo>
                    <a:pt x="700" y="616"/>
                  </a:lnTo>
                  <a:lnTo>
                    <a:pt x="702" y="614"/>
                  </a:lnTo>
                  <a:lnTo>
                    <a:pt x="704" y="616"/>
                  </a:lnTo>
                  <a:lnTo>
                    <a:pt x="708" y="616"/>
                  </a:lnTo>
                  <a:lnTo>
                    <a:pt x="712" y="618"/>
                  </a:lnTo>
                  <a:lnTo>
                    <a:pt x="718" y="622"/>
                  </a:lnTo>
                  <a:lnTo>
                    <a:pt x="720" y="622"/>
                  </a:lnTo>
                  <a:lnTo>
                    <a:pt x="718" y="624"/>
                  </a:lnTo>
                  <a:lnTo>
                    <a:pt x="716" y="626"/>
                  </a:lnTo>
                  <a:lnTo>
                    <a:pt x="720" y="626"/>
                  </a:lnTo>
                  <a:lnTo>
                    <a:pt x="724" y="622"/>
                  </a:lnTo>
                  <a:lnTo>
                    <a:pt x="726" y="622"/>
                  </a:lnTo>
                  <a:lnTo>
                    <a:pt x="726" y="624"/>
                  </a:lnTo>
                  <a:lnTo>
                    <a:pt x="728" y="624"/>
                  </a:lnTo>
                  <a:lnTo>
                    <a:pt x="730" y="626"/>
                  </a:lnTo>
                  <a:lnTo>
                    <a:pt x="730" y="624"/>
                  </a:lnTo>
                  <a:lnTo>
                    <a:pt x="734" y="626"/>
                  </a:lnTo>
                  <a:lnTo>
                    <a:pt x="734" y="624"/>
                  </a:lnTo>
                  <a:lnTo>
                    <a:pt x="736" y="624"/>
                  </a:lnTo>
                  <a:lnTo>
                    <a:pt x="740" y="622"/>
                  </a:lnTo>
                  <a:lnTo>
                    <a:pt x="744" y="626"/>
                  </a:lnTo>
                  <a:lnTo>
                    <a:pt x="744" y="628"/>
                  </a:lnTo>
                  <a:lnTo>
                    <a:pt x="746" y="630"/>
                  </a:lnTo>
                  <a:lnTo>
                    <a:pt x="748" y="630"/>
                  </a:lnTo>
                  <a:lnTo>
                    <a:pt x="748" y="634"/>
                  </a:lnTo>
                  <a:lnTo>
                    <a:pt x="748" y="636"/>
                  </a:lnTo>
                  <a:lnTo>
                    <a:pt x="748" y="638"/>
                  </a:lnTo>
                  <a:lnTo>
                    <a:pt x="750" y="636"/>
                  </a:lnTo>
                  <a:lnTo>
                    <a:pt x="752" y="638"/>
                  </a:lnTo>
                  <a:lnTo>
                    <a:pt x="754" y="642"/>
                  </a:lnTo>
                  <a:lnTo>
                    <a:pt x="752" y="642"/>
                  </a:lnTo>
                  <a:lnTo>
                    <a:pt x="754" y="644"/>
                  </a:lnTo>
                  <a:lnTo>
                    <a:pt x="754" y="642"/>
                  </a:lnTo>
                  <a:lnTo>
                    <a:pt x="758" y="644"/>
                  </a:lnTo>
                  <a:lnTo>
                    <a:pt x="756" y="646"/>
                  </a:lnTo>
                  <a:lnTo>
                    <a:pt x="754" y="644"/>
                  </a:lnTo>
                  <a:lnTo>
                    <a:pt x="754" y="648"/>
                  </a:lnTo>
                  <a:lnTo>
                    <a:pt x="752" y="648"/>
                  </a:lnTo>
                  <a:lnTo>
                    <a:pt x="754" y="650"/>
                  </a:lnTo>
                  <a:lnTo>
                    <a:pt x="754" y="652"/>
                  </a:lnTo>
                  <a:lnTo>
                    <a:pt x="756" y="650"/>
                  </a:lnTo>
                  <a:lnTo>
                    <a:pt x="756" y="652"/>
                  </a:lnTo>
                  <a:lnTo>
                    <a:pt x="758" y="652"/>
                  </a:lnTo>
                  <a:lnTo>
                    <a:pt x="762" y="654"/>
                  </a:lnTo>
                  <a:lnTo>
                    <a:pt x="764" y="654"/>
                  </a:lnTo>
                  <a:lnTo>
                    <a:pt x="764" y="656"/>
                  </a:lnTo>
                  <a:lnTo>
                    <a:pt x="768" y="654"/>
                  </a:lnTo>
                  <a:lnTo>
                    <a:pt x="770" y="656"/>
                  </a:lnTo>
                  <a:lnTo>
                    <a:pt x="770" y="660"/>
                  </a:lnTo>
                  <a:lnTo>
                    <a:pt x="772" y="662"/>
                  </a:lnTo>
                  <a:lnTo>
                    <a:pt x="774" y="660"/>
                  </a:lnTo>
                  <a:lnTo>
                    <a:pt x="774" y="656"/>
                  </a:lnTo>
                  <a:lnTo>
                    <a:pt x="776" y="656"/>
                  </a:lnTo>
                  <a:lnTo>
                    <a:pt x="776" y="660"/>
                  </a:lnTo>
                  <a:lnTo>
                    <a:pt x="776" y="664"/>
                  </a:lnTo>
                  <a:lnTo>
                    <a:pt x="774" y="664"/>
                  </a:lnTo>
                  <a:lnTo>
                    <a:pt x="770" y="668"/>
                  </a:lnTo>
                  <a:lnTo>
                    <a:pt x="772" y="674"/>
                  </a:lnTo>
                  <a:lnTo>
                    <a:pt x="770" y="676"/>
                  </a:lnTo>
                  <a:lnTo>
                    <a:pt x="770" y="674"/>
                  </a:lnTo>
                  <a:lnTo>
                    <a:pt x="768" y="674"/>
                  </a:lnTo>
                  <a:lnTo>
                    <a:pt x="768" y="678"/>
                  </a:lnTo>
                  <a:lnTo>
                    <a:pt x="762" y="678"/>
                  </a:lnTo>
                  <a:lnTo>
                    <a:pt x="756" y="676"/>
                  </a:lnTo>
                  <a:lnTo>
                    <a:pt x="762" y="678"/>
                  </a:lnTo>
                  <a:lnTo>
                    <a:pt x="766" y="680"/>
                  </a:lnTo>
                  <a:lnTo>
                    <a:pt x="770" y="682"/>
                  </a:lnTo>
                  <a:lnTo>
                    <a:pt x="770" y="686"/>
                  </a:lnTo>
                  <a:lnTo>
                    <a:pt x="768" y="690"/>
                  </a:lnTo>
                  <a:lnTo>
                    <a:pt x="768" y="690"/>
                  </a:lnTo>
                  <a:lnTo>
                    <a:pt x="764" y="694"/>
                  </a:lnTo>
                  <a:lnTo>
                    <a:pt x="766" y="694"/>
                  </a:lnTo>
                  <a:lnTo>
                    <a:pt x="768" y="700"/>
                  </a:lnTo>
                  <a:lnTo>
                    <a:pt x="770" y="700"/>
                  </a:lnTo>
                  <a:lnTo>
                    <a:pt x="768" y="700"/>
                  </a:lnTo>
                  <a:lnTo>
                    <a:pt x="764" y="698"/>
                  </a:lnTo>
                  <a:lnTo>
                    <a:pt x="768" y="704"/>
                  </a:lnTo>
                  <a:lnTo>
                    <a:pt x="770" y="704"/>
                  </a:lnTo>
                  <a:lnTo>
                    <a:pt x="770" y="704"/>
                  </a:lnTo>
                  <a:lnTo>
                    <a:pt x="770" y="702"/>
                  </a:lnTo>
                  <a:lnTo>
                    <a:pt x="772" y="702"/>
                  </a:lnTo>
                  <a:lnTo>
                    <a:pt x="774" y="704"/>
                  </a:lnTo>
                  <a:lnTo>
                    <a:pt x="776" y="706"/>
                  </a:lnTo>
                  <a:lnTo>
                    <a:pt x="774" y="710"/>
                  </a:lnTo>
                  <a:lnTo>
                    <a:pt x="776" y="712"/>
                  </a:lnTo>
                  <a:lnTo>
                    <a:pt x="772" y="716"/>
                  </a:lnTo>
                  <a:lnTo>
                    <a:pt x="772" y="718"/>
                  </a:lnTo>
                  <a:lnTo>
                    <a:pt x="770" y="720"/>
                  </a:lnTo>
                  <a:lnTo>
                    <a:pt x="774" y="720"/>
                  </a:lnTo>
                  <a:lnTo>
                    <a:pt x="776" y="712"/>
                  </a:lnTo>
                  <a:lnTo>
                    <a:pt x="780" y="710"/>
                  </a:lnTo>
                  <a:lnTo>
                    <a:pt x="780" y="710"/>
                  </a:lnTo>
                  <a:lnTo>
                    <a:pt x="780" y="712"/>
                  </a:lnTo>
                  <a:lnTo>
                    <a:pt x="780" y="718"/>
                  </a:lnTo>
                  <a:lnTo>
                    <a:pt x="780" y="718"/>
                  </a:lnTo>
                  <a:lnTo>
                    <a:pt x="780" y="720"/>
                  </a:lnTo>
                  <a:lnTo>
                    <a:pt x="778" y="724"/>
                  </a:lnTo>
                  <a:lnTo>
                    <a:pt x="782" y="720"/>
                  </a:lnTo>
                  <a:lnTo>
                    <a:pt x="782" y="718"/>
                  </a:lnTo>
                  <a:lnTo>
                    <a:pt x="784" y="714"/>
                  </a:lnTo>
                  <a:lnTo>
                    <a:pt x="786" y="714"/>
                  </a:lnTo>
                  <a:lnTo>
                    <a:pt x="788" y="712"/>
                  </a:lnTo>
                  <a:lnTo>
                    <a:pt x="790" y="712"/>
                  </a:lnTo>
                  <a:lnTo>
                    <a:pt x="790" y="714"/>
                  </a:lnTo>
                  <a:lnTo>
                    <a:pt x="792" y="712"/>
                  </a:lnTo>
                  <a:lnTo>
                    <a:pt x="794" y="712"/>
                  </a:lnTo>
                  <a:lnTo>
                    <a:pt x="794" y="710"/>
                  </a:lnTo>
                  <a:lnTo>
                    <a:pt x="796" y="708"/>
                  </a:lnTo>
                  <a:lnTo>
                    <a:pt x="800" y="706"/>
                  </a:lnTo>
                  <a:lnTo>
                    <a:pt x="802" y="706"/>
                  </a:lnTo>
                  <a:lnTo>
                    <a:pt x="802" y="710"/>
                  </a:lnTo>
                  <a:lnTo>
                    <a:pt x="802" y="714"/>
                  </a:lnTo>
                  <a:lnTo>
                    <a:pt x="802" y="710"/>
                  </a:lnTo>
                  <a:lnTo>
                    <a:pt x="802" y="706"/>
                  </a:lnTo>
                  <a:lnTo>
                    <a:pt x="804" y="706"/>
                  </a:lnTo>
                  <a:lnTo>
                    <a:pt x="804" y="704"/>
                  </a:lnTo>
                  <a:lnTo>
                    <a:pt x="804" y="702"/>
                  </a:lnTo>
                  <a:lnTo>
                    <a:pt x="806" y="702"/>
                  </a:lnTo>
                  <a:lnTo>
                    <a:pt x="808" y="698"/>
                  </a:lnTo>
                  <a:lnTo>
                    <a:pt x="810" y="698"/>
                  </a:lnTo>
                  <a:lnTo>
                    <a:pt x="810" y="696"/>
                  </a:lnTo>
                  <a:lnTo>
                    <a:pt x="812" y="694"/>
                  </a:lnTo>
                  <a:lnTo>
                    <a:pt x="814" y="694"/>
                  </a:lnTo>
                  <a:lnTo>
                    <a:pt x="816" y="696"/>
                  </a:lnTo>
                  <a:lnTo>
                    <a:pt x="816" y="694"/>
                  </a:lnTo>
                  <a:lnTo>
                    <a:pt x="814" y="692"/>
                  </a:lnTo>
                  <a:lnTo>
                    <a:pt x="812" y="692"/>
                  </a:lnTo>
                  <a:lnTo>
                    <a:pt x="812" y="690"/>
                  </a:lnTo>
                  <a:lnTo>
                    <a:pt x="814" y="686"/>
                  </a:lnTo>
                  <a:lnTo>
                    <a:pt x="814" y="686"/>
                  </a:lnTo>
                  <a:lnTo>
                    <a:pt x="816" y="688"/>
                  </a:lnTo>
                  <a:lnTo>
                    <a:pt x="816" y="686"/>
                  </a:lnTo>
                  <a:lnTo>
                    <a:pt x="818" y="684"/>
                  </a:lnTo>
                  <a:lnTo>
                    <a:pt x="818" y="682"/>
                  </a:lnTo>
                  <a:lnTo>
                    <a:pt x="820" y="680"/>
                  </a:lnTo>
                  <a:lnTo>
                    <a:pt x="822" y="678"/>
                  </a:lnTo>
                  <a:lnTo>
                    <a:pt x="822" y="676"/>
                  </a:lnTo>
                  <a:lnTo>
                    <a:pt x="824" y="674"/>
                  </a:lnTo>
                  <a:lnTo>
                    <a:pt x="826" y="672"/>
                  </a:lnTo>
                  <a:lnTo>
                    <a:pt x="826" y="674"/>
                  </a:lnTo>
                  <a:lnTo>
                    <a:pt x="824" y="676"/>
                  </a:lnTo>
                  <a:lnTo>
                    <a:pt x="826" y="674"/>
                  </a:lnTo>
                  <a:lnTo>
                    <a:pt x="828" y="676"/>
                  </a:lnTo>
                  <a:lnTo>
                    <a:pt x="826" y="676"/>
                  </a:lnTo>
                  <a:lnTo>
                    <a:pt x="826" y="678"/>
                  </a:lnTo>
                  <a:lnTo>
                    <a:pt x="828" y="678"/>
                  </a:lnTo>
                  <a:lnTo>
                    <a:pt x="826" y="680"/>
                  </a:lnTo>
                  <a:lnTo>
                    <a:pt x="824" y="682"/>
                  </a:lnTo>
                  <a:lnTo>
                    <a:pt x="824" y="682"/>
                  </a:lnTo>
                  <a:lnTo>
                    <a:pt x="826" y="682"/>
                  </a:lnTo>
                  <a:lnTo>
                    <a:pt x="828" y="682"/>
                  </a:lnTo>
                  <a:lnTo>
                    <a:pt x="826" y="684"/>
                  </a:lnTo>
                  <a:lnTo>
                    <a:pt x="826" y="686"/>
                  </a:lnTo>
                  <a:lnTo>
                    <a:pt x="828" y="684"/>
                  </a:lnTo>
                  <a:lnTo>
                    <a:pt x="828" y="688"/>
                  </a:lnTo>
                  <a:lnTo>
                    <a:pt x="826" y="688"/>
                  </a:lnTo>
                  <a:lnTo>
                    <a:pt x="828" y="690"/>
                  </a:lnTo>
                  <a:lnTo>
                    <a:pt x="830" y="692"/>
                  </a:lnTo>
                  <a:lnTo>
                    <a:pt x="830" y="696"/>
                  </a:lnTo>
                  <a:lnTo>
                    <a:pt x="828" y="698"/>
                  </a:lnTo>
                  <a:lnTo>
                    <a:pt x="828" y="696"/>
                  </a:lnTo>
                  <a:lnTo>
                    <a:pt x="826" y="696"/>
                  </a:lnTo>
                  <a:lnTo>
                    <a:pt x="828" y="698"/>
                  </a:lnTo>
                  <a:lnTo>
                    <a:pt x="828" y="700"/>
                  </a:lnTo>
                  <a:lnTo>
                    <a:pt x="830" y="700"/>
                  </a:lnTo>
                  <a:lnTo>
                    <a:pt x="830" y="698"/>
                  </a:lnTo>
                  <a:lnTo>
                    <a:pt x="830" y="700"/>
                  </a:lnTo>
                  <a:lnTo>
                    <a:pt x="832" y="700"/>
                  </a:lnTo>
                  <a:lnTo>
                    <a:pt x="830" y="704"/>
                  </a:lnTo>
                  <a:lnTo>
                    <a:pt x="828" y="704"/>
                  </a:lnTo>
                  <a:lnTo>
                    <a:pt x="826" y="704"/>
                  </a:lnTo>
                  <a:lnTo>
                    <a:pt x="824" y="706"/>
                  </a:lnTo>
                  <a:lnTo>
                    <a:pt x="826" y="706"/>
                  </a:lnTo>
                  <a:lnTo>
                    <a:pt x="832" y="704"/>
                  </a:lnTo>
                  <a:lnTo>
                    <a:pt x="834" y="704"/>
                  </a:lnTo>
                  <a:lnTo>
                    <a:pt x="834" y="708"/>
                  </a:lnTo>
                  <a:lnTo>
                    <a:pt x="830" y="710"/>
                  </a:lnTo>
                  <a:lnTo>
                    <a:pt x="832" y="710"/>
                  </a:lnTo>
                  <a:lnTo>
                    <a:pt x="836" y="710"/>
                  </a:lnTo>
                  <a:lnTo>
                    <a:pt x="836" y="712"/>
                  </a:lnTo>
                  <a:lnTo>
                    <a:pt x="832" y="716"/>
                  </a:lnTo>
                  <a:lnTo>
                    <a:pt x="830" y="716"/>
                  </a:lnTo>
                  <a:lnTo>
                    <a:pt x="828" y="714"/>
                  </a:lnTo>
                  <a:lnTo>
                    <a:pt x="826" y="716"/>
                  </a:lnTo>
                  <a:lnTo>
                    <a:pt x="826" y="718"/>
                  </a:lnTo>
                  <a:lnTo>
                    <a:pt x="826" y="718"/>
                  </a:lnTo>
                  <a:lnTo>
                    <a:pt x="830" y="718"/>
                  </a:lnTo>
                  <a:lnTo>
                    <a:pt x="834" y="718"/>
                  </a:lnTo>
                  <a:lnTo>
                    <a:pt x="836" y="716"/>
                  </a:lnTo>
                  <a:lnTo>
                    <a:pt x="836" y="718"/>
                  </a:lnTo>
                  <a:lnTo>
                    <a:pt x="836" y="718"/>
                  </a:lnTo>
                  <a:lnTo>
                    <a:pt x="836" y="720"/>
                  </a:lnTo>
                  <a:lnTo>
                    <a:pt x="832" y="722"/>
                  </a:lnTo>
                  <a:lnTo>
                    <a:pt x="830" y="722"/>
                  </a:lnTo>
                  <a:lnTo>
                    <a:pt x="828" y="726"/>
                  </a:lnTo>
                  <a:lnTo>
                    <a:pt x="830" y="724"/>
                  </a:lnTo>
                  <a:lnTo>
                    <a:pt x="834" y="724"/>
                  </a:lnTo>
                  <a:lnTo>
                    <a:pt x="836" y="724"/>
                  </a:lnTo>
                  <a:lnTo>
                    <a:pt x="838" y="724"/>
                  </a:lnTo>
                  <a:lnTo>
                    <a:pt x="838" y="726"/>
                  </a:lnTo>
                  <a:lnTo>
                    <a:pt x="836" y="726"/>
                  </a:lnTo>
                  <a:lnTo>
                    <a:pt x="834" y="728"/>
                  </a:lnTo>
                  <a:lnTo>
                    <a:pt x="832" y="730"/>
                  </a:lnTo>
                  <a:lnTo>
                    <a:pt x="834" y="728"/>
                  </a:lnTo>
                  <a:lnTo>
                    <a:pt x="836" y="730"/>
                  </a:lnTo>
                  <a:lnTo>
                    <a:pt x="838" y="728"/>
                  </a:lnTo>
                  <a:lnTo>
                    <a:pt x="840" y="730"/>
                  </a:lnTo>
                  <a:lnTo>
                    <a:pt x="842" y="734"/>
                  </a:lnTo>
                  <a:lnTo>
                    <a:pt x="838" y="736"/>
                  </a:lnTo>
                  <a:lnTo>
                    <a:pt x="838" y="736"/>
                  </a:lnTo>
                  <a:lnTo>
                    <a:pt x="836" y="736"/>
                  </a:lnTo>
                  <a:lnTo>
                    <a:pt x="834" y="736"/>
                  </a:lnTo>
                  <a:lnTo>
                    <a:pt x="836" y="738"/>
                  </a:lnTo>
                  <a:lnTo>
                    <a:pt x="838" y="738"/>
                  </a:lnTo>
                  <a:lnTo>
                    <a:pt x="838" y="738"/>
                  </a:lnTo>
                  <a:lnTo>
                    <a:pt x="840" y="738"/>
                  </a:lnTo>
                  <a:lnTo>
                    <a:pt x="842" y="740"/>
                  </a:lnTo>
                  <a:lnTo>
                    <a:pt x="840" y="742"/>
                  </a:lnTo>
                  <a:lnTo>
                    <a:pt x="838" y="742"/>
                  </a:lnTo>
                  <a:lnTo>
                    <a:pt x="842" y="744"/>
                  </a:lnTo>
                  <a:lnTo>
                    <a:pt x="844" y="744"/>
                  </a:lnTo>
                  <a:lnTo>
                    <a:pt x="846" y="746"/>
                  </a:lnTo>
                  <a:lnTo>
                    <a:pt x="844" y="748"/>
                  </a:lnTo>
                  <a:lnTo>
                    <a:pt x="844" y="748"/>
                  </a:lnTo>
                  <a:lnTo>
                    <a:pt x="840" y="752"/>
                  </a:lnTo>
                  <a:lnTo>
                    <a:pt x="838" y="750"/>
                  </a:lnTo>
                  <a:lnTo>
                    <a:pt x="838" y="752"/>
                  </a:lnTo>
                  <a:lnTo>
                    <a:pt x="840" y="752"/>
                  </a:lnTo>
                  <a:lnTo>
                    <a:pt x="840" y="754"/>
                  </a:lnTo>
                  <a:lnTo>
                    <a:pt x="838" y="754"/>
                  </a:lnTo>
                  <a:lnTo>
                    <a:pt x="834" y="752"/>
                  </a:lnTo>
                  <a:lnTo>
                    <a:pt x="830" y="752"/>
                  </a:lnTo>
                  <a:lnTo>
                    <a:pt x="834" y="754"/>
                  </a:lnTo>
                  <a:lnTo>
                    <a:pt x="834" y="756"/>
                  </a:lnTo>
                  <a:lnTo>
                    <a:pt x="836" y="758"/>
                  </a:lnTo>
                  <a:lnTo>
                    <a:pt x="838" y="760"/>
                  </a:lnTo>
                  <a:lnTo>
                    <a:pt x="838" y="760"/>
                  </a:lnTo>
                  <a:lnTo>
                    <a:pt x="834" y="762"/>
                  </a:lnTo>
                  <a:lnTo>
                    <a:pt x="834" y="762"/>
                  </a:lnTo>
                  <a:lnTo>
                    <a:pt x="830" y="762"/>
                  </a:lnTo>
                  <a:lnTo>
                    <a:pt x="834" y="764"/>
                  </a:lnTo>
                  <a:lnTo>
                    <a:pt x="836" y="764"/>
                  </a:lnTo>
                  <a:lnTo>
                    <a:pt x="836" y="762"/>
                  </a:lnTo>
                  <a:lnTo>
                    <a:pt x="840" y="762"/>
                  </a:lnTo>
                  <a:lnTo>
                    <a:pt x="840" y="762"/>
                  </a:lnTo>
                  <a:lnTo>
                    <a:pt x="840" y="764"/>
                  </a:lnTo>
                  <a:lnTo>
                    <a:pt x="842" y="766"/>
                  </a:lnTo>
                  <a:lnTo>
                    <a:pt x="840" y="766"/>
                  </a:lnTo>
                  <a:lnTo>
                    <a:pt x="842" y="766"/>
                  </a:lnTo>
                  <a:lnTo>
                    <a:pt x="842" y="768"/>
                  </a:lnTo>
                  <a:lnTo>
                    <a:pt x="842" y="768"/>
                  </a:lnTo>
                  <a:lnTo>
                    <a:pt x="844" y="770"/>
                  </a:lnTo>
                  <a:lnTo>
                    <a:pt x="846" y="768"/>
                  </a:lnTo>
                  <a:lnTo>
                    <a:pt x="846" y="768"/>
                  </a:lnTo>
                  <a:lnTo>
                    <a:pt x="848" y="770"/>
                  </a:lnTo>
                  <a:lnTo>
                    <a:pt x="848" y="772"/>
                  </a:lnTo>
                  <a:lnTo>
                    <a:pt x="846" y="774"/>
                  </a:lnTo>
                  <a:lnTo>
                    <a:pt x="846" y="774"/>
                  </a:lnTo>
                  <a:lnTo>
                    <a:pt x="848" y="774"/>
                  </a:lnTo>
                  <a:lnTo>
                    <a:pt x="850" y="772"/>
                  </a:lnTo>
                  <a:lnTo>
                    <a:pt x="850" y="772"/>
                  </a:lnTo>
                  <a:lnTo>
                    <a:pt x="850" y="774"/>
                  </a:lnTo>
                  <a:lnTo>
                    <a:pt x="852" y="776"/>
                  </a:lnTo>
                  <a:lnTo>
                    <a:pt x="848" y="778"/>
                  </a:lnTo>
                  <a:lnTo>
                    <a:pt x="844" y="782"/>
                  </a:lnTo>
                  <a:lnTo>
                    <a:pt x="844" y="784"/>
                  </a:lnTo>
                  <a:lnTo>
                    <a:pt x="840" y="782"/>
                  </a:lnTo>
                  <a:lnTo>
                    <a:pt x="842" y="784"/>
                  </a:lnTo>
                  <a:lnTo>
                    <a:pt x="844" y="784"/>
                  </a:lnTo>
                  <a:lnTo>
                    <a:pt x="850" y="780"/>
                  </a:lnTo>
                  <a:lnTo>
                    <a:pt x="852" y="780"/>
                  </a:lnTo>
                  <a:lnTo>
                    <a:pt x="852" y="780"/>
                  </a:lnTo>
                  <a:lnTo>
                    <a:pt x="850" y="782"/>
                  </a:lnTo>
                  <a:lnTo>
                    <a:pt x="848" y="784"/>
                  </a:lnTo>
                  <a:lnTo>
                    <a:pt x="850" y="786"/>
                  </a:lnTo>
                  <a:lnTo>
                    <a:pt x="852" y="782"/>
                  </a:lnTo>
                  <a:lnTo>
                    <a:pt x="854" y="780"/>
                  </a:lnTo>
                  <a:lnTo>
                    <a:pt x="856" y="780"/>
                  </a:lnTo>
                  <a:lnTo>
                    <a:pt x="856" y="780"/>
                  </a:lnTo>
                  <a:lnTo>
                    <a:pt x="854" y="782"/>
                  </a:lnTo>
                  <a:lnTo>
                    <a:pt x="854" y="782"/>
                  </a:lnTo>
                  <a:lnTo>
                    <a:pt x="854" y="782"/>
                  </a:lnTo>
                  <a:lnTo>
                    <a:pt x="858" y="782"/>
                  </a:lnTo>
                  <a:lnTo>
                    <a:pt x="858" y="782"/>
                  </a:lnTo>
                  <a:lnTo>
                    <a:pt x="856" y="786"/>
                  </a:lnTo>
                  <a:lnTo>
                    <a:pt x="854" y="788"/>
                  </a:lnTo>
                  <a:lnTo>
                    <a:pt x="854" y="788"/>
                  </a:lnTo>
                  <a:lnTo>
                    <a:pt x="858" y="786"/>
                  </a:lnTo>
                  <a:lnTo>
                    <a:pt x="862" y="782"/>
                  </a:lnTo>
                  <a:lnTo>
                    <a:pt x="862" y="782"/>
                  </a:lnTo>
                  <a:lnTo>
                    <a:pt x="862" y="784"/>
                  </a:lnTo>
                  <a:lnTo>
                    <a:pt x="860" y="784"/>
                  </a:lnTo>
                  <a:lnTo>
                    <a:pt x="864" y="782"/>
                  </a:lnTo>
                  <a:lnTo>
                    <a:pt x="864" y="784"/>
                  </a:lnTo>
                  <a:lnTo>
                    <a:pt x="864" y="788"/>
                  </a:lnTo>
                  <a:lnTo>
                    <a:pt x="862" y="788"/>
                  </a:lnTo>
                  <a:lnTo>
                    <a:pt x="862" y="788"/>
                  </a:lnTo>
                  <a:lnTo>
                    <a:pt x="866" y="788"/>
                  </a:lnTo>
                  <a:lnTo>
                    <a:pt x="868" y="790"/>
                  </a:lnTo>
                  <a:lnTo>
                    <a:pt x="870" y="788"/>
                  </a:lnTo>
                  <a:lnTo>
                    <a:pt x="874" y="788"/>
                  </a:lnTo>
                  <a:lnTo>
                    <a:pt x="876" y="788"/>
                  </a:lnTo>
                  <a:lnTo>
                    <a:pt x="874" y="790"/>
                  </a:lnTo>
                  <a:lnTo>
                    <a:pt x="872" y="790"/>
                  </a:lnTo>
                  <a:lnTo>
                    <a:pt x="872" y="792"/>
                  </a:lnTo>
                  <a:lnTo>
                    <a:pt x="878" y="794"/>
                  </a:lnTo>
                  <a:lnTo>
                    <a:pt x="880" y="794"/>
                  </a:lnTo>
                  <a:lnTo>
                    <a:pt x="876" y="796"/>
                  </a:lnTo>
                  <a:lnTo>
                    <a:pt x="876" y="796"/>
                  </a:lnTo>
                  <a:lnTo>
                    <a:pt x="872" y="798"/>
                  </a:lnTo>
                  <a:lnTo>
                    <a:pt x="870" y="796"/>
                  </a:lnTo>
                  <a:lnTo>
                    <a:pt x="866" y="798"/>
                  </a:lnTo>
                  <a:lnTo>
                    <a:pt x="864" y="800"/>
                  </a:lnTo>
                  <a:lnTo>
                    <a:pt x="860" y="800"/>
                  </a:lnTo>
                  <a:lnTo>
                    <a:pt x="852" y="802"/>
                  </a:lnTo>
                  <a:lnTo>
                    <a:pt x="852" y="802"/>
                  </a:lnTo>
                  <a:lnTo>
                    <a:pt x="858" y="802"/>
                  </a:lnTo>
                  <a:lnTo>
                    <a:pt x="862" y="800"/>
                  </a:lnTo>
                  <a:lnTo>
                    <a:pt x="864" y="802"/>
                  </a:lnTo>
                  <a:lnTo>
                    <a:pt x="864" y="802"/>
                  </a:lnTo>
                  <a:lnTo>
                    <a:pt x="860" y="802"/>
                  </a:lnTo>
                  <a:lnTo>
                    <a:pt x="854" y="804"/>
                  </a:lnTo>
                  <a:lnTo>
                    <a:pt x="852" y="806"/>
                  </a:lnTo>
                  <a:lnTo>
                    <a:pt x="850" y="808"/>
                  </a:lnTo>
                  <a:lnTo>
                    <a:pt x="846" y="808"/>
                  </a:lnTo>
                  <a:lnTo>
                    <a:pt x="846" y="810"/>
                  </a:lnTo>
                  <a:lnTo>
                    <a:pt x="844" y="810"/>
                  </a:lnTo>
                  <a:lnTo>
                    <a:pt x="840" y="808"/>
                  </a:lnTo>
                  <a:lnTo>
                    <a:pt x="838" y="804"/>
                  </a:lnTo>
                  <a:lnTo>
                    <a:pt x="838" y="806"/>
                  </a:lnTo>
                  <a:lnTo>
                    <a:pt x="838" y="808"/>
                  </a:lnTo>
                  <a:lnTo>
                    <a:pt x="840" y="808"/>
                  </a:lnTo>
                  <a:lnTo>
                    <a:pt x="840" y="808"/>
                  </a:lnTo>
                  <a:lnTo>
                    <a:pt x="844" y="812"/>
                  </a:lnTo>
                  <a:lnTo>
                    <a:pt x="844" y="814"/>
                  </a:lnTo>
                  <a:lnTo>
                    <a:pt x="842" y="814"/>
                  </a:lnTo>
                  <a:lnTo>
                    <a:pt x="842" y="816"/>
                  </a:lnTo>
                  <a:lnTo>
                    <a:pt x="842" y="816"/>
                  </a:lnTo>
                  <a:lnTo>
                    <a:pt x="844" y="818"/>
                  </a:lnTo>
                  <a:lnTo>
                    <a:pt x="844" y="816"/>
                  </a:lnTo>
                  <a:lnTo>
                    <a:pt x="846" y="816"/>
                  </a:lnTo>
                  <a:lnTo>
                    <a:pt x="848" y="812"/>
                  </a:lnTo>
                  <a:lnTo>
                    <a:pt x="852" y="812"/>
                  </a:lnTo>
                  <a:lnTo>
                    <a:pt x="854" y="810"/>
                  </a:lnTo>
                  <a:lnTo>
                    <a:pt x="856" y="810"/>
                  </a:lnTo>
                  <a:lnTo>
                    <a:pt x="858" y="808"/>
                  </a:lnTo>
                  <a:lnTo>
                    <a:pt x="860" y="806"/>
                  </a:lnTo>
                  <a:lnTo>
                    <a:pt x="862" y="804"/>
                  </a:lnTo>
                  <a:lnTo>
                    <a:pt x="866" y="802"/>
                  </a:lnTo>
                  <a:lnTo>
                    <a:pt x="870" y="804"/>
                  </a:lnTo>
                  <a:lnTo>
                    <a:pt x="872" y="802"/>
                  </a:lnTo>
                  <a:lnTo>
                    <a:pt x="870" y="802"/>
                  </a:lnTo>
                  <a:lnTo>
                    <a:pt x="868" y="802"/>
                  </a:lnTo>
                  <a:lnTo>
                    <a:pt x="866" y="802"/>
                  </a:lnTo>
                  <a:lnTo>
                    <a:pt x="868" y="802"/>
                  </a:lnTo>
                  <a:lnTo>
                    <a:pt x="874" y="800"/>
                  </a:lnTo>
                  <a:lnTo>
                    <a:pt x="878" y="802"/>
                  </a:lnTo>
                  <a:lnTo>
                    <a:pt x="880" y="806"/>
                  </a:lnTo>
                  <a:lnTo>
                    <a:pt x="880" y="808"/>
                  </a:lnTo>
                  <a:lnTo>
                    <a:pt x="876" y="810"/>
                  </a:lnTo>
                  <a:lnTo>
                    <a:pt x="876" y="810"/>
                  </a:lnTo>
                  <a:lnTo>
                    <a:pt x="874" y="812"/>
                  </a:lnTo>
                  <a:lnTo>
                    <a:pt x="876" y="812"/>
                  </a:lnTo>
                  <a:lnTo>
                    <a:pt x="878" y="814"/>
                  </a:lnTo>
                  <a:lnTo>
                    <a:pt x="878" y="814"/>
                  </a:lnTo>
                  <a:lnTo>
                    <a:pt x="880" y="810"/>
                  </a:lnTo>
                  <a:lnTo>
                    <a:pt x="884" y="808"/>
                  </a:lnTo>
                  <a:lnTo>
                    <a:pt x="886" y="808"/>
                  </a:lnTo>
                  <a:lnTo>
                    <a:pt x="886" y="810"/>
                  </a:lnTo>
                  <a:lnTo>
                    <a:pt x="886" y="810"/>
                  </a:lnTo>
                  <a:lnTo>
                    <a:pt x="886" y="812"/>
                  </a:lnTo>
                  <a:lnTo>
                    <a:pt x="888" y="812"/>
                  </a:lnTo>
                  <a:lnTo>
                    <a:pt x="892" y="814"/>
                  </a:lnTo>
                  <a:lnTo>
                    <a:pt x="892" y="816"/>
                  </a:lnTo>
                  <a:lnTo>
                    <a:pt x="890" y="814"/>
                  </a:lnTo>
                  <a:lnTo>
                    <a:pt x="888" y="814"/>
                  </a:lnTo>
                  <a:lnTo>
                    <a:pt x="890" y="816"/>
                  </a:lnTo>
                  <a:lnTo>
                    <a:pt x="892" y="818"/>
                  </a:lnTo>
                  <a:lnTo>
                    <a:pt x="894" y="820"/>
                  </a:lnTo>
                  <a:lnTo>
                    <a:pt x="892" y="822"/>
                  </a:lnTo>
                  <a:lnTo>
                    <a:pt x="890" y="820"/>
                  </a:lnTo>
                  <a:lnTo>
                    <a:pt x="888" y="822"/>
                  </a:lnTo>
                  <a:lnTo>
                    <a:pt x="892" y="824"/>
                  </a:lnTo>
                  <a:lnTo>
                    <a:pt x="890" y="826"/>
                  </a:lnTo>
                  <a:lnTo>
                    <a:pt x="888" y="826"/>
                  </a:lnTo>
                  <a:lnTo>
                    <a:pt x="888" y="828"/>
                  </a:lnTo>
                  <a:lnTo>
                    <a:pt x="886" y="830"/>
                  </a:lnTo>
                  <a:lnTo>
                    <a:pt x="882" y="828"/>
                  </a:lnTo>
                  <a:lnTo>
                    <a:pt x="884" y="830"/>
                  </a:lnTo>
                  <a:lnTo>
                    <a:pt x="888" y="830"/>
                  </a:lnTo>
                  <a:lnTo>
                    <a:pt x="890" y="830"/>
                  </a:lnTo>
                  <a:lnTo>
                    <a:pt x="892" y="832"/>
                  </a:lnTo>
                  <a:lnTo>
                    <a:pt x="890" y="834"/>
                  </a:lnTo>
                  <a:lnTo>
                    <a:pt x="888" y="834"/>
                  </a:lnTo>
                  <a:lnTo>
                    <a:pt x="886" y="834"/>
                  </a:lnTo>
                  <a:lnTo>
                    <a:pt x="888" y="834"/>
                  </a:lnTo>
                  <a:lnTo>
                    <a:pt x="890" y="834"/>
                  </a:lnTo>
                  <a:lnTo>
                    <a:pt x="892" y="834"/>
                  </a:lnTo>
                  <a:lnTo>
                    <a:pt x="890" y="836"/>
                  </a:lnTo>
                  <a:lnTo>
                    <a:pt x="890" y="840"/>
                  </a:lnTo>
                  <a:lnTo>
                    <a:pt x="888" y="840"/>
                  </a:lnTo>
                  <a:lnTo>
                    <a:pt x="886" y="842"/>
                  </a:lnTo>
                  <a:lnTo>
                    <a:pt x="884" y="844"/>
                  </a:lnTo>
                  <a:lnTo>
                    <a:pt x="880" y="844"/>
                  </a:lnTo>
                  <a:lnTo>
                    <a:pt x="878" y="846"/>
                  </a:lnTo>
                  <a:lnTo>
                    <a:pt x="878" y="846"/>
                  </a:lnTo>
                  <a:lnTo>
                    <a:pt x="876" y="848"/>
                  </a:lnTo>
                  <a:lnTo>
                    <a:pt x="874" y="848"/>
                  </a:lnTo>
                  <a:lnTo>
                    <a:pt x="874" y="850"/>
                  </a:lnTo>
                  <a:lnTo>
                    <a:pt x="872" y="850"/>
                  </a:lnTo>
                  <a:lnTo>
                    <a:pt x="870" y="848"/>
                  </a:lnTo>
                  <a:lnTo>
                    <a:pt x="868" y="850"/>
                  </a:lnTo>
                  <a:lnTo>
                    <a:pt x="866" y="850"/>
                  </a:lnTo>
                  <a:lnTo>
                    <a:pt x="866" y="848"/>
                  </a:lnTo>
                  <a:lnTo>
                    <a:pt x="864" y="850"/>
                  </a:lnTo>
                  <a:lnTo>
                    <a:pt x="860" y="850"/>
                  </a:lnTo>
                  <a:lnTo>
                    <a:pt x="860" y="848"/>
                  </a:lnTo>
                  <a:lnTo>
                    <a:pt x="858" y="848"/>
                  </a:lnTo>
                  <a:lnTo>
                    <a:pt x="858" y="850"/>
                  </a:lnTo>
                  <a:lnTo>
                    <a:pt x="856" y="850"/>
                  </a:lnTo>
                  <a:lnTo>
                    <a:pt x="854" y="850"/>
                  </a:lnTo>
                  <a:lnTo>
                    <a:pt x="854" y="852"/>
                  </a:lnTo>
                  <a:lnTo>
                    <a:pt x="854" y="852"/>
                  </a:lnTo>
                  <a:lnTo>
                    <a:pt x="854" y="854"/>
                  </a:lnTo>
                  <a:lnTo>
                    <a:pt x="852" y="856"/>
                  </a:lnTo>
                  <a:lnTo>
                    <a:pt x="852" y="854"/>
                  </a:lnTo>
                  <a:lnTo>
                    <a:pt x="850" y="858"/>
                  </a:lnTo>
                  <a:lnTo>
                    <a:pt x="850" y="860"/>
                  </a:lnTo>
                  <a:lnTo>
                    <a:pt x="846" y="860"/>
                  </a:lnTo>
                  <a:lnTo>
                    <a:pt x="846" y="862"/>
                  </a:lnTo>
                  <a:lnTo>
                    <a:pt x="844" y="862"/>
                  </a:lnTo>
                  <a:lnTo>
                    <a:pt x="842" y="864"/>
                  </a:lnTo>
                  <a:lnTo>
                    <a:pt x="842" y="864"/>
                  </a:lnTo>
                  <a:lnTo>
                    <a:pt x="840" y="864"/>
                  </a:lnTo>
                  <a:lnTo>
                    <a:pt x="838" y="864"/>
                  </a:lnTo>
                  <a:lnTo>
                    <a:pt x="838" y="866"/>
                  </a:lnTo>
                  <a:lnTo>
                    <a:pt x="834" y="868"/>
                  </a:lnTo>
                  <a:lnTo>
                    <a:pt x="834" y="866"/>
                  </a:lnTo>
                  <a:lnTo>
                    <a:pt x="830" y="866"/>
                  </a:lnTo>
                  <a:lnTo>
                    <a:pt x="828" y="866"/>
                  </a:lnTo>
                  <a:lnTo>
                    <a:pt x="826" y="866"/>
                  </a:lnTo>
                  <a:lnTo>
                    <a:pt x="824" y="866"/>
                  </a:lnTo>
                  <a:lnTo>
                    <a:pt x="818" y="868"/>
                  </a:lnTo>
                  <a:lnTo>
                    <a:pt x="816" y="868"/>
                  </a:lnTo>
                  <a:lnTo>
                    <a:pt x="816" y="866"/>
                  </a:lnTo>
                  <a:lnTo>
                    <a:pt x="816" y="866"/>
                  </a:lnTo>
                  <a:lnTo>
                    <a:pt x="814" y="866"/>
                  </a:lnTo>
                  <a:lnTo>
                    <a:pt x="810" y="868"/>
                  </a:lnTo>
                  <a:lnTo>
                    <a:pt x="808" y="866"/>
                  </a:lnTo>
                  <a:lnTo>
                    <a:pt x="806" y="866"/>
                  </a:lnTo>
                  <a:lnTo>
                    <a:pt x="804" y="866"/>
                  </a:lnTo>
                  <a:lnTo>
                    <a:pt x="802" y="864"/>
                  </a:lnTo>
                  <a:lnTo>
                    <a:pt x="800" y="864"/>
                  </a:lnTo>
                  <a:lnTo>
                    <a:pt x="798" y="866"/>
                  </a:lnTo>
                  <a:lnTo>
                    <a:pt x="796" y="864"/>
                  </a:lnTo>
                  <a:lnTo>
                    <a:pt x="792" y="864"/>
                  </a:lnTo>
                  <a:lnTo>
                    <a:pt x="790" y="864"/>
                  </a:lnTo>
                  <a:lnTo>
                    <a:pt x="788" y="864"/>
                  </a:lnTo>
                  <a:lnTo>
                    <a:pt x="786" y="864"/>
                  </a:lnTo>
                  <a:lnTo>
                    <a:pt x="784" y="864"/>
                  </a:lnTo>
                  <a:lnTo>
                    <a:pt x="782" y="864"/>
                  </a:lnTo>
                  <a:lnTo>
                    <a:pt x="780" y="864"/>
                  </a:lnTo>
                  <a:lnTo>
                    <a:pt x="776" y="862"/>
                  </a:lnTo>
                  <a:lnTo>
                    <a:pt x="772" y="864"/>
                  </a:lnTo>
                  <a:lnTo>
                    <a:pt x="768" y="862"/>
                  </a:lnTo>
                  <a:lnTo>
                    <a:pt x="766" y="860"/>
                  </a:lnTo>
                  <a:lnTo>
                    <a:pt x="764" y="862"/>
                  </a:lnTo>
                  <a:lnTo>
                    <a:pt x="764" y="862"/>
                  </a:lnTo>
                  <a:lnTo>
                    <a:pt x="764" y="864"/>
                  </a:lnTo>
                  <a:lnTo>
                    <a:pt x="764" y="864"/>
                  </a:lnTo>
                  <a:lnTo>
                    <a:pt x="760" y="866"/>
                  </a:lnTo>
                  <a:lnTo>
                    <a:pt x="756" y="870"/>
                  </a:lnTo>
                  <a:lnTo>
                    <a:pt x="754" y="872"/>
                  </a:lnTo>
                  <a:lnTo>
                    <a:pt x="754" y="872"/>
                  </a:lnTo>
                  <a:lnTo>
                    <a:pt x="752" y="874"/>
                  </a:lnTo>
                  <a:lnTo>
                    <a:pt x="752" y="878"/>
                  </a:lnTo>
                  <a:lnTo>
                    <a:pt x="750" y="878"/>
                  </a:lnTo>
                  <a:lnTo>
                    <a:pt x="746" y="878"/>
                  </a:lnTo>
                  <a:lnTo>
                    <a:pt x="746" y="880"/>
                  </a:lnTo>
                  <a:lnTo>
                    <a:pt x="740" y="880"/>
                  </a:lnTo>
                  <a:lnTo>
                    <a:pt x="738" y="884"/>
                  </a:lnTo>
                  <a:lnTo>
                    <a:pt x="738" y="884"/>
                  </a:lnTo>
                  <a:lnTo>
                    <a:pt x="736" y="882"/>
                  </a:lnTo>
                  <a:lnTo>
                    <a:pt x="734" y="884"/>
                  </a:lnTo>
                  <a:lnTo>
                    <a:pt x="734" y="886"/>
                  </a:lnTo>
                  <a:lnTo>
                    <a:pt x="732" y="886"/>
                  </a:lnTo>
                  <a:lnTo>
                    <a:pt x="728" y="888"/>
                  </a:lnTo>
                  <a:lnTo>
                    <a:pt x="728" y="890"/>
                  </a:lnTo>
                  <a:lnTo>
                    <a:pt x="726" y="890"/>
                  </a:lnTo>
                  <a:lnTo>
                    <a:pt x="724" y="894"/>
                  </a:lnTo>
                  <a:lnTo>
                    <a:pt x="718" y="898"/>
                  </a:lnTo>
                  <a:lnTo>
                    <a:pt x="718" y="902"/>
                  </a:lnTo>
                  <a:lnTo>
                    <a:pt x="714" y="904"/>
                  </a:lnTo>
                  <a:lnTo>
                    <a:pt x="712" y="906"/>
                  </a:lnTo>
                  <a:lnTo>
                    <a:pt x="708" y="906"/>
                  </a:lnTo>
                  <a:lnTo>
                    <a:pt x="708" y="910"/>
                  </a:lnTo>
                  <a:lnTo>
                    <a:pt x="706" y="912"/>
                  </a:lnTo>
                  <a:lnTo>
                    <a:pt x="700" y="916"/>
                  </a:lnTo>
                  <a:lnTo>
                    <a:pt x="700" y="918"/>
                  </a:lnTo>
                  <a:lnTo>
                    <a:pt x="694" y="920"/>
                  </a:lnTo>
                  <a:lnTo>
                    <a:pt x="690" y="920"/>
                  </a:lnTo>
                  <a:lnTo>
                    <a:pt x="692" y="922"/>
                  </a:lnTo>
                  <a:lnTo>
                    <a:pt x="700" y="918"/>
                  </a:lnTo>
                  <a:lnTo>
                    <a:pt x="704" y="916"/>
                  </a:lnTo>
                  <a:lnTo>
                    <a:pt x="710" y="914"/>
                  </a:lnTo>
                  <a:lnTo>
                    <a:pt x="712" y="910"/>
                  </a:lnTo>
                  <a:lnTo>
                    <a:pt x="716" y="906"/>
                  </a:lnTo>
                  <a:lnTo>
                    <a:pt x="718" y="906"/>
                  </a:lnTo>
                  <a:lnTo>
                    <a:pt x="724" y="900"/>
                  </a:lnTo>
                  <a:lnTo>
                    <a:pt x="732" y="894"/>
                  </a:lnTo>
                  <a:lnTo>
                    <a:pt x="738" y="890"/>
                  </a:lnTo>
                  <a:lnTo>
                    <a:pt x="740" y="890"/>
                  </a:lnTo>
                  <a:lnTo>
                    <a:pt x="744" y="888"/>
                  </a:lnTo>
                  <a:lnTo>
                    <a:pt x="750" y="886"/>
                  </a:lnTo>
                  <a:lnTo>
                    <a:pt x="758" y="884"/>
                  </a:lnTo>
                  <a:lnTo>
                    <a:pt x="760" y="884"/>
                  </a:lnTo>
                  <a:lnTo>
                    <a:pt x="762" y="882"/>
                  </a:lnTo>
                  <a:lnTo>
                    <a:pt x="772" y="884"/>
                  </a:lnTo>
                  <a:lnTo>
                    <a:pt x="776" y="884"/>
                  </a:lnTo>
                  <a:lnTo>
                    <a:pt x="780" y="888"/>
                  </a:lnTo>
                  <a:lnTo>
                    <a:pt x="780" y="888"/>
                  </a:lnTo>
                  <a:lnTo>
                    <a:pt x="776" y="888"/>
                  </a:lnTo>
                  <a:lnTo>
                    <a:pt x="776" y="888"/>
                  </a:lnTo>
                  <a:lnTo>
                    <a:pt x="776" y="890"/>
                  </a:lnTo>
                  <a:lnTo>
                    <a:pt x="778" y="890"/>
                  </a:lnTo>
                  <a:lnTo>
                    <a:pt x="782" y="890"/>
                  </a:lnTo>
                  <a:lnTo>
                    <a:pt x="782" y="892"/>
                  </a:lnTo>
                  <a:lnTo>
                    <a:pt x="780" y="892"/>
                  </a:lnTo>
                  <a:lnTo>
                    <a:pt x="782" y="892"/>
                  </a:lnTo>
                  <a:lnTo>
                    <a:pt x="780" y="898"/>
                  </a:lnTo>
                  <a:lnTo>
                    <a:pt x="778" y="898"/>
                  </a:lnTo>
                  <a:lnTo>
                    <a:pt x="774" y="900"/>
                  </a:lnTo>
                  <a:lnTo>
                    <a:pt x="774" y="900"/>
                  </a:lnTo>
                  <a:lnTo>
                    <a:pt x="770" y="902"/>
                  </a:lnTo>
                  <a:lnTo>
                    <a:pt x="768" y="902"/>
                  </a:lnTo>
                  <a:lnTo>
                    <a:pt x="764" y="900"/>
                  </a:lnTo>
                  <a:lnTo>
                    <a:pt x="762" y="900"/>
                  </a:lnTo>
                  <a:lnTo>
                    <a:pt x="760" y="902"/>
                  </a:lnTo>
                  <a:lnTo>
                    <a:pt x="758" y="902"/>
                  </a:lnTo>
                  <a:lnTo>
                    <a:pt x="754" y="902"/>
                  </a:lnTo>
                  <a:lnTo>
                    <a:pt x="752" y="902"/>
                  </a:lnTo>
                  <a:lnTo>
                    <a:pt x="756" y="902"/>
                  </a:lnTo>
                  <a:lnTo>
                    <a:pt x="758" y="902"/>
                  </a:lnTo>
                  <a:lnTo>
                    <a:pt x="764" y="904"/>
                  </a:lnTo>
                  <a:lnTo>
                    <a:pt x="764" y="906"/>
                  </a:lnTo>
                  <a:lnTo>
                    <a:pt x="766" y="908"/>
                  </a:lnTo>
                  <a:lnTo>
                    <a:pt x="768" y="906"/>
                  </a:lnTo>
                  <a:lnTo>
                    <a:pt x="770" y="906"/>
                  </a:lnTo>
                  <a:lnTo>
                    <a:pt x="772" y="906"/>
                  </a:lnTo>
                  <a:lnTo>
                    <a:pt x="774" y="906"/>
                  </a:lnTo>
                  <a:lnTo>
                    <a:pt x="774" y="906"/>
                  </a:lnTo>
                  <a:lnTo>
                    <a:pt x="776" y="908"/>
                  </a:lnTo>
                  <a:lnTo>
                    <a:pt x="774" y="910"/>
                  </a:lnTo>
                  <a:lnTo>
                    <a:pt x="770" y="916"/>
                  </a:lnTo>
                  <a:lnTo>
                    <a:pt x="768" y="916"/>
                  </a:lnTo>
                  <a:lnTo>
                    <a:pt x="768" y="918"/>
                  </a:lnTo>
                  <a:lnTo>
                    <a:pt x="772" y="918"/>
                  </a:lnTo>
                  <a:lnTo>
                    <a:pt x="772" y="918"/>
                  </a:lnTo>
                  <a:lnTo>
                    <a:pt x="770" y="920"/>
                  </a:lnTo>
                  <a:lnTo>
                    <a:pt x="772" y="922"/>
                  </a:lnTo>
                  <a:lnTo>
                    <a:pt x="772" y="924"/>
                  </a:lnTo>
                  <a:lnTo>
                    <a:pt x="772" y="928"/>
                  </a:lnTo>
                  <a:lnTo>
                    <a:pt x="774" y="928"/>
                  </a:lnTo>
                  <a:lnTo>
                    <a:pt x="774" y="932"/>
                  </a:lnTo>
                  <a:lnTo>
                    <a:pt x="776" y="932"/>
                  </a:lnTo>
                  <a:lnTo>
                    <a:pt x="778" y="934"/>
                  </a:lnTo>
                  <a:lnTo>
                    <a:pt x="782" y="934"/>
                  </a:lnTo>
                  <a:lnTo>
                    <a:pt x="782" y="934"/>
                  </a:lnTo>
                  <a:lnTo>
                    <a:pt x="778" y="936"/>
                  </a:lnTo>
                  <a:lnTo>
                    <a:pt x="782" y="938"/>
                  </a:lnTo>
                  <a:lnTo>
                    <a:pt x="786" y="938"/>
                  </a:lnTo>
                  <a:lnTo>
                    <a:pt x="788" y="940"/>
                  </a:lnTo>
                  <a:lnTo>
                    <a:pt x="788" y="938"/>
                  </a:lnTo>
                  <a:lnTo>
                    <a:pt x="792" y="940"/>
                  </a:lnTo>
                  <a:lnTo>
                    <a:pt x="792" y="940"/>
                  </a:lnTo>
                  <a:lnTo>
                    <a:pt x="796" y="942"/>
                  </a:lnTo>
                  <a:lnTo>
                    <a:pt x="798" y="940"/>
                  </a:lnTo>
                  <a:lnTo>
                    <a:pt x="802" y="938"/>
                  </a:lnTo>
                  <a:lnTo>
                    <a:pt x="802" y="940"/>
                  </a:lnTo>
                  <a:lnTo>
                    <a:pt x="802" y="940"/>
                  </a:lnTo>
                  <a:lnTo>
                    <a:pt x="804" y="942"/>
                  </a:lnTo>
                  <a:lnTo>
                    <a:pt x="808" y="944"/>
                  </a:lnTo>
                  <a:lnTo>
                    <a:pt x="808" y="946"/>
                  </a:lnTo>
                  <a:lnTo>
                    <a:pt x="806" y="946"/>
                  </a:lnTo>
                  <a:lnTo>
                    <a:pt x="806" y="946"/>
                  </a:lnTo>
                  <a:lnTo>
                    <a:pt x="808" y="948"/>
                  </a:lnTo>
                  <a:lnTo>
                    <a:pt x="810" y="948"/>
                  </a:lnTo>
                  <a:lnTo>
                    <a:pt x="812" y="948"/>
                  </a:lnTo>
                  <a:lnTo>
                    <a:pt x="810" y="948"/>
                  </a:lnTo>
                  <a:lnTo>
                    <a:pt x="808" y="948"/>
                  </a:lnTo>
                  <a:lnTo>
                    <a:pt x="806" y="948"/>
                  </a:lnTo>
                  <a:lnTo>
                    <a:pt x="802" y="950"/>
                  </a:lnTo>
                  <a:lnTo>
                    <a:pt x="796" y="952"/>
                  </a:lnTo>
                  <a:lnTo>
                    <a:pt x="794" y="954"/>
                  </a:lnTo>
                  <a:lnTo>
                    <a:pt x="790" y="954"/>
                  </a:lnTo>
                  <a:lnTo>
                    <a:pt x="786" y="954"/>
                  </a:lnTo>
                  <a:lnTo>
                    <a:pt x="782" y="956"/>
                  </a:lnTo>
                  <a:lnTo>
                    <a:pt x="780" y="956"/>
                  </a:lnTo>
                  <a:lnTo>
                    <a:pt x="780" y="958"/>
                  </a:lnTo>
                  <a:lnTo>
                    <a:pt x="778" y="958"/>
                  </a:lnTo>
                  <a:lnTo>
                    <a:pt x="776" y="956"/>
                  </a:lnTo>
                  <a:lnTo>
                    <a:pt x="774" y="954"/>
                  </a:lnTo>
                  <a:lnTo>
                    <a:pt x="774" y="956"/>
                  </a:lnTo>
                  <a:lnTo>
                    <a:pt x="772" y="956"/>
                  </a:lnTo>
                  <a:lnTo>
                    <a:pt x="770" y="960"/>
                  </a:lnTo>
                  <a:lnTo>
                    <a:pt x="772" y="960"/>
                  </a:lnTo>
                  <a:lnTo>
                    <a:pt x="768" y="964"/>
                  </a:lnTo>
                  <a:lnTo>
                    <a:pt x="764" y="968"/>
                  </a:lnTo>
                  <a:lnTo>
                    <a:pt x="762" y="968"/>
                  </a:lnTo>
                  <a:lnTo>
                    <a:pt x="760" y="970"/>
                  </a:lnTo>
                  <a:lnTo>
                    <a:pt x="758" y="970"/>
                  </a:lnTo>
                  <a:lnTo>
                    <a:pt x="758" y="970"/>
                  </a:lnTo>
                  <a:lnTo>
                    <a:pt x="756" y="974"/>
                  </a:lnTo>
                  <a:lnTo>
                    <a:pt x="756" y="974"/>
                  </a:lnTo>
                  <a:lnTo>
                    <a:pt x="754" y="972"/>
                  </a:lnTo>
                  <a:lnTo>
                    <a:pt x="754" y="974"/>
                  </a:lnTo>
                  <a:lnTo>
                    <a:pt x="752" y="972"/>
                  </a:lnTo>
                  <a:lnTo>
                    <a:pt x="752" y="970"/>
                  </a:lnTo>
                  <a:lnTo>
                    <a:pt x="750" y="968"/>
                  </a:lnTo>
                  <a:lnTo>
                    <a:pt x="748" y="970"/>
                  </a:lnTo>
                  <a:lnTo>
                    <a:pt x="748" y="968"/>
                  </a:lnTo>
                  <a:lnTo>
                    <a:pt x="748" y="964"/>
                  </a:lnTo>
                  <a:lnTo>
                    <a:pt x="748" y="962"/>
                  </a:lnTo>
                  <a:lnTo>
                    <a:pt x="750" y="958"/>
                  </a:lnTo>
                  <a:lnTo>
                    <a:pt x="752" y="956"/>
                  </a:lnTo>
                  <a:lnTo>
                    <a:pt x="754" y="954"/>
                  </a:lnTo>
                  <a:lnTo>
                    <a:pt x="758" y="952"/>
                  </a:lnTo>
                  <a:lnTo>
                    <a:pt x="762" y="950"/>
                  </a:lnTo>
                  <a:lnTo>
                    <a:pt x="768" y="948"/>
                  </a:lnTo>
                  <a:lnTo>
                    <a:pt x="770" y="946"/>
                  </a:lnTo>
                  <a:lnTo>
                    <a:pt x="772" y="946"/>
                  </a:lnTo>
                  <a:lnTo>
                    <a:pt x="772" y="948"/>
                  </a:lnTo>
                  <a:lnTo>
                    <a:pt x="774" y="950"/>
                  </a:lnTo>
                  <a:lnTo>
                    <a:pt x="774" y="948"/>
                  </a:lnTo>
                  <a:lnTo>
                    <a:pt x="774" y="948"/>
                  </a:lnTo>
                  <a:lnTo>
                    <a:pt x="776" y="948"/>
                  </a:lnTo>
                  <a:lnTo>
                    <a:pt x="780" y="946"/>
                  </a:lnTo>
                  <a:lnTo>
                    <a:pt x="782" y="946"/>
                  </a:lnTo>
                  <a:lnTo>
                    <a:pt x="780" y="946"/>
                  </a:lnTo>
                  <a:lnTo>
                    <a:pt x="774" y="946"/>
                  </a:lnTo>
                  <a:lnTo>
                    <a:pt x="772" y="944"/>
                  </a:lnTo>
                  <a:lnTo>
                    <a:pt x="770" y="944"/>
                  </a:lnTo>
                  <a:lnTo>
                    <a:pt x="768" y="946"/>
                  </a:lnTo>
                  <a:lnTo>
                    <a:pt x="766" y="946"/>
                  </a:lnTo>
                  <a:lnTo>
                    <a:pt x="768" y="942"/>
                  </a:lnTo>
                  <a:lnTo>
                    <a:pt x="770" y="942"/>
                  </a:lnTo>
                  <a:lnTo>
                    <a:pt x="774" y="940"/>
                  </a:lnTo>
                  <a:lnTo>
                    <a:pt x="774" y="938"/>
                  </a:lnTo>
                  <a:lnTo>
                    <a:pt x="772" y="938"/>
                  </a:lnTo>
                  <a:lnTo>
                    <a:pt x="772" y="938"/>
                  </a:lnTo>
                  <a:lnTo>
                    <a:pt x="768" y="940"/>
                  </a:lnTo>
                  <a:lnTo>
                    <a:pt x="766" y="942"/>
                  </a:lnTo>
                  <a:lnTo>
                    <a:pt x="764" y="944"/>
                  </a:lnTo>
                  <a:lnTo>
                    <a:pt x="760" y="944"/>
                  </a:lnTo>
                  <a:lnTo>
                    <a:pt x="760" y="946"/>
                  </a:lnTo>
                  <a:lnTo>
                    <a:pt x="754" y="948"/>
                  </a:lnTo>
                  <a:lnTo>
                    <a:pt x="754" y="946"/>
                  </a:lnTo>
                  <a:lnTo>
                    <a:pt x="754" y="946"/>
                  </a:lnTo>
                  <a:lnTo>
                    <a:pt x="754" y="946"/>
                  </a:lnTo>
                  <a:lnTo>
                    <a:pt x="754" y="942"/>
                  </a:lnTo>
                  <a:lnTo>
                    <a:pt x="752" y="946"/>
                  </a:lnTo>
                  <a:lnTo>
                    <a:pt x="752" y="948"/>
                  </a:lnTo>
                  <a:lnTo>
                    <a:pt x="748" y="948"/>
                  </a:lnTo>
                  <a:lnTo>
                    <a:pt x="746" y="948"/>
                  </a:lnTo>
                  <a:lnTo>
                    <a:pt x="746" y="948"/>
                  </a:lnTo>
                  <a:lnTo>
                    <a:pt x="744" y="948"/>
                  </a:lnTo>
                  <a:lnTo>
                    <a:pt x="744" y="946"/>
                  </a:lnTo>
                  <a:lnTo>
                    <a:pt x="740" y="948"/>
                  </a:lnTo>
                  <a:lnTo>
                    <a:pt x="738" y="946"/>
                  </a:lnTo>
                  <a:lnTo>
                    <a:pt x="736" y="946"/>
                  </a:lnTo>
                  <a:lnTo>
                    <a:pt x="736" y="946"/>
                  </a:lnTo>
                  <a:lnTo>
                    <a:pt x="736" y="944"/>
                  </a:lnTo>
                  <a:lnTo>
                    <a:pt x="736" y="944"/>
                  </a:lnTo>
                  <a:lnTo>
                    <a:pt x="736" y="942"/>
                  </a:lnTo>
                  <a:lnTo>
                    <a:pt x="736" y="940"/>
                  </a:lnTo>
                  <a:lnTo>
                    <a:pt x="736" y="938"/>
                  </a:lnTo>
                  <a:lnTo>
                    <a:pt x="734" y="938"/>
                  </a:lnTo>
                  <a:lnTo>
                    <a:pt x="734" y="936"/>
                  </a:lnTo>
                  <a:lnTo>
                    <a:pt x="734" y="934"/>
                  </a:lnTo>
                  <a:lnTo>
                    <a:pt x="738" y="920"/>
                  </a:lnTo>
                  <a:lnTo>
                    <a:pt x="738" y="916"/>
                  </a:lnTo>
                  <a:lnTo>
                    <a:pt x="732" y="912"/>
                  </a:lnTo>
                  <a:lnTo>
                    <a:pt x="732" y="912"/>
                  </a:lnTo>
                  <a:lnTo>
                    <a:pt x="728" y="912"/>
                  </a:lnTo>
                  <a:lnTo>
                    <a:pt x="726" y="912"/>
                  </a:lnTo>
                  <a:lnTo>
                    <a:pt x="724" y="910"/>
                  </a:lnTo>
                  <a:lnTo>
                    <a:pt x="722" y="910"/>
                  </a:lnTo>
                  <a:lnTo>
                    <a:pt x="722" y="910"/>
                  </a:lnTo>
                  <a:lnTo>
                    <a:pt x="718" y="912"/>
                  </a:lnTo>
                  <a:lnTo>
                    <a:pt x="718" y="914"/>
                  </a:lnTo>
                  <a:lnTo>
                    <a:pt x="714" y="918"/>
                  </a:lnTo>
                  <a:lnTo>
                    <a:pt x="712" y="920"/>
                  </a:lnTo>
                  <a:lnTo>
                    <a:pt x="712" y="924"/>
                  </a:lnTo>
                  <a:lnTo>
                    <a:pt x="708" y="924"/>
                  </a:lnTo>
                  <a:lnTo>
                    <a:pt x="708" y="928"/>
                  </a:lnTo>
                  <a:lnTo>
                    <a:pt x="708" y="930"/>
                  </a:lnTo>
                  <a:lnTo>
                    <a:pt x="704" y="934"/>
                  </a:lnTo>
                  <a:lnTo>
                    <a:pt x="702" y="934"/>
                  </a:lnTo>
                  <a:lnTo>
                    <a:pt x="698" y="940"/>
                  </a:lnTo>
                  <a:lnTo>
                    <a:pt x="698" y="940"/>
                  </a:lnTo>
                  <a:lnTo>
                    <a:pt x="696" y="942"/>
                  </a:lnTo>
                  <a:lnTo>
                    <a:pt x="694" y="940"/>
                  </a:lnTo>
                  <a:lnTo>
                    <a:pt x="692" y="940"/>
                  </a:lnTo>
                  <a:lnTo>
                    <a:pt x="692" y="942"/>
                  </a:lnTo>
                  <a:lnTo>
                    <a:pt x="692" y="942"/>
                  </a:lnTo>
                  <a:lnTo>
                    <a:pt x="688" y="944"/>
                  </a:lnTo>
                  <a:lnTo>
                    <a:pt x="652" y="944"/>
                  </a:lnTo>
                  <a:lnTo>
                    <a:pt x="648" y="946"/>
                  </a:lnTo>
                  <a:lnTo>
                    <a:pt x="646" y="948"/>
                  </a:lnTo>
                  <a:lnTo>
                    <a:pt x="642" y="948"/>
                  </a:lnTo>
                  <a:lnTo>
                    <a:pt x="640" y="950"/>
                  </a:lnTo>
                  <a:lnTo>
                    <a:pt x="636" y="956"/>
                  </a:lnTo>
                  <a:lnTo>
                    <a:pt x="632" y="956"/>
                  </a:lnTo>
                  <a:lnTo>
                    <a:pt x="628" y="958"/>
                  </a:lnTo>
                  <a:lnTo>
                    <a:pt x="618" y="966"/>
                  </a:lnTo>
                  <a:lnTo>
                    <a:pt x="596" y="972"/>
                  </a:lnTo>
                  <a:lnTo>
                    <a:pt x="594" y="978"/>
                  </a:lnTo>
                  <a:lnTo>
                    <a:pt x="590" y="980"/>
                  </a:lnTo>
                  <a:lnTo>
                    <a:pt x="546" y="992"/>
                  </a:lnTo>
                  <a:lnTo>
                    <a:pt x="546" y="988"/>
                  </a:lnTo>
                  <a:lnTo>
                    <a:pt x="548" y="984"/>
                  </a:lnTo>
                  <a:lnTo>
                    <a:pt x="552" y="982"/>
                  </a:lnTo>
                  <a:lnTo>
                    <a:pt x="554" y="980"/>
                  </a:lnTo>
                  <a:lnTo>
                    <a:pt x="556" y="976"/>
                  </a:lnTo>
                  <a:lnTo>
                    <a:pt x="556" y="974"/>
                  </a:lnTo>
                  <a:lnTo>
                    <a:pt x="558" y="958"/>
                  </a:lnTo>
                  <a:lnTo>
                    <a:pt x="550" y="920"/>
                  </a:lnTo>
                  <a:lnTo>
                    <a:pt x="542" y="914"/>
                  </a:lnTo>
                  <a:lnTo>
                    <a:pt x="538" y="910"/>
                  </a:lnTo>
                  <a:lnTo>
                    <a:pt x="490" y="886"/>
                  </a:lnTo>
                  <a:lnTo>
                    <a:pt x="488" y="886"/>
                  </a:lnTo>
                  <a:lnTo>
                    <a:pt x="484" y="886"/>
                  </a:lnTo>
                  <a:lnTo>
                    <a:pt x="484" y="884"/>
                  </a:lnTo>
                  <a:lnTo>
                    <a:pt x="478" y="884"/>
                  </a:lnTo>
                  <a:lnTo>
                    <a:pt x="476" y="882"/>
                  </a:lnTo>
                  <a:lnTo>
                    <a:pt x="476" y="880"/>
                  </a:lnTo>
                  <a:lnTo>
                    <a:pt x="474" y="882"/>
                  </a:lnTo>
                  <a:lnTo>
                    <a:pt x="470" y="882"/>
                  </a:lnTo>
                  <a:lnTo>
                    <a:pt x="468" y="880"/>
                  </a:lnTo>
                  <a:lnTo>
                    <a:pt x="466" y="878"/>
                  </a:lnTo>
                  <a:lnTo>
                    <a:pt x="464" y="878"/>
                  </a:lnTo>
                  <a:lnTo>
                    <a:pt x="460" y="878"/>
                  </a:lnTo>
                  <a:lnTo>
                    <a:pt x="458" y="874"/>
                  </a:lnTo>
                  <a:lnTo>
                    <a:pt x="456" y="874"/>
                  </a:lnTo>
                  <a:lnTo>
                    <a:pt x="454" y="872"/>
                  </a:lnTo>
                  <a:lnTo>
                    <a:pt x="452" y="872"/>
                  </a:lnTo>
                  <a:lnTo>
                    <a:pt x="450" y="872"/>
                  </a:lnTo>
                  <a:lnTo>
                    <a:pt x="448" y="872"/>
                  </a:lnTo>
                  <a:lnTo>
                    <a:pt x="446" y="872"/>
                  </a:lnTo>
                  <a:lnTo>
                    <a:pt x="446" y="872"/>
                  </a:lnTo>
                  <a:lnTo>
                    <a:pt x="442" y="870"/>
                  </a:lnTo>
                  <a:lnTo>
                    <a:pt x="442" y="870"/>
                  </a:lnTo>
                  <a:lnTo>
                    <a:pt x="440" y="868"/>
                  </a:lnTo>
                  <a:lnTo>
                    <a:pt x="440" y="868"/>
                  </a:lnTo>
                  <a:lnTo>
                    <a:pt x="438" y="866"/>
                  </a:lnTo>
                  <a:lnTo>
                    <a:pt x="438" y="866"/>
                  </a:lnTo>
                  <a:lnTo>
                    <a:pt x="434" y="864"/>
                  </a:lnTo>
                  <a:lnTo>
                    <a:pt x="432" y="864"/>
                  </a:lnTo>
                  <a:lnTo>
                    <a:pt x="430" y="864"/>
                  </a:lnTo>
                  <a:lnTo>
                    <a:pt x="110" y="832"/>
                  </a:lnTo>
                  <a:close/>
                </a:path>
              </a:pathLst>
            </a:custGeom>
            <a:grpFill/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325" name="Group 324">
            <a:extLst>
              <a:ext uri="{FF2B5EF4-FFF2-40B4-BE49-F238E27FC236}">
                <a16:creationId xmlns:a16="http://schemas.microsoft.com/office/drawing/2014/main" id="{BC75686B-0865-4491-A3D9-5F8B96781CFE}"/>
              </a:ext>
            </a:extLst>
          </p:cNvPr>
          <p:cNvGrpSpPr/>
          <p:nvPr/>
        </p:nvGrpSpPr>
        <p:grpSpPr>
          <a:xfrm>
            <a:off x="11452960" y="19800315"/>
            <a:ext cx="774497" cy="960433"/>
            <a:chOff x="3236692" y="3575539"/>
            <a:chExt cx="1929171" cy="2392324"/>
          </a:xfrm>
          <a:solidFill>
            <a:srgbClr val="82D8D0"/>
          </a:solidFill>
        </p:grpSpPr>
        <p:sp>
          <p:nvSpPr>
            <p:cNvPr id="483" name="Venezuela">
              <a:extLst>
                <a:ext uri="{FF2B5EF4-FFF2-40B4-BE49-F238E27FC236}">
                  <a16:creationId xmlns:a16="http://schemas.microsoft.com/office/drawing/2014/main" id="{2B245D75-7FBB-42F5-B655-15E69E8E23D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12761" y="4122903"/>
              <a:ext cx="313873" cy="287079"/>
            </a:xfrm>
            <a:custGeom>
              <a:avLst/>
              <a:gdLst>
                <a:gd name="T0" fmla="*/ 94 w 164"/>
                <a:gd name="T1" fmla="*/ 150 h 150"/>
                <a:gd name="T2" fmla="*/ 110 w 164"/>
                <a:gd name="T3" fmla="*/ 136 h 150"/>
                <a:gd name="T4" fmla="*/ 116 w 164"/>
                <a:gd name="T5" fmla="*/ 128 h 150"/>
                <a:gd name="T6" fmla="*/ 110 w 164"/>
                <a:gd name="T7" fmla="*/ 114 h 150"/>
                <a:gd name="T8" fmla="*/ 106 w 164"/>
                <a:gd name="T9" fmla="*/ 106 h 150"/>
                <a:gd name="T10" fmla="*/ 124 w 164"/>
                <a:gd name="T11" fmla="*/ 110 h 150"/>
                <a:gd name="T12" fmla="*/ 142 w 164"/>
                <a:gd name="T13" fmla="*/ 102 h 150"/>
                <a:gd name="T14" fmla="*/ 150 w 164"/>
                <a:gd name="T15" fmla="*/ 88 h 150"/>
                <a:gd name="T16" fmla="*/ 150 w 164"/>
                <a:gd name="T17" fmla="*/ 72 h 150"/>
                <a:gd name="T18" fmla="*/ 160 w 164"/>
                <a:gd name="T19" fmla="*/ 68 h 150"/>
                <a:gd name="T20" fmla="*/ 156 w 164"/>
                <a:gd name="T21" fmla="*/ 58 h 150"/>
                <a:gd name="T22" fmla="*/ 164 w 164"/>
                <a:gd name="T23" fmla="*/ 50 h 150"/>
                <a:gd name="T24" fmla="*/ 152 w 164"/>
                <a:gd name="T25" fmla="*/ 48 h 150"/>
                <a:gd name="T26" fmla="*/ 144 w 164"/>
                <a:gd name="T27" fmla="*/ 50 h 150"/>
                <a:gd name="T28" fmla="*/ 152 w 164"/>
                <a:gd name="T29" fmla="*/ 44 h 150"/>
                <a:gd name="T30" fmla="*/ 142 w 164"/>
                <a:gd name="T31" fmla="*/ 36 h 150"/>
                <a:gd name="T32" fmla="*/ 134 w 164"/>
                <a:gd name="T33" fmla="*/ 32 h 150"/>
                <a:gd name="T34" fmla="*/ 128 w 164"/>
                <a:gd name="T35" fmla="*/ 28 h 150"/>
                <a:gd name="T36" fmla="*/ 138 w 164"/>
                <a:gd name="T37" fmla="*/ 24 h 150"/>
                <a:gd name="T38" fmla="*/ 124 w 164"/>
                <a:gd name="T39" fmla="*/ 22 h 150"/>
                <a:gd name="T40" fmla="*/ 108 w 164"/>
                <a:gd name="T41" fmla="*/ 28 h 150"/>
                <a:gd name="T42" fmla="*/ 96 w 164"/>
                <a:gd name="T43" fmla="*/ 30 h 150"/>
                <a:gd name="T44" fmla="*/ 72 w 164"/>
                <a:gd name="T45" fmla="*/ 26 h 150"/>
                <a:gd name="T46" fmla="*/ 64 w 164"/>
                <a:gd name="T47" fmla="*/ 22 h 150"/>
                <a:gd name="T48" fmla="*/ 50 w 164"/>
                <a:gd name="T49" fmla="*/ 14 h 150"/>
                <a:gd name="T50" fmla="*/ 44 w 164"/>
                <a:gd name="T51" fmla="*/ 4 h 150"/>
                <a:gd name="T52" fmla="*/ 38 w 164"/>
                <a:gd name="T53" fmla="*/ 12 h 150"/>
                <a:gd name="T54" fmla="*/ 42 w 164"/>
                <a:gd name="T55" fmla="*/ 16 h 150"/>
                <a:gd name="T56" fmla="*/ 34 w 164"/>
                <a:gd name="T57" fmla="*/ 18 h 150"/>
                <a:gd name="T58" fmla="*/ 24 w 164"/>
                <a:gd name="T59" fmla="*/ 28 h 150"/>
                <a:gd name="T60" fmla="*/ 18 w 164"/>
                <a:gd name="T61" fmla="*/ 44 h 150"/>
                <a:gd name="T62" fmla="*/ 16 w 164"/>
                <a:gd name="T63" fmla="*/ 34 h 150"/>
                <a:gd name="T64" fmla="*/ 20 w 164"/>
                <a:gd name="T65" fmla="*/ 20 h 150"/>
                <a:gd name="T66" fmla="*/ 20 w 164"/>
                <a:gd name="T67" fmla="*/ 12 h 150"/>
                <a:gd name="T68" fmla="*/ 18 w 164"/>
                <a:gd name="T69" fmla="*/ 12 h 150"/>
                <a:gd name="T70" fmla="*/ 6 w 164"/>
                <a:gd name="T71" fmla="*/ 24 h 150"/>
                <a:gd name="T72" fmla="*/ 0 w 164"/>
                <a:gd name="T73" fmla="*/ 42 h 150"/>
                <a:gd name="T74" fmla="*/ 10 w 164"/>
                <a:gd name="T75" fmla="*/ 54 h 150"/>
                <a:gd name="T76" fmla="*/ 10 w 164"/>
                <a:gd name="T77" fmla="*/ 64 h 150"/>
                <a:gd name="T78" fmla="*/ 22 w 164"/>
                <a:gd name="T79" fmla="*/ 68 h 150"/>
                <a:gd name="T80" fmla="*/ 38 w 164"/>
                <a:gd name="T81" fmla="*/ 70 h 150"/>
                <a:gd name="T82" fmla="*/ 54 w 164"/>
                <a:gd name="T83" fmla="*/ 80 h 150"/>
                <a:gd name="T84" fmla="*/ 66 w 164"/>
                <a:gd name="T85" fmla="*/ 80 h 150"/>
                <a:gd name="T86" fmla="*/ 70 w 164"/>
                <a:gd name="T87" fmla="*/ 86 h 150"/>
                <a:gd name="T88" fmla="*/ 66 w 164"/>
                <a:gd name="T89" fmla="*/ 98 h 150"/>
                <a:gd name="T90" fmla="*/ 66 w 164"/>
                <a:gd name="T91" fmla="*/ 110 h 150"/>
                <a:gd name="T92" fmla="*/ 68 w 164"/>
                <a:gd name="T93" fmla="*/ 124 h 150"/>
                <a:gd name="T94" fmla="*/ 72 w 164"/>
                <a:gd name="T95" fmla="*/ 132 h 150"/>
                <a:gd name="T96" fmla="*/ 60 w 164"/>
                <a:gd name="T97" fmla="*/ 4 h 150"/>
                <a:gd name="T98" fmla="*/ 60 w 164"/>
                <a:gd name="T99" fmla="*/ 6 h 150"/>
                <a:gd name="T100" fmla="*/ 54 w 164"/>
                <a:gd name="T101" fmla="*/ 6 h 150"/>
                <a:gd name="T102" fmla="*/ 40 w 164"/>
                <a:gd name="T103" fmla="*/ 2 h 150"/>
                <a:gd name="T104" fmla="*/ 112 w 164"/>
                <a:gd name="T105" fmla="*/ 18 h 150"/>
                <a:gd name="T106" fmla="*/ 112 w 164"/>
                <a:gd name="T107" fmla="*/ 2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64" h="150">
                  <a:moveTo>
                    <a:pt x="76" y="144"/>
                  </a:moveTo>
                  <a:lnTo>
                    <a:pt x="80" y="146"/>
                  </a:lnTo>
                  <a:lnTo>
                    <a:pt x="86" y="150"/>
                  </a:lnTo>
                  <a:lnTo>
                    <a:pt x="88" y="150"/>
                  </a:lnTo>
                  <a:lnTo>
                    <a:pt x="94" y="150"/>
                  </a:lnTo>
                  <a:lnTo>
                    <a:pt x="96" y="146"/>
                  </a:lnTo>
                  <a:lnTo>
                    <a:pt x="100" y="144"/>
                  </a:lnTo>
                  <a:lnTo>
                    <a:pt x="102" y="142"/>
                  </a:lnTo>
                  <a:lnTo>
                    <a:pt x="108" y="138"/>
                  </a:lnTo>
                  <a:lnTo>
                    <a:pt x="110" y="136"/>
                  </a:lnTo>
                  <a:lnTo>
                    <a:pt x="112" y="134"/>
                  </a:lnTo>
                  <a:lnTo>
                    <a:pt x="118" y="132"/>
                  </a:lnTo>
                  <a:lnTo>
                    <a:pt x="120" y="130"/>
                  </a:lnTo>
                  <a:lnTo>
                    <a:pt x="120" y="128"/>
                  </a:lnTo>
                  <a:lnTo>
                    <a:pt x="116" y="128"/>
                  </a:lnTo>
                  <a:lnTo>
                    <a:pt x="112" y="128"/>
                  </a:lnTo>
                  <a:lnTo>
                    <a:pt x="106" y="126"/>
                  </a:lnTo>
                  <a:lnTo>
                    <a:pt x="108" y="122"/>
                  </a:lnTo>
                  <a:lnTo>
                    <a:pt x="106" y="120"/>
                  </a:lnTo>
                  <a:lnTo>
                    <a:pt x="110" y="114"/>
                  </a:lnTo>
                  <a:lnTo>
                    <a:pt x="108" y="112"/>
                  </a:lnTo>
                  <a:lnTo>
                    <a:pt x="106" y="110"/>
                  </a:lnTo>
                  <a:lnTo>
                    <a:pt x="104" y="108"/>
                  </a:lnTo>
                  <a:lnTo>
                    <a:pt x="102" y="106"/>
                  </a:lnTo>
                  <a:lnTo>
                    <a:pt x="106" y="106"/>
                  </a:lnTo>
                  <a:lnTo>
                    <a:pt x="108" y="108"/>
                  </a:lnTo>
                  <a:lnTo>
                    <a:pt x="114" y="110"/>
                  </a:lnTo>
                  <a:lnTo>
                    <a:pt x="118" y="110"/>
                  </a:lnTo>
                  <a:lnTo>
                    <a:pt x="122" y="108"/>
                  </a:lnTo>
                  <a:lnTo>
                    <a:pt x="124" y="110"/>
                  </a:lnTo>
                  <a:lnTo>
                    <a:pt x="128" y="108"/>
                  </a:lnTo>
                  <a:lnTo>
                    <a:pt x="132" y="104"/>
                  </a:lnTo>
                  <a:lnTo>
                    <a:pt x="136" y="104"/>
                  </a:lnTo>
                  <a:lnTo>
                    <a:pt x="138" y="104"/>
                  </a:lnTo>
                  <a:lnTo>
                    <a:pt x="142" y="102"/>
                  </a:lnTo>
                  <a:lnTo>
                    <a:pt x="146" y="102"/>
                  </a:lnTo>
                  <a:lnTo>
                    <a:pt x="154" y="98"/>
                  </a:lnTo>
                  <a:lnTo>
                    <a:pt x="154" y="94"/>
                  </a:lnTo>
                  <a:lnTo>
                    <a:pt x="154" y="92"/>
                  </a:lnTo>
                  <a:lnTo>
                    <a:pt x="150" y="88"/>
                  </a:lnTo>
                  <a:lnTo>
                    <a:pt x="146" y="84"/>
                  </a:lnTo>
                  <a:lnTo>
                    <a:pt x="146" y="80"/>
                  </a:lnTo>
                  <a:lnTo>
                    <a:pt x="148" y="78"/>
                  </a:lnTo>
                  <a:lnTo>
                    <a:pt x="148" y="74"/>
                  </a:lnTo>
                  <a:lnTo>
                    <a:pt x="150" y="72"/>
                  </a:lnTo>
                  <a:lnTo>
                    <a:pt x="152" y="74"/>
                  </a:lnTo>
                  <a:lnTo>
                    <a:pt x="154" y="72"/>
                  </a:lnTo>
                  <a:lnTo>
                    <a:pt x="156" y="74"/>
                  </a:lnTo>
                  <a:lnTo>
                    <a:pt x="160" y="72"/>
                  </a:lnTo>
                  <a:lnTo>
                    <a:pt x="160" y="68"/>
                  </a:lnTo>
                  <a:lnTo>
                    <a:pt x="158" y="68"/>
                  </a:lnTo>
                  <a:lnTo>
                    <a:pt x="154" y="68"/>
                  </a:lnTo>
                  <a:lnTo>
                    <a:pt x="154" y="64"/>
                  </a:lnTo>
                  <a:lnTo>
                    <a:pt x="152" y="62"/>
                  </a:lnTo>
                  <a:lnTo>
                    <a:pt x="156" y="58"/>
                  </a:lnTo>
                  <a:lnTo>
                    <a:pt x="158" y="58"/>
                  </a:lnTo>
                  <a:lnTo>
                    <a:pt x="160" y="56"/>
                  </a:lnTo>
                  <a:lnTo>
                    <a:pt x="164" y="52"/>
                  </a:lnTo>
                  <a:lnTo>
                    <a:pt x="164" y="52"/>
                  </a:lnTo>
                  <a:lnTo>
                    <a:pt x="164" y="50"/>
                  </a:lnTo>
                  <a:lnTo>
                    <a:pt x="158" y="48"/>
                  </a:lnTo>
                  <a:lnTo>
                    <a:pt x="156" y="48"/>
                  </a:lnTo>
                  <a:lnTo>
                    <a:pt x="156" y="50"/>
                  </a:lnTo>
                  <a:lnTo>
                    <a:pt x="154" y="48"/>
                  </a:lnTo>
                  <a:lnTo>
                    <a:pt x="152" y="48"/>
                  </a:lnTo>
                  <a:lnTo>
                    <a:pt x="150" y="50"/>
                  </a:lnTo>
                  <a:lnTo>
                    <a:pt x="146" y="50"/>
                  </a:lnTo>
                  <a:lnTo>
                    <a:pt x="142" y="50"/>
                  </a:lnTo>
                  <a:lnTo>
                    <a:pt x="142" y="50"/>
                  </a:lnTo>
                  <a:lnTo>
                    <a:pt x="144" y="50"/>
                  </a:lnTo>
                  <a:lnTo>
                    <a:pt x="146" y="50"/>
                  </a:lnTo>
                  <a:lnTo>
                    <a:pt x="148" y="48"/>
                  </a:lnTo>
                  <a:lnTo>
                    <a:pt x="148" y="46"/>
                  </a:lnTo>
                  <a:lnTo>
                    <a:pt x="150" y="44"/>
                  </a:lnTo>
                  <a:lnTo>
                    <a:pt x="152" y="44"/>
                  </a:lnTo>
                  <a:lnTo>
                    <a:pt x="150" y="42"/>
                  </a:lnTo>
                  <a:lnTo>
                    <a:pt x="150" y="42"/>
                  </a:lnTo>
                  <a:lnTo>
                    <a:pt x="150" y="40"/>
                  </a:lnTo>
                  <a:lnTo>
                    <a:pt x="146" y="38"/>
                  </a:lnTo>
                  <a:lnTo>
                    <a:pt x="142" y="36"/>
                  </a:lnTo>
                  <a:lnTo>
                    <a:pt x="140" y="36"/>
                  </a:lnTo>
                  <a:lnTo>
                    <a:pt x="138" y="34"/>
                  </a:lnTo>
                  <a:lnTo>
                    <a:pt x="136" y="34"/>
                  </a:lnTo>
                  <a:lnTo>
                    <a:pt x="136" y="34"/>
                  </a:lnTo>
                  <a:lnTo>
                    <a:pt x="134" y="32"/>
                  </a:lnTo>
                  <a:lnTo>
                    <a:pt x="132" y="32"/>
                  </a:lnTo>
                  <a:lnTo>
                    <a:pt x="132" y="34"/>
                  </a:lnTo>
                  <a:lnTo>
                    <a:pt x="130" y="32"/>
                  </a:lnTo>
                  <a:lnTo>
                    <a:pt x="130" y="30"/>
                  </a:lnTo>
                  <a:lnTo>
                    <a:pt x="128" y="28"/>
                  </a:lnTo>
                  <a:lnTo>
                    <a:pt x="126" y="26"/>
                  </a:lnTo>
                  <a:lnTo>
                    <a:pt x="128" y="26"/>
                  </a:lnTo>
                  <a:lnTo>
                    <a:pt x="134" y="26"/>
                  </a:lnTo>
                  <a:lnTo>
                    <a:pt x="136" y="26"/>
                  </a:lnTo>
                  <a:lnTo>
                    <a:pt x="138" y="24"/>
                  </a:lnTo>
                  <a:lnTo>
                    <a:pt x="138" y="22"/>
                  </a:lnTo>
                  <a:lnTo>
                    <a:pt x="136" y="24"/>
                  </a:lnTo>
                  <a:lnTo>
                    <a:pt x="130" y="22"/>
                  </a:lnTo>
                  <a:lnTo>
                    <a:pt x="126" y="22"/>
                  </a:lnTo>
                  <a:lnTo>
                    <a:pt x="124" y="22"/>
                  </a:lnTo>
                  <a:lnTo>
                    <a:pt x="118" y="24"/>
                  </a:lnTo>
                  <a:lnTo>
                    <a:pt x="116" y="24"/>
                  </a:lnTo>
                  <a:lnTo>
                    <a:pt x="114" y="24"/>
                  </a:lnTo>
                  <a:lnTo>
                    <a:pt x="110" y="26"/>
                  </a:lnTo>
                  <a:lnTo>
                    <a:pt x="108" y="28"/>
                  </a:lnTo>
                  <a:lnTo>
                    <a:pt x="104" y="28"/>
                  </a:lnTo>
                  <a:lnTo>
                    <a:pt x="104" y="30"/>
                  </a:lnTo>
                  <a:lnTo>
                    <a:pt x="100" y="30"/>
                  </a:lnTo>
                  <a:lnTo>
                    <a:pt x="98" y="32"/>
                  </a:lnTo>
                  <a:lnTo>
                    <a:pt x="96" y="30"/>
                  </a:lnTo>
                  <a:lnTo>
                    <a:pt x="92" y="26"/>
                  </a:lnTo>
                  <a:lnTo>
                    <a:pt x="90" y="26"/>
                  </a:lnTo>
                  <a:lnTo>
                    <a:pt x="88" y="24"/>
                  </a:lnTo>
                  <a:lnTo>
                    <a:pt x="82" y="26"/>
                  </a:lnTo>
                  <a:lnTo>
                    <a:pt x="72" y="26"/>
                  </a:lnTo>
                  <a:lnTo>
                    <a:pt x="66" y="26"/>
                  </a:lnTo>
                  <a:lnTo>
                    <a:pt x="64" y="26"/>
                  </a:lnTo>
                  <a:lnTo>
                    <a:pt x="62" y="24"/>
                  </a:lnTo>
                  <a:lnTo>
                    <a:pt x="62" y="22"/>
                  </a:lnTo>
                  <a:lnTo>
                    <a:pt x="64" y="22"/>
                  </a:lnTo>
                  <a:lnTo>
                    <a:pt x="64" y="20"/>
                  </a:lnTo>
                  <a:lnTo>
                    <a:pt x="60" y="16"/>
                  </a:lnTo>
                  <a:lnTo>
                    <a:pt x="60" y="16"/>
                  </a:lnTo>
                  <a:lnTo>
                    <a:pt x="52" y="16"/>
                  </a:lnTo>
                  <a:lnTo>
                    <a:pt x="50" y="14"/>
                  </a:lnTo>
                  <a:lnTo>
                    <a:pt x="48" y="14"/>
                  </a:lnTo>
                  <a:lnTo>
                    <a:pt x="46" y="14"/>
                  </a:lnTo>
                  <a:lnTo>
                    <a:pt x="44" y="12"/>
                  </a:lnTo>
                  <a:lnTo>
                    <a:pt x="44" y="8"/>
                  </a:lnTo>
                  <a:lnTo>
                    <a:pt x="44" y="4"/>
                  </a:lnTo>
                  <a:lnTo>
                    <a:pt x="42" y="4"/>
                  </a:lnTo>
                  <a:lnTo>
                    <a:pt x="38" y="6"/>
                  </a:lnTo>
                  <a:lnTo>
                    <a:pt x="36" y="10"/>
                  </a:lnTo>
                  <a:lnTo>
                    <a:pt x="36" y="12"/>
                  </a:lnTo>
                  <a:lnTo>
                    <a:pt x="38" y="12"/>
                  </a:lnTo>
                  <a:lnTo>
                    <a:pt x="40" y="12"/>
                  </a:lnTo>
                  <a:lnTo>
                    <a:pt x="42" y="12"/>
                  </a:lnTo>
                  <a:lnTo>
                    <a:pt x="44" y="14"/>
                  </a:lnTo>
                  <a:lnTo>
                    <a:pt x="44" y="16"/>
                  </a:lnTo>
                  <a:lnTo>
                    <a:pt x="42" y="16"/>
                  </a:lnTo>
                  <a:lnTo>
                    <a:pt x="38" y="14"/>
                  </a:lnTo>
                  <a:lnTo>
                    <a:pt x="38" y="14"/>
                  </a:lnTo>
                  <a:lnTo>
                    <a:pt x="38" y="14"/>
                  </a:lnTo>
                  <a:lnTo>
                    <a:pt x="38" y="16"/>
                  </a:lnTo>
                  <a:lnTo>
                    <a:pt x="34" y="18"/>
                  </a:lnTo>
                  <a:lnTo>
                    <a:pt x="30" y="18"/>
                  </a:lnTo>
                  <a:lnTo>
                    <a:pt x="24" y="20"/>
                  </a:lnTo>
                  <a:lnTo>
                    <a:pt x="22" y="22"/>
                  </a:lnTo>
                  <a:lnTo>
                    <a:pt x="22" y="24"/>
                  </a:lnTo>
                  <a:lnTo>
                    <a:pt x="24" y="28"/>
                  </a:lnTo>
                  <a:lnTo>
                    <a:pt x="24" y="32"/>
                  </a:lnTo>
                  <a:lnTo>
                    <a:pt x="24" y="36"/>
                  </a:lnTo>
                  <a:lnTo>
                    <a:pt x="24" y="38"/>
                  </a:lnTo>
                  <a:lnTo>
                    <a:pt x="24" y="42"/>
                  </a:lnTo>
                  <a:lnTo>
                    <a:pt x="18" y="44"/>
                  </a:lnTo>
                  <a:lnTo>
                    <a:pt x="18" y="44"/>
                  </a:lnTo>
                  <a:lnTo>
                    <a:pt x="18" y="40"/>
                  </a:lnTo>
                  <a:lnTo>
                    <a:pt x="14" y="38"/>
                  </a:lnTo>
                  <a:lnTo>
                    <a:pt x="14" y="36"/>
                  </a:lnTo>
                  <a:lnTo>
                    <a:pt x="16" y="34"/>
                  </a:lnTo>
                  <a:lnTo>
                    <a:pt x="16" y="32"/>
                  </a:lnTo>
                  <a:lnTo>
                    <a:pt x="20" y="28"/>
                  </a:lnTo>
                  <a:lnTo>
                    <a:pt x="20" y="24"/>
                  </a:lnTo>
                  <a:lnTo>
                    <a:pt x="20" y="20"/>
                  </a:lnTo>
                  <a:lnTo>
                    <a:pt x="20" y="20"/>
                  </a:lnTo>
                  <a:lnTo>
                    <a:pt x="20" y="18"/>
                  </a:lnTo>
                  <a:lnTo>
                    <a:pt x="18" y="16"/>
                  </a:lnTo>
                  <a:lnTo>
                    <a:pt x="16" y="14"/>
                  </a:lnTo>
                  <a:lnTo>
                    <a:pt x="18" y="12"/>
                  </a:lnTo>
                  <a:lnTo>
                    <a:pt x="20" y="12"/>
                  </a:lnTo>
                  <a:lnTo>
                    <a:pt x="24" y="12"/>
                  </a:lnTo>
                  <a:lnTo>
                    <a:pt x="26" y="8"/>
                  </a:lnTo>
                  <a:lnTo>
                    <a:pt x="24" y="8"/>
                  </a:lnTo>
                  <a:lnTo>
                    <a:pt x="24" y="8"/>
                  </a:lnTo>
                  <a:lnTo>
                    <a:pt x="18" y="12"/>
                  </a:lnTo>
                  <a:lnTo>
                    <a:pt x="14" y="16"/>
                  </a:lnTo>
                  <a:lnTo>
                    <a:pt x="12" y="18"/>
                  </a:lnTo>
                  <a:lnTo>
                    <a:pt x="10" y="20"/>
                  </a:lnTo>
                  <a:lnTo>
                    <a:pt x="8" y="22"/>
                  </a:lnTo>
                  <a:lnTo>
                    <a:pt x="6" y="24"/>
                  </a:lnTo>
                  <a:lnTo>
                    <a:pt x="2" y="28"/>
                  </a:lnTo>
                  <a:lnTo>
                    <a:pt x="2" y="32"/>
                  </a:lnTo>
                  <a:lnTo>
                    <a:pt x="2" y="34"/>
                  </a:lnTo>
                  <a:lnTo>
                    <a:pt x="2" y="38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2" y="42"/>
                  </a:lnTo>
                  <a:lnTo>
                    <a:pt x="4" y="42"/>
                  </a:lnTo>
                  <a:lnTo>
                    <a:pt x="8" y="52"/>
                  </a:lnTo>
                  <a:lnTo>
                    <a:pt x="10" y="54"/>
                  </a:lnTo>
                  <a:lnTo>
                    <a:pt x="12" y="58"/>
                  </a:lnTo>
                  <a:lnTo>
                    <a:pt x="10" y="60"/>
                  </a:lnTo>
                  <a:lnTo>
                    <a:pt x="10" y="62"/>
                  </a:lnTo>
                  <a:lnTo>
                    <a:pt x="10" y="62"/>
                  </a:lnTo>
                  <a:lnTo>
                    <a:pt x="10" y="64"/>
                  </a:lnTo>
                  <a:lnTo>
                    <a:pt x="12" y="68"/>
                  </a:lnTo>
                  <a:lnTo>
                    <a:pt x="16" y="68"/>
                  </a:lnTo>
                  <a:lnTo>
                    <a:pt x="18" y="68"/>
                  </a:lnTo>
                  <a:lnTo>
                    <a:pt x="20" y="70"/>
                  </a:lnTo>
                  <a:lnTo>
                    <a:pt x="22" y="68"/>
                  </a:lnTo>
                  <a:lnTo>
                    <a:pt x="26" y="68"/>
                  </a:lnTo>
                  <a:lnTo>
                    <a:pt x="28" y="70"/>
                  </a:lnTo>
                  <a:lnTo>
                    <a:pt x="30" y="70"/>
                  </a:lnTo>
                  <a:lnTo>
                    <a:pt x="34" y="68"/>
                  </a:lnTo>
                  <a:lnTo>
                    <a:pt x="38" y="70"/>
                  </a:lnTo>
                  <a:lnTo>
                    <a:pt x="40" y="70"/>
                  </a:lnTo>
                  <a:lnTo>
                    <a:pt x="48" y="80"/>
                  </a:lnTo>
                  <a:lnTo>
                    <a:pt x="52" y="78"/>
                  </a:lnTo>
                  <a:lnTo>
                    <a:pt x="52" y="80"/>
                  </a:lnTo>
                  <a:lnTo>
                    <a:pt x="54" y="80"/>
                  </a:lnTo>
                  <a:lnTo>
                    <a:pt x="56" y="80"/>
                  </a:lnTo>
                  <a:lnTo>
                    <a:pt x="58" y="82"/>
                  </a:lnTo>
                  <a:lnTo>
                    <a:pt x="60" y="80"/>
                  </a:lnTo>
                  <a:lnTo>
                    <a:pt x="62" y="80"/>
                  </a:lnTo>
                  <a:lnTo>
                    <a:pt x="66" y="80"/>
                  </a:lnTo>
                  <a:lnTo>
                    <a:pt x="66" y="80"/>
                  </a:lnTo>
                  <a:lnTo>
                    <a:pt x="68" y="80"/>
                  </a:lnTo>
                  <a:lnTo>
                    <a:pt x="72" y="80"/>
                  </a:lnTo>
                  <a:lnTo>
                    <a:pt x="72" y="84"/>
                  </a:lnTo>
                  <a:lnTo>
                    <a:pt x="70" y="86"/>
                  </a:lnTo>
                  <a:lnTo>
                    <a:pt x="70" y="90"/>
                  </a:lnTo>
                  <a:lnTo>
                    <a:pt x="70" y="90"/>
                  </a:lnTo>
                  <a:lnTo>
                    <a:pt x="66" y="92"/>
                  </a:lnTo>
                  <a:lnTo>
                    <a:pt x="66" y="94"/>
                  </a:lnTo>
                  <a:lnTo>
                    <a:pt x="66" y="98"/>
                  </a:lnTo>
                  <a:lnTo>
                    <a:pt x="66" y="100"/>
                  </a:lnTo>
                  <a:lnTo>
                    <a:pt x="66" y="102"/>
                  </a:lnTo>
                  <a:lnTo>
                    <a:pt x="66" y="106"/>
                  </a:lnTo>
                  <a:lnTo>
                    <a:pt x="66" y="108"/>
                  </a:lnTo>
                  <a:lnTo>
                    <a:pt x="66" y="110"/>
                  </a:lnTo>
                  <a:lnTo>
                    <a:pt x="70" y="116"/>
                  </a:lnTo>
                  <a:lnTo>
                    <a:pt x="66" y="124"/>
                  </a:lnTo>
                  <a:lnTo>
                    <a:pt x="66" y="124"/>
                  </a:lnTo>
                  <a:lnTo>
                    <a:pt x="68" y="126"/>
                  </a:lnTo>
                  <a:lnTo>
                    <a:pt x="68" y="124"/>
                  </a:lnTo>
                  <a:lnTo>
                    <a:pt x="70" y="124"/>
                  </a:lnTo>
                  <a:lnTo>
                    <a:pt x="70" y="128"/>
                  </a:lnTo>
                  <a:lnTo>
                    <a:pt x="72" y="128"/>
                  </a:lnTo>
                  <a:lnTo>
                    <a:pt x="72" y="130"/>
                  </a:lnTo>
                  <a:lnTo>
                    <a:pt x="72" y="132"/>
                  </a:lnTo>
                  <a:lnTo>
                    <a:pt x="74" y="134"/>
                  </a:lnTo>
                  <a:lnTo>
                    <a:pt x="76" y="140"/>
                  </a:lnTo>
                  <a:lnTo>
                    <a:pt x="76" y="144"/>
                  </a:lnTo>
                  <a:lnTo>
                    <a:pt x="76" y="144"/>
                  </a:lnTo>
                  <a:close/>
                  <a:moveTo>
                    <a:pt x="60" y="4"/>
                  </a:moveTo>
                  <a:lnTo>
                    <a:pt x="62" y="2"/>
                  </a:lnTo>
                  <a:lnTo>
                    <a:pt x="64" y="6"/>
                  </a:lnTo>
                  <a:lnTo>
                    <a:pt x="64" y="8"/>
                  </a:lnTo>
                  <a:lnTo>
                    <a:pt x="62" y="6"/>
                  </a:lnTo>
                  <a:lnTo>
                    <a:pt x="60" y="6"/>
                  </a:lnTo>
                  <a:lnTo>
                    <a:pt x="60" y="4"/>
                  </a:lnTo>
                  <a:close/>
                  <a:moveTo>
                    <a:pt x="52" y="2"/>
                  </a:moveTo>
                  <a:lnTo>
                    <a:pt x="54" y="4"/>
                  </a:lnTo>
                  <a:lnTo>
                    <a:pt x="56" y="6"/>
                  </a:lnTo>
                  <a:lnTo>
                    <a:pt x="54" y="6"/>
                  </a:lnTo>
                  <a:lnTo>
                    <a:pt x="52" y="6"/>
                  </a:lnTo>
                  <a:lnTo>
                    <a:pt x="50" y="4"/>
                  </a:lnTo>
                  <a:lnTo>
                    <a:pt x="52" y="2"/>
                  </a:lnTo>
                  <a:close/>
                  <a:moveTo>
                    <a:pt x="40" y="0"/>
                  </a:moveTo>
                  <a:lnTo>
                    <a:pt x="40" y="2"/>
                  </a:lnTo>
                  <a:lnTo>
                    <a:pt x="44" y="2"/>
                  </a:lnTo>
                  <a:lnTo>
                    <a:pt x="42" y="0"/>
                  </a:lnTo>
                  <a:lnTo>
                    <a:pt x="40" y="0"/>
                  </a:lnTo>
                  <a:close/>
                  <a:moveTo>
                    <a:pt x="108" y="20"/>
                  </a:moveTo>
                  <a:lnTo>
                    <a:pt x="112" y="18"/>
                  </a:lnTo>
                  <a:lnTo>
                    <a:pt x="112" y="20"/>
                  </a:lnTo>
                  <a:lnTo>
                    <a:pt x="116" y="18"/>
                  </a:lnTo>
                  <a:lnTo>
                    <a:pt x="116" y="20"/>
                  </a:lnTo>
                  <a:lnTo>
                    <a:pt x="114" y="22"/>
                  </a:lnTo>
                  <a:lnTo>
                    <a:pt x="112" y="20"/>
                  </a:lnTo>
                  <a:lnTo>
                    <a:pt x="110" y="20"/>
                  </a:lnTo>
                  <a:lnTo>
                    <a:pt x="110" y="20"/>
                  </a:lnTo>
                  <a:lnTo>
                    <a:pt x="108" y="20"/>
                  </a:lnTo>
                  <a:lnTo>
                    <a:pt x="108" y="20"/>
                  </a:lnTo>
                  <a:close/>
                </a:path>
              </a:pathLst>
            </a:custGeom>
            <a:grpFill/>
            <a:ln w="6350">
              <a:solidFill>
                <a:srgbClr val="82D8D0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84" name="Uruguay">
              <a:extLst>
                <a:ext uri="{FF2B5EF4-FFF2-40B4-BE49-F238E27FC236}">
                  <a16:creationId xmlns:a16="http://schemas.microsoft.com/office/drawing/2014/main" id="{4D09B99F-C0DF-4AD6-87D7-D7719FB0A8F0}"/>
                </a:ext>
              </a:extLst>
            </p:cNvPr>
            <p:cNvSpPr>
              <a:spLocks/>
            </p:cNvSpPr>
            <p:nvPr/>
          </p:nvSpPr>
          <p:spPr bwMode="auto">
            <a:xfrm>
              <a:off x="4599361" y="5167870"/>
              <a:ext cx="122487" cy="137798"/>
            </a:xfrm>
            <a:custGeom>
              <a:avLst/>
              <a:gdLst>
                <a:gd name="T0" fmla="*/ 10 w 64"/>
                <a:gd name="T1" fmla="*/ 2 h 72"/>
                <a:gd name="T2" fmla="*/ 18 w 64"/>
                <a:gd name="T3" fmla="*/ 0 h 72"/>
                <a:gd name="T4" fmla="*/ 22 w 64"/>
                <a:gd name="T5" fmla="*/ 6 h 72"/>
                <a:gd name="T6" fmla="*/ 26 w 64"/>
                <a:gd name="T7" fmla="*/ 10 h 72"/>
                <a:gd name="T8" fmla="*/ 30 w 64"/>
                <a:gd name="T9" fmla="*/ 16 h 72"/>
                <a:gd name="T10" fmla="*/ 34 w 64"/>
                <a:gd name="T11" fmla="*/ 12 h 72"/>
                <a:gd name="T12" fmla="*/ 40 w 64"/>
                <a:gd name="T13" fmla="*/ 18 h 72"/>
                <a:gd name="T14" fmla="*/ 46 w 64"/>
                <a:gd name="T15" fmla="*/ 22 h 72"/>
                <a:gd name="T16" fmla="*/ 48 w 64"/>
                <a:gd name="T17" fmla="*/ 26 h 72"/>
                <a:gd name="T18" fmla="*/ 56 w 64"/>
                <a:gd name="T19" fmla="*/ 30 h 72"/>
                <a:gd name="T20" fmla="*/ 62 w 64"/>
                <a:gd name="T21" fmla="*/ 38 h 72"/>
                <a:gd name="T22" fmla="*/ 58 w 64"/>
                <a:gd name="T23" fmla="*/ 44 h 72"/>
                <a:gd name="T24" fmla="*/ 60 w 64"/>
                <a:gd name="T25" fmla="*/ 48 h 72"/>
                <a:gd name="T26" fmla="*/ 62 w 64"/>
                <a:gd name="T27" fmla="*/ 50 h 72"/>
                <a:gd name="T28" fmla="*/ 62 w 64"/>
                <a:gd name="T29" fmla="*/ 52 h 72"/>
                <a:gd name="T30" fmla="*/ 60 w 64"/>
                <a:gd name="T31" fmla="*/ 58 h 72"/>
                <a:gd name="T32" fmla="*/ 56 w 64"/>
                <a:gd name="T33" fmla="*/ 62 h 72"/>
                <a:gd name="T34" fmla="*/ 56 w 64"/>
                <a:gd name="T35" fmla="*/ 64 h 72"/>
                <a:gd name="T36" fmla="*/ 48 w 64"/>
                <a:gd name="T37" fmla="*/ 70 h 72"/>
                <a:gd name="T38" fmla="*/ 48 w 64"/>
                <a:gd name="T39" fmla="*/ 68 h 72"/>
                <a:gd name="T40" fmla="*/ 46 w 64"/>
                <a:gd name="T41" fmla="*/ 72 h 72"/>
                <a:gd name="T42" fmla="*/ 42 w 64"/>
                <a:gd name="T43" fmla="*/ 70 h 72"/>
                <a:gd name="T44" fmla="*/ 40 w 64"/>
                <a:gd name="T45" fmla="*/ 70 h 72"/>
                <a:gd name="T46" fmla="*/ 34 w 64"/>
                <a:gd name="T47" fmla="*/ 70 h 72"/>
                <a:gd name="T48" fmla="*/ 28 w 64"/>
                <a:gd name="T49" fmla="*/ 72 h 72"/>
                <a:gd name="T50" fmla="*/ 28 w 64"/>
                <a:gd name="T51" fmla="*/ 68 h 72"/>
                <a:gd name="T52" fmla="*/ 26 w 64"/>
                <a:gd name="T53" fmla="*/ 68 h 72"/>
                <a:gd name="T54" fmla="*/ 22 w 64"/>
                <a:gd name="T55" fmla="*/ 66 h 72"/>
                <a:gd name="T56" fmla="*/ 12 w 64"/>
                <a:gd name="T57" fmla="*/ 66 h 72"/>
                <a:gd name="T58" fmla="*/ 8 w 64"/>
                <a:gd name="T59" fmla="*/ 62 h 72"/>
                <a:gd name="T60" fmla="*/ 2 w 64"/>
                <a:gd name="T61" fmla="*/ 58 h 72"/>
                <a:gd name="T62" fmla="*/ 0 w 64"/>
                <a:gd name="T63" fmla="*/ 46 h 72"/>
                <a:gd name="T64" fmla="*/ 2 w 64"/>
                <a:gd name="T65" fmla="*/ 46 h 72"/>
                <a:gd name="T66" fmla="*/ 4 w 64"/>
                <a:gd name="T67" fmla="*/ 42 h 72"/>
                <a:gd name="T68" fmla="*/ 2 w 64"/>
                <a:gd name="T69" fmla="*/ 32 h 72"/>
                <a:gd name="T70" fmla="*/ 2 w 64"/>
                <a:gd name="T71" fmla="*/ 28 h 72"/>
                <a:gd name="T72" fmla="*/ 4 w 64"/>
                <a:gd name="T73" fmla="*/ 22 h 72"/>
                <a:gd name="T74" fmla="*/ 4 w 64"/>
                <a:gd name="T75" fmla="*/ 16 h 72"/>
                <a:gd name="T76" fmla="*/ 4 w 64"/>
                <a:gd name="T77" fmla="*/ 12 h 72"/>
                <a:gd name="T78" fmla="*/ 6 w 64"/>
                <a:gd name="T79" fmla="*/ 4 h 72"/>
                <a:gd name="T80" fmla="*/ 8 w 64"/>
                <a:gd name="T81" fmla="*/ 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64" h="72">
                  <a:moveTo>
                    <a:pt x="8" y="2"/>
                  </a:moveTo>
                  <a:lnTo>
                    <a:pt x="10" y="2"/>
                  </a:lnTo>
                  <a:lnTo>
                    <a:pt x="10" y="2"/>
                  </a:lnTo>
                  <a:lnTo>
                    <a:pt x="18" y="0"/>
                  </a:lnTo>
                  <a:lnTo>
                    <a:pt x="20" y="2"/>
                  </a:lnTo>
                  <a:lnTo>
                    <a:pt x="22" y="6"/>
                  </a:lnTo>
                  <a:lnTo>
                    <a:pt x="24" y="8"/>
                  </a:lnTo>
                  <a:lnTo>
                    <a:pt x="26" y="10"/>
                  </a:lnTo>
                  <a:lnTo>
                    <a:pt x="30" y="16"/>
                  </a:lnTo>
                  <a:lnTo>
                    <a:pt x="30" y="16"/>
                  </a:lnTo>
                  <a:lnTo>
                    <a:pt x="32" y="12"/>
                  </a:lnTo>
                  <a:lnTo>
                    <a:pt x="34" y="12"/>
                  </a:lnTo>
                  <a:lnTo>
                    <a:pt x="38" y="18"/>
                  </a:lnTo>
                  <a:lnTo>
                    <a:pt x="40" y="18"/>
                  </a:lnTo>
                  <a:lnTo>
                    <a:pt x="44" y="20"/>
                  </a:lnTo>
                  <a:lnTo>
                    <a:pt x="46" y="22"/>
                  </a:lnTo>
                  <a:lnTo>
                    <a:pt x="46" y="26"/>
                  </a:lnTo>
                  <a:lnTo>
                    <a:pt x="48" y="26"/>
                  </a:lnTo>
                  <a:lnTo>
                    <a:pt x="54" y="28"/>
                  </a:lnTo>
                  <a:lnTo>
                    <a:pt x="56" y="30"/>
                  </a:lnTo>
                  <a:lnTo>
                    <a:pt x="60" y="36"/>
                  </a:lnTo>
                  <a:lnTo>
                    <a:pt x="62" y="38"/>
                  </a:lnTo>
                  <a:lnTo>
                    <a:pt x="62" y="40"/>
                  </a:lnTo>
                  <a:lnTo>
                    <a:pt x="58" y="44"/>
                  </a:lnTo>
                  <a:lnTo>
                    <a:pt x="60" y="48"/>
                  </a:lnTo>
                  <a:lnTo>
                    <a:pt x="60" y="48"/>
                  </a:lnTo>
                  <a:lnTo>
                    <a:pt x="62" y="50"/>
                  </a:lnTo>
                  <a:lnTo>
                    <a:pt x="62" y="50"/>
                  </a:lnTo>
                  <a:lnTo>
                    <a:pt x="64" y="52"/>
                  </a:lnTo>
                  <a:lnTo>
                    <a:pt x="62" y="52"/>
                  </a:lnTo>
                  <a:lnTo>
                    <a:pt x="60" y="54"/>
                  </a:lnTo>
                  <a:lnTo>
                    <a:pt x="60" y="58"/>
                  </a:lnTo>
                  <a:lnTo>
                    <a:pt x="58" y="60"/>
                  </a:lnTo>
                  <a:lnTo>
                    <a:pt x="56" y="62"/>
                  </a:lnTo>
                  <a:lnTo>
                    <a:pt x="58" y="64"/>
                  </a:lnTo>
                  <a:lnTo>
                    <a:pt x="56" y="64"/>
                  </a:lnTo>
                  <a:lnTo>
                    <a:pt x="54" y="68"/>
                  </a:lnTo>
                  <a:lnTo>
                    <a:pt x="48" y="70"/>
                  </a:lnTo>
                  <a:lnTo>
                    <a:pt x="48" y="68"/>
                  </a:lnTo>
                  <a:lnTo>
                    <a:pt x="48" y="68"/>
                  </a:lnTo>
                  <a:lnTo>
                    <a:pt x="46" y="70"/>
                  </a:lnTo>
                  <a:lnTo>
                    <a:pt x="46" y="72"/>
                  </a:lnTo>
                  <a:lnTo>
                    <a:pt x="44" y="72"/>
                  </a:lnTo>
                  <a:lnTo>
                    <a:pt x="42" y="70"/>
                  </a:lnTo>
                  <a:lnTo>
                    <a:pt x="40" y="70"/>
                  </a:lnTo>
                  <a:lnTo>
                    <a:pt x="40" y="70"/>
                  </a:lnTo>
                  <a:lnTo>
                    <a:pt x="36" y="68"/>
                  </a:lnTo>
                  <a:lnTo>
                    <a:pt x="34" y="70"/>
                  </a:lnTo>
                  <a:lnTo>
                    <a:pt x="30" y="72"/>
                  </a:lnTo>
                  <a:lnTo>
                    <a:pt x="28" y="72"/>
                  </a:lnTo>
                  <a:lnTo>
                    <a:pt x="28" y="70"/>
                  </a:lnTo>
                  <a:lnTo>
                    <a:pt x="28" y="68"/>
                  </a:lnTo>
                  <a:lnTo>
                    <a:pt x="28" y="68"/>
                  </a:lnTo>
                  <a:lnTo>
                    <a:pt x="26" y="68"/>
                  </a:lnTo>
                  <a:lnTo>
                    <a:pt x="24" y="68"/>
                  </a:lnTo>
                  <a:lnTo>
                    <a:pt x="22" y="66"/>
                  </a:lnTo>
                  <a:lnTo>
                    <a:pt x="18" y="66"/>
                  </a:lnTo>
                  <a:lnTo>
                    <a:pt x="12" y="66"/>
                  </a:lnTo>
                  <a:lnTo>
                    <a:pt x="10" y="66"/>
                  </a:lnTo>
                  <a:lnTo>
                    <a:pt x="8" y="62"/>
                  </a:lnTo>
                  <a:lnTo>
                    <a:pt x="6" y="62"/>
                  </a:lnTo>
                  <a:lnTo>
                    <a:pt x="2" y="58"/>
                  </a:lnTo>
                  <a:lnTo>
                    <a:pt x="0" y="52"/>
                  </a:lnTo>
                  <a:lnTo>
                    <a:pt x="0" y="46"/>
                  </a:lnTo>
                  <a:lnTo>
                    <a:pt x="0" y="46"/>
                  </a:lnTo>
                  <a:lnTo>
                    <a:pt x="2" y="46"/>
                  </a:lnTo>
                  <a:lnTo>
                    <a:pt x="4" y="44"/>
                  </a:lnTo>
                  <a:lnTo>
                    <a:pt x="4" y="42"/>
                  </a:lnTo>
                  <a:lnTo>
                    <a:pt x="4" y="38"/>
                  </a:lnTo>
                  <a:lnTo>
                    <a:pt x="2" y="32"/>
                  </a:lnTo>
                  <a:lnTo>
                    <a:pt x="4" y="32"/>
                  </a:lnTo>
                  <a:lnTo>
                    <a:pt x="2" y="28"/>
                  </a:lnTo>
                  <a:lnTo>
                    <a:pt x="4" y="26"/>
                  </a:lnTo>
                  <a:lnTo>
                    <a:pt x="4" y="22"/>
                  </a:lnTo>
                  <a:lnTo>
                    <a:pt x="4" y="22"/>
                  </a:lnTo>
                  <a:lnTo>
                    <a:pt x="4" y="16"/>
                  </a:lnTo>
                  <a:lnTo>
                    <a:pt x="4" y="14"/>
                  </a:lnTo>
                  <a:lnTo>
                    <a:pt x="4" y="12"/>
                  </a:lnTo>
                  <a:lnTo>
                    <a:pt x="4" y="8"/>
                  </a:lnTo>
                  <a:lnTo>
                    <a:pt x="6" y="4"/>
                  </a:lnTo>
                  <a:lnTo>
                    <a:pt x="8" y="2"/>
                  </a:lnTo>
                  <a:lnTo>
                    <a:pt x="8" y="2"/>
                  </a:lnTo>
                  <a:close/>
                </a:path>
              </a:pathLst>
            </a:custGeom>
            <a:grpFill/>
            <a:ln w="6350">
              <a:solidFill>
                <a:srgbClr val="82D8D0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85" name="Suriname">
              <a:extLst>
                <a:ext uri="{FF2B5EF4-FFF2-40B4-BE49-F238E27FC236}">
                  <a16:creationId xmlns:a16="http://schemas.microsoft.com/office/drawing/2014/main" id="{A997C9F8-578D-4589-9EC3-FA2FE68552B3}"/>
                </a:ext>
              </a:extLst>
            </p:cNvPr>
            <p:cNvSpPr>
              <a:spLocks/>
            </p:cNvSpPr>
            <p:nvPr/>
          </p:nvSpPr>
          <p:spPr bwMode="auto">
            <a:xfrm>
              <a:off x="4572567" y="4279839"/>
              <a:ext cx="95693" cy="103348"/>
            </a:xfrm>
            <a:custGeom>
              <a:avLst/>
              <a:gdLst>
                <a:gd name="T0" fmla="*/ 20 w 50"/>
                <a:gd name="T1" fmla="*/ 52 h 54"/>
                <a:gd name="T2" fmla="*/ 22 w 50"/>
                <a:gd name="T3" fmla="*/ 52 h 54"/>
                <a:gd name="T4" fmla="*/ 26 w 50"/>
                <a:gd name="T5" fmla="*/ 54 h 54"/>
                <a:gd name="T6" fmla="*/ 26 w 50"/>
                <a:gd name="T7" fmla="*/ 50 h 54"/>
                <a:gd name="T8" fmla="*/ 22 w 50"/>
                <a:gd name="T9" fmla="*/ 46 h 54"/>
                <a:gd name="T10" fmla="*/ 26 w 50"/>
                <a:gd name="T11" fmla="*/ 42 h 54"/>
                <a:gd name="T12" fmla="*/ 34 w 50"/>
                <a:gd name="T13" fmla="*/ 42 h 54"/>
                <a:gd name="T14" fmla="*/ 38 w 50"/>
                <a:gd name="T15" fmla="*/ 42 h 54"/>
                <a:gd name="T16" fmla="*/ 44 w 50"/>
                <a:gd name="T17" fmla="*/ 44 h 54"/>
                <a:gd name="T18" fmla="*/ 48 w 50"/>
                <a:gd name="T19" fmla="*/ 40 h 54"/>
                <a:gd name="T20" fmla="*/ 46 w 50"/>
                <a:gd name="T21" fmla="*/ 36 h 54"/>
                <a:gd name="T22" fmla="*/ 50 w 50"/>
                <a:gd name="T23" fmla="*/ 32 h 54"/>
                <a:gd name="T24" fmla="*/ 48 w 50"/>
                <a:gd name="T25" fmla="*/ 28 h 54"/>
                <a:gd name="T26" fmla="*/ 46 w 50"/>
                <a:gd name="T27" fmla="*/ 24 h 54"/>
                <a:gd name="T28" fmla="*/ 44 w 50"/>
                <a:gd name="T29" fmla="*/ 20 h 54"/>
                <a:gd name="T30" fmla="*/ 42 w 50"/>
                <a:gd name="T31" fmla="*/ 14 h 54"/>
                <a:gd name="T32" fmla="*/ 44 w 50"/>
                <a:gd name="T33" fmla="*/ 8 h 54"/>
                <a:gd name="T34" fmla="*/ 46 w 50"/>
                <a:gd name="T35" fmla="*/ 8 h 54"/>
                <a:gd name="T36" fmla="*/ 48 w 50"/>
                <a:gd name="T37" fmla="*/ 4 h 54"/>
                <a:gd name="T38" fmla="*/ 40 w 50"/>
                <a:gd name="T39" fmla="*/ 2 h 54"/>
                <a:gd name="T40" fmla="*/ 34 w 50"/>
                <a:gd name="T41" fmla="*/ 0 h 54"/>
                <a:gd name="T42" fmla="*/ 28 w 50"/>
                <a:gd name="T43" fmla="*/ 0 h 54"/>
                <a:gd name="T44" fmla="*/ 20 w 50"/>
                <a:gd name="T45" fmla="*/ 0 h 54"/>
                <a:gd name="T46" fmla="*/ 12 w 50"/>
                <a:gd name="T47" fmla="*/ 2 h 54"/>
                <a:gd name="T48" fmla="*/ 10 w 50"/>
                <a:gd name="T49" fmla="*/ 4 h 54"/>
                <a:gd name="T50" fmla="*/ 10 w 50"/>
                <a:gd name="T51" fmla="*/ 8 h 54"/>
                <a:gd name="T52" fmla="*/ 6 w 50"/>
                <a:gd name="T53" fmla="*/ 12 h 54"/>
                <a:gd name="T54" fmla="*/ 2 w 50"/>
                <a:gd name="T55" fmla="*/ 14 h 54"/>
                <a:gd name="T56" fmla="*/ 0 w 50"/>
                <a:gd name="T57" fmla="*/ 22 h 54"/>
                <a:gd name="T58" fmla="*/ 2 w 50"/>
                <a:gd name="T59" fmla="*/ 26 h 54"/>
                <a:gd name="T60" fmla="*/ 4 w 50"/>
                <a:gd name="T61" fmla="*/ 28 h 54"/>
                <a:gd name="T62" fmla="*/ 6 w 50"/>
                <a:gd name="T63" fmla="*/ 32 h 54"/>
                <a:gd name="T64" fmla="*/ 8 w 50"/>
                <a:gd name="T65" fmla="*/ 34 h 54"/>
                <a:gd name="T66" fmla="*/ 10 w 50"/>
                <a:gd name="T67" fmla="*/ 36 h 54"/>
                <a:gd name="T68" fmla="*/ 10 w 50"/>
                <a:gd name="T69" fmla="*/ 42 h 54"/>
                <a:gd name="T70" fmla="*/ 14 w 50"/>
                <a:gd name="T71" fmla="*/ 46 h 54"/>
                <a:gd name="T72" fmla="*/ 16 w 50"/>
                <a:gd name="T73" fmla="*/ 48 h 54"/>
                <a:gd name="T74" fmla="*/ 18 w 50"/>
                <a:gd name="T75" fmla="*/ 5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50" h="54">
                  <a:moveTo>
                    <a:pt x="18" y="52"/>
                  </a:moveTo>
                  <a:lnTo>
                    <a:pt x="20" y="52"/>
                  </a:lnTo>
                  <a:lnTo>
                    <a:pt x="20" y="52"/>
                  </a:lnTo>
                  <a:lnTo>
                    <a:pt x="22" y="52"/>
                  </a:lnTo>
                  <a:lnTo>
                    <a:pt x="24" y="54"/>
                  </a:lnTo>
                  <a:lnTo>
                    <a:pt x="26" y="54"/>
                  </a:lnTo>
                  <a:lnTo>
                    <a:pt x="26" y="52"/>
                  </a:lnTo>
                  <a:lnTo>
                    <a:pt x="26" y="50"/>
                  </a:lnTo>
                  <a:lnTo>
                    <a:pt x="24" y="48"/>
                  </a:lnTo>
                  <a:lnTo>
                    <a:pt x="22" y="46"/>
                  </a:lnTo>
                  <a:lnTo>
                    <a:pt x="24" y="44"/>
                  </a:lnTo>
                  <a:lnTo>
                    <a:pt x="26" y="42"/>
                  </a:lnTo>
                  <a:lnTo>
                    <a:pt x="28" y="44"/>
                  </a:lnTo>
                  <a:lnTo>
                    <a:pt x="34" y="42"/>
                  </a:lnTo>
                  <a:lnTo>
                    <a:pt x="36" y="42"/>
                  </a:lnTo>
                  <a:lnTo>
                    <a:pt x="38" y="42"/>
                  </a:lnTo>
                  <a:lnTo>
                    <a:pt x="42" y="44"/>
                  </a:lnTo>
                  <a:lnTo>
                    <a:pt x="44" y="44"/>
                  </a:lnTo>
                  <a:lnTo>
                    <a:pt x="46" y="42"/>
                  </a:lnTo>
                  <a:lnTo>
                    <a:pt x="48" y="40"/>
                  </a:lnTo>
                  <a:lnTo>
                    <a:pt x="46" y="38"/>
                  </a:lnTo>
                  <a:lnTo>
                    <a:pt x="46" y="36"/>
                  </a:lnTo>
                  <a:lnTo>
                    <a:pt x="48" y="34"/>
                  </a:lnTo>
                  <a:lnTo>
                    <a:pt x="50" y="32"/>
                  </a:lnTo>
                  <a:lnTo>
                    <a:pt x="48" y="30"/>
                  </a:lnTo>
                  <a:lnTo>
                    <a:pt x="48" y="28"/>
                  </a:lnTo>
                  <a:lnTo>
                    <a:pt x="46" y="26"/>
                  </a:lnTo>
                  <a:lnTo>
                    <a:pt x="46" y="24"/>
                  </a:lnTo>
                  <a:lnTo>
                    <a:pt x="44" y="22"/>
                  </a:lnTo>
                  <a:lnTo>
                    <a:pt x="44" y="20"/>
                  </a:lnTo>
                  <a:lnTo>
                    <a:pt x="44" y="18"/>
                  </a:lnTo>
                  <a:lnTo>
                    <a:pt x="42" y="14"/>
                  </a:lnTo>
                  <a:lnTo>
                    <a:pt x="42" y="12"/>
                  </a:lnTo>
                  <a:lnTo>
                    <a:pt x="44" y="8"/>
                  </a:lnTo>
                  <a:lnTo>
                    <a:pt x="46" y="8"/>
                  </a:lnTo>
                  <a:lnTo>
                    <a:pt x="46" y="8"/>
                  </a:lnTo>
                  <a:lnTo>
                    <a:pt x="48" y="6"/>
                  </a:lnTo>
                  <a:lnTo>
                    <a:pt x="48" y="4"/>
                  </a:lnTo>
                  <a:lnTo>
                    <a:pt x="46" y="2"/>
                  </a:lnTo>
                  <a:lnTo>
                    <a:pt x="40" y="2"/>
                  </a:lnTo>
                  <a:lnTo>
                    <a:pt x="36" y="0"/>
                  </a:lnTo>
                  <a:lnTo>
                    <a:pt x="34" y="0"/>
                  </a:lnTo>
                  <a:lnTo>
                    <a:pt x="32" y="0"/>
                  </a:lnTo>
                  <a:lnTo>
                    <a:pt x="28" y="0"/>
                  </a:lnTo>
                  <a:lnTo>
                    <a:pt x="24" y="2"/>
                  </a:lnTo>
                  <a:lnTo>
                    <a:pt x="20" y="0"/>
                  </a:lnTo>
                  <a:lnTo>
                    <a:pt x="14" y="0"/>
                  </a:lnTo>
                  <a:lnTo>
                    <a:pt x="12" y="2"/>
                  </a:lnTo>
                  <a:lnTo>
                    <a:pt x="10" y="4"/>
                  </a:lnTo>
                  <a:lnTo>
                    <a:pt x="10" y="4"/>
                  </a:lnTo>
                  <a:lnTo>
                    <a:pt x="10" y="8"/>
                  </a:lnTo>
                  <a:lnTo>
                    <a:pt x="10" y="8"/>
                  </a:lnTo>
                  <a:lnTo>
                    <a:pt x="8" y="10"/>
                  </a:lnTo>
                  <a:lnTo>
                    <a:pt x="6" y="12"/>
                  </a:lnTo>
                  <a:lnTo>
                    <a:pt x="4" y="12"/>
                  </a:lnTo>
                  <a:lnTo>
                    <a:pt x="2" y="14"/>
                  </a:lnTo>
                  <a:lnTo>
                    <a:pt x="2" y="18"/>
                  </a:lnTo>
                  <a:lnTo>
                    <a:pt x="0" y="22"/>
                  </a:lnTo>
                  <a:lnTo>
                    <a:pt x="0" y="24"/>
                  </a:lnTo>
                  <a:lnTo>
                    <a:pt x="2" y="26"/>
                  </a:lnTo>
                  <a:lnTo>
                    <a:pt x="4" y="28"/>
                  </a:lnTo>
                  <a:lnTo>
                    <a:pt x="4" y="28"/>
                  </a:lnTo>
                  <a:lnTo>
                    <a:pt x="4" y="30"/>
                  </a:lnTo>
                  <a:lnTo>
                    <a:pt x="6" y="32"/>
                  </a:lnTo>
                  <a:lnTo>
                    <a:pt x="6" y="34"/>
                  </a:lnTo>
                  <a:lnTo>
                    <a:pt x="8" y="34"/>
                  </a:lnTo>
                  <a:lnTo>
                    <a:pt x="10" y="34"/>
                  </a:lnTo>
                  <a:lnTo>
                    <a:pt x="10" y="36"/>
                  </a:lnTo>
                  <a:lnTo>
                    <a:pt x="10" y="40"/>
                  </a:lnTo>
                  <a:lnTo>
                    <a:pt x="10" y="42"/>
                  </a:lnTo>
                  <a:lnTo>
                    <a:pt x="12" y="42"/>
                  </a:lnTo>
                  <a:lnTo>
                    <a:pt x="14" y="46"/>
                  </a:lnTo>
                  <a:lnTo>
                    <a:pt x="14" y="48"/>
                  </a:lnTo>
                  <a:lnTo>
                    <a:pt x="16" y="48"/>
                  </a:lnTo>
                  <a:lnTo>
                    <a:pt x="16" y="50"/>
                  </a:lnTo>
                  <a:lnTo>
                    <a:pt x="18" y="50"/>
                  </a:lnTo>
                  <a:lnTo>
                    <a:pt x="18" y="52"/>
                  </a:lnTo>
                  <a:close/>
                </a:path>
              </a:pathLst>
            </a:custGeom>
            <a:grpFill/>
            <a:ln w="6350">
              <a:solidFill>
                <a:srgbClr val="82D8D0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86" name="Peru">
              <a:extLst>
                <a:ext uri="{FF2B5EF4-FFF2-40B4-BE49-F238E27FC236}">
                  <a16:creationId xmlns:a16="http://schemas.microsoft.com/office/drawing/2014/main" id="{D25083E0-191F-4CA5-B61E-6747F56A3E4D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7547" y="4429120"/>
              <a:ext cx="306218" cy="447843"/>
            </a:xfrm>
            <a:custGeom>
              <a:avLst/>
              <a:gdLst>
                <a:gd name="T0" fmla="*/ 146 w 160"/>
                <a:gd name="T1" fmla="*/ 138 h 234"/>
                <a:gd name="T2" fmla="*/ 136 w 160"/>
                <a:gd name="T3" fmla="*/ 138 h 234"/>
                <a:gd name="T4" fmla="*/ 136 w 160"/>
                <a:gd name="T5" fmla="*/ 122 h 234"/>
                <a:gd name="T6" fmla="*/ 126 w 160"/>
                <a:gd name="T7" fmla="*/ 124 h 234"/>
                <a:gd name="T8" fmla="*/ 112 w 160"/>
                <a:gd name="T9" fmla="*/ 116 h 234"/>
                <a:gd name="T10" fmla="*/ 98 w 160"/>
                <a:gd name="T11" fmla="*/ 102 h 234"/>
                <a:gd name="T12" fmla="*/ 94 w 160"/>
                <a:gd name="T13" fmla="*/ 94 h 234"/>
                <a:gd name="T14" fmla="*/ 96 w 160"/>
                <a:gd name="T15" fmla="*/ 86 h 234"/>
                <a:gd name="T16" fmla="*/ 102 w 160"/>
                <a:gd name="T17" fmla="*/ 80 h 234"/>
                <a:gd name="T18" fmla="*/ 104 w 160"/>
                <a:gd name="T19" fmla="*/ 68 h 234"/>
                <a:gd name="T20" fmla="*/ 112 w 160"/>
                <a:gd name="T21" fmla="*/ 60 h 234"/>
                <a:gd name="T22" fmla="*/ 130 w 160"/>
                <a:gd name="T23" fmla="*/ 54 h 234"/>
                <a:gd name="T24" fmla="*/ 134 w 160"/>
                <a:gd name="T25" fmla="*/ 52 h 234"/>
                <a:gd name="T26" fmla="*/ 140 w 160"/>
                <a:gd name="T27" fmla="*/ 54 h 234"/>
                <a:gd name="T28" fmla="*/ 132 w 160"/>
                <a:gd name="T29" fmla="*/ 48 h 234"/>
                <a:gd name="T30" fmla="*/ 138 w 160"/>
                <a:gd name="T31" fmla="*/ 32 h 234"/>
                <a:gd name="T32" fmla="*/ 132 w 160"/>
                <a:gd name="T33" fmla="*/ 28 h 234"/>
                <a:gd name="T34" fmla="*/ 118 w 160"/>
                <a:gd name="T35" fmla="*/ 26 h 234"/>
                <a:gd name="T36" fmla="*/ 108 w 160"/>
                <a:gd name="T37" fmla="*/ 30 h 234"/>
                <a:gd name="T38" fmla="*/ 104 w 160"/>
                <a:gd name="T39" fmla="*/ 26 h 234"/>
                <a:gd name="T40" fmla="*/ 98 w 160"/>
                <a:gd name="T41" fmla="*/ 20 h 234"/>
                <a:gd name="T42" fmla="*/ 88 w 160"/>
                <a:gd name="T43" fmla="*/ 10 h 234"/>
                <a:gd name="T44" fmla="*/ 80 w 160"/>
                <a:gd name="T45" fmla="*/ 2 h 234"/>
                <a:gd name="T46" fmla="*/ 74 w 160"/>
                <a:gd name="T47" fmla="*/ 2 h 234"/>
                <a:gd name="T48" fmla="*/ 76 w 160"/>
                <a:gd name="T49" fmla="*/ 12 h 234"/>
                <a:gd name="T50" fmla="*/ 62 w 160"/>
                <a:gd name="T51" fmla="*/ 30 h 234"/>
                <a:gd name="T52" fmla="*/ 32 w 160"/>
                <a:gd name="T53" fmla="*/ 60 h 234"/>
                <a:gd name="T54" fmla="*/ 22 w 160"/>
                <a:gd name="T55" fmla="*/ 56 h 234"/>
                <a:gd name="T56" fmla="*/ 12 w 160"/>
                <a:gd name="T57" fmla="*/ 54 h 234"/>
                <a:gd name="T58" fmla="*/ 16 w 160"/>
                <a:gd name="T59" fmla="*/ 44 h 234"/>
                <a:gd name="T60" fmla="*/ 6 w 160"/>
                <a:gd name="T61" fmla="*/ 48 h 234"/>
                <a:gd name="T62" fmla="*/ 0 w 160"/>
                <a:gd name="T63" fmla="*/ 60 h 234"/>
                <a:gd name="T64" fmla="*/ 2 w 160"/>
                <a:gd name="T65" fmla="*/ 66 h 234"/>
                <a:gd name="T66" fmla="*/ 4 w 160"/>
                <a:gd name="T67" fmla="*/ 74 h 234"/>
                <a:gd name="T68" fmla="*/ 6 w 160"/>
                <a:gd name="T69" fmla="*/ 80 h 234"/>
                <a:gd name="T70" fmla="*/ 20 w 160"/>
                <a:gd name="T71" fmla="*/ 86 h 234"/>
                <a:gd name="T72" fmla="*/ 26 w 160"/>
                <a:gd name="T73" fmla="*/ 98 h 234"/>
                <a:gd name="T74" fmla="*/ 34 w 160"/>
                <a:gd name="T75" fmla="*/ 110 h 234"/>
                <a:gd name="T76" fmla="*/ 40 w 160"/>
                <a:gd name="T77" fmla="*/ 122 h 234"/>
                <a:gd name="T78" fmla="*/ 46 w 160"/>
                <a:gd name="T79" fmla="*/ 136 h 234"/>
                <a:gd name="T80" fmla="*/ 50 w 160"/>
                <a:gd name="T81" fmla="*/ 142 h 234"/>
                <a:gd name="T82" fmla="*/ 56 w 160"/>
                <a:gd name="T83" fmla="*/ 152 h 234"/>
                <a:gd name="T84" fmla="*/ 64 w 160"/>
                <a:gd name="T85" fmla="*/ 166 h 234"/>
                <a:gd name="T86" fmla="*/ 66 w 160"/>
                <a:gd name="T87" fmla="*/ 174 h 234"/>
                <a:gd name="T88" fmla="*/ 68 w 160"/>
                <a:gd name="T89" fmla="*/ 178 h 234"/>
                <a:gd name="T90" fmla="*/ 74 w 160"/>
                <a:gd name="T91" fmla="*/ 186 h 234"/>
                <a:gd name="T92" fmla="*/ 82 w 160"/>
                <a:gd name="T93" fmla="*/ 192 h 234"/>
                <a:gd name="T94" fmla="*/ 88 w 160"/>
                <a:gd name="T95" fmla="*/ 196 h 234"/>
                <a:gd name="T96" fmla="*/ 96 w 160"/>
                <a:gd name="T97" fmla="*/ 200 h 234"/>
                <a:gd name="T98" fmla="*/ 102 w 160"/>
                <a:gd name="T99" fmla="*/ 206 h 234"/>
                <a:gd name="T100" fmla="*/ 114 w 160"/>
                <a:gd name="T101" fmla="*/ 210 h 234"/>
                <a:gd name="T102" fmla="*/ 120 w 160"/>
                <a:gd name="T103" fmla="*/ 216 h 234"/>
                <a:gd name="T104" fmla="*/ 128 w 160"/>
                <a:gd name="T105" fmla="*/ 222 h 234"/>
                <a:gd name="T106" fmla="*/ 134 w 160"/>
                <a:gd name="T107" fmla="*/ 226 h 234"/>
                <a:gd name="T108" fmla="*/ 142 w 160"/>
                <a:gd name="T109" fmla="*/ 234 h 234"/>
                <a:gd name="T110" fmla="*/ 152 w 160"/>
                <a:gd name="T111" fmla="*/ 228 h 234"/>
                <a:gd name="T112" fmla="*/ 152 w 160"/>
                <a:gd name="T113" fmla="*/ 222 h 234"/>
                <a:gd name="T114" fmla="*/ 152 w 160"/>
                <a:gd name="T115" fmla="*/ 218 h 234"/>
                <a:gd name="T116" fmla="*/ 160 w 160"/>
                <a:gd name="T117" fmla="*/ 206 h 234"/>
                <a:gd name="T118" fmla="*/ 156 w 160"/>
                <a:gd name="T119" fmla="*/ 192 h 234"/>
                <a:gd name="T120" fmla="*/ 158 w 160"/>
                <a:gd name="T121" fmla="*/ 174 h 234"/>
                <a:gd name="T122" fmla="*/ 160 w 160"/>
                <a:gd name="T123" fmla="*/ 156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0" h="234">
                  <a:moveTo>
                    <a:pt x="148" y="138"/>
                  </a:moveTo>
                  <a:lnTo>
                    <a:pt x="148" y="138"/>
                  </a:lnTo>
                  <a:lnTo>
                    <a:pt x="146" y="138"/>
                  </a:lnTo>
                  <a:lnTo>
                    <a:pt x="146" y="138"/>
                  </a:lnTo>
                  <a:lnTo>
                    <a:pt x="142" y="138"/>
                  </a:lnTo>
                  <a:lnTo>
                    <a:pt x="140" y="138"/>
                  </a:lnTo>
                  <a:lnTo>
                    <a:pt x="138" y="138"/>
                  </a:lnTo>
                  <a:lnTo>
                    <a:pt x="136" y="138"/>
                  </a:lnTo>
                  <a:lnTo>
                    <a:pt x="136" y="134"/>
                  </a:lnTo>
                  <a:lnTo>
                    <a:pt x="136" y="126"/>
                  </a:lnTo>
                  <a:lnTo>
                    <a:pt x="136" y="122"/>
                  </a:lnTo>
                  <a:lnTo>
                    <a:pt x="136" y="122"/>
                  </a:lnTo>
                  <a:lnTo>
                    <a:pt x="136" y="118"/>
                  </a:lnTo>
                  <a:lnTo>
                    <a:pt x="136" y="118"/>
                  </a:lnTo>
                  <a:lnTo>
                    <a:pt x="132" y="120"/>
                  </a:lnTo>
                  <a:lnTo>
                    <a:pt x="126" y="124"/>
                  </a:lnTo>
                  <a:lnTo>
                    <a:pt x="120" y="124"/>
                  </a:lnTo>
                  <a:lnTo>
                    <a:pt x="114" y="124"/>
                  </a:lnTo>
                  <a:lnTo>
                    <a:pt x="114" y="120"/>
                  </a:lnTo>
                  <a:lnTo>
                    <a:pt x="112" y="116"/>
                  </a:lnTo>
                  <a:lnTo>
                    <a:pt x="108" y="116"/>
                  </a:lnTo>
                  <a:lnTo>
                    <a:pt x="100" y="116"/>
                  </a:lnTo>
                  <a:lnTo>
                    <a:pt x="102" y="112"/>
                  </a:lnTo>
                  <a:lnTo>
                    <a:pt x="98" y="102"/>
                  </a:lnTo>
                  <a:lnTo>
                    <a:pt x="94" y="100"/>
                  </a:lnTo>
                  <a:lnTo>
                    <a:pt x="94" y="98"/>
                  </a:lnTo>
                  <a:lnTo>
                    <a:pt x="94" y="96"/>
                  </a:lnTo>
                  <a:lnTo>
                    <a:pt x="94" y="94"/>
                  </a:lnTo>
                  <a:lnTo>
                    <a:pt x="94" y="90"/>
                  </a:lnTo>
                  <a:lnTo>
                    <a:pt x="94" y="90"/>
                  </a:lnTo>
                  <a:lnTo>
                    <a:pt x="96" y="88"/>
                  </a:lnTo>
                  <a:lnTo>
                    <a:pt x="96" y="86"/>
                  </a:lnTo>
                  <a:lnTo>
                    <a:pt x="98" y="82"/>
                  </a:lnTo>
                  <a:lnTo>
                    <a:pt x="100" y="84"/>
                  </a:lnTo>
                  <a:lnTo>
                    <a:pt x="102" y="82"/>
                  </a:lnTo>
                  <a:lnTo>
                    <a:pt x="102" y="80"/>
                  </a:lnTo>
                  <a:lnTo>
                    <a:pt x="100" y="76"/>
                  </a:lnTo>
                  <a:lnTo>
                    <a:pt x="104" y="72"/>
                  </a:lnTo>
                  <a:lnTo>
                    <a:pt x="104" y="70"/>
                  </a:lnTo>
                  <a:lnTo>
                    <a:pt x="104" y="68"/>
                  </a:lnTo>
                  <a:lnTo>
                    <a:pt x="104" y="64"/>
                  </a:lnTo>
                  <a:lnTo>
                    <a:pt x="106" y="64"/>
                  </a:lnTo>
                  <a:lnTo>
                    <a:pt x="110" y="62"/>
                  </a:lnTo>
                  <a:lnTo>
                    <a:pt x="112" y="60"/>
                  </a:lnTo>
                  <a:lnTo>
                    <a:pt x="112" y="60"/>
                  </a:lnTo>
                  <a:lnTo>
                    <a:pt x="114" y="58"/>
                  </a:lnTo>
                  <a:lnTo>
                    <a:pt x="120" y="56"/>
                  </a:lnTo>
                  <a:lnTo>
                    <a:pt x="130" y="54"/>
                  </a:lnTo>
                  <a:lnTo>
                    <a:pt x="130" y="52"/>
                  </a:lnTo>
                  <a:lnTo>
                    <a:pt x="132" y="52"/>
                  </a:lnTo>
                  <a:lnTo>
                    <a:pt x="134" y="52"/>
                  </a:lnTo>
                  <a:lnTo>
                    <a:pt x="134" y="52"/>
                  </a:lnTo>
                  <a:lnTo>
                    <a:pt x="138" y="54"/>
                  </a:lnTo>
                  <a:lnTo>
                    <a:pt x="138" y="54"/>
                  </a:lnTo>
                  <a:lnTo>
                    <a:pt x="140" y="54"/>
                  </a:lnTo>
                  <a:lnTo>
                    <a:pt x="140" y="54"/>
                  </a:lnTo>
                  <a:lnTo>
                    <a:pt x="140" y="48"/>
                  </a:lnTo>
                  <a:lnTo>
                    <a:pt x="138" y="48"/>
                  </a:lnTo>
                  <a:lnTo>
                    <a:pt x="134" y="48"/>
                  </a:lnTo>
                  <a:lnTo>
                    <a:pt x="132" y="48"/>
                  </a:lnTo>
                  <a:lnTo>
                    <a:pt x="132" y="46"/>
                  </a:lnTo>
                  <a:lnTo>
                    <a:pt x="140" y="32"/>
                  </a:lnTo>
                  <a:lnTo>
                    <a:pt x="140" y="32"/>
                  </a:lnTo>
                  <a:lnTo>
                    <a:pt x="138" y="32"/>
                  </a:lnTo>
                  <a:lnTo>
                    <a:pt x="136" y="30"/>
                  </a:lnTo>
                  <a:lnTo>
                    <a:pt x="134" y="28"/>
                  </a:lnTo>
                  <a:lnTo>
                    <a:pt x="132" y="28"/>
                  </a:lnTo>
                  <a:lnTo>
                    <a:pt x="132" y="28"/>
                  </a:lnTo>
                  <a:lnTo>
                    <a:pt x="128" y="28"/>
                  </a:lnTo>
                  <a:lnTo>
                    <a:pt x="124" y="30"/>
                  </a:lnTo>
                  <a:lnTo>
                    <a:pt x="122" y="28"/>
                  </a:lnTo>
                  <a:lnTo>
                    <a:pt x="118" y="26"/>
                  </a:lnTo>
                  <a:lnTo>
                    <a:pt x="114" y="28"/>
                  </a:lnTo>
                  <a:lnTo>
                    <a:pt x="112" y="30"/>
                  </a:lnTo>
                  <a:lnTo>
                    <a:pt x="110" y="30"/>
                  </a:lnTo>
                  <a:lnTo>
                    <a:pt x="108" y="30"/>
                  </a:lnTo>
                  <a:lnTo>
                    <a:pt x="106" y="30"/>
                  </a:lnTo>
                  <a:lnTo>
                    <a:pt x="104" y="30"/>
                  </a:lnTo>
                  <a:lnTo>
                    <a:pt x="102" y="28"/>
                  </a:lnTo>
                  <a:lnTo>
                    <a:pt x="104" y="26"/>
                  </a:lnTo>
                  <a:lnTo>
                    <a:pt x="102" y="24"/>
                  </a:lnTo>
                  <a:lnTo>
                    <a:pt x="100" y="22"/>
                  </a:lnTo>
                  <a:lnTo>
                    <a:pt x="98" y="22"/>
                  </a:lnTo>
                  <a:lnTo>
                    <a:pt x="98" y="20"/>
                  </a:lnTo>
                  <a:lnTo>
                    <a:pt x="96" y="16"/>
                  </a:lnTo>
                  <a:lnTo>
                    <a:pt x="92" y="14"/>
                  </a:lnTo>
                  <a:lnTo>
                    <a:pt x="90" y="14"/>
                  </a:lnTo>
                  <a:lnTo>
                    <a:pt x="88" y="10"/>
                  </a:lnTo>
                  <a:lnTo>
                    <a:pt x="86" y="8"/>
                  </a:lnTo>
                  <a:lnTo>
                    <a:pt x="84" y="4"/>
                  </a:lnTo>
                  <a:lnTo>
                    <a:pt x="84" y="2"/>
                  </a:lnTo>
                  <a:lnTo>
                    <a:pt x="80" y="2"/>
                  </a:lnTo>
                  <a:lnTo>
                    <a:pt x="76" y="0"/>
                  </a:lnTo>
                  <a:lnTo>
                    <a:pt x="74" y="0"/>
                  </a:lnTo>
                  <a:lnTo>
                    <a:pt x="74" y="0"/>
                  </a:lnTo>
                  <a:lnTo>
                    <a:pt x="74" y="2"/>
                  </a:lnTo>
                  <a:lnTo>
                    <a:pt x="74" y="2"/>
                  </a:lnTo>
                  <a:lnTo>
                    <a:pt x="78" y="8"/>
                  </a:lnTo>
                  <a:lnTo>
                    <a:pt x="78" y="10"/>
                  </a:lnTo>
                  <a:lnTo>
                    <a:pt x="76" y="12"/>
                  </a:lnTo>
                  <a:lnTo>
                    <a:pt x="76" y="14"/>
                  </a:lnTo>
                  <a:lnTo>
                    <a:pt x="74" y="14"/>
                  </a:lnTo>
                  <a:lnTo>
                    <a:pt x="70" y="22"/>
                  </a:lnTo>
                  <a:lnTo>
                    <a:pt x="62" y="30"/>
                  </a:lnTo>
                  <a:lnTo>
                    <a:pt x="56" y="34"/>
                  </a:lnTo>
                  <a:lnTo>
                    <a:pt x="44" y="38"/>
                  </a:lnTo>
                  <a:lnTo>
                    <a:pt x="42" y="40"/>
                  </a:lnTo>
                  <a:lnTo>
                    <a:pt x="32" y="60"/>
                  </a:lnTo>
                  <a:lnTo>
                    <a:pt x="30" y="62"/>
                  </a:lnTo>
                  <a:lnTo>
                    <a:pt x="30" y="62"/>
                  </a:lnTo>
                  <a:lnTo>
                    <a:pt x="26" y="56"/>
                  </a:lnTo>
                  <a:lnTo>
                    <a:pt x="22" y="56"/>
                  </a:lnTo>
                  <a:lnTo>
                    <a:pt x="20" y="54"/>
                  </a:lnTo>
                  <a:lnTo>
                    <a:pt x="18" y="52"/>
                  </a:lnTo>
                  <a:lnTo>
                    <a:pt x="16" y="54"/>
                  </a:lnTo>
                  <a:lnTo>
                    <a:pt x="12" y="54"/>
                  </a:lnTo>
                  <a:lnTo>
                    <a:pt x="12" y="52"/>
                  </a:lnTo>
                  <a:lnTo>
                    <a:pt x="14" y="50"/>
                  </a:lnTo>
                  <a:lnTo>
                    <a:pt x="16" y="48"/>
                  </a:lnTo>
                  <a:lnTo>
                    <a:pt x="16" y="44"/>
                  </a:lnTo>
                  <a:lnTo>
                    <a:pt x="16" y="44"/>
                  </a:lnTo>
                  <a:lnTo>
                    <a:pt x="16" y="44"/>
                  </a:lnTo>
                  <a:lnTo>
                    <a:pt x="8" y="46"/>
                  </a:lnTo>
                  <a:lnTo>
                    <a:pt x="6" y="48"/>
                  </a:lnTo>
                  <a:lnTo>
                    <a:pt x="2" y="54"/>
                  </a:lnTo>
                  <a:lnTo>
                    <a:pt x="2" y="56"/>
                  </a:lnTo>
                  <a:lnTo>
                    <a:pt x="0" y="58"/>
                  </a:lnTo>
                  <a:lnTo>
                    <a:pt x="0" y="60"/>
                  </a:lnTo>
                  <a:lnTo>
                    <a:pt x="2" y="62"/>
                  </a:lnTo>
                  <a:lnTo>
                    <a:pt x="2" y="62"/>
                  </a:lnTo>
                  <a:lnTo>
                    <a:pt x="2" y="64"/>
                  </a:lnTo>
                  <a:lnTo>
                    <a:pt x="2" y="66"/>
                  </a:lnTo>
                  <a:lnTo>
                    <a:pt x="4" y="68"/>
                  </a:lnTo>
                  <a:lnTo>
                    <a:pt x="6" y="70"/>
                  </a:lnTo>
                  <a:lnTo>
                    <a:pt x="6" y="74"/>
                  </a:lnTo>
                  <a:lnTo>
                    <a:pt x="4" y="74"/>
                  </a:lnTo>
                  <a:lnTo>
                    <a:pt x="2" y="74"/>
                  </a:lnTo>
                  <a:lnTo>
                    <a:pt x="2" y="76"/>
                  </a:lnTo>
                  <a:lnTo>
                    <a:pt x="2" y="78"/>
                  </a:lnTo>
                  <a:lnTo>
                    <a:pt x="6" y="80"/>
                  </a:lnTo>
                  <a:lnTo>
                    <a:pt x="8" y="82"/>
                  </a:lnTo>
                  <a:lnTo>
                    <a:pt x="12" y="82"/>
                  </a:lnTo>
                  <a:lnTo>
                    <a:pt x="18" y="86"/>
                  </a:lnTo>
                  <a:lnTo>
                    <a:pt x="20" y="86"/>
                  </a:lnTo>
                  <a:lnTo>
                    <a:pt x="20" y="88"/>
                  </a:lnTo>
                  <a:lnTo>
                    <a:pt x="24" y="92"/>
                  </a:lnTo>
                  <a:lnTo>
                    <a:pt x="24" y="96"/>
                  </a:lnTo>
                  <a:lnTo>
                    <a:pt x="26" y="98"/>
                  </a:lnTo>
                  <a:lnTo>
                    <a:pt x="30" y="102"/>
                  </a:lnTo>
                  <a:lnTo>
                    <a:pt x="32" y="104"/>
                  </a:lnTo>
                  <a:lnTo>
                    <a:pt x="32" y="108"/>
                  </a:lnTo>
                  <a:lnTo>
                    <a:pt x="34" y="110"/>
                  </a:lnTo>
                  <a:lnTo>
                    <a:pt x="36" y="114"/>
                  </a:lnTo>
                  <a:lnTo>
                    <a:pt x="36" y="116"/>
                  </a:lnTo>
                  <a:lnTo>
                    <a:pt x="38" y="118"/>
                  </a:lnTo>
                  <a:lnTo>
                    <a:pt x="40" y="122"/>
                  </a:lnTo>
                  <a:lnTo>
                    <a:pt x="42" y="126"/>
                  </a:lnTo>
                  <a:lnTo>
                    <a:pt x="40" y="126"/>
                  </a:lnTo>
                  <a:lnTo>
                    <a:pt x="42" y="130"/>
                  </a:lnTo>
                  <a:lnTo>
                    <a:pt x="46" y="136"/>
                  </a:lnTo>
                  <a:lnTo>
                    <a:pt x="48" y="138"/>
                  </a:lnTo>
                  <a:lnTo>
                    <a:pt x="48" y="140"/>
                  </a:lnTo>
                  <a:lnTo>
                    <a:pt x="48" y="142"/>
                  </a:lnTo>
                  <a:lnTo>
                    <a:pt x="50" y="142"/>
                  </a:lnTo>
                  <a:lnTo>
                    <a:pt x="54" y="146"/>
                  </a:lnTo>
                  <a:lnTo>
                    <a:pt x="54" y="148"/>
                  </a:lnTo>
                  <a:lnTo>
                    <a:pt x="54" y="152"/>
                  </a:lnTo>
                  <a:lnTo>
                    <a:pt x="56" y="152"/>
                  </a:lnTo>
                  <a:lnTo>
                    <a:pt x="60" y="154"/>
                  </a:lnTo>
                  <a:lnTo>
                    <a:pt x="60" y="158"/>
                  </a:lnTo>
                  <a:lnTo>
                    <a:pt x="64" y="162"/>
                  </a:lnTo>
                  <a:lnTo>
                    <a:pt x="64" y="166"/>
                  </a:lnTo>
                  <a:lnTo>
                    <a:pt x="68" y="172"/>
                  </a:lnTo>
                  <a:lnTo>
                    <a:pt x="68" y="174"/>
                  </a:lnTo>
                  <a:lnTo>
                    <a:pt x="68" y="174"/>
                  </a:lnTo>
                  <a:lnTo>
                    <a:pt x="66" y="174"/>
                  </a:lnTo>
                  <a:lnTo>
                    <a:pt x="66" y="174"/>
                  </a:lnTo>
                  <a:lnTo>
                    <a:pt x="66" y="176"/>
                  </a:lnTo>
                  <a:lnTo>
                    <a:pt x="66" y="178"/>
                  </a:lnTo>
                  <a:lnTo>
                    <a:pt x="68" y="178"/>
                  </a:lnTo>
                  <a:lnTo>
                    <a:pt x="70" y="180"/>
                  </a:lnTo>
                  <a:lnTo>
                    <a:pt x="70" y="180"/>
                  </a:lnTo>
                  <a:lnTo>
                    <a:pt x="70" y="182"/>
                  </a:lnTo>
                  <a:lnTo>
                    <a:pt x="74" y="186"/>
                  </a:lnTo>
                  <a:lnTo>
                    <a:pt x="78" y="186"/>
                  </a:lnTo>
                  <a:lnTo>
                    <a:pt x="78" y="188"/>
                  </a:lnTo>
                  <a:lnTo>
                    <a:pt x="80" y="192"/>
                  </a:lnTo>
                  <a:lnTo>
                    <a:pt x="82" y="192"/>
                  </a:lnTo>
                  <a:lnTo>
                    <a:pt x="82" y="192"/>
                  </a:lnTo>
                  <a:lnTo>
                    <a:pt x="84" y="194"/>
                  </a:lnTo>
                  <a:lnTo>
                    <a:pt x="84" y="196"/>
                  </a:lnTo>
                  <a:lnTo>
                    <a:pt x="88" y="196"/>
                  </a:lnTo>
                  <a:lnTo>
                    <a:pt x="90" y="194"/>
                  </a:lnTo>
                  <a:lnTo>
                    <a:pt x="90" y="196"/>
                  </a:lnTo>
                  <a:lnTo>
                    <a:pt x="92" y="198"/>
                  </a:lnTo>
                  <a:lnTo>
                    <a:pt x="96" y="200"/>
                  </a:lnTo>
                  <a:lnTo>
                    <a:pt x="98" y="202"/>
                  </a:lnTo>
                  <a:lnTo>
                    <a:pt x="98" y="204"/>
                  </a:lnTo>
                  <a:lnTo>
                    <a:pt x="98" y="206"/>
                  </a:lnTo>
                  <a:lnTo>
                    <a:pt x="102" y="206"/>
                  </a:lnTo>
                  <a:lnTo>
                    <a:pt x="104" y="206"/>
                  </a:lnTo>
                  <a:lnTo>
                    <a:pt x="106" y="206"/>
                  </a:lnTo>
                  <a:lnTo>
                    <a:pt x="110" y="210"/>
                  </a:lnTo>
                  <a:lnTo>
                    <a:pt x="114" y="210"/>
                  </a:lnTo>
                  <a:lnTo>
                    <a:pt x="116" y="210"/>
                  </a:lnTo>
                  <a:lnTo>
                    <a:pt x="116" y="212"/>
                  </a:lnTo>
                  <a:lnTo>
                    <a:pt x="118" y="214"/>
                  </a:lnTo>
                  <a:lnTo>
                    <a:pt x="120" y="216"/>
                  </a:lnTo>
                  <a:lnTo>
                    <a:pt x="122" y="216"/>
                  </a:lnTo>
                  <a:lnTo>
                    <a:pt x="126" y="220"/>
                  </a:lnTo>
                  <a:lnTo>
                    <a:pt x="126" y="220"/>
                  </a:lnTo>
                  <a:lnTo>
                    <a:pt x="128" y="222"/>
                  </a:lnTo>
                  <a:lnTo>
                    <a:pt x="128" y="222"/>
                  </a:lnTo>
                  <a:lnTo>
                    <a:pt x="128" y="224"/>
                  </a:lnTo>
                  <a:lnTo>
                    <a:pt x="130" y="224"/>
                  </a:lnTo>
                  <a:lnTo>
                    <a:pt x="134" y="226"/>
                  </a:lnTo>
                  <a:lnTo>
                    <a:pt x="136" y="230"/>
                  </a:lnTo>
                  <a:lnTo>
                    <a:pt x="140" y="232"/>
                  </a:lnTo>
                  <a:lnTo>
                    <a:pt x="142" y="234"/>
                  </a:lnTo>
                  <a:lnTo>
                    <a:pt x="142" y="234"/>
                  </a:lnTo>
                  <a:lnTo>
                    <a:pt x="146" y="232"/>
                  </a:lnTo>
                  <a:lnTo>
                    <a:pt x="148" y="230"/>
                  </a:lnTo>
                  <a:lnTo>
                    <a:pt x="150" y="230"/>
                  </a:lnTo>
                  <a:lnTo>
                    <a:pt x="152" y="228"/>
                  </a:lnTo>
                  <a:lnTo>
                    <a:pt x="154" y="228"/>
                  </a:lnTo>
                  <a:lnTo>
                    <a:pt x="150" y="224"/>
                  </a:lnTo>
                  <a:lnTo>
                    <a:pt x="152" y="222"/>
                  </a:lnTo>
                  <a:lnTo>
                    <a:pt x="152" y="222"/>
                  </a:lnTo>
                  <a:lnTo>
                    <a:pt x="154" y="222"/>
                  </a:lnTo>
                  <a:lnTo>
                    <a:pt x="154" y="220"/>
                  </a:lnTo>
                  <a:lnTo>
                    <a:pt x="152" y="220"/>
                  </a:lnTo>
                  <a:lnTo>
                    <a:pt x="152" y="218"/>
                  </a:lnTo>
                  <a:lnTo>
                    <a:pt x="154" y="214"/>
                  </a:lnTo>
                  <a:lnTo>
                    <a:pt x="156" y="212"/>
                  </a:lnTo>
                  <a:lnTo>
                    <a:pt x="158" y="208"/>
                  </a:lnTo>
                  <a:lnTo>
                    <a:pt x="160" y="206"/>
                  </a:lnTo>
                  <a:lnTo>
                    <a:pt x="156" y="198"/>
                  </a:lnTo>
                  <a:lnTo>
                    <a:pt x="156" y="196"/>
                  </a:lnTo>
                  <a:lnTo>
                    <a:pt x="156" y="194"/>
                  </a:lnTo>
                  <a:lnTo>
                    <a:pt x="156" y="192"/>
                  </a:lnTo>
                  <a:lnTo>
                    <a:pt x="154" y="188"/>
                  </a:lnTo>
                  <a:lnTo>
                    <a:pt x="156" y="186"/>
                  </a:lnTo>
                  <a:lnTo>
                    <a:pt x="158" y="182"/>
                  </a:lnTo>
                  <a:lnTo>
                    <a:pt x="158" y="174"/>
                  </a:lnTo>
                  <a:lnTo>
                    <a:pt x="156" y="172"/>
                  </a:lnTo>
                  <a:lnTo>
                    <a:pt x="158" y="168"/>
                  </a:lnTo>
                  <a:lnTo>
                    <a:pt x="158" y="158"/>
                  </a:lnTo>
                  <a:lnTo>
                    <a:pt x="160" y="156"/>
                  </a:lnTo>
                  <a:lnTo>
                    <a:pt x="160" y="154"/>
                  </a:lnTo>
                  <a:lnTo>
                    <a:pt x="148" y="138"/>
                  </a:lnTo>
                  <a:close/>
                </a:path>
              </a:pathLst>
            </a:custGeom>
            <a:grpFill/>
            <a:ln w="6350">
              <a:solidFill>
                <a:srgbClr val="82D8D0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87" name="Paraguay">
              <a:extLst>
                <a:ext uri="{FF2B5EF4-FFF2-40B4-BE49-F238E27FC236}">
                  <a16:creationId xmlns:a16="http://schemas.microsoft.com/office/drawing/2014/main" id="{2E30ADCE-A929-457A-9246-501B5D5389AE}"/>
                </a:ext>
              </a:extLst>
            </p:cNvPr>
            <p:cNvSpPr>
              <a:spLocks/>
            </p:cNvSpPr>
            <p:nvPr/>
          </p:nvSpPr>
          <p:spPr bwMode="auto">
            <a:xfrm>
              <a:off x="4476874" y="4892274"/>
              <a:ext cx="202869" cy="214352"/>
            </a:xfrm>
            <a:custGeom>
              <a:avLst/>
              <a:gdLst>
                <a:gd name="T0" fmla="*/ 2 w 106"/>
                <a:gd name="T1" fmla="*/ 34 h 112"/>
                <a:gd name="T2" fmla="*/ 4 w 106"/>
                <a:gd name="T3" fmla="*/ 24 h 112"/>
                <a:gd name="T4" fmla="*/ 4 w 106"/>
                <a:gd name="T5" fmla="*/ 20 h 112"/>
                <a:gd name="T6" fmla="*/ 8 w 106"/>
                <a:gd name="T7" fmla="*/ 8 h 112"/>
                <a:gd name="T8" fmla="*/ 12 w 106"/>
                <a:gd name="T9" fmla="*/ 6 h 112"/>
                <a:gd name="T10" fmla="*/ 42 w 106"/>
                <a:gd name="T11" fmla="*/ 0 h 112"/>
                <a:gd name="T12" fmla="*/ 52 w 106"/>
                <a:gd name="T13" fmla="*/ 6 h 112"/>
                <a:gd name="T14" fmla="*/ 54 w 106"/>
                <a:gd name="T15" fmla="*/ 12 h 112"/>
                <a:gd name="T16" fmla="*/ 58 w 106"/>
                <a:gd name="T17" fmla="*/ 18 h 112"/>
                <a:gd name="T18" fmla="*/ 60 w 106"/>
                <a:gd name="T19" fmla="*/ 30 h 112"/>
                <a:gd name="T20" fmla="*/ 58 w 106"/>
                <a:gd name="T21" fmla="*/ 36 h 112"/>
                <a:gd name="T22" fmla="*/ 64 w 106"/>
                <a:gd name="T23" fmla="*/ 38 h 112"/>
                <a:gd name="T24" fmla="*/ 72 w 106"/>
                <a:gd name="T25" fmla="*/ 38 h 112"/>
                <a:gd name="T26" fmla="*/ 82 w 106"/>
                <a:gd name="T27" fmla="*/ 38 h 112"/>
                <a:gd name="T28" fmla="*/ 86 w 106"/>
                <a:gd name="T29" fmla="*/ 40 h 112"/>
                <a:gd name="T30" fmla="*/ 90 w 106"/>
                <a:gd name="T31" fmla="*/ 56 h 112"/>
                <a:gd name="T32" fmla="*/ 96 w 106"/>
                <a:gd name="T33" fmla="*/ 62 h 112"/>
                <a:gd name="T34" fmla="*/ 102 w 106"/>
                <a:gd name="T35" fmla="*/ 60 h 112"/>
                <a:gd name="T36" fmla="*/ 106 w 106"/>
                <a:gd name="T37" fmla="*/ 62 h 112"/>
                <a:gd name="T38" fmla="*/ 104 w 106"/>
                <a:gd name="T39" fmla="*/ 76 h 112"/>
                <a:gd name="T40" fmla="*/ 104 w 106"/>
                <a:gd name="T41" fmla="*/ 78 h 112"/>
                <a:gd name="T42" fmla="*/ 104 w 106"/>
                <a:gd name="T43" fmla="*/ 80 h 112"/>
                <a:gd name="T44" fmla="*/ 102 w 106"/>
                <a:gd name="T45" fmla="*/ 82 h 112"/>
                <a:gd name="T46" fmla="*/ 102 w 106"/>
                <a:gd name="T47" fmla="*/ 86 h 112"/>
                <a:gd name="T48" fmla="*/ 100 w 106"/>
                <a:gd name="T49" fmla="*/ 94 h 112"/>
                <a:gd name="T50" fmla="*/ 98 w 106"/>
                <a:gd name="T51" fmla="*/ 98 h 112"/>
                <a:gd name="T52" fmla="*/ 92 w 106"/>
                <a:gd name="T53" fmla="*/ 106 h 112"/>
                <a:gd name="T54" fmla="*/ 86 w 106"/>
                <a:gd name="T55" fmla="*/ 108 h 112"/>
                <a:gd name="T56" fmla="*/ 82 w 106"/>
                <a:gd name="T57" fmla="*/ 112 h 112"/>
                <a:gd name="T58" fmla="*/ 80 w 106"/>
                <a:gd name="T59" fmla="*/ 110 h 112"/>
                <a:gd name="T60" fmla="*/ 72 w 106"/>
                <a:gd name="T61" fmla="*/ 108 h 112"/>
                <a:gd name="T62" fmla="*/ 56 w 106"/>
                <a:gd name="T63" fmla="*/ 108 h 112"/>
                <a:gd name="T64" fmla="*/ 54 w 106"/>
                <a:gd name="T65" fmla="*/ 104 h 112"/>
                <a:gd name="T66" fmla="*/ 60 w 106"/>
                <a:gd name="T67" fmla="*/ 96 h 112"/>
                <a:gd name="T68" fmla="*/ 60 w 106"/>
                <a:gd name="T69" fmla="*/ 92 h 112"/>
                <a:gd name="T70" fmla="*/ 64 w 106"/>
                <a:gd name="T71" fmla="*/ 88 h 112"/>
                <a:gd name="T72" fmla="*/ 64 w 106"/>
                <a:gd name="T73" fmla="*/ 82 h 112"/>
                <a:gd name="T74" fmla="*/ 58 w 106"/>
                <a:gd name="T75" fmla="*/ 76 h 112"/>
                <a:gd name="T76" fmla="*/ 44 w 106"/>
                <a:gd name="T77" fmla="*/ 72 h 112"/>
                <a:gd name="T78" fmla="*/ 36 w 106"/>
                <a:gd name="T79" fmla="*/ 66 h 112"/>
                <a:gd name="T80" fmla="*/ 24 w 106"/>
                <a:gd name="T81" fmla="*/ 62 h 112"/>
                <a:gd name="T82" fmla="*/ 20 w 106"/>
                <a:gd name="T83" fmla="*/ 56 h 112"/>
                <a:gd name="T84" fmla="*/ 10 w 106"/>
                <a:gd name="T85" fmla="*/ 48 h 112"/>
                <a:gd name="T86" fmla="*/ 4 w 106"/>
                <a:gd name="T87" fmla="*/ 42 h 112"/>
                <a:gd name="T88" fmla="*/ 0 w 106"/>
                <a:gd name="T89" fmla="*/ 38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06" h="112">
                  <a:moveTo>
                    <a:pt x="0" y="38"/>
                  </a:moveTo>
                  <a:lnTo>
                    <a:pt x="2" y="34"/>
                  </a:lnTo>
                  <a:lnTo>
                    <a:pt x="4" y="28"/>
                  </a:lnTo>
                  <a:lnTo>
                    <a:pt x="4" y="24"/>
                  </a:lnTo>
                  <a:lnTo>
                    <a:pt x="4" y="20"/>
                  </a:lnTo>
                  <a:lnTo>
                    <a:pt x="4" y="20"/>
                  </a:lnTo>
                  <a:lnTo>
                    <a:pt x="8" y="14"/>
                  </a:lnTo>
                  <a:lnTo>
                    <a:pt x="8" y="8"/>
                  </a:lnTo>
                  <a:lnTo>
                    <a:pt x="8" y="6"/>
                  </a:lnTo>
                  <a:lnTo>
                    <a:pt x="12" y="6"/>
                  </a:lnTo>
                  <a:lnTo>
                    <a:pt x="28" y="0"/>
                  </a:lnTo>
                  <a:lnTo>
                    <a:pt x="42" y="0"/>
                  </a:lnTo>
                  <a:lnTo>
                    <a:pt x="50" y="6"/>
                  </a:lnTo>
                  <a:lnTo>
                    <a:pt x="52" y="6"/>
                  </a:lnTo>
                  <a:lnTo>
                    <a:pt x="54" y="10"/>
                  </a:lnTo>
                  <a:lnTo>
                    <a:pt x="54" y="12"/>
                  </a:lnTo>
                  <a:lnTo>
                    <a:pt x="58" y="14"/>
                  </a:lnTo>
                  <a:lnTo>
                    <a:pt x="58" y="18"/>
                  </a:lnTo>
                  <a:lnTo>
                    <a:pt x="60" y="22"/>
                  </a:lnTo>
                  <a:lnTo>
                    <a:pt x="60" y="30"/>
                  </a:lnTo>
                  <a:lnTo>
                    <a:pt x="60" y="32"/>
                  </a:lnTo>
                  <a:lnTo>
                    <a:pt x="58" y="36"/>
                  </a:lnTo>
                  <a:lnTo>
                    <a:pt x="60" y="38"/>
                  </a:lnTo>
                  <a:lnTo>
                    <a:pt x="64" y="38"/>
                  </a:lnTo>
                  <a:lnTo>
                    <a:pt x="66" y="38"/>
                  </a:lnTo>
                  <a:lnTo>
                    <a:pt x="72" y="38"/>
                  </a:lnTo>
                  <a:lnTo>
                    <a:pt x="76" y="40"/>
                  </a:lnTo>
                  <a:lnTo>
                    <a:pt x="82" y="38"/>
                  </a:lnTo>
                  <a:lnTo>
                    <a:pt x="84" y="40"/>
                  </a:lnTo>
                  <a:lnTo>
                    <a:pt x="86" y="40"/>
                  </a:lnTo>
                  <a:lnTo>
                    <a:pt x="88" y="42"/>
                  </a:lnTo>
                  <a:lnTo>
                    <a:pt x="90" y="56"/>
                  </a:lnTo>
                  <a:lnTo>
                    <a:pt x="92" y="62"/>
                  </a:lnTo>
                  <a:lnTo>
                    <a:pt x="96" y="62"/>
                  </a:lnTo>
                  <a:lnTo>
                    <a:pt x="100" y="58"/>
                  </a:lnTo>
                  <a:lnTo>
                    <a:pt x="102" y="60"/>
                  </a:lnTo>
                  <a:lnTo>
                    <a:pt x="104" y="62"/>
                  </a:lnTo>
                  <a:lnTo>
                    <a:pt x="106" y="62"/>
                  </a:lnTo>
                  <a:lnTo>
                    <a:pt x="104" y="64"/>
                  </a:lnTo>
                  <a:lnTo>
                    <a:pt x="104" y="76"/>
                  </a:lnTo>
                  <a:lnTo>
                    <a:pt x="104" y="76"/>
                  </a:lnTo>
                  <a:lnTo>
                    <a:pt x="104" y="78"/>
                  </a:lnTo>
                  <a:lnTo>
                    <a:pt x="104" y="78"/>
                  </a:lnTo>
                  <a:lnTo>
                    <a:pt x="104" y="80"/>
                  </a:lnTo>
                  <a:lnTo>
                    <a:pt x="102" y="82"/>
                  </a:lnTo>
                  <a:lnTo>
                    <a:pt x="102" y="82"/>
                  </a:lnTo>
                  <a:lnTo>
                    <a:pt x="102" y="86"/>
                  </a:lnTo>
                  <a:lnTo>
                    <a:pt x="102" y="86"/>
                  </a:lnTo>
                  <a:lnTo>
                    <a:pt x="102" y="92"/>
                  </a:lnTo>
                  <a:lnTo>
                    <a:pt x="100" y="94"/>
                  </a:lnTo>
                  <a:lnTo>
                    <a:pt x="98" y="96"/>
                  </a:lnTo>
                  <a:lnTo>
                    <a:pt x="98" y="98"/>
                  </a:lnTo>
                  <a:lnTo>
                    <a:pt x="92" y="102"/>
                  </a:lnTo>
                  <a:lnTo>
                    <a:pt x="92" y="106"/>
                  </a:lnTo>
                  <a:lnTo>
                    <a:pt x="88" y="108"/>
                  </a:lnTo>
                  <a:lnTo>
                    <a:pt x="86" y="108"/>
                  </a:lnTo>
                  <a:lnTo>
                    <a:pt x="86" y="108"/>
                  </a:lnTo>
                  <a:lnTo>
                    <a:pt x="82" y="112"/>
                  </a:lnTo>
                  <a:lnTo>
                    <a:pt x="82" y="110"/>
                  </a:lnTo>
                  <a:lnTo>
                    <a:pt x="80" y="110"/>
                  </a:lnTo>
                  <a:lnTo>
                    <a:pt x="76" y="112"/>
                  </a:lnTo>
                  <a:lnTo>
                    <a:pt x="72" y="108"/>
                  </a:lnTo>
                  <a:lnTo>
                    <a:pt x="64" y="106"/>
                  </a:lnTo>
                  <a:lnTo>
                    <a:pt x="56" y="108"/>
                  </a:lnTo>
                  <a:lnTo>
                    <a:pt x="54" y="108"/>
                  </a:lnTo>
                  <a:lnTo>
                    <a:pt x="54" y="104"/>
                  </a:lnTo>
                  <a:lnTo>
                    <a:pt x="58" y="102"/>
                  </a:lnTo>
                  <a:lnTo>
                    <a:pt x="60" y="96"/>
                  </a:lnTo>
                  <a:lnTo>
                    <a:pt x="60" y="94"/>
                  </a:lnTo>
                  <a:lnTo>
                    <a:pt x="60" y="92"/>
                  </a:lnTo>
                  <a:lnTo>
                    <a:pt x="62" y="90"/>
                  </a:lnTo>
                  <a:lnTo>
                    <a:pt x="64" y="88"/>
                  </a:lnTo>
                  <a:lnTo>
                    <a:pt x="66" y="84"/>
                  </a:lnTo>
                  <a:lnTo>
                    <a:pt x="64" y="82"/>
                  </a:lnTo>
                  <a:lnTo>
                    <a:pt x="60" y="78"/>
                  </a:lnTo>
                  <a:lnTo>
                    <a:pt x="58" y="76"/>
                  </a:lnTo>
                  <a:lnTo>
                    <a:pt x="50" y="74"/>
                  </a:lnTo>
                  <a:lnTo>
                    <a:pt x="44" y="72"/>
                  </a:lnTo>
                  <a:lnTo>
                    <a:pt x="40" y="66"/>
                  </a:lnTo>
                  <a:lnTo>
                    <a:pt x="36" y="66"/>
                  </a:lnTo>
                  <a:lnTo>
                    <a:pt x="32" y="64"/>
                  </a:lnTo>
                  <a:lnTo>
                    <a:pt x="24" y="62"/>
                  </a:lnTo>
                  <a:lnTo>
                    <a:pt x="22" y="58"/>
                  </a:lnTo>
                  <a:lnTo>
                    <a:pt x="20" y="56"/>
                  </a:lnTo>
                  <a:lnTo>
                    <a:pt x="16" y="56"/>
                  </a:lnTo>
                  <a:lnTo>
                    <a:pt x="10" y="48"/>
                  </a:lnTo>
                  <a:lnTo>
                    <a:pt x="6" y="42"/>
                  </a:lnTo>
                  <a:lnTo>
                    <a:pt x="4" y="42"/>
                  </a:lnTo>
                  <a:lnTo>
                    <a:pt x="0" y="40"/>
                  </a:lnTo>
                  <a:lnTo>
                    <a:pt x="0" y="38"/>
                  </a:lnTo>
                  <a:close/>
                </a:path>
              </a:pathLst>
            </a:custGeom>
            <a:grpFill/>
            <a:ln w="6350">
              <a:solidFill>
                <a:srgbClr val="82D8D0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88" name="Mexico">
              <a:extLst>
                <a:ext uri="{FF2B5EF4-FFF2-40B4-BE49-F238E27FC236}">
                  <a16:creationId xmlns:a16="http://schemas.microsoft.com/office/drawing/2014/main" id="{7DAA42CB-9384-422A-8FE4-F3AF463BF79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36692" y="3575539"/>
              <a:ext cx="677507" cy="501431"/>
            </a:xfrm>
            <a:custGeom>
              <a:avLst/>
              <a:gdLst>
                <a:gd name="T0" fmla="*/ 132 w 354"/>
                <a:gd name="T1" fmla="*/ 24 h 262"/>
                <a:gd name="T2" fmla="*/ 140 w 354"/>
                <a:gd name="T3" fmla="*/ 34 h 262"/>
                <a:gd name="T4" fmla="*/ 144 w 354"/>
                <a:gd name="T5" fmla="*/ 44 h 262"/>
                <a:gd name="T6" fmla="*/ 152 w 354"/>
                <a:gd name="T7" fmla="*/ 56 h 262"/>
                <a:gd name="T8" fmla="*/ 166 w 354"/>
                <a:gd name="T9" fmla="*/ 62 h 262"/>
                <a:gd name="T10" fmla="*/ 174 w 354"/>
                <a:gd name="T11" fmla="*/ 50 h 262"/>
                <a:gd name="T12" fmla="*/ 188 w 354"/>
                <a:gd name="T13" fmla="*/ 52 h 262"/>
                <a:gd name="T14" fmla="*/ 200 w 354"/>
                <a:gd name="T15" fmla="*/ 74 h 262"/>
                <a:gd name="T16" fmla="*/ 206 w 354"/>
                <a:gd name="T17" fmla="*/ 90 h 262"/>
                <a:gd name="T18" fmla="*/ 222 w 354"/>
                <a:gd name="T19" fmla="*/ 106 h 262"/>
                <a:gd name="T20" fmla="*/ 228 w 354"/>
                <a:gd name="T21" fmla="*/ 110 h 262"/>
                <a:gd name="T22" fmla="*/ 224 w 354"/>
                <a:gd name="T23" fmla="*/ 120 h 262"/>
                <a:gd name="T24" fmla="*/ 220 w 354"/>
                <a:gd name="T25" fmla="*/ 150 h 262"/>
                <a:gd name="T26" fmla="*/ 218 w 354"/>
                <a:gd name="T27" fmla="*/ 166 h 262"/>
                <a:gd name="T28" fmla="*/ 232 w 354"/>
                <a:gd name="T29" fmla="*/ 196 h 262"/>
                <a:gd name="T30" fmla="*/ 256 w 354"/>
                <a:gd name="T31" fmla="*/ 214 h 262"/>
                <a:gd name="T32" fmla="*/ 284 w 354"/>
                <a:gd name="T33" fmla="*/ 208 h 262"/>
                <a:gd name="T34" fmla="*/ 294 w 354"/>
                <a:gd name="T35" fmla="*/ 206 h 262"/>
                <a:gd name="T36" fmla="*/ 306 w 354"/>
                <a:gd name="T37" fmla="*/ 180 h 262"/>
                <a:gd name="T38" fmla="*/ 336 w 354"/>
                <a:gd name="T39" fmla="*/ 168 h 262"/>
                <a:gd name="T40" fmla="*/ 342 w 354"/>
                <a:gd name="T41" fmla="*/ 186 h 262"/>
                <a:gd name="T42" fmla="*/ 340 w 354"/>
                <a:gd name="T43" fmla="*/ 202 h 262"/>
                <a:gd name="T44" fmla="*/ 334 w 354"/>
                <a:gd name="T45" fmla="*/ 208 h 262"/>
                <a:gd name="T46" fmla="*/ 322 w 354"/>
                <a:gd name="T47" fmla="*/ 216 h 262"/>
                <a:gd name="T48" fmla="*/ 296 w 354"/>
                <a:gd name="T49" fmla="*/ 226 h 262"/>
                <a:gd name="T50" fmla="*/ 302 w 354"/>
                <a:gd name="T51" fmla="*/ 236 h 262"/>
                <a:gd name="T52" fmla="*/ 280 w 354"/>
                <a:gd name="T53" fmla="*/ 258 h 262"/>
                <a:gd name="T54" fmla="*/ 260 w 354"/>
                <a:gd name="T55" fmla="*/ 246 h 262"/>
                <a:gd name="T56" fmla="*/ 260 w 354"/>
                <a:gd name="T57" fmla="*/ 244 h 262"/>
                <a:gd name="T58" fmla="*/ 248 w 354"/>
                <a:gd name="T59" fmla="*/ 240 h 262"/>
                <a:gd name="T60" fmla="*/ 242 w 354"/>
                <a:gd name="T61" fmla="*/ 242 h 262"/>
                <a:gd name="T62" fmla="*/ 206 w 354"/>
                <a:gd name="T63" fmla="*/ 240 h 262"/>
                <a:gd name="T64" fmla="*/ 180 w 354"/>
                <a:gd name="T65" fmla="*/ 228 h 262"/>
                <a:gd name="T66" fmla="*/ 152 w 354"/>
                <a:gd name="T67" fmla="*/ 216 h 262"/>
                <a:gd name="T68" fmla="*/ 134 w 354"/>
                <a:gd name="T69" fmla="*/ 200 h 262"/>
                <a:gd name="T70" fmla="*/ 118 w 354"/>
                <a:gd name="T71" fmla="*/ 184 h 262"/>
                <a:gd name="T72" fmla="*/ 124 w 354"/>
                <a:gd name="T73" fmla="*/ 170 h 262"/>
                <a:gd name="T74" fmla="*/ 106 w 354"/>
                <a:gd name="T75" fmla="*/ 132 h 262"/>
                <a:gd name="T76" fmla="*/ 96 w 354"/>
                <a:gd name="T77" fmla="*/ 116 h 262"/>
                <a:gd name="T78" fmla="*/ 84 w 354"/>
                <a:gd name="T79" fmla="*/ 98 h 262"/>
                <a:gd name="T80" fmla="*/ 80 w 354"/>
                <a:gd name="T81" fmla="*/ 92 h 262"/>
                <a:gd name="T82" fmla="*/ 68 w 354"/>
                <a:gd name="T83" fmla="*/ 74 h 262"/>
                <a:gd name="T84" fmla="*/ 58 w 354"/>
                <a:gd name="T85" fmla="*/ 62 h 262"/>
                <a:gd name="T86" fmla="*/ 48 w 354"/>
                <a:gd name="T87" fmla="*/ 44 h 262"/>
                <a:gd name="T88" fmla="*/ 42 w 354"/>
                <a:gd name="T89" fmla="*/ 24 h 262"/>
                <a:gd name="T90" fmla="*/ 28 w 354"/>
                <a:gd name="T91" fmla="*/ 18 h 262"/>
                <a:gd name="T92" fmla="*/ 32 w 354"/>
                <a:gd name="T93" fmla="*/ 50 h 262"/>
                <a:gd name="T94" fmla="*/ 44 w 354"/>
                <a:gd name="T95" fmla="*/ 70 h 262"/>
                <a:gd name="T96" fmla="*/ 52 w 354"/>
                <a:gd name="T97" fmla="*/ 90 h 262"/>
                <a:gd name="T98" fmla="*/ 58 w 354"/>
                <a:gd name="T99" fmla="*/ 104 h 262"/>
                <a:gd name="T100" fmla="*/ 62 w 354"/>
                <a:gd name="T101" fmla="*/ 124 h 262"/>
                <a:gd name="T102" fmla="*/ 72 w 354"/>
                <a:gd name="T103" fmla="*/ 132 h 262"/>
                <a:gd name="T104" fmla="*/ 68 w 354"/>
                <a:gd name="T105" fmla="*/ 144 h 262"/>
                <a:gd name="T106" fmla="*/ 52 w 354"/>
                <a:gd name="T107" fmla="*/ 124 h 262"/>
                <a:gd name="T108" fmla="*/ 44 w 354"/>
                <a:gd name="T109" fmla="*/ 98 h 262"/>
                <a:gd name="T110" fmla="*/ 30 w 354"/>
                <a:gd name="T111" fmla="*/ 90 h 262"/>
                <a:gd name="T112" fmla="*/ 16 w 354"/>
                <a:gd name="T113" fmla="*/ 76 h 262"/>
                <a:gd name="T114" fmla="*/ 26 w 354"/>
                <a:gd name="T115" fmla="*/ 72 h 262"/>
                <a:gd name="T116" fmla="*/ 22 w 354"/>
                <a:gd name="T117" fmla="*/ 54 h 262"/>
                <a:gd name="T118" fmla="*/ 12 w 354"/>
                <a:gd name="T119" fmla="*/ 32 h 262"/>
                <a:gd name="T120" fmla="*/ 4 w 354"/>
                <a:gd name="T121" fmla="*/ 14 h 262"/>
                <a:gd name="T122" fmla="*/ 64 w 354"/>
                <a:gd name="T123" fmla="*/ 118 h 262"/>
                <a:gd name="T124" fmla="*/ 224 w 354"/>
                <a:gd name="T125" fmla="*/ 120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54" h="262">
                  <a:moveTo>
                    <a:pt x="0" y="0"/>
                  </a:moveTo>
                  <a:lnTo>
                    <a:pt x="30" y="0"/>
                  </a:lnTo>
                  <a:lnTo>
                    <a:pt x="32" y="2"/>
                  </a:lnTo>
                  <a:lnTo>
                    <a:pt x="30" y="2"/>
                  </a:lnTo>
                  <a:lnTo>
                    <a:pt x="72" y="22"/>
                  </a:lnTo>
                  <a:lnTo>
                    <a:pt x="108" y="22"/>
                  </a:lnTo>
                  <a:lnTo>
                    <a:pt x="108" y="18"/>
                  </a:lnTo>
                  <a:lnTo>
                    <a:pt x="128" y="20"/>
                  </a:lnTo>
                  <a:lnTo>
                    <a:pt x="130" y="20"/>
                  </a:lnTo>
                  <a:lnTo>
                    <a:pt x="132" y="24"/>
                  </a:lnTo>
                  <a:lnTo>
                    <a:pt x="132" y="24"/>
                  </a:lnTo>
                  <a:lnTo>
                    <a:pt x="134" y="26"/>
                  </a:lnTo>
                  <a:lnTo>
                    <a:pt x="134" y="26"/>
                  </a:lnTo>
                  <a:lnTo>
                    <a:pt x="136" y="28"/>
                  </a:lnTo>
                  <a:lnTo>
                    <a:pt x="136" y="28"/>
                  </a:lnTo>
                  <a:lnTo>
                    <a:pt x="138" y="28"/>
                  </a:lnTo>
                  <a:lnTo>
                    <a:pt x="138" y="30"/>
                  </a:lnTo>
                  <a:lnTo>
                    <a:pt x="138" y="32"/>
                  </a:lnTo>
                  <a:lnTo>
                    <a:pt x="138" y="32"/>
                  </a:lnTo>
                  <a:lnTo>
                    <a:pt x="140" y="34"/>
                  </a:lnTo>
                  <a:lnTo>
                    <a:pt x="142" y="34"/>
                  </a:lnTo>
                  <a:lnTo>
                    <a:pt x="142" y="36"/>
                  </a:lnTo>
                  <a:lnTo>
                    <a:pt x="144" y="38"/>
                  </a:lnTo>
                  <a:lnTo>
                    <a:pt x="144" y="40"/>
                  </a:lnTo>
                  <a:lnTo>
                    <a:pt x="144" y="40"/>
                  </a:lnTo>
                  <a:lnTo>
                    <a:pt x="146" y="42"/>
                  </a:lnTo>
                  <a:lnTo>
                    <a:pt x="146" y="42"/>
                  </a:lnTo>
                  <a:lnTo>
                    <a:pt x="146" y="44"/>
                  </a:lnTo>
                  <a:lnTo>
                    <a:pt x="146" y="44"/>
                  </a:lnTo>
                  <a:lnTo>
                    <a:pt x="144" y="44"/>
                  </a:lnTo>
                  <a:lnTo>
                    <a:pt x="144" y="46"/>
                  </a:lnTo>
                  <a:lnTo>
                    <a:pt x="146" y="48"/>
                  </a:lnTo>
                  <a:lnTo>
                    <a:pt x="148" y="50"/>
                  </a:lnTo>
                  <a:lnTo>
                    <a:pt x="148" y="52"/>
                  </a:lnTo>
                  <a:lnTo>
                    <a:pt x="148" y="52"/>
                  </a:lnTo>
                  <a:lnTo>
                    <a:pt x="150" y="52"/>
                  </a:lnTo>
                  <a:lnTo>
                    <a:pt x="150" y="54"/>
                  </a:lnTo>
                  <a:lnTo>
                    <a:pt x="152" y="54"/>
                  </a:lnTo>
                  <a:lnTo>
                    <a:pt x="152" y="54"/>
                  </a:lnTo>
                  <a:lnTo>
                    <a:pt x="152" y="56"/>
                  </a:lnTo>
                  <a:lnTo>
                    <a:pt x="152" y="56"/>
                  </a:lnTo>
                  <a:lnTo>
                    <a:pt x="154" y="56"/>
                  </a:lnTo>
                  <a:lnTo>
                    <a:pt x="156" y="56"/>
                  </a:lnTo>
                  <a:lnTo>
                    <a:pt x="158" y="58"/>
                  </a:lnTo>
                  <a:lnTo>
                    <a:pt x="158" y="58"/>
                  </a:lnTo>
                  <a:lnTo>
                    <a:pt x="160" y="60"/>
                  </a:lnTo>
                  <a:lnTo>
                    <a:pt x="162" y="62"/>
                  </a:lnTo>
                  <a:lnTo>
                    <a:pt x="164" y="62"/>
                  </a:lnTo>
                  <a:lnTo>
                    <a:pt x="164" y="62"/>
                  </a:lnTo>
                  <a:lnTo>
                    <a:pt x="166" y="62"/>
                  </a:lnTo>
                  <a:lnTo>
                    <a:pt x="166" y="60"/>
                  </a:lnTo>
                  <a:lnTo>
                    <a:pt x="168" y="60"/>
                  </a:lnTo>
                  <a:lnTo>
                    <a:pt x="168" y="58"/>
                  </a:lnTo>
                  <a:lnTo>
                    <a:pt x="168" y="58"/>
                  </a:lnTo>
                  <a:lnTo>
                    <a:pt x="168" y="58"/>
                  </a:lnTo>
                  <a:lnTo>
                    <a:pt x="170" y="56"/>
                  </a:lnTo>
                  <a:lnTo>
                    <a:pt x="172" y="52"/>
                  </a:lnTo>
                  <a:lnTo>
                    <a:pt x="174" y="52"/>
                  </a:lnTo>
                  <a:lnTo>
                    <a:pt x="174" y="50"/>
                  </a:lnTo>
                  <a:lnTo>
                    <a:pt x="174" y="50"/>
                  </a:lnTo>
                  <a:lnTo>
                    <a:pt x="176" y="52"/>
                  </a:lnTo>
                  <a:lnTo>
                    <a:pt x="176" y="52"/>
                  </a:lnTo>
                  <a:lnTo>
                    <a:pt x="178" y="50"/>
                  </a:lnTo>
                  <a:lnTo>
                    <a:pt x="180" y="50"/>
                  </a:lnTo>
                  <a:lnTo>
                    <a:pt x="182" y="50"/>
                  </a:lnTo>
                  <a:lnTo>
                    <a:pt x="184" y="50"/>
                  </a:lnTo>
                  <a:lnTo>
                    <a:pt x="184" y="50"/>
                  </a:lnTo>
                  <a:lnTo>
                    <a:pt x="186" y="50"/>
                  </a:lnTo>
                  <a:lnTo>
                    <a:pt x="186" y="50"/>
                  </a:lnTo>
                  <a:lnTo>
                    <a:pt x="188" y="52"/>
                  </a:lnTo>
                  <a:lnTo>
                    <a:pt x="190" y="54"/>
                  </a:lnTo>
                  <a:lnTo>
                    <a:pt x="192" y="56"/>
                  </a:lnTo>
                  <a:lnTo>
                    <a:pt x="194" y="58"/>
                  </a:lnTo>
                  <a:lnTo>
                    <a:pt x="194" y="62"/>
                  </a:lnTo>
                  <a:lnTo>
                    <a:pt x="196" y="62"/>
                  </a:lnTo>
                  <a:lnTo>
                    <a:pt x="196" y="64"/>
                  </a:lnTo>
                  <a:lnTo>
                    <a:pt x="196" y="66"/>
                  </a:lnTo>
                  <a:lnTo>
                    <a:pt x="198" y="68"/>
                  </a:lnTo>
                  <a:lnTo>
                    <a:pt x="198" y="70"/>
                  </a:lnTo>
                  <a:lnTo>
                    <a:pt x="200" y="74"/>
                  </a:lnTo>
                  <a:lnTo>
                    <a:pt x="200" y="74"/>
                  </a:lnTo>
                  <a:lnTo>
                    <a:pt x="200" y="76"/>
                  </a:lnTo>
                  <a:lnTo>
                    <a:pt x="202" y="76"/>
                  </a:lnTo>
                  <a:lnTo>
                    <a:pt x="204" y="80"/>
                  </a:lnTo>
                  <a:lnTo>
                    <a:pt x="204" y="82"/>
                  </a:lnTo>
                  <a:lnTo>
                    <a:pt x="206" y="84"/>
                  </a:lnTo>
                  <a:lnTo>
                    <a:pt x="206" y="86"/>
                  </a:lnTo>
                  <a:lnTo>
                    <a:pt x="206" y="88"/>
                  </a:lnTo>
                  <a:lnTo>
                    <a:pt x="206" y="88"/>
                  </a:lnTo>
                  <a:lnTo>
                    <a:pt x="206" y="90"/>
                  </a:lnTo>
                  <a:lnTo>
                    <a:pt x="208" y="96"/>
                  </a:lnTo>
                  <a:lnTo>
                    <a:pt x="208" y="100"/>
                  </a:lnTo>
                  <a:lnTo>
                    <a:pt x="210" y="100"/>
                  </a:lnTo>
                  <a:lnTo>
                    <a:pt x="210" y="102"/>
                  </a:lnTo>
                  <a:lnTo>
                    <a:pt x="212" y="102"/>
                  </a:lnTo>
                  <a:lnTo>
                    <a:pt x="214" y="102"/>
                  </a:lnTo>
                  <a:lnTo>
                    <a:pt x="214" y="102"/>
                  </a:lnTo>
                  <a:lnTo>
                    <a:pt x="216" y="104"/>
                  </a:lnTo>
                  <a:lnTo>
                    <a:pt x="220" y="106"/>
                  </a:lnTo>
                  <a:lnTo>
                    <a:pt x="222" y="106"/>
                  </a:lnTo>
                  <a:lnTo>
                    <a:pt x="226" y="108"/>
                  </a:lnTo>
                  <a:lnTo>
                    <a:pt x="226" y="110"/>
                  </a:lnTo>
                  <a:lnTo>
                    <a:pt x="228" y="110"/>
                  </a:lnTo>
                  <a:lnTo>
                    <a:pt x="226" y="110"/>
                  </a:lnTo>
                  <a:lnTo>
                    <a:pt x="228" y="110"/>
                  </a:lnTo>
                  <a:lnTo>
                    <a:pt x="228" y="106"/>
                  </a:lnTo>
                  <a:lnTo>
                    <a:pt x="230" y="104"/>
                  </a:lnTo>
                  <a:lnTo>
                    <a:pt x="230" y="106"/>
                  </a:lnTo>
                  <a:lnTo>
                    <a:pt x="230" y="110"/>
                  </a:lnTo>
                  <a:lnTo>
                    <a:pt x="228" y="110"/>
                  </a:lnTo>
                  <a:lnTo>
                    <a:pt x="228" y="112"/>
                  </a:lnTo>
                  <a:lnTo>
                    <a:pt x="226" y="116"/>
                  </a:lnTo>
                  <a:lnTo>
                    <a:pt x="226" y="118"/>
                  </a:lnTo>
                  <a:lnTo>
                    <a:pt x="224" y="118"/>
                  </a:lnTo>
                  <a:lnTo>
                    <a:pt x="226" y="116"/>
                  </a:lnTo>
                  <a:lnTo>
                    <a:pt x="226" y="114"/>
                  </a:lnTo>
                  <a:lnTo>
                    <a:pt x="224" y="114"/>
                  </a:lnTo>
                  <a:lnTo>
                    <a:pt x="224" y="118"/>
                  </a:lnTo>
                  <a:lnTo>
                    <a:pt x="222" y="120"/>
                  </a:lnTo>
                  <a:lnTo>
                    <a:pt x="224" y="120"/>
                  </a:lnTo>
                  <a:lnTo>
                    <a:pt x="222" y="122"/>
                  </a:lnTo>
                  <a:lnTo>
                    <a:pt x="222" y="126"/>
                  </a:lnTo>
                  <a:lnTo>
                    <a:pt x="222" y="126"/>
                  </a:lnTo>
                  <a:lnTo>
                    <a:pt x="222" y="130"/>
                  </a:lnTo>
                  <a:lnTo>
                    <a:pt x="222" y="130"/>
                  </a:lnTo>
                  <a:lnTo>
                    <a:pt x="222" y="132"/>
                  </a:lnTo>
                  <a:lnTo>
                    <a:pt x="222" y="134"/>
                  </a:lnTo>
                  <a:lnTo>
                    <a:pt x="220" y="140"/>
                  </a:lnTo>
                  <a:lnTo>
                    <a:pt x="220" y="144"/>
                  </a:lnTo>
                  <a:lnTo>
                    <a:pt x="220" y="150"/>
                  </a:lnTo>
                  <a:lnTo>
                    <a:pt x="218" y="152"/>
                  </a:lnTo>
                  <a:lnTo>
                    <a:pt x="218" y="154"/>
                  </a:lnTo>
                  <a:lnTo>
                    <a:pt x="220" y="160"/>
                  </a:lnTo>
                  <a:lnTo>
                    <a:pt x="218" y="162"/>
                  </a:lnTo>
                  <a:lnTo>
                    <a:pt x="222" y="166"/>
                  </a:lnTo>
                  <a:lnTo>
                    <a:pt x="222" y="170"/>
                  </a:lnTo>
                  <a:lnTo>
                    <a:pt x="222" y="172"/>
                  </a:lnTo>
                  <a:lnTo>
                    <a:pt x="222" y="166"/>
                  </a:lnTo>
                  <a:lnTo>
                    <a:pt x="218" y="164"/>
                  </a:lnTo>
                  <a:lnTo>
                    <a:pt x="218" y="166"/>
                  </a:lnTo>
                  <a:lnTo>
                    <a:pt x="220" y="168"/>
                  </a:lnTo>
                  <a:lnTo>
                    <a:pt x="222" y="174"/>
                  </a:lnTo>
                  <a:lnTo>
                    <a:pt x="222" y="174"/>
                  </a:lnTo>
                  <a:lnTo>
                    <a:pt x="222" y="176"/>
                  </a:lnTo>
                  <a:lnTo>
                    <a:pt x="222" y="178"/>
                  </a:lnTo>
                  <a:lnTo>
                    <a:pt x="222" y="180"/>
                  </a:lnTo>
                  <a:lnTo>
                    <a:pt x="230" y="188"/>
                  </a:lnTo>
                  <a:lnTo>
                    <a:pt x="230" y="190"/>
                  </a:lnTo>
                  <a:lnTo>
                    <a:pt x="234" y="194"/>
                  </a:lnTo>
                  <a:lnTo>
                    <a:pt x="232" y="196"/>
                  </a:lnTo>
                  <a:lnTo>
                    <a:pt x="234" y="198"/>
                  </a:lnTo>
                  <a:lnTo>
                    <a:pt x="238" y="204"/>
                  </a:lnTo>
                  <a:lnTo>
                    <a:pt x="240" y="206"/>
                  </a:lnTo>
                  <a:lnTo>
                    <a:pt x="242" y="206"/>
                  </a:lnTo>
                  <a:lnTo>
                    <a:pt x="244" y="206"/>
                  </a:lnTo>
                  <a:lnTo>
                    <a:pt x="246" y="206"/>
                  </a:lnTo>
                  <a:lnTo>
                    <a:pt x="250" y="208"/>
                  </a:lnTo>
                  <a:lnTo>
                    <a:pt x="252" y="212"/>
                  </a:lnTo>
                  <a:lnTo>
                    <a:pt x="252" y="216"/>
                  </a:lnTo>
                  <a:lnTo>
                    <a:pt x="256" y="214"/>
                  </a:lnTo>
                  <a:lnTo>
                    <a:pt x="260" y="212"/>
                  </a:lnTo>
                  <a:lnTo>
                    <a:pt x="262" y="214"/>
                  </a:lnTo>
                  <a:lnTo>
                    <a:pt x="262" y="214"/>
                  </a:lnTo>
                  <a:lnTo>
                    <a:pt x="268" y="210"/>
                  </a:lnTo>
                  <a:lnTo>
                    <a:pt x="268" y="210"/>
                  </a:lnTo>
                  <a:lnTo>
                    <a:pt x="272" y="210"/>
                  </a:lnTo>
                  <a:lnTo>
                    <a:pt x="276" y="210"/>
                  </a:lnTo>
                  <a:lnTo>
                    <a:pt x="278" y="208"/>
                  </a:lnTo>
                  <a:lnTo>
                    <a:pt x="282" y="208"/>
                  </a:lnTo>
                  <a:lnTo>
                    <a:pt x="284" y="208"/>
                  </a:lnTo>
                  <a:lnTo>
                    <a:pt x="284" y="208"/>
                  </a:lnTo>
                  <a:lnTo>
                    <a:pt x="288" y="208"/>
                  </a:lnTo>
                  <a:lnTo>
                    <a:pt x="286" y="208"/>
                  </a:lnTo>
                  <a:lnTo>
                    <a:pt x="284" y="210"/>
                  </a:lnTo>
                  <a:lnTo>
                    <a:pt x="288" y="212"/>
                  </a:lnTo>
                  <a:lnTo>
                    <a:pt x="290" y="214"/>
                  </a:lnTo>
                  <a:lnTo>
                    <a:pt x="290" y="212"/>
                  </a:lnTo>
                  <a:lnTo>
                    <a:pt x="292" y="212"/>
                  </a:lnTo>
                  <a:lnTo>
                    <a:pt x="294" y="208"/>
                  </a:lnTo>
                  <a:lnTo>
                    <a:pt x="294" y="206"/>
                  </a:lnTo>
                  <a:lnTo>
                    <a:pt x="294" y="204"/>
                  </a:lnTo>
                  <a:lnTo>
                    <a:pt x="292" y="204"/>
                  </a:lnTo>
                  <a:lnTo>
                    <a:pt x="292" y="204"/>
                  </a:lnTo>
                  <a:lnTo>
                    <a:pt x="298" y="202"/>
                  </a:lnTo>
                  <a:lnTo>
                    <a:pt x="298" y="202"/>
                  </a:lnTo>
                  <a:lnTo>
                    <a:pt x="302" y="198"/>
                  </a:lnTo>
                  <a:lnTo>
                    <a:pt x="302" y="194"/>
                  </a:lnTo>
                  <a:lnTo>
                    <a:pt x="306" y="190"/>
                  </a:lnTo>
                  <a:lnTo>
                    <a:pt x="306" y="188"/>
                  </a:lnTo>
                  <a:lnTo>
                    <a:pt x="306" y="180"/>
                  </a:lnTo>
                  <a:lnTo>
                    <a:pt x="310" y="176"/>
                  </a:lnTo>
                  <a:lnTo>
                    <a:pt x="308" y="176"/>
                  </a:lnTo>
                  <a:lnTo>
                    <a:pt x="308" y="174"/>
                  </a:lnTo>
                  <a:lnTo>
                    <a:pt x="316" y="172"/>
                  </a:lnTo>
                  <a:lnTo>
                    <a:pt x="326" y="172"/>
                  </a:lnTo>
                  <a:lnTo>
                    <a:pt x="328" y="170"/>
                  </a:lnTo>
                  <a:lnTo>
                    <a:pt x="332" y="168"/>
                  </a:lnTo>
                  <a:lnTo>
                    <a:pt x="332" y="170"/>
                  </a:lnTo>
                  <a:lnTo>
                    <a:pt x="336" y="168"/>
                  </a:lnTo>
                  <a:lnTo>
                    <a:pt x="336" y="168"/>
                  </a:lnTo>
                  <a:lnTo>
                    <a:pt x="340" y="166"/>
                  </a:lnTo>
                  <a:lnTo>
                    <a:pt x="346" y="168"/>
                  </a:lnTo>
                  <a:lnTo>
                    <a:pt x="348" y="168"/>
                  </a:lnTo>
                  <a:lnTo>
                    <a:pt x="346" y="166"/>
                  </a:lnTo>
                  <a:lnTo>
                    <a:pt x="350" y="166"/>
                  </a:lnTo>
                  <a:lnTo>
                    <a:pt x="354" y="172"/>
                  </a:lnTo>
                  <a:lnTo>
                    <a:pt x="354" y="174"/>
                  </a:lnTo>
                  <a:lnTo>
                    <a:pt x="352" y="176"/>
                  </a:lnTo>
                  <a:lnTo>
                    <a:pt x="348" y="182"/>
                  </a:lnTo>
                  <a:lnTo>
                    <a:pt x="342" y="186"/>
                  </a:lnTo>
                  <a:lnTo>
                    <a:pt x="342" y="188"/>
                  </a:lnTo>
                  <a:lnTo>
                    <a:pt x="342" y="192"/>
                  </a:lnTo>
                  <a:lnTo>
                    <a:pt x="340" y="194"/>
                  </a:lnTo>
                  <a:lnTo>
                    <a:pt x="338" y="194"/>
                  </a:lnTo>
                  <a:lnTo>
                    <a:pt x="340" y="194"/>
                  </a:lnTo>
                  <a:lnTo>
                    <a:pt x="342" y="194"/>
                  </a:lnTo>
                  <a:lnTo>
                    <a:pt x="342" y="196"/>
                  </a:lnTo>
                  <a:lnTo>
                    <a:pt x="340" y="200"/>
                  </a:lnTo>
                  <a:lnTo>
                    <a:pt x="340" y="202"/>
                  </a:lnTo>
                  <a:lnTo>
                    <a:pt x="340" y="202"/>
                  </a:lnTo>
                  <a:lnTo>
                    <a:pt x="340" y="200"/>
                  </a:lnTo>
                  <a:lnTo>
                    <a:pt x="342" y="200"/>
                  </a:lnTo>
                  <a:lnTo>
                    <a:pt x="340" y="202"/>
                  </a:lnTo>
                  <a:lnTo>
                    <a:pt x="340" y="210"/>
                  </a:lnTo>
                  <a:lnTo>
                    <a:pt x="336" y="214"/>
                  </a:lnTo>
                  <a:lnTo>
                    <a:pt x="336" y="214"/>
                  </a:lnTo>
                  <a:lnTo>
                    <a:pt x="336" y="212"/>
                  </a:lnTo>
                  <a:lnTo>
                    <a:pt x="332" y="210"/>
                  </a:lnTo>
                  <a:lnTo>
                    <a:pt x="332" y="210"/>
                  </a:lnTo>
                  <a:lnTo>
                    <a:pt x="334" y="208"/>
                  </a:lnTo>
                  <a:lnTo>
                    <a:pt x="334" y="206"/>
                  </a:lnTo>
                  <a:lnTo>
                    <a:pt x="332" y="206"/>
                  </a:lnTo>
                  <a:lnTo>
                    <a:pt x="330" y="210"/>
                  </a:lnTo>
                  <a:lnTo>
                    <a:pt x="328" y="212"/>
                  </a:lnTo>
                  <a:lnTo>
                    <a:pt x="328" y="212"/>
                  </a:lnTo>
                  <a:lnTo>
                    <a:pt x="326" y="212"/>
                  </a:lnTo>
                  <a:lnTo>
                    <a:pt x="326" y="212"/>
                  </a:lnTo>
                  <a:lnTo>
                    <a:pt x="326" y="212"/>
                  </a:lnTo>
                  <a:lnTo>
                    <a:pt x="324" y="214"/>
                  </a:lnTo>
                  <a:lnTo>
                    <a:pt x="322" y="216"/>
                  </a:lnTo>
                  <a:lnTo>
                    <a:pt x="322" y="218"/>
                  </a:lnTo>
                  <a:lnTo>
                    <a:pt x="322" y="218"/>
                  </a:lnTo>
                  <a:lnTo>
                    <a:pt x="322" y="218"/>
                  </a:lnTo>
                  <a:lnTo>
                    <a:pt x="320" y="218"/>
                  </a:lnTo>
                  <a:lnTo>
                    <a:pt x="320" y="216"/>
                  </a:lnTo>
                  <a:lnTo>
                    <a:pt x="318" y="216"/>
                  </a:lnTo>
                  <a:lnTo>
                    <a:pt x="318" y="218"/>
                  </a:lnTo>
                  <a:lnTo>
                    <a:pt x="318" y="220"/>
                  </a:lnTo>
                  <a:lnTo>
                    <a:pt x="296" y="220"/>
                  </a:lnTo>
                  <a:lnTo>
                    <a:pt x="296" y="226"/>
                  </a:lnTo>
                  <a:lnTo>
                    <a:pt x="290" y="226"/>
                  </a:lnTo>
                  <a:lnTo>
                    <a:pt x="292" y="228"/>
                  </a:lnTo>
                  <a:lnTo>
                    <a:pt x="292" y="228"/>
                  </a:lnTo>
                  <a:lnTo>
                    <a:pt x="294" y="230"/>
                  </a:lnTo>
                  <a:lnTo>
                    <a:pt x="296" y="232"/>
                  </a:lnTo>
                  <a:lnTo>
                    <a:pt x="298" y="232"/>
                  </a:lnTo>
                  <a:lnTo>
                    <a:pt x="298" y="234"/>
                  </a:lnTo>
                  <a:lnTo>
                    <a:pt x="300" y="236"/>
                  </a:lnTo>
                  <a:lnTo>
                    <a:pt x="300" y="236"/>
                  </a:lnTo>
                  <a:lnTo>
                    <a:pt x="302" y="236"/>
                  </a:lnTo>
                  <a:lnTo>
                    <a:pt x="304" y="238"/>
                  </a:lnTo>
                  <a:lnTo>
                    <a:pt x="304" y="240"/>
                  </a:lnTo>
                  <a:lnTo>
                    <a:pt x="302" y="240"/>
                  </a:lnTo>
                  <a:lnTo>
                    <a:pt x="286" y="240"/>
                  </a:lnTo>
                  <a:lnTo>
                    <a:pt x="280" y="252"/>
                  </a:lnTo>
                  <a:lnTo>
                    <a:pt x="280" y="254"/>
                  </a:lnTo>
                  <a:lnTo>
                    <a:pt x="280" y="256"/>
                  </a:lnTo>
                  <a:lnTo>
                    <a:pt x="280" y="256"/>
                  </a:lnTo>
                  <a:lnTo>
                    <a:pt x="280" y="256"/>
                  </a:lnTo>
                  <a:lnTo>
                    <a:pt x="280" y="258"/>
                  </a:lnTo>
                  <a:lnTo>
                    <a:pt x="280" y="258"/>
                  </a:lnTo>
                  <a:lnTo>
                    <a:pt x="280" y="260"/>
                  </a:lnTo>
                  <a:lnTo>
                    <a:pt x="278" y="260"/>
                  </a:lnTo>
                  <a:lnTo>
                    <a:pt x="278" y="262"/>
                  </a:lnTo>
                  <a:lnTo>
                    <a:pt x="276" y="258"/>
                  </a:lnTo>
                  <a:lnTo>
                    <a:pt x="272" y="256"/>
                  </a:lnTo>
                  <a:lnTo>
                    <a:pt x="272" y="254"/>
                  </a:lnTo>
                  <a:lnTo>
                    <a:pt x="270" y="254"/>
                  </a:lnTo>
                  <a:lnTo>
                    <a:pt x="262" y="246"/>
                  </a:lnTo>
                  <a:lnTo>
                    <a:pt x="260" y="246"/>
                  </a:lnTo>
                  <a:lnTo>
                    <a:pt x="260" y="244"/>
                  </a:lnTo>
                  <a:lnTo>
                    <a:pt x="258" y="242"/>
                  </a:lnTo>
                  <a:lnTo>
                    <a:pt x="256" y="240"/>
                  </a:lnTo>
                  <a:lnTo>
                    <a:pt x="254" y="240"/>
                  </a:lnTo>
                  <a:lnTo>
                    <a:pt x="254" y="238"/>
                  </a:lnTo>
                  <a:lnTo>
                    <a:pt x="252" y="238"/>
                  </a:lnTo>
                  <a:lnTo>
                    <a:pt x="252" y="240"/>
                  </a:lnTo>
                  <a:lnTo>
                    <a:pt x="256" y="242"/>
                  </a:lnTo>
                  <a:lnTo>
                    <a:pt x="260" y="244"/>
                  </a:lnTo>
                  <a:lnTo>
                    <a:pt x="260" y="244"/>
                  </a:lnTo>
                  <a:lnTo>
                    <a:pt x="258" y="244"/>
                  </a:lnTo>
                  <a:lnTo>
                    <a:pt x="254" y="242"/>
                  </a:lnTo>
                  <a:lnTo>
                    <a:pt x="252" y="240"/>
                  </a:lnTo>
                  <a:lnTo>
                    <a:pt x="250" y="240"/>
                  </a:lnTo>
                  <a:lnTo>
                    <a:pt x="250" y="240"/>
                  </a:lnTo>
                  <a:lnTo>
                    <a:pt x="250" y="240"/>
                  </a:lnTo>
                  <a:lnTo>
                    <a:pt x="250" y="240"/>
                  </a:lnTo>
                  <a:lnTo>
                    <a:pt x="250" y="238"/>
                  </a:lnTo>
                  <a:lnTo>
                    <a:pt x="250" y="238"/>
                  </a:lnTo>
                  <a:lnTo>
                    <a:pt x="248" y="240"/>
                  </a:lnTo>
                  <a:lnTo>
                    <a:pt x="248" y="238"/>
                  </a:lnTo>
                  <a:lnTo>
                    <a:pt x="246" y="238"/>
                  </a:lnTo>
                  <a:lnTo>
                    <a:pt x="244" y="238"/>
                  </a:lnTo>
                  <a:lnTo>
                    <a:pt x="244" y="240"/>
                  </a:lnTo>
                  <a:lnTo>
                    <a:pt x="246" y="240"/>
                  </a:lnTo>
                  <a:lnTo>
                    <a:pt x="248" y="240"/>
                  </a:lnTo>
                  <a:lnTo>
                    <a:pt x="248" y="242"/>
                  </a:lnTo>
                  <a:lnTo>
                    <a:pt x="248" y="242"/>
                  </a:lnTo>
                  <a:lnTo>
                    <a:pt x="244" y="242"/>
                  </a:lnTo>
                  <a:lnTo>
                    <a:pt x="242" y="242"/>
                  </a:lnTo>
                  <a:lnTo>
                    <a:pt x="238" y="244"/>
                  </a:lnTo>
                  <a:lnTo>
                    <a:pt x="236" y="244"/>
                  </a:lnTo>
                  <a:lnTo>
                    <a:pt x="230" y="246"/>
                  </a:lnTo>
                  <a:lnTo>
                    <a:pt x="226" y="246"/>
                  </a:lnTo>
                  <a:lnTo>
                    <a:pt x="220" y="244"/>
                  </a:lnTo>
                  <a:lnTo>
                    <a:pt x="218" y="242"/>
                  </a:lnTo>
                  <a:lnTo>
                    <a:pt x="214" y="242"/>
                  </a:lnTo>
                  <a:lnTo>
                    <a:pt x="208" y="242"/>
                  </a:lnTo>
                  <a:lnTo>
                    <a:pt x="206" y="240"/>
                  </a:lnTo>
                  <a:lnTo>
                    <a:pt x="206" y="240"/>
                  </a:lnTo>
                  <a:lnTo>
                    <a:pt x="204" y="240"/>
                  </a:lnTo>
                  <a:lnTo>
                    <a:pt x="200" y="238"/>
                  </a:lnTo>
                  <a:lnTo>
                    <a:pt x="198" y="236"/>
                  </a:lnTo>
                  <a:lnTo>
                    <a:pt x="198" y="236"/>
                  </a:lnTo>
                  <a:lnTo>
                    <a:pt x="196" y="236"/>
                  </a:lnTo>
                  <a:lnTo>
                    <a:pt x="194" y="234"/>
                  </a:lnTo>
                  <a:lnTo>
                    <a:pt x="190" y="234"/>
                  </a:lnTo>
                  <a:lnTo>
                    <a:pt x="188" y="232"/>
                  </a:lnTo>
                  <a:lnTo>
                    <a:pt x="186" y="230"/>
                  </a:lnTo>
                  <a:lnTo>
                    <a:pt x="180" y="228"/>
                  </a:lnTo>
                  <a:lnTo>
                    <a:pt x="174" y="228"/>
                  </a:lnTo>
                  <a:lnTo>
                    <a:pt x="170" y="224"/>
                  </a:lnTo>
                  <a:lnTo>
                    <a:pt x="168" y="222"/>
                  </a:lnTo>
                  <a:lnTo>
                    <a:pt x="162" y="218"/>
                  </a:lnTo>
                  <a:lnTo>
                    <a:pt x="162" y="216"/>
                  </a:lnTo>
                  <a:lnTo>
                    <a:pt x="160" y="216"/>
                  </a:lnTo>
                  <a:lnTo>
                    <a:pt x="160" y="216"/>
                  </a:lnTo>
                  <a:lnTo>
                    <a:pt x="158" y="216"/>
                  </a:lnTo>
                  <a:lnTo>
                    <a:pt x="152" y="216"/>
                  </a:lnTo>
                  <a:lnTo>
                    <a:pt x="152" y="216"/>
                  </a:lnTo>
                  <a:lnTo>
                    <a:pt x="148" y="214"/>
                  </a:lnTo>
                  <a:lnTo>
                    <a:pt x="148" y="214"/>
                  </a:lnTo>
                  <a:lnTo>
                    <a:pt x="146" y="214"/>
                  </a:lnTo>
                  <a:lnTo>
                    <a:pt x="144" y="210"/>
                  </a:lnTo>
                  <a:lnTo>
                    <a:pt x="142" y="208"/>
                  </a:lnTo>
                  <a:lnTo>
                    <a:pt x="138" y="204"/>
                  </a:lnTo>
                  <a:lnTo>
                    <a:pt x="136" y="202"/>
                  </a:lnTo>
                  <a:lnTo>
                    <a:pt x="136" y="202"/>
                  </a:lnTo>
                  <a:lnTo>
                    <a:pt x="136" y="200"/>
                  </a:lnTo>
                  <a:lnTo>
                    <a:pt x="134" y="200"/>
                  </a:lnTo>
                  <a:lnTo>
                    <a:pt x="132" y="202"/>
                  </a:lnTo>
                  <a:lnTo>
                    <a:pt x="128" y="200"/>
                  </a:lnTo>
                  <a:lnTo>
                    <a:pt x="128" y="198"/>
                  </a:lnTo>
                  <a:lnTo>
                    <a:pt x="126" y="198"/>
                  </a:lnTo>
                  <a:lnTo>
                    <a:pt x="124" y="198"/>
                  </a:lnTo>
                  <a:lnTo>
                    <a:pt x="124" y="194"/>
                  </a:lnTo>
                  <a:lnTo>
                    <a:pt x="122" y="192"/>
                  </a:lnTo>
                  <a:lnTo>
                    <a:pt x="122" y="190"/>
                  </a:lnTo>
                  <a:lnTo>
                    <a:pt x="120" y="188"/>
                  </a:lnTo>
                  <a:lnTo>
                    <a:pt x="118" y="184"/>
                  </a:lnTo>
                  <a:lnTo>
                    <a:pt x="118" y="182"/>
                  </a:lnTo>
                  <a:lnTo>
                    <a:pt x="120" y="182"/>
                  </a:lnTo>
                  <a:lnTo>
                    <a:pt x="122" y="182"/>
                  </a:lnTo>
                  <a:lnTo>
                    <a:pt x="124" y="180"/>
                  </a:lnTo>
                  <a:lnTo>
                    <a:pt x="122" y="180"/>
                  </a:lnTo>
                  <a:lnTo>
                    <a:pt x="120" y="180"/>
                  </a:lnTo>
                  <a:lnTo>
                    <a:pt x="122" y="178"/>
                  </a:lnTo>
                  <a:lnTo>
                    <a:pt x="124" y="174"/>
                  </a:lnTo>
                  <a:lnTo>
                    <a:pt x="126" y="174"/>
                  </a:lnTo>
                  <a:lnTo>
                    <a:pt x="124" y="170"/>
                  </a:lnTo>
                  <a:lnTo>
                    <a:pt x="122" y="164"/>
                  </a:lnTo>
                  <a:lnTo>
                    <a:pt x="122" y="160"/>
                  </a:lnTo>
                  <a:lnTo>
                    <a:pt x="120" y="158"/>
                  </a:lnTo>
                  <a:lnTo>
                    <a:pt x="122" y="156"/>
                  </a:lnTo>
                  <a:lnTo>
                    <a:pt x="120" y="154"/>
                  </a:lnTo>
                  <a:lnTo>
                    <a:pt x="116" y="148"/>
                  </a:lnTo>
                  <a:lnTo>
                    <a:pt x="116" y="146"/>
                  </a:lnTo>
                  <a:lnTo>
                    <a:pt x="112" y="142"/>
                  </a:lnTo>
                  <a:lnTo>
                    <a:pt x="110" y="136"/>
                  </a:lnTo>
                  <a:lnTo>
                    <a:pt x="106" y="132"/>
                  </a:lnTo>
                  <a:lnTo>
                    <a:pt x="102" y="128"/>
                  </a:lnTo>
                  <a:lnTo>
                    <a:pt x="102" y="128"/>
                  </a:lnTo>
                  <a:lnTo>
                    <a:pt x="102" y="126"/>
                  </a:lnTo>
                  <a:lnTo>
                    <a:pt x="98" y="124"/>
                  </a:lnTo>
                  <a:lnTo>
                    <a:pt x="96" y="124"/>
                  </a:lnTo>
                  <a:lnTo>
                    <a:pt x="96" y="122"/>
                  </a:lnTo>
                  <a:lnTo>
                    <a:pt x="96" y="122"/>
                  </a:lnTo>
                  <a:lnTo>
                    <a:pt x="98" y="120"/>
                  </a:lnTo>
                  <a:lnTo>
                    <a:pt x="96" y="118"/>
                  </a:lnTo>
                  <a:lnTo>
                    <a:pt x="96" y="116"/>
                  </a:lnTo>
                  <a:lnTo>
                    <a:pt x="96" y="114"/>
                  </a:lnTo>
                  <a:lnTo>
                    <a:pt x="94" y="114"/>
                  </a:lnTo>
                  <a:lnTo>
                    <a:pt x="90" y="114"/>
                  </a:lnTo>
                  <a:lnTo>
                    <a:pt x="86" y="110"/>
                  </a:lnTo>
                  <a:lnTo>
                    <a:pt x="84" y="110"/>
                  </a:lnTo>
                  <a:lnTo>
                    <a:pt x="82" y="108"/>
                  </a:lnTo>
                  <a:lnTo>
                    <a:pt x="80" y="108"/>
                  </a:lnTo>
                  <a:lnTo>
                    <a:pt x="80" y="104"/>
                  </a:lnTo>
                  <a:lnTo>
                    <a:pt x="82" y="102"/>
                  </a:lnTo>
                  <a:lnTo>
                    <a:pt x="84" y="98"/>
                  </a:lnTo>
                  <a:lnTo>
                    <a:pt x="84" y="98"/>
                  </a:lnTo>
                  <a:lnTo>
                    <a:pt x="86" y="100"/>
                  </a:lnTo>
                  <a:lnTo>
                    <a:pt x="88" y="98"/>
                  </a:lnTo>
                  <a:lnTo>
                    <a:pt x="86" y="98"/>
                  </a:lnTo>
                  <a:lnTo>
                    <a:pt x="86" y="96"/>
                  </a:lnTo>
                  <a:lnTo>
                    <a:pt x="86" y="98"/>
                  </a:lnTo>
                  <a:lnTo>
                    <a:pt x="84" y="96"/>
                  </a:lnTo>
                  <a:lnTo>
                    <a:pt x="84" y="94"/>
                  </a:lnTo>
                  <a:lnTo>
                    <a:pt x="82" y="92"/>
                  </a:lnTo>
                  <a:lnTo>
                    <a:pt x="80" y="92"/>
                  </a:lnTo>
                  <a:lnTo>
                    <a:pt x="76" y="92"/>
                  </a:lnTo>
                  <a:lnTo>
                    <a:pt x="76" y="90"/>
                  </a:lnTo>
                  <a:lnTo>
                    <a:pt x="76" y="88"/>
                  </a:lnTo>
                  <a:lnTo>
                    <a:pt x="76" y="86"/>
                  </a:lnTo>
                  <a:lnTo>
                    <a:pt x="74" y="86"/>
                  </a:lnTo>
                  <a:lnTo>
                    <a:pt x="70" y="84"/>
                  </a:lnTo>
                  <a:lnTo>
                    <a:pt x="68" y="80"/>
                  </a:lnTo>
                  <a:lnTo>
                    <a:pt x="70" y="78"/>
                  </a:lnTo>
                  <a:lnTo>
                    <a:pt x="70" y="76"/>
                  </a:lnTo>
                  <a:lnTo>
                    <a:pt x="68" y="74"/>
                  </a:lnTo>
                  <a:lnTo>
                    <a:pt x="68" y="76"/>
                  </a:lnTo>
                  <a:lnTo>
                    <a:pt x="66" y="74"/>
                  </a:lnTo>
                  <a:lnTo>
                    <a:pt x="64" y="74"/>
                  </a:lnTo>
                  <a:lnTo>
                    <a:pt x="64" y="74"/>
                  </a:lnTo>
                  <a:lnTo>
                    <a:pt x="62" y="72"/>
                  </a:lnTo>
                  <a:lnTo>
                    <a:pt x="62" y="70"/>
                  </a:lnTo>
                  <a:lnTo>
                    <a:pt x="60" y="66"/>
                  </a:lnTo>
                  <a:lnTo>
                    <a:pt x="58" y="66"/>
                  </a:lnTo>
                  <a:lnTo>
                    <a:pt x="58" y="66"/>
                  </a:lnTo>
                  <a:lnTo>
                    <a:pt x="58" y="62"/>
                  </a:lnTo>
                  <a:lnTo>
                    <a:pt x="56" y="60"/>
                  </a:lnTo>
                  <a:lnTo>
                    <a:pt x="54" y="60"/>
                  </a:lnTo>
                  <a:lnTo>
                    <a:pt x="54" y="56"/>
                  </a:lnTo>
                  <a:lnTo>
                    <a:pt x="54" y="54"/>
                  </a:lnTo>
                  <a:lnTo>
                    <a:pt x="52" y="54"/>
                  </a:lnTo>
                  <a:lnTo>
                    <a:pt x="52" y="52"/>
                  </a:lnTo>
                  <a:lnTo>
                    <a:pt x="52" y="52"/>
                  </a:lnTo>
                  <a:lnTo>
                    <a:pt x="52" y="50"/>
                  </a:lnTo>
                  <a:lnTo>
                    <a:pt x="48" y="46"/>
                  </a:lnTo>
                  <a:lnTo>
                    <a:pt x="48" y="44"/>
                  </a:lnTo>
                  <a:lnTo>
                    <a:pt x="48" y="42"/>
                  </a:lnTo>
                  <a:lnTo>
                    <a:pt x="48" y="40"/>
                  </a:lnTo>
                  <a:lnTo>
                    <a:pt x="48" y="38"/>
                  </a:lnTo>
                  <a:lnTo>
                    <a:pt x="46" y="34"/>
                  </a:lnTo>
                  <a:lnTo>
                    <a:pt x="46" y="30"/>
                  </a:lnTo>
                  <a:lnTo>
                    <a:pt x="46" y="28"/>
                  </a:lnTo>
                  <a:lnTo>
                    <a:pt x="48" y="26"/>
                  </a:lnTo>
                  <a:lnTo>
                    <a:pt x="48" y="26"/>
                  </a:lnTo>
                  <a:lnTo>
                    <a:pt x="44" y="24"/>
                  </a:lnTo>
                  <a:lnTo>
                    <a:pt x="42" y="24"/>
                  </a:lnTo>
                  <a:lnTo>
                    <a:pt x="40" y="22"/>
                  </a:lnTo>
                  <a:lnTo>
                    <a:pt x="40" y="20"/>
                  </a:lnTo>
                  <a:lnTo>
                    <a:pt x="38" y="20"/>
                  </a:lnTo>
                  <a:lnTo>
                    <a:pt x="36" y="22"/>
                  </a:lnTo>
                  <a:lnTo>
                    <a:pt x="34" y="20"/>
                  </a:lnTo>
                  <a:lnTo>
                    <a:pt x="32" y="16"/>
                  </a:lnTo>
                  <a:lnTo>
                    <a:pt x="28" y="14"/>
                  </a:lnTo>
                  <a:lnTo>
                    <a:pt x="28" y="12"/>
                  </a:lnTo>
                  <a:lnTo>
                    <a:pt x="28" y="14"/>
                  </a:lnTo>
                  <a:lnTo>
                    <a:pt x="28" y="18"/>
                  </a:lnTo>
                  <a:lnTo>
                    <a:pt x="28" y="22"/>
                  </a:lnTo>
                  <a:lnTo>
                    <a:pt x="26" y="24"/>
                  </a:lnTo>
                  <a:lnTo>
                    <a:pt x="26" y="30"/>
                  </a:lnTo>
                  <a:lnTo>
                    <a:pt x="28" y="38"/>
                  </a:lnTo>
                  <a:lnTo>
                    <a:pt x="26" y="40"/>
                  </a:lnTo>
                  <a:lnTo>
                    <a:pt x="28" y="42"/>
                  </a:lnTo>
                  <a:lnTo>
                    <a:pt x="30" y="46"/>
                  </a:lnTo>
                  <a:lnTo>
                    <a:pt x="30" y="48"/>
                  </a:lnTo>
                  <a:lnTo>
                    <a:pt x="30" y="48"/>
                  </a:lnTo>
                  <a:lnTo>
                    <a:pt x="32" y="50"/>
                  </a:lnTo>
                  <a:lnTo>
                    <a:pt x="36" y="52"/>
                  </a:lnTo>
                  <a:lnTo>
                    <a:pt x="36" y="56"/>
                  </a:lnTo>
                  <a:lnTo>
                    <a:pt x="36" y="56"/>
                  </a:lnTo>
                  <a:lnTo>
                    <a:pt x="36" y="58"/>
                  </a:lnTo>
                  <a:lnTo>
                    <a:pt x="38" y="60"/>
                  </a:lnTo>
                  <a:lnTo>
                    <a:pt x="40" y="62"/>
                  </a:lnTo>
                  <a:lnTo>
                    <a:pt x="40" y="64"/>
                  </a:lnTo>
                  <a:lnTo>
                    <a:pt x="40" y="66"/>
                  </a:lnTo>
                  <a:lnTo>
                    <a:pt x="42" y="66"/>
                  </a:lnTo>
                  <a:lnTo>
                    <a:pt x="44" y="70"/>
                  </a:lnTo>
                  <a:lnTo>
                    <a:pt x="44" y="72"/>
                  </a:lnTo>
                  <a:lnTo>
                    <a:pt x="44" y="74"/>
                  </a:lnTo>
                  <a:lnTo>
                    <a:pt x="46" y="76"/>
                  </a:lnTo>
                  <a:lnTo>
                    <a:pt x="48" y="76"/>
                  </a:lnTo>
                  <a:lnTo>
                    <a:pt x="50" y="80"/>
                  </a:lnTo>
                  <a:lnTo>
                    <a:pt x="50" y="84"/>
                  </a:lnTo>
                  <a:lnTo>
                    <a:pt x="52" y="84"/>
                  </a:lnTo>
                  <a:lnTo>
                    <a:pt x="52" y="86"/>
                  </a:lnTo>
                  <a:lnTo>
                    <a:pt x="52" y="88"/>
                  </a:lnTo>
                  <a:lnTo>
                    <a:pt x="52" y="90"/>
                  </a:lnTo>
                  <a:lnTo>
                    <a:pt x="54" y="94"/>
                  </a:lnTo>
                  <a:lnTo>
                    <a:pt x="54" y="92"/>
                  </a:lnTo>
                  <a:lnTo>
                    <a:pt x="54" y="90"/>
                  </a:lnTo>
                  <a:lnTo>
                    <a:pt x="54" y="90"/>
                  </a:lnTo>
                  <a:lnTo>
                    <a:pt x="56" y="90"/>
                  </a:lnTo>
                  <a:lnTo>
                    <a:pt x="56" y="92"/>
                  </a:lnTo>
                  <a:lnTo>
                    <a:pt x="58" y="94"/>
                  </a:lnTo>
                  <a:lnTo>
                    <a:pt x="58" y="98"/>
                  </a:lnTo>
                  <a:lnTo>
                    <a:pt x="58" y="100"/>
                  </a:lnTo>
                  <a:lnTo>
                    <a:pt x="58" y="104"/>
                  </a:lnTo>
                  <a:lnTo>
                    <a:pt x="60" y="104"/>
                  </a:lnTo>
                  <a:lnTo>
                    <a:pt x="60" y="108"/>
                  </a:lnTo>
                  <a:lnTo>
                    <a:pt x="60" y="110"/>
                  </a:lnTo>
                  <a:lnTo>
                    <a:pt x="60" y="110"/>
                  </a:lnTo>
                  <a:lnTo>
                    <a:pt x="62" y="112"/>
                  </a:lnTo>
                  <a:lnTo>
                    <a:pt x="62" y="114"/>
                  </a:lnTo>
                  <a:lnTo>
                    <a:pt x="62" y="116"/>
                  </a:lnTo>
                  <a:lnTo>
                    <a:pt x="62" y="118"/>
                  </a:lnTo>
                  <a:lnTo>
                    <a:pt x="62" y="120"/>
                  </a:lnTo>
                  <a:lnTo>
                    <a:pt x="62" y="124"/>
                  </a:lnTo>
                  <a:lnTo>
                    <a:pt x="62" y="124"/>
                  </a:lnTo>
                  <a:lnTo>
                    <a:pt x="64" y="126"/>
                  </a:lnTo>
                  <a:lnTo>
                    <a:pt x="66" y="128"/>
                  </a:lnTo>
                  <a:lnTo>
                    <a:pt x="66" y="130"/>
                  </a:lnTo>
                  <a:lnTo>
                    <a:pt x="68" y="130"/>
                  </a:lnTo>
                  <a:lnTo>
                    <a:pt x="68" y="128"/>
                  </a:lnTo>
                  <a:lnTo>
                    <a:pt x="68" y="128"/>
                  </a:lnTo>
                  <a:lnTo>
                    <a:pt x="68" y="128"/>
                  </a:lnTo>
                  <a:lnTo>
                    <a:pt x="70" y="130"/>
                  </a:lnTo>
                  <a:lnTo>
                    <a:pt x="72" y="132"/>
                  </a:lnTo>
                  <a:lnTo>
                    <a:pt x="74" y="132"/>
                  </a:lnTo>
                  <a:lnTo>
                    <a:pt x="74" y="134"/>
                  </a:lnTo>
                  <a:lnTo>
                    <a:pt x="76" y="136"/>
                  </a:lnTo>
                  <a:lnTo>
                    <a:pt x="76" y="138"/>
                  </a:lnTo>
                  <a:lnTo>
                    <a:pt x="76" y="138"/>
                  </a:lnTo>
                  <a:lnTo>
                    <a:pt x="76" y="142"/>
                  </a:lnTo>
                  <a:lnTo>
                    <a:pt x="76" y="146"/>
                  </a:lnTo>
                  <a:lnTo>
                    <a:pt x="70" y="146"/>
                  </a:lnTo>
                  <a:lnTo>
                    <a:pt x="70" y="146"/>
                  </a:lnTo>
                  <a:lnTo>
                    <a:pt x="68" y="144"/>
                  </a:lnTo>
                  <a:lnTo>
                    <a:pt x="68" y="142"/>
                  </a:lnTo>
                  <a:lnTo>
                    <a:pt x="68" y="140"/>
                  </a:lnTo>
                  <a:lnTo>
                    <a:pt x="66" y="138"/>
                  </a:lnTo>
                  <a:lnTo>
                    <a:pt x="66" y="136"/>
                  </a:lnTo>
                  <a:lnTo>
                    <a:pt x="62" y="136"/>
                  </a:lnTo>
                  <a:lnTo>
                    <a:pt x="62" y="134"/>
                  </a:lnTo>
                  <a:lnTo>
                    <a:pt x="60" y="132"/>
                  </a:lnTo>
                  <a:lnTo>
                    <a:pt x="58" y="132"/>
                  </a:lnTo>
                  <a:lnTo>
                    <a:pt x="54" y="126"/>
                  </a:lnTo>
                  <a:lnTo>
                    <a:pt x="52" y="124"/>
                  </a:lnTo>
                  <a:lnTo>
                    <a:pt x="50" y="122"/>
                  </a:lnTo>
                  <a:lnTo>
                    <a:pt x="48" y="120"/>
                  </a:lnTo>
                  <a:lnTo>
                    <a:pt x="48" y="120"/>
                  </a:lnTo>
                  <a:lnTo>
                    <a:pt x="46" y="118"/>
                  </a:lnTo>
                  <a:lnTo>
                    <a:pt x="46" y="118"/>
                  </a:lnTo>
                  <a:lnTo>
                    <a:pt x="48" y="114"/>
                  </a:lnTo>
                  <a:lnTo>
                    <a:pt x="48" y="110"/>
                  </a:lnTo>
                  <a:lnTo>
                    <a:pt x="48" y="104"/>
                  </a:lnTo>
                  <a:lnTo>
                    <a:pt x="46" y="100"/>
                  </a:lnTo>
                  <a:lnTo>
                    <a:pt x="44" y="98"/>
                  </a:lnTo>
                  <a:lnTo>
                    <a:pt x="44" y="98"/>
                  </a:lnTo>
                  <a:lnTo>
                    <a:pt x="42" y="98"/>
                  </a:lnTo>
                  <a:lnTo>
                    <a:pt x="38" y="94"/>
                  </a:lnTo>
                  <a:lnTo>
                    <a:pt x="36" y="90"/>
                  </a:lnTo>
                  <a:lnTo>
                    <a:pt x="38" y="88"/>
                  </a:lnTo>
                  <a:lnTo>
                    <a:pt x="36" y="88"/>
                  </a:lnTo>
                  <a:lnTo>
                    <a:pt x="34" y="90"/>
                  </a:lnTo>
                  <a:lnTo>
                    <a:pt x="34" y="90"/>
                  </a:lnTo>
                  <a:lnTo>
                    <a:pt x="32" y="90"/>
                  </a:lnTo>
                  <a:lnTo>
                    <a:pt x="30" y="90"/>
                  </a:lnTo>
                  <a:lnTo>
                    <a:pt x="30" y="88"/>
                  </a:lnTo>
                  <a:lnTo>
                    <a:pt x="30" y="88"/>
                  </a:lnTo>
                  <a:lnTo>
                    <a:pt x="28" y="88"/>
                  </a:lnTo>
                  <a:lnTo>
                    <a:pt x="28" y="86"/>
                  </a:lnTo>
                  <a:lnTo>
                    <a:pt x="26" y="84"/>
                  </a:lnTo>
                  <a:lnTo>
                    <a:pt x="22" y="84"/>
                  </a:lnTo>
                  <a:lnTo>
                    <a:pt x="22" y="82"/>
                  </a:lnTo>
                  <a:lnTo>
                    <a:pt x="22" y="80"/>
                  </a:lnTo>
                  <a:lnTo>
                    <a:pt x="20" y="78"/>
                  </a:lnTo>
                  <a:lnTo>
                    <a:pt x="16" y="76"/>
                  </a:lnTo>
                  <a:lnTo>
                    <a:pt x="18" y="74"/>
                  </a:lnTo>
                  <a:lnTo>
                    <a:pt x="20" y="74"/>
                  </a:lnTo>
                  <a:lnTo>
                    <a:pt x="22" y="76"/>
                  </a:lnTo>
                  <a:lnTo>
                    <a:pt x="26" y="76"/>
                  </a:lnTo>
                  <a:lnTo>
                    <a:pt x="26" y="76"/>
                  </a:lnTo>
                  <a:lnTo>
                    <a:pt x="28" y="76"/>
                  </a:lnTo>
                  <a:lnTo>
                    <a:pt x="28" y="74"/>
                  </a:lnTo>
                  <a:lnTo>
                    <a:pt x="26" y="74"/>
                  </a:lnTo>
                  <a:lnTo>
                    <a:pt x="26" y="72"/>
                  </a:lnTo>
                  <a:lnTo>
                    <a:pt x="26" y="72"/>
                  </a:lnTo>
                  <a:lnTo>
                    <a:pt x="28" y="72"/>
                  </a:lnTo>
                  <a:lnTo>
                    <a:pt x="30" y="70"/>
                  </a:lnTo>
                  <a:lnTo>
                    <a:pt x="28" y="70"/>
                  </a:lnTo>
                  <a:lnTo>
                    <a:pt x="28" y="68"/>
                  </a:lnTo>
                  <a:lnTo>
                    <a:pt x="30" y="66"/>
                  </a:lnTo>
                  <a:lnTo>
                    <a:pt x="28" y="62"/>
                  </a:lnTo>
                  <a:lnTo>
                    <a:pt x="26" y="62"/>
                  </a:lnTo>
                  <a:lnTo>
                    <a:pt x="26" y="58"/>
                  </a:lnTo>
                  <a:lnTo>
                    <a:pt x="22" y="56"/>
                  </a:lnTo>
                  <a:lnTo>
                    <a:pt x="22" y="54"/>
                  </a:lnTo>
                  <a:lnTo>
                    <a:pt x="20" y="52"/>
                  </a:lnTo>
                  <a:lnTo>
                    <a:pt x="18" y="48"/>
                  </a:lnTo>
                  <a:lnTo>
                    <a:pt x="16" y="48"/>
                  </a:lnTo>
                  <a:lnTo>
                    <a:pt x="14" y="46"/>
                  </a:lnTo>
                  <a:lnTo>
                    <a:pt x="12" y="42"/>
                  </a:lnTo>
                  <a:lnTo>
                    <a:pt x="12" y="38"/>
                  </a:lnTo>
                  <a:lnTo>
                    <a:pt x="12" y="36"/>
                  </a:lnTo>
                  <a:lnTo>
                    <a:pt x="10" y="36"/>
                  </a:lnTo>
                  <a:lnTo>
                    <a:pt x="10" y="34"/>
                  </a:lnTo>
                  <a:lnTo>
                    <a:pt x="12" y="32"/>
                  </a:lnTo>
                  <a:lnTo>
                    <a:pt x="10" y="30"/>
                  </a:lnTo>
                  <a:lnTo>
                    <a:pt x="8" y="28"/>
                  </a:lnTo>
                  <a:lnTo>
                    <a:pt x="8" y="26"/>
                  </a:lnTo>
                  <a:lnTo>
                    <a:pt x="8" y="26"/>
                  </a:lnTo>
                  <a:lnTo>
                    <a:pt x="8" y="24"/>
                  </a:lnTo>
                  <a:lnTo>
                    <a:pt x="6" y="20"/>
                  </a:lnTo>
                  <a:lnTo>
                    <a:pt x="4" y="18"/>
                  </a:lnTo>
                  <a:lnTo>
                    <a:pt x="6" y="16"/>
                  </a:lnTo>
                  <a:lnTo>
                    <a:pt x="6" y="14"/>
                  </a:lnTo>
                  <a:lnTo>
                    <a:pt x="4" y="14"/>
                  </a:lnTo>
                  <a:lnTo>
                    <a:pt x="4" y="10"/>
                  </a:lnTo>
                  <a:lnTo>
                    <a:pt x="2" y="4"/>
                  </a:lnTo>
                  <a:lnTo>
                    <a:pt x="0" y="0"/>
                  </a:lnTo>
                  <a:close/>
                  <a:moveTo>
                    <a:pt x="64" y="118"/>
                  </a:moveTo>
                  <a:lnTo>
                    <a:pt x="66" y="118"/>
                  </a:lnTo>
                  <a:lnTo>
                    <a:pt x="66" y="116"/>
                  </a:lnTo>
                  <a:lnTo>
                    <a:pt x="64" y="114"/>
                  </a:lnTo>
                  <a:lnTo>
                    <a:pt x="64" y="116"/>
                  </a:lnTo>
                  <a:lnTo>
                    <a:pt x="64" y="116"/>
                  </a:lnTo>
                  <a:lnTo>
                    <a:pt x="64" y="118"/>
                  </a:lnTo>
                  <a:close/>
                  <a:moveTo>
                    <a:pt x="68" y="124"/>
                  </a:moveTo>
                  <a:lnTo>
                    <a:pt x="66" y="126"/>
                  </a:lnTo>
                  <a:lnTo>
                    <a:pt x="68" y="126"/>
                  </a:lnTo>
                  <a:lnTo>
                    <a:pt x="68" y="124"/>
                  </a:lnTo>
                  <a:lnTo>
                    <a:pt x="68" y="124"/>
                  </a:lnTo>
                  <a:close/>
                  <a:moveTo>
                    <a:pt x="224" y="120"/>
                  </a:moveTo>
                  <a:lnTo>
                    <a:pt x="226" y="120"/>
                  </a:lnTo>
                  <a:lnTo>
                    <a:pt x="226" y="118"/>
                  </a:lnTo>
                  <a:lnTo>
                    <a:pt x="224" y="120"/>
                  </a:lnTo>
                  <a:lnTo>
                    <a:pt x="224" y="120"/>
                  </a:lnTo>
                  <a:close/>
                  <a:moveTo>
                    <a:pt x="224" y="124"/>
                  </a:moveTo>
                  <a:lnTo>
                    <a:pt x="224" y="124"/>
                  </a:lnTo>
                  <a:lnTo>
                    <a:pt x="224" y="122"/>
                  </a:lnTo>
                  <a:lnTo>
                    <a:pt x="224" y="122"/>
                  </a:lnTo>
                  <a:lnTo>
                    <a:pt x="224" y="124"/>
                  </a:lnTo>
                  <a:close/>
                  <a:moveTo>
                    <a:pt x="222" y="130"/>
                  </a:moveTo>
                  <a:lnTo>
                    <a:pt x="224" y="128"/>
                  </a:lnTo>
                  <a:lnTo>
                    <a:pt x="224" y="126"/>
                  </a:lnTo>
                  <a:lnTo>
                    <a:pt x="222" y="130"/>
                  </a:lnTo>
                  <a:close/>
                </a:path>
              </a:pathLst>
            </a:custGeom>
            <a:grpFill/>
            <a:ln w="6350">
              <a:solidFill>
                <a:srgbClr val="82D8D0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89" name="Guyana">
              <a:extLst>
                <a:ext uri="{FF2B5EF4-FFF2-40B4-BE49-F238E27FC236}">
                  <a16:creationId xmlns:a16="http://schemas.microsoft.com/office/drawing/2014/main" id="{8685F328-F530-4939-BD26-2A45F5CC9BF8}"/>
                </a:ext>
              </a:extLst>
            </p:cNvPr>
            <p:cNvSpPr>
              <a:spLocks/>
            </p:cNvSpPr>
            <p:nvPr/>
          </p:nvSpPr>
          <p:spPr bwMode="auto">
            <a:xfrm>
              <a:off x="4492185" y="4222423"/>
              <a:ext cx="118659" cy="176075"/>
            </a:xfrm>
            <a:custGeom>
              <a:avLst/>
              <a:gdLst>
                <a:gd name="T0" fmla="*/ 10 w 62"/>
                <a:gd name="T1" fmla="*/ 40 h 92"/>
                <a:gd name="T2" fmla="*/ 12 w 62"/>
                <a:gd name="T3" fmla="*/ 40 h 92"/>
                <a:gd name="T4" fmla="*/ 16 w 62"/>
                <a:gd name="T5" fmla="*/ 44 h 92"/>
                <a:gd name="T6" fmla="*/ 16 w 62"/>
                <a:gd name="T7" fmla="*/ 50 h 92"/>
                <a:gd name="T8" fmla="*/ 16 w 62"/>
                <a:gd name="T9" fmla="*/ 52 h 92"/>
                <a:gd name="T10" fmla="*/ 20 w 62"/>
                <a:gd name="T11" fmla="*/ 54 h 92"/>
                <a:gd name="T12" fmla="*/ 24 w 62"/>
                <a:gd name="T13" fmla="*/ 54 h 92"/>
                <a:gd name="T14" fmla="*/ 20 w 62"/>
                <a:gd name="T15" fmla="*/ 58 h 92"/>
                <a:gd name="T16" fmla="*/ 18 w 62"/>
                <a:gd name="T17" fmla="*/ 66 h 92"/>
                <a:gd name="T18" fmla="*/ 18 w 62"/>
                <a:gd name="T19" fmla="*/ 72 h 92"/>
                <a:gd name="T20" fmla="*/ 18 w 62"/>
                <a:gd name="T21" fmla="*/ 74 h 92"/>
                <a:gd name="T22" fmla="*/ 18 w 62"/>
                <a:gd name="T23" fmla="*/ 78 h 92"/>
                <a:gd name="T24" fmla="*/ 22 w 62"/>
                <a:gd name="T25" fmla="*/ 84 h 92"/>
                <a:gd name="T26" fmla="*/ 24 w 62"/>
                <a:gd name="T27" fmla="*/ 88 h 92"/>
                <a:gd name="T28" fmla="*/ 30 w 62"/>
                <a:gd name="T29" fmla="*/ 92 h 92"/>
                <a:gd name="T30" fmla="*/ 34 w 62"/>
                <a:gd name="T31" fmla="*/ 90 h 92"/>
                <a:gd name="T32" fmla="*/ 36 w 62"/>
                <a:gd name="T33" fmla="*/ 90 h 92"/>
                <a:gd name="T34" fmla="*/ 38 w 62"/>
                <a:gd name="T35" fmla="*/ 88 h 92"/>
                <a:gd name="T36" fmla="*/ 46 w 62"/>
                <a:gd name="T37" fmla="*/ 86 h 92"/>
                <a:gd name="T38" fmla="*/ 50 w 62"/>
                <a:gd name="T39" fmla="*/ 82 h 92"/>
                <a:gd name="T40" fmla="*/ 54 w 62"/>
                <a:gd name="T41" fmla="*/ 82 h 92"/>
                <a:gd name="T42" fmla="*/ 62 w 62"/>
                <a:gd name="T43" fmla="*/ 82 h 92"/>
                <a:gd name="T44" fmla="*/ 58 w 62"/>
                <a:gd name="T45" fmla="*/ 80 h 92"/>
                <a:gd name="T46" fmla="*/ 56 w 62"/>
                <a:gd name="T47" fmla="*/ 78 h 92"/>
                <a:gd name="T48" fmla="*/ 54 w 62"/>
                <a:gd name="T49" fmla="*/ 72 h 92"/>
                <a:gd name="T50" fmla="*/ 52 w 62"/>
                <a:gd name="T51" fmla="*/ 70 h 92"/>
                <a:gd name="T52" fmla="*/ 52 w 62"/>
                <a:gd name="T53" fmla="*/ 64 h 92"/>
                <a:gd name="T54" fmla="*/ 48 w 62"/>
                <a:gd name="T55" fmla="*/ 64 h 92"/>
                <a:gd name="T56" fmla="*/ 46 w 62"/>
                <a:gd name="T57" fmla="*/ 60 h 92"/>
                <a:gd name="T58" fmla="*/ 46 w 62"/>
                <a:gd name="T59" fmla="*/ 58 h 92"/>
                <a:gd name="T60" fmla="*/ 42 w 62"/>
                <a:gd name="T61" fmla="*/ 54 h 92"/>
                <a:gd name="T62" fmla="*/ 44 w 62"/>
                <a:gd name="T63" fmla="*/ 48 h 92"/>
                <a:gd name="T64" fmla="*/ 46 w 62"/>
                <a:gd name="T65" fmla="*/ 42 h 92"/>
                <a:gd name="T66" fmla="*/ 50 w 62"/>
                <a:gd name="T67" fmla="*/ 40 h 92"/>
                <a:gd name="T68" fmla="*/ 52 w 62"/>
                <a:gd name="T69" fmla="*/ 38 h 92"/>
                <a:gd name="T70" fmla="*/ 52 w 62"/>
                <a:gd name="T71" fmla="*/ 34 h 92"/>
                <a:gd name="T72" fmla="*/ 52 w 62"/>
                <a:gd name="T73" fmla="*/ 32 h 92"/>
                <a:gd name="T74" fmla="*/ 52 w 62"/>
                <a:gd name="T75" fmla="*/ 26 h 92"/>
                <a:gd name="T76" fmla="*/ 42 w 62"/>
                <a:gd name="T77" fmla="*/ 22 h 92"/>
                <a:gd name="T78" fmla="*/ 38 w 62"/>
                <a:gd name="T79" fmla="*/ 20 h 92"/>
                <a:gd name="T80" fmla="*/ 34 w 62"/>
                <a:gd name="T81" fmla="*/ 24 h 92"/>
                <a:gd name="T82" fmla="*/ 34 w 62"/>
                <a:gd name="T83" fmla="*/ 22 h 92"/>
                <a:gd name="T84" fmla="*/ 36 w 62"/>
                <a:gd name="T85" fmla="*/ 16 h 92"/>
                <a:gd name="T86" fmla="*/ 32 w 62"/>
                <a:gd name="T87" fmla="*/ 10 h 92"/>
                <a:gd name="T88" fmla="*/ 24 w 62"/>
                <a:gd name="T89" fmla="*/ 4 h 92"/>
                <a:gd name="T90" fmla="*/ 22 w 62"/>
                <a:gd name="T91" fmla="*/ 0 h 92"/>
                <a:gd name="T92" fmla="*/ 18 w 62"/>
                <a:gd name="T93" fmla="*/ 0 h 92"/>
                <a:gd name="T94" fmla="*/ 14 w 62"/>
                <a:gd name="T95" fmla="*/ 4 h 92"/>
                <a:gd name="T96" fmla="*/ 10 w 62"/>
                <a:gd name="T97" fmla="*/ 6 h 92"/>
                <a:gd name="T98" fmla="*/ 8 w 62"/>
                <a:gd name="T99" fmla="*/ 12 h 92"/>
                <a:gd name="T100" fmla="*/ 12 w 62"/>
                <a:gd name="T101" fmla="*/ 16 h 92"/>
                <a:gd name="T102" fmla="*/ 14 w 62"/>
                <a:gd name="T103" fmla="*/ 20 h 92"/>
                <a:gd name="T104" fmla="*/ 8 w 62"/>
                <a:gd name="T105" fmla="*/ 20 h 92"/>
                <a:gd name="T106" fmla="*/ 4 w 62"/>
                <a:gd name="T107" fmla="*/ 20 h 92"/>
                <a:gd name="T108" fmla="*/ 2 w 62"/>
                <a:gd name="T109" fmla="*/ 26 h 92"/>
                <a:gd name="T110" fmla="*/ 0 w 62"/>
                <a:gd name="T111" fmla="*/ 32 h 92"/>
                <a:gd name="T112" fmla="*/ 8 w 62"/>
                <a:gd name="T113" fmla="*/ 4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62" h="92">
                  <a:moveTo>
                    <a:pt x="8" y="40"/>
                  </a:moveTo>
                  <a:lnTo>
                    <a:pt x="10" y="40"/>
                  </a:lnTo>
                  <a:lnTo>
                    <a:pt x="10" y="42"/>
                  </a:lnTo>
                  <a:lnTo>
                    <a:pt x="12" y="40"/>
                  </a:lnTo>
                  <a:lnTo>
                    <a:pt x="14" y="40"/>
                  </a:lnTo>
                  <a:lnTo>
                    <a:pt x="16" y="44"/>
                  </a:lnTo>
                  <a:lnTo>
                    <a:pt x="16" y="46"/>
                  </a:lnTo>
                  <a:lnTo>
                    <a:pt x="16" y="50"/>
                  </a:lnTo>
                  <a:lnTo>
                    <a:pt x="14" y="50"/>
                  </a:lnTo>
                  <a:lnTo>
                    <a:pt x="16" y="52"/>
                  </a:lnTo>
                  <a:lnTo>
                    <a:pt x="18" y="52"/>
                  </a:lnTo>
                  <a:lnTo>
                    <a:pt x="20" y="54"/>
                  </a:lnTo>
                  <a:lnTo>
                    <a:pt x="20" y="54"/>
                  </a:lnTo>
                  <a:lnTo>
                    <a:pt x="24" y="54"/>
                  </a:lnTo>
                  <a:lnTo>
                    <a:pt x="24" y="56"/>
                  </a:lnTo>
                  <a:lnTo>
                    <a:pt x="20" y="58"/>
                  </a:lnTo>
                  <a:lnTo>
                    <a:pt x="20" y="62"/>
                  </a:lnTo>
                  <a:lnTo>
                    <a:pt x="18" y="66"/>
                  </a:lnTo>
                  <a:lnTo>
                    <a:pt x="18" y="70"/>
                  </a:lnTo>
                  <a:lnTo>
                    <a:pt x="18" y="72"/>
                  </a:lnTo>
                  <a:lnTo>
                    <a:pt x="16" y="72"/>
                  </a:lnTo>
                  <a:lnTo>
                    <a:pt x="18" y="74"/>
                  </a:lnTo>
                  <a:lnTo>
                    <a:pt x="16" y="76"/>
                  </a:lnTo>
                  <a:lnTo>
                    <a:pt x="18" y="78"/>
                  </a:lnTo>
                  <a:lnTo>
                    <a:pt x="18" y="80"/>
                  </a:lnTo>
                  <a:lnTo>
                    <a:pt x="22" y="84"/>
                  </a:lnTo>
                  <a:lnTo>
                    <a:pt x="22" y="86"/>
                  </a:lnTo>
                  <a:lnTo>
                    <a:pt x="24" y="88"/>
                  </a:lnTo>
                  <a:lnTo>
                    <a:pt x="28" y="92"/>
                  </a:lnTo>
                  <a:lnTo>
                    <a:pt x="30" y="92"/>
                  </a:lnTo>
                  <a:lnTo>
                    <a:pt x="32" y="90"/>
                  </a:lnTo>
                  <a:lnTo>
                    <a:pt x="34" y="90"/>
                  </a:lnTo>
                  <a:lnTo>
                    <a:pt x="34" y="90"/>
                  </a:lnTo>
                  <a:lnTo>
                    <a:pt x="36" y="90"/>
                  </a:lnTo>
                  <a:lnTo>
                    <a:pt x="38" y="88"/>
                  </a:lnTo>
                  <a:lnTo>
                    <a:pt x="38" y="88"/>
                  </a:lnTo>
                  <a:lnTo>
                    <a:pt x="42" y="86"/>
                  </a:lnTo>
                  <a:lnTo>
                    <a:pt x="46" y="86"/>
                  </a:lnTo>
                  <a:lnTo>
                    <a:pt x="48" y="82"/>
                  </a:lnTo>
                  <a:lnTo>
                    <a:pt x="50" y="82"/>
                  </a:lnTo>
                  <a:lnTo>
                    <a:pt x="54" y="82"/>
                  </a:lnTo>
                  <a:lnTo>
                    <a:pt x="54" y="82"/>
                  </a:lnTo>
                  <a:lnTo>
                    <a:pt x="58" y="82"/>
                  </a:lnTo>
                  <a:lnTo>
                    <a:pt x="62" y="82"/>
                  </a:lnTo>
                  <a:lnTo>
                    <a:pt x="60" y="80"/>
                  </a:lnTo>
                  <a:lnTo>
                    <a:pt x="58" y="80"/>
                  </a:lnTo>
                  <a:lnTo>
                    <a:pt x="58" y="78"/>
                  </a:lnTo>
                  <a:lnTo>
                    <a:pt x="56" y="78"/>
                  </a:lnTo>
                  <a:lnTo>
                    <a:pt x="56" y="76"/>
                  </a:lnTo>
                  <a:lnTo>
                    <a:pt x="54" y="72"/>
                  </a:lnTo>
                  <a:lnTo>
                    <a:pt x="52" y="72"/>
                  </a:lnTo>
                  <a:lnTo>
                    <a:pt x="52" y="70"/>
                  </a:lnTo>
                  <a:lnTo>
                    <a:pt x="52" y="66"/>
                  </a:lnTo>
                  <a:lnTo>
                    <a:pt x="52" y="64"/>
                  </a:lnTo>
                  <a:lnTo>
                    <a:pt x="50" y="64"/>
                  </a:lnTo>
                  <a:lnTo>
                    <a:pt x="48" y="64"/>
                  </a:lnTo>
                  <a:lnTo>
                    <a:pt x="48" y="62"/>
                  </a:lnTo>
                  <a:lnTo>
                    <a:pt x="46" y="60"/>
                  </a:lnTo>
                  <a:lnTo>
                    <a:pt x="46" y="58"/>
                  </a:lnTo>
                  <a:lnTo>
                    <a:pt x="46" y="58"/>
                  </a:lnTo>
                  <a:lnTo>
                    <a:pt x="44" y="56"/>
                  </a:lnTo>
                  <a:lnTo>
                    <a:pt x="42" y="54"/>
                  </a:lnTo>
                  <a:lnTo>
                    <a:pt x="42" y="52"/>
                  </a:lnTo>
                  <a:lnTo>
                    <a:pt x="44" y="48"/>
                  </a:lnTo>
                  <a:lnTo>
                    <a:pt x="44" y="44"/>
                  </a:lnTo>
                  <a:lnTo>
                    <a:pt x="46" y="42"/>
                  </a:lnTo>
                  <a:lnTo>
                    <a:pt x="48" y="42"/>
                  </a:lnTo>
                  <a:lnTo>
                    <a:pt x="50" y="40"/>
                  </a:lnTo>
                  <a:lnTo>
                    <a:pt x="52" y="38"/>
                  </a:lnTo>
                  <a:lnTo>
                    <a:pt x="52" y="38"/>
                  </a:lnTo>
                  <a:lnTo>
                    <a:pt x="52" y="34"/>
                  </a:lnTo>
                  <a:lnTo>
                    <a:pt x="52" y="34"/>
                  </a:lnTo>
                  <a:lnTo>
                    <a:pt x="52" y="34"/>
                  </a:lnTo>
                  <a:lnTo>
                    <a:pt x="52" y="32"/>
                  </a:lnTo>
                  <a:lnTo>
                    <a:pt x="52" y="28"/>
                  </a:lnTo>
                  <a:lnTo>
                    <a:pt x="52" y="26"/>
                  </a:lnTo>
                  <a:lnTo>
                    <a:pt x="46" y="26"/>
                  </a:lnTo>
                  <a:lnTo>
                    <a:pt x="42" y="22"/>
                  </a:lnTo>
                  <a:lnTo>
                    <a:pt x="40" y="20"/>
                  </a:lnTo>
                  <a:lnTo>
                    <a:pt x="38" y="20"/>
                  </a:lnTo>
                  <a:lnTo>
                    <a:pt x="36" y="22"/>
                  </a:lnTo>
                  <a:lnTo>
                    <a:pt x="34" y="24"/>
                  </a:lnTo>
                  <a:lnTo>
                    <a:pt x="34" y="26"/>
                  </a:lnTo>
                  <a:lnTo>
                    <a:pt x="34" y="22"/>
                  </a:lnTo>
                  <a:lnTo>
                    <a:pt x="34" y="18"/>
                  </a:lnTo>
                  <a:lnTo>
                    <a:pt x="36" y="16"/>
                  </a:lnTo>
                  <a:lnTo>
                    <a:pt x="34" y="12"/>
                  </a:lnTo>
                  <a:lnTo>
                    <a:pt x="32" y="10"/>
                  </a:lnTo>
                  <a:lnTo>
                    <a:pt x="26" y="8"/>
                  </a:lnTo>
                  <a:lnTo>
                    <a:pt x="24" y="4"/>
                  </a:lnTo>
                  <a:lnTo>
                    <a:pt x="24" y="2"/>
                  </a:lnTo>
                  <a:lnTo>
                    <a:pt x="22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4" y="4"/>
                  </a:lnTo>
                  <a:lnTo>
                    <a:pt x="12" y="6"/>
                  </a:lnTo>
                  <a:lnTo>
                    <a:pt x="10" y="6"/>
                  </a:lnTo>
                  <a:lnTo>
                    <a:pt x="6" y="10"/>
                  </a:lnTo>
                  <a:lnTo>
                    <a:pt x="8" y="12"/>
                  </a:lnTo>
                  <a:lnTo>
                    <a:pt x="8" y="16"/>
                  </a:lnTo>
                  <a:lnTo>
                    <a:pt x="12" y="16"/>
                  </a:lnTo>
                  <a:lnTo>
                    <a:pt x="14" y="16"/>
                  </a:lnTo>
                  <a:lnTo>
                    <a:pt x="14" y="20"/>
                  </a:lnTo>
                  <a:lnTo>
                    <a:pt x="10" y="22"/>
                  </a:lnTo>
                  <a:lnTo>
                    <a:pt x="8" y="20"/>
                  </a:lnTo>
                  <a:lnTo>
                    <a:pt x="6" y="22"/>
                  </a:lnTo>
                  <a:lnTo>
                    <a:pt x="4" y="20"/>
                  </a:lnTo>
                  <a:lnTo>
                    <a:pt x="2" y="22"/>
                  </a:lnTo>
                  <a:lnTo>
                    <a:pt x="2" y="26"/>
                  </a:lnTo>
                  <a:lnTo>
                    <a:pt x="0" y="28"/>
                  </a:lnTo>
                  <a:lnTo>
                    <a:pt x="0" y="32"/>
                  </a:lnTo>
                  <a:lnTo>
                    <a:pt x="4" y="36"/>
                  </a:lnTo>
                  <a:lnTo>
                    <a:pt x="8" y="40"/>
                  </a:lnTo>
                  <a:lnTo>
                    <a:pt x="8" y="40"/>
                  </a:lnTo>
                  <a:close/>
                </a:path>
              </a:pathLst>
            </a:custGeom>
            <a:grpFill/>
            <a:ln w="6350">
              <a:solidFill>
                <a:srgbClr val="82D8D0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90" name="French Guiana">
              <a:extLst>
                <a:ext uri="{FF2B5EF4-FFF2-40B4-BE49-F238E27FC236}">
                  <a16:creationId xmlns:a16="http://schemas.microsoft.com/office/drawing/2014/main" id="{FB7B8DAA-21DB-4121-9D1A-1590C3A716C4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2949" y="4291322"/>
              <a:ext cx="68899" cy="95693"/>
            </a:xfrm>
            <a:custGeom>
              <a:avLst/>
              <a:gdLst>
                <a:gd name="T0" fmla="*/ 2 w 36"/>
                <a:gd name="T1" fmla="*/ 38 h 50"/>
                <a:gd name="T2" fmla="*/ 2 w 36"/>
                <a:gd name="T3" fmla="*/ 40 h 50"/>
                <a:gd name="T4" fmla="*/ 2 w 36"/>
                <a:gd name="T5" fmla="*/ 42 h 50"/>
                <a:gd name="T6" fmla="*/ 4 w 36"/>
                <a:gd name="T7" fmla="*/ 42 h 50"/>
                <a:gd name="T8" fmla="*/ 4 w 36"/>
                <a:gd name="T9" fmla="*/ 44 h 50"/>
                <a:gd name="T10" fmla="*/ 4 w 36"/>
                <a:gd name="T11" fmla="*/ 46 h 50"/>
                <a:gd name="T12" fmla="*/ 6 w 36"/>
                <a:gd name="T13" fmla="*/ 46 h 50"/>
                <a:gd name="T14" fmla="*/ 8 w 36"/>
                <a:gd name="T15" fmla="*/ 44 h 50"/>
                <a:gd name="T16" fmla="*/ 10 w 36"/>
                <a:gd name="T17" fmla="*/ 44 h 50"/>
                <a:gd name="T18" fmla="*/ 10 w 36"/>
                <a:gd name="T19" fmla="*/ 44 h 50"/>
                <a:gd name="T20" fmla="*/ 12 w 36"/>
                <a:gd name="T21" fmla="*/ 44 h 50"/>
                <a:gd name="T22" fmla="*/ 12 w 36"/>
                <a:gd name="T23" fmla="*/ 46 h 50"/>
                <a:gd name="T24" fmla="*/ 12 w 36"/>
                <a:gd name="T25" fmla="*/ 48 h 50"/>
                <a:gd name="T26" fmla="*/ 14 w 36"/>
                <a:gd name="T27" fmla="*/ 50 h 50"/>
                <a:gd name="T28" fmla="*/ 16 w 36"/>
                <a:gd name="T29" fmla="*/ 48 h 50"/>
                <a:gd name="T30" fmla="*/ 16 w 36"/>
                <a:gd name="T31" fmla="*/ 46 h 50"/>
                <a:gd name="T32" fmla="*/ 18 w 36"/>
                <a:gd name="T33" fmla="*/ 44 h 50"/>
                <a:gd name="T34" fmla="*/ 20 w 36"/>
                <a:gd name="T35" fmla="*/ 44 h 50"/>
                <a:gd name="T36" fmla="*/ 22 w 36"/>
                <a:gd name="T37" fmla="*/ 42 h 50"/>
                <a:gd name="T38" fmla="*/ 24 w 36"/>
                <a:gd name="T39" fmla="*/ 38 h 50"/>
                <a:gd name="T40" fmla="*/ 26 w 36"/>
                <a:gd name="T41" fmla="*/ 32 h 50"/>
                <a:gd name="T42" fmla="*/ 26 w 36"/>
                <a:gd name="T43" fmla="*/ 30 h 50"/>
                <a:gd name="T44" fmla="*/ 30 w 36"/>
                <a:gd name="T45" fmla="*/ 26 h 50"/>
                <a:gd name="T46" fmla="*/ 32 w 36"/>
                <a:gd name="T47" fmla="*/ 22 h 50"/>
                <a:gd name="T48" fmla="*/ 32 w 36"/>
                <a:gd name="T49" fmla="*/ 22 h 50"/>
                <a:gd name="T50" fmla="*/ 34 w 36"/>
                <a:gd name="T51" fmla="*/ 22 h 50"/>
                <a:gd name="T52" fmla="*/ 36 w 36"/>
                <a:gd name="T53" fmla="*/ 18 h 50"/>
                <a:gd name="T54" fmla="*/ 36 w 36"/>
                <a:gd name="T55" fmla="*/ 16 h 50"/>
                <a:gd name="T56" fmla="*/ 32 w 36"/>
                <a:gd name="T57" fmla="*/ 12 h 50"/>
                <a:gd name="T58" fmla="*/ 32 w 36"/>
                <a:gd name="T59" fmla="*/ 14 h 50"/>
                <a:gd name="T60" fmla="*/ 30 w 36"/>
                <a:gd name="T61" fmla="*/ 12 h 50"/>
                <a:gd name="T62" fmla="*/ 30 w 36"/>
                <a:gd name="T63" fmla="*/ 10 h 50"/>
                <a:gd name="T64" fmla="*/ 26 w 36"/>
                <a:gd name="T65" fmla="*/ 6 h 50"/>
                <a:gd name="T66" fmla="*/ 24 w 36"/>
                <a:gd name="T67" fmla="*/ 6 h 50"/>
                <a:gd name="T68" fmla="*/ 22 w 36"/>
                <a:gd name="T69" fmla="*/ 2 h 50"/>
                <a:gd name="T70" fmla="*/ 14 w 36"/>
                <a:gd name="T71" fmla="*/ 2 h 50"/>
                <a:gd name="T72" fmla="*/ 12 w 36"/>
                <a:gd name="T73" fmla="*/ 0 h 50"/>
                <a:gd name="T74" fmla="*/ 8 w 36"/>
                <a:gd name="T75" fmla="*/ 0 h 50"/>
                <a:gd name="T76" fmla="*/ 6 w 36"/>
                <a:gd name="T77" fmla="*/ 0 h 50"/>
                <a:gd name="T78" fmla="*/ 4 w 36"/>
                <a:gd name="T79" fmla="*/ 2 h 50"/>
                <a:gd name="T80" fmla="*/ 4 w 36"/>
                <a:gd name="T81" fmla="*/ 2 h 50"/>
                <a:gd name="T82" fmla="*/ 4 w 36"/>
                <a:gd name="T83" fmla="*/ 2 h 50"/>
                <a:gd name="T84" fmla="*/ 2 w 36"/>
                <a:gd name="T85" fmla="*/ 2 h 50"/>
                <a:gd name="T86" fmla="*/ 0 w 36"/>
                <a:gd name="T87" fmla="*/ 6 h 50"/>
                <a:gd name="T88" fmla="*/ 0 w 36"/>
                <a:gd name="T89" fmla="*/ 8 h 50"/>
                <a:gd name="T90" fmla="*/ 2 w 36"/>
                <a:gd name="T91" fmla="*/ 12 h 50"/>
                <a:gd name="T92" fmla="*/ 2 w 36"/>
                <a:gd name="T93" fmla="*/ 14 h 50"/>
                <a:gd name="T94" fmla="*/ 2 w 36"/>
                <a:gd name="T95" fmla="*/ 16 h 50"/>
                <a:gd name="T96" fmla="*/ 4 w 36"/>
                <a:gd name="T97" fmla="*/ 18 h 50"/>
                <a:gd name="T98" fmla="*/ 4 w 36"/>
                <a:gd name="T99" fmla="*/ 20 h 50"/>
                <a:gd name="T100" fmla="*/ 6 w 36"/>
                <a:gd name="T101" fmla="*/ 22 h 50"/>
                <a:gd name="T102" fmla="*/ 6 w 36"/>
                <a:gd name="T103" fmla="*/ 24 h 50"/>
                <a:gd name="T104" fmla="*/ 8 w 36"/>
                <a:gd name="T105" fmla="*/ 26 h 50"/>
                <a:gd name="T106" fmla="*/ 6 w 36"/>
                <a:gd name="T107" fmla="*/ 28 h 50"/>
                <a:gd name="T108" fmla="*/ 4 w 36"/>
                <a:gd name="T109" fmla="*/ 30 h 50"/>
                <a:gd name="T110" fmla="*/ 4 w 36"/>
                <a:gd name="T111" fmla="*/ 32 h 50"/>
                <a:gd name="T112" fmla="*/ 6 w 36"/>
                <a:gd name="T113" fmla="*/ 34 h 50"/>
                <a:gd name="T114" fmla="*/ 4 w 36"/>
                <a:gd name="T115" fmla="*/ 36 h 50"/>
                <a:gd name="T116" fmla="*/ 2 w 36"/>
                <a:gd name="T117" fmla="*/ 38 h 50"/>
                <a:gd name="T118" fmla="*/ 2 w 36"/>
                <a:gd name="T119" fmla="*/ 3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6" h="50">
                  <a:moveTo>
                    <a:pt x="2" y="38"/>
                  </a:moveTo>
                  <a:lnTo>
                    <a:pt x="2" y="40"/>
                  </a:lnTo>
                  <a:lnTo>
                    <a:pt x="2" y="42"/>
                  </a:lnTo>
                  <a:lnTo>
                    <a:pt x="4" y="42"/>
                  </a:lnTo>
                  <a:lnTo>
                    <a:pt x="4" y="44"/>
                  </a:lnTo>
                  <a:lnTo>
                    <a:pt x="4" y="46"/>
                  </a:lnTo>
                  <a:lnTo>
                    <a:pt x="6" y="46"/>
                  </a:lnTo>
                  <a:lnTo>
                    <a:pt x="8" y="44"/>
                  </a:lnTo>
                  <a:lnTo>
                    <a:pt x="10" y="44"/>
                  </a:lnTo>
                  <a:lnTo>
                    <a:pt x="10" y="44"/>
                  </a:lnTo>
                  <a:lnTo>
                    <a:pt x="12" y="44"/>
                  </a:lnTo>
                  <a:lnTo>
                    <a:pt x="12" y="46"/>
                  </a:lnTo>
                  <a:lnTo>
                    <a:pt x="12" y="48"/>
                  </a:lnTo>
                  <a:lnTo>
                    <a:pt x="14" y="50"/>
                  </a:lnTo>
                  <a:lnTo>
                    <a:pt x="16" y="48"/>
                  </a:lnTo>
                  <a:lnTo>
                    <a:pt x="16" y="46"/>
                  </a:lnTo>
                  <a:lnTo>
                    <a:pt x="18" y="44"/>
                  </a:lnTo>
                  <a:lnTo>
                    <a:pt x="20" y="44"/>
                  </a:lnTo>
                  <a:lnTo>
                    <a:pt x="22" y="42"/>
                  </a:lnTo>
                  <a:lnTo>
                    <a:pt x="24" y="38"/>
                  </a:lnTo>
                  <a:lnTo>
                    <a:pt x="26" y="32"/>
                  </a:lnTo>
                  <a:lnTo>
                    <a:pt x="26" y="30"/>
                  </a:lnTo>
                  <a:lnTo>
                    <a:pt x="30" y="26"/>
                  </a:lnTo>
                  <a:lnTo>
                    <a:pt x="32" y="22"/>
                  </a:lnTo>
                  <a:lnTo>
                    <a:pt x="32" y="22"/>
                  </a:lnTo>
                  <a:lnTo>
                    <a:pt x="34" y="22"/>
                  </a:lnTo>
                  <a:lnTo>
                    <a:pt x="36" y="18"/>
                  </a:lnTo>
                  <a:lnTo>
                    <a:pt x="36" y="16"/>
                  </a:lnTo>
                  <a:lnTo>
                    <a:pt x="32" y="12"/>
                  </a:lnTo>
                  <a:lnTo>
                    <a:pt x="32" y="14"/>
                  </a:lnTo>
                  <a:lnTo>
                    <a:pt x="30" y="12"/>
                  </a:lnTo>
                  <a:lnTo>
                    <a:pt x="30" y="10"/>
                  </a:lnTo>
                  <a:lnTo>
                    <a:pt x="26" y="6"/>
                  </a:lnTo>
                  <a:lnTo>
                    <a:pt x="24" y="6"/>
                  </a:lnTo>
                  <a:lnTo>
                    <a:pt x="22" y="2"/>
                  </a:lnTo>
                  <a:lnTo>
                    <a:pt x="14" y="2"/>
                  </a:lnTo>
                  <a:lnTo>
                    <a:pt x="12" y="0"/>
                  </a:lnTo>
                  <a:lnTo>
                    <a:pt x="8" y="0"/>
                  </a:lnTo>
                  <a:lnTo>
                    <a:pt x="6" y="0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2" y="2"/>
                  </a:lnTo>
                  <a:lnTo>
                    <a:pt x="0" y="6"/>
                  </a:lnTo>
                  <a:lnTo>
                    <a:pt x="0" y="8"/>
                  </a:lnTo>
                  <a:lnTo>
                    <a:pt x="2" y="12"/>
                  </a:lnTo>
                  <a:lnTo>
                    <a:pt x="2" y="14"/>
                  </a:lnTo>
                  <a:lnTo>
                    <a:pt x="2" y="16"/>
                  </a:lnTo>
                  <a:lnTo>
                    <a:pt x="4" y="18"/>
                  </a:lnTo>
                  <a:lnTo>
                    <a:pt x="4" y="20"/>
                  </a:lnTo>
                  <a:lnTo>
                    <a:pt x="6" y="22"/>
                  </a:lnTo>
                  <a:lnTo>
                    <a:pt x="6" y="24"/>
                  </a:lnTo>
                  <a:lnTo>
                    <a:pt x="8" y="26"/>
                  </a:lnTo>
                  <a:lnTo>
                    <a:pt x="6" y="28"/>
                  </a:lnTo>
                  <a:lnTo>
                    <a:pt x="4" y="30"/>
                  </a:lnTo>
                  <a:lnTo>
                    <a:pt x="4" y="32"/>
                  </a:lnTo>
                  <a:lnTo>
                    <a:pt x="6" y="34"/>
                  </a:lnTo>
                  <a:lnTo>
                    <a:pt x="4" y="36"/>
                  </a:lnTo>
                  <a:lnTo>
                    <a:pt x="2" y="38"/>
                  </a:lnTo>
                  <a:lnTo>
                    <a:pt x="2" y="38"/>
                  </a:lnTo>
                  <a:close/>
                </a:path>
              </a:pathLst>
            </a:custGeom>
            <a:grpFill/>
            <a:ln w="6350">
              <a:solidFill>
                <a:srgbClr val="82D8D0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91" name="Falkland Islands">
              <a:extLst>
                <a:ext uri="{FF2B5EF4-FFF2-40B4-BE49-F238E27FC236}">
                  <a16:creationId xmlns:a16="http://schemas.microsoft.com/office/drawing/2014/main" id="{21A3D3CC-988B-4334-A478-AE3664510D8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22327" y="5791788"/>
              <a:ext cx="543536" cy="99521"/>
            </a:xfrm>
            <a:custGeom>
              <a:avLst/>
              <a:gdLst>
                <a:gd name="T0" fmla="*/ 276 w 284"/>
                <a:gd name="T1" fmla="*/ 48 h 52"/>
                <a:gd name="T2" fmla="*/ 274 w 284"/>
                <a:gd name="T3" fmla="*/ 44 h 52"/>
                <a:gd name="T4" fmla="*/ 272 w 284"/>
                <a:gd name="T5" fmla="*/ 42 h 52"/>
                <a:gd name="T6" fmla="*/ 270 w 284"/>
                <a:gd name="T7" fmla="*/ 42 h 52"/>
                <a:gd name="T8" fmla="*/ 274 w 284"/>
                <a:gd name="T9" fmla="*/ 42 h 52"/>
                <a:gd name="T10" fmla="*/ 276 w 284"/>
                <a:gd name="T11" fmla="*/ 44 h 52"/>
                <a:gd name="T12" fmla="*/ 278 w 284"/>
                <a:gd name="T13" fmla="*/ 46 h 52"/>
                <a:gd name="T14" fmla="*/ 280 w 284"/>
                <a:gd name="T15" fmla="*/ 48 h 52"/>
                <a:gd name="T16" fmla="*/ 284 w 284"/>
                <a:gd name="T17" fmla="*/ 50 h 52"/>
                <a:gd name="T18" fmla="*/ 280 w 284"/>
                <a:gd name="T19" fmla="*/ 50 h 52"/>
                <a:gd name="T20" fmla="*/ 278 w 284"/>
                <a:gd name="T21" fmla="*/ 52 h 52"/>
                <a:gd name="T22" fmla="*/ 12 w 284"/>
                <a:gd name="T23" fmla="*/ 2 h 52"/>
                <a:gd name="T24" fmla="*/ 18 w 284"/>
                <a:gd name="T25" fmla="*/ 2 h 52"/>
                <a:gd name="T26" fmla="*/ 8 w 284"/>
                <a:gd name="T27" fmla="*/ 2 h 52"/>
                <a:gd name="T28" fmla="*/ 12 w 284"/>
                <a:gd name="T29" fmla="*/ 2 h 52"/>
                <a:gd name="T30" fmla="*/ 0 w 284"/>
                <a:gd name="T31" fmla="*/ 12 h 52"/>
                <a:gd name="T32" fmla="*/ 2 w 284"/>
                <a:gd name="T33" fmla="*/ 12 h 52"/>
                <a:gd name="T34" fmla="*/ 0 w 284"/>
                <a:gd name="T35" fmla="*/ 14 h 52"/>
                <a:gd name="T36" fmla="*/ 18 w 284"/>
                <a:gd name="T37" fmla="*/ 16 h 52"/>
                <a:gd name="T38" fmla="*/ 20 w 284"/>
                <a:gd name="T39" fmla="*/ 20 h 52"/>
                <a:gd name="T40" fmla="*/ 22 w 284"/>
                <a:gd name="T41" fmla="*/ 18 h 52"/>
                <a:gd name="T42" fmla="*/ 22 w 284"/>
                <a:gd name="T43" fmla="*/ 16 h 52"/>
                <a:gd name="T44" fmla="*/ 26 w 284"/>
                <a:gd name="T45" fmla="*/ 16 h 52"/>
                <a:gd name="T46" fmla="*/ 24 w 284"/>
                <a:gd name="T47" fmla="*/ 14 h 52"/>
                <a:gd name="T48" fmla="*/ 28 w 284"/>
                <a:gd name="T49" fmla="*/ 14 h 52"/>
                <a:gd name="T50" fmla="*/ 26 w 284"/>
                <a:gd name="T51" fmla="*/ 14 h 52"/>
                <a:gd name="T52" fmla="*/ 26 w 284"/>
                <a:gd name="T53" fmla="*/ 12 h 52"/>
                <a:gd name="T54" fmla="*/ 32 w 284"/>
                <a:gd name="T55" fmla="*/ 12 h 52"/>
                <a:gd name="T56" fmla="*/ 36 w 284"/>
                <a:gd name="T57" fmla="*/ 10 h 52"/>
                <a:gd name="T58" fmla="*/ 34 w 284"/>
                <a:gd name="T59" fmla="*/ 8 h 52"/>
                <a:gd name="T60" fmla="*/ 36 w 284"/>
                <a:gd name="T61" fmla="*/ 6 h 52"/>
                <a:gd name="T62" fmla="*/ 36 w 284"/>
                <a:gd name="T63" fmla="*/ 4 h 52"/>
                <a:gd name="T64" fmla="*/ 32 w 284"/>
                <a:gd name="T65" fmla="*/ 4 h 52"/>
                <a:gd name="T66" fmla="*/ 30 w 284"/>
                <a:gd name="T67" fmla="*/ 6 h 52"/>
                <a:gd name="T68" fmla="*/ 28 w 284"/>
                <a:gd name="T69" fmla="*/ 2 h 52"/>
                <a:gd name="T70" fmla="*/ 24 w 284"/>
                <a:gd name="T71" fmla="*/ 4 h 52"/>
                <a:gd name="T72" fmla="*/ 24 w 284"/>
                <a:gd name="T73" fmla="*/ 6 h 52"/>
                <a:gd name="T74" fmla="*/ 26 w 284"/>
                <a:gd name="T75" fmla="*/ 10 h 52"/>
                <a:gd name="T76" fmla="*/ 24 w 284"/>
                <a:gd name="T77" fmla="*/ 10 h 52"/>
                <a:gd name="T78" fmla="*/ 18 w 284"/>
                <a:gd name="T79" fmla="*/ 16 h 52"/>
                <a:gd name="T80" fmla="*/ 16 w 284"/>
                <a:gd name="T81" fmla="*/ 6 h 52"/>
                <a:gd name="T82" fmla="*/ 18 w 284"/>
                <a:gd name="T83" fmla="*/ 4 h 52"/>
                <a:gd name="T84" fmla="*/ 20 w 284"/>
                <a:gd name="T85" fmla="*/ 6 h 52"/>
                <a:gd name="T86" fmla="*/ 16 w 284"/>
                <a:gd name="T87" fmla="*/ 10 h 52"/>
                <a:gd name="T88" fmla="*/ 14 w 284"/>
                <a:gd name="T89" fmla="*/ 14 h 52"/>
                <a:gd name="T90" fmla="*/ 8 w 284"/>
                <a:gd name="T91" fmla="*/ 16 h 52"/>
                <a:gd name="T92" fmla="*/ 10 w 284"/>
                <a:gd name="T93" fmla="*/ 18 h 52"/>
                <a:gd name="T94" fmla="*/ 6 w 284"/>
                <a:gd name="T95" fmla="*/ 18 h 52"/>
                <a:gd name="T96" fmla="*/ 4 w 284"/>
                <a:gd name="T97" fmla="*/ 16 h 52"/>
                <a:gd name="T98" fmla="*/ 8 w 284"/>
                <a:gd name="T99" fmla="*/ 14 h 52"/>
                <a:gd name="T100" fmla="*/ 8 w 284"/>
                <a:gd name="T101" fmla="*/ 10 h 52"/>
                <a:gd name="T102" fmla="*/ 12 w 284"/>
                <a:gd name="T103" fmla="*/ 10 h 52"/>
                <a:gd name="T104" fmla="*/ 6 w 284"/>
                <a:gd name="T105" fmla="*/ 6 h 52"/>
                <a:gd name="T106" fmla="*/ 8 w 284"/>
                <a:gd name="T107" fmla="*/ 6 h 52"/>
                <a:gd name="T108" fmla="*/ 12 w 284"/>
                <a:gd name="T109" fmla="*/ 4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84" h="52">
                  <a:moveTo>
                    <a:pt x="278" y="52"/>
                  </a:moveTo>
                  <a:lnTo>
                    <a:pt x="276" y="48"/>
                  </a:lnTo>
                  <a:lnTo>
                    <a:pt x="276" y="46"/>
                  </a:lnTo>
                  <a:lnTo>
                    <a:pt x="274" y="44"/>
                  </a:lnTo>
                  <a:lnTo>
                    <a:pt x="272" y="44"/>
                  </a:lnTo>
                  <a:lnTo>
                    <a:pt x="272" y="42"/>
                  </a:lnTo>
                  <a:lnTo>
                    <a:pt x="270" y="42"/>
                  </a:lnTo>
                  <a:lnTo>
                    <a:pt x="270" y="42"/>
                  </a:lnTo>
                  <a:lnTo>
                    <a:pt x="272" y="42"/>
                  </a:lnTo>
                  <a:lnTo>
                    <a:pt x="274" y="42"/>
                  </a:lnTo>
                  <a:lnTo>
                    <a:pt x="276" y="44"/>
                  </a:lnTo>
                  <a:lnTo>
                    <a:pt x="276" y="44"/>
                  </a:lnTo>
                  <a:lnTo>
                    <a:pt x="276" y="44"/>
                  </a:lnTo>
                  <a:lnTo>
                    <a:pt x="278" y="46"/>
                  </a:lnTo>
                  <a:lnTo>
                    <a:pt x="280" y="46"/>
                  </a:lnTo>
                  <a:lnTo>
                    <a:pt x="280" y="48"/>
                  </a:lnTo>
                  <a:lnTo>
                    <a:pt x="282" y="48"/>
                  </a:lnTo>
                  <a:lnTo>
                    <a:pt x="284" y="50"/>
                  </a:lnTo>
                  <a:lnTo>
                    <a:pt x="282" y="50"/>
                  </a:lnTo>
                  <a:lnTo>
                    <a:pt x="280" y="50"/>
                  </a:lnTo>
                  <a:lnTo>
                    <a:pt x="280" y="52"/>
                  </a:lnTo>
                  <a:lnTo>
                    <a:pt x="278" y="52"/>
                  </a:lnTo>
                  <a:lnTo>
                    <a:pt x="278" y="52"/>
                  </a:lnTo>
                  <a:close/>
                  <a:moveTo>
                    <a:pt x="12" y="2"/>
                  </a:moveTo>
                  <a:lnTo>
                    <a:pt x="16" y="0"/>
                  </a:lnTo>
                  <a:lnTo>
                    <a:pt x="18" y="2"/>
                  </a:lnTo>
                  <a:lnTo>
                    <a:pt x="12" y="2"/>
                  </a:lnTo>
                  <a:close/>
                  <a:moveTo>
                    <a:pt x="8" y="2"/>
                  </a:moveTo>
                  <a:lnTo>
                    <a:pt x="10" y="4"/>
                  </a:lnTo>
                  <a:lnTo>
                    <a:pt x="12" y="2"/>
                  </a:lnTo>
                  <a:lnTo>
                    <a:pt x="8" y="2"/>
                  </a:lnTo>
                  <a:close/>
                  <a:moveTo>
                    <a:pt x="0" y="12"/>
                  </a:moveTo>
                  <a:lnTo>
                    <a:pt x="0" y="12"/>
                  </a:lnTo>
                  <a:lnTo>
                    <a:pt x="2" y="12"/>
                  </a:lnTo>
                  <a:lnTo>
                    <a:pt x="4" y="12"/>
                  </a:lnTo>
                  <a:lnTo>
                    <a:pt x="0" y="14"/>
                  </a:lnTo>
                  <a:lnTo>
                    <a:pt x="0" y="12"/>
                  </a:lnTo>
                  <a:close/>
                  <a:moveTo>
                    <a:pt x="18" y="16"/>
                  </a:moveTo>
                  <a:lnTo>
                    <a:pt x="20" y="16"/>
                  </a:lnTo>
                  <a:lnTo>
                    <a:pt x="20" y="20"/>
                  </a:lnTo>
                  <a:lnTo>
                    <a:pt x="22" y="20"/>
                  </a:lnTo>
                  <a:lnTo>
                    <a:pt x="22" y="18"/>
                  </a:lnTo>
                  <a:lnTo>
                    <a:pt x="20" y="16"/>
                  </a:lnTo>
                  <a:lnTo>
                    <a:pt x="22" y="16"/>
                  </a:lnTo>
                  <a:lnTo>
                    <a:pt x="24" y="18"/>
                  </a:lnTo>
                  <a:lnTo>
                    <a:pt x="26" y="16"/>
                  </a:lnTo>
                  <a:lnTo>
                    <a:pt x="24" y="16"/>
                  </a:lnTo>
                  <a:lnTo>
                    <a:pt x="24" y="14"/>
                  </a:lnTo>
                  <a:lnTo>
                    <a:pt x="26" y="14"/>
                  </a:lnTo>
                  <a:lnTo>
                    <a:pt x="28" y="14"/>
                  </a:lnTo>
                  <a:lnTo>
                    <a:pt x="28" y="14"/>
                  </a:lnTo>
                  <a:lnTo>
                    <a:pt x="26" y="14"/>
                  </a:lnTo>
                  <a:lnTo>
                    <a:pt x="26" y="12"/>
                  </a:lnTo>
                  <a:lnTo>
                    <a:pt x="26" y="12"/>
                  </a:lnTo>
                  <a:lnTo>
                    <a:pt x="28" y="12"/>
                  </a:lnTo>
                  <a:lnTo>
                    <a:pt x="32" y="12"/>
                  </a:lnTo>
                  <a:lnTo>
                    <a:pt x="34" y="10"/>
                  </a:lnTo>
                  <a:lnTo>
                    <a:pt x="36" y="10"/>
                  </a:lnTo>
                  <a:lnTo>
                    <a:pt x="36" y="8"/>
                  </a:lnTo>
                  <a:lnTo>
                    <a:pt x="34" y="8"/>
                  </a:lnTo>
                  <a:lnTo>
                    <a:pt x="34" y="6"/>
                  </a:lnTo>
                  <a:lnTo>
                    <a:pt x="36" y="6"/>
                  </a:lnTo>
                  <a:lnTo>
                    <a:pt x="36" y="6"/>
                  </a:lnTo>
                  <a:lnTo>
                    <a:pt x="36" y="4"/>
                  </a:lnTo>
                  <a:lnTo>
                    <a:pt x="32" y="4"/>
                  </a:lnTo>
                  <a:lnTo>
                    <a:pt x="32" y="4"/>
                  </a:lnTo>
                  <a:lnTo>
                    <a:pt x="32" y="6"/>
                  </a:lnTo>
                  <a:lnTo>
                    <a:pt x="30" y="6"/>
                  </a:lnTo>
                  <a:lnTo>
                    <a:pt x="28" y="4"/>
                  </a:lnTo>
                  <a:lnTo>
                    <a:pt x="28" y="2"/>
                  </a:lnTo>
                  <a:lnTo>
                    <a:pt x="26" y="2"/>
                  </a:lnTo>
                  <a:lnTo>
                    <a:pt x="24" y="4"/>
                  </a:lnTo>
                  <a:lnTo>
                    <a:pt x="22" y="4"/>
                  </a:lnTo>
                  <a:lnTo>
                    <a:pt x="24" y="6"/>
                  </a:lnTo>
                  <a:lnTo>
                    <a:pt x="22" y="8"/>
                  </a:lnTo>
                  <a:lnTo>
                    <a:pt x="26" y="10"/>
                  </a:lnTo>
                  <a:lnTo>
                    <a:pt x="24" y="10"/>
                  </a:lnTo>
                  <a:lnTo>
                    <a:pt x="24" y="10"/>
                  </a:lnTo>
                  <a:lnTo>
                    <a:pt x="22" y="10"/>
                  </a:lnTo>
                  <a:lnTo>
                    <a:pt x="18" y="16"/>
                  </a:lnTo>
                  <a:close/>
                  <a:moveTo>
                    <a:pt x="14" y="4"/>
                  </a:moveTo>
                  <a:lnTo>
                    <a:pt x="16" y="6"/>
                  </a:lnTo>
                  <a:lnTo>
                    <a:pt x="18" y="6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0" y="6"/>
                  </a:lnTo>
                  <a:lnTo>
                    <a:pt x="20" y="8"/>
                  </a:lnTo>
                  <a:lnTo>
                    <a:pt x="16" y="10"/>
                  </a:lnTo>
                  <a:lnTo>
                    <a:pt x="16" y="14"/>
                  </a:lnTo>
                  <a:lnTo>
                    <a:pt x="14" y="14"/>
                  </a:lnTo>
                  <a:lnTo>
                    <a:pt x="10" y="14"/>
                  </a:lnTo>
                  <a:lnTo>
                    <a:pt x="8" y="16"/>
                  </a:lnTo>
                  <a:lnTo>
                    <a:pt x="10" y="16"/>
                  </a:lnTo>
                  <a:lnTo>
                    <a:pt x="10" y="18"/>
                  </a:lnTo>
                  <a:lnTo>
                    <a:pt x="6" y="16"/>
                  </a:lnTo>
                  <a:lnTo>
                    <a:pt x="6" y="18"/>
                  </a:lnTo>
                  <a:lnTo>
                    <a:pt x="4" y="16"/>
                  </a:lnTo>
                  <a:lnTo>
                    <a:pt x="4" y="16"/>
                  </a:lnTo>
                  <a:lnTo>
                    <a:pt x="6" y="16"/>
                  </a:lnTo>
                  <a:lnTo>
                    <a:pt x="8" y="14"/>
                  </a:lnTo>
                  <a:lnTo>
                    <a:pt x="6" y="12"/>
                  </a:lnTo>
                  <a:lnTo>
                    <a:pt x="8" y="10"/>
                  </a:lnTo>
                  <a:lnTo>
                    <a:pt x="12" y="10"/>
                  </a:lnTo>
                  <a:lnTo>
                    <a:pt x="12" y="10"/>
                  </a:lnTo>
                  <a:lnTo>
                    <a:pt x="8" y="10"/>
                  </a:lnTo>
                  <a:lnTo>
                    <a:pt x="6" y="6"/>
                  </a:lnTo>
                  <a:lnTo>
                    <a:pt x="6" y="4"/>
                  </a:lnTo>
                  <a:lnTo>
                    <a:pt x="8" y="6"/>
                  </a:lnTo>
                  <a:lnTo>
                    <a:pt x="12" y="6"/>
                  </a:lnTo>
                  <a:lnTo>
                    <a:pt x="12" y="4"/>
                  </a:lnTo>
                  <a:lnTo>
                    <a:pt x="14" y="4"/>
                  </a:lnTo>
                  <a:close/>
                </a:path>
              </a:pathLst>
            </a:custGeom>
            <a:grpFill/>
            <a:ln w="6350">
              <a:solidFill>
                <a:srgbClr val="82D8D0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92" name="Equador">
              <a:extLst>
                <a:ext uri="{FF2B5EF4-FFF2-40B4-BE49-F238E27FC236}">
                  <a16:creationId xmlns:a16="http://schemas.microsoft.com/office/drawing/2014/main" id="{DA600B95-2D56-4245-B065-6D560B00AD0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25203" y="4394671"/>
              <a:ext cx="141626" cy="153109"/>
            </a:xfrm>
            <a:custGeom>
              <a:avLst/>
              <a:gdLst>
                <a:gd name="T0" fmla="*/ 70 w 74"/>
                <a:gd name="T1" fmla="*/ 18 h 80"/>
                <a:gd name="T2" fmla="*/ 68 w 74"/>
                <a:gd name="T3" fmla="*/ 14 h 80"/>
                <a:gd name="T4" fmla="*/ 62 w 74"/>
                <a:gd name="T5" fmla="*/ 12 h 80"/>
                <a:gd name="T6" fmla="*/ 60 w 74"/>
                <a:gd name="T7" fmla="*/ 14 h 80"/>
                <a:gd name="T8" fmla="*/ 58 w 74"/>
                <a:gd name="T9" fmla="*/ 18 h 80"/>
                <a:gd name="T10" fmla="*/ 52 w 74"/>
                <a:gd name="T11" fmla="*/ 16 h 80"/>
                <a:gd name="T12" fmla="*/ 44 w 74"/>
                <a:gd name="T13" fmla="*/ 14 h 80"/>
                <a:gd name="T14" fmla="*/ 44 w 74"/>
                <a:gd name="T15" fmla="*/ 10 h 80"/>
                <a:gd name="T16" fmla="*/ 38 w 74"/>
                <a:gd name="T17" fmla="*/ 6 h 80"/>
                <a:gd name="T18" fmla="*/ 30 w 74"/>
                <a:gd name="T19" fmla="*/ 0 h 80"/>
                <a:gd name="T20" fmla="*/ 26 w 74"/>
                <a:gd name="T21" fmla="*/ 2 h 80"/>
                <a:gd name="T22" fmla="*/ 16 w 74"/>
                <a:gd name="T23" fmla="*/ 6 h 80"/>
                <a:gd name="T24" fmla="*/ 10 w 74"/>
                <a:gd name="T25" fmla="*/ 8 h 80"/>
                <a:gd name="T26" fmla="*/ 12 w 74"/>
                <a:gd name="T27" fmla="*/ 12 h 80"/>
                <a:gd name="T28" fmla="*/ 12 w 74"/>
                <a:gd name="T29" fmla="*/ 18 h 80"/>
                <a:gd name="T30" fmla="*/ 6 w 74"/>
                <a:gd name="T31" fmla="*/ 24 h 80"/>
                <a:gd name="T32" fmla="*/ 6 w 74"/>
                <a:gd name="T33" fmla="*/ 30 h 80"/>
                <a:gd name="T34" fmla="*/ 0 w 74"/>
                <a:gd name="T35" fmla="*/ 34 h 80"/>
                <a:gd name="T36" fmla="*/ 2 w 74"/>
                <a:gd name="T37" fmla="*/ 38 h 80"/>
                <a:gd name="T38" fmla="*/ 4 w 74"/>
                <a:gd name="T39" fmla="*/ 44 h 80"/>
                <a:gd name="T40" fmla="*/ 0 w 74"/>
                <a:gd name="T41" fmla="*/ 46 h 80"/>
                <a:gd name="T42" fmla="*/ 4 w 74"/>
                <a:gd name="T43" fmla="*/ 50 h 80"/>
                <a:gd name="T44" fmla="*/ 8 w 74"/>
                <a:gd name="T45" fmla="*/ 54 h 80"/>
                <a:gd name="T46" fmla="*/ 12 w 74"/>
                <a:gd name="T47" fmla="*/ 50 h 80"/>
                <a:gd name="T48" fmla="*/ 14 w 74"/>
                <a:gd name="T49" fmla="*/ 46 h 80"/>
                <a:gd name="T50" fmla="*/ 14 w 74"/>
                <a:gd name="T51" fmla="*/ 50 h 80"/>
                <a:gd name="T52" fmla="*/ 14 w 74"/>
                <a:gd name="T53" fmla="*/ 48 h 80"/>
                <a:gd name="T54" fmla="*/ 16 w 74"/>
                <a:gd name="T55" fmla="*/ 52 h 80"/>
                <a:gd name="T56" fmla="*/ 16 w 74"/>
                <a:gd name="T57" fmla="*/ 56 h 80"/>
                <a:gd name="T58" fmla="*/ 12 w 74"/>
                <a:gd name="T59" fmla="*/ 62 h 80"/>
                <a:gd name="T60" fmla="*/ 12 w 74"/>
                <a:gd name="T61" fmla="*/ 66 h 80"/>
                <a:gd name="T62" fmla="*/ 8 w 74"/>
                <a:gd name="T63" fmla="*/ 70 h 80"/>
                <a:gd name="T64" fmla="*/ 12 w 74"/>
                <a:gd name="T65" fmla="*/ 72 h 80"/>
                <a:gd name="T66" fmla="*/ 16 w 74"/>
                <a:gd name="T67" fmla="*/ 72 h 80"/>
                <a:gd name="T68" fmla="*/ 22 w 74"/>
                <a:gd name="T69" fmla="*/ 74 h 80"/>
                <a:gd name="T70" fmla="*/ 26 w 74"/>
                <a:gd name="T71" fmla="*/ 80 h 80"/>
                <a:gd name="T72" fmla="*/ 38 w 74"/>
                <a:gd name="T73" fmla="*/ 58 h 80"/>
                <a:gd name="T74" fmla="*/ 52 w 74"/>
                <a:gd name="T75" fmla="*/ 52 h 80"/>
                <a:gd name="T76" fmla="*/ 66 w 74"/>
                <a:gd name="T77" fmla="*/ 40 h 80"/>
                <a:gd name="T78" fmla="*/ 72 w 74"/>
                <a:gd name="T79" fmla="*/ 32 h 80"/>
                <a:gd name="T80" fmla="*/ 74 w 74"/>
                <a:gd name="T81" fmla="*/ 28 h 80"/>
                <a:gd name="T82" fmla="*/ 70 w 74"/>
                <a:gd name="T83" fmla="*/ 20 h 80"/>
                <a:gd name="T84" fmla="*/ 70 w 74"/>
                <a:gd name="T85" fmla="*/ 18 h 80"/>
                <a:gd name="T86" fmla="*/ 8 w 74"/>
                <a:gd name="T87" fmla="*/ 58 h 80"/>
                <a:gd name="T88" fmla="*/ 10 w 74"/>
                <a:gd name="T89" fmla="*/ 54 h 80"/>
                <a:gd name="T90" fmla="*/ 12 w 74"/>
                <a:gd name="T91" fmla="*/ 52 h 80"/>
                <a:gd name="T92" fmla="*/ 12 w 74"/>
                <a:gd name="T93" fmla="*/ 56 h 80"/>
                <a:gd name="T94" fmla="*/ 10 w 74"/>
                <a:gd name="T95" fmla="*/ 58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74" h="80">
                  <a:moveTo>
                    <a:pt x="70" y="18"/>
                  </a:moveTo>
                  <a:lnTo>
                    <a:pt x="70" y="18"/>
                  </a:lnTo>
                  <a:lnTo>
                    <a:pt x="68" y="16"/>
                  </a:lnTo>
                  <a:lnTo>
                    <a:pt x="68" y="14"/>
                  </a:lnTo>
                  <a:lnTo>
                    <a:pt x="66" y="14"/>
                  </a:lnTo>
                  <a:lnTo>
                    <a:pt x="62" y="12"/>
                  </a:lnTo>
                  <a:lnTo>
                    <a:pt x="60" y="12"/>
                  </a:lnTo>
                  <a:lnTo>
                    <a:pt x="60" y="14"/>
                  </a:lnTo>
                  <a:lnTo>
                    <a:pt x="60" y="16"/>
                  </a:lnTo>
                  <a:lnTo>
                    <a:pt x="58" y="18"/>
                  </a:lnTo>
                  <a:lnTo>
                    <a:pt x="54" y="16"/>
                  </a:lnTo>
                  <a:lnTo>
                    <a:pt x="52" y="16"/>
                  </a:lnTo>
                  <a:lnTo>
                    <a:pt x="48" y="14"/>
                  </a:lnTo>
                  <a:lnTo>
                    <a:pt x="44" y="14"/>
                  </a:lnTo>
                  <a:lnTo>
                    <a:pt x="44" y="12"/>
                  </a:lnTo>
                  <a:lnTo>
                    <a:pt x="44" y="10"/>
                  </a:lnTo>
                  <a:lnTo>
                    <a:pt x="42" y="6"/>
                  </a:lnTo>
                  <a:lnTo>
                    <a:pt x="38" y="6"/>
                  </a:lnTo>
                  <a:lnTo>
                    <a:pt x="34" y="2"/>
                  </a:lnTo>
                  <a:lnTo>
                    <a:pt x="30" y="0"/>
                  </a:lnTo>
                  <a:lnTo>
                    <a:pt x="26" y="0"/>
                  </a:lnTo>
                  <a:lnTo>
                    <a:pt x="26" y="2"/>
                  </a:lnTo>
                  <a:lnTo>
                    <a:pt x="22" y="2"/>
                  </a:lnTo>
                  <a:lnTo>
                    <a:pt x="16" y="6"/>
                  </a:lnTo>
                  <a:lnTo>
                    <a:pt x="12" y="6"/>
                  </a:lnTo>
                  <a:lnTo>
                    <a:pt x="10" y="8"/>
                  </a:lnTo>
                  <a:lnTo>
                    <a:pt x="12" y="10"/>
                  </a:lnTo>
                  <a:lnTo>
                    <a:pt x="12" y="12"/>
                  </a:lnTo>
                  <a:lnTo>
                    <a:pt x="12" y="14"/>
                  </a:lnTo>
                  <a:lnTo>
                    <a:pt x="12" y="18"/>
                  </a:lnTo>
                  <a:lnTo>
                    <a:pt x="8" y="24"/>
                  </a:lnTo>
                  <a:lnTo>
                    <a:pt x="6" y="24"/>
                  </a:lnTo>
                  <a:lnTo>
                    <a:pt x="8" y="26"/>
                  </a:lnTo>
                  <a:lnTo>
                    <a:pt x="6" y="30"/>
                  </a:lnTo>
                  <a:lnTo>
                    <a:pt x="4" y="30"/>
                  </a:lnTo>
                  <a:lnTo>
                    <a:pt x="0" y="34"/>
                  </a:lnTo>
                  <a:lnTo>
                    <a:pt x="2" y="36"/>
                  </a:lnTo>
                  <a:lnTo>
                    <a:pt x="2" y="38"/>
                  </a:lnTo>
                  <a:lnTo>
                    <a:pt x="2" y="40"/>
                  </a:lnTo>
                  <a:lnTo>
                    <a:pt x="4" y="44"/>
                  </a:lnTo>
                  <a:lnTo>
                    <a:pt x="2" y="46"/>
                  </a:lnTo>
                  <a:lnTo>
                    <a:pt x="0" y="46"/>
                  </a:lnTo>
                  <a:lnTo>
                    <a:pt x="2" y="48"/>
                  </a:lnTo>
                  <a:lnTo>
                    <a:pt x="4" y="50"/>
                  </a:lnTo>
                  <a:lnTo>
                    <a:pt x="6" y="52"/>
                  </a:lnTo>
                  <a:lnTo>
                    <a:pt x="8" y="54"/>
                  </a:lnTo>
                  <a:lnTo>
                    <a:pt x="10" y="52"/>
                  </a:lnTo>
                  <a:lnTo>
                    <a:pt x="12" y="50"/>
                  </a:lnTo>
                  <a:lnTo>
                    <a:pt x="12" y="48"/>
                  </a:lnTo>
                  <a:lnTo>
                    <a:pt x="14" y="46"/>
                  </a:lnTo>
                  <a:lnTo>
                    <a:pt x="14" y="48"/>
                  </a:lnTo>
                  <a:lnTo>
                    <a:pt x="14" y="50"/>
                  </a:lnTo>
                  <a:lnTo>
                    <a:pt x="14" y="50"/>
                  </a:lnTo>
                  <a:lnTo>
                    <a:pt x="14" y="48"/>
                  </a:lnTo>
                  <a:lnTo>
                    <a:pt x="14" y="48"/>
                  </a:lnTo>
                  <a:lnTo>
                    <a:pt x="16" y="52"/>
                  </a:lnTo>
                  <a:lnTo>
                    <a:pt x="16" y="54"/>
                  </a:lnTo>
                  <a:lnTo>
                    <a:pt x="16" y="56"/>
                  </a:lnTo>
                  <a:lnTo>
                    <a:pt x="14" y="58"/>
                  </a:lnTo>
                  <a:lnTo>
                    <a:pt x="12" y="62"/>
                  </a:lnTo>
                  <a:lnTo>
                    <a:pt x="12" y="62"/>
                  </a:lnTo>
                  <a:lnTo>
                    <a:pt x="12" y="66"/>
                  </a:lnTo>
                  <a:lnTo>
                    <a:pt x="10" y="68"/>
                  </a:lnTo>
                  <a:lnTo>
                    <a:pt x="8" y="70"/>
                  </a:lnTo>
                  <a:lnTo>
                    <a:pt x="8" y="72"/>
                  </a:lnTo>
                  <a:lnTo>
                    <a:pt x="12" y="72"/>
                  </a:lnTo>
                  <a:lnTo>
                    <a:pt x="14" y="70"/>
                  </a:lnTo>
                  <a:lnTo>
                    <a:pt x="16" y="72"/>
                  </a:lnTo>
                  <a:lnTo>
                    <a:pt x="18" y="74"/>
                  </a:lnTo>
                  <a:lnTo>
                    <a:pt x="22" y="74"/>
                  </a:lnTo>
                  <a:lnTo>
                    <a:pt x="26" y="80"/>
                  </a:lnTo>
                  <a:lnTo>
                    <a:pt x="26" y="80"/>
                  </a:lnTo>
                  <a:lnTo>
                    <a:pt x="28" y="78"/>
                  </a:lnTo>
                  <a:lnTo>
                    <a:pt x="38" y="58"/>
                  </a:lnTo>
                  <a:lnTo>
                    <a:pt x="40" y="56"/>
                  </a:lnTo>
                  <a:lnTo>
                    <a:pt x="52" y="52"/>
                  </a:lnTo>
                  <a:lnTo>
                    <a:pt x="58" y="48"/>
                  </a:lnTo>
                  <a:lnTo>
                    <a:pt x="66" y="40"/>
                  </a:lnTo>
                  <a:lnTo>
                    <a:pt x="70" y="32"/>
                  </a:lnTo>
                  <a:lnTo>
                    <a:pt x="72" y="32"/>
                  </a:lnTo>
                  <a:lnTo>
                    <a:pt x="72" y="30"/>
                  </a:lnTo>
                  <a:lnTo>
                    <a:pt x="74" y="28"/>
                  </a:lnTo>
                  <a:lnTo>
                    <a:pt x="74" y="26"/>
                  </a:lnTo>
                  <a:lnTo>
                    <a:pt x="70" y="20"/>
                  </a:lnTo>
                  <a:lnTo>
                    <a:pt x="70" y="20"/>
                  </a:lnTo>
                  <a:lnTo>
                    <a:pt x="70" y="18"/>
                  </a:lnTo>
                  <a:lnTo>
                    <a:pt x="70" y="18"/>
                  </a:lnTo>
                  <a:close/>
                  <a:moveTo>
                    <a:pt x="8" y="58"/>
                  </a:moveTo>
                  <a:lnTo>
                    <a:pt x="8" y="56"/>
                  </a:lnTo>
                  <a:lnTo>
                    <a:pt x="10" y="54"/>
                  </a:lnTo>
                  <a:lnTo>
                    <a:pt x="12" y="52"/>
                  </a:lnTo>
                  <a:lnTo>
                    <a:pt x="12" y="52"/>
                  </a:lnTo>
                  <a:lnTo>
                    <a:pt x="12" y="54"/>
                  </a:lnTo>
                  <a:lnTo>
                    <a:pt x="12" y="56"/>
                  </a:lnTo>
                  <a:lnTo>
                    <a:pt x="12" y="58"/>
                  </a:lnTo>
                  <a:lnTo>
                    <a:pt x="10" y="58"/>
                  </a:lnTo>
                  <a:lnTo>
                    <a:pt x="8" y="58"/>
                  </a:lnTo>
                  <a:close/>
                </a:path>
              </a:pathLst>
            </a:custGeom>
            <a:grpFill/>
            <a:ln w="6350">
              <a:solidFill>
                <a:srgbClr val="82D8D0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93" name="Colombia">
              <a:extLst>
                <a:ext uri="{FF2B5EF4-FFF2-40B4-BE49-F238E27FC236}">
                  <a16:creationId xmlns:a16="http://schemas.microsoft.com/office/drawing/2014/main" id="{7C5AFB5F-49FC-46C0-B02F-11F16AD14765}"/>
                </a:ext>
              </a:extLst>
            </p:cNvPr>
            <p:cNvSpPr>
              <a:spLocks/>
            </p:cNvSpPr>
            <p:nvPr/>
          </p:nvSpPr>
          <p:spPr bwMode="auto">
            <a:xfrm>
              <a:off x="4074963" y="4122903"/>
              <a:ext cx="283251" cy="405738"/>
            </a:xfrm>
            <a:custGeom>
              <a:avLst/>
              <a:gdLst>
                <a:gd name="T0" fmla="*/ 120 w 148"/>
                <a:gd name="T1" fmla="*/ 174 h 212"/>
                <a:gd name="T2" fmla="*/ 118 w 148"/>
                <a:gd name="T3" fmla="*/ 152 h 212"/>
                <a:gd name="T4" fmla="*/ 120 w 148"/>
                <a:gd name="T5" fmla="*/ 146 h 212"/>
                <a:gd name="T6" fmla="*/ 130 w 148"/>
                <a:gd name="T7" fmla="*/ 136 h 212"/>
                <a:gd name="T8" fmla="*/ 142 w 148"/>
                <a:gd name="T9" fmla="*/ 134 h 212"/>
                <a:gd name="T10" fmla="*/ 148 w 148"/>
                <a:gd name="T11" fmla="*/ 144 h 212"/>
                <a:gd name="T12" fmla="*/ 144 w 148"/>
                <a:gd name="T13" fmla="*/ 128 h 212"/>
                <a:gd name="T14" fmla="*/ 138 w 148"/>
                <a:gd name="T15" fmla="*/ 124 h 212"/>
                <a:gd name="T16" fmla="*/ 138 w 148"/>
                <a:gd name="T17" fmla="*/ 106 h 212"/>
                <a:gd name="T18" fmla="*/ 138 w 148"/>
                <a:gd name="T19" fmla="*/ 92 h 212"/>
                <a:gd name="T20" fmla="*/ 144 w 148"/>
                <a:gd name="T21" fmla="*/ 80 h 212"/>
                <a:gd name="T22" fmla="*/ 132 w 148"/>
                <a:gd name="T23" fmla="*/ 80 h 212"/>
                <a:gd name="T24" fmla="*/ 124 w 148"/>
                <a:gd name="T25" fmla="*/ 78 h 212"/>
                <a:gd name="T26" fmla="*/ 102 w 148"/>
                <a:gd name="T27" fmla="*/ 70 h 212"/>
                <a:gd name="T28" fmla="*/ 90 w 148"/>
                <a:gd name="T29" fmla="*/ 68 h 212"/>
                <a:gd name="T30" fmla="*/ 82 w 148"/>
                <a:gd name="T31" fmla="*/ 62 h 212"/>
                <a:gd name="T32" fmla="*/ 76 w 148"/>
                <a:gd name="T33" fmla="*/ 42 h 212"/>
                <a:gd name="T34" fmla="*/ 74 w 148"/>
                <a:gd name="T35" fmla="*/ 34 h 212"/>
                <a:gd name="T36" fmla="*/ 82 w 148"/>
                <a:gd name="T37" fmla="*/ 20 h 212"/>
                <a:gd name="T38" fmla="*/ 96 w 148"/>
                <a:gd name="T39" fmla="*/ 8 h 212"/>
                <a:gd name="T40" fmla="*/ 98 w 148"/>
                <a:gd name="T41" fmla="*/ 4 h 212"/>
                <a:gd name="T42" fmla="*/ 90 w 148"/>
                <a:gd name="T43" fmla="*/ 4 h 212"/>
                <a:gd name="T44" fmla="*/ 84 w 148"/>
                <a:gd name="T45" fmla="*/ 6 h 212"/>
                <a:gd name="T46" fmla="*/ 70 w 148"/>
                <a:gd name="T47" fmla="*/ 16 h 212"/>
                <a:gd name="T48" fmla="*/ 62 w 148"/>
                <a:gd name="T49" fmla="*/ 20 h 212"/>
                <a:gd name="T50" fmla="*/ 58 w 148"/>
                <a:gd name="T51" fmla="*/ 20 h 212"/>
                <a:gd name="T52" fmla="*/ 48 w 148"/>
                <a:gd name="T53" fmla="*/ 20 h 212"/>
                <a:gd name="T54" fmla="*/ 42 w 148"/>
                <a:gd name="T55" fmla="*/ 34 h 212"/>
                <a:gd name="T56" fmla="*/ 38 w 148"/>
                <a:gd name="T57" fmla="*/ 40 h 212"/>
                <a:gd name="T58" fmla="*/ 28 w 148"/>
                <a:gd name="T59" fmla="*/ 48 h 212"/>
                <a:gd name="T60" fmla="*/ 28 w 148"/>
                <a:gd name="T61" fmla="*/ 58 h 212"/>
                <a:gd name="T62" fmla="*/ 24 w 148"/>
                <a:gd name="T63" fmla="*/ 54 h 212"/>
                <a:gd name="T64" fmla="*/ 20 w 148"/>
                <a:gd name="T65" fmla="*/ 56 h 212"/>
                <a:gd name="T66" fmla="*/ 14 w 148"/>
                <a:gd name="T67" fmla="*/ 66 h 212"/>
                <a:gd name="T68" fmla="*/ 20 w 148"/>
                <a:gd name="T69" fmla="*/ 76 h 212"/>
                <a:gd name="T70" fmla="*/ 20 w 148"/>
                <a:gd name="T71" fmla="*/ 82 h 212"/>
                <a:gd name="T72" fmla="*/ 20 w 148"/>
                <a:gd name="T73" fmla="*/ 90 h 212"/>
                <a:gd name="T74" fmla="*/ 18 w 148"/>
                <a:gd name="T75" fmla="*/ 106 h 212"/>
                <a:gd name="T76" fmla="*/ 24 w 148"/>
                <a:gd name="T77" fmla="*/ 110 h 212"/>
                <a:gd name="T78" fmla="*/ 16 w 148"/>
                <a:gd name="T79" fmla="*/ 122 h 212"/>
                <a:gd name="T80" fmla="*/ 0 w 148"/>
                <a:gd name="T81" fmla="*/ 138 h 212"/>
                <a:gd name="T82" fmla="*/ 16 w 148"/>
                <a:gd name="T83" fmla="*/ 148 h 212"/>
                <a:gd name="T84" fmla="*/ 26 w 148"/>
                <a:gd name="T85" fmla="*/ 158 h 212"/>
                <a:gd name="T86" fmla="*/ 34 w 148"/>
                <a:gd name="T87" fmla="*/ 154 h 212"/>
                <a:gd name="T88" fmla="*/ 44 w 148"/>
                <a:gd name="T89" fmla="*/ 160 h 212"/>
                <a:gd name="T90" fmla="*/ 54 w 148"/>
                <a:gd name="T91" fmla="*/ 162 h 212"/>
                <a:gd name="T92" fmla="*/ 62 w 148"/>
                <a:gd name="T93" fmla="*/ 174 h 212"/>
                <a:gd name="T94" fmla="*/ 72 w 148"/>
                <a:gd name="T95" fmla="*/ 184 h 212"/>
                <a:gd name="T96" fmla="*/ 78 w 148"/>
                <a:gd name="T97" fmla="*/ 190 h 212"/>
                <a:gd name="T98" fmla="*/ 92 w 148"/>
                <a:gd name="T99" fmla="*/ 188 h 212"/>
                <a:gd name="T100" fmla="*/ 104 w 148"/>
                <a:gd name="T101" fmla="*/ 188 h 212"/>
                <a:gd name="T102" fmla="*/ 102 w 148"/>
                <a:gd name="T103" fmla="*/ 206 h 212"/>
                <a:gd name="T104" fmla="*/ 110 w 148"/>
                <a:gd name="T105" fmla="*/ 212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48" h="212">
                  <a:moveTo>
                    <a:pt x="110" y="212"/>
                  </a:moveTo>
                  <a:lnTo>
                    <a:pt x="112" y="206"/>
                  </a:lnTo>
                  <a:lnTo>
                    <a:pt x="120" y="180"/>
                  </a:lnTo>
                  <a:lnTo>
                    <a:pt x="120" y="178"/>
                  </a:lnTo>
                  <a:lnTo>
                    <a:pt x="120" y="174"/>
                  </a:lnTo>
                  <a:lnTo>
                    <a:pt x="118" y="168"/>
                  </a:lnTo>
                  <a:lnTo>
                    <a:pt x="112" y="164"/>
                  </a:lnTo>
                  <a:lnTo>
                    <a:pt x="110" y="162"/>
                  </a:lnTo>
                  <a:lnTo>
                    <a:pt x="110" y="154"/>
                  </a:lnTo>
                  <a:lnTo>
                    <a:pt x="118" y="152"/>
                  </a:lnTo>
                  <a:lnTo>
                    <a:pt x="120" y="154"/>
                  </a:lnTo>
                  <a:lnTo>
                    <a:pt x="122" y="152"/>
                  </a:lnTo>
                  <a:lnTo>
                    <a:pt x="120" y="150"/>
                  </a:lnTo>
                  <a:lnTo>
                    <a:pt x="122" y="150"/>
                  </a:lnTo>
                  <a:lnTo>
                    <a:pt x="120" y="146"/>
                  </a:lnTo>
                  <a:lnTo>
                    <a:pt x="116" y="144"/>
                  </a:lnTo>
                  <a:lnTo>
                    <a:pt x="114" y="142"/>
                  </a:lnTo>
                  <a:lnTo>
                    <a:pt x="114" y="138"/>
                  </a:lnTo>
                  <a:lnTo>
                    <a:pt x="128" y="138"/>
                  </a:lnTo>
                  <a:lnTo>
                    <a:pt x="130" y="136"/>
                  </a:lnTo>
                  <a:lnTo>
                    <a:pt x="132" y="136"/>
                  </a:lnTo>
                  <a:lnTo>
                    <a:pt x="134" y="138"/>
                  </a:lnTo>
                  <a:lnTo>
                    <a:pt x="136" y="138"/>
                  </a:lnTo>
                  <a:lnTo>
                    <a:pt x="138" y="134"/>
                  </a:lnTo>
                  <a:lnTo>
                    <a:pt x="142" y="134"/>
                  </a:lnTo>
                  <a:lnTo>
                    <a:pt x="142" y="136"/>
                  </a:lnTo>
                  <a:lnTo>
                    <a:pt x="144" y="138"/>
                  </a:lnTo>
                  <a:lnTo>
                    <a:pt x="144" y="140"/>
                  </a:lnTo>
                  <a:lnTo>
                    <a:pt x="144" y="144"/>
                  </a:lnTo>
                  <a:lnTo>
                    <a:pt x="148" y="144"/>
                  </a:lnTo>
                  <a:lnTo>
                    <a:pt x="148" y="140"/>
                  </a:lnTo>
                  <a:lnTo>
                    <a:pt x="146" y="134"/>
                  </a:lnTo>
                  <a:lnTo>
                    <a:pt x="144" y="132"/>
                  </a:lnTo>
                  <a:lnTo>
                    <a:pt x="144" y="130"/>
                  </a:lnTo>
                  <a:lnTo>
                    <a:pt x="144" y="128"/>
                  </a:lnTo>
                  <a:lnTo>
                    <a:pt x="142" y="128"/>
                  </a:lnTo>
                  <a:lnTo>
                    <a:pt x="142" y="124"/>
                  </a:lnTo>
                  <a:lnTo>
                    <a:pt x="140" y="124"/>
                  </a:lnTo>
                  <a:lnTo>
                    <a:pt x="140" y="126"/>
                  </a:lnTo>
                  <a:lnTo>
                    <a:pt x="138" y="124"/>
                  </a:lnTo>
                  <a:lnTo>
                    <a:pt x="138" y="124"/>
                  </a:lnTo>
                  <a:lnTo>
                    <a:pt x="142" y="116"/>
                  </a:lnTo>
                  <a:lnTo>
                    <a:pt x="138" y="110"/>
                  </a:lnTo>
                  <a:lnTo>
                    <a:pt x="138" y="108"/>
                  </a:lnTo>
                  <a:lnTo>
                    <a:pt x="138" y="106"/>
                  </a:lnTo>
                  <a:lnTo>
                    <a:pt x="138" y="102"/>
                  </a:lnTo>
                  <a:lnTo>
                    <a:pt x="138" y="100"/>
                  </a:lnTo>
                  <a:lnTo>
                    <a:pt x="138" y="98"/>
                  </a:lnTo>
                  <a:lnTo>
                    <a:pt x="138" y="94"/>
                  </a:lnTo>
                  <a:lnTo>
                    <a:pt x="138" y="92"/>
                  </a:lnTo>
                  <a:lnTo>
                    <a:pt x="142" y="90"/>
                  </a:lnTo>
                  <a:lnTo>
                    <a:pt x="142" y="90"/>
                  </a:lnTo>
                  <a:lnTo>
                    <a:pt x="142" y="86"/>
                  </a:lnTo>
                  <a:lnTo>
                    <a:pt x="144" y="84"/>
                  </a:lnTo>
                  <a:lnTo>
                    <a:pt x="144" y="80"/>
                  </a:lnTo>
                  <a:lnTo>
                    <a:pt x="140" y="80"/>
                  </a:lnTo>
                  <a:lnTo>
                    <a:pt x="138" y="80"/>
                  </a:lnTo>
                  <a:lnTo>
                    <a:pt x="138" y="80"/>
                  </a:lnTo>
                  <a:lnTo>
                    <a:pt x="134" y="80"/>
                  </a:lnTo>
                  <a:lnTo>
                    <a:pt x="132" y="80"/>
                  </a:lnTo>
                  <a:lnTo>
                    <a:pt x="130" y="82"/>
                  </a:lnTo>
                  <a:lnTo>
                    <a:pt x="128" y="80"/>
                  </a:lnTo>
                  <a:lnTo>
                    <a:pt x="126" y="80"/>
                  </a:lnTo>
                  <a:lnTo>
                    <a:pt x="124" y="80"/>
                  </a:lnTo>
                  <a:lnTo>
                    <a:pt x="124" y="78"/>
                  </a:lnTo>
                  <a:lnTo>
                    <a:pt x="120" y="80"/>
                  </a:lnTo>
                  <a:lnTo>
                    <a:pt x="112" y="70"/>
                  </a:lnTo>
                  <a:lnTo>
                    <a:pt x="110" y="70"/>
                  </a:lnTo>
                  <a:lnTo>
                    <a:pt x="106" y="68"/>
                  </a:lnTo>
                  <a:lnTo>
                    <a:pt x="102" y="70"/>
                  </a:lnTo>
                  <a:lnTo>
                    <a:pt x="100" y="70"/>
                  </a:lnTo>
                  <a:lnTo>
                    <a:pt x="98" y="68"/>
                  </a:lnTo>
                  <a:lnTo>
                    <a:pt x="94" y="68"/>
                  </a:lnTo>
                  <a:lnTo>
                    <a:pt x="92" y="70"/>
                  </a:lnTo>
                  <a:lnTo>
                    <a:pt x="90" y="68"/>
                  </a:lnTo>
                  <a:lnTo>
                    <a:pt x="88" y="68"/>
                  </a:lnTo>
                  <a:lnTo>
                    <a:pt x="84" y="68"/>
                  </a:lnTo>
                  <a:lnTo>
                    <a:pt x="82" y="64"/>
                  </a:lnTo>
                  <a:lnTo>
                    <a:pt x="82" y="62"/>
                  </a:lnTo>
                  <a:lnTo>
                    <a:pt x="82" y="62"/>
                  </a:lnTo>
                  <a:lnTo>
                    <a:pt x="82" y="60"/>
                  </a:lnTo>
                  <a:lnTo>
                    <a:pt x="84" y="58"/>
                  </a:lnTo>
                  <a:lnTo>
                    <a:pt x="82" y="54"/>
                  </a:lnTo>
                  <a:lnTo>
                    <a:pt x="80" y="52"/>
                  </a:lnTo>
                  <a:lnTo>
                    <a:pt x="76" y="42"/>
                  </a:lnTo>
                  <a:lnTo>
                    <a:pt x="74" y="42"/>
                  </a:lnTo>
                  <a:lnTo>
                    <a:pt x="72" y="42"/>
                  </a:lnTo>
                  <a:lnTo>
                    <a:pt x="72" y="42"/>
                  </a:lnTo>
                  <a:lnTo>
                    <a:pt x="74" y="38"/>
                  </a:lnTo>
                  <a:lnTo>
                    <a:pt x="74" y="34"/>
                  </a:lnTo>
                  <a:lnTo>
                    <a:pt x="74" y="32"/>
                  </a:lnTo>
                  <a:lnTo>
                    <a:pt x="74" y="28"/>
                  </a:lnTo>
                  <a:lnTo>
                    <a:pt x="78" y="24"/>
                  </a:lnTo>
                  <a:lnTo>
                    <a:pt x="80" y="22"/>
                  </a:lnTo>
                  <a:lnTo>
                    <a:pt x="82" y="20"/>
                  </a:lnTo>
                  <a:lnTo>
                    <a:pt x="84" y="18"/>
                  </a:lnTo>
                  <a:lnTo>
                    <a:pt x="86" y="16"/>
                  </a:lnTo>
                  <a:lnTo>
                    <a:pt x="90" y="12"/>
                  </a:lnTo>
                  <a:lnTo>
                    <a:pt x="96" y="8"/>
                  </a:lnTo>
                  <a:lnTo>
                    <a:pt x="96" y="8"/>
                  </a:lnTo>
                  <a:lnTo>
                    <a:pt x="98" y="8"/>
                  </a:lnTo>
                  <a:lnTo>
                    <a:pt x="98" y="8"/>
                  </a:lnTo>
                  <a:lnTo>
                    <a:pt x="100" y="6"/>
                  </a:lnTo>
                  <a:lnTo>
                    <a:pt x="100" y="6"/>
                  </a:lnTo>
                  <a:lnTo>
                    <a:pt x="98" y="4"/>
                  </a:lnTo>
                  <a:lnTo>
                    <a:pt x="94" y="2"/>
                  </a:lnTo>
                  <a:lnTo>
                    <a:pt x="92" y="0"/>
                  </a:lnTo>
                  <a:lnTo>
                    <a:pt x="92" y="2"/>
                  </a:lnTo>
                  <a:lnTo>
                    <a:pt x="92" y="4"/>
                  </a:lnTo>
                  <a:lnTo>
                    <a:pt x="90" y="4"/>
                  </a:lnTo>
                  <a:lnTo>
                    <a:pt x="88" y="4"/>
                  </a:lnTo>
                  <a:lnTo>
                    <a:pt x="86" y="4"/>
                  </a:lnTo>
                  <a:lnTo>
                    <a:pt x="84" y="6"/>
                  </a:lnTo>
                  <a:lnTo>
                    <a:pt x="84" y="6"/>
                  </a:lnTo>
                  <a:lnTo>
                    <a:pt x="84" y="6"/>
                  </a:lnTo>
                  <a:lnTo>
                    <a:pt x="84" y="8"/>
                  </a:lnTo>
                  <a:lnTo>
                    <a:pt x="82" y="10"/>
                  </a:lnTo>
                  <a:lnTo>
                    <a:pt x="76" y="12"/>
                  </a:lnTo>
                  <a:lnTo>
                    <a:pt x="74" y="14"/>
                  </a:lnTo>
                  <a:lnTo>
                    <a:pt x="70" y="16"/>
                  </a:lnTo>
                  <a:lnTo>
                    <a:pt x="66" y="16"/>
                  </a:lnTo>
                  <a:lnTo>
                    <a:pt x="62" y="14"/>
                  </a:lnTo>
                  <a:lnTo>
                    <a:pt x="60" y="16"/>
                  </a:lnTo>
                  <a:lnTo>
                    <a:pt x="60" y="18"/>
                  </a:lnTo>
                  <a:lnTo>
                    <a:pt x="62" y="20"/>
                  </a:lnTo>
                  <a:lnTo>
                    <a:pt x="62" y="22"/>
                  </a:lnTo>
                  <a:lnTo>
                    <a:pt x="60" y="24"/>
                  </a:lnTo>
                  <a:lnTo>
                    <a:pt x="58" y="22"/>
                  </a:lnTo>
                  <a:lnTo>
                    <a:pt x="58" y="20"/>
                  </a:lnTo>
                  <a:lnTo>
                    <a:pt x="58" y="20"/>
                  </a:lnTo>
                  <a:lnTo>
                    <a:pt x="60" y="20"/>
                  </a:lnTo>
                  <a:lnTo>
                    <a:pt x="58" y="20"/>
                  </a:lnTo>
                  <a:lnTo>
                    <a:pt x="54" y="18"/>
                  </a:lnTo>
                  <a:lnTo>
                    <a:pt x="52" y="18"/>
                  </a:lnTo>
                  <a:lnTo>
                    <a:pt x="48" y="20"/>
                  </a:lnTo>
                  <a:lnTo>
                    <a:pt x="48" y="22"/>
                  </a:lnTo>
                  <a:lnTo>
                    <a:pt x="44" y="26"/>
                  </a:lnTo>
                  <a:lnTo>
                    <a:pt x="42" y="32"/>
                  </a:lnTo>
                  <a:lnTo>
                    <a:pt x="42" y="34"/>
                  </a:lnTo>
                  <a:lnTo>
                    <a:pt x="42" y="34"/>
                  </a:lnTo>
                  <a:lnTo>
                    <a:pt x="42" y="34"/>
                  </a:lnTo>
                  <a:lnTo>
                    <a:pt x="44" y="36"/>
                  </a:lnTo>
                  <a:lnTo>
                    <a:pt x="42" y="38"/>
                  </a:lnTo>
                  <a:lnTo>
                    <a:pt x="42" y="40"/>
                  </a:lnTo>
                  <a:lnTo>
                    <a:pt x="38" y="40"/>
                  </a:lnTo>
                  <a:lnTo>
                    <a:pt x="36" y="40"/>
                  </a:lnTo>
                  <a:lnTo>
                    <a:pt x="34" y="44"/>
                  </a:lnTo>
                  <a:lnTo>
                    <a:pt x="32" y="44"/>
                  </a:lnTo>
                  <a:lnTo>
                    <a:pt x="30" y="48"/>
                  </a:lnTo>
                  <a:lnTo>
                    <a:pt x="28" y="48"/>
                  </a:lnTo>
                  <a:lnTo>
                    <a:pt x="26" y="48"/>
                  </a:lnTo>
                  <a:lnTo>
                    <a:pt x="26" y="50"/>
                  </a:lnTo>
                  <a:lnTo>
                    <a:pt x="30" y="52"/>
                  </a:lnTo>
                  <a:lnTo>
                    <a:pt x="30" y="56"/>
                  </a:lnTo>
                  <a:lnTo>
                    <a:pt x="28" y="58"/>
                  </a:lnTo>
                  <a:lnTo>
                    <a:pt x="26" y="58"/>
                  </a:lnTo>
                  <a:lnTo>
                    <a:pt x="24" y="56"/>
                  </a:lnTo>
                  <a:lnTo>
                    <a:pt x="24" y="56"/>
                  </a:lnTo>
                  <a:lnTo>
                    <a:pt x="26" y="54"/>
                  </a:lnTo>
                  <a:lnTo>
                    <a:pt x="24" y="54"/>
                  </a:lnTo>
                  <a:lnTo>
                    <a:pt x="22" y="52"/>
                  </a:lnTo>
                  <a:lnTo>
                    <a:pt x="20" y="48"/>
                  </a:lnTo>
                  <a:lnTo>
                    <a:pt x="20" y="50"/>
                  </a:lnTo>
                  <a:lnTo>
                    <a:pt x="20" y="52"/>
                  </a:lnTo>
                  <a:lnTo>
                    <a:pt x="20" y="56"/>
                  </a:lnTo>
                  <a:lnTo>
                    <a:pt x="20" y="58"/>
                  </a:lnTo>
                  <a:lnTo>
                    <a:pt x="18" y="62"/>
                  </a:lnTo>
                  <a:lnTo>
                    <a:pt x="18" y="62"/>
                  </a:lnTo>
                  <a:lnTo>
                    <a:pt x="16" y="62"/>
                  </a:lnTo>
                  <a:lnTo>
                    <a:pt x="14" y="66"/>
                  </a:lnTo>
                  <a:lnTo>
                    <a:pt x="14" y="68"/>
                  </a:lnTo>
                  <a:lnTo>
                    <a:pt x="16" y="70"/>
                  </a:lnTo>
                  <a:lnTo>
                    <a:pt x="16" y="72"/>
                  </a:lnTo>
                  <a:lnTo>
                    <a:pt x="18" y="76"/>
                  </a:lnTo>
                  <a:lnTo>
                    <a:pt x="20" y="76"/>
                  </a:lnTo>
                  <a:lnTo>
                    <a:pt x="20" y="76"/>
                  </a:lnTo>
                  <a:lnTo>
                    <a:pt x="20" y="76"/>
                  </a:lnTo>
                  <a:lnTo>
                    <a:pt x="20" y="78"/>
                  </a:lnTo>
                  <a:lnTo>
                    <a:pt x="20" y="80"/>
                  </a:lnTo>
                  <a:lnTo>
                    <a:pt x="20" y="82"/>
                  </a:lnTo>
                  <a:lnTo>
                    <a:pt x="20" y="82"/>
                  </a:lnTo>
                  <a:lnTo>
                    <a:pt x="20" y="86"/>
                  </a:lnTo>
                  <a:lnTo>
                    <a:pt x="20" y="88"/>
                  </a:lnTo>
                  <a:lnTo>
                    <a:pt x="18" y="90"/>
                  </a:lnTo>
                  <a:lnTo>
                    <a:pt x="20" y="90"/>
                  </a:lnTo>
                  <a:lnTo>
                    <a:pt x="20" y="92"/>
                  </a:lnTo>
                  <a:lnTo>
                    <a:pt x="20" y="96"/>
                  </a:lnTo>
                  <a:lnTo>
                    <a:pt x="20" y="102"/>
                  </a:lnTo>
                  <a:lnTo>
                    <a:pt x="18" y="104"/>
                  </a:lnTo>
                  <a:lnTo>
                    <a:pt x="18" y="106"/>
                  </a:lnTo>
                  <a:lnTo>
                    <a:pt x="20" y="108"/>
                  </a:lnTo>
                  <a:lnTo>
                    <a:pt x="22" y="106"/>
                  </a:lnTo>
                  <a:lnTo>
                    <a:pt x="22" y="108"/>
                  </a:lnTo>
                  <a:lnTo>
                    <a:pt x="22" y="110"/>
                  </a:lnTo>
                  <a:lnTo>
                    <a:pt x="24" y="110"/>
                  </a:lnTo>
                  <a:lnTo>
                    <a:pt x="24" y="110"/>
                  </a:lnTo>
                  <a:lnTo>
                    <a:pt x="22" y="112"/>
                  </a:lnTo>
                  <a:lnTo>
                    <a:pt x="22" y="116"/>
                  </a:lnTo>
                  <a:lnTo>
                    <a:pt x="18" y="120"/>
                  </a:lnTo>
                  <a:lnTo>
                    <a:pt x="16" y="122"/>
                  </a:lnTo>
                  <a:lnTo>
                    <a:pt x="12" y="126"/>
                  </a:lnTo>
                  <a:lnTo>
                    <a:pt x="8" y="126"/>
                  </a:lnTo>
                  <a:lnTo>
                    <a:pt x="4" y="130"/>
                  </a:lnTo>
                  <a:lnTo>
                    <a:pt x="0" y="134"/>
                  </a:lnTo>
                  <a:lnTo>
                    <a:pt x="0" y="138"/>
                  </a:lnTo>
                  <a:lnTo>
                    <a:pt x="0" y="142"/>
                  </a:lnTo>
                  <a:lnTo>
                    <a:pt x="4" y="142"/>
                  </a:lnTo>
                  <a:lnTo>
                    <a:pt x="8" y="144"/>
                  </a:lnTo>
                  <a:lnTo>
                    <a:pt x="12" y="148"/>
                  </a:lnTo>
                  <a:lnTo>
                    <a:pt x="16" y="148"/>
                  </a:lnTo>
                  <a:lnTo>
                    <a:pt x="18" y="152"/>
                  </a:lnTo>
                  <a:lnTo>
                    <a:pt x="18" y="154"/>
                  </a:lnTo>
                  <a:lnTo>
                    <a:pt x="18" y="156"/>
                  </a:lnTo>
                  <a:lnTo>
                    <a:pt x="22" y="156"/>
                  </a:lnTo>
                  <a:lnTo>
                    <a:pt x="26" y="158"/>
                  </a:lnTo>
                  <a:lnTo>
                    <a:pt x="28" y="158"/>
                  </a:lnTo>
                  <a:lnTo>
                    <a:pt x="32" y="160"/>
                  </a:lnTo>
                  <a:lnTo>
                    <a:pt x="34" y="158"/>
                  </a:lnTo>
                  <a:lnTo>
                    <a:pt x="34" y="156"/>
                  </a:lnTo>
                  <a:lnTo>
                    <a:pt x="34" y="154"/>
                  </a:lnTo>
                  <a:lnTo>
                    <a:pt x="36" y="154"/>
                  </a:lnTo>
                  <a:lnTo>
                    <a:pt x="40" y="156"/>
                  </a:lnTo>
                  <a:lnTo>
                    <a:pt x="42" y="156"/>
                  </a:lnTo>
                  <a:lnTo>
                    <a:pt x="42" y="158"/>
                  </a:lnTo>
                  <a:lnTo>
                    <a:pt x="44" y="160"/>
                  </a:lnTo>
                  <a:lnTo>
                    <a:pt x="44" y="160"/>
                  </a:lnTo>
                  <a:lnTo>
                    <a:pt x="44" y="160"/>
                  </a:lnTo>
                  <a:lnTo>
                    <a:pt x="46" y="160"/>
                  </a:lnTo>
                  <a:lnTo>
                    <a:pt x="50" y="162"/>
                  </a:lnTo>
                  <a:lnTo>
                    <a:pt x="54" y="162"/>
                  </a:lnTo>
                  <a:lnTo>
                    <a:pt x="54" y="164"/>
                  </a:lnTo>
                  <a:lnTo>
                    <a:pt x="56" y="168"/>
                  </a:lnTo>
                  <a:lnTo>
                    <a:pt x="58" y="170"/>
                  </a:lnTo>
                  <a:lnTo>
                    <a:pt x="60" y="174"/>
                  </a:lnTo>
                  <a:lnTo>
                    <a:pt x="62" y="174"/>
                  </a:lnTo>
                  <a:lnTo>
                    <a:pt x="66" y="176"/>
                  </a:lnTo>
                  <a:lnTo>
                    <a:pt x="68" y="180"/>
                  </a:lnTo>
                  <a:lnTo>
                    <a:pt x="68" y="182"/>
                  </a:lnTo>
                  <a:lnTo>
                    <a:pt x="70" y="182"/>
                  </a:lnTo>
                  <a:lnTo>
                    <a:pt x="72" y="184"/>
                  </a:lnTo>
                  <a:lnTo>
                    <a:pt x="74" y="186"/>
                  </a:lnTo>
                  <a:lnTo>
                    <a:pt x="72" y="188"/>
                  </a:lnTo>
                  <a:lnTo>
                    <a:pt x="74" y="190"/>
                  </a:lnTo>
                  <a:lnTo>
                    <a:pt x="76" y="190"/>
                  </a:lnTo>
                  <a:lnTo>
                    <a:pt x="78" y="190"/>
                  </a:lnTo>
                  <a:lnTo>
                    <a:pt x="80" y="190"/>
                  </a:lnTo>
                  <a:lnTo>
                    <a:pt x="82" y="190"/>
                  </a:lnTo>
                  <a:lnTo>
                    <a:pt x="84" y="188"/>
                  </a:lnTo>
                  <a:lnTo>
                    <a:pt x="88" y="186"/>
                  </a:lnTo>
                  <a:lnTo>
                    <a:pt x="92" y="188"/>
                  </a:lnTo>
                  <a:lnTo>
                    <a:pt x="94" y="190"/>
                  </a:lnTo>
                  <a:lnTo>
                    <a:pt x="98" y="188"/>
                  </a:lnTo>
                  <a:lnTo>
                    <a:pt x="102" y="188"/>
                  </a:lnTo>
                  <a:lnTo>
                    <a:pt x="102" y="188"/>
                  </a:lnTo>
                  <a:lnTo>
                    <a:pt x="104" y="188"/>
                  </a:lnTo>
                  <a:lnTo>
                    <a:pt x="106" y="190"/>
                  </a:lnTo>
                  <a:lnTo>
                    <a:pt x="108" y="192"/>
                  </a:lnTo>
                  <a:lnTo>
                    <a:pt x="110" y="192"/>
                  </a:lnTo>
                  <a:lnTo>
                    <a:pt x="110" y="192"/>
                  </a:lnTo>
                  <a:lnTo>
                    <a:pt x="102" y="206"/>
                  </a:lnTo>
                  <a:lnTo>
                    <a:pt x="102" y="208"/>
                  </a:lnTo>
                  <a:lnTo>
                    <a:pt x="104" y="208"/>
                  </a:lnTo>
                  <a:lnTo>
                    <a:pt x="108" y="208"/>
                  </a:lnTo>
                  <a:lnTo>
                    <a:pt x="110" y="208"/>
                  </a:lnTo>
                  <a:lnTo>
                    <a:pt x="110" y="212"/>
                  </a:lnTo>
                  <a:close/>
                </a:path>
              </a:pathLst>
            </a:custGeom>
            <a:grpFill/>
            <a:ln w="6350">
              <a:solidFill>
                <a:srgbClr val="82D8D0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94" name="Chile">
              <a:extLst>
                <a:ext uri="{FF2B5EF4-FFF2-40B4-BE49-F238E27FC236}">
                  <a16:creationId xmlns:a16="http://schemas.microsoft.com/office/drawing/2014/main" id="{A3EE3D7C-F43D-48B2-9672-0B009F3A37D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66349" y="4853997"/>
              <a:ext cx="256457" cy="1113866"/>
            </a:xfrm>
            <a:custGeom>
              <a:avLst/>
              <a:gdLst>
                <a:gd name="T0" fmla="*/ 92 w 134"/>
                <a:gd name="T1" fmla="*/ 560 h 582"/>
                <a:gd name="T2" fmla="*/ 90 w 134"/>
                <a:gd name="T3" fmla="*/ 566 h 582"/>
                <a:gd name="T4" fmla="*/ 110 w 134"/>
                <a:gd name="T5" fmla="*/ 566 h 582"/>
                <a:gd name="T6" fmla="*/ 90 w 134"/>
                <a:gd name="T7" fmla="*/ 542 h 582"/>
                <a:gd name="T8" fmla="*/ 108 w 134"/>
                <a:gd name="T9" fmla="*/ 534 h 582"/>
                <a:gd name="T10" fmla="*/ 40 w 134"/>
                <a:gd name="T11" fmla="*/ 480 h 582"/>
                <a:gd name="T12" fmla="*/ 40 w 134"/>
                <a:gd name="T13" fmla="*/ 394 h 582"/>
                <a:gd name="T14" fmla="*/ 30 w 134"/>
                <a:gd name="T15" fmla="*/ 328 h 582"/>
                <a:gd name="T16" fmla="*/ 40 w 134"/>
                <a:gd name="T17" fmla="*/ 224 h 582"/>
                <a:gd name="T18" fmla="*/ 44 w 134"/>
                <a:gd name="T19" fmla="*/ 128 h 582"/>
                <a:gd name="T20" fmla="*/ 42 w 134"/>
                <a:gd name="T21" fmla="*/ 46 h 582"/>
                <a:gd name="T22" fmla="*/ 20 w 134"/>
                <a:gd name="T23" fmla="*/ 8 h 582"/>
                <a:gd name="T24" fmla="*/ 14 w 134"/>
                <a:gd name="T25" fmla="*/ 74 h 582"/>
                <a:gd name="T26" fmla="*/ 12 w 134"/>
                <a:gd name="T27" fmla="*/ 142 h 582"/>
                <a:gd name="T28" fmla="*/ 16 w 134"/>
                <a:gd name="T29" fmla="*/ 204 h 582"/>
                <a:gd name="T30" fmla="*/ 10 w 134"/>
                <a:gd name="T31" fmla="*/ 250 h 582"/>
                <a:gd name="T32" fmla="*/ 4 w 134"/>
                <a:gd name="T33" fmla="*/ 286 h 582"/>
                <a:gd name="T34" fmla="*/ 6 w 134"/>
                <a:gd name="T35" fmla="*/ 334 h 582"/>
                <a:gd name="T36" fmla="*/ 28 w 134"/>
                <a:gd name="T37" fmla="*/ 356 h 582"/>
                <a:gd name="T38" fmla="*/ 24 w 134"/>
                <a:gd name="T39" fmla="*/ 382 h 582"/>
                <a:gd name="T40" fmla="*/ 24 w 134"/>
                <a:gd name="T41" fmla="*/ 420 h 582"/>
                <a:gd name="T42" fmla="*/ 6 w 134"/>
                <a:gd name="T43" fmla="*/ 412 h 582"/>
                <a:gd name="T44" fmla="*/ 16 w 134"/>
                <a:gd name="T45" fmla="*/ 426 h 582"/>
                <a:gd name="T46" fmla="*/ 28 w 134"/>
                <a:gd name="T47" fmla="*/ 442 h 582"/>
                <a:gd name="T48" fmla="*/ 26 w 134"/>
                <a:gd name="T49" fmla="*/ 458 h 582"/>
                <a:gd name="T50" fmla="*/ 30 w 134"/>
                <a:gd name="T51" fmla="*/ 480 h 582"/>
                <a:gd name="T52" fmla="*/ 42 w 134"/>
                <a:gd name="T53" fmla="*/ 504 h 582"/>
                <a:gd name="T54" fmla="*/ 54 w 134"/>
                <a:gd name="T55" fmla="*/ 512 h 582"/>
                <a:gd name="T56" fmla="*/ 58 w 134"/>
                <a:gd name="T57" fmla="*/ 522 h 582"/>
                <a:gd name="T58" fmla="*/ 50 w 134"/>
                <a:gd name="T59" fmla="*/ 528 h 582"/>
                <a:gd name="T60" fmla="*/ 62 w 134"/>
                <a:gd name="T61" fmla="*/ 524 h 582"/>
                <a:gd name="T62" fmla="*/ 58 w 134"/>
                <a:gd name="T63" fmla="*/ 536 h 582"/>
                <a:gd name="T64" fmla="*/ 78 w 134"/>
                <a:gd name="T65" fmla="*/ 530 h 582"/>
                <a:gd name="T66" fmla="*/ 80 w 134"/>
                <a:gd name="T67" fmla="*/ 548 h 582"/>
                <a:gd name="T68" fmla="*/ 104 w 134"/>
                <a:gd name="T69" fmla="*/ 516 h 582"/>
                <a:gd name="T70" fmla="*/ 8 w 134"/>
                <a:gd name="T71" fmla="*/ 366 h 582"/>
                <a:gd name="T72" fmla="*/ 18 w 134"/>
                <a:gd name="T73" fmla="*/ 352 h 582"/>
                <a:gd name="T74" fmla="*/ 16 w 134"/>
                <a:gd name="T75" fmla="*/ 380 h 582"/>
                <a:gd name="T76" fmla="*/ 8 w 134"/>
                <a:gd name="T77" fmla="*/ 390 h 582"/>
                <a:gd name="T78" fmla="*/ 14 w 134"/>
                <a:gd name="T79" fmla="*/ 390 h 582"/>
                <a:gd name="T80" fmla="*/ 22 w 134"/>
                <a:gd name="T81" fmla="*/ 384 h 582"/>
                <a:gd name="T82" fmla="*/ 12 w 134"/>
                <a:gd name="T83" fmla="*/ 394 h 582"/>
                <a:gd name="T84" fmla="*/ 14 w 134"/>
                <a:gd name="T85" fmla="*/ 410 h 582"/>
                <a:gd name="T86" fmla="*/ 10 w 134"/>
                <a:gd name="T87" fmla="*/ 448 h 582"/>
                <a:gd name="T88" fmla="*/ 14 w 134"/>
                <a:gd name="T89" fmla="*/ 468 h 582"/>
                <a:gd name="T90" fmla="*/ 20 w 134"/>
                <a:gd name="T91" fmla="*/ 478 h 582"/>
                <a:gd name="T92" fmla="*/ 26 w 134"/>
                <a:gd name="T93" fmla="*/ 482 h 582"/>
                <a:gd name="T94" fmla="*/ 24 w 134"/>
                <a:gd name="T95" fmla="*/ 492 h 582"/>
                <a:gd name="T96" fmla="*/ 30 w 134"/>
                <a:gd name="T97" fmla="*/ 500 h 582"/>
                <a:gd name="T98" fmla="*/ 30 w 134"/>
                <a:gd name="T99" fmla="*/ 512 h 582"/>
                <a:gd name="T100" fmla="*/ 38 w 134"/>
                <a:gd name="T101" fmla="*/ 514 h 582"/>
                <a:gd name="T102" fmla="*/ 42 w 134"/>
                <a:gd name="T103" fmla="*/ 516 h 582"/>
                <a:gd name="T104" fmla="*/ 44 w 134"/>
                <a:gd name="T105" fmla="*/ 526 h 582"/>
                <a:gd name="T106" fmla="*/ 54 w 134"/>
                <a:gd name="T107" fmla="*/ 540 h 582"/>
                <a:gd name="T108" fmla="*/ 64 w 134"/>
                <a:gd name="T109" fmla="*/ 552 h 582"/>
                <a:gd name="T110" fmla="*/ 68 w 134"/>
                <a:gd name="T111" fmla="*/ 550 h 582"/>
                <a:gd name="T112" fmla="*/ 76 w 134"/>
                <a:gd name="T113" fmla="*/ 554 h 582"/>
                <a:gd name="T114" fmla="*/ 86 w 134"/>
                <a:gd name="T115" fmla="*/ 544 h 582"/>
                <a:gd name="T116" fmla="*/ 132 w 134"/>
                <a:gd name="T117" fmla="*/ 578 h 582"/>
                <a:gd name="T118" fmla="*/ 128 w 134"/>
                <a:gd name="T119" fmla="*/ 570 h 582"/>
                <a:gd name="T120" fmla="*/ 116 w 134"/>
                <a:gd name="T121" fmla="*/ 576 h 5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4" h="582">
                  <a:moveTo>
                    <a:pt x="114" y="564"/>
                  </a:moveTo>
                  <a:lnTo>
                    <a:pt x="114" y="560"/>
                  </a:lnTo>
                  <a:lnTo>
                    <a:pt x="112" y="560"/>
                  </a:lnTo>
                  <a:lnTo>
                    <a:pt x="110" y="558"/>
                  </a:lnTo>
                  <a:lnTo>
                    <a:pt x="106" y="556"/>
                  </a:lnTo>
                  <a:lnTo>
                    <a:pt x="100" y="554"/>
                  </a:lnTo>
                  <a:lnTo>
                    <a:pt x="96" y="554"/>
                  </a:lnTo>
                  <a:lnTo>
                    <a:pt x="96" y="554"/>
                  </a:lnTo>
                  <a:lnTo>
                    <a:pt x="96" y="556"/>
                  </a:lnTo>
                  <a:lnTo>
                    <a:pt x="96" y="556"/>
                  </a:lnTo>
                  <a:lnTo>
                    <a:pt x="94" y="556"/>
                  </a:lnTo>
                  <a:lnTo>
                    <a:pt x="90" y="554"/>
                  </a:lnTo>
                  <a:lnTo>
                    <a:pt x="88" y="554"/>
                  </a:lnTo>
                  <a:lnTo>
                    <a:pt x="88" y="554"/>
                  </a:lnTo>
                  <a:lnTo>
                    <a:pt x="88" y="554"/>
                  </a:lnTo>
                  <a:lnTo>
                    <a:pt x="94" y="558"/>
                  </a:lnTo>
                  <a:lnTo>
                    <a:pt x="94" y="558"/>
                  </a:lnTo>
                  <a:lnTo>
                    <a:pt x="94" y="558"/>
                  </a:lnTo>
                  <a:lnTo>
                    <a:pt x="92" y="558"/>
                  </a:lnTo>
                  <a:lnTo>
                    <a:pt x="92" y="560"/>
                  </a:lnTo>
                  <a:lnTo>
                    <a:pt x="92" y="560"/>
                  </a:lnTo>
                  <a:lnTo>
                    <a:pt x="90" y="558"/>
                  </a:lnTo>
                  <a:lnTo>
                    <a:pt x="88" y="556"/>
                  </a:lnTo>
                  <a:lnTo>
                    <a:pt x="88" y="558"/>
                  </a:lnTo>
                  <a:lnTo>
                    <a:pt x="88" y="558"/>
                  </a:lnTo>
                  <a:lnTo>
                    <a:pt x="86" y="560"/>
                  </a:lnTo>
                  <a:lnTo>
                    <a:pt x="82" y="560"/>
                  </a:lnTo>
                  <a:lnTo>
                    <a:pt x="80" y="560"/>
                  </a:lnTo>
                  <a:lnTo>
                    <a:pt x="82" y="562"/>
                  </a:lnTo>
                  <a:lnTo>
                    <a:pt x="82" y="562"/>
                  </a:lnTo>
                  <a:lnTo>
                    <a:pt x="80" y="562"/>
                  </a:lnTo>
                  <a:lnTo>
                    <a:pt x="78" y="562"/>
                  </a:lnTo>
                  <a:lnTo>
                    <a:pt x="78" y="562"/>
                  </a:lnTo>
                  <a:lnTo>
                    <a:pt x="80" y="564"/>
                  </a:lnTo>
                  <a:lnTo>
                    <a:pt x="82" y="564"/>
                  </a:lnTo>
                  <a:lnTo>
                    <a:pt x="84" y="562"/>
                  </a:lnTo>
                  <a:lnTo>
                    <a:pt x="84" y="562"/>
                  </a:lnTo>
                  <a:lnTo>
                    <a:pt x="86" y="562"/>
                  </a:lnTo>
                  <a:lnTo>
                    <a:pt x="88" y="564"/>
                  </a:lnTo>
                  <a:lnTo>
                    <a:pt x="88" y="564"/>
                  </a:lnTo>
                  <a:lnTo>
                    <a:pt x="90" y="564"/>
                  </a:lnTo>
                  <a:lnTo>
                    <a:pt x="90" y="566"/>
                  </a:lnTo>
                  <a:lnTo>
                    <a:pt x="92" y="566"/>
                  </a:lnTo>
                  <a:lnTo>
                    <a:pt x="90" y="568"/>
                  </a:lnTo>
                  <a:lnTo>
                    <a:pt x="88" y="570"/>
                  </a:lnTo>
                  <a:lnTo>
                    <a:pt x="90" y="572"/>
                  </a:lnTo>
                  <a:lnTo>
                    <a:pt x="92" y="572"/>
                  </a:lnTo>
                  <a:lnTo>
                    <a:pt x="94" y="572"/>
                  </a:lnTo>
                  <a:lnTo>
                    <a:pt x="94" y="574"/>
                  </a:lnTo>
                  <a:lnTo>
                    <a:pt x="96" y="574"/>
                  </a:lnTo>
                  <a:lnTo>
                    <a:pt x="96" y="574"/>
                  </a:lnTo>
                  <a:lnTo>
                    <a:pt x="94" y="572"/>
                  </a:lnTo>
                  <a:lnTo>
                    <a:pt x="92" y="570"/>
                  </a:lnTo>
                  <a:lnTo>
                    <a:pt x="92" y="570"/>
                  </a:lnTo>
                  <a:lnTo>
                    <a:pt x="94" y="570"/>
                  </a:lnTo>
                  <a:lnTo>
                    <a:pt x="94" y="570"/>
                  </a:lnTo>
                  <a:lnTo>
                    <a:pt x="96" y="570"/>
                  </a:lnTo>
                  <a:lnTo>
                    <a:pt x="96" y="568"/>
                  </a:lnTo>
                  <a:lnTo>
                    <a:pt x="94" y="568"/>
                  </a:lnTo>
                  <a:lnTo>
                    <a:pt x="94" y="566"/>
                  </a:lnTo>
                  <a:lnTo>
                    <a:pt x="98" y="564"/>
                  </a:lnTo>
                  <a:lnTo>
                    <a:pt x="100" y="564"/>
                  </a:lnTo>
                  <a:lnTo>
                    <a:pt x="110" y="566"/>
                  </a:lnTo>
                  <a:lnTo>
                    <a:pt x="112" y="566"/>
                  </a:lnTo>
                  <a:lnTo>
                    <a:pt x="112" y="564"/>
                  </a:lnTo>
                  <a:lnTo>
                    <a:pt x="114" y="564"/>
                  </a:lnTo>
                  <a:close/>
                  <a:moveTo>
                    <a:pt x="114" y="558"/>
                  </a:moveTo>
                  <a:lnTo>
                    <a:pt x="110" y="558"/>
                  </a:lnTo>
                  <a:lnTo>
                    <a:pt x="104" y="554"/>
                  </a:lnTo>
                  <a:lnTo>
                    <a:pt x="100" y="552"/>
                  </a:lnTo>
                  <a:lnTo>
                    <a:pt x="98" y="552"/>
                  </a:lnTo>
                  <a:lnTo>
                    <a:pt x="96" y="550"/>
                  </a:lnTo>
                  <a:lnTo>
                    <a:pt x="94" y="548"/>
                  </a:lnTo>
                  <a:lnTo>
                    <a:pt x="94" y="548"/>
                  </a:lnTo>
                  <a:lnTo>
                    <a:pt x="94" y="546"/>
                  </a:lnTo>
                  <a:lnTo>
                    <a:pt x="96" y="544"/>
                  </a:lnTo>
                  <a:lnTo>
                    <a:pt x="98" y="542"/>
                  </a:lnTo>
                  <a:lnTo>
                    <a:pt x="100" y="542"/>
                  </a:lnTo>
                  <a:lnTo>
                    <a:pt x="100" y="540"/>
                  </a:lnTo>
                  <a:lnTo>
                    <a:pt x="100" y="538"/>
                  </a:lnTo>
                  <a:lnTo>
                    <a:pt x="98" y="538"/>
                  </a:lnTo>
                  <a:lnTo>
                    <a:pt x="94" y="540"/>
                  </a:lnTo>
                  <a:lnTo>
                    <a:pt x="92" y="542"/>
                  </a:lnTo>
                  <a:lnTo>
                    <a:pt x="90" y="542"/>
                  </a:lnTo>
                  <a:lnTo>
                    <a:pt x="88" y="538"/>
                  </a:lnTo>
                  <a:lnTo>
                    <a:pt x="88" y="536"/>
                  </a:lnTo>
                  <a:lnTo>
                    <a:pt x="88" y="534"/>
                  </a:lnTo>
                  <a:lnTo>
                    <a:pt x="90" y="532"/>
                  </a:lnTo>
                  <a:lnTo>
                    <a:pt x="90" y="530"/>
                  </a:lnTo>
                  <a:lnTo>
                    <a:pt x="88" y="530"/>
                  </a:lnTo>
                  <a:lnTo>
                    <a:pt x="86" y="530"/>
                  </a:lnTo>
                  <a:lnTo>
                    <a:pt x="88" y="528"/>
                  </a:lnTo>
                  <a:lnTo>
                    <a:pt x="90" y="528"/>
                  </a:lnTo>
                  <a:lnTo>
                    <a:pt x="92" y="528"/>
                  </a:lnTo>
                  <a:lnTo>
                    <a:pt x="92" y="528"/>
                  </a:lnTo>
                  <a:lnTo>
                    <a:pt x="94" y="526"/>
                  </a:lnTo>
                  <a:lnTo>
                    <a:pt x="94" y="524"/>
                  </a:lnTo>
                  <a:lnTo>
                    <a:pt x="94" y="522"/>
                  </a:lnTo>
                  <a:lnTo>
                    <a:pt x="96" y="520"/>
                  </a:lnTo>
                  <a:lnTo>
                    <a:pt x="98" y="520"/>
                  </a:lnTo>
                  <a:lnTo>
                    <a:pt x="100" y="522"/>
                  </a:lnTo>
                  <a:lnTo>
                    <a:pt x="100" y="522"/>
                  </a:lnTo>
                  <a:lnTo>
                    <a:pt x="104" y="520"/>
                  </a:lnTo>
                  <a:lnTo>
                    <a:pt x="108" y="534"/>
                  </a:lnTo>
                  <a:lnTo>
                    <a:pt x="108" y="534"/>
                  </a:lnTo>
                  <a:lnTo>
                    <a:pt x="108" y="534"/>
                  </a:lnTo>
                  <a:lnTo>
                    <a:pt x="114" y="558"/>
                  </a:lnTo>
                  <a:close/>
                  <a:moveTo>
                    <a:pt x="104" y="516"/>
                  </a:moveTo>
                  <a:lnTo>
                    <a:pt x="100" y="514"/>
                  </a:lnTo>
                  <a:lnTo>
                    <a:pt x="98" y="514"/>
                  </a:lnTo>
                  <a:lnTo>
                    <a:pt x="96" y="512"/>
                  </a:lnTo>
                  <a:lnTo>
                    <a:pt x="80" y="512"/>
                  </a:lnTo>
                  <a:lnTo>
                    <a:pt x="72" y="514"/>
                  </a:lnTo>
                  <a:lnTo>
                    <a:pt x="70" y="512"/>
                  </a:lnTo>
                  <a:lnTo>
                    <a:pt x="64" y="512"/>
                  </a:lnTo>
                  <a:lnTo>
                    <a:pt x="62" y="506"/>
                  </a:lnTo>
                  <a:lnTo>
                    <a:pt x="60" y="502"/>
                  </a:lnTo>
                  <a:lnTo>
                    <a:pt x="58" y="500"/>
                  </a:lnTo>
                  <a:lnTo>
                    <a:pt x="58" y="492"/>
                  </a:lnTo>
                  <a:lnTo>
                    <a:pt x="58" y="490"/>
                  </a:lnTo>
                  <a:lnTo>
                    <a:pt x="54" y="490"/>
                  </a:lnTo>
                  <a:lnTo>
                    <a:pt x="50" y="492"/>
                  </a:lnTo>
                  <a:lnTo>
                    <a:pt x="48" y="494"/>
                  </a:lnTo>
                  <a:lnTo>
                    <a:pt x="46" y="494"/>
                  </a:lnTo>
                  <a:lnTo>
                    <a:pt x="40" y="484"/>
                  </a:lnTo>
                  <a:lnTo>
                    <a:pt x="40" y="480"/>
                  </a:lnTo>
                  <a:lnTo>
                    <a:pt x="42" y="468"/>
                  </a:lnTo>
                  <a:lnTo>
                    <a:pt x="44" y="464"/>
                  </a:lnTo>
                  <a:lnTo>
                    <a:pt x="48" y="460"/>
                  </a:lnTo>
                  <a:lnTo>
                    <a:pt x="50" y="454"/>
                  </a:lnTo>
                  <a:lnTo>
                    <a:pt x="48" y="448"/>
                  </a:lnTo>
                  <a:lnTo>
                    <a:pt x="46" y="442"/>
                  </a:lnTo>
                  <a:lnTo>
                    <a:pt x="48" y="438"/>
                  </a:lnTo>
                  <a:lnTo>
                    <a:pt x="50" y="434"/>
                  </a:lnTo>
                  <a:lnTo>
                    <a:pt x="48" y="428"/>
                  </a:lnTo>
                  <a:lnTo>
                    <a:pt x="48" y="426"/>
                  </a:lnTo>
                  <a:lnTo>
                    <a:pt x="50" y="424"/>
                  </a:lnTo>
                  <a:lnTo>
                    <a:pt x="48" y="418"/>
                  </a:lnTo>
                  <a:lnTo>
                    <a:pt x="48" y="412"/>
                  </a:lnTo>
                  <a:lnTo>
                    <a:pt x="46" y="408"/>
                  </a:lnTo>
                  <a:lnTo>
                    <a:pt x="46" y="406"/>
                  </a:lnTo>
                  <a:lnTo>
                    <a:pt x="50" y="402"/>
                  </a:lnTo>
                  <a:lnTo>
                    <a:pt x="50" y="400"/>
                  </a:lnTo>
                  <a:lnTo>
                    <a:pt x="46" y="396"/>
                  </a:lnTo>
                  <a:lnTo>
                    <a:pt x="44" y="392"/>
                  </a:lnTo>
                  <a:lnTo>
                    <a:pt x="40" y="392"/>
                  </a:lnTo>
                  <a:lnTo>
                    <a:pt x="40" y="394"/>
                  </a:lnTo>
                  <a:lnTo>
                    <a:pt x="38" y="392"/>
                  </a:lnTo>
                  <a:lnTo>
                    <a:pt x="38" y="390"/>
                  </a:lnTo>
                  <a:lnTo>
                    <a:pt x="44" y="390"/>
                  </a:lnTo>
                  <a:lnTo>
                    <a:pt x="48" y="386"/>
                  </a:lnTo>
                  <a:lnTo>
                    <a:pt x="46" y="384"/>
                  </a:lnTo>
                  <a:lnTo>
                    <a:pt x="46" y="382"/>
                  </a:lnTo>
                  <a:lnTo>
                    <a:pt x="44" y="384"/>
                  </a:lnTo>
                  <a:lnTo>
                    <a:pt x="42" y="384"/>
                  </a:lnTo>
                  <a:lnTo>
                    <a:pt x="40" y="378"/>
                  </a:lnTo>
                  <a:lnTo>
                    <a:pt x="38" y="374"/>
                  </a:lnTo>
                  <a:lnTo>
                    <a:pt x="38" y="370"/>
                  </a:lnTo>
                  <a:lnTo>
                    <a:pt x="38" y="366"/>
                  </a:lnTo>
                  <a:lnTo>
                    <a:pt x="34" y="364"/>
                  </a:lnTo>
                  <a:lnTo>
                    <a:pt x="32" y="360"/>
                  </a:lnTo>
                  <a:lnTo>
                    <a:pt x="32" y="352"/>
                  </a:lnTo>
                  <a:lnTo>
                    <a:pt x="34" y="350"/>
                  </a:lnTo>
                  <a:lnTo>
                    <a:pt x="36" y="346"/>
                  </a:lnTo>
                  <a:lnTo>
                    <a:pt x="34" y="344"/>
                  </a:lnTo>
                  <a:lnTo>
                    <a:pt x="32" y="342"/>
                  </a:lnTo>
                  <a:lnTo>
                    <a:pt x="32" y="336"/>
                  </a:lnTo>
                  <a:lnTo>
                    <a:pt x="30" y="328"/>
                  </a:lnTo>
                  <a:lnTo>
                    <a:pt x="32" y="320"/>
                  </a:lnTo>
                  <a:lnTo>
                    <a:pt x="30" y="316"/>
                  </a:lnTo>
                  <a:lnTo>
                    <a:pt x="28" y="312"/>
                  </a:lnTo>
                  <a:lnTo>
                    <a:pt x="32" y="306"/>
                  </a:lnTo>
                  <a:lnTo>
                    <a:pt x="34" y="298"/>
                  </a:lnTo>
                  <a:lnTo>
                    <a:pt x="38" y="298"/>
                  </a:lnTo>
                  <a:lnTo>
                    <a:pt x="38" y="294"/>
                  </a:lnTo>
                  <a:lnTo>
                    <a:pt x="32" y="280"/>
                  </a:lnTo>
                  <a:lnTo>
                    <a:pt x="32" y="276"/>
                  </a:lnTo>
                  <a:lnTo>
                    <a:pt x="32" y="272"/>
                  </a:lnTo>
                  <a:lnTo>
                    <a:pt x="32" y="264"/>
                  </a:lnTo>
                  <a:lnTo>
                    <a:pt x="34" y="258"/>
                  </a:lnTo>
                  <a:lnTo>
                    <a:pt x="38" y="256"/>
                  </a:lnTo>
                  <a:lnTo>
                    <a:pt x="38" y="250"/>
                  </a:lnTo>
                  <a:lnTo>
                    <a:pt x="34" y="248"/>
                  </a:lnTo>
                  <a:lnTo>
                    <a:pt x="32" y="246"/>
                  </a:lnTo>
                  <a:lnTo>
                    <a:pt x="36" y="242"/>
                  </a:lnTo>
                  <a:lnTo>
                    <a:pt x="36" y="236"/>
                  </a:lnTo>
                  <a:lnTo>
                    <a:pt x="38" y="232"/>
                  </a:lnTo>
                  <a:lnTo>
                    <a:pt x="40" y="230"/>
                  </a:lnTo>
                  <a:lnTo>
                    <a:pt x="40" y="224"/>
                  </a:lnTo>
                  <a:lnTo>
                    <a:pt x="38" y="216"/>
                  </a:lnTo>
                  <a:lnTo>
                    <a:pt x="38" y="214"/>
                  </a:lnTo>
                  <a:lnTo>
                    <a:pt x="36" y="206"/>
                  </a:lnTo>
                  <a:lnTo>
                    <a:pt x="34" y="202"/>
                  </a:lnTo>
                  <a:lnTo>
                    <a:pt x="32" y="198"/>
                  </a:lnTo>
                  <a:lnTo>
                    <a:pt x="30" y="196"/>
                  </a:lnTo>
                  <a:lnTo>
                    <a:pt x="28" y="194"/>
                  </a:lnTo>
                  <a:lnTo>
                    <a:pt x="26" y="186"/>
                  </a:lnTo>
                  <a:lnTo>
                    <a:pt x="28" y="182"/>
                  </a:lnTo>
                  <a:lnTo>
                    <a:pt x="32" y="180"/>
                  </a:lnTo>
                  <a:lnTo>
                    <a:pt x="32" y="174"/>
                  </a:lnTo>
                  <a:lnTo>
                    <a:pt x="34" y="172"/>
                  </a:lnTo>
                  <a:lnTo>
                    <a:pt x="34" y="166"/>
                  </a:lnTo>
                  <a:lnTo>
                    <a:pt x="32" y="162"/>
                  </a:lnTo>
                  <a:lnTo>
                    <a:pt x="32" y="154"/>
                  </a:lnTo>
                  <a:lnTo>
                    <a:pt x="32" y="152"/>
                  </a:lnTo>
                  <a:lnTo>
                    <a:pt x="34" y="144"/>
                  </a:lnTo>
                  <a:lnTo>
                    <a:pt x="36" y="140"/>
                  </a:lnTo>
                  <a:lnTo>
                    <a:pt x="38" y="132"/>
                  </a:lnTo>
                  <a:lnTo>
                    <a:pt x="42" y="130"/>
                  </a:lnTo>
                  <a:lnTo>
                    <a:pt x="44" y="128"/>
                  </a:lnTo>
                  <a:lnTo>
                    <a:pt x="46" y="126"/>
                  </a:lnTo>
                  <a:lnTo>
                    <a:pt x="46" y="124"/>
                  </a:lnTo>
                  <a:lnTo>
                    <a:pt x="46" y="122"/>
                  </a:lnTo>
                  <a:lnTo>
                    <a:pt x="44" y="120"/>
                  </a:lnTo>
                  <a:lnTo>
                    <a:pt x="42" y="118"/>
                  </a:lnTo>
                  <a:lnTo>
                    <a:pt x="44" y="116"/>
                  </a:lnTo>
                  <a:lnTo>
                    <a:pt x="46" y="114"/>
                  </a:lnTo>
                  <a:lnTo>
                    <a:pt x="46" y="110"/>
                  </a:lnTo>
                  <a:lnTo>
                    <a:pt x="42" y="108"/>
                  </a:lnTo>
                  <a:lnTo>
                    <a:pt x="42" y="104"/>
                  </a:lnTo>
                  <a:lnTo>
                    <a:pt x="44" y="100"/>
                  </a:lnTo>
                  <a:lnTo>
                    <a:pt x="44" y="98"/>
                  </a:lnTo>
                  <a:lnTo>
                    <a:pt x="40" y="96"/>
                  </a:lnTo>
                  <a:lnTo>
                    <a:pt x="42" y="94"/>
                  </a:lnTo>
                  <a:lnTo>
                    <a:pt x="56" y="86"/>
                  </a:lnTo>
                  <a:lnTo>
                    <a:pt x="58" y="72"/>
                  </a:lnTo>
                  <a:lnTo>
                    <a:pt x="58" y="68"/>
                  </a:lnTo>
                  <a:lnTo>
                    <a:pt x="56" y="68"/>
                  </a:lnTo>
                  <a:lnTo>
                    <a:pt x="54" y="70"/>
                  </a:lnTo>
                  <a:lnTo>
                    <a:pt x="52" y="70"/>
                  </a:lnTo>
                  <a:lnTo>
                    <a:pt x="42" y="46"/>
                  </a:lnTo>
                  <a:lnTo>
                    <a:pt x="36" y="40"/>
                  </a:lnTo>
                  <a:lnTo>
                    <a:pt x="34" y="38"/>
                  </a:lnTo>
                  <a:lnTo>
                    <a:pt x="38" y="32"/>
                  </a:lnTo>
                  <a:lnTo>
                    <a:pt x="36" y="28"/>
                  </a:lnTo>
                  <a:lnTo>
                    <a:pt x="38" y="26"/>
                  </a:lnTo>
                  <a:lnTo>
                    <a:pt x="38" y="24"/>
                  </a:lnTo>
                  <a:lnTo>
                    <a:pt x="32" y="18"/>
                  </a:lnTo>
                  <a:lnTo>
                    <a:pt x="30" y="16"/>
                  </a:lnTo>
                  <a:lnTo>
                    <a:pt x="30" y="12"/>
                  </a:lnTo>
                  <a:lnTo>
                    <a:pt x="30" y="10"/>
                  </a:lnTo>
                  <a:lnTo>
                    <a:pt x="30" y="8"/>
                  </a:lnTo>
                  <a:lnTo>
                    <a:pt x="30" y="6"/>
                  </a:lnTo>
                  <a:lnTo>
                    <a:pt x="28" y="4"/>
                  </a:lnTo>
                  <a:lnTo>
                    <a:pt x="26" y="2"/>
                  </a:lnTo>
                  <a:lnTo>
                    <a:pt x="24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20" y="2"/>
                  </a:lnTo>
                  <a:lnTo>
                    <a:pt x="24" y="6"/>
                  </a:lnTo>
                  <a:lnTo>
                    <a:pt x="22" y="6"/>
                  </a:lnTo>
                  <a:lnTo>
                    <a:pt x="20" y="8"/>
                  </a:lnTo>
                  <a:lnTo>
                    <a:pt x="18" y="8"/>
                  </a:lnTo>
                  <a:lnTo>
                    <a:pt x="16" y="10"/>
                  </a:lnTo>
                  <a:lnTo>
                    <a:pt x="12" y="12"/>
                  </a:lnTo>
                  <a:lnTo>
                    <a:pt x="14" y="12"/>
                  </a:lnTo>
                  <a:lnTo>
                    <a:pt x="14" y="16"/>
                  </a:lnTo>
                  <a:lnTo>
                    <a:pt x="14" y="18"/>
                  </a:lnTo>
                  <a:lnTo>
                    <a:pt x="14" y="22"/>
                  </a:lnTo>
                  <a:lnTo>
                    <a:pt x="16" y="32"/>
                  </a:lnTo>
                  <a:lnTo>
                    <a:pt x="16" y="34"/>
                  </a:lnTo>
                  <a:lnTo>
                    <a:pt x="16" y="38"/>
                  </a:lnTo>
                  <a:lnTo>
                    <a:pt x="14" y="38"/>
                  </a:lnTo>
                  <a:lnTo>
                    <a:pt x="14" y="44"/>
                  </a:lnTo>
                  <a:lnTo>
                    <a:pt x="16" y="48"/>
                  </a:lnTo>
                  <a:lnTo>
                    <a:pt x="18" y="52"/>
                  </a:lnTo>
                  <a:lnTo>
                    <a:pt x="18" y="58"/>
                  </a:lnTo>
                  <a:lnTo>
                    <a:pt x="18" y="60"/>
                  </a:lnTo>
                  <a:lnTo>
                    <a:pt x="16" y="62"/>
                  </a:lnTo>
                  <a:lnTo>
                    <a:pt x="18" y="70"/>
                  </a:lnTo>
                  <a:lnTo>
                    <a:pt x="18" y="72"/>
                  </a:lnTo>
                  <a:lnTo>
                    <a:pt x="16" y="72"/>
                  </a:lnTo>
                  <a:lnTo>
                    <a:pt x="14" y="74"/>
                  </a:lnTo>
                  <a:lnTo>
                    <a:pt x="14" y="78"/>
                  </a:lnTo>
                  <a:lnTo>
                    <a:pt x="14" y="80"/>
                  </a:lnTo>
                  <a:lnTo>
                    <a:pt x="16" y="78"/>
                  </a:lnTo>
                  <a:lnTo>
                    <a:pt x="18" y="80"/>
                  </a:lnTo>
                  <a:lnTo>
                    <a:pt x="16" y="82"/>
                  </a:lnTo>
                  <a:lnTo>
                    <a:pt x="16" y="94"/>
                  </a:lnTo>
                  <a:lnTo>
                    <a:pt x="18" y="98"/>
                  </a:lnTo>
                  <a:lnTo>
                    <a:pt x="18" y="104"/>
                  </a:lnTo>
                  <a:lnTo>
                    <a:pt x="18" y="106"/>
                  </a:lnTo>
                  <a:lnTo>
                    <a:pt x="16" y="110"/>
                  </a:lnTo>
                  <a:lnTo>
                    <a:pt x="16" y="112"/>
                  </a:lnTo>
                  <a:lnTo>
                    <a:pt x="18" y="116"/>
                  </a:lnTo>
                  <a:lnTo>
                    <a:pt x="18" y="120"/>
                  </a:lnTo>
                  <a:lnTo>
                    <a:pt x="18" y="126"/>
                  </a:lnTo>
                  <a:lnTo>
                    <a:pt x="16" y="128"/>
                  </a:lnTo>
                  <a:lnTo>
                    <a:pt x="16" y="132"/>
                  </a:lnTo>
                  <a:lnTo>
                    <a:pt x="16" y="132"/>
                  </a:lnTo>
                  <a:lnTo>
                    <a:pt x="16" y="134"/>
                  </a:lnTo>
                  <a:lnTo>
                    <a:pt x="14" y="138"/>
                  </a:lnTo>
                  <a:lnTo>
                    <a:pt x="14" y="140"/>
                  </a:lnTo>
                  <a:lnTo>
                    <a:pt x="12" y="142"/>
                  </a:lnTo>
                  <a:lnTo>
                    <a:pt x="14" y="146"/>
                  </a:lnTo>
                  <a:lnTo>
                    <a:pt x="14" y="148"/>
                  </a:lnTo>
                  <a:lnTo>
                    <a:pt x="10" y="152"/>
                  </a:lnTo>
                  <a:lnTo>
                    <a:pt x="10" y="154"/>
                  </a:lnTo>
                  <a:lnTo>
                    <a:pt x="14" y="158"/>
                  </a:lnTo>
                  <a:lnTo>
                    <a:pt x="14" y="162"/>
                  </a:lnTo>
                  <a:lnTo>
                    <a:pt x="16" y="164"/>
                  </a:lnTo>
                  <a:lnTo>
                    <a:pt x="14" y="166"/>
                  </a:lnTo>
                  <a:lnTo>
                    <a:pt x="12" y="168"/>
                  </a:lnTo>
                  <a:lnTo>
                    <a:pt x="14" y="170"/>
                  </a:lnTo>
                  <a:lnTo>
                    <a:pt x="12" y="172"/>
                  </a:lnTo>
                  <a:lnTo>
                    <a:pt x="10" y="172"/>
                  </a:lnTo>
                  <a:lnTo>
                    <a:pt x="10" y="176"/>
                  </a:lnTo>
                  <a:lnTo>
                    <a:pt x="10" y="180"/>
                  </a:lnTo>
                  <a:lnTo>
                    <a:pt x="12" y="182"/>
                  </a:lnTo>
                  <a:lnTo>
                    <a:pt x="14" y="188"/>
                  </a:lnTo>
                  <a:lnTo>
                    <a:pt x="14" y="194"/>
                  </a:lnTo>
                  <a:lnTo>
                    <a:pt x="12" y="194"/>
                  </a:lnTo>
                  <a:lnTo>
                    <a:pt x="14" y="196"/>
                  </a:lnTo>
                  <a:lnTo>
                    <a:pt x="16" y="200"/>
                  </a:lnTo>
                  <a:lnTo>
                    <a:pt x="16" y="204"/>
                  </a:lnTo>
                  <a:lnTo>
                    <a:pt x="16" y="208"/>
                  </a:lnTo>
                  <a:lnTo>
                    <a:pt x="16" y="208"/>
                  </a:lnTo>
                  <a:lnTo>
                    <a:pt x="16" y="210"/>
                  </a:lnTo>
                  <a:lnTo>
                    <a:pt x="16" y="212"/>
                  </a:lnTo>
                  <a:lnTo>
                    <a:pt x="16" y="214"/>
                  </a:lnTo>
                  <a:lnTo>
                    <a:pt x="16" y="216"/>
                  </a:lnTo>
                  <a:lnTo>
                    <a:pt x="18" y="220"/>
                  </a:lnTo>
                  <a:lnTo>
                    <a:pt x="18" y="222"/>
                  </a:lnTo>
                  <a:lnTo>
                    <a:pt x="18" y="224"/>
                  </a:lnTo>
                  <a:lnTo>
                    <a:pt x="16" y="226"/>
                  </a:lnTo>
                  <a:lnTo>
                    <a:pt x="14" y="228"/>
                  </a:lnTo>
                  <a:lnTo>
                    <a:pt x="14" y="230"/>
                  </a:lnTo>
                  <a:lnTo>
                    <a:pt x="14" y="230"/>
                  </a:lnTo>
                  <a:lnTo>
                    <a:pt x="14" y="234"/>
                  </a:lnTo>
                  <a:lnTo>
                    <a:pt x="12" y="236"/>
                  </a:lnTo>
                  <a:lnTo>
                    <a:pt x="12" y="238"/>
                  </a:lnTo>
                  <a:lnTo>
                    <a:pt x="12" y="242"/>
                  </a:lnTo>
                  <a:lnTo>
                    <a:pt x="10" y="244"/>
                  </a:lnTo>
                  <a:lnTo>
                    <a:pt x="12" y="246"/>
                  </a:lnTo>
                  <a:lnTo>
                    <a:pt x="10" y="246"/>
                  </a:lnTo>
                  <a:lnTo>
                    <a:pt x="10" y="250"/>
                  </a:lnTo>
                  <a:lnTo>
                    <a:pt x="10" y="250"/>
                  </a:lnTo>
                  <a:lnTo>
                    <a:pt x="10" y="252"/>
                  </a:lnTo>
                  <a:lnTo>
                    <a:pt x="10" y="254"/>
                  </a:lnTo>
                  <a:lnTo>
                    <a:pt x="8" y="256"/>
                  </a:lnTo>
                  <a:lnTo>
                    <a:pt x="8" y="260"/>
                  </a:lnTo>
                  <a:lnTo>
                    <a:pt x="8" y="262"/>
                  </a:lnTo>
                  <a:lnTo>
                    <a:pt x="6" y="262"/>
                  </a:lnTo>
                  <a:lnTo>
                    <a:pt x="6" y="264"/>
                  </a:lnTo>
                  <a:lnTo>
                    <a:pt x="6" y="266"/>
                  </a:lnTo>
                  <a:lnTo>
                    <a:pt x="6" y="268"/>
                  </a:lnTo>
                  <a:lnTo>
                    <a:pt x="6" y="270"/>
                  </a:lnTo>
                  <a:lnTo>
                    <a:pt x="6" y="272"/>
                  </a:lnTo>
                  <a:lnTo>
                    <a:pt x="4" y="274"/>
                  </a:lnTo>
                  <a:lnTo>
                    <a:pt x="4" y="276"/>
                  </a:lnTo>
                  <a:lnTo>
                    <a:pt x="2" y="274"/>
                  </a:lnTo>
                  <a:lnTo>
                    <a:pt x="0" y="274"/>
                  </a:lnTo>
                  <a:lnTo>
                    <a:pt x="0" y="276"/>
                  </a:lnTo>
                  <a:lnTo>
                    <a:pt x="0" y="278"/>
                  </a:lnTo>
                  <a:lnTo>
                    <a:pt x="0" y="282"/>
                  </a:lnTo>
                  <a:lnTo>
                    <a:pt x="2" y="284"/>
                  </a:lnTo>
                  <a:lnTo>
                    <a:pt x="4" y="286"/>
                  </a:lnTo>
                  <a:lnTo>
                    <a:pt x="6" y="290"/>
                  </a:lnTo>
                  <a:lnTo>
                    <a:pt x="4" y="292"/>
                  </a:lnTo>
                  <a:lnTo>
                    <a:pt x="8" y="298"/>
                  </a:lnTo>
                  <a:lnTo>
                    <a:pt x="10" y="300"/>
                  </a:lnTo>
                  <a:lnTo>
                    <a:pt x="10" y="302"/>
                  </a:lnTo>
                  <a:lnTo>
                    <a:pt x="10" y="306"/>
                  </a:lnTo>
                  <a:lnTo>
                    <a:pt x="10" y="312"/>
                  </a:lnTo>
                  <a:lnTo>
                    <a:pt x="8" y="312"/>
                  </a:lnTo>
                  <a:lnTo>
                    <a:pt x="10" y="314"/>
                  </a:lnTo>
                  <a:lnTo>
                    <a:pt x="8" y="316"/>
                  </a:lnTo>
                  <a:lnTo>
                    <a:pt x="8" y="316"/>
                  </a:lnTo>
                  <a:lnTo>
                    <a:pt x="6" y="316"/>
                  </a:lnTo>
                  <a:lnTo>
                    <a:pt x="6" y="318"/>
                  </a:lnTo>
                  <a:lnTo>
                    <a:pt x="6" y="320"/>
                  </a:lnTo>
                  <a:lnTo>
                    <a:pt x="8" y="322"/>
                  </a:lnTo>
                  <a:lnTo>
                    <a:pt x="6" y="326"/>
                  </a:lnTo>
                  <a:lnTo>
                    <a:pt x="8" y="328"/>
                  </a:lnTo>
                  <a:lnTo>
                    <a:pt x="6" y="330"/>
                  </a:lnTo>
                  <a:lnTo>
                    <a:pt x="8" y="332"/>
                  </a:lnTo>
                  <a:lnTo>
                    <a:pt x="6" y="332"/>
                  </a:lnTo>
                  <a:lnTo>
                    <a:pt x="6" y="334"/>
                  </a:lnTo>
                  <a:lnTo>
                    <a:pt x="6" y="334"/>
                  </a:lnTo>
                  <a:lnTo>
                    <a:pt x="10" y="340"/>
                  </a:lnTo>
                  <a:lnTo>
                    <a:pt x="12" y="342"/>
                  </a:lnTo>
                  <a:lnTo>
                    <a:pt x="12" y="344"/>
                  </a:lnTo>
                  <a:lnTo>
                    <a:pt x="16" y="346"/>
                  </a:lnTo>
                  <a:lnTo>
                    <a:pt x="20" y="344"/>
                  </a:lnTo>
                  <a:lnTo>
                    <a:pt x="20" y="340"/>
                  </a:lnTo>
                  <a:lnTo>
                    <a:pt x="20" y="340"/>
                  </a:lnTo>
                  <a:lnTo>
                    <a:pt x="22" y="340"/>
                  </a:lnTo>
                  <a:lnTo>
                    <a:pt x="24" y="342"/>
                  </a:lnTo>
                  <a:lnTo>
                    <a:pt x="26" y="342"/>
                  </a:lnTo>
                  <a:lnTo>
                    <a:pt x="26" y="342"/>
                  </a:lnTo>
                  <a:lnTo>
                    <a:pt x="26" y="344"/>
                  </a:lnTo>
                  <a:lnTo>
                    <a:pt x="24" y="346"/>
                  </a:lnTo>
                  <a:lnTo>
                    <a:pt x="24" y="348"/>
                  </a:lnTo>
                  <a:lnTo>
                    <a:pt x="24" y="348"/>
                  </a:lnTo>
                  <a:lnTo>
                    <a:pt x="26" y="348"/>
                  </a:lnTo>
                  <a:lnTo>
                    <a:pt x="26" y="350"/>
                  </a:lnTo>
                  <a:lnTo>
                    <a:pt x="28" y="354"/>
                  </a:lnTo>
                  <a:lnTo>
                    <a:pt x="28" y="356"/>
                  </a:lnTo>
                  <a:lnTo>
                    <a:pt x="28" y="356"/>
                  </a:lnTo>
                  <a:lnTo>
                    <a:pt x="26" y="354"/>
                  </a:lnTo>
                  <a:lnTo>
                    <a:pt x="26" y="352"/>
                  </a:lnTo>
                  <a:lnTo>
                    <a:pt x="24" y="352"/>
                  </a:lnTo>
                  <a:lnTo>
                    <a:pt x="24" y="354"/>
                  </a:lnTo>
                  <a:lnTo>
                    <a:pt x="24" y="354"/>
                  </a:lnTo>
                  <a:lnTo>
                    <a:pt x="26" y="356"/>
                  </a:lnTo>
                  <a:lnTo>
                    <a:pt x="26" y="358"/>
                  </a:lnTo>
                  <a:lnTo>
                    <a:pt x="24" y="358"/>
                  </a:lnTo>
                  <a:lnTo>
                    <a:pt x="24" y="360"/>
                  </a:lnTo>
                  <a:lnTo>
                    <a:pt x="24" y="362"/>
                  </a:lnTo>
                  <a:lnTo>
                    <a:pt x="26" y="364"/>
                  </a:lnTo>
                  <a:lnTo>
                    <a:pt x="24" y="366"/>
                  </a:lnTo>
                  <a:lnTo>
                    <a:pt x="24" y="368"/>
                  </a:lnTo>
                  <a:lnTo>
                    <a:pt x="24" y="368"/>
                  </a:lnTo>
                  <a:lnTo>
                    <a:pt x="22" y="370"/>
                  </a:lnTo>
                  <a:lnTo>
                    <a:pt x="24" y="372"/>
                  </a:lnTo>
                  <a:lnTo>
                    <a:pt x="26" y="374"/>
                  </a:lnTo>
                  <a:lnTo>
                    <a:pt x="24" y="376"/>
                  </a:lnTo>
                  <a:lnTo>
                    <a:pt x="24" y="378"/>
                  </a:lnTo>
                  <a:lnTo>
                    <a:pt x="24" y="380"/>
                  </a:lnTo>
                  <a:lnTo>
                    <a:pt x="24" y="382"/>
                  </a:lnTo>
                  <a:lnTo>
                    <a:pt x="24" y="384"/>
                  </a:lnTo>
                  <a:lnTo>
                    <a:pt x="26" y="384"/>
                  </a:lnTo>
                  <a:lnTo>
                    <a:pt x="28" y="384"/>
                  </a:lnTo>
                  <a:lnTo>
                    <a:pt x="28" y="386"/>
                  </a:lnTo>
                  <a:lnTo>
                    <a:pt x="30" y="388"/>
                  </a:lnTo>
                  <a:lnTo>
                    <a:pt x="32" y="388"/>
                  </a:lnTo>
                  <a:lnTo>
                    <a:pt x="32" y="392"/>
                  </a:lnTo>
                  <a:lnTo>
                    <a:pt x="30" y="396"/>
                  </a:lnTo>
                  <a:lnTo>
                    <a:pt x="26" y="396"/>
                  </a:lnTo>
                  <a:lnTo>
                    <a:pt x="24" y="396"/>
                  </a:lnTo>
                  <a:lnTo>
                    <a:pt x="24" y="400"/>
                  </a:lnTo>
                  <a:lnTo>
                    <a:pt x="26" y="402"/>
                  </a:lnTo>
                  <a:lnTo>
                    <a:pt x="24" y="404"/>
                  </a:lnTo>
                  <a:lnTo>
                    <a:pt x="24" y="404"/>
                  </a:lnTo>
                  <a:lnTo>
                    <a:pt x="26" y="406"/>
                  </a:lnTo>
                  <a:lnTo>
                    <a:pt x="24" y="408"/>
                  </a:lnTo>
                  <a:lnTo>
                    <a:pt x="22" y="412"/>
                  </a:lnTo>
                  <a:lnTo>
                    <a:pt x="22" y="414"/>
                  </a:lnTo>
                  <a:lnTo>
                    <a:pt x="24" y="414"/>
                  </a:lnTo>
                  <a:lnTo>
                    <a:pt x="24" y="416"/>
                  </a:lnTo>
                  <a:lnTo>
                    <a:pt x="24" y="420"/>
                  </a:lnTo>
                  <a:lnTo>
                    <a:pt x="22" y="422"/>
                  </a:lnTo>
                  <a:lnTo>
                    <a:pt x="20" y="424"/>
                  </a:lnTo>
                  <a:lnTo>
                    <a:pt x="20" y="422"/>
                  </a:lnTo>
                  <a:lnTo>
                    <a:pt x="20" y="422"/>
                  </a:lnTo>
                  <a:lnTo>
                    <a:pt x="22" y="418"/>
                  </a:lnTo>
                  <a:lnTo>
                    <a:pt x="22" y="416"/>
                  </a:lnTo>
                  <a:lnTo>
                    <a:pt x="22" y="414"/>
                  </a:lnTo>
                  <a:lnTo>
                    <a:pt x="20" y="414"/>
                  </a:lnTo>
                  <a:lnTo>
                    <a:pt x="18" y="416"/>
                  </a:lnTo>
                  <a:lnTo>
                    <a:pt x="16" y="416"/>
                  </a:lnTo>
                  <a:lnTo>
                    <a:pt x="14" y="416"/>
                  </a:lnTo>
                  <a:lnTo>
                    <a:pt x="14" y="416"/>
                  </a:lnTo>
                  <a:lnTo>
                    <a:pt x="16" y="414"/>
                  </a:lnTo>
                  <a:lnTo>
                    <a:pt x="18" y="414"/>
                  </a:lnTo>
                  <a:lnTo>
                    <a:pt x="18" y="410"/>
                  </a:lnTo>
                  <a:lnTo>
                    <a:pt x="16" y="410"/>
                  </a:lnTo>
                  <a:lnTo>
                    <a:pt x="14" y="410"/>
                  </a:lnTo>
                  <a:lnTo>
                    <a:pt x="10" y="410"/>
                  </a:lnTo>
                  <a:lnTo>
                    <a:pt x="8" y="410"/>
                  </a:lnTo>
                  <a:lnTo>
                    <a:pt x="6" y="410"/>
                  </a:lnTo>
                  <a:lnTo>
                    <a:pt x="6" y="412"/>
                  </a:lnTo>
                  <a:lnTo>
                    <a:pt x="8" y="414"/>
                  </a:lnTo>
                  <a:lnTo>
                    <a:pt x="8" y="414"/>
                  </a:lnTo>
                  <a:lnTo>
                    <a:pt x="10" y="416"/>
                  </a:lnTo>
                  <a:lnTo>
                    <a:pt x="8" y="416"/>
                  </a:lnTo>
                  <a:lnTo>
                    <a:pt x="6" y="420"/>
                  </a:lnTo>
                  <a:lnTo>
                    <a:pt x="6" y="420"/>
                  </a:lnTo>
                  <a:lnTo>
                    <a:pt x="4" y="422"/>
                  </a:lnTo>
                  <a:lnTo>
                    <a:pt x="2" y="424"/>
                  </a:lnTo>
                  <a:lnTo>
                    <a:pt x="2" y="426"/>
                  </a:lnTo>
                  <a:lnTo>
                    <a:pt x="4" y="430"/>
                  </a:lnTo>
                  <a:lnTo>
                    <a:pt x="6" y="430"/>
                  </a:lnTo>
                  <a:lnTo>
                    <a:pt x="8" y="428"/>
                  </a:lnTo>
                  <a:lnTo>
                    <a:pt x="8" y="428"/>
                  </a:lnTo>
                  <a:lnTo>
                    <a:pt x="4" y="426"/>
                  </a:lnTo>
                  <a:lnTo>
                    <a:pt x="4" y="426"/>
                  </a:lnTo>
                  <a:lnTo>
                    <a:pt x="6" y="424"/>
                  </a:lnTo>
                  <a:lnTo>
                    <a:pt x="10" y="424"/>
                  </a:lnTo>
                  <a:lnTo>
                    <a:pt x="10" y="422"/>
                  </a:lnTo>
                  <a:lnTo>
                    <a:pt x="10" y="424"/>
                  </a:lnTo>
                  <a:lnTo>
                    <a:pt x="12" y="426"/>
                  </a:lnTo>
                  <a:lnTo>
                    <a:pt x="16" y="426"/>
                  </a:lnTo>
                  <a:lnTo>
                    <a:pt x="16" y="424"/>
                  </a:lnTo>
                  <a:lnTo>
                    <a:pt x="18" y="426"/>
                  </a:lnTo>
                  <a:lnTo>
                    <a:pt x="18" y="428"/>
                  </a:lnTo>
                  <a:lnTo>
                    <a:pt x="22" y="428"/>
                  </a:lnTo>
                  <a:lnTo>
                    <a:pt x="24" y="430"/>
                  </a:lnTo>
                  <a:lnTo>
                    <a:pt x="22" y="430"/>
                  </a:lnTo>
                  <a:lnTo>
                    <a:pt x="22" y="432"/>
                  </a:lnTo>
                  <a:lnTo>
                    <a:pt x="22" y="432"/>
                  </a:lnTo>
                  <a:lnTo>
                    <a:pt x="20" y="434"/>
                  </a:lnTo>
                  <a:lnTo>
                    <a:pt x="20" y="436"/>
                  </a:lnTo>
                  <a:lnTo>
                    <a:pt x="20" y="438"/>
                  </a:lnTo>
                  <a:lnTo>
                    <a:pt x="24" y="438"/>
                  </a:lnTo>
                  <a:lnTo>
                    <a:pt x="22" y="440"/>
                  </a:lnTo>
                  <a:lnTo>
                    <a:pt x="20" y="438"/>
                  </a:lnTo>
                  <a:lnTo>
                    <a:pt x="20" y="438"/>
                  </a:lnTo>
                  <a:lnTo>
                    <a:pt x="18" y="438"/>
                  </a:lnTo>
                  <a:lnTo>
                    <a:pt x="18" y="440"/>
                  </a:lnTo>
                  <a:lnTo>
                    <a:pt x="20" y="442"/>
                  </a:lnTo>
                  <a:lnTo>
                    <a:pt x="20" y="442"/>
                  </a:lnTo>
                  <a:lnTo>
                    <a:pt x="24" y="444"/>
                  </a:lnTo>
                  <a:lnTo>
                    <a:pt x="28" y="442"/>
                  </a:lnTo>
                  <a:lnTo>
                    <a:pt x="28" y="444"/>
                  </a:lnTo>
                  <a:lnTo>
                    <a:pt x="30" y="444"/>
                  </a:lnTo>
                  <a:lnTo>
                    <a:pt x="32" y="442"/>
                  </a:lnTo>
                  <a:lnTo>
                    <a:pt x="32" y="444"/>
                  </a:lnTo>
                  <a:lnTo>
                    <a:pt x="32" y="444"/>
                  </a:lnTo>
                  <a:lnTo>
                    <a:pt x="32" y="444"/>
                  </a:lnTo>
                  <a:lnTo>
                    <a:pt x="28" y="444"/>
                  </a:lnTo>
                  <a:lnTo>
                    <a:pt x="28" y="446"/>
                  </a:lnTo>
                  <a:lnTo>
                    <a:pt x="26" y="444"/>
                  </a:lnTo>
                  <a:lnTo>
                    <a:pt x="22" y="446"/>
                  </a:lnTo>
                  <a:lnTo>
                    <a:pt x="22" y="448"/>
                  </a:lnTo>
                  <a:lnTo>
                    <a:pt x="22" y="448"/>
                  </a:lnTo>
                  <a:lnTo>
                    <a:pt x="24" y="450"/>
                  </a:lnTo>
                  <a:lnTo>
                    <a:pt x="24" y="452"/>
                  </a:lnTo>
                  <a:lnTo>
                    <a:pt x="26" y="452"/>
                  </a:lnTo>
                  <a:lnTo>
                    <a:pt x="28" y="452"/>
                  </a:lnTo>
                  <a:lnTo>
                    <a:pt x="28" y="452"/>
                  </a:lnTo>
                  <a:lnTo>
                    <a:pt x="26" y="454"/>
                  </a:lnTo>
                  <a:lnTo>
                    <a:pt x="26" y="456"/>
                  </a:lnTo>
                  <a:lnTo>
                    <a:pt x="28" y="458"/>
                  </a:lnTo>
                  <a:lnTo>
                    <a:pt x="26" y="458"/>
                  </a:lnTo>
                  <a:lnTo>
                    <a:pt x="24" y="458"/>
                  </a:lnTo>
                  <a:lnTo>
                    <a:pt x="24" y="460"/>
                  </a:lnTo>
                  <a:lnTo>
                    <a:pt x="26" y="466"/>
                  </a:lnTo>
                  <a:lnTo>
                    <a:pt x="28" y="468"/>
                  </a:lnTo>
                  <a:lnTo>
                    <a:pt x="28" y="470"/>
                  </a:lnTo>
                  <a:lnTo>
                    <a:pt x="30" y="472"/>
                  </a:lnTo>
                  <a:lnTo>
                    <a:pt x="32" y="474"/>
                  </a:lnTo>
                  <a:lnTo>
                    <a:pt x="32" y="470"/>
                  </a:lnTo>
                  <a:lnTo>
                    <a:pt x="32" y="464"/>
                  </a:lnTo>
                  <a:lnTo>
                    <a:pt x="34" y="464"/>
                  </a:lnTo>
                  <a:lnTo>
                    <a:pt x="34" y="464"/>
                  </a:lnTo>
                  <a:lnTo>
                    <a:pt x="34" y="464"/>
                  </a:lnTo>
                  <a:lnTo>
                    <a:pt x="32" y="470"/>
                  </a:lnTo>
                  <a:lnTo>
                    <a:pt x="32" y="472"/>
                  </a:lnTo>
                  <a:lnTo>
                    <a:pt x="34" y="472"/>
                  </a:lnTo>
                  <a:lnTo>
                    <a:pt x="36" y="472"/>
                  </a:lnTo>
                  <a:lnTo>
                    <a:pt x="34" y="474"/>
                  </a:lnTo>
                  <a:lnTo>
                    <a:pt x="32" y="474"/>
                  </a:lnTo>
                  <a:lnTo>
                    <a:pt x="30" y="476"/>
                  </a:lnTo>
                  <a:lnTo>
                    <a:pt x="30" y="478"/>
                  </a:lnTo>
                  <a:lnTo>
                    <a:pt x="30" y="480"/>
                  </a:lnTo>
                  <a:lnTo>
                    <a:pt x="30" y="482"/>
                  </a:lnTo>
                  <a:lnTo>
                    <a:pt x="28" y="482"/>
                  </a:lnTo>
                  <a:lnTo>
                    <a:pt x="28" y="484"/>
                  </a:lnTo>
                  <a:lnTo>
                    <a:pt x="28" y="486"/>
                  </a:lnTo>
                  <a:lnTo>
                    <a:pt x="32" y="488"/>
                  </a:lnTo>
                  <a:lnTo>
                    <a:pt x="36" y="490"/>
                  </a:lnTo>
                  <a:lnTo>
                    <a:pt x="38" y="492"/>
                  </a:lnTo>
                  <a:lnTo>
                    <a:pt x="38" y="492"/>
                  </a:lnTo>
                  <a:lnTo>
                    <a:pt x="36" y="492"/>
                  </a:lnTo>
                  <a:lnTo>
                    <a:pt x="38" y="494"/>
                  </a:lnTo>
                  <a:lnTo>
                    <a:pt x="38" y="496"/>
                  </a:lnTo>
                  <a:lnTo>
                    <a:pt x="40" y="494"/>
                  </a:lnTo>
                  <a:lnTo>
                    <a:pt x="40" y="496"/>
                  </a:lnTo>
                  <a:lnTo>
                    <a:pt x="38" y="496"/>
                  </a:lnTo>
                  <a:lnTo>
                    <a:pt x="38" y="498"/>
                  </a:lnTo>
                  <a:lnTo>
                    <a:pt x="36" y="500"/>
                  </a:lnTo>
                  <a:lnTo>
                    <a:pt x="38" y="500"/>
                  </a:lnTo>
                  <a:lnTo>
                    <a:pt x="38" y="500"/>
                  </a:lnTo>
                  <a:lnTo>
                    <a:pt x="38" y="502"/>
                  </a:lnTo>
                  <a:lnTo>
                    <a:pt x="40" y="504"/>
                  </a:lnTo>
                  <a:lnTo>
                    <a:pt x="42" y="504"/>
                  </a:lnTo>
                  <a:lnTo>
                    <a:pt x="44" y="502"/>
                  </a:lnTo>
                  <a:lnTo>
                    <a:pt x="44" y="506"/>
                  </a:lnTo>
                  <a:lnTo>
                    <a:pt x="44" y="506"/>
                  </a:lnTo>
                  <a:lnTo>
                    <a:pt x="42" y="506"/>
                  </a:lnTo>
                  <a:lnTo>
                    <a:pt x="42" y="506"/>
                  </a:lnTo>
                  <a:lnTo>
                    <a:pt x="40" y="506"/>
                  </a:lnTo>
                  <a:lnTo>
                    <a:pt x="40" y="508"/>
                  </a:lnTo>
                  <a:lnTo>
                    <a:pt x="42" y="510"/>
                  </a:lnTo>
                  <a:lnTo>
                    <a:pt x="42" y="512"/>
                  </a:lnTo>
                  <a:lnTo>
                    <a:pt x="44" y="514"/>
                  </a:lnTo>
                  <a:lnTo>
                    <a:pt x="44" y="514"/>
                  </a:lnTo>
                  <a:lnTo>
                    <a:pt x="46" y="516"/>
                  </a:lnTo>
                  <a:lnTo>
                    <a:pt x="48" y="516"/>
                  </a:lnTo>
                  <a:lnTo>
                    <a:pt x="48" y="514"/>
                  </a:lnTo>
                  <a:lnTo>
                    <a:pt x="48" y="512"/>
                  </a:lnTo>
                  <a:lnTo>
                    <a:pt x="48" y="510"/>
                  </a:lnTo>
                  <a:lnTo>
                    <a:pt x="50" y="512"/>
                  </a:lnTo>
                  <a:lnTo>
                    <a:pt x="50" y="514"/>
                  </a:lnTo>
                  <a:lnTo>
                    <a:pt x="52" y="516"/>
                  </a:lnTo>
                  <a:lnTo>
                    <a:pt x="52" y="514"/>
                  </a:lnTo>
                  <a:lnTo>
                    <a:pt x="54" y="512"/>
                  </a:lnTo>
                  <a:lnTo>
                    <a:pt x="54" y="510"/>
                  </a:lnTo>
                  <a:lnTo>
                    <a:pt x="52" y="510"/>
                  </a:lnTo>
                  <a:lnTo>
                    <a:pt x="48" y="508"/>
                  </a:lnTo>
                  <a:lnTo>
                    <a:pt x="48" y="508"/>
                  </a:lnTo>
                  <a:lnTo>
                    <a:pt x="50" y="508"/>
                  </a:lnTo>
                  <a:lnTo>
                    <a:pt x="54" y="508"/>
                  </a:lnTo>
                  <a:lnTo>
                    <a:pt x="56" y="510"/>
                  </a:lnTo>
                  <a:lnTo>
                    <a:pt x="58" y="510"/>
                  </a:lnTo>
                  <a:lnTo>
                    <a:pt x="58" y="508"/>
                  </a:lnTo>
                  <a:lnTo>
                    <a:pt x="54" y="506"/>
                  </a:lnTo>
                  <a:lnTo>
                    <a:pt x="50" y="506"/>
                  </a:lnTo>
                  <a:lnTo>
                    <a:pt x="50" y="506"/>
                  </a:lnTo>
                  <a:lnTo>
                    <a:pt x="52" y="506"/>
                  </a:lnTo>
                  <a:lnTo>
                    <a:pt x="56" y="506"/>
                  </a:lnTo>
                  <a:lnTo>
                    <a:pt x="58" y="508"/>
                  </a:lnTo>
                  <a:lnTo>
                    <a:pt x="60" y="512"/>
                  </a:lnTo>
                  <a:lnTo>
                    <a:pt x="58" y="514"/>
                  </a:lnTo>
                  <a:lnTo>
                    <a:pt x="58" y="514"/>
                  </a:lnTo>
                  <a:lnTo>
                    <a:pt x="60" y="518"/>
                  </a:lnTo>
                  <a:lnTo>
                    <a:pt x="60" y="520"/>
                  </a:lnTo>
                  <a:lnTo>
                    <a:pt x="58" y="522"/>
                  </a:lnTo>
                  <a:lnTo>
                    <a:pt x="58" y="518"/>
                  </a:lnTo>
                  <a:lnTo>
                    <a:pt x="58" y="514"/>
                  </a:lnTo>
                  <a:lnTo>
                    <a:pt x="56" y="514"/>
                  </a:lnTo>
                  <a:lnTo>
                    <a:pt x="54" y="514"/>
                  </a:lnTo>
                  <a:lnTo>
                    <a:pt x="54" y="516"/>
                  </a:lnTo>
                  <a:lnTo>
                    <a:pt x="56" y="518"/>
                  </a:lnTo>
                  <a:lnTo>
                    <a:pt x="54" y="520"/>
                  </a:lnTo>
                  <a:lnTo>
                    <a:pt x="54" y="520"/>
                  </a:lnTo>
                  <a:lnTo>
                    <a:pt x="52" y="518"/>
                  </a:lnTo>
                  <a:lnTo>
                    <a:pt x="52" y="518"/>
                  </a:lnTo>
                  <a:lnTo>
                    <a:pt x="50" y="518"/>
                  </a:lnTo>
                  <a:lnTo>
                    <a:pt x="46" y="518"/>
                  </a:lnTo>
                  <a:lnTo>
                    <a:pt x="44" y="520"/>
                  </a:lnTo>
                  <a:lnTo>
                    <a:pt x="46" y="520"/>
                  </a:lnTo>
                  <a:lnTo>
                    <a:pt x="46" y="524"/>
                  </a:lnTo>
                  <a:lnTo>
                    <a:pt x="48" y="526"/>
                  </a:lnTo>
                  <a:lnTo>
                    <a:pt x="48" y="528"/>
                  </a:lnTo>
                  <a:lnTo>
                    <a:pt x="48" y="528"/>
                  </a:lnTo>
                  <a:lnTo>
                    <a:pt x="48" y="530"/>
                  </a:lnTo>
                  <a:lnTo>
                    <a:pt x="50" y="530"/>
                  </a:lnTo>
                  <a:lnTo>
                    <a:pt x="50" y="528"/>
                  </a:lnTo>
                  <a:lnTo>
                    <a:pt x="52" y="528"/>
                  </a:lnTo>
                  <a:lnTo>
                    <a:pt x="54" y="528"/>
                  </a:lnTo>
                  <a:lnTo>
                    <a:pt x="54" y="530"/>
                  </a:lnTo>
                  <a:lnTo>
                    <a:pt x="52" y="530"/>
                  </a:lnTo>
                  <a:lnTo>
                    <a:pt x="50" y="532"/>
                  </a:lnTo>
                  <a:lnTo>
                    <a:pt x="50" y="534"/>
                  </a:lnTo>
                  <a:lnTo>
                    <a:pt x="54" y="534"/>
                  </a:lnTo>
                  <a:lnTo>
                    <a:pt x="58" y="536"/>
                  </a:lnTo>
                  <a:lnTo>
                    <a:pt x="58" y="534"/>
                  </a:lnTo>
                  <a:lnTo>
                    <a:pt x="58" y="534"/>
                  </a:lnTo>
                  <a:lnTo>
                    <a:pt x="58" y="530"/>
                  </a:lnTo>
                  <a:lnTo>
                    <a:pt x="58" y="528"/>
                  </a:lnTo>
                  <a:lnTo>
                    <a:pt x="58" y="528"/>
                  </a:lnTo>
                  <a:lnTo>
                    <a:pt x="58" y="528"/>
                  </a:lnTo>
                  <a:lnTo>
                    <a:pt x="56" y="528"/>
                  </a:lnTo>
                  <a:lnTo>
                    <a:pt x="56" y="526"/>
                  </a:lnTo>
                  <a:lnTo>
                    <a:pt x="58" y="526"/>
                  </a:lnTo>
                  <a:lnTo>
                    <a:pt x="58" y="524"/>
                  </a:lnTo>
                  <a:lnTo>
                    <a:pt x="58" y="524"/>
                  </a:lnTo>
                  <a:lnTo>
                    <a:pt x="60" y="524"/>
                  </a:lnTo>
                  <a:lnTo>
                    <a:pt x="62" y="524"/>
                  </a:lnTo>
                  <a:lnTo>
                    <a:pt x="62" y="526"/>
                  </a:lnTo>
                  <a:lnTo>
                    <a:pt x="64" y="526"/>
                  </a:lnTo>
                  <a:lnTo>
                    <a:pt x="64" y="524"/>
                  </a:lnTo>
                  <a:lnTo>
                    <a:pt x="66" y="524"/>
                  </a:lnTo>
                  <a:lnTo>
                    <a:pt x="70" y="524"/>
                  </a:lnTo>
                  <a:lnTo>
                    <a:pt x="72" y="524"/>
                  </a:lnTo>
                  <a:lnTo>
                    <a:pt x="74" y="524"/>
                  </a:lnTo>
                  <a:lnTo>
                    <a:pt x="74" y="526"/>
                  </a:lnTo>
                  <a:lnTo>
                    <a:pt x="72" y="526"/>
                  </a:lnTo>
                  <a:lnTo>
                    <a:pt x="72" y="528"/>
                  </a:lnTo>
                  <a:lnTo>
                    <a:pt x="70" y="528"/>
                  </a:lnTo>
                  <a:lnTo>
                    <a:pt x="68" y="526"/>
                  </a:lnTo>
                  <a:lnTo>
                    <a:pt x="66" y="526"/>
                  </a:lnTo>
                  <a:lnTo>
                    <a:pt x="64" y="530"/>
                  </a:lnTo>
                  <a:lnTo>
                    <a:pt x="62" y="530"/>
                  </a:lnTo>
                  <a:lnTo>
                    <a:pt x="60" y="530"/>
                  </a:lnTo>
                  <a:lnTo>
                    <a:pt x="60" y="532"/>
                  </a:lnTo>
                  <a:lnTo>
                    <a:pt x="60" y="534"/>
                  </a:lnTo>
                  <a:lnTo>
                    <a:pt x="58" y="534"/>
                  </a:lnTo>
                  <a:lnTo>
                    <a:pt x="58" y="536"/>
                  </a:lnTo>
                  <a:lnTo>
                    <a:pt x="58" y="536"/>
                  </a:lnTo>
                  <a:lnTo>
                    <a:pt x="60" y="536"/>
                  </a:lnTo>
                  <a:lnTo>
                    <a:pt x="58" y="538"/>
                  </a:lnTo>
                  <a:lnTo>
                    <a:pt x="58" y="540"/>
                  </a:lnTo>
                  <a:lnTo>
                    <a:pt x="62" y="540"/>
                  </a:lnTo>
                  <a:lnTo>
                    <a:pt x="66" y="542"/>
                  </a:lnTo>
                  <a:lnTo>
                    <a:pt x="66" y="542"/>
                  </a:lnTo>
                  <a:lnTo>
                    <a:pt x="66" y="542"/>
                  </a:lnTo>
                  <a:lnTo>
                    <a:pt x="66" y="540"/>
                  </a:lnTo>
                  <a:lnTo>
                    <a:pt x="66" y="538"/>
                  </a:lnTo>
                  <a:lnTo>
                    <a:pt x="68" y="538"/>
                  </a:lnTo>
                  <a:lnTo>
                    <a:pt x="68" y="536"/>
                  </a:lnTo>
                  <a:lnTo>
                    <a:pt x="66" y="534"/>
                  </a:lnTo>
                  <a:lnTo>
                    <a:pt x="70" y="534"/>
                  </a:lnTo>
                  <a:lnTo>
                    <a:pt x="72" y="532"/>
                  </a:lnTo>
                  <a:lnTo>
                    <a:pt x="74" y="528"/>
                  </a:lnTo>
                  <a:lnTo>
                    <a:pt x="76" y="528"/>
                  </a:lnTo>
                  <a:lnTo>
                    <a:pt x="76" y="528"/>
                  </a:lnTo>
                  <a:lnTo>
                    <a:pt x="78" y="530"/>
                  </a:lnTo>
                  <a:lnTo>
                    <a:pt x="80" y="530"/>
                  </a:lnTo>
                  <a:lnTo>
                    <a:pt x="80" y="530"/>
                  </a:lnTo>
                  <a:lnTo>
                    <a:pt x="78" y="530"/>
                  </a:lnTo>
                  <a:lnTo>
                    <a:pt x="76" y="532"/>
                  </a:lnTo>
                  <a:lnTo>
                    <a:pt x="76" y="534"/>
                  </a:lnTo>
                  <a:lnTo>
                    <a:pt x="74" y="536"/>
                  </a:lnTo>
                  <a:lnTo>
                    <a:pt x="74" y="538"/>
                  </a:lnTo>
                  <a:lnTo>
                    <a:pt x="74" y="540"/>
                  </a:lnTo>
                  <a:lnTo>
                    <a:pt x="74" y="542"/>
                  </a:lnTo>
                  <a:lnTo>
                    <a:pt x="72" y="542"/>
                  </a:lnTo>
                  <a:lnTo>
                    <a:pt x="72" y="542"/>
                  </a:lnTo>
                  <a:lnTo>
                    <a:pt x="72" y="542"/>
                  </a:lnTo>
                  <a:lnTo>
                    <a:pt x="72" y="538"/>
                  </a:lnTo>
                  <a:lnTo>
                    <a:pt x="72" y="538"/>
                  </a:lnTo>
                  <a:lnTo>
                    <a:pt x="70" y="538"/>
                  </a:lnTo>
                  <a:lnTo>
                    <a:pt x="70" y="540"/>
                  </a:lnTo>
                  <a:lnTo>
                    <a:pt x="70" y="540"/>
                  </a:lnTo>
                  <a:lnTo>
                    <a:pt x="68" y="540"/>
                  </a:lnTo>
                  <a:lnTo>
                    <a:pt x="68" y="542"/>
                  </a:lnTo>
                  <a:lnTo>
                    <a:pt x="68" y="542"/>
                  </a:lnTo>
                  <a:lnTo>
                    <a:pt x="72" y="546"/>
                  </a:lnTo>
                  <a:lnTo>
                    <a:pt x="76" y="548"/>
                  </a:lnTo>
                  <a:lnTo>
                    <a:pt x="78" y="548"/>
                  </a:lnTo>
                  <a:lnTo>
                    <a:pt x="80" y="548"/>
                  </a:lnTo>
                  <a:lnTo>
                    <a:pt x="82" y="550"/>
                  </a:lnTo>
                  <a:lnTo>
                    <a:pt x="82" y="548"/>
                  </a:lnTo>
                  <a:lnTo>
                    <a:pt x="84" y="546"/>
                  </a:lnTo>
                  <a:lnTo>
                    <a:pt x="82" y="542"/>
                  </a:lnTo>
                  <a:lnTo>
                    <a:pt x="84" y="540"/>
                  </a:lnTo>
                  <a:lnTo>
                    <a:pt x="82" y="538"/>
                  </a:lnTo>
                  <a:lnTo>
                    <a:pt x="84" y="534"/>
                  </a:lnTo>
                  <a:lnTo>
                    <a:pt x="84" y="532"/>
                  </a:lnTo>
                  <a:lnTo>
                    <a:pt x="82" y="528"/>
                  </a:lnTo>
                  <a:lnTo>
                    <a:pt x="84" y="528"/>
                  </a:lnTo>
                  <a:lnTo>
                    <a:pt x="86" y="526"/>
                  </a:lnTo>
                  <a:lnTo>
                    <a:pt x="88" y="522"/>
                  </a:lnTo>
                  <a:lnTo>
                    <a:pt x="90" y="522"/>
                  </a:lnTo>
                  <a:lnTo>
                    <a:pt x="94" y="522"/>
                  </a:lnTo>
                  <a:lnTo>
                    <a:pt x="94" y="520"/>
                  </a:lnTo>
                  <a:lnTo>
                    <a:pt x="94" y="518"/>
                  </a:lnTo>
                  <a:lnTo>
                    <a:pt x="96" y="516"/>
                  </a:lnTo>
                  <a:lnTo>
                    <a:pt x="98" y="516"/>
                  </a:lnTo>
                  <a:lnTo>
                    <a:pt x="102" y="518"/>
                  </a:lnTo>
                  <a:lnTo>
                    <a:pt x="102" y="516"/>
                  </a:lnTo>
                  <a:lnTo>
                    <a:pt x="104" y="516"/>
                  </a:lnTo>
                  <a:close/>
                  <a:moveTo>
                    <a:pt x="128" y="582"/>
                  </a:moveTo>
                  <a:lnTo>
                    <a:pt x="128" y="582"/>
                  </a:lnTo>
                  <a:lnTo>
                    <a:pt x="130" y="580"/>
                  </a:lnTo>
                  <a:lnTo>
                    <a:pt x="130" y="580"/>
                  </a:lnTo>
                  <a:lnTo>
                    <a:pt x="128" y="582"/>
                  </a:lnTo>
                  <a:lnTo>
                    <a:pt x="128" y="582"/>
                  </a:lnTo>
                  <a:close/>
                  <a:moveTo>
                    <a:pt x="16" y="358"/>
                  </a:moveTo>
                  <a:lnTo>
                    <a:pt x="14" y="358"/>
                  </a:lnTo>
                  <a:lnTo>
                    <a:pt x="12" y="358"/>
                  </a:lnTo>
                  <a:lnTo>
                    <a:pt x="12" y="358"/>
                  </a:lnTo>
                  <a:lnTo>
                    <a:pt x="16" y="362"/>
                  </a:lnTo>
                  <a:lnTo>
                    <a:pt x="14" y="362"/>
                  </a:lnTo>
                  <a:lnTo>
                    <a:pt x="18" y="366"/>
                  </a:lnTo>
                  <a:lnTo>
                    <a:pt x="18" y="366"/>
                  </a:lnTo>
                  <a:lnTo>
                    <a:pt x="14" y="364"/>
                  </a:lnTo>
                  <a:lnTo>
                    <a:pt x="14" y="366"/>
                  </a:lnTo>
                  <a:lnTo>
                    <a:pt x="14" y="368"/>
                  </a:lnTo>
                  <a:lnTo>
                    <a:pt x="14" y="370"/>
                  </a:lnTo>
                  <a:lnTo>
                    <a:pt x="10" y="370"/>
                  </a:lnTo>
                  <a:lnTo>
                    <a:pt x="6" y="370"/>
                  </a:lnTo>
                  <a:lnTo>
                    <a:pt x="8" y="366"/>
                  </a:lnTo>
                  <a:lnTo>
                    <a:pt x="8" y="360"/>
                  </a:lnTo>
                  <a:lnTo>
                    <a:pt x="6" y="356"/>
                  </a:lnTo>
                  <a:lnTo>
                    <a:pt x="6" y="356"/>
                  </a:lnTo>
                  <a:lnTo>
                    <a:pt x="4" y="354"/>
                  </a:lnTo>
                  <a:lnTo>
                    <a:pt x="6" y="352"/>
                  </a:lnTo>
                  <a:lnTo>
                    <a:pt x="6" y="352"/>
                  </a:lnTo>
                  <a:lnTo>
                    <a:pt x="8" y="348"/>
                  </a:lnTo>
                  <a:lnTo>
                    <a:pt x="6" y="348"/>
                  </a:lnTo>
                  <a:lnTo>
                    <a:pt x="6" y="346"/>
                  </a:lnTo>
                  <a:lnTo>
                    <a:pt x="8" y="346"/>
                  </a:lnTo>
                  <a:lnTo>
                    <a:pt x="10" y="346"/>
                  </a:lnTo>
                  <a:lnTo>
                    <a:pt x="12" y="346"/>
                  </a:lnTo>
                  <a:lnTo>
                    <a:pt x="16" y="348"/>
                  </a:lnTo>
                  <a:lnTo>
                    <a:pt x="16" y="352"/>
                  </a:lnTo>
                  <a:lnTo>
                    <a:pt x="16" y="354"/>
                  </a:lnTo>
                  <a:lnTo>
                    <a:pt x="16" y="356"/>
                  </a:lnTo>
                  <a:lnTo>
                    <a:pt x="12" y="354"/>
                  </a:lnTo>
                  <a:lnTo>
                    <a:pt x="16" y="356"/>
                  </a:lnTo>
                  <a:lnTo>
                    <a:pt x="16" y="358"/>
                  </a:lnTo>
                  <a:lnTo>
                    <a:pt x="16" y="358"/>
                  </a:lnTo>
                  <a:close/>
                  <a:moveTo>
                    <a:pt x="18" y="352"/>
                  </a:moveTo>
                  <a:lnTo>
                    <a:pt x="20" y="352"/>
                  </a:lnTo>
                  <a:lnTo>
                    <a:pt x="22" y="354"/>
                  </a:lnTo>
                  <a:lnTo>
                    <a:pt x="20" y="354"/>
                  </a:lnTo>
                  <a:lnTo>
                    <a:pt x="18" y="352"/>
                  </a:lnTo>
                  <a:close/>
                  <a:moveTo>
                    <a:pt x="4" y="376"/>
                  </a:moveTo>
                  <a:lnTo>
                    <a:pt x="4" y="374"/>
                  </a:lnTo>
                  <a:lnTo>
                    <a:pt x="6" y="374"/>
                  </a:lnTo>
                  <a:lnTo>
                    <a:pt x="8" y="376"/>
                  </a:lnTo>
                  <a:lnTo>
                    <a:pt x="4" y="376"/>
                  </a:lnTo>
                  <a:lnTo>
                    <a:pt x="4" y="376"/>
                  </a:lnTo>
                  <a:close/>
                  <a:moveTo>
                    <a:pt x="20" y="378"/>
                  </a:moveTo>
                  <a:lnTo>
                    <a:pt x="24" y="376"/>
                  </a:lnTo>
                  <a:lnTo>
                    <a:pt x="24" y="378"/>
                  </a:lnTo>
                  <a:lnTo>
                    <a:pt x="22" y="380"/>
                  </a:lnTo>
                  <a:lnTo>
                    <a:pt x="20" y="378"/>
                  </a:lnTo>
                  <a:close/>
                  <a:moveTo>
                    <a:pt x="18" y="378"/>
                  </a:moveTo>
                  <a:lnTo>
                    <a:pt x="18" y="378"/>
                  </a:lnTo>
                  <a:lnTo>
                    <a:pt x="20" y="382"/>
                  </a:lnTo>
                  <a:lnTo>
                    <a:pt x="18" y="382"/>
                  </a:lnTo>
                  <a:lnTo>
                    <a:pt x="18" y="380"/>
                  </a:lnTo>
                  <a:lnTo>
                    <a:pt x="16" y="380"/>
                  </a:lnTo>
                  <a:lnTo>
                    <a:pt x="18" y="378"/>
                  </a:lnTo>
                  <a:close/>
                  <a:moveTo>
                    <a:pt x="12" y="378"/>
                  </a:moveTo>
                  <a:lnTo>
                    <a:pt x="12" y="376"/>
                  </a:lnTo>
                  <a:lnTo>
                    <a:pt x="16" y="378"/>
                  </a:lnTo>
                  <a:lnTo>
                    <a:pt x="12" y="378"/>
                  </a:lnTo>
                  <a:lnTo>
                    <a:pt x="12" y="378"/>
                  </a:lnTo>
                  <a:close/>
                  <a:moveTo>
                    <a:pt x="12" y="382"/>
                  </a:moveTo>
                  <a:lnTo>
                    <a:pt x="12" y="382"/>
                  </a:lnTo>
                  <a:lnTo>
                    <a:pt x="14" y="382"/>
                  </a:lnTo>
                  <a:lnTo>
                    <a:pt x="14" y="384"/>
                  </a:lnTo>
                  <a:lnTo>
                    <a:pt x="12" y="382"/>
                  </a:lnTo>
                  <a:close/>
                  <a:moveTo>
                    <a:pt x="10" y="386"/>
                  </a:moveTo>
                  <a:lnTo>
                    <a:pt x="10" y="384"/>
                  </a:lnTo>
                  <a:lnTo>
                    <a:pt x="12" y="384"/>
                  </a:lnTo>
                  <a:lnTo>
                    <a:pt x="12" y="384"/>
                  </a:lnTo>
                  <a:lnTo>
                    <a:pt x="12" y="386"/>
                  </a:lnTo>
                  <a:lnTo>
                    <a:pt x="10" y="386"/>
                  </a:lnTo>
                  <a:lnTo>
                    <a:pt x="10" y="386"/>
                  </a:lnTo>
                  <a:lnTo>
                    <a:pt x="10" y="386"/>
                  </a:lnTo>
                  <a:close/>
                  <a:moveTo>
                    <a:pt x="8" y="388"/>
                  </a:moveTo>
                  <a:lnTo>
                    <a:pt x="8" y="390"/>
                  </a:lnTo>
                  <a:lnTo>
                    <a:pt x="6" y="392"/>
                  </a:lnTo>
                  <a:lnTo>
                    <a:pt x="6" y="390"/>
                  </a:lnTo>
                  <a:lnTo>
                    <a:pt x="8" y="388"/>
                  </a:lnTo>
                  <a:close/>
                  <a:moveTo>
                    <a:pt x="18" y="388"/>
                  </a:moveTo>
                  <a:lnTo>
                    <a:pt x="20" y="392"/>
                  </a:lnTo>
                  <a:lnTo>
                    <a:pt x="18" y="390"/>
                  </a:lnTo>
                  <a:lnTo>
                    <a:pt x="18" y="388"/>
                  </a:lnTo>
                  <a:close/>
                  <a:moveTo>
                    <a:pt x="14" y="388"/>
                  </a:moveTo>
                  <a:lnTo>
                    <a:pt x="18" y="386"/>
                  </a:lnTo>
                  <a:lnTo>
                    <a:pt x="18" y="390"/>
                  </a:lnTo>
                  <a:lnTo>
                    <a:pt x="14" y="388"/>
                  </a:lnTo>
                  <a:close/>
                  <a:moveTo>
                    <a:pt x="10" y="406"/>
                  </a:moveTo>
                  <a:lnTo>
                    <a:pt x="10" y="406"/>
                  </a:lnTo>
                  <a:lnTo>
                    <a:pt x="10" y="408"/>
                  </a:lnTo>
                  <a:lnTo>
                    <a:pt x="10" y="408"/>
                  </a:lnTo>
                  <a:lnTo>
                    <a:pt x="10" y="406"/>
                  </a:lnTo>
                  <a:close/>
                  <a:moveTo>
                    <a:pt x="10" y="390"/>
                  </a:moveTo>
                  <a:lnTo>
                    <a:pt x="10" y="388"/>
                  </a:lnTo>
                  <a:lnTo>
                    <a:pt x="10" y="388"/>
                  </a:lnTo>
                  <a:lnTo>
                    <a:pt x="12" y="388"/>
                  </a:lnTo>
                  <a:lnTo>
                    <a:pt x="14" y="390"/>
                  </a:lnTo>
                  <a:lnTo>
                    <a:pt x="10" y="390"/>
                  </a:lnTo>
                  <a:lnTo>
                    <a:pt x="10" y="390"/>
                  </a:lnTo>
                  <a:close/>
                  <a:moveTo>
                    <a:pt x="4" y="396"/>
                  </a:moveTo>
                  <a:lnTo>
                    <a:pt x="2" y="394"/>
                  </a:lnTo>
                  <a:lnTo>
                    <a:pt x="2" y="392"/>
                  </a:lnTo>
                  <a:lnTo>
                    <a:pt x="4" y="392"/>
                  </a:lnTo>
                  <a:lnTo>
                    <a:pt x="6" y="394"/>
                  </a:lnTo>
                  <a:lnTo>
                    <a:pt x="4" y="396"/>
                  </a:lnTo>
                  <a:close/>
                  <a:moveTo>
                    <a:pt x="14" y="402"/>
                  </a:moveTo>
                  <a:lnTo>
                    <a:pt x="16" y="402"/>
                  </a:lnTo>
                  <a:lnTo>
                    <a:pt x="16" y="404"/>
                  </a:lnTo>
                  <a:lnTo>
                    <a:pt x="14" y="402"/>
                  </a:lnTo>
                  <a:close/>
                  <a:moveTo>
                    <a:pt x="16" y="406"/>
                  </a:moveTo>
                  <a:lnTo>
                    <a:pt x="18" y="406"/>
                  </a:lnTo>
                  <a:lnTo>
                    <a:pt x="18" y="408"/>
                  </a:lnTo>
                  <a:lnTo>
                    <a:pt x="16" y="406"/>
                  </a:lnTo>
                  <a:close/>
                  <a:moveTo>
                    <a:pt x="22" y="384"/>
                  </a:moveTo>
                  <a:lnTo>
                    <a:pt x="22" y="384"/>
                  </a:lnTo>
                  <a:lnTo>
                    <a:pt x="24" y="386"/>
                  </a:lnTo>
                  <a:lnTo>
                    <a:pt x="22" y="386"/>
                  </a:lnTo>
                  <a:lnTo>
                    <a:pt x="22" y="384"/>
                  </a:lnTo>
                  <a:close/>
                  <a:moveTo>
                    <a:pt x="24" y="386"/>
                  </a:moveTo>
                  <a:lnTo>
                    <a:pt x="28" y="386"/>
                  </a:lnTo>
                  <a:lnTo>
                    <a:pt x="28" y="388"/>
                  </a:lnTo>
                  <a:lnTo>
                    <a:pt x="30" y="390"/>
                  </a:lnTo>
                  <a:lnTo>
                    <a:pt x="28" y="392"/>
                  </a:lnTo>
                  <a:lnTo>
                    <a:pt x="28" y="394"/>
                  </a:lnTo>
                  <a:lnTo>
                    <a:pt x="26" y="394"/>
                  </a:lnTo>
                  <a:lnTo>
                    <a:pt x="24" y="394"/>
                  </a:lnTo>
                  <a:lnTo>
                    <a:pt x="24" y="394"/>
                  </a:lnTo>
                  <a:lnTo>
                    <a:pt x="22" y="396"/>
                  </a:lnTo>
                  <a:lnTo>
                    <a:pt x="22" y="392"/>
                  </a:lnTo>
                  <a:lnTo>
                    <a:pt x="22" y="390"/>
                  </a:lnTo>
                  <a:lnTo>
                    <a:pt x="22" y="388"/>
                  </a:lnTo>
                  <a:lnTo>
                    <a:pt x="24" y="386"/>
                  </a:lnTo>
                  <a:close/>
                  <a:moveTo>
                    <a:pt x="12" y="394"/>
                  </a:moveTo>
                  <a:lnTo>
                    <a:pt x="12" y="392"/>
                  </a:lnTo>
                  <a:lnTo>
                    <a:pt x="18" y="392"/>
                  </a:lnTo>
                  <a:lnTo>
                    <a:pt x="16" y="394"/>
                  </a:lnTo>
                  <a:lnTo>
                    <a:pt x="12" y="394"/>
                  </a:lnTo>
                  <a:lnTo>
                    <a:pt x="12" y="394"/>
                  </a:lnTo>
                  <a:lnTo>
                    <a:pt x="12" y="394"/>
                  </a:lnTo>
                  <a:lnTo>
                    <a:pt x="12" y="394"/>
                  </a:lnTo>
                  <a:close/>
                  <a:moveTo>
                    <a:pt x="14" y="398"/>
                  </a:moveTo>
                  <a:lnTo>
                    <a:pt x="12" y="398"/>
                  </a:lnTo>
                  <a:lnTo>
                    <a:pt x="16" y="396"/>
                  </a:lnTo>
                  <a:lnTo>
                    <a:pt x="18" y="396"/>
                  </a:lnTo>
                  <a:lnTo>
                    <a:pt x="18" y="398"/>
                  </a:lnTo>
                  <a:lnTo>
                    <a:pt x="14" y="398"/>
                  </a:lnTo>
                  <a:close/>
                  <a:moveTo>
                    <a:pt x="16" y="400"/>
                  </a:moveTo>
                  <a:lnTo>
                    <a:pt x="18" y="398"/>
                  </a:lnTo>
                  <a:lnTo>
                    <a:pt x="20" y="398"/>
                  </a:lnTo>
                  <a:lnTo>
                    <a:pt x="20" y="402"/>
                  </a:lnTo>
                  <a:lnTo>
                    <a:pt x="18" y="404"/>
                  </a:lnTo>
                  <a:lnTo>
                    <a:pt x="18" y="404"/>
                  </a:lnTo>
                  <a:lnTo>
                    <a:pt x="16" y="402"/>
                  </a:lnTo>
                  <a:lnTo>
                    <a:pt x="16" y="400"/>
                  </a:lnTo>
                  <a:close/>
                  <a:moveTo>
                    <a:pt x="12" y="406"/>
                  </a:moveTo>
                  <a:lnTo>
                    <a:pt x="12" y="406"/>
                  </a:lnTo>
                  <a:lnTo>
                    <a:pt x="14" y="406"/>
                  </a:lnTo>
                  <a:lnTo>
                    <a:pt x="16" y="406"/>
                  </a:lnTo>
                  <a:lnTo>
                    <a:pt x="16" y="408"/>
                  </a:lnTo>
                  <a:lnTo>
                    <a:pt x="14" y="410"/>
                  </a:lnTo>
                  <a:lnTo>
                    <a:pt x="12" y="406"/>
                  </a:lnTo>
                  <a:close/>
                  <a:moveTo>
                    <a:pt x="18" y="454"/>
                  </a:moveTo>
                  <a:lnTo>
                    <a:pt x="20" y="452"/>
                  </a:lnTo>
                  <a:lnTo>
                    <a:pt x="18" y="452"/>
                  </a:lnTo>
                  <a:lnTo>
                    <a:pt x="18" y="452"/>
                  </a:lnTo>
                  <a:lnTo>
                    <a:pt x="16" y="448"/>
                  </a:lnTo>
                  <a:lnTo>
                    <a:pt x="12" y="446"/>
                  </a:lnTo>
                  <a:lnTo>
                    <a:pt x="14" y="444"/>
                  </a:lnTo>
                  <a:lnTo>
                    <a:pt x="16" y="444"/>
                  </a:lnTo>
                  <a:lnTo>
                    <a:pt x="18" y="444"/>
                  </a:lnTo>
                  <a:lnTo>
                    <a:pt x="18" y="448"/>
                  </a:lnTo>
                  <a:lnTo>
                    <a:pt x="20" y="448"/>
                  </a:lnTo>
                  <a:lnTo>
                    <a:pt x="20" y="450"/>
                  </a:lnTo>
                  <a:lnTo>
                    <a:pt x="22" y="452"/>
                  </a:lnTo>
                  <a:lnTo>
                    <a:pt x="24" y="458"/>
                  </a:lnTo>
                  <a:lnTo>
                    <a:pt x="22" y="456"/>
                  </a:lnTo>
                  <a:lnTo>
                    <a:pt x="18" y="458"/>
                  </a:lnTo>
                  <a:lnTo>
                    <a:pt x="18" y="454"/>
                  </a:lnTo>
                  <a:close/>
                  <a:moveTo>
                    <a:pt x="10" y="450"/>
                  </a:moveTo>
                  <a:lnTo>
                    <a:pt x="10" y="448"/>
                  </a:lnTo>
                  <a:lnTo>
                    <a:pt x="10" y="448"/>
                  </a:lnTo>
                  <a:lnTo>
                    <a:pt x="12" y="448"/>
                  </a:lnTo>
                  <a:lnTo>
                    <a:pt x="16" y="452"/>
                  </a:lnTo>
                  <a:lnTo>
                    <a:pt x="18" y="456"/>
                  </a:lnTo>
                  <a:lnTo>
                    <a:pt x="18" y="458"/>
                  </a:lnTo>
                  <a:lnTo>
                    <a:pt x="16" y="460"/>
                  </a:lnTo>
                  <a:lnTo>
                    <a:pt x="14" y="458"/>
                  </a:lnTo>
                  <a:lnTo>
                    <a:pt x="14" y="456"/>
                  </a:lnTo>
                  <a:lnTo>
                    <a:pt x="14" y="454"/>
                  </a:lnTo>
                  <a:lnTo>
                    <a:pt x="12" y="452"/>
                  </a:lnTo>
                  <a:lnTo>
                    <a:pt x="10" y="452"/>
                  </a:lnTo>
                  <a:lnTo>
                    <a:pt x="10" y="450"/>
                  </a:lnTo>
                  <a:close/>
                  <a:moveTo>
                    <a:pt x="10" y="454"/>
                  </a:moveTo>
                  <a:lnTo>
                    <a:pt x="10" y="454"/>
                  </a:lnTo>
                  <a:lnTo>
                    <a:pt x="12" y="454"/>
                  </a:lnTo>
                  <a:lnTo>
                    <a:pt x="12" y="458"/>
                  </a:lnTo>
                  <a:lnTo>
                    <a:pt x="12" y="458"/>
                  </a:lnTo>
                  <a:lnTo>
                    <a:pt x="10" y="458"/>
                  </a:lnTo>
                  <a:lnTo>
                    <a:pt x="10" y="458"/>
                  </a:lnTo>
                  <a:lnTo>
                    <a:pt x="10" y="458"/>
                  </a:lnTo>
                  <a:lnTo>
                    <a:pt x="10" y="454"/>
                  </a:lnTo>
                  <a:close/>
                  <a:moveTo>
                    <a:pt x="14" y="468"/>
                  </a:moveTo>
                  <a:lnTo>
                    <a:pt x="14" y="468"/>
                  </a:lnTo>
                  <a:lnTo>
                    <a:pt x="14" y="466"/>
                  </a:lnTo>
                  <a:lnTo>
                    <a:pt x="12" y="462"/>
                  </a:lnTo>
                  <a:lnTo>
                    <a:pt x="14" y="460"/>
                  </a:lnTo>
                  <a:lnTo>
                    <a:pt x="14" y="462"/>
                  </a:lnTo>
                  <a:lnTo>
                    <a:pt x="16" y="462"/>
                  </a:lnTo>
                  <a:lnTo>
                    <a:pt x="18" y="464"/>
                  </a:lnTo>
                  <a:lnTo>
                    <a:pt x="16" y="464"/>
                  </a:lnTo>
                  <a:lnTo>
                    <a:pt x="14" y="468"/>
                  </a:lnTo>
                  <a:close/>
                  <a:moveTo>
                    <a:pt x="18" y="478"/>
                  </a:moveTo>
                  <a:lnTo>
                    <a:pt x="16" y="478"/>
                  </a:lnTo>
                  <a:lnTo>
                    <a:pt x="14" y="478"/>
                  </a:lnTo>
                  <a:lnTo>
                    <a:pt x="16" y="476"/>
                  </a:lnTo>
                  <a:lnTo>
                    <a:pt x="14" y="474"/>
                  </a:lnTo>
                  <a:lnTo>
                    <a:pt x="16" y="472"/>
                  </a:lnTo>
                  <a:lnTo>
                    <a:pt x="18" y="476"/>
                  </a:lnTo>
                  <a:lnTo>
                    <a:pt x="18" y="478"/>
                  </a:lnTo>
                  <a:close/>
                  <a:moveTo>
                    <a:pt x="24" y="476"/>
                  </a:moveTo>
                  <a:lnTo>
                    <a:pt x="24" y="480"/>
                  </a:lnTo>
                  <a:lnTo>
                    <a:pt x="22" y="480"/>
                  </a:lnTo>
                  <a:lnTo>
                    <a:pt x="20" y="478"/>
                  </a:lnTo>
                  <a:lnTo>
                    <a:pt x="18" y="474"/>
                  </a:lnTo>
                  <a:lnTo>
                    <a:pt x="16" y="470"/>
                  </a:lnTo>
                  <a:lnTo>
                    <a:pt x="18" y="470"/>
                  </a:lnTo>
                  <a:lnTo>
                    <a:pt x="20" y="468"/>
                  </a:lnTo>
                  <a:lnTo>
                    <a:pt x="20" y="466"/>
                  </a:lnTo>
                  <a:lnTo>
                    <a:pt x="20" y="468"/>
                  </a:lnTo>
                  <a:lnTo>
                    <a:pt x="18" y="468"/>
                  </a:lnTo>
                  <a:lnTo>
                    <a:pt x="18" y="466"/>
                  </a:lnTo>
                  <a:lnTo>
                    <a:pt x="18" y="464"/>
                  </a:lnTo>
                  <a:lnTo>
                    <a:pt x="18" y="462"/>
                  </a:lnTo>
                  <a:lnTo>
                    <a:pt x="18" y="460"/>
                  </a:lnTo>
                  <a:lnTo>
                    <a:pt x="18" y="458"/>
                  </a:lnTo>
                  <a:lnTo>
                    <a:pt x="22" y="458"/>
                  </a:lnTo>
                  <a:lnTo>
                    <a:pt x="24" y="460"/>
                  </a:lnTo>
                  <a:lnTo>
                    <a:pt x="24" y="466"/>
                  </a:lnTo>
                  <a:lnTo>
                    <a:pt x="26" y="468"/>
                  </a:lnTo>
                  <a:lnTo>
                    <a:pt x="26" y="472"/>
                  </a:lnTo>
                  <a:lnTo>
                    <a:pt x="26" y="474"/>
                  </a:lnTo>
                  <a:lnTo>
                    <a:pt x="28" y="478"/>
                  </a:lnTo>
                  <a:lnTo>
                    <a:pt x="28" y="480"/>
                  </a:lnTo>
                  <a:lnTo>
                    <a:pt x="26" y="482"/>
                  </a:lnTo>
                  <a:lnTo>
                    <a:pt x="24" y="482"/>
                  </a:lnTo>
                  <a:lnTo>
                    <a:pt x="24" y="478"/>
                  </a:lnTo>
                  <a:lnTo>
                    <a:pt x="24" y="476"/>
                  </a:lnTo>
                  <a:close/>
                  <a:moveTo>
                    <a:pt x="22" y="488"/>
                  </a:moveTo>
                  <a:lnTo>
                    <a:pt x="20" y="486"/>
                  </a:lnTo>
                  <a:lnTo>
                    <a:pt x="20" y="486"/>
                  </a:lnTo>
                  <a:lnTo>
                    <a:pt x="20" y="484"/>
                  </a:lnTo>
                  <a:lnTo>
                    <a:pt x="20" y="484"/>
                  </a:lnTo>
                  <a:lnTo>
                    <a:pt x="22" y="482"/>
                  </a:lnTo>
                  <a:lnTo>
                    <a:pt x="22" y="484"/>
                  </a:lnTo>
                  <a:lnTo>
                    <a:pt x="24" y="484"/>
                  </a:lnTo>
                  <a:lnTo>
                    <a:pt x="24" y="486"/>
                  </a:lnTo>
                  <a:lnTo>
                    <a:pt x="24" y="488"/>
                  </a:lnTo>
                  <a:lnTo>
                    <a:pt x="22" y="488"/>
                  </a:lnTo>
                  <a:lnTo>
                    <a:pt x="22" y="488"/>
                  </a:lnTo>
                  <a:close/>
                  <a:moveTo>
                    <a:pt x="20" y="492"/>
                  </a:moveTo>
                  <a:lnTo>
                    <a:pt x="20" y="490"/>
                  </a:lnTo>
                  <a:lnTo>
                    <a:pt x="24" y="490"/>
                  </a:lnTo>
                  <a:lnTo>
                    <a:pt x="22" y="492"/>
                  </a:lnTo>
                  <a:lnTo>
                    <a:pt x="20" y="492"/>
                  </a:lnTo>
                  <a:close/>
                  <a:moveTo>
                    <a:pt x="24" y="492"/>
                  </a:moveTo>
                  <a:lnTo>
                    <a:pt x="26" y="492"/>
                  </a:lnTo>
                  <a:lnTo>
                    <a:pt x="26" y="494"/>
                  </a:lnTo>
                  <a:lnTo>
                    <a:pt x="24" y="496"/>
                  </a:lnTo>
                  <a:lnTo>
                    <a:pt x="24" y="492"/>
                  </a:lnTo>
                  <a:lnTo>
                    <a:pt x="24" y="492"/>
                  </a:lnTo>
                  <a:close/>
                  <a:moveTo>
                    <a:pt x="26" y="490"/>
                  </a:moveTo>
                  <a:lnTo>
                    <a:pt x="26" y="490"/>
                  </a:lnTo>
                  <a:lnTo>
                    <a:pt x="28" y="488"/>
                  </a:lnTo>
                  <a:lnTo>
                    <a:pt x="30" y="490"/>
                  </a:lnTo>
                  <a:lnTo>
                    <a:pt x="32" y="490"/>
                  </a:lnTo>
                  <a:lnTo>
                    <a:pt x="34" y="494"/>
                  </a:lnTo>
                  <a:lnTo>
                    <a:pt x="34" y="496"/>
                  </a:lnTo>
                  <a:lnTo>
                    <a:pt x="32" y="494"/>
                  </a:lnTo>
                  <a:lnTo>
                    <a:pt x="28" y="492"/>
                  </a:lnTo>
                  <a:lnTo>
                    <a:pt x="26" y="490"/>
                  </a:lnTo>
                  <a:close/>
                  <a:moveTo>
                    <a:pt x="26" y="494"/>
                  </a:moveTo>
                  <a:lnTo>
                    <a:pt x="28" y="494"/>
                  </a:lnTo>
                  <a:lnTo>
                    <a:pt x="30" y="496"/>
                  </a:lnTo>
                  <a:lnTo>
                    <a:pt x="32" y="500"/>
                  </a:lnTo>
                  <a:lnTo>
                    <a:pt x="32" y="500"/>
                  </a:lnTo>
                  <a:lnTo>
                    <a:pt x="30" y="500"/>
                  </a:lnTo>
                  <a:lnTo>
                    <a:pt x="28" y="498"/>
                  </a:lnTo>
                  <a:lnTo>
                    <a:pt x="26" y="494"/>
                  </a:lnTo>
                  <a:close/>
                  <a:moveTo>
                    <a:pt x="30" y="506"/>
                  </a:moveTo>
                  <a:lnTo>
                    <a:pt x="26" y="506"/>
                  </a:lnTo>
                  <a:lnTo>
                    <a:pt x="24" y="506"/>
                  </a:lnTo>
                  <a:lnTo>
                    <a:pt x="26" y="506"/>
                  </a:lnTo>
                  <a:lnTo>
                    <a:pt x="26" y="502"/>
                  </a:lnTo>
                  <a:lnTo>
                    <a:pt x="26" y="500"/>
                  </a:lnTo>
                  <a:lnTo>
                    <a:pt x="28" y="500"/>
                  </a:lnTo>
                  <a:lnTo>
                    <a:pt x="28" y="502"/>
                  </a:lnTo>
                  <a:lnTo>
                    <a:pt x="30" y="502"/>
                  </a:lnTo>
                  <a:lnTo>
                    <a:pt x="34" y="504"/>
                  </a:lnTo>
                  <a:lnTo>
                    <a:pt x="34" y="506"/>
                  </a:lnTo>
                  <a:lnTo>
                    <a:pt x="32" y="506"/>
                  </a:lnTo>
                  <a:lnTo>
                    <a:pt x="32" y="506"/>
                  </a:lnTo>
                  <a:lnTo>
                    <a:pt x="30" y="506"/>
                  </a:lnTo>
                  <a:close/>
                  <a:moveTo>
                    <a:pt x="32" y="516"/>
                  </a:moveTo>
                  <a:lnTo>
                    <a:pt x="30" y="516"/>
                  </a:lnTo>
                  <a:lnTo>
                    <a:pt x="30" y="516"/>
                  </a:lnTo>
                  <a:lnTo>
                    <a:pt x="28" y="514"/>
                  </a:lnTo>
                  <a:lnTo>
                    <a:pt x="30" y="512"/>
                  </a:lnTo>
                  <a:lnTo>
                    <a:pt x="30" y="512"/>
                  </a:lnTo>
                  <a:lnTo>
                    <a:pt x="30" y="512"/>
                  </a:lnTo>
                  <a:lnTo>
                    <a:pt x="30" y="510"/>
                  </a:lnTo>
                  <a:lnTo>
                    <a:pt x="32" y="510"/>
                  </a:lnTo>
                  <a:lnTo>
                    <a:pt x="32" y="512"/>
                  </a:lnTo>
                  <a:lnTo>
                    <a:pt x="32" y="514"/>
                  </a:lnTo>
                  <a:lnTo>
                    <a:pt x="32" y="514"/>
                  </a:lnTo>
                  <a:lnTo>
                    <a:pt x="32" y="516"/>
                  </a:lnTo>
                  <a:close/>
                  <a:moveTo>
                    <a:pt x="32" y="512"/>
                  </a:moveTo>
                  <a:lnTo>
                    <a:pt x="32" y="512"/>
                  </a:lnTo>
                  <a:lnTo>
                    <a:pt x="34" y="510"/>
                  </a:lnTo>
                  <a:lnTo>
                    <a:pt x="34" y="512"/>
                  </a:lnTo>
                  <a:lnTo>
                    <a:pt x="36" y="514"/>
                  </a:lnTo>
                  <a:lnTo>
                    <a:pt x="36" y="516"/>
                  </a:lnTo>
                  <a:lnTo>
                    <a:pt x="34" y="516"/>
                  </a:lnTo>
                  <a:lnTo>
                    <a:pt x="34" y="516"/>
                  </a:lnTo>
                  <a:lnTo>
                    <a:pt x="34" y="514"/>
                  </a:lnTo>
                  <a:lnTo>
                    <a:pt x="32" y="514"/>
                  </a:lnTo>
                  <a:lnTo>
                    <a:pt x="32" y="512"/>
                  </a:lnTo>
                  <a:close/>
                  <a:moveTo>
                    <a:pt x="36" y="514"/>
                  </a:moveTo>
                  <a:lnTo>
                    <a:pt x="38" y="514"/>
                  </a:lnTo>
                  <a:lnTo>
                    <a:pt x="40" y="516"/>
                  </a:lnTo>
                  <a:lnTo>
                    <a:pt x="38" y="516"/>
                  </a:lnTo>
                  <a:lnTo>
                    <a:pt x="38" y="514"/>
                  </a:lnTo>
                  <a:lnTo>
                    <a:pt x="36" y="514"/>
                  </a:lnTo>
                  <a:close/>
                  <a:moveTo>
                    <a:pt x="36" y="522"/>
                  </a:moveTo>
                  <a:lnTo>
                    <a:pt x="34" y="522"/>
                  </a:lnTo>
                  <a:lnTo>
                    <a:pt x="34" y="522"/>
                  </a:lnTo>
                  <a:lnTo>
                    <a:pt x="36" y="520"/>
                  </a:lnTo>
                  <a:lnTo>
                    <a:pt x="36" y="518"/>
                  </a:lnTo>
                  <a:lnTo>
                    <a:pt x="36" y="518"/>
                  </a:lnTo>
                  <a:lnTo>
                    <a:pt x="38" y="520"/>
                  </a:lnTo>
                  <a:lnTo>
                    <a:pt x="36" y="522"/>
                  </a:lnTo>
                  <a:close/>
                  <a:moveTo>
                    <a:pt x="42" y="516"/>
                  </a:moveTo>
                  <a:lnTo>
                    <a:pt x="40" y="514"/>
                  </a:lnTo>
                  <a:lnTo>
                    <a:pt x="38" y="512"/>
                  </a:lnTo>
                  <a:lnTo>
                    <a:pt x="38" y="508"/>
                  </a:lnTo>
                  <a:lnTo>
                    <a:pt x="40" y="508"/>
                  </a:lnTo>
                  <a:lnTo>
                    <a:pt x="40" y="512"/>
                  </a:lnTo>
                  <a:lnTo>
                    <a:pt x="42" y="514"/>
                  </a:lnTo>
                  <a:lnTo>
                    <a:pt x="44" y="516"/>
                  </a:lnTo>
                  <a:lnTo>
                    <a:pt x="42" y="516"/>
                  </a:lnTo>
                  <a:close/>
                  <a:moveTo>
                    <a:pt x="42" y="520"/>
                  </a:moveTo>
                  <a:lnTo>
                    <a:pt x="40" y="518"/>
                  </a:lnTo>
                  <a:lnTo>
                    <a:pt x="42" y="516"/>
                  </a:lnTo>
                  <a:lnTo>
                    <a:pt x="42" y="518"/>
                  </a:lnTo>
                  <a:lnTo>
                    <a:pt x="44" y="520"/>
                  </a:lnTo>
                  <a:lnTo>
                    <a:pt x="42" y="520"/>
                  </a:lnTo>
                  <a:close/>
                  <a:moveTo>
                    <a:pt x="44" y="524"/>
                  </a:moveTo>
                  <a:lnTo>
                    <a:pt x="40" y="520"/>
                  </a:lnTo>
                  <a:lnTo>
                    <a:pt x="40" y="520"/>
                  </a:lnTo>
                  <a:lnTo>
                    <a:pt x="40" y="518"/>
                  </a:lnTo>
                  <a:lnTo>
                    <a:pt x="44" y="522"/>
                  </a:lnTo>
                  <a:lnTo>
                    <a:pt x="44" y="524"/>
                  </a:lnTo>
                  <a:lnTo>
                    <a:pt x="44" y="524"/>
                  </a:lnTo>
                  <a:close/>
                  <a:moveTo>
                    <a:pt x="46" y="530"/>
                  </a:moveTo>
                  <a:lnTo>
                    <a:pt x="46" y="528"/>
                  </a:lnTo>
                  <a:lnTo>
                    <a:pt x="44" y="528"/>
                  </a:lnTo>
                  <a:lnTo>
                    <a:pt x="44" y="526"/>
                  </a:lnTo>
                  <a:lnTo>
                    <a:pt x="42" y="528"/>
                  </a:lnTo>
                  <a:lnTo>
                    <a:pt x="40" y="526"/>
                  </a:lnTo>
                  <a:lnTo>
                    <a:pt x="42" y="526"/>
                  </a:lnTo>
                  <a:lnTo>
                    <a:pt x="44" y="526"/>
                  </a:lnTo>
                  <a:lnTo>
                    <a:pt x="46" y="526"/>
                  </a:lnTo>
                  <a:lnTo>
                    <a:pt x="48" y="528"/>
                  </a:lnTo>
                  <a:lnTo>
                    <a:pt x="46" y="530"/>
                  </a:lnTo>
                  <a:close/>
                  <a:moveTo>
                    <a:pt x="54" y="542"/>
                  </a:moveTo>
                  <a:lnTo>
                    <a:pt x="50" y="540"/>
                  </a:lnTo>
                  <a:lnTo>
                    <a:pt x="50" y="542"/>
                  </a:lnTo>
                  <a:lnTo>
                    <a:pt x="48" y="542"/>
                  </a:lnTo>
                  <a:lnTo>
                    <a:pt x="46" y="540"/>
                  </a:lnTo>
                  <a:lnTo>
                    <a:pt x="42" y="538"/>
                  </a:lnTo>
                  <a:lnTo>
                    <a:pt x="40" y="538"/>
                  </a:lnTo>
                  <a:lnTo>
                    <a:pt x="38" y="534"/>
                  </a:lnTo>
                  <a:lnTo>
                    <a:pt x="38" y="532"/>
                  </a:lnTo>
                  <a:lnTo>
                    <a:pt x="38" y="532"/>
                  </a:lnTo>
                  <a:lnTo>
                    <a:pt x="40" y="532"/>
                  </a:lnTo>
                  <a:lnTo>
                    <a:pt x="42" y="534"/>
                  </a:lnTo>
                  <a:lnTo>
                    <a:pt x="44" y="536"/>
                  </a:lnTo>
                  <a:lnTo>
                    <a:pt x="46" y="536"/>
                  </a:lnTo>
                  <a:lnTo>
                    <a:pt x="48" y="536"/>
                  </a:lnTo>
                  <a:lnTo>
                    <a:pt x="50" y="538"/>
                  </a:lnTo>
                  <a:lnTo>
                    <a:pt x="54" y="538"/>
                  </a:lnTo>
                  <a:lnTo>
                    <a:pt x="54" y="540"/>
                  </a:lnTo>
                  <a:lnTo>
                    <a:pt x="58" y="542"/>
                  </a:lnTo>
                  <a:lnTo>
                    <a:pt x="58" y="542"/>
                  </a:lnTo>
                  <a:lnTo>
                    <a:pt x="58" y="542"/>
                  </a:lnTo>
                  <a:lnTo>
                    <a:pt x="58" y="542"/>
                  </a:lnTo>
                  <a:lnTo>
                    <a:pt x="56" y="542"/>
                  </a:lnTo>
                  <a:lnTo>
                    <a:pt x="54" y="542"/>
                  </a:lnTo>
                  <a:close/>
                  <a:moveTo>
                    <a:pt x="46" y="542"/>
                  </a:moveTo>
                  <a:lnTo>
                    <a:pt x="48" y="544"/>
                  </a:lnTo>
                  <a:lnTo>
                    <a:pt x="44" y="544"/>
                  </a:lnTo>
                  <a:lnTo>
                    <a:pt x="46" y="542"/>
                  </a:lnTo>
                  <a:close/>
                  <a:moveTo>
                    <a:pt x="62" y="554"/>
                  </a:moveTo>
                  <a:lnTo>
                    <a:pt x="64" y="556"/>
                  </a:lnTo>
                  <a:lnTo>
                    <a:pt x="64" y="554"/>
                  </a:lnTo>
                  <a:lnTo>
                    <a:pt x="64" y="552"/>
                  </a:lnTo>
                  <a:lnTo>
                    <a:pt x="62" y="554"/>
                  </a:lnTo>
                  <a:lnTo>
                    <a:pt x="62" y="554"/>
                  </a:lnTo>
                  <a:close/>
                  <a:moveTo>
                    <a:pt x="68" y="556"/>
                  </a:moveTo>
                  <a:lnTo>
                    <a:pt x="66" y="556"/>
                  </a:lnTo>
                  <a:lnTo>
                    <a:pt x="66" y="554"/>
                  </a:lnTo>
                  <a:lnTo>
                    <a:pt x="66" y="552"/>
                  </a:lnTo>
                  <a:lnTo>
                    <a:pt x="64" y="552"/>
                  </a:lnTo>
                  <a:lnTo>
                    <a:pt x="62" y="552"/>
                  </a:lnTo>
                  <a:lnTo>
                    <a:pt x="60" y="552"/>
                  </a:lnTo>
                  <a:lnTo>
                    <a:pt x="58" y="548"/>
                  </a:lnTo>
                  <a:lnTo>
                    <a:pt x="54" y="548"/>
                  </a:lnTo>
                  <a:lnTo>
                    <a:pt x="54" y="546"/>
                  </a:lnTo>
                  <a:lnTo>
                    <a:pt x="52" y="546"/>
                  </a:lnTo>
                  <a:lnTo>
                    <a:pt x="52" y="544"/>
                  </a:lnTo>
                  <a:lnTo>
                    <a:pt x="52" y="542"/>
                  </a:lnTo>
                  <a:lnTo>
                    <a:pt x="54" y="542"/>
                  </a:lnTo>
                  <a:lnTo>
                    <a:pt x="56" y="544"/>
                  </a:lnTo>
                  <a:lnTo>
                    <a:pt x="56" y="544"/>
                  </a:lnTo>
                  <a:lnTo>
                    <a:pt x="58" y="544"/>
                  </a:lnTo>
                  <a:lnTo>
                    <a:pt x="62" y="544"/>
                  </a:lnTo>
                  <a:lnTo>
                    <a:pt x="66" y="546"/>
                  </a:lnTo>
                  <a:lnTo>
                    <a:pt x="66" y="546"/>
                  </a:lnTo>
                  <a:lnTo>
                    <a:pt x="66" y="548"/>
                  </a:lnTo>
                  <a:lnTo>
                    <a:pt x="70" y="548"/>
                  </a:lnTo>
                  <a:lnTo>
                    <a:pt x="72" y="548"/>
                  </a:lnTo>
                  <a:lnTo>
                    <a:pt x="72" y="550"/>
                  </a:lnTo>
                  <a:lnTo>
                    <a:pt x="70" y="550"/>
                  </a:lnTo>
                  <a:lnTo>
                    <a:pt x="68" y="550"/>
                  </a:lnTo>
                  <a:lnTo>
                    <a:pt x="70" y="550"/>
                  </a:lnTo>
                  <a:lnTo>
                    <a:pt x="70" y="552"/>
                  </a:lnTo>
                  <a:lnTo>
                    <a:pt x="68" y="554"/>
                  </a:lnTo>
                  <a:lnTo>
                    <a:pt x="68" y="556"/>
                  </a:lnTo>
                  <a:close/>
                  <a:moveTo>
                    <a:pt x="72" y="554"/>
                  </a:moveTo>
                  <a:lnTo>
                    <a:pt x="70" y="556"/>
                  </a:lnTo>
                  <a:lnTo>
                    <a:pt x="70" y="558"/>
                  </a:lnTo>
                  <a:lnTo>
                    <a:pt x="72" y="556"/>
                  </a:lnTo>
                  <a:lnTo>
                    <a:pt x="72" y="556"/>
                  </a:lnTo>
                  <a:lnTo>
                    <a:pt x="74" y="554"/>
                  </a:lnTo>
                  <a:lnTo>
                    <a:pt x="72" y="554"/>
                  </a:lnTo>
                  <a:lnTo>
                    <a:pt x="72" y="554"/>
                  </a:lnTo>
                  <a:close/>
                  <a:moveTo>
                    <a:pt x="86" y="552"/>
                  </a:moveTo>
                  <a:lnTo>
                    <a:pt x="84" y="554"/>
                  </a:lnTo>
                  <a:lnTo>
                    <a:pt x="86" y="556"/>
                  </a:lnTo>
                  <a:lnTo>
                    <a:pt x="84" y="556"/>
                  </a:lnTo>
                  <a:lnTo>
                    <a:pt x="82" y="556"/>
                  </a:lnTo>
                  <a:lnTo>
                    <a:pt x="80" y="556"/>
                  </a:lnTo>
                  <a:lnTo>
                    <a:pt x="80" y="556"/>
                  </a:lnTo>
                  <a:lnTo>
                    <a:pt x="78" y="554"/>
                  </a:lnTo>
                  <a:lnTo>
                    <a:pt x="76" y="554"/>
                  </a:lnTo>
                  <a:lnTo>
                    <a:pt x="76" y="556"/>
                  </a:lnTo>
                  <a:lnTo>
                    <a:pt x="74" y="554"/>
                  </a:lnTo>
                  <a:lnTo>
                    <a:pt x="72" y="552"/>
                  </a:lnTo>
                  <a:lnTo>
                    <a:pt x="72" y="552"/>
                  </a:lnTo>
                  <a:lnTo>
                    <a:pt x="76" y="550"/>
                  </a:lnTo>
                  <a:lnTo>
                    <a:pt x="76" y="550"/>
                  </a:lnTo>
                  <a:lnTo>
                    <a:pt x="82" y="552"/>
                  </a:lnTo>
                  <a:lnTo>
                    <a:pt x="82" y="554"/>
                  </a:lnTo>
                  <a:lnTo>
                    <a:pt x="84" y="552"/>
                  </a:lnTo>
                  <a:lnTo>
                    <a:pt x="84" y="552"/>
                  </a:lnTo>
                  <a:lnTo>
                    <a:pt x="86" y="552"/>
                  </a:lnTo>
                  <a:close/>
                  <a:moveTo>
                    <a:pt x="92" y="552"/>
                  </a:moveTo>
                  <a:lnTo>
                    <a:pt x="90" y="550"/>
                  </a:lnTo>
                  <a:lnTo>
                    <a:pt x="92" y="548"/>
                  </a:lnTo>
                  <a:lnTo>
                    <a:pt x="90" y="546"/>
                  </a:lnTo>
                  <a:lnTo>
                    <a:pt x="90" y="546"/>
                  </a:lnTo>
                  <a:lnTo>
                    <a:pt x="88" y="544"/>
                  </a:lnTo>
                  <a:lnTo>
                    <a:pt x="88" y="540"/>
                  </a:lnTo>
                  <a:lnTo>
                    <a:pt x="86" y="540"/>
                  </a:lnTo>
                  <a:lnTo>
                    <a:pt x="86" y="542"/>
                  </a:lnTo>
                  <a:lnTo>
                    <a:pt x="86" y="544"/>
                  </a:lnTo>
                  <a:lnTo>
                    <a:pt x="86" y="546"/>
                  </a:lnTo>
                  <a:lnTo>
                    <a:pt x="86" y="548"/>
                  </a:lnTo>
                  <a:lnTo>
                    <a:pt x="86" y="550"/>
                  </a:lnTo>
                  <a:lnTo>
                    <a:pt x="88" y="552"/>
                  </a:lnTo>
                  <a:lnTo>
                    <a:pt x="90" y="552"/>
                  </a:lnTo>
                  <a:lnTo>
                    <a:pt x="92" y="552"/>
                  </a:lnTo>
                  <a:lnTo>
                    <a:pt x="92" y="552"/>
                  </a:lnTo>
                  <a:close/>
                  <a:moveTo>
                    <a:pt x="84" y="570"/>
                  </a:moveTo>
                  <a:lnTo>
                    <a:pt x="86" y="570"/>
                  </a:lnTo>
                  <a:lnTo>
                    <a:pt x="86" y="570"/>
                  </a:lnTo>
                  <a:lnTo>
                    <a:pt x="86" y="572"/>
                  </a:lnTo>
                  <a:lnTo>
                    <a:pt x="84" y="570"/>
                  </a:lnTo>
                  <a:close/>
                  <a:moveTo>
                    <a:pt x="84" y="568"/>
                  </a:moveTo>
                  <a:lnTo>
                    <a:pt x="84" y="566"/>
                  </a:lnTo>
                  <a:lnTo>
                    <a:pt x="84" y="566"/>
                  </a:lnTo>
                  <a:lnTo>
                    <a:pt x="86" y="566"/>
                  </a:lnTo>
                  <a:lnTo>
                    <a:pt x="86" y="568"/>
                  </a:lnTo>
                  <a:lnTo>
                    <a:pt x="84" y="568"/>
                  </a:lnTo>
                  <a:close/>
                  <a:moveTo>
                    <a:pt x="132" y="580"/>
                  </a:moveTo>
                  <a:lnTo>
                    <a:pt x="130" y="580"/>
                  </a:lnTo>
                  <a:lnTo>
                    <a:pt x="132" y="578"/>
                  </a:lnTo>
                  <a:lnTo>
                    <a:pt x="132" y="576"/>
                  </a:lnTo>
                  <a:lnTo>
                    <a:pt x="134" y="576"/>
                  </a:lnTo>
                  <a:lnTo>
                    <a:pt x="134" y="578"/>
                  </a:lnTo>
                  <a:lnTo>
                    <a:pt x="134" y="580"/>
                  </a:lnTo>
                  <a:lnTo>
                    <a:pt x="132" y="580"/>
                  </a:lnTo>
                  <a:close/>
                  <a:moveTo>
                    <a:pt x="102" y="568"/>
                  </a:moveTo>
                  <a:lnTo>
                    <a:pt x="104" y="568"/>
                  </a:lnTo>
                  <a:lnTo>
                    <a:pt x="106" y="568"/>
                  </a:lnTo>
                  <a:lnTo>
                    <a:pt x="106" y="568"/>
                  </a:lnTo>
                  <a:lnTo>
                    <a:pt x="110" y="568"/>
                  </a:lnTo>
                  <a:lnTo>
                    <a:pt x="116" y="566"/>
                  </a:lnTo>
                  <a:lnTo>
                    <a:pt x="118" y="564"/>
                  </a:lnTo>
                  <a:lnTo>
                    <a:pt x="122" y="564"/>
                  </a:lnTo>
                  <a:lnTo>
                    <a:pt x="126" y="564"/>
                  </a:lnTo>
                  <a:lnTo>
                    <a:pt x="128" y="564"/>
                  </a:lnTo>
                  <a:lnTo>
                    <a:pt x="132" y="566"/>
                  </a:lnTo>
                  <a:lnTo>
                    <a:pt x="132" y="568"/>
                  </a:lnTo>
                  <a:lnTo>
                    <a:pt x="134" y="568"/>
                  </a:lnTo>
                  <a:lnTo>
                    <a:pt x="132" y="570"/>
                  </a:lnTo>
                  <a:lnTo>
                    <a:pt x="130" y="572"/>
                  </a:lnTo>
                  <a:lnTo>
                    <a:pt x="128" y="570"/>
                  </a:lnTo>
                  <a:lnTo>
                    <a:pt x="128" y="570"/>
                  </a:lnTo>
                  <a:lnTo>
                    <a:pt x="126" y="570"/>
                  </a:lnTo>
                  <a:lnTo>
                    <a:pt x="122" y="570"/>
                  </a:lnTo>
                  <a:lnTo>
                    <a:pt x="122" y="570"/>
                  </a:lnTo>
                  <a:lnTo>
                    <a:pt x="120" y="568"/>
                  </a:lnTo>
                  <a:lnTo>
                    <a:pt x="118" y="568"/>
                  </a:lnTo>
                  <a:lnTo>
                    <a:pt x="116" y="570"/>
                  </a:lnTo>
                  <a:lnTo>
                    <a:pt x="114" y="570"/>
                  </a:lnTo>
                  <a:lnTo>
                    <a:pt x="112" y="570"/>
                  </a:lnTo>
                  <a:lnTo>
                    <a:pt x="114" y="570"/>
                  </a:lnTo>
                  <a:lnTo>
                    <a:pt x="114" y="570"/>
                  </a:lnTo>
                  <a:lnTo>
                    <a:pt x="118" y="572"/>
                  </a:lnTo>
                  <a:lnTo>
                    <a:pt x="120" y="572"/>
                  </a:lnTo>
                  <a:lnTo>
                    <a:pt x="118" y="574"/>
                  </a:lnTo>
                  <a:lnTo>
                    <a:pt x="120" y="574"/>
                  </a:lnTo>
                  <a:lnTo>
                    <a:pt x="122" y="576"/>
                  </a:lnTo>
                  <a:lnTo>
                    <a:pt x="122" y="578"/>
                  </a:lnTo>
                  <a:lnTo>
                    <a:pt x="122" y="578"/>
                  </a:lnTo>
                  <a:lnTo>
                    <a:pt x="120" y="576"/>
                  </a:lnTo>
                  <a:lnTo>
                    <a:pt x="118" y="576"/>
                  </a:lnTo>
                  <a:lnTo>
                    <a:pt x="116" y="576"/>
                  </a:lnTo>
                  <a:lnTo>
                    <a:pt x="114" y="576"/>
                  </a:lnTo>
                  <a:lnTo>
                    <a:pt x="114" y="572"/>
                  </a:lnTo>
                  <a:lnTo>
                    <a:pt x="110" y="574"/>
                  </a:lnTo>
                  <a:lnTo>
                    <a:pt x="110" y="574"/>
                  </a:lnTo>
                  <a:lnTo>
                    <a:pt x="112" y="576"/>
                  </a:lnTo>
                  <a:lnTo>
                    <a:pt x="112" y="576"/>
                  </a:lnTo>
                  <a:lnTo>
                    <a:pt x="110" y="578"/>
                  </a:lnTo>
                  <a:lnTo>
                    <a:pt x="108" y="576"/>
                  </a:lnTo>
                  <a:lnTo>
                    <a:pt x="106" y="576"/>
                  </a:lnTo>
                  <a:lnTo>
                    <a:pt x="106" y="576"/>
                  </a:lnTo>
                  <a:lnTo>
                    <a:pt x="104" y="576"/>
                  </a:lnTo>
                  <a:lnTo>
                    <a:pt x="104" y="572"/>
                  </a:lnTo>
                  <a:lnTo>
                    <a:pt x="102" y="574"/>
                  </a:lnTo>
                  <a:lnTo>
                    <a:pt x="100" y="574"/>
                  </a:lnTo>
                  <a:lnTo>
                    <a:pt x="100" y="572"/>
                  </a:lnTo>
                  <a:lnTo>
                    <a:pt x="102" y="570"/>
                  </a:lnTo>
                  <a:lnTo>
                    <a:pt x="106" y="570"/>
                  </a:lnTo>
                  <a:lnTo>
                    <a:pt x="104" y="568"/>
                  </a:lnTo>
                  <a:lnTo>
                    <a:pt x="102" y="570"/>
                  </a:lnTo>
                  <a:lnTo>
                    <a:pt x="102" y="568"/>
                  </a:lnTo>
                  <a:close/>
                </a:path>
              </a:pathLst>
            </a:custGeom>
            <a:grpFill/>
            <a:ln w="6350">
              <a:solidFill>
                <a:srgbClr val="82D8D0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495" name="Caribbean">
              <a:extLst>
                <a:ext uri="{FF2B5EF4-FFF2-40B4-BE49-F238E27FC236}">
                  <a16:creationId xmlns:a16="http://schemas.microsoft.com/office/drawing/2014/main" id="{F5779C0E-BBE3-4056-A9C5-16DC5DC03429}"/>
                </a:ext>
              </a:extLst>
            </p:cNvPr>
            <p:cNvGrpSpPr/>
            <p:nvPr/>
          </p:nvGrpSpPr>
          <p:grpSpPr>
            <a:xfrm>
              <a:off x="3952476" y="3759269"/>
              <a:ext cx="589469" cy="424877"/>
              <a:chOff x="3952476" y="3759269"/>
              <a:chExt cx="589469" cy="424877"/>
            </a:xfrm>
            <a:grpFill/>
          </p:grpSpPr>
          <p:sp>
            <p:nvSpPr>
              <p:cNvPr id="507" name="British Virgin Islands">
                <a:extLst>
                  <a:ext uri="{FF2B5EF4-FFF2-40B4-BE49-F238E27FC236}">
                    <a16:creationId xmlns:a16="http://schemas.microsoft.com/office/drawing/2014/main" id="{CB662ED0-40E0-45AF-B0AC-EC302536861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415630" y="3981277"/>
                <a:ext cx="72727" cy="30622"/>
              </a:xfrm>
              <a:custGeom>
                <a:avLst/>
                <a:gdLst>
                  <a:gd name="T0" fmla="*/ 36 w 38"/>
                  <a:gd name="T1" fmla="*/ 12 h 16"/>
                  <a:gd name="T2" fmla="*/ 38 w 38"/>
                  <a:gd name="T3" fmla="*/ 16 h 16"/>
                  <a:gd name="T4" fmla="*/ 36 w 38"/>
                  <a:gd name="T5" fmla="*/ 16 h 16"/>
                  <a:gd name="T6" fmla="*/ 36 w 38"/>
                  <a:gd name="T7" fmla="*/ 16 h 16"/>
                  <a:gd name="T8" fmla="*/ 36 w 38"/>
                  <a:gd name="T9" fmla="*/ 12 h 16"/>
                  <a:gd name="T10" fmla="*/ 36 w 38"/>
                  <a:gd name="T11" fmla="*/ 6 h 16"/>
                  <a:gd name="T12" fmla="*/ 36 w 38"/>
                  <a:gd name="T13" fmla="*/ 8 h 16"/>
                  <a:gd name="T14" fmla="*/ 36 w 38"/>
                  <a:gd name="T15" fmla="*/ 10 h 16"/>
                  <a:gd name="T16" fmla="*/ 38 w 38"/>
                  <a:gd name="T17" fmla="*/ 8 h 16"/>
                  <a:gd name="T18" fmla="*/ 36 w 38"/>
                  <a:gd name="T19" fmla="*/ 6 h 16"/>
                  <a:gd name="T20" fmla="*/ 24 w 38"/>
                  <a:gd name="T21" fmla="*/ 10 h 16"/>
                  <a:gd name="T22" fmla="*/ 22 w 38"/>
                  <a:gd name="T23" fmla="*/ 10 h 16"/>
                  <a:gd name="T24" fmla="*/ 24 w 38"/>
                  <a:gd name="T25" fmla="*/ 12 h 16"/>
                  <a:gd name="T26" fmla="*/ 28 w 38"/>
                  <a:gd name="T27" fmla="*/ 14 h 16"/>
                  <a:gd name="T28" fmla="*/ 24 w 38"/>
                  <a:gd name="T29" fmla="*/ 10 h 16"/>
                  <a:gd name="T30" fmla="*/ 20 w 38"/>
                  <a:gd name="T31" fmla="*/ 2 h 16"/>
                  <a:gd name="T32" fmla="*/ 22 w 38"/>
                  <a:gd name="T33" fmla="*/ 0 h 16"/>
                  <a:gd name="T34" fmla="*/ 24 w 38"/>
                  <a:gd name="T35" fmla="*/ 0 h 16"/>
                  <a:gd name="T36" fmla="*/ 22 w 38"/>
                  <a:gd name="T37" fmla="*/ 2 h 16"/>
                  <a:gd name="T38" fmla="*/ 22 w 38"/>
                  <a:gd name="T39" fmla="*/ 4 h 16"/>
                  <a:gd name="T40" fmla="*/ 20 w 38"/>
                  <a:gd name="T41" fmla="*/ 4 h 16"/>
                  <a:gd name="T42" fmla="*/ 20 w 38"/>
                  <a:gd name="T43" fmla="*/ 2 h 16"/>
                  <a:gd name="T44" fmla="*/ 2 w 38"/>
                  <a:gd name="T45" fmla="*/ 6 h 16"/>
                  <a:gd name="T46" fmla="*/ 4 w 38"/>
                  <a:gd name="T47" fmla="*/ 6 h 16"/>
                  <a:gd name="T48" fmla="*/ 0 w 38"/>
                  <a:gd name="T49" fmla="*/ 8 h 16"/>
                  <a:gd name="T50" fmla="*/ 2 w 38"/>
                  <a:gd name="T51" fmla="*/ 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8" h="16">
                    <a:moveTo>
                      <a:pt x="36" y="12"/>
                    </a:moveTo>
                    <a:lnTo>
                      <a:pt x="38" y="16"/>
                    </a:lnTo>
                    <a:lnTo>
                      <a:pt x="36" y="16"/>
                    </a:lnTo>
                    <a:lnTo>
                      <a:pt x="36" y="16"/>
                    </a:lnTo>
                    <a:lnTo>
                      <a:pt x="36" y="12"/>
                    </a:lnTo>
                    <a:close/>
                    <a:moveTo>
                      <a:pt x="36" y="6"/>
                    </a:moveTo>
                    <a:lnTo>
                      <a:pt x="36" y="8"/>
                    </a:lnTo>
                    <a:lnTo>
                      <a:pt x="36" y="10"/>
                    </a:lnTo>
                    <a:lnTo>
                      <a:pt x="38" y="8"/>
                    </a:lnTo>
                    <a:lnTo>
                      <a:pt x="36" y="6"/>
                    </a:lnTo>
                    <a:close/>
                    <a:moveTo>
                      <a:pt x="24" y="10"/>
                    </a:moveTo>
                    <a:lnTo>
                      <a:pt x="22" y="10"/>
                    </a:lnTo>
                    <a:lnTo>
                      <a:pt x="24" y="12"/>
                    </a:lnTo>
                    <a:lnTo>
                      <a:pt x="28" y="14"/>
                    </a:lnTo>
                    <a:lnTo>
                      <a:pt x="24" y="10"/>
                    </a:lnTo>
                    <a:close/>
                    <a:moveTo>
                      <a:pt x="20" y="2"/>
                    </a:moveTo>
                    <a:lnTo>
                      <a:pt x="22" y="0"/>
                    </a:lnTo>
                    <a:lnTo>
                      <a:pt x="24" y="0"/>
                    </a:lnTo>
                    <a:lnTo>
                      <a:pt x="22" y="2"/>
                    </a:lnTo>
                    <a:lnTo>
                      <a:pt x="22" y="4"/>
                    </a:lnTo>
                    <a:lnTo>
                      <a:pt x="20" y="4"/>
                    </a:lnTo>
                    <a:lnTo>
                      <a:pt x="20" y="2"/>
                    </a:lnTo>
                    <a:close/>
                    <a:moveTo>
                      <a:pt x="2" y="6"/>
                    </a:moveTo>
                    <a:lnTo>
                      <a:pt x="4" y="6"/>
                    </a:lnTo>
                    <a:lnTo>
                      <a:pt x="0" y="8"/>
                    </a:lnTo>
                    <a:lnTo>
                      <a:pt x="2" y="6"/>
                    </a:lnTo>
                    <a:close/>
                  </a:path>
                </a:pathLst>
              </a:custGeom>
              <a:grpFill/>
              <a:ln w="6350">
                <a:solidFill>
                  <a:srgbClr val="82D8D0"/>
                </a:solidFill>
                <a:round/>
                <a:headEnd/>
                <a:tailEnd/>
              </a:ln>
            </p:spPr>
            <p:txBody>
              <a:bodyPr vert="horz" wrap="square" lIns="45665" tIns="22832" rIns="45665" bIns="22832" numCol="1" anchor="t" anchorCtr="0" compatLnSpc="1">
                <a:prstTxWarp prst="textNoShape">
                  <a:avLst/>
                </a:prstTxWarp>
              </a:bodyPr>
              <a:lstStyle/>
              <a:p>
                <a:pPr defTabSz="1751511">
                  <a:defRPr/>
                </a:pPr>
                <a:endParaRPr lang="en-US" sz="3448" ker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08" name="Puerto Rico">
                <a:extLst>
                  <a:ext uri="{FF2B5EF4-FFF2-40B4-BE49-F238E27FC236}">
                    <a16:creationId xmlns:a16="http://schemas.microsoft.com/office/drawing/2014/main" id="{19B3D725-F5FC-4030-8418-D6734B223CF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358214" y="3977449"/>
                <a:ext cx="53588" cy="15311"/>
              </a:xfrm>
              <a:custGeom>
                <a:avLst/>
                <a:gdLst>
                  <a:gd name="T0" fmla="*/ 22 w 28"/>
                  <a:gd name="T1" fmla="*/ 6 h 8"/>
                  <a:gd name="T2" fmla="*/ 24 w 28"/>
                  <a:gd name="T3" fmla="*/ 4 h 8"/>
                  <a:gd name="T4" fmla="*/ 28 w 28"/>
                  <a:gd name="T5" fmla="*/ 6 h 8"/>
                  <a:gd name="T6" fmla="*/ 26 w 28"/>
                  <a:gd name="T7" fmla="*/ 6 h 8"/>
                  <a:gd name="T8" fmla="*/ 22 w 28"/>
                  <a:gd name="T9" fmla="*/ 6 h 8"/>
                  <a:gd name="T10" fmla="*/ 20 w 28"/>
                  <a:gd name="T11" fmla="*/ 0 h 8"/>
                  <a:gd name="T12" fmla="*/ 18 w 28"/>
                  <a:gd name="T13" fmla="*/ 0 h 8"/>
                  <a:gd name="T14" fmla="*/ 12 w 28"/>
                  <a:gd name="T15" fmla="*/ 0 h 8"/>
                  <a:gd name="T16" fmla="*/ 4 w 28"/>
                  <a:gd name="T17" fmla="*/ 0 h 8"/>
                  <a:gd name="T18" fmla="*/ 4 w 28"/>
                  <a:gd name="T19" fmla="*/ 2 h 8"/>
                  <a:gd name="T20" fmla="*/ 2 w 28"/>
                  <a:gd name="T21" fmla="*/ 2 h 8"/>
                  <a:gd name="T22" fmla="*/ 2 w 28"/>
                  <a:gd name="T23" fmla="*/ 4 h 8"/>
                  <a:gd name="T24" fmla="*/ 0 w 28"/>
                  <a:gd name="T25" fmla="*/ 6 h 8"/>
                  <a:gd name="T26" fmla="*/ 2 w 28"/>
                  <a:gd name="T27" fmla="*/ 8 h 8"/>
                  <a:gd name="T28" fmla="*/ 8 w 28"/>
                  <a:gd name="T29" fmla="*/ 8 h 8"/>
                  <a:gd name="T30" fmla="*/ 10 w 28"/>
                  <a:gd name="T31" fmla="*/ 8 h 8"/>
                  <a:gd name="T32" fmla="*/ 14 w 28"/>
                  <a:gd name="T33" fmla="*/ 6 h 8"/>
                  <a:gd name="T34" fmla="*/ 16 w 28"/>
                  <a:gd name="T35" fmla="*/ 8 h 8"/>
                  <a:gd name="T36" fmla="*/ 20 w 28"/>
                  <a:gd name="T37" fmla="*/ 6 h 8"/>
                  <a:gd name="T38" fmla="*/ 22 w 28"/>
                  <a:gd name="T39" fmla="*/ 2 h 8"/>
                  <a:gd name="T40" fmla="*/ 20 w 28"/>
                  <a:gd name="T41" fmla="*/ 2 h 8"/>
                  <a:gd name="T42" fmla="*/ 20 w 28"/>
                  <a:gd name="T4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8" h="8">
                    <a:moveTo>
                      <a:pt x="22" y="6"/>
                    </a:moveTo>
                    <a:lnTo>
                      <a:pt x="24" y="4"/>
                    </a:lnTo>
                    <a:lnTo>
                      <a:pt x="28" y="6"/>
                    </a:lnTo>
                    <a:lnTo>
                      <a:pt x="26" y="6"/>
                    </a:lnTo>
                    <a:lnTo>
                      <a:pt x="22" y="6"/>
                    </a:lnTo>
                    <a:close/>
                    <a:moveTo>
                      <a:pt x="20" y="0"/>
                    </a:moveTo>
                    <a:lnTo>
                      <a:pt x="18" y="0"/>
                    </a:lnTo>
                    <a:lnTo>
                      <a:pt x="12" y="0"/>
                    </a:lnTo>
                    <a:lnTo>
                      <a:pt x="4" y="0"/>
                    </a:lnTo>
                    <a:lnTo>
                      <a:pt x="4" y="2"/>
                    </a:lnTo>
                    <a:lnTo>
                      <a:pt x="2" y="2"/>
                    </a:lnTo>
                    <a:lnTo>
                      <a:pt x="2" y="4"/>
                    </a:lnTo>
                    <a:lnTo>
                      <a:pt x="0" y="6"/>
                    </a:lnTo>
                    <a:lnTo>
                      <a:pt x="2" y="8"/>
                    </a:lnTo>
                    <a:lnTo>
                      <a:pt x="8" y="8"/>
                    </a:lnTo>
                    <a:lnTo>
                      <a:pt x="10" y="8"/>
                    </a:lnTo>
                    <a:lnTo>
                      <a:pt x="14" y="6"/>
                    </a:lnTo>
                    <a:lnTo>
                      <a:pt x="16" y="8"/>
                    </a:lnTo>
                    <a:lnTo>
                      <a:pt x="20" y="6"/>
                    </a:lnTo>
                    <a:lnTo>
                      <a:pt x="22" y="2"/>
                    </a:lnTo>
                    <a:lnTo>
                      <a:pt x="20" y="2"/>
                    </a:lnTo>
                    <a:lnTo>
                      <a:pt x="20" y="0"/>
                    </a:lnTo>
                    <a:close/>
                  </a:path>
                </a:pathLst>
              </a:custGeom>
              <a:grpFill/>
              <a:ln w="6350">
                <a:solidFill>
                  <a:srgbClr val="82D8D0"/>
                </a:solidFill>
                <a:round/>
                <a:headEnd/>
                <a:tailEnd/>
              </a:ln>
            </p:spPr>
            <p:txBody>
              <a:bodyPr vert="horz" wrap="square" lIns="45665" tIns="22832" rIns="45665" bIns="22832" numCol="1" anchor="t" anchorCtr="0" compatLnSpc="1">
                <a:prstTxWarp prst="textNoShape">
                  <a:avLst/>
                </a:prstTxWarp>
              </a:bodyPr>
              <a:lstStyle/>
              <a:p>
                <a:pPr defTabSz="1751511">
                  <a:defRPr/>
                </a:pPr>
                <a:endParaRPr lang="en-US" sz="3448" ker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09" name="Dominican Republic">
                <a:extLst>
                  <a:ext uri="{FF2B5EF4-FFF2-40B4-BE49-F238E27FC236}">
                    <a16:creationId xmlns:a16="http://schemas.microsoft.com/office/drawing/2014/main" id="{7D21C656-C592-4B42-89A1-76FAD7B1A04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247210" y="3939172"/>
                <a:ext cx="91865" cy="61244"/>
              </a:xfrm>
              <a:custGeom>
                <a:avLst/>
                <a:gdLst>
                  <a:gd name="T0" fmla="*/ 44 w 48"/>
                  <a:gd name="T1" fmla="*/ 24 h 32"/>
                  <a:gd name="T2" fmla="*/ 44 w 48"/>
                  <a:gd name="T3" fmla="*/ 26 h 32"/>
                  <a:gd name="T4" fmla="*/ 42 w 48"/>
                  <a:gd name="T5" fmla="*/ 24 h 32"/>
                  <a:gd name="T6" fmla="*/ 6 w 48"/>
                  <a:gd name="T7" fmla="*/ 4 h 32"/>
                  <a:gd name="T8" fmla="*/ 4 w 48"/>
                  <a:gd name="T9" fmla="*/ 8 h 32"/>
                  <a:gd name="T10" fmla="*/ 6 w 48"/>
                  <a:gd name="T11" fmla="*/ 12 h 32"/>
                  <a:gd name="T12" fmla="*/ 2 w 48"/>
                  <a:gd name="T13" fmla="*/ 14 h 32"/>
                  <a:gd name="T14" fmla="*/ 4 w 48"/>
                  <a:gd name="T15" fmla="*/ 18 h 32"/>
                  <a:gd name="T16" fmla="*/ 0 w 48"/>
                  <a:gd name="T17" fmla="*/ 24 h 32"/>
                  <a:gd name="T18" fmla="*/ 2 w 48"/>
                  <a:gd name="T19" fmla="*/ 24 h 32"/>
                  <a:gd name="T20" fmla="*/ 2 w 48"/>
                  <a:gd name="T21" fmla="*/ 30 h 32"/>
                  <a:gd name="T22" fmla="*/ 6 w 48"/>
                  <a:gd name="T23" fmla="*/ 32 h 32"/>
                  <a:gd name="T24" fmla="*/ 8 w 48"/>
                  <a:gd name="T25" fmla="*/ 28 h 32"/>
                  <a:gd name="T26" fmla="*/ 12 w 48"/>
                  <a:gd name="T27" fmla="*/ 24 h 32"/>
                  <a:gd name="T28" fmla="*/ 14 w 48"/>
                  <a:gd name="T29" fmla="*/ 24 h 32"/>
                  <a:gd name="T30" fmla="*/ 16 w 48"/>
                  <a:gd name="T31" fmla="*/ 20 h 32"/>
                  <a:gd name="T32" fmla="*/ 20 w 48"/>
                  <a:gd name="T33" fmla="*/ 24 h 32"/>
                  <a:gd name="T34" fmla="*/ 24 w 48"/>
                  <a:gd name="T35" fmla="*/ 24 h 32"/>
                  <a:gd name="T36" fmla="*/ 30 w 48"/>
                  <a:gd name="T37" fmla="*/ 20 h 32"/>
                  <a:gd name="T38" fmla="*/ 36 w 48"/>
                  <a:gd name="T39" fmla="*/ 20 h 32"/>
                  <a:gd name="T40" fmla="*/ 42 w 48"/>
                  <a:gd name="T41" fmla="*/ 22 h 32"/>
                  <a:gd name="T42" fmla="*/ 46 w 48"/>
                  <a:gd name="T43" fmla="*/ 20 h 32"/>
                  <a:gd name="T44" fmla="*/ 48 w 48"/>
                  <a:gd name="T45" fmla="*/ 18 h 32"/>
                  <a:gd name="T46" fmla="*/ 42 w 48"/>
                  <a:gd name="T47" fmla="*/ 14 h 32"/>
                  <a:gd name="T48" fmla="*/ 38 w 48"/>
                  <a:gd name="T49" fmla="*/ 12 h 32"/>
                  <a:gd name="T50" fmla="*/ 32 w 48"/>
                  <a:gd name="T51" fmla="*/ 12 h 32"/>
                  <a:gd name="T52" fmla="*/ 26 w 48"/>
                  <a:gd name="T53" fmla="*/ 10 h 32"/>
                  <a:gd name="T54" fmla="*/ 32 w 48"/>
                  <a:gd name="T55" fmla="*/ 10 h 32"/>
                  <a:gd name="T56" fmla="*/ 38 w 48"/>
                  <a:gd name="T57" fmla="*/ 10 h 32"/>
                  <a:gd name="T58" fmla="*/ 36 w 48"/>
                  <a:gd name="T59" fmla="*/ 8 h 32"/>
                  <a:gd name="T60" fmla="*/ 30 w 48"/>
                  <a:gd name="T61" fmla="*/ 4 h 32"/>
                  <a:gd name="T62" fmla="*/ 26 w 48"/>
                  <a:gd name="T63" fmla="*/ 4 h 32"/>
                  <a:gd name="T64" fmla="*/ 14 w 48"/>
                  <a:gd name="T65" fmla="*/ 0 h 32"/>
                  <a:gd name="T66" fmla="*/ 12 w 48"/>
                  <a:gd name="T67" fmla="*/ 0 h 32"/>
                  <a:gd name="T68" fmla="*/ 6 w 48"/>
                  <a:gd name="T69" fmla="*/ 4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8" h="32">
                    <a:moveTo>
                      <a:pt x="42" y="22"/>
                    </a:moveTo>
                    <a:lnTo>
                      <a:pt x="44" y="24"/>
                    </a:lnTo>
                    <a:lnTo>
                      <a:pt x="46" y="24"/>
                    </a:lnTo>
                    <a:lnTo>
                      <a:pt x="44" y="26"/>
                    </a:lnTo>
                    <a:lnTo>
                      <a:pt x="42" y="26"/>
                    </a:lnTo>
                    <a:lnTo>
                      <a:pt x="42" y="24"/>
                    </a:lnTo>
                    <a:lnTo>
                      <a:pt x="42" y="22"/>
                    </a:lnTo>
                    <a:close/>
                    <a:moveTo>
                      <a:pt x="6" y="4"/>
                    </a:moveTo>
                    <a:lnTo>
                      <a:pt x="6" y="4"/>
                    </a:lnTo>
                    <a:lnTo>
                      <a:pt x="4" y="8"/>
                    </a:lnTo>
                    <a:lnTo>
                      <a:pt x="6" y="10"/>
                    </a:lnTo>
                    <a:lnTo>
                      <a:pt x="6" y="12"/>
                    </a:lnTo>
                    <a:lnTo>
                      <a:pt x="2" y="12"/>
                    </a:lnTo>
                    <a:lnTo>
                      <a:pt x="2" y="14"/>
                    </a:lnTo>
                    <a:lnTo>
                      <a:pt x="4" y="16"/>
                    </a:lnTo>
                    <a:lnTo>
                      <a:pt x="4" y="18"/>
                    </a:lnTo>
                    <a:lnTo>
                      <a:pt x="4" y="20"/>
                    </a:lnTo>
                    <a:lnTo>
                      <a:pt x="0" y="24"/>
                    </a:lnTo>
                    <a:lnTo>
                      <a:pt x="0" y="24"/>
                    </a:lnTo>
                    <a:lnTo>
                      <a:pt x="2" y="24"/>
                    </a:lnTo>
                    <a:lnTo>
                      <a:pt x="4" y="28"/>
                    </a:lnTo>
                    <a:lnTo>
                      <a:pt x="2" y="30"/>
                    </a:lnTo>
                    <a:lnTo>
                      <a:pt x="6" y="30"/>
                    </a:lnTo>
                    <a:lnTo>
                      <a:pt x="6" y="32"/>
                    </a:lnTo>
                    <a:lnTo>
                      <a:pt x="6" y="32"/>
                    </a:lnTo>
                    <a:lnTo>
                      <a:pt x="8" y="28"/>
                    </a:lnTo>
                    <a:lnTo>
                      <a:pt x="12" y="24"/>
                    </a:lnTo>
                    <a:lnTo>
                      <a:pt x="12" y="24"/>
                    </a:lnTo>
                    <a:lnTo>
                      <a:pt x="12" y="22"/>
                    </a:lnTo>
                    <a:lnTo>
                      <a:pt x="14" y="24"/>
                    </a:lnTo>
                    <a:lnTo>
                      <a:pt x="16" y="24"/>
                    </a:lnTo>
                    <a:lnTo>
                      <a:pt x="16" y="20"/>
                    </a:lnTo>
                    <a:lnTo>
                      <a:pt x="18" y="22"/>
                    </a:lnTo>
                    <a:lnTo>
                      <a:pt x="20" y="24"/>
                    </a:lnTo>
                    <a:lnTo>
                      <a:pt x="20" y="24"/>
                    </a:lnTo>
                    <a:lnTo>
                      <a:pt x="24" y="24"/>
                    </a:lnTo>
                    <a:lnTo>
                      <a:pt x="28" y="20"/>
                    </a:lnTo>
                    <a:lnTo>
                      <a:pt x="30" y="20"/>
                    </a:lnTo>
                    <a:lnTo>
                      <a:pt x="34" y="20"/>
                    </a:lnTo>
                    <a:lnTo>
                      <a:pt x="36" y="20"/>
                    </a:lnTo>
                    <a:lnTo>
                      <a:pt x="38" y="22"/>
                    </a:lnTo>
                    <a:lnTo>
                      <a:pt x="42" y="22"/>
                    </a:lnTo>
                    <a:lnTo>
                      <a:pt x="44" y="22"/>
                    </a:lnTo>
                    <a:lnTo>
                      <a:pt x="46" y="20"/>
                    </a:lnTo>
                    <a:lnTo>
                      <a:pt x="48" y="20"/>
                    </a:lnTo>
                    <a:lnTo>
                      <a:pt x="48" y="18"/>
                    </a:lnTo>
                    <a:lnTo>
                      <a:pt x="48" y="16"/>
                    </a:lnTo>
                    <a:lnTo>
                      <a:pt x="42" y="14"/>
                    </a:lnTo>
                    <a:lnTo>
                      <a:pt x="40" y="14"/>
                    </a:lnTo>
                    <a:lnTo>
                      <a:pt x="38" y="12"/>
                    </a:lnTo>
                    <a:lnTo>
                      <a:pt x="34" y="12"/>
                    </a:lnTo>
                    <a:lnTo>
                      <a:pt x="32" y="12"/>
                    </a:lnTo>
                    <a:lnTo>
                      <a:pt x="28" y="10"/>
                    </a:lnTo>
                    <a:lnTo>
                      <a:pt x="26" y="10"/>
                    </a:lnTo>
                    <a:lnTo>
                      <a:pt x="28" y="8"/>
                    </a:lnTo>
                    <a:lnTo>
                      <a:pt x="32" y="10"/>
                    </a:lnTo>
                    <a:lnTo>
                      <a:pt x="36" y="10"/>
                    </a:lnTo>
                    <a:lnTo>
                      <a:pt x="38" y="10"/>
                    </a:lnTo>
                    <a:lnTo>
                      <a:pt x="36" y="8"/>
                    </a:lnTo>
                    <a:lnTo>
                      <a:pt x="36" y="8"/>
                    </a:lnTo>
                    <a:lnTo>
                      <a:pt x="32" y="8"/>
                    </a:lnTo>
                    <a:lnTo>
                      <a:pt x="30" y="4"/>
                    </a:lnTo>
                    <a:lnTo>
                      <a:pt x="28" y="4"/>
                    </a:lnTo>
                    <a:lnTo>
                      <a:pt x="26" y="4"/>
                    </a:lnTo>
                    <a:lnTo>
                      <a:pt x="24" y="4"/>
                    </a:lnTo>
                    <a:lnTo>
                      <a:pt x="14" y="0"/>
                    </a:lnTo>
                    <a:lnTo>
                      <a:pt x="14" y="2"/>
                    </a:lnTo>
                    <a:lnTo>
                      <a:pt x="12" y="0"/>
                    </a:lnTo>
                    <a:lnTo>
                      <a:pt x="6" y="2"/>
                    </a:lnTo>
                    <a:lnTo>
                      <a:pt x="6" y="4"/>
                    </a:lnTo>
                    <a:close/>
                  </a:path>
                </a:pathLst>
              </a:custGeom>
              <a:grpFill/>
              <a:ln w="6350">
                <a:solidFill>
                  <a:srgbClr val="82D8D0"/>
                </a:solidFill>
                <a:round/>
                <a:headEnd/>
                <a:tailEnd/>
              </a:ln>
            </p:spPr>
            <p:txBody>
              <a:bodyPr vert="horz" wrap="square" lIns="45665" tIns="22832" rIns="45665" bIns="22832" numCol="1" anchor="t" anchorCtr="0" compatLnSpc="1">
                <a:prstTxWarp prst="textNoShape">
                  <a:avLst/>
                </a:prstTxWarp>
              </a:bodyPr>
              <a:lstStyle/>
              <a:p>
                <a:pPr defTabSz="1751511">
                  <a:defRPr/>
                </a:pPr>
                <a:endParaRPr lang="en-US" sz="3448" ker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10" name="Cayman Islands">
                <a:extLst>
                  <a:ext uri="{FF2B5EF4-FFF2-40B4-BE49-F238E27FC236}">
                    <a16:creationId xmlns:a16="http://schemas.microsoft.com/office/drawing/2014/main" id="{2B328F30-B096-42D3-8721-519EFA1455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29030" y="3954483"/>
                <a:ext cx="7655" cy="3828"/>
              </a:xfrm>
              <a:custGeom>
                <a:avLst/>
                <a:gdLst>
                  <a:gd name="T0" fmla="*/ 4 w 4"/>
                  <a:gd name="T1" fmla="*/ 0 h 2"/>
                  <a:gd name="T2" fmla="*/ 2 w 4"/>
                  <a:gd name="T3" fmla="*/ 0 h 2"/>
                  <a:gd name="T4" fmla="*/ 0 w 4"/>
                  <a:gd name="T5" fmla="*/ 2 h 2"/>
                  <a:gd name="T6" fmla="*/ 2 w 4"/>
                  <a:gd name="T7" fmla="*/ 2 h 2"/>
                  <a:gd name="T8" fmla="*/ 4 w 4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2">
                    <a:moveTo>
                      <a:pt x="4" y="0"/>
                    </a:moveTo>
                    <a:lnTo>
                      <a:pt x="2" y="0"/>
                    </a:lnTo>
                    <a:lnTo>
                      <a:pt x="0" y="2"/>
                    </a:lnTo>
                    <a:lnTo>
                      <a:pt x="2" y="2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 w="6350">
                <a:solidFill>
                  <a:srgbClr val="82D8D0"/>
                </a:solidFill>
                <a:round/>
                <a:headEnd/>
                <a:tailEnd/>
              </a:ln>
            </p:spPr>
            <p:txBody>
              <a:bodyPr vert="horz" wrap="square" lIns="45665" tIns="22832" rIns="45665" bIns="22832" numCol="1" anchor="t" anchorCtr="0" compatLnSpc="1">
                <a:prstTxWarp prst="textNoShape">
                  <a:avLst/>
                </a:prstTxWarp>
              </a:bodyPr>
              <a:lstStyle/>
              <a:p>
                <a:pPr defTabSz="1751511">
                  <a:defRPr/>
                </a:pPr>
                <a:endParaRPr lang="en-US" sz="3448" ker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11" name="Jamaica">
                <a:extLst>
                  <a:ext uri="{FF2B5EF4-FFF2-40B4-BE49-F238E27FC236}">
                    <a16:creationId xmlns:a16="http://schemas.microsoft.com/office/drawing/2014/main" id="{C49AC691-B12A-441C-8BB2-48666163B4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97929" y="3973621"/>
                <a:ext cx="53588" cy="22966"/>
              </a:xfrm>
              <a:custGeom>
                <a:avLst/>
                <a:gdLst>
                  <a:gd name="T0" fmla="*/ 4 w 28"/>
                  <a:gd name="T1" fmla="*/ 2 h 12"/>
                  <a:gd name="T2" fmla="*/ 8 w 28"/>
                  <a:gd name="T3" fmla="*/ 2 h 12"/>
                  <a:gd name="T4" fmla="*/ 12 w 28"/>
                  <a:gd name="T5" fmla="*/ 0 h 12"/>
                  <a:gd name="T6" fmla="*/ 22 w 28"/>
                  <a:gd name="T7" fmla="*/ 2 h 12"/>
                  <a:gd name="T8" fmla="*/ 24 w 28"/>
                  <a:gd name="T9" fmla="*/ 6 h 12"/>
                  <a:gd name="T10" fmla="*/ 26 w 28"/>
                  <a:gd name="T11" fmla="*/ 6 h 12"/>
                  <a:gd name="T12" fmla="*/ 28 w 28"/>
                  <a:gd name="T13" fmla="*/ 8 h 12"/>
                  <a:gd name="T14" fmla="*/ 28 w 28"/>
                  <a:gd name="T15" fmla="*/ 10 h 12"/>
                  <a:gd name="T16" fmla="*/ 24 w 28"/>
                  <a:gd name="T17" fmla="*/ 10 h 12"/>
                  <a:gd name="T18" fmla="*/ 22 w 28"/>
                  <a:gd name="T19" fmla="*/ 8 h 12"/>
                  <a:gd name="T20" fmla="*/ 22 w 28"/>
                  <a:gd name="T21" fmla="*/ 10 h 12"/>
                  <a:gd name="T22" fmla="*/ 20 w 28"/>
                  <a:gd name="T23" fmla="*/ 10 h 12"/>
                  <a:gd name="T24" fmla="*/ 20 w 28"/>
                  <a:gd name="T25" fmla="*/ 10 h 12"/>
                  <a:gd name="T26" fmla="*/ 18 w 28"/>
                  <a:gd name="T27" fmla="*/ 10 h 12"/>
                  <a:gd name="T28" fmla="*/ 16 w 28"/>
                  <a:gd name="T29" fmla="*/ 12 h 12"/>
                  <a:gd name="T30" fmla="*/ 14 w 28"/>
                  <a:gd name="T31" fmla="*/ 12 h 12"/>
                  <a:gd name="T32" fmla="*/ 12 w 28"/>
                  <a:gd name="T33" fmla="*/ 10 h 12"/>
                  <a:gd name="T34" fmla="*/ 10 w 28"/>
                  <a:gd name="T35" fmla="*/ 10 h 12"/>
                  <a:gd name="T36" fmla="*/ 8 w 28"/>
                  <a:gd name="T37" fmla="*/ 10 h 12"/>
                  <a:gd name="T38" fmla="*/ 6 w 28"/>
                  <a:gd name="T39" fmla="*/ 6 h 12"/>
                  <a:gd name="T40" fmla="*/ 4 w 28"/>
                  <a:gd name="T41" fmla="*/ 6 h 12"/>
                  <a:gd name="T42" fmla="*/ 4 w 28"/>
                  <a:gd name="T43" fmla="*/ 6 h 12"/>
                  <a:gd name="T44" fmla="*/ 0 w 28"/>
                  <a:gd name="T45" fmla="*/ 4 h 12"/>
                  <a:gd name="T46" fmla="*/ 2 w 28"/>
                  <a:gd name="T47" fmla="*/ 2 h 12"/>
                  <a:gd name="T48" fmla="*/ 4 w 28"/>
                  <a:gd name="T49" fmla="*/ 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8" h="12">
                    <a:moveTo>
                      <a:pt x="4" y="2"/>
                    </a:moveTo>
                    <a:lnTo>
                      <a:pt x="8" y="2"/>
                    </a:lnTo>
                    <a:lnTo>
                      <a:pt x="12" y="0"/>
                    </a:lnTo>
                    <a:lnTo>
                      <a:pt x="22" y="2"/>
                    </a:lnTo>
                    <a:lnTo>
                      <a:pt x="24" y="6"/>
                    </a:lnTo>
                    <a:lnTo>
                      <a:pt x="26" y="6"/>
                    </a:lnTo>
                    <a:lnTo>
                      <a:pt x="28" y="8"/>
                    </a:lnTo>
                    <a:lnTo>
                      <a:pt x="28" y="10"/>
                    </a:lnTo>
                    <a:lnTo>
                      <a:pt x="24" y="10"/>
                    </a:lnTo>
                    <a:lnTo>
                      <a:pt x="22" y="8"/>
                    </a:lnTo>
                    <a:lnTo>
                      <a:pt x="22" y="10"/>
                    </a:lnTo>
                    <a:lnTo>
                      <a:pt x="20" y="10"/>
                    </a:lnTo>
                    <a:lnTo>
                      <a:pt x="20" y="10"/>
                    </a:lnTo>
                    <a:lnTo>
                      <a:pt x="18" y="10"/>
                    </a:lnTo>
                    <a:lnTo>
                      <a:pt x="16" y="12"/>
                    </a:lnTo>
                    <a:lnTo>
                      <a:pt x="14" y="12"/>
                    </a:lnTo>
                    <a:lnTo>
                      <a:pt x="12" y="10"/>
                    </a:lnTo>
                    <a:lnTo>
                      <a:pt x="10" y="10"/>
                    </a:lnTo>
                    <a:lnTo>
                      <a:pt x="8" y="10"/>
                    </a:lnTo>
                    <a:lnTo>
                      <a:pt x="6" y="6"/>
                    </a:lnTo>
                    <a:lnTo>
                      <a:pt x="4" y="6"/>
                    </a:lnTo>
                    <a:lnTo>
                      <a:pt x="4" y="6"/>
                    </a:lnTo>
                    <a:lnTo>
                      <a:pt x="0" y="4"/>
                    </a:lnTo>
                    <a:lnTo>
                      <a:pt x="2" y="2"/>
                    </a:lnTo>
                    <a:lnTo>
                      <a:pt x="4" y="2"/>
                    </a:lnTo>
                    <a:close/>
                  </a:path>
                </a:pathLst>
              </a:custGeom>
              <a:grpFill/>
              <a:ln w="6350">
                <a:solidFill>
                  <a:srgbClr val="82D8D0"/>
                </a:solidFill>
                <a:round/>
                <a:headEnd/>
                <a:tailEnd/>
              </a:ln>
            </p:spPr>
            <p:txBody>
              <a:bodyPr vert="horz" wrap="square" lIns="45665" tIns="22832" rIns="45665" bIns="22832" numCol="1" anchor="t" anchorCtr="0" compatLnSpc="1">
                <a:prstTxWarp prst="textNoShape">
                  <a:avLst/>
                </a:prstTxWarp>
              </a:bodyPr>
              <a:lstStyle/>
              <a:p>
                <a:pPr defTabSz="1751511">
                  <a:defRPr/>
                </a:pPr>
                <a:endParaRPr lang="en-US" sz="3448" ker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12" name="Haiti">
                <a:extLst>
                  <a:ext uri="{FF2B5EF4-FFF2-40B4-BE49-F238E27FC236}">
                    <a16:creationId xmlns:a16="http://schemas.microsoft.com/office/drawing/2014/main" id="{7EFE98A1-4F7A-4479-8C69-BB08EBB26B5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93622" y="3935344"/>
                <a:ext cx="65071" cy="53588"/>
              </a:xfrm>
              <a:custGeom>
                <a:avLst/>
                <a:gdLst>
                  <a:gd name="T0" fmla="*/ 28 w 34"/>
                  <a:gd name="T1" fmla="*/ 26 h 28"/>
                  <a:gd name="T2" fmla="*/ 32 w 34"/>
                  <a:gd name="T3" fmla="*/ 20 h 28"/>
                  <a:gd name="T4" fmla="*/ 30 w 34"/>
                  <a:gd name="T5" fmla="*/ 16 h 28"/>
                  <a:gd name="T6" fmla="*/ 34 w 34"/>
                  <a:gd name="T7" fmla="*/ 14 h 28"/>
                  <a:gd name="T8" fmla="*/ 32 w 34"/>
                  <a:gd name="T9" fmla="*/ 10 h 28"/>
                  <a:gd name="T10" fmla="*/ 34 w 34"/>
                  <a:gd name="T11" fmla="*/ 6 h 28"/>
                  <a:gd name="T12" fmla="*/ 32 w 34"/>
                  <a:gd name="T13" fmla="*/ 6 h 28"/>
                  <a:gd name="T14" fmla="*/ 28 w 34"/>
                  <a:gd name="T15" fmla="*/ 4 h 28"/>
                  <a:gd name="T16" fmla="*/ 20 w 34"/>
                  <a:gd name="T17" fmla="*/ 4 h 28"/>
                  <a:gd name="T18" fmla="*/ 14 w 34"/>
                  <a:gd name="T19" fmla="*/ 4 h 28"/>
                  <a:gd name="T20" fmla="*/ 16 w 34"/>
                  <a:gd name="T21" fmla="*/ 6 h 28"/>
                  <a:gd name="T22" fmla="*/ 20 w 34"/>
                  <a:gd name="T23" fmla="*/ 10 h 28"/>
                  <a:gd name="T24" fmla="*/ 20 w 34"/>
                  <a:gd name="T25" fmla="*/ 14 h 28"/>
                  <a:gd name="T26" fmla="*/ 24 w 34"/>
                  <a:gd name="T27" fmla="*/ 18 h 28"/>
                  <a:gd name="T28" fmla="*/ 26 w 34"/>
                  <a:gd name="T29" fmla="*/ 20 h 28"/>
                  <a:gd name="T30" fmla="*/ 20 w 34"/>
                  <a:gd name="T31" fmla="*/ 22 h 28"/>
                  <a:gd name="T32" fmla="*/ 16 w 34"/>
                  <a:gd name="T33" fmla="*/ 22 h 28"/>
                  <a:gd name="T34" fmla="*/ 10 w 34"/>
                  <a:gd name="T35" fmla="*/ 22 h 28"/>
                  <a:gd name="T36" fmla="*/ 8 w 34"/>
                  <a:gd name="T37" fmla="*/ 20 h 28"/>
                  <a:gd name="T38" fmla="*/ 2 w 34"/>
                  <a:gd name="T39" fmla="*/ 20 h 28"/>
                  <a:gd name="T40" fmla="*/ 0 w 34"/>
                  <a:gd name="T41" fmla="*/ 22 h 28"/>
                  <a:gd name="T42" fmla="*/ 4 w 34"/>
                  <a:gd name="T43" fmla="*/ 24 h 28"/>
                  <a:gd name="T44" fmla="*/ 8 w 34"/>
                  <a:gd name="T45" fmla="*/ 28 h 28"/>
                  <a:gd name="T46" fmla="*/ 10 w 34"/>
                  <a:gd name="T47" fmla="*/ 24 h 28"/>
                  <a:gd name="T48" fmla="*/ 16 w 34"/>
                  <a:gd name="T49" fmla="*/ 26 h 28"/>
                  <a:gd name="T50" fmla="*/ 24 w 34"/>
                  <a:gd name="T51" fmla="*/ 26 h 28"/>
                  <a:gd name="T52" fmla="*/ 28 w 34"/>
                  <a:gd name="T53" fmla="*/ 26 h 28"/>
                  <a:gd name="T54" fmla="*/ 22 w 34"/>
                  <a:gd name="T55" fmla="*/ 0 h 28"/>
                  <a:gd name="T56" fmla="*/ 20 w 34"/>
                  <a:gd name="T57" fmla="*/ 2 h 28"/>
                  <a:gd name="T58" fmla="*/ 14 w 34"/>
                  <a:gd name="T59" fmla="*/ 16 h 28"/>
                  <a:gd name="T60" fmla="*/ 20 w 34"/>
                  <a:gd name="T61" fmla="*/ 16 h 28"/>
                  <a:gd name="T62" fmla="*/ 16 w 34"/>
                  <a:gd name="T63" fmla="*/ 16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4" h="28">
                    <a:moveTo>
                      <a:pt x="28" y="26"/>
                    </a:moveTo>
                    <a:lnTo>
                      <a:pt x="28" y="26"/>
                    </a:lnTo>
                    <a:lnTo>
                      <a:pt x="32" y="22"/>
                    </a:lnTo>
                    <a:lnTo>
                      <a:pt x="32" y="20"/>
                    </a:lnTo>
                    <a:lnTo>
                      <a:pt x="32" y="18"/>
                    </a:lnTo>
                    <a:lnTo>
                      <a:pt x="30" y="16"/>
                    </a:lnTo>
                    <a:lnTo>
                      <a:pt x="30" y="14"/>
                    </a:lnTo>
                    <a:lnTo>
                      <a:pt x="34" y="14"/>
                    </a:lnTo>
                    <a:lnTo>
                      <a:pt x="34" y="12"/>
                    </a:lnTo>
                    <a:lnTo>
                      <a:pt x="32" y="10"/>
                    </a:lnTo>
                    <a:lnTo>
                      <a:pt x="34" y="6"/>
                    </a:lnTo>
                    <a:lnTo>
                      <a:pt x="34" y="6"/>
                    </a:lnTo>
                    <a:lnTo>
                      <a:pt x="34" y="6"/>
                    </a:lnTo>
                    <a:lnTo>
                      <a:pt x="32" y="6"/>
                    </a:lnTo>
                    <a:lnTo>
                      <a:pt x="30" y="6"/>
                    </a:lnTo>
                    <a:lnTo>
                      <a:pt x="28" y="4"/>
                    </a:lnTo>
                    <a:lnTo>
                      <a:pt x="22" y="4"/>
                    </a:lnTo>
                    <a:lnTo>
                      <a:pt x="20" y="4"/>
                    </a:lnTo>
                    <a:lnTo>
                      <a:pt x="18" y="4"/>
                    </a:lnTo>
                    <a:lnTo>
                      <a:pt x="14" y="4"/>
                    </a:lnTo>
                    <a:lnTo>
                      <a:pt x="14" y="4"/>
                    </a:lnTo>
                    <a:lnTo>
                      <a:pt x="16" y="6"/>
                    </a:lnTo>
                    <a:lnTo>
                      <a:pt x="22" y="8"/>
                    </a:lnTo>
                    <a:lnTo>
                      <a:pt x="20" y="10"/>
                    </a:lnTo>
                    <a:lnTo>
                      <a:pt x="22" y="12"/>
                    </a:lnTo>
                    <a:lnTo>
                      <a:pt x="20" y="14"/>
                    </a:lnTo>
                    <a:lnTo>
                      <a:pt x="22" y="16"/>
                    </a:lnTo>
                    <a:lnTo>
                      <a:pt x="24" y="18"/>
                    </a:lnTo>
                    <a:lnTo>
                      <a:pt x="28" y="20"/>
                    </a:lnTo>
                    <a:lnTo>
                      <a:pt x="26" y="20"/>
                    </a:lnTo>
                    <a:lnTo>
                      <a:pt x="22" y="20"/>
                    </a:lnTo>
                    <a:lnTo>
                      <a:pt x="20" y="22"/>
                    </a:lnTo>
                    <a:lnTo>
                      <a:pt x="18" y="20"/>
                    </a:lnTo>
                    <a:lnTo>
                      <a:pt x="16" y="22"/>
                    </a:lnTo>
                    <a:lnTo>
                      <a:pt x="14" y="20"/>
                    </a:lnTo>
                    <a:lnTo>
                      <a:pt x="10" y="22"/>
                    </a:lnTo>
                    <a:lnTo>
                      <a:pt x="10" y="20"/>
                    </a:lnTo>
                    <a:lnTo>
                      <a:pt x="8" y="20"/>
                    </a:lnTo>
                    <a:lnTo>
                      <a:pt x="6" y="20"/>
                    </a:lnTo>
                    <a:lnTo>
                      <a:pt x="2" y="20"/>
                    </a:lnTo>
                    <a:lnTo>
                      <a:pt x="0" y="20"/>
                    </a:lnTo>
                    <a:lnTo>
                      <a:pt x="0" y="22"/>
                    </a:lnTo>
                    <a:lnTo>
                      <a:pt x="0" y="24"/>
                    </a:lnTo>
                    <a:lnTo>
                      <a:pt x="4" y="24"/>
                    </a:lnTo>
                    <a:lnTo>
                      <a:pt x="6" y="28"/>
                    </a:lnTo>
                    <a:lnTo>
                      <a:pt x="8" y="28"/>
                    </a:lnTo>
                    <a:lnTo>
                      <a:pt x="8" y="26"/>
                    </a:lnTo>
                    <a:lnTo>
                      <a:pt x="10" y="24"/>
                    </a:lnTo>
                    <a:lnTo>
                      <a:pt x="14" y="24"/>
                    </a:lnTo>
                    <a:lnTo>
                      <a:pt x="16" y="26"/>
                    </a:lnTo>
                    <a:lnTo>
                      <a:pt x="24" y="26"/>
                    </a:lnTo>
                    <a:lnTo>
                      <a:pt x="24" y="26"/>
                    </a:lnTo>
                    <a:lnTo>
                      <a:pt x="28" y="26"/>
                    </a:lnTo>
                    <a:lnTo>
                      <a:pt x="28" y="26"/>
                    </a:lnTo>
                    <a:close/>
                    <a:moveTo>
                      <a:pt x="20" y="0"/>
                    </a:moveTo>
                    <a:lnTo>
                      <a:pt x="22" y="0"/>
                    </a:lnTo>
                    <a:lnTo>
                      <a:pt x="26" y="2"/>
                    </a:lnTo>
                    <a:lnTo>
                      <a:pt x="20" y="2"/>
                    </a:lnTo>
                    <a:lnTo>
                      <a:pt x="20" y="0"/>
                    </a:lnTo>
                    <a:close/>
                    <a:moveTo>
                      <a:pt x="14" y="16"/>
                    </a:moveTo>
                    <a:lnTo>
                      <a:pt x="16" y="14"/>
                    </a:lnTo>
                    <a:lnTo>
                      <a:pt x="20" y="16"/>
                    </a:lnTo>
                    <a:lnTo>
                      <a:pt x="20" y="18"/>
                    </a:lnTo>
                    <a:lnTo>
                      <a:pt x="16" y="1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6350">
                <a:solidFill>
                  <a:srgbClr val="82D8D0"/>
                </a:solidFill>
                <a:round/>
                <a:headEnd/>
                <a:tailEnd/>
              </a:ln>
            </p:spPr>
            <p:txBody>
              <a:bodyPr vert="horz" wrap="square" lIns="45665" tIns="22832" rIns="45665" bIns="22832" numCol="1" anchor="t" anchorCtr="0" compatLnSpc="1">
                <a:prstTxWarp prst="textNoShape">
                  <a:avLst/>
                </a:prstTxWarp>
              </a:bodyPr>
              <a:lstStyle/>
              <a:p>
                <a:pPr defTabSz="1751511">
                  <a:defRPr/>
                </a:pPr>
                <a:endParaRPr lang="en-US" sz="3448" ker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13" name="Cuba">
                <a:extLst>
                  <a:ext uri="{FF2B5EF4-FFF2-40B4-BE49-F238E27FC236}">
                    <a16:creationId xmlns:a16="http://schemas.microsoft.com/office/drawing/2014/main" id="{813C5B0C-ED99-4EEA-9DB1-1BF272677DA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952476" y="3854962"/>
                <a:ext cx="248802" cy="91865"/>
              </a:xfrm>
              <a:custGeom>
                <a:avLst/>
                <a:gdLst>
                  <a:gd name="T0" fmla="*/ 28 w 130"/>
                  <a:gd name="T1" fmla="*/ 18 h 48"/>
                  <a:gd name="T2" fmla="*/ 26 w 130"/>
                  <a:gd name="T3" fmla="*/ 24 h 48"/>
                  <a:gd name="T4" fmla="*/ 24 w 130"/>
                  <a:gd name="T5" fmla="*/ 22 h 48"/>
                  <a:gd name="T6" fmla="*/ 24 w 130"/>
                  <a:gd name="T7" fmla="*/ 20 h 48"/>
                  <a:gd name="T8" fmla="*/ 8 w 130"/>
                  <a:gd name="T9" fmla="*/ 14 h 48"/>
                  <a:gd name="T10" fmla="*/ 0 w 130"/>
                  <a:gd name="T11" fmla="*/ 18 h 48"/>
                  <a:gd name="T12" fmla="*/ 2 w 130"/>
                  <a:gd name="T13" fmla="*/ 20 h 48"/>
                  <a:gd name="T14" fmla="*/ 4 w 130"/>
                  <a:gd name="T15" fmla="*/ 20 h 48"/>
                  <a:gd name="T16" fmla="*/ 12 w 130"/>
                  <a:gd name="T17" fmla="*/ 14 h 48"/>
                  <a:gd name="T18" fmla="*/ 18 w 130"/>
                  <a:gd name="T19" fmla="*/ 14 h 48"/>
                  <a:gd name="T20" fmla="*/ 26 w 130"/>
                  <a:gd name="T21" fmla="*/ 10 h 48"/>
                  <a:gd name="T22" fmla="*/ 34 w 130"/>
                  <a:gd name="T23" fmla="*/ 8 h 48"/>
                  <a:gd name="T24" fmla="*/ 40 w 130"/>
                  <a:gd name="T25" fmla="*/ 12 h 48"/>
                  <a:gd name="T26" fmla="*/ 36 w 130"/>
                  <a:gd name="T27" fmla="*/ 14 h 48"/>
                  <a:gd name="T28" fmla="*/ 48 w 130"/>
                  <a:gd name="T29" fmla="*/ 14 h 48"/>
                  <a:gd name="T30" fmla="*/ 54 w 130"/>
                  <a:gd name="T31" fmla="*/ 16 h 48"/>
                  <a:gd name="T32" fmla="*/ 58 w 130"/>
                  <a:gd name="T33" fmla="*/ 18 h 48"/>
                  <a:gd name="T34" fmla="*/ 66 w 130"/>
                  <a:gd name="T35" fmla="*/ 20 h 48"/>
                  <a:gd name="T36" fmla="*/ 72 w 130"/>
                  <a:gd name="T37" fmla="*/ 22 h 48"/>
                  <a:gd name="T38" fmla="*/ 78 w 130"/>
                  <a:gd name="T39" fmla="*/ 28 h 48"/>
                  <a:gd name="T40" fmla="*/ 86 w 130"/>
                  <a:gd name="T41" fmla="*/ 34 h 48"/>
                  <a:gd name="T42" fmla="*/ 94 w 130"/>
                  <a:gd name="T43" fmla="*/ 36 h 48"/>
                  <a:gd name="T44" fmla="*/ 92 w 130"/>
                  <a:gd name="T45" fmla="*/ 40 h 48"/>
                  <a:gd name="T46" fmla="*/ 92 w 130"/>
                  <a:gd name="T47" fmla="*/ 46 h 48"/>
                  <a:gd name="T48" fmla="*/ 104 w 130"/>
                  <a:gd name="T49" fmla="*/ 44 h 48"/>
                  <a:gd name="T50" fmla="*/ 118 w 130"/>
                  <a:gd name="T51" fmla="*/ 46 h 48"/>
                  <a:gd name="T52" fmla="*/ 122 w 130"/>
                  <a:gd name="T53" fmla="*/ 42 h 48"/>
                  <a:gd name="T54" fmla="*/ 130 w 130"/>
                  <a:gd name="T55" fmla="*/ 40 h 48"/>
                  <a:gd name="T56" fmla="*/ 126 w 130"/>
                  <a:gd name="T57" fmla="*/ 36 h 48"/>
                  <a:gd name="T58" fmla="*/ 112 w 130"/>
                  <a:gd name="T59" fmla="*/ 32 h 48"/>
                  <a:gd name="T60" fmla="*/ 112 w 130"/>
                  <a:gd name="T61" fmla="*/ 28 h 48"/>
                  <a:gd name="T62" fmla="*/ 104 w 130"/>
                  <a:gd name="T63" fmla="*/ 26 h 48"/>
                  <a:gd name="T64" fmla="*/ 98 w 130"/>
                  <a:gd name="T65" fmla="*/ 22 h 48"/>
                  <a:gd name="T66" fmla="*/ 94 w 130"/>
                  <a:gd name="T67" fmla="*/ 22 h 48"/>
                  <a:gd name="T68" fmla="*/ 90 w 130"/>
                  <a:gd name="T69" fmla="*/ 20 h 48"/>
                  <a:gd name="T70" fmla="*/ 80 w 130"/>
                  <a:gd name="T71" fmla="*/ 14 h 48"/>
                  <a:gd name="T72" fmla="*/ 68 w 130"/>
                  <a:gd name="T73" fmla="*/ 12 h 48"/>
                  <a:gd name="T74" fmla="*/ 62 w 130"/>
                  <a:gd name="T75" fmla="*/ 6 h 48"/>
                  <a:gd name="T76" fmla="*/ 50 w 130"/>
                  <a:gd name="T77" fmla="*/ 4 h 48"/>
                  <a:gd name="T78" fmla="*/ 38 w 130"/>
                  <a:gd name="T79" fmla="*/ 0 h 48"/>
                  <a:gd name="T80" fmla="*/ 22 w 130"/>
                  <a:gd name="T81" fmla="*/ 2 h 48"/>
                  <a:gd name="T82" fmla="*/ 10 w 130"/>
                  <a:gd name="T83" fmla="*/ 6 h 48"/>
                  <a:gd name="T84" fmla="*/ 6 w 130"/>
                  <a:gd name="T85" fmla="*/ 14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30" h="48">
                    <a:moveTo>
                      <a:pt x="24" y="20"/>
                    </a:moveTo>
                    <a:lnTo>
                      <a:pt x="24" y="18"/>
                    </a:lnTo>
                    <a:lnTo>
                      <a:pt x="28" y="18"/>
                    </a:lnTo>
                    <a:lnTo>
                      <a:pt x="28" y="20"/>
                    </a:lnTo>
                    <a:lnTo>
                      <a:pt x="28" y="22"/>
                    </a:lnTo>
                    <a:lnTo>
                      <a:pt x="26" y="24"/>
                    </a:lnTo>
                    <a:lnTo>
                      <a:pt x="22" y="22"/>
                    </a:lnTo>
                    <a:lnTo>
                      <a:pt x="22" y="22"/>
                    </a:lnTo>
                    <a:lnTo>
                      <a:pt x="24" y="22"/>
                    </a:lnTo>
                    <a:lnTo>
                      <a:pt x="24" y="22"/>
                    </a:lnTo>
                    <a:lnTo>
                      <a:pt x="26" y="22"/>
                    </a:lnTo>
                    <a:lnTo>
                      <a:pt x="24" y="20"/>
                    </a:lnTo>
                    <a:lnTo>
                      <a:pt x="24" y="20"/>
                    </a:lnTo>
                    <a:close/>
                    <a:moveTo>
                      <a:pt x="6" y="14"/>
                    </a:moveTo>
                    <a:lnTo>
                      <a:pt x="8" y="14"/>
                    </a:lnTo>
                    <a:lnTo>
                      <a:pt x="8" y="16"/>
                    </a:lnTo>
                    <a:lnTo>
                      <a:pt x="6" y="14"/>
                    </a:lnTo>
                    <a:lnTo>
                      <a:pt x="0" y="18"/>
                    </a:lnTo>
                    <a:lnTo>
                      <a:pt x="0" y="18"/>
                    </a:lnTo>
                    <a:lnTo>
                      <a:pt x="0" y="18"/>
                    </a:lnTo>
                    <a:lnTo>
                      <a:pt x="2" y="20"/>
                    </a:lnTo>
                    <a:lnTo>
                      <a:pt x="4" y="16"/>
                    </a:lnTo>
                    <a:lnTo>
                      <a:pt x="4" y="18"/>
                    </a:lnTo>
                    <a:lnTo>
                      <a:pt x="4" y="20"/>
                    </a:lnTo>
                    <a:lnTo>
                      <a:pt x="8" y="18"/>
                    </a:lnTo>
                    <a:lnTo>
                      <a:pt x="10" y="18"/>
                    </a:lnTo>
                    <a:lnTo>
                      <a:pt x="12" y="14"/>
                    </a:lnTo>
                    <a:lnTo>
                      <a:pt x="16" y="14"/>
                    </a:lnTo>
                    <a:lnTo>
                      <a:pt x="16" y="14"/>
                    </a:lnTo>
                    <a:lnTo>
                      <a:pt x="18" y="14"/>
                    </a:lnTo>
                    <a:lnTo>
                      <a:pt x="22" y="14"/>
                    </a:lnTo>
                    <a:lnTo>
                      <a:pt x="24" y="10"/>
                    </a:lnTo>
                    <a:lnTo>
                      <a:pt x="26" y="10"/>
                    </a:lnTo>
                    <a:lnTo>
                      <a:pt x="28" y="8"/>
                    </a:lnTo>
                    <a:lnTo>
                      <a:pt x="32" y="8"/>
                    </a:lnTo>
                    <a:lnTo>
                      <a:pt x="34" y="8"/>
                    </a:lnTo>
                    <a:lnTo>
                      <a:pt x="40" y="8"/>
                    </a:lnTo>
                    <a:lnTo>
                      <a:pt x="42" y="10"/>
                    </a:lnTo>
                    <a:lnTo>
                      <a:pt x="40" y="12"/>
                    </a:lnTo>
                    <a:lnTo>
                      <a:pt x="36" y="10"/>
                    </a:lnTo>
                    <a:lnTo>
                      <a:pt x="36" y="12"/>
                    </a:lnTo>
                    <a:lnTo>
                      <a:pt x="36" y="14"/>
                    </a:lnTo>
                    <a:lnTo>
                      <a:pt x="44" y="14"/>
                    </a:lnTo>
                    <a:lnTo>
                      <a:pt x="46" y="14"/>
                    </a:lnTo>
                    <a:lnTo>
                      <a:pt x="48" y="14"/>
                    </a:lnTo>
                    <a:lnTo>
                      <a:pt x="50" y="16"/>
                    </a:lnTo>
                    <a:lnTo>
                      <a:pt x="54" y="16"/>
                    </a:lnTo>
                    <a:lnTo>
                      <a:pt x="54" y="16"/>
                    </a:lnTo>
                    <a:lnTo>
                      <a:pt x="56" y="14"/>
                    </a:lnTo>
                    <a:lnTo>
                      <a:pt x="58" y="16"/>
                    </a:lnTo>
                    <a:lnTo>
                      <a:pt x="58" y="18"/>
                    </a:lnTo>
                    <a:lnTo>
                      <a:pt x="62" y="20"/>
                    </a:lnTo>
                    <a:lnTo>
                      <a:pt x="64" y="20"/>
                    </a:lnTo>
                    <a:lnTo>
                      <a:pt x="66" y="20"/>
                    </a:lnTo>
                    <a:lnTo>
                      <a:pt x="68" y="22"/>
                    </a:lnTo>
                    <a:lnTo>
                      <a:pt x="70" y="22"/>
                    </a:lnTo>
                    <a:lnTo>
                      <a:pt x="72" y="22"/>
                    </a:lnTo>
                    <a:lnTo>
                      <a:pt x="76" y="20"/>
                    </a:lnTo>
                    <a:lnTo>
                      <a:pt x="76" y="22"/>
                    </a:lnTo>
                    <a:lnTo>
                      <a:pt x="78" y="28"/>
                    </a:lnTo>
                    <a:lnTo>
                      <a:pt x="84" y="34"/>
                    </a:lnTo>
                    <a:lnTo>
                      <a:pt x="84" y="34"/>
                    </a:lnTo>
                    <a:lnTo>
                      <a:pt x="86" y="34"/>
                    </a:lnTo>
                    <a:lnTo>
                      <a:pt x="88" y="34"/>
                    </a:lnTo>
                    <a:lnTo>
                      <a:pt x="92" y="34"/>
                    </a:lnTo>
                    <a:lnTo>
                      <a:pt x="94" y="36"/>
                    </a:lnTo>
                    <a:lnTo>
                      <a:pt x="96" y="36"/>
                    </a:lnTo>
                    <a:lnTo>
                      <a:pt x="96" y="40"/>
                    </a:lnTo>
                    <a:lnTo>
                      <a:pt x="92" y="40"/>
                    </a:lnTo>
                    <a:lnTo>
                      <a:pt x="88" y="44"/>
                    </a:lnTo>
                    <a:lnTo>
                      <a:pt x="88" y="46"/>
                    </a:lnTo>
                    <a:lnTo>
                      <a:pt x="92" y="46"/>
                    </a:lnTo>
                    <a:lnTo>
                      <a:pt x="96" y="46"/>
                    </a:lnTo>
                    <a:lnTo>
                      <a:pt x="98" y="46"/>
                    </a:lnTo>
                    <a:lnTo>
                      <a:pt x="104" y="44"/>
                    </a:lnTo>
                    <a:lnTo>
                      <a:pt x="106" y="46"/>
                    </a:lnTo>
                    <a:lnTo>
                      <a:pt x="112" y="48"/>
                    </a:lnTo>
                    <a:lnTo>
                      <a:pt x="118" y="46"/>
                    </a:lnTo>
                    <a:lnTo>
                      <a:pt x="118" y="44"/>
                    </a:lnTo>
                    <a:lnTo>
                      <a:pt x="120" y="44"/>
                    </a:lnTo>
                    <a:lnTo>
                      <a:pt x="122" y="42"/>
                    </a:lnTo>
                    <a:lnTo>
                      <a:pt x="126" y="44"/>
                    </a:lnTo>
                    <a:lnTo>
                      <a:pt x="128" y="42"/>
                    </a:lnTo>
                    <a:lnTo>
                      <a:pt x="130" y="40"/>
                    </a:lnTo>
                    <a:lnTo>
                      <a:pt x="128" y="40"/>
                    </a:lnTo>
                    <a:lnTo>
                      <a:pt x="126" y="38"/>
                    </a:lnTo>
                    <a:lnTo>
                      <a:pt x="126" y="36"/>
                    </a:lnTo>
                    <a:lnTo>
                      <a:pt x="120" y="34"/>
                    </a:lnTo>
                    <a:lnTo>
                      <a:pt x="114" y="34"/>
                    </a:lnTo>
                    <a:lnTo>
                      <a:pt x="112" y="32"/>
                    </a:lnTo>
                    <a:lnTo>
                      <a:pt x="112" y="32"/>
                    </a:lnTo>
                    <a:lnTo>
                      <a:pt x="114" y="28"/>
                    </a:lnTo>
                    <a:lnTo>
                      <a:pt x="112" y="28"/>
                    </a:lnTo>
                    <a:lnTo>
                      <a:pt x="110" y="28"/>
                    </a:lnTo>
                    <a:lnTo>
                      <a:pt x="108" y="28"/>
                    </a:lnTo>
                    <a:lnTo>
                      <a:pt x="104" y="26"/>
                    </a:lnTo>
                    <a:lnTo>
                      <a:pt x="102" y="26"/>
                    </a:lnTo>
                    <a:lnTo>
                      <a:pt x="100" y="24"/>
                    </a:lnTo>
                    <a:lnTo>
                      <a:pt x="98" y="22"/>
                    </a:lnTo>
                    <a:lnTo>
                      <a:pt x="96" y="24"/>
                    </a:lnTo>
                    <a:lnTo>
                      <a:pt x="94" y="22"/>
                    </a:lnTo>
                    <a:lnTo>
                      <a:pt x="94" y="22"/>
                    </a:lnTo>
                    <a:lnTo>
                      <a:pt x="94" y="20"/>
                    </a:lnTo>
                    <a:lnTo>
                      <a:pt x="92" y="22"/>
                    </a:lnTo>
                    <a:lnTo>
                      <a:pt x="90" y="20"/>
                    </a:lnTo>
                    <a:lnTo>
                      <a:pt x="86" y="20"/>
                    </a:lnTo>
                    <a:lnTo>
                      <a:pt x="84" y="16"/>
                    </a:lnTo>
                    <a:lnTo>
                      <a:pt x="80" y="14"/>
                    </a:lnTo>
                    <a:lnTo>
                      <a:pt x="78" y="12"/>
                    </a:lnTo>
                    <a:lnTo>
                      <a:pt x="70" y="12"/>
                    </a:lnTo>
                    <a:lnTo>
                      <a:pt x="68" y="12"/>
                    </a:lnTo>
                    <a:lnTo>
                      <a:pt x="68" y="8"/>
                    </a:lnTo>
                    <a:lnTo>
                      <a:pt x="64" y="6"/>
                    </a:lnTo>
                    <a:lnTo>
                      <a:pt x="62" y="6"/>
                    </a:lnTo>
                    <a:lnTo>
                      <a:pt x="62" y="4"/>
                    </a:lnTo>
                    <a:lnTo>
                      <a:pt x="52" y="4"/>
                    </a:lnTo>
                    <a:lnTo>
                      <a:pt x="50" y="4"/>
                    </a:lnTo>
                    <a:lnTo>
                      <a:pt x="46" y="4"/>
                    </a:lnTo>
                    <a:lnTo>
                      <a:pt x="42" y="0"/>
                    </a:lnTo>
                    <a:lnTo>
                      <a:pt x="38" y="0"/>
                    </a:lnTo>
                    <a:lnTo>
                      <a:pt x="32" y="0"/>
                    </a:lnTo>
                    <a:lnTo>
                      <a:pt x="30" y="2"/>
                    </a:lnTo>
                    <a:lnTo>
                      <a:pt x="22" y="2"/>
                    </a:lnTo>
                    <a:lnTo>
                      <a:pt x="18" y="4"/>
                    </a:lnTo>
                    <a:lnTo>
                      <a:pt x="16" y="6"/>
                    </a:lnTo>
                    <a:lnTo>
                      <a:pt x="10" y="6"/>
                    </a:lnTo>
                    <a:lnTo>
                      <a:pt x="8" y="8"/>
                    </a:lnTo>
                    <a:lnTo>
                      <a:pt x="8" y="10"/>
                    </a:lnTo>
                    <a:lnTo>
                      <a:pt x="6" y="14"/>
                    </a:lnTo>
                    <a:close/>
                  </a:path>
                </a:pathLst>
              </a:custGeom>
              <a:grpFill/>
              <a:ln w="6350">
                <a:solidFill>
                  <a:srgbClr val="82D8D0"/>
                </a:solidFill>
                <a:round/>
                <a:headEnd/>
                <a:tailEnd/>
              </a:ln>
            </p:spPr>
            <p:txBody>
              <a:bodyPr vert="horz" wrap="square" lIns="45665" tIns="22832" rIns="45665" bIns="22832" numCol="1" anchor="t" anchorCtr="0" compatLnSpc="1">
                <a:prstTxWarp prst="textNoShape">
                  <a:avLst/>
                </a:prstTxWarp>
              </a:bodyPr>
              <a:lstStyle/>
              <a:p>
                <a:pPr defTabSz="1751511">
                  <a:defRPr/>
                </a:pPr>
                <a:endParaRPr lang="en-US" sz="3448" ker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14" name="Turks &amp; Caicos">
                <a:extLst>
                  <a:ext uri="{FF2B5EF4-FFF2-40B4-BE49-F238E27FC236}">
                    <a16:creationId xmlns:a16="http://schemas.microsoft.com/office/drawing/2014/main" id="{92571F64-6EAA-4AD7-9FF4-9402B77A6B4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05585" y="3759269"/>
                <a:ext cx="133970" cy="156937"/>
              </a:xfrm>
              <a:custGeom>
                <a:avLst/>
                <a:gdLst>
                  <a:gd name="T0" fmla="*/ 66 w 70"/>
                  <a:gd name="T1" fmla="*/ 72 h 82"/>
                  <a:gd name="T2" fmla="*/ 62 w 70"/>
                  <a:gd name="T3" fmla="*/ 82 h 82"/>
                  <a:gd name="T4" fmla="*/ 64 w 70"/>
                  <a:gd name="T5" fmla="*/ 76 h 82"/>
                  <a:gd name="T6" fmla="*/ 58 w 70"/>
                  <a:gd name="T7" fmla="*/ 78 h 82"/>
                  <a:gd name="T8" fmla="*/ 66 w 70"/>
                  <a:gd name="T9" fmla="*/ 62 h 82"/>
                  <a:gd name="T10" fmla="*/ 66 w 70"/>
                  <a:gd name="T11" fmla="*/ 64 h 82"/>
                  <a:gd name="T12" fmla="*/ 58 w 70"/>
                  <a:gd name="T13" fmla="*/ 56 h 82"/>
                  <a:gd name="T14" fmla="*/ 52 w 70"/>
                  <a:gd name="T15" fmla="*/ 62 h 82"/>
                  <a:gd name="T16" fmla="*/ 52 w 70"/>
                  <a:gd name="T17" fmla="*/ 64 h 82"/>
                  <a:gd name="T18" fmla="*/ 58 w 70"/>
                  <a:gd name="T19" fmla="*/ 56 h 82"/>
                  <a:gd name="T20" fmla="*/ 52 w 70"/>
                  <a:gd name="T21" fmla="*/ 58 h 82"/>
                  <a:gd name="T22" fmla="*/ 50 w 70"/>
                  <a:gd name="T23" fmla="*/ 54 h 82"/>
                  <a:gd name="T24" fmla="*/ 44 w 70"/>
                  <a:gd name="T25" fmla="*/ 52 h 82"/>
                  <a:gd name="T26" fmla="*/ 42 w 70"/>
                  <a:gd name="T27" fmla="*/ 54 h 82"/>
                  <a:gd name="T28" fmla="*/ 40 w 70"/>
                  <a:gd name="T29" fmla="*/ 46 h 82"/>
                  <a:gd name="T30" fmla="*/ 32 w 70"/>
                  <a:gd name="T31" fmla="*/ 46 h 82"/>
                  <a:gd name="T32" fmla="*/ 50 w 70"/>
                  <a:gd name="T33" fmla="*/ 38 h 82"/>
                  <a:gd name="T34" fmla="*/ 52 w 70"/>
                  <a:gd name="T35" fmla="*/ 40 h 82"/>
                  <a:gd name="T36" fmla="*/ 36 w 70"/>
                  <a:gd name="T37" fmla="*/ 32 h 82"/>
                  <a:gd name="T38" fmla="*/ 38 w 70"/>
                  <a:gd name="T39" fmla="*/ 40 h 82"/>
                  <a:gd name="T40" fmla="*/ 42 w 70"/>
                  <a:gd name="T41" fmla="*/ 40 h 82"/>
                  <a:gd name="T42" fmla="*/ 38 w 70"/>
                  <a:gd name="T43" fmla="*/ 32 h 82"/>
                  <a:gd name="T44" fmla="*/ 32 w 70"/>
                  <a:gd name="T45" fmla="*/ 26 h 82"/>
                  <a:gd name="T46" fmla="*/ 30 w 70"/>
                  <a:gd name="T47" fmla="*/ 28 h 82"/>
                  <a:gd name="T48" fmla="*/ 30 w 70"/>
                  <a:gd name="T49" fmla="*/ 24 h 82"/>
                  <a:gd name="T50" fmla="*/ 14 w 70"/>
                  <a:gd name="T51" fmla="*/ 0 h 82"/>
                  <a:gd name="T52" fmla="*/ 22 w 70"/>
                  <a:gd name="T53" fmla="*/ 4 h 82"/>
                  <a:gd name="T54" fmla="*/ 22 w 70"/>
                  <a:gd name="T55" fmla="*/ 10 h 82"/>
                  <a:gd name="T56" fmla="*/ 20 w 70"/>
                  <a:gd name="T57" fmla="*/ 10 h 82"/>
                  <a:gd name="T58" fmla="*/ 18 w 70"/>
                  <a:gd name="T59" fmla="*/ 4 h 82"/>
                  <a:gd name="T60" fmla="*/ 0 w 70"/>
                  <a:gd name="T61" fmla="*/ 2 h 82"/>
                  <a:gd name="T62" fmla="*/ 8 w 70"/>
                  <a:gd name="T63" fmla="*/ 2 h 82"/>
                  <a:gd name="T64" fmla="*/ 12 w 70"/>
                  <a:gd name="T65" fmla="*/ 2 h 82"/>
                  <a:gd name="T66" fmla="*/ 4 w 70"/>
                  <a:gd name="T67" fmla="*/ 6 h 82"/>
                  <a:gd name="T68" fmla="*/ 18 w 70"/>
                  <a:gd name="T69" fmla="*/ 24 h 82"/>
                  <a:gd name="T70" fmla="*/ 16 w 70"/>
                  <a:gd name="T71" fmla="*/ 26 h 82"/>
                  <a:gd name="T72" fmla="*/ 10 w 70"/>
                  <a:gd name="T73" fmla="*/ 36 h 82"/>
                  <a:gd name="T74" fmla="*/ 10 w 70"/>
                  <a:gd name="T75" fmla="*/ 38 h 82"/>
                  <a:gd name="T76" fmla="*/ 10 w 70"/>
                  <a:gd name="T77" fmla="*/ 38 h 82"/>
                  <a:gd name="T78" fmla="*/ 10 w 70"/>
                  <a:gd name="T79" fmla="*/ 28 h 82"/>
                  <a:gd name="T80" fmla="*/ 8 w 70"/>
                  <a:gd name="T81" fmla="*/ 28 h 82"/>
                  <a:gd name="T82" fmla="*/ 10 w 70"/>
                  <a:gd name="T83" fmla="*/ 32 h 82"/>
                  <a:gd name="T84" fmla="*/ 10 w 70"/>
                  <a:gd name="T85" fmla="*/ 40 h 82"/>
                  <a:gd name="T86" fmla="*/ 14 w 70"/>
                  <a:gd name="T87" fmla="*/ 44 h 82"/>
                  <a:gd name="T88" fmla="*/ 14 w 70"/>
                  <a:gd name="T89" fmla="*/ 38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70" h="82">
                    <a:moveTo>
                      <a:pt x="66" y="74"/>
                    </a:moveTo>
                    <a:lnTo>
                      <a:pt x="66" y="74"/>
                    </a:lnTo>
                    <a:lnTo>
                      <a:pt x="66" y="72"/>
                    </a:lnTo>
                    <a:lnTo>
                      <a:pt x="66" y="74"/>
                    </a:lnTo>
                    <a:close/>
                    <a:moveTo>
                      <a:pt x="56" y="82"/>
                    </a:moveTo>
                    <a:lnTo>
                      <a:pt x="62" y="82"/>
                    </a:lnTo>
                    <a:lnTo>
                      <a:pt x="66" y="78"/>
                    </a:lnTo>
                    <a:lnTo>
                      <a:pt x="66" y="76"/>
                    </a:lnTo>
                    <a:lnTo>
                      <a:pt x="64" y="76"/>
                    </a:lnTo>
                    <a:lnTo>
                      <a:pt x="62" y="78"/>
                    </a:lnTo>
                    <a:lnTo>
                      <a:pt x="60" y="78"/>
                    </a:lnTo>
                    <a:lnTo>
                      <a:pt x="58" y="78"/>
                    </a:lnTo>
                    <a:lnTo>
                      <a:pt x="56" y="82"/>
                    </a:lnTo>
                    <a:close/>
                    <a:moveTo>
                      <a:pt x="64" y="62"/>
                    </a:moveTo>
                    <a:lnTo>
                      <a:pt x="66" y="62"/>
                    </a:lnTo>
                    <a:lnTo>
                      <a:pt x="70" y="64"/>
                    </a:lnTo>
                    <a:lnTo>
                      <a:pt x="70" y="64"/>
                    </a:lnTo>
                    <a:lnTo>
                      <a:pt x="66" y="64"/>
                    </a:lnTo>
                    <a:lnTo>
                      <a:pt x="64" y="64"/>
                    </a:lnTo>
                    <a:lnTo>
                      <a:pt x="64" y="62"/>
                    </a:lnTo>
                    <a:close/>
                    <a:moveTo>
                      <a:pt x="58" y="56"/>
                    </a:moveTo>
                    <a:lnTo>
                      <a:pt x="54" y="56"/>
                    </a:lnTo>
                    <a:lnTo>
                      <a:pt x="54" y="58"/>
                    </a:lnTo>
                    <a:lnTo>
                      <a:pt x="52" y="62"/>
                    </a:lnTo>
                    <a:lnTo>
                      <a:pt x="52" y="62"/>
                    </a:lnTo>
                    <a:lnTo>
                      <a:pt x="50" y="64"/>
                    </a:lnTo>
                    <a:lnTo>
                      <a:pt x="52" y="64"/>
                    </a:lnTo>
                    <a:lnTo>
                      <a:pt x="58" y="60"/>
                    </a:lnTo>
                    <a:lnTo>
                      <a:pt x="58" y="56"/>
                    </a:lnTo>
                    <a:lnTo>
                      <a:pt x="58" y="56"/>
                    </a:lnTo>
                    <a:close/>
                    <a:moveTo>
                      <a:pt x="50" y="54"/>
                    </a:moveTo>
                    <a:lnTo>
                      <a:pt x="52" y="56"/>
                    </a:lnTo>
                    <a:lnTo>
                      <a:pt x="52" y="58"/>
                    </a:lnTo>
                    <a:lnTo>
                      <a:pt x="52" y="56"/>
                    </a:lnTo>
                    <a:lnTo>
                      <a:pt x="50" y="56"/>
                    </a:lnTo>
                    <a:lnTo>
                      <a:pt x="50" y="54"/>
                    </a:lnTo>
                    <a:close/>
                    <a:moveTo>
                      <a:pt x="40" y="44"/>
                    </a:moveTo>
                    <a:lnTo>
                      <a:pt x="42" y="48"/>
                    </a:lnTo>
                    <a:lnTo>
                      <a:pt x="44" y="52"/>
                    </a:lnTo>
                    <a:lnTo>
                      <a:pt x="46" y="56"/>
                    </a:lnTo>
                    <a:lnTo>
                      <a:pt x="44" y="56"/>
                    </a:lnTo>
                    <a:lnTo>
                      <a:pt x="42" y="54"/>
                    </a:lnTo>
                    <a:lnTo>
                      <a:pt x="40" y="50"/>
                    </a:lnTo>
                    <a:lnTo>
                      <a:pt x="42" y="50"/>
                    </a:lnTo>
                    <a:lnTo>
                      <a:pt x="40" y="46"/>
                    </a:lnTo>
                    <a:lnTo>
                      <a:pt x="40" y="44"/>
                    </a:lnTo>
                    <a:close/>
                    <a:moveTo>
                      <a:pt x="32" y="42"/>
                    </a:moveTo>
                    <a:lnTo>
                      <a:pt x="32" y="46"/>
                    </a:lnTo>
                    <a:lnTo>
                      <a:pt x="32" y="46"/>
                    </a:lnTo>
                    <a:lnTo>
                      <a:pt x="32" y="42"/>
                    </a:lnTo>
                    <a:close/>
                    <a:moveTo>
                      <a:pt x="50" y="38"/>
                    </a:moveTo>
                    <a:lnTo>
                      <a:pt x="50" y="40"/>
                    </a:lnTo>
                    <a:lnTo>
                      <a:pt x="50" y="42"/>
                    </a:lnTo>
                    <a:lnTo>
                      <a:pt x="52" y="40"/>
                    </a:lnTo>
                    <a:lnTo>
                      <a:pt x="50" y="38"/>
                    </a:lnTo>
                    <a:close/>
                    <a:moveTo>
                      <a:pt x="38" y="32"/>
                    </a:moveTo>
                    <a:lnTo>
                      <a:pt x="36" y="32"/>
                    </a:lnTo>
                    <a:lnTo>
                      <a:pt x="38" y="36"/>
                    </a:lnTo>
                    <a:lnTo>
                      <a:pt x="38" y="38"/>
                    </a:lnTo>
                    <a:lnTo>
                      <a:pt x="38" y="40"/>
                    </a:lnTo>
                    <a:lnTo>
                      <a:pt x="38" y="40"/>
                    </a:lnTo>
                    <a:lnTo>
                      <a:pt x="42" y="40"/>
                    </a:lnTo>
                    <a:lnTo>
                      <a:pt x="42" y="40"/>
                    </a:lnTo>
                    <a:lnTo>
                      <a:pt x="40" y="36"/>
                    </a:lnTo>
                    <a:lnTo>
                      <a:pt x="40" y="34"/>
                    </a:lnTo>
                    <a:lnTo>
                      <a:pt x="38" y="32"/>
                    </a:lnTo>
                    <a:close/>
                    <a:moveTo>
                      <a:pt x="28" y="20"/>
                    </a:moveTo>
                    <a:lnTo>
                      <a:pt x="30" y="22"/>
                    </a:lnTo>
                    <a:lnTo>
                      <a:pt x="32" y="26"/>
                    </a:lnTo>
                    <a:lnTo>
                      <a:pt x="32" y="30"/>
                    </a:lnTo>
                    <a:lnTo>
                      <a:pt x="30" y="30"/>
                    </a:lnTo>
                    <a:lnTo>
                      <a:pt x="30" y="28"/>
                    </a:lnTo>
                    <a:lnTo>
                      <a:pt x="32" y="28"/>
                    </a:lnTo>
                    <a:lnTo>
                      <a:pt x="32" y="26"/>
                    </a:lnTo>
                    <a:lnTo>
                      <a:pt x="30" y="24"/>
                    </a:lnTo>
                    <a:lnTo>
                      <a:pt x="26" y="22"/>
                    </a:lnTo>
                    <a:lnTo>
                      <a:pt x="28" y="20"/>
                    </a:lnTo>
                    <a:close/>
                    <a:moveTo>
                      <a:pt x="14" y="0"/>
                    </a:moveTo>
                    <a:lnTo>
                      <a:pt x="18" y="0"/>
                    </a:lnTo>
                    <a:lnTo>
                      <a:pt x="22" y="2"/>
                    </a:lnTo>
                    <a:lnTo>
                      <a:pt x="22" y="4"/>
                    </a:lnTo>
                    <a:lnTo>
                      <a:pt x="24" y="6"/>
                    </a:lnTo>
                    <a:lnTo>
                      <a:pt x="24" y="8"/>
                    </a:lnTo>
                    <a:lnTo>
                      <a:pt x="22" y="10"/>
                    </a:lnTo>
                    <a:lnTo>
                      <a:pt x="22" y="12"/>
                    </a:lnTo>
                    <a:lnTo>
                      <a:pt x="20" y="14"/>
                    </a:lnTo>
                    <a:lnTo>
                      <a:pt x="20" y="10"/>
                    </a:lnTo>
                    <a:lnTo>
                      <a:pt x="20" y="8"/>
                    </a:lnTo>
                    <a:lnTo>
                      <a:pt x="22" y="6"/>
                    </a:lnTo>
                    <a:lnTo>
                      <a:pt x="18" y="4"/>
                    </a:lnTo>
                    <a:lnTo>
                      <a:pt x="18" y="0"/>
                    </a:lnTo>
                    <a:lnTo>
                      <a:pt x="14" y="0"/>
                    </a:lnTo>
                    <a:close/>
                    <a:moveTo>
                      <a:pt x="0" y="2"/>
                    </a:moveTo>
                    <a:lnTo>
                      <a:pt x="4" y="2"/>
                    </a:lnTo>
                    <a:lnTo>
                      <a:pt x="4" y="2"/>
                    </a:lnTo>
                    <a:lnTo>
                      <a:pt x="8" y="2"/>
                    </a:lnTo>
                    <a:lnTo>
                      <a:pt x="12" y="2"/>
                    </a:lnTo>
                    <a:lnTo>
                      <a:pt x="14" y="4"/>
                    </a:lnTo>
                    <a:lnTo>
                      <a:pt x="12" y="2"/>
                    </a:lnTo>
                    <a:lnTo>
                      <a:pt x="10" y="2"/>
                    </a:lnTo>
                    <a:lnTo>
                      <a:pt x="6" y="6"/>
                    </a:lnTo>
                    <a:lnTo>
                      <a:pt x="4" y="6"/>
                    </a:lnTo>
                    <a:lnTo>
                      <a:pt x="0" y="2"/>
                    </a:lnTo>
                    <a:close/>
                    <a:moveTo>
                      <a:pt x="14" y="26"/>
                    </a:moveTo>
                    <a:lnTo>
                      <a:pt x="18" y="24"/>
                    </a:lnTo>
                    <a:lnTo>
                      <a:pt x="20" y="24"/>
                    </a:lnTo>
                    <a:lnTo>
                      <a:pt x="20" y="26"/>
                    </a:lnTo>
                    <a:lnTo>
                      <a:pt x="16" y="26"/>
                    </a:lnTo>
                    <a:lnTo>
                      <a:pt x="14" y="26"/>
                    </a:lnTo>
                    <a:close/>
                    <a:moveTo>
                      <a:pt x="12" y="36"/>
                    </a:moveTo>
                    <a:lnTo>
                      <a:pt x="10" y="36"/>
                    </a:lnTo>
                    <a:lnTo>
                      <a:pt x="12" y="36"/>
                    </a:lnTo>
                    <a:lnTo>
                      <a:pt x="12" y="36"/>
                    </a:lnTo>
                    <a:close/>
                    <a:moveTo>
                      <a:pt x="10" y="38"/>
                    </a:moveTo>
                    <a:lnTo>
                      <a:pt x="10" y="36"/>
                    </a:lnTo>
                    <a:lnTo>
                      <a:pt x="10" y="38"/>
                    </a:lnTo>
                    <a:lnTo>
                      <a:pt x="10" y="38"/>
                    </a:lnTo>
                    <a:close/>
                    <a:moveTo>
                      <a:pt x="10" y="34"/>
                    </a:moveTo>
                    <a:lnTo>
                      <a:pt x="12" y="32"/>
                    </a:lnTo>
                    <a:lnTo>
                      <a:pt x="10" y="28"/>
                    </a:lnTo>
                    <a:lnTo>
                      <a:pt x="10" y="26"/>
                    </a:lnTo>
                    <a:lnTo>
                      <a:pt x="8" y="24"/>
                    </a:lnTo>
                    <a:lnTo>
                      <a:pt x="8" y="28"/>
                    </a:lnTo>
                    <a:lnTo>
                      <a:pt x="6" y="32"/>
                    </a:lnTo>
                    <a:lnTo>
                      <a:pt x="6" y="34"/>
                    </a:lnTo>
                    <a:lnTo>
                      <a:pt x="10" y="32"/>
                    </a:lnTo>
                    <a:lnTo>
                      <a:pt x="10" y="34"/>
                    </a:lnTo>
                    <a:close/>
                    <a:moveTo>
                      <a:pt x="12" y="38"/>
                    </a:moveTo>
                    <a:lnTo>
                      <a:pt x="10" y="40"/>
                    </a:lnTo>
                    <a:lnTo>
                      <a:pt x="10" y="42"/>
                    </a:lnTo>
                    <a:lnTo>
                      <a:pt x="10" y="44"/>
                    </a:lnTo>
                    <a:lnTo>
                      <a:pt x="14" y="44"/>
                    </a:lnTo>
                    <a:lnTo>
                      <a:pt x="14" y="42"/>
                    </a:lnTo>
                    <a:lnTo>
                      <a:pt x="14" y="40"/>
                    </a:lnTo>
                    <a:lnTo>
                      <a:pt x="14" y="38"/>
                    </a:lnTo>
                    <a:lnTo>
                      <a:pt x="12" y="38"/>
                    </a:lnTo>
                    <a:close/>
                  </a:path>
                </a:pathLst>
              </a:custGeom>
              <a:grpFill/>
              <a:ln w="6350">
                <a:solidFill>
                  <a:srgbClr val="82D8D0"/>
                </a:solidFill>
                <a:round/>
                <a:headEnd/>
                <a:tailEnd/>
              </a:ln>
            </p:spPr>
            <p:txBody>
              <a:bodyPr vert="horz" wrap="square" lIns="45665" tIns="22832" rIns="45665" bIns="22832" numCol="1" anchor="t" anchorCtr="0" compatLnSpc="1">
                <a:prstTxWarp prst="textNoShape">
                  <a:avLst/>
                </a:prstTxWarp>
              </a:bodyPr>
              <a:lstStyle/>
              <a:p>
                <a:pPr defTabSz="1751511">
                  <a:defRPr/>
                </a:pPr>
                <a:endParaRPr lang="en-US" sz="3448" ker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15" name="Guadeloupe">
                <a:extLst>
                  <a:ext uri="{FF2B5EF4-FFF2-40B4-BE49-F238E27FC236}">
                    <a16:creationId xmlns:a16="http://schemas.microsoft.com/office/drawing/2014/main" id="{996C3F6F-E2DC-4AEF-8FB4-F403E6A11F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73046" y="4015726"/>
                <a:ext cx="3828" cy="7655"/>
              </a:xfrm>
              <a:custGeom>
                <a:avLst/>
                <a:gdLst>
                  <a:gd name="T0" fmla="*/ 2 w 2"/>
                  <a:gd name="T1" fmla="*/ 0 h 4"/>
                  <a:gd name="T2" fmla="*/ 0 w 2"/>
                  <a:gd name="T3" fmla="*/ 4 h 4"/>
                  <a:gd name="T4" fmla="*/ 2 w 2"/>
                  <a:gd name="T5" fmla="*/ 2 h 4"/>
                  <a:gd name="T6" fmla="*/ 2 w 2"/>
                  <a:gd name="T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4">
                    <a:moveTo>
                      <a:pt x="2" y="0"/>
                    </a:moveTo>
                    <a:lnTo>
                      <a:pt x="0" y="4"/>
                    </a:lnTo>
                    <a:lnTo>
                      <a:pt x="2" y="2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6350">
                <a:solidFill>
                  <a:srgbClr val="82D8D0"/>
                </a:solidFill>
                <a:round/>
                <a:headEnd/>
                <a:tailEnd/>
              </a:ln>
            </p:spPr>
            <p:txBody>
              <a:bodyPr vert="horz" wrap="square" lIns="45665" tIns="22832" rIns="45665" bIns="22832" numCol="1" anchor="t" anchorCtr="0" compatLnSpc="1">
                <a:prstTxWarp prst="textNoShape">
                  <a:avLst/>
                </a:prstTxWarp>
              </a:bodyPr>
              <a:lstStyle/>
              <a:p>
                <a:pPr defTabSz="1751511">
                  <a:defRPr/>
                </a:pPr>
                <a:endParaRPr lang="en-US" sz="3448" ker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16" name="Dominica">
                <a:extLst>
                  <a:ext uri="{FF2B5EF4-FFF2-40B4-BE49-F238E27FC236}">
                    <a16:creationId xmlns:a16="http://schemas.microsoft.com/office/drawing/2014/main" id="{43317F10-818F-4D14-BD75-18ECFD12E60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484529" y="4023382"/>
                <a:ext cx="15311" cy="19139"/>
              </a:xfrm>
              <a:custGeom>
                <a:avLst/>
                <a:gdLst>
                  <a:gd name="T0" fmla="*/ 8 w 8"/>
                  <a:gd name="T1" fmla="*/ 8 h 10"/>
                  <a:gd name="T2" fmla="*/ 6 w 8"/>
                  <a:gd name="T3" fmla="*/ 8 h 10"/>
                  <a:gd name="T4" fmla="*/ 8 w 8"/>
                  <a:gd name="T5" fmla="*/ 10 h 10"/>
                  <a:gd name="T6" fmla="*/ 8 w 8"/>
                  <a:gd name="T7" fmla="*/ 8 h 10"/>
                  <a:gd name="T8" fmla="*/ 8 w 8"/>
                  <a:gd name="T9" fmla="*/ 0 h 10"/>
                  <a:gd name="T10" fmla="*/ 4 w 8"/>
                  <a:gd name="T11" fmla="*/ 2 h 10"/>
                  <a:gd name="T12" fmla="*/ 6 w 8"/>
                  <a:gd name="T13" fmla="*/ 4 h 10"/>
                  <a:gd name="T14" fmla="*/ 8 w 8"/>
                  <a:gd name="T15" fmla="*/ 4 h 10"/>
                  <a:gd name="T16" fmla="*/ 8 w 8"/>
                  <a:gd name="T17" fmla="*/ 0 h 10"/>
                  <a:gd name="T18" fmla="*/ 2 w 8"/>
                  <a:gd name="T19" fmla="*/ 2 h 10"/>
                  <a:gd name="T20" fmla="*/ 4 w 8"/>
                  <a:gd name="T21" fmla="*/ 4 h 10"/>
                  <a:gd name="T22" fmla="*/ 4 w 8"/>
                  <a:gd name="T23" fmla="*/ 10 h 10"/>
                  <a:gd name="T24" fmla="*/ 0 w 8"/>
                  <a:gd name="T25" fmla="*/ 4 h 10"/>
                  <a:gd name="T26" fmla="*/ 0 w 8"/>
                  <a:gd name="T27" fmla="*/ 2 h 10"/>
                  <a:gd name="T28" fmla="*/ 2 w 8"/>
                  <a:gd name="T29" fmla="*/ 2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8" h="10">
                    <a:moveTo>
                      <a:pt x="8" y="8"/>
                    </a:moveTo>
                    <a:lnTo>
                      <a:pt x="6" y="8"/>
                    </a:lnTo>
                    <a:lnTo>
                      <a:pt x="8" y="10"/>
                    </a:lnTo>
                    <a:lnTo>
                      <a:pt x="8" y="8"/>
                    </a:lnTo>
                    <a:close/>
                    <a:moveTo>
                      <a:pt x="8" y="0"/>
                    </a:moveTo>
                    <a:lnTo>
                      <a:pt x="4" y="2"/>
                    </a:lnTo>
                    <a:lnTo>
                      <a:pt x="6" y="4"/>
                    </a:lnTo>
                    <a:lnTo>
                      <a:pt x="8" y="4"/>
                    </a:lnTo>
                    <a:lnTo>
                      <a:pt x="8" y="0"/>
                    </a:lnTo>
                    <a:close/>
                    <a:moveTo>
                      <a:pt x="2" y="2"/>
                    </a:moveTo>
                    <a:lnTo>
                      <a:pt x="4" y="4"/>
                    </a:lnTo>
                    <a:lnTo>
                      <a:pt x="4" y="10"/>
                    </a:lnTo>
                    <a:lnTo>
                      <a:pt x="0" y="4"/>
                    </a:lnTo>
                    <a:lnTo>
                      <a:pt x="0" y="2"/>
                    </a:lnTo>
                    <a:lnTo>
                      <a:pt x="2" y="2"/>
                    </a:lnTo>
                    <a:close/>
                  </a:path>
                </a:pathLst>
              </a:custGeom>
              <a:grpFill/>
              <a:ln w="6350">
                <a:solidFill>
                  <a:srgbClr val="82D8D0"/>
                </a:solidFill>
                <a:round/>
                <a:headEnd/>
                <a:tailEnd/>
              </a:ln>
            </p:spPr>
            <p:txBody>
              <a:bodyPr vert="horz" wrap="square" lIns="45665" tIns="22832" rIns="45665" bIns="22832" numCol="1" anchor="t" anchorCtr="0" compatLnSpc="1">
                <a:prstTxWarp prst="textNoShape">
                  <a:avLst/>
                </a:prstTxWarp>
              </a:bodyPr>
              <a:lstStyle/>
              <a:p>
                <a:pPr defTabSz="1751511">
                  <a:defRPr/>
                </a:pPr>
                <a:endParaRPr lang="en-US" sz="3448" ker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17" name="Martinique">
                <a:extLst>
                  <a:ext uri="{FF2B5EF4-FFF2-40B4-BE49-F238E27FC236}">
                    <a16:creationId xmlns:a16="http://schemas.microsoft.com/office/drawing/2014/main" id="{57E70995-9F3F-48D1-87A6-E882D6550C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92185" y="4046348"/>
                <a:ext cx="7655" cy="11483"/>
              </a:xfrm>
              <a:custGeom>
                <a:avLst/>
                <a:gdLst>
                  <a:gd name="T0" fmla="*/ 2 w 4"/>
                  <a:gd name="T1" fmla="*/ 0 h 6"/>
                  <a:gd name="T2" fmla="*/ 4 w 4"/>
                  <a:gd name="T3" fmla="*/ 2 h 6"/>
                  <a:gd name="T4" fmla="*/ 4 w 4"/>
                  <a:gd name="T5" fmla="*/ 6 h 6"/>
                  <a:gd name="T6" fmla="*/ 2 w 4"/>
                  <a:gd name="T7" fmla="*/ 6 h 6"/>
                  <a:gd name="T8" fmla="*/ 0 w 4"/>
                  <a:gd name="T9" fmla="*/ 2 h 6"/>
                  <a:gd name="T10" fmla="*/ 0 w 4"/>
                  <a:gd name="T11" fmla="*/ 2 h 6"/>
                  <a:gd name="T12" fmla="*/ 2 w 4"/>
                  <a:gd name="T13" fmla="*/ 0 h 6"/>
                  <a:gd name="T14" fmla="*/ 2 w 4"/>
                  <a:gd name="T15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6">
                    <a:moveTo>
                      <a:pt x="2" y="0"/>
                    </a:moveTo>
                    <a:lnTo>
                      <a:pt x="4" y="2"/>
                    </a:lnTo>
                    <a:lnTo>
                      <a:pt x="4" y="6"/>
                    </a:lnTo>
                    <a:lnTo>
                      <a:pt x="2" y="6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6350">
                <a:solidFill>
                  <a:srgbClr val="82D8D0"/>
                </a:solidFill>
                <a:round/>
                <a:headEnd/>
                <a:tailEnd/>
              </a:ln>
            </p:spPr>
            <p:txBody>
              <a:bodyPr vert="horz" wrap="square" lIns="45665" tIns="22832" rIns="45665" bIns="22832" numCol="1" anchor="t" anchorCtr="0" compatLnSpc="1">
                <a:prstTxWarp prst="textNoShape">
                  <a:avLst/>
                </a:prstTxWarp>
              </a:bodyPr>
              <a:lstStyle/>
              <a:p>
                <a:pPr defTabSz="1751511">
                  <a:defRPr/>
                </a:pPr>
                <a:endParaRPr lang="en-US" sz="3448" ker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18" name="St. Lucia">
                <a:extLst>
                  <a:ext uri="{FF2B5EF4-FFF2-40B4-BE49-F238E27FC236}">
                    <a16:creationId xmlns:a16="http://schemas.microsoft.com/office/drawing/2014/main" id="{849FE8E1-CF91-4C24-8B2B-43C89EEC064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496012" y="4065487"/>
                <a:ext cx="11483" cy="34449"/>
              </a:xfrm>
              <a:custGeom>
                <a:avLst/>
                <a:gdLst>
                  <a:gd name="T0" fmla="*/ 4 w 6"/>
                  <a:gd name="T1" fmla="*/ 10 h 18"/>
                  <a:gd name="T2" fmla="*/ 2 w 6"/>
                  <a:gd name="T3" fmla="*/ 14 h 18"/>
                  <a:gd name="T4" fmla="*/ 2 w 6"/>
                  <a:gd name="T5" fmla="*/ 16 h 18"/>
                  <a:gd name="T6" fmla="*/ 4 w 6"/>
                  <a:gd name="T7" fmla="*/ 18 h 18"/>
                  <a:gd name="T8" fmla="*/ 6 w 6"/>
                  <a:gd name="T9" fmla="*/ 14 h 18"/>
                  <a:gd name="T10" fmla="*/ 4 w 6"/>
                  <a:gd name="T11" fmla="*/ 10 h 18"/>
                  <a:gd name="T12" fmla="*/ 0 w 6"/>
                  <a:gd name="T13" fmla="*/ 0 h 18"/>
                  <a:gd name="T14" fmla="*/ 4 w 6"/>
                  <a:gd name="T15" fmla="*/ 0 h 18"/>
                  <a:gd name="T16" fmla="*/ 6 w 6"/>
                  <a:gd name="T17" fmla="*/ 6 h 18"/>
                  <a:gd name="T18" fmla="*/ 6 w 6"/>
                  <a:gd name="T19" fmla="*/ 8 h 18"/>
                  <a:gd name="T20" fmla="*/ 4 w 6"/>
                  <a:gd name="T21" fmla="*/ 8 h 18"/>
                  <a:gd name="T22" fmla="*/ 2 w 6"/>
                  <a:gd name="T23" fmla="*/ 6 h 18"/>
                  <a:gd name="T24" fmla="*/ 2 w 6"/>
                  <a:gd name="T25" fmla="*/ 6 h 18"/>
                  <a:gd name="T26" fmla="*/ 0 w 6"/>
                  <a:gd name="T27" fmla="*/ 2 h 18"/>
                  <a:gd name="T28" fmla="*/ 0 w 6"/>
                  <a:gd name="T29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" h="18">
                    <a:moveTo>
                      <a:pt x="4" y="10"/>
                    </a:moveTo>
                    <a:lnTo>
                      <a:pt x="2" y="14"/>
                    </a:lnTo>
                    <a:lnTo>
                      <a:pt x="2" y="16"/>
                    </a:lnTo>
                    <a:lnTo>
                      <a:pt x="4" y="18"/>
                    </a:lnTo>
                    <a:lnTo>
                      <a:pt x="6" y="14"/>
                    </a:lnTo>
                    <a:lnTo>
                      <a:pt x="4" y="10"/>
                    </a:lnTo>
                    <a:close/>
                    <a:moveTo>
                      <a:pt x="0" y="0"/>
                    </a:moveTo>
                    <a:lnTo>
                      <a:pt x="4" y="0"/>
                    </a:lnTo>
                    <a:lnTo>
                      <a:pt x="6" y="6"/>
                    </a:lnTo>
                    <a:lnTo>
                      <a:pt x="6" y="8"/>
                    </a:lnTo>
                    <a:lnTo>
                      <a:pt x="4" y="8"/>
                    </a:lnTo>
                    <a:lnTo>
                      <a:pt x="2" y="6"/>
                    </a:lnTo>
                    <a:lnTo>
                      <a:pt x="2" y="6"/>
                    </a:lnTo>
                    <a:lnTo>
                      <a:pt x="0" y="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6350">
                <a:solidFill>
                  <a:srgbClr val="82D8D0"/>
                </a:solidFill>
                <a:round/>
                <a:headEnd/>
                <a:tailEnd/>
              </a:ln>
            </p:spPr>
            <p:txBody>
              <a:bodyPr vert="horz" wrap="square" lIns="45665" tIns="22832" rIns="45665" bIns="22832" numCol="1" anchor="t" anchorCtr="0" compatLnSpc="1">
                <a:prstTxWarp prst="textNoShape">
                  <a:avLst/>
                </a:prstTxWarp>
              </a:bodyPr>
              <a:lstStyle/>
              <a:p>
                <a:pPr defTabSz="1751511">
                  <a:defRPr/>
                </a:pPr>
                <a:endParaRPr lang="en-US" sz="3448" ker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19" name="Barbados">
                <a:extLst>
                  <a:ext uri="{FF2B5EF4-FFF2-40B4-BE49-F238E27FC236}">
                    <a16:creationId xmlns:a16="http://schemas.microsoft.com/office/drawing/2014/main" id="{DFCB133A-4254-4294-8FD6-B906490623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34290" y="4103764"/>
                <a:ext cx="7655" cy="7655"/>
              </a:xfrm>
              <a:custGeom>
                <a:avLst/>
                <a:gdLst>
                  <a:gd name="T0" fmla="*/ 2 w 4"/>
                  <a:gd name="T1" fmla="*/ 0 h 4"/>
                  <a:gd name="T2" fmla="*/ 0 w 4"/>
                  <a:gd name="T3" fmla="*/ 2 h 4"/>
                  <a:gd name="T4" fmla="*/ 2 w 4"/>
                  <a:gd name="T5" fmla="*/ 4 h 4"/>
                  <a:gd name="T6" fmla="*/ 4 w 4"/>
                  <a:gd name="T7" fmla="*/ 4 h 4"/>
                  <a:gd name="T8" fmla="*/ 4 w 4"/>
                  <a:gd name="T9" fmla="*/ 2 h 4"/>
                  <a:gd name="T10" fmla="*/ 2 w 4"/>
                  <a:gd name="T11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4">
                    <a:moveTo>
                      <a:pt x="2" y="0"/>
                    </a:moveTo>
                    <a:lnTo>
                      <a:pt x="0" y="2"/>
                    </a:lnTo>
                    <a:lnTo>
                      <a:pt x="2" y="4"/>
                    </a:lnTo>
                    <a:lnTo>
                      <a:pt x="4" y="4"/>
                    </a:lnTo>
                    <a:lnTo>
                      <a:pt x="4" y="2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6350">
                <a:solidFill>
                  <a:srgbClr val="82D8D0"/>
                </a:solidFill>
                <a:round/>
                <a:headEnd/>
                <a:tailEnd/>
              </a:ln>
            </p:spPr>
            <p:txBody>
              <a:bodyPr vert="horz" wrap="square" lIns="45665" tIns="22832" rIns="45665" bIns="22832" numCol="1" anchor="t" anchorCtr="0" compatLnSpc="1">
                <a:prstTxWarp prst="textNoShape">
                  <a:avLst/>
                </a:prstTxWarp>
              </a:bodyPr>
              <a:lstStyle/>
              <a:p>
                <a:pPr defTabSz="1751511">
                  <a:defRPr/>
                </a:pPr>
                <a:endParaRPr lang="en-US" sz="3448" ker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20" name="St.Vincent &amp; the Grenadines">
                <a:extLst>
                  <a:ext uri="{FF2B5EF4-FFF2-40B4-BE49-F238E27FC236}">
                    <a16:creationId xmlns:a16="http://schemas.microsoft.com/office/drawing/2014/main" id="{BB88BB5B-7F74-400D-A066-AB5528ED5E7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484529" y="4103764"/>
                <a:ext cx="15311" cy="34449"/>
              </a:xfrm>
              <a:custGeom>
                <a:avLst/>
                <a:gdLst>
                  <a:gd name="T0" fmla="*/ 4 w 8"/>
                  <a:gd name="T1" fmla="*/ 16 h 18"/>
                  <a:gd name="T2" fmla="*/ 2 w 8"/>
                  <a:gd name="T3" fmla="*/ 14 h 18"/>
                  <a:gd name="T4" fmla="*/ 0 w 8"/>
                  <a:gd name="T5" fmla="*/ 14 h 18"/>
                  <a:gd name="T6" fmla="*/ 0 w 8"/>
                  <a:gd name="T7" fmla="*/ 18 h 18"/>
                  <a:gd name="T8" fmla="*/ 2 w 8"/>
                  <a:gd name="T9" fmla="*/ 18 h 18"/>
                  <a:gd name="T10" fmla="*/ 4 w 8"/>
                  <a:gd name="T11" fmla="*/ 16 h 18"/>
                  <a:gd name="T12" fmla="*/ 4 w 8"/>
                  <a:gd name="T13" fmla="*/ 10 h 18"/>
                  <a:gd name="T14" fmla="*/ 6 w 8"/>
                  <a:gd name="T15" fmla="*/ 12 h 18"/>
                  <a:gd name="T16" fmla="*/ 4 w 8"/>
                  <a:gd name="T17" fmla="*/ 12 h 18"/>
                  <a:gd name="T18" fmla="*/ 4 w 8"/>
                  <a:gd name="T19" fmla="*/ 10 h 18"/>
                  <a:gd name="T20" fmla="*/ 4 w 8"/>
                  <a:gd name="T21" fmla="*/ 10 h 18"/>
                  <a:gd name="T22" fmla="*/ 8 w 8"/>
                  <a:gd name="T23" fmla="*/ 0 h 18"/>
                  <a:gd name="T24" fmla="*/ 8 w 8"/>
                  <a:gd name="T25" fmla="*/ 2 h 18"/>
                  <a:gd name="T26" fmla="*/ 6 w 8"/>
                  <a:gd name="T27" fmla="*/ 6 h 18"/>
                  <a:gd name="T28" fmla="*/ 8 w 8"/>
                  <a:gd name="T29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8" h="18">
                    <a:moveTo>
                      <a:pt x="4" y="16"/>
                    </a:moveTo>
                    <a:lnTo>
                      <a:pt x="2" y="14"/>
                    </a:lnTo>
                    <a:lnTo>
                      <a:pt x="0" y="14"/>
                    </a:lnTo>
                    <a:lnTo>
                      <a:pt x="0" y="18"/>
                    </a:lnTo>
                    <a:lnTo>
                      <a:pt x="2" y="18"/>
                    </a:lnTo>
                    <a:lnTo>
                      <a:pt x="4" y="16"/>
                    </a:lnTo>
                    <a:close/>
                    <a:moveTo>
                      <a:pt x="4" y="10"/>
                    </a:moveTo>
                    <a:lnTo>
                      <a:pt x="6" y="12"/>
                    </a:lnTo>
                    <a:lnTo>
                      <a:pt x="4" y="12"/>
                    </a:lnTo>
                    <a:lnTo>
                      <a:pt x="4" y="10"/>
                    </a:lnTo>
                    <a:lnTo>
                      <a:pt x="4" y="10"/>
                    </a:lnTo>
                    <a:close/>
                    <a:moveTo>
                      <a:pt x="8" y="0"/>
                    </a:moveTo>
                    <a:lnTo>
                      <a:pt x="8" y="2"/>
                    </a:lnTo>
                    <a:lnTo>
                      <a:pt x="6" y="6"/>
                    </a:lnTo>
                    <a:lnTo>
                      <a:pt x="8" y="0"/>
                    </a:lnTo>
                    <a:close/>
                  </a:path>
                </a:pathLst>
              </a:custGeom>
              <a:grpFill/>
              <a:ln w="6350">
                <a:solidFill>
                  <a:srgbClr val="82D8D0"/>
                </a:solidFill>
                <a:round/>
                <a:headEnd/>
                <a:tailEnd/>
              </a:ln>
            </p:spPr>
            <p:txBody>
              <a:bodyPr vert="horz" wrap="square" lIns="45665" tIns="22832" rIns="45665" bIns="22832" numCol="1" anchor="t" anchorCtr="0" compatLnSpc="1">
                <a:prstTxWarp prst="textNoShape">
                  <a:avLst/>
                </a:prstTxWarp>
              </a:bodyPr>
              <a:lstStyle/>
              <a:p>
                <a:pPr defTabSz="1751511">
                  <a:defRPr/>
                </a:pPr>
                <a:endParaRPr lang="en-US" sz="3448" ker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21" name="Trinidad and tobago">
                <a:extLst>
                  <a:ext uri="{FF2B5EF4-FFF2-40B4-BE49-F238E27FC236}">
                    <a16:creationId xmlns:a16="http://schemas.microsoft.com/office/drawing/2014/main" id="{1833353C-2113-44D7-99FE-8A2030B7C09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480701" y="4157352"/>
                <a:ext cx="30622" cy="26794"/>
              </a:xfrm>
              <a:custGeom>
                <a:avLst/>
                <a:gdLst>
                  <a:gd name="T0" fmla="*/ 14 w 16"/>
                  <a:gd name="T1" fmla="*/ 2 h 14"/>
                  <a:gd name="T2" fmla="*/ 16 w 16"/>
                  <a:gd name="T3" fmla="*/ 0 h 14"/>
                  <a:gd name="T4" fmla="*/ 16 w 16"/>
                  <a:gd name="T5" fmla="*/ 2 h 14"/>
                  <a:gd name="T6" fmla="*/ 14 w 16"/>
                  <a:gd name="T7" fmla="*/ 2 h 14"/>
                  <a:gd name="T8" fmla="*/ 12 w 16"/>
                  <a:gd name="T9" fmla="*/ 2 h 14"/>
                  <a:gd name="T10" fmla="*/ 8 w 16"/>
                  <a:gd name="T11" fmla="*/ 4 h 14"/>
                  <a:gd name="T12" fmla="*/ 6 w 16"/>
                  <a:gd name="T13" fmla="*/ 4 h 14"/>
                  <a:gd name="T14" fmla="*/ 2 w 16"/>
                  <a:gd name="T15" fmla="*/ 4 h 14"/>
                  <a:gd name="T16" fmla="*/ 2 w 16"/>
                  <a:gd name="T17" fmla="*/ 6 h 14"/>
                  <a:gd name="T18" fmla="*/ 4 w 16"/>
                  <a:gd name="T19" fmla="*/ 8 h 14"/>
                  <a:gd name="T20" fmla="*/ 4 w 16"/>
                  <a:gd name="T21" fmla="*/ 10 h 14"/>
                  <a:gd name="T22" fmla="*/ 2 w 16"/>
                  <a:gd name="T23" fmla="*/ 12 h 14"/>
                  <a:gd name="T24" fmla="*/ 0 w 16"/>
                  <a:gd name="T25" fmla="*/ 14 h 14"/>
                  <a:gd name="T26" fmla="*/ 2 w 16"/>
                  <a:gd name="T27" fmla="*/ 14 h 14"/>
                  <a:gd name="T28" fmla="*/ 8 w 16"/>
                  <a:gd name="T29" fmla="*/ 14 h 14"/>
                  <a:gd name="T30" fmla="*/ 10 w 16"/>
                  <a:gd name="T31" fmla="*/ 12 h 14"/>
                  <a:gd name="T32" fmla="*/ 10 w 16"/>
                  <a:gd name="T33" fmla="*/ 8 h 14"/>
                  <a:gd name="T34" fmla="*/ 10 w 16"/>
                  <a:gd name="T35" fmla="*/ 6 h 14"/>
                  <a:gd name="T36" fmla="*/ 12 w 16"/>
                  <a:gd name="T37" fmla="*/ 4 h 14"/>
                  <a:gd name="T38" fmla="*/ 12 w 16"/>
                  <a:gd name="T39" fmla="*/ 2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6" h="14">
                    <a:moveTo>
                      <a:pt x="14" y="2"/>
                    </a:moveTo>
                    <a:lnTo>
                      <a:pt x="16" y="0"/>
                    </a:lnTo>
                    <a:lnTo>
                      <a:pt x="16" y="2"/>
                    </a:lnTo>
                    <a:lnTo>
                      <a:pt x="14" y="2"/>
                    </a:lnTo>
                    <a:close/>
                    <a:moveTo>
                      <a:pt x="12" y="2"/>
                    </a:moveTo>
                    <a:lnTo>
                      <a:pt x="8" y="4"/>
                    </a:lnTo>
                    <a:lnTo>
                      <a:pt x="6" y="4"/>
                    </a:lnTo>
                    <a:lnTo>
                      <a:pt x="2" y="4"/>
                    </a:lnTo>
                    <a:lnTo>
                      <a:pt x="2" y="6"/>
                    </a:lnTo>
                    <a:lnTo>
                      <a:pt x="4" y="8"/>
                    </a:lnTo>
                    <a:lnTo>
                      <a:pt x="4" y="10"/>
                    </a:lnTo>
                    <a:lnTo>
                      <a:pt x="2" y="12"/>
                    </a:lnTo>
                    <a:lnTo>
                      <a:pt x="0" y="14"/>
                    </a:lnTo>
                    <a:lnTo>
                      <a:pt x="2" y="14"/>
                    </a:lnTo>
                    <a:lnTo>
                      <a:pt x="8" y="14"/>
                    </a:lnTo>
                    <a:lnTo>
                      <a:pt x="10" y="12"/>
                    </a:lnTo>
                    <a:lnTo>
                      <a:pt x="10" y="8"/>
                    </a:lnTo>
                    <a:lnTo>
                      <a:pt x="10" y="6"/>
                    </a:lnTo>
                    <a:lnTo>
                      <a:pt x="12" y="4"/>
                    </a:lnTo>
                    <a:lnTo>
                      <a:pt x="12" y="2"/>
                    </a:lnTo>
                    <a:close/>
                  </a:path>
                </a:pathLst>
              </a:custGeom>
              <a:grpFill/>
              <a:ln w="6350">
                <a:solidFill>
                  <a:srgbClr val="82D8D0"/>
                </a:solidFill>
                <a:round/>
                <a:headEnd/>
                <a:tailEnd/>
              </a:ln>
            </p:spPr>
            <p:txBody>
              <a:bodyPr vert="horz" wrap="square" lIns="45665" tIns="22832" rIns="45665" bIns="22832" numCol="1" anchor="t" anchorCtr="0" compatLnSpc="1">
                <a:prstTxWarp prst="textNoShape">
                  <a:avLst/>
                </a:prstTxWarp>
              </a:bodyPr>
              <a:lstStyle/>
              <a:p>
                <a:pPr defTabSz="1751511">
                  <a:defRPr/>
                </a:pPr>
                <a:endParaRPr lang="en-US" sz="3448" ker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496" name="Brazil">
              <a:extLst>
                <a:ext uri="{FF2B5EF4-FFF2-40B4-BE49-F238E27FC236}">
                  <a16:creationId xmlns:a16="http://schemas.microsoft.com/office/drawing/2014/main" id="{2CC926DD-B4DA-4D60-A36C-62F9352029F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97450" y="4298978"/>
              <a:ext cx="918653" cy="968413"/>
            </a:xfrm>
            <a:custGeom>
              <a:avLst/>
              <a:gdLst>
                <a:gd name="T0" fmla="*/ 286 w 480"/>
                <a:gd name="T1" fmla="*/ 68 h 506"/>
                <a:gd name="T2" fmla="*/ 290 w 480"/>
                <a:gd name="T3" fmla="*/ 66 h 506"/>
                <a:gd name="T4" fmla="*/ 294 w 480"/>
                <a:gd name="T5" fmla="*/ 66 h 506"/>
                <a:gd name="T6" fmla="*/ 302 w 480"/>
                <a:gd name="T7" fmla="*/ 68 h 506"/>
                <a:gd name="T8" fmla="*/ 278 w 480"/>
                <a:gd name="T9" fmla="*/ 18 h 506"/>
                <a:gd name="T10" fmla="*/ 264 w 480"/>
                <a:gd name="T11" fmla="*/ 28 h 506"/>
                <a:gd name="T12" fmla="*/ 246 w 480"/>
                <a:gd name="T13" fmla="*/ 40 h 506"/>
                <a:gd name="T14" fmla="*/ 222 w 480"/>
                <a:gd name="T15" fmla="*/ 32 h 506"/>
                <a:gd name="T16" fmla="*/ 212 w 480"/>
                <a:gd name="T17" fmla="*/ 42 h 506"/>
                <a:gd name="T18" fmla="*/ 184 w 480"/>
                <a:gd name="T19" fmla="*/ 52 h 506"/>
                <a:gd name="T20" fmla="*/ 174 w 480"/>
                <a:gd name="T21" fmla="*/ 22 h 506"/>
                <a:gd name="T22" fmla="*/ 166 w 480"/>
                <a:gd name="T23" fmla="*/ 0 h 506"/>
                <a:gd name="T24" fmla="*/ 130 w 480"/>
                <a:gd name="T25" fmla="*/ 16 h 506"/>
                <a:gd name="T26" fmla="*/ 120 w 480"/>
                <a:gd name="T27" fmla="*/ 36 h 506"/>
                <a:gd name="T28" fmla="*/ 94 w 480"/>
                <a:gd name="T29" fmla="*/ 58 h 506"/>
                <a:gd name="T30" fmla="*/ 64 w 480"/>
                <a:gd name="T31" fmla="*/ 46 h 506"/>
                <a:gd name="T32" fmla="*/ 54 w 480"/>
                <a:gd name="T33" fmla="*/ 76 h 506"/>
                <a:gd name="T34" fmla="*/ 36 w 480"/>
                <a:gd name="T35" fmla="*/ 120 h 506"/>
                <a:gd name="T36" fmla="*/ 8 w 480"/>
                <a:gd name="T37" fmla="*/ 148 h 506"/>
                <a:gd name="T38" fmla="*/ 8 w 480"/>
                <a:gd name="T39" fmla="*/ 180 h 506"/>
                <a:gd name="T40" fmla="*/ 42 w 480"/>
                <a:gd name="T41" fmla="*/ 194 h 506"/>
                <a:gd name="T42" fmla="*/ 68 w 480"/>
                <a:gd name="T43" fmla="*/ 204 h 506"/>
                <a:gd name="T44" fmla="*/ 106 w 480"/>
                <a:gd name="T45" fmla="*/ 192 h 506"/>
                <a:gd name="T46" fmla="*/ 130 w 480"/>
                <a:gd name="T47" fmla="*/ 226 h 506"/>
                <a:gd name="T48" fmla="*/ 170 w 480"/>
                <a:gd name="T49" fmla="*/ 254 h 506"/>
                <a:gd name="T50" fmla="*/ 200 w 480"/>
                <a:gd name="T51" fmla="*/ 320 h 506"/>
                <a:gd name="T52" fmla="*/ 228 w 480"/>
                <a:gd name="T53" fmla="*/ 348 h 506"/>
                <a:gd name="T54" fmla="*/ 250 w 480"/>
                <a:gd name="T55" fmla="*/ 386 h 506"/>
                <a:gd name="T56" fmla="*/ 256 w 480"/>
                <a:gd name="T57" fmla="*/ 414 h 506"/>
                <a:gd name="T58" fmla="*/ 230 w 480"/>
                <a:gd name="T59" fmla="*/ 436 h 506"/>
                <a:gd name="T60" fmla="*/ 228 w 480"/>
                <a:gd name="T61" fmla="*/ 454 h 506"/>
                <a:gd name="T62" fmla="*/ 256 w 480"/>
                <a:gd name="T63" fmla="*/ 480 h 506"/>
                <a:gd name="T64" fmla="*/ 278 w 480"/>
                <a:gd name="T65" fmla="*/ 502 h 506"/>
                <a:gd name="T66" fmla="*/ 290 w 480"/>
                <a:gd name="T67" fmla="*/ 470 h 506"/>
                <a:gd name="T68" fmla="*/ 296 w 480"/>
                <a:gd name="T69" fmla="*/ 454 h 506"/>
                <a:gd name="T70" fmla="*/ 290 w 480"/>
                <a:gd name="T71" fmla="*/ 474 h 506"/>
                <a:gd name="T72" fmla="*/ 320 w 480"/>
                <a:gd name="T73" fmla="*/ 432 h 506"/>
                <a:gd name="T74" fmla="*/ 320 w 480"/>
                <a:gd name="T75" fmla="*/ 410 h 506"/>
                <a:gd name="T76" fmla="*/ 324 w 480"/>
                <a:gd name="T77" fmla="*/ 388 h 506"/>
                <a:gd name="T78" fmla="*/ 360 w 480"/>
                <a:gd name="T79" fmla="*/ 368 h 506"/>
                <a:gd name="T80" fmla="*/ 376 w 480"/>
                <a:gd name="T81" fmla="*/ 352 h 506"/>
                <a:gd name="T82" fmla="*/ 384 w 480"/>
                <a:gd name="T83" fmla="*/ 356 h 506"/>
                <a:gd name="T84" fmla="*/ 414 w 480"/>
                <a:gd name="T85" fmla="*/ 342 h 506"/>
                <a:gd name="T86" fmla="*/ 424 w 480"/>
                <a:gd name="T87" fmla="*/ 302 h 506"/>
                <a:gd name="T88" fmla="*/ 430 w 480"/>
                <a:gd name="T89" fmla="*/ 248 h 506"/>
                <a:gd name="T90" fmla="*/ 428 w 480"/>
                <a:gd name="T91" fmla="*/ 224 h 506"/>
                <a:gd name="T92" fmla="*/ 436 w 480"/>
                <a:gd name="T93" fmla="*/ 230 h 506"/>
                <a:gd name="T94" fmla="*/ 468 w 480"/>
                <a:gd name="T95" fmla="*/ 188 h 506"/>
                <a:gd name="T96" fmla="*/ 474 w 480"/>
                <a:gd name="T97" fmla="*/ 140 h 506"/>
                <a:gd name="T98" fmla="*/ 432 w 480"/>
                <a:gd name="T99" fmla="*/ 110 h 506"/>
                <a:gd name="T100" fmla="*/ 394 w 480"/>
                <a:gd name="T101" fmla="*/ 100 h 506"/>
                <a:gd name="T102" fmla="*/ 372 w 480"/>
                <a:gd name="T103" fmla="*/ 96 h 506"/>
                <a:gd name="T104" fmla="*/ 362 w 480"/>
                <a:gd name="T105" fmla="*/ 102 h 506"/>
                <a:gd name="T106" fmla="*/ 354 w 480"/>
                <a:gd name="T107" fmla="*/ 86 h 506"/>
                <a:gd name="T108" fmla="*/ 338 w 480"/>
                <a:gd name="T109" fmla="*/ 80 h 506"/>
                <a:gd name="T110" fmla="*/ 316 w 480"/>
                <a:gd name="T111" fmla="*/ 78 h 506"/>
                <a:gd name="T112" fmla="*/ 298 w 480"/>
                <a:gd name="T113" fmla="*/ 110 h 506"/>
                <a:gd name="T114" fmla="*/ 288 w 480"/>
                <a:gd name="T115" fmla="*/ 92 h 506"/>
                <a:gd name="T116" fmla="*/ 308 w 480"/>
                <a:gd name="T117" fmla="*/ 82 h 506"/>
                <a:gd name="T118" fmla="*/ 286 w 480"/>
                <a:gd name="T119" fmla="*/ 74 h 506"/>
                <a:gd name="T120" fmla="*/ 276 w 480"/>
                <a:gd name="T121" fmla="*/ 78 h 506"/>
                <a:gd name="T122" fmla="*/ 282 w 480"/>
                <a:gd name="T123" fmla="*/ 64 h 506"/>
                <a:gd name="T124" fmla="*/ 288 w 480"/>
                <a:gd name="T125" fmla="*/ 42 h 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80" h="506">
                  <a:moveTo>
                    <a:pt x="280" y="74"/>
                  </a:moveTo>
                  <a:lnTo>
                    <a:pt x="282" y="74"/>
                  </a:lnTo>
                  <a:lnTo>
                    <a:pt x="284" y="72"/>
                  </a:lnTo>
                  <a:lnTo>
                    <a:pt x="284" y="74"/>
                  </a:lnTo>
                  <a:lnTo>
                    <a:pt x="282" y="74"/>
                  </a:lnTo>
                  <a:lnTo>
                    <a:pt x="282" y="74"/>
                  </a:lnTo>
                  <a:lnTo>
                    <a:pt x="280" y="74"/>
                  </a:lnTo>
                  <a:close/>
                  <a:moveTo>
                    <a:pt x="278" y="74"/>
                  </a:moveTo>
                  <a:lnTo>
                    <a:pt x="280" y="74"/>
                  </a:lnTo>
                  <a:lnTo>
                    <a:pt x="280" y="74"/>
                  </a:lnTo>
                  <a:lnTo>
                    <a:pt x="282" y="70"/>
                  </a:lnTo>
                  <a:lnTo>
                    <a:pt x="284" y="70"/>
                  </a:lnTo>
                  <a:lnTo>
                    <a:pt x="286" y="68"/>
                  </a:lnTo>
                  <a:lnTo>
                    <a:pt x="286" y="68"/>
                  </a:lnTo>
                  <a:lnTo>
                    <a:pt x="284" y="68"/>
                  </a:lnTo>
                  <a:lnTo>
                    <a:pt x="284" y="68"/>
                  </a:lnTo>
                  <a:lnTo>
                    <a:pt x="282" y="68"/>
                  </a:lnTo>
                  <a:lnTo>
                    <a:pt x="280" y="70"/>
                  </a:lnTo>
                  <a:lnTo>
                    <a:pt x="278" y="74"/>
                  </a:lnTo>
                  <a:close/>
                  <a:moveTo>
                    <a:pt x="290" y="66"/>
                  </a:moveTo>
                  <a:lnTo>
                    <a:pt x="288" y="64"/>
                  </a:lnTo>
                  <a:lnTo>
                    <a:pt x="288" y="64"/>
                  </a:lnTo>
                  <a:lnTo>
                    <a:pt x="288" y="66"/>
                  </a:lnTo>
                  <a:lnTo>
                    <a:pt x="288" y="66"/>
                  </a:lnTo>
                  <a:lnTo>
                    <a:pt x="290" y="66"/>
                  </a:lnTo>
                  <a:lnTo>
                    <a:pt x="290" y="66"/>
                  </a:lnTo>
                  <a:close/>
                  <a:moveTo>
                    <a:pt x="290" y="64"/>
                  </a:moveTo>
                  <a:lnTo>
                    <a:pt x="288" y="60"/>
                  </a:lnTo>
                  <a:lnTo>
                    <a:pt x="290" y="60"/>
                  </a:lnTo>
                  <a:lnTo>
                    <a:pt x="292" y="60"/>
                  </a:lnTo>
                  <a:lnTo>
                    <a:pt x="292" y="58"/>
                  </a:lnTo>
                  <a:lnTo>
                    <a:pt x="294" y="58"/>
                  </a:lnTo>
                  <a:lnTo>
                    <a:pt x="292" y="60"/>
                  </a:lnTo>
                  <a:lnTo>
                    <a:pt x="292" y="60"/>
                  </a:lnTo>
                  <a:lnTo>
                    <a:pt x="290" y="62"/>
                  </a:lnTo>
                  <a:lnTo>
                    <a:pt x="290" y="64"/>
                  </a:lnTo>
                  <a:close/>
                  <a:moveTo>
                    <a:pt x="290" y="66"/>
                  </a:moveTo>
                  <a:lnTo>
                    <a:pt x="290" y="66"/>
                  </a:lnTo>
                  <a:lnTo>
                    <a:pt x="294" y="66"/>
                  </a:lnTo>
                  <a:lnTo>
                    <a:pt x="296" y="66"/>
                  </a:lnTo>
                  <a:lnTo>
                    <a:pt x="296" y="66"/>
                  </a:lnTo>
                  <a:lnTo>
                    <a:pt x="296" y="64"/>
                  </a:lnTo>
                  <a:lnTo>
                    <a:pt x="296" y="62"/>
                  </a:lnTo>
                  <a:lnTo>
                    <a:pt x="292" y="64"/>
                  </a:lnTo>
                  <a:lnTo>
                    <a:pt x="290" y="64"/>
                  </a:lnTo>
                  <a:lnTo>
                    <a:pt x="290" y="66"/>
                  </a:lnTo>
                  <a:close/>
                  <a:moveTo>
                    <a:pt x="296" y="68"/>
                  </a:moveTo>
                  <a:lnTo>
                    <a:pt x="298" y="66"/>
                  </a:lnTo>
                  <a:lnTo>
                    <a:pt x="300" y="66"/>
                  </a:lnTo>
                  <a:lnTo>
                    <a:pt x="302" y="66"/>
                  </a:lnTo>
                  <a:lnTo>
                    <a:pt x="302" y="66"/>
                  </a:lnTo>
                  <a:lnTo>
                    <a:pt x="302" y="68"/>
                  </a:lnTo>
                  <a:lnTo>
                    <a:pt x="298" y="68"/>
                  </a:lnTo>
                  <a:lnTo>
                    <a:pt x="296" y="68"/>
                  </a:lnTo>
                  <a:close/>
                  <a:moveTo>
                    <a:pt x="290" y="42"/>
                  </a:moveTo>
                  <a:lnTo>
                    <a:pt x="288" y="40"/>
                  </a:lnTo>
                  <a:lnTo>
                    <a:pt x="288" y="38"/>
                  </a:lnTo>
                  <a:lnTo>
                    <a:pt x="288" y="36"/>
                  </a:lnTo>
                  <a:lnTo>
                    <a:pt x="290" y="38"/>
                  </a:lnTo>
                  <a:lnTo>
                    <a:pt x="290" y="40"/>
                  </a:lnTo>
                  <a:lnTo>
                    <a:pt x="290" y="42"/>
                  </a:lnTo>
                  <a:lnTo>
                    <a:pt x="290" y="42"/>
                  </a:lnTo>
                  <a:lnTo>
                    <a:pt x="290" y="42"/>
                  </a:lnTo>
                  <a:lnTo>
                    <a:pt x="290" y="42"/>
                  </a:lnTo>
                  <a:close/>
                  <a:moveTo>
                    <a:pt x="278" y="18"/>
                  </a:moveTo>
                  <a:lnTo>
                    <a:pt x="278" y="18"/>
                  </a:lnTo>
                  <a:lnTo>
                    <a:pt x="276" y="14"/>
                  </a:lnTo>
                  <a:lnTo>
                    <a:pt x="276" y="12"/>
                  </a:lnTo>
                  <a:lnTo>
                    <a:pt x="274" y="12"/>
                  </a:lnTo>
                  <a:lnTo>
                    <a:pt x="276" y="14"/>
                  </a:lnTo>
                  <a:lnTo>
                    <a:pt x="274" y="16"/>
                  </a:lnTo>
                  <a:lnTo>
                    <a:pt x="272" y="18"/>
                  </a:lnTo>
                  <a:lnTo>
                    <a:pt x="272" y="18"/>
                  </a:lnTo>
                  <a:lnTo>
                    <a:pt x="270" y="18"/>
                  </a:lnTo>
                  <a:lnTo>
                    <a:pt x="270" y="18"/>
                  </a:lnTo>
                  <a:lnTo>
                    <a:pt x="268" y="22"/>
                  </a:lnTo>
                  <a:lnTo>
                    <a:pt x="264" y="26"/>
                  </a:lnTo>
                  <a:lnTo>
                    <a:pt x="264" y="28"/>
                  </a:lnTo>
                  <a:lnTo>
                    <a:pt x="262" y="34"/>
                  </a:lnTo>
                  <a:lnTo>
                    <a:pt x="260" y="38"/>
                  </a:lnTo>
                  <a:lnTo>
                    <a:pt x="258" y="40"/>
                  </a:lnTo>
                  <a:lnTo>
                    <a:pt x="256" y="40"/>
                  </a:lnTo>
                  <a:lnTo>
                    <a:pt x="254" y="42"/>
                  </a:lnTo>
                  <a:lnTo>
                    <a:pt x="254" y="44"/>
                  </a:lnTo>
                  <a:lnTo>
                    <a:pt x="252" y="46"/>
                  </a:lnTo>
                  <a:lnTo>
                    <a:pt x="250" y="44"/>
                  </a:lnTo>
                  <a:lnTo>
                    <a:pt x="250" y="42"/>
                  </a:lnTo>
                  <a:lnTo>
                    <a:pt x="250" y="40"/>
                  </a:lnTo>
                  <a:lnTo>
                    <a:pt x="248" y="40"/>
                  </a:lnTo>
                  <a:lnTo>
                    <a:pt x="248" y="40"/>
                  </a:lnTo>
                  <a:lnTo>
                    <a:pt x="246" y="40"/>
                  </a:lnTo>
                  <a:lnTo>
                    <a:pt x="244" y="42"/>
                  </a:lnTo>
                  <a:lnTo>
                    <a:pt x="242" y="42"/>
                  </a:lnTo>
                  <a:lnTo>
                    <a:pt x="242" y="40"/>
                  </a:lnTo>
                  <a:lnTo>
                    <a:pt x="242" y="38"/>
                  </a:lnTo>
                  <a:lnTo>
                    <a:pt x="240" y="38"/>
                  </a:lnTo>
                  <a:lnTo>
                    <a:pt x="240" y="36"/>
                  </a:lnTo>
                  <a:lnTo>
                    <a:pt x="240" y="34"/>
                  </a:lnTo>
                  <a:lnTo>
                    <a:pt x="238" y="34"/>
                  </a:lnTo>
                  <a:lnTo>
                    <a:pt x="234" y="32"/>
                  </a:lnTo>
                  <a:lnTo>
                    <a:pt x="232" y="32"/>
                  </a:lnTo>
                  <a:lnTo>
                    <a:pt x="230" y="32"/>
                  </a:lnTo>
                  <a:lnTo>
                    <a:pt x="224" y="34"/>
                  </a:lnTo>
                  <a:lnTo>
                    <a:pt x="222" y="32"/>
                  </a:lnTo>
                  <a:lnTo>
                    <a:pt x="220" y="34"/>
                  </a:lnTo>
                  <a:lnTo>
                    <a:pt x="218" y="36"/>
                  </a:lnTo>
                  <a:lnTo>
                    <a:pt x="220" y="38"/>
                  </a:lnTo>
                  <a:lnTo>
                    <a:pt x="222" y="40"/>
                  </a:lnTo>
                  <a:lnTo>
                    <a:pt x="222" y="42"/>
                  </a:lnTo>
                  <a:lnTo>
                    <a:pt x="222" y="44"/>
                  </a:lnTo>
                  <a:lnTo>
                    <a:pt x="220" y="44"/>
                  </a:lnTo>
                  <a:lnTo>
                    <a:pt x="218" y="42"/>
                  </a:lnTo>
                  <a:lnTo>
                    <a:pt x="216" y="42"/>
                  </a:lnTo>
                  <a:lnTo>
                    <a:pt x="216" y="42"/>
                  </a:lnTo>
                  <a:lnTo>
                    <a:pt x="214" y="42"/>
                  </a:lnTo>
                  <a:lnTo>
                    <a:pt x="216" y="42"/>
                  </a:lnTo>
                  <a:lnTo>
                    <a:pt x="212" y="42"/>
                  </a:lnTo>
                  <a:lnTo>
                    <a:pt x="208" y="42"/>
                  </a:lnTo>
                  <a:lnTo>
                    <a:pt x="208" y="42"/>
                  </a:lnTo>
                  <a:lnTo>
                    <a:pt x="204" y="42"/>
                  </a:lnTo>
                  <a:lnTo>
                    <a:pt x="202" y="42"/>
                  </a:lnTo>
                  <a:lnTo>
                    <a:pt x="200" y="46"/>
                  </a:lnTo>
                  <a:lnTo>
                    <a:pt x="196" y="46"/>
                  </a:lnTo>
                  <a:lnTo>
                    <a:pt x="192" y="48"/>
                  </a:lnTo>
                  <a:lnTo>
                    <a:pt x="192" y="48"/>
                  </a:lnTo>
                  <a:lnTo>
                    <a:pt x="190" y="50"/>
                  </a:lnTo>
                  <a:lnTo>
                    <a:pt x="188" y="50"/>
                  </a:lnTo>
                  <a:lnTo>
                    <a:pt x="188" y="50"/>
                  </a:lnTo>
                  <a:lnTo>
                    <a:pt x="186" y="50"/>
                  </a:lnTo>
                  <a:lnTo>
                    <a:pt x="184" y="52"/>
                  </a:lnTo>
                  <a:lnTo>
                    <a:pt x="182" y="52"/>
                  </a:lnTo>
                  <a:lnTo>
                    <a:pt x="178" y="48"/>
                  </a:lnTo>
                  <a:lnTo>
                    <a:pt x="176" y="46"/>
                  </a:lnTo>
                  <a:lnTo>
                    <a:pt x="176" y="44"/>
                  </a:lnTo>
                  <a:lnTo>
                    <a:pt x="172" y="40"/>
                  </a:lnTo>
                  <a:lnTo>
                    <a:pt x="172" y="38"/>
                  </a:lnTo>
                  <a:lnTo>
                    <a:pt x="170" y="36"/>
                  </a:lnTo>
                  <a:lnTo>
                    <a:pt x="172" y="34"/>
                  </a:lnTo>
                  <a:lnTo>
                    <a:pt x="170" y="32"/>
                  </a:lnTo>
                  <a:lnTo>
                    <a:pt x="172" y="32"/>
                  </a:lnTo>
                  <a:lnTo>
                    <a:pt x="172" y="30"/>
                  </a:lnTo>
                  <a:lnTo>
                    <a:pt x="172" y="26"/>
                  </a:lnTo>
                  <a:lnTo>
                    <a:pt x="174" y="22"/>
                  </a:lnTo>
                  <a:lnTo>
                    <a:pt x="174" y="18"/>
                  </a:lnTo>
                  <a:lnTo>
                    <a:pt x="178" y="16"/>
                  </a:lnTo>
                  <a:lnTo>
                    <a:pt x="178" y="14"/>
                  </a:lnTo>
                  <a:lnTo>
                    <a:pt x="174" y="14"/>
                  </a:lnTo>
                  <a:lnTo>
                    <a:pt x="174" y="14"/>
                  </a:lnTo>
                  <a:lnTo>
                    <a:pt x="172" y="12"/>
                  </a:lnTo>
                  <a:lnTo>
                    <a:pt x="170" y="12"/>
                  </a:lnTo>
                  <a:lnTo>
                    <a:pt x="168" y="10"/>
                  </a:lnTo>
                  <a:lnTo>
                    <a:pt x="170" y="10"/>
                  </a:lnTo>
                  <a:lnTo>
                    <a:pt x="170" y="6"/>
                  </a:lnTo>
                  <a:lnTo>
                    <a:pt x="170" y="4"/>
                  </a:lnTo>
                  <a:lnTo>
                    <a:pt x="168" y="0"/>
                  </a:lnTo>
                  <a:lnTo>
                    <a:pt x="166" y="0"/>
                  </a:lnTo>
                  <a:lnTo>
                    <a:pt x="164" y="2"/>
                  </a:lnTo>
                  <a:lnTo>
                    <a:pt x="164" y="0"/>
                  </a:lnTo>
                  <a:lnTo>
                    <a:pt x="162" y="0"/>
                  </a:lnTo>
                  <a:lnTo>
                    <a:pt x="162" y="2"/>
                  </a:lnTo>
                  <a:lnTo>
                    <a:pt x="162" y="6"/>
                  </a:lnTo>
                  <a:lnTo>
                    <a:pt x="154" y="10"/>
                  </a:lnTo>
                  <a:lnTo>
                    <a:pt x="150" y="10"/>
                  </a:lnTo>
                  <a:lnTo>
                    <a:pt x="146" y="12"/>
                  </a:lnTo>
                  <a:lnTo>
                    <a:pt x="144" y="12"/>
                  </a:lnTo>
                  <a:lnTo>
                    <a:pt x="140" y="12"/>
                  </a:lnTo>
                  <a:lnTo>
                    <a:pt x="136" y="16"/>
                  </a:lnTo>
                  <a:lnTo>
                    <a:pt x="132" y="18"/>
                  </a:lnTo>
                  <a:lnTo>
                    <a:pt x="130" y="16"/>
                  </a:lnTo>
                  <a:lnTo>
                    <a:pt x="126" y="18"/>
                  </a:lnTo>
                  <a:lnTo>
                    <a:pt x="122" y="18"/>
                  </a:lnTo>
                  <a:lnTo>
                    <a:pt x="116" y="16"/>
                  </a:lnTo>
                  <a:lnTo>
                    <a:pt x="114" y="14"/>
                  </a:lnTo>
                  <a:lnTo>
                    <a:pt x="110" y="14"/>
                  </a:lnTo>
                  <a:lnTo>
                    <a:pt x="112" y="16"/>
                  </a:lnTo>
                  <a:lnTo>
                    <a:pt x="114" y="18"/>
                  </a:lnTo>
                  <a:lnTo>
                    <a:pt x="116" y="20"/>
                  </a:lnTo>
                  <a:lnTo>
                    <a:pt x="118" y="22"/>
                  </a:lnTo>
                  <a:lnTo>
                    <a:pt x="114" y="28"/>
                  </a:lnTo>
                  <a:lnTo>
                    <a:pt x="116" y="30"/>
                  </a:lnTo>
                  <a:lnTo>
                    <a:pt x="114" y="34"/>
                  </a:lnTo>
                  <a:lnTo>
                    <a:pt x="120" y="36"/>
                  </a:lnTo>
                  <a:lnTo>
                    <a:pt x="124" y="36"/>
                  </a:lnTo>
                  <a:lnTo>
                    <a:pt x="128" y="36"/>
                  </a:lnTo>
                  <a:lnTo>
                    <a:pt x="128" y="38"/>
                  </a:lnTo>
                  <a:lnTo>
                    <a:pt x="126" y="40"/>
                  </a:lnTo>
                  <a:lnTo>
                    <a:pt x="120" y="42"/>
                  </a:lnTo>
                  <a:lnTo>
                    <a:pt x="118" y="44"/>
                  </a:lnTo>
                  <a:lnTo>
                    <a:pt x="116" y="46"/>
                  </a:lnTo>
                  <a:lnTo>
                    <a:pt x="110" y="50"/>
                  </a:lnTo>
                  <a:lnTo>
                    <a:pt x="108" y="52"/>
                  </a:lnTo>
                  <a:lnTo>
                    <a:pt x="104" y="54"/>
                  </a:lnTo>
                  <a:lnTo>
                    <a:pt x="102" y="58"/>
                  </a:lnTo>
                  <a:lnTo>
                    <a:pt x="96" y="58"/>
                  </a:lnTo>
                  <a:lnTo>
                    <a:pt x="94" y="58"/>
                  </a:lnTo>
                  <a:lnTo>
                    <a:pt x="88" y="54"/>
                  </a:lnTo>
                  <a:lnTo>
                    <a:pt x="84" y="52"/>
                  </a:lnTo>
                  <a:lnTo>
                    <a:pt x="80" y="52"/>
                  </a:lnTo>
                  <a:lnTo>
                    <a:pt x="80" y="48"/>
                  </a:lnTo>
                  <a:lnTo>
                    <a:pt x="80" y="46"/>
                  </a:lnTo>
                  <a:lnTo>
                    <a:pt x="78" y="44"/>
                  </a:lnTo>
                  <a:lnTo>
                    <a:pt x="78" y="42"/>
                  </a:lnTo>
                  <a:lnTo>
                    <a:pt x="74" y="42"/>
                  </a:lnTo>
                  <a:lnTo>
                    <a:pt x="72" y="46"/>
                  </a:lnTo>
                  <a:lnTo>
                    <a:pt x="70" y="46"/>
                  </a:lnTo>
                  <a:lnTo>
                    <a:pt x="68" y="44"/>
                  </a:lnTo>
                  <a:lnTo>
                    <a:pt x="66" y="44"/>
                  </a:lnTo>
                  <a:lnTo>
                    <a:pt x="64" y="46"/>
                  </a:lnTo>
                  <a:lnTo>
                    <a:pt x="50" y="46"/>
                  </a:lnTo>
                  <a:lnTo>
                    <a:pt x="50" y="50"/>
                  </a:lnTo>
                  <a:lnTo>
                    <a:pt x="52" y="52"/>
                  </a:lnTo>
                  <a:lnTo>
                    <a:pt x="56" y="54"/>
                  </a:lnTo>
                  <a:lnTo>
                    <a:pt x="58" y="58"/>
                  </a:lnTo>
                  <a:lnTo>
                    <a:pt x="56" y="58"/>
                  </a:lnTo>
                  <a:lnTo>
                    <a:pt x="58" y="60"/>
                  </a:lnTo>
                  <a:lnTo>
                    <a:pt x="56" y="62"/>
                  </a:lnTo>
                  <a:lnTo>
                    <a:pt x="54" y="60"/>
                  </a:lnTo>
                  <a:lnTo>
                    <a:pt x="46" y="62"/>
                  </a:lnTo>
                  <a:lnTo>
                    <a:pt x="46" y="70"/>
                  </a:lnTo>
                  <a:lnTo>
                    <a:pt x="48" y="72"/>
                  </a:lnTo>
                  <a:lnTo>
                    <a:pt x="54" y="76"/>
                  </a:lnTo>
                  <a:lnTo>
                    <a:pt x="56" y="82"/>
                  </a:lnTo>
                  <a:lnTo>
                    <a:pt x="56" y="86"/>
                  </a:lnTo>
                  <a:lnTo>
                    <a:pt x="56" y="88"/>
                  </a:lnTo>
                  <a:lnTo>
                    <a:pt x="48" y="114"/>
                  </a:lnTo>
                  <a:lnTo>
                    <a:pt x="46" y="120"/>
                  </a:lnTo>
                  <a:lnTo>
                    <a:pt x="46" y="122"/>
                  </a:lnTo>
                  <a:lnTo>
                    <a:pt x="46" y="122"/>
                  </a:lnTo>
                  <a:lnTo>
                    <a:pt x="44" y="122"/>
                  </a:lnTo>
                  <a:lnTo>
                    <a:pt x="44" y="122"/>
                  </a:lnTo>
                  <a:lnTo>
                    <a:pt x="40" y="120"/>
                  </a:lnTo>
                  <a:lnTo>
                    <a:pt x="40" y="120"/>
                  </a:lnTo>
                  <a:lnTo>
                    <a:pt x="38" y="120"/>
                  </a:lnTo>
                  <a:lnTo>
                    <a:pt x="36" y="120"/>
                  </a:lnTo>
                  <a:lnTo>
                    <a:pt x="36" y="122"/>
                  </a:lnTo>
                  <a:lnTo>
                    <a:pt x="26" y="124"/>
                  </a:lnTo>
                  <a:lnTo>
                    <a:pt x="20" y="126"/>
                  </a:lnTo>
                  <a:lnTo>
                    <a:pt x="18" y="128"/>
                  </a:lnTo>
                  <a:lnTo>
                    <a:pt x="18" y="128"/>
                  </a:lnTo>
                  <a:lnTo>
                    <a:pt x="16" y="130"/>
                  </a:lnTo>
                  <a:lnTo>
                    <a:pt x="12" y="132"/>
                  </a:lnTo>
                  <a:lnTo>
                    <a:pt x="10" y="132"/>
                  </a:lnTo>
                  <a:lnTo>
                    <a:pt x="10" y="136"/>
                  </a:lnTo>
                  <a:lnTo>
                    <a:pt x="10" y="138"/>
                  </a:lnTo>
                  <a:lnTo>
                    <a:pt x="10" y="140"/>
                  </a:lnTo>
                  <a:lnTo>
                    <a:pt x="6" y="144"/>
                  </a:lnTo>
                  <a:lnTo>
                    <a:pt x="8" y="148"/>
                  </a:lnTo>
                  <a:lnTo>
                    <a:pt x="8" y="150"/>
                  </a:lnTo>
                  <a:lnTo>
                    <a:pt x="6" y="152"/>
                  </a:lnTo>
                  <a:lnTo>
                    <a:pt x="4" y="150"/>
                  </a:lnTo>
                  <a:lnTo>
                    <a:pt x="2" y="154"/>
                  </a:lnTo>
                  <a:lnTo>
                    <a:pt x="2" y="156"/>
                  </a:lnTo>
                  <a:lnTo>
                    <a:pt x="0" y="158"/>
                  </a:lnTo>
                  <a:lnTo>
                    <a:pt x="0" y="158"/>
                  </a:lnTo>
                  <a:lnTo>
                    <a:pt x="0" y="162"/>
                  </a:lnTo>
                  <a:lnTo>
                    <a:pt x="0" y="164"/>
                  </a:lnTo>
                  <a:lnTo>
                    <a:pt x="0" y="166"/>
                  </a:lnTo>
                  <a:lnTo>
                    <a:pt x="0" y="168"/>
                  </a:lnTo>
                  <a:lnTo>
                    <a:pt x="4" y="170"/>
                  </a:lnTo>
                  <a:lnTo>
                    <a:pt x="8" y="180"/>
                  </a:lnTo>
                  <a:lnTo>
                    <a:pt x="6" y="184"/>
                  </a:lnTo>
                  <a:lnTo>
                    <a:pt x="14" y="184"/>
                  </a:lnTo>
                  <a:lnTo>
                    <a:pt x="18" y="184"/>
                  </a:lnTo>
                  <a:lnTo>
                    <a:pt x="20" y="188"/>
                  </a:lnTo>
                  <a:lnTo>
                    <a:pt x="20" y="192"/>
                  </a:lnTo>
                  <a:lnTo>
                    <a:pt x="26" y="192"/>
                  </a:lnTo>
                  <a:lnTo>
                    <a:pt x="32" y="192"/>
                  </a:lnTo>
                  <a:lnTo>
                    <a:pt x="38" y="188"/>
                  </a:lnTo>
                  <a:lnTo>
                    <a:pt x="42" y="186"/>
                  </a:lnTo>
                  <a:lnTo>
                    <a:pt x="42" y="186"/>
                  </a:lnTo>
                  <a:lnTo>
                    <a:pt x="42" y="190"/>
                  </a:lnTo>
                  <a:lnTo>
                    <a:pt x="42" y="190"/>
                  </a:lnTo>
                  <a:lnTo>
                    <a:pt x="42" y="194"/>
                  </a:lnTo>
                  <a:lnTo>
                    <a:pt x="42" y="202"/>
                  </a:lnTo>
                  <a:lnTo>
                    <a:pt x="42" y="206"/>
                  </a:lnTo>
                  <a:lnTo>
                    <a:pt x="44" y="206"/>
                  </a:lnTo>
                  <a:lnTo>
                    <a:pt x="46" y="206"/>
                  </a:lnTo>
                  <a:lnTo>
                    <a:pt x="48" y="206"/>
                  </a:lnTo>
                  <a:lnTo>
                    <a:pt x="52" y="206"/>
                  </a:lnTo>
                  <a:lnTo>
                    <a:pt x="52" y="206"/>
                  </a:lnTo>
                  <a:lnTo>
                    <a:pt x="54" y="206"/>
                  </a:lnTo>
                  <a:lnTo>
                    <a:pt x="54" y="206"/>
                  </a:lnTo>
                  <a:lnTo>
                    <a:pt x="54" y="206"/>
                  </a:lnTo>
                  <a:lnTo>
                    <a:pt x="62" y="206"/>
                  </a:lnTo>
                  <a:lnTo>
                    <a:pt x="66" y="206"/>
                  </a:lnTo>
                  <a:lnTo>
                    <a:pt x="68" y="204"/>
                  </a:lnTo>
                  <a:lnTo>
                    <a:pt x="70" y="204"/>
                  </a:lnTo>
                  <a:lnTo>
                    <a:pt x="74" y="202"/>
                  </a:lnTo>
                  <a:lnTo>
                    <a:pt x="76" y="202"/>
                  </a:lnTo>
                  <a:lnTo>
                    <a:pt x="80" y="200"/>
                  </a:lnTo>
                  <a:lnTo>
                    <a:pt x="82" y="196"/>
                  </a:lnTo>
                  <a:lnTo>
                    <a:pt x="88" y="192"/>
                  </a:lnTo>
                  <a:lnTo>
                    <a:pt x="92" y="192"/>
                  </a:lnTo>
                  <a:lnTo>
                    <a:pt x="96" y="188"/>
                  </a:lnTo>
                  <a:lnTo>
                    <a:pt x="98" y="188"/>
                  </a:lnTo>
                  <a:lnTo>
                    <a:pt x="102" y="190"/>
                  </a:lnTo>
                  <a:lnTo>
                    <a:pt x="104" y="188"/>
                  </a:lnTo>
                  <a:lnTo>
                    <a:pt x="106" y="190"/>
                  </a:lnTo>
                  <a:lnTo>
                    <a:pt x="106" y="192"/>
                  </a:lnTo>
                  <a:lnTo>
                    <a:pt x="106" y="198"/>
                  </a:lnTo>
                  <a:lnTo>
                    <a:pt x="104" y="200"/>
                  </a:lnTo>
                  <a:lnTo>
                    <a:pt x="106" y="206"/>
                  </a:lnTo>
                  <a:lnTo>
                    <a:pt x="106" y="210"/>
                  </a:lnTo>
                  <a:lnTo>
                    <a:pt x="108" y="214"/>
                  </a:lnTo>
                  <a:lnTo>
                    <a:pt x="110" y="214"/>
                  </a:lnTo>
                  <a:lnTo>
                    <a:pt x="110" y="218"/>
                  </a:lnTo>
                  <a:lnTo>
                    <a:pt x="114" y="220"/>
                  </a:lnTo>
                  <a:lnTo>
                    <a:pt x="118" y="222"/>
                  </a:lnTo>
                  <a:lnTo>
                    <a:pt x="120" y="226"/>
                  </a:lnTo>
                  <a:lnTo>
                    <a:pt x="122" y="224"/>
                  </a:lnTo>
                  <a:lnTo>
                    <a:pt x="126" y="222"/>
                  </a:lnTo>
                  <a:lnTo>
                    <a:pt x="130" y="226"/>
                  </a:lnTo>
                  <a:lnTo>
                    <a:pt x="134" y="226"/>
                  </a:lnTo>
                  <a:lnTo>
                    <a:pt x="138" y="230"/>
                  </a:lnTo>
                  <a:lnTo>
                    <a:pt x="140" y="230"/>
                  </a:lnTo>
                  <a:lnTo>
                    <a:pt x="146" y="232"/>
                  </a:lnTo>
                  <a:lnTo>
                    <a:pt x="150" y="234"/>
                  </a:lnTo>
                  <a:lnTo>
                    <a:pt x="150" y="238"/>
                  </a:lnTo>
                  <a:lnTo>
                    <a:pt x="152" y="238"/>
                  </a:lnTo>
                  <a:lnTo>
                    <a:pt x="156" y="240"/>
                  </a:lnTo>
                  <a:lnTo>
                    <a:pt x="162" y="240"/>
                  </a:lnTo>
                  <a:lnTo>
                    <a:pt x="168" y="242"/>
                  </a:lnTo>
                  <a:lnTo>
                    <a:pt x="168" y="244"/>
                  </a:lnTo>
                  <a:lnTo>
                    <a:pt x="168" y="250"/>
                  </a:lnTo>
                  <a:lnTo>
                    <a:pt x="170" y="254"/>
                  </a:lnTo>
                  <a:lnTo>
                    <a:pt x="168" y="256"/>
                  </a:lnTo>
                  <a:lnTo>
                    <a:pt x="172" y="264"/>
                  </a:lnTo>
                  <a:lnTo>
                    <a:pt x="172" y="270"/>
                  </a:lnTo>
                  <a:lnTo>
                    <a:pt x="194" y="270"/>
                  </a:lnTo>
                  <a:lnTo>
                    <a:pt x="194" y="278"/>
                  </a:lnTo>
                  <a:lnTo>
                    <a:pt x="194" y="284"/>
                  </a:lnTo>
                  <a:lnTo>
                    <a:pt x="200" y="284"/>
                  </a:lnTo>
                  <a:lnTo>
                    <a:pt x="206" y="296"/>
                  </a:lnTo>
                  <a:lnTo>
                    <a:pt x="208" y="302"/>
                  </a:lnTo>
                  <a:lnTo>
                    <a:pt x="202" y="314"/>
                  </a:lnTo>
                  <a:lnTo>
                    <a:pt x="202" y="316"/>
                  </a:lnTo>
                  <a:lnTo>
                    <a:pt x="200" y="318"/>
                  </a:lnTo>
                  <a:lnTo>
                    <a:pt x="200" y="320"/>
                  </a:lnTo>
                  <a:lnTo>
                    <a:pt x="200" y="322"/>
                  </a:lnTo>
                  <a:lnTo>
                    <a:pt x="204" y="324"/>
                  </a:lnTo>
                  <a:lnTo>
                    <a:pt x="204" y="328"/>
                  </a:lnTo>
                  <a:lnTo>
                    <a:pt x="206" y="332"/>
                  </a:lnTo>
                  <a:lnTo>
                    <a:pt x="206" y="340"/>
                  </a:lnTo>
                  <a:lnTo>
                    <a:pt x="206" y="342"/>
                  </a:lnTo>
                  <a:lnTo>
                    <a:pt x="204" y="346"/>
                  </a:lnTo>
                  <a:lnTo>
                    <a:pt x="206" y="348"/>
                  </a:lnTo>
                  <a:lnTo>
                    <a:pt x="210" y="348"/>
                  </a:lnTo>
                  <a:lnTo>
                    <a:pt x="212" y="348"/>
                  </a:lnTo>
                  <a:lnTo>
                    <a:pt x="218" y="348"/>
                  </a:lnTo>
                  <a:lnTo>
                    <a:pt x="222" y="350"/>
                  </a:lnTo>
                  <a:lnTo>
                    <a:pt x="228" y="348"/>
                  </a:lnTo>
                  <a:lnTo>
                    <a:pt x="230" y="350"/>
                  </a:lnTo>
                  <a:lnTo>
                    <a:pt x="232" y="350"/>
                  </a:lnTo>
                  <a:lnTo>
                    <a:pt x="234" y="352"/>
                  </a:lnTo>
                  <a:lnTo>
                    <a:pt x="236" y="366"/>
                  </a:lnTo>
                  <a:lnTo>
                    <a:pt x="238" y="372"/>
                  </a:lnTo>
                  <a:lnTo>
                    <a:pt x="242" y="372"/>
                  </a:lnTo>
                  <a:lnTo>
                    <a:pt x="246" y="368"/>
                  </a:lnTo>
                  <a:lnTo>
                    <a:pt x="248" y="370"/>
                  </a:lnTo>
                  <a:lnTo>
                    <a:pt x="250" y="372"/>
                  </a:lnTo>
                  <a:lnTo>
                    <a:pt x="252" y="372"/>
                  </a:lnTo>
                  <a:lnTo>
                    <a:pt x="250" y="374"/>
                  </a:lnTo>
                  <a:lnTo>
                    <a:pt x="250" y="386"/>
                  </a:lnTo>
                  <a:lnTo>
                    <a:pt x="250" y="386"/>
                  </a:lnTo>
                  <a:lnTo>
                    <a:pt x="250" y="388"/>
                  </a:lnTo>
                  <a:lnTo>
                    <a:pt x="250" y="388"/>
                  </a:lnTo>
                  <a:lnTo>
                    <a:pt x="250" y="390"/>
                  </a:lnTo>
                  <a:lnTo>
                    <a:pt x="248" y="392"/>
                  </a:lnTo>
                  <a:lnTo>
                    <a:pt x="252" y="390"/>
                  </a:lnTo>
                  <a:lnTo>
                    <a:pt x="256" y="392"/>
                  </a:lnTo>
                  <a:lnTo>
                    <a:pt x="258" y="394"/>
                  </a:lnTo>
                  <a:lnTo>
                    <a:pt x="260" y="398"/>
                  </a:lnTo>
                  <a:lnTo>
                    <a:pt x="260" y="402"/>
                  </a:lnTo>
                  <a:lnTo>
                    <a:pt x="260" y="408"/>
                  </a:lnTo>
                  <a:lnTo>
                    <a:pt x="260" y="412"/>
                  </a:lnTo>
                  <a:lnTo>
                    <a:pt x="260" y="414"/>
                  </a:lnTo>
                  <a:lnTo>
                    <a:pt x="256" y="414"/>
                  </a:lnTo>
                  <a:lnTo>
                    <a:pt x="254" y="416"/>
                  </a:lnTo>
                  <a:lnTo>
                    <a:pt x="254" y="416"/>
                  </a:lnTo>
                  <a:lnTo>
                    <a:pt x="252" y="418"/>
                  </a:lnTo>
                  <a:lnTo>
                    <a:pt x="252" y="418"/>
                  </a:lnTo>
                  <a:lnTo>
                    <a:pt x="246" y="422"/>
                  </a:lnTo>
                  <a:lnTo>
                    <a:pt x="246" y="422"/>
                  </a:lnTo>
                  <a:lnTo>
                    <a:pt x="242" y="422"/>
                  </a:lnTo>
                  <a:lnTo>
                    <a:pt x="238" y="426"/>
                  </a:lnTo>
                  <a:lnTo>
                    <a:pt x="236" y="428"/>
                  </a:lnTo>
                  <a:lnTo>
                    <a:pt x="236" y="430"/>
                  </a:lnTo>
                  <a:lnTo>
                    <a:pt x="234" y="430"/>
                  </a:lnTo>
                  <a:lnTo>
                    <a:pt x="234" y="430"/>
                  </a:lnTo>
                  <a:lnTo>
                    <a:pt x="230" y="436"/>
                  </a:lnTo>
                  <a:lnTo>
                    <a:pt x="228" y="438"/>
                  </a:lnTo>
                  <a:lnTo>
                    <a:pt x="228" y="440"/>
                  </a:lnTo>
                  <a:lnTo>
                    <a:pt x="228" y="440"/>
                  </a:lnTo>
                  <a:lnTo>
                    <a:pt x="226" y="442"/>
                  </a:lnTo>
                  <a:lnTo>
                    <a:pt x="224" y="446"/>
                  </a:lnTo>
                  <a:lnTo>
                    <a:pt x="222" y="448"/>
                  </a:lnTo>
                  <a:lnTo>
                    <a:pt x="220" y="452"/>
                  </a:lnTo>
                  <a:lnTo>
                    <a:pt x="220" y="452"/>
                  </a:lnTo>
                  <a:lnTo>
                    <a:pt x="218" y="454"/>
                  </a:lnTo>
                  <a:lnTo>
                    <a:pt x="218" y="456"/>
                  </a:lnTo>
                  <a:lnTo>
                    <a:pt x="220" y="456"/>
                  </a:lnTo>
                  <a:lnTo>
                    <a:pt x="220" y="456"/>
                  </a:lnTo>
                  <a:lnTo>
                    <a:pt x="228" y="454"/>
                  </a:lnTo>
                  <a:lnTo>
                    <a:pt x="230" y="456"/>
                  </a:lnTo>
                  <a:lnTo>
                    <a:pt x="232" y="460"/>
                  </a:lnTo>
                  <a:lnTo>
                    <a:pt x="234" y="462"/>
                  </a:lnTo>
                  <a:lnTo>
                    <a:pt x="236" y="464"/>
                  </a:lnTo>
                  <a:lnTo>
                    <a:pt x="240" y="470"/>
                  </a:lnTo>
                  <a:lnTo>
                    <a:pt x="240" y="470"/>
                  </a:lnTo>
                  <a:lnTo>
                    <a:pt x="242" y="466"/>
                  </a:lnTo>
                  <a:lnTo>
                    <a:pt x="244" y="466"/>
                  </a:lnTo>
                  <a:lnTo>
                    <a:pt x="248" y="472"/>
                  </a:lnTo>
                  <a:lnTo>
                    <a:pt x="250" y="472"/>
                  </a:lnTo>
                  <a:lnTo>
                    <a:pt x="254" y="474"/>
                  </a:lnTo>
                  <a:lnTo>
                    <a:pt x="256" y="476"/>
                  </a:lnTo>
                  <a:lnTo>
                    <a:pt x="256" y="480"/>
                  </a:lnTo>
                  <a:lnTo>
                    <a:pt x="258" y="480"/>
                  </a:lnTo>
                  <a:lnTo>
                    <a:pt x="264" y="482"/>
                  </a:lnTo>
                  <a:lnTo>
                    <a:pt x="266" y="484"/>
                  </a:lnTo>
                  <a:lnTo>
                    <a:pt x="270" y="490"/>
                  </a:lnTo>
                  <a:lnTo>
                    <a:pt x="272" y="492"/>
                  </a:lnTo>
                  <a:lnTo>
                    <a:pt x="272" y="494"/>
                  </a:lnTo>
                  <a:lnTo>
                    <a:pt x="268" y="498"/>
                  </a:lnTo>
                  <a:lnTo>
                    <a:pt x="270" y="502"/>
                  </a:lnTo>
                  <a:lnTo>
                    <a:pt x="270" y="502"/>
                  </a:lnTo>
                  <a:lnTo>
                    <a:pt x="272" y="504"/>
                  </a:lnTo>
                  <a:lnTo>
                    <a:pt x="272" y="504"/>
                  </a:lnTo>
                  <a:lnTo>
                    <a:pt x="274" y="506"/>
                  </a:lnTo>
                  <a:lnTo>
                    <a:pt x="278" y="502"/>
                  </a:lnTo>
                  <a:lnTo>
                    <a:pt x="280" y="498"/>
                  </a:lnTo>
                  <a:lnTo>
                    <a:pt x="282" y="490"/>
                  </a:lnTo>
                  <a:lnTo>
                    <a:pt x="284" y="484"/>
                  </a:lnTo>
                  <a:lnTo>
                    <a:pt x="284" y="482"/>
                  </a:lnTo>
                  <a:lnTo>
                    <a:pt x="282" y="482"/>
                  </a:lnTo>
                  <a:lnTo>
                    <a:pt x="282" y="478"/>
                  </a:lnTo>
                  <a:lnTo>
                    <a:pt x="282" y="476"/>
                  </a:lnTo>
                  <a:lnTo>
                    <a:pt x="284" y="476"/>
                  </a:lnTo>
                  <a:lnTo>
                    <a:pt x="284" y="474"/>
                  </a:lnTo>
                  <a:lnTo>
                    <a:pt x="286" y="470"/>
                  </a:lnTo>
                  <a:lnTo>
                    <a:pt x="286" y="470"/>
                  </a:lnTo>
                  <a:lnTo>
                    <a:pt x="288" y="470"/>
                  </a:lnTo>
                  <a:lnTo>
                    <a:pt x="290" y="470"/>
                  </a:lnTo>
                  <a:lnTo>
                    <a:pt x="290" y="468"/>
                  </a:lnTo>
                  <a:lnTo>
                    <a:pt x="292" y="466"/>
                  </a:lnTo>
                  <a:lnTo>
                    <a:pt x="292" y="464"/>
                  </a:lnTo>
                  <a:lnTo>
                    <a:pt x="292" y="462"/>
                  </a:lnTo>
                  <a:lnTo>
                    <a:pt x="294" y="462"/>
                  </a:lnTo>
                  <a:lnTo>
                    <a:pt x="294" y="462"/>
                  </a:lnTo>
                  <a:lnTo>
                    <a:pt x="296" y="458"/>
                  </a:lnTo>
                  <a:lnTo>
                    <a:pt x="294" y="456"/>
                  </a:lnTo>
                  <a:lnTo>
                    <a:pt x="294" y="456"/>
                  </a:lnTo>
                  <a:lnTo>
                    <a:pt x="294" y="452"/>
                  </a:lnTo>
                  <a:lnTo>
                    <a:pt x="292" y="450"/>
                  </a:lnTo>
                  <a:lnTo>
                    <a:pt x="294" y="450"/>
                  </a:lnTo>
                  <a:lnTo>
                    <a:pt x="296" y="454"/>
                  </a:lnTo>
                  <a:lnTo>
                    <a:pt x="298" y="456"/>
                  </a:lnTo>
                  <a:lnTo>
                    <a:pt x="300" y="456"/>
                  </a:lnTo>
                  <a:lnTo>
                    <a:pt x="300" y="456"/>
                  </a:lnTo>
                  <a:lnTo>
                    <a:pt x="302" y="456"/>
                  </a:lnTo>
                  <a:lnTo>
                    <a:pt x="302" y="460"/>
                  </a:lnTo>
                  <a:lnTo>
                    <a:pt x="300" y="460"/>
                  </a:lnTo>
                  <a:lnTo>
                    <a:pt x="300" y="464"/>
                  </a:lnTo>
                  <a:lnTo>
                    <a:pt x="296" y="468"/>
                  </a:lnTo>
                  <a:lnTo>
                    <a:pt x="294" y="468"/>
                  </a:lnTo>
                  <a:lnTo>
                    <a:pt x="294" y="472"/>
                  </a:lnTo>
                  <a:lnTo>
                    <a:pt x="292" y="474"/>
                  </a:lnTo>
                  <a:lnTo>
                    <a:pt x="292" y="474"/>
                  </a:lnTo>
                  <a:lnTo>
                    <a:pt x="290" y="474"/>
                  </a:lnTo>
                  <a:lnTo>
                    <a:pt x="288" y="476"/>
                  </a:lnTo>
                  <a:lnTo>
                    <a:pt x="288" y="478"/>
                  </a:lnTo>
                  <a:lnTo>
                    <a:pt x="286" y="478"/>
                  </a:lnTo>
                  <a:lnTo>
                    <a:pt x="284" y="478"/>
                  </a:lnTo>
                  <a:lnTo>
                    <a:pt x="284" y="480"/>
                  </a:lnTo>
                  <a:lnTo>
                    <a:pt x="286" y="482"/>
                  </a:lnTo>
                  <a:lnTo>
                    <a:pt x="294" y="476"/>
                  </a:lnTo>
                  <a:lnTo>
                    <a:pt x="298" y="470"/>
                  </a:lnTo>
                  <a:lnTo>
                    <a:pt x="304" y="460"/>
                  </a:lnTo>
                  <a:lnTo>
                    <a:pt x="306" y="456"/>
                  </a:lnTo>
                  <a:lnTo>
                    <a:pt x="310" y="450"/>
                  </a:lnTo>
                  <a:lnTo>
                    <a:pt x="314" y="438"/>
                  </a:lnTo>
                  <a:lnTo>
                    <a:pt x="320" y="432"/>
                  </a:lnTo>
                  <a:lnTo>
                    <a:pt x="320" y="430"/>
                  </a:lnTo>
                  <a:lnTo>
                    <a:pt x="320" y="430"/>
                  </a:lnTo>
                  <a:lnTo>
                    <a:pt x="320" y="428"/>
                  </a:lnTo>
                  <a:lnTo>
                    <a:pt x="322" y="428"/>
                  </a:lnTo>
                  <a:lnTo>
                    <a:pt x="322" y="424"/>
                  </a:lnTo>
                  <a:lnTo>
                    <a:pt x="324" y="424"/>
                  </a:lnTo>
                  <a:lnTo>
                    <a:pt x="324" y="422"/>
                  </a:lnTo>
                  <a:lnTo>
                    <a:pt x="324" y="420"/>
                  </a:lnTo>
                  <a:lnTo>
                    <a:pt x="324" y="420"/>
                  </a:lnTo>
                  <a:lnTo>
                    <a:pt x="322" y="418"/>
                  </a:lnTo>
                  <a:lnTo>
                    <a:pt x="324" y="416"/>
                  </a:lnTo>
                  <a:lnTo>
                    <a:pt x="320" y="412"/>
                  </a:lnTo>
                  <a:lnTo>
                    <a:pt x="320" y="410"/>
                  </a:lnTo>
                  <a:lnTo>
                    <a:pt x="320" y="410"/>
                  </a:lnTo>
                  <a:lnTo>
                    <a:pt x="320" y="408"/>
                  </a:lnTo>
                  <a:lnTo>
                    <a:pt x="320" y="404"/>
                  </a:lnTo>
                  <a:lnTo>
                    <a:pt x="318" y="400"/>
                  </a:lnTo>
                  <a:lnTo>
                    <a:pt x="320" y="400"/>
                  </a:lnTo>
                  <a:lnTo>
                    <a:pt x="322" y="400"/>
                  </a:lnTo>
                  <a:lnTo>
                    <a:pt x="322" y="396"/>
                  </a:lnTo>
                  <a:lnTo>
                    <a:pt x="320" y="396"/>
                  </a:lnTo>
                  <a:lnTo>
                    <a:pt x="324" y="396"/>
                  </a:lnTo>
                  <a:lnTo>
                    <a:pt x="324" y="394"/>
                  </a:lnTo>
                  <a:lnTo>
                    <a:pt x="320" y="392"/>
                  </a:lnTo>
                  <a:lnTo>
                    <a:pt x="322" y="392"/>
                  </a:lnTo>
                  <a:lnTo>
                    <a:pt x="324" y="388"/>
                  </a:lnTo>
                  <a:lnTo>
                    <a:pt x="326" y="390"/>
                  </a:lnTo>
                  <a:lnTo>
                    <a:pt x="330" y="386"/>
                  </a:lnTo>
                  <a:lnTo>
                    <a:pt x="332" y="384"/>
                  </a:lnTo>
                  <a:lnTo>
                    <a:pt x="332" y="384"/>
                  </a:lnTo>
                  <a:lnTo>
                    <a:pt x="334" y="380"/>
                  </a:lnTo>
                  <a:lnTo>
                    <a:pt x="338" y="378"/>
                  </a:lnTo>
                  <a:lnTo>
                    <a:pt x="344" y="372"/>
                  </a:lnTo>
                  <a:lnTo>
                    <a:pt x="348" y="372"/>
                  </a:lnTo>
                  <a:lnTo>
                    <a:pt x="350" y="370"/>
                  </a:lnTo>
                  <a:lnTo>
                    <a:pt x="354" y="368"/>
                  </a:lnTo>
                  <a:lnTo>
                    <a:pt x="356" y="368"/>
                  </a:lnTo>
                  <a:lnTo>
                    <a:pt x="358" y="368"/>
                  </a:lnTo>
                  <a:lnTo>
                    <a:pt x="360" y="368"/>
                  </a:lnTo>
                  <a:lnTo>
                    <a:pt x="360" y="368"/>
                  </a:lnTo>
                  <a:lnTo>
                    <a:pt x="360" y="364"/>
                  </a:lnTo>
                  <a:lnTo>
                    <a:pt x="366" y="360"/>
                  </a:lnTo>
                  <a:lnTo>
                    <a:pt x="368" y="360"/>
                  </a:lnTo>
                  <a:lnTo>
                    <a:pt x="368" y="358"/>
                  </a:lnTo>
                  <a:lnTo>
                    <a:pt x="366" y="358"/>
                  </a:lnTo>
                  <a:lnTo>
                    <a:pt x="366" y="358"/>
                  </a:lnTo>
                  <a:lnTo>
                    <a:pt x="364" y="356"/>
                  </a:lnTo>
                  <a:lnTo>
                    <a:pt x="366" y="356"/>
                  </a:lnTo>
                  <a:lnTo>
                    <a:pt x="370" y="354"/>
                  </a:lnTo>
                  <a:lnTo>
                    <a:pt x="372" y="354"/>
                  </a:lnTo>
                  <a:lnTo>
                    <a:pt x="374" y="354"/>
                  </a:lnTo>
                  <a:lnTo>
                    <a:pt x="376" y="352"/>
                  </a:lnTo>
                  <a:lnTo>
                    <a:pt x="378" y="354"/>
                  </a:lnTo>
                  <a:lnTo>
                    <a:pt x="378" y="354"/>
                  </a:lnTo>
                  <a:lnTo>
                    <a:pt x="374" y="356"/>
                  </a:lnTo>
                  <a:lnTo>
                    <a:pt x="372" y="356"/>
                  </a:lnTo>
                  <a:lnTo>
                    <a:pt x="370" y="358"/>
                  </a:lnTo>
                  <a:lnTo>
                    <a:pt x="372" y="358"/>
                  </a:lnTo>
                  <a:lnTo>
                    <a:pt x="376" y="356"/>
                  </a:lnTo>
                  <a:lnTo>
                    <a:pt x="382" y="354"/>
                  </a:lnTo>
                  <a:lnTo>
                    <a:pt x="382" y="352"/>
                  </a:lnTo>
                  <a:lnTo>
                    <a:pt x="382" y="352"/>
                  </a:lnTo>
                  <a:lnTo>
                    <a:pt x="384" y="352"/>
                  </a:lnTo>
                  <a:lnTo>
                    <a:pt x="384" y="354"/>
                  </a:lnTo>
                  <a:lnTo>
                    <a:pt x="384" y="356"/>
                  </a:lnTo>
                  <a:lnTo>
                    <a:pt x="384" y="356"/>
                  </a:lnTo>
                  <a:lnTo>
                    <a:pt x="388" y="356"/>
                  </a:lnTo>
                  <a:lnTo>
                    <a:pt x="390" y="354"/>
                  </a:lnTo>
                  <a:lnTo>
                    <a:pt x="394" y="354"/>
                  </a:lnTo>
                  <a:lnTo>
                    <a:pt x="398" y="356"/>
                  </a:lnTo>
                  <a:lnTo>
                    <a:pt x="400" y="354"/>
                  </a:lnTo>
                  <a:lnTo>
                    <a:pt x="400" y="352"/>
                  </a:lnTo>
                  <a:lnTo>
                    <a:pt x="400" y="352"/>
                  </a:lnTo>
                  <a:lnTo>
                    <a:pt x="400" y="350"/>
                  </a:lnTo>
                  <a:lnTo>
                    <a:pt x="406" y="346"/>
                  </a:lnTo>
                  <a:lnTo>
                    <a:pt x="410" y="344"/>
                  </a:lnTo>
                  <a:lnTo>
                    <a:pt x="412" y="344"/>
                  </a:lnTo>
                  <a:lnTo>
                    <a:pt x="414" y="342"/>
                  </a:lnTo>
                  <a:lnTo>
                    <a:pt x="412" y="342"/>
                  </a:lnTo>
                  <a:lnTo>
                    <a:pt x="410" y="336"/>
                  </a:lnTo>
                  <a:lnTo>
                    <a:pt x="412" y="334"/>
                  </a:lnTo>
                  <a:lnTo>
                    <a:pt x="414" y="332"/>
                  </a:lnTo>
                  <a:lnTo>
                    <a:pt x="414" y="330"/>
                  </a:lnTo>
                  <a:lnTo>
                    <a:pt x="414" y="328"/>
                  </a:lnTo>
                  <a:lnTo>
                    <a:pt x="416" y="326"/>
                  </a:lnTo>
                  <a:lnTo>
                    <a:pt x="418" y="324"/>
                  </a:lnTo>
                  <a:lnTo>
                    <a:pt x="416" y="324"/>
                  </a:lnTo>
                  <a:lnTo>
                    <a:pt x="420" y="318"/>
                  </a:lnTo>
                  <a:lnTo>
                    <a:pt x="424" y="312"/>
                  </a:lnTo>
                  <a:lnTo>
                    <a:pt x="424" y="310"/>
                  </a:lnTo>
                  <a:lnTo>
                    <a:pt x="424" y="302"/>
                  </a:lnTo>
                  <a:lnTo>
                    <a:pt x="422" y="300"/>
                  </a:lnTo>
                  <a:lnTo>
                    <a:pt x="424" y="296"/>
                  </a:lnTo>
                  <a:lnTo>
                    <a:pt x="426" y="294"/>
                  </a:lnTo>
                  <a:lnTo>
                    <a:pt x="426" y="292"/>
                  </a:lnTo>
                  <a:lnTo>
                    <a:pt x="430" y="290"/>
                  </a:lnTo>
                  <a:lnTo>
                    <a:pt x="430" y="288"/>
                  </a:lnTo>
                  <a:lnTo>
                    <a:pt x="428" y="284"/>
                  </a:lnTo>
                  <a:lnTo>
                    <a:pt x="432" y="278"/>
                  </a:lnTo>
                  <a:lnTo>
                    <a:pt x="430" y="274"/>
                  </a:lnTo>
                  <a:lnTo>
                    <a:pt x="432" y="270"/>
                  </a:lnTo>
                  <a:lnTo>
                    <a:pt x="432" y="268"/>
                  </a:lnTo>
                  <a:lnTo>
                    <a:pt x="432" y="264"/>
                  </a:lnTo>
                  <a:lnTo>
                    <a:pt x="430" y="248"/>
                  </a:lnTo>
                  <a:lnTo>
                    <a:pt x="430" y="244"/>
                  </a:lnTo>
                  <a:lnTo>
                    <a:pt x="432" y="242"/>
                  </a:lnTo>
                  <a:lnTo>
                    <a:pt x="432" y="240"/>
                  </a:lnTo>
                  <a:lnTo>
                    <a:pt x="430" y="242"/>
                  </a:lnTo>
                  <a:lnTo>
                    <a:pt x="428" y="240"/>
                  </a:lnTo>
                  <a:lnTo>
                    <a:pt x="428" y="238"/>
                  </a:lnTo>
                  <a:lnTo>
                    <a:pt x="430" y="236"/>
                  </a:lnTo>
                  <a:lnTo>
                    <a:pt x="430" y="234"/>
                  </a:lnTo>
                  <a:lnTo>
                    <a:pt x="430" y="232"/>
                  </a:lnTo>
                  <a:lnTo>
                    <a:pt x="432" y="230"/>
                  </a:lnTo>
                  <a:lnTo>
                    <a:pt x="432" y="228"/>
                  </a:lnTo>
                  <a:lnTo>
                    <a:pt x="430" y="226"/>
                  </a:lnTo>
                  <a:lnTo>
                    <a:pt x="428" y="224"/>
                  </a:lnTo>
                  <a:lnTo>
                    <a:pt x="428" y="224"/>
                  </a:lnTo>
                  <a:lnTo>
                    <a:pt x="428" y="222"/>
                  </a:lnTo>
                  <a:lnTo>
                    <a:pt x="430" y="224"/>
                  </a:lnTo>
                  <a:lnTo>
                    <a:pt x="432" y="224"/>
                  </a:lnTo>
                  <a:lnTo>
                    <a:pt x="434" y="226"/>
                  </a:lnTo>
                  <a:lnTo>
                    <a:pt x="434" y="222"/>
                  </a:lnTo>
                  <a:lnTo>
                    <a:pt x="436" y="222"/>
                  </a:lnTo>
                  <a:lnTo>
                    <a:pt x="436" y="224"/>
                  </a:lnTo>
                  <a:lnTo>
                    <a:pt x="438" y="224"/>
                  </a:lnTo>
                  <a:lnTo>
                    <a:pt x="436" y="226"/>
                  </a:lnTo>
                  <a:lnTo>
                    <a:pt x="434" y="228"/>
                  </a:lnTo>
                  <a:lnTo>
                    <a:pt x="434" y="230"/>
                  </a:lnTo>
                  <a:lnTo>
                    <a:pt x="436" y="230"/>
                  </a:lnTo>
                  <a:lnTo>
                    <a:pt x="438" y="228"/>
                  </a:lnTo>
                  <a:lnTo>
                    <a:pt x="442" y="226"/>
                  </a:lnTo>
                  <a:lnTo>
                    <a:pt x="446" y="220"/>
                  </a:lnTo>
                  <a:lnTo>
                    <a:pt x="448" y="214"/>
                  </a:lnTo>
                  <a:lnTo>
                    <a:pt x="448" y="212"/>
                  </a:lnTo>
                  <a:lnTo>
                    <a:pt x="450" y="210"/>
                  </a:lnTo>
                  <a:lnTo>
                    <a:pt x="450" y="206"/>
                  </a:lnTo>
                  <a:lnTo>
                    <a:pt x="452" y="202"/>
                  </a:lnTo>
                  <a:lnTo>
                    <a:pt x="460" y="198"/>
                  </a:lnTo>
                  <a:lnTo>
                    <a:pt x="460" y="196"/>
                  </a:lnTo>
                  <a:lnTo>
                    <a:pt x="462" y="196"/>
                  </a:lnTo>
                  <a:lnTo>
                    <a:pt x="464" y="192"/>
                  </a:lnTo>
                  <a:lnTo>
                    <a:pt x="468" y="188"/>
                  </a:lnTo>
                  <a:lnTo>
                    <a:pt x="474" y="182"/>
                  </a:lnTo>
                  <a:lnTo>
                    <a:pt x="476" y="180"/>
                  </a:lnTo>
                  <a:lnTo>
                    <a:pt x="478" y="172"/>
                  </a:lnTo>
                  <a:lnTo>
                    <a:pt x="478" y="170"/>
                  </a:lnTo>
                  <a:lnTo>
                    <a:pt x="480" y="168"/>
                  </a:lnTo>
                  <a:lnTo>
                    <a:pt x="480" y="166"/>
                  </a:lnTo>
                  <a:lnTo>
                    <a:pt x="478" y="164"/>
                  </a:lnTo>
                  <a:lnTo>
                    <a:pt x="480" y="160"/>
                  </a:lnTo>
                  <a:lnTo>
                    <a:pt x="480" y="160"/>
                  </a:lnTo>
                  <a:lnTo>
                    <a:pt x="480" y="154"/>
                  </a:lnTo>
                  <a:lnTo>
                    <a:pt x="478" y="152"/>
                  </a:lnTo>
                  <a:lnTo>
                    <a:pt x="478" y="150"/>
                  </a:lnTo>
                  <a:lnTo>
                    <a:pt x="474" y="140"/>
                  </a:lnTo>
                  <a:lnTo>
                    <a:pt x="474" y="136"/>
                  </a:lnTo>
                  <a:lnTo>
                    <a:pt x="474" y="134"/>
                  </a:lnTo>
                  <a:lnTo>
                    <a:pt x="466" y="130"/>
                  </a:lnTo>
                  <a:lnTo>
                    <a:pt x="460" y="130"/>
                  </a:lnTo>
                  <a:lnTo>
                    <a:pt x="458" y="132"/>
                  </a:lnTo>
                  <a:lnTo>
                    <a:pt x="456" y="128"/>
                  </a:lnTo>
                  <a:lnTo>
                    <a:pt x="452" y="128"/>
                  </a:lnTo>
                  <a:lnTo>
                    <a:pt x="450" y="124"/>
                  </a:lnTo>
                  <a:lnTo>
                    <a:pt x="446" y="122"/>
                  </a:lnTo>
                  <a:lnTo>
                    <a:pt x="444" y="122"/>
                  </a:lnTo>
                  <a:lnTo>
                    <a:pt x="438" y="116"/>
                  </a:lnTo>
                  <a:lnTo>
                    <a:pt x="434" y="110"/>
                  </a:lnTo>
                  <a:lnTo>
                    <a:pt x="432" y="110"/>
                  </a:lnTo>
                  <a:lnTo>
                    <a:pt x="428" y="108"/>
                  </a:lnTo>
                  <a:lnTo>
                    <a:pt x="426" y="108"/>
                  </a:lnTo>
                  <a:lnTo>
                    <a:pt x="418" y="102"/>
                  </a:lnTo>
                  <a:lnTo>
                    <a:pt x="414" y="102"/>
                  </a:lnTo>
                  <a:lnTo>
                    <a:pt x="412" y="100"/>
                  </a:lnTo>
                  <a:lnTo>
                    <a:pt x="408" y="102"/>
                  </a:lnTo>
                  <a:lnTo>
                    <a:pt x="406" y="102"/>
                  </a:lnTo>
                  <a:lnTo>
                    <a:pt x="404" y="100"/>
                  </a:lnTo>
                  <a:lnTo>
                    <a:pt x="400" y="102"/>
                  </a:lnTo>
                  <a:lnTo>
                    <a:pt x="400" y="102"/>
                  </a:lnTo>
                  <a:lnTo>
                    <a:pt x="398" y="102"/>
                  </a:lnTo>
                  <a:lnTo>
                    <a:pt x="396" y="100"/>
                  </a:lnTo>
                  <a:lnTo>
                    <a:pt x="394" y="100"/>
                  </a:lnTo>
                  <a:lnTo>
                    <a:pt x="394" y="98"/>
                  </a:lnTo>
                  <a:lnTo>
                    <a:pt x="394" y="100"/>
                  </a:lnTo>
                  <a:lnTo>
                    <a:pt x="394" y="102"/>
                  </a:lnTo>
                  <a:lnTo>
                    <a:pt x="390" y="100"/>
                  </a:lnTo>
                  <a:lnTo>
                    <a:pt x="390" y="98"/>
                  </a:lnTo>
                  <a:lnTo>
                    <a:pt x="388" y="98"/>
                  </a:lnTo>
                  <a:lnTo>
                    <a:pt x="390" y="100"/>
                  </a:lnTo>
                  <a:lnTo>
                    <a:pt x="388" y="100"/>
                  </a:lnTo>
                  <a:lnTo>
                    <a:pt x="386" y="98"/>
                  </a:lnTo>
                  <a:lnTo>
                    <a:pt x="384" y="100"/>
                  </a:lnTo>
                  <a:lnTo>
                    <a:pt x="380" y="98"/>
                  </a:lnTo>
                  <a:lnTo>
                    <a:pt x="374" y="94"/>
                  </a:lnTo>
                  <a:lnTo>
                    <a:pt x="372" y="96"/>
                  </a:lnTo>
                  <a:lnTo>
                    <a:pt x="372" y="96"/>
                  </a:lnTo>
                  <a:lnTo>
                    <a:pt x="372" y="98"/>
                  </a:lnTo>
                  <a:lnTo>
                    <a:pt x="372" y="98"/>
                  </a:lnTo>
                  <a:lnTo>
                    <a:pt x="370" y="98"/>
                  </a:lnTo>
                  <a:lnTo>
                    <a:pt x="370" y="98"/>
                  </a:lnTo>
                  <a:lnTo>
                    <a:pt x="368" y="98"/>
                  </a:lnTo>
                  <a:lnTo>
                    <a:pt x="366" y="100"/>
                  </a:lnTo>
                  <a:lnTo>
                    <a:pt x="366" y="102"/>
                  </a:lnTo>
                  <a:lnTo>
                    <a:pt x="366" y="104"/>
                  </a:lnTo>
                  <a:lnTo>
                    <a:pt x="364" y="102"/>
                  </a:lnTo>
                  <a:lnTo>
                    <a:pt x="364" y="100"/>
                  </a:lnTo>
                  <a:lnTo>
                    <a:pt x="362" y="100"/>
                  </a:lnTo>
                  <a:lnTo>
                    <a:pt x="362" y="102"/>
                  </a:lnTo>
                  <a:lnTo>
                    <a:pt x="360" y="108"/>
                  </a:lnTo>
                  <a:lnTo>
                    <a:pt x="360" y="110"/>
                  </a:lnTo>
                  <a:lnTo>
                    <a:pt x="360" y="108"/>
                  </a:lnTo>
                  <a:lnTo>
                    <a:pt x="360" y="104"/>
                  </a:lnTo>
                  <a:lnTo>
                    <a:pt x="360" y="102"/>
                  </a:lnTo>
                  <a:lnTo>
                    <a:pt x="362" y="98"/>
                  </a:lnTo>
                  <a:lnTo>
                    <a:pt x="362" y="96"/>
                  </a:lnTo>
                  <a:lnTo>
                    <a:pt x="362" y="96"/>
                  </a:lnTo>
                  <a:lnTo>
                    <a:pt x="360" y="96"/>
                  </a:lnTo>
                  <a:lnTo>
                    <a:pt x="362" y="92"/>
                  </a:lnTo>
                  <a:lnTo>
                    <a:pt x="358" y="88"/>
                  </a:lnTo>
                  <a:lnTo>
                    <a:pt x="356" y="86"/>
                  </a:lnTo>
                  <a:lnTo>
                    <a:pt x="354" y="86"/>
                  </a:lnTo>
                  <a:lnTo>
                    <a:pt x="352" y="86"/>
                  </a:lnTo>
                  <a:lnTo>
                    <a:pt x="350" y="88"/>
                  </a:lnTo>
                  <a:lnTo>
                    <a:pt x="348" y="88"/>
                  </a:lnTo>
                  <a:lnTo>
                    <a:pt x="348" y="86"/>
                  </a:lnTo>
                  <a:lnTo>
                    <a:pt x="346" y="86"/>
                  </a:lnTo>
                  <a:lnTo>
                    <a:pt x="346" y="84"/>
                  </a:lnTo>
                  <a:lnTo>
                    <a:pt x="346" y="82"/>
                  </a:lnTo>
                  <a:lnTo>
                    <a:pt x="344" y="82"/>
                  </a:lnTo>
                  <a:lnTo>
                    <a:pt x="342" y="82"/>
                  </a:lnTo>
                  <a:lnTo>
                    <a:pt x="340" y="80"/>
                  </a:lnTo>
                  <a:lnTo>
                    <a:pt x="340" y="82"/>
                  </a:lnTo>
                  <a:lnTo>
                    <a:pt x="340" y="80"/>
                  </a:lnTo>
                  <a:lnTo>
                    <a:pt x="338" y="80"/>
                  </a:lnTo>
                  <a:lnTo>
                    <a:pt x="338" y="78"/>
                  </a:lnTo>
                  <a:lnTo>
                    <a:pt x="336" y="80"/>
                  </a:lnTo>
                  <a:lnTo>
                    <a:pt x="332" y="78"/>
                  </a:lnTo>
                  <a:lnTo>
                    <a:pt x="330" y="76"/>
                  </a:lnTo>
                  <a:lnTo>
                    <a:pt x="328" y="76"/>
                  </a:lnTo>
                  <a:lnTo>
                    <a:pt x="328" y="78"/>
                  </a:lnTo>
                  <a:lnTo>
                    <a:pt x="326" y="76"/>
                  </a:lnTo>
                  <a:lnTo>
                    <a:pt x="324" y="76"/>
                  </a:lnTo>
                  <a:lnTo>
                    <a:pt x="324" y="78"/>
                  </a:lnTo>
                  <a:lnTo>
                    <a:pt x="322" y="78"/>
                  </a:lnTo>
                  <a:lnTo>
                    <a:pt x="322" y="76"/>
                  </a:lnTo>
                  <a:lnTo>
                    <a:pt x="318" y="76"/>
                  </a:lnTo>
                  <a:lnTo>
                    <a:pt x="316" y="78"/>
                  </a:lnTo>
                  <a:lnTo>
                    <a:pt x="316" y="80"/>
                  </a:lnTo>
                  <a:lnTo>
                    <a:pt x="316" y="80"/>
                  </a:lnTo>
                  <a:lnTo>
                    <a:pt x="312" y="84"/>
                  </a:lnTo>
                  <a:lnTo>
                    <a:pt x="310" y="86"/>
                  </a:lnTo>
                  <a:lnTo>
                    <a:pt x="304" y="88"/>
                  </a:lnTo>
                  <a:lnTo>
                    <a:pt x="304" y="90"/>
                  </a:lnTo>
                  <a:lnTo>
                    <a:pt x="302" y="94"/>
                  </a:lnTo>
                  <a:lnTo>
                    <a:pt x="300" y="98"/>
                  </a:lnTo>
                  <a:lnTo>
                    <a:pt x="300" y="100"/>
                  </a:lnTo>
                  <a:lnTo>
                    <a:pt x="298" y="102"/>
                  </a:lnTo>
                  <a:lnTo>
                    <a:pt x="298" y="102"/>
                  </a:lnTo>
                  <a:lnTo>
                    <a:pt x="298" y="106"/>
                  </a:lnTo>
                  <a:lnTo>
                    <a:pt x="298" y="110"/>
                  </a:lnTo>
                  <a:lnTo>
                    <a:pt x="296" y="108"/>
                  </a:lnTo>
                  <a:lnTo>
                    <a:pt x="296" y="104"/>
                  </a:lnTo>
                  <a:lnTo>
                    <a:pt x="296" y="102"/>
                  </a:lnTo>
                  <a:lnTo>
                    <a:pt x="296" y="100"/>
                  </a:lnTo>
                  <a:lnTo>
                    <a:pt x="300" y="98"/>
                  </a:lnTo>
                  <a:lnTo>
                    <a:pt x="298" y="96"/>
                  </a:lnTo>
                  <a:lnTo>
                    <a:pt x="300" y="92"/>
                  </a:lnTo>
                  <a:lnTo>
                    <a:pt x="300" y="92"/>
                  </a:lnTo>
                  <a:lnTo>
                    <a:pt x="298" y="90"/>
                  </a:lnTo>
                  <a:lnTo>
                    <a:pt x="296" y="92"/>
                  </a:lnTo>
                  <a:lnTo>
                    <a:pt x="292" y="92"/>
                  </a:lnTo>
                  <a:lnTo>
                    <a:pt x="290" y="92"/>
                  </a:lnTo>
                  <a:lnTo>
                    <a:pt x="288" y="92"/>
                  </a:lnTo>
                  <a:lnTo>
                    <a:pt x="286" y="90"/>
                  </a:lnTo>
                  <a:lnTo>
                    <a:pt x="288" y="90"/>
                  </a:lnTo>
                  <a:lnTo>
                    <a:pt x="290" y="88"/>
                  </a:lnTo>
                  <a:lnTo>
                    <a:pt x="292" y="88"/>
                  </a:lnTo>
                  <a:lnTo>
                    <a:pt x="296" y="90"/>
                  </a:lnTo>
                  <a:lnTo>
                    <a:pt x="298" y="88"/>
                  </a:lnTo>
                  <a:lnTo>
                    <a:pt x="300" y="86"/>
                  </a:lnTo>
                  <a:lnTo>
                    <a:pt x="300" y="86"/>
                  </a:lnTo>
                  <a:lnTo>
                    <a:pt x="302" y="88"/>
                  </a:lnTo>
                  <a:lnTo>
                    <a:pt x="302" y="88"/>
                  </a:lnTo>
                  <a:lnTo>
                    <a:pt x="304" y="86"/>
                  </a:lnTo>
                  <a:lnTo>
                    <a:pt x="308" y="84"/>
                  </a:lnTo>
                  <a:lnTo>
                    <a:pt x="308" y="82"/>
                  </a:lnTo>
                  <a:lnTo>
                    <a:pt x="312" y="78"/>
                  </a:lnTo>
                  <a:lnTo>
                    <a:pt x="312" y="74"/>
                  </a:lnTo>
                  <a:lnTo>
                    <a:pt x="312" y="74"/>
                  </a:lnTo>
                  <a:lnTo>
                    <a:pt x="312" y="72"/>
                  </a:lnTo>
                  <a:lnTo>
                    <a:pt x="310" y="70"/>
                  </a:lnTo>
                  <a:lnTo>
                    <a:pt x="306" y="68"/>
                  </a:lnTo>
                  <a:lnTo>
                    <a:pt x="304" y="68"/>
                  </a:lnTo>
                  <a:lnTo>
                    <a:pt x="300" y="70"/>
                  </a:lnTo>
                  <a:lnTo>
                    <a:pt x="298" y="70"/>
                  </a:lnTo>
                  <a:lnTo>
                    <a:pt x="294" y="68"/>
                  </a:lnTo>
                  <a:lnTo>
                    <a:pt x="290" y="68"/>
                  </a:lnTo>
                  <a:lnTo>
                    <a:pt x="286" y="72"/>
                  </a:lnTo>
                  <a:lnTo>
                    <a:pt x="286" y="74"/>
                  </a:lnTo>
                  <a:lnTo>
                    <a:pt x="286" y="74"/>
                  </a:lnTo>
                  <a:lnTo>
                    <a:pt x="288" y="76"/>
                  </a:lnTo>
                  <a:lnTo>
                    <a:pt x="286" y="76"/>
                  </a:lnTo>
                  <a:lnTo>
                    <a:pt x="284" y="76"/>
                  </a:lnTo>
                  <a:lnTo>
                    <a:pt x="284" y="78"/>
                  </a:lnTo>
                  <a:lnTo>
                    <a:pt x="284" y="76"/>
                  </a:lnTo>
                  <a:lnTo>
                    <a:pt x="282" y="76"/>
                  </a:lnTo>
                  <a:lnTo>
                    <a:pt x="280" y="78"/>
                  </a:lnTo>
                  <a:lnTo>
                    <a:pt x="276" y="80"/>
                  </a:lnTo>
                  <a:lnTo>
                    <a:pt x="274" y="86"/>
                  </a:lnTo>
                  <a:lnTo>
                    <a:pt x="276" y="82"/>
                  </a:lnTo>
                  <a:lnTo>
                    <a:pt x="276" y="80"/>
                  </a:lnTo>
                  <a:lnTo>
                    <a:pt x="276" y="78"/>
                  </a:lnTo>
                  <a:lnTo>
                    <a:pt x="276" y="76"/>
                  </a:lnTo>
                  <a:lnTo>
                    <a:pt x="276" y="76"/>
                  </a:lnTo>
                  <a:lnTo>
                    <a:pt x="274" y="78"/>
                  </a:lnTo>
                  <a:lnTo>
                    <a:pt x="272" y="80"/>
                  </a:lnTo>
                  <a:lnTo>
                    <a:pt x="270" y="84"/>
                  </a:lnTo>
                  <a:lnTo>
                    <a:pt x="268" y="86"/>
                  </a:lnTo>
                  <a:lnTo>
                    <a:pt x="270" y="82"/>
                  </a:lnTo>
                  <a:lnTo>
                    <a:pt x="270" y="78"/>
                  </a:lnTo>
                  <a:lnTo>
                    <a:pt x="276" y="74"/>
                  </a:lnTo>
                  <a:lnTo>
                    <a:pt x="276" y="70"/>
                  </a:lnTo>
                  <a:lnTo>
                    <a:pt x="278" y="66"/>
                  </a:lnTo>
                  <a:lnTo>
                    <a:pt x="280" y="66"/>
                  </a:lnTo>
                  <a:lnTo>
                    <a:pt x="282" y="64"/>
                  </a:lnTo>
                  <a:lnTo>
                    <a:pt x="284" y="64"/>
                  </a:lnTo>
                  <a:lnTo>
                    <a:pt x="286" y="60"/>
                  </a:lnTo>
                  <a:lnTo>
                    <a:pt x="292" y="54"/>
                  </a:lnTo>
                  <a:lnTo>
                    <a:pt x="292" y="52"/>
                  </a:lnTo>
                  <a:lnTo>
                    <a:pt x="294" y="52"/>
                  </a:lnTo>
                  <a:lnTo>
                    <a:pt x="292" y="50"/>
                  </a:lnTo>
                  <a:lnTo>
                    <a:pt x="294" y="48"/>
                  </a:lnTo>
                  <a:lnTo>
                    <a:pt x="294" y="48"/>
                  </a:lnTo>
                  <a:lnTo>
                    <a:pt x="294" y="46"/>
                  </a:lnTo>
                  <a:lnTo>
                    <a:pt x="292" y="44"/>
                  </a:lnTo>
                  <a:lnTo>
                    <a:pt x="290" y="44"/>
                  </a:lnTo>
                  <a:lnTo>
                    <a:pt x="288" y="44"/>
                  </a:lnTo>
                  <a:lnTo>
                    <a:pt x="288" y="42"/>
                  </a:lnTo>
                  <a:lnTo>
                    <a:pt x="286" y="38"/>
                  </a:lnTo>
                  <a:lnTo>
                    <a:pt x="282" y="32"/>
                  </a:lnTo>
                  <a:lnTo>
                    <a:pt x="280" y="28"/>
                  </a:lnTo>
                  <a:lnTo>
                    <a:pt x="278" y="24"/>
                  </a:lnTo>
                  <a:lnTo>
                    <a:pt x="278" y="20"/>
                  </a:lnTo>
                  <a:lnTo>
                    <a:pt x="278" y="18"/>
                  </a:lnTo>
                  <a:close/>
                </a:path>
              </a:pathLst>
            </a:custGeom>
            <a:grpFill/>
            <a:ln w="6350">
              <a:solidFill>
                <a:srgbClr val="82D8D0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97" name="Bolivia">
              <a:extLst>
                <a:ext uri="{FF2B5EF4-FFF2-40B4-BE49-F238E27FC236}">
                  <a16:creationId xmlns:a16="http://schemas.microsoft.com/office/drawing/2014/main" id="{66894C2F-688E-4CD7-AC2A-1D2F065224EC}"/>
                </a:ext>
              </a:extLst>
            </p:cNvPr>
            <p:cNvSpPr>
              <a:spLocks/>
            </p:cNvSpPr>
            <p:nvPr/>
          </p:nvSpPr>
          <p:spPr bwMode="auto">
            <a:xfrm>
              <a:off x="4300799" y="4658783"/>
              <a:ext cx="294735" cy="329184"/>
            </a:xfrm>
            <a:custGeom>
              <a:avLst/>
              <a:gdLst>
                <a:gd name="T0" fmla="*/ 148 w 154"/>
                <a:gd name="T1" fmla="*/ 126 h 172"/>
                <a:gd name="T2" fmla="*/ 146 w 154"/>
                <a:gd name="T3" fmla="*/ 96 h 172"/>
                <a:gd name="T4" fmla="*/ 140 w 154"/>
                <a:gd name="T5" fmla="*/ 82 h 172"/>
                <a:gd name="T6" fmla="*/ 114 w 154"/>
                <a:gd name="T7" fmla="*/ 68 h 172"/>
                <a:gd name="T8" fmla="*/ 114 w 154"/>
                <a:gd name="T9" fmla="*/ 56 h 172"/>
                <a:gd name="T10" fmla="*/ 102 w 154"/>
                <a:gd name="T11" fmla="*/ 52 h 172"/>
                <a:gd name="T12" fmla="*/ 96 w 154"/>
                <a:gd name="T13" fmla="*/ 46 h 172"/>
                <a:gd name="T14" fmla="*/ 84 w 154"/>
                <a:gd name="T15" fmla="*/ 42 h 172"/>
                <a:gd name="T16" fmla="*/ 72 w 154"/>
                <a:gd name="T17" fmla="*/ 34 h 172"/>
                <a:gd name="T18" fmla="*/ 64 w 154"/>
                <a:gd name="T19" fmla="*/ 34 h 172"/>
                <a:gd name="T20" fmla="*/ 56 w 154"/>
                <a:gd name="T21" fmla="*/ 26 h 172"/>
                <a:gd name="T22" fmla="*/ 52 w 154"/>
                <a:gd name="T23" fmla="*/ 18 h 172"/>
                <a:gd name="T24" fmla="*/ 52 w 154"/>
                <a:gd name="T25" fmla="*/ 4 h 172"/>
                <a:gd name="T26" fmla="*/ 48 w 154"/>
                <a:gd name="T27" fmla="*/ 2 h 172"/>
                <a:gd name="T28" fmla="*/ 38 w 154"/>
                <a:gd name="T29" fmla="*/ 4 h 172"/>
                <a:gd name="T30" fmla="*/ 26 w 154"/>
                <a:gd name="T31" fmla="*/ 12 h 172"/>
                <a:gd name="T32" fmla="*/ 16 w 154"/>
                <a:gd name="T33" fmla="*/ 16 h 172"/>
                <a:gd name="T34" fmla="*/ 8 w 154"/>
                <a:gd name="T35" fmla="*/ 18 h 172"/>
                <a:gd name="T36" fmla="*/ 12 w 154"/>
                <a:gd name="T37" fmla="*/ 36 h 172"/>
                <a:gd name="T38" fmla="*/ 8 w 154"/>
                <a:gd name="T39" fmla="*/ 52 h 172"/>
                <a:gd name="T40" fmla="*/ 8 w 154"/>
                <a:gd name="T41" fmla="*/ 66 h 172"/>
                <a:gd name="T42" fmla="*/ 8 w 154"/>
                <a:gd name="T43" fmla="*/ 74 h 172"/>
                <a:gd name="T44" fmla="*/ 12 w 154"/>
                <a:gd name="T45" fmla="*/ 86 h 172"/>
                <a:gd name="T46" fmla="*/ 6 w 154"/>
                <a:gd name="T47" fmla="*/ 94 h 172"/>
                <a:gd name="T48" fmla="*/ 6 w 154"/>
                <a:gd name="T49" fmla="*/ 100 h 172"/>
                <a:gd name="T50" fmla="*/ 8 w 154"/>
                <a:gd name="T51" fmla="*/ 104 h 172"/>
                <a:gd name="T52" fmla="*/ 12 w 154"/>
                <a:gd name="T53" fmla="*/ 110 h 172"/>
                <a:gd name="T54" fmla="*/ 12 w 154"/>
                <a:gd name="T55" fmla="*/ 118 h 172"/>
                <a:gd name="T56" fmla="*/ 20 w 154"/>
                <a:gd name="T57" fmla="*/ 128 h 172"/>
                <a:gd name="T58" fmla="*/ 16 w 154"/>
                <a:gd name="T59" fmla="*/ 140 h 172"/>
                <a:gd name="T60" fmla="*/ 34 w 154"/>
                <a:gd name="T61" fmla="*/ 172 h 172"/>
                <a:gd name="T62" fmla="*/ 40 w 154"/>
                <a:gd name="T63" fmla="*/ 170 h 172"/>
                <a:gd name="T64" fmla="*/ 44 w 154"/>
                <a:gd name="T65" fmla="*/ 164 h 172"/>
                <a:gd name="T66" fmla="*/ 54 w 154"/>
                <a:gd name="T67" fmla="*/ 160 h 172"/>
                <a:gd name="T68" fmla="*/ 62 w 154"/>
                <a:gd name="T69" fmla="*/ 160 h 172"/>
                <a:gd name="T70" fmla="*/ 70 w 154"/>
                <a:gd name="T71" fmla="*/ 164 h 172"/>
                <a:gd name="T72" fmla="*/ 74 w 154"/>
                <a:gd name="T73" fmla="*/ 168 h 172"/>
                <a:gd name="T74" fmla="*/ 76 w 154"/>
                <a:gd name="T75" fmla="*/ 162 h 172"/>
                <a:gd name="T76" fmla="*/ 90 w 154"/>
                <a:gd name="T77" fmla="*/ 158 h 172"/>
                <a:gd name="T78" fmla="*/ 96 w 154"/>
                <a:gd name="T79" fmla="*/ 150 h 172"/>
                <a:gd name="T80" fmla="*/ 96 w 154"/>
                <a:gd name="T81" fmla="*/ 142 h 172"/>
                <a:gd name="T82" fmla="*/ 100 w 154"/>
                <a:gd name="T83" fmla="*/ 128 h 172"/>
                <a:gd name="T84" fmla="*/ 134 w 154"/>
                <a:gd name="T85" fmla="*/ 122 h 172"/>
                <a:gd name="T86" fmla="*/ 146 w 154"/>
                <a:gd name="T87" fmla="*/ 13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54" h="172">
                  <a:moveTo>
                    <a:pt x="146" y="130"/>
                  </a:moveTo>
                  <a:lnTo>
                    <a:pt x="148" y="128"/>
                  </a:lnTo>
                  <a:lnTo>
                    <a:pt x="148" y="126"/>
                  </a:lnTo>
                  <a:lnTo>
                    <a:pt x="154" y="114"/>
                  </a:lnTo>
                  <a:lnTo>
                    <a:pt x="152" y="108"/>
                  </a:lnTo>
                  <a:lnTo>
                    <a:pt x="146" y="96"/>
                  </a:lnTo>
                  <a:lnTo>
                    <a:pt x="140" y="96"/>
                  </a:lnTo>
                  <a:lnTo>
                    <a:pt x="140" y="90"/>
                  </a:lnTo>
                  <a:lnTo>
                    <a:pt x="140" y="82"/>
                  </a:lnTo>
                  <a:lnTo>
                    <a:pt x="118" y="82"/>
                  </a:lnTo>
                  <a:lnTo>
                    <a:pt x="118" y="76"/>
                  </a:lnTo>
                  <a:lnTo>
                    <a:pt x="114" y="68"/>
                  </a:lnTo>
                  <a:lnTo>
                    <a:pt x="116" y="66"/>
                  </a:lnTo>
                  <a:lnTo>
                    <a:pt x="114" y="62"/>
                  </a:lnTo>
                  <a:lnTo>
                    <a:pt x="114" y="56"/>
                  </a:lnTo>
                  <a:lnTo>
                    <a:pt x="114" y="54"/>
                  </a:lnTo>
                  <a:lnTo>
                    <a:pt x="108" y="52"/>
                  </a:lnTo>
                  <a:lnTo>
                    <a:pt x="102" y="52"/>
                  </a:lnTo>
                  <a:lnTo>
                    <a:pt x="98" y="50"/>
                  </a:lnTo>
                  <a:lnTo>
                    <a:pt x="96" y="50"/>
                  </a:lnTo>
                  <a:lnTo>
                    <a:pt x="96" y="46"/>
                  </a:lnTo>
                  <a:lnTo>
                    <a:pt x="92" y="44"/>
                  </a:lnTo>
                  <a:lnTo>
                    <a:pt x="86" y="42"/>
                  </a:lnTo>
                  <a:lnTo>
                    <a:pt x="84" y="42"/>
                  </a:lnTo>
                  <a:lnTo>
                    <a:pt x="80" y="38"/>
                  </a:lnTo>
                  <a:lnTo>
                    <a:pt x="76" y="38"/>
                  </a:lnTo>
                  <a:lnTo>
                    <a:pt x="72" y="34"/>
                  </a:lnTo>
                  <a:lnTo>
                    <a:pt x="68" y="36"/>
                  </a:lnTo>
                  <a:lnTo>
                    <a:pt x="66" y="38"/>
                  </a:lnTo>
                  <a:lnTo>
                    <a:pt x="64" y="34"/>
                  </a:lnTo>
                  <a:lnTo>
                    <a:pt x="60" y="32"/>
                  </a:lnTo>
                  <a:lnTo>
                    <a:pt x="56" y="30"/>
                  </a:lnTo>
                  <a:lnTo>
                    <a:pt x="56" y="26"/>
                  </a:lnTo>
                  <a:lnTo>
                    <a:pt x="54" y="26"/>
                  </a:lnTo>
                  <a:lnTo>
                    <a:pt x="52" y="22"/>
                  </a:lnTo>
                  <a:lnTo>
                    <a:pt x="52" y="18"/>
                  </a:lnTo>
                  <a:lnTo>
                    <a:pt x="50" y="12"/>
                  </a:lnTo>
                  <a:lnTo>
                    <a:pt x="52" y="10"/>
                  </a:lnTo>
                  <a:lnTo>
                    <a:pt x="52" y="4"/>
                  </a:lnTo>
                  <a:lnTo>
                    <a:pt x="52" y="2"/>
                  </a:lnTo>
                  <a:lnTo>
                    <a:pt x="50" y="0"/>
                  </a:lnTo>
                  <a:lnTo>
                    <a:pt x="48" y="2"/>
                  </a:lnTo>
                  <a:lnTo>
                    <a:pt x="44" y="0"/>
                  </a:lnTo>
                  <a:lnTo>
                    <a:pt x="42" y="0"/>
                  </a:lnTo>
                  <a:lnTo>
                    <a:pt x="38" y="4"/>
                  </a:lnTo>
                  <a:lnTo>
                    <a:pt x="34" y="4"/>
                  </a:lnTo>
                  <a:lnTo>
                    <a:pt x="28" y="8"/>
                  </a:lnTo>
                  <a:lnTo>
                    <a:pt x="26" y="12"/>
                  </a:lnTo>
                  <a:lnTo>
                    <a:pt x="22" y="14"/>
                  </a:lnTo>
                  <a:lnTo>
                    <a:pt x="20" y="14"/>
                  </a:lnTo>
                  <a:lnTo>
                    <a:pt x="16" y="16"/>
                  </a:lnTo>
                  <a:lnTo>
                    <a:pt x="14" y="16"/>
                  </a:lnTo>
                  <a:lnTo>
                    <a:pt x="12" y="18"/>
                  </a:lnTo>
                  <a:lnTo>
                    <a:pt x="8" y="18"/>
                  </a:lnTo>
                  <a:lnTo>
                    <a:pt x="0" y="18"/>
                  </a:lnTo>
                  <a:lnTo>
                    <a:pt x="12" y="34"/>
                  </a:lnTo>
                  <a:lnTo>
                    <a:pt x="12" y="36"/>
                  </a:lnTo>
                  <a:lnTo>
                    <a:pt x="10" y="38"/>
                  </a:lnTo>
                  <a:lnTo>
                    <a:pt x="10" y="48"/>
                  </a:lnTo>
                  <a:lnTo>
                    <a:pt x="8" y="52"/>
                  </a:lnTo>
                  <a:lnTo>
                    <a:pt x="10" y="54"/>
                  </a:lnTo>
                  <a:lnTo>
                    <a:pt x="10" y="62"/>
                  </a:lnTo>
                  <a:lnTo>
                    <a:pt x="8" y="66"/>
                  </a:lnTo>
                  <a:lnTo>
                    <a:pt x="6" y="68"/>
                  </a:lnTo>
                  <a:lnTo>
                    <a:pt x="8" y="72"/>
                  </a:lnTo>
                  <a:lnTo>
                    <a:pt x="8" y="74"/>
                  </a:lnTo>
                  <a:lnTo>
                    <a:pt x="8" y="76"/>
                  </a:lnTo>
                  <a:lnTo>
                    <a:pt x="8" y="78"/>
                  </a:lnTo>
                  <a:lnTo>
                    <a:pt x="12" y="86"/>
                  </a:lnTo>
                  <a:lnTo>
                    <a:pt x="10" y="88"/>
                  </a:lnTo>
                  <a:lnTo>
                    <a:pt x="8" y="92"/>
                  </a:lnTo>
                  <a:lnTo>
                    <a:pt x="6" y="94"/>
                  </a:lnTo>
                  <a:lnTo>
                    <a:pt x="4" y="98"/>
                  </a:lnTo>
                  <a:lnTo>
                    <a:pt x="4" y="100"/>
                  </a:lnTo>
                  <a:lnTo>
                    <a:pt x="6" y="100"/>
                  </a:lnTo>
                  <a:lnTo>
                    <a:pt x="6" y="102"/>
                  </a:lnTo>
                  <a:lnTo>
                    <a:pt x="6" y="102"/>
                  </a:lnTo>
                  <a:lnTo>
                    <a:pt x="8" y="104"/>
                  </a:lnTo>
                  <a:lnTo>
                    <a:pt x="10" y="106"/>
                  </a:lnTo>
                  <a:lnTo>
                    <a:pt x="12" y="108"/>
                  </a:lnTo>
                  <a:lnTo>
                    <a:pt x="12" y="110"/>
                  </a:lnTo>
                  <a:lnTo>
                    <a:pt x="12" y="112"/>
                  </a:lnTo>
                  <a:lnTo>
                    <a:pt x="12" y="114"/>
                  </a:lnTo>
                  <a:lnTo>
                    <a:pt x="12" y="118"/>
                  </a:lnTo>
                  <a:lnTo>
                    <a:pt x="14" y="120"/>
                  </a:lnTo>
                  <a:lnTo>
                    <a:pt x="20" y="126"/>
                  </a:lnTo>
                  <a:lnTo>
                    <a:pt x="20" y="128"/>
                  </a:lnTo>
                  <a:lnTo>
                    <a:pt x="18" y="130"/>
                  </a:lnTo>
                  <a:lnTo>
                    <a:pt x="20" y="134"/>
                  </a:lnTo>
                  <a:lnTo>
                    <a:pt x="16" y="140"/>
                  </a:lnTo>
                  <a:lnTo>
                    <a:pt x="18" y="142"/>
                  </a:lnTo>
                  <a:lnTo>
                    <a:pt x="24" y="148"/>
                  </a:lnTo>
                  <a:lnTo>
                    <a:pt x="34" y="172"/>
                  </a:lnTo>
                  <a:lnTo>
                    <a:pt x="36" y="172"/>
                  </a:lnTo>
                  <a:lnTo>
                    <a:pt x="38" y="170"/>
                  </a:lnTo>
                  <a:lnTo>
                    <a:pt x="40" y="170"/>
                  </a:lnTo>
                  <a:lnTo>
                    <a:pt x="40" y="170"/>
                  </a:lnTo>
                  <a:lnTo>
                    <a:pt x="40" y="168"/>
                  </a:lnTo>
                  <a:lnTo>
                    <a:pt x="44" y="164"/>
                  </a:lnTo>
                  <a:lnTo>
                    <a:pt x="48" y="158"/>
                  </a:lnTo>
                  <a:lnTo>
                    <a:pt x="52" y="158"/>
                  </a:lnTo>
                  <a:lnTo>
                    <a:pt x="54" y="160"/>
                  </a:lnTo>
                  <a:lnTo>
                    <a:pt x="58" y="160"/>
                  </a:lnTo>
                  <a:lnTo>
                    <a:pt x="60" y="160"/>
                  </a:lnTo>
                  <a:lnTo>
                    <a:pt x="62" y="160"/>
                  </a:lnTo>
                  <a:lnTo>
                    <a:pt x="68" y="160"/>
                  </a:lnTo>
                  <a:lnTo>
                    <a:pt x="70" y="160"/>
                  </a:lnTo>
                  <a:lnTo>
                    <a:pt x="70" y="164"/>
                  </a:lnTo>
                  <a:lnTo>
                    <a:pt x="72" y="168"/>
                  </a:lnTo>
                  <a:lnTo>
                    <a:pt x="72" y="170"/>
                  </a:lnTo>
                  <a:lnTo>
                    <a:pt x="74" y="168"/>
                  </a:lnTo>
                  <a:lnTo>
                    <a:pt x="74" y="166"/>
                  </a:lnTo>
                  <a:lnTo>
                    <a:pt x="76" y="164"/>
                  </a:lnTo>
                  <a:lnTo>
                    <a:pt x="76" y="162"/>
                  </a:lnTo>
                  <a:lnTo>
                    <a:pt x="76" y="158"/>
                  </a:lnTo>
                  <a:lnTo>
                    <a:pt x="84" y="158"/>
                  </a:lnTo>
                  <a:lnTo>
                    <a:pt x="90" y="158"/>
                  </a:lnTo>
                  <a:lnTo>
                    <a:pt x="92" y="160"/>
                  </a:lnTo>
                  <a:lnTo>
                    <a:pt x="94" y="156"/>
                  </a:lnTo>
                  <a:lnTo>
                    <a:pt x="96" y="150"/>
                  </a:lnTo>
                  <a:lnTo>
                    <a:pt x="96" y="146"/>
                  </a:lnTo>
                  <a:lnTo>
                    <a:pt x="96" y="142"/>
                  </a:lnTo>
                  <a:lnTo>
                    <a:pt x="96" y="142"/>
                  </a:lnTo>
                  <a:lnTo>
                    <a:pt x="100" y="136"/>
                  </a:lnTo>
                  <a:lnTo>
                    <a:pt x="100" y="130"/>
                  </a:lnTo>
                  <a:lnTo>
                    <a:pt x="100" y="128"/>
                  </a:lnTo>
                  <a:lnTo>
                    <a:pt x="104" y="128"/>
                  </a:lnTo>
                  <a:lnTo>
                    <a:pt x="120" y="122"/>
                  </a:lnTo>
                  <a:lnTo>
                    <a:pt x="134" y="122"/>
                  </a:lnTo>
                  <a:lnTo>
                    <a:pt x="142" y="128"/>
                  </a:lnTo>
                  <a:lnTo>
                    <a:pt x="144" y="128"/>
                  </a:lnTo>
                  <a:lnTo>
                    <a:pt x="146" y="130"/>
                  </a:lnTo>
                  <a:close/>
                </a:path>
              </a:pathLst>
            </a:custGeom>
            <a:grpFill/>
            <a:ln w="6350">
              <a:solidFill>
                <a:srgbClr val="82D8D0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98" name="Argentina">
              <a:extLst>
                <a:ext uri="{FF2B5EF4-FFF2-40B4-BE49-F238E27FC236}">
                  <a16:creationId xmlns:a16="http://schemas.microsoft.com/office/drawing/2014/main" id="{8C3CA6E9-5B42-42A3-AAB2-15A98E4DE9E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16109" y="4961173"/>
              <a:ext cx="378944" cy="976068"/>
            </a:xfrm>
            <a:custGeom>
              <a:avLst/>
              <a:gdLst>
                <a:gd name="T0" fmla="*/ 52 w 198"/>
                <a:gd name="T1" fmla="*/ 2 h 510"/>
                <a:gd name="T2" fmla="*/ 66 w 198"/>
                <a:gd name="T3" fmla="*/ 8 h 510"/>
                <a:gd name="T4" fmla="*/ 90 w 198"/>
                <a:gd name="T5" fmla="*/ 6 h 510"/>
                <a:gd name="T6" fmla="*/ 124 w 198"/>
                <a:gd name="T7" fmla="*/ 30 h 510"/>
                <a:gd name="T8" fmla="*/ 146 w 198"/>
                <a:gd name="T9" fmla="*/ 54 h 510"/>
                <a:gd name="T10" fmla="*/ 148 w 198"/>
                <a:gd name="T11" fmla="*/ 70 h 510"/>
                <a:gd name="T12" fmla="*/ 172 w 198"/>
                <a:gd name="T13" fmla="*/ 72 h 510"/>
                <a:gd name="T14" fmla="*/ 186 w 198"/>
                <a:gd name="T15" fmla="*/ 50 h 510"/>
                <a:gd name="T16" fmla="*/ 198 w 198"/>
                <a:gd name="T17" fmla="*/ 66 h 510"/>
                <a:gd name="T18" fmla="*/ 184 w 198"/>
                <a:gd name="T19" fmla="*/ 76 h 510"/>
                <a:gd name="T20" fmla="*/ 166 w 198"/>
                <a:gd name="T21" fmla="*/ 92 h 510"/>
                <a:gd name="T22" fmla="*/ 156 w 198"/>
                <a:gd name="T23" fmla="*/ 108 h 510"/>
                <a:gd name="T24" fmla="*/ 152 w 198"/>
                <a:gd name="T25" fmla="*/ 130 h 510"/>
                <a:gd name="T26" fmla="*/ 150 w 198"/>
                <a:gd name="T27" fmla="*/ 154 h 510"/>
                <a:gd name="T28" fmla="*/ 150 w 198"/>
                <a:gd name="T29" fmla="*/ 170 h 510"/>
                <a:gd name="T30" fmla="*/ 166 w 198"/>
                <a:gd name="T31" fmla="*/ 194 h 510"/>
                <a:gd name="T32" fmla="*/ 176 w 198"/>
                <a:gd name="T33" fmla="*/ 208 h 510"/>
                <a:gd name="T34" fmla="*/ 170 w 198"/>
                <a:gd name="T35" fmla="*/ 224 h 510"/>
                <a:gd name="T36" fmla="*/ 134 w 198"/>
                <a:gd name="T37" fmla="*/ 238 h 510"/>
                <a:gd name="T38" fmla="*/ 114 w 198"/>
                <a:gd name="T39" fmla="*/ 236 h 510"/>
                <a:gd name="T40" fmla="*/ 118 w 198"/>
                <a:gd name="T41" fmla="*/ 250 h 510"/>
                <a:gd name="T42" fmla="*/ 118 w 198"/>
                <a:gd name="T43" fmla="*/ 262 h 510"/>
                <a:gd name="T44" fmla="*/ 102 w 198"/>
                <a:gd name="T45" fmla="*/ 274 h 510"/>
                <a:gd name="T46" fmla="*/ 82 w 198"/>
                <a:gd name="T47" fmla="*/ 270 h 510"/>
                <a:gd name="T48" fmla="*/ 96 w 198"/>
                <a:gd name="T49" fmla="*/ 290 h 510"/>
                <a:gd name="T50" fmla="*/ 98 w 198"/>
                <a:gd name="T51" fmla="*/ 290 h 510"/>
                <a:gd name="T52" fmla="*/ 106 w 198"/>
                <a:gd name="T53" fmla="*/ 298 h 510"/>
                <a:gd name="T54" fmla="*/ 92 w 198"/>
                <a:gd name="T55" fmla="*/ 296 h 510"/>
                <a:gd name="T56" fmla="*/ 90 w 198"/>
                <a:gd name="T57" fmla="*/ 308 h 510"/>
                <a:gd name="T58" fmla="*/ 88 w 198"/>
                <a:gd name="T59" fmla="*/ 322 h 510"/>
                <a:gd name="T60" fmla="*/ 88 w 198"/>
                <a:gd name="T61" fmla="*/ 336 h 510"/>
                <a:gd name="T62" fmla="*/ 74 w 198"/>
                <a:gd name="T63" fmla="*/ 344 h 510"/>
                <a:gd name="T64" fmla="*/ 70 w 198"/>
                <a:gd name="T65" fmla="*/ 362 h 510"/>
                <a:gd name="T66" fmla="*/ 92 w 198"/>
                <a:gd name="T67" fmla="*/ 372 h 510"/>
                <a:gd name="T68" fmla="*/ 96 w 198"/>
                <a:gd name="T69" fmla="*/ 384 h 510"/>
                <a:gd name="T70" fmla="*/ 86 w 198"/>
                <a:gd name="T71" fmla="*/ 394 h 510"/>
                <a:gd name="T72" fmla="*/ 78 w 198"/>
                <a:gd name="T73" fmla="*/ 408 h 510"/>
                <a:gd name="T74" fmla="*/ 70 w 198"/>
                <a:gd name="T75" fmla="*/ 420 h 510"/>
                <a:gd name="T76" fmla="*/ 66 w 198"/>
                <a:gd name="T77" fmla="*/ 436 h 510"/>
                <a:gd name="T78" fmla="*/ 72 w 198"/>
                <a:gd name="T79" fmla="*/ 450 h 510"/>
                <a:gd name="T80" fmla="*/ 74 w 198"/>
                <a:gd name="T81" fmla="*/ 458 h 510"/>
                <a:gd name="T82" fmla="*/ 34 w 198"/>
                <a:gd name="T83" fmla="*/ 446 h 510"/>
                <a:gd name="T84" fmla="*/ 14 w 198"/>
                <a:gd name="T85" fmla="*/ 428 h 510"/>
                <a:gd name="T86" fmla="*/ 22 w 198"/>
                <a:gd name="T87" fmla="*/ 382 h 510"/>
                <a:gd name="T88" fmla="*/ 20 w 198"/>
                <a:gd name="T89" fmla="*/ 350 h 510"/>
                <a:gd name="T90" fmla="*/ 12 w 198"/>
                <a:gd name="T91" fmla="*/ 334 h 510"/>
                <a:gd name="T92" fmla="*/ 12 w 198"/>
                <a:gd name="T93" fmla="*/ 318 h 510"/>
                <a:gd name="T94" fmla="*/ 8 w 198"/>
                <a:gd name="T95" fmla="*/ 288 h 510"/>
                <a:gd name="T96" fmla="*/ 8 w 198"/>
                <a:gd name="T97" fmla="*/ 242 h 510"/>
                <a:gd name="T98" fmla="*/ 12 w 198"/>
                <a:gd name="T99" fmla="*/ 200 h 510"/>
                <a:gd name="T100" fmla="*/ 14 w 198"/>
                <a:gd name="T101" fmla="*/ 168 h 510"/>
                <a:gd name="T102" fmla="*/ 0 w 198"/>
                <a:gd name="T103" fmla="*/ 130 h 510"/>
                <a:gd name="T104" fmla="*/ 6 w 198"/>
                <a:gd name="T105" fmla="*/ 96 h 510"/>
                <a:gd name="T106" fmla="*/ 20 w 198"/>
                <a:gd name="T107" fmla="*/ 66 h 510"/>
                <a:gd name="T108" fmla="*/ 18 w 198"/>
                <a:gd name="T109" fmla="*/ 44 h 510"/>
                <a:gd name="T110" fmla="*/ 134 w 198"/>
                <a:gd name="T111" fmla="*/ 506 h 510"/>
                <a:gd name="T112" fmla="*/ 78 w 198"/>
                <a:gd name="T113" fmla="*/ 464 h 510"/>
                <a:gd name="T114" fmla="*/ 78 w 198"/>
                <a:gd name="T115" fmla="*/ 464 h 510"/>
                <a:gd name="T116" fmla="*/ 96 w 198"/>
                <a:gd name="T117" fmla="*/ 492 h 510"/>
                <a:gd name="T118" fmla="*/ 126 w 198"/>
                <a:gd name="T119" fmla="*/ 500 h 510"/>
                <a:gd name="T120" fmla="*/ 110 w 198"/>
                <a:gd name="T121" fmla="*/ 508 h 510"/>
                <a:gd name="T122" fmla="*/ 94 w 198"/>
                <a:gd name="T123" fmla="*/ 504 h 510"/>
                <a:gd name="T124" fmla="*/ 82 w 198"/>
                <a:gd name="T125" fmla="*/ 478 h 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98" h="510">
                  <a:moveTo>
                    <a:pt x="32" y="12"/>
                  </a:moveTo>
                  <a:lnTo>
                    <a:pt x="32" y="10"/>
                  </a:lnTo>
                  <a:lnTo>
                    <a:pt x="36" y="6"/>
                  </a:lnTo>
                  <a:lnTo>
                    <a:pt x="40" y="0"/>
                  </a:lnTo>
                  <a:lnTo>
                    <a:pt x="44" y="0"/>
                  </a:lnTo>
                  <a:lnTo>
                    <a:pt x="46" y="2"/>
                  </a:lnTo>
                  <a:lnTo>
                    <a:pt x="50" y="2"/>
                  </a:lnTo>
                  <a:lnTo>
                    <a:pt x="52" y="2"/>
                  </a:lnTo>
                  <a:lnTo>
                    <a:pt x="54" y="2"/>
                  </a:lnTo>
                  <a:lnTo>
                    <a:pt x="60" y="2"/>
                  </a:lnTo>
                  <a:lnTo>
                    <a:pt x="62" y="2"/>
                  </a:lnTo>
                  <a:lnTo>
                    <a:pt x="62" y="6"/>
                  </a:lnTo>
                  <a:lnTo>
                    <a:pt x="64" y="10"/>
                  </a:lnTo>
                  <a:lnTo>
                    <a:pt x="64" y="12"/>
                  </a:lnTo>
                  <a:lnTo>
                    <a:pt x="66" y="10"/>
                  </a:lnTo>
                  <a:lnTo>
                    <a:pt x="66" y="8"/>
                  </a:lnTo>
                  <a:lnTo>
                    <a:pt x="68" y="6"/>
                  </a:lnTo>
                  <a:lnTo>
                    <a:pt x="68" y="4"/>
                  </a:lnTo>
                  <a:lnTo>
                    <a:pt x="68" y="0"/>
                  </a:lnTo>
                  <a:lnTo>
                    <a:pt x="76" y="0"/>
                  </a:lnTo>
                  <a:lnTo>
                    <a:pt x="82" y="0"/>
                  </a:lnTo>
                  <a:lnTo>
                    <a:pt x="84" y="4"/>
                  </a:lnTo>
                  <a:lnTo>
                    <a:pt x="88" y="6"/>
                  </a:lnTo>
                  <a:lnTo>
                    <a:pt x="90" y="6"/>
                  </a:lnTo>
                  <a:lnTo>
                    <a:pt x="94" y="12"/>
                  </a:lnTo>
                  <a:lnTo>
                    <a:pt x="100" y="20"/>
                  </a:lnTo>
                  <a:lnTo>
                    <a:pt x="104" y="20"/>
                  </a:lnTo>
                  <a:lnTo>
                    <a:pt x="106" y="22"/>
                  </a:lnTo>
                  <a:lnTo>
                    <a:pt x="108" y="26"/>
                  </a:lnTo>
                  <a:lnTo>
                    <a:pt x="116" y="28"/>
                  </a:lnTo>
                  <a:lnTo>
                    <a:pt x="120" y="30"/>
                  </a:lnTo>
                  <a:lnTo>
                    <a:pt x="124" y="30"/>
                  </a:lnTo>
                  <a:lnTo>
                    <a:pt x="128" y="36"/>
                  </a:lnTo>
                  <a:lnTo>
                    <a:pt x="134" y="38"/>
                  </a:lnTo>
                  <a:lnTo>
                    <a:pt x="142" y="40"/>
                  </a:lnTo>
                  <a:lnTo>
                    <a:pt x="144" y="42"/>
                  </a:lnTo>
                  <a:lnTo>
                    <a:pt x="148" y="46"/>
                  </a:lnTo>
                  <a:lnTo>
                    <a:pt x="150" y="48"/>
                  </a:lnTo>
                  <a:lnTo>
                    <a:pt x="148" y="52"/>
                  </a:lnTo>
                  <a:lnTo>
                    <a:pt x="146" y="54"/>
                  </a:lnTo>
                  <a:lnTo>
                    <a:pt x="144" y="56"/>
                  </a:lnTo>
                  <a:lnTo>
                    <a:pt x="144" y="58"/>
                  </a:lnTo>
                  <a:lnTo>
                    <a:pt x="144" y="60"/>
                  </a:lnTo>
                  <a:lnTo>
                    <a:pt x="142" y="66"/>
                  </a:lnTo>
                  <a:lnTo>
                    <a:pt x="138" y="68"/>
                  </a:lnTo>
                  <a:lnTo>
                    <a:pt x="138" y="72"/>
                  </a:lnTo>
                  <a:lnTo>
                    <a:pt x="140" y="72"/>
                  </a:lnTo>
                  <a:lnTo>
                    <a:pt x="148" y="70"/>
                  </a:lnTo>
                  <a:lnTo>
                    <a:pt x="156" y="72"/>
                  </a:lnTo>
                  <a:lnTo>
                    <a:pt x="160" y="76"/>
                  </a:lnTo>
                  <a:lnTo>
                    <a:pt x="164" y="74"/>
                  </a:lnTo>
                  <a:lnTo>
                    <a:pt x="166" y="74"/>
                  </a:lnTo>
                  <a:lnTo>
                    <a:pt x="166" y="76"/>
                  </a:lnTo>
                  <a:lnTo>
                    <a:pt x="170" y="72"/>
                  </a:lnTo>
                  <a:lnTo>
                    <a:pt x="170" y="72"/>
                  </a:lnTo>
                  <a:lnTo>
                    <a:pt x="172" y="72"/>
                  </a:lnTo>
                  <a:lnTo>
                    <a:pt x="176" y="70"/>
                  </a:lnTo>
                  <a:lnTo>
                    <a:pt x="176" y="66"/>
                  </a:lnTo>
                  <a:lnTo>
                    <a:pt x="182" y="62"/>
                  </a:lnTo>
                  <a:lnTo>
                    <a:pt x="182" y="60"/>
                  </a:lnTo>
                  <a:lnTo>
                    <a:pt x="184" y="58"/>
                  </a:lnTo>
                  <a:lnTo>
                    <a:pt x="186" y="56"/>
                  </a:lnTo>
                  <a:lnTo>
                    <a:pt x="186" y="50"/>
                  </a:lnTo>
                  <a:lnTo>
                    <a:pt x="186" y="50"/>
                  </a:lnTo>
                  <a:lnTo>
                    <a:pt x="186" y="46"/>
                  </a:lnTo>
                  <a:lnTo>
                    <a:pt x="190" y="44"/>
                  </a:lnTo>
                  <a:lnTo>
                    <a:pt x="194" y="46"/>
                  </a:lnTo>
                  <a:lnTo>
                    <a:pt x="196" y="48"/>
                  </a:lnTo>
                  <a:lnTo>
                    <a:pt x="198" y="52"/>
                  </a:lnTo>
                  <a:lnTo>
                    <a:pt x="198" y="56"/>
                  </a:lnTo>
                  <a:lnTo>
                    <a:pt x="198" y="62"/>
                  </a:lnTo>
                  <a:lnTo>
                    <a:pt x="198" y="66"/>
                  </a:lnTo>
                  <a:lnTo>
                    <a:pt x="198" y="68"/>
                  </a:lnTo>
                  <a:lnTo>
                    <a:pt x="194" y="68"/>
                  </a:lnTo>
                  <a:lnTo>
                    <a:pt x="192" y="70"/>
                  </a:lnTo>
                  <a:lnTo>
                    <a:pt x="192" y="70"/>
                  </a:lnTo>
                  <a:lnTo>
                    <a:pt x="190" y="72"/>
                  </a:lnTo>
                  <a:lnTo>
                    <a:pt x="190" y="72"/>
                  </a:lnTo>
                  <a:lnTo>
                    <a:pt x="184" y="76"/>
                  </a:lnTo>
                  <a:lnTo>
                    <a:pt x="184" y="76"/>
                  </a:lnTo>
                  <a:lnTo>
                    <a:pt x="180" y="76"/>
                  </a:lnTo>
                  <a:lnTo>
                    <a:pt x="176" y="80"/>
                  </a:lnTo>
                  <a:lnTo>
                    <a:pt x="174" y="82"/>
                  </a:lnTo>
                  <a:lnTo>
                    <a:pt x="174" y="84"/>
                  </a:lnTo>
                  <a:lnTo>
                    <a:pt x="172" y="84"/>
                  </a:lnTo>
                  <a:lnTo>
                    <a:pt x="172" y="84"/>
                  </a:lnTo>
                  <a:lnTo>
                    <a:pt x="168" y="90"/>
                  </a:lnTo>
                  <a:lnTo>
                    <a:pt x="166" y="92"/>
                  </a:lnTo>
                  <a:lnTo>
                    <a:pt x="166" y="94"/>
                  </a:lnTo>
                  <a:lnTo>
                    <a:pt x="166" y="94"/>
                  </a:lnTo>
                  <a:lnTo>
                    <a:pt x="164" y="96"/>
                  </a:lnTo>
                  <a:lnTo>
                    <a:pt x="162" y="100"/>
                  </a:lnTo>
                  <a:lnTo>
                    <a:pt x="160" y="102"/>
                  </a:lnTo>
                  <a:lnTo>
                    <a:pt x="158" y="106"/>
                  </a:lnTo>
                  <a:lnTo>
                    <a:pt x="158" y="106"/>
                  </a:lnTo>
                  <a:lnTo>
                    <a:pt x="156" y="108"/>
                  </a:lnTo>
                  <a:lnTo>
                    <a:pt x="156" y="110"/>
                  </a:lnTo>
                  <a:lnTo>
                    <a:pt x="154" y="112"/>
                  </a:lnTo>
                  <a:lnTo>
                    <a:pt x="152" y="116"/>
                  </a:lnTo>
                  <a:lnTo>
                    <a:pt x="152" y="120"/>
                  </a:lnTo>
                  <a:lnTo>
                    <a:pt x="152" y="122"/>
                  </a:lnTo>
                  <a:lnTo>
                    <a:pt x="152" y="124"/>
                  </a:lnTo>
                  <a:lnTo>
                    <a:pt x="152" y="130"/>
                  </a:lnTo>
                  <a:lnTo>
                    <a:pt x="152" y="130"/>
                  </a:lnTo>
                  <a:lnTo>
                    <a:pt x="152" y="134"/>
                  </a:lnTo>
                  <a:lnTo>
                    <a:pt x="150" y="136"/>
                  </a:lnTo>
                  <a:lnTo>
                    <a:pt x="152" y="140"/>
                  </a:lnTo>
                  <a:lnTo>
                    <a:pt x="150" y="140"/>
                  </a:lnTo>
                  <a:lnTo>
                    <a:pt x="152" y="146"/>
                  </a:lnTo>
                  <a:lnTo>
                    <a:pt x="152" y="150"/>
                  </a:lnTo>
                  <a:lnTo>
                    <a:pt x="152" y="152"/>
                  </a:lnTo>
                  <a:lnTo>
                    <a:pt x="150" y="154"/>
                  </a:lnTo>
                  <a:lnTo>
                    <a:pt x="148" y="154"/>
                  </a:lnTo>
                  <a:lnTo>
                    <a:pt x="148" y="154"/>
                  </a:lnTo>
                  <a:lnTo>
                    <a:pt x="148" y="154"/>
                  </a:lnTo>
                  <a:lnTo>
                    <a:pt x="148" y="160"/>
                  </a:lnTo>
                  <a:lnTo>
                    <a:pt x="150" y="164"/>
                  </a:lnTo>
                  <a:lnTo>
                    <a:pt x="148" y="166"/>
                  </a:lnTo>
                  <a:lnTo>
                    <a:pt x="150" y="168"/>
                  </a:lnTo>
                  <a:lnTo>
                    <a:pt x="150" y="170"/>
                  </a:lnTo>
                  <a:lnTo>
                    <a:pt x="150" y="170"/>
                  </a:lnTo>
                  <a:lnTo>
                    <a:pt x="150" y="172"/>
                  </a:lnTo>
                  <a:lnTo>
                    <a:pt x="156" y="176"/>
                  </a:lnTo>
                  <a:lnTo>
                    <a:pt x="160" y="178"/>
                  </a:lnTo>
                  <a:lnTo>
                    <a:pt x="168" y="184"/>
                  </a:lnTo>
                  <a:lnTo>
                    <a:pt x="168" y="186"/>
                  </a:lnTo>
                  <a:lnTo>
                    <a:pt x="168" y="188"/>
                  </a:lnTo>
                  <a:lnTo>
                    <a:pt x="166" y="194"/>
                  </a:lnTo>
                  <a:lnTo>
                    <a:pt x="166" y="196"/>
                  </a:lnTo>
                  <a:lnTo>
                    <a:pt x="168" y="200"/>
                  </a:lnTo>
                  <a:lnTo>
                    <a:pt x="170" y="200"/>
                  </a:lnTo>
                  <a:lnTo>
                    <a:pt x="172" y="202"/>
                  </a:lnTo>
                  <a:lnTo>
                    <a:pt x="174" y="200"/>
                  </a:lnTo>
                  <a:lnTo>
                    <a:pt x="176" y="200"/>
                  </a:lnTo>
                  <a:lnTo>
                    <a:pt x="176" y="202"/>
                  </a:lnTo>
                  <a:lnTo>
                    <a:pt x="176" y="208"/>
                  </a:lnTo>
                  <a:lnTo>
                    <a:pt x="176" y="210"/>
                  </a:lnTo>
                  <a:lnTo>
                    <a:pt x="172" y="214"/>
                  </a:lnTo>
                  <a:lnTo>
                    <a:pt x="172" y="218"/>
                  </a:lnTo>
                  <a:lnTo>
                    <a:pt x="172" y="218"/>
                  </a:lnTo>
                  <a:lnTo>
                    <a:pt x="170" y="216"/>
                  </a:lnTo>
                  <a:lnTo>
                    <a:pt x="170" y="218"/>
                  </a:lnTo>
                  <a:lnTo>
                    <a:pt x="168" y="222"/>
                  </a:lnTo>
                  <a:lnTo>
                    <a:pt x="170" y="224"/>
                  </a:lnTo>
                  <a:lnTo>
                    <a:pt x="168" y="228"/>
                  </a:lnTo>
                  <a:lnTo>
                    <a:pt x="162" y="230"/>
                  </a:lnTo>
                  <a:lnTo>
                    <a:pt x="156" y="232"/>
                  </a:lnTo>
                  <a:lnTo>
                    <a:pt x="156" y="232"/>
                  </a:lnTo>
                  <a:lnTo>
                    <a:pt x="156" y="234"/>
                  </a:lnTo>
                  <a:lnTo>
                    <a:pt x="148" y="236"/>
                  </a:lnTo>
                  <a:lnTo>
                    <a:pt x="138" y="238"/>
                  </a:lnTo>
                  <a:lnTo>
                    <a:pt x="134" y="238"/>
                  </a:lnTo>
                  <a:lnTo>
                    <a:pt x="130" y="238"/>
                  </a:lnTo>
                  <a:lnTo>
                    <a:pt x="126" y="238"/>
                  </a:lnTo>
                  <a:lnTo>
                    <a:pt x="124" y="238"/>
                  </a:lnTo>
                  <a:lnTo>
                    <a:pt x="120" y="236"/>
                  </a:lnTo>
                  <a:lnTo>
                    <a:pt x="118" y="236"/>
                  </a:lnTo>
                  <a:lnTo>
                    <a:pt x="116" y="236"/>
                  </a:lnTo>
                  <a:lnTo>
                    <a:pt x="114" y="234"/>
                  </a:lnTo>
                  <a:lnTo>
                    <a:pt x="114" y="236"/>
                  </a:lnTo>
                  <a:lnTo>
                    <a:pt x="114" y="238"/>
                  </a:lnTo>
                  <a:lnTo>
                    <a:pt x="114" y="238"/>
                  </a:lnTo>
                  <a:lnTo>
                    <a:pt x="114" y="242"/>
                  </a:lnTo>
                  <a:lnTo>
                    <a:pt x="116" y="244"/>
                  </a:lnTo>
                  <a:lnTo>
                    <a:pt x="116" y="246"/>
                  </a:lnTo>
                  <a:lnTo>
                    <a:pt x="118" y="246"/>
                  </a:lnTo>
                  <a:lnTo>
                    <a:pt x="118" y="248"/>
                  </a:lnTo>
                  <a:lnTo>
                    <a:pt x="118" y="250"/>
                  </a:lnTo>
                  <a:lnTo>
                    <a:pt x="116" y="250"/>
                  </a:lnTo>
                  <a:lnTo>
                    <a:pt x="116" y="250"/>
                  </a:lnTo>
                  <a:lnTo>
                    <a:pt x="114" y="254"/>
                  </a:lnTo>
                  <a:lnTo>
                    <a:pt x="116" y="254"/>
                  </a:lnTo>
                  <a:lnTo>
                    <a:pt x="114" y="256"/>
                  </a:lnTo>
                  <a:lnTo>
                    <a:pt x="114" y="258"/>
                  </a:lnTo>
                  <a:lnTo>
                    <a:pt x="116" y="260"/>
                  </a:lnTo>
                  <a:lnTo>
                    <a:pt x="118" y="262"/>
                  </a:lnTo>
                  <a:lnTo>
                    <a:pt x="116" y="264"/>
                  </a:lnTo>
                  <a:lnTo>
                    <a:pt x="116" y="264"/>
                  </a:lnTo>
                  <a:lnTo>
                    <a:pt x="116" y="266"/>
                  </a:lnTo>
                  <a:lnTo>
                    <a:pt x="116" y="270"/>
                  </a:lnTo>
                  <a:lnTo>
                    <a:pt x="114" y="270"/>
                  </a:lnTo>
                  <a:lnTo>
                    <a:pt x="114" y="272"/>
                  </a:lnTo>
                  <a:lnTo>
                    <a:pt x="110" y="274"/>
                  </a:lnTo>
                  <a:lnTo>
                    <a:pt x="102" y="274"/>
                  </a:lnTo>
                  <a:lnTo>
                    <a:pt x="100" y="274"/>
                  </a:lnTo>
                  <a:lnTo>
                    <a:pt x="94" y="270"/>
                  </a:lnTo>
                  <a:lnTo>
                    <a:pt x="90" y="268"/>
                  </a:lnTo>
                  <a:lnTo>
                    <a:pt x="88" y="270"/>
                  </a:lnTo>
                  <a:lnTo>
                    <a:pt x="86" y="268"/>
                  </a:lnTo>
                  <a:lnTo>
                    <a:pt x="88" y="268"/>
                  </a:lnTo>
                  <a:lnTo>
                    <a:pt x="86" y="268"/>
                  </a:lnTo>
                  <a:lnTo>
                    <a:pt x="82" y="270"/>
                  </a:lnTo>
                  <a:lnTo>
                    <a:pt x="82" y="274"/>
                  </a:lnTo>
                  <a:lnTo>
                    <a:pt x="86" y="276"/>
                  </a:lnTo>
                  <a:lnTo>
                    <a:pt x="86" y="280"/>
                  </a:lnTo>
                  <a:lnTo>
                    <a:pt x="86" y="286"/>
                  </a:lnTo>
                  <a:lnTo>
                    <a:pt x="88" y="288"/>
                  </a:lnTo>
                  <a:lnTo>
                    <a:pt x="90" y="290"/>
                  </a:lnTo>
                  <a:lnTo>
                    <a:pt x="94" y="290"/>
                  </a:lnTo>
                  <a:lnTo>
                    <a:pt x="96" y="290"/>
                  </a:lnTo>
                  <a:lnTo>
                    <a:pt x="94" y="292"/>
                  </a:lnTo>
                  <a:lnTo>
                    <a:pt x="92" y="292"/>
                  </a:lnTo>
                  <a:lnTo>
                    <a:pt x="94" y="294"/>
                  </a:lnTo>
                  <a:lnTo>
                    <a:pt x="98" y="292"/>
                  </a:lnTo>
                  <a:lnTo>
                    <a:pt x="98" y="290"/>
                  </a:lnTo>
                  <a:lnTo>
                    <a:pt x="96" y="290"/>
                  </a:lnTo>
                  <a:lnTo>
                    <a:pt x="96" y="290"/>
                  </a:lnTo>
                  <a:lnTo>
                    <a:pt x="98" y="290"/>
                  </a:lnTo>
                  <a:lnTo>
                    <a:pt x="100" y="288"/>
                  </a:lnTo>
                  <a:lnTo>
                    <a:pt x="102" y="288"/>
                  </a:lnTo>
                  <a:lnTo>
                    <a:pt x="104" y="288"/>
                  </a:lnTo>
                  <a:lnTo>
                    <a:pt x="104" y="290"/>
                  </a:lnTo>
                  <a:lnTo>
                    <a:pt x="104" y="292"/>
                  </a:lnTo>
                  <a:lnTo>
                    <a:pt x="104" y="292"/>
                  </a:lnTo>
                  <a:lnTo>
                    <a:pt x="106" y="294"/>
                  </a:lnTo>
                  <a:lnTo>
                    <a:pt x="106" y="298"/>
                  </a:lnTo>
                  <a:lnTo>
                    <a:pt x="106" y="300"/>
                  </a:lnTo>
                  <a:lnTo>
                    <a:pt x="100" y="302"/>
                  </a:lnTo>
                  <a:lnTo>
                    <a:pt x="98" y="302"/>
                  </a:lnTo>
                  <a:lnTo>
                    <a:pt x="98" y="300"/>
                  </a:lnTo>
                  <a:lnTo>
                    <a:pt x="98" y="298"/>
                  </a:lnTo>
                  <a:lnTo>
                    <a:pt x="98" y="298"/>
                  </a:lnTo>
                  <a:lnTo>
                    <a:pt x="96" y="296"/>
                  </a:lnTo>
                  <a:lnTo>
                    <a:pt x="92" y="296"/>
                  </a:lnTo>
                  <a:lnTo>
                    <a:pt x="90" y="298"/>
                  </a:lnTo>
                  <a:lnTo>
                    <a:pt x="90" y="300"/>
                  </a:lnTo>
                  <a:lnTo>
                    <a:pt x="90" y="302"/>
                  </a:lnTo>
                  <a:lnTo>
                    <a:pt x="94" y="302"/>
                  </a:lnTo>
                  <a:lnTo>
                    <a:pt x="96" y="302"/>
                  </a:lnTo>
                  <a:lnTo>
                    <a:pt x="96" y="304"/>
                  </a:lnTo>
                  <a:lnTo>
                    <a:pt x="94" y="306"/>
                  </a:lnTo>
                  <a:lnTo>
                    <a:pt x="90" y="308"/>
                  </a:lnTo>
                  <a:lnTo>
                    <a:pt x="88" y="310"/>
                  </a:lnTo>
                  <a:lnTo>
                    <a:pt x="90" y="310"/>
                  </a:lnTo>
                  <a:lnTo>
                    <a:pt x="88" y="312"/>
                  </a:lnTo>
                  <a:lnTo>
                    <a:pt x="88" y="314"/>
                  </a:lnTo>
                  <a:lnTo>
                    <a:pt x="88" y="318"/>
                  </a:lnTo>
                  <a:lnTo>
                    <a:pt x="88" y="318"/>
                  </a:lnTo>
                  <a:lnTo>
                    <a:pt x="88" y="320"/>
                  </a:lnTo>
                  <a:lnTo>
                    <a:pt x="88" y="322"/>
                  </a:lnTo>
                  <a:lnTo>
                    <a:pt x="90" y="326"/>
                  </a:lnTo>
                  <a:lnTo>
                    <a:pt x="90" y="326"/>
                  </a:lnTo>
                  <a:lnTo>
                    <a:pt x="90" y="328"/>
                  </a:lnTo>
                  <a:lnTo>
                    <a:pt x="90" y="330"/>
                  </a:lnTo>
                  <a:lnTo>
                    <a:pt x="88" y="332"/>
                  </a:lnTo>
                  <a:lnTo>
                    <a:pt x="86" y="332"/>
                  </a:lnTo>
                  <a:lnTo>
                    <a:pt x="86" y="334"/>
                  </a:lnTo>
                  <a:lnTo>
                    <a:pt x="88" y="336"/>
                  </a:lnTo>
                  <a:lnTo>
                    <a:pt x="90" y="336"/>
                  </a:lnTo>
                  <a:lnTo>
                    <a:pt x="90" y="338"/>
                  </a:lnTo>
                  <a:lnTo>
                    <a:pt x="86" y="338"/>
                  </a:lnTo>
                  <a:lnTo>
                    <a:pt x="84" y="338"/>
                  </a:lnTo>
                  <a:lnTo>
                    <a:pt x="80" y="338"/>
                  </a:lnTo>
                  <a:lnTo>
                    <a:pt x="78" y="340"/>
                  </a:lnTo>
                  <a:lnTo>
                    <a:pt x="74" y="340"/>
                  </a:lnTo>
                  <a:lnTo>
                    <a:pt x="74" y="344"/>
                  </a:lnTo>
                  <a:lnTo>
                    <a:pt x="72" y="344"/>
                  </a:lnTo>
                  <a:lnTo>
                    <a:pt x="70" y="346"/>
                  </a:lnTo>
                  <a:lnTo>
                    <a:pt x="70" y="348"/>
                  </a:lnTo>
                  <a:lnTo>
                    <a:pt x="66" y="350"/>
                  </a:lnTo>
                  <a:lnTo>
                    <a:pt x="66" y="352"/>
                  </a:lnTo>
                  <a:lnTo>
                    <a:pt x="68" y="354"/>
                  </a:lnTo>
                  <a:lnTo>
                    <a:pt x="68" y="358"/>
                  </a:lnTo>
                  <a:lnTo>
                    <a:pt x="70" y="362"/>
                  </a:lnTo>
                  <a:lnTo>
                    <a:pt x="74" y="364"/>
                  </a:lnTo>
                  <a:lnTo>
                    <a:pt x="74" y="364"/>
                  </a:lnTo>
                  <a:lnTo>
                    <a:pt x="78" y="368"/>
                  </a:lnTo>
                  <a:lnTo>
                    <a:pt x="82" y="372"/>
                  </a:lnTo>
                  <a:lnTo>
                    <a:pt x="88" y="372"/>
                  </a:lnTo>
                  <a:lnTo>
                    <a:pt x="88" y="372"/>
                  </a:lnTo>
                  <a:lnTo>
                    <a:pt x="90" y="370"/>
                  </a:lnTo>
                  <a:lnTo>
                    <a:pt x="92" y="372"/>
                  </a:lnTo>
                  <a:lnTo>
                    <a:pt x="94" y="372"/>
                  </a:lnTo>
                  <a:lnTo>
                    <a:pt x="92" y="374"/>
                  </a:lnTo>
                  <a:lnTo>
                    <a:pt x="92" y="374"/>
                  </a:lnTo>
                  <a:lnTo>
                    <a:pt x="94" y="378"/>
                  </a:lnTo>
                  <a:lnTo>
                    <a:pt x="94" y="380"/>
                  </a:lnTo>
                  <a:lnTo>
                    <a:pt x="92" y="382"/>
                  </a:lnTo>
                  <a:lnTo>
                    <a:pt x="92" y="382"/>
                  </a:lnTo>
                  <a:lnTo>
                    <a:pt x="96" y="384"/>
                  </a:lnTo>
                  <a:lnTo>
                    <a:pt x="94" y="384"/>
                  </a:lnTo>
                  <a:lnTo>
                    <a:pt x="94" y="386"/>
                  </a:lnTo>
                  <a:lnTo>
                    <a:pt x="94" y="388"/>
                  </a:lnTo>
                  <a:lnTo>
                    <a:pt x="92" y="390"/>
                  </a:lnTo>
                  <a:lnTo>
                    <a:pt x="90" y="390"/>
                  </a:lnTo>
                  <a:lnTo>
                    <a:pt x="90" y="392"/>
                  </a:lnTo>
                  <a:lnTo>
                    <a:pt x="88" y="394"/>
                  </a:lnTo>
                  <a:lnTo>
                    <a:pt x="86" y="394"/>
                  </a:lnTo>
                  <a:lnTo>
                    <a:pt x="86" y="398"/>
                  </a:lnTo>
                  <a:lnTo>
                    <a:pt x="82" y="398"/>
                  </a:lnTo>
                  <a:lnTo>
                    <a:pt x="80" y="402"/>
                  </a:lnTo>
                  <a:lnTo>
                    <a:pt x="80" y="404"/>
                  </a:lnTo>
                  <a:lnTo>
                    <a:pt x="78" y="406"/>
                  </a:lnTo>
                  <a:lnTo>
                    <a:pt x="76" y="408"/>
                  </a:lnTo>
                  <a:lnTo>
                    <a:pt x="76" y="410"/>
                  </a:lnTo>
                  <a:lnTo>
                    <a:pt x="78" y="408"/>
                  </a:lnTo>
                  <a:lnTo>
                    <a:pt x="80" y="410"/>
                  </a:lnTo>
                  <a:lnTo>
                    <a:pt x="80" y="414"/>
                  </a:lnTo>
                  <a:lnTo>
                    <a:pt x="80" y="416"/>
                  </a:lnTo>
                  <a:lnTo>
                    <a:pt x="76" y="418"/>
                  </a:lnTo>
                  <a:lnTo>
                    <a:pt x="76" y="420"/>
                  </a:lnTo>
                  <a:lnTo>
                    <a:pt x="74" y="422"/>
                  </a:lnTo>
                  <a:lnTo>
                    <a:pt x="72" y="422"/>
                  </a:lnTo>
                  <a:lnTo>
                    <a:pt x="70" y="420"/>
                  </a:lnTo>
                  <a:lnTo>
                    <a:pt x="68" y="418"/>
                  </a:lnTo>
                  <a:lnTo>
                    <a:pt x="70" y="420"/>
                  </a:lnTo>
                  <a:lnTo>
                    <a:pt x="70" y="422"/>
                  </a:lnTo>
                  <a:lnTo>
                    <a:pt x="72" y="424"/>
                  </a:lnTo>
                  <a:lnTo>
                    <a:pt x="70" y="426"/>
                  </a:lnTo>
                  <a:lnTo>
                    <a:pt x="68" y="428"/>
                  </a:lnTo>
                  <a:lnTo>
                    <a:pt x="66" y="432"/>
                  </a:lnTo>
                  <a:lnTo>
                    <a:pt x="66" y="436"/>
                  </a:lnTo>
                  <a:lnTo>
                    <a:pt x="68" y="440"/>
                  </a:lnTo>
                  <a:lnTo>
                    <a:pt x="70" y="444"/>
                  </a:lnTo>
                  <a:lnTo>
                    <a:pt x="70" y="446"/>
                  </a:lnTo>
                  <a:lnTo>
                    <a:pt x="72" y="448"/>
                  </a:lnTo>
                  <a:lnTo>
                    <a:pt x="70" y="448"/>
                  </a:lnTo>
                  <a:lnTo>
                    <a:pt x="68" y="450"/>
                  </a:lnTo>
                  <a:lnTo>
                    <a:pt x="70" y="450"/>
                  </a:lnTo>
                  <a:lnTo>
                    <a:pt x="72" y="450"/>
                  </a:lnTo>
                  <a:lnTo>
                    <a:pt x="74" y="452"/>
                  </a:lnTo>
                  <a:lnTo>
                    <a:pt x="74" y="456"/>
                  </a:lnTo>
                  <a:lnTo>
                    <a:pt x="78" y="458"/>
                  </a:lnTo>
                  <a:lnTo>
                    <a:pt x="82" y="460"/>
                  </a:lnTo>
                  <a:lnTo>
                    <a:pt x="82" y="462"/>
                  </a:lnTo>
                  <a:lnTo>
                    <a:pt x="80" y="462"/>
                  </a:lnTo>
                  <a:lnTo>
                    <a:pt x="78" y="460"/>
                  </a:lnTo>
                  <a:lnTo>
                    <a:pt x="74" y="458"/>
                  </a:lnTo>
                  <a:lnTo>
                    <a:pt x="72" y="458"/>
                  </a:lnTo>
                  <a:lnTo>
                    <a:pt x="70" y="456"/>
                  </a:lnTo>
                  <a:lnTo>
                    <a:pt x="54" y="456"/>
                  </a:lnTo>
                  <a:lnTo>
                    <a:pt x="46" y="458"/>
                  </a:lnTo>
                  <a:lnTo>
                    <a:pt x="44" y="456"/>
                  </a:lnTo>
                  <a:lnTo>
                    <a:pt x="38" y="456"/>
                  </a:lnTo>
                  <a:lnTo>
                    <a:pt x="36" y="450"/>
                  </a:lnTo>
                  <a:lnTo>
                    <a:pt x="34" y="446"/>
                  </a:lnTo>
                  <a:lnTo>
                    <a:pt x="32" y="444"/>
                  </a:lnTo>
                  <a:lnTo>
                    <a:pt x="32" y="436"/>
                  </a:lnTo>
                  <a:lnTo>
                    <a:pt x="32" y="434"/>
                  </a:lnTo>
                  <a:lnTo>
                    <a:pt x="28" y="434"/>
                  </a:lnTo>
                  <a:lnTo>
                    <a:pt x="24" y="436"/>
                  </a:lnTo>
                  <a:lnTo>
                    <a:pt x="22" y="438"/>
                  </a:lnTo>
                  <a:lnTo>
                    <a:pt x="20" y="438"/>
                  </a:lnTo>
                  <a:lnTo>
                    <a:pt x="14" y="428"/>
                  </a:lnTo>
                  <a:lnTo>
                    <a:pt x="14" y="424"/>
                  </a:lnTo>
                  <a:lnTo>
                    <a:pt x="16" y="412"/>
                  </a:lnTo>
                  <a:lnTo>
                    <a:pt x="18" y="408"/>
                  </a:lnTo>
                  <a:lnTo>
                    <a:pt x="22" y="404"/>
                  </a:lnTo>
                  <a:lnTo>
                    <a:pt x="24" y="398"/>
                  </a:lnTo>
                  <a:lnTo>
                    <a:pt x="22" y="392"/>
                  </a:lnTo>
                  <a:lnTo>
                    <a:pt x="20" y="386"/>
                  </a:lnTo>
                  <a:lnTo>
                    <a:pt x="22" y="382"/>
                  </a:lnTo>
                  <a:lnTo>
                    <a:pt x="24" y="378"/>
                  </a:lnTo>
                  <a:lnTo>
                    <a:pt x="22" y="372"/>
                  </a:lnTo>
                  <a:lnTo>
                    <a:pt x="22" y="370"/>
                  </a:lnTo>
                  <a:lnTo>
                    <a:pt x="24" y="368"/>
                  </a:lnTo>
                  <a:lnTo>
                    <a:pt x="22" y="362"/>
                  </a:lnTo>
                  <a:lnTo>
                    <a:pt x="22" y="356"/>
                  </a:lnTo>
                  <a:lnTo>
                    <a:pt x="20" y="352"/>
                  </a:lnTo>
                  <a:lnTo>
                    <a:pt x="20" y="350"/>
                  </a:lnTo>
                  <a:lnTo>
                    <a:pt x="24" y="346"/>
                  </a:lnTo>
                  <a:lnTo>
                    <a:pt x="24" y="344"/>
                  </a:lnTo>
                  <a:lnTo>
                    <a:pt x="20" y="340"/>
                  </a:lnTo>
                  <a:lnTo>
                    <a:pt x="18" y="336"/>
                  </a:lnTo>
                  <a:lnTo>
                    <a:pt x="14" y="336"/>
                  </a:lnTo>
                  <a:lnTo>
                    <a:pt x="14" y="338"/>
                  </a:lnTo>
                  <a:lnTo>
                    <a:pt x="12" y="336"/>
                  </a:lnTo>
                  <a:lnTo>
                    <a:pt x="12" y="334"/>
                  </a:lnTo>
                  <a:lnTo>
                    <a:pt x="18" y="334"/>
                  </a:lnTo>
                  <a:lnTo>
                    <a:pt x="22" y="330"/>
                  </a:lnTo>
                  <a:lnTo>
                    <a:pt x="20" y="328"/>
                  </a:lnTo>
                  <a:lnTo>
                    <a:pt x="20" y="326"/>
                  </a:lnTo>
                  <a:lnTo>
                    <a:pt x="18" y="328"/>
                  </a:lnTo>
                  <a:lnTo>
                    <a:pt x="16" y="328"/>
                  </a:lnTo>
                  <a:lnTo>
                    <a:pt x="14" y="322"/>
                  </a:lnTo>
                  <a:lnTo>
                    <a:pt x="12" y="318"/>
                  </a:lnTo>
                  <a:lnTo>
                    <a:pt x="12" y="314"/>
                  </a:lnTo>
                  <a:lnTo>
                    <a:pt x="12" y="310"/>
                  </a:lnTo>
                  <a:lnTo>
                    <a:pt x="8" y="308"/>
                  </a:lnTo>
                  <a:lnTo>
                    <a:pt x="6" y="304"/>
                  </a:lnTo>
                  <a:lnTo>
                    <a:pt x="6" y="296"/>
                  </a:lnTo>
                  <a:lnTo>
                    <a:pt x="8" y="294"/>
                  </a:lnTo>
                  <a:lnTo>
                    <a:pt x="10" y="290"/>
                  </a:lnTo>
                  <a:lnTo>
                    <a:pt x="8" y="288"/>
                  </a:lnTo>
                  <a:lnTo>
                    <a:pt x="6" y="286"/>
                  </a:lnTo>
                  <a:lnTo>
                    <a:pt x="6" y="280"/>
                  </a:lnTo>
                  <a:lnTo>
                    <a:pt x="4" y="272"/>
                  </a:lnTo>
                  <a:lnTo>
                    <a:pt x="6" y="264"/>
                  </a:lnTo>
                  <a:lnTo>
                    <a:pt x="4" y="260"/>
                  </a:lnTo>
                  <a:lnTo>
                    <a:pt x="2" y="256"/>
                  </a:lnTo>
                  <a:lnTo>
                    <a:pt x="6" y="250"/>
                  </a:lnTo>
                  <a:lnTo>
                    <a:pt x="8" y="242"/>
                  </a:lnTo>
                  <a:lnTo>
                    <a:pt x="12" y="242"/>
                  </a:lnTo>
                  <a:lnTo>
                    <a:pt x="12" y="238"/>
                  </a:lnTo>
                  <a:lnTo>
                    <a:pt x="6" y="224"/>
                  </a:lnTo>
                  <a:lnTo>
                    <a:pt x="6" y="220"/>
                  </a:lnTo>
                  <a:lnTo>
                    <a:pt x="6" y="216"/>
                  </a:lnTo>
                  <a:lnTo>
                    <a:pt x="6" y="208"/>
                  </a:lnTo>
                  <a:lnTo>
                    <a:pt x="8" y="202"/>
                  </a:lnTo>
                  <a:lnTo>
                    <a:pt x="12" y="200"/>
                  </a:lnTo>
                  <a:lnTo>
                    <a:pt x="12" y="194"/>
                  </a:lnTo>
                  <a:lnTo>
                    <a:pt x="8" y="192"/>
                  </a:lnTo>
                  <a:lnTo>
                    <a:pt x="6" y="190"/>
                  </a:lnTo>
                  <a:lnTo>
                    <a:pt x="10" y="186"/>
                  </a:lnTo>
                  <a:lnTo>
                    <a:pt x="10" y="180"/>
                  </a:lnTo>
                  <a:lnTo>
                    <a:pt x="12" y="176"/>
                  </a:lnTo>
                  <a:lnTo>
                    <a:pt x="14" y="174"/>
                  </a:lnTo>
                  <a:lnTo>
                    <a:pt x="14" y="168"/>
                  </a:lnTo>
                  <a:lnTo>
                    <a:pt x="12" y="160"/>
                  </a:lnTo>
                  <a:lnTo>
                    <a:pt x="12" y="158"/>
                  </a:lnTo>
                  <a:lnTo>
                    <a:pt x="10" y="150"/>
                  </a:lnTo>
                  <a:lnTo>
                    <a:pt x="8" y="146"/>
                  </a:lnTo>
                  <a:lnTo>
                    <a:pt x="6" y="142"/>
                  </a:lnTo>
                  <a:lnTo>
                    <a:pt x="4" y="140"/>
                  </a:lnTo>
                  <a:lnTo>
                    <a:pt x="2" y="138"/>
                  </a:lnTo>
                  <a:lnTo>
                    <a:pt x="0" y="130"/>
                  </a:lnTo>
                  <a:lnTo>
                    <a:pt x="2" y="126"/>
                  </a:lnTo>
                  <a:lnTo>
                    <a:pt x="6" y="124"/>
                  </a:lnTo>
                  <a:lnTo>
                    <a:pt x="6" y="118"/>
                  </a:lnTo>
                  <a:lnTo>
                    <a:pt x="8" y="116"/>
                  </a:lnTo>
                  <a:lnTo>
                    <a:pt x="8" y="110"/>
                  </a:lnTo>
                  <a:lnTo>
                    <a:pt x="6" y="106"/>
                  </a:lnTo>
                  <a:lnTo>
                    <a:pt x="6" y="98"/>
                  </a:lnTo>
                  <a:lnTo>
                    <a:pt x="6" y="96"/>
                  </a:lnTo>
                  <a:lnTo>
                    <a:pt x="8" y="88"/>
                  </a:lnTo>
                  <a:lnTo>
                    <a:pt x="10" y="84"/>
                  </a:lnTo>
                  <a:lnTo>
                    <a:pt x="12" y="76"/>
                  </a:lnTo>
                  <a:lnTo>
                    <a:pt x="16" y="74"/>
                  </a:lnTo>
                  <a:lnTo>
                    <a:pt x="18" y="72"/>
                  </a:lnTo>
                  <a:lnTo>
                    <a:pt x="20" y="70"/>
                  </a:lnTo>
                  <a:lnTo>
                    <a:pt x="20" y="68"/>
                  </a:lnTo>
                  <a:lnTo>
                    <a:pt x="20" y="66"/>
                  </a:lnTo>
                  <a:lnTo>
                    <a:pt x="18" y="64"/>
                  </a:lnTo>
                  <a:lnTo>
                    <a:pt x="16" y="62"/>
                  </a:lnTo>
                  <a:lnTo>
                    <a:pt x="18" y="60"/>
                  </a:lnTo>
                  <a:lnTo>
                    <a:pt x="20" y="58"/>
                  </a:lnTo>
                  <a:lnTo>
                    <a:pt x="20" y="54"/>
                  </a:lnTo>
                  <a:lnTo>
                    <a:pt x="16" y="52"/>
                  </a:lnTo>
                  <a:lnTo>
                    <a:pt x="16" y="48"/>
                  </a:lnTo>
                  <a:lnTo>
                    <a:pt x="18" y="44"/>
                  </a:lnTo>
                  <a:lnTo>
                    <a:pt x="18" y="42"/>
                  </a:lnTo>
                  <a:lnTo>
                    <a:pt x="14" y="40"/>
                  </a:lnTo>
                  <a:lnTo>
                    <a:pt x="16" y="38"/>
                  </a:lnTo>
                  <a:lnTo>
                    <a:pt x="30" y="30"/>
                  </a:lnTo>
                  <a:lnTo>
                    <a:pt x="32" y="16"/>
                  </a:lnTo>
                  <a:lnTo>
                    <a:pt x="32" y="12"/>
                  </a:lnTo>
                  <a:close/>
                  <a:moveTo>
                    <a:pt x="132" y="504"/>
                  </a:moveTo>
                  <a:lnTo>
                    <a:pt x="134" y="506"/>
                  </a:lnTo>
                  <a:lnTo>
                    <a:pt x="138" y="504"/>
                  </a:lnTo>
                  <a:lnTo>
                    <a:pt x="140" y="504"/>
                  </a:lnTo>
                  <a:lnTo>
                    <a:pt x="142" y="500"/>
                  </a:lnTo>
                  <a:lnTo>
                    <a:pt x="138" y="500"/>
                  </a:lnTo>
                  <a:lnTo>
                    <a:pt x="138" y="502"/>
                  </a:lnTo>
                  <a:lnTo>
                    <a:pt x="134" y="502"/>
                  </a:lnTo>
                  <a:lnTo>
                    <a:pt x="132" y="504"/>
                  </a:lnTo>
                  <a:close/>
                  <a:moveTo>
                    <a:pt x="78" y="464"/>
                  </a:moveTo>
                  <a:lnTo>
                    <a:pt x="78" y="464"/>
                  </a:lnTo>
                  <a:lnTo>
                    <a:pt x="80" y="466"/>
                  </a:lnTo>
                  <a:lnTo>
                    <a:pt x="84" y="472"/>
                  </a:lnTo>
                  <a:lnTo>
                    <a:pt x="86" y="478"/>
                  </a:lnTo>
                  <a:lnTo>
                    <a:pt x="84" y="476"/>
                  </a:lnTo>
                  <a:lnTo>
                    <a:pt x="82" y="476"/>
                  </a:lnTo>
                  <a:lnTo>
                    <a:pt x="82" y="478"/>
                  </a:lnTo>
                  <a:lnTo>
                    <a:pt x="78" y="464"/>
                  </a:lnTo>
                  <a:close/>
                  <a:moveTo>
                    <a:pt x="82" y="478"/>
                  </a:moveTo>
                  <a:lnTo>
                    <a:pt x="84" y="480"/>
                  </a:lnTo>
                  <a:lnTo>
                    <a:pt x="88" y="480"/>
                  </a:lnTo>
                  <a:lnTo>
                    <a:pt x="88" y="482"/>
                  </a:lnTo>
                  <a:lnTo>
                    <a:pt x="90" y="486"/>
                  </a:lnTo>
                  <a:lnTo>
                    <a:pt x="92" y="486"/>
                  </a:lnTo>
                  <a:lnTo>
                    <a:pt x="96" y="490"/>
                  </a:lnTo>
                  <a:lnTo>
                    <a:pt x="96" y="492"/>
                  </a:lnTo>
                  <a:lnTo>
                    <a:pt x="98" y="492"/>
                  </a:lnTo>
                  <a:lnTo>
                    <a:pt x="108" y="496"/>
                  </a:lnTo>
                  <a:lnTo>
                    <a:pt x="110" y="498"/>
                  </a:lnTo>
                  <a:lnTo>
                    <a:pt x="112" y="498"/>
                  </a:lnTo>
                  <a:lnTo>
                    <a:pt x="116" y="500"/>
                  </a:lnTo>
                  <a:lnTo>
                    <a:pt x="118" y="502"/>
                  </a:lnTo>
                  <a:lnTo>
                    <a:pt x="124" y="500"/>
                  </a:lnTo>
                  <a:lnTo>
                    <a:pt x="126" y="500"/>
                  </a:lnTo>
                  <a:lnTo>
                    <a:pt x="126" y="504"/>
                  </a:lnTo>
                  <a:lnTo>
                    <a:pt x="122" y="506"/>
                  </a:lnTo>
                  <a:lnTo>
                    <a:pt x="122" y="504"/>
                  </a:lnTo>
                  <a:lnTo>
                    <a:pt x="118" y="504"/>
                  </a:lnTo>
                  <a:lnTo>
                    <a:pt x="118" y="506"/>
                  </a:lnTo>
                  <a:lnTo>
                    <a:pt x="116" y="508"/>
                  </a:lnTo>
                  <a:lnTo>
                    <a:pt x="114" y="510"/>
                  </a:lnTo>
                  <a:lnTo>
                    <a:pt x="110" y="508"/>
                  </a:lnTo>
                  <a:lnTo>
                    <a:pt x="108" y="508"/>
                  </a:lnTo>
                  <a:lnTo>
                    <a:pt x="102" y="506"/>
                  </a:lnTo>
                  <a:lnTo>
                    <a:pt x="100" y="506"/>
                  </a:lnTo>
                  <a:lnTo>
                    <a:pt x="94" y="506"/>
                  </a:lnTo>
                  <a:lnTo>
                    <a:pt x="90" y="508"/>
                  </a:lnTo>
                  <a:lnTo>
                    <a:pt x="88" y="508"/>
                  </a:lnTo>
                  <a:lnTo>
                    <a:pt x="88" y="504"/>
                  </a:lnTo>
                  <a:lnTo>
                    <a:pt x="94" y="504"/>
                  </a:lnTo>
                  <a:lnTo>
                    <a:pt x="96" y="502"/>
                  </a:lnTo>
                  <a:lnTo>
                    <a:pt x="98" y="502"/>
                  </a:lnTo>
                  <a:lnTo>
                    <a:pt x="98" y="500"/>
                  </a:lnTo>
                  <a:lnTo>
                    <a:pt x="96" y="502"/>
                  </a:lnTo>
                  <a:lnTo>
                    <a:pt x="92" y="502"/>
                  </a:lnTo>
                  <a:lnTo>
                    <a:pt x="88" y="502"/>
                  </a:lnTo>
                  <a:lnTo>
                    <a:pt x="88" y="502"/>
                  </a:lnTo>
                  <a:lnTo>
                    <a:pt x="82" y="478"/>
                  </a:lnTo>
                  <a:close/>
                </a:path>
              </a:pathLst>
            </a:custGeom>
            <a:grpFill/>
            <a:ln w="6350">
              <a:solidFill>
                <a:srgbClr val="82D8D0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499" name="Central America">
              <a:extLst>
                <a:ext uri="{FF2B5EF4-FFF2-40B4-BE49-F238E27FC236}">
                  <a16:creationId xmlns:a16="http://schemas.microsoft.com/office/drawing/2014/main" id="{62448A77-EEB0-44F6-822C-E67FFC9D960C}"/>
                </a:ext>
              </a:extLst>
            </p:cNvPr>
            <p:cNvGrpSpPr/>
            <p:nvPr/>
          </p:nvGrpSpPr>
          <p:grpSpPr>
            <a:xfrm>
              <a:off x="3768745" y="3981277"/>
              <a:ext cx="344496" cy="271768"/>
              <a:chOff x="3768745" y="3981277"/>
              <a:chExt cx="344496" cy="271768"/>
            </a:xfrm>
            <a:grpFill/>
          </p:grpSpPr>
          <p:sp>
            <p:nvSpPr>
              <p:cNvPr id="500" name="Panama">
                <a:extLst>
                  <a:ext uri="{FF2B5EF4-FFF2-40B4-BE49-F238E27FC236}">
                    <a16:creationId xmlns:a16="http://schemas.microsoft.com/office/drawing/2014/main" id="{93F010FB-CE6F-4341-9429-563C9CC3EC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83098" y="4191801"/>
                <a:ext cx="130143" cy="61244"/>
              </a:xfrm>
              <a:custGeom>
                <a:avLst/>
                <a:gdLst>
                  <a:gd name="T0" fmla="*/ 60 w 68"/>
                  <a:gd name="T1" fmla="*/ 28 h 32"/>
                  <a:gd name="T2" fmla="*/ 56 w 68"/>
                  <a:gd name="T3" fmla="*/ 22 h 32"/>
                  <a:gd name="T4" fmla="*/ 60 w 68"/>
                  <a:gd name="T5" fmla="*/ 18 h 32"/>
                  <a:gd name="T6" fmla="*/ 60 w 68"/>
                  <a:gd name="T7" fmla="*/ 16 h 32"/>
                  <a:gd name="T8" fmla="*/ 60 w 68"/>
                  <a:gd name="T9" fmla="*/ 14 h 32"/>
                  <a:gd name="T10" fmla="*/ 56 w 68"/>
                  <a:gd name="T11" fmla="*/ 18 h 32"/>
                  <a:gd name="T12" fmla="*/ 54 w 68"/>
                  <a:gd name="T13" fmla="*/ 14 h 32"/>
                  <a:gd name="T14" fmla="*/ 52 w 68"/>
                  <a:gd name="T15" fmla="*/ 10 h 32"/>
                  <a:gd name="T16" fmla="*/ 48 w 68"/>
                  <a:gd name="T17" fmla="*/ 8 h 32"/>
                  <a:gd name="T18" fmla="*/ 40 w 68"/>
                  <a:gd name="T19" fmla="*/ 10 h 32"/>
                  <a:gd name="T20" fmla="*/ 40 w 68"/>
                  <a:gd name="T21" fmla="*/ 12 h 32"/>
                  <a:gd name="T22" fmla="*/ 38 w 68"/>
                  <a:gd name="T23" fmla="*/ 18 h 32"/>
                  <a:gd name="T24" fmla="*/ 32 w 68"/>
                  <a:gd name="T25" fmla="*/ 18 h 32"/>
                  <a:gd name="T26" fmla="*/ 32 w 68"/>
                  <a:gd name="T27" fmla="*/ 22 h 32"/>
                  <a:gd name="T28" fmla="*/ 36 w 68"/>
                  <a:gd name="T29" fmla="*/ 26 h 32"/>
                  <a:gd name="T30" fmla="*/ 34 w 68"/>
                  <a:gd name="T31" fmla="*/ 28 h 32"/>
                  <a:gd name="T32" fmla="*/ 32 w 68"/>
                  <a:gd name="T33" fmla="*/ 30 h 32"/>
                  <a:gd name="T34" fmla="*/ 26 w 68"/>
                  <a:gd name="T35" fmla="*/ 32 h 32"/>
                  <a:gd name="T36" fmla="*/ 26 w 68"/>
                  <a:gd name="T37" fmla="*/ 28 h 32"/>
                  <a:gd name="T38" fmla="*/ 26 w 68"/>
                  <a:gd name="T39" fmla="*/ 24 h 32"/>
                  <a:gd name="T40" fmla="*/ 24 w 68"/>
                  <a:gd name="T41" fmla="*/ 24 h 32"/>
                  <a:gd name="T42" fmla="*/ 24 w 68"/>
                  <a:gd name="T43" fmla="*/ 26 h 32"/>
                  <a:gd name="T44" fmla="*/ 20 w 68"/>
                  <a:gd name="T45" fmla="*/ 26 h 32"/>
                  <a:gd name="T46" fmla="*/ 16 w 68"/>
                  <a:gd name="T47" fmla="*/ 22 h 32"/>
                  <a:gd name="T48" fmla="*/ 12 w 68"/>
                  <a:gd name="T49" fmla="*/ 18 h 32"/>
                  <a:gd name="T50" fmla="*/ 10 w 68"/>
                  <a:gd name="T51" fmla="*/ 18 h 32"/>
                  <a:gd name="T52" fmla="*/ 8 w 68"/>
                  <a:gd name="T53" fmla="*/ 18 h 32"/>
                  <a:gd name="T54" fmla="*/ 4 w 68"/>
                  <a:gd name="T55" fmla="*/ 18 h 32"/>
                  <a:gd name="T56" fmla="*/ 2 w 68"/>
                  <a:gd name="T57" fmla="*/ 16 h 32"/>
                  <a:gd name="T58" fmla="*/ 2 w 68"/>
                  <a:gd name="T59" fmla="*/ 12 h 32"/>
                  <a:gd name="T60" fmla="*/ 2 w 68"/>
                  <a:gd name="T61" fmla="*/ 10 h 32"/>
                  <a:gd name="T62" fmla="*/ 2 w 68"/>
                  <a:gd name="T63" fmla="*/ 6 h 32"/>
                  <a:gd name="T64" fmla="*/ 2 w 68"/>
                  <a:gd name="T65" fmla="*/ 4 h 32"/>
                  <a:gd name="T66" fmla="*/ 6 w 68"/>
                  <a:gd name="T67" fmla="*/ 2 h 32"/>
                  <a:gd name="T68" fmla="*/ 8 w 68"/>
                  <a:gd name="T69" fmla="*/ 4 h 32"/>
                  <a:gd name="T70" fmla="*/ 10 w 68"/>
                  <a:gd name="T71" fmla="*/ 6 h 32"/>
                  <a:gd name="T72" fmla="*/ 10 w 68"/>
                  <a:gd name="T73" fmla="*/ 6 h 32"/>
                  <a:gd name="T74" fmla="*/ 10 w 68"/>
                  <a:gd name="T75" fmla="*/ 8 h 32"/>
                  <a:gd name="T76" fmla="*/ 14 w 68"/>
                  <a:gd name="T77" fmla="*/ 8 h 32"/>
                  <a:gd name="T78" fmla="*/ 12 w 68"/>
                  <a:gd name="T79" fmla="*/ 6 h 32"/>
                  <a:gd name="T80" fmla="*/ 16 w 68"/>
                  <a:gd name="T81" fmla="*/ 8 h 32"/>
                  <a:gd name="T82" fmla="*/ 24 w 68"/>
                  <a:gd name="T83" fmla="*/ 10 h 32"/>
                  <a:gd name="T84" fmla="*/ 28 w 68"/>
                  <a:gd name="T85" fmla="*/ 8 h 32"/>
                  <a:gd name="T86" fmla="*/ 40 w 68"/>
                  <a:gd name="T87" fmla="*/ 4 h 32"/>
                  <a:gd name="T88" fmla="*/ 46 w 68"/>
                  <a:gd name="T89" fmla="*/ 0 h 32"/>
                  <a:gd name="T90" fmla="*/ 48 w 68"/>
                  <a:gd name="T91" fmla="*/ 2 h 32"/>
                  <a:gd name="T92" fmla="*/ 54 w 68"/>
                  <a:gd name="T93" fmla="*/ 4 h 32"/>
                  <a:gd name="T94" fmla="*/ 62 w 68"/>
                  <a:gd name="T95" fmla="*/ 6 h 32"/>
                  <a:gd name="T96" fmla="*/ 66 w 68"/>
                  <a:gd name="T97" fmla="*/ 12 h 32"/>
                  <a:gd name="T98" fmla="*/ 68 w 68"/>
                  <a:gd name="T99" fmla="*/ 12 h 32"/>
                  <a:gd name="T100" fmla="*/ 68 w 68"/>
                  <a:gd name="T101" fmla="*/ 16 h 32"/>
                  <a:gd name="T102" fmla="*/ 68 w 68"/>
                  <a:gd name="T103" fmla="*/ 22 h 32"/>
                  <a:gd name="T104" fmla="*/ 66 w 68"/>
                  <a:gd name="T105" fmla="*/ 26 h 32"/>
                  <a:gd name="T106" fmla="*/ 62 w 68"/>
                  <a:gd name="T107" fmla="*/ 3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68" h="32">
                    <a:moveTo>
                      <a:pt x="62" y="30"/>
                    </a:moveTo>
                    <a:lnTo>
                      <a:pt x="60" y="28"/>
                    </a:lnTo>
                    <a:lnTo>
                      <a:pt x="56" y="24"/>
                    </a:lnTo>
                    <a:lnTo>
                      <a:pt x="56" y="22"/>
                    </a:lnTo>
                    <a:lnTo>
                      <a:pt x="56" y="20"/>
                    </a:lnTo>
                    <a:lnTo>
                      <a:pt x="60" y="18"/>
                    </a:lnTo>
                    <a:lnTo>
                      <a:pt x="60" y="18"/>
                    </a:lnTo>
                    <a:lnTo>
                      <a:pt x="60" y="16"/>
                    </a:lnTo>
                    <a:lnTo>
                      <a:pt x="60" y="14"/>
                    </a:lnTo>
                    <a:lnTo>
                      <a:pt x="60" y="14"/>
                    </a:lnTo>
                    <a:lnTo>
                      <a:pt x="58" y="16"/>
                    </a:lnTo>
                    <a:lnTo>
                      <a:pt x="56" y="18"/>
                    </a:lnTo>
                    <a:lnTo>
                      <a:pt x="56" y="16"/>
                    </a:lnTo>
                    <a:lnTo>
                      <a:pt x="54" y="14"/>
                    </a:lnTo>
                    <a:lnTo>
                      <a:pt x="52" y="12"/>
                    </a:lnTo>
                    <a:lnTo>
                      <a:pt x="52" y="10"/>
                    </a:lnTo>
                    <a:lnTo>
                      <a:pt x="48" y="8"/>
                    </a:lnTo>
                    <a:lnTo>
                      <a:pt x="48" y="8"/>
                    </a:lnTo>
                    <a:lnTo>
                      <a:pt x="44" y="8"/>
                    </a:lnTo>
                    <a:lnTo>
                      <a:pt x="40" y="10"/>
                    </a:lnTo>
                    <a:lnTo>
                      <a:pt x="40" y="12"/>
                    </a:lnTo>
                    <a:lnTo>
                      <a:pt x="40" y="12"/>
                    </a:lnTo>
                    <a:lnTo>
                      <a:pt x="40" y="14"/>
                    </a:lnTo>
                    <a:lnTo>
                      <a:pt x="38" y="18"/>
                    </a:lnTo>
                    <a:lnTo>
                      <a:pt x="34" y="18"/>
                    </a:lnTo>
                    <a:lnTo>
                      <a:pt x="32" y="18"/>
                    </a:lnTo>
                    <a:lnTo>
                      <a:pt x="32" y="20"/>
                    </a:lnTo>
                    <a:lnTo>
                      <a:pt x="32" y="22"/>
                    </a:lnTo>
                    <a:lnTo>
                      <a:pt x="34" y="24"/>
                    </a:lnTo>
                    <a:lnTo>
                      <a:pt x="36" y="26"/>
                    </a:lnTo>
                    <a:lnTo>
                      <a:pt x="36" y="28"/>
                    </a:lnTo>
                    <a:lnTo>
                      <a:pt x="34" y="28"/>
                    </a:lnTo>
                    <a:lnTo>
                      <a:pt x="32" y="28"/>
                    </a:lnTo>
                    <a:lnTo>
                      <a:pt x="32" y="30"/>
                    </a:lnTo>
                    <a:lnTo>
                      <a:pt x="30" y="32"/>
                    </a:lnTo>
                    <a:lnTo>
                      <a:pt x="26" y="32"/>
                    </a:lnTo>
                    <a:lnTo>
                      <a:pt x="26" y="30"/>
                    </a:lnTo>
                    <a:lnTo>
                      <a:pt x="26" y="28"/>
                    </a:lnTo>
                    <a:lnTo>
                      <a:pt x="26" y="26"/>
                    </a:lnTo>
                    <a:lnTo>
                      <a:pt x="26" y="24"/>
                    </a:lnTo>
                    <a:lnTo>
                      <a:pt x="24" y="24"/>
                    </a:lnTo>
                    <a:lnTo>
                      <a:pt x="24" y="24"/>
                    </a:lnTo>
                    <a:lnTo>
                      <a:pt x="22" y="24"/>
                    </a:lnTo>
                    <a:lnTo>
                      <a:pt x="24" y="26"/>
                    </a:lnTo>
                    <a:lnTo>
                      <a:pt x="22" y="26"/>
                    </a:lnTo>
                    <a:lnTo>
                      <a:pt x="20" y="26"/>
                    </a:lnTo>
                    <a:lnTo>
                      <a:pt x="18" y="26"/>
                    </a:lnTo>
                    <a:lnTo>
                      <a:pt x="16" y="22"/>
                    </a:lnTo>
                    <a:lnTo>
                      <a:pt x="16" y="20"/>
                    </a:lnTo>
                    <a:lnTo>
                      <a:pt x="12" y="18"/>
                    </a:lnTo>
                    <a:lnTo>
                      <a:pt x="10" y="18"/>
                    </a:lnTo>
                    <a:lnTo>
                      <a:pt x="10" y="18"/>
                    </a:lnTo>
                    <a:lnTo>
                      <a:pt x="10" y="16"/>
                    </a:lnTo>
                    <a:lnTo>
                      <a:pt x="8" y="18"/>
                    </a:lnTo>
                    <a:lnTo>
                      <a:pt x="6" y="18"/>
                    </a:lnTo>
                    <a:lnTo>
                      <a:pt x="4" y="18"/>
                    </a:lnTo>
                    <a:lnTo>
                      <a:pt x="2" y="18"/>
                    </a:lnTo>
                    <a:lnTo>
                      <a:pt x="2" y="16"/>
                    </a:lnTo>
                    <a:lnTo>
                      <a:pt x="2" y="14"/>
                    </a:lnTo>
                    <a:lnTo>
                      <a:pt x="2" y="12"/>
                    </a:lnTo>
                    <a:lnTo>
                      <a:pt x="4" y="12"/>
                    </a:lnTo>
                    <a:lnTo>
                      <a:pt x="2" y="10"/>
                    </a:lnTo>
                    <a:lnTo>
                      <a:pt x="0" y="8"/>
                    </a:lnTo>
                    <a:lnTo>
                      <a:pt x="2" y="6"/>
                    </a:lnTo>
                    <a:lnTo>
                      <a:pt x="2" y="6"/>
                    </a:lnTo>
                    <a:lnTo>
                      <a:pt x="2" y="4"/>
                    </a:lnTo>
                    <a:lnTo>
                      <a:pt x="4" y="2"/>
                    </a:lnTo>
                    <a:lnTo>
                      <a:pt x="6" y="2"/>
                    </a:lnTo>
                    <a:lnTo>
                      <a:pt x="6" y="4"/>
                    </a:lnTo>
                    <a:lnTo>
                      <a:pt x="8" y="4"/>
                    </a:lnTo>
                    <a:lnTo>
                      <a:pt x="10" y="6"/>
                    </a:lnTo>
                    <a:lnTo>
                      <a:pt x="10" y="6"/>
                    </a:lnTo>
                    <a:lnTo>
                      <a:pt x="12" y="6"/>
                    </a:lnTo>
                    <a:lnTo>
                      <a:pt x="10" y="6"/>
                    </a:lnTo>
                    <a:lnTo>
                      <a:pt x="10" y="8"/>
                    </a:lnTo>
                    <a:lnTo>
                      <a:pt x="10" y="8"/>
                    </a:lnTo>
                    <a:lnTo>
                      <a:pt x="12" y="10"/>
                    </a:lnTo>
                    <a:lnTo>
                      <a:pt x="14" y="8"/>
                    </a:lnTo>
                    <a:lnTo>
                      <a:pt x="14" y="8"/>
                    </a:lnTo>
                    <a:lnTo>
                      <a:pt x="12" y="6"/>
                    </a:lnTo>
                    <a:lnTo>
                      <a:pt x="14" y="6"/>
                    </a:lnTo>
                    <a:lnTo>
                      <a:pt x="16" y="8"/>
                    </a:lnTo>
                    <a:lnTo>
                      <a:pt x="20" y="10"/>
                    </a:lnTo>
                    <a:lnTo>
                      <a:pt x="24" y="10"/>
                    </a:lnTo>
                    <a:lnTo>
                      <a:pt x="26" y="10"/>
                    </a:lnTo>
                    <a:lnTo>
                      <a:pt x="28" y="8"/>
                    </a:lnTo>
                    <a:lnTo>
                      <a:pt x="36" y="4"/>
                    </a:lnTo>
                    <a:lnTo>
                      <a:pt x="40" y="4"/>
                    </a:lnTo>
                    <a:lnTo>
                      <a:pt x="44" y="0"/>
                    </a:lnTo>
                    <a:lnTo>
                      <a:pt x="46" y="0"/>
                    </a:lnTo>
                    <a:lnTo>
                      <a:pt x="48" y="2"/>
                    </a:lnTo>
                    <a:lnTo>
                      <a:pt x="48" y="2"/>
                    </a:lnTo>
                    <a:lnTo>
                      <a:pt x="50" y="4"/>
                    </a:lnTo>
                    <a:lnTo>
                      <a:pt x="54" y="4"/>
                    </a:lnTo>
                    <a:lnTo>
                      <a:pt x="58" y="4"/>
                    </a:lnTo>
                    <a:lnTo>
                      <a:pt x="62" y="6"/>
                    </a:lnTo>
                    <a:lnTo>
                      <a:pt x="66" y="10"/>
                    </a:lnTo>
                    <a:lnTo>
                      <a:pt x="66" y="12"/>
                    </a:lnTo>
                    <a:lnTo>
                      <a:pt x="68" y="12"/>
                    </a:lnTo>
                    <a:lnTo>
                      <a:pt x="68" y="12"/>
                    </a:lnTo>
                    <a:lnTo>
                      <a:pt x="68" y="14"/>
                    </a:lnTo>
                    <a:lnTo>
                      <a:pt x="68" y="16"/>
                    </a:lnTo>
                    <a:lnTo>
                      <a:pt x="68" y="20"/>
                    </a:lnTo>
                    <a:lnTo>
                      <a:pt x="68" y="22"/>
                    </a:lnTo>
                    <a:lnTo>
                      <a:pt x="66" y="26"/>
                    </a:lnTo>
                    <a:lnTo>
                      <a:pt x="66" y="26"/>
                    </a:lnTo>
                    <a:lnTo>
                      <a:pt x="64" y="26"/>
                    </a:lnTo>
                    <a:lnTo>
                      <a:pt x="62" y="30"/>
                    </a:lnTo>
                    <a:close/>
                  </a:path>
                </a:pathLst>
              </a:custGeom>
              <a:grpFill/>
              <a:ln w="6350">
                <a:solidFill>
                  <a:srgbClr val="82D8D0"/>
                </a:solidFill>
                <a:round/>
                <a:headEnd/>
                <a:tailEnd/>
              </a:ln>
            </p:spPr>
            <p:txBody>
              <a:bodyPr vert="horz" wrap="square" lIns="45665" tIns="22832" rIns="45665" bIns="22832" numCol="1" anchor="t" anchorCtr="0" compatLnSpc="1">
                <a:prstTxWarp prst="textNoShape">
                  <a:avLst/>
                </a:prstTxWarp>
              </a:bodyPr>
              <a:lstStyle/>
              <a:p>
                <a:pPr defTabSz="1751511">
                  <a:defRPr/>
                </a:pPr>
                <a:endParaRPr lang="en-US" sz="3448" ker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01" name="Costa Rica">
                <a:extLst>
                  <a:ext uri="{FF2B5EF4-FFF2-40B4-BE49-F238E27FC236}">
                    <a16:creationId xmlns:a16="http://schemas.microsoft.com/office/drawing/2014/main" id="{4373768A-CB12-416A-9312-2950270216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14199" y="4153524"/>
                <a:ext cx="80382" cy="76554"/>
              </a:xfrm>
              <a:custGeom>
                <a:avLst/>
                <a:gdLst>
                  <a:gd name="T0" fmla="*/ 38 w 42"/>
                  <a:gd name="T1" fmla="*/ 36 h 40"/>
                  <a:gd name="T2" fmla="*/ 38 w 42"/>
                  <a:gd name="T3" fmla="*/ 38 h 40"/>
                  <a:gd name="T4" fmla="*/ 38 w 42"/>
                  <a:gd name="T5" fmla="*/ 40 h 40"/>
                  <a:gd name="T6" fmla="*/ 34 w 42"/>
                  <a:gd name="T7" fmla="*/ 38 h 40"/>
                  <a:gd name="T8" fmla="*/ 34 w 42"/>
                  <a:gd name="T9" fmla="*/ 38 h 40"/>
                  <a:gd name="T10" fmla="*/ 32 w 42"/>
                  <a:gd name="T11" fmla="*/ 34 h 40"/>
                  <a:gd name="T12" fmla="*/ 30 w 42"/>
                  <a:gd name="T13" fmla="*/ 32 h 40"/>
                  <a:gd name="T14" fmla="*/ 32 w 42"/>
                  <a:gd name="T15" fmla="*/ 34 h 40"/>
                  <a:gd name="T16" fmla="*/ 32 w 42"/>
                  <a:gd name="T17" fmla="*/ 38 h 40"/>
                  <a:gd name="T18" fmla="*/ 30 w 42"/>
                  <a:gd name="T19" fmla="*/ 38 h 40"/>
                  <a:gd name="T20" fmla="*/ 26 w 42"/>
                  <a:gd name="T21" fmla="*/ 34 h 40"/>
                  <a:gd name="T22" fmla="*/ 28 w 42"/>
                  <a:gd name="T23" fmla="*/ 32 h 40"/>
                  <a:gd name="T24" fmla="*/ 24 w 42"/>
                  <a:gd name="T25" fmla="*/ 26 h 40"/>
                  <a:gd name="T26" fmla="*/ 20 w 42"/>
                  <a:gd name="T27" fmla="*/ 24 h 40"/>
                  <a:gd name="T28" fmla="*/ 16 w 42"/>
                  <a:gd name="T29" fmla="*/ 20 h 40"/>
                  <a:gd name="T30" fmla="*/ 14 w 42"/>
                  <a:gd name="T31" fmla="*/ 16 h 40"/>
                  <a:gd name="T32" fmla="*/ 10 w 42"/>
                  <a:gd name="T33" fmla="*/ 12 h 40"/>
                  <a:gd name="T34" fmla="*/ 10 w 42"/>
                  <a:gd name="T35" fmla="*/ 16 h 40"/>
                  <a:gd name="T36" fmla="*/ 14 w 42"/>
                  <a:gd name="T37" fmla="*/ 20 h 40"/>
                  <a:gd name="T38" fmla="*/ 10 w 42"/>
                  <a:gd name="T39" fmla="*/ 22 h 40"/>
                  <a:gd name="T40" fmla="*/ 8 w 42"/>
                  <a:gd name="T41" fmla="*/ 18 h 40"/>
                  <a:gd name="T42" fmla="*/ 0 w 42"/>
                  <a:gd name="T43" fmla="*/ 16 h 40"/>
                  <a:gd name="T44" fmla="*/ 2 w 42"/>
                  <a:gd name="T45" fmla="*/ 10 h 40"/>
                  <a:gd name="T46" fmla="*/ 4 w 42"/>
                  <a:gd name="T47" fmla="*/ 8 h 40"/>
                  <a:gd name="T48" fmla="*/ 0 w 42"/>
                  <a:gd name="T49" fmla="*/ 6 h 40"/>
                  <a:gd name="T50" fmla="*/ 2 w 42"/>
                  <a:gd name="T51" fmla="*/ 2 h 40"/>
                  <a:gd name="T52" fmla="*/ 2 w 42"/>
                  <a:gd name="T53" fmla="*/ 2 h 40"/>
                  <a:gd name="T54" fmla="*/ 6 w 42"/>
                  <a:gd name="T55" fmla="*/ 0 h 40"/>
                  <a:gd name="T56" fmla="*/ 16 w 42"/>
                  <a:gd name="T57" fmla="*/ 2 h 40"/>
                  <a:gd name="T58" fmla="*/ 20 w 42"/>
                  <a:gd name="T59" fmla="*/ 4 h 40"/>
                  <a:gd name="T60" fmla="*/ 22 w 42"/>
                  <a:gd name="T61" fmla="*/ 6 h 40"/>
                  <a:gd name="T62" fmla="*/ 26 w 42"/>
                  <a:gd name="T63" fmla="*/ 8 h 40"/>
                  <a:gd name="T64" fmla="*/ 26 w 42"/>
                  <a:gd name="T65" fmla="*/ 8 h 40"/>
                  <a:gd name="T66" fmla="*/ 30 w 42"/>
                  <a:gd name="T67" fmla="*/ 6 h 40"/>
                  <a:gd name="T68" fmla="*/ 32 w 42"/>
                  <a:gd name="T69" fmla="*/ 8 h 40"/>
                  <a:gd name="T70" fmla="*/ 34 w 42"/>
                  <a:gd name="T71" fmla="*/ 14 h 40"/>
                  <a:gd name="T72" fmla="*/ 36 w 42"/>
                  <a:gd name="T73" fmla="*/ 18 h 40"/>
                  <a:gd name="T74" fmla="*/ 40 w 42"/>
                  <a:gd name="T75" fmla="*/ 20 h 40"/>
                  <a:gd name="T76" fmla="*/ 42 w 42"/>
                  <a:gd name="T77" fmla="*/ 22 h 40"/>
                  <a:gd name="T78" fmla="*/ 38 w 42"/>
                  <a:gd name="T79" fmla="*/ 24 h 40"/>
                  <a:gd name="T80" fmla="*/ 38 w 42"/>
                  <a:gd name="T81" fmla="*/ 26 h 40"/>
                  <a:gd name="T82" fmla="*/ 38 w 42"/>
                  <a:gd name="T83" fmla="*/ 30 h 40"/>
                  <a:gd name="T84" fmla="*/ 38 w 42"/>
                  <a:gd name="T85" fmla="*/ 32 h 40"/>
                  <a:gd name="T86" fmla="*/ 38 w 42"/>
                  <a:gd name="T87" fmla="*/ 36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42" h="40">
                    <a:moveTo>
                      <a:pt x="38" y="36"/>
                    </a:moveTo>
                    <a:lnTo>
                      <a:pt x="38" y="36"/>
                    </a:lnTo>
                    <a:lnTo>
                      <a:pt x="38" y="38"/>
                    </a:lnTo>
                    <a:lnTo>
                      <a:pt x="38" y="38"/>
                    </a:lnTo>
                    <a:lnTo>
                      <a:pt x="38" y="38"/>
                    </a:lnTo>
                    <a:lnTo>
                      <a:pt x="38" y="40"/>
                    </a:lnTo>
                    <a:lnTo>
                      <a:pt x="36" y="40"/>
                    </a:lnTo>
                    <a:lnTo>
                      <a:pt x="34" y="38"/>
                    </a:lnTo>
                    <a:lnTo>
                      <a:pt x="34" y="38"/>
                    </a:lnTo>
                    <a:lnTo>
                      <a:pt x="34" y="38"/>
                    </a:lnTo>
                    <a:lnTo>
                      <a:pt x="34" y="36"/>
                    </a:lnTo>
                    <a:lnTo>
                      <a:pt x="32" y="34"/>
                    </a:lnTo>
                    <a:lnTo>
                      <a:pt x="30" y="32"/>
                    </a:lnTo>
                    <a:lnTo>
                      <a:pt x="30" y="32"/>
                    </a:lnTo>
                    <a:lnTo>
                      <a:pt x="30" y="34"/>
                    </a:lnTo>
                    <a:lnTo>
                      <a:pt x="32" y="34"/>
                    </a:lnTo>
                    <a:lnTo>
                      <a:pt x="32" y="36"/>
                    </a:lnTo>
                    <a:lnTo>
                      <a:pt x="32" y="38"/>
                    </a:lnTo>
                    <a:lnTo>
                      <a:pt x="32" y="38"/>
                    </a:lnTo>
                    <a:lnTo>
                      <a:pt x="30" y="38"/>
                    </a:lnTo>
                    <a:lnTo>
                      <a:pt x="26" y="36"/>
                    </a:lnTo>
                    <a:lnTo>
                      <a:pt x="26" y="34"/>
                    </a:lnTo>
                    <a:lnTo>
                      <a:pt x="26" y="32"/>
                    </a:lnTo>
                    <a:lnTo>
                      <a:pt x="28" y="32"/>
                    </a:lnTo>
                    <a:lnTo>
                      <a:pt x="26" y="30"/>
                    </a:lnTo>
                    <a:lnTo>
                      <a:pt x="24" y="26"/>
                    </a:lnTo>
                    <a:lnTo>
                      <a:pt x="22" y="26"/>
                    </a:lnTo>
                    <a:lnTo>
                      <a:pt x="20" y="24"/>
                    </a:lnTo>
                    <a:lnTo>
                      <a:pt x="18" y="22"/>
                    </a:lnTo>
                    <a:lnTo>
                      <a:pt x="16" y="20"/>
                    </a:lnTo>
                    <a:lnTo>
                      <a:pt x="14" y="18"/>
                    </a:lnTo>
                    <a:lnTo>
                      <a:pt x="14" y="16"/>
                    </a:lnTo>
                    <a:lnTo>
                      <a:pt x="12" y="14"/>
                    </a:lnTo>
                    <a:lnTo>
                      <a:pt x="10" y="12"/>
                    </a:lnTo>
                    <a:lnTo>
                      <a:pt x="8" y="14"/>
                    </a:lnTo>
                    <a:lnTo>
                      <a:pt x="10" y="16"/>
                    </a:lnTo>
                    <a:lnTo>
                      <a:pt x="12" y="18"/>
                    </a:lnTo>
                    <a:lnTo>
                      <a:pt x="14" y="20"/>
                    </a:lnTo>
                    <a:lnTo>
                      <a:pt x="12" y="22"/>
                    </a:lnTo>
                    <a:lnTo>
                      <a:pt x="10" y="22"/>
                    </a:lnTo>
                    <a:lnTo>
                      <a:pt x="10" y="20"/>
                    </a:lnTo>
                    <a:lnTo>
                      <a:pt x="8" y="18"/>
                    </a:lnTo>
                    <a:lnTo>
                      <a:pt x="4" y="18"/>
                    </a:lnTo>
                    <a:lnTo>
                      <a:pt x="0" y="16"/>
                    </a:lnTo>
                    <a:lnTo>
                      <a:pt x="0" y="14"/>
                    </a:lnTo>
                    <a:lnTo>
                      <a:pt x="2" y="10"/>
                    </a:lnTo>
                    <a:lnTo>
                      <a:pt x="4" y="10"/>
                    </a:lnTo>
                    <a:lnTo>
                      <a:pt x="4" y="8"/>
                    </a:lnTo>
                    <a:lnTo>
                      <a:pt x="2" y="6"/>
                    </a:lnTo>
                    <a:lnTo>
                      <a:pt x="0" y="6"/>
                    </a:lnTo>
                    <a:lnTo>
                      <a:pt x="2" y="6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6" y="0"/>
                    </a:lnTo>
                    <a:lnTo>
                      <a:pt x="14" y="2"/>
                    </a:lnTo>
                    <a:lnTo>
                      <a:pt x="16" y="2"/>
                    </a:lnTo>
                    <a:lnTo>
                      <a:pt x="20" y="2"/>
                    </a:lnTo>
                    <a:lnTo>
                      <a:pt x="20" y="4"/>
                    </a:lnTo>
                    <a:lnTo>
                      <a:pt x="22" y="4"/>
                    </a:lnTo>
                    <a:lnTo>
                      <a:pt x="22" y="6"/>
                    </a:lnTo>
                    <a:lnTo>
                      <a:pt x="24" y="8"/>
                    </a:lnTo>
                    <a:lnTo>
                      <a:pt x="26" y="8"/>
                    </a:lnTo>
                    <a:lnTo>
                      <a:pt x="28" y="8"/>
                    </a:lnTo>
                    <a:lnTo>
                      <a:pt x="26" y="8"/>
                    </a:lnTo>
                    <a:lnTo>
                      <a:pt x="30" y="8"/>
                    </a:lnTo>
                    <a:lnTo>
                      <a:pt x="30" y="6"/>
                    </a:lnTo>
                    <a:lnTo>
                      <a:pt x="30" y="6"/>
                    </a:lnTo>
                    <a:lnTo>
                      <a:pt x="32" y="8"/>
                    </a:lnTo>
                    <a:lnTo>
                      <a:pt x="32" y="12"/>
                    </a:lnTo>
                    <a:lnTo>
                      <a:pt x="34" y="14"/>
                    </a:lnTo>
                    <a:lnTo>
                      <a:pt x="36" y="16"/>
                    </a:lnTo>
                    <a:lnTo>
                      <a:pt x="36" y="18"/>
                    </a:lnTo>
                    <a:lnTo>
                      <a:pt x="38" y="20"/>
                    </a:lnTo>
                    <a:lnTo>
                      <a:pt x="40" y="20"/>
                    </a:lnTo>
                    <a:lnTo>
                      <a:pt x="42" y="22"/>
                    </a:lnTo>
                    <a:lnTo>
                      <a:pt x="42" y="22"/>
                    </a:lnTo>
                    <a:lnTo>
                      <a:pt x="40" y="22"/>
                    </a:lnTo>
                    <a:lnTo>
                      <a:pt x="38" y="24"/>
                    </a:lnTo>
                    <a:lnTo>
                      <a:pt x="38" y="26"/>
                    </a:lnTo>
                    <a:lnTo>
                      <a:pt x="38" y="26"/>
                    </a:lnTo>
                    <a:lnTo>
                      <a:pt x="36" y="28"/>
                    </a:lnTo>
                    <a:lnTo>
                      <a:pt x="38" y="30"/>
                    </a:lnTo>
                    <a:lnTo>
                      <a:pt x="40" y="32"/>
                    </a:lnTo>
                    <a:lnTo>
                      <a:pt x="38" y="32"/>
                    </a:lnTo>
                    <a:lnTo>
                      <a:pt x="38" y="34"/>
                    </a:lnTo>
                    <a:lnTo>
                      <a:pt x="38" y="36"/>
                    </a:lnTo>
                    <a:lnTo>
                      <a:pt x="38" y="36"/>
                    </a:lnTo>
                    <a:close/>
                  </a:path>
                </a:pathLst>
              </a:custGeom>
              <a:grpFill/>
              <a:ln w="6350">
                <a:solidFill>
                  <a:srgbClr val="82D8D0"/>
                </a:solidFill>
                <a:round/>
                <a:headEnd/>
                <a:tailEnd/>
              </a:ln>
            </p:spPr>
            <p:txBody>
              <a:bodyPr vert="horz" wrap="square" lIns="45665" tIns="22832" rIns="45665" bIns="22832" numCol="1" anchor="t" anchorCtr="0" compatLnSpc="1">
                <a:prstTxWarp prst="textNoShape">
                  <a:avLst/>
                </a:prstTxWarp>
              </a:bodyPr>
              <a:lstStyle/>
              <a:p>
                <a:pPr defTabSz="1751511">
                  <a:defRPr/>
                </a:pPr>
                <a:endParaRPr lang="en-US" sz="3448" ker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02" name="Nicaragua">
                <a:extLst>
                  <a:ext uri="{FF2B5EF4-FFF2-40B4-BE49-F238E27FC236}">
                    <a16:creationId xmlns:a16="http://schemas.microsoft.com/office/drawing/2014/main" id="{A7358376-8BD8-4F0E-8107-C4C1F97D0D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75921" y="4061659"/>
                <a:ext cx="111004" cy="107176"/>
              </a:xfrm>
              <a:custGeom>
                <a:avLst/>
                <a:gdLst>
                  <a:gd name="T0" fmla="*/ 22 w 58"/>
                  <a:gd name="T1" fmla="*/ 50 h 56"/>
                  <a:gd name="T2" fmla="*/ 26 w 58"/>
                  <a:gd name="T3" fmla="*/ 48 h 56"/>
                  <a:gd name="T4" fmla="*/ 36 w 58"/>
                  <a:gd name="T5" fmla="*/ 50 h 56"/>
                  <a:gd name="T6" fmla="*/ 40 w 58"/>
                  <a:gd name="T7" fmla="*/ 52 h 56"/>
                  <a:gd name="T8" fmla="*/ 42 w 58"/>
                  <a:gd name="T9" fmla="*/ 54 h 56"/>
                  <a:gd name="T10" fmla="*/ 46 w 58"/>
                  <a:gd name="T11" fmla="*/ 56 h 56"/>
                  <a:gd name="T12" fmla="*/ 48 w 58"/>
                  <a:gd name="T13" fmla="*/ 54 h 56"/>
                  <a:gd name="T14" fmla="*/ 48 w 58"/>
                  <a:gd name="T15" fmla="*/ 52 h 56"/>
                  <a:gd name="T16" fmla="*/ 46 w 58"/>
                  <a:gd name="T17" fmla="*/ 48 h 56"/>
                  <a:gd name="T18" fmla="*/ 48 w 58"/>
                  <a:gd name="T19" fmla="*/ 44 h 56"/>
                  <a:gd name="T20" fmla="*/ 48 w 58"/>
                  <a:gd name="T21" fmla="*/ 42 h 56"/>
                  <a:gd name="T22" fmla="*/ 46 w 58"/>
                  <a:gd name="T23" fmla="*/ 44 h 56"/>
                  <a:gd name="T24" fmla="*/ 48 w 58"/>
                  <a:gd name="T25" fmla="*/ 40 h 56"/>
                  <a:gd name="T26" fmla="*/ 48 w 58"/>
                  <a:gd name="T27" fmla="*/ 36 h 56"/>
                  <a:gd name="T28" fmla="*/ 50 w 58"/>
                  <a:gd name="T29" fmla="*/ 30 h 56"/>
                  <a:gd name="T30" fmla="*/ 50 w 58"/>
                  <a:gd name="T31" fmla="*/ 32 h 56"/>
                  <a:gd name="T32" fmla="*/ 50 w 58"/>
                  <a:gd name="T33" fmla="*/ 34 h 56"/>
                  <a:gd name="T34" fmla="*/ 50 w 58"/>
                  <a:gd name="T35" fmla="*/ 36 h 56"/>
                  <a:gd name="T36" fmla="*/ 52 w 58"/>
                  <a:gd name="T37" fmla="*/ 30 h 56"/>
                  <a:gd name="T38" fmla="*/ 52 w 58"/>
                  <a:gd name="T39" fmla="*/ 24 h 56"/>
                  <a:gd name="T40" fmla="*/ 50 w 58"/>
                  <a:gd name="T41" fmla="*/ 22 h 56"/>
                  <a:gd name="T42" fmla="*/ 52 w 58"/>
                  <a:gd name="T43" fmla="*/ 20 h 56"/>
                  <a:gd name="T44" fmla="*/ 52 w 58"/>
                  <a:gd name="T45" fmla="*/ 20 h 56"/>
                  <a:gd name="T46" fmla="*/ 56 w 58"/>
                  <a:gd name="T47" fmla="*/ 14 h 56"/>
                  <a:gd name="T48" fmla="*/ 56 w 58"/>
                  <a:gd name="T49" fmla="*/ 12 h 56"/>
                  <a:gd name="T50" fmla="*/ 56 w 58"/>
                  <a:gd name="T51" fmla="*/ 10 h 56"/>
                  <a:gd name="T52" fmla="*/ 56 w 58"/>
                  <a:gd name="T53" fmla="*/ 6 h 56"/>
                  <a:gd name="T54" fmla="*/ 56 w 58"/>
                  <a:gd name="T55" fmla="*/ 2 h 56"/>
                  <a:gd name="T56" fmla="*/ 56 w 58"/>
                  <a:gd name="T57" fmla="*/ 2 h 56"/>
                  <a:gd name="T58" fmla="*/ 54 w 58"/>
                  <a:gd name="T59" fmla="*/ 0 h 56"/>
                  <a:gd name="T60" fmla="*/ 52 w 58"/>
                  <a:gd name="T61" fmla="*/ 0 h 56"/>
                  <a:gd name="T62" fmla="*/ 48 w 58"/>
                  <a:gd name="T63" fmla="*/ 2 h 56"/>
                  <a:gd name="T64" fmla="*/ 46 w 58"/>
                  <a:gd name="T65" fmla="*/ 4 h 56"/>
                  <a:gd name="T66" fmla="*/ 42 w 58"/>
                  <a:gd name="T67" fmla="*/ 6 h 56"/>
                  <a:gd name="T68" fmla="*/ 40 w 58"/>
                  <a:gd name="T69" fmla="*/ 6 h 56"/>
                  <a:gd name="T70" fmla="*/ 38 w 58"/>
                  <a:gd name="T71" fmla="*/ 4 h 56"/>
                  <a:gd name="T72" fmla="*/ 34 w 58"/>
                  <a:gd name="T73" fmla="*/ 6 h 56"/>
                  <a:gd name="T74" fmla="*/ 32 w 58"/>
                  <a:gd name="T75" fmla="*/ 10 h 56"/>
                  <a:gd name="T76" fmla="*/ 28 w 58"/>
                  <a:gd name="T77" fmla="*/ 14 h 56"/>
                  <a:gd name="T78" fmla="*/ 26 w 58"/>
                  <a:gd name="T79" fmla="*/ 16 h 56"/>
                  <a:gd name="T80" fmla="*/ 22 w 58"/>
                  <a:gd name="T81" fmla="*/ 16 h 56"/>
                  <a:gd name="T82" fmla="*/ 18 w 58"/>
                  <a:gd name="T83" fmla="*/ 14 h 56"/>
                  <a:gd name="T84" fmla="*/ 10 w 58"/>
                  <a:gd name="T85" fmla="*/ 16 h 56"/>
                  <a:gd name="T86" fmla="*/ 10 w 58"/>
                  <a:gd name="T87" fmla="*/ 20 h 56"/>
                  <a:gd name="T88" fmla="*/ 10 w 58"/>
                  <a:gd name="T89" fmla="*/ 26 h 56"/>
                  <a:gd name="T90" fmla="*/ 4 w 58"/>
                  <a:gd name="T91" fmla="*/ 26 h 56"/>
                  <a:gd name="T92" fmla="*/ 4 w 58"/>
                  <a:gd name="T93" fmla="*/ 28 h 56"/>
                  <a:gd name="T94" fmla="*/ 0 w 58"/>
                  <a:gd name="T95" fmla="*/ 28 h 56"/>
                  <a:gd name="T96" fmla="*/ 8 w 58"/>
                  <a:gd name="T97" fmla="*/ 34 h 56"/>
                  <a:gd name="T98" fmla="*/ 10 w 58"/>
                  <a:gd name="T99" fmla="*/ 38 h 56"/>
                  <a:gd name="T100" fmla="*/ 20 w 58"/>
                  <a:gd name="T101" fmla="*/ 50 h 56"/>
                  <a:gd name="T102" fmla="*/ 22 w 58"/>
                  <a:gd name="T103" fmla="*/ 5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58" h="56">
                    <a:moveTo>
                      <a:pt x="22" y="50"/>
                    </a:moveTo>
                    <a:lnTo>
                      <a:pt x="22" y="50"/>
                    </a:lnTo>
                    <a:lnTo>
                      <a:pt x="22" y="50"/>
                    </a:lnTo>
                    <a:lnTo>
                      <a:pt x="26" y="48"/>
                    </a:lnTo>
                    <a:lnTo>
                      <a:pt x="34" y="50"/>
                    </a:lnTo>
                    <a:lnTo>
                      <a:pt x="36" y="50"/>
                    </a:lnTo>
                    <a:lnTo>
                      <a:pt x="40" y="50"/>
                    </a:lnTo>
                    <a:lnTo>
                      <a:pt x="40" y="52"/>
                    </a:lnTo>
                    <a:lnTo>
                      <a:pt x="42" y="52"/>
                    </a:lnTo>
                    <a:lnTo>
                      <a:pt x="42" y="54"/>
                    </a:lnTo>
                    <a:lnTo>
                      <a:pt x="44" y="56"/>
                    </a:lnTo>
                    <a:lnTo>
                      <a:pt x="46" y="56"/>
                    </a:lnTo>
                    <a:lnTo>
                      <a:pt x="48" y="56"/>
                    </a:lnTo>
                    <a:lnTo>
                      <a:pt x="48" y="54"/>
                    </a:lnTo>
                    <a:lnTo>
                      <a:pt x="48" y="54"/>
                    </a:lnTo>
                    <a:lnTo>
                      <a:pt x="48" y="52"/>
                    </a:lnTo>
                    <a:lnTo>
                      <a:pt x="48" y="50"/>
                    </a:lnTo>
                    <a:lnTo>
                      <a:pt x="46" y="48"/>
                    </a:lnTo>
                    <a:lnTo>
                      <a:pt x="48" y="44"/>
                    </a:lnTo>
                    <a:lnTo>
                      <a:pt x="48" y="44"/>
                    </a:lnTo>
                    <a:lnTo>
                      <a:pt x="48" y="40"/>
                    </a:lnTo>
                    <a:lnTo>
                      <a:pt x="48" y="42"/>
                    </a:lnTo>
                    <a:lnTo>
                      <a:pt x="48" y="44"/>
                    </a:lnTo>
                    <a:lnTo>
                      <a:pt x="46" y="44"/>
                    </a:lnTo>
                    <a:lnTo>
                      <a:pt x="46" y="42"/>
                    </a:lnTo>
                    <a:lnTo>
                      <a:pt x="48" y="40"/>
                    </a:lnTo>
                    <a:lnTo>
                      <a:pt x="48" y="38"/>
                    </a:lnTo>
                    <a:lnTo>
                      <a:pt x="48" y="36"/>
                    </a:lnTo>
                    <a:lnTo>
                      <a:pt x="48" y="34"/>
                    </a:lnTo>
                    <a:lnTo>
                      <a:pt x="50" y="30"/>
                    </a:lnTo>
                    <a:lnTo>
                      <a:pt x="50" y="30"/>
                    </a:lnTo>
                    <a:lnTo>
                      <a:pt x="50" y="32"/>
                    </a:lnTo>
                    <a:lnTo>
                      <a:pt x="50" y="32"/>
                    </a:lnTo>
                    <a:lnTo>
                      <a:pt x="50" y="34"/>
                    </a:lnTo>
                    <a:lnTo>
                      <a:pt x="50" y="36"/>
                    </a:lnTo>
                    <a:lnTo>
                      <a:pt x="50" y="36"/>
                    </a:lnTo>
                    <a:lnTo>
                      <a:pt x="52" y="34"/>
                    </a:lnTo>
                    <a:lnTo>
                      <a:pt x="52" y="30"/>
                    </a:lnTo>
                    <a:lnTo>
                      <a:pt x="52" y="24"/>
                    </a:lnTo>
                    <a:lnTo>
                      <a:pt x="52" y="24"/>
                    </a:lnTo>
                    <a:lnTo>
                      <a:pt x="52" y="22"/>
                    </a:lnTo>
                    <a:lnTo>
                      <a:pt x="50" y="22"/>
                    </a:lnTo>
                    <a:lnTo>
                      <a:pt x="50" y="20"/>
                    </a:lnTo>
                    <a:lnTo>
                      <a:pt x="52" y="20"/>
                    </a:lnTo>
                    <a:lnTo>
                      <a:pt x="52" y="20"/>
                    </a:lnTo>
                    <a:lnTo>
                      <a:pt x="52" y="20"/>
                    </a:lnTo>
                    <a:lnTo>
                      <a:pt x="54" y="16"/>
                    </a:lnTo>
                    <a:lnTo>
                      <a:pt x="56" y="14"/>
                    </a:lnTo>
                    <a:lnTo>
                      <a:pt x="56" y="12"/>
                    </a:lnTo>
                    <a:lnTo>
                      <a:pt x="56" y="12"/>
                    </a:lnTo>
                    <a:lnTo>
                      <a:pt x="56" y="10"/>
                    </a:lnTo>
                    <a:lnTo>
                      <a:pt x="56" y="10"/>
                    </a:lnTo>
                    <a:lnTo>
                      <a:pt x="56" y="8"/>
                    </a:lnTo>
                    <a:lnTo>
                      <a:pt x="56" y="6"/>
                    </a:lnTo>
                    <a:lnTo>
                      <a:pt x="56" y="2"/>
                    </a:lnTo>
                    <a:lnTo>
                      <a:pt x="56" y="2"/>
                    </a:lnTo>
                    <a:lnTo>
                      <a:pt x="58" y="0"/>
                    </a:lnTo>
                    <a:lnTo>
                      <a:pt x="56" y="2"/>
                    </a:lnTo>
                    <a:lnTo>
                      <a:pt x="54" y="2"/>
                    </a:lnTo>
                    <a:lnTo>
                      <a:pt x="54" y="0"/>
                    </a:lnTo>
                    <a:lnTo>
                      <a:pt x="52" y="0"/>
                    </a:lnTo>
                    <a:lnTo>
                      <a:pt x="52" y="0"/>
                    </a:lnTo>
                    <a:lnTo>
                      <a:pt x="50" y="2"/>
                    </a:lnTo>
                    <a:lnTo>
                      <a:pt x="48" y="2"/>
                    </a:lnTo>
                    <a:lnTo>
                      <a:pt x="48" y="4"/>
                    </a:lnTo>
                    <a:lnTo>
                      <a:pt x="46" y="4"/>
                    </a:lnTo>
                    <a:lnTo>
                      <a:pt x="44" y="6"/>
                    </a:lnTo>
                    <a:lnTo>
                      <a:pt x="42" y="6"/>
                    </a:lnTo>
                    <a:lnTo>
                      <a:pt x="40" y="6"/>
                    </a:lnTo>
                    <a:lnTo>
                      <a:pt x="40" y="6"/>
                    </a:lnTo>
                    <a:lnTo>
                      <a:pt x="38" y="4"/>
                    </a:lnTo>
                    <a:lnTo>
                      <a:pt x="38" y="4"/>
                    </a:lnTo>
                    <a:lnTo>
                      <a:pt x="36" y="6"/>
                    </a:lnTo>
                    <a:lnTo>
                      <a:pt x="34" y="6"/>
                    </a:lnTo>
                    <a:lnTo>
                      <a:pt x="32" y="10"/>
                    </a:lnTo>
                    <a:lnTo>
                      <a:pt x="32" y="10"/>
                    </a:lnTo>
                    <a:lnTo>
                      <a:pt x="32" y="12"/>
                    </a:lnTo>
                    <a:lnTo>
                      <a:pt x="28" y="14"/>
                    </a:lnTo>
                    <a:lnTo>
                      <a:pt x="26" y="14"/>
                    </a:lnTo>
                    <a:lnTo>
                      <a:pt x="26" y="16"/>
                    </a:lnTo>
                    <a:lnTo>
                      <a:pt x="24" y="16"/>
                    </a:lnTo>
                    <a:lnTo>
                      <a:pt x="22" y="16"/>
                    </a:lnTo>
                    <a:lnTo>
                      <a:pt x="22" y="14"/>
                    </a:lnTo>
                    <a:lnTo>
                      <a:pt x="18" y="14"/>
                    </a:lnTo>
                    <a:lnTo>
                      <a:pt x="14" y="16"/>
                    </a:lnTo>
                    <a:lnTo>
                      <a:pt x="10" y="16"/>
                    </a:lnTo>
                    <a:lnTo>
                      <a:pt x="10" y="18"/>
                    </a:lnTo>
                    <a:lnTo>
                      <a:pt x="10" y="20"/>
                    </a:lnTo>
                    <a:lnTo>
                      <a:pt x="10" y="24"/>
                    </a:lnTo>
                    <a:lnTo>
                      <a:pt x="10" y="26"/>
                    </a:lnTo>
                    <a:lnTo>
                      <a:pt x="6" y="26"/>
                    </a:lnTo>
                    <a:lnTo>
                      <a:pt x="4" y="26"/>
                    </a:lnTo>
                    <a:lnTo>
                      <a:pt x="4" y="28"/>
                    </a:lnTo>
                    <a:lnTo>
                      <a:pt x="4" y="28"/>
                    </a:lnTo>
                    <a:lnTo>
                      <a:pt x="2" y="26"/>
                    </a:lnTo>
                    <a:lnTo>
                      <a:pt x="0" y="28"/>
                    </a:lnTo>
                    <a:lnTo>
                      <a:pt x="6" y="32"/>
                    </a:lnTo>
                    <a:lnTo>
                      <a:pt x="8" y="34"/>
                    </a:lnTo>
                    <a:lnTo>
                      <a:pt x="8" y="36"/>
                    </a:lnTo>
                    <a:lnTo>
                      <a:pt x="10" y="38"/>
                    </a:lnTo>
                    <a:lnTo>
                      <a:pt x="14" y="44"/>
                    </a:lnTo>
                    <a:lnTo>
                      <a:pt x="20" y="50"/>
                    </a:lnTo>
                    <a:lnTo>
                      <a:pt x="20" y="50"/>
                    </a:lnTo>
                    <a:lnTo>
                      <a:pt x="22" y="50"/>
                    </a:lnTo>
                    <a:close/>
                  </a:path>
                </a:pathLst>
              </a:custGeom>
              <a:grpFill/>
              <a:ln w="6350">
                <a:solidFill>
                  <a:srgbClr val="82D8D0"/>
                </a:solidFill>
                <a:round/>
                <a:headEnd/>
                <a:tailEnd/>
              </a:ln>
            </p:spPr>
            <p:txBody>
              <a:bodyPr vert="horz" wrap="square" lIns="45665" tIns="22832" rIns="45665" bIns="22832" numCol="1" anchor="t" anchorCtr="0" compatLnSpc="1">
                <a:prstTxWarp prst="textNoShape">
                  <a:avLst/>
                </a:prstTxWarp>
              </a:bodyPr>
              <a:lstStyle/>
              <a:p>
                <a:pPr defTabSz="1751511">
                  <a:defRPr/>
                </a:pPr>
                <a:endParaRPr lang="en-US" sz="3448" ker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03" name="Honduras">
                <a:extLst>
                  <a:ext uri="{FF2B5EF4-FFF2-40B4-BE49-F238E27FC236}">
                    <a16:creationId xmlns:a16="http://schemas.microsoft.com/office/drawing/2014/main" id="{BE691561-D58B-4522-840E-4F1CF94050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29989" y="4034865"/>
                <a:ext cx="156937" cy="76554"/>
              </a:xfrm>
              <a:custGeom>
                <a:avLst/>
                <a:gdLst>
                  <a:gd name="T0" fmla="*/ 30 w 82"/>
                  <a:gd name="T1" fmla="*/ 40 h 40"/>
                  <a:gd name="T2" fmla="*/ 34 w 82"/>
                  <a:gd name="T3" fmla="*/ 38 h 40"/>
                  <a:gd name="T4" fmla="*/ 34 w 82"/>
                  <a:gd name="T5" fmla="*/ 32 h 40"/>
                  <a:gd name="T6" fmla="*/ 38 w 82"/>
                  <a:gd name="T7" fmla="*/ 30 h 40"/>
                  <a:gd name="T8" fmla="*/ 46 w 82"/>
                  <a:gd name="T9" fmla="*/ 28 h 40"/>
                  <a:gd name="T10" fmla="*/ 48 w 82"/>
                  <a:gd name="T11" fmla="*/ 30 h 40"/>
                  <a:gd name="T12" fmla="*/ 50 w 82"/>
                  <a:gd name="T13" fmla="*/ 28 h 40"/>
                  <a:gd name="T14" fmla="*/ 56 w 82"/>
                  <a:gd name="T15" fmla="*/ 26 h 40"/>
                  <a:gd name="T16" fmla="*/ 56 w 82"/>
                  <a:gd name="T17" fmla="*/ 24 h 40"/>
                  <a:gd name="T18" fmla="*/ 60 w 82"/>
                  <a:gd name="T19" fmla="*/ 20 h 40"/>
                  <a:gd name="T20" fmla="*/ 62 w 82"/>
                  <a:gd name="T21" fmla="*/ 18 h 40"/>
                  <a:gd name="T22" fmla="*/ 64 w 82"/>
                  <a:gd name="T23" fmla="*/ 20 h 40"/>
                  <a:gd name="T24" fmla="*/ 68 w 82"/>
                  <a:gd name="T25" fmla="*/ 20 h 40"/>
                  <a:gd name="T26" fmla="*/ 72 w 82"/>
                  <a:gd name="T27" fmla="*/ 18 h 40"/>
                  <a:gd name="T28" fmla="*/ 74 w 82"/>
                  <a:gd name="T29" fmla="*/ 16 h 40"/>
                  <a:gd name="T30" fmla="*/ 76 w 82"/>
                  <a:gd name="T31" fmla="*/ 14 h 40"/>
                  <a:gd name="T32" fmla="*/ 78 w 82"/>
                  <a:gd name="T33" fmla="*/ 16 h 40"/>
                  <a:gd name="T34" fmla="*/ 82 w 82"/>
                  <a:gd name="T35" fmla="*/ 14 h 40"/>
                  <a:gd name="T36" fmla="*/ 82 w 82"/>
                  <a:gd name="T37" fmla="*/ 12 h 40"/>
                  <a:gd name="T38" fmla="*/ 76 w 82"/>
                  <a:gd name="T39" fmla="*/ 10 h 40"/>
                  <a:gd name="T40" fmla="*/ 76 w 82"/>
                  <a:gd name="T41" fmla="*/ 12 h 40"/>
                  <a:gd name="T42" fmla="*/ 72 w 82"/>
                  <a:gd name="T43" fmla="*/ 12 h 40"/>
                  <a:gd name="T44" fmla="*/ 68 w 82"/>
                  <a:gd name="T45" fmla="*/ 10 h 40"/>
                  <a:gd name="T46" fmla="*/ 66 w 82"/>
                  <a:gd name="T47" fmla="*/ 10 h 40"/>
                  <a:gd name="T48" fmla="*/ 68 w 82"/>
                  <a:gd name="T49" fmla="*/ 8 h 40"/>
                  <a:gd name="T50" fmla="*/ 70 w 82"/>
                  <a:gd name="T51" fmla="*/ 8 h 40"/>
                  <a:gd name="T52" fmla="*/ 74 w 82"/>
                  <a:gd name="T53" fmla="*/ 8 h 40"/>
                  <a:gd name="T54" fmla="*/ 68 w 82"/>
                  <a:gd name="T55" fmla="*/ 4 h 40"/>
                  <a:gd name="T56" fmla="*/ 64 w 82"/>
                  <a:gd name="T57" fmla="*/ 4 h 40"/>
                  <a:gd name="T58" fmla="*/ 62 w 82"/>
                  <a:gd name="T59" fmla="*/ 6 h 40"/>
                  <a:gd name="T60" fmla="*/ 56 w 82"/>
                  <a:gd name="T61" fmla="*/ 4 h 40"/>
                  <a:gd name="T62" fmla="*/ 48 w 82"/>
                  <a:gd name="T63" fmla="*/ 2 h 40"/>
                  <a:gd name="T64" fmla="*/ 44 w 82"/>
                  <a:gd name="T65" fmla="*/ 2 h 40"/>
                  <a:gd name="T66" fmla="*/ 44 w 82"/>
                  <a:gd name="T67" fmla="*/ 4 h 40"/>
                  <a:gd name="T68" fmla="*/ 40 w 82"/>
                  <a:gd name="T69" fmla="*/ 4 h 40"/>
                  <a:gd name="T70" fmla="*/ 30 w 82"/>
                  <a:gd name="T71" fmla="*/ 4 h 40"/>
                  <a:gd name="T72" fmla="*/ 20 w 82"/>
                  <a:gd name="T73" fmla="*/ 6 h 40"/>
                  <a:gd name="T74" fmla="*/ 18 w 82"/>
                  <a:gd name="T75" fmla="*/ 6 h 40"/>
                  <a:gd name="T76" fmla="*/ 16 w 82"/>
                  <a:gd name="T77" fmla="*/ 10 h 40"/>
                  <a:gd name="T78" fmla="*/ 10 w 82"/>
                  <a:gd name="T79" fmla="*/ 10 h 40"/>
                  <a:gd name="T80" fmla="*/ 6 w 82"/>
                  <a:gd name="T81" fmla="*/ 16 h 40"/>
                  <a:gd name="T82" fmla="*/ 4 w 82"/>
                  <a:gd name="T83" fmla="*/ 22 h 40"/>
                  <a:gd name="T84" fmla="*/ 2 w 82"/>
                  <a:gd name="T85" fmla="*/ 24 h 40"/>
                  <a:gd name="T86" fmla="*/ 2 w 82"/>
                  <a:gd name="T87" fmla="*/ 26 h 40"/>
                  <a:gd name="T88" fmla="*/ 2 w 82"/>
                  <a:gd name="T89" fmla="*/ 36 h 40"/>
                  <a:gd name="T90" fmla="*/ 8 w 82"/>
                  <a:gd name="T91" fmla="*/ 38 h 40"/>
                  <a:gd name="T92" fmla="*/ 12 w 82"/>
                  <a:gd name="T93" fmla="*/ 38 h 40"/>
                  <a:gd name="T94" fmla="*/ 10 w 82"/>
                  <a:gd name="T95" fmla="*/ 36 h 40"/>
                  <a:gd name="T96" fmla="*/ 14 w 82"/>
                  <a:gd name="T97" fmla="*/ 38 h 40"/>
                  <a:gd name="T98" fmla="*/ 22 w 82"/>
                  <a:gd name="T99" fmla="*/ 40 h 40"/>
                  <a:gd name="T100" fmla="*/ 22 w 82"/>
                  <a:gd name="T101" fmla="*/ 38 h 40"/>
                  <a:gd name="T102" fmla="*/ 24 w 82"/>
                  <a:gd name="T103" fmla="*/ 36 h 40"/>
                  <a:gd name="T104" fmla="*/ 26 w 82"/>
                  <a:gd name="T105" fmla="*/ 38 h 40"/>
                  <a:gd name="T106" fmla="*/ 28 w 82"/>
                  <a:gd name="T107" fmla="*/ 38 h 40"/>
                  <a:gd name="T108" fmla="*/ 28 w 82"/>
                  <a:gd name="T109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82" h="40">
                    <a:moveTo>
                      <a:pt x="28" y="40"/>
                    </a:moveTo>
                    <a:lnTo>
                      <a:pt x="30" y="40"/>
                    </a:lnTo>
                    <a:lnTo>
                      <a:pt x="34" y="40"/>
                    </a:lnTo>
                    <a:lnTo>
                      <a:pt x="34" y="38"/>
                    </a:lnTo>
                    <a:lnTo>
                      <a:pt x="34" y="34"/>
                    </a:lnTo>
                    <a:lnTo>
                      <a:pt x="34" y="32"/>
                    </a:lnTo>
                    <a:lnTo>
                      <a:pt x="34" y="30"/>
                    </a:lnTo>
                    <a:lnTo>
                      <a:pt x="38" y="30"/>
                    </a:lnTo>
                    <a:lnTo>
                      <a:pt x="42" y="28"/>
                    </a:lnTo>
                    <a:lnTo>
                      <a:pt x="46" y="28"/>
                    </a:lnTo>
                    <a:lnTo>
                      <a:pt x="46" y="30"/>
                    </a:lnTo>
                    <a:lnTo>
                      <a:pt x="48" y="30"/>
                    </a:lnTo>
                    <a:lnTo>
                      <a:pt x="50" y="30"/>
                    </a:lnTo>
                    <a:lnTo>
                      <a:pt x="50" y="28"/>
                    </a:lnTo>
                    <a:lnTo>
                      <a:pt x="52" y="28"/>
                    </a:lnTo>
                    <a:lnTo>
                      <a:pt x="56" y="26"/>
                    </a:lnTo>
                    <a:lnTo>
                      <a:pt x="56" y="24"/>
                    </a:lnTo>
                    <a:lnTo>
                      <a:pt x="56" y="24"/>
                    </a:lnTo>
                    <a:lnTo>
                      <a:pt x="58" y="20"/>
                    </a:lnTo>
                    <a:lnTo>
                      <a:pt x="60" y="20"/>
                    </a:lnTo>
                    <a:lnTo>
                      <a:pt x="62" y="18"/>
                    </a:lnTo>
                    <a:lnTo>
                      <a:pt x="62" y="18"/>
                    </a:lnTo>
                    <a:lnTo>
                      <a:pt x="64" y="20"/>
                    </a:lnTo>
                    <a:lnTo>
                      <a:pt x="64" y="20"/>
                    </a:lnTo>
                    <a:lnTo>
                      <a:pt x="66" y="20"/>
                    </a:lnTo>
                    <a:lnTo>
                      <a:pt x="68" y="20"/>
                    </a:lnTo>
                    <a:lnTo>
                      <a:pt x="70" y="18"/>
                    </a:lnTo>
                    <a:lnTo>
                      <a:pt x="72" y="18"/>
                    </a:lnTo>
                    <a:lnTo>
                      <a:pt x="72" y="16"/>
                    </a:lnTo>
                    <a:lnTo>
                      <a:pt x="74" y="16"/>
                    </a:lnTo>
                    <a:lnTo>
                      <a:pt x="76" y="14"/>
                    </a:lnTo>
                    <a:lnTo>
                      <a:pt x="76" y="14"/>
                    </a:lnTo>
                    <a:lnTo>
                      <a:pt x="78" y="14"/>
                    </a:lnTo>
                    <a:lnTo>
                      <a:pt x="78" y="16"/>
                    </a:lnTo>
                    <a:lnTo>
                      <a:pt x="80" y="16"/>
                    </a:lnTo>
                    <a:lnTo>
                      <a:pt x="82" y="14"/>
                    </a:lnTo>
                    <a:lnTo>
                      <a:pt x="82" y="14"/>
                    </a:lnTo>
                    <a:lnTo>
                      <a:pt x="82" y="12"/>
                    </a:lnTo>
                    <a:lnTo>
                      <a:pt x="78" y="10"/>
                    </a:lnTo>
                    <a:lnTo>
                      <a:pt x="76" y="10"/>
                    </a:lnTo>
                    <a:lnTo>
                      <a:pt x="76" y="10"/>
                    </a:lnTo>
                    <a:lnTo>
                      <a:pt x="76" y="12"/>
                    </a:lnTo>
                    <a:lnTo>
                      <a:pt x="74" y="12"/>
                    </a:lnTo>
                    <a:lnTo>
                      <a:pt x="72" y="12"/>
                    </a:lnTo>
                    <a:lnTo>
                      <a:pt x="70" y="10"/>
                    </a:lnTo>
                    <a:lnTo>
                      <a:pt x="68" y="10"/>
                    </a:lnTo>
                    <a:lnTo>
                      <a:pt x="66" y="10"/>
                    </a:lnTo>
                    <a:lnTo>
                      <a:pt x="66" y="10"/>
                    </a:lnTo>
                    <a:lnTo>
                      <a:pt x="68" y="8"/>
                    </a:lnTo>
                    <a:lnTo>
                      <a:pt x="68" y="8"/>
                    </a:lnTo>
                    <a:lnTo>
                      <a:pt x="68" y="8"/>
                    </a:lnTo>
                    <a:lnTo>
                      <a:pt x="70" y="8"/>
                    </a:lnTo>
                    <a:lnTo>
                      <a:pt x="74" y="8"/>
                    </a:lnTo>
                    <a:lnTo>
                      <a:pt x="74" y="8"/>
                    </a:lnTo>
                    <a:lnTo>
                      <a:pt x="72" y="6"/>
                    </a:lnTo>
                    <a:lnTo>
                      <a:pt x="68" y="4"/>
                    </a:lnTo>
                    <a:lnTo>
                      <a:pt x="66" y="4"/>
                    </a:lnTo>
                    <a:lnTo>
                      <a:pt x="64" y="4"/>
                    </a:lnTo>
                    <a:lnTo>
                      <a:pt x="64" y="4"/>
                    </a:lnTo>
                    <a:lnTo>
                      <a:pt x="62" y="6"/>
                    </a:lnTo>
                    <a:lnTo>
                      <a:pt x="62" y="4"/>
                    </a:lnTo>
                    <a:lnTo>
                      <a:pt x="56" y="4"/>
                    </a:lnTo>
                    <a:lnTo>
                      <a:pt x="50" y="4"/>
                    </a:lnTo>
                    <a:lnTo>
                      <a:pt x="48" y="2"/>
                    </a:lnTo>
                    <a:lnTo>
                      <a:pt x="44" y="0"/>
                    </a:lnTo>
                    <a:lnTo>
                      <a:pt x="44" y="2"/>
                    </a:lnTo>
                    <a:lnTo>
                      <a:pt x="46" y="2"/>
                    </a:lnTo>
                    <a:lnTo>
                      <a:pt x="44" y="4"/>
                    </a:lnTo>
                    <a:lnTo>
                      <a:pt x="42" y="4"/>
                    </a:lnTo>
                    <a:lnTo>
                      <a:pt x="40" y="4"/>
                    </a:lnTo>
                    <a:lnTo>
                      <a:pt x="36" y="4"/>
                    </a:lnTo>
                    <a:lnTo>
                      <a:pt x="30" y="4"/>
                    </a:lnTo>
                    <a:lnTo>
                      <a:pt x="24" y="4"/>
                    </a:lnTo>
                    <a:lnTo>
                      <a:pt x="20" y="6"/>
                    </a:lnTo>
                    <a:lnTo>
                      <a:pt x="20" y="4"/>
                    </a:lnTo>
                    <a:lnTo>
                      <a:pt x="18" y="6"/>
                    </a:lnTo>
                    <a:lnTo>
                      <a:pt x="16" y="8"/>
                    </a:lnTo>
                    <a:lnTo>
                      <a:pt x="16" y="10"/>
                    </a:lnTo>
                    <a:lnTo>
                      <a:pt x="12" y="12"/>
                    </a:lnTo>
                    <a:lnTo>
                      <a:pt x="10" y="10"/>
                    </a:lnTo>
                    <a:lnTo>
                      <a:pt x="8" y="14"/>
                    </a:lnTo>
                    <a:lnTo>
                      <a:pt x="6" y="16"/>
                    </a:lnTo>
                    <a:lnTo>
                      <a:pt x="6" y="18"/>
                    </a:lnTo>
                    <a:lnTo>
                      <a:pt x="4" y="22"/>
                    </a:lnTo>
                    <a:lnTo>
                      <a:pt x="2" y="24"/>
                    </a:lnTo>
                    <a:lnTo>
                      <a:pt x="2" y="24"/>
                    </a:lnTo>
                    <a:lnTo>
                      <a:pt x="2" y="26"/>
                    </a:lnTo>
                    <a:lnTo>
                      <a:pt x="2" y="26"/>
                    </a:lnTo>
                    <a:lnTo>
                      <a:pt x="0" y="32"/>
                    </a:lnTo>
                    <a:lnTo>
                      <a:pt x="2" y="36"/>
                    </a:lnTo>
                    <a:lnTo>
                      <a:pt x="2" y="34"/>
                    </a:lnTo>
                    <a:lnTo>
                      <a:pt x="8" y="38"/>
                    </a:lnTo>
                    <a:lnTo>
                      <a:pt x="10" y="38"/>
                    </a:lnTo>
                    <a:lnTo>
                      <a:pt x="12" y="38"/>
                    </a:lnTo>
                    <a:lnTo>
                      <a:pt x="10" y="38"/>
                    </a:lnTo>
                    <a:lnTo>
                      <a:pt x="10" y="36"/>
                    </a:lnTo>
                    <a:lnTo>
                      <a:pt x="12" y="36"/>
                    </a:lnTo>
                    <a:lnTo>
                      <a:pt x="14" y="38"/>
                    </a:lnTo>
                    <a:lnTo>
                      <a:pt x="16" y="40"/>
                    </a:lnTo>
                    <a:lnTo>
                      <a:pt x="22" y="40"/>
                    </a:lnTo>
                    <a:lnTo>
                      <a:pt x="22" y="38"/>
                    </a:lnTo>
                    <a:lnTo>
                      <a:pt x="22" y="38"/>
                    </a:lnTo>
                    <a:lnTo>
                      <a:pt x="24" y="36"/>
                    </a:lnTo>
                    <a:lnTo>
                      <a:pt x="24" y="36"/>
                    </a:lnTo>
                    <a:lnTo>
                      <a:pt x="26" y="38"/>
                    </a:lnTo>
                    <a:lnTo>
                      <a:pt x="26" y="38"/>
                    </a:lnTo>
                    <a:lnTo>
                      <a:pt x="26" y="36"/>
                    </a:lnTo>
                    <a:lnTo>
                      <a:pt x="28" y="38"/>
                    </a:lnTo>
                    <a:lnTo>
                      <a:pt x="28" y="38"/>
                    </a:lnTo>
                    <a:lnTo>
                      <a:pt x="28" y="40"/>
                    </a:lnTo>
                    <a:lnTo>
                      <a:pt x="28" y="40"/>
                    </a:lnTo>
                    <a:close/>
                  </a:path>
                </a:pathLst>
              </a:custGeom>
              <a:grpFill/>
              <a:ln w="6350">
                <a:solidFill>
                  <a:srgbClr val="82D8D0"/>
                </a:solidFill>
                <a:round/>
                <a:headEnd/>
                <a:tailEnd/>
              </a:ln>
            </p:spPr>
            <p:txBody>
              <a:bodyPr vert="horz" wrap="square" lIns="45665" tIns="22832" rIns="45665" bIns="22832" numCol="1" anchor="t" anchorCtr="0" compatLnSpc="1">
                <a:prstTxWarp prst="textNoShape">
                  <a:avLst/>
                </a:prstTxWarp>
              </a:bodyPr>
              <a:lstStyle/>
              <a:p>
                <a:pPr defTabSz="1751511">
                  <a:defRPr/>
                </a:pPr>
                <a:endParaRPr lang="en-US" sz="3448" ker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04" name="El Salvador">
                <a:extLst>
                  <a:ext uri="{FF2B5EF4-FFF2-40B4-BE49-F238E27FC236}">
                    <a16:creationId xmlns:a16="http://schemas.microsoft.com/office/drawing/2014/main" id="{5C1BA1FE-44C4-451B-9DEA-F11AEF6CCE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18506" y="4076970"/>
                <a:ext cx="57416" cy="34449"/>
              </a:xfrm>
              <a:custGeom>
                <a:avLst/>
                <a:gdLst>
                  <a:gd name="T0" fmla="*/ 10 w 30"/>
                  <a:gd name="T1" fmla="*/ 0 h 18"/>
                  <a:gd name="T2" fmla="*/ 12 w 30"/>
                  <a:gd name="T3" fmla="*/ 0 h 18"/>
                  <a:gd name="T4" fmla="*/ 14 w 30"/>
                  <a:gd name="T5" fmla="*/ 2 h 18"/>
                  <a:gd name="T6" fmla="*/ 14 w 30"/>
                  <a:gd name="T7" fmla="*/ 2 h 18"/>
                  <a:gd name="T8" fmla="*/ 16 w 30"/>
                  <a:gd name="T9" fmla="*/ 2 h 18"/>
                  <a:gd name="T10" fmla="*/ 18 w 30"/>
                  <a:gd name="T11" fmla="*/ 2 h 18"/>
                  <a:gd name="T12" fmla="*/ 20 w 30"/>
                  <a:gd name="T13" fmla="*/ 2 h 18"/>
                  <a:gd name="T14" fmla="*/ 22 w 30"/>
                  <a:gd name="T15" fmla="*/ 6 h 18"/>
                  <a:gd name="T16" fmla="*/ 22 w 30"/>
                  <a:gd name="T17" fmla="*/ 6 h 18"/>
                  <a:gd name="T18" fmla="*/ 24 w 30"/>
                  <a:gd name="T19" fmla="*/ 8 h 18"/>
                  <a:gd name="T20" fmla="*/ 24 w 30"/>
                  <a:gd name="T21" fmla="*/ 6 h 18"/>
                  <a:gd name="T22" fmla="*/ 24 w 30"/>
                  <a:gd name="T23" fmla="*/ 6 h 18"/>
                  <a:gd name="T24" fmla="*/ 28 w 30"/>
                  <a:gd name="T25" fmla="*/ 4 h 18"/>
                  <a:gd name="T26" fmla="*/ 28 w 30"/>
                  <a:gd name="T27" fmla="*/ 6 h 18"/>
                  <a:gd name="T28" fmla="*/ 30 w 30"/>
                  <a:gd name="T29" fmla="*/ 6 h 18"/>
                  <a:gd name="T30" fmla="*/ 30 w 30"/>
                  <a:gd name="T31" fmla="*/ 8 h 18"/>
                  <a:gd name="T32" fmla="*/ 30 w 30"/>
                  <a:gd name="T33" fmla="*/ 10 h 18"/>
                  <a:gd name="T34" fmla="*/ 30 w 30"/>
                  <a:gd name="T35" fmla="*/ 10 h 18"/>
                  <a:gd name="T36" fmla="*/ 28 w 30"/>
                  <a:gd name="T37" fmla="*/ 14 h 18"/>
                  <a:gd name="T38" fmla="*/ 30 w 30"/>
                  <a:gd name="T39" fmla="*/ 14 h 18"/>
                  <a:gd name="T40" fmla="*/ 28 w 30"/>
                  <a:gd name="T41" fmla="*/ 16 h 18"/>
                  <a:gd name="T42" fmla="*/ 28 w 30"/>
                  <a:gd name="T43" fmla="*/ 16 h 18"/>
                  <a:gd name="T44" fmla="*/ 28 w 30"/>
                  <a:gd name="T45" fmla="*/ 18 h 18"/>
                  <a:gd name="T46" fmla="*/ 22 w 30"/>
                  <a:gd name="T47" fmla="*/ 18 h 18"/>
                  <a:gd name="T48" fmla="*/ 20 w 30"/>
                  <a:gd name="T49" fmla="*/ 16 h 18"/>
                  <a:gd name="T50" fmla="*/ 18 w 30"/>
                  <a:gd name="T51" fmla="*/ 14 h 18"/>
                  <a:gd name="T52" fmla="*/ 16 w 30"/>
                  <a:gd name="T53" fmla="*/ 14 h 18"/>
                  <a:gd name="T54" fmla="*/ 16 w 30"/>
                  <a:gd name="T55" fmla="*/ 16 h 18"/>
                  <a:gd name="T56" fmla="*/ 18 w 30"/>
                  <a:gd name="T57" fmla="*/ 16 h 18"/>
                  <a:gd name="T58" fmla="*/ 16 w 30"/>
                  <a:gd name="T59" fmla="*/ 16 h 18"/>
                  <a:gd name="T60" fmla="*/ 14 w 30"/>
                  <a:gd name="T61" fmla="*/ 16 h 18"/>
                  <a:gd name="T62" fmla="*/ 8 w 30"/>
                  <a:gd name="T63" fmla="*/ 12 h 18"/>
                  <a:gd name="T64" fmla="*/ 8 w 30"/>
                  <a:gd name="T65" fmla="*/ 14 h 18"/>
                  <a:gd name="T66" fmla="*/ 4 w 30"/>
                  <a:gd name="T67" fmla="*/ 12 h 18"/>
                  <a:gd name="T68" fmla="*/ 2 w 30"/>
                  <a:gd name="T69" fmla="*/ 10 h 18"/>
                  <a:gd name="T70" fmla="*/ 0 w 30"/>
                  <a:gd name="T71" fmla="*/ 10 h 18"/>
                  <a:gd name="T72" fmla="*/ 0 w 30"/>
                  <a:gd name="T73" fmla="*/ 10 h 18"/>
                  <a:gd name="T74" fmla="*/ 0 w 30"/>
                  <a:gd name="T75" fmla="*/ 8 h 18"/>
                  <a:gd name="T76" fmla="*/ 0 w 30"/>
                  <a:gd name="T77" fmla="*/ 8 h 18"/>
                  <a:gd name="T78" fmla="*/ 2 w 30"/>
                  <a:gd name="T79" fmla="*/ 4 h 18"/>
                  <a:gd name="T80" fmla="*/ 6 w 30"/>
                  <a:gd name="T81" fmla="*/ 4 h 18"/>
                  <a:gd name="T82" fmla="*/ 8 w 30"/>
                  <a:gd name="T83" fmla="*/ 4 h 18"/>
                  <a:gd name="T84" fmla="*/ 8 w 30"/>
                  <a:gd name="T85" fmla="*/ 2 h 18"/>
                  <a:gd name="T86" fmla="*/ 10 w 30"/>
                  <a:gd name="T87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30" h="18">
                    <a:moveTo>
                      <a:pt x="10" y="0"/>
                    </a:moveTo>
                    <a:lnTo>
                      <a:pt x="12" y="0"/>
                    </a:lnTo>
                    <a:lnTo>
                      <a:pt x="14" y="2"/>
                    </a:lnTo>
                    <a:lnTo>
                      <a:pt x="14" y="2"/>
                    </a:lnTo>
                    <a:lnTo>
                      <a:pt x="16" y="2"/>
                    </a:lnTo>
                    <a:lnTo>
                      <a:pt x="18" y="2"/>
                    </a:lnTo>
                    <a:lnTo>
                      <a:pt x="20" y="2"/>
                    </a:lnTo>
                    <a:lnTo>
                      <a:pt x="22" y="6"/>
                    </a:lnTo>
                    <a:lnTo>
                      <a:pt x="22" y="6"/>
                    </a:lnTo>
                    <a:lnTo>
                      <a:pt x="24" y="8"/>
                    </a:lnTo>
                    <a:lnTo>
                      <a:pt x="24" y="6"/>
                    </a:lnTo>
                    <a:lnTo>
                      <a:pt x="24" y="6"/>
                    </a:lnTo>
                    <a:lnTo>
                      <a:pt x="28" y="4"/>
                    </a:lnTo>
                    <a:lnTo>
                      <a:pt x="28" y="6"/>
                    </a:lnTo>
                    <a:lnTo>
                      <a:pt x="30" y="6"/>
                    </a:lnTo>
                    <a:lnTo>
                      <a:pt x="30" y="8"/>
                    </a:lnTo>
                    <a:lnTo>
                      <a:pt x="30" y="10"/>
                    </a:lnTo>
                    <a:lnTo>
                      <a:pt x="30" y="10"/>
                    </a:lnTo>
                    <a:lnTo>
                      <a:pt x="28" y="14"/>
                    </a:lnTo>
                    <a:lnTo>
                      <a:pt x="30" y="14"/>
                    </a:lnTo>
                    <a:lnTo>
                      <a:pt x="28" y="16"/>
                    </a:lnTo>
                    <a:lnTo>
                      <a:pt x="28" y="16"/>
                    </a:lnTo>
                    <a:lnTo>
                      <a:pt x="28" y="18"/>
                    </a:lnTo>
                    <a:lnTo>
                      <a:pt x="22" y="18"/>
                    </a:lnTo>
                    <a:lnTo>
                      <a:pt x="20" y="16"/>
                    </a:lnTo>
                    <a:lnTo>
                      <a:pt x="18" y="14"/>
                    </a:lnTo>
                    <a:lnTo>
                      <a:pt x="16" y="14"/>
                    </a:lnTo>
                    <a:lnTo>
                      <a:pt x="16" y="16"/>
                    </a:lnTo>
                    <a:lnTo>
                      <a:pt x="18" y="16"/>
                    </a:lnTo>
                    <a:lnTo>
                      <a:pt x="16" y="16"/>
                    </a:lnTo>
                    <a:lnTo>
                      <a:pt x="14" y="16"/>
                    </a:lnTo>
                    <a:lnTo>
                      <a:pt x="8" y="12"/>
                    </a:lnTo>
                    <a:lnTo>
                      <a:pt x="8" y="14"/>
                    </a:lnTo>
                    <a:lnTo>
                      <a:pt x="4" y="12"/>
                    </a:lnTo>
                    <a:lnTo>
                      <a:pt x="2" y="10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2" y="4"/>
                    </a:lnTo>
                    <a:lnTo>
                      <a:pt x="6" y="4"/>
                    </a:lnTo>
                    <a:lnTo>
                      <a:pt x="8" y="4"/>
                    </a:lnTo>
                    <a:lnTo>
                      <a:pt x="8" y="2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 w="6350">
                <a:solidFill>
                  <a:srgbClr val="82D8D0"/>
                </a:solidFill>
                <a:round/>
                <a:headEnd/>
                <a:tailEnd/>
              </a:ln>
            </p:spPr>
            <p:txBody>
              <a:bodyPr vert="horz" wrap="square" lIns="45665" tIns="22832" rIns="45665" bIns="22832" numCol="1" anchor="t" anchorCtr="0" compatLnSpc="1">
                <a:prstTxWarp prst="textNoShape">
                  <a:avLst/>
                </a:prstTxWarp>
              </a:bodyPr>
              <a:lstStyle/>
              <a:p>
                <a:pPr defTabSz="1751511">
                  <a:defRPr/>
                </a:pPr>
                <a:endParaRPr lang="en-US" sz="3448" ker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05" name="Belize">
                <a:extLst>
                  <a:ext uri="{FF2B5EF4-FFF2-40B4-BE49-F238E27FC236}">
                    <a16:creationId xmlns:a16="http://schemas.microsoft.com/office/drawing/2014/main" id="{91735159-A10D-49C9-B1BE-C7B49F5CF9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45300" y="3981277"/>
                <a:ext cx="26794" cy="57416"/>
              </a:xfrm>
              <a:custGeom>
                <a:avLst/>
                <a:gdLst>
                  <a:gd name="T0" fmla="*/ 0 w 14"/>
                  <a:gd name="T1" fmla="*/ 8 h 30"/>
                  <a:gd name="T2" fmla="*/ 0 w 14"/>
                  <a:gd name="T3" fmla="*/ 8 h 30"/>
                  <a:gd name="T4" fmla="*/ 0 w 14"/>
                  <a:gd name="T5" fmla="*/ 6 h 30"/>
                  <a:gd name="T6" fmla="*/ 0 w 14"/>
                  <a:gd name="T7" fmla="*/ 4 h 30"/>
                  <a:gd name="T8" fmla="*/ 2 w 14"/>
                  <a:gd name="T9" fmla="*/ 4 h 30"/>
                  <a:gd name="T10" fmla="*/ 2 w 14"/>
                  <a:gd name="T11" fmla="*/ 6 h 30"/>
                  <a:gd name="T12" fmla="*/ 4 w 14"/>
                  <a:gd name="T13" fmla="*/ 6 h 30"/>
                  <a:gd name="T14" fmla="*/ 4 w 14"/>
                  <a:gd name="T15" fmla="*/ 6 h 30"/>
                  <a:gd name="T16" fmla="*/ 4 w 14"/>
                  <a:gd name="T17" fmla="*/ 6 h 30"/>
                  <a:gd name="T18" fmla="*/ 4 w 14"/>
                  <a:gd name="T19" fmla="*/ 4 h 30"/>
                  <a:gd name="T20" fmla="*/ 6 w 14"/>
                  <a:gd name="T21" fmla="*/ 2 h 30"/>
                  <a:gd name="T22" fmla="*/ 8 w 14"/>
                  <a:gd name="T23" fmla="*/ 0 h 30"/>
                  <a:gd name="T24" fmla="*/ 8 w 14"/>
                  <a:gd name="T25" fmla="*/ 0 h 30"/>
                  <a:gd name="T26" fmla="*/ 8 w 14"/>
                  <a:gd name="T27" fmla="*/ 0 h 30"/>
                  <a:gd name="T28" fmla="*/ 10 w 14"/>
                  <a:gd name="T29" fmla="*/ 0 h 30"/>
                  <a:gd name="T30" fmla="*/ 10 w 14"/>
                  <a:gd name="T31" fmla="*/ 0 h 30"/>
                  <a:gd name="T32" fmla="*/ 12 w 14"/>
                  <a:gd name="T33" fmla="*/ 0 h 30"/>
                  <a:gd name="T34" fmla="*/ 14 w 14"/>
                  <a:gd name="T35" fmla="*/ 0 h 30"/>
                  <a:gd name="T36" fmla="*/ 14 w 14"/>
                  <a:gd name="T37" fmla="*/ 0 h 30"/>
                  <a:gd name="T38" fmla="*/ 14 w 14"/>
                  <a:gd name="T39" fmla="*/ 2 h 30"/>
                  <a:gd name="T40" fmla="*/ 12 w 14"/>
                  <a:gd name="T41" fmla="*/ 8 h 30"/>
                  <a:gd name="T42" fmla="*/ 12 w 14"/>
                  <a:gd name="T43" fmla="*/ 10 h 30"/>
                  <a:gd name="T44" fmla="*/ 10 w 14"/>
                  <a:gd name="T45" fmla="*/ 14 h 30"/>
                  <a:gd name="T46" fmla="*/ 12 w 14"/>
                  <a:gd name="T47" fmla="*/ 16 h 30"/>
                  <a:gd name="T48" fmla="*/ 12 w 14"/>
                  <a:gd name="T49" fmla="*/ 20 h 30"/>
                  <a:gd name="T50" fmla="*/ 10 w 14"/>
                  <a:gd name="T51" fmla="*/ 22 h 30"/>
                  <a:gd name="T52" fmla="*/ 8 w 14"/>
                  <a:gd name="T53" fmla="*/ 28 h 30"/>
                  <a:gd name="T54" fmla="*/ 6 w 14"/>
                  <a:gd name="T55" fmla="*/ 26 h 30"/>
                  <a:gd name="T56" fmla="*/ 4 w 14"/>
                  <a:gd name="T57" fmla="*/ 28 h 30"/>
                  <a:gd name="T58" fmla="*/ 2 w 14"/>
                  <a:gd name="T59" fmla="*/ 30 h 30"/>
                  <a:gd name="T60" fmla="*/ 2 w 14"/>
                  <a:gd name="T61" fmla="*/ 30 h 30"/>
                  <a:gd name="T62" fmla="*/ 2 w 14"/>
                  <a:gd name="T63" fmla="*/ 30 h 30"/>
                  <a:gd name="T64" fmla="*/ 0 w 14"/>
                  <a:gd name="T65" fmla="*/ 30 h 30"/>
                  <a:gd name="T66" fmla="*/ 0 w 14"/>
                  <a:gd name="T67" fmla="*/ 30 h 30"/>
                  <a:gd name="T68" fmla="*/ 0 w 14"/>
                  <a:gd name="T69" fmla="*/ 8 h 30"/>
                  <a:gd name="T70" fmla="*/ 0 w 14"/>
                  <a:gd name="T71" fmla="*/ 8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4" h="30">
                    <a:moveTo>
                      <a:pt x="0" y="8"/>
                    </a:moveTo>
                    <a:lnTo>
                      <a:pt x="0" y="8"/>
                    </a:lnTo>
                    <a:lnTo>
                      <a:pt x="0" y="6"/>
                    </a:lnTo>
                    <a:lnTo>
                      <a:pt x="0" y="4"/>
                    </a:lnTo>
                    <a:lnTo>
                      <a:pt x="2" y="4"/>
                    </a:lnTo>
                    <a:lnTo>
                      <a:pt x="2" y="6"/>
                    </a:lnTo>
                    <a:lnTo>
                      <a:pt x="4" y="6"/>
                    </a:lnTo>
                    <a:lnTo>
                      <a:pt x="4" y="6"/>
                    </a:lnTo>
                    <a:lnTo>
                      <a:pt x="4" y="6"/>
                    </a:lnTo>
                    <a:lnTo>
                      <a:pt x="4" y="4"/>
                    </a:lnTo>
                    <a:lnTo>
                      <a:pt x="6" y="2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12" y="0"/>
                    </a:lnTo>
                    <a:lnTo>
                      <a:pt x="14" y="0"/>
                    </a:lnTo>
                    <a:lnTo>
                      <a:pt x="14" y="0"/>
                    </a:lnTo>
                    <a:lnTo>
                      <a:pt x="14" y="2"/>
                    </a:lnTo>
                    <a:lnTo>
                      <a:pt x="12" y="8"/>
                    </a:lnTo>
                    <a:lnTo>
                      <a:pt x="12" y="10"/>
                    </a:lnTo>
                    <a:lnTo>
                      <a:pt x="10" y="14"/>
                    </a:lnTo>
                    <a:lnTo>
                      <a:pt x="12" y="16"/>
                    </a:lnTo>
                    <a:lnTo>
                      <a:pt x="12" y="20"/>
                    </a:lnTo>
                    <a:lnTo>
                      <a:pt x="10" y="22"/>
                    </a:lnTo>
                    <a:lnTo>
                      <a:pt x="8" y="28"/>
                    </a:lnTo>
                    <a:lnTo>
                      <a:pt x="6" y="26"/>
                    </a:lnTo>
                    <a:lnTo>
                      <a:pt x="4" y="28"/>
                    </a:lnTo>
                    <a:lnTo>
                      <a:pt x="2" y="30"/>
                    </a:lnTo>
                    <a:lnTo>
                      <a:pt x="2" y="30"/>
                    </a:lnTo>
                    <a:lnTo>
                      <a:pt x="2" y="30"/>
                    </a:lnTo>
                    <a:lnTo>
                      <a:pt x="0" y="30"/>
                    </a:lnTo>
                    <a:lnTo>
                      <a:pt x="0" y="30"/>
                    </a:lnTo>
                    <a:lnTo>
                      <a:pt x="0" y="8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 w="6350">
                <a:solidFill>
                  <a:srgbClr val="82D8D0"/>
                </a:solidFill>
                <a:round/>
                <a:headEnd/>
                <a:tailEnd/>
              </a:ln>
            </p:spPr>
            <p:txBody>
              <a:bodyPr vert="horz" wrap="square" lIns="45665" tIns="22832" rIns="45665" bIns="22832" numCol="1" anchor="t" anchorCtr="0" compatLnSpc="1">
                <a:prstTxWarp prst="textNoShape">
                  <a:avLst/>
                </a:prstTxWarp>
              </a:bodyPr>
              <a:lstStyle/>
              <a:p>
                <a:pPr defTabSz="1751511">
                  <a:defRPr/>
                </a:pPr>
                <a:endParaRPr lang="en-US" sz="3448" ker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06" name="Guatemala">
                <a:extLst>
                  <a:ext uri="{FF2B5EF4-FFF2-40B4-BE49-F238E27FC236}">
                    <a16:creationId xmlns:a16="http://schemas.microsoft.com/office/drawing/2014/main" id="{B8866CB9-B432-4901-99A4-AEB1F44C7F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68745" y="3996588"/>
                <a:ext cx="99521" cy="99521"/>
              </a:xfrm>
              <a:custGeom>
                <a:avLst/>
                <a:gdLst>
                  <a:gd name="T0" fmla="*/ 26 w 52"/>
                  <a:gd name="T1" fmla="*/ 52 h 52"/>
                  <a:gd name="T2" fmla="*/ 26 w 52"/>
                  <a:gd name="T3" fmla="*/ 50 h 52"/>
                  <a:gd name="T4" fmla="*/ 26 w 52"/>
                  <a:gd name="T5" fmla="*/ 50 h 52"/>
                  <a:gd name="T6" fmla="*/ 28 w 52"/>
                  <a:gd name="T7" fmla="*/ 46 h 52"/>
                  <a:gd name="T8" fmla="*/ 32 w 52"/>
                  <a:gd name="T9" fmla="*/ 46 h 52"/>
                  <a:gd name="T10" fmla="*/ 34 w 52"/>
                  <a:gd name="T11" fmla="*/ 46 h 52"/>
                  <a:gd name="T12" fmla="*/ 34 w 52"/>
                  <a:gd name="T13" fmla="*/ 44 h 52"/>
                  <a:gd name="T14" fmla="*/ 36 w 52"/>
                  <a:gd name="T15" fmla="*/ 42 h 52"/>
                  <a:gd name="T16" fmla="*/ 38 w 52"/>
                  <a:gd name="T17" fmla="*/ 38 h 52"/>
                  <a:gd name="T18" fmla="*/ 38 w 52"/>
                  <a:gd name="T19" fmla="*/ 36 h 52"/>
                  <a:gd name="T20" fmla="*/ 40 w 52"/>
                  <a:gd name="T21" fmla="*/ 34 h 52"/>
                  <a:gd name="T22" fmla="*/ 42 w 52"/>
                  <a:gd name="T23" fmla="*/ 30 h 52"/>
                  <a:gd name="T24" fmla="*/ 44 w 52"/>
                  <a:gd name="T25" fmla="*/ 32 h 52"/>
                  <a:gd name="T26" fmla="*/ 48 w 52"/>
                  <a:gd name="T27" fmla="*/ 30 h 52"/>
                  <a:gd name="T28" fmla="*/ 48 w 52"/>
                  <a:gd name="T29" fmla="*/ 28 h 52"/>
                  <a:gd name="T30" fmla="*/ 50 w 52"/>
                  <a:gd name="T31" fmla="*/ 26 h 52"/>
                  <a:gd name="T32" fmla="*/ 52 w 52"/>
                  <a:gd name="T33" fmla="*/ 24 h 52"/>
                  <a:gd name="T34" fmla="*/ 50 w 52"/>
                  <a:gd name="T35" fmla="*/ 24 h 52"/>
                  <a:gd name="T36" fmla="*/ 48 w 52"/>
                  <a:gd name="T37" fmla="*/ 24 h 52"/>
                  <a:gd name="T38" fmla="*/ 48 w 52"/>
                  <a:gd name="T39" fmla="*/ 26 h 52"/>
                  <a:gd name="T40" fmla="*/ 46 w 52"/>
                  <a:gd name="T41" fmla="*/ 24 h 52"/>
                  <a:gd name="T42" fmla="*/ 44 w 52"/>
                  <a:gd name="T43" fmla="*/ 24 h 52"/>
                  <a:gd name="T44" fmla="*/ 42 w 52"/>
                  <a:gd name="T45" fmla="*/ 22 h 52"/>
                  <a:gd name="T46" fmla="*/ 42 w 52"/>
                  <a:gd name="T47" fmla="*/ 22 h 52"/>
                  <a:gd name="T48" fmla="*/ 40 w 52"/>
                  <a:gd name="T49" fmla="*/ 22 h 52"/>
                  <a:gd name="T50" fmla="*/ 40 w 52"/>
                  <a:gd name="T51" fmla="*/ 22 h 52"/>
                  <a:gd name="T52" fmla="*/ 40 w 52"/>
                  <a:gd name="T53" fmla="*/ 0 h 52"/>
                  <a:gd name="T54" fmla="*/ 40 w 52"/>
                  <a:gd name="T55" fmla="*/ 0 h 52"/>
                  <a:gd name="T56" fmla="*/ 18 w 52"/>
                  <a:gd name="T57" fmla="*/ 0 h 52"/>
                  <a:gd name="T58" fmla="*/ 18 w 52"/>
                  <a:gd name="T59" fmla="*/ 6 h 52"/>
                  <a:gd name="T60" fmla="*/ 12 w 52"/>
                  <a:gd name="T61" fmla="*/ 6 h 52"/>
                  <a:gd name="T62" fmla="*/ 14 w 52"/>
                  <a:gd name="T63" fmla="*/ 8 h 52"/>
                  <a:gd name="T64" fmla="*/ 14 w 52"/>
                  <a:gd name="T65" fmla="*/ 8 h 52"/>
                  <a:gd name="T66" fmla="*/ 16 w 52"/>
                  <a:gd name="T67" fmla="*/ 10 h 52"/>
                  <a:gd name="T68" fmla="*/ 18 w 52"/>
                  <a:gd name="T69" fmla="*/ 12 h 52"/>
                  <a:gd name="T70" fmla="*/ 20 w 52"/>
                  <a:gd name="T71" fmla="*/ 12 h 52"/>
                  <a:gd name="T72" fmla="*/ 20 w 52"/>
                  <a:gd name="T73" fmla="*/ 14 h 52"/>
                  <a:gd name="T74" fmla="*/ 22 w 52"/>
                  <a:gd name="T75" fmla="*/ 16 h 52"/>
                  <a:gd name="T76" fmla="*/ 22 w 52"/>
                  <a:gd name="T77" fmla="*/ 16 h 52"/>
                  <a:gd name="T78" fmla="*/ 24 w 52"/>
                  <a:gd name="T79" fmla="*/ 16 h 52"/>
                  <a:gd name="T80" fmla="*/ 26 w 52"/>
                  <a:gd name="T81" fmla="*/ 18 h 52"/>
                  <a:gd name="T82" fmla="*/ 26 w 52"/>
                  <a:gd name="T83" fmla="*/ 20 h 52"/>
                  <a:gd name="T84" fmla="*/ 24 w 52"/>
                  <a:gd name="T85" fmla="*/ 20 h 52"/>
                  <a:gd name="T86" fmla="*/ 8 w 52"/>
                  <a:gd name="T87" fmla="*/ 20 h 52"/>
                  <a:gd name="T88" fmla="*/ 2 w 52"/>
                  <a:gd name="T89" fmla="*/ 32 h 52"/>
                  <a:gd name="T90" fmla="*/ 2 w 52"/>
                  <a:gd name="T91" fmla="*/ 34 h 52"/>
                  <a:gd name="T92" fmla="*/ 2 w 52"/>
                  <a:gd name="T93" fmla="*/ 36 h 52"/>
                  <a:gd name="T94" fmla="*/ 2 w 52"/>
                  <a:gd name="T95" fmla="*/ 36 h 52"/>
                  <a:gd name="T96" fmla="*/ 2 w 52"/>
                  <a:gd name="T97" fmla="*/ 36 h 52"/>
                  <a:gd name="T98" fmla="*/ 2 w 52"/>
                  <a:gd name="T99" fmla="*/ 38 h 52"/>
                  <a:gd name="T100" fmla="*/ 2 w 52"/>
                  <a:gd name="T101" fmla="*/ 38 h 52"/>
                  <a:gd name="T102" fmla="*/ 2 w 52"/>
                  <a:gd name="T103" fmla="*/ 40 h 52"/>
                  <a:gd name="T104" fmla="*/ 0 w 52"/>
                  <a:gd name="T105" fmla="*/ 40 h 52"/>
                  <a:gd name="T106" fmla="*/ 0 w 52"/>
                  <a:gd name="T107" fmla="*/ 42 h 52"/>
                  <a:gd name="T108" fmla="*/ 2 w 52"/>
                  <a:gd name="T109" fmla="*/ 44 h 52"/>
                  <a:gd name="T110" fmla="*/ 4 w 52"/>
                  <a:gd name="T111" fmla="*/ 46 h 52"/>
                  <a:gd name="T112" fmla="*/ 6 w 52"/>
                  <a:gd name="T113" fmla="*/ 46 h 52"/>
                  <a:gd name="T114" fmla="*/ 8 w 52"/>
                  <a:gd name="T115" fmla="*/ 48 h 52"/>
                  <a:gd name="T116" fmla="*/ 14 w 52"/>
                  <a:gd name="T117" fmla="*/ 50 h 52"/>
                  <a:gd name="T118" fmla="*/ 18 w 52"/>
                  <a:gd name="T119" fmla="*/ 50 h 52"/>
                  <a:gd name="T120" fmla="*/ 20 w 52"/>
                  <a:gd name="T121" fmla="*/ 50 h 52"/>
                  <a:gd name="T122" fmla="*/ 26 w 52"/>
                  <a:gd name="T123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52" h="52">
                    <a:moveTo>
                      <a:pt x="26" y="52"/>
                    </a:moveTo>
                    <a:lnTo>
                      <a:pt x="26" y="50"/>
                    </a:lnTo>
                    <a:lnTo>
                      <a:pt x="26" y="50"/>
                    </a:lnTo>
                    <a:lnTo>
                      <a:pt x="28" y="46"/>
                    </a:lnTo>
                    <a:lnTo>
                      <a:pt x="32" y="46"/>
                    </a:lnTo>
                    <a:lnTo>
                      <a:pt x="34" y="46"/>
                    </a:lnTo>
                    <a:lnTo>
                      <a:pt x="34" y="44"/>
                    </a:lnTo>
                    <a:lnTo>
                      <a:pt x="36" y="42"/>
                    </a:lnTo>
                    <a:lnTo>
                      <a:pt x="38" y="38"/>
                    </a:lnTo>
                    <a:lnTo>
                      <a:pt x="38" y="36"/>
                    </a:lnTo>
                    <a:lnTo>
                      <a:pt x="40" y="34"/>
                    </a:lnTo>
                    <a:lnTo>
                      <a:pt x="42" y="30"/>
                    </a:lnTo>
                    <a:lnTo>
                      <a:pt x="44" y="32"/>
                    </a:lnTo>
                    <a:lnTo>
                      <a:pt x="48" y="30"/>
                    </a:lnTo>
                    <a:lnTo>
                      <a:pt x="48" y="28"/>
                    </a:lnTo>
                    <a:lnTo>
                      <a:pt x="50" y="26"/>
                    </a:lnTo>
                    <a:lnTo>
                      <a:pt x="52" y="24"/>
                    </a:lnTo>
                    <a:lnTo>
                      <a:pt x="50" y="24"/>
                    </a:lnTo>
                    <a:lnTo>
                      <a:pt x="48" y="24"/>
                    </a:lnTo>
                    <a:lnTo>
                      <a:pt x="48" y="26"/>
                    </a:lnTo>
                    <a:lnTo>
                      <a:pt x="46" y="24"/>
                    </a:lnTo>
                    <a:lnTo>
                      <a:pt x="44" y="24"/>
                    </a:lnTo>
                    <a:lnTo>
                      <a:pt x="42" y="22"/>
                    </a:lnTo>
                    <a:lnTo>
                      <a:pt x="42" y="22"/>
                    </a:lnTo>
                    <a:lnTo>
                      <a:pt x="40" y="22"/>
                    </a:lnTo>
                    <a:lnTo>
                      <a:pt x="40" y="22"/>
                    </a:lnTo>
                    <a:lnTo>
                      <a:pt x="40" y="0"/>
                    </a:lnTo>
                    <a:lnTo>
                      <a:pt x="40" y="0"/>
                    </a:lnTo>
                    <a:lnTo>
                      <a:pt x="18" y="0"/>
                    </a:lnTo>
                    <a:lnTo>
                      <a:pt x="18" y="6"/>
                    </a:lnTo>
                    <a:lnTo>
                      <a:pt x="12" y="6"/>
                    </a:lnTo>
                    <a:lnTo>
                      <a:pt x="14" y="8"/>
                    </a:lnTo>
                    <a:lnTo>
                      <a:pt x="14" y="8"/>
                    </a:lnTo>
                    <a:lnTo>
                      <a:pt x="16" y="10"/>
                    </a:lnTo>
                    <a:lnTo>
                      <a:pt x="18" y="12"/>
                    </a:lnTo>
                    <a:lnTo>
                      <a:pt x="20" y="12"/>
                    </a:lnTo>
                    <a:lnTo>
                      <a:pt x="20" y="14"/>
                    </a:lnTo>
                    <a:lnTo>
                      <a:pt x="22" y="16"/>
                    </a:lnTo>
                    <a:lnTo>
                      <a:pt x="22" y="16"/>
                    </a:lnTo>
                    <a:lnTo>
                      <a:pt x="24" y="16"/>
                    </a:lnTo>
                    <a:lnTo>
                      <a:pt x="26" y="18"/>
                    </a:lnTo>
                    <a:lnTo>
                      <a:pt x="26" y="20"/>
                    </a:lnTo>
                    <a:lnTo>
                      <a:pt x="24" y="20"/>
                    </a:lnTo>
                    <a:lnTo>
                      <a:pt x="8" y="20"/>
                    </a:lnTo>
                    <a:lnTo>
                      <a:pt x="2" y="32"/>
                    </a:lnTo>
                    <a:lnTo>
                      <a:pt x="2" y="34"/>
                    </a:lnTo>
                    <a:lnTo>
                      <a:pt x="2" y="36"/>
                    </a:lnTo>
                    <a:lnTo>
                      <a:pt x="2" y="36"/>
                    </a:lnTo>
                    <a:lnTo>
                      <a:pt x="2" y="36"/>
                    </a:lnTo>
                    <a:lnTo>
                      <a:pt x="2" y="38"/>
                    </a:lnTo>
                    <a:lnTo>
                      <a:pt x="2" y="38"/>
                    </a:lnTo>
                    <a:lnTo>
                      <a:pt x="2" y="40"/>
                    </a:lnTo>
                    <a:lnTo>
                      <a:pt x="0" y="40"/>
                    </a:lnTo>
                    <a:lnTo>
                      <a:pt x="0" y="42"/>
                    </a:lnTo>
                    <a:lnTo>
                      <a:pt x="2" y="44"/>
                    </a:lnTo>
                    <a:lnTo>
                      <a:pt x="4" y="46"/>
                    </a:lnTo>
                    <a:lnTo>
                      <a:pt x="6" y="46"/>
                    </a:lnTo>
                    <a:lnTo>
                      <a:pt x="8" y="48"/>
                    </a:lnTo>
                    <a:lnTo>
                      <a:pt x="14" y="50"/>
                    </a:lnTo>
                    <a:lnTo>
                      <a:pt x="18" y="50"/>
                    </a:lnTo>
                    <a:lnTo>
                      <a:pt x="20" y="50"/>
                    </a:lnTo>
                    <a:lnTo>
                      <a:pt x="26" y="52"/>
                    </a:lnTo>
                    <a:close/>
                  </a:path>
                </a:pathLst>
              </a:custGeom>
              <a:grpFill/>
              <a:ln w="6350">
                <a:solidFill>
                  <a:srgbClr val="82D8D0"/>
                </a:solidFill>
                <a:round/>
                <a:headEnd/>
                <a:tailEnd/>
              </a:ln>
            </p:spPr>
            <p:txBody>
              <a:bodyPr vert="horz" wrap="square" lIns="45665" tIns="22832" rIns="45665" bIns="22832" numCol="1" anchor="t" anchorCtr="0" compatLnSpc="1">
                <a:prstTxWarp prst="textNoShape">
                  <a:avLst/>
                </a:prstTxWarp>
              </a:bodyPr>
              <a:lstStyle/>
              <a:p>
                <a:pPr defTabSz="1751511">
                  <a:defRPr/>
                </a:pPr>
                <a:endParaRPr lang="en-US" sz="3448" ker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grpSp>
        <p:nvGrpSpPr>
          <p:cNvPr id="326" name="Group 325">
            <a:extLst>
              <a:ext uri="{FF2B5EF4-FFF2-40B4-BE49-F238E27FC236}">
                <a16:creationId xmlns:a16="http://schemas.microsoft.com/office/drawing/2014/main" id="{0D10907E-F5E6-496D-A949-FFF8D53122DC}"/>
              </a:ext>
            </a:extLst>
          </p:cNvPr>
          <p:cNvGrpSpPr/>
          <p:nvPr/>
        </p:nvGrpSpPr>
        <p:grpSpPr>
          <a:xfrm>
            <a:off x="12293527" y="19071921"/>
            <a:ext cx="823668" cy="1412216"/>
            <a:chOff x="5330456" y="1761200"/>
            <a:chExt cx="2051659" cy="3517674"/>
          </a:xfrm>
          <a:solidFill>
            <a:srgbClr val="7F7F7F"/>
          </a:solidFill>
        </p:grpSpPr>
        <p:sp>
          <p:nvSpPr>
            <p:cNvPr id="369" name="Zambia">
              <a:extLst>
                <a:ext uri="{FF2B5EF4-FFF2-40B4-BE49-F238E27FC236}">
                  <a16:creationId xmlns:a16="http://schemas.microsoft.com/office/drawing/2014/main" id="{8933354F-89D6-4E66-A492-FFF3A62C68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425184" y="4616678"/>
              <a:ext cx="279424" cy="237319"/>
            </a:xfrm>
            <a:custGeom>
              <a:avLst/>
              <a:gdLst>
                <a:gd name="T0" fmla="*/ 30 w 146"/>
                <a:gd name="T1" fmla="*/ 38 h 124"/>
                <a:gd name="T2" fmla="*/ 34 w 146"/>
                <a:gd name="T3" fmla="*/ 42 h 124"/>
                <a:gd name="T4" fmla="*/ 38 w 146"/>
                <a:gd name="T5" fmla="*/ 40 h 124"/>
                <a:gd name="T6" fmla="*/ 44 w 146"/>
                <a:gd name="T7" fmla="*/ 42 h 124"/>
                <a:gd name="T8" fmla="*/ 46 w 146"/>
                <a:gd name="T9" fmla="*/ 46 h 124"/>
                <a:gd name="T10" fmla="*/ 56 w 146"/>
                <a:gd name="T11" fmla="*/ 50 h 124"/>
                <a:gd name="T12" fmla="*/ 62 w 146"/>
                <a:gd name="T13" fmla="*/ 48 h 124"/>
                <a:gd name="T14" fmla="*/ 68 w 146"/>
                <a:gd name="T15" fmla="*/ 44 h 124"/>
                <a:gd name="T16" fmla="*/ 72 w 146"/>
                <a:gd name="T17" fmla="*/ 52 h 124"/>
                <a:gd name="T18" fmla="*/ 84 w 146"/>
                <a:gd name="T19" fmla="*/ 60 h 124"/>
                <a:gd name="T20" fmla="*/ 92 w 146"/>
                <a:gd name="T21" fmla="*/ 66 h 124"/>
                <a:gd name="T22" fmla="*/ 98 w 146"/>
                <a:gd name="T23" fmla="*/ 66 h 124"/>
                <a:gd name="T24" fmla="*/ 94 w 146"/>
                <a:gd name="T25" fmla="*/ 52 h 124"/>
                <a:gd name="T26" fmla="*/ 90 w 146"/>
                <a:gd name="T27" fmla="*/ 54 h 124"/>
                <a:gd name="T28" fmla="*/ 82 w 146"/>
                <a:gd name="T29" fmla="*/ 46 h 124"/>
                <a:gd name="T30" fmla="*/ 84 w 146"/>
                <a:gd name="T31" fmla="*/ 32 h 124"/>
                <a:gd name="T32" fmla="*/ 86 w 146"/>
                <a:gd name="T33" fmla="*/ 28 h 124"/>
                <a:gd name="T34" fmla="*/ 86 w 146"/>
                <a:gd name="T35" fmla="*/ 22 h 124"/>
                <a:gd name="T36" fmla="*/ 84 w 146"/>
                <a:gd name="T37" fmla="*/ 16 h 124"/>
                <a:gd name="T38" fmla="*/ 116 w 146"/>
                <a:gd name="T39" fmla="*/ 4 h 124"/>
                <a:gd name="T40" fmla="*/ 122 w 146"/>
                <a:gd name="T41" fmla="*/ 6 h 124"/>
                <a:gd name="T42" fmla="*/ 132 w 146"/>
                <a:gd name="T43" fmla="*/ 10 h 124"/>
                <a:gd name="T44" fmla="*/ 138 w 146"/>
                <a:gd name="T45" fmla="*/ 16 h 124"/>
                <a:gd name="T46" fmla="*/ 140 w 146"/>
                <a:gd name="T47" fmla="*/ 20 h 124"/>
                <a:gd name="T48" fmla="*/ 142 w 146"/>
                <a:gd name="T49" fmla="*/ 26 h 124"/>
                <a:gd name="T50" fmla="*/ 146 w 146"/>
                <a:gd name="T51" fmla="*/ 32 h 124"/>
                <a:gd name="T52" fmla="*/ 142 w 146"/>
                <a:gd name="T53" fmla="*/ 40 h 124"/>
                <a:gd name="T54" fmla="*/ 142 w 146"/>
                <a:gd name="T55" fmla="*/ 46 h 124"/>
                <a:gd name="T56" fmla="*/ 144 w 146"/>
                <a:gd name="T57" fmla="*/ 52 h 124"/>
                <a:gd name="T58" fmla="*/ 144 w 146"/>
                <a:gd name="T59" fmla="*/ 54 h 124"/>
                <a:gd name="T60" fmla="*/ 138 w 146"/>
                <a:gd name="T61" fmla="*/ 60 h 124"/>
                <a:gd name="T62" fmla="*/ 138 w 146"/>
                <a:gd name="T63" fmla="*/ 66 h 124"/>
                <a:gd name="T64" fmla="*/ 136 w 146"/>
                <a:gd name="T65" fmla="*/ 72 h 124"/>
                <a:gd name="T66" fmla="*/ 134 w 146"/>
                <a:gd name="T67" fmla="*/ 76 h 124"/>
                <a:gd name="T68" fmla="*/ 110 w 146"/>
                <a:gd name="T69" fmla="*/ 86 h 124"/>
                <a:gd name="T70" fmla="*/ 106 w 146"/>
                <a:gd name="T71" fmla="*/ 94 h 124"/>
                <a:gd name="T72" fmla="*/ 100 w 146"/>
                <a:gd name="T73" fmla="*/ 96 h 124"/>
                <a:gd name="T74" fmla="*/ 92 w 146"/>
                <a:gd name="T75" fmla="*/ 96 h 124"/>
                <a:gd name="T76" fmla="*/ 86 w 146"/>
                <a:gd name="T77" fmla="*/ 102 h 124"/>
                <a:gd name="T78" fmla="*/ 84 w 146"/>
                <a:gd name="T79" fmla="*/ 104 h 124"/>
                <a:gd name="T80" fmla="*/ 64 w 146"/>
                <a:gd name="T81" fmla="*/ 124 h 124"/>
                <a:gd name="T82" fmla="*/ 56 w 146"/>
                <a:gd name="T83" fmla="*/ 124 h 124"/>
                <a:gd name="T84" fmla="*/ 50 w 146"/>
                <a:gd name="T85" fmla="*/ 122 h 124"/>
                <a:gd name="T86" fmla="*/ 44 w 146"/>
                <a:gd name="T87" fmla="*/ 122 h 124"/>
                <a:gd name="T88" fmla="*/ 36 w 146"/>
                <a:gd name="T89" fmla="*/ 118 h 124"/>
                <a:gd name="T90" fmla="*/ 34 w 146"/>
                <a:gd name="T91" fmla="*/ 118 h 124"/>
                <a:gd name="T92" fmla="*/ 16 w 146"/>
                <a:gd name="T93" fmla="*/ 120 h 124"/>
                <a:gd name="T94" fmla="*/ 12 w 146"/>
                <a:gd name="T95" fmla="*/ 116 h 124"/>
                <a:gd name="T96" fmla="*/ 4 w 146"/>
                <a:gd name="T97" fmla="*/ 110 h 124"/>
                <a:gd name="T98" fmla="*/ 0 w 146"/>
                <a:gd name="T99" fmla="*/ 102 h 124"/>
                <a:gd name="T100" fmla="*/ 28 w 146"/>
                <a:gd name="T101" fmla="*/ 56 h 124"/>
                <a:gd name="T102" fmla="*/ 26 w 146"/>
                <a:gd name="T103" fmla="*/ 48 h 124"/>
                <a:gd name="T104" fmla="*/ 26 w 146"/>
                <a:gd name="T105" fmla="*/ 38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46" h="124">
                  <a:moveTo>
                    <a:pt x="26" y="38"/>
                  </a:moveTo>
                  <a:lnTo>
                    <a:pt x="28" y="38"/>
                  </a:lnTo>
                  <a:lnTo>
                    <a:pt x="30" y="38"/>
                  </a:lnTo>
                  <a:lnTo>
                    <a:pt x="30" y="38"/>
                  </a:lnTo>
                  <a:lnTo>
                    <a:pt x="32" y="40"/>
                  </a:lnTo>
                  <a:lnTo>
                    <a:pt x="32" y="42"/>
                  </a:lnTo>
                  <a:lnTo>
                    <a:pt x="32" y="42"/>
                  </a:lnTo>
                  <a:lnTo>
                    <a:pt x="34" y="42"/>
                  </a:lnTo>
                  <a:lnTo>
                    <a:pt x="34" y="42"/>
                  </a:lnTo>
                  <a:lnTo>
                    <a:pt x="36" y="40"/>
                  </a:lnTo>
                  <a:lnTo>
                    <a:pt x="38" y="40"/>
                  </a:lnTo>
                  <a:lnTo>
                    <a:pt x="38" y="40"/>
                  </a:lnTo>
                  <a:lnTo>
                    <a:pt x="42" y="38"/>
                  </a:lnTo>
                  <a:lnTo>
                    <a:pt x="42" y="40"/>
                  </a:lnTo>
                  <a:lnTo>
                    <a:pt x="44" y="42"/>
                  </a:lnTo>
                  <a:lnTo>
                    <a:pt x="44" y="42"/>
                  </a:lnTo>
                  <a:lnTo>
                    <a:pt x="44" y="44"/>
                  </a:lnTo>
                  <a:lnTo>
                    <a:pt x="44" y="46"/>
                  </a:lnTo>
                  <a:lnTo>
                    <a:pt x="44" y="46"/>
                  </a:lnTo>
                  <a:lnTo>
                    <a:pt x="46" y="46"/>
                  </a:lnTo>
                  <a:lnTo>
                    <a:pt x="48" y="46"/>
                  </a:lnTo>
                  <a:lnTo>
                    <a:pt x="50" y="48"/>
                  </a:lnTo>
                  <a:lnTo>
                    <a:pt x="54" y="48"/>
                  </a:lnTo>
                  <a:lnTo>
                    <a:pt x="56" y="50"/>
                  </a:lnTo>
                  <a:lnTo>
                    <a:pt x="56" y="50"/>
                  </a:lnTo>
                  <a:lnTo>
                    <a:pt x="58" y="50"/>
                  </a:lnTo>
                  <a:lnTo>
                    <a:pt x="62" y="48"/>
                  </a:lnTo>
                  <a:lnTo>
                    <a:pt x="62" y="48"/>
                  </a:lnTo>
                  <a:lnTo>
                    <a:pt x="64" y="44"/>
                  </a:lnTo>
                  <a:lnTo>
                    <a:pt x="64" y="44"/>
                  </a:lnTo>
                  <a:lnTo>
                    <a:pt x="66" y="44"/>
                  </a:lnTo>
                  <a:lnTo>
                    <a:pt x="68" y="44"/>
                  </a:lnTo>
                  <a:lnTo>
                    <a:pt x="68" y="46"/>
                  </a:lnTo>
                  <a:lnTo>
                    <a:pt x="70" y="50"/>
                  </a:lnTo>
                  <a:lnTo>
                    <a:pt x="70" y="50"/>
                  </a:lnTo>
                  <a:lnTo>
                    <a:pt x="72" y="52"/>
                  </a:lnTo>
                  <a:lnTo>
                    <a:pt x="78" y="54"/>
                  </a:lnTo>
                  <a:lnTo>
                    <a:pt x="80" y="56"/>
                  </a:lnTo>
                  <a:lnTo>
                    <a:pt x="82" y="60"/>
                  </a:lnTo>
                  <a:lnTo>
                    <a:pt x="84" y="60"/>
                  </a:lnTo>
                  <a:lnTo>
                    <a:pt x="86" y="64"/>
                  </a:lnTo>
                  <a:lnTo>
                    <a:pt x="90" y="66"/>
                  </a:lnTo>
                  <a:lnTo>
                    <a:pt x="92" y="66"/>
                  </a:lnTo>
                  <a:lnTo>
                    <a:pt x="92" y="66"/>
                  </a:lnTo>
                  <a:lnTo>
                    <a:pt x="94" y="66"/>
                  </a:lnTo>
                  <a:lnTo>
                    <a:pt x="96" y="66"/>
                  </a:lnTo>
                  <a:lnTo>
                    <a:pt x="96" y="66"/>
                  </a:lnTo>
                  <a:lnTo>
                    <a:pt x="98" y="66"/>
                  </a:lnTo>
                  <a:lnTo>
                    <a:pt x="98" y="66"/>
                  </a:lnTo>
                  <a:lnTo>
                    <a:pt x="98" y="52"/>
                  </a:lnTo>
                  <a:lnTo>
                    <a:pt x="96" y="52"/>
                  </a:lnTo>
                  <a:lnTo>
                    <a:pt x="94" y="52"/>
                  </a:lnTo>
                  <a:lnTo>
                    <a:pt x="94" y="54"/>
                  </a:lnTo>
                  <a:lnTo>
                    <a:pt x="94" y="54"/>
                  </a:lnTo>
                  <a:lnTo>
                    <a:pt x="94" y="54"/>
                  </a:lnTo>
                  <a:lnTo>
                    <a:pt x="90" y="54"/>
                  </a:lnTo>
                  <a:lnTo>
                    <a:pt x="88" y="54"/>
                  </a:lnTo>
                  <a:lnTo>
                    <a:pt x="86" y="52"/>
                  </a:lnTo>
                  <a:lnTo>
                    <a:pt x="84" y="48"/>
                  </a:lnTo>
                  <a:lnTo>
                    <a:pt x="82" y="46"/>
                  </a:lnTo>
                  <a:lnTo>
                    <a:pt x="82" y="44"/>
                  </a:lnTo>
                  <a:lnTo>
                    <a:pt x="82" y="36"/>
                  </a:lnTo>
                  <a:lnTo>
                    <a:pt x="82" y="34"/>
                  </a:lnTo>
                  <a:lnTo>
                    <a:pt x="84" y="32"/>
                  </a:lnTo>
                  <a:lnTo>
                    <a:pt x="86" y="32"/>
                  </a:lnTo>
                  <a:lnTo>
                    <a:pt x="86" y="30"/>
                  </a:lnTo>
                  <a:lnTo>
                    <a:pt x="86" y="30"/>
                  </a:lnTo>
                  <a:lnTo>
                    <a:pt x="86" y="28"/>
                  </a:lnTo>
                  <a:lnTo>
                    <a:pt x="86" y="26"/>
                  </a:lnTo>
                  <a:lnTo>
                    <a:pt x="86" y="24"/>
                  </a:lnTo>
                  <a:lnTo>
                    <a:pt x="86" y="22"/>
                  </a:lnTo>
                  <a:lnTo>
                    <a:pt x="86" y="22"/>
                  </a:lnTo>
                  <a:lnTo>
                    <a:pt x="86" y="20"/>
                  </a:lnTo>
                  <a:lnTo>
                    <a:pt x="86" y="20"/>
                  </a:lnTo>
                  <a:lnTo>
                    <a:pt x="84" y="18"/>
                  </a:lnTo>
                  <a:lnTo>
                    <a:pt x="84" y="16"/>
                  </a:lnTo>
                  <a:lnTo>
                    <a:pt x="88" y="6"/>
                  </a:lnTo>
                  <a:lnTo>
                    <a:pt x="108" y="0"/>
                  </a:lnTo>
                  <a:lnTo>
                    <a:pt x="114" y="4"/>
                  </a:lnTo>
                  <a:lnTo>
                    <a:pt x="116" y="4"/>
                  </a:lnTo>
                  <a:lnTo>
                    <a:pt x="118" y="4"/>
                  </a:lnTo>
                  <a:lnTo>
                    <a:pt x="120" y="4"/>
                  </a:lnTo>
                  <a:lnTo>
                    <a:pt x="122" y="6"/>
                  </a:lnTo>
                  <a:lnTo>
                    <a:pt x="122" y="6"/>
                  </a:lnTo>
                  <a:lnTo>
                    <a:pt x="122" y="8"/>
                  </a:lnTo>
                  <a:lnTo>
                    <a:pt x="126" y="8"/>
                  </a:lnTo>
                  <a:lnTo>
                    <a:pt x="130" y="10"/>
                  </a:lnTo>
                  <a:lnTo>
                    <a:pt x="132" y="10"/>
                  </a:lnTo>
                  <a:lnTo>
                    <a:pt x="134" y="12"/>
                  </a:lnTo>
                  <a:lnTo>
                    <a:pt x="134" y="12"/>
                  </a:lnTo>
                  <a:lnTo>
                    <a:pt x="136" y="14"/>
                  </a:lnTo>
                  <a:lnTo>
                    <a:pt x="138" y="16"/>
                  </a:lnTo>
                  <a:lnTo>
                    <a:pt x="138" y="16"/>
                  </a:lnTo>
                  <a:lnTo>
                    <a:pt x="140" y="18"/>
                  </a:lnTo>
                  <a:lnTo>
                    <a:pt x="140" y="18"/>
                  </a:lnTo>
                  <a:lnTo>
                    <a:pt x="140" y="20"/>
                  </a:lnTo>
                  <a:lnTo>
                    <a:pt x="142" y="22"/>
                  </a:lnTo>
                  <a:lnTo>
                    <a:pt x="144" y="22"/>
                  </a:lnTo>
                  <a:lnTo>
                    <a:pt x="144" y="22"/>
                  </a:lnTo>
                  <a:lnTo>
                    <a:pt x="142" y="26"/>
                  </a:lnTo>
                  <a:lnTo>
                    <a:pt x="142" y="26"/>
                  </a:lnTo>
                  <a:lnTo>
                    <a:pt x="146" y="28"/>
                  </a:lnTo>
                  <a:lnTo>
                    <a:pt x="146" y="30"/>
                  </a:lnTo>
                  <a:lnTo>
                    <a:pt x="146" y="32"/>
                  </a:lnTo>
                  <a:lnTo>
                    <a:pt x="146" y="34"/>
                  </a:lnTo>
                  <a:lnTo>
                    <a:pt x="146" y="34"/>
                  </a:lnTo>
                  <a:lnTo>
                    <a:pt x="142" y="38"/>
                  </a:lnTo>
                  <a:lnTo>
                    <a:pt x="142" y="40"/>
                  </a:lnTo>
                  <a:lnTo>
                    <a:pt x="142" y="42"/>
                  </a:lnTo>
                  <a:lnTo>
                    <a:pt x="144" y="44"/>
                  </a:lnTo>
                  <a:lnTo>
                    <a:pt x="144" y="44"/>
                  </a:lnTo>
                  <a:lnTo>
                    <a:pt x="142" y="46"/>
                  </a:lnTo>
                  <a:lnTo>
                    <a:pt x="144" y="48"/>
                  </a:lnTo>
                  <a:lnTo>
                    <a:pt x="144" y="50"/>
                  </a:lnTo>
                  <a:lnTo>
                    <a:pt x="142" y="50"/>
                  </a:lnTo>
                  <a:lnTo>
                    <a:pt x="144" y="52"/>
                  </a:lnTo>
                  <a:lnTo>
                    <a:pt x="144" y="54"/>
                  </a:lnTo>
                  <a:lnTo>
                    <a:pt x="144" y="54"/>
                  </a:lnTo>
                  <a:lnTo>
                    <a:pt x="144" y="54"/>
                  </a:lnTo>
                  <a:lnTo>
                    <a:pt x="144" y="54"/>
                  </a:lnTo>
                  <a:lnTo>
                    <a:pt x="142" y="56"/>
                  </a:lnTo>
                  <a:lnTo>
                    <a:pt x="140" y="58"/>
                  </a:lnTo>
                  <a:lnTo>
                    <a:pt x="138" y="60"/>
                  </a:lnTo>
                  <a:lnTo>
                    <a:pt x="138" y="60"/>
                  </a:lnTo>
                  <a:lnTo>
                    <a:pt x="138" y="62"/>
                  </a:lnTo>
                  <a:lnTo>
                    <a:pt x="138" y="62"/>
                  </a:lnTo>
                  <a:lnTo>
                    <a:pt x="138" y="64"/>
                  </a:lnTo>
                  <a:lnTo>
                    <a:pt x="138" y="66"/>
                  </a:lnTo>
                  <a:lnTo>
                    <a:pt x="136" y="68"/>
                  </a:lnTo>
                  <a:lnTo>
                    <a:pt x="134" y="68"/>
                  </a:lnTo>
                  <a:lnTo>
                    <a:pt x="136" y="70"/>
                  </a:lnTo>
                  <a:lnTo>
                    <a:pt x="136" y="72"/>
                  </a:lnTo>
                  <a:lnTo>
                    <a:pt x="138" y="74"/>
                  </a:lnTo>
                  <a:lnTo>
                    <a:pt x="138" y="76"/>
                  </a:lnTo>
                  <a:lnTo>
                    <a:pt x="138" y="76"/>
                  </a:lnTo>
                  <a:lnTo>
                    <a:pt x="134" y="76"/>
                  </a:lnTo>
                  <a:lnTo>
                    <a:pt x="128" y="80"/>
                  </a:lnTo>
                  <a:lnTo>
                    <a:pt x="126" y="80"/>
                  </a:lnTo>
                  <a:lnTo>
                    <a:pt x="112" y="86"/>
                  </a:lnTo>
                  <a:lnTo>
                    <a:pt x="110" y="86"/>
                  </a:lnTo>
                  <a:lnTo>
                    <a:pt x="106" y="88"/>
                  </a:lnTo>
                  <a:lnTo>
                    <a:pt x="104" y="90"/>
                  </a:lnTo>
                  <a:lnTo>
                    <a:pt x="106" y="94"/>
                  </a:lnTo>
                  <a:lnTo>
                    <a:pt x="106" y="94"/>
                  </a:lnTo>
                  <a:lnTo>
                    <a:pt x="104" y="96"/>
                  </a:lnTo>
                  <a:lnTo>
                    <a:pt x="104" y="96"/>
                  </a:lnTo>
                  <a:lnTo>
                    <a:pt x="102" y="94"/>
                  </a:lnTo>
                  <a:lnTo>
                    <a:pt x="100" y="96"/>
                  </a:lnTo>
                  <a:lnTo>
                    <a:pt x="100" y="94"/>
                  </a:lnTo>
                  <a:lnTo>
                    <a:pt x="96" y="94"/>
                  </a:lnTo>
                  <a:lnTo>
                    <a:pt x="94" y="96"/>
                  </a:lnTo>
                  <a:lnTo>
                    <a:pt x="92" y="96"/>
                  </a:lnTo>
                  <a:lnTo>
                    <a:pt x="90" y="96"/>
                  </a:lnTo>
                  <a:lnTo>
                    <a:pt x="86" y="98"/>
                  </a:lnTo>
                  <a:lnTo>
                    <a:pt x="86" y="100"/>
                  </a:lnTo>
                  <a:lnTo>
                    <a:pt x="86" y="102"/>
                  </a:lnTo>
                  <a:lnTo>
                    <a:pt x="86" y="102"/>
                  </a:lnTo>
                  <a:lnTo>
                    <a:pt x="86" y="104"/>
                  </a:lnTo>
                  <a:lnTo>
                    <a:pt x="86" y="104"/>
                  </a:lnTo>
                  <a:lnTo>
                    <a:pt x="84" y="104"/>
                  </a:lnTo>
                  <a:lnTo>
                    <a:pt x="80" y="106"/>
                  </a:lnTo>
                  <a:lnTo>
                    <a:pt x="72" y="112"/>
                  </a:lnTo>
                  <a:lnTo>
                    <a:pt x="66" y="118"/>
                  </a:lnTo>
                  <a:lnTo>
                    <a:pt x="64" y="124"/>
                  </a:lnTo>
                  <a:lnTo>
                    <a:pt x="60" y="124"/>
                  </a:lnTo>
                  <a:lnTo>
                    <a:pt x="58" y="124"/>
                  </a:lnTo>
                  <a:lnTo>
                    <a:pt x="56" y="124"/>
                  </a:lnTo>
                  <a:lnTo>
                    <a:pt x="56" y="124"/>
                  </a:lnTo>
                  <a:lnTo>
                    <a:pt x="54" y="122"/>
                  </a:lnTo>
                  <a:lnTo>
                    <a:pt x="54" y="122"/>
                  </a:lnTo>
                  <a:lnTo>
                    <a:pt x="52" y="122"/>
                  </a:lnTo>
                  <a:lnTo>
                    <a:pt x="50" y="122"/>
                  </a:lnTo>
                  <a:lnTo>
                    <a:pt x="48" y="124"/>
                  </a:lnTo>
                  <a:lnTo>
                    <a:pt x="46" y="124"/>
                  </a:lnTo>
                  <a:lnTo>
                    <a:pt x="46" y="124"/>
                  </a:lnTo>
                  <a:lnTo>
                    <a:pt x="44" y="122"/>
                  </a:lnTo>
                  <a:lnTo>
                    <a:pt x="40" y="122"/>
                  </a:lnTo>
                  <a:lnTo>
                    <a:pt x="40" y="122"/>
                  </a:lnTo>
                  <a:lnTo>
                    <a:pt x="38" y="120"/>
                  </a:lnTo>
                  <a:lnTo>
                    <a:pt x="36" y="118"/>
                  </a:lnTo>
                  <a:lnTo>
                    <a:pt x="36" y="118"/>
                  </a:lnTo>
                  <a:lnTo>
                    <a:pt x="36" y="118"/>
                  </a:lnTo>
                  <a:lnTo>
                    <a:pt x="34" y="118"/>
                  </a:lnTo>
                  <a:lnTo>
                    <a:pt x="34" y="118"/>
                  </a:lnTo>
                  <a:lnTo>
                    <a:pt x="32" y="118"/>
                  </a:lnTo>
                  <a:lnTo>
                    <a:pt x="30" y="118"/>
                  </a:lnTo>
                  <a:lnTo>
                    <a:pt x="28" y="118"/>
                  </a:lnTo>
                  <a:lnTo>
                    <a:pt x="16" y="120"/>
                  </a:lnTo>
                  <a:lnTo>
                    <a:pt x="16" y="118"/>
                  </a:lnTo>
                  <a:lnTo>
                    <a:pt x="16" y="118"/>
                  </a:lnTo>
                  <a:lnTo>
                    <a:pt x="14" y="116"/>
                  </a:lnTo>
                  <a:lnTo>
                    <a:pt x="12" y="116"/>
                  </a:lnTo>
                  <a:lnTo>
                    <a:pt x="10" y="114"/>
                  </a:lnTo>
                  <a:lnTo>
                    <a:pt x="8" y="112"/>
                  </a:lnTo>
                  <a:lnTo>
                    <a:pt x="6" y="110"/>
                  </a:lnTo>
                  <a:lnTo>
                    <a:pt x="4" y="110"/>
                  </a:lnTo>
                  <a:lnTo>
                    <a:pt x="4" y="108"/>
                  </a:lnTo>
                  <a:lnTo>
                    <a:pt x="2" y="106"/>
                  </a:lnTo>
                  <a:lnTo>
                    <a:pt x="0" y="104"/>
                  </a:lnTo>
                  <a:lnTo>
                    <a:pt x="0" y="102"/>
                  </a:lnTo>
                  <a:lnTo>
                    <a:pt x="2" y="62"/>
                  </a:lnTo>
                  <a:lnTo>
                    <a:pt x="28" y="62"/>
                  </a:lnTo>
                  <a:lnTo>
                    <a:pt x="26" y="60"/>
                  </a:lnTo>
                  <a:lnTo>
                    <a:pt x="28" y="56"/>
                  </a:lnTo>
                  <a:lnTo>
                    <a:pt x="28" y="56"/>
                  </a:lnTo>
                  <a:lnTo>
                    <a:pt x="28" y="54"/>
                  </a:lnTo>
                  <a:lnTo>
                    <a:pt x="26" y="52"/>
                  </a:lnTo>
                  <a:lnTo>
                    <a:pt x="26" y="48"/>
                  </a:lnTo>
                  <a:lnTo>
                    <a:pt x="26" y="44"/>
                  </a:lnTo>
                  <a:lnTo>
                    <a:pt x="26" y="40"/>
                  </a:lnTo>
                  <a:lnTo>
                    <a:pt x="26" y="38"/>
                  </a:lnTo>
                  <a:lnTo>
                    <a:pt x="26" y="38"/>
                  </a:lnTo>
                  <a:lnTo>
                    <a:pt x="26" y="38"/>
                  </a:lnTo>
                  <a:close/>
                </a:path>
              </a:pathLst>
            </a:custGeom>
            <a:grpFill/>
            <a:ln w="6350">
              <a:solidFill>
                <a:srgbClr val="7F7F7F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70" name="Zambabwe">
              <a:extLst>
                <a:ext uri="{FF2B5EF4-FFF2-40B4-BE49-F238E27FC236}">
                  <a16:creationId xmlns:a16="http://schemas.microsoft.com/office/drawing/2014/main" id="{390F2B1D-5DC6-49A4-A1B0-25B908FE58C8}"/>
                </a:ext>
              </a:extLst>
            </p:cNvPr>
            <p:cNvSpPr>
              <a:spLocks/>
            </p:cNvSpPr>
            <p:nvPr/>
          </p:nvSpPr>
          <p:spPr bwMode="auto">
            <a:xfrm>
              <a:off x="6501738" y="4796581"/>
              <a:ext cx="183731" cy="168420"/>
            </a:xfrm>
            <a:custGeom>
              <a:avLst/>
              <a:gdLst>
                <a:gd name="T0" fmla="*/ 4 w 96"/>
                <a:gd name="T1" fmla="*/ 28 h 88"/>
                <a:gd name="T2" fmla="*/ 8 w 96"/>
                <a:gd name="T3" fmla="*/ 30 h 88"/>
                <a:gd name="T4" fmla="*/ 14 w 96"/>
                <a:gd name="T5" fmla="*/ 28 h 88"/>
                <a:gd name="T6" fmla="*/ 16 w 96"/>
                <a:gd name="T7" fmla="*/ 30 h 88"/>
                <a:gd name="T8" fmla="*/ 24 w 96"/>
                <a:gd name="T9" fmla="*/ 30 h 88"/>
                <a:gd name="T10" fmla="*/ 40 w 96"/>
                <a:gd name="T11" fmla="*/ 12 h 88"/>
                <a:gd name="T12" fmla="*/ 46 w 96"/>
                <a:gd name="T13" fmla="*/ 10 h 88"/>
                <a:gd name="T14" fmla="*/ 46 w 96"/>
                <a:gd name="T15" fmla="*/ 6 h 88"/>
                <a:gd name="T16" fmla="*/ 52 w 96"/>
                <a:gd name="T17" fmla="*/ 2 h 88"/>
                <a:gd name="T18" fmla="*/ 60 w 96"/>
                <a:gd name="T19" fmla="*/ 0 h 88"/>
                <a:gd name="T20" fmla="*/ 64 w 96"/>
                <a:gd name="T21" fmla="*/ 2 h 88"/>
                <a:gd name="T22" fmla="*/ 66 w 96"/>
                <a:gd name="T23" fmla="*/ 6 h 88"/>
                <a:gd name="T24" fmla="*/ 72 w 96"/>
                <a:gd name="T25" fmla="*/ 8 h 88"/>
                <a:gd name="T26" fmla="*/ 78 w 96"/>
                <a:gd name="T27" fmla="*/ 6 h 88"/>
                <a:gd name="T28" fmla="*/ 86 w 96"/>
                <a:gd name="T29" fmla="*/ 12 h 88"/>
                <a:gd name="T30" fmla="*/ 94 w 96"/>
                <a:gd name="T31" fmla="*/ 16 h 88"/>
                <a:gd name="T32" fmla="*/ 94 w 96"/>
                <a:gd name="T33" fmla="*/ 20 h 88"/>
                <a:gd name="T34" fmla="*/ 94 w 96"/>
                <a:gd name="T35" fmla="*/ 24 h 88"/>
                <a:gd name="T36" fmla="*/ 94 w 96"/>
                <a:gd name="T37" fmla="*/ 32 h 88"/>
                <a:gd name="T38" fmla="*/ 96 w 96"/>
                <a:gd name="T39" fmla="*/ 34 h 88"/>
                <a:gd name="T40" fmla="*/ 92 w 96"/>
                <a:gd name="T41" fmla="*/ 40 h 88"/>
                <a:gd name="T42" fmla="*/ 90 w 96"/>
                <a:gd name="T43" fmla="*/ 44 h 88"/>
                <a:gd name="T44" fmla="*/ 92 w 96"/>
                <a:gd name="T45" fmla="*/ 48 h 88"/>
                <a:gd name="T46" fmla="*/ 94 w 96"/>
                <a:gd name="T47" fmla="*/ 54 h 88"/>
                <a:gd name="T48" fmla="*/ 90 w 96"/>
                <a:gd name="T49" fmla="*/ 60 h 88"/>
                <a:gd name="T50" fmla="*/ 88 w 96"/>
                <a:gd name="T51" fmla="*/ 64 h 88"/>
                <a:gd name="T52" fmla="*/ 86 w 96"/>
                <a:gd name="T53" fmla="*/ 70 h 88"/>
                <a:gd name="T54" fmla="*/ 70 w 96"/>
                <a:gd name="T55" fmla="*/ 86 h 88"/>
                <a:gd name="T56" fmla="*/ 62 w 96"/>
                <a:gd name="T57" fmla="*/ 86 h 88"/>
                <a:gd name="T58" fmla="*/ 56 w 96"/>
                <a:gd name="T59" fmla="*/ 84 h 88"/>
                <a:gd name="T60" fmla="*/ 48 w 96"/>
                <a:gd name="T61" fmla="*/ 84 h 88"/>
                <a:gd name="T62" fmla="*/ 46 w 96"/>
                <a:gd name="T63" fmla="*/ 80 h 88"/>
                <a:gd name="T64" fmla="*/ 42 w 96"/>
                <a:gd name="T65" fmla="*/ 78 h 88"/>
                <a:gd name="T66" fmla="*/ 34 w 96"/>
                <a:gd name="T67" fmla="*/ 76 h 88"/>
                <a:gd name="T68" fmla="*/ 28 w 96"/>
                <a:gd name="T69" fmla="*/ 72 h 88"/>
                <a:gd name="T70" fmla="*/ 28 w 96"/>
                <a:gd name="T71" fmla="*/ 64 h 88"/>
                <a:gd name="T72" fmla="*/ 24 w 96"/>
                <a:gd name="T73" fmla="*/ 62 h 88"/>
                <a:gd name="T74" fmla="*/ 24 w 96"/>
                <a:gd name="T75" fmla="*/ 58 h 88"/>
                <a:gd name="T76" fmla="*/ 18 w 96"/>
                <a:gd name="T77" fmla="*/ 54 h 88"/>
                <a:gd name="T78" fmla="*/ 12 w 96"/>
                <a:gd name="T79" fmla="*/ 46 h 88"/>
                <a:gd name="T80" fmla="*/ 10 w 96"/>
                <a:gd name="T81" fmla="*/ 44 h 88"/>
                <a:gd name="T82" fmla="*/ 6 w 96"/>
                <a:gd name="T83" fmla="*/ 38 h 88"/>
                <a:gd name="T84" fmla="*/ 4 w 96"/>
                <a:gd name="T85" fmla="*/ 36 h 88"/>
                <a:gd name="T86" fmla="*/ 0 w 96"/>
                <a:gd name="T87" fmla="*/ 32 h 88"/>
                <a:gd name="T88" fmla="*/ 0 w 96"/>
                <a:gd name="T89" fmla="*/ 2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6" h="88">
                  <a:moveTo>
                    <a:pt x="0" y="28"/>
                  </a:moveTo>
                  <a:lnTo>
                    <a:pt x="0" y="28"/>
                  </a:lnTo>
                  <a:lnTo>
                    <a:pt x="4" y="28"/>
                  </a:lnTo>
                  <a:lnTo>
                    <a:pt x="6" y="30"/>
                  </a:lnTo>
                  <a:lnTo>
                    <a:pt x="6" y="30"/>
                  </a:lnTo>
                  <a:lnTo>
                    <a:pt x="8" y="30"/>
                  </a:lnTo>
                  <a:lnTo>
                    <a:pt x="10" y="28"/>
                  </a:lnTo>
                  <a:lnTo>
                    <a:pt x="12" y="28"/>
                  </a:lnTo>
                  <a:lnTo>
                    <a:pt x="14" y="28"/>
                  </a:lnTo>
                  <a:lnTo>
                    <a:pt x="14" y="28"/>
                  </a:lnTo>
                  <a:lnTo>
                    <a:pt x="16" y="30"/>
                  </a:lnTo>
                  <a:lnTo>
                    <a:pt x="16" y="30"/>
                  </a:lnTo>
                  <a:lnTo>
                    <a:pt x="18" y="30"/>
                  </a:lnTo>
                  <a:lnTo>
                    <a:pt x="20" y="30"/>
                  </a:lnTo>
                  <a:lnTo>
                    <a:pt x="24" y="30"/>
                  </a:lnTo>
                  <a:lnTo>
                    <a:pt x="26" y="24"/>
                  </a:lnTo>
                  <a:lnTo>
                    <a:pt x="32" y="18"/>
                  </a:lnTo>
                  <a:lnTo>
                    <a:pt x="40" y="12"/>
                  </a:lnTo>
                  <a:lnTo>
                    <a:pt x="44" y="10"/>
                  </a:lnTo>
                  <a:lnTo>
                    <a:pt x="46" y="10"/>
                  </a:lnTo>
                  <a:lnTo>
                    <a:pt x="46" y="10"/>
                  </a:lnTo>
                  <a:lnTo>
                    <a:pt x="46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46" y="4"/>
                  </a:lnTo>
                  <a:lnTo>
                    <a:pt x="50" y="2"/>
                  </a:lnTo>
                  <a:lnTo>
                    <a:pt x="52" y="2"/>
                  </a:lnTo>
                  <a:lnTo>
                    <a:pt x="54" y="2"/>
                  </a:lnTo>
                  <a:lnTo>
                    <a:pt x="56" y="0"/>
                  </a:lnTo>
                  <a:lnTo>
                    <a:pt x="60" y="0"/>
                  </a:lnTo>
                  <a:lnTo>
                    <a:pt x="60" y="2"/>
                  </a:lnTo>
                  <a:lnTo>
                    <a:pt x="62" y="0"/>
                  </a:lnTo>
                  <a:lnTo>
                    <a:pt x="64" y="2"/>
                  </a:lnTo>
                  <a:lnTo>
                    <a:pt x="64" y="2"/>
                  </a:lnTo>
                  <a:lnTo>
                    <a:pt x="66" y="0"/>
                  </a:lnTo>
                  <a:lnTo>
                    <a:pt x="66" y="6"/>
                  </a:lnTo>
                  <a:lnTo>
                    <a:pt x="70" y="6"/>
                  </a:lnTo>
                  <a:lnTo>
                    <a:pt x="72" y="6"/>
                  </a:lnTo>
                  <a:lnTo>
                    <a:pt x="72" y="8"/>
                  </a:lnTo>
                  <a:lnTo>
                    <a:pt x="74" y="6"/>
                  </a:lnTo>
                  <a:lnTo>
                    <a:pt x="74" y="6"/>
                  </a:lnTo>
                  <a:lnTo>
                    <a:pt x="78" y="6"/>
                  </a:lnTo>
                  <a:lnTo>
                    <a:pt x="82" y="8"/>
                  </a:lnTo>
                  <a:lnTo>
                    <a:pt x="84" y="10"/>
                  </a:lnTo>
                  <a:lnTo>
                    <a:pt x="86" y="12"/>
                  </a:lnTo>
                  <a:lnTo>
                    <a:pt x="90" y="12"/>
                  </a:lnTo>
                  <a:lnTo>
                    <a:pt x="92" y="14"/>
                  </a:lnTo>
                  <a:lnTo>
                    <a:pt x="94" y="16"/>
                  </a:lnTo>
                  <a:lnTo>
                    <a:pt x="96" y="16"/>
                  </a:lnTo>
                  <a:lnTo>
                    <a:pt x="96" y="18"/>
                  </a:lnTo>
                  <a:lnTo>
                    <a:pt x="94" y="20"/>
                  </a:lnTo>
                  <a:lnTo>
                    <a:pt x="94" y="22"/>
                  </a:lnTo>
                  <a:lnTo>
                    <a:pt x="94" y="22"/>
                  </a:lnTo>
                  <a:lnTo>
                    <a:pt x="94" y="24"/>
                  </a:lnTo>
                  <a:lnTo>
                    <a:pt x="94" y="26"/>
                  </a:lnTo>
                  <a:lnTo>
                    <a:pt x="94" y="28"/>
                  </a:lnTo>
                  <a:lnTo>
                    <a:pt x="94" y="32"/>
                  </a:lnTo>
                  <a:lnTo>
                    <a:pt x="92" y="34"/>
                  </a:lnTo>
                  <a:lnTo>
                    <a:pt x="94" y="34"/>
                  </a:lnTo>
                  <a:lnTo>
                    <a:pt x="96" y="34"/>
                  </a:lnTo>
                  <a:lnTo>
                    <a:pt x="94" y="36"/>
                  </a:lnTo>
                  <a:lnTo>
                    <a:pt x="92" y="38"/>
                  </a:lnTo>
                  <a:lnTo>
                    <a:pt x="92" y="40"/>
                  </a:lnTo>
                  <a:lnTo>
                    <a:pt x="92" y="42"/>
                  </a:lnTo>
                  <a:lnTo>
                    <a:pt x="90" y="42"/>
                  </a:lnTo>
                  <a:lnTo>
                    <a:pt x="90" y="44"/>
                  </a:lnTo>
                  <a:lnTo>
                    <a:pt x="94" y="46"/>
                  </a:lnTo>
                  <a:lnTo>
                    <a:pt x="94" y="48"/>
                  </a:lnTo>
                  <a:lnTo>
                    <a:pt x="92" y="48"/>
                  </a:lnTo>
                  <a:lnTo>
                    <a:pt x="92" y="50"/>
                  </a:lnTo>
                  <a:lnTo>
                    <a:pt x="94" y="52"/>
                  </a:lnTo>
                  <a:lnTo>
                    <a:pt x="94" y="54"/>
                  </a:lnTo>
                  <a:lnTo>
                    <a:pt x="92" y="56"/>
                  </a:lnTo>
                  <a:lnTo>
                    <a:pt x="90" y="58"/>
                  </a:lnTo>
                  <a:lnTo>
                    <a:pt x="90" y="60"/>
                  </a:lnTo>
                  <a:lnTo>
                    <a:pt x="88" y="60"/>
                  </a:lnTo>
                  <a:lnTo>
                    <a:pt x="88" y="62"/>
                  </a:lnTo>
                  <a:lnTo>
                    <a:pt x="88" y="64"/>
                  </a:lnTo>
                  <a:lnTo>
                    <a:pt x="88" y="64"/>
                  </a:lnTo>
                  <a:lnTo>
                    <a:pt x="88" y="68"/>
                  </a:lnTo>
                  <a:lnTo>
                    <a:pt x="86" y="70"/>
                  </a:lnTo>
                  <a:lnTo>
                    <a:pt x="86" y="74"/>
                  </a:lnTo>
                  <a:lnTo>
                    <a:pt x="72" y="88"/>
                  </a:lnTo>
                  <a:lnTo>
                    <a:pt x="70" y="86"/>
                  </a:lnTo>
                  <a:lnTo>
                    <a:pt x="66" y="86"/>
                  </a:lnTo>
                  <a:lnTo>
                    <a:pt x="64" y="86"/>
                  </a:lnTo>
                  <a:lnTo>
                    <a:pt x="62" y="86"/>
                  </a:lnTo>
                  <a:lnTo>
                    <a:pt x="60" y="86"/>
                  </a:lnTo>
                  <a:lnTo>
                    <a:pt x="58" y="84"/>
                  </a:lnTo>
                  <a:lnTo>
                    <a:pt x="56" y="84"/>
                  </a:lnTo>
                  <a:lnTo>
                    <a:pt x="56" y="84"/>
                  </a:lnTo>
                  <a:lnTo>
                    <a:pt x="52" y="82"/>
                  </a:lnTo>
                  <a:lnTo>
                    <a:pt x="48" y="84"/>
                  </a:lnTo>
                  <a:lnTo>
                    <a:pt x="46" y="82"/>
                  </a:lnTo>
                  <a:lnTo>
                    <a:pt x="46" y="80"/>
                  </a:lnTo>
                  <a:lnTo>
                    <a:pt x="46" y="80"/>
                  </a:lnTo>
                  <a:lnTo>
                    <a:pt x="46" y="78"/>
                  </a:lnTo>
                  <a:lnTo>
                    <a:pt x="44" y="78"/>
                  </a:lnTo>
                  <a:lnTo>
                    <a:pt x="42" y="78"/>
                  </a:lnTo>
                  <a:lnTo>
                    <a:pt x="40" y="76"/>
                  </a:lnTo>
                  <a:lnTo>
                    <a:pt x="36" y="76"/>
                  </a:lnTo>
                  <a:lnTo>
                    <a:pt x="34" y="76"/>
                  </a:lnTo>
                  <a:lnTo>
                    <a:pt x="32" y="76"/>
                  </a:lnTo>
                  <a:lnTo>
                    <a:pt x="32" y="74"/>
                  </a:lnTo>
                  <a:lnTo>
                    <a:pt x="28" y="72"/>
                  </a:lnTo>
                  <a:lnTo>
                    <a:pt x="28" y="70"/>
                  </a:lnTo>
                  <a:lnTo>
                    <a:pt x="28" y="68"/>
                  </a:lnTo>
                  <a:lnTo>
                    <a:pt x="28" y="64"/>
                  </a:lnTo>
                  <a:lnTo>
                    <a:pt x="28" y="64"/>
                  </a:lnTo>
                  <a:lnTo>
                    <a:pt x="26" y="62"/>
                  </a:lnTo>
                  <a:lnTo>
                    <a:pt x="24" y="62"/>
                  </a:lnTo>
                  <a:lnTo>
                    <a:pt x="24" y="60"/>
                  </a:lnTo>
                  <a:lnTo>
                    <a:pt x="24" y="60"/>
                  </a:lnTo>
                  <a:lnTo>
                    <a:pt x="24" y="58"/>
                  </a:lnTo>
                  <a:lnTo>
                    <a:pt x="22" y="58"/>
                  </a:lnTo>
                  <a:lnTo>
                    <a:pt x="20" y="56"/>
                  </a:lnTo>
                  <a:lnTo>
                    <a:pt x="18" y="54"/>
                  </a:lnTo>
                  <a:lnTo>
                    <a:pt x="16" y="54"/>
                  </a:lnTo>
                  <a:lnTo>
                    <a:pt x="12" y="48"/>
                  </a:lnTo>
                  <a:lnTo>
                    <a:pt x="12" y="46"/>
                  </a:lnTo>
                  <a:lnTo>
                    <a:pt x="10" y="46"/>
                  </a:lnTo>
                  <a:lnTo>
                    <a:pt x="10" y="46"/>
                  </a:lnTo>
                  <a:lnTo>
                    <a:pt x="10" y="44"/>
                  </a:lnTo>
                  <a:lnTo>
                    <a:pt x="8" y="42"/>
                  </a:lnTo>
                  <a:lnTo>
                    <a:pt x="8" y="40"/>
                  </a:lnTo>
                  <a:lnTo>
                    <a:pt x="6" y="38"/>
                  </a:lnTo>
                  <a:lnTo>
                    <a:pt x="6" y="38"/>
                  </a:lnTo>
                  <a:lnTo>
                    <a:pt x="4" y="36"/>
                  </a:lnTo>
                  <a:lnTo>
                    <a:pt x="4" y="36"/>
                  </a:lnTo>
                  <a:lnTo>
                    <a:pt x="2" y="34"/>
                  </a:lnTo>
                  <a:lnTo>
                    <a:pt x="2" y="34"/>
                  </a:lnTo>
                  <a:lnTo>
                    <a:pt x="0" y="32"/>
                  </a:lnTo>
                  <a:lnTo>
                    <a:pt x="0" y="30"/>
                  </a:lnTo>
                  <a:lnTo>
                    <a:pt x="0" y="30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0" y="28"/>
                  </a:lnTo>
                  <a:close/>
                </a:path>
              </a:pathLst>
            </a:custGeom>
            <a:grpFill/>
            <a:ln w="6350">
              <a:solidFill>
                <a:srgbClr val="7F7F7F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71" name="Yemen">
              <a:extLst>
                <a:ext uri="{FF2B5EF4-FFF2-40B4-BE49-F238E27FC236}">
                  <a16:creationId xmlns:a16="http://schemas.microsoft.com/office/drawing/2014/main" id="{B607D809-5F60-4D68-992B-DA114EE12B4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15132" y="3958311"/>
              <a:ext cx="287079" cy="176075"/>
            </a:xfrm>
            <a:custGeom>
              <a:avLst/>
              <a:gdLst>
                <a:gd name="T0" fmla="*/ 2 w 150"/>
                <a:gd name="T1" fmla="*/ 36 h 92"/>
                <a:gd name="T2" fmla="*/ 6 w 150"/>
                <a:gd name="T3" fmla="*/ 34 h 92"/>
                <a:gd name="T4" fmla="*/ 8 w 150"/>
                <a:gd name="T5" fmla="*/ 28 h 92"/>
                <a:gd name="T6" fmla="*/ 12 w 150"/>
                <a:gd name="T7" fmla="*/ 20 h 92"/>
                <a:gd name="T8" fmla="*/ 24 w 150"/>
                <a:gd name="T9" fmla="*/ 24 h 92"/>
                <a:gd name="T10" fmla="*/ 46 w 150"/>
                <a:gd name="T11" fmla="*/ 34 h 92"/>
                <a:gd name="T12" fmla="*/ 68 w 150"/>
                <a:gd name="T13" fmla="*/ 14 h 92"/>
                <a:gd name="T14" fmla="*/ 114 w 150"/>
                <a:gd name="T15" fmla="*/ 6 h 92"/>
                <a:gd name="T16" fmla="*/ 124 w 150"/>
                <a:gd name="T17" fmla="*/ 26 h 92"/>
                <a:gd name="T18" fmla="*/ 128 w 150"/>
                <a:gd name="T19" fmla="*/ 36 h 92"/>
                <a:gd name="T20" fmla="*/ 120 w 150"/>
                <a:gd name="T21" fmla="*/ 42 h 92"/>
                <a:gd name="T22" fmla="*/ 120 w 150"/>
                <a:gd name="T23" fmla="*/ 46 h 92"/>
                <a:gd name="T24" fmla="*/ 120 w 150"/>
                <a:gd name="T25" fmla="*/ 48 h 92"/>
                <a:gd name="T26" fmla="*/ 112 w 150"/>
                <a:gd name="T27" fmla="*/ 50 h 92"/>
                <a:gd name="T28" fmla="*/ 100 w 150"/>
                <a:gd name="T29" fmla="*/ 54 h 92"/>
                <a:gd name="T30" fmla="*/ 84 w 150"/>
                <a:gd name="T31" fmla="*/ 60 h 92"/>
                <a:gd name="T32" fmla="*/ 82 w 150"/>
                <a:gd name="T33" fmla="*/ 62 h 92"/>
                <a:gd name="T34" fmla="*/ 74 w 150"/>
                <a:gd name="T35" fmla="*/ 68 h 92"/>
                <a:gd name="T36" fmla="*/ 72 w 150"/>
                <a:gd name="T37" fmla="*/ 68 h 92"/>
                <a:gd name="T38" fmla="*/ 70 w 150"/>
                <a:gd name="T39" fmla="*/ 70 h 92"/>
                <a:gd name="T40" fmla="*/ 66 w 150"/>
                <a:gd name="T41" fmla="*/ 68 h 92"/>
                <a:gd name="T42" fmla="*/ 62 w 150"/>
                <a:gd name="T43" fmla="*/ 72 h 92"/>
                <a:gd name="T44" fmla="*/ 56 w 150"/>
                <a:gd name="T45" fmla="*/ 74 h 92"/>
                <a:gd name="T46" fmla="*/ 48 w 150"/>
                <a:gd name="T47" fmla="*/ 76 h 92"/>
                <a:gd name="T48" fmla="*/ 44 w 150"/>
                <a:gd name="T49" fmla="*/ 76 h 92"/>
                <a:gd name="T50" fmla="*/ 40 w 150"/>
                <a:gd name="T51" fmla="*/ 74 h 92"/>
                <a:gd name="T52" fmla="*/ 36 w 150"/>
                <a:gd name="T53" fmla="*/ 78 h 92"/>
                <a:gd name="T54" fmla="*/ 34 w 150"/>
                <a:gd name="T55" fmla="*/ 80 h 92"/>
                <a:gd name="T56" fmla="*/ 28 w 150"/>
                <a:gd name="T57" fmla="*/ 84 h 92"/>
                <a:gd name="T58" fmla="*/ 24 w 150"/>
                <a:gd name="T59" fmla="*/ 84 h 92"/>
                <a:gd name="T60" fmla="*/ 20 w 150"/>
                <a:gd name="T61" fmla="*/ 86 h 92"/>
                <a:gd name="T62" fmla="*/ 16 w 150"/>
                <a:gd name="T63" fmla="*/ 86 h 92"/>
                <a:gd name="T64" fmla="*/ 12 w 150"/>
                <a:gd name="T65" fmla="*/ 84 h 92"/>
                <a:gd name="T66" fmla="*/ 10 w 150"/>
                <a:gd name="T67" fmla="*/ 78 h 92"/>
                <a:gd name="T68" fmla="*/ 10 w 150"/>
                <a:gd name="T69" fmla="*/ 74 h 92"/>
                <a:gd name="T70" fmla="*/ 6 w 150"/>
                <a:gd name="T71" fmla="*/ 68 h 92"/>
                <a:gd name="T72" fmla="*/ 2 w 150"/>
                <a:gd name="T73" fmla="*/ 52 h 92"/>
                <a:gd name="T74" fmla="*/ 0 w 150"/>
                <a:gd name="T75" fmla="*/ 50 h 92"/>
                <a:gd name="T76" fmla="*/ 2 w 150"/>
                <a:gd name="T77" fmla="*/ 50 h 92"/>
                <a:gd name="T78" fmla="*/ 2 w 150"/>
                <a:gd name="T79" fmla="*/ 48 h 92"/>
                <a:gd name="T80" fmla="*/ 2 w 150"/>
                <a:gd name="T81" fmla="*/ 38 h 92"/>
                <a:gd name="T82" fmla="*/ 120 w 150"/>
                <a:gd name="T83" fmla="*/ 92 h 92"/>
                <a:gd name="T84" fmla="*/ 124 w 150"/>
                <a:gd name="T85" fmla="*/ 92 h 92"/>
                <a:gd name="T86" fmla="*/ 120 w 150"/>
                <a:gd name="T87" fmla="*/ 92 h 92"/>
                <a:gd name="T88" fmla="*/ 136 w 150"/>
                <a:gd name="T89" fmla="*/ 88 h 92"/>
                <a:gd name="T90" fmla="*/ 138 w 150"/>
                <a:gd name="T91" fmla="*/ 84 h 92"/>
                <a:gd name="T92" fmla="*/ 140 w 150"/>
                <a:gd name="T93" fmla="*/ 86 h 92"/>
                <a:gd name="T94" fmla="*/ 142 w 150"/>
                <a:gd name="T95" fmla="*/ 86 h 92"/>
                <a:gd name="T96" fmla="*/ 148 w 150"/>
                <a:gd name="T97" fmla="*/ 86 h 92"/>
                <a:gd name="T98" fmla="*/ 150 w 150"/>
                <a:gd name="T99" fmla="*/ 88 h 92"/>
                <a:gd name="T100" fmla="*/ 146 w 150"/>
                <a:gd name="T101" fmla="*/ 88 h 92"/>
                <a:gd name="T102" fmla="*/ 140 w 150"/>
                <a:gd name="T103" fmla="*/ 90 h 92"/>
                <a:gd name="T104" fmla="*/ 136 w 150"/>
                <a:gd name="T105" fmla="*/ 9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50" h="92">
                  <a:moveTo>
                    <a:pt x="2" y="36"/>
                  </a:moveTo>
                  <a:lnTo>
                    <a:pt x="2" y="36"/>
                  </a:lnTo>
                  <a:lnTo>
                    <a:pt x="6" y="36"/>
                  </a:lnTo>
                  <a:lnTo>
                    <a:pt x="6" y="34"/>
                  </a:lnTo>
                  <a:lnTo>
                    <a:pt x="10" y="32"/>
                  </a:lnTo>
                  <a:lnTo>
                    <a:pt x="8" y="28"/>
                  </a:lnTo>
                  <a:lnTo>
                    <a:pt x="10" y="22"/>
                  </a:lnTo>
                  <a:lnTo>
                    <a:pt x="12" y="20"/>
                  </a:lnTo>
                  <a:lnTo>
                    <a:pt x="16" y="24"/>
                  </a:lnTo>
                  <a:lnTo>
                    <a:pt x="24" y="24"/>
                  </a:lnTo>
                  <a:lnTo>
                    <a:pt x="34" y="28"/>
                  </a:lnTo>
                  <a:lnTo>
                    <a:pt x="46" y="34"/>
                  </a:lnTo>
                  <a:lnTo>
                    <a:pt x="46" y="44"/>
                  </a:lnTo>
                  <a:lnTo>
                    <a:pt x="68" y="14"/>
                  </a:lnTo>
                  <a:lnTo>
                    <a:pt x="114" y="0"/>
                  </a:lnTo>
                  <a:lnTo>
                    <a:pt x="114" y="6"/>
                  </a:lnTo>
                  <a:lnTo>
                    <a:pt x="126" y="20"/>
                  </a:lnTo>
                  <a:lnTo>
                    <a:pt x="124" y="26"/>
                  </a:lnTo>
                  <a:lnTo>
                    <a:pt x="130" y="34"/>
                  </a:lnTo>
                  <a:lnTo>
                    <a:pt x="128" y="36"/>
                  </a:lnTo>
                  <a:lnTo>
                    <a:pt x="124" y="36"/>
                  </a:lnTo>
                  <a:lnTo>
                    <a:pt x="120" y="42"/>
                  </a:lnTo>
                  <a:lnTo>
                    <a:pt x="118" y="44"/>
                  </a:lnTo>
                  <a:lnTo>
                    <a:pt x="120" y="46"/>
                  </a:lnTo>
                  <a:lnTo>
                    <a:pt x="120" y="46"/>
                  </a:lnTo>
                  <a:lnTo>
                    <a:pt x="120" y="48"/>
                  </a:lnTo>
                  <a:lnTo>
                    <a:pt x="114" y="48"/>
                  </a:lnTo>
                  <a:lnTo>
                    <a:pt x="112" y="50"/>
                  </a:lnTo>
                  <a:lnTo>
                    <a:pt x="108" y="54"/>
                  </a:lnTo>
                  <a:lnTo>
                    <a:pt x="100" y="54"/>
                  </a:lnTo>
                  <a:lnTo>
                    <a:pt x="98" y="56"/>
                  </a:lnTo>
                  <a:lnTo>
                    <a:pt x="84" y="60"/>
                  </a:lnTo>
                  <a:lnTo>
                    <a:pt x="84" y="60"/>
                  </a:lnTo>
                  <a:lnTo>
                    <a:pt x="82" y="62"/>
                  </a:lnTo>
                  <a:lnTo>
                    <a:pt x="78" y="64"/>
                  </a:lnTo>
                  <a:lnTo>
                    <a:pt x="74" y="68"/>
                  </a:lnTo>
                  <a:lnTo>
                    <a:pt x="74" y="68"/>
                  </a:lnTo>
                  <a:lnTo>
                    <a:pt x="72" y="68"/>
                  </a:lnTo>
                  <a:lnTo>
                    <a:pt x="72" y="68"/>
                  </a:lnTo>
                  <a:lnTo>
                    <a:pt x="70" y="70"/>
                  </a:lnTo>
                  <a:lnTo>
                    <a:pt x="68" y="68"/>
                  </a:lnTo>
                  <a:lnTo>
                    <a:pt x="66" y="68"/>
                  </a:lnTo>
                  <a:lnTo>
                    <a:pt x="62" y="70"/>
                  </a:lnTo>
                  <a:lnTo>
                    <a:pt x="62" y="72"/>
                  </a:lnTo>
                  <a:lnTo>
                    <a:pt x="60" y="74"/>
                  </a:lnTo>
                  <a:lnTo>
                    <a:pt x="56" y="74"/>
                  </a:lnTo>
                  <a:lnTo>
                    <a:pt x="50" y="76"/>
                  </a:lnTo>
                  <a:lnTo>
                    <a:pt x="48" y="76"/>
                  </a:lnTo>
                  <a:lnTo>
                    <a:pt x="46" y="76"/>
                  </a:lnTo>
                  <a:lnTo>
                    <a:pt x="44" y="76"/>
                  </a:lnTo>
                  <a:lnTo>
                    <a:pt x="42" y="74"/>
                  </a:lnTo>
                  <a:lnTo>
                    <a:pt x="40" y="74"/>
                  </a:lnTo>
                  <a:lnTo>
                    <a:pt x="38" y="74"/>
                  </a:lnTo>
                  <a:lnTo>
                    <a:pt x="36" y="78"/>
                  </a:lnTo>
                  <a:lnTo>
                    <a:pt x="34" y="80"/>
                  </a:lnTo>
                  <a:lnTo>
                    <a:pt x="34" y="80"/>
                  </a:lnTo>
                  <a:lnTo>
                    <a:pt x="30" y="84"/>
                  </a:lnTo>
                  <a:lnTo>
                    <a:pt x="28" y="84"/>
                  </a:lnTo>
                  <a:lnTo>
                    <a:pt x="28" y="84"/>
                  </a:lnTo>
                  <a:lnTo>
                    <a:pt x="24" y="84"/>
                  </a:lnTo>
                  <a:lnTo>
                    <a:pt x="22" y="86"/>
                  </a:lnTo>
                  <a:lnTo>
                    <a:pt x="20" y="86"/>
                  </a:lnTo>
                  <a:lnTo>
                    <a:pt x="16" y="84"/>
                  </a:lnTo>
                  <a:lnTo>
                    <a:pt x="16" y="86"/>
                  </a:lnTo>
                  <a:lnTo>
                    <a:pt x="14" y="86"/>
                  </a:lnTo>
                  <a:lnTo>
                    <a:pt x="12" y="84"/>
                  </a:lnTo>
                  <a:lnTo>
                    <a:pt x="12" y="80"/>
                  </a:lnTo>
                  <a:lnTo>
                    <a:pt x="10" y="78"/>
                  </a:lnTo>
                  <a:lnTo>
                    <a:pt x="8" y="74"/>
                  </a:lnTo>
                  <a:lnTo>
                    <a:pt x="10" y="74"/>
                  </a:lnTo>
                  <a:lnTo>
                    <a:pt x="10" y="70"/>
                  </a:lnTo>
                  <a:lnTo>
                    <a:pt x="6" y="68"/>
                  </a:lnTo>
                  <a:lnTo>
                    <a:pt x="4" y="56"/>
                  </a:lnTo>
                  <a:lnTo>
                    <a:pt x="2" y="52"/>
                  </a:lnTo>
                  <a:lnTo>
                    <a:pt x="2" y="50"/>
                  </a:lnTo>
                  <a:lnTo>
                    <a:pt x="0" y="50"/>
                  </a:lnTo>
                  <a:lnTo>
                    <a:pt x="0" y="48"/>
                  </a:lnTo>
                  <a:lnTo>
                    <a:pt x="2" y="50"/>
                  </a:lnTo>
                  <a:lnTo>
                    <a:pt x="2" y="48"/>
                  </a:lnTo>
                  <a:lnTo>
                    <a:pt x="2" y="48"/>
                  </a:lnTo>
                  <a:lnTo>
                    <a:pt x="2" y="44"/>
                  </a:lnTo>
                  <a:lnTo>
                    <a:pt x="2" y="38"/>
                  </a:lnTo>
                  <a:lnTo>
                    <a:pt x="2" y="36"/>
                  </a:lnTo>
                  <a:close/>
                  <a:moveTo>
                    <a:pt x="120" y="92"/>
                  </a:moveTo>
                  <a:lnTo>
                    <a:pt x="122" y="92"/>
                  </a:lnTo>
                  <a:lnTo>
                    <a:pt x="124" y="92"/>
                  </a:lnTo>
                  <a:lnTo>
                    <a:pt x="122" y="92"/>
                  </a:lnTo>
                  <a:lnTo>
                    <a:pt x="120" y="92"/>
                  </a:lnTo>
                  <a:close/>
                  <a:moveTo>
                    <a:pt x="134" y="88"/>
                  </a:moveTo>
                  <a:lnTo>
                    <a:pt x="136" y="88"/>
                  </a:lnTo>
                  <a:lnTo>
                    <a:pt x="136" y="86"/>
                  </a:lnTo>
                  <a:lnTo>
                    <a:pt x="138" y="84"/>
                  </a:lnTo>
                  <a:lnTo>
                    <a:pt x="138" y="84"/>
                  </a:lnTo>
                  <a:lnTo>
                    <a:pt x="140" y="86"/>
                  </a:lnTo>
                  <a:lnTo>
                    <a:pt x="142" y="86"/>
                  </a:lnTo>
                  <a:lnTo>
                    <a:pt x="142" y="86"/>
                  </a:lnTo>
                  <a:lnTo>
                    <a:pt x="146" y="84"/>
                  </a:lnTo>
                  <a:lnTo>
                    <a:pt x="148" y="86"/>
                  </a:lnTo>
                  <a:lnTo>
                    <a:pt x="150" y="86"/>
                  </a:lnTo>
                  <a:lnTo>
                    <a:pt x="150" y="88"/>
                  </a:lnTo>
                  <a:lnTo>
                    <a:pt x="148" y="88"/>
                  </a:lnTo>
                  <a:lnTo>
                    <a:pt x="146" y="88"/>
                  </a:lnTo>
                  <a:lnTo>
                    <a:pt x="144" y="90"/>
                  </a:lnTo>
                  <a:lnTo>
                    <a:pt x="140" y="90"/>
                  </a:lnTo>
                  <a:lnTo>
                    <a:pt x="138" y="90"/>
                  </a:lnTo>
                  <a:lnTo>
                    <a:pt x="136" y="90"/>
                  </a:lnTo>
                  <a:lnTo>
                    <a:pt x="134" y="88"/>
                  </a:lnTo>
                  <a:close/>
                </a:path>
              </a:pathLst>
            </a:custGeom>
            <a:grpFill/>
            <a:ln w="6350">
              <a:solidFill>
                <a:srgbClr val="7F7F7F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72" name="Western Sahara">
              <a:extLst>
                <a:ext uri="{FF2B5EF4-FFF2-40B4-BE49-F238E27FC236}">
                  <a16:creationId xmlns:a16="http://schemas.microsoft.com/office/drawing/2014/main" id="{DEC27EB5-A3EC-4F40-8389-DECD03356FAB}"/>
                </a:ext>
              </a:extLst>
            </p:cNvPr>
            <p:cNvSpPr>
              <a:spLocks/>
            </p:cNvSpPr>
            <p:nvPr/>
          </p:nvSpPr>
          <p:spPr bwMode="auto">
            <a:xfrm>
              <a:off x="5525669" y="3755441"/>
              <a:ext cx="195214" cy="153109"/>
            </a:xfrm>
            <a:custGeom>
              <a:avLst/>
              <a:gdLst>
                <a:gd name="T0" fmla="*/ 102 w 102"/>
                <a:gd name="T1" fmla="*/ 4 h 80"/>
                <a:gd name="T2" fmla="*/ 102 w 102"/>
                <a:gd name="T3" fmla="*/ 0 h 80"/>
                <a:gd name="T4" fmla="*/ 52 w 102"/>
                <a:gd name="T5" fmla="*/ 0 h 80"/>
                <a:gd name="T6" fmla="*/ 48 w 102"/>
                <a:gd name="T7" fmla="*/ 6 h 80"/>
                <a:gd name="T8" fmla="*/ 48 w 102"/>
                <a:gd name="T9" fmla="*/ 10 h 80"/>
                <a:gd name="T10" fmla="*/ 46 w 102"/>
                <a:gd name="T11" fmla="*/ 10 h 80"/>
                <a:gd name="T12" fmla="*/ 36 w 102"/>
                <a:gd name="T13" fmla="*/ 16 h 80"/>
                <a:gd name="T14" fmla="*/ 36 w 102"/>
                <a:gd name="T15" fmla="*/ 18 h 80"/>
                <a:gd name="T16" fmla="*/ 32 w 102"/>
                <a:gd name="T17" fmla="*/ 20 h 80"/>
                <a:gd name="T18" fmla="*/ 34 w 102"/>
                <a:gd name="T19" fmla="*/ 22 h 80"/>
                <a:gd name="T20" fmla="*/ 26 w 102"/>
                <a:gd name="T21" fmla="*/ 34 h 80"/>
                <a:gd name="T22" fmla="*/ 26 w 102"/>
                <a:gd name="T23" fmla="*/ 38 h 80"/>
                <a:gd name="T24" fmla="*/ 20 w 102"/>
                <a:gd name="T25" fmla="*/ 42 h 80"/>
                <a:gd name="T26" fmla="*/ 18 w 102"/>
                <a:gd name="T27" fmla="*/ 44 h 80"/>
                <a:gd name="T28" fmla="*/ 14 w 102"/>
                <a:gd name="T29" fmla="*/ 50 h 80"/>
                <a:gd name="T30" fmla="*/ 14 w 102"/>
                <a:gd name="T31" fmla="*/ 52 h 80"/>
                <a:gd name="T32" fmla="*/ 10 w 102"/>
                <a:gd name="T33" fmla="*/ 58 h 80"/>
                <a:gd name="T34" fmla="*/ 10 w 102"/>
                <a:gd name="T35" fmla="*/ 60 h 80"/>
                <a:gd name="T36" fmla="*/ 12 w 102"/>
                <a:gd name="T37" fmla="*/ 60 h 80"/>
                <a:gd name="T38" fmla="*/ 10 w 102"/>
                <a:gd name="T39" fmla="*/ 62 h 80"/>
                <a:gd name="T40" fmla="*/ 6 w 102"/>
                <a:gd name="T41" fmla="*/ 68 h 80"/>
                <a:gd name="T42" fmla="*/ 4 w 102"/>
                <a:gd name="T43" fmla="*/ 70 h 80"/>
                <a:gd name="T44" fmla="*/ 2 w 102"/>
                <a:gd name="T45" fmla="*/ 72 h 80"/>
                <a:gd name="T46" fmla="*/ 2 w 102"/>
                <a:gd name="T47" fmla="*/ 74 h 80"/>
                <a:gd name="T48" fmla="*/ 0 w 102"/>
                <a:gd name="T49" fmla="*/ 76 h 80"/>
                <a:gd name="T50" fmla="*/ 0 w 102"/>
                <a:gd name="T51" fmla="*/ 80 h 80"/>
                <a:gd name="T52" fmla="*/ 50 w 102"/>
                <a:gd name="T53" fmla="*/ 80 h 80"/>
                <a:gd name="T54" fmla="*/ 50 w 102"/>
                <a:gd name="T55" fmla="*/ 58 h 80"/>
                <a:gd name="T56" fmla="*/ 52 w 102"/>
                <a:gd name="T57" fmla="*/ 54 h 80"/>
                <a:gd name="T58" fmla="*/ 54 w 102"/>
                <a:gd name="T59" fmla="*/ 52 h 80"/>
                <a:gd name="T60" fmla="*/ 58 w 102"/>
                <a:gd name="T61" fmla="*/ 52 h 80"/>
                <a:gd name="T62" fmla="*/ 62 w 102"/>
                <a:gd name="T63" fmla="*/ 52 h 80"/>
                <a:gd name="T64" fmla="*/ 62 w 102"/>
                <a:gd name="T65" fmla="*/ 20 h 80"/>
                <a:gd name="T66" fmla="*/ 102 w 102"/>
                <a:gd name="T67" fmla="*/ 20 h 80"/>
                <a:gd name="T68" fmla="*/ 102 w 102"/>
                <a:gd name="T69" fmla="*/ 4 h 80"/>
                <a:gd name="T70" fmla="*/ 102 w 102"/>
                <a:gd name="T71" fmla="*/ 4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02" h="80">
                  <a:moveTo>
                    <a:pt x="102" y="4"/>
                  </a:moveTo>
                  <a:lnTo>
                    <a:pt x="102" y="0"/>
                  </a:lnTo>
                  <a:lnTo>
                    <a:pt x="52" y="0"/>
                  </a:lnTo>
                  <a:lnTo>
                    <a:pt x="48" y="6"/>
                  </a:lnTo>
                  <a:lnTo>
                    <a:pt x="48" y="10"/>
                  </a:lnTo>
                  <a:lnTo>
                    <a:pt x="46" y="10"/>
                  </a:lnTo>
                  <a:lnTo>
                    <a:pt x="36" y="16"/>
                  </a:lnTo>
                  <a:lnTo>
                    <a:pt x="36" y="18"/>
                  </a:lnTo>
                  <a:lnTo>
                    <a:pt x="32" y="20"/>
                  </a:lnTo>
                  <a:lnTo>
                    <a:pt x="34" y="22"/>
                  </a:lnTo>
                  <a:lnTo>
                    <a:pt x="26" y="34"/>
                  </a:lnTo>
                  <a:lnTo>
                    <a:pt x="26" y="38"/>
                  </a:lnTo>
                  <a:lnTo>
                    <a:pt x="20" y="42"/>
                  </a:lnTo>
                  <a:lnTo>
                    <a:pt x="18" y="44"/>
                  </a:lnTo>
                  <a:lnTo>
                    <a:pt x="14" y="50"/>
                  </a:lnTo>
                  <a:lnTo>
                    <a:pt x="14" y="52"/>
                  </a:lnTo>
                  <a:lnTo>
                    <a:pt x="10" y="58"/>
                  </a:lnTo>
                  <a:lnTo>
                    <a:pt x="10" y="60"/>
                  </a:lnTo>
                  <a:lnTo>
                    <a:pt x="12" y="60"/>
                  </a:lnTo>
                  <a:lnTo>
                    <a:pt x="10" y="62"/>
                  </a:lnTo>
                  <a:lnTo>
                    <a:pt x="6" y="68"/>
                  </a:lnTo>
                  <a:lnTo>
                    <a:pt x="4" y="70"/>
                  </a:lnTo>
                  <a:lnTo>
                    <a:pt x="2" y="72"/>
                  </a:lnTo>
                  <a:lnTo>
                    <a:pt x="2" y="74"/>
                  </a:lnTo>
                  <a:lnTo>
                    <a:pt x="0" y="76"/>
                  </a:lnTo>
                  <a:lnTo>
                    <a:pt x="0" y="80"/>
                  </a:lnTo>
                  <a:lnTo>
                    <a:pt x="50" y="80"/>
                  </a:lnTo>
                  <a:lnTo>
                    <a:pt x="50" y="58"/>
                  </a:lnTo>
                  <a:lnTo>
                    <a:pt x="52" y="54"/>
                  </a:lnTo>
                  <a:lnTo>
                    <a:pt x="54" y="52"/>
                  </a:lnTo>
                  <a:lnTo>
                    <a:pt x="58" y="52"/>
                  </a:lnTo>
                  <a:lnTo>
                    <a:pt x="62" y="52"/>
                  </a:lnTo>
                  <a:lnTo>
                    <a:pt x="62" y="20"/>
                  </a:lnTo>
                  <a:lnTo>
                    <a:pt x="102" y="20"/>
                  </a:lnTo>
                  <a:lnTo>
                    <a:pt x="102" y="4"/>
                  </a:lnTo>
                  <a:lnTo>
                    <a:pt x="102" y="4"/>
                  </a:lnTo>
                  <a:close/>
                </a:path>
              </a:pathLst>
            </a:custGeom>
            <a:grpFill/>
            <a:ln w="6350">
              <a:solidFill>
                <a:srgbClr val="7F7F7F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73" name="Ukraine">
              <a:extLst>
                <a:ext uri="{FF2B5EF4-FFF2-40B4-BE49-F238E27FC236}">
                  <a16:creationId xmlns:a16="http://schemas.microsoft.com/office/drawing/2014/main" id="{E7B75894-A81B-4D2C-B3E9-BF33E9A580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86907" y="3047313"/>
              <a:ext cx="386600" cy="241146"/>
            </a:xfrm>
            <a:custGeom>
              <a:avLst/>
              <a:gdLst>
                <a:gd name="T0" fmla="*/ 30 w 202"/>
                <a:gd name="T1" fmla="*/ 12 h 126"/>
                <a:gd name="T2" fmla="*/ 48 w 202"/>
                <a:gd name="T3" fmla="*/ 12 h 126"/>
                <a:gd name="T4" fmla="*/ 60 w 202"/>
                <a:gd name="T5" fmla="*/ 14 h 126"/>
                <a:gd name="T6" fmla="*/ 74 w 202"/>
                <a:gd name="T7" fmla="*/ 12 h 126"/>
                <a:gd name="T8" fmla="*/ 82 w 202"/>
                <a:gd name="T9" fmla="*/ 14 h 126"/>
                <a:gd name="T10" fmla="*/ 92 w 202"/>
                <a:gd name="T11" fmla="*/ 6 h 126"/>
                <a:gd name="T12" fmla="*/ 106 w 202"/>
                <a:gd name="T13" fmla="*/ 2 h 126"/>
                <a:gd name="T14" fmla="*/ 126 w 202"/>
                <a:gd name="T15" fmla="*/ 0 h 126"/>
                <a:gd name="T16" fmla="*/ 140 w 202"/>
                <a:gd name="T17" fmla="*/ 14 h 126"/>
                <a:gd name="T18" fmla="*/ 146 w 202"/>
                <a:gd name="T19" fmla="*/ 26 h 126"/>
                <a:gd name="T20" fmla="*/ 164 w 202"/>
                <a:gd name="T21" fmla="*/ 32 h 126"/>
                <a:gd name="T22" fmla="*/ 178 w 202"/>
                <a:gd name="T23" fmla="*/ 38 h 126"/>
                <a:gd name="T24" fmla="*/ 192 w 202"/>
                <a:gd name="T25" fmla="*/ 40 h 126"/>
                <a:gd name="T26" fmla="*/ 202 w 202"/>
                <a:gd name="T27" fmla="*/ 44 h 126"/>
                <a:gd name="T28" fmla="*/ 202 w 202"/>
                <a:gd name="T29" fmla="*/ 58 h 126"/>
                <a:gd name="T30" fmla="*/ 192 w 202"/>
                <a:gd name="T31" fmla="*/ 72 h 126"/>
                <a:gd name="T32" fmla="*/ 184 w 202"/>
                <a:gd name="T33" fmla="*/ 82 h 126"/>
                <a:gd name="T34" fmla="*/ 174 w 202"/>
                <a:gd name="T35" fmla="*/ 86 h 126"/>
                <a:gd name="T36" fmla="*/ 164 w 202"/>
                <a:gd name="T37" fmla="*/ 90 h 126"/>
                <a:gd name="T38" fmla="*/ 154 w 202"/>
                <a:gd name="T39" fmla="*/ 90 h 126"/>
                <a:gd name="T40" fmla="*/ 152 w 202"/>
                <a:gd name="T41" fmla="*/ 98 h 126"/>
                <a:gd name="T42" fmla="*/ 152 w 202"/>
                <a:gd name="T43" fmla="*/ 94 h 126"/>
                <a:gd name="T44" fmla="*/ 144 w 202"/>
                <a:gd name="T45" fmla="*/ 100 h 126"/>
                <a:gd name="T46" fmla="*/ 136 w 202"/>
                <a:gd name="T47" fmla="*/ 100 h 126"/>
                <a:gd name="T48" fmla="*/ 146 w 202"/>
                <a:gd name="T49" fmla="*/ 104 h 126"/>
                <a:gd name="T50" fmla="*/ 148 w 202"/>
                <a:gd name="T51" fmla="*/ 106 h 126"/>
                <a:gd name="T52" fmla="*/ 152 w 202"/>
                <a:gd name="T53" fmla="*/ 112 h 126"/>
                <a:gd name="T54" fmla="*/ 146 w 202"/>
                <a:gd name="T55" fmla="*/ 100 h 126"/>
                <a:gd name="T56" fmla="*/ 158 w 202"/>
                <a:gd name="T57" fmla="*/ 112 h 126"/>
                <a:gd name="T58" fmla="*/ 168 w 202"/>
                <a:gd name="T59" fmla="*/ 108 h 126"/>
                <a:gd name="T60" fmla="*/ 168 w 202"/>
                <a:gd name="T61" fmla="*/ 116 h 126"/>
                <a:gd name="T62" fmla="*/ 150 w 202"/>
                <a:gd name="T63" fmla="*/ 120 h 126"/>
                <a:gd name="T64" fmla="*/ 134 w 202"/>
                <a:gd name="T65" fmla="*/ 122 h 126"/>
                <a:gd name="T66" fmla="*/ 128 w 202"/>
                <a:gd name="T67" fmla="*/ 112 h 126"/>
                <a:gd name="T68" fmla="*/ 134 w 202"/>
                <a:gd name="T69" fmla="*/ 106 h 126"/>
                <a:gd name="T70" fmla="*/ 132 w 202"/>
                <a:gd name="T71" fmla="*/ 102 h 126"/>
                <a:gd name="T72" fmla="*/ 120 w 202"/>
                <a:gd name="T73" fmla="*/ 100 h 126"/>
                <a:gd name="T74" fmla="*/ 114 w 202"/>
                <a:gd name="T75" fmla="*/ 96 h 126"/>
                <a:gd name="T76" fmla="*/ 118 w 202"/>
                <a:gd name="T77" fmla="*/ 94 h 126"/>
                <a:gd name="T78" fmla="*/ 114 w 202"/>
                <a:gd name="T79" fmla="*/ 90 h 126"/>
                <a:gd name="T80" fmla="*/ 110 w 202"/>
                <a:gd name="T81" fmla="*/ 92 h 126"/>
                <a:gd name="T82" fmla="*/ 102 w 202"/>
                <a:gd name="T83" fmla="*/ 98 h 126"/>
                <a:gd name="T84" fmla="*/ 92 w 202"/>
                <a:gd name="T85" fmla="*/ 108 h 126"/>
                <a:gd name="T86" fmla="*/ 92 w 202"/>
                <a:gd name="T87" fmla="*/ 114 h 126"/>
                <a:gd name="T88" fmla="*/ 78 w 202"/>
                <a:gd name="T89" fmla="*/ 114 h 126"/>
                <a:gd name="T90" fmla="*/ 78 w 202"/>
                <a:gd name="T91" fmla="*/ 108 h 126"/>
                <a:gd name="T92" fmla="*/ 84 w 202"/>
                <a:gd name="T93" fmla="*/ 94 h 126"/>
                <a:gd name="T94" fmla="*/ 92 w 202"/>
                <a:gd name="T95" fmla="*/ 92 h 126"/>
                <a:gd name="T96" fmla="*/ 84 w 202"/>
                <a:gd name="T97" fmla="*/ 82 h 126"/>
                <a:gd name="T98" fmla="*/ 74 w 202"/>
                <a:gd name="T99" fmla="*/ 68 h 126"/>
                <a:gd name="T100" fmla="*/ 62 w 202"/>
                <a:gd name="T101" fmla="*/ 66 h 126"/>
                <a:gd name="T102" fmla="*/ 54 w 202"/>
                <a:gd name="T103" fmla="*/ 64 h 126"/>
                <a:gd name="T104" fmla="*/ 50 w 202"/>
                <a:gd name="T105" fmla="*/ 70 h 126"/>
                <a:gd name="T106" fmla="*/ 32 w 202"/>
                <a:gd name="T107" fmla="*/ 78 h 126"/>
                <a:gd name="T108" fmla="*/ 18 w 202"/>
                <a:gd name="T109" fmla="*/ 74 h 126"/>
                <a:gd name="T110" fmla="*/ 6 w 202"/>
                <a:gd name="T111" fmla="*/ 70 h 126"/>
                <a:gd name="T112" fmla="*/ 4 w 202"/>
                <a:gd name="T113" fmla="*/ 56 h 126"/>
                <a:gd name="T114" fmla="*/ 14 w 202"/>
                <a:gd name="T115" fmla="*/ 36 h 126"/>
                <a:gd name="T116" fmla="*/ 18 w 202"/>
                <a:gd name="T117" fmla="*/ 28 h 126"/>
                <a:gd name="T118" fmla="*/ 14 w 202"/>
                <a:gd name="T119" fmla="*/ 14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02" h="126">
                  <a:moveTo>
                    <a:pt x="14" y="12"/>
                  </a:moveTo>
                  <a:lnTo>
                    <a:pt x="14" y="12"/>
                  </a:lnTo>
                  <a:lnTo>
                    <a:pt x="20" y="14"/>
                  </a:lnTo>
                  <a:lnTo>
                    <a:pt x="22" y="12"/>
                  </a:lnTo>
                  <a:lnTo>
                    <a:pt x="30" y="12"/>
                  </a:lnTo>
                  <a:lnTo>
                    <a:pt x="34" y="10"/>
                  </a:lnTo>
                  <a:lnTo>
                    <a:pt x="36" y="8"/>
                  </a:lnTo>
                  <a:lnTo>
                    <a:pt x="38" y="8"/>
                  </a:lnTo>
                  <a:lnTo>
                    <a:pt x="40" y="10"/>
                  </a:lnTo>
                  <a:lnTo>
                    <a:pt x="48" y="12"/>
                  </a:lnTo>
                  <a:lnTo>
                    <a:pt x="50" y="12"/>
                  </a:lnTo>
                  <a:lnTo>
                    <a:pt x="52" y="14"/>
                  </a:lnTo>
                  <a:lnTo>
                    <a:pt x="56" y="12"/>
                  </a:lnTo>
                  <a:lnTo>
                    <a:pt x="58" y="14"/>
                  </a:lnTo>
                  <a:lnTo>
                    <a:pt x="60" y="14"/>
                  </a:lnTo>
                  <a:lnTo>
                    <a:pt x="60" y="14"/>
                  </a:lnTo>
                  <a:lnTo>
                    <a:pt x="64" y="14"/>
                  </a:lnTo>
                  <a:lnTo>
                    <a:pt x="66" y="14"/>
                  </a:lnTo>
                  <a:lnTo>
                    <a:pt x="70" y="12"/>
                  </a:lnTo>
                  <a:lnTo>
                    <a:pt x="74" y="12"/>
                  </a:lnTo>
                  <a:lnTo>
                    <a:pt x="74" y="16"/>
                  </a:lnTo>
                  <a:lnTo>
                    <a:pt x="76" y="16"/>
                  </a:lnTo>
                  <a:lnTo>
                    <a:pt x="78" y="12"/>
                  </a:lnTo>
                  <a:lnTo>
                    <a:pt x="80" y="12"/>
                  </a:lnTo>
                  <a:lnTo>
                    <a:pt x="82" y="14"/>
                  </a:lnTo>
                  <a:lnTo>
                    <a:pt x="86" y="12"/>
                  </a:lnTo>
                  <a:lnTo>
                    <a:pt x="88" y="16"/>
                  </a:lnTo>
                  <a:lnTo>
                    <a:pt x="92" y="14"/>
                  </a:lnTo>
                  <a:lnTo>
                    <a:pt x="92" y="10"/>
                  </a:lnTo>
                  <a:lnTo>
                    <a:pt x="92" y="6"/>
                  </a:lnTo>
                  <a:lnTo>
                    <a:pt x="96" y="6"/>
                  </a:lnTo>
                  <a:lnTo>
                    <a:pt x="102" y="4"/>
                  </a:lnTo>
                  <a:lnTo>
                    <a:pt x="104" y="4"/>
                  </a:lnTo>
                  <a:lnTo>
                    <a:pt x="106" y="4"/>
                  </a:lnTo>
                  <a:lnTo>
                    <a:pt x="106" y="2"/>
                  </a:lnTo>
                  <a:lnTo>
                    <a:pt x="108" y="0"/>
                  </a:lnTo>
                  <a:lnTo>
                    <a:pt x="114" y="2"/>
                  </a:lnTo>
                  <a:lnTo>
                    <a:pt x="120" y="2"/>
                  </a:lnTo>
                  <a:lnTo>
                    <a:pt x="124" y="0"/>
                  </a:lnTo>
                  <a:lnTo>
                    <a:pt x="126" y="0"/>
                  </a:lnTo>
                  <a:lnTo>
                    <a:pt x="128" y="6"/>
                  </a:lnTo>
                  <a:lnTo>
                    <a:pt x="132" y="8"/>
                  </a:lnTo>
                  <a:lnTo>
                    <a:pt x="130" y="12"/>
                  </a:lnTo>
                  <a:lnTo>
                    <a:pt x="134" y="16"/>
                  </a:lnTo>
                  <a:lnTo>
                    <a:pt x="140" y="14"/>
                  </a:lnTo>
                  <a:lnTo>
                    <a:pt x="142" y="16"/>
                  </a:lnTo>
                  <a:lnTo>
                    <a:pt x="142" y="18"/>
                  </a:lnTo>
                  <a:lnTo>
                    <a:pt x="146" y="20"/>
                  </a:lnTo>
                  <a:lnTo>
                    <a:pt x="146" y="22"/>
                  </a:lnTo>
                  <a:lnTo>
                    <a:pt x="146" y="26"/>
                  </a:lnTo>
                  <a:lnTo>
                    <a:pt x="152" y="32"/>
                  </a:lnTo>
                  <a:lnTo>
                    <a:pt x="154" y="30"/>
                  </a:lnTo>
                  <a:lnTo>
                    <a:pt x="158" y="32"/>
                  </a:lnTo>
                  <a:lnTo>
                    <a:pt x="160" y="30"/>
                  </a:lnTo>
                  <a:lnTo>
                    <a:pt x="164" y="32"/>
                  </a:lnTo>
                  <a:lnTo>
                    <a:pt x="168" y="28"/>
                  </a:lnTo>
                  <a:lnTo>
                    <a:pt x="170" y="28"/>
                  </a:lnTo>
                  <a:lnTo>
                    <a:pt x="172" y="34"/>
                  </a:lnTo>
                  <a:lnTo>
                    <a:pt x="176" y="36"/>
                  </a:lnTo>
                  <a:lnTo>
                    <a:pt x="178" y="38"/>
                  </a:lnTo>
                  <a:lnTo>
                    <a:pt x="178" y="36"/>
                  </a:lnTo>
                  <a:lnTo>
                    <a:pt x="184" y="38"/>
                  </a:lnTo>
                  <a:lnTo>
                    <a:pt x="186" y="38"/>
                  </a:lnTo>
                  <a:lnTo>
                    <a:pt x="188" y="40"/>
                  </a:lnTo>
                  <a:lnTo>
                    <a:pt x="192" y="40"/>
                  </a:lnTo>
                  <a:lnTo>
                    <a:pt x="194" y="40"/>
                  </a:lnTo>
                  <a:lnTo>
                    <a:pt x="198" y="42"/>
                  </a:lnTo>
                  <a:lnTo>
                    <a:pt x="200" y="40"/>
                  </a:lnTo>
                  <a:lnTo>
                    <a:pt x="202" y="42"/>
                  </a:lnTo>
                  <a:lnTo>
                    <a:pt x="202" y="44"/>
                  </a:lnTo>
                  <a:lnTo>
                    <a:pt x="202" y="46"/>
                  </a:lnTo>
                  <a:lnTo>
                    <a:pt x="202" y="50"/>
                  </a:lnTo>
                  <a:lnTo>
                    <a:pt x="198" y="50"/>
                  </a:lnTo>
                  <a:lnTo>
                    <a:pt x="198" y="56"/>
                  </a:lnTo>
                  <a:lnTo>
                    <a:pt x="202" y="58"/>
                  </a:lnTo>
                  <a:lnTo>
                    <a:pt x="202" y="62"/>
                  </a:lnTo>
                  <a:lnTo>
                    <a:pt x="200" y="66"/>
                  </a:lnTo>
                  <a:lnTo>
                    <a:pt x="200" y="68"/>
                  </a:lnTo>
                  <a:lnTo>
                    <a:pt x="198" y="70"/>
                  </a:lnTo>
                  <a:lnTo>
                    <a:pt x="192" y="72"/>
                  </a:lnTo>
                  <a:lnTo>
                    <a:pt x="190" y="76"/>
                  </a:lnTo>
                  <a:lnTo>
                    <a:pt x="188" y="76"/>
                  </a:lnTo>
                  <a:lnTo>
                    <a:pt x="188" y="82"/>
                  </a:lnTo>
                  <a:lnTo>
                    <a:pt x="186" y="82"/>
                  </a:lnTo>
                  <a:lnTo>
                    <a:pt x="184" y="82"/>
                  </a:lnTo>
                  <a:lnTo>
                    <a:pt x="184" y="80"/>
                  </a:lnTo>
                  <a:lnTo>
                    <a:pt x="180" y="82"/>
                  </a:lnTo>
                  <a:lnTo>
                    <a:pt x="178" y="82"/>
                  </a:lnTo>
                  <a:lnTo>
                    <a:pt x="176" y="84"/>
                  </a:lnTo>
                  <a:lnTo>
                    <a:pt x="174" y="86"/>
                  </a:lnTo>
                  <a:lnTo>
                    <a:pt x="172" y="86"/>
                  </a:lnTo>
                  <a:lnTo>
                    <a:pt x="170" y="88"/>
                  </a:lnTo>
                  <a:lnTo>
                    <a:pt x="168" y="90"/>
                  </a:lnTo>
                  <a:lnTo>
                    <a:pt x="168" y="90"/>
                  </a:lnTo>
                  <a:lnTo>
                    <a:pt x="164" y="90"/>
                  </a:lnTo>
                  <a:lnTo>
                    <a:pt x="162" y="92"/>
                  </a:lnTo>
                  <a:lnTo>
                    <a:pt x="160" y="92"/>
                  </a:lnTo>
                  <a:lnTo>
                    <a:pt x="158" y="92"/>
                  </a:lnTo>
                  <a:lnTo>
                    <a:pt x="156" y="92"/>
                  </a:lnTo>
                  <a:lnTo>
                    <a:pt x="154" y="90"/>
                  </a:lnTo>
                  <a:lnTo>
                    <a:pt x="154" y="90"/>
                  </a:lnTo>
                  <a:lnTo>
                    <a:pt x="154" y="92"/>
                  </a:lnTo>
                  <a:lnTo>
                    <a:pt x="154" y="94"/>
                  </a:lnTo>
                  <a:lnTo>
                    <a:pt x="154" y="94"/>
                  </a:lnTo>
                  <a:lnTo>
                    <a:pt x="152" y="98"/>
                  </a:lnTo>
                  <a:lnTo>
                    <a:pt x="150" y="100"/>
                  </a:lnTo>
                  <a:lnTo>
                    <a:pt x="150" y="98"/>
                  </a:lnTo>
                  <a:lnTo>
                    <a:pt x="150" y="98"/>
                  </a:lnTo>
                  <a:lnTo>
                    <a:pt x="154" y="94"/>
                  </a:lnTo>
                  <a:lnTo>
                    <a:pt x="152" y="94"/>
                  </a:lnTo>
                  <a:lnTo>
                    <a:pt x="152" y="92"/>
                  </a:lnTo>
                  <a:lnTo>
                    <a:pt x="150" y="94"/>
                  </a:lnTo>
                  <a:lnTo>
                    <a:pt x="148" y="98"/>
                  </a:lnTo>
                  <a:lnTo>
                    <a:pt x="146" y="98"/>
                  </a:lnTo>
                  <a:lnTo>
                    <a:pt x="144" y="100"/>
                  </a:lnTo>
                  <a:lnTo>
                    <a:pt x="142" y="100"/>
                  </a:lnTo>
                  <a:lnTo>
                    <a:pt x="140" y="98"/>
                  </a:lnTo>
                  <a:lnTo>
                    <a:pt x="138" y="100"/>
                  </a:lnTo>
                  <a:lnTo>
                    <a:pt x="136" y="100"/>
                  </a:lnTo>
                  <a:lnTo>
                    <a:pt x="136" y="100"/>
                  </a:lnTo>
                  <a:lnTo>
                    <a:pt x="138" y="102"/>
                  </a:lnTo>
                  <a:lnTo>
                    <a:pt x="140" y="102"/>
                  </a:lnTo>
                  <a:lnTo>
                    <a:pt x="142" y="102"/>
                  </a:lnTo>
                  <a:lnTo>
                    <a:pt x="144" y="104"/>
                  </a:lnTo>
                  <a:lnTo>
                    <a:pt x="146" y="104"/>
                  </a:lnTo>
                  <a:lnTo>
                    <a:pt x="146" y="104"/>
                  </a:lnTo>
                  <a:lnTo>
                    <a:pt x="146" y="106"/>
                  </a:lnTo>
                  <a:lnTo>
                    <a:pt x="146" y="108"/>
                  </a:lnTo>
                  <a:lnTo>
                    <a:pt x="146" y="106"/>
                  </a:lnTo>
                  <a:lnTo>
                    <a:pt x="148" y="106"/>
                  </a:lnTo>
                  <a:lnTo>
                    <a:pt x="148" y="108"/>
                  </a:lnTo>
                  <a:lnTo>
                    <a:pt x="148" y="108"/>
                  </a:lnTo>
                  <a:lnTo>
                    <a:pt x="150" y="108"/>
                  </a:lnTo>
                  <a:lnTo>
                    <a:pt x="150" y="110"/>
                  </a:lnTo>
                  <a:lnTo>
                    <a:pt x="152" y="112"/>
                  </a:lnTo>
                  <a:lnTo>
                    <a:pt x="154" y="114"/>
                  </a:lnTo>
                  <a:lnTo>
                    <a:pt x="156" y="112"/>
                  </a:lnTo>
                  <a:lnTo>
                    <a:pt x="152" y="108"/>
                  </a:lnTo>
                  <a:lnTo>
                    <a:pt x="148" y="104"/>
                  </a:lnTo>
                  <a:lnTo>
                    <a:pt x="146" y="100"/>
                  </a:lnTo>
                  <a:lnTo>
                    <a:pt x="148" y="100"/>
                  </a:lnTo>
                  <a:lnTo>
                    <a:pt x="150" y="102"/>
                  </a:lnTo>
                  <a:lnTo>
                    <a:pt x="150" y="106"/>
                  </a:lnTo>
                  <a:lnTo>
                    <a:pt x="156" y="112"/>
                  </a:lnTo>
                  <a:lnTo>
                    <a:pt x="158" y="112"/>
                  </a:lnTo>
                  <a:lnTo>
                    <a:pt x="160" y="110"/>
                  </a:lnTo>
                  <a:lnTo>
                    <a:pt x="160" y="110"/>
                  </a:lnTo>
                  <a:lnTo>
                    <a:pt x="164" y="112"/>
                  </a:lnTo>
                  <a:lnTo>
                    <a:pt x="164" y="108"/>
                  </a:lnTo>
                  <a:lnTo>
                    <a:pt x="168" y="108"/>
                  </a:lnTo>
                  <a:lnTo>
                    <a:pt x="172" y="108"/>
                  </a:lnTo>
                  <a:lnTo>
                    <a:pt x="170" y="110"/>
                  </a:lnTo>
                  <a:lnTo>
                    <a:pt x="168" y="112"/>
                  </a:lnTo>
                  <a:lnTo>
                    <a:pt x="170" y="114"/>
                  </a:lnTo>
                  <a:lnTo>
                    <a:pt x="168" y="116"/>
                  </a:lnTo>
                  <a:lnTo>
                    <a:pt x="164" y="116"/>
                  </a:lnTo>
                  <a:lnTo>
                    <a:pt x="160" y="116"/>
                  </a:lnTo>
                  <a:lnTo>
                    <a:pt x="156" y="116"/>
                  </a:lnTo>
                  <a:lnTo>
                    <a:pt x="154" y="120"/>
                  </a:lnTo>
                  <a:lnTo>
                    <a:pt x="150" y="120"/>
                  </a:lnTo>
                  <a:lnTo>
                    <a:pt x="146" y="124"/>
                  </a:lnTo>
                  <a:lnTo>
                    <a:pt x="140" y="126"/>
                  </a:lnTo>
                  <a:lnTo>
                    <a:pt x="136" y="126"/>
                  </a:lnTo>
                  <a:lnTo>
                    <a:pt x="134" y="124"/>
                  </a:lnTo>
                  <a:lnTo>
                    <a:pt x="134" y="122"/>
                  </a:lnTo>
                  <a:lnTo>
                    <a:pt x="136" y="118"/>
                  </a:lnTo>
                  <a:lnTo>
                    <a:pt x="136" y="116"/>
                  </a:lnTo>
                  <a:lnTo>
                    <a:pt x="132" y="114"/>
                  </a:lnTo>
                  <a:lnTo>
                    <a:pt x="132" y="114"/>
                  </a:lnTo>
                  <a:lnTo>
                    <a:pt x="128" y="112"/>
                  </a:lnTo>
                  <a:lnTo>
                    <a:pt x="126" y="114"/>
                  </a:lnTo>
                  <a:lnTo>
                    <a:pt x="124" y="114"/>
                  </a:lnTo>
                  <a:lnTo>
                    <a:pt x="126" y="108"/>
                  </a:lnTo>
                  <a:lnTo>
                    <a:pt x="132" y="106"/>
                  </a:lnTo>
                  <a:lnTo>
                    <a:pt x="134" y="106"/>
                  </a:lnTo>
                  <a:lnTo>
                    <a:pt x="136" y="106"/>
                  </a:lnTo>
                  <a:lnTo>
                    <a:pt x="134" y="104"/>
                  </a:lnTo>
                  <a:lnTo>
                    <a:pt x="134" y="100"/>
                  </a:lnTo>
                  <a:lnTo>
                    <a:pt x="134" y="100"/>
                  </a:lnTo>
                  <a:lnTo>
                    <a:pt x="132" y="102"/>
                  </a:lnTo>
                  <a:lnTo>
                    <a:pt x="130" y="100"/>
                  </a:lnTo>
                  <a:lnTo>
                    <a:pt x="126" y="100"/>
                  </a:lnTo>
                  <a:lnTo>
                    <a:pt x="124" y="100"/>
                  </a:lnTo>
                  <a:lnTo>
                    <a:pt x="122" y="102"/>
                  </a:lnTo>
                  <a:lnTo>
                    <a:pt x="120" y="100"/>
                  </a:lnTo>
                  <a:lnTo>
                    <a:pt x="118" y="100"/>
                  </a:lnTo>
                  <a:lnTo>
                    <a:pt x="116" y="98"/>
                  </a:lnTo>
                  <a:lnTo>
                    <a:pt x="118" y="98"/>
                  </a:lnTo>
                  <a:lnTo>
                    <a:pt x="118" y="96"/>
                  </a:lnTo>
                  <a:lnTo>
                    <a:pt x="114" y="96"/>
                  </a:lnTo>
                  <a:lnTo>
                    <a:pt x="110" y="96"/>
                  </a:lnTo>
                  <a:lnTo>
                    <a:pt x="108" y="94"/>
                  </a:lnTo>
                  <a:lnTo>
                    <a:pt x="112" y="94"/>
                  </a:lnTo>
                  <a:lnTo>
                    <a:pt x="116" y="94"/>
                  </a:lnTo>
                  <a:lnTo>
                    <a:pt x="118" y="94"/>
                  </a:lnTo>
                  <a:lnTo>
                    <a:pt x="120" y="94"/>
                  </a:lnTo>
                  <a:lnTo>
                    <a:pt x="122" y="92"/>
                  </a:lnTo>
                  <a:lnTo>
                    <a:pt x="118" y="92"/>
                  </a:lnTo>
                  <a:lnTo>
                    <a:pt x="116" y="92"/>
                  </a:lnTo>
                  <a:lnTo>
                    <a:pt x="114" y="90"/>
                  </a:lnTo>
                  <a:lnTo>
                    <a:pt x="114" y="90"/>
                  </a:lnTo>
                  <a:lnTo>
                    <a:pt x="112" y="90"/>
                  </a:lnTo>
                  <a:lnTo>
                    <a:pt x="112" y="92"/>
                  </a:lnTo>
                  <a:lnTo>
                    <a:pt x="110" y="92"/>
                  </a:lnTo>
                  <a:lnTo>
                    <a:pt x="110" y="92"/>
                  </a:lnTo>
                  <a:lnTo>
                    <a:pt x="108" y="90"/>
                  </a:lnTo>
                  <a:lnTo>
                    <a:pt x="106" y="94"/>
                  </a:lnTo>
                  <a:lnTo>
                    <a:pt x="104" y="94"/>
                  </a:lnTo>
                  <a:lnTo>
                    <a:pt x="102" y="94"/>
                  </a:lnTo>
                  <a:lnTo>
                    <a:pt x="102" y="98"/>
                  </a:lnTo>
                  <a:lnTo>
                    <a:pt x="98" y="102"/>
                  </a:lnTo>
                  <a:lnTo>
                    <a:pt x="98" y="102"/>
                  </a:lnTo>
                  <a:lnTo>
                    <a:pt x="98" y="102"/>
                  </a:lnTo>
                  <a:lnTo>
                    <a:pt x="94" y="108"/>
                  </a:lnTo>
                  <a:lnTo>
                    <a:pt x="92" y="108"/>
                  </a:lnTo>
                  <a:lnTo>
                    <a:pt x="92" y="108"/>
                  </a:lnTo>
                  <a:lnTo>
                    <a:pt x="92" y="108"/>
                  </a:lnTo>
                  <a:lnTo>
                    <a:pt x="92" y="110"/>
                  </a:lnTo>
                  <a:lnTo>
                    <a:pt x="92" y="112"/>
                  </a:lnTo>
                  <a:lnTo>
                    <a:pt x="92" y="114"/>
                  </a:lnTo>
                  <a:lnTo>
                    <a:pt x="92" y="114"/>
                  </a:lnTo>
                  <a:lnTo>
                    <a:pt x="90" y="112"/>
                  </a:lnTo>
                  <a:lnTo>
                    <a:pt x="86" y="112"/>
                  </a:lnTo>
                  <a:lnTo>
                    <a:pt x="84" y="114"/>
                  </a:lnTo>
                  <a:lnTo>
                    <a:pt x="78" y="114"/>
                  </a:lnTo>
                  <a:lnTo>
                    <a:pt x="76" y="114"/>
                  </a:lnTo>
                  <a:lnTo>
                    <a:pt x="74" y="110"/>
                  </a:lnTo>
                  <a:lnTo>
                    <a:pt x="76" y="108"/>
                  </a:lnTo>
                  <a:lnTo>
                    <a:pt x="78" y="108"/>
                  </a:lnTo>
                  <a:lnTo>
                    <a:pt x="78" y="108"/>
                  </a:lnTo>
                  <a:lnTo>
                    <a:pt x="80" y="102"/>
                  </a:lnTo>
                  <a:lnTo>
                    <a:pt x="82" y="102"/>
                  </a:lnTo>
                  <a:lnTo>
                    <a:pt x="82" y="100"/>
                  </a:lnTo>
                  <a:lnTo>
                    <a:pt x="82" y="96"/>
                  </a:lnTo>
                  <a:lnTo>
                    <a:pt x="84" y="94"/>
                  </a:lnTo>
                  <a:lnTo>
                    <a:pt x="86" y="94"/>
                  </a:lnTo>
                  <a:lnTo>
                    <a:pt x="90" y="96"/>
                  </a:lnTo>
                  <a:lnTo>
                    <a:pt x="92" y="96"/>
                  </a:lnTo>
                  <a:lnTo>
                    <a:pt x="92" y="94"/>
                  </a:lnTo>
                  <a:lnTo>
                    <a:pt x="92" y="92"/>
                  </a:lnTo>
                  <a:lnTo>
                    <a:pt x="92" y="90"/>
                  </a:lnTo>
                  <a:lnTo>
                    <a:pt x="92" y="88"/>
                  </a:lnTo>
                  <a:lnTo>
                    <a:pt x="88" y="86"/>
                  </a:lnTo>
                  <a:lnTo>
                    <a:pt x="84" y="84"/>
                  </a:lnTo>
                  <a:lnTo>
                    <a:pt x="84" y="82"/>
                  </a:lnTo>
                  <a:lnTo>
                    <a:pt x="82" y="80"/>
                  </a:lnTo>
                  <a:lnTo>
                    <a:pt x="82" y="78"/>
                  </a:lnTo>
                  <a:lnTo>
                    <a:pt x="82" y="74"/>
                  </a:lnTo>
                  <a:lnTo>
                    <a:pt x="78" y="72"/>
                  </a:lnTo>
                  <a:lnTo>
                    <a:pt x="74" y="68"/>
                  </a:lnTo>
                  <a:lnTo>
                    <a:pt x="74" y="68"/>
                  </a:lnTo>
                  <a:lnTo>
                    <a:pt x="72" y="68"/>
                  </a:lnTo>
                  <a:lnTo>
                    <a:pt x="68" y="68"/>
                  </a:lnTo>
                  <a:lnTo>
                    <a:pt x="64" y="66"/>
                  </a:lnTo>
                  <a:lnTo>
                    <a:pt x="62" y="66"/>
                  </a:lnTo>
                  <a:lnTo>
                    <a:pt x="60" y="62"/>
                  </a:lnTo>
                  <a:lnTo>
                    <a:pt x="58" y="64"/>
                  </a:lnTo>
                  <a:lnTo>
                    <a:pt x="56" y="64"/>
                  </a:lnTo>
                  <a:lnTo>
                    <a:pt x="56" y="64"/>
                  </a:lnTo>
                  <a:lnTo>
                    <a:pt x="54" y="64"/>
                  </a:lnTo>
                  <a:lnTo>
                    <a:pt x="52" y="64"/>
                  </a:lnTo>
                  <a:lnTo>
                    <a:pt x="50" y="64"/>
                  </a:lnTo>
                  <a:lnTo>
                    <a:pt x="50" y="66"/>
                  </a:lnTo>
                  <a:lnTo>
                    <a:pt x="50" y="68"/>
                  </a:lnTo>
                  <a:lnTo>
                    <a:pt x="50" y="70"/>
                  </a:lnTo>
                  <a:lnTo>
                    <a:pt x="48" y="72"/>
                  </a:lnTo>
                  <a:lnTo>
                    <a:pt x="46" y="74"/>
                  </a:lnTo>
                  <a:lnTo>
                    <a:pt x="38" y="74"/>
                  </a:lnTo>
                  <a:lnTo>
                    <a:pt x="36" y="76"/>
                  </a:lnTo>
                  <a:lnTo>
                    <a:pt x="32" y="78"/>
                  </a:lnTo>
                  <a:lnTo>
                    <a:pt x="28" y="78"/>
                  </a:lnTo>
                  <a:lnTo>
                    <a:pt x="26" y="78"/>
                  </a:lnTo>
                  <a:lnTo>
                    <a:pt x="24" y="76"/>
                  </a:lnTo>
                  <a:lnTo>
                    <a:pt x="22" y="74"/>
                  </a:lnTo>
                  <a:lnTo>
                    <a:pt x="18" y="74"/>
                  </a:lnTo>
                  <a:lnTo>
                    <a:pt x="14" y="72"/>
                  </a:lnTo>
                  <a:lnTo>
                    <a:pt x="12" y="72"/>
                  </a:lnTo>
                  <a:lnTo>
                    <a:pt x="10" y="72"/>
                  </a:lnTo>
                  <a:lnTo>
                    <a:pt x="8" y="72"/>
                  </a:lnTo>
                  <a:lnTo>
                    <a:pt x="6" y="70"/>
                  </a:lnTo>
                  <a:lnTo>
                    <a:pt x="4" y="68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2" y="60"/>
                  </a:lnTo>
                  <a:lnTo>
                    <a:pt x="4" y="56"/>
                  </a:lnTo>
                  <a:lnTo>
                    <a:pt x="6" y="56"/>
                  </a:lnTo>
                  <a:lnTo>
                    <a:pt x="6" y="52"/>
                  </a:lnTo>
                  <a:lnTo>
                    <a:pt x="6" y="48"/>
                  </a:lnTo>
                  <a:lnTo>
                    <a:pt x="14" y="40"/>
                  </a:lnTo>
                  <a:lnTo>
                    <a:pt x="14" y="36"/>
                  </a:lnTo>
                  <a:lnTo>
                    <a:pt x="16" y="34"/>
                  </a:lnTo>
                  <a:lnTo>
                    <a:pt x="18" y="34"/>
                  </a:lnTo>
                  <a:lnTo>
                    <a:pt x="20" y="32"/>
                  </a:lnTo>
                  <a:lnTo>
                    <a:pt x="18" y="30"/>
                  </a:lnTo>
                  <a:lnTo>
                    <a:pt x="18" y="28"/>
                  </a:lnTo>
                  <a:lnTo>
                    <a:pt x="20" y="26"/>
                  </a:lnTo>
                  <a:lnTo>
                    <a:pt x="16" y="24"/>
                  </a:lnTo>
                  <a:lnTo>
                    <a:pt x="14" y="20"/>
                  </a:lnTo>
                  <a:lnTo>
                    <a:pt x="14" y="18"/>
                  </a:lnTo>
                  <a:lnTo>
                    <a:pt x="14" y="14"/>
                  </a:lnTo>
                  <a:lnTo>
                    <a:pt x="14" y="12"/>
                  </a:lnTo>
                  <a:close/>
                </a:path>
              </a:pathLst>
            </a:custGeom>
            <a:grpFill/>
            <a:ln w="6350">
              <a:solidFill>
                <a:srgbClr val="7F7F7F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74" name="UK">
              <a:extLst>
                <a:ext uri="{FF2B5EF4-FFF2-40B4-BE49-F238E27FC236}">
                  <a16:creationId xmlns:a16="http://schemas.microsoft.com/office/drawing/2014/main" id="{5A55BD1C-7386-441A-8328-98AE2C06D8E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47677" y="2764062"/>
              <a:ext cx="202869" cy="371289"/>
            </a:xfrm>
            <a:custGeom>
              <a:avLst/>
              <a:gdLst>
                <a:gd name="T0" fmla="*/ 6 w 106"/>
                <a:gd name="T1" fmla="*/ 112 h 194"/>
                <a:gd name="T2" fmla="*/ 26 w 106"/>
                <a:gd name="T3" fmla="*/ 112 h 194"/>
                <a:gd name="T4" fmla="*/ 22 w 106"/>
                <a:gd name="T5" fmla="*/ 122 h 194"/>
                <a:gd name="T6" fmla="*/ 78 w 106"/>
                <a:gd name="T7" fmla="*/ 0 h 194"/>
                <a:gd name="T8" fmla="*/ 74 w 106"/>
                <a:gd name="T9" fmla="*/ 2 h 194"/>
                <a:gd name="T10" fmla="*/ 70 w 106"/>
                <a:gd name="T11" fmla="*/ 8 h 194"/>
                <a:gd name="T12" fmla="*/ 98 w 106"/>
                <a:gd name="T13" fmla="*/ 170 h 194"/>
                <a:gd name="T14" fmla="*/ 72 w 106"/>
                <a:gd name="T15" fmla="*/ 184 h 194"/>
                <a:gd name="T16" fmla="*/ 12 w 106"/>
                <a:gd name="T17" fmla="*/ 84 h 194"/>
                <a:gd name="T18" fmla="*/ 22 w 106"/>
                <a:gd name="T19" fmla="*/ 76 h 194"/>
                <a:gd name="T20" fmla="*/ 50 w 106"/>
                <a:gd name="T21" fmla="*/ 38 h 194"/>
                <a:gd name="T22" fmla="*/ 48 w 106"/>
                <a:gd name="T23" fmla="*/ 42 h 194"/>
                <a:gd name="T24" fmla="*/ 22 w 106"/>
                <a:gd name="T25" fmla="*/ 48 h 194"/>
                <a:gd name="T26" fmla="*/ 16 w 106"/>
                <a:gd name="T27" fmla="*/ 58 h 194"/>
                <a:gd name="T28" fmla="*/ 10 w 106"/>
                <a:gd name="T29" fmla="*/ 66 h 194"/>
                <a:gd name="T30" fmla="*/ 10 w 106"/>
                <a:gd name="T31" fmla="*/ 70 h 194"/>
                <a:gd name="T32" fmla="*/ 18 w 106"/>
                <a:gd name="T33" fmla="*/ 68 h 194"/>
                <a:gd name="T34" fmla="*/ 22 w 106"/>
                <a:gd name="T35" fmla="*/ 64 h 194"/>
                <a:gd name="T36" fmla="*/ 26 w 106"/>
                <a:gd name="T37" fmla="*/ 84 h 194"/>
                <a:gd name="T38" fmla="*/ 26 w 106"/>
                <a:gd name="T39" fmla="*/ 90 h 194"/>
                <a:gd name="T40" fmla="*/ 30 w 106"/>
                <a:gd name="T41" fmla="*/ 102 h 194"/>
                <a:gd name="T42" fmla="*/ 36 w 106"/>
                <a:gd name="T43" fmla="*/ 136 h 194"/>
                <a:gd name="T44" fmla="*/ 30 w 106"/>
                <a:gd name="T45" fmla="*/ 194 h 194"/>
                <a:gd name="T46" fmla="*/ 44 w 106"/>
                <a:gd name="T47" fmla="*/ 190 h 194"/>
                <a:gd name="T48" fmla="*/ 56 w 106"/>
                <a:gd name="T49" fmla="*/ 182 h 194"/>
                <a:gd name="T50" fmla="*/ 78 w 106"/>
                <a:gd name="T51" fmla="*/ 180 h 194"/>
                <a:gd name="T52" fmla="*/ 98 w 106"/>
                <a:gd name="T53" fmla="*/ 176 h 194"/>
                <a:gd name="T54" fmla="*/ 98 w 106"/>
                <a:gd name="T55" fmla="*/ 170 h 194"/>
                <a:gd name="T56" fmla="*/ 98 w 106"/>
                <a:gd name="T57" fmla="*/ 164 h 194"/>
                <a:gd name="T58" fmla="*/ 102 w 106"/>
                <a:gd name="T59" fmla="*/ 158 h 194"/>
                <a:gd name="T60" fmla="*/ 92 w 106"/>
                <a:gd name="T61" fmla="*/ 144 h 194"/>
                <a:gd name="T62" fmla="*/ 80 w 106"/>
                <a:gd name="T63" fmla="*/ 130 h 194"/>
                <a:gd name="T64" fmla="*/ 82 w 106"/>
                <a:gd name="T65" fmla="*/ 124 h 194"/>
                <a:gd name="T66" fmla="*/ 70 w 106"/>
                <a:gd name="T67" fmla="*/ 108 h 194"/>
                <a:gd name="T68" fmla="*/ 50 w 106"/>
                <a:gd name="T69" fmla="*/ 92 h 194"/>
                <a:gd name="T70" fmla="*/ 54 w 106"/>
                <a:gd name="T71" fmla="*/ 84 h 194"/>
                <a:gd name="T72" fmla="*/ 60 w 106"/>
                <a:gd name="T73" fmla="*/ 74 h 194"/>
                <a:gd name="T74" fmla="*/ 50 w 106"/>
                <a:gd name="T75" fmla="*/ 62 h 194"/>
                <a:gd name="T76" fmla="*/ 44 w 106"/>
                <a:gd name="T77" fmla="*/ 60 h 194"/>
                <a:gd name="T78" fmla="*/ 50 w 106"/>
                <a:gd name="T79" fmla="*/ 46 h 194"/>
                <a:gd name="T80" fmla="*/ 36 w 106"/>
                <a:gd name="T81" fmla="*/ 48 h 194"/>
                <a:gd name="T82" fmla="*/ 30 w 106"/>
                <a:gd name="T83" fmla="*/ 58 h 194"/>
                <a:gd name="T84" fmla="*/ 24 w 106"/>
                <a:gd name="T85" fmla="*/ 62 h 194"/>
                <a:gd name="T86" fmla="*/ 28 w 106"/>
                <a:gd name="T87" fmla="*/ 70 h 194"/>
                <a:gd name="T88" fmla="*/ 24 w 106"/>
                <a:gd name="T89" fmla="*/ 74 h 194"/>
                <a:gd name="T90" fmla="*/ 22 w 106"/>
                <a:gd name="T91" fmla="*/ 80 h 194"/>
                <a:gd name="T92" fmla="*/ 28 w 106"/>
                <a:gd name="T93" fmla="*/ 88 h 194"/>
                <a:gd name="T94" fmla="*/ 26 w 106"/>
                <a:gd name="T95" fmla="*/ 102 h 194"/>
                <a:gd name="T96" fmla="*/ 32 w 106"/>
                <a:gd name="T97" fmla="*/ 90 h 194"/>
                <a:gd name="T98" fmla="*/ 36 w 106"/>
                <a:gd name="T99" fmla="*/ 100 h 194"/>
                <a:gd name="T100" fmla="*/ 36 w 106"/>
                <a:gd name="T101" fmla="*/ 110 h 194"/>
                <a:gd name="T102" fmla="*/ 50 w 106"/>
                <a:gd name="T103" fmla="*/ 122 h 194"/>
                <a:gd name="T104" fmla="*/ 56 w 106"/>
                <a:gd name="T105" fmla="*/ 138 h 194"/>
                <a:gd name="T106" fmla="*/ 42 w 106"/>
                <a:gd name="T107" fmla="*/ 140 h 194"/>
                <a:gd name="T108" fmla="*/ 42 w 106"/>
                <a:gd name="T109" fmla="*/ 152 h 194"/>
                <a:gd name="T110" fmla="*/ 30 w 106"/>
                <a:gd name="T111" fmla="*/ 166 h 194"/>
                <a:gd name="T112" fmla="*/ 44 w 106"/>
                <a:gd name="T113" fmla="*/ 168 h 194"/>
                <a:gd name="T114" fmla="*/ 58 w 106"/>
                <a:gd name="T115" fmla="*/ 168 h 194"/>
                <a:gd name="T116" fmla="*/ 36 w 106"/>
                <a:gd name="T117" fmla="*/ 182 h 194"/>
                <a:gd name="T118" fmla="*/ 26 w 106"/>
                <a:gd name="T119" fmla="*/ 194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6" h="194">
                  <a:moveTo>
                    <a:pt x="20" y="126"/>
                  </a:moveTo>
                  <a:lnTo>
                    <a:pt x="16" y="124"/>
                  </a:lnTo>
                  <a:lnTo>
                    <a:pt x="16" y="124"/>
                  </a:lnTo>
                  <a:lnTo>
                    <a:pt x="14" y="118"/>
                  </a:lnTo>
                  <a:lnTo>
                    <a:pt x="10" y="118"/>
                  </a:lnTo>
                  <a:lnTo>
                    <a:pt x="8" y="118"/>
                  </a:lnTo>
                  <a:lnTo>
                    <a:pt x="8" y="122"/>
                  </a:lnTo>
                  <a:lnTo>
                    <a:pt x="6" y="122"/>
                  </a:lnTo>
                  <a:lnTo>
                    <a:pt x="0" y="118"/>
                  </a:lnTo>
                  <a:lnTo>
                    <a:pt x="2" y="112"/>
                  </a:lnTo>
                  <a:lnTo>
                    <a:pt x="6" y="112"/>
                  </a:lnTo>
                  <a:lnTo>
                    <a:pt x="6" y="110"/>
                  </a:lnTo>
                  <a:lnTo>
                    <a:pt x="8" y="108"/>
                  </a:lnTo>
                  <a:lnTo>
                    <a:pt x="8" y="108"/>
                  </a:lnTo>
                  <a:lnTo>
                    <a:pt x="12" y="106"/>
                  </a:lnTo>
                  <a:lnTo>
                    <a:pt x="12" y="106"/>
                  </a:lnTo>
                  <a:lnTo>
                    <a:pt x="14" y="106"/>
                  </a:lnTo>
                  <a:lnTo>
                    <a:pt x="16" y="104"/>
                  </a:lnTo>
                  <a:lnTo>
                    <a:pt x="20" y="104"/>
                  </a:lnTo>
                  <a:lnTo>
                    <a:pt x="22" y="106"/>
                  </a:lnTo>
                  <a:lnTo>
                    <a:pt x="22" y="108"/>
                  </a:lnTo>
                  <a:lnTo>
                    <a:pt x="26" y="112"/>
                  </a:lnTo>
                  <a:lnTo>
                    <a:pt x="24" y="114"/>
                  </a:lnTo>
                  <a:lnTo>
                    <a:pt x="26" y="114"/>
                  </a:lnTo>
                  <a:lnTo>
                    <a:pt x="28" y="120"/>
                  </a:lnTo>
                  <a:lnTo>
                    <a:pt x="26" y="116"/>
                  </a:lnTo>
                  <a:lnTo>
                    <a:pt x="24" y="116"/>
                  </a:lnTo>
                  <a:lnTo>
                    <a:pt x="26" y="118"/>
                  </a:lnTo>
                  <a:lnTo>
                    <a:pt x="24" y="118"/>
                  </a:lnTo>
                  <a:lnTo>
                    <a:pt x="26" y="120"/>
                  </a:lnTo>
                  <a:lnTo>
                    <a:pt x="26" y="122"/>
                  </a:lnTo>
                  <a:lnTo>
                    <a:pt x="24" y="122"/>
                  </a:lnTo>
                  <a:lnTo>
                    <a:pt x="22" y="122"/>
                  </a:lnTo>
                  <a:lnTo>
                    <a:pt x="22" y="124"/>
                  </a:lnTo>
                  <a:lnTo>
                    <a:pt x="20" y="124"/>
                  </a:lnTo>
                  <a:lnTo>
                    <a:pt x="20" y="126"/>
                  </a:lnTo>
                  <a:lnTo>
                    <a:pt x="20" y="126"/>
                  </a:lnTo>
                  <a:close/>
                  <a:moveTo>
                    <a:pt x="72" y="18"/>
                  </a:moveTo>
                  <a:lnTo>
                    <a:pt x="72" y="16"/>
                  </a:lnTo>
                  <a:lnTo>
                    <a:pt x="72" y="16"/>
                  </a:lnTo>
                  <a:lnTo>
                    <a:pt x="72" y="18"/>
                  </a:lnTo>
                  <a:close/>
                  <a:moveTo>
                    <a:pt x="76" y="4"/>
                  </a:moveTo>
                  <a:lnTo>
                    <a:pt x="76" y="2"/>
                  </a:lnTo>
                  <a:lnTo>
                    <a:pt x="78" y="0"/>
                  </a:lnTo>
                  <a:lnTo>
                    <a:pt x="76" y="4"/>
                  </a:lnTo>
                  <a:close/>
                  <a:moveTo>
                    <a:pt x="70" y="8"/>
                  </a:moveTo>
                  <a:lnTo>
                    <a:pt x="70" y="6"/>
                  </a:lnTo>
                  <a:lnTo>
                    <a:pt x="70" y="6"/>
                  </a:lnTo>
                  <a:lnTo>
                    <a:pt x="70" y="8"/>
                  </a:lnTo>
                  <a:lnTo>
                    <a:pt x="70" y="8"/>
                  </a:lnTo>
                  <a:lnTo>
                    <a:pt x="70" y="8"/>
                  </a:lnTo>
                  <a:close/>
                  <a:moveTo>
                    <a:pt x="74" y="6"/>
                  </a:moveTo>
                  <a:lnTo>
                    <a:pt x="72" y="6"/>
                  </a:lnTo>
                  <a:lnTo>
                    <a:pt x="74" y="4"/>
                  </a:lnTo>
                  <a:lnTo>
                    <a:pt x="74" y="2"/>
                  </a:lnTo>
                  <a:lnTo>
                    <a:pt x="74" y="4"/>
                  </a:lnTo>
                  <a:lnTo>
                    <a:pt x="74" y="6"/>
                  </a:lnTo>
                  <a:lnTo>
                    <a:pt x="74" y="6"/>
                  </a:lnTo>
                  <a:close/>
                  <a:moveTo>
                    <a:pt x="72" y="14"/>
                  </a:moveTo>
                  <a:lnTo>
                    <a:pt x="72" y="12"/>
                  </a:lnTo>
                  <a:lnTo>
                    <a:pt x="68" y="12"/>
                  </a:lnTo>
                  <a:lnTo>
                    <a:pt x="68" y="12"/>
                  </a:lnTo>
                  <a:lnTo>
                    <a:pt x="70" y="10"/>
                  </a:lnTo>
                  <a:lnTo>
                    <a:pt x="72" y="10"/>
                  </a:lnTo>
                  <a:lnTo>
                    <a:pt x="72" y="10"/>
                  </a:lnTo>
                  <a:lnTo>
                    <a:pt x="70" y="8"/>
                  </a:lnTo>
                  <a:lnTo>
                    <a:pt x="72" y="8"/>
                  </a:lnTo>
                  <a:lnTo>
                    <a:pt x="74" y="8"/>
                  </a:lnTo>
                  <a:lnTo>
                    <a:pt x="76" y="10"/>
                  </a:lnTo>
                  <a:lnTo>
                    <a:pt x="74" y="10"/>
                  </a:lnTo>
                  <a:lnTo>
                    <a:pt x="74" y="12"/>
                  </a:lnTo>
                  <a:lnTo>
                    <a:pt x="74" y="14"/>
                  </a:lnTo>
                  <a:lnTo>
                    <a:pt x="74" y="14"/>
                  </a:lnTo>
                  <a:lnTo>
                    <a:pt x="72" y="14"/>
                  </a:lnTo>
                  <a:close/>
                  <a:moveTo>
                    <a:pt x="96" y="168"/>
                  </a:moveTo>
                  <a:lnTo>
                    <a:pt x="98" y="170"/>
                  </a:lnTo>
                  <a:lnTo>
                    <a:pt x="98" y="170"/>
                  </a:lnTo>
                  <a:lnTo>
                    <a:pt x="98" y="168"/>
                  </a:lnTo>
                  <a:lnTo>
                    <a:pt x="98" y="168"/>
                  </a:lnTo>
                  <a:lnTo>
                    <a:pt x="96" y="168"/>
                  </a:lnTo>
                  <a:close/>
                  <a:moveTo>
                    <a:pt x="70" y="182"/>
                  </a:moveTo>
                  <a:lnTo>
                    <a:pt x="74" y="180"/>
                  </a:lnTo>
                  <a:lnTo>
                    <a:pt x="76" y="182"/>
                  </a:lnTo>
                  <a:lnTo>
                    <a:pt x="76" y="182"/>
                  </a:lnTo>
                  <a:lnTo>
                    <a:pt x="76" y="184"/>
                  </a:lnTo>
                  <a:lnTo>
                    <a:pt x="76" y="184"/>
                  </a:lnTo>
                  <a:lnTo>
                    <a:pt x="74" y="184"/>
                  </a:lnTo>
                  <a:lnTo>
                    <a:pt x="72" y="184"/>
                  </a:lnTo>
                  <a:lnTo>
                    <a:pt x="70" y="182"/>
                  </a:lnTo>
                  <a:close/>
                  <a:moveTo>
                    <a:pt x="32" y="94"/>
                  </a:moveTo>
                  <a:lnTo>
                    <a:pt x="30" y="96"/>
                  </a:lnTo>
                  <a:lnTo>
                    <a:pt x="32" y="96"/>
                  </a:lnTo>
                  <a:lnTo>
                    <a:pt x="32" y="94"/>
                  </a:lnTo>
                  <a:lnTo>
                    <a:pt x="32" y="94"/>
                  </a:lnTo>
                  <a:close/>
                  <a:moveTo>
                    <a:pt x="20" y="92"/>
                  </a:moveTo>
                  <a:lnTo>
                    <a:pt x="20" y="90"/>
                  </a:lnTo>
                  <a:lnTo>
                    <a:pt x="20" y="90"/>
                  </a:lnTo>
                  <a:lnTo>
                    <a:pt x="20" y="92"/>
                  </a:lnTo>
                  <a:close/>
                  <a:moveTo>
                    <a:pt x="12" y="84"/>
                  </a:moveTo>
                  <a:lnTo>
                    <a:pt x="14" y="82"/>
                  </a:lnTo>
                  <a:lnTo>
                    <a:pt x="16" y="82"/>
                  </a:lnTo>
                  <a:lnTo>
                    <a:pt x="12" y="84"/>
                  </a:lnTo>
                  <a:close/>
                  <a:moveTo>
                    <a:pt x="16" y="82"/>
                  </a:moveTo>
                  <a:lnTo>
                    <a:pt x="18" y="78"/>
                  </a:lnTo>
                  <a:lnTo>
                    <a:pt x="18" y="80"/>
                  </a:lnTo>
                  <a:lnTo>
                    <a:pt x="16" y="82"/>
                  </a:lnTo>
                  <a:close/>
                  <a:moveTo>
                    <a:pt x="22" y="76"/>
                  </a:moveTo>
                  <a:lnTo>
                    <a:pt x="22" y="76"/>
                  </a:lnTo>
                  <a:lnTo>
                    <a:pt x="20" y="76"/>
                  </a:lnTo>
                  <a:lnTo>
                    <a:pt x="22" y="76"/>
                  </a:lnTo>
                  <a:close/>
                  <a:moveTo>
                    <a:pt x="18" y="74"/>
                  </a:moveTo>
                  <a:lnTo>
                    <a:pt x="20" y="76"/>
                  </a:lnTo>
                  <a:lnTo>
                    <a:pt x="20" y="74"/>
                  </a:lnTo>
                  <a:lnTo>
                    <a:pt x="20" y="74"/>
                  </a:lnTo>
                  <a:lnTo>
                    <a:pt x="18" y="74"/>
                  </a:lnTo>
                  <a:close/>
                  <a:moveTo>
                    <a:pt x="50" y="36"/>
                  </a:moveTo>
                  <a:lnTo>
                    <a:pt x="52" y="38"/>
                  </a:lnTo>
                  <a:lnTo>
                    <a:pt x="52" y="36"/>
                  </a:lnTo>
                  <a:lnTo>
                    <a:pt x="50" y="36"/>
                  </a:lnTo>
                  <a:close/>
                  <a:moveTo>
                    <a:pt x="48" y="38"/>
                  </a:moveTo>
                  <a:lnTo>
                    <a:pt x="50" y="38"/>
                  </a:lnTo>
                  <a:lnTo>
                    <a:pt x="52" y="40"/>
                  </a:lnTo>
                  <a:lnTo>
                    <a:pt x="50" y="40"/>
                  </a:lnTo>
                  <a:lnTo>
                    <a:pt x="52" y="40"/>
                  </a:lnTo>
                  <a:lnTo>
                    <a:pt x="52" y="42"/>
                  </a:lnTo>
                  <a:lnTo>
                    <a:pt x="52" y="42"/>
                  </a:lnTo>
                  <a:lnTo>
                    <a:pt x="50" y="42"/>
                  </a:lnTo>
                  <a:lnTo>
                    <a:pt x="50" y="40"/>
                  </a:lnTo>
                  <a:lnTo>
                    <a:pt x="48" y="42"/>
                  </a:lnTo>
                  <a:lnTo>
                    <a:pt x="48" y="40"/>
                  </a:lnTo>
                  <a:lnTo>
                    <a:pt x="48" y="38"/>
                  </a:lnTo>
                  <a:close/>
                  <a:moveTo>
                    <a:pt x="48" y="42"/>
                  </a:moveTo>
                  <a:lnTo>
                    <a:pt x="50" y="44"/>
                  </a:lnTo>
                  <a:lnTo>
                    <a:pt x="50" y="42"/>
                  </a:lnTo>
                  <a:lnTo>
                    <a:pt x="50" y="42"/>
                  </a:lnTo>
                  <a:lnTo>
                    <a:pt x="48" y="42"/>
                  </a:lnTo>
                  <a:close/>
                  <a:moveTo>
                    <a:pt x="12" y="56"/>
                  </a:moveTo>
                  <a:lnTo>
                    <a:pt x="14" y="56"/>
                  </a:lnTo>
                  <a:lnTo>
                    <a:pt x="12" y="54"/>
                  </a:lnTo>
                  <a:lnTo>
                    <a:pt x="14" y="52"/>
                  </a:lnTo>
                  <a:lnTo>
                    <a:pt x="16" y="54"/>
                  </a:lnTo>
                  <a:lnTo>
                    <a:pt x="16" y="52"/>
                  </a:lnTo>
                  <a:lnTo>
                    <a:pt x="22" y="48"/>
                  </a:lnTo>
                  <a:lnTo>
                    <a:pt x="22" y="52"/>
                  </a:lnTo>
                  <a:lnTo>
                    <a:pt x="20" y="54"/>
                  </a:lnTo>
                  <a:lnTo>
                    <a:pt x="18" y="56"/>
                  </a:lnTo>
                  <a:lnTo>
                    <a:pt x="20" y="56"/>
                  </a:lnTo>
                  <a:lnTo>
                    <a:pt x="18" y="58"/>
                  </a:lnTo>
                  <a:lnTo>
                    <a:pt x="16" y="56"/>
                  </a:lnTo>
                  <a:lnTo>
                    <a:pt x="14" y="58"/>
                  </a:lnTo>
                  <a:lnTo>
                    <a:pt x="12" y="56"/>
                  </a:lnTo>
                  <a:close/>
                  <a:moveTo>
                    <a:pt x="12" y="60"/>
                  </a:moveTo>
                  <a:lnTo>
                    <a:pt x="14" y="62"/>
                  </a:lnTo>
                  <a:lnTo>
                    <a:pt x="16" y="58"/>
                  </a:lnTo>
                  <a:lnTo>
                    <a:pt x="16" y="58"/>
                  </a:lnTo>
                  <a:lnTo>
                    <a:pt x="14" y="58"/>
                  </a:lnTo>
                  <a:lnTo>
                    <a:pt x="14" y="60"/>
                  </a:lnTo>
                  <a:lnTo>
                    <a:pt x="12" y="60"/>
                  </a:lnTo>
                  <a:close/>
                  <a:moveTo>
                    <a:pt x="12" y="64"/>
                  </a:moveTo>
                  <a:lnTo>
                    <a:pt x="10" y="64"/>
                  </a:lnTo>
                  <a:lnTo>
                    <a:pt x="8" y="62"/>
                  </a:lnTo>
                  <a:lnTo>
                    <a:pt x="8" y="62"/>
                  </a:lnTo>
                  <a:lnTo>
                    <a:pt x="12" y="62"/>
                  </a:lnTo>
                  <a:lnTo>
                    <a:pt x="12" y="64"/>
                  </a:lnTo>
                  <a:close/>
                  <a:moveTo>
                    <a:pt x="10" y="66"/>
                  </a:moveTo>
                  <a:lnTo>
                    <a:pt x="8" y="66"/>
                  </a:lnTo>
                  <a:lnTo>
                    <a:pt x="8" y="66"/>
                  </a:lnTo>
                  <a:lnTo>
                    <a:pt x="12" y="64"/>
                  </a:lnTo>
                  <a:lnTo>
                    <a:pt x="10" y="66"/>
                  </a:lnTo>
                  <a:close/>
                  <a:moveTo>
                    <a:pt x="8" y="72"/>
                  </a:moveTo>
                  <a:lnTo>
                    <a:pt x="8" y="74"/>
                  </a:lnTo>
                  <a:lnTo>
                    <a:pt x="8" y="76"/>
                  </a:lnTo>
                  <a:lnTo>
                    <a:pt x="8" y="74"/>
                  </a:lnTo>
                  <a:lnTo>
                    <a:pt x="8" y="72"/>
                  </a:lnTo>
                  <a:close/>
                  <a:moveTo>
                    <a:pt x="10" y="72"/>
                  </a:moveTo>
                  <a:lnTo>
                    <a:pt x="10" y="70"/>
                  </a:lnTo>
                  <a:lnTo>
                    <a:pt x="10" y="68"/>
                  </a:lnTo>
                  <a:lnTo>
                    <a:pt x="10" y="68"/>
                  </a:lnTo>
                  <a:lnTo>
                    <a:pt x="10" y="68"/>
                  </a:lnTo>
                  <a:lnTo>
                    <a:pt x="10" y="68"/>
                  </a:lnTo>
                  <a:lnTo>
                    <a:pt x="8" y="70"/>
                  </a:lnTo>
                  <a:lnTo>
                    <a:pt x="8" y="72"/>
                  </a:lnTo>
                  <a:lnTo>
                    <a:pt x="10" y="72"/>
                  </a:lnTo>
                  <a:close/>
                  <a:moveTo>
                    <a:pt x="22" y="74"/>
                  </a:moveTo>
                  <a:lnTo>
                    <a:pt x="22" y="70"/>
                  </a:lnTo>
                  <a:lnTo>
                    <a:pt x="20" y="72"/>
                  </a:lnTo>
                  <a:lnTo>
                    <a:pt x="18" y="68"/>
                  </a:lnTo>
                  <a:lnTo>
                    <a:pt x="18" y="68"/>
                  </a:lnTo>
                  <a:lnTo>
                    <a:pt x="18" y="66"/>
                  </a:lnTo>
                  <a:lnTo>
                    <a:pt x="18" y="68"/>
                  </a:lnTo>
                  <a:lnTo>
                    <a:pt x="16" y="66"/>
                  </a:lnTo>
                  <a:lnTo>
                    <a:pt x="16" y="66"/>
                  </a:lnTo>
                  <a:lnTo>
                    <a:pt x="16" y="66"/>
                  </a:lnTo>
                  <a:lnTo>
                    <a:pt x="16" y="64"/>
                  </a:lnTo>
                  <a:lnTo>
                    <a:pt x="20" y="66"/>
                  </a:lnTo>
                  <a:lnTo>
                    <a:pt x="20" y="62"/>
                  </a:lnTo>
                  <a:lnTo>
                    <a:pt x="20" y="62"/>
                  </a:lnTo>
                  <a:lnTo>
                    <a:pt x="22" y="64"/>
                  </a:lnTo>
                  <a:lnTo>
                    <a:pt x="22" y="68"/>
                  </a:lnTo>
                  <a:lnTo>
                    <a:pt x="24" y="70"/>
                  </a:lnTo>
                  <a:lnTo>
                    <a:pt x="26" y="70"/>
                  </a:lnTo>
                  <a:lnTo>
                    <a:pt x="26" y="70"/>
                  </a:lnTo>
                  <a:lnTo>
                    <a:pt x="24" y="70"/>
                  </a:lnTo>
                  <a:lnTo>
                    <a:pt x="24" y="74"/>
                  </a:lnTo>
                  <a:lnTo>
                    <a:pt x="22" y="74"/>
                  </a:lnTo>
                  <a:close/>
                  <a:moveTo>
                    <a:pt x="18" y="86"/>
                  </a:moveTo>
                  <a:lnTo>
                    <a:pt x="24" y="86"/>
                  </a:lnTo>
                  <a:lnTo>
                    <a:pt x="24" y="86"/>
                  </a:lnTo>
                  <a:lnTo>
                    <a:pt x="26" y="84"/>
                  </a:lnTo>
                  <a:lnTo>
                    <a:pt x="24" y="82"/>
                  </a:lnTo>
                  <a:lnTo>
                    <a:pt x="24" y="82"/>
                  </a:lnTo>
                  <a:lnTo>
                    <a:pt x="22" y="80"/>
                  </a:lnTo>
                  <a:lnTo>
                    <a:pt x="20" y="82"/>
                  </a:lnTo>
                  <a:lnTo>
                    <a:pt x="22" y="82"/>
                  </a:lnTo>
                  <a:lnTo>
                    <a:pt x="20" y="84"/>
                  </a:lnTo>
                  <a:lnTo>
                    <a:pt x="22" y="84"/>
                  </a:lnTo>
                  <a:lnTo>
                    <a:pt x="18" y="86"/>
                  </a:lnTo>
                  <a:close/>
                  <a:moveTo>
                    <a:pt x="22" y="96"/>
                  </a:moveTo>
                  <a:lnTo>
                    <a:pt x="22" y="92"/>
                  </a:lnTo>
                  <a:lnTo>
                    <a:pt x="26" y="90"/>
                  </a:lnTo>
                  <a:lnTo>
                    <a:pt x="24" y="92"/>
                  </a:lnTo>
                  <a:lnTo>
                    <a:pt x="22" y="96"/>
                  </a:lnTo>
                  <a:close/>
                  <a:moveTo>
                    <a:pt x="20" y="98"/>
                  </a:moveTo>
                  <a:lnTo>
                    <a:pt x="22" y="96"/>
                  </a:lnTo>
                  <a:lnTo>
                    <a:pt x="20" y="92"/>
                  </a:lnTo>
                  <a:lnTo>
                    <a:pt x="18" y="94"/>
                  </a:lnTo>
                  <a:lnTo>
                    <a:pt x="18" y="96"/>
                  </a:lnTo>
                  <a:lnTo>
                    <a:pt x="20" y="96"/>
                  </a:lnTo>
                  <a:lnTo>
                    <a:pt x="20" y="98"/>
                  </a:lnTo>
                  <a:close/>
                  <a:moveTo>
                    <a:pt x="28" y="98"/>
                  </a:moveTo>
                  <a:lnTo>
                    <a:pt x="30" y="102"/>
                  </a:lnTo>
                  <a:lnTo>
                    <a:pt x="32" y="102"/>
                  </a:lnTo>
                  <a:lnTo>
                    <a:pt x="32" y="100"/>
                  </a:lnTo>
                  <a:lnTo>
                    <a:pt x="30" y="96"/>
                  </a:lnTo>
                  <a:lnTo>
                    <a:pt x="28" y="98"/>
                  </a:lnTo>
                  <a:close/>
                  <a:moveTo>
                    <a:pt x="36" y="138"/>
                  </a:moveTo>
                  <a:lnTo>
                    <a:pt x="40" y="140"/>
                  </a:lnTo>
                  <a:lnTo>
                    <a:pt x="42" y="138"/>
                  </a:lnTo>
                  <a:lnTo>
                    <a:pt x="40" y="138"/>
                  </a:lnTo>
                  <a:lnTo>
                    <a:pt x="40" y="136"/>
                  </a:lnTo>
                  <a:lnTo>
                    <a:pt x="36" y="136"/>
                  </a:lnTo>
                  <a:lnTo>
                    <a:pt x="36" y="136"/>
                  </a:lnTo>
                  <a:lnTo>
                    <a:pt x="36" y="138"/>
                  </a:lnTo>
                  <a:lnTo>
                    <a:pt x="36" y="138"/>
                  </a:lnTo>
                  <a:close/>
                  <a:moveTo>
                    <a:pt x="34" y="124"/>
                  </a:moveTo>
                  <a:lnTo>
                    <a:pt x="36" y="122"/>
                  </a:lnTo>
                  <a:lnTo>
                    <a:pt x="40" y="118"/>
                  </a:lnTo>
                  <a:lnTo>
                    <a:pt x="38" y="120"/>
                  </a:lnTo>
                  <a:lnTo>
                    <a:pt x="40" y="122"/>
                  </a:lnTo>
                  <a:lnTo>
                    <a:pt x="36" y="124"/>
                  </a:lnTo>
                  <a:lnTo>
                    <a:pt x="34" y="124"/>
                  </a:lnTo>
                  <a:close/>
                  <a:moveTo>
                    <a:pt x="30" y="194"/>
                  </a:moveTo>
                  <a:lnTo>
                    <a:pt x="30" y="194"/>
                  </a:lnTo>
                  <a:lnTo>
                    <a:pt x="30" y="194"/>
                  </a:lnTo>
                  <a:lnTo>
                    <a:pt x="32" y="192"/>
                  </a:lnTo>
                  <a:lnTo>
                    <a:pt x="32" y="192"/>
                  </a:lnTo>
                  <a:lnTo>
                    <a:pt x="34" y="190"/>
                  </a:lnTo>
                  <a:lnTo>
                    <a:pt x="34" y="190"/>
                  </a:lnTo>
                  <a:lnTo>
                    <a:pt x="36" y="188"/>
                  </a:lnTo>
                  <a:lnTo>
                    <a:pt x="38" y="190"/>
                  </a:lnTo>
                  <a:lnTo>
                    <a:pt x="40" y="188"/>
                  </a:lnTo>
                  <a:lnTo>
                    <a:pt x="40" y="188"/>
                  </a:lnTo>
                  <a:lnTo>
                    <a:pt x="42" y="188"/>
                  </a:lnTo>
                  <a:lnTo>
                    <a:pt x="44" y="190"/>
                  </a:lnTo>
                  <a:lnTo>
                    <a:pt x="44" y="190"/>
                  </a:lnTo>
                  <a:lnTo>
                    <a:pt x="46" y="190"/>
                  </a:lnTo>
                  <a:lnTo>
                    <a:pt x="48" y="190"/>
                  </a:lnTo>
                  <a:lnTo>
                    <a:pt x="48" y="190"/>
                  </a:lnTo>
                  <a:lnTo>
                    <a:pt x="48" y="188"/>
                  </a:lnTo>
                  <a:lnTo>
                    <a:pt x="50" y="188"/>
                  </a:lnTo>
                  <a:lnTo>
                    <a:pt x="48" y="186"/>
                  </a:lnTo>
                  <a:lnTo>
                    <a:pt x="50" y="184"/>
                  </a:lnTo>
                  <a:lnTo>
                    <a:pt x="52" y="184"/>
                  </a:lnTo>
                  <a:lnTo>
                    <a:pt x="52" y="184"/>
                  </a:lnTo>
                  <a:lnTo>
                    <a:pt x="56" y="182"/>
                  </a:lnTo>
                  <a:lnTo>
                    <a:pt x="58" y="182"/>
                  </a:lnTo>
                  <a:lnTo>
                    <a:pt x="62" y="184"/>
                  </a:lnTo>
                  <a:lnTo>
                    <a:pt x="62" y="184"/>
                  </a:lnTo>
                  <a:lnTo>
                    <a:pt x="64" y="184"/>
                  </a:lnTo>
                  <a:lnTo>
                    <a:pt x="66" y="184"/>
                  </a:lnTo>
                  <a:lnTo>
                    <a:pt x="68" y="182"/>
                  </a:lnTo>
                  <a:lnTo>
                    <a:pt x="70" y="182"/>
                  </a:lnTo>
                  <a:lnTo>
                    <a:pt x="72" y="182"/>
                  </a:lnTo>
                  <a:lnTo>
                    <a:pt x="74" y="180"/>
                  </a:lnTo>
                  <a:lnTo>
                    <a:pt x="76" y="180"/>
                  </a:lnTo>
                  <a:lnTo>
                    <a:pt x="78" y="180"/>
                  </a:lnTo>
                  <a:lnTo>
                    <a:pt x="78" y="180"/>
                  </a:lnTo>
                  <a:lnTo>
                    <a:pt x="78" y="180"/>
                  </a:lnTo>
                  <a:lnTo>
                    <a:pt x="80" y="180"/>
                  </a:lnTo>
                  <a:lnTo>
                    <a:pt x="82" y="180"/>
                  </a:lnTo>
                  <a:lnTo>
                    <a:pt x="86" y="180"/>
                  </a:lnTo>
                  <a:lnTo>
                    <a:pt x="88" y="180"/>
                  </a:lnTo>
                  <a:lnTo>
                    <a:pt x="92" y="180"/>
                  </a:lnTo>
                  <a:lnTo>
                    <a:pt x="92" y="180"/>
                  </a:lnTo>
                  <a:lnTo>
                    <a:pt x="94" y="180"/>
                  </a:lnTo>
                  <a:lnTo>
                    <a:pt x="96" y="178"/>
                  </a:lnTo>
                  <a:lnTo>
                    <a:pt x="98" y="176"/>
                  </a:lnTo>
                  <a:lnTo>
                    <a:pt x="98" y="176"/>
                  </a:lnTo>
                  <a:lnTo>
                    <a:pt x="100" y="178"/>
                  </a:lnTo>
                  <a:lnTo>
                    <a:pt x="100" y="176"/>
                  </a:lnTo>
                  <a:lnTo>
                    <a:pt x="102" y="174"/>
                  </a:lnTo>
                  <a:lnTo>
                    <a:pt x="104" y="174"/>
                  </a:lnTo>
                  <a:lnTo>
                    <a:pt x="104" y="172"/>
                  </a:lnTo>
                  <a:lnTo>
                    <a:pt x="104" y="170"/>
                  </a:lnTo>
                  <a:lnTo>
                    <a:pt x="104" y="168"/>
                  </a:lnTo>
                  <a:lnTo>
                    <a:pt x="102" y="168"/>
                  </a:lnTo>
                  <a:lnTo>
                    <a:pt x="98" y="170"/>
                  </a:lnTo>
                  <a:lnTo>
                    <a:pt x="98" y="170"/>
                  </a:lnTo>
                  <a:lnTo>
                    <a:pt x="96" y="170"/>
                  </a:lnTo>
                  <a:lnTo>
                    <a:pt x="94" y="170"/>
                  </a:lnTo>
                  <a:lnTo>
                    <a:pt x="96" y="168"/>
                  </a:lnTo>
                  <a:lnTo>
                    <a:pt x="96" y="168"/>
                  </a:lnTo>
                  <a:lnTo>
                    <a:pt x="96" y="168"/>
                  </a:lnTo>
                  <a:lnTo>
                    <a:pt x="94" y="168"/>
                  </a:lnTo>
                  <a:lnTo>
                    <a:pt x="92" y="168"/>
                  </a:lnTo>
                  <a:lnTo>
                    <a:pt x="96" y="166"/>
                  </a:lnTo>
                  <a:lnTo>
                    <a:pt x="96" y="166"/>
                  </a:lnTo>
                  <a:lnTo>
                    <a:pt x="98" y="166"/>
                  </a:lnTo>
                  <a:lnTo>
                    <a:pt x="98" y="164"/>
                  </a:lnTo>
                  <a:lnTo>
                    <a:pt x="96" y="164"/>
                  </a:lnTo>
                  <a:lnTo>
                    <a:pt x="98" y="162"/>
                  </a:lnTo>
                  <a:lnTo>
                    <a:pt x="98" y="162"/>
                  </a:lnTo>
                  <a:lnTo>
                    <a:pt x="100" y="162"/>
                  </a:lnTo>
                  <a:lnTo>
                    <a:pt x="102" y="162"/>
                  </a:lnTo>
                  <a:lnTo>
                    <a:pt x="102" y="160"/>
                  </a:lnTo>
                  <a:lnTo>
                    <a:pt x="102" y="160"/>
                  </a:lnTo>
                  <a:lnTo>
                    <a:pt x="102" y="160"/>
                  </a:lnTo>
                  <a:lnTo>
                    <a:pt x="100" y="160"/>
                  </a:lnTo>
                  <a:lnTo>
                    <a:pt x="100" y="158"/>
                  </a:lnTo>
                  <a:lnTo>
                    <a:pt x="102" y="158"/>
                  </a:lnTo>
                  <a:lnTo>
                    <a:pt x="102" y="160"/>
                  </a:lnTo>
                  <a:lnTo>
                    <a:pt x="104" y="158"/>
                  </a:lnTo>
                  <a:lnTo>
                    <a:pt x="106" y="156"/>
                  </a:lnTo>
                  <a:lnTo>
                    <a:pt x="106" y="152"/>
                  </a:lnTo>
                  <a:lnTo>
                    <a:pt x="106" y="150"/>
                  </a:lnTo>
                  <a:lnTo>
                    <a:pt x="106" y="148"/>
                  </a:lnTo>
                  <a:lnTo>
                    <a:pt x="106" y="146"/>
                  </a:lnTo>
                  <a:lnTo>
                    <a:pt x="100" y="142"/>
                  </a:lnTo>
                  <a:lnTo>
                    <a:pt x="96" y="142"/>
                  </a:lnTo>
                  <a:lnTo>
                    <a:pt x="92" y="142"/>
                  </a:lnTo>
                  <a:lnTo>
                    <a:pt x="92" y="144"/>
                  </a:lnTo>
                  <a:lnTo>
                    <a:pt x="90" y="146"/>
                  </a:lnTo>
                  <a:lnTo>
                    <a:pt x="88" y="144"/>
                  </a:lnTo>
                  <a:lnTo>
                    <a:pt x="86" y="144"/>
                  </a:lnTo>
                  <a:lnTo>
                    <a:pt x="90" y="140"/>
                  </a:lnTo>
                  <a:lnTo>
                    <a:pt x="90" y="138"/>
                  </a:lnTo>
                  <a:lnTo>
                    <a:pt x="88" y="134"/>
                  </a:lnTo>
                  <a:lnTo>
                    <a:pt x="86" y="132"/>
                  </a:lnTo>
                  <a:lnTo>
                    <a:pt x="84" y="132"/>
                  </a:lnTo>
                  <a:lnTo>
                    <a:pt x="82" y="130"/>
                  </a:lnTo>
                  <a:lnTo>
                    <a:pt x="82" y="130"/>
                  </a:lnTo>
                  <a:lnTo>
                    <a:pt x="80" y="130"/>
                  </a:lnTo>
                  <a:lnTo>
                    <a:pt x="78" y="130"/>
                  </a:lnTo>
                  <a:lnTo>
                    <a:pt x="78" y="130"/>
                  </a:lnTo>
                  <a:lnTo>
                    <a:pt x="80" y="130"/>
                  </a:lnTo>
                  <a:lnTo>
                    <a:pt x="80" y="130"/>
                  </a:lnTo>
                  <a:lnTo>
                    <a:pt x="82" y="130"/>
                  </a:lnTo>
                  <a:lnTo>
                    <a:pt x="84" y="130"/>
                  </a:lnTo>
                  <a:lnTo>
                    <a:pt x="84" y="132"/>
                  </a:lnTo>
                  <a:lnTo>
                    <a:pt x="86" y="130"/>
                  </a:lnTo>
                  <a:lnTo>
                    <a:pt x="88" y="132"/>
                  </a:lnTo>
                  <a:lnTo>
                    <a:pt x="84" y="126"/>
                  </a:lnTo>
                  <a:lnTo>
                    <a:pt x="82" y="124"/>
                  </a:lnTo>
                  <a:lnTo>
                    <a:pt x="84" y="124"/>
                  </a:lnTo>
                  <a:lnTo>
                    <a:pt x="84" y="124"/>
                  </a:lnTo>
                  <a:lnTo>
                    <a:pt x="82" y="122"/>
                  </a:lnTo>
                  <a:lnTo>
                    <a:pt x="82" y="120"/>
                  </a:lnTo>
                  <a:lnTo>
                    <a:pt x="82" y="120"/>
                  </a:lnTo>
                  <a:lnTo>
                    <a:pt x="80" y="118"/>
                  </a:lnTo>
                  <a:lnTo>
                    <a:pt x="76" y="116"/>
                  </a:lnTo>
                  <a:lnTo>
                    <a:pt x="72" y="114"/>
                  </a:lnTo>
                  <a:lnTo>
                    <a:pt x="72" y="114"/>
                  </a:lnTo>
                  <a:lnTo>
                    <a:pt x="70" y="112"/>
                  </a:lnTo>
                  <a:lnTo>
                    <a:pt x="70" y="108"/>
                  </a:lnTo>
                  <a:lnTo>
                    <a:pt x="68" y="106"/>
                  </a:lnTo>
                  <a:lnTo>
                    <a:pt x="68" y="100"/>
                  </a:lnTo>
                  <a:lnTo>
                    <a:pt x="66" y="98"/>
                  </a:lnTo>
                  <a:lnTo>
                    <a:pt x="64" y="98"/>
                  </a:lnTo>
                  <a:lnTo>
                    <a:pt x="62" y="94"/>
                  </a:lnTo>
                  <a:lnTo>
                    <a:pt x="60" y="92"/>
                  </a:lnTo>
                  <a:lnTo>
                    <a:pt x="58" y="92"/>
                  </a:lnTo>
                  <a:lnTo>
                    <a:pt x="56" y="90"/>
                  </a:lnTo>
                  <a:lnTo>
                    <a:pt x="54" y="92"/>
                  </a:lnTo>
                  <a:lnTo>
                    <a:pt x="52" y="92"/>
                  </a:lnTo>
                  <a:lnTo>
                    <a:pt x="50" y="92"/>
                  </a:lnTo>
                  <a:lnTo>
                    <a:pt x="48" y="92"/>
                  </a:lnTo>
                  <a:lnTo>
                    <a:pt x="46" y="90"/>
                  </a:lnTo>
                  <a:lnTo>
                    <a:pt x="44" y="90"/>
                  </a:lnTo>
                  <a:lnTo>
                    <a:pt x="46" y="90"/>
                  </a:lnTo>
                  <a:lnTo>
                    <a:pt x="50" y="90"/>
                  </a:lnTo>
                  <a:lnTo>
                    <a:pt x="52" y="90"/>
                  </a:lnTo>
                  <a:lnTo>
                    <a:pt x="52" y="88"/>
                  </a:lnTo>
                  <a:lnTo>
                    <a:pt x="54" y="88"/>
                  </a:lnTo>
                  <a:lnTo>
                    <a:pt x="56" y="86"/>
                  </a:lnTo>
                  <a:lnTo>
                    <a:pt x="54" y="86"/>
                  </a:lnTo>
                  <a:lnTo>
                    <a:pt x="54" y="84"/>
                  </a:lnTo>
                  <a:lnTo>
                    <a:pt x="54" y="84"/>
                  </a:lnTo>
                  <a:lnTo>
                    <a:pt x="50" y="86"/>
                  </a:lnTo>
                  <a:lnTo>
                    <a:pt x="50" y="84"/>
                  </a:lnTo>
                  <a:lnTo>
                    <a:pt x="52" y="82"/>
                  </a:lnTo>
                  <a:lnTo>
                    <a:pt x="56" y="82"/>
                  </a:lnTo>
                  <a:lnTo>
                    <a:pt x="56" y="82"/>
                  </a:lnTo>
                  <a:lnTo>
                    <a:pt x="56" y="80"/>
                  </a:lnTo>
                  <a:lnTo>
                    <a:pt x="58" y="80"/>
                  </a:lnTo>
                  <a:lnTo>
                    <a:pt x="60" y="76"/>
                  </a:lnTo>
                  <a:lnTo>
                    <a:pt x="60" y="76"/>
                  </a:lnTo>
                  <a:lnTo>
                    <a:pt x="60" y="74"/>
                  </a:lnTo>
                  <a:lnTo>
                    <a:pt x="62" y="72"/>
                  </a:lnTo>
                  <a:lnTo>
                    <a:pt x="62" y="70"/>
                  </a:lnTo>
                  <a:lnTo>
                    <a:pt x="62" y="68"/>
                  </a:lnTo>
                  <a:lnTo>
                    <a:pt x="64" y="66"/>
                  </a:lnTo>
                  <a:lnTo>
                    <a:pt x="64" y="64"/>
                  </a:lnTo>
                  <a:lnTo>
                    <a:pt x="62" y="62"/>
                  </a:lnTo>
                  <a:lnTo>
                    <a:pt x="60" y="62"/>
                  </a:lnTo>
                  <a:lnTo>
                    <a:pt x="56" y="62"/>
                  </a:lnTo>
                  <a:lnTo>
                    <a:pt x="52" y="62"/>
                  </a:lnTo>
                  <a:lnTo>
                    <a:pt x="52" y="62"/>
                  </a:lnTo>
                  <a:lnTo>
                    <a:pt x="50" y="62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46" y="64"/>
                  </a:lnTo>
                  <a:lnTo>
                    <a:pt x="44" y="64"/>
                  </a:lnTo>
                  <a:lnTo>
                    <a:pt x="42" y="64"/>
                  </a:lnTo>
                  <a:lnTo>
                    <a:pt x="42" y="66"/>
                  </a:lnTo>
                  <a:lnTo>
                    <a:pt x="40" y="64"/>
                  </a:lnTo>
                  <a:lnTo>
                    <a:pt x="42" y="62"/>
                  </a:lnTo>
                  <a:lnTo>
                    <a:pt x="44" y="60"/>
                  </a:lnTo>
                  <a:lnTo>
                    <a:pt x="44" y="60"/>
                  </a:lnTo>
                  <a:lnTo>
                    <a:pt x="42" y="60"/>
                  </a:lnTo>
                  <a:lnTo>
                    <a:pt x="42" y="60"/>
                  </a:lnTo>
                  <a:lnTo>
                    <a:pt x="42" y="58"/>
                  </a:lnTo>
                  <a:lnTo>
                    <a:pt x="48" y="54"/>
                  </a:lnTo>
                  <a:lnTo>
                    <a:pt x="50" y="52"/>
                  </a:lnTo>
                  <a:lnTo>
                    <a:pt x="50" y="52"/>
                  </a:lnTo>
                  <a:lnTo>
                    <a:pt x="52" y="48"/>
                  </a:lnTo>
                  <a:lnTo>
                    <a:pt x="50" y="48"/>
                  </a:lnTo>
                  <a:lnTo>
                    <a:pt x="52" y="46"/>
                  </a:lnTo>
                  <a:lnTo>
                    <a:pt x="52" y="46"/>
                  </a:lnTo>
                  <a:lnTo>
                    <a:pt x="50" y="46"/>
                  </a:lnTo>
                  <a:lnTo>
                    <a:pt x="48" y="48"/>
                  </a:lnTo>
                  <a:lnTo>
                    <a:pt x="46" y="46"/>
                  </a:lnTo>
                  <a:lnTo>
                    <a:pt x="44" y="48"/>
                  </a:lnTo>
                  <a:lnTo>
                    <a:pt x="42" y="48"/>
                  </a:lnTo>
                  <a:lnTo>
                    <a:pt x="40" y="48"/>
                  </a:lnTo>
                  <a:lnTo>
                    <a:pt x="38" y="48"/>
                  </a:lnTo>
                  <a:lnTo>
                    <a:pt x="38" y="48"/>
                  </a:lnTo>
                  <a:lnTo>
                    <a:pt x="38" y="48"/>
                  </a:lnTo>
                  <a:lnTo>
                    <a:pt x="36" y="48"/>
                  </a:lnTo>
                  <a:lnTo>
                    <a:pt x="36" y="48"/>
                  </a:lnTo>
                  <a:lnTo>
                    <a:pt x="36" y="48"/>
                  </a:lnTo>
                  <a:lnTo>
                    <a:pt x="34" y="46"/>
                  </a:lnTo>
                  <a:lnTo>
                    <a:pt x="32" y="48"/>
                  </a:lnTo>
                  <a:lnTo>
                    <a:pt x="32" y="48"/>
                  </a:lnTo>
                  <a:lnTo>
                    <a:pt x="32" y="50"/>
                  </a:lnTo>
                  <a:lnTo>
                    <a:pt x="32" y="50"/>
                  </a:lnTo>
                  <a:lnTo>
                    <a:pt x="32" y="52"/>
                  </a:lnTo>
                  <a:lnTo>
                    <a:pt x="30" y="52"/>
                  </a:lnTo>
                  <a:lnTo>
                    <a:pt x="30" y="54"/>
                  </a:lnTo>
                  <a:lnTo>
                    <a:pt x="30" y="56"/>
                  </a:lnTo>
                  <a:lnTo>
                    <a:pt x="28" y="56"/>
                  </a:lnTo>
                  <a:lnTo>
                    <a:pt x="30" y="58"/>
                  </a:lnTo>
                  <a:lnTo>
                    <a:pt x="32" y="60"/>
                  </a:lnTo>
                  <a:lnTo>
                    <a:pt x="30" y="58"/>
                  </a:lnTo>
                  <a:lnTo>
                    <a:pt x="28" y="60"/>
                  </a:lnTo>
                  <a:lnTo>
                    <a:pt x="26" y="58"/>
                  </a:lnTo>
                  <a:lnTo>
                    <a:pt x="26" y="60"/>
                  </a:lnTo>
                  <a:lnTo>
                    <a:pt x="28" y="60"/>
                  </a:lnTo>
                  <a:lnTo>
                    <a:pt x="26" y="62"/>
                  </a:lnTo>
                  <a:lnTo>
                    <a:pt x="26" y="60"/>
                  </a:lnTo>
                  <a:lnTo>
                    <a:pt x="24" y="62"/>
                  </a:lnTo>
                  <a:lnTo>
                    <a:pt x="26" y="62"/>
                  </a:lnTo>
                  <a:lnTo>
                    <a:pt x="24" y="62"/>
                  </a:lnTo>
                  <a:lnTo>
                    <a:pt x="26" y="64"/>
                  </a:lnTo>
                  <a:lnTo>
                    <a:pt x="28" y="64"/>
                  </a:lnTo>
                  <a:lnTo>
                    <a:pt x="26" y="66"/>
                  </a:lnTo>
                  <a:lnTo>
                    <a:pt x="24" y="64"/>
                  </a:lnTo>
                  <a:lnTo>
                    <a:pt x="24" y="68"/>
                  </a:lnTo>
                  <a:lnTo>
                    <a:pt x="24" y="68"/>
                  </a:lnTo>
                  <a:lnTo>
                    <a:pt x="28" y="68"/>
                  </a:lnTo>
                  <a:lnTo>
                    <a:pt x="26" y="68"/>
                  </a:lnTo>
                  <a:lnTo>
                    <a:pt x="26" y="70"/>
                  </a:lnTo>
                  <a:lnTo>
                    <a:pt x="26" y="70"/>
                  </a:lnTo>
                  <a:lnTo>
                    <a:pt x="28" y="70"/>
                  </a:lnTo>
                  <a:lnTo>
                    <a:pt x="28" y="70"/>
                  </a:lnTo>
                  <a:lnTo>
                    <a:pt x="28" y="70"/>
                  </a:lnTo>
                  <a:lnTo>
                    <a:pt x="28" y="70"/>
                  </a:lnTo>
                  <a:lnTo>
                    <a:pt x="26" y="70"/>
                  </a:lnTo>
                  <a:lnTo>
                    <a:pt x="26" y="72"/>
                  </a:lnTo>
                  <a:lnTo>
                    <a:pt x="28" y="72"/>
                  </a:lnTo>
                  <a:lnTo>
                    <a:pt x="26" y="72"/>
                  </a:lnTo>
                  <a:lnTo>
                    <a:pt x="26" y="74"/>
                  </a:lnTo>
                  <a:lnTo>
                    <a:pt x="26" y="74"/>
                  </a:lnTo>
                  <a:lnTo>
                    <a:pt x="26" y="76"/>
                  </a:lnTo>
                  <a:lnTo>
                    <a:pt x="24" y="74"/>
                  </a:lnTo>
                  <a:lnTo>
                    <a:pt x="24" y="76"/>
                  </a:lnTo>
                  <a:lnTo>
                    <a:pt x="24" y="76"/>
                  </a:lnTo>
                  <a:lnTo>
                    <a:pt x="24" y="76"/>
                  </a:lnTo>
                  <a:lnTo>
                    <a:pt x="24" y="78"/>
                  </a:lnTo>
                  <a:lnTo>
                    <a:pt x="22" y="78"/>
                  </a:lnTo>
                  <a:lnTo>
                    <a:pt x="20" y="78"/>
                  </a:lnTo>
                  <a:lnTo>
                    <a:pt x="22" y="80"/>
                  </a:lnTo>
                  <a:lnTo>
                    <a:pt x="22" y="80"/>
                  </a:lnTo>
                  <a:lnTo>
                    <a:pt x="24" y="80"/>
                  </a:lnTo>
                  <a:lnTo>
                    <a:pt x="24" y="80"/>
                  </a:lnTo>
                  <a:lnTo>
                    <a:pt x="22" y="80"/>
                  </a:lnTo>
                  <a:lnTo>
                    <a:pt x="24" y="82"/>
                  </a:lnTo>
                  <a:lnTo>
                    <a:pt x="24" y="82"/>
                  </a:lnTo>
                  <a:lnTo>
                    <a:pt x="26" y="82"/>
                  </a:lnTo>
                  <a:lnTo>
                    <a:pt x="30" y="78"/>
                  </a:lnTo>
                  <a:lnTo>
                    <a:pt x="30" y="80"/>
                  </a:lnTo>
                  <a:lnTo>
                    <a:pt x="30" y="80"/>
                  </a:lnTo>
                  <a:lnTo>
                    <a:pt x="30" y="80"/>
                  </a:lnTo>
                  <a:lnTo>
                    <a:pt x="28" y="82"/>
                  </a:lnTo>
                  <a:lnTo>
                    <a:pt x="28" y="84"/>
                  </a:lnTo>
                  <a:lnTo>
                    <a:pt x="26" y="86"/>
                  </a:lnTo>
                  <a:lnTo>
                    <a:pt x="28" y="88"/>
                  </a:lnTo>
                  <a:lnTo>
                    <a:pt x="26" y="90"/>
                  </a:lnTo>
                  <a:lnTo>
                    <a:pt x="26" y="92"/>
                  </a:lnTo>
                  <a:lnTo>
                    <a:pt x="26" y="94"/>
                  </a:lnTo>
                  <a:lnTo>
                    <a:pt x="26" y="96"/>
                  </a:lnTo>
                  <a:lnTo>
                    <a:pt x="28" y="94"/>
                  </a:lnTo>
                  <a:lnTo>
                    <a:pt x="26" y="98"/>
                  </a:lnTo>
                  <a:lnTo>
                    <a:pt x="26" y="100"/>
                  </a:lnTo>
                  <a:lnTo>
                    <a:pt x="24" y="102"/>
                  </a:lnTo>
                  <a:lnTo>
                    <a:pt x="24" y="104"/>
                  </a:lnTo>
                  <a:lnTo>
                    <a:pt x="26" y="104"/>
                  </a:lnTo>
                  <a:lnTo>
                    <a:pt x="26" y="102"/>
                  </a:lnTo>
                  <a:lnTo>
                    <a:pt x="28" y="98"/>
                  </a:lnTo>
                  <a:lnTo>
                    <a:pt x="28" y="96"/>
                  </a:lnTo>
                  <a:lnTo>
                    <a:pt x="30" y="96"/>
                  </a:lnTo>
                  <a:lnTo>
                    <a:pt x="28" y="90"/>
                  </a:lnTo>
                  <a:lnTo>
                    <a:pt x="30" y="90"/>
                  </a:lnTo>
                  <a:lnTo>
                    <a:pt x="32" y="88"/>
                  </a:lnTo>
                  <a:lnTo>
                    <a:pt x="30" y="90"/>
                  </a:lnTo>
                  <a:lnTo>
                    <a:pt x="30" y="94"/>
                  </a:lnTo>
                  <a:lnTo>
                    <a:pt x="30" y="94"/>
                  </a:lnTo>
                  <a:lnTo>
                    <a:pt x="30" y="92"/>
                  </a:lnTo>
                  <a:lnTo>
                    <a:pt x="32" y="90"/>
                  </a:lnTo>
                  <a:lnTo>
                    <a:pt x="32" y="94"/>
                  </a:lnTo>
                  <a:lnTo>
                    <a:pt x="34" y="90"/>
                  </a:lnTo>
                  <a:lnTo>
                    <a:pt x="34" y="88"/>
                  </a:lnTo>
                  <a:lnTo>
                    <a:pt x="34" y="88"/>
                  </a:lnTo>
                  <a:lnTo>
                    <a:pt x="34" y="90"/>
                  </a:lnTo>
                  <a:lnTo>
                    <a:pt x="36" y="92"/>
                  </a:lnTo>
                  <a:lnTo>
                    <a:pt x="34" y="92"/>
                  </a:lnTo>
                  <a:lnTo>
                    <a:pt x="34" y="96"/>
                  </a:lnTo>
                  <a:lnTo>
                    <a:pt x="34" y="98"/>
                  </a:lnTo>
                  <a:lnTo>
                    <a:pt x="36" y="98"/>
                  </a:lnTo>
                  <a:lnTo>
                    <a:pt x="36" y="100"/>
                  </a:lnTo>
                  <a:lnTo>
                    <a:pt x="34" y="102"/>
                  </a:lnTo>
                  <a:lnTo>
                    <a:pt x="32" y="108"/>
                  </a:lnTo>
                  <a:lnTo>
                    <a:pt x="32" y="110"/>
                  </a:lnTo>
                  <a:lnTo>
                    <a:pt x="30" y="108"/>
                  </a:lnTo>
                  <a:lnTo>
                    <a:pt x="32" y="110"/>
                  </a:lnTo>
                  <a:lnTo>
                    <a:pt x="34" y="114"/>
                  </a:lnTo>
                  <a:lnTo>
                    <a:pt x="32" y="112"/>
                  </a:lnTo>
                  <a:lnTo>
                    <a:pt x="34" y="110"/>
                  </a:lnTo>
                  <a:lnTo>
                    <a:pt x="38" y="114"/>
                  </a:lnTo>
                  <a:lnTo>
                    <a:pt x="38" y="112"/>
                  </a:lnTo>
                  <a:lnTo>
                    <a:pt x="36" y="110"/>
                  </a:lnTo>
                  <a:lnTo>
                    <a:pt x="38" y="110"/>
                  </a:lnTo>
                  <a:lnTo>
                    <a:pt x="42" y="112"/>
                  </a:lnTo>
                  <a:lnTo>
                    <a:pt x="44" y="112"/>
                  </a:lnTo>
                  <a:lnTo>
                    <a:pt x="44" y="110"/>
                  </a:lnTo>
                  <a:lnTo>
                    <a:pt x="46" y="110"/>
                  </a:lnTo>
                  <a:lnTo>
                    <a:pt x="48" y="108"/>
                  </a:lnTo>
                  <a:lnTo>
                    <a:pt x="54" y="110"/>
                  </a:lnTo>
                  <a:lnTo>
                    <a:pt x="50" y="110"/>
                  </a:lnTo>
                  <a:lnTo>
                    <a:pt x="46" y="118"/>
                  </a:lnTo>
                  <a:lnTo>
                    <a:pt x="50" y="122"/>
                  </a:lnTo>
                  <a:lnTo>
                    <a:pt x="50" y="122"/>
                  </a:lnTo>
                  <a:lnTo>
                    <a:pt x="50" y="124"/>
                  </a:lnTo>
                  <a:lnTo>
                    <a:pt x="54" y="122"/>
                  </a:lnTo>
                  <a:lnTo>
                    <a:pt x="56" y="122"/>
                  </a:lnTo>
                  <a:lnTo>
                    <a:pt x="54" y="124"/>
                  </a:lnTo>
                  <a:lnTo>
                    <a:pt x="56" y="126"/>
                  </a:lnTo>
                  <a:lnTo>
                    <a:pt x="52" y="128"/>
                  </a:lnTo>
                  <a:lnTo>
                    <a:pt x="54" y="132"/>
                  </a:lnTo>
                  <a:lnTo>
                    <a:pt x="52" y="134"/>
                  </a:lnTo>
                  <a:lnTo>
                    <a:pt x="54" y="136"/>
                  </a:lnTo>
                  <a:lnTo>
                    <a:pt x="56" y="138"/>
                  </a:lnTo>
                  <a:lnTo>
                    <a:pt x="56" y="138"/>
                  </a:lnTo>
                  <a:lnTo>
                    <a:pt x="56" y="138"/>
                  </a:lnTo>
                  <a:lnTo>
                    <a:pt x="54" y="138"/>
                  </a:lnTo>
                  <a:lnTo>
                    <a:pt x="54" y="136"/>
                  </a:lnTo>
                  <a:lnTo>
                    <a:pt x="52" y="136"/>
                  </a:lnTo>
                  <a:lnTo>
                    <a:pt x="52" y="138"/>
                  </a:lnTo>
                  <a:lnTo>
                    <a:pt x="54" y="138"/>
                  </a:lnTo>
                  <a:lnTo>
                    <a:pt x="52" y="138"/>
                  </a:lnTo>
                  <a:lnTo>
                    <a:pt x="50" y="138"/>
                  </a:lnTo>
                  <a:lnTo>
                    <a:pt x="46" y="138"/>
                  </a:lnTo>
                  <a:lnTo>
                    <a:pt x="44" y="138"/>
                  </a:lnTo>
                  <a:lnTo>
                    <a:pt x="42" y="140"/>
                  </a:lnTo>
                  <a:lnTo>
                    <a:pt x="38" y="144"/>
                  </a:lnTo>
                  <a:lnTo>
                    <a:pt x="36" y="146"/>
                  </a:lnTo>
                  <a:lnTo>
                    <a:pt x="34" y="146"/>
                  </a:lnTo>
                  <a:lnTo>
                    <a:pt x="36" y="146"/>
                  </a:lnTo>
                  <a:lnTo>
                    <a:pt x="38" y="146"/>
                  </a:lnTo>
                  <a:lnTo>
                    <a:pt x="38" y="146"/>
                  </a:lnTo>
                  <a:lnTo>
                    <a:pt x="42" y="144"/>
                  </a:lnTo>
                  <a:lnTo>
                    <a:pt x="42" y="146"/>
                  </a:lnTo>
                  <a:lnTo>
                    <a:pt x="44" y="148"/>
                  </a:lnTo>
                  <a:lnTo>
                    <a:pt x="42" y="150"/>
                  </a:lnTo>
                  <a:lnTo>
                    <a:pt x="42" y="152"/>
                  </a:lnTo>
                  <a:lnTo>
                    <a:pt x="44" y="152"/>
                  </a:lnTo>
                  <a:lnTo>
                    <a:pt x="40" y="156"/>
                  </a:lnTo>
                  <a:lnTo>
                    <a:pt x="38" y="158"/>
                  </a:lnTo>
                  <a:lnTo>
                    <a:pt x="36" y="158"/>
                  </a:lnTo>
                  <a:lnTo>
                    <a:pt x="36" y="158"/>
                  </a:lnTo>
                  <a:lnTo>
                    <a:pt x="34" y="160"/>
                  </a:lnTo>
                  <a:lnTo>
                    <a:pt x="32" y="160"/>
                  </a:lnTo>
                  <a:lnTo>
                    <a:pt x="28" y="162"/>
                  </a:lnTo>
                  <a:lnTo>
                    <a:pt x="30" y="162"/>
                  </a:lnTo>
                  <a:lnTo>
                    <a:pt x="30" y="164"/>
                  </a:lnTo>
                  <a:lnTo>
                    <a:pt x="30" y="166"/>
                  </a:lnTo>
                  <a:lnTo>
                    <a:pt x="32" y="166"/>
                  </a:lnTo>
                  <a:lnTo>
                    <a:pt x="32" y="166"/>
                  </a:lnTo>
                  <a:lnTo>
                    <a:pt x="32" y="166"/>
                  </a:lnTo>
                  <a:lnTo>
                    <a:pt x="34" y="166"/>
                  </a:lnTo>
                  <a:lnTo>
                    <a:pt x="36" y="166"/>
                  </a:lnTo>
                  <a:lnTo>
                    <a:pt x="40" y="164"/>
                  </a:lnTo>
                  <a:lnTo>
                    <a:pt x="40" y="166"/>
                  </a:lnTo>
                  <a:lnTo>
                    <a:pt x="42" y="166"/>
                  </a:lnTo>
                  <a:lnTo>
                    <a:pt x="40" y="166"/>
                  </a:lnTo>
                  <a:lnTo>
                    <a:pt x="40" y="168"/>
                  </a:lnTo>
                  <a:lnTo>
                    <a:pt x="44" y="168"/>
                  </a:lnTo>
                  <a:lnTo>
                    <a:pt x="44" y="166"/>
                  </a:lnTo>
                  <a:lnTo>
                    <a:pt x="44" y="166"/>
                  </a:lnTo>
                  <a:lnTo>
                    <a:pt x="46" y="168"/>
                  </a:lnTo>
                  <a:lnTo>
                    <a:pt x="48" y="170"/>
                  </a:lnTo>
                  <a:lnTo>
                    <a:pt x="52" y="170"/>
                  </a:lnTo>
                  <a:lnTo>
                    <a:pt x="54" y="168"/>
                  </a:lnTo>
                  <a:lnTo>
                    <a:pt x="56" y="168"/>
                  </a:lnTo>
                  <a:lnTo>
                    <a:pt x="58" y="168"/>
                  </a:lnTo>
                  <a:lnTo>
                    <a:pt x="58" y="166"/>
                  </a:lnTo>
                  <a:lnTo>
                    <a:pt x="60" y="166"/>
                  </a:lnTo>
                  <a:lnTo>
                    <a:pt x="58" y="168"/>
                  </a:lnTo>
                  <a:lnTo>
                    <a:pt x="56" y="172"/>
                  </a:lnTo>
                  <a:lnTo>
                    <a:pt x="56" y="174"/>
                  </a:lnTo>
                  <a:lnTo>
                    <a:pt x="52" y="174"/>
                  </a:lnTo>
                  <a:lnTo>
                    <a:pt x="52" y="174"/>
                  </a:lnTo>
                  <a:lnTo>
                    <a:pt x="50" y="174"/>
                  </a:lnTo>
                  <a:lnTo>
                    <a:pt x="44" y="174"/>
                  </a:lnTo>
                  <a:lnTo>
                    <a:pt x="40" y="174"/>
                  </a:lnTo>
                  <a:lnTo>
                    <a:pt x="40" y="176"/>
                  </a:lnTo>
                  <a:lnTo>
                    <a:pt x="40" y="178"/>
                  </a:lnTo>
                  <a:lnTo>
                    <a:pt x="38" y="178"/>
                  </a:lnTo>
                  <a:lnTo>
                    <a:pt x="36" y="182"/>
                  </a:lnTo>
                  <a:lnTo>
                    <a:pt x="34" y="184"/>
                  </a:lnTo>
                  <a:lnTo>
                    <a:pt x="34" y="184"/>
                  </a:lnTo>
                  <a:lnTo>
                    <a:pt x="32" y="186"/>
                  </a:lnTo>
                  <a:lnTo>
                    <a:pt x="32" y="188"/>
                  </a:lnTo>
                  <a:lnTo>
                    <a:pt x="30" y="188"/>
                  </a:lnTo>
                  <a:lnTo>
                    <a:pt x="30" y="188"/>
                  </a:lnTo>
                  <a:lnTo>
                    <a:pt x="26" y="192"/>
                  </a:lnTo>
                  <a:lnTo>
                    <a:pt x="26" y="190"/>
                  </a:lnTo>
                  <a:lnTo>
                    <a:pt x="24" y="192"/>
                  </a:lnTo>
                  <a:lnTo>
                    <a:pt x="24" y="194"/>
                  </a:lnTo>
                  <a:lnTo>
                    <a:pt x="26" y="194"/>
                  </a:lnTo>
                  <a:lnTo>
                    <a:pt x="26" y="192"/>
                  </a:lnTo>
                  <a:lnTo>
                    <a:pt x="28" y="194"/>
                  </a:lnTo>
                  <a:lnTo>
                    <a:pt x="30" y="194"/>
                  </a:lnTo>
                  <a:close/>
                </a:path>
              </a:pathLst>
            </a:custGeom>
            <a:grpFill/>
            <a:ln w="6350">
              <a:solidFill>
                <a:srgbClr val="7F7F7F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75" name="Uganda">
              <a:extLst>
                <a:ext uri="{FF2B5EF4-FFF2-40B4-BE49-F238E27FC236}">
                  <a16:creationId xmlns:a16="http://schemas.microsoft.com/office/drawing/2014/main" id="{FB85649C-9758-4E78-8C99-3770C2FF7D39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2742" y="4321944"/>
              <a:ext cx="137798" cy="133970"/>
            </a:xfrm>
            <a:custGeom>
              <a:avLst/>
              <a:gdLst>
                <a:gd name="T0" fmla="*/ 56 w 72"/>
                <a:gd name="T1" fmla="*/ 50 h 70"/>
                <a:gd name="T2" fmla="*/ 58 w 72"/>
                <a:gd name="T3" fmla="*/ 44 h 70"/>
                <a:gd name="T4" fmla="*/ 62 w 72"/>
                <a:gd name="T5" fmla="*/ 40 h 70"/>
                <a:gd name="T6" fmla="*/ 64 w 72"/>
                <a:gd name="T7" fmla="*/ 38 h 70"/>
                <a:gd name="T8" fmla="*/ 68 w 72"/>
                <a:gd name="T9" fmla="*/ 34 h 70"/>
                <a:gd name="T10" fmla="*/ 70 w 72"/>
                <a:gd name="T11" fmla="*/ 30 h 70"/>
                <a:gd name="T12" fmla="*/ 70 w 72"/>
                <a:gd name="T13" fmla="*/ 24 h 70"/>
                <a:gd name="T14" fmla="*/ 70 w 72"/>
                <a:gd name="T15" fmla="*/ 22 h 70"/>
                <a:gd name="T16" fmla="*/ 66 w 72"/>
                <a:gd name="T17" fmla="*/ 20 h 70"/>
                <a:gd name="T18" fmla="*/ 62 w 72"/>
                <a:gd name="T19" fmla="*/ 14 h 70"/>
                <a:gd name="T20" fmla="*/ 62 w 72"/>
                <a:gd name="T21" fmla="*/ 8 h 70"/>
                <a:gd name="T22" fmla="*/ 60 w 72"/>
                <a:gd name="T23" fmla="*/ 6 h 70"/>
                <a:gd name="T24" fmla="*/ 58 w 72"/>
                <a:gd name="T25" fmla="*/ 2 h 70"/>
                <a:gd name="T26" fmla="*/ 54 w 72"/>
                <a:gd name="T27" fmla="*/ 2 h 70"/>
                <a:gd name="T28" fmla="*/ 50 w 72"/>
                <a:gd name="T29" fmla="*/ 6 h 70"/>
                <a:gd name="T30" fmla="*/ 42 w 72"/>
                <a:gd name="T31" fmla="*/ 6 h 70"/>
                <a:gd name="T32" fmla="*/ 38 w 72"/>
                <a:gd name="T33" fmla="*/ 6 h 70"/>
                <a:gd name="T34" fmla="*/ 36 w 72"/>
                <a:gd name="T35" fmla="*/ 6 h 70"/>
                <a:gd name="T36" fmla="*/ 34 w 72"/>
                <a:gd name="T37" fmla="*/ 10 h 70"/>
                <a:gd name="T38" fmla="*/ 30 w 72"/>
                <a:gd name="T39" fmla="*/ 8 h 70"/>
                <a:gd name="T40" fmla="*/ 28 w 72"/>
                <a:gd name="T41" fmla="*/ 6 h 70"/>
                <a:gd name="T42" fmla="*/ 22 w 72"/>
                <a:gd name="T43" fmla="*/ 6 h 70"/>
                <a:gd name="T44" fmla="*/ 18 w 72"/>
                <a:gd name="T45" fmla="*/ 6 h 70"/>
                <a:gd name="T46" fmla="*/ 18 w 72"/>
                <a:gd name="T47" fmla="*/ 8 h 70"/>
                <a:gd name="T48" fmla="*/ 18 w 72"/>
                <a:gd name="T49" fmla="*/ 12 h 70"/>
                <a:gd name="T50" fmla="*/ 16 w 72"/>
                <a:gd name="T51" fmla="*/ 16 h 70"/>
                <a:gd name="T52" fmla="*/ 16 w 72"/>
                <a:gd name="T53" fmla="*/ 24 h 70"/>
                <a:gd name="T54" fmla="*/ 18 w 72"/>
                <a:gd name="T55" fmla="*/ 28 h 70"/>
                <a:gd name="T56" fmla="*/ 18 w 72"/>
                <a:gd name="T57" fmla="*/ 30 h 70"/>
                <a:gd name="T58" fmla="*/ 8 w 72"/>
                <a:gd name="T59" fmla="*/ 42 h 70"/>
                <a:gd name="T60" fmla="*/ 2 w 72"/>
                <a:gd name="T61" fmla="*/ 54 h 70"/>
                <a:gd name="T62" fmla="*/ 2 w 72"/>
                <a:gd name="T63" fmla="*/ 58 h 70"/>
                <a:gd name="T64" fmla="*/ 0 w 72"/>
                <a:gd name="T65" fmla="*/ 68 h 70"/>
                <a:gd name="T66" fmla="*/ 0 w 72"/>
                <a:gd name="T67" fmla="*/ 70 h 70"/>
                <a:gd name="T68" fmla="*/ 2 w 72"/>
                <a:gd name="T69" fmla="*/ 70 h 70"/>
                <a:gd name="T70" fmla="*/ 6 w 72"/>
                <a:gd name="T71" fmla="*/ 70 h 70"/>
                <a:gd name="T72" fmla="*/ 8 w 72"/>
                <a:gd name="T73" fmla="*/ 70 h 70"/>
                <a:gd name="T74" fmla="*/ 10 w 72"/>
                <a:gd name="T75" fmla="*/ 68 h 70"/>
                <a:gd name="T76" fmla="*/ 12 w 72"/>
                <a:gd name="T77" fmla="*/ 68 h 70"/>
                <a:gd name="T78" fmla="*/ 14 w 72"/>
                <a:gd name="T79" fmla="*/ 68 h 70"/>
                <a:gd name="T80" fmla="*/ 24 w 72"/>
                <a:gd name="T81" fmla="*/ 66 h 70"/>
                <a:gd name="T82" fmla="*/ 34 w 72"/>
                <a:gd name="T83" fmla="*/ 66 h 70"/>
                <a:gd name="T84" fmla="*/ 54 w 72"/>
                <a:gd name="T85" fmla="*/ 54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72" h="70">
                  <a:moveTo>
                    <a:pt x="54" y="54"/>
                  </a:moveTo>
                  <a:lnTo>
                    <a:pt x="56" y="50"/>
                  </a:lnTo>
                  <a:lnTo>
                    <a:pt x="58" y="48"/>
                  </a:lnTo>
                  <a:lnTo>
                    <a:pt x="58" y="44"/>
                  </a:lnTo>
                  <a:lnTo>
                    <a:pt x="60" y="42"/>
                  </a:lnTo>
                  <a:lnTo>
                    <a:pt x="62" y="40"/>
                  </a:lnTo>
                  <a:lnTo>
                    <a:pt x="64" y="40"/>
                  </a:lnTo>
                  <a:lnTo>
                    <a:pt x="64" y="38"/>
                  </a:lnTo>
                  <a:lnTo>
                    <a:pt x="68" y="38"/>
                  </a:lnTo>
                  <a:lnTo>
                    <a:pt x="68" y="34"/>
                  </a:lnTo>
                  <a:lnTo>
                    <a:pt x="68" y="34"/>
                  </a:lnTo>
                  <a:lnTo>
                    <a:pt x="70" y="30"/>
                  </a:lnTo>
                  <a:lnTo>
                    <a:pt x="72" y="28"/>
                  </a:lnTo>
                  <a:lnTo>
                    <a:pt x="70" y="24"/>
                  </a:lnTo>
                  <a:lnTo>
                    <a:pt x="68" y="24"/>
                  </a:lnTo>
                  <a:lnTo>
                    <a:pt x="70" y="22"/>
                  </a:lnTo>
                  <a:lnTo>
                    <a:pt x="68" y="20"/>
                  </a:lnTo>
                  <a:lnTo>
                    <a:pt x="66" y="20"/>
                  </a:lnTo>
                  <a:lnTo>
                    <a:pt x="66" y="16"/>
                  </a:lnTo>
                  <a:lnTo>
                    <a:pt x="62" y="14"/>
                  </a:lnTo>
                  <a:lnTo>
                    <a:pt x="62" y="10"/>
                  </a:lnTo>
                  <a:lnTo>
                    <a:pt x="62" y="8"/>
                  </a:lnTo>
                  <a:lnTo>
                    <a:pt x="60" y="8"/>
                  </a:lnTo>
                  <a:lnTo>
                    <a:pt x="60" y="6"/>
                  </a:lnTo>
                  <a:lnTo>
                    <a:pt x="58" y="6"/>
                  </a:lnTo>
                  <a:lnTo>
                    <a:pt x="58" y="2"/>
                  </a:lnTo>
                  <a:lnTo>
                    <a:pt x="56" y="0"/>
                  </a:lnTo>
                  <a:lnTo>
                    <a:pt x="54" y="2"/>
                  </a:lnTo>
                  <a:lnTo>
                    <a:pt x="52" y="4"/>
                  </a:lnTo>
                  <a:lnTo>
                    <a:pt x="50" y="6"/>
                  </a:lnTo>
                  <a:lnTo>
                    <a:pt x="46" y="6"/>
                  </a:lnTo>
                  <a:lnTo>
                    <a:pt x="42" y="6"/>
                  </a:lnTo>
                  <a:lnTo>
                    <a:pt x="40" y="6"/>
                  </a:lnTo>
                  <a:lnTo>
                    <a:pt x="38" y="6"/>
                  </a:lnTo>
                  <a:lnTo>
                    <a:pt x="36" y="6"/>
                  </a:lnTo>
                  <a:lnTo>
                    <a:pt x="36" y="6"/>
                  </a:lnTo>
                  <a:lnTo>
                    <a:pt x="34" y="8"/>
                  </a:lnTo>
                  <a:lnTo>
                    <a:pt x="34" y="10"/>
                  </a:lnTo>
                  <a:lnTo>
                    <a:pt x="32" y="10"/>
                  </a:lnTo>
                  <a:lnTo>
                    <a:pt x="30" y="8"/>
                  </a:lnTo>
                  <a:lnTo>
                    <a:pt x="30" y="6"/>
                  </a:lnTo>
                  <a:lnTo>
                    <a:pt x="28" y="6"/>
                  </a:lnTo>
                  <a:lnTo>
                    <a:pt x="26" y="6"/>
                  </a:lnTo>
                  <a:lnTo>
                    <a:pt x="22" y="6"/>
                  </a:lnTo>
                  <a:lnTo>
                    <a:pt x="20" y="6"/>
                  </a:lnTo>
                  <a:lnTo>
                    <a:pt x="18" y="6"/>
                  </a:lnTo>
                  <a:lnTo>
                    <a:pt x="18" y="8"/>
                  </a:lnTo>
                  <a:lnTo>
                    <a:pt x="18" y="8"/>
                  </a:lnTo>
                  <a:lnTo>
                    <a:pt x="18" y="10"/>
                  </a:lnTo>
                  <a:lnTo>
                    <a:pt x="18" y="12"/>
                  </a:lnTo>
                  <a:lnTo>
                    <a:pt x="16" y="14"/>
                  </a:lnTo>
                  <a:lnTo>
                    <a:pt x="16" y="16"/>
                  </a:lnTo>
                  <a:lnTo>
                    <a:pt x="16" y="20"/>
                  </a:lnTo>
                  <a:lnTo>
                    <a:pt x="16" y="24"/>
                  </a:lnTo>
                  <a:lnTo>
                    <a:pt x="16" y="26"/>
                  </a:lnTo>
                  <a:lnTo>
                    <a:pt x="18" y="28"/>
                  </a:lnTo>
                  <a:lnTo>
                    <a:pt x="18" y="28"/>
                  </a:lnTo>
                  <a:lnTo>
                    <a:pt x="18" y="30"/>
                  </a:lnTo>
                  <a:lnTo>
                    <a:pt x="12" y="38"/>
                  </a:lnTo>
                  <a:lnTo>
                    <a:pt x="8" y="42"/>
                  </a:lnTo>
                  <a:lnTo>
                    <a:pt x="8" y="44"/>
                  </a:lnTo>
                  <a:lnTo>
                    <a:pt x="2" y="54"/>
                  </a:lnTo>
                  <a:lnTo>
                    <a:pt x="2" y="54"/>
                  </a:lnTo>
                  <a:lnTo>
                    <a:pt x="2" y="58"/>
                  </a:lnTo>
                  <a:lnTo>
                    <a:pt x="2" y="62"/>
                  </a:lnTo>
                  <a:lnTo>
                    <a:pt x="0" y="68"/>
                  </a:lnTo>
                  <a:lnTo>
                    <a:pt x="0" y="70"/>
                  </a:lnTo>
                  <a:lnTo>
                    <a:pt x="0" y="70"/>
                  </a:lnTo>
                  <a:lnTo>
                    <a:pt x="0" y="70"/>
                  </a:lnTo>
                  <a:lnTo>
                    <a:pt x="2" y="70"/>
                  </a:lnTo>
                  <a:lnTo>
                    <a:pt x="4" y="68"/>
                  </a:lnTo>
                  <a:lnTo>
                    <a:pt x="6" y="70"/>
                  </a:lnTo>
                  <a:lnTo>
                    <a:pt x="6" y="70"/>
                  </a:lnTo>
                  <a:lnTo>
                    <a:pt x="8" y="70"/>
                  </a:lnTo>
                  <a:lnTo>
                    <a:pt x="8" y="70"/>
                  </a:lnTo>
                  <a:lnTo>
                    <a:pt x="10" y="68"/>
                  </a:lnTo>
                  <a:lnTo>
                    <a:pt x="12" y="68"/>
                  </a:lnTo>
                  <a:lnTo>
                    <a:pt x="12" y="68"/>
                  </a:lnTo>
                  <a:lnTo>
                    <a:pt x="12" y="68"/>
                  </a:lnTo>
                  <a:lnTo>
                    <a:pt x="14" y="68"/>
                  </a:lnTo>
                  <a:lnTo>
                    <a:pt x="14" y="66"/>
                  </a:lnTo>
                  <a:lnTo>
                    <a:pt x="24" y="66"/>
                  </a:lnTo>
                  <a:lnTo>
                    <a:pt x="26" y="66"/>
                  </a:lnTo>
                  <a:lnTo>
                    <a:pt x="34" y="66"/>
                  </a:lnTo>
                  <a:lnTo>
                    <a:pt x="52" y="64"/>
                  </a:lnTo>
                  <a:lnTo>
                    <a:pt x="54" y="54"/>
                  </a:lnTo>
                  <a:close/>
                </a:path>
              </a:pathLst>
            </a:custGeom>
            <a:grpFill/>
            <a:ln w="6350">
              <a:solidFill>
                <a:srgbClr val="7F7F7F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76" name="U.A.E">
              <a:extLst>
                <a:ext uri="{FF2B5EF4-FFF2-40B4-BE49-F238E27FC236}">
                  <a16:creationId xmlns:a16="http://schemas.microsoft.com/office/drawing/2014/main" id="{E604C6EB-069E-40CA-87E1-F99A5BEACB84}"/>
                </a:ext>
              </a:extLst>
            </p:cNvPr>
            <p:cNvSpPr>
              <a:spLocks/>
            </p:cNvSpPr>
            <p:nvPr/>
          </p:nvSpPr>
          <p:spPr bwMode="auto">
            <a:xfrm>
              <a:off x="7110346" y="3786063"/>
              <a:ext cx="114832" cy="91865"/>
            </a:xfrm>
            <a:custGeom>
              <a:avLst/>
              <a:gdLst>
                <a:gd name="T0" fmla="*/ 0 w 60"/>
                <a:gd name="T1" fmla="*/ 24 h 48"/>
                <a:gd name="T2" fmla="*/ 0 w 60"/>
                <a:gd name="T3" fmla="*/ 28 h 48"/>
                <a:gd name="T4" fmla="*/ 4 w 60"/>
                <a:gd name="T5" fmla="*/ 32 h 48"/>
                <a:gd name="T6" fmla="*/ 6 w 60"/>
                <a:gd name="T7" fmla="*/ 42 h 48"/>
                <a:gd name="T8" fmla="*/ 42 w 60"/>
                <a:gd name="T9" fmla="*/ 48 h 48"/>
                <a:gd name="T10" fmla="*/ 46 w 60"/>
                <a:gd name="T11" fmla="*/ 42 h 48"/>
                <a:gd name="T12" fmla="*/ 58 w 60"/>
                <a:gd name="T13" fmla="*/ 10 h 48"/>
                <a:gd name="T14" fmla="*/ 60 w 60"/>
                <a:gd name="T15" fmla="*/ 10 h 48"/>
                <a:gd name="T16" fmla="*/ 60 w 60"/>
                <a:gd name="T17" fmla="*/ 8 h 48"/>
                <a:gd name="T18" fmla="*/ 58 w 60"/>
                <a:gd name="T19" fmla="*/ 6 h 48"/>
                <a:gd name="T20" fmla="*/ 58 w 60"/>
                <a:gd name="T21" fmla="*/ 6 h 48"/>
                <a:gd name="T22" fmla="*/ 58 w 60"/>
                <a:gd name="T23" fmla="*/ 6 h 48"/>
                <a:gd name="T24" fmla="*/ 58 w 60"/>
                <a:gd name="T25" fmla="*/ 6 h 48"/>
                <a:gd name="T26" fmla="*/ 56 w 60"/>
                <a:gd name="T27" fmla="*/ 6 h 48"/>
                <a:gd name="T28" fmla="*/ 56 w 60"/>
                <a:gd name="T29" fmla="*/ 0 h 48"/>
                <a:gd name="T30" fmla="*/ 54 w 60"/>
                <a:gd name="T31" fmla="*/ 0 h 48"/>
                <a:gd name="T32" fmla="*/ 54 w 60"/>
                <a:gd name="T33" fmla="*/ 2 h 48"/>
                <a:gd name="T34" fmla="*/ 54 w 60"/>
                <a:gd name="T35" fmla="*/ 4 h 48"/>
                <a:gd name="T36" fmla="*/ 46 w 60"/>
                <a:gd name="T37" fmla="*/ 8 h 48"/>
                <a:gd name="T38" fmla="*/ 46 w 60"/>
                <a:gd name="T39" fmla="*/ 12 h 48"/>
                <a:gd name="T40" fmla="*/ 38 w 60"/>
                <a:gd name="T41" fmla="*/ 18 h 48"/>
                <a:gd name="T42" fmla="*/ 38 w 60"/>
                <a:gd name="T43" fmla="*/ 20 h 48"/>
                <a:gd name="T44" fmla="*/ 38 w 60"/>
                <a:gd name="T45" fmla="*/ 20 h 48"/>
                <a:gd name="T46" fmla="*/ 40 w 60"/>
                <a:gd name="T47" fmla="*/ 22 h 48"/>
                <a:gd name="T48" fmla="*/ 36 w 60"/>
                <a:gd name="T49" fmla="*/ 24 h 48"/>
                <a:gd name="T50" fmla="*/ 34 w 60"/>
                <a:gd name="T51" fmla="*/ 22 h 48"/>
                <a:gd name="T52" fmla="*/ 34 w 60"/>
                <a:gd name="T53" fmla="*/ 24 h 48"/>
                <a:gd name="T54" fmla="*/ 32 w 60"/>
                <a:gd name="T55" fmla="*/ 24 h 48"/>
                <a:gd name="T56" fmla="*/ 32 w 60"/>
                <a:gd name="T57" fmla="*/ 26 h 48"/>
                <a:gd name="T58" fmla="*/ 32 w 60"/>
                <a:gd name="T59" fmla="*/ 26 h 48"/>
                <a:gd name="T60" fmla="*/ 32 w 60"/>
                <a:gd name="T61" fmla="*/ 26 h 48"/>
                <a:gd name="T62" fmla="*/ 28 w 60"/>
                <a:gd name="T63" fmla="*/ 28 h 48"/>
                <a:gd name="T64" fmla="*/ 26 w 60"/>
                <a:gd name="T65" fmla="*/ 28 h 48"/>
                <a:gd name="T66" fmla="*/ 24 w 60"/>
                <a:gd name="T67" fmla="*/ 26 h 48"/>
                <a:gd name="T68" fmla="*/ 22 w 60"/>
                <a:gd name="T69" fmla="*/ 26 h 48"/>
                <a:gd name="T70" fmla="*/ 20 w 60"/>
                <a:gd name="T71" fmla="*/ 26 h 48"/>
                <a:gd name="T72" fmla="*/ 18 w 60"/>
                <a:gd name="T73" fmla="*/ 26 h 48"/>
                <a:gd name="T74" fmla="*/ 14 w 60"/>
                <a:gd name="T75" fmla="*/ 26 h 48"/>
                <a:gd name="T76" fmla="*/ 10 w 60"/>
                <a:gd name="T77" fmla="*/ 28 h 48"/>
                <a:gd name="T78" fmla="*/ 8 w 60"/>
                <a:gd name="T79" fmla="*/ 28 h 48"/>
                <a:gd name="T80" fmla="*/ 6 w 60"/>
                <a:gd name="T81" fmla="*/ 28 h 48"/>
                <a:gd name="T82" fmla="*/ 4 w 60"/>
                <a:gd name="T83" fmla="*/ 30 h 48"/>
                <a:gd name="T84" fmla="*/ 4 w 60"/>
                <a:gd name="T85" fmla="*/ 24 h 48"/>
                <a:gd name="T86" fmla="*/ 2 w 60"/>
                <a:gd name="T87" fmla="*/ 24 h 48"/>
                <a:gd name="T88" fmla="*/ 0 w 60"/>
                <a:gd name="T89" fmla="*/ 2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0" h="48">
                  <a:moveTo>
                    <a:pt x="0" y="24"/>
                  </a:moveTo>
                  <a:lnTo>
                    <a:pt x="0" y="28"/>
                  </a:lnTo>
                  <a:lnTo>
                    <a:pt x="4" y="32"/>
                  </a:lnTo>
                  <a:lnTo>
                    <a:pt x="6" y="42"/>
                  </a:lnTo>
                  <a:lnTo>
                    <a:pt x="42" y="48"/>
                  </a:lnTo>
                  <a:lnTo>
                    <a:pt x="46" y="42"/>
                  </a:lnTo>
                  <a:lnTo>
                    <a:pt x="58" y="10"/>
                  </a:lnTo>
                  <a:lnTo>
                    <a:pt x="60" y="10"/>
                  </a:lnTo>
                  <a:lnTo>
                    <a:pt x="60" y="8"/>
                  </a:lnTo>
                  <a:lnTo>
                    <a:pt x="58" y="6"/>
                  </a:lnTo>
                  <a:lnTo>
                    <a:pt x="58" y="6"/>
                  </a:lnTo>
                  <a:lnTo>
                    <a:pt x="58" y="6"/>
                  </a:lnTo>
                  <a:lnTo>
                    <a:pt x="58" y="6"/>
                  </a:lnTo>
                  <a:lnTo>
                    <a:pt x="56" y="6"/>
                  </a:lnTo>
                  <a:lnTo>
                    <a:pt x="56" y="0"/>
                  </a:lnTo>
                  <a:lnTo>
                    <a:pt x="54" y="0"/>
                  </a:lnTo>
                  <a:lnTo>
                    <a:pt x="54" y="2"/>
                  </a:lnTo>
                  <a:lnTo>
                    <a:pt x="54" y="4"/>
                  </a:lnTo>
                  <a:lnTo>
                    <a:pt x="46" y="8"/>
                  </a:lnTo>
                  <a:lnTo>
                    <a:pt x="46" y="12"/>
                  </a:lnTo>
                  <a:lnTo>
                    <a:pt x="38" y="18"/>
                  </a:lnTo>
                  <a:lnTo>
                    <a:pt x="38" y="20"/>
                  </a:lnTo>
                  <a:lnTo>
                    <a:pt x="38" y="20"/>
                  </a:lnTo>
                  <a:lnTo>
                    <a:pt x="40" y="22"/>
                  </a:lnTo>
                  <a:lnTo>
                    <a:pt x="36" y="24"/>
                  </a:lnTo>
                  <a:lnTo>
                    <a:pt x="34" y="22"/>
                  </a:lnTo>
                  <a:lnTo>
                    <a:pt x="34" y="24"/>
                  </a:lnTo>
                  <a:lnTo>
                    <a:pt x="32" y="24"/>
                  </a:lnTo>
                  <a:lnTo>
                    <a:pt x="32" y="26"/>
                  </a:lnTo>
                  <a:lnTo>
                    <a:pt x="32" y="26"/>
                  </a:lnTo>
                  <a:lnTo>
                    <a:pt x="32" y="26"/>
                  </a:lnTo>
                  <a:lnTo>
                    <a:pt x="28" y="28"/>
                  </a:lnTo>
                  <a:lnTo>
                    <a:pt x="26" y="28"/>
                  </a:lnTo>
                  <a:lnTo>
                    <a:pt x="24" y="26"/>
                  </a:lnTo>
                  <a:lnTo>
                    <a:pt x="22" y="26"/>
                  </a:lnTo>
                  <a:lnTo>
                    <a:pt x="20" y="26"/>
                  </a:lnTo>
                  <a:lnTo>
                    <a:pt x="18" y="26"/>
                  </a:lnTo>
                  <a:lnTo>
                    <a:pt x="14" y="26"/>
                  </a:lnTo>
                  <a:lnTo>
                    <a:pt x="10" y="28"/>
                  </a:lnTo>
                  <a:lnTo>
                    <a:pt x="8" y="28"/>
                  </a:lnTo>
                  <a:lnTo>
                    <a:pt x="6" y="28"/>
                  </a:lnTo>
                  <a:lnTo>
                    <a:pt x="4" y="30"/>
                  </a:lnTo>
                  <a:lnTo>
                    <a:pt x="4" y="24"/>
                  </a:lnTo>
                  <a:lnTo>
                    <a:pt x="2" y="24"/>
                  </a:lnTo>
                  <a:lnTo>
                    <a:pt x="0" y="24"/>
                  </a:lnTo>
                  <a:close/>
                </a:path>
              </a:pathLst>
            </a:custGeom>
            <a:grpFill/>
            <a:ln w="6350">
              <a:solidFill>
                <a:srgbClr val="7F7F7F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77" name="Turkey">
              <a:extLst>
                <a:ext uri="{FF2B5EF4-FFF2-40B4-BE49-F238E27FC236}">
                  <a16:creationId xmlns:a16="http://schemas.microsoft.com/office/drawing/2014/main" id="{02DFFC2C-438B-4D95-A387-C6E6C35C637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486428" y="3357359"/>
              <a:ext cx="436360" cy="176075"/>
            </a:xfrm>
            <a:custGeom>
              <a:avLst/>
              <a:gdLst>
                <a:gd name="T0" fmla="*/ 10 w 228"/>
                <a:gd name="T1" fmla="*/ 12 h 92"/>
                <a:gd name="T2" fmla="*/ 12 w 228"/>
                <a:gd name="T3" fmla="*/ 2 h 92"/>
                <a:gd name="T4" fmla="*/ 24 w 228"/>
                <a:gd name="T5" fmla="*/ 2 h 92"/>
                <a:gd name="T6" fmla="*/ 36 w 228"/>
                <a:gd name="T7" fmla="*/ 16 h 92"/>
                <a:gd name="T8" fmla="*/ 26 w 228"/>
                <a:gd name="T9" fmla="*/ 18 h 92"/>
                <a:gd name="T10" fmla="*/ 12 w 228"/>
                <a:gd name="T11" fmla="*/ 26 h 92"/>
                <a:gd name="T12" fmla="*/ 12 w 228"/>
                <a:gd name="T13" fmla="*/ 24 h 92"/>
                <a:gd name="T14" fmla="*/ 4 w 228"/>
                <a:gd name="T15" fmla="*/ 20 h 92"/>
                <a:gd name="T16" fmla="*/ 178 w 228"/>
                <a:gd name="T17" fmla="*/ 12 h 92"/>
                <a:gd name="T18" fmla="*/ 164 w 228"/>
                <a:gd name="T19" fmla="*/ 16 h 92"/>
                <a:gd name="T20" fmla="*/ 152 w 228"/>
                <a:gd name="T21" fmla="*/ 16 h 92"/>
                <a:gd name="T22" fmla="*/ 134 w 228"/>
                <a:gd name="T23" fmla="*/ 14 h 92"/>
                <a:gd name="T24" fmla="*/ 122 w 228"/>
                <a:gd name="T25" fmla="*/ 12 h 92"/>
                <a:gd name="T26" fmla="*/ 114 w 228"/>
                <a:gd name="T27" fmla="*/ 8 h 92"/>
                <a:gd name="T28" fmla="*/ 106 w 228"/>
                <a:gd name="T29" fmla="*/ 0 h 92"/>
                <a:gd name="T30" fmla="*/ 88 w 228"/>
                <a:gd name="T31" fmla="*/ 2 h 92"/>
                <a:gd name="T32" fmla="*/ 72 w 228"/>
                <a:gd name="T33" fmla="*/ 8 h 92"/>
                <a:gd name="T34" fmla="*/ 64 w 228"/>
                <a:gd name="T35" fmla="*/ 14 h 92"/>
                <a:gd name="T36" fmla="*/ 50 w 228"/>
                <a:gd name="T37" fmla="*/ 16 h 92"/>
                <a:gd name="T38" fmla="*/ 38 w 228"/>
                <a:gd name="T39" fmla="*/ 18 h 92"/>
                <a:gd name="T40" fmla="*/ 40 w 228"/>
                <a:gd name="T41" fmla="*/ 24 h 92"/>
                <a:gd name="T42" fmla="*/ 40 w 228"/>
                <a:gd name="T43" fmla="*/ 28 h 92"/>
                <a:gd name="T44" fmla="*/ 24 w 228"/>
                <a:gd name="T45" fmla="*/ 26 h 92"/>
                <a:gd name="T46" fmla="*/ 12 w 228"/>
                <a:gd name="T47" fmla="*/ 26 h 92"/>
                <a:gd name="T48" fmla="*/ 6 w 228"/>
                <a:gd name="T49" fmla="*/ 40 h 92"/>
                <a:gd name="T50" fmla="*/ 12 w 228"/>
                <a:gd name="T51" fmla="*/ 40 h 92"/>
                <a:gd name="T52" fmla="*/ 14 w 228"/>
                <a:gd name="T53" fmla="*/ 50 h 92"/>
                <a:gd name="T54" fmla="*/ 16 w 228"/>
                <a:gd name="T55" fmla="*/ 52 h 92"/>
                <a:gd name="T56" fmla="*/ 12 w 228"/>
                <a:gd name="T57" fmla="*/ 58 h 92"/>
                <a:gd name="T58" fmla="*/ 10 w 228"/>
                <a:gd name="T59" fmla="*/ 58 h 92"/>
                <a:gd name="T60" fmla="*/ 14 w 228"/>
                <a:gd name="T61" fmla="*/ 64 h 92"/>
                <a:gd name="T62" fmla="*/ 18 w 228"/>
                <a:gd name="T63" fmla="*/ 72 h 92"/>
                <a:gd name="T64" fmla="*/ 20 w 228"/>
                <a:gd name="T65" fmla="*/ 78 h 92"/>
                <a:gd name="T66" fmla="*/ 30 w 228"/>
                <a:gd name="T67" fmla="*/ 80 h 92"/>
                <a:gd name="T68" fmla="*/ 24 w 228"/>
                <a:gd name="T69" fmla="*/ 84 h 92"/>
                <a:gd name="T70" fmla="*/ 30 w 228"/>
                <a:gd name="T71" fmla="*/ 86 h 92"/>
                <a:gd name="T72" fmla="*/ 38 w 228"/>
                <a:gd name="T73" fmla="*/ 82 h 92"/>
                <a:gd name="T74" fmla="*/ 42 w 228"/>
                <a:gd name="T75" fmla="*/ 84 h 92"/>
                <a:gd name="T76" fmla="*/ 50 w 228"/>
                <a:gd name="T77" fmla="*/ 90 h 92"/>
                <a:gd name="T78" fmla="*/ 60 w 228"/>
                <a:gd name="T79" fmla="*/ 88 h 92"/>
                <a:gd name="T80" fmla="*/ 66 w 228"/>
                <a:gd name="T81" fmla="*/ 80 h 92"/>
                <a:gd name="T82" fmla="*/ 86 w 228"/>
                <a:gd name="T83" fmla="*/ 92 h 92"/>
                <a:gd name="T84" fmla="*/ 104 w 228"/>
                <a:gd name="T85" fmla="*/ 88 h 92"/>
                <a:gd name="T86" fmla="*/ 120 w 228"/>
                <a:gd name="T87" fmla="*/ 82 h 92"/>
                <a:gd name="T88" fmla="*/ 128 w 228"/>
                <a:gd name="T89" fmla="*/ 82 h 92"/>
                <a:gd name="T90" fmla="*/ 126 w 228"/>
                <a:gd name="T91" fmla="*/ 92 h 92"/>
                <a:gd name="T92" fmla="*/ 134 w 228"/>
                <a:gd name="T93" fmla="*/ 86 h 92"/>
                <a:gd name="T94" fmla="*/ 146 w 228"/>
                <a:gd name="T95" fmla="*/ 80 h 92"/>
                <a:gd name="T96" fmla="*/ 160 w 228"/>
                <a:gd name="T97" fmla="*/ 80 h 92"/>
                <a:gd name="T98" fmla="*/ 176 w 228"/>
                <a:gd name="T99" fmla="*/ 76 h 92"/>
                <a:gd name="T100" fmla="*/ 196 w 228"/>
                <a:gd name="T101" fmla="*/ 74 h 92"/>
                <a:gd name="T102" fmla="*/ 208 w 228"/>
                <a:gd name="T103" fmla="*/ 70 h 92"/>
                <a:gd name="T104" fmla="*/ 222 w 228"/>
                <a:gd name="T105" fmla="*/ 74 h 92"/>
                <a:gd name="T106" fmla="*/ 224 w 228"/>
                <a:gd name="T107" fmla="*/ 64 h 92"/>
                <a:gd name="T108" fmla="*/ 222 w 228"/>
                <a:gd name="T109" fmla="*/ 52 h 92"/>
                <a:gd name="T110" fmla="*/ 216 w 228"/>
                <a:gd name="T111" fmla="*/ 40 h 92"/>
                <a:gd name="T112" fmla="*/ 220 w 228"/>
                <a:gd name="T113" fmla="*/ 32 h 92"/>
                <a:gd name="T114" fmla="*/ 208 w 228"/>
                <a:gd name="T115" fmla="*/ 22 h 92"/>
                <a:gd name="T116" fmla="*/ 204 w 228"/>
                <a:gd name="T117" fmla="*/ 12 h 92"/>
                <a:gd name="T118" fmla="*/ 192 w 228"/>
                <a:gd name="T119" fmla="*/ 8 h 92"/>
                <a:gd name="T120" fmla="*/ 184 w 228"/>
                <a:gd name="T121" fmla="*/ 6 h 92"/>
                <a:gd name="T122" fmla="*/ 28 w 228"/>
                <a:gd name="T123" fmla="*/ 86 h 92"/>
                <a:gd name="T124" fmla="*/ 4 w 228"/>
                <a:gd name="T125" fmla="*/ 3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28" h="92">
                  <a:moveTo>
                    <a:pt x="4" y="20"/>
                  </a:moveTo>
                  <a:lnTo>
                    <a:pt x="6" y="20"/>
                  </a:lnTo>
                  <a:lnTo>
                    <a:pt x="6" y="16"/>
                  </a:lnTo>
                  <a:lnTo>
                    <a:pt x="6" y="14"/>
                  </a:lnTo>
                  <a:lnTo>
                    <a:pt x="10" y="12"/>
                  </a:lnTo>
                  <a:lnTo>
                    <a:pt x="10" y="10"/>
                  </a:lnTo>
                  <a:lnTo>
                    <a:pt x="8" y="8"/>
                  </a:lnTo>
                  <a:lnTo>
                    <a:pt x="8" y="4"/>
                  </a:lnTo>
                  <a:lnTo>
                    <a:pt x="10" y="2"/>
                  </a:lnTo>
                  <a:lnTo>
                    <a:pt x="12" y="2"/>
                  </a:lnTo>
                  <a:lnTo>
                    <a:pt x="14" y="2"/>
                  </a:lnTo>
                  <a:lnTo>
                    <a:pt x="16" y="2"/>
                  </a:lnTo>
                  <a:lnTo>
                    <a:pt x="20" y="4"/>
                  </a:lnTo>
                  <a:lnTo>
                    <a:pt x="22" y="2"/>
                  </a:lnTo>
                  <a:lnTo>
                    <a:pt x="24" y="2"/>
                  </a:lnTo>
                  <a:lnTo>
                    <a:pt x="26" y="8"/>
                  </a:lnTo>
                  <a:lnTo>
                    <a:pt x="28" y="10"/>
                  </a:lnTo>
                  <a:lnTo>
                    <a:pt x="32" y="10"/>
                  </a:lnTo>
                  <a:lnTo>
                    <a:pt x="34" y="14"/>
                  </a:lnTo>
                  <a:lnTo>
                    <a:pt x="36" y="16"/>
                  </a:lnTo>
                  <a:lnTo>
                    <a:pt x="36" y="16"/>
                  </a:lnTo>
                  <a:lnTo>
                    <a:pt x="34" y="18"/>
                  </a:lnTo>
                  <a:lnTo>
                    <a:pt x="32" y="18"/>
                  </a:lnTo>
                  <a:lnTo>
                    <a:pt x="30" y="18"/>
                  </a:lnTo>
                  <a:lnTo>
                    <a:pt x="26" y="18"/>
                  </a:lnTo>
                  <a:lnTo>
                    <a:pt x="26" y="18"/>
                  </a:lnTo>
                  <a:lnTo>
                    <a:pt x="22" y="18"/>
                  </a:lnTo>
                  <a:lnTo>
                    <a:pt x="18" y="20"/>
                  </a:lnTo>
                  <a:lnTo>
                    <a:pt x="18" y="24"/>
                  </a:lnTo>
                  <a:lnTo>
                    <a:pt x="12" y="26"/>
                  </a:lnTo>
                  <a:lnTo>
                    <a:pt x="6" y="30"/>
                  </a:lnTo>
                  <a:lnTo>
                    <a:pt x="6" y="30"/>
                  </a:lnTo>
                  <a:lnTo>
                    <a:pt x="8" y="26"/>
                  </a:lnTo>
                  <a:lnTo>
                    <a:pt x="8" y="26"/>
                  </a:lnTo>
                  <a:lnTo>
                    <a:pt x="12" y="24"/>
                  </a:lnTo>
                  <a:lnTo>
                    <a:pt x="8" y="24"/>
                  </a:lnTo>
                  <a:lnTo>
                    <a:pt x="8" y="24"/>
                  </a:lnTo>
                  <a:lnTo>
                    <a:pt x="6" y="24"/>
                  </a:lnTo>
                  <a:lnTo>
                    <a:pt x="4" y="24"/>
                  </a:lnTo>
                  <a:lnTo>
                    <a:pt x="4" y="20"/>
                  </a:lnTo>
                  <a:lnTo>
                    <a:pt x="4" y="20"/>
                  </a:lnTo>
                  <a:close/>
                  <a:moveTo>
                    <a:pt x="184" y="6"/>
                  </a:moveTo>
                  <a:lnTo>
                    <a:pt x="182" y="6"/>
                  </a:lnTo>
                  <a:lnTo>
                    <a:pt x="182" y="10"/>
                  </a:lnTo>
                  <a:lnTo>
                    <a:pt x="178" y="12"/>
                  </a:lnTo>
                  <a:lnTo>
                    <a:pt x="174" y="14"/>
                  </a:lnTo>
                  <a:lnTo>
                    <a:pt x="174" y="16"/>
                  </a:lnTo>
                  <a:lnTo>
                    <a:pt x="170" y="16"/>
                  </a:lnTo>
                  <a:lnTo>
                    <a:pt x="168" y="16"/>
                  </a:lnTo>
                  <a:lnTo>
                    <a:pt x="164" y="16"/>
                  </a:lnTo>
                  <a:lnTo>
                    <a:pt x="162" y="14"/>
                  </a:lnTo>
                  <a:lnTo>
                    <a:pt x="160" y="14"/>
                  </a:lnTo>
                  <a:lnTo>
                    <a:pt x="158" y="14"/>
                  </a:lnTo>
                  <a:lnTo>
                    <a:pt x="156" y="16"/>
                  </a:lnTo>
                  <a:lnTo>
                    <a:pt x="152" y="16"/>
                  </a:lnTo>
                  <a:lnTo>
                    <a:pt x="146" y="18"/>
                  </a:lnTo>
                  <a:lnTo>
                    <a:pt x="142" y="16"/>
                  </a:lnTo>
                  <a:lnTo>
                    <a:pt x="140" y="14"/>
                  </a:lnTo>
                  <a:lnTo>
                    <a:pt x="138" y="16"/>
                  </a:lnTo>
                  <a:lnTo>
                    <a:pt x="134" y="14"/>
                  </a:lnTo>
                  <a:lnTo>
                    <a:pt x="132" y="12"/>
                  </a:lnTo>
                  <a:lnTo>
                    <a:pt x="126" y="10"/>
                  </a:lnTo>
                  <a:lnTo>
                    <a:pt x="126" y="10"/>
                  </a:lnTo>
                  <a:lnTo>
                    <a:pt x="124" y="12"/>
                  </a:lnTo>
                  <a:lnTo>
                    <a:pt x="122" y="12"/>
                  </a:lnTo>
                  <a:lnTo>
                    <a:pt x="120" y="8"/>
                  </a:lnTo>
                  <a:lnTo>
                    <a:pt x="120" y="6"/>
                  </a:lnTo>
                  <a:lnTo>
                    <a:pt x="118" y="4"/>
                  </a:lnTo>
                  <a:lnTo>
                    <a:pt x="116" y="4"/>
                  </a:lnTo>
                  <a:lnTo>
                    <a:pt x="114" y="8"/>
                  </a:lnTo>
                  <a:lnTo>
                    <a:pt x="112" y="6"/>
                  </a:lnTo>
                  <a:lnTo>
                    <a:pt x="112" y="8"/>
                  </a:lnTo>
                  <a:lnTo>
                    <a:pt x="106" y="2"/>
                  </a:lnTo>
                  <a:lnTo>
                    <a:pt x="106" y="0"/>
                  </a:lnTo>
                  <a:lnTo>
                    <a:pt x="106" y="0"/>
                  </a:lnTo>
                  <a:lnTo>
                    <a:pt x="102" y="2"/>
                  </a:lnTo>
                  <a:lnTo>
                    <a:pt x="98" y="2"/>
                  </a:lnTo>
                  <a:lnTo>
                    <a:pt x="96" y="2"/>
                  </a:lnTo>
                  <a:lnTo>
                    <a:pt x="94" y="2"/>
                  </a:lnTo>
                  <a:lnTo>
                    <a:pt x="88" y="2"/>
                  </a:lnTo>
                  <a:lnTo>
                    <a:pt x="86" y="2"/>
                  </a:lnTo>
                  <a:lnTo>
                    <a:pt x="80" y="4"/>
                  </a:lnTo>
                  <a:lnTo>
                    <a:pt x="78" y="4"/>
                  </a:lnTo>
                  <a:lnTo>
                    <a:pt x="72" y="6"/>
                  </a:lnTo>
                  <a:lnTo>
                    <a:pt x="72" y="8"/>
                  </a:lnTo>
                  <a:lnTo>
                    <a:pt x="70" y="8"/>
                  </a:lnTo>
                  <a:lnTo>
                    <a:pt x="68" y="10"/>
                  </a:lnTo>
                  <a:lnTo>
                    <a:pt x="66" y="10"/>
                  </a:lnTo>
                  <a:lnTo>
                    <a:pt x="66" y="14"/>
                  </a:lnTo>
                  <a:lnTo>
                    <a:pt x="64" y="14"/>
                  </a:lnTo>
                  <a:lnTo>
                    <a:pt x="64" y="16"/>
                  </a:lnTo>
                  <a:lnTo>
                    <a:pt x="60" y="16"/>
                  </a:lnTo>
                  <a:lnTo>
                    <a:pt x="54" y="14"/>
                  </a:lnTo>
                  <a:lnTo>
                    <a:pt x="52" y="14"/>
                  </a:lnTo>
                  <a:lnTo>
                    <a:pt x="50" y="16"/>
                  </a:lnTo>
                  <a:lnTo>
                    <a:pt x="46" y="14"/>
                  </a:lnTo>
                  <a:lnTo>
                    <a:pt x="44" y="16"/>
                  </a:lnTo>
                  <a:lnTo>
                    <a:pt x="42" y="14"/>
                  </a:lnTo>
                  <a:lnTo>
                    <a:pt x="38" y="16"/>
                  </a:lnTo>
                  <a:lnTo>
                    <a:pt x="38" y="18"/>
                  </a:lnTo>
                  <a:lnTo>
                    <a:pt x="40" y="22"/>
                  </a:lnTo>
                  <a:lnTo>
                    <a:pt x="44" y="22"/>
                  </a:lnTo>
                  <a:lnTo>
                    <a:pt x="46" y="22"/>
                  </a:lnTo>
                  <a:lnTo>
                    <a:pt x="46" y="24"/>
                  </a:lnTo>
                  <a:lnTo>
                    <a:pt x="40" y="24"/>
                  </a:lnTo>
                  <a:lnTo>
                    <a:pt x="36" y="24"/>
                  </a:lnTo>
                  <a:lnTo>
                    <a:pt x="34" y="26"/>
                  </a:lnTo>
                  <a:lnTo>
                    <a:pt x="36" y="28"/>
                  </a:lnTo>
                  <a:lnTo>
                    <a:pt x="38" y="26"/>
                  </a:lnTo>
                  <a:lnTo>
                    <a:pt x="40" y="28"/>
                  </a:lnTo>
                  <a:lnTo>
                    <a:pt x="38" y="28"/>
                  </a:lnTo>
                  <a:lnTo>
                    <a:pt x="32" y="30"/>
                  </a:lnTo>
                  <a:lnTo>
                    <a:pt x="28" y="28"/>
                  </a:lnTo>
                  <a:lnTo>
                    <a:pt x="26" y="30"/>
                  </a:lnTo>
                  <a:lnTo>
                    <a:pt x="24" y="26"/>
                  </a:lnTo>
                  <a:lnTo>
                    <a:pt x="24" y="26"/>
                  </a:lnTo>
                  <a:lnTo>
                    <a:pt x="20" y="30"/>
                  </a:lnTo>
                  <a:lnTo>
                    <a:pt x="18" y="30"/>
                  </a:lnTo>
                  <a:lnTo>
                    <a:pt x="16" y="26"/>
                  </a:lnTo>
                  <a:lnTo>
                    <a:pt x="12" y="26"/>
                  </a:lnTo>
                  <a:lnTo>
                    <a:pt x="8" y="30"/>
                  </a:lnTo>
                  <a:lnTo>
                    <a:pt x="6" y="34"/>
                  </a:lnTo>
                  <a:lnTo>
                    <a:pt x="6" y="36"/>
                  </a:lnTo>
                  <a:lnTo>
                    <a:pt x="6" y="38"/>
                  </a:lnTo>
                  <a:lnTo>
                    <a:pt x="6" y="40"/>
                  </a:lnTo>
                  <a:lnTo>
                    <a:pt x="6" y="40"/>
                  </a:lnTo>
                  <a:lnTo>
                    <a:pt x="6" y="42"/>
                  </a:lnTo>
                  <a:lnTo>
                    <a:pt x="10" y="42"/>
                  </a:lnTo>
                  <a:lnTo>
                    <a:pt x="10" y="42"/>
                  </a:lnTo>
                  <a:lnTo>
                    <a:pt x="12" y="40"/>
                  </a:lnTo>
                  <a:lnTo>
                    <a:pt x="16" y="42"/>
                  </a:lnTo>
                  <a:lnTo>
                    <a:pt x="14" y="44"/>
                  </a:lnTo>
                  <a:lnTo>
                    <a:pt x="14" y="46"/>
                  </a:lnTo>
                  <a:lnTo>
                    <a:pt x="14" y="48"/>
                  </a:lnTo>
                  <a:lnTo>
                    <a:pt x="14" y="50"/>
                  </a:lnTo>
                  <a:lnTo>
                    <a:pt x="14" y="50"/>
                  </a:lnTo>
                  <a:lnTo>
                    <a:pt x="16" y="50"/>
                  </a:lnTo>
                  <a:lnTo>
                    <a:pt x="18" y="50"/>
                  </a:lnTo>
                  <a:lnTo>
                    <a:pt x="18" y="50"/>
                  </a:lnTo>
                  <a:lnTo>
                    <a:pt x="16" y="52"/>
                  </a:lnTo>
                  <a:lnTo>
                    <a:pt x="12" y="54"/>
                  </a:lnTo>
                  <a:lnTo>
                    <a:pt x="14" y="54"/>
                  </a:lnTo>
                  <a:lnTo>
                    <a:pt x="16" y="54"/>
                  </a:lnTo>
                  <a:lnTo>
                    <a:pt x="14" y="56"/>
                  </a:lnTo>
                  <a:lnTo>
                    <a:pt x="12" y="58"/>
                  </a:lnTo>
                  <a:lnTo>
                    <a:pt x="12" y="58"/>
                  </a:lnTo>
                  <a:lnTo>
                    <a:pt x="10" y="54"/>
                  </a:lnTo>
                  <a:lnTo>
                    <a:pt x="10" y="54"/>
                  </a:lnTo>
                  <a:lnTo>
                    <a:pt x="10" y="56"/>
                  </a:lnTo>
                  <a:lnTo>
                    <a:pt x="10" y="58"/>
                  </a:lnTo>
                  <a:lnTo>
                    <a:pt x="8" y="60"/>
                  </a:lnTo>
                  <a:lnTo>
                    <a:pt x="10" y="62"/>
                  </a:lnTo>
                  <a:lnTo>
                    <a:pt x="12" y="64"/>
                  </a:lnTo>
                  <a:lnTo>
                    <a:pt x="12" y="62"/>
                  </a:lnTo>
                  <a:lnTo>
                    <a:pt x="14" y="64"/>
                  </a:lnTo>
                  <a:lnTo>
                    <a:pt x="16" y="64"/>
                  </a:lnTo>
                  <a:lnTo>
                    <a:pt x="18" y="66"/>
                  </a:lnTo>
                  <a:lnTo>
                    <a:pt x="20" y="68"/>
                  </a:lnTo>
                  <a:lnTo>
                    <a:pt x="18" y="70"/>
                  </a:lnTo>
                  <a:lnTo>
                    <a:pt x="18" y="72"/>
                  </a:lnTo>
                  <a:lnTo>
                    <a:pt x="20" y="72"/>
                  </a:lnTo>
                  <a:lnTo>
                    <a:pt x="20" y="72"/>
                  </a:lnTo>
                  <a:lnTo>
                    <a:pt x="24" y="76"/>
                  </a:lnTo>
                  <a:lnTo>
                    <a:pt x="22" y="78"/>
                  </a:lnTo>
                  <a:lnTo>
                    <a:pt x="20" y="78"/>
                  </a:lnTo>
                  <a:lnTo>
                    <a:pt x="20" y="78"/>
                  </a:lnTo>
                  <a:lnTo>
                    <a:pt x="22" y="80"/>
                  </a:lnTo>
                  <a:lnTo>
                    <a:pt x="26" y="78"/>
                  </a:lnTo>
                  <a:lnTo>
                    <a:pt x="32" y="78"/>
                  </a:lnTo>
                  <a:lnTo>
                    <a:pt x="30" y="80"/>
                  </a:lnTo>
                  <a:lnTo>
                    <a:pt x="30" y="80"/>
                  </a:lnTo>
                  <a:lnTo>
                    <a:pt x="26" y="82"/>
                  </a:lnTo>
                  <a:lnTo>
                    <a:pt x="22" y="82"/>
                  </a:lnTo>
                  <a:lnTo>
                    <a:pt x="22" y="84"/>
                  </a:lnTo>
                  <a:lnTo>
                    <a:pt x="24" y="84"/>
                  </a:lnTo>
                  <a:lnTo>
                    <a:pt x="26" y="84"/>
                  </a:lnTo>
                  <a:lnTo>
                    <a:pt x="28" y="84"/>
                  </a:lnTo>
                  <a:lnTo>
                    <a:pt x="30" y="82"/>
                  </a:lnTo>
                  <a:lnTo>
                    <a:pt x="30" y="84"/>
                  </a:lnTo>
                  <a:lnTo>
                    <a:pt x="30" y="86"/>
                  </a:lnTo>
                  <a:lnTo>
                    <a:pt x="32" y="84"/>
                  </a:lnTo>
                  <a:lnTo>
                    <a:pt x="32" y="80"/>
                  </a:lnTo>
                  <a:lnTo>
                    <a:pt x="34" y="80"/>
                  </a:lnTo>
                  <a:lnTo>
                    <a:pt x="36" y="82"/>
                  </a:lnTo>
                  <a:lnTo>
                    <a:pt x="38" y="82"/>
                  </a:lnTo>
                  <a:lnTo>
                    <a:pt x="40" y="84"/>
                  </a:lnTo>
                  <a:lnTo>
                    <a:pt x="42" y="82"/>
                  </a:lnTo>
                  <a:lnTo>
                    <a:pt x="44" y="8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42" y="86"/>
                  </a:lnTo>
                  <a:lnTo>
                    <a:pt x="44" y="88"/>
                  </a:lnTo>
                  <a:lnTo>
                    <a:pt x="46" y="90"/>
                  </a:lnTo>
                  <a:lnTo>
                    <a:pt x="46" y="90"/>
                  </a:lnTo>
                  <a:lnTo>
                    <a:pt x="50" y="90"/>
                  </a:lnTo>
                  <a:lnTo>
                    <a:pt x="52" y="90"/>
                  </a:lnTo>
                  <a:lnTo>
                    <a:pt x="54" y="88"/>
                  </a:lnTo>
                  <a:lnTo>
                    <a:pt x="56" y="88"/>
                  </a:lnTo>
                  <a:lnTo>
                    <a:pt x="58" y="88"/>
                  </a:lnTo>
                  <a:lnTo>
                    <a:pt x="60" y="88"/>
                  </a:lnTo>
                  <a:lnTo>
                    <a:pt x="62" y="88"/>
                  </a:lnTo>
                  <a:lnTo>
                    <a:pt x="60" y="86"/>
                  </a:lnTo>
                  <a:lnTo>
                    <a:pt x="62" y="84"/>
                  </a:lnTo>
                  <a:lnTo>
                    <a:pt x="60" y="80"/>
                  </a:lnTo>
                  <a:lnTo>
                    <a:pt x="66" y="80"/>
                  </a:lnTo>
                  <a:lnTo>
                    <a:pt x="70" y="80"/>
                  </a:lnTo>
                  <a:lnTo>
                    <a:pt x="76" y="84"/>
                  </a:lnTo>
                  <a:lnTo>
                    <a:pt x="78" y="84"/>
                  </a:lnTo>
                  <a:lnTo>
                    <a:pt x="82" y="88"/>
                  </a:lnTo>
                  <a:lnTo>
                    <a:pt x="86" y="92"/>
                  </a:lnTo>
                  <a:lnTo>
                    <a:pt x="98" y="90"/>
                  </a:lnTo>
                  <a:lnTo>
                    <a:pt x="100" y="88"/>
                  </a:lnTo>
                  <a:lnTo>
                    <a:pt x="102" y="88"/>
                  </a:lnTo>
                  <a:lnTo>
                    <a:pt x="102" y="88"/>
                  </a:lnTo>
                  <a:lnTo>
                    <a:pt x="104" y="88"/>
                  </a:lnTo>
                  <a:lnTo>
                    <a:pt x="104" y="86"/>
                  </a:lnTo>
                  <a:lnTo>
                    <a:pt x="110" y="80"/>
                  </a:lnTo>
                  <a:lnTo>
                    <a:pt x="110" y="80"/>
                  </a:lnTo>
                  <a:lnTo>
                    <a:pt x="116" y="82"/>
                  </a:lnTo>
                  <a:lnTo>
                    <a:pt x="120" y="82"/>
                  </a:lnTo>
                  <a:lnTo>
                    <a:pt x="122" y="82"/>
                  </a:lnTo>
                  <a:lnTo>
                    <a:pt x="122" y="80"/>
                  </a:lnTo>
                  <a:lnTo>
                    <a:pt x="126" y="78"/>
                  </a:lnTo>
                  <a:lnTo>
                    <a:pt x="128" y="80"/>
                  </a:lnTo>
                  <a:lnTo>
                    <a:pt x="128" y="82"/>
                  </a:lnTo>
                  <a:lnTo>
                    <a:pt x="126" y="84"/>
                  </a:lnTo>
                  <a:lnTo>
                    <a:pt x="124" y="86"/>
                  </a:lnTo>
                  <a:lnTo>
                    <a:pt x="124" y="88"/>
                  </a:lnTo>
                  <a:lnTo>
                    <a:pt x="126" y="90"/>
                  </a:lnTo>
                  <a:lnTo>
                    <a:pt x="126" y="92"/>
                  </a:lnTo>
                  <a:lnTo>
                    <a:pt x="128" y="92"/>
                  </a:lnTo>
                  <a:lnTo>
                    <a:pt x="130" y="92"/>
                  </a:lnTo>
                  <a:lnTo>
                    <a:pt x="134" y="90"/>
                  </a:lnTo>
                  <a:lnTo>
                    <a:pt x="132" y="88"/>
                  </a:lnTo>
                  <a:lnTo>
                    <a:pt x="134" y="86"/>
                  </a:lnTo>
                  <a:lnTo>
                    <a:pt x="134" y="82"/>
                  </a:lnTo>
                  <a:lnTo>
                    <a:pt x="136" y="80"/>
                  </a:lnTo>
                  <a:lnTo>
                    <a:pt x="138" y="82"/>
                  </a:lnTo>
                  <a:lnTo>
                    <a:pt x="142" y="82"/>
                  </a:lnTo>
                  <a:lnTo>
                    <a:pt x="146" y="80"/>
                  </a:lnTo>
                  <a:lnTo>
                    <a:pt x="148" y="80"/>
                  </a:lnTo>
                  <a:lnTo>
                    <a:pt x="150" y="78"/>
                  </a:lnTo>
                  <a:lnTo>
                    <a:pt x="156" y="78"/>
                  </a:lnTo>
                  <a:lnTo>
                    <a:pt x="158" y="78"/>
                  </a:lnTo>
                  <a:lnTo>
                    <a:pt x="160" y="80"/>
                  </a:lnTo>
                  <a:lnTo>
                    <a:pt x="164" y="80"/>
                  </a:lnTo>
                  <a:lnTo>
                    <a:pt x="170" y="80"/>
                  </a:lnTo>
                  <a:lnTo>
                    <a:pt x="170" y="80"/>
                  </a:lnTo>
                  <a:lnTo>
                    <a:pt x="174" y="78"/>
                  </a:lnTo>
                  <a:lnTo>
                    <a:pt x="176" y="76"/>
                  </a:lnTo>
                  <a:lnTo>
                    <a:pt x="180" y="76"/>
                  </a:lnTo>
                  <a:lnTo>
                    <a:pt x="182" y="76"/>
                  </a:lnTo>
                  <a:lnTo>
                    <a:pt x="186" y="74"/>
                  </a:lnTo>
                  <a:lnTo>
                    <a:pt x="192" y="74"/>
                  </a:lnTo>
                  <a:lnTo>
                    <a:pt x="196" y="74"/>
                  </a:lnTo>
                  <a:lnTo>
                    <a:pt x="200" y="72"/>
                  </a:lnTo>
                  <a:lnTo>
                    <a:pt x="200" y="74"/>
                  </a:lnTo>
                  <a:lnTo>
                    <a:pt x="204" y="72"/>
                  </a:lnTo>
                  <a:lnTo>
                    <a:pt x="206" y="72"/>
                  </a:lnTo>
                  <a:lnTo>
                    <a:pt x="208" y="70"/>
                  </a:lnTo>
                  <a:lnTo>
                    <a:pt x="214" y="70"/>
                  </a:lnTo>
                  <a:lnTo>
                    <a:pt x="218" y="72"/>
                  </a:lnTo>
                  <a:lnTo>
                    <a:pt x="220" y="70"/>
                  </a:lnTo>
                  <a:lnTo>
                    <a:pt x="222" y="72"/>
                  </a:lnTo>
                  <a:lnTo>
                    <a:pt x="222" y="74"/>
                  </a:lnTo>
                  <a:lnTo>
                    <a:pt x="224" y="74"/>
                  </a:lnTo>
                  <a:lnTo>
                    <a:pt x="226" y="74"/>
                  </a:lnTo>
                  <a:lnTo>
                    <a:pt x="228" y="72"/>
                  </a:lnTo>
                  <a:lnTo>
                    <a:pt x="226" y="70"/>
                  </a:lnTo>
                  <a:lnTo>
                    <a:pt x="224" y="64"/>
                  </a:lnTo>
                  <a:lnTo>
                    <a:pt x="220" y="64"/>
                  </a:lnTo>
                  <a:lnTo>
                    <a:pt x="220" y="62"/>
                  </a:lnTo>
                  <a:lnTo>
                    <a:pt x="220" y="58"/>
                  </a:lnTo>
                  <a:lnTo>
                    <a:pt x="222" y="54"/>
                  </a:lnTo>
                  <a:lnTo>
                    <a:pt x="222" y="52"/>
                  </a:lnTo>
                  <a:lnTo>
                    <a:pt x="218" y="52"/>
                  </a:lnTo>
                  <a:lnTo>
                    <a:pt x="218" y="50"/>
                  </a:lnTo>
                  <a:lnTo>
                    <a:pt x="218" y="46"/>
                  </a:lnTo>
                  <a:lnTo>
                    <a:pt x="218" y="42"/>
                  </a:lnTo>
                  <a:lnTo>
                    <a:pt x="216" y="40"/>
                  </a:lnTo>
                  <a:lnTo>
                    <a:pt x="216" y="38"/>
                  </a:lnTo>
                  <a:lnTo>
                    <a:pt x="220" y="38"/>
                  </a:lnTo>
                  <a:lnTo>
                    <a:pt x="220" y="36"/>
                  </a:lnTo>
                  <a:lnTo>
                    <a:pt x="222" y="34"/>
                  </a:lnTo>
                  <a:lnTo>
                    <a:pt x="220" y="32"/>
                  </a:lnTo>
                  <a:lnTo>
                    <a:pt x="218" y="30"/>
                  </a:lnTo>
                  <a:lnTo>
                    <a:pt x="216" y="30"/>
                  </a:lnTo>
                  <a:lnTo>
                    <a:pt x="212" y="30"/>
                  </a:lnTo>
                  <a:lnTo>
                    <a:pt x="208" y="28"/>
                  </a:lnTo>
                  <a:lnTo>
                    <a:pt x="208" y="22"/>
                  </a:lnTo>
                  <a:lnTo>
                    <a:pt x="210" y="18"/>
                  </a:lnTo>
                  <a:lnTo>
                    <a:pt x="208" y="16"/>
                  </a:lnTo>
                  <a:lnTo>
                    <a:pt x="206" y="16"/>
                  </a:lnTo>
                  <a:lnTo>
                    <a:pt x="206" y="14"/>
                  </a:lnTo>
                  <a:lnTo>
                    <a:pt x="204" y="12"/>
                  </a:lnTo>
                  <a:lnTo>
                    <a:pt x="202" y="12"/>
                  </a:lnTo>
                  <a:lnTo>
                    <a:pt x="196" y="8"/>
                  </a:lnTo>
                  <a:lnTo>
                    <a:pt x="194" y="6"/>
                  </a:lnTo>
                  <a:lnTo>
                    <a:pt x="192" y="8"/>
                  </a:lnTo>
                  <a:lnTo>
                    <a:pt x="192" y="8"/>
                  </a:lnTo>
                  <a:lnTo>
                    <a:pt x="188" y="8"/>
                  </a:lnTo>
                  <a:lnTo>
                    <a:pt x="186" y="8"/>
                  </a:lnTo>
                  <a:lnTo>
                    <a:pt x="186" y="8"/>
                  </a:lnTo>
                  <a:lnTo>
                    <a:pt x="186" y="6"/>
                  </a:lnTo>
                  <a:lnTo>
                    <a:pt x="184" y="6"/>
                  </a:lnTo>
                  <a:close/>
                  <a:moveTo>
                    <a:pt x="26" y="86"/>
                  </a:moveTo>
                  <a:lnTo>
                    <a:pt x="28" y="84"/>
                  </a:lnTo>
                  <a:lnTo>
                    <a:pt x="28" y="84"/>
                  </a:lnTo>
                  <a:lnTo>
                    <a:pt x="28" y="86"/>
                  </a:lnTo>
                  <a:lnTo>
                    <a:pt x="28" y="86"/>
                  </a:lnTo>
                  <a:lnTo>
                    <a:pt x="26" y="86"/>
                  </a:lnTo>
                  <a:close/>
                  <a:moveTo>
                    <a:pt x="0" y="30"/>
                  </a:moveTo>
                  <a:lnTo>
                    <a:pt x="2" y="30"/>
                  </a:lnTo>
                  <a:lnTo>
                    <a:pt x="4" y="30"/>
                  </a:lnTo>
                  <a:lnTo>
                    <a:pt x="4" y="30"/>
                  </a:lnTo>
                  <a:lnTo>
                    <a:pt x="4" y="28"/>
                  </a:lnTo>
                  <a:lnTo>
                    <a:pt x="2" y="30"/>
                  </a:lnTo>
                  <a:lnTo>
                    <a:pt x="0" y="30"/>
                  </a:lnTo>
                  <a:lnTo>
                    <a:pt x="0" y="30"/>
                  </a:lnTo>
                  <a:close/>
                </a:path>
              </a:pathLst>
            </a:custGeom>
            <a:grpFill/>
            <a:ln w="6350">
              <a:solidFill>
                <a:srgbClr val="7F7F7F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78" name="Tunisia">
              <a:extLst>
                <a:ext uri="{FF2B5EF4-FFF2-40B4-BE49-F238E27FC236}">
                  <a16:creationId xmlns:a16="http://schemas.microsoft.com/office/drawing/2014/main" id="{DBA38364-26B8-4DB6-8CF7-B8542370E5C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84517" y="3502812"/>
              <a:ext cx="91865" cy="179903"/>
            </a:xfrm>
            <a:custGeom>
              <a:avLst/>
              <a:gdLst>
                <a:gd name="T0" fmla="*/ 28 w 48"/>
                <a:gd name="T1" fmla="*/ 94 h 94"/>
                <a:gd name="T2" fmla="*/ 30 w 48"/>
                <a:gd name="T3" fmla="*/ 94 h 94"/>
                <a:gd name="T4" fmla="*/ 32 w 48"/>
                <a:gd name="T5" fmla="*/ 90 h 94"/>
                <a:gd name="T6" fmla="*/ 34 w 48"/>
                <a:gd name="T7" fmla="*/ 88 h 94"/>
                <a:gd name="T8" fmla="*/ 32 w 48"/>
                <a:gd name="T9" fmla="*/ 82 h 94"/>
                <a:gd name="T10" fmla="*/ 32 w 48"/>
                <a:gd name="T11" fmla="*/ 78 h 94"/>
                <a:gd name="T12" fmla="*/ 36 w 48"/>
                <a:gd name="T13" fmla="*/ 78 h 94"/>
                <a:gd name="T14" fmla="*/ 40 w 48"/>
                <a:gd name="T15" fmla="*/ 72 h 94"/>
                <a:gd name="T16" fmla="*/ 48 w 48"/>
                <a:gd name="T17" fmla="*/ 64 h 94"/>
                <a:gd name="T18" fmla="*/ 48 w 48"/>
                <a:gd name="T19" fmla="*/ 58 h 94"/>
                <a:gd name="T20" fmla="*/ 46 w 48"/>
                <a:gd name="T21" fmla="*/ 58 h 94"/>
                <a:gd name="T22" fmla="*/ 42 w 48"/>
                <a:gd name="T23" fmla="*/ 54 h 94"/>
                <a:gd name="T24" fmla="*/ 40 w 48"/>
                <a:gd name="T25" fmla="*/ 50 h 94"/>
                <a:gd name="T26" fmla="*/ 40 w 48"/>
                <a:gd name="T27" fmla="*/ 52 h 94"/>
                <a:gd name="T28" fmla="*/ 36 w 48"/>
                <a:gd name="T29" fmla="*/ 52 h 94"/>
                <a:gd name="T30" fmla="*/ 34 w 48"/>
                <a:gd name="T31" fmla="*/ 50 h 94"/>
                <a:gd name="T32" fmla="*/ 28 w 48"/>
                <a:gd name="T33" fmla="*/ 44 h 94"/>
                <a:gd name="T34" fmla="*/ 36 w 48"/>
                <a:gd name="T35" fmla="*/ 36 h 94"/>
                <a:gd name="T36" fmla="*/ 40 w 48"/>
                <a:gd name="T37" fmla="*/ 32 h 94"/>
                <a:gd name="T38" fmla="*/ 40 w 48"/>
                <a:gd name="T39" fmla="*/ 30 h 94"/>
                <a:gd name="T40" fmla="*/ 40 w 48"/>
                <a:gd name="T41" fmla="*/ 26 h 94"/>
                <a:gd name="T42" fmla="*/ 36 w 48"/>
                <a:gd name="T43" fmla="*/ 22 h 94"/>
                <a:gd name="T44" fmla="*/ 34 w 48"/>
                <a:gd name="T45" fmla="*/ 14 h 94"/>
                <a:gd name="T46" fmla="*/ 36 w 48"/>
                <a:gd name="T47" fmla="*/ 10 h 94"/>
                <a:gd name="T48" fmla="*/ 40 w 48"/>
                <a:gd name="T49" fmla="*/ 4 h 94"/>
                <a:gd name="T50" fmla="*/ 34 w 48"/>
                <a:gd name="T51" fmla="*/ 6 h 94"/>
                <a:gd name="T52" fmla="*/ 30 w 48"/>
                <a:gd name="T53" fmla="*/ 8 h 94"/>
                <a:gd name="T54" fmla="*/ 28 w 48"/>
                <a:gd name="T55" fmla="*/ 2 h 94"/>
                <a:gd name="T56" fmla="*/ 26 w 48"/>
                <a:gd name="T57" fmla="*/ 0 h 94"/>
                <a:gd name="T58" fmla="*/ 24 w 48"/>
                <a:gd name="T59" fmla="*/ 2 h 94"/>
                <a:gd name="T60" fmla="*/ 20 w 48"/>
                <a:gd name="T61" fmla="*/ 0 h 94"/>
                <a:gd name="T62" fmla="*/ 12 w 48"/>
                <a:gd name="T63" fmla="*/ 6 h 94"/>
                <a:gd name="T64" fmla="*/ 12 w 48"/>
                <a:gd name="T65" fmla="*/ 8 h 94"/>
                <a:gd name="T66" fmla="*/ 12 w 48"/>
                <a:gd name="T67" fmla="*/ 12 h 94"/>
                <a:gd name="T68" fmla="*/ 10 w 48"/>
                <a:gd name="T69" fmla="*/ 22 h 94"/>
                <a:gd name="T70" fmla="*/ 12 w 48"/>
                <a:gd name="T71" fmla="*/ 28 h 94"/>
                <a:gd name="T72" fmla="*/ 10 w 48"/>
                <a:gd name="T73" fmla="*/ 30 h 94"/>
                <a:gd name="T74" fmla="*/ 12 w 48"/>
                <a:gd name="T75" fmla="*/ 32 h 94"/>
                <a:gd name="T76" fmla="*/ 10 w 48"/>
                <a:gd name="T77" fmla="*/ 38 h 94"/>
                <a:gd name="T78" fmla="*/ 6 w 48"/>
                <a:gd name="T79" fmla="*/ 40 h 94"/>
                <a:gd name="T80" fmla="*/ 2 w 48"/>
                <a:gd name="T81" fmla="*/ 44 h 94"/>
                <a:gd name="T82" fmla="*/ 2 w 48"/>
                <a:gd name="T83" fmla="*/ 52 h 94"/>
                <a:gd name="T84" fmla="*/ 2 w 48"/>
                <a:gd name="T85" fmla="*/ 56 h 94"/>
                <a:gd name="T86" fmla="*/ 6 w 48"/>
                <a:gd name="T87" fmla="*/ 58 h 94"/>
                <a:gd name="T88" fmla="*/ 10 w 48"/>
                <a:gd name="T89" fmla="*/ 64 h 94"/>
                <a:gd name="T90" fmla="*/ 14 w 48"/>
                <a:gd name="T91" fmla="*/ 66 h 94"/>
                <a:gd name="T92" fmla="*/ 18 w 48"/>
                <a:gd name="T93" fmla="*/ 70 h 94"/>
                <a:gd name="T94" fmla="*/ 38 w 48"/>
                <a:gd name="T95" fmla="*/ 48 h 94"/>
                <a:gd name="T96" fmla="*/ 40 w 48"/>
                <a:gd name="T97" fmla="*/ 48 h 94"/>
                <a:gd name="T98" fmla="*/ 40 w 48"/>
                <a:gd name="T99" fmla="*/ 5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8" h="94">
                  <a:moveTo>
                    <a:pt x="26" y="94"/>
                  </a:moveTo>
                  <a:lnTo>
                    <a:pt x="28" y="94"/>
                  </a:lnTo>
                  <a:lnTo>
                    <a:pt x="28" y="94"/>
                  </a:lnTo>
                  <a:lnTo>
                    <a:pt x="30" y="94"/>
                  </a:lnTo>
                  <a:lnTo>
                    <a:pt x="32" y="92"/>
                  </a:lnTo>
                  <a:lnTo>
                    <a:pt x="32" y="90"/>
                  </a:lnTo>
                  <a:lnTo>
                    <a:pt x="32" y="88"/>
                  </a:lnTo>
                  <a:lnTo>
                    <a:pt x="34" y="88"/>
                  </a:lnTo>
                  <a:lnTo>
                    <a:pt x="34" y="86"/>
                  </a:lnTo>
                  <a:lnTo>
                    <a:pt x="32" y="82"/>
                  </a:lnTo>
                  <a:lnTo>
                    <a:pt x="32" y="80"/>
                  </a:lnTo>
                  <a:lnTo>
                    <a:pt x="32" y="78"/>
                  </a:lnTo>
                  <a:lnTo>
                    <a:pt x="34" y="78"/>
                  </a:lnTo>
                  <a:lnTo>
                    <a:pt x="36" y="78"/>
                  </a:lnTo>
                  <a:lnTo>
                    <a:pt x="40" y="74"/>
                  </a:lnTo>
                  <a:lnTo>
                    <a:pt x="40" y="72"/>
                  </a:lnTo>
                  <a:lnTo>
                    <a:pt x="46" y="68"/>
                  </a:lnTo>
                  <a:lnTo>
                    <a:pt x="48" y="64"/>
                  </a:lnTo>
                  <a:lnTo>
                    <a:pt x="48" y="64"/>
                  </a:lnTo>
                  <a:lnTo>
                    <a:pt x="48" y="58"/>
                  </a:lnTo>
                  <a:lnTo>
                    <a:pt x="48" y="58"/>
                  </a:lnTo>
                  <a:lnTo>
                    <a:pt x="46" y="58"/>
                  </a:lnTo>
                  <a:lnTo>
                    <a:pt x="42" y="54"/>
                  </a:lnTo>
                  <a:lnTo>
                    <a:pt x="42" y="54"/>
                  </a:lnTo>
                  <a:lnTo>
                    <a:pt x="42" y="52"/>
                  </a:lnTo>
                  <a:lnTo>
                    <a:pt x="40" y="50"/>
                  </a:lnTo>
                  <a:lnTo>
                    <a:pt x="40" y="52"/>
                  </a:lnTo>
                  <a:lnTo>
                    <a:pt x="40" y="52"/>
                  </a:lnTo>
                  <a:lnTo>
                    <a:pt x="38" y="52"/>
                  </a:lnTo>
                  <a:lnTo>
                    <a:pt x="36" y="52"/>
                  </a:lnTo>
                  <a:lnTo>
                    <a:pt x="36" y="50"/>
                  </a:lnTo>
                  <a:lnTo>
                    <a:pt x="34" y="50"/>
                  </a:lnTo>
                  <a:lnTo>
                    <a:pt x="30" y="48"/>
                  </a:lnTo>
                  <a:lnTo>
                    <a:pt x="28" y="44"/>
                  </a:lnTo>
                  <a:lnTo>
                    <a:pt x="30" y="40"/>
                  </a:lnTo>
                  <a:lnTo>
                    <a:pt x="36" y="36"/>
                  </a:lnTo>
                  <a:lnTo>
                    <a:pt x="40" y="32"/>
                  </a:lnTo>
                  <a:lnTo>
                    <a:pt x="40" y="32"/>
                  </a:lnTo>
                  <a:lnTo>
                    <a:pt x="40" y="30"/>
                  </a:lnTo>
                  <a:lnTo>
                    <a:pt x="40" y="30"/>
                  </a:lnTo>
                  <a:lnTo>
                    <a:pt x="40" y="28"/>
                  </a:lnTo>
                  <a:lnTo>
                    <a:pt x="40" y="26"/>
                  </a:lnTo>
                  <a:lnTo>
                    <a:pt x="40" y="22"/>
                  </a:lnTo>
                  <a:lnTo>
                    <a:pt x="36" y="22"/>
                  </a:lnTo>
                  <a:lnTo>
                    <a:pt x="34" y="18"/>
                  </a:lnTo>
                  <a:lnTo>
                    <a:pt x="34" y="14"/>
                  </a:lnTo>
                  <a:lnTo>
                    <a:pt x="36" y="12"/>
                  </a:lnTo>
                  <a:lnTo>
                    <a:pt x="36" y="10"/>
                  </a:lnTo>
                  <a:lnTo>
                    <a:pt x="40" y="6"/>
                  </a:lnTo>
                  <a:lnTo>
                    <a:pt x="40" y="4"/>
                  </a:lnTo>
                  <a:lnTo>
                    <a:pt x="38" y="2"/>
                  </a:lnTo>
                  <a:lnTo>
                    <a:pt x="34" y="6"/>
                  </a:lnTo>
                  <a:lnTo>
                    <a:pt x="32" y="8"/>
                  </a:lnTo>
                  <a:lnTo>
                    <a:pt x="30" y="8"/>
                  </a:lnTo>
                  <a:lnTo>
                    <a:pt x="28" y="4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6" y="0"/>
                  </a:lnTo>
                  <a:lnTo>
                    <a:pt x="24" y="0"/>
                  </a:lnTo>
                  <a:lnTo>
                    <a:pt x="24" y="2"/>
                  </a:lnTo>
                  <a:lnTo>
                    <a:pt x="22" y="0"/>
                  </a:lnTo>
                  <a:lnTo>
                    <a:pt x="20" y="0"/>
                  </a:lnTo>
                  <a:lnTo>
                    <a:pt x="14" y="2"/>
                  </a:lnTo>
                  <a:lnTo>
                    <a:pt x="12" y="6"/>
                  </a:lnTo>
                  <a:lnTo>
                    <a:pt x="12" y="6"/>
                  </a:lnTo>
                  <a:lnTo>
                    <a:pt x="12" y="8"/>
                  </a:lnTo>
                  <a:lnTo>
                    <a:pt x="12" y="8"/>
                  </a:lnTo>
                  <a:lnTo>
                    <a:pt x="12" y="12"/>
                  </a:lnTo>
                  <a:lnTo>
                    <a:pt x="12" y="16"/>
                  </a:lnTo>
                  <a:lnTo>
                    <a:pt x="10" y="22"/>
                  </a:lnTo>
                  <a:lnTo>
                    <a:pt x="10" y="26"/>
                  </a:lnTo>
                  <a:lnTo>
                    <a:pt x="12" y="28"/>
                  </a:lnTo>
                  <a:lnTo>
                    <a:pt x="12" y="28"/>
                  </a:lnTo>
                  <a:lnTo>
                    <a:pt x="10" y="30"/>
                  </a:lnTo>
                  <a:lnTo>
                    <a:pt x="10" y="30"/>
                  </a:lnTo>
                  <a:lnTo>
                    <a:pt x="12" y="32"/>
                  </a:lnTo>
                  <a:lnTo>
                    <a:pt x="10" y="34"/>
                  </a:lnTo>
                  <a:lnTo>
                    <a:pt x="10" y="38"/>
                  </a:lnTo>
                  <a:lnTo>
                    <a:pt x="8" y="38"/>
                  </a:lnTo>
                  <a:lnTo>
                    <a:pt x="6" y="40"/>
                  </a:lnTo>
                  <a:lnTo>
                    <a:pt x="6" y="42"/>
                  </a:lnTo>
                  <a:lnTo>
                    <a:pt x="2" y="44"/>
                  </a:lnTo>
                  <a:lnTo>
                    <a:pt x="0" y="50"/>
                  </a:lnTo>
                  <a:lnTo>
                    <a:pt x="2" y="52"/>
                  </a:lnTo>
                  <a:lnTo>
                    <a:pt x="4" y="54"/>
                  </a:lnTo>
                  <a:lnTo>
                    <a:pt x="2" y="56"/>
                  </a:lnTo>
                  <a:lnTo>
                    <a:pt x="4" y="58"/>
                  </a:lnTo>
                  <a:lnTo>
                    <a:pt x="6" y="58"/>
                  </a:lnTo>
                  <a:lnTo>
                    <a:pt x="8" y="62"/>
                  </a:lnTo>
                  <a:lnTo>
                    <a:pt x="10" y="64"/>
                  </a:lnTo>
                  <a:lnTo>
                    <a:pt x="12" y="66"/>
                  </a:lnTo>
                  <a:lnTo>
                    <a:pt x="14" y="66"/>
                  </a:lnTo>
                  <a:lnTo>
                    <a:pt x="16" y="66"/>
                  </a:lnTo>
                  <a:lnTo>
                    <a:pt x="18" y="70"/>
                  </a:lnTo>
                  <a:lnTo>
                    <a:pt x="26" y="94"/>
                  </a:lnTo>
                  <a:close/>
                  <a:moveTo>
                    <a:pt x="38" y="48"/>
                  </a:moveTo>
                  <a:lnTo>
                    <a:pt x="38" y="48"/>
                  </a:lnTo>
                  <a:lnTo>
                    <a:pt x="40" y="48"/>
                  </a:lnTo>
                  <a:lnTo>
                    <a:pt x="40" y="48"/>
                  </a:lnTo>
                  <a:lnTo>
                    <a:pt x="40" y="50"/>
                  </a:lnTo>
                  <a:lnTo>
                    <a:pt x="38" y="48"/>
                  </a:lnTo>
                  <a:close/>
                </a:path>
              </a:pathLst>
            </a:custGeom>
            <a:grpFill/>
            <a:ln w="6350">
              <a:solidFill>
                <a:srgbClr val="7F7F7F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79" name="Togo">
              <a:extLst>
                <a:ext uri="{FF2B5EF4-FFF2-40B4-BE49-F238E27FC236}">
                  <a16:creationId xmlns:a16="http://schemas.microsoft.com/office/drawing/2014/main" id="{722935D9-A2E0-45DF-8412-D9386AB4C8B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16097" y="4153524"/>
              <a:ext cx="49760" cy="126315"/>
            </a:xfrm>
            <a:custGeom>
              <a:avLst/>
              <a:gdLst>
                <a:gd name="T0" fmla="*/ 14 w 26"/>
                <a:gd name="T1" fmla="*/ 4 h 66"/>
                <a:gd name="T2" fmla="*/ 2 w 26"/>
                <a:gd name="T3" fmla="*/ 0 h 66"/>
                <a:gd name="T4" fmla="*/ 0 w 26"/>
                <a:gd name="T5" fmla="*/ 0 h 66"/>
                <a:gd name="T6" fmla="*/ 2 w 26"/>
                <a:gd name="T7" fmla="*/ 4 h 66"/>
                <a:gd name="T8" fmla="*/ 2 w 26"/>
                <a:gd name="T9" fmla="*/ 4 h 66"/>
                <a:gd name="T10" fmla="*/ 4 w 26"/>
                <a:gd name="T11" fmla="*/ 6 h 66"/>
                <a:gd name="T12" fmla="*/ 6 w 26"/>
                <a:gd name="T13" fmla="*/ 10 h 66"/>
                <a:gd name="T14" fmla="*/ 6 w 26"/>
                <a:gd name="T15" fmla="*/ 10 h 66"/>
                <a:gd name="T16" fmla="*/ 10 w 26"/>
                <a:gd name="T17" fmla="*/ 12 h 66"/>
                <a:gd name="T18" fmla="*/ 8 w 26"/>
                <a:gd name="T19" fmla="*/ 16 h 66"/>
                <a:gd name="T20" fmla="*/ 8 w 26"/>
                <a:gd name="T21" fmla="*/ 20 h 66"/>
                <a:gd name="T22" fmla="*/ 10 w 26"/>
                <a:gd name="T23" fmla="*/ 22 h 66"/>
                <a:gd name="T24" fmla="*/ 10 w 26"/>
                <a:gd name="T25" fmla="*/ 22 h 66"/>
                <a:gd name="T26" fmla="*/ 10 w 26"/>
                <a:gd name="T27" fmla="*/ 26 h 66"/>
                <a:gd name="T28" fmla="*/ 10 w 26"/>
                <a:gd name="T29" fmla="*/ 28 h 66"/>
                <a:gd name="T30" fmla="*/ 10 w 26"/>
                <a:gd name="T31" fmla="*/ 30 h 66"/>
                <a:gd name="T32" fmla="*/ 10 w 26"/>
                <a:gd name="T33" fmla="*/ 30 h 66"/>
                <a:gd name="T34" fmla="*/ 12 w 26"/>
                <a:gd name="T35" fmla="*/ 32 h 66"/>
                <a:gd name="T36" fmla="*/ 10 w 26"/>
                <a:gd name="T37" fmla="*/ 34 h 66"/>
                <a:gd name="T38" fmla="*/ 12 w 26"/>
                <a:gd name="T39" fmla="*/ 36 h 66"/>
                <a:gd name="T40" fmla="*/ 10 w 26"/>
                <a:gd name="T41" fmla="*/ 40 h 66"/>
                <a:gd name="T42" fmla="*/ 12 w 26"/>
                <a:gd name="T43" fmla="*/ 42 h 66"/>
                <a:gd name="T44" fmla="*/ 12 w 26"/>
                <a:gd name="T45" fmla="*/ 50 h 66"/>
                <a:gd name="T46" fmla="*/ 10 w 26"/>
                <a:gd name="T47" fmla="*/ 52 h 66"/>
                <a:gd name="T48" fmla="*/ 10 w 26"/>
                <a:gd name="T49" fmla="*/ 54 h 66"/>
                <a:gd name="T50" fmla="*/ 10 w 26"/>
                <a:gd name="T51" fmla="*/ 58 h 66"/>
                <a:gd name="T52" fmla="*/ 10 w 26"/>
                <a:gd name="T53" fmla="*/ 60 h 66"/>
                <a:gd name="T54" fmla="*/ 12 w 26"/>
                <a:gd name="T55" fmla="*/ 64 h 66"/>
                <a:gd name="T56" fmla="*/ 14 w 26"/>
                <a:gd name="T57" fmla="*/ 64 h 66"/>
                <a:gd name="T58" fmla="*/ 14 w 26"/>
                <a:gd name="T59" fmla="*/ 66 h 66"/>
                <a:gd name="T60" fmla="*/ 16 w 26"/>
                <a:gd name="T61" fmla="*/ 66 h 66"/>
                <a:gd name="T62" fmla="*/ 18 w 26"/>
                <a:gd name="T63" fmla="*/ 66 h 66"/>
                <a:gd name="T64" fmla="*/ 24 w 26"/>
                <a:gd name="T65" fmla="*/ 62 h 66"/>
                <a:gd name="T66" fmla="*/ 24 w 26"/>
                <a:gd name="T67" fmla="*/ 64 h 66"/>
                <a:gd name="T68" fmla="*/ 26 w 26"/>
                <a:gd name="T69" fmla="*/ 60 h 66"/>
                <a:gd name="T70" fmla="*/ 24 w 26"/>
                <a:gd name="T71" fmla="*/ 58 h 66"/>
                <a:gd name="T72" fmla="*/ 24 w 26"/>
                <a:gd name="T73" fmla="*/ 54 h 66"/>
                <a:gd name="T74" fmla="*/ 22 w 26"/>
                <a:gd name="T75" fmla="*/ 52 h 66"/>
                <a:gd name="T76" fmla="*/ 24 w 26"/>
                <a:gd name="T77" fmla="*/ 36 h 66"/>
                <a:gd name="T78" fmla="*/ 24 w 26"/>
                <a:gd name="T79" fmla="*/ 34 h 66"/>
                <a:gd name="T80" fmla="*/ 24 w 26"/>
                <a:gd name="T81" fmla="*/ 32 h 66"/>
                <a:gd name="T82" fmla="*/ 24 w 26"/>
                <a:gd name="T83" fmla="*/ 30 h 66"/>
                <a:gd name="T84" fmla="*/ 24 w 26"/>
                <a:gd name="T85" fmla="*/ 28 h 66"/>
                <a:gd name="T86" fmla="*/ 24 w 26"/>
                <a:gd name="T87" fmla="*/ 24 h 66"/>
                <a:gd name="T88" fmla="*/ 22 w 26"/>
                <a:gd name="T89" fmla="*/ 20 h 66"/>
                <a:gd name="T90" fmla="*/ 20 w 26"/>
                <a:gd name="T91" fmla="*/ 12 h 66"/>
                <a:gd name="T92" fmla="*/ 18 w 26"/>
                <a:gd name="T93" fmla="*/ 12 h 66"/>
                <a:gd name="T94" fmla="*/ 18 w 26"/>
                <a:gd name="T95" fmla="*/ 10 h 66"/>
                <a:gd name="T96" fmla="*/ 14 w 26"/>
                <a:gd name="T97" fmla="*/ 10 h 66"/>
                <a:gd name="T98" fmla="*/ 14 w 26"/>
                <a:gd name="T99" fmla="*/ 4 h 66"/>
                <a:gd name="T100" fmla="*/ 14 w 26"/>
                <a:gd name="T101" fmla="*/ 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6" h="66">
                  <a:moveTo>
                    <a:pt x="14" y="4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4"/>
                  </a:lnTo>
                  <a:lnTo>
                    <a:pt x="2" y="4"/>
                  </a:lnTo>
                  <a:lnTo>
                    <a:pt x="4" y="6"/>
                  </a:lnTo>
                  <a:lnTo>
                    <a:pt x="6" y="10"/>
                  </a:lnTo>
                  <a:lnTo>
                    <a:pt x="6" y="10"/>
                  </a:lnTo>
                  <a:lnTo>
                    <a:pt x="10" y="12"/>
                  </a:lnTo>
                  <a:lnTo>
                    <a:pt x="8" y="16"/>
                  </a:lnTo>
                  <a:lnTo>
                    <a:pt x="8" y="20"/>
                  </a:lnTo>
                  <a:lnTo>
                    <a:pt x="10" y="22"/>
                  </a:lnTo>
                  <a:lnTo>
                    <a:pt x="10" y="22"/>
                  </a:lnTo>
                  <a:lnTo>
                    <a:pt x="10" y="26"/>
                  </a:lnTo>
                  <a:lnTo>
                    <a:pt x="10" y="28"/>
                  </a:lnTo>
                  <a:lnTo>
                    <a:pt x="10" y="30"/>
                  </a:lnTo>
                  <a:lnTo>
                    <a:pt x="10" y="30"/>
                  </a:lnTo>
                  <a:lnTo>
                    <a:pt x="12" y="32"/>
                  </a:lnTo>
                  <a:lnTo>
                    <a:pt x="10" y="34"/>
                  </a:lnTo>
                  <a:lnTo>
                    <a:pt x="12" y="36"/>
                  </a:lnTo>
                  <a:lnTo>
                    <a:pt x="10" y="40"/>
                  </a:lnTo>
                  <a:lnTo>
                    <a:pt x="12" y="42"/>
                  </a:lnTo>
                  <a:lnTo>
                    <a:pt x="12" y="50"/>
                  </a:lnTo>
                  <a:lnTo>
                    <a:pt x="10" y="52"/>
                  </a:lnTo>
                  <a:lnTo>
                    <a:pt x="10" y="54"/>
                  </a:lnTo>
                  <a:lnTo>
                    <a:pt x="10" y="58"/>
                  </a:lnTo>
                  <a:lnTo>
                    <a:pt x="10" y="60"/>
                  </a:lnTo>
                  <a:lnTo>
                    <a:pt x="12" y="64"/>
                  </a:lnTo>
                  <a:lnTo>
                    <a:pt x="14" y="64"/>
                  </a:lnTo>
                  <a:lnTo>
                    <a:pt x="14" y="66"/>
                  </a:lnTo>
                  <a:lnTo>
                    <a:pt x="16" y="66"/>
                  </a:lnTo>
                  <a:lnTo>
                    <a:pt x="18" y="66"/>
                  </a:lnTo>
                  <a:lnTo>
                    <a:pt x="24" y="62"/>
                  </a:lnTo>
                  <a:lnTo>
                    <a:pt x="24" y="64"/>
                  </a:lnTo>
                  <a:lnTo>
                    <a:pt x="26" y="60"/>
                  </a:lnTo>
                  <a:lnTo>
                    <a:pt x="24" y="58"/>
                  </a:lnTo>
                  <a:lnTo>
                    <a:pt x="24" y="54"/>
                  </a:lnTo>
                  <a:lnTo>
                    <a:pt x="22" y="52"/>
                  </a:lnTo>
                  <a:lnTo>
                    <a:pt x="24" y="36"/>
                  </a:lnTo>
                  <a:lnTo>
                    <a:pt x="24" y="34"/>
                  </a:lnTo>
                  <a:lnTo>
                    <a:pt x="24" y="32"/>
                  </a:lnTo>
                  <a:lnTo>
                    <a:pt x="24" y="30"/>
                  </a:lnTo>
                  <a:lnTo>
                    <a:pt x="24" y="28"/>
                  </a:lnTo>
                  <a:lnTo>
                    <a:pt x="24" y="24"/>
                  </a:lnTo>
                  <a:lnTo>
                    <a:pt x="22" y="20"/>
                  </a:lnTo>
                  <a:lnTo>
                    <a:pt x="20" y="12"/>
                  </a:lnTo>
                  <a:lnTo>
                    <a:pt x="18" y="12"/>
                  </a:lnTo>
                  <a:lnTo>
                    <a:pt x="18" y="10"/>
                  </a:lnTo>
                  <a:lnTo>
                    <a:pt x="14" y="10"/>
                  </a:lnTo>
                  <a:lnTo>
                    <a:pt x="14" y="4"/>
                  </a:lnTo>
                  <a:lnTo>
                    <a:pt x="14" y="4"/>
                  </a:lnTo>
                  <a:close/>
                </a:path>
              </a:pathLst>
            </a:custGeom>
            <a:grpFill/>
            <a:ln w="6350">
              <a:solidFill>
                <a:srgbClr val="7F7F7F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80" name="Tanzania">
              <a:extLst>
                <a:ext uri="{FF2B5EF4-FFF2-40B4-BE49-F238E27FC236}">
                  <a16:creationId xmlns:a16="http://schemas.microsoft.com/office/drawing/2014/main" id="{E22793AF-C3C8-4224-A6A7-5233AA8449B6}"/>
                </a:ext>
              </a:extLst>
            </p:cNvPr>
            <p:cNvSpPr>
              <a:spLocks/>
            </p:cNvSpPr>
            <p:nvPr/>
          </p:nvSpPr>
          <p:spPr bwMode="auto">
            <a:xfrm>
              <a:off x="6605087" y="4444431"/>
              <a:ext cx="264113" cy="271768"/>
            </a:xfrm>
            <a:custGeom>
              <a:avLst/>
              <a:gdLst>
                <a:gd name="T0" fmla="*/ 18 w 138"/>
                <a:gd name="T1" fmla="*/ 4 h 142"/>
                <a:gd name="T2" fmla="*/ 58 w 138"/>
                <a:gd name="T3" fmla="*/ 0 h 142"/>
                <a:gd name="T4" fmla="*/ 106 w 138"/>
                <a:gd name="T5" fmla="*/ 32 h 142"/>
                <a:gd name="T6" fmla="*/ 122 w 138"/>
                <a:gd name="T7" fmla="*/ 46 h 142"/>
                <a:gd name="T8" fmla="*/ 124 w 138"/>
                <a:gd name="T9" fmla="*/ 48 h 142"/>
                <a:gd name="T10" fmla="*/ 118 w 138"/>
                <a:gd name="T11" fmla="*/ 64 h 142"/>
                <a:gd name="T12" fmla="*/ 124 w 138"/>
                <a:gd name="T13" fmla="*/ 72 h 142"/>
                <a:gd name="T14" fmla="*/ 126 w 138"/>
                <a:gd name="T15" fmla="*/ 78 h 142"/>
                <a:gd name="T16" fmla="*/ 124 w 138"/>
                <a:gd name="T17" fmla="*/ 82 h 142"/>
                <a:gd name="T18" fmla="*/ 124 w 138"/>
                <a:gd name="T19" fmla="*/ 90 h 142"/>
                <a:gd name="T20" fmla="*/ 124 w 138"/>
                <a:gd name="T21" fmla="*/ 98 h 142"/>
                <a:gd name="T22" fmla="*/ 126 w 138"/>
                <a:gd name="T23" fmla="*/ 102 h 142"/>
                <a:gd name="T24" fmla="*/ 126 w 138"/>
                <a:gd name="T25" fmla="*/ 106 h 142"/>
                <a:gd name="T26" fmla="*/ 132 w 138"/>
                <a:gd name="T27" fmla="*/ 116 h 142"/>
                <a:gd name="T28" fmla="*/ 138 w 138"/>
                <a:gd name="T29" fmla="*/ 120 h 142"/>
                <a:gd name="T30" fmla="*/ 136 w 138"/>
                <a:gd name="T31" fmla="*/ 122 h 142"/>
                <a:gd name="T32" fmla="*/ 130 w 138"/>
                <a:gd name="T33" fmla="*/ 124 h 142"/>
                <a:gd name="T34" fmla="*/ 124 w 138"/>
                <a:gd name="T35" fmla="*/ 128 h 142"/>
                <a:gd name="T36" fmla="*/ 120 w 138"/>
                <a:gd name="T37" fmla="*/ 128 h 142"/>
                <a:gd name="T38" fmla="*/ 112 w 138"/>
                <a:gd name="T39" fmla="*/ 130 h 142"/>
                <a:gd name="T40" fmla="*/ 106 w 138"/>
                <a:gd name="T41" fmla="*/ 130 h 142"/>
                <a:gd name="T42" fmla="*/ 104 w 138"/>
                <a:gd name="T43" fmla="*/ 134 h 142"/>
                <a:gd name="T44" fmla="*/ 96 w 138"/>
                <a:gd name="T45" fmla="*/ 134 h 142"/>
                <a:gd name="T46" fmla="*/ 94 w 138"/>
                <a:gd name="T47" fmla="*/ 132 h 142"/>
                <a:gd name="T48" fmla="*/ 88 w 138"/>
                <a:gd name="T49" fmla="*/ 136 h 142"/>
                <a:gd name="T50" fmla="*/ 84 w 138"/>
                <a:gd name="T51" fmla="*/ 134 h 142"/>
                <a:gd name="T52" fmla="*/ 80 w 138"/>
                <a:gd name="T53" fmla="*/ 132 h 142"/>
                <a:gd name="T54" fmla="*/ 78 w 138"/>
                <a:gd name="T55" fmla="*/ 132 h 142"/>
                <a:gd name="T56" fmla="*/ 60 w 138"/>
                <a:gd name="T57" fmla="*/ 142 h 142"/>
                <a:gd name="T58" fmla="*/ 56 w 138"/>
                <a:gd name="T59" fmla="*/ 112 h 142"/>
                <a:gd name="T60" fmla="*/ 54 w 138"/>
                <a:gd name="T61" fmla="*/ 108 h 142"/>
                <a:gd name="T62" fmla="*/ 50 w 138"/>
                <a:gd name="T63" fmla="*/ 108 h 142"/>
                <a:gd name="T64" fmla="*/ 48 w 138"/>
                <a:gd name="T65" fmla="*/ 108 h 142"/>
                <a:gd name="T66" fmla="*/ 44 w 138"/>
                <a:gd name="T67" fmla="*/ 106 h 142"/>
                <a:gd name="T68" fmla="*/ 42 w 138"/>
                <a:gd name="T69" fmla="*/ 104 h 142"/>
                <a:gd name="T70" fmla="*/ 38 w 138"/>
                <a:gd name="T71" fmla="*/ 100 h 142"/>
                <a:gd name="T72" fmla="*/ 28 w 138"/>
                <a:gd name="T73" fmla="*/ 98 h 142"/>
                <a:gd name="T74" fmla="*/ 26 w 138"/>
                <a:gd name="T75" fmla="*/ 94 h 142"/>
                <a:gd name="T76" fmla="*/ 20 w 138"/>
                <a:gd name="T77" fmla="*/ 94 h 142"/>
                <a:gd name="T78" fmla="*/ 6 w 138"/>
                <a:gd name="T79" fmla="*/ 70 h 142"/>
                <a:gd name="T80" fmla="*/ 6 w 138"/>
                <a:gd name="T81" fmla="*/ 46 h 142"/>
                <a:gd name="T82" fmla="*/ 16 w 138"/>
                <a:gd name="T83" fmla="*/ 38 h 142"/>
                <a:gd name="T84" fmla="*/ 20 w 138"/>
                <a:gd name="T85" fmla="*/ 32 h 142"/>
                <a:gd name="T86" fmla="*/ 20 w 138"/>
                <a:gd name="T87" fmla="*/ 26 h 142"/>
                <a:gd name="T88" fmla="*/ 16 w 138"/>
                <a:gd name="T89" fmla="*/ 22 h 142"/>
                <a:gd name="T90" fmla="*/ 16 w 138"/>
                <a:gd name="T91" fmla="*/ 22 h 142"/>
                <a:gd name="T92" fmla="*/ 20 w 138"/>
                <a:gd name="T93" fmla="*/ 20 h 142"/>
                <a:gd name="T94" fmla="*/ 20 w 138"/>
                <a:gd name="T95" fmla="*/ 14 h 142"/>
                <a:gd name="T96" fmla="*/ 18 w 138"/>
                <a:gd name="T97" fmla="*/ 8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38" h="142">
                  <a:moveTo>
                    <a:pt x="16" y="4"/>
                  </a:moveTo>
                  <a:lnTo>
                    <a:pt x="16" y="4"/>
                  </a:lnTo>
                  <a:lnTo>
                    <a:pt x="18" y="4"/>
                  </a:lnTo>
                  <a:lnTo>
                    <a:pt x="18" y="2"/>
                  </a:lnTo>
                  <a:lnTo>
                    <a:pt x="34" y="2"/>
                  </a:lnTo>
                  <a:lnTo>
                    <a:pt x="58" y="0"/>
                  </a:lnTo>
                  <a:lnTo>
                    <a:pt x="104" y="26"/>
                  </a:lnTo>
                  <a:lnTo>
                    <a:pt x="106" y="32"/>
                  </a:lnTo>
                  <a:lnTo>
                    <a:pt x="106" y="32"/>
                  </a:lnTo>
                  <a:lnTo>
                    <a:pt x="106" y="34"/>
                  </a:lnTo>
                  <a:lnTo>
                    <a:pt x="108" y="36"/>
                  </a:lnTo>
                  <a:lnTo>
                    <a:pt x="122" y="46"/>
                  </a:lnTo>
                  <a:lnTo>
                    <a:pt x="122" y="46"/>
                  </a:lnTo>
                  <a:lnTo>
                    <a:pt x="122" y="46"/>
                  </a:lnTo>
                  <a:lnTo>
                    <a:pt x="124" y="48"/>
                  </a:lnTo>
                  <a:lnTo>
                    <a:pt x="122" y="50"/>
                  </a:lnTo>
                  <a:lnTo>
                    <a:pt x="120" y="58"/>
                  </a:lnTo>
                  <a:lnTo>
                    <a:pt x="118" y="64"/>
                  </a:lnTo>
                  <a:lnTo>
                    <a:pt x="118" y="66"/>
                  </a:lnTo>
                  <a:lnTo>
                    <a:pt x="122" y="68"/>
                  </a:lnTo>
                  <a:lnTo>
                    <a:pt x="124" y="72"/>
                  </a:lnTo>
                  <a:lnTo>
                    <a:pt x="126" y="72"/>
                  </a:lnTo>
                  <a:lnTo>
                    <a:pt x="126" y="76"/>
                  </a:lnTo>
                  <a:lnTo>
                    <a:pt x="126" y="78"/>
                  </a:lnTo>
                  <a:lnTo>
                    <a:pt x="124" y="78"/>
                  </a:lnTo>
                  <a:lnTo>
                    <a:pt x="124" y="78"/>
                  </a:lnTo>
                  <a:lnTo>
                    <a:pt x="124" y="82"/>
                  </a:lnTo>
                  <a:lnTo>
                    <a:pt x="124" y="86"/>
                  </a:lnTo>
                  <a:lnTo>
                    <a:pt x="124" y="88"/>
                  </a:lnTo>
                  <a:lnTo>
                    <a:pt x="124" y="90"/>
                  </a:lnTo>
                  <a:lnTo>
                    <a:pt x="124" y="92"/>
                  </a:lnTo>
                  <a:lnTo>
                    <a:pt x="124" y="94"/>
                  </a:lnTo>
                  <a:lnTo>
                    <a:pt x="124" y="98"/>
                  </a:lnTo>
                  <a:lnTo>
                    <a:pt x="124" y="98"/>
                  </a:lnTo>
                  <a:lnTo>
                    <a:pt x="124" y="100"/>
                  </a:lnTo>
                  <a:lnTo>
                    <a:pt x="126" y="102"/>
                  </a:lnTo>
                  <a:lnTo>
                    <a:pt x="126" y="102"/>
                  </a:lnTo>
                  <a:lnTo>
                    <a:pt x="126" y="106"/>
                  </a:lnTo>
                  <a:lnTo>
                    <a:pt x="126" y="106"/>
                  </a:lnTo>
                  <a:lnTo>
                    <a:pt x="128" y="110"/>
                  </a:lnTo>
                  <a:lnTo>
                    <a:pt x="128" y="112"/>
                  </a:lnTo>
                  <a:lnTo>
                    <a:pt x="132" y="116"/>
                  </a:lnTo>
                  <a:lnTo>
                    <a:pt x="136" y="116"/>
                  </a:lnTo>
                  <a:lnTo>
                    <a:pt x="138" y="118"/>
                  </a:lnTo>
                  <a:lnTo>
                    <a:pt x="138" y="120"/>
                  </a:lnTo>
                  <a:lnTo>
                    <a:pt x="138" y="120"/>
                  </a:lnTo>
                  <a:lnTo>
                    <a:pt x="138" y="120"/>
                  </a:lnTo>
                  <a:lnTo>
                    <a:pt x="136" y="122"/>
                  </a:lnTo>
                  <a:lnTo>
                    <a:pt x="134" y="122"/>
                  </a:lnTo>
                  <a:lnTo>
                    <a:pt x="132" y="122"/>
                  </a:lnTo>
                  <a:lnTo>
                    <a:pt x="130" y="124"/>
                  </a:lnTo>
                  <a:lnTo>
                    <a:pt x="128" y="124"/>
                  </a:lnTo>
                  <a:lnTo>
                    <a:pt x="126" y="126"/>
                  </a:lnTo>
                  <a:lnTo>
                    <a:pt x="124" y="128"/>
                  </a:lnTo>
                  <a:lnTo>
                    <a:pt x="124" y="128"/>
                  </a:lnTo>
                  <a:lnTo>
                    <a:pt x="122" y="130"/>
                  </a:lnTo>
                  <a:lnTo>
                    <a:pt x="120" y="128"/>
                  </a:lnTo>
                  <a:lnTo>
                    <a:pt x="114" y="130"/>
                  </a:lnTo>
                  <a:lnTo>
                    <a:pt x="114" y="130"/>
                  </a:lnTo>
                  <a:lnTo>
                    <a:pt x="112" y="130"/>
                  </a:lnTo>
                  <a:lnTo>
                    <a:pt x="110" y="130"/>
                  </a:lnTo>
                  <a:lnTo>
                    <a:pt x="108" y="130"/>
                  </a:lnTo>
                  <a:lnTo>
                    <a:pt x="106" y="130"/>
                  </a:lnTo>
                  <a:lnTo>
                    <a:pt x="104" y="130"/>
                  </a:lnTo>
                  <a:lnTo>
                    <a:pt x="106" y="132"/>
                  </a:lnTo>
                  <a:lnTo>
                    <a:pt x="104" y="134"/>
                  </a:lnTo>
                  <a:lnTo>
                    <a:pt x="102" y="134"/>
                  </a:lnTo>
                  <a:lnTo>
                    <a:pt x="98" y="134"/>
                  </a:lnTo>
                  <a:lnTo>
                    <a:pt x="96" y="134"/>
                  </a:lnTo>
                  <a:lnTo>
                    <a:pt x="96" y="134"/>
                  </a:lnTo>
                  <a:lnTo>
                    <a:pt x="96" y="132"/>
                  </a:lnTo>
                  <a:lnTo>
                    <a:pt x="94" y="132"/>
                  </a:lnTo>
                  <a:lnTo>
                    <a:pt x="92" y="132"/>
                  </a:lnTo>
                  <a:lnTo>
                    <a:pt x="92" y="134"/>
                  </a:lnTo>
                  <a:lnTo>
                    <a:pt x="88" y="136"/>
                  </a:lnTo>
                  <a:lnTo>
                    <a:pt x="86" y="136"/>
                  </a:lnTo>
                  <a:lnTo>
                    <a:pt x="86" y="136"/>
                  </a:lnTo>
                  <a:lnTo>
                    <a:pt x="84" y="134"/>
                  </a:lnTo>
                  <a:lnTo>
                    <a:pt x="82" y="134"/>
                  </a:lnTo>
                  <a:lnTo>
                    <a:pt x="82" y="132"/>
                  </a:lnTo>
                  <a:lnTo>
                    <a:pt x="80" y="132"/>
                  </a:lnTo>
                  <a:lnTo>
                    <a:pt x="80" y="130"/>
                  </a:lnTo>
                  <a:lnTo>
                    <a:pt x="78" y="132"/>
                  </a:lnTo>
                  <a:lnTo>
                    <a:pt x="78" y="132"/>
                  </a:lnTo>
                  <a:lnTo>
                    <a:pt x="74" y="132"/>
                  </a:lnTo>
                  <a:lnTo>
                    <a:pt x="64" y="132"/>
                  </a:lnTo>
                  <a:lnTo>
                    <a:pt x="60" y="142"/>
                  </a:lnTo>
                  <a:lnTo>
                    <a:pt x="60" y="120"/>
                  </a:lnTo>
                  <a:lnTo>
                    <a:pt x="60" y="116"/>
                  </a:lnTo>
                  <a:lnTo>
                    <a:pt x="56" y="112"/>
                  </a:lnTo>
                  <a:lnTo>
                    <a:pt x="54" y="110"/>
                  </a:lnTo>
                  <a:lnTo>
                    <a:pt x="54" y="110"/>
                  </a:lnTo>
                  <a:lnTo>
                    <a:pt x="54" y="108"/>
                  </a:lnTo>
                  <a:lnTo>
                    <a:pt x="52" y="108"/>
                  </a:lnTo>
                  <a:lnTo>
                    <a:pt x="52" y="108"/>
                  </a:lnTo>
                  <a:lnTo>
                    <a:pt x="50" y="108"/>
                  </a:lnTo>
                  <a:lnTo>
                    <a:pt x="50" y="108"/>
                  </a:lnTo>
                  <a:lnTo>
                    <a:pt x="48" y="108"/>
                  </a:lnTo>
                  <a:lnTo>
                    <a:pt x="48" y="108"/>
                  </a:lnTo>
                  <a:lnTo>
                    <a:pt x="46" y="106"/>
                  </a:lnTo>
                  <a:lnTo>
                    <a:pt x="46" y="106"/>
                  </a:lnTo>
                  <a:lnTo>
                    <a:pt x="44" y="106"/>
                  </a:lnTo>
                  <a:lnTo>
                    <a:pt x="44" y="106"/>
                  </a:lnTo>
                  <a:lnTo>
                    <a:pt x="44" y="106"/>
                  </a:lnTo>
                  <a:lnTo>
                    <a:pt x="42" y="104"/>
                  </a:lnTo>
                  <a:lnTo>
                    <a:pt x="40" y="102"/>
                  </a:lnTo>
                  <a:lnTo>
                    <a:pt x="40" y="102"/>
                  </a:lnTo>
                  <a:lnTo>
                    <a:pt x="38" y="100"/>
                  </a:lnTo>
                  <a:lnTo>
                    <a:pt x="36" y="100"/>
                  </a:lnTo>
                  <a:lnTo>
                    <a:pt x="32" y="98"/>
                  </a:lnTo>
                  <a:lnTo>
                    <a:pt x="28" y="98"/>
                  </a:lnTo>
                  <a:lnTo>
                    <a:pt x="28" y="96"/>
                  </a:lnTo>
                  <a:lnTo>
                    <a:pt x="28" y="96"/>
                  </a:lnTo>
                  <a:lnTo>
                    <a:pt x="26" y="94"/>
                  </a:lnTo>
                  <a:lnTo>
                    <a:pt x="24" y="94"/>
                  </a:lnTo>
                  <a:lnTo>
                    <a:pt x="22" y="94"/>
                  </a:lnTo>
                  <a:lnTo>
                    <a:pt x="20" y="94"/>
                  </a:lnTo>
                  <a:lnTo>
                    <a:pt x="16" y="92"/>
                  </a:lnTo>
                  <a:lnTo>
                    <a:pt x="14" y="82"/>
                  </a:lnTo>
                  <a:lnTo>
                    <a:pt x="6" y="70"/>
                  </a:lnTo>
                  <a:lnTo>
                    <a:pt x="2" y="56"/>
                  </a:lnTo>
                  <a:lnTo>
                    <a:pt x="0" y="46"/>
                  </a:lnTo>
                  <a:lnTo>
                    <a:pt x="6" y="46"/>
                  </a:lnTo>
                  <a:lnTo>
                    <a:pt x="10" y="44"/>
                  </a:lnTo>
                  <a:lnTo>
                    <a:pt x="12" y="42"/>
                  </a:lnTo>
                  <a:lnTo>
                    <a:pt x="16" y="38"/>
                  </a:lnTo>
                  <a:lnTo>
                    <a:pt x="18" y="36"/>
                  </a:lnTo>
                  <a:lnTo>
                    <a:pt x="20" y="34"/>
                  </a:lnTo>
                  <a:lnTo>
                    <a:pt x="20" y="32"/>
                  </a:lnTo>
                  <a:lnTo>
                    <a:pt x="22" y="32"/>
                  </a:lnTo>
                  <a:lnTo>
                    <a:pt x="20" y="28"/>
                  </a:lnTo>
                  <a:lnTo>
                    <a:pt x="20" y="26"/>
                  </a:lnTo>
                  <a:lnTo>
                    <a:pt x="18" y="26"/>
                  </a:lnTo>
                  <a:lnTo>
                    <a:pt x="16" y="24"/>
                  </a:lnTo>
                  <a:lnTo>
                    <a:pt x="16" y="22"/>
                  </a:lnTo>
                  <a:lnTo>
                    <a:pt x="16" y="22"/>
                  </a:lnTo>
                  <a:lnTo>
                    <a:pt x="16" y="20"/>
                  </a:lnTo>
                  <a:lnTo>
                    <a:pt x="16" y="22"/>
                  </a:lnTo>
                  <a:lnTo>
                    <a:pt x="18" y="22"/>
                  </a:lnTo>
                  <a:lnTo>
                    <a:pt x="20" y="20"/>
                  </a:lnTo>
                  <a:lnTo>
                    <a:pt x="20" y="20"/>
                  </a:lnTo>
                  <a:lnTo>
                    <a:pt x="20" y="18"/>
                  </a:lnTo>
                  <a:lnTo>
                    <a:pt x="22" y="16"/>
                  </a:lnTo>
                  <a:lnTo>
                    <a:pt x="20" y="14"/>
                  </a:lnTo>
                  <a:lnTo>
                    <a:pt x="20" y="10"/>
                  </a:lnTo>
                  <a:lnTo>
                    <a:pt x="20" y="8"/>
                  </a:lnTo>
                  <a:lnTo>
                    <a:pt x="18" y="8"/>
                  </a:lnTo>
                  <a:lnTo>
                    <a:pt x="18" y="6"/>
                  </a:lnTo>
                  <a:lnTo>
                    <a:pt x="16" y="4"/>
                  </a:lnTo>
                  <a:close/>
                </a:path>
              </a:pathLst>
            </a:custGeom>
            <a:grpFill/>
            <a:ln w="6350">
              <a:solidFill>
                <a:srgbClr val="7F7F7F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81" name="Syria">
              <a:extLst>
                <a:ext uri="{FF2B5EF4-FFF2-40B4-BE49-F238E27FC236}">
                  <a16:creationId xmlns:a16="http://schemas.microsoft.com/office/drawing/2014/main" id="{E6B89C70-4A33-4B1B-A706-7BA40268DB5C}"/>
                </a:ext>
              </a:extLst>
            </p:cNvPr>
            <p:cNvSpPr>
              <a:spLocks/>
            </p:cNvSpPr>
            <p:nvPr/>
          </p:nvSpPr>
          <p:spPr bwMode="auto">
            <a:xfrm>
              <a:off x="6723746" y="3495157"/>
              <a:ext cx="145453" cy="133970"/>
            </a:xfrm>
            <a:custGeom>
              <a:avLst/>
              <a:gdLst>
                <a:gd name="T0" fmla="*/ 62 w 76"/>
                <a:gd name="T1" fmla="*/ 40 h 70"/>
                <a:gd name="T2" fmla="*/ 66 w 76"/>
                <a:gd name="T3" fmla="*/ 34 h 70"/>
                <a:gd name="T4" fmla="*/ 64 w 76"/>
                <a:gd name="T5" fmla="*/ 28 h 70"/>
                <a:gd name="T6" fmla="*/ 66 w 76"/>
                <a:gd name="T7" fmla="*/ 20 h 70"/>
                <a:gd name="T8" fmla="*/ 64 w 76"/>
                <a:gd name="T9" fmla="*/ 12 h 70"/>
                <a:gd name="T10" fmla="*/ 72 w 76"/>
                <a:gd name="T11" fmla="*/ 8 h 70"/>
                <a:gd name="T12" fmla="*/ 76 w 76"/>
                <a:gd name="T13" fmla="*/ 6 h 70"/>
                <a:gd name="T14" fmla="*/ 76 w 76"/>
                <a:gd name="T15" fmla="*/ 0 h 70"/>
                <a:gd name="T16" fmla="*/ 68 w 76"/>
                <a:gd name="T17" fmla="*/ 2 h 70"/>
                <a:gd name="T18" fmla="*/ 58 w 76"/>
                <a:gd name="T19" fmla="*/ 4 h 70"/>
                <a:gd name="T20" fmla="*/ 52 w 76"/>
                <a:gd name="T21" fmla="*/ 4 h 70"/>
                <a:gd name="T22" fmla="*/ 46 w 76"/>
                <a:gd name="T23" fmla="*/ 8 h 70"/>
                <a:gd name="T24" fmla="*/ 40 w 76"/>
                <a:gd name="T25" fmla="*/ 8 h 70"/>
                <a:gd name="T26" fmla="*/ 34 w 76"/>
                <a:gd name="T27" fmla="*/ 6 h 70"/>
                <a:gd name="T28" fmla="*/ 26 w 76"/>
                <a:gd name="T29" fmla="*/ 6 h 70"/>
                <a:gd name="T30" fmla="*/ 22 w 76"/>
                <a:gd name="T31" fmla="*/ 8 h 70"/>
                <a:gd name="T32" fmla="*/ 14 w 76"/>
                <a:gd name="T33" fmla="*/ 10 h 70"/>
                <a:gd name="T34" fmla="*/ 10 w 76"/>
                <a:gd name="T35" fmla="*/ 10 h 70"/>
                <a:gd name="T36" fmla="*/ 8 w 76"/>
                <a:gd name="T37" fmla="*/ 16 h 70"/>
                <a:gd name="T38" fmla="*/ 6 w 76"/>
                <a:gd name="T39" fmla="*/ 20 h 70"/>
                <a:gd name="T40" fmla="*/ 2 w 76"/>
                <a:gd name="T41" fmla="*/ 20 h 70"/>
                <a:gd name="T42" fmla="*/ 0 w 76"/>
                <a:gd name="T43" fmla="*/ 20 h 70"/>
                <a:gd name="T44" fmla="*/ 2 w 76"/>
                <a:gd name="T45" fmla="*/ 28 h 70"/>
                <a:gd name="T46" fmla="*/ 2 w 76"/>
                <a:gd name="T47" fmla="*/ 34 h 70"/>
                <a:gd name="T48" fmla="*/ 8 w 76"/>
                <a:gd name="T49" fmla="*/ 40 h 70"/>
                <a:gd name="T50" fmla="*/ 12 w 76"/>
                <a:gd name="T51" fmla="*/ 42 h 70"/>
                <a:gd name="T52" fmla="*/ 12 w 76"/>
                <a:gd name="T53" fmla="*/ 48 h 70"/>
                <a:gd name="T54" fmla="*/ 10 w 76"/>
                <a:gd name="T55" fmla="*/ 48 h 70"/>
                <a:gd name="T56" fmla="*/ 6 w 76"/>
                <a:gd name="T57" fmla="*/ 54 h 70"/>
                <a:gd name="T58" fmla="*/ 4 w 76"/>
                <a:gd name="T59" fmla="*/ 56 h 70"/>
                <a:gd name="T60" fmla="*/ 6 w 76"/>
                <a:gd name="T61" fmla="*/ 58 h 70"/>
                <a:gd name="T62" fmla="*/ 6 w 76"/>
                <a:gd name="T63" fmla="*/ 66 h 70"/>
                <a:gd name="T64" fmla="*/ 12 w 76"/>
                <a:gd name="T65" fmla="*/ 68 h 70"/>
                <a:gd name="T66" fmla="*/ 14 w 76"/>
                <a:gd name="T67" fmla="*/ 70 h 70"/>
                <a:gd name="T68" fmla="*/ 40 w 76"/>
                <a:gd name="T69" fmla="*/ 56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6" h="70">
                  <a:moveTo>
                    <a:pt x="40" y="56"/>
                  </a:moveTo>
                  <a:lnTo>
                    <a:pt x="62" y="40"/>
                  </a:lnTo>
                  <a:lnTo>
                    <a:pt x="64" y="38"/>
                  </a:lnTo>
                  <a:lnTo>
                    <a:pt x="66" y="34"/>
                  </a:lnTo>
                  <a:lnTo>
                    <a:pt x="66" y="32"/>
                  </a:lnTo>
                  <a:lnTo>
                    <a:pt x="64" y="28"/>
                  </a:lnTo>
                  <a:lnTo>
                    <a:pt x="68" y="24"/>
                  </a:lnTo>
                  <a:lnTo>
                    <a:pt x="66" y="20"/>
                  </a:lnTo>
                  <a:lnTo>
                    <a:pt x="64" y="16"/>
                  </a:lnTo>
                  <a:lnTo>
                    <a:pt x="64" y="12"/>
                  </a:lnTo>
                  <a:lnTo>
                    <a:pt x="68" y="8"/>
                  </a:lnTo>
                  <a:lnTo>
                    <a:pt x="72" y="8"/>
                  </a:lnTo>
                  <a:lnTo>
                    <a:pt x="74" y="6"/>
                  </a:lnTo>
                  <a:lnTo>
                    <a:pt x="76" y="6"/>
                  </a:lnTo>
                  <a:lnTo>
                    <a:pt x="76" y="2"/>
                  </a:lnTo>
                  <a:lnTo>
                    <a:pt x="76" y="0"/>
                  </a:lnTo>
                  <a:lnTo>
                    <a:pt x="72" y="2"/>
                  </a:lnTo>
                  <a:lnTo>
                    <a:pt x="68" y="2"/>
                  </a:lnTo>
                  <a:lnTo>
                    <a:pt x="62" y="2"/>
                  </a:lnTo>
                  <a:lnTo>
                    <a:pt x="58" y="4"/>
                  </a:lnTo>
                  <a:lnTo>
                    <a:pt x="56" y="4"/>
                  </a:lnTo>
                  <a:lnTo>
                    <a:pt x="52" y="4"/>
                  </a:lnTo>
                  <a:lnTo>
                    <a:pt x="50" y="6"/>
                  </a:lnTo>
                  <a:lnTo>
                    <a:pt x="46" y="8"/>
                  </a:lnTo>
                  <a:lnTo>
                    <a:pt x="46" y="8"/>
                  </a:lnTo>
                  <a:lnTo>
                    <a:pt x="40" y="8"/>
                  </a:lnTo>
                  <a:lnTo>
                    <a:pt x="36" y="8"/>
                  </a:lnTo>
                  <a:lnTo>
                    <a:pt x="34" y="6"/>
                  </a:lnTo>
                  <a:lnTo>
                    <a:pt x="32" y="6"/>
                  </a:lnTo>
                  <a:lnTo>
                    <a:pt x="26" y="6"/>
                  </a:lnTo>
                  <a:lnTo>
                    <a:pt x="24" y="8"/>
                  </a:lnTo>
                  <a:lnTo>
                    <a:pt x="22" y="8"/>
                  </a:lnTo>
                  <a:lnTo>
                    <a:pt x="18" y="10"/>
                  </a:lnTo>
                  <a:lnTo>
                    <a:pt x="14" y="10"/>
                  </a:lnTo>
                  <a:lnTo>
                    <a:pt x="12" y="8"/>
                  </a:lnTo>
                  <a:lnTo>
                    <a:pt x="10" y="10"/>
                  </a:lnTo>
                  <a:lnTo>
                    <a:pt x="10" y="14"/>
                  </a:lnTo>
                  <a:lnTo>
                    <a:pt x="8" y="16"/>
                  </a:lnTo>
                  <a:lnTo>
                    <a:pt x="10" y="18"/>
                  </a:lnTo>
                  <a:lnTo>
                    <a:pt x="6" y="20"/>
                  </a:lnTo>
                  <a:lnTo>
                    <a:pt x="4" y="20"/>
                  </a:lnTo>
                  <a:lnTo>
                    <a:pt x="2" y="20"/>
                  </a:lnTo>
                  <a:lnTo>
                    <a:pt x="2" y="20"/>
                  </a:lnTo>
                  <a:lnTo>
                    <a:pt x="0" y="20"/>
                  </a:lnTo>
                  <a:lnTo>
                    <a:pt x="0" y="24"/>
                  </a:lnTo>
                  <a:lnTo>
                    <a:pt x="2" y="28"/>
                  </a:lnTo>
                  <a:lnTo>
                    <a:pt x="4" y="32"/>
                  </a:lnTo>
                  <a:lnTo>
                    <a:pt x="2" y="34"/>
                  </a:lnTo>
                  <a:lnTo>
                    <a:pt x="2" y="38"/>
                  </a:lnTo>
                  <a:lnTo>
                    <a:pt x="8" y="40"/>
                  </a:lnTo>
                  <a:lnTo>
                    <a:pt x="8" y="42"/>
                  </a:lnTo>
                  <a:lnTo>
                    <a:pt x="12" y="42"/>
                  </a:lnTo>
                  <a:lnTo>
                    <a:pt x="12" y="46"/>
                  </a:lnTo>
                  <a:lnTo>
                    <a:pt x="12" y="48"/>
                  </a:lnTo>
                  <a:lnTo>
                    <a:pt x="10" y="48"/>
                  </a:lnTo>
                  <a:lnTo>
                    <a:pt x="10" y="48"/>
                  </a:lnTo>
                  <a:lnTo>
                    <a:pt x="6" y="50"/>
                  </a:lnTo>
                  <a:lnTo>
                    <a:pt x="6" y="54"/>
                  </a:lnTo>
                  <a:lnTo>
                    <a:pt x="4" y="56"/>
                  </a:lnTo>
                  <a:lnTo>
                    <a:pt x="4" y="56"/>
                  </a:lnTo>
                  <a:lnTo>
                    <a:pt x="4" y="58"/>
                  </a:lnTo>
                  <a:lnTo>
                    <a:pt x="6" y="58"/>
                  </a:lnTo>
                  <a:lnTo>
                    <a:pt x="6" y="64"/>
                  </a:lnTo>
                  <a:lnTo>
                    <a:pt x="6" y="66"/>
                  </a:lnTo>
                  <a:lnTo>
                    <a:pt x="6" y="66"/>
                  </a:lnTo>
                  <a:lnTo>
                    <a:pt x="12" y="68"/>
                  </a:lnTo>
                  <a:lnTo>
                    <a:pt x="14" y="70"/>
                  </a:lnTo>
                  <a:lnTo>
                    <a:pt x="14" y="70"/>
                  </a:lnTo>
                  <a:lnTo>
                    <a:pt x="16" y="70"/>
                  </a:lnTo>
                  <a:lnTo>
                    <a:pt x="40" y="56"/>
                  </a:lnTo>
                  <a:lnTo>
                    <a:pt x="40" y="56"/>
                  </a:lnTo>
                  <a:close/>
                </a:path>
              </a:pathLst>
            </a:custGeom>
            <a:grpFill/>
            <a:ln w="6350">
              <a:solidFill>
                <a:srgbClr val="7F7F7F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82" name="Switzerland">
              <a:extLst>
                <a:ext uri="{FF2B5EF4-FFF2-40B4-BE49-F238E27FC236}">
                  <a16:creationId xmlns:a16="http://schemas.microsoft.com/office/drawing/2014/main" id="{7887B4A8-F2A7-47ED-A824-06E32C0E0D2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34756" y="3196594"/>
              <a:ext cx="107176" cy="57416"/>
            </a:xfrm>
            <a:custGeom>
              <a:avLst/>
              <a:gdLst>
                <a:gd name="T0" fmla="*/ 24 w 56"/>
                <a:gd name="T1" fmla="*/ 4 h 30"/>
                <a:gd name="T2" fmla="*/ 28 w 56"/>
                <a:gd name="T3" fmla="*/ 4 h 30"/>
                <a:gd name="T4" fmla="*/ 30 w 56"/>
                <a:gd name="T5" fmla="*/ 0 h 30"/>
                <a:gd name="T6" fmla="*/ 32 w 56"/>
                <a:gd name="T7" fmla="*/ 2 h 30"/>
                <a:gd name="T8" fmla="*/ 36 w 56"/>
                <a:gd name="T9" fmla="*/ 2 h 30"/>
                <a:gd name="T10" fmla="*/ 40 w 56"/>
                <a:gd name="T11" fmla="*/ 4 h 30"/>
                <a:gd name="T12" fmla="*/ 44 w 56"/>
                <a:gd name="T13" fmla="*/ 8 h 30"/>
                <a:gd name="T14" fmla="*/ 44 w 56"/>
                <a:gd name="T15" fmla="*/ 10 h 30"/>
                <a:gd name="T16" fmla="*/ 48 w 56"/>
                <a:gd name="T17" fmla="*/ 10 h 30"/>
                <a:gd name="T18" fmla="*/ 52 w 56"/>
                <a:gd name="T19" fmla="*/ 10 h 30"/>
                <a:gd name="T20" fmla="*/ 56 w 56"/>
                <a:gd name="T21" fmla="*/ 14 h 30"/>
                <a:gd name="T22" fmla="*/ 54 w 56"/>
                <a:gd name="T23" fmla="*/ 20 h 30"/>
                <a:gd name="T24" fmla="*/ 50 w 56"/>
                <a:gd name="T25" fmla="*/ 26 h 30"/>
                <a:gd name="T26" fmla="*/ 46 w 56"/>
                <a:gd name="T27" fmla="*/ 24 h 30"/>
                <a:gd name="T28" fmla="*/ 40 w 56"/>
                <a:gd name="T29" fmla="*/ 26 h 30"/>
                <a:gd name="T30" fmla="*/ 36 w 56"/>
                <a:gd name="T31" fmla="*/ 28 h 30"/>
                <a:gd name="T32" fmla="*/ 32 w 56"/>
                <a:gd name="T33" fmla="*/ 24 h 30"/>
                <a:gd name="T34" fmla="*/ 26 w 56"/>
                <a:gd name="T35" fmla="*/ 30 h 30"/>
                <a:gd name="T36" fmla="*/ 18 w 56"/>
                <a:gd name="T37" fmla="*/ 30 h 30"/>
                <a:gd name="T38" fmla="*/ 14 w 56"/>
                <a:gd name="T39" fmla="*/ 28 h 30"/>
                <a:gd name="T40" fmla="*/ 12 w 56"/>
                <a:gd name="T41" fmla="*/ 24 h 30"/>
                <a:gd name="T42" fmla="*/ 6 w 56"/>
                <a:gd name="T43" fmla="*/ 22 h 30"/>
                <a:gd name="T44" fmla="*/ 6 w 56"/>
                <a:gd name="T45" fmla="*/ 26 h 30"/>
                <a:gd name="T46" fmla="*/ 0 w 56"/>
                <a:gd name="T47" fmla="*/ 26 h 30"/>
                <a:gd name="T48" fmla="*/ 2 w 56"/>
                <a:gd name="T49" fmla="*/ 24 h 30"/>
                <a:gd name="T50" fmla="*/ 4 w 56"/>
                <a:gd name="T51" fmla="*/ 22 h 30"/>
                <a:gd name="T52" fmla="*/ 6 w 56"/>
                <a:gd name="T53" fmla="*/ 14 h 30"/>
                <a:gd name="T54" fmla="*/ 12 w 56"/>
                <a:gd name="T55" fmla="*/ 10 h 30"/>
                <a:gd name="T56" fmla="*/ 12 w 56"/>
                <a:gd name="T57" fmla="*/ 6 h 30"/>
                <a:gd name="T58" fmla="*/ 12 w 56"/>
                <a:gd name="T59" fmla="*/ 2 h 30"/>
                <a:gd name="T60" fmla="*/ 16 w 56"/>
                <a:gd name="T61" fmla="*/ 4 h 30"/>
                <a:gd name="T62" fmla="*/ 22 w 56"/>
                <a:gd name="T63" fmla="*/ 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6" h="30">
                  <a:moveTo>
                    <a:pt x="22" y="2"/>
                  </a:moveTo>
                  <a:lnTo>
                    <a:pt x="24" y="4"/>
                  </a:lnTo>
                  <a:lnTo>
                    <a:pt x="26" y="2"/>
                  </a:lnTo>
                  <a:lnTo>
                    <a:pt x="28" y="4"/>
                  </a:lnTo>
                  <a:lnTo>
                    <a:pt x="30" y="2"/>
                  </a:lnTo>
                  <a:lnTo>
                    <a:pt x="30" y="0"/>
                  </a:lnTo>
                  <a:lnTo>
                    <a:pt x="32" y="0"/>
                  </a:lnTo>
                  <a:lnTo>
                    <a:pt x="32" y="2"/>
                  </a:lnTo>
                  <a:lnTo>
                    <a:pt x="34" y="2"/>
                  </a:lnTo>
                  <a:lnTo>
                    <a:pt x="36" y="2"/>
                  </a:lnTo>
                  <a:lnTo>
                    <a:pt x="38" y="2"/>
                  </a:lnTo>
                  <a:lnTo>
                    <a:pt x="40" y="4"/>
                  </a:lnTo>
                  <a:lnTo>
                    <a:pt x="44" y="6"/>
                  </a:lnTo>
                  <a:lnTo>
                    <a:pt x="44" y="8"/>
                  </a:lnTo>
                  <a:lnTo>
                    <a:pt x="42" y="10"/>
                  </a:lnTo>
                  <a:lnTo>
                    <a:pt x="44" y="10"/>
                  </a:lnTo>
                  <a:lnTo>
                    <a:pt x="46" y="10"/>
                  </a:lnTo>
                  <a:lnTo>
                    <a:pt x="48" y="10"/>
                  </a:lnTo>
                  <a:lnTo>
                    <a:pt x="50" y="12"/>
                  </a:lnTo>
                  <a:lnTo>
                    <a:pt x="52" y="10"/>
                  </a:lnTo>
                  <a:lnTo>
                    <a:pt x="54" y="10"/>
                  </a:lnTo>
                  <a:lnTo>
                    <a:pt x="56" y="14"/>
                  </a:lnTo>
                  <a:lnTo>
                    <a:pt x="52" y="16"/>
                  </a:lnTo>
                  <a:lnTo>
                    <a:pt x="54" y="20"/>
                  </a:lnTo>
                  <a:lnTo>
                    <a:pt x="50" y="22"/>
                  </a:lnTo>
                  <a:lnTo>
                    <a:pt x="50" y="26"/>
                  </a:lnTo>
                  <a:lnTo>
                    <a:pt x="46" y="24"/>
                  </a:lnTo>
                  <a:lnTo>
                    <a:pt x="46" y="24"/>
                  </a:lnTo>
                  <a:lnTo>
                    <a:pt x="40" y="22"/>
                  </a:lnTo>
                  <a:lnTo>
                    <a:pt x="40" y="26"/>
                  </a:lnTo>
                  <a:lnTo>
                    <a:pt x="38" y="30"/>
                  </a:lnTo>
                  <a:lnTo>
                    <a:pt x="36" y="28"/>
                  </a:lnTo>
                  <a:lnTo>
                    <a:pt x="32" y="26"/>
                  </a:lnTo>
                  <a:lnTo>
                    <a:pt x="32" y="24"/>
                  </a:lnTo>
                  <a:lnTo>
                    <a:pt x="30" y="22"/>
                  </a:lnTo>
                  <a:lnTo>
                    <a:pt x="26" y="30"/>
                  </a:lnTo>
                  <a:lnTo>
                    <a:pt x="22" y="28"/>
                  </a:lnTo>
                  <a:lnTo>
                    <a:pt x="18" y="30"/>
                  </a:lnTo>
                  <a:lnTo>
                    <a:pt x="14" y="30"/>
                  </a:lnTo>
                  <a:lnTo>
                    <a:pt x="14" y="28"/>
                  </a:lnTo>
                  <a:lnTo>
                    <a:pt x="12" y="26"/>
                  </a:lnTo>
                  <a:lnTo>
                    <a:pt x="12" y="24"/>
                  </a:lnTo>
                  <a:lnTo>
                    <a:pt x="10" y="22"/>
                  </a:lnTo>
                  <a:lnTo>
                    <a:pt x="6" y="22"/>
                  </a:lnTo>
                  <a:lnTo>
                    <a:pt x="4" y="24"/>
                  </a:lnTo>
                  <a:lnTo>
                    <a:pt x="6" y="26"/>
                  </a:lnTo>
                  <a:lnTo>
                    <a:pt x="4" y="28"/>
                  </a:lnTo>
                  <a:lnTo>
                    <a:pt x="0" y="26"/>
                  </a:lnTo>
                  <a:lnTo>
                    <a:pt x="0" y="24"/>
                  </a:lnTo>
                  <a:lnTo>
                    <a:pt x="2" y="24"/>
                  </a:lnTo>
                  <a:lnTo>
                    <a:pt x="4" y="24"/>
                  </a:lnTo>
                  <a:lnTo>
                    <a:pt x="4" y="22"/>
                  </a:lnTo>
                  <a:lnTo>
                    <a:pt x="4" y="18"/>
                  </a:lnTo>
                  <a:lnTo>
                    <a:pt x="6" y="14"/>
                  </a:lnTo>
                  <a:lnTo>
                    <a:pt x="8" y="12"/>
                  </a:lnTo>
                  <a:lnTo>
                    <a:pt x="12" y="10"/>
                  </a:lnTo>
                  <a:lnTo>
                    <a:pt x="14" y="8"/>
                  </a:lnTo>
                  <a:lnTo>
                    <a:pt x="12" y="6"/>
                  </a:lnTo>
                  <a:lnTo>
                    <a:pt x="10" y="4"/>
                  </a:lnTo>
                  <a:lnTo>
                    <a:pt x="12" y="2"/>
                  </a:lnTo>
                  <a:lnTo>
                    <a:pt x="14" y="2"/>
                  </a:lnTo>
                  <a:lnTo>
                    <a:pt x="16" y="4"/>
                  </a:lnTo>
                  <a:lnTo>
                    <a:pt x="18" y="4"/>
                  </a:lnTo>
                  <a:lnTo>
                    <a:pt x="22" y="2"/>
                  </a:lnTo>
                  <a:close/>
                </a:path>
              </a:pathLst>
            </a:custGeom>
            <a:grpFill/>
            <a:ln w="6350">
              <a:solidFill>
                <a:srgbClr val="7F7F7F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83" name="Sweden">
              <a:extLst>
                <a:ext uri="{FF2B5EF4-FFF2-40B4-BE49-F238E27FC236}">
                  <a16:creationId xmlns:a16="http://schemas.microsoft.com/office/drawing/2014/main" id="{B0CE705F-51B5-4A0E-AFAB-DF8F14A73C3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134277" y="2427223"/>
              <a:ext cx="233491" cy="532053"/>
            </a:xfrm>
            <a:custGeom>
              <a:avLst/>
              <a:gdLst>
                <a:gd name="T0" fmla="*/ 6 w 122"/>
                <a:gd name="T1" fmla="*/ 200 h 278"/>
                <a:gd name="T2" fmla="*/ 12 w 122"/>
                <a:gd name="T3" fmla="*/ 186 h 278"/>
                <a:gd name="T4" fmla="*/ 14 w 122"/>
                <a:gd name="T5" fmla="*/ 164 h 278"/>
                <a:gd name="T6" fmla="*/ 6 w 122"/>
                <a:gd name="T7" fmla="*/ 136 h 278"/>
                <a:gd name="T8" fmla="*/ 18 w 122"/>
                <a:gd name="T9" fmla="*/ 112 h 278"/>
                <a:gd name="T10" fmla="*/ 24 w 122"/>
                <a:gd name="T11" fmla="*/ 78 h 278"/>
                <a:gd name="T12" fmla="*/ 34 w 122"/>
                <a:gd name="T13" fmla="*/ 62 h 278"/>
                <a:gd name="T14" fmla="*/ 40 w 122"/>
                <a:gd name="T15" fmla="*/ 36 h 278"/>
                <a:gd name="T16" fmla="*/ 52 w 122"/>
                <a:gd name="T17" fmla="*/ 24 h 278"/>
                <a:gd name="T18" fmla="*/ 58 w 122"/>
                <a:gd name="T19" fmla="*/ 16 h 278"/>
                <a:gd name="T20" fmla="*/ 72 w 122"/>
                <a:gd name="T21" fmla="*/ 14 h 278"/>
                <a:gd name="T22" fmla="*/ 78 w 122"/>
                <a:gd name="T23" fmla="*/ 6 h 278"/>
                <a:gd name="T24" fmla="*/ 84 w 122"/>
                <a:gd name="T25" fmla="*/ 2 h 278"/>
                <a:gd name="T26" fmla="*/ 104 w 122"/>
                <a:gd name="T27" fmla="*/ 16 h 278"/>
                <a:gd name="T28" fmla="*/ 112 w 122"/>
                <a:gd name="T29" fmla="*/ 26 h 278"/>
                <a:gd name="T30" fmla="*/ 114 w 122"/>
                <a:gd name="T31" fmla="*/ 42 h 278"/>
                <a:gd name="T32" fmla="*/ 118 w 122"/>
                <a:gd name="T33" fmla="*/ 64 h 278"/>
                <a:gd name="T34" fmla="*/ 120 w 122"/>
                <a:gd name="T35" fmla="*/ 74 h 278"/>
                <a:gd name="T36" fmla="*/ 106 w 122"/>
                <a:gd name="T37" fmla="*/ 74 h 278"/>
                <a:gd name="T38" fmla="*/ 98 w 122"/>
                <a:gd name="T39" fmla="*/ 76 h 278"/>
                <a:gd name="T40" fmla="*/ 98 w 122"/>
                <a:gd name="T41" fmla="*/ 84 h 278"/>
                <a:gd name="T42" fmla="*/ 98 w 122"/>
                <a:gd name="T43" fmla="*/ 86 h 278"/>
                <a:gd name="T44" fmla="*/ 98 w 122"/>
                <a:gd name="T45" fmla="*/ 98 h 278"/>
                <a:gd name="T46" fmla="*/ 94 w 122"/>
                <a:gd name="T47" fmla="*/ 110 h 278"/>
                <a:gd name="T48" fmla="*/ 84 w 122"/>
                <a:gd name="T49" fmla="*/ 122 h 278"/>
                <a:gd name="T50" fmla="*/ 76 w 122"/>
                <a:gd name="T51" fmla="*/ 128 h 278"/>
                <a:gd name="T52" fmla="*/ 70 w 122"/>
                <a:gd name="T53" fmla="*/ 132 h 278"/>
                <a:gd name="T54" fmla="*/ 64 w 122"/>
                <a:gd name="T55" fmla="*/ 144 h 278"/>
                <a:gd name="T56" fmla="*/ 60 w 122"/>
                <a:gd name="T57" fmla="*/ 156 h 278"/>
                <a:gd name="T58" fmla="*/ 60 w 122"/>
                <a:gd name="T59" fmla="*/ 168 h 278"/>
                <a:gd name="T60" fmla="*/ 64 w 122"/>
                <a:gd name="T61" fmla="*/ 178 h 278"/>
                <a:gd name="T62" fmla="*/ 74 w 122"/>
                <a:gd name="T63" fmla="*/ 186 h 278"/>
                <a:gd name="T64" fmla="*/ 74 w 122"/>
                <a:gd name="T65" fmla="*/ 204 h 278"/>
                <a:gd name="T66" fmla="*/ 64 w 122"/>
                <a:gd name="T67" fmla="*/ 202 h 278"/>
                <a:gd name="T68" fmla="*/ 54 w 122"/>
                <a:gd name="T69" fmla="*/ 202 h 278"/>
                <a:gd name="T70" fmla="*/ 62 w 122"/>
                <a:gd name="T71" fmla="*/ 204 h 278"/>
                <a:gd name="T72" fmla="*/ 76 w 122"/>
                <a:gd name="T73" fmla="*/ 208 h 278"/>
                <a:gd name="T74" fmla="*/ 68 w 122"/>
                <a:gd name="T75" fmla="*/ 210 h 278"/>
                <a:gd name="T76" fmla="*/ 62 w 122"/>
                <a:gd name="T77" fmla="*/ 218 h 278"/>
                <a:gd name="T78" fmla="*/ 58 w 122"/>
                <a:gd name="T79" fmla="*/ 224 h 278"/>
                <a:gd name="T80" fmla="*/ 58 w 122"/>
                <a:gd name="T81" fmla="*/ 234 h 278"/>
                <a:gd name="T82" fmla="*/ 60 w 122"/>
                <a:gd name="T83" fmla="*/ 248 h 278"/>
                <a:gd name="T84" fmla="*/ 50 w 122"/>
                <a:gd name="T85" fmla="*/ 264 h 278"/>
                <a:gd name="T86" fmla="*/ 36 w 122"/>
                <a:gd name="T87" fmla="*/ 272 h 278"/>
                <a:gd name="T88" fmla="*/ 22 w 122"/>
                <a:gd name="T89" fmla="*/ 274 h 278"/>
                <a:gd name="T90" fmla="*/ 22 w 122"/>
                <a:gd name="T91" fmla="*/ 258 h 278"/>
                <a:gd name="T92" fmla="*/ 10 w 122"/>
                <a:gd name="T93" fmla="*/ 244 h 278"/>
                <a:gd name="T94" fmla="*/ 6 w 122"/>
                <a:gd name="T95" fmla="*/ 232 h 278"/>
                <a:gd name="T96" fmla="*/ 4 w 122"/>
                <a:gd name="T97" fmla="*/ 226 h 278"/>
                <a:gd name="T98" fmla="*/ 0 w 122"/>
                <a:gd name="T99" fmla="*/ 218 h 278"/>
                <a:gd name="T100" fmla="*/ 78 w 122"/>
                <a:gd name="T101" fmla="*/ 206 h 278"/>
                <a:gd name="T102" fmla="*/ 4 w 122"/>
                <a:gd name="T103" fmla="*/ 232 h 278"/>
                <a:gd name="T104" fmla="*/ 84 w 122"/>
                <a:gd name="T105" fmla="*/ 222 h 278"/>
                <a:gd name="T106" fmla="*/ 86 w 122"/>
                <a:gd name="T107" fmla="*/ 234 h 278"/>
                <a:gd name="T108" fmla="*/ 84 w 122"/>
                <a:gd name="T109" fmla="*/ 244 h 278"/>
                <a:gd name="T110" fmla="*/ 84 w 122"/>
                <a:gd name="T111" fmla="*/ 234 h 278"/>
                <a:gd name="T112" fmla="*/ 76 w 122"/>
                <a:gd name="T113" fmla="*/ 244 h 278"/>
                <a:gd name="T114" fmla="*/ 60 w 122"/>
                <a:gd name="T115" fmla="*/ 262 h 278"/>
                <a:gd name="T116" fmla="*/ 64 w 122"/>
                <a:gd name="T117" fmla="*/ 246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22" h="278">
                  <a:moveTo>
                    <a:pt x="2" y="212"/>
                  </a:moveTo>
                  <a:lnTo>
                    <a:pt x="4" y="214"/>
                  </a:lnTo>
                  <a:lnTo>
                    <a:pt x="6" y="216"/>
                  </a:lnTo>
                  <a:lnTo>
                    <a:pt x="6" y="214"/>
                  </a:lnTo>
                  <a:lnTo>
                    <a:pt x="6" y="206"/>
                  </a:lnTo>
                  <a:lnTo>
                    <a:pt x="4" y="202"/>
                  </a:lnTo>
                  <a:lnTo>
                    <a:pt x="6" y="200"/>
                  </a:lnTo>
                  <a:lnTo>
                    <a:pt x="6" y="200"/>
                  </a:lnTo>
                  <a:lnTo>
                    <a:pt x="6" y="196"/>
                  </a:lnTo>
                  <a:lnTo>
                    <a:pt x="6" y="196"/>
                  </a:lnTo>
                  <a:lnTo>
                    <a:pt x="10" y="196"/>
                  </a:lnTo>
                  <a:lnTo>
                    <a:pt x="12" y="194"/>
                  </a:lnTo>
                  <a:lnTo>
                    <a:pt x="10" y="190"/>
                  </a:lnTo>
                  <a:lnTo>
                    <a:pt x="12" y="186"/>
                  </a:lnTo>
                  <a:lnTo>
                    <a:pt x="10" y="184"/>
                  </a:lnTo>
                  <a:lnTo>
                    <a:pt x="10" y="178"/>
                  </a:lnTo>
                  <a:lnTo>
                    <a:pt x="8" y="174"/>
                  </a:lnTo>
                  <a:lnTo>
                    <a:pt x="8" y="172"/>
                  </a:lnTo>
                  <a:lnTo>
                    <a:pt x="14" y="170"/>
                  </a:lnTo>
                  <a:lnTo>
                    <a:pt x="14" y="166"/>
                  </a:lnTo>
                  <a:lnTo>
                    <a:pt x="14" y="164"/>
                  </a:lnTo>
                  <a:lnTo>
                    <a:pt x="10" y="158"/>
                  </a:lnTo>
                  <a:lnTo>
                    <a:pt x="8" y="156"/>
                  </a:lnTo>
                  <a:lnTo>
                    <a:pt x="8" y="152"/>
                  </a:lnTo>
                  <a:lnTo>
                    <a:pt x="8" y="148"/>
                  </a:lnTo>
                  <a:lnTo>
                    <a:pt x="8" y="142"/>
                  </a:lnTo>
                  <a:lnTo>
                    <a:pt x="6" y="140"/>
                  </a:lnTo>
                  <a:lnTo>
                    <a:pt x="6" y="136"/>
                  </a:lnTo>
                  <a:lnTo>
                    <a:pt x="6" y="130"/>
                  </a:lnTo>
                  <a:lnTo>
                    <a:pt x="4" y="124"/>
                  </a:lnTo>
                  <a:lnTo>
                    <a:pt x="6" y="118"/>
                  </a:lnTo>
                  <a:lnTo>
                    <a:pt x="8" y="112"/>
                  </a:lnTo>
                  <a:lnTo>
                    <a:pt x="12" y="112"/>
                  </a:lnTo>
                  <a:lnTo>
                    <a:pt x="14" y="112"/>
                  </a:lnTo>
                  <a:lnTo>
                    <a:pt x="18" y="112"/>
                  </a:lnTo>
                  <a:lnTo>
                    <a:pt x="20" y="110"/>
                  </a:lnTo>
                  <a:lnTo>
                    <a:pt x="20" y="104"/>
                  </a:lnTo>
                  <a:lnTo>
                    <a:pt x="20" y="102"/>
                  </a:lnTo>
                  <a:lnTo>
                    <a:pt x="20" y="100"/>
                  </a:lnTo>
                  <a:lnTo>
                    <a:pt x="24" y="90"/>
                  </a:lnTo>
                  <a:lnTo>
                    <a:pt x="24" y="84"/>
                  </a:lnTo>
                  <a:lnTo>
                    <a:pt x="24" y="78"/>
                  </a:lnTo>
                  <a:lnTo>
                    <a:pt x="26" y="74"/>
                  </a:lnTo>
                  <a:lnTo>
                    <a:pt x="26" y="72"/>
                  </a:lnTo>
                  <a:lnTo>
                    <a:pt x="24" y="70"/>
                  </a:lnTo>
                  <a:lnTo>
                    <a:pt x="24" y="68"/>
                  </a:lnTo>
                  <a:lnTo>
                    <a:pt x="28" y="64"/>
                  </a:lnTo>
                  <a:lnTo>
                    <a:pt x="32" y="64"/>
                  </a:lnTo>
                  <a:lnTo>
                    <a:pt x="34" y="62"/>
                  </a:lnTo>
                  <a:lnTo>
                    <a:pt x="34" y="60"/>
                  </a:lnTo>
                  <a:lnTo>
                    <a:pt x="38" y="54"/>
                  </a:lnTo>
                  <a:lnTo>
                    <a:pt x="42" y="50"/>
                  </a:lnTo>
                  <a:lnTo>
                    <a:pt x="42" y="46"/>
                  </a:lnTo>
                  <a:lnTo>
                    <a:pt x="42" y="42"/>
                  </a:lnTo>
                  <a:lnTo>
                    <a:pt x="40" y="42"/>
                  </a:lnTo>
                  <a:lnTo>
                    <a:pt x="40" y="36"/>
                  </a:lnTo>
                  <a:lnTo>
                    <a:pt x="42" y="34"/>
                  </a:lnTo>
                  <a:lnTo>
                    <a:pt x="42" y="32"/>
                  </a:lnTo>
                  <a:lnTo>
                    <a:pt x="44" y="30"/>
                  </a:lnTo>
                  <a:lnTo>
                    <a:pt x="46" y="28"/>
                  </a:lnTo>
                  <a:lnTo>
                    <a:pt x="48" y="24"/>
                  </a:lnTo>
                  <a:lnTo>
                    <a:pt x="50" y="22"/>
                  </a:lnTo>
                  <a:lnTo>
                    <a:pt x="52" y="24"/>
                  </a:lnTo>
                  <a:lnTo>
                    <a:pt x="54" y="26"/>
                  </a:lnTo>
                  <a:lnTo>
                    <a:pt x="56" y="24"/>
                  </a:lnTo>
                  <a:lnTo>
                    <a:pt x="56" y="22"/>
                  </a:lnTo>
                  <a:lnTo>
                    <a:pt x="56" y="20"/>
                  </a:lnTo>
                  <a:lnTo>
                    <a:pt x="56" y="20"/>
                  </a:lnTo>
                  <a:lnTo>
                    <a:pt x="56" y="18"/>
                  </a:lnTo>
                  <a:lnTo>
                    <a:pt x="58" y="16"/>
                  </a:lnTo>
                  <a:lnTo>
                    <a:pt x="56" y="14"/>
                  </a:lnTo>
                  <a:lnTo>
                    <a:pt x="56" y="12"/>
                  </a:lnTo>
                  <a:lnTo>
                    <a:pt x="60" y="12"/>
                  </a:lnTo>
                  <a:lnTo>
                    <a:pt x="64" y="12"/>
                  </a:lnTo>
                  <a:lnTo>
                    <a:pt x="68" y="12"/>
                  </a:lnTo>
                  <a:lnTo>
                    <a:pt x="70" y="14"/>
                  </a:lnTo>
                  <a:lnTo>
                    <a:pt x="72" y="14"/>
                  </a:lnTo>
                  <a:lnTo>
                    <a:pt x="74" y="16"/>
                  </a:lnTo>
                  <a:lnTo>
                    <a:pt x="76" y="16"/>
                  </a:lnTo>
                  <a:lnTo>
                    <a:pt x="76" y="16"/>
                  </a:lnTo>
                  <a:lnTo>
                    <a:pt x="76" y="14"/>
                  </a:lnTo>
                  <a:lnTo>
                    <a:pt x="76" y="10"/>
                  </a:lnTo>
                  <a:lnTo>
                    <a:pt x="76" y="8"/>
                  </a:lnTo>
                  <a:lnTo>
                    <a:pt x="78" y="6"/>
                  </a:lnTo>
                  <a:lnTo>
                    <a:pt x="78" y="4"/>
                  </a:lnTo>
                  <a:lnTo>
                    <a:pt x="74" y="2"/>
                  </a:lnTo>
                  <a:lnTo>
                    <a:pt x="74" y="0"/>
                  </a:lnTo>
                  <a:lnTo>
                    <a:pt x="78" y="2"/>
                  </a:lnTo>
                  <a:lnTo>
                    <a:pt x="80" y="0"/>
                  </a:lnTo>
                  <a:lnTo>
                    <a:pt x="82" y="0"/>
                  </a:lnTo>
                  <a:lnTo>
                    <a:pt x="84" y="2"/>
                  </a:lnTo>
                  <a:lnTo>
                    <a:pt x="86" y="4"/>
                  </a:lnTo>
                  <a:lnTo>
                    <a:pt x="90" y="8"/>
                  </a:lnTo>
                  <a:lnTo>
                    <a:pt x="94" y="12"/>
                  </a:lnTo>
                  <a:lnTo>
                    <a:pt x="98" y="12"/>
                  </a:lnTo>
                  <a:lnTo>
                    <a:pt x="100" y="12"/>
                  </a:lnTo>
                  <a:lnTo>
                    <a:pt x="102" y="14"/>
                  </a:lnTo>
                  <a:lnTo>
                    <a:pt x="104" y="16"/>
                  </a:lnTo>
                  <a:lnTo>
                    <a:pt x="106" y="18"/>
                  </a:lnTo>
                  <a:lnTo>
                    <a:pt x="106" y="18"/>
                  </a:lnTo>
                  <a:lnTo>
                    <a:pt x="108" y="18"/>
                  </a:lnTo>
                  <a:lnTo>
                    <a:pt x="110" y="22"/>
                  </a:lnTo>
                  <a:lnTo>
                    <a:pt x="112" y="22"/>
                  </a:lnTo>
                  <a:lnTo>
                    <a:pt x="112" y="22"/>
                  </a:lnTo>
                  <a:lnTo>
                    <a:pt x="112" y="26"/>
                  </a:lnTo>
                  <a:lnTo>
                    <a:pt x="112" y="30"/>
                  </a:lnTo>
                  <a:lnTo>
                    <a:pt x="112" y="32"/>
                  </a:lnTo>
                  <a:lnTo>
                    <a:pt x="112" y="34"/>
                  </a:lnTo>
                  <a:lnTo>
                    <a:pt x="114" y="34"/>
                  </a:lnTo>
                  <a:lnTo>
                    <a:pt x="116" y="38"/>
                  </a:lnTo>
                  <a:lnTo>
                    <a:pt x="114" y="40"/>
                  </a:lnTo>
                  <a:lnTo>
                    <a:pt x="114" y="42"/>
                  </a:lnTo>
                  <a:lnTo>
                    <a:pt x="116" y="44"/>
                  </a:lnTo>
                  <a:lnTo>
                    <a:pt x="116" y="50"/>
                  </a:lnTo>
                  <a:lnTo>
                    <a:pt x="116" y="50"/>
                  </a:lnTo>
                  <a:lnTo>
                    <a:pt x="116" y="52"/>
                  </a:lnTo>
                  <a:lnTo>
                    <a:pt x="116" y="58"/>
                  </a:lnTo>
                  <a:lnTo>
                    <a:pt x="116" y="60"/>
                  </a:lnTo>
                  <a:lnTo>
                    <a:pt x="118" y="64"/>
                  </a:lnTo>
                  <a:lnTo>
                    <a:pt x="120" y="64"/>
                  </a:lnTo>
                  <a:lnTo>
                    <a:pt x="122" y="68"/>
                  </a:lnTo>
                  <a:lnTo>
                    <a:pt x="122" y="70"/>
                  </a:lnTo>
                  <a:lnTo>
                    <a:pt x="122" y="72"/>
                  </a:lnTo>
                  <a:lnTo>
                    <a:pt x="122" y="72"/>
                  </a:lnTo>
                  <a:lnTo>
                    <a:pt x="120" y="74"/>
                  </a:lnTo>
                  <a:lnTo>
                    <a:pt x="120" y="74"/>
                  </a:lnTo>
                  <a:lnTo>
                    <a:pt x="118" y="72"/>
                  </a:lnTo>
                  <a:lnTo>
                    <a:pt x="114" y="74"/>
                  </a:lnTo>
                  <a:lnTo>
                    <a:pt x="112" y="72"/>
                  </a:lnTo>
                  <a:lnTo>
                    <a:pt x="112" y="74"/>
                  </a:lnTo>
                  <a:lnTo>
                    <a:pt x="110" y="74"/>
                  </a:lnTo>
                  <a:lnTo>
                    <a:pt x="108" y="72"/>
                  </a:lnTo>
                  <a:lnTo>
                    <a:pt x="106" y="74"/>
                  </a:lnTo>
                  <a:lnTo>
                    <a:pt x="106" y="72"/>
                  </a:lnTo>
                  <a:lnTo>
                    <a:pt x="104" y="72"/>
                  </a:lnTo>
                  <a:lnTo>
                    <a:pt x="104" y="74"/>
                  </a:lnTo>
                  <a:lnTo>
                    <a:pt x="102" y="76"/>
                  </a:lnTo>
                  <a:lnTo>
                    <a:pt x="100" y="78"/>
                  </a:lnTo>
                  <a:lnTo>
                    <a:pt x="100" y="76"/>
                  </a:lnTo>
                  <a:lnTo>
                    <a:pt x="98" y="76"/>
                  </a:lnTo>
                  <a:lnTo>
                    <a:pt x="100" y="78"/>
                  </a:lnTo>
                  <a:lnTo>
                    <a:pt x="102" y="78"/>
                  </a:lnTo>
                  <a:lnTo>
                    <a:pt x="100" y="80"/>
                  </a:lnTo>
                  <a:lnTo>
                    <a:pt x="98" y="80"/>
                  </a:lnTo>
                  <a:lnTo>
                    <a:pt x="96" y="82"/>
                  </a:lnTo>
                  <a:lnTo>
                    <a:pt x="98" y="82"/>
                  </a:lnTo>
                  <a:lnTo>
                    <a:pt x="98" y="84"/>
                  </a:lnTo>
                  <a:lnTo>
                    <a:pt x="96" y="84"/>
                  </a:lnTo>
                  <a:lnTo>
                    <a:pt x="96" y="84"/>
                  </a:lnTo>
                  <a:lnTo>
                    <a:pt x="94" y="84"/>
                  </a:lnTo>
                  <a:lnTo>
                    <a:pt x="94" y="84"/>
                  </a:lnTo>
                  <a:lnTo>
                    <a:pt x="94" y="86"/>
                  </a:lnTo>
                  <a:lnTo>
                    <a:pt x="96" y="86"/>
                  </a:lnTo>
                  <a:lnTo>
                    <a:pt x="98" y="86"/>
                  </a:lnTo>
                  <a:lnTo>
                    <a:pt x="96" y="88"/>
                  </a:lnTo>
                  <a:lnTo>
                    <a:pt x="96" y="92"/>
                  </a:lnTo>
                  <a:lnTo>
                    <a:pt x="96" y="94"/>
                  </a:lnTo>
                  <a:lnTo>
                    <a:pt x="92" y="96"/>
                  </a:lnTo>
                  <a:lnTo>
                    <a:pt x="96" y="98"/>
                  </a:lnTo>
                  <a:lnTo>
                    <a:pt x="98" y="98"/>
                  </a:lnTo>
                  <a:lnTo>
                    <a:pt x="98" y="98"/>
                  </a:lnTo>
                  <a:lnTo>
                    <a:pt x="96" y="100"/>
                  </a:lnTo>
                  <a:lnTo>
                    <a:pt x="98" y="102"/>
                  </a:lnTo>
                  <a:lnTo>
                    <a:pt x="100" y="102"/>
                  </a:lnTo>
                  <a:lnTo>
                    <a:pt x="98" y="104"/>
                  </a:lnTo>
                  <a:lnTo>
                    <a:pt x="96" y="104"/>
                  </a:lnTo>
                  <a:lnTo>
                    <a:pt x="94" y="106"/>
                  </a:lnTo>
                  <a:lnTo>
                    <a:pt x="94" y="110"/>
                  </a:lnTo>
                  <a:lnTo>
                    <a:pt x="92" y="114"/>
                  </a:lnTo>
                  <a:lnTo>
                    <a:pt x="90" y="114"/>
                  </a:lnTo>
                  <a:lnTo>
                    <a:pt x="88" y="118"/>
                  </a:lnTo>
                  <a:lnTo>
                    <a:pt x="86" y="116"/>
                  </a:lnTo>
                  <a:lnTo>
                    <a:pt x="86" y="118"/>
                  </a:lnTo>
                  <a:lnTo>
                    <a:pt x="86" y="120"/>
                  </a:lnTo>
                  <a:lnTo>
                    <a:pt x="84" y="122"/>
                  </a:lnTo>
                  <a:lnTo>
                    <a:pt x="82" y="124"/>
                  </a:lnTo>
                  <a:lnTo>
                    <a:pt x="82" y="124"/>
                  </a:lnTo>
                  <a:lnTo>
                    <a:pt x="82" y="122"/>
                  </a:lnTo>
                  <a:lnTo>
                    <a:pt x="78" y="122"/>
                  </a:lnTo>
                  <a:lnTo>
                    <a:pt x="78" y="124"/>
                  </a:lnTo>
                  <a:lnTo>
                    <a:pt x="78" y="128"/>
                  </a:lnTo>
                  <a:lnTo>
                    <a:pt x="76" y="128"/>
                  </a:lnTo>
                  <a:lnTo>
                    <a:pt x="76" y="128"/>
                  </a:lnTo>
                  <a:lnTo>
                    <a:pt x="74" y="128"/>
                  </a:lnTo>
                  <a:lnTo>
                    <a:pt x="74" y="130"/>
                  </a:lnTo>
                  <a:lnTo>
                    <a:pt x="72" y="130"/>
                  </a:lnTo>
                  <a:lnTo>
                    <a:pt x="72" y="128"/>
                  </a:lnTo>
                  <a:lnTo>
                    <a:pt x="70" y="130"/>
                  </a:lnTo>
                  <a:lnTo>
                    <a:pt x="70" y="132"/>
                  </a:lnTo>
                  <a:lnTo>
                    <a:pt x="70" y="134"/>
                  </a:lnTo>
                  <a:lnTo>
                    <a:pt x="70" y="134"/>
                  </a:lnTo>
                  <a:lnTo>
                    <a:pt x="68" y="138"/>
                  </a:lnTo>
                  <a:lnTo>
                    <a:pt x="64" y="136"/>
                  </a:lnTo>
                  <a:lnTo>
                    <a:pt x="64" y="138"/>
                  </a:lnTo>
                  <a:lnTo>
                    <a:pt x="66" y="140"/>
                  </a:lnTo>
                  <a:lnTo>
                    <a:pt x="64" y="144"/>
                  </a:lnTo>
                  <a:lnTo>
                    <a:pt x="60" y="144"/>
                  </a:lnTo>
                  <a:lnTo>
                    <a:pt x="58" y="144"/>
                  </a:lnTo>
                  <a:lnTo>
                    <a:pt x="60" y="146"/>
                  </a:lnTo>
                  <a:lnTo>
                    <a:pt x="62" y="150"/>
                  </a:lnTo>
                  <a:lnTo>
                    <a:pt x="60" y="150"/>
                  </a:lnTo>
                  <a:lnTo>
                    <a:pt x="62" y="154"/>
                  </a:lnTo>
                  <a:lnTo>
                    <a:pt x="60" y="156"/>
                  </a:lnTo>
                  <a:lnTo>
                    <a:pt x="62" y="160"/>
                  </a:lnTo>
                  <a:lnTo>
                    <a:pt x="62" y="162"/>
                  </a:lnTo>
                  <a:lnTo>
                    <a:pt x="60" y="160"/>
                  </a:lnTo>
                  <a:lnTo>
                    <a:pt x="60" y="162"/>
                  </a:lnTo>
                  <a:lnTo>
                    <a:pt x="60" y="164"/>
                  </a:lnTo>
                  <a:lnTo>
                    <a:pt x="58" y="166"/>
                  </a:lnTo>
                  <a:lnTo>
                    <a:pt x="60" y="168"/>
                  </a:lnTo>
                  <a:lnTo>
                    <a:pt x="60" y="168"/>
                  </a:lnTo>
                  <a:lnTo>
                    <a:pt x="60" y="170"/>
                  </a:lnTo>
                  <a:lnTo>
                    <a:pt x="60" y="172"/>
                  </a:lnTo>
                  <a:lnTo>
                    <a:pt x="58" y="174"/>
                  </a:lnTo>
                  <a:lnTo>
                    <a:pt x="60" y="176"/>
                  </a:lnTo>
                  <a:lnTo>
                    <a:pt x="62" y="178"/>
                  </a:lnTo>
                  <a:lnTo>
                    <a:pt x="64" y="178"/>
                  </a:lnTo>
                  <a:lnTo>
                    <a:pt x="64" y="180"/>
                  </a:lnTo>
                  <a:lnTo>
                    <a:pt x="64" y="180"/>
                  </a:lnTo>
                  <a:lnTo>
                    <a:pt x="66" y="182"/>
                  </a:lnTo>
                  <a:lnTo>
                    <a:pt x="68" y="180"/>
                  </a:lnTo>
                  <a:lnTo>
                    <a:pt x="70" y="180"/>
                  </a:lnTo>
                  <a:lnTo>
                    <a:pt x="70" y="182"/>
                  </a:lnTo>
                  <a:lnTo>
                    <a:pt x="74" y="186"/>
                  </a:lnTo>
                  <a:lnTo>
                    <a:pt x="74" y="188"/>
                  </a:lnTo>
                  <a:lnTo>
                    <a:pt x="78" y="190"/>
                  </a:lnTo>
                  <a:lnTo>
                    <a:pt x="78" y="192"/>
                  </a:lnTo>
                  <a:lnTo>
                    <a:pt x="80" y="194"/>
                  </a:lnTo>
                  <a:lnTo>
                    <a:pt x="78" y="198"/>
                  </a:lnTo>
                  <a:lnTo>
                    <a:pt x="76" y="202"/>
                  </a:lnTo>
                  <a:lnTo>
                    <a:pt x="74" y="204"/>
                  </a:lnTo>
                  <a:lnTo>
                    <a:pt x="70" y="204"/>
                  </a:lnTo>
                  <a:lnTo>
                    <a:pt x="70" y="204"/>
                  </a:lnTo>
                  <a:lnTo>
                    <a:pt x="70" y="202"/>
                  </a:lnTo>
                  <a:lnTo>
                    <a:pt x="66" y="200"/>
                  </a:lnTo>
                  <a:lnTo>
                    <a:pt x="66" y="200"/>
                  </a:lnTo>
                  <a:lnTo>
                    <a:pt x="66" y="202"/>
                  </a:lnTo>
                  <a:lnTo>
                    <a:pt x="64" y="202"/>
                  </a:lnTo>
                  <a:lnTo>
                    <a:pt x="62" y="200"/>
                  </a:lnTo>
                  <a:lnTo>
                    <a:pt x="60" y="200"/>
                  </a:lnTo>
                  <a:lnTo>
                    <a:pt x="60" y="202"/>
                  </a:lnTo>
                  <a:lnTo>
                    <a:pt x="58" y="202"/>
                  </a:lnTo>
                  <a:lnTo>
                    <a:pt x="56" y="200"/>
                  </a:lnTo>
                  <a:lnTo>
                    <a:pt x="56" y="204"/>
                  </a:lnTo>
                  <a:lnTo>
                    <a:pt x="54" y="202"/>
                  </a:lnTo>
                  <a:lnTo>
                    <a:pt x="52" y="202"/>
                  </a:lnTo>
                  <a:lnTo>
                    <a:pt x="52" y="204"/>
                  </a:lnTo>
                  <a:lnTo>
                    <a:pt x="56" y="204"/>
                  </a:lnTo>
                  <a:lnTo>
                    <a:pt x="56" y="204"/>
                  </a:lnTo>
                  <a:lnTo>
                    <a:pt x="56" y="204"/>
                  </a:lnTo>
                  <a:lnTo>
                    <a:pt x="60" y="204"/>
                  </a:lnTo>
                  <a:lnTo>
                    <a:pt x="62" y="204"/>
                  </a:lnTo>
                  <a:lnTo>
                    <a:pt x="64" y="204"/>
                  </a:lnTo>
                  <a:lnTo>
                    <a:pt x="66" y="208"/>
                  </a:lnTo>
                  <a:lnTo>
                    <a:pt x="68" y="206"/>
                  </a:lnTo>
                  <a:lnTo>
                    <a:pt x="68" y="206"/>
                  </a:lnTo>
                  <a:lnTo>
                    <a:pt x="70" y="206"/>
                  </a:lnTo>
                  <a:lnTo>
                    <a:pt x="74" y="206"/>
                  </a:lnTo>
                  <a:lnTo>
                    <a:pt x="76" y="208"/>
                  </a:lnTo>
                  <a:lnTo>
                    <a:pt x="76" y="210"/>
                  </a:lnTo>
                  <a:lnTo>
                    <a:pt x="74" y="210"/>
                  </a:lnTo>
                  <a:lnTo>
                    <a:pt x="72" y="210"/>
                  </a:lnTo>
                  <a:lnTo>
                    <a:pt x="70" y="214"/>
                  </a:lnTo>
                  <a:lnTo>
                    <a:pt x="68" y="214"/>
                  </a:lnTo>
                  <a:lnTo>
                    <a:pt x="70" y="212"/>
                  </a:lnTo>
                  <a:lnTo>
                    <a:pt x="68" y="210"/>
                  </a:lnTo>
                  <a:lnTo>
                    <a:pt x="68" y="212"/>
                  </a:lnTo>
                  <a:lnTo>
                    <a:pt x="68" y="214"/>
                  </a:lnTo>
                  <a:lnTo>
                    <a:pt x="66" y="214"/>
                  </a:lnTo>
                  <a:lnTo>
                    <a:pt x="64" y="216"/>
                  </a:lnTo>
                  <a:lnTo>
                    <a:pt x="64" y="218"/>
                  </a:lnTo>
                  <a:lnTo>
                    <a:pt x="62" y="218"/>
                  </a:lnTo>
                  <a:lnTo>
                    <a:pt x="62" y="218"/>
                  </a:lnTo>
                  <a:lnTo>
                    <a:pt x="60" y="220"/>
                  </a:lnTo>
                  <a:lnTo>
                    <a:pt x="60" y="218"/>
                  </a:lnTo>
                  <a:lnTo>
                    <a:pt x="58" y="218"/>
                  </a:lnTo>
                  <a:lnTo>
                    <a:pt x="58" y="220"/>
                  </a:lnTo>
                  <a:lnTo>
                    <a:pt x="60" y="222"/>
                  </a:lnTo>
                  <a:lnTo>
                    <a:pt x="62" y="224"/>
                  </a:lnTo>
                  <a:lnTo>
                    <a:pt x="58" y="224"/>
                  </a:lnTo>
                  <a:lnTo>
                    <a:pt x="62" y="224"/>
                  </a:lnTo>
                  <a:lnTo>
                    <a:pt x="62" y="226"/>
                  </a:lnTo>
                  <a:lnTo>
                    <a:pt x="60" y="230"/>
                  </a:lnTo>
                  <a:lnTo>
                    <a:pt x="62" y="232"/>
                  </a:lnTo>
                  <a:lnTo>
                    <a:pt x="60" y="232"/>
                  </a:lnTo>
                  <a:lnTo>
                    <a:pt x="56" y="232"/>
                  </a:lnTo>
                  <a:lnTo>
                    <a:pt x="58" y="234"/>
                  </a:lnTo>
                  <a:lnTo>
                    <a:pt x="56" y="236"/>
                  </a:lnTo>
                  <a:lnTo>
                    <a:pt x="60" y="238"/>
                  </a:lnTo>
                  <a:lnTo>
                    <a:pt x="58" y="240"/>
                  </a:lnTo>
                  <a:lnTo>
                    <a:pt x="60" y="242"/>
                  </a:lnTo>
                  <a:lnTo>
                    <a:pt x="58" y="244"/>
                  </a:lnTo>
                  <a:lnTo>
                    <a:pt x="58" y="246"/>
                  </a:lnTo>
                  <a:lnTo>
                    <a:pt x="60" y="248"/>
                  </a:lnTo>
                  <a:lnTo>
                    <a:pt x="58" y="250"/>
                  </a:lnTo>
                  <a:lnTo>
                    <a:pt x="58" y="256"/>
                  </a:lnTo>
                  <a:lnTo>
                    <a:pt x="56" y="258"/>
                  </a:lnTo>
                  <a:lnTo>
                    <a:pt x="56" y="264"/>
                  </a:lnTo>
                  <a:lnTo>
                    <a:pt x="52" y="266"/>
                  </a:lnTo>
                  <a:lnTo>
                    <a:pt x="50" y="266"/>
                  </a:lnTo>
                  <a:lnTo>
                    <a:pt x="50" y="264"/>
                  </a:lnTo>
                  <a:lnTo>
                    <a:pt x="46" y="266"/>
                  </a:lnTo>
                  <a:lnTo>
                    <a:pt x="42" y="266"/>
                  </a:lnTo>
                  <a:lnTo>
                    <a:pt x="42" y="264"/>
                  </a:lnTo>
                  <a:lnTo>
                    <a:pt x="40" y="266"/>
                  </a:lnTo>
                  <a:lnTo>
                    <a:pt x="36" y="268"/>
                  </a:lnTo>
                  <a:lnTo>
                    <a:pt x="36" y="272"/>
                  </a:lnTo>
                  <a:lnTo>
                    <a:pt x="36" y="272"/>
                  </a:lnTo>
                  <a:lnTo>
                    <a:pt x="36" y="274"/>
                  </a:lnTo>
                  <a:lnTo>
                    <a:pt x="34" y="276"/>
                  </a:lnTo>
                  <a:lnTo>
                    <a:pt x="30" y="276"/>
                  </a:lnTo>
                  <a:lnTo>
                    <a:pt x="24" y="278"/>
                  </a:lnTo>
                  <a:lnTo>
                    <a:pt x="22" y="278"/>
                  </a:lnTo>
                  <a:lnTo>
                    <a:pt x="22" y="276"/>
                  </a:lnTo>
                  <a:lnTo>
                    <a:pt x="22" y="274"/>
                  </a:lnTo>
                  <a:lnTo>
                    <a:pt x="22" y="268"/>
                  </a:lnTo>
                  <a:lnTo>
                    <a:pt x="18" y="268"/>
                  </a:lnTo>
                  <a:lnTo>
                    <a:pt x="18" y="266"/>
                  </a:lnTo>
                  <a:lnTo>
                    <a:pt x="16" y="264"/>
                  </a:lnTo>
                  <a:lnTo>
                    <a:pt x="18" y="262"/>
                  </a:lnTo>
                  <a:lnTo>
                    <a:pt x="20" y="262"/>
                  </a:lnTo>
                  <a:lnTo>
                    <a:pt x="22" y="258"/>
                  </a:lnTo>
                  <a:lnTo>
                    <a:pt x="22" y="256"/>
                  </a:lnTo>
                  <a:lnTo>
                    <a:pt x="18" y="258"/>
                  </a:lnTo>
                  <a:lnTo>
                    <a:pt x="16" y="256"/>
                  </a:lnTo>
                  <a:lnTo>
                    <a:pt x="16" y="252"/>
                  </a:lnTo>
                  <a:lnTo>
                    <a:pt x="14" y="252"/>
                  </a:lnTo>
                  <a:lnTo>
                    <a:pt x="14" y="248"/>
                  </a:lnTo>
                  <a:lnTo>
                    <a:pt x="10" y="244"/>
                  </a:lnTo>
                  <a:lnTo>
                    <a:pt x="10" y="244"/>
                  </a:lnTo>
                  <a:lnTo>
                    <a:pt x="8" y="240"/>
                  </a:lnTo>
                  <a:lnTo>
                    <a:pt x="6" y="240"/>
                  </a:lnTo>
                  <a:lnTo>
                    <a:pt x="4" y="238"/>
                  </a:lnTo>
                  <a:lnTo>
                    <a:pt x="6" y="236"/>
                  </a:lnTo>
                  <a:lnTo>
                    <a:pt x="6" y="234"/>
                  </a:lnTo>
                  <a:lnTo>
                    <a:pt x="6" y="232"/>
                  </a:lnTo>
                  <a:lnTo>
                    <a:pt x="6" y="230"/>
                  </a:lnTo>
                  <a:lnTo>
                    <a:pt x="8" y="228"/>
                  </a:lnTo>
                  <a:lnTo>
                    <a:pt x="8" y="226"/>
                  </a:lnTo>
                  <a:lnTo>
                    <a:pt x="6" y="224"/>
                  </a:lnTo>
                  <a:lnTo>
                    <a:pt x="6" y="224"/>
                  </a:lnTo>
                  <a:lnTo>
                    <a:pt x="6" y="224"/>
                  </a:lnTo>
                  <a:lnTo>
                    <a:pt x="4" y="226"/>
                  </a:lnTo>
                  <a:lnTo>
                    <a:pt x="6" y="228"/>
                  </a:lnTo>
                  <a:lnTo>
                    <a:pt x="4" y="228"/>
                  </a:lnTo>
                  <a:lnTo>
                    <a:pt x="4" y="226"/>
                  </a:lnTo>
                  <a:lnTo>
                    <a:pt x="4" y="224"/>
                  </a:lnTo>
                  <a:lnTo>
                    <a:pt x="2" y="224"/>
                  </a:lnTo>
                  <a:lnTo>
                    <a:pt x="2" y="220"/>
                  </a:lnTo>
                  <a:lnTo>
                    <a:pt x="0" y="218"/>
                  </a:lnTo>
                  <a:lnTo>
                    <a:pt x="0" y="214"/>
                  </a:lnTo>
                  <a:lnTo>
                    <a:pt x="2" y="212"/>
                  </a:lnTo>
                  <a:lnTo>
                    <a:pt x="2" y="212"/>
                  </a:lnTo>
                  <a:close/>
                  <a:moveTo>
                    <a:pt x="74" y="204"/>
                  </a:moveTo>
                  <a:lnTo>
                    <a:pt x="76" y="208"/>
                  </a:lnTo>
                  <a:lnTo>
                    <a:pt x="78" y="208"/>
                  </a:lnTo>
                  <a:lnTo>
                    <a:pt x="78" y="206"/>
                  </a:lnTo>
                  <a:lnTo>
                    <a:pt x="80" y="204"/>
                  </a:lnTo>
                  <a:lnTo>
                    <a:pt x="80" y="202"/>
                  </a:lnTo>
                  <a:lnTo>
                    <a:pt x="76" y="202"/>
                  </a:lnTo>
                  <a:lnTo>
                    <a:pt x="74" y="204"/>
                  </a:lnTo>
                  <a:close/>
                  <a:moveTo>
                    <a:pt x="4" y="230"/>
                  </a:moveTo>
                  <a:lnTo>
                    <a:pt x="4" y="232"/>
                  </a:lnTo>
                  <a:lnTo>
                    <a:pt x="4" y="232"/>
                  </a:lnTo>
                  <a:lnTo>
                    <a:pt x="6" y="230"/>
                  </a:lnTo>
                  <a:lnTo>
                    <a:pt x="4" y="230"/>
                  </a:lnTo>
                  <a:close/>
                  <a:moveTo>
                    <a:pt x="84" y="222"/>
                  </a:moveTo>
                  <a:lnTo>
                    <a:pt x="86" y="224"/>
                  </a:lnTo>
                  <a:lnTo>
                    <a:pt x="88" y="222"/>
                  </a:lnTo>
                  <a:lnTo>
                    <a:pt x="86" y="222"/>
                  </a:lnTo>
                  <a:lnTo>
                    <a:pt x="84" y="222"/>
                  </a:lnTo>
                  <a:close/>
                  <a:moveTo>
                    <a:pt x="86" y="234"/>
                  </a:moveTo>
                  <a:lnTo>
                    <a:pt x="86" y="234"/>
                  </a:lnTo>
                  <a:lnTo>
                    <a:pt x="88" y="232"/>
                  </a:lnTo>
                  <a:lnTo>
                    <a:pt x="90" y="232"/>
                  </a:lnTo>
                  <a:lnTo>
                    <a:pt x="90" y="232"/>
                  </a:lnTo>
                  <a:lnTo>
                    <a:pt x="88" y="232"/>
                  </a:lnTo>
                  <a:lnTo>
                    <a:pt x="86" y="234"/>
                  </a:lnTo>
                  <a:close/>
                  <a:moveTo>
                    <a:pt x="78" y="252"/>
                  </a:moveTo>
                  <a:lnTo>
                    <a:pt x="80" y="252"/>
                  </a:lnTo>
                  <a:lnTo>
                    <a:pt x="80" y="250"/>
                  </a:lnTo>
                  <a:lnTo>
                    <a:pt x="80" y="250"/>
                  </a:lnTo>
                  <a:lnTo>
                    <a:pt x="80" y="248"/>
                  </a:lnTo>
                  <a:lnTo>
                    <a:pt x="84" y="246"/>
                  </a:lnTo>
                  <a:lnTo>
                    <a:pt x="84" y="244"/>
                  </a:lnTo>
                  <a:lnTo>
                    <a:pt x="86" y="242"/>
                  </a:lnTo>
                  <a:lnTo>
                    <a:pt x="86" y="240"/>
                  </a:lnTo>
                  <a:lnTo>
                    <a:pt x="84" y="238"/>
                  </a:lnTo>
                  <a:lnTo>
                    <a:pt x="84" y="238"/>
                  </a:lnTo>
                  <a:lnTo>
                    <a:pt x="84" y="236"/>
                  </a:lnTo>
                  <a:lnTo>
                    <a:pt x="86" y="234"/>
                  </a:lnTo>
                  <a:lnTo>
                    <a:pt x="84" y="234"/>
                  </a:lnTo>
                  <a:lnTo>
                    <a:pt x="84" y="234"/>
                  </a:lnTo>
                  <a:lnTo>
                    <a:pt x="80" y="234"/>
                  </a:lnTo>
                  <a:lnTo>
                    <a:pt x="78" y="238"/>
                  </a:lnTo>
                  <a:lnTo>
                    <a:pt x="78" y="238"/>
                  </a:lnTo>
                  <a:lnTo>
                    <a:pt x="76" y="240"/>
                  </a:lnTo>
                  <a:lnTo>
                    <a:pt x="78" y="244"/>
                  </a:lnTo>
                  <a:lnTo>
                    <a:pt x="76" y="244"/>
                  </a:lnTo>
                  <a:lnTo>
                    <a:pt x="78" y="248"/>
                  </a:lnTo>
                  <a:lnTo>
                    <a:pt x="80" y="248"/>
                  </a:lnTo>
                  <a:lnTo>
                    <a:pt x="78" y="250"/>
                  </a:lnTo>
                  <a:lnTo>
                    <a:pt x="78" y="252"/>
                  </a:lnTo>
                  <a:lnTo>
                    <a:pt x="78" y="252"/>
                  </a:lnTo>
                  <a:close/>
                  <a:moveTo>
                    <a:pt x="60" y="260"/>
                  </a:moveTo>
                  <a:lnTo>
                    <a:pt x="60" y="262"/>
                  </a:lnTo>
                  <a:lnTo>
                    <a:pt x="60" y="264"/>
                  </a:lnTo>
                  <a:lnTo>
                    <a:pt x="60" y="264"/>
                  </a:lnTo>
                  <a:lnTo>
                    <a:pt x="62" y="262"/>
                  </a:lnTo>
                  <a:lnTo>
                    <a:pt x="62" y="258"/>
                  </a:lnTo>
                  <a:lnTo>
                    <a:pt x="64" y="254"/>
                  </a:lnTo>
                  <a:lnTo>
                    <a:pt x="64" y="250"/>
                  </a:lnTo>
                  <a:lnTo>
                    <a:pt x="64" y="246"/>
                  </a:lnTo>
                  <a:lnTo>
                    <a:pt x="64" y="246"/>
                  </a:lnTo>
                  <a:lnTo>
                    <a:pt x="62" y="248"/>
                  </a:lnTo>
                  <a:lnTo>
                    <a:pt x="62" y="248"/>
                  </a:lnTo>
                  <a:lnTo>
                    <a:pt x="62" y="252"/>
                  </a:lnTo>
                  <a:lnTo>
                    <a:pt x="60" y="252"/>
                  </a:lnTo>
                  <a:lnTo>
                    <a:pt x="60" y="260"/>
                  </a:lnTo>
                  <a:close/>
                </a:path>
              </a:pathLst>
            </a:custGeom>
            <a:grpFill/>
            <a:ln w="6350">
              <a:solidFill>
                <a:srgbClr val="7F7F7F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84" name="Svelbard">
              <a:extLst>
                <a:ext uri="{FF2B5EF4-FFF2-40B4-BE49-F238E27FC236}">
                  <a16:creationId xmlns:a16="http://schemas.microsoft.com/office/drawing/2014/main" id="{2BD18296-D87B-4600-9BA9-5FA95E99EA4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65378" y="1761200"/>
              <a:ext cx="333012" cy="409566"/>
            </a:xfrm>
            <a:custGeom>
              <a:avLst/>
              <a:gdLst>
                <a:gd name="T0" fmla="*/ 166 w 174"/>
                <a:gd name="T1" fmla="*/ 20 h 214"/>
                <a:gd name="T2" fmla="*/ 72 w 174"/>
                <a:gd name="T3" fmla="*/ 2 h 214"/>
                <a:gd name="T4" fmla="*/ 58 w 174"/>
                <a:gd name="T5" fmla="*/ 22 h 214"/>
                <a:gd name="T6" fmla="*/ 76 w 174"/>
                <a:gd name="T7" fmla="*/ 40 h 214"/>
                <a:gd name="T8" fmla="*/ 78 w 174"/>
                <a:gd name="T9" fmla="*/ 42 h 214"/>
                <a:gd name="T10" fmla="*/ 70 w 174"/>
                <a:gd name="T11" fmla="*/ 44 h 214"/>
                <a:gd name="T12" fmla="*/ 92 w 174"/>
                <a:gd name="T13" fmla="*/ 52 h 214"/>
                <a:gd name="T14" fmla="*/ 108 w 174"/>
                <a:gd name="T15" fmla="*/ 54 h 214"/>
                <a:gd name="T16" fmla="*/ 124 w 174"/>
                <a:gd name="T17" fmla="*/ 38 h 214"/>
                <a:gd name="T18" fmla="*/ 122 w 174"/>
                <a:gd name="T19" fmla="*/ 22 h 214"/>
                <a:gd name="T20" fmla="*/ 106 w 174"/>
                <a:gd name="T21" fmla="*/ 16 h 214"/>
                <a:gd name="T22" fmla="*/ 98 w 174"/>
                <a:gd name="T23" fmla="*/ 22 h 214"/>
                <a:gd name="T24" fmla="*/ 90 w 174"/>
                <a:gd name="T25" fmla="*/ 12 h 214"/>
                <a:gd name="T26" fmla="*/ 90 w 174"/>
                <a:gd name="T27" fmla="*/ 30 h 214"/>
                <a:gd name="T28" fmla="*/ 78 w 174"/>
                <a:gd name="T29" fmla="*/ 22 h 214"/>
                <a:gd name="T30" fmla="*/ 68 w 174"/>
                <a:gd name="T31" fmla="*/ 10 h 214"/>
                <a:gd name="T32" fmla="*/ 66 w 174"/>
                <a:gd name="T33" fmla="*/ 26 h 214"/>
                <a:gd name="T34" fmla="*/ 58 w 174"/>
                <a:gd name="T35" fmla="*/ 30 h 214"/>
                <a:gd name="T36" fmla="*/ 140 w 174"/>
                <a:gd name="T37" fmla="*/ 70 h 214"/>
                <a:gd name="T38" fmla="*/ 144 w 174"/>
                <a:gd name="T39" fmla="*/ 66 h 214"/>
                <a:gd name="T40" fmla="*/ 134 w 174"/>
                <a:gd name="T41" fmla="*/ 74 h 214"/>
                <a:gd name="T42" fmla="*/ 108 w 174"/>
                <a:gd name="T43" fmla="*/ 92 h 214"/>
                <a:gd name="T44" fmla="*/ 120 w 174"/>
                <a:gd name="T45" fmla="*/ 106 h 214"/>
                <a:gd name="T46" fmla="*/ 106 w 174"/>
                <a:gd name="T47" fmla="*/ 120 h 214"/>
                <a:gd name="T48" fmla="*/ 90 w 174"/>
                <a:gd name="T49" fmla="*/ 120 h 214"/>
                <a:gd name="T50" fmla="*/ 90 w 174"/>
                <a:gd name="T51" fmla="*/ 100 h 214"/>
                <a:gd name="T52" fmla="*/ 80 w 174"/>
                <a:gd name="T53" fmla="*/ 84 h 214"/>
                <a:gd name="T54" fmla="*/ 96 w 174"/>
                <a:gd name="T55" fmla="*/ 90 h 214"/>
                <a:gd name="T56" fmla="*/ 90 w 174"/>
                <a:gd name="T57" fmla="*/ 78 h 214"/>
                <a:gd name="T58" fmla="*/ 8 w 174"/>
                <a:gd name="T59" fmla="*/ 88 h 214"/>
                <a:gd name="T60" fmla="*/ 8 w 174"/>
                <a:gd name="T61" fmla="*/ 84 h 214"/>
                <a:gd name="T62" fmla="*/ 58 w 174"/>
                <a:gd name="T63" fmla="*/ 150 h 214"/>
                <a:gd name="T64" fmla="*/ 52 w 174"/>
                <a:gd name="T65" fmla="*/ 138 h 214"/>
                <a:gd name="T66" fmla="*/ 40 w 174"/>
                <a:gd name="T67" fmla="*/ 130 h 214"/>
                <a:gd name="T68" fmla="*/ 32 w 174"/>
                <a:gd name="T69" fmla="*/ 120 h 214"/>
                <a:gd name="T70" fmla="*/ 42 w 174"/>
                <a:gd name="T71" fmla="*/ 118 h 214"/>
                <a:gd name="T72" fmla="*/ 48 w 174"/>
                <a:gd name="T73" fmla="*/ 108 h 214"/>
                <a:gd name="T74" fmla="*/ 46 w 174"/>
                <a:gd name="T75" fmla="*/ 106 h 214"/>
                <a:gd name="T76" fmla="*/ 30 w 174"/>
                <a:gd name="T77" fmla="*/ 110 h 214"/>
                <a:gd name="T78" fmla="*/ 38 w 174"/>
                <a:gd name="T79" fmla="*/ 98 h 214"/>
                <a:gd name="T80" fmla="*/ 54 w 174"/>
                <a:gd name="T81" fmla="*/ 84 h 214"/>
                <a:gd name="T82" fmla="*/ 44 w 174"/>
                <a:gd name="T83" fmla="*/ 86 h 214"/>
                <a:gd name="T84" fmla="*/ 38 w 174"/>
                <a:gd name="T85" fmla="*/ 78 h 214"/>
                <a:gd name="T86" fmla="*/ 36 w 174"/>
                <a:gd name="T87" fmla="*/ 88 h 214"/>
                <a:gd name="T88" fmla="*/ 20 w 174"/>
                <a:gd name="T89" fmla="*/ 90 h 214"/>
                <a:gd name="T90" fmla="*/ 14 w 174"/>
                <a:gd name="T91" fmla="*/ 80 h 214"/>
                <a:gd name="T92" fmla="*/ 12 w 174"/>
                <a:gd name="T93" fmla="*/ 74 h 214"/>
                <a:gd name="T94" fmla="*/ 12 w 174"/>
                <a:gd name="T95" fmla="*/ 58 h 214"/>
                <a:gd name="T96" fmla="*/ 0 w 174"/>
                <a:gd name="T97" fmla="*/ 54 h 214"/>
                <a:gd name="T98" fmla="*/ 12 w 174"/>
                <a:gd name="T99" fmla="*/ 46 h 214"/>
                <a:gd name="T100" fmla="*/ 26 w 174"/>
                <a:gd name="T101" fmla="*/ 42 h 214"/>
                <a:gd name="T102" fmla="*/ 22 w 174"/>
                <a:gd name="T103" fmla="*/ 48 h 214"/>
                <a:gd name="T104" fmla="*/ 28 w 174"/>
                <a:gd name="T105" fmla="*/ 60 h 214"/>
                <a:gd name="T106" fmla="*/ 36 w 174"/>
                <a:gd name="T107" fmla="*/ 48 h 214"/>
                <a:gd name="T108" fmla="*/ 44 w 174"/>
                <a:gd name="T109" fmla="*/ 70 h 214"/>
                <a:gd name="T110" fmla="*/ 40 w 174"/>
                <a:gd name="T111" fmla="*/ 40 h 214"/>
                <a:gd name="T112" fmla="*/ 56 w 174"/>
                <a:gd name="T113" fmla="*/ 40 h 214"/>
                <a:gd name="T114" fmla="*/ 60 w 174"/>
                <a:gd name="T115" fmla="*/ 44 h 214"/>
                <a:gd name="T116" fmla="*/ 86 w 174"/>
                <a:gd name="T117" fmla="*/ 72 h 214"/>
                <a:gd name="T118" fmla="*/ 76 w 174"/>
                <a:gd name="T119" fmla="*/ 82 h 214"/>
                <a:gd name="T120" fmla="*/ 68 w 174"/>
                <a:gd name="T121" fmla="*/ 104 h 214"/>
                <a:gd name="T122" fmla="*/ 64 w 174"/>
                <a:gd name="T123" fmla="*/ 124 h 214"/>
                <a:gd name="T124" fmla="*/ 86 w 174"/>
                <a:gd name="T125" fmla="*/ 214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74" h="214">
                  <a:moveTo>
                    <a:pt x="162" y="18"/>
                  </a:moveTo>
                  <a:lnTo>
                    <a:pt x="162" y="16"/>
                  </a:lnTo>
                  <a:lnTo>
                    <a:pt x="166" y="16"/>
                  </a:lnTo>
                  <a:lnTo>
                    <a:pt x="168" y="16"/>
                  </a:lnTo>
                  <a:lnTo>
                    <a:pt x="168" y="12"/>
                  </a:lnTo>
                  <a:lnTo>
                    <a:pt x="172" y="12"/>
                  </a:lnTo>
                  <a:lnTo>
                    <a:pt x="174" y="12"/>
                  </a:lnTo>
                  <a:lnTo>
                    <a:pt x="174" y="12"/>
                  </a:lnTo>
                  <a:lnTo>
                    <a:pt x="174" y="14"/>
                  </a:lnTo>
                  <a:lnTo>
                    <a:pt x="170" y="16"/>
                  </a:lnTo>
                  <a:lnTo>
                    <a:pt x="168" y="16"/>
                  </a:lnTo>
                  <a:lnTo>
                    <a:pt x="166" y="20"/>
                  </a:lnTo>
                  <a:lnTo>
                    <a:pt x="164" y="20"/>
                  </a:lnTo>
                  <a:lnTo>
                    <a:pt x="162" y="20"/>
                  </a:lnTo>
                  <a:lnTo>
                    <a:pt x="162" y="18"/>
                  </a:lnTo>
                  <a:close/>
                  <a:moveTo>
                    <a:pt x="130" y="22"/>
                  </a:moveTo>
                  <a:lnTo>
                    <a:pt x="132" y="22"/>
                  </a:lnTo>
                  <a:lnTo>
                    <a:pt x="134" y="22"/>
                  </a:lnTo>
                  <a:lnTo>
                    <a:pt x="134" y="22"/>
                  </a:lnTo>
                  <a:lnTo>
                    <a:pt x="134" y="20"/>
                  </a:lnTo>
                  <a:lnTo>
                    <a:pt x="132" y="20"/>
                  </a:lnTo>
                  <a:lnTo>
                    <a:pt x="130" y="20"/>
                  </a:lnTo>
                  <a:lnTo>
                    <a:pt x="130" y="22"/>
                  </a:lnTo>
                  <a:close/>
                  <a:moveTo>
                    <a:pt x="72" y="2"/>
                  </a:moveTo>
                  <a:lnTo>
                    <a:pt x="76" y="6"/>
                  </a:lnTo>
                  <a:lnTo>
                    <a:pt x="78" y="6"/>
                  </a:lnTo>
                  <a:lnTo>
                    <a:pt x="78" y="4"/>
                  </a:lnTo>
                  <a:lnTo>
                    <a:pt x="80" y="2"/>
                  </a:lnTo>
                  <a:lnTo>
                    <a:pt x="78" y="2"/>
                  </a:lnTo>
                  <a:lnTo>
                    <a:pt x="76" y="2"/>
                  </a:lnTo>
                  <a:lnTo>
                    <a:pt x="72" y="2"/>
                  </a:lnTo>
                  <a:lnTo>
                    <a:pt x="72" y="0"/>
                  </a:lnTo>
                  <a:lnTo>
                    <a:pt x="70" y="2"/>
                  </a:lnTo>
                  <a:lnTo>
                    <a:pt x="72" y="2"/>
                  </a:lnTo>
                  <a:close/>
                  <a:moveTo>
                    <a:pt x="60" y="22"/>
                  </a:moveTo>
                  <a:lnTo>
                    <a:pt x="58" y="22"/>
                  </a:lnTo>
                  <a:lnTo>
                    <a:pt x="58" y="20"/>
                  </a:lnTo>
                  <a:lnTo>
                    <a:pt x="58" y="20"/>
                  </a:lnTo>
                  <a:lnTo>
                    <a:pt x="60" y="18"/>
                  </a:lnTo>
                  <a:lnTo>
                    <a:pt x="60" y="18"/>
                  </a:lnTo>
                  <a:lnTo>
                    <a:pt x="62" y="20"/>
                  </a:lnTo>
                  <a:lnTo>
                    <a:pt x="62" y="22"/>
                  </a:lnTo>
                  <a:lnTo>
                    <a:pt x="60" y="22"/>
                  </a:lnTo>
                  <a:lnTo>
                    <a:pt x="60" y="22"/>
                  </a:lnTo>
                  <a:close/>
                  <a:moveTo>
                    <a:pt x="72" y="42"/>
                  </a:moveTo>
                  <a:lnTo>
                    <a:pt x="72" y="42"/>
                  </a:lnTo>
                  <a:lnTo>
                    <a:pt x="74" y="40"/>
                  </a:lnTo>
                  <a:lnTo>
                    <a:pt x="76" y="40"/>
                  </a:lnTo>
                  <a:lnTo>
                    <a:pt x="80" y="38"/>
                  </a:lnTo>
                  <a:lnTo>
                    <a:pt x="84" y="38"/>
                  </a:lnTo>
                  <a:lnTo>
                    <a:pt x="86" y="38"/>
                  </a:lnTo>
                  <a:lnTo>
                    <a:pt x="88" y="38"/>
                  </a:lnTo>
                  <a:lnTo>
                    <a:pt x="88" y="38"/>
                  </a:lnTo>
                  <a:lnTo>
                    <a:pt x="88" y="40"/>
                  </a:lnTo>
                  <a:lnTo>
                    <a:pt x="88" y="40"/>
                  </a:lnTo>
                  <a:lnTo>
                    <a:pt x="86" y="42"/>
                  </a:lnTo>
                  <a:lnTo>
                    <a:pt x="86" y="42"/>
                  </a:lnTo>
                  <a:lnTo>
                    <a:pt x="82" y="42"/>
                  </a:lnTo>
                  <a:lnTo>
                    <a:pt x="80" y="42"/>
                  </a:lnTo>
                  <a:lnTo>
                    <a:pt x="78" y="42"/>
                  </a:lnTo>
                  <a:lnTo>
                    <a:pt x="78" y="42"/>
                  </a:lnTo>
                  <a:lnTo>
                    <a:pt x="78" y="44"/>
                  </a:lnTo>
                  <a:lnTo>
                    <a:pt x="82" y="44"/>
                  </a:lnTo>
                  <a:lnTo>
                    <a:pt x="84" y="44"/>
                  </a:lnTo>
                  <a:lnTo>
                    <a:pt x="84" y="46"/>
                  </a:lnTo>
                  <a:lnTo>
                    <a:pt x="82" y="46"/>
                  </a:lnTo>
                  <a:lnTo>
                    <a:pt x="80" y="44"/>
                  </a:lnTo>
                  <a:lnTo>
                    <a:pt x="78" y="46"/>
                  </a:lnTo>
                  <a:lnTo>
                    <a:pt x="78" y="46"/>
                  </a:lnTo>
                  <a:lnTo>
                    <a:pt x="76" y="44"/>
                  </a:lnTo>
                  <a:lnTo>
                    <a:pt x="72" y="44"/>
                  </a:lnTo>
                  <a:lnTo>
                    <a:pt x="70" y="44"/>
                  </a:lnTo>
                  <a:lnTo>
                    <a:pt x="70" y="46"/>
                  </a:lnTo>
                  <a:lnTo>
                    <a:pt x="72" y="46"/>
                  </a:lnTo>
                  <a:lnTo>
                    <a:pt x="76" y="50"/>
                  </a:lnTo>
                  <a:lnTo>
                    <a:pt x="78" y="50"/>
                  </a:lnTo>
                  <a:lnTo>
                    <a:pt x="78" y="50"/>
                  </a:lnTo>
                  <a:lnTo>
                    <a:pt x="80" y="50"/>
                  </a:lnTo>
                  <a:lnTo>
                    <a:pt x="82" y="52"/>
                  </a:lnTo>
                  <a:lnTo>
                    <a:pt x="82" y="54"/>
                  </a:lnTo>
                  <a:lnTo>
                    <a:pt x="84" y="56"/>
                  </a:lnTo>
                  <a:lnTo>
                    <a:pt x="86" y="54"/>
                  </a:lnTo>
                  <a:lnTo>
                    <a:pt x="88" y="54"/>
                  </a:lnTo>
                  <a:lnTo>
                    <a:pt x="92" y="52"/>
                  </a:lnTo>
                  <a:lnTo>
                    <a:pt x="94" y="52"/>
                  </a:lnTo>
                  <a:lnTo>
                    <a:pt x="98" y="52"/>
                  </a:lnTo>
                  <a:lnTo>
                    <a:pt x="98" y="54"/>
                  </a:lnTo>
                  <a:lnTo>
                    <a:pt x="98" y="56"/>
                  </a:lnTo>
                  <a:lnTo>
                    <a:pt x="98" y="58"/>
                  </a:lnTo>
                  <a:lnTo>
                    <a:pt x="100" y="60"/>
                  </a:lnTo>
                  <a:lnTo>
                    <a:pt x="104" y="60"/>
                  </a:lnTo>
                  <a:lnTo>
                    <a:pt x="106" y="58"/>
                  </a:lnTo>
                  <a:lnTo>
                    <a:pt x="108" y="58"/>
                  </a:lnTo>
                  <a:lnTo>
                    <a:pt x="108" y="58"/>
                  </a:lnTo>
                  <a:lnTo>
                    <a:pt x="108" y="56"/>
                  </a:lnTo>
                  <a:lnTo>
                    <a:pt x="108" y="54"/>
                  </a:lnTo>
                  <a:lnTo>
                    <a:pt x="110" y="52"/>
                  </a:lnTo>
                  <a:lnTo>
                    <a:pt x="112" y="52"/>
                  </a:lnTo>
                  <a:lnTo>
                    <a:pt x="114" y="52"/>
                  </a:lnTo>
                  <a:lnTo>
                    <a:pt x="116" y="54"/>
                  </a:lnTo>
                  <a:lnTo>
                    <a:pt x="118" y="54"/>
                  </a:lnTo>
                  <a:lnTo>
                    <a:pt x="120" y="52"/>
                  </a:lnTo>
                  <a:lnTo>
                    <a:pt x="120" y="50"/>
                  </a:lnTo>
                  <a:lnTo>
                    <a:pt x="120" y="48"/>
                  </a:lnTo>
                  <a:lnTo>
                    <a:pt x="120" y="46"/>
                  </a:lnTo>
                  <a:lnTo>
                    <a:pt x="122" y="44"/>
                  </a:lnTo>
                  <a:lnTo>
                    <a:pt x="122" y="42"/>
                  </a:lnTo>
                  <a:lnTo>
                    <a:pt x="124" y="38"/>
                  </a:lnTo>
                  <a:lnTo>
                    <a:pt x="126" y="36"/>
                  </a:lnTo>
                  <a:lnTo>
                    <a:pt x="128" y="34"/>
                  </a:lnTo>
                  <a:lnTo>
                    <a:pt x="130" y="32"/>
                  </a:lnTo>
                  <a:lnTo>
                    <a:pt x="130" y="30"/>
                  </a:lnTo>
                  <a:lnTo>
                    <a:pt x="128" y="28"/>
                  </a:lnTo>
                  <a:lnTo>
                    <a:pt x="128" y="26"/>
                  </a:lnTo>
                  <a:lnTo>
                    <a:pt x="130" y="24"/>
                  </a:lnTo>
                  <a:lnTo>
                    <a:pt x="130" y="24"/>
                  </a:lnTo>
                  <a:lnTo>
                    <a:pt x="128" y="22"/>
                  </a:lnTo>
                  <a:lnTo>
                    <a:pt x="126" y="22"/>
                  </a:lnTo>
                  <a:lnTo>
                    <a:pt x="124" y="22"/>
                  </a:lnTo>
                  <a:lnTo>
                    <a:pt x="122" y="22"/>
                  </a:lnTo>
                  <a:lnTo>
                    <a:pt x="118" y="22"/>
                  </a:lnTo>
                  <a:lnTo>
                    <a:pt x="116" y="20"/>
                  </a:lnTo>
                  <a:lnTo>
                    <a:pt x="114" y="20"/>
                  </a:lnTo>
                  <a:lnTo>
                    <a:pt x="112" y="20"/>
                  </a:lnTo>
                  <a:lnTo>
                    <a:pt x="110" y="18"/>
                  </a:lnTo>
                  <a:lnTo>
                    <a:pt x="110" y="18"/>
                  </a:lnTo>
                  <a:lnTo>
                    <a:pt x="108" y="16"/>
                  </a:lnTo>
                  <a:lnTo>
                    <a:pt x="106" y="18"/>
                  </a:lnTo>
                  <a:lnTo>
                    <a:pt x="106" y="18"/>
                  </a:lnTo>
                  <a:lnTo>
                    <a:pt x="106" y="16"/>
                  </a:lnTo>
                  <a:lnTo>
                    <a:pt x="106" y="14"/>
                  </a:lnTo>
                  <a:lnTo>
                    <a:pt x="106" y="16"/>
                  </a:lnTo>
                  <a:lnTo>
                    <a:pt x="104" y="18"/>
                  </a:lnTo>
                  <a:lnTo>
                    <a:pt x="104" y="18"/>
                  </a:lnTo>
                  <a:lnTo>
                    <a:pt x="102" y="16"/>
                  </a:lnTo>
                  <a:lnTo>
                    <a:pt x="102" y="16"/>
                  </a:lnTo>
                  <a:lnTo>
                    <a:pt x="102" y="16"/>
                  </a:lnTo>
                  <a:lnTo>
                    <a:pt x="102" y="16"/>
                  </a:lnTo>
                  <a:lnTo>
                    <a:pt x="102" y="18"/>
                  </a:lnTo>
                  <a:lnTo>
                    <a:pt x="100" y="20"/>
                  </a:lnTo>
                  <a:lnTo>
                    <a:pt x="100" y="22"/>
                  </a:lnTo>
                  <a:lnTo>
                    <a:pt x="100" y="24"/>
                  </a:lnTo>
                  <a:lnTo>
                    <a:pt x="98" y="22"/>
                  </a:lnTo>
                  <a:lnTo>
                    <a:pt x="98" y="22"/>
                  </a:lnTo>
                  <a:lnTo>
                    <a:pt x="96" y="22"/>
                  </a:lnTo>
                  <a:lnTo>
                    <a:pt x="96" y="22"/>
                  </a:lnTo>
                  <a:lnTo>
                    <a:pt x="96" y="24"/>
                  </a:lnTo>
                  <a:lnTo>
                    <a:pt x="96" y="22"/>
                  </a:lnTo>
                  <a:lnTo>
                    <a:pt x="94" y="20"/>
                  </a:lnTo>
                  <a:lnTo>
                    <a:pt x="96" y="18"/>
                  </a:lnTo>
                  <a:lnTo>
                    <a:pt x="96" y="14"/>
                  </a:lnTo>
                  <a:lnTo>
                    <a:pt x="96" y="12"/>
                  </a:lnTo>
                  <a:lnTo>
                    <a:pt x="92" y="12"/>
                  </a:lnTo>
                  <a:lnTo>
                    <a:pt x="92" y="10"/>
                  </a:lnTo>
                  <a:lnTo>
                    <a:pt x="90" y="10"/>
                  </a:lnTo>
                  <a:lnTo>
                    <a:pt x="90" y="12"/>
                  </a:lnTo>
                  <a:lnTo>
                    <a:pt x="92" y="12"/>
                  </a:lnTo>
                  <a:lnTo>
                    <a:pt x="92" y="14"/>
                  </a:lnTo>
                  <a:lnTo>
                    <a:pt x="90" y="14"/>
                  </a:lnTo>
                  <a:lnTo>
                    <a:pt x="90" y="12"/>
                  </a:lnTo>
                  <a:lnTo>
                    <a:pt x="88" y="14"/>
                  </a:lnTo>
                  <a:lnTo>
                    <a:pt x="88" y="16"/>
                  </a:lnTo>
                  <a:lnTo>
                    <a:pt x="90" y="18"/>
                  </a:lnTo>
                  <a:lnTo>
                    <a:pt x="90" y="20"/>
                  </a:lnTo>
                  <a:lnTo>
                    <a:pt x="90" y="22"/>
                  </a:lnTo>
                  <a:lnTo>
                    <a:pt x="90" y="24"/>
                  </a:lnTo>
                  <a:lnTo>
                    <a:pt x="92" y="28"/>
                  </a:lnTo>
                  <a:lnTo>
                    <a:pt x="90" y="30"/>
                  </a:lnTo>
                  <a:lnTo>
                    <a:pt x="90" y="30"/>
                  </a:lnTo>
                  <a:lnTo>
                    <a:pt x="88" y="28"/>
                  </a:lnTo>
                  <a:lnTo>
                    <a:pt x="86" y="26"/>
                  </a:lnTo>
                  <a:lnTo>
                    <a:pt x="84" y="24"/>
                  </a:lnTo>
                  <a:lnTo>
                    <a:pt x="84" y="24"/>
                  </a:lnTo>
                  <a:lnTo>
                    <a:pt x="86" y="22"/>
                  </a:lnTo>
                  <a:lnTo>
                    <a:pt x="86" y="20"/>
                  </a:lnTo>
                  <a:lnTo>
                    <a:pt x="84" y="20"/>
                  </a:lnTo>
                  <a:lnTo>
                    <a:pt x="82" y="22"/>
                  </a:lnTo>
                  <a:lnTo>
                    <a:pt x="80" y="22"/>
                  </a:lnTo>
                  <a:lnTo>
                    <a:pt x="80" y="22"/>
                  </a:lnTo>
                  <a:lnTo>
                    <a:pt x="78" y="22"/>
                  </a:lnTo>
                  <a:lnTo>
                    <a:pt x="76" y="22"/>
                  </a:lnTo>
                  <a:lnTo>
                    <a:pt x="76" y="22"/>
                  </a:lnTo>
                  <a:lnTo>
                    <a:pt x="76" y="20"/>
                  </a:lnTo>
                  <a:lnTo>
                    <a:pt x="74" y="20"/>
                  </a:lnTo>
                  <a:lnTo>
                    <a:pt x="74" y="18"/>
                  </a:lnTo>
                  <a:lnTo>
                    <a:pt x="72" y="16"/>
                  </a:lnTo>
                  <a:lnTo>
                    <a:pt x="72" y="16"/>
                  </a:lnTo>
                  <a:lnTo>
                    <a:pt x="70" y="16"/>
                  </a:lnTo>
                  <a:lnTo>
                    <a:pt x="68" y="14"/>
                  </a:lnTo>
                  <a:lnTo>
                    <a:pt x="70" y="12"/>
                  </a:lnTo>
                  <a:lnTo>
                    <a:pt x="68" y="10"/>
                  </a:lnTo>
                  <a:lnTo>
                    <a:pt x="68" y="10"/>
                  </a:lnTo>
                  <a:lnTo>
                    <a:pt x="66" y="12"/>
                  </a:lnTo>
                  <a:lnTo>
                    <a:pt x="66" y="14"/>
                  </a:lnTo>
                  <a:lnTo>
                    <a:pt x="66" y="18"/>
                  </a:lnTo>
                  <a:lnTo>
                    <a:pt x="68" y="20"/>
                  </a:lnTo>
                  <a:lnTo>
                    <a:pt x="68" y="22"/>
                  </a:lnTo>
                  <a:lnTo>
                    <a:pt x="68" y="24"/>
                  </a:lnTo>
                  <a:lnTo>
                    <a:pt x="66" y="22"/>
                  </a:lnTo>
                  <a:lnTo>
                    <a:pt x="64" y="20"/>
                  </a:lnTo>
                  <a:lnTo>
                    <a:pt x="64" y="20"/>
                  </a:lnTo>
                  <a:lnTo>
                    <a:pt x="64" y="22"/>
                  </a:lnTo>
                  <a:lnTo>
                    <a:pt x="64" y="24"/>
                  </a:lnTo>
                  <a:lnTo>
                    <a:pt x="66" y="26"/>
                  </a:lnTo>
                  <a:lnTo>
                    <a:pt x="66" y="28"/>
                  </a:lnTo>
                  <a:lnTo>
                    <a:pt x="64" y="30"/>
                  </a:lnTo>
                  <a:lnTo>
                    <a:pt x="64" y="28"/>
                  </a:lnTo>
                  <a:lnTo>
                    <a:pt x="64" y="26"/>
                  </a:lnTo>
                  <a:lnTo>
                    <a:pt x="62" y="24"/>
                  </a:lnTo>
                  <a:lnTo>
                    <a:pt x="58" y="26"/>
                  </a:lnTo>
                  <a:lnTo>
                    <a:pt x="56" y="24"/>
                  </a:lnTo>
                  <a:lnTo>
                    <a:pt x="56" y="26"/>
                  </a:lnTo>
                  <a:lnTo>
                    <a:pt x="56" y="28"/>
                  </a:lnTo>
                  <a:lnTo>
                    <a:pt x="58" y="28"/>
                  </a:lnTo>
                  <a:lnTo>
                    <a:pt x="58" y="30"/>
                  </a:lnTo>
                  <a:lnTo>
                    <a:pt x="58" y="30"/>
                  </a:lnTo>
                  <a:lnTo>
                    <a:pt x="58" y="30"/>
                  </a:lnTo>
                  <a:lnTo>
                    <a:pt x="62" y="30"/>
                  </a:lnTo>
                  <a:lnTo>
                    <a:pt x="62" y="32"/>
                  </a:lnTo>
                  <a:lnTo>
                    <a:pt x="58" y="34"/>
                  </a:lnTo>
                  <a:lnTo>
                    <a:pt x="58" y="36"/>
                  </a:lnTo>
                  <a:lnTo>
                    <a:pt x="60" y="40"/>
                  </a:lnTo>
                  <a:lnTo>
                    <a:pt x="62" y="40"/>
                  </a:lnTo>
                  <a:lnTo>
                    <a:pt x="64" y="42"/>
                  </a:lnTo>
                  <a:lnTo>
                    <a:pt x="68" y="42"/>
                  </a:lnTo>
                  <a:lnTo>
                    <a:pt x="70" y="40"/>
                  </a:lnTo>
                  <a:lnTo>
                    <a:pt x="72" y="42"/>
                  </a:lnTo>
                  <a:close/>
                  <a:moveTo>
                    <a:pt x="140" y="70"/>
                  </a:moveTo>
                  <a:lnTo>
                    <a:pt x="142" y="66"/>
                  </a:lnTo>
                  <a:lnTo>
                    <a:pt x="144" y="64"/>
                  </a:lnTo>
                  <a:lnTo>
                    <a:pt x="146" y="64"/>
                  </a:lnTo>
                  <a:lnTo>
                    <a:pt x="148" y="64"/>
                  </a:lnTo>
                  <a:lnTo>
                    <a:pt x="148" y="64"/>
                  </a:lnTo>
                  <a:lnTo>
                    <a:pt x="152" y="64"/>
                  </a:lnTo>
                  <a:lnTo>
                    <a:pt x="154" y="64"/>
                  </a:lnTo>
                  <a:lnTo>
                    <a:pt x="152" y="66"/>
                  </a:lnTo>
                  <a:lnTo>
                    <a:pt x="150" y="68"/>
                  </a:lnTo>
                  <a:lnTo>
                    <a:pt x="148" y="66"/>
                  </a:lnTo>
                  <a:lnTo>
                    <a:pt x="146" y="66"/>
                  </a:lnTo>
                  <a:lnTo>
                    <a:pt x="144" y="66"/>
                  </a:lnTo>
                  <a:lnTo>
                    <a:pt x="144" y="66"/>
                  </a:lnTo>
                  <a:lnTo>
                    <a:pt x="142" y="70"/>
                  </a:lnTo>
                  <a:lnTo>
                    <a:pt x="140" y="70"/>
                  </a:lnTo>
                  <a:close/>
                  <a:moveTo>
                    <a:pt x="132" y="78"/>
                  </a:moveTo>
                  <a:lnTo>
                    <a:pt x="132" y="76"/>
                  </a:lnTo>
                  <a:lnTo>
                    <a:pt x="130" y="74"/>
                  </a:lnTo>
                  <a:lnTo>
                    <a:pt x="130" y="72"/>
                  </a:lnTo>
                  <a:lnTo>
                    <a:pt x="130" y="72"/>
                  </a:lnTo>
                  <a:lnTo>
                    <a:pt x="132" y="70"/>
                  </a:lnTo>
                  <a:lnTo>
                    <a:pt x="132" y="70"/>
                  </a:lnTo>
                  <a:lnTo>
                    <a:pt x="132" y="72"/>
                  </a:lnTo>
                  <a:lnTo>
                    <a:pt x="134" y="74"/>
                  </a:lnTo>
                  <a:lnTo>
                    <a:pt x="134" y="76"/>
                  </a:lnTo>
                  <a:lnTo>
                    <a:pt x="132" y="78"/>
                  </a:lnTo>
                  <a:lnTo>
                    <a:pt x="132" y="78"/>
                  </a:lnTo>
                  <a:close/>
                  <a:moveTo>
                    <a:pt x="88" y="98"/>
                  </a:moveTo>
                  <a:lnTo>
                    <a:pt x="88" y="96"/>
                  </a:lnTo>
                  <a:lnTo>
                    <a:pt x="92" y="94"/>
                  </a:lnTo>
                  <a:lnTo>
                    <a:pt x="96" y="92"/>
                  </a:lnTo>
                  <a:lnTo>
                    <a:pt x="98" y="92"/>
                  </a:lnTo>
                  <a:lnTo>
                    <a:pt x="102" y="90"/>
                  </a:lnTo>
                  <a:lnTo>
                    <a:pt x="106" y="88"/>
                  </a:lnTo>
                  <a:lnTo>
                    <a:pt x="106" y="90"/>
                  </a:lnTo>
                  <a:lnTo>
                    <a:pt x="108" y="92"/>
                  </a:lnTo>
                  <a:lnTo>
                    <a:pt x="108" y="94"/>
                  </a:lnTo>
                  <a:lnTo>
                    <a:pt x="106" y="94"/>
                  </a:lnTo>
                  <a:lnTo>
                    <a:pt x="106" y="96"/>
                  </a:lnTo>
                  <a:lnTo>
                    <a:pt x="106" y="100"/>
                  </a:lnTo>
                  <a:lnTo>
                    <a:pt x="108" y="102"/>
                  </a:lnTo>
                  <a:lnTo>
                    <a:pt x="112" y="104"/>
                  </a:lnTo>
                  <a:lnTo>
                    <a:pt x="112" y="102"/>
                  </a:lnTo>
                  <a:lnTo>
                    <a:pt x="116" y="100"/>
                  </a:lnTo>
                  <a:lnTo>
                    <a:pt x="118" y="102"/>
                  </a:lnTo>
                  <a:lnTo>
                    <a:pt x="118" y="104"/>
                  </a:lnTo>
                  <a:lnTo>
                    <a:pt x="120" y="104"/>
                  </a:lnTo>
                  <a:lnTo>
                    <a:pt x="120" y="106"/>
                  </a:lnTo>
                  <a:lnTo>
                    <a:pt x="118" y="106"/>
                  </a:lnTo>
                  <a:lnTo>
                    <a:pt x="116" y="110"/>
                  </a:lnTo>
                  <a:lnTo>
                    <a:pt x="114" y="112"/>
                  </a:lnTo>
                  <a:lnTo>
                    <a:pt x="114" y="118"/>
                  </a:lnTo>
                  <a:lnTo>
                    <a:pt x="112" y="118"/>
                  </a:lnTo>
                  <a:lnTo>
                    <a:pt x="108" y="120"/>
                  </a:lnTo>
                  <a:lnTo>
                    <a:pt x="108" y="120"/>
                  </a:lnTo>
                  <a:lnTo>
                    <a:pt x="108" y="122"/>
                  </a:lnTo>
                  <a:lnTo>
                    <a:pt x="106" y="124"/>
                  </a:lnTo>
                  <a:lnTo>
                    <a:pt x="104" y="124"/>
                  </a:lnTo>
                  <a:lnTo>
                    <a:pt x="104" y="122"/>
                  </a:lnTo>
                  <a:lnTo>
                    <a:pt x="106" y="120"/>
                  </a:lnTo>
                  <a:lnTo>
                    <a:pt x="104" y="118"/>
                  </a:lnTo>
                  <a:lnTo>
                    <a:pt x="106" y="114"/>
                  </a:lnTo>
                  <a:lnTo>
                    <a:pt x="106" y="112"/>
                  </a:lnTo>
                  <a:lnTo>
                    <a:pt x="104" y="112"/>
                  </a:lnTo>
                  <a:lnTo>
                    <a:pt x="102" y="112"/>
                  </a:lnTo>
                  <a:lnTo>
                    <a:pt x="102" y="112"/>
                  </a:lnTo>
                  <a:lnTo>
                    <a:pt x="100" y="116"/>
                  </a:lnTo>
                  <a:lnTo>
                    <a:pt x="98" y="116"/>
                  </a:lnTo>
                  <a:lnTo>
                    <a:pt x="96" y="116"/>
                  </a:lnTo>
                  <a:lnTo>
                    <a:pt x="94" y="120"/>
                  </a:lnTo>
                  <a:lnTo>
                    <a:pt x="92" y="120"/>
                  </a:lnTo>
                  <a:lnTo>
                    <a:pt x="90" y="120"/>
                  </a:lnTo>
                  <a:lnTo>
                    <a:pt x="90" y="120"/>
                  </a:lnTo>
                  <a:lnTo>
                    <a:pt x="88" y="118"/>
                  </a:lnTo>
                  <a:lnTo>
                    <a:pt x="90" y="118"/>
                  </a:lnTo>
                  <a:lnTo>
                    <a:pt x="90" y="114"/>
                  </a:lnTo>
                  <a:lnTo>
                    <a:pt x="92" y="114"/>
                  </a:lnTo>
                  <a:lnTo>
                    <a:pt x="92" y="110"/>
                  </a:lnTo>
                  <a:lnTo>
                    <a:pt x="94" y="106"/>
                  </a:lnTo>
                  <a:lnTo>
                    <a:pt x="94" y="104"/>
                  </a:lnTo>
                  <a:lnTo>
                    <a:pt x="94" y="102"/>
                  </a:lnTo>
                  <a:lnTo>
                    <a:pt x="94" y="102"/>
                  </a:lnTo>
                  <a:lnTo>
                    <a:pt x="92" y="102"/>
                  </a:lnTo>
                  <a:lnTo>
                    <a:pt x="90" y="100"/>
                  </a:lnTo>
                  <a:lnTo>
                    <a:pt x="88" y="98"/>
                  </a:lnTo>
                  <a:close/>
                  <a:moveTo>
                    <a:pt x="76" y="62"/>
                  </a:moveTo>
                  <a:lnTo>
                    <a:pt x="78" y="64"/>
                  </a:lnTo>
                  <a:lnTo>
                    <a:pt x="78" y="66"/>
                  </a:lnTo>
                  <a:lnTo>
                    <a:pt x="80" y="66"/>
                  </a:lnTo>
                  <a:lnTo>
                    <a:pt x="82" y="66"/>
                  </a:lnTo>
                  <a:lnTo>
                    <a:pt x="82" y="64"/>
                  </a:lnTo>
                  <a:lnTo>
                    <a:pt x="82" y="62"/>
                  </a:lnTo>
                  <a:lnTo>
                    <a:pt x="78" y="62"/>
                  </a:lnTo>
                  <a:lnTo>
                    <a:pt x="76" y="62"/>
                  </a:lnTo>
                  <a:lnTo>
                    <a:pt x="76" y="62"/>
                  </a:lnTo>
                  <a:close/>
                  <a:moveTo>
                    <a:pt x="80" y="84"/>
                  </a:moveTo>
                  <a:lnTo>
                    <a:pt x="82" y="86"/>
                  </a:lnTo>
                  <a:lnTo>
                    <a:pt x="86" y="86"/>
                  </a:lnTo>
                  <a:lnTo>
                    <a:pt x="86" y="88"/>
                  </a:lnTo>
                  <a:lnTo>
                    <a:pt x="86" y="88"/>
                  </a:lnTo>
                  <a:lnTo>
                    <a:pt x="86" y="90"/>
                  </a:lnTo>
                  <a:lnTo>
                    <a:pt x="88" y="90"/>
                  </a:lnTo>
                  <a:lnTo>
                    <a:pt x="86" y="92"/>
                  </a:lnTo>
                  <a:lnTo>
                    <a:pt x="88" y="92"/>
                  </a:lnTo>
                  <a:lnTo>
                    <a:pt x="90" y="92"/>
                  </a:lnTo>
                  <a:lnTo>
                    <a:pt x="90" y="92"/>
                  </a:lnTo>
                  <a:lnTo>
                    <a:pt x="94" y="90"/>
                  </a:lnTo>
                  <a:lnTo>
                    <a:pt x="96" y="90"/>
                  </a:lnTo>
                  <a:lnTo>
                    <a:pt x="98" y="88"/>
                  </a:lnTo>
                  <a:lnTo>
                    <a:pt x="96" y="88"/>
                  </a:lnTo>
                  <a:lnTo>
                    <a:pt x="98" y="84"/>
                  </a:lnTo>
                  <a:lnTo>
                    <a:pt x="98" y="84"/>
                  </a:lnTo>
                  <a:lnTo>
                    <a:pt x="100" y="82"/>
                  </a:lnTo>
                  <a:lnTo>
                    <a:pt x="98" y="80"/>
                  </a:lnTo>
                  <a:lnTo>
                    <a:pt x="96" y="78"/>
                  </a:lnTo>
                  <a:lnTo>
                    <a:pt x="96" y="78"/>
                  </a:lnTo>
                  <a:lnTo>
                    <a:pt x="94" y="78"/>
                  </a:lnTo>
                  <a:lnTo>
                    <a:pt x="94" y="78"/>
                  </a:lnTo>
                  <a:lnTo>
                    <a:pt x="90" y="80"/>
                  </a:lnTo>
                  <a:lnTo>
                    <a:pt x="90" y="78"/>
                  </a:lnTo>
                  <a:lnTo>
                    <a:pt x="88" y="78"/>
                  </a:lnTo>
                  <a:lnTo>
                    <a:pt x="86" y="80"/>
                  </a:lnTo>
                  <a:lnTo>
                    <a:pt x="86" y="80"/>
                  </a:lnTo>
                  <a:lnTo>
                    <a:pt x="86" y="82"/>
                  </a:lnTo>
                  <a:lnTo>
                    <a:pt x="84" y="82"/>
                  </a:lnTo>
                  <a:lnTo>
                    <a:pt x="82" y="84"/>
                  </a:lnTo>
                  <a:lnTo>
                    <a:pt x="80" y="84"/>
                  </a:lnTo>
                  <a:close/>
                  <a:moveTo>
                    <a:pt x="12" y="96"/>
                  </a:moveTo>
                  <a:lnTo>
                    <a:pt x="12" y="92"/>
                  </a:lnTo>
                  <a:lnTo>
                    <a:pt x="10" y="92"/>
                  </a:lnTo>
                  <a:lnTo>
                    <a:pt x="10" y="90"/>
                  </a:lnTo>
                  <a:lnTo>
                    <a:pt x="8" y="88"/>
                  </a:lnTo>
                  <a:lnTo>
                    <a:pt x="6" y="88"/>
                  </a:lnTo>
                  <a:lnTo>
                    <a:pt x="4" y="86"/>
                  </a:lnTo>
                  <a:lnTo>
                    <a:pt x="4" y="82"/>
                  </a:lnTo>
                  <a:lnTo>
                    <a:pt x="2" y="80"/>
                  </a:lnTo>
                  <a:lnTo>
                    <a:pt x="2" y="78"/>
                  </a:lnTo>
                  <a:lnTo>
                    <a:pt x="2" y="74"/>
                  </a:lnTo>
                  <a:lnTo>
                    <a:pt x="2" y="74"/>
                  </a:lnTo>
                  <a:lnTo>
                    <a:pt x="4" y="74"/>
                  </a:lnTo>
                  <a:lnTo>
                    <a:pt x="6" y="76"/>
                  </a:lnTo>
                  <a:lnTo>
                    <a:pt x="6" y="78"/>
                  </a:lnTo>
                  <a:lnTo>
                    <a:pt x="6" y="82"/>
                  </a:lnTo>
                  <a:lnTo>
                    <a:pt x="8" y="84"/>
                  </a:lnTo>
                  <a:lnTo>
                    <a:pt x="10" y="86"/>
                  </a:lnTo>
                  <a:lnTo>
                    <a:pt x="10" y="86"/>
                  </a:lnTo>
                  <a:lnTo>
                    <a:pt x="10" y="86"/>
                  </a:lnTo>
                  <a:lnTo>
                    <a:pt x="12" y="86"/>
                  </a:lnTo>
                  <a:lnTo>
                    <a:pt x="12" y="88"/>
                  </a:lnTo>
                  <a:lnTo>
                    <a:pt x="14" y="92"/>
                  </a:lnTo>
                  <a:lnTo>
                    <a:pt x="16" y="94"/>
                  </a:lnTo>
                  <a:lnTo>
                    <a:pt x="14" y="96"/>
                  </a:lnTo>
                  <a:lnTo>
                    <a:pt x="14" y="96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58" y="150"/>
                  </a:moveTo>
                  <a:lnTo>
                    <a:pt x="58" y="150"/>
                  </a:lnTo>
                  <a:lnTo>
                    <a:pt x="56" y="150"/>
                  </a:lnTo>
                  <a:lnTo>
                    <a:pt x="56" y="150"/>
                  </a:lnTo>
                  <a:lnTo>
                    <a:pt x="54" y="150"/>
                  </a:lnTo>
                  <a:lnTo>
                    <a:pt x="54" y="150"/>
                  </a:lnTo>
                  <a:lnTo>
                    <a:pt x="54" y="146"/>
                  </a:lnTo>
                  <a:lnTo>
                    <a:pt x="54" y="144"/>
                  </a:lnTo>
                  <a:lnTo>
                    <a:pt x="52" y="144"/>
                  </a:lnTo>
                  <a:lnTo>
                    <a:pt x="48" y="140"/>
                  </a:lnTo>
                  <a:lnTo>
                    <a:pt x="48" y="140"/>
                  </a:lnTo>
                  <a:lnTo>
                    <a:pt x="50" y="138"/>
                  </a:lnTo>
                  <a:lnTo>
                    <a:pt x="52" y="138"/>
                  </a:lnTo>
                  <a:lnTo>
                    <a:pt x="52" y="136"/>
                  </a:lnTo>
                  <a:lnTo>
                    <a:pt x="52" y="134"/>
                  </a:lnTo>
                  <a:lnTo>
                    <a:pt x="52" y="134"/>
                  </a:lnTo>
                  <a:lnTo>
                    <a:pt x="50" y="134"/>
                  </a:lnTo>
                  <a:lnTo>
                    <a:pt x="50" y="134"/>
                  </a:lnTo>
                  <a:lnTo>
                    <a:pt x="50" y="134"/>
                  </a:lnTo>
                  <a:lnTo>
                    <a:pt x="48" y="136"/>
                  </a:lnTo>
                  <a:lnTo>
                    <a:pt x="46" y="136"/>
                  </a:lnTo>
                  <a:lnTo>
                    <a:pt x="44" y="134"/>
                  </a:lnTo>
                  <a:lnTo>
                    <a:pt x="44" y="132"/>
                  </a:lnTo>
                  <a:lnTo>
                    <a:pt x="42" y="132"/>
                  </a:lnTo>
                  <a:lnTo>
                    <a:pt x="40" y="130"/>
                  </a:lnTo>
                  <a:lnTo>
                    <a:pt x="40" y="130"/>
                  </a:lnTo>
                  <a:lnTo>
                    <a:pt x="38" y="130"/>
                  </a:lnTo>
                  <a:lnTo>
                    <a:pt x="38" y="128"/>
                  </a:lnTo>
                  <a:lnTo>
                    <a:pt x="38" y="128"/>
                  </a:lnTo>
                  <a:lnTo>
                    <a:pt x="36" y="126"/>
                  </a:lnTo>
                  <a:lnTo>
                    <a:pt x="36" y="126"/>
                  </a:lnTo>
                  <a:lnTo>
                    <a:pt x="34" y="126"/>
                  </a:lnTo>
                  <a:lnTo>
                    <a:pt x="34" y="124"/>
                  </a:lnTo>
                  <a:lnTo>
                    <a:pt x="32" y="122"/>
                  </a:lnTo>
                  <a:lnTo>
                    <a:pt x="32" y="122"/>
                  </a:lnTo>
                  <a:lnTo>
                    <a:pt x="32" y="120"/>
                  </a:lnTo>
                  <a:lnTo>
                    <a:pt x="32" y="120"/>
                  </a:lnTo>
                  <a:lnTo>
                    <a:pt x="32" y="120"/>
                  </a:lnTo>
                  <a:lnTo>
                    <a:pt x="32" y="118"/>
                  </a:lnTo>
                  <a:lnTo>
                    <a:pt x="32" y="116"/>
                  </a:lnTo>
                  <a:lnTo>
                    <a:pt x="32" y="116"/>
                  </a:lnTo>
                  <a:lnTo>
                    <a:pt x="34" y="114"/>
                  </a:lnTo>
                  <a:lnTo>
                    <a:pt x="36" y="114"/>
                  </a:lnTo>
                  <a:lnTo>
                    <a:pt x="36" y="116"/>
                  </a:lnTo>
                  <a:lnTo>
                    <a:pt x="38" y="116"/>
                  </a:lnTo>
                  <a:lnTo>
                    <a:pt x="38" y="116"/>
                  </a:lnTo>
                  <a:lnTo>
                    <a:pt x="40" y="116"/>
                  </a:lnTo>
                  <a:lnTo>
                    <a:pt x="42" y="116"/>
                  </a:lnTo>
                  <a:lnTo>
                    <a:pt x="42" y="118"/>
                  </a:lnTo>
                  <a:lnTo>
                    <a:pt x="44" y="116"/>
                  </a:lnTo>
                  <a:lnTo>
                    <a:pt x="48" y="116"/>
                  </a:lnTo>
                  <a:lnTo>
                    <a:pt x="48" y="116"/>
                  </a:lnTo>
                  <a:lnTo>
                    <a:pt x="46" y="114"/>
                  </a:lnTo>
                  <a:lnTo>
                    <a:pt x="44" y="114"/>
                  </a:lnTo>
                  <a:lnTo>
                    <a:pt x="42" y="114"/>
                  </a:lnTo>
                  <a:lnTo>
                    <a:pt x="38" y="112"/>
                  </a:lnTo>
                  <a:lnTo>
                    <a:pt x="38" y="112"/>
                  </a:lnTo>
                  <a:lnTo>
                    <a:pt x="40" y="112"/>
                  </a:lnTo>
                  <a:lnTo>
                    <a:pt x="42" y="112"/>
                  </a:lnTo>
                  <a:lnTo>
                    <a:pt x="46" y="110"/>
                  </a:lnTo>
                  <a:lnTo>
                    <a:pt x="48" y="108"/>
                  </a:lnTo>
                  <a:lnTo>
                    <a:pt x="52" y="108"/>
                  </a:lnTo>
                  <a:lnTo>
                    <a:pt x="54" y="108"/>
                  </a:lnTo>
                  <a:lnTo>
                    <a:pt x="54" y="108"/>
                  </a:lnTo>
                  <a:lnTo>
                    <a:pt x="54" y="108"/>
                  </a:lnTo>
                  <a:lnTo>
                    <a:pt x="56" y="106"/>
                  </a:lnTo>
                  <a:lnTo>
                    <a:pt x="56" y="106"/>
                  </a:lnTo>
                  <a:lnTo>
                    <a:pt x="56" y="104"/>
                  </a:lnTo>
                  <a:lnTo>
                    <a:pt x="56" y="104"/>
                  </a:lnTo>
                  <a:lnTo>
                    <a:pt x="54" y="104"/>
                  </a:lnTo>
                  <a:lnTo>
                    <a:pt x="52" y="106"/>
                  </a:lnTo>
                  <a:lnTo>
                    <a:pt x="48" y="106"/>
                  </a:lnTo>
                  <a:lnTo>
                    <a:pt x="46" y="106"/>
                  </a:lnTo>
                  <a:lnTo>
                    <a:pt x="46" y="106"/>
                  </a:lnTo>
                  <a:lnTo>
                    <a:pt x="44" y="106"/>
                  </a:lnTo>
                  <a:lnTo>
                    <a:pt x="42" y="106"/>
                  </a:lnTo>
                  <a:lnTo>
                    <a:pt x="42" y="106"/>
                  </a:lnTo>
                  <a:lnTo>
                    <a:pt x="40" y="108"/>
                  </a:lnTo>
                  <a:lnTo>
                    <a:pt x="38" y="108"/>
                  </a:lnTo>
                  <a:lnTo>
                    <a:pt x="36" y="108"/>
                  </a:lnTo>
                  <a:lnTo>
                    <a:pt x="36" y="110"/>
                  </a:lnTo>
                  <a:lnTo>
                    <a:pt x="34" y="110"/>
                  </a:lnTo>
                  <a:lnTo>
                    <a:pt x="32" y="110"/>
                  </a:lnTo>
                  <a:lnTo>
                    <a:pt x="30" y="110"/>
                  </a:lnTo>
                  <a:lnTo>
                    <a:pt x="30" y="110"/>
                  </a:lnTo>
                  <a:lnTo>
                    <a:pt x="30" y="106"/>
                  </a:lnTo>
                  <a:lnTo>
                    <a:pt x="28" y="104"/>
                  </a:lnTo>
                  <a:lnTo>
                    <a:pt x="28" y="102"/>
                  </a:lnTo>
                  <a:lnTo>
                    <a:pt x="28" y="100"/>
                  </a:lnTo>
                  <a:lnTo>
                    <a:pt x="30" y="100"/>
                  </a:lnTo>
                  <a:lnTo>
                    <a:pt x="32" y="100"/>
                  </a:lnTo>
                  <a:lnTo>
                    <a:pt x="32" y="100"/>
                  </a:lnTo>
                  <a:lnTo>
                    <a:pt x="32" y="102"/>
                  </a:lnTo>
                  <a:lnTo>
                    <a:pt x="34" y="102"/>
                  </a:lnTo>
                  <a:lnTo>
                    <a:pt x="34" y="100"/>
                  </a:lnTo>
                  <a:lnTo>
                    <a:pt x="36" y="98"/>
                  </a:lnTo>
                  <a:lnTo>
                    <a:pt x="38" y="98"/>
                  </a:lnTo>
                  <a:lnTo>
                    <a:pt x="38" y="96"/>
                  </a:lnTo>
                  <a:lnTo>
                    <a:pt x="40" y="94"/>
                  </a:lnTo>
                  <a:lnTo>
                    <a:pt x="44" y="94"/>
                  </a:lnTo>
                  <a:lnTo>
                    <a:pt x="44" y="92"/>
                  </a:lnTo>
                  <a:lnTo>
                    <a:pt x="44" y="92"/>
                  </a:lnTo>
                  <a:lnTo>
                    <a:pt x="46" y="90"/>
                  </a:lnTo>
                  <a:lnTo>
                    <a:pt x="50" y="90"/>
                  </a:lnTo>
                  <a:lnTo>
                    <a:pt x="52" y="88"/>
                  </a:lnTo>
                  <a:lnTo>
                    <a:pt x="54" y="86"/>
                  </a:lnTo>
                  <a:lnTo>
                    <a:pt x="56" y="86"/>
                  </a:lnTo>
                  <a:lnTo>
                    <a:pt x="56" y="84"/>
                  </a:lnTo>
                  <a:lnTo>
                    <a:pt x="54" y="84"/>
                  </a:lnTo>
                  <a:lnTo>
                    <a:pt x="52" y="86"/>
                  </a:lnTo>
                  <a:lnTo>
                    <a:pt x="50" y="86"/>
                  </a:lnTo>
                  <a:lnTo>
                    <a:pt x="50" y="86"/>
                  </a:lnTo>
                  <a:lnTo>
                    <a:pt x="50" y="84"/>
                  </a:lnTo>
                  <a:lnTo>
                    <a:pt x="50" y="82"/>
                  </a:lnTo>
                  <a:lnTo>
                    <a:pt x="50" y="78"/>
                  </a:lnTo>
                  <a:lnTo>
                    <a:pt x="50" y="78"/>
                  </a:lnTo>
                  <a:lnTo>
                    <a:pt x="48" y="78"/>
                  </a:lnTo>
                  <a:lnTo>
                    <a:pt x="48" y="78"/>
                  </a:lnTo>
                  <a:lnTo>
                    <a:pt x="48" y="80"/>
                  </a:lnTo>
                  <a:lnTo>
                    <a:pt x="48" y="84"/>
                  </a:lnTo>
                  <a:lnTo>
                    <a:pt x="44" y="86"/>
                  </a:lnTo>
                  <a:lnTo>
                    <a:pt x="42" y="88"/>
                  </a:lnTo>
                  <a:lnTo>
                    <a:pt x="40" y="86"/>
                  </a:lnTo>
                  <a:lnTo>
                    <a:pt x="40" y="84"/>
                  </a:lnTo>
                  <a:lnTo>
                    <a:pt x="40" y="82"/>
                  </a:lnTo>
                  <a:lnTo>
                    <a:pt x="42" y="80"/>
                  </a:lnTo>
                  <a:lnTo>
                    <a:pt x="42" y="80"/>
                  </a:lnTo>
                  <a:lnTo>
                    <a:pt x="40" y="78"/>
                  </a:lnTo>
                  <a:lnTo>
                    <a:pt x="40" y="76"/>
                  </a:lnTo>
                  <a:lnTo>
                    <a:pt x="40" y="74"/>
                  </a:lnTo>
                  <a:lnTo>
                    <a:pt x="38" y="74"/>
                  </a:lnTo>
                  <a:lnTo>
                    <a:pt x="38" y="76"/>
                  </a:lnTo>
                  <a:lnTo>
                    <a:pt x="38" y="78"/>
                  </a:lnTo>
                  <a:lnTo>
                    <a:pt x="38" y="80"/>
                  </a:lnTo>
                  <a:lnTo>
                    <a:pt x="36" y="82"/>
                  </a:lnTo>
                  <a:lnTo>
                    <a:pt x="36" y="80"/>
                  </a:lnTo>
                  <a:lnTo>
                    <a:pt x="36" y="80"/>
                  </a:lnTo>
                  <a:lnTo>
                    <a:pt x="36" y="78"/>
                  </a:lnTo>
                  <a:lnTo>
                    <a:pt x="34" y="78"/>
                  </a:lnTo>
                  <a:lnTo>
                    <a:pt x="34" y="78"/>
                  </a:lnTo>
                  <a:lnTo>
                    <a:pt x="34" y="80"/>
                  </a:lnTo>
                  <a:lnTo>
                    <a:pt x="34" y="82"/>
                  </a:lnTo>
                  <a:lnTo>
                    <a:pt x="34" y="84"/>
                  </a:lnTo>
                  <a:lnTo>
                    <a:pt x="36" y="86"/>
                  </a:lnTo>
                  <a:lnTo>
                    <a:pt x="36" y="88"/>
                  </a:lnTo>
                  <a:lnTo>
                    <a:pt x="36" y="90"/>
                  </a:lnTo>
                  <a:lnTo>
                    <a:pt x="34" y="90"/>
                  </a:lnTo>
                  <a:lnTo>
                    <a:pt x="34" y="90"/>
                  </a:lnTo>
                  <a:lnTo>
                    <a:pt x="32" y="92"/>
                  </a:lnTo>
                  <a:lnTo>
                    <a:pt x="32" y="94"/>
                  </a:lnTo>
                  <a:lnTo>
                    <a:pt x="30" y="96"/>
                  </a:lnTo>
                  <a:lnTo>
                    <a:pt x="26" y="96"/>
                  </a:lnTo>
                  <a:lnTo>
                    <a:pt x="24" y="96"/>
                  </a:lnTo>
                  <a:lnTo>
                    <a:pt x="24" y="96"/>
                  </a:lnTo>
                  <a:lnTo>
                    <a:pt x="24" y="94"/>
                  </a:lnTo>
                  <a:lnTo>
                    <a:pt x="24" y="92"/>
                  </a:lnTo>
                  <a:lnTo>
                    <a:pt x="20" y="90"/>
                  </a:lnTo>
                  <a:lnTo>
                    <a:pt x="18" y="88"/>
                  </a:lnTo>
                  <a:lnTo>
                    <a:pt x="18" y="90"/>
                  </a:lnTo>
                  <a:lnTo>
                    <a:pt x="16" y="86"/>
                  </a:lnTo>
                  <a:lnTo>
                    <a:pt x="16" y="84"/>
                  </a:lnTo>
                  <a:lnTo>
                    <a:pt x="20" y="84"/>
                  </a:lnTo>
                  <a:lnTo>
                    <a:pt x="20" y="84"/>
                  </a:lnTo>
                  <a:lnTo>
                    <a:pt x="20" y="82"/>
                  </a:lnTo>
                  <a:lnTo>
                    <a:pt x="18" y="82"/>
                  </a:lnTo>
                  <a:lnTo>
                    <a:pt x="16" y="84"/>
                  </a:lnTo>
                  <a:lnTo>
                    <a:pt x="16" y="82"/>
                  </a:lnTo>
                  <a:lnTo>
                    <a:pt x="16" y="80"/>
                  </a:lnTo>
                  <a:lnTo>
                    <a:pt x="14" y="80"/>
                  </a:lnTo>
                  <a:lnTo>
                    <a:pt x="12" y="78"/>
                  </a:lnTo>
                  <a:lnTo>
                    <a:pt x="10" y="78"/>
                  </a:lnTo>
                  <a:lnTo>
                    <a:pt x="10" y="76"/>
                  </a:lnTo>
                  <a:lnTo>
                    <a:pt x="10" y="76"/>
                  </a:lnTo>
                  <a:lnTo>
                    <a:pt x="10" y="74"/>
                  </a:lnTo>
                  <a:lnTo>
                    <a:pt x="8" y="72"/>
                  </a:lnTo>
                  <a:lnTo>
                    <a:pt x="6" y="72"/>
                  </a:lnTo>
                  <a:lnTo>
                    <a:pt x="6" y="70"/>
                  </a:lnTo>
                  <a:lnTo>
                    <a:pt x="8" y="70"/>
                  </a:lnTo>
                  <a:lnTo>
                    <a:pt x="10" y="72"/>
                  </a:lnTo>
                  <a:lnTo>
                    <a:pt x="12" y="72"/>
                  </a:lnTo>
                  <a:lnTo>
                    <a:pt x="12" y="74"/>
                  </a:lnTo>
                  <a:lnTo>
                    <a:pt x="12" y="74"/>
                  </a:lnTo>
                  <a:lnTo>
                    <a:pt x="14" y="72"/>
                  </a:lnTo>
                  <a:lnTo>
                    <a:pt x="14" y="70"/>
                  </a:lnTo>
                  <a:lnTo>
                    <a:pt x="14" y="70"/>
                  </a:lnTo>
                  <a:lnTo>
                    <a:pt x="12" y="70"/>
                  </a:lnTo>
                  <a:lnTo>
                    <a:pt x="10" y="70"/>
                  </a:lnTo>
                  <a:lnTo>
                    <a:pt x="10" y="68"/>
                  </a:lnTo>
                  <a:lnTo>
                    <a:pt x="10" y="66"/>
                  </a:lnTo>
                  <a:lnTo>
                    <a:pt x="10" y="64"/>
                  </a:lnTo>
                  <a:lnTo>
                    <a:pt x="10" y="64"/>
                  </a:lnTo>
                  <a:lnTo>
                    <a:pt x="10" y="62"/>
                  </a:lnTo>
                  <a:lnTo>
                    <a:pt x="12" y="58"/>
                  </a:lnTo>
                  <a:lnTo>
                    <a:pt x="10" y="58"/>
                  </a:lnTo>
                  <a:lnTo>
                    <a:pt x="10" y="60"/>
                  </a:lnTo>
                  <a:lnTo>
                    <a:pt x="8" y="58"/>
                  </a:lnTo>
                  <a:lnTo>
                    <a:pt x="8" y="58"/>
                  </a:lnTo>
                  <a:lnTo>
                    <a:pt x="6" y="60"/>
                  </a:lnTo>
                  <a:lnTo>
                    <a:pt x="8" y="64"/>
                  </a:lnTo>
                  <a:lnTo>
                    <a:pt x="6" y="64"/>
                  </a:lnTo>
                  <a:lnTo>
                    <a:pt x="4" y="66"/>
                  </a:lnTo>
                  <a:lnTo>
                    <a:pt x="4" y="64"/>
                  </a:lnTo>
                  <a:lnTo>
                    <a:pt x="2" y="60"/>
                  </a:lnTo>
                  <a:lnTo>
                    <a:pt x="2" y="58"/>
                  </a:lnTo>
                  <a:lnTo>
                    <a:pt x="0" y="54"/>
                  </a:lnTo>
                  <a:lnTo>
                    <a:pt x="0" y="52"/>
                  </a:lnTo>
                  <a:lnTo>
                    <a:pt x="2" y="52"/>
                  </a:lnTo>
                  <a:lnTo>
                    <a:pt x="4" y="50"/>
                  </a:lnTo>
                  <a:lnTo>
                    <a:pt x="4" y="50"/>
                  </a:lnTo>
                  <a:lnTo>
                    <a:pt x="4" y="48"/>
                  </a:lnTo>
                  <a:lnTo>
                    <a:pt x="4" y="46"/>
                  </a:lnTo>
                  <a:lnTo>
                    <a:pt x="4" y="44"/>
                  </a:lnTo>
                  <a:lnTo>
                    <a:pt x="6" y="42"/>
                  </a:lnTo>
                  <a:lnTo>
                    <a:pt x="8" y="42"/>
                  </a:lnTo>
                  <a:lnTo>
                    <a:pt x="10" y="44"/>
                  </a:lnTo>
                  <a:lnTo>
                    <a:pt x="10" y="46"/>
                  </a:lnTo>
                  <a:lnTo>
                    <a:pt x="12" y="46"/>
                  </a:lnTo>
                  <a:lnTo>
                    <a:pt x="12" y="46"/>
                  </a:lnTo>
                  <a:lnTo>
                    <a:pt x="10" y="42"/>
                  </a:lnTo>
                  <a:lnTo>
                    <a:pt x="10" y="40"/>
                  </a:lnTo>
                  <a:lnTo>
                    <a:pt x="10" y="40"/>
                  </a:lnTo>
                  <a:lnTo>
                    <a:pt x="12" y="40"/>
                  </a:lnTo>
                  <a:lnTo>
                    <a:pt x="12" y="42"/>
                  </a:lnTo>
                  <a:lnTo>
                    <a:pt x="14" y="44"/>
                  </a:lnTo>
                  <a:lnTo>
                    <a:pt x="16" y="42"/>
                  </a:lnTo>
                  <a:lnTo>
                    <a:pt x="20" y="38"/>
                  </a:lnTo>
                  <a:lnTo>
                    <a:pt x="22" y="38"/>
                  </a:lnTo>
                  <a:lnTo>
                    <a:pt x="24" y="38"/>
                  </a:lnTo>
                  <a:lnTo>
                    <a:pt x="26" y="42"/>
                  </a:lnTo>
                  <a:lnTo>
                    <a:pt x="24" y="44"/>
                  </a:lnTo>
                  <a:lnTo>
                    <a:pt x="24" y="44"/>
                  </a:lnTo>
                  <a:lnTo>
                    <a:pt x="22" y="44"/>
                  </a:lnTo>
                  <a:lnTo>
                    <a:pt x="22" y="44"/>
                  </a:lnTo>
                  <a:lnTo>
                    <a:pt x="20" y="44"/>
                  </a:lnTo>
                  <a:lnTo>
                    <a:pt x="18" y="46"/>
                  </a:lnTo>
                  <a:lnTo>
                    <a:pt x="18" y="48"/>
                  </a:lnTo>
                  <a:lnTo>
                    <a:pt x="16" y="48"/>
                  </a:lnTo>
                  <a:lnTo>
                    <a:pt x="16" y="50"/>
                  </a:lnTo>
                  <a:lnTo>
                    <a:pt x="16" y="50"/>
                  </a:lnTo>
                  <a:lnTo>
                    <a:pt x="20" y="48"/>
                  </a:lnTo>
                  <a:lnTo>
                    <a:pt x="22" y="48"/>
                  </a:lnTo>
                  <a:lnTo>
                    <a:pt x="22" y="48"/>
                  </a:lnTo>
                  <a:lnTo>
                    <a:pt x="22" y="50"/>
                  </a:lnTo>
                  <a:lnTo>
                    <a:pt x="22" y="50"/>
                  </a:lnTo>
                  <a:lnTo>
                    <a:pt x="20" y="52"/>
                  </a:lnTo>
                  <a:lnTo>
                    <a:pt x="22" y="52"/>
                  </a:lnTo>
                  <a:lnTo>
                    <a:pt x="22" y="52"/>
                  </a:lnTo>
                  <a:lnTo>
                    <a:pt x="24" y="52"/>
                  </a:lnTo>
                  <a:lnTo>
                    <a:pt x="24" y="54"/>
                  </a:lnTo>
                  <a:lnTo>
                    <a:pt x="26" y="54"/>
                  </a:lnTo>
                  <a:lnTo>
                    <a:pt x="26" y="56"/>
                  </a:lnTo>
                  <a:lnTo>
                    <a:pt x="26" y="58"/>
                  </a:lnTo>
                  <a:lnTo>
                    <a:pt x="28" y="60"/>
                  </a:lnTo>
                  <a:lnTo>
                    <a:pt x="28" y="60"/>
                  </a:lnTo>
                  <a:lnTo>
                    <a:pt x="28" y="58"/>
                  </a:lnTo>
                  <a:lnTo>
                    <a:pt x="26" y="54"/>
                  </a:lnTo>
                  <a:lnTo>
                    <a:pt x="26" y="52"/>
                  </a:lnTo>
                  <a:lnTo>
                    <a:pt x="26" y="48"/>
                  </a:lnTo>
                  <a:lnTo>
                    <a:pt x="28" y="44"/>
                  </a:lnTo>
                  <a:lnTo>
                    <a:pt x="30" y="42"/>
                  </a:lnTo>
                  <a:lnTo>
                    <a:pt x="30" y="42"/>
                  </a:lnTo>
                  <a:lnTo>
                    <a:pt x="32" y="42"/>
                  </a:lnTo>
                  <a:lnTo>
                    <a:pt x="34" y="44"/>
                  </a:lnTo>
                  <a:lnTo>
                    <a:pt x="36" y="46"/>
                  </a:lnTo>
                  <a:lnTo>
                    <a:pt x="36" y="48"/>
                  </a:lnTo>
                  <a:lnTo>
                    <a:pt x="36" y="52"/>
                  </a:lnTo>
                  <a:lnTo>
                    <a:pt x="38" y="58"/>
                  </a:lnTo>
                  <a:lnTo>
                    <a:pt x="38" y="60"/>
                  </a:lnTo>
                  <a:lnTo>
                    <a:pt x="38" y="60"/>
                  </a:lnTo>
                  <a:lnTo>
                    <a:pt x="36" y="62"/>
                  </a:lnTo>
                  <a:lnTo>
                    <a:pt x="36" y="64"/>
                  </a:lnTo>
                  <a:lnTo>
                    <a:pt x="38" y="64"/>
                  </a:lnTo>
                  <a:lnTo>
                    <a:pt x="38" y="64"/>
                  </a:lnTo>
                  <a:lnTo>
                    <a:pt x="40" y="64"/>
                  </a:lnTo>
                  <a:lnTo>
                    <a:pt x="42" y="66"/>
                  </a:lnTo>
                  <a:lnTo>
                    <a:pt x="44" y="70"/>
                  </a:lnTo>
                  <a:lnTo>
                    <a:pt x="44" y="70"/>
                  </a:lnTo>
                  <a:lnTo>
                    <a:pt x="46" y="70"/>
                  </a:lnTo>
                  <a:lnTo>
                    <a:pt x="46" y="68"/>
                  </a:lnTo>
                  <a:lnTo>
                    <a:pt x="44" y="66"/>
                  </a:lnTo>
                  <a:lnTo>
                    <a:pt x="44" y="64"/>
                  </a:lnTo>
                  <a:lnTo>
                    <a:pt x="42" y="60"/>
                  </a:lnTo>
                  <a:lnTo>
                    <a:pt x="40" y="58"/>
                  </a:lnTo>
                  <a:lnTo>
                    <a:pt x="40" y="54"/>
                  </a:lnTo>
                  <a:lnTo>
                    <a:pt x="40" y="46"/>
                  </a:lnTo>
                  <a:lnTo>
                    <a:pt x="40" y="44"/>
                  </a:lnTo>
                  <a:lnTo>
                    <a:pt x="40" y="44"/>
                  </a:lnTo>
                  <a:lnTo>
                    <a:pt x="40" y="42"/>
                  </a:lnTo>
                  <a:lnTo>
                    <a:pt x="40" y="40"/>
                  </a:lnTo>
                  <a:lnTo>
                    <a:pt x="40" y="36"/>
                  </a:lnTo>
                  <a:lnTo>
                    <a:pt x="40" y="34"/>
                  </a:lnTo>
                  <a:lnTo>
                    <a:pt x="42" y="30"/>
                  </a:lnTo>
                  <a:lnTo>
                    <a:pt x="44" y="30"/>
                  </a:lnTo>
                  <a:lnTo>
                    <a:pt x="44" y="30"/>
                  </a:lnTo>
                  <a:lnTo>
                    <a:pt x="46" y="34"/>
                  </a:lnTo>
                  <a:lnTo>
                    <a:pt x="46" y="36"/>
                  </a:lnTo>
                  <a:lnTo>
                    <a:pt x="48" y="38"/>
                  </a:lnTo>
                  <a:lnTo>
                    <a:pt x="50" y="36"/>
                  </a:lnTo>
                  <a:lnTo>
                    <a:pt x="50" y="34"/>
                  </a:lnTo>
                  <a:lnTo>
                    <a:pt x="52" y="36"/>
                  </a:lnTo>
                  <a:lnTo>
                    <a:pt x="56" y="40"/>
                  </a:lnTo>
                  <a:lnTo>
                    <a:pt x="56" y="42"/>
                  </a:lnTo>
                  <a:lnTo>
                    <a:pt x="56" y="44"/>
                  </a:lnTo>
                  <a:lnTo>
                    <a:pt x="56" y="46"/>
                  </a:lnTo>
                  <a:lnTo>
                    <a:pt x="56" y="50"/>
                  </a:lnTo>
                  <a:lnTo>
                    <a:pt x="56" y="54"/>
                  </a:lnTo>
                  <a:lnTo>
                    <a:pt x="56" y="56"/>
                  </a:lnTo>
                  <a:lnTo>
                    <a:pt x="56" y="56"/>
                  </a:lnTo>
                  <a:lnTo>
                    <a:pt x="58" y="54"/>
                  </a:lnTo>
                  <a:lnTo>
                    <a:pt x="58" y="52"/>
                  </a:lnTo>
                  <a:lnTo>
                    <a:pt x="58" y="46"/>
                  </a:lnTo>
                  <a:lnTo>
                    <a:pt x="58" y="44"/>
                  </a:lnTo>
                  <a:lnTo>
                    <a:pt x="60" y="44"/>
                  </a:lnTo>
                  <a:lnTo>
                    <a:pt x="62" y="46"/>
                  </a:lnTo>
                  <a:lnTo>
                    <a:pt x="64" y="50"/>
                  </a:lnTo>
                  <a:lnTo>
                    <a:pt x="66" y="56"/>
                  </a:lnTo>
                  <a:lnTo>
                    <a:pt x="66" y="58"/>
                  </a:lnTo>
                  <a:lnTo>
                    <a:pt x="68" y="60"/>
                  </a:lnTo>
                  <a:lnTo>
                    <a:pt x="70" y="60"/>
                  </a:lnTo>
                  <a:lnTo>
                    <a:pt x="72" y="60"/>
                  </a:lnTo>
                  <a:lnTo>
                    <a:pt x="74" y="64"/>
                  </a:lnTo>
                  <a:lnTo>
                    <a:pt x="76" y="64"/>
                  </a:lnTo>
                  <a:lnTo>
                    <a:pt x="78" y="68"/>
                  </a:lnTo>
                  <a:lnTo>
                    <a:pt x="82" y="70"/>
                  </a:lnTo>
                  <a:lnTo>
                    <a:pt x="86" y="72"/>
                  </a:lnTo>
                  <a:lnTo>
                    <a:pt x="88" y="72"/>
                  </a:lnTo>
                  <a:lnTo>
                    <a:pt x="88" y="74"/>
                  </a:lnTo>
                  <a:lnTo>
                    <a:pt x="88" y="76"/>
                  </a:lnTo>
                  <a:lnTo>
                    <a:pt x="86" y="78"/>
                  </a:lnTo>
                  <a:lnTo>
                    <a:pt x="86" y="78"/>
                  </a:lnTo>
                  <a:lnTo>
                    <a:pt x="86" y="76"/>
                  </a:lnTo>
                  <a:lnTo>
                    <a:pt x="82" y="76"/>
                  </a:lnTo>
                  <a:lnTo>
                    <a:pt x="80" y="76"/>
                  </a:lnTo>
                  <a:lnTo>
                    <a:pt x="78" y="78"/>
                  </a:lnTo>
                  <a:lnTo>
                    <a:pt x="74" y="78"/>
                  </a:lnTo>
                  <a:lnTo>
                    <a:pt x="74" y="80"/>
                  </a:lnTo>
                  <a:lnTo>
                    <a:pt x="76" y="82"/>
                  </a:lnTo>
                  <a:lnTo>
                    <a:pt x="76" y="82"/>
                  </a:lnTo>
                  <a:lnTo>
                    <a:pt x="72" y="86"/>
                  </a:lnTo>
                  <a:lnTo>
                    <a:pt x="72" y="86"/>
                  </a:lnTo>
                  <a:lnTo>
                    <a:pt x="72" y="90"/>
                  </a:lnTo>
                  <a:lnTo>
                    <a:pt x="72" y="94"/>
                  </a:lnTo>
                  <a:lnTo>
                    <a:pt x="72" y="96"/>
                  </a:lnTo>
                  <a:lnTo>
                    <a:pt x="72" y="98"/>
                  </a:lnTo>
                  <a:lnTo>
                    <a:pt x="72" y="100"/>
                  </a:lnTo>
                  <a:lnTo>
                    <a:pt x="72" y="102"/>
                  </a:lnTo>
                  <a:lnTo>
                    <a:pt x="70" y="100"/>
                  </a:lnTo>
                  <a:lnTo>
                    <a:pt x="68" y="100"/>
                  </a:lnTo>
                  <a:lnTo>
                    <a:pt x="68" y="104"/>
                  </a:lnTo>
                  <a:lnTo>
                    <a:pt x="70" y="106"/>
                  </a:lnTo>
                  <a:lnTo>
                    <a:pt x="70" y="110"/>
                  </a:lnTo>
                  <a:lnTo>
                    <a:pt x="70" y="112"/>
                  </a:lnTo>
                  <a:lnTo>
                    <a:pt x="70" y="114"/>
                  </a:lnTo>
                  <a:lnTo>
                    <a:pt x="70" y="118"/>
                  </a:lnTo>
                  <a:lnTo>
                    <a:pt x="68" y="118"/>
                  </a:lnTo>
                  <a:lnTo>
                    <a:pt x="66" y="118"/>
                  </a:lnTo>
                  <a:lnTo>
                    <a:pt x="64" y="120"/>
                  </a:lnTo>
                  <a:lnTo>
                    <a:pt x="66" y="120"/>
                  </a:lnTo>
                  <a:lnTo>
                    <a:pt x="66" y="120"/>
                  </a:lnTo>
                  <a:lnTo>
                    <a:pt x="64" y="122"/>
                  </a:lnTo>
                  <a:lnTo>
                    <a:pt x="64" y="124"/>
                  </a:lnTo>
                  <a:lnTo>
                    <a:pt x="64" y="126"/>
                  </a:lnTo>
                  <a:lnTo>
                    <a:pt x="64" y="134"/>
                  </a:lnTo>
                  <a:lnTo>
                    <a:pt x="62" y="136"/>
                  </a:lnTo>
                  <a:lnTo>
                    <a:pt x="62" y="138"/>
                  </a:lnTo>
                  <a:lnTo>
                    <a:pt x="62" y="140"/>
                  </a:lnTo>
                  <a:lnTo>
                    <a:pt x="64" y="144"/>
                  </a:lnTo>
                  <a:lnTo>
                    <a:pt x="64" y="146"/>
                  </a:lnTo>
                  <a:lnTo>
                    <a:pt x="62" y="146"/>
                  </a:lnTo>
                  <a:lnTo>
                    <a:pt x="62" y="148"/>
                  </a:lnTo>
                  <a:lnTo>
                    <a:pt x="60" y="150"/>
                  </a:lnTo>
                  <a:lnTo>
                    <a:pt x="58" y="150"/>
                  </a:lnTo>
                  <a:close/>
                  <a:moveTo>
                    <a:pt x="86" y="214"/>
                  </a:moveTo>
                  <a:lnTo>
                    <a:pt x="88" y="212"/>
                  </a:lnTo>
                  <a:lnTo>
                    <a:pt x="88" y="210"/>
                  </a:lnTo>
                  <a:lnTo>
                    <a:pt x="86" y="208"/>
                  </a:lnTo>
                  <a:lnTo>
                    <a:pt x="84" y="206"/>
                  </a:lnTo>
                  <a:lnTo>
                    <a:pt x="82" y="208"/>
                  </a:lnTo>
                  <a:lnTo>
                    <a:pt x="84" y="210"/>
                  </a:lnTo>
                  <a:lnTo>
                    <a:pt x="86" y="212"/>
                  </a:lnTo>
                  <a:lnTo>
                    <a:pt x="86" y="214"/>
                  </a:lnTo>
                  <a:lnTo>
                    <a:pt x="86" y="214"/>
                  </a:lnTo>
                  <a:close/>
                </a:path>
              </a:pathLst>
            </a:custGeom>
            <a:grpFill/>
            <a:ln w="6350">
              <a:solidFill>
                <a:srgbClr val="7F7F7F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85" name="Sudan">
              <a:extLst>
                <a:ext uri="{FF2B5EF4-FFF2-40B4-BE49-F238E27FC236}">
                  <a16:creationId xmlns:a16="http://schemas.microsoft.com/office/drawing/2014/main" id="{AC4ED00B-3438-424E-ABA5-A4D5A05F1D1E}"/>
                </a:ext>
              </a:extLst>
            </p:cNvPr>
            <p:cNvSpPr>
              <a:spLocks/>
            </p:cNvSpPr>
            <p:nvPr/>
          </p:nvSpPr>
          <p:spPr bwMode="auto">
            <a:xfrm>
              <a:off x="6429012" y="3893239"/>
              <a:ext cx="390428" cy="447843"/>
            </a:xfrm>
            <a:custGeom>
              <a:avLst/>
              <a:gdLst>
                <a:gd name="T0" fmla="*/ 182 w 204"/>
                <a:gd name="T1" fmla="*/ 4 h 234"/>
                <a:gd name="T2" fmla="*/ 184 w 204"/>
                <a:gd name="T3" fmla="*/ 8 h 234"/>
                <a:gd name="T4" fmla="*/ 184 w 204"/>
                <a:gd name="T5" fmla="*/ 12 h 234"/>
                <a:gd name="T6" fmla="*/ 186 w 204"/>
                <a:gd name="T7" fmla="*/ 32 h 234"/>
                <a:gd name="T8" fmla="*/ 198 w 204"/>
                <a:gd name="T9" fmla="*/ 48 h 234"/>
                <a:gd name="T10" fmla="*/ 202 w 204"/>
                <a:gd name="T11" fmla="*/ 54 h 234"/>
                <a:gd name="T12" fmla="*/ 194 w 204"/>
                <a:gd name="T13" fmla="*/ 58 h 234"/>
                <a:gd name="T14" fmla="*/ 188 w 204"/>
                <a:gd name="T15" fmla="*/ 62 h 234"/>
                <a:gd name="T16" fmla="*/ 186 w 204"/>
                <a:gd name="T17" fmla="*/ 70 h 234"/>
                <a:gd name="T18" fmla="*/ 180 w 204"/>
                <a:gd name="T19" fmla="*/ 86 h 234"/>
                <a:gd name="T20" fmla="*/ 182 w 204"/>
                <a:gd name="T21" fmla="*/ 98 h 234"/>
                <a:gd name="T22" fmla="*/ 176 w 204"/>
                <a:gd name="T23" fmla="*/ 118 h 234"/>
                <a:gd name="T24" fmla="*/ 168 w 204"/>
                <a:gd name="T25" fmla="*/ 126 h 234"/>
                <a:gd name="T26" fmla="*/ 160 w 204"/>
                <a:gd name="T27" fmla="*/ 142 h 234"/>
                <a:gd name="T28" fmla="*/ 156 w 204"/>
                <a:gd name="T29" fmla="*/ 154 h 234"/>
                <a:gd name="T30" fmla="*/ 152 w 204"/>
                <a:gd name="T31" fmla="*/ 172 h 234"/>
                <a:gd name="T32" fmla="*/ 142 w 204"/>
                <a:gd name="T33" fmla="*/ 172 h 234"/>
                <a:gd name="T34" fmla="*/ 142 w 204"/>
                <a:gd name="T35" fmla="*/ 180 h 234"/>
                <a:gd name="T36" fmla="*/ 152 w 204"/>
                <a:gd name="T37" fmla="*/ 186 h 234"/>
                <a:gd name="T38" fmla="*/ 160 w 204"/>
                <a:gd name="T39" fmla="*/ 194 h 234"/>
                <a:gd name="T40" fmla="*/ 166 w 204"/>
                <a:gd name="T41" fmla="*/ 206 h 234"/>
                <a:gd name="T42" fmla="*/ 156 w 204"/>
                <a:gd name="T43" fmla="*/ 220 h 234"/>
                <a:gd name="T44" fmla="*/ 150 w 204"/>
                <a:gd name="T45" fmla="*/ 226 h 234"/>
                <a:gd name="T46" fmla="*/ 136 w 204"/>
                <a:gd name="T47" fmla="*/ 230 h 234"/>
                <a:gd name="T48" fmla="*/ 130 w 204"/>
                <a:gd name="T49" fmla="*/ 234 h 234"/>
                <a:gd name="T50" fmla="*/ 122 w 204"/>
                <a:gd name="T51" fmla="*/ 230 h 234"/>
                <a:gd name="T52" fmla="*/ 114 w 204"/>
                <a:gd name="T53" fmla="*/ 232 h 234"/>
                <a:gd name="T54" fmla="*/ 110 w 204"/>
                <a:gd name="T55" fmla="*/ 232 h 234"/>
                <a:gd name="T56" fmla="*/ 102 w 204"/>
                <a:gd name="T57" fmla="*/ 224 h 234"/>
                <a:gd name="T58" fmla="*/ 96 w 204"/>
                <a:gd name="T59" fmla="*/ 218 h 234"/>
                <a:gd name="T60" fmla="*/ 90 w 204"/>
                <a:gd name="T61" fmla="*/ 222 h 234"/>
                <a:gd name="T62" fmla="*/ 80 w 204"/>
                <a:gd name="T63" fmla="*/ 224 h 234"/>
                <a:gd name="T64" fmla="*/ 72 w 204"/>
                <a:gd name="T65" fmla="*/ 216 h 234"/>
                <a:gd name="T66" fmla="*/ 68 w 204"/>
                <a:gd name="T67" fmla="*/ 212 h 234"/>
                <a:gd name="T68" fmla="*/ 60 w 204"/>
                <a:gd name="T69" fmla="*/ 202 h 234"/>
                <a:gd name="T70" fmla="*/ 56 w 204"/>
                <a:gd name="T71" fmla="*/ 196 h 234"/>
                <a:gd name="T72" fmla="*/ 46 w 204"/>
                <a:gd name="T73" fmla="*/ 188 h 234"/>
                <a:gd name="T74" fmla="*/ 42 w 204"/>
                <a:gd name="T75" fmla="*/ 184 h 234"/>
                <a:gd name="T76" fmla="*/ 40 w 204"/>
                <a:gd name="T77" fmla="*/ 178 h 234"/>
                <a:gd name="T78" fmla="*/ 30 w 204"/>
                <a:gd name="T79" fmla="*/ 172 h 234"/>
                <a:gd name="T80" fmla="*/ 24 w 204"/>
                <a:gd name="T81" fmla="*/ 168 h 234"/>
                <a:gd name="T82" fmla="*/ 20 w 204"/>
                <a:gd name="T83" fmla="*/ 160 h 234"/>
                <a:gd name="T84" fmla="*/ 14 w 204"/>
                <a:gd name="T85" fmla="*/ 146 h 234"/>
                <a:gd name="T86" fmla="*/ 12 w 204"/>
                <a:gd name="T87" fmla="*/ 138 h 234"/>
                <a:gd name="T88" fmla="*/ 6 w 204"/>
                <a:gd name="T89" fmla="*/ 130 h 234"/>
                <a:gd name="T90" fmla="*/ 6 w 204"/>
                <a:gd name="T91" fmla="*/ 120 h 234"/>
                <a:gd name="T92" fmla="*/ 0 w 204"/>
                <a:gd name="T93" fmla="*/ 116 h 234"/>
                <a:gd name="T94" fmla="*/ 4 w 204"/>
                <a:gd name="T95" fmla="*/ 104 h 234"/>
                <a:gd name="T96" fmla="*/ 8 w 204"/>
                <a:gd name="T97" fmla="*/ 94 h 234"/>
                <a:gd name="T98" fmla="*/ 14 w 204"/>
                <a:gd name="T99" fmla="*/ 82 h 234"/>
                <a:gd name="T100" fmla="*/ 24 w 204"/>
                <a:gd name="T101" fmla="*/ 80 h 234"/>
                <a:gd name="T102" fmla="*/ 34 w 204"/>
                <a:gd name="T103" fmla="*/ 0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04" h="234">
                  <a:moveTo>
                    <a:pt x="34" y="0"/>
                  </a:moveTo>
                  <a:lnTo>
                    <a:pt x="182" y="0"/>
                  </a:lnTo>
                  <a:lnTo>
                    <a:pt x="182" y="0"/>
                  </a:lnTo>
                  <a:lnTo>
                    <a:pt x="180" y="2"/>
                  </a:lnTo>
                  <a:lnTo>
                    <a:pt x="182" y="4"/>
                  </a:lnTo>
                  <a:lnTo>
                    <a:pt x="182" y="4"/>
                  </a:lnTo>
                  <a:lnTo>
                    <a:pt x="182" y="4"/>
                  </a:lnTo>
                  <a:lnTo>
                    <a:pt x="182" y="4"/>
                  </a:lnTo>
                  <a:lnTo>
                    <a:pt x="182" y="6"/>
                  </a:lnTo>
                  <a:lnTo>
                    <a:pt x="184" y="8"/>
                  </a:lnTo>
                  <a:lnTo>
                    <a:pt x="186" y="12"/>
                  </a:lnTo>
                  <a:lnTo>
                    <a:pt x="186" y="14"/>
                  </a:lnTo>
                  <a:lnTo>
                    <a:pt x="184" y="14"/>
                  </a:lnTo>
                  <a:lnTo>
                    <a:pt x="184" y="12"/>
                  </a:lnTo>
                  <a:lnTo>
                    <a:pt x="184" y="12"/>
                  </a:lnTo>
                  <a:lnTo>
                    <a:pt x="184" y="12"/>
                  </a:lnTo>
                  <a:lnTo>
                    <a:pt x="184" y="14"/>
                  </a:lnTo>
                  <a:lnTo>
                    <a:pt x="186" y="22"/>
                  </a:lnTo>
                  <a:lnTo>
                    <a:pt x="188" y="28"/>
                  </a:lnTo>
                  <a:lnTo>
                    <a:pt x="186" y="32"/>
                  </a:lnTo>
                  <a:lnTo>
                    <a:pt x="188" y="38"/>
                  </a:lnTo>
                  <a:lnTo>
                    <a:pt x="190" y="42"/>
                  </a:lnTo>
                  <a:lnTo>
                    <a:pt x="192" y="42"/>
                  </a:lnTo>
                  <a:lnTo>
                    <a:pt x="198" y="46"/>
                  </a:lnTo>
                  <a:lnTo>
                    <a:pt x="198" y="48"/>
                  </a:lnTo>
                  <a:lnTo>
                    <a:pt x="200" y="48"/>
                  </a:lnTo>
                  <a:lnTo>
                    <a:pt x="202" y="50"/>
                  </a:lnTo>
                  <a:lnTo>
                    <a:pt x="202" y="50"/>
                  </a:lnTo>
                  <a:lnTo>
                    <a:pt x="204" y="50"/>
                  </a:lnTo>
                  <a:lnTo>
                    <a:pt x="202" y="54"/>
                  </a:lnTo>
                  <a:lnTo>
                    <a:pt x="200" y="54"/>
                  </a:lnTo>
                  <a:lnTo>
                    <a:pt x="198" y="56"/>
                  </a:lnTo>
                  <a:lnTo>
                    <a:pt x="198" y="56"/>
                  </a:lnTo>
                  <a:lnTo>
                    <a:pt x="194" y="56"/>
                  </a:lnTo>
                  <a:lnTo>
                    <a:pt x="194" y="58"/>
                  </a:lnTo>
                  <a:lnTo>
                    <a:pt x="190" y="58"/>
                  </a:lnTo>
                  <a:lnTo>
                    <a:pt x="190" y="60"/>
                  </a:lnTo>
                  <a:lnTo>
                    <a:pt x="190" y="60"/>
                  </a:lnTo>
                  <a:lnTo>
                    <a:pt x="190" y="62"/>
                  </a:lnTo>
                  <a:lnTo>
                    <a:pt x="188" y="62"/>
                  </a:lnTo>
                  <a:lnTo>
                    <a:pt x="186" y="62"/>
                  </a:lnTo>
                  <a:lnTo>
                    <a:pt x="186" y="66"/>
                  </a:lnTo>
                  <a:lnTo>
                    <a:pt x="184" y="68"/>
                  </a:lnTo>
                  <a:lnTo>
                    <a:pt x="186" y="70"/>
                  </a:lnTo>
                  <a:lnTo>
                    <a:pt x="186" y="70"/>
                  </a:lnTo>
                  <a:lnTo>
                    <a:pt x="186" y="72"/>
                  </a:lnTo>
                  <a:lnTo>
                    <a:pt x="184" y="76"/>
                  </a:lnTo>
                  <a:lnTo>
                    <a:pt x="184" y="82"/>
                  </a:lnTo>
                  <a:lnTo>
                    <a:pt x="180" y="84"/>
                  </a:lnTo>
                  <a:lnTo>
                    <a:pt x="180" y="86"/>
                  </a:lnTo>
                  <a:lnTo>
                    <a:pt x="180" y="88"/>
                  </a:lnTo>
                  <a:lnTo>
                    <a:pt x="180" y="90"/>
                  </a:lnTo>
                  <a:lnTo>
                    <a:pt x="180" y="96"/>
                  </a:lnTo>
                  <a:lnTo>
                    <a:pt x="182" y="98"/>
                  </a:lnTo>
                  <a:lnTo>
                    <a:pt x="182" y="98"/>
                  </a:lnTo>
                  <a:lnTo>
                    <a:pt x="182" y="100"/>
                  </a:lnTo>
                  <a:lnTo>
                    <a:pt x="180" y="104"/>
                  </a:lnTo>
                  <a:lnTo>
                    <a:pt x="180" y="108"/>
                  </a:lnTo>
                  <a:lnTo>
                    <a:pt x="176" y="112"/>
                  </a:lnTo>
                  <a:lnTo>
                    <a:pt x="176" y="118"/>
                  </a:lnTo>
                  <a:lnTo>
                    <a:pt x="174" y="116"/>
                  </a:lnTo>
                  <a:lnTo>
                    <a:pt x="172" y="118"/>
                  </a:lnTo>
                  <a:lnTo>
                    <a:pt x="172" y="120"/>
                  </a:lnTo>
                  <a:lnTo>
                    <a:pt x="168" y="124"/>
                  </a:lnTo>
                  <a:lnTo>
                    <a:pt x="168" y="126"/>
                  </a:lnTo>
                  <a:lnTo>
                    <a:pt x="166" y="128"/>
                  </a:lnTo>
                  <a:lnTo>
                    <a:pt x="164" y="132"/>
                  </a:lnTo>
                  <a:lnTo>
                    <a:pt x="162" y="142"/>
                  </a:lnTo>
                  <a:lnTo>
                    <a:pt x="160" y="142"/>
                  </a:lnTo>
                  <a:lnTo>
                    <a:pt x="160" y="142"/>
                  </a:lnTo>
                  <a:lnTo>
                    <a:pt x="158" y="144"/>
                  </a:lnTo>
                  <a:lnTo>
                    <a:pt x="156" y="146"/>
                  </a:lnTo>
                  <a:lnTo>
                    <a:pt x="154" y="148"/>
                  </a:lnTo>
                  <a:lnTo>
                    <a:pt x="156" y="150"/>
                  </a:lnTo>
                  <a:lnTo>
                    <a:pt x="156" y="154"/>
                  </a:lnTo>
                  <a:lnTo>
                    <a:pt x="154" y="156"/>
                  </a:lnTo>
                  <a:lnTo>
                    <a:pt x="152" y="160"/>
                  </a:lnTo>
                  <a:lnTo>
                    <a:pt x="152" y="164"/>
                  </a:lnTo>
                  <a:lnTo>
                    <a:pt x="152" y="170"/>
                  </a:lnTo>
                  <a:lnTo>
                    <a:pt x="152" y="172"/>
                  </a:lnTo>
                  <a:lnTo>
                    <a:pt x="150" y="172"/>
                  </a:lnTo>
                  <a:lnTo>
                    <a:pt x="148" y="172"/>
                  </a:lnTo>
                  <a:lnTo>
                    <a:pt x="148" y="172"/>
                  </a:lnTo>
                  <a:lnTo>
                    <a:pt x="146" y="172"/>
                  </a:lnTo>
                  <a:lnTo>
                    <a:pt x="142" y="172"/>
                  </a:lnTo>
                  <a:lnTo>
                    <a:pt x="142" y="174"/>
                  </a:lnTo>
                  <a:lnTo>
                    <a:pt x="142" y="174"/>
                  </a:lnTo>
                  <a:lnTo>
                    <a:pt x="138" y="178"/>
                  </a:lnTo>
                  <a:lnTo>
                    <a:pt x="140" y="180"/>
                  </a:lnTo>
                  <a:lnTo>
                    <a:pt x="142" y="180"/>
                  </a:lnTo>
                  <a:lnTo>
                    <a:pt x="148" y="180"/>
                  </a:lnTo>
                  <a:lnTo>
                    <a:pt x="148" y="182"/>
                  </a:lnTo>
                  <a:lnTo>
                    <a:pt x="150" y="184"/>
                  </a:lnTo>
                  <a:lnTo>
                    <a:pt x="152" y="186"/>
                  </a:lnTo>
                  <a:lnTo>
                    <a:pt x="152" y="186"/>
                  </a:lnTo>
                  <a:lnTo>
                    <a:pt x="154" y="190"/>
                  </a:lnTo>
                  <a:lnTo>
                    <a:pt x="156" y="192"/>
                  </a:lnTo>
                  <a:lnTo>
                    <a:pt x="156" y="192"/>
                  </a:lnTo>
                  <a:lnTo>
                    <a:pt x="158" y="194"/>
                  </a:lnTo>
                  <a:lnTo>
                    <a:pt x="160" y="194"/>
                  </a:lnTo>
                  <a:lnTo>
                    <a:pt x="162" y="196"/>
                  </a:lnTo>
                  <a:lnTo>
                    <a:pt x="162" y="196"/>
                  </a:lnTo>
                  <a:lnTo>
                    <a:pt x="164" y="200"/>
                  </a:lnTo>
                  <a:lnTo>
                    <a:pt x="166" y="204"/>
                  </a:lnTo>
                  <a:lnTo>
                    <a:pt x="166" y="206"/>
                  </a:lnTo>
                  <a:lnTo>
                    <a:pt x="166" y="210"/>
                  </a:lnTo>
                  <a:lnTo>
                    <a:pt x="162" y="214"/>
                  </a:lnTo>
                  <a:lnTo>
                    <a:pt x="160" y="218"/>
                  </a:lnTo>
                  <a:lnTo>
                    <a:pt x="158" y="218"/>
                  </a:lnTo>
                  <a:lnTo>
                    <a:pt x="156" y="220"/>
                  </a:lnTo>
                  <a:lnTo>
                    <a:pt x="156" y="222"/>
                  </a:lnTo>
                  <a:lnTo>
                    <a:pt x="154" y="222"/>
                  </a:lnTo>
                  <a:lnTo>
                    <a:pt x="152" y="224"/>
                  </a:lnTo>
                  <a:lnTo>
                    <a:pt x="152" y="224"/>
                  </a:lnTo>
                  <a:lnTo>
                    <a:pt x="150" y="226"/>
                  </a:lnTo>
                  <a:lnTo>
                    <a:pt x="148" y="228"/>
                  </a:lnTo>
                  <a:lnTo>
                    <a:pt x="146" y="230"/>
                  </a:lnTo>
                  <a:lnTo>
                    <a:pt x="142" y="230"/>
                  </a:lnTo>
                  <a:lnTo>
                    <a:pt x="138" y="230"/>
                  </a:lnTo>
                  <a:lnTo>
                    <a:pt x="136" y="230"/>
                  </a:lnTo>
                  <a:lnTo>
                    <a:pt x="134" y="230"/>
                  </a:lnTo>
                  <a:lnTo>
                    <a:pt x="132" y="230"/>
                  </a:lnTo>
                  <a:lnTo>
                    <a:pt x="132" y="230"/>
                  </a:lnTo>
                  <a:lnTo>
                    <a:pt x="130" y="232"/>
                  </a:lnTo>
                  <a:lnTo>
                    <a:pt x="130" y="234"/>
                  </a:lnTo>
                  <a:lnTo>
                    <a:pt x="128" y="234"/>
                  </a:lnTo>
                  <a:lnTo>
                    <a:pt x="126" y="232"/>
                  </a:lnTo>
                  <a:lnTo>
                    <a:pt x="126" y="230"/>
                  </a:lnTo>
                  <a:lnTo>
                    <a:pt x="124" y="230"/>
                  </a:lnTo>
                  <a:lnTo>
                    <a:pt x="122" y="230"/>
                  </a:lnTo>
                  <a:lnTo>
                    <a:pt x="118" y="230"/>
                  </a:lnTo>
                  <a:lnTo>
                    <a:pt x="116" y="230"/>
                  </a:lnTo>
                  <a:lnTo>
                    <a:pt x="114" y="230"/>
                  </a:lnTo>
                  <a:lnTo>
                    <a:pt x="114" y="232"/>
                  </a:lnTo>
                  <a:lnTo>
                    <a:pt x="114" y="232"/>
                  </a:lnTo>
                  <a:lnTo>
                    <a:pt x="114" y="234"/>
                  </a:lnTo>
                  <a:lnTo>
                    <a:pt x="114" y="232"/>
                  </a:lnTo>
                  <a:lnTo>
                    <a:pt x="110" y="232"/>
                  </a:lnTo>
                  <a:lnTo>
                    <a:pt x="110" y="232"/>
                  </a:lnTo>
                  <a:lnTo>
                    <a:pt x="110" y="232"/>
                  </a:lnTo>
                  <a:lnTo>
                    <a:pt x="110" y="230"/>
                  </a:lnTo>
                  <a:lnTo>
                    <a:pt x="108" y="230"/>
                  </a:lnTo>
                  <a:lnTo>
                    <a:pt x="108" y="226"/>
                  </a:lnTo>
                  <a:lnTo>
                    <a:pt x="106" y="226"/>
                  </a:lnTo>
                  <a:lnTo>
                    <a:pt x="102" y="224"/>
                  </a:lnTo>
                  <a:lnTo>
                    <a:pt x="102" y="224"/>
                  </a:lnTo>
                  <a:lnTo>
                    <a:pt x="100" y="222"/>
                  </a:lnTo>
                  <a:lnTo>
                    <a:pt x="100" y="218"/>
                  </a:lnTo>
                  <a:lnTo>
                    <a:pt x="98" y="218"/>
                  </a:lnTo>
                  <a:lnTo>
                    <a:pt x="96" y="218"/>
                  </a:lnTo>
                  <a:lnTo>
                    <a:pt x="94" y="220"/>
                  </a:lnTo>
                  <a:lnTo>
                    <a:pt x="92" y="222"/>
                  </a:lnTo>
                  <a:lnTo>
                    <a:pt x="90" y="222"/>
                  </a:lnTo>
                  <a:lnTo>
                    <a:pt x="90" y="222"/>
                  </a:lnTo>
                  <a:lnTo>
                    <a:pt x="90" y="222"/>
                  </a:lnTo>
                  <a:lnTo>
                    <a:pt x="88" y="220"/>
                  </a:lnTo>
                  <a:lnTo>
                    <a:pt x="84" y="220"/>
                  </a:lnTo>
                  <a:lnTo>
                    <a:pt x="84" y="222"/>
                  </a:lnTo>
                  <a:lnTo>
                    <a:pt x="82" y="224"/>
                  </a:lnTo>
                  <a:lnTo>
                    <a:pt x="80" y="224"/>
                  </a:lnTo>
                  <a:lnTo>
                    <a:pt x="78" y="222"/>
                  </a:lnTo>
                  <a:lnTo>
                    <a:pt x="76" y="220"/>
                  </a:lnTo>
                  <a:lnTo>
                    <a:pt x="74" y="218"/>
                  </a:lnTo>
                  <a:lnTo>
                    <a:pt x="74" y="218"/>
                  </a:lnTo>
                  <a:lnTo>
                    <a:pt x="72" y="216"/>
                  </a:lnTo>
                  <a:lnTo>
                    <a:pt x="72" y="216"/>
                  </a:lnTo>
                  <a:lnTo>
                    <a:pt x="70" y="216"/>
                  </a:lnTo>
                  <a:lnTo>
                    <a:pt x="70" y="214"/>
                  </a:lnTo>
                  <a:lnTo>
                    <a:pt x="70" y="214"/>
                  </a:lnTo>
                  <a:lnTo>
                    <a:pt x="68" y="212"/>
                  </a:lnTo>
                  <a:lnTo>
                    <a:pt x="66" y="210"/>
                  </a:lnTo>
                  <a:lnTo>
                    <a:pt x="66" y="206"/>
                  </a:lnTo>
                  <a:lnTo>
                    <a:pt x="66" y="206"/>
                  </a:lnTo>
                  <a:lnTo>
                    <a:pt x="64" y="204"/>
                  </a:lnTo>
                  <a:lnTo>
                    <a:pt x="60" y="202"/>
                  </a:lnTo>
                  <a:lnTo>
                    <a:pt x="60" y="202"/>
                  </a:lnTo>
                  <a:lnTo>
                    <a:pt x="60" y="200"/>
                  </a:lnTo>
                  <a:lnTo>
                    <a:pt x="58" y="198"/>
                  </a:lnTo>
                  <a:lnTo>
                    <a:pt x="56" y="198"/>
                  </a:lnTo>
                  <a:lnTo>
                    <a:pt x="56" y="196"/>
                  </a:lnTo>
                  <a:lnTo>
                    <a:pt x="54" y="194"/>
                  </a:lnTo>
                  <a:lnTo>
                    <a:pt x="54" y="192"/>
                  </a:lnTo>
                  <a:lnTo>
                    <a:pt x="50" y="188"/>
                  </a:lnTo>
                  <a:lnTo>
                    <a:pt x="48" y="190"/>
                  </a:lnTo>
                  <a:lnTo>
                    <a:pt x="46" y="188"/>
                  </a:lnTo>
                  <a:lnTo>
                    <a:pt x="46" y="188"/>
                  </a:lnTo>
                  <a:lnTo>
                    <a:pt x="44" y="188"/>
                  </a:lnTo>
                  <a:lnTo>
                    <a:pt x="42" y="186"/>
                  </a:lnTo>
                  <a:lnTo>
                    <a:pt x="42" y="184"/>
                  </a:lnTo>
                  <a:lnTo>
                    <a:pt x="42" y="184"/>
                  </a:lnTo>
                  <a:lnTo>
                    <a:pt x="44" y="182"/>
                  </a:lnTo>
                  <a:lnTo>
                    <a:pt x="44" y="182"/>
                  </a:lnTo>
                  <a:lnTo>
                    <a:pt x="44" y="180"/>
                  </a:lnTo>
                  <a:lnTo>
                    <a:pt x="42" y="180"/>
                  </a:lnTo>
                  <a:lnTo>
                    <a:pt x="40" y="178"/>
                  </a:lnTo>
                  <a:lnTo>
                    <a:pt x="38" y="176"/>
                  </a:lnTo>
                  <a:lnTo>
                    <a:pt x="36" y="176"/>
                  </a:lnTo>
                  <a:lnTo>
                    <a:pt x="34" y="176"/>
                  </a:lnTo>
                  <a:lnTo>
                    <a:pt x="32" y="174"/>
                  </a:lnTo>
                  <a:lnTo>
                    <a:pt x="30" y="172"/>
                  </a:lnTo>
                  <a:lnTo>
                    <a:pt x="30" y="170"/>
                  </a:lnTo>
                  <a:lnTo>
                    <a:pt x="30" y="168"/>
                  </a:lnTo>
                  <a:lnTo>
                    <a:pt x="28" y="168"/>
                  </a:lnTo>
                  <a:lnTo>
                    <a:pt x="26" y="168"/>
                  </a:lnTo>
                  <a:lnTo>
                    <a:pt x="24" y="168"/>
                  </a:lnTo>
                  <a:lnTo>
                    <a:pt x="20" y="168"/>
                  </a:lnTo>
                  <a:lnTo>
                    <a:pt x="20" y="168"/>
                  </a:lnTo>
                  <a:lnTo>
                    <a:pt x="20" y="164"/>
                  </a:lnTo>
                  <a:lnTo>
                    <a:pt x="20" y="160"/>
                  </a:lnTo>
                  <a:lnTo>
                    <a:pt x="20" y="160"/>
                  </a:lnTo>
                  <a:lnTo>
                    <a:pt x="22" y="158"/>
                  </a:lnTo>
                  <a:lnTo>
                    <a:pt x="20" y="156"/>
                  </a:lnTo>
                  <a:lnTo>
                    <a:pt x="18" y="150"/>
                  </a:lnTo>
                  <a:lnTo>
                    <a:pt x="16" y="146"/>
                  </a:lnTo>
                  <a:lnTo>
                    <a:pt x="14" y="146"/>
                  </a:lnTo>
                  <a:lnTo>
                    <a:pt x="12" y="142"/>
                  </a:lnTo>
                  <a:lnTo>
                    <a:pt x="14" y="142"/>
                  </a:lnTo>
                  <a:lnTo>
                    <a:pt x="14" y="140"/>
                  </a:lnTo>
                  <a:lnTo>
                    <a:pt x="12" y="140"/>
                  </a:lnTo>
                  <a:lnTo>
                    <a:pt x="12" y="138"/>
                  </a:lnTo>
                  <a:lnTo>
                    <a:pt x="12" y="136"/>
                  </a:lnTo>
                  <a:lnTo>
                    <a:pt x="14" y="134"/>
                  </a:lnTo>
                  <a:lnTo>
                    <a:pt x="12" y="132"/>
                  </a:lnTo>
                  <a:lnTo>
                    <a:pt x="6" y="132"/>
                  </a:lnTo>
                  <a:lnTo>
                    <a:pt x="6" y="130"/>
                  </a:lnTo>
                  <a:lnTo>
                    <a:pt x="6" y="126"/>
                  </a:lnTo>
                  <a:lnTo>
                    <a:pt x="6" y="124"/>
                  </a:lnTo>
                  <a:lnTo>
                    <a:pt x="6" y="122"/>
                  </a:lnTo>
                  <a:lnTo>
                    <a:pt x="4" y="122"/>
                  </a:lnTo>
                  <a:lnTo>
                    <a:pt x="6" y="120"/>
                  </a:lnTo>
                  <a:lnTo>
                    <a:pt x="6" y="118"/>
                  </a:lnTo>
                  <a:lnTo>
                    <a:pt x="4" y="118"/>
                  </a:lnTo>
                  <a:lnTo>
                    <a:pt x="2" y="120"/>
                  </a:lnTo>
                  <a:lnTo>
                    <a:pt x="0" y="118"/>
                  </a:lnTo>
                  <a:lnTo>
                    <a:pt x="0" y="116"/>
                  </a:lnTo>
                  <a:lnTo>
                    <a:pt x="4" y="112"/>
                  </a:lnTo>
                  <a:lnTo>
                    <a:pt x="6" y="110"/>
                  </a:lnTo>
                  <a:lnTo>
                    <a:pt x="6" y="108"/>
                  </a:lnTo>
                  <a:lnTo>
                    <a:pt x="2" y="106"/>
                  </a:lnTo>
                  <a:lnTo>
                    <a:pt x="4" y="104"/>
                  </a:lnTo>
                  <a:lnTo>
                    <a:pt x="6" y="102"/>
                  </a:lnTo>
                  <a:lnTo>
                    <a:pt x="6" y="100"/>
                  </a:lnTo>
                  <a:lnTo>
                    <a:pt x="6" y="98"/>
                  </a:lnTo>
                  <a:lnTo>
                    <a:pt x="6" y="98"/>
                  </a:lnTo>
                  <a:lnTo>
                    <a:pt x="8" y="94"/>
                  </a:lnTo>
                  <a:lnTo>
                    <a:pt x="8" y="96"/>
                  </a:lnTo>
                  <a:lnTo>
                    <a:pt x="14" y="90"/>
                  </a:lnTo>
                  <a:lnTo>
                    <a:pt x="14" y="86"/>
                  </a:lnTo>
                  <a:lnTo>
                    <a:pt x="14" y="86"/>
                  </a:lnTo>
                  <a:lnTo>
                    <a:pt x="14" y="82"/>
                  </a:lnTo>
                  <a:lnTo>
                    <a:pt x="16" y="80"/>
                  </a:lnTo>
                  <a:lnTo>
                    <a:pt x="18" y="80"/>
                  </a:lnTo>
                  <a:lnTo>
                    <a:pt x="20" y="82"/>
                  </a:lnTo>
                  <a:lnTo>
                    <a:pt x="22" y="80"/>
                  </a:lnTo>
                  <a:lnTo>
                    <a:pt x="24" y="80"/>
                  </a:lnTo>
                  <a:lnTo>
                    <a:pt x="24" y="30"/>
                  </a:lnTo>
                  <a:lnTo>
                    <a:pt x="24" y="30"/>
                  </a:lnTo>
                  <a:lnTo>
                    <a:pt x="24" y="26"/>
                  </a:lnTo>
                  <a:lnTo>
                    <a:pt x="36" y="26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6350">
              <a:solidFill>
                <a:srgbClr val="7F7F7F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86" name="Spain">
              <a:extLst>
                <a:ext uri="{FF2B5EF4-FFF2-40B4-BE49-F238E27FC236}">
                  <a16:creationId xmlns:a16="http://schemas.microsoft.com/office/drawing/2014/main" id="{9E23AF5B-2BC4-43E2-B342-D0421F7435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13228" y="3315254"/>
              <a:ext cx="290907" cy="218180"/>
            </a:xfrm>
            <a:custGeom>
              <a:avLst/>
              <a:gdLst>
                <a:gd name="T0" fmla="*/ 90 w 152"/>
                <a:gd name="T1" fmla="*/ 8 h 114"/>
                <a:gd name="T2" fmla="*/ 92 w 152"/>
                <a:gd name="T3" fmla="*/ 12 h 114"/>
                <a:gd name="T4" fmla="*/ 102 w 152"/>
                <a:gd name="T5" fmla="*/ 16 h 114"/>
                <a:gd name="T6" fmla="*/ 110 w 152"/>
                <a:gd name="T7" fmla="*/ 18 h 114"/>
                <a:gd name="T8" fmla="*/ 120 w 152"/>
                <a:gd name="T9" fmla="*/ 16 h 114"/>
                <a:gd name="T10" fmla="*/ 130 w 152"/>
                <a:gd name="T11" fmla="*/ 18 h 114"/>
                <a:gd name="T12" fmla="*/ 140 w 152"/>
                <a:gd name="T13" fmla="*/ 22 h 114"/>
                <a:gd name="T14" fmla="*/ 140 w 152"/>
                <a:gd name="T15" fmla="*/ 28 h 114"/>
                <a:gd name="T16" fmla="*/ 132 w 152"/>
                <a:gd name="T17" fmla="*/ 36 h 114"/>
                <a:gd name="T18" fmla="*/ 122 w 152"/>
                <a:gd name="T19" fmla="*/ 40 h 114"/>
                <a:gd name="T20" fmla="*/ 118 w 152"/>
                <a:gd name="T21" fmla="*/ 44 h 114"/>
                <a:gd name="T22" fmla="*/ 116 w 152"/>
                <a:gd name="T23" fmla="*/ 48 h 114"/>
                <a:gd name="T24" fmla="*/ 110 w 152"/>
                <a:gd name="T25" fmla="*/ 54 h 114"/>
                <a:gd name="T26" fmla="*/ 102 w 152"/>
                <a:gd name="T27" fmla="*/ 64 h 114"/>
                <a:gd name="T28" fmla="*/ 106 w 152"/>
                <a:gd name="T29" fmla="*/ 72 h 114"/>
                <a:gd name="T30" fmla="*/ 102 w 152"/>
                <a:gd name="T31" fmla="*/ 80 h 114"/>
                <a:gd name="T32" fmla="*/ 98 w 152"/>
                <a:gd name="T33" fmla="*/ 92 h 114"/>
                <a:gd name="T34" fmla="*/ 94 w 152"/>
                <a:gd name="T35" fmla="*/ 94 h 114"/>
                <a:gd name="T36" fmla="*/ 84 w 152"/>
                <a:gd name="T37" fmla="*/ 104 h 114"/>
                <a:gd name="T38" fmla="*/ 78 w 152"/>
                <a:gd name="T39" fmla="*/ 104 h 114"/>
                <a:gd name="T40" fmla="*/ 72 w 152"/>
                <a:gd name="T41" fmla="*/ 104 h 114"/>
                <a:gd name="T42" fmla="*/ 62 w 152"/>
                <a:gd name="T43" fmla="*/ 102 h 114"/>
                <a:gd name="T44" fmla="*/ 52 w 152"/>
                <a:gd name="T45" fmla="*/ 108 h 114"/>
                <a:gd name="T46" fmla="*/ 46 w 152"/>
                <a:gd name="T47" fmla="*/ 112 h 114"/>
                <a:gd name="T48" fmla="*/ 34 w 152"/>
                <a:gd name="T49" fmla="*/ 110 h 114"/>
                <a:gd name="T50" fmla="*/ 28 w 152"/>
                <a:gd name="T51" fmla="*/ 98 h 114"/>
                <a:gd name="T52" fmla="*/ 22 w 152"/>
                <a:gd name="T53" fmla="*/ 94 h 114"/>
                <a:gd name="T54" fmla="*/ 26 w 152"/>
                <a:gd name="T55" fmla="*/ 84 h 114"/>
                <a:gd name="T56" fmla="*/ 22 w 152"/>
                <a:gd name="T57" fmla="*/ 78 h 114"/>
                <a:gd name="T58" fmla="*/ 22 w 152"/>
                <a:gd name="T59" fmla="*/ 66 h 114"/>
                <a:gd name="T60" fmla="*/ 24 w 152"/>
                <a:gd name="T61" fmla="*/ 60 h 114"/>
                <a:gd name="T62" fmla="*/ 28 w 152"/>
                <a:gd name="T63" fmla="*/ 52 h 114"/>
                <a:gd name="T64" fmla="*/ 32 w 152"/>
                <a:gd name="T65" fmla="*/ 36 h 114"/>
                <a:gd name="T66" fmla="*/ 32 w 152"/>
                <a:gd name="T67" fmla="*/ 30 h 114"/>
                <a:gd name="T68" fmla="*/ 24 w 152"/>
                <a:gd name="T69" fmla="*/ 28 h 114"/>
                <a:gd name="T70" fmla="*/ 12 w 152"/>
                <a:gd name="T71" fmla="*/ 28 h 114"/>
                <a:gd name="T72" fmla="*/ 6 w 152"/>
                <a:gd name="T73" fmla="*/ 24 h 114"/>
                <a:gd name="T74" fmla="*/ 6 w 152"/>
                <a:gd name="T75" fmla="*/ 22 h 114"/>
                <a:gd name="T76" fmla="*/ 6 w 152"/>
                <a:gd name="T77" fmla="*/ 16 h 114"/>
                <a:gd name="T78" fmla="*/ 4 w 152"/>
                <a:gd name="T79" fmla="*/ 14 h 114"/>
                <a:gd name="T80" fmla="*/ 2 w 152"/>
                <a:gd name="T81" fmla="*/ 14 h 114"/>
                <a:gd name="T82" fmla="*/ 6 w 152"/>
                <a:gd name="T83" fmla="*/ 6 h 114"/>
                <a:gd name="T84" fmla="*/ 14 w 152"/>
                <a:gd name="T85" fmla="*/ 6 h 114"/>
                <a:gd name="T86" fmla="*/ 18 w 152"/>
                <a:gd name="T87" fmla="*/ 0 h 114"/>
                <a:gd name="T88" fmla="*/ 22 w 152"/>
                <a:gd name="T89" fmla="*/ 0 h 114"/>
                <a:gd name="T90" fmla="*/ 30 w 152"/>
                <a:gd name="T91" fmla="*/ 2 h 114"/>
                <a:gd name="T92" fmla="*/ 40 w 152"/>
                <a:gd name="T93" fmla="*/ 0 h 114"/>
                <a:gd name="T94" fmla="*/ 52 w 152"/>
                <a:gd name="T95" fmla="*/ 4 h 114"/>
                <a:gd name="T96" fmla="*/ 68 w 152"/>
                <a:gd name="T97" fmla="*/ 4 h 114"/>
                <a:gd name="T98" fmla="*/ 74 w 152"/>
                <a:gd name="T99" fmla="*/ 4 h 114"/>
                <a:gd name="T100" fmla="*/ 84 w 152"/>
                <a:gd name="T101" fmla="*/ 6 h 114"/>
                <a:gd name="T102" fmla="*/ 146 w 152"/>
                <a:gd name="T103" fmla="*/ 60 h 114"/>
                <a:gd name="T104" fmla="*/ 152 w 152"/>
                <a:gd name="T105" fmla="*/ 60 h 114"/>
                <a:gd name="T106" fmla="*/ 146 w 152"/>
                <a:gd name="T107" fmla="*/ 60 h 114"/>
                <a:gd name="T108" fmla="*/ 144 w 152"/>
                <a:gd name="T109" fmla="*/ 62 h 114"/>
                <a:gd name="T110" fmla="*/ 136 w 152"/>
                <a:gd name="T111" fmla="*/ 62 h 114"/>
                <a:gd name="T112" fmla="*/ 140 w 152"/>
                <a:gd name="T113" fmla="*/ 68 h 114"/>
                <a:gd name="T114" fmla="*/ 128 w 152"/>
                <a:gd name="T115" fmla="*/ 72 h 114"/>
                <a:gd name="T116" fmla="*/ 122 w 152"/>
                <a:gd name="T117" fmla="*/ 7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52" h="114">
                  <a:moveTo>
                    <a:pt x="88" y="6"/>
                  </a:moveTo>
                  <a:lnTo>
                    <a:pt x="88" y="6"/>
                  </a:lnTo>
                  <a:lnTo>
                    <a:pt x="90" y="8"/>
                  </a:lnTo>
                  <a:lnTo>
                    <a:pt x="90" y="8"/>
                  </a:lnTo>
                  <a:lnTo>
                    <a:pt x="92" y="10"/>
                  </a:lnTo>
                  <a:lnTo>
                    <a:pt x="92" y="12"/>
                  </a:lnTo>
                  <a:lnTo>
                    <a:pt x="96" y="12"/>
                  </a:lnTo>
                  <a:lnTo>
                    <a:pt x="100" y="14"/>
                  </a:lnTo>
                  <a:lnTo>
                    <a:pt x="102" y="16"/>
                  </a:lnTo>
                  <a:lnTo>
                    <a:pt x="104" y="14"/>
                  </a:lnTo>
                  <a:lnTo>
                    <a:pt x="108" y="18"/>
                  </a:lnTo>
                  <a:lnTo>
                    <a:pt x="110" y="18"/>
                  </a:lnTo>
                  <a:lnTo>
                    <a:pt x="112" y="18"/>
                  </a:lnTo>
                  <a:lnTo>
                    <a:pt x="114" y="16"/>
                  </a:lnTo>
                  <a:lnTo>
                    <a:pt x="120" y="16"/>
                  </a:lnTo>
                  <a:lnTo>
                    <a:pt x="122" y="18"/>
                  </a:lnTo>
                  <a:lnTo>
                    <a:pt x="126" y="16"/>
                  </a:lnTo>
                  <a:lnTo>
                    <a:pt x="130" y="18"/>
                  </a:lnTo>
                  <a:lnTo>
                    <a:pt x="134" y="18"/>
                  </a:lnTo>
                  <a:lnTo>
                    <a:pt x="138" y="20"/>
                  </a:lnTo>
                  <a:lnTo>
                    <a:pt x="140" y="22"/>
                  </a:lnTo>
                  <a:lnTo>
                    <a:pt x="140" y="22"/>
                  </a:lnTo>
                  <a:lnTo>
                    <a:pt x="138" y="24"/>
                  </a:lnTo>
                  <a:lnTo>
                    <a:pt x="140" y="28"/>
                  </a:lnTo>
                  <a:lnTo>
                    <a:pt x="138" y="30"/>
                  </a:lnTo>
                  <a:lnTo>
                    <a:pt x="138" y="32"/>
                  </a:lnTo>
                  <a:lnTo>
                    <a:pt x="132" y="36"/>
                  </a:lnTo>
                  <a:lnTo>
                    <a:pt x="130" y="38"/>
                  </a:lnTo>
                  <a:lnTo>
                    <a:pt x="128" y="40"/>
                  </a:lnTo>
                  <a:lnTo>
                    <a:pt x="122" y="40"/>
                  </a:lnTo>
                  <a:lnTo>
                    <a:pt x="120" y="42"/>
                  </a:lnTo>
                  <a:lnTo>
                    <a:pt x="116" y="44"/>
                  </a:lnTo>
                  <a:lnTo>
                    <a:pt x="118" y="44"/>
                  </a:lnTo>
                  <a:lnTo>
                    <a:pt x="116" y="48"/>
                  </a:lnTo>
                  <a:lnTo>
                    <a:pt x="116" y="48"/>
                  </a:lnTo>
                  <a:lnTo>
                    <a:pt x="116" y="48"/>
                  </a:lnTo>
                  <a:lnTo>
                    <a:pt x="116" y="48"/>
                  </a:lnTo>
                  <a:lnTo>
                    <a:pt x="114" y="48"/>
                  </a:lnTo>
                  <a:lnTo>
                    <a:pt x="110" y="54"/>
                  </a:lnTo>
                  <a:lnTo>
                    <a:pt x="108" y="54"/>
                  </a:lnTo>
                  <a:lnTo>
                    <a:pt x="104" y="62"/>
                  </a:lnTo>
                  <a:lnTo>
                    <a:pt x="102" y="64"/>
                  </a:lnTo>
                  <a:lnTo>
                    <a:pt x="104" y="68"/>
                  </a:lnTo>
                  <a:lnTo>
                    <a:pt x="104" y="70"/>
                  </a:lnTo>
                  <a:lnTo>
                    <a:pt x="106" y="72"/>
                  </a:lnTo>
                  <a:lnTo>
                    <a:pt x="110" y="76"/>
                  </a:lnTo>
                  <a:lnTo>
                    <a:pt x="106" y="78"/>
                  </a:lnTo>
                  <a:lnTo>
                    <a:pt x="102" y="80"/>
                  </a:lnTo>
                  <a:lnTo>
                    <a:pt x="102" y="82"/>
                  </a:lnTo>
                  <a:lnTo>
                    <a:pt x="98" y="88"/>
                  </a:lnTo>
                  <a:lnTo>
                    <a:pt x="98" y="92"/>
                  </a:lnTo>
                  <a:lnTo>
                    <a:pt x="100" y="92"/>
                  </a:lnTo>
                  <a:lnTo>
                    <a:pt x="98" y="94"/>
                  </a:lnTo>
                  <a:lnTo>
                    <a:pt x="94" y="94"/>
                  </a:lnTo>
                  <a:lnTo>
                    <a:pt x="88" y="98"/>
                  </a:lnTo>
                  <a:lnTo>
                    <a:pt x="88" y="100"/>
                  </a:lnTo>
                  <a:lnTo>
                    <a:pt x="84" y="104"/>
                  </a:lnTo>
                  <a:lnTo>
                    <a:pt x="82" y="104"/>
                  </a:lnTo>
                  <a:lnTo>
                    <a:pt x="80" y="100"/>
                  </a:lnTo>
                  <a:lnTo>
                    <a:pt x="78" y="104"/>
                  </a:lnTo>
                  <a:lnTo>
                    <a:pt x="76" y="106"/>
                  </a:lnTo>
                  <a:lnTo>
                    <a:pt x="74" y="104"/>
                  </a:lnTo>
                  <a:lnTo>
                    <a:pt x="72" y="104"/>
                  </a:lnTo>
                  <a:lnTo>
                    <a:pt x="70" y="104"/>
                  </a:lnTo>
                  <a:lnTo>
                    <a:pt x="68" y="104"/>
                  </a:lnTo>
                  <a:lnTo>
                    <a:pt x="62" y="102"/>
                  </a:lnTo>
                  <a:lnTo>
                    <a:pt x="60" y="104"/>
                  </a:lnTo>
                  <a:lnTo>
                    <a:pt x="56" y="104"/>
                  </a:lnTo>
                  <a:lnTo>
                    <a:pt x="52" y="108"/>
                  </a:lnTo>
                  <a:lnTo>
                    <a:pt x="48" y="108"/>
                  </a:lnTo>
                  <a:lnTo>
                    <a:pt x="46" y="110"/>
                  </a:lnTo>
                  <a:lnTo>
                    <a:pt x="46" y="112"/>
                  </a:lnTo>
                  <a:lnTo>
                    <a:pt x="42" y="114"/>
                  </a:lnTo>
                  <a:lnTo>
                    <a:pt x="38" y="114"/>
                  </a:lnTo>
                  <a:lnTo>
                    <a:pt x="34" y="110"/>
                  </a:lnTo>
                  <a:lnTo>
                    <a:pt x="32" y="104"/>
                  </a:lnTo>
                  <a:lnTo>
                    <a:pt x="32" y="102"/>
                  </a:lnTo>
                  <a:lnTo>
                    <a:pt x="28" y="98"/>
                  </a:lnTo>
                  <a:lnTo>
                    <a:pt x="24" y="98"/>
                  </a:lnTo>
                  <a:lnTo>
                    <a:pt x="22" y="98"/>
                  </a:lnTo>
                  <a:lnTo>
                    <a:pt x="22" y="94"/>
                  </a:lnTo>
                  <a:lnTo>
                    <a:pt x="20" y="92"/>
                  </a:lnTo>
                  <a:lnTo>
                    <a:pt x="22" y="86"/>
                  </a:lnTo>
                  <a:lnTo>
                    <a:pt x="26" y="84"/>
                  </a:lnTo>
                  <a:lnTo>
                    <a:pt x="26" y="82"/>
                  </a:lnTo>
                  <a:lnTo>
                    <a:pt x="24" y="82"/>
                  </a:lnTo>
                  <a:lnTo>
                    <a:pt x="22" y="78"/>
                  </a:lnTo>
                  <a:lnTo>
                    <a:pt x="26" y="74"/>
                  </a:lnTo>
                  <a:lnTo>
                    <a:pt x="26" y="68"/>
                  </a:lnTo>
                  <a:lnTo>
                    <a:pt x="22" y="66"/>
                  </a:lnTo>
                  <a:lnTo>
                    <a:pt x="20" y="60"/>
                  </a:lnTo>
                  <a:lnTo>
                    <a:pt x="22" y="60"/>
                  </a:lnTo>
                  <a:lnTo>
                    <a:pt x="24" y="60"/>
                  </a:lnTo>
                  <a:lnTo>
                    <a:pt x="28" y="56"/>
                  </a:lnTo>
                  <a:lnTo>
                    <a:pt x="26" y="54"/>
                  </a:lnTo>
                  <a:lnTo>
                    <a:pt x="28" y="52"/>
                  </a:lnTo>
                  <a:lnTo>
                    <a:pt x="28" y="44"/>
                  </a:lnTo>
                  <a:lnTo>
                    <a:pt x="28" y="40"/>
                  </a:lnTo>
                  <a:lnTo>
                    <a:pt x="32" y="36"/>
                  </a:lnTo>
                  <a:lnTo>
                    <a:pt x="34" y="36"/>
                  </a:lnTo>
                  <a:lnTo>
                    <a:pt x="34" y="34"/>
                  </a:lnTo>
                  <a:lnTo>
                    <a:pt x="32" y="30"/>
                  </a:lnTo>
                  <a:lnTo>
                    <a:pt x="32" y="26"/>
                  </a:lnTo>
                  <a:lnTo>
                    <a:pt x="26" y="26"/>
                  </a:lnTo>
                  <a:lnTo>
                    <a:pt x="24" y="28"/>
                  </a:lnTo>
                  <a:lnTo>
                    <a:pt x="18" y="28"/>
                  </a:lnTo>
                  <a:lnTo>
                    <a:pt x="14" y="30"/>
                  </a:lnTo>
                  <a:lnTo>
                    <a:pt x="12" y="28"/>
                  </a:lnTo>
                  <a:lnTo>
                    <a:pt x="12" y="24"/>
                  </a:lnTo>
                  <a:lnTo>
                    <a:pt x="10" y="24"/>
                  </a:lnTo>
                  <a:lnTo>
                    <a:pt x="6" y="24"/>
                  </a:lnTo>
                  <a:lnTo>
                    <a:pt x="6" y="24"/>
                  </a:lnTo>
                  <a:lnTo>
                    <a:pt x="8" y="22"/>
                  </a:lnTo>
                  <a:lnTo>
                    <a:pt x="6" y="22"/>
                  </a:lnTo>
                  <a:lnTo>
                    <a:pt x="8" y="20"/>
                  </a:lnTo>
                  <a:lnTo>
                    <a:pt x="6" y="20"/>
                  </a:lnTo>
                  <a:lnTo>
                    <a:pt x="6" y="16"/>
                  </a:lnTo>
                  <a:lnTo>
                    <a:pt x="6" y="18"/>
                  </a:lnTo>
                  <a:lnTo>
                    <a:pt x="4" y="18"/>
                  </a:lnTo>
                  <a:lnTo>
                    <a:pt x="4" y="14"/>
                  </a:lnTo>
                  <a:lnTo>
                    <a:pt x="4" y="14"/>
                  </a:lnTo>
                  <a:lnTo>
                    <a:pt x="4" y="12"/>
                  </a:lnTo>
                  <a:lnTo>
                    <a:pt x="2" y="14"/>
                  </a:lnTo>
                  <a:lnTo>
                    <a:pt x="0" y="10"/>
                  </a:lnTo>
                  <a:lnTo>
                    <a:pt x="2" y="8"/>
                  </a:lnTo>
                  <a:lnTo>
                    <a:pt x="6" y="6"/>
                  </a:lnTo>
                  <a:lnTo>
                    <a:pt x="8" y="8"/>
                  </a:lnTo>
                  <a:lnTo>
                    <a:pt x="12" y="6"/>
                  </a:lnTo>
                  <a:lnTo>
                    <a:pt x="14" y="6"/>
                  </a:lnTo>
                  <a:lnTo>
                    <a:pt x="12" y="4"/>
                  </a:lnTo>
                  <a:lnTo>
                    <a:pt x="12" y="2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20" y="0"/>
                  </a:lnTo>
                  <a:lnTo>
                    <a:pt x="22" y="0"/>
                  </a:lnTo>
                  <a:lnTo>
                    <a:pt x="26" y="4"/>
                  </a:lnTo>
                  <a:lnTo>
                    <a:pt x="28" y="2"/>
                  </a:lnTo>
                  <a:lnTo>
                    <a:pt x="30" y="2"/>
                  </a:lnTo>
                  <a:lnTo>
                    <a:pt x="34" y="4"/>
                  </a:lnTo>
                  <a:lnTo>
                    <a:pt x="36" y="2"/>
                  </a:lnTo>
                  <a:lnTo>
                    <a:pt x="40" y="0"/>
                  </a:lnTo>
                  <a:lnTo>
                    <a:pt x="40" y="2"/>
                  </a:lnTo>
                  <a:lnTo>
                    <a:pt x="44" y="4"/>
                  </a:lnTo>
                  <a:lnTo>
                    <a:pt x="52" y="4"/>
                  </a:lnTo>
                  <a:lnTo>
                    <a:pt x="56" y="6"/>
                  </a:lnTo>
                  <a:lnTo>
                    <a:pt x="62" y="4"/>
                  </a:lnTo>
                  <a:lnTo>
                    <a:pt x="68" y="4"/>
                  </a:lnTo>
                  <a:lnTo>
                    <a:pt x="68" y="6"/>
                  </a:lnTo>
                  <a:lnTo>
                    <a:pt x="72" y="6"/>
                  </a:lnTo>
                  <a:lnTo>
                    <a:pt x="74" y="4"/>
                  </a:lnTo>
                  <a:lnTo>
                    <a:pt x="76" y="4"/>
                  </a:lnTo>
                  <a:lnTo>
                    <a:pt x="82" y="8"/>
                  </a:lnTo>
                  <a:lnTo>
                    <a:pt x="84" y="6"/>
                  </a:lnTo>
                  <a:lnTo>
                    <a:pt x="86" y="6"/>
                  </a:lnTo>
                  <a:lnTo>
                    <a:pt x="88" y="6"/>
                  </a:lnTo>
                  <a:close/>
                  <a:moveTo>
                    <a:pt x="146" y="60"/>
                  </a:moveTo>
                  <a:lnTo>
                    <a:pt x="150" y="60"/>
                  </a:lnTo>
                  <a:lnTo>
                    <a:pt x="152" y="60"/>
                  </a:lnTo>
                  <a:lnTo>
                    <a:pt x="152" y="60"/>
                  </a:lnTo>
                  <a:lnTo>
                    <a:pt x="150" y="56"/>
                  </a:lnTo>
                  <a:lnTo>
                    <a:pt x="146" y="58"/>
                  </a:lnTo>
                  <a:lnTo>
                    <a:pt x="146" y="60"/>
                  </a:lnTo>
                  <a:close/>
                  <a:moveTo>
                    <a:pt x="140" y="68"/>
                  </a:moveTo>
                  <a:lnTo>
                    <a:pt x="140" y="64"/>
                  </a:lnTo>
                  <a:lnTo>
                    <a:pt x="144" y="62"/>
                  </a:lnTo>
                  <a:lnTo>
                    <a:pt x="140" y="62"/>
                  </a:lnTo>
                  <a:lnTo>
                    <a:pt x="138" y="60"/>
                  </a:lnTo>
                  <a:lnTo>
                    <a:pt x="136" y="62"/>
                  </a:lnTo>
                  <a:lnTo>
                    <a:pt x="136" y="64"/>
                  </a:lnTo>
                  <a:lnTo>
                    <a:pt x="138" y="66"/>
                  </a:lnTo>
                  <a:lnTo>
                    <a:pt x="140" y="68"/>
                  </a:lnTo>
                  <a:close/>
                  <a:moveTo>
                    <a:pt x="124" y="76"/>
                  </a:moveTo>
                  <a:lnTo>
                    <a:pt x="126" y="74"/>
                  </a:lnTo>
                  <a:lnTo>
                    <a:pt x="128" y="72"/>
                  </a:lnTo>
                  <a:lnTo>
                    <a:pt x="126" y="70"/>
                  </a:lnTo>
                  <a:lnTo>
                    <a:pt x="124" y="72"/>
                  </a:lnTo>
                  <a:lnTo>
                    <a:pt x="122" y="74"/>
                  </a:lnTo>
                  <a:lnTo>
                    <a:pt x="124" y="76"/>
                  </a:lnTo>
                  <a:close/>
                </a:path>
              </a:pathLst>
            </a:custGeom>
            <a:grpFill/>
            <a:ln w="6350">
              <a:solidFill>
                <a:srgbClr val="7F7F7F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87" name="South Africa">
              <a:extLst>
                <a:ext uri="{FF2B5EF4-FFF2-40B4-BE49-F238E27FC236}">
                  <a16:creationId xmlns:a16="http://schemas.microsoft.com/office/drawing/2014/main" id="{616055CD-D882-4D0A-9660-BABAD28DF55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87386" y="4953518"/>
              <a:ext cx="382772" cy="325356"/>
            </a:xfrm>
            <a:custGeom>
              <a:avLst/>
              <a:gdLst>
                <a:gd name="T0" fmla="*/ 4 w 200"/>
                <a:gd name="T1" fmla="*/ 80 h 170"/>
                <a:gd name="T2" fmla="*/ 10 w 200"/>
                <a:gd name="T3" fmla="*/ 82 h 170"/>
                <a:gd name="T4" fmla="*/ 22 w 200"/>
                <a:gd name="T5" fmla="*/ 88 h 170"/>
                <a:gd name="T6" fmla="*/ 30 w 200"/>
                <a:gd name="T7" fmla="*/ 90 h 170"/>
                <a:gd name="T8" fmla="*/ 34 w 200"/>
                <a:gd name="T9" fmla="*/ 84 h 170"/>
                <a:gd name="T10" fmla="*/ 48 w 200"/>
                <a:gd name="T11" fmla="*/ 40 h 170"/>
                <a:gd name="T12" fmla="*/ 52 w 200"/>
                <a:gd name="T13" fmla="*/ 60 h 170"/>
                <a:gd name="T14" fmla="*/ 64 w 200"/>
                <a:gd name="T15" fmla="*/ 58 h 170"/>
                <a:gd name="T16" fmla="*/ 76 w 200"/>
                <a:gd name="T17" fmla="*/ 50 h 170"/>
                <a:gd name="T18" fmla="*/ 90 w 200"/>
                <a:gd name="T19" fmla="*/ 44 h 170"/>
                <a:gd name="T20" fmla="*/ 104 w 200"/>
                <a:gd name="T21" fmla="*/ 48 h 170"/>
                <a:gd name="T22" fmla="*/ 114 w 200"/>
                <a:gd name="T23" fmla="*/ 46 h 170"/>
                <a:gd name="T24" fmla="*/ 114 w 200"/>
                <a:gd name="T25" fmla="*/ 38 h 170"/>
                <a:gd name="T26" fmla="*/ 122 w 200"/>
                <a:gd name="T27" fmla="*/ 32 h 170"/>
                <a:gd name="T28" fmla="*/ 128 w 200"/>
                <a:gd name="T29" fmla="*/ 28 h 170"/>
                <a:gd name="T30" fmla="*/ 132 w 200"/>
                <a:gd name="T31" fmla="*/ 16 h 170"/>
                <a:gd name="T32" fmla="*/ 138 w 200"/>
                <a:gd name="T33" fmla="*/ 12 h 170"/>
                <a:gd name="T34" fmla="*/ 146 w 200"/>
                <a:gd name="T35" fmla="*/ 8 h 170"/>
                <a:gd name="T36" fmla="*/ 154 w 200"/>
                <a:gd name="T37" fmla="*/ 4 h 170"/>
                <a:gd name="T38" fmla="*/ 164 w 200"/>
                <a:gd name="T39" fmla="*/ 0 h 170"/>
                <a:gd name="T40" fmla="*/ 174 w 200"/>
                <a:gd name="T41" fmla="*/ 4 h 170"/>
                <a:gd name="T42" fmla="*/ 186 w 200"/>
                <a:gd name="T43" fmla="*/ 10 h 170"/>
                <a:gd name="T44" fmla="*/ 188 w 200"/>
                <a:gd name="T45" fmla="*/ 24 h 170"/>
                <a:gd name="T46" fmla="*/ 188 w 200"/>
                <a:gd name="T47" fmla="*/ 46 h 170"/>
                <a:gd name="T48" fmla="*/ 178 w 200"/>
                <a:gd name="T49" fmla="*/ 48 h 170"/>
                <a:gd name="T50" fmla="*/ 176 w 200"/>
                <a:gd name="T51" fmla="*/ 62 h 170"/>
                <a:gd name="T52" fmla="*/ 190 w 200"/>
                <a:gd name="T53" fmla="*/ 64 h 170"/>
                <a:gd name="T54" fmla="*/ 200 w 200"/>
                <a:gd name="T55" fmla="*/ 60 h 170"/>
                <a:gd name="T56" fmla="*/ 196 w 200"/>
                <a:gd name="T57" fmla="*/ 72 h 170"/>
                <a:gd name="T58" fmla="*/ 188 w 200"/>
                <a:gd name="T59" fmla="*/ 88 h 170"/>
                <a:gd name="T60" fmla="*/ 178 w 200"/>
                <a:gd name="T61" fmla="*/ 94 h 170"/>
                <a:gd name="T62" fmla="*/ 172 w 200"/>
                <a:gd name="T63" fmla="*/ 104 h 170"/>
                <a:gd name="T64" fmla="*/ 158 w 200"/>
                <a:gd name="T65" fmla="*/ 124 h 170"/>
                <a:gd name="T66" fmla="*/ 140 w 200"/>
                <a:gd name="T67" fmla="*/ 142 h 170"/>
                <a:gd name="T68" fmla="*/ 124 w 200"/>
                <a:gd name="T69" fmla="*/ 152 h 170"/>
                <a:gd name="T70" fmla="*/ 112 w 200"/>
                <a:gd name="T71" fmla="*/ 156 h 170"/>
                <a:gd name="T72" fmla="*/ 106 w 200"/>
                <a:gd name="T73" fmla="*/ 160 h 170"/>
                <a:gd name="T74" fmla="*/ 96 w 200"/>
                <a:gd name="T75" fmla="*/ 162 h 170"/>
                <a:gd name="T76" fmla="*/ 78 w 200"/>
                <a:gd name="T77" fmla="*/ 160 h 170"/>
                <a:gd name="T78" fmla="*/ 66 w 200"/>
                <a:gd name="T79" fmla="*/ 162 h 170"/>
                <a:gd name="T80" fmla="*/ 60 w 200"/>
                <a:gd name="T81" fmla="*/ 164 h 170"/>
                <a:gd name="T82" fmla="*/ 48 w 200"/>
                <a:gd name="T83" fmla="*/ 166 h 170"/>
                <a:gd name="T84" fmla="*/ 38 w 200"/>
                <a:gd name="T85" fmla="*/ 170 h 170"/>
                <a:gd name="T86" fmla="*/ 26 w 200"/>
                <a:gd name="T87" fmla="*/ 164 h 170"/>
                <a:gd name="T88" fmla="*/ 22 w 200"/>
                <a:gd name="T89" fmla="*/ 160 h 170"/>
                <a:gd name="T90" fmla="*/ 18 w 200"/>
                <a:gd name="T91" fmla="*/ 158 h 170"/>
                <a:gd name="T92" fmla="*/ 14 w 200"/>
                <a:gd name="T93" fmla="*/ 144 h 170"/>
                <a:gd name="T94" fmla="*/ 18 w 200"/>
                <a:gd name="T95" fmla="*/ 140 h 170"/>
                <a:gd name="T96" fmla="*/ 14 w 200"/>
                <a:gd name="T97" fmla="*/ 120 h 170"/>
                <a:gd name="T98" fmla="*/ 4 w 200"/>
                <a:gd name="T99" fmla="*/ 92 h 170"/>
                <a:gd name="T100" fmla="*/ 132 w 200"/>
                <a:gd name="T101" fmla="*/ 110 h 170"/>
                <a:gd name="T102" fmla="*/ 140 w 200"/>
                <a:gd name="T103" fmla="*/ 110 h 170"/>
                <a:gd name="T104" fmla="*/ 150 w 200"/>
                <a:gd name="T105" fmla="*/ 106 h 170"/>
                <a:gd name="T106" fmla="*/ 152 w 200"/>
                <a:gd name="T107" fmla="*/ 100 h 170"/>
                <a:gd name="T108" fmla="*/ 148 w 200"/>
                <a:gd name="T109" fmla="*/ 88 h 170"/>
                <a:gd name="T110" fmla="*/ 142 w 200"/>
                <a:gd name="T111" fmla="*/ 86 h 170"/>
                <a:gd name="T112" fmla="*/ 132 w 200"/>
                <a:gd name="T113" fmla="*/ 96 h 170"/>
                <a:gd name="T114" fmla="*/ 130 w 200"/>
                <a:gd name="T115" fmla="*/ 104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00" h="170">
                  <a:moveTo>
                    <a:pt x="0" y="84"/>
                  </a:moveTo>
                  <a:lnTo>
                    <a:pt x="2" y="84"/>
                  </a:lnTo>
                  <a:lnTo>
                    <a:pt x="4" y="82"/>
                  </a:lnTo>
                  <a:lnTo>
                    <a:pt x="4" y="82"/>
                  </a:lnTo>
                  <a:lnTo>
                    <a:pt x="4" y="80"/>
                  </a:lnTo>
                  <a:lnTo>
                    <a:pt x="4" y="78"/>
                  </a:lnTo>
                  <a:lnTo>
                    <a:pt x="8" y="78"/>
                  </a:lnTo>
                  <a:lnTo>
                    <a:pt x="8" y="80"/>
                  </a:lnTo>
                  <a:lnTo>
                    <a:pt x="12" y="80"/>
                  </a:lnTo>
                  <a:lnTo>
                    <a:pt x="10" y="82"/>
                  </a:lnTo>
                  <a:lnTo>
                    <a:pt x="12" y="86"/>
                  </a:lnTo>
                  <a:lnTo>
                    <a:pt x="16" y="86"/>
                  </a:lnTo>
                  <a:lnTo>
                    <a:pt x="18" y="88"/>
                  </a:lnTo>
                  <a:lnTo>
                    <a:pt x="20" y="88"/>
                  </a:lnTo>
                  <a:lnTo>
                    <a:pt x="22" y="88"/>
                  </a:lnTo>
                  <a:lnTo>
                    <a:pt x="24" y="88"/>
                  </a:lnTo>
                  <a:lnTo>
                    <a:pt x="26" y="88"/>
                  </a:lnTo>
                  <a:lnTo>
                    <a:pt x="26" y="88"/>
                  </a:lnTo>
                  <a:lnTo>
                    <a:pt x="28" y="90"/>
                  </a:lnTo>
                  <a:lnTo>
                    <a:pt x="30" y="90"/>
                  </a:lnTo>
                  <a:lnTo>
                    <a:pt x="32" y="90"/>
                  </a:lnTo>
                  <a:lnTo>
                    <a:pt x="32" y="88"/>
                  </a:lnTo>
                  <a:lnTo>
                    <a:pt x="32" y="86"/>
                  </a:lnTo>
                  <a:lnTo>
                    <a:pt x="34" y="86"/>
                  </a:lnTo>
                  <a:lnTo>
                    <a:pt x="34" y="84"/>
                  </a:lnTo>
                  <a:lnTo>
                    <a:pt x="38" y="82"/>
                  </a:lnTo>
                  <a:lnTo>
                    <a:pt x="42" y="82"/>
                  </a:lnTo>
                  <a:lnTo>
                    <a:pt x="44" y="82"/>
                  </a:lnTo>
                  <a:lnTo>
                    <a:pt x="46" y="38"/>
                  </a:lnTo>
                  <a:lnTo>
                    <a:pt x="48" y="40"/>
                  </a:lnTo>
                  <a:lnTo>
                    <a:pt x="50" y="44"/>
                  </a:lnTo>
                  <a:lnTo>
                    <a:pt x="54" y="50"/>
                  </a:lnTo>
                  <a:lnTo>
                    <a:pt x="54" y="54"/>
                  </a:lnTo>
                  <a:lnTo>
                    <a:pt x="52" y="58"/>
                  </a:lnTo>
                  <a:lnTo>
                    <a:pt x="52" y="60"/>
                  </a:lnTo>
                  <a:lnTo>
                    <a:pt x="54" y="60"/>
                  </a:lnTo>
                  <a:lnTo>
                    <a:pt x="58" y="60"/>
                  </a:lnTo>
                  <a:lnTo>
                    <a:pt x="60" y="60"/>
                  </a:lnTo>
                  <a:lnTo>
                    <a:pt x="62" y="60"/>
                  </a:lnTo>
                  <a:lnTo>
                    <a:pt x="64" y="58"/>
                  </a:lnTo>
                  <a:lnTo>
                    <a:pt x="68" y="58"/>
                  </a:lnTo>
                  <a:lnTo>
                    <a:pt x="70" y="56"/>
                  </a:lnTo>
                  <a:lnTo>
                    <a:pt x="70" y="54"/>
                  </a:lnTo>
                  <a:lnTo>
                    <a:pt x="74" y="52"/>
                  </a:lnTo>
                  <a:lnTo>
                    <a:pt x="76" y="50"/>
                  </a:lnTo>
                  <a:lnTo>
                    <a:pt x="80" y="46"/>
                  </a:lnTo>
                  <a:lnTo>
                    <a:pt x="82" y="44"/>
                  </a:lnTo>
                  <a:lnTo>
                    <a:pt x="86" y="42"/>
                  </a:lnTo>
                  <a:lnTo>
                    <a:pt x="90" y="44"/>
                  </a:lnTo>
                  <a:lnTo>
                    <a:pt x="90" y="44"/>
                  </a:lnTo>
                  <a:lnTo>
                    <a:pt x="92" y="44"/>
                  </a:lnTo>
                  <a:lnTo>
                    <a:pt x="96" y="48"/>
                  </a:lnTo>
                  <a:lnTo>
                    <a:pt x="98" y="46"/>
                  </a:lnTo>
                  <a:lnTo>
                    <a:pt x="100" y="48"/>
                  </a:lnTo>
                  <a:lnTo>
                    <a:pt x="104" y="48"/>
                  </a:lnTo>
                  <a:lnTo>
                    <a:pt x="106" y="48"/>
                  </a:lnTo>
                  <a:lnTo>
                    <a:pt x="108" y="46"/>
                  </a:lnTo>
                  <a:lnTo>
                    <a:pt x="108" y="48"/>
                  </a:lnTo>
                  <a:lnTo>
                    <a:pt x="110" y="48"/>
                  </a:lnTo>
                  <a:lnTo>
                    <a:pt x="114" y="46"/>
                  </a:lnTo>
                  <a:lnTo>
                    <a:pt x="112" y="46"/>
                  </a:lnTo>
                  <a:lnTo>
                    <a:pt x="114" y="44"/>
                  </a:lnTo>
                  <a:lnTo>
                    <a:pt x="114" y="42"/>
                  </a:lnTo>
                  <a:lnTo>
                    <a:pt x="114" y="42"/>
                  </a:lnTo>
                  <a:lnTo>
                    <a:pt x="114" y="38"/>
                  </a:lnTo>
                  <a:lnTo>
                    <a:pt x="116" y="36"/>
                  </a:lnTo>
                  <a:lnTo>
                    <a:pt x="118" y="36"/>
                  </a:lnTo>
                  <a:lnTo>
                    <a:pt x="120" y="34"/>
                  </a:lnTo>
                  <a:lnTo>
                    <a:pt x="122" y="34"/>
                  </a:lnTo>
                  <a:lnTo>
                    <a:pt x="122" y="32"/>
                  </a:lnTo>
                  <a:lnTo>
                    <a:pt x="122" y="32"/>
                  </a:lnTo>
                  <a:lnTo>
                    <a:pt x="124" y="30"/>
                  </a:lnTo>
                  <a:lnTo>
                    <a:pt x="126" y="30"/>
                  </a:lnTo>
                  <a:lnTo>
                    <a:pt x="126" y="28"/>
                  </a:lnTo>
                  <a:lnTo>
                    <a:pt x="128" y="28"/>
                  </a:lnTo>
                  <a:lnTo>
                    <a:pt x="130" y="28"/>
                  </a:lnTo>
                  <a:lnTo>
                    <a:pt x="130" y="26"/>
                  </a:lnTo>
                  <a:lnTo>
                    <a:pt x="128" y="24"/>
                  </a:lnTo>
                  <a:lnTo>
                    <a:pt x="128" y="22"/>
                  </a:lnTo>
                  <a:lnTo>
                    <a:pt x="132" y="16"/>
                  </a:lnTo>
                  <a:lnTo>
                    <a:pt x="134" y="16"/>
                  </a:lnTo>
                  <a:lnTo>
                    <a:pt x="136" y="16"/>
                  </a:lnTo>
                  <a:lnTo>
                    <a:pt x="136" y="14"/>
                  </a:lnTo>
                  <a:lnTo>
                    <a:pt x="138" y="14"/>
                  </a:lnTo>
                  <a:lnTo>
                    <a:pt x="138" y="12"/>
                  </a:lnTo>
                  <a:lnTo>
                    <a:pt x="140" y="12"/>
                  </a:lnTo>
                  <a:lnTo>
                    <a:pt x="142" y="10"/>
                  </a:lnTo>
                  <a:lnTo>
                    <a:pt x="144" y="8"/>
                  </a:lnTo>
                  <a:lnTo>
                    <a:pt x="146" y="8"/>
                  </a:lnTo>
                  <a:lnTo>
                    <a:pt x="146" y="8"/>
                  </a:lnTo>
                  <a:lnTo>
                    <a:pt x="148" y="8"/>
                  </a:lnTo>
                  <a:lnTo>
                    <a:pt x="150" y="8"/>
                  </a:lnTo>
                  <a:lnTo>
                    <a:pt x="152" y="6"/>
                  </a:lnTo>
                  <a:lnTo>
                    <a:pt x="154" y="6"/>
                  </a:lnTo>
                  <a:lnTo>
                    <a:pt x="154" y="4"/>
                  </a:lnTo>
                  <a:lnTo>
                    <a:pt x="154" y="4"/>
                  </a:lnTo>
                  <a:lnTo>
                    <a:pt x="156" y="2"/>
                  </a:lnTo>
                  <a:lnTo>
                    <a:pt x="158" y="2"/>
                  </a:lnTo>
                  <a:lnTo>
                    <a:pt x="158" y="2"/>
                  </a:lnTo>
                  <a:lnTo>
                    <a:pt x="164" y="0"/>
                  </a:lnTo>
                  <a:lnTo>
                    <a:pt x="168" y="2"/>
                  </a:lnTo>
                  <a:lnTo>
                    <a:pt x="168" y="2"/>
                  </a:lnTo>
                  <a:lnTo>
                    <a:pt x="170" y="2"/>
                  </a:lnTo>
                  <a:lnTo>
                    <a:pt x="172" y="4"/>
                  </a:lnTo>
                  <a:lnTo>
                    <a:pt x="174" y="4"/>
                  </a:lnTo>
                  <a:lnTo>
                    <a:pt x="176" y="4"/>
                  </a:lnTo>
                  <a:lnTo>
                    <a:pt x="178" y="4"/>
                  </a:lnTo>
                  <a:lnTo>
                    <a:pt x="182" y="4"/>
                  </a:lnTo>
                  <a:lnTo>
                    <a:pt x="186" y="6"/>
                  </a:lnTo>
                  <a:lnTo>
                    <a:pt x="186" y="10"/>
                  </a:lnTo>
                  <a:lnTo>
                    <a:pt x="186" y="12"/>
                  </a:lnTo>
                  <a:lnTo>
                    <a:pt x="188" y="16"/>
                  </a:lnTo>
                  <a:lnTo>
                    <a:pt x="188" y="22"/>
                  </a:lnTo>
                  <a:lnTo>
                    <a:pt x="188" y="22"/>
                  </a:lnTo>
                  <a:lnTo>
                    <a:pt x="188" y="24"/>
                  </a:lnTo>
                  <a:lnTo>
                    <a:pt x="188" y="26"/>
                  </a:lnTo>
                  <a:lnTo>
                    <a:pt x="190" y="30"/>
                  </a:lnTo>
                  <a:lnTo>
                    <a:pt x="190" y="40"/>
                  </a:lnTo>
                  <a:lnTo>
                    <a:pt x="188" y="44"/>
                  </a:lnTo>
                  <a:lnTo>
                    <a:pt x="188" y="46"/>
                  </a:lnTo>
                  <a:lnTo>
                    <a:pt x="188" y="52"/>
                  </a:lnTo>
                  <a:lnTo>
                    <a:pt x="186" y="50"/>
                  </a:lnTo>
                  <a:lnTo>
                    <a:pt x="184" y="48"/>
                  </a:lnTo>
                  <a:lnTo>
                    <a:pt x="180" y="46"/>
                  </a:lnTo>
                  <a:lnTo>
                    <a:pt x="178" y="48"/>
                  </a:lnTo>
                  <a:lnTo>
                    <a:pt x="178" y="50"/>
                  </a:lnTo>
                  <a:lnTo>
                    <a:pt x="176" y="56"/>
                  </a:lnTo>
                  <a:lnTo>
                    <a:pt x="174" y="58"/>
                  </a:lnTo>
                  <a:lnTo>
                    <a:pt x="176" y="60"/>
                  </a:lnTo>
                  <a:lnTo>
                    <a:pt x="176" y="62"/>
                  </a:lnTo>
                  <a:lnTo>
                    <a:pt x="178" y="64"/>
                  </a:lnTo>
                  <a:lnTo>
                    <a:pt x="182" y="66"/>
                  </a:lnTo>
                  <a:lnTo>
                    <a:pt x="186" y="66"/>
                  </a:lnTo>
                  <a:lnTo>
                    <a:pt x="188" y="66"/>
                  </a:lnTo>
                  <a:lnTo>
                    <a:pt x="190" y="64"/>
                  </a:lnTo>
                  <a:lnTo>
                    <a:pt x="188" y="62"/>
                  </a:lnTo>
                  <a:lnTo>
                    <a:pt x="190" y="60"/>
                  </a:lnTo>
                  <a:lnTo>
                    <a:pt x="192" y="60"/>
                  </a:lnTo>
                  <a:lnTo>
                    <a:pt x="196" y="60"/>
                  </a:lnTo>
                  <a:lnTo>
                    <a:pt x="200" y="60"/>
                  </a:lnTo>
                  <a:lnTo>
                    <a:pt x="200" y="62"/>
                  </a:lnTo>
                  <a:lnTo>
                    <a:pt x="198" y="64"/>
                  </a:lnTo>
                  <a:lnTo>
                    <a:pt x="198" y="64"/>
                  </a:lnTo>
                  <a:lnTo>
                    <a:pt x="196" y="68"/>
                  </a:lnTo>
                  <a:lnTo>
                    <a:pt x="196" y="72"/>
                  </a:lnTo>
                  <a:lnTo>
                    <a:pt x="194" y="76"/>
                  </a:lnTo>
                  <a:lnTo>
                    <a:pt x="194" y="80"/>
                  </a:lnTo>
                  <a:lnTo>
                    <a:pt x="192" y="82"/>
                  </a:lnTo>
                  <a:lnTo>
                    <a:pt x="192" y="86"/>
                  </a:lnTo>
                  <a:lnTo>
                    <a:pt x="188" y="88"/>
                  </a:lnTo>
                  <a:lnTo>
                    <a:pt x="186" y="88"/>
                  </a:lnTo>
                  <a:lnTo>
                    <a:pt x="186" y="90"/>
                  </a:lnTo>
                  <a:lnTo>
                    <a:pt x="184" y="92"/>
                  </a:lnTo>
                  <a:lnTo>
                    <a:pt x="182" y="92"/>
                  </a:lnTo>
                  <a:lnTo>
                    <a:pt x="178" y="94"/>
                  </a:lnTo>
                  <a:lnTo>
                    <a:pt x="178" y="98"/>
                  </a:lnTo>
                  <a:lnTo>
                    <a:pt x="176" y="100"/>
                  </a:lnTo>
                  <a:lnTo>
                    <a:pt x="176" y="102"/>
                  </a:lnTo>
                  <a:lnTo>
                    <a:pt x="174" y="104"/>
                  </a:lnTo>
                  <a:lnTo>
                    <a:pt x="172" y="104"/>
                  </a:lnTo>
                  <a:lnTo>
                    <a:pt x="170" y="108"/>
                  </a:lnTo>
                  <a:lnTo>
                    <a:pt x="164" y="116"/>
                  </a:lnTo>
                  <a:lnTo>
                    <a:pt x="160" y="120"/>
                  </a:lnTo>
                  <a:lnTo>
                    <a:pt x="160" y="124"/>
                  </a:lnTo>
                  <a:lnTo>
                    <a:pt x="158" y="124"/>
                  </a:lnTo>
                  <a:lnTo>
                    <a:pt x="156" y="128"/>
                  </a:lnTo>
                  <a:lnTo>
                    <a:pt x="154" y="128"/>
                  </a:lnTo>
                  <a:lnTo>
                    <a:pt x="154" y="128"/>
                  </a:lnTo>
                  <a:lnTo>
                    <a:pt x="140" y="140"/>
                  </a:lnTo>
                  <a:lnTo>
                    <a:pt x="140" y="142"/>
                  </a:lnTo>
                  <a:lnTo>
                    <a:pt x="140" y="142"/>
                  </a:lnTo>
                  <a:lnTo>
                    <a:pt x="136" y="144"/>
                  </a:lnTo>
                  <a:lnTo>
                    <a:pt x="130" y="148"/>
                  </a:lnTo>
                  <a:lnTo>
                    <a:pt x="128" y="152"/>
                  </a:lnTo>
                  <a:lnTo>
                    <a:pt x="124" y="152"/>
                  </a:lnTo>
                  <a:lnTo>
                    <a:pt x="124" y="154"/>
                  </a:lnTo>
                  <a:lnTo>
                    <a:pt x="120" y="154"/>
                  </a:lnTo>
                  <a:lnTo>
                    <a:pt x="116" y="156"/>
                  </a:lnTo>
                  <a:lnTo>
                    <a:pt x="114" y="156"/>
                  </a:lnTo>
                  <a:lnTo>
                    <a:pt x="112" y="156"/>
                  </a:lnTo>
                  <a:lnTo>
                    <a:pt x="108" y="156"/>
                  </a:lnTo>
                  <a:lnTo>
                    <a:pt x="106" y="156"/>
                  </a:lnTo>
                  <a:lnTo>
                    <a:pt x="104" y="158"/>
                  </a:lnTo>
                  <a:lnTo>
                    <a:pt x="106" y="160"/>
                  </a:lnTo>
                  <a:lnTo>
                    <a:pt x="106" y="160"/>
                  </a:lnTo>
                  <a:lnTo>
                    <a:pt x="102" y="160"/>
                  </a:lnTo>
                  <a:lnTo>
                    <a:pt x="100" y="160"/>
                  </a:lnTo>
                  <a:lnTo>
                    <a:pt x="98" y="160"/>
                  </a:lnTo>
                  <a:lnTo>
                    <a:pt x="96" y="162"/>
                  </a:lnTo>
                  <a:lnTo>
                    <a:pt x="96" y="162"/>
                  </a:lnTo>
                  <a:lnTo>
                    <a:pt x="96" y="162"/>
                  </a:lnTo>
                  <a:lnTo>
                    <a:pt x="90" y="162"/>
                  </a:lnTo>
                  <a:lnTo>
                    <a:pt x="88" y="160"/>
                  </a:lnTo>
                  <a:lnTo>
                    <a:pt x="82" y="160"/>
                  </a:lnTo>
                  <a:lnTo>
                    <a:pt x="78" y="160"/>
                  </a:lnTo>
                  <a:lnTo>
                    <a:pt x="78" y="162"/>
                  </a:lnTo>
                  <a:lnTo>
                    <a:pt x="76" y="162"/>
                  </a:lnTo>
                  <a:lnTo>
                    <a:pt x="74" y="160"/>
                  </a:lnTo>
                  <a:lnTo>
                    <a:pt x="66" y="160"/>
                  </a:lnTo>
                  <a:lnTo>
                    <a:pt x="66" y="162"/>
                  </a:lnTo>
                  <a:lnTo>
                    <a:pt x="64" y="162"/>
                  </a:lnTo>
                  <a:lnTo>
                    <a:pt x="64" y="162"/>
                  </a:lnTo>
                  <a:lnTo>
                    <a:pt x="62" y="162"/>
                  </a:lnTo>
                  <a:lnTo>
                    <a:pt x="60" y="164"/>
                  </a:lnTo>
                  <a:lnTo>
                    <a:pt x="60" y="164"/>
                  </a:lnTo>
                  <a:lnTo>
                    <a:pt x="56" y="164"/>
                  </a:lnTo>
                  <a:lnTo>
                    <a:pt x="54" y="166"/>
                  </a:lnTo>
                  <a:lnTo>
                    <a:pt x="52" y="164"/>
                  </a:lnTo>
                  <a:lnTo>
                    <a:pt x="48" y="164"/>
                  </a:lnTo>
                  <a:lnTo>
                    <a:pt x="48" y="166"/>
                  </a:lnTo>
                  <a:lnTo>
                    <a:pt x="44" y="164"/>
                  </a:lnTo>
                  <a:lnTo>
                    <a:pt x="42" y="168"/>
                  </a:lnTo>
                  <a:lnTo>
                    <a:pt x="40" y="168"/>
                  </a:lnTo>
                  <a:lnTo>
                    <a:pt x="40" y="170"/>
                  </a:lnTo>
                  <a:lnTo>
                    <a:pt x="38" y="170"/>
                  </a:lnTo>
                  <a:lnTo>
                    <a:pt x="36" y="170"/>
                  </a:lnTo>
                  <a:lnTo>
                    <a:pt x="30" y="168"/>
                  </a:lnTo>
                  <a:lnTo>
                    <a:pt x="30" y="168"/>
                  </a:lnTo>
                  <a:lnTo>
                    <a:pt x="28" y="166"/>
                  </a:lnTo>
                  <a:lnTo>
                    <a:pt x="26" y="164"/>
                  </a:lnTo>
                  <a:lnTo>
                    <a:pt x="26" y="164"/>
                  </a:lnTo>
                  <a:lnTo>
                    <a:pt x="24" y="164"/>
                  </a:lnTo>
                  <a:lnTo>
                    <a:pt x="24" y="164"/>
                  </a:lnTo>
                  <a:lnTo>
                    <a:pt x="24" y="162"/>
                  </a:lnTo>
                  <a:lnTo>
                    <a:pt x="22" y="160"/>
                  </a:lnTo>
                  <a:lnTo>
                    <a:pt x="18" y="162"/>
                  </a:lnTo>
                  <a:lnTo>
                    <a:pt x="18" y="164"/>
                  </a:lnTo>
                  <a:lnTo>
                    <a:pt x="18" y="164"/>
                  </a:lnTo>
                  <a:lnTo>
                    <a:pt x="18" y="162"/>
                  </a:lnTo>
                  <a:lnTo>
                    <a:pt x="18" y="158"/>
                  </a:lnTo>
                  <a:lnTo>
                    <a:pt x="18" y="156"/>
                  </a:lnTo>
                  <a:lnTo>
                    <a:pt x="20" y="154"/>
                  </a:lnTo>
                  <a:lnTo>
                    <a:pt x="18" y="148"/>
                  </a:lnTo>
                  <a:lnTo>
                    <a:pt x="16" y="148"/>
                  </a:lnTo>
                  <a:lnTo>
                    <a:pt x="14" y="144"/>
                  </a:lnTo>
                  <a:lnTo>
                    <a:pt x="14" y="140"/>
                  </a:lnTo>
                  <a:lnTo>
                    <a:pt x="14" y="140"/>
                  </a:lnTo>
                  <a:lnTo>
                    <a:pt x="16" y="140"/>
                  </a:lnTo>
                  <a:lnTo>
                    <a:pt x="18" y="140"/>
                  </a:lnTo>
                  <a:lnTo>
                    <a:pt x="18" y="140"/>
                  </a:lnTo>
                  <a:lnTo>
                    <a:pt x="18" y="136"/>
                  </a:lnTo>
                  <a:lnTo>
                    <a:pt x="18" y="132"/>
                  </a:lnTo>
                  <a:lnTo>
                    <a:pt x="18" y="130"/>
                  </a:lnTo>
                  <a:lnTo>
                    <a:pt x="14" y="124"/>
                  </a:lnTo>
                  <a:lnTo>
                    <a:pt x="14" y="120"/>
                  </a:lnTo>
                  <a:lnTo>
                    <a:pt x="12" y="116"/>
                  </a:lnTo>
                  <a:lnTo>
                    <a:pt x="10" y="110"/>
                  </a:lnTo>
                  <a:lnTo>
                    <a:pt x="6" y="102"/>
                  </a:lnTo>
                  <a:lnTo>
                    <a:pt x="6" y="100"/>
                  </a:lnTo>
                  <a:lnTo>
                    <a:pt x="4" y="92"/>
                  </a:lnTo>
                  <a:lnTo>
                    <a:pt x="0" y="88"/>
                  </a:lnTo>
                  <a:lnTo>
                    <a:pt x="0" y="84"/>
                  </a:lnTo>
                  <a:lnTo>
                    <a:pt x="0" y="84"/>
                  </a:lnTo>
                  <a:close/>
                  <a:moveTo>
                    <a:pt x="130" y="108"/>
                  </a:moveTo>
                  <a:lnTo>
                    <a:pt x="132" y="110"/>
                  </a:lnTo>
                  <a:lnTo>
                    <a:pt x="134" y="112"/>
                  </a:lnTo>
                  <a:lnTo>
                    <a:pt x="136" y="114"/>
                  </a:lnTo>
                  <a:lnTo>
                    <a:pt x="138" y="112"/>
                  </a:lnTo>
                  <a:lnTo>
                    <a:pt x="140" y="112"/>
                  </a:lnTo>
                  <a:lnTo>
                    <a:pt x="140" y="110"/>
                  </a:lnTo>
                  <a:lnTo>
                    <a:pt x="142" y="108"/>
                  </a:lnTo>
                  <a:lnTo>
                    <a:pt x="144" y="108"/>
                  </a:lnTo>
                  <a:lnTo>
                    <a:pt x="146" y="106"/>
                  </a:lnTo>
                  <a:lnTo>
                    <a:pt x="148" y="106"/>
                  </a:lnTo>
                  <a:lnTo>
                    <a:pt x="150" y="106"/>
                  </a:lnTo>
                  <a:lnTo>
                    <a:pt x="150" y="104"/>
                  </a:lnTo>
                  <a:lnTo>
                    <a:pt x="152" y="102"/>
                  </a:lnTo>
                  <a:lnTo>
                    <a:pt x="150" y="102"/>
                  </a:lnTo>
                  <a:lnTo>
                    <a:pt x="150" y="100"/>
                  </a:lnTo>
                  <a:lnTo>
                    <a:pt x="152" y="100"/>
                  </a:lnTo>
                  <a:lnTo>
                    <a:pt x="154" y="98"/>
                  </a:lnTo>
                  <a:lnTo>
                    <a:pt x="154" y="94"/>
                  </a:lnTo>
                  <a:lnTo>
                    <a:pt x="152" y="90"/>
                  </a:lnTo>
                  <a:lnTo>
                    <a:pt x="150" y="86"/>
                  </a:lnTo>
                  <a:lnTo>
                    <a:pt x="148" y="88"/>
                  </a:lnTo>
                  <a:lnTo>
                    <a:pt x="146" y="86"/>
                  </a:lnTo>
                  <a:lnTo>
                    <a:pt x="146" y="86"/>
                  </a:lnTo>
                  <a:lnTo>
                    <a:pt x="144" y="86"/>
                  </a:lnTo>
                  <a:lnTo>
                    <a:pt x="144" y="86"/>
                  </a:lnTo>
                  <a:lnTo>
                    <a:pt x="142" y="86"/>
                  </a:lnTo>
                  <a:lnTo>
                    <a:pt x="140" y="88"/>
                  </a:lnTo>
                  <a:lnTo>
                    <a:pt x="140" y="90"/>
                  </a:lnTo>
                  <a:lnTo>
                    <a:pt x="136" y="90"/>
                  </a:lnTo>
                  <a:lnTo>
                    <a:pt x="132" y="92"/>
                  </a:lnTo>
                  <a:lnTo>
                    <a:pt x="132" y="96"/>
                  </a:lnTo>
                  <a:lnTo>
                    <a:pt x="128" y="98"/>
                  </a:lnTo>
                  <a:lnTo>
                    <a:pt x="126" y="100"/>
                  </a:lnTo>
                  <a:lnTo>
                    <a:pt x="128" y="102"/>
                  </a:lnTo>
                  <a:lnTo>
                    <a:pt x="130" y="102"/>
                  </a:lnTo>
                  <a:lnTo>
                    <a:pt x="130" y="104"/>
                  </a:lnTo>
                  <a:lnTo>
                    <a:pt x="130" y="106"/>
                  </a:lnTo>
                  <a:lnTo>
                    <a:pt x="130" y="108"/>
                  </a:lnTo>
                  <a:close/>
                </a:path>
              </a:pathLst>
            </a:custGeom>
            <a:grpFill/>
            <a:ln w="6350">
              <a:solidFill>
                <a:srgbClr val="7F7F7F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88" name="Somalia">
              <a:extLst>
                <a:ext uri="{FF2B5EF4-FFF2-40B4-BE49-F238E27FC236}">
                  <a16:creationId xmlns:a16="http://schemas.microsoft.com/office/drawing/2014/main" id="{CD1635C4-C210-48D1-8B5D-D916E42D926B}"/>
                </a:ext>
              </a:extLst>
            </p:cNvPr>
            <p:cNvSpPr>
              <a:spLocks/>
            </p:cNvSpPr>
            <p:nvPr/>
          </p:nvSpPr>
          <p:spPr bwMode="auto">
            <a:xfrm>
              <a:off x="6884511" y="4138213"/>
              <a:ext cx="241146" cy="321528"/>
            </a:xfrm>
            <a:custGeom>
              <a:avLst/>
              <a:gdLst>
                <a:gd name="T0" fmla="*/ 14 w 126"/>
                <a:gd name="T1" fmla="*/ 98 h 168"/>
                <a:gd name="T2" fmla="*/ 24 w 126"/>
                <a:gd name="T3" fmla="*/ 94 h 168"/>
                <a:gd name="T4" fmla="*/ 32 w 126"/>
                <a:gd name="T5" fmla="*/ 88 h 168"/>
                <a:gd name="T6" fmla="*/ 44 w 126"/>
                <a:gd name="T7" fmla="*/ 86 h 168"/>
                <a:gd name="T8" fmla="*/ 74 w 126"/>
                <a:gd name="T9" fmla="*/ 48 h 168"/>
                <a:gd name="T10" fmla="*/ 30 w 126"/>
                <a:gd name="T11" fmla="*/ 34 h 168"/>
                <a:gd name="T12" fmla="*/ 26 w 126"/>
                <a:gd name="T13" fmla="*/ 26 h 168"/>
                <a:gd name="T14" fmla="*/ 24 w 126"/>
                <a:gd name="T15" fmla="*/ 12 h 168"/>
                <a:gd name="T16" fmla="*/ 28 w 126"/>
                <a:gd name="T17" fmla="*/ 8 h 168"/>
                <a:gd name="T18" fmla="*/ 38 w 126"/>
                <a:gd name="T19" fmla="*/ 18 h 168"/>
                <a:gd name="T20" fmla="*/ 46 w 126"/>
                <a:gd name="T21" fmla="*/ 22 h 168"/>
                <a:gd name="T22" fmla="*/ 54 w 126"/>
                <a:gd name="T23" fmla="*/ 18 h 168"/>
                <a:gd name="T24" fmla="*/ 60 w 126"/>
                <a:gd name="T25" fmla="*/ 16 h 168"/>
                <a:gd name="T26" fmla="*/ 66 w 126"/>
                <a:gd name="T27" fmla="*/ 16 h 168"/>
                <a:gd name="T28" fmla="*/ 80 w 126"/>
                <a:gd name="T29" fmla="*/ 12 h 168"/>
                <a:gd name="T30" fmla="*/ 88 w 126"/>
                <a:gd name="T31" fmla="*/ 12 h 168"/>
                <a:gd name="T32" fmla="*/ 96 w 126"/>
                <a:gd name="T33" fmla="*/ 10 h 168"/>
                <a:gd name="T34" fmla="*/ 104 w 126"/>
                <a:gd name="T35" fmla="*/ 8 h 168"/>
                <a:gd name="T36" fmla="*/ 110 w 126"/>
                <a:gd name="T37" fmla="*/ 6 h 168"/>
                <a:gd name="T38" fmla="*/ 116 w 126"/>
                <a:gd name="T39" fmla="*/ 4 h 168"/>
                <a:gd name="T40" fmla="*/ 118 w 126"/>
                <a:gd name="T41" fmla="*/ 0 h 168"/>
                <a:gd name="T42" fmla="*/ 122 w 126"/>
                <a:gd name="T43" fmla="*/ 2 h 168"/>
                <a:gd name="T44" fmla="*/ 126 w 126"/>
                <a:gd name="T45" fmla="*/ 2 h 168"/>
                <a:gd name="T46" fmla="*/ 124 w 126"/>
                <a:gd name="T47" fmla="*/ 8 h 168"/>
                <a:gd name="T48" fmla="*/ 126 w 126"/>
                <a:gd name="T49" fmla="*/ 12 h 168"/>
                <a:gd name="T50" fmla="*/ 124 w 126"/>
                <a:gd name="T51" fmla="*/ 16 h 168"/>
                <a:gd name="T52" fmla="*/ 124 w 126"/>
                <a:gd name="T53" fmla="*/ 20 h 168"/>
                <a:gd name="T54" fmla="*/ 126 w 126"/>
                <a:gd name="T55" fmla="*/ 20 h 168"/>
                <a:gd name="T56" fmla="*/ 126 w 126"/>
                <a:gd name="T57" fmla="*/ 22 h 168"/>
                <a:gd name="T58" fmla="*/ 122 w 126"/>
                <a:gd name="T59" fmla="*/ 26 h 168"/>
                <a:gd name="T60" fmla="*/ 120 w 126"/>
                <a:gd name="T61" fmla="*/ 30 h 168"/>
                <a:gd name="T62" fmla="*/ 114 w 126"/>
                <a:gd name="T63" fmla="*/ 46 h 168"/>
                <a:gd name="T64" fmla="*/ 108 w 126"/>
                <a:gd name="T65" fmla="*/ 52 h 168"/>
                <a:gd name="T66" fmla="*/ 108 w 126"/>
                <a:gd name="T67" fmla="*/ 56 h 168"/>
                <a:gd name="T68" fmla="*/ 96 w 126"/>
                <a:gd name="T69" fmla="*/ 80 h 168"/>
                <a:gd name="T70" fmla="*/ 86 w 126"/>
                <a:gd name="T71" fmla="*/ 96 h 168"/>
                <a:gd name="T72" fmla="*/ 62 w 126"/>
                <a:gd name="T73" fmla="*/ 118 h 168"/>
                <a:gd name="T74" fmla="*/ 50 w 126"/>
                <a:gd name="T75" fmla="*/ 126 h 168"/>
                <a:gd name="T76" fmla="*/ 34 w 126"/>
                <a:gd name="T77" fmla="*/ 140 h 168"/>
                <a:gd name="T78" fmla="*/ 26 w 126"/>
                <a:gd name="T79" fmla="*/ 150 h 168"/>
                <a:gd name="T80" fmla="*/ 20 w 126"/>
                <a:gd name="T81" fmla="*/ 156 h 168"/>
                <a:gd name="T82" fmla="*/ 0 w 126"/>
                <a:gd name="T83" fmla="*/ 160 h 168"/>
                <a:gd name="T84" fmla="*/ 12 w 126"/>
                <a:gd name="T85" fmla="*/ 10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26" h="168">
                  <a:moveTo>
                    <a:pt x="12" y="100"/>
                  </a:moveTo>
                  <a:lnTo>
                    <a:pt x="12" y="100"/>
                  </a:lnTo>
                  <a:lnTo>
                    <a:pt x="14" y="98"/>
                  </a:lnTo>
                  <a:lnTo>
                    <a:pt x="18" y="96"/>
                  </a:lnTo>
                  <a:lnTo>
                    <a:pt x="22" y="96"/>
                  </a:lnTo>
                  <a:lnTo>
                    <a:pt x="24" y="94"/>
                  </a:lnTo>
                  <a:lnTo>
                    <a:pt x="26" y="92"/>
                  </a:lnTo>
                  <a:lnTo>
                    <a:pt x="28" y="90"/>
                  </a:lnTo>
                  <a:lnTo>
                    <a:pt x="32" y="88"/>
                  </a:lnTo>
                  <a:lnTo>
                    <a:pt x="32" y="88"/>
                  </a:lnTo>
                  <a:lnTo>
                    <a:pt x="36" y="86"/>
                  </a:lnTo>
                  <a:lnTo>
                    <a:pt x="44" y="86"/>
                  </a:lnTo>
                  <a:lnTo>
                    <a:pt x="50" y="86"/>
                  </a:lnTo>
                  <a:lnTo>
                    <a:pt x="88" y="48"/>
                  </a:lnTo>
                  <a:lnTo>
                    <a:pt x="74" y="48"/>
                  </a:lnTo>
                  <a:lnTo>
                    <a:pt x="38" y="38"/>
                  </a:lnTo>
                  <a:lnTo>
                    <a:pt x="34" y="34"/>
                  </a:lnTo>
                  <a:lnTo>
                    <a:pt x="30" y="34"/>
                  </a:lnTo>
                  <a:lnTo>
                    <a:pt x="28" y="30"/>
                  </a:lnTo>
                  <a:lnTo>
                    <a:pt x="28" y="26"/>
                  </a:lnTo>
                  <a:lnTo>
                    <a:pt x="26" y="26"/>
                  </a:lnTo>
                  <a:lnTo>
                    <a:pt x="22" y="18"/>
                  </a:lnTo>
                  <a:lnTo>
                    <a:pt x="22" y="14"/>
                  </a:lnTo>
                  <a:lnTo>
                    <a:pt x="24" y="12"/>
                  </a:lnTo>
                  <a:lnTo>
                    <a:pt x="26" y="6"/>
                  </a:lnTo>
                  <a:lnTo>
                    <a:pt x="26" y="8"/>
                  </a:lnTo>
                  <a:lnTo>
                    <a:pt x="28" y="8"/>
                  </a:lnTo>
                  <a:lnTo>
                    <a:pt x="34" y="16"/>
                  </a:lnTo>
                  <a:lnTo>
                    <a:pt x="36" y="18"/>
                  </a:lnTo>
                  <a:lnTo>
                    <a:pt x="38" y="18"/>
                  </a:lnTo>
                  <a:lnTo>
                    <a:pt x="40" y="22"/>
                  </a:lnTo>
                  <a:lnTo>
                    <a:pt x="44" y="22"/>
                  </a:lnTo>
                  <a:lnTo>
                    <a:pt x="46" y="22"/>
                  </a:lnTo>
                  <a:lnTo>
                    <a:pt x="48" y="20"/>
                  </a:lnTo>
                  <a:lnTo>
                    <a:pt x="52" y="18"/>
                  </a:lnTo>
                  <a:lnTo>
                    <a:pt x="54" y="18"/>
                  </a:lnTo>
                  <a:lnTo>
                    <a:pt x="58" y="16"/>
                  </a:lnTo>
                  <a:lnTo>
                    <a:pt x="58" y="14"/>
                  </a:lnTo>
                  <a:lnTo>
                    <a:pt x="60" y="16"/>
                  </a:lnTo>
                  <a:lnTo>
                    <a:pt x="62" y="16"/>
                  </a:lnTo>
                  <a:lnTo>
                    <a:pt x="64" y="16"/>
                  </a:lnTo>
                  <a:lnTo>
                    <a:pt x="66" y="16"/>
                  </a:lnTo>
                  <a:lnTo>
                    <a:pt x="70" y="16"/>
                  </a:lnTo>
                  <a:lnTo>
                    <a:pt x="76" y="12"/>
                  </a:lnTo>
                  <a:lnTo>
                    <a:pt x="80" y="12"/>
                  </a:lnTo>
                  <a:lnTo>
                    <a:pt x="82" y="12"/>
                  </a:lnTo>
                  <a:lnTo>
                    <a:pt x="84" y="12"/>
                  </a:lnTo>
                  <a:lnTo>
                    <a:pt x="88" y="12"/>
                  </a:lnTo>
                  <a:lnTo>
                    <a:pt x="90" y="10"/>
                  </a:lnTo>
                  <a:lnTo>
                    <a:pt x="94" y="10"/>
                  </a:lnTo>
                  <a:lnTo>
                    <a:pt x="96" y="10"/>
                  </a:lnTo>
                  <a:lnTo>
                    <a:pt x="96" y="10"/>
                  </a:lnTo>
                  <a:lnTo>
                    <a:pt x="102" y="10"/>
                  </a:lnTo>
                  <a:lnTo>
                    <a:pt x="104" y="8"/>
                  </a:lnTo>
                  <a:lnTo>
                    <a:pt x="108" y="6"/>
                  </a:lnTo>
                  <a:lnTo>
                    <a:pt x="110" y="8"/>
                  </a:lnTo>
                  <a:lnTo>
                    <a:pt x="110" y="6"/>
                  </a:lnTo>
                  <a:lnTo>
                    <a:pt x="114" y="6"/>
                  </a:lnTo>
                  <a:lnTo>
                    <a:pt x="116" y="4"/>
                  </a:lnTo>
                  <a:lnTo>
                    <a:pt x="116" y="4"/>
                  </a:lnTo>
                  <a:lnTo>
                    <a:pt x="118" y="2"/>
                  </a:lnTo>
                  <a:lnTo>
                    <a:pt x="116" y="2"/>
                  </a:lnTo>
                  <a:lnTo>
                    <a:pt x="118" y="0"/>
                  </a:lnTo>
                  <a:lnTo>
                    <a:pt x="120" y="0"/>
                  </a:lnTo>
                  <a:lnTo>
                    <a:pt x="120" y="0"/>
                  </a:lnTo>
                  <a:lnTo>
                    <a:pt x="122" y="2"/>
                  </a:lnTo>
                  <a:lnTo>
                    <a:pt x="124" y="2"/>
                  </a:lnTo>
                  <a:lnTo>
                    <a:pt x="126" y="2"/>
                  </a:lnTo>
                  <a:lnTo>
                    <a:pt x="126" y="2"/>
                  </a:lnTo>
                  <a:lnTo>
                    <a:pt x="124" y="4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24" y="10"/>
                  </a:lnTo>
                  <a:lnTo>
                    <a:pt x="124" y="12"/>
                  </a:lnTo>
                  <a:lnTo>
                    <a:pt x="126" y="12"/>
                  </a:lnTo>
                  <a:lnTo>
                    <a:pt x="126" y="12"/>
                  </a:lnTo>
                  <a:lnTo>
                    <a:pt x="124" y="12"/>
                  </a:lnTo>
                  <a:lnTo>
                    <a:pt x="124" y="16"/>
                  </a:lnTo>
                  <a:lnTo>
                    <a:pt x="124" y="16"/>
                  </a:lnTo>
                  <a:lnTo>
                    <a:pt x="124" y="18"/>
                  </a:lnTo>
                  <a:lnTo>
                    <a:pt x="124" y="20"/>
                  </a:lnTo>
                  <a:lnTo>
                    <a:pt x="126" y="20"/>
                  </a:lnTo>
                  <a:lnTo>
                    <a:pt x="124" y="20"/>
                  </a:lnTo>
                  <a:lnTo>
                    <a:pt x="126" y="20"/>
                  </a:lnTo>
                  <a:lnTo>
                    <a:pt x="126" y="22"/>
                  </a:lnTo>
                  <a:lnTo>
                    <a:pt x="126" y="22"/>
                  </a:lnTo>
                  <a:lnTo>
                    <a:pt x="126" y="22"/>
                  </a:lnTo>
                  <a:lnTo>
                    <a:pt x="124" y="22"/>
                  </a:lnTo>
                  <a:lnTo>
                    <a:pt x="124" y="22"/>
                  </a:lnTo>
                  <a:lnTo>
                    <a:pt x="122" y="26"/>
                  </a:lnTo>
                  <a:lnTo>
                    <a:pt x="122" y="26"/>
                  </a:lnTo>
                  <a:lnTo>
                    <a:pt x="122" y="30"/>
                  </a:lnTo>
                  <a:lnTo>
                    <a:pt x="120" y="30"/>
                  </a:lnTo>
                  <a:lnTo>
                    <a:pt x="122" y="34"/>
                  </a:lnTo>
                  <a:lnTo>
                    <a:pt x="116" y="40"/>
                  </a:lnTo>
                  <a:lnTo>
                    <a:pt x="114" y="46"/>
                  </a:lnTo>
                  <a:lnTo>
                    <a:pt x="112" y="48"/>
                  </a:lnTo>
                  <a:lnTo>
                    <a:pt x="112" y="48"/>
                  </a:lnTo>
                  <a:lnTo>
                    <a:pt x="108" y="52"/>
                  </a:lnTo>
                  <a:lnTo>
                    <a:pt x="108" y="52"/>
                  </a:lnTo>
                  <a:lnTo>
                    <a:pt x="110" y="54"/>
                  </a:lnTo>
                  <a:lnTo>
                    <a:pt x="108" y="56"/>
                  </a:lnTo>
                  <a:lnTo>
                    <a:pt x="102" y="68"/>
                  </a:lnTo>
                  <a:lnTo>
                    <a:pt x="100" y="72"/>
                  </a:lnTo>
                  <a:lnTo>
                    <a:pt x="96" y="80"/>
                  </a:lnTo>
                  <a:lnTo>
                    <a:pt x="96" y="82"/>
                  </a:lnTo>
                  <a:lnTo>
                    <a:pt x="88" y="92"/>
                  </a:lnTo>
                  <a:lnTo>
                    <a:pt x="86" y="96"/>
                  </a:lnTo>
                  <a:lnTo>
                    <a:pt x="82" y="98"/>
                  </a:lnTo>
                  <a:lnTo>
                    <a:pt x="76" y="106"/>
                  </a:lnTo>
                  <a:lnTo>
                    <a:pt x="62" y="118"/>
                  </a:lnTo>
                  <a:lnTo>
                    <a:pt x="58" y="124"/>
                  </a:lnTo>
                  <a:lnTo>
                    <a:pt x="54" y="124"/>
                  </a:lnTo>
                  <a:lnTo>
                    <a:pt x="50" y="126"/>
                  </a:lnTo>
                  <a:lnTo>
                    <a:pt x="46" y="130"/>
                  </a:lnTo>
                  <a:lnTo>
                    <a:pt x="36" y="138"/>
                  </a:lnTo>
                  <a:lnTo>
                    <a:pt x="34" y="140"/>
                  </a:lnTo>
                  <a:lnTo>
                    <a:pt x="28" y="148"/>
                  </a:lnTo>
                  <a:lnTo>
                    <a:pt x="26" y="148"/>
                  </a:lnTo>
                  <a:lnTo>
                    <a:pt x="26" y="150"/>
                  </a:lnTo>
                  <a:lnTo>
                    <a:pt x="24" y="150"/>
                  </a:lnTo>
                  <a:lnTo>
                    <a:pt x="20" y="152"/>
                  </a:lnTo>
                  <a:lnTo>
                    <a:pt x="20" y="156"/>
                  </a:lnTo>
                  <a:lnTo>
                    <a:pt x="10" y="166"/>
                  </a:lnTo>
                  <a:lnTo>
                    <a:pt x="10" y="168"/>
                  </a:lnTo>
                  <a:lnTo>
                    <a:pt x="0" y="160"/>
                  </a:lnTo>
                  <a:lnTo>
                    <a:pt x="0" y="110"/>
                  </a:lnTo>
                  <a:lnTo>
                    <a:pt x="12" y="100"/>
                  </a:lnTo>
                  <a:lnTo>
                    <a:pt x="12" y="100"/>
                  </a:lnTo>
                  <a:close/>
                </a:path>
              </a:pathLst>
            </a:custGeom>
            <a:grpFill/>
            <a:ln w="6350">
              <a:solidFill>
                <a:srgbClr val="7F7F7F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89" name="Solvkia">
              <a:extLst>
                <a:ext uri="{FF2B5EF4-FFF2-40B4-BE49-F238E27FC236}">
                  <a16:creationId xmlns:a16="http://schemas.microsoft.com/office/drawing/2014/main" id="{CA3709F4-D09F-4CAE-89CD-02012FCE1A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75903" y="3146834"/>
              <a:ext cx="118659" cy="53588"/>
            </a:xfrm>
            <a:custGeom>
              <a:avLst/>
              <a:gdLst>
                <a:gd name="T0" fmla="*/ 2 w 62"/>
                <a:gd name="T1" fmla="*/ 22 h 28"/>
                <a:gd name="T2" fmla="*/ 10 w 62"/>
                <a:gd name="T3" fmla="*/ 26 h 28"/>
                <a:gd name="T4" fmla="*/ 14 w 62"/>
                <a:gd name="T5" fmla="*/ 28 h 28"/>
                <a:gd name="T6" fmla="*/ 18 w 62"/>
                <a:gd name="T7" fmla="*/ 26 h 28"/>
                <a:gd name="T8" fmla="*/ 24 w 62"/>
                <a:gd name="T9" fmla="*/ 24 h 28"/>
                <a:gd name="T10" fmla="*/ 24 w 62"/>
                <a:gd name="T11" fmla="*/ 22 h 28"/>
                <a:gd name="T12" fmla="*/ 28 w 62"/>
                <a:gd name="T13" fmla="*/ 22 h 28"/>
                <a:gd name="T14" fmla="*/ 32 w 62"/>
                <a:gd name="T15" fmla="*/ 18 h 28"/>
                <a:gd name="T16" fmla="*/ 36 w 62"/>
                <a:gd name="T17" fmla="*/ 22 h 28"/>
                <a:gd name="T18" fmla="*/ 36 w 62"/>
                <a:gd name="T19" fmla="*/ 20 h 28"/>
                <a:gd name="T20" fmla="*/ 38 w 62"/>
                <a:gd name="T21" fmla="*/ 18 h 28"/>
                <a:gd name="T22" fmla="*/ 40 w 62"/>
                <a:gd name="T23" fmla="*/ 14 h 28"/>
                <a:gd name="T24" fmla="*/ 44 w 62"/>
                <a:gd name="T25" fmla="*/ 14 h 28"/>
                <a:gd name="T26" fmla="*/ 46 w 62"/>
                <a:gd name="T27" fmla="*/ 16 h 28"/>
                <a:gd name="T28" fmla="*/ 52 w 62"/>
                <a:gd name="T29" fmla="*/ 14 h 28"/>
                <a:gd name="T30" fmla="*/ 56 w 62"/>
                <a:gd name="T31" fmla="*/ 16 h 28"/>
                <a:gd name="T32" fmla="*/ 58 w 62"/>
                <a:gd name="T33" fmla="*/ 14 h 28"/>
                <a:gd name="T34" fmla="*/ 60 w 62"/>
                <a:gd name="T35" fmla="*/ 8 h 28"/>
                <a:gd name="T36" fmla="*/ 62 w 62"/>
                <a:gd name="T37" fmla="*/ 4 h 28"/>
                <a:gd name="T38" fmla="*/ 62 w 62"/>
                <a:gd name="T39" fmla="*/ 4 h 28"/>
                <a:gd name="T40" fmla="*/ 56 w 62"/>
                <a:gd name="T41" fmla="*/ 2 h 28"/>
                <a:gd name="T42" fmla="*/ 52 w 62"/>
                <a:gd name="T43" fmla="*/ 0 h 28"/>
                <a:gd name="T44" fmla="*/ 50 w 62"/>
                <a:gd name="T45" fmla="*/ 2 h 28"/>
                <a:gd name="T46" fmla="*/ 48 w 62"/>
                <a:gd name="T47" fmla="*/ 0 h 28"/>
                <a:gd name="T48" fmla="*/ 46 w 62"/>
                <a:gd name="T49" fmla="*/ 0 h 28"/>
                <a:gd name="T50" fmla="*/ 46 w 62"/>
                <a:gd name="T51" fmla="*/ 2 h 28"/>
                <a:gd name="T52" fmla="*/ 44 w 62"/>
                <a:gd name="T53" fmla="*/ 2 h 28"/>
                <a:gd name="T54" fmla="*/ 40 w 62"/>
                <a:gd name="T55" fmla="*/ 2 h 28"/>
                <a:gd name="T56" fmla="*/ 38 w 62"/>
                <a:gd name="T57" fmla="*/ 2 h 28"/>
                <a:gd name="T58" fmla="*/ 36 w 62"/>
                <a:gd name="T59" fmla="*/ 2 h 28"/>
                <a:gd name="T60" fmla="*/ 36 w 62"/>
                <a:gd name="T61" fmla="*/ 4 h 28"/>
                <a:gd name="T62" fmla="*/ 32 w 62"/>
                <a:gd name="T63" fmla="*/ 4 h 28"/>
                <a:gd name="T64" fmla="*/ 32 w 62"/>
                <a:gd name="T65" fmla="*/ 4 h 28"/>
                <a:gd name="T66" fmla="*/ 32 w 62"/>
                <a:gd name="T67" fmla="*/ 4 h 28"/>
                <a:gd name="T68" fmla="*/ 26 w 62"/>
                <a:gd name="T69" fmla="*/ 2 h 28"/>
                <a:gd name="T70" fmla="*/ 24 w 62"/>
                <a:gd name="T71" fmla="*/ 6 h 28"/>
                <a:gd name="T72" fmla="*/ 20 w 62"/>
                <a:gd name="T73" fmla="*/ 6 h 28"/>
                <a:gd name="T74" fmla="*/ 18 w 62"/>
                <a:gd name="T75" fmla="*/ 8 h 28"/>
                <a:gd name="T76" fmla="*/ 12 w 62"/>
                <a:gd name="T77" fmla="*/ 10 h 28"/>
                <a:gd name="T78" fmla="*/ 8 w 62"/>
                <a:gd name="T79" fmla="*/ 12 h 28"/>
                <a:gd name="T80" fmla="*/ 6 w 62"/>
                <a:gd name="T81" fmla="*/ 10 h 28"/>
                <a:gd name="T82" fmla="*/ 4 w 62"/>
                <a:gd name="T83" fmla="*/ 10 h 28"/>
                <a:gd name="T84" fmla="*/ 2 w 62"/>
                <a:gd name="T85" fmla="*/ 12 h 28"/>
                <a:gd name="T86" fmla="*/ 0 w 62"/>
                <a:gd name="T87" fmla="*/ 12 h 28"/>
                <a:gd name="T88" fmla="*/ 0 w 62"/>
                <a:gd name="T89" fmla="*/ 16 h 28"/>
                <a:gd name="T90" fmla="*/ 2 w 62"/>
                <a:gd name="T91" fmla="*/ 2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62" h="28">
                  <a:moveTo>
                    <a:pt x="2" y="22"/>
                  </a:moveTo>
                  <a:lnTo>
                    <a:pt x="10" y="26"/>
                  </a:lnTo>
                  <a:lnTo>
                    <a:pt x="14" y="28"/>
                  </a:lnTo>
                  <a:lnTo>
                    <a:pt x="18" y="26"/>
                  </a:lnTo>
                  <a:lnTo>
                    <a:pt x="24" y="24"/>
                  </a:lnTo>
                  <a:lnTo>
                    <a:pt x="24" y="22"/>
                  </a:lnTo>
                  <a:lnTo>
                    <a:pt x="28" y="22"/>
                  </a:lnTo>
                  <a:lnTo>
                    <a:pt x="32" y="18"/>
                  </a:lnTo>
                  <a:lnTo>
                    <a:pt x="36" y="22"/>
                  </a:lnTo>
                  <a:lnTo>
                    <a:pt x="36" y="20"/>
                  </a:lnTo>
                  <a:lnTo>
                    <a:pt x="38" y="18"/>
                  </a:lnTo>
                  <a:lnTo>
                    <a:pt x="40" y="14"/>
                  </a:lnTo>
                  <a:lnTo>
                    <a:pt x="44" y="14"/>
                  </a:lnTo>
                  <a:lnTo>
                    <a:pt x="46" y="16"/>
                  </a:lnTo>
                  <a:lnTo>
                    <a:pt x="52" y="14"/>
                  </a:lnTo>
                  <a:lnTo>
                    <a:pt x="56" y="16"/>
                  </a:lnTo>
                  <a:lnTo>
                    <a:pt x="58" y="14"/>
                  </a:lnTo>
                  <a:lnTo>
                    <a:pt x="60" y="8"/>
                  </a:lnTo>
                  <a:lnTo>
                    <a:pt x="62" y="4"/>
                  </a:lnTo>
                  <a:lnTo>
                    <a:pt x="62" y="4"/>
                  </a:lnTo>
                  <a:lnTo>
                    <a:pt x="56" y="2"/>
                  </a:lnTo>
                  <a:lnTo>
                    <a:pt x="52" y="0"/>
                  </a:lnTo>
                  <a:lnTo>
                    <a:pt x="50" y="2"/>
                  </a:lnTo>
                  <a:lnTo>
                    <a:pt x="48" y="0"/>
                  </a:lnTo>
                  <a:lnTo>
                    <a:pt x="46" y="0"/>
                  </a:lnTo>
                  <a:lnTo>
                    <a:pt x="46" y="2"/>
                  </a:lnTo>
                  <a:lnTo>
                    <a:pt x="44" y="2"/>
                  </a:lnTo>
                  <a:lnTo>
                    <a:pt x="40" y="2"/>
                  </a:lnTo>
                  <a:lnTo>
                    <a:pt x="38" y="2"/>
                  </a:lnTo>
                  <a:lnTo>
                    <a:pt x="36" y="2"/>
                  </a:lnTo>
                  <a:lnTo>
                    <a:pt x="36" y="4"/>
                  </a:lnTo>
                  <a:lnTo>
                    <a:pt x="32" y="4"/>
                  </a:lnTo>
                  <a:lnTo>
                    <a:pt x="32" y="4"/>
                  </a:lnTo>
                  <a:lnTo>
                    <a:pt x="32" y="4"/>
                  </a:lnTo>
                  <a:lnTo>
                    <a:pt x="26" y="2"/>
                  </a:lnTo>
                  <a:lnTo>
                    <a:pt x="24" y="6"/>
                  </a:lnTo>
                  <a:lnTo>
                    <a:pt x="20" y="6"/>
                  </a:lnTo>
                  <a:lnTo>
                    <a:pt x="18" y="8"/>
                  </a:lnTo>
                  <a:lnTo>
                    <a:pt x="12" y="10"/>
                  </a:lnTo>
                  <a:lnTo>
                    <a:pt x="8" y="12"/>
                  </a:lnTo>
                  <a:lnTo>
                    <a:pt x="6" y="10"/>
                  </a:lnTo>
                  <a:lnTo>
                    <a:pt x="4" y="10"/>
                  </a:lnTo>
                  <a:lnTo>
                    <a:pt x="2" y="12"/>
                  </a:lnTo>
                  <a:lnTo>
                    <a:pt x="0" y="12"/>
                  </a:lnTo>
                  <a:lnTo>
                    <a:pt x="0" y="16"/>
                  </a:lnTo>
                  <a:lnTo>
                    <a:pt x="2" y="22"/>
                  </a:lnTo>
                  <a:close/>
                </a:path>
              </a:pathLst>
            </a:custGeom>
            <a:grpFill/>
            <a:ln w="6350">
              <a:solidFill>
                <a:srgbClr val="7F7F7F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90" name="Solenia">
              <a:extLst>
                <a:ext uri="{FF2B5EF4-FFF2-40B4-BE49-F238E27FC236}">
                  <a16:creationId xmlns:a16="http://schemas.microsoft.com/office/drawing/2014/main" id="{8193EF10-EF8B-42F7-A89F-085627E46D0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03176" y="3227216"/>
              <a:ext cx="68899" cy="42105"/>
            </a:xfrm>
            <a:custGeom>
              <a:avLst/>
              <a:gdLst>
                <a:gd name="T0" fmla="*/ 2 w 36"/>
                <a:gd name="T1" fmla="*/ 22 h 22"/>
                <a:gd name="T2" fmla="*/ 6 w 36"/>
                <a:gd name="T3" fmla="*/ 22 h 22"/>
                <a:gd name="T4" fmla="*/ 10 w 36"/>
                <a:gd name="T5" fmla="*/ 20 h 22"/>
                <a:gd name="T6" fmla="*/ 12 w 36"/>
                <a:gd name="T7" fmla="*/ 20 h 22"/>
                <a:gd name="T8" fmla="*/ 16 w 36"/>
                <a:gd name="T9" fmla="*/ 22 h 22"/>
                <a:gd name="T10" fmla="*/ 18 w 36"/>
                <a:gd name="T11" fmla="*/ 22 h 22"/>
                <a:gd name="T12" fmla="*/ 20 w 36"/>
                <a:gd name="T13" fmla="*/ 16 h 22"/>
                <a:gd name="T14" fmla="*/ 24 w 36"/>
                <a:gd name="T15" fmla="*/ 14 h 22"/>
                <a:gd name="T16" fmla="*/ 24 w 36"/>
                <a:gd name="T17" fmla="*/ 12 h 22"/>
                <a:gd name="T18" fmla="*/ 32 w 36"/>
                <a:gd name="T19" fmla="*/ 8 h 22"/>
                <a:gd name="T20" fmla="*/ 36 w 36"/>
                <a:gd name="T21" fmla="*/ 8 h 22"/>
                <a:gd name="T22" fmla="*/ 36 w 36"/>
                <a:gd name="T23" fmla="*/ 4 h 22"/>
                <a:gd name="T24" fmla="*/ 34 w 36"/>
                <a:gd name="T25" fmla="*/ 0 h 22"/>
                <a:gd name="T26" fmla="*/ 30 w 36"/>
                <a:gd name="T27" fmla="*/ 0 h 22"/>
                <a:gd name="T28" fmla="*/ 24 w 36"/>
                <a:gd name="T29" fmla="*/ 4 h 22"/>
                <a:gd name="T30" fmla="*/ 24 w 36"/>
                <a:gd name="T31" fmla="*/ 4 h 22"/>
                <a:gd name="T32" fmla="*/ 22 w 36"/>
                <a:gd name="T33" fmla="*/ 4 h 22"/>
                <a:gd name="T34" fmla="*/ 18 w 36"/>
                <a:gd name="T35" fmla="*/ 6 h 22"/>
                <a:gd name="T36" fmla="*/ 16 w 36"/>
                <a:gd name="T37" fmla="*/ 6 h 22"/>
                <a:gd name="T38" fmla="*/ 14 w 36"/>
                <a:gd name="T39" fmla="*/ 6 h 22"/>
                <a:gd name="T40" fmla="*/ 12 w 36"/>
                <a:gd name="T41" fmla="*/ 4 h 22"/>
                <a:gd name="T42" fmla="*/ 6 w 36"/>
                <a:gd name="T43" fmla="*/ 4 h 22"/>
                <a:gd name="T44" fmla="*/ 4 w 36"/>
                <a:gd name="T45" fmla="*/ 4 h 22"/>
                <a:gd name="T46" fmla="*/ 2 w 36"/>
                <a:gd name="T47" fmla="*/ 8 h 22"/>
                <a:gd name="T48" fmla="*/ 2 w 36"/>
                <a:gd name="T49" fmla="*/ 10 h 22"/>
                <a:gd name="T50" fmla="*/ 0 w 36"/>
                <a:gd name="T51" fmla="*/ 12 h 22"/>
                <a:gd name="T52" fmla="*/ 2 w 36"/>
                <a:gd name="T53" fmla="*/ 16 h 22"/>
                <a:gd name="T54" fmla="*/ 2 w 36"/>
                <a:gd name="T55" fmla="*/ 16 h 22"/>
                <a:gd name="T56" fmla="*/ 4 w 36"/>
                <a:gd name="T57" fmla="*/ 18 h 22"/>
                <a:gd name="T58" fmla="*/ 4 w 36"/>
                <a:gd name="T59" fmla="*/ 20 h 22"/>
                <a:gd name="T60" fmla="*/ 2 w 36"/>
                <a:gd name="T61" fmla="*/ 20 h 22"/>
                <a:gd name="T62" fmla="*/ 2 w 36"/>
                <a:gd name="T63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6" h="22">
                  <a:moveTo>
                    <a:pt x="2" y="22"/>
                  </a:moveTo>
                  <a:lnTo>
                    <a:pt x="6" y="22"/>
                  </a:lnTo>
                  <a:lnTo>
                    <a:pt x="10" y="20"/>
                  </a:lnTo>
                  <a:lnTo>
                    <a:pt x="12" y="20"/>
                  </a:lnTo>
                  <a:lnTo>
                    <a:pt x="16" y="22"/>
                  </a:lnTo>
                  <a:lnTo>
                    <a:pt x="18" y="22"/>
                  </a:lnTo>
                  <a:lnTo>
                    <a:pt x="20" y="16"/>
                  </a:lnTo>
                  <a:lnTo>
                    <a:pt x="24" y="14"/>
                  </a:lnTo>
                  <a:lnTo>
                    <a:pt x="24" y="12"/>
                  </a:lnTo>
                  <a:lnTo>
                    <a:pt x="32" y="8"/>
                  </a:lnTo>
                  <a:lnTo>
                    <a:pt x="36" y="8"/>
                  </a:lnTo>
                  <a:lnTo>
                    <a:pt x="36" y="4"/>
                  </a:lnTo>
                  <a:lnTo>
                    <a:pt x="34" y="0"/>
                  </a:lnTo>
                  <a:lnTo>
                    <a:pt x="30" y="0"/>
                  </a:lnTo>
                  <a:lnTo>
                    <a:pt x="24" y="4"/>
                  </a:lnTo>
                  <a:lnTo>
                    <a:pt x="24" y="4"/>
                  </a:lnTo>
                  <a:lnTo>
                    <a:pt x="22" y="4"/>
                  </a:lnTo>
                  <a:lnTo>
                    <a:pt x="18" y="6"/>
                  </a:lnTo>
                  <a:lnTo>
                    <a:pt x="16" y="6"/>
                  </a:lnTo>
                  <a:lnTo>
                    <a:pt x="14" y="6"/>
                  </a:lnTo>
                  <a:lnTo>
                    <a:pt x="12" y="4"/>
                  </a:lnTo>
                  <a:lnTo>
                    <a:pt x="6" y="4"/>
                  </a:lnTo>
                  <a:lnTo>
                    <a:pt x="4" y="4"/>
                  </a:lnTo>
                  <a:lnTo>
                    <a:pt x="2" y="8"/>
                  </a:lnTo>
                  <a:lnTo>
                    <a:pt x="2" y="10"/>
                  </a:lnTo>
                  <a:lnTo>
                    <a:pt x="0" y="12"/>
                  </a:lnTo>
                  <a:lnTo>
                    <a:pt x="2" y="16"/>
                  </a:lnTo>
                  <a:lnTo>
                    <a:pt x="2" y="16"/>
                  </a:lnTo>
                  <a:lnTo>
                    <a:pt x="4" y="18"/>
                  </a:lnTo>
                  <a:lnTo>
                    <a:pt x="4" y="20"/>
                  </a:lnTo>
                  <a:lnTo>
                    <a:pt x="2" y="20"/>
                  </a:lnTo>
                  <a:lnTo>
                    <a:pt x="2" y="22"/>
                  </a:lnTo>
                  <a:close/>
                </a:path>
              </a:pathLst>
            </a:custGeom>
            <a:grpFill/>
            <a:ln w="6350">
              <a:solidFill>
                <a:srgbClr val="7F7F7F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91" name="Sierra Leone">
              <a:extLst>
                <a:ext uri="{FF2B5EF4-FFF2-40B4-BE49-F238E27FC236}">
                  <a16:creationId xmlns:a16="http://schemas.microsoft.com/office/drawing/2014/main" id="{3ED83955-7C6C-4857-B96C-E0878417055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13707" y="4180318"/>
              <a:ext cx="65071" cy="80382"/>
            </a:xfrm>
            <a:custGeom>
              <a:avLst/>
              <a:gdLst>
                <a:gd name="T0" fmla="*/ 8 w 34"/>
                <a:gd name="T1" fmla="*/ 36 h 42"/>
                <a:gd name="T2" fmla="*/ 8 w 34"/>
                <a:gd name="T3" fmla="*/ 34 h 42"/>
                <a:gd name="T4" fmla="*/ 8 w 34"/>
                <a:gd name="T5" fmla="*/ 34 h 42"/>
                <a:gd name="T6" fmla="*/ 6 w 34"/>
                <a:gd name="T7" fmla="*/ 34 h 42"/>
                <a:gd name="T8" fmla="*/ 6 w 34"/>
                <a:gd name="T9" fmla="*/ 34 h 42"/>
                <a:gd name="T10" fmla="*/ 6 w 34"/>
                <a:gd name="T11" fmla="*/ 36 h 42"/>
                <a:gd name="T12" fmla="*/ 8 w 34"/>
                <a:gd name="T13" fmla="*/ 36 h 42"/>
                <a:gd name="T14" fmla="*/ 8 w 34"/>
                <a:gd name="T15" fmla="*/ 36 h 42"/>
                <a:gd name="T16" fmla="*/ 2 w 34"/>
                <a:gd name="T17" fmla="*/ 10 h 42"/>
                <a:gd name="T18" fmla="*/ 2 w 34"/>
                <a:gd name="T19" fmla="*/ 10 h 42"/>
                <a:gd name="T20" fmla="*/ 6 w 34"/>
                <a:gd name="T21" fmla="*/ 8 h 42"/>
                <a:gd name="T22" fmla="*/ 6 w 34"/>
                <a:gd name="T23" fmla="*/ 6 h 42"/>
                <a:gd name="T24" fmla="*/ 10 w 34"/>
                <a:gd name="T25" fmla="*/ 4 h 42"/>
                <a:gd name="T26" fmla="*/ 12 w 34"/>
                <a:gd name="T27" fmla="*/ 2 h 42"/>
                <a:gd name="T28" fmla="*/ 16 w 34"/>
                <a:gd name="T29" fmla="*/ 0 h 42"/>
                <a:gd name="T30" fmla="*/ 26 w 34"/>
                <a:gd name="T31" fmla="*/ 0 h 42"/>
                <a:gd name="T32" fmla="*/ 28 w 34"/>
                <a:gd name="T33" fmla="*/ 4 h 42"/>
                <a:gd name="T34" fmla="*/ 28 w 34"/>
                <a:gd name="T35" fmla="*/ 6 h 42"/>
                <a:gd name="T36" fmla="*/ 32 w 34"/>
                <a:gd name="T37" fmla="*/ 12 h 42"/>
                <a:gd name="T38" fmla="*/ 32 w 34"/>
                <a:gd name="T39" fmla="*/ 14 h 42"/>
                <a:gd name="T40" fmla="*/ 34 w 34"/>
                <a:gd name="T41" fmla="*/ 16 h 42"/>
                <a:gd name="T42" fmla="*/ 34 w 34"/>
                <a:gd name="T43" fmla="*/ 18 h 42"/>
                <a:gd name="T44" fmla="*/ 32 w 34"/>
                <a:gd name="T45" fmla="*/ 18 h 42"/>
                <a:gd name="T46" fmla="*/ 32 w 34"/>
                <a:gd name="T47" fmla="*/ 20 h 42"/>
                <a:gd name="T48" fmla="*/ 34 w 34"/>
                <a:gd name="T49" fmla="*/ 20 h 42"/>
                <a:gd name="T50" fmla="*/ 32 w 34"/>
                <a:gd name="T51" fmla="*/ 24 h 42"/>
                <a:gd name="T52" fmla="*/ 32 w 34"/>
                <a:gd name="T53" fmla="*/ 38 h 42"/>
                <a:gd name="T54" fmla="*/ 26 w 34"/>
                <a:gd name="T55" fmla="*/ 42 h 42"/>
                <a:gd name="T56" fmla="*/ 24 w 34"/>
                <a:gd name="T57" fmla="*/ 42 h 42"/>
                <a:gd name="T58" fmla="*/ 20 w 34"/>
                <a:gd name="T59" fmla="*/ 42 h 42"/>
                <a:gd name="T60" fmla="*/ 14 w 34"/>
                <a:gd name="T61" fmla="*/ 38 h 42"/>
                <a:gd name="T62" fmla="*/ 10 w 34"/>
                <a:gd name="T63" fmla="*/ 38 h 42"/>
                <a:gd name="T64" fmla="*/ 12 w 34"/>
                <a:gd name="T65" fmla="*/ 36 h 42"/>
                <a:gd name="T66" fmla="*/ 10 w 34"/>
                <a:gd name="T67" fmla="*/ 34 h 42"/>
                <a:gd name="T68" fmla="*/ 8 w 34"/>
                <a:gd name="T69" fmla="*/ 32 h 42"/>
                <a:gd name="T70" fmla="*/ 10 w 34"/>
                <a:gd name="T71" fmla="*/ 32 h 42"/>
                <a:gd name="T72" fmla="*/ 10 w 34"/>
                <a:gd name="T73" fmla="*/ 30 h 42"/>
                <a:gd name="T74" fmla="*/ 8 w 34"/>
                <a:gd name="T75" fmla="*/ 32 h 42"/>
                <a:gd name="T76" fmla="*/ 4 w 34"/>
                <a:gd name="T77" fmla="*/ 28 h 42"/>
                <a:gd name="T78" fmla="*/ 4 w 34"/>
                <a:gd name="T79" fmla="*/ 26 h 42"/>
                <a:gd name="T80" fmla="*/ 2 w 34"/>
                <a:gd name="T81" fmla="*/ 22 h 42"/>
                <a:gd name="T82" fmla="*/ 0 w 34"/>
                <a:gd name="T83" fmla="*/ 22 h 42"/>
                <a:gd name="T84" fmla="*/ 0 w 34"/>
                <a:gd name="T85" fmla="*/ 18 h 42"/>
                <a:gd name="T86" fmla="*/ 2 w 34"/>
                <a:gd name="T87" fmla="*/ 16 h 42"/>
                <a:gd name="T88" fmla="*/ 0 w 34"/>
                <a:gd name="T89" fmla="*/ 16 h 42"/>
                <a:gd name="T90" fmla="*/ 0 w 34"/>
                <a:gd name="T91" fmla="*/ 14 h 42"/>
                <a:gd name="T92" fmla="*/ 2 w 34"/>
                <a:gd name="T93" fmla="*/ 10 h 42"/>
                <a:gd name="T94" fmla="*/ 2 w 34"/>
                <a:gd name="T95" fmla="*/ 1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4" h="42">
                  <a:moveTo>
                    <a:pt x="8" y="36"/>
                  </a:moveTo>
                  <a:lnTo>
                    <a:pt x="8" y="34"/>
                  </a:lnTo>
                  <a:lnTo>
                    <a:pt x="8" y="34"/>
                  </a:lnTo>
                  <a:lnTo>
                    <a:pt x="6" y="34"/>
                  </a:lnTo>
                  <a:lnTo>
                    <a:pt x="6" y="34"/>
                  </a:lnTo>
                  <a:lnTo>
                    <a:pt x="6" y="36"/>
                  </a:lnTo>
                  <a:lnTo>
                    <a:pt x="8" y="36"/>
                  </a:lnTo>
                  <a:lnTo>
                    <a:pt x="8" y="36"/>
                  </a:lnTo>
                  <a:close/>
                  <a:moveTo>
                    <a:pt x="2" y="10"/>
                  </a:moveTo>
                  <a:lnTo>
                    <a:pt x="2" y="10"/>
                  </a:lnTo>
                  <a:lnTo>
                    <a:pt x="6" y="8"/>
                  </a:lnTo>
                  <a:lnTo>
                    <a:pt x="6" y="6"/>
                  </a:lnTo>
                  <a:lnTo>
                    <a:pt x="10" y="4"/>
                  </a:lnTo>
                  <a:lnTo>
                    <a:pt x="12" y="2"/>
                  </a:lnTo>
                  <a:lnTo>
                    <a:pt x="16" y="0"/>
                  </a:lnTo>
                  <a:lnTo>
                    <a:pt x="26" y="0"/>
                  </a:lnTo>
                  <a:lnTo>
                    <a:pt x="28" y="4"/>
                  </a:lnTo>
                  <a:lnTo>
                    <a:pt x="28" y="6"/>
                  </a:lnTo>
                  <a:lnTo>
                    <a:pt x="32" y="12"/>
                  </a:lnTo>
                  <a:lnTo>
                    <a:pt x="32" y="14"/>
                  </a:lnTo>
                  <a:lnTo>
                    <a:pt x="34" y="16"/>
                  </a:lnTo>
                  <a:lnTo>
                    <a:pt x="34" y="18"/>
                  </a:lnTo>
                  <a:lnTo>
                    <a:pt x="32" y="18"/>
                  </a:lnTo>
                  <a:lnTo>
                    <a:pt x="32" y="20"/>
                  </a:lnTo>
                  <a:lnTo>
                    <a:pt x="34" y="20"/>
                  </a:lnTo>
                  <a:lnTo>
                    <a:pt x="32" y="24"/>
                  </a:lnTo>
                  <a:lnTo>
                    <a:pt x="32" y="38"/>
                  </a:lnTo>
                  <a:lnTo>
                    <a:pt x="26" y="42"/>
                  </a:lnTo>
                  <a:lnTo>
                    <a:pt x="24" y="42"/>
                  </a:lnTo>
                  <a:lnTo>
                    <a:pt x="20" y="42"/>
                  </a:lnTo>
                  <a:lnTo>
                    <a:pt x="14" y="38"/>
                  </a:lnTo>
                  <a:lnTo>
                    <a:pt x="10" y="38"/>
                  </a:lnTo>
                  <a:lnTo>
                    <a:pt x="12" y="36"/>
                  </a:lnTo>
                  <a:lnTo>
                    <a:pt x="10" y="34"/>
                  </a:lnTo>
                  <a:lnTo>
                    <a:pt x="8" y="32"/>
                  </a:lnTo>
                  <a:lnTo>
                    <a:pt x="10" y="32"/>
                  </a:lnTo>
                  <a:lnTo>
                    <a:pt x="10" y="30"/>
                  </a:lnTo>
                  <a:lnTo>
                    <a:pt x="8" y="32"/>
                  </a:lnTo>
                  <a:lnTo>
                    <a:pt x="4" y="28"/>
                  </a:lnTo>
                  <a:lnTo>
                    <a:pt x="4" y="26"/>
                  </a:lnTo>
                  <a:lnTo>
                    <a:pt x="2" y="22"/>
                  </a:lnTo>
                  <a:lnTo>
                    <a:pt x="0" y="22"/>
                  </a:lnTo>
                  <a:lnTo>
                    <a:pt x="0" y="18"/>
                  </a:lnTo>
                  <a:lnTo>
                    <a:pt x="2" y="16"/>
                  </a:lnTo>
                  <a:lnTo>
                    <a:pt x="0" y="16"/>
                  </a:lnTo>
                  <a:lnTo>
                    <a:pt x="0" y="14"/>
                  </a:lnTo>
                  <a:lnTo>
                    <a:pt x="2" y="10"/>
                  </a:lnTo>
                  <a:lnTo>
                    <a:pt x="2" y="10"/>
                  </a:lnTo>
                  <a:close/>
                </a:path>
              </a:pathLst>
            </a:custGeom>
            <a:grpFill/>
            <a:ln w="6350">
              <a:solidFill>
                <a:srgbClr val="7F7F7F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92" name="Serbia">
              <a:extLst>
                <a:ext uri="{FF2B5EF4-FFF2-40B4-BE49-F238E27FC236}">
                  <a16:creationId xmlns:a16="http://schemas.microsoft.com/office/drawing/2014/main" id="{39477FDD-0A67-4DEF-AAD2-633F053D71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1836" y="3246355"/>
              <a:ext cx="95693" cy="126315"/>
            </a:xfrm>
            <a:custGeom>
              <a:avLst/>
              <a:gdLst>
                <a:gd name="T0" fmla="*/ 2 w 50"/>
                <a:gd name="T1" fmla="*/ 4 h 66"/>
                <a:gd name="T2" fmla="*/ 8 w 50"/>
                <a:gd name="T3" fmla="*/ 4 h 66"/>
                <a:gd name="T4" fmla="*/ 10 w 50"/>
                <a:gd name="T5" fmla="*/ 0 h 66"/>
                <a:gd name="T6" fmla="*/ 14 w 50"/>
                <a:gd name="T7" fmla="*/ 0 h 66"/>
                <a:gd name="T8" fmla="*/ 20 w 50"/>
                <a:gd name="T9" fmla="*/ 4 h 66"/>
                <a:gd name="T10" fmla="*/ 24 w 50"/>
                <a:gd name="T11" fmla="*/ 10 h 66"/>
                <a:gd name="T12" fmla="*/ 32 w 50"/>
                <a:gd name="T13" fmla="*/ 14 h 66"/>
                <a:gd name="T14" fmla="*/ 30 w 50"/>
                <a:gd name="T15" fmla="*/ 18 h 66"/>
                <a:gd name="T16" fmla="*/ 36 w 50"/>
                <a:gd name="T17" fmla="*/ 22 h 66"/>
                <a:gd name="T18" fmla="*/ 40 w 50"/>
                <a:gd name="T19" fmla="*/ 22 h 66"/>
                <a:gd name="T20" fmla="*/ 46 w 50"/>
                <a:gd name="T21" fmla="*/ 20 h 66"/>
                <a:gd name="T22" fmla="*/ 44 w 50"/>
                <a:gd name="T23" fmla="*/ 26 h 66"/>
                <a:gd name="T24" fmla="*/ 44 w 50"/>
                <a:gd name="T25" fmla="*/ 32 h 66"/>
                <a:gd name="T26" fmla="*/ 48 w 50"/>
                <a:gd name="T27" fmla="*/ 40 h 66"/>
                <a:gd name="T28" fmla="*/ 50 w 50"/>
                <a:gd name="T29" fmla="*/ 46 h 66"/>
                <a:gd name="T30" fmla="*/ 46 w 50"/>
                <a:gd name="T31" fmla="*/ 52 h 66"/>
                <a:gd name="T32" fmla="*/ 46 w 50"/>
                <a:gd name="T33" fmla="*/ 58 h 66"/>
                <a:gd name="T34" fmla="*/ 42 w 50"/>
                <a:gd name="T35" fmla="*/ 58 h 66"/>
                <a:gd name="T36" fmla="*/ 34 w 50"/>
                <a:gd name="T37" fmla="*/ 58 h 66"/>
                <a:gd name="T38" fmla="*/ 30 w 50"/>
                <a:gd name="T39" fmla="*/ 60 h 66"/>
                <a:gd name="T40" fmla="*/ 26 w 50"/>
                <a:gd name="T41" fmla="*/ 64 h 66"/>
                <a:gd name="T42" fmla="*/ 24 w 50"/>
                <a:gd name="T43" fmla="*/ 64 h 66"/>
                <a:gd name="T44" fmla="*/ 24 w 50"/>
                <a:gd name="T45" fmla="*/ 58 h 66"/>
                <a:gd name="T46" fmla="*/ 20 w 50"/>
                <a:gd name="T47" fmla="*/ 56 h 66"/>
                <a:gd name="T48" fmla="*/ 18 w 50"/>
                <a:gd name="T49" fmla="*/ 54 h 66"/>
                <a:gd name="T50" fmla="*/ 20 w 50"/>
                <a:gd name="T51" fmla="*/ 50 h 66"/>
                <a:gd name="T52" fmla="*/ 16 w 50"/>
                <a:gd name="T53" fmla="*/ 46 h 66"/>
                <a:gd name="T54" fmla="*/ 12 w 50"/>
                <a:gd name="T55" fmla="*/ 46 h 66"/>
                <a:gd name="T56" fmla="*/ 10 w 50"/>
                <a:gd name="T57" fmla="*/ 42 h 66"/>
                <a:gd name="T58" fmla="*/ 10 w 50"/>
                <a:gd name="T59" fmla="*/ 38 h 66"/>
                <a:gd name="T60" fmla="*/ 6 w 50"/>
                <a:gd name="T61" fmla="*/ 32 h 66"/>
                <a:gd name="T62" fmla="*/ 10 w 50"/>
                <a:gd name="T63" fmla="*/ 32 h 66"/>
                <a:gd name="T64" fmla="*/ 10 w 50"/>
                <a:gd name="T65" fmla="*/ 30 h 66"/>
                <a:gd name="T66" fmla="*/ 4 w 50"/>
                <a:gd name="T67" fmla="*/ 26 h 66"/>
                <a:gd name="T68" fmla="*/ 6 w 50"/>
                <a:gd name="T69" fmla="*/ 22 h 66"/>
                <a:gd name="T70" fmla="*/ 6 w 50"/>
                <a:gd name="T71" fmla="*/ 18 h 66"/>
                <a:gd name="T72" fmla="*/ 4 w 50"/>
                <a:gd name="T73" fmla="*/ 18 h 66"/>
                <a:gd name="T74" fmla="*/ 6 w 50"/>
                <a:gd name="T75" fmla="*/ 16 h 66"/>
                <a:gd name="T76" fmla="*/ 6 w 50"/>
                <a:gd name="T77" fmla="*/ 14 h 66"/>
                <a:gd name="T78" fmla="*/ 2 w 50"/>
                <a:gd name="T79" fmla="*/ 12 h 66"/>
                <a:gd name="T80" fmla="*/ 0 w 50"/>
                <a:gd name="T81" fmla="*/ 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0" h="66">
                  <a:moveTo>
                    <a:pt x="0" y="6"/>
                  </a:moveTo>
                  <a:lnTo>
                    <a:pt x="2" y="4"/>
                  </a:lnTo>
                  <a:lnTo>
                    <a:pt x="6" y="2"/>
                  </a:lnTo>
                  <a:lnTo>
                    <a:pt x="8" y="4"/>
                  </a:lnTo>
                  <a:lnTo>
                    <a:pt x="8" y="2"/>
                  </a:lnTo>
                  <a:lnTo>
                    <a:pt x="10" y="0"/>
                  </a:lnTo>
                  <a:lnTo>
                    <a:pt x="12" y="0"/>
                  </a:lnTo>
                  <a:lnTo>
                    <a:pt x="14" y="0"/>
                  </a:lnTo>
                  <a:lnTo>
                    <a:pt x="20" y="2"/>
                  </a:lnTo>
                  <a:lnTo>
                    <a:pt x="20" y="4"/>
                  </a:lnTo>
                  <a:lnTo>
                    <a:pt x="24" y="8"/>
                  </a:lnTo>
                  <a:lnTo>
                    <a:pt x="24" y="10"/>
                  </a:lnTo>
                  <a:lnTo>
                    <a:pt x="28" y="12"/>
                  </a:lnTo>
                  <a:lnTo>
                    <a:pt x="32" y="14"/>
                  </a:lnTo>
                  <a:lnTo>
                    <a:pt x="30" y="18"/>
                  </a:lnTo>
                  <a:lnTo>
                    <a:pt x="30" y="18"/>
                  </a:lnTo>
                  <a:lnTo>
                    <a:pt x="34" y="20"/>
                  </a:lnTo>
                  <a:lnTo>
                    <a:pt x="36" y="22"/>
                  </a:lnTo>
                  <a:lnTo>
                    <a:pt x="38" y="20"/>
                  </a:lnTo>
                  <a:lnTo>
                    <a:pt x="40" y="22"/>
                  </a:lnTo>
                  <a:lnTo>
                    <a:pt x="42" y="20"/>
                  </a:lnTo>
                  <a:lnTo>
                    <a:pt x="46" y="20"/>
                  </a:lnTo>
                  <a:lnTo>
                    <a:pt x="44" y="24"/>
                  </a:lnTo>
                  <a:lnTo>
                    <a:pt x="44" y="26"/>
                  </a:lnTo>
                  <a:lnTo>
                    <a:pt x="46" y="30"/>
                  </a:lnTo>
                  <a:lnTo>
                    <a:pt x="44" y="32"/>
                  </a:lnTo>
                  <a:lnTo>
                    <a:pt x="46" y="38"/>
                  </a:lnTo>
                  <a:lnTo>
                    <a:pt x="48" y="40"/>
                  </a:lnTo>
                  <a:lnTo>
                    <a:pt x="50" y="44"/>
                  </a:lnTo>
                  <a:lnTo>
                    <a:pt x="50" y="46"/>
                  </a:lnTo>
                  <a:lnTo>
                    <a:pt x="46" y="50"/>
                  </a:lnTo>
                  <a:lnTo>
                    <a:pt x="46" y="52"/>
                  </a:lnTo>
                  <a:lnTo>
                    <a:pt x="48" y="54"/>
                  </a:lnTo>
                  <a:lnTo>
                    <a:pt x="46" y="58"/>
                  </a:lnTo>
                  <a:lnTo>
                    <a:pt x="44" y="58"/>
                  </a:lnTo>
                  <a:lnTo>
                    <a:pt x="42" y="58"/>
                  </a:lnTo>
                  <a:lnTo>
                    <a:pt x="38" y="58"/>
                  </a:lnTo>
                  <a:lnTo>
                    <a:pt x="34" y="58"/>
                  </a:lnTo>
                  <a:lnTo>
                    <a:pt x="32" y="60"/>
                  </a:lnTo>
                  <a:lnTo>
                    <a:pt x="30" y="60"/>
                  </a:lnTo>
                  <a:lnTo>
                    <a:pt x="26" y="62"/>
                  </a:lnTo>
                  <a:lnTo>
                    <a:pt x="26" y="64"/>
                  </a:lnTo>
                  <a:lnTo>
                    <a:pt x="26" y="66"/>
                  </a:lnTo>
                  <a:lnTo>
                    <a:pt x="24" y="64"/>
                  </a:lnTo>
                  <a:lnTo>
                    <a:pt x="24" y="60"/>
                  </a:lnTo>
                  <a:lnTo>
                    <a:pt x="24" y="58"/>
                  </a:lnTo>
                  <a:lnTo>
                    <a:pt x="22" y="56"/>
                  </a:lnTo>
                  <a:lnTo>
                    <a:pt x="20" y="56"/>
                  </a:lnTo>
                  <a:lnTo>
                    <a:pt x="18" y="54"/>
                  </a:lnTo>
                  <a:lnTo>
                    <a:pt x="18" y="54"/>
                  </a:lnTo>
                  <a:lnTo>
                    <a:pt x="18" y="52"/>
                  </a:lnTo>
                  <a:lnTo>
                    <a:pt x="20" y="50"/>
                  </a:lnTo>
                  <a:lnTo>
                    <a:pt x="20" y="48"/>
                  </a:lnTo>
                  <a:lnTo>
                    <a:pt x="16" y="46"/>
                  </a:lnTo>
                  <a:lnTo>
                    <a:pt x="14" y="46"/>
                  </a:lnTo>
                  <a:lnTo>
                    <a:pt x="12" y="46"/>
                  </a:lnTo>
                  <a:lnTo>
                    <a:pt x="10" y="44"/>
                  </a:lnTo>
                  <a:lnTo>
                    <a:pt x="10" y="42"/>
                  </a:lnTo>
                  <a:lnTo>
                    <a:pt x="8" y="40"/>
                  </a:lnTo>
                  <a:lnTo>
                    <a:pt x="10" y="38"/>
                  </a:lnTo>
                  <a:lnTo>
                    <a:pt x="6" y="36"/>
                  </a:lnTo>
                  <a:lnTo>
                    <a:pt x="6" y="32"/>
                  </a:lnTo>
                  <a:lnTo>
                    <a:pt x="8" y="32"/>
                  </a:lnTo>
                  <a:lnTo>
                    <a:pt x="10" y="32"/>
                  </a:lnTo>
                  <a:lnTo>
                    <a:pt x="10" y="32"/>
                  </a:lnTo>
                  <a:lnTo>
                    <a:pt x="10" y="30"/>
                  </a:lnTo>
                  <a:lnTo>
                    <a:pt x="8" y="30"/>
                  </a:lnTo>
                  <a:lnTo>
                    <a:pt x="4" y="26"/>
                  </a:lnTo>
                  <a:lnTo>
                    <a:pt x="4" y="26"/>
                  </a:lnTo>
                  <a:lnTo>
                    <a:pt x="6" y="22"/>
                  </a:lnTo>
                  <a:lnTo>
                    <a:pt x="6" y="18"/>
                  </a:lnTo>
                  <a:lnTo>
                    <a:pt x="6" y="18"/>
                  </a:lnTo>
                  <a:lnTo>
                    <a:pt x="4" y="18"/>
                  </a:lnTo>
                  <a:lnTo>
                    <a:pt x="4" y="18"/>
                  </a:lnTo>
                  <a:lnTo>
                    <a:pt x="2" y="16"/>
                  </a:lnTo>
                  <a:lnTo>
                    <a:pt x="6" y="16"/>
                  </a:lnTo>
                  <a:lnTo>
                    <a:pt x="6" y="16"/>
                  </a:lnTo>
                  <a:lnTo>
                    <a:pt x="6" y="14"/>
                  </a:lnTo>
                  <a:lnTo>
                    <a:pt x="4" y="14"/>
                  </a:lnTo>
                  <a:lnTo>
                    <a:pt x="2" y="12"/>
                  </a:lnTo>
                  <a:lnTo>
                    <a:pt x="2" y="10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grpFill/>
            <a:ln w="6350">
              <a:solidFill>
                <a:srgbClr val="7F7F7F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93" name="Senegal">
              <a:extLst>
                <a:ext uri="{FF2B5EF4-FFF2-40B4-BE49-F238E27FC236}">
                  <a16:creationId xmlns:a16="http://schemas.microsoft.com/office/drawing/2014/main" id="{74AD7B59-26B7-4EC5-B630-979A9EF55B10}"/>
                </a:ext>
              </a:extLst>
            </p:cNvPr>
            <p:cNvSpPr>
              <a:spLocks/>
            </p:cNvSpPr>
            <p:nvPr/>
          </p:nvSpPr>
          <p:spPr bwMode="auto">
            <a:xfrm>
              <a:off x="5514186" y="4023382"/>
              <a:ext cx="149281" cy="111004"/>
            </a:xfrm>
            <a:custGeom>
              <a:avLst/>
              <a:gdLst>
                <a:gd name="T0" fmla="*/ 12 w 78"/>
                <a:gd name="T1" fmla="*/ 4 h 58"/>
                <a:gd name="T2" fmla="*/ 18 w 78"/>
                <a:gd name="T3" fmla="*/ 2 h 58"/>
                <a:gd name="T4" fmla="*/ 30 w 78"/>
                <a:gd name="T5" fmla="*/ 0 h 58"/>
                <a:gd name="T6" fmla="*/ 38 w 78"/>
                <a:gd name="T7" fmla="*/ 2 h 58"/>
                <a:gd name="T8" fmla="*/ 44 w 78"/>
                <a:gd name="T9" fmla="*/ 6 h 58"/>
                <a:gd name="T10" fmla="*/ 46 w 78"/>
                <a:gd name="T11" fmla="*/ 8 h 58"/>
                <a:gd name="T12" fmla="*/ 48 w 78"/>
                <a:gd name="T13" fmla="*/ 6 h 58"/>
                <a:gd name="T14" fmla="*/ 52 w 78"/>
                <a:gd name="T15" fmla="*/ 8 h 58"/>
                <a:gd name="T16" fmla="*/ 54 w 78"/>
                <a:gd name="T17" fmla="*/ 12 h 58"/>
                <a:gd name="T18" fmla="*/ 58 w 78"/>
                <a:gd name="T19" fmla="*/ 16 h 58"/>
                <a:gd name="T20" fmla="*/ 60 w 78"/>
                <a:gd name="T21" fmla="*/ 20 h 58"/>
                <a:gd name="T22" fmla="*/ 64 w 78"/>
                <a:gd name="T23" fmla="*/ 24 h 58"/>
                <a:gd name="T24" fmla="*/ 66 w 78"/>
                <a:gd name="T25" fmla="*/ 28 h 58"/>
                <a:gd name="T26" fmla="*/ 66 w 78"/>
                <a:gd name="T27" fmla="*/ 34 h 58"/>
                <a:gd name="T28" fmla="*/ 68 w 78"/>
                <a:gd name="T29" fmla="*/ 38 h 58"/>
                <a:gd name="T30" fmla="*/ 72 w 78"/>
                <a:gd name="T31" fmla="*/ 42 h 58"/>
                <a:gd name="T32" fmla="*/ 74 w 78"/>
                <a:gd name="T33" fmla="*/ 44 h 58"/>
                <a:gd name="T34" fmla="*/ 76 w 78"/>
                <a:gd name="T35" fmla="*/ 46 h 58"/>
                <a:gd name="T36" fmla="*/ 76 w 78"/>
                <a:gd name="T37" fmla="*/ 50 h 58"/>
                <a:gd name="T38" fmla="*/ 78 w 78"/>
                <a:gd name="T39" fmla="*/ 54 h 58"/>
                <a:gd name="T40" fmla="*/ 78 w 78"/>
                <a:gd name="T41" fmla="*/ 58 h 58"/>
                <a:gd name="T42" fmla="*/ 76 w 78"/>
                <a:gd name="T43" fmla="*/ 56 h 58"/>
                <a:gd name="T44" fmla="*/ 72 w 78"/>
                <a:gd name="T45" fmla="*/ 54 h 58"/>
                <a:gd name="T46" fmla="*/ 66 w 78"/>
                <a:gd name="T47" fmla="*/ 54 h 58"/>
                <a:gd name="T48" fmla="*/ 60 w 78"/>
                <a:gd name="T49" fmla="*/ 52 h 58"/>
                <a:gd name="T50" fmla="*/ 46 w 78"/>
                <a:gd name="T51" fmla="*/ 50 h 58"/>
                <a:gd name="T52" fmla="*/ 44 w 78"/>
                <a:gd name="T53" fmla="*/ 50 h 58"/>
                <a:gd name="T54" fmla="*/ 30 w 78"/>
                <a:gd name="T55" fmla="*/ 48 h 58"/>
                <a:gd name="T56" fmla="*/ 24 w 78"/>
                <a:gd name="T57" fmla="*/ 54 h 58"/>
                <a:gd name="T58" fmla="*/ 12 w 78"/>
                <a:gd name="T59" fmla="*/ 54 h 58"/>
                <a:gd name="T60" fmla="*/ 8 w 78"/>
                <a:gd name="T61" fmla="*/ 52 h 58"/>
                <a:gd name="T62" fmla="*/ 10 w 78"/>
                <a:gd name="T63" fmla="*/ 50 h 58"/>
                <a:gd name="T64" fmla="*/ 14 w 78"/>
                <a:gd name="T65" fmla="*/ 50 h 58"/>
                <a:gd name="T66" fmla="*/ 6 w 78"/>
                <a:gd name="T67" fmla="*/ 50 h 58"/>
                <a:gd name="T68" fmla="*/ 8 w 78"/>
                <a:gd name="T69" fmla="*/ 48 h 58"/>
                <a:gd name="T70" fmla="*/ 8 w 78"/>
                <a:gd name="T71" fmla="*/ 44 h 58"/>
                <a:gd name="T72" fmla="*/ 18 w 78"/>
                <a:gd name="T73" fmla="*/ 42 h 58"/>
                <a:gd name="T74" fmla="*/ 24 w 78"/>
                <a:gd name="T75" fmla="*/ 38 h 58"/>
                <a:gd name="T76" fmla="*/ 26 w 78"/>
                <a:gd name="T77" fmla="*/ 40 h 58"/>
                <a:gd name="T78" fmla="*/ 28 w 78"/>
                <a:gd name="T79" fmla="*/ 38 h 58"/>
                <a:gd name="T80" fmla="*/ 34 w 78"/>
                <a:gd name="T81" fmla="*/ 40 h 58"/>
                <a:gd name="T82" fmla="*/ 42 w 78"/>
                <a:gd name="T83" fmla="*/ 42 h 58"/>
                <a:gd name="T84" fmla="*/ 46 w 78"/>
                <a:gd name="T85" fmla="*/ 42 h 58"/>
                <a:gd name="T86" fmla="*/ 42 w 78"/>
                <a:gd name="T87" fmla="*/ 40 h 58"/>
                <a:gd name="T88" fmla="*/ 36 w 78"/>
                <a:gd name="T89" fmla="*/ 36 h 58"/>
                <a:gd name="T90" fmla="*/ 28 w 78"/>
                <a:gd name="T91" fmla="*/ 34 h 58"/>
                <a:gd name="T92" fmla="*/ 22 w 78"/>
                <a:gd name="T93" fmla="*/ 34 h 58"/>
                <a:gd name="T94" fmla="*/ 16 w 78"/>
                <a:gd name="T95" fmla="*/ 38 h 58"/>
                <a:gd name="T96" fmla="*/ 10 w 78"/>
                <a:gd name="T97" fmla="*/ 38 h 58"/>
                <a:gd name="T98" fmla="*/ 10 w 78"/>
                <a:gd name="T99" fmla="*/ 36 h 58"/>
                <a:gd name="T100" fmla="*/ 8 w 78"/>
                <a:gd name="T101" fmla="*/ 34 h 58"/>
                <a:gd name="T102" fmla="*/ 6 w 78"/>
                <a:gd name="T103" fmla="*/ 32 h 58"/>
                <a:gd name="T104" fmla="*/ 0 w 78"/>
                <a:gd name="T105" fmla="*/ 24 h 58"/>
                <a:gd name="T106" fmla="*/ 10 w 78"/>
                <a:gd name="T107" fmla="*/ 1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78" h="58">
                  <a:moveTo>
                    <a:pt x="12" y="6"/>
                  </a:moveTo>
                  <a:lnTo>
                    <a:pt x="12" y="4"/>
                  </a:lnTo>
                  <a:lnTo>
                    <a:pt x="14" y="4"/>
                  </a:lnTo>
                  <a:lnTo>
                    <a:pt x="18" y="2"/>
                  </a:lnTo>
                  <a:lnTo>
                    <a:pt x="24" y="2"/>
                  </a:lnTo>
                  <a:lnTo>
                    <a:pt x="30" y="0"/>
                  </a:lnTo>
                  <a:lnTo>
                    <a:pt x="32" y="0"/>
                  </a:lnTo>
                  <a:lnTo>
                    <a:pt x="38" y="2"/>
                  </a:lnTo>
                  <a:lnTo>
                    <a:pt x="42" y="2"/>
                  </a:lnTo>
                  <a:lnTo>
                    <a:pt x="44" y="6"/>
                  </a:lnTo>
                  <a:lnTo>
                    <a:pt x="44" y="6"/>
                  </a:lnTo>
                  <a:lnTo>
                    <a:pt x="46" y="8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50" y="6"/>
                  </a:lnTo>
                  <a:lnTo>
                    <a:pt x="52" y="8"/>
                  </a:lnTo>
                  <a:lnTo>
                    <a:pt x="52" y="10"/>
                  </a:lnTo>
                  <a:lnTo>
                    <a:pt x="54" y="12"/>
                  </a:lnTo>
                  <a:lnTo>
                    <a:pt x="54" y="16"/>
                  </a:lnTo>
                  <a:lnTo>
                    <a:pt x="58" y="16"/>
                  </a:lnTo>
                  <a:lnTo>
                    <a:pt x="58" y="18"/>
                  </a:lnTo>
                  <a:lnTo>
                    <a:pt x="60" y="20"/>
                  </a:lnTo>
                  <a:lnTo>
                    <a:pt x="64" y="22"/>
                  </a:lnTo>
                  <a:lnTo>
                    <a:pt x="64" y="24"/>
                  </a:lnTo>
                  <a:lnTo>
                    <a:pt x="66" y="24"/>
                  </a:lnTo>
                  <a:lnTo>
                    <a:pt x="66" y="28"/>
                  </a:lnTo>
                  <a:lnTo>
                    <a:pt x="66" y="30"/>
                  </a:lnTo>
                  <a:lnTo>
                    <a:pt x="66" y="34"/>
                  </a:lnTo>
                  <a:lnTo>
                    <a:pt x="66" y="36"/>
                  </a:lnTo>
                  <a:lnTo>
                    <a:pt x="68" y="38"/>
                  </a:lnTo>
                  <a:lnTo>
                    <a:pt x="70" y="42"/>
                  </a:lnTo>
                  <a:lnTo>
                    <a:pt x="72" y="42"/>
                  </a:lnTo>
                  <a:lnTo>
                    <a:pt x="72" y="42"/>
                  </a:lnTo>
                  <a:lnTo>
                    <a:pt x="74" y="44"/>
                  </a:lnTo>
                  <a:lnTo>
                    <a:pt x="74" y="44"/>
                  </a:lnTo>
                  <a:lnTo>
                    <a:pt x="76" y="46"/>
                  </a:lnTo>
                  <a:lnTo>
                    <a:pt x="76" y="48"/>
                  </a:lnTo>
                  <a:lnTo>
                    <a:pt x="76" y="50"/>
                  </a:lnTo>
                  <a:lnTo>
                    <a:pt x="76" y="52"/>
                  </a:lnTo>
                  <a:lnTo>
                    <a:pt x="78" y="54"/>
                  </a:lnTo>
                  <a:lnTo>
                    <a:pt x="78" y="56"/>
                  </a:lnTo>
                  <a:lnTo>
                    <a:pt x="78" y="58"/>
                  </a:lnTo>
                  <a:lnTo>
                    <a:pt x="78" y="56"/>
                  </a:lnTo>
                  <a:lnTo>
                    <a:pt x="76" y="56"/>
                  </a:lnTo>
                  <a:lnTo>
                    <a:pt x="74" y="54"/>
                  </a:lnTo>
                  <a:lnTo>
                    <a:pt x="72" y="54"/>
                  </a:lnTo>
                  <a:lnTo>
                    <a:pt x="70" y="54"/>
                  </a:lnTo>
                  <a:lnTo>
                    <a:pt x="66" y="54"/>
                  </a:lnTo>
                  <a:lnTo>
                    <a:pt x="62" y="54"/>
                  </a:lnTo>
                  <a:lnTo>
                    <a:pt x="60" y="52"/>
                  </a:lnTo>
                  <a:lnTo>
                    <a:pt x="54" y="50"/>
                  </a:lnTo>
                  <a:lnTo>
                    <a:pt x="46" y="50"/>
                  </a:lnTo>
                  <a:lnTo>
                    <a:pt x="44" y="50"/>
                  </a:lnTo>
                  <a:lnTo>
                    <a:pt x="44" y="50"/>
                  </a:lnTo>
                  <a:lnTo>
                    <a:pt x="42" y="50"/>
                  </a:lnTo>
                  <a:lnTo>
                    <a:pt x="30" y="48"/>
                  </a:lnTo>
                  <a:lnTo>
                    <a:pt x="26" y="50"/>
                  </a:lnTo>
                  <a:lnTo>
                    <a:pt x="24" y="54"/>
                  </a:lnTo>
                  <a:lnTo>
                    <a:pt x="16" y="52"/>
                  </a:lnTo>
                  <a:lnTo>
                    <a:pt x="12" y="54"/>
                  </a:lnTo>
                  <a:lnTo>
                    <a:pt x="8" y="54"/>
                  </a:lnTo>
                  <a:lnTo>
                    <a:pt x="8" y="52"/>
                  </a:lnTo>
                  <a:lnTo>
                    <a:pt x="8" y="50"/>
                  </a:lnTo>
                  <a:lnTo>
                    <a:pt x="10" y="50"/>
                  </a:lnTo>
                  <a:lnTo>
                    <a:pt x="12" y="52"/>
                  </a:lnTo>
                  <a:lnTo>
                    <a:pt x="14" y="50"/>
                  </a:lnTo>
                  <a:lnTo>
                    <a:pt x="10" y="48"/>
                  </a:lnTo>
                  <a:lnTo>
                    <a:pt x="6" y="50"/>
                  </a:lnTo>
                  <a:lnTo>
                    <a:pt x="6" y="50"/>
                  </a:lnTo>
                  <a:lnTo>
                    <a:pt x="8" y="48"/>
                  </a:lnTo>
                  <a:lnTo>
                    <a:pt x="8" y="44"/>
                  </a:lnTo>
                  <a:lnTo>
                    <a:pt x="8" y="44"/>
                  </a:lnTo>
                  <a:lnTo>
                    <a:pt x="16" y="44"/>
                  </a:lnTo>
                  <a:lnTo>
                    <a:pt x="18" y="42"/>
                  </a:lnTo>
                  <a:lnTo>
                    <a:pt x="20" y="40"/>
                  </a:lnTo>
                  <a:lnTo>
                    <a:pt x="24" y="38"/>
                  </a:lnTo>
                  <a:lnTo>
                    <a:pt x="26" y="40"/>
                  </a:lnTo>
                  <a:lnTo>
                    <a:pt x="26" y="40"/>
                  </a:lnTo>
                  <a:lnTo>
                    <a:pt x="28" y="38"/>
                  </a:lnTo>
                  <a:lnTo>
                    <a:pt x="28" y="38"/>
                  </a:lnTo>
                  <a:lnTo>
                    <a:pt x="32" y="40"/>
                  </a:lnTo>
                  <a:lnTo>
                    <a:pt x="34" y="40"/>
                  </a:lnTo>
                  <a:lnTo>
                    <a:pt x="38" y="42"/>
                  </a:lnTo>
                  <a:lnTo>
                    <a:pt x="42" y="42"/>
                  </a:lnTo>
                  <a:lnTo>
                    <a:pt x="44" y="42"/>
                  </a:lnTo>
                  <a:lnTo>
                    <a:pt x="46" y="42"/>
                  </a:lnTo>
                  <a:lnTo>
                    <a:pt x="44" y="40"/>
                  </a:lnTo>
                  <a:lnTo>
                    <a:pt x="42" y="40"/>
                  </a:lnTo>
                  <a:lnTo>
                    <a:pt x="38" y="36"/>
                  </a:lnTo>
                  <a:lnTo>
                    <a:pt x="36" y="36"/>
                  </a:lnTo>
                  <a:lnTo>
                    <a:pt x="32" y="34"/>
                  </a:lnTo>
                  <a:lnTo>
                    <a:pt x="28" y="34"/>
                  </a:lnTo>
                  <a:lnTo>
                    <a:pt x="26" y="34"/>
                  </a:lnTo>
                  <a:lnTo>
                    <a:pt x="22" y="34"/>
                  </a:lnTo>
                  <a:lnTo>
                    <a:pt x="18" y="38"/>
                  </a:lnTo>
                  <a:lnTo>
                    <a:pt x="16" y="38"/>
                  </a:lnTo>
                  <a:lnTo>
                    <a:pt x="14" y="38"/>
                  </a:lnTo>
                  <a:lnTo>
                    <a:pt x="10" y="38"/>
                  </a:lnTo>
                  <a:lnTo>
                    <a:pt x="10" y="38"/>
                  </a:lnTo>
                  <a:lnTo>
                    <a:pt x="10" y="36"/>
                  </a:lnTo>
                  <a:lnTo>
                    <a:pt x="8" y="34"/>
                  </a:lnTo>
                  <a:lnTo>
                    <a:pt x="8" y="34"/>
                  </a:lnTo>
                  <a:lnTo>
                    <a:pt x="8" y="32"/>
                  </a:lnTo>
                  <a:lnTo>
                    <a:pt x="6" y="32"/>
                  </a:lnTo>
                  <a:lnTo>
                    <a:pt x="4" y="26"/>
                  </a:lnTo>
                  <a:lnTo>
                    <a:pt x="0" y="24"/>
                  </a:lnTo>
                  <a:lnTo>
                    <a:pt x="6" y="16"/>
                  </a:lnTo>
                  <a:lnTo>
                    <a:pt x="10" y="10"/>
                  </a:lnTo>
                  <a:lnTo>
                    <a:pt x="12" y="6"/>
                  </a:lnTo>
                  <a:close/>
                </a:path>
              </a:pathLst>
            </a:custGeom>
            <a:grpFill/>
            <a:ln w="6350">
              <a:solidFill>
                <a:srgbClr val="7F7F7F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94" name="Saudi Arabia">
              <a:extLst>
                <a:ext uri="{FF2B5EF4-FFF2-40B4-BE49-F238E27FC236}">
                  <a16:creationId xmlns:a16="http://schemas.microsoft.com/office/drawing/2014/main" id="{5CBDA15D-E6EE-43B0-A4E9-DC6A1E6CBD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6091" y="3629127"/>
              <a:ext cx="489948" cy="413394"/>
            </a:xfrm>
            <a:custGeom>
              <a:avLst/>
              <a:gdLst>
                <a:gd name="T0" fmla="*/ 156 w 256"/>
                <a:gd name="T1" fmla="*/ 46 h 216"/>
                <a:gd name="T2" fmla="*/ 62 w 256"/>
                <a:gd name="T3" fmla="*/ 2 h 216"/>
                <a:gd name="T4" fmla="*/ 28 w 256"/>
                <a:gd name="T5" fmla="*/ 12 h 216"/>
                <a:gd name="T6" fmla="*/ 36 w 256"/>
                <a:gd name="T7" fmla="*/ 36 h 216"/>
                <a:gd name="T8" fmla="*/ 4 w 256"/>
                <a:gd name="T9" fmla="*/ 42 h 216"/>
                <a:gd name="T10" fmla="*/ 2 w 256"/>
                <a:gd name="T11" fmla="*/ 52 h 216"/>
                <a:gd name="T12" fmla="*/ 2 w 256"/>
                <a:gd name="T13" fmla="*/ 56 h 216"/>
                <a:gd name="T14" fmla="*/ 6 w 256"/>
                <a:gd name="T15" fmla="*/ 58 h 216"/>
                <a:gd name="T16" fmla="*/ 12 w 256"/>
                <a:gd name="T17" fmla="*/ 68 h 216"/>
                <a:gd name="T18" fmla="*/ 16 w 256"/>
                <a:gd name="T19" fmla="*/ 72 h 216"/>
                <a:gd name="T20" fmla="*/ 22 w 256"/>
                <a:gd name="T21" fmla="*/ 80 h 216"/>
                <a:gd name="T22" fmla="*/ 24 w 256"/>
                <a:gd name="T23" fmla="*/ 86 h 216"/>
                <a:gd name="T24" fmla="*/ 30 w 256"/>
                <a:gd name="T25" fmla="*/ 96 h 216"/>
                <a:gd name="T26" fmla="*/ 32 w 256"/>
                <a:gd name="T27" fmla="*/ 102 h 216"/>
                <a:gd name="T28" fmla="*/ 36 w 256"/>
                <a:gd name="T29" fmla="*/ 108 h 216"/>
                <a:gd name="T30" fmla="*/ 42 w 256"/>
                <a:gd name="T31" fmla="*/ 108 h 216"/>
                <a:gd name="T32" fmla="*/ 50 w 256"/>
                <a:gd name="T33" fmla="*/ 116 h 216"/>
                <a:gd name="T34" fmla="*/ 52 w 256"/>
                <a:gd name="T35" fmla="*/ 120 h 216"/>
                <a:gd name="T36" fmla="*/ 56 w 256"/>
                <a:gd name="T37" fmla="*/ 132 h 216"/>
                <a:gd name="T38" fmla="*/ 54 w 256"/>
                <a:gd name="T39" fmla="*/ 138 h 216"/>
                <a:gd name="T40" fmla="*/ 58 w 256"/>
                <a:gd name="T41" fmla="*/ 148 h 216"/>
                <a:gd name="T42" fmla="*/ 66 w 256"/>
                <a:gd name="T43" fmla="*/ 160 h 216"/>
                <a:gd name="T44" fmla="*/ 72 w 256"/>
                <a:gd name="T45" fmla="*/ 162 h 216"/>
                <a:gd name="T46" fmla="*/ 78 w 256"/>
                <a:gd name="T47" fmla="*/ 166 h 216"/>
                <a:gd name="T48" fmla="*/ 82 w 256"/>
                <a:gd name="T49" fmla="*/ 170 h 216"/>
                <a:gd name="T50" fmla="*/ 88 w 256"/>
                <a:gd name="T51" fmla="*/ 186 h 216"/>
                <a:gd name="T52" fmla="*/ 100 w 256"/>
                <a:gd name="T53" fmla="*/ 200 h 216"/>
                <a:gd name="T54" fmla="*/ 106 w 256"/>
                <a:gd name="T55" fmla="*/ 208 h 216"/>
                <a:gd name="T56" fmla="*/ 114 w 256"/>
                <a:gd name="T57" fmla="*/ 204 h 216"/>
                <a:gd name="T58" fmla="*/ 116 w 256"/>
                <a:gd name="T59" fmla="*/ 192 h 216"/>
                <a:gd name="T60" fmla="*/ 138 w 256"/>
                <a:gd name="T61" fmla="*/ 200 h 216"/>
                <a:gd name="T62" fmla="*/ 172 w 256"/>
                <a:gd name="T63" fmla="*/ 186 h 216"/>
                <a:gd name="T64" fmla="*/ 252 w 256"/>
                <a:gd name="T65" fmla="*/ 126 h 216"/>
                <a:gd name="T66" fmla="*/ 212 w 256"/>
                <a:gd name="T67" fmla="*/ 124 h 216"/>
                <a:gd name="T68" fmla="*/ 206 w 256"/>
                <a:gd name="T69" fmla="*/ 106 h 216"/>
                <a:gd name="T70" fmla="*/ 204 w 256"/>
                <a:gd name="T71" fmla="*/ 104 h 216"/>
                <a:gd name="T72" fmla="*/ 204 w 256"/>
                <a:gd name="T73" fmla="*/ 102 h 216"/>
                <a:gd name="T74" fmla="*/ 198 w 256"/>
                <a:gd name="T75" fmla="*/ 100 h 216"/>
                <a:gd name="T76" fmla="*/ 194 w 256"/>
                <a:gd name="T77" fmla="*/ 96 h 216"/>
                <a:gd name="T78" fmla="*/ 186 w 256"/>
                <a:gd name="T79" fmla="*/ 82 h 216"/>
                <a:gd name="T80" fmla="*/ 186 w 256"/>
                <a:gd name="T81" fmla="*/ 76 h 216"/>
                <a:gd name="T82" fmla="*/ 184 w 256"/>
                <a:gd name="T83" fmla="*/ 70 h 216"/>
                <a:gd name="T84" fmla="*/ 176 w 256"/>
                <a:gd name="T85" fmla="*/ 62 h 216"/>
                <a:gd name="T86" fmla="*/ 178 w 256"/>
                <a:gd name="T87" fmla="*/ 62 h 216"/>
                <a:gd name="T88" fmla="*/ 170 w 256"/>
                <a:gd name="T89" fmla="*/ 60 h 216"/>
                <a:gd name="T90" fmla="*/ 164 w 256"/>
                <a:gd name="T91" fmla="*/ 50 h 216"/>
                <a:gd name="T92" fmla="*/ 162 w 256"/>
                <a:gd name="T93" fmla="*/ 48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56" h="216">
                  <a:moveTo>
                    <a:pt x="162" y="48"/>
                  </a:moveTo>
                  <a:lnTo>
                    <a:pt x="156" y="50"/>
                  </a:lnTo>
                  <a:lnTo>
                    <a:pt x="156" y="46"/>
                  </a:lnTo>
                  <a:lnTo>
                    <a:pt x="144" y="42"/>
                  </a:lnTo>
                  <a:lnTo>
                    <a:pt x="120" y="42"/>
                  </a:lnTo>
                  <a:lnTo>
                    <a:pt x="62" y="2"/>
                  </a:lnTo>
                  <a:lnTo>
                    <a:pt x="50" y="0"/>
                  </a:lnTo>
                  <a:lnTo>
                    <a:pt x="46" y="6"/>
                  </a:lnTo>
                  <a:lnTo>
                    <a:pt x="28" y="12"/>
                  </a:lnTo>
                  <a:lnTo>
                    <a:pt x="42" y="26"/>
                  </a:lnTo>
                  <a:lnTo>
                    <a:pt x="36" y="32"/>
                  </a:lnTo>
                  <a:lnTo>
                    <a:pt x="36" y="36"/>
                  </a:lnTo>
                  <a:lnTo>
                    <a:pt x="26" y="38"/>
                  </a:lnTo>
                  <a:lnTo>
                    <a:pt x="16" y="46"/>
                  </a:lnTo>
                  <a:lnTo>
                    <a:pt x="4" y="42"/>
                  </a:lnTo>
                  <a:lnTo>
                    <a:pt x="2" y="42"/>
                  </a:lnTo>
                  <a:lnTo>
                    <a:pt x="0" y="48"/>
                  </a:lnTo>
                  <a:lnTo>
                    <a:pt x="2" y="52"/>
                  </a:lnTo>
                  <a:lnTo>
                    <a:pt x="0" y="56"/>
                  </a:lnTo>
                  <a:lnTo>
                    <a:pt x="0" y="58"/>
                  </a:lnTo>
                  <a:lnTo>
                    <a:pt x="2" y="56"/>
                  </a:lnTo>
                  <a:lnTo>
                    <a:pt x="2" y="58"/>
                  </a:lnTo>
                  <a:lnTo>
                    <a:pt x="4" y="56"/>
                  </a:lnTo>
                  <a:lnTo>
                    <a:pt x="6" y="58"/>
                  </a:lnTo>
                  <a:lnTo>
                    <a:pt x="6" y="58"/>
                  </a:lnTo>
                  <a:lnTo>
                    <a:pt x="12" y="64"/>
                  </a:lnTo>
                  <a:lnTo>
                    <a:pt x="12" y="68"/>
                  </a:lnTo>
                  <a:lnTo>
                    <a:pt x="12" y="68"/>
                  </a:lnTo>
                  <a:lnTo>
                    <a:pt x="14" y="70"/>
                  </a:lnTo>
                  <a:lnTo>
                    <a:pt x="16" y="72"/>
                  </a:lnTo>
                  <a:lnTo>
                    <a:pt x="18" y="72"/>
                  </a:lnTo>
                  <a:lnTo>
                    <a:pt x="22" y="78"/>
                  </a:lnTo>
                  <a:lnTo>
                    <a:pt x="22" y="80"/>
                  </a:lnTo>
                  <a:lnTo>
                    <a:pt x="22" y="82"/>
                  </a:lnTo>
                  <a:lnTo>
                    <a:pt x="24" y="82"/>
                  </a:lnTo>
                  <a:lnTo>
                    <a:pt x="24" y="86"/>
                  </a:lnTo>
                  <a:lnTo>
                    <a:pt x="26" y="88"/>
                  </a:lnTo>
                  <a:lnTo>
                    <a:pt x="28" y="90"/>
                  </a:lnTo>
                  <a:lnTo>
                    <a:pt x="30" y="96"/>
                  </a:lnTo>
                  <a:lnTo>
                    <a:pt x="32" y="96"/>
                  </a:lnTo>
                  <a:lnTo>
                    <a:pt x="34" y="100"/>
                  </a:lnTo>
                  <a:lnTo>
                    <a:pt x="32" y="102"/>
                  </a:lnTo>
                  <a:lnTo>
                    <a:pt x="32" y="104"/>
                  </a:lnTo>
                  <a:lnTo>
                    <a:pt x="36" y="106"/>
                  </a:lnTo>
                  <a:lnTo>
                    <a:pt x="36" y="108"/>
                  </a:lnTo>
                  <a:lnTo>
                    <a:pt x="38" y="108"/>
                  </a:lnTo>
                  <a:lnTo>
                    <a:pt x="38" y="106"/>
                  </a:lnTo>
                  <a:lnTo>
                    <a:pt x="42" y="108"/>
                  </a:lnTo>
                  <a:lnTo>
                    <a:pt x="44" y="110"/>
                  </a:lnTo>
                  <a:lnTo>
                    <a:pt x="48" y="114"/>
                  </a:lnTo>
                  <a:lnTo>
                    <a:pt x="50" y="116"/>
                  </a:lnTo>
                  <a:lnTo>
                    <a:pt x="50" y="116"/>
                  </a:lnTo>
                  <a:lnTo>
                    <a:pt x="50" y="120"/>
                  </a:lnTo>
                  <a:lnTo>
                    <a:pt x="52" y="120"/>
                  </a:lnTo>
                  <a:lnTo>
                    <a:pt x="52" y="124"/>
                  </a:lnTo>
                  <a:lnTo>
                    <a:pt x="56" y="126"/>
                  </a:lnTo>
                  <a:lnTo>
                    <a:pt x="56" y="132"/>
                  </a:lnTo>
                  <a:lnTo>
                    <a:pt x="56" y="132"/>
                  </a:lnTo>
                  <a:lnTo>
                    <a:pt x="56" y="136"/>
                  </a:lnTo>
                  <a:lnTo>
                    <a:pt x="54" y="138"/>
                  </a:lnTo>
                  <a:lnTo>
                    <a:pt x="56" y="140"/>
                  </a:lnTo>
                  <a:lnTo>
                    <a:pt x="58" y="144"/>
                  </a:lnTo>
                  <a:lnTo>
                    <a:pt x="58" y="148"/>
                  </a:lnTo>
                  <a:lnTo>
                    <a:pt x="60" y="150"/>
                  </a:lnTo>
                  <a:lnTo>
                    <a:pt x="60" y="152"/>
                  </a:lnTo>
                  <a:lnTo>
                    <a:pt x="66" y="160"/>
                  </a:lnTo>
                  <a:lnTo>
                    <a:pt x="68" y="160"/>
                  </a:lnTo>
                  <a:lnTo>
                    <a:pt x="72" y="160"/>
                  </a:lnTo>
                  <a:lnTo>
                    <a:pt x="72" y="162"/>
                  </a:lnTo>
                  <a:lnTo>
                    <a:pt x="74" y="162"/>
                  </a:lnTo>
                  <a:lnTo>
                    <a:pt x="78" y="166"/>
                  </a:lnTo>
                  <a:lnTo>
                    <a:pt x="78" y="166"/>
                  </a:lnTo>
                  <a:lnTo>
                    <a:pt x="80" y="168"/>
                  </a:lnTo>
                  <a:lnTo>
                    <a:pt x="80" y="170"/>
                  </a:lnTo>
                  <a:lnTo>
                    <a:pt x="82" y="170"/>
                  </a:lnTo>
                  <a:lnTo>
                    <a:pt x="84" y="180"/>
                  </a:lnTo>
                  <a:lnTo>
                    <a:pt x="88" y="182"/>
                  </a:lnTo>
                  <a:lnTo>
                    <a:pt x="88" y="186"/>
                  </a:lnTo>
                  <a:lnTo>
                    <a:pt x="96" y="194"/>
                  </a:lnTo>
                  <a:lnTo>
                    <a:pt x="98" y="194"/>
                  </a:lnTo>
                  <a:lnTo>
                    <a:pt x="100" y="200"/>
                  </a:lnTo>
                  <a:lnTo>
                    <a:pt x="102" y="200"/>
                  </a:lnTo>
                  <a:lnTo>
                    <a:pt x="106" y="208"/>
                  </a:lnTo>
                  <a:lnTo>
                    <a:pt x="106" y="208"/>
                  </a:lnTo>
                  <a:lnTo>
                    <a:pt x="110" y="208"/>
                  </a:lnTo>
                  <a:lnTo>
                    <a:pt x="110" y="206"/>
                  </a:lnTo>
                  <a:lnTo>
                    <a:pt x="114" y="204"/>
                  </a:lnTo>
                  <a:lnTo>
                    <a:pt x="112" y="200"/>
                  </a:lnTo>
                  <a:lnTo>
                    <a:pt x="114" y="194"/>
                  </a:lnTo>
                  <a:lnTo>
                    <a:pt x="116" y="192"/>
                  </a:lnTo>
                  <a:lnTo>
                    <a:pt x="120" y="196"/>
                  </a:lnTo>
                  <a:lnTo>
                    <a:pt x="128" y="196"/>
                  </a:lnTo>
                  <a:lnTo>
                    <a:pt x="138" y="200"/>
                  </a:lnTo>
                  <a:lnTo>
                    <a:pt x="150" y="206"/>
                  </a:lnTo>
                  <a:lnTo>
                    <a:pt x="150" y="216"/>
                  </a:lnTo>
                  <a:lnTo>
                    <a:pt x="172" y="186"/>
                  </a:lnTo>
                  <a:lnTo>
                    <a:pt x="254" y="162"/>
                  </a:lnTo>
                  <a:lnTo>
                    <a:pt x="256" y="136"/>
                  </a:lnTo>
                  <a:lnTo>
                    <a:pt x="252" y="126"/>
                  </a:lnTo>
                  <a:lnTo>
                    <a:pt x="252" y="124"/>
                  </a:lnTo>
                  <a:lnTo>
                    <a:pt x="248" y="130"/>
                  </a:lnTo>
                  <a:lnTo>
                    <a:pt x="212" y="124"/>
                  </a:lnTo>
                  <a:lnTo>
                    <a:pt x="210" y="114"/>
                  </a:lnTo>
                  <a:lnTo>
                    <a:pt x="206" y="110"/>
                  </a:lnTo>
                  <a:lnTo>
                    <a:pt x="206" y="106"/>
                  </a:lnTo>
                  <a:lnTo>
                    <a:pt x="206" y="106"/>
                  </a:lnTo>
                  <a:lnTo>
                    <a:pt x="206" y="106"/>
                  </a:lnTo>
                  <a:lnTo>
                    <a:pt x="204" y="104"/>
                  </a:lnTo>
                  <a:lnTo>
                    <a:pt x="204" y="104"/>
                  </a:lnTo>
                  <a:lnTo>
                    <a:pt x="206" y="102"/>
                  </a:lnTo>
                  <a:lnTo>
                    <a:pt x="204" y="102"/>
                  </a:lnTo>
                  <a:lnTo>
                    <a:pt x="204" y="102"/>
                  </a:lnTo>
                  <a:lnTo>
                    <a:pt x="202" y="102"/>
                  </a:lnTo>
                  <a:lnTo>
                    <a:pt x="198" y="100"/>
                  </a:lnTo>
                  <a:lnTo>
                    <a:pt x="198" y="98"/>
                  </a:lnTo>
                  <a:lnTo>
                    <a:pt x="198" y="98"/>
                  </a:lnTo>
                  <a:lnTo>
                    <a:pt x="194" y="96"/>
                  </a:lnTo>
                  <a:lnTo>
                    <a:pt x="194" y="92"/>
                  </a:lnTo>
                  <a:lnTo>
                    <a:pt x="188" y="84"/>
                  </a:lnTo>
                  <a:lnTo>
                    <a:pt x="186" y="82"/>
                  </a:lnTo>
                  <a:lnTo>
                    <a:pt x="188" y="82"/>
                  </a:lnTo>
                  <a:lnTo>
                    <a:pt x="188" y="80"/>
                  </a:lnTo>
                  <a:lnTo>
                    <a:pt x="186" y="76"/>
                  </a:lnTo>
                  <a:lnTo>
                    <a:pt x="186" y="74"/>
                  </a:lnTo>
                  <a:lnTo>
                    <a:pt x="184" y="70"/>
                  </a:lnTo>
                  <a:lnTo>
                    <a:pt x="184" y="70"/>
                  </a:lnTo>
                  <a:lnTo>
                    <a:pt x="178" y="66"/>
                  </a:lnTo>
                  <a:lnTo>
                    <a:pt x="178" y="66"/>
                  </a:lnTo>
                  <a:lnTo>
                    <a:pt x="176" y="62"/>
                  </a:lnTo>
                  <a:lnTo>
                    <a:pt x="176" y="62"/>
                  </a:lnTo>
                  <a:lnTo>
                    <a:pt x="176" y="62"/>
                  </a:lnTo>
                  <a:lnTo>
                    <a:pt x="178" y="62"/>
                  </a:lnTo>
                  <a:lnTo>
                    <a:pt x="176" y="62"/>
                  </a:lnTo>
                  <a:lnTo>
                    <a:pt x="174" y="62"/>
                  </a:lnTo>
                  <a:lnTo>
                    <a:pt x="170" y="60"/>
                  </a:lnTo>
                  <a:lnTo>
                    <a:pt x="168" y="54"/>
                  </a:lnTo>
                  <a:lnTo>
                    <a:pt x="166" y="50"/>
                  </a:lnTo>
                  <a:lnTo>
                    <a:pt x="164" y="50"/>
                  </a:lnTo>
                  <a:lnTo>
                    <a:pt x="164" y="48"/>
                  </a:lnTo>
                  <a:lnTo>
                    <a:pt x="164" y="48"/>
                  </a:lnTo>
                  <a:lnTo>
                    <a:pt x="162" y="48"/>
                  </a:lnTo>
                  <a:close/>
                </a:path>
              </a:pathLst>
            </a:custGeom>
            <a:grpFill/>
            <a:ln w="6350">
              <a:solidFill>
                <a:srgbClr val="7F7F7F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95" name="Santa Cuz/Las Palmas">
              <a:extLst>
                <a:ext uri="{FF2B5EF4-FFF2-40B4-BE49-F238E27FC236}">
                  <a16:creationId xmlns:a16="http://schemas.microsoft.com/office/drawing/2014/main" id="{8382DE37-4D2C-4CB1-80CF-85AA3AA5687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06531" y="3717164"/>
              <a:ext cx="107176" cy="38277"/>
            </a:xfrm>
            <a:custGeom>
              <a:avLst/>
              <a:gdLst>
                <a:gd name="T0" fmla="*/ 10 w 56"/>
                <a:gd name="T1" fmla="*/ 14 h 20"/>
                <a:gd name="T2" fmla="*/ 8 w 56"/>
                <a:gd name="T3" fmla="*/ 14 h 20"/>
                <a:gd name="T4" fmla="*/ 8 w 56"/>
                <a:gd name="T5" fmla="*/ 12 h 20"/>
                <a:gd name="T6" fmla="*/ 10 w 56"/>
                <a:gd name="T7" fmla="*/ 12 h 20"/>
                <a:gd name="T8" fmla="*/ 10 w 56"/>
                <a:gd name="T9" fmla="*/ 14 h 20"/>
                <a:gd name="T10" fmla="*/ 10 w 56"/>
                <a:gd name="T11" fmla="*/ 14 h 20"/>
                <a:gd name="T12" fmla="*/ 10 w 56"/>
                <a:gd name="T13" fmla="*/ 14 h 20"/>
                <a:gd name="T14" fmla="*/ 0 w 56"/>
                <a:gd name="T15" fmla="*/ 20 h 20"/>
                <a:gd name="T16" fmla="*/ 0 w 56"/>
                <a:gd name="T17" fmla="*/ 18 h 20"/>
                <a:gd name="T18" fmla="*/ 2 w 56"/>
                <a:gd name="T19" fmla="*/ 16 h 20"/>
                <a:gd name="T20" fmla="*/ 2 w 56"/>
                <a:gd name="T21" fmla="*/ 18 h 20"/>
                <a:gd name="T22" fmla="*/ 2 w 56"/>
                <a:gd name="T23" fmla="*/ 18 h 20"/>
                <a:gd name="T24" fmla="*/ 2 w 56"/>
                <a:gd name="T25" fmla="*/ 20 h 20"/>
                <a:gd name="T26" fmla="*/ 0 w 56"/>
                <a:gd name="T27" fmla="*/ 20 h 20"/>
                <a:gd name="T28" fmla="*/ 2 w 56"/>
                <a:gd name="T29" fmla="*/ 8 h 20"/>
                <a:gd name="T30" fmla="*/ 2 w 56"/>
                <a:gd name="T31" fmla="*/ 6 h 20"/>
                <a:gd name="T32" fmla="*/ 2 w 56"/>
                <a:gd name="T33" fmla="*/ 4 h 20"/>
                <a:gd name="T34" fmla="*/ 2 w 56"/>
                <a:gd name="T35" fmla="*/ 2 h 20"/>
                <a:gd name="T36" fmla="*/ 2 w 56"/>
                <a:gd name="T37" fmla="*/ 2 h 20"/>
                <a:gd name="T38" fmla="*/ 4 w 56"/>
                <a:gd name="T39" fmla="*/ 4 h 20"/>
                <a:gd name="T40" fmla="*/ 4 w 56"/>
                <a:gd name="T41" fmla="*/ 8 h 20"/>
                <a:gd name="T42" fmla="*/ 4 w 56"/>
                <a:gd name="T43" fmla="*/ 8 h 20"/>
                <a:gd name="T44" fmla="*/ 2 w 56"/>
                <a:gd name="T45" fmla="*/ 8 h 20"/>
                <a:gd name="T46" fmla="*/ 2 w 56"/>
                <a:gd name="T47" fmla="*/ 8 h 20"/>
                <a:gd name="T48" fmla="*/ 22 w 56"/>
                <a:gd name="T49" fmla="*/ 12 h 20"/>
                <a:gd name="T50" fmla="*/ 20 w 56"/>
                <a:gd name="T51" fmla="*/ 12 h 20"/>
                <a:gd name="T52" fmla="*/ 16 w 56"/>
                <a:gd name="T53" fmla="*/ 16 h 20"/>
                <a:gd name="T54" fmla="*/ 14 w 56"/>
                <a:gd name="T55" fmla="*/ 14 h 20"/>
                <a:gd name="T56" fmla="*/ 12 w 56"/>
                <a:gd name="T57" fmla="*/ 12 h 20"/>
                <a:gd name="T58" fmla="*/ 14 w 56"/>
                <a:gd name="T59" fmla="*/ 10 h 20"/>
                <a:gd name="T60" fmla="*/ 16 w 56"/>
                <a:gd name="T61" fmla="*/ 10 h 20"/>
                <a:gd name="T62" fmla="*/ 20 w 56"/>
                <a:gd name="T63" fmla="*/ 10 h 20"/>
                <a:gd name="T64" fmla="*/ 20 w 56"/>
                <a:gd name="T65" fmla="*/ 8 h 20"/>
                <a:gd name="T66" fmla="*/ 22 w 56"/>
                <a:gd name="T67" fmla="*/ 10 h 20"/>
                <a:gd name="T68" fmla="*/ 22 w 56"/>
                <a:gd name="T69" fmla="*/ 12 h 20"/>
                <a:gd name="T70" fmla="*/ 28 w 56"/>
                <a:gd name="T71" fmla="*/ 12 h 20"/>
                <a:gd name="T72" fmla="*/ 26 w 56"/>
                <a:gd name="T73" fmla="*/ 16 h 20"/>
                <a:gd name="T74" fmla="*/ 28 w 56"/>
                <a:gd name="T75" fmla="*/ 18 h 20"/>
                <a:gd name="T76" fmla="*/ 30 w 56"/>
                <a:gd name="T77" fmla="*/ 16 h 20"/>
                <a:gd name="T78" fmla="*/ 32 w 56"/>
                <a:gd name="T79" fmla="*/ 16 h 20"/>
                <a:gd name="T80" fmla="*/ 32 w 56"/>
                <a:gd name="T81" fmla="*/ 14 h 20"/>
                <a:gd name="T82" fmla="*/ 30 w 56"/>
                <a:gd name="T83" fmla="*/ 12 h 20"/>
                <a:gd name="T84" fmla="*/ 28 w 56"/>
                <a:gd name="T85" fmla="*/ 12 h 20"/>
                <a:gd name="T86" fmla="*/ 50 w 56"/>
                <a:gd name="T87" fmla="*/ 4 h 20"/>
                <a:gd name="T88" fmla="*/ 52 w 56"/>
                <a:gd name="T89" fmla="*/ 0 h 20"/>
                <a:gd name="T90" fmla="*/ 54 w 56"/>
                <a:gd name="T91" fmla="*/ 0 h 20"/>
                <a:gd name="T92" fmla="*/ 56 w 56"/>
                <a:gd name="T93" fmla="*/ 2 h 20"/>
                <a:gd name="T94" fmla="*/ 52 w 56"/>
                <a:gd name="T95" fmla="*/ 2 h 20"/>
                <a:gd name="T96" fmla="*/ 50 w 56"/>
                <a:gd name="T97" fmla="*/ 4 h 20"/>
                <a:gd name="T98" fmla="*/ 44 w 56"/>
                <a:gd name="T99" fmla="*/ 14 h 20"/>
                <a:gd name="T100" fmla="*/ 46 w 56"/>
                <a:gd name="T101" fmla="*/ 10 h 20"/>
                <a:gd name="T102" fmla="*/ 46 w 56"/>
                <a:gd name="T103" fmla="*/ 8 h 20"/>
                <a:gd name="T104" fmla="*/ 50 w 56"/>
                <a:gd name="T105" fmla="*/ 6 h 20"/>
                <a:gd name="T106" fmla="*/ 50 w 56"/>
                <a:gd name="T107" fmla="*/ 10 h 20"/>
                <a:gd name="T108" fmla="*/ 46 w 56"/>
                <a:gd name="T109" fmla="*/ 14 h 20"/>
                <a:gd name="T110" fmla="*/ 44 w 56"/>
                <a:gd name="T111" fmla="*/ 14 h 20"/>
                <a:gd name="T112" fmla="*/ 44 w 56"/>
                <a:gd name="T113" fmla="*/ 14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6" h="20">
                  <a:moveTo>
                    <a:pt x="10" y="14"/>
                  </a:moveTo>
                  <a:lnTo>
                    <a:pt x="8" y="14"/>
                  </a:lnTo>
                  <a:lnTo>
                    <a:pt x="8" y="12"/>
                  </a:lnTo>
                  <a:lnTo>
                    <a:pt x="10" y="12"/>
                  </a:lnTo>
                  <a:lnTo>
                    <a:pt x="10" y="14"/>
                  </a:lnTo>
                  <a:lnTo>
                    <a:pt x="10" y="14"/>
                  </a:lnTo>
                  <a:lnTo>
                    <a:pt x="10" y="14"/>
                  </a:lnTo>
                  <a:close/>
                  <a:moveTo>
                    <a:pt x="0" y="20"/>
                  </a:moveTo>
                  <a:lnTo>
                    <a:pt x="0" y="18"/>
                  </a:lnTo>
                  <a:lnTo>
                    <a:pt x="2" y="16"/>
                  </a:lnTo>
                  <a:lnTo>
                    <a:pt x="2" y="18"/>
                  </a:lnTo>
                  <a:lnTo>
                    <a:pt x="2" y="18"/>
                  </a:lnTo>
                  <a:lnTo>
                    <a:pt x="2" y="20"/>
                  </a:lnTo>
                  <a:lnTo>
                    <a:pt x="0" y="20"/>
                  </a:lnTo>
                  <a:close/>
                  <a:moveTo>
                    <a:pt x="2" y="8"/>
                  </a:moveTo>
                  <a:lnTo>
                    <a:pt x="2" y="6"/>
                  </a:lnTo>
                  <a:lnTo>
                    <a:pt x="2" y="4"/>
                  </a:lnTo>
                  <a:lnTo>
                    <a:pt x="2" y="2"/>
                  </a:lnTo>
                  <a:lnTo>
                    <a:pt x="2" y="2"/>
                  </a:lnTo>
                  <a:lnTo>
                    <a:pt x="4" y="4"/>
                  </a:lnTo>
                  <a:lnTo>
                    <a:pt x="4" y="8"/>
                  </a:lnTo>
                  <a:lnTo>
                    <a:pt x="4" y="8"/>
                  </a:lnTo>
                  <a:lnTo>
                    <a:pt x="2" y="8"/>
                  </a:lnTo>
                  <a:lnTo>
                    <a:pt x="2" y="8"/>
                  </a:lnTo>
                  <a:close/>
                  <a:moveTo>
                    <a:pt x="22" y="12"/>
                  </a:moveTo>
                  <a:lnTo>
                    <a:pt x="20" y="12"/>
                  </a:lnTo>
                  <a:lnTo>
                    <a:pt x="16" y="16"/>
                  </a:lnTo>
                  <a:lnTo>
                    <a:pt x="14" y="14"/>
                  </a:lnTo>
                  <a:lnTo>
                    <a:pt x="12" y="12"/>
                  </a:lnTo>
                  <a:lnTo>
                    <a:pt x="14" y="10"/>
                  </a:lnTo>
                  <a:lnTo>
                    <a:pt x="16" y="10"/>
                  </a:lnTo>
                  <a:lnTo>
                    <a:pt x="20" y="10"/>
                  </a:lnTo>
                  <a:lnTo>
                    <a:pt x="20" y="8"/>
                  </a:lnTo>
                  <a:lnTo>
                    <a:pt x="22" y="10"/>
                  </a:lnTo>
                  <a:lnTo>
                    <a:pt x="22" y="12"/>
                  </a:lnTo>
                  <a:close/>
                  <a:moveTo>
                    <a:pt x="28" y="12"/>
                  </a:moveTo>
                  <a:lnTo>
                    <a:pt x="26" y="16"/>
                  </a:lnTo>
                  <a:lnTo>
                    <a:pt x="28" y="18"/>
                  </a:lnTo>
                  <a:lnTo>
                    <a:pt x="30" y="16"/>
                  </a:lnTo>
                  <a:lnTo>
                    <a:pt x="32" y="16"/>
                  </a:lnTo>
                  <a:lnTo>
                    <a:pt x="32" y="14"/>
                  </a:lnTo>
                  <a:lnTo>
                    <a:pt x="30" y="12"/>
                  </a:lnTo>
                  <a:lnTo>
                    <a:pt x="28" y="12"/>
                  </a:lnTo>
                  <a:close/>
                  <a:moveTo>
                    <a:pt x="50" y="4"/>
                  </a:moveTo>
                  <a:lnTo>
                    <a:pt x="52" y="0"/>
                  </a:lnTo>
                  <a:lnTo>
                    <a:pt x="54" y="0"/>
                  </a:lnTo>
                  <a:lnTo>
                    <a:pt x="56" y="2"/>
                  </a:lnTo>
                  <a:lnTo>
                    <a:pt x="52" y="2"/>
                  </a:lnTo>
                  <a:lnTo>
                    <a:pt x="50" y="4"/>
                  </a:lnTo>
                  <a:close/>
                  <a:moveTo>
                    <a:pt x="44" y="14"/>
                  </a:moveTo>
                  <a:lnTo>
                    <a:pt x="46" y="10"/>
                  </a:lnTo>
                  <a:lnTo>
                    <a:pt x="46" y="8"/>
                  </a:lnTo>
                  <a:lnTo>
                    <a:pt x="50" y="6"/>
                  </a:lnTo>
                  <a:lnTo>
                    <a:pt x="50" y="10"/>
                  </a:lnTo>
                  <a:lnTo>
                    <a:pt x="46" y="14"/>
                  </a:lnTo>
                  <a:lnTo>
                    <a:pt x="44" y="14"/>
                  </a:lnTo>
                  <a:lnTo>
                    <a:pt x="44" y="14"/>
                  </a:lnTo>
                  <a:close/>
                </a:path>
              </a:pathLst>
            </a:custGeom>
            <a:grpFill/>
            <a:ln w="6350">
              <a:solidFill>
                <a:srgbClr val="7F7F7F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96" name="Rwanda">
              <a:extLst>
                <a:ext uri="{FF2B5EF4-FFF2-40B4-BE49-F238E27FC236}">
                  <a16:creationId xmlns:a16="http://schemas.microsoft.com/office/drawing/2014/main" id="{7F733726-C14D-47EC-9169-026161CB707C}"/>
                </a:ext>
              </a:extLst>
            </p:cNvPr>
            <p:cNvSpPr>
              <a:spLocks/>
            </p:cNvSpPr>
            <p:nvPr/>
          </p:nvSpPr>
          <p:spPr bwMode="auto">
            <a:xfrm>
              <a:off x="6597432" y="4452086"/>
              <a:ext cx="49760" cy="38277"/>
            </a:xfrm>
            <a:custGeom>
              <a:avLst/>
              <a:gdLst>
                <a:gd name="T0" fmla="*/ 8 w 26"/>
                <a:gd name="T1" fmla="*/ 2 h 20"/>
                <a:gd name="T2" fmla="*/ 8 w 26"/>
                <a:gd name="T3" fmla="*/ 2 h 20"/>
                <a:gd name="T4" fmla="*/ 10 w 26"/>
                <a:gd name="T5" fmla="*/ 2 h 20"/>
                <a:gd name="T6" fmla="*/ 12 w 26"/>
                <a:gd name="T7" fmla="*/ 0 h 20"/>
                <a:gd name="T8" fmla="*/ 14 w 26"/>
                <a:gd name="T9" fmla="*/ 2 h 20"/>
                <a:gd name="T10" fmla="*/ 14 w 26"/>
                <a:gd name="T11" fmla="*/ 2 h 20"/>
                <a:gd name="T12" fmla="*/ 16 w 26"/>
                <a:gd name="T13" fmla="*/ 2 h 20"/>
                <a:gd name="T14" fmla="*/ 16 w 26"/>
                <a:gd name="T15" fmla="*/ 2 h 20"/>
                <a:gd name="T16" fmla="*/ 18 w 26"/>
                <a:gd name="T17" fmla="*/ 0 h 20"/>
                <a:gd name="T18" fmla="*/ 20 w 26"/>
                <a:gd name="T19" fmla="*/ 0 h 20"/>
                <a:gd name="T20" fmla="*/ 22 w 26"/>
                <a:gd name="T21" fmla="*/ 2 h 20"/>
                <a:gd name="T22" fmla="*/ 22 w 26"/>
                <a:gd name="T23" fmla="*/ 4 h 20"/>
                <a:gd name="T24" fmla="*/ 24 w 26"/>
                <a:gd name="T25" fmla="*/ 4 h 20"/>
                <a:gd name="T26" fmla="*/ 24 w 26"/>
                <a:gd name="T27" fmla="*/ 6 h 20"/>
                <a:gd name="T28" fmla="*/ 24 w 26"/>
                <a:gd name="T29" fmla="*/ 10 h 20"/>
                <a:gd name="T30" fmla="*/ 26 w 26"/>
                <a:gd name="T31" fmla="*/ 12 h 20"/>
                <a:gd name="T32" fmla="*/ 24 w 26"/>
                <a:gd name="T33" fmla="*/ 14 h 20"/>
                <a:gd name="T34" fmla="*/ 24 w 26"/>
                <a:gd name="T35" fmla="*/ 16 h 20"/>
                <a:gd name="T36" fmla="*/ 24 w 26"/>
                <a:gd name="T37" fmla="*/ 16 h 20"/>
                <a:gd name="T38" fmla="*/ 22 w 26"/>
                <a:gd name="T39" fmla="*/ 18 h 20"/>
                <a:gd name="T40" fmla="*/ 20 w 26"/>
                <a:gd name="T41" fmla="*/ 18 h 20"/>
                <a:gd name="T42" fmla="*/ 20 w 26"/>
                <a:gd name="T43" fmla="*/ 16 h 20"/>
                <a:gd name="T44" fmla="*/ 20 w 26"/>
                <a:gd name="T45" fmla="*/ 16 h 20"/>
                <a:gd name="T46" fmla="*/ 18 w 26"/>
                <a:gd name="T47" fmla="*/ 14 h 20"/>
                <a:gd name="T48" fmla="*/ 18 w 26"/>
                <a:gd name="T49" fmla="*/ 14 h 20"/>
                <a:gd name="T50" fmla="*/ 16 w 26"/>
                <a:gd name="T51" fmla="*/ 14 h 20"/>
                <a:gd name="T52" fmla="*/ 16 w 26"/>
                <a:gd name="T53" fmla="*/ 12 h 20"/>
                <a:gd name="T54" fmla="*/ 14 w 26"/>
                <a:gd name="T55" fmla="*/ 12 h 20"/>
                <a:gd name="T56" fmla="*/ 14 w 26"/>
                <a:gd name="T57" fmla="*/ 14 h 20"/>
                <a:gd name="T58" fmla="*/ 14 w 26"/>
                <a:gd name="T59" fmla="*/ 18 h 20"/>
                <a:gd name="T60" fmla="*/ 14 w 26"/>
                <a:gd name="T61" fmla="*/ 20 h 20"/>
                <a:gd name="T62" fmla="*/ 10 w 26"/>
                <a:gd name="T63" fmla="*/ 20 h 20"/>
                <a:gd name="T64" fmla="*/ 10 w 26"/>
                <a:gd name="T65" fmla="*/ 18 h 20"/>
                <a:gd name="T66" fmla="*/ 8 w 26"/>
                <a:gd name="T67" fmla="*/ 20 h 20"/>
                <a:gd name="T68" fmla="*/ 8 w 26"/>
                <a:gd name="T69" fmla="*/ 20 h 20"/>
                <a:gd name="T70" fmla="*/ 6 w 26"/>
                <a:gd name="T71" fmla="*/ 20 h 20"/>
                <a:gd name="T72" fmla="*/ 4 w 26"/>
                <a:gd name="T73" fmla="*/ 18 h 20"/>
                <a:gd name="T74" fmla="*/ 4 w 26"/>
                <a:gd name="T75" fmla="*/ 16 h 20"/>
                <a:gd name="T76" fmla="*/ 2 w 26"/>
                <a:gd name="T77" fmla="*/ 16 h 20"/>
                <a:gd name="T78" fmla="*/ 0 w 26"/>
                <a:gd name="T79" fmla="*/ 16 h 20"/>
                <a:gd name="T80" fmla="*/ 0 w 26"/>
                <a:gd name="T81" fmla="*/ 14 h 20"/>
                <a:gd name="T82" fmla="*/ 2 w 26"/>
                <a:gd name="T83" fmla="*/ 8 h 20"/>
                <a:gd name="T84" fmla="*/ 4 w 26"/>
                <a:gd name="T85" fmla="*/ 4 h 20"/>
                <a:gd name="T86" fmla="*/ 8 w 26"/>
                <a:gd name="T8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6" h="20">
                  <a:moveTo>
                    <a:pt x="8" y="2"/>
                  </a:moveTo>
                  <a:lnTo>
                    <a:pt x="8" y="2"/>
                  </a:lnTo>
                  <a:lnTo>
                    <a:pt x="10" y="2"/>
                  </a:lnTo>
                  <a:lnTo>
                    <a:pt x="12" y="0"/>
                  </a:lnTo>
                  <a:lnTo>
                    <a:pt x="14" y="2"/>
                  </a:lnTo>
                  <a:lnTo>
                    <a:pt x="14" y="2"/>
                  </a:lnTo>
                  <a:lnTo>
                    <a:pt x="16" y="2"/>
                  </a:lnTo>
                  <a:lnTo>
                    <a:pt x="16" y="2"/>
                  </a:lnTo>
                  <a:lnTo>
                    <a:pt x="18" y="0"/>
                  </a:lnTo>
                  <a:lnTo>
                    <a:pt x="20" y="0"/>
                  </a:lnTo>
                  <a:lnTo>
                    <a:pt x="22" y="2"/>
                  </a:lnTo>
                  <a:lnTo>
                    <a:pt x="22" y="4"/>
                  </a:lnTo>
                  <a:lnTo>
                    <a:pt x="24" y="4"/>
                  </a:lnTo>
                  <a:lnTo>
                    <a:pt x="24" y="6"/>
                  </a:lnTo>
                  <a:lnTo>
                    <a:pt x="24" y="10"/>
                  </a:lnTo>
                  <a:lnTo>
                    <a:pt x="26" y="12"/>
                  </a:lnTo>
                  <a:lnTo>
                    <a:pt x="24" y="14"/>
                  </a:lnTo>
                  <a:lnTo>
                    <a:pt x="24" y="16"/>
                  </a:lnTo>
                  <a:lnTo>
                    <a:pt x="24" y="16"/>
                  </a:lnTo>
                  <a:lnTo>
                    <a:pt x="22" y="18"/>
                  </a:lnTo>
                  <a:lnTo>
                    <a:pt x="20" y="18"/>
                  </a:lnTo>
                  <a:lnTo>
                    <a:pt x="20" y="16"/>
                  </a:lnTo>
                  <a:lnTo>
                    <a:pt x="20" y="16"/>
                  </a:lnTo>
                  <a:lnTo>
                    <a:pt x="18" y="14"/>
                  </a:lnTo>
                  <a:lnTo>
                    <a:pt x="18" y="14"/>
                  </a:lnTo>
                  <a:lnTo>
                    <a:pt x="16" y="14"/>
                  </a:lnTo>
                  <a:lnTo>
                    <a:pt x="16" y="12"/>
                  </a:lnTo>
                  <a:lnTo>
                    <a:pt x="14" y="12"/>
                  </a:lnTo>
                  <a:lnTo>
                    <a:pt x="14" y="14"/>
                  </a:lnTo>
                  <a:lnTo>
                    <a:pt x="14" y="18"/>
                  </a:lnTo>
                  <a:lnTo>
                    <a:pt x="14" y="20"/>
                  </a:lnTo>
                  <a:lnTo>
                    <a:pt x="10" y="20"/>
                  </a:lnTo>
                  <a:lnTo>
                    <a:pt x="10" y="18"/>
                  </a:lnTo>
                  <a:lnTo>
                    <a:pt x="8" y="20"/>
                  </a:lnTo>
                  <a:lnTo>
                    <a:pt x="8" y="20"/>
                  </a:lnTo>
                  <a:lnTo>
                    <a:pt x="6" y="20"/>
                  </a:lnTo>
                  <a:lnTo>
                    <a:pt x="4" y="18"/>
                  </a:lnTo>
                  <a:lnTo>
                    <a:pt x="4" y="16"/>
                  </a:lnTo>
                  <a:lnTo>
                    <a:pt x="2" y="16"/>
                  </a:lnTo>
                  <a:lnTo>
                    <a:pt x="0" y="16"/>
                  </a:lnTo>
                  <a:lnTo>
                    <a:pt x="0" y="14"/>
                  </a:lnTo>
                  <a:lnTo>
                    <a:pt x="2" y="8"/>
                  </a:lnTo>
                  <a:lnTo>
                    <a:pt x="4" y="4"/>
                  </a:lnTo>
                  <a:lnTo>
                    <a:pt x="8" y="2"/>
                  </a:lnTo>
                  <a:close/>
                </a:path>
              </a:pathLst>
            </a:custGeom>
            <a:grpFill/>
            <a:ln w="6350">
              <a:solidFill>
                <a:srgbClr val="7F7F7F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97" name="Romania">
              <a:extLst>
                <a:ext uri="{FF2B5EF4-FFF2-40B4-BE49-F238E27FC236}">
                  <a16:creationId xmlns:a16="http://schemas.microsoft.com/office/drawing/2014/main" id="{0D417481-A95B-45EF-A1AC-23DEBA8E093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2457" y="3181284"/>
              <a:ext cx="210525" cy="133970"/>
            </a:xfrm>
            <a:custGeom>
              <a:avLst/>
              <a:gdLst>
                <a:gd name="T0" fmla="*/ 28 w 110"/>
                <a:gd name="T1" fmla="*/ 2 h 70"/>
                <a:gd name="T2" fmla="*/ 32 w 110"/>
                <a:gd name="T3" fmla="*/ 2 h 70"/>
                <a:gd name="T4" fmla="*/ 40 w 110"/>
                <a:gd name="T5" fmla="*/ 4 h 70"/>
                <a:gd name="T6" fmla="*/ 44 w 110"/>
                <a:gd name="T7" fmla="*/ 8 h 70"/>
                <a:gd name="T8" fmla="*/ 50 w 110"/>
                <a:gd name="T9" fmla="*/ 8 h 70"/>
                <a:gd name="T10" fmla="*/ 56 w 110"/>
                <a:gd name="T11" fmla="*/ 4 h 70"/>
                <a:gd name="T12" fmla="*/ 66 w 110"/>
                <a:gd name="T13" fmla="*/ 2 h 70"/>
                <a:gd name="T14" fmla="*/ 76 w 110"/>
                <a:gd name="T15" fmla="*/ 6 h 70"/>
                <a:gd name="T16" fmla="*/ 82 w 110"/>
                <a:gd name="T17" fmla="*/ 12 h 70"/>
                <a:gd name="T18" fmla="*/ 88 w 110"/>
                <a:gd name="T19" fmla="*/ 20 h 70"/>
                <a:gd name="T20" fmla="*/ 90 w 110"/>
                <a:gd name="T21" fmla="*/ 36 h 70"/>
                <a:gd name="T22" fmla="*/ 94 w 110"/>
                <a:gd name="T23" fmla="*/ 44 h 70"/>
                <a:gd name="T24" fmla="*/ 102 w 110"/>
                <a:gd name="T25" fmla="*/ 44 h 70"/>
                <a:gd name="T26" fmla="*/ 108 w 110"/>
                <a:gd name="T27" fmla="*/ 42 h 70"/>
                <a:gd name="T28" fmla="*/ 108 w 110"/>
                <a:gd name="T29" fmla="*/ 46 h 70"/>
                <a:gd name="T30" fmla="*/ 110 w 110"/>
                <a:gd name="T31" fmla="*/ 48 h 70"/>
                <a:gd name="T32" fmla="*/ 106 w 110"/>
                <a:gd name="T33" fmla="*/ 52 h 70"/>
                <a:gd name="T34" fmla="*/ 100 w 110"/>
                <a:gd name="T35" fmla="*/ 54 h 70"/>
                <a:gd name="T36" fmla="*/ 100 w 110"/>
                <a:gd name="T37" fmla="*/ 58 h 70"/>
                <a:gd name="T38" fmla="*/ 98 w 110"/>
                <a:gd name="T39" fmla="*/ 64 h 70"/>
                <a:gd name="T40" fmla="*/ 96 w 110"/>
                <a:gd name="T41" fmla="*/ 66 h 70"/>
                <a:gd name="T42" fmla="*/ 92 w 110"/>
                <a:gd name="T43" fmla="*/ 64 h 70"/>
                <a:gd name="T44" fmla="*/ 88 w 110"/>
                <a:gd name="T45" fmla="*/ 64 h 70"/>
                <a:gd name="T46" fmla="*/ 82 w 110"/>
                <a:gd name="T47" fmla="*/ 62 h 70"/>
                <a:gd name="T48" fmla="*/ 70 w 110"/>
                <a:gd name="T49" fmla="*/ 66 h 70"/>
                <a:gd name="T50" fmla="*/ 66 w 110"/>
                <a:gd name="T51" fmla="*/ 68 h 70"/>
                <a:gd name="T52" fmla="*/ 60 w 110"/>
                <a:gd name="T53" fmla="*/ 68 h 70"/>
                <a:gd name="T54" fmla="*/ 56 w 110"/>
                <a:gd name="T55" fmla="*/ 68 h 70"/>
                <a:gd name="T56" fmla="*/ 52 w 110"/>
                <a:gd name="T57" fmla="*/ 68 h 70"/>
                <a:gd name="T58" fmla="*/ 44 w 110"/>
                <a:gd name="T59" fmla="*/ 68 h 70"/>
                <a:gd name="T60" fmla="*/ 40 w 110"/>
                <a:gd name="T61" fmla="*/ 66 h 70"/>
                <a:gd name="T62" fmla="*/ 34 w 110"/>
                <a:gd name="T63" fmla="*/ 68 h 70"/>
                <a:gd name="T64" fmla="*/ 34 w 110"/>
                <a:gd name="T65" fmla="*/ 66 h 70"/>
                <a:gd name="T66" fmla="*/ 32 w 110"/>
                <a:gd name="T67" fmla="*/ 62 h 70"/>
                <a:gd name="T68" fmla="*/ 28 w 110"/>
                <a:gd name="T69" fmla="*/ 60 h 70"/>
                <a:gd name="T70" fmla="*/ 30 w 110"/>
                <a:gd name="T71" fmla="*/ 54 h 70"/>
                <a:gd name="T72" fmla="*/ 24 w 110"/>
                <a:gd name="T73" fmla="*/ 56 h 70"/>
                <a:gd name="T74" fmla="*/ 20 w 110"/>
                <a:gd name="T75" fmla="*/ 56 h 70"/>
                <a:gd name="T76" fmla="*/ 14 w 110"/>
                <a:gd name="T77" fmla="*/ 52 h 70"/>
                <a:gd name="T78" fmla="*/ 16 w 110"/>
                <a:gd name="T79" fmla="*/ 48 h 70"/>
                <a:gd name="T80" fmla="*/ 8 w 110"/>
                <a:gd name="T81" fmla="*/ 44 h 70"/>
                <a:gd name="T82" fmla="*/ 4 w 110"/>
                <a:gd name="T83" fmla="*/ 38 h 70"/>
                <a:gd name="T84" fmla="*/ 0 w 110"/>
                <a:gd name="T85" fmla="*/ 36 h 70"/>
                <a:gd name="T86" fmla="*/ 6 w 110"/>
                <a:gd name="T87" fmla="*/ 32 h 70"/>
                <a:gd name="T88" fmla="*/ 10 w 110"/>
                <a:gd name="T89" fmla="*/ 30 h 70"/>
                <a:gd name="T90" fmla="*/ 12 w 110"/>
                <a:gd name="T91" fmla="*/ 26 h 70"/>
                <a:gd name="T92" fmla="*/ 18 w 110"/>
                <a:gd name="T93" fmla="*/ 12 h 70"/>
                <a:gd name="T94" fmla="*/ 24 w 110"/>
                <a:gd name="T95" fmla="*/ 6 h 70"/>
                <a:gd name="T96" fmla="*/ 26 w 110"/>
                <a:gd name="T97" fmla="*/ 2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10" h="70">
                  <a:moveTo>
                    <a:pt x="26" y="2"/>
                  </a:moveTo>
                  <a:lnTo>
                    <a:pt x="28" y="2"/>
                  </a:lnTo>
                  <a:lnTo>
                    <a:pt x="30" y="2"/>
                  </a:lnTo>
                  <a:lnTo>
                    <a:pt x="32" y="2"/>
                  </a:lnTo>
                  <a:lnTo>
                    <a:pt x="36" y="4"/>
                  </a:lnTo>
                  <a:lnTo>
                    <a:pt x="40" y="4"/>
                  </a:lnTo>
                  <a:lnTo>
                    <a:pt x="42" y="6"/>
                  </a:lnTo>
                  <a:lnTo>
                    <a:pt x="44" y="8"/>
                  </a:lnTo>
                  <a:lnTo>
                    <a:pt x="46" y="8"/>
                  </a:lnTo>
                  <a:lnTo>
                    <a:pt x="50" y="8"/>
                  </a:lnTo>
                  <a:lnTo>
                    <a:pt x="54" y="6"/>
                  </a:lnTo>
                  <a:lnTo>
                    <a:pt x="56" y="4"/>
                  </a:lnTo>
                  <a:lnTo>
                    <a:pt x="64" y="4"/>
                  </a:lnTo>
                  <a:lnTo>
                    <a:pt x="66" y="2"/>
                  </a:lnTo>
                  <a:lnTo>
                    <a:pt x="74" y="0"/>
                  </a:lnTo>
                  <a:lnTo>
                    <a:pt x="76" y="6"/>
                  </a:lnTo>
                  <a:lnTo>
                    <a:pt x="80" y="10"/>
                  </a:lnTo>
                  <a:lnTo>
                    <a:pt x="82" y="12"/>
                  </a:lnTo>
                  <a:lnTo>
                    <a:pt x="88" y="18"/>
                  </a:lnTo>
                  <a:lnTo>
                    <a:pt x="88" y="20"/>
                  </a:lnTo>
                  <a:lnTo>
                    <a:pt x="90" y="24"/>
                  </a:lnTo>
                  <a:lnTo>
                    <a:pt x="90" y="36"/>
                  </a:lnTo>
                  <a:lnTo>
                    <a:pt x="92" y="40"/>
                  </a:lnTo>
                  <a:lnTo>
                    <a:pt x="94" y="44"/>
                  </a:lnTo>
                  <a:lnTo>
                    <a:pt x="96" y="44"/>
                  </a:lnTo>
                  <a:lnTo>
                    <a:pt x="102" y="44"/>
                  </a:lnTo>
                  <a:lnTo>
                    <a:pt x="104" y="42"/>
                  </a:lnTo>
                  <a:lnTo>
                    <a:pt x="108" y="42"/>
                  </a:lnTo>
                  <a:lnTo>
                    <a:pt x="110" y="44"/>
                  </a:lnTo>
                  <a:lnTo>
                    <a:pt x="108" y="46"/>
                  </a:lnTo>
                  <a:lnTo>
                    <a:pt x="110" y="46"/>
                  </a:lnTo>
                  <a:lnTo>
                    <a:pt x="110" y="48"/>
                  </a:lnTo>
                  <a:lnTo>
                    <a:pt x="108" y="52"/>
                  </a:lnTo>
                  <a:lnTo>
                    <a:pt x="106" y="52"/>
                  </a:lnTo>
                  <a:lnTo>
                    <a:pt x="102" y="52"/>
                  </a:lnTo>
                  <a:lnTo>
                    <a:pt x="100" y="54"/>
                  </a:lnTo>
                  <a:lnTo>
                    <a:pt x="98" y="56"/>
                  </a:lnTo>
                  <a:lnTo>
                    <a:pt x="100" y="58"/>
                  </a:lnTo>
                  <a:lnTo>
                    <a:pt x="100" y="62"/>
                  </a:lnTo>
                  <a:lnTo>
                    <a:pt x="98" y="64"/>
                  </a:lnTo>
                  <a:lnTo>
                    <a:pt x="100" y="66"/>
                  </a:lnTo>
                  <a:lnTo>
                    <a:pt x="96" y="66"/>
                  </a:lnTo>
                  <a:lnTo>
                    <a:pt x="96" y="66"/>
                  </a:lnTo>
                  <a:lnTo>
                    <a:pt x="92" y="64"/>
                  </a:lnTo>
                  <a:lnTo>
                    <a:pt x="90" y="66"/>
                  </a:lnTo>
                  <a:lnTo>
                    <a:pt x="88" y="64"/>
                  </a:lnTo>
                  <a:lnTo>
                    <a:pt x="84" y="62"/>
                  </a:lnTo>
                  <a:lnTo>
                    <a:pt x="82" y="62"/>
                  </a:lnTo>
                  <a:lnTo>
                    <a:pt x="78" y="62"/>
                  </a:lnTo>
                  <a:lnTo>
                    <a:pt x="70" y="66"/>
                  </a:lnTo>
                  <a:lnTo>
                    <a:pt x="70" y="66"/>
                  </a:lnTo>
                  <a:lnTo>
                    <a:pt x="66" y="68"/>
                  </a:lnTo>
                  <a:lnTo>
                    <a:pt x="64" y="70"/>
                  </a:lnTo>
                  <a:lnTo>
                    <a:pt x="60" y="68"/>
                  </a:lnTo>
                  <a:lnTo>
                    <a:pt x="58" y="68"/>
                  </a:lnTo>
                  <a:lnTo>
                    <a:pt x="56" y="68"/>
                  </a:lnTo>
                  <a:lnTo>
                    <a:pt x="54" y="68"/>
                  </a:lnTo>
                  <a:lnTo>
                    <a:pt x="52" y="68"/>
                  </a:lnTo>
                  <a:lnTo>
                    <a:pt x="48" y="70"/>
                  </a:lnTo>
                  <a:lnTo>
                    <a:pt x="44" y="68"/>
                  </a:lnTo>
                  <a:lnTo>
                    <a:pt x="42" y="68"/>
                  </a:lnTo>
                  <a:lnTo>
                    <a:pt x="40" y="66"/>
                  </a:lnTo>
                  <a:lnTo>
                    <a:pt x="38" y="66"/>
                  </a:lnTo>
                  <a:lnTo>
                    <a:pt x="34" y="68"/>
                  </a:lnTo>
                  <a:lnTo>
                    <a:pt x="32" y="66"/>
                  </a:lnTo>
                  <a:lnTo>
                    <a:pt x="34" y="66"/>
                  </a:lnTo>
                  <a:lnTo>
                    <a:pt x="34" y="64"/>
                  </a:lnTo>
                  <a:lnTo>
                    <a:pt x="32" y="62"/>
                  </a:lnTo>
                  <a:lnTo>
                    <a:pt x="30" y="62"/>
                  </a:lnTo>
                  <a:lnTo>
                    <a:pt x="28" y="60"/>
                  </a:lnTo>
                  <a:lnTo>
                    <a:pt x="28" y="58"/>
                  </a:lnTo>
                  <a:lnTo>
                    <a:pt x="30" y="54"/>
                  </a:lnTo>
                  <a:lnTo>
                    <a:pt x="26" y="54"/>
                  </a:lnTo>
                  <a:lnTo>
                    <a:pt x="24" y="56"/>
                  </a:lnTo>
                  <a:lnTo>
                    <a:pt x="22" y="54"/>
                  </a:lnTo>
                  <a:lnTo>
                    <a:pt x="20" y="56"/>
                  </a:lnTo>
                  <a:lnTo>
                    <a:pt x="18" y="54"/>
                  </a:lnTo>
                  <a:lnTo>
                    <a:pt x="14" y="52"/>
                  </a:lnTo>
                  <a:lnTo>
                    <a:pt x="14" y="52"/>
                  </a:lnTo>
                  <a:lnTo>
                    <a:pt x="16" y="48"/>
                  </a:lnTo>
                  <a:lnTo>
                    <a:pt x="12" y="46"/>
                  </a:lnTo>
                  <a:lnTo>
                    <a:pt x="8" y="44"/>
                  </a:lnTo>
                  <a:lnTo>
                    <a:pt x="8" y="42"/>
                  </a:lnTo>
                  <a:lnTo>
                    <a:pt x="4" y="38"/>
                  </a:lnTo>
                  <a:lnTo>
                    <a:pt x="4" y="36"/>
                  </a:lnTo>
                  <a:lnTo>
                    <a:pt x="0" y="36"/>
                  </a:lnTo>
                  <a:lnTo>
                    <a:pt x="4" y="32"/>
                  </a:lnTo>
                  <a:lnTo>
                    <a:pt x="6" y="32"/>
                  </a:lnTo>
                  <a:lnTo>
                    <a:pt x="6" y="30"/>
                  </a:lnTo>
                  <a:lnTo>
                    <a:pt x="10" y="30"/>
                  </a:lnTo>
                  <a:lnTo>
                    <a:pt x="12" y="28"/>
                  </a:lnTo>
                  <a:lnTo>
                    <a:pt x="12" y="26"/>
                  </a:lnTo>
                  <a:lnTo>
                    <a:pt x="16" y="18"/>
                  </a:lnTo>
                  <a:lnTo>
                    <a:pt x="18" y="12"/>
                  </a:lnTo>
                  <a:lnTo>
                    <a:pt x="22" y="6"/>
                  </a:lnTo>
                  <a:lnTo>
                    <a:pt x="24" y="6"/>
                  </a:lnTo>
                  <a:lnTo>
                    <a:pt x="26" y="4"/>
                  </a:lnTo>
                  <a:lnTo>
                    <a:pt x="26" y="2"/>
                  </a:lnTo>
                  <a:close/>
                </a:path>
              </a:pathLst>
            </a:custGeom>
            <a:grpFill/>
            <a:ln w="6350">
              <a:solidFill>
                <a:srgbClr val="7F7F7F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98" name="Qatar">
              <a:extLst>
                <a:ext uri="{FF2B5EF4-FFF2-40B4-BE49-F238E27FC236}">
                  <a16:creationId xmlns:a16="http://schemas.microsoft.com/office/drawing/2014/main" id="{92DD7E4A-B513-4546-8EB1-246B1FD14DBB}"/>
                </a:ext>
              </a:extLst>
            </p:cNvPr>
            <p:cNvSpPr>
              <a:spLocks/>
            </p:cNvSpPr>
            <p:nvPr/>
          </p:nvSpPr>
          <p:spPr bwMode="auto">
            <a:xfrm>
              <a:off x="7091208" y="3782236"/>
              <a:ext cx="19139" cy="42105"/>
            </a:xfrm>
            <a:custGeom>
              <a:avLst/>
              <a:gdLst>
                <a:gd name="T0" fmla="*/ 8 w 10"/>
                <a:gd name="T1" fmla="*/ 22 h 22"/>
                <a:gd name="T2" fmla="*/ 6 w 10"/>
                <a:gd name="T3" fmla="*/ 22 h 22"/>
                <a:gd name="T4" fmla="*/ 2 w 10"/>
                <a:gd name="T5" fmla="*/ 20 h 22"/>
                <a:gd name="T6" fmla="*/ 2 w 10"/>
                <a:gd name="T7" fmla="*/ 18 h 22"/>
                <a:gd name="T8" fmla="*/ 2 w 10"/>
                <a:gd name="T9" fmla="*/ 18 h 22"/>
                <a:gd name="T10" fmla="*/ 2 w 10"/>
                <a:gd name="T11" fmla="*/ 16 h 22"/>
                <a:gd name="T12" fmla="*/ 2 w 10"/>
                <a:gd name="T13" fmla="*/ 14 h 22"/>
                <a:gd name="T14" fmla="*/ 0 w 10"/>
                <a:gd name="T15" fmla="*/ 12 h 22"/>
                <a:gd name="T16" fmla="*/ 2 w 10"/>
                <a:gd name="T17" fmla="*/ 8 h 22"/>
                <a:gd name="T18" fmla="*/ 2 w 10"/>
                <a:gd name="T19" fmla="*/ 8 h 22"/>
                <a:gd name="T20" fmla="*/ 2 w 10"/>
                <a:gd name="T21" fmla="*/ 10 h 22"/>
                <a:gd name="T22" fmla="*/ 2 w 10"/>
                <a:gd name="T23" fmla="*/ 6 h 22"/>
                <a:gd name="T24" fmla="*/ 2 w 10"/>
                <a:gd name="T25" fmla="*/ 6 h 22"/>
                <a:gd name="T26" fmla="*/ 2 w 10"/>
                <a:gd name="T27" fmla="*/ 4 h 22"/>
                <a:gd name="T28" fmla="*/ 2 w 10"/>
                <a:gd name="T29" fmla="*/ 2 h 22"/>
                <a:gd name="T30" fmla="*/ 2 w 10"/>
                <a:gd name="T31" fmla="*/ 2 h 22"/>
                <a:gd name="T32" fmla="*/ 4 w 10"/>
                <a:gd name="T33" fmla="*/ 2 h 22"/>
                <a:gd name="T34" fmla="*/ 4 w 10"/>
                <a:gd name="T35" fmla="*/ 0 h 22"/>
                <a:gd name="T36" fmla="*/ 6 w 10"/>
                <a:gd name="T37" fmla="*/ 0 h 22"/>
                <a:gd name="T38" fmla="*/ 8 w 10"/>
                <a:gd name="T39" fmla="*/ 2 h 22"/>
                <a:gd name="T40" fmla="*/ 8 w 10"/>
                <a:gd name="T41" fmla="*/ 4 h 22"/>
                <a:gd name="T42" fmla="*/ 8 w 10"/>
                <a:gd name="T43" fmla="*/ 4 h 22"/>
                <a:gd name="T44" fmla="*/ 8 w 10"/>
                <a:gd name="T45" fmla="*/ 4 h 22"/>
                <a:gd name="T46" fmla="*/ 8 w 10"/>
                <a:gd name="T47" fmla="*/ 8 h 22"/>
                <a:gd name="T48" fmla="*/ 8 w 10"/>
                <a:gd name="T49" fmla="*/ 8 h 22"/>
                <a:gd name="T50" fmla="*/ 8 w 10"/>
                <a:gd name="T51" fmla="*/ 12 h 22"/>
                <a:gd name="T52" fmla="*/ 8 w 10"/>
                <a:gd name="T53" fmla="*/ 12 h 22"/>
                <a:gd name="T54" fmla="*/ 10 w 10"/>
                <a:gd name="T55" fmla="*/ 16 h 22"/>
                <a:gd name="T56" fmla="*/ 10 w 10"/>
                <a:gd name="T57" fmla="*/ 22 h 22"/>
                <a:gd name="T58" fmla="*/ 8 w 10"/>
                <a:gd name="T59" fmla="*/ 22 h 22"/>
                <a:gd name="T60" fmla="*/ 8 w 10"/>
                <a:gd name="T61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0" h="22">
                  <a:moveTo>
                    <a:pt x="8" y="22"/>
                  </a:moveTo>
                  <a:lnTo>
                    <a:pt x="6" y="22"/>
                  </a:lnTo>
                  <a:lnTo>
                    <a:pt x="2" y="20"/>
                  </a:lnTo>
                  <a:lnTo>
                    <a:pt x="2" y="18"/>
                  </a:lnTo>
                  <a:lnTo>
                    <a:pt x="2" y="18"/>
                  </a:lnTo>
                  <a:lnTo>
                    <a:pt x="2" y="16"/>
                  </a:lnTo>
                  <a:lnTo>
                    <a:pt x="2" y="14"/>
                  </a:lnTo>
                  <a:lnTo>
                    <a:pt x="0" y="12"/>
                  </a:lnTo>
                  <a:lnTo>
                    <a:pt x="2" y="8"/>
                  </a:lnTo>
                  <a:lnTo>
                    <a:pt x="2" y="8"/>
                  </a:lnTo>
                  <a:lnTo>
                    <a:pt x="2" y="10"/>
                  </a:lnTo>
                  <a:lnTo>
                    <a:pt x="2" y="6"/>
                  </a:lnTo>
                  <a:lnTo>
                    <a:pt x="2" y="6"/>
                  </a:lnTo>
                  <a:lnTo>
                    <a:pt x="2" y="4"/>
                  </a:lnTo>
                  <a:lnTo>
                    <a:pt x="2" y="2"/>
                  </a:lnTo>
                  <a:lnTo>
                    <a:pt x="2" y="2"/>
                  </a:lnTo>
                  <a:lnTo>
                    <a:pt x="4" y="2"/>
                  </a:lnTo>
                  <a:lnTo>
                    <a:pt x="4" y="0"/>
                  </a:lnTo>
                  <a:lnTo>
                    <a:pt x="6" y="0"/>
                  </a:lnTo>
                  <a:lnTo>
                    <a:pt x="8" y="2"/>
                  </a:lnTo>
                  <a:lnTo>
                    <a:pt x="8" y="4"/>
                  </a:lnTo>
                  <a:lnTo>
                    <a:pt x="8" y="4"/>
                  </a:lnTo>
                  <a:lnTo>
                    <a:pt x="8" y="4"/>
                  </a:lnTo>
                  <a:lnTo>
                    <a:pt x="8" y="8"/>
                  </a:lnTo>
                  <a:lnTo>
                    <a:pt x="8" y="8"/>
                  </a:lnTo>
                  <a:lnTo>
                    <a:pt x="8" y="12"/>
                  </a:lnTo>
                  <a:lnTo>
                    <a:pt x="8" y="12"/>
                  </a:lnTo>
                  <a:lnTo>
                    <a:pt x="10" y="16"/>
                  </a:lnTo>
                  <a:lnTo>
                    <a:pt x="10" y="22"/>
                  </a:lnTo>
                  <a:lnTo>
                    <a:pt x="8" y="22"/>
                  </a:lnTo>
                  <a:lnTo>
                    <a:pt x="8" y="22"/>
                  </a:lnTo>
                  <a:close/>
                </a:path>
              </a:pathLst>
            </a:custGeom>
            <a:grpFill/>
            <a:ln w="6350">
              <a:solidFill>
                <a:srgbClr val="7F7F7F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99" name="Portugal">
              <a:extLst>
                <a:ext uri="{FF2B5EF4-FFF2-40B4-BE49-F238E27FC236}">
                  <a16:creationId xmlns:a16="http://schemas.microsoft.com/office/drawing/2014/main" id="{FB0B5B49-3FD5-4FDC-BDCA-910F8B180A2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09400" y="3361186"/>
              <a:ext cx="68899" cy="145453"/>
            </a:xfrm>
            <a:custGeom>
              <a:avLst/>
              <a:gdLst>
                <a:gd name="T0" fmla="*/ 24 w 36"/>
                <a:gd name="T1" fmla="*/ 70 h 76"/>
                <a:gd name="T2" fmla="*/ 24 w 36"/>
                <a:gd name="T3" fmla="*/ 62 h 76"/>
                <a:gd name="T4" fmla="*/ 28 w 36"/>
                <a:gd name="T5" fmla="*/ 58 h 76"/>
                <a:gd name="T6" fmla="*/ 24 w 36"/>
                <a:gd name="T7" fmla="*/ 54 h 76"/>
                <a:gd name="T8" fmla="*/ 28 w 36"/>
                <a:gd name="T9" fmla="*/ 44 h 76"/>
                <a:gd name="T10" fmla="*/ 22 w 36"/>
                <a:gd name="T11" fmla="*/ 36 h 76"/>
                <a:gd name="T12" fmla="*/ 26 w 36"/>
                <a:gd name="T13" fmla="*/ 36 h 76"/>
                <a:gd name="T14" fmla="*/ 28 w 36"/>
                <a:gd name="T15" fmla="*/ 30 h 76"/>
                <a:gd name="T16" fmla="*/ 30 w 36"/>
                <a:gd name="T17" fmla="*/ 20 h 76"/>
                <a:gd name="T18" fmla="*/ 34 w 36"/>
                <a:gd name="T19" fmla="*/ 12 h 76"/>
                <a:gd name="T20" fmla="*/ 36 w 36"/>
                <a:gd name="T21" fmla="*/ 10 h 76"/>
                <a:gd name="T22" fmla="*/ 34 w 36"/>
                <a:gd name="T23" fmla="*/ 2 h 76"/>
                <a:gd name="T24" fmla="*/ 26 w 36"/>
                <a:gd name="T25" fmla="*/ 4 h 76"/>
                <a:gd name="T26" fmla="*/ 16 w 36"/>
                <a:gd name="T27" fmla="*/ 6 h 76"/>
                <a:gd name="T28" fmla="*/ 14 w 36"/>
                <a:gd name="T29" fmla="*/ 0 h 76"/>
                <a:gd name="T30" fmla="*/ 8 w 36"/>
                <a:gd name="T31" fmla="*/ 0 h 76"/>
                <a:gd name="T32" fmla="*/ 8 w 36"/>
                <a:gd name="T33" fmla="*/ 8 h 76"/>
                <a:gd name="T34" fmla="*/ 8 w 36"/>
                <a:gd name="T35" fmla="*/ 16 h 76"/>
                <a:gd name="T36" fmla="*/ 10 w 36"/>
                <a:gd name="T37" fmla="*/ 22 h 76"/>
                <a:gd name="T38" fmla="*/ 8 w 36"/>
                <a:gd name="T39" fmla="*/ 28 h 76"/>
                <a:gd name="T40" fmla="*/ 4 w 36"/>
                <a:gd name="T41" fmla="*/ 36 h 76"/>
                <a:gd name="T42" fmla="*/ 0 w 36"/>
                <a:gd name="T43" fmla="*/ 42 h 76"/>
                <a:gd name="T44" fmla="*/ 0 w 36"/>
                <a:gd name="T45" fmla="*/ 52 h 76"/>
                <a:gd name="T46" fmla="*/ 2 w 36"/>
                <a:gd name="T47" fmla="*/ 50 h 76"/>
                <a:gd name="T48" fmla="*/ 4 w 36"/>
                <a:gd name="T49" fmla="*/ 50 h 76"/>
                <a:gd name="T50" fmla="*/ 2 w 36"/>
                <a:gd name="T51" fmla="*/ 52 h 76"/>
                <a:gd name="T52" fmla="*/ 2 w 36"/>
                <a:gd name="T53" fmla="*/ 56 h 76"/>
                <a:gd name="T54" fmla="*/ 8 w 36"/>
                <a:gd name="T55" fmla="*/ 54 h 76"/>
                <a:gd name="T56" fmla="*/ 8 w 36"/>
                <a:gd name="T57" fmla="*/ 60 h 76"/>
                <a:gd name="T58" fmla="*/ 6 w 36"/>
                <a:gd name="T59" fmla="*/ 70 h 76"/>
                <a:gd name="T60" fmla="*/ 4 w 36"/>
                <a:gd name="T61" fmla="*/ 76 h 76"/>
                <a:gd name="T62" fmla="*/ 8 w 36"/>
                <a:gd name="T63" fmla="*/ 74 h 76"/>
                <a:gd name="T64" fmla="*/ 16 w 36"/>
                <a:gd name="T65" fmla="*/ 76 h 76"/>
                <a:gd name="T66" fmla="*/ 22 w 36"/>
                <a:gd name="T67" fmla="*/ 74 h 76"/>
                <a:gd name="T68" fmla="*/ 24 w 36"/>
                <a:gd name="T69" fmla="*/ 74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6" h="76">
                  <a:moveTo>
                    <a:pt x="24" y="74"/>
                  </a:moveTo>
                  <a:lnTo>
                    <a:pt x="24" y="70"/>
                  </a:lnTo>
                  <a:lnTo>
                    <a:pt x="22" y="68"/>
                  </a:lnTo>
                  <a:lnTo>
                    <a:pt x="24" y="62"/>
                  </a:lnTo>
                  <a:lnTo>
                    <a:pt x="28" y="60"/>
                  </a:lnTo>
                  <a:lnTo>
                    <a:pt x="28" y="58"/>
                  </a:lnTo>
                  <a:lnTo>
                    <a:pt x="26" y="58"/>
                  </a:lnTo>
                  <a:lnTo>
                    <a:pt x="24" y="54"/>
                  </a:lnTo>
                  <a:lnTo>
                    <a:pt x="28" y="50"/>
                  </a:lnTo>
                  <a:lnTo>
                    <a:pt x="28" y="44"/>
                  </a:lnTo>
                  <a:lnTo>
                    <a:pt x="24" y="42"/>
                  </a:lnTo>
                  <a:lnTo>
                    <a:pt x="22" y="36"/>
                  </a:lnTo>
                  <a:lnTo>
                    <a:pt x="24" y="36"/>
                  </a:lnTo>
                  <a:lnTo>
                    <a:pt x="26" y="36"/>
                  </a:lnTo>
                  <a:lnTo>
                    <a:pt x="30" y="32"/>
                  </a:lnTo>
                  <a:lnTo>
                    <a:pt x="28" y="30"/>
                  </a:lnTo>
                  <a:lnTo>
                    <a:pt x="30" y="28"/>
                  </a:lnTo>
                  <a:lnTo>
                    <a:pt x="30" y="20"/>
                  </a:lnTo>
                  <a:lnTo>
                    <a:pt x="30" y="16"/>
                  </a:lnTo>
                  <a:lnTo>
                    <a:pt x="34" y="12"/>
                  </a:lnTo>
                  <a:lnTo>
                    <a:pt x="36" y="12"/>
                  </a:lnTo>
                  <a:lnTo>
                    <a:pt x="36" y="10"/>
                  </a:lnTo>
                  <a:lnTo>
                    <a:pt x="34" y="6"/>
                  </a:lnTo>
                  <a:lnTo>
                    <a:pt x="34" y="2"/>
                  </a:lnTo>
                  <a:lnTo>
                    <a:pt x="28" y="2"/>
                  </a:lnTo>
                  <a:lnTo>
                    <a:pt x="26" y="4"/>
                  </a:lnTo>
                  <a:lnTo>
                    <a:pt x="20" y="4"/>
                  </a:lnTo>
                  <a:lnTo>
                    <a:pt x="16" y="6"/>
                  </a:lnTo>
                  <a:lnTo>
                    <a:pt x="14" y="4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8" y="0"/>
                  </a:lnTo>
                  <a:lnTo>
                    <a:pt x="8" y="4"/>
                  </a:lnTo>
                  <a:lnTo>
                    <a:pt x="8" y="8"/>
                  </a:lnTo>
                  <a:lnTo>
                    <a:pt x="8" y="16"/>
                  </a:lnTo>
                  <a:lnTo>
                    <a:pt x="8" y="16"/>
                  </a:lnTo>
                  <a:lnTo>
                    <a:pt x="8" y="20"/>
                  </a:lnTo>
                  <a:lnTo>
                    <a:pt x="10" y="22"/>
                  </a:lnTo>
                  <a:lnTo>
                    <a:pt x="8" y="24"/>
                  </a:lnTo>
                  <a:lnTo>
                    <a:pt x="8" y="28"/>
                  </a:lnTo>
                  <a:lnTo>
                    <a:pt x="6" y="32"/>
                  </a:lnTo>
                  <a:lnTo>
                    <a:pt x="4" y="36"/>
                  </a:lnTo>
                  <a:lnTo>
                    <a:pt x="4" y="38"/>
                  </a:lnTo>
                  <a:lnTo>
                    <a:pt x="0" y="42"/>
                  </a:lnTo>
                  <a:lnTo>
                    <a:pt x="0" y="50"/>
                  </a:lnTo>
                  <a:lnTo>
                    <a:pt x="0" y="52"/>
                  </a:lnTo>
                  <a:lnTo>
                    <a:pt x="2" y="52"/>
                  </a:lnTo>
                  <a:lnTo>
                    <a:pt x="2" y="50"/>
                  </a:lnTo>
                  <a:lnTo>
                    <a:pt x="6" y="48"/>
                  </a:lnTo>
                  <a:lnTo>
                    <a:pt x="4" y="50"/>
                  </a:lnTo>
                  <a:lnTo>
                    <a:pt x="6" y="50"/>
                  </a:lnTo>
                  <a:lnTo>
                    <a:pt x="2" y="52"/>
                  </a:lnTo>
                  <a:lnTo>
                    <a:pt x="2" y="56"/>
                  </a:lnTo>
                  <a:lnTo>
                    <a:pt x="2" y="56"/>
                  </a:lnTo>
                  <a:lnTo>
                    <a:pt x="4" y="54"/>
                  </a:lnTo>
                  <a:lnTo>
                    <a:pt x="8" y="54"/>
                  </a:lnTo>
                  <a:lnTo>
                    <a:pt x="6" y="56"/>
                  </a:lnTo>
                  <a:lnTo>
                    <a:pt x="8" y="60"/>
                  </a:lnTo>
                  <a:lnTo>
                    <a:pt x="6" y="62"/>
                  </a:lnTo>
                  <a:lnTo>
                    <a:pt x="6" y="70"/>
                  </a:lnTo>
                  <a:lnTo>
                    <a:pt x="6" y="74"/>
                  </a:lnTo>
                  <a:lnTo>
                    <a:pt x="4" y="76"/>
                  </a:lnTo>
                  <a:lnTo>
                    <a:pt x="6" y="76"/>
                  </a:lnTo>
                  <a:lnTo>
                    <a:pt x="8" y="74"/>
                  </a:lnTo>
                  <a:lnTo>
                    <a:pt x="14" y="76"/>
                  </a:lnTo>
                  <a:lnTo>
                    <a:pt x="16" y="76"/>
                  </a:lnTo>
                  <a:lnTo>
                    <a:pt x="20" y="74"/>
                  </a:lnTo>
                  <a:lnTo>
                    <a:pt x="22" y="74"/>
                  </a:lnTo>
                  <a:lnTo>
                    <a:pt x="24" y="74"/>
                  </a:lnTo>
                  <a:lnTo>
                    <a:pt x="24" y="74"/>
                  </a:lnTo>
                  <a:close/>
                </a:path>
              </a:pathLst>
            </a:custGeom>
            <a:grpFill/>
            <a:ln w="6350">
              <a:solidFill>
                <a:srgbClr val="7F7F7F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00" name="Poland">
              <a:extLst>
                <a:ext uri="{FF2B5EF4-FFF2-40B4-BE49-F238E27FC236}">
                  <a16:creationId xmlns:a16="http://schemas.microsoft.com/office/drawing/2014/main" id="{B271F4C8-EC34-4370-9979-72F1BEFAA2F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07004" y="2970759"/>
              <a:ext cx="218180" cy="183731"/>
            </a:xfrm>
            <a:custGeom>
              <a:avLst/>
              <a:gdLst>
                <a:gd name="T0" fmla="*/ 68 w 114"/>
                <a:gd name="T1" fmla="*/ 96 h 96"/>
                <a:gd name="T2" fmla="*/ 72 w 114"/>
                <a:gd name="T3" fmla="*/ 94 h 96"/>
                <a:gd name="T4" fmla="*/ 76 w 114"/>
                <a:gd name="T5" fmla="*/ 94 h 96"/>
                <a:gd name="T6" fmla="*/ 82 w 114"/>
                <a:gd name="T7" fmla="*/ 94 h 96"/>
                <a:gd name="T8" fmla="*/ 84 w 114"/>
                <a:gd name="T9" fmla="*/ 92 h 96"/>
                <a:gd name="T10" fmla="*/ 88 w 114"/>
                <a:gd name="T11" fmla="*/ 92 h 96"/>
                <a:gd name="T12" fmla="*/ 98 w 114"/>
                <a:gd name="T13" fmla="*/ 96 h 96"/>
                <a:gd name="T14" fmla="*/ 100 w 114"/>
                <a:gd name="T15" fmla="*/ 92 h 96"/>
                <a:gd name="T16" fmla="*/ 108 w 114"/>
                <a:gd name="T17" fmla="*/ 80 h 96"/>
                <a:gd name="T18" fmla="*/ 110 w 114"/>
                <a:gd name="T19" fmla="*/ 74 h 96"/>
                <a:gd name="T20" fmla="*/ 114 w 114"/>
                <a:gd name="T21" fmla="*/ 72 h 96"/>
                <a:gd name="T22" fmla="*/ 112 w 114"/>
                <a:gd name="T23" fmla="*/ 68 h 96"/>
                <a:gd name="T24" fmla="*/ 110 w 114"/>
                <a:gd name="T25" fmla="*/ 64 h 96"/>
                <a:gd name="T26" fmla="*/ 108 w 114"/>
                <a:gd name="T27" fmla="*/ 58 h 96"/>
                <a:gd name="T28" fmla="*/ 108 w 114"/>
                <a:gd name="T29" fmla="*/ 50 h 96"/>
                <a:gd name="T30" fmla="*/ 104 w 114"/>
                <a:gd name="T31" fmla="*/ 42 h 96"/>
                <a:gd name="T32" fmla="*/ 108 w 114"/>
                <a:gd name="T33" fmla="*/ 38 h 96"/>
                <a:gd name="T34" fmla="*/ 106 w 114"/>
                <a:gd name="T35" fmla="*/ 30 h 96"/>
                <a:gd name="T36" fmla="*/ 104 w 114"/>
                <a:gd name="T37" fmla="*/ 24 h 96"/>
                <a:gd name="T38" fmla="*/ 100 w 114"/>
                <a:gd name="T39" fmla="*/ 16 h 96"/>
                <a:gd name="T40" fmla="*/ 100 w 114"/>
                <a:gd name="T41" fmla="*/ 8 h 96"/>
                <a:gd name="T42" fmla="*/ 94 w 114"/>
                <a:gd name="T43" fmla="*/ 6 h 96"/>
                <a:gd name="T44" fmla="*/ 62 w 114"/>
                <a:gd name="T45" fmla="*/ 6 h 96"/>
                <a:gd name="T46" fmla="*/ 58 w 114"/>
                <a:gd name="T47" fmla="*/ 10 h 96"/>
                <a:gd name="T48" fmla="*/ 54 w 114"/>
                <a:gd name="T49" fmla="*/ 10 h 96"/>
                <a:gd name="T50" fmla="*/ 60 w 114"/>
                <a:gd name="T51" fmla="*/ 4 h 96"/>
                <a:gd name="T52" fmla="*/ 56 w 114"/>
                <a:gd name="T53" fmla="*/ 8 h 96"/>
                <a:gd name="T54" fmla="*/ 46 w 114"/>
                <a:gd name="T55" fmla="*/ 8 h 96"/>
                <a:gd name="T56" fmla="*/ 46 w 114"/>
                <a:gd name="T57" fmla="*/ 4 h 96"/>
                <a:gd name="T58" fmla="*/ 50 w 114"/>
                <a:gd name="T59" fmla="*/ 4 h 96"/>
                <a:gd name="T60" fmla="*/ 46 w 114"/>
                <a:gd name="T61" fmla="*/ 2 h 96"/>
                <a:gd name="T62" fmla="*/ 36 w 114"/>
                <a:gd name="T63" fmla="*/ 2 h 96"/>
                <a:gd name="T64" fmla="*/ 28 w 114"/>
                <a:gd name="T65" fmla="*/ 4 h 96"/>
                <a:gd name="T66" fmla="*/ 22 w 114"/>
                <a:gd name="T67" fmla="*/ 8 h 96"/>
                <a:gd name="T68" fmla="*/ 20 w 114"/>
                <a:gd name="T69" fmla="*/ 12 h 96"/>
                <a:gd name="T70" fmla="*/ 12 w 114"/>
                <a:gd name="T71" fmla="*/ 16 h 96"/>
                <a:gd name="T72" fmla="*/ 6 w 114"/>
                <a:gd name="T73" fmla="*/ 18 h 96"/>
                <a:gd name="T74" fmla="*/ 4 w 114"/>
                <a:gd name="T75" fmla="*/ 22 h 96"/>
                <a:gd name="T76" fmla="*/ 2 w 114"/>
                <a:gd name="T77" fmla="*/ 24 h 96"/>
                <a:gd name="T78" fmla="*/ 4 w 114"/>
                <a:gd name="T79" fmla="*/ 32 h 96"/>
                <a:gd name="T80" fmla="*/ 0 w 114"/>
                <a:gd name="T81" fmla="*/ 36 h 96"/>
                <a:gd name="T82" fmla="*/ 4 w 114"/>
                <a:gd name="T83" fmla="*/ 42 h 96"/>
                <a:gd name="T84" fmla="*/ 6 w 114"/>
                <a:gd name="T85" fmla="*/ 46 h 96"/>
                <a:gd name="T86" fmla="*/ 6 w 114"/>
                <a:gd name="T87" fmla="*/ 52 h 96"/>
                <a:gd name="T88" fmla="*/ 10 w 114"/>
                <a:gd name="T89" fmla="*/ 58 h 96"/>
                <a:gd name="T90" fmla="*/ 12 w 114"/>
                <a:gd name="T91" fmla="*/ 66 h 96"/>
                <a:gd name="T92" fmla="*/ 12 w 114"/>
                <a:gd name="T93" fmla="*/ 68 h 96"/>
                <a:gd name="T94" fmla="*/ 14 w 114"/>
                <a:gd name="T95" fmla="*/ 68 h 96"/>
                <a:gd name="T96" fmla="*/ 20 w 114"/>
                <a:gd name="T97" fmla="*/ 68 h 96"/>
                <a:gd name="T98" fmla="*/ 22 w 114"/>
                <a:gd name="T99" fmla="*/ 72 h 96"/>
                <a:gd name="T100" fmla="*/ 26 w 114"/>
                <a:gd name="T101" fmla="*/ 72 h 96"/>
                <a:gd name="T102" fmla="*/ 26 w 114"/>
                <a:gd name="T103" fmla="*/ 78 h 96"/>
                <a:gd name="T104" fmla="*/ 26 w 114"/>
                <a:gd name="T105" fmla="*/ 80 h 96"/>
                <a:gd name="T106" fmla="*/ 30 w 114"/>
                <a:gd name="T107" fmla="*/ 80 h 96"/>
                <a:gd name="T108" fmla="*/ 28 w 114"/>
                <a:gd name="T109" fmla="*/ 76 h 96"/>
                <a:gd name="T110" fmla="*/ 36 w 114"/>
                <a:gd name="T111" fmla="*/ 78 h 96"/>
                <a:gd name="T112" fmla="*/ 38 w 114"/>
                <a:gd name="T113" fmla="*/ 80 h 96"/>
                <a:gd name="T114" fmla="*/ 46 w 114"/>
                <a:gd name="T115" fmla="*/ 80 h 96"/>
                <a:gd name="T116" fmla="*/ 56 w 114"/>
                <a:gd name="T117" fmla="*/ 88 h 96"/>
                <a:gd name="T118" fmla="*/ 60 w 114"/>
                <a:gd name="T119" fmla="*/ 92 h 96"/>
                <a:gd name="T120" fmla="*/ 66 w 114"/>
                <a:gd name="T121" fmla="*/ 90 h 96"/>
                <a:gd name="T122" fmla="*/ 68 w 114"/>
                <a:gd name="T123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4" h="96">
                  <a:moveTo>
                    <a:pt x="68" y="96"/>
                  </a:moveTo>
                  <a:lnTo>
                    <a:pt x="68" y="96"/>
                  </a:lnTo>
                  <a:lnTo>
                    <a:pt x="72" y="96"/>
                  </a:lnTo>
                  <a:lnTo>
                    <a:pt x="72" y="94"/>
                  </a:lnTo>
                  <a:lnTo>
                    <a:pt x="74" y="94"/>
                  </a:lnTo>
                  <a:lnTo>
                    <a:pt x="76" y="94"/>
                  </a:lnTo>
                  <a:lnTo>
                    <a:pt x="80" y="94"/>
                  </a:lnTo>
                  <a:lnTo>
                    <a:pt x="82" y="94"/>
                  </a:lnTo>
                  <a:lnTo>
                    <a:pt x="82" y="92"/>
                  </a:lnTo>
                  <a:lnTo>
                    <a:pt x="84" y="92"/>
                  </a:lnTo>
                  <a:lnTo>
                    <a:pt x="86" y="94"/>
                  </a:lnTo>
                  <a:lnTo>
                    <a:pt x="88" y="92"/>
                  </a:lnTo>
                  <a:lnTo>
                    <a:pt x="92" y="94"/>
                  </a:lnTo>
                  <a:lnTo>
                    <a:pt x="98" y="96"/>
                  </a:lnTo>
                  <a:lnTo>
                    <a:pt x="100" y="96"/>
                  </a:lnTo>
                  <a:lnTo>
                    <a:pt x="100" y="92"/>
                  </a:lnTo>
                  <a:lnTo>
                    <a:pt x="100" y="88"/>
                  </a:lnTo>
                  <a:lnTo>
                    <a:pt x="108" y="80"/>
                  </a:lnTo>
                  <a:lnTo>
                    <a:pt x="108" y="76"/>
                  </a:lnTo>
                  <a:lnTo>
                    <a:pt x="110" y="74"/>
                  </a:lnTo>
                  <a:lnTo>
                    <a:pt x="112" y="74"/>
                  </a:lnTo>
                  <a:lnTo>
                    <a:pt x="114" y="72"/>
                  </a:lnTo>
                  <a:lnTo>
                    <a:pt x="112" y="70"/>
                  </a:lnTo>
                  <a:lnTo>
                    <a:pt x="112" y="68"/>
                  </a:lnTo>
                  <a:lnTo>
                    <a:pt x="114" y="66"/>
                  </a:lnTo>
                  <a:lnTo>
                    <a:pt x="110" y="64"/>
                  </a:lnTo>
                  <a:lnTo>
                    <a:pt x="108" y="60"/>
                  </a:lnTo>
                  <a:lnTo>
                    <a:pt x="108" y="58"/>
                  </a:lnTo>
                  <a:lnTo>
                    <a:pt x="108" y="54"/>
                  </a:lnTo>
                  <a:lnTo>
                    <a:pt x="108" y="50"/>
                  </a:lnTo>
                  <a:lnTo>
                    <a:pt x="104" y="46"/>
                  </a:lnTo>
                  <a:lnTo>
                    <a:pt x="104" y="42"/>
                  </a:lnTo>
                  <a:lnTo>
                    <a:pt x="106" y="40"/>
                  </a:lnTo>
                  <a:lnTo>
                    <a:pt x="108" y="38"/>
                  </a:lnTo>
                  <a:lnTo>
                    <a:pt x="108" y="30"/>
                  </a:lnTo>
                  <a:lnTo>
                    <a:pt x="106" y="30"/>
                  </a:lnTo>
                  <a:lnTo>
                    <a:pt x="106" y="26"/>
                  </a:lnTo>
                  <a:lnTo>
                    <a:pt x="104" y="24"/>
                  </a:lnTo>
                  <a:lnTo>
                    <a:pt x="102" y="18"/>
                  </a:lnTo>
                  <a:lnTo>
                    <a:pt x="100" y="16"/>
                  </a:lnTo>
                  <a:lnTo>
                    <a:pt x="100" y="12"/>
                  </a:lnTo>
                  <a:lnTo>
                    <a:pt x="100" y="8"/>
                  </a:lnTo>
                  <a:lnTo>
                    <a:pt x="98" y="8"/>
                  </a:lnTo>
                  <a:lnTo>
                    <a:pt x="94" y="6"/>
                  </a:lnTo>
                  <a:lnTo>
                    <a:pt x="78" y="6"/>
                  </a:lnTo>
                  <a:lnTo>
                    <a:pt x="62" y="6"/>
                  </a:lnTo>
                  <a:lnTo>
                    <a:pt x="62" y="6"/>
                  </a:lnTo>
                  <a:lnTo>
                    <a:pt x="58" y="10"/>
                  </a:lnTo>
                  <a:lnTo>
                    <a:pt x="54" y="10"/>
                  </a:lnTo>
                  <a:lnTo>
                    <a:pt x="54" y="10"/>
                  </a:lnTo>
                  <a:lnTo>
                    <a:pt x="56" y="8"/>
                  </a:lnTo>
                  <a:lnTo>
                    <a:pt x="60" y="4"/>
                  </a:lnTo>
                  <a:lnTo>
                    <a:pt x="58" y="4"/>
                  </a:lnTo>
                  <a:lnTo>
                    <a:pt x="56" y="8"/>
                  </a:lnTo>
                  <a:lnTo>
                    <a:pt x="52" y="10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46" y="4"/>
                  </a:lnTo>
                  <a:lnTo>
                    <a:pt x="48" y="4"/>
                  </a:lnTo>
                  <a:lnTo>
                    <a:pt x="50" y="4"/>
                  </a:lnTo>
                  <a:lnTo>
                    <a:pt x="50" y="4"/>
                  </a:lnTo>
                  <a:lnTo>
                    <a:pt x="46" y="2"/>
                  </a:lnTo>
                  <a:lnTo>
                    <a:pt x="40" y="0"/>
                  </a:lnTo>
                  <a:lnTo>
                    <a:pt x="36" y="2"/>
                  </a:lnTo>
                  <a:lnTo>
                    <a:pt x="32" y="2"/>
                  </a:lnTo>
                  <a:lnTo>
                    <a:pt x="28" y="4"/>
                  </a:lnTo>
                  <a:lnTo>
                    <a:pt x="26" y="8"/>
                  </a:lnTo>
                  <a:lnTo>
                    <a:pt x="22" y="8"/>
                  </a:lnTo>
                  <a:lnTo>
                    <a:pt x="20" y="10"/>
                  </a:lnTo>
                  <a:lnTo>
                    <a:pt x="20" y="12"/>
                  </a:lnTo>
                  <a:lnTo>
                    <a:pt x="16" y="12"/>
                  </a:lnTo>
                  <a:lnTo>
                    <a:pt x="12" y="16"/>
                  </a:lnTo>
                  <a:lnTo>
                    <a:pt x="6" y="16"/>
                  </a:lnTo>
                  <a:lnTo>
                    <a:pt x="6" y="18"/>
                  </a:lnTo>
                  <a:lnTo>
                    <a:pt x="4" y="22"/>
                  </a:lnTo>
                  <a:lnTo>
                    <a:pt x="4" y="22"/>
                  </a:lnTo>
                  <a:lnTo>
                    <a:pt x="4" y="24"/>
                  </a:lnTo>
                  <a:lnTo>
                    <a:pt x="2" y="24"/>
                  </a:lnTo>
                  <a:lnTo>
                    <a:pt x="4" y="28"/>
                  </a:lnTo>
                  <a:lnTo>
                    <a:pt x="4" y="32"/>
                  </a:lnTo>
                  <a:lnTo>
                    <a:pt x="0" y="34"/>
                  </a:lnTo>
                  <a:lnTo>
                    <a:pt x="0" y="36"/>
                  </a:lnTo>
                  <a:lnTo>
                    <a:pt x="4" y="40"/>
                  </a:lnTo>
                  <a:lnTo>
                    <a:pt x="4" y="42"/>
                  </a:lnTo>
                  <a:lnTo>
                    <a:pt x="6" y="44"/>
                  </a:lnTo>
                  <a:lnTo>
                    <a:pt x="6" y="46"/>
                  </a:lnTo>
                  <a:lnTo>
                    <a:pt x="6" y="50"/>
                  </a:lnTo>
                  <a:lnTo>
                    <a:pt x="6" y="52"/>
                  </a:lnTo>
                  <a:lnTo>
                    <a:pt x="8" y="56"/>
                  </a:lnTo>
                  <a:lnTo>
                    <a:pt x="10" y="58"/>
                  </a:lnTo>
                  <a:lnTo>
                    <a:pt x="12" y="58"/>
                  </a:lnTo>
                  <a:lnTo>
                    <a:pt x="12" y="66"/>
                  </a:lnTo>
                  <a:lnTo>
                    <a:pt x="10" y="66"/>
                  </a:lnTo>
                  <a:lnTo>
                    <a:pt x="12" y="68"/>
                  </a:lnTo>
                  <a:lnTo>
                    <a:pt x="12" y="68"/>
                  </a:lnTo>
                  <a:lnTo>
                    <a:pt x="14" y="68"/>
                  </a:lnTo>
                  <a:lnTo>
                    <a:pt x="16" y="68"/>
                  </a:lnTo>
                  <a:lnTo>
                    <a:pt x="20" y="68"/>
                  </a:lnTo>
                  <a:lnTo>
                    <a:pt x="20" y="70"/>
                  </a:lnTo>
                  <a:lnTo>
                    <a:pt x="22" y="72"/>
                  </a:lnTo>
                  <a:lnTo>
                    <a:pt x="24" y="72"/>
                  </a:lnTo>
                  <a:lnTo>
                    <a:pt x="26" y="72"/>
                  </a:lnTo>
                  <a:lnTo>
                    <a:pt x="26" y="76"/>
                  </a:lnTo>
                  <a:lnTo>
                    <a:pt x="26" y="78"/>
                  </a:lnTo>
                  <a:lnTo>
                    <a:pt x="26" y="78"/>
                  </a:lnTo>
                  <a:lnTo>
                    <a:pt x="26" y="80"/>
                  </a:lnTo>
                  <a:lnTo>
                    <a:pt x="28" y="80"/>
                  </a:lnTo>
                  <a:lnTo>
                    <a:pt x="30" y="80"/>
                  </a:lnTo>
                  <a:lnTo>
                    <a:pt x="32" y="80"/>
                  </a:lnTo>
                  <a:lnTo>
                    <a:pt x="28" y="76"/>
                  </a:lnTo>
                  <a:lnTo>
                    <a:pt x="30" y="74"/>
                  </a:lnTo>
                  <a:lnTo>
                    <a:pt x="36" y="78"/>
                  </a:lnTo>
                  <a:lnTo>
                    <a:pt x="40" y="78"/>
                  </a:lnTo>
                  <a:lnTo>
                    <a:pt x="38" y="80"/>
                  </a:lnTo>
                  <a:lnTo>
                    <a:pt x="40" y="82"/>
                  </a:lnTo>
                  <a:lnTo>
                    <a:pt x="46" y="80"/>
                  </a:lnTo>
                  <a:lnTo>
                    <a:pt x="50" y="82"/>
                  </a:lnTo>
                  <a:lnTo>
                    <a:pt x="56" y="88"/>
                  </a:lnTo>
                  <a:lnTo>
                    <a:pt x="60" y="92"/>
                  </a:lnTo>
                  <a:lnTo>
                    <a:pt x="60" y="92"/>
                  </a:lnTo>
                  <a:lnTo>
                    <a:pt x="62" y="90"/>
                  </a:lnTo>
                  <a:lnTo>
                    <a:pt x="66" y="90"/>
                  </a:lnTo>
                  <a:lnTo>
                    <a:pt x="68" y="92"/>
                  </a:lnTo>
                  <a:lnTo>
                    <a:pt x="68" y="96"/>
                  </a:lnTo>
                  <a:close/>
                </a:path>
              </a:pathLst>
            </a:custGeom>
            <a:grpFill/>
            <a:ln w="6350">
              <a:solidFill>
                <a:srgbClr val="7F7F7F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01" name="Pointe Noire">
              <a:extLst>
                <a:ext uri="{FF2B5EF4-FFF2-40B4-BE49-F238E27FC236}">
                  <a16:creationId xmlns:a16="http://schemas.microsoft.com/office/drawing/2014/main" id="{E2B42FD8-2466-4D18-A9BF-0BD5B9A155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5521" y="4528641"/>
              <a:ext cx="26794" cy="34449"/>
            </a:xfrm>
            <a:custGeom>
              <a:avLst/>
              <a:gdLst>
                <a:gd name="T0" fmla="*/ 14 w 14"/>
                <a:gd name="T1" fmla="*/ 4 h 18"/>
                <a:gd name="T2" fmla="*/ 14 w 14"/>
                <a:gd name="T3" fmla="*/ 2 h 18"/>
                <a:gd name="T4" fmla="*/ 12 w 14"/>
                <a:gd name="T5" fmla="*/ 2 h 18"/>
                <a:gd name="T6" fmla="*/ 10 w 14"/>
                <a:gd name="T7" fmla="*/ 0 h 18"/>
                <a:gd name="T8" fmla="*/ 10 w 14"/>
                <a:gd name="T9" fmla="*/ 0 h 18"/>
                <a:gd name="T10" fmla="*/ 8 w 14"/>
                <a:gd name="T11" fmla="*/ 2 h 18"/>
                <a:gd name="T12" fmla="*/ 6 w 14"/>
                <a:gd name="T13" fmla="*/ 2 h 18"/>
                <a:gd name="T14" fmla="*/ 6 w 14"/>
                <a:gd name="T15" fmla="*/ 4 h 18"/>
                <a:gd name="T16" fmla="*/ 4 w 14"/>
                <a:gd name="T17" fmla="*/ 6 h 18"/>
                <a:gd name="T18" fmla="*/ 2 w 14"/>
                <a:gd name="T19" fmla="*/ 6 h 18"/>
                <a:gd name="T20" fmla="*/ 2 w 14"/>
                <a:gd name="T21" fmla="*/ 8 h 18"/>
                <a:gd name="T22" fmla="*/ 0 w 14"/>
                <a:gd name="T23" fmla="*/ 10 h 18"/>
                <a:gd name="T24" fmla="*/ 2 w 14"/>
                <a:gd name="T25" fmla="*/ 10 h 18"/>
                <a:gd name="T26" fmla="*/ 2 w 14"/>
                <a:gd name="T27" fmla="*/ 14 h 18"/>
                <a:gd name="T28" fmla="*/ 2 w 14"/>
                <a:gd name="T29" fmla="*/ 16 h 18"/>
                <a:gd name="T30" fmla="*/ 2 w 14"/>
                <a:gd name="T31" fmla="*/ 18 h 18"/>
                <a:gd name="T32" fmla="*/ 4 w 14"/>
                <a:gd name="T33" fmla="*/ 16 h 18"/>
                <a:gd name="T34" fmla="*/ 6 w 14"/>
                <a:gd name="T35" fmla="*/ 16 h 18"/>
                <a:gd name="T36" fmla="*/ 8 w 14"/>
                <a:gd name="T37" fmla="*/ 16 h 18"/>
                <a:gd name="T38" fmla="*/ 8 w 14"/>
                <a:gd name="T39" fmla="*/ 10 h 18"/>
                <a:gd name="T40" fmla="*/ 8 w 14"/>
                <a:gd name="T41" fmla="*/ 10 h 18"/>
                <a:gd name="T42" fmla="*/ 10 w 14"/>
                <a:gd name="T43" fmla="*/ 8 h 18"/>
                <a:gd name="T44" fmla="*/ 14 w 14"/>
                <a:gd name="T45" fmla="*/ 4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4" h="18">
                  <a:moveTo>
                    <a:pt x="14" y="4"/>
                  </a:moveTo>
                  <a:lnTo>
                    <a:pt x="14" y="2"/>
                  </a:lnTo>
                  <a:lnTo>
                    <a:pt x="12" y="2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8" y="2"/>
                  </a:lnTo>
                  <a:lnTo>
                    <a:pt x="6" y="2"/>
                  </a:lnTo>
                  <a:lnTo>
                    <a:pt x="6" y="4"/>
                  </a:lnTo>
                  <a:lnTo>
                    <a:pt x="4" y="6"/>
                  </a:lnTo>
                  <a:lnTo>
                    <a:pt x="2" y="6"/>
                  </a:lnTo>
                  <a:lnTo>
                    <a:pt x="2" y="8"/>
                  </a:lnTo>
                  <a:lnTo>
                    <a:pt x="0" y="10"/>
                  </a:lnTo>
                  <a:lnTo>
                    <a:pt x="2" y="10"/>
                  </a:lnTo>
                  <a:lnTo>
                    <a:pt x="2" y="14"/>
                  </a:lnTo>
                  <a:lnTo>
                    <a:pt x="2" y="16"/>
                  </a:lnTo>
                  <a:lnTo>
                    <a:pt x="2" y="18"/>
                  </a:lnTo>
                  <a:lnTo>
                    <a:pt x="4" y="16"/>
                  </a:lnTo>
                  <a:lnTo>
                    <a:pt x="6" y="16"/>
                  </a:lnTo>
                  <a:lnTo>
                    <a:pt x="8" y="16"/>
                  </a:lnTo>
                  <a:lnTo>
                    <a:pt x="8" y="10"/>
                  </a:lnTo>
                  <a:lnTo>
                    <a:pt x="8" y="10"/>
                  </a:lnTo>
                  <a:lnTo>
                    <a:pt x="10" y="8"/>
                  </a:lnTo>
                  <a:lnTo>
                    <a:pt x="14" y="4"/>
                  </a:lnTo>
                  <a:close/>
                </a:path>
              </a:pathLst>
            </a:custGeom>
            <a:grpFill/>
            <a:ln w="6350">
              <a:solidFill>
                <a:srgbClr val="7F7F7F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02" name="Oman">
              <a:extLst>
                <a:ext uri="{FF2B5EF4-FFF2-40B4-BE49-F238E27FC236}">
                  <a16:creationId xmlns:a16="http://schemas.microsoft.com/office/drawing/2014/main" id="{45D204E8-0CAB-443A-9EB9-F23F32C4426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133313" y="3774580"/>
              <a:ext cx="176075" cy="248802"/>
            </a:xfrm>
            <a:custGeom>
              <a:avLst/>
              <a:gdLst>
                <a:gd name="T0" fmla="*/ 36 w 92"/>
                <a:gd name="T1" fmla="*/ 86 h 130"/>
                <a:gd name="T2" fmla="*/ 34 w 92"/>
                <a:gd name="T3" fmla="*/ 50 h 130"/>
                <a:gd name="T4" fmla="*/ 48 w 92"/>
                <a:gd name="T5" fmla="*/ 16 h 130"/>
                <a:gd name="T6" fmla="*/ 52 w 92"/>
                <a:gd name="T7" fmla="*/ 28 h 130"/>
                <a:gd name="T8" fmla="*/ 60 w 92"/>
                <a:gd name="T9" fmla="*/ 36 h 130"/>
                <a:gd name="T10" fmla="*/ 64 w 92"/>
                <a:gd name="T11" fmla="*/ 36 h 130"/>
                <a:gd name="T12" fmla="*/ 72 w 92"/>
                <a:gd name="T13" fmla="*/ 38 h 130"/>
                <a:gd name="T14" fmla="*/ 76 w 92"/>
                <a:gd name="T15" fmla="*/ 36 h 130"/>
                <a:gd name="T16" fmla="*/ 82 w 92"/>
                <a:gd name="T17" fmla="*/ 44 h 130"/>
                <a:gd name="T18" fmla="*/ 84 w 92"/>
                <a:gd name="T19" fmla="*/ 48 h 130"/>
                <a:gd name="T20" fmla="*/ 90 w 92"/>
                <a:gd name="T21" fmla="*/ 52 h 130"/>
                <a:gd name="T22" fmla="*/ 92 w 92"/>
                <a:gd name="T23" fmla="*/ 56 h 130"/>
                <a:gd name="T24" fmla="*/ 90 w 92"/>
                <a:gd name="T25" fmla="*/ 60 h 130"/>
                <a:gd name="T26" fmla="*/ 86 w 92"/>
                <a:gd name="T27" fmla="*/ 70 h 130"/>
                <a:gd name="T28" fmla="*/ 82 w 92"/>
                <a:gd name="T29" fmla="*/ 76 h 130"/>
                <a:gd name="T30" fmla="*/ 78 w 92"/>
                <a:gd name="T31" fmla="*/ 80 h 130"/>
                <a:gd name="T32" fmla="*/ 76 w 92"/>
                <a:gd name="T33" fmla="*/ 80 h 130"/>
                <a:gd name="T34" fmla="*/ 76 w 92"/>
                <a:gd name="T35" fmla="*/ 78 h 130"/>
                <a:gd name="T36" fmla="*/ 74 w 92"/>
                <a:gd name="T37" fmla="*/ 78 h 130"/>
                <a:gd name="T38" fmla="*/ 72 w 92"/>
                <a:gd name="T39" fmla="*/ 80 h 130"/>
                <a:gd name="T40" fmla="*/ 72 w 92"/>
                <a:gd name="T41" fmla="*/ 84 h 130"/>
                <a:gd name="T42" fmla="*/ 70 w 92"/>
                <a:gd name="T43" fmla="*/ 90 h 130"/>
                <a:gd name="T44" fmla="*/ 70 w 92"/>
                <a:gd name="T45" fmla="*/ 90 h 130"/>
                <a:gd name="T46" fmla="*/ 70 w 92"/>
                <a:gd name="T47" fmla="*/ 94 h 130"/>
                <a:gd name="T48" fmla="*/ 72 w 92"/>
                <a:gd name="T49" fmla="*/ 98 h 130"/>
                <a:gd name="T50" fmla="*/ 66 w 92"/>
                <a:gd name="T51" fmla="*/ 100 h 130"/>
                <a:gd name="T52" fmla="*/ 62 w 92"/>
                <a:gd name="T53" fmla="*/ 100 h 130"/>
                <a:gd name="T54" fmla="*/ 56 w 92"/>
                <a:gd name="T55" fmla="*/ 106 h 130"/>
                <a:gd name="T56" fmla="*/ 54 w 92"/>
                <a:gd name="T57" fmla="*/ 112 h 130"/>
                <a:gd name="T58" fmla="*/ 50 w 92"/>
                <a:gd name="T59" fmla="*/ 114 h 130"/>
                <a:gd name="T60" fmla="*/ 42 w 92"/>
                <a:gd name="T61" fmla="*/ 114 h 130"/>
                <a:gd name="T62" fmla="*/ 40 w 92"/>
                <a:gd name="T63" fmla="*/ 116 h 130"/>
                <a:gd name="T64" fmla="*/ 40 w 92"/>
                <a:gd name="T65" fmla="*/ 120 h 130"/>
                <a:gd name="T66" fmla="*/ 42 w 92"/>
                <a:gd name="T67" fmla="*/ 122 h 130"/>
                <a:gd name="T68" fmla="*/ 42 w 92"/>
                <a:gd name="T69" fmla="*/ 122 h 130"/>
                <a:gd name="T70" fmla="*/ 36 w 92"/>
                <a:gd name="T71" fmla="*/ 126 h 130"/>
                <a:gd name="T72" fmla="*/ 32 w 92"/>
                <a:gd name="T73" fmla="*/ 126 h 130"/>
                <a:gd name="T74" fmla="*/ 26 w 92"/>
                <a:gd name="T75" fmla="*/ 128 h 130"/>
                <a:gd name="T76" fmla="*/ 22 w 92"/>
                <a:gd name="T77" fmla="*/ 130 h 130"/>
                <a:gd name="T78" fmla="*/ 18 w 92"/>
                <a:gd name="T79" fmla="*/ 130 h 130"/>
                <a:gd name="T80" fmla="*/ 10 w 92"/>
                <a:gd name="T81" fmla="*/ 122 h 130"/>
                <a:gd name="T82" fmla="*/ 0 w 92"/>
                <a:gd name="T83" fmla="*/ 102 h 130"/>
                <a:gd name="T84" fmla="*/ 46 w 92"/>
                <a:gd name="T85" fmla="*/ 12 h 130"/>
                <a:gd name="T86" fmla="*/ 46 w 92"/>
                <a:gd name="T87" fmla="*/ 8 h 130"/>
                <a:gd name="T88" fmla="*/ 46 w 92"/>
                <a:gd name="T89" fmla="*/ 4 h 130"/>
                <a:gd name="T90" fmla="*/ 46 w 92"/>
                <a:gd name="T91" fmla="*/ 2 h 130"/>
                <a:gd name="T92" fmla="*/ 46 w 92"/>
                <a:gd name="T93" fmla="*/ 2 h 130"/>
                <a:gd name="T94" fmla="*/ 46 w 92"/>
                <a:gd name="T95" fmla="*/ 0 h 130"/>
                <a:gd name="T96" fmla="*/ 44 w 92"/>
                <a:gd name="T97" fmla="*/ 4 h 130"/>
                <a:gd name="T98" fmla="*/ 42 w 92"/>
                <a:gd name="T99" fmla="*/ 4 h 130"/>
                <a:gd name="T100" fmla="*/ 42 w 92"/>
                <a:gd name="T101" fmla="*/ 6 h 130"/>
                <a:gd name="T102" fmla="*/ 44 w 92"/>
                <a:gd name="T103" fmla="*/ 12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2" h="130">
                  <a:moveTo>
                    <a:pt x="0" y="96"/>
                  </a:moveTo>
                  <a:lnTo>
                    <a:pt x="36" y="86"/>
                  </a:lnTo>
                  <a:lnTo>
                    <a:pt x="38" y="60"/>
                  </a:lnTo>
                  <a:lnTo>
                    <a:pt x="34" y="50"/>
                  </a:lnTo>
                  <a:lnTo>
                    <a:pt x="46" y="16"/>
                  </a:lnTo>
                  <a:lnTo>
                    <a:pt x="48" y="16"/>
                  </a:lnTo>
                  <a:lnTo>
                    <a:pt x="48" y="24"/>
                  </a:lnTo>
                  <a:lnTo>
                    <a:pt x="52" y="28"/>
                  </a:lnTo>
                  <a:lnTo>
                    <a:pt x="52" y="30"/>
                  </a:lnTo>
                  <a:lnTo>
                    <a:pt x="60" y="36"/>
                  </a:lnTo>
                  <a:lnTo>
                    <a:pt x="62" y="38"/>
                  </a:lnTo>
                  <a:lnTo>
                    <a:pt x="64" y="36"/>
                  </a:lnTo>
                  <a:lnTo>
                    <a:pt x="66" y="36"/>
                  </a:lnTo>
                  <a:lnTo>
                    <a:pt x="72" y="38"/>
                  </a:lnTo>
                  <a:lnTo>
                    <a:pt x="76" y="36"/>
                  </a:lnTo>
                  <a:lnTo>
                    <a:pt x="76" y="36"/>
                  </a:lnTo>
                  <a:lnTo>
                    <a:pt x="80" y="42"/>
                  </a:lnTo>
                  <a:lnTo>
                    <a:pt x="82" y="44"/>
                  </a:lnTo>
                  <a:lnTo>
                    <a:pt x="84" y="46"/>
                  </a:lnTo>
                  <a:lnTo>
                    <a:pt x="84" y="48"/>
                  </a:lnTo>
                  <a:lnTo>
                    <a:pt x="90" y="52"/>
                  </a:lnTo>
                  <a:lnTo>
                    <a:pt x="90" y="52"/>
                  </a:lnTo>
                  <a:lnTo>
                    <a:pt x="92" y="54"/>
                  </a:lnTo>
                  <a:lnTo>
                    <a:pt x="92" y="56"/>
                  </a:lnTo>
                  <a:lnTo>
                    <a:pt x="90" y="58"/>
                  </a:lnTo>
                  <a:lnTo>
                    <a:pt x="90" y="60"/>
                  </a:lnTo>
                  <a:lnTo>
                    <a:pt x="90" y="62"/>
                  </a:lnTo>
                  <a:lnTo>
                    <a:pt x="86" y="70"/>
                  </a:lnTo>
                  <a:lnTo>
                    <a:pt x="82" y="72"/>
                  </a:lnTo>
                  <a:lnTo>
                    <a:pt x="82" y="76"/>
                  </a:lnTo>
                  <a:lnTo>
                    <a:pt x="80" y="76"/>
                  </a:lnTo>
                  <a:lnTo>
                    <a:pt x="78" y="80"/>
                  </a:lnTo>
                  <a:lnTo>
                    <a:pt x="76" y="80"/>
                  </a:lnTo>
                  <a:lnTo>
                    <a:pt x="76" y="80"/>
                  </a:lnTo>
                  <a:lnTo>
                    <a:pt x="76" y="78"/>
                  </a:lnTo>
                  <a:lnTo>
                    <a:pt x="76" y="78"/>
                  </a:lnTo>
                  <a:lnTo>
                    <a:pt x="76" y="76"/>
                  </a:lnTo>
                  <a:lnTo>
                    <a:pt x="74" y="78"/>
                  </a:lnTo>
                  <a:lnTo>
                    <a:pt x="72" y="80"/>
                  </a:lnTo>
                  <a:lnTo>
                    <a:pt x="72" y="80"/>
                  </a:lnTo>
                  <a:lnTo>
                    <a:pt x="72" y="82"/>
                  </a:lnTo>
                  <a:lnTo>
                    <a:pt x="72" y="84"/>
                  </a:lnTo>
                  <a:lnTo>
                    <a:pt x="70" y="86"/>
                  </a:lnTo>
                  <a:lnTo>
                    <a:pt x="70" y="90"/>
                  </a:lnTo>
                  <a:lnTo>
                    <a:pt x="68" y="90"/>
                  </a:lnTo>
                  <a:lnTo>
                    <a:pt x="70" y="90"/>
                  </a:lnTo>
                  <a:lnTo>
                    <a:pt x="70" y="94"/>
                  </a:lnTo>
                  <a:lnTo>
                    <a:pt x="70" y="94"/>
                  </a:lnTo>
                  <a:lnTo>
                    <a:pt x="70" y="98"/>
                  </a:lnTo>
                  <a:lnTo>
                    <a:pt x="72" y="98"/>
                  </a:lnTo>
                  <a:lnTo>
                    <a:pt x="72" y="100"/>
                  </a:lnTo>
                  <a:lnTo>
                    <a:pt x="66" y="100"/>
                  </a:lnTo>
                  <a:lnTo>
                    <a:pt x="64" y="102"/>
                  </a:lnTo>
                  <a:lnTo>
                    <a:pt x="62" y="100"/>
                  </a:lnTo>
                  <a:lnTo>
                    <a:pt x="60" y="102"/>
                  </a:lnTo>
                  <a:lnTo>
                    <a:pt x="56" y="106"/>
                  </a:lnTo>
                  <a:lnTo>
                    <a:pt x="56" y="110"/>
                  </a:lnTo>
                  <a:lnTo>
                    <a:pt x="54" y="112"/>
                  </a:lnTo>
                  <a:lnTo>
                    <a:pt x="52" y="114"/>
                  </a:lnTo>
                  <a:lnTo>
                    <a:pt x="50" y="114"/>
                  </a:lnTo>
                  <a:lnTo>
                    <a:pt x="48" y="114"/>
                  </a:lnTo>
                  <a:lnTo>
                    <a:pt x="42" y="114"/>
                  </a:lnTo>
                  <a:lnTo>
                    <a:pt x="42" y="114"/>
                  </a:lnTo>
                  <a:lnTo>
                    <a:pt x="40" y="116"/>
                  </a:lnTo>
                  <a:lnTo>
                    <a:pt x="40" y="118"/>
                  </a:lnTo>
                  <a:lnTo>
                    <a:pt x="40" y="120"/>
                  </a:lnTo>
                  <a:lnTo>
                    <a:pt x="42" y="120"/>
                  </a:lnTo>
                  <a:lnTo>
                    <a:pt x="42" y="122"/>
                  </a:lnTo>
                  <a:lnTo>
                    <a:pt x="42" y="122"/>
                  </a:lnTo>
                  <a:lnTo>
                    <a:pt x="42" y="122"/>
                  </a:lnTo>
                  <a:lnTo>
                    <a:pt x="38" y="126"/>
                  </a:lnTo>
                  <a:lnTo>
                    <a:pt x="36" y="126"/>
                  </a:lnTo>
                  <a:lnTo>
                    <a:pt x="34" y="126"/>
                  </a:lnTo>
                  <a:lnTo>
                    <a:pt x="32" y="126"/>
                  </a:lnTo>
                  <a:lnTo>
                    <a:pt x="30" y="126"/>
                  </a:lnTo>
                  <a:lnTo>
                    <a:pt x="26" y="128"/>
                  </a:lnTo>
                  <a:lnTo>
                    <a:pt x="22" y="128"/>
                  </a:lnTo>
                  <a:lnTo>
                    <a:pt x="22" y="130"/>
                  </a:lnTo>
                  <a:lnTo>
                    <a:pt x="20" y="130"/>
                  </a:lnTo>
                  <a:lnTo>
                    <a:pt x="18" y="130"/>
                  </a:lnTo>
                  <a:lnTo>
                    <a:pt x="16" y="130"/>
                  </a:lnTo>
                  <a:lnTo>
                    <a:pt x="10" y="122"/>
                  </a:lnTo>
                  <a:lnTo>
                    <a:pt x="12" y="116"/>
                  </a:lnTo>
                  <a:lnTo>
                    <a:pt x="0" y="102"/>
                  </a:lnTo>
                  <a:lnTo>
                    <a:pt x="0" y="96"/>
                  </a:lnTo>
                  <a:close/>
                  <a:moveTo>
                    <a:pt x="46" y="12"/>
                  </a:moveTo>
                  <a:lnTo>
                    <a:pt x="46" y="10"/>
                  </a:lnTo>
                  <a:lnTo>
                    <a:pt x="46" y="8"/>
                  </a:lnTo>
                  <a:lnTo>
                    <a:pt x="46" y="4"/>
                  </a:lnTo>
                  <a:lnTo>
                    <a:pt x="46" y="4"/>
                  </a:lnTo>
                  <a:lnTo>
                    <a:pt x="46" y="2"/>
                  </a:lnTo>
                  <a:lnTo>
                    <a:pt x="46" y="2"/>
                  </a:lnTo>
                  <a:lnTo>
                    <a:pt x="46" y="2"/>
                  </a:lnTo>
                  <a:lnTo>
                    <a:pt x="46" y="2"/>
                  </a:lnTo>
                  <a:lnTo>
                    <a:pt x="46" y="0"/>
                  </a:lnTo>
                  <a:lnTo>
                    <a:pt x="46" y="0"/>
                  </a:lnTo>
                  <a:lnTo>
                    <a:pt x="44" y="0"/>
                  </a:lnTo>
                  <a:lnTo>
                    <a:pt x="44" y="4"/>
                  </a:lnTo>
                  <a:lnTo>
                    <a:pt x="42" y="4"/>
                  </a:lnTo>
                  <a:lnTo>
                    <a:pt x="42" y="4"/>
                  </a:lnTo>
                  <a:lnTo>
                    <a:pt x="42" y="6"/>
                  </a:lnTo>
                  <a:lnTo>
                    <a:pt x="42" y="6"/>
                  </a:lnTo>
                  <a:lnTo>
                    <a:pt x="44" y="6"/>
                  </a:lnTo>
                  <a:lnTo>
                    <a:pt x="44" y="12"/>
                  </a:lnTo>
                  <a:lnTo>
                    <a:pt x="46" y="12"/>
                  </a:lnTo>
                  <a:close/>
                </a:path>
              </a:pathLst>
            </a:custGeom>
            <a:grpFill/>
            <a:ln w="6350">
              <a:solidFill>
                <a:srgbClr val="7F7F7F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03" name="Norway">
              <a:extLst>
                <a:ext uri="{FF2B5EF4-FFF2-40B4-BE49-F238E27FC236}">
                  <a16:creationId xmlns:a16="http://schemas.microsoft.com/office/drawing/2014/main" id="{70641DD5-04A8-418A-89E4-58A0ECF4CFA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00307" y="2323874"/>
              <a:ext cx="478465" cy="551192"/>
            </a:xfrm>
            <a:custGeom>
              <a:avLst/>
              <a:gdLst>
                <a:gd name="T0" fmla="*/ 240 w 250"/>
                <a:gd name="T1" fmla="*/ 36 h 288"/>
                <a:gd name="T2" fmla="*/ 248 w 250"/>
                <a:gd name="T3" fmla="*/ 20 h 288"/>
                <a:gd name="T4" fmla="*/ 230 w 250"/>
                <a:gd name="T5" fmla="*/ 12 h 288"/>
                <a:gd name="T6" fmla="*/ 218 w 250"/>
                <a:gd name="T7" fmla="*/ 12 h 288"/>
                <a:gd name="T8" fmla="*/ 210 w 250"/>
                <a:gd name="T9" fmla="*/ 0 h 288"/>
                <a:gd name="T10" fmla="*/ 202 w 250"/>
                <a:gd name="T11" fmla="*/ 18 h 288"/>
                <a:gd name="T12" fmla="*/ 188 w 250"/>
                <a:gd name="T13" fmla="*/ 26 h 288"/>
                <a:gd name="T14" fmla="*/ 180 w 250"/>
                <a:gd name="T15" fmla="*/ 10 h 288"/>
                <a:gd name="T16" fmla="*/ 172 w 250"/>
                <a:gd name="T17" fmla="*/ 30 h 288"/>
                <a:gd name="T18" fmla="*/ 158 w 250"/>
                <a:gd name="T19" fmla="*/ 32 h 288"/>
                <a:gd name="T20" fmla="*/ 142 w 250"/>
                <a:gd name="T21" fmla="*/ 48 h 288"/>
                <a:gd name="T22" fmla="*/ 136 w 250"/>
                <a:gd name="T23" fmla="*/ 54 h 288"/>
                <a:gd name="T24" fmla="*/ 122 w 250"/>
                <a:gd name="T25" fmla="*/ 54 h 288"/>
                <a:gd name="T26" fmla="*/ 110 w 250"/>
                <a:gd name="T27" fmla="*/ 70 h 288"/>
                <a:gd name="T28" fmla="*/ 108 w 250"/>
                <a:gd name="T29" fmla="*/ 78 h 288"/>
                <a:gd name="T30" fmla="*/ 96 w 250"/>
                <a:gd name="T31" fmla="*/ 88 h 288"/>
                <a:gd name="T32" fmla="*/ 98 w 250"/>
                <a:gd name="T33" fmla="*/ 98 h 288"/>
                <a:gd name="T34" fmla="*/ 84 w 250"/>
                <a:gd name="T35" fmla="*/ 112 h 288"/>
                <a:gd name="T36" fmla="*/ 84 w 250"/>
                <a:gd name="T37" fmla="*/ 122 h 288"/>
                <a:gd name="T38" fmla="*/ 78 w 250"/>
                <a:gd name="T39" fmla="*/ 138 h 288"/>
                <a:gd name="T40" fmla="*/ 64 w 250"/>
                <a:gd name="T41" fmla="*/ 154 h 288"/>
                <a:gd name="T42" fmla="*/ 50 w 250"/>
                <a:gd name="T43" fmla="*/ 174 h 288"/>
                <a:gd name="T44" fmla="*/ 68 w 250"/>
                <a:gd name="T45" fmla="*/ 172 h 288"/>
                <a:gd name="T46" fmla="*/ 44 w 250"/>
                <a:gd name="T47" fmla="*/ 180 h 288"/>
                <a:gd name="T48" fmla="*/ 38 w 250"/>
                <a:gd name="T49" fmla="*/ 190 h 288"/>
                <a:gd name="T50" fmla="*/ 28 w 250"/>
                <a:gd name="T51" fmla="*/ 194 h 288"/>
                <a:gd name="T52" fmla="*/ 22 w 250"/>
                <a:gd name="T53" fmla="*/ 204 h 288"/>
                <a:gd name="T54" fmla="*/ 4 w 250"/>
                <a:gd name="T55" fmla="*/ 206 h 288"/>
                <a:gd name="T56" fmla="*/ 6 w 250"/>
                <a:gd name="T57" fmla="*/ 220 h 288"/>
                <a:gd name="T58" fmla="*/ 18 w 250"/>
                <a:gd name="T59" fmla="*/ 222 h 288"/>
                <a:gd name="T60" fmla="*/ 22 w 250"/>
                <a:gd name="T61" fmla="*/ 228 h 288"/>
                <a:gd name="T62" fmla="*/ 6 w 250"/>
                <a:gd name="T63" fmla="*/ 236 h 288"/>
                <a:gd name="T64" fmla="*/ 22 w 250"/>
                <a:gd name="T65" fmla="*/ 240 h 288"/>
                <a:gd name="T66" fmla="*/ 10 w 250"/>
                <a:gd name="T67" fmla="*/ 256 h 288"/>
                <a:gd name="T68" fmla="*/ 18 w 250"/>
                <a:gd name="T69" fmla="*/ 270 h 288"/>
                <a:gd name="T70" fmla="*/ 28 w 250"/>
                <a:gd name="T71" fmla="*/ 288 h 288"/>
                <a:gd name="T72" fmla="*/ 52 w 250"/>
                <a:gd name="T73" fmla="*/ 266 h 288"/>
                <a:gd name="T74" fmla="*/ 60 w 250"/>
                <a:gd name="T75" fmla="*/ 258 h 288"/>
                <a:gd name="T76" fmla="*/ 76 w 250"/>
                <a:gd name="T77" fmla="*/ 268 h 288"/>
                <a:gd name="T78" fmla="*/ 78 w 250"/>
                <a:gd name="T79" fmla="*/ 202 h 288"/>
                <a:gd name="T80" fmla="*/ 94 w 250"/>
                <a:gd name="T81" fmla="*/ 122 h 288"/>
                <a:gd name="T82" fmla="*/ 126 w 250"/>
                <a:gd name="T83" fmla="*/ 74 h 288"/>
                <a:gd name="T84" fmla="*/ 148 w 250"/>
                <a:gd name="T85" fmla="*/ 56 h 288"/>
                <a:gd name="T86" fmla="*/ 190 w 250"/>
                <a:gd name="T87" fmla="*/ 60 h 288"/>
                <a:gd name="T88" fmla="*/ 218 w 250"/>
                <a:gd name="T89" fmla="*/ 28 h 288"/>
                <a:gd name="T90" fmla="*/ 8 w 250"/>
                <a:gd name="T91" fmla="*/ 248 h 288"/>
                <a:gd name="T92" fmla="*/ 2 w 250"/>
                <a:gd name="T93" fmla="*/ 242 h 288"/>
                <a:gd name="T94" fmla="*/ 12 w 250"/>
                <a:gd name="T95" fmla="*/ 202 h 288"/>
                <a:gd name="T96" fmla="*/ 38 w 250"/>
                <a:gd name="T97" fmla="*/ 178 h 288"/>
                <a:gd name="T98" fmla="*/ 66 w 250"/>
                <a:gd name="T99" fmla="*/ 152 h 288"/>
                <a:gd name="T100" fmla="*/ 90 w 250"/>
                <a:gd name="T101" fmla="*/ 100 h 288"/>
                <a:gd name="T102" fmla="*/ 92 w 250"/>
                <a:gd name="T103" fmla="*/ 68 h 288"/>
                <a:gd name="T104" fmla="*/ 96 w 250"/>
                <a:gd name="T105" fmla="*/ 58 h 288"/>
                <a:gd name="T106" fmla="*/ 96 w 250"/>
                <a:gd name="T107" fmla="*/ 72 h 288"/>
                <a:gd name="T108" fmla="*/ 114 w 250"/>
                <a:gd name="T109" fmla="*/ 58 h 288"/>
                <a:gd name="T110" fmla="*/ 120 w 250"/>
                <a:gd name="T111" fmla="*/ 42 h 288"/>
                <a:gd name="T112" fmla="*/ 130 w 250"/>
                <a:gd name="T113" fmla="*/ 28 h 288"/>
                <a:gd name="T114" fmla="*/ 136 w 250"/>
                <a:gd name="T115" fmla="*/ 28 h 288"/>
                <a:gd name="T116" fmla="*/ 166 w 250"/>
                <a:gd name="T117" fmla="*/ 24 h 288"/>
                <a:gd name="T118" fmla="*/ 178 w 250"/>
                <a:gd name="T119" fmla="*/ 14 h 288"/>
                <a:gd name="T120" fmla="*/ 192 w 250"/>
                <a:gd name="T121" fmla="*/ 0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50" h="288">
                  <a:moveTo>
                    <a:pt x="232" y="52"/>
                  </a:moveTo>
                  <a:lnTo>
                    <a:pt x="232" y="50"/>
                  </a:lnTo>
                  <a:lnTo>
                    <a:pt x="234" y="46"/>
                  </a:lnTo>
                  <a:lnTo>
                    <a:pt x="236" y="44"/>
                  </a:lnTo>
                  <a:lnTo>
                    <a:pt x="240" y="42"/>
                  </a:lnTo>
                  <a:lnTo>
                    <a:pt x="242" y="40"/>
                  </a:lnTo>
                  <a:lnTo>
                    <a:pt x="240" y="36"/>
                  </a:lnTo>
                  <a:lnTo>
                    <a:pt x="244" y="36"/>
                  </a:lnTo>
                  <a:lnTo>
                    <a:pt x="246" y="38"/>
                  </a:lnTo>
                  <a:lnTo>
                    <a:pt x="246" y="36"/>
                  </a:lnTo>
                  <a:lnTo>
                    <a:pt x="246" y="34"/>
                  </a:lnTo>
                  <a:lnTo>
                    <a:pt x="246" y="34"/>
                  </a:lnTo>
                  <a:lnTo>
                    <a:pt x="244" y="32"/>
                  </a:lnTo>
                  <a:lnTo>
                    <a:pt x="244" y="32"/>
                  </a:lnTo>
                  <a:lnTo>
                    <a:pt x="242" y="32"/>
                  </a:lnTo>
                  <a:lnTo>
                    <a:pt x="242" y="34"/>
                  </a:lnTo>
                  <a:lnTo>
                    <a:pt x="242" y="34"/>
                  </a:lnTo>
                  <a:lnTo>
                    <a:pt x="240" y="32"/>
                  </a:lnTo>
                  <a:lnTo>
                    <a:pt x="240" y="32"/>
                  </a:lnTo>
                  <a:lnTo>
                    <a:pt x="240" y="32"/>
                  </a:lnTo>
                  <a:lnTo>
                    <a:pt x="240" y="36"/>
                  </a:lnTo>
                  <a:lnTo>
                    <a:pt x="238" y="34"/>
                  </a:lnTo>
                  <a:lnTo>
                    <a:pt x="238" y="34"/>
                  </a:lnTo>
                  <a:lnTo>
                    <a:pt x="236" y="34"/>
                  </a:lnTo>
                  <a:lnTo>
                    <a:pt x="236" y="36"/>
                  </a:lnTo>
                  <a:lnTo>
                    <a:pt x="234" y="34"/>
                  </a:lnTo>
                  <a:lnTo>
                    <a:pt x="234" y="32"/>
                  </a:lnTo>
                  <a:lnTo>
                    <a:pt x="234" y="30"/>
                  </a:lnTo>
                  <a:lnTo>
                    <a:pt x="232" y="28"/>
                  </a:lnTo>
                  <a:lnTo>
                    <a:pt x="230" y="28"/>
                  </a:lnTo>
                  <a:lnTo>
                    <a:pt x="230" y="28"/>
                  </a:lnTo>
                  <a:lnTo>
                    <a:pt x="228" y="28"/>
                  </a:lnTo>
                  <a:lnTo>
                    <a:pt x="224" y="28"/>
                  </a:lnTo>
                  <a:lnTo>
                    <a:pt x="224" y="26"/>
                  </a:lnTo>
                  <a:lnTo>
                    <a:pt x="224" y="24"/>
                  </a:lnTo>
                  <a:lnTo>
                    <a:pt x="228" y="26"/>
                  </a:lnTo>
                  <a:lnTo>
                    <a:pt x="230" y="26"/>
                  </a:lnTo>
                  <a:lnTo>
                    <a:pt x="232" y="26"/>
                  </a:lnTo>
                  <a:lnTo>
                    <a:pt x="238" y="26"/>
                  </a:lnTo>
                  <a:lnTo>
                    <a:pt x="240" y="26"/>
                  </a:lnTo>
                  <a:lnTo>
                    <a:pt x="244" y="20"/>
                  </a:lnTo>
                  <a:lnTo>
                    <a:pt x="248" y="20"/>
                  </a:lnTo>
                  <a:lnTo>
                    <a:pt x="250" y="18"/>
                  </a:lnTo>
                  <a:lnTo>
                    <a:pt x="250" y="18"/>
                  </a:lnTo>
                  <a:lnTo>
                    <a:pt x="248" y="16"/>
                  </a:lnTo>
                  <a:lnTo>
                    <a:pt x="248" y="16"/>
                  </a:lnTo>
                  <a:lnTo>
                    <a:pt x="246" y="14"/>
                  </a:lnTo>
                  <a:lnTo>
                    <a:pt x="244" y="16"/>
                  </a:lnTo>
                  <a:lnTo>
                    <a:pt x="240" y="14"/>
                  </a:lnTo>
                  <a:lnTo>
                    <a:pt x="240" y="14"/>
                  </a:lnTo>
                  <a:lnTo>
                    <a:pt x="238" y="14"/>
                  </a:lnTo>
                  <a:lnTo>
                    <a:pt x="236" y="14"/>
                  </a:lnTo>
                  <a:lnTo>
                    <a:pt x="236" y="14"/>
                  </a:lnTo>
                  <a:lnTo>
                    <a:pt x="238" y="14"/>
                  </a:lnTo>
                  <a:lnTo>
                    <a:pt x="238" y="12"/>
                  </a:lnTo>
                  <a:lnTo>
                    <a:pt x="236" y="10"/>
                  </a:lnTo>
                  <a:lnTo>
                    <a:pt x="236" y="10"/>
                  </a:lnTo>
                  <a:lnTo>
                    <a:pt x="234" y="10"/>
                  </a:lnTo>
                  <a:lnTo>
                    <a:pt x="232" y="12"/>
                  </a:lnTo>
                  <a:lnTo>
                    <a:pt x="230" y="12"/>
                  </a:lnTo>
                  <a:lnTo>
                    <a:pt x="230" y="10"/>
                  </a:lnTo>
                  <a:lnTo>
                    <a:pt x="230" y="10"/>
                  </a:lnTo>
                  <a:lnTo>
                    <a:pt x="230" y="12"/>
                  </a:lnTo>
                  <a:lnTo>
                    <a:pt x="228" y="12"/>
                  </a:lnTo>
                  <a:lnTo>
                    <a:pt x="228" y="12"/>
                  </a:lnTo>
                  <a:lnTo>
                    <a:pt x="230" y="10"/>
                  </a:lnTo>
                  <a:lnTo>
                    <a:pt x="230" y="8"/>
                  </a:lnTo>
                  <a:lnTo>
                    <a:pt x="226" y="6"/>
                  </a:lnTo>
                  <a:lnTo>
                    <a:pt x="224" y="6"/>
                  </a:lnTo>
                  <a:lnTo>
                    <a:pt x="224" y="8"/>
                  </a:lnTo>
                  <a:lnTo>
                    <a:pt x="222" y="12"/>
                  </a:lnTo>
                  <a:lnTo>
                    <a:pt x="222" y="12"/>
                  </a:lnTo>
                  <a:lnTo>
                    <a:pt x="220" y="14"/>
                  </a:lnTo>
                  <a:lnTo>
                    <a:pt x="222" y="16"/>
                  </a:lnTo>
                  <a:lnTo>
                    <a:pt x="222" y="18"/>
                  </a:lnTo>
                  <a:lnTo>
                    <a:pt x="220" y="20"/>
                  </a:lnTo>
                  <a:lnTo>
                    <a:pt x="220" y="18"/>
                  </a:lnTo>
                  <a:lnTo>
                    <a:pt x="218" y="16"/>
                  </a:lnTo>
                  <a:lnTo>
                    <a:pt x="218" y="18"/>
                  </a:lnTo>
                  <a:lnTo>
                    <a:pt x="216" y="18"/>
                  </a:lnTo>
                  <a:lnTo>
                    <a:pt x="214" y="18"/>
                  </a:lnTo>
                  <a:lnTo>
                    <a:pt x="216" y="16"/>
                  </a:lnTo>
                  <a:lnTo>
                    <a:pt x="216" y="14"/>
                  </a:lnTo>
                  <a:lnTo>
                    <a:pt x="218" y="12"/>
                  </a:lnTo>
                  <a:lnTo>
                    <a:pt x="218" y="12"/>
                  </a:lnTo>
                  <a:lnTo>
                    <a:pt x="216" y="12"/>
                  </a:lnTo>
                  <a:lnTo>
                    <a:pt x="214" y="14"/>
                  </a:lnTo>
                  <a:lnTo>
                    <a:pt x="214" y="14"/>
                  </a:lnTo>
                  <a:lnTo>
                    <a:pt x="214" y="12"/>
                  </a:lnTo>
                  <a:lnTo>
                    <a:pt x="216" y="10"/>
                  </a:lnTo>
                  <a:lnTo>
                    <a:pt x="216" y="10"/>
                  </a:lnTo>
                  <a:lnTo>
                    <a:pt x="214" y="10"/>
                  </a:lnTo>
                  <a:lnTo>
                    <a:pt x="212" y="8"/>
                  </a:lnTo>
                  <a:lnTo>
                    <a:pt x="214" y="8"/>
                  </a:lnTo>
                  <a:lnTo>
                    <a:pt x="216" y="8"/>
                  </a:lnTo>
                  <a:lnTo>
                    <a:pt x="218" y="8"/>
                  </a:lnTo>
                  <a:lnTo>
                    <a:pt x="220" y="4"/>
                  </a:lnTo>
                  <a:lnTo>
                    <a:pt x="218" y="2"/>
                  </a:lnTo>
                  <a:lnTo>
                    <a:pt x="216" y="4"/>
                  </a:lnTo>
                  <a:lnTo>
                    <a:pt x="216" y="2"/>
                  </a:lnTo>
                  <a:lnTo>
                    <a:pt x="216" y="0"/>
                  </a:lnTo>
                  <a:lnTo>
                    <a:pt x="216" y="0"/>
                  </a:lnTo>
                  <a:lnTo>
                    <a:pt x="214" y="0"/>
                  </a:lnTo>
                  <a:lnTo>
                    <a:pt x="212" y="0"/>
                  </a:lnTo>
                  <a:lnTo>
                    <a:pt x="210" y="0"/>
                  </a:lnTo>
                  <a:lnTo>
                    <a:pt x="210" y="2"/>
                  </a:lnTo>
                  <a:lnTo>
                    <a:pt x="210" y="2"/>
                  </a:lnTo>
                  <a:lnTo>
                    <a:pt x="210" y="4"/>
                  </a:lnTo>
                  <a:lnTo>
                    <a:pt x="210" y="6"/>
                  </a:lnTo>
                  <a:lnTo>
                    <a:pt x="208" y="6"/>
                  </a:lnTo>
                  <a:lnTo>
                    <a:pt x="208" y="4"/>
                  </a:lnTo>
                  <a:lnTo>
                    <a:pt x="206" y="4"/>
                  </a:lnTo>
                  <a:lnTo>
                    <a:pt x="204" y="6"/>
                  </a:lnTo>
                  <a:lnTo>
                    <a:pt x="206" y="6"/>
                  </a:lnTo>
                  <a:lnTo>
                    <a:pt x="208" y="6"/>
                  </a:lnTo>
                  <a:lnTo>
                    <a:pt x="208" y="8"/>
                  </a:lnTo>
                  <a:lnTo>
                    <a:pt x="208" y="8"/>
                  </a:lnTo>
                  <a:lnTo>
                    <a:pt x="206" y="10"/>
                  </a:lnTo>
                  <a:lnTo>
                    <a:pt x="206" y="12"/>
                  </a:lnTo>
                  <a:lnTo>
                    <a:pt x="206" y="12"/>
                  </a:lnTo>
                  <a:lnTo>
                    <a:pt x="206" y="14"/>
                  </a:lnTo>
                  <a:lnTo>
                    <a:pt x="206" y="14"/>
                  </a:lnTo>
                  <a:lnTo>
                    <a:pt x="204" y="16"/>
                  </a:lnTo>
                  <a:lnTo>
                    <a:pt x="206" y="18"/>
                  </a:lnTo>
                  <a:lnTo>
                    <a:pt x="204" y="18"/>
                  </a:lnTo>
                  <a:lnTo>
                    <a:pt x="202" y="18"/>
                  </a:lnTo>
                  <a:lnTo>
                    <a:pt x="202" y="18"/>
                  </a:lnTo>
                  <a:lnTo>
                    <a:pt x="202" y="20"/>
                  </a:lnTo>
                  <a:lnTo>
                    <a:pt x="200" y="20"/>
                  </a:lnTo>
                  <a:lnTo>
                    <a:pt x="200" y="18"/>
                  </a:lnTo>
                  <a:lnTo>
                    <a:pt x="202" y="14"/>
                  </a:lnTo>
                  <a:lnTo>
                    <a:pt x="200" y="14"/>
                  </a:lnTo>
                  <a:lnTo>
                    <a:pt x="200" y="12"/>
                  </a:lnTo>
                  <a:lnTo>
                    <a:pt x="202" y="10"/>
                  </a:lnTo>
                  <a:lnTo>
                    <a:pt x="202" y="6"/>
                  </a:lnTo>
                  <a:lnTo>
                    <a:pt x="200" y="6"/>
                  </a:lnTo>
                  <a:lnTo>
                    <a:pt x="200" y="6"/>
                  </a:lnTo>
                  <a:lnTo>
                    <a:pt x="196" y="12"/>
                  </a:lnTo>
                  <a:lnTo>
                    <a:pt x="196" y="14"/>
                  </a:lnTo>
                  <a:lnTo>
                    <a:pt x="192" y="18"/>
                  </a:lnTo>
                  <a:lnTo>
                    <a:pt x="192" y="20"/>
                  </a:lnTo>
                  <a:lnTo>
                    <a:pt x="192" y="22"/>
                  </a:lnTo>
                  <a:lnTo>
                    <a:pt x="192" y="24"/>
                  </a:lnTo>
                  <a:lnTo>
                    <a:pt x="190" y="28"/>
                  </a:lnTo>
                  <a:lnTo>
                    <a:pt x="188" y="28"/>
                  </a:lnTo>
                  <a:lnTo>
                    <a:pt x="188" y="28"/>
                  </a:lnTo>
                  <a:lnTo>
                    <a:pt x="188" y="26"/>
                  </a:lnTo>
                  <a:lnTo>
                    <a:pt x="190" y="22"/>
                  </a:lnTo>
                  <a:lnTo>
                    <a:pt x="188" y="20"/>
                  </a:lnTo>
                  <a:lnTo>
                    <a:pt x="190" y="18"/>
                  </a:lnTo>
                  <a:lnTo>
                    <a:pt x="188" y="16"/>
                  </a:lnTo>
                  <a:lnTo>
                    <a:pt x="192" y="12"/>
                  </a:lnTo>
                  <a:lnTo>
                    <a:pt x="192" y="10"/>
                  </a:lnTo>
                  <a:lnTo>
                    <a:pt x="194" y="10"/>
                  </a:lnTo>
                  <a:lnTo>
                    <a:pt x="194" y="8"/>
                  </a:lnTo>
                  <a:lnTo>
                    <a:pt x="190" y="8"/>
                  </a:lnTo>
                  <a:lnTo>
                    <a:pt x="190" y="6"/>
                  </a:lnTo>
                  <a:lnTo>
                    <a:pt x="188" y="6"/>
                  </a:lnTo>
                  <a:lnTo>
                    <a:pt x="188" y="8"/>
                  </a:lnTo>
                  <a:lnTo>
                    <a:pt x="188" y="10"/>
                  </a:lnTo>
                  <a:lnTo>
                    <a:pt x="188" y="8"/>
                  </a:lnTo>
                  <a:lnTo>
                    <a:pt x="186" y="6"/>
                  </a:lnTo>
                  <a:lnTo>
                    <a:pt x="184" y="6"/>
                  </a:lnTo>
                  <a:lnTo>
                    <a:pt x="182" y="6"/>
                  </a:lnTo>
                  <a:lnTo>
                    <a:pt x="182" y="10"/>
                  </a:lnTo>
                  <a:lnTo>
                    <a:pt x="182" y="12"/>
                  </a:lnTo>
                  <a:lnTo>
                    <a:pt x="180" y="10"/>
                  </a:lnTo>
                  <a:lnTo>
                    <a:pt x="180" y="10"/>
                  </a:lnTo>
                  <a:lnTo>
                    <a:pt x="178" y="10"/>
                  </a:lnTo>
                  <a:lnTo>
                    <a:pt x="178" y="12"/>
                  </a:lnTo>
                  <a:lnTo>
                    <a:pt x="182" y="14"/>
                  </a:lnTo>
                  <a:lnTo>
                    <a:pt x="182" y="14"/>
                  </a:lnTo>
                  <a:lnTo>
                    <a:pt x="182" y="16"/>
                  </a:lnTo>
                  <a:lnTo>
                    <a:pt x="180" y="14"/>
                  </a:lnTo>
                  <a:lnTo>
                    <a:pt x="178" y="16"/>
                  </a:lnTo>
                  <a:lnTo>
                    <a:pt x="178" y="18"/>
                  </a:lnTo>
                  <a:lnTo>
                    <a:pt x="180" y="18"/>
                  </a:lnTo>
                  <a:lnTo>
                    <a:pt x="178" y="20"/>
                  </a:lnTo>
                  <a:lnTo>
                    <a:pt x="176" y="18"/>
                  </a:lnTo>
                  <a:lnTo>
                    <a:pt x="176" y="18"/>
                  </a:lnTo>
                  <a:lnTo>
                    <a:pt x="174" y="20"/>
                  </a:lnTo>
                  <a:lnTo>
                    <a:pt x="172" y="20"/>
                  </a:lnTo>
                  <a:lnTo>
                    <a:pt x="172" y="22"/>
                  </a:lnTo>
                  <a:lnTo>
                    <a:pt x="174" y="22"/>
                  </a:lnTo>
                  <a:lnTo>
                    <a:pt x="170" y="24"/>
                  </a:lnTo>
                  <a:lnTo>
                    <a:pt x="170" y="26"/>
                  </a:lnTo>
                  <a:lnTo>
                    <a:pt x="172" y="28"/>
                  </a:lnTo>
                  <a:lnTo>
                    <a:pt x="170" y="28"/>
                  </a:lnTo>
                  <a:lnTo>
                    <a:pt x="172" y="30"/>
                  </a:lnTo>
                  <a:lnTo>
                    <a:pt x="174" y="30"/>
                  </a:lnTo>
                  <a:lnTo>
                    <a:pt x="172" y="32"/>
                  </a:lnTo>
                  <a:lnTo>
                    <a:pt x="170" y="32"/>
                  </a:lnTo>
                  <a:lnTo>
                    <a:pt x="168" y="28"/>
                  </a:lnTo>
                  <a:lnTo>
                    <a:pt x="168" y="28"/>
                  </a:lnTo>
                  <a:lnTo>
                    <a:pt x="168" y="26"/>
                  </a:lnTo>
                  <a:lnTo>
                    <a:pt x="166" y="26"/>
                  </a:lnTo>
                  <a:lnTo>
                    <a:pt x="164" y="26"/>
                  </a:lnTo>
                  <a:lnTo>
                    <a:pt x="162" y="26"/>
                  </a:lnTo>
                  <a:lnTo>
                    <a:pt x="158" y="22"/>
                  </a:lnTo>
                  <a:lnTo>
                    <a:pt x="156" y="22"/>
                  </a:lnTo>
                  <a:lnTo>
                    <a:pt x="156" y="24"/>
                  </a:lnTo>
                  <a:lnTo>
                    <a:pt x="154" y="22"/>
                  </a:lnTo>
                  <a:lnTo>
                    <a:pt x="154" y="24"/>
                  </a:lnTo>
                  <a:lnTo>
                    <a:pt x="150" y="24"/>
                  </a:lnTo>
                  <a:lnTo>
                    <a:pt x="150" y="26"/>
                  </a:lnTo>
                  <a:lnTo>
                    <a:pt x="154" y="28"/>
                  </a:lnTo>
                  <a:lnTo>
                    <a:pt x="154" y="28"/>
                  </a:lnTo>
                  <a:lnTo>
                    <a:pt x="156" y="30"/>
                  </a:lnTo>
                  <a:lnTo>
                    <a:pt x="160" y="30"/>
                  </a:lnTo>
                  <a:lnTo>
                    <a:pt x="158" y="32"/>
                  </a:lnTo>
                  <a:lnTo>
                    <a:pt x="158" y="34"/>
                  </a:lnTo>
                  <a:lnTo>
                    <a:pt x="160" y="38"/>
                  </a:lnTo>
                  <a:lnTo>
                    <a:pt x="160" y="38"/>
                  </a:lnTo>
                  <a:lnTo>
                    <a:pt x="158" y="38"/>
                  </a:lnTo>
                  <a:lnTo>
                    <a:pt x="156" y="34"/>
                  </a:lnTo>
                  <a:lnTo>
                    <a:pt x="154" y="34"/>
                  </a:lnTo>
                  <a:lnTo>
                    <a:pt x="154" y="32"/>
                  </a:lnTo>
                  <a:lnTo>
                    <a:pt x="152" y="34"/>
                  </a:lnTo>
                  <a:lnTo>
                    <a:pt x="150" y="36"/>
                  </a:lnTo>
                  <a:lnTo>
                    <a:pt x="150" y="34"/>
                  </a:lnTo>
                  <a:lnTo>
                    <a:pt x="148" y="34"/>
                  </a:lnTo>
                  <a:lnTo>
                    <a:pt x="148" y="36"/>
                  </a:lnTo>
                  <a:lnTo>
                    <a:pt x="146" y="38"/>
                  </a:lnTo>
                  <a:lnTo>
                    <a:pt x="146" y="40"/>
                  </a:lnTo>
                  <a:lnTo>
                    <a:pt x="148" y="42"/>
                  </a:lnTo>
                  <a:lnTo>
                    <a:pt x="150" y="44"/>
                  </a:lnTo>
                  <a:lnTo>
                    <a:pt x="148" y="42"/>
                  </a:lnTo>
                  <a:lnTo>
                    <a:pt x="148" y="42"/>
                  </a:lnTo>
                  <a:lnTo>
                    <a:pt x="146" y="44"/>
                  </a:lnTo>
                  <a:lnTo>
                    <a:pt x="144" y="46"/>
                  </a:lnTo>
                  <a:lnTo>
                    <a:pt x="142" y="48"/>
                  </a:lnTo>
                  <a:lnTo>
                    <a:pt x="142" y="48"/>
                  </a:lnTo>
                  <a:lnTo>
                    <a:pt x="144" y="46"/>
                  </a:lnTo>
                  <a:lnTo>
                    <a:pt x="142" y="44"/>
                  </a:lnTo>
                  <a:lnTo>
                    <a:pt x="144" y="40"/>
                  </a:lnTo>
                  <a:lnTo>
                    <a:pt x="144" y="34"/>
                  </a:lnTo>
                  <a:lnTo>
                    <a:pt x="142" y="34"/>
                  </a:lnTo>
                  <a:lnTo>
                    <a:pt x="140" y="40"/>
                  </a:lnTo>
                  <a:lnTo>
                    <a:pt x="140" y="42"/>
                  </a:lnTo>
                  <a:lnTo>
                    <a:pt x="140" y="44"/>
                  </a:lnTo>
                  <a:lnTo>
                    <a:pt x="138" y="46"/>
                  </a:lnTo>
                  <a:lnTo>
                    <a:pt x="138" y="44"/>
                  </a:lnTo>
                  <a:lnTo>
                    <a:pt x="138" y="42"/>
                  </a:lnTo>
                  <a:lnTo>
                    <a:pt x="138" y="38"/>
                  </a:lnTo>
                  <a:lnTo>
                    <a:pt x="136" y="38"/>
                  </a:lnTo>
                  <a:lnTo>
                    <a:pt x="134" y="38"/>
                  </a:lnTo>
                  <a:lnTo>
                    <a:pt x="132" y="42"/>
                  </a:lnTo>
                  <a:lnTo>
                    <a:pt x="134" y="44"/>
                  </a:lnTo>
                  <a:lnTo>
                    <a:pt x="134" y="46"/>
                  </a:lnTo>
                  <a:lnTo>
                    <a:pt x="136" y="48"/>
                  </a:lnTo>
                  <a:lnTo>
                    <a:pt x="138" y="50"/>
                  </a:lnTo>
                  <a:lnTo>
                    <a:pt x="136" y="54"/>
                  </a:lnTo>
                  <a:lnTo>
                    <a:pt x="134" y="50"/>
                  </a:lnTo>
                  <a:lnTo>
                    <a:pt x="132" y="48"/>
                  </a:lnTo>
                  <a:lnTo>
                    <a:pt x="130" y="44"/>
                  </a:lnTo>
                  <a:lnTo>
                    <a:pt x="130" y="44"/>
                  </a:lnTo>
                  <a:lnTo>
                    <a:pt x="126" y="44"/>
                  </a:lnTo>
                  <a:lnTo>
                    <a:pt x="126" y="46"/>
                  </a:lnTo>
                  <a:lnTo>
                    <a:pt x="130" y="48"/>
                  </a:lnTo>
                  <a:lnTo>
                    <a:pt x="132" y="48"/>
                  </a:lnTo>
                  <a:lnTo>
                    <a:pt x="132" y="50"/>
                  </a:lnTo>
                  <a:lnTo>
                    <a:pt x="130" y="50"/>
                  </a:lnTo>
                  <a:lnTo>
                    <a:pt x="128" y="50"/>
                  </a:lnTo>
                  <a:lnTo>
                    <a:pt x="130" y="52"/>
                  </a:lnTo>
                  <a:lnTo>
                    <a:pt x="126" y="52"/>
                  </a:lnTo>
                  <a:lnTo>
                    <a:pt x="126" y="48"/>
                  </a:lnTo>
                  <a:lnTo>
                    <a:pt x="126" y="48"/>
                  </a:lnTo>
                  <a:lnTo>
                    <a:pt x="126" y="46"/>
                  </a:lnTo>
                  <a:lnTo>
                    <a:pt x="124" y="48"/>
                  </a:lnTo>
                  <a:lnTo>
                    <a:pt x="124" y="50"/>
                  </a:lnTo>
                  <a:lnTo>
                    <a:pt x="124" y="52"/>
                  </a:lnTo>
                  <a:lnTo>
                    <a:pt x="124" y="54"/>
                  </a:lnTo>
                  <a:lnTo>
                    <a:pt x="122" y="54"/>
                  </a:lnTo>
                  <a:lnTo>
                    <a:pt x="120" y="54"/>
                  </a:lnTo>
                  <a:lnTo>
                    <a:pt x="118" y="56"/>
                  </a:lnTo>
                  <a:lnTo>
                    <a:pt x="118" y="56"/>
                  </a:lnTo>
                  <a:lnTo>
                    <a:pt x="120" y="56"/>
                  </a:lnTo>
                  <a:lnTo>
                    <a:pt x="122" y="58"/>
                  </a:lnTo>
                  <a:lnTo>
                    <a:pt x="120" y="58"/>
                  </a:lnTo>
                  <a:lnTo>
                    <a:pt x="118" y="60"/>
                  </a:lnTo>
                  <a:lnTo>
                    <a:pt x="120" y="60"/>
                  </a:lnTo>
                  <a:lnTo>
                    <a:pt x="118" y="62"/>
                  </a:lnTo>
                  <a:lnTo>
                    <a:pt x="116" y="62"/>
                  </a:lnTo>
                  <a:lnTo>
                    <a:pt x="116" y="62"/>
                  </a:lnTo>
                  <a:lnTo>
                    <a:pt x="118" y="64"/>
                  </a:lnTo>
                  <a:lnTo>
                    <a:pt x="116" y="64"/>
                  </a:lnTo>
                  <a:lnTo>
                    <a:pt x="114" y="62"/>
                  </a:lnTo>
                  <a:lnTo>
                    <a:pt x="112" y="62"/>
                  </a:lnTo>
                  <a:lnTo>
                    <a:pt x="112" y="64"/>
                  </a:lnTo>
                  <a:lnTo>
                    <a:pt x="112" y="66"/>
                  </a:lnTo>
                  <a:lnTo>
                    <a:pt x="112" y="66"/>
                  </a:lnTo>
                  <a:lnTo>
                    <a:pt x="110" y="68"/>
                  </a:lnTo>
                  <a:lnTo>
                    <a:pt x="108" y="70"/>
                  </a:lnTo>
                  <a:lnTo>
                    <a:pt x="110" y="70"/>
                  </a:lnTo>
                  <a:lnTo>
                    <a:pt x="116" y="68"/>
                  </a:lnTo>
                  <a:lnTo>
                    <a:pt x="116" y="70"/>
                  </a:lnTo>
                  <a:lnTo>
                    <a:pt x="118" y="68"/>
                  </a:lnTo>
                  <a:lnTo>
                    <a:pt x="120" y="68"/>
                  </a:lnTo>
                  <a:lnTo>
                    <a:pt x="120" y="70"/>
                  </a:lnTo>
                  <a:lnTo>
                    <a:pt x="118" y="72"/>
                  </a:lnTo>
                  <a:lnTo>
                    <a:pt x="118" y="74"/>
                  </a:lnTo>
                  <a:lnTo>
                    <a:pt x="118" y="76"/>
                  </a:lnTo>
                  <a:lnTo>
                    <a:pt x="116" y="74"/>
                  </a:lnTo>
                  <a:lnTo>
                    <a:pt x="116" y="72"/>
                  </a:lnTo>
                  <a:lnTo>
                    <a:pt x="114" y="74"/>
                  </a:lnTo>
                  <a:lnTo>
                    <a:pt x="114" y="72"/>
                  </a:lnTo>
                  <a:lnTo>
                    <a:pt x="112" y="72"/>
                  </a:lnTo>
                  <a:lnTo>
                    <a:pt x="112" y="72"/>
                  </a:lnTo>
                  <a:lnTo>
                    <a:pt x="112" y="74"/>
                  </a:lnTo>
                  <a:lnTo>
                    <a:pt x="110" y="74"/>
                  </a:lnTo>
                  <a:lnTo>
                    <a:pt x="108" y="74"/>
                  </a:lnTo>
                  <a:lnTo>
                    <a:pt x="110" y="74"/>
                  </a:lnTo>
                  <a:lnTo>
                    <a:pt x="110" y="76"/>
                  </a:lnTo>
                  <a:lnTo>
                    <a:pt x="110" y="76"/>
                  </a:lnTo>
                  <a:lnTo>
                    <a:pt x="108" y="78"/>
                  </a:lnTo>
                  <a:lnTo>
                    <a:pt x="108" y="80"/>
                  </a:lnTo>
                  <a:lnTo>
                    <a:pt x="108" y="82"/>
                  </a:lnTo>
                  <a:lnTo>
                    <a:pt x="108" y="80"/>
                  </a:lnTo>
                  <a:lnTo>
                    <a:pt x="108" y="76"/>
                  </a:lnTo>
                  <a:lnTo>
                    <a:pt x="106" y="76"/>
                  </a:lnTo>
                  <a:lnTo>
                    <a:pt x="104" y="76"/>
                  </a:lnTo>
                  <a:lnTo>
                    <a:pt x="102" y="76"/>
                  </a:lnTo>
                  <a:lnTo>
                    <a:pt x="102" y="76"/>
                  </a:lnTo>
                  <a:lnTo>
                    <a:pt x="102" y="74"/>
                  </a:lnTo>
                  <a:lnTo>
                    <a:pt x="100" y="74"/>
                  </a:lnTo>
                  <a:lnTo>
                    <a:pt x="98" y="76"/>
                  </a:lnTo>
                  <a:lnTo>
                    <a:pt x="100" y="78"/>
                  </a:lnTo>
                  <a:lnTo>
                    <a:pt x="104" y="78"/>
                  </a:lnTo>
                  <a:lnTo>
                    <a:pt x="106" y="80"/>
                  </a:lnTo>
                  <a:lnTo>
                    <a:pt x="104" y="82"/>
                  </a:lnTo>
                  <a:lnTo>
                    <a:pt x="100" y="82"/>
                  </a:lnTo>
                  <a:lnTo>
                    <a:pt x="98" y="82"/>
                  </a:lnTo>
                  <a:lnTo>
                    <a:pt x="98" y="82"/>
                  </a:lnTo>
                  <a:lnTo>
                    <a:pt x="96" y="84"/>
                  </a:lnTo>
                  <a:lnTo>
                    <a:pt x="98" y="84"/>
                  </a:lnTo>
                  <a:lnTo>
                    <a:pt x="96" y="88"/>
                  </a:lnTo>
                  <a:lnTo>
                    <a:pt x="98" y="86"/>
                  </a:lnTo>
                  <a:lnTo>
                    <a:pt x="100" y="84"/>
                  </a:lnTo>
                  <a:lnTo>
                    <a:pt x="102" y="84"/>
                  </a:lnTo>
                  <a:lnTo>
                    <a:pt x="104" y="86"/>
                  </a:lnTo>
                  <a:lnTo>
                    <a:pt x="100" y="86"/>
                  </a:lnTo>
                  <a:lnTo>
                    <a:pt x="100" y="88"/>
                  </a:lnTo>
                  <a:lnTo>
                    <a:pt x="100" y="90"/>
                  </a:lnTo>
                  <a:lnTo>
                    <a:pt x="104" y="92"/>
                  </a:lnTo>
                  <a:lnTo>
                    <a:pt x="104" y="94"/>
                  </a:lnTo>
                  <a:lnTo>
                    <a:pt x="102" y="92"/>
                  </a:lnTo>
                  <a:lnTo>
                    <a:pt x="100" y="92"/>
                  </a:lnTo>
                  <a:lnTo>
                    <a:pt x="98" y="90"/>
                  </a:lnTo>
                  <a:lnTo>
                    <a:pt x="96" y="90"/>
                  </a:lnTo>
                  <a:lnTo>
                    <a:pt x="96" y="92"/>
                  </a:lnTo>
                  <a:lnTo>
                    <a:pt x="98" y="94"/>
                  </a:lnTo>
                  <a:lnTo>
                    <a:pt x="94" y="94"/>
                  </a:lnTo>
                  <a:lnTo>
                    <a:pt x="92" y="96"/>
                  </a:lnTo>
                  <a:lnTo>
                    <a:pt x="92" y="96"/>
                  </a:lnTo>
                  <a:lnTo>
                    <a:pt x="94" y="98"/>
                  </a:lnTo>
                  <a:lnTo>
                    <a:pt x="98" y="96"/>
                  </a:lnTo>
                  <a:lnTo>
                    <a:pt x="98" y="98"/>
                  </a:lnTo>
                  <a:lnTo>
                    <a:pt x="100" y="98"/>
                  </a:lnTo>
                  <a:lnTo>
                    <a:pt x="100" y="98"/>
                  </a:lnTo>
                  <a:lnTo>
                    <a:pt x="102" y="100"/>
                  </a:lnTo>
                  <a:lnTo>
                    <a:pt x="102" y="102"/>
                  </a:lnTo>
                  <a:lnTo>
                    <a:pt x="98" y="98"/>
                  </a:lnTo>
                  <a:lnTo>
                    <a:pt x="96" y="98"/>
                  </a:lnTo>
                  <a:lnTo>
                    <a:pt x="96" y="100"/>
                  </a:lnTo>
                  <a:lnTo>
                    <a:pt x="92" y="100"/>
                  </a:lnTo>
                  <a:lnTo>
                    <a:pt x="92" y="102"/>
                  </a:lnTo>
                  <a:lnTo>
                    <a:pt x="90" y="104"/>
                  </a:lnTo>
                  <a:lnTo>
                    <a:pt x="90" y="102"/>
                  </a:lnTo>
                  <a:lnTo>
                    <a:pt x="86" y="104"/>
                  </a:lnTo>
                  <a:lnTo>
                    <a:pt x="84" y="104"/>
                  </a:lnTo>
                  <a:lnTo>
                    <a:pt x="84" y="106"/>
                  </a:lnTo>
                  <a:lnTo>
                    <a:pt x="86" y="106"/>
                  </a:lnTo>
                  <a:lnTo>
                    <a:pt x="88" y="108"/>
                  </a:lnTo>
                  <a:lnTo>
                    <a:pt x="86" y="108"/>
                  </a:lnTo>
                  <a:lnTo>
                    <a:pt x="84" y="108"/>
                  </a:lnTo>
                  <a:lnTo>
                    <a:pt x="84" y="108"/>
                  </a:lnTo>
                  <a:lnTo>
                    <a:pt x="86" y="110"/>
                  </a:lnTo>
                  <a:lnTo>
                    <a:pt x="84" y="112"/>
                  </a:lnTo>
                  <a:lnTo>
                    <a:pt x="84" y="110"/>
                  </a:lnTo>
                  <a:lnTo>
                    <a:pt x="82" y="110"/>
                  </a:lnTo>
                  <a:lnTo>
                    <a:pt x="82" y="110"/>
                  </a:lnTo>
                  <a:lnTo>
                    <a:pt x="84" y="112"/>
                  </a:lnTo>
                  <a:lnTo>
                    <a:pt x="82" y="112"/>
                  </a:lnTo>
                  <a:lnTo>
                    <a:pt x="84" y="114"/>
                  </a:lnTo>
                  <a:lnTo>
                    <a:pt x="84" y="114"/>
                  </a:lnTo>
                  <a:lnTo>
                    <a:pt x="84" y="116"/>
                  </a:lnTo>
                  <a:lnTo>
                    <a:pt x="82" y="116"/>
                  </a:lnTo>
                  <a:lnTo>
                    <a:pt x="80" y="114"/>
                  </a:lnTo>
                  <a:lnTo>
                    <a:pt x="80" y="116"/>
                  </a:lnTo>
                  <a:lnTo>
                    <a:pt x="80" y="118"/>
                  </a:lnTo>
                  <a:lnTo>
                    <a:pt x="82" y="118"/>
                  </a:lnTo>
                  <a:lnTo>
                    <a:pt x="84" y="118"/>
                  </a:lnTo>
                  <a:lnTo>
                    <a:pt x="84" y="120"/>
                  </a:lnTo>
                  <a:lnTo>
                    <a:pt x="86" y="120"/>
                  </a:lnTo>
                  <a:lnTo>
                    <a:pt x="88" y="120"/>
                  </a:lnTo>
                  <a:lnTo>
                    <a:pt x="86" y="122"/>
                  </a:lnTo>
                  <a:lnTo>
                    <a:pt x="86" y="122"/>
                  </a:lnTo>
                  <a:lnTo>
                    <a:pt x="84" y="122"/>
                  </a:lnTo>
                  <a:lnTo>
                    <a:pt x="84" y="122"/>
                  </a:lnTo>
                  <a:lnTo>
                    <a:pt x="80" y="122"/>
                  </a:lnTo>
                  <a:lnTo>
                    <a:pt x="78" y="124"/>
                  </a:lnTo>
                  <a:lnTo>
                    <a:pt x="78" y="124"/>
                  </a:lnTo>
                  <a:lnTo>
                    <a:pt x="80" y="124"/>
                  </a:lnTo>
                  <a:lnTo>
                    <a:pt x="82" y="126"/>
                  </a:lnTo>
                  <a:lnTo>
                    <a:pt x="82" y="128"/>
                  </a:lnTo>
                  <a:lnTo>
                    <a:pt x="82" y="130"/>
                  </a:lnTo>
                  <a:lnTo>
                    <a:pt x="80" y="128"/>
                  </a:lnTo>
                  <a:lnTo>
                    <a:pt x="80" y="128"/>
                  </a:lnTo>
                  <a:lnTo>
                    <a:pt x="78" y="128"/>
                  </a:lnTo>
                  <a:lnTo>
                    <a:pt x="78" y="130"/>
                  </a:lnTo>
                  <a:lnTo>
                    <a:pt x="78" y="132"/>
                  </a:lnTo>
                  <a:lnTo>
                    <a:pt x="80" y="132"/>
                  </a:lnTo>
                  <a:lnTo>
                    <a:pt x="80" y="134"/>
                  </a:lnTo>
                  <a:lnTo>
                    <a:pt x="78" y="134"/>
                  </a:lnTo>
                  <a:lnTo>
                    <a:pt x="78" y="132"/>
                  </a:lnTo>
                  <a:lnTo>
                    <a:pt x="76" y="134"/>
                  </a:lnTo>
                  <a:lnTo>
                    <a:pt x="76" y="136"/>
                  </a:lnTo>
                  <a:lnTo>
                    <a:pt x="78" y="136"/>
                  </a:lnTo>
                  <a:lnTo>
                    <a:pt x="78" y="136"/>
                  </a:lnTo>
                  <a:lnTo>
                    <a:pt x="78" y="138"/>
                  </a:lnTo>
                  <a:lnTo>
                    <a:pt x="76" y="136"/>
                  </a:lnTo>
                  <a:lnTo>
                    <a:pt x="74" y="138"/>
                  </a:lnTo>
                  <a:lnTo>
                    <a:pt x="74" y="140"/>
                  </a:lnTo>
                  <a:lnTo>
                    <a:pt x="76" y="140"/>
                  </a:lnTo>
                  <a:lnTo>
                    <a:pt x="76" y="142"/>
                  </a:lnTo>
                  <a:lnTo>
                    <a:pt x="76" y="144"/>
                  </a:lnTo>
                  <a:lnTo>
                    <a:pt x="78" y="144"/>
                  </a:lnTo>
                  <a:lnTo>
                    <a:pt x="78" y="142"/>
                  </a:lnTo>
                  <a:lnTo>
                    <a:pt x="80" y="142"/>
                  </a:lnTo>
                  <a:lnTo>
                    <a:pt x="78" y="144"/>
                  </a:lnTo>
                  <a:lnTo>
                    <a:pt x="78" y="144"/>
                  </a:lnTo>
                  <a:lnTo>
                    <a:pt x="76" y="146"/>
                  </a:lnTo>
                  <a:lnTo>
                    <a:pt x="74" y="146"/>
                  </a:lnTo>
                  <a:lnTo>
                    <a:pt x="72" y="148"/>
                  </a:lnTo>
                  <a:lnTo>
                    <a:pt x="72" y="148"/>
                  </a:lnTo>
                  <a:lnTo>
                    <a:pt x="70" y="150"/>
                  </a:lnTo>
                  <a:lnTo>
                    <a:pt x="68" y="150"/>
                  </a:lnTo>
                  <a:lnTo>
                    <a:pt x="70" y="152"/>
                  </a:lnTo>
                  <a:lnTo>
                    <a:pt x="70" y="152"/>
                  </a:lnTo>
                  <a:lnTo>
                    <a:pt x="66" y="152"/>
                  </a:lnTo>
                  <a:lnTo>
                    <a:pt x="64" y="154"/>
                  </a:lnTo>
                  <a:lnTo>
                    <a:pt x="66" y="156"/>
                  </a:lnTo>
                  <a:lnTo>
                    <a:pt x="68" y="156"/>
                  </a:lnTo>
                  <a:lnTo>
                    <a:pt x="66" y="158"/>
                  </a:lnTo>
                  <a:lnTo>
                    <a:pt x="64" y="160"/>
                  </a:lnTo>
                  <a:lnTo>
                    <a:pt x="64" y="160"/>
                  </a:lnTo>
                  <a:lnTo>
                    <a:pt x="62" y="158"/>
                  </a:lnTo>
                  <a:lnTo>
                    <a:pt x="62" y="156"/>
                  </a:lnTo>
                  <a:lnTo>
                    <a:pt x="60" y="158"/>
                  </a:lnTo>
                  <a:lnTo>
                    <a:pt x="60" y="158"/>
                  </a:lnTo>
                  <a:lnTo>
                    <a:pt x="60" y="160"/>
                  </a:lnTo>
                  <a:lnTo>
                    <a:pt x="58" y="160"/>
                  </a:lnTo>
                  <a:lnTo>
                    <a:pt x="58" y="162"/>
                  </a:lnTo>
                  <a:lnTo>
                    <a:pt x="58" y="162"/>
                  </a:lnTo>
                  <a:lnTo>
                    <a:pt x="56" y="162"/>
                  </a:lnTo>
                  <a:lnTo>
                    <a:pt x="56" y="164"/>
                  </a:lnTo>
                  <a:lnTo>
                    <a:pt x="56" y="166"/>
                  </a:lnTo>
                  <a:lnTo>
                    <a:pt x="52" y="168"/>
                  </a:lnTo>
                  <a:lnTo>
                    <a:pt x="54" y="168"/>
                  </a:lnTo>
                  <a:lnTo>
                    <a:pt x="52" y="170"/>
                  </a:lnTo>
                  <a:lnTo>
                    <a:pt x="52" y="172"/>
                  </a:lnTo>
                  <a:lnTo>
                    <a:pt x="50" y="174"/>
                  </a:lnTo>
                  <a:lnTo>
                    <a:pt x="50" y="174"/>
                  </a:lnTo>
                  <a:lnTo>
                    <a:pt x="52" y="174"/>
                  </a:lnTo>
                  <a:lnTo>
                    <a:pt x="54" y="174"/>
                  </a:lnTo>
                  <a:lnTo>
                    <a:pt x="54" y="174"/>
                  </a:lnTo>
                  <a:lnTo>
                    <a:pt x="52" y="176"/>
                  </a:lnTo>
                  <a:lnTo>
                    <a:pt x="52" y="178"/>
                  </a:lnTo>
                  <a:lnTo>
                    <a:pt x="52" y="180"/>
                  </a:lnTo>
                  <a:lnTo>
                    <a:pt x="56" y="178"/>
                  </a:lnTo>
                  <a:lnTo>
                    <a:pt x="58" y="178"/>
                  </a:lnTo>
                  <a:lnTo>
                    <a:pt x="62" y="174"/>
                  </a:lnTo>
                  <a:lnTo>
                    <a:pt x="62" y="174"/>
                  </a:lnTo>
                  <a:lnTo>
                    <a:pt x="60" y="174"/>
                  </a:lnTo>
                  <a:lnTo>
                    <a:pt x="62" y="172"/>
                  </a:lnTo>
                  <a:lnTo>
                    <a:pt x="62" y="168"/>
                  </a:lnTo>
                  <a:lnTo>
                    <a:pt x="64" y="168"/>
                  </a:lnTo>
                  <a:lnTo>
                    <a:pt x="64" y="168"/>
                  </a:lnTo>
                  <a:lnTo>
                    <a:pt x="66" y="168"/>
                  </a:lnTo>
                  <a:lnTo>
                    <a:pt x="68" y="168"/>
                  </a:lnTo>
                  <a:lnTo>
                    <a:pt x="64" y="170"/>
                  </a:lnTo>
                  <a:lnTo>
                    <a:pt x="64" y="172"/>
                  </a:lnTo>
                  <a:lnTo>
                    <a:pt x="68" y="172"/>
                  </a:lnTo>
                  <a:lnTo>
                    <a:pt x="66" y="174"/>
                  </a:lnTo>
                  <a:lnTo>
                    <a:pt x="64" y="174"/>
                  </a:lnTo>
                  <a:lnTo>
                    <a:pt x="62" y="178"/>
                  </a:lnTo>
                  <a:lnTo>
                    <a:pt x="64" y="180"/>
                  </a:lnTo>
                  <a:lnTo>
                    <a:pt x="62" y="180"/>
                  </a:lnTo>
                  <a:lnTo>
                    <a:pt x="62" y="182"/>
                  </a:lnTo>
                  <a:lnTo>
                    <a:pt x="60" y="182"/>
                  </a:lnTo>
                  <a:lnTo>
                    <a:pt x="58" y="180"/>
                  </a:lnTo>
                  <a:lnTo>
                    <a:pt x="56" y="180"/>
                  </a:lnTo>
                  <a:lnTo>
                    <a:pt x="54" y="182"/>
                  </a:lnTo>
                  <a:lnTo>
                    <a:pt x="54" y="184"/>
                  </a:lnTo>
                  <a:lnTo>
                    <a:pt x="52" y="186"/>
                  </a:lnTo>
                  <a:lnTo>
                    <a:pt x="50" y="186"/>
                  </a:lnTo>
                  <a:lnTo>
                    <a:pt x="52" y="184"/>
                  </a:lnTo>
                  <a:lnTo>
                    <a:pt x="52" y="184"/>
                  </a:lnTo>
                  <a:lnTo>
                    <a:pt x="52" y="182"/>
                  </a:lnTo>
                  <a:lnTo>
                    <a:pt x="52" y="180"/>
                  </a:lnTo>
                  <a:lnTo>
                    <a:pt x="50" y="178"/>
                  </a:lnTo>
                  <a:lnTo>
                    <a:pt x="48" y="178"/>
                  </a:lnTo>
                  <a:lnTo>
                    <a:pt x="48" y="180"/>
                  </a:lnTo>
                  <a:lnTo>
                    <a:pt x="44" y="180"/>
                  </a:lnTo>
                  <a:lnTo>
                    <a:pt x="44" y="180"/>
                  </a:lnTo>
                  <a:lnTo>
                    <a:pt x="48" y="180"/>
                  </a:lnTo>
                  <a:lnTo>
                    <a:pt x="44" y="184"/>
                  </a:lnTo>
                  <a:lnTo>
                    <a:pt x="42" y="182"/>
                  </a:lnTo>
                  <a:lnTo>
                    <a:pt x="40" y="182"/>
                  </a:lnTo>
                  <a:lnTo>
                    <a:pt x="38" y="184"/>
                  </a:lnTo>
                  <a:lnTo>
                    <a:pt x="40" y="186"/>
                  </a:lnTo>
                  <a:lnTo>
                    <a:pt x="42" y="184"/>
                  </a:lnTo>
                  <a:lnTo>
                    <a:pt x="42" y="186"/>
                  </a:lnTo>
                  <a:lnTo>
                    <a:pt x="40" y="186"/>
                  </a:lnTo>
                  <a:lnTo>
                    <a:pt x="38" y="188"/>
                  </a:lnTo>
                  <a:lnTo>
                    <a:pt x="36" y="188"/>
                  </a:lnTo>
                  <a:lnTo>
                    <a:pt x="36" y="188"/>
                  </a:lnTo>
                  <a:lnTo>
                    <a:pt x="36" y="188"/>
                  </a:lnTo>
                  <a:lnTo>
                    <a:pt x="38" y="190"/>
                  </a:lnTo>
                  <a:lnTo>
                    <a:pt x="40" y="190"/>
                  </a:lnTo>
                  <a:lnTo>
                    <a:pt x="40" y="192"/>
                  </a:lnTo>
                  <a:lnTo>
                    <a:pt x="42" y="192"/>
                  </a:lnTo>
                  <a:lnTo>
                    <a:pt x="42" y="194"/>
                  </a:lnTo>
                  <a:lnTo>
                    <a:pt x="38" y="192"/>
                  </a:lnTo>
                  <a:lnTo>
                    <a:pt x="38" y="190"/>
                  </a:lnTo>
                  <a:lnTo>
                    <a:pt x="36" y="190"/>
                  </a:lnTo>
                  <a:lnTo>
                    <a:pt x="34" y="188"/>
                  </a:lnTo>
                  <a:lnTo>
                    <a:pt x="34" y="188"/>
                  </a:lnTo>
                  <a:lnTo>
                    <a:pt x="32" y="188"/>
                  </a:lnTo>
                  <a:lnTo>
                    <a:pt x="32" y="190"/>
                  </a:lnTo>
                  <a:lnTo>
                    <a:pt x="34" y="192"/>
                  </a:lnTo>
                  <a:lnTo>
                    <a:pt x="36" y="194"/>
                  </a:lnTo>
                  <a:lnTo>
                    <a:pt x="38" y="194"/>
                  </a:lnTo>
                  <a:lnTo>
                    <a:pt x="40" y="196"/>
                  </a:lnTo>
                  <a:lnTo>
                    <a:pt x="38" y="196"/>
                  </a:lnTo>
                  <a:lnTo>
                    <a:pt x="34" y="194"/>
                  </a:lnTo>
                  <a:lnTo>
                    <a:pt x="30" y="190"/>
                  </a:lnTo>
                  <a:lnTo>
                    <a:pt x="30" y="192"/>
                  </a:lnTo>
                  <a:lnTo>
                    <a:pt x="28" y="190"/>
                  </a:lnTo>
                  <a:lnTo>
                    <a:pt x="26" y="190"/>
                  </a:lnTo>
                  <a:lnTo>
                    <a:pt x="24" y="188"/>
                  </a:lnTo>
                  <a:lnTo>
                    <a:pt x="22" y="190"/>
                  </a:lnTo>
                  <a:lnTo>
                    <a:pt x="24" y="192"/>
                  </a:lnTo>
                  <a:lnTo>
                    <a:pt x="22" y="194"/>
                  </a:lnTo>
                  <a:lnTo>
                    <a:pt x="24" y="194"/>
                  </a:lnTo>
                  <a:lnTo>
                    <a:pt x="28" y="194"/>
                  </a:lnTo>
                  <a:lnTo>
                    <a:pt x="28" y="194"/>
                  </a:lnTo>
                  <a:lnTo>
                    <a:pt x="26" y="196"/>
                  </a:lnTo>
                  <a:lnTo>
                    <a:pt x="28" y="196"/>
                  </a:lnTo>
                  <a:lnTo>
                    <a:pt x="30" y="194"/>
                  </a:lnTo>
                  <a:lnTo>
                    <a:pt x="32" y="194"/>
                  </a:lnTo>
                  <a:lnTo>
                    <a:pt x="32" y="196"/>
                  </a:lnTo>
                  <a:lnTo>
                    <a:pt x="28" y="198"/>
                  </a:lnTo>
                  <a:lnTo>
                    <a:pt x="26" y="200"/>
                  </a:lnTo>
                  <a:lnTo>
                    <a:pt x="24" y="200"/>
                  </a:lnTo>
                  <a:lnTo>
                    <a:pt x="22" y="196"/>
                  </a:lnTo>
                  <a:lnTo>
                    <a:pt x="22" y="196"/>
                  </a:lnTo>
                  <a:lnTo>
                    <a:pt x="20" y="198"/>
                  </a:lnTo>
                  <a:lnTo>
                    <a:pt x="18" y="196"/>
                  </a:lnTo>
                  <a:lnTo>
                    <a:pt x="16" y="196"/>
                  </a:lnTo>
                  <a:lnTo>
                    <a:pt x="16" y="196"/>
                  </a:lnTo>
                  <a:lnTo>
                    <a:pt x="14" y="198"/>
                  </a:lnTo>
                  <a:lnTo>
                    <a:pt x="14" y="198"/>
                  </a:lnTo>
                  <a:lnTo>
                    <a:pt x="18" y="198"/>
                  </a:lnTo>
                  <a:lnTo>
                    <a:pt x="20" y="200"/>
                  </a:lnTo>
                  <a:lnTo>
                    <a:pt x="24" y="202"/>
                  </a:lnTo>
                  <a:lnTo>
                    <a:pt x="22" y="204"/>
                  </a:lnTo>
                  <a:lnTo>
                    <a:pt x="24" y="206"/>
                  </a:lnTo>
                  <a:lnTo>
                    <a:pt x="22" y="206"/>
                  </a:lnTo>
                  <a:lnTo>
                    <a:pt x="22" y="206"/>
                  </a:lnTo>
                  <a:lnTo>
                    <a:pt x="22" y="202"/>
                  </a:lnTo>
                  <a:lnTo>
                    <a:pt x="20" y="202"/>
                  </a:lnTo>
                  <a:lnTo>
                    <a:pt x="16" y="202"/>
                  </a:lnTo>
                  <a:lnTo>
                    <a:pt x="18" y="204"/>
                  </a:lnTo>
                  <a:lnTo>
                    <a:pt x="18" y="204"/>
                  </a:lnTo>
                  <a:lnTo>
                    <a:pt x="14" y="202"/>
                  </a:lnTo>
                  <a:lnTo>
                    <a:pt x="12" y="206"/>
                  </a:lnTo>
                  <a:lnTo>
                    <a:pt x="14" y="208"/>
                  </a:lnTo>
                  <a:lnTo>
                    <a:pt x="12" y="208"/>
                  </a:lnTo>
                  <a:lnTo>
                    <a:pt x="12" y="208"/>
                  </a:lnTo>
                  <a:lnTo>
                    <a:pt x="10" y="206"/>
                  </a:lnTo>
                  <a:lnTo>
                    <a:pt x="8" y="206"/>
                  </a:lnTo>
                  <a:lnTo>
                    <a:pt x="8" y="208"/>
                  </a:lnTo>
                  <a:lnTo>
                    <a:pt x="8" y="208"/>
                  </a:lnTo>
                  <a:lnTo>
                    <a:pt x="6" y="206"/>
                  </a:lnTo>
                  <a:lnTo>
                    <a:pt x="4" y="204"/>
                  </a:lnTo>
                  <a:lnTo>
                    <a:pt x="2" y="206"/>
                  </a:lnTo>
                  <a:lnTo>
                    <a:pt x="4" y="206"/>
                  </a:lnTo>
                  <a:lnTo>
                    <a:pt x="6" y="208"/>
                  </a:lnTo>
                  <a:lnTo>
                    <a:pt x="4" y="210"/>
                  </a:lnTo>
                  <a:lnTo>
                    <a:pt x="6" y="210"/>
                  </a:lnTo>
                  <a:lnTo>
                    <a:pt x="8" y="210"/>
                  </a:lnTo>
                  <a:lnTo>
                    <a:pt x="12" y="210"/>
                  </a:lnTo>
                  <a:lnTo>
                    <a:pt x="14" y="212"/>
                  </a:lnTo>
                  <a:lnTo>
                    <a:pt x="18" y="212"/>
                  </a:lnTo>
                  <a:lnTo>
                    <a:pt x="18" y="212"/>
                  </a:lnTo>
                  <a:lnTo>
                    <a:pt x="20" y="212"/>
                  </a:lnTo>
                  <a:lnTo>
                    <a:pt x="18" y="214"/>
                  </a:lnTo>
                  <a:lnTo>
                    <a:pt x="16" y="214"/>
                  </a:lnTo>
                  <a:lnTo>
                    <a:pt x="14" y="214"/>
                  </a:lnTo>
                  <a:lnTo>
                    <a:pt x="10" y="212"/>
                  </a:lnTo>
                  <a:lnTo>
                    <a:pt x="8" y="212"/>
                  </a:lnTo>
                  <a:lnTo>
                    <a:pt x="6" y="212"/>
                  </a:lnTo>
                  <a:lnTo>
                    <a:pt x="4" y="214"/>
                  </a:lnTo>
                  <a:lnTo>
                    <a:pt x="2" y="214"/>
                  </a:lnTo>
                  <a:lnTo>
                    <a:pt x="2" y="216"/>
                  </a:lnTo>
                  <a:lnTo>
                    <a:pt x="6" y="216"/>
                  </a:lnTo>
                  <a:lnTo>
                    <a:pt x="4" y="218"/>
                  </a:lnTo>
                  <a:lnTo>
                    <a:pt x="6" y="220"/>
                  </a:lnTo>
                  <a:lnTo>
                    <a:pt x="8" y="218"/>
                  </a:lnTo>
                  <a:lnTo>
                    <a:pt x="10" y="218"/>
                  </a:lnTo>
                  <a:lnTo>
                    <a:pt x="8" y="220"/>
                  </a:lnTo>
                  <a:lnTo>
                    <a:pt x="6" y="220"/>
                  </a:lnTo>
                  <a:lnTo>
                    <a:pt x="4" y="220"/>
                  </a:lnTo>
                  <a:lnTo>
                    <a:pt x="4" y="220"/>
                  </a:lnTo>
                  <a:lnTo>
                    <a:pt x="2" y="222"/>
                  </a:lnTo>
                  <a:lnTo>
                    <a:pt x="4" y="222"/>
                  </a:lnTo>
                  <a:lnTo>
                    <a:pt x="6" y="222"/>
                  </a:lnTo>
                  <a:lnTo>
                    <a:pt x="4" y="222"/>
                  </a:lnTo>
                  <a:lnTo>
                    <a:pt x="2" y="222"/>
                  </a:lnTo>
                  <a:lnTo>
                    <a:pt x="4" y="224"/>
                  </a:lnTo>
                  <a:lnTo>
                    <a:pt x="4" y="224"/>
                  </a:lnTo>
                  <a:lnTo>
                    <a:pt x="6" y="226"/>
                  </a:lnTo>
                  <a:lnTo>
                    <a:pt x="8" y="226"/>
                  </a:lnTo>
                  <a:lnTo>
                    <a:pt x="10" y="226"/>
                  </a:lnTo>
                  <a:lnTo>
                    <a:pt x="14" y="224"/>
                  </a:lnTo>
                  <a:lnTo>
                    <a:pt x="16" y="226"/>
                  </a:lnTo>
                  <a:lnTo>
                    <a:pt x="16" y="226"/>
                  </a:lnTo>
                  <a:lnTo>
                    <a:pt x="18" y="224"/>
                  </a:lnTo>
                  <a:lnTo>
                    <a:pt x="18" y="222"/>
                  </a:lnTo>
                  <a:lnTo>
                    <a:pt x="20" y="222"/>
                  </a:lnTo>
                  <a:lnTo>
                    <a:pt x="20" y="224"/>
                  </a:lnTo>
                  <a:lnTo>
                    <a:pt x="22" y="224"/>
                  </a:lnTo>
                  <a:lnTo>
                    <a:pt x="26" y="222"/>
                  </a:lnTo>
                  <a:lnTo>
                    <a:pt x="26" y="222"/>
                  </a:lnTo>
                  <a:lnTo>
                    <a:pt x="26" y="224"/>
                  </a:lnTo>
                  <a:lnTo>
                    <a:pt x="24" y="224"/>
                  </a:lnTo>
                  <a:lnTo>
                    <a:pt x="28" y="226"/>
                  </a:lnTo>
                  <a:lnTo>
                    <a:pt x="28" y="224"/>
                  </a:lnTo>
                  <a:lnTo>
                    <a:pt x="28" y="222"/>
                  </a:lnTo>
                  <a:lnTo>
                    <a:pt x="30" y="220"/>
                  </a:lnTo>
                  <a:lnTo>
                    <a:pt x="30" y="222"/>
                  </a:lnTo>
                  <a:lnTo>
                    <a:pt x="30" y="224"/>
                  </a:lnTo>
                  <a:lnTo>
                    <a:pt x="30" y="226"/>
                  </a:lnTo>
                  <a:lnTo>
                    <a:pt x="26" y="228"/>
                  </a:lnTo>
                  <a:lnTo>
                    <a:pt x="24" y="228"/>
                  </a:lnTo>
                  <a:lnTo>
                    <a:pt x="26" y="230"/>
                  </a:lnTo>
                  <a:lnTo>
                    <a:pt x="24" y="230"/>
                  </a:lnTo>
                  <a:lnTo>
                    <a:pt x="22" y="230"/>
                  </a:lnTo>
                  <a:lnTo>
                    <a:pt x="22" y="230"/>
                  </a:lnTo>
                  <a:lnTo>
                    <a:pt x="22" y="228"/>
                  </a:lnTo>
                  <a:lnTo>
                    <a:pt x="22" y="226"/>
                  </a:lnTo>
                  <a:lnTo>
                    <a:pt x="20" y="226"/>
                  </a:lnTo>
                  <a:lnTo>
                    <a:pt x="18" y="228"/>
                  </a:lnTo>
                  <a:lnTo>
                    <a:pt x="18" y="230"/>
                  </a:lnTo>
                  <a:lnTo>
                    <a:pt x="16" y="228"/>
                  </a:lnTo>
                  <a:lnTo>
                    <a:pt x="14" y="228"/>
                  </a:lnTo>
                  <a:lnTo>
                    <a:pt x="10" y="228"/>
                  </a:lnTo>
                  <a:lnTo>
                    <a:pt x="10" y="228"/>
                  </a:lnTo>
                  <a:lnTo>
                    <a:pt x="6" y="228"/>
                  </a:lnTo>
                  <a:lnTo>
                    <a:pt x="4" y="228"/>
                  </a:lnTo>
                  <a:lnTo>
                    <a:pt x="2" y="228"/>
                  </a:lnTo>
                  <a:lnTo>
                    <a:pt x="2" y="228"/>
                  </a:lnTo>
                  <a:lnTo>
                    <a:pt x="4" y="230"/>
                  </a:lnTo>
                  <a:lnTo>
                    <a:pt x="2" y="230"/>
                  </a:lnTo>
                  <a:lnTo>
                    <a:pt x="4" y="232"/>
                  </a:lnTo>
                  <a:lnTo>
                    <a:pt x="6" y="232"/>
                  </a:lnTo>
                  <a:lnTo>
                    <a:pt x="6" y="230"/>
                  </a:lnTo>
                  <a:lnTo>
                    <a:pt x="8" y="230"/>
                  </a:lnTo>
                  <a:lnTo>
                    <a:pt x="6" y="232"/>
                  </a:lnTo>
                  <a:lnTo>
                    <a:pt x="6" y="234"/>
                  </a:lnTo>
                  <a:lnTo>
                    <a:pt x="6" y="236"/>
                  </a:lnTo>
                  <a:lnTo>
                    <a:pt x="4" y="234"/>
                  </a:lnTo>
                  <a:lnTo>
                    <a:pt x="4" y="236"/>
                  </a:lnTo>
                  <a:lnTo>
                    <a:pt x="6" y="238"/>
                  </a:lnTo>
                  <a:lnTo>
                    <a:pt x="10" y="234"/>
                  </a:lnTo>
                  <a:lnTo>
                    <a:pt x="12" y="236"/>
                  </a:lnTo>
                  <a:lnTo>
                    <a:pt x="10" y="236"/>
                  </a:lnTo>
                  <a:lnTo>
                    <a:pt x="12" y="238"/>
                  </a:lnTo>
                  <a:lnTo>
                    <a:pt x="8" y="240"/>
                  </a:lnTo>
                  <a:lnTo>
                    <a:pt x="8" y="240"/>
                  </a:lnTo>
                  <a:lnTo>
                    <a:pt x="10" y="242"/>
                  </a:lnTo>
                  <a:lnTo>
                    <a:pt x="10" y="242"/>
                  </a:lnTo>
                  <a:lnTo>
                    <a:pt x="10" y="244"/>
                  </a:lnTo>
                  <a:lnTo>
                    <a:pt x="10" y="246"/>
                  </a:lnTo>
                  <a:lnTo>
                    <a:pt x="10" y="246"/>
                  </a:lnTo>
                  <a:lnTo>
                    <a:pt x="12" y="244"/>
                  </a:lnTo>
                  <a:lnTo>
                    <a:pt x="14" y="244"/>
                  </a:lnTo>
                  <a:lnTo>
                    <a:pt x="16" y="240"/>
                  </a:lnTo>
                  <a:lnTo>
                    <a:pt x="20" y="238"/>
                  </a:lnTo>
                  <a:lnTo>
                    <a:pt x="22" y="238"/>
                  </a:lnTo>
                  <a:lnTo>
                    <a:pt x="24" y="238"/>
                  </a:lnTo>
                  <a:lnTo>
                    <a:pt x="22" y="240"/>
                  </a:lnTo>
                  <a:lnTo>
                    <a:pt x="20" y="242"/>
                  </a:lnTo>
                  <a:lnTo>
                    <a:pt x="20" y="244"/>
                  </a:lnTo>
                  <a:lnTo>
                    <a:pt x="20" y="246"/>
                  </a:lnTo>
                  <a:lnTo>
                    <a:pt x="18" y="244"/>
                  </a:lnTo>
                  <a:lnTo>
                    <a:pt x="18" y="242"/>
                  </a:lnTo>
                  <a:lnTo>
                    <a:pt x="16" y="242"/>
                  </a:lnTo>
                  <a:lnTo>
                    <a:pt x="16" y="244"/>
                  </a:lnTo>
                  <a:lnTo>
                    <a:pt x="14" y="244"/>
                  </a:lnTo>
                  <a:lnTo>
                    <a:pt x="16" y="246"/>
                  </a:lnTo>
                  <a:lnTo>
                    <a:pt x="14" y="248"/>
                  </a:lnTo>
                  <a:lnTo>
                    <a:pt x="14" y="248"/>
                  </a:lnTo>
                  <a:lnTo>
                    <a:pt x="12" y="250"/>
                  </a:lnTo>
                  <a:lnTo>
                    <a:pt x="14" y="250"/>
                  </a:lnTo>
                  <a:lnTo>
                    <a:pt x="16" y="250"/>
                  </a:lnTo>
                  <a:lnTo>
                    <a:pt x="18" y="252"/>
                  </a:lnTo>
                  <a:lnTo>
                    <a:pt x="16" y="252"/>
                  </a:lnTo>
                  <a:lnTo>
                    <a:pt x="14" y="254"/>
                  </a:lnTo>
                  <a:lnTo>
                    <a:pt x="14" y="256"/>
                  </a:lnTo>
                  <a:lnTo>
                    <a:pt x="12" y="254"/>
                  </a:lnTo>
                  <a:lnTo>
                    <a:pt x="10" y="254"/>
                  </a:lnTo>
                  <a:lnTo>
                    <a:pt x="10" y="256"/>
                  </a:lnTo>
                  <a:lnTo>
                    <a:pt x="10" y="254"/>
                  </a:lnTo>
                  <a:lnTo>
                    <a:pt x="8" y="254"/>
                  </a:lnTo>
                  <a:lnTo>
                    <a:pt x="6" y="258"/>
                  </a:lnTo>
                  <a:lnTo>
                    <a:pt x="6" y="260"/>
                  </a:lnTo>
                  <a:lnTo>
                    <a:pt x="10" y="264"/>
                  </a:lnTo>
                  <a:lnTo>
                    <a:pt x="10" y="262"/>
                  </a:lnTo>
                  <a:lnTo>
                    <a:pt x="12" y="262"/>
                  </a:lnTo>
                  <a:lnTo>
                    <a:pt x="14" y="262"/>
                  </a:lnTo>
                  <a:lnTo>
                    <a:pt x="12" y="260"/>
                  </a:lnTo>
                  <a:lnTo>
                    <a:pt x="14" y="258"/>
                  </a:lnTo>
                  <a:lnTo>
                    <a:pt x="16" y="260"/>
                  </a:lnTo>
                  <a:lnTo>
                    <a:pt x="16" y="260"/>
                  </a:lnTo>
                  <a:lnTo>
                    <a:pt x="16" y="262"/>
                  </a:lnTo>
                  <a:lnTo>
                    <a:pt x="16" y="264"/>
                  </a:lnTo>
                  <a:lnTo>
                    <a:pt x="14" y="264"/>
                  </a:lnTo>
                  <a:lnTo>
                    <a:pt x="16" y="268"/>
                  </a:lnTo>
                  <a:lnTo>
                    <a:pt x="16" y="268"/>
                  </a:lnTo>
                  <a:lnTo>
                    <a:pt x="20" y="266"/>
                  </a:lnTo>
                  <a:lnTo>
                    <a:pt x="22" y="268"/>
                  </a:lnTo>
                  <a:lnTo>
                    <a:pt x="18" y="268"/>
                  </a:lnTo>
                  <a:lnTo>
                    <a:pt x="18" y="270"/>
                  </a:lnTo>
                  <a:lnTo>
                    <a:pt x="18" y="272"/>
                  </a:lnTo>
                  <a:lnTo>
                    <a:pt x="18" y="272"/>
                  </a:lnTo>
                  <a:lnTo>
                    <a:pt x="14" y="270"/>
                  </a:lnTo>
                  <a:lnTo>
                    <a:pt x="12" y="270"/>
                  </a:lnTo>
                  <a:lnTo>
                    <a:pt x="10" y="268"/>
                  </a:lnTo>
                  <a:lnTo>
                    <a:pt x="8" y="268"/>
                  </a:lnTo>
                  <a:lnTo>
                    <a:pt x="8" y="270"/>
                  </a:lnTo>
                  <a:lnTo>
                    <a:pt x="8" y="272"/>
                  </a:lnTo>
                  <a:lnTo>
                    <a:pt x="10" y="278"/>
                  </a:lnTo>
                  <a:lnTo>
                    <a:pt x="14" y="278"/>
                  </a:lnTo>
                  <a:lnTo>
                    <a:pt x="16" y="280"/>
                  </a:lnTo>
                  <a:lnTo>
                    <a:pt x="22" y="282"/>
                  </a:lnTo>
                  <a:lnTo>
                    <a:pt x="22" y="284"/>
                  </a:lnTo>
                  <a:lnTo>
                    <a:pt x="22" y="284"/>
                  </a:lnTo>
                  <a:lnTo>
                    <a:pt x="22" y="286"/>
                  </a:lnTo>
                  <a:lnTo>
                    <a:pt x="24" y="286"/>
                  </a:lnTo>
                  <a:lnTo>
                    <a:pt x="24" y="282"/>
                  </a:lnTo>
                  <a:lnTo>
                    <a:pt x="24" y="282"/>
                  </a:lnTo>
                  <a:lnTo>
                    <a:pt x="26" y="284"/>
                  </a:lnTo>
                  <a:lnTo>
                    <a:pt x="26" y="284"/>
                  </a:lnTo>
                  <a:lnTo>
                    <a:pt x="28" y="288"/>
                  </a:lnTo>
                  <a:lnTo>
                    <a:pt x="30" y="286"/>
                  </a:lnTo>
                  <a:lnTo>
                    <a:pt x="30" y="286"/>
                  </a:lnTo>
                  <a:lnTo>
                    <a:pt x="32" y="286"/>
                  </a:lnTo>
                  <a:lnTo>
                    <a:pt x="36" y="284"/>
                  </a:lnTo>
                  <a:lnTo>
                    <a:pt x="36" y="284"/>
                  </a:lnTo>
                  <a:lnTo>
                    <a:pt x="38" y="282"/>
                  </a:lnTo>
                  <a:lnTo>
                    <a:pt x="38" y="282"/>
                  </a:lnTo>
                  <a:lnTo>
                    <a:pt x="38" y="284"/>
                  </a:lnTo>
                  <a:lnTo>
                    <a:pt x="40" y="284"/>
                  </a:lnTo>
                  <a:lnTo>
                    <a:pt x="44" y="280"/>
                  </a:lnTo>
                  <a:lnTo>
                    <a:pt x="44" y="278"/>
                  </a:lnTo>
                  <a:lnTo>
                    <a:pt x="42" y="276"/>
                  </a:lnTo>
                  <a:lnTo>
                    <a:pt x="46" y="278"/>
                  </a:lnTo>
                  <a:lnTo>
                    <a:pt x="48" y="276"/>
                  </a:lnTo>
                  <a:lnTo>
                    <a:pt x="48" y="274"/>
                  </a:lnTo>
                  <a:lnTo>
                    <a:pt x="50" y="274"/>
                  </a:lnTo>
                  <a:lnTo>
                    <a:pt x="48" y="272"/>
                  </a:lnTo>
                  <a:lnTo>
                    <a:pt x="50" y="270"/>
                  </a:lnTo>
                  <a:lnTo>
                    <a:pt x="52" y="270"/>
                  </a:lnTo>
                  <a:lnTo>
                    <a:pt x="54" y="268"/>
                  </a:lnTo>
                  <a:lnTo>
                    <a:pt x="52" y="266"/>
                  </a:lnTo>
                  <a:lnTo>
                    <a:pt x="52" y="264"/>
                  </a:lnTo>
                  <a:lnTo>
                    <a:pt x="50" y="262"/>
                  </a:lnTo>
                  <a:lnTo>
                    <a:pt x="48" y="260"/>
                  </a:lnTo>
                  <a:lnTo>
                    <a:pt x="48" y="258"/>
                  </a:lnTo>
                  <a:lnTo>
                    <a:pt x="50" y="260"/>
                  </a:lnTo>
                  <a:lnTo>
                    <a:pt x="52" y="262"/>
                  </a:lnTo>
                  <a:lnTo>
                    <a:pt x="52" y="266"/>
                  </a:lnTo>
                  <a:lnTo>
                    <a:pt x="54" y="266"/>
                  </a:lnTo>
                  <a:lnTo>
                    <a:pt x="56" y="266"/>
                  </a:lnTo>
                  <a:lnTo>
                    <a:pt x="54" y="268"/>
                  </a:lnTo>
                  <a:lnTo>
                    <a:pt x="56" y="270"/>
                  </a:lnTo>
                  <a:lnTo>
                    <a:pt x="58" y="268"/>
                  </a:lnTo>
                  <a:lnTo>
                    <a:pt x="58" y="266"/>
                  </a:lnTo>
                  <a:lnTo>
                    <a:pt x="56" y="266"/>
                  </a:lnTo>
                  <a:lnTo>
                    <a:pt x="58" y="264"/>
                  </a:lnTo>
                  <a:lnTo>
                    <a:pt x="60" y="266"/>
                  </a:lnTo>
                  <a:lnTo>
                    <a:pt x="60" y="268"/>
                  </a:lnTo>
                  <a:lnTo>
                    <a:pt x="62" y="264"/>
                  </a:lnTo>
                  <a:lnTo>
                    <a:pt x="64" y="262"/>
                  </a:lnTo>
                  <a:lnTo>
                    <a:pt x="62" y="260"/>
                  </a:lnTo>
                  <a:lnTo>
                    <a:pt x="60" y="258"/>
                  </a:lnTo>
                  <a:lnTo>
                    <a:pt x="60" y="258"/>
                  </a:lnTo>
                  <a:lnTo>
                    <a:pt x="62" y="256"/>
                  </a:lnTo>
                  <a:lnTo>
                    <a:pt x="62" y="256"/>
                  </a:lnTo>
                  <a:lnTo>
                    <a:pt x="62" y="256"/>
                  </a:lnTo>
                  <a:lnTo>
                    <a:pt x="64" y="254"/>
                  </a:lnTo>
                  <a:lnTo>
                    <a:pt x="62" y="252"/>
                  </a:lnTo>
                  <a:lnTo>
                    <a:pt x="62" y="250"/>
                  </a:lnTo>
                  <a:lnTo>
                    <a:pt x="64" y="250"/>
                  </a:lnTo>
                  <a:lnTo>
                    <a:pt x="66" y="250"/>
                  </a:lnTo>
                  <a:lnTo>
                    <a:pt x="64" y="252"/>
                  </a:lnTo>
                  <a:lnTo>
                    <a:pt x="64" y="256"/>
                  </a:lnTo>
                  <a:lnTo>
                    <a:pt x="64" y="258"/>
                  </a:lnTo>
                  <a:lnTo>
                    <a:pt x="66" y="260"/>
                  </a:lnTo>
                  <a:lnTo>
                    <a:pt x="66" y="262"/>
                  </a:lnTo>
                  <a:lnTo>
                    <a:pt x="68" y="264"/>
                  </a:lnTo>
                  <a:lnTo>
                    <a:pt x="72" y="264"/>
                  </a:lnTo>
                  <a:lnTo>
                    <a:pt x="72" y="264"/>
                  </a:lnTo>
                  <a:lnTo>
                    <a:pt x="72" y="266"/>
                  </a:lnTo>
                  <a:lnTo>
                    <a:pt x="74" y="268"/>
                  </a:lnTo>
                  <a:lnTo>
                    <a:pt x="76" y="270"/>
                  </a:lnTo>
                  <a:lnTo>
                    <a:pt x="76" y="268"/>
                  </a:lnTo>
                  <a:lnTo>
                    <a:pt x="76" y="260"/>
                  </a:lnTo>
                  <a:lnTo>
                    <a:pt x="74" y="256"/>
                  </a:lnTo>
                  <a:lnTo>
                    <a:pt x="76" y="254"/>
                  </a:lnTo>
                  <a:lnTo>
                    <a:pt x="76" y="254"/>
                  </a:lnTo>
                  <a:lnTo>
                    <a:pt x="76" y="250"/>
                  </a:lnTo>
                  <a:lnTo>
                    <a:pt x="76" y="250"/>
                  </a:lnTo>
                  <a:lnTo>
                    <a:pt x="80" y="250"/>
                  </a:lnTo>
                  <a:lnTo>
                    <a:pt x="82" y="248"/>
                  </a:lnTo>
                  <a:lnTo>
                    <a:pt x="80" y="244"/>
                  </a:lnTo>
                  <a:lnTo>
                    <a:pt x="82" y="240"/>
                  </a:lnTo>
                  <a:lnTo>
                    <a:pt x="80" y="238"/>
                  </a:lnTo>
                  <a:lnTo>
                    <a:pt x="80" y="232"/>
                  </a:lnTo>
                  <a:lnTo>
                    <a:pt x="78" y="228"/>
                  </a:lnTo>
                  <a:lnTo>
                    <a:pt x="78" y="226"/>
                  </a:lnTo>
                  <a:lnTo>
                    <a:pt x="84" y="224"/>
                  </a:lnTo>
                  <a:lnTo>
                    <a:pt x="84" y="220"/>
                  </a:lnTo>
                  <a:lnTo>
                    <a:pt x="84" y="218"/>
                  </a:lnTo>
                  <a:lnTo>
                    <a:pt x="80" y="212"/>
                  </a:lnTo>
                  <a:lnTo>
                    <a:pt x="78" y="210"/>
                  </a:lnTo>
                  <a:lnTo>
                    <a:pt x="78" y="206"/>
                  </a:lnTo>
                  <a:lnTo>
                    <a:pt x="78" y="202"/>
                  </a:lnTo>
                  <a:lnTo>
                    <a:pt x="78" y="196"/>
                  </a:lnTo>
                  <a:lnTo>
                    <a:pt x="76" y="194"/>
                  </a:lnTo>
                  <a:lnTo>
                    <a:pt x="76" y="190"/>
                  </a:lnTo>
                  <a:lnTo>
                    <a:pt x="76" y="184"/>
                  </a:lnTo>
                  <a:lnTo>
                    <a:pt x="74" y="178"/>
                  </a:lnTo>
                  <a:lnTo>
                    <a:pt x="76" y="172"/>
                  </a:lnTo>
                  <a:lnTo>
                    <a:pt x="78" y="166"/>
                  </a:lnTo>
                  <a:lnTo>
                    <a:pt x="82" y="166"/>
                  </a:lnTo>
                  <a:lnTo>
                    <a:pt x="84" y="166"/>
                  </a:lnTo>
                  <a:lnTo>
                    <a:pt x="88" y="166"/>
                  </a:lnTo>
                  <a:lnTo>
                    <a:pt x="90" y="164"/>
                  </a:lnTo>
                  <a:lnTo>
                    <a:pt x="90" y="158"/>
                  </a:lnTo>
                  <a:lnTo>
                    <a:pt x="90" y="156"/>
                  </a:lnTo>
                  <a:lnTo>
                    <a:pt x="90" y="154"/>
                  </a:lnTo>
                  <a:lnTo>
                    <a:pt x="94" y="144"/>
                  </a:lnTo>
                  <a:lnTo>
                    <a:pt x="94" y="138"/>
                  </a:lnTo>
                  <a:lnTo>
                    <a:pt x="94" y="132"/>
                  </a:lnTo>
                  <a:lnTo>
                    <a:pt x="96" y="128"/>
                  </a:lnTo>
                  <a:lnTo>
                    <a:pt x="96" y="126"/>
                  </a:lnTo>
                  <a:lnTo>
                    <a:pt x="94" y="124"/>
                  </a:lnTo>
                  <a:lnTo>
                    <a:pt x="94" y="122"/>
                  </a:lnTo>
                  <a:lnTo>
                    <a:pt x="98" y="118"/>
                  </a:lnTo>
                  <a:lnTo>
                    <a:pt x="102" y="118"/>
                  </a:lnTo>
                  <a:lnTo>
                    <a:pt x="104" y="116"/>
                  </a:lnTo>
                  <a:lnTo>
                    <a:pt x="104" y="114"/>
                  </a:lnTo>
                  <a:lnTo>
                    <a:pt x="108" y="108"/>
                  </a:lnTo>
                  <a:lnTo>
                    <a:pt x="112" y="104"/>
                  </a:lnTo>
                  <a:lnTo>
                    <a:pt x="112" y="100"/>
                  </a:lnTo>
                  <a:lnTo>
                    <a:pt x="112" y="96"/>
                  </a:lnTo>
                  <a:lnTo>
                    <a:pt x="110" y="96"/>
                  </a:lnTo>
                  <a:lnTo>
                    <a:pt x="110" y="90"/>
                  </a:lnTo>
                  <a:lnTo>
                    <a:pt x="112" y="88"/>
                  </a:lnTo>
                  <a:lnTo>
                    <a:pt x="112" y="86"/>
                  </a:lnTo>
                  <a:lnTo>
                    <a:pt x="114" y="84"/>
                  </a:lnTo>
                  <a:lnTo>
                    <a:pt x="116" y="82"/>
                  </a:lnTo>
                  <a:lnTo>
                    <a:pt x="118" y="78"/>
                  </a:lnTo>
                  <a:lnTo>
                    <a:pt x="120" y="76"/>
                  </a:lnTo>
                  <a:lnTo>
                    <a:pt x="122" y="78"/>
                  </a:lnTo>
                  <a:lnTo>
                    <a:pt x="124" y="80"/>
                  </a:lnTo>
                  <a:lnTo>
                    <a:pt x="126" y="78"/>
                  </a:lnTo>
                  <a:lnTo>
                    <a:pt x="126" y="76"/>
                  </a:lnTo>
                  <a:lnTo>
                    <a:pt x="126" y="74"/>
                  </a:lnTo>
                  <a:lnTo>
                    <a:pt x="126" y="74"/>
                  </a:lnTo>
                  <a:lnTo>
                    <a:pt x="126" y="72"/>
                  </a:lnTo>
                  <a:lnTo>
                    <a:pt x="128" y="70"/>
                  </a:lnTo>
                  <a:lnTo>
                    <a:pt x="126" y="68"/>
                  </a:lnTo>
                  <a:lnTo>
                    <a:pt x="126" y="66"/>
                  </a:lnTo>
                  <a:lnTo>
                    <a:pt x="130" y="66"/>
                  </a:lnTo>
                  <a:lnTo>
                    <a:pt x="134" y="66"/>
                  </a:lnTo>
                  <a:lnTo>
                    <a:pt x="138" y="66"/>
                  </a:lnTo>
                  <a:lnTo>
                    <a:pt x="140" y="68"/>
                  </a:lnTo>
                  <a:lnTo>
                    <a:pt x="142" y="68"/>
                  </a:lnTo>
                  <a:lnTo>
                    <a:pt x="144" y="70"/>
                  </a:lnTo>
                  <a:lnTo>
                    <a:pt x="146" y="70"/>
                  </a:lnTo>
                  <a:lnTo>
                    <a:pt x="146" y="70"/>
                  </a:lnTo>
                  <a:lnTo>
                    <a:pt x="146" y="68"/>
                  </a:lnTo>
                  <a:lnTo>
                    <a:pt x="146" y="64"/>
                  </a:lnTo>
                  <a:lnTo>
                    <a:pt x="146" y="62"/>
                  </a:lnTo>
                  <a:lnTo>
                    <a:pt x="148" y="60"/>
                  </a:lnTo>
                  <a:lnTo>
                    <a:pt x="148" y="58"/>
                  </a:lnTo>
                  <a:lnTo>
                    <a:pt x="144" y="56"/>
                  </a:lnTo>
                  <a:lnTo>
                    <a:pt x="144" y="54"/>
                  </a:lnTo>
                  <a:lnTo>
                    <a:pt x="148" y="56"/>
                  </a:lnTo>
                  <a:lnTo>
                    <a:pt x="150" y="54"/>
                  </a:lnTo>
                  <a:lnTo>
                    <a:pt x="152" y="54"/>
                  </a:lnTo>
                  <a:lnTo>
                    <a:pt x="152" y="54"/>
                  </a:lnTo>
                  <a:lnTo>
                    <a:pt x="152" y="54"/>
                  </a:lnTo>
                  <a:lnTo>
                    <a:pt x="152" y="54"/>
                  </a:lnTo>
                  <a:lnTo>
                    <a:pt x="154" y="54"/>
                  </a:lnTo>
                  <a:lnTo>
                    <a:pt x="154" y="52"/>
                  </a:lnTo>
                  <a:lnTo>
                    <a:pt x="154" y="48"/>
                  </a:lnTo>
                  <a:lnTo>
                    <a:pt x="154" y="48"/>
                  </a:lnTo>
                  <a:lnTo>
                    <a:pt x="158" y="48"/>
                  </a:lnTo>
                  <a:lnTo>
                    <a:pt x="160" y="50"/>
                  </a:lnTo>
                  <a:lnTo>
                    <a:pt x="164" y="56"/>
                  </a:lnTo>
                  <a:lnTo>
                    <a:pt x="166" y="58"/>
                  </a:lnTo>
                  <a:lnTo>
                    <a:pt x="168" y="60"/>
                  </a:lnTo>
                  <a:lnTo>
                    <a:pt x="170" y="62"/>
                  </a:lnTo>
                  <a:lnTo>
                    <a:pt x="176" y="62"/>
                  </a:lnTo>
                  <a:lnTo>
                    <a:pt x="180" y="60"/>
                  </a:lnTo>
                  <a:lnTo>
                    <a:pt x="182" y="58"/>
                  </a:lnTo>
                  <a:lnTo>
                    <a:pt x="184" y="58"/>
                  </a:lnTo>
                  <a:lnTo>
                    <a:pt x="188" y="60"/>
                  </a:lnTo>
                  <a:lnTo>
                    <a:pt x="190" y="60"/>
                  </a:lnTo>
                  <a:lnTo>
                    <a:pt x="192" y="58"/>
                  </a:lnTo>
                  <a:lnTo>
                    <a:pt x="194" y="56"/>
                  </a:lnTo>
                  <a:lnTo>
                    <a:pt x="196" y="56"/>
                  </a:lnTo>
                  <a:lnTo>
                    <a:pt x="198" y="56"/>
                  </a:lnTo>
                  <a:lnTo>
                    <a:pt x="200" y="54"/>
                  </a:lnTo>
                  <a:lnTo>
                    <a:pt x="200" y="52"/>
                  </a:lnTo>
                  <a:lnTo>
                    <a:pt x="200" y="50"/>
                  </a:lnTo>
                  <a:lnTo>
                    <a:pt x="198" y="46"/>
                  </a:lnTo>
                  <a:lnTo>
                    <a:pt x="200" y="40"/>
                  </a:lnTo>
                  <a:lnTo>
                    <a:pt x="200" y="38"/>
                  </a:lnTo>
                  <a:lnTo>
                    <a:pt x="198" y="36"/>
                  </a:lnTo>
                  <a:lnTo>
                    <a:pt x="200" y="36"/>
                  </a:lnTo>
                  <a:lnTo>
                    <a:pt x="202" y="34"/>
                  </a:lnTo>
                  <a:lnTo>
                    <a:pt x="202" y="32"/>
                  </a:lnTo>
                  <a:lnTo>
                    <a:pt x="204" y="30"/>
                  </a:lnTo>
                  <a:lnTo>
                    <a:pt x="208" y="30"/>
                  </a:lnTo>
                  <a:lnTo>
                    <a:pt x="210" y="30"/>
                  </a:lnTo>
                  <a:lnTo>
                    <a:pt x="210" y="30"/>
                  </a:lnTo>
                  <a:lnTo>
                    <a:pt x="212" y="28"/>
                  </a:lnTo>
                  <a:lnTo>
                    <a:pt x="216" y="28"/>
                  </a:lnTo>
                  <a:lnTo>
                    <a:pt x="218" y="28"/>
                  </a:lnTo>
                  <a:lnTo>
                    <a:pt x="222" y="32"/>
                  </a:lnTo>
                  <a:lnTo>
                    <a:pt x="224" y="34"/>
                  </a:lnTo>
                  <a:lnTo>
                    <a:pt x="226" y="34"/>
                  </a:lnTo>
                  <a:lnTo>
                    <a:pt x="230" y="36"/>
                  </a:lnTo>
                  <a:lnTo>
                    <a:pt x="230" y="38"/>
                  </a:lnTo>
                  <a:lnTo>
                    <a:pt x="234" y="40"/>
                  </a:lnTo>
                  <a:lnTo>
                    <a:pt x="234" y="42"/>
                  </a:lnTo>
                  <a:lnTo>
                    <a:pt x="230" y="46"/>
                  </a:lnTo>
                  <a:lnTo>
                    <a:pt x="232" y="52"/>
                  </a:lnTo>
                  <a:close/>
                  <a:moveTo>
                    <a:pt x="10" y="264"/>
                  </a:moveTo>
                  <a:lnTo>
                    <a:pt x="12" y="266"/>
                  </a:lnTo>
                  <a:lnTo>
                    <a:pt x="10" y="266"/>
                  </a:lnTo>
                  <a:lnTo>
                    <a:pt x="10" y="264"/>
                  </a:lnTo>
                  <a:close/>
                  <a:moveTo>
                    <a:pt x="4" y="250"/>
                  </a:moveTo>
                  <a:lnTo>
                    <a:pt x="6" y="250"/>
                  </a:lnTo>
                  <a:lnTo>
                    <a:pt x="8" y="252"/>
                  </a:lnTo>
                  <a:lnTo>
                    <a:pt x="6" y="254"/>
                  </a:lnTo>
                  <a:lnTo>
                    <a:pt x="4" y="250"/>
                  </a:lnTo>
                  <a:close/>
                  <a:moveTo>
                    <a:pt x="8" y="246"/>
                  </a:moveTo>
                  <a:lnTo>
                    <a:pt x="8" y="248"/>
                  </a:lnTo>
                  <a:lnTo>
                    <a:pt x="8" y="248"/>
                  </a:lnTo>
                  <a:lnTo>
                    <a:pt x="8" y="246"/>
                  </a:lnTo>
                  <a:close/>
                  <a:moveTo>
                    <a:pt x="8" y="244"/>
                  </a:moveTo>
                  <a:lnTo>
                    <a:pt x="6" y="248"/>
                  </a:lnTo>
                  <a:lnTo>
                    <a:pt x="4" y="246"/>
                  </a:lnTo>
                  <a:lnTo>
                    <a:pt x="8" y="244"/>
                  </a:lnTo>
                  <a:close/>
                  <a:moveTo>
                    <a:pt x="2" y="236"/>
                  </a:moveTo>
                  <a:lnTo>
                    <a:pt x="2" y="234"/>
                  </a:lnTo>
                  <a:lnTo>
                    <a:pt x="2" y="232"/>
                  </a:lnTo>
                  <a:lnTo>
                    <a:pt x="2" y="232"/>
                  </a:lnTo>
                  <a:lnTo>
                    <a:pt x="2" y="236"/>
                  </a:lnTo>
                  <a:lnTo>
                    <a:pt x="2" y="236"/>
                  </a:lnTo>
                  <a:close/>
                  <a:moveTo>
                    <a:pt x="2" y="238"/>
                  </a:moveTo>
                  <a:lnTo>
                    <a:pt x="4" y="238"/>
                  </a:lnTo>
                  <a:lnTo>
                    <a:pt x="2" y="238"/>
                  </a:lnTo>
                  <a:lnTo>
                    <a:pt x="2" y="238"/>
                  </a:lnTo>
                  <a:close/>
                  <a:moveTo>
                    <a:pt x="6" y="240"/>
                  </a:moveTo>
                  <a:lnTo>
                    <a:pt x="8" y="242"/>
                  </a:lnTo>
                  <a:lnTo>
                    <a:pt x="8" y="244"/>
                  </a:lnTo>
                  <a:lnTo>
                    <a:pt x="6" y="240"/>
                  </a:lnTo>
                  <a:close/>
                  <a:moveTo>
                    <a:pt x="2" y="244"/>
                  </a:moveTo>
                  <a:lnTo>
                    <a:pt x="2" y="242"/>
                  </a:lnTo>
                  <a:lnTo>
                    <a:pt x="4" y="240"/>
                  </a:lnTo>
                  <a:lnTo>
                    <a:pt x="2" y="244"/>
                  </a:lnTo>
                  <a:close/>
                  <a:moveTo>
                    <a:pt x="2" y="228"/>
                  </a:moveTo>
                  <a:lnTo>
                    <a:pt x="0" y="230"/>
                  </a:lnTo>
                  <a:lnTo>
                    <a:pt x="0" y="230"/>
                  </a:lnTo>
                  <a:lnTo>
                    <a:pt x="2" y="230"/>
                  </a:lnTo>
                  <a:lnTo>
                    <a:pt x="2" y="228"/>
                  </a:lnTo>
                  <a:close/>
                  <a:moveTo>
                    <a:pt x="0" y="212"/>
                  </a:moveTo>
                  <a:lnTo>
                    <a:pt x="4" y="212"/>
                  </a:lnTo>
                  <a:lnTo>
                    <a:pt x="2" y="214"/>
                  </a:lnTo>
                  <a:lnTo>
                    <a:pt x="0" y="212"/>
                  </a:lnTo>
                  <a:close/>
                  <a:moveTo>
                    <a:pt x="2" y="208"/>
                  </a:moveTo>
                  <a:lnTo>
                    <a:pt x="4" y="208"/>
                  </a:lnTo>
                  <a:lnTo>
                    <a:pt x="2" y="210"/>
                  </a:lnTo>
                  <a:lnTo>
                    <a:pt x="2" y="208"/>
                  </a:lnTo>
                  <a:close/>
                  <a:moveTo>
                    <a:pt x="8" y="202"/>
                  </a:moveTo>
                  <a:lnTo>
                    <a:pt x="8" y="204"/>
                  </a:lnTo>
                  <a:lnTo>
                    <a:pt x="6" y="204"/>
                  </a:lnTo>
                  <a:lnTo>
                    <a:pt x="8" y="202"/>
                  </a:lnTo>
                  <a:close/>
                  <a:moveTo>
                    <a:pt x="10" y="200"/>
                  </a:moveTo>
                  <a:lnTo>
                    <a:pt x="12" y="202"/>
                  </a:lnTo>
                  <a:lnTo>
                    <a:pt x="14" y="202"/>
                  </a:lnTo>
                  <a:lnTo>
                    <a:pt x="10" y="204"/>
                  </a:lnTo>
                  <a:lnTo>
                    <a:pt x="10" y="200"/>
                  </a:lnTo>
                  <a:close/>
                  <a:moveTo>
                    <a:pt x="32" y="186"/>
                  </a:moveTo>
                  <a:lnTo>
                    <a:pt x="34" y="182"/>
                  </a:lnTo>
                  <a:lnTo>
                    <a:pt x="36" y="186"/>
                  </a:lnTo>
                  <a:lnTo>
                    <a:pt x="34" y="186"/>
                  </a:lnTo>
                  <a:lnTo>
                    <a:pt x="32" y="186"/>
                  </a:lnTo>
                  <a:close/>
                  <a:moveTo>
                    <a:pt x="34" y="182"/>
                  </a:moveTo>
                  <a:lnTo>
                    <a:pt x="34" y="182"/>
                  </a:lnTo>
                  <a:lnTo>
                    <a:pt x="32" y="182"/>
                  </a:lnTo>
                  <a:lnTo>
                    <a:pt x="30" y="180"/>
                  </a:lnTo>
                  <a:lnTo>
                    <a:pt x="32" y="180"/>
                  </a:lnTo>
                  <a:lnTo>
                    <a:pt x="34" y="182"/>
                  </a:lnTo>
                  <a:close/>
                  <a:moveTo>
                    <a:pt x="36" y="176"/>
                  </a:moveTo>
                  <a:lnTo>
                    <a:pt x="40" y="174"/>
                  </a:lnTo>
                  <a:lnTo>
                    <a:pt x="40" y="174"/>
                  </a:lnTo>
                  <a:lnTo>
                    <a:pt x="38" y="176"/>
                  </a:lnTo>
                  <a:lnTo>
                    <a:pt x="36" y="176"/>
                  </a:lnTo>
                  <a:close/>
                  <a:moveTo>
                    <a:pt x="36" y="180"/>
                  </a:moveTo>
                  <a:lnTo>
                    <a:pt x="38" y="178"/>
                  </a:lnTo>
                  <a:lnTo>
                    <a:pt x="40" y="178"/>
                  </a:lnTo>
                  <a:lnTo>
                    <a:pt x="40" y="176"/>
                  </a:lnTo>
                  <a:lnTo>
                    <a:pt x="42" y="176"/>
                  </a:lnTo>
                  <a:lnTo>
                    <a:pt x="44" y="178"/>
                  </a:lnTo>
                  <a:lnTo>
                    <a:pt x="42" y="180"/>
                  </a:lnTo>
                  <a:lnTo>
                    <a:pt x="40" y="180"/>
                  </a:lnTo>
                  <a:lnTo>
                    <a:pt x="38" y="180"/>
                  </a:lnTo>
                  <a:lnTo>
                    <a:pt x="36" y="180"/>
                  </a:lnTo>
                  <a:close/>
                  <a:moveTo>
                    <a:pt x="68" y="146"/>
                  </a:moveTo>
                  <a:lnTo>
                    <a:pt x="68" y="144"/>
                  </a:lnTo>
                  <a:lnTo>
                    <a:pt x="72" y="144"/>
                  </a:lnTo>
                  <a:lnTo>
                    <a:pt x="70" y="146"/>
                  </a:lnTo>
                  <a:lnTo>
                    <a:pt x="68" y="146"/>
                  </a:lnTo>
                  <a:close/>
                  <a:moveTo>
                    <a:pt x="66" y="152"/>
                  </a:moveTo>
                  <a:lnTo>
                    <a:pt x="64" y="150"/>
                  </a:lnTo>
                  <a:lnTo>
                    <a:pt x="62" y="150"/>
                  </a:lnTo>
                  <a:lnTo>
                    <a:pt x="64" y="148"/>
                  </a:lnTo>
                  <a:lnTo>
                    <a:pt x="68" y="148"/>
                  </a:lnTo>
                  <a:lnTo>
                    <a:pt x="70" y="148"/>
                  </a:lnTo>
                  <a:lnTo>
                    <a:pt x="66" y="150"/>
                  </a:lnTo>
                  <a:lnTo>
                    <a:pt x="66" y="152"/>
                  </a:lnTo>
                  <a:close/>
                  <a:moveTo>
                    <a:pt x="70" y="132"/>
                  </a:moveTo>
                  <a:lnTo>
                    <a:pt x="72" y="132"/>
                  </a:lnTo>
                  <a:lnTo>
                    <a:pt x="72" y="134"/>
                  </a:lnTo>
                  <a:lnTo>
                    <a:pt x="70" y="134"/>
                  </a:lnTo>
                  <a:lnTo>
                    <a:pt x="70" y="132"/>
                  </a:lnTo>
                  <a:lnTo>
                    <a:pt x="70" y="132"/>
                  </a:lnTo>
                  <a:close/>
                  <a:moveTo>
                    <a:pt x="76" y="126"/>
                  </a:moveTo>
                  <a:lnTo>
                    <a:pt x="78" y="126"/>
                  </a:lnTo>
                  <a:lnTo>
                    <a:pt x="80" y="126"/>
                  </a:lnTo>
                  <a:lnTo>
                    <a:pt x="76" y="128"/>
                  </a:lnTo>
                  <a:lnTo>
                    <a:pt x="76" y="126"/>
                  </a:lnTo>
                  <a:close/>
                  <a:moveTo>
                    <a:pt x="74" y="122"/>
                  </a:moveTo>
                  <a:lnTo>
                    <a:pt x="76" y="120"/>
                  </a:lnTo>
                  <a:lnTo>
                    <a:pt x="78" y="122"/>
                  </a:lnTo>
                  <a:lnTo>
                    <a:pt x="76" y="126"/>
                  </a:lnTo>
                  <a:lnTo>
                    <a:pt x="74" y="122"/>
                  </a:lnTo>
                  <a:close/>
                  <a:moveTo>
                    <a:pt x="90" y="100"/>
                  </a:moveTo>
                  <a:lnTo>
                    <a:pt x="90" y="98"/>
                  </a:lnTo>
                  <a:lnTo>
                    <a:pt x="92" y="98"/>
                  </a:lnTo>
                  <a:lnTo>
                    <a:pt x="90" y="102"/>
                  </a:lnTo>
                  <a:lnTo>
                    <a:pt x="90" y="100"/>
                  </a:lnTo>
                  <a:close/>
                  <a:moveTo>
                    <a:pt x="74" y="88"/>
                  </a:moveTo>
                  <a:lnTo>
                    <a:pt x="76" y="88"/>
                  </a:lnTo>
                  <a:lnTo>
                    <a:pt x="76" y="90"/>
                  </a:lnTo>
                  <a:lnTo>
                    <a:pt x="74" y="90"/>
                  </a:lnTo>
                  <a:lnTo>
                    <a:pt x="74" y="88"/>
                  </a:lnTo>
                  <a:close/>
                  <a:moveTo>
                    <a:pt x="78" y="82"/>
                  </a:moveTo>
                  <a:lnTo>
                    <a:pt x="76" y="84"/>
                  </a:lnTo>
                  <a:lnTo>
                    <a:pt x="76" y="82"/>
                  </a:lnTo>
                  <a:lnTo>
                    <a:pt x="78" y="78"/>
                  </a:lnTo>
                  <a:lnTo>
                    <a:pt x="78" y="82"/>
                  </a:lnTo>
                  <a:close/>
                  <a:moveTo>
                    <a:pt x="80" y="80"/>
                  </a:moveTo>
                  <a:lnTo>
                    <a:pt x="80" y="78"/>
                  </a:lnTo>
                  <a:lnTo>
                    <a:pt x="80" y="76"/>
                  </a:lnTo>
                  <a:lnTo>
                    <a:pt x="82" y="76"/>
                  </a:lnTo>
                  <a:lnTo>
                    <a:pt x="80" y="80"/>
                  </a:lnTo>
                  <a:close/>
                  <a:moveTo>
                    <a:pt x="88" y="74"/>
                  </a:moveTo>
                  <a:lnTo>
                    <a:pt x="88" y="76"/>
                  </a:lnTo>
                  <a:lnTo>
                    <a:pt x="84" y="80"/>
                  </a:lnTo>
                  <a:lnTo>
                    <a:pt x="84" y="76"/>
                  </a:lnTo>
                  <a:lnTo>
                    <a:pt x="88" y="74"/>
                  </a:lnTo>
                  <a:close/>
                  <a:moveTo>
                    <a:pt x="92" y="68"/>
                  </a:moveTo>
                  <a:lnTo>
                    <a:pt x="92" y="66"/>
                  </a:lnTo>
                  <a:lnTo>
                    <a:pt x="96" y="68"/>
                  </a:lnTo>
                  <a:lnTo>
                    <a:pt x="92" y="68"/>
                  </a:lnTo>
                  <a:close/>
                  <a:moveTo>
                    <a:pt x="94" y="70"/>
                  </a:moveTo>
                  <a:lnTo>
                    <a:pt x="94" y="74"/>
                  </a:lnTo>
                  <a:lnTo>
                    <a:pt x="92" y="74"/>
                  </a:lnTo>
                  <a:lnTo>
                    <a:pt x="90" y="76"/>
                  </a:lnTo>
                  <a:lnTo>
                    <a:pt x="90" y="72"/>
                  </a:lnTo>
                  <a:lnTo>
                    <a:pt x="94" y="70"/>
                  </a:lnTo>
                  <a:close/>
                  <a:moveTo>
                    <a:pt x="96" y="58"/>
                  </a:moveTo>
                  <a:lnTo>
                    <a:pt x="98" y="60"/>
                  </a:lnTo>
                  <a:lnTo>
                    <a:pt x="98" y="64"/>
                  </a:lnTo>
                  <a:lnTo>
                    <a:pt x="94" y="66"/>
                  </a:lnTo>
                  <a:lnTo>
                    <a:pt x="92" y="64"/>
                  </a:lnTo>
                  <a:lnTo>
                    <a:pt x="96" y="62"/>
                  </a:lnTo>
                  <a:lnTo>
                    <a:pt x="94" y="62"/>
                  </a:lnTo>
                  <a:lnTo>
                    <a:pt x="92" y="64"/>
                  </a:lnTo>
                  <a:lnTo>
                    <a:pt x="90" y="62"/>
                  </a:lnTo>
                  <a:lnTo>
                    <a:pt x="92" y="60"/>
                  </a:lnTo>
                  <a:lnTo>
                    <a:pt x="94" y="62"/>
                  </a:lnTo>
                  <a:lnTo>
                    <a:pt x="96" y="58"/>
                  </a:lnTo>
                  <a:lnTo>
                    <a:pt x="94" y="58"/>
                  </a:lnTo>
                  <a:lnTo>
                    <a:pt x="96" y="58"/>
                  </a:lnTo>
                  <a:close/>
                  <a:moveTo>
                    <a:pt x="98" y="58"/>
                  </a:moveTo>
                  <a:lnTo>
                    <a:pt x="98" y="58"/>
                  </a:lnTo>
                  <a:lnTo>
                    <a:pt x="98" y="54"/>
                  </a:lnTo>
                  <a:lnTo>
                    <a:pt x="102" y="52"/>
                  </a:lnTo>
                  <a:lnTo>
                    <a:pt x="102" y="50"/>
                  </a:lnTo>
                  <a:lnTo>
                    <a:pt x="104" y="48"/>
                  </a:lnTo>
                  <a:lnTo>
                    <a:pt x="106" y="50"/>
                  </a:lnTo>
                  <a:lnTo>
                    <a:pt x="102" y="52"/>
                  </a:lnTo>
                  <a:lnTo>
                    <a:pt x="102" y="56"/>
                  </a:lnTo>
                  <a:lnTo>
                    <a:pt x="98" y="58"/>
                  </a:lnTo>
                  <a:close/>
                  <a:moveTo>
                    <a:pt x="108" y="60"/>
                  </a:moveTo>
                  <a:lnTo>
                    <a:pt x="110" y="64"/>
                  </a:lnTo>
                  <a:lnTo>
                    <a:pt x="106" y="68"/>
                  </a:lnTo>
                  <a:lnTo>
                    <a:pt x="104" y="70"/>
                  </a:lnTo>
                  <a:lnTo>
                    <a:pt x="102" y="72"/>
                  </a:lnTo>
                  <a:lnTo>
                    <a:pt x="100" y="70"/>
                  </a:lnTo>
                  <a:lnTo>
                    <a:pt x="100" y="68"/>
                  </a:lnTo>
                  <a:lnTo>
                    <a:pt x="98" y="72"/>
                  </a:lnTo>
                  <a:lnTo>
                    <a:pt x="96" y="72"/>
                  </a:lnTo>
                  <a:lnTo>
                    <a:pt x="98" y="70"/>
                  </a:lnTo>
                  <a:lnTo>
                    <a:pt x="98" y="68"/>
                  </a:lnTo>
                  <a:lnTo>
                    <a:pt x="98" y="66"/>
                  </a:lnTo>
                  <a:lnTo>
                    <a:pt x="100" y="64"/>
                  </a:lnTo>
                  <a:lnTo>
                    <a:pt x="100" y="62"/>
                  </a:lnTo>
                  <a:lnTo>
                    <a:pt x="102" y="58"/>
                  </a:lnTo>
                  <a:lnTo>
                    <a:pt x="100" y="64"/>
                  </a:lnTo>
                  <a:lnTo>
                    <a:pt x="102" y="66"/>
                  </a:lnTo>
                  <a:lnTo>
                    <a:pt x="104" y="62"/>
                  </a:lnTo>
                  <a:lnTo>
                    <a:pt x="108" y="62"/>
                  </a:lnTo>
                  <a:lnTo>
                    <a:pt x="106" y="60"/>
                  </a:lnTo>
                  <a:lnTo>
                    <a:pt x="106" y="58"/>
                  </a:lnTo>
                  <a:lnTo>
                    <a:pt x="108" y="60"/>
                  </a:lnTo>
                  <a:close/>
                  <a:moveTo>
                    <a:pt x="106" y="58"/>
                  </a:moveTo>
                  <a:lnTo>
                    <a:pt x="106" y="56"/>
                  </a:lnTo>
                  <a:lnTo>
                    <a:pt x="108" y="56"/>
                  </a:lnTo>
                  <a:lnTo>
                    <a:pt x="110" y="58"/>
                  </a:lnTo>
                  <a:lnTo>
                    <a:pt x="110" y="60"/>
                  </a:lnTo>
                  <a:lnTo>
                    <a:pt x="106" y="58"/>
                  </a:lnTo>
                  <a:close/>
                  <a:moveTo>
                    <a:pt x="114" y="62"/>
                  </a:moveTo>
                  <a:lnTo>
                    <a:pt x="114" y="58"/>
                  </a:lnTo>
                  <a:lnTo>
                    <a:pt x="116" y="60"/>
                  </a:lnTo>
                  <a:lnTo>
                    <a:pt x="114" y="62"/>
                  </a:lnTo>
                  <a:close/>
                  <a:moveTo>
                    <a:pt x="122" y="48"/>
                  </a:moveTo>
                  <a:lnTo>
                    <a:pt x="122" y="50"/>
                  </a:lnTo>
                  <a:lnTo>
                    <a:pt x="122" y="52"/>
                  </a:lnTo>
                  <a:lnTo>
                    <a:pt x="120" y="52"/>
                  </a:lnTo>
                  <a:lnTo>
                    <a:pt x="118" y="54"/>
                  </a:lnTo>
                  <a:lnTo>
                    <a:pt x="116" y="54"/>
                  </a:lnTo>
                  <a:lnTo>
                    <a:pt x="114" y="56"/>
                  </a:lnTo>
                  <a:lnTo>
                    <a:pt x="114" y="56"/>
                  </a:lnTo>
                  <a:lnTo>
                    <a:pt x="114" y="54"/>
                  </a:lnTo>
                  <a:lnTo>
                    <a:pt x="112" y="54"/>
                  </a:lnTo>
                  <a:lnTo>
                    <a:pt x="114" y="50"/>
                  </a:lnTo>
                  <a:lnTo>
                    <a:pt x="112" y="50"/>
                  </a:lnTo>
                  <a:lnTo>
                    <a:pt x="112" y="48"/>
                  </a:lnTo>
                  <a:lnTo>
                    <a:pt x="116" y="48"/>
                  </a:lnTo>
                  <a:lnTo>
                    <a:pt x="112" y="46"/>
                  </a:lnTo>
                  <a:lnTo>
                    <a:pt x="114" y="44"/>
                  </a:lnTo>
                  <a:lnTo>
                    <a:pt x="116" y="44"/>
                  </a:lnTo>
                  <a:lnTo>
                    <a:pt x="116" y="42"/>
                  </a:lnTo>
                  <a:lnTo>
                    <a:pt x="120" y="42"/>
                  </a:lnTo>
                  <a:lnTo>
                    <a:pt x="120" y="44"/>
                  </a:lnTo>
                  <a:lnTo>
                    <a:pt x="122" y="46"/>
                  </a:lnTo>
                  <a:lnTo>
                    <a:pt x="122" y="48"/>
                  </a:lnTo>
                  <a:close/>
                  <a:moveTo>
                    <a:pt x="122" y="40"/>
                  </a:moveTo>
                  <a:lnTo>
                    <a:pt x="126" y="40"/>
                  </a:lnTo>
                  <a:lnTo>
                    <a:pt x="126" y="38"/>
                  </a:lnTo>
                  <a:lnTo>
                    <a:pt x="128" y="38"/>
                  </a:lnTo>
                  <a:lnTo>
                    <a:pt x="130" y="36"/>
                  </a:lnTo>
                  <a:lnTo>
                    <a:pt x="132" y="40"/>
                  </a:lnTo>
                  <a:lnTo>
                    <a:pt x="130" y="42"/>
                  </a:lnTo>
                  <a:lnTo>
                    <a:pt x="130" y="42"/>
                  </a:lnTo>
                  <a:lnTo>
                    <a:pt x="126" y="42"/>
                  </a:lnTo>
                  <a:lnTo>
                    <a:pt x="124" y="44"/>
                  </a:lnTo>
                  <a:lnTo>
                    <a:pt x="122" y="40"/>
                  </a:lnTo>
                  <a:close/>
                  <a:moveTo>
                    <a:pt x="132" y="28"/>
                  </a:moveTo>
                  <a:lnTo>
                    <a:pt x="132" y="26"/>
                  </a:lnTo>
                  <a:lnTo>
                    <a:pt x="134" y="24"/>
                  </a:lnTo>
                  <a:lnTo>
                    <a:pt x="132" y="28"/>
                  </a:lnTo>
                  <a:close/>
                  <a:moveTo>
                    <a:pt x="128" y="32"/>
                  </a:moveTo>
                  <a:lnTo>
                    <a:pt x="128" y="28"/>
                  </a:lnTo>
                  <a:lnTo>
                    <a:pt x="130" y="28"/>
                  </a:lnTo>
                  <a:lnTo>
                    <a:pt x="130" y="30"/>
                  </a:lnTo>
                  <a:lnTo>
                    <a:pt x="128" y="32"/>
                  </a:lnTo>
                  <a:lnTo>
                    <a:pt x="128" y="32"/>
                  </a:lnTo>
                  <a:close/>
                  <a:moveTo>
                    <a:pt x="136" y="36"/>
                  </a:moveTo>
                  <a:lnTo>
                    <a:pt x="136" y="34"/>
                  </a:lnTo>
                  <a:lnTo>
                    <a:pt x="138" y="36"/>
                  </a:lnTo>
                  <a:lnTo>
                    <a:pt x="136" y="36"/>
                  </a:lnTo>
                  <a:close/>
                  <a:moveTo>
                    <a:pt x="134" y="36"/>
                  </a:moveTo>
                  <a:lnTo>
                    <a:pt x="134" y="36"/>
                  </a:lnTo>
                  <a:lnTo>
                    <a:pt x="132" y="36"/>
                  </a:lnTo>
                  <a:lnTo>
                    <a:pt x="128" y="34"/>
                  </a:lnTo>
                  <a:lnTo>
                    <a:pt x="134" y="30"/>
                  </a:lnTo>
                  <a:lnTo>
                    <a:pt x="134" y="32"/>
                  </a:lnTo>
                  <a:lnTo>
                    <a:pt x="136" y="32"/>
                  </a:lnTo>
                  <a:lnTo>
                    <a:pt x="136" y="32"/>
                  </a:lnTo>
                  <a:lnTo>
                    <a:pt x="134" y="34"/>
                  </a:lnTo>
                  <a:lnTo>
                    <a:pt x="134" y="36"/>
                  </a:lnTo>
                  <a:close/>
                  <a:moveTo>
                    <a:pt x="140" y="30"/>
                  </a:moveTo>
                  <a:lnTo>
                    <a:pt x="140" y="30"/>
                  </a:lnTo>
                  <a:lnTo>
                    <a:pt x="138" y="30"/>
                  </a:lnTo>
                  <a:lnTo>
                    <a:pt x="136" y="28"/>
                  </a:lnTo>
                  <a:lnTo>
                    <a:pt x="136" y="24"/>
                  </a:lnTo>
                  <a:lnTo>
                    <a:pt x="138" y="24"/>
                  </a:lnTo>
                  <a:lnTo>
                    <a:pt x="138" y="26"/>
                  </a:lnTo>
                  <a:lnTo>
                    <a:pt x="140" y="28"/>
                  </a:lnTo>
                  <a:lnTo>
                    <a:pt x="140" y="30"/>
                  </a:lnTo>
                  <a:close/>
                  <a:moveTo>
                    <a:pt x="148" y="34"/>
                  </a:moveTo>
                  <a:lnTo>
                    <a:pt x="146" y="32"/>
                  </a:lnTo>
                  <a:lnTo>
                    <a:pt x="144" y="30"/>
                  </a:lnTo>
                  <a:lnTo>
                    <a:pt x="144" y="26"/>
                  </a:lnTo>
                  <a:lnTo>
                    <a:pt x="146" y="26"/>
                  </a:lnTo>
                  <a:lnTo>
                    <a:pt x="148" y="28"/>
                  </a:lnTo>
                  <a:lnTo>
                    <a:pt x="148" y="30"/>
                  </a:lnTo>
                  <a:lnTo>
                    <a:pt x="148" y="32"/>
                  </a:lnTo>
                  <a:lnTo>
                    <a:pt x="148" y="34"/>
                  </a:lnTo>
                  <a:close/>
                  <a:moveTo>
                    <a:pt x="166" y="24"/>
                  </a:moveTo>
                  <a:lnTo>
                    <a:pt x="164" y="24"/>
                  </a:lnTo>
                  <a:lnTo>
                    <a:pt x="162" y="22"/>
                  </a:lnTo>
                  <a:lnTo>
                    <a:pt x="162" y="20"/>
                  </a:lnTo>
                  <a:lnTo>
                    <a:pt x="166" y="20"/>
                  </a:lnTo>
                  <a:lnTo>
                    <a:pt x="166" y="22"/>
                  </a:lnTo>
                  <a:lnTo>
                    <a:pt x="166" y="24"/>
                  </a:lnTo>
                  <a:close/>
                  <a:moveTo>
                    <a:pt x="170" y="22"/>
                  </a:moveTo>
                  <a:lnTo>
                    <a:pt x="166" y="18"/>
                  </a:lnTo>
                  <a:lnTo>
                    <a:pt x="170" y="14"/>
                  </a:lnTo>
                  <a:lnTo>
                    <a:pt x="172" y="18"/>
                  </a:lnTo>
                  <a:lnTo>
                    <a:pt x="170" y="20"/>
                  </a:lnTo>
                  <a:lnTo>
                    <a:pt x="170" y="22"/>
                  </a:lnTo>
                  <a:close/>
                  <a:moveTo>
                    <a:pt x="164" y="18"/>
                  </a:moveTo>
                  <a:lnTo>
                    <a:pt x="162" y="18"/>
                  </a:lnTo>
                  <a:lnTo>
                    <a:pt x="158" y="16"/>
                  </a:lnTo>
                  <a:lnTo>
                    <a:pt x="158" y="14"/>
                  </a:lnTo>
                  <a:lnTo>
                    <a:pt x="160" y="14"/>
                  </a:lnTo>
                  <a:lnTo>
                    <a:pt x="162" y="14"/>
                  </a:lnTo>
                  <a:lnTo>
                    <a:pt x="164" y="14"/>
                  </a:lnTo>
                  <a:lnTo>
                    <a:pt x="164" y="12"/>
                  </a:lnTo>
                  <a:lnTo>
                    <a:pt x="166" y="14"/>
                  </a:lnTo>
                  <a:lnTo>
                    <a:pt x="170" y="10"/>
                  </a:lnTo>
                  <a:lnTo>
                    <a:pt x="170" y="12"/>
                  </a:lnTo>
                  <a:lnTo>
                    <a:pt x="164" y="18"/>
                  </a:lnTo>
                  <a:close/>
                  <a:moveTo>
                    <a:pt x="172" y="12"/>
                  </a:moveTo>
                  <a:lnTo>
                    <a:pt x="176" y="12"/>
                  </a:lnTo>
                  <a:lnTo>
                    <a:pt x="178" y="14"/>
                  </a:lnTo>
                  <a:lnTo>
                    <a:pt x="176" y="16"/>
                  </a:lnTo>
                  <a:lnTo>
                    <a:pt x="174" y="16"/>
                  </a:lnTo>
                  <a:lnTo>
                    <a:pt x="174" y="14"/>
                  </a:lnTo>
                  <a:lnTo>
                    <a:pt x="172" y="12"/>
                  </a:lnTo>
                  <a:close/>
                  <a:moveTo>
                    <a:pt x="178" y="6"/>
                  </a:moveTo>
                  <a:lnTo>
                    <a:pt x="178" y="8"/>
                  </a:lnTo>
                  <a:lnTo>
                    <a:pt x="176" y="8"/>
                  </a:lnTo>
                  <a:lnTo>
                    <a:pt x="176" y="6"/>
                  </a:lnTo>
                  <a:lnTo>
                    <a:pt x="178" y="6"/>
                  </a:lnTo>
                  <a:lnTo>
                    <a:pt x="178" y="6"/>
                  </a:lnTo>
                  <a:close/>
                  <a:moveTo>
                    <a:pt x="184" y="2"/>
                  </a:moveTo>
                  <a:lnTo>
                    <a:pt x="182" y="2"/>
                  </a:lnTo>
                  <a:lnTo>
                    <a:pt x="182" y="0"/>
                  </a:lnTo>
                  <a:lnTo>
                    <a:pt x="184" y="0"/>
                  </a:lnTo>
                  <a:lnTo>
                    <a:pt x="184" y="2"/>
                  </a:lnTo>
                  <a:close/>
                  <a:moveTo>
                    <a:pt x="188" y="4"/>
                  </a:moveTo>
                  <a:lnTo>
                    <a:pt x="188" y="2"/>
                  </a:lnTo>
                  <a:lnTo>
                    <a:pt x="188" y="2"/>
                  </a:lnTo>
                  <a:lnTo>
                    <a:pt x="190" y="2"/>
                  </a:lnTo>
                  <a:lnTo>
                    <a:pt x="190" y="2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194" y="0"/>
                  </a:lnTo>
                  <a:lnTo>
                    <a:pt x="192" y="4"/>
                  </a:lnTo>
                  <a:lnTo>
                    <a:pt x="196" y="4"/>
                  </a:lnTo>
                  <a:lnTo>
                    <a:pt x="196" y="6"/>
                  </a:lnTo>
                  <a:lnTo>
                    <a:pt x="192" y="6"/>
                  </a:lnTo>
                  <a:lnTo>
                    <a:pt x="190" y="4"/>
                  </a:lnTo>
                  <a:lnTo>
                    <a:pt x="188" y="4"/>
                  </a:lnTo>
                  <a:close/>
                </a:path>
              </a:pathLst>
            </a:custGeom>
            <a:grpFill/>
            <a:ln w="6350">
              <a:solidFill>
                <a:srgbClr val="7F7F7F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04" name="North Macedonia">
              <a:extLst>
                <a:ext uri="{FF2B5EF4-FFF2-40B4-BE49-F238E27FC236}">
                  <a16:creationId xmlns:a16="http://schemas.microsoft.com/office/drawing/2014/main" id="{96624020-5CF7-46E6-9BC7-4F307F241B0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7768" y="3357359"/>
              <a:ext cx="61244" cy="45933"/>
            </a:xfrm>
            <a:custGeom>
              <a:avLst/>
              <a:gdLst>
                <a:gd name="T0" fmla="*/ 22 w 32"/>
                <a:gd name="T1" fmla="*/ 0 h 24"/>
                <a:gd name="T2" fmla="*/ 28 w 32"/>
                <a:gd name="T3" fmla="*/ 2 h 24"/>
                <a:gd name="T4" fmla="*/ 30 w 32"/>
                <a:gd name="T5" fmla="*/ 8 h 24"/>
                <a:gd name="T6" fmla="*/ 32 w 32"/>
                <a:gd name="T7" fmla="*/ 12 h 24"/>
                <a:gd name="T8" fmla="*/ 32 w 32"/>
                <a:gd name="T9" fmla="*/ 14 h 24"/>
                <a:gd name="T10" fmla="*/ 30 w 32"/>
                <a:gd name="T11" fmla="*/ 16 h 24"/>
                <a:gd name="T12" fmla="*/ 28 w 32"/>
                <a:gd name="T13" fmla="*/ 16 h 24"/>
                <a:gd name="T14" fmla="*/ 24 w 32"/>
                <a:gd name="T15" fmla="*/ 18 h 24"/>
                <a:gd name="T16" fmla="*/ 18 w 32"/>
                <a:gd name="T17" fmla="*/ 16 h 24"/>
                <a:gd name="T18" fmla="*/ 16 w 32"/>
                <a:gd name="T19" fmla="*/ 18 h 24"/>
                <a:gd name="T20" fmla="*/ 16 w 32"/>
                <a:gd name="T21" fmla="*/ 20 h 24"/>
                <a:gd name="T22" fmla="*/ 12 w 32"/>
                <a:gd name="T23" fmla="*/ 20 h 24"/>
                <a:gd name="T24" fmla="*/ 8 w 32"/>
                <a:gd name="T25" fmla="*/ 24 h 24"/>
                <a:gd name="T26" fmla="*/ 8 w 32"/>
                <a:gd name="T27" fmla="*/ 24 h 24"/>
                <a:gd name="T28" fmla="*/ 4 w 32"/>
                <a:gd name="T29" fmla="*/ 22 h 24"/>
                <a:gd name="T30" fmla="*/ 4 w 32"/>
                <a:gd name="T31" fmla="*/ 20 h 24"/>
                <a:gd name="T32" fmla="*/ 2 w 32"/>
                <a:gd name="T33" fmla="*/ 16 h 24"/>
                <a:gd name="T34" fmla="*/ 0 w 32"/>
                <a:gd name="T35" fmla="*/ 12 h 24"/>
                <a:gd name="T36" fmla="*/ 2 w 32"/>
                <a:gd name="T37" fmla="*/ 8 h 24"/>
                <a:gd name="T38" fmla="*/ 2 w 32"/>
                <a:gd name="T39" fmla="*/ 8 h 24"/>
                <a:gd name="T40" fmla="*/ 2 w 32"/>
                <a:gd name="T41" fmla="*/ 6 h 24"/>
                <a:gd name="T42" fmla="*/ 2 w 32"/>
                <a:gd name="T43" fmla="*/ 4 h 24"/>
                <a:gd name="T44" fmla="*/ 6 w 32"/>
                <a:gd name="T45" fmla="*/ 2 h 24"/>
                <a:gd name="T46" fmla="*/ 8 w 32"/>
                <a:gd name="T47" fmla="*/ 2 h 24"/>
                <a:gd name="T48" fmla="*/ 10 w 32"/>
                <a:gd name="T49" fmla="*/ 0 h 24"/>
                <a:gd name="T50" fmla="*/ 14 w 32"/>
                <a:gd name="T51" fmla="*/ 0 h 24"/>
                <a:gd name="T52" fmla="*/ 18 w 32"/>
                <a:gd name="T53" fmla="*/ 0 h 24"/>
                <a:gd name="T54" fmla="*/ 20 w 32"/>
                <a:gd name="T55" fmla="*/ 0 h 24"/>
                <a:gd name="T56" fmla="*/ 22 w 32"/>
                <a:gd name="T5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2" h="24">
                  <a:moveTo>
                    <a:pt x="22" y="0"/>
                  </a:moveTo>
                  <a:lnTo>
                    <a:pt x="28" y="2"/>
                  </a:lnTo>
                  <a:lnTo>
                    <a:pt x="30" y="8"/>
                  </a:lnTo>
                  <a:lnTo>
                    <a:pt x="32" y="12"/>
                  </a:lnTo>
                  <a:lnTo>
                    <a:pt x="32" y="14"/>
                  </a:lnTo>
                  <a:lnTo>
                    <a:pt x="30" y="16"/>
                  </a:lnTo>
                  <a:lnTo>
                    <a:pt x="28" y="16"/>
                  </a:lnTo>
                  <a:lnTo>
                    <a:pt x="24" y="18"/>
                  </a:lnTo>
                  <a:lnTo>
                    <a:pt x="18" y="16"/>
                  </a:lnTo>
                  <a:lnTo>
                    <a:pt x="16" y="18"/>
                  </a:lnTo>
                  <a:lnTo>
                    <a:pt x="16" y="20"/>
                  </a:lnTo>
                  <a:lnTo>
                    <a:pt x="12" y="20"/>
                  </a:lnTo>
                  <a:lnTo>
                    <a:pt x="8" y="24"/>
                  </a:lnTo>
                  <a:lnTo>
                    <a:pt x="8" y="24"/>
                  </a:lnTo>
                  <a:lnTo>
                    <a:pt x="4" y="22"/>
                  </a:lnTo>
                  <a:lnTo>
                    <a:pt x="4" y="20"/>
                  </a:lnTo>
                  <a:lnTo>
                    <a:pt x="2" y="16"/>
                  </a:lnTo>
                  <a:lnTo>
                    <a:pt x="0" y="12"/>
                  </a:lnTo>
                  <a:lnTo>
                    <a:pt x="2" y="8"/>
                  </a:lnTo>
                  <a:lnTo>
                    <a:pt x="2" y="8"/>
                  </a:lnTo>
                  <a:lnTo>
                    <a:pt x="2" y="6"/>
                  </a:lnTo>
                  <a:lnTo>
                    <a:pt x="2" y="4"/>
                  </a:lnTo>
                  <a:lnTo>
                    <a:pt x="6" y="2"/>
                  </a:lnTo>
                  <a:lnTo>
                    <a:pt x="8" y="2"/>
                  </a:lnTo>
                  <a:lnTo>
                    <a:pt x="10" y="0"/>
                  </a:lnTo>
                  <a:lnTo>
                    <a:pt x="14" y="0"/>
                  </a:lnTo>
                  <a:lnTo>
                    <a:pt x="18" y="0"/>
                  </a:lnTo>
                  <a:lnTo>
                    <a:pt x="20" y="0"/>
                  </a:lnTo>
                  <a:lnTo>
                    <a:pt x="22" y="0"/>
                  </a:lnTo>
                  <a:close/>
                </a:path>
              </a:pathLst>
            </a:custGeom>
            <a:grpFill/>
            <a:ln w="6350">
              <a:solidFill>
                <a:srgbClr val="7F7F7F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05" name="Nigeria">
              <a:extLst>
                <a:ext uri="{FF2B5EF4-FFF2-40B4-BE49-F238E27FC236}">
                  <a16:creationId xmlns:a16="http://schemas.microsoft.com/office/drawing/2014/main" id="{ADD3B195-4EF7-4163-8476-887511776AC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88824" y="4092281"/>
              <a:ext cx="267941" cy="229663"/>
            </a:xfrm>
            <a:custGeom>
              <a:avLst/>
              <a:gdLst>
                <a:gd name="T0" fmla="*/ 132 w 140"/>
                <a:gd name="T1" fmla="*/ 8 h 120"/>
                <a:gd name="T2" fmla="*/ 124 w 140"/>
                <a:gd name="T3" fmla="*/ 4 h 120"/>
                <a:gd name="T4" fmla="*/ 120 w 140"/>
                <a:gd name="T5" fmla="*/ 6 h 120"/>
                <a:gd name="T6" fmla="*/ 116 w 140"/>
                <a:gd name="T7" fmla="*/ 8 h 120"/>
                <a:gd name="T8" fmla="*/ 110 w 140"/>
                <a:gd name="T9" fmla="*/ 10 h 120"/>
                <a:gd name="T10" fmla="*/ 98 w 140"/>
                <a:gd name="T11" fmla="*/ 6 h 120"/>
                <a:gd name="T12" fmla="*/ 84 w 140"/>
                <a:gd name="T13" fmla="*/ 8 h 120"/>
                <a:gd name="T14" fmla="*/ 76 w 140"/>
                <a:gd name="T15" fmla="*/ 14 h 120"/>
                <a:gd name="T16" fmla="*/ 66 w 140"/>
                <a:gd name="T17" fmla="*/ 10 h 120"/>
                <a:gd name="T18" fmla="*/ 60 w 140"/>
                <a:gd name="T19" fmla="*/ 6 h 120"/>
                <a:gd name="T20" fmla="*/ 54 w 140"/>
                <a:gd name="T21" fmla="*/ 8 h 120"/>
                <a:gd name="T22" fmla="*/ 50 w 140"/>
                <a:gd name="T23" fmla="*/ 10 h 120"/>
                <a:gd name="T24" fmla="*/ 44 w 140"/>
                <a:gd name="T25" fmla="*/ 6 h 120"/>
                <a:gd name="T26" fmla="*/ 36 w 140"/>
                <a:gd name="T27" fmla="*/ 2 h 120"/>
                <a:gd name="T28" fmla="*/ 30 w 140"/>
                <a:gd name="T29" fmla="*/ 0 h 120"/>
                <a:gd name="T30" fmla="*/ 24 w 140"/>
                <a:gd name="T31" fmla="*/ 0 h 120"/>
                <a:gd name="T32" fmla="*/ 18 w 140"/>
                <a:gd name="T33" fmla="*/ 2 h 120"/>
                <a:gd name="T34" fmla="*/ 14 w 140"/>
                <a:gd name="T35" fmla="*/ 4 h 120"/>
                <a:gd name="T36" fmla="*/ 14 w 140"/>
                <a:gd name="T37" fmla="*/ 8 h 120"/>
                <a:gd name="T38" fmla="*/ 14 w 140"/>
                <a:gd name="T39" fmla="*/ 12 h 120"/>
                <a:gd name="T40" fmla="*/ 8 w 140"/>
                <a:gd name="T41" fmla="*/ 16 h 120"/>
                <a:gd name="T42" fmla="*/ 10 w 140"/>
                <a:gd name="T43" fmla="*/ 22 h 120"/>
                <a:gd name="T44" fmla="*/ 10 w 140"/>
                <a:gd name="T45" fmla="*/ 26 h 120"/>
                <a:gd name="T46" fmla="*/ 14 w 140"/>
                <a:gd name="T47" fmla="*/ 32 h 120"/>
                <a:gd name="T48" fmla="*/ 14 w 140"/>
                <a:gd name="T49" fmla="*/ 42 h 120"/>
                <a:gd name="T50" fmla="*/ 10 w 140"/>
                <a:gd name="T51" fmla="*/ 44 h 120"/>
                <a:gd name="T52" fmla="*/ 10 w 140"/>
                <a:gd name="T53" fmla="*/ 48 h 120"/>
                <a:gd name="T54" fmla="*/ 6 w 140"/>
                <a:gd name="T55" fmla="*/ 54 h 120"/>
                <a:gd name="T56" fmla="*/ 2 w 140"/>
                <a:gd name="T57" fmla="*/ 58 h 120"/>
                <a:gd name="T58" fmla="*/ 0 w 140"/>
                <a:gd name="T59" fmla="*/ 62 h 120"/>
                <a:gd name="T60" fmla="*/ 0 w 140"/>
                <a:gd name="T61" fmla="*/ 68 h 120"/>
                <a:gd name="T62" fmla="*/ 0 w 140"/>
                <a:gd name="T63" fmla="*/ 72 h 120"/>
                <a:gd name="T64" fmla="*/ 0 w 140"/>
                <a:gd name="T65" fmla="*/ 80 h 120"/>
                <a:gd name="T66" fmla="*/ 0 w 140"/>
                <a:gd name="T67" fmla="*/ 90 h 120"/>
                <a:gd name="T68" fmla="*/ 8 w 140"/>
                <a:gd name="T69" fmla="*/ 92 h 120"/>
                <a:gd name="T70" fmla="*/ 26 w 140"/>
                <a:gd name="T71" fmla="*/ 108 h 120"/>
                <a:gd name="T72" fmla="*/ 28 w 140"/>
                <a:gd name="T73" fmla="*/ 116 h 120"/>
                <a:gd name="T74" fmla="*/ 48 w 140"/>
                <a:gd name="T75" fmla="*/ 120 h 120"/>
                <a:gd name="T76" fmla="*/ 58 w 140"/>
                <a:gd name="T77" fmla="*/ 118 h 120"/>
                <a:gd name="T78" fmla="*/ 64 w 140"/>
                <a:gd name="T79" fmla="*/ 114 h 120"/>
                <a:gd name="T80" fmla="*/ 68 w 140"/>
                <a:gd name="T81" fmla="*/ 116 h 120"/>
                <a:gd name="T82" fmla="*/ 72 w 140"/>
                <a:gd name="T83" fmla="*/ 108 h 120"/>
                <a:gd name="T84" fmla="*/ 74 w 140"/>
                <a:gd name="T85" fmla="*/ 102 h 120"/>
                <a:gd name="T86" fmla="*/ 78 w 140"/>
                <a:gd name="T87" fmla="*/ 96 h 120"/>
                <a:gd name="T88" fmla="*/ 82 w 140"/>
                <a:gd name="T89" fmla="*/ 90 h 120"/>
                <a:gd name="T90" fmla="*/ 86 w 140"/>
                <a:gd name="T91" fmla="*/ 86 h 120"/>
                <a:gd name="T92" fmla="*/ 92 w 140"/>
                <a:gd name="T93" fmla="*/ 88 h 120"/>
                <a:gd name="T94" fmla="*/ 98 w 140"/>
                <a:gd name="T95" fmla="*/ 94 h 120"/>
                <a:gd name="T96" fmla="*/ 104 w 140"/>
                <a:gd name="T97" fmla="*/ 90 h 120"/>
                <a:gd name="T98" fmla="*/ 106 w 140"/>
                <a:gd name="T99" fmla="*/ 86 h 120"/>
                <a:gd name="T100" fmla="*/ 108 w 140"/>
                <a:gd name="T101" fmla="*/ 80 h 120"/>
                <a:gd name="T102" fmla="*/ 112 w 140"/>
                <a:gd name="T103" fmla="*/ 72 h 120"/>
                <a:gd name="T104" fmla="*/ 118 w 140"/>
                <a:gd name="T105" fmla="*/ 66 h 120"/>
                <a:gd name="T106" fmla="*/ 120 w 140"/>
                <a:gd name="T107" fmla="*/ 56 h 120"/>
                <a:gd name="T108" fmla="*/ 126 w 140"/>
                <a:gd name="T109" fmla="*/ 52 h 120"/>
                <a:gd name="T110" fmla="*/ 126 w 140"/>
                <a:gd name="T111" fmla="*/ 44 h 120"/>
                <a:gd name="T112" fmla="*/ 132 w 140"/>
                <a:gd name="T113" fmla="*/ 36 h 120"/>
                <a:gd name="T114" fmla="*/ 136 w 140"/>
                <a:gd name="T115" fmla="*/ 34 h 120"/>
                <a:gd name="T116" fmla="*/ 140 w 140"/>
                <a:gd name="T117" fmla="*/ 28 h 120"/>
                <a:gd name="T118" fmla="*/ 138 w 140"/>
                <a:gd name="T119" fmla="*/ 22 h 120"/>
                <a:gd name="T120" fmla="*/ 136 w 140"/>
                <a:gd name="T121" fmla="*/ 16 h 120"/>
                <a:gd name="T122" fmla="*/ 134 w 140"/>
                <a:gd name="T123" fmla="*/ 1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40" h="120">
                  <a:moveTo>
                    <a:pt x="134" y="10"/>
                  </a:moveTo>
                  <a:lnTo>
                    <a:pt x="134" y="10"/>
                  </a:lnTo>
                  <a:lnTo>
                    <a:pt x="132" y="8"/>
                  </a:lnTo>
                  <a:lnTo>
                    <a:pt x="128" y="4"/>
                  </a:lnTo>
                  <a:lnTo>
                    <a:pt x="126" y="2"/>
                  </a:lnTo>
                  <a:lnTo>
                    <a:pt x="124" y="4"/>
                  </a:lnTo>
                  <a:lnTo>
                    <a:pt x="124" y="6"/>
                  </a:lnTo>
                  <a:lnTo>
                    <a:pt x="122" y="6"/>
                  </a:lnTo>
                  <a:lnTo>
                    <a:pt x="120" y="6"/>
                  </a:lnTo>
                  <a:lnTo>
                    <a:pt x="118" y="6"/>
                  </a:lnTo>
                  <a:lnTo>
                    <a:pt x="118" y="8"/>
                  </a:lnTo>
                  <a:lnTo>
                    <a:pt x="116" y="8"/>
                  </a:lnTo>
                  <a:lnTo>
                    <a:pt x="114" y="10"/>
                  </a:lnTo>
                  <a:lnTo>
                    <a:pt x="112" y="12"/>
                  </a:lnTo>
                  <a:lnTo>
                    <a:pt x="110" y="10"/>
                  </a:lnTo>
                  <a:lnTo>
                    <a:pt x="106" y="10"/>
                  </a:lnTo>
                  <a:lnTo>
                    <a:pt x="102" y="8"/>
                  </a:lnTo>
                  <a:lnTo>
                    <a:pt x="98" y="6"/>
                  </a:lnTo>
                  <a:lnTo>
                    <a:pt x="94" y="8"/>
                  </a:lnTo>
                  <a:lnTo>
                    <a:pt x="88" y="8"/>
                  </a:lnTo>
                  <a:lnTo>
                    <a:pt x="84" y="8"/>
                  </a:lnTo>
                  <a:lnTo>
                    <a:pt x="82" y="12"/>
                  </a:lnTo>
                  <a:lnTo>
                    <a:pt x="78" y="14"/>
                  </a:lnTo>
                  <a:lnTo>
                    <a:pt x="76" y="14"/>
                  </a:lnTo>
                  <a:lnTo>
                    <a:pt x="72" y="12"/>
                  </a:lnTo>
                  <a:lnTo>
                    <a:pt x="70" y="12"/>
                  </a:lnTo>
                  <a:lnTo>
                    <a:pt x="66" y="10"/>
                  </a:lnTo>
                  <a:lnTo>
                    <a:pt x="62" y="8"/>
                  </a:lnTo>
                  <a:lnTo>
                    <a:pt x="62" y="8"/>
                  </a:lnTo>
                  <a:lnTo>
                    <a:pt x="60" y="6"/>
                  </a:lnTo>
                  <a:lnTo>
                    <a:pt x="58" y="6"/>
                  </a:lnTo>
                  <a:lnTo>
                    <a:pt x="58" y="6"/>
                  </a:lnTo>
                  <a:lnTo>
                    <a:pt x="54" y="8"/>
                  </a:lnTo>
                  <a:lnTo>
                    <a:pt x="52" y="8"/>
                  </a:lnTo>
                  <a:lnTo>
                    <a:pt x="50" y="8"/>
                  </a:lnTo>
                  <a:lnTo>
                    <a:pt x="50" y="10"/>
                  </a:lnTo>
                  <a:lnTo>
                    <a:pt x="48" y="10"/>
                  </a:lnTo>
                  <a:lnTo>
                    <a:pt x="46" y="8"/>
                  </a:lnTo>
                  <a:lnTo>
                    <a:pt x="44" y="6"/>
                  </a:lnTo>
                  <a:lnTo>
                    <a:pt x="42" y="4"/>
                  </a:lnTo>
                  <a:lnTo>
                    <a:pt x="38" y="2"/>
                  </a:lnTo>
                  <a:lnTo>
                    <a:pt x="36" y="2"/>
                  </a:lnTo>
                  <a:lnTo>
                    <a:pt x="36" y="0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8" y="0"/>
                  </a:lnTo>
                  <a:lnTo>
                    <a:pt x="24" y="0"/>
                  </a:lnTo>
                  <a:lnTo>
                    <a:pt x="22" y="0"/>
                  </a:lnTo>
                  <a:lnTo>
                    <a:pt x="20" y="0"/>
                  </a:lnTo>
                  <a:lnTo>
                    <a:pt x="18" y="2"/>
                  </a:lnTo>
                  <a:lnTo>
                    <a:pt x="16" y="2"/>
                  </a:lnTo>
                  <a:lnTo>
                    <a:pt x="16" y="2"/>
                  </a:lnTo>
                  <a:lnTo>
                    <a:pt x="14" y="4"/>
                  </a:lnTo>
                  <a:lnTo>
                    <a:pt x="12" y="6"/>
                  </a:lnTo>
                  <a:lnTo>
                    <a:pt x="14" y="8"/>
                  </a:lnTo>
                  <a:lnTo>
                    <a:pt x="14" y="8"/>
                  </a:lnTo>
                  <a:lnTo>
                    <a:pt x="12" y="8"/>
                  </a:lnTo>
                  <a:lnTo>
                    <a:pt x="14" y="12"/>
                  </a:lnTo>
                  <a:lnTo>
                    <a:pt x="14" y="12"/>
                  </a:lnTo>
                  <a:lnTo>
                    <a:pt x="14" y="14"/>
                  </a:lnTo>
                  <a:lnTo>
                    <a:pt x="12" y="14"/>
                  </a:lnTo>
                  <a:lnTo>
                    <a:pt x="8" y="16"/>
                  </a:lnTo>
                  <a:lnTo>
                    <a:pt x="10" y="18"/>
                  </a:lnTo>
                  <a:lnTo>
                    <a:pt x="8" y="20"/>
                  </a:lnTo>
                  <a:lnTo>
                    <a:pt x="10" y="22"/>
                  </a:lnTo>
                  <a:lnTo>
                    <a:pt x="12" y="22"/>
                  </a:lnTo>
                  <a:lnTo>
                    <a:pt x="12" y="24"/>
                  </a:lnTo>
                  <a:lnTo>
                    <a:pt x="10" y="26"/>
                  </a:lnTo>
                  <a:lnTo>
                    <a:pt x="8" y="28"/>
                  </a:lnTo>
                  <a:lnTo>
                    <a:pt x="10" y="30"/>
                  </a:lnTo>
                  <a:lnTo>
                    <a:pt x="14" y="32"/>
                  </a:lnTo>
                  <a:lnTo>
                    <a:pt x="14" y="36"/>
                  </a:lnTo>
                  <a:lnTo>
                    <a:pt x="14" y="40"/>
                  </a:lnTo>
                  <a:lnTo>
                    <a:pt x="14" y="42"/>
                  </a:lnTo>
                  <a:lnTo>
                    <a:pt x="12" y="42"/>
                  </a:lnTo>
                  <a:lnTo>
                    <a:pt x="10" y="44"/>
                  </a:lnTo>
                  <a:lnTo>
                    <a:pt x="10" y="44"/>
                  </a:lnTo>
                  <a:lnTo>
                    <a:pt x="12" y="48"/>
                  </a:lnTo>
                  <a:lnTo>
                    <a:pt x="12" y="48"/>
                  </a:lnTo>
                  <a:lnTo>
                    <a:pt x="10" y="48"/>
                  </a:lnTo>
                  <a:lnTo>
                    <a:pt x="8" y="50"/>
                  </a:lnTo>
                  <a:lnTo>
                    <a:pt x="8" y="52"/>
                  </a:lnTo>
                  <a:lnTo>
                    <a:pt x="6" y="54"/>
                  </a:lnTo>
                  <a:lnTo>
                    <a:pt x="6" y="56"/>
                  </a:lnTo>
                  <a:lnTo>
                    <a:pt x="4" y="58"/>
                  </a:lnTo>
                  <a:lnTo>
                    <a:pt x="2" y="58"/>
                  </a:lnTo>
                  <a:lnTo>
                    <a:pt x="0" y="58"/>
                  </a:lnTo>
                  <a:lnTo>
                    <a:pt x="0" y="60"/>
                  </a:lnTo>
                  <a:lnTo>
                    <a:pt x="0" y="62"/>
                  </a:lnTo>
                  <a:lnTo>
                    <a:pt x="0" y="64"/>
                  </a:lnTo>
                  <a:lnTo>
                    <a:pt x="0" y="68"/>
                  </a:lnTo>
                  <a:lnTo>
                    <a:pt x="0" y="68"/>
                  </a:lnTo>
                  <a:lnTo>
                    <a:pt x="0" y="70"/>
                  </a:lnTo>
                  <a:lnTo>
                    <a:pt x="0" y="70"/>
                  </a:lnTo>
                  <a:lnTo>
                    <a:pt x="0" y="72"/>
                  </a:lnTo>
                  <a:lnTo>
                    <a:pt x="0" y="74"/>
                  </a:lnTo>
                  <a:lnTo>
                    <a:pt x="0" y="76"/>
                  </a:lnTo>
                  <a:lnTo>
                    <a:pt x="0" y="80"/>
                  </a:lnTo>
                  <a:lnTo>
                    <a:pt x="0" y="82"/>
                  </a:lnTo>
                  <a:lnTo>
                    <a:pt x="0" y="84"/>
                  </a:lnTo>
                  <a:lnTo>
                    <a:pt x="0" y="90"/>
                  </a:lnTo>
                  <a:lnTo>
                    <a:pt x="0" y="92"/>
                  </a:lnTo>
                  <a:lnTo>
                    <a:pt x="6" y="94"/>
                  </a:lnTo>
                  <a:lnTo>
                    <a:pt x="8" y="92"/>
                  </a:lnTo>
                  <a:lnTo>
                    <a:pt x="18" y="98"/>
                  </a:lnTo>
                  <a:lnTo>
                    <a:pt x="22" y="102"/>
                  </a:lnTo>
                  <a:lnTo>
                    <a:pt x="26" y="108"/>
                  </a:lnTo>
                  <a:lnTo>
                    <a:pt x="26" y="112"/>
                  </a:lnTo>
                  <a:lnTo>
                    <a:pt x="28" y="112"/>
                  </a:lnTo>
                  <a:lnTo>
                    <a:pt x="28" y="116"/>
                  </a:lnTo>
                  <a:lnTo>
                    <a:pt x="32" y="120"/>
                  </a:lnTo>
                  <a:lnTo>
                    <a:pt x="36" y="120"/>
                  </a:lnTo>
                  <a:lnTo>
                    <a:pt x="48" y="120"/>
                  </a:lnTo>
                  <a:lnTo>
                    <a:pt x="50" y="120"/>
                  </a:lnTo>
                  <a:lnTo>
                    <a:pt x="52" y="120"/>
                  </a:lnTo>
                  <a:lnTo>
                    <a:pt x="58" y="118"/>
                  </a:lnTo>
                  <a:lnTo>
                    <a:pt x="60" y="118"/>
                  </a:lnTo>
                  <a:lnTo>
                    <a:pt x="64" y="118"/>
                  </a:lnTo>
                  <a:lnTo>
                    <a:pt x="64" y="114"/>
                  </a:lnTo>
                  <a:lnTo>
                    <a:pt x="68" y="116"/>
                  </a:lnTo>
                  <a:lnTo>
                    <a:pt x="68" y="116"/>
                  </a:lnTo>
                  <a:lnTo>
                    <a:pt x="68" y="116"/>
                  </a:lnTo>
                  <a:lnTo>
                    <a:pt x="68" y="114"/>
                  </a:lnTo>
                  <a:lnTo>
                    <a:pt x="72" y="112"/>
                  </a:lnTo>
                  <a:lnTo>
                    <a:pt x="72" y="108"/>
                  </a:lnTo>
                  <a:lnTo>
                    <a:pt x="72" y="106"/>
                  </a:lnTo>
                  <a:lnTo>
                    <a:pt x="72" y="102"/>
                  </a:lnTo>
                  <a:lnTo>
                    <a:pt x="74" y="102"/>
                  </a:lnTo>
                  <a:lnTo>
                    <a:pt x="74" y="100"/>
                  </a:lnTo>
                  <a:lnTo>
                    <a:pt x="76" y="98"/>
                  </a:lnTo>
                  <a:lnTo>
                    <a:pt x="78" y="96"/>
                  </a:lnTo>
                  <a:lnTo>
                    <a:pt x="78" y="94"/>
                  </a:lnTo>
                  <a:lnTo>
                    <a:pt x="82" y="92"/>
                  </a:lnTo>
                  <a:lnTo>
                    <a:pt x="82" y="90"/>
                  </a:lnTo>
                  <a:lnTo>
                    <a:pt x="82" y="88"/>
                  </a:lnTo>
                  <a:lnTo>
                    <a:pt x="86" y="88"/>
                  </a:lnTo>
                  <a:lnTo>
                    <a:pt x="86" y="86"/>
                  </a:lnTo>
                  <a:lnTo>
                    <a:pt x="88" y="88"/>
                  </a:lnTo>
                  <a:lnTo>
                    <a:pt x="90" y="88"/>
                  </a:lnTo>
                  <a:lnTo>
                    <a:pt x="92" y="88"/>
                  </a:lnTo>
                  <a:lnTo>
                    <a:pt x="94" y="90"/>
                  </a:lnTo>
                  <a:lnTo>
                    <a:pt x="96" y="92"/>
                  </a:lnTo>
                  <a:lnTo>
                    <a:pt x="98" y="94"/>
                  </a:lnTo>
                  <a:lnTo>
                    <a:pt x="98" y="94"/>
                  </a:lnTo>
                  <a:lnTo>
                    <a:pt x="102" y="92"/>
                  </a:lnTo>
                  <a:lnTo>
                    <a:pt x="104" y="90"/>
                  </a:lnTo>
                  <a:lnTo>
                    <a:pt x="104" y="88"/>
                  </a:lnTo>
                  <a:lnTo>
                    <a:pt x="104" y="88"/>
                  </a:lnTo>
                  <a:lnTo>
                    <a:pt x="106" y="86"/>
                  </a:lnTo>
                  <a:lnTo>
                    <a:pt x="108" y="84"/>
                  </a:lnTo>
                  <a:lnTo>
                    <a:pt x="108" y="82"/>
                  </a:lnTo>
                  <a:lnTo>
                    <a:pt x="108" y="80"/>
                  </a:lnTo>
                  <a:lnTo>
                    <a:pt x="112" y="76"/>
                  </a:lnTo>
                  <a:lnTo>
                    <a:pt x="112" y="74"/>
                  </a:lnTo>
                  <a:lnTo>
                    <a:pt x="112" y="72"/>
                  </a:lnTo>
                  <a:lnTo>
                    <a:pt x="112" y="70"/>
                  </a:lnTo>
                  <a:lnTo>
                    <a:pt x="116" y="66"/>
                  </a:lnTo>
                  <a:lnTo>
                    <a:pt x="118" y="66"/>
                  </a:lnTo>
                  <a:lnTo>
                    <a:pt x="118" y="62"/>
                  </a:lnTo>
                  <a:lnTo>
                    <a:pt x="120" y="60"/>
                  </a:lnTo>
                  <a:lnTo>
                    <a:pt x="120" y="56"/>
                  </a:lnTo>
                  <a:lnTo>
                    <a:pt x="122" y="56"/>
                  </a:lnTo>
                  <a:lnTo>
                    <a:pt x="124" y="54"/>
                  </a:lnTo>
                  <a:lnTo>
                    <a:pt x="126" y="52"/>
                  </a:lnTo>
                  <a:lnTo>
                    <a:pt x="126" y="50"/>
                  </a:lnTo>
                  <a:lnTo>
                    <a:pt x="126" y="46"/>
                  </a:lnTo>
                  <a:lnTo>
                    <a:pt x="126" y="44"/>
                  </a:lnTo>
                  <a:lnTo>
                    <a:pt x="128" y="42"/>
                  </a:lnTo>
                  <a:lnTo>
                    <a:pt x="130" y="38"/>
                  </a:lnTo>
                  <a:lnTo>
                    <a:pt x="132" y="36"/>
                  </a:lnTo>
                  <a:lnTo>
                    <a:pt x="132" y="36"/>
                  </a:lnTo>
                  <a:lnTo>
                    <a:pt x="134" y="34"/>
                  </a:lnTo>
                  <a:lnTo>
                    <a:pt x="136" y="34"/>
                  </a:lnTo>
                  <a:lnTo>
                    <a:pt x="138" y="32"/>
                  </a:lnTo>
                  <a:lnTo>
                    <a:pt x="140" y="30"/>
                  </a:lnTo>
                  <a:lnTo>
                    <a:pt x="140" y="28"/>
                  </a:lnTo>
                  <a:lnTo>
                    <a:pt x="140" y="26"/>
                  </a:lnTo>
                  <a:lnTo>
                    <a:pt x="140" y="24"/>
                  </a:lnTo>
                  <a:lnTo>
                    <a:pt x="138" y="22"/>
                  </a:lnTo>
                  <a:lnTo>
                    <a:pt x="136" y="22"/>
                  </a:lnTo>
                  <a:lnTo>
                    <a:pt x="136" y="20"/>
                  </a:lnTo>
                  <a:lnTo>
                    <a:pt x="136" y="16"/>
                  </a:lnTo>
                  <a:lnTo>
                    <a:pt x="136" y="14"/>
                  </a:lnTo>
                  <a:lnTo>
                    <a:pt x="134" y="10"/>
                  </a:lnTo>
                  <a:lnTo>
                    <a:pt x="134" y="10"/>
                  </a:lnTo>
                  <a:close/>
                </a:path>
              </a:pathLst>
            </a:custGeom>
            <a:grpFill/>
            <a:ln w="6350">
              <a:solidFill>
                <a:srgbClr val="7F7F7F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06" name="Niger">
              <a:extLst>
                <a:ext uri="{FF2B5EF4-FFF2-40B4-BE49-F238E27FC236}">
                  <a16:creationId xmlns:a16="http://schemas.microsoft.com/office/drawing/2014/main" id="{6B105CFF-62F3-47AC-836D-D33EA1444E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27580" y="3862618"/>
              <a:ext cx="359806" cy="279424"/>
            </a:xfrm>
            <a:custGeom>
              <a:avLst/>
              <a:gdLst>
                <a:gd name="T0" fmla="*/ 40 w 188"/>
                <a:gd name="T1" fmla="*/ 142 h 146"/>
                <a:gd name="T2" fmla="*/ 34 w 188"/>
                <a:gd name="T3" fmla="*/ 138 h 146"/>
                <a:gd name="T4" fmla="*/ 28 w 188"/>
                <a:gd name="T5" fmla="*/ 138 h 146"/>
                <a:gd name="T6" fmla="*/ 26 w 188"/>
                <a:gd name="T7" fmla="*/ 140 h 146"/>
                <a:gd name="T8" fmla="*/ 22 w 188"/>
                <a:gd name="T9" fmla="*/ 136 h 146"/>
                <a:gd name="T10" fmla="*/ 24 w 188"/>
                <a:gd name="T11" fmla="*/ 132 h 146"/>
                <a:gd name="T12" fmla="*/ 22 w 188"/>
                <a:gd name="T13" fmla="*/ 130 h 146"/>
                <a:gd name="T14" fmla="*/ 16 w 188"/>
                <a:gd name="T15" fmla="*/ 132 h 146"/>
                <a:gd name="T16" fmla="*/ 12 w 188"/>
                <a:gd name="T17" fmla="*/ 124 h 146"/>
                <a:gd name="T18" fmla="*/ 0 w 188"/>
                <a:gd name="T19" fmla="*/ 112 h 146"/>
                <a:gd name="T20" fmla="*/ 2 w 188"/>
                <a:gd name="T21" fmla="*/ 106 h 146"/>
                <a:gd name="T22" fmla="*/ 4 w 188"/>
                <a:gd name="T23" fmla="*/ 106 h 146"/>
                <a:gd name="T24" fmla="*/ 16 w 188"/>
                <a:gd name="T25" fmla="*/ 104 h 146"/>
                <a:gd name="T26" fmla="*/ 28 w 188"/>
                <a:gd name="T27" fmla="*/ 102 h 146"/>
                <a:gd name="T28" fmla="*/ 34 w 188"/>
                <a:gd name="T29" fmla="*/ 100 h 146"/>
                <a:gd name="T30" fmla="*/ 44 w 188"/>
                <a:gd name="T31" fmla="*/ 94 h 146"/>
                <a:gd name="T32" fmla="*/ 46 w 188"/>
                <a:gd name="T33" fmla="*/ 88 h 146"/>
                <a:gd name="T34" fmla="*/ 48 w 188"/>
                <a:gd name="T35" fmla="*/ 76 h 146"/>
                <a:gd name="T36" fmla="*/ 68 w 188"/>
                <a:gd name="T37" fmla="*/ 48 h 146"/>
                <a:gd name="T38" fmla="*/ 138 w 188"/>
                <a:gd name="T39" fmla="*/ 0 h 146"/>
                <a:gd name="T40" fmla="*/ 162 w 188"/>
                <a:gd name="T41" fmla="*/ 6 h 146"/>
                <a:gd name="T42" fmla="*/ 174 w 188"/>
                <a:gd name="T43" fmla="*/ 4 h 146"/>
                <a:gd name="T44" fmla="*/ 180 w 188"/>
                <a:gd name="T45" fmla="*/ 24 h 146"/>
                <a:gd name="T46" fmla="*/ 188 w 188"/>
                <a:gd name="T47" fmla="*/ 36 h 146"/>
                <a:gd name="T48" fmla="*/ 186 w 188"/>
                <a:gd name="T49" fmla="*/ 42 h 146"/>
                <a:gd name="T50" fmla="*/ 182 w 188"/>
                <a:gd name="T51" fmla="*/ 84 h 146"/>
                <a:gd name="T52" fmla="*/ 162 w 188"/>
                <a:gd name="T53" fmla="*/ 106 h 146"/>
                <a:gd name="T54" fmla="*/ 158 w 188"/>
                <a:gd name="T55" fmla="*/ 106 h 146"/>
                <a:gd name="T56" fmla="*/ 160 w 188"/>
                <a:gd name="T57" fmla="*/ 122 h 146"/>
                <a:gd name="T58" fmla="*/ 156 w 188"/>
                <a:gd name="T59" fmla="*/ 124 h 146"/>
                <a:gd name="T60" fmla="*/ 154 w 188"/>
                <a:gd name="T61" fmla="*/ 126 h 146"/>
                <a:gd name="T62" fmla="*/ 150 w 188"/>
                <a:gd name="T63" fmla="*/ 126 h 146"/>
                <a:gd name="T64" fmla="*/ 148 w 188"/>
                <a:gd name="T65" fmla="*/ 128 h 146"/>
                <a:gd name="T66" fmla="*/ 144 w 188"/>
                <a:gd name="T67" fmla="*/ 130 h 146"/>
                <a:gd name="T68" fmla="*/ 138 w 188"/>
                <a:gd name="T69" fmla="*/ 130 h 146"/>
                <a:gd name="T70" fmla="*/ 130 w 188"/>
                <a:gd name="T71" fmla="*/ 126 h 146"/>
                <a:gd name="T72" fmla="*/ 120 w 188"/>
                <a:gd name="T73" fmla="*/ 128 h 146"/>
                <a:gd name="T74" fmla="*/ 114 w 188"/>
                <a:gd name="T75" fmla="*/ 132 h 146"/>
                <a:gd name="T76" fmla="*/ 108 w 188"/>
                <a:gd name="T77" fmla="*/ 134 h 146"/>
                <a:gd name="T78" fmla="*/ 102 w 188"/>
                <a:gd name="T79" fmla="*/ 132 h 146"/>
                <a:gd name="T80" fmla="*/ 94 w 188"/>
                <a:gd name="T81" fmla="*/ 128 h 146"/>
                <a:gd name="T82" fmla="*/ 92 w 188"/>
                <a:gd name="T83" fmla="*/ 126 h 146"/>
                <a:gd name="T84" fmla="*/ 90 w 188"/>
                <a:gd name="T85" fmla="*/ 126 h 146"/>
                <a:gd name="T86" fmla="*/ 84 w 188"/>
                <a:gd name="T87" fmla="*/ 128 h 146"/>
                <a:gd name="T88" fmla="*/ 82 w 188"/>
                <a:gd name="T89" fmla="*/ 130 h 146"/>
                <a:gd name="T90" fmla="*/ 78 w 188"/>
                <a:gd name="T91" fmla="*/ 128 h 146"/>
                <a:gd name="T92" fmla="*/ 74 w 188"/>
                <a:gd name="T93" fmla="*/ 124 h 146"/>
                <a:gd name="T94" fmla="*/ 68 w 188"/>
                <a:gd name="T95" fmla="*/ 122 h 146"/>
                <a:gd name="T96" fmla="*/ 64 w 188"/>
                <a:gd name="T97" fmla="*/ 120 h 146"/>
                <a:gd name="T98" fmla="*/ 60 w 188"/>
                <a:gd name="T99" fmla="*/ 120 h 146"/>
                <a:gd name="T100" fmla="*/ 56 w 188"/>
                <a:gd name="T101" fmla="*/ 120 h 146"/>
                <a:gd name="T102" fmla="*/ 52 w 188"/>
                <a:gd name="T103" fmla="*/ 120 h 146"/>
                <a:gd name="T104" fmla="*/ 48 w 188"/>
                <a:gd name="T105" fmla="*/ 122 h 146"/>
                <a:gd name="T106" fmla="*/ 46 w 188"/>
                <a:gd name="T107" fmla="*/ 124 h 146"/>
                <a:gd name="T108" fmla="*/ 46 w 188"/>
                <a:gd name="T109" fmla="*/ 128 h 146"/>
                <a:gd name="T110" fmla="*/ 44 w 188"/>
                <a:gd name="T111" fmla="*/ 128 h 146"/>
                <a:gd name="T112" fmla="*/ 46 w 188"/>
                <a:gd name="T113" fmla="*/ 132 h 146"/>
                <a:gd name="T114" fmla="*/ 44 w 188"/>
                <a:gd name="T115" fmla="*/ 134 h 146"/>
                <a:gd name="T116" fmla="*/ 42 w 188"/>
                <a:gd name="T117" fmla="*/ 138 h 146"/>
                <a:gd name="T118" fmla="*/ 42 w 188"/>
                <a:gd name="T119" fmla="*/ 142 h 146"/>
                <a:gd name="T120" fmla="*/ 44 w 188"/>
                <a:gd name="T121" fmla="*/ 144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88" h="146">
                  <a:moveTo>
                    <a:pt x="42" y="146"/>
                  </a:moveTo>
                  <a:lnTo>
                    <a:pt x="40" y="142"/>
                  </a:lnTo>
                  <a:lnTo>
                    <a:pt x="36" y="142"/>
                  </a:lnTo>
                  <a:lnTo>
                    <a:pt x="34" y="138"/>
                  </a:lnTo>
                  <a:lnTo>
                    <a:pt x="30" y="134"/>
                  </a:lnTo>
                  <a:lnTo>
                    <a:pt x="28" y="138"/>
                  </a:lnTo>
                  <a:lnTo>
                    <a:pt x="30" y="138"/>
                  </a:lnTo>
                  <a:lnTo>
                    <a:pt x="26" y="140"/>
                  </a:lnTo>
                  <a:lnTo>
                    <a:pt x="26" y="140"/>
                  </a:lnTo>
                  <a:lnTo>
                    <a:pt x="22" y="136"/>
                  </a:lnTo>
                  <a:lnTo>
                    <a:pt x="24" y="134"/>
                  </a:lnTo>
                  <a:lnTo>
                    <a:pt x="24" y="132"/>
                  </a:lnTo>
                  <a:lnTo>
                    <a:pt x="22" y="130"/>
                  </a:lnTo>
                  <a:lnTo>
                    <a:pt x="22" y="130"/>
                  </a:lnTo>
                  <a:lnTo>
                    <a:pt x="20" y="128"/>
                  </a:lnTo>
                  <a:lnTo>
                    <a:pt x="16" y="132"/>
                  </a:lnTo>
                  <a:lnTo>
                    <a:pt x="12" y="128"/>
                  </a:lnTo>
                  <a:lnTo>
                    <a:pt x="12" y="124"/>
                  </a:lnTo>
                  <a:lnTo>
                    <a:pt x="0" y="116"/>
                  </a:lnTo>
                  <a:lnTo>
                    <a:pt x="0" y="112"/>
                  </a:lnTo>
                  <a:lnTo>
                    <a:pt x="0" y="110"/>
                  </a:lnTo>
                  <a:lnTo>
                    <a:pt x="2" y="106"/>
                  </a:lnTo>
                  <a:lnTo>
                    <a:pt x="2" y="104"/>
                  </a:lnTo>
                  <a:lnTo>
                    <a:pt x="4" y="106"/>
                  </a:lnTo>
                  <a:lnTo>
                    <a:pt x="14" y="104"/>
                  </a:lnTo>
                  <a:lnTo>
                    <a:pt x="16" y="104"/>
                  </a:lnTo>
                  <a:lnTo>
                    <a:pt x="20" y="102"/>
                  </a:lnTo>
                  <a:lnTo>
                    <a:pt x="28" y="102"/>
                  </a:lnTo>
                  <a:lnTo>
                    <a:pt x="32" y="100"/>
                  </a:lnTo>
                  <a:lnTo>
                    <a:pt x="34" y="100"/>
                  </a:lnTo>
                  <a:lnTo>
                    <a:pt x="38" y="98"/>
                  </a:lnTo>
                  <a:lnTo>
                    <a:pt x="44" y="94"/>
                  </a:lnTo>
                  <a:lnTo>
                    <a:pt x="46" y="92"/>
                  </a:lnTo>
                  <a:lnTo>
                    <a:pt x="46" y="88"/>
                  </a:lnTo>
                  <a:lnTo>
                    <a:pt x="48" y="86"/>
                  </a:lnTo>
                  <a:lnTo>
                    <a:pt x="48" y="76"/>
                  </a:lnTo>
                  <a:lnTo>
                    <a:pt x="48" y="52"/>
                  </a:lnTo>
                  <a:lnTo>
                    <a:pt x="68" y="48"/>
                  </a:lnTo>
                  <a:lnTo>
                    <a:pt x="82" y="34"/>
                  </a:lnTo>
                  <a:lnTo>
                    <a:pt x="138" y="0"/>
                  </a:lnTo>
                  <a:lnTo>
                    <a:pt x="160" y="4"/>
                  </a:lnTo>
                  <a:lnTo>
                    <a:pt x="162" y="6"/>
                  </a:lnTo>
                  <a:lnTo>
                    <a:pt x="172" y="2"/>
                  </a:lnTo>
                  <a:lnTo>
                    <a:pt x="174" y="4"/>
                  </a:lnTo>
                  <a:lnTo>
                    <a:pt x="180" y="20"/>
                  </a:lnTo>
                  <a:lnTo>
                    <a:pt x="180" y="24"/>
                  </a:lnTo>
                  <a:lnTo>
                    <a:pt x="178" y="26"/>
                  </a:lnTo>
                  <a:lnTo>
                    <a:pt x="188" y="36"/>
                  </a:lnTo>
                  <a:lnTo>
                    <a:pt x="186" y="40"/>
                  </a:lnTo>
                  <a:lnTo>
                    <a:pt x="186" y="42"/>
                  </a:lnTo>
                  <a:lnTo>
                    <a:pt x="182" y="66"/>
                  </a:lnTo>
                  <a:lnTo>
                    <a:pt x="182" y="84"/>
                  </a:lnTo>
                  <a:lnTo>
                    <a:pt x="162" y="104"/>
                  </a:lnTo>
                  <a:lnTo>
                    <a:pt x="162" y="106"/>
                  </a:lnTo>
                  <a:lnTo>
                    <a:pt x="160" y="106"/>
                  </a:lnTo>
                  <a:lnTo>
                    <a:pt x="158" y="106"/>
                  </a:lnTo>
                  <a:lnTo>
                    <a:pt x="158" y="108"/>
                  </a:lnTo>
                  <a:lnTo>
                    <a:pt x="160" y="122"/>
                  </a:lnTo>
                  <a:lnTo>
                    <a:pt x="158" y="122"/>
                  </a:lnTo>
                  <a:lnTo>
                    <a:pt x="156" y="124"/>
                  </a:lnTo>
                  <a:lnTo>
                    <a:pt x="156" y="126"/>
                  </a:lnTo>
                  <a:lnTo>
                    <a:pt x="154" y="126"/>
                  </a:lnTo>
                  <a:lnTo>
                    <a:pt x="152" y="126"/>
                  </a:lnTo>
                  <a:lnTo>
                    <a:pt x="150" y="126"/>
                  </a:lnTo>
                  <a:lnTo>
                    <a:pt x="150" y="128"/>
                  </a:lnTo>
                  <a:lnTo>
                    <a:pt x="148" y="128"/>
                  </a:lnTo>
                  <a:lnTo>
                    <a:pt x="146" y="128"/>
                  </a:lnTo>
                  <a:lnTo>
                    <a:pt x="144" y="130"/>
                  </a:lnTo>
                  <a:lnTo>
                    <a:pt x="142" y="130"/>
                  </a:lnTo>
                  <a:lnTo>
                    <a:pt x="138" y="130"/>
                  </a:lnTo>
                  <a:lnTo>
                    <a:pt x="134" y="128"/>
                  </a:lnTo>
                  <a:lnTo>
                    <a:pt x="130" y="126"/>
                  </a:lnTo>
                  <a:lnTo>
                    <a:pt x="126" y="128"/>
                  </a:lnTo>
                  <a:lnTo>
                    <a:pt x="120" y="128"/>
                  </a:lnTo>
                  <a:lnTo>
                    <a:pt x="116" y="128"/>
                  </a:lnTo>
                  <a:lnTo>
                    <a:pt x="114" y="132"/>
                  </a:lnTo>
                  <a:lnTo>
                    <a:pt x="110" y="134"/>
                  </a:lnTo>
                  <a:lnTo>
                    <a:pt x="108" y="134"/>
                  </a:lnTo>
                  <a:lnTo>
                    <a:pt x="104" y="132"/>
                  </a:lnTo>
                  <a:lnTo>
                    <a:pt x="102" y="132"/>
                  </a:lnTo>
                  <a:lnTo>
                    <a:pt x="98" y="130"/>
                  </a:lnTo>
                  <a:lnTo>
                    <a:pt x="94" y="128"/>
                  </a:lnTo>
                  <a:lnTo>
                    <a:pt x="94" y="128"/>
                  </a:lnTo>
                  <a:lnTo>
                    <a:pt x="92" y="126"/>
                  </a:lnTo>
                  <a:lnTo>
                    <a:pt x="90" y="126"/>
                  </a:lnTo>
                  <a:lnTo>
                    <a:pt x="90" y="126"/>
                  </a:lnTo>
                  <a:lnTo>
                    <a:pt x="86" y="128"/>
                  </a:lnTo>
                  <a:lnTo>
                    <a:pt x="84" y="128"/>
                  </a:lnTo>
                  <a:lnTo>
                    <a:pt x="82" y="128"/>
                  </a:lnTo>
                  <a:lnTo>
                    <a:pt x="82" y="130"/>
                  </a:lnTo>
                  <a:lnTo>
                    <a:pt x="80" y="130"/>
                  </a:lnTo>
                  <a:lnTo>
                    <a:pt x="78" y="128"/>
                  </a:lnTo>
                  <a:lnTo>
                    <a:pt x="76" y="126"/>
                  </a:lnTo>
                  <a:lnTo>
                    <a:pt x="74" y="124"/>
                  </a:lnTo>
                  <a:lnTo>
                    <a:pt x="70" y="122"/>
                  </a:lnTo>
                  <a:lnTo>
                    <a:pt x="68" y="122"/>
                  </a:lnTo>
                  <a:lnTo>
                    <a:pt x="68" y="120"/>
                  </a:lnTo>
                  <a:lnTo>
                    <a:pt x="64" y="120"/>
                  </a:lnTo>
                  <a:lnTo>
                    <a:pt x="62" y="120"/>
                  </a:lnTo>
                  <a:lnTo>
                    <a:pt x="60" y="120"/>
                  </a:lnTo>
                  <a:lnTo>
                    <a:pt x="60" y="120"/>
                  </a:lnTo>
                  <a:lnTo>
                    <a:pt x="56" y="120"/>
                  </a:lnTo>
                  <a:lnTo>
                    <a:pt x="54" y="120"/>
                  </a:lnTo>
                  <a:lnTo>
                    <a:pt x="52" y="120"/>
                  </a:lnTo>
                  <a:lnTo>
                    <a:pt x="50" y="122"/>
                  </a:lnTo>
                  <a:lnTo>
                    <a:pt x="48" y="122"/>
                  </a:lnTo>
                  <a:lnTo>
                    <a:pt x="48" y="122"/>
                  </a:lnTo>
                  <a:lnTo>
                    <a:pt x="46" y="124"/>
                  </a:lnTo>
                  <a:lnTo>
                    <a:pt x="44" y="126"/>
                  </a:lnTo>
                  <a:lnTo>
                    <a:pt x="46" y="128"/>
                  </a:lnTo>
                  <a:lnTo>
                    <a:pt x="46" y="128"/>
                  </a:lnTo>
                  <a:lnTo>
                    <a:pt x="44" y="128"/>
                  </a:lnTo>
                  <a:lnTo>
                    <a:pt x="46" y="132"/>
                  </a:lnTo>
                  <a:lnTo>
                    <a:pt x="46" y="132"/>
                  </a:lnTo>
                  <a:lnTo>
                    <a:pt x="46" y="134"/>
                  </a:lnTo>
                  <a:lnTo>
                    <a:pt x="44" y="134"/>
                  </a:lnTo>
                  <a:lnTo>
                    <a:pt x="40" y="136"/>
                  </a:lnTo>
                  <a:lnTo>
                    <a:pt x="42" y="138"/>
                  </a:lnTo>
                  <a:lnTo>
                    <a:pt x="40" y="140"/>
                  </a:lnTo>
                  <a:lnTo>
                    <a:pt x="42" y="142"/>
                  </a:lnTo>
                  <a:lnTo>
                    <a:pt x="44" y="142"/>
                  </a:lnTo>
                  <a:lnTo>
                    <a:pt x="44" y="144"/>
                  </a:lnTo>
                  <a:lnTo>
                    <a:pt x="42" y="146"/>
                  </a:lnTo>
                  <a:close/>
                </a:path>
              </a:pathLst>
            </a:custGeom>
            <a:grpFill/>
            <a:ln w="6350">
              <a:solidFill>
                <a:srgbClr val="7F7F7F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07" name="Netherlands">
              <a:extLst>
                <a:ext uri="{FF2B5EF4-FFF2-40B4-BE49-F238E27FC236}">
                  <a16:creationId xmlns:a16="http://schemas.microsoft.com/office/drawing/2014/main" id="{7FA3F7CB-EA1E-427F-B49E-DD5450592FF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77341" y="3024347"/>
              <a:ext cx="84210" cy="76554"/>
            </a:xfrm>
            <a:custGeom>
              <a:avLst/>
              <a:gdLst>
                <a:gd name="T0" fmla="*/ 30 w 44"/>
                <a:gd name="T1" fmla="*/ 38 h 40"/>
                <a:gd name="T2" fmla="*/ 30 w 44"/>
                <a:gd name="T3" fmla="*/ 30 h 40"/>
                <a:gd name="T4" fmla="*/ 32 w 44"/>
                <a:gd name="T5" fmla="*/ 26 h 40"/>
                <a:gd name="T6" fmla="*/ 40 w 44"/>
                <a:gd name="T7" fmla="*/ 26 h 40"/>
                <a:gd name="T8" fmla="*/ 40 w 44"/>
                <a:gd name="T9" fmla="*/ 22 h 40"/>
                <a:gd name="T10" fmla="*/ 42 w 44"/>
                <a:gd name="T11" fmla="*/ 18 h 40"/>
                <a:gd name="T12" fmla="*/ 42 w 44"/>
                <a:gd name="T13" fmla="*/ 16 h 40"/>
                <a:gd name="T14" fmla="*/ 38 w 44"/>
                <a:gd name="T15" fmla="*/ 14 h 40"/>
                <a:gd name="T16" fmla="*/ 42 w 44"/>
                <a:gd name="T17" fmla="*/ 12 h 40"/>
                <a:gd name="T18" fmla="*/ 42 w 44"/>
                <a:gd name="T19" fmla="*/ 10 h 40"/>
                <a:gd name="T20" fmla="*/ 44 w 44"/>
                <a:gd name="T21" fmla="*/ 6 h 40"/>
                <a:gd name="T22" fmla="*/ 44 w 44"/>
                <a:gd name="T23" fmla="*/ 4 h 40"/>
                <a:gd name="T24" fmla="*/ 40 w 44"/>
                <a:gd name="T25" fmla="*/ 2 h 40"/>
                <a:gd name="T26" fmla="*/ 34 w 44"/>
                <a:gd name="T27" fmla="*/ 0 h 40"/>
                <a:gd name="T28" fmla="*/ 30 w 44"/>
                <a:gd name="T29" fmla="*/ 2 h 40"/>
                <a:gd name="T30" fmla="*/ 26 w 44"/>
                <a:gd name="T31" fmla="*/ 2 h 40"/>
                <a:gd name="T32" fmla="*/ 18 w 44"/>
                <a:gd name="T33" fmla="*/ 8 h 40"/>
                <a:gd name="T34" fmla="*/ 14 w 44"/>
                <a:gd name="T35" fmla="*/ 8 h 40"/>
                <a:gd name="T36" fmla="*/ 12 w 44"/>
                <a:gd name="T37" fmla="*/ 14 h 40"/>
                <a:gd name="T38" fmla="*/ 12 w 44"/>
                <a:gd name="T39" fmla="*/ 18 h 40"/>
                <a:gd name="T40" fmla="*/ 10 w 44"/>
                <a:gd name="T41" fmla="*/ 22 h 40"/>
                <a:gd name="T42" fmla="*/ 8 w 44"/>
                <a:gd name="T43" fmla="*/ 26 h 40"/>
                <a:gd name="T44" fmla="*/ 14 w 44"/>
                <a:gd name="T45" fmla="*/ 30 h 40"/>
                <a:gd name="T46" fmla="*/ 10 w 44"/>
                <a:gd name="T47" fmla="*/ 30 h 40"/>
                <a:gd name="T48" fmla="*/ 10 w 44"/>
                <a:gd name="T49" fmla="*/ 32 h 40"/>
                <a:gd name="T50" fmla="*/ 12 w 44"/>
                <a:gd name="T51" fmla="*/ 34 h 40"/>
                <a:gd name="T52" fmla="*/ 6 w 44"/>
                <a:gd name="T53" fmla="*/ 32 h 40"/>
                <a:gd name="T54" fmla="*/ 2 w 44"/>
                <a:gd name="T55" fmla="*/ 32 h 40"/>
                <a:gd name="T56" fmla="*/ 6 w 44"/>
                <a:gd name="T57" fmla="*/ 32 h 40"/>
                <a:gd name="T58" fmla="*/ 8 w 44"/>
                <a:gd name="T59" fmla="*/ 34 h 40"/>
                <a:gd name="T60" fmla="*/ 8 w 44"/>
                <a:gd name="T61" fmla="*/ 34 h 40"/>
                <a:gd name="T62" fmla="*/ 4 w 44"/>
                <a:gd name="T63" fmla="*/ 34 h 40"/>
                <a:gd name="T64" fmla="*/ 0 w 44"/>
                <a:gd name="T65" fmla="*/ 34 h 40"/>
                <a:gd name="T66" fmla="*/ 4 w 44"/>
                <a:gd name="T67" fmla="*/ 36 h 40"/>
                <a:gd name="T68" fmla="*/ 6 w 44"/>
                <a:gd name="T69" fmla="*/ 38 h 40"/>
                <a:gd name="T70" fmla="*/ 10 w 44"/>
                <a:gd name="T71" fmla="*/ 36 h 40"/>
                <a:gd name="T72" fmla="*/ 12 w 44"/>
                <a:gd name="T73" fmla="*/ 34 h 40"/>
                <a:gd name="T74" fmla="*/ 18 w 44"/>
                <a:gd name="T75" fmla="*/ 34 h 40"/>
                <a:gd name="T76" fmla="*/ 20 w 44"/>
                <a:gd name="T77" fmla="*/ 34 h 40"/>
                <a:gd name="T78" fmla="*/ 26 w 44"/>
                <a:gd name="T79" fmla="*/ 36 h 40"/>
                <a:gd name="T80" fmla="*/ 26 w 44"/>
                <a:gd name="T81" fmla="*/ 40 h 40"/>
                <a:gd name="T82" fmla="*/ 6 w 44"/>
                <a:gd name="T83" fmla="*/ 30 h 40"/>
                <a:gd name="T84" fmla="*/ 8 w 44"/>
                <a:gd name="T85" fmla="*/ 30 h 40"/>
                <a:gd name="T86" fmla="*/ 6 w 44"/>
                <a:gd name="T87" fmla="*/ 30 h 40"/>
                <a:gd name="T88" fmla="*/ 6 w 44"/>
                <a:gd name="T89" fmla="*/ 28 h 40"/>
                <a:gd name="T90" fmla="*/ 10 w 44"/>
                <a:gd name="T91" fmla="*/ 28 h 40"/>
                <a:gd name="T92" fmla="*/ 8 w 44"/>
                <a:gd name="T93" fmla="*/ 28 h 40"/>
                <a:gd name="T94" fmla="*/ 6 w 44"/>
                <a:gd name="T95" fmla="*/ 28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44" h="40">
                  <a:moveTo>
                    <a:pt x="28" y="40"/>
                  </a:moveTo>
                  <a:lnTo>
                    <a:pt x="30" y="38"/>
                  </a:lnTo>
                  <a:lnTo>
                    <a:pt x="30" y="34"/>
                  </a:lnTo>
                  <a:lnTo>
                    <a:pt x="30" y="30"/>
                  </a:lnTo>
                  <a:lnTo>
                    <a:pt x="32" y="28"/>
                  </a:lnTo>
                  <a:lnTo>
                    <a:pt x="32" y="26"/>
                  </a:lnTo>
                  <a:lnTo>
                    <a:pt x="36" y="24"/>
                  </a:lnTo>
                  <a:lnTo>
                    <a:pt x="40" y="26"/>
                  </a:lnTo>
                  <a:lnTo>
                    <a:pt x="42" y="24"/>
                  </a:lnTo>
                  <a:lnTo>
                    <a:pt x="40" y="22"/>
                  </a:lnTo>
                  <a:lnTo>
                    <a:pt x="42" y="22"/>
                  </a:lnTo>
                  <a:lnTo>
                    <a:pt x="42" y="18"/>
                  </a:lnTo>
                  <a:lnTo>
                    <a:pt x="42" y="16"/>
                  </a:lnTo>
                  <a:lnTo>
                    <a:pt x="42" y="16"/>
                  </a:lnTo>
                  <a:lnTo>
                    <a:pt x="38" y="16"/>
                  </a:lnTo>
                  <a:lnTo>
                    <a:pt x="38" y="14"/>
                  </a:lnTo>
                  <a:lnTo>
                    <a:pt x="38" y="12"/>
                  </a:lnTo>
                  <a:lnTo>
                    <a:pt x="42" y="12"/>
                  </a:lnTo>
                  <a:lnTo>
                    <a:pt x="42" y="12"/>
                  </a:lnTo>
                  <a:lnTo>
                    <a:pt x="42" y="10"/>
                  </a:lnTo>
                  <a:lnTo>
                    <a:pt x="44" y="8"/>
                  </a:lnTo>
                  <a:lnTo>
                    <a:pt x="44" y="6"/>
                  </a:lnTo>
                  <a:lnTo>
                    <a:pt x="44" y="4"/>
                  </a:lnTo>
                  <a:lnTo>
                    <a:pt x="44" y="4"/>
                  </a:lnTo>
                  <a:lnTo>
                    <a:pt x="42" y="4"/>
                  </a:lnTo>
                  <a:lnTo>
                    <a:pt x="40" y="2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32" y="2"/>
                  </a:lnTo>
                  <a:lnTo>
                    <a:pt x="30" y="2"/>
                  </a:lnTo>
                  <a:lnTo>
                    <a:pt x="28" y="2"/>
                  </a:lnTo>
                  <a:lnTo>
                    <a:pt x="26" y="2"/>
                  </a:lnTo>
                  <a:lnTo>
                    <a:pt x="22" y="6"/>
                  </a:lnTo>
                  <a:lnTo>
                    <a:pt x="18" y="8"/>
                  </a:lnTo>
                  <a:lnTo>
                    <a:pt x="16" y="8"/>
                  </a:lnTo>
                  <a:lnTo>
                    <a:pt x="14" y="8"/>
                  </a:lnTo>
                  <a:lnTo>
                    <a:pt x="14" y="12"/>
                  </a:lnTo>
                  <a:lnTo>
                    <a:pt x="12" y="14"/>
                  </a:lnTo>
                  <a:lnTo>
                    <a:pt x="12" y="16"/>
                  </a:lnTo>
                  <a:lnTo>
                    <a:pt x="12" y="18"/>
                  </a:lnTo>
                  <a:lnTo>
                    <a:pt x="10" y="22"/>
                  </a:lnTo>
                  <a:lnTo>
                    <a:pt x="10" y="22"/>
                  </a:lnTo>
                  <a:lnTo>
                    <a:pt x="8" y="24"/>
                  </a:lnTo>
                  <a:lnTo>
                    <a:pt x="8" y="26"/>
                  </a:lnTo>
                  <a:lnTo>
                    <a:pt x="12" y="28"/>
                  </a:lnTo>
                  <a:lnTo>
                    <a:pt x="14" y="30"/>
                  </a:lnTo>
                  <a:lnTo>
                    <a:pt x="10" y="30"/>
                  </a:lnTo>
                  <a:lnTo>
                    <a:pt x="10" y="30"/>
                  </a:lnTo>
                  <a:lnTo>
                    <a:pt x="8" y="30"/>
                  </a:lnTo>
                  <a:lnTo>
                    <a:pt x="10" y="32"/>
                  </a:lnTo>
                  <a:lnTo>
                    <a:pt x="12" y="32"/>
                  </a:lnTo>
                  <a:lnTo>
                    <a:pt x="12" y="34"/>
                  </a:lnTo>
                  <a:lnTo>
                    <a:pt x="8" y="34"/>
                  </a:lnTo>
                  <a:lnTo>
                    <a:pt x="6" y="32"/>
                  </a:lnTo>
                  <a:lnTo>
                    <a:pt x="6" y="30"/>
                  </a:lnTo>
                  <a:lnTo>
                    <a:pt x="2" y="32"/>
                  </a:lnTo>
                  <a:lnTo>
                    <a:pt x="4" y="32"/>
                  </a:lnTo>
                  <a:lnTo>
                    <a:pt x="6" y="32"/>
                  </a:lnTo>
                  <a:lnTo>
                    <a:pt x="6" y="34"/>
                  </a:lnTo>
                  <a:lnTo>
                    <a:pt x="8" y="34"/>
                  </a:lnTo>
                  <a:lnTo>
                    <a:pt x="10" y="36"/>
                  </a:lnTo>
                  <a:lnTo>
                    <a:pt x="8" y="34"/>
                  </a:lnTo>
                  <a:lnTo>
                    <a:pt x="6" y="36"/>
                  </a:lnTo>
                  <a:lnTo>
                    <a:pt x="4" y="34"/>
                  </a:lnTo>
                  <a:lnTo>
                    <a:pt x="0" y="34"/>
                  </a:lnTo>
                  <a:lnTo>
                    <a:pt x="0" y="34"/>
                  </a:lnTo>
                  <a:lnTo>
                    <a:pt x="2" y="34"/>
                  </a:lnTo>
                  <a:lnTo>
                    <a:pt x="4" y="36"/>
                  </a:lnTo>
                  <a:lnTo>
                    <a:pt x="6" y="36"/>
                  </a:lnTo>
                  <a:lnTo>
                    <a:pt x="6" y="38"/>
                  </a:lnTo>
                  <a:lnTo>
                    <a:pt x="8" y="36"/>
                  </a:lnTo>
                  <a:lnTo>
                    <a:pt x="10" y="36"/>
                  </a:lnTo>
                  <a:lnTo>
                    <a:pt x="10" y="36"/>
                  </a:lnTo>
                  <a:lnTo>
                    <a:pt x="12" y="34"/>
                  </a:lnTo>
                  <a:lnTo>
                    <a:pt x="14" y="34"/>
                  </a:lnTo>
                  <a:lnTo>
                    <a:pt x="18" y="34"/>
                  </a:lnTo>
                  <a:lnTo>
                    <a:pt x="20" y="34"/>
                  </a:lnTo>
                  <a:lnTo>
                    <a:pt x="20" y="34"/>
                  </a:lnTo>
                  <a:lnTo>
                    <a:pt x="22" y="36"/>
                  </a:lnTo>
                  <a:lnTo>
                    <a:pt x="26" y="36"/>
                  </a:lnTo>
                  <a:lnTo>
                    <a:pt x="26" y="38"/>
                  </a:lnTo>
                  <a:lnTo>
                    <a:pt x="26" y="40"/>
                  </a:lnTo>
                  <a:lnTo>
                    <a:pt x="28" y="40"/>
                  </a:lnTo>
                  <a:close/>
                  <a:moveTo>
                    <a:pt x="6" y="30"/>
                  </a:moveTo>
                  <a:lnTo>
                    <a:pt x="6" y="30"/>
                  </a:lnTo>
                  <a:lnTo>
                    <a:pt x="8" y="30"/>
                  </a:lnTo>
                  <a:lnTo>
                    <a:pt x="6" y="30"/>
                  </a:lnTo>
                  <a:lnTo>
                    <a:pt x="6" y="30"/>
                  </a:lnTo>
                  <a:lnTo>
                    <a:pt x="6" y="30"/>
                  </a:lnTo>
                  <a:close/>
                  <a:moveTo>
                    <a:pt x="6" y="28"/>
                  </a:moveTo>
                  <a:lnTo>
                    <a:pt x="8" y="28"/>
                  </a:lnTo>
                  <a:lnTo>
                    <a:pt x="10" y="28"/>
                  </a:lnTo>
                  <a:lnTo>
                    <a:pt x="10" y="30"/>
                  </a:lnTo>
                  <a:lnTo>
                    <a:pt x="8" y="28"/>
                  </a:lnTo>
                  <a:lnTo>
                    <a:pt x="8" y="28"/>
                  </a:lnTo>
                  <a:lnTo>
                    <a:pt x="6" y="28"/>
                  </a:lnTo>
                  <a:lnTo>
                    <a:pt x="6" y="28"/>
                  </a:lnTo>
                  <a:close/>
                </a:path>
              </a:pathLst>
            </a:custGeom>
            <a:grpFill/>
            <a:ln w="6350">
              <a:solidFill>
                <a:srgbClr val="7F7F7F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08" name="Namibia">
              <a:extLst>
                <a:ext uri="{FF2B5EF4-FFF2-40B4-BE49-F238E27FC236}">
                  <a16:creationId xmlns:a16="http://schemas.microsoft.com/office/drawing/2014/main" id="{7B03E9F4-5AE8-4F58-8B5C-E5337988D1E2}"/>
                </a:ext>
              </a:extLst>
            </p:cNvPr>
            <p:cNvSpPr>
              <a:spLocks/>
            </p:cNvSpPr>
            <p:nvPr/>
          </p:nvSpPr>
          <p:spPr bwMode="auto">
            <a:xfrm>
              <a:off x="6184038" y="4827203"/>
              <a:ext cx="317701" cy="298562"/>
            </a:xfrm>
            <a:custGeom>
              <a:avLst/>
              <a:gdLst>
                <a:gd name="T0" fmla="*/ 100 w 166"/>
                <a:gd name="T1" fmla="*/ 64 h 156"/>
                <a:gd name="T2" fmla="*/ 124 w 166"/>
                <a:gd name="T3" fmla="*/ 20 h 156"/>
                <a:gd name="T4" fmla="*/ 140 w 166"/>
                <a:gd name="T5" fmla="*/ 16 h 156"/>
                <a:gd name="T6" fmla="*/ 142 w 166"/>
                <a:gd name="T7" fmla="*/ 18 h 156"/>
                <a:gd name="T8" fmla="*/ 142 w 166"/>
                <a:gd name="T9" fmla="*/ 22 h 156"/>
                <a:gd name="T10" fmla="*/ 150 w 166"/>
                <a:gd name="T11" fmla="*/ 16 h 156"/>
                <a:gd name="T12" fmla="*/ 156 w 166"/>
                <a:gd name="T13" fmla="*/ 14 h 156"/>
                <a:gd name="T14" fmla="*/ 162 w 166"/>
                <a:gd name="T15" fmla="*/ 12 h 156"/>
                <a:gd name="T16" fmla="*/ 162 w 166"/>
                <a:gd name="T17" fmla="*/ 8 h 156"/>
                <a:gd name="T18" fmla="*/ 160 w 166"/>
                <a:gd name="T19" fmla="*/ 8 h 156"/>
                <a:gd name="T20" fmla="*/ 156 w 166"/>
                <a:gd name="T21" fmla="*/ 8 h 156"/>
                <a:gd name="T22" fmla="*/ 122 w 166"/>
                <a:gd name="T23" fmla="*/ 14 h 156"/>
                <a:gd name="T24" fmla="*/ 120 w 166"/>
                <a:gd name="T25" fmla="*/ 14 h 156"/>
                <a:gd name="T26" fmla="*/ 118 w 166"/>
                <a:gd name="T27" fmla="*/ 14 h 156"/>
                <a:gd name="T28" fmla="*/ 114 w 166"/>
                <a:gd name="T29" fmla="*/ 14 h 156"/>
                <a:gd name="T30" fmla="*/ 110 w 166"/>
                <a:gd name="T31" fmla="*/ 14 h 156"/>
                <a:gd name="T32" fmla="*/ 104 w 166"/>
                <a:gd name="T33" fmla="*/ 12 h 156"/>
                <a:gd name="T34" fmla="*/ 102 w 166"/>
                <a:gd name="T35" fmla="*/ 12 h 156"/>
                <a:gd name="T36" fmla="*/ 94 w 166"/>
                <a:gd name="T37" fmla="*/ 14 h 156"/>
                <a:gd name="T38" fmla="*/ 92 w 166"/>
                <a:gd name="T39" fmla="*/ 12 h 156"/>
                <a:gd name="T40" fmla="*/ 84 w 166"/>
                <a:gd name="T41" fmla="*/ 10 h 156"/>
                <a:gd name="T42" fmla="*/ 82 w 166"/>
                <a:gd name="T43" fmla="*/ 6 h 156"/>
                <a:gd name="T44" fmla="*/ 34 w 166"/>
                <a:gd name="T45" fmla="*/ 6 h 156"/>
                <a:gd name="T46" fmla="*/ 30 w 166"/>
                <a:gd name="T47" fmla="*/ 8 h 156"/>
                <a:gd name="T48" fmla="*/ 24 w 166"/>
                <a:gd name="T49" fmla="*/ 4 h 156"/>
                <a:gd name="T50" fmla="*/ 22 w 166"/>
                <a:gd name="T51" fmla="*/ 2 h 156"/>
                <a:gd name="T52" fmla="*/ 18 w 166"/>
                <a:gd name="T53" fmla="*/ 2 h 156"/>
                <a:gd name="T54" fmla="*/ 14 w 166"/>
                <a:gd name="T55" fmla="*/ 0 h 156"/>
                <a:gd name="T56" fmla="*/ 10 w 166"/>
                <a:gd name="T57" fmla="*/ 6 h 156"/>
                <a:gd name="T58" fmla="*/ 4 w 166"/>
                <a:gd name="T59" fmla="*/ 4 h 156"/>
                <a:gd name="T60" fmla="*/ 2 w 166"/>
                <a:gd name="T61" fmla="*/ 6 h 156"/>
                <a:gd name="T62" fmla="*/ 0 w 166"/>
                <a:gd name="T63" fmla="*/ 16 h 156"/>
                <a:gd name="T64" fmla="*/ 18 w 166"/>
                <a:gd name="T65" fmla="*/ 44 h 156"/>
                <a:gd name="T66" fmla="*/ 24 w 166"/>
                <a:gd name="T67" fmla="*/ 62 h 156"/>
                <a:gd name="T68" fmla="*/ 30 w 166"/>
                <a:gd name="T69" fmla="*/ 76 h 156"/>
                <a:gd name="T70" fmla="*/ 36 w 166"/>
                <a:gd name="T71" fmla="*/ 102 h 156"/>
                <a:gd name="T72" fmla="*/ 34 w 166"/>
                <a:gd name="T73" fmla="*/ 112 h 156"/>
                <a:gd name="T74" fmla="*/ 38 w 166"/>
                <a:gd name="T75" fmla="*/ 122 h 156"/>
                <a:gd name="T76" fmla="*/ 38 w 166"/>
                <a:gd name="T77" fmla="*/ 126 h 156"/>
                <a:gd name="T78" fmla="*/ 42 w 166"/>
                <a:gd name="T79" fmla="*/ 138 h 156"/>
                <a:gd name="T80" fmla="*/ 50 w 166"/>
                <a:gd name="T81" fmla="*/ 148 h 156"/>
                <a:gd name="T82" fmla="*/ 58 w 166"/>
                <a:gd name="T83" fmla="*/ 148 h 156"/>
                <a:gd name="T84" fmla="*/ 58 w 166"/>
                <a:gd name="T85" fmla="*/ 144 h 156"/>
                <a:gd name="T86" fmla="*/ 66 w 166"/>
                <a:gd name="T87" fmla="*/ 146 h 156"/>
                <a:gd name="T88" fmla="*/ 70 w 166"/>
                <a:gd name="T89" fmla="*/ 152 h 156"/>
                <a:gd name="T90" fmla="*/ 76 w 166"/>
                <a:gd name="T91" fmla="*/ 154 h 156"/>
                <a:gd name="T92" fmla="*/ 80 w 166"/>
                <a:gd name="T93" fmla="*/ 154 h 156"/>
                <a:gd name="T94" fmla="*/ 86 w 166"/>
                <a:gd name="T95" fmla="*/ 156 h 156"/>
                <a:gd name="T96" fmla="*/ 88 w 166"/>
                <a:gd name="T97" fmla="*/ 152 h 156"/>
                <a:gd name="T98" fmla="*/ 96 w 166"/>
                <a:gd name="T99" fmla="*/ 148 h 156"/>
                <a:gd name="T100" fmla="*/ 100 w 166"/>
                <a:gd name="T101" fmla="*/ 104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66" h="156">
                  <a:moveTo>
                    <a:pt x="100" y="104"/>
                  </a:moveTo>
                  <a:lnTo>
                    <a:pt x="100" y="104"/>
                  </a:lnTo>
                  <a:lnTo>
                    <a:pt x="100" y="64"/>
                  </a:lnTo>
                  <a:lnTo>
                    <a:pt x="112" y="64"/>
                  </a:lnTo>
                  <a:lnTo>
                    <a:pt x="114" y="20"/>
                  </a:lnTo>
                  <a:lnTo>
                    <a:pt x="124" y="20"/>
                  </a:lnTo>
                  <a:lnTo>
                    <a:pt x="134" y="18"/>
                  </a:lnTo>
                  <a:lnTo>
                    <a:pt x="138" y="16"/>
                  </a:lnTo>
                  <a:lnTo>
                    <a:pt x="140" y="16"/>
                  </a:lnTo>
                  <a:lnTo>
                    <a:pt x="142" y="16"/>
                  </a:lnTo>
                  <a:lnTo>
                    <a:pt x="142" y="16"/>
                  </a:lnTo>
                  <a:lnTo>
                    <a:pt x="142" y="18"/>
                  </a:lnTo>
                  <a:lnTo>
                    <a:pt x="144" y="20"/>
                  </a:lnTo>
                  <a:lnTo>
                    <a:pt x="142" y="20"/>
                  </a:lnTo>
                  <a:lnTo>
                    <a:pt x="142" y="22"/>
                  </a:lnTo>
                  <a:lnTo>
                    <a:pt x="144" y="22"/>
                  </a:lnTo>
                  <a:lnTo>
                    <a:pt x="148" y="20"/>
                  </a:lnTo>
                  <a:lnTo>
                    <a:pt x="150" y="16"/>
                  </a:lnTo>
                  <a:lnTo>
                    <a:pt x="152" y="14"/>
                  </a:lnTo>
                  <a:lnTo>
                    <a:pt x="156" y="14"/>
                  </a:lnTo>
                  <a:lnTo>
                    <a:pt x="156" y="14"/>
                  </a:lnTo>
                  <a:lnTo>
                    <a:pt x="156" y="14"/>
                  </a:lnTo>
                  <a:lnTo>
                    <a:pt x="158" y="14"/>
                  </a:lnTo>
                  <a:lnTo>
                    <a:pt x="162" y="12"/>
                  </a:lnTo>
                  <a:lnTo>
                    <a:pt x="166" y="12"/>
                  </a:lnTo>
                  <a:lnTo>
                    <a:pt x="164" y="10"/>
                  </a:lnTo>
                  <a:lnTo>
                    <a:pt x="162" y="8"/>
                  </a:lnTo>
                  <a:lnTo>
                    <a:pt x="162" y="8"/>
                  </a:lnTo>
                  <a:lnTo>
                    <a:pt x="162" y="8"/>
                  </a:lnTo>
                  <a:lnTo>
                    <a:pt x="160" y="8"/>
                  </a:lnTo>
                  <a:lnTo>
                    <a:pt x="160" y="8"/>
                  </a:lnTo>
                  <a:lnTo>
                    <a:pt x="158" y="8"/>
                  </a:lnTo>
                  <a:lnTo>
                    <a:pt x="156" y="8"/>
                  </a:lnTo>
                  <a:lnTo>
                    <a:pt x="154" y="8"/>
                  </a:lnTo>
                  <a:lnTo>
                    <a:pt x="124" y="14"/>
                  </a:lnTo>
                  <a:lnTo>
                    <a:pt x="122" y="14"/>
                  </a:lnTo>
                  <a:lnTo>
                    <a:pt x="122" y="14"/>
                  </a:lnTo>
                  <a:lnTo>
                    <a:pt x="120" y="14"/>
                  </a:lnTo>
                  <a:lnTo>
                    <a:pt x="120" y="14"/>
                  </a:lnTo>
                  <a:lnTo>
                    <a:pt x="120" y="14"/>
                  </a:lnTo>
                  <a:lnTo>
                    <a:pt x="118" y="14"/>
                  </a:lnTo>
                  <a:lnTo>
                    <a:pt x="118" y="14"/>
                  </a:lnTo>
                  <a:lnTo>
                    <a:pt x="116" y="14"/>
                  </a:lnTo>
                  <a:lnTo>
                    <a:pt x="116" y="14"/>
                  </a:lnTo>
                  <a:lnTo>
                    <a:pt x="114" y="14"/>
                  </a:lnTo>
                  <a:lnTo>
                    <a:pt x="114" y="14"/>
                  </a:lnTo>
                  <a:lnTo>
                    <a:pt x="114" y="14"/>
                  </a:lnTo>
                  <a:lnTo>
                    <a:pt x="110" y="14"/>
                  </a:lnTo>
                  <a:lnTo>
                    <a:pt x="108" y="14"/>
                  </a:lnTo>
                  <a:lnTo>
                    <a:pt x="106" y="12"/>
                  </a:lnTo>
                  <a:lnTo>
                    <a:pt x="104" y="12"/>
                  </a:lnTo>
                  <a:lnTo>
                    <a:pt x="104" y="10"/>
                  </a:lnTo>
                  <a:lnTo>
                    <a:pt x="104" y="12"/>
                  </a:lnTo>
                  <a:lnTo>
                    <a:pt x="102" y="12"/>
                  </a:lnTo>
                  <a:lnTo>
                    <a:pt x="98" y="12"/>
                  </a:lnTo>
                  <a:lnTo>
                    <a:pt x="96" y="12"/>
                  </a:lnTo>
                  <a:lnTo>
                    <a:pt x="94" y="14"/>
                  </a:lnTo>
                  <a:lnTo>
                    <a:pt x="94" y="12"/>
                  </a:lnTo>
                  <a:lnTo>
                    <a:pt x="92" y="12"/>
                  </a:lnTo>
                  <a:lnTo>
                    <a:pt x="92" y="12"/>
                  </a:lnTo>
                  <a:lnTo>
                    <a:pt x="90" y="12"/>
                  </a:lnTo>
                  <a:lnTo>
                    <a:pt x="86" y="12"/>
                  </a:lnTo>
                  <a:lnTo>
                    <a:pt x="84" y="10"/>
                  </a:lnTo>
                  <a:lnTo>
                    <a:pt x="84" y="8"/>
                  </a:lnTo>
                  <a:lnTo>
                    <a:pt x="82" y="6"/>
                  </a:lnTo>
                  <a:lnTo>
                    <a:pt x="82" y="6"/>
                  </a:lnTo>
                  <a:lnTo>
                    <a:pt x="36" y="6"/>
                  </a:lnTo>
                  <a:lnTo>
                    <a:pt x="34" y="6"/>
                  </a:lnTo>
                  <a:lnTo>
                    <a:pt x="34" y="6"/>
                  </a:lnTo>
                  <a:lnTo>
                    <a:pt x="32" y="6"/>
                  </a:lnTo>
                  <a:lnTo>
                    <a:pt x="30" y="6"/>
                  </a:lnTo>
                  <a:lnTo>
                    <a:pt x="30" y="8"/>
                  </a:lnTo>
                  <a:lnTo>
                    <a:pt x="26" y="6"/>
                  </a:lnTo>
                  <a:lnTo>
                    <a:pt x="24" y="4"/>
                  </a:lnTo>
                  <a:lnTo>
                    <a:pt x="24" y="4"/>
                  </a:lnTo>
                  <a:lnTo>
                    <a:pt x="24" y="4"/>
                  </a:lnTo>
                  <a:lnTo>
                    <a:pt x="22" y="2"/>
                  </a:lnTo>
                  <a:lnTo>
                    <a:pt x="22" y="2"/>
                  </a:lnTo>
                  <a:lnTo>
                    <a:pt x="20" y="0"/>
                  </a:lnTo>
                  <a:lnTo>
                    <a:pt x="18" y="0"/>
                  </a:lnTo>
                  <a:lnTo>
                    <a:pt x="18" y="2"/>
                  </a:lnTo>
                  <a:lnTo>
                    <a:pt x="18" y="2"/>
                  </a:lnTo>
                  <a:lnTo>
                    <a:pt x="16" y="0"/>
                  </a:lnTo>
                  <a:lnTo>
                    <a:pt x="14" y="0"/>
                  </a:lnTo>
                  <a:lnTo>
                    <a:pt x="10" y="4"/>
                  </a:lnTo>
                  <a:lnTo>
                    <a:pt x="10" y="6"/>
                  </a:lnTo>
                  <a:lnTo>
                    <a:pt x="10" y="6"/>
                  </a:lnTo>
                  <a:lnTo>
                    <a:pt x="8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6"/>
                  </a:lnTo>
                  <a:lnTo>
                    <a:pt x="2" y="6"/>
                  </a:lnTo>
                  <a:lnTo>
                    <a:pt x="2" y="6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16"/>
                  </a:lnTo>
                  <a:lnTo>
                    <a:pt x="8" y="24"/>
                  </a:lnTo>
                  <a:lnTo>
                    <a:pt x="12" y="30"/>
                  </a:lnTo>
                  <a:lnTo>
                    <a:pt x="18" y="44"/>
                  </a:lnTo>
                  <a:lnTo>
                    <a:pt x="18" y="50"/>
                  </a:lnTo>
                  <a:lnTo>
                    <a:pt x="24" y="58"/>
                  </a:lnTo>
                  <a:lnTo>
                    <a:pt x="24" y="62"/>
                  </a:lnTo>
                  <a:lnTo>
                    <a:pt x="30" y="70"/>
                  </a:lnTo>
                  <a:lnTo>
                    <a:pt x="30" y="76"/>
                  </a:lnTo>
                  <a:lnTo>
                    <a:pt x="30" y="76"/>
                  </a:lnTo>
                  <a:lnTo>
                    <a:pt x="32" y="82"/>
                  </a:lnTo>
                  <a:lnTo>
                    <a:pt x="32" y="92"/>
                  </a:lnTo>
                  <a:lnTo>
                    <a:pt x="36" y="102"/>
                  </a:lnTo>
                  <a:lnTo>
                    <a:pt x="36" y="108"/>
                  </a:lnTo>
                  <a:lnTo>
                    <a:pt x="36" y="110"/>
                  </a:lnTo>
                  <a:lnTo>
                    <a:pt x="34" y="112"/>
                  </a:lnTo>
                  <a:lnTo>
                    <a:pt x="36" y="114"/>
                  </a:lnTo>
                  <a:lnTo>
                    <a:pt x="38" y="120"/>
                  </a:lnTo>
                  <a:lnTo>
                    <a:pt x="38" y="122"/>
                  </a:lnTo>
                  <a:lnTo>
                    <a:pt x="40" y="124"/>
                  </a:lnTo>
                  <a:lnTo>
                    <a:pt x="38" y="124"/>
                  </a:lnTo>
                  <a:lnTo>
                    <a:pt x="38" y="126"/>
                  </a:lnTo>
                  <a:lnTo>
                    <a:pt x="40" y="130"/>
                  </a:lnTo>
                  <a:lnTo>
                    <a:pt x="40" y="134"/>
                  </a:lnTo>
                  <a:lnTo>
                    <a:pt x="42" y="138"/>
                  </a:lnTo>
                  <a:lnTo>
                    <a:pt x="46" y="142"/>
                  </a:lnTo>
                  <a:lnTo>
                    <a:pt x="48" y="146"/>
                  </a:lnTo>
                  <a:lnTo>
                    <a:pt x="50" y="148"/>
                  </a:lnTo>
                  <a:lnTo>
                    <a:pt x="54" y="150"/>
                  </a:lnTo>
                  <a:lnTo>
                    <a:pt x="56" y="150"/>
                  </a:lnTo>
                  <a:lnTo>
                    <a:pt x="58" y="148"/>
                  </a:lnTo>
                  <a:lnTo>
                    <a:pt x="58" y="148"/>
                  </a:lnTo>
                  <a:lnTo>
                    <a:pt x="58" y="146"/>
                  </a:lnTo>
                  <a:lnTo>
                    <a:pt x="58" y="144"/>
                  </a:lnTo>
                  <a:lnTo>
                    <a:pt x="62" y="144"/>
                  </a:lnTo>
                  <a:lnTo>
                    <a:pt x="62" y="146"/>
                  </a:lnTo>
                  <a:lnTo>
                    <a:pt x="66" y="146"/>
                  </a:lnTo>
                  <a:lnTo>
                    <a:pt x="64" y="148"/>
                  </a:lnTo>
                  <a:lnTo>
                    <a:pt x="66" y="152"/>
                  </a:lnTo>
                  <a:lnTo>
                    <a:pt x="70" y="152"/>
                  </a:lnTo>
                  <a:lnTo>
                    <a:pt x="72" y="154"/>
                  </a:lnTo>
                  <a:lnTo>
                    <a:pt x="74" y="154"/>
                  </a:lnTo>
                  <a:lnTo>
                    <a:pt x="76" y="154"/>
                  </a:lnTo>
                  <a:lnTo>
                    <a:pt x="78" y="154"/>
                  </a:lnTo>
                  <a:lnTo>
                    <a:pt x="80" y="154"/>
                  </a:lnTo>
                  <a:lnTo>
                    <a:pt x="80" y="154"/>
                  </a:lnTo>
                  <a:lnTo>
                    <a:pt x="82" y="156"/>
                  </a:lnTo>
                  <a:lnTo>
                    <a:pt x="84" y="156"/>
                  </a:lnTo>
                  <a:lnTo>
                    <a:pt x="86" y="156"/>
                  </a:lnTo>
                  <a:lnTo>
                    <a:pt x="86" y="154"/>
                  </a:lnTo>
                  <a:lnTo>
                    <a:pt x="86" y="152"/>
                  </a:lnTo>
                  <a:lnTo>
                    <a:pt x="88" y="152"/>
                  </a:lnTo>
                  <a:lnTo>
                    <a:pt x="88" y="150"/>
                  </a:lnTo>
                  <a:lnTo>
                    <a:pt x="92" y="148"/>
                  </a:lnTo>
                  <a:lnTo>
                    <a:pt x="96" y="148"/>
                  </a:lnTo>
                  <a:lnTo>
                    <a:pt x="98" y="148"/>
                  </a:lnTo>
                  <a:lnTo>
                    <a:pt x="100" y="104"/>
                  </a:lnTo>
                  <a:lnTo>
                    <a:pt x="100" y="104"/>
                  </a:lnTo>
                  <a:close/>
                </a:path>
              </a:pathLst>
            </a:custGeom>
            <a:grpFill/>
            <a:ln w="6350">
              <a:solidFill>
                <a:srgbClr val="7F7F7F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09" name="Mozambique">
              <a:extLst>
                <a:ext uri="{FF2B5EF4-FFF2-40B4-BE49-F238E27FC236}">
                  <a16:creationId xmlns:a16="http://schemas.microsoft.com/office/drawing/2014/main" id="{E610C15F-76F6-4804-AE11-3B9AF152B19E}"/>
                </a:ext>
              </a:extLst>
            </p:cNvPr>
            <p:cNvSpPr>
              <a:spLocks/>
            </p:cNvSpPr>
            <p:nvPr/>
          </p:nvSpPr>
          <p:spPr bwMode="auto">
            <a:xfrm>
              <a:off x="6624226" y="4674094"/>
              <a:ext cx="244974" cy="394255"/>
            </a:xfrm>
            <a:custGeom>
              <a:avLst/>
              <a:gdLst>
                <a:gd name="T0" fmla="*/ 24 w 128"/>
                <a:gd name="T1" fmla="*/ 128 h 206"/>
                <a:gd name="T2" fmla="*/ 26 w 128"/>
                <a:gd name="T3" fmla="*/ 122 h 206"/>
                <a:gd name="T4" fmla="*/ 28 w 128"/>
                <a:gd name="T5" fmla="*/ 112 h 206"/>
                <a:gd name="T6" fmla="*/ 28 w 128"/>
                <a:gd name="T7" fmla="*/ 106 h 206"/>
                <a:gd name="T8" fmla="*/ 30 w 128"/>
                <a:gd name="T9" fmla="*/ 98 h 206"/>
                <a:gd name="T10" fmla="*/ 30 w 128"/>
                <a:gd name="T11" fmla="*/ 88 h 206"/>
                <a:gd name="T12" fmla="*/ 32 w 128"/>
                <a:gd name="T13" fmla="*/ 80 h 206"/>
                <a:gd name="T14" fmla="*/ 20 w 128"/>
                <a:gd name="T15" fmla="*/ 74 h 206"/>
                <a:gd name="T16" fmla="*/ 8 w 128"/>
                <a:gd name="T17" fmla="*/ 72 h 206"/>
                <a:gd name="T18" fmla="*/ 0 w 128"/>
                <a:gd name="T19" fmla="*/ 60 h 206"/>
                <a:gd name="T20" fmla="*/ 24 w 128"/>
                <a:gd name="T21" fmla="*/ 50 h 206"/>
                <a:gd name="T22" fmla="*/ 38 w 128"/>
                <a:gd name="T23" fmla="*/ 48 h 206"/>
                <a:gd name="T24" fmla="*/ 44 w 128"/>
                <a:gd name="T25" fmla="*/ 50 h 206"/>
                <a:gd name="T26" fmla="*/ 52 w 128"/>
                <a:gd name="T27" fmla="*/ 56 h 206"/>
                <a:gd name="T28" fmla="*/ 48 w 128"/>
                <a:gd name="T29" fmla="*/ 68 h 206"/>
                <a:gd name="T30" fmla="*/ 56 w 128"/>
                <a:gd name="T31" fmla="*/ 78 h 206"/>
                <a:gd name="T32" fmla="*/ 60 w 128"/>
                <a:gd name="T33" fmla="*/ 84 h 206"/>
                <a:gd name="T34" fmla="*/ 62 w 128"/>
                <a:gd name="T35" fmla="*/ 72 h 206"/>
                <a:gd name="T36" fmla="*/ 66 w 128"/>
                <a:gd name="T37" fmla="*/ 62 h 206"/>
                <a:gd name="T38" fmla="*/ 68 w 128"/>
                <a:gd name="T39" fmla="*/ 58 h 206"/>
                <a:gd name="T40" fmla="*/ 64 w 128"/>
                <a:gd name="T41" fmla="*/ 46 h 206"/>
                <a:gd name="T42" fmla="*/ 56 w 128"/>
                <a:gd name="T43" fmla="*/ 38 h 206"/>
                <a:gd name="T44" fmla="*/ 68 w 128"/>
                <a:gd name="T45" fmla="*/ 12 h 206"/>
                <a:gd name="T46" fmla="*/ 72 w 128"/>
                <a:gd name="T47" fmla="*/ 14 h 206"/>
                <a:gd name="T48" fmla="*/ 82 w 128"/>
                <a:gd name="T49" fmla="*/ 14 h 206"/>
                <a:gd name="T50" fmla="*/ 86 w 128"/>
                <a:gd name="T51" fmla="*/ 14 h 206"/>
                <a:gd name="T52" fmla="*/ 94 w 128"/>
                <a:gd name="T53" fmla="*/ 10 h 206"/>
                <a:gd name="T54" fmla="*/ 104 w 128"/>
                <a:gd name="T55" fmla="*/ 10 h 206"/>
                <a:gd name="T56" fmla="*/ 114 w 128"/>
                <a:gd name="T57" fmla="*/ 8 h 206"/>
                <a:gd name="T58" fmla="*/ 124 w 128"/>
                <a:gd name="T59" fmla="*/ 2 h 206"/>
                <a:gd name="T60" fmla="*/ 128 w 128"/>
                <a:gd name="T61" fmla="*/ 4 h 206"/>
                <a:gd name="T62" fmla="*/ 126 w 128"/>
                <a:gd name="T63" fmla="*/ 12 h 206"/>
                <a:gd name="T64" fmla="*/ 126 w 128"/>
                <a:gd name="T65" fmla="*/ 22 h 206"/>
                <a:gd name="T66" fmla="*/ 126 w 128"/>
                <a:gd name="T67" fmla="*/ 32 h 206"/>
                <a:gd name="T68" fmla="*/ 124 w 128"/>
                <a:gd name="T69" fmla="*/ 46 h 206"/>
                <a:gd name="T70" fmla="*/ 128 w 128"/>
                <a:gd name="T71" fmla="*/ 52 h 206"/>
                <a:gd name="T72" fmla="*/ 124 w 128"/>
                <a:gd name="T73" fmla="*/ 58 h 206"/>
                <a:gd name="T74" fmla="*/ 124 w 128"/>
                <a:gd name="T75" fmla="*/ 60 h 206"/>
                <a:gd name="T76" fmla="*/ 118 w 128"/>
                <a:gd name="T77" fmla="*/ 72 h 206"/>
                <a:gd name="T78" fmla="*/ 106 w 128"/>
                <a:gd name="T79" fmla="*/ 80 h 206"/>
                <a:gd name="T80" fmla="*/ 86 w 128"/>
                <a:gd name="T81" fmla="*/ 90 h 206"/>
                <a:gd name="T82" fmla="*/ 80 w 128"/>
                <a:gd name="T83" fmla="*/ 94 h 206"/>
                <a:gd name="T84" fmla="*/ 72 w 128"/>
                <a:gd name="T85" fmla="*/ 104 h 206"/>
                <a:gd name="T86" fmla="*/ 60 w 128"/>
                <a:gd name="T87" fmla="*/ 110 h 206"/>
                <a:gd name="T88" fmla="*/ 52 w 128"/>
                <a:gd name="T89" fmla="*/ 116 h 206"/>
                <a:gd name="T90" fmla="*/ 50 w 128"/>
                <a:gd name="T91" fmla="*/ 120 h 206"/>
                <a:gd name="T92" fmla="*/ 52 w 128"/>
                <a:gd name="T93" fmla="*/ 132 h 206"/>
                <a:gd name="T94" fmla="*/ 56 w 128"/>
                <a:gd name="T95" fmla="*/ 148 h 206"/>
                <a:gd name="T96" fmla="*/ 58 w 128"/>
                <a:gd name="T97" fmla="*/ 148 h 206"/>
                <a:gd name="T98" fmla="*/ 58 w 128"/>
                <a:gd name="T99" fmla="*/ 156 h 206"/>
                <a:gd name="T100" fmla="*/ 54 w 128"/>
                <a:gd name="T101" fmla="*/ 166 h 206"/>
                <a:gd name="T102" fmla="*/ 56 w 128"/>
                <a:gd name="T103" fmla="*/ 174 h 206"/>
                <a:gd name="T104" fmla="*/ 24 w 128"/>
                <a:gd name="T105" fmla="*/ 190 h 206"/>
                <a:gd name="T106" fmla="*/ 18 w 128"/>
                <a:gd name="T107" fmla="*/ 196 h 206"/>
                <a:gd name="T108" fmla="*/ 24 w 128"/>
                <a:gd name="T109" fmla="*/ 200 h 206"/>
                <a:gd name="T110" fmla="*/ 24 w 128"/>
                <a:gd name="T111" fmla="*/ 204 h 206"/>
                <a:gd name="T112" fmla="*/ 16 w 128"/>
                <a:gd name="T113" fmla="*/ 206 h 206"/>
                <a:gd name="T114" fmla="*/ 14 w 128"/>
                <a:gd name="T115" fmla="*/ 198 h 206"/>
                <a:gd name="T116" fmla="*/ 14 w 128"/>
                <a:gd name="T117" fmla="*/ 186 h 206"/>
                <a:gd name="T118" fmla="*/ 12 w 128"/>
                <a:gd name="T119" fmla="*/ 168 h 206"/>
                <a:gd name="T120" fmla="*/ 8 w 128"/>
                <a:gd name="T121" fmla="*/ 152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28" h="206">
                  <a:moveTo>
                    <a:pt x="8" y="152"/>
                  </a:moveTo>
                  <a:lnTo>
                    <a:pt x="22" y="138"/>
                  </a:lnTo>
                  <a:lnTo>
                    <a:pt x="22" y="134"/>
                  </a:lnTo>
                  <a:lnTo>
                    <a:pt x="24" y="132"/>
                  </a:lnTo>
                  <a:lnTo>
                    <a:pt x="24" y="128"/>
                  </a:lnTo>
                  <a:lnTo>
                    <a:pt x="24" y="128"/>
                  </a:lnTo>
                  <a:lnTo>
                    <a:pt x="24" y="126"/>
                  </a:lnTo>
                  <a:lnTo>
                    <a:pt x="24" y="124"/>
                  </a:lnTo>
                  <a:lnTo>
                    <a:pt x="26" y="124"/>
                  </a:lnTo>
                  <a:lnTo>
                    <a:pt x="26" y="122"/>
                  </a:lnTo>
                  <a:lnTo>
                    <a:pt x="28" y="120"/>
                  </a:lnTo>
                  <a:lnTo>
                    <a:pt x="30" y="118"/>
                  </a:lnTo>
                  <a:lnTo>
                    <a:pt x="30" y="116"/>
                  </a:lnTo>
                  <a:lnTo>
                    <a:pt x="28" y="114"/>
                  </a:lnTo>
                  <a:lnTo>
                    <a:pt x="28" y="112"/>
                  </a:lnTo>
                  <a:lnTo>
                    <a:pt x="30" y="112"/>
                  </a:lnTo>
                  <a:lnTo>
                    <a:pt x="30" y="110"/>
                  </a:lnTo>
                  <a:lnTo>
                    <a:pt x="26" y="108"/>
                  </a:lnTo>
                  <a:lnTo>
                    <a:pt x="26" y="106"/>
                  </a:lnTo>
                  <a:lnTo>
                    <a:pt x="28" y="106"/>
                  </a:lnTo>
                  <a:lnTo>
                    <a:pt x="28" y="104"/>
                  </a:lnTo>
                  <a:lnTo>
                    <a:pt x="28" y="102"/>
                  </a:lnTo>
                  <a:lnTo>
                    <a:pt x="30" y="100"/>
                  </a:lnTo>
                  <a:lnTo>
                    <a:pt x="32" y="98"/>
                  </a:lnTo>
                  <a:lnTo>
                    <a:pt x="30" y="98"/>
                  </a:lnTo>
                  <a:lnTo>
                    <a:pt x="28" y="98"/>
                  </a:lnTo>
                  <a:lnTo>
                    <a:pt x="30" y="96"/>
                  </a:lnTo>
                  <a:lnTo>
                    <a:pt x="30" y="92"/>
                  </a:lnTo>
                  <a:lnTo>
                    <a:pt x="30" y="90"/>
                  </a:lnTo>
                  <a:lnTo>
                    <a:pt x="30" y="88"/>
                  </a:lnTo>
                  <a:lnTo>
                    <a:pt x="30" y="86"/>
                  </a:lnTo>
                  <a:lnTo>
                    <a:pt x="30" y="86"/>
                  </a:lnTo>
                  <a:lnTo>
                    <a:pt x="30" y="84"/>
                  </a:lnTo>
                  <a:lnTo>
                    <a:pt x="32" y="82"/>
                  </a:lnTo>
                  <a:lnTo>
                    <a:pt x="32" y="80"/>
                  </a:lnTo>
                  <a:lnTo>
                    <a:pt x="30" y="80"/>
                  </a:lnTo>
                  <a:lnTo>
                    <a:pt x="28" y="78"/>
                  </a:lnTo>
                  <a:lnTo>
                    <a:pt x="26" y="76"/>
                  </a:lnTo>
                  <a:lnTo>
                    <a:pt x="22" y="76"/>
                  </a:lnTo>
                  <a:lnTo>
                    <a:pt x="20" y="74"/>
                  </a:lnTo>
                  <a:lnTo>
                    <a:pt x="18" y="72"/>
                  </a:lnTo>
                  <a:lnTo>
                    <a:pt x="14" y="70"/>
                  </a:lnTo>
                  <a:lnTo>
                    <a:pt x="10" y="70"/>
                  </a:lnTo>
                  <a:lnTo>
                    <a:pt x="10" y="70"/>
                  </a:lnTo>
                  <a:lnTo>
                    <a:pt x="8" y="72"/>
                  </a:lnTo>
                  <a:lnTo>
                    <a:pt x="8" y="70"/>
                  </a:lnTo>
                  <a:lnTo>
                    <a:pt x="6" y="70"/>
                  </a:lnTo>
                  <a:lnTo>
                    <a:pt x="2" y="70"/>
                  </a:lnTo>
                  <a:lnTo>
                    <a:pt x="2" y="64"/>
                  </a:lnTo>
                  <a:lnTo>
                    <a:pt x="0" y="60"/>
                  </a:lnTo>
                  <a:lnTo>
                    <a:pt x="2" y="58"/>
                  </a:lnTo>
                  <a:lnTo>
                    <a:pt x="6" y="56"/>
                  </a:lnTo>
                  <a:lnTo>
                    <a:pt x="8" y="56"/>
                  </a:lnTo>
                  <a:lnTo>
                    <a:pt x="22" y="50"/>
                  </a:lnTo>
                  <a:lnTo>
                    <a:pt x="24" y="50"/>
                  </a:lnTo>
                  <a:lnTo>
                    <a:pt x="30" y="46"/>
                  </a:lnTo>
                  <a:lnTo>
                    <a:pt x="34" y="46"/>
                  </a:lnTo>
                  <a:lnTo>
                    <a:pt x="38" y="44"/>
                  </a:lnTo>
                  <a:lnTo>
                    <a:pt x="38" y="46"/>
                  </a:lnTo>
                  <a:lnTo>
                    <a:pt x="38" y="48"/>
                  </a:lnTo>
                  <a:lnTo>
                    <a:pt x="40" y="48"/>
                  </a:lnTo>
                  <a:lnTo>
                    <a:pt x="40" y="50"/>
                  </a:lnTo>
                  <a:lnTo>
                    <a:pt x="42" y="52"/>
                  </a:lnTo>
                  <a:lnTo>
                    <a:pt x="44" y="50"/>
                  </a:lnTo>
                  <a:lnTo>
                    <a:pt x="44" y="50"/>
                  </a:lnTo>
                  <a:lnTo>
                    <a:pt x="46" y="50"/>
                  </a:lnTo>
                  <a:lnTo>
                    <a:pt x="48" y="50"/>
                  </a:lnTo>
                  <a:lnTo>
                    <a:pt x="52" y="50"/>
                  </a:lnTo>
                  <a:lnTo>
                    <a:pt x="52" y="52"/>
                  </a:lnTo>
                  <a:lnTo>
                    <a:pt x="52" y="56"/>
                  </a:lnTo>
                  <a:lnTo>
                    <a:pt x="52" y="58"/>
                  </a:lnTo>
                  <a:lnTo>
                    <a:pt x="50" y="60"/>
                  </a:lnTo>
                  <a:lnTo>
                    <a:pt x="50" y="64"/>
                  </a:lnTo>
                  <a:lnTo>
                    <a:pt x="48" y="66"/>
                  </a:lnTo>
                  <a:lnTo>
                    <a:pt x="48" y="68"/>
                  </a:lnTo>
                  <a:lnTo>
                    <a:pt x="50" y="72"/>
                  </a:lnTo>
                  <a:lnTo>
                    <a:pt x="50" y="72"/>
                  </a:lnTo>
                  <a:lnTo>
                    <a:pt x="52" y="76"/>
                  </a:lnTo>
                  <a:lnTo>
                    <a:pt x="54" y="78"/>
                  </a:lnTo>
                  <a:lnTo>
                    <a:pt x="56" y="78"/>
                  </a:lnTo>
                  <a:lnTo>
                    <a:pt x="56" y="80"/>
                  </a:lnTo>
                  <a:lnTo>
                    <a:pt x="58" y="82"/>
                  </a:lnTo>
                  <a:lnTo>
                    <a:pt x="58" y="84"/>
                  </a:lnTo>
                  <a:lnTo>
                    <a:pt x="58" y="86"/>
                  </a:lnTo>
                  <a:lnTo>
                    <a:pt x="60" y="84"/>
                  </a:lnTo>
                  <a:lnTo>
                    <a:pt x="60" y="82"/>
                  </a:lnTo>
                  <a:lnTo>
                    <a:pt x="60" y="80"/>
                  </a:lnTo>
                  <a:lnTo>
                    <a:pt x="62" y="76"/>
                  </a:lnTo>
                  <a:lnTo>
                    <a:pt x="62" y="74"/>
                  </a:lnTo>
                  <a:lnTo>
                    <a:pt x="62" y="72"/>
                  </a:lnTo>
                  <a:lnTo>
                    <a:pt x="64" y="70"/>
                  </a:lnTo>
                  <a:lnTo>
                    <a:pt x="66" y="70"/>
                  </a:lnTo>
                  <a:lnTo>
                    <a:pt x="68" y="68"/>
                  </a:lnTo>
                  <a:lnTo>
                    <a:pt x="68" y="62"/>
                  </a:lnTo>
                  <a:lnTo>
                    <a:pt x="66" y="62"/>
                  </a:lnTo>
                  <a:lnTo>
                    <a:pt x="66" y="60"/>
                  </a:lnTo>
                  <a:lnTo>
                    <a:pt x="66" y="58"/>
                  </a:lnTo>
                  <a:lnTo>
                    <a:pt x="66" y="58"/>
                  </a:lnTo>
                  <a:lnTo>
                    <a:pt x="68" y="58"/>
                  </a:lnTo>
                  <a:lnTo>
                    <a:pt x="68" y="58"/>
                  </a:lnTo>
                  <a:lnTo>
                    <a:pt x="70" y="56"/>
                  </a:lnTo>
                  <a:lnTo>
                    <a:pt x="70" y="54"/>
                  </a:lnTo>
                  <a:lnTo>
                    <a:pt x="70" y="54"/>
                  </a:lnTo>
                  <a:lnTo>
                    <a:pt x="68" y="50"/>
                  </a:lnTo>
                  <a:lnTo>
                    <a:pt x="64" y="46"/>
                  </a:lnTo>
                  <a:lnTo>
                    <a:pt x="64" y="44"/>
                  </a:lnTo>
                  <a:lnTo>
                    <a:pt x="60" y="40"/>
                  </a:lnTo>
                  <a:lnTo>
                    <a:pt x="58" y="40"/>
                  </a:lnTo>
                  <a:lnTo>
                    <a:pt x="58" y="38"/>
                  </a:lnTo>
                  <a:lnTo>
                    <a:pt x="56" y="38"/>
                  </a:lnTo>
                  <a:lnTo>
                    <a:pt x="52" y="36"/>
                  </a:lnTo>
                  <a:lnTo>
                    <a:pt x="50" y="24"/>
                  </a:lnTo>
                  <a:lnTo>
                    <a:pt x="54" y="12"/>
                  </a:lnTo>
                  <a:lnTo>
                    <a:pt x="64" y="12"/>
                  </a:lnTo>
                  <a:lnTo>
                    <a:pt x="68" y="12"/>
                  </a:lnTo>
                  <a:lnTo>
                    <a:pt x="68" y="12"/>
                  </a:lnTo>
                  <a:lnTo>
                    <a:pt x="70" y="10"/>
                  </a:lnTo>
                  <a:lnTo>
                    <a:pt x="70" y="12"/>
                  </a:lnTo>
                  <a:lnTo>
                    <a:pt x="72" y="12"/>
                  </a:lnTo>
                  <a:lnTo>
                    <a:pt x="72" y="14"/>
                  </a:lnTo>
                  <a:lnTo>
                    <a:pt x="74" y="14"/>
                  </a:lnTo>
                  <a:lnTo>
                    <a:pt x="76" y="16"/>
                  </a:lnTo>
                  <a:lnTo>
                    <a:pt x="76" y="16"/>
                  </a:lnTo>
                  <a:lnTo>
                    <a:pt x="78" y="16"/>
                  </a:lnTo>
                  <a:lnTo>
                    <a:pt x="82" y="14"/>
                  </a:lnTo>
                  <a:lnTo>
                    <a:pt x="82" y="12"/>
                  </a:lnTo>
                  <a:lnTo>
                    <a:pt x="84" y="12"/>
                  </a:lnTo>
                  <a:lnTo>
                    <a:pt x="86" y="12"/>
                  </a:lnTo>
                  <a:lnTo>
                    <a:pt x="86" y="14"/>
                  </a:lnTo>
                  <a:lnTo>
                    <a:pt x="86" y="14"/>
                  </a:lnTo>
                  <a:lnTo>
                    <a:pt x="88" y="14"/>
                  </a:lnTo>
                  <a:lnTo>
                    <a:pt x="92" y="14"/>
                  </a:lnTo>
                  <a:lnTo>
                    <a:pt x="94" y="14"/>
                  </a:lnTo>
                  <a:lnTo>
                    <a:pt x="96" y="12"/>
                  </a:lnTo>
                  <a:lnTo>
                    <a:pt x="94" y="10"/>
                  </a:lnTo>
                  <a:lnTo>
                    <a:pt x="96" y="10"/>
                  </a:lnTo>
                  <a:lnTo>
                    <a:pt x="98" y="10"/>
                  </a:lnTo>
                  <a:lnTo>
                    <a:pt x="100" y="10"/>
                  </a:lnTo>
                  <a:lnTo>
                    <a:pt x="102" y="10"/>
                  </a:lnTo>
                  <a:lnTo>
                    <a:pt x="104" y="10"/>
                  </a:lnTo>
                  <a:lnTo>
                    <a:pt x="104" y="10"/>
                  </a:lnTo>
                  <a:lnTo>
                    <a:pt x="110" y="8"/>
                  </a:lnTo>
                  <a:lnTo>
                    <a:pt x="112" y="10"/>
                  </a:lnTo>
                  <a:lnTo>
                    <a:pt x="114" y="8"/>
                  </a:lnTo>
                  <a:lnTo>
                    <a:pt x="114" y="8"/>
                  </a:lnTo>
                  <a:lnTo>
                    <a:pt x="116" y="6"/>
                  </a:lnTo>
                  <a:lnTo>
                    <a:pt x="118" y="4"/>
                  </a:lnTo>
                  <a:lnTo>
                    <a:pt x="120" y="4"/>
                  </a:lnTo>
                  <a:lnTo>
                    <a:pt x="122" y="2"/>
                  </a:lnTo>
                  <a:lnTo>
                    <a:pt x="124" y="2"/>
                  </a:lnTo>
                  <a:lnTo>
                    <a:pt x="126" y="2"/>
                  </a:lnTo>
                  <a:lnTo>
                    <a:pt x="128" y="0"/>
                  </a:lnTo>
                  <a:lnTo>
                    <a:pt x="128" y="0"/>
                  </a:lnTo>
                  <a:lnTo>
                    <a:pt x="128" y="2"/>
                  </a:lnTo>
                  <a:lnTo>
                    <a:pt x="128" y="4"/>
                  </a:lnTo>
                  <a:lnTo>
                    <a:pt x="128" y="6"/>
                  </a:lnTo>
                  <a:lnTo>
                    <a:pt x="128" y="6"/>
                  </a:lnTo>
                  <a:lnTo>
                    <a:pt x="126" y="10"/>
                  </a:lnTo>
                  <a:lnTo>
                    <a:pt x="126" y="10"/>
                  </a:lnTo>
                  <a:lnTo>
                    <a:pt x="126" y="12"/>
                  </a:lnTo>
                  <a:lnTo>
                    <a:pt x="126" y="12"/>
                  </a:lnTo>
                  <a:lnTo>
                    <a:pt x="126" y="14"/>
                  </a:lnTo>
                  <a:lnTo>
                    <a:pt x="126" y="18"/>
                  </a:lnTo>
                  <a:lnTo>
                    <a:pt x="128" y="20"/>
                  </a:lnTo>
                  <a:lnTo>
                    <a:pt x="126" y="22"/>
                  </a:lnTo>
                  <a:lnTo>
                    <a:pt x="126" y="24"/>
                  </a:lnTo>
                  <a:lnTo>
                    <a:pt x="128" y="24"/>
                  </a:lnTo>
                  <a:lnTo>
                    <a:pt x="128" y="28"/>
                  </a:lnTo>
                  <a:lnTo>
                    <a:pt x="126" y="30"/>
                  </a:lnTo>
                  <a:lnTo>
                    <a:pt x="126" y="32"/>
                  </a:lnTo>
                  <a:lnTo>
                    <a:pt x="126" y="38"/>
                  </a:lnTo>
                  <a:lnTo>
                    <a:pt x="126" y="38"/>
                  </a:lnTo>
                  <a:lnTo>
                    <a:pt x="126" y="40"/>
                  </a:lnTo>
                  <a:lnTo>
                    <a:pt x="126" y="46"/>
                  </a:lnTo>
                  <a:lnTo>
                    <a:pt x="124" y="46"/>
                  </a:lnTo>
                  <a:lnTo>
                    <a:pt x="124" y="46"/>
                  </a:lnTo>
                  <a:lnTo>
                    <a:pt x="124" y="48"/>
                  </a:lnTo>
                  <a:lnTo>
                    <a:pt x="128" y="48"/>
                  </a:lnTo>
                  <a:lnTo>
                    <a:pt x="128" y="48"/>
                  </a:lnTo>
                  <a:lnTo>
                    <a:pt x="128" y="52"/>
                  </a:lnTo>
                  <a:lnTo>
                    <a:pt x="128" y="54"/>
                  </a:lnTo>
                  <a:lnTo>
                    <a:pt x="126" y="54"/>
                  </a:lnTo>
                  <a:lnTo>
                    <a:pt x="126" y="56"/>
                  </a:lnTo>
                  <a:lnTo>
                    <a:pt x="126" y="58"/>
                  </a:lnTo>
                  <a:lnTo>
                    <a:pt x="124" y="58"/>
                  </a:lnTo>
                  <a:lnTo>
                    <a:pt x="122" y="58"/>
                  </a:lnTo>
                  <a:lnTo>
                    <a:pt x="124" y="60"/>
                  </a:lnTo>
                  <a:lnTo>
                    <a:pt x="124" y="58"/>
                  </a:lnTo>
                  <a:lnTo>
                    <a:pt x="126" y="60"/>
                  </a:lnTo>
                  <a:lnTo>
                    <a:pt x="124" y="60"/>
                  </a:lnTo>
                  <a:lnTo>
                    <a:pt x="124" y="64"/>
                  </a:lnTo>
                  <a:lnTo>
                    <a:pt x="122" y="64"/>
                  </a:lnTo>
                  <a:lnTo>
                    <a:pt x="120" y="68"/>
                  </a:lnTo>
                  <a:lnTo>
                    <a:pt x="120" y="68"/>
                  </a:lnTo>
                  <a:lnTo>
                    <a:pt x="118" y="72"/>
                  </a:lnTo>
                  <a:lnTo>
                    <a:pt x="116" y="72"/>
                  </a:lnTo>
                  <a:lnTo>
                    <a:pt x="116" y="74"/>
                  </a:lnTo>
                  <a:lnTo>
                    <a:pt x="108" y="80"/>
                  </a:lnTo>
                  <a:lnTo>
                    <a:pt x="106" y="80"/>
                  </a:lnTo>
                  <a:lnTo>
                    <a:pt x="106" y="80"/>
                  </a:lnTo>
                  <a:lnTo>
                    <a:pt x="98" y="86"/>
                  </a:lnTo>
                  <a:lnTo>
                    <a:pt x="94" y="84"/>
                  </a:lnTo>
                  <a:lnTo>
                    <a:pt x="94" y="86"/>
                  </a:lnTo>
                  <a:lnTo>
                    <a:pt x="92" y="86"/>
                  </a:lnTo>
                  <a:lnTo>
                    <a:pt x="86" y="90"/>
                  </a:lnTo>
                  <a:lnTo>
                    <a:pt x="84" y="90"/>
                  </a:lnTo>
                  <a:lnTo>
                    <a:pt x="84" y="92"/>
                  </a:lnTo>
                  <a:lnTo>
                    <a:pt x="82" y="94"/>
                  </a:lnTo>
                  <a:lnTo>
                    <a:pt x="80" y="96"/>
                  </a:lnTo>
                  <a:lnTo>
                    <a:pt x="80" y="94"/>
                  </a:lnTo>
                  <a:lnTo>
                    <a:pt x="78" y="96"/>
                  </a:lnTo>
                  <a:lnTo>
                    <a:pt x="78" y="98"/>
                  </a:lnTo>
                  <a:lnTo>
                    <a:pt x="78" y="100"/>
                  </a:lnTo>
                  <a:lnTo>
                    <a:pt x="72" y="102"/>
                  </a:lnTo>
                  <a:lnTo>
                    <a:pt x="72" y="104"/>
                  </a:lnTo>
                  <a:lnTo>
                    <a:pt x="70" y="104"/>
                  </a:lnTo>
                  <a:lnTo>
                    <a:pt x="70" y="104"/>
                  </a:lnTo>
                  <a:lnTo>
                    <a:pt x="70" y="106"/>
                  </a:lnTo>
                  <a:lnTo>
                    <a:pt x="66" y="106"/>
                  </a:lnTo>
                  <a:lnTo>
                    <a:pt x="60" y="110"/>
                  </a:lnTo>
                  <a:lnTo>
                    <a:pt x="60" y="114"/>
                  </a:lnTo>
                  <a:lnTo>
                    <a:pt x="58" y="114"/>
                  </a:lnTo>
                  <a:lnTo>
                    <a:pt x="56" y="114"/>
                  </a:lnTo>
                  <a:lnTo>
                    <a:pt x="54" y="116"/>
                  </a:lnTo>
                  <a:lnTo>
                    <a:pt x="52" y="116"/>
                  </a:lnTo>
                  <a:lnTo>
                    <a:pt x="50" y="116"/>
                  </a:lnTo>
                  <a:lnTo>
                    <a:pt x="50" y="116"/>
                  </a:lnTo>
                  <a:lnTo>
                    <a:pt x="52" y="118"/>
                  </a:lnTo>
                  <a:lnTo>
                    <a:pt x="52" y="120"/>
                  </a:lnTo>
                  <a:lnTo>
                    <a:pt x="50" y="120"/>
                  </a:lnTo>
                  <a:lnTo>
                    <a:pt x="50" y="122"/>
                  </a:lnTo>
                  <a:lnTo>
                    <a:pt x="50" y="124"/>
                  </a:lnTo>
                  <a:lnTo>
                    <a:pt x="54" y="130"/>
                  </a:lnTo>
                  <a:lnTo>
                    <a:pt x="54" y="132"/>
                  </a:lnTo>
                  <a:lnTo>
                    <a:pt x="52" y="132"/>
                  </a:lnTo>
                  <a:lnTo>
                    <a:pt x="52" y="134"/>
                  </a:lnTo>
                  <a:lnTo>
                    <a:pt x="54" y="134"/>
                  </a:lnTo>
                  <a:lnTo>
                    <a:pt x="54" y="138"/>
                  </a:lnTo>
                  <a:lnTo>
                    <a:pt x="56" y="142"/>
                  </a:lnTo>
                  <a:lnTo>
                    <a:pt x="56" y="148"/>
                  </a:lnTo>
                  <a:lnTo>
                    <a:pt x="56" y="152"/>
                  </a:lnTo>
                  <a:lnTo>
                    <a:pt x="58" y="150"/>
                  </a:lnTo>
                  <a:lnTo>
                    <a:pt x="58" y="148"/>
                  </a:lnTo>
                  <a:lnTo>
                    <a:pt x="58" y="146"/>
                  </a:lnTo>
                  <a:lnTo>
                    <a:pt x="58" y="148"/>
                  </a:lnTo>
                  <a:lnTo>
                    <a:pt x="58" y="148"/>
                  </a:lnTo>
                  <a:lnTo>
                    <a:pt x="58" y="152"/>
                  </a:lnTo>
                  <a:lnTo>
                    <a:pt x="58" y="154"/>
                  </a:lnTo>
                  <a:lnTo>
                    <a:pt x="58" y="156"/>
                  </a:lnTo>
                  <a:lnTo>
                    <a:pt x="58" y="156"/>
                  </a:lnTo>
                  <a:lnTo>
                    <a:pt x="56" y="160"/>
                  </a:lnTo>
                  <a:lnTo>
                    <a:pt x="56" y="162"/>
                  </a:lnTo>
                  <a:lnTo>
                    <a:pt x="56" y="164"/>
                  </a:lnTo>
                  <a:lnTo>
                    <a:pt x="56" y="166"/>
                  </a:lnTo>
                  <a:lnTo>
                    <a:pt x="54" y="166"/>
                  </a:lnTo>
                  <a:lnTo>
                    <a:pt x="56" y="170"/>
                  </a:lnTo>
                  <a:lnTo>
                    <a:pt x="58" y="168"/>
                  </a:lnTo>
                  <a:lnTo>
                    <a:pt x="58" y="170"/>
                  </a:lnTo>
                  <a:lnTo>
                    <a:pt x="56" y="172"/>
                  </a:lnTo>
                  <a:lnTo>
                    <a:pt x="56" y="174"/>
                  </a:lnTo>
                  <a:lnTo>
                    <a:pt x="50" y="180"/>
                  </a:lnTo>
                  <a:lnTo>
                    <a:pt x="42" y="184"/>
                  </a:lnTo>
                  <a:lnTo>
                    <a:pt x="32" y="186"/>
                  </a:lnTo>
                  <a:lnTo>
                    <a:pt x="28" y="190"/>
                  </a:lnTo>
                  <a:lnTo>
                    <a:pt x="24" y="190"/>
                  </a:lnTo>
                  <a:lnTo>
                    <a:pt x="24" y="192"/>
                  </a:lnTo>
                  <a:lnTo>
                    <a:pt x="22" y="192"/>
                  </a:lnTo>
                  <a:lnTo>
                    <a:pt x="22" y="196"/>
                  </a:lnTo>
                  <a:lnTo>
                    <a:pt x="20" y="196"/>
                  </a:lnTo>
                  <a:lnTo>
                    <a:pt x="18" y="196"/>
                  </a:lnTo>
                  <a:lnTo>
                    <a:pt x="20" y="198"/>
                  </a:lnTo>
                  <a:lnTo>
                    <a:pt x="20" y="200"/>
                  </a:lnTo>
                  <a:lnTo>
                    <a:pt x="20" y="202"/>
                  </a:lnTo>
                  <a:lnTo>
                    <a:pt x="22" y="200"/>
                  </a:lnTo>
                  <a:lnTo>
                    <a:pt x="24" y="200"/>
                  </a:lnTo>
                  <a:lnTo>
                    <a:pt x="24" y="198"/>
                  </a:lnTo>
                  <a:lnTo>
                    <a:pt x="24" y="198"/>
                  </a:lnTo>
                  <a:lnTo>
                    <a:pt x="24" y="200"/>
                  </a:lnTo>
                  <a:lnTo>
                    <a:pt x="24" y="204"/>
                  </a:lnTo>
                  <a:lnTo>
                    <a:pt x="24" y="204"/>
                  </a:lnTo>
                  <a:lnTo>
                    <a:pt x="24" y="206"/>
                  </a:lnTo>
                  <a:lnTo>
                    <a:pt x="20" y="206"/>
                  </a:lnTo>
                  <a:lnTo>
                    <a:pt x="16" y="206"/>
                  </a:lnTo>
                  <a:lnTo>
                    <a:pt x="16" y="206"/>
                  </a:lnTo>
                  <a:lnTo>
                    <a:pt x="16" y="206"/>
                  </a:lnTo>
                  <a:lnTo>
                    <a:pt x="16" y="204"/>
                  </a:lnTo>
                  <a:lnTo>
                    <a:pt x="16" y="202"/>
                  </a:lnTo>
                  <a:lnTo>
                    <a:pt x="16" y="200"/>
                  </a:lnTo>
                  <a:lnTo>
                    <a:pt x="16" y="200"/>
                  </a:lnTo>
                  <a:lnTo>
                    <a:pt x="14" y="198"/>
                  </a:lnTo>
                  <a:lnTo>
                    <a:pt x="12" y="198"/>
                  </a:lnTo>
                  <a:lnTo>
                    <a:pt x="12" y="196"/>
                  </a:lnTo>
                  <a:lnTo>
                    <a:pt x="12" y="192"/>
                  </a:lnTo>
                  <a:lnTo>
                    <a:pt x="12" y="190"/>
                  </a:lnTo>
                  <a:lnTo>
                    <a:pt x="14" y="186"/>
                  </a:lnTo>
                  <a:lnTo>
                    <a:pt x="14" y="176"/>
                  </a:lnTo>
                  <a:lnTo>
                    <a:pt x="12" y="172"/>
                  </a:lnTo>
                  <a:lnTo>
                    <a:pt x="12" y="170"/>
                  </a:lnTo>
                  <a:lnTo>
                    <a:pt x="12" y="168"/>
                  </a:lnTo>
                  <a:lnTo>
                    <a:pt x="12" y="168"/>
                  </a:lnTo>
                  <a:lnTo>
                    <a:pt x="12" y="162"/>
                  </a:lnTo>
                  <a:lnTo>
                    <a:pt x="10" y="158"/>
                  </a:lnTo>
                  <a:lnTo>
                    <a:pt x="10" y="156"/>
                  </a:lnTo>
                  <a:lnTo>
                    <a:pt x="10" y="152"/>
                  </a:lnTo>
                  <a:lnTo>
                    <a:pt x="8" y="152"/>
                  </a:lnTo>
                  <a:close/>
                </a:path>
              </a:pathLst>
            </a:custGeom>
            <a:grpFill/>
            <a:ln w="6350">
              <a:solidFill>
                <a:srgbClr val="7F7F7F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10" name="Morocco">
              <a:extLst>
                <a:ext uri="{FF2B5EF4-FFF2-40B4-BE49-F238E27FC236}">
                  <a16:creationId xmlns:a16="http://schemas.microsoft.com/office/drawing/2014/main" id="{B906B94E-906C-44EF-81A5-92593CDFD968}"/>
                </a:ext>
              </a:extLst>
            </p:cNvPr>
            <p:cNvSpPr>
              <a:spLocks/>
            </p:cNvSpPr>
            <p:nvPr/>
          </p:nvSpPr>
          <p:spPr bwMode="auto">
            <a:xfrm>
              <a:off x="5625190" y="3537261"/>
              <a:ext cx="271768" cy="218180"/>
            </a:xfrm>
            <a:custGeom>
              <a:avLst/>
              <a:gdLst>
                <a:gd name="T0" fmla="*/ 50 w 142"/>
                <a:gd name="T1" fmla="*/ 104 h 114"/>
                <a:gd name="T2" fmla="*/ 58 w 142"/>
                <a:gd name="T3" fmla="*/ 96 h 114"/>
                <a:gd name="T4" fmla="*/ 68 w 142"/>
                <a:gd name="T5" fmla="*/ 92 h 114"/>
                <a:gd name="T6" fmla="*/ 74 w 142"/>
                <a:gd name="T7" fmla="*/ 92 h 114"/>
                <a:gd name="T8" fmla="*/ 84 w 142"/>
                <a:gd name="T9" fmla="*/ 90 h 114"/>
                <a:gd name="T10" fmla="*/ 106 w 142"/>
                <a:gd name="T11" fmla="*/ 76 h 114"/>
                <a:gd name="T12" fmla="*/ 116 w 142"/>
                <a:gd name="T13" fmla="*/ 68 h 114"/>
                <a:gd name="T14" fmla="*/ 116 w 142"/>
                <a:gd name="T15" fmla="*/ 62 h 114"/>
                <a:gd name="T16" fmla="*/ 122 w 142"/>
                <a:gd name="T17" fmla="*/ 54 h 114"/>
                <a:gd name="T18" fmla="*/ 140 w 142"/>
                <a:gd name="T19" fmla="*/ 54 h 114"/>
                <a:gd name="T20" fmla="*/ 142 w 142"/>
                <a:gd name="T21" fmla="*/ 52 h 114"/>
                <a:gd name="T22" fmla="*/ 142 w 142"/>
                <a:gd name="T23" fmla="*/ 48 h 114"/>
                <a:gd name="T24" fmla="*/ 140 w 142"/>
                <a:gd name="T25" fmla="*/ 46 h 114"/>
                <a:gd name="T26" fmla="*/ 136 w 142"/>
                <a:gd name="T27" fmla="*/ 42 h 114"/>
                <a:gd name="T28" fmla="*/ 134 w 142"/>
                <a:gd name="T29" fmla="*/ 30 h 114"/>
                <a:gd name="T30" fmla="*/ 134 w 142"/>
                <a:gd name="T31" fmla="*/ 24 h 114"/>
                <a:gd name="T32" fmla="*/ 132 w 142"/>
                <a:gd name="T33" fmla="*/ 18 h 114"/>
                <a:gd name="T34" fmla="*/ 132 w 142"/>
                <a:gd name="T35" fmla="*/ 14 h 114"/>
                <a:gd name="T36" fmla="*/ 130 w 142"/>
                <a:gd name="T37" fmla="*/ 12 h 114"/>
                <a:gd name="T38" fmla="*/ 120 w 142"/>
                <a:gd name="T39" fmla="*/ 12 h 114"/>
                <a:gd name="T40" fmla="*/ 118 w 142"/>
                <a:gd name="T41" fmla="*/ 8 h 114"/>
                <a:gd name="T42" fmla="*/ 118 w 142"/>
                <a:gd name="T43" fmla="*/ 6 h 114"/>
                <a:gd name="T44" fmla="*/ 112 w 142"/>
                <a:gd name="T45" fmla="*/ 10 h 114"/>
                <a:gd name="T46" fmla="*/ 106 w 142"/>
                <a:gd name="T47" fmla="*/ 10 h 114"/>
                <a:gd name="T48" fmla="*/ 100 w 142"/>
                <a:gd name="T49" fmla="*/ 12 h 114"/>
                <a:gd name="T50" fmla="*/ 94 w 142"/>
                <a:gd name="T51" fmla="*/ 6 h 114"/>
                <a:gd name="T52" fmla="*/ 92 w 142"/>
                <a:gd name="T53" fmla="*/ 4 h 114"/>
                <a:gd name="T54" fmla="*/ 92 w 142"/>
                <a:gd name="T55" fmla="*/ 2 h 114"/>
                <a:gd name="T56" fmla="*/ 88 w 142"/>
                <a:gd name="T57" fmla="*/ 2 h 114"/>
                <a:gd name="T58" fmla="*/ 86 w 142"/>
                <a:gd name="T59" fmla="*/ 2 h 114"/>
                <a:gd name="T60" fmla="*/ 82 w 142"/>
                <a:gd name="T61" fmla="*/ 12 h 114"/>
                <a:gd name="T62" fmla="*/ 80 w 142"/>
                <a:gd name="T63" fmla="*/ 20 h 114"/>
                <a:gd name="T64" fmla="*/ 72 w 142"/>
                <a:gd name="T65" fmla="*/ 28 h 114"/>
                <a:gd name="T66" fmla="*/ 68 w 142"/>
                <a:gd name="T67" fmla="*/ 30 h 114"/>
                <a:gd name="T68" fmla="*/ 60 w 142"/>
                <a:gd name="T69" fmla="*/ 36 h 114"/>
                <a:gd name="T70" fmla="*/ 54 w 142"/>
                <a:gd name="T71" fmla="*/ 40 h 114"/>
                <a:gd name="T72" fmla="*/ 50 w 142"/>
                <a:gd name="T73" fmla="*/ 42 h 114"/>
                <a:gd name="T74" fmla="*/ 46 w 142"/>
                <a:gd name="T75" fmla="*/ 52 h 114"/>
                <a:gd name="T76" fmla="*/ 40 w 142"/>
                <a:gd name="T77" fmla="*/ 58 h 114"/>
                <a:gd name="T78" fmla="*/ 38 w 142"/>
                <a:gd name="T79" fmla="*/ 68 h 114"/>
                <a:gd name="T80" fmla="*/ 38 w 142"/>
                <a:gd name="T81" fmla="*/ 76 h 114"/>
                <a:gd name="T82" fmla="*/ 40 w 142"/>
                <a:gd name="T83" fmla="*/ 80 h 114"/>
                <a:gd name="T84" fmla="*/ 32 w 142"/>
                <a:gd name="T85" fmla="*/ 92 h 114"/>
                <a:gd name="T86" fmla="*/ 28 w 142"/>
                <a:gd name="T87" fmla="*/ 98 h 114"/>
                <a:gd name="T88" fmla="*/ 16 w 142"/>
                <a:gd name="T89" fmla="*/ 106 h 114"/>
                <a:gd name="T90" fmla="*/ 0 w 142"/>
                <a:gd name="T91" fmla="*/ 114 h 114"/>
                <a:gd name="T92" fmla="*/ 50 w 142"/>
                <a:gd name="T93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42" h="114">
                  <a:moveTo>
                    <a:pt x="50" y="114"/>
                  </a:moveTo>
                  <a:lnTo>
                    <a:pt x="50" y="104"/>
                  </a:lnTo>
                  <a:lnTo>
                    <a:pt x="56" y="100"/>
                  </a:lnTo>
                  <a:lnTo>
                    <a:pt x="58" y="96"/>
                  </a:lnTo>
                  <a:lnTo>
                    <a:pt x="62" y="94"/>
                  </a:lnTo>
                  <a:lnTo>
                    <a:pt x="68" y="92"/>
                  </a:lnTo>
                  <a:lnTo>
                    <a:pt x="72" y="92"/>
                  </a:lnTo>
                  <a:lnTo>
                    <a:pt x="74" y="92"/>
                  </a:lnTo>
                  <a:lnTo>
                    <a:pt x="78" y="92"/>
                  </a:lnTo>
                  <a:lnTo>
                    <a:pt x="84" y="90"/>
                  </a:lnTo>
                  <a:lnTo>
                    <a:pt x="94" y="84"/>
                  </a:lnTo>
                  <a:lnTo>
                    <a:pt x="106" y="76"/>
                  </a:lnTo>
                  <a:lnTo>
                    <a:pt x="114" y="72"/>
                  </a:lnTo>
                  <a:lnTo>
                    <a:pt x="116" y="68"/>
                  </a:lnTo>
                  <a:lnTo>
                    <a:pt x="116" y="64"/>
                  </a:lnTo>
                  <a:lnTo>
                    <a:pt x="116" y="62"/>
                  </a:lnTo>
                  <a:lnTo>
                    <a:pt x="120" y="60"/>
                  </a:lnTo>
                  <a:lnTo>
                    <a:pt x="122" y="54"/>
                  </a:lnTo>
                  <a:lnTo>
                    <a:pt x="126" y="54"/>
                  </a:lnTo>
                  <a:lnTo>
                    <a:pt x="140" y="54"/>
                  </a:lnTo>
                  <a:lnTo>
                    <a:pt x="142" y="52"/>
                  </a:lnTo>
                  <a:lnTo>
                    <a:pt x="142" y="52"/>
                  </a:lnTo>
                  <a:lnTo>
                    <a:pt x="142" y="48"/>
                  </a:lnTo>
                  <a:lnTo>
                    <a:pt x="142" y="48"/>
                  </a:lnTo>
                  <a:lnTo>
                    <a:pt x="140" y="48"/>
                  </a:lnTo>
                  <a:lnTo>
                    <a:pt x="140" y="46"/>
                  </a:lnTo>
                  <a:lnTo>
                    <a:pt x="138" y="46"/>
                  </a:lnTo>
                  <a:lnTo>
                    <a:pt x="136" y="42"/>
                  </a:lnTo>
                  <a:lnTo>
                    <a:pt x="134" y="40"/>
                  </a:lnTo>
                  <a:lnTo>
                    <a:pt x="134" y="30"/>
                  </a:lnTo>
                  <a:lnTo>
                    <a:pt x="134" y="28"/>
                  </a:lnTo>
                  <a:lnTo>
                    <a:pt x="134" y="24"/>
                  </a:lnTo>
                  <a:lnTo>
                    <a:pt x="134" y="20"/>
                  </a:lnTo>
                  <a:lnTo>
                    <a:pt x="132" y="18"/>
                  </a:lnTo>
                  <a:lnTo>
                    <a:pt x="132" y="16"/>
                  </a:lnTo>
                  <a:lnTo>
                    <a:pt x="132" y="14"/>
                  </a:lnTo>
                  <a:lnTo>
                    <a:pt x="130" y="12"/>
                  </a:lnTo>
                  <a:lnTo>
                    <a:pt x="130" y="12"/>
                  </a:lnTo>
                  <a:lnTo>
                    <a:pt x="128" y="12"/>
                  </a:lnTo>
                  <a:lnTo>
                    <a:pt x="120" y="12"/>
                  </a:lnTo>
                  <a:lnTo>
                    <a:pt x="120" y="10"/>
                  </a:lnTo>
                  <a:lnTo>
                    <a:pt x="118" y="8"/>
                  </a:lnTo>
                  <a:lnTo>
                    <a:pt x="118" y="6"/>
                  </a:lnTo>
                  <a:lnTo>
                    <a:pt x="118" y="6"/>
                  </a:lnTo>
                  <a:lnTo>
                    <a:pt x="116" y="10"/>
                  </a:lnTo>
                  <a:lnTo>
                    <a:pt x="112" y="10"/>
                  </a:lnTo>
                  <a:lnTo>
                    <a:pt x="108" y="10"/>
                  </a:lnTo>
                  <a:lnTo>
                    <a:pt x="106" y="10"/>
                  </a:lnTo>
                  <a:lnTo>
                    <a:pt x="104" y="10"/>
                  </a:lnTo>
                  <a:lnTo>
                    <a:pt x="100" y="12"/>
                  </a:lnTo>
                  <a:lnTo>
                    <a:pt x="96" y="10"/>
                  </a:lnTo>
                  <a:lnTo>
                    <a:pt x="94" y="6"/>
                  </a:lnTo>
                  <a:lnTo>
                    <a:pt x="92" y="6"/>
                  </a:lnTo>
                  <a:lnTo>
                    <a:pt x="92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92" y="0"/>
                  </a:lnTo>
                  <a:lnTo>
                    <a:pt x="88" y="2"/>
                  </a:lnTo>
                  <a:lnTo>
                    <a:pt x="88" y="2"/>
                  </a:lnTo>
                  <a:lnTo>
                    <a:pt x="86" y="2"/>
                  </a:lnTo>
                  <a:lnTo>
                    <a:pt x="84" y="6"/>
                  </a:lnTo>
                  <a:lnTo>
                    <a:pt x="82" y="12"/>
                  </a:lnTo>
                  <a:lnTo>
                    <a:pt x="80" y="16"/>
                  </a:lnTo>
                  <a:lnTo>
                    <a:pt x="80" y="20"/>
                  </a:lnTo>
                  <a:lnTo>
                    <a:pt x="78" y="24"/>
                  </a:lnTo>
                  <a:lnTo>
                    <a:pt x="72" y="28"/>
                  </a:lnTo>
                  <a:lnTo>
                    <a:pt x="72" y="28"/>
                  </a:lnTo>
                  <a:lnTo>
                    <a:pt x="68" y="30"/>
                  </a:lnTo>
                  <a:lnTo>
                    <a:pt x="64" y="32"/>
                  </a:lnTo>
                  <a:lnTo>
                    <a:pt x="60" y="36"/>
                  </a:lnTo>
                  <a:lnTo>
                    <a:pt x="60" y="36"/>
                  </a:lnTo>
                  <a:lnTo>
                    <a:pt x="54" y="40"/>
                  </a:lnTo>
                  <a:lnTo>
                    <a:pt x="52" y="40"/>
                  </a:lnTo>
                  <a:lnTo>
                    <a:pt x="50" y="42"/>
                  </a:lnTo>
                  <a:lnTo>
                    <a:pt x="44" y="48"/>
                  </a:lnTo>
                  <a:lnTo>
                    <a:pt x="46" y="52"/>
                  </a:lnTo>
                  <a:lnTo>
                    <a:pt x="46" y="54"/>
                  </a:lnTo>
                  <a:lnTo>
                    <a:pt x="40" y="58"/>
                  </a:lnTo>
                  <a:lnTo>
                    <a:pt x="38" y="64"/>
                  </a:lnTo>
                  <a:lnTo>
                    <a:pt x="38" y="68"/>
                  </a:lnTo>
                  <a:lnTo>
                    <a:pt x="40" y="72"/>
                  </a:lnTo>
                  <a:lnTo>
                    <a:pt x="38" y="76"/>
                  </a:lnTo>
                  <a:lnTo>
                    <a:pt x="38" y="78"/>
                  </a:lnTo>
                  <a:lnTo>
                    <a:pt x="40" y="80"/>
                  </a:lnTo>
                  <a:lnTo>
                    <a:pt x="40" y="82"/>
                  </a:lnTo>
                  <a:lnTo>
                    <a:pt x="32" y="92"/>
                  </a:lnTo>
                  <a:lnTo>
                    <a:pt x="30" y="96"/>
                  </a:lnTo>
                  <a:lnTo>
                    <a:pt x="28" y="98"/>
                  </a:lnTo>
                  <a:lnTo>
                    <a:pt x="24" y="98"/>
                  </a:lnTo>
                  <a:lnTo>
                    <a:pt x="16" y="106"/>
                  </a:lnTo>
                  <a:lnTo>
                    <a:pt x="2" y="110"/>
                  </a:lnTo>
                  <a:lnTo>
                    <a:pt x="0" y="114"/>
                  </a:lnTo>
                  <a:lnTo>
                    <a:pt x="50" y="114"/>
                  </a:lnTo>
                  <a:lnTo>
                    <a:pt x="50" y="114"/>
                  </a:lnTo>
                  <a:lnTo>
                    <a:pt x="50" y="114"/>
                  </a:lnTo>
                  <a:close/>
                </a:path>
              </a:pathLst>
            </a:custGeom>
            <a:grpFill/>
            <a:ln w="6350">
              <a:solidFill>
                <a:srgbClr val="7F7F7F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11" name="Montenegro">
              <a:extLst>
                <a:ext uri="{FF2B5EF4-FFF2-40B4-BE49-F238E27FC236}">
                  <a16:creationId xmlns:a16="http://schemas.microsoft.com/office/drawing/2014/main" id="{AA101300-E42A-4455-A68A-95EC5CC478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8008" y="3319081"/>
              <a:ext cx="42105" cy="49760"/>
            </a:xfrm>
            <a:custGeom>
              <a:avLst/>
              <a:gdLst>
                <a:gd name="T0" fmla="*/ 10 w 22"/>
                <a:gd name="T1" fmla="*/ 26 h 26"/>
                <a:gd name="T2" fmla="*/ 10 w 22"/>
                <a:gd name="T3" fmla="*/ 22 h 26"/>
                <a:gd name="T4" fmla="*/ 12 w 22"/>
                <a:gd name="T5" fmla="*/ 18 h 26"/>
                <a:gd name="T6" fmla="*/ 16 w 22"/>
                <a:gd name="T7" fmla="*/ 16 h 26"/>
                <a:gd name="T8" fmla="*/ 16 w 22"/>
                <a:gd name="T9" fmla="*/ 16 h 26"/>
                <a:gd name="T10" fmla="*/ 18 w 22"/>
                <a:gd name="T11" fmla="*/ 18 h 26"/>
                <a:gd name="T12" fmla="*/ 20 w 22"/>
                <a:gd name="T13" fmla="*/ 16 h 26"/>
                <a:gd name="T14" fmla="*/ 20 w 22"/>
                <a:gd name="T15" fmla="*/ 14 h 26"/>
                <a:gd name="T16" fmla="*/ 22 w 22"/>
                <a:gd name="T17" fmla="*/ 12 h 26"/>
                <a:gd name="T18" fmla="*/ 22 w 22"/>
                <a:gd name="T19" fmla="*/ 10 h 26"/>
                <a:gd name="T20" fmla="*/ 18 w 22"/>
                <a:gd name="T21" fmla="*/ 8 h 26"/>
                <a:gd name="T22" fmla="*/ 16 w 22"/>
                <a:gd name="T23" fmla="*/ 8 h 26"/>
                <a:gd name="T24" fmla="*/ 14 w 22"/>
                <a:gd name="T25" fmla="*/ 8 h 26"/>
                <a:gd name="T26" fmla="*/ 12 w 22"/>
                <a:gd name="T27" fmla="*/ 6 h 26"/>
                <a:gd name="T28" fmla="*/ 12 w 22"/>
                <a:gd name="T29" fmla="*/ 4 h 26"/>
                <a:gd name="T30" fmla="*/ 10 w 22"/>
                <a:gd name="T31" fmla="*/ 2 h 26"/>
                <a:gd name="T32" fmla="*/ 10 w 22"/>
                <a:gd name="T33" fmla="*/ 2 h 26"/>
                <a:gd name="T34" fmla="*/ 8 w 22"/>
                <a:gd name="T35" fmla="*/ 2 h 26"/>
                <a:gd name="T36" fmla="*/ 6 w 22"/>
                <a:gd name="T37" fmla="*/ 0 h 26"/>
                <a:gd name="T38" fmla="*/ 4 w 22"/>
                <a:gd name="T39" fmla="*/ 0 h 26"/>
                <a:gd name="T40" fmla="*/ 4 w 22"/>
                <a:gd name="T41" fmla="*/ 2 h 26"/>
                <a:gd name="T42" fmla="*/ 6 w 22"/>
                <a:gd name="T43" fmla="*/ 4 h 26"/>
                <a:gd name="T44" fmla="*/ 8 w 22"/>
                <a:gd name="T45" fmla="*/ 6 h 26"/>
                <a:gd name="T46" fmla="*/ 6 w 22"/>
                <a:gd name="T47" fmla="*/ 6 h 26"/>
                <a:gd name="T48" fmla="*/ 4 w 22"/>
                <a:gd name="T49" fmla="*/ 6 h 26"/>
                <a:gd name="T50" fmla="*/ 2 w 22"/>
                <a:gd name="T51" fmla="*/ 8 h 26"/>
                <a:gd name="T52" fmla="*/ 2 w 22"/>
                <a:gd name="T53" fmla="*/ 12 h 26"/>
                <a:gd name="T54" fmla="*/ 2 w 22"/>
                <a:gd name="T55" fmla="*/ 16 h 26"/>
                <a:gd name="T56" fmla="*/ 0 w 22"/>
                <a:gd name="T57" fmla="*/ 16 h 26"/>
                <a:gd name="T58" fmla="*/ 0 w 22"/>
                <a:gd name="T59" fmla="*/ 16 h 26"/>
                <a:gd name="T60" fmla="*/ 2 w 22"/>
                <a:gd name="T61" fmla="*/ 18 h 26"/>
                <a:gd name="T62" fmla="*/ 8 w 22"/>
                <a:gd name="T63" fmla="*/ 24 h 26"/>
                <a:gd name="T64" fmla="*/ 8 w 22"/>
                <a:gd name="T65" fmla="*/ 26 h 26"/>
                <a:gd name="T66" fmla="*/ 10 w 22"/>
                <a:gd name="T67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2" h="26">
                  <a:moveTo>
                    <a:pt x="10" y="26"/>
                  </a:moveTo>
                  <a:lnTo>
                    <a:pt x="10" y="22"/>
                  </a:lnTo>
                  <a:lnTo>
                    <a:pt x="12" y="18"/>
                  </a:lnTo>
                  <a:lnTo>
                    <a:pt x="16" y="16"/>
                  </a:lnTo>
                  <a:lnTo>
                    <a:pt x="16" y="16"/>
                  </a:lnTo>
                  <a:lnTo>
                    <a:pt x="18" y="18"/>
                  </a:lnTo>
                  <a:lnTo>
                    <a:pt x="20" y="16"/>
                  </a:lnTo>
                  <a:lnTo>
                    <a:pt x="20" y="14"/>
                  </a:lnTo>
                  <a:lnTo>
                    <a:pt x="22" y="12"/>
                  </a:lnTo>
                  <a:lnTo>
                    <a:pt x="22" y="10"/>
                  </a:lnTo>
                  <a:lnTo>
                    <a:pt x="18" y="8"/>
                  </a:lnTo>
                  <a:lnTo>
                    <a:pt x="16" y="8"/>
                  </a:lnTo>
                  <a:lnTo>
                    <a:pt x="14" y="8"/>
                  </a:lnTo>
                  <a:lnTo>
                    <a:pt x="12" y="6"/>
                  </a:lnTo>
                  <a:lnTo>
                    <a:pt x="12" y="4"/>
                  </a:lnTo>
                  <a:lnTo>
                    <a:pt x="10" y="2"/>
                  </a:lnTo>
                  <a:lnTo>
                    <a:pt x="10" y="2"/>
                  </a:lnTo>
                  <a:lnTo>
                    <a:pt x="8" y="2"/>
                  </a:lnTo>
                  <a:lnTo>
                    <a:pt x="6" y="0"/>
                  </a:lnTo>
                  <a:lnTo>
                    <a:pt x="4" y="0"/>
                  </a:lnTo>
                  <a:lnTo>
                    <a:pt x="4" y="2"/>
                  </a:lnTo>
                  <a:lnTo>
                    <a:pt x="6" y="4"/>
                  </a:lnTo>
                  <a:lnTo>
                    <a:pt x="8" y="6"/>
                  </a:lnTo>
                  <a:lnTo>
                    <a:pt x="6" y="6"/>
                  </a:lnTo>
                  <a:lnTo>
                    <a:pt x="4" y="6"/>
                  </a:lnTo>
                  <a:lnTo>
                    <a:pt x="2" y="8"/>
                  </a:lnTo>
                  <a:lnTo>
                    <a:pt x="2" y="12"/>
                  </a:lnTo>
                  <a:lnTo>
                    <a:pt x="2" y="16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2" y="18"/>
                  </a:lnTo>
                  <a:lnTo>
                    <a:pt x="8" y="24"/>
                  </a:lnTo>
                  <a:lnTo>
                    <a:pt x="8" y="26"/>
                  </a:lnTo>
                  <a:lnTo>
                    <a:pt x="10" y="26"/>
                  </a:lnTo>
                  <a:close/>
                </a:path>
              </a:pathLst>
            </a:custGeom>
            <a:grpFill/>
            <a:ln w="6350">
              <a:solidFill>
                <a:srgbClr val="7F7F7F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12" name="Moldova">
              <a:extLst>
                <a:ext uri="{FF2B5EF4-FFF2-40B4-BE49-F238E27FC236}">
                  <a16:creationId xmlns:a16="http://schemas.microsoft.com/office/drawing/2014/main" id="{814E8036-DDDF-45E0-948E-52E346CFCC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482600" y="3165973"/>
              <a:ext cx="80382" cy="91865"/>
            </a:xfrm>
            <a:custGeom>
              <a:avLst/>
              <a:gdLst>
                <a:gd name="T0" fmla="*/ 0 w 42"/>
                <a:gd name="T1" fmla="*/ 8 h 48"/>
                <a:gd name="T2" fmla="*/ 0 w 42"/>
                <a:gd name="T3" fmla="*/ 6 h 48"/>
                <a:gd name="T4" fmla="*/ 0 w 42"/>
                <a:gd name="T5" fmla="*/ 4 h 48"/>
                <a:gd name="T6" fmla="*/ 0 w 42"/>
                <a:gd name="T7" fmla="*/ 2 h 48"/>
                <a:gd name="T8" fmla="*/ 2 w 42"/>
                <a:gd name="T9" fmla="*/ 2 h 48"/>
                <a:gd name="T10" fmla="*/ 4 w 42"/>
                <a:gd name="T11" fmla="*/ 2 h 48"/>
                <a:gd name="T12" fmla="*/ 6 w 42"/>
                <a:gd name="T13" fmla="*/ 2 h 48"/>
                <a:gd name="T14" fmla="*/ 6 w 42"/>
                <a:gd name="T15" fmla="*/ 2 h 48"/>
                <a:gd name="T16" fmla="*/ 8 w 42"/>
                <a:gd name="T17" fmla="*/ 2 h 48"/>
                <a:gd name="T18" fmla="*/ 10 w 42"/>
                <a:gd name="T19" fmla="*/ 0 h 48"/>
                <a:gd name="T20" fmla="*/ 12 w 42"/>
                <a:gd name="T21" fmla="*/ 4 h 48"/>
                <a:gd name="T22" fmla="*/ 14 w 42"/>
                <a:gd name="T23" fmla="*/ 4 h 48"/>
                <a:gd name="T24" fmla="*/ 18 w 42"/>
                <a:gd name="T25" fmla="*/ 6 h 48"/>
                <a:gd name="T26" fmla="*/ 22 w 42"/>
                <a:gd name="T27" fmla="*/ 6 h 48"/>
                <a:gd name="T28" fmla="*/ 24 w 42"/>
                <a:gd name="T29" fmla="*/ 6 h 48"/>
                <a:gd name="T30" fmla="*/ 24 w 42"/>
                <a:gd name="T31" fmla="*/ 6 h 48"/>
                <a:gd name="T32" fmla="*/ 28 w 42"/>
                <a:gd name="T33" fmla="*/ 10 h 48"/>
                <a:gd name="T34" fmla="*/ 32 w 42"/>
                <a:gd name="T35" fmla="*/ 12 h 48"/>
                <a:gd name="T36" fmla="*/ 32 w 42"/>
                <a:gd name="T37" fmla="*/ 16 h 48"/>
                <a:gd name="T38" fmla="*/ 32 w 42"/>
                <a:gd name="T39" fmla="*/ 18 h 48"/>
                <a:gd name="T40" fmla="*/ 34 w 42"/>
                <a:gd name="T41" fmla="*/ 20 h 48"/>
                <a:gd name="T42" fmla="*/ 34 w 42"/>
                <a:gd name="T43" fmla="*/ 22 h 48"/>
                <a:gd name="T44" fmla="*/ 38 w 42"/>
                <a:gd name="T45" fmla="*/ 24 h 48"/>
                <a:gd name="T46" fmla="*/ 42 w 42"/>
                <a:gd name="T47" fmla="*/ 26 h 48"/>
                <a:gd name="T48" fmla="*/ 42 w 42"/>
                <a:gd name="T49" fmla="*/ 28 h 48"/>
                <a:gd name="T50" fmla="*/ 42 w 42"/>
                <a:gd name="T51" fmla="*/ 30 h 48"/>
                <a:gd name="T52" fmla="*/ 42 w 42"/>
                <a:gd name="T53" fmla="*/ 32 h 48"/>
                <a:gd name="T54" fmla="*/ 42 w 42"/>
                <a:gd name="T55" fmla="*/ 34 h 48"/>
                <a:gd name="T56" fmla="*/ 40 w 42"/>
                <a:gd name="T57" fmla="*/ 34 h 48"/>
                <a:gd name="T58" fmla="*/ 36 w 42"/>
                <a:gd name="T59" fmla="*/ 32 h 48"/>
                <a:gd name="T60" fmla="*/ 34 w 42"/>
                <a:gd name="T61" fmla="*/ 32 h 48"/>
                <a:gd name="T62" fmla="*/ 32 w 42"/>
                <a:gd name="T63" fmla="*/ 34 h 48"/>
                <a:gd name="T64" fmla="*/ 32 w 42"/>
                <a:gd name="T65" fmla="*/ 38 h 48"/>
                <a:gd name="T66" fmla="*/ 32 w 42"/>
                <a:gd name="T67" fmla="*/ 40 h 48"/>
                <a:gd name="T68" fmla="*/ 30 w 42"/>
                <a:gd name="T69" fmla="*/ 40 h 48"/>
                <a:gd name="T70" fmla="*/ 28 w 42"/>
                <a:gd name="T71" fmla="*/ 46 h 48"/>
                <a:gd name="T72" fmla="*/ 28 w 42"/>
                <a:gd name="T73" fmla="*/ 46 h 48"/>
                <a:gd name="T74" fmla="*/ 26 w 42"/>
                <a:gd name="T75" fmla="*/ 46 h 48"/>
                <a:gd name="T76" fmla="*/ 24 w 42"/>
                <a:gd name="T77" fmla="*/ 48 h 48"/>
                <a:gd name="T78" fmla="*/ 24 w 42"/>
                <a:gd name="T79" fmla="*/ 48 h 48"/>
                <a:gd name="T80" fmla="*/ 22 w 42"/>
                <a:gd name="T81" fmla="*/ 44 h 48"/>
                <a:gd name="T82" fmla="*/ 22 w 42"/>
                <a:gd name="T83" fmla="*/ 32 h 48"/>
                <a:gd name="T84" fmla="*/ 20 w 42"/>
                <a:gd name="T85" fmla="*/ 28 h 48"/>
                <a:gd name="T86" fmla="*/ 20 w 42"/>
                <a:gd name="T87" fmla="*/ 26 h 48"/>
                <a:gd name="T88" fmla="*/ 14 w 42"/>
                <a:gd name="T89" fmla="*/ 20 h 48"/>
                <a:gd name="T90" fmla="*/ 12 w 42"/>
                <a:gd name="T91" fmla="*/ 18 h 48"/>
                <a:gd name="T92" fmla="*/ 8 w 42"/>
                <a:gd name="T93" fmla="*/ 14 h 48"/>
                <a:gd name="T94" fmla="*/ 6 w 42"/>
                <a:gd name="T95" fmla="*/ 8 h 48"/>
                <a:gd name="T96" fmla="*/ 0 w 42"/>
                <a:gd name="T97" fmla="*/ 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2" h="48">
                  <a:moveTo>
                    <a:pt x="0" y="8"/>
                  </a:moveTo>
                  <a:lnTo>
                    <a:pt x="0" y="6"/>
                  </a:lnTo>
                  <a:lnTo>
                    <a:pt x="0" y="4"/>
                  </a:lnTo>
                  <a:lnTo>
                    <a:pt x="0" y="2"/>
                  </a:lnTo>
                  <a:lnTo>
                    <a:pt x="2" y="2"/>
                  </a:lnTo>
                  <a:lnTo>
                    <a:pt x="4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10" y="0"/>
                  </a:lnTo>
                  <a:lnTo>
                    <a:pt x="12" y="4"/>
                  </a:lnTo>
                  <a:lnTo>
                    <a:pt x="14" y="4"/>
                  </a:lnTo>
                  <a:lnTo>
                    <a:pt x="18" y="6"/>
                  </a:lnTo>
                  <a:lnTo>
                    <a:pt x="22" y="6"/>
                  </a:lnTo>
                  <a:lnTo>
                    <a:pt x="24" y="6"/>
                  </a:lnTo>
                  <a:lnTo>
                    <a:pt x="24" y="6"/>
                  </a:lnTo>
                  <a:lnTo>
                    <a:pt x="28" y="10"/>
                  </a:lnTo>
                  <a:lnTo>
                    <a:pt x="32" y="12"/>
                  </a:lnTo>
                  <a:lnTo>
                    <a:pt x="32" y="16"/>
                  </a:lnTo>
                  <a:lnTo>
                    <a:pt x="32" y="18"/>
                  </a:lnTo>
                  <a:lnTo>
                    <a:pt x="34" y="20"/>
                  </a:lnTo>
                  <a:lnTo>
                    <a:pt x="34" y="22"/>
                  </a:lnTo>
                  <a:lnTo>
                    <a:pt x="38" y="24"/>
                  </a:lnTo>
                  <a:lnTo>
                    <a:pt x="42" y="26"/>
                  </a:lnTo>
                  <a:lnTo>
                    <a:pt x="42" y="28"/>
                  </a:lnTo>
                  <a:lnTo>
                    <a:pt x="42" y="30"/>
                  </a:lnTo>
                  <a:lnTo>
                    <a:pt x="42" y="32"/>
                  </a:lnTo>
                  <a:lnTo>
                    <a:pt x="42" y="34"/>
                  </a:lnTo>
                  <a:lnTo>
                    <a:pt x="40" y="34"/>
                  </a:lnTo>
                  <a:lnTo>
                    <a:pt x="36" y="32"/>
                  </a:lnTo>
                  <a:lnTo>
                    <a:pt x="34" y="32"/>
                  </a:lnTo>
                  <a:lnTo>
                    <a:pt x="32" y="34"/>
                  </a:lnTo>
                  <a:lnTo>
                    <a:pt x="32" y="38"/>
                  </a:lnTo>
                  <a:lnTo>
                    <a:pt x="32" y="40"/>
                  </a:lnTo>
                  <a:lnTo>
                    <a:pt x="30" y="40"/>
                  </a:lnTo>
                  <a:lnTo>
                    <a:pt x="28" y="46"/>
                  </a:lnTo>
                  <a:lnTo>
                    <a:pt x="28" y="46"/>
                  </a:lnTo>
                  <a:lnTo>
                    <a:pt x="26" y="46"/>
                  </a:lnTo>
                  <a:lnTo>
                    <a:pt x="24" y="48"/>
                  </a:lnTo>
                  <a:lnTo>
                    <a:pt x="24" y="48"/>
                  </a:lnTo>
                  <a:lnTo>
                    <a:pt x="22" y="44"/>
                  </a:lnTo>
                  <a:lnTo>
                    <a:pt x="22" y="32"/>
                  </a:lnTo>
                  <a:lnTo>
                    <a:pt x="20" y="28"/>
                  </a:lnTo>
                  <a:lnTo>
                    <a:pt x="20" y="26"/>
                  </a:lnTo>
                  <a:lnTo>
                    <a:pt x="14" y="20"/>
                  </a:lnTo>
                  <a:lnTo>
                    <a:pt x="12" y="18"/>
                  </a:lnTo>
                  <a:lnTo>
                    <a:pt x="8" y="14"/>
                  </a:lnTo>
                  <a:lnTo>
                    <a:pt x="6" y="8"/>
                  </a:lnTo>
                  <a:lnTo>
                    <a:pt x="0" y="8"/>
                  </a:lnTo>
                  <a:close/>
                </a:path>
              </a:pathLst>
            </a:custGeom>
            <a:grpFill/>
            <a:ln w="6350">
              <a:solidFill>
                <a:srgbClr val="7F7F7F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13" name="Mauritania">
              <a:extLst>
                <a:ext uri="{FF2B5EF4-FFF2-40B4-BE49-F238E27FC236}">
                  <a16:creationId xmlns:a16="http://schemas.microsoft.com/office/drawing/2014/main" id="{0E1179F4-2D53-44CD-A014-078DC59F2F62}"/>
                </a:ext>
              </a:extLst>
            </p:cNvPr>
            <p:cNvSpPr>
              <a:spLocks/>
            </p:cNvSpPr>
            <p:nvPr/>
          </p:nvSpPr>
          <p:spPr bwMode="auto">
            <a:xfrm>
              <a:off x="5525669" y="3763097"/>
              <a:ext cx="279424" cy="306218"/>
            </a:xfrm>
            <a:custGeom>
              <a:avLst/>
              <a:gdLst>
                <a:gd name="T0" fmla="*/ 50 w 146"/>
                <a:gd name="T1" fmla="*/ 76 h 160"/>
                <a:gd name="T2" fmla="*/ 52 w 146"/>
                <a:gd name="T3" fmla="*/ 50 h 160"/>
                <a:gd name="T4" fmla="*/ 58 w 146"/>
                <a:gd name="T5" fmla="*/ 48 h 160"/>
                <a:gd name="T6" fmla="*/ 62 w 146"/>
                <a:gd name="T7" fmla="*/ 16 h 160"/>
                <a:gd name="T8" fmla="*/ 102 w 146"/>
                <a:gd name="T9" fmla="*/ 0 h 160"/>
                <a:gd name="T10" fmla="*/ 146 w 146"/>
                <a:gd name="T11" fmla="*/ 30 h 160"/>
                <a:gd name="T12" fmla="*/ 132 w 146"/>
                <a:gd name="T13" fmla="*/ 30 h 160"/>
                <a:gd name="T14" fmla="*/ 144 w 146"/>
                <a:gd name="T15" fmla="*/ 140 h 160"/>
                <a:gd name="T16" fmla="*/ 96 w 146"/>
                <a:gd name="T17" fmla="*/ 152 h 160"/>
                <a:gd name="T18" fmla="*/ 94 w 146"/>
                <a:gd name="T19" fmla="*/ 150 h 160"/>
                <a:gd name="T20" fmla="*/ 90 w 146"/>
                <a:gd name="T21" fmla="*/ 152 h 160"/>
                <a:gd name="T22" fmla="*/ 88 w 146"/>
                <a:gd name="T23" fmla="*/ 146 h 160"/>
                <a:gd name="T24" fmla="*/ 80 w 146"/>
                <a:gd name="T25" fmla="*/ 148 h 160"/>
                <a:gd name="T26" fmla="*/ 76 w 146"/>
                <a:gd name="T27" fmla="*/ 152 h 160"/>
                <a:gd name="T28" fmla="*/ 72 w 146"/>
                <a:gd name="T29" fmla="*/ 146 h 160"/>
                <a:gd name="T30" fmla="*/ 66 w 146"/>
                <a:gd name="T31" fmla="*/ 148 h 160"/>
                <a:gd name="T32" fmla="*/ 66 w 146"/>
                <a:gd name="T33" fmla="*/ 154 h 160"/>
                <a:gd name="T34" fmla="*/ 62 w 146"/>
                <a:gd name="T35" fmla="*/ 158 h 160"/>
                <a:gd name="T36" fmla="*/ 58 w 146"/>
                <a:gd name="T37" fmla="*/ 160 h 160"/>
                <a:gd name="T38" fmla="*/ 54 w 146"/>
                <a:gd name="T39" fmla="*/ 156 h 160"/>
                <a:gd name="T40" fmla="*/ 52 w 146"/>
                <a:gd name="T41" fmla="*/ 152 h 160"/>
                <a:gd name="T42" fmla="*/ 48 w 146"/>
                <a:gd name="T43" fmla="*/ 148 h 160"/>
                <a:gd name="T44" fmla="*/ 46 w 146"/>
                <a:gd name="T45" fmla="*/ 144 h 160"/>
                <a:gd name="T46" fmla="*/ 42 w 146"/>
                <a:gd name="T47" fmla="*/ 142 h 160"/>
                <a:gd name="T48" fmla="*/ 40 w 146"/>
                <a:gd name="T49" fmla="*/ 144 h 160"/>
                <a:gd name="T50" fmla="*/ 38 w 146"/>
                <a:gd name="T51" fmla="*/ 142 h 160"/>
                <a:gd name="T52" fmla="*/ 32 w 146"/>
                <a:gd name="T53" fmla="*/ 138 h 160"/>
                <a:gd name="T54" fmla="*/ 24 w 146"/>
                <a:gd name="T55" fmla="*/ 136 h 160"/>
                <a:gd name="T56" fmla="*/ 12 w 146"/>
                <a:gd name="T57" fmla="*/ 138 h 160"/>
                <a:gd name="T58" fmla="*/ 6 w 146"/>
                <a:gd name="T59" fmla="*/ 140 h 160"/>
                <a:gd name="T60" fmla="*/ 6 w 146"/>
                <a:gd name="T61" fmla="*/ 138 h 160"/>
                <a:gd name="T62" fmla="*/ 10 w 146"/>
                <a:gd name="T63" fmla="*/ 126 h 160"/>
                <a:gd name="T64" fmla="*/ 8 w 146"/>
                <a:gd name="T65" fmla="*/ 104 h 160"/>
                <a:gd name="T66" fmla="*/ 6 w 146"/>
                <a:gd name="T67" fmla="*/ 98 h 160"/>
                <a:gd name="T68" fmla="*/ 10 w 146"/>
                <a:gd name="T69" fmla="*/ 94 h 160"/>
                <a:gd name="T70" fmla="*/ 10 w 146"/>
                <a:gd name="T71" fmla="*/ 90 h 160"/>
                <a:gd name="T72" fmla="*/ 6 w 146"/>
                <a:gd name="T73" fmla="*/ 86 h 160"/>
                <a:gd name="T74" fmla="*/ 2 w 146"/>
                <a:gd name="T75" fmla="*/ 82 h 160"/>
                <a:gd name="T76" fmla="*/ 0 w 146"/>
                <a:gd name="T77" fmla="*/ 80 h 160"/>
                <a:gd name="T78" fmla="*/ 0 w 146"/>
                <a:gd name="T79" fmla="*/ 76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46" h="160">
                  <a:moveTo>
                    <a:pt x="0" y="76"/>
                  </a:moveTo>
                  <a:lnTo>
                    <a:pt x="50" y="76"/>
                  </a:lnTo>
                  <a:lnTo>
                    <a:pt x="50" y="54"/>
                  </a:lnTo>
                  <a:lnTo>
                    <a:pt x="52" y="50"/>
                  </a:lnTo>
                  <a:lnTo>
                    <a:pt x="54" y="48"/>
                  </a:lnTo>
                  <a:lnTo>
                    <a:pt x="58" y="48"/>
                  </a:lnTo>
                  <a:lnTo>
                    <a:pt x="62" y="48"/>
                  </a:lnTo>
                  <a:lnTo>
                    <a:pt x="62" y="16"/>
                  </a:lnTo>
                  <a:lnTo>
                    <a:pt x="102" y="16"/>
                  </a:lnTo>
                  <a:lnTo>
                    <a:pt x="102" y="0"/>
                  </a:lnTo>
                  <a:lnTo>
                    <a:pt x="146" y="30"/>
                  </a:lnTo>
                  <a:lnTo>
                    <a:pt x="146" y="30"/>
                  </a:lnTo>
                  <a:lnTo>
                    <a:pt x="146" y="28"/>
                  </a:lnTo>
                  <a:lnTo>
                    <a:pt x="132" y="30"/>
                  </a:lnTo>
                  <a:lnTo>
                    <a:pt x="140" y="138"/>
                  </a:lnTo>
                  <a:lnTo>
                    <a:pt x="144" y="140"/>
                  </a:lnTo>
                  <a:lnTo>
                    <a:pt x="140" y="152"/>
                  </a:lnTo>
                  <a:lnTo>
                    <a:pt x="96" y="152"/>
                  </a:lnTo>
                  <a:lnTo>
                    <a:pt x="96" y="152"/>
                  </a:lnTo>
                  <a:lnTo>
                    <a:pt x="94" y="150"/>
                  </a:lnTo>
                  <a:lnTo>
                    <a:pt x="92" y="150"/>
                  </a:lnTo>
                  <a:lnTo>
                    <a:pt x="90" y="152"/>
                  </a:lnTo>
                  <a:lnTo>
                    <a:pt x="88" y="150"/>
                  </a:lnTo>
                  <a:lnTo>
                    <a:pt x="88" y="146"/>
                  </a:lnTo>
                  <a:lnTo>
                    <a:pt x="86" y="146"/>
                  </a:lnTo>
                  <a:lnTo>
                    <a:pt x="80" y="148"/>
                  </a:lnTo>
                  <a:lnTo>
                    <a:pt x="76" y="154"/>
                  </a:lnTo>
                  <a:lnTo>
                    <a:pt x="76" y="152"/>
                  </a:lnTo>
                  <a:lnTo>
                    <a:pt x="74" y="150"/>
                  </a:lnTo>
                  <a:lnTo>
                    <a:pt x="72" y="146"/>
                  </a:lnTo>
                  <a:lnTo>
                    <a:pt x="70" y="146"/>
                  </a:lnTo>
                  <a:lnTo>
                    <a:pt x="66" y="148"/>
                  </a:lnTo>
                  <a:lnTo>
                    <a:pt x="66" y="152"/>
                  </a:lnTo>
                  <a:lnTo>
                    <a:pt x="66" y="154"/>
                  </a:lnTo>
                  <a:lnTo>
                    <a:pt x="64" y="158"/>
                  </a:lnTo>
                  <a:lnTo>
                    <a:pt x="62" y="158"/>
                  </a:lnTo>
                  <a:lnTo>
                    <a:pt x="58" y="160"/>
                  </a:lnTo>
                  <a:lnTo>
                    <a:pt x="58" y="160"/>
                  </a:lnTo>
                  <a:lnTo>
                    <a:pt x="58" y="158"/>
                  </a:lnTo>
                  <a:lnTo>
                    <a:pt x="54" y="156"/>
                  </a:lnTo>
                  <a:lnTo>
                    <a:pt x="52" y="154"/>
                  </a:lnTo>
                  <a:lnTo>
                    <a:pt x="52" y="152"/>
                  </a:lnTo>
                  <a:lnTo>
                    <a:pt x="48" y="152"/>
                  </a:lnTo>
                  <a:lnTo>
                    <a:pt x="48" y="148"/>
                  </a:lnTo>
                  <a:lnTo>
                    <a:pt x="46" y="146"/>
                  </a:lnTo>
                  <a:lnTo>
                    <a:pt x="46" y="144"/>
                  </a:lnTo>
                  <a:lnTo>
                    <a:pt x="44" y="142"/>
                  </a:lnTo>
                  <a:lnTo>
                    <a:pt x="42" y="142"/>
                  </a:lnTo>
                  <a:lnTo>
                    <a:pt x="42" y="142"/>
                  </a:lnTo>
                  <a:lnTo>
                    <a:pt x="40" y="144"/>
                  </a:lnTo>
                  <a:lnTo>
                    <a:pt x="38" y="142"/>
                  </a:lnTo>
                  <a:lnTo>
                    <a:pt x="38" y="142"/>
                  </a:lnTo>
                  <a:lnTo>
                    <a:pt x="36" y="138"/>
                  </a:lnTo>
                  <a:lnTo>
                    <a:pt x="32" y="138"/>
                  </a:lnTo>
                  <a:lnTo>
                    <a:pt x="26" y="136"/>
                  </a:lnTo>
                  <a:lnTo>
                    <a:pt x="24" y="136"/>
                  </a:lnTo>
                  <a:lnTo>
                    <a:pt x="18" y="138"/>
                  </a:lnTo>
                  <a:lnTo>
                    <a:pt x="12" y="138"/>
                  </a:lnTo>
                  <a:lnTo>
                    <a:pt x="8" y="140"/>
                  </a:lnTo>
                  <a:lnTo>
                    <a:pt x="6" y="140"/>
                  </a:lnTo>
                  <a:lnTo>
                    <a:pt x="6" y="142"/>
                  </a:lnTo>
                  <a:lnTo>
                    <a:pt x="6" y="138"/>
                  </a:lnTo>
                  <a:lnTo>
                    <a:pt x="8" y="130"/>
                  </a:lnTo>
                  <a:lnTo>
                    <a:pt x="10" y="126"/>
                  </a:lnTo>
                  <a:lnTo>
                    <a:pt x="12" y="118"/>
                  </a:lnTo>
                  <a:lnTo>
                    <a:pt x="8" y="104"/>
                  </a:lnTo>
                  <a:lnTo>
                    <a:pt x="6" y="98"/>
                  </a:lnTo>
                  <a:lnTo>
                    <a:pt x="6" y="98"/>
                  </a:lnTo>
                  <a:lnTo>
                    <a:pt x="8" y="98"/>
                  </a:lnTo>
                  <a:lnTo>
                    <a:pt x="10" y="94"/>
                  </a:lnTo>
                  <a:lnTo>
                    <a:pt x="8" y="90"/>
                  </a:lnTo>
                  <a:lnTo>
                    <a:pt x="10" y="90"/>
                  </a:lnTo>
                  <a:lnTo>
                    <a:pt x="6" y="84"/>
                  </a:lnTo>
                  <a:lnTo>
                    <a:pt x="6" y="86"/>
                  </a:lnTo>
                  <a:lnTo>
                    <a:pt x="4" y="84"/>
                  </a:lnTo>
                  <a:lnTo>
                    <a:pt x="2" y="82"/>
                  </a:lnTo>
                  <a:lnTo>
                    <a:pt x="0" y="84"/>
                  </a:lnTo>
                  <a:lnTo>
                    <a:pt x="0" y="80"/>
                  </a:lnTo>
                  <a:lnTo>
                    <a:pt x="0" y="78"/>
                  </a:lnTo>
                  <a:lnTo>
                    <a:pt x="0" y="76"/>
                  </a:lnTo>
                  <a:close/>
                </a:path>
              </a:pathLst>
            </a:custGeom>
            <a:grpFill/>
            <a:ln w="6350">
              <a:solidFill>
                <a:srgbClr val="7F7F7F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14" name="Malta">
              <a:extLst>
                <a:ext uri="{FF2B5EF4-FFF2-40B4-BE49-F238E27FC236}">
                  <a16:creationId xmlns:a16="http://schemas.microsoft.com/office/drawing/2014/main" id="{6F6B7ABE-30C3-443C-889D-25689D8B815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33798" y="3537261"/>
              <a:ext cx="7655" cy="7655"/>
            </a:xfrm>
            <a:custGeom>
              <a:avLst/>
              <a:gdLst>
                <a:gd name="T0" fmla="*/ 0 w 4"/>
                <a:gd name="T1" fmla="*/ 0 h 4"/>
                <a:gd name="T2" fmla="*/ 0 w 4"/>
                <a:gd name="T3" fmla="*/ 2 h 4"/>
                <a:gd name="T4" fmla="*/ 4 w 4"/>
                <a:gd name="T5" fmla="*/ 4 h 4"/>
                <a:gd name="T6" fmla="*/ 4 w 4"/>
                <a:gd name="T7" fmla="*/ 4 h 4"/>
                <a:gd name="T8" fmla="*/ 4 w 4"/>
                <a:gd name="T9" fmla="*/ 2 h 4"/>
                <a:gd name="T10" fmla="*/ 0 w 4"/>
                <a:gd name="T11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">
                  <a:moveTo>
                    <a:pt x="0" y="0"/>
                  </a:move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6350">
              <a:solidFill>
                <a:srgbClr val="7F7F7F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15" name="Mali">
              <a:extLst>
                <a:ext uri="{FF2B5EF4-FFF2-40B4-BE49-F238E27FC236}">
                  <a16:creationId xmlns:a16="http://schemas.microsoft.com/office/drawing/2014/main" id="{076882F3-A62E-4859-8927-C97B8A095C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636673" y="3816685"/>
              <a:ext cx="382772" cy="359806"/>
            </a:xfrm>
            <a:custGeom>
              <a:avLst/>
              <a:gdLst>
                <a:gd name="T0" fmla="*/ 6 w 200"/>
                <a:gd name="T1" fmla="*/ 130 h 188"/>
                <a:gd name="T2" fmla="*/ 8 w 200"/>
                <a:gd name="T3" fmla="*/ 120 h 188"/>
                <a:gd name="T4" fmla="*/ 16 w 200"/>
                <a:gd name="T5" fmla="*/ 122 h 188"/>
                <a:gd name="T6" fmla="*/ 22 w 200"/>
                <a:gd name="T7" fmla="*/ 120 h 188"/>
                <a:gd name="T8" fmla="*/ 30 w 200"/>
                <a:gd name="T9" fmla="*/ 122 h 188"/>
                <a:gd name="T10" fmla="*/ 36 w 200"/>
                <a:gd name="T11" fmla="*/ 122 h 188"/>
                <a:gd name="T12" fmla="*/ 82 w 200"/>
                <a:gd name="T13" fmla="*/ 124 h 188"/>
                <a:gd name="T14" fmla="*/ 74 w 200"/>
                <a:gd name="T15" fmla="*/ 2 h 188"/>
                <a:gd name="T16" fmla="*/ 170 w 200"/>
                <a:gd name="T17" fmla="*/ 60 h 188"/>
                <a:gd name="T18" fmla="*/ 180 w 200"/>
                <a:gd name="T19" fmla="*/ 64 h 188"/>
                <a:gd name="T20" fmla="*/ 188 w 200"/>
                <a:gd name="T21" fmla="*/ 70 h 188"/>
                <a:gd name="T22" fmla="*/ 188 w 200"/>
                <a:gd name="T23" fmla="*/ 76 h 188"/>
                <a:gd name="T24" fmla="*/ 200 w 200"/>
                <a:gd name="T25" fmla="*/ 76 h 188"/>
                <a:gd name="T26" fmla="*/ 200 w 200"/>
                <a:gd name="T27" fmla="*/ 110 h 188"/>
                <a:gd name="T28" fmla="*/ 196 w 200"/>
                <a:gd name="T29" fmla="*/ 118 h 188"/>
                <a:gd name="T30" fmla="*/ 184 w 200"/>
                <a:gd name="T31" fmla="*/ 124 h 188"/>
                <a:gd name="T32" fmla="*/ 168 w 200"/>
                <a:gd name="T33" fmla="*/ 128 h 188"/>
                <a:gd name="T34" fmla="*/ 154 w 200"/>
                <a:gd name="T35" fmla="*/ 128 h 188"/>
                <a:gd name="T36" fmla="*/ 150 w 200"/>
                <a:gd name="T37" fmla="*/ 128 h 188"/>
                <a:gd name="T38" fmla="*/ 138 w 200"/>
                <a:gd name="T39" fmla="*/ 128 h 188"/>
                <a:gd name="T40" fmla="*/ 122 w 200"/>
                <a:gd name="T41" fmla="*/ 138 h 188"/>
                <a:gd name="T42" fmla="*/ 108 w 200"/>
                <a:gd name="T43" fmla="*/ 146 h 188"/>
                <a:gd name="T44" fmla="*/ 102 w 200"/>
                <a:gd name="T45" fmla="*/ 148 h 188"/>
                <a:gd name="T46" fmla="*/ 98 w 200"/>
                <a:gd name="T47" fmla="*/ 156 h 188"/>
                <a:gd name="T48" fmla="*/ 88 w 200"/>
                <a:gd name="T49" fmla="*/ 168 h 188"/>
                <a:gd name="T50" fmla="*/ 88 w 200"/>
                <a:gd name="T51" fmla="*/ 176 h 188"/>
                <a:gd name="T52" fmla="*/ 86 w 200"/>
                <a:gd name="T53" fmla="*/ 180 h 188"/>
                <a:gd name="T54" fmla="*/ 82 w 200"/>
                <a:gd name="T55" fmla="*/ 188 h 188"/>
                <a:gd name="T56" fmla="*/ 78 w 200"/>
                <a:gd name="T57" fmla="*/ 184 h 188"/>
                <a:gd name="T58" fmla="*/ 70 w 200"/>
                <a:gd name="T59" fmla="*/ 186 h 188"/>
                <a:gd name="T60" fmla="*/ 60 w 200"/>
                <a:gd name="T61" fmla="*/ 186 h 188"/>
                <a:gd name="T62" fmla="*/ 56 w 200"/>
                <a:gd name="T63" fmla="*/ 186 h 188"/>
                <a:gd name="T64" fmla="*/ 52 w 200"/>
                <a:gd name="T65" fmla="*/ 182 h 188"/>
                <a:gd name="T66" fmla="*/ 48 w 200"/>
                <a:gd name="T67" fmla="*/ 180 h 188"/>
                <a:gd name="T68" fmla="*/ 46 w 200"/>
                <a:gd name="T69" fmla="*/ 178 h 188"/>
                <a:gd name="T70" fmla="*/ 46 w 200"/>
                <a:gd name="T71" fmla="*/ 172 h 188"/>
                <a:gd name="T72" fmla="*/ 44 w 200"/>
                <a:gd name="T73" fmla="*/ 166 h 188"/>
                <a:gd name="T74" fmla="*/ 38 w 200"/>
                <a:gd name="T75" fmla="*/ 162 h 188"/>
                <a:gd name="T76" fmla="*/ 32 w 200"/>
                <a:gd name="T77" fmla="*/ 162 h 188"/>
                <a:gd name="T78" fmla="*/ 26 w 200"/>
                <a:gd name="T79" fmla="*/ 168 h 188"/>
                <a:gd name="T80" fmla="*/ 18 w 200"/>
                <a:gd name="T81" fmla="*/ 166 h 188"/>
                <a:gd name="T82" fmla="*/ 14 w 200"/>
                <a:gd name="T83" fmla="*/ 166 h 188"/>
                <a:gd name="T84" fmla="*/ 12 w 200"/>
                <a:gd name="T85" fmla="*/ 160 h 188"/>
                <a:gd name="T86" fmla="*/ 12 w 200"/>
                <a:gd name="T87" fmla="*/ 154 h 188"/>
                <a:gd name="T88" fmla="*/ 8 w 200"/>
                <a:gd name="T89" fmla="*/ 150 h 188"/>
                <a:gd name="T90" fmla="*/ 4 w 200"/>
                <a:gd name="T91" fmla="*/ 146 h 188"/>
                <a:gd name="T92" fmla="*/ 2 w 200"/>
                <a:gd name="T93" fmla="*/ 138 h 188"/>
                <a:gd name="T94" fmla="*/ 0 w 200"/>
                <a:gd name="T95" fmla="*/ 132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00" h="188">
                  <a:moveTo>
                    <a:pt x="0" y="132"/>
                  </a:moveTo>
                  <a:lnTo>
                    <a:pt x="4" y="130"/>
                  </a:lnTo>
                  <a:lnTo>
                    <a:pt x="6" y="130"/>
                  </a:lnTo>
                  <a:lnTo>
                    <a:pt x="8" y="126"/>
                  </a:lnTo>
                  <a:lnTo>
                    <a:pt x="8" y="124"/>
                  </a:lnTo>
                  <a:lnTo>
                    <a:pt x="8" y="120"/>
                  </a:lnTo>
                  <a:lnTo>
                    <a:pt x="12" y="118"/>
                  </a:lnTo>
                  <a:lnTo>
                    <a:pt x="14" y="118"/>
                  </a:lnTo>
                  <a:lnTo>
                    <a:pt x="16" y="122"/>
                  </a:lnTo>
                  <a:lnTo>
                    <a:pt x="18" y="124"/>
                  </a:lnTo>
                  <a:lnTo>
                    <a:pt x="18" y="126"/>
                  </a:lnTo>
                  <a:lnTo>
                    <a:pt x="22" y="120"/>
                  </a:lnTo>
                  <a:lnTo>
                    <a:pt x="28" y="118"/>
                  </a:lnTo>
                  <a:lnTo>
                    <a:pt x="30" y="118"/>
                  </a:lnTo>
                  <a:lnTo>
                    <a:pt x="30" y="122"/>
                  </a:lnTo>
                  <a:lnTo>
                    <a:pt x="32" y="124"/>
                  </a:lnTo>
                  <a:lnTo>
                    <a:pt x="34" y="122"/>
                  </a:lnTo>
                  <a:lnTo>
                    <a:pt x="36" y="122"/>
                  </a:lnTo>
                  <a:lnTo>
                    <a:pt x="38" y="124"/>
                  </a:lnTo>
                  <a:lnTo>
                    <a:pt x="38" y="124"/>
                  </a:lnTo>
                  <a:lnTo>
                    <a:pt x="82" y="124"/>
                  </a:lnTo>
                  <a:lnTo>
                    <a:pt x="86" y="112"/>
                  </a:lnTo>
                  <a:lnTo>
                    <a:pt x="82" y="110"/>
                  </a:lnTo>
                  <a:lnTo>
                    <a:pt x="74" y="2"/>
                  </a:lnTo>
                  <a:lnTo>
                    <a:pt x="88" y="0"/>
                  </a:lnTo>
                  <a:lnTo>
                    <a:pt x="168" y="54"/>
                  </a:lnTo>
                  <a:lnTo>
                    <a:pt x="170" y="60"/>
                  </a:lnTo>
                  <a:lnTo>
                    <a:pt x="172" y="62"/>
                  </a:lnTo>
                  <a:lnTo>
                    <a:pt x="178" y="62"/>
                  </a:lnTo>
                  <a:lnTo>
                    <a:pt x="180" y="64"/>
                  </a:lnTo>
                  <a:lnTo>
                    <a:pt x="184" y="66"/>
                  </a:lnTo>
                  <a:lnTo>
                    <a:pt x="186" y="68"/>
                  </a:lnTo>
                  <a:lnTo>
                    <a:pt x="188" y="70"/>
                  </a:lnTo>
                  <a:lnTo>
                    <a:pt x="188" y="72"/>
                  </a:lnTo>
                  <a:lnTo>
                    <a:pt x="186" y="76"/>
                  </a:lnTo>
                  <a:lnTo>
                    <a:pt x="188" y="76"/>
                  </a:lnTo>
                  <a:lnTo>
                    <a:pt x="190" y="78"/>
                  </a:lnTo>
                  <a:lnTo>
                    <a:pt x="196" y="78"/>
                  </a:lnTo>
                  <a:lnTo>
                    <a:pt x="200" y="76"/>
                  </a:lnTo>
                  <a:lnTo>
                    <a:pt x="200" y="76"/>
                  </a:lnTo>
                  <a:lnTo>
                    <a:pt x="200" y="100"/>
                  </a:lnTo>
                  <a:lnTo>
                    <a:pt x="200" y="110"/>
                  </a:lnTo>
                  <a:lnTo>
                    <a:pt x="198" y="112"/>
                  </a:lnTo>
                  <a:lnTo>
                    <a:pt x="198" y="116"/>
                  </a:lnTo>
                  <a:lnTo>
                    <a:pt x="196" y="118"/>
                  </a:lnTo>
                  <a:lnTo>
                    <a:pt x="190" y="122"/>
                  </a:lnTo>
                  <a:lnTo>
                    <a:pt x="186" y="124"/>
                  </a:lnTo>
                  <a:lnTo>
                    <a:pt x="184" y="124"/>
                  </a:lnTo>
                  <a:lnTo>
                    <a:pt x="180" y="126"/>
                  </a:lnTo>
                  <a:lnTo>
                    <a:pt x="172" y="126"/>
                  </a:lnTo>
                  <a:lnTo>
                    <a:pt x="168" y="128"/>
                  </a:lnTo>
                  <a:lnTo>
                    <a:pt x="166" y="128"/>
                  </a:lnTo>
                  <a:lnTo>
                    <a:pt x="156" y="130"/>
                  </a:lnTo>
                  <a:lnTo>
                    <a:pt x="154" y="128"/>
                  </a:lnTo>
                  <a:lnTo>
                    <a:pt x="154" y="130"/>
                  </a:lnTo>
                  <a:lnTo>
                    <a:pt x="152" y="128"/>
                  </a:lnTo>
                  <a:lnTo>
                    <a:pt x="150" y="128"/>
                  </a:lnTo>
                  <a:lnTo>
                    <a:pt x="148" y="126"/>
                  </a:lnTo>
                  <a:lnTo>
                    <a:pt x="144" y="128"/>
                  </a:lnTo>
                  <a:lnTo>
                    <a:pt x="138" y="128"/>
                  </a:lnTo>
                  <a:lnTo>
                    <a:pt x="134" y="130"/>
                  </a:lnTo>
                  <a:lnTo>
                    <a:pt x="132" y="132"/>
                  </a:lnTo>
                  <a:lnTo>
                    <a:pt x="122" y="138"/>
                  </a:lnTo>
                  <a:lnTo>
                    <a:pt x="114" y="142"/>
                  </a:lnTo>
                  <a:lnTo>
                    <a:pt x="114" y="144"/>
                  </a:lnTo>
                  <a:lnTo>
                    <a:pt x="108" y="146"/>
                  </a:lnTo>
                  <a:lnTo>
                    <a:pt x="106" y="146"/>
                  </a:lnTo>
                  <a:lnTo>
                    <a:pt x="102" y="146"/>
                  </a:lnTo>
                  <a:lnTo>
                    <a:pt x="102" y="148"/>
                  </a:lnTo>
                  <a:lnTo>
                    <a:pt x="100" y="148"/>
                  </a:lnTo>
                  <a:lnTo>
                    <a:pt x="98" y="154"/>
                  </a:lnTo>
                  <a:lnTo>
                    <a:pt x="98" y="156"/>
                  </a:lnTo>
                  <a:lnTo>
                    <a:pt x="94" y="158"/>
                  </a:lnTo>
                  <a:lnTo>
                    <a:pt x="92" y="166"/>
                  </a:lnTo>
                  <a:lnTo>
                    <a:pt x="88" y="168"/>
                  </a:lnTo>
                  <a:lnTo>
                    <a:pt x="86" y="170"/>
                  </a:lnTo>
                  <a:lnTo>
                    <a:pt x="88" y="172"/>
                  </a:lnTo>
                  <a:lnTo>
                    <a:pt x="88" y="176"/>
                  </a:lnTo>
                  <a:lnTo>
                    <a:pt x="86" y="176"/>
                  </a:lnTo>
                  <a:lnTo>
                    <a:pt x="84" y="178"/>
                  </a:lnTo>
                  <a:lnTo>
                    <a:pt x="86" y="180"/>
                  </a:lnTo>
                  <a:lnTo>
                    <a:pt x="86" y="184"/>
                  </a:lnTo>
                  <a:lnTo>
                    <a:pt x="84" y="184"/>
                  </a:lnTo>
                  <a:lnTo>
                    <a:pt x="82" y="188"/>
                  </a:lnTo>
                  <a:lnTo>
                    <a:pt x="78" y="186"/>
                  </a:lnTo>
                  <a:lnTo>
                    <a:pt x="76" y="186"/>
                  </a:lnTo>
                  <a:lnTo>
                    <a:pt x="78" y="184"/>
                  </a:lnTo>
                  <a:lnTo>
                    <a:pt x="74" y="184"/>
                  </a:lnTo>
                  <a:lnTo>
                    <a:pt x="70" y="184"/>
                  </a:lnTo>
                  <a:lnTo>
                    <a:pt x="70" y="186"/>
                  </a:lnTo>
                  <a:lnTo>
                    <a:pt x="68" y="186"/>
                  </a:lnTo>
                  <a:lnTo>
                    <a:pt x="64" y="186"/>
                  </a:lnTo>
                  <a:lnTo>
                    <a:pt x="60" y="186"/>
                  </a:lnTo>
                  <a:lnTo>
                    <a:pt x="60" y="186"/>
                  </a:lnTo>
                  <a:lnTo>
                    <a:pt x="56" y="186"/>
                  </a:lnTo>
                  <a:lnTo>
                    <a:pt x="56" y="186"/>
                  </a:lnTo>
                  <a:lnTo>
                    <a:pt x="54" y="184"/>
                  </a:lnTo>
                  <a:lnTo>
                    <a:pt x="52" y="184"/>
                  </a:lnTo>
                  <a:lnTo>
                    <a:pt x="52" y="182"/>
                  </a:lnTo>
                  <a:lnTo>
                    <a:pt x="50" y="180"/>
                  </a:lnTo>
                  <a:lnTo>
                    <a:pt x="50" y="178"/>
                  </a:lnTo>
                  <a:lnTo>
                    <a:pt x="48" y="180"/>
                  </a:lnTo>
                  <a:lnTo>
                    <a:pt x="48" y="180"/>
                  </a:lnTo>
                  <a:lnTo>
                    <a:pt x="46" y="180"/>
                  </a:lnTo>
                  <a:lnTo>
                    <a:pt x="46" y="178"/>
                  </a:lnTo>
                  <a:lnTo>
                    <a:pt x="48" y="174"/>
                  </a:lnTo>
                  <a:lnTo>
                    <a:pt x="48" y="172"/>
                  </a:lnTo>
                  <a:lnTo>
                    <a:pt x="46" y="172"/>
                  </a:lnTo>
                  <a:lnTo>
                    <a:pt x="44" y="172"/>
                  </a:lnTo>
                  <a:lnTo>
                    <a:pt x="46" y="168"/>
                  </a:lnTo>
                  <a:lnTo>
                    <a:pt x="44" y="166"/>
                  </a:lnTo>
                  <a:lnTo>
                    <a:pt x="42" y="164"/>
                  </a:lnTo>
                  <a:lnTo>
                    <a:pt x="42" y="162"/>
                  </a:lnTo>
                  <a:lnTo>
                    <a:pt x="38" y="162"/>
                  </a:lnTo>
                  <a:lnTo>
                    <a:pt x="38" y="164"/>
                  </a:lnTo>
                  <a:lnTo>
                    <a:pt x="34" y="162"/>
                  </a:lnTo>
                  <a:lnTo>
                    <a:pt x="32" y="162"/>
                  </a:lnTo>
                  <a:lnTo>
                    <a:pt x="30" y="166"/>
                  </a:lnTo>
                  <a:lnTo>
                    <a:pt x="28" y="166"/>
                  </a:lnTo>
                  <a:lnTo>
                    <a:pt x="26" y="168"/>
                  </a:lnTo>
                  <a:lnTo>
                    <a:pt x="22" y="168"/>
                  </a:lnTo>
                  <a:lnTo>
                    <a:pt x="20" y="166"/>
                  </a:lnTo>
                  <a:lnTo>
                    <a:pt x="18" y="166"/>
                  </a:lnTo>
                  <a:lnTo>
                    <a:pt x="16" y="166"/>
                  </a:lnTo>
                  <a:lnTo>
                    <a:pt x="14" y="166"/>
                  </a:lnTo>
                  <a:lnTo>
                    <a:pt x="14" y="166"/>
                  </a:lnTo>
                  <a:lnTo>
                    <a:pt x="14" y="164"/>
                  </a:lnTo>
                  <a:lnTo>
                    <a:pt x="14" y="162"/>
                  </a:lnTo>
                  <a:lnTo>
                    <a:pt x="12" y="160"/>
                  </a:lnTo>
                  <a:lnTo>
                    <a:pt x="12" y="158"/>
                  </a:lnTo>
                  <a:lnTo>
                    <a:pt x="12" y="156"/>
                  </a:lnTo>
                  <a:lnTo>
                    <a:pt x="12" y="154"/>
                  </a:lnTo>
                  <a:lnTo>
                    <a:pt x="10" y="152"/>
                  </a:lnTo>
                  <a:lnTo>
                    <a:pt x="10" y="152"/>
                  </a:lnTo>
                  <a:lnTo>
                    <a:pt x="8" y="150"/>
                  </a:lnTo>
                  <a:lnTo>
                    <a:pt x="8" y="150"/>
                  </a:lnTo>
                  <a:lnTo>
                    <a:pt x="6" y="150"/>
                  </a:lnTo>
                  <a:lnTo>
                    <a:pt x="4" y="146"/>
                  </a:lnTo>
                  <a:lnTo>
                    <a:pt x="2" y="144"/>
                  </a:lnTo>
                  <a:lnTo>
                    <a:pt x="2" y="142"/>
                  </a:lnTo>
                  <a:lnTo>
                    <a:pt x="2" y="138"/>
                  </a:lnTo>
                  <a:lnTo>
                    <a:pt x="2" y="136"/>
                  </a:lnTo>
                  <a:lnTo>
                    <a:pt x="2" y="132"/>
                  </a:lnTo>
                  <a:lnTo>
                    <a:pt x="0" y="132"/>
                  </a:lnTo>
                  <a:close/>
                </a:path>
              </a:pathLst>
            </a:custGeom>
            <a:grpFill/>
            <a:ln w="6350">
              <a:solidFill>
                <a:srgbClr val="7F7F7F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16" name="Malawi">
              <a:extLst>
                <a:ext uri="{FF2B5EF4-FFF2-40B4-BE49-F238E27FC236}">
                  <a16:creationId xmlns:a16="http://schemas.microsoft.com/office/drawing/2014/main" id="{64451703-864C-4F2D-B127-93F12F44C6EA}"/>
                </a:ext>
              </a:extLst>
            </p:cNvPr>
            <p:cNvSpPr>
              <a:spLocks/>
            </p:cNvSpPr>
            <p:nvPr/>
          </p:nvSpPr>
          <p:spPr bwMode="auto">
            <a:xfrm>
              <a:off x="6681641" y="4647300"/>
              <a:ext cx="76554" cy="191386"/>
            </a:xfrm>
            <a:custGeom>
              <a:avLst/>
              <a:gdLst>
                <a:gd name="T0" fmla="*/ 6 w 40"/>
                <a:gd name="T1" fmla="*/ 0 h 100"/>
                <a:gd name="T2" fmla="*/ 8 w 40"/>
                <a:gd name="T3" fmla="*/ 2 h 100"/>
                <a:gd name="T4" fmla="*/ 10 w 40"/>
                <a:gd name="T5" fmla="*/ 2 h 100"/>
                <a:gd name="T6" fmla="*/ 12 w 40"/>
                <a:gd name="T7" fmla="*/ 2 h 100"/>
                <a:gd name="T8" fmla="*/ 14 w 40"/>
                <a:gd name="T9" fmla="*/ 2 h 100"/>
                <a:gd name="T10" fmla="*/ 14 w 40"/>
                <a:gd name="T11" fmla="*/ 4 h 100"/>
                <a:gd name="T12" fmla="*/ 20 w 40"/>
                <a:gd name="T13" fmla="*/ 10 h 100"/>
                <a:gd name="T14" fmla="*/ 20 w 40"/>
                <a:gd name="T15" fmla="*/ 36 h 100"/>
                <a:gd name="T16" fmla="*/ 22 w 40"/>
                <a:gd name="T17" fmla="*/ 50 h 100"/>
                <a:gd name="T18" fmla="*/ 28 w 40"/>
                <a:gd name="T19" fmla="*/ 52 h 100"/>
                <a:gd name="T20" fmla="*/ 30 w 40"/>
                <a:gd name="T21" fmla="*/ 54 h 100"/>
                <a:gd name="T22" fmla="*/ 34 w 40"/>
                <a:gd name="T23" fmla="*/ 60 h 100"/>
                <a:gd name="T24" fmla="*/ 40 w 40"/>
                <a:gd name="T25" fmla="*/ 68 h 100"/>
                <a:gd name="T26" fmla="*/ 40 w 40"/>
                <a:gd name="T27" fmla="*/ 70 h 100"/>
                <a:gd name="T28" fmla="*/ 38 w 40"/>
                <a:gd name="T29" fmla="*/ 72 h 100"/>
                <a:gd name="T30" fmla="*/ 36 w 40"/>
                <a:gd name="T31" fmla="*/ 72 h 100"/>
                <a:gd name="T32" fmla="*/ 36 w 40"/>
                <a:gd name="T33" fmla="*/ 76 h 100"/>
                <a:gd name="T34" fmla="*/ 38 w 40"/>
                <a:gd name="T35" fmla="*/ 82 h 100"/>
                <a:gd name="T36" fmla="*/ 34 w 40"/>
                <a:gd name="T37" fmla="*/ 84 h 100"/>
                <a:gd name="T38" fmla="*/ 32 w 40"/>
                <a:gd name="T39" fmla="*/ 88 h 100"/>
                <a:gd name="T40" fmla="*/ 30 w 40"/>
                <a:gd name="T41" fmla="*/ 94 h 100"/>
                <a:gd name="T42" fmla="*/ 30 w 40"/>
                <a:gd name="T43" fmla="*/ 98 h 100"/>
                <a:gd name="T44" fmla="*/ 28 w 40"/>
                <a:gd name="T45" fmla="*/ 98 h 100"/>
                <a:gd name="T46" fmla="*/ 26 w 40"/>
                <a:gd name="T47" fmla="*/ 94 h 100"/>
                <a:gd name="T48" fmla="*/ 24 w 40"/>
                <a:gd name="T49" fmla="*/ 92 h 100"/>
                <a:gd name="T50" fmla="*/ 20 w 40"/>
                <a:gd name="T51" fmla="*/ 86 h 100"/>
                <a:gd name="T52" fmla="*/ 18 w 40"/>
                <a:gd name="T53" fmla="*/ 82 h 100"/>
                <a:gd name="T54" fmla="*/ 20 w 40"/>
                <a:gd name="T55" fmla="*/ 78 h 100"/>
                <a:gd name="T56" fmla="*/ 22 w 40"/>
                <a:gd name="T57" fmla="*/ 72 h 100"/>
                <a:gd name="T58" fmla="*/ 22 w 40"/>
                <a:gd name="T59" fmla="*/ 66 h 100"/>
                <a:gd name="T60" fmla="*/ 18 w 40"/>
                <a:gd name="T61" fmla="*/ 64 h 100"/>
                <a:gd name="T62" fmla="*/ 14 w 40"/>
                <a:gd name="T63" fmla="*/ 64 h 100"/>
                <a:gd name="T64" fmla="*/ 12 w 40"/>
                <a:gd name="T65" fmla="*/ 66 h 100"/>
                <a:gd name="T66" fmla="*/ 10 w 40"/>
                <a:gd name="T67" fmla="*/ 62 h 100"/>
                <a:gd name="T68" fmla="*/ 8 w 40"/>
                <a:gd name="T69" fmla="*/ 60 h 100"/>
                <a:gd name="T70" fmla="*/ 4 w 40"/>
                <a:gd name="T71" fmla="*/ 60 h 100"/>
                <a:gd name="T72" fmla="*/ 2 w 40"/>
                <a:gd name="T73" fmla="*/ 56 h 100"/>
                <a:gd name="T74" fmla="*/ 0 w 40"/>
                <a:gd name="T75" fmla="*/ 52 h 100"/>
                <a:gd name="T76" fmla="*/ 4 w 40"/>
                <a:gd name="T77" fmla="*/ 50 h 100"/>
                <a:gd name="T78" fmla="*/ 4 w 40"/>
                <a:gd name="T79" fmla="*/ 46 h 100"/>
                <a:gd name="T80" fmla="*/ 4 w 40"/>
                <a:gd name="T81" fmla="*/ 44 h 100"/>
                <a:gd name="T82" fmla="*/ 6 w 40"/>
                <a:gd name="T83" fmla="*/ 42 h 100"/>
                <a:gd name="T84" fmla="*/ 10 w 40"/>
                <a:gd name="T85" fmla="*/ 38 h 100"/>
                <a:gd name="T86" fmla="*/ 10 w 40"/>
                <a:gd name="T87" fmla="*/ 38 h 100"/>
                <a:gd name="T88" fmla="*/ 10 w 40"/>
                <a:gd name="T89" fmla="*/ 36 h 100"/>
                <a:gd name="T90" fmla="*/ 10 w 40"/>
                <a:gd name="T91" fmla="*/ 34 h 100"/>
                <a:gd name="T92" fmla="*/ 8 w 40"/>
                <a:gd name="T93" fmla="*/ 30 h 100"/>
                <a:gd name="T94" fmla="*/ 10 w 40"/>
                <a:gd name="T95" fmla="*/ 28 h 100"/>
                <a:gd name="T96" fmla="*/ 8 w 40"/>
                <a:gd name="T97" fmla="*/ 24 h 100"/>
                <a:gd name="T98" fmla="*/ 12 w 40"/>
                <a:gd name="T99" fmla="*/ 18 h 100"/>
                <a:gd name="T100" fmla="*/ 12 w 40"/>
                <a:gd name="T101" fmla="*/ 16 h 100"/>
                <a:gd name="T102" fmla="*/ 12 w 40"/>
                <a:gd name="T103" fmla="*/ 12 h 100"/>
                <a:gd name="T104" fmla="*/ 8 w 40"/>
                <a:gd name="T105" fmla="*/ 10 h 100"/>
                <a:gd name="T106" fmla="*/ 10 w 40"/>
                <a:gd name="T107" fmla="*/ 6 h 100"/>
                <a:gd name="T108" fmla="*/ 6 w 40"/>
                <a:gd name="T109" fmla="*/ 4 h 100"/>
                <a:gd name="T110" fmla="*/ 6 w 40"/>
                <a:gd name="T111" fmla="*/ 2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40" h="100">
                  <a:moveTo>
                    <a:pt x="4" y="0"/>
                  </a:moveTo>
                  <a:lnTo>
                    <a:pt x="6" y="0"/>
                  </a:lnTo>
                  <a:lnTo>
                    <a:pt x="6" y="0"/>
                  </a:lnTo>
                  <a:lnTo>
                    <a:pt x="8" y="2"/>
                  </a:lnTo>
                  <a:lnTo>
                    <a:pt x="8" y="2"/>
                  </a:lnTo>
                  <a:lnTo>
                    <a:pt x="10" y="2"/>
                  </a:lnTo>
                  <a:lnTo>
                    <a:pt x="10" y="2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14" y="2"/>
                  </a:lnTo>
                  <a:lnTo>
                    <a:pt x="14" y="4"/>
                  </a:lnTo>
                  <a:lnTo>
                    <a:pt x="14" y="4"/>
                  </a:lnTo>
                  <a:lnTo>
                    <a:pt x="16" y="6"/>
                  </a:lnTo>
                  <a:lnTo>
                    <a:pt x="20" y="10"/>
                  </a:lnTo>
                  <a:lnTo>
                    <a:pt x="20" y="14"/>
                  </a:lnTo>
                  <a:lnTo>
                    <a:pt x="20" y="36"/>
                  </a:lnTo>
                  <a:lnTo>
                    <a:pt x="20" y="38"/>
                  </a:lnTo>
                  <a:lnTo>
                    <a:pt x="22" y="50"/>
                  </a:lnTo>
                  <a:lnTo>
                    <a:pt x="26" y="52"/>
                  </a:lnTo>
                  <a:lnTo>
                    <a:pt x="28" y="52"/>
                  </a:lnTo>
                  <a:lnTo>
                    <a:pt x="28" y="54"/>
                  </a:lnTo>
                  <a:lnTo>
                    <a:pt x="30" y="54"/>
                  </a:lnTo>
                  <a:lnTo>
                    <a:pt x="34" y="58"/>
                  </a:lnTo>
                  <a:lnTo>
                    <a:pt x="34" y="60"/>
                  </a:lnTo>
                  <a:lnTo>
                    <a:pt x="38" y="64"/>
                  </a:lnTo>
                  <a:lnTo>
                    <a:pt x="40" y="68"/>
                  </a:lnTo>
                  <a:lnTo>
                    <a:pt x="40" y="68"/>
                  </a:lnTo>
                  <a:lnTo>
                    <a:pt x="40" y="70"/>
                  </a:lnTo>
                  <a:lnTo>
                    <a:pt x="38" y="72"/>
                  </a:lnTo>
                  <a:lnTo>
                    <a:pt x="38" y="72"/>
                  </a:lnTo>
                  <a:lnTo>
                    <a:pt x="36" y="72"/>
                  </a:lnTo>
                  <a:lnTo>
                    <a:pt x="36" y="72"/>
                  </a:lnTo>
                  <a:lnTo>
                    <a:pt x="36" y="74"/>
                  </a:lnTo>
                  <a:lnTo>
                    <a:pt x="36" y="76"/>
                  </a:lnTo>
                  <a:lnTo>
                    <a:pt x="38" y="76"/>
                  </a:lnTo>
                  <a:lnTo>
                    <a:pt x="38" y="82"/>
                  </a:lnTo>
                  <a:lnTo>
                    <a:pt x="36" y="84"/>
                  </a:lnTo>
                  <a:lnTo>
                    <a:pt x="34" y="84"/>
                  </a:lnTo>
                  <a:lnTo>
                    <a:pt x="32" y="86"/>
                  </a:lnTo>
                  <a:lnTo>
                    <a:pt x="32" y="88"/>
                  </a:lnTo>
                  <a:lnTo>
                    <a:pt x="32" y="90"/>
                  </a:lnTo>
                  <a:lnTo>
                    <a:pt x="30" y="94"/>
                  </a:lnTo>
                  <a:lnTo>
                    <a:pt x="30" y="96"/>
                  </a:lnTo>
                  <a:lnTo>
                    <a:pt x="30" y="98"/>
                  </a:lnTo>
                  <a:lnTo>
                    <a:pt x="28" y="100"/>
                  </a:lnTo>
                  <a:lnTo>
                    <a:pt x="28" y="98"/>
                  </a:lnTo>
                  <a:lnTo>
                    <a:pt x="28" y="96"/>
                  </a:lnTo>
                  <a:lnTo>
                    <a:pt x="26" y="94"/>
                  </a:lnTo>
                  <a:lnTo>
                    <a:pt x="26" y="92"/>
                  </a:lnTo>
                  <a:lnTo>
                    <a:pt x="24" y="92"/>
                  </a:lnTo>
                  <a:lnTo>
                    <a:pt x="22" y="90"/>
                  </a:lnTo>
                  <a:lnTo>
                    <a:pt x="20" y="86"/>
                  </a:lnTo>
                  <a:lnTo>
                    <a:pt x="20" y="86"/>
                  </a:lnTo>
                  <a:lnTo>
                    <a:pt x="18" y="82"/>
                  </a:lnTo>
                  <a:lnTo>
                    <a:pt x="18" y="80"/>
                  </a:lnTo>
                  <a:lnTo>
                    <a:pt x="20" y="78"/>
                  </a:lnTo>
                  <a:lnTo>
                    <a:pt x="20" y="74"/>
                  </a:lnTo>
                  <a:lnTo>
                    <a:pt x="22" y="72"/>
                  </a:lnTo>
                  <a:lnTo>
                    <a:pt x="22" y="70"/>
                  </a:lnTo>
                  <a:lnTo>
                    <a:pt x="22" y="66"/>
                  </a:lnTo>
                  <a:lnTo>
                    <a:pt x="22" y="64"/>
                  </a:lnTo>
                  <a:lnTo>
                    <a:pt x="18" y="64"/>
                  </a:lnTo>
                  <a:lnTo>
                    <a:pt x="16" y="64"/>
                  </a:lnTo>
                  <a:lnTo>
                    <a:pt x="14" y="64"/>
                  </a:lnTo>
                  <a:lnTo>
                    <a:pt x="14" y="64"/>
                  </a:lnTo>
                  <a:lnTo>
                    <a:pt x="12" y="66"/>
                  </a:lnTo>
                  <a:lnTo>
                    <a:pt x="10" y="64"/>
                  </a:lnTo>
                  <a:lnTo>
                    <a:pt x="10" y="62"/>
                  </a:lnTo>
                  <a:lnTo>
                    <a:pt x="8" y="62"/>
                  </a:lnTo>
                  <a:lnTo>
                    <a:pt x="8" y="60"/>
                  </a:lnTo>
                  <a:lnTo>
                    <a:pt x="8" y="58"/>
                  </a:lnTo>
                  <a:lnTo>
                    <a:pt x="4" y="60"/>
                  </a:lnTo>
                  <a:lnTo>
                    <a:pt x="4" y="58"/>
                  </a:lnTo>
                  <a:lnTo>
                    <a:pt x="2" y="56"/>
                  </a:lnTo>
                  <a:lnTo>
                    <a:pt x="2" y="54"/>
                  </a:lnTo>
                  <a:lnTo>
                    <a:pt x="0" y="52"/>
                  </a:lnTo>
                  <a:lnTo>
                    <a:pt x="2" y="52"/>
                  </a:lnTo>
                  <a:lnTo>
                    <a:pt x="4" y="50"/>
                  </a:lnTo>
                  <a:lnTo>
                    <a:pt x="4" y="48"/>
                  </a:lnTo>
                  <a:lnTo>
                    <a:pt x="4" y="46"/>
                  </a:lnTo>
                  <a:lnTo>
                    <a:pt x="4" y="46"/>
                  </a:lnTo>
                  <a:lnTo>
                    <a:pt x="4" y="44"/>
                  </a:lnTo>
                  <a:lnTo>
                    <a:pt x="4" y="44"/>
                  </a:lnTo>
                  <a:lnTo>
                    <a:pt x="6" y="42"/>
                  </a:lnTo>
                  <a:lnTo>
                    <a:pt x="8" y="40"/>
                  </a:lnTo>
                  <a:lnTo>
                    <a:pt x="10" y="38"/>
                  </a:lnTo>
                  <a:lnTo>
                    <a:pt x="10" y="38"/>
                  </a:lnTo>
                  <a:lnTo>
                    <a:pt x="10" y="38"/>
                  </a:lnTo>
                  <a:lnTo>
                    <a:pt x="10" y="38"/>
                  </a:lnTo>
                  <a:lnTo>
                    <a:pt x="10" y="36"/>
                  </a:lnTo>
                  <a:lnTo>
                    <a:pt x="8" y="34"/>
                  </a:lnTo>
                  <a:lnTo>
                    <a:pt x="10" y="34"/>
                  </a:lnTo>
                  <a:lnTo>
                    <a:pt x="10" y="32"/>
                  </a:lnTo>
                  <a:lnTo>
                    <a:pt x="8" y="30"/>
                  </a:lnTo>
                  <a:lnTo>
                    <a:pt x="10" y="28"/>
                  </a:lnTo>
                  <a:lnTo>
                    <a:pt x="10" y="28"/>
                  </a:lnTo>
                  <a:lnTo>
                    <a:pt x="8" y="26"/>
                  </a:lnTo>
                  <a:lnTo>
                    <a:pt x="8" y="24"/>
                  </a:lnTo>
                  <a:lnTo>
                    <a:pt x="8" y="22"/>
                  </a:lnTo>
                  <a:lnTo>
                    <a:pt x="12" y="18"/>
                  </a:lnTo>
                  <a:lnTo>
                    <a:pt x="12" y="18"/>
                  </a:lnTo>
                  <a:lnTo>
                    <a:pt x="12" y="16"/>
                  </a:lnTo>
                  <a:lnTo>
                    <a:pt x="12" y="14"/>
                  </a:lnTo>
                  <a:lnTo>
                    <a:pt x="12" y="12"/>
                  </a:lnTo>
                  <a:lnTo>
                    <a:pt x="8" y="10"/>
                  </a:lnTo>
                  <a:lnTo>
                    <a:pt x="8" y="10"/>
                  </a:lnTo>
                  <a:lnTo>
                    <a:pt x="10" y="6"/>
                  </a:lnTo>
                  <a:lnTo>
                    <a:pt x="10" y="6"/>
                  </a:lnTo>
                  <a:lnTo>
                    <a:pt x="8" y="6"/>
                  </a:lnTo>
                  <a:lnTo>
                    <a:pt x="6" y="4"/>
                  </a:lnTo>
                  <a:lnTo>
                    <a:pt x="6" y="2"/>
                  </a:lnTo>
                  <a:lnTo>
                    <a:pt x="6" y="2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6350">
              <a:solidFill>
                <a:srgbClr val="7F7F7F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17" name="Malabo">
              <a:extLst>
                <a:ext uri="{FF2B5EF4-FFF2-40B4-BE49-F238E27FC236}">
                  <a16:creationId xmlns:a16="http://schemas.microsoft.com/office/drawing/2014/main" id="{F6727DEB-9EA4-4D9B-99D2-BF2C06687534}"/>
                </a:ext>
              </a:extLst>
            </p:cNvPr>
            <p:cNvSpPr>
              <a:spLocks/>
            </p:cNvSpPr>
            <p:nvPr/>
          </p:nvSpPr>
          <p:spPr bwMode="auto">
            <a:xfrm>
              <a:off x="6111311" y="4333427"/>
              <a:ext cx="11483" cy="15311"/>
            </a:xfrm>
            <a:custGeom>
              <a:avLst/>
              <a:gdLst>
                <a:gd name="T0" fmla="*/ 0 w 6"/>
                <a:gd name="T1" fmla="*/ 8 h 8"/>
                <a:gd name="T2" fmla="*/ 0 w 6"/>
                <a:gd name="T3" fmla="*/ 6 h 8"/>
                <a:gd name="T4" fmla="*/ 2 w 6"/>
                <a:gd name="T5" fmla="*/ 6 h 8"/>
                <a:gd name="T6" fmla="*/ 4 w 6"/>
                <a:gd name="T7" fmla="*/ 2 h 8"/>
                <a:gd name="T8" fmla="*/ 6 w 6"/>
                <a:gd name="T9" fmla="*/ 0 h 8"/>
                <a:gd name="T10" fmla="*/ 6 w 6"/>
                <a:gd name="T11" fmla="*/ 0 h 8"/>
                <a:gd name="T12" fmla="*/ 6 w 6"/>
                <a:gd name="T13" fmla="*/ 4 h 8"/>
                <a:gd name="T14" fmla="*/ 6 w 6"/>
                <a:gd name="T15" fmla="*/ 8 h 8"/>
                <a:gd name="T16" fmla="*/ 2 w 6"/>
                <a:gd name="T17" fmla="*/ 8 h 8"/>
                <a:gd name="T18" fmla="*/ 0 w 6"/>
                <a:gd name="T19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" h="8">
                  <a:moveTo>
                    <a:pt x="0" y="8"/>
                  </a:moveTo>
                  <a:lnTo>
                    <a:pt x="0" y="6"/>
                  </a:lnTo>
                  <a:lnTo>
                    <a:pt x="2" y="6"/>
                  </a:ln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4"/>
                  </a:lnTo>
                  <a:lnTo>
                    <a:pt x="6" y="8"/>
                  </a:lnTo>
                  <a:lnTo>
                    <a:pt x="2" y="8"/>
                  </a:lnTo>
                  <a:lnTo>
                    <a:pt x="0" y="8"/>
                  </a:lnTo>
                  <a:close/>
                </a:path>
              </a:pathLst>
            </a:custGeom>
            <a:grpFill/>
            <a:ln w="6350">
              <a:solidFill>
                <a:srgbClr val="7F7F7F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18" name="Madagascar">
              <a:extLst>
                <a:ext uri="{FF2B5EF4-FFF2-40B4-BE49-F238E27FC236}">
                  <a16:creationId xmlns:a16="http://schemas.microsoft.com/office/drawing/2014/main" id="{B49300FF-E002-4F05-A7AC-71BE26EE1DC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15132" y="4708544"/>
              <a:ext cx="179903" cy="336839"/>
            </a:xfrm>
            <a:custGeom>
              <a:avLst/>
              <a:gdLst>
                <a:gd name="T0" fmla="*/ 26 w 94"/>
                <a:gd name="T1" fmla="*/ 172 h 176"/>
                <a:gd name="T2" fmla="*/ 44 w 94"/>
                <a:gd name="T3" fmla="*/ 168 h 176"/>
                <a:gd name="T4" fmla="*/ 50 w 94"/>
                <a:gd name="T5" fmla="*/ 158 h 176"/>
                <a:gd name="T6" fmla="*/ 52 w 94"/>
                <a:gd name="T7" fmla="*/ 152 h 176"/>
                <a:gd name="T8" fmla="*/ 54 w 94"/>
                <a:gd name="T9" fmla="*/ 144 h 176"/>
                <a:gd name="T10" fmla="*/ 62 w 94"/>
                <a:gd name="T11" fmla="*/ 126 h 176"/>
                <a:gd name="T12" fmla="*/ 72 w 94"/>
                <a:gd name="T13" fmla="*/ 102 h 176"/>
                <a:gd name="T14" fmla="*/ 78 w 94"/>
                <a:gd name="T15" fmla="*/ 88 h 176"/>
                <a:gd name="T16" fmla="*/ 82 w 94"/>
                <a:gd name="T17" fmla="*/ 70 h 176"/>
                <a:gd name="T18" fmla="*/ 84 w 94"/>
                <a:gd name="T19" fmla="*/ 60 h 176"/>
                <a:gd name="T20" fmla="*/ 86 w 94"/>
                <a:gd name="T21" fmla="*/ 52 h 176"/>
                <a:gd name="T22" fmla="*/ 86 w 94"/>
                <a:gd name="T23" fmla="*/ 46 h 176"/>
                <a:gd name="T24" fmla="*/ 92 w 94"/>
                <a:gd name="T25" fmla="*/ 52 h 176"/>
                <a:gd name="T26" fmla="*/ 94 w 94"/>
                <a:gd name="T27" fmla="*/ 46 h 176"/>
                <a:gd name="T28" fmla="*/ 90 w 94"/>
                <a:gd name="T29" fmla="*/ 36 h 176"/>
                <a:gd name="T30" fmla="*/ 92 w 94"/>
                <a:gd name="T31" fmla="*/ 28 h 176"/>
                <a:gd name="T32" fmla="*/ 88 w 94"/>
                <a:gd name="T33" fmla="*/ 12 h 176"/>
                <a:gd name="T34" fmla="*/ 82 w 94"/>
                <a:gd name="T35" fmla="*/ 6 h 176"/>
                <a:gd name="T36" fmla="*/ 80 w 94"/>
                <a:gd name="T37" fmla="*/ 6 h 176"/>
                <a:gd name="T38" fmla="*/ 78 w 94"/>
                <a:gd name="T39" fmla="*/ 8 h 176"/>
                <a:gd name="T40" fmla="*/ 76 w 94"/>
                <a:gd name="T41" fmla="*/ 14 h 176"/>
                <a:gd name="T42" fmla="*/ 72 w 94"/>
                <a:gd name="T43" fmla="*/ 22 h 176"/>
                <a:gd name="T44" fmla="*/ 68 w 94"/>
                <a:gd name="T45" fmla="*/ 22 h 176"/>
                <a:gd name="T46" fmla="*/ 68 w 94"/>
                <a:gd name="T47" fmla="*/ 28 h 176"/>
                <a:gd name="T48" fmla="*/ 64 w 94"/>
                <a:gd name="T49" fmla="*/ 30 h 176"/>
                <a:gd name="T50" fmla="*/ 66 w 94"/>
                <a:gd name="T51" fmla="*/ 36 h 176"/>
                <a:gd name="T52" fmla="*/ 58 w 94"/>
                <a:gd name="T53" fmla="*/ 40 h 176"/>
                <a:gd name="T54" fmla="*/ 56 w 94"/>
                <a:gd name="T55" fmla="*/ 38 h 176"/>
                <a:gd name="T56" fmla="*/ 54 w 94"/>
                <a:gd name="T57" fmla="*/ 42 h 176"/>
                <a:gd name="T58" fmla="*/ 52 w 94"/>
                <a:gd name="T59" fmla="*/ 46 h 176"/>
                <a:gd name="T60" fmla="*/ 52 w 94"/>
                <a:gd name="T61" fmla="*/ 42 h 176"/>
                <a:gd name="T62" fmla="*/ 46 w 94"/>
                <a:gd name="T63" fmla="*/ 52 h 176"/>
                <a:gd name="T64" fmla="*/ 42 w 94"/>
                <a:gd name="T65" fmla="*/ 48 h 176"/>
                <a:gd name="T66" fmla="*/ 34 w 94"/>
                <a:gd name="T67" fmla="*/ 50 h 176"/>
                <a:gd name="T68" fmla="*/ 34 w 94"/>
                <a:gd name="T69" fmla="*/ 50 h 176"/>
                <a:gd name="T70" fmla="*/ 24 w 94"/>
                <a:gd name="T71" fmla="*/ 54 h 176"/>
                <a:gd name="T72" fmla="*/ 18 w 94"/>
                <a:gd name="T73" fmla="*/ 56 h 176"/>
                <a:gd name="T74" fmla="*/ 12 w 94"/>
                <a:gd name="T75" fmla="*/ 70 h 176"/>
                <a:gd name="T76" fmla="*/ 14 w 94"/>
                <a:gd name="T77" fmla="*/ 80 h 176"/>
                <a:gd name="T78" fmla="*/ 18 w 94"/>
                <a:gd name="T79" fmla="*/ 92 h 176"/>
                <a:gd name="T80" fmla="*/ 16 w 94"/>
                <a:gd name="T81" fmla="*/ 102 h 176"/>
                <a:gd name="T82" fmla="*/ 12 w 94"/>
                <a:gd name="T83" fmla="*/ 110 h 176"/>
                <a:gd name="T84" fmla="*/ 4 w 94"/>
                <a:gd name="T85" fmla="*/ 118 h 176"/>
                <a:gd name="T86" fmla="*/ 0 w 94"/>
                <a:gd name="T87" fmla="*/ 130 h 176"/>
                <a:gd name="T88" fmla="*/ 4 w 94"/>
                <a:gd name="T89" fmla="*/ 142 h 176"/>
                <a:gd name="T90" fmla="*/ 6 w 94"/>
                <a:gd name="T91" fmla="*/ 146 h 176"/>
                <a:gd name="T92" fmla="*/ 4 w 94"/>
                <a:gd name="T93" fmla="*/ 154 h 176"/>
                <a:gd name="T94" fmla="*/ 6 w 94"/>
                <a:gd name="T95" fmla="*/ 164 h 176"/>
                <a:gd name="T96" fmla="*/ 12 w 94"/>
                <a:gd name="T97" fmla="*/ 170 h 176"/>
                <a:gd name="T98" fmla="*/ 18 w 94"/>
                <a:gd name="T99" fmla="*/ 174 h 176"/>
                <a:gd name="T100" fmla="*/ 74 w 94"/>
                <a:gd name="T101" fmla="*/ 14 h 176"/>
                <a:gd name="T102" fmla="*/ 74 w 94"/>
                <a:gd name="T103" fmla="*/ 14 h 176"/>
                <a:gd name="T104" fmla="*/ 72 w 94"/>
                <a:gd name="T105" fmla="*/ 18 h 176"/>
                <a:gd name="T106" fmla="*/ 70 w 94"/>
                <a:gd name="T107" fmla="*/ 16 h 176"/>
                <a:gd name="T108" fmla="*/ 68 w 94"/>
                <a:gd name="T109" fmla="*/ 18 h 176"/>
                <a:gd name="T110" fmla="*/ 86 w 94"/>
                <a:gd name="T111" fmla="*/ 62 h 176"/>
                <a:gd name="T112" fmla="*/ 88 w 94"/>
                <a:gd name="T113" fmla="*/ 6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94" h="176">
                  <a:moveTo>
                    <a:pt x="20" y="176"/>
                  </a:moveTo>
                  <a:lnTo>
                    <a:pt x="22" y="174"/>
                  </a:lnTo>
                  <a:lnTo>
                    <a:pt x="24" y="174"/>
                  </a:lnTo>
                  <a:lnTo>
                    <a:pt x="26" y="172"/>
                  </a:lnTo>
                  <a:lnTo>
                    <a:pt x="30" y="170"/>
                  </a:lnTo>
                  <a:lnTo>
                    <a:pt x="38" y="170"/>
                  </a:lnTo>
                  <a:lnTo>
                    <a:pt x="40" y="170"/>
                  </a:lnTo>
                  <a:lnTo>
                    <a:pt x="44" y="168"/>
                  </a:lnTo>
                  <a:lnTo>
                    <a:pt x="44" y="166"/>
                  </a:lnTo>
                  <a:lnTo>
                    <a:pt x="46" y="166"/>
                  </a:lnTo>
                  <a:lnTo>
                    <a:pt x="48" y="162"/>
                  </a:lnTo>
                  <a:lnTo>
                    <a:pt x="50" y="158"/>
                  </a:lnTo>
                  <a:lnTo>
                    <a:pt x="50" y="158"/>
                  </a:lnTo>
                  <a:lnTo>
                    <a:pt x="52" y="156"/>
                  </a:lnTo>
                  <a:lnTo>
                    <a:pt x="52" y="152"/>
                  </a:lnTo>
                  <a:lnTo>
                    <a:pt x="52" y="152"/>
                  </a:lnTo>
                  <a:lnTo>
                    <a:pt x="52" y="150"/>
                  </a:lnTo>
                  <a:lnTo>
                    <a:pt x="54" y="146"/>
                  </a:lnTo>
                  <a:lnTo>
                    <a:pt x="54" y="144"/>
                  </a:lnTo>
                  <a:lnTo>
                    <a:pt x="54" y="144"/>
                  </a:lnTo>
                  <a:lnTo>
                    <a:pt x="58" y="142"/>
                  </a:lnTo>
                  <a:lnTo>
                    <a:pt x="58" y="134"/>
                  </a:lnTo>
                  <a:lnTo>
                    <a:pt x="60" y="128"/>
                  </a:lnTo>
                  <a:lnTo>
                    <a:pt x="62" y="126"/>
                  </a:lnTo>
                  <a:lnTo>
                    <a:pt x="64" y="122"/>
                  </a:lnTo>
                  <a:lnTo>
                    <a:pt x="66" y="116"/>
                  </a:lnTo>
                  <a:lnTo>
                    <a:pt x="70" y="106"/>
                  </a:lnTo>
                  <a:lnTo>
                    <a:pt x="72" y="102"/>
                  </a:lnTo>
                  <a:lnTo>
                    <a:pt x="72" y="98"/>
                  </a:lnTo>
                  <a:lnTo>
                    <a:pt x="74" y="94"/>
                  </a:lnTo>
                  <a:lnTo>
                    <a:pt x="74" y="92"/>
                  </a:lnTo>
                  <a:lnTo>
                    <a:pt x="78" y="88"/>
                  </a:lnTo>
                  <a:lnTo>
                    <a:pt x="80" y="80"/>
                  </a:lnTo>
                  <a:lnTo>
                    <a:pt x="80" y="76"/>
                  </a:lnTo>
                  <a:lnTo>
                    <a:pt x="82" y="74"/>
                  </a:lnTo>
                  <a:lnTo>
                    <a:pt x="82" y="70"/>
                  </a:lnTo>
                  <a:lnTo>
                    <a:pt x="80" y="68"/>
                  </a:lnTo>
                  <a:lnTo>
                    <a:pt x="82" y="66"/>
                  </a:lnTo>
                  <a:lnTo>
                    <a:pt x="84" y="62"/>
                  </a:lnTo>
                  <a:lnTo>
                    <a:pt x="84" y="60"/>
                  </a:lnTo>
                  <a:lnTo>
                    <a:pt x="86" y="58"/>
                  </a:lnTo>
                  <a:lnTo>
                    <a:pt x="86" y="56"/>
                  </a:lnTo>
                  <a:lnTo>
                    <a:pt x="84" y="54"/>
                  </a:lnTo>
                  <a:lnTo>
                    <a:pt x="86" y="52"/>
                  </a:lnTo>
                  <a:lnTo>
                    <a:pt x="86" y="50"/>
                  </a:lnTo>
                  <a:lnTo>
                    <a:pt x="84" y="48"/>
                  </a:lnTo>
                  <a:lnTo>
                    <a:pt x="84" y="46"/>
                  </a:lnTo>
                  <a:lnTo>
                    <a:pt x="86" y="46"/>
                  </a:lnTo>
                  <a:lnTo>
                    <a:pt x="86" y="46"/>
                  </a:lnTo>
                  <a:lnTo>
                    <a:pt x="88" y="48"/>
                  </a:lnTo>
                  <a:lnTo>
                    <a:pt x="90" y="52"/>
                  </a:lnTo>
                  <a:lnTo>
                    <a:pt x="92" y="52"/>
                  </a:lnTo>
                  <a:lnTo>
                    <a:pt x="92" y="50"/>
                  </a:lnTo>
                  <a:lnTo>
                    <a:pt x="92" y="48"/>
                  </a:lnTo>
                  <a:lnTo>
                    <a:pt x="92" y="48"/>
                  </a:lnTo>
                  <a:lnTo>
                    <a:pt x="94" y="46"/>
                  </a:lnTo>
                  <a:lnTo>
                    <a:pt x="94" y="44"/>
                  </a:lnTo>
                  <a:lnTo>
                    <a:pt x="94" y="42"/>
                  </a:lnTo>
                  <a:lnTo>
                    <a:pt x="92" y="38"/>
                  </a:lnTo>
                  <a:lnTo>
                    <a:pt x="90" y="36"/>
                  </a:lnTo>
                  <a:lnTo>
                    <a:pt x="92" y="34"/>
                  </a:lnTo>
                  <a:lnTo>
                    <a:pt x="92" y="32"/>
                  </a:lnTo>
                  <a:lnTo>
                    <a:pt x="90" y="28"/>
                  </a:lnTo>
                  <a:lnTo>
                    <a:pt x="92" y="28"/>
                  </a:lnTo>
                  <a:lnTo>
                    <a:pt x="92" y="22"/>
                  </a:lnTo>
                  <a:lnTo>
                    <a:pt x="90" y="20"/>
                  </a:lnTo>
                  <a:lnTo>
                    <a:pt x="90" y="14"/>
                  </a:lnTo>
                  <a:lnTo>
                    <a:pt x="88" y="12"/>
                  </a:lnTo>
                  <a:lnTo>
                    <a:pt x="88" y="12"/>
                  </a:lnTo>
                  <a:lnTo>
                    <a:pt x="86" y="10"/>
                  </a:lnTo>
                  <a:lnTo>
                    <a:pt x="86" y="6"/>
                  </a:lnTo>
                  <a:lnTo>
                    <a:pt x="82" y="6"/>
                  </a:lnTo>
                  <a:lnTo>
                    <a:pt x="84" y="4"/>
                  </a:lnTo>
                  <a:lnTo>
                    <a:pt x="84" y="0"/>
                  </a:lnTo>
                  <a:lnTo>
                    <a:pt x="80" y="4"/>
                  </a:lnTo>
                  <a:lnTo>
                    <a:pt x="80" y="6"/>
                  </a:lnTo>
                  <a:lnTo>
                    <a:pt x="78" y="6"/>
                  </a:lnTo>
                  <a:lnTo>
                    <a:pt x="76" y="6"/>
                  </a:lnTo>
                  <a:lnTo>
                    <a:pt x="76" y="6"/>
                  </a:lnTo>
                  <a:lnTo>
                    <a:pt x="78" y="8"/>
                  </a:lnTo>
                  <a:lnTo>
                    <a:pt x="78" y="10"/>
                  </a:lnTo>
                  <a:lnTo>
                    <a:pt x="80" y="12"/>
                  </a:lnTo>
                  <a:lnTo>
                    <a:pt x="80" y="12"/>
                  </a:lnTo>
                  <a:lnTo>
                    <a:pt x="76" y="14"/>
                  </a:lnTo>
                  <a:lnTo>
                    <a:pt x="76" y="18"/>
                  </a:lnTo>
                  <a:lnTo>
                    <a:pt x="74" y="20"/>
                  </a:lnTo>
                  <a:lnTo>
                    <a:pt x="72" y="20"/>
                  </a:lnTo>
                  <a:lnTo>
                    <a:pt x="72" y="22"/>
                  </a:lnTo>
                  <a:lnTo>
                    <a:pt x="72" y="24"/>
                  </a:lnTo>
                  <a:lnTo>
                    <a:pt x="70" y="26"/>
                  </a:lnTo>
                  <a:lnTo>
                    <a:pt x="68" y="24"/>
                  </a:lnTo>
                  <a:lnTo>
                    <a:pt x="68" y="22"/>
                  </a:lnTo>
                  <a:lnTo>
                    <a:pt x="66" y="22"/>
                  </a:lnTo>
                  <a:lnTo>
                    <a:pt x="66" y="22"/>
                  </a:lnTo>
                  <a:lnTo>
                    <a:pt x="66" y="26"/>
                  </a:lnTo>
                  <a:lnTo>
                    <a:pt x="68" y="28"/>
                  </a:lnTo>
                  <a:lnTo>
                    <a:pt x="68" y="30"/>
                  </a:lnTo>
                  <a:lnTo>
                    <a:pt x="66" y="30"/>
                  </a:lnTo>
                  <a:lnTo>
                    <a:pt x="66" y="30"/>
                  </a:lnTo>
                  <a:lnTo>
                    <a:pt x="64" y="30"/>
                  </a:lnTo>
                  <a:lnTo>
                    <a:pt x="64" y="32"/>
                  </a:lnTo>
                  <a:lnTo>
                    <a:pt x="66" y="34"/>
                  </a:lnTo>
                  <a:lnTo>
                    <a:pt x="66" y="34"/>
                  </a:lnTo>
                  <a:lnTo>
                    <a:pt x="66" y="36"/>
                  </a:lnTo>
                  <a:lnTo>
                    <a:pt x="64" y="34"/>
                  </a:lnTo>
                  <a:lnTo>
                    <a:pt x="62" y="36"/>
                  </a:lnTo>
                  <a:lnTo>
                    <a:pt x="62" y="36"/>
                  </a:lnTo>
                  <a:lnTo>
                    <a:pt x="58" y="40"/>
                  </a:lnTo>
                  <a:lnTo>
                    <a:pt x="58" y="38"/>
                  </a:lnTo>
                  <a:lnTo>
                    <a:pt x="58" y="36"/>
                  </a:lnTo>
                  <a:lnTo>
                    <a:pt x="58" y="34"/>
                  </a:lnTo>
                  <a:lnTo>
                    <a:pt x="56" y="38"/>
                  </a:lnTo>
                  <a:lnTo>
                    <a:pt x="58" y="38"/>
                  </a:lnTo>
                  <a:lnTo>
                    <a:pt x="56" y="40"/>
                  </a:lnTo>
                  <a:lnTo>
                    <a:pt x="54" y="40"/>
                  </a:lnTo>
                  <a:lnTo>
                    <a:pt x="54" y="42"/>
                  </a:lnTo>
                  <a:lnTo>
                    <a:pt x="56" y="44"/>
                  </a:lnTo>
                  <a:lnTo>
                    <a:pt x="56" y="44"/>
                  </a:lnTo>
                  <a:lnTo>
                    <a:pt x="54" y="46"/>
                  </a:lnTo>
                  <a:lnTo>
                    <a:pt x="52" y="46"/>
                  </a:lnTo>
                  <a:lnTo>
                    <a:pt x="52" y="44"/>
                  </a:lnTo>
                  <a:lnTo>
                    <a:pt x="52" y="44"/>
                  </a:lnTo>
                  <a:lnTo>
                    <a:pt x="52" y="42"/>
                  </a:lnTo>
                  <a:lnTo>
                    <a:pt x="52" y="42"/>
                  </a:lnTo>
                  <a:lnTo>
                    <a:pt x="46" y="46"/>
                  </a:lnTo>
                  <a:lnTo>
                    <a:pt x="46" y="50"/>
                  </a:lnTo>
                  <a:lnTo>
                    <a:pt x="46" y="50"/>
                  </a:lnTo>
                  <a:lnTo>
                    <a:pt x="46" y="52"/>
                  </a:lnTo>
                  <a:lnTo>
                    <a:pt x="44" y="52"/>
                  </a:lnTo>
                  <a:lnTo>
                    <a:pt x="44" y="50"/>
                  </a:lnTo>
                  <a:lnTo>
                    <a:pt x="44" y="48"/>
                  </a:lnTo>
                  <a:lnTo>
                    <a:pt x="42" y="48"/>
                  </a:lnTo>
                  <a:lnTo>
                    <a:pt x="40" y="50"/>
                  </a:lnTo>
                  <a:lnTo>
                    <a:pt x="36" y="48"/>
                  </a:lnTo>
                  <a:lnTo>
                    <a:pt x="36" y="48"/>
                  </a:lnTo>
                  <a:lnTo>
                    <a:pt x="34" y="50"/>
                  </a:lnTo>
                  <a:lnTo>
                    <a:pt x="36" y="52"/>
                  </a:lnTo>
                  <a:lnTo>
                    <a:pt x="34" y="52"/>
                  </a:lnTo>
                  <a:lnTo>
                    <a:pt x="34" y="54"/>
                  </a:lnTo>
                  <a:lnTo>
                    <a:pt x="34" y="50"/>
                  </a:lnTo>
                  <a:lnTo>
                    <a:pt x="32" y="50"/>
                  </a:lnTo>
                  <a:lnTo>
                    <a:pt x="30" y="52"/>
                  </a:lnTo>
                  <a:lnTo>
                    <a:pt x="30" y="50"/>
                  </a:lnTo>
                  <a:lnTo>
                    <a:pt x="24" y="54"/>
                  </a:lnTo>
                  <a:lnTo>
                    <a:pt x="24" y="54"/>
                  </a:lnTo>
                  <a:lnTo>
                    <a:pt x="22" y="54"/>
                  </a:lnTo>
                  <a:lnTo>
                    <a:pt x="20" y="54"/>
                  </a:lnTo>
                  <a:lnTo>
                    <a:pt x="18" y="56"/>
                  </a:lnTo>
                  <a:lnTo>
                    <a:pt x="20" y="60"/>
                  </a:lnTo>
                  <a:lnTo>
                    <a:pt x="16" y="66"/>
                  </a:lnTo>
                  <a:lnTo>
                    <a:pt x="16" y="66"/>
                  </a:lnTo>
                  <a:lnTo>
                    <a:pt x="12" y="70"/>
                  </a:lnTo>
                  <a:lnTo>
                    <a:pt x="12" y="72"/>
                  </a:lnTo>
                  <a:lnTo>
                    <a:pt x="14" y="74"/>
                  </a:lnTo>
                  <a:lnTo>
                    <a:pt x="12" y="76"/>
                  </a:lnTo>
                  <a:lnTo>
                    <a:pt x="14" y="80"/>
                  </a:lnTo>
                  <a:lnTo>
                    <a:pt x="14" y="82"/>
                  </a:lnTo>
                  <a:lnTo>
                    <a:pt x="16" y="88"/>
                  </a:lnTo>
                  <a:lnTo>
                    <a:pt x="16" y="90"/>
                  </a:lnTo>
                  <a:lnTo>
                    <a:pt x="18" y="92"/>
                  </a:lnTo>
                  <a:lnTo>
                    <a:pt x="18" y="94"/>
                  </a:lnTo>
                  <a:lnTo>
                    <a:pt x="16" y="96"/>
                  </a:lnTo>
                  <a:lnTo>
                    <a:pt x="18" y="98"/>
                  </a:lnTo>
                  <a:lnTo>
                    <a:pt x="16" y="102"/>
                  </a:lnTo>
                  <a:lnTo>
                    <a:pt x="14" y="104"/>
                  </a:lnTo>
                  <a:lnTo>
                    <a:pt x="14" y="108"/>
                  </a:lnTo>
                  <a:lnTo>
                    <a:pt x="12" y="108"/>
                  </a:lnTo>
                  <a:lnTo>
                    <a:pt x="12" y="110"/>
                  </a:lnTo>
                  <a:lnTo>
                    <a:pt x="10" y="112"/>
                  </a:lnTo>
                  <a:lnTo>
                    <a:pt x="10" y="116"/>
                  </a:lnTo>
                  <a:lnTo>
                    <a:pt x="8" y="118"/>
                  </a:lnTo>
                  <a:lnTo>
                    <a:pt x="4" y="118"/>
                  </a:lnTo>
                  <a:lnTo>
                    <a:pt x="2" y="120"/>
                  </a:lnTo>
                  <a:lnTo>
                    <a:pt x="2" y="124"/>
                  </a:lnTo>
                  <a:lnTo>
                    <a:pt x="0" y="128"/>
                  </a:lnTo>
                  <a:lnTo>
                    <a:pt x="0" y="130"/>
                  </a:lnTo>
                  <a:lnTo>
                    <a:pt x="0" y="132"/>
                  </a:lnTo>
                  <a:lnTo>
                    <a:pt x="0" y="134"/>
                  </a:lnTo>
                  <a:lnTo>
                    <a:pt x="0" y="138"/>
                  </a:lnTo>
                  <a:lnTo>
                    <a:pt x="4" y="142"/>
                  </a:lnTo>
                  <a:lnTo>
                    <a:pt x="4" y="144"/>
                  </a:lnTo>
                  <a:lnTo>
                    <a:pt x="4" y="146"/>
                  </a:lnTo>
                  <a:lnTo>
                    <a:pt x="6" y="146"/>
                  </a:lnTo>
                  <a:lnTo>
                    <a:pt x="6" y="146"/>
                  </a:lnTo>
                  <a:lnTo>
                    <a:pt x="6" y="148"/>
                  </a:lnTo>
                  <a:lnTo>
                    <a:pt x="2" y="148"/>
                  </a:lnTo>
                  <a:lnTo>
                    <a:pt x="2" y="150"/>
                  </a:lnTo>
                  <a:lnTo>
                    <a:pt x="4" y="154"/>
                  </a:lnTo>
                  <a:lnTo>
                    <a:pt x="2" y="160"/>
                  </a:lnTo>
                  <a:lnTo>
                    <a:pt x="4" y="160"/>
                  </a:lnTo>
                  <a:lnTo>
                    <a:pt x="4" y="162"/>
                  </a:lnTo>
                  <a:lnTo>
                    <a:pt x="6" y="164"/>
                  </a:lnTo>
                  <a:lnTo>
                    <a:pt x="8" y="166"/>
                  </a:lnTo>
                  <a:lnTo>
                    <a:pt x="8" y="166"/>
                  </a:lnTo>
                  <a:lnTo>
                    <a:pt x="10" y="168"/>
                  </a:lnTo>
                  <a:lnTo>
                    <a:pt x="12" y="170"/>
                  </a:lnTo>
                  <a:lnTo>
                    <a:pt x="12" y="170"/>
                  </a:lnTo>
                  <a:lnTo>
                    <a:pt x="14" y="170"/>
                  </a:lnTo>
                  <a:lnTo>
                    <a:pt x="16" y="172"/>
                  </a:lnTo>
                  <a:lnTo>
                    <a:pt x="18" y="174"/>
                  </a:lnTo>
                  <a:lnTo>
                    <a:pt x="20" y="174"/>
                  </a:lnTo>
                  <a:lnTo>
                    <a:pt x="20" y="174"/>
                  </a:lnTo>
                  <a:lnTo>
                    <a:pt x="20" y="176"/>
                  </a:lnTo>
                  <a:close/>
                  <a:moveTo>
                    <a:pt x="74" y="14"/>
                  </a:moveTo>
                  <a:lnTo>
                    <a:pt x="72" y="12"/>
                  </a:lnTo>
                  <a:lnTo>
                    <a:pt x="74" y="10"/>
                  </a:lnTo>
                  <a:lnTo>
                    <a:pt x="74" y="12"/>
                  </a:lnTo>
                  <a:lnTo>
                    <a:pt x="74" y="14"/>
                  </a:lnTo>
                  <a:close/>
                  <a:moveTo>
                    <a:pt x="72" y="18"/>
                  </a:moveTo>
                  <a:lnTo>
                    <a:pt x="72" y="16"/>
                  </a:lnTo>
                  <a:lnTo>
                    <a:pt x="74" y="18"/>
                  </a:lnTo>
                  <a:lnTo>
                    <a:pt x="72" y="18"/>
                  </a:lnTo>
                  <a:lnTo>
                    <a:pt x="72" y="18"/>
                  </a:lnTo>
                  <a:close/>
                  <a:moveTo>
                    <a:pt x="68" y="16"/>
                  </a:moveTo>
                  <a:lnTo>
                    <a:pt x="70" y="16"/>
                  </a:lnTo>
                  <a:lnTo>
                    <a:pt x="70" y="16"/>
                  </a:lnTo>
                  <a:lnTo>
                    <a:pt x="72" y="18"/>
                  </a:lnTo>
                  <a:lnTo>
                    <a:pt x="70" y="20"/>
                  </a:lnTo>
                  <a:lnTo>
                    <a:pt x="70" y="18"/>
                  </a:lnTo>
                  <a:lnTo>
                    <a:pt x="68" y="18"/>
                  </a:lnTo>
                  <a:lnTo>
                    <a:pt x="68" y="16"/>
                  </a:lnTo>
                  <a:close/>
                  <a:moveTo>
                    <a:pt x="86" y="66"/>
                  </a:moveTo>
                  <a:lnTo>
                    <a:pt x="86" y="64"/>
                  </a:lnTo>
                  <a:lnTo>
                    <a:pt x="86" y="62"/>
                  </a:lnTo>
                  <a:lnTo>
                    <a:pt x="86" y="62"/>
                  </a:lnTo>
                  <a:lnTo>
                    <a:pt x="86" y="62"/>
                  </a:lnTo>
                  <a:lnTo>
                    <a:pt x="88" y="60"/>
                  </a:lnTo>
                  <a:lnTo>
                    <a:pt x="88" y="62"/>
                  </a:lnTo>
                  <a:lnTo>
                    <a:pt x="86" y="64"/>
                  </a:lnTo>
                  <a:lnTo>
                    <a:pt x="86" y="66"/>
                  </a:lnTo>
                  <a:close/>
                </a:path>
              </a:pathLst>
            </a:custGeom>
            <a:grpFill/>
            <a:ln w="6350">
              <a:solidFill>
                <a:srgbClr val="7F7F7F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19" name="Luxembourg">
              <a:extLst>
                <a:ext uri="{FF2B5EF4-FFF2-40B4-BE49-F238E27FC236}">
                  <a16:creationId xmlns:a16="http://schemas.microsoft.com/office/drawing/2014/main" id="{B55F453B-A347-4733-A833-B543B376D2F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30929" y="3127695"/>
              <a:ext cx="15311" cy="22966"/>
            </a:xfrm>
            <a:custGeom>
              <a:avLst/>
              <a:gdLst>
                <a:gd name="T0" fmla="*/ 0 w 8"/>
                <a:gd name="T1" fmla="*/ 8 h 12"/>
                <a:gd name="T2" fmla="*/ 0 w 8"/>
                <a:gd name="T3" fmla="*/ 6 h 12"/>
                <a:gd name="T4" fmla="*/ 0 w 8"/>
                <a:gd name="T5" fmla="*/ 6 h 12"/>
                <a:gd name="T6" fmla="*/ 0 w 8"/>
                <a:gd name="T7" fmla="*/ 4 h 12"/>
                <a:gd name="T8" fmla="*/ 0 w 8"/>
                <a:gd name="T9" fmla="*/ 4 h 12"/>
                <a:gd name="T10" fmla="*/ 0 w 8"/>
                <a:gd name="T11" fmla="*/ 2 h 12"/>
                <a:gd name="T12" fmla="*/ 0 w 8"/>
                <a:gd name="T13" fmla="*/ 0 h 12"/>
                <a:gd name="T14" fmla="*/ 2 w 8"/>
                <a:gd name="T15" fmla="*/ 0 h 12"/>
                <a:gd name="T16" fmla="*/ 6 w 8"/>
                <a:gd name="T17" fmla="*/ 4 h 12"/>
                <a:gd name="T18" fmla="*/ 6 w 8"/>
                <a:gd name="T19" fmla="*/ 6 h 12"/>
                <a:gd name="T20" fmla="*/ 8 w 8"/>
                <a:gd name="T21" fmla="*/ 6 h 12"/>
                <a:gd name="T22" fmla="*/ 6 w 8"/>
                <a:gd name="T23" fmla="*/ 10 h 12"/>
                <a:gd name="T24" fmla="*/ 6 w 8"/>
                <a:gd name="T25" fmla="*/ 12 h 12"/>
                <a:gd name="T26" fmla="*/ 2 w 8"/>
                <a:gd name="T27" fmla="*/ 10 h 12"/>
                <a:gd name="T28" fmla="*/ 0 w 8"/>
                <a:gd name="T29" fmla="*/ 8 h 12"/>
                <a:gd name="T30" fmla="*/ 0 w 8"/>
                <a:gd name="T31" fmla="*/ 8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" h="12">
                  <a:moveTo>
                    <a:pt x="0" y="8"/>
                  </a:moveTo>
                  <a:lnTo>
                    <a:pt x="0" y="6"/>
                  </a:lnTo>
                  <a:lnTo>
                    <a:pt x="0" y="6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2"/>
                  </a:lnTo>
                  <a:lnTo>
                    <a:pt x="0" y="0"/>
                  </a:lnTo>
                  <a:lnTo>
                    <a:pt x="2" y="0"/>
                  </a:lnTo>
                  <a:lnTo>
                    <a:pt x="6" y="4"/>
                  </a:lnTo>
                  <a:lnTo>
                    <a:pt x="6" y="6"/>
                  </a:lnTo>
                  <a:lnTo>
                    <a:pt x="8" y="6"/>
                  </a:lnTo>
                  <a:lnTo>
                    <a:pt x="6" y="10"/>
                  </a:lnTo>
                  <a:lnTo>
                    <a:pt x="6" y="12"/>
                  </a:lnTo>
                  <a:lnTo>
                    <a:pt x="2" y="10"/>
                  </a:lnTo>
                  <a:lnTo>
                    <a:pt x="0" y="8"/>
                  </a:lnTo>
                  <a:lnTo>
                    <a:pt x="0" y="8"/>
                  </a:lnTo>
                  <a:close/>
                </a:path>
              </a:pathLst>
            </a:custGeom>
            <a:grpFill/>
            <a:ln w="6350">
              <a:solidFill>
                <a:srgbClr val="7F7F7F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20" name="Lithuania">
              <a:extLst>
                <a:ext uri="{FF2B5EF4-FFF2-40B4-BE49-F238E27FC236}">
                  <a16:creationId xmlns:a16="http://schemas.microsoft.com/office/drawing/2014/main" id="{93571A85-3333-4216-8EFA-8E45995C816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4802" y="2917171"/>
              <a:ext cx="118659" cy="88038"/>
            </a:xfrm>
            <a:custGeom>
              <a:avLst/>
              <a:gdLst>
                <a:gd name="T0" fmla="*/ 20 w 62"/>
                <a:gd name="T1" fmla="*/ 34 h 46"/>
                <a:gd name="T2" fmla="*/ 20 w 62"/>
                <a:gd name="T3" fmla="*/ 30 h 46"/>
                <a:gd name="T4" fmla="*/ 22 w 62"/>
                <a:gd name="T5" fmla="*/ 28 h 46"/>
                <a:gd name="T6" fmla="*/ 20 w 62"/>
                <a:gd name="T7" fmla="*/ 26 h 46"/>
                <a:gd name="T8" fmla="*/ 18 w 62"/>
                <a:gd name="T9" fmla="*/ 26 h 46"/>
                <a:gd name="T10" fmla="*/ 18 w 62"/>
                <a:gd name="T11" fmla="*/ 24 h 46"/>
                <a:gd name="T12" fmla="*/ 16 w 62"/>
                <a:gd name="T13" fmla="*/ 22 h 46"/>
                <a:gd name="T14" fmla="*/ 12 w 62"/>
                <a:gd name="T15" fmla="*/ 24 h 46"/>
                <a:gd name="T16" fmla="*/ 10 w 62"/>
                <a:gd name="T17" fmla="*/ 22 h 46"/>
                <a:gd name="T18" fmla="*/ 6 w 62"/>
                <a:gd name="T19" fmla="*/ 16 h 46"/>
                <a:gd name="T20" fmla="*/ 2 w 62"/>
                <a:gd name="T21" fmla="*/ 18 h 46"/>
                <a:gd name="T22" fmla="*/ 0 w 62"/>
                <a:gd name="T23" fmla="*/ 18 h 46"/>
                <a:gd name="T24" fmla="*/ 2 w 62"/>
                <a:gd name="T25" fmla="*/ 16 h 46"/>
                <a:gd name="T26" fmla="*/ 2 w 62"/>
                <a:gd name="T27" fmla="*/ 12 h 46"/>
                <a:gd name="T28" fmla="*/ 0 w 62"/>
                <a:gd name="T29" fmla="*/ 10 h 46"/>
                <a:gd name="T30" fmla="*/ 2 w 62"/>
                <a:gd name="T31" fmla="*/ 8 h 46"/>
                <a:gd name="T32" fmla="*/ 4 w 62"/>
                <a:gd name="T33" fmla="*/ 6 h 46"/>
                <a:gd name="T34" fmla="*/ 8 w 62"/>
                <a:gd name="T35" fmla="*/ 2 h 46"/>
                <a:gd name="T36" fmla="*/ 12 w 62"/>
                <a:gd name="T37" fmla="*/ 2 h 46"/>
                <a:gd name="T38" fmla="*/ 16 w 62"/>
                <a:gd name="T39" fmla="*/ 2 h 46"/>
                <a:gd name="T40" fmla="*/ 20 w 62"/>
                <a:gd name="T41" fmla="*/ 2 h 46"/>
                <a:gd name="T42" fmla="*/ 22 w 62"/>
                <a:gd name="T43" fmla="*/ 2 h 46"/>
                <a:gd name="T44" fmla="*/ 24 w 62"/>
                <a:gd name="T45" fmla="*/ 2 h 46"/>
                <a:gd name="T46" fmla="*/ 26 w 62"/>
                <a:gd name="T47" fmla="*/ 0 h 46"/>
                <a:gd name="T48" fmla="*/ 28 w 62"/>
                <a:gd name="T49" fmla="*/ 2 h 46"/>
                <a:gd name="T50" fmla="*/ 30 w 62"/>
                <a:gd name="T51" fmla="*/ 2 h 46"/>
                <a:gd name="T52" fmla="*/ 30 w 62"/>
                <a:gd name="T53" fmla="*/ 4 h 46"/>
                <a:gd name="T54" fmla="*/ 36 w 62"/>
                <a:gd name="T55" fmla="*/ 4 h 46"/>
                <a:gd name="T56" fmla="*/ 36 w 62"/>
                <a:gd name="T57" fmla="*/ 6 h 46"/>
                <a:gd name="T58" fmla="*/ 40 w 62"/>
                <a:gd name="T59" fmla="*/ 2 h 46"/>
                <a:gd name="T60" fmla="*/ 44 w 62"/>
                <a:gd name="T61" fmla="*/ 4 h 46"/>
                <a:gd name="T62" fmla="*/ 48 w 62"/>
                <a:gd name="T63" fmla="*/ 6 h 46"/>
                <a:gd name="T64" fmla="*/ 52 w 62"/>
                <a:gd name="T65" fmla="*/ 10 h 46"/>
                <a:gd name="T66" fmla="*/ 54 w 62"/>
                <a:gd name="T67" fmla="*/ 10 h 46"/>
                <a:gd name="T68" fmla="*/ 58 w 62"/>
                <a:gd name="T69" fmla="*/ 14 h 46"/>
                <a:gd name="T70" fmla="*/ 60 w 62"/>
                <a:gd name="T71" fmla="*/ 14 h 46"/>
                <a:gd name="T72" fmla="*/ 62 w 62"/>
                <a:gd name="T73" fmla="*/ 14 h 46"/>
                <a:gd name="T74" fmla="*/ 58 w 62"/>
                <a:gd name="T75" fmla="*/ 18 h 46"/>
                <a:gd name="T76" fmla="*/ 60 w 62"/>
                <a:gd name="T77" fmla="*/ 18 h 46"/>
                <a:gd name="T78" fmla="*/ 60 w 62"/>
                <a:gd name="T79" fmla="*/ 22 h 46"/>
                <a:gd name="T80" fmla="*/ 56 w 62"/>
                <a:gd name="T81" fmla="*/ 24 h 46"/>
                <a:gd name="T82" fmla="*/ 54 w 62"/>
                <a:gd name="T83" fmla="*/ 28 h 46"/>
                <a:gd name="T84" fmla="*/ 52 w 62"/>
                <a:gd name="T85" fmla="*/ 28 h 46"/>
                <a:gd name="T86" fmla="*/ 52 w 62"/>
                <a:gd name="T87" fmla="*/ 32 h 46"/>
                <a:gd name="T88" fmla="*/ 54 w 62"/>
                <a:gd name="T89" fmla="*/ 34 h 46"/>
                <a:gd name="T90" fmla="*/ 54 w 62"/>
                <a:gd name="T91" fmla="*/ 36 h 46"/>
                <a:gd name="T92" fmla="*/ 52 w 62"/>
                <a:gd name="T93" fmla="*/ 36 h 46"/>
                <a:gd name="T94" fmla="*/ 52 w 62"/>
                <a:gd name="T95" fmla="*/ 34 h 46"/>
                <a:gd name="T96" fmla="*/ 50 w 62"/>
                <a:gd name="T97" fmla="*/ 36 h 46"/>
                <a:gd name="T98" fmla="*/ 48 w 62"/>
                <a:gd name="T99" fmla="*/ 38 h 46"/>
                <a:gd name="T100" fmla="*/ 44 w 62"/>
                <a:gd name="T101" fmla="*/ 38 h 46"/>
                <a:gd name="T102" fmla="*/ 46 w 62"/>
                <a:gd name="T103" fmla="*/ 42 h 46"/>
                <a:gd name="T104" fmla="*/ 44 w 62"/>
                <a:gd name="T105" fmla="*/ 42 h 46"/>
                <a:gd name="T106" fmla="*/ 40 w 62"/>
                <a:gd name="T107" fmla="*/ 44 h 46"/>
                <a:gd name="T108" fmla="*/ 36 w 62"/>
                <a:gd name="T109" fmla="*/ 42 h 46"/>
                <a:gd name="T110" fmla="*/ 32 w 62"/>
                <a:gd name="T111" fmla="*/ 44 h 46"/>
                <a:gd name="T112" fmla="*/ 30 w 62"/>
                <a:gd name="T113" fmla="*/ 46 h 46"/>
                <a:gd name="T114" fmla="*/ 28 w 62"/>
                <a:gd name="T115" fmla="*/ 44 h 46"/>
                <a:gd name="T116" fmla="*/ 28 w 62"/>
                <a:gd name="T117" fmla="*/ 40 h 46"/>
                <a:gd name="T118" fmla="*/ 28 w 62"/>
                <a:gd name="T119" fmla="*/ 36 h 46"/>
                <a:gd name="T120" fmla="*/ 26 w 62"/>
                <a:gd name="T121" fmla="*/ 36 h 46"/>
                <a:gd name="T122" fmla="*/ 22 w 62"/>
                <a:gd name="T123" fmla="*/ 34 h 46"/>
                <a:gd name="T124" fmla="*/ 20 w 62"/>
                <a:gd name="T125" fmla="*/ 34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2" h="46">
                  <a:moveTo>
                    <a:pt x="20" y="34"/>
                  </a:moveTo>
                  <a:lnTo>
                    <a:pt x="20" y="30"/>
                  </a:lnTo>
                  <a:lnTo>
                    <a:pt x="22" y="28"/>
                  </a:lnTo>
                  <a:lnTo>
                    <a:pt x="20" y="26"/>
                  </a:lnTo>
                  <a:lnTo>
                    <a:pt x="18" y="26"/>
                  </a:lnTo>
                  <a:lnTo>
                    <a:pt x="18" y="24"/>
                  </a:lnTo>
                  <a:lnTo>
                    <a:pt x="16" y="22"/>
                  </a:lnTo>
                  <a:lnTo>
                    <a:pt x="12" y="24"/>
                  </a:lnTo>
                  <a:lnTo>
                    <a:pt x="10" y="22"/>
                  </a:lnTo>
                  <a:lnTo>
                    <a:pt x="6" y="16"/>
                  </a:lnTo>
                  <a:lnTo>
                    <a:pt x="2" y="18"/>
                  </a:lnTo>
                  <a:lnTo>
                    <a:pt x="0" y="18"/>
                  </a:lnTo>
                  <a:lnTo>
                    <a:pt x="2" y="16"/>
                  </a:lnTo>
                  <a:lnTo>
                    <a:pt x="2" y="12"/>
                  </a:lnTo>
                  <a:lnTo>
                    <a:pt x="0" y="10"/>
                  </a:lnTo>
                  <a:lnTo>
                    <a:pt x="2" y="8"/>
                  </a:lnTo>
                  <a:lnTo>
                    <a:pt x="4" y="6"/>
                  </a:lnTo>
                  <a:lnTo>
                    <a:pt x="8" y="2"/>
                  </a:lnTo>
                  <a:lnTo>
                    <a:pt x="12" y="2"/>
                  </a:lnTo>
                  <a:lnTo>
                    <a:pt x="16" y="2"/>
                  </a:lnTo>
                  <a:lnTo>
                    <a:pt x="20" y="2"/>
                  </a:lnTo>
                  <a:lnTo>
                    <a:pt x="22" y="2"/>
                  </a:lnTo>
                  <a:lnTo>
                    <a:pt x="24" y="2"/>
                  </a:lnTo>
                  <a:lnTo>
                    <a:pt x="26" y="0"/>
                  </a:lnTo>
                  <a:lnTo>
                    <a:pt x="28" y="2"/>
                  </a:lnTo>
                  <a:lnTo>
                    <a:pt x="30" y="2"/>
                  </a:lnTo>
                  <a:lnTo>
                    <a:pt x="30" y="4"/>
                  </a:lnTo>
                  <a:lnTo>
                    <a:pt x="36" y="4"/>
                  </a:lnTo>
                  <a:lnTo>
                    <a:pt x="36" y="6"/>
                  </a:lnTo>
                  <a:lnTo>
                    <a:pt x="40" y="2"/>
                  </a:lnTo>
                  <a:lnTo>
                    <a:pt x="44" y="4"/>
                  </a:lnTo>
                  <a:lnTo>
                    <a:pt x="48" y="6"/>
                  </a:lnTo>
                  <a:lnTo>
                    <a:pt x="52" y="10"/>
                  </a:lnTo>
                  <a:lnTo>
                    <a:pt x="54" y="10"/>
                  </a:lnTo>
                  <a:lnTo>
                    <a:pt x="58" y="14"/>
                  </a:lnTo>
                  <a:lnTo>
                    <a:pt x="60" y="14"/>
                  </a:lnTo>
                  <a:lnTo>
                    <a:pt x="62" y="14"/>
                  </a:lnTo>
                  <a:lnTo>
                    <a:pt x="58" y="18"/>
                  </a:lnTo>
                  <a:lnTo>
                    <a:pt x="60" y="18"/>
                  </a:lnTo>
                  <a:lnTo>
                    <a:pt x="60" y="22"/>
                  </a:lnTo>
                  <a:lnTo>
                    <a:pt x="56" y="24"/>
                  </a:lnTo>
                  <a:lnTo>
                    <a:pt x="54" y="28"/>
                  </a:lnTo>
                  <a:lnTo>
                    <a:pt x="52" y="28"/>
                  </a:lnTo>
                  <a:lnTo>
                    <a:pt x="52" y="32"/>
                  </a:lnTo>
                  <a:lnTo>
                    <a:pt x="54" y="34"/>
                  </a:lnTo>
                  <a:lnTo>
                    <a:pt x="54" y="36"/>
                  </a:lnTo>
                  <a:lnTo>
                    <a:pt x="52" y="36"/>
                  </a:lnTo>
                  <a:lnTo>
                    <a:pt x="52" y="34"/>
                  </a:lnTo>
                  <a:lnTo>
                    <a:pt x="50" y="36"/>
                  </a:lnTo>
                  <a:lnTo>
                    <a:pt x="48" y="38"/>
                  </a:lnTo>
                  <a:lnTo>
                    <a:pt x="44" y="38"/>
                  </a:lnTo>
                  <a:lnTo>
                    <a:pt x="46" y="42"/>
                  </a:lnTo>
                  <a:lnTo>
                    <a:pt x="44" y="42"/>
                  </a:lnTo>
                  <a:lnTo>
                    <a:pt x="40" y="44"/>
                  </a:lnTo>
                  <a:lnTo>
                    <a:pt x="36" y="42"/>
                  </a:lnTo>
                  <a:lnTo>
                    <a:pt x="32" y="44"/>
                  </a:lnTo>
                  <a:lnTo>
                    <a:pt x="30" y="46"/>
                  </a:lnTo>
                  <a:lnTo>
                    <a:pt x="28" y="44"/>
                  </a:lnTo>
                  <a:lnTo>
                    <a:pt x="28" y="40"/>
                  </a:lnTo>
                  <a:lnTo>
                    <a:pt x="28" y="36"/>
                  </a:lnTo>
                  <a:lnTo>
                    <a:pt x="26" y="36"/>
                  </a:lnTo>
                  <a:lnTo>
                    <a:pt x="22" y="34"/>
                  </a:lnTo>
                  <a:lnTo>
                    <a:pt x="20" y="34"/>
                  </a:lnTo>
                  <a:close/>
                </a:path>
              </a:pathLst>
            </a:custGeom>
            <a:grpFill/>
            <a:ln w="6350">
              <a:solidFill>
                <a:srgbClr val="7F7F7F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21" name="Liechtenstein">
              <a:extLst>
                <a:ext uri="{FF2B5EF4-FFF2-40B4-BE49-F238E27FC236}">
                  <a16:creationId xmlns:a16="http://schemas.microsoft.com/office/drawing/2014/main" id="{E0CC0CFC-8A3F-4715-9D8E-29CE71ECFCB3}"/>
                </a:ext>
              </a:extLst>
            </p:cNvPr>
            <p:cNvSpPr>
              <a:spLocks/>
            </p:cNvSpPr>
            <p:nvPr/>
          </p:nvSpPr>
          <p:spPr bwMode="auto">
            <a:xfrm>
              <a:off x="6115139" y="3211905"/>
              <a:ext cx="3828" cy="3828"/>
            </a:xfrm>
            <a:custGeom>
              <a:avLst/>
              <a:gdLst>
                <a:gd name="T0" fmla="*/ 2 w 2"/>
                <a:gd name="T1" fmla="*/ 0 h 2"/>
                <a:gd name="T2" fmla="*/ 2 w 2"/>
                <a:gd name="T3" fmla="*/ 0 h 2"/>
                <a:gd name="T4" fmla="*/ 2 w 2"/>
                <a:gd name="T5" fmla="*/ 2 h 2"/>
                <a:gd name="T6" fmla="*/ 2 w 2"/>
                <a:gd name="T7" fmla="*/ 2 h 2"/>
                <a:gd name="T8" fmla="*/ 0 w 2"/>
                <a:gd name="T9" fmla="*/ 2 h 2"/>
                <a:gd name="T10" fmla="*/ 2 w 2"/>
                <a:gd name="T11" fmla="*/ 0 h 2"/>
                <a:gd name="T12" fmla="*/ 2 w 2"/>
                <a:gd name="T13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">
                  <a:moveTo>
                    <a:pt x="2" y="0"/>
                  </a:moveTo>
                  <a:lnTo>
                    <a:pt x="2" y="0"/>
                  </a:lnTo>
                  <a:lnTo>
                    <a:pt x="2" y="2"/>
                  </a:lnTo>
                  <a:lnTo>
                    <a:pt x="2" y="2"/>
                  </a:lnTo>
                  <a:lnTo>
                    <a:pt x="0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6350">
              <a:solidFill>
                <a:srgbClr val="7F7F7F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22" name="Libya">
              <a:extLst>
                <a:ext uri="{FF2B5EF4-FFF2-40B4-BE49-F238E27FC236}">
                  <a16:creationId xmlns:a16="http://schemas.microsoft.com/office/drawing/2014/main" id="{99AD13ED-5269-49AA-9194-E8725F8614B2}"/>
                </a:ext>
              </a:extLst>
            </p:cNvPr>
            <p:cNvSpPr>
              <a:spLocks/>
            </p:cNvSpPr>
            <p:nvPr/>
          </p:nvSpPr>
          <p:spPr bwMode="auto">
            <a:xfrm>
              <a:off x="6130449" y="3613816"/>
              <a:ext cx="367461" cy="336839"/>
            </a:xfrm>
            <a:custGeom>
              <a:avLst/>
              <a:gdLst>
                <a:gd name="T0" fmla="*/ 180 w 192"/>
                <a:gd name="T1" fmla="*/ 172 h 176"/>
                <a:gd name="T2" fmla="*/ 186 w 192"/>
                <a:gd name="T3" fmla="*/ 50 h 176"/>
                <a:gd name="T4" fmla="*/ 184 w 192"/>
                <a:gd name="T5" fmla="*/ 40 h 176"/>
                <a:gd name="T6" fmla="*/ 186 w 192"/>
                <a:gd name="T7" fmla="*/ 32 h 176"/>
                <a:gd name="T8" fmla="*/ 186 w 192"/>
                <a:gd name="T9" fmla="*/ 26 h 176"/>
                <a:gd name="T10" fmla="*/ 188 w 192"/>
                <a:gd name="T11" fmla="*/ 18 h 176"/>
                <a:gd name="T12" fmla="*/ 184 w 192"/>
                <a:gd name="T13" fmla="*/ 14 h 176"/>
                <a:gd name="T14" fmla="*/ 180 w 192"/>
                <a:gd name="T15" fmla="*/ 14 h 176"/>
                <a:gd name="T16" fmla="*/ 170 w 192"/>
                <a:gd name="T17" fmla="*/ 10 h 176"/>
                <a:gd name="T18" fmla="*/ 162 w 192"/>
                <a:gd name="T19" fmla="*/ 10 h 176"/>
                <a:gd name="T20" fmla="*/ 162 w 192"/>
                <a:gd name="T21" fmla="*/ 8 h 176"/>
                <a:gd name="T22" fmla="*/ 156 w 192"/>
                <a:gd name="T23" fmla="*/ 4 h 176"/>
                <a:gd name="T24" fmla="*/ 150 w 192"/>
                <a:gd name="T25" fmla="*/ 2 h 176"/>
                <a:gd name="T26" fmla="*/ 148 w 192"/>
                <a:gd name="T27" fmla="*/ 2 h 176"/>
                <a:gd name="T28" fmla="*/ 144 w 192"/>
                <a:gd name="T29" fmla="*/ 2 h 176"/>
                <a:gd name="T30" fmla="*/ 134 w 192"/>
                <a:gd name="T31" fmla="*/ 4 h 176"/>
                <a:gd name="T32" fmla="*/ 126 w 192"/>
                <a:gd name="T33" fmla="*/ 10 h 176"/>
                <a:gd name="T34" fmla="*/ 124 w 192"/>
                <a:gd name="T35" fmla="*/ 14 h 176"/>
                <a:gd name="T36" fmla="*/ 126 w 192"/>
                <a:gd name="T37" fmla="*/ 24 h 176"/>
                <a:gd name="T38" fmla="*/ 126 w 192"/>
                <a:gd name="T39" fmla="*/ 32 h 176"/>
                <a:gd name="T40" fmla="*/ 122 w 192"/>
                <a:gd name="T41" fmla="*/ 36 h 176"/>
                <a:gd name="T42" fmla="*/ 116 w 192"/>
                <a:gd name="T43" fmla="*/ 40 h 176"/>
                <a:gd name="T44" fmla="*/ 106 w 192"/>
                <a:gd name="T45" fmla="*/ 34 h 176"/>
                <a:gd name="T46" fmla="*/ 96 w 192"/>
                <a:gd name="T47" fmla="*/ 28 h 176"/>
                <a:gd name="T48" fmla="*/ 84 w 192"/>
                <a:gd name="T49" fmla="*/ 24 h 176"/>
                <a:gd name="T50" fmla="*/ 78 w 192"/>
                <a:gd name="T51" fmla="*/ 24 h 176"/>
                <a:gd name="T52" fmla="*/ 70 w 192"/>
                <a:gd name="T53" fmla="*/ 14 h 176"/>
                <a:gd name="T54" fmla="*/ 66 w 192"/>
                <a:gd name="T55" fmla="*/ 8 h 176"/>
                <a:gd name="T56" fmla="*/ 54 w 192"/>
                <a:gd name="T57" fmla="*/ 4 h 176"/>
                <a:gd name="T58" fmla="*/ 44 w 192"/>
                <a:gd name="T59" fmla="*/ 2 h 176"/>
                <a:gd name="T60" fmla="*/ 28 w 192"/>
                <a:gd name="T61" fmla="*/ 2 h 176"/>
                <a:gd name="T62" fmla="*/ 24 w 192"/>
                <a:gd name="T63" fmla="*/ 0 h 176"/>
                <a:gd name="T64" fmla="*/ 24 w 192"/>
                <a:gd name="T65" fmla="*/ 6 h 176"/>
                <a:gd name="T66" fmla="*/ 22 w 192"/>
                <a:gd name="T67" fmla="*/ 10 h 176"/>
                <a:gd name="T68" fmla="*/ 16 w 192"/>
                <a:gd name="T69" fmla="*/ 16 h 176"/>
                <a:gd name="T70" fmla="*/ 10 w 192"/>
                <a:gd name="T71" fmla="*/ 20 h 176"/>
                <a:gd name="T72" fmla="*/ 8 w 192"/>
                <a:gd name="T73" fmla="*/ 22 h 176"/>
                <a:gd name="T74" fmla="*/ 10 w 192"/>
                <a:gd name="T75" fmla="*/ 28 h 176"/>
                <a:gd name="T76" fmla="*/ 8 w 192"/>
                <a:gd name="T77" fmla="*/ 30 h 176"/>
                <a:gd name="T78" fmla="*/ 8 w 192"/>
                <a:gd name="T79" fmla="*/ 34 h 176"/>
                <a:gd name="T80" fmla="*/ 4 w 192"/>
                <a:gd name="T81" fmla="*/ 36 h 176"/>
                <a:gd name="T82" fmla="*/ 2 w 192"/>
                <a:gd name="T83" fmla="*/ 36 h 176"/>
                <a:gd name="T84" fmla="*/ 2 w 192"/>
                <a:gd name="T85" fmla="*/ 38 h 176"/>
                <a:gd name="T86" fmla="*/ 2 w 192"/>
                <a:gd name="T87" fmla="*/ 42 h 176"/>
                <a:gd name="T88" fmla="*/ 4 w 192"/>
                <a:gd name="T89" fmla="*/ 54 h 176"/>
                <a:gd name="T90" fmla="*/ 4 w 192"/>
                <a:gd name="T91" fmla="*/ 60 h 176"/>
                <a:gd name="T92" fmla="*/ 6 w 192"/>
                <a:gd name="T93" fmla="*/ 70 h 176"/>
                <a:gd name="T94" fmla="*/ 4 w 192"/>
                <a:gd name="T95" fmla="*/ 78 h 176"/>
                <a:gd name="T96" fmla="*/ 6 w 192"/>
                <a:gd name="T97" fmla="*/ 84 h 176"/>
                <a:gd name="T98" fmla="*/ 2 w 192"/>
                <a:gd name="T99" fmla="*/ 88 h 176"/>
                <a:gd name="T100" fmla="*/ 0 w 192"/>
                <a:gd name="T101" fmla="*/ 90 h 176"/>
                <a:gd name="T102" fmla="*/ 6 w 192"/>
                <a:gd name="T103" fmla="*/ 96 h 176"/>
                <a:gd name="T104" fmla="*/ 8 w 192"/>
                <a:gd name="T105" fmla="*/ 102 h 176"/>
                <a:gd name="T106" fmla="*/ 8 w 192"/>
                <a:gd name="T107" fmla="*/ 106 h 176"/>
                <a:gd name="T108" fmla="*/ 10 w 192"/>
                <a:gd name="T109" fmla="*/ 112 h 176"/>
                <a:gd name="T110" fmla="*/ 12 w 192"/>
                <a:gd name="T111" fmla="*/ 116 h 176"/>
                <a:gd name="T112" fmla="*/ 22 w 192"/>
                <a:gd name="T113" fmla="*/ 116 h 176"/>
                <a:gd name="T114" fmla="*/ 26 w 192"/>
                <a:gd name="T115" fmla="*/ 120 h 176"/>
                <a:gd name="T116" fmla="*/ 30 w 192"/>
                <a:gd name="T117" fmla="*/ 126 h 176"/>
                <a:gd name="T118" fmla="*/ 32 w 192"/>
                <a:gd name="T119" fmla="*/ 130 h 176"/>
                <a:gd name="T120" fmla="*/ 56 w 192"/>
                <a:gd name="T121" fmla="*/ 136 h 176"/>
                <a:gd name="T122" fmla="*/ 180 w 192"/>
                <a:gd name="T123" fmla="*/ 176 h 176"/>
                <a:gd name="T124" fmla="*/ 180 w 192"/>
                <a:gd name="T125" fmla="*/ 176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92" h="176">
                  <a:moveTo>
                    <a:pt x="180" y="176"/>
                  </a:moveTo>
                  <a:lnTo>
                    <a:pt x="180" y="172"/>
                  </a:lnTo>
                  <a:lnTo>
                    <a:pt x="192" y="172"/>
                  </a:lnTo>
                  <a:lnTo>
                    <a:pt x="186" y="50"/>
                  </a:lnTo>
                  <a:lnTo>
                    <a:pt x="184" y="44"/>
                  </a:lnTo>
                  <a:lnTo>
                    <a:pt x="184" y="40"/>
                  </a:lnTo>
                  <a:lnTo>
                    <a:pt x="184" y="36"/>
                  </a:lnTo>
                  <a:lnTo>
                    <a:pt x="186" y="32"/>
                  </a:lnTo>
                  <a:lnTo>
                    <a:pt x="186" y="28"/>
                  </a:lnTo>
                  <a:lnTo>
                    <a:pt x="186" y="26"/>
                  </a:lnTo>
                  <a:lnTo>
                    <a:pt x="186" y="20"/>
                  </a:lnTo>
                  <a:lnTo>
                    <a:pt x="188" y="18"/>
                  </a:lnTo>
                  <a:lnTo>
                    <a:pt x="186" y="14"/>
                  </a:lnTo>
                  <a:lnTo>
                    <a:pt x="184" y="14"/>
                  </a:lnTo>
                  <a:lnTo>
                    <a:pt x="182" y="14"/>
                  </a:lnTo>
                  <a:lnTo>
                    <a:pt x="180" y="14"/>
                  </a:lnTo>
                  <a:lnTo>
                    <a:pt x="172" y="12"/>
                  </a:lnTo>
                  <a:lnTo>
                    <a:pt x="170" y="10"/>
                  </a:lnTo>
                  <a:lnTo>
                    <a:pt x="166" y="10"/>
                  </a:lnTo>
                  <a:lnTo>
                    <a:pt x="162" y="10"/>
                  </a:lnTo>
                  <a:lnTo>
                    <a:pt x="162" y="8"/>
                  </a:lnTo>
                  <a:lnTo>
                    <a:pt x="162" y="8"/>
                  </a:lnTo>
                  <a:lnTo>
                    <a:pt x="162" y="6"/>
                  </a:lnTo>
                  <a:lnTo>
                    <a:pt x="156" y="4"/>
                  </a:lnTo>
                  <a:lnTo>
                    <a:pt x="154" y="4"/>
                  </a:lnTo>
                  <a:lnTo>
                    <a:pt x="150" y="2"/>
                  </a:lnTo>
                  <a:lnTo>
                    <a:pt x="148" y="2"/>
                  </a:lnTo>
                  <a:lnTo>
                    <a:pt x="148" y="2"/>
                  </a:lnTo>
                  <a:lnTo>
                    <a:pt x="144" y="2"/>
                  </a:lnTo>
                  <a:lnTo>
                    <a:pt x="144" y="2"/>
                  </a:lnTo>
                  <a:lnTo>
                    <a:pt x="140" y="4"/>
                  </a:lnTo>
                  <a:lnTo>
                    <a:pt x="134" y="4"/>
                  </a:lnTo>
                  <a:lnTo>
                    <a:pt x="128" y="6"/>
                  </a:lnTo>
                  <a:lnTo>
                    <a:pt x="126" y="10"/>
                  </a:lnTo>
                  <a:lnTo>
                    <a:pt x="126" y="12"/>
                  </a:lnTo>
                  <a:lnTo>
                    <a:pt x="124" y="14"/>
                  </a:lnTo>
                  <a:lnTo>
                    <a:pt x="124" y="20"/>
                  </a:lnTo>
                  <a:lnTo>
                    <a:pt x="126" y="24"/>
                  </a:lnTo>
                  <a:lnTo>
                    <a:pt x="128" y="28"/>
                  </a:lnTo>
                  <a:lnTo>
                    <a:pt x="126" y="32"/>
                  </a:lnTo>
                  <a:lnTo>
                    <a:pt x="122" y="34"/>
                  </a:lnTo>
                  <a:lnTo>
                    <a:pt x="122" y="36"/>
                  </a:lnTo>
                  <a:lnTo>
                    <a:pt x="118" y="40"/>
                  </a:lnTo>
                  <a:lnTo>
                    <a:pt x="116" y="40"/>
                  </a:lnTo>
                  <a:lnTo>
                    <a:pt x="110" y="38"/>
                  </a:lnTo>
                  <a:lnTo>
                    <a:pt x="106" y="34"/>
                  </a:lnTo>
                  <a:lnTo>
                    <a:pt x="102" y="32"/>
                  </a:lnTo>
                  <a:lnTo>
                    <a:pt x="96" y="28"/>
                  </a:lnTo>
                  <a:lnTo>
                    <a:pt x="86" y="24"/>
                  </a:lnTo>
                  <a:lnTo>
                    <a:pt x="84" y="24"/>
                  </a:lnTo>
                  <a:lnTo>
                    <a:pt x="82" y="24"/>
                  </a:lnTo>
                  <a:lnTo>
                    <a:pt x="78" y="24"/>
                  </a:lnTo>
                  <a:lnTo>
                    <a:pt x="72" y="22"/>
                  </a:lnTo>
                  <a:lnTo>
                    <a:pt x="70" y="14"/>
                  </a:lnTo>
                  <a:lnTo>
                    <a:pt x="70" y="12"/>
                  </a:lnTo>
                  <a:lnTo>
                    <a:pt x="66" y="8"/>
                  </a:lnTo>
                  <a:lnTo>
                    <a:pt x="58" y="6"/>
                  </a:lnTo>
                  <a:lnTo>
                    <a:pt x="54" y="4"/>
                  </a:lnTo>
                  <a:lnTo>
                    <a:pt x="48" y="4"/>
                  </a:lnTo>
                  <a:lnTo>
                    <a:pt x="44" y="2"/>
                  </a:lnTo>
                  <a:lnTo>
                    <a:pt x="34" y="4"/>
                  </a:lnTo>
                  <a:lnTo>
                    <a:pt x="28" y="2"/>
                  </a:lnTo>
                  <a:lnTo>
                    <a:pt x="26" y="0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24" y="6"/>
                  </a:lnTo>
                  <a:lnTo>
                    <a:pt x="24" y="6"/>
                  </a:lnTo>
                  <a:lnTo>
                    <a:pt x="22" y="10"/>
                  </a:lnTo>
                  <a:lnTo>
                    <a:pt x="16" y="14"/>
                  </a:lnTo>
                  <a:lnTo>
                    <a:pt x="16" y="16"/>
                  </a:lnTo>
                  <a:lnTo>
                    <a:pt x="12" y="20"/>
                  </a:lnTo>
                  <a:lnTo>
                    <a:pt x="10" y="20"/>
                  </a:lnTo>
                  <a:lnTo>
                    <a:pt x="8" y="20"/>
                  </a:lnTo>
                  <a:lnTo>
                    <a:pt x="8" y="22"/>
                  </a:lnTo>
                  <a:lnTo>
                    <a:pt x="8" y="24"/>
                  </a:lnTo>
                  <a:lnTo>
                    <a:pt x="10" y="28"/>
                  </a:lnTo>
                  <a:lnTo>
                    <a:pt x="10" y="30"/>
                  </a:lnTo>
                  <a:lnTo>
                    <a:pt x="8" y="30"/>
                  </a:lnTo>
                  <a:lnTo>
                    <a:pt x="8" y="32"/>
                  </a:lnTo>
                  <a:lnTo>
                    <a:pt x="8" y="34"/>
                  </a:lnTo>
                  <a:lnTo>
                    <a:pt x="6" y="36"/>
                  </a:lnTo>
                  <a:lnTo>
                    <a:pt x="4" y="36"/>
                  </a:lnTo>
                  <a:lnTo>
                    <a:pt x="4" y="36"/>
                  </a:lnTo>
                  <a:lnTo>
                    <a:pt x="2" y="36"/>
                  </a:lnTo>
                  <a:lnTo>
                    <a:pt x="2" y="36"/>
                  </a:lnTo>
                  <a:lnTo>
                    <a:pt x="2" y="38"/>
                  </a:lnTo>
                  <a:lnTo>
                    <a:pt x="2" y="42"/>
                  </a:lnTo>
                  <a:lnTo>
                    <a:pt x="2" y="42"/>
                  </a:lnTo>
                  <a:lnTo>
                    <a:pt x="4" y="46"/>
                  </a:lnTo>
                  <a:lnTo>
                    <a:pt x="4" y="54"/>
                  </a:lnTo>
                  <a:lnTo>
                    <a:pt x="4" y="58"/>
                  </a:lnTo>
                  <a:lnTo>
                    <a:pt x="4" y="60"/>
                  </a:lnTo>
                  <a:lnTo>
                    <a:pt x="4" y="66"/>
                  </a:lnTo>
                  <a:lnTo>
                    <a:pt x="6" y="70"/>
                  </a:lnTo>
                  <a:lnTo>
                    <a:pt x="4" y="76"/>
                  </a:lnTo>
                  <a:lnTo>
                    <a:pt x="4" y="78"/>
                  </a:lnTo>
                  <a:lnTo>
                    <a:pt x="6" y="80"/>
                  </a:lnTo>
                  <a:lnTo>
                    <a:pt x="6" y="84"/>
                  </a:lnTo>
                  <a:lnTo>
                    <a:pt x="6" y="86"/>
                  </a:lnTo>
                  <a:lnTo>
                    <a:pt x="2" y="88"/>
                  </a:lnTo>
                  <a:lnTo>
                    <a:pt x="2" y="90"/>
                  </a:lnTo>
                  <a:lnTo>
                    <a:pt x="0" y="90"/>
                  </a:lnTo>
                  <a:lnTo>
                    <a:pt x="2" y="92"/>
                  </a:lnTo>
                  <a:lnTo>
                    <a:pt x="6" y="96"/>
                  </a:lnTo>
                  <a:lnTo>
                    <a:pt x="8" y="102"/>
                  </a:lnTo>
                  <a:lnTo>
                    <a:pt x="8" y="102"/>
                  </a:lnTo>
                  <a:lnTo>
                    <a:pt x="10" y="104"/>
                  </a:lnTo>
                  <a:lnTo>
                    <a:pt x="8" y="106"/>
                  </a:lnTo>
                  <a:lnTo>
                    <a:pt x="10" y="110"/>
                  </a:lnTo>
                  <a:lnTo>
                    <a:pt x="10" y="112"/>
                  </a:lnTo>
                  <a:lnTo>
                    <a:pt x="10" y="114"/>
                  </a:lnTo>
                  <a:lnTo>
                    <a:pt x="12" y="116"/>
                  </a:lnTo>
                  <a:lnTo>
                    <a:pt x="16" y="116"/>
                  </a:lnTo>
                  <a:lnTo>
                    <a:pt x="22" y="116"/>
                  </a:lnTo>
                  <a:lnTo>
                    <a:pt x="24" y="118"/>
                  </a:lnTo>
                  <a:lnTo>
                    <a:pt x="26" y="120"/>
                  </a:lnTo>
                  <a:lnTo>
                    <a:pt x="28" y="126"/>
                  </a:lnTo>
                  <a:lnTo>
                    <a:pt x="30" y="126"/>
                  </a:lnTo>
                  <a:lnTo>
                    <a:pt x="30" y="128"/>
                  </a:lnTo>
                  <a:lnTo>
                    <a:pt x="32" y="130"/>
                  </a:lnTo>
                  <a:lnTo>
                    <a:pt x="54" y="134"/>
                  </a:lnTo>
                  <a:lnTo>
                    <a:pt x="56" y="136"/>
                  </a:lnTo>
                  <a:lnTo>
                    <a:pt x="80" y="126"/>
                  </a:lnTo>
                  <a:lnTo>
                    <a:pt x="180" y="176"/>
                  </a:lnTo>
                  <a:lnTo>
                    <a:pt x="180" y="176"/>
                  </a:lnTo>
                  <a:lnTo>
                    <a:pt x="180" y="176"/>
                  </a:lnTo>
                  <a:close/>
                </a:path>
              </a:pathLst>
            </a:custGeom>
            <a:grpFill/>
            <a:ln w="6350">
              <a:solidFill>
                <a:srgbClr val="7F7F7F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23" name="Liberia">
              <a:extLst>
                <a:ext uri="{FF2B5EF4-FFF2-40B4-BE49-F238E27FC236}">
                  <a16:creationId xmlns:a16="http://schemas.microsoft.com/office/drawing/2014/main" id="{61038260-E989-441E-858C-3FCB635DD0F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5812" y="4218596"/>
              <a:ext cx="95693" cy="103348"/>
            </a:xfrm>
            <a:custGeom>
              <a:avLst/>
              <a:gdLst>
                <a:gd name="T0" fmla="*/ 0 w 50"/>
                <a:gd name="T1" fmla="*/ 22 h 54"/>
                <a:gd name="T2" fmla="*/ 0 w 50"/>
                <a:gd name="T3" fmla="*/ 20 h 54"/>
                <a:gd name="T4" fmla="*/ 2 w 50"/>
                <a:gd name="T5" fmla="*/ 18 h 54"/>
                <a:gd name="T6" fmla="*/ 4 w 50"/>
                <a:gd name="T7" fmla="*/ 16 h 54"/>
                <a:gd name="T8" fmla="*/ 8 w 50"/>
                <a:gd name="T9" fmla="*/ 12 h 54"/>
                <a:gd name="T10" fmla="*/ 8 w 50"/>
                <a:gd name="T11" fmla="*/ 10 h 54"/>
                <a:gd name="T12" fmla="*/ 8 w 50"/>
                <a:gd name="T13" fmla="*/ 8 h 54"/>
                <a:gd name="T14" fmla="*/ 10 w 50"/>
                <a:gd name="T15" fmla="*/ 6 h 54"/>
                <a:gd name="T16" fmla="*/ 10 w 50"/>
                <a:gd name="T17" fmla="*/ 4 h 54"/>
                <a:gd name="T18" fmla="*/ 10 w 50"/>
                <a:gd name="T19" fmla="*/ 2 h 54"/>
                <a:gd name="T20" fmla="*/ 14 w 50"/>
                <a:gd name="T21" fmla="*/ 0 h 54"/>
                <a:gd name="T22" fmla="*/ 14 w 50"/>
                <a:gd name="T23" fmla="*/ 2 h 54"/>
                <a:gd name="T24" fmla="*/ 20 w 50"/>
                <a:gd name="T25" fmla="*/ 0 h 54"/>
                <a:gd name="T26" fmla="*/ 22 w 50"/>
                <a:gd name="T27" fmla="*/ 0 h 54"/>
                <a:gd name="T28" fmla="*/ 24 w 50"/>
                <a:gd name="T29" fmla="*/ 4 h 54"/>
                <a:gd name="T30" fmla="*/ 26 w 50"/>
                <a:gd name="T31" fmla="*/ 4 h 54"/>
                <a:gd name="T32" fmla="*/ 26 w 50"/>
                <a:gd name="T33" fmla="*/ 10 h 54"/>
                <a:gd name="T34" fmla="*/ 26 w 50"/>
                <a:gd name="T35" fmla="*/ 12 h 54"/>
                <a:gd name="T36" fmla="*/ 28 w 50"/>
                <a:gd name="T37" fmla="*/ 16 h 54"/>
                <a:gd name="T38" fmla="*/ 30 w 50"/>
                <a:gd name="T39" fmla="*/ 16 h 54"/>
                <a:gd name="T40" fmla="*/ 34 w 50"/>
                <a:gd name="T41" fmla="*/ 12 h 54"/>
                <a:gd name="T42" fmla="*/ 36 w 50"/>
                <a:gd name="T43" fmla="*/ 12 h 54"/>
                <a:gd name="T44" fmla="*/ 36 w 50"/>
                <a:gd name="T45" fmla="*/ 14 h 54"/>
                <a:gd name="T46" fmla="*/ 38 w 50"/>
                <a:gd name="T47" fmla="*/ 16 h 54"/>
                <a:gd name="T48" fmla="*/ 36 w 50"/>
                <a:gd name="T49" fmla="*/ 18 h 54"/>
                <a:gd name="T50" fmla="*/ 38 w 50"/>
                <a:gd name="T51" fmla="*/ 20 h 54"/>
                <a:gd name="T52" fmla="*/ 36 w 50"/>
                <a:gd name="T53" fmla="*/ 24 h 54"/>
                <a:gd name="T54" fmla="*/ 34 w 50"/>
                <a:gd name="T55" fmla="*/ 26 h 54"/>
                <a:gd name="T56" fmla="*/ 36 w 50"/>
                <a:gd name="T57" fmla="*/ 28 h 54"/>
                <a:gd name="T58" fmla="*/ 36 w 50"/>
                <a:gd name="T59" fmla="*/ 30 h 54"/>
                <a:gd name="T60" fmla="*/ 38 w 50"/>
                <a:gd name="T61" fmla="*/ 28 h 54"/>
                <a:gd name="T62" fmla="*/ 40 w 50"/>
                <a:gd name="T63" fmla="*/ 28 h 54"/>
                <a:gd name="T64" fmla="*/ 42 w 50"/>
                <a:gd name="T65" fmla="*/ 30 h 54"/>
                <a:gd name="T66" fmla="*/ 42 w 50"/>
                <a:gd name="T67" fmla="*/ 30 h 54"/>
                <a:gd name="T68" fmla="*/ 44 w 50"/>
                <a:gd name="T69" fmla="*/ 30 h 54"/>
                <a:gd name="T70" fmla="*/ 46 w 50"/>
                <a:gd name="T71" fmla="*/ 32 h 54"/>
                <a:gd name="T72" fmla="*/ 48 w 50"/>
                <a:gd name="T73" fmla="*/ 34 h 54"/>
                <a:gd name="T74" fmla="*/ 48 w 50"/>
                <a:gd name="T75" fmla="*/ 34 h 54"/>
                <a:gd name="T76" fmla="*/ 50 w 50"/>
                <a:gd name="T77" fmla="*/ 36 h 54"/>
                <a:gd name="T78" fmla="*/ 48 w 50"/>
                <a:gd name="T79" fmla="*/ 38 h 54"/>
                <a:gd name="T80" fmla="*/ 48 w 50"/>
                <a:gd name="T81" fmla="*/ 40 h 54"/>
                <a:gd name="T82" fmla="*/ 48 w 50"/>
                <a:gd name="T83" fmla="*/ 42 h 54"/>
                <a:gd name="T84" fmla="*/ 48 w 50"/>
                <a:gd name="T85" fmla="*/ 44 h 54"/>
                <a:gd name="T86" fmla="*/ 48 w 50"/>
                <a:gd name="T87" fmla="*/ 46 h 54"/>
                <a:gd name="T88" fmla="*/ 46 w 50"/>
                <a:gd name="T89" fmla="*/ 48 h 54"/>
                <a:gd name="T90" fmla="*/ 48 w 50"/>
                <a:gd name="T91" fmla="*/ 50 h 54"/>
                <a:gd name="T92" fmla="*/ 48 w 50"/>
                <a:gd name="T93" fmla="*/ 54 h 54"/>
                <a:gd name="T94" fmla="*/ 36 w 50"/>
                <a:gd name="T95" fmla="*/ 48 h 54"/>
                <a:gd name="T96" fmla="*/ 26 w 50"/>
                <a:gd name="T97" fmla="*/ 42 h 54"/>
                <a:gd name="T98" fmla="*/ 24 w 50"/>
                <a:gd name="T99" fmla="*/ 42 h 54"/>
                <a:gd name="T100" fmla="*/ 16 w 50"/>
                <a:gd name="T101" fmla="*/ 34 h 54"/>
                <a:gd name="T102" fmla="*/ 12 w 50"/>
                <a:gd name="T103" fmla="*/ 30 h 54"/>
                <a:gd name="T104" fmla="*/ 10 w 50"/>
                <a:gd name="T105" fmla="*/ 30 h 54"/>
                <a:gd name="T106" fmla="*/ 6 w 50"/>
                <a:gd name="T107" fmla="*/ 26 h 54"/>
                <a:gd name="T108" fmla="*/ 4 w 50"/>
                <a:gd name="T109" fmla="*/ 26 h 54"/>
                <a:gd name="T110" fmla="*/ 6 w 50"/>
                <a:gd name="T111" fmla="*/ 24 h 54"/>
                <a:gd name="T112" fmla="*/ 2 w 50"/>
                <a:gd name="T113" fmla="*/ 22 h 54"/>
                <a:gd name="T114" fmla="*/ 0 w 50"/>
                <a:gd name="T115" fmla="*/ 2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50" h="54">
                  <a:moveTo>
                    <a:pt x="0" y="22"/>
                  </a:moveTo>
                  <a:lnTo>
                    <a:pt x="0" y="20"/>
                  </a:lnTo>
                  <a:lnTo>
                    <a:pt x="2" y="18"/>
                  </a:lnTo>
                  <a:lnTo>
                    <a:pt x="4" y="16"/>
                  </a:lnTo>
                  <a:lnTo>
                    <a:pt x="8" y="12"/>
                  </a:lnTo>
                  <a:lnTo>
                    <a:pt x="8" y="10"/>
                  </a:lnTo>
                  <a:lnTo>
                    <a:pt x="8" y="8"/>
                  </a:lnTo>
                  <a:lnTo>
                    <a:pt x="10" y="6"/>
                  </a:lnTo>
                  <a:lnTo>
                    <a:pt x="10" y="4"/>
                  </a:lnTo>
                  <a:lnTo>
                    <a:pt x="10" y="2"/>
                  </a:lnTo>
                  <a:lnTo>
                    <a:pt x="14" y="0"/>
                  </a:lnTo>
                  <a:lnTo>
                    <a:pt x="14" y="2"/>
                  </a:lnTo>
                  <a:lnTo>
                    <a:pt x="20" y="0"/>
                  </a:lnTo>
                  <a:lnTo>
                    <a:pt x="22" y="0"/>
                  </a:lnTo>
                  <a:lnTo>
                    <a:pt x="24" y="4"/>
                  </a:lnTo>
                  <a:lnTo>
                    <a:pt x="26" y="4"/>
                  </a:lnTo>
                  <a:lnTo>
                    <a:pt x="26" y="10"/>
                  </a:lnTo>
                  <a:lnTo>
                    <a:pt x="26" y="12"/>
                  </a:lnTo>
                  <a:lnTo>
                    <a:pt x="28" y="16"/>
                  </a:lnTo>
                  <a:lnTo>
                    <a:pt x="30" y="16"/>
                  </a:lnTo>
                  <a:lnTo>
                    <a:pt x="34" y="12"/>
                  </a:lnTo>
                  <a:lnTo>
                    <a:pt x="36" y="12"/>
                  </a:lnTo>
                  <a:lnTo>
                    <a:pt x="36" y="14"/>
                  </a:lnTo>
                  <a:lnTo>
                    <a:pt x="38" y="16"/>
                  </a:lnTo>
                  <a:lnTo>
                    <a:pt x="36" y="18"/>
                  </a:lnTo>
                  <a:lnTo>
                    <a:pt x="38" y="20"/>
                  </a:lnTo>
                  <a:lnTo>
                    <a:pt x="36" y="24"/>
                  </a:lnTo>
                  <a:lnTo>
                    <a:pt x="34" y="26"/>
                  </a:lnTo>
                  <a:lnTo>
                    <a:pt x="36" y="28"/>
                  </a:lnTo>
                  <a:lnTo>
                    <a:pt x="36" y="30"/>
                  </a:lnTo>
                  <a:lnTo>
                    <a:pt x="38" y="28"/>
                  </a:lnTo>
                  <a:lnTo>
                    <a:pt x="40" y="28"/>
                  </a:lnTo>
                  <a:lnTo>
                    <a:pt x="42" y="30"/>
                  </a:lnTo>
                  <a:lnTo>
                    <a:pt x="42" y="30"/>
                  </a:lnTo>
                  <a:lnTo>
                    <a:pt x="44" y="30"/>
                  </a:lnTo>
                  <a:lnTo>
                    <a:pt x="46" y="32"/>
                  </a:lnTo>
                  <a:lnTo>
                    <a:pt x="48" y="34"/>
                  </a:lnTo>
                  <a:lnTo>
                    <a:pt x="48" y="34"/>
                  </a:lnTo>
                  <a:lnTo>
                    <a:pt x="50" y="36"/>
                  </a:lnTo>
                  <a:lnTo>
                    <a:pt x="48" y="38"/>
                  </a:lnTo>
                  <a:lnTo>
                    <a:pt x="48" y="40"/>
                  </a:lnTo>
                  <a:lnTo>
                    <a:pt x="48" y="42"/>
                  </a:lnTo>
                  <a:lnTo>
                    <a:pt x="48" y="44"/>
                  </a:lnTo>
                  <a:lnTo>
                    <a:pt x="48" y="46"/>
                  </a:lnTo>
                  <a:lnTo>
                    <a:pt x="46" y="48"/>
                  </a:lnTo>
                  <a:lnTo>
                    <a:pt x="48" y="50"/>
                  </a:lnTo>
                  <a:lnTo>
                    <a:pt x="48" y="54"/>
                  </a:lnTo>
                  <a:lnTo>
                    <a:pt x="36" y="48"/>
                  </a:lnTo>
                  <a:lnTo>
                    <a:pt x="26" y="42"/>
                  </a:lnTo>
                  <a:lnTo>
                    <a:pt x="24" y="42"/>
                  </a:lnTo>
                  <a:lnTo>
                    <a:pt x="16" y="34"/>
                  </a:lnTo>
                  <a:lnTo>
                    <a:pt x="12" y="30"/>
                  </a:lnTo>
                  <a:lnTo>
                    <a:pt x="10" y="30"/>
                  </a:lnTo>
                  <a:lnTo>
                    <a:pt x="6" y="26"/>
                  </a:lnTo>
                  <a:lnTo>
                    <a:pt x="4" y="26"/>
                  </a:lnTo>
                  <a:lnTo>
                    <a:pt x="6" y="24"/>
                  </a:lnTo>
                  <a:lnTo>
                    <a:pt x="2" y="22"/>
                  </a:lnTo>
                  <a:lnTo>
                    <a:pt x="0" y="22"/>
                  </a:lnTo>
                  <a:close/>
                </a:path>
              </a:pathLst>
            </a:custGeom>
            <a:grpFill/>
            <a:ln w="6350">
              <a:solidFill>
                <a:srgbClr val="7F7F7F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24" name="Lebabon">
              <a:extLst>
                <a:ext uri="{FF2B5EF4-FFF2-40B4-BE49-F238E27FC236}">
                  <a16:creationId xmlns:a16="http://schemas.microsoft.com/office/drawing/2014/main" id="{DD65A96C-9B61-4873-97A7-456215CE99AE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6091" y="3567883"/>
              <a:ext cx="30622" cy="42105"/>
            </a:xfrm>
            <a:custGeom>
              <a:avLst/>
              <a:gdLst>
                <a:gd name="T0" fmla="*/ 0 w 16"/>
                <a:gd name="T1" fmla="*/ 20 h 22"/>
                <a:gd name="T2" fmla="*/ 2 w 16"/>
                <a:gd name="T3" fmla="*/ 22 h 22"/>
                <a:gd name="T4" fmla="*/ 4 w 16"/>
                <a:gd name="T5" fmla="*/ 20 h 22"/>
                <a:gd name="T6" fmla="*/ 6 w 16"/>
                <a:gd name="T7" fmla="*/ 18 h 22"/>
                <a:gd name="T8" fmla="*/ 8 w 16"/>
                <a:gd name="T9" fmla="*/ 18 h 22"/>
                <a:gd name="T10" fmla="*/ 10 w 16"/>
                <a:gd name="T11" fmla="*/ 16 h 22"/>
                <a:gd name="T12" fmla="*/ 10 w 16"/>
                <a:gd name="T13" fmla="*/ 12 h 22"/>
                <a:gd name="T14" fmla="*/ 14 w 16"/>
                <a:gd name="T15" fmla="*/ 10 h 22"/>
                <a:gd name="T16" fmla="*/ 14 w 16"/>
                <a:gd name="T17" fmla="*/ 10 h 22"/>
                <a:gd name="T18" fmla="*/ 16 w 16"/>
                <a:gd name="T19" fmla="*/ 10 h 22"/>
                <a:gd name="T20" fmla="*/ 16 w 16"/>
                <a:gd name="T21" fmla="*/ 8 h 22"/>
                <a:gd name="T22" fmla="*/ 16 w 16"/>
                <a:gd name="T23" fmla="*/ 4 h 22"/>
                <a:gd name="T24" fmla="*/ 12 w 16"/>
                <a:gd name="T25" fmla="*/ 4 h 22"/>
                <a:gd name="T26" fmla="*/ 12 w 16"/>
                <a:gd name="T27" fmla="*/ 2 h 22"/>
                <a:gd name="T28" fmla="*/ 6 w 16"/>
                <a:gd name="T29" fmla="*/ 0 h 22"/>
                <a:gd name="T30" fmla="*/ 6 w 16"/>
                <a:gd name="T31" fmla="*/ 2 h 22"/>
                <a:gd name="T32" fmla="*/ 4 w 16"/>
                <a:gd name="T33" fmla="*/ 2 h 22"/>
                <a:gd name="T34" fmla="*/ 4 w 16"/>
                <a:gd name="T35" fmla="*/ 10 h 22"/>
                <a:gd name="T36" fmla="*/ 2 w 16"/>
                <a:gd name="T37" fmla="*/ 14 h 22"/>
                <a:gd name="T38" fmla="*/ 0 w 16"/>
                <a:gd name="T39" fmla="*/ 18 h 22"/>
                <a:gd name="T40" fmla="*/ 0 w 16"/>
                <a:gd name="T41" fmla="*/ 20 h 22"/>
                <a:gd name="T42" fmla="*/ 0 w 16"/>
                <a:gd name="T43" fmla="*/ 2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6" h="22">
                  <a:moveTo>
                    <a:pt x="0" y="20"/>
                  </a:moveTo>
                  <a:lnTo>
                    <a:pt x="2" y="22"/>
                  </a:lnTo>
                  <a:lnTo>
                    <a:pt x="4" y="20"/>
                  </a:lnTo>
                  <a:lnTo>
                    <a:pt x="6" y="18"/>
                  </a:lnTo>
                  <a:lnTo>
                    <a:pt x="8" y="18"/>
                  </a:lnTo>
                  <a:lnTo>
                    <a:pt x="10" y="16"/>
                  </a:lnTo>
                  <a:lnTo>
                    <a:pt x="10" y="12"/>
                  </a:lnTo>
                  <a:lnTo>
                    <a:pt x="14" y="10"/>
                  </a:lnTo>
                  <a:lnTo>
                    <a:pt x="14" y="10"/>
                  </a:lnTo>
                  <a:lnTo>
                    <a:pt x="16" y="10"/>
                  </a:lnTo>
                  <a:lnTo>
                    <a:pt x="16" y="8"/>
                  </a:lnTo>
                  <a:lnTo>
                    <a:pt x="16" y="4"/>
                  </a:lnTo>
                  <a:lnTo>
                    <a:pt x="12" y="4"/>
                  </a:lnTo>
                  <a:lnTo>
                    <a:pt x="12" y="2"/>
                  </a:lnTo>
                  <a:lnTo>
                    <a:pt x="6" y="0"/>
                  </a:lnTo>
                  <a:lnTo>
                    <a:pt x="6" y="2"/>
                  </a:lnTo>
                  <a:lnTo>
                    <a:pt x="4" y="2"/>
                  </a:lnTo>
                  <a:lnTo>
                    <a:pt x="4" y="10"/>
                  </a:lnTo>
                  <a:lnTo>
                    <a:pt x="2" y="14"/>
                  </a:lnTo>
                  <a:lnTo>
                    <a:pt x="0" y="18"/>
                  </a:lnTo>
                  <a:lnTo>
                    <a:pt x="0" y="20"/>
                  </a:lnTo>
                  <a:lnTo>
                    <a:pt x="0" y="20"/>
                  </a:lnTo>
                  <a:close/>
                </a:path>
              </a:pathLst>
            </a:custGeom>
            <a:grpFill/>
            <a:ln w="6350">
              <a:solidFill>
                <a:srgbClr val="7F7F7F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25" name="Latvia">
              <a:extLst>
                <a:ext uri="{FF2B5EF4-FFF2-40B4-BE49-F238E27FC236}">
                  <a16:creationId xmlns:a16="http://schemas.microsoft.com/office/drawing/2014/main" id="{88546C8C-9E16-45B9-813E-120E897AAB8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0974" y="2863583"/>
              <a:ext cx="149281" cy="80382"/>
            </a:xfrm>
            <a:custGeom>
              <a:avLst/>
              <a:gdLst>
                <a:gd name="T0" fmla="*/ 78 w 78"/>
                <a:gd name="T1" fmla="*/ 30 h 42"/>
                <a:gd name="T2" fmla="*/ 74 w 78"/>
                <a:gd name="T3" fmla="*/ 24 h 42"/>
                <a:gd name="T4" fmla="*/ 72 w 78"/>
                <a:gd name="T5" fmla="*/ 20 h 42"/>
                <a:gd name="T6" fmla="*/ 72 w 78"/>
                <a:gd name="T7" fmla="*/ 16 h 42"/>
                <a:gd name="T8" fmla="*/ 72 w 78"/>
                <a:gd name="T9" fmla="*/ 14 h 42"/>
                <a:gd name="T10" fmla="*/ 66 w 78"/>
                <a:gd name="T11" fmla="*/ 10 h 42"/>
                <a:gd name="T12" fmla="*/ 60 w 78"/>
                <a:gd name="T13" fmla="*/ 10 h 42"/>
                <a:gd name="T14" fmla="*/ 56 w 78"/>
                <a:gd name="T15" fmla="*/ 6 h 42"/>
                <a:gd name="T16" fmla="*/ 50 w 78"/>
                <a:gd name="T17" fmla="*/ 4 h 42"/>
                <a:gd name="T18" fmla="*/ 48 w 78"/>
                <a:gd name="T19" fmla="*/ 0 h 42"/>
                <a:gd name="T20" fmla="*/ 46 w 78"/>
                <a:gd name="T21" fmla="*/ 2 h 42"/>
                <a:gd name="T22" fmla="*/ 38 w 78"/>
                <a:gd name="T23" fmla="*/ 0 h 42"/>
                <a:gd name="T24" fmla="*/ 34 w 78"/>
                <a:gd name="T25" fmla="*/ 4 h 42"/>
                <a:gd name="T26" fmla="*/ 36 w 78"/>
                <a:gd name="T27" fmla="*/ 12 h 42"/>
                <a:gd name="T28" fmla="*/ 30 w 78"/>
                <a:gd name="T29" fmla="*/ 20 h 42"/>
                <a:gd name="T30" fmla="*/ 24 w 78"/>
                <a:gd name="T31" fmla="*/ 18 h 42"/>
                <a:gd name="T32" fmla="*/ 18 w 78"/>
                <a:gd name="T33" fmla="*/ 10 h 42"/>
                <a:gd name="T34" fmla="*/ 16 w 78"/>
                <a:gd name="T35" fmla="*/ 6 h 42"/>
                <a:gd name="T36" fmla="*/ 12 w 78"/>
                <a:gd name="T37" fmla="*/ 8 h 42"/>
                <a:gd name="T38" fmla="*/ 8 w 78"/>
                <a:gd name="T39" fmla="*/ 10 h 42"/>
                <a:gd name="T40" fmla="*/ 6 w 78"/>
                <a:gd name="T41" fmla="*/ 16 h 42"/>
                <a:gd name="T42" fmla="*/ 4 w 78"/>
                <a:gd name="T43" fmla="*/ 20 h 42"/>
                <a:gd name="T44" fmla="*/ 2 w 78"/>
                <a:gd name="T45" fmla="*/ 26 h 42"/>
                <a:gd name="T46" fmla="*/ 0 w 78"/>
                <a:gd name="T47" fmla="*/ 30 h 42"/>
                <a:gd name="T48" fmla="*/ 2 w 78"/>
                <a:gd name="T49" fmla="*/ 36 h 42"/>
                <a:gd name="T50" fmla="*/ 4 w 78"/>
                <a:gd name="T51" fmla="*/ 36 h 42"/>
                <a:gd name="T52" fmla="*/ 10 w 78"/>
                <a:gd name="T53" fmla="*/ 30 h 42"/>
                <a:gd name="T54" fmla="*/ 18 w 78"/>
                <a:gd name="T55" fmla="*/ 30 h 42"/>
                <a:gd name="T56" fmla="*/ 24 w 78"/>
                <a:gd name="T57" fmla="*/ 30 h 42"/>
                <a:gd name="T58" fmla="*/ 28 w 78"/>
                <a:gd name="T59" fmla="*/ 28 h 42"/>
                <a:gd name="T60" fmla="*/ 32 w 78"/>
                <a:gd name="T61" fmla="*/ 30 h 42"/>
                <a:gd name="T62" fmla="*/ 38 w 78"/>
                <a:gd name="T63" fmla="*/ 32 h 42"/>
                <a:gd name="T64" fmla="*/ 42 w 78"/>
                <a:gd name="T65" fmla="*/ 30 h 42"/>
                <a:gd name="T66" fmla="*/ 50 w 78"/>
                <a:gd name="T67" fmla="*/ 34 h 42"/>
                <a:gd name="T68" fmla="*/ 56 w 78"/>
                <a:gd name="T69" fmla="*/ 38 h 42"/>
                <a:gd name="T70" fmla="*/ 62 w 78"/>
                <a:gd name="T71" fmla="*/ 42 h 42"/>
                <a:gd name="T72" fmla="*/ 64 w 78"/>
                <a:gd name="T73" fmla="*/ 42 h 42"/>
                <a:gd name="T74" fmla="*/ 72 w 78"/>
                <a:gd name="T75" fmla="*/ 40 h 42"/>
                <a:gd name="T76" fmla="*/ 76 w 78"/>
                <a:gd name="T77" fmla="*/ 36 h 42"/>
                <a:gd name="T78" fmla="*/ 78 w 78"/>
                <a:gd name="T79" fmla="*/ 3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78" h="42">
                  <a:moveTo>
                    <a:pt x="78" y="32"/>
                  </a:moveTo>
                  <a:lnTo>
                    <a:pt x="78" y="30"/>
                  </a:lnTo>
                  <a:lnTo>
                    <a:pt x="76" y="26"/>
                  </a:lnTo>
                  <a:lnTo>
                    <a:pt x="74" y="24"/>
                  </a:lnTo>
                  <a:lnTo>
                    <a:pt x="74" y="22"/>
                  </a:lnTo>
                  <a:lnTo>
                    <a:pt x="72" y="20"/>
                  </a:lnTo>
                  <a:lnTo>
                    <a:pt x="74" y="18"/>
                  </a:lnTo>
                  <a:lnTo>
                    <a:pt x="72" y="16"/>
                  </a:lnTo>
                  <a:lnTo>
                    <a:pt x="72" y="14"/>
                  </a:lnTo>
                  <a:lnTo>
                    <a:pt x="72" y="14"/>
                  </a:lnTo>
                  <a:lnTo>
                    <a:pt x="72" y="12"/>
                  </a:lnTo>
                  <a:lnTo>
                    <a:pt x="66" y="10"/>
                  </a:lnTo>
                  <a:lnTo>
                    <a:pt x="60" y="12"/>
                  </a:lnTo>
                  <a:lnTo>
                    <a:pt x="60" y="10"/>
                  </a:lnTo>
                  <a:lnTo>
                    <a:pt x="56" y="8"/>
                  </a:lnTo>
                  <a:lnTo>
                    <a:pt x="56" y="6"/>
                  </a:lnTo>
                  <a:lnTo>
                    <a:pt x="52" y="4"/>
                  </a:lnTo>
                  <a:lnTo>
                    <a:pt x="50" y="4"/>
                  </a:lnTo>
                  <a:lnTo>
                    <a:pt x="50" y="2"/>
                  </a:lnTo>
                  <a:lnTo>
                    <a:pt x="48" y="0"/>
                  </a:lnTo>
                  <a:lnTo>
                    <a:pt x="46" y="2"/>
                  </a:lnTo>
                  <a:lnTo>
                    <a:pt x="46" y="2"/>
                  </a:lnTo>
                  <a:lnTo>
                    <a:pt x="42" y="0"/>
                  </a:lnTo>
                  <a:lnTo>
                    <a:pt x="38" y="0"/>
                  </a:lnTo>
                  <a:lnTo>
                    <a:pt x="36" y="4"/>
                  </a:lnTo>
                  <a:lnTo>
                    <a:pt x="34" y="4"/>
                  </a:lnTo>
                  <a:lnTo>
                    <a:pt x="34" y="6"/>
                  </a:lnTo>
                  <a:lnTo>
                    <a:pt x="36" y="12"/>
                  </a:lnTo>
                  <a:lnTo>
                    <a:pt x="34" y="16"/>
                  </a:lnTo>
                  <a:lnTo>
                    <a:pt x="30" y="20"/>
                  </a:lnTo>
                  <a:lnTo>
                    <a:pt x="26" y="20"/>
                  </a:lnTo>
                  <a:lnTo>
                    <a:pt x="24" y="18"/>
                  </a:lnTo>
                  <a:lnTo>
                    <a:pt x="24" y="16"/>
                  </a:lnTo>
                  <a:lnTo>
                    <a:pt x="18" y="10"/>
                  </a:lnTo>
                  <a:lnTo>
                    <a:pt x="18" y="6"/>
                  </a:lnTo>
                  <a:lnTo>
                    <a:pt x="16" y="6"/>
                  </a:lnTo>
                  <a:lnTo>
                    <a:pt x="14" y="8"/>
                  </a:lnTo>
                  <a:lnTo>
                    <a:pt x="12" y="8"/>
                  </a:lnTo>
                  <a:lnTo>
                    <a:pt x="10" y="10"/>
                  </a:lnTo>
                  <a:lnTo>
                    <a:pt x="8" y="10"/>
                  </a:lnTo>
                  <a:lnTo>
                    <a:pt x="6" y="12"/>
                  </a:lnTo>
                  <a:lnTo>
                    <a:pt x="6" y="16"/>
                  </a:lnTo>
                  <a:lnTo>
                    <a:pt x="4" y="16"/>
                  </a:lnTo>
                  <a:lnTo>
                    <a:pt x="4" y="20"/>
                  </a:lnTo>
                  <a:lnTo>
                    <a:pt x="2" y="24"/>
                  </a:lnTo>
                  <a:lnTo>
                    <a:pt x="2" y="26"/>
                  </a:lnTo>
                  <a:lnTo>
                    <a:pt x="2" y="28"/>
                  </a:lnTo>
                  <a:lnTo>
                    <a:pt x="0" y="30"/>
                  </a:lnTo>
                  <a:lnTo>
                    <a:pt x="2" y="36"/>
                  </a:lnTo>
                  <a:lnTo>
                    <a:pt x="2" y="36"/>
                  </a:lnTo>
                  <a:lnTo>
                    <a:pt x="2" y="38"/>
                  </a:lnTo>
                  <a:lnTo>
                    <a:pt x="4" y="36"/>
                  </a:lnTo>
                  <a:lnTo>
                    <a:pt x="6" y="34"/>
                  </a:lnTo>
                  <a:lnTo>
                    <a:pt x="10" y="30"/>
                  </a:lnTo>
                  <a:lnTo>
                    <a:pt x="14" y="30"/>
                  </a:lnTo>
                  <a:lnTo>
                    <a:pt x="18" y="30"/>
                  </a:lnTo>
                  <a:lnTo>
                    <a:pt x="22" y="30"/>
                  </a:lnTo>
                  <a:lnTo>
                    <a:pt x="24" y="30"/>
                  </a:lnTo>
                  <a:lnTo>
                    <a:pt x="26" y="30"/>
                  </a:lnTo>
                  <a:lnTo>
                    <a:pt x="28" y="28"/>
                  </a:lnTo>
                  <a:lnTo>
                    <a:pt x="30" y="30"/>
                  </a:lnTo>
                  <a:lnTo>
                    <a:pt x="32" y="30"/>
                  </a:lnTo>
                  <a:lnTo>
                    <a:pt x="32" y="32"/>
                  </a:lnTo>
                  <a:lnTo>
                    <a:pt x="38" y="32"/>
                  </a:lnTo>
                  <a:lnTo>
                    <a:pt x="38" y="34"/>
                  </a:lnTo>
                  <a:lnTo>
                    <a:pt x="42" y="30"/>
                  </a:lnTo>
                  <a:lnTo>
                    <a:pt x="46" y="32"/>
                  </a:lnTo>
                  <a:lnTo>
                    <a:pt x="50" y="34"/>
                  </a:lnTo>
                  <a:lnTo>
                    <a:pt x="54" y="38"/>
                  </a:lnTo>
                  <a:lnTo>
                    <a:pt x="56" y="38"/>
                  </a:lnTo>
                  <a:lnTo>
                    <a:pt x="60" y="42"/>
                  </a:lnTo>
                  <a:lnTo>
                    <a:pt x="62" y="42"/>
                  </a:lnTo>
                  <a:lnTo>
                    <a:pt x="64" y="42"/>
                  </a:lnTo>
                  <a:lnTo>
                    <a:pt x="64" y="42"/>
                  </a:lnTo>
                  <a:lnTo>
                    <a:pt x="68" y="40"/>
                  </a:lnTo>
                  <a:lnTo>
                    <a:pt x="72" y="40"/>
                  </a:lnTo>
                  <a:lnTo>
                    <a:pt x="74" y="36"/>
                  </a:lnTo>
                  <a:lnTo>
                    <a:pt x="76" y="36"/>
                  </a:lnTo>
                  <a:lnTo>
                    <a:pt x="76" y="34"/>
                  </a:lnTo>
                  <a:lnTo>
                    <a:pt x="78" y="32"/>
                  </a:lnTo>
                  <a:close/>
                </a:path>
              </a:pathLst>
            </a:custGeom>
            <a:grpFill/>
            <a:ln w="6350">
              <a:solidFill>
                <a:srgbClr val="7F7F7F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26" name="Kuwait">
              <a:extLst>
                <a:ext uri="{FF2B5EF4-FFF2-40B4-BE49-F238E27FC236}">
                  <a16:creationId xmlns:a16="http://schemas.microsoft.com/office/drawing/2014/main" id="{9062C2BB-60C6-441C-87E8-24E1AB642134}"/>
                </a:ext>
              </a:extLst>
            </p:cNvPr>
            <p:cNvSpPr>
              <a:spLocks/>
            </p:cNvSpPr>
            <p:nvPr/>
          </p:nvSpPr>
          <p:spPr bwMode="auto">
            <a:xfrm>
              <a:off x="6987859" y="3682715"/>
              <a:ext cx="38277" cy="42105"/>
            </a:xfrm>
            <a:custGeom>
              <a:avLst/>
              <a:gdLst>
                <a:gd name="T0" fmla="*/ 0 w 20"/>
                <a:gd name="T1" fmla="*/ 14 h 22"/>
                <a:gd name="T2" fmla="*/ 2 w 20"/>
                <a:gd name="T3" fmla="*/ 10 h 22"/>
                <a:gd name="T4" fmla="*/ 6 w 20"/>
                <a:gd name="T5" fmla="*/ 4 h 22"/>
                <a:gd name="T6" fmla="*/ 12 w 20"/>
                <a:gd name="T7" fmla="*/ 0 h 22"/>
                <a:gd name="T8" fmla="*/ 16 w 20"/>
                <a:gd name="T9" fmla="*/ 2 h 22"/>
                <a:gd name="T10" fmla="*/ 18 w 20"/>
                <a:gd name="T11" fmla="*/ 2 h 22"/>
                <a:gd name="T12" fmla="*/ 20 w 20"/>
                <a:gd name="T13" fmla="*/ 2 h 22"/>
                <a:gd name="T14" fmla="*/ 20 w 20"/>
                <a:gd name="T15" fmla="*/ 2 h 22"/>
                <a:gd name="T16" fmla="*/ 20 w 20"/>
                <a:gd name="T17" fmla="*/ 8 h 22"/>
                <a:gd name="T18" fmla="*/ 14 w 20"/>
                <a:gd name="T19" fmla="*/ 10 h 22"/>
                <a:gd name="T20" fmla="*/ 18 w 20"/>
                <a:gd name="T21" fmla="*/ 14 h 22"/>
                <a:gd name="T22" fmla="*/ 18 w 20"/>
                <a:gd name="T23" fmla="*/ 12 h 22"/>
                <a:gd name="T24" fmla="*/ 20 w 20"/>
                <a:gd name="T25" fmla="*/ 14 h 22"/>
                <a:gd name="T26" fmla="*/ 20 w 20"/>
                <a:gd name="T27" fmla="*/ 16 h 22"/>
                <a:gd name="T28" fmla="*/ 20 w 20"/>
                <a:gd name="T29" fmla="*/ 18 h 22"/>
                <a:gd name="T30" fmla="*/ 20 w 20"/>
                <a:gd name="T31" fmla="*/ 18 h 22"/>
                <a:gd name="T32" fmla="*/ 20 w 20"/>
                <a:gd name="T33" fmla="*/ 18 h 22"/>
                <a:gd name="T34" fmla="*/ 20 w 20"/>
                <a:gd name="T35" fmla="*/ 20 h 22"/>
                <a:gd name="T36" fmla="*/ 14 w 20"/>
                <a:gd name="T37" fmla="*/ 22 h 22"/>
                <a:gd name="T38" fmla="*/ 14 w 20"/>
                <a:gd name="T39" fmla="*/ 18 h 22"/>
                <a:gd name="T40" fmla="*/ 2 w 20"/>
                <a:gd name="T41" fmla="*/ 14 h 22"/>
                <a:gd name="T42" fmla="*/ 0 w 20"/>
                <a:gd name="T43" fmla="*/ 14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0" h="22">
                  <a:moveTo>
                    <a:pt x="0" y="14"/>
                  </a:moveTo>
                  <a:lnTo>
                    <a:pt x="2" y="10"/>
                  </a:lnTo>
                  <a:lnTo>
                    <a:pt x="6" y="4"/>
                  </a:lnTo>
                  <a:lnTo>
                    <a:pt x="12" y="0"/>
                  </a:lnTo>
                  <a:lnTo>
                    <a:pt x="16" y="2"/>
                  </a:lnTo>
                  <a:lnTo>
                    <a:pt x="18" y="2"/>
                  </a:lnTo>
                  <a:lnTo>
                    <a:pt x="20" y="2"/>
                  </a:lnTo>
                  <a:lnTo>
                    <a:pt x="20" y="2"/>
                  </a:lnTo>
                  <a:lnTo>
                    <a:pt x="20" y="8"/>
                  </a:lnTo>
                  <a:lnTo>
                    <a:pt x="14" y="10"/>
                  </a:lnTo>
                  <a:lnTo>
                    <a:pt x="18" y="14"/>
                  </a:lnTo>
                  <a:lnTo>
                    <a:pt x="18" y="12"/>
                  </a:lnTo>
                  <a:lnTo>
                    <a:pt x="20" y="14"/>
                  </a:lnTo>
                  <a:lnTo>
                    <a:pt x="20" y="16"/>
                  </a:lnTo>
                  <a:lnTo>
                    <a:pt x="20" y="18"/>
                  </a:lnTo>
                  <a:lnTo>
                    <a:pt x="20" y="18"/>
                  </a:lnTo>
                  <a:lnTo>
                    <a:pt x="20" y="18"/>
                  </a:lnTo>
                  <a:lnTo>
                    <a:pt x="20" y="20"/>
                  </a:lnTo>
                  <a:lnTo>
                    <a:pt x="14" y="22"/>
                  </a:lnTo>
                  <a:lnTo>
                    <a:pt x="14" y="18"/>
                  </a:lnTo>
                  <a:lnTo>
                    <a:pt x="2" y="14"/>
                  </a:lnTo>
                  <a:lnTo>
                    <a:pt x="0" y="14"/>
                  </a:lnTo>
                  <a:close/>
                </a:path>
              </a:pathLst>
            </a:custGeom>
            <a:grpFill/>
            <a:ln w="6350">
              <a:solidFill>
                <a:srgbClr val="7F7F7F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27" name="Kenya">
              <a:extLst>
                <a:ext uri="{FF2B5EF4-FFF2-40B4-BE49-F238E27FC236}">
                  <a16:creationId xmlns:a16="http://schemas.microsoft.com/office/drawing/2014/main" id="{E4B3E6AC-6BE9-4611-988B-294E1C0C17F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58675" y="4291322"/>
              <a:ext cx="248802" cy="241146"/>
            </a:xfrm>
            <a:custGeom>
              <a:avLst/>
              <a:gdLst>
                <a:gd name="T0" fmla="*/ 34 w 130"/>
                <a:gd name="T1" fmla="*/ 14 h 126"/>
                <a:gd name="T2" fmla="*/ 36 w 130"/>
                <a:gd name="T3" fmla="*/ 12 h 126"/>
                <a:gd name="T4" fmla="*/ 40 w 130"/>
                <a:gd name="T5" fmla="*/ 10 h 126"/>
                <a:gd name="T6" fmla="*/ 48 w 130"/>
                <a:gd name="T7" fmla="*/ 0 h 126"/>
                <a:gd name="T8" fmla="*/ 52 w 130"/>
                <a:gd name="T9" fmla="*/ 2 h 126"/>
                <a:gd name="T10" fmla="*/ 54 w 130"/>
                <a:gd name="T11" fmla="*/ 10 h 126"/>
                <a:gd name="T12" fmla="*/ 58 w 130"/>
                <a:gd name="T13" fmla="*/ 12 h 126"/>
                <a:gd name="T14" fmla="*/ 64 w 130"/>
                <a:gd name="T15" fmla="*/ 12 h 126"/>
                <a:gd name="T16" fmla="*/ 72 w 130"/>
                <a:gd name="T17" fmla="*/ 14 h 126"/>
                <a:gd name="T18" fmla="*/ 80 w 130"/>
                <a:gd name="T19" fmla="*/ 20 h 126"/>
                <a:gd name="T20" fmla="*/ 84 w 130"/>
                <a:gd name="T21" fmla="*/ 24 h 126"/>
                <a:gd name="T22" fmla="*/ 92 w 130"/>
                <a:gd name="T23" fmla="*/ 24 h 126"/>
                <a:gd name="T24" fmla="*/ 96 w 130"/>
                <a:gd name="T25" fmla="*/ 26 h 126"/>
                <a:gd name="T26" fmla="*/ 102 w 130"/>
                <a:gd name="T27" fmla="*/ 24 h 126"/>
                <a:gd name="T28" fmla="*/ 106 w 130"/>
                <a:gd name="T29" fmla="*/ 18 h 126"/>
                <a:gd name="T30" fmla="*/ 110 w 130"/>
                <a:gd name="T31" fmla="*/ 18 h 126"/>
                <a:gd name="T32" fmla="*/ 116 w 130"/>
                <a:gd name="T33" fmla="*/ 16 h 126"/>
                <a:gd name="T34" fmla="*/ 120 w 130"/>
                <a:gd name="T35" fmla="*/ 20 h 126"/>
                <a:gd name="T36" fmla="*/ 128 w 130"/>
                <a:gd name="T37" fmla="*/ 20 h 126"/>
                <a:gd name="T38" fmla="*/ 118 w 130"/>
                <a:gd name="T39" fmla="*/ 30 h 126"/>
                <a:gd name="T40" fmla="*/ 128 w 130"/>
                <a:gd name="T41" fmla="*/ 88 h 126"/>
                <a:gd name="T42" fmla="*/ 124 w 130"/>
                <a:gd name="T43" fmla="*/ 92 h 126"/>
                <a:gd name="T44" fmla="*/ 120 w 130"/>
                <a:gd name="T45" fmla="*/ 94 h 126"/>
                <a:gd name="T46" fmla="*/ 116 w 130"/>
                <a:gd name="T47" fmla="*/ 98 h 126"/>
                <a:gd name="T48" fmla="*/ 112 w 130"/>
                <a:gd name="T49" fmla="*/ 100 h 126"/>
                <a:gd name="T50" fmla="*/ 110 w 130"/>
                <a:gd name="T51" fmla="*/ 102 h 126"/>
                <a:gd name="T52" fmla="*/ 108 w 130"/>
                <a:gd name="T53" fmla="*/ 106 h 126"/>
                <a:gd name="T54" fmla="*/ 106 w 130"/>
                <a:gd name="T55" fmla="*/ 110 h 126"/>
                <a:gd name="T56" fmla="*/ 104 w 130"/>
                <a:gd name="T57" fmla="*/ 114 h 126"/>
                <a:gd name="T58" fmla="*/ 98 w 130"/>
                <a:gd name="T59" fmla="*/ 126 h 126"/>
                <a:gd name="T60" fmla="*/ 94 w 130"/>
                <a:gd name="T61" fmla="*/ 126 h 126"/>
                <a:gd name="T62" fmla="*/ 78 w 130"/>
                <a:gd name="T63" fmla="*/ 114 h 126"/>
                <a:gd name="T64" fmla="*/ 78 w 130"/>
                <a:gd name="T65" fmla="*/ 112 h 126"/>
                <a:gd name="T66" fmla="*/ 30 w 130"/>
                <a:gd name="T67" fmla="*/ 80 h 126"/>
                <a:gd name="T68" fmla="*/ 30 w 130"/>
                <a:gd name="T69" fmla="*/ 70 h 126"/>
                <a:gd name="T70" fmla="*/ 34 w 130"/>
                <a:gd name="T71" fmla="*/ 64 h 126"/>
                <a:gd name="T72" fmla="*/ 36 w 130"/>
                <a:gd name="T73" fmla="*/ 58 h 126"/>
                <a:gd name="T74" fmla="*/ 40 w 130"/>
                <a:gd name="T75" fmla="*/ 56 h 126"/>
                <a:gd name="T76" fmla="*/ 44 w 130"/>
                <a:gd name="T77" fmla="*/ 54 h 126"/>
                <a:gd name="T78" fmla="*/ 44 w 130"/>
                <a:gd name="T79" fmla="*/ 50 h 126"/>
                <a:gd name="T80" fmla="*/ 48 w 130"/>
                <a:gd name="T81" fmla="*/ 44 h 126"/>
                <a:gd name="T82" fmla="*/ 44 w 130"/>
                <a:gd name="T83" fmla="*/ 40 h 126"/>
                <a:gd name="T84" fmla="*/ 44 w 130"/>
                <a:gd name="T85" fmla="*/ 36 h 126"/>
                <a:gd name="T86" fmla="*/ 42 w 130"/>
                <a:gd name="T87" fmla="*/ 32 h 126"/>
                <a:gd name="T88" fmla="*/ 38 w 130"/>
                <a:gd name="T89" fmla="*/ 26 h 126"/>
                <a:gd name="T90" fmla="*/ 36 w 130"/>
                <a:gd name="T91" fmla="*/ 24 h 126"/>
                <a:gd name="T92" fmla="*/ 34 w 130"/>
                <a:gd name="T93" fmla="*/ 22 h 126"/>
                <a:gd name="T94" fmla="*/ 32 w 130"/>
                <a:gd name="T95" fmla="*/ 16 h 126"/>
                <a:gd name="T96" fmla="*/ 32 w 130"/>
                <a:gd name="T97" fmla="*/ 16 h 126"/>
                <a:gd name="T98" fmla="*/ 6 w 130"/>
                <a:gd name="T99" fmla="*/ 82 h 126"/>
                <a:gd name="T100" fmla="*/ 2 w 130"/>
                <a:gd name="T101" fmla="*/ 82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30" h="126">
                  <a:moveTo>
                    <a:pt x="32" y="16"/>
                  </a:moveTo>
                  <a:lnTo>
                    <a:pt x="34" y="14"/>
                  </a:lnTo>
                  <a:lnTo>
                    <a:pt x="36" y="14"/>
                  </a:lnTo>
                  <a:lnTo>
                    <a:pt x="36" y="12"/>
                  </a:lnTo>
                  <a:lnTo>
                    <a:pt x="38" y="10"/>
                  </a:lnTo>
                  <a:lnTo>
                    <a:pt x="40" y="10"/>
                  </a:lnTo>
                  <a:lnTo>
                    <a:pt x="42" y="6"/>
                  </a:lnTo>
                  <a:lnTo>
                    <a:pt x="48" y="0"/>
                  </a:lnTo>
                  <a:lnTo>
                    <a:pt x="50" y="2"/>
                  </a:lnTo>
                  <a:lnTo>
                    <a:pt x="52" y="2"/>
                  </a:lnTo>
                  <a:lnTo>
                    <a:pt x="54" y="2"/>
                  </a:lnTo>
                  <a:lnTo>
                    <a:pt x="54" y="10"/>
                  </a:lnTo>
                  <a:lnTo>
                    <a:pt x="56" y="12"/>
                  </a:lnTo>
                  <a:lnTo>
                    <a:pt x="58" y="12"/>
                  </a:lnTo>
                  <a:lnTo>
                    <a:pt x="60" y="12"/>
                  </a:lnTo>
                  <a:lnTo>
                    <a:pt x="64" y="12"/>
                  </a:lnTo>
                  <a:lnTo>
                    <a:pt x="70" y="12"/>
                  </a:lnTo>
                  <a:lnTo>
                    <a:pt x="72" y="14"/>
                  </a:lnTo>
                  <a:lnTo>
                    <a:pt x="78" y="18"/>
                  </a:lnTo>
                  <a:lnTo>
                    <a:pt x="80" y="20"/>
                  </a:lnTo>
                  <a:lnTo>
                    <a:pt x="82" y="22"/>
                  </a:lnTo>
                  <a:lnTo>
                    <a:pt x="84" y="24"/>
                  </a:lnTo>
                  <a:lnTo>
                    <a:pt x="88" y="24"/>
                  </a:lnTo>
                  <a:lnTo>
                    <a:pt x="92" y="24"/>
                  </a:lnTo>
                  <a:lnTo>
                    <a:pt x="94" y="24"/>
                  </a:lnTo>
                  <a:lnTo>
                    <a:pt x="96" y="26"/>
                  </a:lnTo>
                  <a:lnTo>
                    <a:pt x="98" y="26"/>
                  </a:lnTo>
                  <a:lnTo>
                    <a:pt x="102" y="24"/>
                  </a:lnTo>
                  <a:lnTo>
                    <a:pt x="104" y="20"/>
                  </a:lnTo>
                  <a:lnTo>
                    <a:pt x="106" y="18"/>
                  </a:lnTo>
                  <a:lnTo>
                    <a:pt x="108" y="18"/>
                  </a:lnTo>
                  <a:lnTo>
                    <a:pt x="110" y="18"/>
                  </a:lnTo>
                  <a:lnTo>
                    <a:pt x="112" y="16"/>
                  </a:lnTo>
                  <a:lnTo>
                    <a:pt x="116" y="16"/>
                  </a:lnTo>
                  <a:lnTo>
                    <a:pt x="118" y="16"/>
                  </a:lnTo>
                  <a:lnTo>
                    <a:pt x="120" y="20"/>
                  </a:lnTo>
                  <a:lnTo>
                    <a:pt x="122" y="20"/>
                  </a:lnTo>
                  <a:lnTo>
                    <a:pt x="128" y="20"/>
                  </a:lnTo>
                  <a:lnTo>
                    <a:pt x="130" y="20"/>
                  </a:lnTo>
                  <a:lnTo>
                    <a:pt x="118" y="30"/>
                  </a:lnTo>
                  <a:lnTo>
                    <a:pt x="118" y="80"/>
                  </a:lnTo>
                  <a:lnTo>
                    <a:pt x="128" y="88"/>
                  </a:lnTo>
                  <a:lnTo>
                    <a:pt x="128" y="88"/>
                  </a:lnTo>
                  <a:lnTo>
                    <a:pt x="124" y="92"/>
                  </a:lnTo>
                  <a:lnTo>
                    <a:pt x="122" y="94"/>
                  </a:lnTo>
                  <a:lnTo>
                    <a:pt x="120" y="94"/>
                  </a:lnTo>
                  <a:lnTo>
                    <a:pt x="122" y="96"/>
                  </a:lnTo>
                  <a:lnTo>
                    <a:pt x="116" y="98"/>
                  </a:lnTo>
                  <a:lnTo>
                    <a:pt x="116" y="100"/>
                  </a:lnTo>
                  <a:lnTo>
                    <a:pt x="112" y="100"/>
                  </a:lnTo>
                  <a:lnTo>
                    <a:pt x="110" y="102"/>
                  </a:lnTo>
                  <a:lnTo>
                    <a:pt x="110" y="102"/>
                  </a:lnTo>
                  <a:lnTo>
                    <a:pt x="108" y="104"/>
                  </a:lnTo>
                  <a:lnTo>
                    <a:pt x="108" y="106"/>
                  </a:lnTo>
                  <a:lnTo>
                    <a:pt x="108" y="106"/>
                  </a:lnTo>
                  <a:lnTo>
                    <a:pt x="106" y="110"/>
                  </a:lnTo>
                  <a:lnTo>
                    <a:pt x="104" y="112"/>
                  </a:lnTo>
                  <a:lnTo>
                    <a:pt x="104" y="114"/>
                  </a:lnTo>
                  <a:lnTo>
                    <a:pt x="102" y="118"/>
                  </a:lnTo>
                  <a:lnTo>
                    <a:pt x="98" y="126"/>
                  </a:lnTo>
                  <a:lnTo>
                    <a:pt x="96" y="126"/>
                  </a:lnTo>
                  <a:lnTo>
                    <a:pt x="94" y="126"/>
                  </a:lnTo>
                  <a:lnTo>
                    <a:pt x="80" y="116"/>
                  </a:lnTo>
                  <a:lnTo>
                    <a:pt x="78" y="114"/>
                  </a:lnTo>
                  <a:lnTo>
                    <a:pt x="78" y="112"/>
                  </a:lnTo>
                  <a:lnTo>
                    <a:pt x="78" y="112"/>
                  </a:lnTo>
                  <a:lnTo>
                    <a:pt x="76" y="106"/>
                  </a:lnTo>
                  <a:lnTo>
                    <a:pt x="30" y="80"/>
                  </a:lnTo>
                  <a:lnTo>
                    <a:pt x="28" y="80"/>
                  </a:lnTo>
                  <a:lnTo>
                    <a:pt x="30" y="70"/>
                  </a:lnTo>
                  <a:lnTo>
                    <a:pt x="32" y="66"/>
                  </a:lnTo>
                  <a:lnTo>
                    <a:pt x="34" y="64"/>
                  </a:lnTo>
                  <a:lnTo>
                    <a:pt x="34" y="60"/>
                  </a:lnTo>
                  <a:lnTo>
                    <a:pt x="36" y="58"/>
                  </a:lnTo>
                  <a:lnTo>
                    <a:pt x="38" y="56"/>
                  </a:lnTo>
                  <a:lnTo>
                    <a:pt x="40" y="56"/>
                  </a:lnTo>
                  <a:lnTo>
                    <a:pt x="40" y="54"/>
                  </a:lnTo>
                  <a:lnTo>
                    <a:pt x="44" y="54"/>
                  </a:lnTo>
                  <a:lnTo>
                    <a:pt x="44" y="50"/>
                  </a:lnTo>
                  <a:lnTo>
                    <a:pt x="44" y="50"/>
                  </a:lnTo>
                  <a:lnTo>
                    <a:pt x="46" y="46"/>
                  </a:lnTo>
                  <a:lnTo>
                    <a:pt x="48" y="44"/>
                  </a:lnTo>
                  <a:lnTo>
                    <a:pt x="46" y="40"/>
                  </a:lnTo>
                  <a:lnTo>
                    <a:pt x="44" y="40"/>
                  </a:lnTo>
                  <a:lnTo>
                    <a:pt x="46" y="38"/>
                  </a:lnTo>
                  <a:lnTo>
                    <a:pt x="44" y="36"/>
                  </a:lnTo>
                  <a:lnTo>
                    <a:pt x="42" y="36"/>
                  </a:lnTo>
                  <a:lnTo>
                    <a:pt x="42" y="32"/>
                  </a:lnTo>
                  <a:lnTo>
                    <a:pt x="38" y="30"/>
                  </a:lnTo>
                  <a:lnTo>
                    <a:pt x="38" y="26"/>
                  </a:lnTo>
                  <a:lnTo>
                    <a:pt x="38" y="24"/>
                  </a:lnTo>
                  <a:lnTo>
                    <a:pt x="36" y="24"/>
                  </a:lnTo>
                  <a:lnTo>
                    <a:pt x="36" y="22"/>
                  </a:lnTo>
                  <a:lnTo>
                    <a:pt x="34" y="22"/>
                  </a:lnTo>
                  <a:lnTo>
                    <a:pt x="34" y="18"/>
                  </a:lnTo>
                  <a:lnTo>
                    <a:pt x="32" y="16"/>
                  </a:lnTo>
                  <a:lnTo>
                    <a:pt x="32" y="16"/>
                  </a:lnTo>
                  <a:lnTo>
                    <a:pt x="32" y="16"/>
                  </a:lnTo>
                  <a:close/>
                  <a:moveTo>
                    <a:pt x="0" y="82"/>
                  </a:moveTo>
                  <a:lnTo>
                    <a:pt x="6" y="82"/>
                  </a:lnTo>
                  <a:lnTo>
                    <a:pt x="10" y="82"/>
                  </a:lnTo>
                  <a:lnTo>
                    <a:pt x="2" y="82"/>
                  </a:lnTo>
                  <a:lnTo>
                    <a:pt x="0" y="82"/>
                  </a:lnTo>
                  <a:close/>
                </a:path>
              </a:pathLst>
            </a:custGeom>
            <a:grpFill/>
            <a:ln w="6350">
              <a:solidFill>
                <a:srgbClr val="7F7F7F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28" name="Lesotho">
              <a:extLst>
                <a:ext uri="{FF2B5EF4-FFF2-40B4-BE49-F238E27FC236}">
                  <a16:creationId xmlns:a16="http://schemas.microsoft.com/office/drawing/2014/main" id="{1D48393D-6B98-4445-9928-AF1E5C70CC9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8533" y="5118110"/>
              <a:ext cx="53588" cy="53588"/>
            </a:xfrm>
            <a:custGeom>
              <a:avLst/>
              <a:gdLst>
                <a:gd name="T0" fmla="*/ 4 w 28"/>
                <a:gd name="T1" fmla="*/ 22 h 28"/>
                <a:gd name="T2" fmla="*/ 4 w 28"/>
                <a:gd name="T3" fmla="*/ 20 h 28"/>
                <a:gd name="T4" fmla="*/ 4 w 28"/>
                <a:gd name="T5" fmla="*/ 18 h 28"/>
                <a:gd name="T6" fmla="*/ 4 w 28"/>
                <a:gd name="T7" fmla="*/ 16 h 28"/>
                <a:gd name="T8" fmla="*/ 2 w 28"/>
                <a:gd name="T9" fmla="*/ 16 h 28"/>
                <a:gd name="T10" fmla="*/ 0 w 28"/>
                <a:gd name="T11" fmla="*/ 14 h 28"/>
                <a:gd name="T12" fmla="*/ 2 w 28"/>
                <a:gd name="T13" fmla="*/ 12 h 28"/>
                <a:gd name="T14" fmla="*/ 6 w 28"/>
                <a:gd name="T15" fmla="*/ 10 h 28"/>
                <a:gd name="T16" fmla="*/ 6 w 28"/>
                <a:gd name="T17" fmla="*/ 6 h 28"/>
                <a:gd name="T18" fmla="*/ 10 w 28"/>
                <a:gd name="T19" fmla="*/ 4 h 28"/>
                <a:gd name="T20" fmla="*/ 14 w 28"/>
                <a:gd name="T21" fmla="*/ 4 h 28"/>
                <a:gd name="T22" fmla="*/ 14 w 28"/>
                <a:gd name="T23" fmla="*/ 2 h 28"/>
                <a:gd name="T24" fmla="*/ 16 w 28"/>
                <a:gd name="T25" fmla="*/ 0 h 28"/>
                <a:gd name="T26" fmla="*/ 18 w 28"/>
                <a:gd name="T27" fmla="*/ 0 h 28"/>
                <a:gd name="T28" fmla="*/ 18 w 28"/>
                <a:gd name="T29" fmla="*/ 0 h 28"/>
                <a:gd name="T30" fmla="*/ 20 w 28"/>
                <a:gd name="T31" fmla="*/ 0 h 28"/>
                <a:gd name="T32" fmla="*/ 20 w 28"/>
                <a:gd name="T33" fmla="*/ 0 h 28"/>
                <a:gd name="T34" fmla="*/ 22 w 28"/>
                <a:gd name="T35" fmla="*/ 2 h 28"/>
                <a:gd name="T36" fmla="*/ 24 w 28"/>
                <a:gd name="T37" fmla="*/ 0 h 28"/>
                <a:gd name="T38" fmla="*/ 26 w 28"/>
                <a:gd name="T39" fmla="*/ 4 h 28"/>
                <a:gd name="T40" fmla="*/ 28 w 28"/>
                <a:gd name="T41" fmla="*/ 8 h 28"/>
                <a:gd name="T42" fmla="*/ 28 w 28"/>
                <a:gd name="T43" fmla="*/ 12 h 28"/>
                <a:gd name="T44" fmla="*/ 26 w 28"/>
                <a:gd name="T45" fmla="*/ 14 h 28"/>
                <a:gd name="T46" fmla="*/ 24 w 28"/>
                <a:gd name="T47" fmla="*/ 14 h 28"/>
                <a:gd name="T48" fmla="*/ 24 w 28"/>
                <a:gd name="T49" fmla="*/ 16 h 28"/>
                <a:gd name="T50" fmla="*/ 26 w 28"/>
                <a:gd name="T51" fmla="*/ 16 h 28"/>
                <a:gd name="T52" fmla="*/ 24 w 28"/>
                <a:gd name="T53" fmla="*/ 18 h 28"/>
                <a:gd name="T54" fmla="*/ 24 w 28"/>
                <a:gd name="T55" fmla="*/ 20 h 28"/>
                <a:gd name="T56" fmla="*/ 22 w 28"/>
                <a:gd name="T57" fmla="*/ 20 h 28"/>
                <a:gd name="T58" fmla="*/ 20 w 28"/>
                <a:gd name="T59" fmla="*/ 20 h 28"/>
                <a:gd name="T60" fmla="*/ 18 w 28"/>
                <a:gd name="T61" fmla="*/ 22 h 28"/>
                <a:gd name="T62" fmla="*/ 16 w 28"/>
                <a:gd name="T63" fmla="*/ 22 h 28"/>
                <a:gd name="T64" fmla="*/ 14 w 28"/>
                <a:gd name="T65" fmla="*/ 24 h 28"/>
                <a:gd name="T66" fmla="*/ 14 w 28"/>
                <a:gd name="T67" fmla="*/ 26 h 28"/>
                <a:gd name="T68" fmla="*/ 12 w 28"/>
                <a:gd name="T69" fmla="*/ 26 h 28"/>
                <a:gd name="T70" fmla="*/ 10 w 28"/>
                <a:gd name="T71" fmla="*/ 28 h 28"/>
                <a:gd name="T72" fmla="*/ 8 w 28"/>
                <a:gd name="T73" fmla="*/ 26 h 28"/>
                <a:gd name="T74" fmla="*/ 6 w 28"/>
                <a:gd name="T75" fmla="*/ 24 h 28"/>
                <a:gd name="T76" fmla="*/ 4 w 28"/>
                <a:gd name="T77" fmla="*/ 2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8" h="28">
                  <a:moveTo>
                    <a:pt x="4" y="22"/>
                  </a:moveTo>
                  <a:lnTo>
                    <a:pt x="4" y="20"/>
                  </a:lnTo>
                  <a:lnTo>
                    <a:pt x="4" y="18"/>
                  </a:lnTo>
                  <a:lnTo>
                    <a:pt x="4" y="16"/>
                  </a:lnTo>
                  <a:lnTo>
                    <a:pt x="2" y="16"/>
                  </a:lnTo>
                  <a:lnTo>
                    <a:pt x="0" y="14"/>
                  </a:lnTo>
                  <a:lnTo>
                    <a:pt x="2" y="12"/>
                  </a:lnTo>
                  <a:lnTo>
                    <a:pt x="6" y="10"/>
                  </a:lnTo>
                  <a:lnTo>
                    <a:pt x="6" y="6"/>
                  </a:lnTo>
                  <a:lnTo>
                    <a:pt x="10" y="4"/>
                  </a:lnTo>
                  <a:lnTo>
                    <a:pt x="14" y="4"/>
                  </a:lnTo>
                  <a:lnTo>
                    <a:pt x="14" y="2"/>
                  </a:lnTo>
                  <a:lnTo>
                    <a:pt x="16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20" y="0"/>
                  </a:lnTo>
                  <a:lnTo>
                    <a:pt x="20" y="0"/>
                  </a:lnTo>
                  <a:lnTo>
                    <a:pt x="22" y="2"/>
                  </a:lnTo>
                  <a:lnTo>
                    <a:pt x="24" y="0"/>
                  </a:lnTo>
                  <a:lnTo>
                    <a:pt x="26" y="4"/>
                  </a:lnTo>
                  <a:lnTo>
                    <a:pt x="28" y="8"/>
                  </a:lnTo>
                  <a:lnTo>
                    <a:pt x="28" y="12"/>
                  </a:lnTo>
                  <a:lnTo>
                    <a:pt x="26" y="14"/>
                  </a:lnTo>
                  <a:lnTo>
                    <a:pt x="24" y="14"/>
                  </a:lnTo>
                  <a:lnTo>
                    <a:pt x="24" y="16"/>
                  </a:lnTo>
                  <a:lnTo>
                    <a:pt x="26" y="16"/>
                  </a:lnTo>
                  <a:lnTo>
                    <a:pt x="24" y="18"/>
                  </a:lnTo>
                  <a:lnTo>
                    <a:pt x="24" y="20"/>
                  </a:lnTo>
                  <a:lnTo>
                    <a:pt x="22" y="20"/>
                  </a:lnTo>
                  <a:lnTo>
                    <a:pt x="20" y="20"/>
                  </a:lnTo>
                  <a:lnTo>
                    <a:pt x="18" y="22"/>
                  </a:lnTo>
                  <a:lnTo>
                    <a:pt x="16" y="22"/>
                  </a:lnTo>
                  <a:lnTo>
                    <a:pt x="14" y="24"/>
                  </a:lnTo>
                  <a:lnTo>
                    <a:pt x="14" y="26"/>
                  </a:lnTo>
                  <a:lnTo>
                    <a:pt x="12" y="26"/>
                  </a:lnTo>
                  <a:lnTo>
                    <a:pt x="10" y="28"/>
                  </a:lnTo>
                  <a:lnTo>
                    <a:pt x="8" y="26"/>
                  </a:lnTo>
                  <a:lnTo>
                    <a:pt x="6" y="24"/>
                  </a:lnTo>
                  <a:lnTo>
                    <a:pt x="4" y="22"/>
                  </a:lnTo>
                  <a:close/>
                </a:path>
              </a:pathLst>
            </a:custGeom>
            <a:grpFill/>
            <a:ln w="6350">
              <a:solidFill>
                <a:srgbClr val="7F7F7F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29" name="Jordan">
              <a:extLst>
                <a:ext uri="{FF2B5EF4-FFF2-40B4-BE49-F238E27FC236}">
                  <a16:creationId xmlns:a16="http://schemas.microsoft.com/office/drawing/2014/main" id="{C27B7EAB-4766-4284-809F-A878F0E220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9919" y="3602333"/>
              <a:ext cx="91865" cy="114832"/>
            </a:xfrm>
            <a:custGeom>
              <a:avLst/>
              <a:gdLst>
                <a:gd name="T0" fmla="*/ 0 w 48"/>
                <a:gd name="T1" fmla="*/ 52 h 60"/>
                <a:gd name="T2" fmla="*/ 0 w 48"/>
                <a:gd name="T3" fmla="*/ 52 h 60"/>
                <a:gd name="T4" fmla="*/ 0 w 48"/>
                <a:gd name="T5" fmla="*/ 50 h 60"/>
                <a:gd name="T6" fmla="*/ 0 w 48"/>
                <a:gd name="T7" fmla="*/ 48 h 60"/>
                <a:gd name="T8" fmla="*/ 0 w 48"/>
                <a:gd name="T9" fmla="*/ 46 h 60"/>
                <a:gd name="T10" fmla="*/ 2 w 48"/>
                <a:gd name="T11" fmla="*/ 42 h 60"/>
                <a:gd name="T12" fmla="*/ 2 w 48"/>
                <a:gd name="T13" fmla="*/ 40 h 60"/>
                <a:gd name="T14" fmla="*/ 2 w 48"/>
                <a:gd name="T15" fmla="*/ 40 h 60"/>
                <a:gd name="T16" fmla="*/ 2 w 48"/>
                <a:gd name="T17" fmla="*/ 36 h 60"/>
                <a:gd name="T18" fmla="*/ 4 w 48"/>
                <a:gd name="T19" fmla="*/ 34 h 60"/>
                <a:gd name="T20" fmla="*/ 4 w 48"/>
                <a:gd name="T21" fmla="*/ 32 h 60"/>
                <a:gd name="T22" fmla="*/ 4 w 48"/>
                <a:gd name="T23" fmla="*/ 22 h 60"/>
                <a:gd name="T24" fmla="*/ 4 w 48"/>
                <a:gd name="T25" fmla="*/ 20 h 60"/>
                <a:gd name="T26" fmla="*/ 4 w 48"/>
                <a:gd name="T27" fmla="*/ 16 h 60"/>
                <a:gd name="T28" fmla="*/ 4 w 48"/>
                <a:gd name="T29" fmla="*/ 16 h 60"/>
                <a:gd name="T30" fmla="*/ 4 w 48"/>
                <a:gd name="T31" fmla="*/ 14 h 60"/>
                <a:gd name="T32" fmla="*/ 4 w 48"/>
                <a:gd name="T33" fmla="*/ 12 h 60"/>
                <a:gd name="T34" fmla="*/ 6 w 48"/>
                <a:gd name="T35" fmla="*/ 12 h 60"/>
                <a:gd name="T36" fmla="*/ 6 w 48"/>
                <a:gd name="T37" fmla="*/ 10 h 60"/>
                <a:gd name="T38" fmla="*/ 8 w 48"/>
                <a:gd name="T39" fmla="*/ 10 h 60"/>
                <a:gd name="T40" fmla="*/ 8 w 48"/>
                <a:gd name="T41" fmla="*/ 10 h 60"/>
                <a:gd name="T42" fmla="*/ 14 w 48"/>
                <a:gd name="T43" fmla="*/ 12 h 60"/>
                <a:gd name="T44" fmla="*/ 16 w 48"/>
                <a:gd name="T45" fmla="*/ 14 h 60"/>
                <a:gd name="T46" fmla="*/ 16 w 48"/>
                <a:gd name="T47" fmla="*/ 14 h 60"/>
                <a:gd name="T48" fmla="*/ 18 w 48"/>
                <a:gd name="T49" fmla="*/ 14 h 60"/>
                <a:gd name="T50" fmla="*/ 42 w 48"/>
                <a:gd name="T51" fmla="*/ 0 h 60"/>
                <a:gd name="T52" fmla="*/ 48 w 48"/>
                <a:gd name="T53" fmla="*/ 14 h 60"/>
                <a:gd name="T54" fmla="*/ 48 w 48"/>
                <a:gd name="T55" fmla="*/ 14 h 60"/>
                <a:gd name="T56" fmla="*/ 44 w 48"/>
                <a:gd name="T57" fmla="*/ 20 h 60"/>
                <a:gd name="T58" fmla="*/ 26 w 48"/>
                <a:gd name="T59" fmla="*/ 26 h 60"/>
                <a:gd name="T60" fmla="*/ 40 w 48"/>
                <a:gd name="T61" fmla="*/ 40 h 60"/>
                <a:gd name="T62" fmla="*/ 34 w 48"/>
                <a:gd name="T63" fmla="*/ 46 h 60"/>
                <a:gd name="T64" fmla="*/ 34 w 48"/>
                <a:gd name="T65" fmla="*/ 50 h 60"/>
                <a:gd name="T66" fmla="*/ 24 w 48"/>
                <a:gd name="T67" fmla="*/ 52 h 60"/>
                <a:gd name="T68" fmla="*/ 14 w 48"/>
                <a:gd name="T69" fmla="*/ 60 h 60"/>
                <a:gd name="T70" fmla="*/ 2 w 48"/>
                <a:gd name="T71" fmla="*/ 56 h 60"/>
                <a:gd name="T72" fmla="*/ 0 w 48"/>
                <a:gd name="T73" fmla="*/ 56 h 60"/>
                <a:gd name="T74" fmla="*/ 0 w 48"/>
                <a:gd name="T75" fmla="*/ 56 h 60"/>
                <a:gd name="T76" fmla="*/ 0 w 48"/>
                <a:gd name="T77" fmla="*/ 54 h 60"/>
                <a:gd name="T78" fmla="*/ 0 w 48"/>
                <a:gd name="T79" fmla="*/ 52 h 60"/>
                <a:gd name="T80" fmla="*/ 0 w 48"/>
                <a:gd name="T81" fmla="*/ 5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8" h="60">
                  <a:moveTo>
                    <a:pt x="0" y="52"/>
                  </a:moveTo>
                  <a:lnTo>
                    <a:pt x="0" y="52"/>
                  </a:lnTo>
                  <a:lnTo>
                    <a:pt x="0" y="50"/>
                  </a:lnTo>
                  <a:lnTo>
                    <a:pt x="0" y="48"/>
                  </a:lnTo>
                  <a:lnTo>
                    <a:pt x="0" y="46"/>
                  </a:lnTo>
                  <a:lnTo>
                    <a:pt x="2" y="42"/>
                  </a:lnTo>
                  <a:lnTo>
                    <a:pt x="2" y="40"/>
                  </a:lnTo>
                  <a:lnTo>
                    <a:pt x="2" y="40"/>
                  </a:lnTo>
                  <a:lnTo>
                    <a:pt x="2" y="36"/>
                  </a:lnTo>
                  <a:lnTo>
                    <a:pt x="4" y="34"/>
                  </a:lnTo>
                  <a:lnTo>
                    <a:pt x="4" y="32"/>
                  </a:lnTo>
                  <a:lnTo>
                    <a:pt x="4" y="22"/>
                  </a:lnTo>
                  <a:lnTo>
                    <a:pt x="4" y="20"/>
                  </a:lnTo>
                  <a:lnTo>
                    <a:pt x="4" y="16"/>
                  </a:lnTo>
                  <a:lnTo>
                    <a:pt x="4" y="16"/>
                  </a:lnTo>
                  <a:lnTo>
                    <a:pt x="4" y="14"/>
                  </a:lnTo>
                  <a:lnTo>
                    <a:pt x="4" y="12"/>
                  </a:lnTo>
                  <a:lnTo>
                    <a:pt x="6" y="12"/>
                  </a:lnTo>
                  <a:lnTo>
                    <a:pt x="6" y="10"/>
                  </a:lnTo>
                  <a:lnTo>
                    <a:pt x="8" y="10"/>
                  </a:lnTo>
                  <a:lnTo>
                    <a:pt x="8" y="10"/>
                  </a:lnTo>
                  <a:lnTo>
                    <a:pt x="14" y="12"/>
                  </a:lnTo>
                  <a:lnTo>
                    <a:pt x="16" y="14"/>
                  </a:lnTo>
                  <a:lnTo>
                    <a:pt x="16" y="14"/>
                  </a:lnTo>
                  <a:lnTo>
                    <a:pt x="18" y="14"/>
                  </a:lnTo>
                  <a:lnTo>
                    <a:pt x="42" y="0"/>
                  </a:lnTo>
                  <a:lnTo>
                    <a:pt x="48" y="14"/>
                  </a:lnTo>
                  <a:lnTo>
                    <a:pt x="48" y="14"/>
                  </a:lnTo>
                  <a:lnTo>
                    <a:pt x="44" y="20"/>
                  </a:lnTo>
                  <a:lnTo>
                    <a:pt x="26" y="26"/>
                  </a:lnTo>
                  <a:lnTo>
                    <a:pt x="40" y="40"/>
                  </a:lnTo>
                  <a:lnTo>
                    <a:pt x="34" y="46"/>
                  </a:lnTo>
                  <a:lnTo>
                    <a:pt x="34" y="50"/>
                  </a:lnTo>
                  <a:lnTo>
                    <a:pt x="24" y="52"/>
                  </a:lnTo>
                  <a:lnTo>
                    <a:pt x="14" y="60"/>
                  </a:lnTo>
                  <a:lnTo>
                    <a:pt x="2" y="56"/>
                  </a:lnTo>
                  <a:lnTo>
                    <a:pt x="0" y="56"/>
                  </a:lnTo>
                  <a:lnTo>
                    <a:pt x="0" y="56"/>
                  </a:lnTo>
                  <a:lnTo>
                    <a:pt x="0" y="54"/>
                  </a:lnTo>
                  <a:lnTo>
                    <a:pt x="0" y="52"/>
                  </a:lnTo>
                  <a:lnTo>
                    <a:pt x="0" y="52"/>
                  </a:lnTo>
                  <a:close/>
                </a:path>
              </a:pathLst>
            </a:custGeom>
            <a:grpFill/>
            <a:ln w="6350">
              <a:solidFill>
                <a:srgbClr val="7F7F7F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30" name="Jerusalem">
              <a:extLst>
                <a:ext uri="{FF2B5EF4-FFF2-40B4-BE49-F238E27FC236}">
                  <a16:creationId xmlns:a16="http://schemas.microsoft.com/office/drawing/2014/main" id="{4DBAD8BF-E866-483B-82F3-B6A6BB8EA5E5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6091" y="3625299"/>
              <a:ext cx="11483" cy="30622"/>
            </a:xfrm>
            <a:custGeom>
              <a:avLst/>
              <a:gdLst>
                <a:gd name="T0" fmla="*/ 4 w 6"/>
                <a:gd name="T1" fmla="*/ 14 h 16"/>
                <a:gd name="T2" fmla="*/ 2 w 6"/>
                <a:gd name="T3" fmla="*/ 14 h 16"/>
                <a:gd name="T4" fmla="*/ 2 w 6"/>
                <a:gd name="T5" fmla="*/ 16 h 16"/>
                <a:gd name="T6" fmla="*/ 0 w 6"/>
                <a:gd name="T7" fmla="*/ 14 h 16"/>
                <a:gd name="T8" fmla="*/ 0 w 6"/>
                <a:gd name="T9" fmla="*/ 10 h 16"/>
                <a:gd name="T10" fmla="*/ 0 w 6"/>
                <a:gd name="T11" fmla="*/ 4 h 16"/>
                <a:gd name="T12" fmla="*/ 0 w 6"/>
                <a:gd name="T13" fmla="*/ 4 h 16"/>
                <a:gd name="T14" fmla="*/ 0 w 6"/>
                <a:gd name="T15" fmla="*/ 0 h 16"/>
                <a:gd name="T16" fmla="*/ 4 w 6"/>
                <a:gd name="T17" fmla="*/ 0 h 16"/>
                <a:gd name="T18" fmla="*/ 4 w 6"/>
                <a:gd name="T19" fmla="*/ 2 h 16"/>
                <a:gd name="T20" fmla="*/ 4 w 6"/>
                <a:gd name="T21" fmla="*/ 2 h 16"/>
                <a:gd name="T22" fmla="*/ 6 w 6"/>
                <a:gd name="T23" fmla="*/ 2 h 16"/>
                <a:gd name="T24" fmla="*/ 6 w 6"/>
                <a:gd name="T25" fmla="*/ 2 h 16"/>
                <a:gd name="T26" fmla="*/ 6 w 6"/>
                <a:gd name="T27" fmla="*/ 4 h 16"/>
                <a:gd name="T28" fmla="*/ 6 w 6"/>
                <a:gd name="T29" fmla="*/ 4 h 16"/>
                <a:gd name="T30" fmla="*/ 6 w 6"/>
                <a:gd name="T31" fmla="*/ 8 h 16"/>
                <a:gd name="T32" fmla="*/ 6 w 6"/>
                <a:gd name="T33" fmla="*/ 10 h 16"/>
                <a:gd name="T34" fmla="*/ 6 w 6"/>
                <a:gd name="T35" fmla="*/ 14 h 16"/>
                <a:gd name="T36" fmla="*/ 4 w 6"/>
                <a:gd name="T37" fmla="*/ 1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" h="16">
                  <a:moveTo>
                    <a:pt x="4" y="14"/>
                  </a:moveTo>
                  <a:lnTo>
                    <a:pt x="2" y="14"/>
                  </a:lnTo>
                  <a:lnTo>
                    <a:pt x="2" y="16"/>
                  </a:lnTo>
                  <a:lnTo>
                    <a:pt x="0" y="14"/>
                  </a:lnTo>
                  <a:lnTo>
                    <a:pt x="0" y="10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0"/>
                  </a:lnTo>
                  <a:lnTo>
                    <a:pt x="4" y="0"/>
                  </a:lnTo>
                  <a:lnTo>
                    <a:pt x="4" y="2"/>
                  </a:lnTo>
                  <a:lnTo>
                    <a:pt x="4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6" y="4"/>
                  </a:lnTo>
                  <a:lnTo>
                    <a:pt x="6" y="4"/>
                  </a:lnTo>
                  <a:lnTo>
                    <a:pt x="6" y="8"/>
                  </a:lnTo>
                  <a:lnTo>
                    <a:pt x="6" y="10"/>
                  </a:lnTo>
                  <a:lnTo>
                    <a:pt x="6" y="14"/>
                  </a:lnTo>
                  <a:lnTo>
                    <a:pt x="4" y="14"/>
                  </a:lnTo>
                  <a:close/>
                </a:path>
              </a:pathLst>
            </a:custGeom>
            <a:grpFill/>
            <a:ln w="6350">
              <a:solidFill>
                <a:srgbClr val="7F7F7F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31" name="Italy">
              <a:extLst>
                <a:ext uri="{FF2B5EF4-FFF2-40B4-BE49-F238E27FC236}">
                  <a16:creationId xmlns:a16="http://schemas.microsoft.com/office/drawing/2014/main" id="{5B51A8A0-18AC-4561-82FD-90586826384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3895" y="3215733"/>
              <a:ext cx="267941" cy="306218"/>
            </a:xfrm>
            <a:custGeom>
              <a:avLst/>
              <a:gdLst>
                <a:gd name="T0" fmla="*/ 4 w 140"/>
                <a:gd name="T1" fmla="*/ 42 h 160"/>
                <a:gd name="T2" fmla="*/ 6 w 140"/>
                <a:gd name="T3" fmla="*/ 26 h 160"/>
                <a:gd name="T4" fmla="*/ 12 w 140"/>
                <a:gd name="T5" fmla="*/ 18 h 160"/>
                <a:gd name="T6" fmla="*/ 26 w 140"/>
                <a:gd name="T7" fmla="*/ 18 h 160"/>
                <a:gd name="T8" fmla="*/ 36 w 140"/>
                <a:gd name="T9" fmla="*/ 14 h 160"/>
                <a:gd name="T10" fmla="*/ 46 w 140"/>
                <a:gd name="T11" fmla="*/ 2 h 160"/>
                <a:gd name="T12" fmla="*/ 64 w 140"/>
                <a:gd name="T13" fmla="*/ 4 h 160"/>
                <a:gd name="T14" fmla="*/ 80 w 140"/>
                <a:gd name="T15" fmla="*/ 14 h 160"/>
                <a:gd name="T16" fmla="*/ 74 w 140"/>
                <a:gd name="T17" fmla="*/ 22 h 160"/>
                <a:gd name="T18" fmla="*/ 64 w 140"/>
                <a:gd name="T19" fmla="*/ 30 h 160"/>
                <a:gd name="T20" fmla="*/ 66 w 140"/>
                <a:gd name="T21" fmla="*/ 42 h 160"/>
                <a:gd name="T22" fmla="*/ 78 w 140"/>
                <a:gd name="T23" fmla="*/ 52 h 160"/>
                <a:gd name="T24" fmla="*/ 88 w 140"/>
                <a:gd name="T25" fmla="*/ 68 h 160"/>
                <a:gd name="T26" fmla="*/ 100 w 140"/>
                <a:gd name="T27" fmla="*/ 78 h 160"/>
                <a:gd name="T28" fmla="*/ 112 w 140"/>
                <a:gd name="T29" fmla="*/ 80 h 160"/>
                <a:gd name="T30" fmla="*/ 112 w 140"/>
                <a:gd name="T31" fmla="*/ 88 h 160"/>
                <a:gd name="T32" fmla="*/ 138 w 140"/>
                <a:gd name="T33" fmla="*/ 100 h 160"/>
                <a:gd name="T34" fmla="*/ 140 w 140"/>
                <a:gd name="T35" fmla="*/ 110 h 160"/>
                <a:gd name="T36" fmla="*/ 134 w 140"/>
                <a:gd name="T37" fmla="*/ 106 h 160"/>
                <a:gd name="T38" fmla="*/ 126 w 140"/>
                <a:gd name="T39" fmla="*/ 100 h 160"/>
                <a:gd name="T40" fmla="*/ 120 w 140"/>
                <a:gd name="T41" fmla="*/ 108 h 160"/>
                <a:gd name="T42" fmla="*/ 122 w 140"/>
                <a:gd name="T43" fmla="*/ 114 h 160"/>
                <a:gd name="T44" fmla="*/ 126 w 140"/>
                <a:gd name="T45" fmla="*/ 126 h 160"/>
                <a:gd name="T46" fmla="*/ 116 w 140"/>
                <a:gd name="T47" fmla="*/ 138 h 160"/>
                <a:gd name="T48" fmla="*/ 110 w 140"/>
                <a:gd name="T49" fmla="*/ 136 h 160"/>
                <a:gd name="T50" fmla="*/ 112 w 140"/>
                <a:gd name="T51" fmla="*/ 128 h 160"/>
                <a:gd name="T52" fmla="*/ 112 w 140"/>
                <a:gd name="T53" fmla="*/ 118 h 160"/>
                <a:gd name="T54" fmla="*/ 106 w 140"/>
                <a:gd name="T55" fmla="*/ 108 h 160"/>
                <a:gd name="T56" fmla="*/ 100 w 140"/>
                <a:gd name="T57" fmla="*/ 104 h 160"/>
                <a:gd name="T58" fmla="*/ 94 w 140"/>
                <a:gd name="T59" fmla="*/ 98 h 160"/>
                <a:gd name="T60" fmla="*/ 84 w 140"/>
                <a:gd name="T61" fmla="*/ 90 h 160"/>
                <a:gd name="T62" fmla="*/ 76 w 140"/>
                <a:gd name="T63" fmla="*/ 88 h 160"/>
                <a:gd name="T64" fmla="*/ 60 w 140"/>
                <a:gd name="T65" fmla="*/ 74 h 160"/>
                <a:gd name="T66" fmla="*/ 50 w 140"/>
                <a:gd name="T67" fmla="*/ 64 h 160"/>
                <a:gd name="T68" fmla="*/ 42 w 140"/>
                <a:gd name="T69" fmla="*/ 52 h 160"/>
                <a:gd name="T70" fmla="*/ 34 w 140"/>
                <a:gd name="T71" fmla="*/ 44 h 160"/>
                <a:gd name="T72" fmla="*/ 10 w 140"/>
                <a:gd name="T73" fmla="*/ 52 h 160"/>
                <a:gd name="T74" fmla="*/ 22 w 140"/>
                <a:gd name="T75" fmla="*/ 90 h 160"/>
                <a:gd name="T76" fmla="*/ 52 w 140"/>
                <a:gd name="T77" fmla="*/ 74 h 160"/>
                <a:gd name="T78" fmla="*/ 42 w 140"/>
                <a:gd name="T79" fmla="*/ 68 h 160"/>
                <a:gd name="T80" fmla="*/ 44 w 140"/>
                <a:gd name="T81" fmla="*/ 64 h 160"/>
                <a:gd name="T82" fmla="*/ 30 w 140"/>
                <a:gd name="T83" fmla="*/ 126 h 160"/>
                <a:gd name="T84" fmla="*/ 36 w 140"/>
                <a:gd name="T85" fmla="*/ 122 h 160"/>
                <a:gd name="T86" fmla="*/ 38 w 140"/>
                <a:gd name="T87" fmla="*/ 106 h 160"/>
                <a:gd name="T88" fmla="*/ 36 w 140"/>
                <a:gd name="T89" fmla="*/ 94 h 160"/>
                <a:gd name="T90" fmla="*/ 24 w 140"/>
                <a:gd name="T91" fmla="*/ 96 h 160"/>
                <a:gd name="T92" fmla="*/ 22 w 140"/>
                <a:gd name="T93" fmla="*/ 100 h 160"/>
                <a:gd name="T94" fmla="*/ 22 w 140"/>
                <a:gd name="T95" fmla="*/ 110 h 160"/>
                <a:gd name="T96" fmla="*/ 24 w 140"/>
                <a:gd name="T97" fmla="*/ 118 h 160"/>
                <a:gd name="T98" fmla="*/ 106 w 140"/>
                <a:gd name="T99" fmla="*/ 154 h 160"/>
                <a:gd name="T100" fmla="*/ 108 w 140"/>
                <a:gd name="T101" fmla="*/ 136 h 160"/>
                <a:gd name="T102" fmla="*/ 96 w 140"/>
                <a:gd name="T103" fmla="*/ 138 h 160"/>
                <a:gd name="T104" fmla="*/ 78 w 140"/>
                <a:gd name="T105" fmla="*/ 138 h 160"/>
                <a:gd name="T106" fmla="*/ 74 w 140"/>
                <a:gd name="T107" fmla="*/ 146 h 160"/>
                <a:gd name="T108" fmla="*/ 92 w 140"/>
                <a:gd name="T109" fmla="*/ 154 h 160"/>
                <a:gd name="T110" fmla="*/ 104 w 140"/>
                <a:gd name="T111" fmla="*/ 158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40" h="160">
                  <a:moveTo>
                    <a:pt x="10" y="52"/>
                  </a:moveTo>
                  <a:lnTo>
                    <a:pt x="10" y="48"/>
                  </a:lnTo>
                  <a:lnTo>
                    <a:pt x="12" y="46"/>
                  </a:lnTo>
                  <a:lnTo>
                    <a:pt x="8" y="46"/>
                  </a:lnTo>
                  <a:lnTo>
                    <a:pt x="4" y="42"/>
                  </a:lnTo>
                  <a:lnTo>
                    <a:pt x="4" y="36"/>
                  </a:lnTo>
                  <a:lnTo>
                    <a:pt x="0" y="34"/>
                  </a:lnTo>
                  <a:lnTo>
                    <a:pt x="2" y="30"/>
                  </a:lnTo>
                  <a:lnTo>
                    <a:pt x="6" y="30"/>
                  </a:lnTo>
                  <a:lnTo>
                    <a:pt x="6" y="26"/>
                  </a:lnTo>
                  <a:lnTo>
                    <a:pt x="4" y="24"/>
                  </a:lnTo>
                  <a:lnTo>
                    <a:pt x="4" y="22"/>
                  </a:lnTo>
                  <a:lnTo>
                    <a:pt x="4" y="20"/>
                  </a:lnTo>
                  <a:lnTo>
                    <a:pt x="8" y="20"/>
                  </a:lnTo>
                  <a:lnTo>
                    <a:pt x="12" y="18"/>
                  </a:lnTo>
                  <a:lnTo>
                    <a:pt x="16" y="20"/>
                  </a:lnTo>
                  <a:lnTo>
                    <a:pt x="20" y="12"/>
                  </a:lnTo>
                  <a:lnTo>
                    <a:pt x="22" y="14"/>
                  </a:lnTo>
                  <a:lnTo>
                    <a:pt x="22" y="16"/>
                  </a:lnTo>
                  <a:lnTo>
                    <a:pt x="26" y="18"/>
                  </a:lnTo>
                  <a:lnTo>
                    <a:pt x="28" y="20"/>
                  </a:lnTo>
                  <a:lnTo>
                    <a:pt x="30" y="16"/>
                  </a:lnTo>
                  <a:lnTo>
                    <a:pt x="30" y="12"/>
                  </a:lnTo>
                  <a:lnTo>
                    <a:pt x="36" y="14"/>
                  </a:lnTo>
                  <a:lnTo>
                    <a:pt x="36" y="14"/>
                  </a:lnTo>
                  <a:lnTo>
                    <a:pt x="40" y="16"/>
                  </a:lnTo>
                  <a:lnTo>
                    <a:pt x="40" y="12"/>
                  </a:lnTo>
                  <a:lnTo>
                    <a:pt x="44" y="10"/>
                  </a:lnTo>
                  <a:lnTo>
                    <a:pt x="42" y="6"/>
                  </a:lnTo>
                  <a:lnTo>
                    <a:pt x="46" y="2"/>
                  </a:lnTo>
                  <a:lnTo>
                    <a:pt x="50" y="4"/>
                  </a:lnTo>
                  <a:lnTo>
                    <a:pt x="56" y="0"/>
                  </a:lnTo>
                  <a:lnTo>
                    <a:pt x="58" y="2"/>
                  </a:lnTo>
                  <a:lnTo>
                    <a:pt x="64" y="2"/>
                  </a:lnTo>
                  <a:lnTo>
                    <a:pt x="64" y="4"/>
                  </a:lnTo>
                  <a:lnTo>
                    <a:pt x="68" y="8"/>
                  </a:lnTo>
                  <a:lnTo>
                    <a:pt x="76" y="8"/>
                  </a:lnTo>
                  <a:lnTo>
                    <a:pt x="80" y="8"/>
                  </a:lnTo>
                  <a:lnTo>
                    <a:pt x="82" y="10"/>
                  </a:lnTo>
                  <a:lnTo>
                    <a:pt x="80" y="14"/>
                  </a:lnTo>
                  <a:lnTo>
                    <a:pt x="80" y="16"/>
                  </a:lnTo>
                  <a:lnTo>
                    <a:pt x="78" y="18"/>
                  </a:lnTo>
                  <a:lnTo>
                    <a:pt x="80" y="22"/>
                  </a:lnTo>
                  <a:lnTo>
                    <a:pt x="76" y="22"/>
                  </a:lnTo>
                  <a:lnTo>
                    <a:pt x="74" y="22"/>
                  </a:lnTo>
                  <a:lnTo>
                    <a:pt x="72" y="24"/>
                  </a:lnTo>
                  <a:lnTo>
                    <a:pt x="70" y="24"/>
                  </a:lnTo>
                  <a:lnTo>
                    <a:pt x="68" y="28"/>
                  </a:lnTo>
                  <a:lnTo>
                    <a:pt x="64" y="28"/>
                  </a:lnTo>
                  <a:lnTo>
                    <a:pt x="64" y="30"/>
                  </a:lnTo>
                  <a:lnTo>
                    <a:pt x="66" y="32"/>
                  </a:lnTo>
                  <a:lnTo>
                    <a:pt x="68" y="34"/>
                  </a:lnTo>
                  <a:lnTo>
                    <a:pt x="66" y="36"/>
                  </a:lnTo>
                  <a:lnTo>
                    <a:pt x="64" y="38"/>
                  </a:lnTo>
                  <a:lnTo>
                    <a:pt x="66" y="42"/>
                  </a:lnTo>
                  <a:lnTo>
                    <a:pt x="66" y="44"/>
                  </a:lnTo>
                  <a:lnTo>
                    <a:pt x="68" y="46"/>
                  </a:lnTo>
                  <a:lnTo>
                    <a:pt x="72" y="48"/>
                  </a:lnTo>
                  <a:lnTo>
                    <a:pt x="76" y="50"/>
                  </a:lnTo>
                  <a:lnTo>
                    <a:pt x="78" y="52"/>
                  </a:lnTo>
                  <a:lnTo>
                    <a:pt x="84" y="60"/>
                  </a:lnTo>
                  <a:lnTo>
                    <a:pt x="84" y="62"/>
                  </a:lnTo>
                  <a:lnTo>
                    <a:pt x="86" y="64"/>
                  </a:lnTo>
                  <a:lnTo>
                    <a:pt x="86" y="66"/>
                  </a:lnTo>
                  <a:lnTo>
                    <a:pt x="88" y="68"/>
                  </a:lnTo>
                  <a:lnTo>
                    <a:pt x="90" y="70"/>
                  </a:lnTo>
                  <a:lnTo>
                    <a:pt x="92" y="74"/>
                  </a:lnTo>
                  <a:lnTo>
                    <a:pt x="96" y="76"/>
                  </a:lnTo>
                  <a:lnTo>
                    <a:pt x="98" y="78"/>
                  </a:lnTo>
                  <a:lnTo>
                    <a:pt x="100" y="78"/>
                  </a:lnTo>
                  <a:lnTo>
                    <a:pt x="102" y="80"/>
                  </a:lnTo>
                  <a:lnTo>
                    <a:pt x="106" y="80"/>
                  </a:lnTo>
                  <a:lnTo>
                    <a:pt x="108" y="80"/>
                  </a:lnTo>
                  <a:lnTo>
                    <a:pt x="112" y="80"/>
                  </a:lnTo>
                  <a:lnTo>
                    <a:pt x="112" y="80"/>
                  </a:lnTo>
                  <a:lnTo>
                    <a:pt x="112" y="82"/>
                  </a:lnTo>
                  <a:lnTo>
                    <a:pt x="110" y="84"/>
                  </a:lnTo>
                  <a:lnTo>
                    <a:pt x="110" y="86"/>
                  </a:lnTo>
                  <a:lnTo>
                    <a:pt x="110" y="88"/>
                  </a:lnTo>
                  <a:lnTo>
                    <a:pt x="112" y="88"/>
                  </a:lnTo>
                  <a:lnTo>
                    <a:pt x="118" y="88"/>
                  </a:lnTo>
                  <a:lnTo>
                    <a:pt x="128" y="94"/>
                  </a:lnTo>
                  <a:lnTo>
                    <a:pt x="132" y="96"/>
                  </a:lnTo>
                  <a:lnTo>
                    <a:pt x="134" y="100"/>
                  </a:lnTo>
                  <a:lnTo>
                    <a:pt x="138" y="100"/>
                  </a:lnTo>
                  <a:lnTo>
                    <a:pt x="140" y="102"/>
                  </a:lnTo>
                  <a:lnTo>
                    <a:pt x="140" y="104"/>
                  </a:lnTo>
                  <a:lnTo>
                    <a:pt x="140" y="106"/>
                  </a:lnTo>
                  <a:lnTo>
                    <a:pt x="140" y="108"/>
                  </a:lnTo>
                  <a:lnTo>
                    <a:pt x="140" y="110"/>
                  </a:lnTo>
                  <a:lnTo>
                    <a:pt x="140" y="110"/>
                  </a:lnTo>
                  <a:lnTo>
                    <a:pt x="138" y="112"/>
                  </a:lnTo>
                  <a:lnTo>
                    <a:pt x="136" y="110"/>
                  </a:lnTo>
                  <a:lnTo>
                    <a:pt x="134" y="108"/>
                  </a:lnTo>
                  <a:lnTo>
                    <a:pt x="134" y="106"/>
                  </a:lnTo>
                  <a:lnTo>
                    <a:pt x="134" y="104"/>
                  </a:lnTo>
                  <a:lnTo>
                    <a:pt x="134" y="104"/>
                  </a:lnTo>
                  <a:lnTo>
                    <a:pt x="128" y="104"/>
                  </a:lnTo>
                  <a:lnTo>
                    <a:pt x="128" y="102"/>
                  </a:lnTo>
                  <a:lnTo>
                    <a:pt x="126" y="100"/>
                  </a:lnTo>
                  <a:lnTo>
                    <a:pt x="124" y="102"/>
                  </a:lnTo>
                  <a:lnTo>
                    <a:pt x="122" y="102"/>
                  </a:lnTo>
                  <a:lnTo>
                    <a:pt x="122" y="104"/>
                  </a:lnTo>
                  <a:lnTo>
                    <a:pt x="120" y="106"/>
                  </a:lnTo>
                  <a:lnTo>
                    <a:pt x="120" y="108"/>
                  </a:lnTo>
                  <a:lnTo>
                    <a:pt x="120" y="110"/>
                  </a:lnTo>
                  <a:lnTo>
                    <a:pt x="118" y="112"/>
                  </a:lnTo>
                  <a:lnTo>
                    <a:pt x="118" y="112"/>
                  </a:lnTo>
                  <a:lnTo>
                    <a:pt x="120" y="114"/>
                  </a:lnTo>
                  <a:lnTo>
                    <a:pt x="122" y="114"/>
                  </a:lnTo>
                  <a:lnTo>
                    <a:pt x="126" y="118"/>
                  </a:lnTo>
                  <a:lnTo>
                    <a:pt x="126" y="118"/>
                  </a:lnTo>
                  <a:lnTo>
                    <a:pt x="126" y="122"/>
                  </a:lnTo>
                  <a:lnTo>
                    <a:pt x="126" y="124"/>
                  </a:lnTo>
                  <a:lnTo>
                    <a:pt x="126" y="126"/>
                  </a:lnTo>
                  <a:lnTo>
                    <a:pt x="122" y="126"/>
                  </a:lnTo>
                  <a:lnTo>
                    <a:pt x="120" y="128"/>
                  </a:lnTo>
                  <a:lnTo>
                    <a:pt x="120" y="134"/>
                  </a:lnTo>
                  <a:lnTo>
                    <a:pt x="118" y="136"/>
                  </a:lnTo>
                  <a:lnTo>
                    <a:pt x="116" y="138"/>
                  </a:lnTo>
                  <a:lnTo>
                    <a:pt x="114" y="140"/>
                  </a:lnTo>
                  <a:lnTo>
                    <a:pt x="112" y="142"/>
                  </a:lnTo>
                  <a:lnTo>
                    <a:pt x="108" y="138"/>
                  </a:lnTo>
                  <a:lnTo>
                    <a:pt x="108" y="136"/>
                  </a:lnTo>
                  <a:lnTo>
                    <a:pt x="110" y="136"/>
                  </a:lnTo>
                  <a:lnTo>
                    <a:pt x="110" y="134"/>
                  </a:lnTo>
                  <a:lnTo>
                    <a:pt x="112" y="134"/>
                  </a:lnTo>
                  <a:lnTo>
                    <a:pt x="112" y="132"/>
                  </a:lnTo>
                  <a:lnTo>
                    <a:pt x="112" y="128"/>
                  </a:lnTo>
                  <a:lnTo>
                    <a:pt x="112" y="128"/>
                  </a:lnTo>
                  <a:lnTo>
                    <a:pt x="114" y="128"/>
                  </a:lnTo>
                  <a:lnTo>
                    <a:pt x="116" y="126"/>
                  </a:lnTo>
                  <a:lnTo>
                    <a:pt x="116" y="124"/>
                  </a:lnTo>
                  <a:lnTo>
                    <a:pt x="114" y="122"/>
                  </a:lnTo>
                  <a:lnTo>
                    <a:pt x="112" y="118"/>
                  </a:lnTo>
                  <a:lnTo>
                    <a:pt x="112" y="116"/>
                  </a:lnTo>
                  <a:lnTo>
                    <a:pt x="112" y="112"/>
                  </a:lnTo>
                  <a:lnTo>
                    <a:pt x="110" y="108"/>
                  </a:lnTo>
                  <a:lnTo>
                    <a:pt x="108" y="108"/>
                  </a:lnTo>
                  <a:lnTo>
                    <a:pt x="106" y="108"/>
                  </a:lnTo>
                  <a:lnTo>
                    <a:pt x="104" y="108"/>
                  </a:lnTo>
                  <a:lnTo>
                    <a:pt x="102" y="106"/>
                  </a:lnTo>
                  <a:lnTo>
                    <a:pt x="100" y="106"/>
                  </a:lnTo>
                  <a:lnTo>
                    <a:pt x="98" y="104"/>
                  </a:lnTo>
                  <a:lnTo>
                    <a:pt x="100" y="104"/>
                  </a:lnTo>
                  <a:lnTo>
                    <a:pt x="100" y="100"/>
                  </a:lnTo>
                  <a:lnTo>
                    <a:pt x="98" y="98"/>
                  </a:lnTo>
                  <a:lnTo>
                    <a:pt x="96" y="98"/>
                  </a:lnTo>
                  <a:lnTo>
                    <a:pt x="94" y="98"/>
                  </a:lnTo>
                  <a:lnTo>
                    <a:pt x="94" y="98"/>
                  </a:lnTo>
                  <a:lnTo>
                    <a:pt x="92" y="96"/>
                  </a:lnTo>
                  <a:lnTo>
                    <a:pt x="90" y="96"/>
                  </a:lnTo>
                  <a:lnTo>
                    <a:pt x="88" y="96"/>
                  </a:lnTo>
                  <a:lnTo>
                    <a:pt x="86" y="90"/>
                  </a:lnTo>
                  <a:lnTo>
                    <a:pt x="84" y="90"/>
                  </a:lnTo>
                  <a:lnTo>
                    <a:pt x="82" y="90"/>
                  </a:lnTo>
                  <a:lnTo>
                    <a:pt x="80" y="90"/>
                  </a:lnTo>
                  <a:lnTo>
                    <a:pt x="78" y="90"/>
                  </a:lnTo>
                  <a:lnTo>
                    <a:pt x="78" y="90"/>
                  </a:lnTo>
                  <a:lnTo>
                    <a:pt x="76" y="88"/>
                  </a:lnTo>
                  <a:lnTo>
                    <a:pt x="72" y="88"/>
                  </a:lnTo>
                  <a:lnTo>
                    <a:pt x="68" y="84"/>
                  </a:lnTo>
                  <a:lnTo>
                    <a:pt x="62" y="76"/>
                  </a:lnTo>
                  <a:lnTo>
                    <a:pt x="62" y="76"/>
                  </a:lnTo>
                  <a:lnTo>
                    <a:pt x="60" y="74"/>
                  </a:lnTo>
                  <a:lnTo>
                    <a:pt x="58" y="72"/>
                  </a:lnTo>
                  <a:lnTo>
                    <a:pt x="56" y="72"/>
                  </a:lnTo>
                  <a:lnTo>
                    <a:pt x="54" y="70"/>
                  </a:lnTo>
                  <a:lnTo>
                    <a:pt x="52" y="66"/>
                  </a:lnTo>
                  <a:lnTo>
                    <a:pt x="50" y="64"/>
                  </a:lnTo>
                  <a:lnTo>
                    <a:pt x="46" y="62"/>
                  </a:lnTo>
                  <a:lnTo>
                    <a:pt x="46" y="60"/>
                  </a:lnTo>
                  <a:lnTo>
                    <a:pt x="44" y="58"/>
                  </a:lnTo>
                  <a:lnTo>
                    <a:pt x="44" y="56"/>
                  </a:lnTo>
                  <a:lnTo>
                    <a:pt x="42" y="52"/>
                  </a:lnTo>
                  <a:lnTo>
                    <a:pt x="42" y="50"/>
                  </a:lnTo>
                  <a:lnTo>
                    <a:pt x="40" y="48"/>
                  </a:lnTo>
                  <a:lnTo>
                    <a:pt x="40" y="48"/>
                  </a:lnTo>
                  <a:lnTo>
                    <a:pt x="36" y="46"/>
                  </a:lnTo>
                  <a:lnTo>
                    <a:pt x="34" y="44"/>
                  </a:lnTo>
                  <a:lnTo>
                    <a:pt x="26" y="42"/>
                  </a:lnTo>
                  <a:lnTo>
                    <a:pt x="20" y="46"/>
                  </a:lnTo>
                  <a:lnTo>
                    <a:pt x="18" y="48"/>
                  </a:lnTo>
                  <a:lnTo>
                    <a:pt x="16" y="50"/>
                  </a:lnTo>
                  <a:lnTo>
                    <a:pt x="10" y="52"/>
                  </a:lnTo>
                  <a:close/>
                  <a:moveTo>
                    <a:pt x="20" y="92"/>
                  </a:moveTo>
                  <a:lnTo>
                    <a:pt x="20" y="92"/>
                  </a:lnTo>
                  <a:lnTo>
                    <a:pt x="22" y="92"/>
                  </a:lnTo>
                  <a:lnTo>
                    <a:pt x="22" y="90"/>
                  </a:lnTo>
                  <a:lnTo>
                    <a:pt x="22" y="90"/>
                  </a:lnTo>
                  <a:lnTo>
                    <a:pt x="20" y="90"/>
                  </a:lnTo>
                  <a:lnTo>
                    <a:pt x="20" y="92"/>
                  </a:lnTo>
                  <a:lnTo>
                    <a:pt x="20" y="92"/>
                  </a:lnTo>
                  <a:close/>
                  <a:moveTo>
                    <a:pt x="52" y="72"/>
                  </a:moveTo>
                  <a:lnTo>
                    <a:pt x="52" y="74"/>
                  </a:lnTo>
                  <a:lnTo>
                    <a:pt x="52" y="72"/>
                  </a:lnTo>
                  <a:lnTo>
                    <a:pt x="52" y="72"/>
                  </a:lnTo>
                  <a:close/>
                  <a:moveTo>
                    <a:pt x="42" y="66"/>
                  </a:moveTo>
                  <a:lnTo>
                    <a:pt x="40" y="68"/>
                  </a:lnTo>
                  <a:lnTo>
                    <a:pt x="42" y="68"/>
                  </a:lnTo>
                  <a:lnTo>
                    <a:pt x="44" y="66"/>
                  </a:lnTo>
                  <a:lnTo>
                    <a:pt x="46" y="66"/>
                  </a:lnTo>
                  <a:lnTo>
                    <a:pt x="46" y="66"/>
                  </a:lnTo>
                  <a:lnTo>
                    <a:pt x="44" y="64"/>
                  </a:lnTo>
                  <a:lnTo>
                    <a:pt x="44" y="64"/>
                  </a:lnTo>
                  <a:lnTo>
                    <a:pt x="42" y="66"/>
                  </a:lnTo>
                  <a:close/>
                  <a:moveTo>
                    <a:pt x="26" y="126"/>
                  </a:moveTo>
                  <a:lnTo>
                    <a:pt x="28" y="126"/>
                  </a:lnTo>
                  <a:lnTo>
                    <a:pt x="28" y="126"/>
                  </a:lnTo>
                  <a:lnTo>
                    <a:pt x="30" y="126"/>
                  </a:lnTo>
                  <a:lnTo>
                    <a:pt x="30" y="122"/>
                  </a:lnTo>
                  <a:lnTo>
                    <a:pt x="32" y="120"/>
                  </a:lnTo>
                  <a:lnTo>
                    <a:pt x="34" y="120"/>
                  </a:lnTo>
                  <a:lnTo>
                    <a:pt x="36" y="122"/>
                  </a:lnTo>
                  <a:lnTo>
                    <a:pt x="36" y="122"/>
                  </a:lnTo>
                  <a:lnTo>
                    <a:pt x="38" y="120"/>
                  </a:lnTo>
                  <a:lnTo>
                    <a:pt x="38" y="116"/>
                  </a:lnTo>
                  <a:lnTo>
                    <a:pt x="38" y="114"/>
                  </a:lnTo>
                  <a:lnTo>
                    <a:pt x="36" y="110"/>
                  </a:lnTo>
                  <a:lnTo>
                    <a:pt x="38" y="106"/>
                  </a:lnTo>
                  <a:lnTo>
                    <a:pt x="36" y="102"/>
                  </a:lnTo>
                  <a:lnTo>
                    <a:pt x="38" y="100"/>
                  </a:lnTo>
                  <a:lnTo>
                    <a:pt x="38" y="98"/>
                  </a:lnTo>
                  <a:lnTo>
                    <a:pt x="38" y="96"/>
                  </a:lnTo>
                  <a:lnTo>
                    <a:pt x="36" y="94"/>
                  </a:lnTo>
                  <a:lnTo>
                    <a:pt x="34" y="90"/>
                  </a:lnTo>
                  <a:lnTo>
                    <a:pt x="34" y="92"/>
                  </a:lnTo>
                  <a:lnTo>
                    <a:pt x="30" y="90"/>
                  </a:lnTo>
                  <a:lnTo>
                    <a:pt x="28" y="90"/>
                  </a:lnTo>
                  <a:lnTo>
                    <a:pt x="24" y="96"/>
                  </a:lnTo>
                  <a:lnTo>
                    <a:pt x="22" y="96"/>
                  </a:lnTo>
                  <a:lnTo>
                    <a:pt x="20" y="94"/>
                  </a:lnTo>
                  <a:lnTo>
                    <a:pt x="20" y="98"/>
                  </a:lnTo>
                  <a:lnTo>
                    <a:pt x="20" y="98"/>
                  </a:lnTo>
                  <a:lnTo>
                    <a:pt x="22" y="100"/>
                  </a:lnTo>
                  <a:lnTo>
                    <a:pt x="22" y="102"/>
                  </a:lnTo>
                  <a:lnTo>
                    <a:pt x="24" y="104"/>
                  </a:lnTo>
                  <a:lnTo>
                    <a:pt x="24" y="106"/>
                  </a:lnTo>
                  <a:lnTo>
                    <a:pt x="22" y="108"/>
                  </a:lnTo>
                  <a:lnTo>
                    <a:pt x="22" y="110"/>
                  </a:lnTo>
                  <a:lnTo>
                    <a:pt x="24" y="110"/>
                  </a:lnTo>
                  <a:lnTo>
                    <a:pt x="24" y="112"/>
                  </a:lnTo>
                  <a:lnTo>
                    <a:pt x="24" y="114"/>
                  </a:lnTo>
                  <a:lnTo>
                    <a:pt x="22" y="118"/>
                  </a:lnTo>
                  <a:lnTo>
                    <a:pt x="24" y="118"/>
                  </a:lnTo>
                  <a:lnTo>
                    <a:pt x="24" y="124"/>
                  </a:lnTo>
                  <a:lnTo>
                    <a:pt x="26" y="126"/>
                  </a:lnTo>
                  <a:close/>
                  <a:moveTo>
                    <a:pt x="104" y="158"/>
                  </a:moveTo>
                  <a:lnTo>
                    <a:pt x="104" y="156"/>
                  </a:lnTo>
                  <a:lnTo>
                    <a:pt x="106" y="154"/>
                  </a:lnTo>
                  <a:lnTo>
                    <a:pt x="106" y="152"/>
                  </a:lnTo>
                  <a:lnTo>
                    <a:pt x="102" y="148"/>
                  </a:lnTo>
                  <a:lnTo>
                    <a:pt x="106" y="142"/>
                  </a:lnTo>
                  <a:lnTo>
                    <a:pt x="106" y="140"/>
                  </a:lnTo>
                  <a:lnTo>
                    <a:pt x="108" y="136"/>
                  </a:lnTo>
                  <a:lnTo>
                    <a:pt x="106" y="134"/>
                  </a:lnTo>
                  <a:lnTo>
                    <a:pt x="102" y="138"/>
                  </a:lnTo>
                  <a:lnTo>
                    <a:pt x="102" y="138"/>
                  </a:lnTo>
                  <a:lnTo>
                    <a:pt x="98" y="136"/>
                  </a:lnTo>
                  <a:lnTo>
                    <a:pt x="96" y="138"/>
                  </a:lnTo>
                  <a:lnTo>
                    <a:pt x="90" y="138"/>
                  </a:lnTo>
                  <a:lnTo>
                    <a:pt x="86" y="140"/>
                  </a:lnTo>
                  <a:lnTo>
                    <a:pt x="82" y="140"/>
                  </a:lnTo>
                  <a:lnTo>
                    <a:pt x="80" y="138"/>
                  </a:lnTo>
                  <a:lnTo>
                    <a:pt x="78" y="138"/>
                  </a:lnTo>
                  <a:lnTo>
                    <a:pt x="76" y="140"/>
                  </a:lnTo>
                  <a:lnTo>
                    <a:pt x="76" y="138"/>
                  </a:lnTo>
                  <a:lnTo>
                    <a:pt x="72" y="140"/>
                  </a:lnTo>
                  <a:lnTo>
                    <a:pt x="72" y="144"/>
                  </a:lnTo>
                  <a:lnTo>
                    <a:pt x="74" y="146"/>
                  </a:lnTo>
                  <a:lnTo>
                    <a:pt x="78" y="146"/>
                  </a:lnTo>
                  <a:lnTo>
                    <a:pt x="82" y="148"/>
                  </a:lnTo>
                  <a:lnTo>
                    <a:pt x="84" y="148"/>
                  </a:lnTo>
                  <a:lnTo>
                    <a:pt x="86" y="152"/>
                  </a:lnTo>
                  <a:lnTo>
                    <a:pt x="92" y="154"/>
                  </a:lnTo>
                  <a:lnTo>
                    <a:pt x="94" y="152"/>
                  </a:lnTo>
                  <a:lnTo>
                    <a:pt x="96" y="154"/>
                  </a:lnTo>
                  <a:lnTo>
                    <a:pt x="96" y="156"/>
                  </a:lnTo>
                  <a:lnTo>
                    <a:pt x="102" y="160"/>
                  </a:lnTo>
                  <a:lnTo>
                    <a:pt x="104" y="158"/>
                  </a:lnTo>
                  <a:close/>
                </a:path>
              </a:pathLst>
            </a:custGeom>
            <a:grpFill/>
            <a:ln w="6350">
              <a:solidFill>
                <a:srgbClr val="7F7F7F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32" name="Israel">
              <a:extLst>
                <a:ext uri="{FF2B5EF4-FFF2-40B4-BE49-F238E27FC236}">
                  <a16:creationId xmlns:a16="http://schemas.microsoft.com/office/drawing/2014/main" id="{39A3510D-8961-452D-A5C6-7042F6015B39}"/>
                </a:ext>
              </a:extLst>
            </p:cNvPr>
            <p:cNvSpPr>
              <a:spLocks/>
            </p:cNvSpPr>
            <p:nvPr/>
          </p:nvSpPr>
          <p:spPr bwMode="auto">
            <a:xfrm>
              <a:off x="6693125" y="3602333"/>
              <a:ext cx="38277" cy="103348"/>
            </a:xfrm>
            <a:custGeom>
              <a:avLst/>
              <a:gdLst>
                <a:gd name="T0" fmla="*/ 12 w 20"/>
                <a:gd name="T1" fmla="*/ 54 h 54"/>
                <a:gd name="T2" fmla="*/ 14 w 20"/>
                <a:gd name="T3" fmla="*/ 52 h 54"/>
                <a:gd name="T4" fmla="*/ 14 w 20"/>
                <a:gd name="T5" fmla="*/ 52 h 54"/>
                <a:gd name="T6" fmla="*/ 14 w 20"/>
                <a:gd name="T7" fmla="*/ 50 h 54"/>
                <a:gd name="T8" fmla="*/ 14 w 20"/>
                <a:gd name="T9" fmla="*/ 48 h 54"/>
                <a:gd name="T10" fmla="*/ 14 w 20"/>
                <a:gd name="T11" fmla="*/ 46 h 54"/>
                <a:gd name="T12" fmla="*/ 16 w 20"/>
                <a:gd name="T13" fmla="*/ 42 h 54"/>
                <a:gd name="T14" fmla="*/ 16 w 20"/>
                <a:gd name="T15" fmla="*/ 40 h 54"/>
                <a:gd name="T16" fmla="*/ 16 w 20"/>
                <a:gd name="T17" fmla="*/ 40 h 54"/>
                <a:gd name="T18" fmla="*/ 16 w 20"/>
                <a:gd name="T19" fmla="*/ 36 h 54"/>
                <a:gd name="T20" fmla="*/ 18 w 20"/>
                <a:gd name="T21" fmla="*/ 34 h 54"/>
                <a:gd name="T22" fmla="*/ 18 w 20"/>
                <a:gd name="T23" fmla="*/ 32 h 54"/>
                <a:gd name="T24" fmla="*/ 18 w 20"/>
                <a:gd name="T25" fmla="*/ 26 h 54"/>
                <a:gd name="T26" fmla="*/ 16 w 20"/>
                <a:gd name="T27" fmla="*/ 26 h 54"/>
                <a:gd name="T28" fmla="*/ 14 w 20"/>
                <a:gd name="T29" fmla="*/ 26 h 54"/>
                <a:gd name="T30" fmla="*/ 14 w 20"/>
                <a:gd name="T31" fmla="*/ 28 h 54"/>
                <a:gd name="T32" fmla="*/ 12 w 20"/>
                <a:gd name="T33" fmla="*/ 26 h 54"/>
                <a:gd name="T34" fmla="*/ 12 w 20"/>
                <a:gd name="T35" fmla="*/ 22 h 54"/>
                <a:gd name="T36" fmla="*/ 12 w 20"/>
                <a:gd name="T37" fmla="*/ 16 h 54"/>
                <a:gd name="T38" fmla="*/ 12 w 20"/>
                <a:gd name="T39" fmla="*/ 16 h 54"/>
                <a:gd name="T40" fmla="*/ 12 w 20"/>
                <a:gd name="T41" fmla="*/ 12 h 54"/>
                <a:gd name="T42" fmla="*/ 16 w 20"/>
                <a:gd name="T43" fmla="*/ 12 h 54"/>
                <a:gd name="T44" fmla="*/ 16 w 20"/>
                <a:gd name="T45" fmla="*/ 14 h 54"/>
                <a:gd name="T46" fmla="*/ 16 w 20"/>
                <a:gd name="T47" fmla="*/ 14 h 54"/>
                <a:gd name="T48" fmla="*/ 18 w 20"/>
                <a:gd name="T49" fmla="*/ 14 h 54"/>
                <a:gd name="T50" fmla="*/ 18 w 20"/>
                <a:gd name="T51" fmla="*/ 12 h 54"/>
                <a:gd name="T52" fmla="*/ 18 w 20"/>
                <a:gd name="T53" fmla="*/ 12 h 54"/>
                <a:gd name="T54" fmla="*/ 18 w 20"/>
                <a:gd name="T55" fmla="*/ 10 h 54"/>
                <a:gd name="T56" fmla="*/ 18 w 20"/>
                <a:gd name="T57" fmla="*/ 8 h 54"/>
                <a:gd name="T58" fmla="*/ 18 w 20"/>
                <a:gd name="T59" fmla="*/ 6 h 54"/>
                <a:gd name="T60" fmla="*/ 18 w 20"/>
                <a:gd name="T61" fmla="*/ 2 h 54"/>
                <a:gd name="T62" fmla="*/ 20 w 20"/>
                <a:gd name="T63" fmla="*/ 0 h 54"/>
                <a:gd name="T64" fmla="*/ 18 w 20"/>
                <a:gd name="T65" fmla="*/ 0 h 54"/>
                <a:gd name="T66" fmla="*/ 16 w 20"/>
                <a:gd name="T67" fmla="*/ 2 h 54"/>
                <a:gd name="T68" fmla="*/ 14 w 20"/>
                <a:gd name="T69" fmla="*/ 4 h 54"/>
                <a:gd name="T70" fmla="*/ 12 w 20"/>
                <a:gd name="T71" fmla="*/ 2 h 54"/>
                <a:gd name="T72" fmla="*/ 8 w 20"/>
                <a:gd name="T73" fmla="*/ 6 h 54"/>
                <a:gd name="T74" fmla="*/ 8 w 20"/>
                <a:gd name="T75" fmla="*/ 14 h 54"/>
                <a:gd name="T76" fmla="*/ 4 w 20"/>
                <a:gd name="T77" fmla="*/ 22 h 54"/>
                <a:gd name="T78" fmla="*/ 0 w 20"/>
                <a:gd name="T79" fmla="*/ 28 h 54"/>
                <a:gd name="T80" fmla="*/ 2 w 20"/>
                <a:gd name="T81" fmla="*/ 28 h 54"/>
                <a:gd name="T82" fmla="*/ 4 w 20"/>
                <a:gd name="T83" fmla="*/ 32 h 54"/>
                <a:gd name="T84" fmla="*/ 6 w 20"/>
                <a:gd name="T85" fmla="*/ 36 h 54"/>
                <a:gd name="T86" fmla="*/ 10 w 20"/>
                <a:gd name="T87" fmla="*/ 42 h 54"/>
                <a:gd name="T88" fmla="*/ 12 w 20"/>
                <a:gd name="T89" fmla="*/ 48 h 54"/>
                <a:gd name="T90" fmla="*/ 10 w 20"/>
                <a:gd name="T91" fmla="*/ 50 h 54"/>
                <a:gd name="T92" fmla="*/ 12 w 20"/>
                <a:gd name="T93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" h="54">
                  <a:moveTo>
                    <a:pt x="12" y="54"/>
                  </a:moveTo>
                  <a:lnTo>
                    <a:pt x="14" y="52"/>
                  </a:lnTo>
                  <a:lnTo>
                    <a:pt x="14" y="52"/>
                  </a:lnTo>
                  <a:lnTo>
                    <a:pt x="14" y="50"/>
                  </a:lnTo>
                  <a:lnTo>
                    <a:pt x="14" y="48"/>
                  </a:lnTo>
                  <a:lnTo>
                    <a:pt x="14" y="46"/>
                  </a:lnTo>
                  <a:lnTo>
                    <a:pt x="16" y="42"/>
                  </a:lnTo>
                  <a:lnTo>
                    <a:pt x="16" y="40"/>
                  </a:lnTo>
                  <a:lnTo>
                    <a:pt x="16" y="40"/>
                  </a:lnTo>
                  <a:lnTo>
                    <a:pt x="16" y="36"/>
                  </a:lnTo>
                  <a:lnTo>
                    <a:pt x="18" y="34"/>
                  </a:lnTo>
                  <a:lnTo>
                    <a:pt x="18" y="32"/>
                  </a:lnTo>
                  <a:lnTo>
                    <a:pt x="18" y="26"/>
                  </a:lnTo>
                  <a:lnTo>
                    <a:pt x="16" y="26"/>
                  </a:lnTo>
                  <a:lnTo>
                    <a:pt x="14" y="26"/>
                  </a:lnTo>
                  <a:lnTo>
                    <a:pt x="14" y="28"/>
                  </a:lnTo>
                  <a:lnTo>
                    <a:pt x="12" y="26"/>
                  </a:lnTo>
                  <a:lnTo>
                    <a:pt x="12" y="22"/>
                  </a:lnTo>
                  <a:lnTo>
                    <a:pt x="12" y="16"/>
                  </a:lnTo>
                  <a:lnTo>
                    <a:pt x="12" y="16"/>
                  </a:lnTo>
                  <a:lnTo>
                    <a:pt x="12" y="12"/>
                  </a:lnTo>
                  <a:lnTo>
                    <a:pt x="16" y="12"/>
                  </a:lnTo>
                  <a:lnTo>
                    <a:pt x="16" y="14"/>
                  </a:lnTo>
                  <a:lnTo>
                    <a:pt x="16" y="14"/>
                  </a:lnTo>
                  <a:lnTo>
                    <a:pt x="18" y="14"/>
                  </a:lnTo>
                  <a:lnTo>
                    <a:pt x="18" y="12"/>
                  </a:lnTo>
                  <a:lnTo>
                    <a:pt x="18" y="12"/>
                  </a:lnTo>
                  <a:lnTo>
                    <a:pt x="18" y="10"/>
                  </a:lnTo>
                  <a:lnTo>
                    <a:pt x="18" y="8"/>
                  </a:lnTo>
                  <a:lnTo>
                    <a:pt x="18" y="6"/>
                  </a:lnTo>
                  <a:lnTo>
                    <a:pt x="18" y="2"/>
                  </a:lnTo>
                  <a:lnTo>
                    <a:pt x="20" y="0"/>
                  </a:lnTo>
                  <a:lnTo>
                    <a:pt x="18" y="0"/>
                  </a:lnTo>
                  <a:lnTo>
                    <a:pt x="16" y="2"/>
                  </a:lnTo>
                  <a:lnTo>
                    <a:pt x="14" y="4"/>
                  </a:lnTo>
                  <a:lnTo>
                    <a:pt x="12" y="2"/>
                  </a:lnTo>
                  <a:lnTo>
                    <a:pt x="8" y="6"/>
                  </a:lnTo>
                  <a:lnTo>
                    <a:pt x="8" y="14"/>
                  </a:lnTo>
                  <a:lnTo>
                    <a:pt x="4" y="22"/>
                  </a:lnTo>
                  <a:lnTo>
                    <a:pt x="0" y="28"/>
                  </a:lnTo>
                  <a:lnTo>
                    <a:pt x="2" y="28"/>
                  </a:lnTo>
                  <a:lnTo>
                    <a:pt x="4" y="32"/>
                  </a:lnTo>
                  <a:lnTo>
                    <a:pt x="6" y="36"/>
                  </a:lnTo>
                  <a:lnTo>
                    <a:pt x="10" y="42"/>
                  </a:lnTo>
                  <a:lnTo>
                    <a:pt x="12" y="48"/>
                  </a:lnTo>
                  <a:lnTo>
                    <a:pt x="10" y="50"/>
                  </a:lnTo>
                  <a:lnTo>
                    <a:pt x="12" y="54"/>
                  </a:lnTo>
                  <a:close/>
                </a:path>
              </a:pathLst>
            </a:custGeom>
            <a:grpFill/>
            <a:ln w="6350">
              <a:solidFill>
                <a:srgbClr val="7F7F7F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33" name="Ireland">
              <a:extLst>
                <a:ext uri="{FF2B5EF4-FFF2-40B4-BE49-F238E27FC236}">
                  <a16:creationId xmlns:a16="http://schemas.microsoft.com/office/drawing/2014/main" id="{FD3BE736-BED4-4CDE-B50F-611AEED65CC9}"/>
                </a:ext>
              </a:extLst>
            </p:cNvPr>
            <p:cNvSpPr>
              <a:spLocks/>
            </p:cNvSpPr>
            <p:nvPr/>
          </p:nvSpPr>
          <p:spPr bwMode="auto">
            <a:xfrm>
              <a:off x="5694089" y="2959276"/>
              <a:ext cx="95693" cy="122487"/>
            </a:xfrm>
            <a:custGeom>
              <a:avLst/>
              <a:gdLst>
                <a:gd name="T0" fmla="*/ 20 w 50"/>
                <a:gd name="T1" fmla="*/ 64 h 64"/>
                <a:gd name="T2" fmla="*/ 24 w 50"/>
                <a:gd name="T3" fmla="*/ 58 h 64"/>
                <a:gd name="T4" fmla="*/ 28 w 50"/>
                <a:gd name="T5" fmla="*/ 58 h 64"/>
                <a:gd name="T6" fmla="*/ 38 w 50"/>
                <a:gd name="T7" fmla="*/ 54 h 64"/>
                <a:gd name="T8" fmla="*/ 40 w 50"/>
                <a:gd name="T9" fmla="*/ 54 h 64"/>
                <a:gd name="T10" fmla="*/ 44 w 50"/>
                <a:gd name="T11" fmla="*/ 50 h 64"/>
                <a:gd name="T12" fmla="*/ 46 w 50"/>
                <a:gd name="T13" fmla="*/ 46 h 64"/>
                <a:gd name="T14" fmla="*/ 48 w 50"/>
                <a:gd name="T15" fmla="*/ 36 h 64"/>
                <a:gd name="T16" fmla="*/ 48 w 50"/>
                <a:gd name="T17" fmla="*/ 32 h 64"/>
                <a:gd name="T18" fmla="*/ 46 w 50"/>
                <a:gd name="T19" fmla="*/ 24 h 64"/>
                <a:gd name="T20" fmla="*/ 44 w 50"/>
                <a:gd name="T21" fmla="*/ 22 h 64"/>
                <a:gd name="T22" fmla="*/ 38 w 50"/>
                <a:gd name="T23" fmla="*/ 16 h 64"/>
                <a:gd name="T24" fmla="*/ 34 w 50"/>
                <a:gd name="T25" fmla="*/ 20 h 64"/>
                <a:gd name="T26" fmla="*/ 34 w 50"/>
                <a:gd name="T27" fmla="*/ 10 h 64"/>
                <a:gd name="T28" fmla="*/ 36 w 50"/>
                <a:gd name="T29" fmla="*/ 6 h 64"/>
                <a:gd name="T30" fmla="*/ 40 w 50"/>
                <a:gd name="T31" fmla="*/ 2 h 64"/>
                <a:gd name="T32" fmla="*/ 36 w 50"/>
                <a:gd name="T33" fmla="*/ 2 h 64"/>
                <a:gd name="T34" fmla="*/ 34 w 50"/>
                <a:gd name="T35" fmla="*/ 6 h 64"/>
                <a:gd name="T36" fmla="*/ 34 w 50"/>
                <a:gd name="T37" fmla="*/ 2 h 64"/>
                <a:gd name="T38" fmla="*/ 30 w 50"/>
                <a:gd name="T39" fmla="*/ 2 h 64"/>
                <a:gd name="T40" fmla="*/ 26 w 50"/>
                <a:gd name="T41" fmla="*/ 4 h 64"/>
                <a:gd name="T42" fmla="*/ 26 w 50"/>
                <a:gd name="T43" fmla="*/ 8 h 64"/>
                <a:gd name="T44" fmla="*/ 24 w 50"/>
                <a:gd name="T45" fmla="*/ 8 h 64"/>
                <a:gd name="T46" fmla="*/ 24 w 50"/>
                <a:gd name="T47" fmla="*/ 12 h 64"/>
                <a:gd name="T48" fmla="*/ 28 w 50"/>
                <a:gd name="T49" fmla="*/ 12 h 64"/>
                <a:gd name="T50" fmla="*/ 22 w 50"/>
                <a:gd name="T51" fmla="*/ 16 h 64"/>
                <a:gd name="T52" fmla="*/ 16 w 50"/>
                <a:gd name="T53" fmla="*/ 18 h 64"/>
                <a:gd name="T54" fmla="*/ 10 w 50"/>
                <a:gd name="T55" fmla="*/ 16 h 64"/>
                <a:gd name="T56" fmla="*/ 8 w 50"/>
                <a:gd name="T57" fmla="*/ 18 h 64"/>
                <a:gd name="T58" fmla="*/ 10 w 50"/>
                <a:gd name="T59" fmla="*/ 22 h 64"/>
                <a:gd name="T60" fmla="*/ 4 w 50"/>
                <a:gd name="T61" fmla="*/ 22 h 64"/>
                <a:gd name="T62" fmla="*/ 12 w 50"/>
                <a:gd name="T63" fmla="*/ 24 h 64"/>
                <a:gd name="T64" fmla="*/ 8 w 50"/>
                <a:gd name="T65" fmla="*/ 28 h 64"/>
                <a:gd name="T66" fmla="*/ 6 w 50"/>
                <a:gd name="T67" fmla="*/ 30 h 64"/>
                <a:gd name="T68" fmla="*/ 8 w 50"/>
                <a:gd name="T69" fmla="*/ 32 h 64"/>
                <a:gd name="T70" fmla="*/ 18 w 50"/>
                <a:gd name="T71" fmla="*/ 36 h 64"/>
                <a:gd name="T72" fmla="*/ 12 w 50"/>
                <a:gd name="T73" fmla="*/ 40 h 64"/>
                <a:gd name="T74" fmla="*/ 6 w 50"/>
                <a:gd name="T75" fmla="*/ 46 h 64"/>
                <a:gd name="T76" fmla="*/ 12 w 50"/>
                <a:gd name="T77" fmla="*/ 46 h 64"/>
                <a:gd name="T78" fmla="*/ 16 w 50"/>
                <a:gd name="T79" fmla="*/ 44 h 64"/>
                <a:gd name="T80" fmla="*/ 10 w 50"/>
                <a:gd name="T81" fmla="*/ 46 h 64"/>
                <a:gd name="T82" fmla="*/ 8 w 50"/>
                <a:gd name="T83" fmla="*/ 50 h 64"/>
                <a:gd name="T84" fmla="*/ 6 w 50"/>
                <a:gd name="T85" fmla="*/ 52 h 64"/>
                <a:gd name="T86" fmla="*/ 2 w 50"/>
                <a:gd name="T87" fmla="*/ 50 h 64"/>
                <a:gd name="T88" fmla="*/ 8 w 50"/>
                <a:gd name="T89" fmla="*/ 52 h 64"/>
                <a:gd name="T90" fmla="*/ 0 w 50"/>
                <a:gd name="T91" fmla="*/ 58 h 64"/>
                <a:gd name="T92" fmla="*/ 8 w 50"/>
                <a:gd name="T93" fmla="*/ 58 h 64"/>
                <a:gd name="T94" fmla="*/ 6 w 50"/>
                <a:gd name="T95" fmla="*/ 62 h 64"/>
                <a:gd name="T96" fmla="*/ 6 w 50"/>
                <a:gd name="T97" fmla="*/ 64 h 64"/>
                <a:gd name="T98" fmla="*/ 10 w 50"/>
                <a:gd name="T99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50" h="64">
                  <a:moveTo>
                    <a:pt x="12" y="64"/>
                  </a:moveTo>
                  <a:lnTo>
                    <a:pt x="16" y="64"/>
                  </a:lnTo>
                  <a:lnTo>
                    <a:pt x="20" y="64"/>
                  </a:lnTo>
                  <a:lnTo>
                    <a:pt x="22" y="60"/>
                  </a:lnTo>
                  <a:lnTo>
                    <a:pt x="22" y="58"/>
                  </a:lnTo>
                  <a:lnTo>
                    <a:pt x="24" y="58"/>
                  </a:lnTo>
                  <a:lnTo>
                    <a:pt x="24" y="60"/>
                  </a:lnTo>
                  <a:lnTo>
                    <a:pt x="26" y="60"/>
                  </a:lnTo>
                  <a:lnTo>
                    <a:pt x="28" y="58"/>
                  </a:lnTo>
                  <a:lnTo>
                    <a:pt x="30" y="58"/>
                  </a:lnTo>
                  <a:lnTo>
                    <a:pt x="30" y="56"/>
                  </a:lnTo>
                  <a:lnTo>
                    <a:pt x="38" y="54"/>
                  </a:lnTo>
                  <a:lnTo>
                    <a:pt x="38" y="54"/>
                  </a:lnTo>
                  <a:lnTo>
                    <a:pt x="40" y="56"/>
                  </a:lnTo>
                  <a:lnTo>
                    <a:pt x="40" y="54"/>
                  </a:lnTo>
                  <a:lnTo>
                    <a:pt x="42" y="54"/>
                  </a:lnTo>
                  <a:lnTo>
                    <a:pt x="46" y="54"/>
                  </a:lnTo>
                  <a:lnTo>
                    <a:pt x="44" y="50"/>
                  </a:lnTo>
                  <a:lnTo>
                    <a:pt x="44" y="50"/>
                  </a:lnTo>
                  <a:lnTo>
                    <a:pt x="46" y="48"/>
                  </a:lnTo>
                  <a:lnTo>
                    <a:pt x="46" y="46"/>
                  </a:lnTo>
                  <a:lnTo>
                    <a:pt x="48" y="44"/>
                  </a:lnTo>
                  <a:lnTo>
                    <a:pt x="50" y="42"/>
                  </a:lnTo>
                  <a:lnTo>
                    <a:pt x="48" y="36"/>
                  </a:lnTo>
                  <a:lnTo>
                    <a:pt x="46" y="36"/>
                  </a:lnTo>
                  <a:lnTo>
                    <a:pt x="48" y="34"/>
                  </a:lnTo>
                  <a:lnTo>
                    <a:pt x="48" y="32"/>
                  </a:lnTo>
                  <a:lnTo>
                    <a:pt x="46" y="30"/>
                  </a:lnTo>
                  <a:lnTo>
                    <a:pt x="48" y="26"/>
                  </a:lnTo>
                  <a:lnTo>
                    <a:pt x="46" y="24"/>
                  </a:lnTo>
                  <a:lnTo>
                    <a:pt x="46" y="24"/>
                  </a:lnTo>
                  <a:lnTo>
                    <a:pt x="48" y="24"/>
                  </a:lnTo>
                  <a:lnTo>
                    <a:pt x="44" y="22"/>
                  </a:lnTo>
                  <a:lnTo>
                    <a:pt x="44" y="22"/>
                  </a:lnTo>
                  <a:lnTo>
                    <a:pt x="42" y="16"/>
                  </a:lnTo>
                  <a:lnTo>
                    <a:pt x="38" y="16"/>
                  </a:lnTo>
                  <a:lnTo>
                    <a:pt x="36" y="16"/>
                  </a:lnTo>
                  <a:lnTo>
                    <a:pt x="36" y="20"/>
                  </a:lnTo>
                  <a:lnTo>
                    <a:pt x="34" y="20"/>
                  </a:lnTo>
                  <a:lnTo>
                    <a:pt x="28" y="16"/>
                  </a:lnTo>
                  <a:lnTo>
                    <a:pt x="30" y="10"/>
                  </a:lnTo>
                  <a:lnTo>
                    <a:pt x="34" y="10"/>
                  </a:lnTo>
                  <a:lnTo>
                    <a:pt x="34" y="8"/>
                  </a:lnTo>
                  <a:lnTo>
                    <a:pt x="36" y="6"/>
                  </a:lnTo>
                  <a:lnTo>
                    <a:pt x="36" y="6"/>
                  </a:lnTo>
                  <a:lnTo>
                    <a:pt x="36" y="6"/>
                  </a:lnTo>
                  <a:lnTo>
                    <a:pt x="38" y="4"/>
                  </a:lnTo>
                  <a:lnTo>
                    <a:pt x="40" y="2"/>
                  </a:lnTo>
                  <a:lnTo>
                    <a:pt x="38" y="2"/>
                  </a:lnTo>
                  <a:lnTo>
                    <a:pt x="36" y="0"/>
                  </a:lnTo>
                  <a:lnTo>
                    <a:pt x="36" y="2"/>
                  </a:lnTo>
                  <a:lnTo>
                    <a:pt x="34" y="2"/>
                  </a:lnTo>
                  <a:lnTo>
                    <a:pt x="36" y="4"/>
                  </a:lnTo>
                  <a:lnTo>
                    <a:pt x="34" y="6"/>
                  </a:lnTo>
                  <a:lnTo>
                    <a:pt x="34" y="4"/>
                  </a:lnTo>
                  <a:lnTo>
                    <a:pt x="34" y="4"/>
                  </a:lnTo>
                  <a:lnTo>
                    <a:pt x="34" y="2"/>
                  </a:lnTo>
                  <a:lnTo>
                    <a:pt x="32" y="2"/>
                  </a:lnTo>
                  <a:lnTo>
                    <a:pt x="32" y="2"/>
                  </a:lnTo>
                  <a:lnTo>
                    <a:pt x="30" y="2"/>
                  </a:lnTo>
                  <a:lnTo>
                    <a:pt x="30" y="2"/>
                  </a:lnTo>
                  <a:lnTo>
                    <a:pt x="26" y="2"/>
                  </a:lnTo>
                  <a:lnTo>
                    <a:pt x="26" y="4"/>
                  </a:lnTo>
                  <a:lnTo>
                    <a:pt x="26" y="4"/>
                  </a:lnTo>
                  <a:lnTo>
                    <a:pt x="24" y="6"/>
                  </a:lnTo>
                  <a:lnTo>
                    <a:pt x="26" y="8"/>
                  </a:lnTo>
                  <a:lnTo>
                    <a:pt x="26" y="8"/>
                  </a:lnTo>
                  <a:lnTo>
                    <a:pt x="24" y="8"/>
                  </a:lnTo>
                  <a:lnTo>
                    <a:pt x="24" y="8"/>
                  </a:lnTo>
                  <a:lnTo>
                    <a:pt x="22" y="10"/>
                  </a:lnTo>
                  <a:lnTo>
                    <a:pt x="22" y="12"/>
                  </a:lnTo>
                  <a:lnTo>
                    <a:pt x="24" y="12"/>
                  </a:lnTo>
                  <a:lnTo>
                    <a:pt x="24" y="12"/>
                  </a:lnTo>
                  <a:lnTo>
                    <a:pt x="26" y="12"/>
                  </a:lnTo>
                  <a:lnTo>
                    <a:pt x="28" y="12"/>
                  </a:lnTo>
                  <a:lnTo>
                    <a:pt x="26" y="14"/>
                  </a:lnTo>
                  <a:lnTo>
                    <a:pt x="22" y="16"/>
                  </a:lnTo>
                  <a:lnTo>
                    <a:pt x="22" y="16"/>
                  </a:lnTo>
                  <a:lnTo>
                    <a:pt x="20" y="18"/>
                  </a:lnTo>
                  <a:lnTo>
                    <a:pt x="18" y="16"/>
                  </a:lnTo>
                  <a:lnTo>
                    <a:pt x="16" y="18"/>
                  </a:lnTo>
                  <a:lnTo>
                    <a:pt x="16" y="16"/>
                  </a:lnTo>
                  <a:lnTo>
                    <a:pt x="10" y="16"/>
                  </a:lnTo>
                  <a:lnTo>
                    <a:pt x="10" y="16"/>
                  </a:lnTo>
                  <a:lnTo>
                    <a:pt x="6" y="16"/>
                  </a:lnTo>
                  <a:lnTo>
                    <a:pt x="6" y="20"/>
                  </a:lnTo>
                  <a:lnTo>
                    <a:pt x="8" y="18"/>
                  </a:lnTo>
                  <a:lnTo>
                    <a:pt x="8" y="20"/>
                  </a:lnTo>
                  <a:lnTo>
                    <a:pt x="8" y="20"/>
                  </a:lnTo>
                  <a:lnTo>
                    <a:pt x="10" y="22"/>
                  </a:lnTo>
                  <a:lnTo>
                    <a:pt x="8" y="22"/>
                  </a:lnTo>
                  <a:lnTo>
                    <a:pt x="8" y="22"/>
                  </a:lnTo>
                  <a:lnTo>
                    <a:pt x="4" y="22"/>
                  </a:lnTo>
                  <a:lnTo>
                    <a:pt x="8" y="24"/>
                  </a:lnTo>
                  <a:lnTo>
                    <a:pt x="10" y="22"/>
                  </a:lnTo>
                  <a:lnTo>
                    <a:pt x="12" y="24"/>
                  </a:lnTo>
                  <a:lnTo>
                    <a:pt x="8" y="26"/>
                  </a:lnTo>
                  <a:lnTo>
                    <a:pt x="8" y="26"/>
                  </a:lnTo>
                  <a:lnTo>
                    <a:pt x="8" y="28"/>
                  </a:lnTo>
                  <a:lnTo>
                    <a:pt x="6" y="28"/>
                  </a:lnTo>
                  <a:lnTo>
                    <a:pt x="6" y="30"/>
                  </a:lnTo>
                  <a:lnTo>
                    <a:pt x="6" y="30"/>
                  </a:lnTo>
                  <a:lnTo>
                    <a:pt x="8" y="32"/>
                  </a:lnTo>
                  <a:lnTo>
                    <a:pt x="8" y="32"/>
                  </a:lnTo>
                  <a:lnTo>
                    <a:pt x="8" y="32"/>
                  </a:lnTo>
                  <a:lnTo>
                    <a:pt x="10" y="32"/>
                  </a:lnTo>
                  <a:lnTo>
                    <a:pt x="10" y="36"/>
                  </a:lnTo>
                  <a:lnTo>
                    <a:pt x="18" y="36"/>
                  </a:lnTo>
                  <a:lnTo>
                    <a:pt x="16" y="36"/>
                  </a:lnTo>
                  <a:lnTo>
                    <a:pt x="14" y="36"/>
                  </a:lnTo>
                  <a:lnTo>
                    <a:pt x="12" y="40"/>
                  </a:lnTo>
                  <a:lnTo>
                    <a:pt x="12" y="40"/>
                  </a:lnTo>
                  <a:lnTo>
                    <a:pt x="10" y="44"/>
                  </a:lnTo>
                  <a:lnTo>
                    <a:pt x="6" y="46"/>
                  </a:lnTo>
                  <a:lnTo>
                    <a:pt x="8" y="46"/>
                  </a:lnTo>
                  <a:lnTo>
                    <a:pt x="10" y="44"/>
                  </a:lnTo>
                  <a:lnTo>
                    <a:pt x="12" y="46"/>
                  </a:lnTo>
                  <a:lnTo>
                    <a:pt x="14" y="46"/>
                  </a:lnTo>
                  <a:lnTo>
                    <a:pt x="16" y="44"/>
                  </a:lnTo>
                  <a:lnTo>
                    <a:pt x="16" y="44"/>
                  </a:lnTo>
                  <a:lnTo>
                    <a:pt x="20" y="44"/>
                  </a:lnTo>
                  <a:lnTo>
                    <a:pt x="14" y="46"/>
                  </a:lnTo>
                  <a:lnTo>
                    <a:pt x="10" y="46"/>
                  </a:lnTo>
                  <a:lnTo>
                    <a:pt x="8" y="48"/>
                  </a:lnTo>
                  <a:lnTo>
                    <a:pt x="6" y="48"/>
                  </a:lnTo>
                  <a:lnTo>
                    <a:pt x="8" y="50"/>
                  </a:lnTo>
                  <a:lnTo>
                    <a:pt x="6" y="50"/>
                  </a:lnTo>
                  <a:lnTo>
                    <a:pt x="8" y="52"/>
                  </a:lnTo>
                  <a:lnTo>
                    <a:pt x="6" y="52"/>
                  </a:lnTo>
                  <a:lnTo>
                    <a:pt x="4" y="50"/>
                  </a:lnTo>
                  <a:lnTo>
                    <a:pt x="4" y="50"/>
                  </a:lnTo>
                  <a:lnTo>
                    <a:pt x="2" y="50"/>
                  </a:lnTo>
                  <a:lnTo>
                    <a:pt x="0" y="52"/>
                  </a:lnTo>
                  <a:lnTo>
                    <a:pt x="0" y="54"/>
                  </a:lnTo>
                  <a:lnTo>
                    <a:pt x="8" y="52"/>
                  </a:lnTo>
                  <a:lnTo>
                    <a:pt x="4" y="54"/>
                  </a:lnTo>
                  <a:lnTo>
                    <a:pt x="2" y="56"/>
                  </a:lnTo>
                  <a:lnTo>
                    <a:pt x="0" y="58"/>
                  </a:lnTo>
                  <a:lnTo>
                    <a:pt x="2" y="58"/>
                  </a:lnTo>
                  <a:lnTo>
                    <a:pt x="2" y="60"/>
                  </a:lnTo>
                  <a:lnTo>
                    <a:pt x="8" y="58"/>
                  </a:lnTo>
                  <a:lnTo>
                    <a:pt x="4" y="60"/>
                  </a:lnTo>
                  <a:lnTo>
                    <a:pt x="2" y="62"/>
                  </a:lnTo>
                  <a:lnTo>
                    <a:pt x="6" y="62"/>
                  </a:lnTo>
                  <a:lnTo>
                    <a:pt x="10" y="60"/>
                  </a:lnTo>
                  <a:lnTo>
                    <a:pt x="10" y="62"/>
                  </a:lnTo>
                  <a:lnTo>
                    <a:pt x="6" y="64"/>
                  </a:lnTo>
                  <a:lnTo>
                    <a:pt x="8" y="64"/>
                  </a:lnTo>
                  <a:lnTo>
                    <a:pt x="8" y="64"/>
                  </a:lnTo>
                  <a:lnTo>
                    <a:pt x="10" y="64"/>
                  </a:lnTo>
                  <a:lnTo>
                    <a:pt x="12" y="64"/>
                  </a:lnTo>
                  <a:close/>
                </a:path>
              </a:pathLst>
            </a:custGeom>
            <a:grpFill/>
            <a:ln w="6350">
              <a:solidFill>
                <a:srgbClr val="7F7F7F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34" name="Iraq">
              <a:extLst>
                <a:ext uri="{FF2B5EF4-FFF2-40B4-BE49-F238E27FC236}">
                  <a16:creationId xmlns:a16="http://schemas.microsoft.com/office/drawing/2014/main" id="{60C80E1B-80D7-4F73-B5CC-68608F8FC3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0301" y="3491329"/>
              <a:ext cx="229663" cy="218180"/>
            </a:xfrm>
            <a:custGeom>
              <a:avLst/>
              <a:gdLst>
                <a:gd name="T0" fmla="*/ 118 w 120"/>
                <a:gd name="T1" fmla="*/ 98 h 114"/>
                <a:gd name="T2" fmla="*/ 114 w 120"/>
                <a:gd name="T3" fmla="*/ 96 h 114"/>
                <a:gd name="T4" fmla="*/ 110 w 120"/>
                <a:gd name="T5" fmla="*/ 88 h 114"/>
                <a:gd name="T6" fmla="*/ 108 w 120"/>
                <a:gd name="T7" fmla="*/ 80 h 114"/>
                <a:gd name="T8" fmla="*/ 108 w 120"/>
                <a:gd name="T9" fmla="*/ 72 h 114"/>
                <a:gd name="T10" fmla="*/ 104 w 120"/>
                <a:gd name="T11" fmla="*/ 68 h 114"/>
                <a:gd name="T12" fmla="*/ 102 w 120"/>
                <a:gd name="T13" fmla="*/ 66 h 114"/>
                <a:gd name="T14" fmla="*/ 90 w 120"/>
                <a:gd name="T15" fmla="*/ 62 h 114"/>
                <a:gd name="T16" fmla="*/ 86 w 120"/>
                <a:gd name="T17" fmla="*/ 60 h 114"/>
                <a:gd name="T18" fmla="*/ 86 w 120"/>
                <a:gd name="T19" fmla="*/ 58 h 114"/>
                <a:gd name="T20" fmla="*/ 84 w 120"/>
                <a:gd name="T21" fmla="*/ 52 h 114"/>
                <a:gd name="T22" fmla="*/ 82 w 120"/>
                <a:gd name="T23" fmla="*/ 50 h 114"/>
                <a:gd name="T24" fmla="*/ 78 w 120"/>
                <a:gd name="T25" fmla="*/ 48 h 114"/>
                <a:gd name="T26" fmla="*/ 80 w 120"/>
                <a:gd name="T27" fmla="*/ 46 h 114"/>
                <a:gd name="T28" fmla="*/ 78 w 120"/>
                <a:gd name="T29" fmla="*/ 42 h 114"/>
                <a:gd name="T30" fmla="*/ 80 w 120"/>
                <a:gd name="T31" fmla="*/ 36 h 114"/>
                <a:gd name="T32" fmla="*/ 82 w 120"/>
                <a:gd name="T33" fmla="*/ 34 h 114"/>
                <a:gd name="T34" fmla="*/ 84 w 120"/>
                <a:gd name="T35" fmla="*/ 28 h 114"/>
                <a:gd name="T36" fmla="*/ 84 w 120"/>
                <a:gd name="T37" fmla="*/ 24 h 114"/>
                <a:gd name="T38" fmla="*/ 86 w 120"/>
                <a:gd name="T39" fmla="*/ 24 h 114"/>
                <a:gd name="T40" fmla="*/ 86 w 120"/>
                <a:gd name="T41" fmla="*/ 22 h 114"/>
                <a:gd name="T42" fmla="*/ 82 w 120"/>
                <a:gd name="T43" fmla="*/ 22 h 114"/>
                <a:gd name="T44" fmla="*/ 76 w 120"/>
                <a:gd name="T45" fmla="*/ 18 h 114"/>
                <a:gd name="T46" fmla="*/ 72 w 120"/>
                <a:gd name="T47" fmla="*/ 16 h 114"/>
                <a:gd name="T48" fmla="*/ 70 w 120"/>
                <a:gd name="T49" fmla="*/ 12 h 114"/>
                <a:gd name="T50" fmla="*/ 66 w 120"/>
                <a:gd name="T51" fmla="*/ 10 h 114"/>
                <a:gd name="T52" fmla="*/ 66 w 120"/>
                <a:gd name="T53" fmla="*/ 4 h 114"/>
                <a:gd name="T54" fmla="*/ 60 w 120"/>
                <a:gd name="T55" fmla="*/ 4 h 114"/>
                <a:gd name="T56" fmla="*/ 58 w 120"/>
                <a:gd name="T57" fmla="*/ 2 h 114"/>
                <a:gd name="T58" fmla="*/ 54 w 120"/>
                <a:gd name="T59" fmla="*/ 2 h 114"/>
                <a:gd name="T60" fmla="*/ 44 w 120"/>
                <a:gd name="T61" fmla="*/ 0 h 114"/>
                <a:gd name="T62" fmla="*/ 40 w 120"/>
                <a:gd name="T63" fmla="*/ 2 h 114"/>
                <a:gd name="T64" fmla="*/ 36 w 120"/>
                <a:gd name="T65" fmla="*/ 4 h 114"/>
                <a:gd name="T66" fmla="*/ 34 w 120"/>
                <a:gd name="T67" fmla="*/ 8 h 114"/>
                <a:gd name="T68" fmla="*/ 28 w 120"/>
                <a:gd name="T69" fmla="*/ 10 h 114"/>
                <a:gd name="T70" fmla="*/ 24 w 120"/>
                <a:gd name="T71" fmla="*/ 18 h 114"/>
                <a:gd name="T72" fmla="*/ 28 w 120"/>
                <a:gd name="T73" fmla="*/ 26 h 114"/>
                <a:gd name="T74" fmla="*/ 26 w 120"/>
                <a:gd name="T75" fmla="*/ 34 h 114"/>
                <a:gd name="T76" fmla="*/ 24 w 120"/>
                <a:gd name="T77" fmla="*/ 40 h 114"/>
                <a:gd name="T78" fmla="*/ 0 w 120"/>
                <a:gd name="T79" fmla="*/ 58 h 114"/>
                <a:gd name="T80" fmla="*/ 0 w 120"/>
                <a:gd name="T81" fmla="*/ 58 h 114"/>
                <a:gd name="T82" fmla="*/ 18 w 120"/>
                <a:gd name="T83" fmla="*/ 74 h 114"/>
                <a:gd name="T84" fmla="*/ 98 w 120"/>
                <a:gd name="T85" fmla="*/ 114 h 114"/>
                <a:gd name="T86" fmla="*/ 104 w 120"/>
                <a:gd name="T87" fmla="*/ 104 h 114"/>
                <a:gd name="T88" fmla="*/ 114 w 120"/>
                <a:gd name="T89" fmla="*/ 102 h 114"/>
                <a:gd name="T90" fmla="*/ 118 w 120"/>
                <a:gd name="T91" fmla="*/ 102 h 114"/>
                <a:gd name="T92" fmla="*/ 120 w 120"/>
                <a:gd name="T93" fmla="*/ 10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20" h="114">
                  <a:moveTo>
                    <a:pt x="120" y="100"/>
                  </a:moveTo>
                  <a:lnTo>
                    <a:pt x="118" y="98"/>
                  </a:lnTo>
                  <a:lnTo>
                    <a:pt x="116" y="98"/>
                  </a:lnTo>
                  <a:lnTo>
                    <a:pt x="114" y="96"/>
                  </a:lnTo>
                  <a:lnTo>
                    <a:pt x="114" y="88"/>
                  </a:lnTo>
                  <a:lnTo>
                    <a:pt x="110" y="88"/>
                  </a:lnTo>
                  <a:lnTo>
                    <a:pt x="108" y="84"/>
                  </a:lnTo>
                  <a:lnTo>
                    <a:pt x="108" y="80"/>
                  </a:lnTo>
                  <a:lnTo>
                    <a:pt x="112" y="78"/>
                  </a:lnTo>
                  <a:lnTo>
                    <a:pt x="108" y="72"/>
                  </a:lnTo>
                  <a:lnTo>
                    <a:pt x="106" y="72"/>
                  </a:lnTo>
                  <a:lnTo>
                    <a:pt x="104" y="68"/>
                  </a:lnTo>
                  <a:lnTo>
                    <a:pt x="102" y="66"/>
                  </a:lnTo>
                  <a:lnTo>
                    <a:pt x="102" y="66"/>
                  </a:lnTo>
                  <a:lnTo>
                    <a:pt x="92" y="60"/>
                  </a:lnTo>
                  <a:lnTo>
                    <a:pt x="90" y="62"/>
                  </a:lnTo>
                  <a:lnTo>
                    <a:pt x="88" y="62"/>
                  </a:lnTo>
                  <a:lnTo>
                    <a:pt x="86" y="60"/>
                  </a:lnTo>
                  <a:lnTo>
                    <a:pt x="86" y="58"/>
                  </a:lnTo>
                  <a:lnTo>
                    <a:pt x="86" y="58"/>
                  </a:lnTo>
                  <a:lnTo>
                    <a:pt x="88" y="56"/>
                  </a:lnTo>
                  <a:lnTo>
                    <a:pt x="84" y="52"/>
                  </a:lnTo>
                  <a:lnTo>
                    <a:pt x="84" y="50"/>
                  </a:lnTo>
                  <a:lnTo>
                    <a:pt x="82" y="50"/>
                  </a:lnTo>
                  <a:lnTo>
                    <a:pt x="80" y="48"/>
                  </a:lnTo>
                  <a:lnTo>
                    <a:pt x="78" y="48"/>
                  </a:lnTo>
                  <a:lnTo>
                    <a:pt x="78" y="46"/>
                  </a:lnTo>
                  <a:lnTo>
                    <a:pt x="80" y="46"/>
                  </a:lnTo>
                  <a:lnTo>
                    <a:pt x="78" y="44"/>
                  </a:lnTo>
                  <a:lnTo>
                    <a:pt x="78" y="42"/>
                  </a:lnTo>
                  <a:lnTo>
                    <a:pt x="80" y="38"/>
                  </a:lnTo>
                  <a:lnTo>
                    <a:pt x="80" y="36"/>
                  </a:lnTo>
                  <a:lnTo>
                    <a:pt x="80" y="34"/>
                  </a:lnTo>
                  <a:lnTo>
                    <a:pt x="82" y="34"/>
                  </a:lnTo>
                  <a:lnTo>
                    <a:pt x="84" y="32"/>
                  </a:lnTo>
                  <a:lnTo>
                    <a:pt x="84" y="28"/>
                  </a:lnTo>
                  <a:lnTo>
                    <a:pt x="84" y="28"/>
                  </a:lnTo>
                  <a:lnTo>
                    <a:pt x="84" y="24"/>
                  </a:lnTo>
                  <a:lnTo>
                    <a:pt x="84" y="24"/>
                  </a:lnTo>
                  <a:lnTo>
                    <a:pt x="86" y="24"/>
                  </a:lnTo>
                  <a:lnTo>
                    <a:pt x="88" y="22"/>
                  </a:lnTo>
                  <a:lnTo>
                    <a:pt x="86" y="22"/>
                  </a:lnTo>
                  <a:lnTo>
                    <a:pt x="84" y="22"/>
                  </a:lnTo>
                  <a:lnTo>
                    <a:pt x="82" y="22"/>
                  </a:lnTo>
                  <a:lnTo>
                    <a:pt x="80" y="22"/>
                  </a:lnTo>
                  <a:lnTo>
                    <a:pt x="76" y="18"/>
                  </a:lnTo>
                  <a:lnTo>
                    <a:pt x="74" y="18"/>
                  </a:lnTo>
                  <a:lnTo>
                    <a:pt x="72" y="16"/>
                  </a:lnTo>
                  <a:lnTo>
                    <a:pt x="70" y="14"/>
                  </a:lnTo>
                  <a:lnTo>
                    <a:pt x="70" y="12"/>
                  </a:lnTo>
                  <a:lnTo>
                    <a:pt x="68" y="12"/>
                  </a:lnTo>
                  <a:lnTo>
                    <a:pt x="66" y="10"/>
                  </a:lnTo>
                  <a:lnTo>
                    <a:pt x="66" y="8"/>
                  </a:lnTo>
                  <a:lnTo>
                    <a:pt x="66" y="4"/>
                  </a:lnTo>
                  <a:lnTo>
                    <a:pt x="62" y="4"/>
                  </a:lnTo>
                  <a:lnTo>
                    <a:pt x="60" y="4"/>
                  </a:lnTo>
                  <a:lnTo>
                    <a:pt x="58" y="4"/>
                  </a:lnTo>
                  <a:lnTo>
                    <a:pt x="58" y="2"/>
                  </a:lnTo>
                  <a:lnTo>
                    <a:pt x="56" y="0"/>
                  </a:lnTo>
                  <a:lnTo>
                    <a:pt x="54" y="2"/>
                  </a:lnTo>
                  <a:lnTo>
                    <a:pt x="50" y="0"/>
                  </a:lnTo>
                  <a:lnTo>
                    <a:pt x="44" y="0"/>
                  </a:lnTo>
                  <a:lnTo>
                    <a:pt x="42" y="2"/>
                  </a:lnTo>
                  <a:lnTo>
                    <a:pt x="40" y="2"/>
                  </a:lnTo>
                  <a:lnTo>
                    <a:pt x="36" y="4"/>
                  </a:lnTo>
                  <a:lnTo>
                    <a:pt x="36" y="4"/>
                  </a:lnTo>
                  <a:lnTo>
                    <a:pt x="36" y="8"/>
                  </a:lnTo>
                  <a:lnTo>
                    <a:pt x="34" y="8"/>
                  </a:lnTo>
                  <a:lnTo>
                    <a:pt x="32" y="10"/>
                  </a:lnTo>
                  <a:lnTo>
                    <a:pt x="28" y="10"/>
                  </a:lnTo>
                  <a:lnTo>
                    <a:pt x="24" y="14"/>
                  </a:lnTo>
                  <a:lnTo>
                    <a:pt x="24" y="18"/>
                  </a:lnTo>
                  <a:lnTo>
                    <a:pt x="26" y="22"/>
                  </a:lnTo>
                  <a:lnTo>
                    <a:pt x="28" y="26"/>
                  </a:lnTo>
                  <a:lnTo>
                    <a:pt x="24" y="30"/>
                  </a:lnTo>
                  <a:lnTo>
                    <a:pt x="26" y="34"/>
                  </a:lnTo>
                  <a:lnTo>
                    <a:pt x="26" y="36"/>
                  </a:lnTo>
                  <a:lnTo>
                    <a:pt x="24" y="40"/>
                  </a:lnTo>
                  <a:lnTo>
                    <a:pt x="22" y="42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6" y="72"/>
                  </a:lnTo>
                  <a:lnTo>
                    <a:pt x="18" y="74"/>
                  </a:lnTo>
                  <a:lnTo>
                    <a:pt x="76" y="114"/>
                  </a:lnTo>
                  <a:lnTo>
                    <a:pt x="98" y="114"/>
                  </a:lnTo>
                  <a:lnTo>
                    <a:pt x="100" y="110"/>
                  </a:lnTo>
                  <a:lnTo>
                    <a:pt x="104" y="104"/>
                  </a:lnTo>
                  <a:lnTo>
                    <a:pt x="110" y="100"/>
                  </a:lnTo>
                  <a:lnTo>
                    <a:pt x="114" y="102"/>
                  </a:lnTo>
                  <a:lnTo>
                    <a:pt x="116" y="102"/>
                  </a:lnTo>
                  <a:lnTo>
                    <a:pt x="118" y="102"/>
                  </a:lnTo>
                  <a:lnTo>
                    <a:pt x="118" y="100"/>
                  </a:lnTo>
                  <a:lnTo>
                    <a:pt x="120" y="100"/>
                  </a:lnTo>
                  <a:close/>
                </a:path>
              </a:pathLst>
            </a:custGeom>
            <a:grpFill/>
            <a:ln w="6350">
              <a:solidFill>
                <a:srgbClr val="7F7F7F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35" name="Iran">
              <a:extLst>
                <a:ext uri="{FF2B5EF4-FFF2-40B4-BE49-F238E27FC236}">
                  <a16:creationId xmlns:a16="http://schemas.microsoft.com/office/drawing/2014/main" id="{14115711-7503-4D74-AB57-12E27D22BF09}"/>
                </a:ext>
              </a:extLst>
            </p:cNvPr>
            <p:cNvSpPr>
              <a:spLocks/>
            </p:cNvSpPr>
            <p:nvPr/>
          </p:nvSpPr>
          <p:spPr bwMode="auto">
            <a:xfrm>
              <a:off x="6899822" y="3422430"/>
              <a:ext cx="482293" cy="386600"/>
            </a:xfrm>
            <a:custGeom>
              <a:avLst/>
              <a:gdLst>
                <a:gd name="T0" fmla="*/ 10 w 252"/>
                <a:gd name="T1" fmla="*/ 4 h 202"/>
                <a:gd name="T2" fmla="*/ 24 w 252"/>
                <a:gd name="T3" fmla="*/ 12 h 202"/>
                <a:gd name="T4" fmla="*/ 32 w 252"/>
                <a:gd name="T5" fmla="*/ 12 h 202"/>
                <a:gd name="T6" fmla="*/ 38 w 252"/>
                <a:gd name="T7" fmla="*/ 6 h 202"/>
                <a:gd name="T8" fmla="*/ 46 w 252"/>
                <a:gd name="T9" fmla="*/ 2 h 202"/>
                <a:gd name="T10" fmla="*/ 50 w 252"/>
                <a:gd name="T11" fmla="*/ 8 h 202"/>
                <a:gd name="T12" fmla="*/ 54 w 252"/>
                <a:gd name="T13" fmla="*/ 18 h 202"/>
                <a:gd name="T14" fmla="*/ 60 w 252"/>
                <a:gd name="T15" fmla="*/ 24 h 202"/>
                <a:gd name="T16" fmla="*/ 66 w 252"/>
                <a:gd name="T17" fmla="*/ 32 h 202"/>
                <a:gd name="T18" fmla="*/ 78 w 252"/>
                <a:gd name="T19" fmla="*/ 34 h 202"/>
                <a:gd name="T20" fmla="*/ 96 w 252"/>
                <a:gd name="T21" fmla="*/ 44 h 202"/>
                <a:gd name="T22" fmla="*/ 124 w 252"/>
                <a:gd name="T23" fmla="*/ 42 h 202"/>
                <a:gd name="T24" fmla="*/ 130 w 252"/>
                <a:gd name="T25" fmla="*/ 32 h 202"/>
                <a:gd name="T26" fmla="*/ 146 w 252"/>
                <a:gd name="T27" fmla="*/ 20 h 202"/>
                <a:gd name="T28" fmla="*/ 160 w 252"/>
                <a:gd name="T29" fmla="*/ 18 h 202"/>
                <a:gd name="T30" fmla="*/ 178 w 252"/>
                <a:gd name="T31" fmla="*/ 26 h 202"/>
                <a:gd name="T32" fmla="*/ 190 w 252"/>
                <a:gd name="T33" fmla="*/ 32 h 202"/>
                <a:gd name="T34" fmla="*/ 210 w 252"/>
                <a:gd name="T35" fmla="*/ 46 h 202"/>
                <a:gd name="T36" fmla="*/ 212 w 252"/>
                <a:gd name="T37" fmla="*/ 58 h 202"/>
                <a:gd name="T38" fmla="*/ 212 w 252"/>
                <a:gd name="T39" fmla="*/ 66 h 202"/>
                <a:gd name="T40" fmla="*/ 206 w 252"/>
                <a:gd name="T41" fmla="*/ 76 h 202"/>
                <a:gd name="T42" fmla="*/ 214 w 252"/>
                <a:gd name="T43" fmla="*/ 84 h 202"/>
                <a:gd name="T44" fmla="*/ 214 w 252"/>
                <a:gd name="T45" fmla="*/ 106 h 202"/>
                <a:gd name="T46" fmla="*/ 228 w 252"/>
                <a:gd name="T47" fmla="*/ 120 h 202"/>
                <a:gd name="T48" fmla="*/ 226 w 252"/>
                <a:gd name="T49" fmla="*/ 150 h 202"/>
                <a:gd name="T50" fmla="*/ 240 w 252"/>
                <a:gd name="T51" fmla="*/ 158 h 202"/>
                <a:gd name="T52" fmla="*/ 246 w 252"/>
                <a:gd name="T53" fmla="*/ 170 h 202"/>
                <a:gd name="T54" fmla="*/ 250 w 252"/>
                <a:gd name="T55" fmla="*/ 180 h 202"/>
                <a:gd name="T56" fmla="*/ 234 w 252"/>
                <a:gd name="T57" fmla="*/ 186 h 202"/>
                <a:gd name="T58" fmla="*/ 234 w 252"/>
                <a:gd name="T59" fmla="*/ 200 h 202"/>
                <a:gd name="T60" fmla="*/ 224 w 252"/>
                <a:gd name="T61" fmla="*/ 200 h 202"/>
                <a:gd name="T62" fmla="*/ 218 w 252"/>
                <a:gd name="T63" fmla="*/ 198 h 202"/>
                <a:gd name="T64" fmla="*/ 198 w 252"/>
                <a:gd name="T65" fmla="*/ 198 h 202"/>
                <a:gd name="T66" fmla="*/ 186 w 252"/>
                <a:gd name="T67" fmla="*/ 194 h 202"/>
                <a:gd name="T68" fmla="*/ 176 w 252"/>
                <a:gd name="T69" fmla="*/ 184 h 202"/>
                <a:gd name="T70" fmla="*/ 172 w 252"/>
                <a:gd name="T71" fmla="*/ 176 h 202"/>
                <a:gd name="T72" fmla="*/ 158 w 252"/>
                <a:gd name="T73" fmla="*/ 176 h 202"/>
                <a:gd name="T74" fmla="*/ 140 w 252"/>
                <a:gd name="T75" fmla="*/ 180 h 202"/>
                <a:gd name="T76" fmla="*/ 128 w 252"/>
                <a:gd name="T77" fmla="*/ 176 h 202"/>
                <a:gd name="T78" fmla="*/ 120 w 252"/>
                <a:gd name="T79" fmla="*/ 170 h 202"/>
                <a:gd name="T80" fmla="*/ 106 w 252"/>
                <a:gd name="T81" fmla="*/ 166 h 202"/>
                <a:gd name="T82" fmla="*/ 96 w 252"/>
                <a:gd name="T83" fmla="*/ 152 h 202"/>
                <a:gd name="T84" fmla="*/ 96 w 252"/>
                <a:gd name="T85" fmla="*/ 150 h 202"/>
                <a:gd name="T86" fmla="*/ 86 w 252"/>
                <a:gd name="T87" fmla="*/ 136 h 202"/>
                <a:gd name="T88" fmla="*/ 78 w 252"/>
                <a:gd name="T89" fmla="*/ 136 h 202"/>
                <a:gd name="T90" fmla="*/ 74 w 252"/>
                <a:gd name="T91" fmla="*/ 132 h 202"/>
                <a:gd name="T92" fmla="*/ 70 w 252"/>
                <a:gd name="T93" fmla="*/ 138 h 202"/>
                <a:gd name="T94" fmla="*/ 64 w 252"/>
                <a:gd name="T95" fmla="*/ 134 h 202"/>
                <a:gd name="T96" fmla="*/ 56 w 252"/>
                <a:gd name="T97" fmla="*/ 116 h 202"/>
                <a:gd name="T98" fmla="*/ 50 w 252"/>
                <a:gd name="T99" fmla="*/ 102 h 202"/>
                <a:gd name="T100" fmla="*/ 34 w 252"/>
                <a:gd name="T101" fmla="*/ 96 h 202"/>
                <a:gd name="T102" fmla="*/ 32 w 252"/>
                <a:gd name="T103" fmla="*/ 86 h 202"/>
                <a:gd name="T104" fmla="*/ 28 w 252"/>
                <a:gd name="T105" fmla="*/ 82 h 202"/>
                <a:gd name="T106" fmla="*/ 28 w 252"/>
                <a:gd name="T107" fmla="*/ 70 h 202"/>
                <a:gd name="T108" fmla="*/ 32 w 252"/>
                <a:gd name="T109" fmla="*/ 60 h 202"/>
                <a:gd name="T110" fmla="*/ 32 w 252"/>
                <a:gd name="T111" fmla="*/ 58 h 202"/>
                <a:gd name="T112" fmla="*/ 20 w 252"/>
                <a:gd name="T113" fmla="*/ 52 h 202"/>
                <a:gd name="T114" fmla="*/ 14 w 252"/>
                <a:gd name="T115" fmla="*/ 44 h 202"/>
                <a:gd name="T116" fmla="*/ 10 w 252"/>
                <a:gd name="T117" fmla="*/ 36 h 202"/>
                <a:gd name="T118" fmla="*/ 6 w 252"/>
                <a:gd name="T119" fmla="*/ 20 h 202"/>
                <a:gd name="T120" fmla="*/ 2 w 252"/>
                <a:gd name="T121" fmla="*/ 8 h 202"/>
                <a:gd name="T122" fmla="*/ 6 w 252"/>
                <a:gd name="T123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52" h="202">
                  <a:moveTo>
                    <a:pt x="6" y="0"/>
                  </a:moveTo>
                  <a:lnTo>
                    <a:pt x="6" y="0"/>
                  </a:lnTo>
                  <a:lnTo>
                    <a:pt x="8" y="2"/>
                  </a:lnTo>
                  <a:lnTo>
                    <a:pt x="10" y="2"/>
                  </a:lnTo>
                  <a:lnTo>
                    <a:pt x="10" y="4"/>
                  </a:lnTo>
                  <a:lnTo>
                    <a:pt x="10" y="6"/>
                  </a:lnTo>
                  <a:lnTo>
                    <a:pt x="16" y="8"/>
                  </a:lnTo>
                  <a:lnTo>
                    <a:pt x="16" y="10"/>
                  </a:lnTo>
                  <a:lnTo>
                    <a:pt x="20" y="12"/>
                  </a:lnTo>
                  <a:lnTo>
                    <a:pt x="24" y="12"/>
                  </a:lnTo>
                  <a:lnTo>
                    <a:pt x="26" y="14"/>
                  </a:lnTo>
                  <a:lnTo>
                    <a:pt x="26" y="12"/>
                  </a:lnTo>
                  <a:lnTo>
                    <a:pt x="26" y="12"/>
                  </a:lnTo>
                  <a:lnTo>
                    <a:pt x="30" y="12"/>
                  </a:lnTo>
                  <a:lnTo>
                    <a:pt x="32" y="12"/>
                  </a:lnTo>
                  <a:lnTo>
                    <a:pt x="34" y="12"/>
                  </a:lnTo>
                  <a:lnTo>
                    <a:pt x="34" y="10"/>
                  </a:lnTo>
                  <a:lnTo>
                    <a:pt x="34" y="10"/>
                  </a:lnTo>
                  <a:lnTo>
                    <a:pt x="36" y="10"/>
                  </a:lnTo>
                  <a:lnTo>
                    <a:pt x="38" y="6"/>
                  </a:lnTo>
                  <a:lnTo>
                    <a:pt x="40" y="6"/>
                  </a:lnTo>
                  <a:lnTo>
                    <a:pt x="42" y="4"/>
                  </a:lnTo>
                  <a:lnTo>
                    <a:pt x="44" y="4"/>
                  </a:lnTo>
                  <a:lnTo>
                    <a:pt x="46" y="2"/>
                  </a:lnTo>
                  <a:lnTo>
                    <a:pt x="46" y="2"/>
                  </a:lnTo>
                  <a:lnTo>
                    <a:pt x="46" y="2"/>
                  </a:lnTo>
                  <a:lnTo>
                    <a:pt x="48" y="2"/>
                  </a:lnTo>
                  <a:lnTo>
                    <a:pt x="50" y="4"/>
                  </a:lnTo>
                  <a:lnTo>
                    <a:pt x="50" y="6"/>
                  </a:lnTo>
                  <a:lnTo>
                    <a:pt x="50" y="8"/>
                  </a:lnTo>
                  <a:lnTo>
                    <a:pt x="50" y="8"/>
                  </a:lnTo>
                  <a:lnTo>
                    <a:pt x="52" y="10"/>
                  </a:lnTo>
                  <a:lnTo>
                    <a:pt x="48" y="14"/>
                  </a:lnTo>
                  <a:lnTo>
                    <a:pt x="52" y="18"/>
                  </a:lnTo>
                  <a:lnTo>
                    <a:pt x="54" y="18"/>
                  </a:lnTo>
                  <a:lnTo>
                    <a:pt x="56" y="20"/>
                  </a:lnTo>
                  <a:lnTo>
                    <a:pt x="58" y="20"/>
                  </a:lnTo>
                  <a:lnTo>
                    <a:pt x="60" y="20"/>
                  </a:lnTo>
                  <a:lnTo>
                    <a:pt x="58" y="20"/>
                  </a:lnTo>
                  <a:lnTo>
                    <a:pt x="60" y="24"/>
                  </a:lnTo>
                  <a:lnTo>
                    <a:pt x="60" y="26"/>
                  </a:lnTo>
                  <a:lnTo>
                    <a:pt x="60" y="28"/>
                  </a:lnTo>
                  <a:lnTo>
                    <a:pt x="60" y="30"/>
                  </a:lnTo>
                  <a:lnTo>
                    <a:pt x="62" y="30"/>
                  </a:lnTo>
                  <a:lnTo>
                    <a:pt x="66" y="32"/>
                  </a:lnTo>
                  <a:lnTo>
                    <a:pt x="68" y="32"/>
                  </a:lnTo>
                  <a:lnTo>
                    <a:pt x="70" y="34"/>
                  </a:lnTo>
                  <a:lnTo>
                    <a:pt x="74" y="32"/>
                  </a:lnTo>
                  <a:lnTo>
                    <a:pt x="76" y="34"/>
                  </a:lnTo>
                  <a:lnTo>
                    <a:pt x="78" y="34"/>
                  </a:lnTo>
                  <a:lnTo>
                    <a:pt x="78" y="38"/>
                  </a:lnTo>
                  <a:lnTo>
                    <a:pt x="80" y="40"/>
                  </a:lnTo>
                  <a:lnTo>
                    <a:pt x="88" y="42"/>
                  </a:lnTo>
                  <a:lnTo>
                    <a:pt x="90" y="42"/>
                  </a:lnTo>
                  <a:lnTo>
                    <a:pt x="96" y="44"/>
                  </a:lnTo>
                  <a:lnTo>
                    <a:pt x="100" y="44"/>
                  </a:lnTo>
                  <a:lnTo>
                    <a:pt x="108" y="42"/>
                  </a:lnTo>
                  <a:lnTo>
                    <a:pt x="116" y="42"/>
                  </a:lnTo>
                  <a:lnTo>
                    <a:pt x="122" y="42"/>
                  </a:lnTo>
                  <a:lnTo>
                    <a:pt x="124" y="42"/>
                  </a:lnTo>
                  <a:lnTo>
                    <a:pt x="126" y="38"/>
                  </a:lnTo>
                  <a:lnTo>
                    <a:pt x="124" y="36"/>
                  </a:lnTo>
                  <a:lnTo>
                    <a:pt x="122" y="32"/>
                  </a:lnTo>
                  <a:lnTo>
                    <a:pt x="124" y="32"/>
                  </a:lnTo>
                  <a:lnTo>
                    <a:pt x="130" y="32"/>
                  </a:lnTo>
                  <a:lnTo>
                    <a:pt x="132" y="28"/>
                  </a:lnTo>
                  <a:lnTo>
                    <a:pt x="134" y="26"/>
                  </a:lnTo>
                  <a:lnTo>
                    <a:pt x="136" y="26"/>
                  </a:lnTo>
                  <a:lnTo>
                    <a:pt x="142" y="22"/>
                  </a:lnTo>
                  <a:lnTo>
                    <a:pt x="146" y="20"/>
                  </a:lnTo>
                  <a:lnTo>
                    <a:pt x="150" y="22"/>
                  </a:lnTo>
                  <a:lnTo>
                    <a:pt x="152" y="18"/>
                  </a:lnTo>
                  <a:lnTo>
                    <a:pt x="154" y="18"/>
                  </a:lnTo>
                  <a:lnTo>
                    <a:pt x="156" y="18"/>
                  </a:lnTo>
                  <a:lnTo>
                    <a:pt x="160" y="18"/>
                  </a:lnTo>
                  <a:lnTo>
                    <a:pt x="164" y="22"/>
                  </a:lnTo>
                  <a:lnTo>
                    <a:pt x="168" y="24"/>
                  </a:lnTo>
                  <a:lnTo>
                    <a:pt x="174" y="28"/>
                  </a:lnTo>
                  <a:lnTo>
                    <a:pt x="176" y="28"/>
                  </a:lnTo>
                  <a:lnTo>
                    <a:pt x="178" y="26"/>
                  </a:lnTo>
                  <a:lnTo>
                    <a:pt x="184" y="28"/>
                  </a:lnTo>
                  <a:lnTo>
                    <a:pt x="186" y="30"/>
                  </a:lnTo>
                  <a:lnTo>
                    <a:pt x="186" y="32"/>
                  </a:lnTo>
                  <a:lnTo>
                    <a:pt x="188" y="34"/>
                  </a:lnTo>
                  <a:lnTo>
                    <a:pt x="190" y="32"/>
                  </a:lnTo>
                  <a:lnTo>
                    <a:pt x="196" y="34"/>
                  </a:lnTo>
                  <a:lnTo>
                    <a:pt x="200" y="40"/>
                  </a:lnTo>
                  <a:lnTo>
                    <a:pt x="206" y="42"/>
                  </a:lnTo>
                  <a:lnTo>
                    <a:pt x="208" y="42"/>
                  </a:lnTo>
                  <a:lnTo>
                    <a:pt x="210" y="46"/>
                  </a:lnTo>
                  <a:lnTo>
                    <a:pt x="210" y="48"/>
                  </a:lnTo>
                  <a:lnTo>
                    <a:pt x="210" y="52"/>
                  </a:lnTo>
                  <a:lnTo>
                    <a:pt x="210" y="52"/>
                  </a:lnTo>
                  <a:lnTo>
                    <a:pt x="212" y="56"/>
                  </a:lnTo>
                  <a:lnTo>
                    <a:pt x="212" y="58"/>
                  </a:lnTo>
                  <a:lnTo>
                    <a:pt x="212" y="60"/>
                  </a:lnTo>
                  <a:lnTo>
                    <a:pt x="212" y="62"/>
                  </a:lnTo>
                  <a:lnTo>
                    <a:pt x="212" y="64"/>
                  </a:lnTo>
                  <a:lnTo>
                    <a:pt x="212" y="66"/>
                  </a:lnTo>
                  <a:lnTo>
                    <a:pt x="212" y="66"/>
                  </a:lnTo>
                  <a:lnTo>
                    <a:pt x="208" y="68"/>
                  </a:lnTo>
                  <a:lnTo>
                    <a:pt x="206" y="70"/>
                  </a:lnTo>
                  <a:lnTo>
                    <a:pt x="208" y="72"/>
                  </a:lnTo>
                  <a:lnTo>
                    <a:pt x="210" y="72"/>
                  </a:lnTo>
                  <a:lnTo>
                    <a:pt x="206" y="76"/>
                  </a:lnTo>
                  <a:lnTo>
                    <a:pt x="208" y="76"/>
                  </a:lnTo>
                  <a:lnTo>
                    <a:pt x="208" y="80"/>
                  </a:lnTo>
                  <a:lnTo>
                    <a:pt x="208" y="84"/>
                  </a:lnTo>
                  <a:lnTo>
                    <a:pt x="212" y="84"/>
                  </a:lnTo>
                  <a:lnTo>
                    <a:pt x="214" y="84"/>
                  </a:lnTo>
                  <a:lnTo>
                    <a:pt x="210" y="88"/>
                  </a:lnTo>
                  <a:lnTo>
                    <a:pt x="210" y="92"/>
                  </a:lnTo>
                  <a:lnTo>
                    <a:pt x="212" y="98"/>
                  </a:lnTo>
                  <a:lnTo>
                    <a:pt x="214" y="104"/>
                  </a:lnTo>
                  <a:lnTo>
                    <a:pt x="214" y="106"/>
                  </a:lnTo>
                  <a:lnTo>
                    <a:pt x="214" y="108"/>
                  </a:lnTo>
                  <a:lnTo>
                    <a:pt x="214" y="112"/>
                  </a:lnTo>
                  <a:lnTo>
                    <a:pt x="226" y="112"/>
                  </a:lnTo>
                  <a:lnTo>
                    <a:pt x="228" y="116"/>
                  </a:lnTo>
                  <a:lnTo>
                    <a:pt x="228" y="120"/>
                  </a:lnTo>
                  <a:lnTo>
                    <a:pt x="228" y="126"/>
                  </a:lnTo>
                  <a:lnTo>
                    <a:pt x="228" y="126"/>
                  </a:lnTo>
                  <a:lnTo>
                    <a:pt x="218" y="140"/>
                  </a:lnTo>
                  <a:lnTo>
                    <a:pt x="226" y="148"/>
                  </a:lnTo>
                  <a:lnTo>
                    <a:pt x="226" y="150"/>
                  </a:lnTo>
                  <a:lnTo>
                    <a:pt x="230" y="154"/>
                  </a:lnTo>
                  <a:lnTo>
                    <a:pt x="232" y="156"/>
                  </a:lnTo>
                  <a:lnTo>
                    <a:pt x="234" y="156"/>
                  </a:lnTo>
                  <a:lnTo>
                    <a:pt x="238" y="158"/>
                  </a:lnTo>
                  <a:lnTo>
                    <a:pt x="240" y="158"/>
                  </a:lnTo>
                  <a:lnTo>
                    <a:pt x="240" y="160"/>
                  </a:lnTo>
                  <a:lnTo>
                    <a:pt x="244" y="160"/>
                  </a:lnTo>
                  <a:lnTo>
                    <a:pt x="244" y="164"/>
                  </a:lnTo>
                  <a:lnTo>
                    <a:pt x="244" y="166"/>
                  </a:lnTo>
                  <a:lnTo>
                    <a:pt x="246" y="170"/>
                  </a:lnTo>
                  <a:lnTo>
                    <a:pt x="246" y="172"/>
                  </a:lnTo>
                  <a:lnTo>
                    <a:pt x="248" y="172"/>
                  </a:lnTo>
                  <a:lnTo>
                    <a:pt x="252" y="174"/>
                  </a:lnTo>
                  <a:lnTo>
                    <a:pt x="252" y="180"/>
                  </a:lnTo>
                  <a:lnTo>
                    <a:pt x="250" y="180"/>
                  </a:lnTo>
                  <a:lnTo>
                    <a:pt x="248" y="180"/>
                  </a:lnTo>
                  <a:lnTo>
                    <a:pt x="240" y="182"/>
                  </a:lnTo>
                  <a:lnTo>
                    <a:pt x="240" y="182"/>
                  </a:lnTo>
                  <a:lnTo>
                    <a:pt x="236" y="184"/>
                  </a:lnTo>
                  <a:lnTo>
                    <a:pt x="234" y="186"/>
                  </a:lnTo>
                  <a:lnTo>
                    <a:pt x="236" y="188"/>
                  </a:lnTo>
                  <a:lnTo>
                    <a:pt x="234" y="192"/>
                  </a:lnTo>
                  <a:lnTo>
                    <a:pt x="234" y="194"/>
                  </a:lnTo>
                  <a:lnTo>
                    <a:pt x="234" y="198"/>
                  </a:lnTo>
                  <a:lnTo>
                    <a:pt x="234" y="200"/>
                  </a:lnTo>
                  <a:lnTo>
                    <a:pt x="234" y="200"/>
                  </a:lnTo>
                  <a:lnTo>
                    <a:pt x="234" y="202"/>
                  </a:lnTo>
                  <a:lnTo>
                    <a:pt x="232" y="202"/>
                  </a:lnTo>
                  <a:lnTo>
                    <a:pt x="226" y="202"/>
                  </a:lnTo>
                  <a:lnTo>
                    <a:pt x="224" y="200"/>
                  </a:lnTo>
                  <a:lnTo>
                    <a:pt x="222" y="198"/>
                  </a:lnTo>
                  <a:lnTo>
                    <a:pt x="222" y="198"/>
                  </a:lnTo>
                  <a:lnTo>
                    <a:pt x="220" y="200"/>
                  </a:lnTo>
                  <a:lnTo>
                    <a:pt x="220" y="200"/>
                  </a:lnTo>
                  <a:lnTo>
                    <a:pt x="218" y="198"/>
                  </a:lnTo>
                  <a:lnTo>
                    <a:pt x="218" y="200"/>
                  </a:lnTo>
                  <a:lnTo>
                    <a:pt x="214" y="198"/>
                  </a:lnTo>
                  <a:lnTo>
                    <a:pt x="210" y="198"/>
                  </a:lnTo>
                  <a:lnTo>
                    <a:pt x="206" y="196"/>
                  </a:lnTo>
                  <a:lnTo>
                    <a:pt x="198" y="198"/>
                  </a:lnTo>
                  <a:lnTo>
                    <a:pt x="196" y="194"/>
                  </a:lnTo>
                  <a:lnTo>
                    <a:pt x="194" y="194"/>
                  </a:lnTo>
                  <a:lnTo>
                    <a:pt x="192" y="196"/>
                  </a:lnTo>
                  <a:lnTo>
                    <a:pt x="190" y="194"/>
                  </a:lnTo>
                  <a:lnTo>
                    <a:pt x="186" y="194"/>
                  </a:lnTo>
                  <a:lnTo>
                    <a:pt x="180" y="194"/>
                  </a:lnTo>
                  <a:lnTo>
                    <a:pt x="180" y="194"/>
                  </a:lnTo>
                  <a:lnTo>
                    <a:pt x="178" y="192"/>
                  </a:lnTo>
                  <a:lnTo>
                    <a:pt x="178" y="190"/>
                  </a:lnTo>
                  <a:lnTo>
                    <a:pt x="176" y="184"/>
                  </a:lnTo>
                  <a:lnTo>
                    <a:pt x="174" y="180"/>
                  </a:lnTo>
                  <a:lnTo>
                    <a:pt x="172" y="178"/>
                  </a:lnTo>
                  <a:lnTo>
                    <a:pt x="172" y="176"/>
                  </a:lnTo>
                  <a:lnTo>
                    <a:pt x="172" y="176"/>
                  </a:lnTo>
                  <a:lnTo>
                    <a:pt x="172" y="176"/>
                  </a:lnTo>
                  <a:lnTo>
                    <a:pt x="166" y="174"/>
                  </a:lnTo>
                  <a:lnTo>
                    <a:pt x="164" y="176"/>
                  </a:lnTo>
                  <a:lnTo>
                    <a:pt x="162" y="178"/>
                  </a:lnTo>
                  <a:lnTo>
                    <a:pt x="158" y="178"/>
                  </a:lnTo>
                  <a:lnTo>
                    <a:pt x="158" y="176"/>
                  </a:lnTo>
                  <a:lnTo>
                    <a:pt x="158" y="178"/>
                  </a:lnTo>
                  <a:lnTo>
                    <a:pt x="152" y="182"/>
                  </a:lnTo>
                  <a:lnTo>
                    <a:pt x="148" y="184"/>
                  </a:lnTo>
                  <a:lnTo>
                    <a:pt x="144" y="182"/>
                  </a:lnTo>
                  <a:lnTo>
                    <a:pt x="140" y="180"/>
                  </a:lnTo>
                  <a:lnTo>
                    <a:pt x="136" y="182"/>
                  </a:lnTo>
                  <a:lnTo>
                    <a:pt x="136" y="182"/>
                  </a:lnTo>
                  <a:lnTo>
                    <a:pt x="132" y="178"/>
                  </a:lnTo>
                  <a:lnTo>
                    <a:pt x="130" y="178"/>
                  </a:lnTo>
                  <a:lnTo>
                    <a:pt x="128" y="176"/>
                  </a:lnTo>
                  <a:lnTo>
                    <a:pt x="124" y="176"/>
                  </a:lnTo>
                  <a:lnTo>
                    <a:pt x="122" y="172"/>
                  </a:lnTo>
                  <a:lnTo>
                    <a:pt x="122" y="170"/>
                  </a:lnTo>
                  <a:lnTo>
                    <a:pt x="122" y="170"/>
                  </a:lnTo>
                  <a:lnTo>
                    <a:pt x="120" y="170"/>
                  </a:lnTo>
                  <a:lnTo>
                    <a:pt x="120" y="168"/>
                  </a:lnTo>
                  <a:lnTo>
                    <a:pt x="116" y="168"/>
                  </a:lnTo>
                  <a:lnTo>
                    <a:pt x="114" y="166"/>
                  </a:lnTo>
                  <a:lnTo>
                    <a:pt x="110" y="166"/>
                  </a:lnTo>
                  <a:lnTo>
                    <a:pt x="106" y="166"/>
                  </a:lnTo>
                  <a:lnTo>
                    <a:pt x="104" y="164"/>
                  </a:lnTo>
                  <a:lnTo>
                    <a:pt x="100" y="156"/>
                  </a:lnTo>
                  <a:lnTo>
                    <a:pt x="100" y="154"/>
                  </a:lnTo>
                  <a:lnTo>
                    <a:pt x="98" y="156"/>
                  </a:lnTo>
                  <a:lnTo>
                    <a:pt x="96" y="152"/>
                  </a:lnTo>
                  <a:lnTo>
                    <a:pt x="96" y="152"/>
                  </a:lnTo>
                  <a:lnTo>
                    <a:pt x="98" y="152"/>
                  </a:lnTo>
                  <a:lnTo>
                    <a:pt x="98" y="152"/>
                  </a:lnTo>
                  <a:lnTo>
                    <a:pt x="98" y="150"/>
                  </a:lnTo>
                  <a:lnTo>
                    <a:pt x="96" y="150"/>
                  </a:lnTo>
                  <a:lnTo>
                    <a:pt x="94" y="150"/>
                  </a:lnTo>
                  <a:lnTo>
                    <a:pt x="94" y="146"/>
                  </a:lnTo>
                  <a:lnTo>
                    <a:pt x="90" y="142"/>
                  </a:lnTo>
                  <a:lnTo>
                    <a:pt x="88" y="138"/>
                  </a:lnTo>
                  <a:lnTo>
                    <a:pt x="86" y="136"/>
                  </a:lnTo>
                  <a:lnTo>
                    <a:pt x="86" y="134"/>
                  </a:lnTo>
                  <a:lnTo>
                    <a:pt x="80" y="138"/>
                  </a:lnTo>
                  <a:lnTo>
                    <a:pt x="80" y="138"/>
                  </a:lnTo>
                  <a:lnTo>
                    <a:pt x="78" y="136"/>
                  </a:lnTo>
                  <a:lnTo>
                    <a:pt x="78" y="136"/>
                  </a:lnTo>
                  <a:lnTo>
                    <a:pt x="74" y="134"/>
                  </a:lnTo>
                  <a:lnTo>
                    <a:pt x="76" y="134"/>
                  </a:lnTo>
                  <a:lnTo>
                    <a:pt x="76" y="132"/>
                  </a:lnTo>
                  <a:lnTo>
                    <a:pt x="74" y="132"/>
                  </a:lnTo>
                  <a:lnTo>
                    <a:pt x="74" y="132"/>
                  </a:lnTo>
                  <a:lnTo>
                    <a:pt x="72" y="132"/>
                  </a:lnTo>
                  <a:lnTo>
                    <a:pt x="74" y="134"/>
                  </a:lnTo>
                  <a:lnTo>
                    <a:pt x="74" y="136"/>
                  </a:lnTo>
                  <a:lnTo>
                    <a:pt x="72" y="138"/>
                  </a:lnTo>
                  <a:lnTo>
                    <a:pt x="70" y="138"/>
                  </a:lnTo>
                  <a:lnTo>
                    <a:pt x="68" y="136"/>
                  </a:lnTo>
                  <a:lnTo>
                    <a:pt x="68" y="134"/>
                  </a:lnTo>
                  <a:lnTo>
                    <a:pt x="68" y="136"/>
                  </a:lnTo>
                  <a:lnTo>
                    <a:pt x="66" y="134"/>
                  </a:lnTo>
                  <a:lnTo>
                    <a:pt x="64" y="134"/>
                  </a:lnTo>
                  <a:lnTo>
                    <a:pt x="62" y="132"/>
                  </a:lnTo>
                  <a:lnTo>
                    <a:pt x="62" y="124"/>
                  </a:lnTo>
                  <a:lnTo>
                    <a:pt x="58" y="124"/>
                  </a:lnTo>
                  <a:lnTo>
                    <a:pt x="56" y="120"/>
                  </a:lnTo>
                  <a:lnTo>
                    <a:pt x="56" y="116"/>
                  </a:lnTo>
                  <a:lnTo>
                    <a:pt x="60" y="114"/>
                  </a:lnTo>
                  <a:lnTo>
                    <a:pt x="56" y="108"/>
                  </a:lnTo>
                  <a:lnTo>
                    <a:pt x="54" y="108"/>
                  </a:lnTo>
                  <a:lnTo>
                    <a:pt x="52" y="104"/>
                  </a:lnTo>
                  <a:lnTo>
                    <a:pt x="50" y="102"/>
                  </a:lnTo>
                  <a:lnTo>
                    <a:pt x="50" y="102"/>
                  </a:lnTo>
                  <a:lnTo>
                    <a:pt x="40" y="96"/>
                  </a:lnTo>
                  <a:lnTo>
                    <a:pt x="38" y="98"/>
                  </a:lnTo>
                  <a:lnTo>
                    <a:pt x="36" y="98"/>
                  </a:lnTo>
                  <a:lnTo>
                    <a:pt x="34" y="96"/>
                  </a:lnTo>
                  <a:lnTo>
                    <a:pt x="34" y="94"/>
                  </a:lnTo>
                  <a:lnTo>
                    <a:pt x="34" y="94"/>
                  </a:lnTo>
                  <a:lnTo>
                    <a:pt x="36" y="92"/>
                  </a:lnTo>
                  <a:lnTo>
                    <a:pt x="32" y="88"/>
                  </a:lnTo>
                  <a:lnTo>
                    <a:pt x="32" y="86"/>
                  </a:lnTo>
                  <a:lnTo>
                    <a:pt x="30" y="86"/>
                  </a:lnTo>
                  <a:lnTo>
                    <a:pt x="28" y="84"/>
                  </a:lnTo>
                  <a:lnTo>
                    <a:pt x="26" y="84"/>
                  </a:lnTo>
                  <a:lnTo>
                    <a:pt x="26" y="82"/>
                  </a:lnTo>
                  <a:lnTo>
                    <a:pt x="28" y="82"/>
                  </a:lnTo>
                  <a:lnTo>
                    <a:pt x="26" y="80"/>
                  </a:lnTo>
                  <a:lnTo>
                    <a:pt x="26" y="78"/>
                  </a:lnTo>
                  <a:lnTo>
                    <a:pt x="28" y="74"/>
                  </a:lnTo>
                  <a:lnTo>
                    <a:pt x="28" y="72"/>
                  </a:lnTo>
                  <a:lnTo>
                    <a:pt x="28" y="70"/>
                  </a:lnTo>
                  <a:lnTo>
                    <a:pt x="30" y="70"/>
                  </a:lnTo>
                  <a:lnTo>
                    <a:pt x="32" y="68"/>
                  </a:lnTo>
                  <a:lnTo>
                    <a:pt x="32" y="64"/>
                  </a:lnTo>
                  <a:lnTo>
                    <a:pt x="32" y="64"/>
                  </a:lnTo>
                  <a:lnTo>
                    <a:pt x="32" y="60"/>
                  </a:lnTo>
                  <a:lnTo>
                    <a:pt x="32" y="60"/>
                  </a:lnTo>
                  <a:lnTo>
                    <a:pt x="34" y="60"/>
                  </a:lnTo>
                  <a:lnTo>
                    <a:pt x="36" y="58"/>
                  </a:lnTo>
                  <a:lnTo>
                    <a:pt x="34" y="58"/>
                  </a:lnTo>
                  <a:lnTo>
                    <a:pt x="32" y="58"/>
                  </a:lnTo>
                  <a:lnTo>
                    <a:pt x="30" y="58"/>
                  </a:lnTo>
                  <a:lnTo>
                    <a:pt x="28" y="58"/>
                  </a:lnTo>
                  <a:lnTo>
                    <a:pt x="24" y="54"/>
                  </a:lnTo>
                  <a:lnTo>
                    <a:pt x="22" y="54"/>
                  </a:lnTo>
                  <a:lnTo>
                    <a:pt x="20" y="52"/>
                  </a:lnTo>
                  <a:lnTo>
                    <a:pt x="18" y="50"/>
                  </a:lnTo>
                  <a:lnTo>
                    <a:pt x="18" y="48"/>
                  </a:lnTo>
                  <a:lnTo>
                    <a:pt x="16" y="48"/>
                  </a:lnTo>
                  <a:lnTo>
                    <a:pt x="14" y="46"/>
                  </a:lnTo>
                  <a:lnTo>
                    <a:pt x="14" y="44"/>
                  </a:lnTo>
                  <a:lnTo>
                    <a:pt x="14" y="40"/>
                  </a:lnTo>
                  <a:lnTo>
                    <a:pt x="10" y="40"/>
                  </a:lnTo>
                  <a:lnTo>
                    <a:pt x="10" y="40"/>
                  </a:lnTo>
                  <a:lnTo>
                    <a:pt x="12" y="38"/>
                  </a:lnTo>
                  <a:lnTo>
                    <a:pt x="10" y="36"/>
                  </a:lnTo>
                  <a:lnTo>
                    <a:pt x="8" y="30"/>
                  </a:lnTo>
                  <a:lnTo>
                    <a:pt x="4" y="30"/>
                  </a:lnTo>
                  <a:lnTo>
                    <a:pt x="4" y="28"/>
                  </a:lnTo>
                  <a:lnTo>
                    <a:pt x="4" y="24"/>
                  </a:lnTo>
                  <a:lnTo>
                    <a:pt x="6" y="20"/>
                  </a:lnTo>
                  <a:lnTo>
                    <a:pt x="6" y="18"/>
                  </a:lnTo>
                  <a:lnTo>
                    <a:pt x="2" y="18"/>
                  </a:lnTo>
                  <a:lnTo>
                    <a:pt x="2" y="16"/>
                  </a:lnTo>
                  <a:lnTo>
                    <a:pt x="2" y="12"/>
                  </a:lnTo>
                  <a:lnTo>
                    <a:pt x="2" y="8"/>
                  </a:lnTo>
                  <a:lnTo>
                    <a:pt x="0" y="6"/>
                  </a:lnTo>
                  <a:lnTo>
                    <a:pt x="0" y="4"/>
                  </a:lnTo>
                  <a:lnTo>
                    <a:pt x="4" y="4"/>
                  </a:ln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6350">
              <a:solidFill>
                <a:srgbClr val="7F7F7F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36" name="Iceland">
              <a:extLst>
                <a:ext uri="{FF2B5EF4-FFF2-40B4-BE49-F238E27FC236}">
                  <a16:creationId xmlns:a16="http://schemas.microsoft.com/office/drawing/2014/main" id="{62AFC082-1993-4E9D-BDC5-3A08AE11EBF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45287" y="2538227"/>
              <a:ext cx="206697" cy="130142"/>
            </a:xfrm>
            <a:custGeom>
              <a:avLst/>
              <a:gdLst>
                <a:gd name="T0" fmla="*/ 38 w 108"/>
                <a:gd name="T1" fmla="*/ 66 h 68"/>
                <a:gd name="T2" fmla="*/ 36 w 108"/>
                <a:gd name="T3" fmla="*/ 62 h 68"/>
                <a:gd name="T4" fmla="*/ 52 w 108"/>
                <a:gd name="T5" fmla="*/ 64 h 68"/>
                <a:gd name="T6" fmla="*/ 58 w 108"/>
                <a:gd name="T7" fmla="*/ 62 h 68"/>
                <a:gd name="T8" fmla="*/ 66 w 108"/>
                <a:gd name="T9" fmla="*/ 58 h 68"/>
                <a:gd name="T10" fmla="*/ 72 w 108"/>
                <a:gd name="T11" fmla="*/ 56 h 68"/>
                <a:gd name="T12" fmla="*/ 82 w 108"/>
                <a:gd name="T13" fmla="*/ 52 h 68"/>
                <a:gd name="T14" fmla="*/ 90 w 108"/>
                <a:gd name="T15" fmla="*/ 42 h 68"/>
                <a:gd name="T16" fmla="*/ 98 w 108"/>
                <a:gd name="T17" fmla="*/ 42 h 68"/>
                <a:gd name="T18" fmla="*/ 98 w 108"/>
                <a:gd name="T19" fmla="*/ 36 h 68"/>
                <a:gd name="T20" fmla="*/ 104 w 108"/>
                <a:gd name="T21" fmla="*/ 34 h 68"/>
                <a:gd name="T22" fmla="*/ 104 w 108"/>
                <a:gd name="T23" fmla="*/ 24 h 68"/>
                <a:gd name="T24" fmla="*/ 100 w 108"/>
                <a:gd name="T25" fmla="*/ 22 h 68"/>
                <a:gd name="T26" fmla="*/ 96 w 108"/>
                <a:gd name="T27" fmla="*/ 16 h 68"/>
                <a:gd name="T28" fmla="*/ 96 w 108"/>
                <a:gd name="T29" fmla="*/ 10 h 68"/>
                <a:gd name="T30" fmla="*/ 96 w 108"/>
                <a:gd name="T31" fmla="*/ 4 h 68"/>
                <a:gd name="T32" fmla="*/ 90 w 108"/>
                <a:gd name="T33" fmla="*/ 8 h 68"/>
                <a:gd name="T34" fmla="*/ 86 w 108"/>
                <a:gd name="T35" fmla="*/ 0 h 68"/>
                <a:gd name="T36" fmla="*/ 80 w 108"/>
                <a:gd name="T37" fmla="*/ 6 h 68"/>
                <a:gd name="T38" fmla="*/ 74 w 108"/>
                <a:gd name="T39" fmla="*/ 6 h 68"/>
                <a:gd name="T40" fmla="*/ 64 w 108"/>
                <a:gd name="T41" fmla="*/ 6 h 68"/>
                <a:gd name="T42" fmla="*/ 60 w 108"/>
                <a:gd name="T43" fmla="*/ 20 h 68"/>
                <a:gd name="T44" fmla="*/ 58 w 108"/>
                <a:gd name="T45" fmla="*/ 6 h 68"/>
                <a:gd name="T46" fmla="*/ 48 w 108"/>
                <a:gd name="T47" fmla="*/ 16 h 68"/>
                <a:gd name="T48" fmla="*/ 44 w 108"/>
                <a:gd name="T49" fmla="*/ 6 h 68"/>
                <a:gd name="T50" fmla="*/ 40 w 108"/>
                <a:gd name="T51" fmla="*/ 22 h 68"/>
                <a:gd name="T52" fmla="*/ 34 w 108"/>
                <a:gd name="T53" fmla="*/ 24 h 68"/>
                <a:gd name="T54" fmla="*/ 32 w 108"/>
                <a:gd name="T55" fmla="*/ 20 h 68"/>
                <a:gd name="T56" fmla="*/ 30 w 108"/>
                <a:gd name="T57" fmla="*/ 14 h 68"/>
                <a:gd name="T58" fmla="*/ 30 w 108"/>
                <a:gd name="T59" fmla="*/ 6 h 68"/>
                <a:gd name="T60" fmla="*/ 22 w 108"/>
                <a:gd name="T61" fmla="*/ 0 h 68"/>
                <a:gd name="T62" fmla="*/ 14 w 108"/>
                <a:gd name="T63" fmla="*/ 2 h 68"/>
                <a:gd name="T64" fmla="*/ 22 w 108"/>
                <a:gd name="T65" fmla="*/ 2 h 68"/>
                <a:gd name="T66" fmla="*/ 20 w 108"/>
                <a:gd name="T67" fmla="*/ 6 h 68"/>
                <a:gd name="T68" fmla="*/ 18 w 108"/>
                <a:gd name="T69" fmla="*/ 8 h 68"/>
                <a:gd name="T70" fmla="*/ 12 w 108"/>
                <a:gd name="T71" fmla="*/ 4 h 68"/>
                <a:gd name="T72" fmla="*/ 8 w 108"/>
                <a:gd name="T73" fmla="*/ 6 h 68"/>
                <a:gd name="T74" fmla="*/ 8 w 108"/>
                <a:gd name="T75" fmla="*/ 10 h 68"/>
                <a:gd name="T76" fmla="*/ 8 w 108"/>
                <a:gd name="T77" fmla="*/ 14 h 68"/>
                <a:gd name="T78" fmla="*/ 2 w 108"/>
                <a:gd name="T79" fmla="*/ 14 h 68"/>
                <a:gd name="T80" fmla="*/ 0 w 108"/>
                <a:gd name="T81" fmla="*/ 16 h 68"/>
                <a:gd name="T82" fmla="*/ 8 w 108"/>
                <a:gd name="T83" fmla="*/ 20 h 68"/>
                <a:gd name="T84" fmla="*/ 14 w 108"/>
                <a:gd name="T85" fmla="*/ 18 h 68"/>
                <a:gd name="T86" fmla="*/ 20 w 108"/>
                <a:gd name="T87" fmla="*/ 18 h 68"/>
                <a:gd name="T88" fmla="*/ 22 w 108"/>
                <a:gd name="T89" fmla="*/ 20 h 68"/>
                <a:gd name="T90" fmla="*/ 24 w 108"/>
                <a:gd name="T91" fmla="*/ 22 h 68"/>
                <a:gd name="T92" fmla="*/ 22 w 108"/>
                <a:gd name="T93" fmla="*/ 28 h 68"/>
                <a:gd name="T94" fmla="*/ 24 w 108"/>
                <a:gd name="T95" fmla="*/ 28 h 68"/>
                <a:gd name="T96" fmla="*/ 16 w 108"/>
                <a:gd name="T97" fmla="*/ 28 h 68"/>
                <a:gd name="T98" fmla="*/ 12 w 108"/>
                <a:gd name="T99" fmla="*/ 30 h 68"/>
                <a:gd name="T100" fmla="*/ 2 w 108"/>
                <a:gd name="T101" fmla="*/ 30 h 68"/>
                <a:gd name="T102" fmla="*/ 6 w 108"/>
                <a:gd name="T103" fmla="*/ 34 h 68"/>
                <a:gd name="T104" fmla="*/ 16 w 108"/>
                <a:gd name="T105" fmla="*/ 38 h 68"/>
                <a:gd name="T106" fmla="*/ 24 w 108"/>
                <a:gd name="T107" fmla="*/ 40 h 68"/>
                <a:gd name="T108" fmla="*/ 24 w 108"/>
                <a:gd name="T109" fmla="*/ 44 h 68"/>
                <a:gd name="T110" fmla="*/ 22 w 108"/>
                <a:gd name="T111" fmla="*/ 46 h 68"/>
                <a:gd name="T112" fmla="*/ 16 w 108"/>
                <a:gd name="T113" fmla="*/ 50 h 68"/>
                <a:gd name="T114" fmla="*/ 12 w 108"/>
                <a:gd name="T115" fmla="*/ 52 h 68"/>
                <a:gd name="T116" fmla="*/ 16 w 108"/>
                <a:gd name="T117" fmla="*/ 56 h 68"/>
                <a:gd name="T118" fmla="*/ 30 w 108"/>
                <a:gd name="T119" fmla="*/ 56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8" h="68">
                  <a:moveTo>
                    <a:pt x="38" y="68"/>
                  </a:moveTo>
                  <a:lnTo>
                    <a:pt x="36" y="66"/>
                  </a:lnTo>
                  <a:lnTo>
                    <a:pt x="36" y="64"/>
                  </a:lnTo>
                  <a:lnTo>
                    <a:pt x="38" y="64"/>
                  </a:lnTo>
                  <a:lnTo>
                    <a:pt x="38" y="66"/>
                  </a:lnTo>
                  <a:lnTo>
                    <a:pt x="38" y="68"/>
                  </a:lnTo>
                  <a:close/>
                  <a:moveTo>
                    <a:pt x="32" y="58"/>
                  </a:moveTo>
                  <a:lnTo>
                    <a:pt x="34" y="56"/>
                  </a:lnTo>
                  <a:lnTo>
                    <a:pt x="34" y="58"/>
                  </a:lnTo>
                  <a:lnTo>
                    <a:pt x="36" y="62"/>
                  </a:lnTo>
                  <a:lnTo>
                    <a:pt x="38" y="62"/>
                  </a:lnTo>
                  <a:lnTo>
                    <a:pt x="40" y="62"/>
                  </a:lnTo>
                  <a:lnTo>
                    <a:pt x="42" y="62"/>
                  </a:lnTo>
                  <a:lnTo>
                    <a:pt x="46" y="64"/>
                  </a:lnTo>
                  <a:lnTo>
                    <a:pt x="52" y="64"/>
                  </a:lnTo>
                  <a:lnTo>
                    <a:pt x="54" y="66"/>
                  </a:lnTo>
                  <a:lnTo>
                    <a:pt x="56" y="64"/>
                  </a:lnTo>
                  <a:lnTo>
                    <a:pt x="56" y="62"/>
                  </a:lnTo>
                  <a:lnTo>
                    <a:pt x="58" y="60"/>
                  </a:lnTo>
                  <a:lnTo>
                    <a:pt x="58" y="62"/>
                  </a:lnTo>
                  <a:lnTo>
                    <a:pt x="60" y="62"/>
                  </a:lnTo>
                  <a:lnTo>
                    <a:pt x="64" y="60"/>
                  </a:lnTo>
                  <a:lnTo>
                    <a:pt x="64" y="58"/>
                  </a:lnTo>
                  <a:lnTo>
                    <a:pt x="66" y="56"/>
                  </a:lnTo>
                  <a:lnTo>
                    <a:pt x="66" y="58"/>
                  </a:lnTo>
                  <a:lnTo>
                    <a:pt x="66" y="60"/>
                  </a:lnTo>
                  <a:lnTo>
                    <a:pt x="68" y="58"/>
                  </a:lnTo>
                  <a:lnTo>
                    <a:pt x="70" y="58"/>
                  </a:lnTo>
                  <a:lnTo>
                    <a:pt x="72" y="54"/>
                  </a:lnTo>
                  <a:lnTo>
                    <a:pt x="72" y="56"/>
                  </a:lnTo>
                  <a:lnTo>
                    <a:pt x="74" y="56"/>
                  </a:lnTo>
                  <a:lnTo>
                    <a:pt x="76" y="56"/>
                  </a:lnTo>
                  <a:lnTo>
                    <a:pt x="76" y="56"/>
                  </a:lnTo>
                  <a:lnTo>
                    <a:pt x="76" y="56"/>
                  </a:lnTo>
                  <a:lnTo>
                    <a:pt x="82" y="52"/>
                  </a:lnTo>
                  <a:lnTo>
                    <a:pt x="84" y="48"/>
                  </a:lnTo>
                  <a:lnTo>
                    <a:pt x="90" y="48"/>
                  </a:lnTo>
                  <a:lnTo>
                    <a:pt x="90" y="46"/>
                  </a:lnTo>
                  <a:lnTo>
                    <a:pt x="90" y="44"/>
                  </a:lnTo>
                  <a:lnTo>
                    <a:pt x="90" y="42"/>
                  </a:lnTo>
                  <a:lnTo>
                    <a:pt x="92" y="44"/>
                  </a:lnTo>
                  <a:lnTo>
                    <a:pt x="92" y="46"/>
                  </a:lnTo>
                  <a:lnTo>
                    <a:pt x="96" y="46"/>
                  </a:lnTo>
                  <a:lnTo>
                    <a:pt x="96" y="44"/>
                  </a:lnTo>
                  <a:lnTo>
                    <a:pt x="98" y="42"/>
                  </a:lnTo>
                  <a:lnTo>
                    <a:pt x="96" y="42"/>
                  </a:lnTo>
                  <a:lnTo>
                    <a:pt x="96" y="40"/>
                  </a:lnTo>
                  <a:lnTo>
                    <a:pt x="98" y="40"/>
                  </a:lnTo>
                  <a:lnTo>
                    <a:pt x="98" y="36"/>
                  </a:lnTo>
                  <a:lnTo>
                    <a:pt x="98" y="36"/>
                  </a:lnTo>
                  <a:lnTo>
                    <a:pt x="100" y="36"/>
                  </a:lnTo>
                  <a:lnTo>
                    <a:pt x="102" y="38"/>
                  </a:lnTo>
                  <a:lnTo>
                    <a:pt x="104" y="38"/>
                  </a:lnTo>
                  <a:lnTo>
                    <a:pt x="104" y="36"/>
                  </a:lnTo>
                  <a:lnTo>
                    <a:pt x="104" y="34"/>
                  </a:lnTo>
                  <a:lnTo>
                    <a:pt x="102" y="32"/>
                  </a:lnTo>
                  <a:lnTo>
                    <a:pt x="102" y="28"/>
                  </a:lnTo>
                  <a:lnTo>
                    <a:pt x="102" y="28"/>
                  </a:lnTo>
                  <a:lnTo>
                    <a:pt x="102" y="26"/>
                  </a:lnTo>
                  <a:lnTo>
                    <a:pt x="104" y="24"/>
                  </a:lnTo>
                  <a:lnTo>
                    <a:pt x="106" y="24"/>
                  </a:lnTo>
                  <a:lnTo>
                    <a:pt x="108" y="22"/>
                  </a:lnTo>
                  <a:lnTo>
                    <a:pt x="106" y="20"/>
                  </a:lnTo>
                  <a:lnTo>
                    <a:pt x="100" y="20"/>
                  </a:lnTo>
                  <a:lnTo>
                    <a:pt x="100" y="22"/>
                  </a:lnTo>
                  <a:lnTo>
                    <a:pt x="100" y="20"/>
                  </a:lnTo>
                  <a:lnTo>
                    <a:pt x="100" y="18"/>
                  </a:lnTo>
                  <a:lnTo>
                    <a:pt x="98" y="18"/>
                  </a:lnTo>
                  <a:lnTo>
                    <a:pt x="96" y="18"/>
                  </a:lnTo>
                  <a:lnTo>
                    <a:pt x="96" y="16"/>
                  </a:lnTo>
                  <a:lnTo>
                    <a:pt x="98" y="14"/>
                  </a:lnTo>
                  <a:lnTo>
                    <a:pt x="100" y="14"/>
                  </a:lnTo>
                  <a:lnTo>
                    <a:pt x="98" y="10"/>
                  </a:lnTo>
                  <a:lnTo>
                    <a:pt x="98" y="10"/>
                  </a:lnTo>
                  <a:lnTo>
                    <a:pt x="96" y="10"/>
                  </a:lnTo>
                  <a:lnTo>
                    <a:pt x="94" y="10"/>
                  </a:lnTo>
                  <a:lnTo>
                    <a:pt x="94" y="8"/>
                  </a:lnTo>
                  <a:lnTo>
                    <a:pt x="96" y="6"/>
                  </a:lnTo>
                  <a:lnTo>
                    <a:pt x="96" y="4"/>
                  </a:lnTo>
                  <a:lnTo>
                    <a:pt x="96" y="4"/>
                  </a:lnTo>
                  <a:lnTo>
                    <a:pt x="98" y="2"/>
                  </a:lnTo>
                  <a:lnTo>
                    <a:pt x="96" y="2"/>
                  </a:lnTo>
                  <a:lnTo>
                    <a:pt x="94" y="2"/>
                  </a:lnTo>
                  <a:lnTo>
                    <a:pt x="90" y="6"/>
                  </a:lnTo>
                  <a:lnTo>
                    <a:pt x="90" y="8"/>
                  </a:lnTo>
                  <a:lnTo>
                    <a:pt x="88" y="8"/>
                  </a:lnTo>
                  <a:lnTo>
                    <a:pt x="88" y="6"/>
                  </a:lnTo>
                  <a:lnTo>
                    <a:pt x="88" y="4"/>
                  </a:lnTo>
                  <a:lnTo>
                    <a:pt x="86" y="4"/>
                  </a:lnTo>
                  <a:lnTo>
                    <a:pt x="86" y="0"/>
                  </a:lnTo>
                  <a:lnTo>
                    <a:pt x="84" y="0"/>
                  </a:lnTo>
                  <a:lnTo>
                    <a:pt x="82" y="2"/>
                  </a:lnTo>
                  <a:lnTo>
                    <a:pt x="80" y="0"/>
                  </a:lnTo>
                  <a:lnTo>
                    <a:pt x="80" y="4"/>
                  </a:lnTo>
                  <a:lnTo>
                    <a:pt x="80" y="6"/>
                  </a:lnTo>
                  <a:lnTo>
                    <a:pt x="80" y="6"/>
                  </a:lnTo>
                  <a:lnTo>
                    <a:pt x="78" y="8"/>
                  </a:lnTo>
                  <a:lnTo>
                    <a:pt x="76" y="8"/>
                  </a:lnTo>
                  <a:lnTo>
                    <a:pt x="76" y="6"/>
                  </a:lnTo>
                  <a:lnTo>
                    <a:pt x="74" y="6"/>
                  </a:lnTo>
                  <a:lnTo>
                    <a:pt x="72" y="8"/>
                  </a:lnTo>
                  <a:lnTo>
                    <a:pt x="70" y="10"/>
                  </a:lnTo>
                  <a:lnTo>
                    <a:pt x="68" y="10"/>
                  </a:lnTo>
                  <a:lnTo>
                    <a:pt x="66" y="6"/>
                  </a:lnTo>
                  <a:lnTo>
                    <a:pt x="64" y="6"/>
                  </a:lnTo>
                  <a:lnTo>
                    <a:pt x="64" y="6"/>
                  </a:lnTo>
                  <a:lnTo>
                    <a:pt x="62" y="6"/>
                  </a:lnTo>
                  <a:lnTo>
                    <a:pt x="62" y="10"/>
                  </a:lnTo>
                  <a:lnTo>
                    <a:pt x="62" y="14"/>
                  </a:lnTo>
                  <a:lnTo>
                    <a:pt x="60" y="20"/>
                  </a:lnTo>
                  <a:lnTo>
                    <a:pt x="62" y="16"/>
                  </a:lnTo>
                  <a:lnTo>
                    <a:pt x="60" y="12"/>
                  </a:lnTo>
                  <a:lnTo>
                    <a:pt x="60" y="10"/>
                  </a:lnTo>
                  <a:lnTo>
                    <a:pt x="58" y="10"/>
                  </a:lnTo>
                  <a:lnTo>
                    <a:pt x="58" y="6"/>
                  </a:lnTo>
                  <a:lnTo>
                    <a:pt x="56" y="6"/>
                  </a:lnTo>
                  <a:lnTo>
                    <a:pt x="50" y="8"/>
                  </a:lnTo>
                  <a:lnTo>
                    <a:pt x="50" y="12"/>
                  </a:lnTo>
                  <a:lnTo>
                    <a:pt x="52" y="14"/>
                  </a:lnTo>
                  <a:lnTo>
                    <a:pt x="48" y="16"/>
                  </a:lnTo>
                  <a:lnTo>
                    <a:pt x="48" y="16"/>
                  </a:lnTo>
                  <a:lnTo>
                    <a:pt x="48" y="14"/>
                  </a:lnTo>
                  <a:lnTo>
                    <a:pt x="46" y="12"/>
                  </a:lnTo>
                  <a:lnTo>
                    <a:pt x="44" y="6"/>
                  </a:lnTo>
                  <a:lnTo>
                    <a:pt x="44" y="6"/>
                  </a:lnTo>
                  <a:lnTo>
                    <a:pt x="40" y="8"/>
                  </a:lnTo>
                  <a:lnTo>
                    <a:pt x="40" y="14"/>
                  </a:lnTo>
                  <a:lnTo>
                    <a:pt x="42" y="16"/>
                  </a:lnTo>
                  <a:lnTo>
                    <a:pt x="42" y="20"/>
                  </a:lnTo>
                  <a:lnTo>
                    <a:pt x="40" y="22"/>
                  </a:lnTo>
                  <a:lnTo>
                    <a:pt x="38" y="22"/>
                  </a:lnTo>
                  <a:lnTo>
                    <a:pt x="38" y="18"/>
                  </a:lnTo>
                  <a:lnTo>
                    <a:pt x="36" y="20"/>
                  </a:lnTo>
                  <a:lnTo>
                    <a:pt x="34" y="22"/>
                  </a:lnTo>
                  <a:lnTo>
                    <a:pt x="34" y="24"/>
                  </a:lnTo>
                  <a:lnTo>
                    <a:pt x="34" y="28"/>
                  </a:lnTo>
                  <a:lnTo>
                    <a:pt x="32" y="24"/>
                  </a:lnTo>
                  <a:lnTo>
                    <a:pt x="30" y="24"/>
                  </a:lnTo>
                  <a:lnTo>
                    <a:pt x="30" y="22"/>
                  </a:lnTo>
                  <a:lnTo>
                    <a:pt x="32" y="20"/>
                  </a:lnTo>
                  <a:lnTo>
                    <a:pt x="32" y="18"/>
                  </a:lnTo>
                  <a:lnTo>
                    <a:pt x="28" y="18"/>
                  </a:lnTo>
                  <a:lnTo>
                    <a:pt x="30" y="16"/>
                  </a:lnTo>
                  <a:lnTo>
                    <a:pt x="28" y="14"/>
                  </a:lnTo>
                  <a:lnTo>
                    <a:pt x="30" y="14"/>
                  </a:lnTo>
                  <a:lnTo>
                    <a:pt x="32" y="12"/>
                  </a:lnTo>
                  <a:lnTo>
                    <a:pt x="32" y="10"/>
                  </a:lnTo>
                  <a:lnTo>
                    <a:pt x="30" y="10"/>
                  </a:lnTo>
                  <a:lnTo>
                    <a:pt x="32" y="8"/>
                  </a:lnTo>
                  <a:lnTo>
                    <a:pt x="30" y="6"/>
                  </a:lnTo>
                  <a:lnTo>
                    <a:pt x="28" y="8"/>
                  </a:lnTo>
                  <a:lnTo>
                    <a:pt x="28" y="6"/>
                  </a:lnTo>
                  <a:lnTo>
                    <a:pt x="24" y="4"/>
                  </a:lnTo>
                  <a:lnTo>
                    <a:pt x="24" y="2"/>
                  </a:lnTo>
                  <a:lnTo>
                    <a:pt x="22" y="0"/>
                  </a:lnTo>
                  <a:lnTo>
                    <a:pt x="20" y="0"/>
                  </a:lnTo>
                  <a:lnTo>
                    <a:pt x="18" y="0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4" y="2"/>
                  </a:lnTo>
                  <a:lnTo>
                    <a:pt x="16" y="2"/>
                  </a:lnTo>
                  <a:lnTo>
                    <a:pt x="16" y="0"/>
                  </a:lnTo>
                  <a:lnTo>
                    <a:pt x="18" y="0"/>
                  </a:lnTo>
                  <a:lnTo>
                    <a:pt x="20" y="2"/>
                  </a:lnTo>
                  <a:lnTo>
                    <a:pt x="22" y="2"/>
                  </a:lnTo>
                  <a:lnTo>
                    <a:pt x="20" y="4"/>
                  </a:lnTo>
                  <a:lnTo>
                    <a:pt x="20" y="2"/>
                  </a:lnTo>
                  <a:lnTo>
                    <a:pt x="16" y="2"/>
                  </a:lnTo>
                  <a:lnTo>
                    <a:pt x="16" y="4"/>
                  </a:lnTo>
                  <a:lnTo>
                    <a:pt x="20" y="6"/>
                  </a:lnTo>
                  <a:lnTo>
                    <a:pt x="22" y="8"/>
                  </a:lnTo>
                  <a:lnTo>
                    <a:pt x="22" y="10"/>
                  </a:lnTo>
                  <a:lnTo>
                    <a:pt x="20" y="10"/>
                  </a:lnTo>
                  <a:lnTo>
                    <a:pt x="20" y="10"/>
                  </a:lnTo>
                  <a:lnTo>
                    <a:pt x="18" y="8"/>
                  </a:lnTo>
                  <a:lnTo>
                    <a:pt x="16" y="8"/>
                  </a:lnTo>
                  <a:lnTo>
                    <a:pt x="16" y="8"/>
                  </a:lnTo>
                  <a:lnTo>
                    <a:pt x="16" y="6"/>
                  </a:lnTo>
                  <a:lnTo>
                    <a:pt x="14" y="4"/>
                  </a:lnTo>
                  <a:lnTo>
                    <a:pt x="12" y="4"/>
                  </a:lnTo>
                  <a:lnTo>
                    <a:pt x="10" y="4"/>
                  </a:lnTo>
                  <a:lnTo>
                    <a:pt x="12" y="6"/>
                  </a:lnTo>
                  <a:lnTo>
                    <a:pt x="12" y="8"/>
                  </a:lnTo>
                  <a:lnTo>
                    <a:pt x="10" y="6"/>
                  </a:lnTo>
                  <a:lnTo>
                    <a:pt x="8" y="6"/>
                  </a:lnTo>
                  <a:lnTo>
                    <a:pt x="6" y="6"/>
                  </a:lnTo>
                  <a:lnTo>
                    <a:pt x="8" y="8"/>
                  </a:lnTo>
                  <a:lnTo>
                    <a:pt x="10" y="10"/>
                  </a:lnTo>
                  <a:lnTo>
                    <a:pt x="10" y="10"/>
                  </a:lnTo>
                  <a:lnTo>
                    <a:pt x="8" y="10"/>
                  </a:lnTo>
                  <a:lnTo>
                    <a:pt x="6" y="10"/>
                  </a:lnTo>
                  <a:lnTo>
                    <a:pt x="8" y="12"/>
                  </a:lnTo>
                  <a:lnTo>
                    <a:pt x="10" y="14"/>
                  </a:lnTo>
                  <a:lnTo>
                    <a:pt x="10" y="14"/>
                  </a:lnTo>
                  <a:lnTo>
                    <a:pt x="8" y="14"/>
                  </a:lnTo>
                  <a:lnTo>
                    <a:pt x="10" y="16"/>
                  </a:lnTo>
                  <a:lnTo>
                    <a:pt x="8" y="16"/>
                  </a:lnTo>
                  <a:lnTo>
                    <a:pt x="6" y="12"/>
                  </a:lnTo>
                  <a:lnTo>
                    <a:pt x="4" y="12"/>
                  </a:lnTo>
                  <a:lnTo>
                    <a:pt x="2" y="14"/>
                  </a:lnTo>
                  <a:lnTo>
                    <a:pt x="4" y="16"/>
                  </a:lnTo>
                  <a:lnTo>
                    <a:pt x="6" y="18"/>
                  </a:lnTo>
                  <a:lnTo>
                    <a:pt x="4" y="18"/>
                  </a:lnTo>
                  <a:lnTo>
                    <a:pt x="2" y="16"/>
                  </a:lnTo>
                  <a:lnTo>
                    <a:pt x="0" y="16"/>
                  </a:lnTo>
                  <a:lnTo>
                    <a:pt x="0" y="18"/>
                  </a:lnTo>
                  <a:lnTo>
                    <a:pt x="2" y="18"/>
                  </a:lnTo>
                  <a:lnTo>
                    <a:pt x="4" y="20"/>
                  </a:lnTo>
                  <a:lnTo>
                    <a:pt x="6" y="22"/>
                  </a:lnTo>
                  <a:lnTo>
                    <a:pt x="8" y="20"/>
                  </a:lnTo>
                  <a:lnTo>
                    <a:pt x="10" y="18"/>
                  </a:lnTo>
                  <a:lnTo>
                    <a:pt x="12" y="16"/>
                  </a:lnTo>
                  <a:lnTo>
                    <a:pt x="12" y="18"/>
                  </a:lnTo>
                  <a:lnTo>
                    <a:pt x="12" y="18"/>
                  </a:lnTo>
                  <a:lnTo>
                    <a:pt x="14" y="18"/>
                  </a:lnTo>
                  <a:lnTo>
                    <a:pt x="16" y="18"/>
                  </a:lnTo>
                  <a:lnTo>
                    <a:pt x="16" y="20"/>
                  </a:lnTo>
                  <a:lnTo>
                    <a:pt x="18" y="20"/>
                  </a:lnTo>
                  <a:lnTo>
                    <a:pt x="20" y="18"/>
                  </a:lnTo>
                  <a:lnTo>
                    <a:pt x="20" y="18"/>
                  </a:lnTo>
                  <a:lnTo>
                    <a:pt x="20" y="20"/>
                  </a:lnTo>
                  <a:lnTo>
                    <a:pt x="20" y="20"/>
                  </a:lnTo>
                  <a:lnTo>
                    <a:pt x="22" y="18"/>
                  </a:lnTo>
                  <a:lnTo>
                    <a:pt x="22" y="18"/>
                  </a:lnTo>
                  <a:lnTo>
                    <a:pt x="22" y="20"/>
                  </a:lnTo>
                  <a:lnTo>
                    <a:pt x="24" y="22"/>
                  </a:lnTo>
                  <a:lnTo>
                    <a:pt x="24" y="20"/>
                  </a:lnTo>
                  <a:lnTo>
                    <a:pt x="28" y="22"/>
                  </a:lnTo>
                  <a:lnTo>
                    <a:pt x="26" y="22"/>
                  </a:lnTo>
                  <a:lnTo>
                    <a:pt x="24" y="22"/>
                  </a:lnTo>
                  <a:lnTo>
                    <a:pt x="22" y="24"/>
                  </a:lnTo>
                  <a:lnTo>
                    <a:pt x="20" y="24"/>
                  </a:lnTo>
                  <a:lnTo>
                    <a:pt x="18" y="26"/>
                  </a:lnTo>
                  <a:lnTo>
                    <a:pt x="18" y="26"/>
                  </a:lnTo>
                  <a:lnTo>
                    <a:pt x="22" y="28"/>
                  </a:lnTo>
                  <a:lnTo>
                    <a:pt x="24" y="28"/>
                  </a:lnTo>
                  <a:lnTo>
                    <a:pt x="24" y="26"/>
                  </a:lnTo>
                  <a:lnTo>
                    <a:pt x="26" y="24"/>
                  </a:lnTo>
                  <a:lnTo>
                    <a:pt x="26" y="26"/>
                  </a:lnTo>
                  <a:lnTo>
                    <a:pt x="24" y="28"/>
                  </a:lnTo>
                  <a:lnTo>
                    <a:pt x="20" y="28"/>
                  </a:lnTo>
                  <a:lnTo>
                    <a:pt x="20" y="28"/>
                  </a:lnTo>
                  <a:lnTo>
                    <a:pt x="16" y="30"/>
                  </a:lnTo>
                  <a:lnTo>
                    <a:pt x="16" y="30"/>
                  </a:lnTo>
                  <a:lnTo>
                    <a:pt x="16" y="28"/>
                  </a:lnTo>
                  <a:lnTo>
                    <a:pt x="16" y="28"/>
                  </a:lnTo>
                  <a:lnTo>
                    <a:pt x="14" y="28"/>
                  </a:lnTo>
                  <a:lnTo>
                    <a:pt x="14" y="28"/>
                  </a:lnTo>
                  <a:lnTo>
                    <a:pt x="14" y="28"/>
                  </a:lnTo>
                  <a:lnTo>
                    <a:pt x="12" y="30"/>
                  </a:lnTo>
                  <a:lnTo>
                    <a:pt x="10" y="30"/>
                  </a:lnTo>
                  <a:lnTo>
                    <a:pt x="8" y="30"/>
                  </a:lnTo>
                  <a:lnTo>
                    <a:pt x="6" y="30"/>
                  </a:lnTo>
                  <a:lnTo>
                    <a:pt x="4" y="30"/>
                  </a:lnTo>
                  <a:lnTo>
                    <a:pt x="2" y="30"/>
                  </a:lnTo>
                  <a:lnTo>
                    <a:pt x="2" y="30"/>
                  </a:lnTo>
                  <a:lnTo>
                    <a:pt x="2" y="32"/>
                  </a:lnTo>
                  <a:lnTo>
                    <a:pt x="4" y="34"/>
                  </a:lnTo>
                  <a:lnTo>
                    <a:pt x="6" y="34"/>
                  </a:lnTo>
                  <a:lnTo>
                    <a:pt x="6" y="34"/>
                  </a:lnTo>
                  <a:lnTo>
                    <a:pt x="10" y="36"/>
                  </a:lnTo>
                  <a:lnTo>
                    <a:pt x="16" y="34"/>
                  </a:lnTo>
                  <a:lnTo>
                    <a:pt x="18" y="36"/>
                  </a:lnTo>
                  <a:lnTo>
                    <a:pt x="18" y="36"/>
                  </a:lnTo>
                  <a:lnTo>
                    <a:pt x="16" y="38"/>
                  </a:lnTo>
                  <a:lnTo>
                    <a:pt x="16" y="38"/>
                  </a:lnTo>
                  <a:lnTo>
                    <a:pt x="18" y="40"/>
                  </a:lnTo>
                  <a:lnTo>
                    <a:pt x="20" y="42"/>
                  </a:lnTo>
                  <a:lnTo>
                    <a:pt x="20" y="42"/>
                  </a:lnTo>
                  <a:lnTo>
                    <a:pt x="24" y="40"/>
                  </a:lnTo>
                  <a:lnTo>
                    <a:pt x="22" y="40"/>
                  </a:lnTo>
                  <a:lnTo>
                    <a:pt x="20" y="42"/>
                  </a:lnTo>
                  <a:lnTo>
                    <a:pt x="20" y="44"/>
                  </a:lnTo>
                  <a:lnTo>
                    <a:pt x="22" y="46"/>
                  </a:lnTo>
                  <a:lnTo>
                    <a:pt x="24" y="44"/>
                  </a:lnTo>
                  <a:lnTo>
                    <a:pt x="28" y="44"/>
                  </a:lnTo>
                  <a:lnTo>
                    <a:pt x="28" y="46"/>
                  </a:lnTo>
                  <a:lnTo>
                    <a:pt x="26" y="44"/>
                  </a:lnTo>
                  <a:lnTo>
                    <a:pt x="24" y="46"/>
                  </a:lnTo>
                  <a:lnTo>
                    <a:pt x="22" y="46"/>
                  </a:lnTo>
                  <a:lnTo>
                    <a:pt x="20" y="48"/>
                  </a:lnTo>
                  <a:lnTo>
                    <a:pt x="20" y="48"/>
                  </a:lnTo>
                  <a:lnTo>
                    <a:pt x="20" y="50"/>
                  </a:lnTo>
                  <a:lnTo>
                    <a:pt x="18" y="50"/>
                  </a:lnTo>
                  <a:lnTo>
                    <a:pt x="16" y="50"/>
                  </a:lnTo>
                  <a:lnTo>
                    <a:pt x="16" y="48"/>
                  </a:lnTo>
                  <a:lnTo>
                    <a:pt x="14" y="48"/>
                  </a:lnTo>
                  <a:lnTo>
                    <a:pt x="14" y="48"/>
                  </a:lnTo>
                  <a:lnTo>
                    <a:pt x="12" y="48"/>
                  </a:lnTo>
                  <a:lnTo>
                    <a:pt x="12" y="52"/>
                  </a:lnTo>
                  <a:lnTo>
                    <a:pt x="14" y="52"/>
                  </a:lnTo>
                  <a:lnTo>
                    <a:pt x="14" y="52"/>
                  </a:lnTo>
                  <a:lnTo>
                    <a:pt x="12" y="56"/>
                  </a:lnTo>
                  <a:lnTo>
                    <a:pt x="16" y="56"/>
                  </a:lnTo>
                  <a:lnTo>
                    <a:pt x="16" y="56"/>
                  </a:lnTo>
                  <a:lnTo>
                    <a:pt x="18" y="56"/>
                  </a:lnTo>
                  <a:lnTo>
                    <a:pt x="22" y="58"/>
                  </a:lnTo>
                  <a:lnTo>
                    <a:pt x="26" y="54"/>
                  </a:lnTo>
                  <a:lnTo>
                    <a:pt x="28" y="56"/>
                  </a:lnTo>
                  <a:lnTo>
                    <a:pt x="30" y="56"/>
                  </a:lnTo>
                  <a:lnTo>
                    <a:pt x="30" y="56"/>
                  </a:lnTo>
                  <a:lnTo>
                    <a:pt x="32" y="58"/>
                  </a:lnTo>
                  <a:close/>
                </a:path>
              </a:pathLst>
            </a:custGeom>
            <a:grpFill/>
            <a:ln w="6350">
              <a:solidFill>
                <a:srgbClr val="7F7F7F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37" name="Hungary">
              <a:extLst>
                <a:ext uri="{FF2B5EF4-FFF2-40B4-BE49-F238E27FC236}">
                  <a16:creationId xmlns:a16="http://schemas.microsoft.com/office/drawing/2014/main" id="{4D28BCF8-A3D7-4626-AF4E-BC41BF0F363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8247" y="3173628"/>
              <a:ext cx="133970" cy="88038"/>
            </a:xfrm>
            <a:custGeom>
              <a:avLst/>
              <a:gdLst>
                <a:gd name="T0" fmla="*/ 44 w 70"/>
                <a:gd name="T1" fmla="*/ 40 h 46"/>
                <a:gd name="T2" fmla="*/ 48 w 70"/>
                <a:gd name="T3" fmla="*/ 36 h 46"/>
                <a:gd name="T4" fmla="*/ 50 w 70"/>
                <a:gd name="T5" fmla="*/ 36 h 46"/>
                <a:gd name="T6" fmla="*/ 50 w 70"/>
                <a:gd name="T7" fmla="*/ 34 h 46"/>
                <a:gd name="T8" fmla="*/ 54 w 70"/>
                <a:gd name="T9" fmla="*/ 34 h 46"/>
                <a:gd name="T10" fmla="*/ 56 w 70"/>
                <a:gd name="T11" fmla="*/ 32 h 46"/>
                <a:gd name="T12" fmla="*/ 56 w 70"/>
                <a:gd name="T13" fmla="*/ 30 h 46"/>
                <a:gd name="T14" fmla="*/ 60 w 70"/>
                <a:gd name="T15" fmla="*/ 22 h 46"/>
                <a:gd name="T16" fmla="*/ 62 w 70"/>
                <a:gd name="T17" fmla="*/ 16 h 46"/>
                <a:gd name="T18" fmla="*/ 66 w 70"/>
                <a:gd name="T19" fmla="*/ 10 h 46"/>
                <a:gd name="T20" fmla="*/ 68 w 70"/>
                <a:gd name="T21" fmla="*/ 10 h 46"/>
                <a:gd name="T22" fmla="*/ 70 w 70"/>
                <a:gd name="T23" fmla="*/ 8 h 46"/>
                <a:gd name="T24" fmla="*/ 68 w 70"/>
                <a:gd name="T25" fmla="*/ 4 h 46"/>
                <a:gd name="T26" fmla="*/ 66 w 70"/>
                <a:gd name="T27" fmla="*/ 2 h 46"/>
                <a:gd name="T28" fmla="*/ 62 w 70"/>
                <a:gd name="T29" fmla="*/ 0 h 46"/>
                <a:gd name="T30" fmla="*/ 60 w 70"/>
                <a:gd name="T31" fmla="*/ 2 h 46"/>
                <a:gd name="T32" fmla="*/ 56 w 70"/>
                <a:gd name="T33" fmla="*/ 0 h 46"/>
                <a:gd name="T34" fmla="*/ 50 w 70"/>
                <a:gd name="T35" fmla="*/ 2 h 46"/>
                <a:gd name="T36" fmla="*/ 48 w 70"/>
                <a:gd name="T37" fmla="*/ 0 h 46"/>
                <a:gd name="T38" fmla="*/ 44 w 70"/>
                <a:gd name="T39" fmla="*/ 0 h 46"/>
                <a:gd name="T40" fmla="*/ 42 w 70"/>
                <a:gd name="T41" fmla="*/ 4 h 46"/>
                <a:gd name="T42" fmla="*/ 40 w 70"/>
                <a:gd name="T43" fmla="*/ 6 h 46"/>
                <a:gd name="T44" fmla="*/ 40 w 70"/>
                <a:gd name="T45" fmla="*/ 8 h 46"/>
                <a:gd name="T46" fmla="*/ 36 w 70"/>
                <a:gd name="T47" fmla="*/ 4 h 46"/>
                <a:gd name="T48" fmla="*/ 32 w 70"/>
                <a:gd name="T49" fmla="*/ 8 h 46"/>
                <a:gd name="T50" fmla="*/ 28 w 70"/>
                <a:gd name="T51" fmla="*/ 8 h 46"/>
                <a:gd name="T52" fmla="*/ 28 w 70"/>
                <a:gd name="T53" fmla="*/ 10 h 46"/>
                <a:gd name="T54" fmla="*/ 22 w 70"/>
                <a:gd name="T55" fmla="*/ 12 h 46"/>
                <a:gd name="T56" fmla="*/ 18 w 70"/>
                <a:gd name="T57" fmla="*/ 14 h 46"/>
                <a:gd name="T58" fmla="*/ 14 w 70"/>
                <a:gd name="T59" fmla="*/ 12 h 46"/>
                <a:gd name="T60" fmla="*/ 6 w 70"/>
                <a:gd name="T61" fmla="*/ 8 h 46"/>
                <a:gd name="T62" fmla="*/ 6 w 70"/>
                <a:gd name="T63" fmla="*/ 8 h 46"/>
                <a:gd name="T64" fmla="*/ 6 w 70"/>
                <a:gd name="T65" fmla="*/ 12 h 46"/>
                <a:gd name="T66" fmla="*/ 6 w 70"/>
                <a:gd name="T67" fmla="*/ 14 h 46"/>
                <a:gd name="T68" fmla="*/ 0 w 70"/>
                <a:gd name="T69" fmla="*/ 14 h 46"/>
                <a:gd name="T70" fmla="*/ 0 w 70"/>
                <a:gd name="T71" fmla="*/ 14 h 46"/>
                <a:gd name="T72" fmla="*/ 2 w 70"/>
                <a:gd name="T73" fmla="*/ 18 h 46"/>
                <a:gd name="T74" fmla="*/ 0 w 70"/>
                <a:gd name="T75" fmla="*/ 20 h 46"/>
                <a:gd name="T76" fmla="*/ 0 w 70"/>
                <a:gd name="T77" fmla="*/ 22 h 46"/>
                <a:gd name="T78" fmla="*/ 2 w 70"/>
                <a:gd name="T79" fmla="*/ 26 h 46"/>
                <a:gd name="T80" fmla="*/ 0 w 70"/>
                <a:gd name="T81" fmla="*/ 28 h 46"/>
                <a:gd name="T82" fmla="*/ 0 w 70"/>
                <a:gd name="T83" fmla="*/ 28 h 46"/>
                <a:gd name="T84" fmla="*/ 2 w 70"/>
                <a:gd name="T85" fmla="*/ 32 h 46"/>
                <a:gd name="T86" fmla="*/ 2 w 70"/>
                <a:gd name="T87" fmla="*/ 36 h 46"/>
                <a:gd name="T88" fmla="*/ 4 w 70"/>
                <a:gd name="T89" fmla="*/ 36 h 46"/>
                <a:gd name="T90" fmla="*/ 10 w 70"/>
                <a:gd name="T91" fmla="*/ 40 h 46"/>
                <a:gd name="T92" fmla="*/ 12 w 70"/>
                <a:gd name="T93" fmla="*/ 42 h 46"/>
                <a:gd name="T94" fmla="*/ 14 w 70"/>
                <a:gd name="T95" fmla="*/ 42 h 46"/>
                <a:gd name="T96" fmla="*/ 20 w 70"/>
                <a:gd name="T97" fmla="*/ 44 h 46"/>
                <a:gd name="T98" fmla="*/ 26 w 70"/>
                <a:gd name="T99" fmla="*/ 46 h 46"/>
                <a:gd name="T100" fmla="*/ 28 w 70"/>
                <a:gd name="T101" fmla="*/ 42 h 46"/>
                <a:gd name="T102" fmla="*/ 28 w 70"/>
                <a:gd name="T103" fmla="*/ 44 h 46"/>
                <a:gd name="T104" fmla="*/ 30 w 70"/>
                <a:gd name="T105" fmla="*/ 42 h 46"/>
                <a:gd name="T106" fmla="*/ 34 w 70"/>
                <a:gd name="T107" fmla="*/ 40 h 46"/>
                <a:gd name="T108" fmla="*/ 36 w 70"/>
                <a:gd name="T109" fmla="*/ 42 h 46"/>
                <a:gd name="T110" fmla="*/ 36 w 70"/>
                <a:gd name="T111" fmla="*/ 40 h 46"/>
                <a:gd name="T112" fmla="*/ 38 w 70"/>
                <a:gd name="T113" fmla="*/ 38 h 46"/>
                <a:gd name="T114" fmla="*/ 40 w 70"/>
                <a:gd name="T115" fmla="*/ 38 h 46"/>
                <a:gd name="T116" fmla="*/ 42 w 70"/>
                <a:gd name="T117" fmla="*/ 38 h 46"/>
                <a:gd name="T118" fmla="*/ 44 w 70"/>
                <a:gd name="T119" fmla="*/ 4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70" h="46">
                  <a:moveTo>
                    <a:pt x="44" y="40"/>
                  </a:moveTo>
                  <a:lnTo>
                    <a:pt x="48" y="36"/>
                  </a:lnTo>
                  <a:lnTo>
                    <a:pt x="50" y="36"/>
                  </a:lnTo>
                  <a:lnTo>
                    <a:pt x="50" y="34"/>
                  </a:lnTo>
                  <a:lnTo>
                    <a:pt x="54" y="34"/>
                  </a:lnTo>
                  <a:lnTo>
                    <a:pt x="56" y="32"/>
                  </a:lnTo>
                  <a:lnTo>
                    <a:pt x="56" y="30"/>
                  </a:lnTo>
                  <a:lnTo>
                    <a:pt x="60" y="22"/>
                  </a:lnTo>
                  <a:lnTo>
                    <a:pt x="62" y="16"/>
                  </a:lnTo>
                  <a:lnTo>
                    <a:pt x="66" y="10"/>
                  </a:lnTo>
                  <a:lnTo>
                    <a:pt x="68" y="10"/>
                  </a:lnTo>
                  <a:lnTo>
                    <a:pt x="70" y="8"/>
                  </a:lnTo>
                  <a:lnTo>
                    <a:pt x="68" y="4"/>
                  </a:lnTo>
                  <a:lnTo>
                    <a:pt x="66" y="2"/>
                  </a:lnTo>
                  <a:lnTo>
                    <a:pt x="62" y="0"/>
                  </a:lnTo>
                  <a:lnTo>
                    <a:pt x="60" y="2"/>
                  </a:lnTo>
                  <a:lnTo>
                    <a:pt x="56" y="0"/>
                  </a:lnTo>
                  <a:lnTo>
                    <a:pt x="50" y="2"/>
                  </a:lnTo>
                  <a:lnTo>
                    <a:pt x="48" y="0"/>
                  </a:lnTo>
                  <a:lnTo>
                    <a:pt x="44" y="0"/>
                  </a:lnTo>
                  <a:lnTo>
                    <a:pt x="42" y="4"/>
                  </a:lnTo>
                  <a:lnTo>
                    <a:pt x="40" y="6"/>
                  </a:lnTo>
                  <a:lnTo>
                    <a:pt x="40" y="8"/>
                  </a:lnTo>
                  <a:lnTo>
                    <a:pt x="36" y="4"/>
                  </a:lnTo>
                  <a:lnTo>
                    <a:pt x="32" y="8"/>
                  </a:lnTo>
                  <a:lnTo>
                    <a:pt x="28" y="8"/>
                  </a:lnTo>
                  <a:lnTo>
                    <a:pt x="28" y="10"/>
                  </a:lnTo>
                  <a:lnTo>
                    <a:pt x="22" y="12"/>
                  </a:lnTo>
                  <a:lnTo>
                    <a:pt x="18" y="14"/>
                  </a:lnTo>
                  <a:lnTo>
                    <a:pt x="14" y="12"/>
                  </a:lnTo>
                  <a:lnTo>
                    <a:pt x="6" y="8"/>
                  </a:lnTo>
                  <a:lnTo>
                    <a:pt x="6" y="8"/>
                  </a:lnTo>
                  <a:lnTo>
                    <a:pt x="6" y="12"/>
                  </a:lnTo>
                  <a:lnTo>
                    <a:pt x="6" y="14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2" y="18"/>
                  </a:lnTo>
                  <a:lnTo>
                    <a:pt x="0" y="20"/>
                  </a:lnTo>
                  <a:lnTo>
                    <a:pt x="0" y="22"/>
                  </a:lnTo>
                  <a:lnTo>
                    <a:pt x="2" y="26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2" y="32"/>
                  </a:lnTo>
                  <a:lnTo>
                    <a:pt x="2" y="36"/>
                  </a:lnTo>
                  <a:lnTo>
                    <a:pt x="4" y="36"/>
                  </a:lnTo>
                  <a:lnTo>
                    <a:pt x="10" y="40"/>
                  </a:lnTo>
                  <a:lnTo>
                    <a:pt x="12" y="42"/>
                  </a:lnTo>
                  <a:lnTo>
                    <a:pt x="14" y="42"/>
                  </a:lnTo>
                  <a:lnTo>
                    <a:pt x="20" y="44"/>
                  </a:lnTo>
                  <a:lnTo>
                    <a:pt x="26" y="46"/>
                  </a:lnTo>
                  <a:lnTo>
                    <a:pt x="28" y="42"/>
                  </a:lnTo>
                  <a:lnTo>
                    <a:pt x="28" y="44"/>
                  </a:lnTo>
                  <a:lnTo>
                    <a:pt x="30" y="42"/>
                  </a:lnTo>
                  <a:lnTo>
                    <a:pt x="34" y="40"/>
                  </a:lnTo>
                  <a:lnTo>
                    <a:pt x="36" y="42"/>
                  </a:lnTo>
                  <a:lnTo>
                    <a:pt x="36" y="40"/>
                  </a:lnTo>
                  <a:lnTo>
                    <a:pt x="38" y="38"/>
                  </a:lnTo>
                  <a:lnTo>
                    <a:pt x="40" y="38"/>
                  </a:lnTo>
                  <a:lnTo>
                    <a:pt x="42" y="38"/>
                  </a:lnTo>
                  <a:lnTo>
                    <a:pt x="44" y="40"/>
                  </a:lnTo>
                  <a:close/>
                </a:path>
              </a:pathLst>
            </a:custGeom>
            <a:grpFill/>
            <a:ln w="6350">
              <a:solidFill>
                <a:srgbClr val="7F7F7F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38" name="Guinea Bissau">
              <a:extLst>
                <a:ext uri="{FF2B5EF4-FFF2-40B4-BE49-F238E27FC236}">
                  <a16:creationId xmlns:a16="http://schemas.microsoft.com/office/drawing/2014/main" id="{3A973554-49E6-4EF3-9FC5-DEF7C28D50ED}"/>
                </a:ext>
              </a:extLst>
            </p:cNvPr>
            <p:cNvSpPr>
              <a:spLocks/>
            </p:cNvSpPr>
            <p:nvPr/>
          </p:nvSpPr>
          <p:spPr bwMode="auto">
            <a:xfrm>
              <a:off x="5529497" y="4115247"/>
              <a:ext cx="72727" cy="45933"/>
            </a:xfrm>
            <a:custGeom>
              <a:avLst/>
              <a:gdLst>
                <a:gd name="T0" fmla="*/ 0 w 38"/>
                <a:gd name="T1" fmla="*/ 6 h 24"/>
                <a:gd name="T2" fmla="*/ 4 w 38"/>
                <a:gd name="T3" fmla="*/ 6 h 24"/>
                <a:gd name="T4" fmla="*/ 8 w 38"/>
                <a:gd name="T5" fmla="*/ 4 h 24"/>
                <a:gd name="T6" fmla="*/ 16 w 38"/>
                <a:gd name="T7" fmla="*/ 6 h 24"/>
                <a:gd name="T8" fmla="*/ 18 w 38"/>
                <a:gd name="T9" fmla="*/ 2 h 24"/>
                <a:gd name="T10" fmla="*/ 22 w 38"/>
                <a:gd name="T11" fmla="*/ 0 h 24"/>
                <a:gd name="T12" fmla="*/ 34 w 38"/>
                <a:gd name="T13" fmla="*/ 2 h 24"/>
                <a:gd name="T14" fmla="*/ 36 w 38"/>
                <a:gd name="T15" fmla="*/ 2 h 24"/>
                <a:gd name="T16" fmla="*/ 38 w 38"/>
                <a:gd name="T17" fmla="*/ 6 h 24"/>
                <a:gd name="T18" fmla="*/ 36 w 38"/>
                <a:gd name="T19" fmla="*/ 8 h 24"/>
                <a:gd name="T20" fmla="*/ 36 w 38"/>
                <a:gd name="T21" fmla="*/ 12 h 24"/>
                <a:gd name="T22" fmla="*/ 38 w 38"/>
                <a:gd name="T23" fmla="*/ 12 h 24"/>
                <a:gd name="T24" fmla="*/ 38 w 38"/>
                <a:gd name="T25" fmla="*/ 16 h 24"/>
                <a:gd name="T26" fmla="*/ 36 w 38"/>
                <a:gd name="T27" fmla="*/ 16 h 24"/>
                <a:gd name="T28" fmla="*/ 32 w 38"/>
                <a:gd name="T29" fmla="*/ 18 h 24"/>
                <a:gd name="T30" fmla="*/ 28 w 38"/>
                <a:gd name="T31" fmla="*/ 20 h 24"/>
                <a:gd name="T32" fmla="*/ 26 w 38"/>
                <a:gd name="T33" fmla="*/ 20 h 24"/>
                <a:gd name="T34" fmla="*/ 24 w 38"/>
                <a:gd name="T35" fmla="*/ 24 h 24"/>
                <a:gd name="T36" fmla="*/ 22 w 38"/>
                <a:gd name="T37" fmla="*/ 24 h 24"/>
                <a:gd name="T38" fmla="*/ 20 w 38"/>
                <a:gd name="T39" fmla="*/ 24 h 24"/>
                <a:gd name="T40" fmla="*/ 22 w 38"/>
                <a:gd name="T41" fmla="*/ 22 h 24"/>
                <a:gd name="T42" fmla="*/ 16 w 38"/>
                <a:gd name="T43" fmla="*/ 22 h 24"/>
                <a:gd name="T44" fmla="*/ 18 w 38"/>
                <a:gd name="T45" fmla="*/ 18 h 24"/>
                <a:gd name="T46" fmla="*/ 18 w 38"/>
                <a:gd name="T47" fmla="*/ 18 h 24"/>
                <a:gd name="T48" fmla="*/ 18 w 38"/>
                <a:gd name="T49" fmla="*/ 16 h 24"/>
                <a:gd name="T50" fmla="*/ 18 w 38"/>
                <a:gd name="T51" fmla="*/ 16 h 24"/>
                <a:gd name="T52" fmla="*/ 16 w 38"/>
                <a:gd name="T53" fmla="*/ 16 h 24"/>
                <a:gd name="T54" fmla="*/ 14 w 38"/>
                <a:gd name="T55" fmla="*/ 14 h 24"/>
                <a:gd name="T56" fmla="*/ 20 w 38"/>
                <a:gd name="T57" fmla="*/ 14 h 24"/>
                <a:gd name="T58" fmla="*/ 22 w 38"/>
                <a:gd name="T59" fmla="*/ 14 h 24"/>
                <a:gd name="T60" fmla="*/ 18 w 38"/>
                <a:gd name="T61" fmla="*/ 12 h 24"/>
                <a:gd name="T62" fmla="*/ 16 w 38"/>
                <a:gd name="T63" fmla="*/ 12 h 24"/>
                <a:gd name="T64" fmla="*/ 12 w 38"/>
                <a:gd name="T65" fmla="*/ 14 h 24"/>
                <a:gd name="T66" fmla="*/ 10 w 38"/>
                <a:gd name="T67" fmla="*/ 14 h 24"/>
                <a:gd name="T68" fmla="*/ 10 w 38"/>
                <a:gd name="T69" fmla="*/ 12 h 24"/>
                <a:gd name="T70" fmla="*/ 8 w 38"/>
                <a:gd name="T71" fmla="*/ 12 h 24"/>
                <a:gd name="T72" fmla="*/ 4 w 38"/>
                <a:gd name="T73" fmla="*/ 10 h 24"/>
                <a:gd name="T74" fmla="*/ 8 w 38"/>
                <a:gd name="T75" fmla="*/ 8 h 24"/>
                <a:gd name="T76" fmla="*/ 6 w 38"/>
                <a:gd name="T77" fmla="*/ 8 h 24"/>
                <a:gd name="T78" fmla="*/ 2 w 38"/>
                <a:gd name="T79" fmla="*/ 8 h 24"/>
                <a:gd name="T80" fmla="*/ 0 w 38"/>
                <a:gd name="T81" fmla="*/ 6 h 24"/>
                <a:gd name="T82" fmla="*/ 0 w 38"/>
                <a:gd name="T83" fmla="*/ 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8" h="24">
                  <a:moveTo>
                    <a:pt x="0" y="6"/>
                  </a:moveTo>
                  <a:lnTo>
                    <a:pt x="4" y="6"/>
                  </a:lnTo>
                  <a:lnTo>
                    <a:pt x="8" y="4"/>
                  </a:lnTo>
                  <a:lnTo>
                    <a:pt x="16" y="6"/>
                  </a:lnTo>
                  <a:lnTo>
                    <a:pt x="18" y="2"/>
                  </a:lnTo>
                  <a:lnTo>
                    <a:pt x="22" y="0"/>
                  </a:lnTo>
                  <a:lnTo>
                    <a:pt x="34" y="2"/>
                  </a:lnTo>
                  <a:lnTo>
                    <a:pt x="36" y="2"/>
                  </a:lnTo>
                  <a:lnTo>
                    <a:pt x="38" y="6"/>
                  </a:lnTo>
                  <a:lnTo>
                    <a:pt x="36" y="8"/>
                  </a:lnTo>
                  <a:lnTo>
                    <a:pt x="36" y="12"/>
                  </a:lnTo>
                  <a:lnTo>
                    <a:pt x="38" y="12"/>
                  </a:lnTo>
                  <a:lnTo>
                    <a:pt x="38" y="16"/>
                  </a:lnTo>
                  <a:lnTo>
                    <a:pt x="36" y="16"/>
                  </a:lnTo>
                  <a:lnTo>
                    <a:pt x="32" y="18"/>
                  </a:lnTo>
                  <a:lnTo>
                    <a:pt x="28" y="20"/>
                  </a:lnTo>
                  <a:lnTo>
                    <a:pt x="26" y="20"/>
                  </a:lnTo>
                  <a:lnTo>
                    <a:pt x="24" y="24"/>
                  </a:lnTo>
                  <a:lnTo>
                    <a:pt x="22" y="24"/>
                  </a:lnTo>
                  <a:lnTo>
                    <a:pt x="20" y="24"/>
                  </a:lnTo>
                  <a:lnTo>
                    <a:pt x="22" y="22"/>
                  </a:lnTo>
                  <a:lnTo>
                    <a:pt x="16" y="22"/>
                  </a:lnTo>
                  <a:lnTo>
                    <a:pt x="18" y="18"/>
                  </a:lnTo>
                  <a:lnTo>
                    <a:pt x="18" y="18"/>
                  </a:lnTo>
                  <a:lnTo>
                    <a:pt x="18" y="16"/>
                  </a:lnTo>
                  <a:lnTo>
                    <a:pt x="18" y="16"/>
                  </a:lnTo>
                  <a:lnTo>
                    <a:pt x="16" y="16"/>
                  </a:lnTo>
                  <a:lnTo>
                    <a:pt x="14" y="14"/>
                  </a:lnTo>
                  <a:lnTo>
                    <a:pt x="20" y="14"/>
                  </a:lnTo>
                  <a:lnTo>
                    <a:pt x="22" y="14"/>
                  </a:lnTo>
                  <a:lnTo>
                    <a:pt x="18" y="12"/>
                  </a:lnTo>
                  <a:lnTo>
                    <a:pt x="16" y="12"/>
                  </a:lnTo>
                  <a:lnTo>
                    <a:pt x="12" y="14"/>
                  </a:lnTo>
                  <a:lnTo>
                    <a:pt x="10" y="14"/>
                  </a:lnTo>
                  <a:lnTo>
                    <a:pt x="10" y="12"/>
                  </a:lnTo>
                  <a:lnTo>
                    <a:pt x="8" y="12"/>
                  </a:lnTo>
                  <a:lnTo>
                    <a:pt x="4" y="10"/>
                  </a:lnTo>
                  <a:lnTo>
                    <a:pt x="8" y="8"/>
                  </a:lnTo>
                  <a:lnTo>
                    <a:pt x="6" y="8"/>
                  </a:lnTo>
                  <a:lnTo>
                    <a:pt x="2" y="8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grpFill/>
            <a:ln w="6350">
              <a:solidFill>
                <a:srgbClr val="7F7F7F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39" name="Guinea">
              <a:extLst>
                <a:ext uri="{FF2B5EF4-FFF2-40B4-BE49-F238E27FC236}">
                  <a16:creationId xmlns:a16="http://schemas.microsoft.com/office/drawing/2014/main" id="{54555535-7F13-423B-B654-4628C8F0FAD0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5430" y="4119075"/>
              <a:ext cx="168420" cy="164592"/>
            </a:xfrm>
            <a:custGeom>
              <a:avLst/>
              <a:gdLst>
                <a:gd name="T0" fmla="*/ 2 w 88"/>
                <a:gd name="T1" fmla="*/ 18 h 86"/>
                <a:gd name="T2" fmla="*/ 8 w 88"/>
                <a:gd name="T3" fmla="*/ 16 h 86"/>
                <a:gd name="T4" fmla="*/ 14 w 88"/>
                <a:gd name="T5" fmla="*/ 14 h 86"/>
                <a:gd name="T6" fmla="*/ 12 w 88"/>
                <a:gd name="T7" fmla="*/ 10 h 86"/>
                <a:gd name="T8" fmla="*/ 14 w 88"/>
                <a:gd name="T9" fmla="*/ 4 h 86"/>
                <a:gd name="T10" fmla="*/ 14 w 88"/>
                <a:gd name="T11" fmla="*/ 0 h 86"/>
                <a:gd name="T12" fmla="*/ 28 w 88"/>
                <a:gd name="T13" fmla="*/ 2 h 86"/>
                <a:gd name="T14" fmla="*/ 34 w 88"/>
                <a:gd name="T15" fmla="*/ 4 h 86"/>
                <a:gd name="T16" fmla="*/ 40 w 88"/>
                <a:gd name="T17" fmla="*/ 4 h 86"/>
                <a:gd name="T18" fmla="*/ 44 w 88"/>
                <a:gd name="T19" fmla="*/ 6 h 86"/>
                <a:gd name="T20" fmla="*/ 46 w 88"/>
                <a:gd name="T21" fmla="*/ 8 h 86"/>
                <a:gd name="T22" fmla="*/ 50 w 88"/>
                <a:gd name="T23" fmla="*/ 8 h 86"/>
                <a:gd name="T24" fmla="*/ 54 w 88"/>
                <a:gd name="T25" fmla="*/ 10 h 86"/>
                <a:gd name="T26" fmla="*/ 60 w 88"/>
                <a:gd name="T27" fmla="*/ 8 h 86"/>
                <a:gd name="T28" fmla="*/ 64 w 88"/>
                <a:gd name="T29" fmla="*/ 4 h 86"/>
                <a:gd name="T30" fmla="*/ 70 w 88"/>
                <a:gd name="T31" fmla="*/ 6 h 86"/>
                <a:gd name="T32" fmla="*/ 74 w 88"/>
                <a:gd name="T33" fmla="*/ 4 h 86"/>
                <a:gd name="T34" fmla="*/ 76 w 88"/>
                <a:gd name="T35" fmla="*/ 8 h 86"/>
                <a:gd name="T36" fmla="*/ 76 w 88"/>
                <a:gd name="T37" fmla="*/ 14 h 86"/>
                <a:gd name="T38" fmla="*/ 80 w 88"/>
                <a:gd name="T39" fmla="*/ 14 h 86"/>
                <a:gd name="T40" fmla="*/ 78 w 88"/>
                <a:gd name="T41" fmla="*/ 20 h 86"/>
                <a:gd name="T42" fmla="*/ 80 w 88"/>
                <a:gd name="T43" fmla="*/ 22 h 86"/>
                <a:gd name="T44" fmla="*/ 82 w 88"/>
                <a:gd name="T45" fmla="*/ 20 h 86"/>
                <a:gd name="T46" fmla="*/ 84 w 88"/>
                <a:gd name="T47" fmla="*/ 24 h 86"/>
                <a:gd name="T48" fmla="*/ 86 w 88"/>
                <a:gd name="T49" fmla="*/ 26 h 86"/>
                <a:gd name="T50" fmla="*/ 88 w 88"/>
                <a:gd name="T51" fmla="*/ 28 h 86"/>
                <a:gd name="T52" fmla="*/ 82 w 88"/>
                <a:gd name="T53" fmla="*/ 32 h 86"/>
                <a:gd name="T54" fmla="*/ 84 w 88"/>
                <a:gd name="T55" fmla="*/ 34 h 86"/>
                <a:gd name="T56" fmla="*/ 82 w 88"/>
                <a:gd name="T57" fmla="*/ 42 h 86"/>
                <a:gd name="T58" fmla="*/ 84 w 88"/>
                <a:gd name="T59" fmla="*/ 48 h 86"/>
                <a:gd name="T60" fmla="*/ 86 w 88"/>
                <a:gd name="T61" fmla="*/ 52 h 86"/>
                <a:gd name="T62" fmla="*/ 82 w 88"/>
                <a:gd name="T63" fmla="*/ 52 h 86"/>
                <a:gd name="T64" fmla="*/ 84 w 88"/>
                <a:gd name="T65" fmla="*/ 56 h 86"/>
                <a:gd name="T66" fmla="*/ 84 w 88"/>
                <a:gd name="T67" fmla="*/ 60 h 86"/>
                <a:gd name="T68" fmla="*/ 80 w 88"/>
                <a:gd name="T69" fmla="*/ 68 h 86"/>
                <a:gd name="T70" fmla="*/ 80 w 88"/>
                <a:gd name="T71" fmla="*/ 72 h 86"/>
                <a:gd name="T72" fmla="*/ 76 w 88"/>
                <a:gd name="T73" fmla="*/ 78 h 86"/>
                <a:gd name="T74" fmla="*/ 58 w 88"/>
                <a:gd name="T75" fmla="*/ 86 h 86"/>
                <a:gd name="T76" fmla="*/ 52 w 88"/>
                <a:gd name="T77" fmla="*/ 82 h 86"/>
                <a:gd name="T78" fmla="*/ 46 w 88"/>
                <a:gd name="T79" fmla="*/ 78 h 86"/>
                <a:gd name="T80" fmla="*/ 46 w 88"/>
                <a:gd name="T81" fmla="*/ 74 h 86"/>
                <a:gd name="T82" fmla="*/ 52 w 88"/>
                <a:gd name="T83" fmla="*/ 56 h 86"/>
                <a:gd name="T84" fmla="*/ 52 w 88"/>
                <a:gd name="T85" fmla="*/ 52 h 86"/>
                <a:gd name="T86" fmla="*/ 54 w 88"/>
                <a:gd name="T87" fmla="*/ 50 h 86"/>
                <a:gd name="T88" fmla="*/ 52 w 88"/>
                <a:gd name="T89" fmla="*/ 46 h 86"/>
                <a:gd name="T90" fmla="*/ 48 w 88"/>
                <a:gd name="T91" fmla="*/ 38 h 86"/>
                <a:gd name="T92" fmla="*/ 46 w 88"/>
                <a:gd name="T93" fmla="*/ 32 h 86"/>
                <a:gd name="T94" fmla="*/ 32 w 88"/>
                <a:gd name="T95" fmla="*/ 34 h 86"/>
                <a:gd name="T96" fmla="*/ 26 w 88"/>
                <a:gd name="T97" fmla="*/ 38 h 86"/>
                <a:gd name="T98" fmla="*/ 22 w 88"/>
                <a:gd name="T99" fmla="*/ 42 h 86"/>
                <a:gd name="T100" fmla="*/ 20 w 88"/>
                <a:gd name="T101" fmla="*/ 42 h 86"/>
                <a:gd name="T102" fmla="*/ 14 w 88"/>
                <a:gd name="T103" fmla="*/ 36 h 86"/>
                <a:gd name="T104" fmla="*/ 12 w 88"/>
                <a:gd name="T105" fmla="*/ 34 h 86"/>
                <a:gd name="T106" fmla="*/ 12 w 88"/>
                <a:gd name="T107" fmla="*/ 32 h 86"/>
                <a:gd name="T108" fmla="*/ 8 w 88"/>
                <a:gd name="T109" fmla="*/ 32 h 86"/>
                <a:gd name="T110" fmla="*/ 4 w 88"/>
                <a:gd name="T111" fmla="*/ 32 h 86"/>
                <a:gd name="T112" fmla="*/ 2 w 88"/>
                <a:gd name="T113" fmla="*/ 22 h 86"/>
                <a:gd name="T114" fmla="*/ 0 w 88"/>
                <a:gd name="T115" fmla="*/ 22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88" h="86">
                  <a:moveTo>
                    <a:pt x="0" y="22"/>
                  </a:moveTo>
                  <a:lnTo>
                    <a:pt x="2" y="18"/>
                  </a:lnTo>
                  <a:lnTo>
                    <a:pt x="4" y="18"/>
                  </a:lnTo>
                  <a:lnTo>
                    <a:pt x="8" y="16"/>
                  </a:lnTo>
                  <a:lnTo>
                    <a:pt x="12" y="14"/>
                  </a:lnTo>
                  <a:lnTo>
                    <a:pt x="14" y="14"/>
                  </a:lnTo>
                  <a:lnTo>
                    <a:pt x="14" y="10"/>
                  </a:lnTo>
                  <a:lnTo>
                    <a:pt x="12" y="10"/>
                  </a:lnTo>
                  <a:lnTo>
                    <a:pt x="12" y="6"/>
                  </a:lnTo>
                  <a:lnTo>
                    <a:pt x="14" y="4"/>
                  </a:lnTo>
                  <a:lnTo>
                    <a:pt x="12" y="0"/>
                  </a:lnTo>
                  <a:lnTo>
                    <a:pt x="14" y="0"/>
                  </a:lnTo>
                  <a:lnTo>
                    <a:pt x="22" y="0"/>
                  </a:lnTo>
                  <a:lnTo>
                    <a:pt x="28" y="2"/>
                  </a:lnTo>
                  <a:lnTo>
                    <a:pt x="30" y="4"/>
                  </a:lnTo>
                  <a:lnTo>
                    <a:pt x="34" y="4"/>
                  </a:lnTo>
                  <a:lnTo>
                    <a:pt x="38" y="4"/>
                  </a:lnTo>
                  <a:lnTo>
                    <a:pt x="40" y="4"/>
                  </a:lnTo>
                  <a:lnTo>
                    <a:pt x="42" y="4"/>
                  </a:lnTo>
                  <a:lnTo>
                    <a:pt x="44" y="6"/>
                  </a:lnTo>
                  <a:lnTo>
                    <a:pt x="46" y="6"/>
                  </a:lnTo>
                  <a:lnTo>
                    <a:pt x="46" y="8"/>
                  </a:lnTo>
                  <a:lnTo>
                    <a:pt x="48" y="8"/>
                  </a:lnTo>
                  <a:lnTo>
                    <a:pt x="50" y="8"/>
                  </a:lnTo>
                  <a:lnTo>
                    <a:pt x="52" y="8"/>
                  </a:lnTo>
                  <a:lnTo>
                    <a:pt x="54" y="10"/>
                  </a:lnTo>
                  <a:lnTo>
                    <a:pt x="58" y="10"/>
                  </a:lnTo>
                  <a:lnTo>
                    <a:pt x="60" y="8"/>
                  </a:lnTo>
                  <a:lnTo>
                    <a:pt x="62" y="8"/>
                  </a:lnTo>
                  <a:lnTo>
                    <a:pt x="64" y="4"/>
                  </a:lnTo>
                  <a:lnTo>
                    <a:pt x="66" y="4"/>
                  </a:lnTo>
                  <a:lnTo>
                    <a:pt x="70" y="6"/>
                  </a:lnTo>
                  <a:lnTo>
                    <a:pt x="70" y="4"/>
                  </a:lnTo>
                  <a:lnTo>
                    <a:pt x="74" y="4"/>
                  </a:lnTo>
                  <a:lnTo>
                    <a:pt x="74" y="6"/>
                  </a:lnTo>
                  <a:lnTo>
                    <a:pt x="76" y="8"/>
                  </a:lnTo>
                  <a:lnTo>
                    <a:pt x="78" y="10"/>
                  </a:lnTo>
                  <a:lnTo>
                    <a:pt x="76" y="14"/>
                  </a:lnTo>
                  <a:lnTo>
                    <a:pt x="78" y="14"/>
                  </a:lnTo>
                  <a:lnTo>
                    <a:pt x="80" y="14"/>
                  </a:lnTo>
                  <a:lnTo>
                    <a:pt x="80" y="16"/>
                  </a:lnTo>
                  <a:lnTo>
                    <a:pt x="78" y="20"/>
                  </a:lnTo>
                  <a:lnTo>
                    <a:pt x="78" y="22"/>
                  </a:lnTo>
                  <a:lnTo>
                    <a:pt x="80" y="22"/>
                  </a:lnTo>
                  <a:lnTo>
                    <a:pt x="80" y="22"/>
                  </a:lnTo>
                  <a:lnTo>
                    <a:pt x="82" y="20"/>
                  </a:lnTo>
                  <a:lnTo>
                    <a:pt x="82" y="22"/>
                  </a:lnTo>
                  <a:lnTo>
                    <a:pt x="84" y="24"/>
                  </a:lnTo>
                  <a:lnTo>
                    <a:pt x="84" y="26"/>
                  </a:lnTo>
                  <a:lnTo>
                    <a:pt x="86" y="26"/>
                  </a:lnTo>
                  <a:lnTo>
                    <a:pt x="88" y="28"/>
                  </a:lnTo>
                  <a:lnTo>
                    <a:pt x="88" y="28"/>
                  </a:lnTo>
                  <a:lnTo>
                    <a:pt x="86" y="30"/>
                  </a:lnTo>
                  <a:lnTo>
                    <a:pt x="82" y="32"/>
                  </a:lnTo>
                  <a:lnTo>
                    <a:pt x="82" y="34"/>
                  </a:lnTo>
                  <a:lnTo>
                    <a:pt x="84" y="34"/>
                  </a:lnTo>
                  <a:lnTo>
                    <a:pt x="84" y="40"/>
                  </a:lnTo>
                  <a:lnTo>
                    <a:pt x="82" y="42"/>
                  </a:lnTo>
                  <a:lnTo>
                    <a:pt x="84" y="46"/>
                  </a:lnTo>
                  <a:lnTo>
                    <a:pt x="84" y="48"/>
                  </a:lnTo>
                  <a:lnTo>
                    <a:pt x="86" y="50"/>
                  </a:lnTo>
                  <a:lnTo>
                    <a:pt x="86" y="52"/>
                  </a:lnTo>
                  <a:lnTo>
                    <a:pt x="84" y="50"/>
                  </a:lnTo>
                  <a:lnTo>
                    <a:pt x="82" y="52"/>
                  </a:lnTo>
                  <a:lnTo>
                    <a:pt x="82" y="54"/>
                  </a:lnTo>
                  <a:lnTo>
                    <a:pt x="84" y="56"/>
                  </a:lnTo>
                  <a:lnTo>
                    <a:pt x="86" y="56"/>
                  </a:lnTo>
                  <a:lnTo>
                    <a:pt x="84" y="60"/>
                  </a:lnTo>
                  <a:lnTo>
                    <a:pt x="82" y="66"/>
                  </a:lnTo>
                  <a:lnTo>
                    <a:pt x="80" y="68"/>
                  </a:lnTo>
                  <a:lnTo>
                    <a:pt x="78" y="70"/>
                  </a:lnTo>
                  <a:lnTo>
                    <a:pt x="80" y="72"/>
                  </a:lnTo>
                  <a:lnTo>
                    <a:pt x="78" y="76"/>
                  </a:lnTo>
                  <a:lnTo>
                    <a:pt x="76" y="78"/>
                  </a:lnTo>
                  <a:lnTo>
                    <a:pt x="76" y="78"/>
                  </a:lnTo>
                  <a:lnTo>
                    <a:pt x="58" y="86"/>
                  </a:lnTo>
                  <a:lnTo>
                    <a:pt x="54" y="82"/>
                  </a:lnTo>
                  <a:lnTo>
                    <a:pt x="52" y="82"/>
                  </a:lnTo>
                  <a:lnTo>
                    <a:pt x="48" y="78"/>
                  </a:lnTo>
                  <a:lnTo>
                    <a:pt x="46" y="78"/>
                  </a:lnTo>
                  <a:lnTo>
                    <a:pt x="48" y="76"/>
                  </a:lnTo>
                  <a:lnTo>
                    <a:pt x="46" y="74"/>
                  </a:lnTo>
                  <a:lnTo>
                    <a:pt x="52" y="70"/>
                  </a:lnTo>
                  <a:lnTo>
                    <a:pt x="52" y="56"/>
                  </a:lnTo>
                  <a:lnTo>
                    <a:pt x="54" y="52"/>
                  </a:lnTo>
                  <a:lnTo>
                    <a:pt x="52" y="52"/>
                  </a:lnTo>
                  <a:lnTo>
                    <a:pt x="52" y="50"/>
                  </a:lnTo>
                  <a:lnTo>
                    <a:pt x="54" y="50"/>
                  </a:lnTo>
                  <a:lnTo>
                    <a:pt x="54" y="48"/>
                  </a:lnTo>
                  <a:lnTo>
                    <a:pt x="52" y="46"/>
                  </a:lnTo>
                  <a:lnTo>
                    <a:pt x="52" y="44"/>
                  </a:lnTo>
                  <a:lnTo>
                    <a:pt x="48" y="38"/>
                  </a:lnTo>
                  <a:lnTo>
                    <a:pt x="48" y="36"/>
                  </a:lnTo>
                  <a:lnTo>
                    <a:pt x="46" y="32"/>
                  </a:lnTo>
                  <a:lnTo>
                    <a:pt x="36" y="32"/>
                  </a:lnTo>
                  <a:lnTo>
                    <a:pt x="32" y="34"/>
                  </a:lnTo>
                  <a:lnTo>
                    <a:pt x="30" y="36"/>
                  </a:lnTo>
                  <a:lnTo>
                    <a:pt x="26" y="38"/>
                  </a:lnTo>
                  <a:lnTo>
                    <a:pt x="26" y="40"/>
                  </a:lnTo>
                  <a:lnTo>
                    <a:pt x="22" y="42"/>
                  </a:lnTo>
                  <a:lnTo>
                    <a:pt x="22" y="42"/>
                  </a:lnTo>
                  <a:lnTo>
                    <a:pt x="20" y="42"/>
                  </a:lnTo>
                  <a:lnTo>
                    <a:pt x="16" y="40"/>
                  </a:lnTo>
                  <a:lnTo>
                    <a:pt x="14" y="36"/>
                  </a:lnTo>
                  <a:lnTo>
                    <a:pt x="12" y="36"/>
                  </a:lnTo>
                  <a:lnTo>
                    <a:pt x="12" y="34"/>
                  </a:lnTo>
                  <a:lnTo>
                    <a:pt x="12" y="32"/>
                  </a:lnTo>
                  <a:lnTo>
                    <a:pt x="12" y="32"/>
                  </a:lnTo>
                  <a:lnTo>
                    <a:pt x="10" y="30"/>
                  </a:lnTo>
                  <a:lnTo>
                    <a:pt x="8" y="32"/>
                  </a:lnTo>
                  <a:lnTo>
                    <a:pt x="8" y="32"/>
                  </a:lnTo>
                  <a:lnTo>
                    <a:pt x="4" y="32"/>
                  </a:lnTo>
                  <a:lnTo>
                    <a:pt x="2" y="28"/>
                  </a:lnTo>
                  <a:lnTo>
                    <a:pt x="2" y="22"/>
                  </a:lnTo>
                  <a:lnTo>
                    <a:pt x="0" y="22"/>
                  </a:lnTo>
                  <a:lnTo>
                    <a:pt x="0" y="22"/>
                  </a:lnTo>
                  <a:close/>
                </a:path>
              </a:pathLst>
            </a:custGeom>
            <a:grpFill/>
            <a:ln w="6350">
              <a:solidFill>
                <a:srgbClr val="7F7F7F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40" name="Greece">
              <a:extLst>
                <a:ext uri="{FF2B5EF4-FFF2-40B4-BE49-F238E27FC236}">
                  <a16:creationId xmlns:a16="http://schemas.microsoft.com/office/drawing/2014/main" id="{1618A9C5-C0DD-4666-A212-BC605B1BAC1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48630" y="3368842"/>
              <a:ext cx="202869" cy="195214"/>
            </a:xfrm>
            <a:custGeom>
              <a:avLst/>
              <a:gdLst>
                <a:gd name="T0" fmla="*/ 64 w 106"/>
                <a:gd name="T1" fmla="*/ 8 h 102"/>
                <a:gd name="T2" fmla="*/ 42 w 106"/>
                <a:gd name="T3" fmla="*/ 8 h 102"/>
                <a:gd name="T4" fmla="*/ 18 w 106"/>
                <a:gd name="T5" fmla="*/ 18 h 102"/>
                <a:gd name="T6" fmla="*/ 12 w 106"/>
                <a:gd name="T7" fmla="*/ 40 h 102"/>
                <a:gd name="T8" fmla="*/ 28 w 106"/>
                <a:gd name="T9" fmla="*/ 54 h 102"/>
                <a:gd name="T10" fmla="*/ 40 w 106"/>
                <a:gd name="T11" fmla="*/ 58 h 102"/>
                <a:gd name="T12" fmla="*/ 20 w 106"/>
                <a:gd name="T13" fmla="*/ 58 h 102"/>
                <a:gd name="T14" fmla="*/ 30 w 106"/>
                <a:gd name="T15" fmla="*/ 78 h 102"/>
                <a:gd name="T16" fmla="*/ 38 w 106"/>
                <a:gd name="T17" fmla="*/ 78 h 102"/>
                <a:gd name="T18" fmla="*/ 40 w 106"/>
                <a:gd name="T19" fmla="*/ 68 h 102"/>
                <a:gd name="T20" fmla="*/ 48 w 106"/>
                <a:gd name="T21" fmla="*/ 66 h 102"/>
                <a:gd name="T22" fmla="*/ 50 w 106"/>
                <a:gd name="T23" fmla="*/ 62 h 102"/>
                <a:gd name="T24" fmla="*/ 44 w 106"/>
                <a:gd name="T25" fmla="*/ 48 h 102"/>
                <a:gd name="T26" fmla="*/ 40 w 106"/>
                <a:gd name="T27" fmla="*/ 40 h 102"/>
                <a:gd name="T28" fmla="*/ 38 w 106"/>
                <a:gd name="T29" fmla="*/ 32 h 102"/>
                <a:gd name="T30" fmla="*/ 38 w 106"/>
                <a:gd name="T31" fmla="*/ 20 h 102"/>
                <a:gd name="T32" fmla="*/ 48 w 106"/>
                <a:gd name="T33" fmla="*/ 24 h 102"/>
                <a:gd name="T34" fmla="*/ 56 w 106"/>
                <a:gd name="T35" fmla="*/ 24 h 102"/>
                <a:gd name="T36" fmla="*/ 60 w 106"/>
                <a:gd name="T37" fmla="*/ 16 h 102"/>
                <a:gd name="T38" fmla="*/ 78 w 106"/>
                <a:gd name="T39" fmla="*/ 10 h 102"/>
                <a:gd name="T40" fmla="*/ 50 w 106"/>
                <a:gd name="T41" fmla="*/ 96 h 102"/>
                <a:gd name="T42" fmla="*/ 68 w 106"/>
                <a:gd name="T43" fmla="*/ 102 h 102"/>
                <a:gd name="T44" fmla="*/ 84 w 106"/>
                <a:gd name="T45" fmla="*/ 96 h 102"/>
                <a:gd name="T46" fmla="*/ 72 w 106"/>
                <a:gd name="T47" fmla="*/ 94 h 102"/>
                <a:gd name="T48" fmla="*/ 58 w 106"/>
                <a:gd name="T49" fmla="*/ 92 h 102"/>
                <a:gd name="T50" fmla="*/ 54 w 106"/>
                <a:gd name="T51" fmla="*/ 94 h 102"/>
                <a:gd name="T52" fmla="*/ 2 w 106"/>
                <a:gd name="T53" fmla="*/ 36 h 102"/>
                <a:gd name="T54" fmla="*/ 14 w 106"/>
                <a:gd name="T55" fmla="*/ 46 h 102"/>
                <a:gd name="T56" fmla="*/ 14 w 106"/>
                <a:gd name="T57" fmla="*/ 54 h 102"/>
                <a:gd name="T58" fmla="*/ 12 w 106"/>
                <a:gd name="T59" fmla="*/ 58 h 102"/>
                <a:gd name="T60" fmla="*/ 16 w 106"/>
                <a:gd name="T61" fmla="*/ 64 h 102"/>
                <a:gd name="T62" fmla="*/ 94 w 106"/>
                <a:gd name="T63" fmla="*/ 88 h 102"/>
                <a:gd name="T64" fmla="*/ 94 w 106"/>
                <a:gd name="T65" fmla="*/ 96 h 102"/>
                <a:gd name="T66" fmla="*/ 106 w 106"/>
                <a:gd name="T67" fmla="*/ 80 h 102"/>
                <a:gd name="T68" fmla="*/ 100 w 106"/>
                <a:gd name="T69" fmla="*/ 88 h 102"/>
                <a:gd name="T70" fmla="*/ 84 w 106"/>
                <a:gd name="T71" fmla="*/ 64 h 102"/>
                <a:gd name="T72" fmla="*/ 86 w 106"/>
                <a:gd name="T73" fmla="*/ 64 h 102"/>
                <a:gd name="T74" fmla="*/ 76 w 106"/>
                <a:gd name="T75" fmla="*/ 54 h 102"/>
                <a:gd name="T76" fmla="*/ 76 w 106"/>
                <a:gd name="T77" fmla="*/ 44 h 102"/>
                <a:gd name="T78" fmla="*/ 82 w 106"/>
                <a:gd name="T79" fmla="*/ 42 h 102"/>
                <a:gd name="T80" fmla="*/ 78 w 106"/>
                <a:gd name="T81" fmla="*/ 42 h 102"/>
                <a:gd name="T82" fmla="*/ 70 w 106"/>
                <a:gd name="T83" fmla="*/ 20 h 102"/>
                <a:gd name="T84" fmla="*/ 66 w 106"/>
                <a:gd name="T85" fmla="*/ 30 h 102"/>
                <a:gd name="T86" fmla="*/ 58 w 106"/>
                <a:gd name="T87" fmla="*/ 18 h 102"/>
                <a:gd name="T88" fmla="*/ 44 w 106"/>
                <a:gd name="T89" fmla="*/ 42 h 102"/>
                <a:gd name="T90" fmla="*/ 62 w 106"/>
                <a:gd name="T91" fmla="*/ 48 h 102"/>
                <a:gd name="T92" fmla="*/ 80 w 106"/>
                <a:gd name="T93" fmla="*/ 66 h 102"/>
                <a:gd name="T94" fmla="*/ 60 w 106"/>
                <a:gd name="T95" fmla="*/ 72 h 102"/>
                <a:gd name="T96" fmla="*/ 58 w 106"/>
                <a:gd name="T97" fmla="*/ 66 h 102"/>
                <a:gd name="T98" fmla="*/ 70 w 106"/>
                <a:gd name="T99" fmla="*/ 72 h 102"/>
                <a:gd name="T100" fmla="*/ 72 w 106"/>
                <a:gd name="T101" fmla="*/ 68 h 102"/>
                <a:gd name="T102" fmla="*/ 68 w 106"/>
                <a:gd name="T103" fmla="*/ 66 h 102"/>
                <a:gd name="T104" fmla="*/ 62 w 106"/>
                <a:gd name="T105" fmla="*/ 60 h 102"/>
                <a:gd name="T106" fmla="*/ 52 w 106"/>
                <a:gd name="T107" fmla="*/ 48 h 102"/>
                <a:gd name="T108" fmla="*/ 60 w 106"/>
                <a:gd name="T109" fmla="*/ 60 h 102"/>
                <a:gd name="T110" fmla="*/ 50 w 106"/>
                <a:gd name="T111" fmla="*/ 52 h 102"/>
                <a:gd name="T112" fmla="*/ 40 w 106"/>
                <a:gd name="T113" fmla="*/ 46 h 102"/>
                <a:gd name="T114" fmla="*/ 42 w 106"/>
                <a:gd name="T115" fmla="*/ 8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06" h="102">
                  <a:moveTo>
                    <a:pt x="80" y="0"/>
                  </a:moveTo>
                  <a:lnTo>
                    <a:pt x="78" y="0"/>
                  </a:lnTo>
                  <a:lnTo>
                    <a:pt x="76" y="2"/>
                  </a:lnTo>
                  <a:lnTo>
                    <a:pt x="76" y="4"/>
                  </a:lnTo>
                  <a:lnTo>
                    <a:pt x="76" y="6"/>
                  </a:lnTo>
                  <a:lnTo>
                    <a:pt x="74" y="8"/>
                  </a:lnTo>
                  <a:lnTo>
                    <a:pt x="70" y="8"/>
                  </a:lnTo>
                  <a:lnTo>
                    <a:pt x="68" y="8"/>
                  </a:lnTo>
                  <a:lnTo>
                    <a:pt x="64" y="8"/>
                  </a:lnTo>
                  <a:lnTo>
                    <a:pt x="62" y="8"/>
                  </a:lnTo>
                  <a:lnTo>
                    <a:pt x="60" y="8"/>
                  </a:lnTo>
                  <a:lnTo>
                    <a:pt x="58" y="8"/>
                  </a:lnTo>
                  <a:lnTo>
                    <a:pt x="58" y="6"/>
                  </a:lnTo>
                  <a:lnTo>
                    <a:pt x="56" y="6"/>
                  </a:lnTo>
                  <a:lnTo>
                    <a:pt x="52" y="6"/>
                  </a:lnTo>
                  <a:lnTo>
                    <a:pt x="50" y="8"/>
                  </a:lnTo>
                  <a:lnTo>
                    <a:pt x="46" y="8"/>
                  </a:lnTo>
                  <a:lnTo>
                    <a:pt x="42" y="8"/>
                  </a:lnTo>
                  <a:lnTo>
                    <a:pt x="42" y="8"/>
                  </a:lnTo>
                  <a:lnTo>
                    <a:pt x="40" y="10"/>
                  </a:lnTo>
                  <a:lnTo>
                    <a:pt x="38" y="10"/>
                  </a:lnTo>
                  <a:lnTo>
                    <a:pt x="34" y="12"/>
                  </a:lnTo>
                  <a:lnTo>
                    <a:pt x="28" y="10"/>
                  </a:lnTo>
                  <a:lnTo>
                    <a:pt x="26" y="12"/>
                  </a:lnTo>
                  <a:lnTo>
                    <a:pt x="26" y="14"/>
                  </a:lnTo>
                  <a:lnTo>
                    <a:pt x="22" y="14"/>
                  </a:lnTo>
                  <a:lnTo>
                    <a:pt x="18" y="18"/>
                  </a:lnTo>
                  <a:lnTo>
                    <a:pt x="18" y="22"/>
                  </a:lnTo>
                  <a:lnTo>
                    <a:pt x="14" y="24"/>
                  </a:lnTo>
                  <a:lnTo>
                    <a:pt x="10" y="26"/>
                  </a:lnTo>
                  <a:lnTo>
                    <a:pt x="10" y="30"/>
                  </a:lnTo>
                  <a:lnTo>
                    <a:pt x="8" y="32"/>
                  </a:lnTo>
                  <a:lnTo>
                    <a:pt x="8" y="34"/>
                  </a:lnTo>
                  <a:lnTo>
                    <a:pt x="8" y="34"/>
                  </a:lnTo>
                  <a:lnTo>
                    <a:pt x="8" y="38"/>
                  </a:lnTo>
                  <a:lnTo>
                    <a:pt x="12" y="40"/>
                  </a:lnTo>
                  <a:lnTo>
                    <a:pt x="14" y="44"/>
                  </a:lnTo>
                  <a:lnTo>
                    <a:pt x="16" y="44"/>
                  </a:lnTo>
                  <a:lnTo>
                    <a:pt x="14" y="46"/>
                  </a:lnTo>
                  <a:lnTo>
                    <a:pt x="18" y="50"/>
                  </a:lnTo>
                  <a:lnTo>
                    <a:pt x="20" y="54"/>
                  </a:lnTo>
                  <a:lnTo>
                    <a:pt x="20" y="54"/>
                  </a:lnTo>
                  <a:lnTo>
                    <a:pt x="22" y="52"/>
                  </a:lnTo>
                  <a:lnTo>
                    <a:pt x="24" y="54"/>
                  </a:lnTo>
                  <a:lnTo>
                    <a:pt x="28" y="54"/>
                  </a:lnTo>
                  <a:lnTo>
                    <a:pt x="28" y="52"/>
                  </a:lnTo>
                  <a:lnTo>
                    <a:pt x="32" y="52"/>
                  </a:lnTo>
                  <a:lnTo>
                    <a:pt x="34" y="56"/>
                  </a:lnTo>
                  <a:lnTo>
                    <a:pt x="36" y="54"/>
                  </a:lnTo>
                  <a:lnTo>
                    <a:pt x="36" y="56"/>
                  </a:lnTo>
                  <a:lnTo>
                    <a:pt x="38" y="56"/>
                  </a:lnTo>
                  <a:lnTo>
                    <a:pt x="40" y="56"/>
                  </a:lnTo>
                  <a:lnTo>
                    <a:pt x="42" y="58"/>
                  </a:lnTo>
                  <a:lnTo>
                    <a:pt x="40" y="58"/>
                  </a:lnTo>
                  <a:lnTo>
                    <a:pt x="38" y="60"/>
                  </a:lnTo>
                  <a:lnTo>
                    <a:pt x="36" y="58"/>
                  </a:lnTo>
                  <a:lnTo>
                    <a:pt x="34" y="58"/>
                  </a:lnTo>
                  <a:lnTo>
                    <a:pt x="30" y="54"/>
                  </a:lnTo>
                  <a:lnTo>
                    <a:pt x="28" y="56"/>
                  </a:lnTo>
                  <a:lnTo>
                    <a:pt x="26" y="56"/>
                  </a:lnTo>
                  <a:lnTo>
                    <a:pt x="24" y="56"/>
                  </a:lnTo>
                  <a:lnTo>
                    <a:pt x="22" y="58"/>
                  </a:lnTo>
                  <a:lnTo>
                    <a:pt x="20" y="58"/>
                  </a:lnTo>
                  <a:lnTo>
                    <a:pt x="20" y="60"/>
                  </a:lnTo>
                  <a:lnTo>
                    <a:pt x="22" y="64"/>
                  </a:lnTo>
                  <a:lnTo>
                    <a:pt x="24" y="66"/>
                  </a:lnTo>
                  <a:lnTo>
                    <a:pt x="28" y="68"/>
                  </a:lnTo>
                  <a:lnTo>
                    <a:pt x="28" y="68"/>
                  </a:lnTo>
                  <a:lnTo>
                    <a:pt x="28" y="70"/>
                  </a:lnTo>
                  <a:lnTo>
                    <a:pt x="28" y="72"/>
                  </a:lnTo>
                  <a:lnTo>
                    <a:pt x="28" y="76"/>
                  </a:lnTo>
                  <a:lnTo>
                    <a:pt x="30" y="78"/>
                  </a:lnTo>
                  <a:lnTo>
                    <a:pt x="32" y="76"/>
                  </a:lnTo>
                  <a:lnTo>
                    <a:pt x="30" y="74"/>
                  </a:lnTo>
                  <a:lnTo>
                    <a:pt x="32" y="72"/>
                  </a:lnTo>
                  <a:lnTo>
                    <a:pt x="32" y="74"/>
                  </a:lnTo>
                  <a:lnTo>
                    <a:pt x="36" y="76"/>
                  </a:lnTo>
                  <a:lnTo>
                    <a:pt x="36" y="78"/>
                  </a:lnTo>
                  <a:lnTo>
                    <a:pt x="36" y="80"/>
                  </a:lnTo>
                  <a:lnTo>
                    <a:pt x="38" y="82"/>
                  </a:lnTo>
                  <a:lnTo>
                    <a:pt x="38" y="78"/>
                  </a:lnTo>
                  <a:lnTo>
                    <a:pt x="38" y="76"/>
                  </a:lnTo>
                  <a:lnTo>
                    <a:pt x="40" y="76"/>
                  </a:lnTo>
                  <a:lnTo>
                    <a:pt x="42" y="78"/>
                  </a:lnTo>
                  <a:lnTo>
                    <a:pt x="46" y="80"/>
                  </a:lnTo>
                  <a:lnTo>
                    <a:pt x="44" y="78"/>
                  </a:lnTo>
                  <a:lnTo>
                    <a:pt x="44" y="76"/>
                  </a:lnTo>
                  <a:lnTo>
                    <a:pt x="42" y="74"/>
                  </a:lnTo>
                  <a:lnTo>
                    <a:pt x="42" y="70"/>
                  </a:lnTo>
                  <a:lnTo>
                    <a:pt x="40" y="68"/>
                  </a:lnTo>
                  <a:lnTo>
                    <a:pt x="40" y="66"/>
                  </a:lnTo>
                  <a:lnTo>
                    <a:pt x="42" y="66"/>
                  </a:lnTo>
                  <a:lnTo>
                    <a:pt x="44" y="68"/>
                  </a:lnTo>
                  <a:lnTo>
                    <a:pt x="42" y="68"/>
                  </a:lnTo>
                  <a:lnTo>
                    <a:pt x="44" y="70"/>
                  </a:lnTo>
                  <a:lnTo>
                    <a:pt x="46" y="68"/>
                  </a:lnTo>
                  <a:lnTo>
                    <a:pt x="48" y="68"/>
                  </a:lnTo>
                  <a:lnTo>
                    <a:pt x="48" y="68"/>
                  </a:lnTo>
                  <a:lnTo>
                    <a:pt x="48" y="66"/>
                  </a:lnTo>
                  <a:lnTo>
                    <a:pt x="48" y="66"/>
                  </a:lnTo>
                  <a:lnTo>
                    <a:pt x="46" y="66"/>
                  </a:lnTo>
                  <a:lnTo>
                    <a:pt x="44" y="64"/>
                  </a:lnTo>
                  <a:lnTo>
                    <a:pt x="44" y="64"/>
                  </a:lnTo>
                  <a:lnTo>
                    <a:pt x="42" y="62"/>
                  </a:lnTo>
                  <a:lnTo>
                    <a:pt x="44" y="60"/>
                  </a:lnTo>
                  <a:lnTo>
                    <a:pt x="46" y="60"/>
                  </a:lnTo>
                  <a:lnTo>
                    <a:pt x="48" y="60"/>
                  </a:lnTo>
                  <a:lnTo>
                    <a:pt x="50" y="62"/>
                  </a:lnTo>
                  <a:lnTo>
                    <a:pt x="52" y="62"/>
                  </a:lnTo>
                  <a:lnTo>
                    <a:pt x="54" y="64"/>
                  </a:lnTo>
                  <a:lnTo>
                    <a:pt x="54" y="62"/>
                  </a:lnTo>
                  <a:lnTo>
                    <a:pt x="52" y="58"/>
                  </a:lnTo>
                  <a:lnTo>
                    <a:pt x="52" y="56"/>
                  </a:lnTo>
                  <a:lnTo>
                    <a:pt x="52" y="54"/>
                  </a:lnTo>
                  <a:lnTo>
                    <a:pt x="46" y="50"/>
                  </a:lnTo>
                  <a:lnTo>
                    <a:pt x="44" y="50"/>
                  </a:lnTo>
                  <a:lnTo>
                    <a:pt x="44" y="48"/>
                  </a:lnTo>
                  <a:lnTo>
                    <a:pt x="42" y="50"/>
                  </a:lnTo>
                  <a:lnTo>
                    <a:pt x="42" y="48"/>
                  </a:lnTo>
                  <a:lnTo>
                    <a:pt x="38" y="48"/>
                  </a:lnTo>
                  <a:lnTo>
                    <a:pt x="36" y="46"/>
                  </a:lnTo>
                  <a:lnTo>
                    <a:pt x="38" y="46"/>
                  </a:lnTo>
                  <a:lnTo>
                    <a:pt x="40" y="44"/>
                  </a:lnTo>
                  <a:lnTo>
                    <a:pt x="40" y="42"/>
                  </a:lnTo>
                  <a:lnTo>
                    <a:pt x="38" y="42"/>
                  </a:lnTo>
                  <a:lnTo>
                    <a:pt x="40" y="40"/>
                  </a:lnTo>
                  <a:lnTo>
                    <a:pt x="38" y="38"/>
                  </a:lnTo>
                  <a:lnTo>
                    <a:pt x="40" y="38"/>
                  </a:lnTo>
                  <a:lnTo>
                    <a:pt x="42" y="40"/>
                  </a:lnTo>
                  <a:lnTo>
                    <a:pt x="42" y="42"/>
                  </a:lnTo>
                  <a:lnTo>
                    <a:pt x="42" y="42"/>
                  </a:lnTo>
                  <a:lnTo>
                    <a:pt x="42" y="42"/>
                  </a:lnTo>
                  <a:lnTo>
                    <a:pt x="44" y="40"/>
                  </a:lnTo>
                  <a:lnTo>
                    <a:pt x="42" y="38"/>
                  </a:lnTo>
                  <a:lnTo>
                    <a:pt x="38" y="32"/>
                  </a:lnTo>
                  <a:lnTo>
                    <a:pt x="36" y="32"/>
                  </a:lnTo>
                  <a:lnTo>
                    <a:pt x="36" y="30"/>
                  </a:lnTo>
                  <a:lnTo>
                    <a:pt x="34" y="28"/>
                  </a:lnTo>
                  <a:lnTo>
                    <a:pt x="34" y="26"/>
                  </a:lnTo>
                  <a:lnTo>
                    <a:pt x="34" y="22"/>
                  </a:lnTo>
                  <a:lnTo>
                    <a:pt x="36" y="18"/>
                  </a:lnTo>
                  <a:lnTo>
                    <a:pt x="40" y="18"/>
                  </a:lnTo>
                  <a:lnTo>
                    <a:pt x="40" y="20"/>
                  </a:lnTo>
                  <a:lnTo>
                    <a:pt x="38" y="20"/>
                  </a:lnTo>
                  <a:lnTo>
                    <a:pt x="38" y="22"/>
                  </a:lnTo>
                  <a:lnTo>
                    <a:pt x="42" y="24"/>
                  </a:lnTo>
                  <a:lnTo>
                    <a:pt x="42" y="26"/>
                  </a:lnTo>
                  <a:lnTo>
                    <a:pt x="44" y="28"/>
                  </a:lnTo>
                  <a:lnTo>
                    <a:pt x="48" y="28"/>
                  </a:lnTo>
                  <a:lnTo>
                    <a:pt x="46" y="28"/>
                  </a:lnTo>
                  <a:lnTo>
                    <a:pt x="44" y="26"/>
                  </a:lnTo>
                  <a:lnTo>
                    <a:pt x="44" y="24"/>
                  </a:lnTo>
                  <a:lnTo>
                    <a:pt x="48" y="24"/>
                  </a:lnTo>
                  <a:lnTo>
                    <a:pt x="50" y="28"/>
                  </a:lnTo>
                  <a:lnTo>
                    <a:pt x="50" y="28"/>
                  </a:lnTo>
                  <a:lnTo>
                    <a:pt x="52" y="26"/>
                  </a:lnTo>
                  <a:lnTo>
                    <a:pt x="50" y="24"/>
                  </a:lnTo>
                  <a:lnTo>
                    <a:pt x="48" y="24"/>
                  </a:lnTo>
                  <a:lnTo>
                    <a:pt x="48" y="24"/>
                  </a:lnTo>
                  <a:lnTo>
                    <a:pt x="54" y="24"/>
                  </a:lnTo>
                  <a:lnTo>
                    <a:pt x="56" y="24"/>
                  </a:lnTo>
                  <a:lnTo>
                    <a:pt x="56" y="24"/>
                  </a:lnTo>
                  <a:lnTo>
                    <a:pt x="52" y="22"/>
                  </a:lnTo>
                  <a:lnTo>
                    <a:pt x="50" y="22"/>
                  </a:lnTo>
                  <a:lnTo>
                    <a:pt x="48" y="18"/>
                  </a:lnTo>
                  <a:lnTo>
                    <a:pt x="50" y="18"/>
                  </a:lnTo>
                  <a:lnTo>
                    <a:pt x="52" y="18"/>
                  </a:lnTo>
                  <a:lnTo>
                    <a:pt x="54" y="18"/>
                  </a:lnTo>
                  <a:lnTo>
                    <a:pt x="54" y="14"/>
                  </a:lnTo>
                  <a:lnTo>
                    <a:pt x="56" y="12"/>
                  </a:lnTo>
                  <a:lnTo>
                    <a:pt x="60" y="16"/>
                  </a:lnTo>
                  <a:lnTo>
                    <a:pt x="62" y="16"/>
                  </a:lnTo>
                  <a:lnTo>
                    <a:pt x="64" y="12"/>
                  </a:lnTo>
                  <a:lnTo>
                    <a:pt x="64" y="12"/>
                  </a:lnTo>
                  <a:lnTo>
                    <a:pt x="64" y="12"/>
                  </a:lnTo>
                  <a:lnTo>
                    <a:pt x="66" y="14"/>
                  </a:lnTo>
                  <a:lnTo>
                    <a:pt x="70" y="14"/>
                  </a:lnTo>
                  <a:lnTo>
                    <a:pt x="76" y="14"/>
                  </a:lnTo>
                  <a:lnTo>
                    <a:pt x="78" y="14"/>
                  </a:lnTo>
                  <a:lnTo>
                    <a:pt x="78" y="10"/>
                  </a:lnTo>
                  <a:lnTo>
                    <a:pt x="78" y="8"/>
                  </a:lnTo>
                  <a:lnTo>
                    <a:pt x="82" y="6"/>
                  </a:lnTo>
                  <a:lnTo>
                    <a:pt x="82" y="4"/>
                  </a:lnTo>
                  <a:lnTo>
                    <a:pt x="80" y="2"/>
                  </a:lnTo>
                  <a:lnTo>
                    <a:pt x="80" y="0"/>
                  </a:lnTo>
                  <a:close/>
                  <a:moveTo>
                    <a:pt x="52" y="94"/>
                  </a:moveTo>
                  <a:lnTo>
                    <a:pt x="52" y="94"/>
                  </a:lnTo>
                  <a:lnTo>
                    <a:pt x="52" y="94"/>
                  </a:lnTo>
                  <a:lnTo>
                    <a:pt x="50" y="96"/>
                  </a:lnTo>
                  <a:lnTo>
                    <a:pt x="50" y="98"/>
                  </a:lnTo>
                  <a:lnTo>
                    <a:pt x="52" y="100"/>
                  </a:lnTo>
                  <a:lnTo>
                    <a:pt x="56" y="98"/>
                  </a:lnTo>
                  <a:lnTo>
                    <a:pt x="58" y="100"/>
                  </a:lnTo>
                  <a:lnTo>
                    <a:pt x="60" y="98"/>
                  </a:lnTo>
                  <a:lnTo>
                    <a:pt x="62" y="100"/>
                  </a:lnTo>
                  <a:lnTo>
                    <a:pt x="66" y="100"/>
                  </a:lnTo>
                  <a:lnTo>
                    <a:pt x="66" y="102"/>
                  </a:lnTo>
                  <a:lnTo>
                    <a:pt x="68" y="102"/>
                  </a:lnTo>
                  <a:lnTo>
                    <a:pt x="70" y="100"/>
                  </a:lnTo>
                  <a:lnTo>
                    <a:pt x="74" y="100"/>
                  </a:lnTo>
                  <a:lnTo>
                    <a:pt x="78" y="100"/>
                  </a:lnTo>
                  <a:lnTo>
                    <a:pt x="82" y="100"/>
                  </a:lnTo>
                  <a:lnTo>
                    <a:pt x="84" y="100"/>
                  </a:lnTo>
                  <a:lnTo>
                    <a:pt x="84" y="98"/>
                  </a:lnTo>
                  <a:lnTo>
                    <a:pt x="84" y="96"/>
                  </a:lnTo>
                  <a:lnTo>
                    <a:pt x="84" y="94"/>
                  </a:lnTo>
                  <a:lnTo>
                    <a:pt x="84" y="96"/>
                  </a:lnTo>
                  <a:lnTo>
                    <a:pt x="84" y="98"/>
                  </a:lnTo>
                  <a:lnTo>
                    <a:pt x="82" y="98"/>
                  </a:lnTo>
                  <a:lnTo>
                    <a:pt x="80" y="98"/>
                  </a:lnTo>
                  <a:lnTo>
                    <a:pt x="80" y="98"/>
                  </a:lnTo>
                  <a:lnTo>
                    <a:pt x="78" y="98"/>
                  </a:lnTo>
                  <a:lnTo>
                    <a:pt x="78" y="96"/>
                  </a:lnTo>
                  <a:lnTo>
                    <a:pt x="78" y="94"/>
                  </a:lnTo>
                  <a:lnTo>
                    <a:pt x="76" y="94"/>
                  </a:lnTo>
                  <a:lnTo>
                    <a:pt x="72" y="94"/>
                  </a:lnTo>
                  <a:lnTo>
                    <a:pt x="70" y="94"/>
                  </a:lnTo>
                  <a:lnTo>
                    <a:pt x="66" y="94"/>
                  </a:lnTo>
                  <a:lnTo>
                    <a:pt x="64" y="96"/>
                  </a:lnTo>
                  <a:lnTo>
                    <a:pt x="62" y="96"/>
                  </a:lnTo>
                  <a:lnTo>
                    <a:pt x="60" y="94"/>
                  </a:lnTo>
                  <a:lnTo>
                    <a:pt x="60" y="94"/>
                  </a:lnTo>
                  <a:lnTo>
                    <a:pt x="58" y="94"/>
                  </a:lnTo>
                  <a:lnTo>
                    <a:pt x="58" y="94"/>
                  </a:lnTo>
                  <a:lnTo>
                    <a:pt x="58" y="92"/>
                  </a:lnTo>
                  <a:lnTo>
                    <a:pt x="56" y="92"/>
                  </a:lnTo>
                  <a:lnTo>
                    <a:pt x="56" y="94"/>
                  </a:lnTo>
                  <a:lnTo>
                    <a:pt x="56" y="94"/>
                  </a:lnTo>
                  <a:lnTo>
                    <a:pt x="56" y="94"/>
                  </a:lnTo>
                  <a:lnTo>
                    <a:pt x="54" y="94"/>
                  </a:lnTo>
                  <a:lnTo>
                    <a:pt x="54" y="92"/>
                  </a:lnTo>
                  <a:lnTo>
                    <a:pt x="54" y="92"/>
                  </a:lnTo>
                  <a:lnTo>
                    <a:pt x="54" y="94"/>
                  </a:lnTo>
                  <a:lnTo>
                    <a:pt x="54" y="94"/>
                  </a:lnTo>
                  <a:lnTo>
                    <a:pt x="52" y="94"/>
                  </a:lnTo>
                  <a:close/>
                  <a:moveTo>
                    <a:pt x="4" y="32"/>
                  </a:moveTo>
                  <a:lnTo>
                    <a:pt x="4" y="34"/>
                  </a:lnTo>
                  <a:lnTo>
                    <a:pt x="4" y="36"/>
                  </a:lnTo>
                  <a:lnTo>
                    <a:pt x="6" y="38"/>
                  </a:lnTo>
                  <a:lnTo>
                    <a:pt x="6" y="38"/>
                  </a:lnTo>
                  <a:lnTo>
                    <a:pt x="6" y="38"/>
                  </a:lnTo>
                  <a:lnTo>
                    <a:pt x="4" y="38"/>
                  </a:lnTo>
                  <a:lnTo>
                    <a:pt x="2" y="36"/>
                  </a:lnTo>
                  <a:lnTo>
                    <a:pt x="2" y="34"/>
                  </a:lnTo>
                  <a:lnTo>
                    <a:pt x="0" y="34"/>
                  </a:lnTo>
                  <a:lnTo>
                    <a:pt x="0" y="32"/>
                  </a:lnTo>
                  <a:lnTo>
                    <a:pt x="2" y="32"/>
                  </a:lnTo>
                  <a:lnTo>
                    <a:pt x="4" y="32"/>
                  </a:lnTo>
                  <a:close/>
                  <a:moveTo>
                    <a:pt x="12" y="50"/>
                  </a:moveTo>
                  <a:lnTo>
                    <a:pt x="12" y="50"/>
                  </a:lnTo>
                  <a:lnTo>
                    <a:pt x="14" y="48"/>
                  </a:lnTo>
                  <a:lnTo>
                    <a:pt x="14" y="46"/>
                  </a:lnTo>
                  <a:lnTo>
                    <a:pt x="14" y="50"/>
                  </a:lnTo>
                  <a:lnTo>
                    <a:pt x="14" y="50"/>
                  </a:lnTo>
                  <a:lnTo>
                    <a:pt x="14" y="50"/>
                  </a:lnTo>
                  <a:lnTo>
                    <a:pt x="12" y="50"/>
                  </a:lnTo>
                  <a:close/>
                  <a:moveTo>
                    <a:pt x="14" y="54"/>
                  </a:moveTo>
                  <a:lnTo>
                    <a:pt x="14" y="52"/>
                  </a:lnTo>
                  <a:lnTo>
                    <a:pt x="14" y="52"/>
                  </a:lnTo>
                  <a:lnTo>
                    <a:pt x="14" y="54"/>
                  </a:lnTo>
                  <a:lnTo>
                    <a:pt x="14" y="54"/>
                  </a:lnTo>
                  <a:lnTo>
                    <a:pt x="16" y="56"/>
                  </a:lnTo>
                  <a:lnTo>
                    <a:pt x="16" y="58"/>
                  </a:lnTo>
                  <a:lnTo>
                    <a:pt x="16" y="58"/>
                  </a:lnTo>
                  <a:lnTo>
                    <a:pt x="16" y="60"/>
                  </a:lnTo>
                  <a:lnTo>
                    <a:pt x="14" y="58"/>
                  </a:lnTo>
                  <a:lnTo>
                    <a:pt x="12" y="58"/>
                  </a:lnTo>
                  <a:lnTo>
                    <a:pt x="12" y="56"/>
                  </a:lnTo>
                  <a:lnTo>
                    <a:pt x="12" y="56"/>
                  </a:lnTo>
                  <a:lnTo>
                    <a:pt x="12" y="58"/>
                  </a:lnTo>
                  <a:lnTo>
                    <a:pt x="12" y="58"/>
                  </a:lnTo>
                  <a:lnTo>
                    <a:pt x="10" y="56"/>
                  </a:lnTo>
                  <a:lnTo>
                    <a:pt x="10" y="54"/>
                  </a:lnTo>
                  <a:lnTo>
                    <a:pt x="12" y="54"/>
                  </a:lnTo>
                  <a:lnTo>
                    <a:pt x="14" y="54"/>
                  </a:lnTo>
                  <a:close/>
                  <a:moveTo>
                    <a:pt x="18" y="62"/>
                  </a:moveTo>
                  <a:lnTo>
                    <a:pt x="18" y="64"/>
                  </a:lnTo>
                  <a:lnTo>
                    <a:pt x="16" y="64"/>
                  </a:lnTo>
                  <a:lnTo>
                    <a:pt x="16" y="64"/>
                  </a:lnTo>
                  <a:lnTo>
                    <a:pt x="14" y="64"/>
                  </a:lnTo>
                  <a:lnTo>
                    <a:pt x="14" y="62"/>
                  </a:lnTo>
                  <a:lnTo>
                    <a:pt x="14" y="60"/>
                  </a:lnTo>
                  <a:lnTo>
                    <a:pt x="14" y="60"/>
                  </a:lnTo>
                  <a:lnTo>
                    <a:pt x="16" y="62"/>
                  </a:lnTo>
                  <a:lnTo>
                    <a:pt x="18" y="62"/>
                  </a:lnTo>
                  <a:close/>
                  <a:moveTo>
                    <a:pt x="94" y="90"/>
                  </a:moveTo>
                  <a:lnTo>
                    <a:pt x="94" y="90"/>
                  </a:lnTo>
                  <a:lnTo>
                    <a:pt x="94" y="88"/>
                  </a:lnTo>
                  <a:lnTo>
                    <a:pt x="94" y="90"/>
                  </a:lnTo>
                  <a:lnTo>
                    <a:pt x="94" y="90"/>
                  </a:lnTo>
                  <a:close/>
                  <a:moveTo>
                    <a:pt x="94" y="96"/>
                  </a:moveTo>
                  <a:lnTo>
                    <a:pt x="92" y="94"/>
                  </a:lnTo>
                  <a:lnTo>
                    <a:pt x="92" y="92"/>
                  </a:lnTo>
                  <a:lnTo>
                    <a:pt x="94" y="90"/>
                  </a:lnTo>
                  <a:lnTo>
                    <a:pt x="94" y="92"/>
                  </a:lnTo>
                  <a:lnTo>
                    <a:pt x="96" y="94"/>
                  </a:lnTo>
                  <a:lnTo>
                    <a:pt x="94" y="96"/>
                  </a:lnTo>
                  <a:lnTo>
                    <a:pt x="94" y="96"/>
                  </a:lnTo>
                  <a:close/>
                  <a:moveTo>
                    <a:pt x="100" y="88"/>
                  </a:moveTo>
                  <a:lnTo>
                    <a:pt x="98" y="88"/>
                  </a:lnTo>
                  <a:lnTo>
                    <a:pt x="100" y="86"/>
                  </a:lnTo>
                  <a:lnTo>
                    <a:pt x="100" y="86"/>
                  </a:lnTo>
                  <a:lnTo>
                    <a:pt x="100" y="84"/>
                  </a:lnTo>
                  <a:lnTo>
                    <a:pt x="102" y="82"/>
                  </a:lnTo>
                  <a:lnTo>
                    <a:pt x="104" y="82"/>
                  </a:lnTo>
                  <a:lnTo>
                    <a:pt x="106" y="80"/>
                  </a:lnTo>
                  <a:lnTo>
                    <a:pt x="106" y="82"/>
                  </a:lnTo>
                  <a:lnTo>
                    <a:pt x="106" y="82"/>
                  </a:lnTo>
                  <a:lnTo>
                    <a:pt x="104" y="84"/>
                  </a:lnTo>
                  <a:lnTo>
                    <a:pt x="104" y="86"/>
                  </a:lnTo>
                  <a:lnTo>
                    <a:pt x="104" y="86"/>
                  </a:lnTo>
                  <a:lnTo>
                    <a:pt x="104" y="86"/>
                  </a:lnTo>
                  <a:lnTo>
                    <a:pt x="102" y="86"/>
                  </a:lnTo>
                  <a:lnTo>
                    <a:pt x="100" y="88"/>
                  </a:lnTo>
                  <a:lnTo>
                    <a:pt x="100" y="88"/>
                  </a:lnTo>
                  <a:close/>
                  <a:moveTo>
                    <a:pt x="84" y="80"/>
                  </a:moveTo>
                  <a:lnTo>
                    <a:pt x="82" y="80"/>
                  </a:lnTo>
                  <a:lnTo>
                    <a:pt x="84" y="80"/>
                  </a:lnTo>
                  <a:lnTo>
                    <a:pt x="84" y="78"/>
                  </a:lnTo>
                  <a:lnTo>
                    <a:pt x="86" y="78"/>
                  </a:lnTo>
                  <a:lnTo>
                    <a:pt x="84" y="80"/>
                  </a:lnTo>
                  <a:lnTo>
                    <a:pt x="84" y="80"/>
                  </a:lnTo>
                  <a:lnTo>
                    <a:pt x="84" y="80"/>
                  </a:lnTo>
                  <a:close/>
                  <a:moveTo>
                    <a:pt x="84" y="64"/>
                  </a:moveTo>
                  <a:lnTo>
                    <a:pt x="84" y="62"/>
                  </a:lnTo>
                  <a:lnTo>
                    <a:pt x="86" y="62"/>
                  </a:lnTo>
                  <a:lnTo>
                    <a:pt x="88" y="62"/>
                  </a:lnTo>
                  <a:lnTo>
                    <a:pt x="88" y="62"/>
                  </a:lnTo>
                  <a:lnTo>
                    <a:pt x="90" y="62"/>
                  </a:lnTo>
                  <a:lnTo>
                    <a:pt x="90" y="64"/>
                  </a:lnTo>
                  <a:lnTo>
                    <a:pt x="88" y="64"/>
                  </a:lnTo>
                  <a:lnTo>
                    <a:pt x="88" y="64"/>
                  </a:lnTo>
                  <a:lnTo>
                    <a:pt x="86" y="64"/>
                  </a:lnTo>
                  <a:lnTo>
                    <a:pt x="84" y="64"/>
                  </a:lnTo>
                  <a:lnTo>
                    <a:pt x="84" y="64"/>
                  </a:lnTo>
                  <a:lnTo>
                    <a:pt x="82" y="64"/>
                  </a:lnTo>
                  <a:lnTo>
                    <a:pt x="84" y="64"/>
                  </a:lnTo>
                  <a:close/>
                  <a:moveTo>
                    <a:pt x="78" y="50"/>
                  </a:moveTo>
                  <a:lnTo>
                    <a:pt x="80" y="52"/>
                  </a:lnTo>
                  <a:lnTo>
                    <a:pt x="78" y="56"/>
                  </a:lnTo>
                  <a:lnTo>
                    <a:pt x="78" y="56"/>
                  </a:lnTo>
                  <a:lnTo>
                    <a:pt x="76" y="54"/>
                  </a:lnTo>
                  <a:lnTo>
                    <a:pt x="76" y="54"/>
                  </a:lnTo>
                  <a:lnTo>
                    <a:pt x="76" y="54"/>
                  </a:lnTo>
                  <a:lnTo>
                    <a:pt x="76" y="52"/>
                  </a:lnTo>
                  <a:lnTo>
                    <a:pt x="76" y="50"/>
                  </a:lnTo>
                  <a:lnTo>
                    <a:pt x="76" y="50"/>
                  </a:lnTo>
                  <a:lnTo>
                    <a:pt x="76" y="48"/>
                  </a:lnTo>
                  <a:lnTo>
                    <a:pt x="78" y="50"/>
                  </a:lnTo>
                  <a:lnTo>
                    <a:pt x="78" y="50"/>
                  </a:lnTo>
                  <a:close/>
                  <a:moveTo>
                    <a:pt x="76" y="44"/>
                  </a:moveTo>
                  <a:lnTo>
                    <a:pt x="74" y="42"/>
                  </a:lnTo>
                  <a:lnTo>
                    <a:pt x="76" y="40"/>
                  </a:lnTo>
                  <a:lnTo>
                    <a:pt x="78" y="38"/>
                  </a:lnTo>
                  <a:lnTo>
                    <a:pt x="78" y="38"/>
                  </a:lnTo>
                  <a:lnTo>
                    <a:pt x="82" y="38"/>
                  </a:lnTo>
                  <a:lnTo>
                    <a:pt x="82" y="38"/>
                  </a:lnTo>
                  <a:lnTo>
                    <a:pt x="82" y="40"/>
                  </a:lnTo>
                  <a:lnTo>
                    <a:pt x="82" y="40"/>
                  </a:lnTo>
                  <a:lnTo>
                    <a:pt x="82" y="42"/>
                  </a:lnTo>
                  <a:lnTo>
                    <a:pt x="82" y="44"/>
                  </a:lnTo>
                  <a:lnTo>
                    <a:pt x="80" y="44"/>
                  </a:lnTo>
                  <a:lnTo>
                    <a:pt x="78" y="44"/>
                  </a:lnTo>
                  <a:lnTo>
                    <a:pt x="78" y="42"/>
                  </a:lnTo>
                  <a:lnTo>
                    <a:pt x="80" y="42"/>
                  </a:lnTo>
                  <a:lnTo>
                    <a:pt x="80" y="40"/>
                  </a:lnTo>
                  <a:lnTo>
                    <a:pt x="78" y="40"/>
                  </a:lnTo>
                  <a:lnTo>
                    <a:pt x="78" y="42"/>
                  </a:lnTo>
                  <a:lnTo>
                    <a:pt x="78" y="42"/>
                  </a:lnTo>
                  <a:lnTo>
                    <a:pt x="76" y="44"/>
                  </a:lnTo>
                  <a:lnTo>
                    <a:pt x="76" y="44"/>
                  </a:lnTo>
                  <a:close/>
                  <a:moveTo>
                    <a:pt x="70" y="20"/>
                  </a:moveTo>
                  <a:lnTo>
                    <a:pt x="70" y="20"/>
                  </a:lnTo>
                  <a:lnTo>
                    <a:pt x="72" y="20"/>
                  </a:lnTo>
                  <a:lnTo>
                    <a:pt x="74" y="20"/>
                  </a:lnTo>
                  <a:lnTo>
                    <a:pt x="74" y="20"/>
                  </a:lnTo>
                  <a:lnTo>
                    <a:pt x="72" y="22"/>
                  </a:lnTo>
                  <a:lnTo>
                    <a:pt x="70" y="20"/>
                  </a:lnTo>
                  <a:close/>
                  <a:moveTo>
                    <a:pt x="64" y="26"/>
                  </a:moveTo>
                  <a:lnTo>
                    <a:pt x="66" y="26"/>
                  </a:lnTo>
                  <a:lnTo>
                    <a:pt x="66" y="28"/>
                  </a:lnTo>
                  <a:lnTo>
                    <a:pt x="68" y="26"/>
                  </a:lnTo>
                  <a:lnTo>
                    <a:pt x="70" y="28"/>
                  </a:lnTo>
                  <a:lnTo>
                    <a:pt x="68" y="28"/>
                  </a:lnTo>
                  <a:lnTo>
                    <a:pt x="68" y="32"/>
                  </a:lnTo>
                  <a:lnTo>
                    <a:pt x="66" y="30"/>
                  </a:lnTo>
                  <a:lnTo>
                    <a:pt x="66" y="30"/>
                  </a:lnTo>
                  <a:lnTo>
                    <a:pt x="64" y="30"/>
                  </a:lnTo>
                  <a:lnTo>
                    <a:pt x="64" y="28"/>
                  </a:lnTo>
                  <a:lnTo>
                    <a:pt x="64" y="26"/>
                  </a:lnTo>
                  <a:close/>
                  <a:moveTo>
                    <a:pt x="58" y="16"/>
                  </a:moveTo>
                  <a:lnTo>
                    <a:pt x="60" y="16"/>
                  </a:lnTo>
                  <a:lnTo>
                    <a:pt x="60" y="18"/>
                  </a:lnTo>
                  <a:lnTo>
                    <a:pt x="62" y="18"/>
                  </a:lnTo>
                  <a:lnTo>
                    <a:pt x="60" y="18"/>
                  </a:lnTo>
                  <a:lnTo>
                    <a:pt x="58" y="18"/>
                  </a:lnTo>
                  <a:lnTo>
                    <a:pt x="58" y="18"/>
                  </a:lnTo>
                  <a:lnTo>
                    <a:pt x="58" y="16"/>
                  </a:lnTo>
                  <a:close/>
                  <a:moveTo>
                    <a:pt x="48" y="42"/>
                  </a:moveTo>
                  <a:lnTo>
                    <a:pt x="48" y="40"/>
                  </a:lnTo>
                  <a:lnTo>
                    <a:pt x="48" y="42"/>
                  </a:lnTo>
                  <a:lnTo>
                    <a:pt x="50" y="44"/>
                  </a:lnTo>
                  <a:lnTo>
                    <a:pt x="48" y="44"/>
                  </a:lnTo>
                  <a:lnTo>
                    <a:pt x="48" y="42"/>
                  </a:lnTo>
                  <a:close/>
                  <a:moveTo>
                    <a:pt x="44" y="42"/>
                  </a:moveTo>
                  <a:lnTo>
                    <a:pt x="46" y="40"/>
                  </a:lnTo>
                  <a:lnTo>
                    <a:pt x="46" y="42"/>
                  </a:lnTo>
                  <a:lnTo>
                    <a:pt x="46" y="42"/>
                  </a:lnTo>
                  <a:lnTo>
                    <a:pt x="44" y="42"/>
                  </a:lnTo>
                  <a:close/>
                  <a:moveTo>
                    <a:pt x="58" y="44"/>
                  </a:moveTo>
                  <a:lnTo>
                    <a:pt x="60" y="44"/>
                  </a:lnTo>
                  <a:lnTo>
                    <a:pt x="60" y="46"/>
                  </a:lnTo>
                  <a:lnTo>
                    <a:pt x="62" y="46"/>
                  </a:lnTo>
                  <a:lnTo>
                    <a:pt x="62" y="48"/>
                  </a:lnTo>
                  <a:lnTo>
                    <a:pt x="62" y="48"/>
                  </a:lnTo>
                  <a:lnTo>
                    <a:pt x="60" y="46"/>
                  </a:lnTo>
                  <a:lnTo>
                    <a:pt x="60" y="46"/>
                  </a:lnTo>
                  <a:lnTo>
                    <a:pt x="58" y="44"/>
                  </a:lnTo>
                  <a:close/>
                  <a:moveTo>
                    <a:pt x="78" y="68"/>
                  </a:moveTo>
                  <a:lnTo>
                    <a:pt x="78" y="66"/>
                  </a:lnTo>
                  <a:lnTo>
                    <a:pt x="78" y="66"/>
                  </a:lnTo>
                  <a:lnTo>
                    <a:pt x="80" y="64"/>
                  </a:lnTo>
                  <a:lnTo>
                    <a:pt x="80" y="66"/>
                  </a:lnTo>
                  <a:lnTo>
                    <a:pt x="78" y="68"/>
                  </a:lnTo>
                  <a:close/>
                  <a:moveTo>
                    <a:pt x="58" y="80"/>
                  </a:moveTo>
                  <a:lnTo>
                    <a:pt x="60" y="78"/>
                  </a:lnTo>
                  <a:lnTo>
                    <a:pt x="62" y="78"/>
                  </a:lnTo>
                  <a:lnTo>
                    <a:pt x="62" y="80"/>
                  </a:lnTo>
                  <a:lnTo>
                    <a:pt x="60" y="80"/>
                  </a:lnTo>
                  <a:lnTo>
                    <a:pt x="58" y="80"/>
                  </a:lnTo>
                  <a:close/>
                  <a:moveTo>
                    <a:pt x="60" y="72"/>
                  </a:moveTo>
                  <a:lnTo>
                    <a:pt x="60" y="72"/>
                  </a:lnTo>
                  <a:lnTo>
                    <a:pt x="60" y="72"/>
                  </a:lnTo>
                  <a:lnTo>
                    <a:pt x="60" y="72"/>
                  </a:lnTo>
                  <a:close/>
                  <a:moveTo>
                    <a:pt x="60" y="70"/>
                  </a:moveTo>
                  <a:lnTo>
                    <a:pt x="60" y="68"/>
                  </a:lnTo>
                  <a:lnTo>
                    <a:pt x="60" y="68"/>
                  </a:lnTo>
                  <a:lnTo>
                    <a:pt x="60" y="70"/>
                  </a:lnTo>
                  <a:lnTo>
                    <a:pt x="60" y="70"/>
                  </a:lnTo>
                  <a:lnTo>
                    <a:pt x="60" y="70"/>
                  </a:lnTo>
                  <a:close/>
                  <a:moveTo>
                    <a:pt x="58" y="66"/>
                  </a:moveTo>
                  <a:lnTo>
                    <a:pt x="58" y="66"/>
                  </a:lnTo>
                  <a:lnTo>
                    <a:pt x="58" y="66"/>
                  </a:lnTo>
                  <a:lnTo>
                    <a:pt x="60" y="66"/>
                  </a:lnTo>
                  <a:lnTo>
                    <a:pt x="58" y="66"/>
                  </a:lnTo>
                  <a:close/>
                  <a:moveTo>
                    <a:pt x="70" y="74"/>
                  </a:moveTo>
                  <a:lnTo>
                    <a:pt x="68" y="74"/>
                  </a:lnTo>
                  <a:lnTo>
                    <a:pt x="68" y="72"/>
                  </a:lnTo>
                  <a:lnTo>
                    <a:pt x="70" y="72"/>
                  </a:lnTo>
                  <a:lnTo>
                    <a:pt x="70" y="72"/>
                  </a:lnTo>
                  <a:lnTo>
                    <a:pt x="70" y="74"/>
                  </a:lnTo>
                  <a:close/>
                  <a:moveTo>
                    <a:pt x="72" y="74"/>
                  </a:moveTo>
                  <a:lnTo>
                    <a:pt x="70" y="72"/>
                  </a:lnTo>
                  <a:lnTo>
                    <a:pt x="72" y="72"/>
                  </a:lnTo>
                  <a:lnTo>
                    <a:pt x="74" y="72"/>
                  </a:lnTo>
                  <a:lnTo>
                    <a:pt x="74" y="72"/>
                  </a:lnTo>
                  <a:lnTo>
                    <a:pt x="74" y="74"/>
                  </a:lnTo>
                  <a:lnTo>
                    <a:pt x="72" y="74"/>
                  </a:lnTo>
                  <a:close/>
                  <a:moveTo>
                    <a:pt x="72" y="68"/>
                  </a:moveTo>
                  <a:lnTo>
                    <a:pt x="72" y="68"/>
                  </a:lnTo>
                  <a:lnTo>
                    <a:pt x="72" y="68"/>
                  </a:lnTo>
                  <a:lnTo>
                    <a:pt x="72" y="68"/>
                  </a:lnTo>
                  <a:close/>
                  <a:moveTo>
                    <a:pt x="68" y="66"/>
                  </a:moveTo>
                  <a:lnTo>
                    <a:pt x="70" y="66"/>
                  </a:lnTo>
                  <a:lnTo>
                    <a:pt x="70" y="66"/>
                  </a:lnTo>
                  <a:lnTo>
                    <a:pt x="70" y="66"/>
                  </a:lnTo>
                  <a:lnTo>
                    <a:pt x="68" y="66"/>
                  </a:lnTo>
                  <a:lnTo>
                    <a:pt x="68" y="66"/>
                  </a:lnTo>
                  <a:close/>
                  <a:moveTo>
                    <a:pt x="62" y="60"/>
                  </a:moveTo>
                  <a:lnTo>
                    <a:pt x="64" y="60"/>
                  </a:lnTo>
                  <a:lnTo>
                    <a:pt x="64" y="62"/>
                  </a:lnTo>
                  <a:lnTo>
                    <a:pt x="66" y="64"/>
                  </a:lnTo>
                  <a:lnTo>
                    <a:pt x="66" y="66"/>
                  </a:lnTo>
                  <a:lnTo>
                    <a:pt x="66" y="66"/>
                  </a:lnTo>
                  <a:lnTo>
                    <a:pt x="62" y="62"/>
                  </a:lnTo>
                  <a:lnTo>
                    <a:pt x="62" y="62"/>
                  </a:lnTo>
                  <a:lnTo>
                    <a:pt x="62" y="60"/>
                  </a:lnTo>
                  <a:close/>
                  <a:moveTo>
                    <a:pt x="40" y="46"/>
                  </a:moveTo>
                  <a:lnTo>
                    <a:pt x="42" y="44"/>
                  </a:lnTo>
                  <a:lnTo>
                    <a:pt x="44" y="44"/>
                  </a:lnTo>
                  <a:lnTo>
                    <a:pt x="46" y="46"/>
                  </a:lnTo>
                  <a:lnTo>
                    <a:pt x="48" y="46"/>
                  </a:lnTo>
                  <a:lnTo>
                    <a:pt x="50" y="48"/>
                  </a:lnTo>
                  <a:lnTo>
                    <a:pt x="50" y="48"/>
                  </a:lnTo>
                  <a:lnTo>
                    <a:pt x="52" y="48"/>
                  </a:lnTo>
                  <a:lnTo>
                    <a:pt x="52" y="48"/>
                  </a:lnTo>
                  <a:lnTo>
                    <a:pt x="56" y="50"/>
                  </a:lnTo>
                  <a:lnTo>
                    <a:pt x="56" y="52"/>
                  </a:lnTo>
                  <a:lnTo>
                    <a:pt x="56" y="54"/>
                  </a:lnTo>
                  <a:lnTo>
                    <a:pt x="56" y="54"/>
                  </a:lnTo>
                  <a:lnTo>
                    <a:pt x="56" y="56"/>
                  </a:lnTo>
                  <a:lnTo>
                    <a:pt x="58" y="58"/>
                  </a:lnTo>
                  <a:lnTo>
                    <a:pt x="58" y="58"/>
                  </a:lnTo>
                  <a:lnTo>
                    <a:pt x="62" y="58"/>
                  </a:lnTo>
                  <a:lnTo>
                    <a:pt x="60" y="60"/>
                  </a:lnTo>
                  <a:lnTo>
                    <a:pt x="58" y="60"/>
                  </a:lnTo>
                  <a:lnTo>
                    <a:pt x="58" y="60"/>
                  </a:lnTo>
                  <a:lnTo>
                    <a:pt x="56" y="60"/>
                  </a:lnTo>
                  <a:lnTo>
                    <a:pt x="56" y="58"/>
                  </a:lnTo>
                  <a:lnTo>
                    <a:pt x="56" y="56"/>
                  </a:lnTo>
                  <a:lnTo>
                    <a:pt x="54" y="56"/>
                  </a:lnTo>
                  <a:lnTo>
                    <a:pt x="54" y="54"/>
                  </a:lnTo>
                  <a:lnTo>
                    <a:pt x="52" y="52"/>
                  </a:lnTo>
                  <a:lnTo>
                    <a:pt x="50" y="52"/>
                  </a:lnTo>
                  <a:lnTo>
                    <a:pt x="48" y="52"/>
                  </a:lnTo>
                  <a:lnTo>
                    <a:pt x="48" y="50"/>
                  </a:lnTo>
                  <a:lnTo>
                    <a:pt x="46" y="50"/>
                  </a:lnTo>
                  <a:lnTo>
                    <a:pt x="46" y="48"/>
                  </a:lnTo>
                  <a:lnTo>
                    <a:pt x="44" y="48"/>
                  </a:lnTo>
                  <a:lnTo>
                    <a:pt x="44" y="46"/>
                  </a:lnTo>
                  <a:lnTo>
                    <a:pt x="42" y="46"/>
                  </a:lnTo>
                  <a:lnTo>
                    <a:pt x="40" y="46"/>
                  </a:lnTo>
                  <a:lnTo>
                    <a:pt x="40" y="46"/>
                  </a:lnTo>
                  <a:close/>
                  <a:moveTo>
                    <a:pt x="42" y="82"/>
                  </a:moveTo>
                  <a:lnTo>
                    <a:pt x="44" y="82"/>
                  </a:lnTo>
                  <a:lnTo>
                    <a:pt x="44" y="84"/>
                  </a:lnTo>
                  <a:lnTo>
                    <a:pt x="44" y="84"/>
                  </a:lnTo>
                  <a:lnTo>
                    <a:pt x="44" y="86"/>
                  </a:lnTo>
                  <a:lnTo>
                    <a:pt x="42" y="86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42" y="82"/>
                  </a:lnTo>
                  <a:close/>
                  <a:moveTo>
                    <a:pt x="42" y="80"/>
                  </a:moveTo>
                  <a:lnTo>
                    <a:pt x="44" y="80"/>
                  </a:lnTo>
                  <a:lnTo>
                    <a:pt x="42" y="80"/>
                  </a:lnTo>
                  <a:lnTo>
                    <a:pt x="42" y="80"/>
                  </a:lnTo>
                  <a:close/>
                </a:path>
              </a:pathLst>
            </a:custGeom>
            <a:grpFill/>
            <a:ln w="6350">
              <a:solidFill>
                <a:srgbClr val="7F7F7F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41" name="Ghana">
              <a:extLst>
                <a:ext uri="{FF2B5EF4-FFF2-40B4-BE49-F238E27FC236}">
                  <a16:creationId xmlns:a16="http://schemas.microsoft.com/office/drawing/2014/main" id="{D5F40998-C4E7-4B05-8D69-64D6C7C9FECB}"/>
                </a:ext>
              </a:extLst>
            </p:cNvPr>
            <p:cNvSpPr>
              <a:spLocks/>
            </p:cNvSpPr>
            <p:nvPr/>
          </p:nvSpPr>
          <p:spPr bwMode="auto">
            <a:xfrm>
              <a:off x="5847198" y="4153524"/>
              <a:ext cx="99521" cy="156937"/>
            </a:xfrm>
            <a:custGeom>
              <a:avLst/>
              <a:gdLst>
                <a:gd name="T0" fmla="*/ 4 w 52"/>
                <a:gd name="T1" fmla="*/ 76 h 82"/>
                <a:gd name="T2" fmla="*/ 8 w 52"/>
                <a:gd name="T3" fmla="*/ 76 h 82"/>
                <a:gd name="T4" fmla="*/ 6 w 52"/>
                <a:gd name="T5" fmla="*/ 70 h 82"/>
                <a:gd name="T6" fmla="*/ 4 w 52"/>
                <a:gd name="T7" fmla="*/ 66 h 82"/>
                <a:gd name="T8" fmla="*/ 0 w 52"/>
                <a:gd name="T9" fmla="*/ 60 h 82"/>
                <a:gd name="T10" fmla="*/ 2 w 52"/>
                <a:gd name="T11" fmla="*/ 60 h 82"/>
                <a:gd name="T12" fmla="*/ 2 w 52"/>
                <a:gd name="T13" fmla="*/ 52 h 82"/>
                <a:gd name="T14" fmla="*/ 4 w 52"/>
                <a:gd name="T15" fmla="*/ 48 h 82"/>
                <a:gd name="T16" fmla="*/ 8 w 52"/>
                <a:gd name="T17" fmla="*/ 38 h 82"/>
                <a:gd name="T18" fmla="*/ 10 w 52"/>
                <a:gd name="T19" fmla="*/ 34 h 82"/>
                <a:gd name="T20" fmla="*/ 10 w 52"/>
                <a:gd name="T21" fmla="*/ 30 h 82"/>
                <a:gd name="T22" fmla="*/ 8 w 52"/>
                <a:gd name="T23" fmla="*/ 26 h 82"/>
                <a:gd name="T24" fmla="*/ 8 w 52"/>
                <a:gd name="T25" fmla="*/ 18 h 82"/>
                <a:gd name="T26" fmla="*/ 6 w 52"/>
                <a:gd name="T27" fmla="*/ 10 h 82"/>
                <a:gd name="T28" fmla="*/ 4 w 52"/>
                <a:gd name="T29" fmla="*/ 6 h 82"/>
                <a:gd name="T30" fmla="*/ 8 w 52"/>
                <a:gd name="T31" fmla="*/ 4 h 82"/>
                <a:gd name="T32" fmla="*/ 18 w 52"/>
                <a:gd name="T33" fmla="*/ 2 h 82"/>
                <a:gd name="T34" fmla="*/ 30 w 52"/>
                <a:gd name="T35" fmla="*/ 2 h 82"/>
                <a:gd name="T36" fmla="*/ 36 w 52"/>
                <a:gd name="T37" fmla="*/ 0 h 82"/>
                <a:gd name="T38" fmla="*/ 38 w 52"/>
                <a:gd name="T39" fmla="*/ 4 h 82"/>
                <a:gd name="T40" fmla="*/ 40 w 52"/>
                <a:gd name="T41" fmla="*/ 6 h 82"/>
                <a:gd name="T42" fmla="*/ 42 w 52"/>
                <a:gd name="T43" fmla="*/ 10 h 82"/>
                <a:gd name="T44" fmla="*/ 44 w 52"/>
                <a:gd name="T45" fmla="*/ 16 h 82"/>
                <a:gd name="T46" fmla="*/ 46 w 52"/>
                <a:gd name="T47" fmla="*/ 22 h 82"/>
                <a:gd name="T48" fmla="*/ 46 w 52"/>
                <a:gd name="T49" fmla="*/ 26 h 82"/>
                <a:gd name="T50" fmla="*/ 46 w 52"/>
                <a:gd name="T51" fmla="*/ 30 h 82"/>
                <a:gd name="T52" fmla="*/ 48 w 52"/>
                <a:gd name="T53" fmla="*/ 32 h 82"/>
                <a:gd name="T54" fmla="*/ 48 w 52"/>
                <a:gd name="T55" fmla="*/ 36 h 82"/>
                <a:gd name="T56" fmla="*/ 48 w 52"/>
                <a:gd name="T57" fmla="*/ 42 h 82"/>
                <a:gd name="T58" fmla="*/ 46 w 52"/>
                <a:gd name="T59" fmla="*/ 52 h 82"/>
                <a:gd name="T60" fmla="*/ 46 w 52"/>
                <a:gd name="T61" fmla="*/ 58 h 82"/>
                <a:gd name="T62" fmla="*/ 48 w 52"/>
                <a:gd name="T63" fmla="*/ 64 h 82"/>
                <a:gd name="T64" fmla="*/ 50 w 52"/>
                <a:gd name="T65" fmla="*/ 66 h 82"/>
                <a:gd name="T66" fmla="*/ 46 w 52"/>
                <a:gd name="T67" fmla="*/ 68 h 82"/>
                <a:gd name="T68" fmla="*/ 32 w 52"/>
                <a:gd name="T69" fmla="*/ 76 h 82"/>
                <a:gd name="T70" fmla="*/ 16 w 52"/>
                <a:gd name="T71" fmla="*/ 82 h 82"/>
                <a:gd name="T72" fmla="*/ 4 w 52"/>
                <a:gd name="T73" fmla="*/ 8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2" h="82">
                  <a:moveTo>
                    <a:pt x="4" y="78"/>
                  </a:moveTo>
                  <a:lnTo>
                    <a:pt x="4" y="76"/>
                  </a:lnTo>
                  <a:lnTo>
                    <a:pt x="6" y="76"/>
                  </a:lnTo>
                  <a:lnTo>
                    <a:pt x="8" y="76"/>
                  </a:lnTo>
                  <a:lnTo>
                    <a:pt x="8" y="74"/>
                  </a:lnTo>
                  <a:lnTo>
                    <a:pt x="6" y="70"/>
                  </a:lnTo>
                  <a:lnTo>
                    <a:pt x="4" y="70"/>
                  </a:lnTo>
                  <a:lnTo>
                    <a:pt x="4" y="66"/>
                  </a:lnTo>
                  <a:lnTo>
                    <a:pt x="2" y="62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2" y="60"/>
                  </a:lnTo>
                  <a:lnTo>
                    <a:pt x="2" y="54"/>
                  </a:lnTo>
                  <a:lnTo>
                    <a:pt x="2" y="52"/>
                  </a:lnTo>
                  <a:lnTo>
                    <a:pt x="2" y="50"/>
                  </a:lnTo>
                  <a:lnTo>
                    <a:pt x="4" y="48"/>
                  </a:lnTo>
                  <a:lnTo>
                    <a:pt x="4" y="44"/>
                  </a:lnTo>
                  <a:lnTo>
                    <a:pt x="8" y="38"/>
                  </a:lnTo>
                  <a:lnTo>
                    <a:pt x="10" y="38"/>
                  </a:lnTo>
                  <a:lnTo>
                    <a:pt x="10" y="34"/>
                  </a:lnTo>
                  <a:lnTo>
                    <a:pt x="12" y="32"/>
                  </a:lnTo>
                  <a:lnTo>
                    <a:pt x="10" y="30"/>
                  </a:lnTo>
                  <a:lnTo>
                    <a:pt x="8" y="28"/>
                  </a:lnTo>
                  <a:lnTo>
                    <a:pt x="8" y="26"/>
                  </a:lnTo>
                  <a:lnTo>
                    <a:pt x="6" y="22"/>
                  </a:lnTo>
                  <a:lnTo>
                    <a:pt x="8" y="18"/>
                  </a:lnTo>
                  <a:lnTo>
                    <a:pt x="8" y="14"/>
                  </a:lnTo>
                  <a:lnTo>
                    <a:pt x="6" y="10"/>
                  </a:lnTo>
                  <a:lnTo>
                    <a:pt x="4" y="10"/>
                  </a:lnTo>
                  <a:lnTo>
                    <a:pt x="4" y="6"/>
                  </a:lnTo>
                  <a:lnTo>
                    <a:pt x="4" y="4"/>
                  </a:lnTo>
                  <a:lnTo>
                    <a:pt x="8" y="4"/>
                  </a:lnTo>
                  <a:lnTo>
                    <a:pt x="18" y="4"/>
                  </a:lnTo>
                  <a:lnTo>
                    <a:pt x="18" y="2"/>
                  </a:lnTo>
                  <a:lnTo>
                    <a:pt x="26" y="2"/>
                  </a:lnTo>
                  <a:lnTo>
                    <a:pt x="30" y="2"/>
                  </a:lnTo>
                  <a:lnTo>
                    <a:pt x="32" y="2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38" y="4"/>
                  </a:lnTo>
                  <a:lnTo>
                    <a:pt x="38" y="4"/>
                  </a:lnTo>
                  <a:lnTo>
                    <a:pt x="40" y="6"/>
                  </a:lnTo>
                  <a:lnTo>
                    <a:pt x="42" y="10"/>
                  </a:lnTo>
                  <a:lnTo>
                    <a:pt x="42" y="10"/>
                  </a:lnTo>
                  <a:lnTo>
                    <a:pt x="46" y="12"/>
                  </a:lnTo>
                  <a:lnTo>
                    <a:pt x="44" y="16"/>
                  </a:lnTo>
                  <a:lnTo>
                    <a:pt x="44" y="20"/>
                  </a:lnTo>
                  <a:lnTo>
                    <a:pt x="46" y="22"/>
                  </a:lnTo>
                  <a:lnTo>
                    <a:pt x="46" y="22"/>
                  </a:lnTo>
                  <a:lnTo>
                    <a:pt x="46" y="26"/>
                  </a:lnTo>
                  <a:lnTo>
                    <a:pt x="46" y="28"/>
                  </a:lnTo>
                  <a:lnTo>
                    <a:pt x="46" y="30"/>
                  </a:lnTo>
                  <a:lnTo>
                    <a:pt x="46" y="30"/>
                  </a:lnTo>
                  <a:lnTo>
                    <a:pt x="48" y="32"/>
                  </a:lnTo>
                  <a:lnTo>
                    <a:pt x="46" y="34"/>
                  </a:lnTo>
                  <a:lnTo>
                    <a:pt x="48" y="36"/>
                  </a:lnTo>
                  <a:lnTo>
                    <a:pt x="46" y="40"/>
                  </a:lnTo>
                  <a:lnTo>
                    <a:pt x="48" y="42"/>
                  </a:lnTo>
                  <a:lnTo>
                    <a:pt x="48" y="50"/>
                  </a:lnTo>
                  <a:lnTo>
                    <a:pt x="46" y="52"/>
                  </a:lnTo>
                  <a:lnTo>
                    <a:pt x="46" y="54"/>
                  </a:lnTo>
                  <a:lnTo>
                    <a:pt x="46" y="58"/>
                  </a:lnTo>
                  <a:lnTo>
                    <a:pt x="46" y="60"/>
                  </a:lnTo>
                  <a:lnTo>
                    <a:pt x="48" y="64"/>
                  </a:lnTo>
                  <a:lnTo>
                    <a:pt x="50" y="64"/>
                  </a:lnTo>
                  <a:lnTo>
                    <a:pt x="50" y="66"/>
                  </a:lnTo>
                  <a:lnTo>
                    <a:pt x="52" y="66"/>
                  </a:lnTo>
                  <a:lnTo>
                    <a:pt x="46" y="68"/>
                  </a:lnTo>
                  <a:lnTo>
                    <a:pt x="40" y="70"/>
                  </a:lnTo>
                  <a:lnTo>
                    <a:pt x="32" y="76"/>
                  </a:lnTo>
                  <a:lnTo>
                    <a:pt x="26" y="76"/>
                  </a:lnTo>
                  <a:lnTo>
                    <a:pt x="16" y="82"/>
                  </a:lnTo>
                  <a:lnTo>
                    <a:pt x="10" y="80"/>
                  </a:lnTo>
                  <a:lnTo>
                    <a:pt x="4" y="80"/>
                  </a:lnTo>
                  <a:lnTo>
                    <a:pt x="4" y="78"/>
                  </a:lnTo>
                  <a:close/>
                </a:path>
              </a:pathLst>
            </a:custGeom>
            <a:grpFill/>
            <a:ln w="6350">
              <a:solidFill>
                <a:srgbClr val="7F7F7F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42" name="Germany">
              <a:extLst>
                <a:ext uri="{FF2B5EF4-FFF2-40B4-BE49-F238E27FC236}">
                  <a16:creationId xmlns:a16="http://schemas.microsoft.com/office/drawing/2014/main" id="{6F5E1B46-1BE9-43BE-8E75-83B7BE58D24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30929" y="2974587"/>
              <a:ext cx="199042" cy="233491"/>
            </a:xfrm>
            <a:custGeom>
              <a:avLst/>
              <a:gdLst>
                <a:gd name="T0" fmla="*/ 38 w 104"/>
                <a:gd name="T1" fmla="*/ 0 h 122"/>
                <a:gd name="T2" fmla="*/ 44 w 104"/>
                <a:gd name="T3" fmla="*/ 6 h 122"/>
                <a:gd name="T4" fmla="*/ 46 w 104"/>
                <a:gd name="T5" fmla="*/ 12 h 122"/>
                <a:gd name="T6" fmla="*/ 50 w 104"/>
                <a:gd name="T7" fmla="*/ 10 h 122"/>
                <a:gd name="T8" fmla="*/ 56 w 104"/>
                <a:gd name="T9" fmla="*/ 10 h 122"/>
                <a:gd name="T10" fmla="*/ 52 w 104"/>
                <a:gd name="T11" fmla="*/ 14 h 122"/>
                <a:gd name="T12" fmla="*/ 58 w 104"/>
                <a:gd name="T13" fmla="*/ 16 h 122"/>
                <a:gd name="T14" fmla="*/ 68 w 104"/>
                <a:gd name="T15" fmla="*/ 12 h 122"/>
                <a:gd name="T16" fmla="*/ 72 w 104"/>
                <a:gd name="T17" fmla="*/ 8 h 122"/>
                <a:gd name="T18" fmla="*/ 72 w 104"/>
                <a:gd name="T19" fmla="*/ 10 h 122"/>
                <a:gd name="T20" fmla="*/ 76 w 104"/>
                <a:gd name="T21" fmla="*/ 10 h 122"/>
                <a:gd name="T22" fmla="*/ 84 w 104"/>
                <a:gd name="T23" fmla="*/ 14 h 122"/>
                <a:gd name="T24" fmla="*/ 90 w 104"/>
                <a:gd name="T25" fmla="*/ 20 h 122"/>
                <a:gd name="T26" fmla="*/ 96 w 104"/>
                <a:gd name="T27" fmla="*/ 26 h 122"/>
                <a:gd name="T28" fmla="*/ 96 w 104"/>
                <a:gd name="T29" fmla="*/ 38 h 122"/>
                <a:gd name="T30" fmla="*/ 98 w 104"/>
                <a:gd name="T31" fmla="*/ 48 h 122"/>
                <a:gd name="T32" fmla="*/ 104 w 104"/>
                <a:gd name="T33" fmla="*/ 56 h 122"/>
                <a:gd name="T34" fmla="*/ 98 w 104"/>
                <a:gd name="T35" fmla="*/ 66 h 122"/>
                <a:gd name="T36" fmla="*/ 90 w 104"/>
                <a:gd name="T37" fmla="*/ 68 h 122"/>
                <a:gd name="T38" fmla="*/ 80 w 104"/>
                <a:gd name="T39" fmla="*/ 72 h 122"/>
                <a:gd name="T40" fmla="*/ 70 w 104"/>
                <a:gd name="T41" fmla="*/ 76 h 122"/>
                <a:gd name="T42" fmla="*/ 76 w 104"/>
                <a:gd name="T43" fmla="*/ 84 h 122"/>
                <a:gd name="T44" fmla="*/ 82 w 104"/>
                <a:gd name="T45" fmla="*/ 92 h 122"/>
                <a:gd name="T46" fmla="*/ 90 w 104"/>
                <a:gd name="T47" fmla="*/ 106 h 122"/>
                <a:gd name="T48" fmla="*/ 80 w 104"/>
                <a:gd name="T49" fmla="*/ 112 h 122"/>
                <a:gd name="T50" fmla="*/ 82 w 104"/>
                <a:gd name="T51" fmla="*/ 118 h 122"/>
                <a:gd name="T52" fmla="*/ 72 w 104"/>
                <a:gd name="T53" fmla="*/ 118 h 122"/>
                <a:gd name="T54" fmla="*/ 62 w 104"/>
                <a:gd name="T55" fmla="*/ 120 h 122"/>
                <a:gd name="T56" fmla="*/ 54 w 104"/>
                <a:gd name="T57" fmla="*/ 120 h 122"/>
                <a:gd name="T58" fmla="*/ 46 w 104"/>
                <a:gd name="T59" fmla="*/ 120 h 122"/>
                <a:gd name="T60" fmla="*/ 40 w 104"/>
                <a:gd name="T61" fmla="*/ 118 h 122"/>
                <a:gd name="T62" fmla="*/ 34 w 104"/>
                <a:gd name="T63" fmla="*/ 116 h 122"/>
                <a:gd name="T64" fmla="*/ 28 w 104"/>
                <a:gd name="T65" fmla="*/ 118 h 122"/>
                <a:gd name="T66" fmla="*/ 22 w 104"/>
                <a:gd name="T67" fmla="*/ 118 h 122"/>
                <a:gd name="T68" fmla="*/ 24 w 104"/>
                <a:gd name="T69" fmla="*/ 106 h 122"/>
                <a:gd name="T70" fmla="*/ 26 w 104"/>
                <a:gd name="T71" fmla="*/ 96 h 122"/>
                <a:gd name="T72" fmla="*/ 16 w 104"/>
                <a:gd name="T73" fmla="*/ 94 h 122"/>
                <a:gd name="T74" fmla="*/ 10 w 104"/>
                <a:gd name="T75" fmla="*/ 92 h 122"/>
                <a:gd name="T76" fmla="*/ 6 w 104"/>
                <a:gd name="T77" fmla="*/ 86 h 122"/>
                <a:gd name="T78" fmla="*/ 4 w 104"/>
                <a:gd name="T79" fmla="*/ 76 h 122"/>
                <a:gd name="T80" fmla="*/ 0 w 104"/>
                <a:gd name="T81" fmla="*/ 66 h 122"/>
                <a:gd name="T82" fmla="*/ 2 w 104"/>
                <a:gd name="T83" fmla="*/ 56 h 122"/>
                <a:gd name="T84" fmla="*/ 12 w 104"/>
                <a:gd name="T85" fmla="*/ 52 h 122"/>
                <a:gd name="T86" fmla="*/ 14 w 104"/>
                <a:gd name="T87" fmla="*/ 44 h 122"/>
                <a:gd name="T88" fmla="*/ 10 w 104"/>
                <a:gd name="T89" fmla="*/ 40 h 122"/>
                <a:gd name="T90" fmla="*/ 14 w 104"/>
                <a:gd name="T91" fmla="*/ 36 h 122"/>
                <a:gd name="T92" fmla="*/ 16 w 104"/>
                <a:gd name="T93" fmla="*/ 30 h 122"/>
                <a:gd name="T94" fmla="*/ 12 w 104"/>
                <a:gd name="T95" fmla="*/ 26 h 122"/>
                <a:gd name="T96" fmla="*/ 22 w 104"/>
                <a:gd name="T97" fmla="*/ 22 h 122"/>
                <a:gd name="T98" fmla="*/ 26 w 104"/>
                <a:gd name="T99" fmla="*/ 24 h 122"/>
                <a:gd name="T100" fmla="*/ 28 w 104"/>
                <a:gd name="T101" fmla="*/ 26 h 122"/>
                <a:gd name="T102" fmla="*/ 28 w 104"/>
                <a:gd name="T103" fmla="*/ 22 h 122"/>
                <a:gd name="T104" fmla="*/ 36 w 104"/>
                <a:gd name="T105" fmla="*/ 20 h 122"/>
                <a:gd name="T106" fmla="*/ 36 w 104"/>
                <a:gd name="T107" fmla="*/ 18 h 122"/>
                <a:gd name="T108" fmla="*/ 34 w 104"/>
                <a:gd name="T109" fmla="*/ 14 h 122"/>
                <a:gd name="T110" fmla="*/ 30 w 104"/>
                <a:gd name="T111" fmla="*/ 8 h 122"/>
                <a:gd name="T112" fmla="*/ 32 w 104"/>
                <a:gd name="T113" fmla="*/ 4 h 122"/>
                <a:gd name="T114" fmla="*/ 28 w 104"/>
                <a:gd name="T115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04" h="122">
                  <a:moveTo>
                    <a:pt x="28" y="0"/>
                  </a:moveTo>
                  <a:lnTo>
                    <a:pt x="32" y="0"/>
                  </a:lnTo>
                  <a:lnTo>
                    <a:pt x="36" y="0"/>
                  </a:lnTo>
                  <a:lnTo>
                    <a:pt x="38" y="0"/>
                  </a:lnTo>
                  <a:lnTo>
                    <a:pt x="40" y="0"/>
                  </a:lnTo>
                  <a:lnTo>
                    <a:pt x="42" y="4"/>
                  </a:lnTo>
                  <a:lnTo>
                    <a:pt x="44" y="4"/>
                  </a:lnTo>
                  <a:lnTo>
                    <a:pt x="44" y="6"/>
                  </a:lnTo>
                  <a:lnTo>
                    <a:pt x="42" y="8"/>
                  </a:lnTo>
                  <a:lnTo>
                    <a:pt x="42" y="8"/>
                  </a:lnTo>
                  <a:lnTo>
                    <a:pt x="44" y="10"/>
                  </a:lnTo>
                  <a:lnTo>
                    <a:pt x="46" y="12"/>
                  </a:lnTo>
                  <a:lnTo>
                    <a:pt x="48" y="10"/>
                  </a:lnTo>
                  <a:lnTo>
                    <a:pt x="48" y="8"/>
                  </a:lnTo>
                  <a:lnTo>
                    <a:pt x="50" y="8"/>
                  </a:lnTo>
                  <a:lnTo>
                    <a:pt x="50" y="10"/>
                  </a:lnTo>
                  <a:lnTo>
                    <a:pt x="54" y="12"/>
                  </a:lnTo>
                  <a:lnTo>
                    <a:pt x="54" y="10"/>
                  </a:lnTo>
                  <a:lnTo>
                    <a:pt x="56" y="10"/>
                  </a:lnTo>
                  <a:lnTo>
                    <a:pt x="56" y="10"/>
                  </a:lnTo>
                  <a:lnTo>
                    <a:pt x="56" y="12"/>
                  </a:lnTo>
                  <a:lnTo>
                    <a:pt x="54" y="14"/>
                  </a:lnTo>
                  <a:lnTo>
                    <a:pt x="54" y="14"/>
                  </a:lnTo>
                  <a:lnTo>
                    <a:pt x="52" y="14"/>
                  </a:lnTo>
                  <a:lnTo>
                    <a:pt x="54" y="16"/>
                  </a:lnTo>
                  <a:lnTo>
                    <a:pt x="56" y="16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62" y="16"/>
                  </a:lnTo>
                  <a:lnTo>
                    <a:pt x="62" y="14"/>
                  </a:lnTo>
                  <a:lnTo>
                    <a:pt x="64" y="12"/>
                  </a:lnTo>
                  <a:lnTo>
                    <a:pt x="68" y="12"/>
                  </a:lnTo>
                  <a:lnTo>
                    <a:pt x="68" y="10"/>
                  </a:lnTo>
                  <a:lnTo>
                    <a:pt x="70" y="10"/>
                  </a:lnTo>
                  <a:lnTo>
                    <a:pt x="70" y="8"/>
                  </a:lnTo>
                  <a:lnTo>
                    <a:pt x="72" y="8"/>
                  </a:lnTo>
                  <a:lnTo>
                    <a:pt x="76" y="8"/>
                  </a:lnTo>
                  <a:lnTo>
                    <a:pt x="72" y="10"/>
                  </a:lnTo>
                  <a:lnTo>
                    <a:pt x="72" y="10"/>
                  </a:lnTo>
                  <a:lnTo>
                    <a:pt x="72" y="10"/>
                  </a:lnTo>
                  <a:lnTo>
                    <a:pt x="70" y="12"/>
                  </a:lnTo>
                  <a:lnTo>
                    <a:pt x="70" y="12"/>
                  </a:lnTo>
                  <a:lnTo>
                    <a:pt x="74" y="10"/>
                  </a:lnTo>
                  <a:lnTo>
                    <a:pt x="76" y="10"/>
                  </a:lnTo>
                  <a:lnTo>
                    <a:pt x="78" y="10"/>
                  </a:lnTo>
                  <a:lnTo>
                    <a:pt x="78" y="10"/>
                  </a:lnTo>
                  <a:lnTo>
                    <a:pt x="80" y="12"/>
                  </a:lnTo>
                  <a:lnTo>
                    <a:pt x="84" y="14"/>
                  </a:lnTo>
                  <a:lnTo>
                    <a:pt x="86" y="14"/>
                  </a:lnTo>
                  <a:lnTo>
                    <a:pt x="88" y="16"/>
                  </a:lnTo>
                  <a:lnTo>
                    <a:pt x="86" y="18"/>
                  </a:lnTo>
                  <a:lnTo>
                    <a:pt x="90" y="20"/>
                  </a:lnTo>
                  <a:lnTo>
                    <a:pt x="90" y="20"/>
                  </a:lnTo>
                  <a:lnTo>
                    <a:pt x="92" y="22"/>
                  </a:lnTo>
                  <a:lnTo>
                    <a:pt x="94" y="22"/>
                  </a:lnTo>
                  <a:lnTo>
                    <a:pt x="96" y="26"/>
                  </a:lnTo>
                  <a:lnTo>
                    <a:pt x="96" y="30"/>
                  </a:lnTo>
                  <a:lnTo>
                    <a:pt x="92" y="32"/>
                  </a:lnTo>
                  <a:lnTo>
                    <a:pt x="92" y="34"/>
                  </a:lnTo>
                  <a:lnTo>
                    <a:pt x="96" y="38"/>
                  </a:lnTo>
                  <a:lnTo>
                    <a:pt x="96" y="40"/>
                  </a:lnTo>
                  <a:lnTo>
                    <a:pt x="98" y="42"/>
                  </a:lnTo>
                  <a:lnTo>
                    <a:pt x="98" y="44"/>
                  </a:lnTo>
                  <a:lnTo>
                    <a:pt x="98" y="48"/>
                  </a:lnTo>
                  <a:lnTo>
                    <a:pt x="98" y="50"/>
                  </a:lnTo>
                  <a:lnTo>
                    <a:pt x="100" y="54"/>
                  </a:lnTo>
                  <a:lnTo>
                    <a:pt x="102" y="56"/>
                  </a:lnTo>
                  <a:lnTo>
                    <a:pt x="104" y="56"/>
                  </a:lnTo>
                  <a:lnTo>
                    <a:pt x="104" y="64"/>
                  </a:lnTo>
                  <a:lnTo>
                    <a:pt x="102" y="66"/>
                  </a:lnTo>
                  <a:lnTo>
                    <a:pt x="100" y="64"/>
                  </a:lnTo>
                  <a:lnTo>
                    <a:pt x="98" y="66"/>
                  </a:lnTo>
                  <a:lnTo>
                    <a:pt x="94" y="64"/>
                  </a:lnTo>
                  <a:lnTo>
                    <a:pt x="94" y="68"/>
                  </a:lnTo>
                  <a:lnTo>
                    <a:pt x="92" y="68"/>
                  </a:lnTo>
                  <a:lnTo>
                    <a:pt x="90" y="68"/>
                  </a:lnTo>
                  <a:lnTo>
                    <a:pt x="86" y="68"/>
                  </a:lnTo>
                  <a:lnTo>
                    <a:pt x="86" y="70"/>
                  </a:lnTo>
                  <a:lnTo>
                    <a:pt x="82" y="70"/>
                  </a:lnTo>
                  <a:lnTo>
                    <a:pt x="80" y="72"/>
                  </a:lnTo>
                  <a:lnTo>
                    <a:pt x="78" y="72"/>
                  </a:lnTo>
                  <a:lnTo>
                    <a:pt x="74" y="78"/>
                  </a:lnTo>
                  <a:lnTo>
                    <a:pt x="72" y="76"/>
                  </a:lnTo>
                  <a:lnTo>
                    <a:pt x="70" y="76"/>
                  </a:lnTo>
                  <a:lnTo>
                    <a:pt x="70" y="76"/>
                  </a:lnTo>
                  <a:lnTo>
                    <a:pt x="70" y="78"/>
                  </a:lnTo>
                  <a:lnTo>
                    <a:pt x="74" y="80"/>
                  </a:lnTo>
                  <a:lnTo>
                    <a:pt x="76" y="84"/>
                  </a:lnTo>
                  <a:lnTo>
                    <a:pt x="76" y="86"/>
                  </a:lnTo>
                  <a:lnTo>
                    <a:pt x="76" y="88"/>
                  </a:lnTo>
                  <a:lnTo>
                    <a:pt x="78" y="90"/>
                  </a:lnTo>
                  <a:lnTo>
                    <a:pt x="82" y="92"/>
                  </a:lnTo>
                  <a:lnTo>
                    <a:pt x="84" y="94"/>
                  </a:lnTo>
                  <a:lnTo>
                    <a:pt x="90" y="100"/>
                  </a:lnTo>
                  <a:lnTo>
                    <a:pt x="90" y="102"/>
                  </a:lnTo>
                  <a:lnTo>
                    <a:pt x="90" y="106"/>
                  </a:lnTo>
                  <a:lnTo>
                    <a:pt x="88" y="106"/>
                  </a:lnTo>
                  <a:lnTo>
                    <a:pt x="86" y="108"/>
                  </a:lnTo>
                  <a:lnTo>
                    <a:pt x="84" y="108"/>
                  </a:lnTo>
                  <a:lnTo>
                    <a:pt x="80" y="112"/>
                  </a:lnTo>
                  <a:lnTo>
                    <a:pt x="80" y="114"/>
                  </a:lnTo>
                  <a:lnTo>
                    <a:pt x="82" y="116"/>
                  </a:lnTo>
                  <a:lnTo>
                    <a:pt x="84" y="118"/>
                  </a:lnTo>
                  <a:lnTo>
                    <a:pt x="82" y="118"/>
                  </a:lnTo>
                  <a:lnTo>
                    <a:pt x="80" y="118"/>
                  </a:lnTo>
                  <a:lnTo>
                    <a:pt x="76" y="118"/>
                  </a:lnTo>
                  <a:lnTo>
                    <a:pt x="74" y="118"/>
                  </a:lnTo>
                  <a:lnTo>
                    <a:pt x="72" y="118"/>
                  </a:lnTo>
                  <a:lnTo>
                    <a:pt x="68" y="120"/>
                  </a:lnTo>
                  <a:lnTo>
                    <a:pt x="66" y="120"/>
                  </a:lnTo>
                  <a:lnTo>
                    <a:pt x="64" y="120"/>
                  </a:lnTo>
                  <a:lnTo>
                    <a:pt x="62" y="120"/>
                  </a:lnTo>
                  <a:lnTo>
                    <a:pt x="60" y="120"/>
                  </a:lnTo>
                  <a:lnTo>
                    <a:pt x="56" y="118"/>
                  </a:lnTo>
                  <a:lnTo>
                    <a:pt x="54" y="120"/>
                  </a:lnTo>
                  <a:lnTo>
                    <a:pt x="54" y="120"/>
                  </a:lnTo>
                  <a:lnTo>
                    <a:pt x="54" y="122"/>
                  </a:lnTo>
                  <a:lnTo>
                    <a:pt x="50" y="122"/>
                  </a:lnTo>
                  <a:lnTo>
                    <a:pt x="48" y="120"/>
                  </a:lnTo>
                  <a:lnTo>
                    <a:pt x="46" y="120"/>
                  </a:lnTo>
                  <a:lnTo>
                    <a:pt x="44" y="120"/>
                  </a:lnTo>
                  <a:lnTo>
                    <a:pt x="44" y="120"/>
                  </a:lnTo>
                  <a:lnTo>
                    <a:pt x="42" y="120"/>
                  </a:lnTo>
                  <a:lnTo>
                    <a:pt x="40" y="118"/>
                  </a:lnTo>
                  <a:lnTo>
                    <a:pt x="38" y="118"/>
                  </a:lnTo>
                  <a:lnTo>
                    <a:pt x="36" y="118"/>
                  </a:lnTo>
                  <a:lnTo>
                    <a:pt x="34" y="118"/>
                  </a:lnTo>
                  <a:lnTo>
                    <a:pt x="34" y="116"/>
                  </a:lnTo>
                  <a:lnTo>
                    <a:pt x="32" y="116"/>
                  </a:lnTo>
                  <a:lnTo>
                    <a:pt x="32" y="118"/>
                  </a:lnTo>
                  <a:lnTo>
                    <a:pt x="30" y="120"/>
                  </a:lnTo>
                  <a:lnTo>
                    <a:pt x="28" y="118"/>
                  </a:lnTo>
                  <a:lnTo>
                    <a:pt x="26" y="120"/>
                  </a:lnTo>
                  <a:lnTo>
                    <a:pt x="24" y="118"/>
                  </a:lnTo>
                  <a:lnTo>
                    <a:pt x="24" y="118"/>
                  </a:lnTo>
                  <a:lnTo>
                    <a:pt x="22" y="118"/>
                  </a:lnTo>
                  <a:lnTo>
                    <a:pt x="20" y="116"/>
                  </a:lnTo>
                  <a:lnTo>
                    <a:pt x="20" y="112"/>
                  </a:lnTo>
                  <a:lnTo>
                    <a:pt x="22" y="108"/>
                  </a:lnTo>
                  <a:lnTo>
                    <a:pt x="24" y="106"/>
                  </a:lnTo>
                  <a:lnTo>
                    <a:pt x="24" y="104"/>
                  </a:lnTo>
                  <a:lnTo>
                    <a:pt x="24" y="100"/>
                  </a:lnTo>
                  <a:lnTo>
                    <a:pt x="28" y="98"/>
                  </a:lnTo>
                  <a:lnTo>
                    <a:pt x="26" y="96"/>
                  </a:lnTo>
                  <a:lnTo>
                    <a:pt x="22" y="96"/>
                  </a:lnTo>
                  <a:lnTo>
                    <a:pt x="20" y="94"/>
                  </a:lnTo>
                  <a:lnTo>
                    <a:pt x="18" y="96"/>
                  </a:lnTo>
                  <a:lnTo>
                    <a:pt x="16" y="94"/>
                  </a:lnTo>
                  <a:lnTo>
                    <a:pt x="14" y="94"/>
                  </a:lnTo>
                  <a:lnTo>
                    <a:pt x="12" y="96"/>
                  </a:lnTo>
                  <a:lnTo>
                    <a:pt x="10" y="94"/>
                  </a:lnTo>
                  <a:lnTo>
                    <a:pt x="10" y="92"/>
                  </a:lnTo>
                  <a:lnTo>
                    <a:pt x="8" y="90"/>
                  </a:lnTo>
                  <a:lnTo>
                    <a:pt x="6" y="90"/>
                  </a:lnTo>
                  <a:lnTo>
                    <a:pt x="8" y="86"/>
                  </a:lnTo>
                  <a:lnTo>
                    <a:pt x="6" y="86"/>
                  </a:lnTo>
                  <a:lnTo>
                    <a:pt x="6" y="84"/>
                  </a:lnTo>
                  <a:lnTo>
                    <a:pt x="2" y="80"/>
                  </a:lnTo>
                  <a:lnTo>
                    <a:pt x="2" y="80"/>
                  </a:lnTo>
                  <a:lnTo>
                    <a:pt x="4" y="76"/>
                  </a:lnTo>
                  <a:lnTo>
                    <a:pt x="2" y="74"/>
                  </a:lnTo>
                  <a:lnTo>
                    <a:pt x="2" y="72"/>
                  </a:lnTo>
                  <a:lnTo>
                    <a:pt x="0" y="68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2" y="64"/>
                  </a:lnTo>
                  <a:lnTo>
                    <a:pt x="2" y="60"/>
                  </a:lnTo>
                  <a:lnTo>
                    <a:pt x="2" y="56"/>
                  </a:lnTo>
                  <a:lnTo>
                    <a:pt x="4" y="54"/>
                  </a:lnTo>
                  <a:lnTo>
                    <a:pt x="4" y="52"/>
                  </a:lnTo>
                  <a:lnTo>
                    <a:pt x="8" y="50"/>
                  </a:lnTo>
                  <a:lnTo>
                    <a:pt x="12" y="52"/>
                  </a:lnTo>
                  <a:lnTo>
                    <a:pt x="14" y="50"/>
                  </a:lnTo>
                  <a:lnTo>
                    <a:pt x="12" y="48"/>
                  </a:lnTo>
                  <a:lnTo>
                    <a:pt x="14" y="48"/>
                  </a:lnTo>
                  <a:lnTo>
                    <a:pt x="14" y="44"/>
                  </a:lnTo>
                  <a:lnTo>
                    <a:pt x="14" y="42"/>
                  </a:lnTo>
                  <a:lnTo>
                    <a:pt x="14" y="42"/>
                  </a:lnTo>
                  <a:lnTo>
                    <a:pt x="10" y="42"/>
                  </a:lnTo>
                  <a:lnTo>
                    <a:pt x="10" y="40"/>
                  </a:lnTo>
                  <a:lnTo>
                    <a:pt x="10" y="38"/>
                  </a:lnTo>
                  <a:lnTo>
                    <a:pt x="14" y="38"/>
                  </a:lnTo>
                  <a:lnTo>
                    <a:pt x="14" y="38"/>
                  </a:lnTo>
                  <a:lnTo>
                    <a:pt x="14" y="36"/>
                  </a:lnTo>
                  <a:lnTo>
                    <a:pt x="16" y="34"/>
                  </a:lnTo>
                  <a:lnTo>
                    <a:pt x="16" y="32"/>
                  </a:lnTo>
                  <a:lnTo>
                    <a:pt x="16" y="30"/>
                  </a:lnTo>
                  <a:lnTo>
                    <a:pt x="16" y="30"/>
                  </a:lnTo>
                  <a:lnTo>
                    <a:pt x="18" y="30"/>
                  </a:lnTo>
                  <a:lnTo>
                    <a:pt x="16" y="28"/>
                  </a:lnTo>
                  <a:lnTo>
                    <a:pt x="14" y="28"/>
                  </a:lnTo>
                  <a:lnTo>
                    <a:pt x="12" y="26"/>
                  </a:lnTo>
                  <a:lnTo>
                    <a:pt x="14" y="22"/>
                  </a:lnTo>
                  <a:lnTo>
                    <a:pt x="18" y="22"/>
                  </a:lnTo>
                  <a:lnTo>
                    <a:pt x="20" y="22"/>
                  </a:lnTo>
                  <a:lnTo>
                    <a:pt x="22" y="22"/>
                  </a:lnTo>
                  <a:lnTo>
                    <a:pt x="22" y="26"/>
                  </a:lnTo>
                  <a:lnTo>
                    <a:pt x="26" y="28"/>
                  </a:lnTo>
                  <a:lnTo>
                    <a:pt x="26" y="26"/>
                  </a:lnTo>
                  <a:lnTo>
                    <a:pt x="26" y="24"/>
                  </a:lnTo>
                  <a:lnTo>
                    <a:pt x="26" y="22"/>
                  </a:lnTo>
                  <a:lnTo>
                    <a:pt x="26" y="22"/>
                  </a:lnTo>
                  <a:lnTo>
                    <a:pt x="28" y="24"/>
                  </a:lnTo>
                  <a:lnTo>
                    <a:pt x="28" y="26"/>
                  </a:lnTo>
                  <a:lnTo>
                    <a:pt x="30" y="30"/>
                  </a:lnTo>
                  <a:lnTo>
                    <a:pt x="30" y="28"/>
                  </a:lnTo>
                  <a:lnTo>
                    <a:pt x="30" y="24"/>
                  </a:lnTo>
                  <a:lnTo>
                    <a:pt x="28" y="22"/>
                  </a:lnTo>
                  <a:lnTo>
                    <a:pt x="30" y="20"/>
                  </a:lnTo>
                  <a:lnTo>
                    <a:pt x="32" y="20"/>
                  </a:lnTo>
                  <a:lnTo>
                    <a:pt x="34" y="20"/>
                  </a:lnTo>
                  <a:lnTo>
                    <a:pt x="36" y="20"/>
                  </a:lnTo>
                  <a:lnTo>
                    <a:pt x="40" y="24"/>
                  </a:lnTo>
                  <a:lnTo>
                    <a:pt x="46" y="24"/>
                  </a:lnTo>
                  <a:lnTo>
                    <a:pt x="40" y="22"/>
                  </a:lnTo>
                  <a:lnTo>
                    <a:pt x="36" y="18"/>
                  </a:lnTo>
                  <a:lnTo>
                    <a:pt x="34" y="18"/>
                  </a:lnTo>
                  <a:lnTo>
                    <a:pt x="32" y="16"/>
                  </a:lnTo>
                  <a:lnTo>
                    <a:pt x="32" y="14"/>
                  </a:lnTo>
                  <a:lnTo>
                    <a:pt x="34" y="14"/>
                  </a:lnTo>
                  <a:lnTo>
                    <a:pt x="32" y="12"/>
                  </a:lnTo>
                  <a:lnTo>
                    <a:pt x="32" y="10"/>
                  </a:lnTo>
                  <a:lnTo>
                    <a:pt x="30" y="10"/>
                  </a:lnTo>
                  <a:lnTo>
                    <a:pt x="30" y="8"/>
                  </a:lnTo>
                  <a:lnTo>
                    <a:pt x="32" y="8"/>
                  </a:lnTo>
                  <a:lnTo>
                    <a:pt x="34" y="8"/>
                  </a:lnTo>
                  <a:lnTo>
                    <a:pt x="32" y="4"/>
                  </a:lnTo>
                  <a:lnTo>
                    <a:pt x="32" y="4"/>
                  </a:lnTo>
                  <a:lnTo>
                    <a:pt x="30" y="2"/>
                  </a:lnTo>
                  <a:lnTo>
                    <a:pt x="28" y="2"/>
                  </a:lnTo>
                  <a:lnTo>
                    <a:pt x="28" y="0"/>
                  </a:lnTo>
                  <a:lnTo>
                    <a:pt x="28" y="0"/>
                  </a:lnTo>
                  <a:close/>
                </a:path>
              </a:pathLst>
            </a:custGeom>
            <a:grpFill/>
            <a:ln w="6350">
              <a:solidFill>
                <a:srgbClr val="7F7F7F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43" name="The Gambia">
              <a:extLst>
                <a:ext uri="{FF2B5EF4-FFF2-40B4-BE49-F238E27FC236}">
                  <a16:creationId xmlns:a16="http://schemas.microsoft.com/office/drawing/2014/main" id="{E911EC8B-4552-4A0C-BB08-3A422F62FE55}"/>
                </a:ext>
              </a:extLst>
            </p:cNvPr>
            <p:cNvSpPr>
              <a:spLocks/>
            </p:cNvSpPr>
            <p:nvPr/>
          </p:nvSpPr>
          <p:spPr bwMode="auto">
            <a:xfrm>
              <a:off x="5525669" y="4088453"/>
              <a:ext cx="76554" cy="19139"/>
            </a:xfrm>
            <a:custGeom>
              <a:avLst/>
              <a:gdLst>
                <a:gd name="T0" fmla="*/ 2 w 40"/>
                <a:gd name="T1" fmla="*/ 10 h 10"/>
                <a:gd name="T2" fmla="*/ 2 w 40"/>
                <a:gd name="T3" fmla="*/ 10 h 10"/>
                <a:gd name="T4" fmla="*/ 10 w 40"/>
                <a:gd name="T5" fmla="*/ 10 h 10"/>
                <a:gd name="T6" fmla="*/ 12 w 40"/>
                <a:gd name="T7" fmla="*/ 8 h 10"/>
                <a:gd name="T8" fmla="*/ 14 w 40"/>
                <a:gd name="T9" fmla="*/ 6 h 10"/>
                <a:gd name="T10" fmla="*/ 18 w 40"/>
                <a:gd name="T11" fmla="*/ 4 h 10"/>
                <a:gd name="T12" fmla="*/ 20 w 40"/>
                <a:gd name="T13" fmla="*/ 6 h 10"/>
                <a:gd name="T14" fmla="*/ 20 w 40"/>
                <a:gd name="T15" fmla="*/ 6 h 10"/>
                <a:gd name="T16" fmla="*/ 22 w 40"/>
                <a:gd name="T17" fmla="*/ 4 h 10"/>
                <a:gd name="T18" fmla="*/ 22 w 40"/>
                <a:gd name="T19" fmla="*/ 4 h 10"/>
                <a:gd name="T20" fmla="*/ 26 w 40"/>
                <a:gd name="T21" fmla="*/ 6 h 10"/>
                <a:gd name="T22" fmla="*/ 28 w 40"/>
                <a:gd name="T23" fmla="*/ 6 h 10"/>
                <a:gd name="T24" fmla="*/ 32 w 40"/>
                <a:gd name="T25" fmla="*/ 8 h 10"/>
                <a:gd name="T26" fmla="*/ 36 w 40"/>
                <a:gd name="T27" fmla="*/ 8 h 10"/>
                <a:gd name="T28" fmla="*/ 38 w 40"/>
                <a:gd name="T29" fmla="*/ 8 h 10"/>
                <a:gd name="T30" fmla="*/ 40 w 40"/>
                <a:gd name="T31" fmla="*/ 8 h 10"/>
                <a:gd name="T32" fmla="*/ 38 w 40"/>
                <a:gd name="T33" fmla="*/ 6 h 10"/>
                <a:gd name="T34" fmla="*/ 36 w 40"/>
                <a:gd name="T35" fmla="*/ 6 h 10"/>
                <a:gd name="T36" fmla="*/ 32 w 40"/>
                <a:gd name="T37" fmla="*/ 2 h 10"/>
                <a:gd name="T38" fmla="*/ 30 w 40"/>
                <a:gd name="T39" fmla="*/ 2 h 10"/>
                <a:gd name="T40" fmla="*/ 26 w 40"/>
                <a:gd name="T41" fmla="*/ 0 h 10"/>
                <a:gd name="T42" fmla="*/ 22 w 40"/>
                <a:gd name="T43" fmla="*/ 0 h 10"/>
                <a:gd name="T44" fmla="*/ 20 w 40"/>
                <a:gd name="T45" fmla="*/ 0 h 10"/>
                <a:gd name="T46" fmla="*/ 16 w 40"/>
                <a:gd name="T47" fmla="*/ 0 h 10"/>
                <a:gd name="T48" fmla="*/ 12 w 40"/>
                <a:gd name="T49" fmla="*/ 4 h 10"/>
                <a:gd name="T50" fmla="*/ 10 w 40"/>
                <a:gd name="T51" fmla="*/ 4 h 10"/>
                <a:gd name="T52" fmla="*/ 8 w 40"/>
                <a:gd name="T53" fmla="*/ 4 h 10"/>
                <a:gd name="T54" fmla="*/ 4 w 40"/>
                <a:gd name="T55" fmla="*/ 4 h 10"/>
                <a:gd name="T56" fmla="*/ 4 w 40"/>
                <a:gd name="T57" fmla="*/ 6 h 10"/>
                <a:gd name="T58" fmla="*/ 6 w 40"/>
                <a:gd name="T59" fmla="*/ 8 h 10"/>
                <a:gd name="T60" fmla="*/ 10 w 40"/>
                <a:gd name="T61" fmla="*/ 8 h 10"/>
                <a:gd name="T62" fmla="*/ 8 w 40"/>
                <a:gd name="T63" fmla="*/ 10 h 10"/>
                <a:gd name="T64" fmla="*/ 4 w 40"/>
                <a:gd name="T65" fmla="*/ 10 h 10"/>
                <a:gd name="T66" fmla="*/ 2 w 40"/>
                <a:gd name="T67" fmla="*/ 6 h 10"/>
                <a:gd name="T68" fmla="*/ 0 w 40"/>
                <a:gd name="T69" fmla="*/ 8 h 10"/>
                <a:gd name="T70" fmla="*/ 2 w 40"/>
                <a:gd name="T71" fmla="*/ 10 h 10"/>
                <a:gd name="T72" fmla="*/ 2 w 40"/>
                <a:gd name="T7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40" h="10">
                  <a:moveTo>
                    <a:pt x="2" y="10"/>
                  </a:moveTo>
                  <a:lnTo>
                    <a:pt x="2" y="10"/>
                  </a:lnTo>
                  <a:lnTo>
                    <a:pt x="10" y="10"/>
                  </a:lnTo>
                  <a:lnTo>
                    <a:pt x="12" y="8"/>
                  </a:lnTo>
                  <a:lnTo>
                    <a:pt x="14" y="6"/>
                  </a:lnTo>
                  <a:lnTo>
                    <a:pt x="18" y="4"/>
                  </a:lnTo>
                  <a:lnTo>
                    <a:pt x="20" y="6"/>
                  </a:lnTo>
                  <a:lnTo>
                    <a:pt x="20" y="6"/>
                  </a:lnTo>
                  <a:lnTo>
                    <a:pt x="22" y="4"/>
                  </a:lnTo>
                  <a:lnTo>
                    <a:pt x="22" y="4"/>
                  </a:lnTo>
                  <a:lnTo>
                    <a:pt x="26" y="6"/>
                  </a:lnTo>
                  <a:lnTo>
                    <a:pt x="28" y="6"/>
                  </a:lnTo>
                  <a:lnTo>
                    <a:pt x="32" y="8"/>
                  </a:lnTo>
                  <a:lnTo>
                    <a:pt x="36" y="8"/>
                  </a:lnTo>
                  <a:lnTo>
                    <a:pt x="38" y="8"/>
                  </a:lnTo>
                  <a:lnTo>
                    <a:pt x="40" y="8"/>
                  </a:lnTo>
                  <a:lnTo>
                    <a:pt x="38" y="6"/>
                  </a:lnTo>
                  <a:lnTo>
                    <a:pt x="36" y="6"/>
                  </a:lnTo>
                  <a:lnTo>
                    <a:pt x="32" y="2"/>
                  </a:lnTo>
                  <a:lnTo>
                    <a:pt x="30" y="2"/>
                  </a:lnTo>
                  <a:lnTo>
                    <a:pt x="26" y="0"/>
                  </a:lnTo>
                  <a:lnTo>
                    <a:pt x="22" y="0"/>
                  </a:lnTo>
                  <a:lnTo>
                    <a:pt x="20" y="0"/>
                  </a:lnTo>
                  <a:lnTo>
                    <a:pt x="16" y="0"/>
                  </a:lnTo>
                  <a:lnTo>
                    <a:pt x="12" y="4"/>
                  </a:lnTo>
                  <a:lnTo>
                    <a:pt x="10" y="4"/>
                  </a:lnTo>
                  <a:lnTo>
                    <a:pt x="8" y="4"/>
                  </a:lnTo>
                  <a:lnTo>
                    <a:pt x="4" y="4"/>
                  </a:lnTo>
                  <a:lnTo>
                    <a:pt x="4" y="6"/>
                  </a:lnTo>
                  <a:lnTo>
                    <a:pt x="6" y="8"/>
                  </a:lnTo>
                  <a:lnTo>
                    <a:pt x="10" y="8"/>
                  </a:lnTo>
                  <a:lnTo>
                    <a:pt x="8" y="10"/>
                  </a:lnTo>
                  <a:lnTo>
                    <a:pt x="4" y="10"/>
                  </a:lnTo>
                  <a:lnTo>
                    <a:pt x="2" y="6"/>
                  </a:lnTo>
                  <a:lnTo>
                    <a:pt x="0" y="8"/>
                  </a:lnTo>
                  <a:lnTo>
                    <a:pt x="2" y="10"/>
                  </a:lnTo>
                  <a:lnTo>
                    <a:pt x="2" y="10"/>
                  </a:lnTo>
                  <a:close/>
                </a:path>
              </a:pathLst>
            </a:custGeom>
            <a:grpFill/>
            <a:ln w="6350">
              <a:solidFill>
                <a:srgbClr val="7F7F7F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44" name="Gabon">
              <a:extLst>
                <a:ext uri="{FF2B5EF4-FFF2-40B4-BE49-F238E27FC236}">
                  <a16:creationId xmlns:a16="http://schemas.microsoft.com/office/drawing/2014/main" id="{5B0F52CF-A6CD-47DA-A038-2FFD19D83B81}"/>
                </a:ext>
              </a:extLst>
            </p:cNvPr>
            <p:cNvSpPr>
              <a:spLocks/>
            </p:cNvSpPr>
            <p:nvPr/>
          </p:nvSpPr>
          <p:spPr bwMode="auto">
            <a:xfrm>
              <a:off x="6118966" y="4371704"/>
              <a:ext cx="137798" cy="145453"/>
            </a:xfrm>
            <a:custGeom>
              <a:avLst/>
              <a:gdLst>
                <a:gd name="T0" fmla="*/ 32 w 72"/>
                <a:gd name="T1" fmla="*/ 2 h 76"/>
                <a:gd name="T2" fmla="*/ 36 w 72"/>
                <a:gd name="T3" fmla="*/ 0 h 76"/>
                <a:gd name="T4" fmla="*/ 40 w 72"/>
                <a:gd name="T5" fmla="*/ 0 h 76"/>
                <a:gd name="T6" fmla="*/ 44 w 72"/>
                <a:gd name="T7" fmla="*/ 0 h 76"/>
                <a:gd name="T8" fmla="*/ 48 w 72"/>
                <a:gd name="T9" fmla="*/ 0 h 76"/>
                <a:gd name="T10" fmla="*/ 50 w 72"/>
                <a:gd name="T11" fmla="*/ 0 h 76"/>
                <a:gd name="T12" fmla="*/ 54 w 72"/>
                <a:gd name="T13" fmla="*/ 0 h 76"/>
                <a:gd name="T14" fmla="*/ 56 w 72"/>
                <a:gd name="T15" fmla="*/ 2 h 76"/>
                <a:gd name="T16" fmla="*/ 54 w 72"/>
                <a:gd name="T17" fmla="*/ 4 h 76"/>
                <a:gd name="T18" fmla="*/ 56 w 72"/>
                <a:gd name="T19" fmla="*/ 10 h 76"/>
                <a:gd name="T20" fmla="*/ 56 w 72"/>
                <a:gd name="T21" fmla="*/ 12 h 76"/>
                <a:gd name="T22" fmla="*/ 58 w 72"/>
                <a:gd name="T23" fmla="*/ 12 h 76"/>
                <a:gd name="T24" fmla="*/ 64 w 72"/>
                <a:gd name="T25" fmla="*/ 12 h 76"/>
                <a:gd name="T26" fmla="*/ 70 w 72"/>
                <a:gd name="T27" fmla="*/ 12 h 76"/>
                <a:gd name="T28" fmla="*/ 72 w 72"/>
                <a:gd name="T29" fmla="*/ 16 h 76"/>
                <a:gd name="T30" fmla="*/ 72 w 72"/>
                <a:gd name="T31" fmla="*/ 18 h 76"/>
                <a:gd name="T32" fmla="*/ 68 w 72"/>
                <a:gd name="T33" fmla="*/ 22 h 76"/>
                <a:gd name="T34" fmla="*/ 66 w 72"/>
                <a:gd name="T35" fmla="*/ 24 h 76"/>
                <a:gd name="T36" fmla="*/ 66 w 72"/>
                <a:gd name="T37" fmla="*/ 28 h 76"/>
                <a:gd name="T38" fmla="*/ 66 w 72"/>
                <a:gd name="T39" fmla="*/ 28 h 76"/>
                <a:gd name="T40" fmla="*/ 64 w 72"/>
                <a:gd name="T41" fmla="*/ 30 h 76"/>
                <a:gd name="T42" fmla="*/ 64 w 72"/>
                <a:gd name="T43" fmla="*/ 32 h 76"/>
                <a:gd name="T44" fmla="*/ 68 w 72"/>
                <a:gd name="T45" fmla="*/ 34 h 76"/>
                <a:gd name="T46" fmla="*/ 70 w 72"/>
                <a:gd name="T47" fmla="*/ 36 h 76"/>
                <a:gd name="T48" fmla="*/ 70 w 72"/>
                <a:gd name="T49" fmla="*/ 40 h 76"/>
                <a:gd name="T50" fmla="*/ 66 w 72"/>
                <a:gd name="T51" fmla="*/ 54 h 76"/>
                <a:gd name="T52" fmla="*/ 66 w 72"/>
                <a:gd name="T53" fmla="*/ 58 h 76"/>
                <a:gd name="T54" fmla="*/ 64 w 72"/>
                <a:gd name="T55" fmla="*/ 56 h 76"/>
                <a:gd name="T56" fmla="*/ 60 w 72"/>
                <a:gd name="T57" fmla="*/ 56 h 76"/>
                <a:gd name="T58" fmla="*/ 58 w 72"/>
                <a:gd name="T59" fmla="*/ 56 h 76"/>
                <a:gd name="T60" fmla="*/ 52 w 72"/>
                <a:gd name="T61" fmla="*/ 56 h 76"/>
                <a:gd name="T62" fmla="*/ 48 w 72"/>
                <a:gd name="T63" fmla="*/ 50 h 76"/>
                <a:gd name="T64" fmla="*/ 48 w 72"/>
                <a:gd name="T65" fmla="*/ 54 h 76"/>
                <a:gd name="T66" fmla="*/ 42 w 72"/>
                <a:gd name="T67" fmla="*/ 56 h 76"/>
                <a:gd name="T68" fmla="*/ 40 w 72"/>
                <a:gd name="T69" fmla="*/ 58 h 76"/>
                <a:gd name="T70" fmla="*/ 36 w 72"/>
                <a:gd name="T71" fmla="*/ 58 h 76"/>
                <a:gd name="T72" fmla="*/ 32 w 72"/>
                <a:gd name="T73" fmla="*/ 58 h 76"/>
                <a:gd name="T74" fmla="*/ 34 w 72"/>
                <a:gd name="T75" fmla="*/ 64 h 76"/>
                <a:gd name="T76" fmla="*/ 36 w 72"/>
                <a:gd name="T77" fmla="*/ 62 h 76"/>
                <a:gd name="T78" fmla="*/ 40 w 72"/>
                <a:gd name="T79" fmla="*/ 64 h 76"/>
                <a:gd name="T80" fmla="*/ 40 w 72"/>
                <a:gd name="T81" fmla="*/ 72 h 76"/>
                <a:gd name="T82" fmla="*/ 36 w 72"/>
                <a:gd name="T83" fmla="*/ 70 h 76"/>
                <a:gd name="T84" fmla="*/ 34 w 72"/>
                <a:gd name="T85" fmla="*/ 72 h 76"/>
                <a:gd name="T86" fmla="*/ 32 w 72"/>
                <a:gd name="T87" fmla="*/ 74 h 76"/>
                <a:gd name="T88" fmla="*/ 30 w 72"/>
                <a:gd name="T89" fmla="*/ 76 h 76"/>
                <a:gd name="T90" fmla="*/ 26 w 72"/>
                <a:gd name="T91" fmla="*/ 72 h 76"/>
                <a:gd name="T92" fmla="*/ 22 w 72"/>
                <a:gd name="T93" fmla="*/ 68 h 76"/>
                <a:gd name="T94" fmla="*/ 12 w 72"/>
                <a:gd name="T95" fmla="*/ 60 h 76"/>
                <a:gd name="T96" fmla="*/ 10 w 72"/>
                <a:gd name="T97" fmla="*/ 56 h 76"/>
                <a:gd name="T98" fmla="*/ 8 w 72"/>
                <a:gd name="T99" fmla="*/ 52 h 76"/>
                <a:gd name="T100" fmla="*/ 4 w 72"/>
                <a:gd name="T101" fmla="*/ 46 h 76"/>
                <a:gd name="T102" fmla="*/ 4 w 72"/>
                <a:gd name="T103" fmla="*/ 42 h 76"/>
                <a:gd name="T104" fmla="*/ 2 w 72"/>
                <a:gd name="T105" fmla="*/ 36 h 76"/>
                <a:gd name="T106" fmla="*/ 6 w 72"/>
                <a:gd name="T107" fmla="*/ 36 h 76"/>
                <a:gd name="T108" fmla="*/ 8 w 72"/>
                <a:gd name="T109" fmla="*/ 24 h 76"/>
                <a:gd name="T110" fmla="*/ 14 w 72"/>
                <a:gd name="T111" fmla="*/ 24 h 76"/>
                <a:gd name="T112" fmla="*/ 8 w 72"/>
                <a:gd name="T113" fmla="*/ 20 h 76"/>
                <a:gd name="T114" fmla="*/ 10 w 72"/>
                <a:gd name="T115" fmla="*/ 16 h 76"/>
                <a:gd name="T116" fmla="*/ 14 w 72"/>
                <a:gd name="T117" fmla="*/ 16 h 76"/>
                <a:gd name="T118" fmla="*/ 16 w 72"/>
                <a:gd name="T119" fmla="*/ 16 h 76"/>
                <a:gd name="T120" fmla="*/ 32 w 72"/>
                <a:gd name="T121" fmla="*/ 2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72" h="76">
                  <a:moveTo>
                    <a:pt x="32" y="2"/>
                  </a:moveTo>
                  <a:lnTo>
                    <a:pt x="32" y="2"/>
                  </a:lnTo>
                  <a:lnTo>
                    <a:pt x="34" y="0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40" y="0"/>
                  </a:lnTo>
                  <a:lnTo>
                    <a:pt x="40" y="0"/>
                  </a:lnTo>
                  <a:lnTo>
                    <a:pt x="44" y="0"/>
                  </a:lnTo>
                  <a:lnTo>
                    <a:pt x="46" y="0"/>
                  </a:lnTo>
                  <a:lnTo>
                    <a:pt x="48" y="0"/>
                  </a:lnTo>
                  <a:lnTo>
                    <a:pt x="50" y="0"/>
                  </a:lnTo>
                  <a:lnTo>
                    <a:pt x="50" y="0"/>
                  </a:lnTo>
                  <a:lnTo>
                    <a:pt x="52" y="2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56" y="2"/>
                  </a:lnTo>
                  <a:lnTo>
                    <a:pt x="56" y="2"/>
                  </a:lnTo>
                  <a:lnTo>
                    <a:pt x="54" y="4"/>
                  </a:lnTo>
                  <a:lnTo>
                    <a:pt x="56" y="6"/>
                  </a:lnTo>
                  <a:lnTo>
                    <a:pt x="56" y="10"/>
                  </a:lnTo>
                  <a:lnTo>
                    <a:pt x="56" y="12"/>
                  </a:lnTo>
                  <a:lnTo>
                    <a:pt x="56" y="12"/>
                  </a:lnTo>
                  <a:lnTo>
                    <a:pt x="56" y="14"/>
                  </a:lnTo>
                  <a:lnTo>
                    <a:pt x="58" y="12"/>
                  </a:lnTo>
                  <a:lnTo>
                    <a:pt x="60" y="12"/>
                  </a:lnTo>
                  <a:lnTo>
                    <a:pt x="64" y="12"/>
                  </a:lnTo>
                  <a:lnTo>
                    <a:pt x="66" y="12"/>
                  </a:lnTo>
                  <a:lnTo>
                    <a:pt x="70" y="12"/>
                  </a:lnTo>
                  <a:lnTo>
                    <a:pt x="72" y="12"/>
                  </a:lnTo>
                  <a:lnTo>
                    <a:pt x="72" y="16"/>
                  </a:lnTo>
                  <a:lnTo>
                    <a:pt x="70" y="18"/>
                  </a:lnTo>
                  <a:lnTo>
                    <a:pt x="72" y="18"/>
                  </a:lnTo>
                  <a:lnTo>
                    <a:pt x="70" y="22"/>
                  </a:lnTo>
                  <a:lnTo>
                    <a:pt x="68" y="22"/>
                  </a:lnTo>
                  <a:lnTo>
                    <a:pt x="66" y="22"/>
                  </a:lnTo>
                  <a:lnTo>
                    <a:pt x="66" y="24"/>
                  </a:lnTo>
                  <a:lnTo>
                    <a:pt x="66" y="26"/>
                  </a:lnTo>
                  <a:lnTo>
                    <a:pt x="66" y="28"/>
                  </a:lnTo>
                  <a:lnTo>
                    <a:pt x="66" y="28"/>
                  </a:lnTo>
                  <a:lnTo>
                    <a:pt x="66" y="28"/>
                  </a:lnTo>
                  <a:lnTo>
                    <a:pt x="64" y="28"/>
                  </a:lnTo>
                  <a:lnTo>
                    <a:pt x="64" y="30"/>
                  </a:lnTo>
                  <a:lnTo>
                    <a:pt x="64" y="30"/>
                  </a:lnTo>
                  <a:lnTo>
                    <a:pt x="64" y="32"/>
                  </a:lnTo>
                  <a:lnTo>
                    <a:pt x="66" y="32"/>
                  </a:lnTo>
                  <a:lnTo>
                    <a:pt x="68" y="34"/>
                  </a:lnTo>
                  <a:lnTo>
                    <a:pt x="70" y="34"/>
                  </a:lnTo>
                  <a:lnTo>
                    <a:pt x="70" y="36"/>
                  </a:lnTo>
                  <a:lnTo>
                    <a:pt x="72" y="38"/>
                  </a:lnTo>
                  <a:lnTo>
                    <a:pt x="70" y="40"/>
                  </a:lnTo>
                  <a:lnTo>
                    <a:pt x="70" y="44"/>
                  </a:lnTo>
                  <a:lnTo>
                    <a:pt x="66" y="54"/>
                  </a:lnTo>
                  <a:lnTo>
                    <a:pt x="66" y="56"/>
                  </a:lnTo>
                  <a:lnTo>
                    <a:pt x="66" y="58"/>
                  </a:lnTo>
                  <a:lnTo>
                    <a:pt x="66" y="58"/>
                  </a:lnTo>
                  <a:lnTo>
                    <a:pt x="64" y="56"/>
                  </a:lnTo>
                  <a:lnTo>
                    <a:pt x="62" y="56"/>
                  </a:lnTo>
                  <a:lnTo>
                    <a:pt x="60" y="56"/>
                  </a:lnTo>
                  <a:lnTo>
                    <a:pt x="58" y="56"/>
                  </a:lnTo>
                  <a:lnTo>
                    <a:pt x="58" y="56"/>
                  </a:lnTo>
                  <a:lnTo>
                    <a:pt x="54" y="56"/>
                  </a:lnTo>
                  <a:lnTo>
                    <a:pt x="52" y="56"/>
                  </a:lnTo>
                  <a:lnTo>
                    <a:pt x="50" y="50"/>
                  </a:lnTo>
                  <a:lnTo>
                    <a:pt x="48" y="50"/>
                  </a:lnTo>
                  <a:lnTo>
                    <a:pt x="46" y="52"/>
                  </a:lnTo>
                  <a:lnTo>
                    <a:pt x="48" y="54"/>
                  </a:lnTo>
                  <a:lnTo>
                    <a:pt x="46" y="56"/>
                  </a:lnTo>
                  <a:lnTo>
                    <a:pt x="42" y="56"/>
                  </a:lnTo>
                  <a:lnTo>
                    <a:pt x="40" y="56"/>
                  </a:lnTo>
                  <a:lnTo>
                    <a:pt x="40" y="58"/>
                  </a:lnTo>
                  <a:lnTo>
                    <a:pt x="38" y="58"/>
                  </a:lnTo>
                  <a:lnTo>
                    <a:pt x="36" y="58"/>
                  </a:lnTo>
                  <a:lnTo>
                    <a:pt x="34" y="58"/>
                  </a:lnTo>
                  <a:lnTo>
                    <a:pt x="32" y="58"/>
                  </a:lnTo>
                  <a:lnTo>
                    <a:pt x="34" y="60"/>
                  </a:lnTo>
                  <a:lnTo>
                    <a:pt x="34" y="64"/>
                  </a:lnTo>
                  <a:lnTo>
                    <a:pt x="36" y="62"/>
                  </a:lnTo>
                  <a:lnTo>
                    <a:pt x="36" y="62"/>
                  </a:lnTo>
                  <a:lnTo>
                    <a:pt x="38" y="64"/>
                  </a:lnTo>
                  <a:lnTo>
                    <a:pt x="40" y="64"/>
                  </a:lnTo>
                  <a:lnTo>
                    <a:pt x="40" y="70"/>
                  </a:lnTo>
                  <a:lnTo>
                    <a:pt x="40" y="72"/>
                  </a:lnTo>
                  <a:lnTo>
                    <a:pt x="36" y="70"/>
                  </a:lnTo>
                  <a:lnTo>
                    <a:pt x="36" y="70"/>
                  </a:lnTo>
                  <a:lnTo>
                    <a:pt x="36" y="72"/>
                  </a:lnTo>
                  <a:lnTo>
                    <a:pt x="34" y="72"/>
                  </a:lnTo>
                  <a:lnTo>
                    <a:pt x="32" y="72"/>
                  </a:lnTo>
                  <a:lnTo>
                    <a:pt x="32" y="74"/>
                  </a:lnTo>
                  <a:lnTo>
                    <a:pt x="30" y="76"/>
                  </a:lnTo>
                  <a:lnTo>
                    <a:pt x="30" y="76"/>
                  </a:lnTo>
                  <a:lnTo>
                    <a:pt x="28" y="76"/>
                  </a:lnTo>
                  <a:lnTo>
                    <a:pt x="26" y="72"/>
                  </a:lnTo>
                  <a:lnTo>
                    <a:pt x="22" y="70"/>
                  </a:lnTo>
                  <a:lnTo>
                    <a:pt x="22" y="68"/>
                  </a:lnTo>
                  <a:lnTo>
                    <a:pt x="16" y="64"/>
                  </a:lnTo>
                  <a:lnTo>
                    <a:pt x="12" y="60"/>
                  </a:lnTo>
                  <a:lnTo>
                    <a:pt x="14" y="60"/>
                  </a:lnTo>
                  <a:lnTo>
                    <a:pt x="10" y="56"/>
                  </a:lnTo>
                  <a:lnTo>
                    <a:pt x="8" y="54"/>
                  </a:lnTo>
                  <a:lnTo>
                    <a:pt x="8" y="52"/>
                  </a:lnTo>
                  <a:lnTo>
                    <a:pt x="8" y="48"/>
                  </a:lnTo>
                  <a:lnTo>
                    <a:pt x="4" y="46"/>
                  </a:lnTo>
                  <a:lnTo>
                    <a:pt x="4" y="44"/>
                  </a:lnTo>
                  <a:lnTo>
                    <a:pt x="4" y="42"/>
                  </a:lnTo>
                  <a:lnTo>
                    <a:pt x="0" y="36"/>
                  </a:lnTo>
                  <a:lnTo>
                    <a:pt x="2" y="36"/>
                  </a:lnTo>
                  <a:lnTo>
                    <a:pt x="4" y="36"/>
                  </a:lnTo>
                  <a:lnTo>
                    <a:pt x="6" y="36"/>
                  </a:lnTo>
                  <a:lnTo>
                    <a:pt x="6" y="28"/>
                  </a:lnTo>
                  <a:lnTo>
                    <a:pt x="8" y="24"/>
                  </a:lnTo>
                  <a:lnTo>
                    <a:pt x="8" y="26"/>
                  </a:lnTo>
                  <a:lnTo>
                    <a:pt x="14" y="24"/>
                  </a:lnTo>
                  <a:lnTo>
                    <a:pt x="10" y="24"/>
                  </a:lnTo>
                  <a:lnTo>
                    <a:pt x="8" y="20"/>
                  </a:lnTo>
                  <a:lnTo>
                    <a:pt x="10" y="20"/>
                  </a:lnTo>
                  <a:lnTo>
                    <a:pt x="10" y="16"/>
                  </a:lnTo>
                  <a:lnTo>
                    <a:pt x="12" y="16"/>
                  </a:lnTo>
                  <a:lnTo>
                    <a:pt x="14" y="16"/>
                  </a:lnTo>
                  <a:lnTo>
                    <a:pt x="16" y="16"/>
                  </a:lnTo>
                  <a:lnTo>
                    <a:pt x="16" y="16"/>
                  </a:lnTo>
                  <a:lnTo>
                    <a:pt x="32" y="16"/>
                  </a:lnTo>
                  <a:lnTo>
                    <a:pt x="32" y="2"/>
                  </a:lnTo>
                  <a:close/>
                </a:path>
              </a:pathLst>
            </a:custGeom>
            <a:grpFill/>
            <a:ln w="6350">
              <a:solidFill>
                <a:srgbClr val="7F7F7F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45" name="Funchal">
              <a:extLst>
                <a:ext uri="{FF2B5EF4-FFF2-40B4-BE49-F238E27FC236}">
                  <a16:creationId xmlns:a16="http://schemas.microsoft.com/office/drawing/2014/main" id="{30B28AAD-52D6-4A53-B1FF-5B64FBFCD5D8}"/>
                </a:ext>
              </a:extLst>
            </p:cNvPr>
            <p:cNvSpPr>
              <a:spLocks/>
            </p:cNvSpPr>
            <p:nvPr/>
          </p:nvSpPr>
          <p:spPr bwMode="auto">
            <a:xfrm>
              <a:off x="5529497" y="3617644"/>
              <a:ext cx="7655" cy="7655"/>
            </a:xfrm>
            <a:custGeom>
              <a:avLst/>
              <a:gdLst>
                <a:gd name="T0" fmla="*/ 4 w 4"/>
                <a:gd name="T1" fmla="*/ 4 h 4"/>
                <a:gd name="T2" fmla="*/ 0 w 4"/>
                <a:gd name="T3" fmla="*/ 2 h 4"/>
                <a:gd name="T4" fmla="*/ 0 w 4"/>
                <a:gd name="T5" fmla="*/ 0 h 4"/>
                <a:gd name="T6" fmla="*/ 4 w 4"/>
                <a:gd name="T7" fmla="*/ 0 h 4"/>
                <a:gd name="T8" fmla="*/ 4 w 4"/>
                <a:gd name="T9" fmla="*/ 2 h 4"/>
                <a:gd name="T10" fmla="*/ 4 w 4"/>
                <a:gd name="T11" fmla="*/ 4 h 4"/>
                <a:gd name="T12" fmla="*/ 4 w 4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4">
                  <a:moveTo>
                    <a:pt x="4" y="4"/>
                  </a:moveTo>
                  <a:lnTo>
                    <a:pt x="0" y="2"/>
                  </a:lnTo>
                  <a:lnTo>
                    <a:pt x="0" y="0"/>
                  </a:lnTo>
                  <a:lnTo>
                    <a:pt x="4" y="0"/>
                  </a:lnTo>
                  <a:lnTo>
                    <a:pt x="4" y="2"/>
                  </a:lnTo>
                  <a:lnTo>
                    <a:pt x="4" y="4"/>
                  </a:lnTo>
                  <a:lnTo>
                    <a:pt x="4" y="4"/>
                  </a:lnTo>
                  <a:close/>
                </a:path>
              </a:pathLst>
            </a:custGeom>
            <a:grpFill/>
            <a:ln w="6350">
              <a:solidFill>
                <a:srgbClr val="7F7F7F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46" name="France">
              <a:extLst>
                <a:ext uri="{FF2B5EF4-FFF2-40B4-BE49-F238E27FC236}">
                  <a16:creationId xmlns:a16="http://schemas.microsoft.com/office/drawing/2014/main" id="{23E0BB32-0E96-45BC-903F-0B682D6C5CE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16576" y="3097074"/>
              <a:ext cx="306218" cy="287079"/>
            </a:xfrm>
            <a:custGeom>
              <a:avLst/>
              <a:gdLst>
                <a:gd name="T0" fmla="*/ 124 w 160"/>
                <a:gd name="T1" fmla="*/ 74 h 150"/>
                <a:gd name="T2" fmla="*/ 114 w 160"/>
                <a:gd name="T3" fmla="*/ 78 h 150"/>
                <a:gd name="T4" fmla="*/ 118 w 160"/>
                <a:gd name="T5" fmla="*/ 70 h 150"/>
                <a:gd name="T6" fmla="*/ 126 w 160"/>
                <a:gd name="T7" fmla="*/ 58 h 150"/>
                <a:gd name="T8" fmla="*/ 132 w 160"/>
                <a:gd name="T9" fmla="*/ 56 h 150"/>
                <a:gd name="T10" fmla="*/ 134 w 160"/>
                <a:gd name="T11" fmla="*/ 44 h 150"/>
                <a:gd name="T12" fmla="*/ 138 w 160"/>
                <a:gd name="T13" fmla="*/ 32 h 150"/>
                <a:gd name="T14" fmla="*/ 126 w 160"/>
                <a:gd name="T15" fmla="*/ 30 h 150"/>
                <a:gd name="T16" fmla="*/ 118 w 160"/>
                <a:gd name="T17" fmla="*/ 28 h 150"/>
                <a:gd name="T18" fmla="*/ 108 w 160"/>
                <a:gd name="T19" fmla="*/ 24 h 150"/>
                <a:gd name="T20" fmla="*/ 98 w 160"/>
                <a:gd name="T21" fmla="*/ 18 h 150"/>
                <a:gd name="T22" fmla="*/ 90 w 160"/>
                <a:gd name="T23" fmla="*/ 12 h 150"/>
                <a:gd name="T24" fmla="*/ 82 w 160"/>
                <a:gd name="T25" fmla="*/ 2 h 150"/>
                <a:gd name="T26" fmla="*/ 72 w 160"/>
                <a:gd name="T27" fmla="*/ 4 h 150"/>
                <a:gd name="T28" fmla="*/ 68 w 160"/>
                <a:gd name="T29" fmla="*/ 20 h 150"/>
                <a:gd name="T30" fmla="*/ 54 w 160"/>
                <a:gd name="T31" fmla="*/ 24 h 150"/>
                <a:gd name="T32" fmla="*/ 44 w 160"/>
                <a:gd name="T33" fmla="*/ 28 h 150"/>
                <a:gd name="T34" fmla="*/ 40 w 160"/>
                <a:gd name="T35" fmla="*/ 24 h 150"/>
                <a:gd name="T36" fmla="*/ 32 w 160"/>
                <a:gd name="T37" fmla="*/ 26 h 150"/>
                <a:gd name="T38" fmla="*/ 34 w 160"/>
                <a:gd name="T39" fmla="*/ 36 h 150"/>
                <a:gd name="T40" fmla="*/ 28 w 160"/>
                <a:gd name="T41" fmla="*/ 40 h 150"/>
                <a:gd name="T42" fmla="*/ 18 w 160"/>
                <a:gd name="T43" fmla="*/ 36 h 150"/>
                <a:gd name="T44" fmla="*/ 8 w 160"/>
                <a:gd name="T45" fmla="*/ 38 h 150"/>
                <a:gd name="T46" fmla="*/ 0 w 160"/>
                <a:gd name="T47" fmla="*/ 44 h 150"/>
                <a:gd name="T48" fmla="*/ 0 w 160"/>
                <a:gd name="T49" fmla="*/ 44 h 150"/>
                <a:gd name="T50" fmla="*/ 4 w 160"/>
                <a:gd name="T51" fmla="*/ 48 h 150"/>
                <a:gd name="T52" fmla="*/ 4 w 160"/>
                <a:gd name="T53" fmla="*/ 54 h 150"/>
                <a:gd name="T54" fmla="*/ 14 w 160"/>
                <a:gd name="T55" fmla="*/ 54 h 150"/>
                <a:gd name="T56" fmla="*/ 20 w 160"/>
                <a:gd name="T57" fmla="*/ 56 h 150"/>
                <a:gd name="T58" fmla="*/ 26 w 160"/>
                <a:gd name="T59" fmla="*/ 62 h 150"/>
                <a:gd name="T60" fmla="*/ 32 w 160"/>
                <a:gd name="T61" fmla="*/ 62 h 150"/>
                <a:gd name="T62" fmla="*/ 28 w 160"/>
                <a:gd name="T63" fmla="*/ 68 h 150"/>
                <a:gd name="T64" fmla="*/ 40 w 160"/>
                <a:gd name="T65" fmla="*/ 76 h 150"/>
                <a:gd name="T66" fmla="*/ 38 w 160"/>
                <a:gd name="T67" fmla="*/ 84 h 150"/>
                <a:gd name="T68" fmla="*/ 44 w 160"/>
                <a:gd name="T69" fmla="*/ 90 h 150"/>
                <a:gd name="T70" fmla="*/ 40 w 160"/>
                <a:gd name="T71" fmla="*/ 100 h 150"/>
                <a:gd name="T72" fmla="*/ 34 w 160"/>
                <a:gd name="T73" fmla="*/ 120 h 150"/>
                <a:gd name="T74" fmla="*/ 42 w 160"/>
                <a:gd name="T75" fmla="*/ 126 h 150"/>
                <a:gd name="T76" fmla="*/ 56 w 160"/>
                <a:gd name="T77" fmla="*/ 132 h 150"/>
                <a:gd name="T78" fmla="*/ 72 w 160"/>
                <a:gd name="T79" fmla="*/ 130 h 150"/>
                <a:gd name="T80" fmla="*/ 86 w 160"/>
                <a:gd name="T81" fmla="*/ 134 h 150"/>
                <a:gd name="T82" fmla="*/ 94 w 160"/>
                <a:gd name="T83" fmla="*/ 118 h 150"/>
                <a:gd name="T84" fmla="*/ 104 w 160"/>
                <a:gd name="T85" fmla="*/ 120 h 150"/>
                <a:gd name="T86" fmla="*/ 122 w 160"/>
                <a:gd name="T87" fmla="*/ 124 h 150"/>
                <a:gd name="T88" fmla="*/ 134 w 160"/>
                <a:gd name="T89" fmla="*/ 114 h 150"/>
                <a:gd name="T90" fmla="*/ 128 w 160"/>
                <a:gd name="T91" fmla="*/ 98 h 150"/>
                <a:gd name="T92" fmla="*/ 128 w 160"/>
                <a:gd name="T93" fmla="*/ 86 h 150"/>
                <a:gd name="T94" fmla="*/ 150 w 160"/>
                <a:gd name="T95" fmla="*/ 148 h 150"/>
                <a:gd name="T96" fmla="*/ 150 w 160"/>
                <a:gd name="T97" fmla="*/ 146 h 150"/>
                <a:gd name="T98" fmla="*/ 148 w 160"/>
                <a:gd name="T99" fmla="*/ 140 h 150"/>
                <a:gd name="T100" fmla="*/ 146 w 160"/>
                <a:gd name="T101" fmla="*/ 134 h 150"/>
                <a:gd name="T102" fmla="*/ 156 w 160"/>
                <a:gd name="T103" fmla="*/ 130 h 150"/>
                <a:gd name="T104" fmla="*/ 158 w 160"/>
                <a:gd name="T105" fmla="*/ 128 h 150"/>
                <a:gd name="T106" fmla="*/ 156 w 160"/>
                <a:gd name="T107" fmla="*/ 148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60" h="150">
                  <a:moveTo>
                    <a:pt x="128" y="82"/>
                  </a:moveTo>
                  <a:lnTo>
                    <a:pt x="128" y="80"/>
                  </a:lnTo>
                  <a:lnTo>
                    <a:pt x="126" y="78"/>
                  </a:lnTo>
                  <a:lnTo>
                    <a:pt x="126" y="76"/>
                  </a:lnTo>
                  <a:lnTo>
                    <a:pt x="124" y="74"/>
                  </a:lnTo>
                  <a:lnTo>
                    <a:pt x="120" y="74"/>
                  </a:lnTo>
                  <a:lnTo>
                    <a:pt x="118" y="76"/>
                  </a:lnTo>
                  <a:lnTo>
                    <a:pt x="120" y="78"/>
                  </a:lnTo>
                  <a:lnTo>
                    <a:pt x="118" y="80"/>
                  </a:lnTo>
                  <a:lnTo>
                    <a:pt x="114" y="78"/>
                  </a:lnTo>
                  <a:lnTo>
                    <a:pt x="114" y="76"/>
                  </a:lnTo>
                  <a:lnTo>
                    <a:pt x="116" y="76"/>
                  </a:lnTo>
                  <a:lnTo>
                    <a:pt x="118" y="76"/>
                  </a:lnTo>
                  <a:lnTo>
                    <a:pt x="118" y="74"/>
                  </a:lnTo>
                  <a:lnTo>
                    <a:pt x="118" y="70"/>
                  </a:lnTo>
                  <a:lnTo>
                    <a:pt x="120" y="66"/>
                  </a:lnTo>
                  <a:lnTo>
                    <a:pt x="122" y="64"/>
                  </a:lnTo>
                  <a:lnTo>
                    <a:pt x="126" y="62"/>
                  </a:lnTo>
                  <a:lnTo>
                    <a:pt x="128" y="60"/>
                  </a:lnTo>
                  <a:lnTo>
                    <a:pt x="126" y="58"/>
                  </a:lnTo>
                  <a:lnTo>
                    <a:pt x="124" y="56"/>
                  </a:lnTo>
                  <a:lnTo>
                    <a:pt x="126" y="54"/>
                  </a:lnTo>
                  <a:lnTo>
                    <a:pt x="128" y="54"/>
                  </a:lnTo>
                  <a:lnTo>
                    <a:pt x="130" y="56"/>
                  </a:lnTo>
                  <a:lnTo>
                    <a:pt x="132" y="56"/>
                  </a:lnTo>
                  <a:lnTo>
                    <a:pt x="136" y="54"/>
                  </a:lnTo>
                  <a:lnTo>
                    <a:pt x="134" y="54"/>
                  </a:lnTo>
                  <a:lnTo>
                    <a:pt x="132" y="52"/>
                  </a:lnTo>
                  <a:lnTo>
                    <a:pt x="132" y="48"/>
                  </a:lnTo>
                  <a:lnTo>
                    <a:pt x="134" y="44"/>
                  </a:lnTo>
                  <a:lnTo>
                    <a:pt x="136" y="42"/>
                  </a:lnTo>
                  <a:lnTo>
                    <a:pt x="136" y="40"/>
                  </a:lnTo>
                  <a:lnTo>
                    <a:pt x="136" y="36"/>
                  </a:lnTo>
                  <a:lnTo>
                    <a:pt x="140" y="34"/>
                  </a:lnTo>
                  <a:lnTo>
                    <a:pt x="138" y="32"/>
                  </a:lnTo>
                  <a:lnTo>
                    <a:pt x="134" y="32"/>
                  </a:lnTo>
                  <a:lnTo>
                    <a:pt x="132" y="30"/>
                  </a:lnTo>
                  <a:lnTo>
                    <a:pt x="130" y="32"/>
                  </a:lnTo>
                  <a:lnTo>
                    <a:pt x="128" y="30"/>
                  </a:lnTo>
                  <a:lnTo>
                    <a:pt x="126" y="30"/>
                  </a:lnTo>
                  <a:lnTo>
                    <a:pt x="124" y="32"/>
                  </a:lnTo>
                  <a:lnTo>
                    <a:pt x="122" y="30"/>
                  </a:lnTo>
                  <a:lnTo>
                    <a:pt x="122" y="28"/>
                  </a:lnTo>
                  <a:lnTo>
                    <a:pt x="120" y="26"/>
                  </a:lnTo>
                  <a:lnTo>
                    <a:pt x="118" y="28"/>
                  </a:lnTo>
                  <a:lnTo>
                    <a:pt x="114" y="26"/>
                  </a:lnTo>
                  <a:lnTo>
                    <a:pt x="112" y="24"/>
                  </a:lnTo>
                  <a:lnTo>
                    <a:pt x="112" y="24"/>
                  </a:lnTo>
                  <a:lnTo>
                    <a:pt x="110" y="24"/>
                  </a:lnTo>
                  <a:lnTo>
                    <a:pt x="108" y="24"/>
                  </a:lnTo>
                  <a:lnTo>
                    <a:pt x="106" y="22"/>
                  </a:lnTo>
                  <a:lnTo>
                    <a:pt x="102" y="20"/>
                  </a:lnTo>
                  <a:lnTo>
                    <a:pt x="100" y="20"/>
                  </a:lnTo>
                  <a:lnTo>
                    <a:pt x="100" y="18"/>
                  </a:lnTo>
                  <a:lnTo>
                    <a:pt x="98" y="18"/>
                  </a:lnTo>
                  <a:lnTo>
                    <a:pt x="98" y="18"/>
                  </a:lnTo>
                  <a:lnTo>
                    <a:pt x="94" y="18"/>
                  </a:lnTo>
                  <a:lnTo>
                    <a:pt x="94" y="14"/>
                  </a:lnTo>
                  <a:lnTo>
                    <a:pt x="92" y="14"/>
                  </a:lnTo>
                  <a:lnTo>
                    <a:pt x="90" y="12"/>
                  </a:lnTo>
                  <a:lnTo>
                    <a:pt x="90" y="12"/>
                  </a:lnTo>
                  <a:lnTo>
                    <a:pt x="86" y="10"/>
                  </a:lnTo>
                  <a:lnTo>
                    <a:pt x="86" y="8"/>
                  </a:lnTo>
                  <a:lnTo>
                    <a:pt x="84" y="6"/>
                  </a:lnTo>
                  <a:lnTo>
                    <a:pt x="82" y="2"/>
                  </a:lnTo>
                  <a:lnTo>
                    <a:pt x="80" y="0"/>
                  </a:lnTo>
                  <a:lnTo>
                    <a:pt x="80" y="2"/>
                  </a:lnTo>
                  <a:lnTo>
                    <a:pt x="76" y="4"/>
                  </a:lnTo>
                  <a:lnTo>
                    <a:pt x="76" y="2"/>
                  </a:lnTo>
                  <a:lnTo>
                    <a:pt x="72" y="4"/>
                  </a:lnTo>
                  <a:lnTo>
                    <a:pt x="70" y="6"/>
                  </a:lnTo>
                  <a:lnTo>
                    <a:pt x="72" y="10"/>
                  </a:lnTo>
                  <a:lnTo>
                    <a:pt x="70" y="14"/>
                  </a:lnTo>
                  <a:lnTo>
                    <a:pt x="68" y="18"/>
                  </a:lnTo>
                  <a:lnTo>
                    <a:pt x="68" y="20"/>
                  </a:lnTo>
                  <a:lnTo>
                    <a:pt x="62" y="20"/>
                  </a:lnTo>
                  <a:lnTo>
                    <a:pt x="62" y="20"/>
                  </a:lnTo>
                  <a:lnTo>
                    <a:pt x="58" y="20"/>
                  </a:lnTo>
                  <a:lnTo>
                    <a:pt x="54" y="22"/>
                  </a:lnTo>
                  <a:lnTo>
                    <a:pt x="54" y="24"/>
                  </a:lnTo>
                  <a:lnTo>
                    <a:pt x="54" y="26"/>
                  </a:lnTo>
                  <a:lnTo>
                    <a:pt x="56" y="26"/>
                  </a:lnTo>
                  <a:lnTo>
                    <a:pt x="54" y="28"/>
                  </a:lnTo>
                  <a:lnTo>
                    <a:pt x="50" y="30"/>
                  </a:lnTo>
                  <a:lnTo>
                    <a:pt x="44" y="28"/>
                  </a:lnTo>
                  <a:lnTo>
                    <a:pt x="42" y="28"/>
                  </a:lnTo>
                  <a:lnTo>
                    <a:pt x="42" y="28"/>
                  </a:lnTo>
                  <a:lnTo>
                    <a:pt x="40" y="28"/>
                  </a:lnTo>
                  <a:lnTo>
                    <a:pt x="38" y="26"/>
                  </a:lnTo>
                  <a:lnTo>
                    <a:pt x="40" y="24"/>
                  </a:lnTo>
                  <a:lnTo>
                    <a:pt x="38" y="22"/>
                  </a:lnTo>
                  <a:lnTo>
                    <a:pt x="34" y="24"/>
                  </a:lnTo>
                  <a:lnTo>
                    <a:pt x="32" y="24"/>
                  </a:lnTo>
                  <a:lnTo>
                    <a:pt x="32" y="22"/>
                  </a:lnTo>
                  <a:lnTo>
                    <a:pt x="32" y="26"/>
                  </a:lnTo>
                  <a:lnTo>
                    <a:pt x="32" y="28"/>
                  </a:lnTo>
                  <a:lnTo>
                    <a:pt x="36" y="30"/>
                  </a:lnTo>
                  <a:lnTo>
                    <a:pt x="34" y="32"/>
                  </a:lnTo>
                  <a:lnTo>
                    <a:pt x="36" y="34"/>
                  </a:lnTo>
                  <a:lnTo>
                    <a:pt x="34" y="36"/>
                  </a:lnTo>
                  <a:lnTo>
                    <a:pt x="36" y="38"/>
                  </a:lnTo>
                  <a:lnTo>
                    <a:pt x="36" y="40"/>
                  </a:lnTo>
                  <a:lnTo>
                    <a:pt x="32" y="38"/>
                  </a:lnTo>
                  <a:lnTo>
                    <a:pt x="30" y="40"/>
                  </a:lnTo>
                  <a:lnTo>
                    <a:pt x="28" y="40"/>
                  </a:lnTo>
                  <a:lnTo>
                    <a:pt x="26" y="40"/>
                  </a:lnTo>
                  <a:lnTo>
                    <a:pt x="26" y="38"/>
                  </a:lnTo>
                  <a:lnTo>
                    <a:pt x="22" y="42"/>
                  </a:lnTo>
                  <a:lnTo>
                    <a:pt x="20" y="36"/>
                  </a:lnTo>
                  <a:lnTo>
                    <a:pt x="18" y="36"/>
                  </a:lnTo>
                  <a:lnTo>
                    <a:pt x="14" y="36"/>
                  </a:lnTo>
                  <a:lnTo>
                    <a:pt x="12" y="38"/>
                  </a:lnTo>
                  <a:lnTo>
                    <a:pt x="12" y="38"/>
                  </a:lnTo>
                  <a:lnTo>
                    <a:pt x="10" y="40"/>
                  </a:lnTo>
                  <a:lnTo>
                    <a:pt x="8" y="38"/>
                  </a:lnTo>
                  <a:lnTo>
                    <a:pt x="6" y="38"/>
                  </a:lnTo>
                  <a:lnTo>
                    <a:pt x="4" y="40"/>
                  </a:lnTo>
                  <a:lnTo>
                    <a:pt x="0" y="40"/>
                  </a:lnTo>
                  <a:lnTo>
                    <a:pt x="0" y="42"/>
                  </a:lnTo>
                  <a:lnTo>
                    <a:pt x="0" y="44"/>
                  </a:lnTo>
                  <a:lnTo>
                    <a:pt x="2" y="44"/>
                  </a:lnTo>
                  <a:lnTo>
                    <a:pt x="4" y="44"/>
                  </a:lnTo>
                  <a:lnTo>
                    <a:pt x="4" y="44"/>
                  </a:lnTo>
                  <a:lnTo>
                    <a:pt x="2" y="44"/>
                  </a:lnTo>
                  <a:lnTo>
                    <a:pt x="0" y="44"/>
                  </a:lnTo>
                  <a:lnTo>
                    <a:pt x="2" y="46"/>
                  </a:lnTo>
                  <a:lnTo>
                    <a:pt x="2" y="46"/>
                  </a:lnTo>
                  <a:lnTo>
                    <a:pt x="4" y="46"/>
                  </a:lnTo>
                  <a:lnTo>
                    <a:pt x="4" y="48"/>
                  </a:lnTo>
                  <a:lnTo>
                    <a:pt x="4" y="48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4" y="48"/>
                  </a:lnTo>
                  <a:lnTo>
                    <a:pt x="4" y="52"/>
                  </a:lnTo>
                  <a:lnTo>
                    <a:pt x="4" y="54"/>
                  </a:lnTo>
                  <a:lnTo>
                    <a:pt x="6" y="52"/>
                  </a:lnTo>
                  <a:lnTo>
                    <a:pt x="8" y="52"/>
                  </a:lnTo>
                  <a:lnTo>
                    <a:pt x="10" y="52"/>
                  </a:lnTo>
                  <a:lnTo>
                    <a:pt x="14" y="54"/>
                  </a:lnTo>
                  <a:lnTo>
                    <a:pt x="14" y="54"/>
                  </a:lnTo>
                  <a:lnTo>
                    <a:pt x="16" y="54"/>
                  </a:lnTo>
                  <a:lnTo>
                    <a:pt x="18" y="56"/>
                  </a:lnTo>
                  <a:lnTo>
                    <a:pt x="20" y="54"/>
                  </a:lnTo>
                  <a:lnTo>
                    <a:pt x="22" y="54"/>
                  </a:lnTo>
                  <a:lnTo>
                    <a:pt x="20" y="56"/>
                  </a:lnTo>
                  <a:lnTo>
                    <a:pt x="22" y="58"/>
                  </a:lnTo>
                  <a:lnTo>
                    <a:pt x="24" y="56"/>
                  </a:lnTo>
                  <a:lnTo>
                    <a:pt x="26" y="58"/>
                  </a:lnTo>
                  <a:lnTo>
                    <a:pt x="24" y="60"/>
                  </a:lnTo>
                  <a:lnTo>
                    <a:pt x="26" y="62"/>
                  </a:lnTo>
                  <a:lnTo>
                    <a:pt x="28" y="62"/>
                  </a:lnTo>
                  <a:lnTo>
                    <a:pt x="28" y="60"/>
                  </a:lnTo>
                  <a:lnTo>
                    <a:pt x="32" y="60"/>
                  </a:lnTo>
                  <a:lnTo>
                    <a:pt x="34" y="62"/>
                  </a:lnTo>
                  <a:lnTo>
                    <a:pt x="32" y="62"/>
                  </a:lnTo>
                  <a:lnTo>
                    <a:pt x="28" y="62"/>
                  </a:lnTo>
                  <a:lnTo>
                    <a:pt x="28" y="64"/>
                  </a:lnTo>
                  <a:lnTo>
                    <a:pt x="28" y="64"/>
                  </a:lnTo>
                  <a:lnTo>
                    <a:pt x="30" y="66"/>
                  </a:lnTo>
                  <a:lnTo>
                    <a:pt x="28" y="68"/>
                  </a:lnTo>
                  <a:lnTo>
                    <a:pt x="28" y="70"/>
                  </a:lnTo>
                  <a:lnTo>
                    <a:pt x="30" y="70"/>
                  </a:lnTo>
                  <a:lnTo>
                    <a:pt x="34" y="74"/>
                  </a:lnTo>
                  <a:lnTo>
                    <a:pt x="36" y="74"/>
                  </a:lnTo>
                  <a:lnTo>
                    <a:pt x="40" y="76"/>
                  </a:lnTo>
                  <a:lnTo>
                    <a:pt x="40" y="78"/>
                  </a:lnTo>
                  <a:lnTo>
                    <a:pt x="40" y="80"/>
                  </a:lnTo>
                  <a:lnTo>
                    <a:pt x="40" y="82"/>
                  </a:lnTo>
                  <a:lnTo>
                    <a:pt x="40" y="82"/>
                  </a:lnTo>
                  <a:lnTo>
                    <a:pt x="38" y="84"/>
                  </a:lnTo>
                  <a:lnTo>
                    <a:pt x="40" y="86"/>
                  </a:lnTo>
                  <a:lnTo>
                    <a:pt x="44" y="88"/>
                  </a:lnTo>
                  <a:lnTo>
                    <a:pt x="48" y="96"/>
                  </a:lnTo>
                  <a:lnTo>
                    <a:pt x="44" y="92"/>
                  </a:lnTo>
                  <a:lnTo>
                    <a:pt x="44" y="90"/>
                  </a:lnTo>
                  <a:lnTo>
                    <a:pt x="42" y="88"/>
                  </a:lnTo>
                  <a:lnTo>
                    <a:pt x="40" y="90"/>
                  </a:lnTo>
                  <a:lnTo>
                    <a:pt x="38" y="96"/>
                  </a:lnTo>
                  <a:lnTo>
                    <a:pt x="38" y="100"/>
                  </a:lnTo>
                  <a:lnTo>
                    <a:pt x="40" y="100"/>
                  </a:lnTo>
                  <a:lnTo>
                    <a:pt x="38" y="102"/>
                  </a:lnTo>
                  <a:lnTo>
                    <a:pt x="38" y="110"/>
                  </a:lnTo>
                  <a:lnTo>
                    <a:pt x="36" y="118"/>
                  </a:lnTo>
                  <a:lnTo>
                    <a:pt x="34" y="120"/>
                  </a:lnTo>
                  <a:lnTo>
                    <a:pt x="34" y="120"/>
                  </a:lnTo>
                  <a:lnTo>
                    <a:pt x="36" y="122"/>
                  </a:lnTo>
                  <a:lnTo>
                    <a:pt x="36" y="122"/>
                  </a:lnTo>
                  <a:lnTo>
                    <a:pt x="38" y="124"/>
                  </a:lnTo>
                  <a:lnTo>
                    <a:pt x="38" y="126"/>
                  </a:lnTo>
                  <a:lnTo>
                    <a:pt x="42" y="126"/>
                  </a:lnTo>
                  <a:lnTo>
                    <a:pt x="46" y="128"/>
                  </a:lnTo>
                  <a:lnTo>
                    <a:pt x="48" y="130"/>
                  </a:lnTo>
                  <a:lnTo>
                    <a:pt x="50" y="128"/>
                  </a:lnTo>
                  <a:lnTo>
                    <a:pt x="54" y="132"/>
                  </a:lnTo>
                  <a:lnTo>
                    <a:pt x="56" y="132"/>
                  </a:lnTo>
                  <a:lnTo>
                    <a:pt x="58" y="132"/>
                  </a:lnTo>
                  <a:lnTo>
                    <a:pt x="60" y="130"/>
                  </a:lnTo>
                  <a:lnTo>
                    <a:pt x="66" y="130"/>
                  </a:lnTo>
                  <a:lnTo>
                    <a:pt x="68" y="132"/>
                  </a:lnTo>
                  <a:lnTo>
                    <a:pt x="72" y="130"/>
                  </a:lnTo>
                  <a:lnTo>
                    <a:pt x="76" y="132"/>
                  </a:lnTo>
                  <a:lnTo>
                    <a:pt x="80" y="132"/>
                  </a:lnTo>
                  <a:lnTo>
                    <a:pt x="84" y="134"/>
                  </a:lnTo>
                  <a:lnTo>
                    <a:pt x="86" y="136"/>
                  </a:lnTo>
                  <a:lnTo>
                    <a:pt x="86" y="134"/>
                  </a:lnTo>
                  <a:lnTo>
                    <a:pt x="86" y="130"/>
                  </a:lnTo>
                  <a:lnTo>
                    <a:pt x="86" y="126"/>
                  </a:lnTo>
                  <a:lnTo>
                    <a:pt x="86" y="124"/>
                  </a:lnTo>
                  <a:lnTo>
                    <a:pt x="90" y="122"/>
                  </a:lnTo>
                  <a:lnTo>
                    <a:pt x="94" y="118"/>
                  </a:lnTo>
                  <a:lnTo>
                    <a:pt x="96" y="118"/>
                  </a:lnTo>
                  <a:lnTo>
                    <a:pt x="96" y="118"/>
                  </a:lnTo>
                  <a:lnTo>
                    <a:pt x="98" y="118"/>
                  </a:lnTo>
                  <a:lnTo>
                    <a:pt x="102" y="120"/>
                  </a:lnTo>
                  <a:lnTo>
                    <a:pt x="104" y="120"/>
                  </a:lnTo>
                  <a:lnTo>
                    <a:pt x="106" y="118"/>
                  </a:lnTo>
                  <a:lnTo>
                    <a:pt x="108" y="118"/>
                  </a:lnTo>
                  <a:lnTo>
                    <a:pt x="116" y="124"/>
                  </a:lnTo>
                  <a:lnTo>
                    <a:pt x="118" y="124"/>
                  </a:lnTo>
                  <a:lnTo>
                    <a:pt x="122" y="124"/>
                  </a:lnTo>
                  <a:lnTo>
                    <a:pt x="126" y="124"/>
                  </a:lnTo>
                  <a:lnTo>
                    <a:pt x="124" y="122"/>
                  </a:lnTo>
                  <a:lnTo>
                    <a:pt x="126" y="120"/>
                  </a:lnTo>
                  <a:lnTo>
                    <a:pt x="134" y="114"/>
                  </a:lnTo>
                  <a:lnTo>
                    <a:pt x="134" y="114"/>
                  </a:lnTo>
                  <a:lnTo>
                    <a:pt x="134" y="110"/>
                  </a:lnTo>
                  <a:lnTo>
                    <a:pt x="136" y="108"/>
                  </a:lnTo>
                  <a:lnTo>
                    <a:pt x="132" y="108"/>
                  </a:lnTo>
                  <a:lnTo>
                    <a:pt x="128" y="104"/>
                  </a:lnTo>
                  <a:lnTo>
                    <a:pt x="128" y="98"/>
                  </a:lnTo>
                  <a:lnTo>
                    <a:pt x="124" y="96"/>
                  </a:lnTo>
                  <a:lnTo>
                    <a:pt x="126" y="92"/>
                  </a:lnTo>
                  <a:lnTo>
                    <a:pt x="130" y="92"/>
                  </a:lnTo>
                  <a:lnTo>
                    <a:pt x="130" y="88"/>
                  </a:lnTo>
                  <a:lnTo>
                    <a:pt x="128" y="86"/>
                  </a:lnTo>
                  <a:lnTo>
                    <a:pt x="128" y="84"/>
                  </a:lnTo>
                  <a:lnTo>
                    <a:pt x="128" y="82"/>
                  </a:lnTo>
                  <a:lnTo>
                    <a:pt x="128" y="82"/>
                  </a:lnTo>
                  <a:close/>
                  <a:moveTo>
                    <a:pt x="154" y="150"/>
                  </a:moveTo>
                  <a:lnTo>
                    <a:pt x="150" y="148"/>
                  </a:lnTo>
                  <a:lnTo>
                    <a:pt x="150" y="146"/>
                  </a:lnTo>
                  <a:lnTo>
                    <a:pt x="150" y="146"/>
                  </a:lnTo>
                  <a:lnTo>
                    <a:pt x="152" y="146"/>
                  </a:lnTo>
                  <a:lnTo>
                    <a:pt x="150" y="146"/>
                  </a:lnTo>
                  <a:lnTo>
                    <a:pt x="150" y="146"/>
                  </a:lnTo>
                  <a:lnTo>
                    <a:pt x="150" y="144"/>
                  </a:lnTo>
                  <a:lnTo>
                    <a:pt x="148" y="142"/>
                  </a:lnTo>
                  <a:lnTo>
                    <a:pt x="148" y="140"/>
                  </a:lnTo>
                  <a:lnTo>
                    <a:pt x="148" y="140"/>
                  </a:lnTo>
                  <a:lnTo>
                    <a:pt x="148" y="140"/>
                  </a:lnTo>
                  <a:lnTo>
                    <a:pt x="146" y="138"/>
                  </a:lnTo>
                  <a:lnTo>
                    <a:pt x="146" y="136"/>
                  </a:lnTo>
                  <a:lnTo>
                    <a:pt x="148" y="136"/>
                  </a:lnTo>
                  <a:lnTo>
                    <a:pt x="148" y="136"/>
                  </a:lnTo>
                  <a:lnTo>
                    <a:pt x="146" y="134"/>
                  </a:lnTo>
                  <a:lnTo>
                    <a:pt x="148" y="132"/>
                  </a:lnTo>
                  <a:lnTo>
                    <a:pt x="152" y="130"/>
                  </a:lnTo>
                  <a:lnTo>
                    <a:pt x="154" y="128"/>
                  </a:lnTo>
                  <a:lnTo>
                    <a:pt x="156" y="130"/>
                  </a:lnTo>
                  <a:lnTo>
                    <a:pt x="156" y="130"/>
                  </a:lnTo>
                  <a:lnTo>
                    <a:pt x="156" y="128"/>
                  </a:lnTo>
                  <a:lnTo>
                    <a:pt x="156" y="126"/>
                  </a:lnTo>
                  <a:lnTo>
                    <a:pt x="156" y="124"/>
                  </a:lnTo>
                  <a:lnTo>
                    <a:pt x="158" y="124"/>
                  </a:lnTo>
                  <a:lnTo>
                    <a:pt x="158" y="128"/>
                  </a:lnTo>
                  <a:lnTo>
                    <a:pt x="158" y="132"/>
                  </a:lnTo>
                  <a:lnTo>
                    <a:pt x="160" y="136"/>
                  </a:lnTo>
                  <a:lnTo>
                    <a:pt x="158" y="142"/>
                  </a:lnTo>
                  <a:lnTo>
                    <a:pt x="158" y="144"/>
                  </a:lnTo>
                  <a:lnTo>
                    <a:pt x="156" y="148"/>
                  </a:lnTo>
                  <a:lnTo>
                    <a:pt x="154" y="150"/>
                  </a:lnTo>
                  <a:close/>
                </a:path>
              </a:pathLst>
            </a:custGeom>
            <a:grpFill/>
            <a:ln w="6350">
              <a:solidFill>
                <a:srgbClr val="7F7F7F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47" name="Finland">
              <a:extLst>
                <a:ext uri="{FF2B5EF4-FFF2-40B4-BE49-F238E27FC236}">
                  <a16:creationId xmlns:a16="http://schemas.microsoft.com/office/drawing/2014/main" id="{CCA539F6-A37E-4119-B6D3-435E073E7AA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91214" y="2377462"/>
              <a:ext cx="233491" cy="421049"/>
            </a:xfrm>
            <a:custGeom>
              <a:avLst/>
              <a:gdLst>
                <a:gd name="T0" fmla="*/ 112 w 122"/>
                <a:gd name="T1" fmla="*/ 182 h 220"/>
                <a:gd name="T2" fmla="*/ 114 w 122"/>
                <a:gd name="T3" fmla="*/ 148 h 220"/>
                <a:gd name="T4" fmla="*/ 106 w 122"/>
                <a:gd name="T5" fmla="*/ 124 h 220"/>
                <a:gd name="T6" fmla="*/ 100 w 122"/>
                <a:gd name="T7" fmla="*/ 110 h 220"/>
                <a:gd name="T8" fmla="*/ 98 w 122"/>
                <a:gd name="T9" fmla="*/ 84 h 220"/>
                <a:gd name="T10" fmla="*/ 94 w 122"/>
                <a:gd name="T11" fmla="*/ 54 h 220"/>
                <a:gd name="T12" fmla="*/ 78 w 122"/>
                <a:gd name="T13" fmla="*/ 42 h 220"/>
                <a:gd name="T14" fmla="*/ 76 w 122"/>
                <a:gd name="T15" fmla="*/ 24 h 220"/>
                <a:gd name="T16" fmla="*/ 78 w 122"/>
                <a:gd name="T17" fmla="*/ 8 h 220"/>
                <a:gd name="T18" fmla="*/ 60 w 122"/>
                <a:gd name="T19" fmla="*/ 0 h 220"/>
                <a:gd name="T20" fmla="*/ 50 w 122"/>
                <a:gd name="T21" fmla="*/ 6 h 220"/>
                <a:gd name="T22" fmla="*/ 48 w 122"/>
                <a:gd name="T23" fmla="*/ 22 h 220"/>
                <a:gd name="T24" fmla="*/ 40 w 122"/>
                <a:gd name="T25" fmla="*/ 30 h 220"/>
                <a:gd name="T26" fmla="*/ 24 w 122"/>
                <a:gd name="T27" fmla="*/ 34 h 220"/>
                <a:gd name="T28" fmla="*/ 6 w 122"/>
                <a:gd name="T29" fmla="*/ 20 h 220"/>
                <a:gd name="T30" fmla="*/ 0 w 122"/>
                <a:gd name="T31" fmla="*/ 26 h 220"/>
                <a:gd name="T32" fmla="*/ 16 w 122"/>
                <a:gd name="T33" fmla="*/ 38 h 220"/>
                <a:gd name="T34" fmla="*/ 26 w 122"/>
                <a:gd name="T35" fmla="*/ 44 h 220"/>
                <a:gd name="T36" fmla="*/ 30 w 122"/>
                <a:gd name="T37" fmla="*/ 58 h 220"/>
                <a:gd name="T38" fmla="*/ 34 w 122"/>
                <a:gd name="T39" fmla="*/ 70 h 220"/>
                <a:gd name="T40" fmla="*/ 36 w 122"/>
                <a:gd name="T41" fmla="*/ 90 h 220"/>
                <a:gd name="T42" fmla="*/ 44 w 122"/>
                <a:gd name="T43" fmla="*/ 100 h 220"/>
                <a:gd name="T44" fmla="*/ 54 w 122"/>
                <a:gd name="T45" fmla="*/ 112 h 220"/>
                <a:gd name="T46" fmla="*/ 56 w 122"/>
                <a:gd name="T47" fmla="*/ 118 h 220"/>
                <a:gd name="T48" fmla="*/ 44 w 122"/>
                <a:gd name="T49" fmla="*/ 124 h 220"/>
                <a:gd name="T50" fmla="*/ 36 w 122"/>
                <a:gd name="T51" fmla="*/ 134 h 220"/>
                <a:gd name="T52" fmla="*/ 34 w 122"/>
                <a:gd name="T53" fmla="*/ 144 h 220"/>
                <a:gd name="T54" fmla="*/ 26 w 122"/>
                <a:gd name="T55" fmla="*/ 146 h 220"/>
                <a:gd name="T56" fmla="*/ 24 w 122"/>
                <a:gd name="T57" fmla="*/ 154 h 220"/>
                <a:gd name="T58" fmla="*/ 18 w 122"/>
                <a:gd name="T59" fmla="*/ 156 h 220"/>
                <a:gd name="T60" fmla="*/ 16 w 122"/>
                <a:gd name="T61" fmla="*/ 166 h 220"/>
                <a:gd name="T62" fmla="*/ 18 w 122"/>
                <a:gd name="T63" fmla="*/ 174 h 220"/>
                <a:gd name="T64" fmla="*/ 24 w 122"/>
                <a:gd name="T65" fmla="*/ 188 h 220"/>
                <a:gd name="T66" fmla="*/ 22 w 122"/>
                <a:gd name="T67" fmla="*/ 202 h 220"/>
                <a:gd name="T68" fmla="*/ 30 w 122"/>
                <a:gd name="T69" fmla="*/ 206 h 220"/>
                <a:gd name="T70" fmla="*/ 38 w 122"/>
                <a:gd name="T71" fmla="*/ 210 h 220"/>
                <a:gd name="T72" fmla="*/ 42 w 122"/>
                <a:gd name="T73" fmla="*/ 220 h 220"/>
                <a:gd name="T74" fmla="*/ 50 w 122"/>
                <a:gd name="T75" fmla="*/ 216 h 220"/>
                <a:gd name="T76" fmla="*/ 68 w 122"/>
                <a:gd name="T77" fmla="*/ 210 h 220"/>
                <a:gd name="T78" fmla="*/ 72 w 122"/>
                <a:gd name="T79" fmla="*/ 208 h 220"/>
                <a:gd name="T80" fmla="*/ 76 w 122"/>
                <a:gd name="T81" fmla="*/ 208 h 220"/>
                <a:gd name="T82" fmla="*/ 86 w 122"/>
                <a:gd name="T83" fmla="*/ 204 h 220"/>
                <a:gd name="T84" fmla="*/ 92 w 122"/>
                <a:gd name="T85" fmla="*/ 204 h 220"/>
                <a:gd name="T86" fmla="*/ 50 w 122"/>
                <a:gd name="T87" fmla="*/ 114 h 220"/>
                <a:gd name="T88" fmla="*/ 52 w 122"/>
                <a:gd name="T89" fmla="*/ 112 h 220"/>
                <a:gd name="T90" fmla="*/ 16 w 122"/>
                <a:gd name="T91" fmla="*/ 150 h 220"/>
                <a:gd name="T92" fmla="*/ 16 w 122"/>
                <a:gd name="T93" fmla="*/ 154 h 220"/>
                <a:gd name="T94" fmla="*/ 38 w 122"/>
                <a:gd name="T95" fmla="*/ 216 h 220"/>
                <a:gd name="T96" fmla="*/ 38 w 122"/>
                <a:gd name="T97" fmla="*/ 212 h 220"/>
                <a:gd name="T98" fmla="*/ 32 w 122"/>
                <a:gd name="T99" fmla="*/ 210 h 220"/>
                <a:gd name="T100" fmla="*/ 22 w 122"/>
                <a:gd name="T101" fmla="*/ 208 h 220"/>
                <a:gd name="T102" fmla="*/ 6 w 122"/>
                <a:gd name="T103" fmla="*/ 210 h 220"/>
                <a:gd name="T104" fmla="*/ 12 w 122"/>
                <a:gd name="T105" fmla="*/ 210 h 220"/>
                <a:gd name="T106" fmla="*/ 14 w 122"/>
                <a:gd name="T107" fmla="*/ 216 h 220"/>
                <a:gd name="T108" fmla="*/ 6 w 122"/>
                <a:gd name="T109" fmla="*/ 21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22" h="220">
                  <a:moveTo>
                    <a:pt x="96" y="204"/>
                  </a:moveTo>
                  <a:lnTo>
                    <a:pt x="96" y="200"/>
                  </a:lnTo>
                  <a:lnTo>
                    <a:pt x="102" y="194"/>
                  </a:lnTo>
                  <a:lnTo>
                    <a:pt x="104" y="194"/>
                  </a:lnTo>
                  <a:lnTo>
                    <a:pt x="108" y="188"/>
                  </a:lnTo>
                  <a:lnTo>
                    <a:pt x="112" y="182"/>
                  </a:lnTo>
                  <a:lnTo>
                    <a:pt x="114" y="176"/>
                  </a:lnTo>
                  <a:lnTo>
                    <a:pt x="120" y="168"/>
                  </a:lnTo>
                  <a:lnTo>
                    <a:pt x="122" y="160"/>
                  </a:lnTo>
                  <a:lnTo>
                    <a:pt x="122" y="156"/>
                  </a:lnTo>
                  <a:lnTo>
                    <a:pt x="116" y="150"/>
                  </a:lnTo>
                  <a:lnTo>
                    <a:pt x="114" y="148"/>
                  </a:lnTo>
                  <a:lnTo>
                    <a:pt x="108" y="140"/>
                  </a:lnTo>
                  <a:lnTo>
                    <a:pt x="108" y="136"/>
                  </a:lnTo>
                  <a:lnTo>
                    <a:pt x="110" y="134"/>
                  </a:lnTo>
                  <a:lnTo>
                    <a:pt x="110" y="130"/>
                  </a:lnTo>
                  <a:lnTo>
                    <a:pt x="106" y="126"/>
                  </a:lnTo>
                  <a:lnTo>
                    <a:pt x="106" y="124"/>
                  </a:lnTo>
                  <a:lnTo>
                    <a:pt x="106" y="120"/>
                  </a:lnTo>
                  <a:lnTo>
                    <a:pt x="106" y="118"/>
                  </a:lnTo>
                  <a:lnTo>
                    <a:pt x="106" y="116"/>
                  </a:lnTo>
                  <a:lnTo>
                    <a:pt x="102" y="116"/>
                  </a:lnTo>
                  <a:lnTo>
                    <a:pt x="100" y="114"/>
                  </a:lnTo>
                  <a:lnTo>
                    <a:pt x="100" y="110"/>
                  </a:lnTo>
                  <a:lnTo>
                    <a:pt x="102" y="108"/>
                  </a:lnTo>
                  <a:lnTo>
                    <a:pt x="100" y="106"/>
                  </a:lnTo>
                  <a:lnTo>
                    <a:pt x="100" y="104"/>
                  </a:lnTo>
                  <a:lnTo>
                    <a:pt x="100" y="96"/>
                  </a:lnTo>
                  <a:lnTo>
                    <a:pt x="102" y="96"/>
                  </a:lnTo>
                  <a:lnTo>
                    <a:pt x="98" y="84"/>
                  </a:lnTo>
                  <a:lnTo>
                    <a:pt x="92" y="74"/>
                  </a:lnTo>
                  <a:lnTo>
                    <a:pt x="92" y="70"/>
                  </a:lnTo>
                  <a:lnTo>
                    <a:pt x="88" y="68"/>
                  </a:lnTo>
                  <a:lnTo>
                    <a:pt x="90" y="62"/>
                  </a:lnTo>
                  <a:lnTo>
                    <a:pt x="92" y="58"/>
                  </a:lnTo>
                  <a:lnTo>
                    <a:pt x="94" y="54"/>
                  </a:lnTo>
                  <a:lnTo>
                    <a:pt x="92" y="52"/>
                  </a:lnTo>
                  <a:lnTo>
                    <a:pt x="86" y="48"/>
                  </a:lnTo>
                  <a:lnTo>
                    <a:pt x="86" y="46"/>
                  </a:lnTo>
                  <a:lnTo>
                    <a:pt x="84" y="44"/>
                  </a:lnTo>
                  <a:lnTo>
                    <a:pt x="80" y="42"/>
                  </a:lnTo>
                  <a:lnTo>
                    <a:pt x="78" y="42"/>
                  </a:lnTo>
                  <a:lnTo>
                    <a:pt x="76" y="36"/>
                  </a:lnTo>
                  <a:lnTo>
                    <a:pt x="74" y="34"/>
                  </a:lnTo>
                  <a:lnTo>
                    <a:pt x="76" y="30"/>
                  </a:lnTo>
                  <a:lnTo>
                    <a:pt x="76" y="26"/>
                  </a:lnTo>
                  <a:lnTo>
                    <a:pt x="74" y="26"/>
                  </a:lnTo>
                  <a:lnTo>
                    <a:pt x="76" y="24"/>
                  </a:lnTo>
                  <a:lnTo>
                    <a:pt x="80" y="24"/>
                  </a:lnTo>
                  <a:lnTo>
                    <a:pt x="78" y="18"/>
                  </a:lnTo>
                  <a:lnTo>
                    <a:pt x="82" y="14"/>
                  </a:lnTo>
                  <a:lnTo>
                    <a:pt x="82" y="12"/>
                  </a:lnTo>
                  <a:lnTo>
                    <a:pt x="78" y="10"/>
                  </a:lnTo>
                  <a:lnTo>
                    <a:pt x="78" y="8"/>
                  </a:lnTo>
                  <a:lnTo>
                    <a:pt x="74" y="6"/>
                  </a:lnTo>
                  <a:lnTo>
                    <a:pt x="72" y="6"/>
                  </a:lnTo>
                  <a:lnTo>
                    <a:pt x="70" y="4"/>
                  </a:lnTo>
                  <a:lnTo>
                    <a:pt x="66" y="0"/>
                  </a:lnTo>
                  <a:lnTo>
                    <a:pt x="64" y="0"/>
                  </a:lnTo>
                  <a:lnTo>
                    <a:pt x="60" y="0"/>
                  </a:lnTo>
                  <a:lnTo>
                    <a:pt x="58" y="2"/>
                  </a:lnTo>
                  <a:lnTo>
                    <a:pt x="58" y="2"/>
                  </a:lnTo>
                  <a:lnTo>
                    <a:pt x="56" y="2"/>
                  </a:lnTo>
                  <a:lnTo>
                    <a:pt x="52" y="2"/>
                  </a:lnTo>
                  <a:lnTo>
                    <a:pt x="50" y="4"/>
                  </a:lnTo>
                  <a:lnTo>
                    <a:pt x="50" y="6"/>
                  </a:lnTo>
                  <a:lnTo>
                    <a:pt x="48" y="8"/>
                  </a:lnTo>
                  <a:lnTo>
                    <a:pt x="46" y="8"/>
                  </a:lnTo>
                  <a:lnTo>
                    <a:pt x="48" y="10"/>
                  </a:lnTo>
                  <a:lnTo>
                    <a:pt x="48" y="12"/>
                  </a:lnTo>
                  <a:lnTo>
                    <a:pt x="46" y="18"/>
                  </a:lnTo>
                  <a:lnTo>
                    <a:pt x="48" y="22"/>
                  </a:lnTo>
                  <a:lnTo>
                    <a:pt x="48" y="24"/>
                  </a:lnTo>
                  <a:lnTo>
                    <a:pt x="48" y="26"/>
                  </a:lnTo>
                  <a:lnTo>
                    <a:pt x="46" y="28"/>
                  </a:lnTo>
                  <a:lnTo>
                    <a:pt x="44" y="28"/>
                  </a:lnTo>
                  <a:lnTo>
                    <a:pt x="42" y="28"/>
                  </a:lnTo>
                  <a:lnTo>
                    <a:pt x="40" y="30"/>
                  </a:lnTo>
                  <a:lnTo>
                    <a:pt x="38" y="32"/>
                  </a:lnTo>
                  <a:lnTo>
                    <a:pt x="36" y="32"/>
                  </a:lnTo>
                  <a:lnTo>
                    <a:pt x="32" y="30"/>
                  </a:lnTo>
                  <a:lnTo>
                    <a:pt x="30" y="30"/>
                  </a:lnTo>
                  <a:lnTo>
                    <a:pt x="28" y="32"/>
                  </a:lnTo>
                  <a:lnTo>
                    <a:pt x="24" y="34"/>
                  </a:lnTo>
                  <a:lnTo>
                    <a:pt x="18" y="34"/>
                  </a:lnTo>
                  <a:lnTo>
                    <a:pt x="16" y="32"/>
                  </a:lnTo>
                  <a:lnTo>
                    <a:pt x="14" y="30"/>
                  </a:lnTo>
                  <a:lnTo>
                    <a:pt x="12" y="28"/>
                  </a:lnTo>
                  <a:lnTo>
                    <a:pt x="8" y="22"/>
                  </a:lnTo>
                  <a:lnTo>
                    <a:pt x="6" y="20"/>
                  </a:lnTo>
                  <a:lnTo>
                    <a:pt x="2" y="20"/>
                  </a:lnTo>
                  <a:lnTo>
                    <a:pt x="2" y="20"/>
                  </a:lnTo>
                  <a:lnTo>
                    <a:pt x="2" y="24"/>
                  </a:lnTo>
                  <a:lnTo>
                    <a:pt x="2" y="26"/>
                  </a:lnTo>
                  <a:lnTo>
                    <a:pt x="0" y="26"/>
                  </a:lnTo>
                  <a:lnTo>
                    <a:pt x="0" y="26"/>
                  </a:lnTo>
                  <a:lnTo>
                    <a:pt x="0" y="26"/>
                  </a:lnTo>
                  <a:lnTo>
                    <a:pt x="2" y="28"/>
                  </a:lnTo>
                  <a:lnTo>
                    <a:pt x="4" y="30"/>
                  </a:lnTo>
                  <a:lnTo>
                    <a:pt x="8" y="34"/>
                  </a:lnTo>
                  <a:lnTo>
                    <a:pt x="12" y="38"/>
                  </a:lnTo>
                  <a:lnTo>
                    <a:pt x="16" y="38"/>
                  </a:lnTo>
                  <a:lnTo>
                    <a:pt x="18" y="38"/>
                  </a:lnTo>
                  <a:lnTo>
                    <a:pt x="20" y="40"/>
                  </a:lnTo>
                  <a:lnTo>
                    <a:pt x="22" y="42"/>
                  </a:lnTo>
                  <a:lnTo>
                    <a:pt x="24" y="44"/>
                  </a:lnTo>
                  <a:lnTo>
                    <a:pt x="24" y="44"/>
                  </a:lnTo>
                  <a:lnTo>
                    <a:pt x="26" y="44"/>
                  </a:lnTo>
                  <a:lnTo>
                    <a:pt x="28" y="48"/>
                  </a:lnTo>
                  <a:lnTo>
                    <a:pt x="30" y="48"/>
                  </a:lnTo>
                  <a:lnTo>
                    <a:pt x="30" y="48"/>
                  </a:lnTo>
                  <a:lnTo>
                    <a:pt x="30" y="52"/>
                  </a:lnTo>
                  <a:lnTo>
                    <a:pt x="30" y="56"/>
                  </a:lnTo>
                  <a:lnTo>
                    <a:pt x="30" y="58"/>
                  </a:lnTo>
                  <a:lnTo>
                    <a:pt x="30" y="60"/>
                  </a:lnTo>
                  <a:lnTo>
                    <a:pt x="32" y="60"/>
                  </a:lnTo>
                  <a:lnTo>
                    <a:pt x="34" y="64"/>
                  </a:lnTo>
                  <a:lnTo>
                    <a:pt x="32" y="66"/>
                  </a:lnTo>
                  <a:lnTo>
                    <a:pt x="32" y="68"/>
                  </a:lnTo>
                  <a:lnTo>
                    <a:pt x="34" y="70"/>
                  </a:lnTo>
                  <a:lnTo>
                    <a:pt x="34" y="76"/>
                  </a:lnTo>
                  <a:lnTo>
                    <a:pt x="34" y="76"/>
                  </a:lnTo>
                  <a:lnTo>
                    <a:pt x="34" y="78"/>
                  </a:lnTo>
                  <a:lnTo>
                    <a:pt x="34" y="84"/>
                  </a:lnTo>
                  <a:lnTo>
                    <a:pt x="34" y="86"/>
                  </a:lnTo>
                  <a:lnTo>
                    <a:pt x="36" y="90"/>
                  </a:lnTo>
                  <a:lnTo>
                    <a:pt x="38" y="90"/>
                  </a:lnTo>
                  <a:lnTo>
                    <a:pt x="40" y="94"/>
                  </a:lnTo>
                  <a:lnTo>
                    <a:pt x="40" y="96"/>
                  </a:lnTo>
                  <a:lnTo>
                    <a:pt x="40" y="98"/>
                  </a:lnTo>
                  <a:lnTo>
                    <a:pt x="42" y="100"/>
                  </a:lnTo>
                  <a:lnTo>
                    <a:pt x="44" y="100"/>
                  </a:lnTo>
                  <a:lnTo>
                    <a:pt x="46" y="102"/>
                  </a:lnTo>
                  <a:lnTo>
                    <a:pt x="50" y="102"/>
                  </a:lnTo>
                  <a:lnTo>
                    <a:pt x="54" y="104"/>
                  </a:lnTo>
                  <a:lnTo>
                    <a:pt x="52" y="106"/>
                  </a:lnTo>
                  <a:lnTo>
                    <a:pt x="54" y="108"/>
                  </a:lnTo>
                  <a:lnTo>
                    <a:pt x="54" y="112"/>
                  </a:lnTo>
                  <a:lnTo>
                    <a:pt x="52" y="112"/>
                  </a:lnTo>
                  <a:lnTo>
                    <a:pt x="56" y="116"/>
                  </a:lnTo>
                  <a:lnTo>
                    <a:pt x="54" y="114"/>
                  </a:lnTo>
                  <a:lnTo>
                    <a:pt x="52" y="116"/>
                  </a:lnTo>
                  <a:lnTo>
                    <a:pt x="56" y="118"/>
                  </a:lnTo>
                  <a:lnTo>
                    <a:pt x="56" y="118"/>
                  </a:lnTo>
                  <a:lnTo>
                    <a:pt x="52" y="118"/>
                  </a:lnTo>
                  <a:lnTo>
                    <a:pt x="50" y="118"/>
                  </a:lnTo>
                  <a:lnTo>
                    <a:pt x="46" y="120"/>
                  </a:lnTo>
                  <a:lnTo>
                    <a:pt x="46" y="122"/>
                  </a:lnTo>
                  <a:lnTo>
                    <a:pt x="44" y="124"/>
                  </a:lnTo>
                  <a:lnTo>
                    <a:pt x="44" y="124"/>
                  </a:lnTo>
                  <a:lnTo>
                    <a:pt x="44" y="126"/>
                  </a:lnTo>
                  <a:lnTo>
                    <a:pt x="38" y="130"/>
                  </a:lnTo>
                  <a:lnTo>
                    <a:pt x="38" y="134"/>
                  </a:lnTo>
                  <a:lnTo>
                    <a:pt x="38" y="134"/>
                  </a:lnTo>
                  <a:lnTo>
                    <a:pt x="38" y="132"/>
                  </a:lnTo>
                  <a:lnTo>
                    <a:pt x="36" y="134"/>
                  </a:lnTo>
                  <a:lnTo>
                    <a:pt x="36" y="136"/>
                  </a:lnTo>
                  <a:lnTo>
                    <a:pt x="36" y="138"/>
                  </a:lnTo>
                  <a:lnTo>
                    <a:pt x="34" y="138"/>
                  </a:lnTo>
                  <a:lnTo>
                    <a:pt x="32" y="140"/>
                  </a:lnTo>
                  <a:lnTo>
                    <a:pt x="32" y="144"/>
                  </a:lnTo>
                  <a:lnTo>
                    <a:pt x="34" y="144"/>
                  </a:lnTo>
                  <a:lnTo>
                    <a:pt x="32" y="144"/>
                  </a:lnTo>
                  <a:lnTo>
                    <a:pt x="30" y="142"/>
                  </a:lnTo>
                  <a:lnTo>
                    <a:pt x="30" y="142"/>
                  </a:lnTo>
                  <a:lnTo>
                    <a:pt x="28" y="146"/>
                  </a:lnTo>
                  <a:lnTo>
                    <a:pt x="28" y="146"/>
                  </a:lnTo>
                  <a:lnTo>
                    <a:pt x="26" y="146"/>
                  </a:lnTo>
                  <a:lnTo>
                    <a:pt x="26" y="146"/>
                  </a:lnTo>
                  <a:lnTo>
                    <a:pt x="28" y="148"/>
                  </a:lnTo>
                  <a:lnTo>
                    <a:pt x="28" y="150"/>
                  </a:lnTo>
                  <a:lnTo>
                    <a:pt x="26" y="152"/>
                  </a:lnTo>
                  <a:lnTo>
                    <a:pt x="26" y="152"/>
                  </a:lnTo>
                  <a:lnTo>
                    <a:pt x="24" y="154"/>
                  </a:lnTo>
                  <a:lnTo>
                    <a:pt x="22" y="152"/>
                  </a:lnTo>
                  <a:lnTo>
                    <a:pt x="22" y="152"/>
                  </a:lnTo>
                  <a:lnTo>
                    <a:pt x="20" y="152"/>
                  </a:lnTo>
                  <a:lnTo>
                    <a:pt x="18" y="152"/>
                  </a:lnTo>
                  <a:lnTo>
                    <a:pt x="20" y="154"/>
                  </a:lnTo>
                  <a:lnTo>
                    <a:pt x="18" y="156"/>
                  </a:lnTo>
                  <a:lnTo>
                    <a:pt x="18" y="158"/>
                  </a:lnTo>
                  <a:lnTo>
                    <a:pt x="18" y="160"/>
                  </a:lnTo>
                  <a:lnTo>
                    <a:pt x="16" y="160"/>
                  </a:lnTo>
                  <a:lnTo>
                    <a:pt x="16" y="162"/>
                  </a:lnTo>
                  <a:lnTo>
                    <a:pt x="16" y="166"/>
                  </a:lnTo>
                  <a:lnTo>
                    <a:pt x="16" y="166"/>
                  </a:lnTo>
                  <a:lnTo>
                    <a:pt x="16" y="168"/>
                  </a:lnTo>
                  <a:lnTo>
                    <a:pt x="16" y="170"/>
                  </a:lnTo>
                  <a:lnTo>
                    <a:pt x="18" y="168"/>
                  </a:lnTo>
                  <a:lnTo>
                    <a:pt x="20" y="170"/>
                  </a:lnTo>
                  <a:lnTo>
                    <a:pt x="20" y="174"/>
                  </a:lnTo>
                  <a:lnTo>
                    <a:pt x="18" y="174"/>
                  </a:lnTo>
                  <a:lnTo>
                    <a:pt x="20" y="176"/>
                  </a:lnTo>
                  <a:lnTo>
                    <a:pt x="18" y="178"/>
                  </a:lnTo>
                  <a:lnTo>
                    <a:pt x="22" y="182"/>
                  </a:lnTo>
                  <a:lnTo>
                    <a:pt x="22" y="182"/>
                  </a:lnTo>
                  <a:lnTo>
                    <a:pt x="22" y="184"/>
                  </a:lnTo>
                  <a:lnTo>
                    <a:pt x="24" y="188"/>
                  </a:lnTo>
                  <a:lnTo>
                    <a:pt x="22" y="188"/>
                  </a:lnTo>
                  <a:lnTo>
                    <a:pt x="22" y="192"/>
                  </a:lnTo>
                  <a:lnTo>
                    <a:pt x="22" y="194"/>
                  </a:lnTo>
                  <a:lnTo>
                    <a:pt x="22" y="198"/>
                  </a:lnTo>
                  <a:lnTo>
                    <a:pt x="22" y="200"/>
                  </a:lnTo>
                  <a:lnTo>
                    <a:pt x="22" y="202"/>
                  </a:lnTo>
                  <a:lnTo>
                    <a:pt x="22" y="204"/>
                  </a:lnTo>
                  <a:lnTo>
                    <a:pt x="22" y="206"/>
                  </a:lnTo>
                  <a:lnTo>
                    <a:pt x="26" y="204"/>
                  </a:lnTo>
                  <a:lnTo>
                    <a:pt x="26" y="206"/>
                  </a:lnTo>
                  <a:lnTo>
                    <a:pt x="28" y="204"/>
                  </a:lnTo>
                  <a:lnTo>
                    <a:pt x="30" y="206"/>
                  </a:lnTo>
                  <a:lnTo>
                    <a:pt x="32" y="206"/>
                  </a:lnTo>
                  <a:lnTo>
                    <a:pt x="34" y="208"/>
                  </a:lnTo>
                  <a:lnTo>
                    <a:pt x="38" y="208"/>
                  </a:lnTo>
                  <a:lnTo>
                    <a:pt x="38" y="208"/>
                  </a:lnTo>
                  <a:lnTo>
                    <a:pt x="38" y="210"/>
                  </a:lnTo>
                  <a:lnTo>
                    <a:pt x="38" y="210"/>
                  </a:lnTo>
                  <a:lnTo>
                    <a:pt x="42" y="208"/>
                  </a:lnTo>
                  <a:lnTo>
                    <a:pt x="42" y="210"/>
                  </a:lnTo>
                  <a:lnTo>
                    <a:pt x="40" y="212"/>
                  </a:lnTo>
                  <a:lnTo>
                    <a:pt x="44" y="216"/>
                  </a:lnTo>
                  <a:lnTo>
                    <a:pt x="44" y="218"/>
                  </a:lnTo>
                  <a:lnTo>
                    <a:pt x="42" y="220"/>
                  </a:lnTo>
                  <a:lnTo>
                    <a:pt x="44" y="220"/>
                  </a:lnTo>
                  <a:lnTo>
                    <a:pt x="44" y="216"/>
                  </a:lnTo>
                  <a:lnTo>
                    <a:pt x="46" y="216"/>
                  </a:lnTo>
                  <a:lnTo>
                    <a:pt x="46" y="218"/>
                  </a:lnTo>
                  <a:lnTo>
                    <a:pt x="48" y="216"/>
                  </a:lnTo>
                  <a:lnTo>
                    <a:pt x="50" y="216"/>
                  </a:lnTo>
                  <a:lnTo>
                    <a:pt x="54" y="214"/>
                  </a:lnTo>
                  <a:lnTo>
                    <a:pt x="58" y="214"/>
                  </a:lnTo>
                  <a:lnTo>
                    <a:pt x="62" y="210"/>
                  </a:lnTo>
                  <a:lnTo>
                    <a:pt x="62" y="208"/>
                  </a:lnTo>
                  <a:lnTo>
                    <a:pt x="64" y="210"/>
                  </a:lnTo>
                  <a:lnTo>
                    <a:pt x="68" y="210"/>
                  </a:lnTo>
                  <a:lnTo>
                    <a:pt x="70" y="206"/>
                  </a:lnTo>
                  <a:lnTo>
                    <a:pt x="70" y="208"/>
                  </a:lnTo>
                  <a:lnTo>
                    <a:pt x="68" y="210"/>
                  </a:lnTo>
                  <a:lnTo>
                    <a:pt x="70" y="210"/>
                  </a:lnTo>
                  <a:lnTo>
                    <a:pt x="72" y="208"/>
                  </a:lnTo>
                  <a:lnTo>
                    <a:pt x="72" y="208"/>
                  </a:lnTo>
                  <a:lnTo>
                    <a:pt x="72" y="206"/>
                  </a:lnTo>
                  <a:lnTo>
                    <a:pt x="72" y="204"/>
                  </a:lnTo>
                  <a:lnTo>
                    <a:pt x="74" y="206"/>
                  </a:lnTo>
                  <a:lnTo>
                    <a:pt x="74" y="206"/>
                  </a:lnTo>
                  <a:lnTo>
                    <a:pt x="76" y="204"/>
                  </a:lnTo>
                  <a:lnTo>
                    <a:pt x="76" y="208"/>
                  </a:lnTo>
                  <a:lnTo>
                    <a:pt x="78" y="208"/>
                  </a:lnTo>
                  <a:lnTo>
                    <a:pt x="78" y="206"/>
                  </a:lnTo>
                  <a:lnTo>
                    <a:pt x="80" y="206"/>
                  </a:lnTo>
                  <a:lnTo>
                    <a:pt x="80" y="208"/>
                  </a:lnTo>
                  <a:lnTo>
                    <a:pt x="82" y="206"/>
                  </a:lnTo>
                  <a:lnTo>
                    <a:pt x="86" y="204"/>
                  </a:lnTo>
                  <a:lnTo>
                    <a:pt x="86" y="206"/>
                  </a:lnTo>
                  <a:lnTo>
                    <a:pt x="90" y="206"/>
                  </a:lnTo>
                  <a:lnTo>
                    <a:pt x="92" y="204"/>
                  </a:lnTo>
                  <a:lnTo>
                    <a:pt x="90" y="204"/>
                  </a:lnTo>
                  <a:lnTo>
                    <a:pt x="92" y="202"/>
                  </a:lnTo>
                  <a:lnTo>
                    <a:pt x="92" y="204"/>
                  </a:lnTo>
                  <a:lnTo>
                    <a:pt x="92" y="206"/>
                  </a:lnTo>
                  <a:lnTo>
                    <a:pt x="96" y="206"/>
                  </a:lnTo>
                  <a:lnTo>
                    <a:pt x="96" y="206"/>
                  </a:lnTo>
                  <a:lnTo>
                    <a:pt x="96" y="204"/>
                  </a:lnTo>
                  <a:lnTo>
                    <a:pt x="96" y="204"/>
                  </a:lnTo>
                  <a:close/>
                  <a:moveTo>
                    <a:pt x="50" y="114"/>
                  </a:moveTo>
                  <a:lnTo>
                    <a:pt x="50" y="116"/>
                  </a:lnTo>
                  <a:lnTo>
                    <a:pt x="48" y="116"/>
                  </a:lnTo>
                  <a:lnTo>
                    <a:pt x="46" y="112"/>
                  </a:lnTo>
                  <a:lnTo>
                    <a:pt x="48" y="112"/>
                  </a:lnTo>
                  <a:lnTo>
                    <a:pt x="52" y="112"/>
                  </a:lnTo>
                  <a:lnTo>
                    <a:pt x="52" y="112"/>
                  </a:lnTo>
                  <a:lnTo>
                    <a:pt x="50" y="112"/>
                  </a:lnTo>
                  <a:lnTo>
                    <a:pt x="50" y="114"/>
                  </a:lnTo>
                  <a:close/>
                  <a:moveTo>
                    <a:pt x="16" y="150"/>
                  </a:moveTo>
                  <a:lnTo>
                    <a:pt x="16" y="148"/>
                  </a:lnTo>
                  <a:lnTo>
                    <a:pt x="18" y="148"/>
                  </a:lnTo>
                  <a:lnTo>
                    <a:pt x="16" y="150"/>
                  </a:lnTo>
                  <a:lnTo>
                    <a:pt x="16" y="150"/>
                  </a:lnTo>
                  <a:close/>
                  <a:moveTo>
                    <a:pt x="16" y="150"/>
                  </a:moveTo>
                  <a:lnTo>
                    <a:pt x="16" y="152"/>
                  </a:lnTo>
                  <a:lnTo>
                    <a:pt x="18" y="152"/>
                  </a:lnTo>
                  <a:lnTo>
                    <a:pt x="18" y="152"/>
                  </a:lnTo>
                  <a:lnTo>
                    <a:pt x="16" y="154"/>
                  </a:lnTo>
                  <a:lnTo>
                    <a:pt x="14" y="152"/>
                  </a:lnTo>
                  <a:lnTo>
                    <a:pt x="16" y="150"/>
                  </a:lnTo>
                  <a:close/>
                  <a:moveTo>
                    <a:pt x="40" y="216"/>
                  </a:moveTo>
                  <a:lnTo>
                    <a:pt x="40" y="216"/>
                  </a:lnTo>
                  <a:lnTo>
                    <a:pt x="40" y="218"/>
                  </a:lnTo>
                  <a:lnTo>
                    <a:pt x="38" y="216"/>
                  </a:lnTo>
                  <a:lnTo>
                    <a:pt x="40" y="216"/>
                  </a:lnTo>
                  <a:lnTo>
                    <a:pt x="40" y="216"/>
                  </a:lnTo>
                  <a:close/>
                  <a:moveTo>
                    <a:pt x="38" y="212"/>
                  </a:moveTo>
                  <a:lnTo>
                    <a:pt x="38" y="214"/>
                  </a:lnTo>
                  <a:lnTo>
                    <a:pt x="38" y="214"/>
                  </a:lnTo>
                  <a:lnTo>
                    <a:pt x="38" y="212"/>
                  </a:lnTo>
                  <a:close/>
                  <a:moveTo>
                    <a:pt x="32" y="210"/>
                  </a:moveTo>
                  <a:lnTo>
                    <a:pt x="36" y="210"/>
                  </a:lnTo>
                  <a:lnTo>
                    <a:pt x="36" y="210"/>
                  </a:lnTo>
                  <a:lnTo>
                    <a:pt x="34" y="212"/>
                  </a:lnTo>
                  <a:lnTo>
                    <a:pt x="32" y="212"/>
                  </a:lnTo>
                  <a:lnTo>
                    <a:pt x="32" y="210"/>
                  </a:lnTo>
                  <a:close/>
                  <a:moveTo>
                    <a:pt x="28" y="206"/>
                  </a:moveTo>
                  <a:lnTo>
                    <a:pt x="30" y="208"/>
                  </a:lnTo>
                  <a:lnTo>
                    <a:pt x="28" y="208"/>
                  </a:lnTo>
                  <a:lnTo>
                    <a:pt x="28" y="208"/>
                  </a:lnTo>
                  <a:lnTo>
                    <a:pt x="28" y="206"/>
                  </a:lnTo>
                  <a:close/>
                  <a:moveTo>
                    <a:pt x="22" y="208"/>
                  </a:moveTo>
                  <a:lnTo>
                    <a:pt x="24" y="208"/>
                  </a:lnTo>
                  <a:lnTo>
                    <a:pt x="22" y="208"/>
                  </a:lnTo>
                  <a:lnTo>
                    <a:pt x="22" y="208"/>
                  </a:lnTo>
                  <a:lnTo>
                    <a:pt x="22" y="208"/>
                  </a:lnTo>
                  <a:lnTo>
                    <a:pt x="22" y="208"/>
                  </a:lnTo>
                  <a:close/>
                  <a:moveTo>
                    <a:pt x="6" y="210"/>
                  </a:moveTo>
                  <a:lnTo>
                    <a:pt x="8" y="212"/>
                  </a:lnTo>
                  <a:lnTo>
                    <a:pt x="10" y="210"/>
                  </a:lnTo>
                  <a:lnTo>
                    <a:pt x="6" y="208"/>
                  </a:lnTo>
                  <a:lnTo>
                    <a:pt x="8" y="208"/>
                  </a:lnTo>
                  <a:lnTo>
                    <a:pt x="8" y="208"/>
                  </a:lnTo>
                  <a:lnTo>
                    <a:pt x="12" y="210"/>
                  </a:lnTo>
                  <a:lnTo>
                    <a:pt x="12" y="212"/>
                  </a:lnTo>
                  <a:lnTo>
                    <a:pt x="10" y="212"/>
                  </a:lnTo>
                  <a:lnTo>
                    <a:pt x="10" y="212"/>
                  </a:lnTo>
                  <a:lnTo>
                    <a:pt x="10" y="214"/>
                  </a:lnTo>
                  <a:lnTo>
                    <a:pt x="12" y="214"/>
                  </a:lnTo>
                  <a:lnTo>
                    <a:pt x="14" y="216"/>
                  </a:lnTo>
                  <a:lnTo>
                    <a:pt x="12" y="218"/>
                  </a:lnTo>
                  <a:lnTo>
                    <a:pt x="10" y="216"/>
                  </a:lnTo>
                  <a:lnTo>
                    <a:pt x="8" y="214"/>
                  </a:lnTo>
                  <a:lnTo>
                    <a:pt x="6" y="212"/>
                  </a:lnTo>
                  <a:lnTo>
                    <a:pt x="4" y="212"/>
                  </a:lnTo>
                  <a:lnTo>
                    <a:pt x="6" y="210"/>
                  </a:lnTo>
                  <a:close/>
                </a:path>
              </a:pathLst>
            </a:custGeom>
            <a:grpFill/>
            <a:ln w="6350">
              <a:solidFill>
                <a:srgbClr val="7F7F7F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48" name="Faroe Islands">
              <a:extLst>
                <a:ext uri="{FF2B5EF4-FFF2-40B4-BE49-F238E27FC236}">
                  <a16:creationId xmlns:a16="http://schemas.microsoft.com/office/drawing/2014/main" id="{9F4565F2-EB3A-4CF0-B1B7-0F0ABF5D83B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66816" y="2710474"/>
              <a:ext cx="15311" cy="38277"/>
            </a:xfrm>
            <a:custGeom>
              <a:avLst/>
              <a:gdLst>
                <a:gd name="T0" fmla="*/ 4 w 8"/>
                <a:gd name="T1" fmla="*/ 14 h 20"/>
                <a:gd name="T2" fmla="*/ 6 w 8"/>
                <a:gd name="T3" fmla="*/ 20 h 20"/>
                <a:gd name="T4" fmla="*/ 6 w 8"/>
                <a:gd name="T5" fmla="*/ 16 h 20"/>
                <a:gd name="T6" fmla="*/ 6 w 8"/>
                <a:gd name="T7" fmla="*/ 16 h 20"/>
                <a:gd name="T8" fmla="*/ 4 w 8"/>
                <a:gd name="T9" fmla="*/ 14 h 20"/>
                <a:gd name="T10" fmla="*/ 6 w 8"/>
                <a:gd name="T11" fmla="*/ 8 h 20"/>
                <a:gd name="T12" fmla="*/ 4 w 8"/>
                <a:gd name="T13" fmla="*/ 10 h 20"/>
                <a:gd name="T14" fmla="*/ 6 w 8"/>
                <a:gd name="T15" fmla="*/ 12 h 20"/>
                <a:gd name="T16" fmla="*/ 6 w 8"/>
                <a:gd name="T17" fmla="*/ 10 h 20"/>
                <a:gd name="T18" fmla="*/ 6 w 8"/>
                <a:gd name="T19" fmla="*/ 8 h 20"/>
                <a:gd name="T20" fmla="*/ 0 w 8"/>
                <a:gd name="T21" fmla="*/ 2 h 20"/>
                <a:gd name="T22" fmla="*/ 0 w 8"/>
                <a:gd name="T23" fmla="*/ 4 h 20"/>
                <a:gd name="T24" fmla="*/ 2 w 8"/>
                <a:gd name="T25" fmla="*/ 4 h 20"/>
                <a:gd name="T26" fmla="*/ 0 w 8"/>
                <a:gd name="T27" fmla="*/ 2 h 20"/>
                <a:gd name="T28" fmla="*/ 8 w 8"/>
                <a:gd name="T29" fmla="*/ 0 h 20"/>
                <a:gd name="T30" fmla="*/ 8 w 8"/>
                <a:gd name="T31" fmla="*/ 0 h 20"/>
                <a:gd name="T32" fmla="*/ 8 w 8"/>
                <a:gd name="T33" fmla="*/ 0 h 20"/>
                <a:gd name="T34" fmla="*/ 8 w 8"/>
                <a:gd name="T35" fmla="*/ 0 h 20"/>
                <a:gd name="T36" fmla="*/ 4 w 8"/>
                <a:gd name="T37" fmla="*/ 0 h 20"/>
                <a:gd name="T38" fmla="*/ 6 w 8"/>
                <a:gd name="T39" fmla="*/ 0 h 20"/>
                <a:gd name="T40" fmla="*/ 6 w 8"/>
                <a:gd name="T41" fmla="*/ 0 h 20"/>
                <a:gd name="T42" fmla="*/ 8 w 8"/>
                <a:gd name="T43" fmla="*/ 4 h 20"/>
                <a:gd name="T44" fmla="*/ 6 w 8"/>
                <a:gd name="T45" fmla="*/ 2 h 20"/>
                <a:gd name="T46" fmla="*/ 4 w 8"/>
                <a:gd name="T47" fmla="*/ 0 h 20"/>
                <a:gd name="T48" fmla="*/ 2 w 8"/>
                <a:gd name="T49" fmla="*/ 0 h 20"/>
                <a:gd name="T50" fmla="*/ 6 w 8"/>
                <a:gd name="T51" fmla="*/ 6 h 20"/>
                <a:gd name="T52" fmla="*/ 8 w 8"/>
                <a:gd name="T53" fmla="*/ 6 h 20"/>
                <a:gd name="T54" fmla="*/ 6 w 8"/>
                <a:gd name="T55" fmla="*/ 6 h 20"/>
                <a:gd name="T56" fmla="*/ 2 w 8"/>
                <a:gd name="T57" fmla="*/ 4 h 20"/>
                <a:gd name="T58" fmla="*/ 2 w 8"/>
                <a:gd name="T59" fmla="*/ 0 h 20"/>
                <a:gd name="T60" fmla="*/ 2 w 8"/>
                <a:gd name="T61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8" h="20">
                  <a:moveTo>
                    <a:pt x="4" y="14"/>
                  </a:moveTo>
                  <a:lnTo>
                    <a:pt x="6" y="20"/>
                  </a:lnTo>
                  <a:lnTo>
                    <a:pt x="6" y="16"/>
                  </a:lnTo>
                  <a:lnTo>
                    <a:pt x="6" y="16"/>
                  </a:lnTo>
                  <a:lnTo>
                    <a:pt x="4" y="14"/>
                  </a:lnTo>
                  <a:close/>
                  <a:moveTo>
                    <a:pt x="6" y="8"/>
                  </a:moveTo>
                  <a:lnTo>
                    <a:pt x="4" y="10"/>
                  </a:lnTo>
                  <a:lnTo>
                    <a:pt x="6" y="12"/>
                  </a:lnTo>
                  <a:lnTo>
                    <a:pt x="6" y="10"/>
                  </a:lnTo>
                  <a:lnTo>
                    <a:pt x="6" y="8"/>
                  </a:lnTo>
                  <a:close/>
                  <a:moveTo>
                    <a:pt x="0" y="2"/>
                  </a:moveTo>
                  <a:lnTo>
                    <a:pt x="0" y="4"/>
                  </a:lnTo>
                  <a:lnTo>
                    <a:pt x="2" y="4"/>
                  </a:lnTo>
                  <a:lnTo>
                    <a:pt x="0" y="2"/>
                  </a:lnTo>
                  <a:close/>
                  <a:moveTo>
                    <a:pt x="8" y="0"/>
                  </a:moveTo>
                  <a:lnTo>
                    <a:pt x="8" y="0"/>
                  </a:lnTo>
                  <a:lnTo>
                    <a:pt x="8" y="0"/>
                  </a:lnTo>
                  <a:lnTo>
                    <a:pt x="8" y="0"/>
                  </a:lnTo>
                  <a:close/>
                  <a:moveTo>
                    <a:pt x="4" y="0"/>
                  </a:moveTo>
                  <a:lnTo>
                    <a:pt x="6" y="0"/>
                  </a:lnTo>
                  <a:lnTo>
                    <a:pt x="6" y="0"/>
                  </a:lnTo>
                  <a:lnTo>
                    <a:pt x="8" y="4"/>
                  </a:lnTo>
                  <a:lnTo>
                    <a:pt x="6" y="2"/>
                  </a:lnTo>
                  <a:lnTo>
                    <a:pt x="4" y="0"/>
                  </a:lnTo>
                  <a:close/>
                  <a:moveTo>
                    <a:pt x="2" y="0"/>
                  </a:moveTo>
                  <a:lnTo>
                    <a:pt x="6" y="6"/>
                  </a:lnTo>
                  <a:lnTo>
                    <a:pt x="8" y="6"/>
                  </a:lnTo>
                  <a:lnTo>
                    <a:pt x="6" y="6"/>
                  </a:lnTo>
                  <a:lnTo>
                    <a:pt x="2" y="4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6350">
              <a:solidFill>
                <a:srgbClr val="7F7F7F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49" name="Ethiopia">
              <a:extLst>
                <a:ext uri="{FF2B5EF4-FFF2-40B4-BE49-F238E27FC236}">
                  <a16:creationId xmlns:a16="http://schemas.microsoft.com/office/drawing/2014/main" id="{D6657F01-C399-4F1B-BC36-127F89CA5B30}"/>
                </a:ext>
              </a:extLst>
            </p:cNvPr>
            <p:cNvSpPr>
              <a:spLocks/>
            </p:cNvSpPr>
            <p:nvPr/>
          </p:nvSpPr>
          <p:spPr bwMode="auto">
            <a:xfrm>
              <a:off x="6693125" y="4065487"/>
              <a:ext cx="359806" cy="275596"/>
            </a:xfrm>
            <a:custGeom>
              <a:avLst/>
              <a:gdLst>
                <a:gd name="T0" fmla="*/ 28 w 188"/>
                <a:gd name="T1" fmla="*/ 114 h 144"/>
                <a:gd name="T2" fmla="*/ 24 w 188"/>
                <a:gd name="T3" fmla="*/ 106 h 144"/>
                <a:gd name="T4" fmla="*/ 18 w 188"/>
                <a:gd name="T5" fmla="*/ 102 h 144"/>
                <a:gd name="T6" fmla="*/ 14 w 188"/>
                <a:gd name="T7" fmla="*/ 96 h 144"/>
                <a:gd name="T8" fmla="*/ 10 w 188"/>
                <a:gd name="T9" fmla="*/ 92 h 144"/>
                <a:gd name="T10" fmla="*/ 2 w 188"/>
                <a:gd name="T11" fmla="*/ 90 h 144"/>
                <a:gd name="T12" fmla="*/ 4 w 188"/>
                <a:gd name="T13" fmla="*/ 84 h 144"/>
                <a:gd name="T14" fmla="*/ 10 w 188"/>
                <a:gd name="T15" fmla="*/ 82 h 144"/>
                <a:gd name="T16" fmla="*/ 14 w 188"/>
                <a:gd name="T17" fmla="*/ 82 h 144"/>
                <a:gd name="T18" fmla="*/ 14 w 188"/>
                <a:gd name="T19" fmla="*/ 70 h 144"/>
                <a:gd name="T20" fmla="*/ 18 w 188"/>
                <a:gd name="T21" fmla="*/ 60 h 144"/>
                <a:gd name="T22" fmla="*/ 20 w 188"/>
                <a:gd name="T23" fmla="*/ 54 h 144"/>
                <a:gd name="T24" fmla="*/ 24 w 188"/>
                <a:gd name="T25" fmla="*/ 52 h 144"/>
                <a:gd name="T26" fmla="*/ 30 w 188"/>
                <a:gd name="T27" fmla="*/ 36 h 144"/>
                <a:gd name="T28" fmla="*/ 34 w 188"/>
                <a:gd name="T29" fmla="*/ 28 h 144"/>
                <a:gd name="T30" fmla="*/ 38 w 188"/>
                <a:gd name="T31" fmla="*/ 22 h 144"/>
                <a:gd name="T32" fmla="*/ 44 w 188"/>
                <a:gd name="T33" fmla="*/ 10 h 144"/>
                <a:gd name="T34" fmla="*/ 48 w 188"/>
                <a:gd name="T35" fmla="*/ 10 h 144"/>
                <a:gd name="T36" fmla="*/ 54 w 188"/>
                <a:gd name="T37" fmla="*/ 0 h 144"/>
                <a:gd name="T38" fmla="*/ 62 w 188"/>
                <a:gd name="T39" fmla="*/ 4 h 144"/>
                <a:gd name="T40" fmla="*/ 68 w 188"/>
                <a:gd name="T41" fmla="*/ 2 h 144"/>
                <a:gd name="T42" fmla="*/ 74 w 188"/>
                <a:gd name="T43" fmla="*/ 2 h 144"/>
                <a:gd name="T44" fmla="*/ 80 w 188"/>
                <a:gd name="T45" fmla="*/ 6 h 144"/>
                <a:gd name="T46" fmla="*/ 86 w 188"/>
                <a:gd name="T47" fmla="*/ 8 h 144"/>
                <a:gd name="T48" fmla="*/ 94 w 188"/>
                <a:gd name="T49" fmla="*/ 14 h 144"/>
                <a:gd name="T50" fmla="*/ 98 w 188"/>
                <a:gd name="T51" fmla="*/ 16 h 144"/>
                <a:gd name="T52" fmla="*/ 106 w 188"/>
                <a:gd name="T53" fmla="*/ 22 h 144"/>
                <a:gd name="T54" fmla="*/ 110 w 188"/>
                <a:gd name="T55" fmla="*/ 30 h 144"/>
                <a:gd name="T56" fmla="*/ 114 w 188"/>
                <a:gd name="T57" fmla="*/ 34 h 144"/>
                <a:gd name="T58" fmla="*/ 112 w 188"/>
                <a:gd name="T59" fmla="*/ 42 h 144"/>
                <a:gd name="T60" fmla="*/ 108 w 188"/>
                <a:gd name="T61" fmla="*/ 50 h 144"/>
                <a:gd name="T62" fmla="*/ 118 w 188"/>
                <a:gd name="T63" fmla="*/ 50 h 144"/>
                <a:gd name="T64" fmla="*/ 122 w 188"/>
                <a:gd name="T65" fmla="*/ 52 h 144"/>
                <a:gd name="T66" fmla="*/ 128 w 188"/>
                <a:gd name="T67" fmla="*/ 64 h 144"/>
                <a:gd name="T68" fmla="*/ 134 w 188"/>
                <a:gd name="T69" fmla="*/ 72 h 144"/>
                <a:gd name="T70" fmla="*/ 188 w 188"/>
                <a:gd name="T71" fmla="*/ 86 h 144"/>
                <a:gd name="T72" fmla="*/ 136 w 188"/>
                <a:gd name="T73" fmla="*/ 124 h 144"/>
                <a:gd name="T74" fmla="*/ 128 w 188"/>
                <a:gd name="T75" fmla="*/ 128 h 144"/>
                <a:gd name="T76" fmla="*/ 122 w 188"/>
                <a:gd name="T77" fmla="*/ 134 h 144"/>
                <a:gd name="T78" fmla="*/ 112 w 188"/>
                <a:gd name="T79" fmla="*/ 138 h 144"/>
                <a:gd name="T80" fmla="*/ 104 w 188"/>
                <a:gd name="T81" fmla="*/ 138 h 144"/>
                <a:gd name="T82" fmla="*/ 98 w 188"/>
                <a:gd name="T83" fmla="*/ 134 h 144"/>
                <a:gd name="T84" fmla="*/ 90 w 188"/>
                <a:gd name="T85" fmla="*/ 136 h 144"/>
                <a:gd name="T86" fmla="*/ 84 w 188"/>
                <a:gd name="T87" fmla="*/ 142 h 144"/>
                <a:gd name="T88" fmla="*/ 76 w 188"/>
                <a:gd name="T89" fmla="*/ 142 h 144"/>
                <a:gd name="T90" fmla="*/ 66 w 188"/>
                <a:gd name="T91" fmla="*/ 142 h 144"/>
                <a:gd name="T92" fmla="*/ 60 w 188"/>
                <a:gd name="T93" fmla="*/ 136 h 144"/>
                <a:gd name="T94" fmla="*/ 46 w 188"/>
                <a:gd name="T95" fmla="*/ 130 h 144"/>
                <a:gd name="T96" fmla="*/ 38 w 188"/>
                <a:gd name="T97" fmla="*/ 130 h 144"/>
                <a:gd name="T98" fmla="*/ 34 w 188"/>
                <a:gd name="T99" fmla="*/ 120 h 144"/>
                <a:gd name="T100" fmla="*/ 28 w 188"/>
                <a:gd name="T101" fmla="*/ 12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88" h="144">
                  <a:moveTo>
                    <a:pt x="28" y="120"/>
                  </a:moveTo>
                  <a:lnTo>
                    <a:pt x="28" y="116"/>
                  </a:lnTo>
                  <a:lnTo>
                    <a:pt x="28" y="114"/>
                  </a:lnTo>
                  <a:lnTo>
                    <a:pt x="26" y="110"/>
                  </a:lnTo>
                  <a:lnTo>
                    <a:pt x="24" y="106"/>
                  </a:lnTo>
                  <a:lnTo>
                    <a:pt x="24" y="106"/>
                  </a:lnTo>
                  <a:lnTo>
                    <a:pt x="22" y="104"/>
                  </a:lnTo>
                  <a:lnTo>
                    <a:pt x="20" y="104"/>
                  </a:lnTo>
                  <a:lnTo>
                    <a:pt x="18" y="102"/>
                  </a:lnTo>
                  <a:lnTo>
                    <a:pt x="18" y="102"/>
                  </a:lnTo>
                  <a:lnTo>
                    <a:pt x="16" y="100"/>
                  </a:lnTo>
                  <a:lnTo>
                    <a:pt x="14" y="96"/>
                  </a:lnTo>
                  <a:lnTo>
                    <a:pt x="14" y="96"/>
                  </a:lnTo>
                  <a:lnTo>
                    <a:pt x="12" y="94"/>
                  </a:lnTo>
                  <a:lnTo>
                    <a:pt x="10" y="92"/>
                  </a:lnTo>
                  <a:lnTo>
                    <a:pt x="10" y="90"/>
                  </a:lnTo>
                  <a:lnTo>
                    <a:pt x="4" y="90"/>
                  </a:lnTo>
                  <a:lnTo>
                    <a:pt x="2" y="90"/>
                  </a:lnTo>
                  <a:lnTo>
                    <a:pt x="0" y="88"/>
                  </a:lnTo>
                  <a:lnTo>
                    <a:pt x="4" y="84"/>
                  </a:lnTo>
                  <a:lnTo>
                    <a:pt x="4" y="84"/>
                  </a:lnTo>
                  <a:lnTo>
                    <a:pt x="4" y="82"/>
                  </a:lnTo>
                  <a:lnTo>
                    <a:pt x="8" y="82"/>
                  </a:lnTo>
                  <a:lnTo>
                    <a:pt x="10" y="82"/>
                  </a:lnTo>
                  <a:lnTo>
                    <a:pt x="10" y="82"/>
                  </a:lnTo>
                  <a:lnTo>
                    <a:pt x="12" y="82"/>
                  </a:lnTo>
                  <a:lnTo>
                    <a:pt x="14" y="82"/>
                  </a:lnTo>
                  <a:lnTo>
                    <a:pt x="14" y="80"/>
                  </a:lnTo>
                  <a:lnTo>
                    <a:pt x="14" y="74"/>
                  </a:lnTo>
                  <a:lnTo>
                    <a:pt x="14" y="70"/>
                  </a:lnTo>
                  <a:lnTo>
                    <a:pt x="16" y="66"/>
                  </a:lnTo>
                  <a:lnTo>
                    <a:pt x="18" y="64"/>
                  </a:lnTo>
                  <a:lnTo>
                    <a:pt x="18" y="60"/>
                  </a:lnTo>
                  <a:lnTo>
                    <a:pt x="16" y="58"/>
                  </a:lnTo>
                  <a:lnTo>
                    <a:pt x="18" y="56"/>
                  </a:lnTo>
                  <a:lnTo>
                    <a:pt x="20" y="54"/>
                  </a:lnTo>
                  <a:lnTo>
                    <a:pt x="22" y="52"/>
                  </a:lnTo>
                  <a:lnTo>
                    <a:pt x="22" y="52"/>
                  </a:lnTo>
                  <a:lnTo>
                    <a:pt x="24" y="52"/>
                  </a:lnTo>
                  <a:lnTo>
                    <a:pt x="26" y="42"/>
                  </a:lnTo>
                  <a:lnTo>
                    <a:pt x="28" y="38"/>
                  </a:lnTo>
                  <a:lnTo>
                    <a:pt x="30" y="36"/>
                  </a:lnTo>
                  <a:lnTo>
                    <a:pt x="30" y="34"/>
                  </a:lnTo>
                  <a:lnTo>
                    <a:pt x="34" y="30"/>
                  </a:lnTo>
                  <a:lnTo>
                    <a:pt x="34" y="28"/>
                  </a:lnTo>
                  <a:lnTo>
                    <a:pt x="36" y="26"/>
                  </a:lnTo>
                  <a:lnTo>
                    <a:pt x="38" y="28"/>
                  </a:lnTo>
                  <a:lnTo>
                    <a:pt x="38" y="22"/>
                  </a:lnTo>
                  <a:lnTo>
                    <a:pt x="42" y="18"/>
                  </a:lnTo>
                  <a:lnTo>
                    <a:pt x="42" y="14"/>
                  </a:lnTo>
                  <a:lnTo>
                    <a:pt x="44" y="10"/>
                  </a:lnTo>
                  <a:lnTo>
                    <a:pt x="44" y="8"/>
                  </a:lnTo>
                  <a:lnTo>
                    <a:pt x="46" y="10"/>
                  </a:lnTo>
                  <a:lnTo>
                    <a:pt x="48" y="10"/>
                  </a:lnTo>
                  <a:lnTo>
                    <a:pt x="50" y="8"/>
                  </a:lnTo>
                  <a:lnTo>
                    <a:pt x="52" y="8"/>
                  </a:lnTo>
                  <a:lnTo>
                    <a:pt x="54" y="0"/>
                  </a:lnTo>
                  <a:lnTo>
                    <a:pt x="56" y="2"/>
                  </a:lnTo>
                  <a:lnTo>
                    <a:pt x="56" y="2"/>
                  </a:lnTo>
                  <a:lnTo>
                    <a:pt x="62" y="4"/>
                  </a:lnTo>
                  <a:lnTo>
                    <a:pt x="64" y="4"/>
                  </a:lnTo>
                  <a:lnTo>
                    <a:pt x="66" y="2"/>
                  </a:lnTo>
                  <a:lnTo>
                    <a:pt x="68" y="2"/>
                  </a:lnTo>
                  <a:lnTo>
                    <a:pt x="70" y="4"/>
                  </a:lnTo>
                  <a:lnTo>
                    <a:pt x="70" y="2"/>
                  </a:lnTo>
                  <a:lnTo>
                    <a:pt x="74" y="2"/>
                  </a:lnTo>
                  <a:lnTo>
                    <a:pt x="78" y="6"/>
                  </a:lnTo>
                  <a:lnTo>
                    <a:pt x="78" y="6"/>
                  </a:lnTo>
                  <a:lnTo>
                    <a:pt x="80" y="6"/>
                  </a:lnTo>
                  <a:lnTo>
                    <a:pt x="82" y="6"/>
                  </a:lnTo>
                  <a:lnTo>
                    <a:pt x="84" y="8"/>
                  </a:lnTo>
                  <a:lnTo>
                    <a:pt x="86" y="8"/>
                  </a:lnTo>
                  <a:lnTo>
                    <a:pt x="90" y="12"/>
                  </a:lnTo>
                  <a:lnTo>
                    <a:pt x="92" y="14"/>
                  </a:lnTo>
                  <a:lnTo>
                    <a:pt x="94" y="14"/>
                  </a:lnTo>
                  <a:lnTo>
                    <a:pt x="96" y="14"/>
                  </a:lnTo>
                  <a:lnTo>
                    <a:pt x="98" y="16"/>
                  </a:lnTo>
                  <a:lnTo>
                    <a:pt x="98" y="16"/>
                  </a:lnTo>
                  <a:lnTo>
                    <a:pt x="102" y="18"/>
                  </a:lnTo>
                  <a:lnTo>
                    <a:pt x="106" y="22"/>
                  </a:lnTo>
                  <a:lnTo>
                    <a:pt x="106" y="22"/>
                  </a:lnTo>
                  <a:lnTo>
                    <a:pt x="110" y="26"/>
                  </a:lnTo>
                  <a:lnTo>
                    <a:pt x="110" y="28"/>
                  </a:lnTo>
                  <a:lnTo>
                    <a:pt x="110" y="30"/>
                  </a:lnTo>
                  <a:lnTo>
                    <a:pt x="112" y="30"/>
                  </a:lnTo>
                  <a:lnTo>
                    <a:pt x="116" y="34"/>
                  </a:lnTo>
                  <a:lnTo>
                    <a:pt x="114" y="34"/>
                  </a:lnTo>
                  <a:lnTo>
                    <a:pt x="112" y="38"/>
                  </a:lnTo>
                  <a:lnTo>
                    <a:pt x="112" y="40"/>
                  </a:lnTo>
                  <a:lnTo>
                    <a:pt x="112" y="42"/>
                  </a:lnTo>
                  <a:lnTo>
                    <a:pt x="110" y="46"/>
                  </a:lnTo>
                  <a:lnTo>
                    <a:pt x="110" y="48"/>
                  </a:lnTo>
                  <a:lnTo>
                    <a:pt x="108" y="50"/>
                  </a:lnTo>
                  <a:lnTo>
                    <a:pt x="110" y="52"/>
                  </a:lnTo>
                  <a:lnTo>
                    <a:pt x="114" y="52"/>
                  </a:lnTo>
                  <a:lnTo>
                    <a:pt x="118" y="50"/>
                  </a:lnTo>
                  <a:lnTo>
                    <a:pt x="120" y="50"/>
                  </a:lnTo>
                  <a:lnTo>
                    <a:pt x="122" y="50"/>
                  </a:lnTo>
                  <a:lnTo>
                    <a:pt x="122" y="52"/>
                  </a:lnTo>
                  <a:lnTo>
                    <a:pt x="122" y="56"/>
                  </a:lnTo>
                  <a:lnTo>
                    <a:pt x="126" y="64"/>
                  </a:lnTo>
                  <a:lnTo>
                    <a:pt x="128" y="64"/>
                  </a:lnTo>
                  <a:lnTo>
                    <a:pt x="128" y="68"/>
                  </a:lnTo>
                  <a:lnTo>
                    <a:pt x="130" y="72"/>
                  </a:lnTo>
                  <a:lnTo>
                    <a:pt x="134" y="72"/>
                  </a:lnTo>
                  <a:lnTo>
                    <a:pt x="138" y="76"/>
                  </a:lnTo>
                  <a:lnTo>
                    <a:pt x="174" y="86"/>
                  </a:lnTo>
                  <a:lnTo>
                    <a:pt x="188" y="86"/>
                  </a:lnTo>
                  <a:lnTo>
                    <a:pt x="150" y="124"/>
                  </a:lnTo>
                  <a:lnTo>
                    <a:pt x="144" y="124"/>
                  </a:lnTo>
                  <a:lnTo>
                    <a:pt x="136" y="124"/>
                  </a:lnTo>
                  <a:lnTo>
                    <a:pt x="132" y="126"/>
                  </a:lnTo>
                  <a:lnTo>
                    <a:pt x="132" y="126"/>
                  </a:lnTo>
                  <a:lnTo>
                    <a:pt x="128" y="128"/>
                  </a:lnTo>
                  <a:lnTo>
                    <a:pt x="126" y="130"/>
                  </a:lnTo>
                  <a:lnTo>
                    <a:pt x="124" y="132"/>
                  </a:lnTo>
                  <a:lnTo>
                    <a:pt x="122" y="134"/>
                  </a:lnTo>
                  <a:lnTo>
                    <a:pt x="118" y="134"/>
                  </a:lnTo>
                  <a:lnTo>
                    <a:pt x="114" y="136"/>
                  </a:lnTo>
                  <a:lnTo>
                    <a:pt x="112" y="138"/>
                  </a:lnTo>
                  <a:lnTo>
                    <a:pt x="112" y="138"/>
                  </a:lnTo>
                  <a:lnTo>
                    <a:pt x="110" y="138"/>
                  </a:lnTo>
                  <a:lnTo>
                    <a:pt x="104" y="138"/>
                  </a:lnTo>
                  <a:lnTo>
                    <a:pt x="102" y="138"/>
                  </a:lnTo>
                  <a:lnTo>
                    <a:pt x="100" y="134"/>
                  </a:lnTo>
                  <a:lnTo>
                    <a:pt x="98" y="134"/>
                  </a:lnTo>
                  <a:lnTo>
                    <a:pt x="94" y="134"/>
                  </a:lnTo>
                  <a:lnTo>
                    <a:pt x="92" y="136"/>
                  </a:lnTo>
                  <a:lnTo>
                    <a:pt x="90" y="136"/>
                  </a:lnTo>
                  <a:lnTo>
                    <a:pt x="88" y="136"/>
                  </a:lnTo>
                  <a:lnTo>
                    <a:pt x="86" y="138"/>
                  </a:lnTo>
                  <a:lnTo>
                    <a:pt x="84" y="142"/>
                  </a:lnTo>
                  <a:lnTo>
                    <a:pt x="80" y="144"/>
                  </a:lnTo>
                  <a:lnTo>
                    <a:pt x="78" y="144"/>
                  </a:lnTo>
                  <a:lnTo>
                    <a:pt x="76" y="142"/>
                  </a:lnTo>
                  <a:lnTo>
                    <a:pt x="74" y="142"/>
                  </a:lnTo>
                  <a:lnTo>
                    <a:pt x="70" y="142"/>
                  </a:lnTo>
                  <a:lnTo>
                    <a:pt x="66" y="142"/>
                  </a:lnTo>
                  <a:lnTo>
                    <a:pt x="64" y="140"/>
                  </a:lnTo>
                  <a:lnTo>
                    <a:pt x="62" y="138"/>
                  </a:lnTo>
                  <a:lnTo>
                    <a:pt x="60" y="136"/>
                  </a:lnTo>
                  <a:lnTo>
                    <a:pt x="54" y="132"/>
                  </a:lnTo>
                  <a:lnTo>
                    <a:pt x="52" y="130"/>
                  </a:lnTo>
                  <a:lnTo>
                    <a:pt x="46" y="130"/>
                  </a:lnTo>
                  <a:lnTo>
                    <a:pt x="42" y="130"/>
                  </a:lnTo>
                  <a:lnTo>
                    <a:pt x="40" y="130"/>
                  </a:lnTo>
                  <a:lnTo>
                    <a:pt x="38" y="130"/>
                  </a:lnTo>
                  <a:lnTo>
                    <a:pt x="36" y="128"/>
                  </a:lnTo>
                  <a:lnTo>
                    <a:pt x="36" y="120"/>
                  </a:lnTo>
                  <a:lnTo>
                    <a:pt x="34" y="120"/>
                  </a:lnTo>
                  <a:lnTo>
                    <a:pt x="32" y="120"/>
                  </a:lnTo>
                  <a:lnTo>
                    <a:pt x="30" y="118"/>
                  </a:lnTo>
                  <a:lnTo>
                    <a:pt x="28" y="120"/>
                  </a:lnTo>
                  <a:close/>
                </a:path>
              </a:pathLst>
            </a:custGeom>
            <a:grpFill/>
            <a:ln w="6350">
              <a:solidFill>
                <a:srgbClr val="7F7F7F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50" name="Estonia">
              <a:extLst>
                <a:ext uri="{FF2B5EF4-FFF2-40B4-BE49-F238E27FC236}">
                  <a16:creationId xmlns:a16="http://schemas.microsoft.com/office/drawing/2014/main" id="{DCD64091-6D5D-4652-BF4A-F1F6F51893E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52457" y="2802339"/>
              <a:ext cx="126315" cy="84210"/>
            </a:xfrm>
            <a:custGeom>
              <a:avLst/>
              <a:gdLst>
                <a:gd name="T0" fmla="*/ 64 w 66"/>
                <a:gd name="T1" fmla="*/ 40 h 44"/>
                <a:gd name="T2" fmla="*/ 66 w 66"/>
                <a:gd name="T3" fmla="*/ 36 h 44"/>
                <a:gd name="T4" fmla="*/ 60 w 66"/>
                <a:gd name="T5" fmla="*/ 24 h 44"/>
                <a:gd name="T6" fmla="*/ 62 w 66"/>
                <a:gd name="T7" fmla="*/ 14 h 44"/>
                <a:gd name="T8" fmla="*/ 66 w 66"/>
                <a:gd name="T9" fmla="*/ 8 h 44"/>
                <a:gd name="T10" fmla="*/ 66 w 66"/>
                <a:gd name="T11" fmla="*/ 6 h 44"/>
                <a:gd name="T12" fmla="*/ 64 w 66"/>
                <a:gd name="T13" fmla="*/ 6 h 44"/>
                <a:gd name="T14" fmla="*/ 50 w 66"/>
                <a:gd name="T15" fmla="*/ 2 h 44"/>
                <a:gd name="T16" fmla="*/ 44 w 66"/>
                <a:gd name="T17" fmla="*/ 0 h 44"/>
                <a:gd name="T18" fmla="*/ 38 w 66"/>
                <a:gd name="T19" fmla="*/ 0 h 44"/>
                <a:gd name="T20" fmla="*/ 36 w 66"/>
                <a:gd name="T21" fmla="*/ 0 h 44"/>
                <a:gd name="T22" fmla="*/ 38 w 66"/>
                <a:gd name="T23" fmla="*/ 2 h 44"/>
                <a:gd name="T24" fmla="*/ 34 w 66"/>
                <a:gd name="T25" fmla="*/ 4 h 44"/>
                <a:gd name="T26" fmla="*/ 30 w 66"/>
                <a:gd name="T27" fmla="*/ 2 h 44"/>
                <a:gd name="T28" fmla="*/ 26 w 66"/>
                <a:gd name="T29" fmla="*/ 4 h 44"/>
                <a:gd name="T30" fmla="*/ 24 w 66"/>
                <a:gd name="T31" fmla="*/ 8 h 44"/>
                <a:gd name="T32" fmla="*/ 18 w 66"/>
                <a:gd name="T33" fmla="*/ 8 h 44"/>
                <a:gd name="T34" fmla="*/ 18 w 66"/>
                <a:gd name="T35" fmla="*/ 18 h 44"/>
                <a:gd name="T36" fmla="*/ 20 w 66"/>
                <a:gd name="T37" fmla="*/ 18 h 44"/>
                <a:gd name="T38" fmla="*/ 20 w 66"/>
                <a:gd name="T39" fmla="*/ 20 h 44"/>
                <a:gd name="T40" fmla="*/ 18 w 66"/>
                <a:gd name="T41" fmla="*/ 24 h 44"/>
                <a:gd name="T42" fmla="*/ 24 w 66"/>
                <a:gd name="T43" fmla="*/ 30 h 44"/>
                <a:gd name="T44" fmla="*/ 26 w 66"/>
                <a:gd name="T45" fmla="*/ 28 h 44"/>
                <a:gd name="T46" fmla="*/ 30 w 66"/>
                <a:gd name="T47" fmla="*/ 28 h 44"/>
                <a:gd name="T48" fmla="*/ 28 w 66"/>
                <a:gd name="T49" fmla="*/ 36 h 44"/>
                <a:gd name="T50" fmla="*/ 32 w 66"/>
                <a:gd name="T51" fmla="*/ 32 h 44"/>
                <a:gd name="T52" fmla="*/ 40 w 66"/>
                <a:gd name="T53" fmla="*/ 34 h 44"/>
                <a:gd name="T54" fmla="*/ 42 w 66"/>
                <a:gd name="T55" fmla="*/ 32 h 44"/>
                <a:gd name="T56" fmla="*/ 44 w 66"/>
                <a:gd name="T57" fmla="*/ 36 h 44"/>
                <a:gd name="T58" fmla="*/ 50 w 66"/>
                <a:gd name="T59" fmla="*/ 38 h 44"/>
                <a:gd name="T60" fmla="*/ 54 w 66"/>
                <a:gd name="T61" fmla="*/ 42 h 44"/>
                <a:gd name="T62" fmla="*/ 60 w 66"/>
                <a:gd name="T63" fmla="*/ 42 h 44"/>
                <a:gd name="T64" fmla="*/ 12 w 66"/>
                <a:gd name="T65" fmla="*/ 14 h 44"/>
                <a:gd name="T66" fmla="*/ 16 w 66"/>
                <a:gd name="T67" fmla="*/ 16 h 44"/>
                <a:gd name="T68" fmla="*/ 12 w 66"/>
                <a:gd name="T69" fmla="*/ 14 h 44"/>
                <a:gd name="T70" fmla="*/ 8 w 66"/>
                <a:gd name="T71" fmla="*/ 18 h 44"/>
                <a:gd name="T72" fmla="*/ 4 w 66"/>
                <a:gd name="T73" fmla="*/ 18 h 44"/>
                <a:gd name="T74" fmla="*/ 6 w 66"/>
                <a:gd name="T75" fmla="*/ 16 h 44"/>
                <a:gd name="T76" fmla="*/ 8 w 66"/>
                <a:gd name="T77" fmla="*/ 14 h 44"/>
                <a:gd name="T78" fmla="*/ 10 w 66"/>
                <a:gd name="T79" fmla="*/ 14 h 44"/>
                <a:gd name="T80" fmla="*/ 12 w 66"/>
                <a:gd name="T81" fmla="*/ 18 h 44"/>
                <a:gd name="T82" fmla="*/ 10 w 66"/>
                <a:gd name="T83" fmla="*/ 18 h 44"/>
                <a:gd name="T84" fmla="*/ 12 w 66"/>
                <a:gd name="T85" fmla="*/ 22 h 44"/>
                <a:gd name="T86" fmla="*/ 16 w 66"/>
                <a:gd name="T87" fmla="*/ 20 h 44"/>
                <a:gd name="T88" fmla="*/ 16 w 66"/>
                <a:gd name="T89" fmla="*/ 24 h 44"/>
                <a:gd name="T90" fmla="*/ 2 w 66"/>
                <a:gd name="T91" fmla="*/ 36 h 44"/>
                <a:gd name="T92" fmla="*/ 6 w 66"/>
                <a:gd name="T93" fmla="*/ 34 h 44"/>
                <a:gd name="T94" fmla="*/ 6 w 66"/>
                <a:gd name="T95" fmla="*/ 30 h 44"/>
                <a:gd name="T96" fmla="*/ 12 w 66"/>
                <a:gd name="T97" fmla="*/ 28 h 44"/>
                <a:gd name="T98" fmla="*/ 14 w 66"/>
                <a:gd name="T99" fmla="*/ 26 h 44"/>
                <a:gd name="T100" fmla="*/ 14 w 66"/>
                <a:gd name="T101" fmla="*/ 24 h 44"/>
                <a:gd name="T102" fmla="*/ 12 w 66"/>
                <a:gd name="T103" fmla="*/ 22 h 44"/>
                <a:gd name="T104" fmla="*/ 6 w 66"/>
                <a:gd name="T105" fmla="*/ 22 h 44"/>
                <a:gd name="T106" fmla="*/ 6 w 66"/>
                <a:gd name="T107" fmla="*/ 24 h 44"/>
                <a:gd name="T108" fmla="*/ 4 w 66"/>
                <a:gd name="T109" fmla="*/ 24 h 44"/>
                <a:gd name="T110" fmla="*/ 2 w 66"/>
                <a:gd name="T111" fmla="*/ 24 h 44"/>
                <a:gd name="T112" fmla="*/ 2 w 66"/>
                <a:gd name="T113" fmla="*/ 26 h 44"/>
                <a:gd name="T114" fmla="*/ 2 w 66"/>
                <a:gd name="T115" fmla="*/ 28 h 44"/>
                <a:gd name="T116" fmla="*/ 4 w 66"/>
                <a:gd name="T117" fmla="*/ 30 h 44"/>
                <a:gd name="T118" fmla="*/ 4 w 66"/>
                <a:gd name="T119" fmla="*/ 34 h 44"/>
                <a:gd name="T120" fmla="*/ 2 w 66"/>
                <a:gd name="T121" fmla="*/ 36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66" h="44">
                  <a:moveTo>
                    <a:pt x="62" y="42"/>
                  </a:moveTo>
                  <a:lnTo>
                    <a:pt x="64" y="40"/>
                  </a:lnTo>
                  <a:lnTo>
                    <a:pt x="64" y="38"/>
                  </a:lnTo>
                  <a:lnTo>
                    <a:pt x="66" y="36"/>
                  </a:lnTo>
                  <a:lnTo>
                    <a:pt x="66" y="34"/>
                  </a:lnTo>
                  <a:lnTo>
                    <a:pt x="60" y="24"/>
                  </a:lnTo>
                  <a:lnTo>
                    <a:pt x="62" y="14"/>
                  </a:lnTo>
                  <a:lnTo>
                    <a:pt x="62" y="14"/>
                  </a:lnTo>
                  <a:lnTo>
                    <a:pt x="64" y="10"/>
                  </a:lnTo>
                  <a:lnTo>
                    <a:pt x="66" y="8"/>
                  </a:lnTo>
                  <a:lnTo>
                    <a:pt x="66" y="6"/>
                  </a:lnTo>
                  <a:lnTo>
                    <a:pt x="66" y="6"/>
                  </a:lnTo>
                  <a:lnTo>
                    <a:pt x="64" y="4"/>
                  </a:lnTo>
                  <a:lnTo>
                    <a:pt x="64" y="6"/>
                  </a:lnTo>
                  <a:lnTo>
                    <a:pt x="54" y="6"/>
                  </a:lnTo>
                  <a:lnTo>
                    <a:pt x="50" y="2"/>
                  </a:lnTo>
                  <a:lnTo>
                    <a:pt x="46" y="2"/>
                  </a:lnTo>
                  <a:lnTo>
                    <a:pt x="44" y="0"/>
                  </a:lnTo>
                  <a:lnTo>
                    <a:pt x="40" y="2"/>
                  </a:lnTo>
                  <a:lnTo>
                    <a:pt x="38" y="0"/>
                  </a:lnTo>
                  <a:lnTo>
                    <a:pt x="38" y="0"/>
                  </a:lnTo>
                  <a:lnTo>
                    <a:pt x="36" y="0"/>
                  </a:lnTo>
                  <a:lnTo>
                    <a:pt x="36" y="2"/>
                  </a:lnTo>
                  <a:lnTo>
                    <a:pt x="38" y="2"/>
                  </a:lnTo>
                  <a:lnTo>
                    <a:pt x="36" y="4"/>
                  </a:lnTo>
                  <a:lnTo>
                    <a:pt x="34" y="4"/>
                  </a:lnTo>
                  <a:lnTo>
                    <a:pt x="30" y="4"/>
                  </a:lnTo>
                  <a:lnTo>
                    <a:pt x="30" y="2"/>
                  </a:lnTo>
                  <a:lnTo>
                    <a:pt x="28" y="4"/>
                  </a:lnTo>
                  <a:lnTo>
                    <a:pt x="26" y="4"/>
                  </a:lnTo>
                  <a:lnTo>
                    <a:pt x="24" y="6"/>
                  </a:lnTo>
                  <a:lnTo>
                    <a:pt x="24" y="8"/>
                  </a:lnTo>
                  <a:lnTo>
                    <a:pt x="22" y="8"/>
                  </a:lnTo>
                  <a:lnTo>
                    <a:pt x="18" y="8"/>
                  </a:lnTo>
                  <a:lnTo>
                    <a:pt x="18" y="12"/>
                  </a:lnTo>
                  <a:lnTo>
                    <a:pt x="18" y="18"/>
                  </a:lnTo>
                  <a:lnTo>
                    <a:pt x="18" y="20"/>
                  </a:lnTo>
                  <a:lnTo>
                    <a:pt x="20" y="18"/>
                  </a:lnTo>
                  <a:lnTo>
                    <a:pt x="22" y="18"/>
                  </a:lnTo>
                  <a:lnTo>
                    <a:pt x="20" y="20"/>
                  </a:lnTo>
                  <a:lnTo>
                    <a:pt x="18" y="20"/>
                  </a:lnTo>
                  <a:lnTo>
                    <a:pt x="18" y="24"/>
                  </a:lnTo>
                  <a:lnTo>
                    <a:pt x="22" y="28"/>
                  </a:lnTo>
                  <a:lnTo>
                    <a:pt x="24" y="30"/>
                  </a:lnTo>
                  <a:lnTo>
                    <a:pt x="26" y="30"/>
                  </a:lnTo>
                  <a:lnTo>
                    <a:pt x="26" y="28"/>
                  </a:lnTo>
                  <a:lnTo>
                    <a:pt x="28" y="26"/>
                  </a:lnTo>
                  <a:lnTo>
                    <a:pt x="30" y="28"/>
                  </a:lnTo>
                  <a:lnTo>
                    <a:pt x="28" y="34"/>
                  </a:lnTo>
                  <a:lnTo>
                    <a:pt x="28" y="36"/>
                  </a:lnTo>
                  <a:lnTo>
                    <a:pt x="30" y="36"/>
                  </a:lnTo>
                  <a:lnTo>
                    <a:pt x="32" y="32"/>
                  </a:lnTo>
                  <a:lnTo>
                    <a:pt x="36" y="32"/>
                  </a:lnTo>
                  <a:lnTo>
                    <a:pt x="40" y="34"/>
                  </a:lnTo>
                  <a:lnTo>
                    <a:pt x="40" y="34"/>
                  </a:lnTo>
                  <a:lnTo>
                    <a:pt x="42" y="32"/>
                  </a:lnTo>
                  <a:lnTo>
                    <a:pt x="44" y="34"/>
                  </a:lnTo>
                  <a:lnTo>
                    <a:pt x="44" y="36"/>
                  </a:lnTo>
                  <a:lnTo>
                    <a:pt x="46" y="36"/>
                  </a:lnTo>
                  <a:lnTo>
                    <a:pt x="50" y="38"/>
                  </a:lnTo>
                  <a:lnTo>
                    <a:pt x="50" y="40"/>
                  </a:lnTo>
                  <a:lnTo>
                    <a:pt x="54" y="42"/>
                  </a:lnTo>
                  <a:lnTo>
                    <a:pt x="54" y="44"/>
                  </a:lnTo>
                  <a:lnTo>
                    <a:pt x="60" y="42"/>
                  </a:lnTo>
                  <a:lnTo>
                    <a:pt x="62" y="42"/>
                  </a:lnTo>
                  <a:close/>
                  <a:moveTo>
                    <a:pt x="12" y="14"/>
                  </a:moveTo>
                  <a:lnTo>
                    <a:pt x="16" y="14"/>
                  </a:lnTo>
                  <a:lnTo>
                    <a:pt x="16" y="16"/>
                  </a:lnTo>
                  <a:lnTo>
                    <a:pt x="14" y="16"/>
                  </a:lnTo>
                  <a:lnTo>
                    <a:pt x="12" y="14"/>
                  </a:lnTo>
                  <a:close/>
                  <a:moveTo>
                    <a:pt x="8" y="20"/>
                  </a:moveTo>
                  <a:lnTo>
                    <a:pt x="8" y="18"/>
                  </a:lnTo>
                  <a:lnTo>
                    <a:pt x="6" y="18"/>
                  </a:lnTo>
                  <a:lnTo>
                    <a:pt x="4" y="18"/>
                  </a:lnTo>
                  <a:lnTo>
                    <a:pt x="2" y="18"/>
                  </a:lnTo>
                  <a:lnTo>
                    <a:pt x="6" y="16"/>
                  </a:lnTo>
                  <a:lnTo>
                    <a:pt x="6" y="14"/>
                  </a:lnTo>
                  <a:lnTo>
                    <a:pt x="8" y="14"/>
                  </a:lnTo>
                  <a:lnTo>
                    <a:pt x="8" y="14"/>
                  </a:lnTo>
                  <a:lnTo>
                    <a:pt x="10" y="14"/>
                  </a:lnTo>
                  <a:lnTo>
                    <a:pt x="12" y="16"/>
                  </a:lnTo>
                  <a:lnTo>
                    <a:pt x="12" y="18"/>
                  </a:lnTo>
                  <a:lnTo>
                    <a:pt x="12" y="18"/>
                  </a:lnTo>
                  <a:lnTo>
                    <a:pt x="10" y="18"/>
                  </a:lnTo>
                  <a:lnTo>
                    <a:pt x="8" y="20"/>
                  </a:lnTo>
                  <a:close/>
                  <a:moveTo>
                    <a:pt x="12" y="22"/>
                  </a:moveTo>
                  <a:lnTo>
                    <a:pt x="12" y="20"/>
                  </a:lnTo>
                  <a:lnTo>
                    <a:pt x="16" y="20"/>
                  </a:lnTo>
                  <a:lnTo>
                    <a:pt x="18" y="24"/>
                  </a:lnTo>
                  <a:lnTo>
                    <a:pt x="16" y="24"/>
                  </a:lnTo>
                  <a:lnTo>
                    <a:pt x="12" y="22"/>
                  </a:lnTo>
                  <a:close/>
                  <a:moveTo>
                    <a:pt x="2" y="36"/>
                  </a:moveTo>
                  <a:lnTo>
                    <a:pt x="4" y="36"/>
                  </a:lnTo>
                  <a:lnTo>
                    <a:pt x="6" y="34"/>
                  </a:lnTo>
                  <a:lnTo>
                    <a:pt x="6" y="34"/>
                  </a:lnTo>
                  <a:lnTo>
                    <a:pt x="6" y="30"/>
                  </a:lnTo>
                  <a:lnTo>
                    <a:pt x="10" y="30"/>
                  </a:lnTo>
                  <a:lnTo>
                    <a:pt x="12" y="28"/>
                  </a:lnTo>
                  <a:lnTo>
                    <a:pt x="12" y="26"/>
                  </a:lnTo>
                  <a:lnTo>
                    <a:pt x="14" y="26"/>
                  </a:lnTo>
                  <a:lnTo>
                    <a:pt x="16" y="26"/>
                  </a:lnTo>
                  <a:lnTo>
                    <a:pt x="14" y="24"/>
                  </a:lnTo>
                  <a:lnTo>
                    <a:pt x="14" y="24"/>
                  </a:lnTo>
                  <a:lnTo>
                    <a:pt x="12" y="22"/>
                  </a:lnTo>
                  <a:lnTo>
                    <a:pt x="8" y="22"/>
                  </a:lnTo>
                  <a:lnTo>
                    <a:pt x="6" y="22"/>
                  </a:lnTo>
                  <a:lnTo>
                    <a:pt x="6" y="22"/>
                  </a:lnTo>
                  <a:lnTo>
                    <a:pt x="6" y="24"/>
                  </a:lnTo>
                  <a:lnTo>
                    <a:pt x="4" y="24"/>
                  </a:lnTo>
                  <a:lnTo>
                    <a:pt x="4" y="24"/>
                  </a:lnTo>
                  <a:lnTo>
                    <a:pt x="2" y="24"/>
                  </a:lnTo>
                  <a:lnTo>
                    <a:pt x="2" y="24"/>
                  </a:lnTo>
                  <a:lnTo>
                    <a:pt x="0" y="24"/>
                  </a:lnTo>
                  <a:lnTo>
                    <a:pt x="2" y="26"/>
                  </a:lnTo>
                  <a:lnTo>
                    <a:pt x="2" y="26"/>
                  </a:lnTo>
                  <a:lnTo>
                    <a:pt x="2" y="28"/>
                  </a:lnTo>
                  <a:lnTo>
                    <a:pt x="2" y="28"/>
                  </a:lnTo>
                  <a:lnTo>
                    <a:pt x="4" y="30"/>
                  </a:lnTo>
                  <a:lnTo>
                    <a:pt x="6" y="32"/>
                  </a:lnTo>
                  <a:lnTo>
                    <a:pt x="4" y="34"/>
                  </a:lnTo>
                  <a:lnTo>
                    <a:pt x="4" y="32"/>
                  </a:lnTo>
                  <a:lnTo>
                    <a:pt x="2" y="36"/>
                  </a:lnTo>
                  <a:close/>
                </a:path>
              </a:pathLst>
            </a:custGeom>
            <a:grpFill/>
            <a:ln w="6350">
              <a:solidFill>
                <a:srgbClr val="7F7F7F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51" name="Eritrea">
              <a:extLst>
                <a:ext uri="{FF2B5EF4-FFF2-40B4-BE49-F238E27FC236}">
                  <a16:creationId xmlns:a16="http://schemas.microsoft.com/office/drawing/2014/main" id="{DA414E1E-A40D-4934-8763-45A6AD576BCF}"/>
                </a:ext>
              </a:extLst>
            </p:cNvPr>
            <p:cNvSpPr>
              <a:spLocks/>
            </p:cNvSpPr>
            <p:nvPr/>
          </p:nvSpPr>
          <p:spPr bwMode="auto">
            <a:xfrm>
              <a:off x="6773507" y="3988932"/>
              <a:ext cx="156937" cy="141626"/>
            </a:xfrm>
            <a:custGeom>
              <a:avLst/>
              <a:gdLst>
                <a:gd name="T0" fmla="*/ 70 w 82"/>
                <a:gd name="T1" fmla="*/ 70 h 74"/>
                <a:gd name="T2" fmla="*/ 68 w 82"/>
                <a:gd name="T3" fmla="*/ 68 h 74"/>
                <a:gd name="T4" fmla="*/ 64 w 82"/>
                <a:gd name="T5" fmla="*/ 62 h 74"/>
                <a:gd name="T6" fmla="*/ 60 w 82"/>
                <a:gd name="T7" fmla="*/ 58 h 74"/>
                <a:gd name="T8" fmla="*/ 56 w 82"/>
                <a:gd name="T9" fmla="*/ 56 h 74"/>
                <a:gd name="T10" fmla="*/ 52 w 82"/>
                <a:gd name="T11" fmla="*/ 54 h 74"/>
                <a:gd name="T12" fmla="*/ 48 w 82"/>
                <a:gd name="T13" fmla="*/ 52 h 74"/>
                <a:gd name="T14" fmla="*/ 42 w 82"/>
                <a:gd name="T15" fmla="*/ 48 h 74"/>
                <a:gd name="T16" fmla="*/ 38 w 82"/>
                <a:gd name="T17" fmla="*/ 46 h 74"/>
                <a:gd name="T18" fmla="*/ 36 w 82"/>
                <a:gd name="T19" fmla="*/ 46 h 74"/>
                <a:gd name="T20" fmla="*/ 28 w 82"/>
                <a:gd name="T21" fmla="*/ 42 h 74"/>
                <a:gd name="T22" fmla="*/ 26 w 82"/>
                <a:gd name="T23" fmla="*/ 42 h 74"/>
                <a:gd name="T24" fmla="*/ 22 w 82"/>
                <a:gd name="T25" fmla="*/ 44 h 74"/>
                <a:gd name="T26" fmla="*/ 14 w 82"/>
                <a:gd name="T27" fmla="*/ 42 h 74"/>
                <a:gd name="T28" fmla="*/ 12 w 82"/>
                <a:gd name="T29" fmla="*/ 40 h 74"/>
                <a:gd name="T30" fmla="*/ 8 w 82"/>
                <a:gd name="T31" fmla="*/ 48 h 74"/>
                <a:gd name="T32" fmla="*/ 4 w 82"/>
                <a:gd name="T33" fmla="*/ 50 h 74"/>
                <a:gd name="T34" fmla="*/ 0 w 82"/>
                <a:gd name="T35" fmla="*/ 46 h 74"/>
                <a:gd name="T36" fmla="*/ 0 w 82"/>
                <a:gd name="T37" fmla="*/ 38 h 74"/>
                <a:gd name="T38" fmla="*/ 0 w 82"/>
                <a:gd name="T39" fmla="*/ 34 h 74"/>
                <a:gd name="T40" fmla="*/ 4 w 82"/>
                <a:gd name="T41" fmla="*/ 26 h 74"/>
                <a:gd name="T42" fmla="*/ 6 w 82"/>
                <a:gd name="T43" fmla="*/ 20 h 74"/>
                <a:gd name="T44" fmla="*/ 4 w 82"/>
                <a:gd name="T45" fmla="*/ 18 h 74"/>
                <a:gd name="T46" fmla="*/ 6 w 82"/>
                <a:gd name="T47" fmla="*/ 12 h 74"/>
                <a:gd name="T48" fmla="*/ 10 w 82"/>
                <a:gd name="T49" fmla="*/ 12 h 74"/>
                <a:gd name="T50" fmla="*/ 10 w 82"/>
                <a:gd name="T51" fmla="*/ 10 h 74"/>
                <a:gd name="T52" fmla="*/ 14 w 82"/>
                <a:gd name="T53" fmla="*/ 8 h 74"/>
                <a:gd name="T54" fmla="*/ 18 w 82"/>
                <a:gd name="T55" fmla="*/ 6 h 74"/>
                <a:gd name="T56" fmla="*/ 20 w 82"/>
                <a:gd name="T57" fmla="*/ 4 h 74"/>
                <a:gd name="T58" fmla="*/ 24 w 82"/>
                <a:gd name="T59" fmla="*/ 0 h 74"/>
                <a:gd name="T60" fmla="*/ 26 w 82"/>
                <a:gd name="T61" fmla="*/ 4 h 74"/>
                <a:gd name="T62" fmla="*/ 34 w 82"/>
                <a:gd name="T63" fmla="*/ 26 h 74"/>
                <a:gd name="T64" fmla="*/ 36 w 82"/>
                <a:gd name="T65" fmla="*/ 30 h 74"/>
                <a:gd name="T66" fmla="*/ 36 w 82"/>
                <a:gd name="T67" fmla="*/ 32 h 74"/>
                <a:gd name="T68" fmla="*/ 38 w 82"/>
                <a:gd name="T69" fmla="*/ 38 h 74"/>
                <a:gd name="T70" fmla="*/ 40 w 82"/>
                <a:gd name="T71" fmla="*/ 34 h 74"/>
                <a:gd name="T72" fmla="*/ 40 w 82"/>
                <a:gd name="T73" fmla="*/ 32 h 74"/>
                <a:gd name="T74" fmla="*/ 42 w 82"/>
                <a:gd name="T75" fmla="*/ 36 h 74"/>
                <a:gd name="T76" fmla="*/ 44 w 82"/>
                <a:gd name="T77" fmla="*/ 40 h 74"/>
                <a:gd name="T78" fmla="*/ 48 w 82"/>
                <a:gd name="T79" fmla="*/ 40 h 74"/>
                <a:gd name="T80" fmla="*/ 50 w 82"/>
                <a:gd name="T81" fmla="*/ 40 h 74"/>
                <a:gd name="T82" fmla="*/ 54 w 82"/>
                <a:gd name="T83" fmla="*/ 42 h 74"/>
                <a:gd name="T84" fmla="*/ 58 w 82"/>
                <a:gd name="T85" fmla="*/ 44 h 74"/>
                <a:gd name="T86" fmla="*/ 64 w 82"/>
                <a:gd name="T87" fmla="*/ 50 h 74"/>
                <a:gd name="T88" fmla="*/ 68 w 82"/>
                <a:gd name="T89" fmla="*/ 54 h 74"/>
                <a:gd name="T90" fmla="*/ 70 w 82"/>
                <a:gd name="T91" fmla="*/ 56 h 74"/>
                <a:gd name="T92" fmla="*/ 70 w 82"/>
                <a:gd name="T93" fmla="*/ 58 h 74"/>
                <a:gd name="T94" fmla="*/ 74 w 82"/>
                <a:gd name="T95" fmla="*/ 62 h 74"/>
                <a:gd name="T96" fmla="*/ 76 w 82"/>
                <a:gd name="T97" fmla="*/ 66 h 74"/>
                <a:gd name="T98" fmla="*/ 78 w 82"/>
                <a:gd name="T99" fmla="*/ 68 h 74"/>
                <a:gd name="T100" fmla="*/ 80 w 82"/>
                <a:gd name="T101" fmla="*/ 68 h 74"/>
                <a:gd name="T102" fmla="*/ 82 w 82"/>
                <a:gd name="T103" fmla="*/ 68 h 74"/>
                <a:gd name="T104" fmla="*/ 78 w 82"/>
                <a:gd name="T105" fmla="*/ 72 h 74"/>
                <a:gd name="T106" fmla="*/ 74 w 82"/>
                <a:gd name="T107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82" h="74">
                  <a:moveTo>
                    <a:pt x="74" y="74"/>
                  </a:moveTo>
                  <a:lnTo>
                    <a:pt x="70" y="70"/>
                  </a:lnTo>
                  <a:lnTo>
                    <a:pt x="68" y="70"/>
                  </a:lnTo>
                  <a:lnTo>
                    <a:pt x="68" y="68"/>
                  </a:lnTo>
                  <a:lnTo>
                    <a:pt x="68" y="66"/>
                  </a:lnTo>
                  <a:lnTo>
                    <a:pt x="64" y="62"/>
                  </a:lnTo>
                  <a:lnTo>
                    <a:pt x="64" y="62"/>
                  </a:lnTo>
                  <a:lnTo>
                    <a:pt x="60" y="58"/>
                  </a:lnTo>
                  <a:lnTo>
                    <a:pt x="56" y="56"/>
                  </a:lnTo>
                  <a:lnTo>
                    <a:pt x="56" y="56"/>
                  </a:lnTo>
                  <a:lnTo>
                    <a:pt x="54" y="54"/>
                  </a:lnTo>
                  <a:lnTo>
                    <a:pt x="52" y="54"/>
                  </a:lnTo>
                  <a:lnTo>
                    <a:pt x="50" y="54"/>
                  </a:lnTo>
                  <a:lnTo>
                    <a:pt x="48" y="52"/>
                  </a:lnTo>
                  <a:lnTo>
                    <a:pt x="44" y="48"/>
                  </a:lnTo>
                  <a:lnTo>
                    <a:pt x="42" y="48"/>
                  </a:lnTo>
                  <a:lnTo>
                    <a:pt x="40" y="46"/>
                  </a:lnTo>
                  <a:lnTo>
                    <a:pt x="38" y="46"/>
                  </a:lnTo>
                  <a:lnTo>
                    <a:pt x="36" y="46"/>
                  </a:lnTo>
                  <a:lnTo>
                    <a:pt x="36" y="46"/>
                  </a:lnTo>
                  <a:lnTo>
                    <a:pt x="32" y="42"/>
                  </a:lnTo>
                  <a:lnTo>
                    <a:pt x="28" y="42"/>
                  </a:lnTo>
                  <a:lnTo>
                    <a:pt x="28" y="44"/>
                  </a:lnTo>
                  <a:lnTo>
                    <a:pt x="26" y="42"/>
                  </a:lnTo>
                  <a:lnTo>
                    <a:pt x="24" y="42"/>
                  </a:lnTo>
                  <a:lnTo>
                    <a:pt x="22" y="44"/>
                  </a:lnTo>
                  <a:lnTo>
                    <a:pt x="20" y="44"/>
                  </a:lnTo>
                  <a:lnTo>
                    <a:pt x="14" y="42"/>
                  </a:lnTo>
                  <a:lnTo>
                    <a:pt x="14" y="42"/>
                  </a:lnTo>
                  <a:lnTo>
                    <a:pt x="12" y="40"/>
                  </a:lnTo>
                  <a:lnTo>
                    <a:pt x="10" y="48"/>
                  </a:lnTo>
                  <a:lnTo>
                    <a:pt x="8" y="48"/>
                  </a:lnTo>
                  <a:lnTo>
                    <a:pt x="6" y="50"/>
                  </a:lnTo>
                  <a:lnTo>
                    <a:pt x="4" y="50"/>
                  </a:lnTo>
                  <a:lnTo>
                    <a:pt x="2" y="48"/>
                  </a:lnTo>
                  <a:lnTo>
                    <a:pt x="0" y="46"/>
                  </a:lnTo>
                  <a:lnTo>
                    <a:pt x="0" y="40"/>
                  </a:lnTo>
                  <a:lnTo>
                    <a:pt x="0" y="38"/>
                  </a:lnTo>
                  <a:lnTo>
                    <a:pt x="0" y="36"/>
                  </a:lnTo>
                  <a:lnTo>
                    <a:pt x="0" y="34"/>
                  </a:lnTo>
                  <a:lnTo>
                    <a:pt x="4" y="32"/>
                  </a:lnTo>
                  <a:lnTo>
                    <a:pt x="4" y="26"/>
                  </a:lnTo>
                  <a:lnTo>
                    <a:pt x="6" y="22"/>
                  </a:lnTo>
                  <a:lnTo>
                    <a:pt x="6" y="20"/>
                  </a:lnTo>
                  <a:lnTo>
                    <a:pt x="6" y="20"/>
                  </a:lnTo>
                  <a:lnTo>
                    <a:pt x="4" y="18"/>
                  </a:lnTo>
                  <a:lnTo>
                    <a:pt x="6" y="16"/>
                  </a:lnTo>
                  <a:lnTo>
                    <a:pt x="6" y="12"/>
                  </a:lnTo>
                  <a:lnTo>
                    <a:pt x="8" y="12"/>
                  </a:lnTo>
                  <a:lnTo>
                    <a:pt x="10" y="12"/>
                  </a:lnTo>
                  <a:lnTo>
                    <a:pt x="10" y="10"/>
                  </a:lnTo>
                  <a:lnTo>
                    <a:pt x="10" y="10"/>
                  </a:lnTo>
                  <a:lnTo>
                    <a:pt x="10" y="8"/>
                  </a:lnTo>
                  <a:lnTo>
                    <a:pt x="14" y="8"/>
                  </a:lnTo>
                  <a:lnTo>
                    <a:pt x="14" y="6"/>
                  </a:lnTo>
                  <a:lnTo>
                    <a:pt x="18" y="6"/>
                  </a:lnTo>
                  <a:lnTo>
                    <a:pt x="18" y="6"/>
                  </a:lnTo>
                  <a:lnTo>
                    <a:pt x="20" y="4"/>
                  </a:lnTo>
                  <a:lnTo>
                    <a:pt x="22" y="4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26" y="4"/>
                  </a:lnTo>
                  <a:lnTo>
                    <a:pt x="32" y="18"/>
                  </a:lnTo>
                  <a:lnTo>
                    <a:pt x="34" y="26"/>
                  </a:lnTo>
                  <a:lnTo>
                    <a:pt x="34" y="26"/>
                  </a:lnTo>
                  <a:lnTo>
                    <a:pt x="36" y="30"/>
                  </a:lnTo>
                  <a:lnTo>
                    <a:pt x="36" y="32"/>
                  </a:lnTo>
                  <a:lnTo>
                    <a:pt x="36" y="32"/>
                  </a:lnTo>
                  <a:lnTo>
                    <a:pt x="38" y="34"/>
                  </a:lnTo>
                  <a:lnTo>
                    <a:pt x="38" y="38"/>
                  </a:lnTo>
                  <a:lnTo>
                    <a:pt x="40" y="38"/>
                  </a:lnTo>
                  <a:lnTo>
                    <a:pt x="40" y="34"/>
                  </a:lnTo>
                  <a:lnTo>
                    <a:pt x="40" y="34"/>
                  </a:lnTo>
                  <a:lnTo>
                    <a:pt x="40" y="32"/>
                  </a:lnTo>
                  <a:lnTo>
                    <a:pt x="42" y="32"/>
                  </a:lnTo>
                  <a:lnTo>
                    <a:pt x="42" y="36"/>
                  </a:lnTo>
                  <a:lnTo>
                    <a:pt x="42" y="36"/>
                  </a:lnTo>
                  <a:lnTo>
                    <a:pt x="44" y="40"/>
                  </a:lnTo>
                  <a:lnTo>
                    <a:pt x="46" y="40"/>
                  </a:lnTo>
                  <a:lnTo>
                    <a:pt x="48" y="40"/>
                  </a:lnTo>
                  <a:lnTo>
                    <a:pt x="50" y="40"/>
                  </a:lnTo>
                  <a:lnTo>
                    <a:pt x="50" y="40"/>
                  </a:lnTo>
                  <a:lnTo>
                    <a:pt x="52" y="40"/>
                  </a:lnTo>
                  <a:lnTo>
                    <a:pt x="54" y="42"/>
                  </a:lnTo>
                  <a:lnTo>
                    <a:pt x="54" y="44"/>
                  </a:lnTo>
                  <a:lnTo>
                    <a:pt x="58" y="44"/>
                  </a:lnTo>
                  <a:lnTo>
                    <a:pt x="58" y="46"/>
                  </a:lnTo>
                  <a:lnTo>
                    <a:pt x="64" y="50"/>
                  </a:lnTo>
                  <a:lnTo>
                    <a:pt x="64" y="54"/>
                  </a:lnTo>
                  <a:lnTo>
                    <a:pt x="68" y="54"/>
                  </a:lnTo>
                  <a:lnTo>
                    <a:pt x="70" y="56"/>
                  </a:lnTo>
                  <a:lnTo>
                    <a:pt x="70" y="56"/>
                  </a:lnTo>
                  <a:lnTo>
                    <a:pt x="70" y="56"/>
                  </a:lnTo>
                  <a:lnTo>
                    <a:pt x="70" y="58"/>
                  </a:lnTo>
                  <a:lnTo>
                    <a:pt x="74" y="62"/>
                  </a:lnTo>
                  <a:lnTo>
                    <a:pt x="74" y="62"/>
                  </a:lnTo>
                  <a:lnTo>
                    <a:pt x="76" y="66"/>
                  </a:lnTo>
                  <a:lnTo>
                    <a:pt x="76" y="66"/>
                  </a:lnTo>
                  <a:lnTo>
                    <a:pt x="76" y="68"/>
                  </a:lnTo>
                  <a:lnTo>
                    <a:pt x="78" y="68"/>
                  </a:lnTo>
                  <a:lnTo>
                    <a:pt x="80" y="68"/>
                  </a:lnTo>
                  <a:lnTo>
                    <a:pt x="80" y="68"/>
                  </a:lnTo>
                  <a:lnTo>
                    <a:pt x="82" y="68"/>
                  </a:lnTo>
                  <a:lnTo>
                    <a:pt x="82" y="68"/>
                  </a:lnTo>
                  <a:lnTo>
                    <a:pt x="80" y="72"/>
                  </a:lnTo>
                  <a:lnTo>
                    <a:pt x="78" y="72"/>
                  </a:lnTo>
                  <a:lnTo>
                    <a:pt x="76" y="74"/>
                  </a:lnTo>
                  <a:lnTo>
                    <a:pt x="74" y="74"/>
                  </a:lnTo>
                  <a:close/>
                </a:path>
              </a:pathLst>
            </a:custGeom>
            <a:grpFill/>
            <a:ln w="6350">
              <a:solidFill>
                <a:srgbClr val="7F7F7F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52" name="Equatorial Guinea">
              <a:extLst>
                <a:ext uri="{FF2B5EF4-FFF2-40B4-BE49-F238E27FC236}">
                  <a16:creationId xmlns:a16="http://schemas.microsoft.com/office/drawing/2014/main" id="{4F979585-9635-4998-BE70-B09FDFCE5D9F}"/>
                </a:ext>
              </a:extLst>
            </p:cNvPr>
            <p:cNvSpPr>
              <a:spLocks/>
            </p:cNvSpPr>
            <p:nvPr/>
          </p:nvSpPr>
          <p:spPr bwMode="auto">
            <a:xfrm>
              <a:off x="6134277" y="4375532"/>
              <a:ext cx="45933" cy="26794"/>
            </a:xfrm>
            <a:custGeom>
              <a:avLst/>
              <a:gdLst>
                <a:gd name="T0" fmla="*/ 2 w 24"/>
                <a:gd name="T1" fmla="*/ 14 h 14"/>
                <a:gd name="T2" fmla="*/ 4 w 24"/>
                <a:gd name="T3" fmla="*/ 14 h 14"/>
                <a:gd name="T4" fmla="*/ 6 w 24"/>
                <a:gd name="T5" fmla="*/ 14 h 14"/>
                <a:gd name="T6" fmla="*/ 8 w 24"/>
                <a:gd name="T7" fmla="*/ 14 h 14"/>
                <a:gd name="T8" fmla="*/ 8 w 24"/>
                <a:gd name="T9" fmla="*/ 14 h 14"/>
                <a:gd name="T10" fmla="*/ 24 w 24"/>
                <a:gd name="T11" fmla="*/ 14 h 14"/>
                <a:gd name="T12" fmla="*/ 24 w 24"/>
                <a:gd name="T13" fmla="*/ 0 h 14"/>
                <a:gd name="T14" fmla="*/ 10 w 24"/>
                <a:gd name="T15" fmla="*/ 0 h 14"/>
                <a:gd name="T16" fmla="*/ 8 w 24"/>
                <a:gd name="T17" fmla="*/ 0 h 14"/>
                <a:gd name="T18" fmla="*/ 8 w 24"/>
                <a:gd name="T19" fmla="*/ 0 h 14"/>
                <a:gd name="T20" fmla="*/ 6 w 24"/>
                <a:gd name="T21" fmla="*/ 0 h 14"/>
                <a:gd name="T22" fmla="*/ 6 w 24"/>
                <a:gd name="T23" fmla="*/ 0 h 14"/>
                <a:gd name="T24" fmla="*/ 6 w 24"/>
                <a:gd name="T25" fmla="*/ 2 h 14"/>
                <a:gd name="T26" fmla="*/ 2 w 24"/>
                <a:gd name="T27" fmla="*/ 6 h 14"/>
                <a:gd name="T28" fmla="*/ 0 w 24"/>
                <a:gd name="T29" fmla="*/ 12 h 14"/>
                <a:gd name="T30" fmla="*/ 2 w 24"/>
                <a:gd name="T31" fmla="*/ 14 h 14"/>
                <a:gd name="T32" fmla="*/ 2 w 24"/>
                <a:gd name="T33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" h="14">
                  <a:moveTo>
                    <a:pt x="2" y="14"/>
                  </a:moveTo>
                  <a:lnTo>
                    <a:pt x="4" y="14"/>
                  </a:lnTo>
                  <a:lnTo>
                    <a:pt x="6" y="14"/>
                  </a:lnTo>
                  <a:lnTo>
                    <a:pt x="8" y="14"/>
                  </a:lnTo>
                  <a:lnTo>
                    <a:pt x="8" y="14"/>
                  </a:lnTo>
                  <a:lnTo>
                    <a:pt x="24" y="14"/>
                  </a:lnTo>
                  <a:lnTo>
                    <a:pt x="24" y="0"/>
                  </a:lnTo>
                  <a:lnTo>
                    <a:pt x="10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2"/>
                  </a:lnTo>
                  <a:lnTo>
                    <a:pt x="2" y="6"/>
                  </a:lnTo>
                  <a:lnTo>
                    <a:pt x="0" y="12"/>
                  </a:lnTo>
                  <a:lnTo>
                    <a:pt x="2" y="14"/>
                  </a:lnTo>
                  <a:lnTo>
                    <a:pt x="2" y="14"/>
                  </a:lnTo>
                  <a:close/>
                </a:path>
              </a:pathLst>
            </a:custGeom>
            <a:grpFill/>
            <a:ln w="6350">
              <a:solidFill>
                <a:srgbClr val="7F7F7F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53" name="Esqatini">
              <a:extLst>
                <a:ext uri="{FF2B5EF4-FFF2-40B4-BE49-F238E27FC236}">
                  <a16:creationId xmlns:a16="http://schemas.microsoft.com/office/drawing/2014/main" id="{F54736DC-5FEB-4776-8A29-40CB577674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620398" y="5041555"/>
              <a:ext cx="34449" cy="38277"/>
            </a:xfrm>
            <a:custGeom>
              <a:avLst/>
              <a:gdLst>
                <a:gd name="T0" fmla="*/ 14 w 18"/>
                <a:gd name="T1" fmla="*/ 4 h 20"/>
                <a:gd name="T2" fmla="*/ 14 w 18"/>
                <a:gd name="T3" fmla="*/ 6 h 20"/>
                <a:gd name="T4" fmla="*/ 16 w 18"/>
                <a:gd name="T5" fmla="*/ 6 h 20"/>
                <a:gd name="T6" fmla="*/ 18 w 18"/>
                <a:gd name="T7" fmla="*/ 8 h 20"/>
                <a:gd name="T8" fmla="*/ 18 w 18"/>
                <a:gd name="T9" fmla="*/ 8 h 20"/>
                <a:gd name="T10" fmla="*/ 18 w 18"/>
                <a:gd name="T11" fmla="*/ 10 h 20"/>
                <a:gd name="T12" fmla="*/ 18 w 18"/>
                <a:gd name="T13" fmla="*/ 12 h 20"/>
                <a:gd name="T14" fmla="*/ 18 w 18"/>
                <a:gd name="T15" fmla="*/ 14 h 20"/>
                <a:gd name="T16" fmla="*/ 18 w 18"/>
                <a:gd name="T17" fmla="*/ 14 h 20"/>
                <a:gd name="T18" fmla="*/ 16 w 18"/>
                <a:gd name="T19" fmla="*/ 14 h 20"/>
                <a:gd name="T20" fmla="*/ 14 w 18"/>
                <a:gd name="T21" fmla="*/ 16 h 20"/>
                <a:gd name="T22" fmla="*/ 16 w 18"/>
                <a:gd name="T23" fmla="*/ 18 h 20"/>
                <a:gd name="T24" fmla="*/ 14 w 18"/>
                <a:gd name="T25" fmla="*/ 20 h 20"/>
                <a:gd name="T26" fmla="*/ 12 w 18"/>
                <a:gd name="T27" fmla="*/ 20 h 20"/>
                <a:gd name="T28" fmla="*/ 8 w 18"/>
                <a:gd name="T29" fmla="*/ 20 h 20"/>
                <a:gd name="T30" fmla="*/ 4 w 18"/>
                <a:gd name="T31" fmla="*/ 18 h 20"/>
                <a:gd name="T32" fmla="*/ 2 w 18"/>
                <a:gd name="T33" fmla="*/ 16 h 20"/>
                <a:gd name="T34" fmla="*/ 2 w 18"/>
                <a:gd name="T35" fmla="*/ 14 h 20"/>
                <a:gd name="T36" fmla="*/ 0 w 18"/>
                <a:gd name="T37" fmla="*/ 12 h 20"/>
                <a:gd name="T38" fmla="*/ 2 w 18"/>
                <a:gd name="T39" fmla="*/ 10 h 20"/>
                <a:gd name="T40" fmla="*/ 4 w 18"/>
                <a:gd name="T41" fmla="*/ 4 h 20"/>
                <a:gd name="T42" fmla="*/ 4 w 18"/>
                <a:gd name="T43" fmla="*/ 2 h 20"/>
                <a:gd name="T44" fmla="*/ 6 w 18"/>
                <a:gd name="T45" fmla="*/ 0 h 20"/>
                <a:gd name="T46" fmla="*/ 10 w 18"/>
                <a:gd name="T47" fmla="*/ 2 h 20"/>
                <a:gd name="T48" fmla="*/ 12 w 18"/>
                <a:gd name="T49" fmla="*/ 4 h 20"/>
                <a:gd name="T50" fmla="*/ 14 w 18"/>
                <a:gd name="T51" fmla="*/ 6 h 20"/>
                <a:gd name="T52" fmla="*/ 14 w 18"/>
                <a:gd name="T53" fmla="*/ 4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8" h="20">
                  <a:moveTo>
                    <a:pt x="14" y="4"/>
                  </a:moveTo>
                  <a:lnTo>
                    <a:pt x="14" y="6"/>
                  </a:lnTo>
                  <a:lnTo>
                    <a:pt x="16" y="6"/>
                  </a:lnTo>
                  <a:lnTo>
                    <a:pt x="18" y="8"/>
                  </a:lnTo>
                  <a:lnTo>
                    <a:pt x="18" y="8"/>
                  </a:lnTo>
                  <a:lnTo>
                    <a:pt x="18" y="10"/>
                  </a:lnTo>
                  <a:lnTo>
                    <a:pt x="18" y="12"/>
                  </a:lnTo>
                  <a:lnTo>
                    <a:pt x="18" y="14"/>
                  </a:lnTo>
                  <a:lnTo>
                    <a:pt x="18" y="14"/>
                  </a:lnTo>
                  <a:lnTo>
                    <a:pt x="16" y="14"/>
                  </a:lnTo>
                  <a:lnTo>
                    <a:pt x="14" y="16"/>
                  </a:lnTo>
                  <a:lnTo>
                    <a:pt x="16" y="18"/>
                  </a:lnTo>
                  <a:lnTo>
                    <a:pt x="14" y="20"/>
                  </a:lnTo>
                  <a:lnTo>
                    <a:pt x="12" y="20"/>
                  </a:lnTo>
                  <a:lnTo>
                    <a:pt x="8" y="20"/>
                  </a:lnTo>
                  <a:lnTo>
                    <a:pt x="4" y="18"/>
                  </a:lnTo>
                  <a:lnTo>
                    <a:pt x="2" y="16"/>
                  </a:lnTo>
                  <a:lnTo>
                    <a:pt x="2" y="14"/>
                  </a:lnTo>
                  <a:lnTo>
                    <a:pt x="0" y="12"/>
                  </a:lnTo>
                  <a:lnTo>
                    <a:pt x="2" y="10"/>
                  </a:lnTo>
                  <a:lnTo>
                    <a:pt x="4" y="4"/>
                  </a:lnTo>
                  <a:lnTo>
                    <a:pt x="4" y="2"/>
                  </a:lnTo>
                  <a:lnTo>
                    <a:pt x="6" y="0"/>
                  </a:lnTo>
                  <a:lnTo>
                    <a:pt x="10" y="2"/>
                  </a:lnTo>
                  <a:lnTo>
                    <a:pt x="12" y="4"/>
                  </a:lnTo>
                  <a:lnTo>
                    <a:pt x="14" y="6"/>
                  </a:lnTo>
                  <a:lnTo>
                    <a:pt x="14" y="4"/>
                  </a:lnTo>
                  <a:close/>
                </a:path>
              </a:pathLst>
            </a:custGeom>
            <a:grpFill/>
            <a:ln w="6350">
              <a:solidFill>
                <a:srgbClr val="7F7F7F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54" name="Egypt">
              <a:extLst>
                <a:ext uri="{FF2B5EF4-FFF2-40B4-BE49-F238E27FC236}">
                  <a16:creationId xmlns:a16="http://schemas.microsoft.com/office/drawing/2014/main" id="{9496555E-0AB0-4EA7-9107-D72462F23E34}"/>
                </a:ext>
              </a:extLst>
            </p:cNvPr>
            <p:cNvSpPr>
              <a:spLocks/>
            </p:cNvSpPr>
            <p:nvPr/>
          </p:nvSpPr>
          <p:spPr bwMode="auto">
            <a:xfrm>
              <a:off x="6482600" y="3648265"/>
              <a:ext cx="294735" cy="244974"/>
            </a:xfrm>
            <a:custGeom>
              <a:avLst/>
              <a:gdLst>
                <a:gd name="T0" fmla="*/ 122 w 154"/>
                <a:gd name="T1" fmla="*/ 24 h 128"/>
                <a:gd name="T2" fmla="*/ 114 w 154"/>
                <a:gd name="T3" fmla="*/ 8 h 128"/>
                <a:gd name="T4" fmla="*/ 110 w 154"/>
                <a:gd name="T5" fmla="*/ 4 h 128"/>
                <a:gd name="T6" fmla="*/ 92 w 154"/>
                <a:gd name="T7" fmla="*/ 6 h 128"/>
                <a:gd name="T8" fmla="*/ 88 w 154"/>
                <a:gd name="T9" fmla="*/ 8 h 128"/>
                <a:gd name="T10" fmla="*/ 84 w 154"/>
                <a:gd name="T11" fmla="*/ 6 h 128"/>
                <a:gd name="T12" fmla="*/ 84 w 154"/>
                <a:gd name="T13" fmla="*/ 2 h 128"/>
                <a:gd name="T14" fmla="*/ 76 w 154"/>
                <a:gd name="T15" fmla="*/ 0 h 128"/>
                <a:gd name="T16" fmla="*/ 76 w 154"/>
                <a:gd name="T17" fmla="*/ 2 h 128"/>
                <a:gd name="T18" fmla="*/ 70 w 154"/>
                <a:gd name="T19" fmla="*/ 4 h 128"/>
                <a:gd name="T20" fmla="*/ 70 w 154"/>
                <a:gd name="T21" fmla="*/ 2 h 128"/>
                <a:gd name="T22" fmla="*/ 66 w 154"/>
                <a:gd name="T23" fmla="*/ 2 h 128"/>
                <a:gd name="T24" fmla="*/ 60 w 154"/>
                <a:gd name="T25" fmla="*/ 4 h 128"/>
                <a:gd name="T26" fmla="*/ 54 w 154"/>
                <a:gd name="T27" fmla="*/ 10 h 128"/>
                <a:gd name="T28" fmla="*/ 42 w 154"/>
                <a:gd name="T29" fmla="*/ 6 h 128"/>
                <a:gd name="T30" fmla="*/ 34 w 154"/>
                <a:gd name="T31" fmla="*/ 4 h 128"/>
                <a:gd name="T32" fmla="*/ 24 w 154"/>
                <a:gd name="T33" fmla="*/ 2 h 128"/>
                <a:gd name="T34" fmla="*/ 4 w 154"/>
                <a:gd name="T35" fmla="*/ 0 h 128"/>
                <a:gd name="T36" fmla="*/ 2 w 154"/>
                <a:gd name="T37" fmla="*/ 2 h 128"/>
                <a:gd name="T38" fmla="*/ 2 w 154"/>
                <a:gd name="T39" fmla="*/ 14 h 128"/>
                <a:gd name="T40" fmla="*/ 0 w 154"/>
                <a:gd name="T41" fmla="*/ 26 h 128"/>
                <a:gd name="T42" fmla="*/ 154 w 154"/>
                <a:gd name="T43" fmla="*/ 128 h 128"/>
                <a:gd name="T44" fmla="*/ 148 w 154"/>
                <a:gd name="T45" fmla="*/ 124 h 128"/>
                <a:gd name="T46" fmla="*/ 144 w 154"/>
                <a:gd name="T47" fmla="*/ 118 h 128"/>
                <a:gd name="T48" fmla="*/ 136 w 154"/>
                <a:gd name="T49" fmla="*/ 116 h 128"/>
                <a:gd name="T50" fmla="*/ 134 w 154"/>
                <a:gd name="T51" fmla="*/ 106 h 128"/>
                <a:gd name="T52" fmla="*/ 134 w 154"/>
                <a:gd name="T53" fmla="*/ 104 h 128"/>
                <a:gd name="T54" fmla="*/ 136 w 154"/>
                <a:gd name="T55" fmla="*/ 102 h 128"/>
                <a:gd name="T56" fmla="*/ 132 w 154"/>
                <a:gd name="T57" fmla="*/ 100 h 128"/>
                <a:gd name="T58" fmla="*/ 126 w 154"/>
                <a:gd name="T59" fmla="*/ 86 h 128"/>
                <a:gd name="T60" fmla="*/ 116 w 154"/>
                <a:gd name="T61" fmla="*/ 72 h 128"/>
                <a:gd name="T62" fmla="*/ 114 w 154"/>
                <a:gd name="T63" fmla="*/ 62 h 128"/>
                <a:gd name="T64" fmla="*/ 108 w 154"/>
                <a:gd name="T65" fmla="*/ 54 h 128"/>
                <a:gd name="T66" fmla="*/ 108 w 154"/>
                <a:gd name="T67" fmla="*/ 48 h 128"/>
                <a:gd name="T68" fmla="*/ 96 w 154"/>
                <a:gd name="T69" fmla="*/ 34 h 128"/>
                <a:gd name="T70" fmla="*/ 92 w 154"/>
                <a:gd name="T71" fmla="*/ 28 h 128"/>
                <a:gd name="T72" fmla="*/ 94 w 154"/>
                <a:gd name="T73" fmla="*/ 26 h 128"/>
                <a:gd name="T74" fmla="*/ 98 w 154"/>
                <a:gd name="T75" fmla="*/ 30 h 128"/>
                <a:gd name="T76" fmla="*/ 102 w 154"/>
                <a:gd name="T77" fmla="*/ 38 h 128"/>
                <a:gd name="T78" fmla="*/ 106 w 154"/>
                <a:gd name="T79" fmla="*/ 44 h 128"/>
                <a:gd name="T80" fmla="*/ 116 w 154"/>
                <a:gd name="T81" fmla="*/ 52 h 128"/>
                <a:gd name="T82" fmla="*/ 120 w 154"/>
                <a:gd name="T83" fmla="*/ 46 h 128"/>
                <a:gd name="T84" fmla="*/ 120 w 154"/>
                <a:gd name="T85" fmla="*/ 3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54" h="128">
                  <a:moveTo>
                    <a:pt x="122" y="30"/>
                  </a:moveTo>
                  <a:lnTo>
                    <a:pt x="120" y="26"/>
                  </a:lnTo>
                  <a:lnTo>
                    <a:pt x="122" y="24"/>
                  </a:lnTo>
                  <a:lnTo>
                    <a:pt x="120" y="18"/>
                  </a:lnTo>
                  <a:lnTo>
                    <a:pt x="116" y="12"/>
                  </a:lnTo>
                  <a:lnTo>
                    <a:pt x="114" y="8"/>
                  </a:lnTo>
                  <a:lnTo>
                    <a:pt x="112" y="4"/>
                  </a:lnTo>
                  <a:lnTo>
                    <a:pt x="110" y="4"/>
                  </a:lnTo>
                  <a:lnTo>
                    <a:pt x="110" y="4"/>
                  </a:lnTo>
                  <a:lnTo>
                    <a:pt x="106" y="6"/>
                  </a:lnTo>
                  <a:lnTo>
                    <a:pt x="98" y="4"/>
                  </a:lnTo>
                  <a:lnTo>
                    <a:pt x="92" y="6"/>
                  </a:lnTo>
                  <a:lnTo>
                    <a:pt x="88" y="4"/>
                  </a:lnTo>
                  <a:lnTo>
                    <a:pt x="86" y="6"/>
                  </a:lnTo>
                  <a:lnTo>
                    <a:pt x="88" y="8"/>
                  </a:lnTo>
                  <a:lnTo>
                    <a:pt x="88" y="10"/>
                  </a:lnTo>
                  <a:lnTo>
                    <a:pt x="86" y="8"/>
                  </a:lnTo>
                  <a:lnTo>
                    <a:pt x="84" y="6"/>
                  </a:lnTo>
                  <a:lnTo>
                    <a:pt x="84" y="4"/>
                  </a:lnTo>
                  <a:lnTo>
                    <a:pt x="84" y="4"/>
                  </a:lnTo>
                  <a:lnTo>
                    <a:pt x="84" y="2"/>
                  </a:lnTo>
                  <a:lnTo>
                    <a:pt x="82" y="2"/>
                  </a:lnTo>
                  <a:lnTo>
                    <a:pt x="80" y="2"/>
                  </a:lnTo>
                  <a:lnTo>
                    <a:pt x="76" y="0"/>
                  </a:lnTo>
                  <a:lnTo>
                    <a:pt x="74" y="2"/>
                  </a:lnTo>
                  <a:lnTo>
                    <a:pt x="76" y="2"/>
                  </a:lnTo>
                  <a:lnTo>
                    <a:pt x="76" y="2"/>
                  </a:lnTo>
                  <a:lnTo>
                    <a:pt x="74" y="2"/>
                  </a:lnTo>
                  <a:lnTo>
                    <a:pt x="72" y="2"/>
                  </a:lnTo>
                  <a:lnTo>
                    <a:pt x="70" y="4"/>
                  </a:lnTo>
                  <a:lnTo>
                    <a:pt x="68" y="2"/>
                  </a:lnTo>
                  <a:lnTo>
                    <a:pt x="68" y="2"/>
                  </a:lnTo>
                  <a:lnTo>
                    <a:pt x="70" y="2"/>
                  </a:lnTo>
                  <a:lnTo>
                    <a:pt x="72" y="2"/>
                  </a:lnTo>
                  <a:lnTo>
                    <a:pt x="70" y="2"/>
                  </a:lnTo>
                  <a:lnTo>
                    <a:pt x="66" y="2"/>
                  </a:lnTo>
                  <a:lnTo>
                    <a:pt x="66" y="2"/>
                  </a:lnTo>
                  <a:lnTo>
                    <a:pt x="62" y="4"/>
                  </a:lnTo>
                  <a:lnTo>
                    <a:pt x="60" y="4"/>
                  </a:lnTo>
                  <a:lnTo>
                    <a:pt x="58" y="6"/>
                  </a:lnTo>
                  <a:lnTo>
                    <a:pt x="56" y="8"/>
                  </a:lnTo>
                  <a:lnTo>
                    <a:pt x="54" y="10"/>
                  </a:lnTo>
                  <a:lnTo>
                    <a:pt x="50" y="10"/>
                  </a:lnTo>
                  <a:lnTo>
                    <a:pt x="46" y="6"/>
                  </a:lnTo>
                  <a:lnTo>
                    <a:pt x="42" y="6"/>
                  </a:lnTo>
                  <a:lnTo>
                    <a:pt x="38" y="6"/>
                  </a:lnTo>
                  <a:lnTo>
                    <a:pt x="34" y="4"/>
                  </a:lnTo>
                  <a:lnTo>
                    <a:pt x="34" y="4"/>
                  </a:lnTo>
                  <a:lnTo>
                    <a:pt x="32" y="6"/>
                  </a:lnTo>
                  <a:lnTo>
                    <a:pt x="28" y="4"/>
                  </a:lnTo>
                  <a:lnTo>
                    <a:pt x="24" y="2"/>
                  </a:lnTo>
                  <a:lnTo>
                    <a:pt x="16" y="2"/>
                  </a:lnTo>
                  <a:lnTo>
                    <a:pt x="10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2" y="2"/>
                  </a:lnTo>
                  <a:lnTo>
                    <a:pt x="2" y="8"/>
                  </a:lnTo>
                  <a:lnTo>
                    <a:pt x="2" y="10"/>
                  </a:lnTo>
                  <a:lnTo>
                    <a:pt x="2" y="14"/>
                  </a:lnTo>
                  <a:lnTo>
                    <a:pt x="0" y="18"/>
                  </a:lnTo>
                  <a:lnTo>
                    <a:pt x="0" y="22"/>
                  </a:lnTo>
                  <a:lnTo>
                    <a:pt x="0" y="26"/>
                  </a:lnTo>
                  <a:lnTo>
                    <a:pt x="2" y="32"/>
                  </a:lnTo>
                  <a:lnTo>
                    <a:pt x="6" y="128"/>
                  </a:lnTo>
                  <a:lnTo>
                    <a:pt x="154" y="128"/>
                  </a:lnTo>
                  <a:lnTo>
                    <a:pt x="154" y="128"/>
                  </a:lnTo>
                  <a:lnTo>
                    <a:pt x="152" y="128"/>
                  </a:lnTo>
                  <a:lnTo>
                    <a:pt x="148" y="124"/>
                  </a:lnTo>
                  <a:lnTo>
                    <a:pt x="148" y="122"/>
                  </a:lnTo>
                  <a:lnTo>
                    <a:pt x="146" y="122"/>
                  </a:lnTo>
                  <a:lnTo>
                    <a:pt x="144" y="118"/>
                  </a:lnTo>
                  <a:lnTo>
                    <a:pt x="142" y="120"/>
                  </a:lnTo>
                  <a:lnTo>
                    <a:pt x="140" y="120"/>
                  </a:lnTo>
                  <a:lnTo>
                    <a:pt x="136" y="116"/>
                  </a:lnTo>
                  <a:lnTo>
                    <a:pt x="134" y="110"/>
                  </a:lnTo>
                  <a:lnTo>
                    <a:pt x="134" y="108"/>
                  </a:lnTo>
                  <a:lnTo>
                    <a:pt x="134" y="106"/>
                  </a:lnTo>
                  <a:lnTo>
                    <a:pt x="134" y="104"/>
                  </a:lnTo>
                  <a:lnTo>
                    <a:pt x="134" y="102"/>
                  </a:lnTo>
                  <a:lnTo>
                    <a:pt x="134" y="104"/>
                  </a:lnTo>
                  <a:lnTo>
                    <a:pt x="138" y="104"/>
                  </a:lnTo>
                  <a:lnTo>
                    <a:pt x="138" y="102"/>
                  </a:lnTo>
                  <a:lnTo>
                    <a:pt x="136" y="102"/>
                  </a:lnTo>
                  <a:lnTo>
                    <a:pt x="134" y="100"/>
                  </a:lnTo>
                  <a:lnTo>
                    <a:pt x="132" y="98"/>
                  </a:lnTo>
                  <a:lnTo>
                    <a:pt x="132" y="100"/>
                  </a:lnTo>
                  <a:lnTo>
                    <a:pt x="132" y="98"/>
                  </a:lnTo>
                  <a:lnTo>
                    <a:pt x="130" y="94"/>
                  </a:lnTo>
                  <a:lnTo>
                    <a:pt x="126" y="86"/>
                  </a:lnTo>
                  <a:lnTo>
                    <a:pt x="124" y="86"/>
                  </a:lnTo>
                  <a:lnTo>
                    <a:pt x="124" y="82"/>
                  </a:lnTo>
                  <a:lnTo>
                    <a:pt x="116" y="72"/>
                  </a:lnTo>
                  <a:lnTo>
                    <a:pt x="116" y="68"/>
                  </a:lnTo>
                  <a:lnTo>
                    <a:pt x="114" y="66"/>
                  </a:lnTo>
                  <a:lnTo>
                    <a:pt x="114" y="62"/>
                  </a:lnTo>
                  <a:lnTo>
                    <a:pt x="112" y="60"/>
                  </a:lnTo>
                  <a:lnTo>
                    <a:pt x="112" y="58"/>
                  </a:lnTo>
                  <a:lnTo>
                    <a:pt x="108" y="54"/>
                  </a:lnTo>
                  <a:lnTo>
                    <a:pt x="108" y="52"/>
                  </a:lnTo>
                  <a:lnTo>
                    <a:pt x="108" y="50"/>
                  </a:lnTo>
                  <a:lnTo>
                    <a:pt x="108" y="48"/>
                  </a:lnTo>
                  <a:lnTo>
                    <a:pt x="100" y="42"/>
                  </a:lnTo>
                  <a:lnTo>
                    <a:pt x="100" y="40"/>
                  </a:lnTo>
                  <a:lnTo>
                    <a:pt x="96" y="34"/>
                  </a:lnTo>
                  <a:lnTo>
                    <a:pt x="96" y="32"/>
                  </a:lnTo>
                  <a:lnTo>
                    <a:pt x="92" y="28"/>
                  </a:lnTo>
                  <a:lnTo>
                    <a:pt x="92" y="28"/>
                  </a:lnTo>
                  <a:lnTo>
                    <a:pt x="92" y="26"/>
                  </a:lnTo>
                  <a:lnTo>
                    <a:pt x="94" y="24"/>
                  </a:lnTo>
                  <a:lnTo>
                    <a:pt x="94" y="26"/>
                  </a:lnTo>
                  <a:lnTo>
                    <a:pt x="94" y="26"/>
                  </a:lnTo>
                  <a:lnTo>
                    <a:pt x="96" y="28"/>
                  </a:lnTo>
                  <a:lnTo>
                    <a:pt x="98" y="30"/>
                  </a:lnTo>
                  <a:lnTo>
                    <a:pt x="98" y="32"/>
                  </a:lnTo>
                  <a:lnTo>
                    <a:pt x="102" y="36"/>
                  </a:lnTo>
                  <a:lnTo>
                    <a:pt x="102" y="38"/>
                  </a:lnTo>
                  <a:lnTo>
                    <a:pt x="104" y="40"/>
                  </a:lnTo>
                  <a:lnTo>
                    <a:pt x="106" y="42"/>
                  </a:lnTo>
                  <a:lnTo>
                    <a:pt x="106" y="44"/>
                  </a:lnTo>
                  <a:lnTo>
                    <a:pt x="112" y="50"/>
                  </a:lnTo>
                  <a:lnTo>
                    <a:pt x="116" y="52"/>
                  </a:lnTo>
                  <a:lnTo>
                    <a:pt x="116" y="52"/>
                  </a:lnTo>
                  <a:lnTo>
                    <a:pt x="118" y="52"/>
                  </a:lnTo>
                  <a:lnTo>
                    <a:pt x="118" y="50"/>
                  </a:lnTo>
                  <a:lnTo>
                    <a:pt x="120" y="46"/>
                  </a:lnTo>
                  <a:lnTo>
                    <a:pt x="118" y="44"/>
                  </a:lnTo>
                  <a:lnTo>
                    <a:pt x="120" y="40"/>
                  </a:lnTo>
                  <a:lnTo>
                    <a:pt x="120" y="38"/>
                  </a:lnTo>
                  <a:lnTo>
                    <a:pt x="122" y="32"/>
                  </a:lnTo>
                  <a:lnTo>
                    <a:pt x="122" y="30"/>
                  </a:lnTo>
                  <a:close/>
                </a:path>
              </a:pathLst>
            </a:custGeom>
            <a:grpFill/>
            <a:ln w="6350">
              <a:solidFill>
                <a:srgbClr val="7F7F7F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55" name="Dijbouti">
              <a:extLst>
                <a:ext uri="{FF2B5EF4-FFF2-40B4-BE49-F238E27FC236}">
                  <a16:creationId xmlns:a16="http://schemas.microsoft.com/office/drawing/2014/main" id="{C39763B9-2EB6-4AAC-B0EE-2180296807A0}"/>
                </a:ext>
              </a:extLst>
            </p:cNvPr>
            <p:cNvSpPr>
              <a:spLocks/>
            </p:cNvSpPr>
            <p:nvPr/>
          </p:nvSpPr>
          <p:spPr bwMode="auto">
            <a:xfrm>
              <a:off x="6899822" y="4119075"/>
              <a:ext cx="38277" cy="45933"/>
            </a:xfrm>
            <a:custGeom>
              <a:avLst/>
              <a:gdLst>
                <a:gd name="T0" fmla="*/ 14 w 20"/>
                <a:gd name="T1" fmla="*/ 22 h 24"/>
                <a:gd name="T2" fmla="*/ 12 w 20"/>
                <a:gd name="T3" fmla="*/ 22 h 24"/>
                <a:gd name="T4" fmla="*/ 10 w 20"/>
                <a:gd name="T5" fmla="*/ 22 h 24"/>
                <a:gd name="T6" fmla="*/ 6 w 20"/>
                <a:gd name="T7" fmla="*/ 24 h 24"/>
                <a:gd name="T8" fmla="*/ 2 w 20"/>
                <a:gd name="T9" fmla="*/ 24 h 24"/>
                <a:gd name="T10" fmla="*/ 0 w 20"/>
                <a:gd name="T11" fmla="*/ 22 h 24"/>
                <a:gd name="T12" fmla="*/ 2 w 20"/>
                <a:gd name="T13" fmla="*/ 20 h 24"/>
                <a:gd name="T14" fmla="*/ 2 w 20"/>
                <a:gd name="T15" fmla="*/ 18 h 24"/>
                <a:gd name="T16" fmla="*/ 4 w 20"/>
                <a:gd name="T17" fmla="*/ 14 h 24"/>
                <a:gd name="T18" fmla="*/ 4 w 20"/>
                <a:gd name="T19" fmla="*/ 12 h 24"/>
                <a:gd name="T20" fmla="*/ 4 w 20"/>
                <a:gd name="T21" fmla="*/ 10 h 24"/>
                <a:gd name="T22" fmla="*/ 6 w 20"/>
                <a:gd name="T23" fmla="*/ 6 h 24"/>
                <a:gd name="T24" fmla="*/ 10 w 20"/>
                <a:gd name="T25" fmla="*/ 6 h 24"/>
                <a:gd name="T26" fmla="*/ 12 w 20"/>
                <a:gd name="T27" fmla="*/ 4 h 24"/>
                <a:gd name="T28" fmla="*/ 14 w 20"/>
                <a:gd name="T29" fmla="*/ 4 h 24"/>
                <a:gd name="T30" fmla="*/ 16 w 20"/>
                <a:gd name="T31" fmla="*/ 0 h 24"/>
                <a:gd name="T32" fmla="*/ 16 w 20"/>
                <a:gd name="T33" fmla="*/ 0 h 24"/>
                <a:gd name="T34" fmla="*/ 16 w 20"/>
                <a:gd name="T35" fmla="*/ 2 h 24"/>
                <a:gd name="T36" fmla="*/ 18 w 20"/>
                <a:gd name="T37" fmla="*/ 4 h 24"/>
                <a:gd name="T38" fmla="*/ 20 w 20"/>
                <a:gd name="T39" fmla="*/ 4 h 24"/>
                <a:gd name="T40" fmla="*/ 18 w 20"/>
                <a:gd name="T41" fmla="*/ 6 h 24"/>
                <a:gd name="T42" fmla="*/ 20 w 20"/>
                <a:gd name="T43" fmla="*/ 10 h 24"/>
                <a:gd name="T44" fmla="*/ 18 w 20"/>
                <a:gd name="T45" fmla="*/ 10 h 24"/>
                <a:gd name="T46" fmla="*/ 16 w 20"/>
                <a:gd name="T47" fmla="*/ 12 h 24"/>
                <a:gd name="T48" fmla="*/ 14 w 20"/>
                <a:gd name="T49" fmla="*/ 12 h 24"/>
                <a:gd name="T50" fmla="*/ 12 w 20"/>
                <a:gd name="T51" fmla="*/ 14 h 24"/>
                <a:gd name="T52" fmla="*/ 10 w 20"/>
                <a:gd name="T53" fmla="*/ 14 h 24"/>
                <a:gd name="T54" fmla="*/ 12 w 20"/>
                <a:gd name="T55" fmla="*/ 16 h 24"/>
                <a:gd name="T56" fmla="*/ 12 w 20"/>
                <a:gd name="T57" fmla="*/ 16 h 24"/>
                <a:gd name="T58" fmla="*/ 14 w 20"/>
                <a:gd name="T59" fmla="*/ 16 h 24"/>
                <a:gd name="T60" fmla="*/ 18 w 20"/>
                <a:gd name="T61" fmla="*/ 16 h 24"/>
                <a:gd name="T62" fmla="*/ 18 w 20"/>
                <a:gd name="T63" fmla="*/ 16 h 24"/>
                <a:gd name="T64" fmla="*/ 16 w 20"/>
                <a:gd name="T65" fmla="*/ 22 h 24"/>
                <a:gd name="T66" fmla="*/ 14 w 20"/>
                <a:gd name="T67" fmla="*/ 2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0" h="24">
                  <a:moveTo>
                    <a:pt x="14" y="22"/>
                  </a:moveTo>
                  <a:lnTo>
                    <a:pt x="12" y="22"/>
                  </a:lnTo>
                  <a:lnTo>
                    <a:pt x="10" y="22"/>
                  </a:lnTo>
                  <a:lnTo>
                    <a:pt x="6" y="24"/>
                  </a:lnTo>
                  <a:lnTo>
                    <a:pt x="2" y="24"/>
                  </a:lnTo>
                  <a:lnTo>
                    <a:pt x="0" y="22"/>
                  </a:lnTo>
                  <a:lnTo>
                    <a:pt x="2" y="20"/>
                  </a:lnTo>
                  <a:lnTo>
                    <a:pt x="2" y="18"/>
                  </a:lnTo>
                  <a:lnTo>
                    <a:pt x="4" y="14"/>
                  </a:lnTo>
                  <a:lnTo>
                    <a:pt x="4" y="12"/>
                  </a:lnTo>
                  <a:lnTo>
                    <a:pt x="4" y="10"/>
                  </a:lnTo>
                  <a:lnTo>
                    <a:pt x="6" y="6"/>
                  </a:lnTo>
                  <a:lnTo>
                    <a:pt x="10" y="6"/>
                  </a:lnTo>
                  <a:lnTo>
                    <a:pt x="12" y="4"/>
                  </a:lnTo>
                  <a:lnTo>
                    <a:pt x="14" y="4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16" y="2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18" y="6"/>
                  </a:lnTo>
                  <a:lnTo>
                    <a:pt x="20" y="10"/>
                  </a:lnTo>
                  <a:lnTo>
                    <a:pt x="18" y="10"/>
                  </a:lnTo>
                  <a:lnTo>
                    <a:pt x="16" y="12"/>
                  </a:lnTo>
                  <a:lnTo>
                    <a:pt x="14" y="12"/>
                  </a:lnTo>
                  <a:lnTo>
                    <a:pt x="12" y="14"/>
                  </a:lnTo>
                  <a:lnTo>
                    <a:pt x="10" y="14"/>
                  </a:lnTo>
                  <a:lnTo>
                    <a:pt x="12" y="16"/>
                  </a:lnTo>
                  <a:lnTo>
                    <a:pt x="12" y="16"/>
                  </a:lnTo>
                  <a:lnTo>
                    <a:pt x="14" y="16"/>
                  </a:lnTo>
                  <a:lnTo>
                    <a:pt x="18" y="16"/>
                  </a:lnTo>
                  <a:lnTo>
                    <a:pt x="18" y="16"/>
                  </a:lnTo>
                  <a:lnTo>
                    <a:pt x="16" y="22"/>
                  </a:lnTo>
                  <a:lnTo>
                    <a:pt x="14" y="22"/>
                  </a:lnTo>
                  <a:close/>
                </a:path>
              </a:pathLst>
            </a:custGeom>
            <a:grpFill/>
            <a:ln w="6350">
              <a:solidFill>
                <a:srgbClr val="7F7F7F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56" name="Dem. Rep. of Congo">
              <a:extLst>
                <a:ext uri="{FF2B5EF4-FFF2-40B4-BE49-F238E27FC236}">
                  <a16:creationId xmlns:a16="http://schemas.microsoft.com/office/drawing/2014/main" id="{39AE7CAB-D8F4-4B91-90F9-9584E757C4B9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9348" y="4295150"/>
              <a:ext cx="447843" cy="447843"/>
            </a:xfrm>
            <a:custGeom>
              <a:avLst/>
              <a:gdLst>
                <a:gd name="T0" fmla="*/ 6 w 234"/>
                <a:gd name="T1" fmla="*/ 132 h 234"/>
                <a:gd name="T2" fmla="*/ 16 w 234"/>
                <a:gd name="T3" fmla="*/ 128 h 234"/>
                <a:gd name="T4" fmla="*/ 26 w 234"/>
                <a:gd name="T5" fmla="*/ 122 h 234"/>
                <a:gd name="T6" fmla="*/ 32 w 234"/>
                <a:gd name="T7" fmla="*/ 128 h 234"/>
                <a:gd name="T8" fmla="*/ 46 w 234"/>
                <a:gd name="T9" fmla="*/ 116 h 234"/>
                <a:gd name="T10" fmla="*/ 48 w 234"/>
                <a:gd name="T11" fmla="*/ 96 h 234"/>
                <a:gd name="T12" fmla="*/ 60 w 234"/>
                <a:gd name="T13" fmla="*/ 82 h 234"/>
                <a:gd name="T14" fmla="*/ 72 w 234"/>
                <a:gd name="T15" fmla="*/ 64 h 234"/>
                <a:gd name="T16" fmla="*/ 74 w 234"/>
                <a:gd name="T17" fmla="*/ 50 h 234"/>
                <a:gd name="T18" fmla="*/ 82 w 234"/>
                <a:gd name="T19" fmla="*/ 30 h 234"/>
                <a:gd name="T20" fmla="*/ 80 w 234"/>
                <a:gd name="T21" fmla="*/ 14 h 234"/>
                <a:gd name="T22" fmla="*/ 86 w 234"/>
                <a:gd name="T23" fmla="*/ 8 h 234"/>
                <a:gd name="T24" fmla="*/ 92 w 234"/>
                <a:gd name="T25" fmla="*/ 4 h 234"/>
                <a:gd name="T26" fmla="*/ 106 w 234"/>
                <a:gd name="T27" fmla="*/ 12 h 234"/>
                <a:gd name="T28" fmla="*/ 118 w 234"/>
                <a:gd name="T29" fmla="*/ 14 h 234"/>
                <a:gd name="T30" fmla="*/ 126 w 234"/>
                <a:gd name="T31" fmla="*/ 14 h 234"/>
                <a:gd name="T32" fmla="*/ 136 w 234"/>
                <a:gd name="T33" fmla="*/ 10 h 234"/>
                <a:gd name="T34" fmla="*/ 154 w 234"/>
                <a:gd name="T35" fmla="*/ 4 h 234"/>
                <a:gd name="T36" fmla="*/ 160 w 234"/>
                <a:gd name="T37" fmla="*/ 6 h 234"/>
                <a:gd name="T38" fmla="*/ 166 w 234"/>
                <a:gd name="T39" fmla="*/ 0 h 234"/>
                <a:gd name="T40" fmla="*/ 176 w 234"/>
                <a:gd name="T41" fmla="*/ 4 h 234"/>
                <a:gd name="T42" fmla="*/ 192 w 234"/>
                <a:gd name="T43" fmla="*/ 6 h 234"/>
                <a:gd name="T44" fmla="*/ 200 w 234"/>
                <a:gd name="T45" fmla="*/ 14 h 234"/>
                <a:gd name="T46" fmla="*/ 210 w 234"/>
                <a:gd name="T47" fmla="*/ 12 h 234"/>
                <a:gd name="T48" fmla="*/ 220 w 234"/>
                <a:gd name="T49" fmla="*/ 8 h 234"/>
                <a:gd name="T50" fmla="*/ 228 w 234"/>
                <a:gd name="T51" fmla="*/ 20 h 234"/>
                <a:gd name="T52" fmla="*/ 234 w 234"/>
                <a:gd name="T53" fmla="*/ 24 h 234"/>
                <a:gd name="T54" fmla="*/ 232 w 234"/>
                <a:gd name="T55" fmla="*/ 40 h 234"/>
                <a:gd name="T56" fmla="*/ 224 w 234"/>
                <a:gd name="T57" fmla="*/ 58 h 234"/>
                <a:gd name="T58" fmla="*/ 216 w 234"/>
                <a:gd name="T59" fmla="*/ 84 h 234"/>
                <a:gd name="T60" fmla="*/ 210 w 234"/>
                <a:gd name="T61" fmla="*/ 106 h 234"/>
                <a:gd name="T62" fmla="*/ 226 w 234"/>
                <a:gd name="T63" fmla="*/ 168 h 234"/>
                <a:gd name="T64" fmla="*/ 204 w 234"/>
                <a:gd name="T65" fmla="*/ 190 h 234"/>
                <a:gd name="T66" fmla="*/ 204 w 234"/>
                <a:gd name="T67" fmla="*/ 198 h 234"/>
                <a:gd name="T68" fmla="*/ 200 w 234"/>
                <a:gd name="T69" fmla="*/ 214 h 234"/>
                <a:gd name="T70" fmla="*/ 212 w 234"/>
                <a:gd name="T71" fmla="*/ 222 h 234"/>
                <a:gd name="T72" fmla="*/ 216 w 234"/>
                <a:gd name="T73" fmla="*/ 234 h 234"/>
                <a:gd name="T74" fmla="*/ 208 w 234"/>
                <a:gd name="T75" fmla="*/ 234 h 234"/>
                <a:gd name="T76" fmla="*/ 190 w 234"/>
                <a:gd name="T77" fmla="*/ 220 h 234"/>
                <a:gd name="T78" fmla="*/ 182 w 234"/>
                <a:gd name="T79" fmla="*/ 212 h 234"/>
                <a:gd name="T80" fmla="*/ 174 w 234"/>
                <a:gd name="T81" fmla="*/ 218 h 234"/>
                <a:gd name="T82" fmla="*/ 162 w 234"/>
                <a:gd name="T83" fmla="*/ 214 h 234"/>
                <a:gd name="T84" fmla="*/ 156 w 234"/>
                <a:gd name="T85" fmla="*/ 208 h 234"/>
                <a:gd name="T86" fmla="*/ 150 w 234"/>
                <a:gd name="T87" fmla="*/ 210 h 234"/>
                <a:gd name="T88" fmla="*/ 144 w 234"/>
                <a:gd name="T89" fmla="*/ 204 h 234"/>
                <a:gd name="T90" fmla="*/ 134 w 234"/>
                <a:gd name="T91" fmla="*/ 208 h 234"/>
                <a:gd name="T92" fmla="*/ 126 w 234"/>
                <a:gd name="T93" fmla="*/ 206 h 234"/>
                <a:gd name="T94" fmla="*/ 124 w 234"/>
                <a:gd name="T95" fmla="*/ 202 h 234"/>
                <a:gd name="T96" fmla="*/ 122 w 234"/>
                <a:gd name="T97" fmla="*/ 194 h 234"/>
                <a:gd name="T98" fmla="*/ 120 w 234"/>
                <a:gd name="T99" fmla="*/ 186 h 234"/>
                <a:gd name="T100" fmla="*/ 118 w 234"/>
                <a:gd name="T101" fmla="*/ 174 h 234"/>
                <a:gd name="T102" fmla="*/ 118 w 234"/>
                <a:gd name="T103" fmla="*/ 166 h 234"/>
                <a:gd name="T104" fmla="*/ 104 w 234"/>
                <a:gd name="T105" fmla="*/ 156 h 234"/>
                <a:gd name="T106" fmla="*/ 88 w 234"/>
                <a:gd name="T107" fmla="*/ 158 h 234"/>
                <a:gd name="T108" fmla="*/ 76 w 234"/>
                <a:gd name="T109" fmla="*/ 168 h 234"/>
                <a:gd name="T110" fmla="*/ 64 w 234"/>
                <a:gd name="T111" fmla="*/ 162 h 234"/>
                <a:gd name="T112" fmla="*/ 58 w 234"/>
                <a:gd name="T113" fmla="*/ 152 h 234"/>
                <a:gd name="T114" fmla="*/ 56 w 234"/>
                <a:gd name="T115" fmla="*/ 144 h 234"/>
                <a:gd name="T116" fmla="*/ 26 w 234"/>
                <a:gd name="T117" fmla="*/ 140 h 234"/>
                <a:gd name="T118" fmla="*/ 12 w 234"/>
                <a:gd name="T119" fmla="*/ 140 h 234"/>
                <a:gd name="T120" fmla="*/ 6 w 234"/>
                <a:gd name="T121" fmla="*/ 142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34" h="234">
                  <a:moveTo>
                    <a:pt x="0" y="140"/>
                  </a:moveTo>
                  <a:lnTo>
                    <a:pt x="2" y="138"/>
                  </a:lnTo>
                  <a:lnTo>
                    <a:pt x="4" y="138"/>
                  </a:lnTo>
                  <a:lnTo>
                    <a:pt x="6" y="138"/>
                  </a:lnTo>
                  <a:lnTo>
                    <a:pt x="6" y="132"/>
                  </a:lnTo>
                  <a:lnTo>
                    <a:pt x="6" y="132"/>
                  </a:lnTo>
                  <a:lnTo>
                    <a:pt x="8" y="130"/>
                  </a:lnTo>
                  <a:lnTo>
                    <a:pt x="12" y="126"/>
                  </a:lnTo>
                  <a:lnTo>
                    <a:pt x="14" y="126"/>
                  </a:lnTo>
                  <a:lnTo>
                    <a:pt x="16" y="126"/>
                  </a:lnTo>
                  <a:lnTo>
                    <a:pt x="16" y="126"/>
                  </a:lnTo>
                  <a:lnTo>
                    <a:pt x="16" y="128"/>
                  </a:lnTo>
                  <a:lnTo>
                    <a:pt x="18" y="128"/>
                  </a:lnTo>
                  <a:lnTo>
                    <a:pt x="20" y="126"/>
                  </a:lnTo>
                  <a:lnTo>
                    <a:pt x="20" y="124"/>
                  </a:lnTo>
                  <a:lnTo>
                    <a:pt x="22" y="124"/>
                  </a:lnTo>
                  <a:lnTo>
                    <a:pt x="22" y="124"/>
                  </a:lnTo>
                  <a:lnTo>
                    <a:pt x="26" y="122"/>
                  </a:lnTo>
                  <a:lnTo>
                    <a:pt x="30" y="120"/>
                  </a:lnTo>
                  <a:lnTo>
                    <a:pt x="30" y="122"/>
                  </a:lnTo>
                  <a:lnTo>
                    <a:pt x="28" y="124"/>
                  </a:lnTo>
                  <a:lnTo>
                    <a:pt x="28" y="124"/>
                  </a:lnTo>
                  <a:lnTo>
                    <a:pt x="30" y="128"/>
                  </a:lnTo>
                  <a:lnTo>
                    <a:pt x="32" y="128"/>
                  </a:lnTo>
                  <a:lnTo>
                    <a:pt x="36" y="128"/>
                  </a:lnTo>
                  <a:lnTo>
                    <a:pt x="36" y="124"/>
                  </a:lnTo>
                  <a:lnTo>
                    <a:pt x="42" y="120"/>
                  </a:lnTo>
                  <a:lnTo>
                    <a:pt x="42" y="118"/>
                  </a:lnTo>
                  <a:lnTo>
                    <a:pt x="44" y="118"/>
                  </a:lnTo>
                  <a:lnTo>
                    <a:pt x="46" y="116"/>
                  </a:lnTo>
                  <a:lnTo>
                    <a:pt x="48" y="112"/>
                  </a:lnTo>
                  <a:lnTo>
                    <a:pt x="48" y="110"/>
                  </a:lnTo>
                  <a:lnTo>
                    <a:pt x="50" y="108"/>
                  </a:lnTo>
                  <a:lnTo>
                    <a:pt x="50" y="100"/>
                  </a:lnTo>
                  <a:lnTo>
                    <a:pt x="50" y="100"/>
                  </a:lnTo>
                  <a:lnTo>
                    <a:pt x="48" y="96"/>
                  </a:lnTo>
                  <a:lnTo>
                    <a:pt x="50" y="94"/>
                  </a:lnTo>
                  <a:lnTo>
                    <a:pt x="54" y="90"/>
                  </a:lnTo>
                  <a:lnTo>
                    <a:pt x="54" y="88"/>
                  </a:lnTo>
                  <a:lnTo>
                    <a:pt x="56" y="84"/>
                  </a:lnTo>
                  <a:lnTo>
                    <a:pt x="58" y="82"/>
                  </a:lnTo>
                  <a:lnTo>
                    <a:pt x="60" y="82"/>
                  </a:lnTo>
                  <a:lnTo>
                    <a:pt x="62" y="82"/>
                  </a:lnTo>
                  <a:lnTo>
                    <a:pt x="64" y="80"/>
                  </a:lnTo>
                  <a:lnTo>
                    <a:pt x="70" y="74"/>
                  </a:lnTo>
                  <a:lnTo>
                    <a:pt x="70" y="70"/>
                  </a:lnTo>
                  <a:lnTo>
                    <a:pt x="70" y="66"/>
                  </a:lnTo>
                  <a:lnTo>
                    <a:pt x="72" y="64"/>
                  </a:lnTo>
                  <a:lnTo>
                    <a:pt x="72" y="62"/>
                  </a:lnTo>
                  <a:lnTo>
                    <a:pt x="72" y="60"/>
                  </a:lnTo>
                  <a:lnTo>
                    <a:pt x="72" y="56"/>
                  </a:lnTo>
                  <a:lnTo>
                    <a:pt x="72" y="56"/>
                  </a:lnTo>
                  <a:lnTo>
                    <a:pt x="72" y="52"/>
                  </a:lnTo>
                  <a:lnTo>
                    <a:pt x="74" y="50"/>
                  </a:lnTo>
                  <a:lnTo>
                    <a:pt x="74" y="48"/>
                  </a:lnTo>
                  <a:lnTo>
                    <a:pt x="76" y="44"/>
                  </a:lnTo>
                  <a:lnTo>
                    <a:pt x="74" y="40"/>
                  </a:lnTo>
                  <a:lnTo>
                    <a:pt x="80" y="34"/>
                  </a:lnTo>
                  <a:lnTo>
                    <a:pt x="80" y="30"/>
                  </a:lnTo>
                  <a:lnTo>
                    <a:pt x="82" y="30"/>
                  </a:lnTo>
                  <a:lnTo>
                    <a:pt x="82" y="24"/>
                  </a:lnTo>
                  <a:lnTo>
                    <a:pt x="82" y="22"/>
                  </a:lnTo>
                  <a:lnTo>
                    <a:pt x="82" y="20"/>
                  </a:lnTo>
                  <a:lnTo>
                    <a:pt x="82" y="18"/>
                  </a:lnTo>
                  <a:lnTo>
                    <a:pt x="82" y="16"/>
                  </a:lnTo>
                  <a:lnTo>
                    <a:pt x="80" y="14"/>
                  </a:lnTo>
                  <a:lnTo>
                    <a:pt x="80" y="14"/>
                  </a:lnTo>
                  <a:lnTo>
                    <a:pt x="82" y="12"/>
                  </a:lnTo>
                  <a:lnTo>
                    <a:pt x="84" y="12"/>
                  </a:lnTo>
                  <a:lnTo>
                    <a:pt x="84" y="10"/>
                  </a:lnTo>
                  <a:lnTo>
                    <a:pt x="84" y="8"/>
                  </a:lnTo>
                  <a:lnTo>
                    <a:pt x="86" y="8"/>
                  </a:lnTo>
                  <a:lnTo>
                    <a:pt x="86" y="6"/>
                  </a:lnTo>
                  <a:lnTo>
                    <a:pt x="88" y="6"/>
                  </a:lnTo>
                  <a:lnTo>
                    <a:pt x="88" y="4"/>
                  </a:lnTo>
                  <a:lnTo>
                    <a:pt x="92" y="6"/>
                  </a:lnTo>
                  <a:lnTo>
                    <a:pt x="92" y="4"/>
                  </a:lnTo>
                  <a:lnTo>
                    <a:pt x="92" y="4"/>
                  </a:lnTo>
                  <a:lnTo>
                    <a:pt x="94" y="6"/>
                  </a:lnTo>
                  <a:lnTo>
                    <a:pt x="96" y="6"/>
                  </a:lnTo>
                  <a:lnTo>
                    <a:pt x="100" y="8"/>
                  </a:lnTo>
                  <a:lnTo>
                    <a:pt x="102" y="10"/>
                  </a:lnTo>
                  <a:lnTo>
                    <a:pt x="104" y="12"/>
                  </a:lnTo>
                  <a:lnTo>
                    <a:pt x="106" y="12"/>
                  </a:lnTo>
                  <a:lnTo>
                    <a:pt x="108" y="12"/>
                  </a:lnTo>
                  <a:lnTo>
                    <a:pt x="110" y="14"/>
                  </a:lnTo>
                  <a:lnTo>
                    <a:pt x="114" y="14"/>
                  </a:lnTo>
                  <a:lnTo>
                    <a:pt x="116" y="14"/>
                  </a:lnTo>
                  <a:lnTo>
                    <a:pt x="116" y="14"/>
                  </a:lnTo>
                  <a:lnTo>
                    <a:pt x="118" y="14"/>
                  </a:lnTo>
                  <a:lnTo>
                    <a:pt x="120" y="14"/>
                  </a:lnTo>
                  <a:lnTo>
                    <a:pt x="124" y="16"/>
                  </a:lnTo>
                  <a:lnTo>
                    <a:pt x="124" y="16"/>
                  </a:lnTo>
                  <a:lnTo>
                    <a:pt x="128" y="16"/>
                  </a:lnTo>
                  <a:lnTo>
                    <a:pt x="128" y="14"/>
                  </a:lnTo>
                  <a:lnTo>
                    <a:pt x="126" y="14"/>
                  </a:lnTo>
                  <a:lnTo>
                    <a:pt x="126" y="12"/>
                  </a:lnTo>
                  <a:lnTo>
                    <a:pt x="128" y="10"/>
                  </a:lnTo>
                  <a:lnTo>
                    <a:pt x="130" y="8"/>
                  </a:lnTo>
                  <a:lnTo>
                    <a:pt x="132" y="8"/>
                  </a:lnTo>
                  <a:lnTo>
                    <a:pt x="134" y="8"/>
                  </a:lnTo>
                  <a:lnTo>
                    <a:pt x="136" y="10"/>
                  </a:lnTo>
                  <a:lnTo>
                    <a:pt x="138" y="8"/>
                  </a:lnTo>
                  <a:lnTo>
                    <a:pt x="144" y="8"/>
                  </a:lnTo>
                  <a:lnTo>
                    <a:pt x="144" y="6"/>
                  </a:lnTo>
                  <a:lnTo>
                    <a:pt x="146" y="6"/>
                  </a:lnTo>
                  <a:lnTo>
                    <a:pt x="152" y="4"/>
                  </a:lnTo>
                  <a:lnTo>
                    <a:pt x="154" y="4"/>
                  </a:lnTo>
                  <a:lnTo>
                    <a:pt x="154" y="6"/>
                  </a:lnTo>
                  <a:lnTo>
                    <a:pt x="154" y="6"/>
                  </a:lnTo>
                  <a:lnTo>
                    <a:pt x="154" y="6"/>
                  </a:lnTo>
                  <a:lnTo>
                    <a:pt x="156" y="6"/>
                  </a:lnTo>
                  <a:lnTo>
                    <a:pt x="158" y="6"/>
                  </a:lnTo>
                  <a:lnTo>
                    <a:pt x="160" y="6"/>
                  </a:lnTo>
                  <a:lnTo>
                    <a:pt x="162" y="6"/>
                  </a:lnTo>
                  <a:lnTo>
                    <a:pt x="164" y="6"/>
                  </a:lnTo>
                  <a:lnTo>
                    <a:pt x="164" y="2"/>
                  </a:lnTo>
                  <a:lnTo>
                    <a:pt x="164" y="2"/>
                  </a:lnTo>
                  <a:lnTo>
                    <a:pt x="164" y="0"/>
                  </a:lnTo>
                  <a:lnTo>
                    <a:pt x="166" y="0"/>
                  </a:lnTo>
                  <a:lnTo>
                    <a:pt x="168" y="2"/>
                  </a:lnTo>
                  <a:lnTo>
                    <a:pt x="170" y="2"/>
                  </a:lnTo>
                  <a:lnTo>
                    <a:pt x="172" y="2"/>
                  </a:lnTo>
                  <a:lnTo>
                    <a:pt x="172" y="4"/>
                  </a:lnTo>
                  <a:lnTo>
                    <a:pt x="174" y="4"/>
                  </a:lnTo>
                  <a:lnTo>
                    <a:pt x="176" y="4"/>
                  </a:lnTo>
                  <a:lnTo>
                    <a:pt x="182" y="4"/>
                  </a:lnTo>
                  <a:lnTo>
                    <a:pt x="182" y="6"/>
                  </a:lnTo>
                  <a:lnTo>
                    <a:pt x="186" y="4"/>
                  </a:lnTo>
                  <a:lnTo>
                    <a:pt x="188" y="4"/>
                  </a:lnTo>
                  <a:lnTo>
                    <a:pt x="190" y="6"/>
                  </a:lnTo>
                  <a:lnTo>
                    <a:pt x="192" y="6"/>
                  </a:lnTo>
                  <a:lnTo>
                    <a:pt x="192" y="6"/>
                  </a:lnTo>
                  <a:lnTo>
                    <a:pt x="194" y="8"/>
                  </a:lnTo>
                  <a:lnTo>
                    <a:pt x="194" y="8"/>
                  </a:lnTo>
                  <a:lnTo>
                    <a:pt x="196" y="10"/>
                  </a:lnTo>
                  <a:lnTo>
                    <a:pt x="198" y="12"/>
                  </a:lnTo>
                  <a:lnTo>
                    <a:pt x="200" y="14"/>
                  </a:lnTo>
                  <a:lnTo>
                    <a:pt x="202" y="14"/>
                  </a:lnTo>
                  <a:lnTo>
                    <a:pt x="204" y="12"/>
                  </a:lnTo>
                  <a:lnTo>
                    <a:pt x="204" y="10"/>
                  </a:lnTo>
                  <a:lnTo>
                    <a:pt x="208" y="10"/>
                  </a:lnTo>
                  <a:lnTo>
                    <a:pt x="210" y="12"/>
                  </a:lnTo>
                  <a:lnTo>
                    <a:pt x="210" y="12"/>
                  </a:lnTo>
                  <a:lnTo>
                    <a:pt x="210" y="12"/>
                  </a:lnTo>
                  <a:lnTo>
                    <a:pt x="212" y="12"/>
                  </a:lnTo>
                  <a:lnTo>
                    <a:pt x="214" y="10"/>
                  </a:lnTo>
                  <a:lnTo>
                    <a:pt x="216" y="8"/>
                  </a:lnTo>
                  <a:lnTo>
                    <a:pt x="218" y="8"/>
                  </a:lnTo>
                  <a:lnTo>
                    <a:pt x="220" y="8"/>
                  </a:lnTo>
                  <a:lnTo>
                    <a:pt x="220" y="12"/>
                  </a:lnTo>
                  <a:lnTo>
                    <a:pt x="222" y="14"/>
                  </a:lnTo>
                  <a:lnTo>
                    <a:pt x="222" y="14"/>
                  </a:lnTo>
                  <a:lnTo>
                    <a:pt x="226" y="16"/>
                  </a:lnTo>
                  <a:lnTo>
                    <a:pt x="228" y="16"/>
                  </a:lnTo>
                  <a:lnTo>
                    <a:pt x="228" y="20"/>
                  </a:lnTo>
                  <a:lnTo>
                    <a:pt x="230" y="20"/>
                  </a:lnTo>
                  <a:lnTo>
                    <a:pt x="230" y="22"/>
                  </a:lnTo>
                  <a:lnTo>
                    <a:pt x="230" y="22"/>
                  </a:lnTo>
                  <a:lnTo>
                    <a:pt x="230" y="22"/>
                  </a:lnTo>
                  <a:lnTo>
                    <a:pt x="234" y="22"/>
                  </a:lnTo>
                  <a:lnTo>
                    <a:pt x="234" y="24"/>
                  </a:lnTo>
                  <a:lnTo>
                    <a:pt x="234" y="26"/>
                  </a:lnTo>
                  <a:lnTo>
                    <a:pt x="232" y="28"/>
                  </a:lnTo>
                  <a:lnTo>
                    <a:pt x="232" y="30"/>
                  </a:lnTo>
                  <a:lnTo>
                    <a:pt x="232" y="34"/>
                  </a:lnTo>
                  <a:lnTo>
                    <a:pt x="232" y="38"/>
                  </a:lnTo>
                  <a:lnTo>
                    <a:pt x="232" y="40"/>
                  </a:lnTo>
                  <a:lnTo>
                    <a:pt x="234" y="42"/>
                  </a:lnTo>
                  <a:lnTo>
                    <a:pt x="234" y="42"/>
                  </a:lnTo>
                  <a:lnTo>
                    <a:pt x="234" y="44"/>
                  </a:lnTo>
                  <a:lnTo>
                    <a:pt x="228" y="52"/>
                  </a:lnTo>
                  <a:lnTo>
                    <a:pt x="224" y="56"/>
                  </a:lnTo>
                  <a:lnTo>
                    <a:pt x="224" y="58"/>
                  </a:lnTo>
                  <a:lnTo>
                    <a:pt x="218" y="68"/>
                  </a:lnTo>
                  <a:lnTo>
                    <a:pt x="218" y="68"/>
                  </a:lnTo>
                  <a:lnTo>
                    <a:pt x="218" y="72"/>
                  </a:lnTo>
                  <a:lnTo>
                    <a:pt x="218" y="76"/>
                  </a:lnTo>
                  <a:lnTo>
                    <a:pt x="216" y="82"/>
                  </a:lnTo>
                  <a:lnTo>
                    <a:pt x="216" y="84"/>
                  </a:lnTo>
                  <a:lnTo>
                    <a:pt x="212" y="86"/>
                  </a:lnTo>
                  <a:lnTo>
                    <a:pt x="210" y="90"/>
                  </a:lnTo>
                  <a:lnTo>
                    <a:pt x="208" y="96"/>
                  </a:lnTo>
                  <a:lnTo>
                    <a:pt x="208" y="100"/>
                  </a:lnTo>
                  <a:lnTo>
                    <a:pt x="210" y="104"/>
                  </a:lnTo>
                  <a:lnTo>
                    <a:pt x="210" y="106"/>
                  </a:lnTo>
                  <a:lnTo>
                    <a:pt x="210" y="110"/>
                  </a:lnTo>
                  <a:lnTo>
                    <a:pt x="214" y="134"/>
                  </a:lnTo>
                  <a:lnTo>
                    <a:pt x="218" y="148"/>
                  </a:lnTo>
                  <a:lnTo>
                    <a:pt x="226" y="160"/>
                  </a:lnTo>
                  <a:lnTo>
                    <a:pt x="228" y="170"/>
                  </a:lnTo>
                  <a:lnTo>
                    <a:pt x="226" y="168"/>
                  </a:lnTo>
                  <a:lnTo>
                    <a:pt x="206" y="174"/>
                  </a:lnTo>
                  <a:lnTo>
                    <a:pt x="202" y="184"/>
                  </a:lnTo>
                  <a:lnTo>
                    <a:pt x="202" y="186"/>
                  </a:lnTo>
                  <a:lnTo>
                    <a:pt x="204" y="188"/>
                  </a:lnTo>
                  <a:lnTo>
                    <a:pt x="204" y="188"/>
                  </a:lnTo>
                  <a:lnTo>
                    <a:pt x="204" y="190"/>
                  </a:lnTo>
                  <a:lnTo>
                    <a:pt x="204" y="190"/>
                  </a:lnTo>
                  <a:lnTo>
                    <a:pt x="204" y="192"/>
                  </a:lnTo>
                  <a:lnTo>
                    <a:pt x="204" y="194"/>
                  </a:lnTo>
                  <a:lnTo>
                    <a:pt x="204" y="196"/>
                  </a:lnTo>
                  <a:lnTo>
                    <a:pt x="204" y="198"/>
                  </a:lnTo>
                  <a:lnTo>
                    <a:pt x="204" y="198"/>
                  </a:lnTo>
                  <a:lnTo>
                    <a:pt x="204" y="200"/>
                  </a:lnTo>
                  <a:lnTo>
                    <a:pt x="202" y="200"/>
                  </a:lnTo>
                  <a:lnTo>
                    <a:pt x="200" y="202"/>
                  </a:lnTo>
                  <a:lnTo>
                    <a:pt x="200" y="204"/>
                  </a:lnTo>
                  <a:lnTo>
                    <a:pt x="200" y="212"/>
                  </a:lnTo>
                  <a:lnTo>
                    <a:pt x="200" y="214"/>
                  </a:lnTo>
                  <a:lnTo>
                    <a:pt x="202" y="216"/>
                  </a:lnTo>
                  <a:lnTo>
                    <a:pt x="204" y="220"/>
                  </a:lnTo>
                  <a:lnTo>
                    <a:pt x="206" y="222"/>
                  </a:lnTo>
                  <a:lnTo>
                    <a:pt x="208" y="222"/>
                  </a:lnTo>
                  <a:lnTo>
                    <a:pt x="212" y="222"/>
                  </a:lnTo>
                  <a:lnTo>
                    <a:pt x="212" y="222"/>
                  </a:lnTo>
                  <a:lnTo>
                    <a:pt x="212" y="222"/>
                  </a:lnTo>
                  <a:lnTo>
                    <a:pt x="212" y="220"/>
                  </a:lnTo>
                  <a:lnTo>
                    <a:pt x="214" y="220"/>
                  </a:lnTo>
                  <a:lnTo>
                    <a:pt x="216" y="220"/>
                  </a:lnTo>
                  <a:lnTo>
                    <a:pt x="216" y="234"/>
                  </a:lnTo>
                  <a:lnTo>
                    <a:pt x="216" y="234"/>
                  </a:lnTo>
                  <a:lnTo>
                    <a:pt x="214" y="234"/>
                  </a:lnTo>
                  <a:lnTo>
                    <a:pt x="214" y="234"/>
                  </a:lnTo>
                  <a:lnTo>
                    <a:pt x="212" y="234"/>
                  </a:lnTo>
                  <a:lnTo>
                    <a:pt x="210" y="234"/>
                  </a:lnTo>
                  <a:lnTo>
                    <a:pt x="210" y="234"/>
                  </a:lnTo>
                  <a:lnTo>
                    <a:pt x="208" y="234"/>
                  </a:lnTo>
                  <a:lnTo>
                    <a:pt x="204" y="232"/>
                  </a:lnTo>
                  <a:lnTo>
                    <a:pt x="202" y="228"/>
                  </a:lnTo>
                  <a:lnTo>
                    <a:pt x="200" y="228"/>
                  </a:lnTo>
                  <a:lnTo>
                    <a:pt x="198" y="224"/>
                  </a:lnTo>
                  <a:lnTo>
                    <a:pt x="196" y="222"/>
                  </a:lnTo>
                  <a:lnTo>
                    <a:pt x="190" y="220"/>
                  </a:lnTo>
                  <a:lnTo>
                    <a:pt x="188" y="218"/>
                  </a:lnTo>
                  <a:lnTo>
                    <a:pt x="188" y="218"/>
                  </a:lnTo>
                  <a:lnTo>
                    <a:pt x="186" y="214"/>
                  </a:lnTo>
                  <a:lnTo>
                    <a:pt x="186" y="212"/>
                  </a:lnTo>
                  <a:lnTo>
                    <a:pt x="184" y="212"/>
                  </a:lnTo>
                  <a:lnTo>
                    <a:pt x="182" y="212"/>
                  </a:lnTo>
                  <a:lnTo>
                    <a:pt x="182" y="212"/>
                  </a:lnTo>
                  <a:lnTo>
                    <a:pt x="180" y="216"/>
                  </a:lnTo>
                  <a:lnTo>
                    <a:pt x="180" y="216"/>
                  </a:lnTo>
                  <a:lnTo>
                    <a:pt x="176" y="218"/>
                  </a:lnTo>
                  <a:lnTo>
                    <a:pt x="174" y="218"/>
                  </a:lnTo>
                  <a:lnTo>
                    <a:pt x="174" y="218"/>
                  </a:lnTo>
                  <a:lnTo>
                    <a:pt x="172" y="216"/>
                  </a:lnTo>
                  <a:lnTo>
                    <a:pt x="168" y="216"/>
                  </a:lnTo>
                  <a:lnTo>
                    <a:pt x="166" y="214"/>
                  </a:lnTo>
                  <a:lnTo>
                    <a:pt x="164" y="214"/>
                  </a:lnTo>
                  <a:lnTo>
                    <a:pt x="162" y="214"/>
                  </a:lnTo>
                  <a:lnTo>
                    <a:pt x="162" y="214"/>
                  </a:lnTo>
                  <a:lnTo>
                    <a:pt x="162" y="212"/>
                  </a:lnTo>
                  <a:lnTo>
                    <a:pt x="162" y="210"/>
                  </a:lnTo>
                  <a:lnTo>
                    <a:pt x="162" y="210"/>
                  </a:lnTo>
                  <a:lnTo>
                    <a:pt x="160" y="208"/>
                  </a:lnTo>
                  <a:lnTo>
                    <a:pt x="160" y="206"/>
                  </a:lnTo>
                  <a:lnTo>
                    <a:pt x="156" y="208"/>
                  </a:lnTo>
                  <a:lnTo>
                    <a:pt x="156" y="208"/>
                  </a:lnTo>
                  <a:lnTo>
                    <a:pt x="154" y="208"/>
                  </a:lnTo>
                  <a:lnTo>
                    <a:pt x="152" y="210"/>
                  </a:lnTo>
                  <a:lnTo>
                    <a:pt x="152" y="210"/>
                  </a:lnTo>
                  <a:lnTo>
                    <a:pt x="150" y="210"/>
                  </a:lnTo>
                  <a:lnTo>
                    <a:pt x="150" y="210"/>
                  </a:lnTo>
                  <a:lnTo>
                    <a:pt x="150" y="208"/>
                  </a:lnTo>
                  <a:lnTo>
                    <a:pt x="148" y="206"/>
                  </a:lnTo>
                  <a:lnTo>
                    <a:pt x="148" y="206"/>
                  </a:lnTo>
                  <a:lnTo>
                    <a:pt x="146" y="206"/>
                  </a:lnTo>
                  <a:lnTo>
                    <a:pt x="144" y="206"/>
                  </a:lnTo>
                  <a:lnTo>
                    <a:pt x="144" y="204"/>
                  </a:lnTo>
                  <a:lnTo>
                    <a:pt x="142" y="206"/>
                  </a:lnTo>
                  <a:lnTo>
                    <a:pt x="140" y="206"/>
                  </a:lnTo>
                  <a:lnTo>
                    <a:pt x="138" y="206"/>
                  </a:lnTo>
                  <a:lnTo>
                    <a:pt x="138" y="208"/>
                  </a:lnTo>
                  <a:lnTo>
                    <a:pt x="136" y="208"/>
                  </a:lnTo>
                  <a:lnTo>
                    <a:pt x="134" y="208"/>
                  </a:lnTo>
                  <a:lnTo>
                    <a:pt x="132" y="208"/>
                  </a:lnTo>
                  <a:lnTo>
                    <a:pt x="130" y="206"/>
                  </a:lnTo>
                  <a:lnTo>
                    <a:pt x="128" y="206"/>
                  </a:lnTo>
                  <a:lnTo>
                    <a:pt x="128" y="206"/>
                  </a:lnTo>
                  <a:lnTo>
                    <a:pt x="126" y="206"/>
                  </a:lnTo>
                  <a:lnTo>
                    <a:pt x="126" y="206"/>
                  </a:lnTo>
                  <a:lnTo>
                    <a:pt x="126" y="208"/>
                  </a:lnTo>
                  <a:lnTo>
                    <a:pt x="124" y="208"/>
                  </a:lnTo>
                  <a:lnTo>
                    <a:pt x="124" y="206"/>
                  </a:lnTo>
                  <a:lnTo>
                    <a:pt x="124" y="204"/>
                  </a:lnTo>
                  <a:lnTo>
                    <a:pt x="124" y="204"/>
                  </a:lnTo>
                  <a:lnTo>
                    <a:pt x="124" y="202"/>
                  </a:lnTo>
                  <a:lnTo>
                    <a:pt x="124" y="200"/>
                  </a:lnTo>
                  <a:lnTo>
                    <a:pt x="124" y="200"/>
                  </a:lnTo>
                  <a:lnTo>
                    <a:pt x="122" y="198"/>
                  </a:lnTo>
                  <a:lnTo>
                    <a:pt x="124" y="196"/>
                  </a:lnTo>
                  <a:lnTo>
                    <a:pt x="124" y="194"/>
                  </a:lnTo>
                  <a:lnTo>
                    <a:pt x="122" y="194"/>
                  </a:lnTo>
                  <a:lnTo>
                    <a:pt x="122" y="192"/>
                  </a:lnTo>
                  <a:lnTo>
                    <a:pt x="122" y="190"/>
                  </a:lnTo>
                  <a:lnTo>
                    <a:pt x="122" y="188"/>
                  </a:lnTo>
                  <a:lnTo>
                    <a:pt x="120" y="188"/>
                  </a:lnTo>
                  <a:lnTo>
                    <a:pt x="120" y="188"/>
                  </a:lnTo>
                  <a:lnTo>
                    <a:pt x="120" y="186"/>
                  </a:lnTo>
                  <a:lnTo>
                    <a:pt x="120" y="186"/>
                  </a:lnTo>
                  <a:lnTo>
                    <a:pt x="118" y="184"/>
                  </a:lnTo>
                  <a:lnTo>
                    <a:pt x="118" y="182"/>
                  </a:lnTo>
                  <a:lnTo>
                    <a:pt x="118" y="182"/>
                  </a:lnTo>
                  <a:lnTo>
                    <a:pt x="118" y="180"/>
                  </a:lnTo>
                  <a:lnTo>
                    <a:pt x="118" y="174"/>
                  </a:lnTo>
                  <a:lnTo>
                    <a:pt x="118" y="174"/>
                  </a:lnTo>
                  <a:lnTo>
                    <a:pt x="118" y="172"/>
                  </a:lnTo>
                  <a:lnTo>
                    <a:pt x="118" y="172"/>
                  </a:lnTo>
                  <a:lnTo>
                    <a:pt x="118" y="170"/>
                  </a:lnTo>
                  <a:lnTo>
                    <a:pt x="118" y="168"/>
                  </a:lnTo>
                  <a:lnTo>
                    <a:pt x="118" y="166"/>
                  </a:lnTo>
                  <a:lnTo>
                    <a:pt x="120" y="164"/>
                  </a:lnTo>
                  <a:lnTo>
                    <a:pt x="120" y="162"/>
                  </a:lnTo>
                  <a:lnTo>
                    <a:pt x="120" y="160"/>
                  </a:lnTo>
                  <a:lnTo>
                    <a:pt x="120" y="158"/>
                  </a:lnTo>
                  <a:lnTo>
                    <a:pt x="104" y="158"/>
                  </a:lnTo>
                  <a:lnTo>
                    <a:pt x="104" y="156"/>
                  </a:lnTo>
                  <a:lnTo>
                    <a:pt x="106" y="154"/>
                  </a:lnTo>
                  <a:lnTo>
                    <a:pt x="106" y="154"/>
                  </a:lnTo>
                  <a:lnTo>
                    <a:pt x="102" y="152"/>
                  </a:lnTo>
                  <a:lnTo>
                    <a:pt x="102" y="154"/>
                  </a:lnTo>
                  <a:lnTo>
                    <a:pt x="90" y="154"/>
                  </a:lnTo>
                  <a:lnTo>
                    <a:pt x="88" y="158"/>
                  </a:lnTo>
                  <a:lnTo>
                    <a:pt x="88" y="160"/>
                  </a:lnTo>
                  <a:lnTo>
                    <a:pt x="86" y="160"/>
                  </a:lnTo>
                  <a:lnTo>
                    <a:pt x="88" y="162"/>
                  </a:lnTo>
                  <a:lnTo>
                    <a:pt x="88" y="166"/>
                  </a:lnTo>
                  <a:lnTo>
                    <a:pt x="78" y="166"/>
                  </a:lnTo>
                  <a:lnTo>
                    <a:pt x="76" y="168"/>
                  </a:lnTo>
                  <a:lnTo>
                    <a:pt x="72" y="168"/>
                  </a:lnTo>
                  <a:lnTo>
                    <a:pt x="72" y="166"/>
                  </a:lnTo>
                  <a:lnTo>
                    <a:pt x="68" y="168"/>
                  </a:lnTo>
                  <a:lnTo>
                    <a:pt x="66" y="168"/>
                  </a:lnTo>
                  <a:lnTo>
                    <a:pt x="64" y="166"/>
                  </a:lnTo>
                  <a:lnTo>
                    <a:pt x="64" y="162"/>
                  </a:lnTo>
                  <a:lnTo>
                    <a:pt x="62" y="160"/>
                  </a:lnTo>
                  <a:lnTo>
                    <a:pt x="60" y="158"/>
                  </a:lnTo>
                  <a:lnTo>
                    <a:pt x="60" y="158"/>
                  </a:lnTo>
                  <a:lnTo>
                    <a:pt x="60" y="156"/>
                  </a:lnTo>
                  <a:lnTo>
                    <a:pt x="58" y="156"/>
                  </a:lnTo>
                  <a:lnTo>
                    <a:pt x="58" y="152"/>
                  </a:lnTo>
                  <a:lnTo>
                    <a:pt x="58" y="150"/>
                  </a:lnTo>
                  <a:lnTo>
                    <a:pt x="58" y="148"/>
                  </a:lnTo>
                  <a:lnTo>
                    <a:pt x="58" y="148"/>
                  </a:lnTo>
                  <a:lnTo>
                    <a:pt x="58" y="146"/>
                  </a:lnTo>
                  <a:lnTo>
                    <a:pt x="56" y="144"/>
                  </a:lnTo>
                  <a:lnTo>
                    <a:pt x="56" y="144"/>
                  </a:lnTo>
                  <a:lnTo>
                    <a:pt x="56" y="142"/>
                  </a:lnTo>
                  <a:lnTo>
                    <a:pt x="56" y="140"/>
                  </a:lnTo>
                  <a:lnTo>
                    <a:pt x="44" y="140"/>
                  </a:lnTo>
                  <a:lnTo>
                    <a:pt x="34" y="140"/>
                  </a:lnTo>
                  <a:lnTo>
                    <a:pt x="30" y="142"/>
                  </a:lnTo>
                  <a:lnTo>
                    <a:pt x="26" y="140"/>
                  </a:lnTo>
                  <a:lnTo>
                    <a:pt x="24" y="140"/>
                  </a:lnTo>
                  <a:lnTo>
                    <a:pt x="22" y="140"/>
                  </a:lnTo>
                  <a:lnTo>
                    <a:pt x="18" y="140"/>
                  </a:lnTo>
                  <a:lnTo>
                    <a:pt x="16" y="140"/>
                  </a:lnTo>
                  <a:lnTo>
                    <a:pt x="14" y="140"/>
                  </a:lnTo>
                  <a:lnTo>
                    <a:pt x="12" y="140"/>
                  </a:lnTo>
                  <a:lnTo>
                    <a:pt x="10" y="142"/>
                  </a:lnTo>
                  <a:lnTo>
                    <a:pt x="8" y="142"/>
                  </a:lnTo>
                  <a:lnTo>
                    <a:pt x="8" y="142"/>
                  </a:lnTo>
                  <a:lnTo>
                    <a:pt x="6" y="142"/>
                  </a:lnTo>
                  <a:lnTo>
                    <a:pt x="6" y="142"/>
                  </a:lnTo>
                  <a:lnTo>
                    <a:pt x="6" y="142"/>
                  </a:lnTo>
                  <a:lnTo>
                    <a:pt x="6" y="142"/>
                  </a:lnTo>
                  <a:lnTo>
                    <a:pt x="4" y="142"/>
                  </a:lnTo>
                  <a:lnTo>
                    <a:pt x="0" y="142"/>
                  </a:lnTo>
                  <a:lnTo>
                    <a:pt x="0" y="140"/>
                  </a:lnTo>
                  <a:close/>
                </a:path>
              </a:pathLst>
            </a:custGeom>
            <a:grpFill/>
            <a:ln w="6350">
              <a:solidFill>
                <a:srgbClr val="7F7F7F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57" name="Denmark">
              <a:extLst>
                <a:ext uri="{FF2B5EF4-FFF2-40B4-BE49-F238E27FC236}">
                  <a16:creationId xmlns:a16="http://schemas.microsoft.com/office/drawing/2014/main" id="{3B427AE7-1017-4ECC-AEAC-259D435EA89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73034" y="2878894"/>
              <a:ext cx="149281" cy="114832"/>
            </a:xfrm>
            <a:custGeom>
              <a:avLst/>
              <a:gdLst>
                <a:gd name="T0" fmla="*/ 60 w 78"/>
                <a:gd name="T1" fmla="*/ 58 h 60"/>
                <a:gd name="T2" fmla="*/ 62 w 78"/>
                <a:gd name="T3" fmla="*/ 54 h 60"/>
                <a:gd name="T4" fmla="*/ 56 w 78"/>
                <a:gd name="T5" fmla="*/ 54 h 60"/>
                <a:gd name="T6" fmla="*/ 56 w 78"/>
                <a:gd name="T7" fmla="*/ 58 h 60"/>
                <a:gd name="T8" fmla="*/ 74 w 78"/>
                <a:gd name="T9" fmla="*/ 48 h 60"/>
                <a:gd name="T10" fmla="*/ 74 w 78"/>
                <a:gd name="T11" fmla="*/ 42 h 60"/>
                <a:gd name="T12" fmla="*/ 50 w 78"/>
                <a:gd name="T13" fmla="*/ 36 h 60"/>
                <a:gd name="T14" fmla="*/ 42 w 78"/>
                <a:gd name="T15" fmla="*/ 46 h 60"/>
                <a:gd name="T16" fmla="*/ 36 w 78"/>
                <a:gd name="T17" fmla="*/ 42 h 60"/>
                <a:gd name="T18" fmla="*/ 36 w 78"/>
                <a:gd name="T19" fmla="*/ 36 h 60"/>
                <a:gd name="T20" fmla="*/ 40 w 78"/>
                <a:gd name="T21" fmla="*/ 36 h 60"/>
                <a:gd name="T22" fmla="*/ 44 w 78"/>
                <a:gd name="T23" fmla="*/ 36 h 60"/>
                <a:gd name="T24" fmla="*/ 46 w 78"/>
                <a:gd name="T25" fmla="*/ 30 h 60"/>
                <a:gd name="T26" fmla="*/ 48 w 78"/>
                <a:gd name="T27" fmla="*/ 38 h 60"/>
                <a:gd name="T28" fmla="*/ 48 w 78"/>
                <a:gd name="T29" fmla="*/ 44 h 60"/>
                <a:gd name="T30" fmla="*/ 44 w 78"/>
                <a:gd name="T31" fmla="*/ 48 h 60"/>
                <a:gd name="T32" fmla="*/ 48 w 78"/>
                <a:gd name="T33" fmla="*/ 48 h 60"/>
                <a:gd name="T34" fmla="*/ 36 w 78"/>
                <a:gd name="T35" fmla="*/ 50 h 60"/>
                <a:gd name="T36" fmla="*/ 42 w 78"/>
                <a:gd name="T37" fmla="*/ 50 h 60"/>
                <a:gd name="T38" fmla="*/ 44 w 78"/>
                <a:gd name="T39" fmla="*/ 54 h 60"/>
                <a:gd name="T40" fmla="*/ 40 w 78"/>
                <a:gd name="T41" fmla="*/ 54 h 60"/>
                <a:gd name="T42" fmla="*/ 34 w 78"/>
                <a:gd name="T43" fmla="*/ 52 h 60"/>
                <a:gd name="T44" fmla="*/ 26 w 78"/>
                <a:gd name="T45" fmla="*/ 36 h 60"/>
                <a:gd name="T46" fmla="*/ 28 w 78"/>
                <a:gd name="T47" fmla="*/ 36 h 60"/>
                <a:gd name="T48" fmla="*/ 28 w 78"/>
                <a:gd name="T49" fmla="*/ 50 h 60"/>
                <a:gd name="T50" fmla="*/ 30 w 78"/>
                <a:gd name="T51" fmla="*/ 50 h 60"/>
                <a:gd name="T52" fmla="*/ 32 w 78"/>
                <a:gd name="T53" fmla="*/ 48 h 60"/>
                <a:gd name="T54" fmla="*/ 24 w 78"/>
                <a:gd name="T55" fmla="*/ 38 h 60"/>
                <a:gd name="T56" fmla="*/ 30 w 78"/>
                <a:gd name="T57" fmla="*/ 46 h 60"/>
                <a:gd name="T58" fmla="*/ 24 w 78"/>
                <a:gd name="T59" fmla="*/ 48 h 60"/>
                <a:gd name="T60" fmla="*/ 30 w 78"/>
                <a:gd name="T61" fmla="*/ 10 h 60"/>
                <a:gd name="T62" fmla="*/ 30 w 78"/>
                <a:gd name="T63" fmla="*/ 10 h 60"/>
                <a:gd name="T64" fmla="*/ 12 w 78"/>
                <a:gd name="T65" fmla="*/ 16 h 60"/>
                <a:gd name="T66" fmla="*/ 8 w 78"/>
                <a:gd name="T67" fmla="*/ 22 h 60"/>
                <a:gd name="T68" fmla="*/ 12 w 78"/>
                <a:gd name="T69" fmla="*/ 14 h 60"/>
                <a:gd name="T70" fmla="*/ 20 w 78"/>
                <a:gd name="T71" fmla="*/ 14 h 60"/>
                <a:gd name="T72" fmla="*/ 26 w 78"/>
                <a:gd name="T73" fmla="*/ 8 h 60"/>
                <a:gd name="T74" fmla="*/ 28 w 78"/>
                <a:gd name="T75" fmla="*/ 0 h 60"/>
                <a:gd name="T76" fmla="*/ 18 w 78"/>
                <a:gd name="T77" fmla="*/ 8 h 60"/>
                <a:gd name="T78" fmla="*/ 8 w 78"/>
                <a:gd name="T79" fmla="*/ 14 h 60"/>
                <a:gd name="T80" fmla="*/ 2 w 78"/>
                <a:gd name="T81" fmla="*/ 18 h 60"/>
                <a:gd name="T82" fmla="*/ 18 w 78"/>
                <a:gd name="T83" fmla="*/ 50 h 60"/>
                <a:gd name="T84" fmla="*/ 16 w 78"/>
                <a:gd name="T85" fmla="*/ 48 h 60"/>
                <a:gd name="T86" fmla="*/ 16 w 78"/>
                <a:gd name="T87" fmla="*/ 42 h 60"/>
                <a:gd name="T88" fmla="*/ 22 w 78"/>
                <a:gd name="T89" fmla="*/ 36 h 60"/>
                <a:gd name="T90" fmla="*/ 24 w 78"/>
                <a:gd name="T91" fmla="*/ 30 h 60"/>
                <a:gd name="T92" fmla="*/ 30 w 78"/>
                <a:gd name="T93" fmla="*/ 28 h 60"/>
                <a:gd name="T94" fmla="*/ 30 w 78"/>
                <a:gd name="T95" fmla="*/ 24 h 60"/>
                <a:gd name="T96" fmla="*/ 24 w 78"/>
                <a:gd name="T97" fmla="*/ 20 h 60"/>
                <a:gd name="T98" fmla="*/ 22 w 78"/>
                <a:gd name="T99" fmla="*/ 16 h 60"/>
                <a:gd name="T100" fmla="*/ 12 w 78"/>
                <a:gd name="T101" fmla="*/ 16 h 60"/>
                <a:gd name="T102" fmla="*/ 16 w 78"/>
                <a:gd name="T103" fmla="*/ 24 h 60"/>
                <a:gd name="T104" fmla="*/ 14 w 78"/>
                <a:gd name="T105" fmla="*/ 22 h 60"/>
                <a:gd name="T106" fmla="*/ 10 w 78"/>
                <a:gd name="T107" fmla="*/ 22 h 60"/>
                <a:gd name="T108" fmla="*/ 4 w 78"/>
                <a:gd name="T109" fmla="*/ 22 h 60"/>
                <a:gd name="T110" fmla="*/ 2 w 78"/>
                <a:gd name="T111" fmla="*/ 28 h 60"/>
                <a:gd name="T112" fmla="*/ 4 w 78"/>
                <a:gd name="T113" fmla="*/ 34 h 60"/>
                <a:gd name="T114" fmla="*/ 2 w 78"/>
                <a:gd name="T115" fmla="*/ 42 h 60"/>
                <a:gd name="T116" fmla="*/ 6 w 78"/>
                <a:gd name="T117" fmla="*/ 48 h 60"/>
                <a:gd name="T118" fmla="*/ 16 w 78"/>
                <a:gd name="T119" fmla="*/ 5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78" h="60">
                  <a:moveTo>
                    <a:pt x="56" y="58"/>
                  </a:moveTo>
                  <a:lnTo>
                    <a:pt x="56" y="60"/>
                  </a:lnTo>
                  <a:lnTo>
                    <a:pt x="60" y="60"/>
                  </a:lnTo>
                  <a:lnTo>
                    <a:pt x="60" y="58"/>
                  </a:lnTo>
                  <a:lnTo>
                    <a:pt x="62" y="58"/>
                  </a:lnTo>
                  <a:lnTo>
                    <a:pt x="62" y="58"/>
                  </a:lnTo>
                  <a:lnTo>
                    <a:pt x="62" y="56"/>
                  </a:lnTo>
                  <a:lnTo>
                    <a:pt x="62" y="54"/>
                  </a:lnTo>
                  <a:lnTo>
                    <a:pt x="60" y="54"/>
                  </a:lnTo>
                  <a:lnTo>
                    <a:pt x="60" y="54"/>
                  </a:lnTo>
                  <a:lnTo>
                    <a:pt x="58" y="54"/>
                  </a:lnTo>
                  <a:lnTo>
                    <a:pt x="56" y="54"/>
                  </a:lnTo>
                  <a:lnTo>
                    <a:pt x="56" y="56"/>
                  </a:lnTo>
                  <a:lnTo>
                    <a:pt x="58" y="56"/>
                  </a:lnTo>
                  <a:lnTo>
                    <a:pt x="58" y="56"/>
                  </a:lnTo>
                  <a:lnTo>
                    <a:pt x="56" y="58"/>
                  </a:lnTo>
                  <a:lnTo>
                    <a:pt x="56" y="58"/>
                  </a:lnTo>
                  <a:close/>
                  <a:moveTo>
                    <a:pt x="74" y="42"/>
                  </a:moveTo>
                  <a:lnTo>
                    <a:pt x="74" y="46"/>
                  </a:lnTo>
                  <a:lnTo>
                    <a:pt x="74" y="48"/>
                  </a:lnTo>
                  <a:lnTo>
                    <a:pt x="78" y="50"/>
                  </a:lnTo>
                  <a:lnTo>
                    <a:pt x="78" y="46"/>
                  </a:lnTo>
                  <a:lnTo>
                    <a:pt x="76" y="44"/>
                  </a:lnTo>
                  <a:lnTo>
                    <a:pt x="74" y="42"/>
                  </a:lnTo>
                  <a:close/>
                  <a:moveTo>
                    <a:pt x="50" y="36"/>
                  </a:moveTo>
                  <a:lnTo>
                    <a:pt x="48" y="38"/>
                  </a:lnTo>
                  <a:lnTo>
                    <a:pt x="50" y="40"/>
                  </a:lnTo>
                  <a:lnTo>
                    <a:pt x="50" y="36"/>
                  </a:lnTo>
                  <a:close/>
                  <a:moveTo>
                    <a:pt x="44" y="48"/>
                  </a:moveTo>
                  <a:lnTo>
                    <a:pt x="42" y="48"/>
                  </a:lnTo>
                  <a:lnTo>
                    <a:pt x="40" y="48"/>
                  </a:lnTo>
                  <a:lnTo>
                    <a:pt x="42" y="46"/>
                  </a:lnTo>
                  <a:lnTo>
                    <a:pt x="42" y="44"/>
                  </a:lnTo>
                  <a:lnTo>
                    <a:pt x="38" y="44"/>
                  </a:lnTo>
                  <a:lnTo>
                    <a:pt x="38" y="44"/>
                  </a:lnTo>
                  <a:lnTo>
                    <a:pt x="36" y="42"/>
                  </a:lnTo>
                  <a:lnTo>
                    <a:pt x="36" y="40"/>
                  </a:lnTo>
                  <a:lnTo>
                    <a:pt x="34" y="38"/>
                  </a:lnTo>
                  <a:lnTo>
                    <a:pt x="34" y="36"/>
                  </a:lnTo>
                  <a:lnTo>
                    <a:pt x="36" y="36"/>
                  </a:lnTo>
                  <a:lnTo>
                    <a:pt x="36" y="34"/>
                  </a:lnTo>
                  <a:lnTo>
                    <a:pt x="38" y="34"/>
                  </a:lnTo>
                  <a:lnTo>
                    <a:pt x="40" y="36"/>
                  </a:lnTo>
                  <a:lnTo>
                    <a:pt x="40" y="36"/>
                  </a:lnTo>
                  <a:lnTo>
                    <a:pt x="42" y="38"/>
                  </a:lnTo>
                  <a:lnTo>
                    <a:pt x="42" y="36"/>
                  </a:lnTo>
                  <a:lnTo>
                    <a:pt x="44" y="38"/>
                  </a:lnTo>
                  <a:lnTo>
                    <a:pt x="44" y="36"/>
                  </a:lnTo>
                  <a:lnTo>
                    <a:pt x="42" y="34"/>
                  </a:lnTo>
                  <a:lnTo>
                    <a:pt x="40" y="34"/>
                  </a:lnTo>
                  <a:lnTo>
                    <a:pt x="42" y="32"/>
                  </a:lnTo>
                  <a:lnTo>
                    <a:pt x="46" y="30"/>
                  </a:lnTo>
                  <a:lnTo>
                    <a:pt x="48" y="30"/>
                  </a:lnTo>
                  <a:lnTo>
                    <a:pt x="48" y="32"/>
                  </a:lnTo>
                  <a:lnTo>
                    <a:pt x="48" y="36"/>
                  </a:lnTo>
                  <a:lnTo>
                    <a:pt x="48" y="38"/>
                  </a:lnTo>
                  <a:lnTo>
                    <a:pt x="46" y="40"/>
                  </a:lnTo>
                  <a:lnTo>
                    <a:pt x="46" y="40"/>
                  </a:lnTo>
                  <a:lnTo>
                    <a:pt x="48" y="42"/>
                  </a:lnTo>
                  <a:lnTo>
                    <a:pt x="48" y="44"/>
                  </a:lnTo>
                  <a:lnTo>
                    <a:pt x="46" y="44"/>
                  </a:lnTo>
                  <a:lnTo>
                    <a:pt x="44" y="46"/>
                  </a:lnTo>
                  <a:lnTo>
                    <a:pt x="44" y="48"/>
                  </a:lnTo>
                  <a:lnTo>
                    <a:pt x="44" y="48"/>
                  </a:lnTo>
                  <a:close/>
                  <a:moveTo>
                    <a:pt x="46" y="50"/>
                  </a:moveTo>
                  <a:lnTo>
                    <a:pt x="46" y="50"/>
                  </a:lnTo>
                  <a:lnTo>
                    <a:pt x="46" y="48"/>
                  </a:lnTo>
                  <a:lnTo>
                    <a:pt x="48" y="48"/>
                  </a:lnTo>
                  <a:lnTo>
                    <a:pt x="48" y="46"/>
                  </a:lnTo>
                  <a:lnTo>
                    <a:pt x="46" y="48"/>
                  </a:lnTo>
                  <a:lnTo>
                    <a:pt x="46" y="50"/>
                  </a:lnTo>
                  <a:close/>
                  <a:moveTo>
                    <a:pt x="36" y="50"/>
                  </a:moveTo>
                  <a:lnTo>
                    <a:pt x="38" y="52"/>
                  </a:lnTo>
                  <a:lnTo>
                    <a:pt x="40" y="52"/>
                  </a:lnTo>
                  <a:lnTo>
                    <a:pt x="40" y="52"/>
                  </a:lnTo>
                  <a:lnTo>
                    <a:pt x="42" y="50"/>
                  </a:lnTo>
                  <a:lnTo>
                    <a:pt x="44" y="50"/>
                  </a:lnTo>
                  <a:lnTo>
                    <a:pt x="44" y="50"/>
                  </a:lnTo>
                  <a:lnTo>
                    <a:pt x="44" y="52"/>
                  </a:lnTo>
                  <a:lnTo>
                    <a:pt x="44" y="54"/>
                  </a:lnTo>
                  <a:lnTo>
                    <a:pt x="44" y="56"/>
                  </a:lnTo>
                  <a:lnTo>
                    <a:pt x="42" y="56"/>
                  </a:lnTo>
                  <a:lnTo>
                    <a:pt x="42" y="54"/>
                  </a:lnTo>
                  <a:lnTo>
                    <a:pt x="40" y="54"/>
                  </a:lnTo>
                  <a:lnTo>
                    <a:pt x="38" y="56"/>
                  </a:lnTo>
                  <a:lnTo>
                    <a:pt x="34" y="54"/>
                  </a:lnTo>
                  <a:lnTo>
                    <a:pt x="32" y="52"/>
                  </a:lnTo>
                  <a:lnTo>
                    <a:pt x="34" y="52"/>
                  </a:lnTo>
                  <a:lnTo>
                    <a:pt x="34" y="50"/>
                  </a:lnTo>
                  <a:lnTo>
                    <a:pt x="34" y="50"/>
                  </a:lnTo>
                  <a:lnTo>
                    <a:pt x="36" y="50"/>
                  </a:lnTo>
                  <a:close/>
                  <a:moveTo>
                    <a:pt x="26" y="36"/>
                  </a:moveTo>
                  <a:lnTo>
                    <a:pt x="28" y="34"/>
                  </a:lnTo>
                  <a:lnTo>
                    <a:pt x="28" y="32"/>
                  </a:lnTo>
                  <a:lnTo>
                    <a:pt x="30" y="34"/>
                  </a:lnTo>
                  <a:lnTo>
                    <a:pt x="28" y="36"/>
                  </a:lnTo>
                  <a:lnTo>
                    <a:pt x="26" y="36"/>
                  </a:lnTo>
                  <a:close/>
                  <a:moveTo>
                    <a:pt x="26" y="50"/>
                  </a:moveTo>
                  <a:lnTo>
                    <a:pt x="28" y="52"/>
                  </a:lnTo>
                  <a:lnTo>
                    <a:pt x="28" y="50"/>
                  </a:lnTo>
                  <a:lnTo>
                    <a:pt x="26" y="50"/>
                  </a:lnTo>
                  <a:close/>
                  <a:moveTo>
                    <a:pt x="32" y="46"/>
                  </a:moveTo>
                  <a:lnTo>
                    <a:pt x="30" y="50"/>
                  </a:lnTo>
                  <a:lnTo>
                    <a:pt x="30" y="50"/>
                  </a:lnTo>
                  <a:lnTo>
                    <a:pt x="30" y="52"/>
                  </a:lnTo>
                  <a:lnTo>
                    <a:pt x="32" y="50"/>
                  </a:lnTo>
                  <a:lnTo>
                    <a:pt x="32" y="48"/>
                  </a:lnTo>
                  <a:lnTo>
                    <a:pt x="32" y="48"/>
                  </a:lnTo>
                  <a:lnTo>
                    <a:pt x="32" y="46"/>
                  </a:lnTo>
                  <a:lnTo>
                    <a:pt x="32" y="46"/>
                  </a:lnTo>
                  <a:close/>
                  <a:moveTo>
                    <a:pt x="20" y="40"/>
                  </a:moveTo>
                  <a:lnTo>
                    <a:pt x="24" y="38"/>
                  </a:lnTo>
                  <a:lnTo>
                    <a:pt x="26" y="40"/>
                  </a:lnTo>
                  <a:lnTo>
                    <a:pt x="28" y="40"/>
                  </a:lnTo>
                  <a:lnTo>
                    <a:pt x="30" y="44"/>
                  </a:lnTo>
                  <a:lnTo>
                    <a:pt x="30" y="46"/>
                  </a:lnTo>
                  <a:lnTo>
                    <a:pt x="28" y="48"/>
                  </a:lnTo>
                  <a:lnTo>
                    <a:pt x="26" y="48"/>
                  </a:lnTo>
                  <a:lnTo>
                    <a:pt x="26" y="48"/>
                  </a:lnTo>
                  <a:lnTo>
                    <a:pt x="24" y="48"/>
                  </a:lnTo>
                  <a:lnTo>
                    <a:pt x="20" y="46"/>
                  </a:lnTo>
                  <a:lnTo>
                    <a:pt x="20" y="42"/>
                  </a:lnTo>
                  <a:lnTo>
                    <a:pt x="20" y="40"/>
                  </a:lnTo>
                  <a:close/>
                  <a:moveTo>
                    <a:pt x="30" y="10"/>
                  </a:moveTo>
                  <a:lnTo>
                    <a:pt x="32" y="8"/>
                  </a:lnTo>
                  <a:lnTo>
                    <a:pt x="34" y="8"/>
                  </a:lnTo>
                  <a:lnTo>
                    <a:pt x="32" y="10"/>
                  </a:lnTo>
                  <a:lnTo>
                    <a:pt x="30" y="10"/>
                  </a:lnTo>
                  <a:close/>
                  <a:moveTo>
                    <a:pt x="8" y="20"/>
                  </a:moveTo>
                  <a:lnTo>
                    <a:pt x="8" y="18"/>
                  </a:lnTo>
                  <a:lnTo>
                    <a:pt x="10" y="16"/>
                  </a:lnTo>
                  <a:lnTo>
                    <a:pt x="12" y="16"/>
                  </a:lnTo>
                  <a:lnTo>
                    <a:pt x="12" y="18"/>
                  </a:lnTo>
                  <a:lnTo>
                    <a:pt x="10" y="20"/>
                  </a:lnTo>
                  <a:lnTo>
                    <a:pt x="8" y="20"/>
                  </a:lnTo>
                  <a:close/>
                  <a:moveTo>
                    <a:pt x="8" y="22"/>
                  </a:moveTo>
                  <a:lnTo>
                    <a:pt x="6" y="18"/>
                  </a:lnTo>
                  <a:lnTo>
                    <a:pt x="8" y="16"/>
                  </a:lnTo>
                  <a:lnTo>
                    <a:pt x="12" y="14"/>
                  </a:lnTo>
                  <a:lnTo>
                    <a:pt x="12" y="14"/>
                  </a:lnTo>
                  <a:lnTo>
                    <a:pt x="14" y="14"/>
                  </a:lnTo>
                  <a:lnTo>
                    <a:pt x="16" y="16"/>
                  </a:lnTo>
                  <a:lnTo>
                    <a:pt x="18" y="14"/>
                  </a:lnTo>
                  <a:lnTo>
                    <a:pt x="20" y="14"/>
                  </a:lnTo>
                  <a:lnTo>
                    <a:pt x="22" y="16"/>
                  </a:lnTo>
                  <a:lnTo>
                    <a:pt x="24" y="14"/>
                  </a:lnTo>
                  <a:lnTo>
                    <a:pt x="26" y="10"/>
                  </a:lnTo>
                  <a:lnTo>
                    <a:pt x="26" y="8"/>
                  </a:lnTo>
                  <a:lnTo>
                    <a:pt x="26" y="6"/>
                  </a:lnTo>
                  <a:lnTo>
                    <a:pt x="26" y="4"/>
                  </a:lnTo>
                  <a:lnTo>
                    <a:pt x="28" y="2"/>
                  </a:lnTo>
                  <a:lnTo>
                    <a:pt x="28" y="0"/>
                  </a:lnTo>
                  <a:lnTo>
                    <a:pt x="24" y="4"/>
                  </a:lnTo>
                  <a:lnTo>
                    <a:pt x="20" y="4"/>
                  </a:lnTo>
                  <a:lnTo>
                    <a:pt x="18" y="4"/>
                  </a:lnTo>
                  <a:lnTo>
                    <a:pt x="18" y="8"/>
                  </a:lnTo>
                  <a:lnTo>
                    <a:pt x="16" y="10"/>
                  </a:lnTo>
                  <a:lnTo>
                    <a:pt x="14" y="12"/>
                  </a:lnTo>
                  <a:lnTo>
                    <a:pt x="12" y="12"/>
                  </a:lnTo>
                  <a:lnTo>
                    <a:pt x="8" y="14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4" y="16"/>
                  </a:lnTo>
                  <a:lnTo>
                    <a:pt x="2" y="18"/>
                  </a:lnTo>
                  <a:lnTo>
                    <a:pt x="4" y="20"/>
                  </a:lnTo>
                  <a:lnTo>
                    <a:pt x="6" y="18"/>
                  </a:lnTo>
                  <a:lnTo>
                    <a:pt x="8" y="22"/>
                  </a:lnTo>
                  <a:close/>
                  <a:moveTo>
                    <a:pt x="18" y="50"/>
                  </a:moveTo>
                  <a:lnTo>
                    <a:pt x="18" y="50"/>
                  </a:lnTo>
                  <a:lnTo>
                    <a:pt x="18" y="50"/>
                  </a:lnTo>
                  <a:lnTo>
                    <a:pt x="16" y="48"/>
                  </a:lnTo>
                  <a:lnTo>
                    <a:pt x="16" y="48"/>
                  </a:lnTo>
                  <a:lnTo>
                    <a:pt x="16" y="46"/>
                  </a:lnTo>
                  <a:lnTo>
                    <a:pt x="18" y="44"/>
                  </a:lnTo>
                  <a:lnTo>
                    <a:pt x="18" y="42"/>
                  </a:lnTo>
                  <a:lnTo>
                    <a:pt x="16" y="42"/>
                  </a:lnTo>
                  <a:lnTo>
                    <a:pt x="16" y="40"/>
                  </a:lnTo>
                  <a:lnTo>
                    <a:pt x="22" y="38"/>
                  </a:lnTo>
                  <a:lnTo>
                    <a:pt x="20" y="36"/>
                  </a:lnTo>
                  <a:lnTo>
                    <a:pt x="22" y="36"/>
                  </a:lnTo>
                  <a:lnTo>
                    <a:pt x="22" y="36"/>
                  </a:lnTo>
                  <a:lnTo>
                    <a:pt x="26" y="36"/>
                  </a:lnTo>
                  <a:lnTo>
                    <a:pt x="26" y="32"/>
                  </a:lnTo>
                  <a:lnTo>
                    <a:pt x="24" y="30"/>
                  </a:lnTo>
                  <a:lnTo>
                    <a:pt x="26" y="28"/>
                  </a:lnTo>
                  <a:lnTo>
                    <a:pt x="28" y="28"/>
                  </a:lnTo>
                  <a:lnTo>
                    <a:pt x="30" y="30"/>
                  </a:lnTo>
                  <a:lnTo>
                    <a:pt x="30" y="28"/>
                  </a:lnTo>
                  <a:lnTo>
                    <a:pt x="32" y="30"/>
                  </a:lnTo>
                  <a:lnTo>
                    <a:pt x="32" y="28"/>
                  </a:lnTo>
                  <a:lnTo>
                    <a:pt x="32" y="26"/>
                  </a:lnTo>
                  <a:lnTo>
                    <a:pt x="30" y="24"/>
                  </a:lnTo>
                  <a:lnTo>
                    <a:pt x="30" y="24"/>
                  </a:lnTo>
                  <a:lnTo>
                    <a:pt x="26" y="24"/>
                  </a:lnTo>
                  <a:lnTo>
                    <a:pt x="26" y="22"/>
                  </a:lnTo>
                  <a:lnTo>
                    <a:pt x="24" y="20"/>
                  </a:lnTo>
                  <a:lnTo>
                    <a:pt x="22" y="20"/>
                  </a:lnTo>
                  <a:lnTo>
                    <a:pt x="24" y="20"/>
                  </a:lnTo>
                  <a:lnTo>
                    <a:pt x="24" y="16"/>
                  </a:lnTo>
                  <a:lnTo>
                    <a:pt x="22" y="16"/>
                  </a:lnTo>
                  <a:lnTo>
                    <a:pt x="18" y="16"/>
                  </a:lnTo>
                  <a:lnTo>
                    <a:pt x="16" y="16"/>
                  </a:lnTo>
                  <a:lnTo>
                    <a:pt x="14" y="16"/>
                  </a:lnTo>
                  <a:lnTo>
                    <a:pt x="12" y="16"/>
                  </a:lnTo>
                  <a:lnTo>
                    <a:pt x="14" y="20"/>
                  </a:lnTo>
                  <a:lnTo>
                    <a:pt x="14" y="20"/>
                  </a:lnTo>
                  <a:lnTo>
                    <a:pt x="16" y="22"/>
                  </a:lnTo>
                  <a:lnTo>
                    <a:pt x="16" y="24"/>
                  </a:lnTo>
                  <a:lnTo>
                    <a:pt x="14" y="22"/>
                  </a:lnTo>
                  <a:lnTo>
                    <a:pt x="12" y="24"/>
                  </a:lnTo>
                  <a:lnTo>
                    <a:pt x="12" y="22"/>
                  </a:lnTo>
                  <a:lnTo>
                    <a:pt x="14" y="22"/>
                  </a:lnTo>
                  <a:lnTo>
                    <a:pt x="12" y="18"/>
                  </a:lnTo>
                  <a:lnTo>
                    <a:pt x="12" y="18"/>
                  </a:lnTo>
                  <a:lnTo>
                    <a:pt x="10" y="22"/>
                  </a:lnTo>
                  <a:lnTo>
                    <a:pt x="10" y="22"/>
                  </a:lnTo>
                  <a:lnTo>
                    <a:pt x="8" y="24"/>
                  </a:lnTo>
                  <a:lnTo>
                    <a:pt x="6" y="22"/>
                  </a:lnTo>
                  <a:lnTo>
                    <a:pt x="4" y="22"/>
                  </a:lnTo>
                  <a:lnTo>
                    <a:pt x="4" y="22"/>
                  </a:lnTo>
                  <a:lnTo>
                    <a:pt x="2" y="24"/>
                  </a:lnTo>
                  <a:lnTo>
                    <a:pt x="4" y="26"/>
                  </a:lnTo>
                  <a:lnTo>
                    <a:pt x="4" y="28"/>
                  </a:lnTo>
                  <a:lnTo>
                    <a:pt x="2" y="28"/>
                  </a:lnTo>
                  <a:lnTo>
                    <a:pt x="2" y="28"/>
                  </a:lnTo>
                  <a:lnTo>
                    <a:pt x="2" y="30"/>
                  </a:lnTo>
                  <a:lnTo>
                    <a:pt x="4" y="32"/>
                  </a:lnTo>
                  <a:lnTo>
                    <a:pt x="4" y="34"/>
                  </a:lnTo>
                  <a:lnTo>
                    <a:pt x="6" y="36"/>
                  </a:lnTo>
                  <a:lnTo>
                    <a:pt x="2" y="36"/>
                  </a:lnTo>
                  <a:lnTo>
                    <a:pt x="0" y="40"/>
                  </a:lnTo>
                  <a:lnTo>
                    <a:pt x="2" y="42"/>
                  </a:lnTo>
                  <a:lnTo>
                    <a:pt x="4" y="40"/>
                  </a:lnTo>
                  <a:lnTo>
                    <a:pt x="6" y="44"/>
                  </a:lnTo>
                  <a:lnTo>
                    <a:pt x="8" y="46"/>
                  </a:lnTo>
                  <a:lnTo>
                    <a:pt x="6" y="48"/>
                  </a:lnTo>
                  <a:lnTo>
                    <a:pt x="6" y="50"/>
                  </a:lnTo>
                  <a:lnTo>
                    <a:pt x="10" y="50"/>
                  </a:lnTo>
                  <a:lnTo>
                    <a:pt x="14" y="50"/>
                  </a:lnTo>
                  <a:lnTo>
                    <a:pt x="16" y="50"/>
                  </a:lnTo>
                  <a:lnTo>
                    <a:pt x="18" y="50"/>
                  </a:lnTo>
                  <a:close/>
                </a:path>
              </a:pathLst>
            </a:custGeom>
            <a:grpFill/>
            <a:ln w="6350">
              <a:solidFill>
                <a:srgbClr val="7F7F7F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58" name="Damascus">
              <a:extLst>
                <a:ext uri="{FF2B5EF4-FFF2-40B4-BE49-F238E27FC236}">
                  <a16:creationId xmlns:a16="http://schemas.microsoft.com/office/drawing/2014/main" id="{BE9B3090-15EF-4590-A4AA-6989F762C0A3}"/>
                </a:ext>
              </a:extLst>
            </p:cNvPr>
            <p:cNvSpPr>
              <a:spLocks/>
            </p:cNvSpPr>
            <p:nvPr/>
          </p:nvSpPr>
          <p:spPr bwMode="auto">
            <a:xfrm>
              <a:off x="6727574" y="3602333"/>
              <a:ext cx="7655" cy="22966"/>
            </a:xfrm>
            <a:custGeom>
              <a:avLst/>
              <a:gdLst>
                <a:gd name="T0" fmla="*/ 0 w 4"/>
                <a:gd name="T1" fmla="*/ 12 h 12"/>
                <a:gd name="T2" fmla="*/ 0 w 4"/>
                <a:gd name="T3" fmla="*/ 10 h 12"/>
                <a:gd name="T4" fmla="*/ 0 w 4"/>
                <a:gd name="T5" fmla="*/ 8 h 12"/>
                <a:gd name="T6" fmla="*/ 0 w 4"/>
                <a:gd name="T7" fmla="*/ 6 h 12"/>
                <a:gd name="T8" fmla="*/ 0 w 4"/>
                <a:gd name="T9" fmla="*/ 2 h 12"/>
                <a:gd name="T10" fmla="*/ 2 w 4"/>
                <a:gd name="T11" fmla="*/ 0 h 12"/>
                <a:gd name="T12" fmla="*/ 2 w 4"/>
                <a:gd name="T13" fmla="*/ 0 h 12"/>
                <a:gd name="T14" fmla="*/ 2 w 4"/>
                <a:gd name="T15" fmla="*/ 2 h 12"/>
                <a:gd name="T16" fmla="*/ 4 w 4"/>
                <a:gd name="T17" fmla="*/ 2 h 12"/>
                <a:gd name="T18" fmla="*/ 4 w 4"/>
                <a:gd name="T19" fmla="*/ 8 h 12"/>
                <a:gd name="T20" fmla="*/ 4 w 4"/>
                <a:gd name="T21" fmla="*/ 10 h 12"/>
                <a:gd name="T22" fmla="*/ 4 w 4"/>
                <a:gd name="T23" fmla="*/ 10 h 12"/>
                <a:gd name="T24" fmla="*/ 2 w 4"/>
                <a:gd name="T25" fmla="*/ 10 h 12"/>
                <a:gd name="T26" fmla="*/ 2 w 4"/>
                <a:gd name="T27" fmla="*/ 12 h 12"/>
                <a:gd name="T28" fmla="*/ 0 w 4"/>
                <a:gd name="T29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" h="12">
                  <a:moveTo>
                    <a:pt x="0" y="12"/>
                  </a:moveTo>
                  <a:lnTo>
                    <a:pt x="0" y="10"/>
                  </a:lnTo>
                  <a:lnTo>
                    <a:pt x="0" y="8"/>
                  </a:lnTo>
                  <a:lnTo>
                    <a:pt x="0" y="6"/>
                  </a:lnTo>
                  <a:lnTo>
                    <a:pt x="0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2"/>
                  </a:lnTo>
                  <a:lnTo>
                    <a:pt x="4" y="2"/>
                  </a:lnTo>
                  <a:lnTo>
                    <a:pt x="4" y="8"/>
                  </a:lnTo>
                  <a:lnTo>
                    <a:pt x="4" y="10"/>
                  </a:lnTo>
                  <a:lnTo>
                    <a:pt x="4" y="10"/>
                  </a:lnTo>
                  <a:lnTo>
                    <a:pt x="2" y="10"/>
                  </a:lnTo>
                  <a:lnTo>
                    <a:pt x="2" y="12"/>
                  </a:lnTo>
                  <a:lnTo>
                    <a:pt x="0" y="12"/>
                  </a:lnTo>
                  <a:close/>
                </a:path>
              </a:pathLst>
            </a:custGeom>
            <a:grpFill/>
            <a:ln w="6350">
              <a:solidFill>
                <a:srgbClr val="7F7F7F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59" name="Czechia">
              <a:extLst>
                <a:ext uri="{FF2B5EF4-FFF2-40B4-BE49-F238E27FC236}">
                  <a16:creationId xmlns:a16="http://schemas.microsoft.com/office/drawing/2014/main" id="{D8CD7621-C104-485F-9950-40A536370A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164899" y="3097074"/>
              <a:ext cx="172247" cy="76554"/>
            </a:xfrm>
            <a:custGeom>
              <a:avLst/>
              <a:gdLst>
                <a:gd name="T0" fmla="*/ 34 w 90"/>
                <a:gd name="T1" fmla="*/ 2 h 40"/>
                <a:gd name="T2" fmla="*/ 36 w 90"/>
                <a:gd name="T3" fmla="*/ 2 h 40"/>
                <a:gd name="T4" fmla="*/ 42 w 90"/>
                <a:gd name="T5" fmla="*/ 2 h 40"/>
                <a:gd name="T6" fmla="*/ 44 w 90"/>
                <a:gd name="T7" fmla="*/ 6 h 40"/>
                <a:gd name="T8" fmla="*/ 48 w 90"/>
                <a:gd name="T9" fmla="*/ 6 h 40"/>
                <a:gd name="T10" fmla="*/ 48 w 90"/>
                <a:gd name="T11" fmla="*/ 12 h 40"/>
                <a:gd name="T12" fmla="*/ 48 w 90"/>
                <a:gd name="T13" fmla="*/ 14 h 40"/>
                <a:gd name="T14" fmla="*/ 52 w 90"/>
                <a:gd name="T15" fmla="*/ 14 h 40"/>
                <a:gd name="T16" fmla="*/ 50 w 90"/>
                <a:gd name="T17" fmla="*/ 10 h 40"/>
                <a:gd name="T18" fmla="*/ 58 w 90"/>
                <a:gd name="T19" fmla="*/ 12 h 40"/>
                <a:gd name="T20" fmla="*/ 60 w 90"/>
                <a:gd name="T21" fmla="*/ 14 h 40"/>
                <a:gd name="T22" fmla="*/ 68 w 90"/>
                <a:gd name="T23" fmla="*/ 14 h 40"/>
                <a:gd name="T24" fmla="*/ 78 w 90"/>
                <a:gd name="T25" fmla="*/ 22 h 40"/>
                <a:gd name="T26" fmla="*/ 82 w 90"/>
                <a:gd name="T27" fmla="*/ 26 h 40"/>
                <a:gd name="T28" fmla="*/ 88 w 90"/>
                <a:gd name="T29" fmla="*/ 24 h 40"/>
                <a:gd name="T30" fmla="*/ 90 w 90"/>
                <a:gd name="T31" fmla="*/ 30 h 40"/>
                <a:gd name="T32" fmla="*/ 82 w 90"/>
                <a:gd name="T33" fmla="*/ 32 h 40"/>
                <a:gd name="T34" fmla="*/ 76 w 90"/>
                <a:gd name="T35" fmla="*/ 34 h 40"/>
                <a:gd name="T36" fmla="*/ 66 w 90"/>
                <a:gd name="T37" fmla="*/ 38 h 40"/>
                <a:gd name="T38" fmla="*/ 62 w 90"/>
                <a:gd name="T39" fmla="*/ 36 h 40"/>
                <a:gd name="T40" fmla="*/ 54 w 90"/>
                <a:gd name="T41" fmla="*/ 38 h 40"/>
                <a:gd name="T42" fmla="*/ 48 w 90"/>
                <a:gd name="T43" fmla="*/ 36 h 40"/>
                <a:gd name="T44" fmla="*/ 42 w 90"/>
                <a:gd name="T45" fmla="*/ 34 h 40"/>
                <a:gd name="T46" fmla="*/ 34 w 90"/>
                <a:gd name="T47" fmla="*/ 34 h 40"/>
                <a:gd name="T48" fmla="*/ 32 w 90"/>
                <a:gd name="T49" fmla="*/ 36 h 40"/>
                <a:gd name="T50" fmla="*/ 28 w 90"/>
                <a:gd name="T51" fmla="*/ 38 h 40"/>
                <a:gd name="T52" fmla="*/ 22 w 90"/>
                <a:gd name="T53" fmla="*/ 36 h 40"/>
                <a:gd name="T54" fmla="*/ 20 w 90"/>
                <a:gd name="T55" fmla="*/ 36 h 40"/>
                <a:gd name="T56" fmla="*/ 12 w 90"/>
                <a:gd name="T57" fmla="*/ 28 h 40"/>
                <a:gd name="T58" fmla="*/ 6 w 90"/>
                <a:gd name="T59" fmla="*/ 24 h 40"/>
                <a:gd name="T60" fmla="*/ 6 w 90"/>
                <a:gd name="T61" fmla="*/ 20 h 40"/>
                <a:gd name="T62" fmla="*/ 0 w 90"/>
                <a:gd name="T63" fmla="*/ 14 h 40"/>
                <a:gd name="T64" fmla="*/ 0 w 90"/>
                <a:gd name="T65" fmla="*/ 12 h 40"/>
                <a:gd name="T66" fmla="*/ 4 w 90"/>
                <a:gd name="T67" fmla="*/ 14 h 40"/>
                <a:gd name="T68" fmla="*/ 10 w 90"/>
                <a:gd name="T69" fmla="*/ 8 h 40"/>
                <a:gd name="T70" fmla="*/ 16 w 90"/>
                <a:gd name="T71" fmla="*/ 6 h 40"/>
                <a:gd name="T72" fmla="*/ 20 w 90"/>
                <a:gd name="T73" fmla="*/ 4 h 40"/>
                <a:gd name="T74" fmla="*/ 24 w 90"/>
                <a:gd name="T75" fmla="*/ 4 h 40"/>
                <a:gd name="T76" fmla="*/ 28 w 90"/>
                <a:gd name="T77" fmla="*/ 2 h 40"/>
                <a:gd name="T78" fmla="*/ 32 w 90"/>
                <a:gd name="T79" fmla="*/ 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90" h="40">
                  <a:moveTo>
                    <a:pt x="32" y="0"/>
                  </a:moveTo>
                  <a:lnTo>
                    <a:pt x="34" y="2"/>
                  </a:lnTo>
                  <a:lnTo>
                    <a:pt x="34" y="2"/>
                  </a:lnTo>
                  <a:lnTo>
                    <a:pt x="36" y="2"/>
                  </a:lnTo>
                  <a:lnTo>
                    <a:pt x="38" y="2"/>
                  </a:lnTo>
                  <a:lnTo>
                    <a:pt x="42" y="2"/>
                  </a:lnTo>
                  <a:lnTo>
                    <a:pt x="42" y="4"/>
                  </a:lnTo>
                  <a:lnTo>
                    <a:pt x="44" y="6"/>
                  </a:lnTo>
                  <a:lnTo>
                    <a:pt x="46" y="6"/>
                  </a:lnTo>
                  <a:lnTo>
                    <a:pt x="48" y="6"/>
                  </a:lnTo>
                  <a:lnTo>
                    <a:pt x="48" y="10"/>
                  </a:lnTo>
                  <a:lnTo>
                    <a:pt x="48" y="12"/>
                  </a:lnTo>
                  <a:lnTo>
                    <a:pt x="48" y="12"/>
                  </a:lnTo>
                  <a:lnTo>
                    <a:pt x="48" y="14"/>
                  </a:lnTo>
                  <a:lnTo>
                    <a:pt x="50" y="14"/>
                  </a:lnTo>
                  <a:lnTo>
                    <a:pt x="52" y="14"/>
                  </a:lnTo>
                  <a:lnTo>
                    <a:pt x="54" y="14"/>
                  </a:lnTo>
                  <a:lnTo>
                    <a:pt x="50" y="10"/>
                  </a:lnTo>
                  <a:lnTo>
                    <a:pt x="52" y="8"/>
                  </a:lnTo>
                  <a:lnTo>
                    <a:pt x="58" y="12"/>
                  </a:lnTo>
                  <a:lnTo>
                    <a:pt x="62" y="12"/>
                  </a:lnTo>
                  <a:lnTo>
                    <a:pt x="60" y="14"/>
                  </a:lnTo>
                  <a:lnTo>
                    <a:pt x="62" y="16"/>
                  </a:lnTo>
                  <a:lnTo>
                    <a:pt x="68" y="14"/>
                  </a:lnTo>
                  <a:lnTo>
                    <a:pt x="72" y="16"/>
                  </a:lnTo>
                  <a:lnTo>
                    <a:pt x="78" y="22"/>
                  </a:lnTo>
                  <a:lnTo>
                    <a:pt x="82" y="26"/>
                  </a:lnTo>
                  <a:lnTo>
                    <a:pt x="82" y="26"/>
                  </a:lnTo>
                  <a:lnTo>
                    <a:pt x="84" y="24"/>
                  </a:lnTo>
                  <a:lnTo>
                    <a:pt x="88" y="24"/>
                  </a:lnTo>
                  <a:lnTo>
                    <a:pt x="90" y="26"/>
                  </a:lnTo>
                  <a:lnTo>
                    <a:pt x="90" y="30"/>
                  </a:lnTo>
                  <a:lnTo>
                    <a:pt x="84" y="28"/>
                  </a:lnTo>
                  <a:lnTo>
                    <a:pt x="82" y="32"/>
                  </a:lnTo>
                  <a:lnTo>
                    <a:pt x="78" y="32"/>
                  </a:lnTo>
                  <a:lnTo>
                    <a:pt x="76" y="34"/>
                  </a:lnTo>
                  <a:lnTo>
                    <a:pt x="70" y="36"/>
                  </a:lnTo>
                  <a:lnTo>
                    <a:pt x="66" y="38"/>
                  </a:lnTo>
                  <a:lnTo>
                    <a:pt x="64" y="36"/>
                  </a:lnTo>
                  <a:lnTo>
                    <a:pt x="62" y="36"/>
                  </a:lnTo>
                  <a:lnTo>
                    <a:pt x="60" y="38"/>
                  </a:lnTo>
                  <a:lnTo>
                    <a:pt x="54" y="38"/>
                  </a:lnTo>
                  <a:lnTo>
                    <a:pt x="52" y="36"/>
                  </a:lnTo>
                  <a:lnTo>
                    <a:pt x="48" y="36"/>
                  </a:lnTo>
                  <a:lnTo>
                    <a:pt x="44" y="36"/>
                  </a:lnTo>
                  <a:lnTo>
                    <a:pt x="42" y="34"/>
                  </a:lnTo>
                  <a:lnTo>
                    <a:pt x="38" y="34"/>
                  </a:lnTo>
                  <a:lnTo>
                    <a:pt x="34" y="34"/>
                  </a:lnTo>
                  <a:lnTo>
                    <a:pt x="34" y="36"/>
                  </a:lnTo>
                  <a:lnTo>
                    <a:pt x="32" y="36"/>
                  </a:lnTo>
                  <a:lnTo>
                    <a:pt x="32" y="38"/>
                  </a:lnTo>
                  <a:lnTo>
                    <a:pt x="28" y="38"/>
                  </a:lnTo>
                  <a:lnTo>
                    <a:pt x="28" y="40"/>
                  </a:lnTo>
                  <a:lnTo>
                    <a:pt x="22" y="36"/>
                  </a:lnTo>
                  <a:lnTo>
                    <a:pt x="20" y="36"/>
                  </a:lnTo>
                  <a:lnTo>
                    <a:pt x="20" y="36"/>
                  </a:lnTo>
                  <a:lnTo>
                    <a:pt x="14" y="30"/>
                  </a:lnTo>
                  <a:lnTo>
                    <a:pt x="12" y="28"/>
                  </a:lnTo>
                  <a:lnTo>
                    <a:pt x="8" y="26"/>
                  </a:lnTo>
                  <a:lnTo>
                    <a:pt x="6" y="24"/>
                  </a:lnTo>
                  <a:lnTo>
                    <a:pt x="6" y="22"/>
                  </a:lnTo>
                  <a:lnTo>
                    <a:pt x="6" y="20"/>
                  </a:lnTo>
                  <a:lnTo>
                    <a:pt x="4" y="16"/>
                  </a:lnTo>
                  <a:lnTo>
                    <a:pt x="0" y="14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2" y="12"/>
                  </a:lnTo>
                  <a:lnTo>
                    <a:pt x="4" y="14"/>
                  </a:lnTo>
                  <a:lnTo>
                    <a:pt x="8" y="8"/>
                  </a:lnTo>
                  <a:lnTo>
                    <a:pt x="10" y="8"/>
                  </a:lnTo>
                  <a:lnTo>
                    <a:pt x="12" y="6"/>
                  </a:lnTo>
                  <a:lnTo>
                    <a:pt x="16" y="6"/>
                  </a:lnTo>
                  <a:lnTo>
                    <a:pt x="16" y="4"/>
                  </a:lnTo>
                  <a:lnTo>
                    <a:pt x="20" y="4"/>
                  </a:lnTo>
                  <a:lnTo>
                    <a:pt x="22" y="4"/>
                  </a:lnTo>
                  <a:lnTo>
                    <a:pt x="24" y="4"/>
                  </a:lnTo>
                  <a:lnTo>
                    <a:pt x="24" y="0"/>
                  </a:lnTo>
                  <a:lnTo>
                    <a:pt x="28" y="2"/>
                  </a:lnTo>
                  <a:lnTo>
                    <a:pt x="30" y="0"/>
                  </a:lnTo>
                  <a:lnTo>
                    <a:pt x="32" y="2"/>
                  </a:lnTo>
                  <a:lnTo>
                    <a:pt x="32" y="0"/>
                  </a:lnTo>
                  <a:close/>
                </a:path>
              </a:pathLst>
            </a:custGeom>
            <a:grpFill/>
            <a:ln w="6350">
              <a:solidFill>
                <a:srgbClr val="7F7F7F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60" name="Cyprus">
              <a:extLst>
                <a:ext uri="{FF2B5EF4-FFF2-40B4-BE49-F238E27FC236}">
                  <a16:creationId xmlns:a16="http://schemas.microsoft.com/office/drawing/2014/main" id="{891FCAF0-AD83-445A-892D-012E70E7C345}"/>
                </a:ext>
              </a:extLst>
            </p:cNvPr>
            <p:cNvSpPr>
              <a:spLocks/>
            </p:cNvSpPr>
            <p:nvPr/>
          </p:nvSpPr>
          <p:spPr bwMode="auto">
            <a:xfrm>
              <a:off x="6647192" y="3541089"/>
              <a:ext cx="49760" cy="30622"/>
            </a:xfrm>
            <a:custGeom>
              <a:avLst/>
              <a:gdLst>
                <a:gd name="T0" fmla="*/ 4 w 26"/>
                <a:gd name="T1" fmla="*/ 16 h 16"/>
                <a:gd name="T2" fmla="*/ 2 w 26"/>
                <a:gd name="T3" fmla="*/ 14 h 16"/>
                <a:gd name="T4" fmla="*/ 0 w 26"/>
                <a:gd name="T5" fmla="*/ 12 h 16"/>
                <a:gd name="T6" fmla="*/ 0 w 26"/>
                <a:gd name="T7" fmla="*/ 10 h 16"/>
                <a:gd name="T8" fmla="*/ 2 w 26"/>
                <a:gd name="T9" fmla="*/ 8 h 16"/>
                <a:gd name="T10" fmla="*/ 2 w 26"/>
                <a:gd name="T11" fmla="*/ 6 h 16"/>
                <a:gd name="T12" fmla="*/ 4 w 26"/>
                <a:gd name="T13" fmla="*/ 8 h 16"/>
                <a:gd name="T14" fmla="*/ 6 w 26"/>
                <a:gd name="T15" fmla="*/ 8 h 16"/>
                <a:gd name="T16" fmla="*/ 8 w 26"/>
                <a:gd name="T17" fmla="*/ 6 h 16"/>
                <a:gd name="T18" fmla="*/ 8 w 26"/>
                <a:gd name="T19" fmla="*/ 4 h 16"/>
                <a:gd name="T20" fmla="*/ 10 w 26"/>
                <a:gd name="T21" fmla="*/ 4 h 16"/>
                <a:gd name="T22" fmla="*/ 12 w 26"/>
                <a:gd name="T23" fmla="*/ 6 h 16"/>
                <a:gd name="T24" fmla="*/ 16 w 26"/>
                <a:gd name="T25" fmla="*/ 4 h 16"/>
                <a:gd name="T26" fmla="*/ 20 w 26"/>
                <a:gd name="T27" fmla="*/ 4 h 16"/>
                <a:gd name="T28" fmla="*/ 24 w 26"/>
                <a:gd name="T29" fmla="*/ 0 h 16"/>
                <a:gd name="T30" fmla="*/ 26 w 26"/>
                <a:gd name="T31" fmla="*/ 0 h 16"/>
                <a:gd name="T32" fmla="*/ 26 w 26"/>
                <a:gd name="T33" fmla="*/ 2 h 16"/>
                <a:gd name="T34" fmla="*/ 26 w 26"/>
                <a:gd name="T35" fmla="*/ 2 h 16"/>
                <a:gd name="T36" fmla="*/ 22 w 26"/>
                <a:gd name="T37" fmla="*/ 4 h 16"/>
                <a:gd name="T38" fmla="*/ 20 w 26"/>
                <a:gd name="T39" fmla="*/ 8 h 16"/>
                <a:gd name="T40" fmla="*/ 20 w 26"/>
                <a:gd name="T41" fmla="*/ 10 h 16"/>
                <a:gd name="T42" fmla="*/ 20 w 26"/>
                <a:gd name="T43" fmla="*/ 12 h 16"/>
                <a:gd name="T44" fmla="*/ 18 w 26"/>
                <a:gd name="T45" fmla="*/ 10 h 16"/>
                <a:gd name="T46" fmla="*/ 16 w 26"/>
                <a:gd name="T47" fmla="*/ 12 h 16"/>
                <a:gd name="T48" fmla="*/ 12 w 26"/>
                <a:gd name="T49" fmla="*/ 14 h 16"/>
                <a:gd name="T50" fmla="*/ 10 w 26"/>
                <a:gd name="T51" fmla="*/ 16 h 16"/>
                <a:gd name="T52" fmla="*/ 8 w 26"/>
                <a:gd name="T53" fmla="*/ 16 h 16"/>
                <a:gd name="T54" fmla="*/ 8 w 26"/>
                <a:gd name="T55" fmla="*/ 16 h 16"/>
                <a:gd name="T56" fmla="*/ 4 w 26"/>
                <a:gd name="T57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6" h="16">
                  <a:moveTo>
                    <a:pt x="4" y="16"/>
                  </a:moveTo>
                  <a:lnTo>
                    <a:pt x="2" y="14"/>
                  </a:lnTo>
                  <a:lnTo>
                    <a:pt x="0" y="12"/>
                  </a:lnTo>
                  <a:lnTo>
                    <a:pt x="0" y="10"/>
                  </a:lnTo>
                  <a:lnTo>
                    <a:pt x="2" y="8"/>
                  </a:lnTo>
                  <a:lnTo>
                    <a:pt x="2" y="6"/>
                  </a:lnTo>
                  <a:lnTo>
                    <a:pt x="4" y="8"/>
                  </a:lnTo>
                  <a:lnTo>
                    <a:pt x="6" y="8"/>
                  </a:lnTo>
                  <a:lnTo>
                    <a:pt x="8" y="6"/>
                  </a:lnTo>
                  <a:lnTo>
                    <a:pt x="8" y="4"/>
                  </a:lnTo>
                  <a:lnTo>
                    <a:pt x="10" y="4"/>
                  </a:lnTo>
                  <a:lnTo>
                    <a:pt x="12" y="6"/>
                  </a:lnTo>
                  <a:lnTo>
                    <a:pt x="16" y="4"/>
                  </a:lnTo>
                  <a:lnTo>
                    <a:pt x="20" y="4"/>
                  </a:lnTo>
                  <a:lnTo>
                    <a:pt x="24" y="0"/>
                  </a:lnTo>
                  <a:lnTo>
                    <a:pt x="26" y="0"/>
                  </a:lnTo>
                  <a:lnTo>
                    <a:pt x="26" y="2"/>
                  </a:lnTo>
                  <a:lnTo>
                    <a:pt x="26" y="2"/>
                  </a:lnTo>
                  <a:lnTo>
                    <a:pt x="22" y="4"/>
                  </a:lnTo>
                  <a:lnTo>
                    <a:pt x="20" y="8"/>
                  </a:lnTo>
                  <a:lnTo>
                    <a:pt x="20" y="10"/>
                  </a:lnTo>
                  <a:lnTo>
                    <a:pt x="20" y="12"/>
                  </a:lnTo>
                  <a:lnTo>
                    <a:pt x="18" y="10"/>
                  </a:lnTo>
                  <a:lnTo>
                    <a:pt x="16" y="12"/>
                  </a:lnTo>
                  <a:lnTo>
                    <a:pt x="12" y="14"/>
                  </a:lnTo>
                  <a:lnTo>
                    <a:pt x="10" y="16"/>
                  </a:lnTo>
                  <a:lnTo>
                    <a:pt x="8" y="16"/>
                  </a:lnTo>
                  <a:lnTo>
                    <a:pt x="8" y="16"/>
                  </a:lnTo>
                  <a:lnTo>
                    <a:pt x="4" y="16"/>
                  </a:lnTo>
                  <a:close/>
                </a:path>
              </a:pathLst>
            </a:custGeom>
            <a:grpFill/>
            <a:ln w="6350">
              <a:solidFill>
                <a:srgbClr val="7F7F7F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61" name="Croatia">
              <a:extLst>
                <a:ext uri="{FF2B5EF4-FFF2-40B4-BE49-F238E27FC236}">
                  <a16:creationId xmlns:a16="http://schemas.microsoft.com/office/drawing/2014/main" id="{7C3B8F34-1D0C-4AA8-B9FD-F526F152468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07004" y="3242527"/>
              <a:ext cx="126315" cy="99521"/>
            </a:xfrm>
            <a:custGeom>
              <a:avLst/>
              <a:gdLst>
                <a:gd name="T0" fmla="*/ 66 w 66"/>
                <a:gd name="T1" fmla="*/ 18 h 52"/>
                <a:gd name="T2" fmla="*/ 64 w 66"/>
                <a:gd name="T3" fmla="*/ 16 h 52"/>
                <a:gd name="T4" fmla="*/ 60 w 66"/>
                <a:gd name="T5" fmla="*/ 8 h 52"/>
                <a:gd name="T6" fmla="*/ 52 w 66"/>
                <a:gd name="T7" fmla="*/ 8 h 52"/>
                <a:gd name="T8" fmla="*/ 42 w 66"/>
                <a:gd name="T9" fmla="*/ 4 h 52"/>
                <a:gd name="T10" fmla="*/ 34 w 66"/>
                <a:gd name="T11" fmla="*/ 0 h 52"/>
                <a:gd name="T12" fmla="*/ 22 w 66"/>
                <a:gd name="T13" fmla="*/ 6 h 52"/>
                <a:gd name="T14" fmla="*/ 14 w 66"/>
                <a:gd name="T15" fmla="*/ 14 h 52"/>
                <a:gd name="T16" fmla="*/ 4 w 66"/>
                <a:gd name="T17" fmla="*/ 14 h 52"/>
                <a:gd name="T18" fmla="*/ 0 w 66"/>
                <a:gd name="T19" fmla="*/ 20 h 52"/>
                <a:gd name="T20" fmla="*/ 4 w 66"/>
                <a:gd name="T21" fmla="*/ 24 h 52"/>
                <a:gd name="T22" fmla="*/ 10 w 66"/>
                <a:gd name="T23" fmla="*/ 14 h 52"/>
                <a:gd name="T24" fmla="*/ 16 w 66"/>
                <a:gd name="T25" fmla="*/ 18 h 52"/>
                <a:gd name="T26" fmla="*/ 22 w 66"/>
                <a:gd name="T27" fmla="*/ 30 h 52"/>
                <a:gd name="T28" fmla="*/ 22 w 66"/>
                <a:gd name="T29" fmla="*/ 32 h 52"/>
                <a:gd name="T30" fmla="*/ 20 w 66"/>
                <a:gd name="T31" fmla="*/ 36 h 52"/>
                <a:gd name="T32" fmla="*/ 28 w 66"/>
                <a:gd name="T33" fmla="*/ 40 h 52"/>
                <a:gd name="T34" fmla="*/ 34 w 66"/>
                <a:gd name="T35" fmla="*/ 42 h 52"/>
                <a:gd name="T36" fmla="*/ 48 w 66"/>
                <a:gd name="T37" fmla="*/ 50 h 52"/>
                <a:gd name="T38" fmla="*/ 46 w 66"/>
                <a:gd name="T39" fmla="*/ 50 h 52"/>
                <a:gd name="T40" fmla="*/ 48 w 66"/>
                <a:gd name="T41" fmla="*/ 50 h 52"/>
                <a:gd name="T42" fmla="*/ 30 w 66"/>
                <a:gd name="T43" fmla="*/ 30 h 52"/>
                <a:gd name="T44" fmla="*/ 28 w 66"/>
                <a:gd name="T45" fmla="*/ 24 h 52"/>
                <a:gd name="T46" fmla="*/ 24 w 66"/>
                <a:gd name="T47" fmla="*/ 20 h 52"/>
                <a:gd name="T48" fmla="*/ 26 w 66"/>
                <a:gd name="T49" fmla="*/ 14 h 52"/>
                <a:gd name="T50" fmla="*/ 32 w 66"/>
                <a:gd name="T51" fmla="*/ 18 h 52"/>
                <a:gd name="T52" fmla="*/ 36 w 66"/>
                <a:gd name="T53" fmla="*/ 16 h 52"/>
                <a:gd name="T54" fmla="*/ 40 w 66"/>
                <a:gd name="T55" fmla="*/ 14 h 52"/>
                <a:gd name="T56" fmla="*/ 44 w 66"/>
                <a:gd name="T57" fmla="*/ 16 h 52"/>
                <a:gd name="T58" fmla="*/ 50 w 66"/>
                <a:gd name="T59" fmla="*/ 18 h 52"/>
                <a:gd name="T60" fmla="*/ 58 w 66"/>
                <a:gd name="T61" fmla="*/ 18 h 52"/>
                <a:gd name="T62" fmla="*/ 64 w 66"/>
                <a:gd name="T63" fmla="*/ 20 h 52"/>
                <a:gd name="T64" fmla="*/ 44 w 66"/>
                <a:gd name="T65" fmla="*/ 50 h 52"/>
                <a:gd name="T66" fmla="*/ 34 w 66"/>
                <a:gd name="T67" fmla="*/ 48 h 52"/>
                <a:gd name="T68" fmla="*/ 34 w 66"/>
                <a:gd name="T69" fmla="*/ 48 h 52"/>
                <a:gd name="T70" fmla="*/ 40 w 66"/>
                <a:gd name="T71" fmla="*/ 44 h 52"/>
                <a:gd name="T72" fmla="*/ 34 w 66"/>
                <a:gd name="T73" fmla="*/ 44 h 52"/>
                <a:gd name="T74" fmla="*/ 20 w 66"/>
                <a:gd name="T75" fmla="*/ 30 h 52"/>
                <a:gd name="T76" fmla="*/ 16 w 66"/>
                <a:gd name="T77" fmla="*/ 26 h 52"/>
                <a:gd name="T78" fmla="*/ 16 w 66"/>
                <a:gd name="T79" fmla="*/ 26 h 52"/>
                <a:gd name="T80" fmla="*/ 18 w 66"/>
                <a:gd name="T81" fmla="*/ 36 h 52"/>
                <a:gd name="T82" fmla="*/ 14 w 66"/>
                <a:gd name="T83" fmla="*/ 30 h 52"/>
                <a:gd name="T84" fmla="*/ 8 w 66"/>
                <a:gd name="T85" fmla="*/ 22 h 52"/>
                <a:gd name="T86" fmla="*/ 12 w 66"/>
                <a:gd name="T87" fmla="*/ 28 h 52"/>
                <a:gd name="T88" fmla="*/ 8 w 66"/>
                <a:gd name="T89" fmla="*/ 22 h 52"/>
                <a:gd name="T90" fmla="*/ 12 w 66"/>
                <a:gd name="T91" fmla="*/ 22 h 52"/>
                <a:gd name="T92" fmla="*/ 10 w 66"/>
                <a:gd name="T93" fmla="*/ 18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66" h="52">
                  <a:moveTo>
                    <a:pt x="64" y="20"/>
                  </a:moveTo>
                  <a:lnTo>
                    <a:pt x="62" y="18"/>
                  </a:lnTo>
                  <a:lnTo>
                    <a:pt x="66" y="18"/>
                  </a:lnTo>
                  <a:lnTo>
                    <a:pt x="66" y="18"/>
                  </a:lnTo>
                  <a:lnTo>
                    <a:pt x="66" y="16"/>
                  </a:lnTo>
                  <a:lnTo>
                    <a:pt x="64" y="16"/>
                  </a:lnTo>
                  <a:lnTo>
                    <a:pt x="62" y="14"/>
                  </a:lnTo>
                  <a:lnTo>
                    <a:pt x="62" y="12"/>
                  </a:lnTo>
                  <a:lnTo>
                    <a:pt x="60" y="8"/>
                  </a:lnTo>
                  <a:lnTo>
                    <a:pt x="60" y="6"/>
                  </a:lnTo>
                  <a:lnTo>
                    <a:pt x="58" y="10"/>
                  </a:lnTo>
                  <a:lnTo>
                    <a:pt x="52" y="8"/>
                  </a:lnTo>
                  <a:lnTo>
                    <a:pt x="46" y="6"/>
                  </a:lnTo>
                  <a:lnTo>
                    <a:pt x="44" y="6"/>
                  </a:lnTo>
                  <a:lnTo>
                    <a:pt x="42" y="4"/>
                  </a:lnTo>
                  <a:lnTo>
                    <a:pt x="36" y="0"/>
                  </a:lnTo>
                  <a:lnTo>
                    <a:pt x="34" y="0"/>
                  </a:lnTo>
                  <a:lnTo>
                    <a:pt x="34" y="0"/>
                  </a:lnTo>
                  <a:lnTo>
                    <a:pt x="30" y="0"/>
                  </a:lnTo>
                  <a:lnTo>
                    <a:pt x="22" y="4"/>
                  </a:lnTo>
                  <a:lnTo>
                    <a:pt x="22" y="6"/>
                  </a:lnTo>
                  <a:lnTo>
                    <a:pt x="18" y="8"/>
                  </a:lnTo>
                  <a:lnTo>
                    <a:pt x="16" y="14"/>
                  </a:lnTo>
                  <a:lnTo>
                    <a:pt x="14" y="14"/>
                  </a:lnTo>
                  <a:lnTo>
                    <a:pt x="10" y="12"/>
                  </a:lnTo>
                  <a:lnTo>
                    <a:pt x="8" y="12"/>
                  </a:lnTo>
                  <a:lnTo>
                    <a:pt x="4" y="14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0" y="20"/>
                  </a:lnTo>
                  <a:lnTo>
                    <a:pt x="4" y="22"/>
                  </a:lnTo>
                  <a:lnTo>
                    <a:pt x="4" y="24"/>
                  </a:lnTo>
                  <a:lnTo>
                    <a:pt x="4" y="24"/>
                  </a:lnTo>
                  <a:lnTo>
                    <a:pt x="6" y="20"/>
                  </a:lnTo>
                  <a:lnTo>
                    <a:pt x="8" y="16"/>
                  </a:lnTo>
                  <a:lnTo>
                    <a:pt x="10" y="14"/>
                  </a:lnTo>
                  <a:lnTo>
                    <a:pt x="12" y="14"/>
                  </a:lnTo>
                  <a:lnTo>
                    <a:pt x="12" y="16"/>
                  </a:lnTo>
                  <a:lnTo>
                    <a:pt x="16" y="18"/>
                  </a:lnTo>
                  <a:lnTo>
                    <a:pt x="16" y="22"/>
                  </a:lnTo>
                  <a:lnTo>
                    <a:pt x="18" y="26"/>
                  </a:lnTo>
                  <a:lnTo>
                    <a:pt x="22" y="30"/>
                  </a:lnTo>
                  <a:lnTo>
                    <a:pt x="22" y="30"/>
                  </a:lnTo>
                  <a:lnTo>
                    <a:pt x="24" y="32"/>
                  </a:lnTo>
                  <a:lnTo>
                    <a:pt x="22" y="32"/>
                  </a:lnTo>
                  <a:lnTo>
                    <a:pt x="20" y="32"/>
                  </a:lnTo>
                  <a:lnTo>
                    <a:pt x="20" y="34"/>
                  </a:lnTo>
                  <a:lnTo>
                    <a:pt x="20" y="36"/>
                  </a:lnTo>
                  <a:lnTo>
                    <a:pt x="24" y="36"/>
                  </a:lnTo>
                  <a:lnTo>
                    <a:pt x="26" y="38"/>
                  </a:lnTo>
                  <a:lnTo>
                    <a:pt x="28" y="40"/>
                  </a:lnTo>
                  <a:lnTo>
                    <a:pt x="30" y="42"/>
                  </a:lnTo>
                  <a:lnTo>
                    <a:pt x="32" y="42"/>
                  </a:lnTo>
                  <a:lnTo>
                    <a:pt x="34" y="42"/>
                  </a:lnTo>
                  <a:lnTo>
                    <a:pt x="40" y="42"/>
                  </a:lnTo>
                  <a:lnTo>
                    <a:pt x="42" y="44"/>
                  </a:lnTo>
                  <a:lnTo>
                    <a:pt x="48" y="50"/>
                  </a:lnTo>
                  <a:lnTo>
                    <a:pt x="46" y="50"/>
                  </a:lnTo>
                  <a:lnTo>
                    <a:pt x="44" y="48"/>
                  </a:lnTo>
                  <a:lnTo>
                    <a:pt x="46" y="50"/>
                  </a:lnTo>
                  <a:lnTo>
                    <a:pt x="48" y="52"/>
                  </a:lnTo>
                  <a:lnTo>
                    <a:pt x="48" y="52"/>
                  </a:lnTo>
                  <a:lnTo>
                    <a:pt x="48" y="50"/>
                  </a:lnTo>
                  <a:lnTo>
                    <a:pt x="40" y="40"/>
                  </a:lnTo>
                  <a:lnTo>
                    <a:pt x="30" y="30"/>
                  </a:lnTo>
                  <a:lnTo>
                    <a:pt x="30" y="30"/>
                  </a:lnTo>
                  <a:lnTo>
                    <a:pt x="30" y="28"/>
                  </a:lnTo>
                  <a:lnTo>
                    <a:pt x="30" y="26"/>
                  </a:lnTo>
                  <a:lnTo>
                    <a:pt x="28" y="24"/>
                  </a:lnTo>
                  <a:lnTo>
                    <a:pt x="26" y="22"/>
                  </a:lnTo>
                  <a:lnTo>
                    <a:pt x="24" y="22"/>
                  </a:lnTo>
                  <a:lnTo>
                    <a:pt x="24" y="20"/>
                  </a:lnTo>
                  <a:lnTo>
                    <a:pt x="26" y="20"/>
                  </a:lnTo>
                  <a:lnTo>
                    <a:pt x="26" y="16"/>
                  </a:lnTo>
                  <a:lnTo>
                    <a:pt x="26" y="14"/>
                  </a:lnTo>
                  <a:lnTo>
                    <a:pt x="30" y="16"/>
                  </a:lnTo>
                  <a:lnTo>
                    <a:pt x="30" y="18"/>
                  </a:lnTo>
                  <a:lnTo>
                    <a:pt x="32" y="18"/>
                  </a:lnTo>
                  <a:lnTo>
                    <a:pt x="32" y="16"/>
                  </a:lnTo>
                  <a:lnTo>
                    <a:pt x="34" y="16"/>
                  </a:lnTo>
                  <a:lnTo>
                    <a:pt x="36" y="16"/>
                  </a:lnTo>
                  <a:lnTo>
                    <a:pt x="38" y="14"/>
                  </a:lnTo>
                  <a:lnTo>
                    <a:pt x="40" y="16"/>
                  </a:lnTo>
                  <a:lnTo>
                    <a:pt x="40" y="14"/>
                  </a:lnTo>
                  <a:lnTo>
                    <a:pt x="42" y="16"/>
                  </a:lnTo>
                  <a:lnTo>
                    <a:pt x="42" y="18"/>
                  </a:lnTo>
                  <a:lnTo>
                    <a:pt x="44" y="16"/>
                  </a:lnTo>
                  <a:lnTo>
                    <a:pt x="48" y="18"/>
                  </a:lnTo>
                  <a:lnTo>
                    <a:pt x="50" y="16"/>
                  </a:lnTo>
                  <a:lnTo>
                    <a:pt x="50" y="18"/>
                  </a:lnTo>
                  <a:lnTo>
                    <a:pt x="54" y="18"/>
                  </a:lnTo>
                  <a:lnTo>
                    <a:pt x="56" y="18"/>
                  </a:lnTo>
                  <a:lnTo>
                    <a:pt x="58" y="18"/>
                  </a:lnTo>
                  <a:lnTo>
                    <a:pt x="60" y="20"/>
                  </a:lnTo>
                  <a:lnTo>
                    <a:pt x="62" y="20"/>
                  </a:lnTo>
                  <a:lnTo>
                    <a:pt x="64" y="20"/>
                  </a:lnTo>
                  <a:close/>
                  <a:moveTo>
                    <a:pt x="38" y="50"/>
                  </a:moveTo>
                  <a:lnTo>
                    <a:pt x="42" y="50"/>
                  </a:lnTo>
                  <a:lnTo>
                    <a:pt x="44" y="50"/>
                  </a:lnTo>
                  <a:lnTo>
                    <a:pt x="40" y="50"/>
                  </a:lnTo>
                  <a:lnTo>
                    <a:pt x="38" y="50"/>
                  </a:lnTo>
                  <a:close/>
                  <a:moveTo>
                    <a:pt x="34" y="48"/>
                  </a:moveTo>
                  <a:lnTo>
                    <a:pt x="40" y="48"/>
                  </a:lnTo>
                  <a:lnTo>
                    <a:pt x="38" y="48"/>
                  </a:lnTo>
                  <a:lnTo>
                    <a:pt x="34" y="48"/>
                  </a:lnTo>
                  <a:close/>
                  <a:moveTo>
                    <a:pt x="34" y="44"/>
                  </a:moveTo>
                  <a:lnTo>
                    <a:pt x="40" y="44"/>
                  </a:lnTo>
                  <a:lnTo>
                    <a:pt x="40" y="44"/>
                  </a:lnTo>
                  <a:lnTo>
                    <a:pt x="38" y="46"/>
                  </a:lnTo>
                  <a:lnTo>
                    <a:pt x="36" y="46"/>
                  </a:lnTo>
                  <a:lnTo>
                    <a:pt x="34" y="44"/>
                  </a:lnTo>
                  <a:close/>
                  <a:moveTo>
                    <a:pt x="18" y="28"/>
                  </a:moveTo>
                  <a:lnTo>
                    <a:pt x="18" y="28"/>
                  </a:lnTo>
                  <a:lnTo>
                    <a:pt x="20" y="30"/>
                  </a:lnTo>
                  <a:lnTo>
                    <a:pt x="20" y="32"/>
                  </a:lnTo>
                  <a:lnTo>
                    <a:pt x="18" y="28"/>
                  </a:lnTo>
                  <a:close/>
                  <a:moveTo>
                    <a:pt x="16" y="26"/>
                  </a:moveTo>
                  <a:lnTo>
                    <a:pt x="18" y="28"/>
                  </a:lnTo>
                  <a:lnTo>
                    <a:pt x="16" y="26"/>
                  </a:lnTo>
                  <a:lnTo>
                    <a:pt x="16" y="26"/>
                  </a:lnTo>
                  <a:close/>
                  <a:moveTo>
                    <a:pt x="16" y="32"/>
                  </a:moveTo>
                  <a:lnTo>
                    <a:pt x="18" y="34"/>
                  </a:lnTo>
                  <a:lnTo>
                    <a:pt x="18" y="36"/>
                  </a:lnTo>
                  <a:lnTo>
                    <a:pt x="16" y="32"/>
                  </a:lnTo>
                  <a:close/>
                  <a:moveTo>
                    <a:pt x="12" y="28"/>
                  </a:moveTo>
                  <a:lnTo>
                    <a:pt x="14" y="30"/>
                  </a:lnTo>
                  <a:lnTo>
                    <a:pt x="16" y="30"/>
                  </a:lnTo>
                  <a:lnTo>
                    <a:pt x="12" y="28"/>
                  </a:lnTo>
                  <a:close/>
                  <a:moveTo>
                    <a:pt x="8" y="22"/>
                  </a:moveTo>
                  <a:lnTo>
                    <a:pt x="12" y="24"/>
                  </a:lnTo>
                  <a:lnTo>
                    <a:pt x="12" y="28"/>
                  </a:lnTo>
                  <a:lnTo>
                    <a:pt x="12" y="28"/>
                  </a:lnTo>
                  <a:lnTo>
                    <a:pt x="10" y="26"/>
                  </a:lnTo>
                  <a:lnTo>
                    <a:pt x="10" y="24"/>
                  </a:lnTo>
                  <a:lnTo>
                    <a:pt x="8" y="22"/>
                  </a:lnTo>
                  <a:close/>
                  <a:moveTo>
                    <a:pt x="10" y="16"/>
                  </a:moveTo>
                  <a:lnTo>
                    <a:pt x="14" y="22"/>
                  </a:lnTo>
                  <a:lnTo>
                    <a:pt x="12" y="22"/>
                  </a:lnTo>
                  <a:lnTo>
                    <a:pt x="12" y="22"/>
                  </a:lnTo>
                  <a:lnTo>
                    <a:pt x="10" y="20"/>
                  </a:lnTo>
                  <a:lnTo>
                    <a:pt x="10" y="18"/>
                  </a:lnTo>
                  <a:lnTo>
                    <a:pt x="10" y="16"/>
                  </a:lnTo>
                  <a:lnTo>
                    <a:pt x="10" y="16"/>
                  </a:lnTo>
                  <a:close/>
                </a:path>
              </a:pathLst>
            </a:custGeom>
            <a:grpFill/>
            <a:ln w="6350">
              <a:solidFill>
                <a:srgbClr val="7F7F7F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62" name="Cote d'lvoire">
              <a:extLst>
                <a:ext uri="{FF2B5EF4-FFF2-40B4-BE49-F238E27FC236}">
                  <a16:creationId xmlns:a16="http://schemas.microsoft.com/office/drawing/2014/main" id="{623E3941-924C-4E10-AAE3-60D5BD58BDF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20883" y="4168835"/>
              <a:ext cx="149281" cy="153109"/>
            </a:xfrm>
            <a:custGeom>
              <a:avLst/>
              <a:gdLst>
                <a:gd name="T0" fmla="*/ 14 w 78"/>
                <a:gd name="T1" fmla="*/ 76 h 80"/>
                <a:gd name="T2" fmla="*/ 14 w 78"/>
                <a:gd name="T3" fmla="*/ 72 h 80"/>
                <a:gd name="T4" fmla="*/ 14 w 78"/>
                <a:gd name="T5" fmla="*/ 68 h 80"/>
                <a:gd name="T6" fmla="*/ 14 w 78"/>
                <a:gd name="T7" fmla="*/ 64 h 80"/>
                <a:gd name="T8" fmla="*/ 14 w 78"/>
                <a:gd name="T9" fmla="*/ 60 h 80"/>
                <a:gd name="T10" fmla="*/ 12 w 78"/>
                <a:gd name="T11" fmla="*/ 58 h 80"/>
                <a:gd name="T12" fmla="*/ 8 w 78"/>
                <a:gd name="T13" fmla="*/ 56 h 80"/>
                <a:gd name="T14" fmla="*/ 6 w 78"/>
                <a:gd name="T15" fmla="*/ 54 h 80"/>
                <a:gd name="T16" fmla="*/ 2 w 78"/>
                <a:gd name="T17" fmla="*/ 56 h 80"/>
                <a:gd name="T18" fmla="*/ 0 w 78"/>
                <a:gd name="T19" fmla="*/ 52 h 80"/>
                <a:gd name="T20" fmla="*/ 4 w 78"/>
                <a:gd name="T21" fmla="*/ 46 h 80"/>
                <a:gd name="T22" fmla="*/ 4 w 78"/>
                <a:gd name="T23" fmla="*/ 42 h 80"/>
                <a:gd name="T24" fmla="*/ 8 w 78"/>
                <a:gd name="T25" fmla="*/ 34 h 80"/>
                <a:gd name="T26" fmla="*/ 8 w 78"/>
                <a:gd name="T27" fmla="*/ 30 h 80"/>
                <a:gd name="T28" fmla="*/ 6 w 78"/>
                <a:gd name="T29" fmla="*/ 26 h 80"/>
                <a:gd name="T30" fmla="*/ 10 w 78"/>
                <a:gd name="T31" fmla="*/ 26 h 80"/>
                <a:gd name="T32" fmla="*/ 8 w 78"/>
                <a:gd name="T33" fmla="*/ 22 h 80"/>
                <a:gd name="T34" fmla="*/ 6 w 78"/>
                <a:gd name="T35" fmla="*/ 16 h 80"/>
                <a:gd name="T36" fmla="*/ 8 w 78"/>
                <a:gd name="T37" fmla="*/ 8 h 80"/>
                <a:gd name="T38" fmla="*/ 6 w 78"/>
                <a:gd name="T39" fmla="*/ 6 h 80"/>
                <a:gd name="T40" fmla="*/ 16 w 78"/>
                <a:gd name="T41" fmla="*/ 2 h 80"/>
                <a:gd name="T42" fmla="*/ 20 w 78"/>
                <a:gd name="T43" fmla="*/ 2 h 80"/>
                <a:gd name="T44" fmla="*/ 26 w 78"/>
                <a:gd name="T45" fmla="*/ 2 h 80"/>
                <a:gd name="T46" fmla="*/ 30 w 78"/>
                <a:gd name="T47" fmla="*/ 0 h 80"/>
                <a:gd name="T48" fmla="*/ 32 w 78"/>
                <a:gd name="T49" fmla="*/ 2 h 80"/>
                <a:gd name="T50" fmla="*/ 38 w 78"/>
                <a:gd name="T51" fmla="*/ 4 h 80"/>
                <a:gd name="T52" fmla="*/ 42 w 78"/>
                <a:gd name="T53" fmla="*/ 0 h 80"/>
                <a:gd name="T54" fmla="*/ 50 w 78"/>
                <a:gd name="T55" fmla="*/ 4 h 80"/>
                <a:gd name="T56" fmla="*/ 52 w 78"/>
                <a:gd name="T57" fmla="*/ 6 h 80"/>
                <a:gd name="T58" fmla="*/ 58 w 78"/>
                <a:gd name="T59" fmla="*/ 6 h 80"/>
                <a:gd name="T60" fmla="*/ 62 w 78"/>
                <a:gd name="T61" fmla="*/ 10 h 80"/>
                <a:gd name="T62" fmla="*/ 68 w 78"/>
                <a:gd name="T63" fmla="*/ 8 h 80"/>
                <a:gd name="T64" fmla="*/ 70 w 78"/>
                <a:gd name="T65" fmla="*/ 10 h 80"/>
                <a:gd name="T66" fmla="*/ 74 w 78"/>
                <a:gd name="T67" fmla="*/ 10 h 80"/>
                <a:gd name="T68" fmla="*/ 74 w 78"/>
                <a:gd name="T69" fmla="*/ 18 h 80"/>
                <a:gd name="T70" fmla="*/ 76 w 78"/>
                <a:gd name="T71" fmla="*/ 22 h 80"/>
                <a:gd name="T72" fmla="*/ 76 w 78"/>
                <a:gd name="T73" fmla="*/ 26 h 80"/>
                <a:gd name="T74" fmla="*/ 74 w 78"/>
                <a:gd name="T75" fmla="*/ 30 h 80"/>
                <a:gd name="T76" fmla="*/ 70 w 78"/>
                <a:gd name="T77" fmla="*/ 40 h 80"/>
                <a:gd name="T78" fmla="*/ 68 w 78"/>
                <a:gd name="T79" fmla="*/ 44 h 80"/>
                <a:gd name="T80" fmla="*/ 68 w 78"/>
                <a:gd name="T81" fmla="*/ 52 h 80"/>
                <a:gd name="T82" fmla="*/ 66 w 78"/>
                <a:gd name="T83" fmla="*/ 52 h 80"/>
                <a:gd name="T84" fmla="*/ 70 w 78"/>
                <a:gd name="T85" fmla="*/ 58 h 80"/>
                <a:gd name="T86" fmla="*/ 72 w 78"/>
                <a:gd name="T87" fmla="*/ 62 h 80"/>
                <a:gd name="T88" fmla="*/ 74 w 78"/>
                <a:gd name="T89" fmla="*/ 68 h 80"/>
                <a:gd name="T90" fmla="*/ 70 w 78"/>
                <a:gd name="T91" fmla="*/ 68 h 80"/>
                <a:gd name="T92" fmla="*/ 68 w 78"/>
                <a:gd name="T93" fmla="*/ 66 h 80"/>
                <a:gd name="T94" fmla="*/ 64 w 78"/>
                <a:gd name="T95" fmla="*/ 70 h 80"/>
                <a:gd name="T96" fmla="*/ 52 w 78"/>
                <a:gd name="T97" fmla="*/ 70 h 80"/>
                <a:gd name="T98" fmla="*/ 32 w 78"/>
                <a:gd name="T99" fmla="*/ 70 h 80"/>
                <a:gd name="T100" fmla="*/ 22 w 78"/>
                <a:gd name="T101" fmla="*/ 74 h 80"/>
                <a:gd name="T102" fmla="*/ 20 w 78"/>
                <a:gd name="T103" fmla="*/ 76 h 80"/>
                <a:gd name="T104" fmla="*/ 14 w 78"/>
                <a:gd name="T105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78" h="80">
                  <a:moveTo>
                    <a:pt x="14" y="80"/>
                  </a:moveTo>
                  <a:lnTo>
                    <a:pt x="14" y="76"/>
                  </a:lnTo>
                  <a:lnTo>
                    <a:pt x="12" y="74"/>
                  </a:lnTo>
                  <a:lnTo>
                    <a:pt x="14" y="72"/>
                  </a:lnTo>
                  <a:lnTo>
                    <a:pt x="14" y="70"/>
                  </a:lnTo>
                  <a:lnTo>
                    <a:pt x="14" y="68"/>
                  </a:lnTo>
                  <a:lnTo>
                    <a:pt x="14" y="66"/>
                  </a:lnTo>
                  <a:lnTo>
                    <a:pt x="14" y="64"/>
                  </a:lnTo>
                  <a:lnTo>
                    <a:pt x="16" y="62"/>
                  </a:lnTo>
                  <a:lnTo>
                    <a:pt x="14" y="60"/>
                  </a:lnTo>
                  <a:lnTo>
                    <a:pt x="14" y="60"/>
                  </a:lnTo>
                  <a:lnTo>
                    <a:pt x="12" y="58"/>
                  </a:lnTo>
                  <a:lnTo>
                    <a:pt x="10" y="56"/>
                  </a:lnTo>
                  <a:lnTo>
                    <a:pt x="8" y="56"/>
                  </a:lnTo>
                  <a:lnTo>
                    <a:pt x="8" y="56"/>
                  </a:lnTo>
                  <a:lnTo>
                    <a:pt x="6" y="54"/>
                  </a:lnTo>
                  <a:lnTo>
                    <a:pt x="4" y="54"/>
                  </a:lnTo>
                  <a:lnTo>
                    <a:pt x="2" y="56"/>
                  </a:lnTo>
                  <a:lnTo>
                    <a:pt x="2" y="54"/>
                  </a:lnTo>
                  <a:lnTo>
                    <a:pt x="0" y="52"/>
                  </a:lnTo>
                  <a:lnTo>
                    <a:pt x="2" y="50"/>
                  </a:lnTo>
                  <a:lnTo>
                    <a:pt x="4" y="46"/>
                  </a:lnTo>
                  <a:lnTo>
                    <a:pt x="2" y="44"/>
                  </a:lnTo>
                  <a:lnTo>
                    <a:pt x="4" y="42"/>
                  </a:lnTo>
                  <a:lnTo>
                    <a:pt x="6" y="40"/>
                  </a:lnTo>
                  <a:lnTo>
                    <a:pt x="8" y="34"/>
                  </a:lnTo>
                  <a:lnTo>
                    <a:pt x="10" y="30"/>
                  </a:lnTo>
                  <a:lnTo>
                    <a:pt x="8" y="30"/>
                  </a:lnTo>
                  <a:lnTo>
                    <a:pt x="6" y="28"/>
                  </a:lnTo>
                  <a:lnTo>
                    <a:pt x="6" y="26"/>
                  </a:lnTo>
                  <a:lnTo>
                    <a:pt x="8" y="24"/>
                  </a:lnTo>
                  <a:lnTo>
                    <a:pt x="10" y="26"/>
                  </a:lnTo>
                  <a:lnTo>
                    <a:pt x="10" y="24"/>
                  </a:lnTo>
                  <a:lnTo>
                    <a:pt x="8" y="22"/>
                  </a:lnTo>
                  <a:lnTo>
                    <a:pt x="8" y="20"/>
                  </a:lnTo>
                  <a:lnTo>
                    <a:pt x="6" y="16"/>
                  </a:lnTo>
                  <a:lnTo>
                    <a:pt x="8" y="14"/>
                  </a:lnTo>
                  <a:lnTo>
                    <a:pt x="8" y="8"/>
                  </a:lnTo>
                  <a:lnTo>
                    <a:pt x="6" y="8"/>
                  </a:lnTo>
                  <a:lnTo>
                    <a:pt x="6" y="6"/>
                  </a:lnTo>
                  <a:lnTo>
                    <a:pt x="10" y="4"/>
                  </a:lnTo>
                  <a:lnTo>
                    <a:pt x="16" y="2"/>
                  </a:lnTo>
                  <a:lnTo>
                    <a:pt x="16" y="2"/>
                  </a:lnTo>
                  <a:lnTo>
                    <a:pt x="20" y="2"/>
                  </a:lnTo>
                  <a:lnTo>
                    <a:pt x="24" y="2"/>
                  </a:lnTo>
                  <a:lnTo>
                    <a:pt x="26" y="2"/>
                  </a:lnTo>
                  <a:lnTo>
                    <a:pt x="26" y="0"/>
                  </a:lnTo>
                  <a:lnTo>
                    <a:pt x="30" y="0"/>
                  </a:lnTo>
                  <a:lnTo>
                    <a:pt x="34" y="0"/>
                  </a:lnTo>
                  <a:lnTo>
                    <a:pt x="32" y="2"/>
                  </a:lnTo>
                  <a:lnTo>
                    <a:pt x="34" y="2"/>
                  </a:lnTo>
                  <a:lnTo>
                    <a:pt x="38" y="4"/>
                  </a:lnTo>
                  <a:lnTo>
                    <a:pt x="40" y="0"/>
                  </a:lnTo>
                  <a:lnTo>
                    <a:pt x="42" y="0"/>
                  </a:lnTo>
                  <a:lnTo>
                    <a:pt x="44" y="2"/>
                  </a:lnTo>
                  <a:lnTo>
                    <a:pt x="50" y="4"/>
                  </a:lnTo>
                  <a:lnTo>
                    <a:pt x="52" y="4"/>
                  </a:lnTo>
                  <a:lnTo>
                    <a:pt x="52" y="6"/>
                  </a:lnTo>
                  <a:lnTo>
                    <a:pt x="54" y="6"/>
                  </a:lnTo>
                  <a:lnTo>
                    <a:pt x="58" y="6"/>
                  </a:lnTo>
                  <a:lnTo>
                    <a:pt x="58" y="8"/>
                  </a:lnTo>
                  <a:lnTo>
                    <a:pt x="62" y="10"/>
                  </a:lnTo>
                  <a:lnTo>
                    <a:pt x="66" y="10"/>
                  </a:lnTo>
                  <a:lnTo>
                    <a:pt x="68" y="8"/>
                  </a:lnTo>
                  <a:lnTo>
                    <a:pt x="70" y="8"/>
                  </a:lnTo>
                  <a:lnTo>
                    <a:pt x="70" y="10"/>
                  </a:lnTo>
                  <a:lnTo>
                    <a:pt x="74" y="10"/>
                  </a:lnTo>
                  <a:lnTo>
                    <a:pt x="74" y="10"/>
                  </a:lnTo>
                  <a:lnTo>
                    <a:pt x="72" y="14"/>
                  </a:lnTo>
                  <a:lnTo>
                    <a:pt x="74" y="18"/>
                  </a:lnTo>
                  <a:lnTo>
                    <a:pt x="74" y="20"/>
                  </a:lnTo>
                  <a:lnTo>
                    <a:pt x="76" y="22"/>
                  </a:lnTo>
                  <a:lnTo>
                    <a:pt x="78" y="24"/>
                  </a:lnTo>
                  <a:lnTo>
                    <a:pt x="76" y="26"/>
                  </a:lnTo>
                  <a:lnTo>
                    <a:pt x="76" y="30"/>
                  </a:lnTo>
                  <a:lnTo>
                    <a:pt x="74" y="30"/>
                  </a:lnTo>
                  <a:lnTo>
                    <a:pt x="70" y="36"/>
                  </a:lnTo>
                  <a:lnTo>
                    <a:pt x="70" y="40"/>
                  </a:lnTo>
                  <a:lnTo>
                    <a:pt x="68" y="42"/>
                  </a:lnTo>
                  <a:lnTo>
                    <a:pt x="68" y="44"/>
                  </a:lnTo>
                  <a:lnTo>
                    <a:pt x="68" y="46"/>
                  </a:lnTo>
                  <a:lnTo>
                    <a:pt x="68" y="52"/>
                  </a:lnTo>
                  <a:lnTo>
                    <a:pt x="66" y="52"/>
                  </a:lnTo>
                  <a:lnTo>
                    <a:pt x="66" y="52"/>
                  </a:lnTo>
                  <a:lnTo>
                    <a:pt x="68" y="54"/>
                  </a:lnTo>
                  <a:lnTo>
                    <a:pt x="70" y="58"/>
                  </a:lnTo>
                  <a:lnTo>
                    <a:pt x="70" y="62"/>
                  </a:lnTo>
                  <a:lnTo>
                    <a:pt x="72" y="62"/>
                  </a:lnTo>
                  <a:lnTo>
                    <a:pt x="74" y="66"/>
                  </a:lnTo>
                  <a:lnTo>
                    <a:pt x="74" y="68"/>
                  </a:lnTo>
                  <a:lnTo>
                    <a:pt x="72" y="68"/>
                  </a:lnTo>
                  <a:lnTo>
                    <a:pt x="70" y="68"/>
                  </a:lnTo>
                  <a:lnTo>
                    <a:pt x="70" y="70"/>
                  </a:lnTo>
                  <a:lnTo>
                    <a:pt x="68" y="66"/>
                  </a:lnTo>
                  <a:lnTo>
                    <a:pt x="64" y="66"/>
                  </a:lnTo>
                  <a:lnTo>
                    <a:pt x="64" y="70"/>
                  </a:lnTo>
                  <a:lnTo>
                    <a:pt x="58" y="68"/>
                  </a:lnTo>
                  <a:lnTo>
                    <a:pt x="52" y="70"/>
                  </a:lnTo>
                  <a:lnTo>
                    <a:pt x="36" y="70"/>
                  </a:lnTo>
                  <a:lnTo>
                    <a:pt x="32" y="70"/>
                  </a:lnTo>
                  <a:lnTo>
                    <a:pt x="32" y="72"/>
                  </a:lnTo>
                  <a:lnTo>
                    <a:pt x="22" y="74"/>
                  </a:lnTo>
                  <a:lnTo>
                    <a:pt x="22" y="76"/>
                  </a:lnTo>
                  <a:lnTo>
                    <a:pt x="20" y="76"/>
                  </a:lnTo>
                  <a:lnTo>
                    <a:pt x="16" y="80"/>
                  </a:lnTo>
                  <a:lnTo>
                    <a:pt x="14" y="80"/>
                  </a:lnTo>
                  <a:close/>
                </a:path>
              </a:pathLst>
            </a:custGeom>
            <a:grpFill/>
            <a:ln w="6350">
              <a:solidFill>
                <a:srgbClr val="7F7F7F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63" name="Comoros">
              <a:extLst>
                <a:ext uri="{FF2B5EF4-FFF2-40B4-BE49-F238E27FC236}">
                  <a16:creationId xmlns:a16="http://schemas.microsoft.com/office/drawing/2014/main" id="{AA44BCEA-F182-4D88-B5BA-9541743B052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26616" y="4693233"/>
              <a:ext cx="34449" cy="26794"/>
            </a:xfrm>
            <a:custGeom>
              <a:avLst/>
              <a:gdLst>
                <a:gd name="T0" fmla="*/ 4 w 18"/>
                <a:gd name="T1" fmla="*/ 8 h 14"/>
                <a:gd name="T2" fmla="*/ 4 w 18"/>
                <a:gd name="T3" fmla="*/ 6 h 14"/>
                <a:gd name="T4" fmla="*/ 4 w 18"/>
                <a:gd name="T5" fmla="*/ 4 h 14"/>
                <a:gd name="T6" fmla="*/ 4 w 18"/>
                <a:gd name="T7" fmla="*/ 2 h 14"/>
                <a:gd name="T8" fmla="*/ 4 w 18"/>
                <a:gd name="T9" fmla="*/ 0 h 14"/>
                <a:gd name="T10" fmla="*/ 2 w 18"/>
                <a:gd name="T11" fmla="*/ 0 h 14"/>
                <a:gd name="T12" fmla="*/ 0 w 18"/>
                <a:gd name="T13" fmla="*/ 4 h 14"/>
                <a:gd name="T14" fmla="*/ 2 w 18"/>
                <a:gd name="T15" fmla="*/ 4 h 14"/>
                <a:gd name="T16" fmla="*/ 2 w 18"/>
                <a:gd name="T17" fmla="*/ 8 h 14"/>
                <a:gd name="T18" fmla="*/ 4 w 18"/>
                <a:gd name="T19" fmla="*/ 8 h 14"/>
                <a:gd name="T20" fmla="*/ 4 w 18"/>
                <a:gd name="T21" fmla="*/ 8 h 14"/>
                <a:gd name="T22" fmla="*/ 4 w 18"/>
                <a:gd name="T23" fmla="*/ 12 h 14"/>
                <a:gd name="T24" fmla="*/ 6 w 18"/>
                <a:gd name="T25" fmla="*/ 12 h 14"/>
                <a:gd name="T26" fmla="*/ 8 w 18"/>
                <a:gd name="T27" fmla="*/ 14 h 14"/>
                <a:gd name="T28" fmla="*/ 6 w 18"/>
                <a:gd name="T29" fmla="*/ 14 h 14"/>
                <a:gd name="T30" fmla="*/ 4 w 18"/>
                <a:gd name="T31" fmla="*/ 14 h 14"/>
                <a:gd name="T32" fmla="*/ 4 w 18"/>
                <a:gd name="T33" fmla="*/ 12 h 14"/>
                <a:gd name="T34" fmla="*/ 18 w 18"/>
                <a:gd name="T35" fmla="*/ 14 h 14"/>
                <a:gd name="T36" fmla="*/ 18 w 18"/>
                <a:gd name="T37" fmla="*/ 14 h 14"/>
                <a:gd name="T38" fmla="*/ 18 w 18"/>
                <a:gd name="T39" fmla="*/ 10 h 14"/>
                <a:gd name="T40" fmla="*/ 18 w 18"/>
                <a:gd name="T41" fmla="*/ 12 h 14"/>
                <a:gd name="T42" fmla="*/ 14 w 18"/>
                <a:gd name="T43" fmla="*/ 12 h 14"/>
                <a:gd name="T44" fmla="*/ 16 w 18"/>
                <a:gd name="T45" fmla="*/ 12 h 14"/>
                <a:gd name="T46" fmla="*/ 18 w 18"/>
                <a:gd name="T47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8" h="14">
                  <a:moveTo>
                    <a:pt x="4" y="8"/>
                  </a:moveTo>
                  <a:lnTo>
                    <a:pt x="4" y="6"/>
                  </a:lnTo>
                  <a:lnTo>
                    <a:pt x="4" y="4"/>
                  </a:lnTo>
                  <a:lnTo>
                    <a:pt x="4" y="2"/>
                  </a:lnTo>
                  <a:lnTo>
                    <a:pt x="4" y="0"/>
                  </a:lnTo>
                  <a:lnTo>
                    <a:pt x="2" y="0"/>
                  </a:lnTo>
                  <a:lnTo>
                    <a:pt x="0" y="4"/>
                  </a:lnTo>
                  <a:lnTo>
                    <a:pt x="2" y="4"/>
                  </a:lnTo>
                  <a:lnTo>
                    <a:pt x="2" y="8"/>
                  </a:lnTo>
                  <a:lnTo>
                    <a:pt x="4" y="8"/>
                  </a:lnTo>
                  <a:lnTo>
                    <a:pt x="4" y="8"/>
                  </a:lnTo>
                  <a:close/>
                  <a:moveTo>
                    <a:pt x="4" y="12"/>
                  </a:moveTo>
                  <a:lnTo>
                    <a:pt x="6" y="12"/>
                  </a:lnTo>
                  <a:lnTo>
                    <a:pt x="8" y="14"/>
                  </a:lnTo>
                  <a:lnTo>
                    <a:pt x="6" y="14"/>
                  </a:lnTo>
                  <a:lnTo>
                    <a:pt x="4" y="14"/>
                  </a:lnTo>
                  <a:lnTo>
                    <a:pt x="4" y="12"/>
                  </a:lnTo>
                  <a:close/>
                  <a:moveTo>
                    <a:pt x="18" y="14"/>
                  </a:moveTo>
                  <a:lnTo>
                    <a:pt x="18" y="14"/>
                  </a:lnTo>
                  <a:lnTo>
                    <a:pt x="18" y="10"/>
                  </a:lnTo>
                  <a:lnTo>
                    <a:pt x="18" y="12"/>
                  </a:lnTo>
                  <a:lnTo>
                    <a:pt x="14" y="12"/>
                  </a:lnTo>
                  <a:lnTo>
                    <a:pt x="16" y="12"/>
                  </a:lnTo>
                  <a:lnTo>
                    <a:pt x="18" y="14"/>
                  </a:lnTo>
                  <a:close/>
                </a:path>
              </a:pathLst>
            </a:custGeom>
            <a:grpFill/>
            <a:ln w="6350">
              <a:solidFill>
                <a:srgbClr val="7F7F7F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64" name="Congo">
              <a:extLst>
                <a:ext uri="{FF2B5EF4-FFF2-40B4-BE49-F238E27FC236}">
                  <a16:creationId xmlns:a16="http://schemas.microsoft.com/office/drawing/2014/main" id="{DC83AB32-9AB3-4C5E-B7D9-81ADC8309E82}"/>
                </a:ext>
              </a:extLst>
            </p:cNvPr>
            <p:cNvSpPr>
              <a:spLocks/>
            </p:cNvSpPr>
            <p:nvPr/>
          </p:nvSpPr>
          <p:spPr bwMode="auto">
            <a:xfrm>
              <a:off x="6176382" y="4333427"/>
              <a:ext cx="179903" cy="214352"/>
            </a:xfrm>
            <a:custGeom>
              <a:avLst/>
              <a:gdLst>
                <a:gd name="T0" fmla="*/ 2 w 94"/>
                <a:gd name="T1" fmla="*/ 92 h 112"/>
                <a:gd name="T2" fmla="*/ 6 w 94"/>
                <a:gd name="T3" fmla="*/ 90 h 112"/>
                <a:gd name="T4" fmla="*/ 10 w 94"/>
                <a:gd name="T5" fmla="*/ 90 h 112"/>
                <a:gd name="T6" fmla="*/ 6 w 94"/>
                <a:gd name="T7" fmla="*/ 82 h 112"/>
                <a:gd name="T8" fmla="*/ 4 w 94"/>
                <a:gd name="T9" fmla="*/ 80 h 112"/>
                <a:gd name="T10" fmla="*/ 6 w 94"/>
                <a:gd name="T11" fmla="*/ 78 h 112"/>
                <a:gd name="T12" fmla="*/ 10 w 94"/>
                <a:gd name="T13" fmla="*/ 76 h 112"/>
                <a:gd name="T14" fmla="*/ 18 w 94"/>
                <a:gd name="T15" fmla="*/ 74 h 112"/>
                <a:gd name="T16" fmla="*/ 20 w 94"/>
                <a:gd name="T17" fmla="*/ 70 h 112"/>
                <a:gd name="T18" fmla="*/ 28 w 94"/>
                <a:gd name="T19" fmla="*/ 76 h 112"/>
                <a:gd name="T20" fmla="*/ 32 w 94"/>
                <a:gd name="T21" fmla="*/ 76 h 112"/>
                <a:gd name="T22" fmla="*/ 36 w 94"/>
                <a:gd name="T23" fmla="*/ 78 h 112"/>
                <a:gd name="T24" fmla="*/ 40 w 94"/>
                <a:gd name="T25" fmla="*/ 64 h 112"/>
                <a:gd name="T26" fmla="*/ 40 w 94"/>
                <a:gd name="T27" fmla="*/ 56 h 112"/>
                <a:gd name="T28" fmla="*/ 36 w 94"/>
                <a:gd name="T29" fmla="*/ 52 h 112"/>
                <a:gd name="T30" fmla="*/ 34 w 94"/>
                <a:gd name="T31" fmla="*/ 50 h 112"/>
                <a:gd name="T32" fmla="*/ 36 w 94"/>
                <a:gd name="T33" fmla="*/ 48 h 112"/>
                <a:gd name="T34" fmla="*/ 36 w 94"/>
                <a:gd name="T35" fmla="*/ 44 h 112"/>
                <a:gd name="T36" fmla="*/ 40 w 94"/>
                <a:gd name="T37" fmla="*/ 42 h 112"/>
                <a:gd name="T38" fmla="*/ 42 w 94"/>
                <a:gd name="T39" fmla="*/ 36 h 112"/>
                <a:gd name="T40" fmla="*/ 36 w 94"/>
                <a:gd name="T41" fmla="*/ 32 h 112"/>
                <a:gd name="T42" fmla="*/ 28 w 94"/>
                <a:gd name="T43" fmla="*/ 32 h 112"/>
                <a:gd name="T44" fmla="*/ 26 w 94"/>
                <a:gd name="T45" fmla="*/ 32 h 112"/>
                <a:gd name="T46" fmla="*/ 24 w 94"/>
                <a:gd name="T47" fmla="*/ 24 h 112"/>
                <a:gd name="T48" fmla="*/ 42 w 94"/>
                <a:gd name="T49" fmla="*/ 22 h 112"/>
                <a:gd name="T50" fmla="*/ 46 w 94"/>
                <a:gd name="T51" fmla="*/ 22 h 112"/>
                <a:gd name="T52" fmla="*/ 48 w 94"/>
                <a:gd name="T53" fmla="*/ 24 h 112"/>
                <a:gd name="T54" fmla="*/ 52 w 94"/>
                <a:gd name="T55" fmla="*/ 24 h 112"/>
                <a:gd name="T56" fmla="*/ 56 w 94"/>
                <a:gd name="T57" fmla="*/ 24 h 112"/>
                <a:gd name="T58" fmla="*/ 60 w 94"/>
                <a:gd name="T59" fmla="*/ 24 h 112"/>
                <a:gd name="T60" fmla="*/ 62 w 94"/>
                <a:gd name="T61" fmla="*/ 24 h 112"/>
                <a:gd name="T62" fmla="*/ 62 w 94"/>
                <a:gd name="T63" fmla="*/ 20 h 112"/>
                <a:gd name="T64" fmla="*/ 72 w 94"/>
                <a:gd name="T65" fmla="*/ 4 h 112"/>
                <a:gd name="T66" fmla="*/ 80 w 94"/>
                <a:gd name="T67" fmla="*/ 0 h 112"/>
                <a:gd name="T68" fmla="*/ 88 w 94"/>
                <a:gd name="T69" fmla="*/ 0 h 112"/>
                <a:gd name="T70" fmla="*/ 92 w 94"/>
                <a:gd name="T71" fmla="*/ 2 h 112"/>
                <a:gd name="T72" fmla="*/ 94 w 94"/>
                <a:gd name="T73" fmla="*/ 4 h 112"/>
                <a:gd name="T74" fmla="*/ 92 w 94"/>
                <a:gd name="T75" fmla="*/ 14 h 112"/>
                <a:gd name="T76" fmla="*/ 86 w 94"/>
                <a:gd name="T77" fmla="*/ 28 h 112"/>
                <a:gd name="T78" fmla="*/ 84 w 94"/>
                <a:gd name="T79" fmla="*/ 36 h 112"/>
                <a:gd name="T80" fmla="*/ 84 w 94"/>
                <a:gd name="T81" fmla="*/ 42 h 112"/>
                <a:gd name="T82" fmla="*/ 82 w 94"/>
                <a:gd name="T83" fmla="*/ 50 h 112"/>
                <a:gd name="T84" fmla="*/ 74 w 94"/>
                <a:gd name="T85" fmla="*/ 62 h 112"/>
                <a:gd name="T86" fmla="*/ 68 w 94"/>
                <a:gd name="T87" fmla="*/ 64 h 112"/>
                <a:gd name="T88" fmla="*/ 62 w 94"/>
                <a:gd name="T89" fmla="*/ 74 h 112"/>
                <a:gd name="T90" fmla="*/ 62 w 94"/>
                <a:gd name="T91" fmla="*/ 80 h 112"/>
                <a:gd name="T92" fmla="*/ 60 w 94"/>
                <a:gd name="T93" fmla="*/ 92 h 112"/>
                <a:gd name="T94" fmla="*/ 54 w 94"/>
                <a:gd name="T95" fmla="*/ 98 h 112"/>
                <a:gd name="T96" fmla="*/ 48 w 94"/>
                <a:gd name="T97" fmla="*/ 108 h 112"/>
                <a:gd name="T98" fmla="*/ 40 w 94"/>
                <a:gd name="T99" fmla="*/ 104 h 112"/>
                <a:gd name="T100" fmla="*/ 42 w 94"/>
                <a:gd name="T101" fmla="*/ 100 h 112"/>
                <a:gd name="T102" fmla="*/ 34 w 94"/>
                <a:gd name="T103" fmla="*/ 104 h 112"/>
                <a:gd name="T104" fmla="*/ 30 w 94"/>
                <a:gd name="T105" fmla="*/ 108 h 112"/>
                <a:gd name="T106" fmla="*/ 28 w 94"/>
                <a:gd name="T107" fmla="*/ 106 h 112"/>
                <a:gd name="T108" fmla="*/ 24 w 94"/>
                <a:gd name="T109" fmla="*/ 106 h 112"/>
                <a:gd name="T110" fmla="*/ 20 w 94"/>
                <a:gd name="T111" fmla="*/ 102 h 112"/>
                <a:gd name="T112" fmla="*/ 16 w 94"/>
                <a:gd name="T113" fmla="*/ 104 h 112"/>
                <a:gd name="T114" fmla="*/ 12 w 94"/>
                <a:gd name="T115" fmla="*/ 108 h 112"/>
                <a:gd name="T116" fmla="*/ 8 w 94"/>
                <a:gd name="T117" fmla="*/ 110 h 112"/>
                <a:gd name="T118" fmla="*/ 6 w 94"/>
                <a:gd name="T119" fmla="*/ 102 h 112"/>
                <a:gd name="T120" fmla="*/ 0 w 94"/>
                <a:gd name="T121" fmla="*/ 96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4" h="112">
                  <a:moveTo>
                    <a:pt x="0" y="96"/>
                  </a:moveTo>
                  <a:lnTo>
                    <a:pt x="2" y="94"/>
                  </a:lnTo>
                  <a:lnTo>
                    <a:pt x="2" y="92"/>
                  </a:lnTo>
                  <a:lnTo>
                    <a:pt x="4" y="92"/>
                  </a:lnTo>
                  <a:lnTo>
                    <a:pt x="6" y="92"/>
                  </a:lnTo>
                  <a:lnTo>
                    <a:pt x="6" y="90"/>
                  </a:lnTo>
                  <a:lnTo>
                    <a:pt x="6" y="90"/>
                  </a:lnTo>
                  <a:lnTo>
                    <a:pt x="10" y="92"/>
                  </a:lnTo>
                  <a:lnTo>
                    <a:pt x="10" y="90"/>
                  </a:lnTo>
                  <a:lnTo>
                    <a:pt x="10" y="84"/>
                  </a:lnTo>
                  <a:lnTo>
                    <a:pt x="8" y="84"/>
                  </a:lnTo>
                  <a:lnTo>
                    <a:pt x="6" y="82"/>
                  </a:lnTo>
                  <a:lnTo>
                    <a:pt x="6" y="82"/>
                  </a:lnTo>
                  <a:lnTo>
                    <a:pt x="4" y="84"/>
                  </a:lnTo>
                  <a:lnTo>
                    <a:pt x="4" y="80"/>
                  </a:lnTo>
                  <a:lnTo>
                    <a:pt x="2" y="78"/>
                  </a:lnTo>
                  <a:lnTo>
                    <a:pt x="4" y="78"/>
                  </a:lnTo>
                  <a:lnTo>
                    <a:pt x="6" y="78"/>
                  </a:lnTo>
                  <a:lnTo>
                    <a:pt x="8" y="78"/>
                  </a:lnTo>
                  <a:lnTo>
                    <a:pt x="10" y="78"/>
                  </a:lnTo>
                  <a:lnTo>
                    <a:pt x="10" y="76"/>
                  </a:lnTo>
                  <a:lnTo>
                    <a:pt x="12" y="76"/>
                  </a:lnTo>
                  <a:lnTo>
                    <a:pt x="16" y="76"/>
                  </a:lnTo>
                  <a:lnTo>
                    <a:pt x="18" y="74"/>
                  </a:lnTo>
                  <a:lnTo>
                    <a:pt x="16" y="72"/>
                  </a:lnTo>
                  <a:lnTo>
                    <a:pt x="18" y="70"/>
                  </a:lnTo>
                  <a:lnTo>
                    <a:pt x="20" y="70"/>
                  </a:lnTo>
                  <a:lnTo>
                    <a:pt x="22" y="76"/>
                  </a:lnTo>
                  <a:lnTo>
                    <a:pt x="24" y="76"/>
                  </a:lnTo>
                  <a:lnTo>
                    <a:pt x="28" y="76"/>
                  </a:lnTo>
                  <a:lnTo>
                    <a:pt x="28" y="76"/>
                  </a:lnTo>
                  <a:lnTo>
                    <a:pt x="30" y="76"/>
                  </a:lnTo>
                  <a:lnTo>
                    <a:pt x="32" y="76"/>
                  </a:lnTo>
                  <a:lnTo>
                    <a:pt x="34" y="76"/>
                  </a:lnTo>
                  <a:lnTo>
                    <a:pt x="36" y="78"/>
                  </a:lnTo>
                  <a:lnTo>
                    <a:pt x="36" y="78"/>
                  </a:lnTo>
                  <a:lnTo>
                    <a:pt x="36" y="76"/>
                  </a:lnTo>
                  <a:lnTo>
                    <a:pt x="36" y="74"/>
                  </a:lnTo>
                  <a:lnTo>
                    <a:pt x="40" y="64"/>
                  </a:lnTo>
                  <a:lnTo>
                    <a:pt x="40" y="60"/>
                  </a:lnTo>
                  <a:lnTo>
                    <a:pt x="42" y="58"/>
                  </a:lnTo>
                  <a:lnTo>
                    <a:pt x="40" y="56"/>
                  </a:lnTo>
                  <a:lnTo>
                    <a:pt x="40" y="54"/>
                  </a:lnTo>
                  <a:lnTo>
                    <a:pt x="38" y="54"/>
                  </a:lnTo>
                  <a:lnTo>
                    <a:pt x="36" y="52"/>
                  </a:lnTo>
                  <a:lnTo>
                    <a:pt x="34" y="52"/>
                  </a:lnTo>
                  <a:lnTo>
                    <a:pt x="34" y="50"/>
                  </a:lnTo>
                  <a:lnTo>
                    <a:pt x="34" y="50"/>
                  </a:lnTo>
                  <a:lnTo>
                    <a:pt x="34" y="48"/>
                  </a:lnTo>
                  <a:lnTo>
                    <a:pt x="36" y="48"/>
                  </a:lnTo>
                  <a:lnTo>
                    <a:pt x="36" y="48"/>
                  </a:lnTo>
                  <a:lnTo>
                    <a:pt x="36" y="48"/>
                  </a:lnTo>
                  <a:lnTo>
                    <a:pt x="36" y="46"/>
                  </a:lnTo>
                  <a:lnTo>
                    <a:pt x="36" y="44"/>
                  </a:lnTo>
                  <a:lnTo>
                    <a:pt x="36" y="42"/>
                  </a:lnTo>
                  <a:lnTo>
                    <a:pt x="38" y="42"/>
                  </a:lnTo>
                  <a:lnTo>
                    <a:pt x="40" y="42"/>
                  </a:lnTo>
                  <a:lnTo>
                    <a:pt x="42" y="38"/>
                  </a:lnTo>
                  <a:lnTo>
                    <a:pt x="40" y="38"/>
                  </a:lnTo>
                  <a:lnTo>
                    <a:pt x="42" y="36"/>
                  </a:lnTo>
                  <a:lnTo>
                    <a:pt x="42" y="32"/>
                  </a:lnTo>
                  <a:lnTo>
                    <a:pt x="40" y="32"/>
                  </a:lnTo>
                  <a:lnTo>
                    <a:pt x="36" y="32"/>
                  </a:lnTo>
                  <a:lnTo>
                    <a:pt x="34" y="32"/>
                  </a:lnTo>
                  <a:lnTo>
                    <a:pt x="30" y="32"/>
                  </a:lnTo>
                  <a:lnTo>
                    <a:pt x="28" y="32"/>
                  </a:lnTo>
                  <a:lnTo>
                    <a:pt x="26" y="34"/>
                  </a:lnTo>
                  <a:lnTo>
                    <a:pt x="26" y="32"/>
                  </a:lnTo>
                  <a:lnTo>
                    <a:pt x="26" y="32"/>
                  </a:lnTo>
                  <a:lnTo>
                    <a:pt x="26" y="30"/>
                  </a:lnTo>
                  <a:lnTo>
                    <a:pt x="26" y="26"/>
                  </a:lnTo>
                  <a:lnTo>
                    <a:pt x="24" y="24"/>
                  </a:lnTo>
                  <a:lnTo>
                    <a:pt x="26" y="22"/>
                  </a:lnTo>
                  <a:lnTo>
                    <a:pt x="42" y="22"/>
                  </a:lnTo>
                  <a:lnTo>
                    <a:pt x="42" y="22"/>
                  </a:lnTo>
                  <a:lnTo>
                    <a:pt x="42" y="22"/>
                  </a:lnTo>
                  <a:lnTo>
                    <a:pt x="44" y="22"/>
                  </a:lnTo>
                  <a:lnTo>
                    <a:pt x="46" y="22"/>
                  </a:lnTo>
                  <a:lnTo>
                    <a:pt x="46" y="22"/>
                  </a:lnTo>
                  <a:lnTo>
                    <a:pt x="48" y="22"/>
                  </a:lnTo>
                  <a:lnTo>
                    <a:pt x="48" y="24"/>
                  </a:lnTo>
                  <a:lnTo>
                    <a:pt x="50" y="24"/>
                  </a:lnTo>
                  <a:lnTo>
                    <a:pt x="50" y="22"/>
                  </a:lnTo>
                  <a:lnTo>
                    <a:pt x="52" y="24"/>
                  </a:lnTo>
                  <a:lnTo>
                    <a:pt x="52" y="24"/>
                  </a:lnTo>
                  <a:lnTo>
                    <a:pt x="54" y="24"/>
                  </a:lnTo>
                  <a:lnTo>
                    <a:pt x="56" y="24"/>
                  </a:lnTo>
                  <a:lnTo>
                    <a:pt x="58" y="24"/>
                  </a:lnTo>
                  <a:lnTo>
                    <a:pt x="58" y="26"/>
                  </a:lnTo>
                  <a:lnTo>
                    <a:pt x="60" y="24"/>
                  </a:lnTo>
                  <a:lnTo>
                    <a:pt x="60" y="26"/>
                  </a:lnTo>
                  <a:lnTo>
                    <a:pt x="62" y="26"/>
                  </a:lnTo>
                  <a:lnTo>
                    <a:pt x="62" y="24"/>
                  </a:lnTo>
                  <a:lnTo>
                    <a:pt x="60" y="22"/>
                  </a:lnTo>
                  <a:lnTo>
                    <a:pt x="62" y="22"/>
                  </a:lnTo>
                  <a:lnTo>
                    <a:pt x="62" y="20"/>
                  </a:lnTo>
                  <a:lnTo>
                    <a:pt x="62" y="18"/>
                  </a:lnTo>
                  <a:lnTo>
                    <a:pt x="70" y="8"/>
                  </a:lnTo>
                  <a:lnTo>
                    <a:pt x="72" y="4"/>
                  </a:lnTo>
                  <a:lnTo>
                    <a:pt x="74" y="4"/>
                  </a:lnTo>
                  <a:lnTo>
                    <a:pt x="76" y="2"/>
                  </a:lnTo>
                  <a:lnTo>
                    <a:pt x="80" y="0"/>
                  </a:lnTo>
                  <a:lnTo>
                    <a:pt x="82" y="0"/>
                  </a:lnTo>
                  <a:lnTo>
                    <a:pt x="84" y="0"/>
                  </a:lnTo>
                  <a:lnTo>
                    <a:pt x="88" y="0"/>
                  </a:lnTo>
                  <a:lnTo>
                    <a:pt x="88" y="0"/>
                  </a:lnTo>
                  <a:lnTo>
                    <a:pt x="90" y="2"/>
                  </a:lnTo>
                  <a:lnTo>
                    <a:pt x="92" y="2"/>
                  </a:lnTo>
                  <a:lnTo>
                    <a:pt x="94" y="2"/>
                  </a:lnTo>
                  <a:lnTo>
                    <a:pt x="94" y="2"/>
                  </a:lnTo>
                  <a:lnTo>
                    <a:pt x="94" y="4"/>
                  </a:lnTo>
                  <a:lnTo>
                    <a:pt x="94" y="10"/>
                  </a:lnTo>
                  <a:lnTo>
                    <a:pt x="92" y="10"/>
                  </a:lnTo>
                  <a:lnTo>
                    <a:pt x="92" y="14"/>
                  </a:lnTo>
                  <a:lnTo>
                    <a:pt x="86" y="20"/>
                  </a:lnTo>
                  <a:lnTo>
                    <a:pt x="88" y="24"/>
                  </a:lnTo>
                  <a:lnTo>
                    <a:pt x="86" y="28"/>
                  </a:lnTo>
                  <a:lnTo>
                    <a:pt x="86" y="30"/>
                  </a:lnTo>
                  <a:lnTo>
                    <a:pt x="84" y="32"/>
                  </a:lnTo>
                  <a:lnTo>
                    <a:pt x="84" y="36"/>
                  </a:lnTo>
                  <a:lnTo>
                    <a:pt x="84" y="36"/>
                  </a:lnTo>
                  <a:lnTo>
                    <a:pt x="84" y="40"/>
                  </a:lnTo>
                  <a:lnTo>
                    <a:pt x="84" y="42"/>
                  </a:lnTo>
                  <a:lnTo>
                    <a:pt x="84" y="44"/>
                  </a:lnTo>
                  <a:lnTo>
                    <a:pt x="82" y="46"/>
                  </a:lnTo>
                  <a:lnTo>
                    <a:pt x="82" y="50"/>
                  </a:lnTo>
                  <a:lnTo>
                    <a:pt x="82" y="54"/>
                  </a:lnTo>
                  <a:lnTo>
                    <a:pt x="76" y="60"/>
                  </a:lnTo>
                  <a:lnTo>
                    <a:pt x="74" y="62"/>
                  </a:lnTo>
                  <a:lnTo>
                    <a:pt x="72" y="62"/>
                  </a:lnTo>
                  <a:lnTo>
                    <a:pt x="70" y="62"/>
                  </a:lnTo>
                  <a:lnTo>
                    <a:pt x="68" y="64"/>
                  </a:lnTo>
                  <a:lnTo>
                    <a:pt x="66" y="68"/>
                  </a:lnTo>
                  <a:lnTo>
                    <a:pt x="66" y="70"/>
                  </a:lnTo>
                  <a:lnTo>
                    <a:pt x="62" y="74"/>
                  </a:lnTo>
                  <a:lnTo>
                    <a:pt x="60" y="76"/>
                  </a:lnTo>
                  <a:lnTo>
                    <a:pt x="62" y="80"/>
                  </a:lnTo>
                  <a:lnTo>
                    <a:pt x="62" y="80"/>
                  </a:lnTo>
                  <a:lnTo>
                    <a:pt x="62" y="88"/>
                  </a:lnTo>
                  <a:lnTo>
                    <a:pt x="60" y="90"/>
                  </a:lnTo>
                  <a:lnTo>
                    <a:pt x="60" y="92"/>
                  </a:lnTo>
                  <a:lnTo>
                    <a:pt x="58" y="96"/>
                  </a:lnTo>
                  <a:lnTo>
                    <a:pt x="56" y="98"/>
                  </a:lnTo>
                  <a:lnTo>
                    <a:pt x="54" y="98"/>
                  </a:lnTo>
                  <a:lnTo>
                    <a:pt x="54" y="100"/>
                  </a:lnTo>
                  <a:lnTo>
                    <a:pt x="48" y="104"/>
                  </a:lnTo>
                  <a:lnTo>
                    <a:pt x="48" y="108"/>
                  </a:lnTo>
                  <a:lnTo>
                    <a:pt x="44" y="108"/>
                  </a:lnTo>
                  <a:lnTo>
                    <a:pt x="42" y="108"/>
                  </a:lnTo>
                  <a:lnTo>
                    <a:pt x="40" y="104"/>
                  </a:lnTo>
                  <a:lnTo>
                    <a:pt x="40" y="104"/>
                  </a:lnTo>
                  <a:lnTo>
                    <a:pt x="42" y="102"/>
                  </a:lnTo>
                  <a:lnTo>
                    <a:pt x="42" y="100"/>
                  </a:lnTo>
                  <a:lnTo>
                    <a:pt x="38" y="102"/>
                  </a:lnTo>
                  <a:lnTo>
                    <a:pt x="34" y="104"/>
                  </a:lnTo>
                  <a:lnTo>
                    <a:pt x="34" y="104"/>
                  </a:lnTo>
                  <a:lnTo>
                    <a:pt x="32" y="104"/>
                  </a:lnTo>
                  <a:lnTo>
                    <a:pt x="32" y="106"/>
                  </a:lnTo>
                  <a:lnTo>
                    <a:pt x="30" y="108"/>
                  </a:lnTo>
                  <a:lnTo>
                    <a:pt x="28" y="108"/>
                  </a:lnTo>
                  <a:lnTo>
                    <a:pt x="28" y="106"/>
                  </a:lnTo>
                  <a:lnTo>
                    <a:pt x="28" y="106"/>
                  </a:lnTo>
                  <a:lnTo>
                    <a:pt x="26" y="106"/>
                  </a:lnTo>
                  <a:lnTo>
                    <a:pt x="24" y="106"/>
                  </a:lnTo>
                  <a:lnTo>
                    <a:pt x="24" y="106"/>
                  </a:lnTo>
                  <a:lnTo>
                    <a:pt x="24" y="104"/>
                  </a:lnTo>
                  <a:lnTo>
                    <a:pt x="22" y="104"/>
                  </a:lnTo>
                  <a:lnTo>
                    <a:pt x="20" y="102"/>
                  </a:lnTo>
                  <a:lnTo>
                    <a:pt x="20" y="102"/>
                  </a:lnTo>
                  <a:lnTo>
                    <a:pt x="18" y="104"/>
                  </a:lnTo>
                  <a:lnTo>
                    <a:pt x="16" y="104"/>
                  </a:lnTo>
                  <a:lnTo>
                    <a:pt x="16" y="106"/>
                  </a:lnTo>
                  <a:lnTo>
                    <a:pt x="14" y="108"/>
                  </a:lnTo>
                  <a:lnTo>
                    <a:pt x="12" y="108"/>
                  </a:lnTo>
                  <a:lnTo>
                    <a:pt x="12" y="110"/>
                  </a:lnTo>
                  <a:lnTo>
                    <a:pt x="10" y="112"/>
                  </a:lnTo>
                  <a:lnTo>
                    <a:pt x="8" y="110"/>
                  </a:lnTo>
                  <a:lnTo>
                    <a:pt x="8" y="106"/>
                  </a:lnTo>
                  <a:lnTo>
                    <a:pt x="6" y="104"/>
                  </a:lnTo>
                  <a:lnTo>
                    <a:pt x="6" y="102"/>
                  </a:lnTo>
                  <a:lnTo>
                    <a:pt x="4" y="100"/>
                  </a:lnTo>
                  <a:lnTo>
                    <a:pt x="2" y="98"/>
                  </a:lnTo>
                  <a:lnTo>
                    <a:pt x="0" y="96"/>
                  </a:lnTo>
                  <a:close/>
                </a:path>
              </a:pathLst>
            </a:custGeom>
            <a:grpFill/>
            <a:ln w="6350">
              <a:solidFill>
                <a:srgbClr val="7F7F7F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65" name="Chad">
              <a:extLst>
                <a:ext uri="{FF2B5EF4-FFF2-40B4-BE49-F238E27FC236}">
                  <a16:creationId xmlns:a16="http://schemas.microsoft.com/office/drawing/2014/main" id="{5633B916-DBB2-4127-877B-3FF3BE78EC5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03176" y="3854962"/>
              <a:ext cx="271768" cy="394255"/>
            </a:xfrm>
            <a:custGeom>
              <a:avLst/>
              <a:gdLst>
                <a:gd name="T0" fmla="*/ 142 w 142"/>
                <a:gd name="T1" fmla="*/ 50 h 206"/>
                <a:gd name="T2" fmla="*/ 138 w 142"/>
                <a:gd name="T3" fmla="*/ 102 h 206"/>
                <a:gd name="T4" fmla="*/ 132 w 142"/>
                <a:gd name="T5" fmla="*/ 102 h 206"/>
                <a:gd name="T6" fmla="*/ 132 w 142"/>
                <a:gd name="T7" fmla="*/ 110 h 206"/>
                <a:gd name="T8" fmla="*/ 124 w 142"/>
                <a:gd name="T9" fmla="*/ 118 h 206"/>
                <a:gd name="T10" fmla="*/ 124 w 142"/>
                <a:gd name="T11" fmla="*/ 122 h 206"/>
                <a:gd name="T12" fmla="*/ 124 w 142"/>
                <a:gd name="T13" fmla="*/ 128 h 206"/>
                <a:gd name="T14" fmla="*/ 118 w 142"/>
                <a:gd name="T15" fmla="*/ 136 h 206"/>
                <a:gd name="T16" fmla="*/ 122 w 142"/>
                <a:gd name="T17" fmla="*/ 138 h 206"/>
                <a:gd name="T18" fmla="*/ 122 w 142"/>
                <a:gd name="T19" fmla="*/ 142 h 206"/>
                <a:gd name="T20" fmla="*/ 124 w 142"/>
                <a:gd name="T21" fmla="*/ 146 h 206"/>
                <a:gd name="T22" fmla="*/ 130 w 142"/>
                <a:gd name="T23" fmla="*/ 152 h 206"/>
                <a:gd name="T24" fmla="*/ 130 w 142"/>
                <a:gd name="T25" fmla="*/ 158 h 206"/>
                <a:gd name="T26" fmla="*/ 124 w 142"/>
                <a:gd name="T27" fmla="*/ 160 h 206"/>
                <a:gd name="T28" fmla="*/ 116 w 142"/>
                <a:gd name="T29" fmla="*/ 164 h 206"/>
                <a:gd name="T30" fmla="*/ 114 w 142"/>
                <a:gd name="T31" fmla="*/ 168 h 206"/>
                <a:gd name="T32" fmla="*/ 110 w 142"/>
                <a:gd name="T33" fmla="*/ 170 h 206"/>
                <a:gd name="T34" fmla="*/ 106 w 142"/>
                <a:gd name="T35" fmla="*/ 176 h 206"/>
                <a:gd name="T36" fmla="*/ 106 w 142"/>
                <a:gd name="T37" fmla="*/ 182 h 206"/>
                <a:gd name="T38" fmla="*/ 96 w 142"/>
                <a:gd name="T39" fmla="*/ 184 h 206"/>
                <a:gd name="T40" fmla="*/ 88 w 142"/>
                <a:gd name="T41" fmla="*/ 184 h 206"/>
                <a:gd name="T42" fmla="*/ 82 w 142"/>
                <a:gd name="T43" fmla="*/ 184 h 206"/>
                <a:gd name="T44" fmla="*/ 84 w 142"/>
                <a:gd name="T45" fmla="*/ 190 h 206"/>
                <a:gd name="T46" fmla="*/ 80 w 142"/>
                <a:gd name="T47" fmla="*/ 196 h 206"/>
                <a:gd name="T48" fmla="*/ 66 w 142"/>
                <a:gd name="T49" fmla="*/ 200 h 206"/>
                <a:gd name="T50" fmla="*/ 58 w 142"/>
                <a:gd name="T51" fmla="*/ 204 h 206"/>
                <a:gd name="T52" fmla="*/ 54 w 142"/>
                <a:gd name="T53" fmla="*/ 198 h 206"/>
                <a:gd name="T54" fmla="*/ 52 w 142"/>
                <a:gd name="T55" fmla="*/ 204 h 206"/>
                <a:gd name="T56" fmla="*/ 44 w 142"/>
                <a:gd name="T57" fmla="*/ 206 h 206"/>
                <a:gd name="T58" fmla="*/ 42 w 142"/>
                <a:gd name="T59" fmla="*/ 200 h 206"/>
                <a:gd name="T60" fmla="*/ 36 w 142"/>
                <a:gd name="T61" fmla="*/ 192 h 206"/>
                <a:gd name="T62" fmla="*/ 26 w 142"/>
                <a:gd name="T63" fmla="*/ 182 h 206"/>
                <a:gd name="T64" fmla="*/ 24 w 142"/>
                <a:gd name="T65" fmla="*/ 178 h 206"/>
                <a:gd name="T66" fmla="*/ 24 w 142"/>
                <a:gd name="T67" fmla="*/ 174 h 206"/>
                <a:gd name="T68" fmla="*/ 30 w 142"/>
                <a:gd name="T69" fmla="*/ 174 h 206"/>
                <a:gd name="T70" fmla="*/ 34 w 142"/>
                <a:gd name="T71" fmla="*/ 174 h 206"/>
                <a:gd name="T72" fmla="*/ 40 w 142"/>
                <a:gd name="T73" fmla="*/ 174 h 206"/>
                <a:gd name="T74" fmla="*/ 38 w 142"/>
                <a:gd name="T75" fmla="*/ 170 h 206"/>
                <a:gd name="T76" fmla="*/ 32 w 142"/>
                <a:gd name="T77" fmla="*/ 164 h 206"/>
                <a:gd name="T78" fmla="*/ 34 w 142"/>
                <a:gd name="T79" fmla="*/ 156 h 206"/>
                <a:gd name="T80" fmla="*/ 34 w 142"/>
                <a:gd name="T81" fmla="*/ 152 h 206"/>
                <a:gd name="T82" fmla="*/ 32 w 142"/>
                <a:gd name="T83" fmla="*/ 146 h 206"/>
                <a:gd name="T84" fmla="*/ 28 w 142"/>
                <a:gd name="T85" fmla="*/ 138 h 206"/>
                <a:gd name="T86" fmla="*/ 20 w 142"/>
                <a:gd name="T87" fmla="*/ 132 h 206"/>
                <a:gd name="T88" fmla="*/ 14 w 142"/>
                <a:gd name="T89" fmla="*/ 112 h 206"/>
                <a:gd name="T90" fmla="*/ 18 w 142"/>
                <a:gd name="T91" fmla="*/ 110 h 206"/>
                <a:gd name="T92" fmla="*/ 38 w 142"/>
                <a:gd name="T93" fmla="*/ 70 h 206"/>
                <a:gd name="T94" fmla="*/ 44 w 142"/>
                <a:gd name="T95" fmla="*/ 40 h 206"/>
                <a:gd name="T96" fmla="*/ 36 w 142"/>
                <a:gd name="T97" fmla="*/ 24 h 206"/>
                <a:gd name="T98" fmla="*/ 2 w 142"/>
                <a:gd name="T99" fmla="*/ 132 h 206"/>
                <a:gd name="T100" fmla="*/ 0 w 142"/>
                <a:gd name="T101" fmla="*/ 134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42" h="206">
                  <a:moveTo>
                    <a:pt x="28" y="6"/>
                  </a:moveTo>
                  <a:lnTo>
                    <a:pt x="42" y="0"/>
                  </a:lnTo>
                  <a:lnTo>
                    <a:pt x="142" y="50"/>
                  </a:lnTo>
                  <a:lnTo>
                    <a:pt x="142" y="100"/>
                  </a:lnTo>
                  <a:lnTo>
                    <a:pt x="140" y="100"/>
                  </a:lnTo>
                  <a:lnTo>
                    <a:pt x="138" y="102"/>
                  </a:lnTo>
                  <a:lnTo>
                    <a:pt x="136" y="100"/>
                  </a:lnTo>
                  <a:lnTo>
                    <a:pt x="134" y="100"/>
                  </a:lnTo>
                  <a:lnTo>
                    <a:pt x="132" y="102"/>
                  </a:lnTo>
                  <a:lnTo>
                    <a:pt x="132" y="106"/>
                  </a:lnTo>
                  <a:lnTo>
                    <a:pt x="132" y="106"/>
                  </a:lnTo>
                  <a:lnTo>
                    <a:pt x="132" y="110"/>
                  </a:lnTo>
                  <a:lnTo>
                    <a:pt x="126" y="116"/>
                  </a:lnTo>
                  <a:lnTo>
                    <a:pt x="126" y="114"/>
                  </a:lnTo>
                  <a:lnTo>
                    <a:pt x="124" y="118"/>
                  </a:lnTo>
                  <a:lnTo>
                    <a:pt x="124" y="118"/>
                  </a:lnTo>
                  <a:lnTo>
                    <a:pt x="124" y="120"/>
                  </a:lnTo>
                  <a:lnTo>
                    <a:pt x="124" y="122"/>
                  </a:lnTo>
                  <a:lnTo>
                    <a:pt x="122" y="124"/>
                  </a:lnTo>
                  <a:lnTo>
                    <a:pt x="120" y="126"/>
                  </a:lnTo>
                  <a:lnTo>
                    <a:pt x="124" y="128"/>
                  </a:lnTo>
                  <a:lnTo>
                    <a:pt x="124" y="130"/>
                  </a:lnTo>
                  <a:lnTo>
                    <a:pt x="122" y="132"/>
                  </a:lnTo>
                  <a:lnTo>
                    <a:pt x="118" y="136"/>
                  </a:lnTo>
                  <a:lnTo>
                    <a:pt x="118" y="138"/>
                  </a:lnTo>
                  <a:lnTo>
                    <a:pt x="120" y="140"/>
                  </a:lnTo>
                  <a:lnTo>
                    <a:pt x="122" y="138"/>
                  </a:lnTo>
                  <a:lnTo>
                    <a:pt x="124" y="138"/>
                  </a:lnTo>
                  <a:lnTo>
                    <a:pt x="124" y="140"/>
                  </a:lnTo>
                  <a:lnTo>
                    <a:pt x="122" y="142"/>
                  </a:lnTo>
                  <a:lnTo>
                    <a:pt x="124" y="142"/>
                  </a:lnTo>
                  <a:lnTo>
                    <a:pt x="124" y="144"/>
                  </a:lnTo>
                  <a:lnTo>
                    <a:pt x="124" y="146"/>
                  </a:lnTo>
                  <a:lnTo>
                    <a:pt x="124" y="150"/>
                  </a:lnTo>
                  <a:lnTo>
                    <a:pt x="124" y="152"/>
                  </a:lnTo>
                  <a:lnTo>
                    <a:pt x="130" y="152"/>
                  </a:lnTo>
                  <a:lnTo>
                    <a:pt x="132" y="154"/>
                  </a:lnTo>
                  <a:lnTo>
                    <a:pt x="130" y="156"/>
                  </a:lnTo>
                  <a:lnTo>
                    <a:pt x="130" y="158"/>
                  </a:lnTo>
                  <a:lnTo>
                    <a:pt x="130" y="160"/>
                  </a:lnTo>
                  <a:lnTo>
                    <a:pt x="126" y="162"/>
                  </a:lnTo>
                  <a:lnTo>
                    <a:pt x="124" y="160"/>
                  </a:lnTo>
                  <a:lnTo>
                    <a:pt x="122" y="160"/>
                  </a:lnTo>
                  <a:lnTo>
                    <a:pt x="120" y="162"/>
                  </a:lnTo>
                  <a:lnTo>
                    <a:pt x="116" y="164"/>
                  </a:lnTo>
                  <a:lnTo>
                    <a:pt x="116" y="166"/>
                  </a:lnTo>
                  <a:lnTo>
                    <a:pt x="116" y="166"/>
                  </a:lnTo>
                  <a:lnTo>
                    <a:pt x="114" y="168"/>
                  </a:lnTo>
                  <a:lnTo>
                    <a:pt x="112" y="172"/>
                  </a:lnTo>
                  <a:lnTo>
                    <a:pt x="110" y="172"/>
                  </a:lnTo>
                  <a:lnTo>
                    <a:pt x="110" y="170"/>
                  </a:lnTo>
                  <a:lnTo>
                    <a:pt x="108" y="172"/>
                  </a:lnTo>
                  <a:lnTo>
                    <a:pt x="108" y="174"/>
                  </a:lnTo>
                  <a:lnTo>
                    <a:pt x="106" y="176"/>
                  </a:lnTo>
                  <a:lnTo>
                    <a:pt x="106" y="178"/>
                  </a:lnTo>
                  <a:lnTo>
                    <a:pt x="106" y="180"/>
                  </a:lnTo>
                  <a:lnTo>
                    <a:pt x="106" y="182"/>
                  </a:lnTo>
                  <a:lnTo>
                    <a:pt x="104" y="182"/>
                  </a:lnTo>
                  <a:lnTo>
                    <a:pt x="102" y="184"/>
                  </a:lnTo>
                  <a:lnTo>
                    <a:pt x="96" y="184"/>
                  </a:lnTo>
                  <a:lnTo>
                    <a:pt x="94" y="186"/>
                  </a:lnTo>
                  <a:lnTo>
                    <a:pt x="90" y="184"/>
                  </a:lnTo>
                  <a:lnTo>
                    <a:pt x="88" y="184"/>
                  </a:lnTo>
                  <a:lnTo>
                    <a:pt x="86" y="184"/>
                  </a:lnTo>
                  <a:lnTo>
                    <a:pt x="84" y="184"/>
                  </a:lnTo>
                  <a:lnTo>
                    <a:pt x="82" y="184"/>
                  </a:lnTo>
                  <a:lnTo>
                    <a:pt x="82" y="188"/>
                  </a:lnTo>
                  <a:lnTo>
                    <a:pt x="84" y="190"/>
                  </a:lnTo>
                  <a:lnTo>
                    <a:pt x="84" y="190"/>
                  </a:lnTo>
                  <a:lnTo>
                    <a:pt x="86" y="192"/>
                  </a:lnTo>
                  <a:lnTo>
                    <a:pt x="82" y="194"/>
                  </a:lnTo>
                  <a:lnTo>
                    <a:pt x="80" y="196"/>
                  </a:lnTo>
                  <a:lnTo>
                    <a:pt x="76" y="196"/>
                  </a:lnTo>
                  <a:lnTo>
                    <a:pt x="70" y="196"/>
                  </a:lnTo>
                  <a:lnTo>
                    <a:pt x="66" y="200"/>
                  </a:lnTo>
                  <a:lnTo>
                    <a:pt x="64" y="200"/>
                  </a:lnTo>
                  <a:lnTo>
                    <a:pt x="60" y="202"/>
                  </a:lnTo>
                  <a:lnTo>
                    <a:pt x="58" y="204"/>
                  </a:lnTo>
                  <a:lnTo>
                    <a:pt x="56" y="202"/>
                  </a:lnTo>
                  <a:lnTo>
                    <a:pt x="56" y="200"/>
                  </a:lnTo>
                  <a:lnTo>
                    <a:pt x="54" y="198"/>
                  </a:lnTo>
                  <a:lnTo>
                    <a:pt x="54" y="200"/>
                  </a:lnTo>
                  <a:lnTo>
                    <a:pt x="54" y="202"/>
                  </a:lnTo>
                  <a:lnTo>
                    <a:pt x="52" y="204"/>
                  </a:lnTo>
                  <a:lnTo>
                    <a:pt x="48" y="204"/>
                  </a:lnTo>
                  <a:lnTo>
                    <a:pt x="46" y="206"/>
                  </a:lnTo>
                  <a:lnTo>
                    <a:pt x="44" y="206"/>
                  </a:lnTo>
                  <a:lnTo>
                    <a:pt x="44" y="202"/>
                  </a:lnTo>
                  <a:lnTo>
                    <a:pt x="42" y="202"/>
                  </a:lnTo>
                  <a:lnTo>
                    <a:pt x="42" y="200"/>
                  </a:lnTo>
                  <a:lnTo>
                    <a:pt x="40" y="196"/>
                  </a:lnTo>
                  <a:lnTo>
                    <a:pt x="38" y="194"/>
                  </a:lnTo>
                  <a:lnTo>
                    <a:pt x="36" y="192"/>
                  </a:lnTo>
                  <a:lnTo>
                    <a:pt x="32" y="186"/>
                  </a:lnTo>
                  <a:lnTo>
                    <a:pt x="28" y="182"/>
                  </a:lnTo>
                  <a:lnTo>
                    <a:pt x="26" y="182"/>
                  </a:lnTo>
                  <a:lnTo>
                    <a:pt x="24" y="180"/>
                  </a:lnTo>
                  <a:lnTo>
                    <a:pt x="24" y="180"/>
                  </a:lnTo>
                  <a:lnTo>
                    <a:pt x="24" y="178"/>
                  </a:lnTo>
                  <a:lnTo>
                    <a:pt x="24" y="176"/>
                  </a:lnTo>
                  <a:lnTo>
                    <a:pt x="24" y="174"/>
                  </a:lnTo>
                  <a:lnTo>
                    <a:pt x="24" y="174"/>
                  </a:lnTo>
                  <a:lnTo>
                    <a:pt x="26" y="172"/>
                  </a:lnTo>
                  <a:lnTo>
                    <a:pt x="28" y="172"/>
                  </a:lnTo>
                  <a:lnTo>
                    <a:pt x="30" y="174"/>
                  </a:lnTo>
                  <a:lnTo>
                    <a:pt x="32" y="172"/>
                  </a:lnTo>
                  <a:lnTo>
                    <a:pt x="34" y="174"/>
                  </a:lnTo>
                  <a:lnTo>
                    <a:pt x="34" y="174"/>
                  </a:lnTo>
                  <a:lnTo>
                    <a:pt x="38" y="174"/>
                  </a:lnTo>
                  <a:lnTo>
                    <a:pt x="38" y="174"/>
                  </a:lnTo>
                  <a:lnTo>
                    <a:pt x="40" y="174"/>
                  </a:lnTo>
                  <a:lnTo>
                    <a:pt x="42" y="174"/>
                  </a:lnTo>
                  <a:lnTo>
                    <a:pt x="42" y="174"/>
                  </a:lnTo>
                  <a:lnTo>
                    <a:pt x="38" y="170"/>
                  </a:lnTo>
                  <a:lnTo>
                    <a:pt x="36" y="168"/>
                  </a:lnTo>
                  <a:lnTo>
                    <a:pt x="34" y="166"/>
                  </a:lnTo>
                  <a:lnTo>
                    <a:pt x="32" y="164"/>
                  </a:lnTo>
                  <a:lnTo>
                    <a:pt x="32" y="160"/>
                  </a:lnTo>
                  <a:lnTo>
                    <a:pt x="34" y="160"/>
                  </a:lnTo>
                  <a:lnTo>
                    <a:pt x="34" y="156"/>
                  </a:lnTo>
                  <a:lnTo>
                    <a:pt x="34" y="154"/>
                  </a:lnTo>
                  <a:lnTo>
                    <a:pt x="34" y="154"/>
                  </a:lnTo>
                  <a:lnTo>
                    <a:pt x="34" y="152"/>
                  </a:lnTo>
                  <a:lnTo>
                    <a:pt x="34" y="150"/>
                  </a:lnTo>
                  <a:lnTo>
                    <a:pt x="34" y="148"/>
                  </a:lnTo>
                  <a:lnTo>
                    <a:pt x="32" y="146"/>
                  </a:lnTo>
                  <a:lnTo>
                    <a:pt x="32" y="144"/>
                  </a:lnTo>
                  <a:lnTo>
                    <a:pt x="30" y="140"/>
                  </a:lnTo>
                  <a:lnTo>
                    <a:pt x="28" y="138"/>
                  </a:lnTo>
                  <a:lnTo>
                    <a:pt x="22" y="134"/>
                  </a:lnTo>
                  <a:lnTo>
                    <a:pt x="22" y="134"/>
                  </a:lnTo>
                  <a:lnTo>
                    <a:pt x="20" y="132"/>
                  </a:lnTo>
                  <a:lnTo>
                    <a:pt x="16" y="128"/>
                  </a:lnTo>
                  <a:lnTo>
                    <a:pt x="16" y="126"/>
                  </a:lnTo>
                  <a:lnTo>
                    <a:pt x="14" y="112"/>
                  </a:lnTo>
                  <a:lnTo>
                    <a:pt x="14" y="110"/>
                  </a:lnTo>
                  <a:lnTo>
                    <a:pt x="16" y="110"/>
                  </a:lnTo>
                  <a:lnTo>
                    <a:pt x="18" y="110"/>
                  </a:lnTo>
                  <a:lnTo>
                    <a:pt x="18" y="108"/>
                  </a:lnTo>
                  <a:lnTo>
                    <a:pt x="38" y="88"/>
                  </a:lnTo>
                  <a:lnTo>
                    <a:pt x="38" y="70"/>
                  </a:lnTo>
                  <a:lnTo>
                    <a:pt x="42" y="46"/>
                  </a:lnTo>
                  <a:lnTo>
                    <a:pt x="42" y="44"/>
                  </a:lnTo>
                  <a:lnTo>
                    <a:pt x="44" y="40"/>
                  </a:lnTo>
                  <a:lnTo>
                    <a:pt x="34" y="30"/>
                  </a:lnTo>
                  <a:lnTo>
                    <a:pt x="36" y="28"/>
                  </a:lnTo>
                  <a:lnTo>
                    <a:pt x="36" y="24"/>
                  </a:lnTo>
                  <a:lnTo>
                    <a:pt x="30" y="8"/>
                  </a:lnTo>
                  <a:lnTo>
                    <a:pt x="28" y="6"/>
                  </a:lnTo>
                  <a:close/>
                  <a:moveTo>
                    <a:pt x="2" y="132"/>
                  </a:moveTo>
                  <a:lnTo>
                    <a:pt x="2" y="134"/>
                  </a:lnTo>
                  <a:lnTo>
                    <a:pt x="0" y="136"/>
                  </a:lnTo>
                  <a:lnTo>
                    <a:pt x="0" y="134"/>
                  </a:lnTo>
                  <a:lnTo>
                    <a:pt x="2" y="132"/>
                  </a:lnTo>
                  <a:close/>
                </a:path>
              </a:pathLst>
            </a:custGeom>
            <a:grpFill/>
            <a:ln w="6350">
              <a:solidFill>
                <a:srgbClr val="7F7F7F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66" name="Central African Republic">
              <a:extLst>
                <a:ext uri="{FF2B5EF4-FFF2-40B4-BE49-F238E27FC236}">
                  <a16:creationId xmlns:a16="http://schemas.microsoft.com/office/drawing/2014/main" id="{301B6E62-8895-43FB-8E94-E2682FBA2FC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56764" y="4161180"/>
              <a:ext cx="306218" cy="202869"/>
            </a:xfrm>
            <a:custGeom>
              <a:avLst/>
              <a:gdLst>
                <a:gd name="T0" fmla="*/ 102 w 160"/>
                <a:gd name="T1" fmla="*/ 2 h 106"/>
                <a:gd name="T2" fmla="*/ 110 w 160"/>
                <a:gd name="T3" fmla="*/ 16 h 106"/>
                <a:gd name="T4" fmla="*/ 110 w 160"/>
                <a:gd name="T5" fmla="*/ 24 h 106"/>
                <a:gd name="T6" fmla="*/ 116 w 160"/>
                <a:gd name="T7" fmla="*/ 28 h 106"/>
                <a:gd name="T8" fmla="*/ 120 w 160"/>
                <a:gd name="T9" fmla="*/ 32 h 106"/>
                <a:gd name="T10" fmla="*/ 128 w 160"/>
                <a:gd name="T11" fmla="*/ 36 h 106"/>
                <a:gd name="T12" fmla="*/ 134 w 160"/>
                <a:gd name="T13" fmla="*/ 42 h 106"/>
                <a:gd name="T14" fmla="*/ 132 w 160"/>
                <a:gd name="T15" fmla="*/ 46 h 106"/>
                <a:gd name="T16" fmla="*/ 138 w 160"/>
                <a:gd name="T17" fmla="*/ 50 h 106"/>
                <a:gd name="T18" fmla="*/ 146 w 160"/>
                <a:gd name="T19" fmla="*/ 56 h 106"/>
                <a:gd name="T20" fmla="*/ 150 w 160"/>
                <a:gd name="T21" fmla="*/ 62 h 106"/>
                <a:gd name="T22" fmla="*/ 156 w 160"/>
                <a:gd name="T23" fmla="*/ 66 h 106"/>
                <a:gd name="T24" fmla="*/ 160 w 160"/>
                <a:gd name="T25" fmla="*/ 74 h 106"/>
                <a:gd name="T26" fmla="*/ 156 w 160"/>
                <a:gd name="T27" fmla="*/ 74 h 106"/>
                <a:gd name="T28" fmla="*/ 144 w 160"/>
                <a:gd name="T29" fmla="*/ 74 h 106"/>
                <a:gd name="T30" fmla="*/ 138 w 160"/>
                <a:gd name="T31" fmla="*/ 72 h 106"/>
                <a:gd name="T32" fmla="*/ 134 w 160"/>
                <a:gd name="T33" fmla="*/ 72 h 106"/>
                <a:gd name="T34" fmla="*/ 128 w 160"/>
                <a:gd name="T35" fmla="*/ 76 h 106"/>
                <a:gd name="T36" fmla="*/ 124 w 160"/>
                <a:gd name="T37" fmla="*/ 76 h 106"/>
                <a:gd name="T38" fmla="*/ 114 w 160"/>
                <a:gd name="T39" fmla="*/ 76 h 106"/>
                <a:gd name="T40" fmla="*/ 104 w 160"/>
                <a:gd name="T41" fmla="*/ 78 h 106"/>
                <a:gd name="T42" fmla="*/ 96 w 160"/>
                <a:gd name="T43" fmla="*/ 82 h 106"/>
                <a:gd name="T44" fmla="*/ 94 w 160"/>
                <a:gd name="T45" fmla="*/ 86 h 106"/>
                <a:gd name="T46" fmla="*/ 86 w 160"/>
                <a:gd name="T47" fmla="*/ 84 h 106"/>
                <a:gd name="T48" fmla="*/ 78 w 160"/>
                <a:gd name="T49" fmla="*/ 82 h 106"/>
                <a:gd name="T50" fmla="*/ 70 w 160"/>
                <a:gd name="T51" fmla="*/ 78 h 106"/>
                <a:gd name="T52" fmla="*/ 62 w 160"/>
                <a:gd name="T53" fmla="*/ 74 h 106"/>
                <a:gd name="T54" fmla="*/ 56 w 160"/>
                <a:gd name="T55" fmla="*/ 76 h 106"/>
                <a:gd name="T56" fmla="*/ 54 w 160"/>
                <a:gd name="T57" fmla="*/ 82 h 106"/>
                <a:gd name="T58" fmla="*/ 52 w 160"/>
                <a:gd name="T59" fmla="*/ 86 h 106"/>
                <a:gd name="T60" fmla="*/ 50 w 160"/>
                <a:gd name="T61" fmla="*/ 92 h 106"/>
                <a:gd name="T62" fmla="*/ 42 w 160"/>
                <a:gd name="T63" fmla="*/ 90 h 106"/>
                <a:gd name="T64" fmla="*/ 32 w 160"/>
                <a:gd name="T65" fmla="*/ 94 h 106"/>
                <a:gd name="T66" fmla="*/ 20 w 160"/>
                <a:gd name="T67" fmla="*/ 106 h 106"/>
                <a:gd name="T68" fmla="*/ 16 w 160"/>
                <a:gd name="T69" fmla="*/ 98 h 106"/>
                <a:gd name="T70" fmla="*/ 10 w 160"/>
                <a:gd name="T71" fmla="*/ 86 h 106"/>
                <a:gd name="T72" fmla="*/ 2 w 160"/>
                <a:gd name="T73" fmla="*/ 76 h 106"/>
                <a:gd name="T74" fmla="*/ 0 w 160"/>
                <a:gd name="T75" fmla="*/ 64 h 106"/>
                <a:gd name="T76" fmla="*/ 6 w 160"/>
                <a:gd name="T77" fmla="*/ 56 h 106"/>
                <a:gd name="T78" fmla="*/ 12 w 160"/>
                <a:gd name="T79" fmla="*/ 46 h 106"/>
                <a:gd name="T80" fmla="*/ 16 w 160"/>
                <a:gd name="T81" fmla="*/ 46 h 106"/>
                <a:gd name="T82" fmla="*/ 26 w 160"/>
                <a:gd name="T83" fmla="*/ 42 h 106"/>
                <a:gd name="T84" fmla="*/ 28 w 160"/>
                <a:gd name="T85" fmla="*/ 42 h 106"/>
                <a:gd name="T86" fmla="*/ 38 w 160"/>
                <a:gd name="T87" fmla="*/ 40 h 106"/>
                <a:gd name="T88" fmla="*/ 54 w 160"/>
                <a:gd name="T89" fmla="*/ 34 h 106"/>
                <a:gd name="T90" fmla="*/ 54 w 160"/>
                <a:gd name="T91" fmla="*/ 28 h 106"/>
                <a:gd name="T92" fmla="*/ 60 w 160"/>
                <a:gd name="T93" fmla="*/ 24 h 106"/>
                <a:gd name="T94" fmla="*/ 74 w 160"/>
                <a:gd name="T95" fmla="*/ 24 h 106"/>
                <a:gd name="T96" fmla="*/ 78 w 160"/>
                <a:gd name="T97" fmla="*/ 18 h 106"/>
                <a:gd name="T98" fmla="*/ 82 w 160"/>
                <a:gd name="T99" fmla="*/ 10 h 106"/>
                <a:gd name="T100" fmla="*/ 88 w 160"/>
                <a:gd name="T101" fmla="*/ 6 h 106"/>
                <a:gd name="T102" fmla="*/ 94 w 160"/>
                <a:gd name="T103" fmla="*/ 0 h 106"/>
                <a:gd name="T104" fmla="*/ 102 w 160"/>
                <a:gd name="T105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60" h="106">
                  <a:moveTo>
                    <a:pt x="102" y="0"/>
                  </a:moveTo>
                  <a:lnTo>
                    <a:pt x="104" y="0"/>
                  </a:lnTo>
                  <a:lnTo>
                    <a:pt x="104" y="2"/>
                  </a:lnTo>
                  <a:lnTo>
                    <a:pt x="102" y="2"/>
                  </a:lnTo>
                  <a:lnTo>
                    <a:pt x="104" y="6"/>
                  </a:lnTo>
                  <a:lnTo>
                    <a:pt x="106" y="6"/>
                  </a:lnTo>
                  <a:lnTo>
                    <a:pt x="108" y="10"/>
                  </a:lnTo>
                  <a:lnTo>
                    <a:pt x="110" y="16"/>
                  </a:lnTo>
                  <a:lnTo>
                    <a:pt x="112" y="18"/>
                  </a:lnTo>
                  <a:lnTo>
                    <a:pt x="110" y="20"/>
                  </a:lnTo>
                  <a:lnTo>
                    <a:pt x="110" y="20"/>
                  </a:lnTo>
                  <a:lnTo>
                    <a:pt x="110" y="24"/>
                  </a:lnTo>
                  <a:lnTo>
                    <a:pt x="110" y="28"/>
                  </a:lnTo>
                  <a:lnTo>
                    <a:pt x="110" y="28"/>
                  </a:lnTo>
                  <a:lnTo>
                    <a:pt x="114" y="28"/>
                  </a:lnTo>
                  <a:lnTo>
                    <a:pt x="116" y="28"/>
                  </a:lnTo>
                  <a:lnTo>
                    <a:pt x="118" y="28"/>
                  </a:lnTo>
                  <a:lnTo>
                    <a:pt x="120" y="28"/>
                  </a:lnTo>
                  <a:lnTo>
                    <a:pt x="120" y="30"/>
                  </a:lnTo>
                  <a:lnTo>
                    <a:pt x="120" y="32"/>
                  </a:lnTo>
                  <a:lnTo>
                    <a:pt x="122" y="34"/>
                  </a:lnTo>
                  <a:lnTo>
                    <a:pt x="124" y="36"/>
                  </a:lnTo>
                  <a:lnTo>
                    <a:pt x="126" y="36"/>
                  </a:lnTo>
                  <a:lnTo>
                    <a:pt x="128" y="36"/>
                  </a:lnTo>
                  <a:lnTo>
                    <a:pt x="130" y="38"/>
                  </a:lnTo>
                  <a:lnTo>
                    <a:pt x="132" y="40"/>
                  </a:lnTo>
                  <a:lnTo>
                    <a:pt x="134" y="40"/>
                  </a:lnTo>
                  <a:lnTo>
                    <a:pt x="134" y="42"/>
                  </a:lnTo>
                  <a:lnTo>
                    <a:pt x="134" y="42"/>
                  </a:lnTo>
                  <a:lnTo>
                    <a:pt x="132" y="44"/>
                  </a:lnTo>
                  <a:lnTo>
                    <a:pt x="132" y="44"/>
                  </a:lnTo>
                  <a:lnTo>
                    <a:pt x="132" y="46"/>
                  </a:lnTo>
                  <a:lnTo>
                    <a:pt x="134" y="48"/>
                  </a:lnTo>
                  <a:lnTo>
                    <a:pt x="136" y="48"/>
                  </a:lnTo>
                  <a:lnTo>
                    <a:pt x="136" y="48"/>
                  </a:lnTo>
                  <a:lnTo>
                    <a:pt x="138" y="50"/>
                  </a:lnTo>
                  <a:lnTo>
                    <a:pt x="140" y="48"/>
                  </a:lnTo>
                  <a:lnTo>
                    <a:pt x="144" y="52"/>
                  </a:lnTo>
                  <a:lnTo>
                    <a:pt x="144" y="54"/>
                  </a:lnTo>
                  <a:lnTo>
                    <a:pt x="146" y="56"/>
                  </a:lnTo>
                  <a:lnTo>
                    <a:pt x="146" y="58"/>
                  </a:lnTo>
                  <a:lnTo>
                    <a:pt x="148" y="58"/>
                  </a:lnTo>
                  <a:lnTo>
                    <a:pt x="150" y="60"/>
                  </a:lnTo>
                  <a:lnTo>
                    <a:pt x="150" y="62"/>
                  </a:lnTo>
                  <a:lnTo>
                    <a:pt x="150" y="62"/>
                  </a:lnTo>
                  <a:lnTo>
                    <a:pt x="154" y="64"/>
                  </a:lnTo>
                  <a:lnTo>
                    <a:pt x="156" y="66"/>
                  </a:lnTo>
                  <a:lnTo>
                    <a:pt x="156" y="66"/>
                  </a:lnTo>
                  <a:lnTo>
                    <a:pt x="156" y="70"/>
                  </a:lnTo>
                  <a:lnTo>
                    <a:pt x="158" y="72"/>
                  </a:lnTo>
                  <a:lnTo>
                    <a:pt x="160" y="74"/>
                  </a:lnTo>
                  <a:lnTo>
                    <a:pt x="160" y="74"/>
                  </a:lnTo>
                  <a:lnTo>
                    <a:pt x="160" y="76"/>
                  </a:lnTo>
                  <a:lnTo>
                    <a:pt x="160" y="76"/>
                  </a:lnTo>
                  <a:lnTo>
                    <a:pt x="158" y="74"/>
                  </a:lnTo>
                  <a:lnTo>
                    <a:pt x="156" y="74"/>
                  </a:lnTo>
                  <a:lnTo>
                    <a:pt x="152" y="76"/>
                  </a:lnTo>
                  <a:lnTo>
                    <a:pt x="152" y="74"/>
                  </a:lnTo>
                  <a:lnTo>
                    <a:pt x="146" y="74"/>
                  </a:lnTo>
                  <a:lnTo>
                    <a:pt x="144" y="74"/>
                  </a:lnTo>
                  <a:lnTo>
                    <a:pt x="142" y="74"/>
                  </a:lnTo>
                  <a:lnTo>
                    <a:pt x="142" y="72"/>
                  </a:lnTo>
                  <a:lnTo>
                    <a:pt x="140" y="72"/>
                  </a:lnTo>
                  <a:lnTo>
                    <a:pt x="138" y="72"/>
                  </a:lnTo>
                  <a:lnTo>
                    <a:pt x="136" y="70"/>
                  </a:lnTo>
                  <a:lnTo>
                    <a:pt x="134" y="70"/>
                  </a:lnTo>
                  <a:lnTo>
                    <a:pt x="134" y="72"/>
                  </a:lnTo>
                  <a:lnTo>
                    <a:pt x="134" y="72"/>
                  </a:lnTo>
                  <a:lnTo>
                    <a:pt x="134" y="76"/>
                  </a:lnTo>
                  <a:lnTo>
                    <a:pt x="132" y="76"/>
                  </a:lnTo>
                  <a:lnTo>
                    <a:pt x="130" y="76"/>
                  </a:lnTo>
                  <a:lnTo>
                    <a:pt x="128" y="76"/>
                  </a:lnTo>
                  <a:lnTo>
                    <a:pt x="126" y="76"/>
                  </a:lnTo>
                  <a:lnTo>
                    <a:pt x="124" y="76"/>
                  </a:lnTo>
                  <a:lnTo>
                    <a:pt x="124" y="76"/>
                  </a:lnTo>
                  <a:lnTo>
                    <a:pt x="124" y="76"/>
                  </a:lnTo>
                  <a:lnTo>
                    <a:pt x="124" y="74"/>
                  </a:lnTo>
                  <a:lnTo>
                    <a:pt x="122" y="74"/>
                  </a:lnTo>
                  <a:lnTo>
                    <a:pt x="116" y="76"/>
                  </a:lnTo>
                  <a:lnTo>
                    <a:pt x="114" y="76"/>
                  </a:lnTo>
                  <a:lnTo>
                    <a:pt x="114" y="78"/>
                  </a:lnTo>
                  <a:lnTo>
                    <a:pt x="108" y="78"/>
                  </a:lnTo>
                  <a:lnTo>
                    <a:pt x="106" y="80"/>
                  </a:lnTo>
                  <a:lnTo>
                    <a:pt x="104" y="78"/>
                  </a:lnTo>
                  <a:lnTo>
                    <a:pt x="102" y="78"/>
                  </a:lnTo>
                  <a:lnTo>
                    <a:pt x="100" y="78"/>
                  </a:lnTo>
                  <a:lnTo>
                    <a:pt x="98" y="80"/>
                  </a:lnTo>
                  <a:lnTo>
                    <a:pt x="96" y="82"/>
                  </a:lnTo>
                  <a:lnTo>
                    <a:pt x="96" y="84"/>
                  </a:lnTo>
                  <a:lnTo>
                    <a:pt x="98" y="84"/>
                  </a:lnTo>
                  <a:lnTo>
                    <a:pt x="98" y="86"/>
                  </a:lnTo>
                  <a:lnTo>
                    <a:pt x="94" y="86"/>
                  </a:lnTo>
                  <a:lnTo>
                    <a:pt x="94" y="86"/>
                  </a:lnTo>
                  <a:lnTo>
                    <a:pt x="90" y="84"/>
                  </a:lnTo>
                  <a:lnTo>
                    <a:pt x="88" y="84"/>
                  </a:lnTo>
                  <a:lnTo>
                    <a:pt x="86" y="84"/>
                  </a:lnTo>
                  <a:lnTo>
                    <a:pt x="86" y="84"/>
                  </a:lnTo>
                  <a:lnTo>
                    <a:pt x="84" y="84"/>
                  </a:lnTo>
                  <a:lnTo>
                    <a:pt x="80" y="84"/>
                  </a:lnTo>
                  <a:lnTo>
                    <a:pt x="78" y="82"/>
                  </a:lnTo>
                  <a:lnTo>
                    <a:pt x="76" y="82"/>
                  </a:lnTo>
                  <a:lnTo>
                    <a:pt x="74" y="82"/>
                  </a:lnTo>
                  <a:lnTo>
                    <a:pt x="72" y="80"/>
                  </a:lnTo>
                  <a:lnTo>
                    <a:pt x="70" y="78"/>
                  </a:lnTo>
                  <a:lnTo>
                    <a:pt x="66" y="76"/>
                  </a:lnTo>
                  <a:lnTo>
                    <a:pt x="64" y="76"/>
                  </a:lnTo>
                  <a:lnTo>
                    <a:pt x="62" y="74"/>
                  </a:lnTo>
                  <a:lnTo>
                    <a:pt x="62" y="74"/>
                  </a:lnTo>
                  <a:lnTo>
                    <a:pt x="62" y="76"/>
                  </a:lnTo>
                  <a:lnTo>
                    <a:pt x="58" y="74"/>
                  </a:lnTo>
                  <a:lnTo>
                    <a:pt x="58" y="76"/>
                  </a:lnTo>
                  <a:lnTo>
                    <a:pt x="56" y="76"/>
                  </a:lnTo>
                  <a:lnTo>
                    <a:pt x="56" y="78"/>
                  </a:lnTo>
                  <a:lnTo>
                    <a:pt x="54" y="78"/>
                  </a:lnTo>
                  <a:lnTo>
                    <a:pt x="54" y="80"/>
                  </a:lnTo>
                  <a:lnTo>
                    <a:pt x="54" y="82"/>
                  </a:lnTo>
                  <a:lnTo>
                    <a:pt x="52" y="82"/>
                  </a:lnTo>
                  <a:lnTo>
                    <a:pt x="50" y="84"/>
                  </a:lnTo>
                  <a:lnTo>
                    <a:pt x="50" y="84"/>
                  </a:lnTo>
                  <a:lnTo>
                    <a:pt x="52" y="86"/>
                  </a:lnTo>
                  <a:lnTo>
                    <a:pt x="52" y="88"/>
                  </a:lnTo>
                  <a:lnTo>
                    <a:pt x="52" y="90"/>
                  </a:lnTo>
                  <a:lnTo>
                    <a:pt x="52" y="92"/>
                  </a:lnTo>
                  <a:lnTo>
                    <a:pt x="50" y="92"/>
                  </a:lnTo>
                  <a:lnTo>
                    <a:pt x="48" y="92"/>
                  </a:lnTo>
                  <a:lnTo>
                    <a:pt x="46" y="90"/>
                  </a:lnTo>
                  <a:lnTo>
                    <a:pt x="46" y="90"/>
                  </a:lnTo>
                  <a:lnTo>
                    <a:pt x="42" y="90"/>
                  </a:lnTo>
                  <a:lnTo>
                    <a:pt x="40" y="90"/>
                  </a:lnTo>
                  <a:lnTo>
                    <a:pt x="38" y="90"/>
                  </a:lnTo>
                  <a:lnTo>
                    <a:pt x="34" y="92"/>
                  </a:lnTo>
                  <a:lnTo>
                    <a:pt x="32" y="94"/>
                  </a:lnTo>
                  <a:lnTo>
                    <a:pt x="30" y="94"/>
                  </a:lnTo>
                  <a:lnTo>
                    <a:pt x="28" y="98"/>
                  </a:lnTo>
                  <a:lnTo>
                    <a:pt x="22" y="106"/>
                  </a:lnTo>
                  <a:lnTo>
                    <a:pt x="20" y="106"/>
                  </a:lnTo>
                  <a:lnTo>
                    <a:pt x="20" y="106"/>
                  </a:lnTo>
                  <a:lnTo>
                    <a:pt x="20" y="104"/>
                  </a:lnTo>
                  <a:lnTo>
                    <a:pt x="20" y="102"/>
                  </a:lnTo>
                  <a:lnTo>
                    <a:pt x="16" y="98"/>
                  </a:lnTo>
                  <a:lnTo>
                    <a:pt x="14" y="98"/>
                  </a:lnTo>
                  <a:lnTo>
                    <a:pt x="14" y="94"/>
                  </a:lnTo>
                  <a:lnTo>
                    <a:pt x="10" y="90"/>
                  </a:lnTo>
                  <a:lnTo>
                    <a:pt x="10" y="86"/>
                  </a:lnTo>
                  <a:lnTo>
                    <a:pt x="8" y="84"/>
                  </a:lnTo>
                  <a:lnTo>
                    <a:pt x="4" y="82"/>
                  </a:lnTo>
                  <a:lnTo>
                    <a:pt x="2" y="82"/>
                  </a:lnTo>
                  <a:lnTo>
                    <a:pt x="2" y="76"/>
                  </a:lnTo>
                  <a:lnTo>
                    <a:pt x="2" y="74"/>
                  </a:lnTo>
                  <a:lnTo>
                    <a:pt x="2" y="70"/>
                  </a:lnTo>
                  <a:lnTo>
                    <a:pt x="2" y="68"/>
                  </a:lnTo>
                  <a:lnTo>
                    <a:pt x="0" y="64"/>
                  </a:lnTo>
                  <a:lnTo>
                    <a:pt x="0" y="62"/>
                  </a:lnTo>
                  <a:lnTo>
                    <a:pt x="2" y="60"/>
                  </a:lnTo>
                  <a:lnTo>
                    <a:pt x="4" y="60"/>
                  </a:lnTo>
                  <a:lnTo>
                    <a:pt x="6" y="56"/>
                  </a:lnTo>
                  <a:lnTo>
                    <a:pt x="6" y="52"/>
                  </a:lnTo>
                  <a:lnTo>
                    <a:pt x="8" y="48"/>
                  </a:lnTo>
                  <a:lnTo>
                    <a:pt x="10" y="46"/>
                  </a:lnTo>
                  <a:lnTo>
                    <a:pt x="12" y="46"/>
                  </a:lnTo>
                  <a:lnTo>
                    <a:pt x="14" y="42"/>
                  </a:lnTo>
                  <a:lnTo>
                    <a:pt x="14" y="42"/>
                  </a:lnTo>
                  <a:lnTo>
                    <a:pt x="16" y="42"/>
                  </a:lnTo>
                  <a:lnTo>
                    <a:pt x="16" y="46"/>
                  </a:lnTo>
                  <a:lnTo>
                    <a:pt x="18" y="46"/>
                  </a:lnTo>
                  <a:lnTo>
                    <a:pt x="20" y="44"/>
                  </a:lnTo>
                  <a:lnTo>
                    <a:pt x="24" y="44"/>
                  </a:lnTo>
                  <a:lnTo>
                    <a:pt x="26" y="42"/>
                  </a:lnTo>
                  <a:lnTo>
                    <a:pt x="26" y="40"/>
                  </a:lnTo>
                  <a:lnTo>
                    <a:pt x="26" y="38"/>
                  </a:lnTo>
                  <a:lnTo>
                    <a:pt x="28" y="40"/>
                  </a:lnTo>
                  <a:lnTo>
                    <a:pt x="28" y="42"/>
                  </a:lnTo>
                  <a:lnTo>
                    <a:pt x="30" y="44"/>
                  </a:lnTo>
                  <a:lnTo>
                    <a:pt x="32" y="42"/>
                  </a:lnTo>
                  <a:lnTo>
                    <a:pt x="36" y="40"/>
                  </a:lnTo>
                  <a:lnTo>
                    <a:pt x="38" y="40"/>
                  </a:lnTo>
                  <a:lnTo>
                    <a:pt x="42" y="36"/>
                  </a:lnTo>
                  <a:lnTo>
                    <a:pt x="48" y="36"/>
                  </a:lnTo>
                  <a:lnTo>
                    <a:pt x="52" y="36"/>
                  </a:lnTo>
                  <a:lnTo>
                    <a:pt x="54" y="34"/>
                  </a:lnTo>
                  <a:lnTo>
                    <a:pt x="58" y="32"/>
                  </a:lnTo>
                  <a:lnTo>
                    <a:pt x="56" y="30"/>
                  </a:lnTo>
                  <a:lnTo>
                    <a:pt x="56" y="30"/>
                  </a:lnTo>
                  <a:lnTo>
                    <a:pt x="54" y="28"/>
                  </a:lnTo>
                  <a:lnTo>
                    <a:pt x="54" y="24"/>
                  </a:lnTo>
                  <a:lnTo>
                    <a:pt x="56" y="24"/>
                  </a:lnTo>
                  <a:lnTo>
                    <a:pt x="58" y="24"/>
                  </a:lnTo>
                  <a:lnTo>
                    <a:pt x="60" y="24"/>
                  </a:lnTo>
                  <a:lnTo>
                    <a:pt x="62" y="24"/>
                  </a:lnTo>
                  <a:lnTo>
                    <a:pt x="66" y="26"/>
                  </a:lnTo>
                  <a:lnTo>
                    <a:pt x="68" y="24"/>
                  </a:lnTo>
                  <a:lnTo>
                    <a:pt x="74" y="24"/>
                  </a:lnTo>
                  <a:lnTo>
                    <a:pt x="76" y="22"/>
                  </a:lnTo>
                  <a:lnTo>
                    <a:pt x="78" y="22"/>
                  </a:lnTo>
                  <a:lnTo>
                    <a:pt x="78" y="20"/>
                  </a:lnTo>
                  <a:lnTo>
                    <a:pt x="78" y="18"/>
                  </a:lnTo>
                  <a:lnTo>
                    <a:pt x="78" y="16"/>
                  </a:lnTo>
                  <a:lnTo>
                    <a:pt x="80" y="14"/>
                  </a:lnTo>
                  <a:lnTo>
                    <a:pt x="80" y="12"/>
                  </a:lnTo>
                  <a:lnTo>
                    <a:pt x="82" y="10"/>
                  </a:lnTo>
                  <a:lnTo>
                    <a:pt x="82" y="12"/>
                  </a:lnTo>
                  <a:lnTo>
                    <a:pt x="84" y="12"/>
                  </a:lnTo>
                  <a:lnTo>
                    <a:pt x="86" y="8"/>
                  </a:lnTo>
                  <a:lnTo>
                    <a:pt x="88" y="6"/>
                  </a:lnTo>
                  <a:lnTo>
                    <a:pt x="88" y="6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4" y="0"/>
                  </a:lnTo>
                  <a:lnTo>
                    <a:pt x="96" y="0"/>
                  </a:lnTo>
                  <a:lnTo>
                    <a:pt x="98" y="2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pFill/>
            <a:ln w="6350">
              <a:solidFill>
                <a:srgbClr val="7F7F7F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67" name="Cape Verde">
              <a:extLst>
                <a:ext uri="{FF2B5EF4-FFF2-40B4-BE49-F238E27FC236}">
                  <a16:creationId xmlns:a16="http://schemas.microsoft.com/office/drawing/2014/main" id="{BD0815EA-BEFD-4828-8C62-D8BFA2E630C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30456" y="4008071"/>
              <a:ext cx="61244" cy="57416"/>
            </a:xfrm>
            <a:custGeom>
              <a:avLst/>
              <a:gdLst>
                <a:gd name="T0" fmla="*/ 2 w 32"/>
                <a:gd name="T1" fmla="*/ 4 h 30"/>
                <a:gd name="T2" fmla="*/ 4 w 32"/>
                <a:gd name="T3" fmla="*/ 2 h 30"/>
                <a:gd name="T4" fmla="*/ 4 w 32"/>
                <a:gd name="T5" fmla="*/ 0 h 30"/>
                <a:gd name="T6" fmla="*/ 2 w 32"/>
                <a:gd name="T7" fmla="*/ 0 h 30"/>
                <a:gd name="T8" fmla="*/ 2 w 32"/>
                <a:gd name="T9" fmla="*/ 2 h 30"/>
                <a:gd name="T10" fmla="*/ 0 w 32"/>
                <a:gd name="T11" fmla="*/ 2 h 30"/>
                <a:gd name="T12" fmla="*/ 0 w 32"/>
                <a:gd name="T13" fmla="*/ 4 h 30"/>
                <a:gd name="T14" fmla="*/ 2 w 32"/>
                <a:gd name="T15" fmla="*/ 4 h 30"/>
                <a:gd name="T16" fmla="*/ 2 w 32"/>
                <a:gd name="T17" fmla="*/ 4 h 30"/>
                <a:gd name="T18" fmla="*/ 6 w 32"/>
                <a:gd name="T19" fmla="*/ 6 h 30"/>
                <a:gd name="T20" fmla="*/ 4 w 32"/>
                <a:gd name="T21" fmla="*/ 4 h 30"/>
                <a:gd name="T22" fmla="*/ 6 w 32"/>
                <a:gd name="T23" fmla="*/ 2 h 30"/>
                <a:gd name="T24" fmla="*/ 8 w 32"/>
                <a:gd name="T25" fmla="*/ 4 h 30"/>
                <a:gd name="T26" fmla="*/ 6 w 32"/>
                <a:gd name="T27" fmla="*/ 4 h 30"/>
                <a:gd name="T28" fmla="*/ 6 w 32"/>
                <a:gd name="T29" fmla="*/ 6 h 30"/>
                <a:gd name="T30" fmla="*/ 6 w 32"/>
                <a:gd name="T31" fmla="*/ 6 h 30"/>
                <a:gd name="T32" fmla="*/ 16 w 32"/>
                <a:gd name="T33" fmla="*/ 8 h 30"/>
                <a:gd name="T34" fmla="*/ 14 w 32"/>
                <a:gd name="T35" fmla="*/ 8 h 30"/>
                <a:gd name="T36" fmla="*/ 14 w 32"/>
                <a:gd name="T37" fmla="*/ 8 h 30"/>
                <a:gd name="T38" fmla="*/ 12 w 32"/>
                <a:gd name="T39" fmla="*/ 8 h 30"/>
                <a:gd name="T40" fmla="*/ 12 w 32"/>
                <a:gd name="T41" fmla="*/ 6 h 30"/>
                <a:gd name="T42" fmla="*/ 14 w 32"/>
                <a:gd name="T43" fmla="*/ 6 h 30"/>
                <a:gd name="T44" fmla="*/ 16 w 32"/>
                <a:gd name="T45" fmla="*/ 8 h 30"/>
                <a:gd name="T46" fmla="*/ 16 w 32"/>
                <a:gd name="T47" fmla="*/ 8 h 30"/>
                <a:gd name="T48" fmla="*/ 16 w 32"/>
                <a:gd name="T49" fmla="*/ 8 h 30"/>
                <a:gd name="T50" fmla="*/ 16 w 32"/>
                <a:gd name="T51" fmla="*/ 8 h 30"/>
                <a:gd name="T52" fmla="*/ 20 w 32"/>
                <a:gd name="T53" fmla="*/ 8 h 30"/>
                <a:gd name="T54" fmla="*/ 18 w 32"/>
                <a:gd name="T55" fmla="*/ 10 h 30"/>
                <a:gd name="T56" fmla="*/ 16 w 32"/>
                <a:gd name="T57" fmla="*/ 8 h 30"/>
                <a:gd name="T58" fmla="*/ 18 w 32"/>
                <a:gd name="T59" fmla="*/ 6 h 30"/>
                <a:gd name="T60" fmla="*/ 20 w 32"/>
                <a:gd name="T61" fmla="*/ 8 h 30"/>
                <a:gd name="T62" fmla="*/ 30 w 32"/>
                <a:gd name="T63" fmla="*/ 8 h 30"/>
                <a:gd name="T64" fmla="*/ 30 w 32"/>
                <a:gd name="T65" fmla="*/ 6 h 30"/>
                <a:gd name="T66" fmla="*/ 30 w 32"/>
                <a:gd name="T67" fmla="*/ 4 h 30"/>
                <a:gd name="T68" fmla="*/ 30 w 32"/>
                <a:gd name="T69" fmla="*/ 6 h 30"/>
                <a:gd name="T70" fmla="*/ 30 w 32"/>
                <a:gd name="T71" fmla="*/ 8 h 30"/>
                <a:gd name="T72" fmla="*/ 30 w 32"/>
                <a:gd name="T73" fmla="*/ 16 h 30"/>
                <a:gd name="T74" fmla="*/ 28 w 32"/>
                <a:gd name="T75" fmla="*/ 14 h 30"/>
                <a:gd name="T76" fmla="*/ 30 w 32"/>
                <a:gd name="T77" fmla="*/ 12 h 30"/>
                <a:gd name="T78" fmla="*/ 32 w 32"/>
                <a:gd name="T79" fmla="*/ 12 h 30"/>
                <a:gd name="T80" fmla="*/ 32 w 32"/>
                <a:gd name="T81" fmla="*/ 14 h 30"/>
                <a:gd name="T82" fmla="*/ 30 w 32"/>
                <a:gd name="T83" fmla="*/ 16 h 30"/>
                <a:gd name="T84" fmla="*/ 30 w 32"/>
                <a:gd name="T85" fmla="*/ 16 h 30"/>
                <a:gd name="T86" fmla="*/ 26 w 32"/>
                <a:gd name="T87" fmla="*/ 26 h 30"/>
                <a:gd name="T88" fmla="*/ 26 w 32"/>
                <a:gd name="T89" fmla="*/ 26 h 30"/>
                <a:gd name="T90" fmla="*/ 26 w 32"/>
                <a:gd name="T91" fmla="*/ 24 h 30"/>
                <a:gd name="T92" fmla="*/ 28 w 32"/>
                <a:gd name="T93" fmla="*/ 26 h 30"/>
                <a:gd name="T94" fmla="*/ 26 w 32"/>
                <a:gd name="T95" fmla="*/ 26 h 30"/>
                <a:gd name="T96" fmla="*/ 20 w 32"/>
                <a:gd name="T97" fmla="*/ 30 h 30"/>
                <a:gd name="T98" fmla="*/ 20 w 32"/>
                <a:gd name="T99" fmla="*/ 26 h 30"/>
                <a:gd name="T100" fmla="*/ 18 w 32"/>
                <a:gd name="T101" fmla="*/ 24 h 30"/>
                <a:gd name="T102" fmla="*/ 20 w 32"/>
                <a:gd name="T103" fmla="*/ 26 h 30"/>
                <a:gd name="T104" fmla="*/ 24 w 32"/>
                <a:gd name="T105" fmla="*/ 28 h 30"/>
                <a:gd name="T106" fmla="*/ 22 w 32"/>
                <a:gd name="T107" fmla="*/ 30 h 30"/>
                <a:gd name="T108" fmla="*/ 20 w 32"/>
                <a:gd name="T109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32" h="30">
                  <a:moveTo>
                    <a:pt x="2" y="4"/>
                  </a:moveTo>
                  <a:lnTo>
                    <a:pt x="4" y="2"/>
                  </a:lnTo>
                  <a:lnTo>
                    <a:pt x="4" y="0"/>
                  </a:lnTo>
                  <a:lnTo>
                    <a:pt x="2" y="0"/>
                  </a:lnTo>
                  <a:lnTo>
                    <a:pt x="2" y="2"/>
                  </a:lnTo>
                  <a:lnTo>
                    <a:pt x="0" y="2"/>
                  </a:lnTo>
                  <a:lnTo>
                    <a:pt x="0" y="4"/>
                  </a:lnTo>
                  <a:lnTo>
                    <a:pt x="2" y="4"/>
                  </a:lnTo>
                  <a:lnTo>
                    <a:pt x="2" y="4"/>
                  </a:lnTo>
                  <a:close/>
                  <a:moveTo>
                    <a:pt x="6" y="6"/>
                  </a:moveTo>
                  <a:lnTo>
                    <a:pt x="4" y="4"/>
                  </a:lnTo>
                  <a:lnTo>
                    <a:pt x="6" y="2"/>
                  </a:lnTo>
                  <a:lnTo>
                    <a:pt x="8" y="4"/>
                  </a:lnTo>
                  <a:lnTo>
                    <a:pt x="6" y="4"/>
                  </a:lnTo>
                  <a:lnTo>
                    <a:pt x="6" y="6"/>
                  </a:lnTo>
                  <a:lnTo>
                    <a:pt x="6" y="6"/>
                  </a:lnTo>
                  <a:close/>
                  <a:moveTo>
                    <a:pt x="16" y="8"/>
                  </a:moveTo>
                  <a:lnTo>
                    <a:pt x="14" y="8"/>
                  </a:lnTo>
                  <a:lnTo>
                    <a:pt x="14" y="8"/>
                  </a:lnTo>
                  <a:lnTo>
                    <a:pt x="12" y="8"/>
                  </a:lnTo>
                  <a:lnTo>
                    <a:pt x="12" y="6"/>
                  </a:lnTo>
                  <a:lnTo>
                    <a:pt x="14" y="6"/>
                  </a:lnTo>
                  <a:lnTo>
                    <a:pt x="16" y="8"/>
                  </a:lnTo>
                  <a:lnTo>
                    <a:pt x="16" y="8"/>
                  </a:lnTo>
                  <a:lnTo>
                    <a:pt x="16" y="8"/>
                  </a:lnTo>
                  <a:lnTo>
                    <a:pt x="16" y="8"/>
                  </a:lnTo>
                  <a:close/>
                  <a:moveTo>
                    <a:pt x="20" y="8"/>
                  </a:moveTo>
                  <a:lnTo>
                    <a:pt x="18" y="10"/>
                  </a:lnTo>
                  <a:lnTo>
                    <a:pt x="16" y="8"/>
                  </a:lnTo>
                  <a:lnTo>
                    <a:pt x="18" y="6"/>
                  </a:lnTo>
                  <a:lnTo>
                    <a:pt x="20" y="8"/>
                  </a:lnTo>
                  <a:close/>
                  <a:moveTo>
                    <a:pt x="30" y="8"/>
                  </a:moveTo>
                  <a:lnTo>
                    <a:pt x="30" y="6"/>
                  </a:lnTo>
                  <a:lnTo>
                    <a:pt x="30" y="4"/>
                  </a:lnTo>
                  <a:lnTo>
                    <a:pt x="30" y="6"/>
                  </a:lnTo>
                  <a:lnTo>
                    <a:pt x="30" y="8"/>
                  </a:lnTo>
                  <a:close/>
                  <a:moveTo>
                    <a:pt x="30" y="16"/>
                  </a:moveTo>
                  <a:lnTo>
                    <a:pt x="28" y="14"/>
                  </a:lnTo>
                  <a:lnTo>
                    <a:pt x="30" y="12"/>
                  </a:lnTo>
                  <a:lnTo>
                    <a:pt x="32" y="12"/>
                  </a:lnTo>
                  <a:lnTo>
                    <a:pt x="32" y="14"/>
                  </a:lnTo>
                  <a:lnTo>
                    <a:pt x="30" y="16"/>
                  </a:lnTo>
                  <a:lnTo>
                    <a:pt x="30" y="16"/>
                  </a:lnTo>
                  <a:close/>
                  <a:moveTo>
                    <a:pt x="26" y="26"/>
                  </a:moveTo>
                  <a:lnTo>
                    <a:pt x="26" y="26"/>
                  </a:lnTo>
                  <a:lnTo>
                    <a:pt x="26" y="24"/>
                  </a:lnTo>
                  <a:lnTo>
                    <a:pt x="28" y="26"/>
                  </a:lnTo>
                  <a:lnTo>
                    <a:pt x="26" y="26"/>
                  </a:lnTo>
                  <a:close/>
                  <a:moveTo>
                    <a:pt x="20" y="30"/>
                  </a:moveTo>
                  <a:lnTo>
                    <a:pt x="20" y="26"/>
                  </a:lnTo>
                  <a:lnTo>
                    <a:pt x="18" y="24"/>
                  </a:lnTo>
                  <a:lnTo>
                    <a:pt x="20" y="26"/>
                  </a:lnTo>
                  <a:lnTo>
                    <a:pt x="24" y="28"/>
                  </a:lnTo>
                  <a:lnTo>
                    <a:pt x="22" y="30"/>
                  </a:lnTo>
                  <a:lnTo>
                    <a:pt x="20" y="30"/>
                  </a:lnTo>
                  <a:close/>
                </a:path>
              </a:pathLst>
            </a:custGeom>
            <a:grpFill/>
            <a:ln w="6350">
              <a:solidFill>
                <a:srgbClr val="7F7F7F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68" name="Cameroon">
              <a:extLst>
                <a:ext uri="{FF2B5EF4-FFF2-40B4-BE49-F238E27FC236}">
                  <a16:creationId xmlns:a16="http://schemas.microsoft.com/office/drawing/2014/main" id="{46F2AB65-8877-459F-91BC-2B09E76232C1}"/>
                </a:ext>
              </a:extLst>
            </p:cNvPr>
            <p:cNvSpPr>
              <a:spLocks/>
            </p:cNvSpPr>
            <p:nvPr/>
          </p:nvSpPr>
          <p:spPr bwMode="auto">
            <a:xfrm>
              <a:off x="6118966" y="4111419"/>
              <a:ext cx="179903" cy="271768"/>
            </a:xfrm>
            <a:custGeom>
              <a:avLst/>
              <a:gdLst>
                <a:gd name="T0" fmla="*/ 4 w 94"/>
                <a:gd name="T1" fmla="*/ 102 h 142"/>
                <a:gd name="T2" fmla="*/ 4 w 94"/>
                <a:gd name="T3" fmla="*/ 92 h 142"/>
                <a:gd name="T4" fmla="*/ 8 w 94"/>
                <a:gd name="T5" fmla="*/ 88 h 142"/>
                <a:gd name="T6" fmla="*/ 14 w 94"/>
                <a:gd name="T7" fmla="*/ 82 h 142"/>
                <a:gd name="T8" fmla="*/ 18 w 94"/>
                <a:gd name="T9" fmla="*/ 78 h 142"/>
                <a:gd name="T10" fmla="*/ 22 w 94"/>
                <a:gd name="T11" fmla="*/ 78 h 142"/>
                <a:gd name="T12" fmla="*/ 28 w 94"/>
                <a:gd name="T13" fmla="*/ 82 h 142"/>
                <a:gd name="T14" fmla="*/ 34 w 94"/>
                <a:gd name="T15" fmla="*/ 82 h 142"/>
                <a:gd name="T16" fmla="*/ 36 w 94"/>
                <a:gd name="T17" fmla="*/ 78 h 142"/>
                <a:gd name="T18" fmla="*/ 40 w 94"/>
                <a:gd name="T19" fmla="*/ 72 h 142"/>
                <a:gd name="T20" fmla="*/ 44 w 94"/>
                <a:gd name="T21" fmla="*/ 64 h 142"/>
                <a:gd name="T22" fmla="*/ 48 w 94"/>
                <a:gd name="T23" fmla="*/ 56 h 142"/>
                <a:gd name="T24" fmla="*/ 52 w 94"/>
                <a:gd name="T25" fmla="*/ 50 h 142"/>
                <a:gd name="T26" fmla="*/ 56 w 94"/>
                <a:gd name="T27" fmla="*/ 44 h 142"/>
                <a:gd name="T28" fmla="*/ 58 w 94"/>
                <a:gd name="T29" fmla="*/ 36 h 142"/>
                <a:gd name="T30" fmla="*/ 62 w 94"/>
                <a:gd name="T31" fmla="*/ 28 h 142"/>
                <a:gd name="T32" fmla="*/ 66 w 94"/>
                <a:gd name="T33" fmla="*/ 24 h 142"/>
                <a:gd name="T34" fmla="*/ 72 w 94"/>
                <a:gd name="T35" fmla="*/ 20 h 142"/>
                <a:gd name="T36" fmla="*/ 72 w 94"/>
                <a:gd name="T37" fmla="*/ 14 h 142"/>
                <a:gd name="T38" fmla="*/ 68 w 94"/>
                <a:gd name="T39" fmla="*/ 10 h 142"/>
                <a:gd name="T40" fmla="*/ 66 w 94"/>
                <a:gd name="T41" fmla="*/ 0 h 142"/>
                <a:gd name="T42" fmla="*/ 76 w 94"/>
                <a:gd name="T43" fmla="*/ 10 h 142"/>
                <a:gd name="T44" fmla="*/ 78 w 94"/>
                <a:gd name="T45" fmla="*/ 16 h 142"/>
                <a:gd name="T46" fmla="*/ 78 w 94"/>
                <a:gd name="T47" fmla="*/ 20 h 142"/>
                <a:gd name="T48" fmla="*/ 76 w 94"/>
                <a:gd name="T49" fmla="*/ 26 h 142"/>
                <a:gd name="T50" fmla="*/ 80 w 94"/>
                <a:gd name="T51" fmla="*/ 34 h 142"/>
                <a:gd name="T52" fmla="*/ 86 w 94"/>
                <a:gd name="T53" fmla="*/ 40 h 142"/>
                <a:gd name="T54" fmla="*/ 82 w 94"/>
                <a:gd name="T55" fmla="*/ 40 h 142"/>
                <a:gd name="T56" fmla="*/ 76 w 94"/>
                <a:gd name="T57" fmla="*/ 38 h 142"/>
                <a:gd name="T58" fmla="*/ 70 w 94"/>
                <a:gd name="T59" fmla="*/ 38 h 142"/>
                <a:gd name="T60" fmla="*/ 68 w 94"/>
                <a:gd name="T61" fmla="*/ 42 h 142"/>
                <a:gd name="T62" fmla="*/ 68 w 94"/>
                <a:gd name="T63" fmla="*/ 46 h 142"/>
                <a:gd name="T64" fmla="*/ 76 w 94"/>
                <a:gd name="T65" fmla="*/ 52 h 142"/>
                <a:gd name="T66" fmla="*/ 84 w 94"/>
                <a:gd name="T67" fmla="*/ 62 h 142"/>
                <a:gd name="T68" fmla="*/ 84 w 94"/>
                <a:gd name="T69" fmla="*/ 72 h 142"/>
                <a:gd name="T70" fmla="*/ 78 w 94"/>
                <a:gd name="T71" fmla="*/ 78 h 142"/>
                <a:gd name="T72" fmla="*/ 74 w 94"/>
                <a:gd name="T73" fmla="*/ 86 h 142"/>
                <a:gd name="T74" fmla="*/ 74 w 94"/>
                <a:gd name="T75" fmla="*/ 94 h 142"/>
                <a:gd name="T76" fmla="*/ 74 w 94"/>
                <a:gd name="T77" fmla="*/ 102 h 142"/>
                <a:gd name="T78" fmla="*/ 80 w 94"/>
                <a:gd name="T79" fmla="*/ 110 h 142"/>
                <a:gd name="T80" fmla="*/ 86 w 94"/>
                <a:gd name="T81" fmla="*/ 120 h 142"/>
                <a:gd name="T82" fmla="*/ 92 w 94"/>
                <a:gd name="T83" fmla="*/ 128 h 142"/>
                <a:gd name="T84" fmla="*/ 92 w 94"/>
                <a:gd name="T85" fmla="*/ 132 h 142"/>
                <a:gd name="T86" fmla="*/ 92 w 94"/>
                <a:gd name="T87" fmla="*/ 136 h 142"/>
                <a:gd name="T88" fmla="*/ 92 w 94"/>
                <a:gd name="T89" fmla="*/ 140 h 142"/>
                <a:gd name="T90" fmla="*/ 90 w 94"/>
                <a:gd name="T91" fmla="*/ 140 h 142"/>
                <a:gd name="T92" fmla="*/ 86 w 94"/>
                <a:gd name="T93" fmla="*/ 140 h 142"/>
                <a:gd name="T94" fmla="*/ 82 w 94"/>
                <a:gd name="T95" fmla="*/ 140 h 142"/>
                <a:gd name="T96" fmla="*/ 78 w 94"/>
                <a:gd name="T97" fmla="*/ 140 h 142"/>
                <a:gd name="T98" fmla="*/ 76 w 94"/>
                <a:gd name="T99" fmla="*/ 138 h 142"/>
                <a:gd name="T100" fmla="*/ 72 w 94"/>
                <a:gd name="T101" fmla="*/ 138 h 142"/>
                <a:gd name="T102" fmla="*/ 54 w 94"/>
                <a:gd name="T103" fmla="*/ 136 h 142"/>
                <a:gd name="T104" fmla="*/ 50 w 94"/>
                <a:gd name="T105" fmla="*/ 136 h 142"/>
                <a:gd name="T106" fmla="*/ 46 w 94"/>
                <a:gd name="T107" fmla="*/ 136 h 142"/>
                <a:gd name="T108" fmla="*/ 40 w 94"/>
                <a:gd name="T109" fmla="*/ 136 h 142"/>
                <a:gd name="T110" fmla="*/ 34 w 94"/>
                <a:gd name="T111" fmla="*/ 136 h 142"/>
                <a:gd name="T112" fmla="*/ 32 w 94"/>
                <a:gd name="T113" fmla="*/ 138 h 142"/>
                <a:gd name="T114" fmla="*/ 16 w 94"/>
                <a:gd name="T115" fmla="*/ 138 h 142"/>
                <a:gd name="T116" fmla="*/ 14 w 94"/>
                <a:gd name="T117" fmla="*/ 134 h 142"/>
                <a:gd name="T118" fmla="*/ 14 w 94"/>
                <a:gd name="T119" fmla="*/ 122 h 142"/>
                <a:gd name="T120" fmla="*/ 12 w 94"/>
                <a:gd name="T121" fmla="*/ 114 h 142"/>
                <a:gd name="T122" fmla="*/ 6 w 94"/>
                <a:gd name="T123" fmla="*/ 114 h 142"/>
                <a:gd name="T124" fmla="*/ 0 w 94"/>
                <a:gd name="T125" fmla="*/ 106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94" h="142">
                  <a:moveTo>
                    <a:pt x="0" y="106"/>
                  </a:moveTo>
                  <a:lnTo>
                    <a:pt x="0" y="104"/>
                  </a:lnTo>
                  <a:lnTo>
                    <a:pt x="4" y="102"/>
                  </a:lnTo>
                  <a:lnTo>
                    <a:pt x="4" y="98"/>
                  </a:lnTo>
                  <a:lnTo>
                    <a:pt x="4" y="96"/>
                  </a:lnTo>
                  <a:lnTo>
                    <a:pt x="4" y="92"/>
                  </a:lnTo>
                  <a:lnTo>
                    <a:pt x="6" y="92"/>
                  </a:lnTo>
                  <a:lnTo>
                    <a:pt x="6" y="90"/>
                  </a:lnTo>
                  <a:lnTo>
                    <a:pt x="8" y="88"/>
                  </a:lnTo>
                  <a:lnTo>
                    <a:pt x="10" y="86"/>
                  </a:lnTo>
                  <a:lnTo>
                    <a:pt x="10" y="84"/>
                  </a:lnTo>
                  <a:lnTo>
                    <a:pt x="14" y="82"/>
                  </a:lnTo>
                  <a:lnTo>
                    <a:pt x="14" y="80"/>
                  </a:lnTo>
                  <a:lnTo>
                    <a:pt x="14" y="78"/>
                  </a:lnTo>
                  <a:lnTo>
                    <a:pt x="18" y="78"/>
                  </a:lnTo>
                  <a:lnTo>
                    <a:pt x="18" y="76"/>
                  </a:lnTo>
                  <a:lnTo>
                    <a:pt x="20" y="78"/>
                  </a:lnTo>
                  <a:lnTo>
                    <a:pt x="22" y="78"/>
                  </a:lnTo>
                  <a:lnTo>
                    <a:pt x="24" y="78"/>
                  </a:lnTo>
                  <a:lnTo>
                    <a:pt x="26" y="80"/>
                  </a:lnTo>
                  <a:lnTo>
                    <a:pt x="28" y="82"/>
                  </a:lnTo>
                  <a:lnTo>
                    <a:pt x="30" y="84"/>
                  </a:lnTo>
                  <a:lnTo>
                    <a:pt x="30" y="84"/>
                  </a:lnTo>
                  <a:lnTo>
                    <a:pt x="34" y="82"/>
                  </a:lnTo>
                  <a:lnTo>
                    <a:pt x="36" y="80"/>
                  </a:lnTo>
                  <a:lnTo>
                    <a:pt x="36" y="78"/>
                  </a:lnTo>
                  <a:lnTo>
                    <a:pt x="36" y="78"/>
                  </a:lnTo>
                  <a:lnTo>
                    <a:pt x="38" y="76"/>
                  </a:lnTo>
                  <a:lnTo>
                    <a:pt x="40" y="74"/>
                  </a:lnTo>
                  <a:lnTo>
                    <a:pt x="40" y="72"/>
                  </a:lnTo>
                  <a:lnTo>
                    <a:pt x="40" y="70"/>
                  </a:lnTo>
                  <a:lnTo>
                    <a:pt x="44" y="66"/>
                  </a:lnTo>
                  <a:lnTo>
                    <a:pt x="44" y="64"/>
                  </a:lnTo>
                  <a:lnTo>
                    <a:pt x="44" y="62"/>
                  </a:lnTo>
                  <a:lnTo>
                    <a:pt x="44" y="60"/>
                  </a:lnTo>
                  <a:lnTo>
                    <a:pt x="48" y="56"/>
                  </a:lnTo>
                  <a:lnTo>
                    <a:pt x="50" y="56"/>
                  </a:lnTo>
                  <a:lnTo>
                    <a:pt x="50" y="52"/>
                  </a:lnTo>
                  <a:lnTo>
                    <a:pt x="52" y="50"/>
                  </a:lnTo>
                  <a:lnTo>
                    <a:pt x="52" y="46"/>
                  </a:lnTo>
                  <a:lnTo>
                    <a:pt x="54" y="46"/>
                  </a:lnTo>
                  <a:lnTo>
                    <a:pt x="56" y="44"/>
                  </a:lnTo>
                  <a:lnTo>
                    <a:pt x="58" y="42"/>
                  </a:lnTo>
                  <a:lnTo>
                    <a:pt x="58" y="40"/>
                  </a:lnTo>
                  <a:lnTo>
                    <a:pt x="58" y="36"/>
                  </a:lnTo>
                  <a:lnTo>
                    <a:pt x="58" y="34"/>
                  </a:lnTo>
                  <a:lnTo>
                    <a:pt x="60" y="32"/>
                  </a:lnTo>
                  <a:lnTo>
                    <a:pt x="62" y="28"/>
                  </a:lnTo>
                  <a:lnTo>
                    <a:pt x="64" y="26"/>
                  </a:lnTo>
                  <a:lnTo>
                    <a:pt x="64" y="26"/>
                  </a:lnTo>
                  <a:lnTo>
                    <a:pt x="66" y="24"/>
                  </a:lnTo>
                  <a:lnTo>
                    <a:pt x="68" y="24"/>
                  </a:lnTo>
                  <a:lnTo>
                    <a:pt x="70" y="22"/>
                  </a:lnTo>
                  <a:lnTo>
                    <a:pt x="72" y="20"/>
                  </a:lnTo>
                  <a:lnTo>
                    <a:pt x="72" y="18"/>
                  </a:lnTo>
                  <a:lnTo>
                    <a:pt x="72" y="16"/>
                  </a:lnTo>
                  <a:lnTo>
                    <a:pt x="72" y="14"/>
                  </a:lnTo>
                  <a:lnTo>
                    <a:pt x="70" y="12"/>
                  </a:lnTo>
                  <a:lnTo>
                    <a:pt x="68" y="12"/>
                  </a:lnTo>
                  <a:lnTo>
                    <a:pt x="68" y="10"/>
                  </a:lnTo>
                  <a:lnTo>
                    <a:pt x="68" y="6"/>
                  </a:lnTo>
                  <a:lnTo>
                    <a:pt x="68" y="4"/>
                  </a:lnTo>
                  <a:lnTo>
                    <a:pt x="66" y="0"/>
                  </a:lnTo>
                  <a:lnTo>
                    <a:pt x="72" y="4"/>
                  </a:lnTo>
                  <a:lnTo>
                    <a:pt x="74" y="6"/>
                  </a:lnTo>
                  <a:lnTo>
                    <a:pt x="76" y="10"/>
                  </a:lnTo>
                  <a:lnTo>
                    <a:pt x="76" y="12"/>
                  </a:lnTo>
                  <a:lnTo>
                    <a:pt x="78" y="14"/>
                  </a:lnTo>
                  <a:lnTo>
                    <a:pt x="78" y="16"/>
                  </a:lnTo>
                  <a:lnTo>
                    <a:pt x="78" y="18"/>
                  </a:lnTo>
                  <a:lnTo>
                    <a:pt x="78" y="20"/>
                  </a:lnTo>
                  <a:lnTo>
                    <a:pt x="78" y="20"/>
                  </a:lnTo>
                  <a:lnTo>
                    <a:pt x="78" y="22"/>
                  </a:lnTo>
                  <a:lnTo>
                    <a:pt x="78" y="26"/>
                  </a:lnTo>
                  <a:lnTo>
                    <a:pt x="76" y="26"/>
                  </a:lnTo>
                  <a:lnTo>
                    <a:pt x="76" y="30"/>
                  </a:lnTo>
                  <a:lnTo>
                    <a:pt x="78" y="32"/>
                  </a:lnTo>
                  <a:lnTo>
                    <a:pt x="80" y="34"/>
                  </a:lnTo>
                  <a:lnTo>
                    <a:pt x="82" y="36"/>
                  </a:lnTo>
                  <a:lnTo>
                    <a:pt x="86" y="40"/>
                  </a:lnTo>
                  <a:lnTo>
                    <a:pt x="86" y="40"/>
                  </a:lnTo>
                  <a:lnTo>
                    <a:pt x="84" y="40"/>
                  </a:lnTo>
                  <a:lnTo>
                    <a:pt x="82" y="40"/>
                  </a:lnTo>
                  <a:lnTo>
                    <a:pt x="82" y="40"/>
                  </a:lnTo>
                  <a:lnTo>
                    <a:pt x="78" y="40"/>
                  </a:lnTo>
                  <a:lnTo>
                    <a:pt x="78" y="40"/>
                  </a:lnTo>
                  <a:lnTo>
                    <a:pt x="76" y="38"/>
                  </a:lnTo>
                  <a:lnTo>
                    <a:pt x="74" y="40"/>
                  </a:lnTo>
                  <a:lnTo>
                    <a:pt x="72" y="38"/>
                  </a:lnTo>
                  <a:lnTo>
                    <a:pt x="70" y="38"/>
                  </a:lnTo>
                  <a:lnTo>
                    <a:pt x="68" y="40"/>
                  </a:lnTo>
                  <a:lnTo>
                    <a:pt x="68" y="40"/>
                  </a:lnTo>
                  <a:lnTo>
                    <a:pt x="68" y="42"/>
                  </a:lnTo>
                  <a:lnTo>
                    <a:pt x="68" y="44"/>
                  </a:lnTo>
                  <a:lnTo>
                    <a:pt x="68" y="46"/>
                  </a:lnTo>
                  <a:lnTo>
                    <a:pt x="68" y="46"/>
                  </a:lnTo>
                  <a:lnTo>
                    <a:pt x="70" y="48"/>
                  </a:lnTo>
                  <a:lnTo>
                    <a:pt x="72" y="48"/>
                  </a:lnTo>
                  <a:lnTo>
                    <a:pt x="76" y="52"/>
                  </a:lnTo>
                  <a:lnTo>
                    <a:pt x="80" y="58"/>
                  </a:lnTo>
                  <a:lnTo>
                    <a:pt x="82" y="60"/>
                  </a:lnTo>
                  <a:lnTo>
                    <a:pt x="84" y="62"/>
                  </a:lnTo>
                  <a:lnTo>
                    <a:pt x="86" y="66"/>
                  </a:lnTo>
                  <a:lnTo>
                    <a:pt x="86" y="68"/>
                  </a:lnTo>
                  <a:lnTo>
                    <a:pt x="84" y="72"/>
                  </a:lnTo>
                  <a:lnTo>
                    <a:pt x="82" y="72"/>
                  </a:lnTo>
                  <a:lnTo>
                    <a:pt x="80" y="74"/>
                  </a:lnTo>
                  <a:lnTo>
                    <a:pt x="78" y="78"/>
                  </a:lnTo>
                  <a:lnTo>
                    <a:pt x="78" y="82"/>
                  </a:lnTo>
                  <a:lnTo>
                    <a:pt x="76" y="86"/>
                  </a:lnTo>
                  <a:lnTo>
                    <a:pt x="74" y="86"/>
                  </a:lnTo>
                  <a:lnTo>
                    <a:pt x="72" y="88"/>
                  </a:lnTo>
                  <a:lnTo>
                    <a:pt x="72" y="90"/>
                  </a:lnTo>
                  <a:lnTo>
                    <a:pt x="74" y="94"/>
                  </a:lnTo>
                  <a:lnTo>
                    <a:pt x="74" y="96"/>
                  </a:lnTo>
                  <a:lnTo>
                    <a:pt x="74" y="100"/>
                  </a:lnTo>
                  <a:lnTo>
                    <a:pt x="74" y="102"/>
                  </a:lnTo>
                  <a:lnTo>
                    <a:pt x="74" y="108"/>
                  </a:lnTo>
                  <a:lnTo>
                    <a:pt x="76" y="108"/>
                  </a:lnTo>
                  <a:lnTo>
                    <a:pt x="80" y="110"/>
                  </a:lnTo>
                  <a:lnTo>
                    <a:pt x="82" y="112"/>
                  </a:lnTo>
                  <a:lnTo>
                    <a:pt x="82" y="116"/>
                  </a:lnTo>
                  <a:lnTo>
                    <a:pt x="86" y="120"/>
                  </a:lnTo>
                  <a:lnTo>
                    <a:pt x="86" y="124"/>
                  </a:lnTo>
                  <a:lnTo>
                    <a:pt x="88" y="124"/>
                  </a:lnTo>
                  <a:lnTo>
                    <a:pt x="92" y="128"/>
                  </a:lnTo>
                  <a:lnTo>
                    <a:pt x="92" y="130"/>
                  </a:lnTo>
                  <a:lnTo>
                    <a:pt x="92" y="132"/>
                  </a:lnTo>
                  <a:lnTo>
                    <a:pt x="92" y="132"/>
                  </a:lnTo>
                  <a:lnTo>
                    <a:pt x="94" y="132"/>
                  </a:lnTo>
                  <a:lnTo>
                    <a:pt x="92" y="134"/>
                  </a:lnTo>
                  <a:lnTo>
                    <a:pt x="92" y="136"/>
                  </a:lnTo>
                  <a:lnTo>
                    <a:pt x="92" y="138"/>
                  </a:lnTo>
                  <a:lnTo>
                    <a:pt x="90" y="138"/>
                  </a:lnTo>
                  <a:lnTo>
                    <a:pt x="92" y="140"/>
                  </a:lnTo>
                  <a:lnTo>
                    <a:pt x="92" y="142"/>
                  </a:lnTo>
                  <a:lnTo>
                    <a:pt x="90" y="142"/>
                  </a:lnTo>
                  <a:lnTo>
                    <a:pt x="90" y="140"/>
                  </a:lnTo>
                  <a:lnTo>
                    <a:pt x="88" y="142"/>
                  </a:lnTo>
                  <a:lnTo>
                    <a:pt x="88" y="140"/>
                  </a:lnTo>
                  <a:lnTo>
                    <a:pt x="86" y="140"/>
                  </a:lnTo>
                  <a:lnTo>
                    <a:pt x="84" y="140"/>
                  </a:lnTo>
                  <a:lnTo>
                    <a:pt x="82" y="140"/>
                  </a:lnTo>
                  <a:lnTo>
                    <a:pt x="82" y="140"/>
                  </a:lnTo>
                  <a:lnTo>
                    <a:pt x="80" y="138"/>
                  </a:lnTo>
                  <a:lnTo>
                    <a:pt x="80" y="140"/>
                  </a:lnTo>
                  <a:lnTo>
                    <a:pt x="78" y="140"/>
                  </a:lnTo>
                  <a:lnTo>
                    <a:pt x="78" y="138"/>
                  </a:lnTo>
                  <a:lnTo>
                    <a:pt x="76" y="138"/>
                  </a:lnTo>
                  <a:lnTo>
                    <a:pt x="76" y="138"/>
                  </a:lnTo>
                  <a:lnTo>
                    <a:pt x="74" y="138"/>
                  </a:lnTo>
                  <a:lnTo>
                    <a:pt x="72" y="138"/>
                  </a:lnTo>
                  <a:lnTo>
                    <a:pt x="72" y="138"/>
                  </a:lnTo>
                  <a:lnTo>
                    <a:pt x="72" y="138"/>
                  </a:lnTo>
                  <a:lnTo>
                    <a:pt x="56" y="138"/>
                  </a:lnTo>
                  <a:lnTo>
                    <a:pt x="54" y="136"/>
                  </a:lnTo>
                  <a:lnTo>
                    <a:pt x="54" y="136"/>
                  </a:lnTo>
                  <a:lnTo>
                    <a:pt x="52" y="138"/>
                  </a:lnTo>
                  <a:lnTo>
                    <a:pt x="50" y="136"/>
                  </a:lnTo>
                  <a:lnTo>
                    <a:pt x="50" y="136"/>
                  </a:lnTo>
                  <a:lnTo>
                    <a:pt x="48" y="136"/>
                  </a:lnTo>
                  <a:lnTo>
                    <a:pt x="46" y="136"/>
                  </a:lnTo>
                  <a:lnTo>
                    <a:pt x="44" y="136"/>
                  </a:lnTo>
                  <a:lnTo>
                    <a:pt x="40" y="136"/>
                  </a:lnTo>
                  <a:lnTo>
                    <a:pt x="40" y="136"/>
                  </a:lnTo>
                  <a:lnTo>
                    <a:pt x="36" y="136"/>
                  </a:lnTo>
                  <a:lnTo>
                    <a:pt x="36" y="136"/>
                  </a:lnTo>
                  <a:lnTo>
                    <a:pt x="34" y="136"/>
                  </a:lnTo>
                  <a:lnTo>
                    <a:pt x="32" y="138"/>
                  </a:lnTo>
                  <a:lnTo>
                    <a:pt x="32" y="138"/>
                  </a:lnTo>
                  <a:lnTo>
                    <a:pt x="32" y="138"/>
                  </a:lnTo>
                  <a:lnTo>
                    <a:pt x="18" y="138"/>
                  </a:lnTo>
                  <a:lnTo>
                    <a:pt x="16" y="138"/>
                  </a:lnTo>
                  <a:lnTo>
                    <a:pt x="16" y="138"/>
                  </a:lnTo>
                  <a:lnTo>
                    <a:pt x="14" y="138"/>
                  </a:lnTo>
                  <a:lnTo>
                    <a:pt x="16" y="136"/>
                  </a:lnTo>
                  <a:lnTo>
                    <a:pt x="14" y="134"/>
                  </a:lnTo>
                  <a:lnTo>
                    <a:pt x="16" y="130"/>
                  </a:lnTo>
                  <a:lnTo>
                    <a:pt x="16" y="124"/>
                  </a:lnTo>
                  <a:lnTo>
                    <a:pt x="14" y="122"/>
                  </a:lnTo>
                  <a:lnTo>
                    <a:pt x="14" y="118"/>
                  </a:lnTo>
                  <a:lnTo>
                    <a:pt x="14" y="116"/>
                  </a:lnTo>
                  <a:lnTo>
                    <a:pt x="12" y="114"/>
                  </a:lnTo>
                  <a:lnTo>
                    <a:pt x="8" y="116"/>
                  </a:lnTo>
                  <a:lnTo>
                    <a:pt x="8" y="114"/>
                  </a:lnTo>
                  <a:lnTo>
                    <a:pt x="6" y="114"/>
                  </a:lnTo>
                  <a:lnTo>
                    <a:pt x="4" y="106"/>
                  </a:lnTo>
                  <a:lnTo>
                    <a:pt x="2" y="106"/>
                  </a:lnTo>
                  <a:lnTo>
                    <a:pt x="0" y="106"/>
                  </a:lnTo>
                  <a:close/>
                </a:path>
              </a:pathLst>
            </a:custGeom>
            <a:grpFill/>
            <a:ln w="6350">
              <a:solidFill>
                <a:srgbClr val="7F7F7F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69" name="Burundi">
              <a:extLst>
                <a:ext uri="{FF2B5EF4-FFF2-40B4-BE49-F238E27FC236}">
                  <a16:creationId xmlns:a16="http://schemas.microsoft.com/office/drawing/2014/main" id="{95F04676-A25C-4034-87A3-383E28497092}"/>
                </a:ext>
              </a:extLst>
            </p:cNvPr>
            <p:cNvSpPr>
              <a:spLocks/>
            </p:cNvSpPr>
            <p:nvPr/>
          </p:nvSpPr>
          <p:spPr bwMode="auto">
            <a:xfrm>
              <a:off x="6597432" y="4475053"/>
              <a:ext cx="49760" cy="57416"/>
            </a:xfrm>
            <a:custGeom>
              <a:avLst/>
              <a:gdLst>
                <a:gd name="T0" fmla="*/ 4 w 26"/>
                <a:gd name="T1" fmla="*/ 30 h 30"/>
                <a:gd name="T2" fmla="*/ 10 w 26"/>
                <a:gd name="T3" fmla="*/ 30 h 30"/>
                <a:gd name="T4" fmla="*/ 14 w 26"/>
                <a:gd name="T5" fmla="*/ 28 h 30"/>
                <a:gd name="T6" fmla="*/ 16 w 26"/>
                <a:gd name="T7" fmla="*/ 26 h 30"/>
                <a:gd name="T8" fmla="*/ 20 w 26"/>
                <a:gd name="T9" fmla="*/ 22 h 30"/>
                <a:gd name="T10" fmla="*/ 22 w 26"/>
                <a:gd name="T11" fmla="*/ 20 h 30"/>
                <a:gd name="T12" fmla="*/ 24 w 26"/>
                <a:gd name="T13" fmla="*/ 18 h 30"/>
                <a:gd name="T14" fmla="*/ 24 w 26"/>
                <a:gd name="T15" fmla="*/ 16 h 30"/>
                <a:gd name="T16" fmla="*/ 26 w 26"/>
                <a:gd name="T17" fmla="*/ 16 h 30"/>
                <a:gd name="T18" fmla="*/ 24 w 26"/>
                <a:gd name="T19" fmla="*/ 12 h 30"/>
                <a:gd name="T20" fmla="*/ 24 w 26"/>
                <a:gd name="T21" fmla="*/ 10 h 30"/>
                <a:gd name="T22" fmla="*/ 22 w 26"/>
                <a:gd name="T23" fmla="*/ 10 h 30"/>
                <a:gd name="T24" fmla="*/ 20 w 26"/>
                <a:gd name="T25" fmla="*/ 8 h 30"/>
                <a:gd name="T26" fmla="*/ 20 w 26"/>
                <a:gd name="T27" fmla="*/ 6 h 30"/>
                <a:gd name="T28" fmla="*/ 20 w 26"/>
                <a:gd name="T29" fmla="*/ 6 h 30"/>
                <a:gd name="T30" fmla="*/ 20 w 26"/>
                <a:gd name="T31" fmla="*/ 4 h 30"/>
                <a:gd name="T32" fmla="*/ 18 w 26"/>
                <a:gd name="T33" fmla="*/ 2 h 30"/>
                <a:gd name="T34" fmla="*/ 18 w 26"/>
                <a:gd name="T35" fmla="*/ 2 h 30"/>
                <a:gd name="T36" fmla="*/ 16 w 26"/>
                <a:gd name="T37" fmla="*/ 2 h 30"/>
                <a:gd name="T38" fmla="*/ 16 w 26"/>
                <a:gd name="T39" fmla="*/ 0 h 30"/>
                <a:gd name="T40" fmla="*/ 14 w 26"/>
                <a:gd name="T41" fmla="*/ 0 h 30"/>
                <a:gd name="T42" fmla="*/ 14 w 26"/>
                <a:gd name="T43" fmla="*/ 2 h 30"/>
                <a:gd name="T44" fmla="*/ 14 w 26"/>
                <a:gd name="T45" fmla="*/ 6 h 30"/>
                <a:gd name="T46" fmla="*/ 14 w 26"/>
                <a:gd name="T47" fmla="*/ 8 h 30"/>
                <a:gd name="T48" fmla="*/ 10 w 26"/>
                <a:gd name="T49" fmla="*/ 8 h 30"/>
                <a:gd name="T50" fmla="*/ 10 w 26"/>
                <a:gd name="T51" fmla="*/ 6 h 30"/>
                <a:gd name="T52" fmla="*/ 8 w 26"/>
                <a:gd name="T53" fmla="*/ 8 h 30"/>
                <a:gd name="T54" fmla="*/ 8 w 26"/>
                <a:gd name="T55" fmla="*/ 8 h 30"/>
                <a:gd name="T56" fmla="*/ 6 w 26"/>
                <a:gd name="T57" fmla="*/ 8 h 30"/>
                <a:gd name="T58" fmla="*/ 4 w 26"/>
                <a:gd name="T59" fmla="*/ 6 h 30"/>
                <a:gd name="T60" fmla="*/ 4 w 26"/>
                <a:gd name="T61" fmla="*/ 4 h 30"/>
                <a:gd name="T62" fmla="*/ 2 w 26"/>
                <a:gd name="T63" fmla="*/ 4 h 30"/>
                <a:gd name="T64" fmla="*/ 0 w 26"/>
                <a:gd name="T65" fmla="*/ 4 h 30"/>
                <a:gd name="T66" fmla="*/ 0 w 26"/>
                <a:gd name="T67" fmla="*/ 6 h 30"/>
                <a:gd name="T68" fmla="*/ 2 w 26"/>
                <a:gd name="T69" fmla="*/ 10 h 30"/>
                <a:gd name="T70" fmla="*/ 2 w 26"/>
                <a:gd name="T71" fmla="*/ 12 h 30"/>
                <a:gd name="T72" fmla="*/ 2 w 26"/>
                <a:gd name="T73" fmla="*/ 16 h 30"/>
                <a:gd name="T74" fmla="*/ 4 w 26"/>
                <a:gd name="T75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6" h="30">
                  <a:moveTo>
                    <a:pt x="4" y="30"/>
                  </a:moveTo>
                  <a:lnTo>
                    <a:pt x="10" y="30"/>
                  </a:lnTo>
                  <a:lnTo>
                    <a:pt x="14" y="28"/>
                  </a:lnTo>
                  <a:lnTo>
                    <a:pt x="16" y="26"/>
                  </a:lnTo>
                  <a:lnTo>
                    <a:pt x="20" y="22"/>
                  </a:lnTo>
                  <a:lnTo>
                    <a:pt x="22" y="20"/>
                  </a:lnTo>
                  <a:lnTo>
                    <a:pt x="24" y="18"/>
                  </a:lnTo>
                  <a:lnTo>
                    <a:pt x="24" y="16"/>
                  </a:lnTo>
                  <a:lnTo>
                    <a:pt x="26" y="16"/>
                  </a:lnTo>
                  <a:lnTo>
                    <a:pt x="24" y="12"/>
                  </a:lnTo>
                  <a:lnTo>
                    <a:pt x="24" y="10"/>
                  </a:lnTo>
                  <a:lnTo>
                    <a:pt x="22" y="10"/>
                  </a:lnTo>
                  <a:lnTo>
                    <a:pt x="20" y="8"/>
                  </a:lnTo>
                  <a:lnTo>
                    <a:pt x="20" y="6"/>
                  </a:lnTo>
                  <a:lnTo>
                    <a:pt x="20" y="6"/>
                  </a:lnTo>
                  <a:lnTo>
                    <a:pt x="20" y="4"/>
                  </a:lnTo>
                  <a:lnTo>
                    <a:pt x="18" y="2"/>
                  </a:lnTo>
                  <a:lnTo>
                    <a:pt x="18" y="2"/>
                  </a:lnTo>
                  <a:lnTo>
                    <a:pt x="16" y="2"/>
                  </a:lnTo>
                  <a:lnTo>
                    <a:pt x="16" y="0"/>
                  </a:lnTo>
                  <a:lnTo>
                    <a:pt x="14" y="0"/>
                  </a:lnTo>
                  <a:lnTo>
                    <a:pt x="14" y="2"/>
                  </a:lnTo>
                  <a:lnTo>
                    <a:pt x="14" y="6"/>
                  </a:lnTo>
                  <a:lnTo>
                    <a:pt x="14" y="8"/>
                  </a:lnTo>
                  <a:lnTo>
                    <a:pt x="10" y="8"/>
                  </a:lnTo>
                  <a:lnTo>
                    <a:pt x="10" y="6"/>
                  </a:lnTo>
                  <a:lnTo>
                    <a:pt x="8" y="8"/>
                  </a:lnTo>
                  <a:lnTo>
                    <a:pt x="8" y="8"/>
                  </a:lnTo>
                  <a:lnTo>
                    <a:pt x="6" y="8"/>
                  </a:lnTo>
                  <a:lnTo>
                    <a:pt x="4" y="6"/>
                  </a:lnTo>
                  <a:lnTo>
                    <a:pt x="4" y="4"/>
                  </a:lnTo>
                  <a:lnTo>
                    <a:pt x="2" y="4"/>
                  </a:lnTo>
                  <a:lnTo>
                    <a:pt x="0" y="4"/>
                  </a:lnTo>
                  <a:lnTo>
                    <a:pt x="0" y="6"/>
                  </a:lnTo>
                  <a:lnTo>
                    <a:pt x="2" y="10"/>
                  </a:lnTo>
                  <a:lnTo>
                    <a:pt x="2" y="12"/>
                  </a:lnTo>
                  <a:lnTo>
                    <a:pt x="2" y="16"/>
                  </a:lnTo>
                  <a:lnTo>
                    <a:pt x="4" y="30"/>
                  </a:lnTo>
                  <a:close/>
                </a:path>
              </a:pathLst>
            </a:custGeom>
            <a:grpFill/>
            <a:ln w="6350">
              <a:solidFill>
                <a:srgbClr val="7F7F7F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70" name="Burkina">
              <a:extLst>
                <a:ext uri="{FF2B5EF4-FFF2-40B4-BE49-F238E27FC236}">
                  <a16:creationId xmlns:a16="http://schemas.microsoft.com/office/drawing/2014/main" id="{DB05ED03-C488-4472-AFBC-F41E2079B7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97438" y="4057831"/>
              <a:ext cx="179903" cy="130142"/>
            </a:xfrm>
            <a:custGeom>
              <a:avLst/>
              <a:gdLst>
                <a:gd name="T0" fmla="*/ 2 w 94"/>
                <a:gd name="T1" fmla="*/ 54 h 68"/>
                <a:gd name="T2" fmla="*/ 2 w 94"/>
                <a:gd name="T3" fmla="*/ 50 h 68"/>
                <a:gd name="T4" fmla="*/ 4 w 94"/>
                <a:gd name="T5" fmla="*/ 46 h 68"/>
                <a:gd name="T6" fmla="*/ 4 w 94"/>
                <a:gd name="T7" fmla="*/ 42 h 68"/>
                <a:gd name="T8" fmla="*/ 10 w 94"/>
                <a:gd name="T9" fmla="*/ 32 h 68"/>
                <a:gd name="T10" fmla="*/ 14 w 94"/>
                <a:gd name="T11" fmla="*/ 28 h 68"/>
                <a:gd name="T12" fmla="*/ 18 w 94"/>
                <a:gd name="T13" fmla="*/ 22 h 68"/>
                <a:gd name="T14" fmla="*/ 22 w 94"/>
                <a:gd name="T15" fmla="*/ 20 h 68"/>
                <a:gd name="T16" fmla="*/ 30 w 94"/>
                <a:gd name="T17" fmla="*/ 18 h 68"/>
                <a:gd name="T18" fmla="*/ 38 w 94"/>
                <a:gd name="T19" fmla="*/ 12 h 68"/>
                <a:gd name="T20" fmla="*/ 50 w 94"/>
                <a:gd name="T21" fmla="*/ 4 h 68"/>
                <a:gd name="T22" fmla="*/ 60 w 94"/>
                <a:gd name="T23" fmla="*/ 2 h 68"/>
                <a:gd name="T24" fmla="*/ 66 w 94"/>
                <a:gd name="T25" fmla="*/ 2 h 68"/>
                <a:gd name="T26" fmla="*/ 70 w 94"/>
                <a:gd name="T27" fmla="*/ 4 h 68"/>
                <a:gd name="T28" fmla="*/ 68 w 94"/>
                <a:gd name="T29" fmla="*/ 8 h 68"/>
                <a:gd name="T30" fmla="*/ 68 w 94"/>
                <a:gd name="T31" fmla="*/ 14 h 68"/>
                <a:gd name="T32" fmla="*/ 80 w 94"/>
                <a:gd name="T33" fmla="*/ 26 h 68"/>
                <a:gd name="T34" fmla="*/ 88 w 94"/>
                <a:gd name="T35" fmla="*/ 26 h 68"/>
                <a:gd name="T36" fmla="*/ 90 w 94"/>
                <a:gd name="T37" fmla="*/ 28 h 68"/>
                <a:gd name="T38" fmla="*/ 92 w 94"/>
                <a:gd name="T39" fmla="*/ 32 h 68"/>
                <a:gd name="T40" fmla="*/ 94 w 94"/>
                <a:gd name="T41" fmla="*/ 38 h 68"/>
                <a:gd name="T42" fmla="*/ 94 w 94"/>
                <a:gd name="T43" fmla="*/ 40 h 68"/>
                <a:gd name="T44" fmla="*/ 88 w 94"/>
                <a:gd name="T45" fmla="*/ 42 h 68"/>
                <a:gd name="T46" fmla="*/ 84 w 94"/>
                <a:gd name="T47" fmla="*/ 44 h 68"/>
                <a:gd name="T48" fmla="*/ 82 w 94"/>
                <a:gd name="T49" fmla="*/ 48 h 68"/>
                <a:gd name="T50" fmla="*/ 80 w 94"/>
                <a:gd name="T51" fmla="*/ 52 h 68"/>
                <a:gd name="T52" fmla="*/ 76 w 94"/>
                <a:gd name="T53" fmla="*/ 54 h 68"/>
                <a:gd name="T54" fmla="*/ 62 w 94"/>
                <a:gd name="T55" fmla="*/ 50 h 68"/>
                <a:gd name="T56" fmla="*/ 62 w 94"/>
                <a:gd name="T57" fmla="*/ 50 h 68"/>
                <a:gd name="T58" fmla="*/ 56 w 94"/>
                <a:gd name="T59" fmla="*/ 52 h 68"/>
                <a:gd name="T60" fmla="*/ 44 w 94"/>
                <a:gd name="T61" fmla="*/ 52 h 68"/>
                <a:gd name="T62" fmla="*/ 34 w 94"/>
                <a:gd name="T63" fmla="*/ 54 h 68"/>
                <a:gd name="T64" fmla="*/ 30 w 94"/>
                <a:gd name="T65" fmla="*/ 56 h 68"/>
                <a:gd name="T66" fmla="*/ 32 w 94"/>
                <a:gd name="T67" fmla="*/ 60 h 68"/>
                <a:gd name="T68" fmla="*/ 34 w 94"/>
                <a:gd name="T69" fmla="*/ 68 h 68"/>
                <a:gd name="T70" fmla="*/ 30 w 94"/>
                <a:gd name="T71" fmla="*/ 66 h 68"/>
                <a:gd name="T72" fmla="*/ 26 w 94"/>
                <a:gd name="T73" fmla="*/ 68 h 68"/>
                <a:gd name="T74" fmla="*/ 18 w 94"/>
                <a:gd name="T75" fmla="*/ 66 h 68"/>
                <a:gd name="T76" fmla="*/ 14 w 94"/>
                <a:gd name="T77" fmla="*/ 64 h 68"/>
                <a:gd name="T78" fmla="*/ 12 w 94"/>
                <a:gd name="T79" fmla="*/ 62 h 68"/>
                <a:gd name="T80" fmla="*/ 4 w 94"/>
                <a:gd name="T81" fmla="*/ 60 h 68"/>
                <a:gd name="T82" fmla="*/ 2 w 94"/>
                <a:gd name="T83" fmla="*/ 58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94" h="68">
                  <a:moveTo>
                    <a:pt x="2" y="58"/>
                  </a:moveTo>
                  <a:lnTo>
                    <a:pt x="2" y="54"/>
                  </a:lnTo>
                  <a:lnTo>
                    <a:pt x="0" y="52"/>
                  </a:lnTo>
                  <a:lnTo>
                    <a:pt x="2" y="50"/>
                  </a:lnTo>
                  <a:lnTo>
                    <a:pt x="4" y="50"/>
                  </a:lnTo>
                  <a:lnTo>
                    <a:pt x="4" y="46"/>
                  </a:lnTo>
                  <a:lnTo>
                    <a:pt x="2" y="44"/>
                  </a:lnTo>
                  <a:lnTo>
                    <a:pt x="4" y="42"/>
                  </a:lnTo>
                  <a:lnTo>
                    <a:pt x="8" y="40"/>
                  </a:lnTo>
                  <a:lnTo>
                    <a:pt x="10" y="32"/>
                  </a:lnTo>
                  <a:lnTo>
                    <a:pt x="14" y="30"/>
                  </a:lnTo>
                  <a:lnTo>
                    <a:pt x="14" y="28"/>
                  </a:lnTo>
                  <a:lnTo>
                    <a:pt x="16" y="22"/>
                  </a:lnTo>
                  <a:lnTo>
                    <a:pt x="18" y="22"/>
                  </a:lnTo>
                  <a:lnTo>
                    <a:pt x="18" y="20"/>
                  </a:lnTo>
                  <a:lnTo>
                    <a:pt x="22" y="20"/>
                  </a:lnTo>
                  <a:lnTo>
                    <a:pt x="24" y="20"/>
                  </a:lnTo>
                  <a:lnTo>
                    <a:pt x="30" y="18"/>
                  </a:lnTo>
                  <a:lnTo>
                    <a:pt x="30" y="16"/>
                  </a:lnTo>
                  <a:lnTo>
                    <a:pt x="38" y="12"/>
                  </a:lnTo>
                  <a:lnTo>
                    <a:pt x="48" y="6"/>
                  </a:lnTo>
                  <a:lnTo>
                    <a:pt x="50" y="4"/>
                  </a:lnTo>
                  <a:lnTo>
                    <a:pt x="54" y="2"/>
                  </a:lnTo>
                  <a:lnTo>
                    <a:pt x="60" y="2"/>
                  </a:lnTo>
                  <a:lnTo>
                    <a:pt x="64" y="0"/>
                  </a:lnTo>
                  <a:lnTo>
                    <a:pt x="66" y="2"/>
                  </a:lnTo>
                  <a:lnTo>
                    <a:pt x="68" y="2"/>
                  </a:lnTo>
                  <a:lnTo>
                    <a:pt x="70" y="4"/>
                  </a:lnTo>
                  <a:lnTo>
                    <a:pt x="70" y="4"/>
                  </a:lnTo>
                  <a:lnTo>
                    <a:pt x="68" y="8"/>
                  </a:lnTo>
                  <a:lnTo>
                    <a:pt x="68" y="10"/>
                  </a:lnTo>
                  <a:lnTo>
                    <a:pt x="68" y="14"/>
                  </a:lnTo>
                  <a:lnTo>
                    <a:pt x="80" y="22"/>
                  </a:lnTo>
                  <a:lnTo>
                    <a:pt x="80" y="26"/>
                  </a:lnTo>
                  <a:lnTo>
                    <a:pt x="84" y="30"/>
                  </a:lnTo>
                  <a:lnTo>
                    <a:pt x="88" y="26"/>
                  </a:lnTo>
                  <a:lnTo>
                    <a:pt x="90" y="28"/>
                  </a:lnTo>
                  <a:lnTo>
                    <a:pt x="90" y="28"/>
                  </a:lnTo>
                  <a:lnTo>
                    <a:pt x="92" y="30"/>
                  </a:lnTo>
                  <a:lnTo>
                    <a:pt x="92" y="32"/>
                  </a:lnTo>
                  <a:lnTo>
                    <a:pt x="90" y="34"/>
                  </a:lnTo>
                  <a:lnTo>
                    <a:pt x="94" y="38"/>
                  </a:lnTo>
                  <a:lnTo>
                    <a:pt x="94" y="38"/>
                  </a:lnTo>
                  <a:lnTo>
                    <a:pt x="94" y="40"/>
                  </a:lnTo>
                  <a:lnTo>
                    <a:pt x="92" y="42"/>
                  </a:lnTo>
                  <a:lnTo>
                    <a:pt x="88" y="42"/>
                  </a:lnTo>
                  <a:lnTo>
                    <a:pt x="86" y="46"/>
                  </a:lnTo>
                  <a:lnTo>
                    <a:pt x="84" y="44"/>
                  </a:lnTo>
                  <a:lnTo>
                    <a:pt x="82" y="46"/>
                  </a:lnTo>
                  <a:lnTo>
                    <a:pt x="82" y="48"/>
                  </a:lnTo>
                  <a:lnTo>
                    <a:pt x="80" y="50"/>
                  </a:lnTo>
                  <a:lnTo>
                    <a:pt x="80" y="52"/>
                  </a:lnTo>
                  <a:lnTo>
                    <a:pt x="76" y="52"/>
                  </a:lnTo>
                  <a:lnTo>
                    <a:pt x="76" y="54"/>
                  </a:lnTo>
                  <a:lnTo>
                    <a:pt x="64" y="50"/>
                  </a:lnTo>
                  <a:lnTo>
                    <a:pt x="62" y="50"/>
                  </a:lnTo>
                  <a:lnTo>
                    <a:pt x="62" y="50"/>
                  </a:lnTo>
                  <a:lnTo>
                    <a:pt x="62" y="50"/>
                  </a:lnTo>
                  <a:lnTo>
                    <a:pt x="58" y="52"/>
                  </a:lnTo>
                  <a:lnTo>
                    <a:pt x="56" y="52"/>
                  </a:lnTo>
                  <a:lnTo>
                    <a:pt x="52" y="52"/>
                  </a:lnTo>
                  <a:lnTo>
                    <a:pt x="44" y="52"/>
                  </a:lnTo>
                  <a:lnTo>
                    <a:pt x="44" y="54"/>
                  </a:lnTo>
                  <a:lnTo>
                    <a:pt x="34" y="54"/>
                  </a:lnTo>
                  <a:lnTo>
                    <a:pt x="30" y="54"/>
                  </a:lnTo>
                  <a:lnTo>
                    <a:pt x="30" y="56"/>
                  </a:lnTo>
                  <a:lnTo>
                    <a:pt x="30" y="60"/>
                  </a:lnTo>
                  <a:lnTo>
                    <a:pt x="32" y="60"/>
                  </a:lnTo>
                  <a:lnTo>
                    <a:pt x="34" y="64"/>
                  </a:lnTo>
                  <a:lnTo>
                    <a:pt x="34" y="68"/>
                  </a:lnTo>
                  <a:lnTo>
                    <a:pt x="30" y="68"/>
                  </a:lnTo>
                  <a:lnTo>
                    <a:pt x="30" y="66"/>
                  </a:lnTo>
                  <a:lnTo>
                    <a:pt x="28" y="66"/>
                  </a:lnTo>
                  <a:lnTo>
                    <a:pt x="26" y="68"/>
                  </a:lnTo>
                  <a:lnTo>
                    <a:pt x="22" y="68"/>
                  </a:lnTo>
                  <a:lnTo>
                    <a:pt x="18" y="66"/>
                  </a:lnTo>
                  <a:lnTo>
                    <a:pt x="18" y="64"/>
                  </a:lnTo>
                  <a:lnTo>
                    <a:pt x="14" y="64"/>
                  </a:lnTo>
                  <a:lnTo>
                    <a:pt x="12" y="64"/>
                  </a:lnTo>
                  <a:lnTo>
                    <a:pt x="12" y="62"/>
                  </a:lnTo>
                  <a:lnTo>
                    <a:pt x="10" y="62"/>
                  </a:lnTo>
                  <a:lnTo>
                    <a:pt x="4" y="60"/>
                  </a:lnTo>
                  <a:lnTo>
                    <a:pt x="2" y="58"/>
                  </a:lnTo>
                  <a:lnTo>
                    <a:pt x="2" y="58"/>
                  </a:lnTo>
                  <a:close/>
                </a:path>
              </a:pathLst>
            </a:custGeom>
            <a:grpFill/>
            <a:ln w="6350">
              <a:solidFill>
                <a:srgbClr val="7F7F7F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71" name="Bulgaria">
              <a:extLst>
                <a:ext uri="{FF2B5EF4-FFF2-40B4-BE49-F238E27FC236}">
                  <a16:creationId xmlns:a16="http://schemas.microsoft.com/office/drawing/2014/main" id="{74F7C5E0-6C3B-4DC4-911C-FE9E333C45A1}"/>
                </a:ext>
              </a:extLst>
            </p:cNvPr>
            <p:cNvSpPr>
              <a:spLocks/>
            </p:cNvSpPr>
            <p:nvPr/>
          </p:nvSpPr>
          <p:spPr bwMode="auto">
            <a:xfrm>
              <a:off x="6406045" y="3299943"/>
              <a:ext cx="137798" cy="84210"/>
            </a:xfrm>
            <a:custGeom>
              <a:avLst/>
              <a:gdLst>
                <a:gd name="T0" fmla="*/ 4 w 72"/>
                <a:gd name="T1" fmla="*/ 0 h 44"/>
                <a:gd name="T2" fmla="*/ 6 w 72"/>
                <a:gd name="T3" fmla="*/ 4 h 44"/>
                <a:gd name="T4" fmla="*/ 6 w 72"/>
                <a:gd name="T5" fmla="*/ 6 h 44"/>
                <a:gd name="T6" fmla="*/ 12 w 72"/>
                <a:gd name="T7" fmla="*/ 4 h 44"/>
                <a:gd name="T8" fmla="*/ 16 w 72"/>
                <a:gd name="T9" fmla="*/ 6 h 44"/>
                <a:gd name="T10" fmla="*/ 24 w 72"/>
                <a:gd name="T11" fmla="*/ 6 h 44"/>
                <a:gd name="T12" fmla="*/ 28 w 72"/>
                <a:gd name="T13" fmla="*/ 6 h 44"/>
                <a:gd name="T14" fmla="*/ 32 w 72"/>
                <a:gd name="T15" fmla="*/ 6 h 44"/>
                <a:gd name="T16" fmla="*/ 38 w 72"/>
                <a:gd name="T17" fmla="*/ 6 h 44"/>
                <a:gd name="T18" fmla="*/ 42 w 72"/>
                <a:gd name="T19" fmla="*/ 4 h 44"/>
                <a:gd name="T20" fmla="*/ 54 w 72"/>
                <a:gd name="T21" fmla="*/ 0 h 44"/>
                <a:gd name="T22" fmla="*/ 60 w 72"/>
                <a:gd name="T23" fmla="*/ 2 h 44"/>
                <a:gd name="T24" fmla="*/ 64 w 72"/>
                <a:gd name="T25" fmla="*/ 2 h 44"/>
                <a:gd name="T26" fmla="*/ 68 w 72"/>
                <a:gd name="T27" fmla="*/ 4 h 44"/>
                <a:gd name="T28" fmla="*/ 72 w 72"/>
                <a:gd name="T29" fmla="*/ 6 h 44"/>
                <a:gd name="T30" fmla="*/ 68 w 72"/>
                <a:gd name="T31" fmla="*/ 12 h 44"/>
                <a:gd name="T32" fmla="*/ 64 w 72"/>
                <a:gd name="T33" fmla="*/ 14 h 44"/>
                <a:gd name="T34" fmla="*/ 64 w 72"/>
                <a:gd name="T35" fmla="*/ 22 h 44"/>
                <a:gd name="T36" fmla="*/ 60 w 72"/>
                <a:gd name="T37" fmla="*/ 26 h 44"/>
                <a:gd name="T38" fmla="*/ 64 w 72"/>
                <a:gd name="T39" fmla="*/ 30 h 44"/>
                <a:gd name="T40" fmla="*/ 66 w 72"/>
                <a:gd name="T41" fmla="*/ 32 h 44"/>
                <a:gd name="T42" fmla="*/ 62 w 72"/>
                <a:gd name="T43" fmla="*/ 34 h 44"/>
                <a:gd name="T44" fmla="*/ 56 w 72"/>
                <a:gd name="T45" fmla="*/ 32 h 44"/>
                <a:gd name="T46" fmla="*/ 52 w 72"/>
                <a:gd name="T47" fmla="*/ 32 h 44"/>
                <a:gd name="T48" fmla="*/ 50 w 72"/>
                <a:gd name="T49" fmla="*/ 36 h 44"/>
                <a:gd name="T50" fmla="*/ 46 w 72"/>
                <a:gd name="T51" fmla="*/ 38 h 44"/>
                <a:gd name="T52" fmla="*/ 46 w 72"/>
                <a:gd name="T53" fmla="*/ 42 h 44"/>
                <a:gd name="T54" fmla="*/ 40 w 72"/>
                <a:gd name="T55" fmla="*/ 44 h 44"/>
                <a:gd name="T56" fmla="*/ 34 w 72"/>
                <a:gd name="T57" fmla="*/ 44 h 44"/>
                <a:gd name="T58" fmla="*/ 30 w 72"/>
                <a:gd name="T59" fmla="*/ 44 h 44"/>
                <a:gd name="T60" fmla="*/ 28 w 72"/>
                <a:gd name="T61" fmla="*/ 42 h 44"/>
                <a:gd name="T62" fmla="*/ 22 w 72"/>
                <a:gd name="T63" fmla="*/ 42 h 44"/>
                <a:gd name="T64" fmla="*/ 16 w 72"/>
                <a:gd name="T65" fmla="*/ 44 h 44"/>
                <a:gd name="T66" fmla="*/ 12 w 72"/>
                <a:gd name="T67" fmla="*/ 44 h 44"/>
                <a:gd name="T68" fmla="*/ 12 w 72"/>
                <a:gd name="T69" fmla="*/ 42 h 44"/>
                <a:gd name="T70" fmla="*/ 8 w 72"/>
                <a:gd name="T71" fmla="*/ 32 h 44"/>
                <a:gd name="T72" fmla="*/ 2 w 72"/>
                <a:gd name="T73" fmla="*/ 30 h 44"/>
                <a:gd name="T74" fmla="*/ 2 w 72"/>
                <a:gd name="T75" fmla="*/ 24 h 44"/>
                <a:gd name="T76" fmla="*/ 6 w 72"/>
                <a:gd name="T77" fmla="*/ 18 h 44"/>
                <a:gd name="T78" fmla="*/ 4 w 72"/>
                <a:gd name="T79" fmla="*/ 12 h 44"/>
                <a:gd name="T80" fmla="*/ 0 w 72"/>
                <a:gd name="T81" fmla="*/ 4 h 44"/>
                <a:gd name="T82" fmla="*/ 2 w 72"/>
                <a:gd name="T83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72" h="44">
                  <a:moveTo>
                    <a:pt x="2" y="0"/>
                  </a:moveTo>
                  <a:lnTo>
                    <a:pt x="4" y="0"/>
                  </a:lnTo>
                  <a:lnTo>
                    <a:pt x="6" y="2"/>
                  </a:lnTo>
                  <a:lnTo>
                    <a:pt x="6" y="4"/>
                  </a:lnTo>
                  <a:lnTo>
                    <a:pt x="4" y="4"/>
                  </a:lnTo>
                  <a:lnTo>
                    <a:pt x="6" y="6"/>
                  </a:lnTo>
                  <a:lnTo>
                    <a:pt x="10" y="4"/>
                  </a:lnTo>
                  <a:lnTo>
                    <a:pt x="12" y="4"/>
                  </a:lnTo>
                  <a:lnTo>
                    <a:pt x="14" y="6"/>
                  </a:lnTo>
                  <a:lnTo>
                    <a:pt x="16" y="6"/>
                  </a:lnTo>
                  <a:lnTo>
                    <a:pt x="20" y="8"/>
                  </a:lnTo>
                  <a:lnTo>
                    <a:pt x="24" y="6"/>
                  </a:lnTo>
                  <a:lnTo>
                    <a:pt x="26" y="6"/>
                  </a:lnTo>
                  <a:lnTo>
                    <a:pt x="28" y="6"/>
                  </a:lnTo>
                  <a:lnTo>
                    <a:pt x="30" y="6"/>
                  </a:lnTo>
                  <a:lnTo>
                    <a:pt x="32" y="6"/>
                  </a:lnTo>
                  <a:lnTo>
                    <a:pt x="36" y="8"/>
                  </a:lnTo>
                  <a:lnTo>
                    <a:pt x="38" y="6"/>
                  </a:lnTo>
                  <a:lnTo>
                    <a:pt x="42" y="4"/>
                  </a:lnTo>
                  <a:lnTo>
                    <a:pt x="42" y="4"/>
                  </a:lnTo>
                  <a:lnTo>
                    <a:pt x="50" y="0"/>
                  </a:lnTo>
                  <a:lnTo>
                    <a:pt x="54" y="0"/>
                  </a:lnTo>
                  <a:lnTo>
                    <a:pt x="56" y="0"/>
                  </a:lnTo>
                  <a:lnTo>
                    <a:pt x="60" y="2"/>
                  </a:lnTo>
                  <a:lnTo>
                    <a:pt x="62" y="4"/>
                  </a:lnTo>
                  <a:lnTo>
                    <a:pt x="64" y="2"/>
                  </a:lnTo>
                  <a:lnTo>
                    <a:pt x="68" y="4"/>
                  </a:lnTo>
                  <a:lnTo>
                    <a:pt x="68" y="4"/>
                  </a:lnTo>
                  <a:lnTo>
                    <a:pt x="72" y="4"/>
                  </a:lnTo>
                  <a:lnTo>
                    <a:pt x="72" y="6"/>
                  </a:lnTo>
                  <a:lnTo>
                    <a:pt x="70" y="10"/>
                  </a:lnTo>
                  <a:lnTo>
                    <a:pt x="68" y="12"/>
                  </a:lnTo>
                  <a:lnTo>
                    <a:pt x="68" y="12"/>
                  </a:lnTo>
                  <a:lnTo>
                    <a:pt x="64" y="14"/>
                  </a:lnTo>
                  <a:lnTo>
                    <a:pt x="64" y="20"/>
                  </a:lnTo>
                  <a:lnTo>
                    <a:pt x="64" y="22"/>
                  </a:lnTo>
                  <a:lnTo>
                    <a:pt x="60" y="26"/>
                  </a:lnTo>
                  <a:lnTo>
                    <a:pt x="60" y="26"/>
                  </a:lnTo>
                  <a:lnTo>
                    <a:pt x="62" y="26"/>
                  </a:lnTo>
                  <a:lnTo>
                    <a:pt x="64" y="30"/>
                  </a:lnTo>
                  <a:lnTo>
                    <a:pt x="66" y="32"/>
                  </a:lnTo>
                  <a:lnTo>
                    <a:pt x="66" y="32"/>
                  </a:lnTo>
                  <a:lnTo>
                    <a:pt x="64" y="32"/>
                  </a:lnTo>
                  <a:lnTo>
                    <a:pt x="62" y="34"/>
                  </a:lnTo>
                  <a:lnTo>
                    <a:pt x="58" y="32"/>
                  </a:lnTo>
                  <a:lnTo>
                    <a:pt x="56" y="32"/>
                  </a:lnTo>
                  <a:lnTo>
                    <a:pt x="54" y="32"/>
                  </a:lnTo>
                  <a:lnTo>
                    <a:pt x="52" y="32"/>
                  </a:lnTo>
                  <a:lnTo>
                    <a:pt x="50" y="34"/>
                  </a:lnTo>
                  <a:lnTo>
                    <a:pt x="50" y="36"/>
                  </a:lnTo>
                  <a:lnTo>
                    <a:pt x="48" y="36"/>
                  </a:lnTo>
                  <a:lnTo>
                    <a:pt x="46" y="38"/>
                  </a:lnTo>
                  <a:lnTo>
                    <a:pt x="46" y="40"/>
                  </a:lnTo>
                  <a:lnTo>
                    <a:pt x="46" y="42"/>
                  </a:lnTo>
                  <a:lnTo>
                    <a:pt x="44" y="44"/>
                  </a:lnTo>
                  <a:lnTo>
                    <a:pt x="40" y="44"/>
                  </a:lnTo>
                  <a:lnTo>
                    <a:pt x="38" y="44"/>
                  </a:lnTo>
                  <a:lnTo>
                    <a:pt x="34" y="44"/>
                  </a:lnTo>
                  <a:lnTo>
                    <a:pt x="32" y="44"/>
                  </a:lnTo>
                  <a:lnTo>
                    <a:pt x="30" y="44"/>
                  </a:lnTo>
                  <a:lnTo>
                    <a:pt x="28" y="44"/>
                  </a:lnTo>
                  <a:lnTo>
                    <a:pt x="28" y="42"/>
                  </a:lnTo>
                  <a:lnTo>
                    <a:pt x="26" y="42"/>
                  </a:lnTo>
                  <a:lnTo>
                    <a:pt x="22" y="42"/>
                  </a:lnTo>
                  <a:lnTo>
                    <a:pt x="20" y="44"/>
                  </a:lnTo>
                  <a:lnTo>
                    <a:pt x="16" y="44"/>
                  </a:lnTo>
                  <a:lnTo>
                    <a:pt x="12" y="44"/>
                  </a:lnTo>
                  <a:lnTo>
                    <a:pt x="12" y="44"/>
                  </a:lnTo>
                  <a:lnTo>
                    <a:pt x="12" y="44"/>
                  </a:lnTo>
                  <a:lnTo>
                    <a:pt x="12" y="42"/>
                  </a:lnTo>
                  <a:lnTo>
                    <a:pt x="10" y="38"/>
                  </a:lnTo>
                  <a:lnTo>
                    <a:pt x="8" y="32"/>
                  </a:lnTo>
                  <a:lnTo>
                    <a:pt x="2" y="30"/>
                  </a:lnTo>
                  <a:lnTo>
                    <a:pt x="2" y="30"/>
                  </a:lnTo>
                  <a:lnTo>
                    <a:pt x="4" y="26"/>
                  </a:lnTo>
                  <a:lnTo>
                    <a:pt x="2" y="24"/>
                  </a:lnTo>
                  <a:lnTo>
                    <a:pt x="2" y="22"/>
                  </a:lnTo>
                  <a:lnTo>
                    <a:pt x="6" y="18"/>
                  </a:lnTo>
                  <a:lnTo>
                    <a:pt x="6" y="16"/>
                  </a:lnTo>
                  <a:lnTo>
                    <a:pt x="4" y="12"/>
                  </a:lnTo>
                  <a:lnTo>
                    <a:pt x="2" y="10"/>
                  </a:lnTo>
                  <a:lnTo>
                    <a:pt x="0" y="4"/>
                  </a:lnTo>
                  <a:lnTo>
                    <a:pt x="2" y="2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6350">
              <a:solidFill>
                <a:srgbClr val="7F7F7F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72" name="Botswana">
              <a:extLst>
                <a:ext uri="{FF2B5EF4-FFF2-40B4-BE49-F238E27FC236}">
                  <a16:creationId xmlns:a16="http://schemas.microsoft.com/office/drawing/2014/main" id="{90C652A5-6C13-4379-AF3C-97526F972EB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75424" y="4850169"/>
              <a:ext cx="218180" cy="218180"/>
            </a:xfrm>
            <a:custGeom>
              <a:avLst/>
              <a:gdLst>
                <a:gd name="T0" fmla="*/ 66 w 114"/>
                <a:gd name="T1" fmla="*/ 2 h 114"/>
                <a:gd name="T2" fmla="*/ 68 w 114"/>
                <a:gd name="T3" fmla="*/ 6 h 114"/>
                <a:gd name="T4" fmla="*/ 70 w 114"/>
                <a:gd name="T5" fmla="*/ 8 h 114"/>
                <a:gd name="T6" fmla="*/ 74 w 114"/>
                <a:gd name="T7" fmla="*/ 12 h 114"/>
                <a:gd name="T8" fmla="*/ 76 w 114"/>
                <a:gd name="T9" fmla="*/ 18 h 114"/>
                <a:gd name="T10" fmla="*/ 78 w 114"/>
                <a:gd name="T11" fmla="*/ 20 h 114"/>
                <a:gd name="T12" fmla="*/ 86 w 114"/>
                <a:gd name="T13" fmla="*/ 28 h 114"/>
                <a:gd name="T14" fmla="*/ 90 w 114"/>
                <a:gd name="T15" fmla="*/ 32 h 114"/>
                <a:gd name="T16" fmla="*/ 92 w 114"/>
                <a:gd name="T17" fmla="*/ 34 h 114"/>
                <a:gd name="T18" fmla="*/ 94 w 114"/>
                <a:gd name="T19" fmla="*/ 40 h 114"/>
                <a:gd name="T20" fmla="*/ 98 w 114"/>
                <a:gd name="T21" fmla="*/ 46 h 114"/>
                <a:gd name="T22" fmla="*/ 102 w 114"/>
                <a:gd name="T23" fmla="*/ 48 h 114"/>
                <a:gd name="T24" fmla="*/ 110 w 114"/>
                <a:gd name="T25" fmla="*/ 50 h 114"/>
                <a:gd name="T26" fmla="*/ 112 w 114"/>
                <a:gd name="T27" fmla="*/ 52 h 114"/>
                <a:gd name="T28" fmla="*/ 112 w 114"/>
                <a:gd name="T29" fmla="*/ 56 h 114"/>
                <a:gd name="T30" fmla="*/ 108 w 114"/>
                <a:gd name="T31" fmla="*/ 58 h 114"/>
                <a:gd name="T32" fmla="*/ 106 w 114"/>
                <a:gd name="T33" fmla="*/ 60 h 114"/>
                <a:gd name="T34" fmla="*/ 100 w 114"/>
                <a:gd name="T35" fmla="*/ 62 h 114"/>
                <a:gd name="T36" fmla="*/ 96 w 114"/>
                <a:gd name="T37" fmla="*/ 64 h 114"/>
                <a:gd name="T38" fmla="*/ 92 w 114"/>
                <a:gd name="T39" fmla="*/ 68 h 114"/>
                <a:gd name="T40" fmla="*/ 88 w 114"/>
                <a:gd name="T41" fmla="*/ 70 h 114"/>
                <a:gd name="T42" fmla="*/ 82 w 114"/>
                <a:gd name="T43" fmla="*/ 78 h 114"/>
                <a:gd name="T44" fmla="*/ 82 w 114"/>
                <a:gd name="T45" fmla="*/ 82 h 114"/>
                <a:gd name="T46" fmla="*/ 78 w 114"/>
                <a:gd name="T47" fmla="*/ 84 h 114"/>
                <a:gd name="T48" fmla="*/ 76 w 114"/>
                <a:gd name="T49" fmla="*/ 88 h 114"/>
                <a:gd name="T50" fmla="*/ 70 w 114"/>
                <a:gd name="T51" fmla="*/ 90 h 114"/>
                <a:gd name="T52" fmla="*/ 68 w 114"/>
                <a:gd name="T53" fmla="*/ 96 h 114"/>
                <a:gd name="T54" fmla="*/ 68 w 114"/>
                <a:gd name="T55" fmla="*/ 100 h 114"/>
                <a:gd name="T56" fmla="*/ 62 w 114"/>
                <a:gd name="T57" fmla="*/ 100 h 114"/>
                <a:gd name="T58" fmla="*/ 54 w 114"/>
                <a:gd name="T59" fmla="*/ 102 h 114"/>
                <a:gd name="T60" fmla="*/ 46 w 114"/>
                <a:gd name="T61" fmla="*/ 98 h 114"/>
                <a:gd name="T62" fmla="*/ 40 w 114"/>
                <a:gd name="T63" fmla="*/ 96 h 114"/>
                <a:gd name="T64" fmla="*/ 30 w 114"/>
                <a:gd name="T65" fmla="*/ 104 h 114"/>
                <a:gd name="T66" fmla="*/ 24 w 114"/>
                <a:gd name="T67" fmla="*/ 110 h 114"/>
                <a:gd name="T68" fmla="*/ 16 w 114"/>
                <a:gd name="T69" fmla="*/ 114 h 114"/>
                <a:gd name="T70" fmla="*/ 8 w 114"/>
                <a:gd name="T71" fmla="*/ 114 h 114"/>
                <a:gd name="T72" fmla="*/ 8 w 114"/>
                <a:gd name="T73" fmla="*/ 108 h 114"/>
                <a:gd name="T74" fmla="*/ 2 w 114"/>
                <a:gd name="T75" fmla="*/ 94 h 114"/>
                <a:gd name="T76" fmla="*/ 0 w 114"/>
                <a:gd name="T77" fmla="*/ 92 h 114"/>
                <a:gd name="T78" fmla="*/ 12 w 114"/>
                <a:gd name="T79" fmla="*/ 52 h 114"/>
                <a:gd name="T80" fmla="*/ 34 w 114"/>
                <a:gd name="T81" fmla="*/ 6 h 114"/>
                <a:gd name="T82" fmla="*/ 42 w 114"/>
                <a:gd name="T83" fmla="*/ 4 h 114"/>
                <a:gd name="T84" fmla="*/ 44 w 114"/>
                <a:gd name="T85" fmla="*/ 8 h 114"/>
                <a:gd name="T86" fmla="*/ 44 w 114"/>
                <a:gd name="T87" fmla="*/ 10 h 114"/>
                <a:gd name="T88" fmla="*/ 52 w 114"/>
                <a:gd name="T89" fmla="*/ 2 h 114"/>
                <a:gd name="T90" fmla="*/ 56 w 114"/>
                <a:gd name="T91" fmla="*/ 2 h 114"/>
                <a:gd name="T92" fmla="*/ 66 w 114"/>
                <a:gd name="T93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14" h="114">
                  <a:moveTo>
                    <a:pt x="66" y="0"/>
                  </a:moveTo>
                  <a:lnTo>
                    <a:pt x="66" y="0"/>
                  </a:lnTo>
                  <a:lnTo>
                    <a:pt x="66" y="2"/>
                  </a:lnTo>
                  <a:lnTo>
                    <a:pt x="66" y="2"/>
                  </a:lnTo>
                  <a:lnTo>
                    <a:pt x="66" y="4"/>
                  </a:lnTo>
                  <a:lnTo>
                    <a:pt x="68" y="6"/>
                  </a:lnTo>
                  <a:lnTo>
                    <a:pt x="68" y="6"/>
                  </a:lnTo>
                  <a:lnTo>
                    <a:pt x="70" y="8"/>
                  </a:lnTo>
                  <a:lnTo>
                    <a:pt x="70" y="8"/>
                  </a:lnTo>
                  <a:lnTo>
                    <a:pt x="72" y="10"/>
                  </a:lnTo>
                  <a:lnTo>
                    <a:pt x="72" y="10"/>
                  </a:lnTo>
                  <a:lnTo>
                    <a:pt x="74" y="12"/>
                  </a:lnTo>
                  <a:lnTo>
                    <a:pt x="74" y="14"/>
                  </a:lnTo>
                  <a:lnTo>
                    <a:pt x="76" y="16"/>
                  </a:lnTo>
                  <a:lnTo>
                    <a:pt x="76" y="18"/>
                  </a:lnTo>
                  <a:lnTo>
                    <a:pt x="76" y="18"/>
                  </a:lnTo>
                  <a:lnTo>
                    <a:pt x="78" y="18"/>
                  </a:lnTo>
                  <a:lnTo>
                    <a:pt x="78" y="20"/>
                  </a:lnTo>
                  <a:lnTo>
                    <a:pt x="82" y="26"/>
                  </a:lnTo>
                  <a:lnTo>
                    <a:pt x="84" y="26"/>
                  </a:lnTo>
                  <a:lnTo>
                    <a:pt x="86" y="28"/>
                  </a:lnTo>
                  <a:lnTo>
                    <a:pt x="88" y="30"/>
                  </a:lnTo>
                  <a:lnTo>
                    <a:pt x="90" y="30"/>
                  </a:lnTo>
                  <a:lnTo>
                    <a:pt x="90" y="32"/>
                  </a:lnTo>
                  <a:lnTo>
                    <a:pt x="90" y="32"/>
                  </a:lnTo>
                  <a:lnTo>
                    <a:pt x="90" y="34"/>
                  </a:lnTo>
                  <a:lnTo>
                    <a:pt x="92" y="34"/>
                  </a:lnTo>
                  <a:lnTo>
                    <a:pt x="94" y="36"/>
                  </a:lnTo>
                  <a:lnTo>
                    <a:pt x="94" y="36"/>
                  </a:lnTo>
                  <a:lnTo>
                    <a:pt x="94" y="40"/>
                  </a:lnTo>
                  <a:lnTo>
                    <a:pt x="94" y="42"/>
                  </a:lnTo>
                  <a:lnTo>
                    <a:pt x="94" y="44"/>
                  </a:lnTo>
                  <a:lnTo>
                    <a:pt x="98" y="46"/>
                  </a:lnTo>
                  <a:lnTo>
                    <a:pt x="98" y="48"/>
                  </a:lnTo>
                  <a:lnTo>
                    <a:pt x="100" y="48"/>
                  </a:lnTo>
                  <a:lnTo>
                    <a:pt x="102" y="48"/>
                  </a:lnTo>
                  <a:lnTo>
                    <a:pt x="106" y="48"/>
                  </a:lnTo>
                  <a:lnTo>
                    <a:pt x="108" y="50"/>
                  </a:lnTo>
                  <a:lnTo>
                    <a:pt x="110" y="50"/>
                  </a:lnTo>
                  <a:lnTo>
                    <a:pt x="112" y="50"/>
                  </a:lnTo>
                  <a:lnTo>
                    <a:pt x="112" y="52"/>
                  </a:lnTo>
                  <a:lnTo>
                    <a:pt x="112" y="52"/>
                  </a:lnTo>
                  <a:lnTo>
                    <a:pt x="112" y="54"/>
                  </a:lnTo>
                  <a:lnTo>
                    <a:pt x="114" y="56"/>
                  </a:lnTo>
                  <a:lnTo>
                    <a:pt x="112" y="56"/>
                  </a:lnTo>
                  <a:lnTo>
                    <a:pt x="112" y="56"/>
                  </a:lnTo>
                  <a:lnTo>
                    <a:pt x="110" y="56"/>
                  </a:lnTo>
                  <a:lnTo>
                    <a:pt x="108" y="58"/>
                  </a:lnTo>
                  <a:lnTo>
                    <a:pt x="108" y="58"/>
                  </a:lnTo>
                  <a:lnTo>
                    <a:pt x="108" y="60"/>
                  </a:lnTo>
                  <a:lnTo>
                    <a:pt x="106" y="60"/>
                  </a:lnTo>
                  <a:lnTo>
                    <a:pt x="104" y="62"/>
                  </a:lnTo>
                  <a:lnTo>
                    <a:pt x="102" y="62"/>
                  </a:lnTo>
                  <a:lnTo>
                    <a:pt x="100" y="62"/>
                  </a:lnTo>
                  <a:lnTo>
                    <a:pt x="100" y="62"/>
                  </a:lnTo>
                  <a:lnTo>
                    <a:pt x="98" y="62"/>
                  </a:lnTo>
                  <a:lnTo>
                    <a:pt x="96" y="64"/>
                  </a:lnTo>
                  <a:lnTo>
                    <a:pt x="94" y="66"/>
                  </a:lnTo>
                  <a:lnTo>
                    <a:pt x="92" y="66"/>
                  </a:lnTo>
                  <a:lnTo>
                    <a:pt x="92" y="68"/>
                  </a:lnTo>
                  <a:lnTo>
                    <a:pt x="90" y="68"/>
                  </a:lnTo>
                  <a:lnTo>
                    <a:pt x="90" y="70"/>
                  </a:lnTo>
                  <a:lnTo>
                    <a:pt x="88" y="70"/>
                  </a:lnTo>
                  <a:lnTo>
                    <a:pt x="86" y="70"/>
                  </a:lnTo>
                  <a:lnTo>
                    <a:pt x="82" y="76"/>
                  </a:lnTo>
                  <a:lnTo>
                    <a:pt x="82" y="78"/>
                  </a:lnTo>
                  <a:lnTo>
                    <a:pt x="84" y="80"/>
                  </a:lnTo>
                  <a:lnTo>
                    <a:pt x="84" y="82"/>
                  </a:lnTo>
                  <a:lnTo>
                    <a:pt x="82" y="82"/>
                  </a:lnTo>
                  <a:lnTo>
                    <a:pt x="80" y="82"/>
                  </a:lnTo>
                  <a:lnTo>
                    <a:pt x="80" y="84"/>
                  </a:lnTo>
                  <a:lnTo>
                    <a:pt x="78" y="84"/>
                  </a:lnTo>
                  <a:lnTo>
                    <a:pt x="76" y="86"/>
                  </a:lnTo>
                  <a:lnTo>
                    <a:pt x="76" y="86"/>
                  </a:lnTo>
                  <a:lnTo>
                    <a:pt x="76" y="88"/>
                  </a:lnTo>
                  <a:lnTo>
                    <a:pt x="74" y="88"/>
                  </a:lnTo>
                  <a:lnTo>
                    <a:pt x="72" y="90"/>
                  </a:lnTo>
                  <a:lnTo>
                    <a:pt x="70" y="90"/>
                  </a:lnTo>
                  <a:lnTo>
                    <a:pt x="68" y="92"/>
                  </a:lnTo>
                  <a:lnTo>
                    <a:pt x="68" y="96"/>
                  </a:lnTo>
                  <a:lnTo>
                    <a:pt x="68" y="96"/>
                  </a:lnTo>
                  <a:lnTo>
                    <a:pt x="68" y="98"/>
                  </a:lnTo>
                  <a:lnTo>
                    <a:pt x="66" y="100"/>
                  </a:lnTo>
                  <a:lnTo>
                    <a:pt x="68" y="100"/>
                  </a:lnTo>
                  <a:lnTo>
                    <a:pt x="64" y="102"/>
                  </a:lnTo>
                  <a:lnTo>
                    <a:pt x="62" y="102"/>
                  </a:lnTo>
                  <a:lnTo>
                    <a:pt x="62" y="100"/>
                  </a:lnTo>
                  <a:lnTo>
                    <a:pt x="60" y="102"/>
                  </a:lnTo>
                  <a:lnTo>
                    <a:pt x="58" y="102"/>
                  </a:lnTo>
                  <a:lnTo>
                    <a:pt x="54" y="102"/>
                  </a:lnTo>
                  <a:lnTo>
                    <a:pt x="52" y="100"/>
                  </a:lnTo>
                  <a:lnTo>
                    <a:pt x="50" y="102"/>
                  </a:lnTo>
                  <a:lnTo>
                    <a:pt x="46" y="98"/>
                  </a:lnTo>
                  <a:lnTo>
                    <a:pt x="44" y="98"/>
                  </a:lnTo>
                  <a:lnTo>
                    <a:pt x="44" y="98"/>
                  </a:lnTo>
                  <a:lnTo>
                    <a:pt x="40" y="96"/>
                  </a:lnTo>
                  <a:lnTo>
                    <a:pt x="36" y="98"/>
                  </a:lnTo>
                  <a:lnTo>
                    <a:pt x="34" y="100"/>
                  </a:lnTo>
                  <a:lnTo>
                    <a:pt x="30" y="104"/>
                  </a:lnTo>
                  <a:lnTo>
                    <a:pt x="28" y="106"/>
                  </a:lnTo>
                  <a:lnTo>
                    <a:pt x="24" y="108"/>
                  </a:lnTo>
                  <a:lnTo>
                    <a:pt x="24" y="110"/>
                  </a:lnTo>
                  <a:lnTo>
                    <a:pt x="22" y="112"/>
                  </a:lnTo>
                  <a:lnTo>
                    <a:pt x="18" y="112"/>
                  </a:lnTo>
                  <a:lnTo>
                    <a:pt x="16" y="114"/>
                  </a:lnTo>
                  <a:lnTo>
                    <a:pt x="14" y="114"/>
                  </a:lnTo>
                  <a:lnTo>
                    <a:pt x="12" y="114"/>
                  </a:lnTo>
                  <a:lnTo>
                    <a:pt x="8" y="114"/>
                  </a:lnTo>
                  <a:lnTo>
                    <a:pt x="6" y="114"/>
                  </a:lnTo>
                  <a:lnTo>
                    <a:pt x="6" y="112"/>
                  </a:lnTo>
                  <a:lnTo>
                    <a:pt x="8" y="108"/>
                  </a:lnTo>
                  <a:lnTo>
                    <a:pt x="8" y="104"/>
                  </a:lnTo>
                  <a:lnTo>
                    <a:pt x="4" y="98"/>
                  </a:lnTo>
                  <a:lnTo>
                    <a:pt x="2" y="94"/>
                  </a:lnTo>
                  <a:lnTo>
                    <a:pt x="0" y="92"/>
                  </a:lnTo>
                  <a:lnTo>
                    <a:pt x="0" y="92"/>
                  </a:lnTo>
                  <a:lnTo>
                    <a:pt x="0" y="92"/>
                  </a:lnTo>
                  <a:lnTo>
                    <a:pt x="0" y="92"/>
                  </a:lnTo>
                  <a:lnTo>
                    <a:pt x="0" y="52"/>
                  </a:lnTo>
                  <a:lnTo>
                    <a:pt x="12" y="52"/>
                  </a:lnTo>
                  <a:lnTo>
                    <a:pt x="14" y="8"/>
                  </a:lnTo>
                  <a:lnTo>
                    <a:pt x="24" y="8"/>
                  </a:lnTo>
                  <a:lnTo>
                    <a:pt x="34" y="6"/>
                  </a:lnTo>
                  <a:lnTo>
                    <a:pt x="38" y="4"/>
                  </a:lnTo>
                  <a:lnTo>
                    <a:pt x="40" y="4"/>
                  </a:lnTo>
                  <a:lnTo>
                    <a:pt x="42" y="4"/>
                  </a:lnTo>
                  <a:lnTo>
                    <a:pt x="42" y="4"/>
                  </a:lnTo>
                  <a:lnTo>
                    <a:pt x="42" y="6"/>
                  </a:lnTo>
                  <a:lnTo>
                    <a:pt x="44" y="8"/>
                  </a:lnTo>
                  <a:lnTo>
                    <a:pt x="42" y="8"/>
                  </a:lnTo>
                  <a:lnTo>
                    <a:pt x="42" y="10"/>
                  </a:lnTo>
                  <a:lnTo>
                    <a:pt x="44" y="10"/>
                  </a:lnTo>
                  <a:lnTo>
                    <a:pt x="48" y="8"/>
                  </a:lnTo>
                  <a:lnTo>
                    <a:pt x="50" y="4"/>
                  </a:lnTo>
                  <a:lnTo>
                    <a:pt x="52" y="2"/>
                  </a:lnTo>
                  <a:lnTo>
                    <a:pt x="56" y="2"/>
                  </a:lnTo>
                  <a:lnTo>
                    <a:pt x="56" y="2"/>
                  </a:lnTo>
                  <a:lnTo>
                    <a:pt x="56" y="2"/>
                  </a:lnTo>
                  <a:lnTo>
                    <a:pt x="58" y="2"/>
                  </a:lnTo>
                  <a:lnTo>
                    <a:pt x="62" y="0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66" y="0"/>
                  </a:lnTo>
                  <a:close/>
                </a:path>
              </a:pathLst>
            </a:custGeom>
            <a:grpFill/>
            <a:ln w="6350">
              <a:solidFill>
                <a:srgbClr val="7F7F7F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73" name="Bosnia &amp; Herzegovina">
              <a:extLst>
                <a:ext uri="{FF2B5EF4-FFF2-40B4-BE49-F238E27FC236}">
                  <a16:creationId xmlns:a16="http://schemas.microsoft.com/office/drawing/2014/main" id="{1E0A5A89-AE4E-4705-A0E0-C8EF7A81398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52937" y="3269321"/>
              <a:ext cx="88038" cy="80382"/>
            </a:xfrm>
            <a:custGeom>
              <a:avLst/>
              <a:gdLst>
                <a:gd name="T0" fmla="*/ 24 w 46"/>
                <a:gd name="T1" fmla="*/ 36 h 42"/>
                <a:gd name="T2" fmla="*/ 6 w 46"/>
                <a:gd name="T3" fmla="*/ 16 h 42"/>
                <a:gd name="T4" fmla="*/ 6 w 46"/>
                <a:gd name="T5" fmla="*/ 14 h 42"/>
                <a:gd name="T6" fmla="*/ 4 w 46"/>
                <a:gd name="T7" fmla="*/ 10 h 42"/>
                <a:gd name="T8" fmla="*/ 0 w 46"/>
                <a:gd name="T9" fmla="*/ 8 h 42"/>
                <a:gd name="T10" fmla="*/ 2 w 46"/>
                <a:gd name="T11" fmla="*/ 6 h 42"/>
                <a:gd name="T12" fmla="*/ 2 w 46"/>
                <a:gd name="T13" fmla="*/ 0 h 42"/>
                <a:gd name="T14" fmla="*/ 6 w 46"/>
                <a:gd name="T15" fmla="*/ 4 h 42"/>
                <a:gd name="T16" fmla="*/ 8 w 46"/>
                <a:gd name="T17" fmla="*/ 2 h 42"/>
                <a:gd name="T18" fmla="*/ 12 w 46"/>
                <a:gd name="T19" fmla="*/ 2 h 42"/>
                <a:gd name="T20" fmla="*/ 16 w 46"/>
                <a:gd name="T21" fmla="*/ 2 h 42"/>
                <a:gd name="T22" fmla="*/ 18 w 46"/>
                <a:gd name="T23" fmla="*/ 2 h 42"/>
                <a:gd name="T24" fmla="*/ 20 w 46"/>
                <a:gd name="T25" fmla="*/ 2 h 42"/>
                <a:gd name="T26" fmla="*/ 26 w 46"/>
                <a:gd name="T27" fmla="*/ 2 h 42"/>
                <a:gd name="T28" fmla="*/ 30 w 46"/>
                <a:gd name="T29" fmla="*/ 4 h 42"/>
                <a:gd name="T30" fmla="*/ 34 w 46"/>
                <a:gd name="T31" fmla="*/ 4 h 42"/>
                <a:gd name="T32" fmla="*/ 38 w 46"/>
                <a:gd name="T33" fmla="*/ 6 h 42"/>
                <a:gd name="T34" fmla="*/ 42 w 46"/>
                <a:gd name="T35" fmla="*/ 6 h 42"/>
                <a:gd name="T36" fmla="*/ 42 w 46"/>
                <a:gd name="T37" fmla="*/ 10 h 42"/>
                <a:gd name="T38" fmla="*/ 40 w 46"/>
                <a:gd name="T39" fmla="*/ 14 h 42"/>
                <a:gd name="T40" fmla="*/ 46 w 46"/>
                <a:gd name="T41" fmla="*/ 18 h 42"/>
                <a:gd name="T42" fmla="*/ 46 w 46"/>
                <a:gd name="T43" fmla="*/ 20 h 42"/>
                <a:gd name="T44" fmla="*/ 42 w 46"/>
                <a:gd name="T45" fmla="*/ 20 h 42"/>
                <a:gd name="T46" fmla="*/ 46 w 46"/>
                <a:gd name="T47" fmla="*/ 26 h 42"/>
                <a:gd name="T48" fmla="*/ 42 w 46"/>
                <a:gd name="T49" fmla="*/ 28 h 42"/>
                <a:gd name="T50" fmla="*/ 38 w 46"/>
                <a:gd name="T51" fmla="*/ 26 h 42"/>
                <a:gd name="T52" fmla="*/ 40 w 46"/>
                <a:gd name="T53" fmla="*/ 30 h 42"/>
                <a:gd name="T54" fmla="*/ 40 w 46"/>
                <a:gd name="T55" fmla="*/ 32 h 42"/>
                <a:gd name="T56" fmla="*/ 36 w 46"/>
                <a:gd name="T57" fmla="*/ 34 h 42"/>
                <a:gd name="T58" fmla="*/ 36 w 46"/>
                <a:gd name="T59" fmla="*/ 42 h 42"/>
                <a:gd name="T60" fmla="*/ 32 w 46"/>
                <a:gd name="T61" fmla="*/ 38 h 42"/>
                <a:gd name="T62" fmla="*/ 26 w 46"/>
                <a:gd name="T63" fmla="*/ 38 h 42"/>
                <a:gd name="T64" fmla="*/ 24 w 46"/>
                <a:gd name="T65" fmla="*/ 38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6" h="42">
                  <a:moveTo>
                    <a:pt x="24" y="38"/>
                  </a:moveTo>
                  <a:lnTo>
                    <a:pt x="24" y="36"/>
                  </a:lnTo>
                  <a:lnTo>
                    <a:pt x="16" y="26"/>
                  </a:lnTo>
                  <a:lnTo>
                    <a:pt x="6" y="16"/>
                  </a:lnTo>
                  <a:lnTo>
                    <a:pt x="6" y="16"/>
                  </a:lnTo>
                  <a:lnTo>
                    <a:pt x="6" y="14"/>
                  </a:lnTo>
                  <a:lnTo>
                    <a:pt x="6" y="12"/>
                  </a:lnTo>
                  <a:lnTo>
                    <a:pt x="4" y="10"/>
                  </a:lnTo>
                  <a:lnTo>
                    <a:pt x="2" y="8"/>
                  </a:lnTo>
                  <a:lnTo>
                    <a:pt x="0" y="8"/>
                  </a:lnTo>
                  <a:lnTo>
                    <a:pt x="0" y="6"/>
                  </a:lnTo>
                  <a:lnTo>
                    <a:pt x="2" y="6"/>
                  </a:lnTo>
                  <a:lnTo>
                    <a:pt x="2" y="2"/>
                  </a:lnTo>
                  <a:lnTo>
                    <a:pt x="2" y="0"/>
                  </a:lnTo>
                  <a:lnTo>
                    <a:pt x="6" y="2"/>
                  </a:lnTo>
                  <a:lnTo>
                    <a:pt x="6" y="4"/>
                  </a:lnTo>
                  <a:lnTo>
                    <a:pt x="8" y="4"/>
                  </a:lnTo>
                  <a:lnTo>
                    <a:pt x="8" y="2"/>
                  </a:lnTo>
                  <a:lnTo>
                    <a:pt x="10" y="2"/>
                  </a:lnTo>
                  <a:lnTo>
                    <a:pt x="12" y="2"/>
                  </a:lnTo>
                  <a:lnTo>
                    <a:pt x="14" y="0"/>
                  </a:lnTo>
                  <a:lnTo>
                    <a:pt x="16" y="2"/>
                  </a:lnTo>
                  <a:lnTo>
                    <a:pt x="16" y="0"/>
                  </a:lnTo>
                  <a:lnTo>
                    <a:pt x="18" y="2"/>
                  </a:lnTo>
                  <a:lnTo>
                    <a:pt x="18" y="4"/>
                  </a:lnTo>
                  <a:lnTo>
                    <a:pt x="20" y="2"/>
                  </a:lnTo>
                  <a:lnTo>
                    <a:pt x="24" y="4"/>
                  </a:lnTo>
                  <a:lnTo>
                    <a:pt x="26" y="2"/>
                  </a:lnTo>
                  <a:lnTo>
                    <a:pt x="26" y="4"/>
                  </a:lnTo>
                  <a:lnTo>
                    <a:pt x="30" y="4"/>
                  </a:lnTo>
                  <a:lnTo>
                    <a:pt x="32" y="4"/>
                  </a:lnTo>
                  <a:lnTo>
                    <a:pt x="34" y="4"/>
                  </a:lnTo>
                  <a:lnTo>
                    <a:pt x="36" y="6"/>
                  </a:lnTo>
                  <a:lnTo>
                    <a:pt x="38" y="6"/>
                  </a:lnTo>
                  <a:lnTo>
                    <a:pt x="40" y="6"/>
                  </a:lnTo>
                  <a:lnTo>
                    <a:pt x="42" y="6"/>
                  </a:lnTo>
                  <a:lnTo>
                    <a:pt x="42" y="6"/>
                  </a:lnTo>
                  <a:lnTo>
                    <a:pt x="42" y="10"/>
                  </a:lnTo>
                  <a:lnTo>
                    <a:pt x="40" y="14"/>
                  </a:lnTo>
                  <a:lnTo>
                    <a:pt x="40" y="14"/>
                  </a:lnTo>
                  <a:lnTo>
                    <a:pt x="44" y="18"/>
                  </a:lnTo>
                  <a:lnTo>
                    <a:pt x="46" y="18"/>
                  </a:lnTo>
                  <a:lnTo>
                    <a:pt x="46" y="20"/>
                  </a:lnTo>
                  <a:lnTo>
                    <a:pt x="46" y="20"/>
                  </a:lnTo>
                  <a:lnTo>
                    <a:pt x="44" y="20"/>
                  </a:lnTo>
                  <a:lnTo>
                    <a:pt x="42" y="20"/>
                  </a:lnTo>
                  <a:lnTo>
                    <a:pt x="42" y="24"/>
                  </a:lnTo>
                  <a:lnTo>
                    <a:pt x="46" y="26"/>
                  </a:lnTo>
                  <a:lnTo>
                    <a:pt x="44" y="28"/>
                  </a:lnTo>
                  <a:lnTo>
                    <a:pt x="42" y="28"/>
                  </a:lnTo>
                  <a:lnTo>
                    <a:pt x="40" y="26"/>
                  </a:lnTo>
                  <a:lnTo>
                    <a:pt x="38" y="26"/>
                  </a:lnTo>
                  <a:lnTo>
                    <a:pt x="38" y="28"/>
                  </a:lnTo>
                  <a:lnTo>
                    <a:pt x="40" y="30"/>
                  </a:lnTo>
                  <a:lnTo>
                    <a:pt x="42" y="32"/>
                  </a:lnTo>
                  <a:lnTo>
                    <a:pt x="40" y="32"/>
                  </a:lnTo>
                  <a:lnTo>
                    <a:pt x="38" y="32"/>
                  </a:lnTo>
                  <a:lnTo>
                    <a:pt x="36" y="34"/>
                  </a:lnTo>
                  <a:lnTo>
                    <a:pt x="36" y="38"/>
                  </a:lnTo>
                  <a:lnTo>
                    <a:pt x="36" y="42"/>
                  </a:lnTo>
                  <a:lnTo>
                    <a:pt x="34" y="42"/>
                  </a:lnTo>
                  <a:lnTo>
                    <a:pt x="32" y="38"/>
                  </a:lnTo>
                  <a:lnTo>
                    <a:pt x="30" y="38"/>
                  </a:lnTo>
                  <a:lnTo>
                    <a:pt x="26" y="38"/>
                  </a:lnTo>
                  <a:lnTo>
                    <a:pt x="24" y="38"/>
                  </a:lnTo>
                  <a:lnTo>
                    <a:pt x="24" y="38"/>
                  </a:lnTo>
                  <a:close/>
                </a:path>
              </a:pathLst>
            </a:custGeom>
            <a:grpFill/>
            <a:ln w="6350">
              <a:solidFill>
                <a:srgbClr val="7F7F7F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74" name="Benin">
              <a:extLst>
                <a:ext uri="{FF2B5EF4-FFF2-40B4-BE49-F238E27FC236}">
                  <a16:creationId xmlns:a16="http://schemas.microsoft.com/office/drawing/2014/main" id="{6771DAFC-B361-4225-92F7-1A1003DD96D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42891" y="4119075"/>
              <a:ext cx="72727" cy="156937"/>
            </a:xfrm>
            <a:custGeom>
              <a:avLst/>
              <a:gdLst>
                <a:gd name="T0" fmla="*/ 18 w 38"/>
                <a:gd name="T1" fmla="*/ 8 h 82"/>
                <a:gd name="T2" fmla="*/ 12 w 38"/>
                <a:gd name="T3" fmla="*/ 10 h 82"/>
                <a:gd name="T4" fmla="*/ 8 w 38"/>
                <a:gd name="T5" fmla="*/ 12 h 82"/>
                <a:gd name="T6" fmla="*/ 6 w 38"/>
                <a:gd name="T7" fmla="*/ 16 h 82"/>
                <a:gd name="T8" fmla="*/ 4 w 38"/>
                <a:gd name="T9" fmla="*/ 20 h 82"/>
                <a:gd name="T10" fmla="*/ 0 w 38"/>
                <a:gd name="T11" fmla="*/ 22 h 82"/>
                <a:gd name="T12" fmla="*/ 4 w 38"/>
                <a:gd name="T13" fmla="*/ 28 h 82"/>
                <a:gd name="T14" fmla="*/ 6 w 38"/>
                <a:gd name="T15" fmla="*/ 30 h 82"/>
                <a:gd name="T16" fmla="*/ 10 w 38"/>
                <a:gd name="T17" fmla="*/ 42 h 82"/>
                <a:gd name="T18" fmla="*/ 10 w 38"/>
                <a:gd name="T19" fmla="*/ 48 h 82"/>
                <a:gd name="T20" fmla="*/ 10 w 38"/>
                <a:gd name="T21" fmla="*/ 52 h 82"/>
                <a:gd name="T22" fmla="*/ 8 w 38"/>
                <a:gd name="T23" fmla="*/ 70 h 82"/>
                <a:gd name="T24" fmla="*/ 10 w 38"/>
                <a:gd name="T25" fmla="*/ 76 h 82"/>
                <a:gd name="T26" fmla="*/ 10 w 38"/>
                <a:gd name="T27" fmla="*/ 82 h 82"/>
                <a:gd name="T28" fmla="*/ 24 w 38"/>
                <a:gd name="T29" fmla="*/ 78 h 82"/>
                <a:gd name="T30" fmla="*/ 24 w 38"/>
                <a:gd name="T31" fmla="*/ 76 h 82"/>
                <a:gd name="T32" fmla="*/ 24 w 38"/>
                <a:gd name="T33" fmla="*/ 68 h 82"/>
                <a:gd name="T34" fmla="*/ 24 w 38"/>
                <a:gd name="T35" fmla="*/ 62 h 82"/>
                <a:gd name="T36" fmla="*/ 24 w 38"/>
                <a:gd name="T37" fmla="*/ 58 h 82"/>
                <a:gd name="T38" fmla="*/ 24 w 38"/>
                <a:gd name="T39" fmla="*/ 56 h 82"/>
                <a:gd name="T40" fmla="*/ 24 w 38"/>
                <a:gd name="T41" fmla="*/ 54 h 82"/>
                <a:gd name="T42" fmla="*/ 24 w 38"/>
                <a:gd name="T43" fmla="*/ 48 h 82"/>
                <a:gd name="T44" fmla="*/ 24 w 38"/>
                <a:gd name="T45" fmla="*/ 44 h 82"/>
                <a:gd name="T46" fmla="*/ 28 w 38"/>
                <a:gd name="T47" fmla="*/ 44 h 82"/>
                <a:gd name="T48" fmla="*/ 30 w 38"/>
                <a:gd name="T49" fmla="*/ 40 h 82"/>
                <a:gd name="T50" fmla="*/ 32 w 38"/>
                <a:gd name="T51" fmla="*/ 36 h 82"/>
                <a:gd name="T52" fmla="*/ 36 w 38"/>
                <a:gd name="T53" fmla="*/ 34 h 82"/>
                <a:gd name="T54" fmla="*/ 34 w 38"/>
                <a:gd name="T55" fmla="*/ 30 h 82"/>
                <a:gd name="T56" fmla="*/ 36 w 38"/>
                <a:gd name="T57" fmla="*/ 28 h 82"/>
                <a:gd name="T58" fmla="*/ 38 w 38"/>
                <a:gd name="T59" fmla="*/ 26 h 82"/>
                <a:gd name="T60" fmla="*/ 38 w 38"/>
                <a:gd name="T61" fmla="*/ 18 h 82"/>
                <a:gd name="T62" fmla="*/ 32 w 38"/>
                <a:gd name="T63" fmla="*/ 14 h 82"/>
                <a:gd name="T64" fmla="*/ 34 w 38"/>
                <a:gd name="T65" fmla="*/ 12 h 82"/>
                <a:gd name="T66" fmla="*/ 28 w 38"/>
                <a:gd name="T67" fmla="*/ 8 h 82"/>
                <a:gd name="T68" fmla="*/ 22 w 38"/>
                <a:gd name="T69" fmla="*/ 0 h 82"/>
                <a:gd name="T70" fmla="*/ 22 w 38"/>
                <a:gd name="T71" fmla="*/ 4 h 82"/>
                <a:gd name="T72" fmla="*/ 18 w 38"/>
                <a:gd name="T73" fmla="*/ 6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8" h="82">
                  <a:moveTo>
                    <a:pt x="18" y="6"/>
                  </a:moveTo>
                  <a:lnTo>
                    <a:pt x="18" y="8"/>
                  </a:lnTo>
                  <a:lnTo>
                    <a:pt x="16" y="10"/>
                  </a:lnTo>
                  <a:lnTo>
                    <a:pt x="12" y="10"/>
                  </a:lnTo>
                  <a:lnTo>
                    <a:pt x="10" y="14"/>
                  </a:lnTo>
                  <a:lnTo>
                    <a:pt x="8" y="12"/>
                  </a:lnTo>
                  <a:lnTo>
                    <a:pt x="6" y="14"/>
                  </a:lnTo>
                  <a:lnTo>
                    <a:pt x="6" y="16"/>
                  </a:lnTo>
                  <a:lnTo>
                    <a:pt x="4" y="18"/>
                  </a:lnTo>
                  <a:lnTo>
                    <a:pt x="4" y="20"/>
                  </a:lnTo>
                  <a:lnTo>
                    <a:pt x="0" y="20"/>
                  </a:lnTo>
                  <a:lnTo>
                    <a:pt x="0" y="22"/>
                  </a:lnTo>
                  <a:lnTo>
                    <a:pt x="0" y="28"/>
                  </a:lnTo>
                  <a:lnTo>
                    <a:pt x="4" y="28"/>
                  </a:lnTo>
                  <a:lnTo>
                    <a:pt x="4" y="30"/>
                  </a:lnTo>
                  <a:lnTo>
                    <a:pt x="6" y="30"/>
                  </a:lnTo>
                  <a:lnTo>
                    <a:pt x="8" y="38"/>
                  </a:lnTo>
                  <a:lnTo>
                    <a:pt x="10" y="42"/>
                  </a:lnTo>
                  <a:lnTo>
                    <a:pt x="10" y="46"/>
                  </a:lnTo>
                  <a:lnTo>
                    <a:pt x="10" y="48"/>
                  </a:lnTo>
                  <a:lnTo>
                    <a:pt x="10" y="50"/>
                  </a:lnTo>
                  <a:lnTo>
                    <a:pt x="10" y="52"/>
                  </a:lnTo>
                  <a:lnTo>
                    <a:pt x="10" y="54"/>
                  </a:lnTo>
                  <a:lnTo>
                    <a:pt x="8" y="70"/>
                  </a:lnTo>
                  <a:lnTo>
                    <a:pt x="10" y="72"/>
                  </a:lnTo>
                  <a:lnTo>
                    <a:pt x="10" y="76"/>
                  </a:lnTo>
                  <a:lnTo>
                    <a:pt x="12" y="78"/>
                  </a:lnTo>
                  <a:lnTo>
                    <a:pt x="10" y="82"/>
                  </a:lnTo>
                  <a:lnTo>
                    <a:pt x="16" y="8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24" y="76"/>
                  </a:lnTo>
                  <a:lnTo>
                    <a:pt x="24" y="70"/>
                  </a:lnTo>
                  <a:lnTo>
                    <a:pt x="24" y="68"/>
                  </a:lnTo>
                  <a:lnTo>
                    <a:pt x="24" y="66"/>
                  </a:lnTo>
                  <a:lnTo>
                    <a:pt x="24" y="62"/>
                  </a:lnTo>
                  <a:lnTo>
                    <a:pt x="24" y="60"/>
                  </a:lnTo>
                  <a:lnTo>
                    <a:pt x="24" y="58"/>
                  </a:lnTo>
                  <a:lnTo>
                    <a:pt x="24" y="56"/>
                  </a:lnTo>
                  <a:lnTo>
                    <a:pt x="24" y="56"/>
                  </a:lnTo>
                  <a:lnTo>
                    <a:pt x="24" y="54"/>
                  </a:lnTo>
                  <a:lnTo>
                    <a:pt x="24" y="54"/>
                  </a:lnTo>
                  <a:lnTo>
                    <a:pt x="24" y="50"/>
                  </a:lnTo>
                  <a:lnTo>
                    <a:pt x="24" y="48"/>
                  </a:lnTo>
                  <a:lnTo>
                    <a:pt x="24" y="46"/>
                  </a:lnTo>
                  <a:lnTo>
                    <a:pt x="24" y="44"/>
                  </a:lnTo>
                  <a:lnTo>
                    <a:pt x="26" y="44"/>
                  </a:lnTo>
                  <a:lnTo>
                    <a:pt x="28" y="44"/>
                  </a:lnTo>
                  <a:lnTo>
                    <a:pt x="30" y="42"/>
                  </a:lnTo>
                  <a:lnTo>
                    <a:pt x="30" y="40"/>
                  </a:lnTo>
                  <a:lnTo>
                    <a:pt x="32" y="38"/>
                  </a:lnTo>
                  <a:lnTo>
                    <a:pt x="32" y="36"/>
                  </a:lnTo>
                  <a:lnTo>
                    <a:pt x="34" y="34"/>
                  </a:lnTo>
                  <a:lnTo>
                    <a:pt x="36" y="34"/>
                  </a:lnTo>
                  <a:lnTo>
                    <a:pt x="36" y="34"/>
                  </a:lnTo>
                  <a:lnTo>
                    <a:pt x="34" y="30"/>
                  </a:lnTo>
                  <a:lnTo>
                    <a:pt x="34" y="30"/>
                  </a:lnTo>
                  <a:lnTo>
                    <a:pt x="36" y="28"/>
                  </a:lnTo>
                  <a:lnTo>
                    <a:pt x="38" y="28"/>
                  </a:lnTo>
                  <a:lnTo>
                    <a:pt x="38" y="26"/>
                  </a:lnTo>
                  <a:lnTo>
                    <a:pt x="38" y="22"/>
                  </a:lnTo>
                  <a:lnTo>
                    <a:pt x="38" y="18"/>
                  </a:lnTo>
                  <a:lnTo>
                    <a:pt x="34" y="16"/>
                  </a:lnTo>
                  <a:lnTo>
                    <a:pt x="32" y="14"/>
                  </a:lnTo>
                  <a:lnTo>
                    <a:pt x="34" y="12"/>
                  </a:lnTo>
                  <a:lnTo>
                    <a:pt x="34" y="12"/>
                  </a:lnTo>
                  <a:lnTo>
                    <a:pt x="32" y="8"/>
                  </a:lnTo>
                  <a:lnTo>
                    <a:pt x="28" y="8"/>
                  </a:lnTo>
                  <a:lnTo>
                    <a:pt x="26" y="4"/>
                  </a:lnTo>
                  <a:lnTo>
                    <a:pt x="22" y="0"/>
                  </a:lnTo>
                  <a:lnTo>
                    <a:pt x="20" y="4"/>
                  </a:lnTo>
                  <a:lnTo>
                    <a:pt x="22" y="4"/>
                  </a:lnTo>
                  <a:lnTo>
                    <a:pt x="18" y="6"/>
                  </a:lnTo>
                  <a:lnTo>
                    <a:pt x="18" y="6"/>
                  </a:lnTo>
                  <a:close/>
                </a:path>
              </a:pathLst>
            </a:custGeom>
            <a:grpFill/>
            <a:ln w="6350">
              <a:solidFill>
                <a:srgbClr val="7F7F7F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75" name="Belgium">
              <a:extLst>
                <a:ext uri="{FF2B5EF4-FFF2-40B4-BE49-F238E27FC236}">
                  <a16:creationId xmlns:a16="http://schemas.microsoft.com/office/drawing/2014/main" id="{882D06DC-EFB9-497C-A404-47E099FA4EC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69685" y="3089418"/>
              <a:ext cx="68899" cy="53588"/>
            </a:xfrm>
            <a:custGeom>
              <a:avLst/>
              <a:gdLst>
                <a:gd name="T0" fmla="*/ 34 w 36"/>
                <a:gd name="T1" fmla="*/ 20 h 28"/>
                <a:gd name="T2" fmla="*/ 36 w 36"/>
                <a:gd name="T3" fmla="*/ 16 h 28"/>
                <a:gd name="T4" fmla="*/ 34 w 36"/>
                <a:gd name="T5" fmla="*/ 14 h 28"/>
                <a:gd name="T6" fmla="*/ 34 w 36"/>
                <a:gd name="T7" fmla="*/ 12 h 28"/>
                <a:gd name="T8" fmla="*/ 32 w 36"/>
                <a:gd name="T9" fmla="*/ 8 h 28"/>
                <a:gd name="T10" fmla="*/ 32 w 36"/>
                <a:gd name="T11" fmla="*/ 6 h 28"/>
                <a:gd name="T12" fmla="*/ 30 w 36"/>
                <a:gd name="T13" fmla="*/ 6 h 28"/>
                <a:gd name="T14" fmla="*/ 30 w 36"/>
                <a:gd name="T15" fmla="*/ 4 h 28"/>
                <a:gd name="T16" fmla="*/ 30 w 36"/>
                <a:gd name="T17" fmla="*/ 2 h 28"/>
                <a:gd name="T18" fmla="*/ 26 w 36"/>
                <a:gd name="T19" fmla="*/ 2 h 28"/>
                <a:gd name="T20" fmla="*/ 24 w 36"/>
                <a:gd name="T21" fmla="*/ 0 h 28"/>
                <a:gd name="T22" fmla="*/ 24 w 36"/>
                <a:gd name="T23" fmla="*/ 0 h 28"/>
                <a:gd name="T24" fmla="*/ 22 w 36"/>
                <a:gd name="T25" fmla="*/ 0 h 28"/>
                <a:gd name="T26" fmla="*/ 18 w 36"/>
                <a:gd name="T27" fmla="*/ 0 h 28"/>
                <a:gd name="T28" fmla="*/ 16 w 36"/>
                <a:gd name="T29" fmla="*/ 0 h 28"/>
                <a:gd name="T30" fmla="*/ 14 w 36"/>
                <a:gd name="T31" fmla="*/ 2 h 28"/>
                <a:gd name="T32" fmla="*/ 14 w 36"/>
                <a:gd name="T33" fmla="*/ 2 h 28"/>
                <a:gd name="T34" fmla="*/ 12 w 36"/>
                <a:gd name="T35" fmla="*/ 2 h 28"/>
                <a:gd name="T36" fmla="*/ 10 w 36"/>
                <a:gd name="T37" fmla="*/ 4 h 28"/>
                <a:gd name="T38" fmla="*/ 10 w 36"/>
                <a:gd name="T39" fmla="*/ 2 h 28"/>
                <a:gd name="T40" fmla="*/ 8 w 36"/>
                <a:gd name="T41" fmla="*/ 2 h 28"/>
                <a:gd name="T42" fmla="*/ 6 w 36"/>
                <a:gd name="T43" fmla="*/ 0 h 28"/>
                <a:gd name="T44" fmla="*/ 4 w 36"/>
                <a:gd name="T45" fmla="*/ 0 h 28"/>
                <a:gd name="T46" fmla="*/ 2 w 36"/>
                <a:gd name="T47" fmla="*/ 2 h 28"/>
                <a:gd name="T48" fmla="*/ 0 w 36"/>
                <a:gd name="T49" fmla="*/ 4 h 28"/>
                <a:gd name="T50" fmla="*/ 2 w 36"/>
                <a:gd name="T51" fmla="*/ 6 h 28"/>
                <a:gd name="T52" fmla="*/ 4 w 36"/>
                <a:gd name="T53" fmla="*/ 10 h 28"/>
                <a:gd name="T54" fmla="*/ 6 w 36"/>
                <a:gd name="T55" fmla="*/ 12 h 28"/>
                <a:gd name="T56" fmla="*/ 6 w 36"/>
                <a:gd name="T57" fmla="*/ 14 h 28"/>
                <a:gd name="T58" fmla="*/ 10 w 36"/>
                <a:gd name="T59" fmla="*/ 16 h 28"/>
                <a:gd name="T60" fmla="*/ 10 w 36"/>
                <a:gd name="T61" fmla="*/ 16 h 28"/>
                <a:gd name="T62" fmla="*/ 12 w 36"/>
                <a:gd name="T63" fmla="*/ 18 h 28"/>
                <a:gd name="T64" fmla="*/ 14 w 36"/>
                <a:gd name="T65" fmla="*/ 18 h 28"/>
                <a:gd name="T66" fmla="*/ 14 w 36"/>
                <a:gd name="T67" fmla="*/ 22 h 28"/>
                <a:gd name="T68" fmla="*/ 18 w 36"/>
                <a:gd name="T69" fmla="*/ 22 h 28"/>
                <a:gd name="T70" fmla="*/ 18 w 36"/>
                <a:gd name="T71" fmla="*/ 22 h 28"/>
                <a:gd name="T72" fmla="*/ 20 w 36"/>
                <a:gd name="T73" fmla="*/ 22 h 28"/>
                <a:gd name="T74" fmla="*/ 20 w 36"/>
                <a:gd name="T75" fmla="*/ 24 h 28"/>
                <a:gd name="T76" fmla="*/ 22 w 36"/>
                <a:gd name="T77" fmla="*/ 24 h 28"/>
                <a:gd name="T78" fmla="*/ 26 w 36"/>
                <a:gd name="T79" fmla="*/ 26 h 28"/>
                <a:gd name="T80" fmla="*/ 28 w 36"/>
                <a:gd name="T81" fmla="*/ 28 h 28"/>
                <a:gd name="T82" fmla="*/ 30 w 36"/>
                <a:gd name="T83" fmla="*/ 28 h 28"/>
                <a:gd name="T84" fmla="*/ 32 w 36"/>
                <a:gd name="T85" fmla="*/ 28 h 28"/>
                <a:gd name="T86" fmla="*/ 32 w 36"/>
                <a:gd name="T87" fmla="*/ 28 h 28"/>
                <a:gd name="T88" fmla="*/ 32 w 36"/>
                <a:gd name="T89" fmla="*/ 26 h 28"/>
                <a:gd name="T90" fmla="*/ 32 w 36"/>
                <a:gd name="T91" fmla="*/ 26 h 28"/>
                <a:gd name="T92" fmla="*/ 32 w 36"/>
                <a:gd name="T93" fmla="*/ 24 h 28"/>
                <a:gd name="T94" fmla="*/ 32 w 36"/>
                <a:gd name="T95" fmla="*/ 24 h 28"/>
                <a:gd name="T96" fmla="*/ 32 w 36"/>
                <a:gd name="T97" fmla="*/ 22 h 28"/>
                <a:gd name="T98" fmla="*/ 32 w 36"/>
                <a:gd name="T99" fmla="*/ 20 h 28"/>
                <a:gd name="T100" fmla="*/ 34 w 36"/>
                <a:gd name="T101" fmla="*/ 2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6" h="28">
                  <a:moveTo>
                    <a:pt x="34" y="20"/>
                  </a:moveTo>
                  <a:lnTo>
                    <a:pt x="36" y="16"/>
                  </a:lnTo>
                  <a:lnTo>
                    <a:pt x="34" y="14"/>
                  </a:lnTo>
                  <a:lnTo>
                    <a:pt x="34" y="12"/>
                  </a:lnTo>
                  <a:lnTo>
                    <a:pt x="32" y="8"/>
                  </a:lnTo>
                  <a:lnTo>
                    <a:pt x="32" y="6"/>
                  </a:lnTo>
                  <a:lnTo>
                    <a:pt x="30" y="6"/>
                  </a:lnTo>
                  <a:lnTo>
                    <a:pt x="30" y="4"/>
                  </a:lnTo>
                  <a:lnTo>
                    <a:pt x="30" y="2"/>
                  </a:lnTo>
                  <a:lnTo>
                    <a:pt x="26" y="2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22" y="0"/>
                  </a:lnTo>
                  <a:lnTo>
                    <a:pt x="18" y="0"/>
                  </a:lnTo>
                  <a:lnTo>
                    <a:pt x="16" y="0"/>
                  </a:lnTo>
                  <a:lnTo>
                    <a:pt x="14" y="2"/>
                  </a:lnTo>
                  <a:lnTo>
                    <a:pt x="14" y="2"/>
                  </a:lnTo>
                  <a:lnTo>
                    <a:pt x="12" y="2"/>
                  </a:lnTo>
                  <a:lnTo>
                    <a:pt x="10" y="4"/>
                  </a:lnTo>
                  <a:lnTo>
                    <a:pt x="10" y="2"/>
                  </a:lnTo>
                  <a:lnTo>
                    <a:pt x="8" y="2"/>
                  </a:lnTo>
                  <a:lnTo>
                    <a:pt x="6" y="0"/>
                  </a:lnTo>
                  <a:lnTo>
                    <a:pt x="4" y="0"/>
                  </a:lnTo>
                  <a:lnTo>
                    <a:pt x="2" y="2"/>
                  </a:lnTo>
                  <a:lnTo>
                    <a:pt x="0" y="4"/>
                  </a:lnTo>
                  <a:lnTo>
                    <a:pt x="2" y="6"/>
                  </a:lnTo>
                  <a:lnTo>
                    <a:pt x="4" y="10"/>
                  </a:lnTo>
                  <a:lnTo>
                    <a:pt x="6" y="12"/>
                  </a:lnTo>
                  <a:lnTo>
                    <a:pt x="6" y="14"/>
                  </a:lnTo>
                  <a:lnTo>
                    <a:pt x="10" y="16"/>
                  </a:lnTo>
                  <a:lnTo>
                    <a:pt x="10" y="16"/>
                  </a:lnTo>
                  <a:lnTo>
                    <a:pt x="12" y="18"/>
                  </a:lnTo>
                  <a:lnTo>
                    <a:pt x="14" y="18"/>
                  </a:lnTo>
                  <a:lnTo>
                    <a:pt x="14" y="22"/>
                  </a:lnTo>
                  <a:lnTo>
                    <a:pt x="18" y="22"/>
                  </a:lnTo>
                  <a:lnTo>
                    <a:pt x="18" y="22"/>
                  </a:lnTo>
                  <a:lnTo>
                    <a:pt x="20" y="22"/>
                  </a:lnTo>
                  <a:lnTo>
                    <a:pt x="20" y="24"/>
                  </a:lnTo>
                  <a:lnTo>
                    <a:pt x="22" y="24"/>
                  </a:lnTo>
                  <a:lnTo>
                    <a:pt x="26" y="26"/>
                  </a:lnTo>
                  <a:lnTo>
                    <a:pt x="28" y="28"/>
                  </a:lnTo>
                  <a:lnTo>
                    <a:pt x="30" y="28"/>
                  </a:lnTo>
                  <a:lnTo>
                    <a:pt x="32" y="28"/>
                  </a:lnTo>
                  <a:lnTo>
                    <a:pt x="32" y="28"/>
                  </a:lnTo>
                  <a:lnTo>
                    <a:pt x="32" y="26"/>
                  </a:lnTo>
                  <a:lnTo>
                    <a:pt x="32" y="26"/>
                  </a:lnTo>
                  <a:lnTo>
                    <a:pt x="32" y="24"/>
                  </a:lnTo>
                  <a:lnTo>
                    <a:pt x="32" y="24"/>
                  </a:lnTo>
                  <a:lnTo>
                    <a:pt x="32" y="22"/>
                  </a:lnTo>
                  <a:lnTo>
                    <a:pt x="32" y="20"/>
                  </a:lnTo>
                  <a:lnTo>
                    <a:pt x="34" y="20"/>
                  </a:lnTo>
                  <a:close/>
                </a:path>
              </a:pathLst>
            </a:custGeom>
            <a:grpFill/>
            <a:ln w="6350">
              <a:solidFill>
                <a:srgbClr val="7F7F7F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76" name="Belarus">
              <a:extLst>
                <a:ext uri="{FF2B5EF4-FFF2-40B4-BE49-F238E27FC236}">
                  <a16:creationId xmlns:a16="http://schemas.microsoft.com/office/drawing/2014/main" id="{66221402-2A7F-4380-ACCE-2DAAB884D21E}"/>
                </a:ext>
              </a:extLst>
            </p:cNvPr>
            <p:cNvSpPr>
              <a:spLocks/>
            </p:cNvSpPr>
            <p:nvPr/>
          </p:nvSpPr>
          <p:spPr bwMode="auto">
            <a:xfrm>
              <a:off x="6402218" y="2924826"/>
              <a:ext cx="199042" cy="153109"/>
            </a:xfrm>
            <a:custGeom>
              <a:avLst/>
              <a:gdLst>
                <a:gd name="T0" fmla="*/ 2 w 104"/>
                <a:gd name="T1" fmla="*/ 40 h 80"/>
                <a:gd name="T2" fmla="*/ 10 w 104"/>
                <a:gd name="T3" fmla="*/ 40 h 80"/>
                <a:gd name="T4" fmla="*/ 16 w 104"/>
                <a:gd name="T5" fmla="*/ 38 h 80"/>
                <a:gd name="T6" fmla="*/ 18 w 104"/>
                <a:gd name="T7" fmla="*/ 34 h 80"/>
                <a:gd name="T8" fmla="*/ 22 w 104"/>
                <a:gd name="T9" fmla="*/ 30 h 80"/>
                <a:gd name="T10" fmla="*/ 24 w 104"/>
                <a:gd name="T11" fmla="*/ 32 h 80"/>
                <a:gd name="T12" fmla="*/ 22 w 104"/>
                <a:gd name="T13" fmla="*/ 28 h 80"/>
                <a:gd name="T14" fmla="*/ 24 w 104"/>
                <a:gd name="T15" fmla="*/ 24 h 80"/>
                <a:gd name="T16" fmla="*/ 30 w 104"/>
                <a:gd name="T17" fmla="*/ 18 h 80"/>
                <a:gd name="T18" fmla="*/ 28 w 104"/>
                <a:gd name="T19" fmla="*/ 14 h 80"/>
                <a:gd name="T20" fmla="*/ 36 w 104"/>
                <a:gd name="T21" fmla="*/ 8 h 80"/>
                <a:gd name="T22" fmla="*/ 42 w 104"/>
                <a:gd name="T23" fmla="*/ 4 h 80"/>
                <a:gd name="T24" fmla="*/ 44 w 104"/>
                <a:gd name="T25" fmla="*/ 2 h 80"/>
                <a:gd name="T26" fmla="*/ 50 w 104"/>
                <a:gd name="T27" fmla="*/ 2 h 80"/>
                <a:gd name="T28" fmla="*/ 54 w 104"/>
                <a:gd name="T29" fmla="*/ 4 h 80"/>
                <a:gd name="T30" fmla="*/ 60 w 104"/>
                <a:gd name="T31" fmla="*/ 4 h 80"/>
                <a:gd name="T32" fmla="*/ 66 w 104"/>
                <a:gd name="T33" fmla="*/ 4 h 80"/>
                <a:gd name="T34" fmla="*/ 70 w 104"/>
                <a:gd name="T35" fmla="*/ 6 h 80"/>
                <a:gd name="T36" fmla="*/ 78 w 104"/>
                <a:gd name="T37" fmla="*/ 8 h 80"/>
                <a:gd name="T38" fmla="*/ 78 w 104"/>
                <a:gd name="T39" fmla="*/ 14 h 80"/>
                <a:gd name="T40" fmla="*/ 80 w 104"/>
                <a:gd name="T41" fmla="*/ 20 h 80"/>
                <a:gd name="T42" fmla="*/ 84 w 104"/>
                <a:gd name="T43" fmla="*/ 26 h 80"/>
                <a:gd name="T44" fmla="*/ 90 w 104"/>
                <a:gd name="T45" fmla="*/ 32 h 80"/>
                <a:gd name="T46" fmla="*/ 94 w 104"/>
                <a:gd name="T47" fmla="*/ 38 h 80"/>
                <a:gd name="T48" fmla="*/ 100 w 104"/>
                <a:gd name="T49" fmla="*/ 44 h 80"/>
                <a:gd name="T50" fmla="*/ 102 w 104"/>
                <a:gd name="T51" fmla="*/ 48 h 80"/>
                <a:gd name="T52" fmla="*/ 92 w 104"/>
                <a:gd name="T53" fmla="*/ 52 h 80"/>
                <a:gd name="T54" fmla="*/ 90 w 104"/>
                <a:gd name="T55" fmla="*/ 52 h 80"/>
                <a:gd name="T56" fmla="*/ 92 w 104"/>
                <a:gd name="T57" fmla="*/ 58 h 80"/>
                <a:gd name="T58" fmla="*/ 94 w 104"/>
                <a:gd name="T59" fmla="*/ 66 h 80"/>
                <a:gd name="T60" fmla="*/ 94 w 104"/>
                <a:gd name="T61" fmla="*/ 68 h 80"/>
                <a:gd name="T62" fmla="*/ 84 w 104"/>
                <a:gd name="T63" fmla="*/ 70 h 80"/>
                <a:gd name="T64" fmla="*/ 84 w 104"/>
                <a:gd name="T65" fmla="*/ 78 h 80"/>
                <a:gd name="T66" fmla="*/ 78 w 104"/>
                <a:gd name="T67" fmla="*/ 76 h 80"/>
                <a:gd name="T68" fmla="*/ 72 w 104"/>
                <a:gd name="T69" fmla="*/ 76 h 80"/>
                <a:gd name="T70" fmla="*/ 68 w 104"/>
                <a:gd name="T71" fmla="*/ 80 h 80"/>
                <a:gd name="T72" fmla="*/ 66 w 104"/>
                <a:gd name="T73" fmla="*/ 76 h 80"/>
                <a:gd name="T74" fmla="*/ 58 w 104"/>
                <a:gd name="T75" fmla="*/ 78 h 80"/>
                <a:gd name="T76" fmla="*/ 52 w 104"/>
                <a:gd name="T77" fmla="*/ 78 h 80"/>
                <a:gd name="T78" fmla="*/ 50 w 104"/>
                <a:gd name="T79" fmla="*/ 78 h 80"/>
                <a:gd name="T80" fmla="*/ 44 w 104"/>
                <a:gd name="T81" fmla="*/ 78 h 80"/>
                <a:gd name="T82" fmla="*/ 40 w 104"/>
                <a:gd name="T83" fmla="*/ 76 h 80"/>
                <a:gd name="T84" fmla="*/ 30 w 104"/>
                <a:gd name="T85" fmla="*/ 72 h 80"/>
                <a:gd name="T86" fmla="*/ 26 w 104"/>
                <a:gd name="T87" fmla="*/ 74 h 80"/>
                <a:gd name="T88" fmla="*/ 14 w 104"/>
                <a:gd name="T89" fmla="*/ 76 h 80"/>
                <a:gd name="T90" fmla="*/ 6 w 104"/>
                <a:gd name="T91" fmla="*/ 76 h 80"/>
                <a:gd name="T92" fmla="*/ 6 w 104"/>
                <a:gd name="T93" fmla="*/ 74 h 80"/>
                <a:gd name="T94" fmla="*/ 2 w 104"/>
                <a:gd name="T95" fmla="*/ 66 h 80"/>
                <a:gd name="T96" fmla="*/ 6 w 104"/>
                <a:gd name="T97" fmla="*/ 62 h 80"/>
                <a:gd name="T98" fmla="*/ 4 w 104"/>
                <a:gd name="T99" fmla="*/ 54 h 80"/>
                <a:gd name="T100" fmla="*/ 2 w 104"/>
                <a:gd name="T101" fmla="*/ 48 h 80"/>
                <a:gd name="T102" fmla="*/ 0 w 104"/>
                <a:gd name="T103" fmla="*/ 42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04" h="80">
                  <a:moveTo>
                    <a:pt x="0" y="42"/>
                  </a:moveTo>
                  <a:lnTo>
                    <a:pt x="2" y="40"/>
                  </a:lnTo>
                  <a:lnTo>
                    <a:pt x="6" y="38"/>
                  </a:lnTo>
                  <a:lnTo>
                    <a:pt x="10" y="40"/>
                  </a:lnTo>
                  <a:lnTo>
                    <a:pt x="14" y="38"/>
                  </a:lnTo>
                  <a:lnTo>
                    <a:pt x="16" y="38"/>
                  </a:lnTo>
                  <a:lnTo>
                    <a:pt x="14" y="34"/>
                  </a:lnTo>
                  <a:lnTo>
                    <a:pt x="18" y="34"/>
                  </a:lnTo>
                  <a:lnTo>
                    <a:pt x="20" y="32"/>
                  </a:lnTo>
                  <a:lnTo>
                    <a:pt x="22" y="30"/>
                  </a:lnTo>
                  <a:lnTo>
                    <a:pt x="22" y="32"/>
                  </a:lnTo>
                  <a:lnTo>
                    <a:pt x="24" y="32"/>
                  </a:lnTo>
                  <a:lnTo>
                    <a:pt x="24" y="30"/>
                  </a:lnTo>
                  <a:lnTo>
                    <a:pt x="22" y="28"/>
                  </a:lnTo>
                  <a:lnTo>
                    <a:pt x="22" y="24"/>
                  </a:lnTo>
                  <a:lnTo>
                    <a:pt x="24" y="24"/>
                  </a:lnTo>
                  <a:lnTo>
                    <a:pt x="26" y="20"/>
                  </a:lnTo>
                  <a:lnTo>
                    <a:pt x="30" y="18"/>
                  </a:lnTo>
                  <a:lnTo>
                    <a:pt x="30" y="14"/>
                  </a:lnTo>
                  <a:lnTo>
                    <a:pt x="28" y="14"/>
                  </a:lnTo>
                  <a:lnTo>
                    <a:pt x="32" y="10"/>
                  </a:lnTo>
                  <a:lnTo>
                    <a:pt x="36" y="8"/>
                  </a:lnTo>
                  <a:lnTo>
                    <a:pt x="40" y="8"/>
                  </a:lnTo>
                  <a:lnTo>
                    <a:pt x="42" y="4"/>
                  </a:lnTo>
                  <a:lnTo>
                    <a:pt x="44" y="4"/>
                  </a:lnTo>
                  <a:lnTo>
                    <a:pt x="44" y="2"/>
                  </a:lnTo>
                  <a:lnTo>
                    <a:pt x="48" y="0"/>
                  </a:lnTo>
                  <a:lnTo>
                    <a:pt x="50" y="2"/>
                  </a:lnTo>
                  <a:lnTo>
                    <a:pt x="52" y="0"/>
                  </a:lnTo>
                  <a:lnTo>
                    <a:pt x="54" y="4"/>
                  </a:lnTo>
                  <a:lnTo>
                    <a:pt x="58" y="2"/>
                  </a:lnTo>
                  <a:lnTo>
                    <a:pt x="60" y="4"/>
                  </a:lnTo>
                  <a:lnTo>
                    <a:pt x="62" y="6"/>
                  </a:lnTo>
                  <a:lnTo>
                    <a:pt x="66" y="4"/>
                  </a:lnTo>
                  <a:lnTo>
                    <a:pt x="70" y="4"/>
                  </a:lnTo>
                  <a:lnTo>
                    <a:pt x="70" y="6"/>
                  </a:lnTo>
                  <a:lnTo>
                    <a:pt x="72" y="6"/>
                  </a:lnTo>
                  <a:lnTo>
                    <a:pt x="78" y="8"/>
                  </a:lnTo>
                  <a:lnTo>
                    <a:pt x="78" y="10"/>
                  </a:lnTo>
                  <a:lnTo>
                    <a:pt x="78" y="14"/>
                  </a:lnTo>
                  <a:lnTo>
                    <a:pt x="80" y="16"/>
                  </a:lnTo>
                  <a:lnTo>
                    <a:pt x="80" y="20"/>
                  </a:lnTo>
                  <a:lnTo>
                    <a:pt x="82" y="22"/>
                  </a:lnTo>
                  <a:lnTo>
                    <a:pt x="84" y="26"/>
                  </a:lnTo>
                  <a:lnTo>
                    <a:pt x="88" y="30"/>
                  </a:lnTo>
                  <a:lnTo>
                    <a:pt x="90" y="32"/>
                  </a:lnTo>
                  <a:lnTo>
                    <a:pt x="90" y="36"/>
                  </a:lnTo>
                  <a:lnTo>
                    <a:pt x="94" y="38"/>
                  </a:lnTo>
                  <a:lnTo>
                    <a:pt x="100" y="42"/>
                  </a:lnTo>
                  <a:lnTo>
                    <a:pt x="100" y="44"/>
                  </a:lnTo>
                  <a:lnTo>
                    <a:pt x="104" y="46"/>
                  </a:lnTo>
                  <a:lnTo>
                    <a:pt x="102" y="48"/>
                  </a:lnTo>
                  <a:lnTo>
                    <a:pt x="98" y="52"/>
                  </a:lnTo>
                  <a:lnTo>
                    <a:pt x="92" y="52"/>
                  </a:lnTo>
                  <a:lnTo>
                    <a:pt x="90" y="50"/>
                  </a:lnTo>
                  <a:lnTo>
                    <a:pt x="90" y="52"/>
                  </a:lnTo>
                  <a:lnTo>
                    <a:pt x="90" y="54"/>
                  </a:lnTo>
                  <a:lnTo>
                    <a:pt x="92" y="58"/>
                  </a:lnTo>
                  <a:lnTo>
                    <a:pt x="92" y="62"/>
                  </a:lnTo>
                  <a:lnTo>
                    <a:pt x="94" y="66"/>
                  </a:lnTo>
                  <a:lnTo>
                    <a:pt x="94" y="68"/>
                  </a:lnTo>
                  <a:lnTo>
                    <a:pt x="94" y="68"/>
                  </a:lnTo>
                  <a:lnTo>
                    <a:pt x="88" y="70"/>
                  </a:lnTo>
                  <a:lnTo>
                    <a:pt x="84" y="70"/>
                  </a:lnTo>
                  <a:lnTo>
                    <a:pt x="84" y="74"/>
                  </a:lnTo>
                  <a:lnTo>
                    <a:pt x="84" y="78"/>
                  </a:lnTo>
                  <a:lnTo>
                    <a:pt x="80" y="80"/>
                  </a:lnTo>
                  <a:lnTo>
                    <a:pt x="78" y="76"/>
                  </a:lnTo>
                  <a:lnTo>
                    <a:pt x="74" y="78"/>
                  </a:lnTo>
                  <a:lnTo>
                    <a:pt x="72" y="76"/>
                  </a:lnTo>
                  <a:lnTo>
                    <a:pt x="70" y="76"/>
                  </a:lnTo>
                  <a:lnTo>
                    <a:pt x="68" y="80"/>
                  </a:lnTo>
                  <a:lnTo>
                    <a:pt x="66" y="80"/>
                  </a:lnTo>
                  <a:lnTo>
                    <a:pt x="66" y="76"/>
                  </a:lnTo>
                  <a:lnTo>
                    <a:pt x="62" y="76"/>
                  </a:lnTo>
                  <a:lnTo>
                    <a:pt x="58" y="78"/>
                  </a:lnTo>
                  <a:lnTo>
                    <a:pt x="56" y="78"/>
                  </a:lnTo>
                  <a:lnTo>
                    <a:pt x="52" y="78"/>
                  </a:lnTo>
                  <a:lnTo>
                    <a:pt x="52" y="78"/>
                  </a:lnTo>
                  <a:lnTo>
                    <a:pt x="50" y="78"/>
                  </a:lnTo>
                  <a:lnTo>
                    <a:pt x="48" y="76"/>
                  </a:lnTo>
                  <a:lnTo>
                    <a:pt x="44" y="78"/>
                  </a:lnTo>
                  <a:lnTo>
                    <a:pt x="42" y="76"/>
                  </a:lnTo>
                  <a:lnTo>
                    <a:pt x="40" y="76"/>
                  </a:lnTo>
                  <a:lnTo>
                    <a:pt x="32" y="74"/>
                  </a:lnTo>
                  <a:lnTo>
                    <a:pt x="30" y="72"/>
                  </a:lnTo>
                  <a:lnTo>
                    <a:pt x="28" y="72"/>
                  </a:lnTo>
                  <a:lnTo>
                    <a:pt x="26" y="74"/>
                  </a:lnTo>
                  <a:lnTo>
                    <a:pt x="22" y="76"/>
                  </a:lnTo>
                  <a:lnTo>
                    <a:pt x="14" y="76"/>
                  </a:lnTo>
                  <a:lnTo>
                    <a:pt x="12" y="78"/>
                  </a:lnTo>
                  <a:lnTo>
                    <a:pt x="6" y="76"/>
                  </a:lnTo>
                  <a:lnTo>
                    <a:pt x="6" y="76"/>
                  </a:lnTo>
                  <a:lnTo>
                    <a:pt x="6" y="74"/>
                  </a:lnTo>
                  <a:lnTo>
                    <a:pt x="2" y="70"/>
                  </a:lnTo>
                  <a:lnTo>
                    <a:pt x="2" y="66"/>
                  </a:lnTo>
                  <a:lnTo>
                    <a:pt x="4" y="64"/>
                  </a:lnTo>
                  <a:lnTo>
                    <a:pt x="6" y="62"/>
                  </a:lnTo>
                  <a:lnTo>
                    <a:pt x="6" y="54"/>
                  </a:lnTo>
                  <a:lnTo>
                    <a:pt x="4" y="54"/>
                  </a:lnTo>
                  <a:lnTo>
                    <a:pt x="4" y="50"/>
                  </a:lnTo>
                  <a:lnTo>
                    <a:pt x="2" y="48"/>
                  </a:lnTo>
                  <a:lnTo>
                    <a:pt x="0" y="42"/>
                  </a:lnTo>
                  <a:lnTo>
                    <a:pt x="0" y="42"/>
                  </a:lnTo>
                  <a:close/>
                </a:path>
              </a:pathLst>
            </a:custGeom>
            <a:grpFill/>
            <a:ln w="6350">
              <a:solidFill>
                <a:srgbClr val="7F7F7F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77" name="Azerbaijan">
              <a:extLst>
                <a:ext uri="{FF2B5EF4-FFF2-40B4-BE49-F238E27FC236}">
                  <a16:creationId xmlns:a16="http://schemas.microsoft.com/office/drawing/2014/main" id="{D2F42733-5E66-495D-B4AC-493B5BF2B9F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11305" y="3353531"/>
              <a:ext cx="130143" cy="107176"/>
            </a:xfrm>
            <a:custGeom>
              <a:avLst/>
              <a:gdLst>
                <a:gd name="T0" fmla="*/ 0 w 68"/>
                <a:gd name="T1" fmla="*/ 10 h 56"/>
                <a:gd name="T2" fmla="*/ 12 w 68"/>
                <a:gd name="T3" fmla="*/ 12 h 56"/>
                <a:gd name="T4" fmla="*/ 22 w 68"/>
                <a:gd name="T5" fmla="*/ 14 h 56"/>
                <a:gd name="T6" fmla="*/ 20 w 68"/>
                <a:gd name="T7" fmla="*/ 8 h 56"/>
                <a:gd name="T8" fmla="*/ 18 w 68"/>
                <a:gd name="T9" fmla="*/ 2 h 56"/>
                <a:gd name="T10" fmla="*/ 28 w 68"/>
                <a:gd name="T11" fmla="*/ 6 h 56"/>
                <a:gd name="T12" fmla="*/ 34 w 68"/>
                <a:gd name="T13" fmla="*/ 10 h 56"/>
                <a:gd name="T14" fmla="*/ 40 w 68"/>
                <a:gd name="T15" fmla="*/ 6 h 56"/>
                <a:gd name="T16" fmla="*/ 46 w 68"/>
                <a:gd name="T17" fmla="*/ 2 h 56"/>
                <a:gd name="T18" fmla="*/ 50 w 68"/>
                <a:gd name="T19" fmla="*/ 10 h 56"/>
                <a:gd name="T20" fmla="*/ 56 w 68"/>
                <a:gd name="T21" fmla="*/ 16 h 56"/>
                <a:gd name="T22" fmla="*/ 60 w 68"/>
                <a:gd name="T23" fmla="*/ 20 h 56"/>
                <a:gd name="T24" fmla="*/ 66 w 68"/>
                <a:gd name="T25" fmla="*/ 22 h 56"/>
                <a:gd name="T26" fmla="*/ 66 w 68"/>
                <a:gd name="T27" fmla="*/ 24 h 56"/>
                <a:gd name="T28" fmla="*/ 60 w 68"/>
                <a:gd name="T29" fmla="*/ 26 h 56"/>
                <a:gd name="T30" fmla="*/ 56 w 68"/>
                <a:gd name="T31" fmla="*/ 32 h 56"/>
                <a:gd name="T32" fmla="*/ 56 w 68"/>
                <a:gd name="T33" fmla="*/ 36 h 56"/>
                <a:gd name="T34" fmla="*/ 56 w 68"/>
                <a:gd name="T35" fmla="*/ 40 h 56"/>
                <a:gd name="T36" fmla="*/ 56 w 68"/>
                <a:gd name="T37" fmla="*/ 42 h 56"/>
                <a:gd name="T38" fmla="*/ 54 w 68"/>
                <a:gd name="T39" fmla="*/ 48 h 56"/>
                <a:gd name="T40" fmla="*/ 54 w 68"/>
                <a:gd name="T41" fmla="*/ 44 h 56"/>
                <a:gd name="T42" fmla="*/ 52 w 68"/>
                <a:gd name="T43" fmla="*/ 42 h 56"/>
                <a:gd name="T44" fmla="*/ 52 w 68"/>
                <a:gd name="T45" fmla="*/ 48 h 56"/>
                <a:gd name="T46" fmla="*/ 54 w 68"/>
                <a:gd name="T47" fmla="*/ 52 h 56"/>
                <a:gd name="T48" fmla="*/ 52 w 68"/>
                <a:gd name="T49" fmla="*/ 56 h 56"/>
                <a:gd name="T50" fmla="*/ 48 w 68"/>
                <a:gd name="T51" fmla="*/ 54 h 56"/>
                <a:gd name="T52" fmla="*/ 42 w 68"/>
                <a:gd name="T53" fmla="*/ 50 h 56"/>
                <a:gd name="T54" fmla="*/ 44 w 68"/>
                <a:gd name="T55" fmla="*/ 44 h 56"/>
                <a:gd name="T56" fmla="*/ 44 w 68"/>
                <a:gd name="T57" fmla="*/ 42 h 56"/>
                <a:gd name="T58" fmla="*/ 42 w 68"/>
                <a:gd name="T59" fmla="*/ 38 h 56"/>
                <a:gd name="T60" fmla="*/ 40 w 68"/>
                <a:gd name="T61" fmla="*/ 38 h 56"/>
                <a:gd name="T62" fmla="*/ 38 w 68"/>
                <a:gd name="T63" fmla="*/ 40 h 56"/>
                <a:gd name="T64" fmla="*/ 34 w 68"/>
                <a:gd name="T65" fmla="*/ 42 h 56"/>
                <a:gd name="T66" fmla="*/ 30 w 68"/>
                <a:gd name="T67" fmla="*/ 46 h 56"/>
                <a:gd name="T68" fmla="*/ 28 w 68"/>
                <a:gd name="T69" fmla="*/ 46 h 56"/>
                <a:gd name="T70" fmla="*/ 26 w 68"/>
                <a:gd name="T71" fmla="*/ 48 h 56"/>
                <a:gd name="T72" fmla="*/ 24 w 68"/>
                <a:gd name="T73" fmla="*/ 48 h 56"/>
                <a:gd name="T74" fmla="*/ 24 w 68"/>
                <a:gd name="T75" fmla="*/ 44 h 56"/>
                <a:gd name="T76" fmla="*/ 26 w 68"/>
                <a:gd name="T77" fmla="*/ 40 h 56"/>
                <a:gd name="T78" fmla="*/ 20 w 68"/>
                <a:gd name="T79" fmla="*/ 38 h 56"/>
                <a:gd name="T80" fmla="*/ 12 w 68"/>
                <a:gd name="T81" fmla="*/ 32 h 56"/>
                <a:gd name="T82" fmla="*/ 14 w 68"/>
                <a:gd name="T83" fmla="*/ 26 h 56"/>
                <a:gd name="T84" fmla="*/ 8 w 68"/>
                <a:gd name="T85" fmla="*/ 20 h 56"/>
                <a:gd name="T86" fmla="*/ 8 w 68"/>
                <a:gd name="T87" fmla="*/ 14 h 56"/>
                <a:gd name="T88" fmla="*/ 0 w 68"/>
                <a:gd name="T89" fmla="*/ 12 h 56"/>
                <a:gd name="T90" fmla="*/ 16 w 68"/>
                <a:gd name="T91" fmla="*/ 40 h 56"/>
                <a:gd name="T92" fmla="*/ 10 w 68"/>
                <a:gd name="T93" fmla="*/ 36 h 56"/>
                <a:gd name="T94" fmla="*/ 6 w 68"/>
                <a:gd name="T95" fmla="*/ 38 h 56"/>
                <a:gd name="T96" fmla="*/ 2 w 68"/>
                <a:gd name="T97" fmla="*/ 34 h 56"/>
                <a:gd name="T98" fmla="*/ 0 w 68"/>
                <a:gd name="T99" fmla="*/ 36 h 56"/>
                <a:gd name="T100" fmla="*/ 2 w 68"/>
                <a:gd name="T101" fmla="*/ 38 h 56"/>
                <a:gd name="T102" fmla="*/ 4 w 68"/>
                <a:gd name="T103" fmla="*/ 40 h 56"/>
                <a:gd name="T104" fmla="*/ 10 w 68"/>
                <a:gd name="T105" fmla="*/ 44 h 56"/>
                <a:gd name="T106" fmla="*/ 14 w 68"/>
                <a:gd name="T107" fmla="*/ 48 h 56"/>
                <a:gd name="T108" fmla="*/ 20 w 68"/>
                <a:gd name="T109" fmla="*/ 5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68" h="56">
                  <a:moveTo>
                    <a:pt x="0" y="12"/>
                  </a:moveTo>
                  <a:lnTo>
                    <a:pt x="0" y="10"/>
                  </a:lnTo>
                  <a:lnTo>
                    <a:pt x="4" y="8"/>
                  </a:lnTo>
                  <a:lnTo>
                    <a:pt x="12" y="12"/>
                  </a:lnTo>
                  <a:lnTo>
                    <a:pt x="16" y="12"/>
                  </a:lnTo>
                  <a:lnTo>
                    <a:pt x="22" y="14"/>
                  </a:lnTo>
                  <a:lnTo>
                    <a:pt x="22" y="10"/>
                  </a:lnTo>
                  <a:lnTo>
                    <a:pt x="20" y="8"/>
                  </a:lnTo>
                  <a:lnTo>
                    <a:pt x="18" y="6"/>
                  </a:lnTo>
                  <a:lnTo>
                    <a:pt x="18" y="2"/>
                  </a:lnTo>
                  <a:lnTo>
                    <a:pt x="22" y="2"/>
                  </a:lnTo>
                  <a:lnTo>
                    <a:pt x="28" y="6"/>
                  </a:lnTo>
                  <a:lnTo>
                    <a:pt x="28" y="10"/>
                  </a:lnTo>
                  <a:lnTo>
                    <a:pt x="34" y="10"/>
                  </a:lnTo>
                  <a:lnTo>
                    <a:pt x="36" y="8"/>
                  </a:lnTo>
                  <a:lnTo>
                    <a:pt x="40" y="6"/>
                  </a:lnTo>
                  <a:lnTo>
                    <a:pt x="44" y="0"/>
                  </a:lnTo>
                  <a:lnTo>
                    <a:pt x="46" y="2"/>
                  </a:lnTo>
                  <a:lnTo>
                    <a:pt x="50" y="8"/>
                  </a:lnTo>
                  <a:lnTo>
                    <a:pt x="50" y="10"/>
                  </a:lnTo>
                  <a:lnTo>
                    <a:pt x="52" y="14"/>
                  </a:lnTo>
                  <a:lnTo>
                    <a:pt x="56" y="16"/>
                  </a:lnTo>
                  <a:lnTo>
                    <a:pt x="56" y="18"/>
                  </a:lnTo>
                  <a:lnTo>
                    <a:pt x="60" y="20"/>
                  </a:lnTo>
                  <a:lnTo>
                    <a:pt x="62" y="20"/>
                  </a:lnTo>
                  <a:lnTo>
                    <a:pt x="66" y="22"/>
                  </a:lnTo>
                  <a:lnTo>
                    <a:pt x="68" y="24"/>
                  </a:lnTo>
                  <a:lnTo>
                    <a:pt x="66" y="24"/>
                  </a:lnTo>
                  <a:lnTo>
                    <a:pt x="64" y="26"/>
                  </a:lnTo>
                  <a:lnTo>
                    <a:pt x="60" y="26"/>
                  </a:lnTo>
                  <a:lnTo>
                    <a:pt x="56" y="28"/>
                  </a:lnTo>
                  <a:lnTo>
                    <a:pt x="56" y="32"/>
                  </a:lnTo>
                  <a:lnTo>
                    <a:pt x="58" y="34"/>
                  </a:lnTo>
                  <a:lnTo>
                    <a:pt x="56" y="36"/>
                  </a:lnTo>
                  <a:lnTo>
                    <a:pt x="56" y="38"/>
                  </a:lnTo>
                  <a:lnTo>
                    <a:pt x="56" y="40"/>
                  </a:lnTo>
                  <a:lnTo>
                    <a:pt x="56" y="40"/>
                  </a:lnTo>
                  <a:lnTo>
                    <a:pt x="56" y="42"/>
                  </a:lnTo>
                  <a:lnTo>
                    <a:pt x="56" y="46"/>
                  </a:lnTo>
                  <a:lnTo>
                    <a:pt x="54" y="48"/>
                  </a:lnTo>
                  <a:lnTo>
                    <a:pt x="54" y="46"/>
                  </a:lnTo>
                  <a:lnTo>
                    <a:pt x="54" y="44"/>
                  </a:lnTo>
                  <a:lnTo>
                    <a:pt x="54" y="42"/>
                  </a:lnTo>
                  <a:lnTo>
                    <a:pt x="52" y="42"/>
                  </a:lnTo>
                  <a:lnTo>
                    <a:pt x="52" y="46"/>
                  </a:lnTo>
                  <a:lnTo>
                    <a:pt x="52" y="48"/>
                  </a:lnTo>
                  <a:lnTo>
                    <a:pt x="52" y="50"/>
                  </a:lnTo>
                  <a:lnTo>
                    <a:pt x="54" y="52"/>
                  </a:lnTo>
                  <a:lnTo>
                    <a:pt x="54" y="56"/>
                  </a:lnTo>
                  <a:lnTo>
                    <a:pt x="52" y="56"/>
                  </a:lnTo>
                  <a:lnTo>
                    <a:pt x="50" y="56"/>
                  </a:lnTo>
                  <a:lnTo>
                    <a:pt x="48" y="54"/>
                  </a:lnTo>
                  <a:lnTo>
                    <a:pt x="46" y="54"/>
                  </a:lnTo>
                  <a:lnTo>
                    <a:pt x="42" y="50"/>
                  </a:lnTo>
                  <a:lnTo>
                    <a:pt x="46" y="46"/>
                  </a:lnTo>
                  <a:lnTo>
                    <a:pt x="44" y="44"/>
                  </a:lnTo>
                  <a:lnTo>
                    <a:pt x="44" y="44"/>
                  </a:lnTo>
                  <a:lnTo>
                    <a:pt x="44" y="42"/>
                  </a:lnTo>
                  <a:lnTo>
                    <a:pt x="44" y="40"/>
                  </a:lnTo>
                  <a:lnTo>
                    <a:pt x="42" y="38"/>
                  </a:lnTo>
                  <a:lnTo>
                    <a:pt x="40" y="38"/>
                  </a:lnTo>
                  <a:lnTo>
                    <a:pt x="40" y="38"/>
                  </a:lnTo>
                  <a:lnTo>
                    <a:pt x="40" y="38"/>
                  </a:lnTo>
                  <a:lnTo>
                    <a:pt x="38" y="40"/>
                  </a:lnTo>
                  <a:lnTo>
                    <a:pt x="36" y="40"/>
                  </a:lnTo>
                  <a:lnTo>
                    <a:pt x="34" y="42"/>
                  </a:lnTo>
                  <a:lnTo>
                    <a:pt x="32" y="42"/>
                  </a:lnTo>
                  <a:lnTo>
                    <a:pt x="30" y="46"/>
                  </a:lnTo>
                  <a:lnTo>
                    <a:pt x="28" y="46"/>
                  </a:lnTo>
                  <a:lnTo>
                    <a:pt x="28" y="46"/>
                  </a:lnTo>
                  <a:lnTo>
                    <a:pt x="28" y="48"/>
                  </a:lnTo>
                  <a:lnTo>
                    <a:pt x="26" y="48"/>
                  </a:lnTo>
                  <a:lnTo>
                    <a:pt x="24" y="48"/>
                  </a:lnTo>
                  <a:lnTo>
                    <a:pt x="24" y="48"/>
                  </a:lnTo>
                  <a:lnTo>
                    <a:pt x="24" y="46"/>
                  </a:lnTo>
                  <a:lnTo>
                    <a:pt x="24" y="44"/>
                  </a:lnTo>
                  <a:lnTo>
                    <a:pt x="24" y="42"/>
                  </a:lnTo>
                  <a:lnTo>
                    <a:pt x="26" y="40"/>
                  </a:lnTo>
                  <a:lnTo>
                    <a:pt x="24" y="38"/>
                  </a:lnTo>
                  <a:lnTo>
                    <a:pt x="20" y="38"/>
                  </a:lnTo>
                  <a:lnTo>
                    <a:pt x="14" y="34"/>
                  </a:lnTo>
                  <a:lnTo>
                    <a:pt x="12" y="32"/>
                  </a:lnTo>
                  <a:lnTo>
                    <a:pt x="14" y="30"/>
                  </a:lnTo>
                  <a:lnTo>
                    <a:pt x="14" y="26"/>
                  </a:lnTo>
                  <a:lnTo>
                    <a:pt x="10" y="22"/>
                  </a:lnTo>
                  <a:lnTo>
                    <a:pt x="8" y="20"/>
                  </a:lnTo>
                  <a:lnTo>
                    <a:pt x="10" y="18"/>
                  </a:lnTo>
                  <a:lnTo>
                    <a:pt x="8" y="14"/>
                  </a:lnTo>
                  <a:lnTo>
                    <a:pt x="2" y="14"/>
                  </a:lnTo>
                  <a:lnTo>
                    <a:pt x="0" y="12"/>
                  </a:lnTo>
                  <a:close/>
                  <a:moveTo>
                    <a:pt x="20" y="48"/>
                  </a:moveTo>
                  <a:lnTo>
                    <a:pt x="16" y="40"/>
                  </a:lnTo>
                  <a:lnTo>
                    <a:pt x="12" y="40"/>
                  </a:lnTo>
                  <a:lnTo>
                    <a:pt x="10" y="36"/>
                  </a:lnTo>
                  <a:lnTo>
                    <a:pt x="8" y="36"/>
                  </a:lnTo>
                  <a:lnTo>
                    <a:pt x="6" y="38"/>
                  </a:lnTo>
                  <a:lnTo>
                    <a:pt x="4" y="34"/>
                  </a:lnTo>
                  <a:lnTo>
                    <a:pt x="2" y="34"/>
                  </a:lnTo>
                  <a:lnTo>
                    <a:pt x="0" y="36"/>
                  </a:lnTo>
                  <a:lnTo>
                    <a:pt x="0" y="36"/>
                  </a:lnTo>
                  <a:lnTo>
                    <a:pt x="0" y="36"/>
                  </a:lnTo>
                  <a:lnTo>
                    <a:pt x="2" y="38"/>
                  </a:lnTo>
                  <a:lnTo>
                    <a:pt x="4" y="38"/>
                  </a:lnTo>
                  <a:lnTo>
                    <a:pt x="4" y="40"/>
                  </a:lnTo>
                  <a:lnTo>
                    <a:pt x="4" y="42"/>
                  </a:lnTo>
                  <a:lnTo>
                    <a:pt x="10" y="44"/>
                  </a:lnTo>
                  <a:lnTo>
                    <a:pt x="10" y="46"/>
                  </a:lnTo>
                  <a:lnTo>
                    <a:pt x="14" y="48"/>
                  </a:lnTo>
                  <a:lnTo>
                    <a:pt x="18" y="48"/>
                  </a:lnTo>
                  <a:lnTo>
                    <a:pt x="20" y="50"/>
                  </a:lnTo>
                  <a:lnTo>
                    <a:pt x="20" y="48"/>
                  </a:lnTo>
                  <a:close/>
                </a:path>
              </a:pathLst>
            </a:custGeom>
            <a:grpFill/>
            <a:ln w="6350">
              <a:solidFill>
                <a:srgbClr val="7F7F7F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78" name="Austria">
              <a:extLst>
                <a:ext uri="{FF2B5EF4-FFF2-40B4-BE49-F238E27FC236}">
                  <a16:creationId xmlns:a16="http://schemas.microsoft.com/office/drawing/2014/main" id="{55AD478E-366A-46C8-9F22-8A5510A287B0}"/>
                </a:ext>
              </a:extLst>
            </p:cNvPr>
            <p:cNvSpPr>
              <a:spLocks/>
            </p:cNvSpPr>
            <p:nvPr/>
          </p:nvSpPr>
          <p:spPr bwMode="auto">
            <a:xfrm>
              <a:off x="6115139" y="3162145"/>
              <a:ext cx="164592" cy="76554"/>
            </a:xfrm>
            <a:custGeom>
              <a:avLst/>
              <a:gdLst>
                <a:gd name="T0" fmla="*/ 52 w 86"/>
                <a:gd name="T1" fmla="*/ 38 h 40"/>
                <a:gd name="T2" fmla="*/ 60 w 86"/>
                <a:gd name="T3" fmla="*/ 40 h 40"/>
                <a:gd name="T4" fmla="*/ 64 w 86"/>
                <a:gd name="T5" fmla="*/ 40 h 40"/>
                <a:gd name="T6" fmla="*/ 70 w 86"/>
                <a:gd name="T7" fmla="*/ 38 h 40"/>
                <a:gd name="T8" fmla="*/ 76 w 86"/>
                <a:gd name="T9" fmla="*/ 34 h 40"/>
                <a:gd name="T10" fmla="*/ 82 w 86"/>
                <a:gd name="T11" fmla="*/ 32 h 40"/>
                <a:gd name="T12" fmla="*/ 80 w 86"/>
                <a:gd name="T13" fmla="*/ 26 h 40"/>
                <a:gd name="T14" fmla="*/ 80 w 86"/>
                <a:gd name="T15" fmla="*/ 20 h 40"/>
                <a:gd name="T16" fmla="*/ 86 w 86"/>
                <a:gd name="T17" fmla="*/ 20 h 40"/>
                <a:gd name="T18" fmla="*/ 86 w 86"/>
                <a:gd name="T19" fmla="*/ 14 h 40"/>
                <a:gd name="T20" fmla="*/ 84 w 86"/>
                <a:gd name="T21" fmla="*/ 4 h 40"/>
                <a:gd name="T22" fmla="*/ 78 w 86"/>
                <a:gd name="T23" fmla="*/ 2 h 40"/>
                <a:gd name="T24" fmla="*/ 70 w 86"/>
                <a:gd name="T25" fmla="*/ 2 h 40"/>
                <a:gd name="T26" fmla="*/ 64 w 86"/>
                <a:gd name="T27" fmla="*/ 0 h 40"/>
                <a:gd name="T28" fmla="*/ 60 w 86"/>
                <a:gd name="T29" fmla="*/ 2 h 40"/>
                <a:gd name="T30" fmla="*/ 58 w 86"/>
                <a:gd name="T31" fmla="*/ 4 h 40"/>
                <a:gd name="T32" fmla="*/ 54 w 86"/>
                <a:gd name="T33" fmla="*/ 6 h 40"/>
                <a:gd name="T34" fmla="*/ 46 w 86"/>
                <a:gd name="T35" fmla="*/ 2 h 40"/>
                <a:gd name="T36" fmla="*/ 46 w 86"/>
                <a:gd name="T37" fmla="*/ 8 h 40"/>
                <a:gd name="T38" fmla="*/ 42 w 86"/>
                <a:gd name="T39" fmla="*/ 10 h 40"/>
                <a:gd name="T40" fmla="*/ 36 w 86"/>
                <a:gd name="T41" fmla="*/ 14 h 40"/>
                <a:gd name="T42" fmla="*/ 38 w 86"/>
                <a:gd name="T43" fmla="*/ 18 h 40"/>
                <a:gd name="T44" fmla="*/ 38 w 86"/>
                <a:gd name="T45" fmla="*/ 20 h 40"/>
                <a:gd name="T46" fmla="*/ 32 w 86"/>
                <a:gd name="T47" fmla="*/ 20 h 40"/>
                <a:gd name="T48" fmla="*/ 28 w 86"/>
                <a:gd name="T49" fmla="*/ 20 h 40"/>
                <a:gd name="T50" fmla="*/ 22 w 86"/>
                <a:gd name="T51" fmla="*/ 22 h 40"/>
                <a:gd name="T52" fmla="*/ 18 w 86"/>
                <a:gd name="T53" fmla="*/ 22 h 40"/>
                <a:gd name="T54" fmla="*/ 12 w 86"/>
                <a:gd name="T55" fmla="*/ 20 h 40"/>
                <a:gd name="T56" fmla="*/ 10 w 86"/>
                <a:gd name="T57" fmla="*/ 22 h 40"/>
                <a:gd name="T58" fmla="*/ 6 w 86"/>
                <a:gd name="T59" fmla="*/ 24 h 40"/>
                <a:gd name="T60" fmla="*/ 2 w 86"/>
                <a:gd name="T61" fmla="*/ 22 h 40"/>
                <a:gd name="T62" fmla="*/ 0 w 86"/>
                <a:gd name="T63" fmla="*/ 22 h 40"/>
                <a:gd name="T64" fmla="*/ 2 w 86"/>
                <a:gd name="T65" fmla="*/ 26 h 40"/>
                <a:gd name="T66" fmla="*/ 2 w 86"/>
                <a:gd name="T67" fmla="*/ 28 h 40"/>
                <a:gd name="T68" fmla="*/ 6 w 86"/>
                <a:gd name="T69" fmla="*/ 28 h 40"/>
                <a:gd name="T70" fmla="*/ 10 w 86"/>
                <a:gd name="T71" fmla="*/ 28 h 40"/>
                <a:gd name="T72" fmla="*/ 14 w 86"/>
                <a:gd name="T73" fmla="*/ 32 h 40"/>
                <a:gd name="T74" fmla="*/ 18 w 86"/>
                <a:gd name="T75" fmla="*/ 32 h 40"/>
                <a:gd name="T76" fmla="*/ 26 w 86"/>
                <a:gd name="T77" fmla="*/ 30 h 40"/>
                <a:gd name="T78" fmla="*/ 32 w 86"/>
                <a:gd name="T79" fmla="*/ 32 h 40"/>
                <a:gd name="T80" fmla="*/ 44 w 86"/>
                <a:gd name="T81" fmla="*/ 36 h 40"/>
                <a:gd name="T82" fmla="*/ 50 w 86"/>
                <a:gd name="T83" fmla="*/ 38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6" h="40">
                  <a:moveTo>
                    <a:pt x="50" y="38"/>
                  </a:moveTo>
                  <a:lnTo>
                    <a:pt x="52" y="38"/>
                  </a:lnTo>
                  <a:lnTo>
                    <a:pt x="58" y="38"/>
                  </a:lnTo>
                  <a:lnTo>
                    <a:pt x="60" y="40"/>
                  </a:lnTo>
                  <a:lnTo>
                    <a:pt x="62" y="40"/>
                  </a:lnTo>
                  <a:lnTo>
                    <a:pt x="64" y="40"/>
                  </a:lnTo>
                  <a:lnTo>
                    <a:pt x="68" y="38"/>
                  </a:lnTo>
                  <a:lnTo>
                    <a:pt x="70" y="38"/>
                  </a:lnTo>
                  <a:lnTo>
                    <a:pt x="70" y="38"/>
                  </a:lnTo>
                  <a:lnTo>
                    <a:pt x="76" y="34"/>
                  </a:lnTo>
                  <a:lnTo>
                    <a:pt x="80" y="34"/>
                  </a:lnTo>
                  <a:lnTo>
                    <a:pt x="82" y="32"/>
                  </a:lnTo>
                  <a:lnTo>
                    <a:pt x="80" y="28"/>
                  </a:lnTo>
                  <a:lnTo>
                    <a:pt x="80" y="26"/>
                  </a:lnTo>
                  <a:lnTo>
                    <a:pt x="82" y="24"/>
                  </a:lnTo>
                  <a:lnTo>
                    <a:pt x="80" y="20"/>
                  </a:lnTo>
                  <a:lnTo>
                    <a:pt x="80" y="20"/>
                  </a:lnTo>
                  <a:lnTo>
                    <a:pt x="86" y="20"/>
                  </a:lnTo>
                  <a:lnTo>
                    <a:pt x="86" y="18"/>
                  </a:lnTo>
                  <a:lnTo>
                    <a:pt x="86" y="14"/>
                  </a:lnTo>
                  <a:lnTo>
                    <a:pt x="84" y="8"/>
                  </a:lnTo>
                  <a:lnTo>
                    <a:pt x="84" y="4"/>
                  </a:lnTo>
                  <a:lnTo>
                    <a:pt x="80" y="4"/>
                  </a:lnTo>
                  <a:lnTo>
                    <a:pt x="78" y="2"/>
                  </a:lnTo>
                  <a:lnTo>
                    <a:pt x="74" y="2"/>
                  </a:lnTo>
                  <a:lnTo>
                    <a:pt x="70" y="2"/>
                  </a:lnTo>
                  <a:lnTo>
                    <a:pt x="68" y="0"/>
                  </a:lnTo>
                  <a:lnTo>
                    <a:pt x="64" y="0"/>
                  </a:lnTo>
                  <a:lnTo>
                    <a:pt x="60" y="0"/>
                  </a:lnTo>
                  <a:lnTo>
                    <a:pt x="60" y="2"/>
                  </a:lnTo>
                  <a:lnTo>
                    <a:pt x="58" y="2"/>
                  </a:lnTo>
                  <a:lnTo>
                    <a:pt x="58" y="4"/>
                  </a:lnTo>
                  <a:lnTo>
                    <a:pt x="54" y="4"/>
                  </a:lnTo>
                  <a:lnTo>
                    <a:pt x="54" y="6"/>
                  </a:lnTo>
                  <a:lnTo>
                    <a:pt x="48" y="2"/>
                  </a:lnTo>
                  <a:lnTo>
                    <a:pt x="46" y="2"/>
                  </a:lnTo>
                  <a:lnTo>
                    <a:pt x="46" y="4"/>
                  </a:lnTo>
                  <a:lnTo>
                    <a:pt x="46" y="8"/>
                  </a:lnTo>
                  <a:lnTo>
                    <a:pt x="44" y="8"/>
                  </a:lnTo>
                  <a:lnTo>
                    <a:pt x="42" y="10"/>
                  </a:lnTo>
                  <a:lnTo>
                    <a:pt x="40" y="10"/>
                  </a:lnTo>
                  <a:lnTo>
                    <a:pt x="36" y="14"/>
                  </a:lnTo>
                  <a:lnTo>
                    <a:pt x="36" y="16"/>
                  </a:lnTo>
                  <a:lnTo>
                    <a:pt x="38" y="18"/>
                  </a:lnTo>
                  <a:lnTo>
                    <a:pt x="40" y="20"/>
                  </a:lnTo>
                  <a:lnTo>
                    <a:pt x="38" y="20"/>
                  </a:lnTo>
                  <a:lnTo>
                    <a:pt x="36" y="20"/>
                  </a:lnTo>
                  <a:lnTo>
                    <a:pt x="32" y="20"/>
                  </a:lnTo>
                  <a:lnTo>
                    <a:pt x="30" y="20"/>
                  </a:lnTo>
                  <a:lnTo>
                    <a:pt x="28" y="20"/>
                  </a:lnTo>
                  <a:lnTo>
                    <a:pt x="24" y="22"/>
                  </a:lnTo>
                  <a:lnTo>
                    <a:pt x="22" y="22"/>
                  </a:lnTo>
                  <a:lnTo>
                    <a:pt x="20" y="22"/>
                  </a:lnTo>
                  <a:lnTo>
                    <a:pt x="18" y="22"/>
                  </a:lnTo>
                  <a:lnTo>
                    <a:pt x="16" y="22"/>
                  </a:lnTo>
                  <a:lnTo>
                    <a:pt x="12" y="20"/>
                  </a:lnTo>
                  <a:lnTo>
                    <a:pt x="10" y="22"/>
                  </a:lnTo>
                  <a:lnTo>
                    <a:pt x="10" y="22"/>
                  </a:lnTo>
                  <a:lnTo>
                    <a:pt x="10" y="24"/>
                  </a:lnTo>
                  <a:lnTo>
                    <a:pt x="6" y="24"/>
                  </a:lnTo>
                  <a:lnTo>
                    <a:pt x="4" y="22"/>
                  </a:lnTo>
                  <a:lnTo>
                    <a:pt x="2" y="22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2" y="24"/>
                  </a:lnTo>
                  <a:lnTo>
                    <a:pt x="2" y="26"/>
                  </a:lnTo>
                  <a:lnTo>
                    <a:pt x="2" y="26"/>
                  </a:lnTo>
                  <a:lnTo>
                    <a:pt x="2" y="28"/>
                  </a:lnTo>
                  <a:lnTo>
                    <a:pt x="4" y="28"/>
                  </a:lnTo>
                  <a:lnTo>
                    <a:pt x="6" y="28"/>
                  </a:lnTo>
                  <a:lnTo>
                    <a:pt x="8" y="30"/>
                  </a:lnTo>
                  <a:lnTo>
                    <a:pt x="10" y="28"/>
                  </a:lnTo>
                  <a:lnTo>
                    <a:pt x="12" y="28"/>
                  </a:lnTo>
                  <a:lnTo>
                    <a:pt x="14" y="32"/>
                  </a:lnTo>
                  <a:lnTo>
                    <a:pt x="14" y="30"/>
                  </a:lnTo>
                  <a:lnTo>
                    <a:pt x="18" y="32"/>
                  </a:lnTo>
                  <a:lnTo>
                    <a:pt x="24" y="28"/>
                  </a:lnTo>
                  <a:lnTo>
                    <a:pt x="26" y="30"/>
                  </a:lnTo>
                  <a:lnTo>
                    <a:pt x="32" y="30"/>
                  </a:lnTo>
                  <a:lnTo>
                    <a:pt x="32" y="32"/>
                  </a:lnTo>
                  <a:lnTo>
                    <a:pt x="36" y="36"/>
                  </a:lnTo>
                  <a:lnTo>
                    <a:pt x="44" y="36"/>
                  </a:lnTo>
                  <a:lnTo>
                    <a:pt x="48" y="36"/>
                  </a:lnTo>
                  <a:lnTo>
                    <a:pt x="50" y="38"/>
                  </a:lnTo>
                  <a:lnTo>
                    <a:pt x="50" y="38"/>
                  </a:lnTo>
                  <a:close/>
                </a:path>
              </a:pathLst>
            </a:custGeom>
            <a:grpFill/>
            <a:ln w="6350">
              <a:solidFill>
                <a:srgbClr val="7F7F7F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79" name="Armenia">
              <a:extLst>
                <a:ext uri="{FF2B5EF4-FFF2-40B4-BE49-F238E27FC236}">
                  <a16:creationId xmlns:a16="http://schemas.microsoft.com/office/drawing/2014/main" id="{B3F27ECB-9E1C-4F05-AC2B-D329B96AF271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6855" y="3376497"/>
              <a:ext cx="84210" cy="68899"/>
            </a:xfrm>
            <a:custGeom>
              <a:avLst/>
              <a:gdLst>
                <a:gd name="T0" fmla="*/ 0 w 44"/>
                <a:gd name="T1" fmla="*/ 2 h 36"/>
                <a:gd name="T2" fmla="*/ 4 w 44"/>
                <a:gd name="T3" fmla="*/ 0 h 36"/>
                <a:gd name="T4" fmla="*/ 10 w 44"/>
                <a:gd name="T5" fmla="*/ 0 h 36"/>
                <a:gd name="T6" fmla="*/ 10 w 44"/>
                <a:gd name="T7" fmla="*/ 0 h 36"/>
                <a:gd name="T8" fmla="*/ 18 w 44"/>
                <a:gd name="T9" fmla="*/ 0 h 36"/>
                <a:gd name="T10" fmla="*/ 20 w 44"/>
                <a:gd name="T11" fmla="*/ 2 h 36"/>
                <a:gd name="T12" fmla="*/ 26 w 44"/>
                <a:gd name="T13" fmla="*/ 2 h 36"/>
                <a:gd name="T14" fmla="*/ 28 w 44"/>
                <a:gd name="T15" fmla="*/ 6 h 36"/>
                <a:gd name="T16" fmla="*/ 26 w 44"/>
                <a:gd name="T17" fmla="*/ 8 h 36"/>
                <a:gd name="T18" fmla="*/ 28 w 44"/>
                <a:gd name="T19" fmla="*/ 10 h 36"/>
                <a:gd name="T20" fmla="*/ 32 w 44"/>
                <a:gd name="T21" fmla="*/ 14 h 36"/>
                <a:gd name="T22" fmla="*/ 32 w 44"/>
                <a:gd name="T23" fmla="*/ 18 h 36"/>
                <a:gd name="T24" fmla="*/ 30 w 44"/>
                <a:gd name="T25" fmla="*/ 20 h 36"/>
                <a:gd name="T26" fmla="*/ 32 w 44"/>
                <a:gd name="T27" fmla="*/ 22 h 36"/>
                <a:gd name="T28" fmla="*/ 38 w 44"/>
                <a:gd name="T29" fmla="*/ 26 h 36"/>
                <a:gd name="T30" fmla="*/ 42 w 44"/>
                <a:gd name="T31" fmla="*/ 26 h 36"/>
                <a:gd name="T32" fmla="*/ 44 w 44"/>
                <a:gd name="T33" fmla="*/ 28 h 36"/>
                <a:gd name="T34" fmla="*/ 42 w 44"/>
                <a:gd name="T35" fmla="*/ 30 h 36"/>
                <a:gd name="T36" fmla="*/ 42 w 44"/>
                <a:gd name="T37" fmla="*/ 32 h 36"/>
                <a:gd name="T38" fmla="*/ 42 w 44"/>
                <a:gd name="T39" fmla="*/ 34 h 36"/>
                <a:gd name="T40" fmla="*/ 42 w 44"/>
                <a:gd name="T41" fmla="*/ 36 h 36"/>
                <a:gd name="T42" fmla="*/ 38 w 44"/>
                <a:gd name="T43" fmla="*/ 36 h 36"/>
                <a:gd name="T44" fmla="*/ 34 w 44"/>
                <a:gd name="T45" fmla="*/ 28 h 36"/>
                <a:gd name="T46" fmla="*/ 30 w 44"/>
                <a:gd name="T47" fmla="*/ 28 h 36"/>
                <a:gd name="T48" fmla="*/ 28 w 44"/>
                <a:gd name="T49" fmla="*/ 24 h 36"/>
                <a:gd name="T50" fmla="*/ 26 w 44"/>
                <a:gd name="T51" fmla="*/ 24 h 36"/>
                <a:gd name="T52" fmla="*/ 24 w 44"/>
                <a:gd name="T53" fmla="*/ 26 h 36"/>
                <a:gd name="T54" fmla="*/ 22 w 44"/>
                <a:gd name="T55" fmla="*/ 22 h 36"/>
                <a:gd name="T56" fmla="*/ 20 w 44"/>
                <a:gd name="T57" fmla="*/ 22 h 36"/>
                <a:gd name="T58" fmla="*/ 18 w 44"/>
                <a:gd name="T59" fmla="*/ 24 h 36"/>
                <a:gd name="T60" fmla="*/ 16 w 44"/>
                <a:gd name="T61" fmla="*/ 22 h 36"/>
                <a:gd name="T62" fmla="*/ 14 w 44"/>
                <a:gd name="T63" fmla="*/ 20 h 36"/>
                <a:gd name="T64" fmla="*/ 12 w 44"/>
                <a:gd name="T65" fmla="*/ 20 h 36"/>
                <a:gd name="T66" fmla="*/ 8 w 44"/>
                <a:gd name="T67" fmla="*/ 20 h 36"/>
                <a:gd name="T68" fmla="*/ 4 w 44"/>
                <a:gd name="T69" fmla="*/ 18 h 36"/>
                <a:gd name="T70" fmla="*/ 4 w 44"/>
                <a:gd name="T71" fmla="*/ 12 h 36"/>
                <a:gd name="T72" fmla="*/ 6 w 44"/>
                <a:gd name="T73" fmla="*/ 8 h 36"/>
                <a:gd name="T74" fmla="*/ 4 w 44"/>
                <a:gd name="T75" fmla="*/ 6 h 36"/>
                <a:gd name="T76" fmla="*/ 2 w 44"/>
                <a:gd name="T77" fmla="*/ 6 h 36"/>
                <a:gd name="T78" fmla="*/ 2 w 44"/>
                <a:gd name="T79" fmla="*/ 4 h 36"/>
                <a:gd name="T80" fmla="*/ 0 w 44"/>
                <a:gd name="T81" fmla="*/ 2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4" h="36">
                  <a:moveTo>
                    <a:pt x="0" y="2"/>
                  </a:moveTo>
                  <a:lnTo>
                    <a:pt x="4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8" y="0"/>
                  </a:lnTo>
                  <a:lnTo>
                    <a:pt x="20" y="2"/>
                  </a:lnTo>
                  <a:lnTo>
                    <a:pt x="26" y="2"/>
                  </a:lnTo>
                  <a:lnTo>
                    <a:pt x="28" y="6"/>
                  </a:lnTo>
                  <a:lnTo>
                    <a:pt x="26" y="8"/>
                  </a:lnTo>
                  <a:lnTo>
                    <a:pt x="28" y="10"/>
                  </a:lnTo>
                  <a:lnTo>
                    <a:pt x="32" y="14"/>
                  </a:lnTo>
                  <a:lnTo>
                    <a:pt x="32" y="18"/>
                  </a:lnTo>
                  <a:lnTo>
                    <a:pt x="30" y="20"/>
                  </a:lnTo>
                  <a:lnTo>
                    <a:pt x="32" y="22"/>
                  </a:lnTo>
                  <a:lnTo>
                    <a:pt x="38" y="26"/>
                  </a:lnTo>
                  <a:lnTo>
                    <a:pt x="42" y="26"/>
                  </a:lnTo>
                  <a:lnTo>
                    <a:pt x="44" y="28"/>
                  </a:lnTo>
                  <a:lnTo>
                    <a:pt x="42" y="30"/>
                  </a:lnTo>
                  <a:lnTo>
                    <a:pt x="42" y="32"/>
                  </a:lnTo>
                  <a:lnTo>
                    <a:pt x="42" y="34"/>
                  </a:lnTo>
                  <a:lnTo>
                    <a:pt x="42" y="36"/>
                  </a:lnTo>
                  <a:lnTo>
                    <a:pt x="38" y="36"/>
                  </a:lnTo>
                  <a:lnTo>
                    <a:pt x="34" y="28"/>
                  </a:lnTo>
                  <a:lnTo>
                    <a:pt x="30" y="28"/>
                  </a:lnTo>
                  <a:lnTo>
                    <a:pt x="28" y="24"/>
                  </a:lnTo>
                  <a:lnTo>
                    <a:pt x="26" y="24"/>
                  </a:lnTo>
                  <a:lnTo>
                    <a:pt x="24" y="26"/>
                  </a:lnTo>
                  <a:lnTo>
                    <a:pt x="22" y="22"/>
                  </a:lnTo>
                  <a:lnTo>
                    <a:pt x="20" y="22"/>
                  </a:lnTo>
                  <a:lnTo>
                    <a:pt x="18" y="24"/>
                  </a:lnTo>
                  <a:lnTo>
                    <a:pt x="16" y="22"/>
                  </a:lnTo>
                  <a:lnTo>
                    <a:pt x="14" y="20"/>
                  </a:lnTo>
                  <a:lnTo>
                    <a:pt x="12" y="20"/>
                  </a:lnTo>
                  <a:lnTo>
                    <a:pt x="8" y="20"/>
                  </a:lnTo>
                  <a:lnTo>
                    <a:pt x="4" y="18"/>
                  </a:lnTo>
                  <a:lnTo>
                    <a:pt x="4" y="12"/>
                  </a:lnTo>
                  <a:lnTo>
                    <a:pt x="6" y="8"/>
                  </a:lnTo>
                  <a:lnTo>
                    <a:pt x="4" y="6"/>
                  </a:lnTo>
                  <a:lnTo>
                    <a:pt x="2" y="6"/>
                  </a:lnTo>
                  <a:lnTo>
                    <a:pt x="2" y="4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6350">
              <a:solidFill>
                <a:srgbClr val="7F7F7F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80" name="Angola">
              <a:extLst>
                <a:ext uri="{FF2B5EF4-FFF2-40B4-BE49-F238E27FC236}">
                  <a16:creationId xmlns:a16="http://schemas.microsoft.com/office/drawing/2014/main" id="{C19641BB-A4C8-40A2-A4E2-68855A2801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184038" y="4563090"/>
              <a:ext cx="294735" cy="290907"/>
            </a:xfrm>
            <a:custGeom>
              <a:avLst/>
              <a:gdLst>
                <a:gd name="T0" fmla="*/ 140 w 154"/>
                <a:gd name="T1" fmla="*/ 144 h 152"/>
                <a:gd name="T2" fmla="*/ 132 w 154"/>
                <a:gd name="T3" fmla="*/ 138 h 152"/>
                <a:gd name="T4" fmla="*/ 126 w 154"/>
                <a:gd name="T5" fmla="*/ 132 h 152"/>
                <a:gd name="T6" fmla="*/ 152 w 154"/>
                <a:gd name="T7" fmla="*/ 88 h 152"/>
                <a:gd name="T8" fmla="*/ 152 w 154"/>
                <a:gd name="T9" fmla="*/ 80 h 152"/>
                <a:gd name="T10" fmla="*/ 152 w 154"/>
                <a:gd name="T11" fmla="*/ 66 h 152"/>
                <a:gd name="T12" fmla="*/ 148 w 154"/>
                <a:gd name="T13" fmla="*/ 66 h 152"/>
                <a:gd name="T14" fmla="*/ 142 w 154"/>
                <a:gd name="T15" fmla="*/ 68 h 152"/>
                <a:gd name="T16" fmla="*/ 136 w 154"/>
                <a:gd name="T17" fmla="*/ 66 h 152"/>
                <a:gd name="T18" fmla="*/ 132 w 154"/>
                <a:gd name="T19" fmla="*/ 68 h 152"/>
                <a:gd name="T20" fmla="*/ 132 w 154"/>
                <a:gd name="T21" fmla="*/ 62 h 152"/>
                <a:gd name="T22" fmla="*/ 132 w 154"/>
                <a:gd name="T23" fmla="*/ 56 h 152"/>
                <a:gd name="T24" fmla="*/ 130 w 154"/>
                <a:gd name="T25" fmla="*/ 50 h 152"/>
                <a:gd name="T26" fmla="*/ 128 w 154"/>
                <a:gd name="T27" fmla="*/ 46 h 152"/>
                <a:gd name="T28" fmla="*/ 126 w 154"/>
                <a:gd name="T29" fmla="*/ 42 h 152"/>
                <a:gd name="T30" fmla="*/ 126 w 154"/>
                <a:gd name="T31" fmla="*/ 32 h 152"/>
                <a:gd name="T32" fmla="*/ 126 w 154"/>
                <a:gd name="T33" fmla="*/ 26 h 152"/>
                <a:gd name="T34" fmla="*/ 128 w 154"/>
                <a:gd name="T35" fmla="*/ 18 h 152"/>
                <a:gd name="T36" fmla="*/ 114 w 154"/>
                <a:gd name="T37" fmla="*/ 14 h 152"/>
                <a:gd name="T38" fmla="*/ 96 w 154"/>
                <a:gd name="T39" fmla="*/ 18 h 152"/>
                <a:gd name="T40" fmla="*/ 96 w 154"/>
                <a:gd name="T41" fmla="*/ 26 h 152"/>
                <a:gd name="T42" fmla="*/ 80 w 154"/>
                <a:gd name="T43" fmla="*/ 26 h 152"/>
                <a:gd name="T44" fmla="*/ 72 w 154"/>
                <a:gd name="T45" fmla="*/ 22 h 152"/>
                <a:gd name="T46" fmla="*/ 68 w 154"/>
                <a:gd name="T47" fmla="*/ 16 h 152"/>
                <a:gd name="T48" fmla="*/ 66 w 154"/>
                <a:gd name="T49" fmla="*/ 8 h 152"/>
                <a:gd name="T50" fmla="*/ 64 w 154"/>
                <a:gd name="T51" fmla="*/ 4 h 152"/>
                <a:gd name="T52" fmla="*/ 42 w 154"/>
                <a:gd name="T53" fmla="*/ 0 h 152"/>
                <a:gd name="T54" fmla="*/ 30 w 154"/>
                <a:gd name="T55" fmla="*/ 0 h 152"/>
                <a:gd name="T56" fmla="*/ 20 w 154"/>
                <a:gd name="T57" fmla="*/ 0 h 152"/>
                <a:gd name="T58" fmla="*/ 14 w 154"/>
                <a:gd name="T59" fmla="*/ 2 h 152"/>
                <a:gd name="T60" fmla="*/ 10 w 154"/>
                <a:gd name="T61" fmla="*/ 4 h 152"/>
                <a:gd name="T62" fmla="*/ 18 w 154"/>
                <a:gd name="T63" fmla="*/ 26 h 152"/>
                <a:gd name="T64" fmla="*/ 20 w 154"/>
                <a:gd name="T65" fmla="*/ 42 h 152"/>
                <a:gd name="T66" fmla="*/ 26 w 154"/>
                <a:gd name="T67" fmla="*/ 60 h 152"/>
                <a:gd name="T68" fmla="*/ 22 w 154"/>
                <a:gd name="T69" fmla="*/ 84 h 152"/>
                <a:gd name="T70" fmla="*/ 10 w 154"/>
                <a:gd name="T71" fmla="*/ 96 h 152"/>
                <a:gd name="T72" fmla="*/ 4 w 154"/>
                <a:gd name="T73" fmla="*/ 116 h 152"/>
                <a:gd name="T74" fmla="*/ 0 w 154"/>
                <a:gd name="T75" fmla="*/ 132 h 152"/>
                <a:gd name="T76" fmla="*/ 0 w 154"/>
                <a:gd name="T77" fmla="*/ 144 h 152"/>
                <a:gd name="T78" fmla="*/ 4 w 154"/>
                <a:gd name="T79" fmla="*/ 142 h 152"/>
                <a:gd name="T80" fmla="*/ 10 w 154"/>
                <a:gd name="T81" fmla="*/ 144 h 152"/>
                <a:gd name="T82" fmla="*/ 18 w 154"/>
                <a:gd name="T83" fmla="*/ 140 h 152"/>
                <a:gd name="T84" fmla="*/ 22 w 154"/>
                <a:gd name="T85" fmla="*/ 140 h 152"/>
                <a:gd name="T86" fmla="*/ 24 w 154"/>
                <a:gd name="T87" fmla="*/ 142 h 152"/>
                <a:gd name="T88" fmla="*/ 32 w 154"/>
                <a:gd name="T89" fmla="*/ 144 h 152"/>
                <a:gd name="T90" fmla="*/ 82 w 154"/>
                <a:gd name="T91" fmla="*/ 144 h 152"/>
                <a:gd name="T92" fmla="*/ 86 w 154"/>
                <a:gd name="T93" fmla="*/ 150 h 152"/>
                <a:gd name="T94" fmla="*/ 94 w 154"/>
                <a:gd name="T95" fmla="*/ 150 h 152"/>
                <a:gd name="T96" fmla="*/ 102 w 154"/>
                <a:gd name="T97" fmla="*/ 150 h 152"/>
                <a:gd name="T98" fmla="*/ 106 w 154"/>
                <a:gd name="T99" fmla="*/ 150 h 152"/>
                <a:gd name="T100" fmla="*/ 114 w 154"/>
                <a:gd name="T101" fmla="*/ 152 h 152"/>
                <a:gd name="T102" fmla="*/ 118 w 154"/>
                <a:gd name="T103" fmla="*/ 152 h 152"/>
                <a:gd name="T104" fmla="*/ 120 w 154"/>
                <a:gd name="T105" fmla="*/ 152 h 152"/>
                <a:gd name="T106" fmla="*/ 142 w 154"/>
                <a:gd name="T107" fmla="*/ 148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4" h="152">
                  <a:moveTo>
                    <a:pt x="142" y="148"/>
                  </a:moveTo>
                  <a:lnTo>
                    <a:pt x="142" y="146"/>
                  </a:lnTo>
                  <a:lnTo>
                    <a:pt x="142" y="146"/>
                  </a:lnTo>
                  <a:lnTo>
                    <a:pt x="140" y="144"/>
                  </a:lnTo>
                  <a:lnTo>
                    <a:pt x="138" y="144"/>
                  </a:lnTo>
                  <a:lnTo>
                    <a:pt x="136" y="142"/>
                  </a:lnTo>
                  <a:lnTo>
                    <a:pt x="134" y="140"/>
                  </a:lnTo>
                  <a:lnTo>
                    <a:pt x="132" y="138"/>
                  </a:lnTo>
                  <a:lnTo>
                    <a:pt x="130" y="138"/>
                  </a:lnTo>
                  <a:lnTo>
                    <a:pt x="130" y="136"/>
                  </a:lnTo>
                  <a:lnTo>
                    <a:pt x="128" y="134"/>
                  </a:lnTo>
                  <a:lnTo>
                    <a:pt x="126" y="132"/>
                  </a:lnTo>
                  <a:lnTo>
                    <a:pt x="126" y="130"/>
                  </a:lnTo>
                  <a:lnTo>
                    <a:pt x="128" y="90"/>
                  </a:lnTo>
                  <a:lnTo>
                    <a:pt x="154" y="90"/>
                  </a:lnTo>
                  <a:lnTo>
                    <a:pt x="152" y="88"/>
                  </a:lnTo>
                  <a:lnTo>
                    <a:pt x="154" y="84"/>
                  </a:lnTo>
                  <a:lnTo>
                    <a:pt x="154" y="84"/>
                  </a:lnTo>
                  <a:lnTo>
                    <a:pt x="154" y="82"/>
                  </a:lnTo>
                  <a:lnTo>
                    <a:pt x="152" y="80"/>
                  </a:lnTo>
                  <a:lnTo>
                    <a:pt x="152" y="76"/>
                  </a:lnTo>
                  <a:lnTo>
                    <a:pt x="152" y="72"/>
                  </a:lnTo>
                  <a:lnTo>
                    <a:pt x="152" y="68"/>
                  </a:lnTo>
                  <a:lnTo>
                    <a:pt x="152" y="66"/>
                  </a:lnTo>
                  <a:lnTo>
                    <a:pt x="152" y="66"/>
                  </a:lnTo>
                  <a:lnTo>
                    <a:pt x="152" y="64"/>
                  </a:lnTo>
                  <a:lnTo>
                    <a:pt x="150" y="66"/>
                  </a:lnTo>
                  <a:lnTo>
                    <a:pt x="148" y="66"/>
                  </a:lnTo>
                  <a:lnTo>
                    <a:pt x="146" y="66"/>
                  </a:lnTo>
                  <a:lnTo>
                    <a:pt x="146" y="68"/>
                  </a:lnTo>
                  <a:lnTo>
                    <a:pt x="144" y="68"/>
                  </a:lnTo>
                  <a:lnTo>
                    <a:pt x="142" y="68"/>
                  </a:lnTo>
                  <a:lnTo>
                    <a:pt x="140" y="68"/>
                  </a:lnTo>
                  <a:lnTo>
                    <a:pt x="138" y="66"/>
                  </a:lnTo>
                  <a:lnTo>
                    <a:pt x="136" y="66"/>
                  </a:lnTo>
                  <a:lnTo>
                    <a:pt x="136" y="66"/>
                  </a:lnTo>
                  <a:lnTo>
                    <a:pt x="134" y="66"/>
                  </a:lnTo>
                  <a:lnTo>
                    <a:pt x="134" y="66"/>
                  </a:lnTo>
                  <a:lnTo>
                    <a:pt x="134" y="68"/>
                  </a:lnTo>
                  <a:lnTo>
                    <a:pt x="132" y="68"/>
                  </a:lnTo>
                  <a:lnTo>
                    <a:pt x="132" y="66"/>
                  </a:lnTo>
                  <a:lnTo>
                    <a:pt x="132" y="64"/>
                  </a:lnTo>
                  <a:lnTo>
                    <a:pt x="132" y="64"/>
                  </a:lnTo>
                  <a:lnTo>
                    <a:pt x="132" y="62"/>
                  </a:lnTo>
                  <a:lnTo>
                    <a:pt x="132" y="60"/>
                  </a:lnTo>
                  <a:lnTo>
                    <a:pt x="132" y="60"/>
                  </a:lnTo>
                  <a:lnTo>
                    <a:pt x="130" y="58"/>
                  </a:lnTo>
                  <a:lnTo>
                    <a:pt x="132" y="56"/>
                  </a:lnTo>
                  <a:lnTo>
                    <a:pt x="132" y="54"/>
                  </a:lnTo>
                  <a:lnTo>
                    <a:pt x="130" y="54"/>
                  </a:lnTo>
                  <a:lnTo>
                    <a:pt x="130" y="52"/>
                  </a:lnTo>
                  <a:lnTo>
                    <a:pt x="130" y="50"/>
                  </a:lnTo>
                  <a:lnTo>
                    <a:pt x="130" y="48"/>
                  </a:lnTo>
                  <a:lnTo>
                    <a:pt x="128" y="48"/>
                  </a:lnTo>
                  <a:lnTo>
                    <a:pt x="128" y="48"/>
                  </a:lnTo>
                  <a:lnTo>
                    <a:pt x="128" y="46"/>
                  </a:lnTo>
                  <a:lnTo>
                    <a:pt x="128" y="46"/>
                  </a:lnTo>
                  <a:lnTo>
                    <a:pt x="126" y="44"/>
                  </a:lnTo>
                  <a:lnTo>
                    <a:pt x="126" y="42"/>
                  </a:lnTo>
                  <a:lnTo>
                    <a:pt x="126" y="42"/>
                  </a:lnTo>
                  <a:lnTo>
                    <a:pt x="126" y="40"/>
                  </a:lnTo>
                  <a:lnTo>
                    <a:pt x="126" y="34"/>
                  </a:lnTo>
                  <a:lnTo>
                    <a:pt x="126" y="34"/>
                  </a:lnTo>
                  <a:lnTo>
                    <a:pt x="126" y="32"/>
                  </a:lnTo>
                  <a:lnTo>
                    <a:pt x="126" y="32"/>
                  </a:lnTo>
                  <a:lnTo>
                    <a:pt x="126" y="30"/>
                  </a:lnTo>
                  <a:lnTo>
                    <a:pt x="126" y="28"/>
                  </a:lnTo>
                  <a:lnTo>
                    <a:pt x="126" y="26"/>
                  </a:lnTo>
                  <a:lnTo>
                    <a:pt x="128" y="24"/>
                  </a:lnTo>
                  <a:lnTo>
                    <a:pt x="128" y="22"/>
                  </a:lnTo>
                  <a:lnTo>
                    <a:pt x="128" y="20"/>
                  </a:lnTo>
                  <a:lnTo>
                    <a:pt x="128" y="18"/>
                  </a:lnTo>
                  <a:lnTo>
                    <a:pt x="112" y="18"/>
                  </a:lnTo>
                  <a:lnTo>
                    <a:pt x="112" y="16"/>
                  </a:lnTo>
                  <a:lnTo>
                    <a:pt x="114" y="14"/>
                  </a:lnTo>
                  <a:lnTo>
                    <a:pt x="114" y="14"/>
                  </a:lnTo>
                  <a:lnTo>
                    <a:pt x="110" y="12"/>
                  </a:lnTo>
                  <a:lnTo>
                    <a:pt x="110" y="14"/>
                  </a:lnTo>
                  <a:lnTo>
                    <a:pt x="98" y="14"/>
                  </a:lnTo>
                  <a:lnTo>
                    <a:pt x="96" y="18"/>
                  </a:lnTo>
                  <a:lnTo>
                    <a:pt x="96" y="20"/>
                  </a:lnTo>
                  <a:lnTo>
                    <a:pt x="94" y="20"/>
                  </a:lnTo>
                  <a:lnTo>
                    <a:pt x="96" y="22"/>
                  </a:lnTo>
                  <a:lnTo>
                    <a:pt x="96" y="26"/>
                  </a:lnTo>
                  <a:lnTo>
                    <a:pt x="86" y="26"/>
                  </a:lnTo>
                  <a:lnTo>
                    <a:pt x="84" y="28"/>
                  </a:lnTo>
                  <a:lnTo>
                    <a:pt x="80" y="28"/>
                  </a:lnTo>
                  <a:lnTo>
                    <a:pt x="80" y="26"/>
                  </a:lnTo>
                  <a:lnTo>
                    <a:pt x="76" y="28"/>
                  </a:lnTo>
                  <a:lnTo>
                    <a:pt x="74" y="28"/>
                  </a:lnTo>
                  <a:lnTo>
                    <a:pt x="72" y="26"/>
                  </a:lnTo>
                  <a:lnTo>
                    <a:pt x="72" y="22"/>
                  </a:lnTo>
                  <a:lnTo>
                    <a:pt x="70" y="20"/>
                  </a:lnTo>
                  <a:lnTo>
                    <a:pt x="68" y="18"/>
                  </a:lnTo>
                  <a:lnTo>
                    <a:pt x="68" y="18"/>
                  </a:lnTo>
                  <a:lnTo>
                    <a:pt x="68" y="16"/>
                  </a:lnTo>
                  <a:lnTo>
                    <a:pt x="66" y="16"/>
                  </a:lnTo>
                  <a:lnTo>
                    <a:pt x="66" y="12"/>
                  </a:lnTo>
                  <a:lnTo>
                    <a:pt x="66" y="10"/>
                  </a:lnTo>
                  <a:lnTo>
                    <a:pt x="66" y="8"/>
                  </a:lnTo>
                  <a:lnTo>
                    <a:pt x="66" y="8"/>
                  </a:lnTo>
                  <a:lnTo>
                    <a:pt x="66" y="6"/>
                  </a:lnTo>
                  <a:lnTo>
                    <a:pt x="64" y="4"/>
                  </a:lnTo>
                  <a:lnTo>
                    <a:pt x="64" y="4"/>
                  </a:lnTo>
                  <a:lnTo>
                    <a:pt x="64" y="2"/>
                  </a:lnTo>
                  <a:lnTo>
                    <a:pt x="64" y="0"/>
                  </a:lnTo>
                  <a:lnTo>
                    <a:pt x="52" y="0"/>
                  </a:lnTo>
                  <a:lnTo>
                    <a:pt x="42" y="0"/>
                  </a:lnTo>
                  <a:lnTo>
                    <a:pt x="38" y="2"/>
                  </a:lnTo>
                  <a:lnTo>
                    <a:pt x="34" y="0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26" y="0"/>
                  </a:lnTo>
                  <a:lnTo>
                    <a:pt x="24" y="0"/>
                  </a:lnTo>
                  <a:lnTo>
                    <a:pt x="22" y="0"/>
                  </a:lnTo>
                  <a:lnTo>
                    <a:pt x="20" y="0"/>
                  </a:lnTo>
                  <a:lnTo>
                    <a:pt x="18" y="2"/>
                  </a:lnTo>
                  <a:lnTo>
                    <a:pt x="16" y="2"/>
                  </a:lnTo>
                  <a:lnTo>
                    <a:pt x="16" y="2"/>
                  </a:lnTo>
                  <a:lnTo>
                    <a:pt x="14" y="2"/>
                  </a:lnTo>
                  <a:lnTo>
                    <a:pt x="14" y="2"/>
                  </a:lnTo>
                  <a:lnTo>
                    <a:pt x="14" y="2"/>
                  </a:lnTo>
                  <a:lnTo>
                    <a:pt x="14" y="2"/>
                  </a:lnTo>
                  <a:lnTo>
                    <a:pt x="10" y="4"/>
                  </a:lnTo>
                  <a:lnTo>
                    <a:pt x="12" y="6"/>
                  </a:lnTo>
                  <a:lnTo>
                    <a:pt x="12" y="8"/>
                  </a:lnTo>
                  <a:lnTo>
                    <a:pt x="18" y="16"/>
                  </a:lnTo>
                  <a:lnTo>
                    <a:pt x="18" y="26"/>
                  </a:lnTo>
                  <a:lnTo>
                    <a:pt x="22" y="30"/>
                  </a:lnTo>
                  <a:lnTo>
                    <a:pt x="22" y="36"/>
                  </a:lnTo>
                  <a:lnTo>
                    <a:pt x="18" y="40"/>
                  </a:lnTo>
                  <a:lnTo>
                    <a:pt x="20" y="42"/>
                  </a:lnTo>
                  <a:lnTo>
                    <a:pt x="20" y="46"/>
                  </a:lnTo>
                  <a:lnTo>
                    <a:pt x="22" y="48"/>
                  </a:lnTo>
                  <a:lnTo>
                    <a:pt x="22" y="52"/>
                  </a:lnTo>
                  <a:lnTo>
                    <a:pt x="26" y="60"/>
                  </a:lnTo>
                  <a:lnTo>
                    <a:pt x="26" y="62"/>
                  </a:lnTo>
                  <a:lnTo>
                    <a:pt x="28" y="64"/>
                  </a:lnTo>
                  <a:lnTo>
                    <a:pt x="28" y="74"/>
                  </a:lnTo>
                  <a:lnTo>
                    <a:pt x="22" y="84"/>
                  </a:lnTo>
                  <a:lnTo>
                    <a:pt x="22" y="84"/>
                  </a:lnTo>
                  <a:lnTo>
                    <a:pt x="16" y="88"/>
                  </a:lnTo>
                  <a:lnTo>
                    <a:pt x="16" y="90"/>
                  </a:lnTo>
                  <a:lnTo>
                    <a:pt x="10" y="96"/>
                  </a:lnTo>
                  <a:lnTo>
                    <a:pt x="8" y="100"/>
                  </a:lnTo>
                  <a:lnTo>
                    <a:pt x="8" y="102"/>
                  </a:lnTo>
                  <a:lnTo>
                    <a:pt x="8" y="112"/>
                  </a:lnTo>
                  <a:lnTo>
                    <a:pt x="4" y="116"/>
                  </a:lnTo>
                  <a:lnTo>
                    <a:pt x="4" y="120"/>
                  </a:lnTo>
                  <a:lnTo>
                    <a:pt x="0" y="124"/>
                  </a:lnTo>
                  <a:lnTo>
                    <a:pt x="0" y="128"/>
                  </a:lnTo>
                  <a:lnTo>
                    <a:pt x="0" y="132"/>
                  </a:lnTo>
                  <a:lnTo>
                    <a:pt x="0" y="138"/>
                  </a:lnTo>
                  <a:lnTo>
                    <a:pt x="0" y="142"/>
                  </a:lnTo>
                  <a:lnTo>
                    <a:pt x="0" y="144"/>
                  </a:lnTo>
                  <a:lnTo>
                    <a:pt x="0" y="144"/>
                  </a:lnTo>
                  <a:lnTo>
                    <a:pt x="2" y="144"/>
                  </a:lnTo>
                  <a:lnTo>
                    <a:pt x="2" y="144"/>
                  </a:lnTo>
                  <a:lnTo>
                    <a:pt x="4" y="144"/>
                  </a:lnTo>
                  <a:lnTo>
                    <a:pt x="4" y="142"/>
                  </a:lnTo>
                  <a:lnTo>
                    <a:pt x="4" y="142"/>
                  </a:lnTo>
                  <a:lnTo>
                    <a:pt x="8" y="142"/>
                  </a:lnTo>
                  <a:lnTo>
                    <a:pt x="10" y="144"/>
                  </a:lnTo>
                  <a:lnTo>
                    <a:pt x="10" y="144"/>
                  </a:lnTo>
                  <a:lnTo>
                    <a:pt x="10" y="142"/>
                  </a:lnTo>
                  <a:lnTo>
                    <a:pt x="14" y="138"/>
                  </a:lnTo>
                  <a:lnTo>
                    <a:pt x="16" y="138"/>
                  </a:lnTo>
                  <a:lnTo>
                    <a:pt x="18" y="140"/>
                  </a:lnTo>
                  <a:lnTo>
                    <a:pt x="18" y="140"/>
                  </a:lnTo>
                  <a:lnTo>
                    <a:pt x="18" y="138"/>
                  </a:lnTo>
                  <a:lnTo>
                    <a:pt x="20" y="138"/>
                  </a:lnTo>
                  <a:lnTo>
                    <a:pt x="22" y="140"/>
                  </a:lnTo>
                  <a:lnTo>
                    <a:pt x="22" y="140"/>
                  </a:lnTo>
                  <a:lnTo>
                    <a:pt x="24" y="142"/>
                  </a:lnTo>
                  <a:lnTo>
                    <a:pt x="24" y="142"/>
                  </a:lnTo>
                  <a:lnTo>
                    <a:pt x="24" y="142"/>
                  </a:lnTo>
                  <a:lnTo>
                    <a:pt x="26" y="144"/>
                  </a:lnTo>
                  <a:lnTo>
                    <a:pt x="30" y="146"/>
                  </a:lnTo>
                  <a:lnTo>
                    <a:pt x="30" y="144"/>
                  </a:lnTo>
                  <a:lnTo>
                    <a:pt x="32" y="144"/>
                  </a:lnTo>
                  <a:lnTo>
                    <a:pt x="34" y="144"/>
                  </a:lnTo>
                  <a:lnTo>
                    <a:pt x="34" y="144"/>
                  </a:lnTo>
                  <a:lnTo>
                    <a:pt x="36" y="144"/>
                  </a:lnTo>
                  <a:lnTo>
                    <a:pt x="82" y="144"/>
                  </a:lnTo>
                  <a:lnTo>
                    <a:pt x="82" y="144"/>
                  </a:lnTo>
                  <a:lnTo>
                    <a:pt x="84" y="146"/>
                  </a:lnTo>
                  <a:lnTo>
                    <a:pt x="84" y="148"/>
                  </a:lnTo>
                  <a:lnTo>
                    <a:pt x="86" y="150"/>
                  </a:lnTo>
                  <a:lnTo>
                    <a:pt x="90" y="150"/>
                  </a:lnTo>
                  <a:lnTo>
                    <a:pt x="92" y="150"/>
                  </a:lnTo>
                  <a:lnTo>
                    <a:pt x="92" y="150"/>
                  </a:lnTo>
                  <a:lnTo>
                    <a:pt x="94" y="150"/>
                  </a:lnTo>
                  <a:lnTo>
                    <a:pt x="94" y="152"/>
                  </a:lnTo>
                  <a:lnTo>
                    <a:pt x="96" y="150"/>
                  </a:lnTo>
                  <a:lnTo>
                    <a:pt x="98" y="150"/>
                  </a:lnTo>
                  <a:lnTo>
                    <a:pt x="102" y="150"/>
                  </a:lnTo>
                  <a:lnTo>
                    <a:pt x="104" y="150"/>
                  </a:lnTo>
                  <a:lnTo>
                    <a:pt x="104" y="148"/>
                  </a:lnTo>
                  <a:lnTo>
                    <a:pt x="104" y="150"/>
                  </a:lnTo>
                  <a:lnTo>
                    <a:pt x="106" y="150"/>
                  </a:lnTo>
                  <a:lnTo>
                    <a:pt x="108" y="152"/>
                  </a:lnTo>
                  <a:lnTo>
                    <a:pt x="110" y="152"/>
                  </a:lnTo>
                  <a:lnTo>
                    <a:pt x="114" y="152"/>
                  </a:lnTo>
                  <a:lnTo>
                    <a:pt x="114" y="152"/>
                  </a:lnTo>
                  <a:lnTo>
                    <a:pt x="114" y="152"/>
                  </a:lnTo>
                  <a:lnTo>
                    <a:pt x="116" y="152"/>
                  </a:lnTo>
                  <a:lnTo>
                    <a:pt x="116" y="152"/>
                  </a:lnTo>
                  <a:lnTo>
                    <a:pt x="118" y="152"/>
                  </a:lnTo>
                  <a:lnTo>
                    <a:pt x="118" y="152"/>
                  </a:lnTo>
                  <a:lnTo>
                    <a:pt x="120" y="152"/>
                  </a:lnTo>
                  <a:lnTo>
                    <a:pt x="120" y="152"/>
                  </a:lnTo>
                  <a:lnTo>
                    <a:pt x="120" y="152"/>
                  </a:lnTo>
                  <a:lnTo>
                    <a:pt x="122" y="152"/>
                  </a:lnTo>
                  <a:lnTo>
                    <a:pt x="122" y="152"/>
                  </a:lnTo>
                  <a:lnTo>
                    <a:pt x="124" y="152"/>
                  </a:lnTo>
                  <a:lnTo>
                    <a:pt x="142" y="148"/>
                  </a:lnTo>
                  <a:close/>
                </a:path>
              </a:pathLst>
            </a:custGeom>
            <a:grpFill/>
            <a:ln w="6350">
              <a:solidFill>
                <a:srgbClr val="7F7F7F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81" name="Algeria">
              <a:extLst>
                <a:ext uri="{FF2B5EF4-FFF2-40B4-BE49-F238E27FC236}">
                  <a16:creationId xmlns:a16="http://schemas.microsoft.com/office/drawing/2014/main" id="{B9F27F48-39B2-476E-BC71-F0A7A4842A6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20883" y="3506640"/>
              <a:ext cx="470810" cy="459326"/>
            </a:xfrm>
            <a:custGeom>
              <a:avLst/>
              <a:gdLst>
                <a:gd name="T0" fmla="*/ 244 w 246"/>
                <a:gd name="T1" fmla="*/ 182 h 240"/>
                <a:gd name="T2" fmla="*/ 238 w 246"/>
                <a:gd name="T3" fmla="*/ 174 h 240"/>
                <a:gd name="T4" fmla="*/ 226 w 246"/>
                <a:gd name="T5" fmla="*/ 172 h 240"/>
                <a:gd name="T6" fmla="*/ 224 w 246"/>
                <a:gd name="T7" fmla="*/ 166 h 240"/>
                <a:gd name="T8" fmla="*/ 222 w 246"/>
                <a:gd name="T9" fmla="*/ 158 h 240"/>
                <a:gd name="T10" fmla="*/ 216 w 246"/>
                <a:gd name="T11" fmla="*/ 148 h 240"/>
                <a:gd name="T12" fmla="*/ 216 w 246"/>
                <a:gd name="T13" fmla="*/ 144 h 240"/>
                <a:gd name="T14" fmla="*/ 220 w 246"/>
                <a:gd name="T15" fmla="*/ 136 h 240"/>
                <a:gd name="T16" fmla="*/ 220 w 246"/>
                <a:gd name="T17" fmla="*/ 126 h 240"/>
                <a:gd name="T18" fmla="*/ 218 w 246"/>
                <a:gd name="T19" fmla="*/ 114 h 240"/>
                <a:gd name="T20" fmla="*/ 216 w 246"/>
                <a:gd name="T21" fmla="*/ 98 h 240"/>
                <a:gd name="T22" fmla="*/ 216 w 246"/>
                <a:gd name="T23" fmla="*/ 92 h 240"/>
                <a:gd name="T24" fmla="*/ 204 w 246"/>
                <a:gd name="T25" fmla="*/ 64 h 240"/>
                <a:gd name="T26" fmla="*/ 198 w 246"/>
                <a:gd name="T27" fmla="*/ 60 h 240"/>
                <a:gd name="T28" fmla="*/ 192 w 246"/>
                <a:gd name="T29" fmla="*/ 54 h 240"/>
                <a:gd name="T30" fmla="*/ 190 w 246"/>
                <a:gd name="T31" fmla="*/ 48 h 240"/>
                <a:gd name="T32" fmla="*/ 196 w 246"/>
                <a:gd name="T33" fmla="*/ 38 h 240"/>
                <a:gd name="T34" fmla="*/ 200 w 246"/>
                <a:gd name="T35" fmla="*/ 32 h 240"/>
                <a:gd name="T36" fmla="*/ 200 w 246"/>
                <a:gd name="T37" fmla="*/ 28 h 240"/>
                <a:gd name="T38" fmla="*/ 200 w 246"/>
                <a:gd name="T39" fmla="*/ 24 h 240"/>
                <a:gd name="T40" fmla="*/ 202 w 246"/>
                <a:gd name="T41" fmla="*/ 10 h 240"/>
                <a:gd name="T42" fmla="*/ 202 w 246"/>
                <a:gd name="T43" fmla="*/ 4 h 240"/>
                <a:gd name="T44" fmla="*/ 196 w 246"/>
                <a:gd name="T45" fmla="*/ 4 h 240"/>
                <a:gd name="T46" fmla="*/ 184 w 246"/>
                <a:gd name="T47" fmla="*/ 0 h 240"/>
                <a:gd name="T48" fmla="*/ 178 w 246"/>
                <a:gd name="T49" fmla="*/ 4 h 240"/>
                <a:gd name="T50" fmla="*/ 174 w 246"/>
                <a:gd name="T51" fmla="*/ 2 h 240"/>
                <a:gd name="T52" fmla="*/ 168 w 246"/>
                <a:gd name="T53" fmla="*/ 6 h 240"/>
                <a:gd name="T54" fmla="*/ 164 w 246"/>
                <a:gd name="T55" fmla="*/ 6 h 240"/>
                <a:gd name="T56" fmla="*/ 156 w 246"/>
                <a:gd name="T57" fmla="*/ 4 h 240"/>
                <a:gd name="T58" fmla="*/ 148 w 246"/>
                <a:gd name="T59" fmla="*/ 4 h 240"/>
                <a:gd name="T60" fmla="*/ 144 w 246"/>
                <a:gd name="T61" fmla="*/ 4 h 240"/>
                <a:gd name="T62" fmla="*/ 136 w 246"/>
                <a:gd name="T63" fmla="*/ 6 h 240"/>
                <a:gd name="T64" fmla="*/ 128 w 246"/>
                <a:gd name="T65" fmla="*/ 6 h 240"/>
                <a:gd name="T66" fmla="*/ 120 w 246"/>
                <a:gd name="T67" fmla="*/ 8 h 240"/>
                <a:gd name="T68" fmla="*/ 108 w 246"/>
                <a:gd name="T69" fmla="*/ 12 h 240"/>
                <a:gd name="T70" fmla="*/ 104 w 246"/>
                <a:gd name="T71" fmla="*/ 18 h 240"/>
                <a:gd name="T72" fmla="*/ 100 w 246"/>
                <a:gd name="T73" fmla="*/ 18 h 240"/>
                <a:gd name="T74" fmla="*/ 94 w 246"/>
                <a:gd name="T75" fmla="*/ 20 h 240"/>
                <a:gd name="T76" fmla="*/ 90 w 246"/>
                <a:gd name="T77" fmla="*/ 24 h 240"/>
                <a:gd name="T78" fmla="*/ 80 w 246"/>
                <a:gd name="T79" fmla="*/ 28 h 240"/>
                <a:gd name="T80" fmla="*/ 82 w 246"/>
                <a:gd name="T81" fmla="*/ 32 h 240"/>
                <a:gd name="T82" fmla="*/ 84 w 246"/>
                <a:gd name="T83" fmla="*/ 40 h 240"/>
                <a:gd name="T84" fmla="*/ 84 w 246"/>
                <a:gd name="T85" fmla="*/ 56 h 240"/>
                <a:gd name="T86" fmla="*/ 90 w 246"/>
                <a:gd name="T87" fmla="*/ 62 h 240"/>
                <a:gd name="T88" fmla="*/ 92 w 246"/>
                <a:gd name="T89" fmla="*/ 64 h 240"/>
                <a:gd name="T90" fmla="*/ 90 w 246"/>
                <a:gd name="T91" fmla="*/ 70 h 240"/>
                <a:gd name="T92" fmla="*/ 70 w 246"/>
                <a:gd name="T93" fmla="*/ 76 h 240"/>
                <a:gd name="T94" fmla="*/ 66 w 246"/>
                <a:gd name="T95" fmla="*/ 84 h 240"/>
                <a:gd name="T96" fmla="*/ 44 w 246"/>
                <a:gd name="T97" fmla="*/ 100 h 240"/>
                <a:gd name="T98" fmla="*/ 24 w 246"/>
                <a:gd name="T99" fmla="*/ 108 h 240"/>
                <a:gd name="T100" fmla="*/ 12 w 246"/>
                <a:gd name="T101" fmla="*/ 110 h 240"/>
                <a:gd name="T102" fmla="*/ 0 w 246"/>
                <a:gd name="T103" fmla="*/ 120 h 240"/>
                <a:gd name="T104" fmla="*/ 0 w 246"/>
                <a:gd name="T105" fmla="*/ 134 h 240"/>
                <a:gd name="T106" fmla="*/ 44 w 246"/>
                <a:gd name="T107" fmla="*/ 164 h 240"/>
                <a:gd name="T108" fmla="*/ 126 w 246"/>
                <a:gd name="T109" fmla="*/ 222 h 240"/>
                <a:gd name="T110" fmla="*/ 136 w 246"/>
                <a:gd name="T111" fmla="*/ 226 h 240"/>
                <a:gd name="T112" fmla="*/ 144 w 246"/>
                <a:gd name="T113" fmla="*/ 232 h 240"/>
                <a:gd name="T114" fmla="*/ 144 w 246"/>
                <a:gd name="T115" fmla="*/ 238 h 240"/>
                <a:gd name="T116" fmla="*/ 156 w 246"/>
                <a:gd name="T117" fmla="*/ 238 h 240"/>
                <a:gd name="T118" fmla="*/ 190 w 246"/>
                <a:gd name="T119" fmla="*/ 22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46" h="240">
                  <a:moveTo>
                    <a:pt x="246" y="186"/>
                  </a:moveTo>
                  <a:lnTo>
                    <a:pt x="244" y="184"/>
                  </a:lnTo>
                  <a:lnTo>
                    <a:pt x="244" y="182"/>
                  </a:lnTo>
                  <a:lnTo>
                    <a:pt x="242" y="182"/>
                  </a:lnTo>
                  <a:lnTo>
                    <a:pt x="240" y="176"/>
                  </a:lnTo>
                  <a:lnTo>
                    <a:pt x="238" y="174"/>
                  </a:lnTo>
                  <a:lnTo>
                    <a:pt x="236" y="172"/>
                  </a:lnTo>
                  <a:lnTo>
                    <a:pt x="230" y="172"/>
                  </a:lnTo>
                  <a:lnTo>
                    <a:pt x="226" y="172"/>
                  </a:lnTo>
                  <a:lnTo>
                    <a:pt x="224" y="170"/>
                  </a:lnTo>
                  <a:lnTo>
                    <a:pt x="224" y="168"/>
                  </a:lnTo>
                  <a:lnTo>
                    <a:pt x="224" y="166"/>
                  </a:lnTo>
                  <a:lnTo>
                    <a:pt x="222" y="162"/>
                  </a:lnTo>
                  <a:lnTo>
                    <a:pt x="224" y="160"/>
                  </a:lnTo>
                  <a:lnTo>
                    <a:pt x="222" y="158"/>
                  </a:lnTo>
                  <a:lnTo>
                    <a:pt x="222" y="158"/>
                  </a:lnTo>
                  <a:lnTo>
                    <a:pt x="220" y="152"/>
                  </a:lnTo>
                  <a:lnTo>
                    <a:pt x="216" y="148"/>
                  </a:lnTo>
                  <a:lnTo>
                    <a:pt x="214" y="146"/>
                  </a:lnTo>
                  <a:lnTo>
                    <a:pt x="216" y="146"/>
                  </a:lnTo>
                  <a:lnTo>
                    <a:pt x="216" y="144"/>
                  </a:lnTo>
                  <a:lnTo>
                    <a:pt x="220" y="142"/>
                  </a:lnTo>
                  <a:lnTo>
                    <a:pt x="220" y="140"/>
                  </a:lnTo>
                  <a:lnTo>
                    <a:pt x="220" y="136"/>
                  </a:lnTo>
                  <a:lnTo>
                    <a:pt x="218" y="134"/>
                  </a:lnTo>
                  <a:lnTo>
                    <a:pt x="218" y="132"/>
                  </a:lnTo>
                  <a:lnTo>
                    <a:pt x="220" y="126"/>
                  </a:lnTo>
                  <a:lnTo>
                    <a:pt x="218" y="122"/>
                  </a:lnTo>
                  <a:lnTo>
                    <a:pt x="218" y="116"/>
                  </a:lnTo>
                  <a:lnTo>
                    <a:pt x="218" y="114"/>
                  </a:lnTo>
                  <a:lnTo>
                    <a:pt x="218" y="110"/>
                  </a:lnTo>
                  <a:lnTo>
                    <a:pt x="218" y="102"/>
                  </a:lnTo>
                  <a:lnTo>
                    <a:pt x="216" y="98"/>
                  </a:lnTo>
                  <a:lnTo>
                    <a:pt x="216" y="98"/>
                  </a:lnTo>
                  <a:lnTo>
                    <a:pt x="216" y="94"/>
                  </a:lnTo>
                  <a:lnTo>
                    <a:pt x="216" y="92"/>
                  </a:lnTo>
                  <a:lnTo>
                    <a:pt x="208" y="68"/>
                  </a:lnTo>
                  <a:lnTo>
                    <a:pt x="206" y="64"/>
                  </a:lnTo>
                  <a:lnTo>
                    <a:pt x="204" y="64"/>
                  </a:lnTo>
                  <a:lnTo>
                    <a:pt x="202" y="64"/>
                  </a:lnTo>
                  <a:lnTo>
                    <a:pt x="200" y="62"/>
                  </a:lnTo>
                  <a:lnTo>
                    <a:pt x="198" y="60"/>
                  </a:lnTo>
                  <a:lnTo>
                    <a:pt x="196" y="56"/>
                  </a:lnTo>
                  <a:lnTo>
                    <a:pt x="194" y="56"/>
                  </a:lnTo>
                  <a:lnTo>
                    <a:pt x="192" y="54"/>
                  </a:lnTo>
                  <a:lnTo>
                    <a:pt x="194" y="52"/>
                  </a:lnTo>
                  <a:lnTo>
                    <a:pt x="192" y="50"/>
                  </a:lnTo>
                  <a:lnTo>
                    <a:pt x="190" y="48"/>
                  </a:lnTo>
                  <a:lnTo>
                    <a:pt x="192" y="42"/>
                  </a:lnTo>
                  <a:lnTo>
                    <a:pt x="196" y="40"/>
                  </a:lnTo>
                  <a:lnTo>
                    <a:pt x="196" y="38"/>
                  </a:lnTo>
                  <a:lnTo>
                    <a:pt x="198" y="36"/>
                  </a:lnTo>
                  <a:lnTo>
                    <a:pt x="200" y="36"/>
                  </a:lnTo>
                  <a:lnTo>
                    <a:pt x="200" y="32"/>
                  </a:lnTo>
                  <a:lnTo>
                    <a:pt x="202" y="30"/>
                  </a:lnTo>
                  <a:lnTo>
                    <a:pt x="200" y="28"/>
                  </a:lnTo>
                  <a:lnTo>
                    <a:pt x="200" y="28"/>
                  </a:lnTo>
                  <a:lnTo>
                    <a:pt x="202" y="26"/>
                  </a:lnTo>
                  <a:lnTo>
                    <a:pt x="202" y="26"/>
                  </a:lnTo>
                  <a:lnTo>
                    <a:pt x="200" y="24"/>
                  </a:lnTo>
                  <a:lnTo>
                    <a:pt x="200" y="20"/>
                  </a:lnTo>
                  <a:lnTo>
                    <a:pt x="202" y="14"/>
                  </a:lnTo>
                  <a:lnTo>
                    <a:pt x="202" y="10"/>
                  </a:lnTo>
                  <a:lnTo>
                    <a:pt x="202" y="6"/>
                  </a:lnTo>
                  <a:lnTo>
                    <a:pt x="202" y="6"/>
                  </a:lnTo>
                  <a:lnTo>
                    <a:pt x="202" y="4"/>
                  </a:lnTo>
                  <a:lnTo>
                    <a:pt x="202" y="2"/>
                  </a:lnTo>
                  <a:lnTo>
                    <a:pt x="198" y="4"/>
                  </a:lnTo>
                  <a:lnTo>
                    <a:pt x="196" y="4"/>
                  </a:lnTo>
                  <a:lnTo>
                    <a:pt x="190" y="4"/>
                  </a:lnTo>
                  <a:lnTo>
                    <a:pt x="188" y="2"/>
                  </a:lnTo>
                  <a:lnTo>
                    <a:pt x="184" y="0"/>
                  </a:lnTo>
                  <a:lnTo>
                    <a:pt x="184" y="2"/>
                  </a:lnTo>
                  <a:lnTo>
                    <a:pt x="182" y="4"/>
                  </a:lnTo>
                  <a:lnTo>
                    <a:pt x="178" y="4"/>
                  </a:lnTo>
                  <a:lnTo>
                    <a:pt x="178" y="2"/>
                  </a:lnTo>
                  <a:lnTo>
                    <a:pt x="176" y="0"/>
                  </a:lnTo>
                  <a:lnTo>
                    <a:pt x="174" y="2"/>
                  </a:lnTo>
                  <a:lnTo>
                    <a:pt x="172" y="2"/>
                  </a:lnTo>
                  <a:lnTo>
                    <a:pt x="170" y="4"/>
                  </a:lnTo>
                  <a:lnTo>
                    <a:pt x="168" y="6"/>
                  </a:lnTo>
                  <a:lnTo>
                    <a:pt x="168" y="4"/>
                  </a:lnTo>
                  <a:lnTo>
                    <a:pt x="166" y="4"/>
                  </a:lnTo>
                  <a:lnTo>
                    <a:pt x="164" y="6"/>
                  </a:lnTo>
                  <a:lnTo>
                    <a:pt x="160" y="6"/>
                  </a:lnTo>
                  <a:lnTo>
                    <a:pt x="158" y="4"/>
                  </a:lnTo>
                  <a:lnTo>
                    <a:pt x="156" y="4"/>
                  </a:lnTo>
                  <a:lnTo>
                    <a:pt x="154" y="4"/>
                  </a:lnTo>
                  <a:lnTo>
                    <a:pt x="150" y="4"/>
                  </a:lnTo>
                  <a:lnTo>
                    <a:pt x="148" y="4"/>
                  </a:lnTo>
                  <a:lnTo>
                    <a:pt x="148" y="4"/>
                  </a:lnTo>
                  <a:lnTo>
                    <a:pt x="144" y="4"/>
                  </a:lnTo>
                  <a:lnTo>
                    <a:pt x="144" y="4"/>
                  </a:lnTo>
                  <a:lnTo>
                    <a:pt x="142" y="6"/>
                  </a:lnTo>
                  <a:lnTo>
                    <a:pt x="140" y="6"/>
                  </a:lnTo>
                  <a:lnTo>
                    <a:pt x="136" y="6"/>
                  </a:lnTo>
                  <a:lnTo>
                    <a:pt x="134" y="8"/>
                  </a:lnTo>
                  <a:lnTo>
                    <a:pt x="132" y="8"/>
                  </a:lnTo>
                  <a:lnTo>
                    <a:pt x="128" y="6"/>
                  </a:lnTo>
                  <a:lnTo>
                    <a:pt x="126" y="8"/>
                  </a:lnTo>
                  <a:lnTo>
                    <a:pt x="122" y="8"/>
                  </a:lnTo>
                  <a:lnTo>
                    <a:pt x="120" y="8"/>
                  </a:lnTo>
                  <a:lnTo>
                    <a:pt x="112" y="12"/>
                  </a:lnTo>
                  <a:lnTo>
                    <a:pt x="110" y="12"/>
                  </a:lnTo>
                  <a:lnTo>
                    <a:pt x="108" y="12"/>
                  </a:lnTo>
                  <a:lnTo>
                    <a:pt x="106" y="14"/>
                  </a:lnTo>
                  <a:lnTo>
                    <a:pt x="106" y="16"/>
                  </a:lnTo>
                  <a:lnTo>
                    <a:pt x="104" y="18"/>
                  </a:lnTo>
                  <a:lnTo>
                    <a:pt x="102" y="18"/>
                  </a:lnTo>
                  <a:lnTo>
                    <a:pt x="102" y="18"/>
                  </a:lnTo>
                  <a:lnTo>
                    <a:pt x="100" y="18"/>
                  </a:lnTo>
                  <a:lnTo>
                    <a:pt x="98" y="18"/>
                  </a:lnTo>
                  <a:lnTo>
                    <a:pt x="98" y="20"/>
                  </a:lnTo>
                  <a:lnTo>
                    <a:pt x="94" y="20"/>
                  </a:lnTo>
                  <a:lnTo>
                    <a:pt x="92" y="22"/>
                  </a:lnTo>
                  <a:lnTo>
                    <a:pt x="90" y="22"/>
                  </a:lnTo>
                  <a:lnTo>
                    <a:pt x="90" y="24"/>
                  </a:lnTo>
                  <a:lnTo>
                    <a:pt x="86" y="26"/>
                  </a:lnTo>
                  <a:lnTo>
                    <a:pt x="84" y="28"/>
                  </a:lnTo>
                  <a:lnTo>
                    <a:pt x="80" y="28"/>
                  </a:lnTo>
                  <a:lnTo>
                    <a:pt x="80" y="28"/>
                  </a:lnTo>
                  <a:lnTo>
                    <a:pt x="82" y="30"/>
                  </a:lnTo>
                  <a:lnTo>
                    <a:pt x="82" y="32"/>
                  </a:lnTo>
                  <a:lnTo>
                    <a:pt x="82" y="34"/>
                  </a:lnTo>
                  <a:lnTo>
                    <a:pt x="84" y="36"/>
                  </a:lnTo>
                  <a:lnTo>
                    <a:pt x="84" y="40"/>
                  </a:lnTo>
                  <a:lnTo>
                    <a:pt x="84" y="44"/>
                  </a:lnTo>
                  <a:lnTo>
                    <a:pt x="84" y="46"/>
                  </a:lnTo>
                  <a:lnTo>
                    <a:pt x="84" y="56"/>
                  </a:lnTo>
                  <a:lnTo>
                    <a:pt x="86" y="58"/>
                  </a:lnTo>
                  <a:lnTo>
                    <a:pt x="88" y="62"/>
                  </a:lnTo>
                  <a:lnTo>
                    <a:pt x="90" y="62"/>
                  </a:lnTo>
                  <a:lnTo>
                    <a:pt x="90" y="64"/>
                  </a:lnTo>
                  <a:lnTo>
                    <a:pt x="92" y="64"/>
                  </a:lnTo>
                  <a:lnTo>
                    <a:pt x="92" y="64"/>
                  </a:lnTo>
                  <a:lnTo>
                    <a:pt x="92" y="68"/>
                  </a:lnTo>
                  <a:lnTo>
                    <a:pt x="92" y="68"/>
                  </a:lnTo>
                  <a:lnTo>
                    <a:pt x="90" y="70"/>
                  </a:lnTo>
                  <a:lnTo>
                    <a:pt x="76" y="70"/>
                  </a:lnTo>
                  <a:lnTo>
                    <a:pt x="72" y="70"/>
                  </a:lnTo>
                  <a:lnTo>
                    <a:pt x="70" y="76"/>
                  </a:lnTo>
                  <a:lnTo>
                    <a:pt x="66" y="78"/>
                  </a:lnTo>
                  <a:lnTo>
                    <a:pt x="66" y="80"/>
                  </a:lnTo>
                  <a:lnTo>
                    <a:pt x="66" y="84"/>
                  </a:lnTo>
                  <a:lnTo>
                    <a:pt x="64" y="88"/>
                  </a:lnTo>
                  <a:lnTo>
                    <a:pt x="56" y="92"/>
                  </a:lnTo>
                  <a:lnTo>
                    <a:pt x="44" y="100"/>
                  </a:lnTo>
                  <a:lnTo>
                    <a:pt x="34" y="106"/>
                  </a:lnTo>
                  <a:lnTo>
                    <a:pt x="28" y="108"/>
                  </a:lnTo>
                  <a:lnTo>
                    <a:pt x="24" y="108"/>
                  </a:lnTo>
                  <a:lnTo>
                    <a:pt x="22" y="108"/>
                  </a:lnTo>
                  <a:lnTo>
                    <a:pt x="18" y="108"/>
                  </a:lnTo>
                  <a:lnTo>
                    <a:pt x="12" y="110"/>
                  </a:lnTo>
                  <a:lnTo>
                    <a:pt x="8" y="112"/>
                  </a:lnTo>
                  <a:lnTo>
                    <a:pt x="6" y="116"/>
                  </a:lnTo>
                  <a:lnTo>
                    <a:pt x="0" y="120"/>
                  </a:lnTo>
                  <a:lnTo>
                    <a:pt x="0" y="130"/>
                  </a:lnTo>
                  <a:lnTo>
                    <a:pt x="0" y="130"/>
                  </a:lnTo>
                  <a:lnTo>
                    <a:pt x="0" y="134"/>
                  </a:lnTo>
                  <a:lnTo>
                    <a:pt x="0" y="134"/>
                  </a:lnTo>
                  <a:lnTo>
                    <a:pt x="0" y="134"/>
                  </a:lnTo>
                  <a:lnTo>
                    <a:pt x="44" y="164"/>
                  </a:lnTo>
                  <a:lnTo>
                    <a:pt x="44" y="164"/>
                  </a:lnTo>
                  <a:lnTo>
                    <a:pt x="124" y="216"/>
                  </a:lnTo>
                  <a:lnTo>
                    <a:pt x="126" y="222"/>
                  </a:lnTo>
                  <a:lnTo>
                    <a:pt x="128" y="224"/>
                  </a:lnTo>
                  <a:lnTo>
                    <a:pt x="134" y="224"/>
                  </a:lnTo>
                  <a:lnTo>
                    <a:pt x="136" y="226"/>
                  </a:lnTo>
                  <a:lnTo>
                    <a:pt x="140" y="228"/>
                  </a:lnTo>
                  <a:lnTo>
                    <a:pt x="142" y="230"/>
                  </a:lnTo>
                  <a:lnTo>
                    <a:pt x="144" y="232"/>
                  </a:lnTo>
                  <a:lnTo>
                    <a:pt x="144" y="234"/>
                  </a:lnTo>
                  <a:lnTo>
                    <a:pt x="142" y="238"/>
                  </a:lnTo>
                  <a:lnTo>
                    <a:pt x="144" y="238"/>
                  </a:lnTo>
                  <a:lnTo>
                    <a:pt x="146" y="240"/>
                  </a:lnTo>
                  <a:lnTo>
                    <a:pt x="152" y="240"/>
                  </a:lnTo>
                  <a:lnTo>
                    <a:pt x="156" y="238"/>
                  </a:lnTo>
                  <a:lnTo>
                    <a:pt x="156" y="238"/>
                  </a:lnTo>
                  <a:lnTo>
                    <a:pt x="176" y="234"/>
                  </a:lnTo>
                  <a:lnTo>
                    <a:pt x="190" y="220"/>
                  </a:lnTo>
                  <a:lnTo>
                    <a:pt x="246" y="186"/>
                  </a:lnTo>
                  <a:lnTo>
                    <a:pt x="246" y="186"/>
                  </a:lnTo>
                  <a:close/>
                </a:path>
              </a:pathLst>
            </a:custGeom>
            <a:grpFill/>
            <a:ln w="6350">
              <a:solidFill>
                <a:srgbClr val="7F7F7F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82" name="Albania">
              <a:extLst>
                <a:ext uri="{FF2B5EF4-FFF2-40B4-BE49-F238E27FC236}">
                  <a16:creationId xmlns:a16="http://schemas.microsoft.com/office/drawing/2014/main" id="{B97B2B78-703E-4892-B245-ED780297730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37146" y="3349703"/>
              <a:ext cx="45933" cy="84210"/>
            </a:xfrm>
            <a:custGeom>
              <a:avLst/>
              <a:gdLst>
                <a:gd name="T0" fmla="*/ 18 w 24"/>
                <a:gd name="T1" fmla="*/ 12 h 44"/>
                <a:gd name="T2" fmla="*/ 16 w 24"/>
                <a:gd name="T3" fmla="*/ 16 h 44"/>
                <a:gd name="T4" fmla="*/ 18 w 24"/>
                <a:gd name="T5" fmla="*/ 20 h 44"/>
                <a:gd name="T6" fmla="*/ 20 w 24"/>
                <a:gd name="T7" fmla="*/ 24 h 44"/>
                <a:gd name="T8" fmla="*/ 20 w 24"/>
                <a:gd name="T9" fmla="*/ 26 h 44"/>
                <a:gd name="T10" fmla="*/ 24 w 24"/>
                <a:gd name="T11" fmla="*/ 28 h 44"/>
                <a:gd name="T12" fmla="*/ 24 w 24"/>
                <a:gd name="T13" fmla="*/ 32 h 44"/>
                <a:gd name="T14" fmla="*/ 20 w 24"/>
                <a:gd name="T15" fmla="*/ 34 h 44"/>
                <a:gd name="T16" fmla="*/ 16 w 24"/>
                <a:gd name="T17" fmla="*/ 36 h 44"/>
                <a:gd name="T18" fmla="*/ 16 w 24"/>
                <a:gd name="T19" fmla="*/ 40 h 44"/>
                <a:gd name="T20" fmla="*/ 14 w 24"/>
                <a:gd name="T21" fmla="*/ 42 h 44"/>
                <a:gd name="T22" fmla="*/ 14 w 24"/>
                <a:gd name="T23" fmla="*/ 44 h 44"/>
                <a:gd name="T24" fmla="*/ 10 w 24"/>
                <a:gd name="T25" fmla="*/ 42 h 44"/>
                <a:gd name="T26" fmla="*/ 8 w 24"/>
                <a:gd name="T27" fmla="*/ 36 h 44"/>
                <a:gd name="T28" fmla="*/ 4 w 24"/>
                <a:gd name="T29" fmla="*/ 36 h 44"/>
                <a:gd name="T30" fmla="*/ 2 w 24"/>
                <a:gd name="T31" fmla="*/ 34 h 44"/>
                <a:gd name="T32" fmla="*/ 4 w 24"/>
                <a:gd name="T33" fmla="*/ 32 h 44"/>
                <a:gd name="T34" fmla="*/ 2 w 24"/>
                <a:gd name="T35" fmla="*/ 30 h 44"/>
                <a:gd name="T36" fmla="*/ 2 w 24"/>
                <a:gd name="T37" fmla="*/ 26 h 44"/>
                <a:gd name="T38" fmla="*/ 4 w 24"/>
                <a:gd name="T39" fmla="*/ 24 h 44"/>
                <a:gd name="T40" fmla="*/ 2 w 24"/>
                <a:gd name="T41" fmla="*/ 20 h 44"/>
                <a:gd name="T42" fmla="*/ 4 w 24"/>
                <a:gd name="T43" fmla="*/ 14 h 44"/>
                <a:gd name="T44" fmla="*/ 4 w 24"/>
                <a:gd name="T45" fmla="*/ 14 h 44"/>
                <a:gd name="T46" fmla="*/ 4 w 24"/>
                <a:gd name="T47" fmla="*/ 12 h 44"/>
                <a:gd name="T48" fmla="*/ 0 w 24"/>
                <a:gd name="T49" fmla="*/ 10 h 44"/>
                <a:gd name="T50" fmla="*/ 0 w 24"/>
                <a:gd name="T51" fmla="*/ 6 h 44"/>
                <a:gd name="T52" fmla="*/ 2 w 24"/>
                <a:gd name="T53" fmla="*/ 2 h 44"/>
                <a:gd name="T54" fmla="*/ 6 w 24"/>
                <a:gd name="T55" fmla="*/ 0 h 44"/>
                <a:gd name="T56" fmla="*/ 6 w 24"/>
                <a:gd name="T57" fmla="*/ 0 h 44"/>
                <a:gd name="T58" fmla="*/ 8 w 24"/>
                <a:gd name="T59" fmla="*/ 2 h 44"/>
                <a:gd name="T60" fmla="*/ 10 w 24"/>
                <a:gd name="T61" fmla="*/ 0 h 44"/>
                <a:gd name="T62" fmla="*/ 10 w 24"/>
                <a:gd name="T63" fmla="*/ 0 h 44"/>
                <a:gd name="T64" fmla="*/ 10 w 24"/>
                <a:gd name="T65" fmla="*/ 0 h 44"/>
                <a:gd name="T66" fmla="*/ 12 w 24"/>
                <a:gd name="T67" fmla="*/ 2 h 44"/>
                <a:gd name="T68" fmla="*/ 14 w 24"/>
                <a:gd name="T69" fmla="*/ 2 h 44"/>
                <a:gd name="T70" fmla="*/ 16 w 24"/>
                <a:gd name="T71" fmla="*/ 4 h 44"/>
                <a:gd name="T72" fmla="*/ 16 w 24"/>
                <a:gd name="T73" fmla="*/ 6 h 44"/>
                <a:gd name="T74" fmla="*/ 16 w 24"/>
                <a:gd name="T75" fmla="*/ 10 h 44"/>
                <a:gd name="T76" fmla="*/ 18 w 24"/>
                <a:gd name="T77" fmla="*/ 12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4" h="44">
                  <a:moveTo>
                    <a:pt x="18" y="12"/>
                  </a:moveTo>
                  <a:lnTo>
                    <a:pt x="16" y="16"/>
                  </a:lnTo>
                  <a:lnTo>
                    <a:pt x="18" y="20"/>
                  </a:lnTo>
                  <a:lnTo>
                    <a:pt x="20" y="24"/>
                  </a:lnTo>
                  <a:lnTo>
                    <a:pt x="20" y="26"/>
                  </a:lnTo>
                  <a:lnTo>
                    <a:pt x="24" y="28"/>
                  </a:lnTo>
                  <a:lnTo>
                    <a:pt x="24" y="32"/>
                  </a:lnTo>
                  <a:lnTo>
                    <a:pt x="20" y="34"/>
                  </a:lnTo>
                  <a:lnTo>
                    <a:pt x="16" y="36"/>
                  </a:lnTo>
                  <a:lnTo>
                    <a:pt x="16" y="40"/>
                  </a:lnTo>
                  <a:lnTo>
                    <a:pt x="14" y="42"/>
                  </a:lnTo>
                  <a:lnTo>
                    <a:pt x="14" y="44"/>
                  </a:lnTo>
                  <a:lnTo>
                    <a:pt x="10" y="42"/>
                  </a:lnTo>
                  <a:lnTo>
                    <a:pt x="8" y="36"/>
                  </a:lnTo>
                  <a:lnTo>
                    <a:pt x="4" y="36"/>
                  </a:lnTo>
                  <a:lnTo>
                    <a:pt x="2" y="34"/>
                  </a:lnTo>
                  <a:lnTo>
                    <a:pt x="4" y="32"/>
                  </a:lnTo>
                  <a:lnTo>
                    <a:pt x="2" y="30"/>
                  </a:lnTo>
                  <a:lnTo>
                    <a:pt x="2" y="26"/>
                  </a:lnTo>
                  <a:lnTo>
                    <a:pt x="4" y="24"/>
                  </a:lnTo>
                  <a:lnTo>
                    <a:pt x="2" y="20"/>
                  </a:lnTo>
                  <a:lnTo>
                    <a:pt x="4" y="14"/>
                  </a:lnTo>
                  <a:lnTo>
                    <a:pt x="4" y="14"/>
                  </a:lnTo>
                  <a:lnTo>
                    <a:pt x="4" y="12"/>
                  </a:lnTo>
                  <a:lnTo>
                    <a:pt x="0" y="10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8" y="2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2" y="2"/>
                  </a:lnTo>
                  <a:lnTo>
                    <a:pt x="14" y="2"/>
                  </a:lnTo>
                  <a:lnTo>
                    <a:pt x="16" y="4"/>
                  </a:lnTo>
                  <a:lnTo>
                    <a:pt x="16" y="6"/>
                  </a:lnTo>
                  <a:lnTo>
                    <a:pt x="16" y="10"/>
                  </a:lnTo>
                  <a:lnTo>
                    <a:pt x="18" y="12"/>
                  </a:lnTo>
                  <a:close/>
                </a:path>
              </a:pathLst>
            </a:custGeom>
            <a:grpFill/>
            <a:ln w="6350">
              <a:solidFill>
                <a:srgbClr val="7F7F7F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327" name="Group 326">
            <a:extLst>
              <a:ext uri="{FF2B5EF4-FFF2-40B4-BE49-F238E27FC236}">
                <a16:creationId xmlns:a16="http://schemas.microsoft.com/office/drawing/2014/main" id="{0DF0C041-6AAC-4313-943E-B4E5286C361E}"/>
              </a:ext>
            </a:extLst>
          </p:cNvPr>
          <p:cNvGrpSpPr/>
          <p:nvPr/>
        </p:nvGrpSpPr>
        <p:grpSpPr>
          <a:xfrm>
            <a:off x="6232140" y="6084573"/>
            <a:ext cx="479037" cy="596365"/>
            <a:chOff x="6432840" y="1512398"/>
            <a:chExt cx="3720545" cy="4631790"/>
          </a:xfrm>
          <a:solidFill>
            <a:srgbClr val="CDBDE5"/>
          </a:solidFill>
        </p:grpSpPr>
        <p:grpSp>
          <p:nvGrpSpPr>
            <p:cNvPr id="328" name="Group 327">
              <a:extLst>
                <a:ext uri="{FF2B5EF4-FFF2-40B4-BE49-F238E27FC236}">
                  <a16:creationId xmlns:a16="http://schemas.microsoft.com/office/drawing/2014/main" id="{E7604C5D-EB33-430E-B59C-257AC67D5DCB}"/>
                </a:ext>
              </a:extLst>
            </p:cNvPr>
            <p:cNvGrpSpPr/>
            <p:nvPr/>
          </p:nvGrpSpPr>
          <p:grpSpPr>
            <a:xfrm>
              <a:off x="6432840" y="1512398"/>
              <a:ext cx="3720545" cy="4631790"/>
              <a:chOff x="6432840" y="1512398"/>
              <a:chExt cx="3720545" cy="4631790"/>
            </a:xfrm>
            <a:grpFill/>
          </p:grpSpPr>
          <p:pic>
            <p:nvPicPr>
              <p:cNvPr id="336" name="China">
                <a:extLst>
                  <a:ext uri="{FF2B5EF4-FFF2-40B4-BE49-F238E27FC236}">
                    <a16:creationId xmlns:a16="http://schemas.microsoft.com/office/drawing/2014/main" id="{890B7599-8BCD-418D-9357-50457B4F32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7435215" y="2836528"/>
                <a:ext cx="1447365" cy="1079678"/>
              </a:xfrm>
              <a:custGeom>
                <a:avLst/>
                <a:gdLst>
                  <a:gd name="connsiteX0" fmla="*/ 0 w 1438501"/>
                  <a:gd name="connsiteY0" fmla="*/ 0 h 1078004"/>
                  <a:gd name="connsiteX1" fmla="*/ 1438501 w 1438501"/>
                  <a:gd name="connsiteY1" fmla="*/ 0 h 1078004"/>
                  <a:gd name="connsiteX2" fmla="*/ 1438501 w 1438501"/>
                  <a:gd name="connsiteY2" fmla="*/ 1078004 h 1078004"/>
                  <a:gd name="connsiteX3" fmla="*/ 0 w 1438501"/>
                  <a:gd name="connsiteY3" fmla="*/ 1078004 h 1078004"/>
                  <a:gd name="connsiteX4" fmla="*/ 0 w 1438501"/>
                  <a:gd name="connsiteY4" fmla="*/ 0 h 1078004"/>
                  <a:gd name="connsiteX5" fmla="*/ 1384201 w 1438501"/>
                  <a:gd name="connsiteY5" fmla="*/ 377038 h 1078004"/>
                  <a:gd name="connsiteX6" fmla="*/ 1384201 w 1438501"/>
                  <a:gd name="connsiteY6" fmla="*/ 380866 h 1078004"/>
                  <a:gd name="connsiteX7" fmla="*/ 1384201 w 1438501"/>
                  <a:gd name="connsiteY7" fmla="*/ 384694 h 1078004"/>
                  <a:gd name="connsiteX8" fmla="*/ 1388028 w 1438501"/>
                  <a:gd name="connsiteY8" fmla="*/ 388521 h 1078004"/>
                  <a:gd name="connsiteX9" fmla="*/ 1384201 w 1438501"/>
                  <a:gd name="connsiteY9" fmla="*/ 392349 h 1078004"/>
                  <a:gd name="connsiteX10" fmla="*/ 1380373 w 1438501"/>
                  <a:gd name="connsiteY10" fmla="*/ 392349 h 1078004"/>
                  <a:gd name="connsiteX11" fmla="*/ 1376545 w 1438501"/>
                  <a:gd name="connsiteY11" fmla="*/ 400004 h 1078004"/>
                  <a:gd name="connsiteX12" fmla="*/ 1376545 w 1438501"/>
                  <a:gd name="connsiteY12" fmla="*/ 403832 h 1078004"/>
                  <a:gd name="connsiteX13" fmla="*/ 1365062 w 1438501"/>
                  <a:gd name="connsiteY13" fmla="*/ 411488 h 1078004"/>
                  <a:gd name="connsiteX14" fmla="*/ 1361234 w 1438501"/>
                  <a:gd name="connsiteY14" fmla="*/ 411488 h 1078004"/>
                  <a:gd name="connsiteX15" fmla="*/ 1357407 w 1438501"/>
                  <a:gd name="connsiteY15" fmla="*/ 415315 h 1078004"/>
                  <a:gd name="connsiteX16" fmla="*/ 1361234 w 1438501"/>
                  <a:gd name="connsiteY16" fmla="*/ 419143 h 1078004"/>
                  <a:gd name="connsiteX17" fmla="*/ 1368890 w 1438501"/>
                  <a:gd name="connsiteY17" fmla="*/ 422971 h 1078004"/>
                  <a:gd name="connsiteX18" fmla="*/ 1368890 w 1438501"/>
                  <a:gd name="connsiteY18" fmla="*/ 426798 h 1078004"/>
                  <a:gd name="connsiteX19" fmla="*/ 1365062 w 1438501"/>
                  <a:gd name="connsiteY19" fmla="*/ 434454 h 1078004"/>
                  <a:gd name="connsiteX20" fmla="*/ 1357407 w 1438501"/>
                  <a:gd name="connsiteY20" fmla="*/ 434454 h 1078004"/>
                  <a:gd name="connsiteX21" fmla="*/ 1349751 w 1438501"/>
                  <a:gd name="connsiteY21" fmla="*/ 434454 h 1078004"/>
                  <a:gd name="connsiteX22" fmla="*/ 1342096 w 1438501"/>
                  <a:gd name="connsiteY22" fmla="*/ 434454 h 1078004"/>
                  <a:gd name="connsiteX23" fmla="*/ 1338268 w 1438501"/>
                  <a:gd name="connsiteY23" fmla="*/ 434454 h 1078004"/>
                  <a:gd name="connsiteX24" fmla="*/ 1338268 w 1438501"/>
                  <a:gd name="connsiteY24" fmla="*/ 430626 h 1078004"/>
                  <a:gd name="connsiteX25" fmla="*/ 1334440 w 1438501"/>
                  <a:gd name="connsiteY25" fmla="*/ 430626 h 1078004"/>
                  <a:gd name="connsiteX26" fmla="*/ 1326785 w 1438501"/>
                  <a:gd name="connsiteY26" fmla="*/ 422971 h 1078004"/>
                  <a:gd name="connsiteX27" fmla="*/ 1322957 w 1438501"/>
                  <a:gd name="connsiteY27" fmla="*/ 426798 h 1078004"/>
                  <a:gd name="connsiteX28" fmla="*/ 1322957 w 1438501"/>
                  <a:gd name="connsiteY28" fmla="*/ 434454 h 1078004"/>
                  <a:gd name="connsiteX29" fmla="*/ 1322957 w 1438501"/>
                  <a:gd name="connsiteY29" fmla="*/ 438282 h 1078004"/>
                  <a:gd name="connsiteX30" fmla="*/ 1322957 w 1438501"/>
                  <a:gd name="connsiteY30" fmla="*/ 442109 h 1078004"/>
                  <a:gd name="connsiteX31" fmla="*/ 1319129 w 1438501"/>
                  <a:gd name="connsiteY31" fmla="*/ 453593 h 1078004"/>
                  <a:gd name="connsiteX32" fmla="*/ 1311474 w 1438501"/>
                  <a:gd name="connsiteY32" fmla="*/ 453593 h 1078004"/>
                  <a:gd name="connsiteX33" fmla="*/ 1311474 w 1438501"/>
                  <a:gd name="connsiteY33" fmla="*/ 461248 h 1078004"/>
                  <a:gd name="connsiteX34" fmla="*/ 1303818 w 1438501"/>
                  <a:gd name="connsiteY34" fmla="*/ 468903 h 1078004"/>
                  <a:gd name="connsiteX35" fmla="*/ 1303818 w 1438501"/>
                  <a:gd name="connsiteY35" fmla="*/ 472731 h 1078004"/>
                  <a:gd name="connsiteX36" fmla="*/ 1299991 w 1438501"/>
                  <a:gd name="connsiteY36" fmla="*/ 476559 h 1078004"/>
                  <a:gd name="connsiteX37" fmla="*/ 1296163 w 1438501"/>
                  <a:gd name="connsiteY37" fmla="*/ 484214 h 1078004"/>
                  <a:gd name="connsiteX38" fmla="*/ 1296163 w 1438501"/>
                  <a:gd name="connsiteY38" fmla="*/ 495697 h 1078004"/>
                  <a:gd name="connsiteX39" fmla="*/ 1296163 w 1438501"/>
                  <a:gd name="connsiteY39" fmla="*/ 499525 h 1078004"/>
                  <a:gd name="connsiteX40" fmla="*/ 1296163 w 1438501"/>
                  <a:gd name="connsiteY40" fmla="*/ 507181 h 1078004"/>
                  <a:gd name="connsiteX41" fmla="*/ 1299991 w 1438501"/>
                  <a:gd name="connsiteY41" fmla="*/ 503353 h 1078004"/>
                  <a:gd name="connsiteX42" fmla="*/ 1303818 w 1438501"/>
                  <a:gd name="connsiteY42" fmla="*/ 499525 h 1078004"/>
                  <a:gd name="connsiteX43" fmla="*/ 1307646 w 1438501"/>
                  <a:gd name="connsiteY43" fmla="*/ 503353 h 1078004"/>
                  <a:gd name="connsiteX44" fmla="*/ 1311474 w 1438501"/>
                  <a:gd name="connsiteY44" fmla="*/ 507181 h 1078004"/>
                  <a:gd name="connsiteX45" fmla="*/ 1319129 w 1438501"/>
                  <a:gd name="connsiteY45" fmla="*/ 503353 h 1078004"/>
                  <a:gd name="connsiteX46" fmla="*/ 1319129 w 1438501"/>
                  <a:gd name="connsiteY46" fmla="*/ 499525 h 1078004"/>
                  <a:gd name="connsiteX47" fmla="*/ 1322957 w 1438501"/>
                  <a:gd name="connsiteY47" fmla="*/ 499525 h 1078004"/>
                  <a:gd name="connsiteX48" fmla="*/ 1322957 w 1438501"/>
                  <a:gd name="connsiteY48" fmla="*/ 503353 h 1078004"/>
                  <a:gd name="connsiteX49" fmla="*/ 1319129 w 1438501"/>
                  <a:gd name="connsiteY49" fmla="*/ 507181 h 1078004"/>
                  <a:gd name="connsiteX50" fmla="*/ 1322957 w 1438501"/>
                  <a:gd name="connsiteY50" fmla="*/ 511008 h 1078004"/>
                  <a:gd name="connsiteX51" fmla="*/ 1315302 w 1438501"/>
                  <a:gd name="connsiteY51" fmla="*/ 522491 h 1078004"/>
                  <a:gd name="connsiteX52" fmla="*/ 1315302 w 1438501"/>
                  <a:gd name="connsiteY52" fmla="*/ 530147 h 1078004"/>
                  <a:gd name="connsiteX53" fmla="*/ 1319129 w 1438501"/>
                  <a:gd name="connsiteY53" fmla="*/ 533975 h 1078004"/>
                  <a:gd name="connsiteX54" fmla="*/ 1326785 w 1438501"/>
                  <a:gd name="connsiteY54" fmla="*/ 533975 h 1078004"/>
                  <a:gd name="connsiteX55" fmla="*/ 1330613 w 1438501"/>
                  <a:gd name="connsiteY55" fmla="*/ 530147 h 1078004"/>
                  <a:gd name="connsiteX56" fmla="*/ 1326785 w 1438501"/>
                  <a:gd name="connsiteY56" fmla="*/ 537802 h 1078004"/>
                  <a:gd name="connsiteX57" fmla="*/ 1319129 w 1438501"/>
                  <a:gd name="connsiteY57" fmla="*/ 537802 h 1078004"/>
                  <a:gd name="connsiteX58" fmla="*/ 1315302 w 1438501"/>
                  <a:gd name="connsiteY58" fmla="*/ 541630 h 1078004"/>
                  <a:gd name="connsiteX59" fmla="*/ 1315302 w 1438501"/>
                  <a:gd name="connsiteY59" fmla="*/ 553113 h 1078004"/>
                  <a:gd name="connsiteX60" fmla="*/ 1315302 w 1438501"/>
                  <a:gd name="connsiteY60" fmla="*/ 556941 h 1078004"/>
                  <a:gd name="connsiteX61" fmla="*/ 1319129 w 1438501"/>
                  <a:gd name="connsiteY61" fmla="*/ 556941 h 1078004"/>
                  <a:gd name="connsiteX62" fmla="*/ 1322957 w 1438501"/>
                  <a:gd name="connsiteY62" fmla="*/ 556941 h 1078004"/>
                  <a:gd name="connsiteX63" fmla="*/ 1326785 w 1438501"/>
                  <a:gd name="connsiteY63" fmla="*/ 556941 h 1078004"/>
                  <a:gd name="connsiteX64" fmla="*/ 1322957 w 1438501"/>
                  <a:gd name="connsiteY64" fmla="*/ 564596 h 1078004"/>
                  <a:gd name="connsiteX65" fmla="*/ 1322957 w 1438501"/>
                  <a:gd name="connsiteY65" fmla="*/ 568424 h 1078004"/>
                  <a:gd name="connsiteX66" fmla="*/ 1326785 w 1438501"/>
                  <a:gd name="connsiteY66" fmla="*/ 564596 h 1078004"/>
                  <a:gd name="connsiteX67" fmla="*/ 1330613 w 1438501"/>
                  <a:gd name="connsiteY67" fmla="*/ 564596 h 1078004"/>
                  <a:gd name="connsiteX68" fmla="*/ 1338268 w 1438501"/>
                  <a:gd name="connsiteY68" fmla="*/ 560769 h 1078004"/>
                  <a:gd name="connsiteX69" fmla="*/ 1334440 w 1438501"/>
                  <a:gd name="connsiteY69" fmla="*/ 556941 h 1078004"/>
                  <a:gd name="connsiteX70" fmla="*/ 1338268 w 1438501"/>
                  <a:gd name="connsiteY70" fmla="*/ 556941 h 1078004"/>
                  <a:gd name="connsiteX71" fmla="*/ 1342096 w 1438501"/>
                  <a:gd name="connsiteY71" fmla="*/ 560769 h 1078004"/>
                  <a:gd name="connsiteX72" fmla="*/ 1345923 w 1438501"/>
                  <a:gd name="connsiteY72" fmla="*/ 556941 h 1078004"/>
                  <a:gd name="connsiteX73" fmla="*/ 1349751 w 1438501"/>
                  <a:gd name="connsiteY73" fmla="*/ 549286 h 1078004"/>
                  <a:gd name="connsiteX74" fmla="*/ 1361234 w 1438501"/>
                  <a:gd name="connsiteY74" fmla="*/ 545458 h 1078004"/>
                  <a:gd name="connsiteX75" fmla="*/ 1368890 w 1438501"/>
                  <a:gd name="connsiteY75" fmla="*/ 541630 h 1078004"/>
                  <a:gd name="connsiteX76" fmla="*/ 1384201 w 1438501"/>
                  <a:gd name="connsiteY76" fmla="*/ 537802 h 1078004"/>
                  <a:gd name="connsiteX77" fmla="*/ 1391856 w 1438501"/>
                  <a:gd name="connsiteY77" fmla="*/ 530147 h 1078004"/>
                  <a:gd name="connsiteX78" fmla="*/ 1391856 w 1438501"/>
                  <a:gd name="connsiteY78" fmla="*/ 526319 h 1078004"/>
                  <a:gd name="connsiteX79" fmla="*/ 1372717 w 1438501"/>
                  <a:gd name="connsiteY79" fmla="*/ 514836 h 1078004"/>
                  <a:gd name="connsiteX80" fmla="*/ 1365062 w 1438501"/>
                  <a:gd name="connsiteY80" fmla="*/ 511008 h 1078004"/>
                  <a:gd name="connsiteX81" fmla="*/ 1361234 w 1438501"/>
                  <a:gd name="connsiteY81" fmla="*/ 503353 h 1078004"/>
                  <a:gd name="connsiteX82" fmla="*/ 1365062 w 1438501"/>
                  <a:gd name="connsiteY82" fmla="*/ 503353 h 1078004"/>
                  <a:gd name="connsiteX83" fmla="*/ 1361234 w 1438501"/>
                  <a:gd name="connsiteY83" fmla="*/ 499525 h 1078004"/>
                  <a:gd name="connsiteX84" fmla="*/ 1361234 w 1438501"/>
                  <a:gd name="connsiteY84" fmla="*/ 491870 h 1078004"/>
                  <a:gd name="connsiteX85" fmla="*/ 1368890 w 1438501"/>
                  <a:gd name="connsiteY85" fmla="*/ 488042 h 1078004"/>
                  <a:gd name="connsiteX86" fmla="*/ 1368890 w 1438501"/>
                  <a:gd name="connsiteY86" fmla="*/ 484214 h 1078004"/>
                  <a:gd name="connsiteX87" fmla="*/ 1376545 w 1438501"/>
                  <a:gd name="connsiteY87" fmla="*/ 480387 h 1078004"/>
                  <a:gd name="connsiteX88" fmla="*/ 1380373 w 1438501"/>
                  <a:gd name="connsiteY88" fmla="*/ 480387 h 1078004"/>
                  <a:gd name="connsiteX89" fmla="*/ 1380373 w 1438501"/>
                  <a:gd name="connsiteY89" fmla="*/ 476559 h 1078004"/>
                  <a:gd name="connsiteX90" fmla="*/ 1384201 w 1438501"/>
                  <a:gd name="connsiteY90" fmla="*/ 472731 h 1078004"/>
                  <a:gd name="connsiteX91" fmla="*/ 1380373 w 1438501"/>
                  <a:gd name="connsiteY91" fmla="*/ 472731 h 1078004"/>
                  <a:gd name="connsiteX92" fmla="*/ 1395684 w 1438501"/>
                  <a:gd name="connsiteY92" fmla="*/ 457420 h 1078004"/>
                  <a:gd name="connsiteX93" fmla="*/ 1391856 w 1438501"/>
                  <a:gd name="connsiteY93" fmla="*/ 457420 h 1078004"/>
                  <a:gd name="connsiteX94" fmla="*/ 1399512 w 1438501"/>
                  <a:gd name="connsiteY94" fmla="*/ 449765 h 1078004"/>
                  <a:gd name="connsiteX95" fmla="*/ 1399512 w 1438501"/>
                  <a:gd name="connsiteY95" fmla="*/ 445937 h 1078004"/>
                  <a:gd name="connsiteX96" fmla="*/ 1395684 w 1438501"/>
                  <a:gd name="connsiteY96" fmla="*/ 442109 h 1078004"/>
                  <a:gd name="connsiteX97" fmla="*/ 1395684 w 1438501"/>
                  <a:gd name="connsiteY97" fmla="*/ 430626 h 1078004"/>
                  <a:gd name="connsiteX98" fmla="*/ 1391856 w 1438501"/>
                  <a:gd name="connsiteY98" fmla="*/ 426798 h 1078004"/>
                  <a:gd name="connsiteX99" fmla="*/ 1391856 w 1438501"/>
                  <a:gd name="connsiteY99" fmla="*/ 419143 h 1078004"/>
                  <a:gd name="connsiteX100" fmla="*/ 1395684 w 1438501"/>
                  <a:gd name="connsiteY100" fmla="*/ 407660 h 1078004"/>
                  <a:gd name="connsiteX101" fmla="*/ 1395684 w 1438501"/>
                  <a:gd name="connsiteY101" fmla="*/ 403832 h 1078004"/>
                  <a:gd name="connsiteX102" fmla="*/ 1399512 w 1438501"/>
                  <a:gd name="connsiteY102" fmla="*/ 403832 h 1078004"/>
                  <a:gd name="connsiteX103" fmla="*/ 1403339 w 1438501"/>
                  <a:gd name="connsiteY103" fmla="*/ 392349 h 1078004"/>
                  <a:gd name="connsiteX104" fmla="*/ 1407167 w 1438501"/>
                  <a:gd name="connsiteY104" fmla="*/ 392349 h 1078004"/>
                  <a:gd name="connsiteX105" fmla="*/ 1403339 w 1438501"/>
                  <a:gd name="connsiteY105" fmla="*/ 388521 h 1078004"/>
                  <a:gd name="connsiteX106" fmla="*/ 1391856 w 1438501"/>
                  <a:gd name="connsiteY106" fmla="*/ 384694 h 1078004"/>
                  <a:gd name="connsiteX107" fmla="*/ 1391856 w 1438501"/>
                  <a:gd name="connsiteY107" fmla="*/ 377038 h 1078004"/>
                  <a:gd name="connsiteX108" fmla="*/ 1388028 w 1438501"/>
                  <a:gd name="connsiteY108" fmla="*/ 377038 h 1078004"/>
                  <a:gd name="connsiteX109" fmla="*/ 1384201 w 1438501"/>
                  <a:gd name="connsiteY109" fmla="*/ 377038 h 10780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</a:cxnLst>
                <a:rect l="l" t="t" r="r" b="b"/>
                <a:pathLst>
                  <a:path w="1438501" h="1078004">
                    <a:moveTo>
                      <a:pt x="0" y="0"/>
                    </a:moveTo>
                    <a:lnTo>
                      <a:pt x="1438501" y="0"/>
                    </a:lnTo>
                    <a:lnTo>
                      <a:pt x="1438501" y="1078004"/>
                    </a:lnTo>
                    <a:lnTo>
                      <a:pt x="0" y="1078004"/>
                    </a:lnTo>
                    <a:lnTo>
                      <a:pt x="0" y="0"/>
                    </a:lnTo>
                    <a:close/>
                    <a:moveTo>
                      <a:pt x="1384201" y="377038"/>
                    </a:moveTo>
                    <a:lnTo>
                      <a:pt x="1384201" y="380866"/>
                    </a:lnTo>
                    <a:lnTo>
                      <a:pt x="1384201" y="384694"/>
                    </a:lnTo>
                    <a:lnTo>
                      <a:pt x="1388028" y="388521"/>
                    </a:lnTo>
                    <a:lnTo>
                      <a:pt x="1384201" y="392349"/>
                    </a:lnTo>
                    <a:lnTo>
                      <a:pt x="1380373" y="392349"/>
                    </a:lnTo>
                    <a:lnTo>
                      <a:pt x="1376545" y="400004"/>
                    </a:lnTo>
                    <a:lnTo>
                      <a:pt x="1376545" y="403832"/>
                    </a:lnTo>
                    <a:lnTo>
                      <a:pt x="1365062" y="411488"/>
                    </a:lnTo>
                    <a:lnTo>
                      <a:pt x="1361234" y="411488"/>
                    </a:lnTo>
                    <a:lnTo>
                      <a:pt x="1357407" y="415315"/>
                    </a:lnTo>
                    <a:lnTo>
                      <a:pt x="1361234" y="419143"/>
                    </a:lnTo>
                    <a:lnTo>
                      <a:pt x="1368890" y="422971"/>
                    </a:lnTo>
                    <a:lnTo>
                      <a:pt x="1368890" y="426798"/>
                    </a:lnTo>
                    <a:lnTo>
                      <a:pt x="1365062" y="434454"/>
                    </a:lnTo>
                    <a:lnTo>
                      <a:pt x="1357407" y="434454"/>
                    </a:lnTo>
                    <a:lnTo>
                      <a:pt x="1349751" y="434454"/>
                    </a:lnTo>
                    <a:lnTo>
                      <a:pt x="1342096" y="434454"/>
                    </a:lnTo>
                    <a:lnTo>
                      <a:pt x="1338268" y="434454"/>
                    </a:lnTo>
                    <a:lnTo>
                      <a:pt x="1338268" y="430626"/>
                    </a:lnTo>
                    <a:lnTo>
                      <a:pt x="1334440" y="430626"/>
                    </a:lnTo>
                    <a:lnTo>
                      <a:pt x="1326785" y="422971"/>
                    </a:lnTo>
                    <a:lnTo>
                      <a:pt x="1322957" y="426798"/>
                    </a:lnTo>
                    <a:lnTo>
                      <a:pt x="1322957" y="434454"/>
                    </a:lnTo>
                    <a:lnTo>
                      <a:pt x="1322957" y="438282"/>
                    </a:lnTo>
                    <a:lnTo>
                      <a:pt x="1322957" y="442109"/>
                    </a:lnTo>
                    <a:lnTo>
                      <a:pt x="1319129" y="453593"/>
                    </a:lnTo>
                    <a:lnTo>
                      <a:pt x="1311474" y="453593"/>
                    </a:lnTo>
                    <a:lnTo>
                      <a:pt x="1311474" y="461248"/>
                    </a:lnTo>
                    <a:lnTo>
                      <a:pt x="1303818" y="468903"/>
                    </a:lnTo>
                    <a:lnTo>
                      <a:pt x="1303818" y="472731"/>
                    </a:lnTo>
                    <a:lnTo>
                      <a:pt x="1299991" y="476559"/>
                    </a:lnTo>
                    <a:lnTo>
                      <a:pt x="1296163" y="484214"/>
                    </a:lnTo>
                    <a:lnTo>
                      <a:pt x="1296163" y="495697"/>
                    </a:lnTo>
                    <a:lnTo>
                      <a:pt x="1296163" y="499525"/>
                    </a:lnTo>
                    <a:lnTo>
                      <a:pt x="1296163" y="507181"/>
                    </a:lnTo>
                    <a:lnTo>
                      <a:pt x="1299991" y="503353"/>
                    </a:lnTo>
                    <a:lnTo>
                      <a:pt x="1303818" y="499525"/>
                    </a:lnTo>
                    <a:lnTo>
                      <a:pt x="1307646" y="503353"/>
                    </a:lnTo>
                    <a:lnTo>
                      <a:pt x="1311474" y="507181"/>
                    </a:lnTo>
                    <a:lnTo>
                      <a:pt x="1319129" y="503353"/>
                    </a:lnTo>
                    <a:lnTo>
                      <a:pt x="1319129" y="499525"/>
                    </a:lnTo>
                    <a:lnTo>
                      <a:pt x="1322957" y="499525"/>
                    </a:lnTo>
                    <a:lnTo>
                      <a:pt x="1322957" y="503353"/>
                    </a:lnTo>
                    <a:lnTo>
                      <a:pt x="1319129" y="507181"/>
                    </a:lnTo>
                    <a:lnTo>
                      <a:pt x="1322957" y="511008"/>
                    </a:lnTo>
                    <a:lnTo>
                      <a:pt x="1315302" y="522491"/>
                    </a:lnTo>
                    <a:lnTo>
                      <a:pt x="1315302" y="530147"/>
                    </a:lnTo>
                    <a:lnTo>
                      <a:pt x="1319129" y="533975"/>
                    </a:lnTo>
                    <a:lnTo>
                      <a:pt x="1326785" y="533975"/>
                    </a:lnTo>
                    <a:lnTo>
                      <a:pt x="1330613" y="530147"/>
                    </a:lnTo>
                    <a:lnTo>
                      <a:pt x="1326785" y="537802"/>
                    </a:lnTo>
                    <a:lnTo>
                      <a:pt x="1319129" y="537802"/>
                    </a:lnTo>
                    <a:lnTo>
                      <a:pt x="1315302" y="541630"/>
                    </a:lnTo>
                    <a:lnTo>
                      <a:pt x="1315302" y="553113"/>
                    </a:lnTo>
                    <a:lnTo>
                      <a:pt x="1315302" y="556941"/>
                    </a:lnTo>
                    <a:lnTo>
                      <a:pt x="1319129" y="556941"/>
                    </a:lnTo>
                    <a:lnTo>
                      <a:pt x="1322957" y="556941"/>
                    </a:lnTo>
                    <a:lnTo>
                      <a:pt x="1326785" y="556941"/>
                    </a:lnTo>
                    <a:lnTo>
                      <a:pt x="1322957" y="564596"/>
                    </a:lnTo>
                    <a:lnTo>
                      <a:pt x="1322957" y="568424"/>
                    </a:lnTo>
                    <a:lnTo>
                      <a:pt x="1326785" y="564596"/>
                    </a:lnTo>
                    <a:lnTo>
                      <a:pt x="1330613" y="564596"/>
                    </a:lnTo>
                    <a:lnTo>
                      <a:pt x="1338268" y="560769"/>
                    </a:lnTo>
                    <a:lnTo>
                      <a:pt x="1334440" y="556941"/>
                    </a:lnTo>
                    <a:lnTo>
                      <a:pt x="1338268" y="556941"/>
                    </a:lnTo>
                    <a:lnTo>
                      <a:pt x="1342096" y="560769"/>
                    </a:lnTo>
                    <a:lnTo>
                      <a:pt x="1345923" y="556941"/>
                    </a:lnTo>
                    <a:lnTo>
                      <a:pt x="1349751" y="549286"/>
                    </a:lnTo>
                    <a:lnTo>
                      <a:pt x="1361234" y="545458"/>
                    </a:lnTo>
                    <a:lnTo>
                      <a:pt x="1368890" y="541630"/>
                    </a:lnTo>
                    <a:lnTo>
                      <a:pt x="1384201" y="537802"/>
                    </a:lnTo>
                    <a:lnTo>
                      <a:pt x="1391856" y="530147"/>
                    </a:lnTo>
                    <a:lnTo>
                      <a:pt x="1391856" y="526319"/>
                    </a:lnTo>
                    <a:lnTo>
                      <a:pt x="1372717" y="514836"/>
                    </a:lnTo>
                    <a:lnTo>
                      <a:pt x="1365062" y="511008"/>
                    </a:lnTo>
                    <a:lnTo>
                      <a:pt x="1361234" y="503353"/>
                    </a:lnTo>
                    <a:lnTo>
                      <a:pt x="1365062" y="503353"/>
                    </a:lnTo>
                    <a:lnTo>
                      <a:pt x="1361234" y="499525"/>
                    </a:lnTo>
                    <a:lnTo>
                      <a:pt x="1361234" y="491870"/>
                    </a:lnTo>
                    <a:lnTo>
                      <a:pt x="1368890" y="488042"/>
                    </a:lnTo>
                    <a:lnTo>
                      <a:pt x="1368890" y="484214"/>
                    </a:lnTo>
                    <a:lnTo>
                      <a:pt x="1376545" y="480387"/>
                    </a:lnTo>
                    <a:lnTo>
                      <a:pt x="1380373" y="480387"/>
                    </a:lnTo>
                    <a:lnTo>
                      <a:pt x="1380373" y="476559"/>
                    </a:lnTo>
                    <a:lnTo>
                      <a:pt x="1384201" y="472731"/>
                    </a:lnTo>
                    <a:lnTo>
                      <a:pt x="1380373" y="472731"/>
                    </a:lnTo>
                    <a:lnTo>
                      <a:pt x="1395684" y="457420"/>
                    </a:lnTo>
                    <a:lnTo>
                      <a:pt x="1391856" y="457420"/>
                    </a:lnTo>
                    <a:lnTo>
                      <a:pt x="1399512" y="449765"/>
                    </a:lnTo>
                    <a:lnTo>
                      <a:pt x="1399512" y="445937"/>
                    </a:lnTo>
                    <a:lnTo>
                      <a:pt x="1395684" y="442109"/>
                    </a:lnTo>
                    <a:lnTo>
                      <a:pt x="1395684" y="430626"/>
                    </a:lnTo>
                    <a:lnTo>
                      <a:pt x="1391856" y="426798"/>
                    </a:lnTo>
                    <a:lnTo>
                      <a:pt x="1391856" y="419143"/>
                    </a:lnTo>
                    <a:lnTo>
                      <a:pt x="1395684" y="407660"/>
                    </a:lnTo>
                    <a:lnTo>
                      <a:pt x="1395684" y="403832"/>
                    </a:lnTo>
                    <a:lnTo>
                      <a:pt x="1399512" y="403832"/>
                    </a:lnTo>
                    <a:lnTo>
                      <a:pt x="1403339" y="392349"/>
                    </a:lnTo>
                    <a:lnTo>
                      <a:pt x="1407167" y="392349"/>
                    </a:lnTo>
                    <a:lnTo>
                      <a:pt x="1403339" y="388521"/>
                    </a:lnTo>
                    <a:lnTo>
                      <a:pt x="1391856" y="384694"/>
                    </a:lnTo>
                    <a:lnTo>
                      <a:pt x="1391856" y="377038"/>
                    </a:lnTo>
                    <a:lnTo>
                      <a:pt x="1388028" y="377038"/>
                    </a:lnTo>
                    <a:lnTo>
                      <a:pt x="1384201" y="377038"/>
                    </a:lnTo>
                    <a:close/>
                  </a:path>
                </a:pathLst>
              </a:custGeom>
            </p:spPr>
          </p:pic>
          <p:sp>
            <p:nvSpPr>
              <p:cNvPr id="337" name="Vietnam">
                <a:extLst>
                  <a:ext uri="{FF2B5EF4-FFF2-40B4-BE49-F238E27FC236}">
                    <a16:creationId xmlns:a16="http://schemas.microsoft.com/office/drawing/2014/main" id="{59D43831-6A49-44C6-AF3C-7A6ECA084B1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304595" y="3839651"/>
                <a:ext cx="195214" cy="378944"/>
              </a:xfrm>
              <a:custGeom>
                <a:avLst/>
                <a:gdLst>
                  <a:gd name="T0" fmla="*/ 4 w 102"/>
                  <a:gd name="T1" fmla="*/ 10 h 198"/>
                  <a:gd name="T2" fmla="*/ 10 w 102"/>
                  <a:gd name="T3" fmla="*/ 14 h 198"/>
                  <a:gd name="T4" fmla="*/ 18 w 102"/>
                  <a:gd name="T5" fmla="*/ 10 h 198"/>
                  <a:gd name="T6" fmla="*/ 28 w 102"/>
                  <a:gd name="T7" fmla="*/ 8 h 198"/>
                  <a:gd name="T8" fmla="*/ 38 w 102"/>
                  <a:gd name="T9" fmla="*/ 0 h 198"/>
                  <a:gd name="T10" fmla="*/ 50 w 102"/>
                  <a:gd name="T11" fmla="*/ 6 h 198"/>
                  <a:gd name="T12" fmla="*/ 54 w 102"/>
                  <a:gd name="T13" fmla="*/ 10 h 198"/>
                  <a:gd name="T14" fmla="*/ 62 w 102"/>
                  <a:gd name="T15" fmla="*/ 22 h 198"/>
                  <a:gd name="T16" fmla="*/ 70 w 102"/>
                  <a:gd name="T17" fmla="*/ 24 h 198"/>
                  <a:gd name="T18" fmla="*/ 72 w 102"/>
                  <a:gd name="T19" fmla="*/ 28 h 198"/>
                  <a:gd name="T20" fmla="*/ 64 w 102"/>
                  <a:gd name="T21" fmla="*/ 30 h 198"/>
                  <a:gd name="T22" fmla="*/ 60 w 102"/>
                  <a:gd name="T23" fmla="*/ 34 h 198"/>
                  <a:gd name="T24" fmla="*/ 56 w 102"/>
                  <a:gd name="T25" fmla="*/ 36 h 198"/>
                  <a:gd name="T26" fmla="*/ 54 w 102"/>
                  <a:gd name="T27" fmla="*/ 42 h 198"/>
                  <a:gd name="T28" fmla="*/ 50 w 102"/>
                  <a:gd name="T29" fmla="*/ 48 h 198"/>
                  <a:gd name="T30" fmla="*/ 46 w 102"/>
                  <a:gd name="T31" fmla="*/ 52 h 198"/>
                  <a:gd name="T32" fmla="*/ 46 w 102"/>
                  <a:gd name="T33" fmla="*/ 62 h 198"/>
                  <a:gd name="T34" fmla="*/ 52 w 102"/>
                  <a:gd name="T35" fmla="*/ 68 h 198"/>
                  <a:gd name="T36" fmla="*/ 58 w 102"/>
                  <a:gd name="T37" fmla="*/ 76 h 198"/>
                  <a:gd name="T38" fmla="*/ 66 w 102"/>
                  <a:gd name="T39" fmla="*/ 86 h 198"/>
                  <a:gd name="T40" fmla="*/ 88 w 102"/>
                  <a:gd name="T41" fmla="*/ 104 h 198"/>
                  <a:gd name="T42" fmla="*/ 92 w 102"/>
                  <a:gd name="T43" fmla="*/ 112 h 198"/>
                  <a:gd name="T44" fmla="*/ 96 w 102"/>
                  <a:gd name="T45" fmla="*/ 122 h 198"/>
                  <a:gd name="T46" fmla="*/ 98 w 102"/>
                  <a:gd name="T47" fmla="*/ 132 h 198"/>
                  <a:gd name="T48" fmla="*/ 100 w 102"/>
                  <a:gd name="T49" fmla="*/ 140 h 198"/>
                  <a:gd name="T50" fmla="*/ 100 w 102"/>
                  <a:gd name="T51" fmla="*/ 142 h 198"/>
                  <a:gd name="T52" fmla="*/ 98 w 102"/>
                  <a:gd name="T53" fmla="*/ 148 h 198"/>
                  <a:gd name="T54" fmla="*/ 98 w 102"/>
                  <a:gd name="T55" fmla="*/ 158 h 198"/>
                  <a:gd name="T56" fmla="*/ 90 w 102"/>
                  <a:gd name="T57" fmla="*/ 166 h 198"/>
                  <a:gd name="T58" fmla="*/ 82 w 102"/>
                  <a:gd name="T59" fmla="*/ 172 h 198"/>
                  <a:gd name="T60" fmla="*/ 70 w 102"/>
                  <a:gd name="T61" fmla="*/ 174 h 198"/>
                  <a:gd name="T62" fmla="*/ 66 w 102"/>
                  <a:gd name="T63" fmla="*/ 174 h 198"/>
                  <a:gd name="T64" fmla="*/ 70 w 102"/>
                  <a:gd name="T65" fmla="*/ 176 h 198"/>
                  <a:gd name="T66" fmla="*/ 66 w 102"/>
                  <a:gd name="T67" fmla="*/ 182 h 198"/>
                  <a:gd name="T68" fmla="*/ 62 w 102"/>
                  <a:gd name="T69" fmla="*/ 182 h 198"/>
                  <a:gd name="T70" fmla="*/ 62 w 102"/>
                  <a:gd name="T71" fmla="*/ 188 h 198"/>
                  <a:gd name="T72" fmla="*/ 54 w 102"/>
                  <a:gd name="T73" fmla="*/ 192 h 198"/>
                  <a:gd name="T74" fmla="*/ 48 w 102"/>
                  <a:gd name="T75" fmla="*/ 198 h 198"/>
                  <a:gd name="T76" fmla="*/ 48 w 102"/>
                  <a:gd name="T77" fmla="*/ 194 h 198"/>
                  <a:gd name="T78" fmla="*/ 46 w 102"/>
                  <a:gd name="T79" fmla="*/ 188 h 198"/>
                  <a:gd name="T80" fmla="*/ 50 w 102"/>
                  <a:gd name="T81" fmla="*/ 178 h 198"/>
                  <a:gd name="T82" fmla="*/ 42 w 102"/>
                  <a:gd name="T83" fmla="*/ 176 h 198"/>
                  <a:gd name="T84" fmla="*/ 46 w 102"/>
                  <a:gd name="T85" fmla="*/ 170 h 198"/>
                  <a:gd name="T86" fmla="*/ 60 w 102"/>
                  <a:gd name="T87" fmla="*/ 168 h 198"/>
                  <a:gd name="T88" fmla="*/ 62 w 102"/>
                  <a:gd name="T89" fmla="*/ 162 h 198"/>
                  <a:gd name="T90" fmla="*/ 66 w 102"/>
                  <a:gd name="T91" fmla="*/ 154 h 198"/>
                  <a:gd name="T92" fmla="*/ 78 w 102"/>
                  <a:gd name="T93" fmla="*/ 144 h 198"/>
                  <a:gd name="T94" fmla="*/ 76 w 102"/>
                  <a:gd name="T95" fmla="*/ 126 h 198"/>
                  <a:gd name="T96" fmla="*/ 74 w 102"/>
                  <a:gd name="T97" fmla="*/ 118 h 198"/>
                  <a:gd name="T98" fmla="*/ 74 w 102"/>
                  <a:gd name="T99" fmla="*/ 106 h 198"/>
                  <a:gd name="T100" fmla="*/ 72 w 102"/>
                  <a:gd name="T101" fmla="*/ 98 h 198"/>
                  <a:gd name="T102" fmla="*/ 66 w 102"/>
                  <a:gd name="T103" fmla="*/ 92 h 198"/>
                  <a:gd name="T104" fmla="*/ 60 w 102"/>
                  <a:gd name="T105" fmla="*/ 86 h 198"/>
                  <a:gd name="T106" fmla="*/ 50 w 102"/>
                  <a:gd name="T107" fmla="*/ 78 h 198"/>
                  <a:gd name="T108" fmla="*/ 36 w 102"/>
                  <a:gd name="T109" fmla="*/ 66 h 198"/>
                  <a:gd name="T110" fmla="*/ 30 w 102"/>
                  <a:gd name="T111" fmla="*/ 58 h 198"/>
                  <a:gd name="T112" fmla="*/ 34 w 102"/>
                  <a:gd name="T113" fmla="*/ 52 h 198"/>
                  <a:gd name="T114" fmla="*/ 36 w 102"/>
                  <a:gd name="T115" fmla="*/ 42 h 198"/>
                  <a:gd name="T116" fmla="*/ 26 w 102"/>
                  <a:gd name="T117" fmla="*/ 34 h 198"/>
                  <a:gd name="T118" fmla="*/ 8 w 102"/>
                  <a:gd name="T119" fmla="*/ 28 h 198"/>
                  <a:gd name="T120" fmla="*/ 0 w 102"/>
                  <a:gd name="T121" fmla="*/ 16 h 198"/>
                  <a:gd name="T122" fmla="*/ 36 w 102"/>
                  <a:gd name="T123" fmla="*/ 180 h 198"/>
                  <a:gd name="T124" fmla="*/ 34 w 102"/>
                  <a:gd name="T125" fmla="*/ 174 h 1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02" h="198">
                    <a:moveTo>
                      <a:pt x="0" y="14"/>
                    </a:moveTo>
                    <a:lnTo>
                      <a:pt x="0" y="14"/>
                    </a:lnTo>
                    <a:lnTo>
                      <a:pt x="2" y="14"/>
                    </a:lnTo>
                    <a:lnTo>
                      <a:pt x="2" y="12"/>
                    </a:lnTo>
                    <a:lnTo>
                      <a:pt x="4" y="10"/>
                    </a:lnTo>
                    <a:lnTo>
                      <a:pt x="6" y="10"/>
                    </a:lnTo>
                    <a:lnTo>
                      <a:pt x="8" y="10"/>
                    </a:lnTo>
                    <a:lnTo>
                      <a:pt x="8" y="12"/>
                    </a:lnTo>
                    <a:lnTo>
                      <a:pt x="8" y="14"/>
                    </a:lnTo>
                    <a:lnTo>
                      <a:pt x="10" y="14"/>
                    </a:lnTo>
                    <a:lnTo>
                      <a:pt x="10" y="10"/>
                    </a:lnTo>
                    <a:lnTo>
                      <a:pt x="12" y="8"/>
                    </a:lnTo>
                    <a:lnTo>
                      <a:pt x="16" y="12"/>
                    </a:lnTo>
                    <a:lnTo>
                      <a:pt x="16" y="10"/>
                    </a:lnTo>
                    <a:lnTo>
                      <a:pt x="18" y="10"/>
                    </a:lnTo>
                    <a:lnTo>
                      <a:pt x="18" y="12"/>
                    </a:lnTo>
                    <a:lnTo>
                      <a:pt x="22" y="10"/>
                    </a:lnTo>
                    <a:lnTo>
                      <a:pt x="22" y="8"/>
                    </a:lnTo>
                    <a:lnTo>
                      <a:pt x="24" y="8"/>
                    </a:lnTo>
                    <a:lnTo>
                      <a:pt x="28" y="8"/>
                    </a:lnTo>
                    <a:lnTo>
                      <a:pt x="32" y="8"/>
                    </a:lnTo>
                    <a:lnTo>
                      <a:pt x="32" y="4"/>
                    </a:lnTo>
                    <a:lnTo>
                      <a:pt x="34" y="2"/>
                    </a:lnTo>
                    <a:lnTo>
                      <a:pt x="36" y="2"/>
                    </a:lnTo>
                    <a:lnTo>
                      <a:pt x="38" y="0"/>
                    </a:lnTo>
                    <a:lnTo>
                      <a:pt x="42" y="2"/>
                    </a:lnTo>
                    <a:lnTo>
                      <a:pt x="42" y="4"/>
                    </a:lnTo>
                    <a:lnTo>
                      <a:pt x="44" y="6"/>
                    </a:lnTo>
                    <a:lnTo>
                      <a:pt x="44" y="6"/>
                    </a:lnTo>
                    <a:lnTo>
                      <a:pt x="50" y="6"/>
                    </a:lnTo>
                    <a:lnTo>
                      <a:pt x="52" y="8"/>
                    </a:lnTo>
                    <a:lnTo>
                      <a:pt x="54" y="6"/>
                    </a:lnTo>
                    <a:lnTo>
                      <a:pt x="56" y="8"/>
                    </a:lnTo>
                    <a:lnTo>
                      <a:pt x="56" y="10"/>
                    </a:lnTo>
                    <a:lnTo>
                      <a:pt x="54" y="10"/>
                    </a:lnTo>
                    <a:lnTo>
                      <a:pt x="54" y="14"/>
                    </a:lnTo>
                    <a:lnTo>
                      <a:pt x="56" y="16"/>
                    </a:lnTo>
                    <a:lnTo>
                      <a:pt x="56" y="18"/>
                    </a:lnTo>
                    <a:lnTo>
                      <a:pt x="60" y="20"/>
                    </a:lnTo>
                    <a:lnTo>
                      <a:pt x="62" y="22"/>
                    </a:lnTo>
                    <a:lnTo>
                      <a:pt x="64" y="22"/>
                    </a:lnTo>
                    <a:lnTo>
                      <a:pt x="66" y="24"/>
                    </a:lnTo>
                    <a:lnTo>
                      <a:pt x="68" y="24"/>
                    </a:lnTo>
                    <a:lnTo>
                      <a:pt x="70" y="24"/>
                    </a:lnTo>
                    <a:lnTo>
                      <a:pt x="70" y="24"/>
                    </a:lnTo>
                    <a:lnTo>
                      <a:pt x="74" y="24"/>
                    </a:lnTo>
                    <a:lnTo>
                      <a:pt x="74" y="24"/>
                    </a:lnTo>
                    <a:lnTo>
                      <a:pt x="74" y="26"/>
                    </a:lnTo>
                    <a:lnTo>
                      <a:pt x="72" y="28"/>
                    </a:lnTo>
                    <a:lnTo>
                      <a:pt x="72" y="28"/>
                    </a:lnTo>
                    <a:lnTo>
                      <a:pt x="70" y="28"/>
                    </a:lnTo>
                    <a:lnTo>
                      <a:pt x="68" y="28"/>
                    </a:lnTo>
                    <a:lnTo>
                      <a:pt x="66" y="28"/>
                    </a:lnTo>
                    <a:lnTo>
                      <a:pt x="64" y="30"/>
                    </a:lnTo>
                    <a:lnTo>
                      <a:pt x="64" y="30"/>
                    </a:lnTo>
                    <a:lnTo>
                      <a:pt x="64" y="32"/>
                    </a:lnTo>
                    <a:lnTo>
                      <a:pt x="62" y="34"/>
                    </a:lnTo>
                    <a:lnTo>
                      <a:pt x="62" y="34"/>
                    </a:lnTo>
                    <a:lnTo>
                      <a:pt x="62" y="34"/>
                    </a:lnTo>
                    <a:lnTo>
                      <a:pt x="60" y="34"/>
                    </a:lnTo>
                    <a:lnTo>
                      <a:pt x="58" y="36"/>
                    </a:lnTo>
                    <a:lnTo>
                      <a:pt x="56" y="36"/>
                    </a:lnTo>
                    <a:lnTo>
                      <a:pt x="56" y="34"/>
                    </a:lnTo>
                    <a:lnTo>
                      <a:pt x="56" y="34"/>
                    </a:lnTo>
                    <a:lnTo>
                      <a:pt x="56" y="36"/>
                    </a:lnTo>
                    <a:lnTo>
                      <a:pt x="54" y="36"/>
                    </a:lnTo>
                    <a:lnTo>
                      <a:pt x="56" y="38"/>
                    </a:lnTo>
                    <a:lnTo>
                      <a:pt x="54" y="40"/>
                    </a:lnTo>
                    <a:lnTo>
                      <a:pt x="56" y="42"/>
                    </a:lnTo>
                    <a:lnTo>
                      <a:pt x="54" y="42"/>
                    </a:lnTo>
                    <a:lnTo>
                      <a:pt x="56" y="42"/>
                    </a:lnTo>
                    <a:lnTo>
                      <a:pt x="54" y="44"/>
                    </a:lnTo>
                    <a:lnTo>
                      <a:pt x="54" y="44"/>
                    </a:lnTo>
                    <a:lnTo>
                      <a:pt x="52" y="48"/>
                    </a:lnTo>
                    <a:lnTo>
                      <a:pt x="50" y="48"/>
                    </a:lnTo>
                    <a:lnTo>
                      <a:pt x="50" y="46"/>
                    </a:lnTo>
                    <a:lnTo>
                      <a:pt x="50" y="48"/>
                    </a:lnTo>
                    <a:lnTo>
                      <a:pt x="48" y="48"/>
                    </a:lnTo>
                    <a:lnTo>
                      <a:pt x="48" y="50"/>
                    </a:lnTo>
                    <a:lnTo>
                      <a:pt x="46" y="52"/>
                    </a:lnTo>
                    <a:lnTo>
                      <a:pt x="46" y="54"/>
                    </a:lnTo>
                    <a:lnTo>
                      <a:pt x="48" y="54"/>
                    </a:lnTo>
                    <a:lnTo>
                      <a:pt x="48" y="56"/>
                    </a:lnTo>
                    <a:lnTo>
                      <a:pt x="48" y="60"/>
                    </a:lnTo>
                    <a:lnTo>
                      <a:pt x="46" y="62"/>
                    </a:lnTo>
                    <a:lnTo>
                      <a:pt x="48" y="64"/>
                    </a:lnTo>
                    <a:lnTo>
                      <a:pt x="48" y="64"/>
                    </a:lnTo>
                    <a:lnTo>
                      <a:pt x="46" y="66"/>
                    </a:lnTo>
                    <a:lnTo>
                      <a:pt x="48" y="66"/>
                    </a:lnTo>
                    <a:lnTo>
                      <a:pt x="52" y="68"/>
                    </a:lnTo>
                    <a:lnTo>
                      <a:pt x="56" y="72"/>
                    </a:lnTo>
                    <a:lnTo>
                      <a:pt x="56" y="70"/>
                    </a:lnTo>
                    <a:lnTo>
                      <a:pt x="58" y="74"/>
                    </a:lnTo>
                    <a:lnTo>
                      <a:pt x="58" y="76"/>
                    </a:lnTo>
                    <a:lnTo>
                      <a:pt x="58" y="76"/>
                    </a:lnTo>
                    <a:lnTo>
                      <a:pt x="58" y="78"/>
                    </a:lnTo>
                    <a:lnTo>
                      <a:pt x="58" y="80"/>
                    </a:lnTo>
                    <a:lnTo>
                      <a:pt x="64" y="84"/>
                    </a:lnTo>
                    <a:lnTo>
                      <a:pt x="66" y="86"/>
                    </a:lnTo>
                    <a:lnTo>
                      <a:pt x="66" y="86"/>
                    </a:lnTo>
                    <a:lnTo>
                      <a:pt x="74" y="90"/>
                    </a:lnTo>
                    <a:lnTo>
                      <a:pt x="80" y="94"/>
                    </a:lnTo>
                    <a:lnTo>
                      <a:pt x="80" y="98"/>
                    </a:lnTo>
                    <a:lnTo>
                      <a:pt x="86" y="102"/>
                    </a:lnTo>
                    <a:lnTo>
                      <a:pt x="88" y="104"/>
                    </a:lnTo>
                    <a:lnTo>
                      <a:pt x="88" y="106"/>
                    </a:lnTo>
                    <a:lnTo>
                      <a:pt x="90" y="106"/>
                    </a:lnTo>
                    <a:lnTo>
                      <a:pt x="90" y="108"/>
                    </a:lnTo>
                    <a:lnTo>
                      <a:pt x="92" y="112"/>
                    </a:lnTo>
                    <a:lnTo>
                      <a:pt x="92" y="112"/>
                    </a:lnTo>
                    <a:lnTo>
                      <a:pt x="92" y="114"/>
                    </a:lnTo>
                    <a:lnTo>
                      <a:pt x="92" y="114"/>
                    </a:lnTo>
                    <a:lnTo>
                      <a:pt x="94" y="118"/>
                    </a:lnTo>
                    <a:lnTo>
                      <a:pt x="94" y="122"/>
                    </a:lnTo>
                    <a:lnTo>
                      <a:pt x="96" y="122"/>
                    </a:lnTo>
                    <a:lnTo>
                      <a:pt x="96" y="126"/>
                    </a:lnTo>
                    <a:lnTo>
                      <a:pt x="98" y="126"/>
                    </a:lnTo>
                    <a:lnTo>
                      <a:pt x="98" y="128"/>
                    </a:lnTo>
                    <a:lnTo>
                      <a:pt x="98" y="130"/>
                    </a:lnTo>
                    <a:lnTo>
                      <a:pt x="98" y="132"/>
                    </a:lnTo>
                    <a:lnTo>
                      <a:pt x="98" y="134"/>
                    </a:lnTo>
                    <a:lnTo>
                      <a:pt x="98" y="136"/>
                    </a:lnTo>
                    <a:lnTo>
                      <a:pt x="98" y="138"/>
                    </a:lnTo>
                    <a:lnTo>
                      <a:pt x="100" y="138"/>
                    </a:lnTo>
                    <a:lnTo>
                      <a:pt x="100" y="140"/>
                    </a:lnTo>
                    <a:lnTo>
                      <a:pt x="102" y="142"/>
                    </a:lnTo>
                    <a:lnTo>
                      <a:pt x="100" y="144"/>
                    </a:lnTo>
                    <a:lnTo>
                      <a:pt x="100" y="144"/>
                    </a:lnTo>
                    <a:lnTo>
                      <a:pt x="100" y="144"/>
                    </a:lnTo>
                    <a:lnTo>
                      <a:pt x="100" y="142"/>
                    </a:lnTo>
                    <a:lnTo>
                      <a:pt x="98" y="144"/>
                    </a:lnTo>
                    <a:lnTo>
                      <a:pt x="98" y="146"/>
                    </a:lnTo>
                    <a:lnTo>
                      <a:pt x="100" y="146"/>
                    </a:lnTo>
                    <a:lnTo>
                      <a:pt x="100" y="148"/>
                    </a:lnTo>
                    <a:lnTo>
                      <a:pt x="98" y="148"/>
                    </a:lnTo>
                    <a:lnTo>
                      <a:pt x="98" y="150"/>
                    </a:lnTo>
                    <a:lnTo>
                      <a:pt x="96" y="152"/>
                    </a:lnTo>
                    <a:lnTo>
                      <a:pt x="98" y="154"/>
                    </a:lnTo>
                    <a:lnTo>
                      <a:pt x="98" y="156"/>
                    </a:lnTo>
                    <a:lnTo>
                      <a:pt x="98" y="158"/>
                    </a:lnTo>
                    <a:lnTo>
                      <a:pt x="96" y="158"/>
                    </a:lnTo>
                    <a:lnTo>
                      <a:pt x="94" y="160"/>
                    </a:lnTo>
                    <a:lnTo>
                      <a:pt x="94" y="162"/>
                    </a:lnTo>
                    <a:lnTo>
                      <a:pt x="94" y="162"/>
                    </a:lnTo>
                    <a:lnTo>
                      <a:pt x="90" y="166"/>
                    </a:lnTo>
                    <a:lnTo>
                      <a:pt x="88" y="166"/>
                    </a:lnTo>
                    <a:lnTo>
                      <a:pt x="86" y="168"/>
                    </a:lnTo>
                    <a:lnTo>
                      <a:pt x="86" y="170"/>
                    </a:lnTo>
                    <a:lnTo>
                      <a:pt x="84" y="170"/>
                    </a:lnTo>
                    <a:lnTo>
                      <a:pt x="82" y="172"/>
                    </a:lnTo>
                    <a:lnTo>
                      <a:pt x="76" y="174"/>
                    </a:lnTo>
                    <a:lnTo>
                      <a:pt x="74" y="176"/>
                    </a:lnTo>
                    <a:lnTo>
                      <a:pt x="72" y="174"/>
                    </a:lnTo>
                    <a:lnTo>
                      <a:pt x="70" y="174"/>
                    </a:lnTo>
                    <a:lnTo>
                      <a:pt x="70" y="174"/>
                    </a:lnTo>
                    <a:lnTo>
                      <a:pt x="70" y="174"/>
                    </a:lnTo>
                    <a:lnTo>
                      <a:pt x="70" y="172"/>
                    </a:lnTo>
                    <a:lnTo>
                      <a:pt x="70" y="174"/>
                    </a:lnTo>
                    <a:lnTo>
                      <a:pt x="70" y="174"/>
                    </a:lnTo>
                    <a:lnTo>
                      <a:pt x="66" y="174"/>
                    </a:lnTo>
                    <a:lnTo>
                      <a:pt x="68" y="174"/>
                    </a:lnTo>
                    <a:lnTo>
                      <a:pt x="68" y="174"/>
                    </a:lnTo>
                    <a:lnTo>
                      <a:pt x="68" y="176"/>
                    </a:lnTo>
                    <a:lnTo>
                      <a:pt x="66" y="176"/>
                    </a:lnTo>
                    <a:lnTo>
                      <a:pt x="70" y="176"/>
                    </a:lnTo>
                    <a:lnTo>
                      <a:pt x="68" y="178"/>
                    </a:lnTo>
                    <a:lnTo>
                      <a:pt x="70" y="180"/>
                    </a:lnTo>
                    <a:lnTo>
                      <a:pt x="68" y="182"/>
                    </a:lnTo>
                    <a:lnTo>
                      <a:pt x="64" y="180"/>
                    </a:lnTo>
                    <a:lnTo>
                      <a:pt x="66" y="182"/>
                    </a:lnTo>
                    <a:lnTo>
                      <a:pt x="66" y="182"/>
                    </a:lnTo>
                    <a:lnTo>
                      <a:pt x="66" y="184"/>
                    </a:lnTo>
                    <a:lnTo>
                      <a:pt x="64" y="184"/>
                    </a:lnTo>
                    <a:lnTo>
                      <a:pt x="64" y="182"/>
                    </a:lnTo>
                    <a:lnTo>
                      <a:pt x="62" y="182"/>
                    </a:lnTo>
                    <a:lnTo>
                      <a:pt x="62" y="184"/>
                    </a:lnTo>
                    <a:lnTo>
                      <a:pt x="62" y="184"/>
                    </a:lnTo>
                    <a:lnTo>
                      <a:pt x="62" y="186"/>
                    </a:lnTo>
                    <a:lnTo>
                      <a:pt x="62" y="186"/>
                    </a:lnTo>
                    <a:lnTo>
                      <a:pt x="62" y="188"/>
                    </a:lnTo>
                    <a:lnTo>
                      <a:pt x="60" y="188"/>
                    </a:lnTo>
                    <a:lnTo>
                      <a:pt x="58" y="190"/>
                    </a:lnTo>
                    <a:lnTo>
                      <a:pt x="56" y="190"/>
                    </a:lnTo>
                    <a:lnTo>
                      <a:pt x="56" y="190"/>
                    </a:lnTo>
                    <a:lnTo>
                      <a:pt x="54" y="192"/>
                    </a:lnTo>
                    <a:lnTo>
                      <a:pt x="54" y="194"/>
                    </a:lnTo>
                    <a:lnTo>
                      <a:pt x="52" y="196"/>
                    </a:lnTo>
                    <a:lnTo>
                      <a:pt x="52" y="196"/>
                    </a:lnTo>
                    <a:lnTo>
                      <a:pt x="52" y="196"/>
                    </a:lnTo>
                    <a:lnTo>
                      <a:pt x="48" y="198"/>
                    </a:lnTo>
                    <a:lnTo>
                      <a:pt x="44" y="198"/>
                    </a:lnTo>
                    <a:lnTo>
                      <a:pt x="46" y="196"/>
                    </a:lnTo>
                    <a:lnTo>
                      <a:pt x="48" y="196"/>
                    </a:lnTo>
                    <a:lnTo>
                      <a:pt x="50" y="194"/>
                    </a:lnTo>
                    <a:lnTo>
                      <a:pt x="48" y="194"/>
                    </a:lnTo>
                    <a:lnTo>
                      <a:pt x="46" y="194"/>
                    </a:lnTo>
                    <a:lnTo>
                      <a:pt x="46" y="190"/>
                    </a:lnTo>
                    <a:lnTo>
                      <a:pt x="48" y="190"/>
                    </a:lnTo>
                    <a:lnTo>
                      <a:pt x="46" y="190"/>
                    </a:lnTo>
                    <a:lnTo>
                      <a:pt x="46" y="188"/>
                    </a:lnTo>
                    <a:lnTo>
                      <a:pt x="46" y="184"/>
                    </a:lnTo>
                    <a:lnTo>
                      <a:pt x="48" y="182"/>
                    </a:lnTo>
                    <a:lnTo>
                      <a:pt x="52" y="178"/>
                    </a:lnTo>
                    <a:lnTo>
                      <a:pt x="52" y="176"/>
                    </a:lnTo>
                    <a:lnTo>
                      <a:pt x="50" y="178"/>
                    </a:lnTo>
                    <a:lnTo>
                      <a:pt x="48" y="178"/>
                    </a:lnTo>
                    <a:lnTo>
                      <a:pt x="46" y="178"/>
                    </a:lnTo>
                    <a:lnTo>
                      <a:pt x="46" y="178"/>
                    </a:lnTo>
                    <a:lnTo>
                      <a:pt x="44" y="178"/>
                    </a:lnTo>
                    <a:lnTo>
                      <a:pt x="42" y="176"/>
                    </a:lnTo>
                    <a:lnTo>
                      <a:pt x="42" y="176"/>
                    </a:lnTo>
                    <a:lnTo>
                      <a:pt x="42" y="174"/>
                    </a:lnTo>
                    <a:lnTo>
                      <a:pt x="42" y="174"/>
                    </a:lnTo>
                    <a:lnTo>
                      <a:pt x="44" y="172"/>
                    </a:lnTo>
                    <a:lnTo>
                      <a:pt x="46" y="170"/>
                    </a:lnTo>
                    <a:lnTo>
                      <a:pt x="48" y="168"/>
                    </a:lnTo>
                    <a:lnTo>
                      <a:pt x="50" y="168"/>
                    </a:lnTo>
                    <a:lnTo>
                      <a:pt x="52" y="168"/>
                    </a:lnTo>
                    <a:lnTo>
                      <a:pt x="58" y="166"/>
                    </a:lnTo>
                    <a:lnTo>
                      <a:pt x="60" y="168"/>
                    </a:lnTo>
                    <a:lnTo>
                      <a:pt x="60" y="170"/>
                    </a:lnTo>
                    <a:lnTo>
                      <a:pt x="64" y="170"/>
                    </a:lnTo>
                    <a:lnTo>
                      <a:pt x="62" y="168"/>
                    </a:lnTo>
                    <a:lnTo>
                      <a:pt x="64" y="166"/>
                    </a:lnTo>
                    <a:lnTo>
                      <a:pt x="62" y="162"/>
                    </a:lnTo>
                    <a:lnTo>
                      <a:pt x="58" y="162"/>
                    </a:lnTo>
                    <a:lnTo>
                      <a:pt x="58" y="158"/>
                    </a:lnTo>
                    <a:lnTo>
                      <a:pt x="60" y="156"/>
                    </a:lnTo>
                    <a:lnTo>
                      <a:pt x="66" y="156"/>
                    </a:lnTo>
                    <a:lnTo>
                      <a:pt x="66" y="154"/>
                    </a:lnTo>
                    <a:lnTo>
                      <a:pt x="70" y="152"/>
                    </a:lnTo>
                    <a:lnTo>
                      <a:pt x="74" y="150"/>
                    </a:lnTo>
                    <a:lnTo>
                      <a:pt x="74" y="148"/>
                    </a:lnTo>
                    <a:lnTo>
                      <a:pt x="76" y="148"/>
                    </a:lnTo>
                    <a:lnTo>
                      <a:pt x="78" y="144"/>
                    </a:lnTo>
                    <a:lnTo>
                      <a:pt x="76" y="142"/>
                    </a:lnTo>
                    <a:lnTo>
                      <a:pt x="78" y="138"/>
                    </a:lnTo>
                    <a:lnTo>
                      <a:pt x="76" y="136"/>
                    </a:lnTo>
                    <a:lnTo>
                      <a:pt x="78" y="132"/>
                    </a:lnTo>
                    <a:lnTo>
                      <a:pt x="76" y="126"/>
                    </a:lnTo>
                    <a:lnTo>
                      <a:pt x="74" y="126"/>
                    </a:lnTo>
                    <a:lnTo>
                      <a:pt x="72" y="122"/>
                    </a:lnTo>
                    <a:lnTo>
                      <a:pt x="72" y="122"/>
                    </a:lnTo>
                    <a:lnTo>
                      <a:pt x="74" y="120"/>
                    </a:lnTo>
                    <a:lnTo>
                      <a:pt x="74" y="118"/>
                    </a:lnTo>
                    <a:lnTo>
                      <a:pt x="74" y="116"/>
                    </a:lnTo>
                    <a:lnTo>
                      <a:pt x="72" y="112"/>
                    </a:lnTo>
                    <a:lnTo>
                      <a:pt x="76" y="110"/>
                    </a:lnTo>
                    <a:lnTo>
                      <a:pt x="76" y="106"/>
                    </a:lnTo>
                    <a:lnTo>
                      <a:pt x="74" y="106"/>
                    </a:lnTo>
                    <a:lnTo>
                      <a:pt x="74" y="104"/>
                    </a:lnTo>
                    <a:lnTo>
                      <a:pt x="74" y="102"/>
                    </a:lnTo>
                    <a:lnTo>
                      <a:pt x="76" y="100"/>
                    </a:lnTo>
                    <a:lnTo>
                      <a:pt x="74" y="98"/>
                    </a:lnTo>
                    <a:lnTo>
                      <a:pt x="72" y="98"/>
                    </a:lnTo>
                    <a:lnTo>
                      <a:pt x="70" y="98"/>
                    </a:lnTo>
                    <a:lnTo>
                      <a:pt x="70" y="96"/>
                    </a:lnTo>
                    <a:lnTo>
                      <a:pt x="66" y="96"/>
                    </a:lnTo>
                    <a:lnTo>
                      <a:pt x="66" y="96"/>
                    </a:lnTo>
                    <a:lnTo>
                      <a:pt x="66" y="92"/>
                    </a:lnTo>
                    <a:lnTo>
                      <a:pt x="64" y="92"/>
                    </a:lnTo>
                    <a:lnTo>
                      <a:pt x="64" y="92"/>
                    </a:lnTo>
                    <a:lnTo>
                      <a:pt x="62" y="90"/>
                    </a:lnTo>
                    <a:lnTo>
                      <a:pt x="62" y="88"/>
                    </a:lnTo>
                    <a:lnTo>
                      <a:pt x="60" y="86"/>
                    </a:lnTo>
                    <a:lnTo>
                      <a:pt x="56" y="86"/>
                    </a:lnTo>
                    <a:lnTo>
                      <a:pt x="56" y="86"/>
                    </a:lnTo>
                    <a:lnTo>
                      <a:pt x="54" y="84"/>
                    </a:lnTo>
                    <a:lnTo>
                      <a:pt x="50" y="78"/>
                    </a:lnTo>
                    <a:lnTo>
                      <a:pt x="50" y="78"/>
                    </a:lnTo>
                    <a:lnTo>
                      <a:pt x="48" y="74"/>
                    </a:lnTo>
                    <a:lnTo>
                      <a:pt x="44" y="72"/>
                    </a:lnTo>
                    <a:lnTo>
                      <a:pt x="42" y="68"/>
                    </a:lnTo>
                    <a:lnTo>
                      <a:pt x="40" y="68"/>
                    </a:lnTo>
                    <a:lnTo>
                      <a:pt x="36" y="66"/>
                    </a:lnTo>
                    <a:lnTo>
                      <a:pt x="32" y="64"/>
                    </a:lnTo>
                    <a:lnTo>
                      <a:pt x="30" y="62"/>
                    </a:lnTo>
                    <a:lnTo>
                      <a:pt x="28" y="62"/>
                    </a:lnTo>
                    <a:lnTo>
                      <a:pt x="28" y="60"/>
                    </a:lnTo>
                    <a:lnTo>
                      <a:pt x="30" y="58"/>
                    </a:lnTo>
                    <a:lnTo>
                      <a:pt x="26" y="56"/>
                    </a:lnTo>
                    <a:lnTo>
                      <a:pt x="26" y="54"/>
                    </a:lnTo>
                    <a:lnTo>
                      <a:pt x="28" y="54"/>
                    </a:lnTo>
                    <a:lnTo>
                      <a:pt x="32" y="52"/>
                    </a:lnTo>
                    <a:lnTo>
                      <a:pt x="34" y="52"/>
                    </a:lnTo>
                    <a:lnTo>
                      <a:pt x="36" y="50"/>
                    </a:lnTo>
                    <a:lnTo>
                      <a:pt x="36" y="46"/>
                    </a:lnTo>
                    <a:lnTo>
                      <a:pt x="38" y="44"/>
                    </a:lnTo>
                    <a:lnTo>
                      <a:pt x="38" y="42"/>
                    </a:lnTo>
                    <a:lnTo>
                      <a:pt x="36" y="42"/>
                    </a:lnTo>
                    <a:lnTo>
                      <a:pt x="36" y="40"/>
                    </a:lnTo>
                    <a:lnTo>
                      <a:pt x="36" y="38"/>
                    </a:lnTo>
                    <a:lnTo>
                      <a:pt x="32" y="36"/>
                    </a:lnTo>
                    <a:lnTo>
                      <a:pt x="30" y="34"/>
                    </a:lnTo>
                    <a:lnTo>
                      <a:pt x="26" y="34"/>
                    </a:lnTo>
                    <a:lnTo>
                      <a:pt x="24" y="36"/>
                    </a:lnTo>
                    <a:lnTo>
                      <a:pt x="20" y="36"/>
                    </a:lnTo>
                    <a:lnTo>
                      <a:pt x="16" y="36"/>
                    </a:lnTo>
                    <a:lnTo>
                      <a:pt x="14" y="32"/>
                    </a:lnTo>
                    <a:lnTo>
                      <a:pt x="8" y="28"/>
                    </a:lnTo>
                    <a:lnTo>
                      <a:pt x="10" y="26"/>
                    </a:lnTo>
                    <a:lnTo>
                      <a:pt x="8" y="22"/>
                    </a:lnTo>
                    <a:lnTo>
                      <a:pt x="8" y="20"/>
                    </a:lnTo>
                    <a:lnTo>
                      <a:pt x="4" y="18"/>
                    </a:lnTo>
                    <a:lnTo>
                      <a:pt x="0" y="16"/>
                    </a:lnTo>
                    <a:lnTo>
                      <a:pt x="0" y="14"/>
                    </a:lnTo>
                    <a:close/>
                    <a:moveTo>
                      <a:pt x="34" y="174"/>
                    </a:moveTo>
                    <a:lnTo>
                      <a:pt x="36" y="176"/>
                    </a:lnTo>
                    <a:lnTo>
                      <a:pt x="34" y="178"/>
                    </a:lnTo>
                    <a:lnTo>
                      <a:pt x="36" y="180"/>
                    </a:lnTo>
                    <a:lnTo>
                      <a:pt x="36" y="180"/>
                    </a:lnTo>
                    <a:lnTo>
                      <a:pt x="38" y="176"/>
                    </a:lnTo>
                    <a:lnTo>
                      <a:pt x="36" y="174"/>
                    </a:lnTo>
                    <a:lnTo>
                      <a:pt x="36" y="174"/>
                    </a:lnTo>
                    <a:lnTo>
                      <a:pt x="34" y="174"/>
                    </a:lnTo>
                    <a:close/>
                  </a:path>
                </a:pathLst>
              </a:custGeom>
              <a:grpFill/>
              <a:ln w="6350">
                <a:solidFill>
                  <a:srgbClr val="CDBDE5"/>
                </a:solidFill>
                <a:round/>
                <a:headEnd/>
                <a:tailEnd/>
              </a:ln>
            </p:spPr>
            <p:txBody>
              <a:bodyPr vert="horz" wrap="square" lIns="14645" tIns="7323" rIns="14645" bIns="7323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00095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00190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00285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00381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0476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600571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700666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800761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561710">
                  <a:defRPr/>
                </a:pPr>
                <a:endParaRPr lang="en-US" sz="1106" ker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38" name="Timor-Leste">
                <a:extLst>
                  <a:ext uri="{FF2B5EF4-FFF2-40B4-BE49-F238E27FC236}">
                    <a16:creationId xmlns:a16="http://schemas.microsoft.com/office/drawing/2014/main" id="{594428B1-CDAD-4BCE-BCE1-AA9968E500B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44304" y="4639645"/>
                <a:ext cx="76554" cy="22966"/>
              </a:xfrm>
              <a:custGeom>
                <a:avLst/>
                <a:gdLst>
                  <a:gd name="T0" fmla="*/ 0 w 40"/>
                  <a:gd name="T1" fmla="*/ 10 h 12"/>
                  <a:gd name="T2" fmla="*/ 2 w 40"/>
                  <a:gd name="T3" fmla="*/ 12 h 12"/>
                  <a:gd name="T4" fmla="*/ 4 w 40"/>
                  <a:gd name="T5" fmla="*/ 10 h 12"/>
                  <a:gd name="T6" fmla="*/ 8 w 40"/>
                  <a:gd name="T7" fmla="*/ 10 h 12"/>
                  <a:gd name="T8" fmla="*/ 8 w 40"/>
                  <a:gd name="T9" fmla="*/ 6 h 12"/>
                  <a:gd name="T10" fmla="*/ 6 w 40"/>
                  <a:gd name="T11" fmla="*/ 8 h 12"/>
                  <a:gd name="T12" fmla="*/ 2 w 40"/>
                  <a:gd name="T13" fmla="*/ 8 h 12"/>
                  <a:gd name="T14" fmla="*/ 0 w 40"/>
                  <a:gd name="T15" fmla="*/ 10 h 12"/>
                  <a:gd name="T16" fmla="*/ 10 w 40"/>
                  <a:gd name="T17" fmla="*/ 6 h 12"/>
                  <a:gd name="T18" fmla="*/ 12 w 40"/>
                  <a:gd name="T19" fmla="*/ 8 h 12"/>
                  <a:gd name="T20" fmla="*/ 16 w 40"/>
                  <a:gd name="T21" fmla="*/ 12 h 12"/>
                  <a:gd name="T22" fmla="*/ 16 w 40"/>
                  <a:gd name="T23" fmla="*/ 12 h 12"/>
                  <a:gd name="T24" fmla="*/ 18 w 40"/>
                  <a:gd name="T25" fmla="*/ 10 h 12"/>
                  <a:gd name="T26" fmla="*/ 20 w 40"/>
                  <a:gd name="T27" fmla="*/ 8 h 12"/>
                  <a:gd name="T28" fmla="*/ 24 w 40"/>
                  <a:gd name="T29" fmla="*/ 8 h 12"/>
                  <a:gd name="T30" fmla="*/ 28 w 40"/>
                  <a:gd name="T31" fmla="*/ 8 h 12"/>
                  <a:gd name="T32" fmla="*/ 32 w 40"/>
                  <a:gd name="T33" fmla="*/ 6 h 12"/>
                  <a:gd name="T34" fmla="*/ 34 w 40"/>
                  <a:gd name="T35" fmla="*/ 4 h 12"/>
                  <a:gd name="T36" fmla="*/ 36 w 40"/>
                  <a:gd name="T37" fmla="*/ 4 h 12"/>
                  <a:gd name="T38" fmla="*/ 38 w 40"/>
                  <a:gd name="T39" fmla="*/ 4 h 12"/>
                  <a:gd name="T40" fmla="*/ 40 w 40"/>
                  <a:gd name="T41" fmla="*/ 2 h 12"/>
                  <a:gd name="T42" fmla="*/ 40 w 40"/>
                  <a:gd name="T43" fmla="*/ 0 h 12"/>
                  <a:gd name="T44" fmla="*/ 38 w 40"/>
                  <a:gd name="T45" fmla="*/ 0 h 12"/>
                  <a:gd name="T46" fmla="*/ 34 w 40"/>
                  <a:gd name="T47" fmla="*/ 0 h 12"/>
                  <a:gd name="T48" fmla="*/ 32 w 40"/>
                  <a:gd name="T49" fmla="*/ 0 h 12"/>
                  <a:gd name="T50" fmla="*/ 28 w 40"/>
                  <a:gd name="T51" fmla="*/ 0 h 12"/>
                  <a:gd name="T52" fmla="*/ 26 w 40"/>
                  <a:gd name="T53" fmla="*/ 0 h 12"/>
                  <a:gd name="T54" fmla="*/ 22 w 40"/>
                  <a:gd name="T55" fmla="*/ 2 h 12"/>
                  <a:gd name="T56" fmla="*/ 18 w 40"/>
                  <a:gd name="T57" fmla="*/ 2 h 12"/>
                  <a:gd name="T58" fmla="*/ 14 w 40"/>
                  <a:gd name="T59" fmla="*/ 4 h 12"/>
                  <a:gd name="T60" fmla="*/ 10 w 40"/>
                  <a:gd name="T61" fmla="*/ 6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0" h="12">
                    <a:moveTo>
                      <a:pt x="0" y="10"/>
                    </a:moveTo>
                    <a:lnTo>
                      <a:pt x="2" y="12"/>
                    </a:lnTo>
                    <a:lnTo>
                      <a:pt x="4" y="10"/>
                    </a:lnTo>
                    <a:lnTo>
                      <a:pt x="8" y="10"/>
                    </a:lnTo>
                    <a:lnTo>
                      <a:pt x="8" y="6"/>
                    </a:lnTo>
                    <a:lnTo>
                      <a:pt x="6" y="8"/>
                    </a:lnTo>
                    <a:lnTo>
                      <a:pt x="2" y="8"/>
                    </a:lnTo>
                    <a:lnTo>
                      <a:pt x="0" y="10"/>
                    </a:lnTo>
                    <a:close/>
                    <a:moveTo>
                      <a:pt x="10" y="6"/>
                    </a:moveTo>
                    <a:lnTo>
                      <a:pt x="12" y="8"/>
                    </a:lnTo>
                    <a:lnTo>
                      <a:pt x="16" y="12"/>
                    </a:lnTo>
                    <a:lnTo>
                      <a:pt x="16" y="12"/>
                    </a:lnTo>
                    <a:lnTo>
                      <a:pt x="18" y="10"/>
                    </a:lnTo>
                    <a:lnTo>
                      <a:pt x="20" y="8"/>
                    </a:lnTo>
                    <a:lnTo>
                      <a:pt x="24" y="8"/>
                    </a:lnTo>
                    <a:lnTo>
                      <a:pt x="28" y="8"/>
                    </a:lnTo>
                    <a:lnTo>
                      <a:pt x="32" y="6"/>
                    </a:lnTo>
                    <a:lnTo>
                      <a:pt x="34" y="4"/>
                    </a:lnTo>
                    <a:lnTo>
                      <a:pt x="36" y="4"/>
                    </a:lnTo>
                    <a:lnTo>
                      <a:pt x="38" y="4"/>
                    </a:lnTo>
                    <a:lnTo>
                      <a:pt x="40" y="2"/>
                    </a:lnTo>
                    <a:lnTo>
                      <a:pt x="40" y="0"/>
                    </a:lnTo>
                    <a:lnTo>
                      <a:pt x="38" y="0"/>
                    </a:lnTo>
                    <a:lnTo>
                      <a:pt x="34" y="0"/>
                    </a:lnTo>
                    <a:lnTo>
                      <a:pt x="32" y="0"/>
                    </a:lnTo>
                    <a:lnTo>
                      <a:pt x="28" y="0"/>
                    </a:lnTo>
                    <a:lnTo>
                      <a:pt x="26" y="0"/>
                    </a:lnTo>
                    <a:lnTo>
                      <a:pt x="22" y="2"/>
                    </a:lnTo>
                    <a:lnTo>
                      <a:pt x="18" y="2"/>
                    </a:lnTo>
                    <a:lnTo>
                      <a:pt x="14" y="4"/>
                    </a:lnTo>
                    <a:lnTo>
                      <a:pt x="10" y="6"/>
                    </a:lnTo>
                    <a:close/>
                  </a:path>
                </a:pathLst>
              </a:custGeom>
              <a:grpFill/>
              <a:ln w="6350">
                <a:solidFill>
                  <a:srgbClr val="CDBDE5"/>
                </a:solidFill>
                <a:round/>
                <a:headEnd/>
                <a:tailEnd/>
              </a:ln>
            </p:spPr>
            <p:txBody>
              <a:bodyPr vert="horz" wrap="square" lIns="14645" tIns="7323" rIns="14645" bIns="7323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00095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00190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00285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00381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0476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600571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700666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800761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561710">
                  <a:defRPr/>
                </a:pPr>
                <a:endParaRPr lang="en-US" sz="1106" ker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39" name="Thailand">
                <a:extLst>
                  <a:ext uri="{FF2B5EF4-FFF2-40B4-BE49-F238E27FC236}">
                    <a16:creationId xmlns:a16="http://schemas.microsoft.com/office/drawing/2014/main" id="{A86728E3-8113-4674-85F2-6DFA52A793F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201247" y="3920033"/>
                <a:ext cx="202869" cy="371289"/>
              </a:xfrm>
              <a:custGeom>
                <a:avLst/>
                <a:gdLst>
                  <a:gd name="T0" fmla="*/ 38 w 106"/>
                  <a:gd name="T1" fmla="*/ 8 h 194"/>
                  <a:gd name="T2" fmla="*/ 46 w 106"/>
                  <a:gd name="T3" fmla="*/ 12 h 194"/>
                  <a:gd name="T4" fmla="*/ 44 w 106"/>
                  <a:gd name="T5" fmla="*/ 22 h 194"/>
                  <a:gd name="T6" fmla="*/ 52 w 106"/>
                  <a:gd name="T7" fmla="*/ 34 h 194"/>
                  <a:gd name="T8" fmla="*/ 66 w 106"/>
                  <a:gd name="T9" fmla="*/ 34 h 194"/>
                  <a:gd name="T10" fmla="*/ 84 w 106"/>
                  <a:gd name="T11" fmla="*/ 32 h 194"/>
                  <a:gd name="T12" fmla="*/ 92 w 106"/>
                  <a:gd name="T13" fmla="*/ 44 h 194"/>
                  <a:gd name="T14" fmla="*/ 98 w 106"/>
                  <a:gd name="T15" fmla="*/ 58 h 194"/>
                  <a:gd name="T16" fmla="*/ 106 w 106"/>
                  <a:gd name="T17" fmla="*/ 64 h 194"/>
                  <a:gd name="T18" fmla="*/ 104 w 106"/>
                  <a:gd name="T19" fmla="*/ 76 h 194"/>
                  <a:gd name="T20" fmla="*/ 92 w 106"/>
                  <a:gd name="T21" fmla="*/ 78 h 194"/>
                  <a:gd name="T22" fmla="*/ 76 w 106"/>
                  <a:gd name="T23" fmla="*/ 80 h 194"/>
                  <a:gd name="T24" fmla="*/ 68 w 106"/>
                  <a:gd name="T25" fmla="*/ 94 h 194"/>
                  <a:gd name="T26" fmla="*/ 70 w 106"/>
                  <a:gd name="T27" fmla="*/ 110 h 194"/>
                  <a:gd name="T28" fmla="*/ 66 w 106"/>
                  <a:gd name="T29" fmla="*/ 108 h 194"/>
                  <a:gd name="T30" fmla="*/ 58 w 106"/>
                  <a:gd name="T31" fmla="*/ 102 h 194"/>
                  <a:gd name="T32" fmla="*/ 54 w 106"/>
                  <a:gd name="T33" fmla="*/ 104 h 194"/>
                  <a:gd name="T34" fmla="*/ 50 w 106"/>
                  <a:gd name="T35" fmla="*/ 102 h 194"/>
                  <a:gd name="T36" fmla="*/ 46 w 106"/>
                  <a:gd name="T37" fmla="*/ 92 h 194"/>
                  <a:gd name="T38" fmla="*/ 40 w 106"/>
                  <a:gd name="T39" fmla="*/ 94 h 194"/>
                  <a:gd name="T40" fmla="*/ 36 w 106"/>
                  <a:gd name="T41" fmla="*/ 94 h 194"/>
                  <a:gd name="T42" fmla="*/ 38 w 106"/>
                  <a:gd name="T43" fmla="*/ 104 h 194"/>
                  <a:gd name="T44" fmla="*/ 36 w 106"/>
                  <a:gd name="T45" fmla="*/ 114 h 194"/>
                  <a:gd name="T46" fmla="*/ 28 w 106"/>
                  <a:gd name="T47" fmla="*/ 134 h 194"/>
                  <a:gd name="T48" fmla="*/ 30 w 106"/>
                  <a:gd name="T49" fmla="*/ 140 h 194"/>
                  <a:gd name="T50" fmla="*/ 34 w 106"/>
                  <a:gd name="T51" fmla="*/ 148 h 194"/>
                  <a:gd name="T52" fmla="*/ 38 w 106"/>
                  <a:gd name="T53" fmla="*/ 148 h 194"/>
                  <a:gd name="T54" fmla="*/ 42 w 106"/>
                  <a:gd name="T55" fmla="*/ 158 h 194"/>
                  <a:gd name="T56" fmla="*/ 46 w 106"/>
                  <a:gd name="T57" fmla="*/ 160 h 194"/>
                  <a:gd name="T58" fmla="*/ 48 w 106"/>
                  <a:gd name="T59" fmla="*/ 168 h 194"/>
                  <a:gd name="T60" fmla="*/ 48 w 106"/>
                  <a:gd name="T61" fmla="*/ 170 h 194"/>
                  <a:gd name="T62" fmla="*/ 56 w 106"/>
                  <a:gd name="T63" fmla="*/ 180 h 194"/>
                  <a:gd name="T64" fmla="*/ 64 w 106"/>
                  <a:gd name="T65" fmla="*/ 186 h 194"/>
                  <a:gd name="T66" fmla="*/ 64 w 106"/>
                  <a:gd name="T67" fmla="*/ 192 h 194"/>
                  <a:gd name="T68" fmla="*/ 54 w 106"/>
                  <a:gd name="T69" fmla="*/ 190 h 194"/>
                  <a:gd name="T70" fmla="*/ 52 w 106"/>
                  <a:gd name="T71" fmla="*/ 182 h 194"/>
                  <a:gd name="T72" fmla="*/ 42 w 106"/>
                  <a:gd name="T73" fmla="*/ 182 h 194"/>
                  <a:gd name="T74" fmla="*/ 38 w 106"/>
                  <a:gd name="T75" fmla="*/ 174 h 194"/>
                  <a:gd name="T76" fmla="*/ 30 w 106"/>
                  <a:gd name="T77" fmla="*/ 168 h 194"/>
                  <a:gd name="T78" fmla="*/ 24 w 106"/>
                  <a:gd name="T79" fmla="*/ 158 h 194"/>
                  <a:gd name="T80" fmla="*/ 20 w 106"/>
                  <a:gd name="T81" fmla="*/ 156 h 194"/>
                  <a:gd name="T82" fmla="*/ 22 w 106"/>
                  <a:gd name="T83" fmla="*/ 146 h 194"/>
                  <a:gd name="T84" fmla="*/ 24 w 106"/>
                  <a:gd name="T85" fmla="*/ 138 h 194"/>
                  <a:gd name="T86" fmla="*/ 26 w 106"/>
                  <a:gd name="T87" fmla="*/ 126 h 194"/>
                  <a:gd name="T88" fmla="*/ 32 w 106"/>
                  <a:gd name="T89" fmla="*/ 110 h 194"/>
                  <a:gd name="T90" fmla="*/ 28 w 106"/>
                  <a:gd name="T91" fmla="*/ 96 h 194"/>
                  <a:gd name="T92" fmla="*/ 20 w 106"/>
                  <a:gd name="T93" fmla="*/ 80 h 194"/>
                  <a:gd name="T94" fmla="*/ 18 w 106"/>
                  <a:gd name="T95" fmla="*/ 66 h 194"/>
                  <a:gd name="T96" fmla="*/ 18 w 106"/>
                  <a:gd name="T97" fmla="*/ 52 h 194"/>
                  <a:gd name="T98" fmla="*/ 6 w 106"/>
                  <a:gd name="T99" fmla="*/ 38 h 194"/>
                  <a:gd name="T100" fmla="*/ 0 w 106"/>
                  <a:gd name="T101" fmla="*/ 28 h 194"/>
                  <a:gd name="T102" fmla="*/ 6 w 106"/>
                  <a:gd name="T103" fmla="*/ 18 h 194"/>
                  <a:gd name="T104" fmla="*/ 18 w 106"/>
                  <a:gd name="T105" fmla="*/ 10 h 194"/>
                  <a:gd name="T106" fmla="*/ 24 w 106"/>
                  <a:gd name="T107" fmla="*/ 4 h 194"/>
                  <a:gd name="T108" fmla="*/ 30 w 106"/>
                  <a:gd name="T109" fmla="*/ 0 h 194"/>
                  <a:gd name="T110" fmla="*/ 38 w 106"/>
                  <a:gd name="T111" fmla="*/ 180 h 194"/>
                  <a:gd name="T112" fmla="*/ 30 w 106"/>
                  <a:gd name="T113" fmla="*/ 168 h 194"/>
                  <a:gd name="T114" fmla="*/ 20 w 106"/>
                  <a:gd name="T115" fmla="*/ 168 h 194"/>
                  <a:gd name="T116" fmla="*/ 66 w 106"/>
                  <a:gd name="T117" fmla="*/ 110 h 194"/>
                  <a:gd name="T118" fmla="*/ 40 w 106"/>
                  <a:gd name="T119" fmla="*/ 140 h 194"/>
                  <a:gd name="T120" fmla="*/ 40 w 106"/>
                  <a:gd name="T121" fmla="*/ 144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06" h="194">
                    <a:moveTo>
                      <a:pt x="30" y="0"/>
                    </a:moveTo>
                    <a:lnTo>
                      <a:pt x="32" y="2"/>
                    </a:lnTo>
                    <a:lnTo>
                      <a:pt x="34" y="0"/>
                    </a:lnTo>
                    <a:lnTo>
                      <a:pt x="38" y="4"/>
                    </a:lnTo>
                    <a:lnTo>
                      <a:pt x="38" y="8"/>
                    </a:lnTo>
                    <a:lnTo>
                      <a:pt x="36" y="10"/>
                    </a:lnTo>
                    <a:lnTo>
                      <a:pt x="38" y="12"/>
                    </a:lnTo>
                    <a:lnTo>
                      <a:pt x="40" y="14"/>
                    </a:lnTo>
                    <a:lnTo>
                      <a:pt x="42" y="12"/>
                    </a:lnTo>
                    <a:lnTo>
                      <a:pt x="46" y="12"/>
                    </a:lnTo>
                    <a:lnTo>
                      <a:pt x="46" y="14"/>
                    </a:lnTo>
                    <a:lnTo>
                      <a:pt x="44" y="16"/>
                    </a:lnTo>
                    <a:lnTo>
                      <a:pt x="46" y="20"/>
                    </a:lnTo>
                    <a:lnTo>
                      <a:pt x="46" y="22"/>
                    </a:lnTo>
                    <a:lnTo>
                      <a:pt x="44" y="22"/>
                    </a:lnTo>
                    <a:lnTo>
                      <a:pt x="46" y="26"/>
                    </a:lnTo>
                    <a:lnTo>
                      <a:pt x="46" y="30"/>
                    </a:lnTo>
                    <a:lnTo>
                      <a:pt x="46" y="36"/>
                    </a:lnTo>
                    <a:lnTo>
                      <a:pt x="50" y="36"/>
                    </a:lnTo>
                    <a:lnTo>
                      <a:pt x="52" y="34"/>
                    </a:lnTo>
                    <a:lnTo>
                      <a:pt x="52" y="32"/>
                    </a:lnTo>
                    <a:lnTo>
                      <a:pt x="56" y="30"/>
                    </a:lnTo>
                    <a:lnTo>
                      <a:pt x="60" y="32"/>
                    </a:lnTo>
                    <a:lnTo>
                      <a:pt x="64" y="32"/>
                    </a:lnTo>
                    <a:lnTo>
                      <a:pt x="66" y="34"/>
                    </a:lnTo>
                    <a:lnTo>
                      <a:pt x="70" y="34"/>
                    </a:lnTo>
                    <a:lnTo>
                      <a:pt x="74" y="28"/>
                    </a:lnTo>
                    <a:lnTo>
                      <a:pt x="78" y="28"/>
                    </a:lnTo>
                    <a:lnTo>
                      <a:pt x="82" y="28"/>
                    </a:lnTo>
                    <a:lnTo>
                      <a:pt x="84" y="32"/>
                    </a:lnTo>
                    <a:lnTo>
                      <a:pt x="90" y="36"/>
                    </a:lnTo>
                    <a:lnTo>
                      <a:pt x="92" y="38"/>
                    </a:lnTo>
                    <a:lnTo>
                      <a:pt x="94" y="42"/>
                    </a:lnTo>
                    <a:lnTo>
                      <a:pt x="94" y="44"/>
                    </a:lnTo>
                    <a:lnTo>
                      <a:pt x="92" y="44"/>
                    </a:lnTo>
                    <a:lnTo>
                      <a:pt x="94" y="48"/>
                    </a:lnTo>
                    <a:lnTo>
                      <a:pt x="94" y="52"/>
                    </a:lnTo>
                    <a:lnTo>
                      <a:pt x="94" y="54"/>
                    </a:lnTo>
                    <a:lnTo>
                      <a:pt x="96" y="54"/>
                    </a:lnTo>
                    <a:lnTo>
                      <a:pt x="98" y="58"/>
                    </a:lnTo>
                    <a:lnTo>
                      <a:pt x="100" y="58"/>
                    </a:lnTo>
                    <a:lnTo>
                      <a:pt x="102" y="58"/>
                    </a:lnTo>
                    <a:lnTo>
                      <a:pt x="102" y="60"/>
                    </a:lnTo>
                    <a:lnTo>
                      <a:pt x="104" y="62"/>
                    </a:lnTo>
                    <a:lnTo>
                      <a:pt x="106" y="64"/>
                    </a:lnTo>
                    <a:lnTo>
                      <a:pt x="104" y="66"/>
                    </a:lnTo>
                    <a:lnTo>
                      <a:pt x="104" y="68"/>
                    </a:lnTo>
                    <a:lnTo>
                      <a:pt x="104" y="70"/>
                    </a:lnTo>
                    <a:lnTo>
                      <a:pt x="104" y="72"/>
                    </a:lnTo>
                    <a:lnTo>
                      <a:pt x="104" y="76"/>
                    </a:lnTo>
                    <a:lnTo>
                      <a:pt x="102" y="78"/>
                    </a:lnTo>
                    <a:lnTo>
                      <a:pt x="100" y="80"/>
                    </a:lnTo>
                    <a:lnTo>
                      <a:pt x="98" y="78"/>
                    </a:lnTo>
                    <a:lnTo>
                      <a:pt x="94" y="78"/>
                    </a:lnTo>
                    <a:lnTo>
                      <a:pt x="92" y="78"/>
                    </a:lnTo>
                    <a:lnTo>
                      <a:pt x="90" y="78"/>
                    </a:lnTo>
                    <a:lnTo>
                      <a:pt x="86" y="80"/>
                    </a:lnTo>
                    <a:lnTo>
                      <a:pt x="84" y="78"/>
                    </a:lnTo>
                    <a:lnTo>
                      <a:pt x="82" y="78"/>
                    </a:lnTo>
                    <a:lnTo>
                      <a:pt x="76" y="80"/>
                    </a:lnTo>
                    <a:lnTo>
                      <a:pt x="72" y="80"/>
                    </a:lnTo>
                    <a:lnTo>
                      <a:pt x="70" y="84"/>
                    </a:lnTo>
                    <a:lnTo>
                      <a:pt x="70" y="88"/>
                    </a:lnTo>
                    <a:lnTo>
                      <a:pt x="68" y="90"/>
                    </a:lnTo>
                    <a:lnTo>
                      <a:pt x="68" y="94"/>
                    </a:lnTo>
                    <a:lnTo>
                      <a:pt x="68" y="100"/>
                    </a:lnTo>
                    <a:lnTo>
                      <a:pt x="70" y="100"/>
                    </a:lnTo>
                    <a:lnTo>
                      <a:pt x="72" y="104"/>
                    </a:lnTo>
                    <a:lnTo>
                      <a:pt x="72" y="108"/>
                    </a:lnTo>
                    <a:lnTo>
                      <a:pt x="70" y="110"/>
                    </a:lnTo>
                    <a:lnTo>
                      <a:pt x="70" y="110"/>
                    </a:lnTo>
                    <a:lnTo>
                      <a:pt x="70" y="112"/>
                    </a:lnTo>
                    <a:lnTo>
                      <a:pt x="70" y="112"/>
                    </a:lnTo>
                    <a:lnTo>
                      <a:pt x="68" y="110"/>
                    </a:lnTo>
                    <a:lnTo>
                      <a:pt x="66" y="108"/>
                    </a:lnTo>
                    <a:lnTo>
                      <a:pt x="66" y="108"/>
                    </a:lnTo>
                    <a:lnTo>
                      <a:pt x="66" y="108"/>
                    </a:lnTo>
                    <a:lnTo>
                      <a:pt x="64" y="106"/>
                    </a:lnTo>
                    <a:lnTo>
                      <a:pt x="60" y="104"/>
                    </a:lnTo>
                    <a:lnTo>
                      <a:pt x="58" y="102"/>
                    </a:lnTo>
                    <a:lnTo>
                      <a:pt x="58" y="104"/>
                    </a:lnTo>
                    <a:lnTo>
                      <a:pt x="58" y="104"/>
                    </a:lnTo>
                    <a:lnTo>
                      <a:pt x="58" y="104"/>
                    </a:lnTo>
                    <a:lnTo>
                      <a:pt x="56" y="104"/>
                    </a:lnTo>
                    <a:lnTo>
                      <a:pt x="54" y="104"/>
                    </a:lnTo>
                    <a:lnTo>
                      <a:pt x="52" y="104"/>
                    </a:lnTo>
                    <a:lnTo>
                      <a:pt x="50" y="104"/>
                    </a:lnTo>
                    <a:lnTo>
                      <a:pt x="48" y="104"/>
                    </a:lnTo>
                    <a:lnTo>
                      <a:pt x="48" y="102"/>
                    </a:lnTo>
                    <a:lnTo>
                      <a:pt x="50" y="102"/>
                    </a:lnTo>
                    <a:lnTo>
                      <a:pt x="48" y="98"/>
                    </a:lnTo>
                    <a:lnTo>
                      <a:pt x="48" y="96"/>
                    </a:lnTo>
                    <a:lnTo>
                      <a:pt x="48" y="96"/>
                    </a:lnTo>
                    <a:lnTo>
                      <a:pt x="48" y="94"/>
                    </a:lnTo>
                    <a:lnTo>
                      <a:pt x="46" y="92"/>
                    </a:lnTo>
                    <a:lnTo>
                      <a:pt x="46" y="92"/>
                    </a:lnTo>
                    <a:lnTo>
                      <a:pt x="46" y="92"/>
                    </a:lnTo>
                    <a:lnTo>
                      <a:pt x="44" y="92"/>
                    </a:lnTo>
                    <a:lnTo>
                      <a:pt x="42" y="94"/>
                    </a:lnTo>
                    <a:lnTo>
                      <a:pt x="40" y="94"/>
                    </a:lnTo>
                    <a:lnTo>
                      <a:pt x="40" y="92"/>
                    </a:lnTo>
                    <a:lnTo>
                      <a:pt x="40" y="94"/>
                    </a:lnTo>
                    <a:lnTo>
                      <a:pt x="38" y="94"/>
                    </a:lnTo>
                    <a:lnTo>
                      <a:pt x="36" y="94"/>
                    </a:lnTo>
                    <a:lnTo>
                      <a:pt x="36" y="94"/>
                    </a:lnTo>
                    <a:lnTo>
                      <a:pt x="36" y="96"/>
                    </a:lnTo>
                    <a:lnTo>
                      <a:pt x="38" y="96"/>
                    </a:lnTo>
                    <a:lnTo>
                      <a:pt x="38" y="98"/>
                    </a:lnTo>
                    <a:lnTo>
                      <a:pt x="38" y="100"/>
                    </a:lnTo>
                    <a:lnTo>
                      <a:pt x="38" y="104"/>
                    </a:lnTo>
                    <a:lnTo>
                      <a:pt x="38" y="104"/>
                    </a:lnTo>
                    <a:lnTo>
                      <a:pt x="38" y="106"/>
                    </a:lnTo>
                    <a:lnTo>
                      <a:pt x="38" y="110"/>
                    </a:lnTo>
                    <a:lnTo>
                      <a:pt x="36" y="112"/>
                    </a:lnTo>
                    <a:lnTo>
                      <a:pt x="36" y="114"/>
                    </a:lnTo>
                    <a:lnTo>
                      <a:pt x="34" y="116"/>
                    </a:lnTo>
                    <a:lnTo>
                      <a:pt x="34" y="126"/>
                    </a:lnTo>
                    <a:lnTo>
                      <a:pt x="30" y="130"/>
                    </a:lnTo>
                    <a:lnTo>
                      <a:pt x="30" y="132"/>
                    </a:lnTo>
                    <a:lnTo>
                      <a:pt x="28" y="134"/>
                    </a:lnTo>
                    <a:lnTo>
                      <a:pt x="30" y="134"/>
                    </a:lnTo>
                    <a:lnTo>
                      <a:pt x="30" y="136"/>
                    </a:lnTo>
                    <a:lnTo>
                      <a:pt x="30" y="138"/>
                    </a:lnTo>
                    <a:lnTo>
                      <a:pt x="30" y="138"/>
                    </a:lnTo>
                    <a:lnTo>
                      <a:pt x="30" y="140"/>
                    </a:lnTo>
                    <a:lnTo>
                      <a:pt x="30" y="142"/>
                    </a:lnTo>
                    <a:lnTo>
                      <a:pt x="32" y="146"/>
                    </a:lnTo>
                    <a:lnTo>
                      <a:pt x="32" y="148"/>
                    </a:lnTo>
                    <a:lnTo>
                      <a:pt x="32" y="150"/>
                    </a:lnTo>
                    <a:lnTo>
                      <a:pt x="34" y="148"/>
                    </a:lnTo>
                    <a:lnTo>
                      <a:pt x="34" y="148"/>
                    </a:lnTo>
                    <a:lnTo>
                      <a:pt x="34" y="146"/>
                    </a:lnTo>
                    <a:lnTo>
                      <a:pt x="36" y="146"/>
                    </a:lnTo>
                    <a:lnTo>
                      <a:pt x="38" y="146"/>
                    </a:lnTo>
                    <a:lnTo>
                      <a:pt x="38" y="148"/>
                    </a:lnTo>
                    <a:lnTo>
                      <a:pt x="40" y="150"/>
                    </a:lnTo>
                    <a:lnTo>
                      <a:pt x="40" y="152"/>
                    </a:lnTo>
                    <a:lnTo>
                      <a:pt x="40" y="154"/>
                    </a:lnTo>
                    <a:lnTo>
                      <a:pt x="40" y="156"/>
                    </a:lnTo>
                    <a:lnTo>
                      <a:pt x="42" y="158"/>
                    </a:lnTo>
                    <a:lnTo>
                      <a:pt x="44" y="158"/>
                    </a:lnTo>
                    <a:lnTo>
                      <a:pt x="44" y="156"/>
                    </a:lnTo>
                    <a:lnTo>
                      <a:pt x="44" y="156"/>
                    </a:lnTo>
                    <a:lnTo>
                      <a:pt x="44" y="158"/>
                    </a:lnTo>
                    <a:lnTo>
                      <a:pt x="46" y="160"/>
                    </a:lnTo>
                    <a:lnTo>
                      <a:pt x="46" y="162"/>
                    </a:lnTo>
                    <a:lnTo>
                      <a:pt x="48" y="162"/>
                    </a:lnTo>
                    <a:lnTo>
                      <a:pt x="48" y="168"/>
                    </a:lnTo>
                    <a:lnTo>
                      <a:pt x="48" y="168"/>
                    </a:lnTo>
                    <a:lnTo>
                      <a:pt x="48" y="168"/>
                    </a:lnTo>
                    <a:lnTo>
                      <a:pt x="46" y="168"/>
                    </a:lnTo>
                    <a:lnTo>
                      <a:pt x="44" y="170"/>
                    </a:lnTo>
                    <a:lnTo>
                      <a:pt x="44" y="172"/>
                    </a:lnTo>
                    <a:lnTo>
                      <a:pt x="48" y="172"/>
                    </a:lnTo>
                    <a:lnTo>
                      <a:pt x="48" y="170"/>
                    </a:lnTo>
                    <a:lnTo>
                      <a:pt x="48" y="172"/>
                    </a:lnTo>
                    <a:lnTo>
                      <a:pt x="50" y="174"/>
                    </a:lnTo>
                    <a:lnTo>
                      <a:pt x="50" y="174"/>
                    </a:lnTo>
                    <a:lnTo>
                      <a:pt x="54" y="178"/>
                    </a:lnTo>
                    <a:lnTo>
                      <a:pt x="56" y="180"/>
                    </a:lnTo>
                    <a:lnTo>
                      <a:pt x="56" y="178"/>
                    </a:lnTo>
                    <a:lnTo>
                      <a:pt x="60" y="178"/>
                    </a:lnTo>
                    <a:lnTo>
                      <a:pt x="62" y="180"/>
                    </a:lnTo>
                    <a:lnTo>
                      <a:pt x="64" y="184"/>
                    </a:lnTo>
                    <a:lnTo>
                      <a:pt x="64" y="186"/>
                    </a:lnTo>
                    <a:lnTo>
                      <a:pt x="66" y="186"/>
                    </a:lnTo>
                    <a:lnTo>
                      <a:pt x="68" y="188"/>
                    </a:lnTo>
                    <a:lnTo>
                      <a:pt x="66" y="188"/>
                    </a:lnTo>
                    <a:lnTo>
                      <a:pt x="66" y="190"/>
                    </a:lnTo>
                    <a:lnTo>
                      <a:pt x="64" y="192"/>
                    </a:lnTo>
                    <a:lnTo>
                      <a:pt x="62" y="190"/>
                    </a:lnTo>
                    <a:lnTo>
                      <a:pt x="62" y="190"/>
                    </a:lnTo>
                    <a:lnTo>
                      <a:pt x="58" y="194"/>
                    </a:lnTo>
                    <a:lnTo>
                      <a:pt x="54" y="192"/>
                    </a:lnTo>
                    <a:lnTo>
                      <a:pt x="54" y="190"/>
                    </a:lnTo>
                    <a:lnTo>
                      <a:pt x="56" y="188"/>
                    </a:lnTo>
                    <a:lnTo>
                      <a:pt x="56" y="186"/>
                    </a:lnTo>
                    <a:lnTo>
                      <a:pt x="54" y="184"/>
                    </a:lnTo>
                    <a:lnTo>
                      <a:pt x="52" y="184"/>
                    </a:lnTo>
                    <a:lnTo>
                      <a:pt x="52" y="182"/>
                    </a:lnTo>
                    <a:lnTo>
                      <a:pt x="48" y="182"/>
                    </a:lnTo>
                    <a:lnTo>
                      <a:pt x="46" y="180"/>
                    </a:lnTo>
                    <a:lnTo>
                      <a:pt x="44" y="182"/>
                    </a:lnTo>
                    <a:lnTo>
                      <a:pt x="44" y="184"/>
                    </a:lnTo>
                    <a:lnTo>
                      <a:pt x="42" y="182"/>
                    </a:lnTo>
                    <a:lnTo>
                      <a:pt x="38" y="178"/>
                    </a:lnTo>
                    <a:lnTo>
                      <a:pt x="38" y="178"/>
                    </a:lnTo>
                    <a:lnTo>
                      <a:pt x="38" y="176"/>
                    </a:lnTo>
                    <a:lnTo>
                      <a:pt x="38" y="174"/>
                    </a:lnTo>
                    <a:lnTo>
                      <a:pt x="38" y="174"/>
                    </a:lnTo>
                    <a:lnTo>
                      <a:pt x="36" y="172"/>
                    </a:lnTo>
                    <a:lnTo>
                      <a:pt x="34" y="172"/>
                    </a:lnTo>
                    <a:lnTo>
                      <a:pt x="34" y="170"/>
                    </a:lnTo>
                    <a:lnTo>
                      <a:pt x="32" y="168"/>
                    </a:lnTo>
                    <a:lnTo>
                      <a:pt x="30" y="168"/>
                    </a:lnTo>
                    <a:lnTo>
                      <a:pt x="28" y="162"/>
                    </a:lnTo>
                    <a:lnTo>
                      <a:pt x="26" y="162"/>
                    </a:lnTo>
                    <a:lnTo>
                      <a:pt x="26" y="160"/>
                    </a:lnTo>
                    <a:lnTo>
                      <a:pt x="24" y="160"/>
                    </a:lnTo>
                    <a:lnTo>
                      <a:pt x="24" y="158"/>
                    </a:lnTo>
                    <a:lnTo>
                      <a:pt x="22" y="160"/>
                    </a:lnTo>
                    <a:lnTo>
                      <a:pt x="22" y="162"/>
                    </a:lnTo>
                    <a:lnTo>
                      <a:pt x="20" y="162"/>
                    </a:lnTo>
                    <a:lnTo>
                      <a:pt x="20" y="160"/>
                    </a:lnTo>
                    <a:lnTo>
                      <a:pt x="20" y="156"/>
                    </a:lnTo>
                    <a:lnTo>
                      <a:pt x="20" y="154"/>
                    </a:lnTo>
                    <a:lnTo>
                      <a:pt x="20" y="150"/>
                    </a:lnTo>
                    <a:lnTo>
                      <a:pt x="20" y="150"/>
                    </a:lnTo>
                    <a:lnTo>
                      <a:pt x="20" y="146"/>
                    </a:lnTo>
                    <a:lnTo>
                      <a:pt x="22" y="146"/>
                    </a:lnTo>
                    <a:lnTo>
                      <a:pt x="22" y="144"/>
                    </a:lnTo>
                    <a:lnTo>
                      <a:pt x="22" y="144"/>
                    </a:lnTo>
                    <a:lnTo>
                      <a:pt x="24" y="140"/>
                    </a:lnTo>
                    <a:lnTo>
                      <a:pt x="22" y="140"/>
                    </a:lnTo>
                    <a:lnTo>
                      <a:pt x="24" y="138"/>
                    </a:lnTo>
                    <a:lnTo>
                      <a:pt x="22" y="138"/>
                    </a:lnTo>
                    <a:lnTo>
                      <a:pt x="24" y="134"/>
                    </a:lnTo>
                    <a:lnTo>
                      <a:pt x="24" y="132"/>
                    </a:lnTo>
                    <a:lnTo>
                      <a:pt x="26" y="130"/>
                    </a:lnTo>
                    <a:lnTo>
                      <a:pt x="26" y="126"/>
                    </a:lnTo>
                    <a:lnTo>
                      <a:pt x="28" y="124"/>
                    </a:lnTo>
                    <a:lnTo>
                      <a:pt x="32" y="116"/>
                    </a:lnTo>
                    <a:lnTo>
                      <a:pt x="32" y="116"/>
                    </a:lnTo>
                    <a:lnTo>
                      <a:pt x="32" y="112"/>
                    </a:lnTo>
                    <a:lnTo>
                      <a:pt x="32" y="110"/>
                    </a:lnTo>
                    <a:lnTo>
                      <a:pt x="32" y="106"/>
                    </a:lnTo>
                    <a:lnTo>
                      <a:pt x="30" y="104"/>
                    </a:lnTo>
                    <a:lnTo>
                      <a:pt x="30" y="100"/>
                    </a:lnTo>
                    <a:lnTo>
                      <a:pt x="28" y="98"/>
                    </a:lnTo>
                    <a:lnTo>
                      <a:pt x="28" y="96"/>
                    </a:lnTo>
                    <a:lnTo>
                      <a:pt x="28" y="92"/>
                    </a:lnTo>
                    <a:lnTo>
                      <a:pt x="28" y="90"/>
                    </a:lnTo>
                    <a:lnTo>
                      <a:pt x="26" y="86"/>
                    </a:lnTo>
                    <a:lnTo>
                      <a:pt x="24" y="82"/>
                    </a:lnTo>
                    <a:lnTo>
                      <a:pt x="20" y="80"/>
                    </a:lnTo>
                    <a:lnTo>
                      <a:pt x="18" y="76"/>
                    </a:lnTo>
                    <a:lnTo>
                      <a:pt x="16" y="74"/>
                    </a:lnTo>
                    <a:lnTo>
                      <a:pt x="14" y="70"/>
                    </a:lnTo>
                    <a:lnTo>
                      <a:pt x="18" y="68"/>
                    </a:lnTo>
                    <a:lnTo>
                      <a:pt x="18" y="66"/>
                    </a:lnTo>
                    <a:lnTo>
                      <a:pt x="16" y="60"/>
                    </a:lnTo>
                    <a:lnTo>
                      <a:pt x="18" y="58"/>
                    </a:lnTo>
                    <a:lnTo>
                      <a:pt x="20" y="56"/>
                    </a:lnTo>
                    <a:lnTo>
                      <a:pt x="20" y="54"/>
                    </a:lnTo>
                    <a:lnTo>
                      <a:pt x="18" y="52"/>
                    </a:lnTo>
                    <a:lnTo>
                      <a:pt x="16" y="50"/>
                    </a:lnTo>
                    <a:lnTo>
                      <a:pt x="16" y="46"/>
                    </a:lnTo>
                    <a:lnTo>
                      <a:pt x="12" y="46"/>
                    </a:lnTo>
                    <a:lnTo>
                      <a:pt x="10" y="40"/>
                    </a:lnTo>
                    <a:lnTo>
                      <a:pt x="6" y="38"/>
                    </a:lnTo>
                    <a:lnTo>
                      <a:pt x="6" y="36"/>
                    </a:lnTo>
                    <a:lnTo>
                      <a:pt x="4" y="34"/>
                    </a:lnTo>
                    <a:lnTo>
                      <a:pt x="2" y="30"/>
                    </a:lnTo>
                    <a:lnTo>
                      <a:pt x="0" y="30"/>
                    </a:lnTo>
                    <a:lnTo>
                      <a:pt x="0" y="28"/>
                    </a:lnTo>
                    <a:lnTo>
                      <a:pt x="4" y="26"/>
                    </a:lnTo>
                    <a:lnTo>
                      <a:pt x="6" y="26"/>
                    </a:lnTo>
                    <a:lnTo>
                      <a:pt x="6" y="22"/>
                    </a:lnTo>
                    <a:lnTo>
                      <a:pt x="6" y="20"/>
                    </a:lnTo>
                    <a:lnTo>
                      <a:pt x="6" y="18"/>
                    </a:lnTo>
                    <a:lnTo>
                      <a:pt x="6" y="14"/>
                    </a:lnTo>
                    <a:lnTo>
                      <a:pt x="8" y="10"/>
                    </a:lnTo>
                    <a:lnTo>
                      <a:pt x="12" y="12"/>
                    </a:lnTo>
                    <a:lnTo>
                      <a:pt x="16" y="10"/>
                    </a:lnTo>
                    <a:lnTo>
                      <a:pt x="18" y="10"/>
                    </a:lnTo>
                    <a:lnTo>
                      <a:pt x="20" y="8"/>
                    </a:lnTo>
                    <a:lnTo>
                      <a:pt x="20" y="6"/>
                    </a:lnTo>
                    <a:lnTo>
                      <a:pt x="20" y="4"/>
                    </a:lnTo>
                    <a:lnTo>
                      <a:pt x="24" y="6"/>
                    </a:lnTo>
                    <a:lnTo>
                      <a:pt x="24" y="4"/>
                    </a:lnTo>
                    <a:lnTo>
                      <a:pt x="24" y="2"/>
                    </a:lnTo>
                    <a:lnTo>
                      <a:pt x="24" y="0"/>
                    </a:lnTo>
                    <a:lnTo>
                      <a:pt x="26" y="0"/>
                    </a:lnTo>
                    <a:lnTo>
                      <a:pt x="30" y="0"/>
                    </a:lnTo>
                    <a:lnTo>
                      <a:pt x="30" y="0"/>
                    </a:lnTo>
                    <a:close/>
                    <a:moveTo>
                      <a:pt x="36" y="180"/>
                    </a:moveTo>
                    <a:lnTo>
                      <a:pt x="38" y="182"/>
                    </a:lnTo>
                    <a:lnTo>
                      <a:pt x="38" y="182"/>
                    </a:lnTo>
                    <a:lnTo>
                      <a:pt x="38" y="180"/>
                    </a:lnTo>
                    <a:lnTo>
                      <a:pt x="38" y="180"/>
                    </a:lnTo>
                    <a:lnTo>
                      <a:pt x="36" y="180"/>
                    </a:lnTo>
                    <a:close/>
                    <a:moveTo>
                      <a:pt x="28" y="168"/>
                    </a:moveTo>
                    <a:lnTo>
                      <a:pt x="30" y="170"/>
                    </a:lnTo>
                    <a:lnTo>
                      <a:pt x="30" y="170"/>
                    </a:lnTo>
                    <a:lnTo>
                      <a:pt x="30" y="168"/>
                    </a:lnTo>
                    <a:lnTo>
                      <a:pt x="28" y="168"/>
                    </a:lnTo>
                    <a:close/>
                    <a:moveTo>
                      <a:pt x="20" y="162"/>
                    </a:moveTo>
                    <a:lnTo>
                      <a:pt x="20" y="164"/>
                    </a:lnTo>
                    <a:lnTo>
                      <a:pt x="20" y="164"/>
                    </a:lnTo>
                    <a:lnTo>
                      <a:pt x="20" y="168"/>
                    </a:lnTo>
                    <a:lnTo>
                      <a:pt x="22" y="166"/>
                    </a:lnTo>
                    <a:lnTo>
                      <a:pt x="22" y="162"/>
                    </a:lnTo>
                    <a:lnTo>
                      <a:pt x="20" y="162"/>
                    </a:lnTo>
                    <a:lnTo>
                      <a:pt x="20" y="162"/>
                    </a:lnTo>
                    <a:close/>
                    <a:moveTo>
                      <a:pt x="66" y="110"/>
                    </a:moveTo>
                    <a:lnTo>
                      <a:pt x="66" y="112"/>
                    </a:lnTo>
                    <a:lnTo>
                      <a:pt x="68" y="112"/>
                    </a:lnTo>
                    <a:lnTo>
                      <a:pt x="68" y="112"/>
                    </a:lnTo>
                    <a:lnTo>
                      <a:pt x="66" y="110"/>
                    </a:lnTo>
                    <a:close/>
                    <a:moveTo>
                      <a:pt x="40" y="140"/>
                    </a:moveTo>
                    <a:lnTo>
                      <a:pt x="38" y="140"/>
                    </a:lnTo>
                    <a:lnTo>
                      <a:pt x="40" y="140"/>
                    </a:lnTo>
                    <a:lnTo>
                      <a:pt x="40" y="140"/>
                    </a:lnTo>
                    <a:close/>
                    <a:moveTo>
                      <a:pt x="42" y="142"/>
                    </a:moveTo>
                    <a:lnTo>
                      <a:pt x="40" y="144"/>
                    </a:lnTo>
                    <a:lnTo>
                      <a:pt x="40" y="146"/>
                    </a:lnTo>
                    <a:lnTo>
                      <a:pt x="42" y="146"/>
                    </a:lnTo>
                    <a:lnTo>
                      <a:pt x="42" y="144"/>
                    </a:lnTo>
                    <a:lnTo>
                      <a:pt x="42" y="142"/>
                    </a:lnTo>
                    <a:close/>
                  </a:path>
                </a:pathLst>
              </a:custGeom>
              <a:grpFill/>
              <a:ln w="6350">
                <a:solidFill>
                  <a:srgbClr val="CDBDE5"/>
                </a:solidFill>
                <a:round/>
                <a:headEnd/>
                <a:tailEnd/>
              </a:ln>
            </p:spPr>
            <p:txBody>
              <a:bodyPr vert="horz" wrap="square" lIns="14645" tIns="7323" rIns="14645" bIns="7323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00095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00190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00285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00381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0476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600571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700666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800761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561710">
                  <a:defRPr/>
                </a:pPr>
                <a:endParaRPr lang="en-US" sz="1106" ker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40" name="Sri Lanka">
                <a:extLst>
                  <a:ext uri="{FF2B5EF4-FFF2-40B4-BE49-F238E27FC236}">
                    <a16:creationId xmlns:a16="http://schemas.microsoft.com/office/drawing/2014/main" id="{5F618DAD-6C54-4560-9C9B-C1A5945F342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799336" y="4187974"/>
                <a:ext cx="53588" cy="99521"/>
              </a:xfrm>
              <a:custGeom>
                <a:avLst/>
                <a:gdLst>
                  <a:gd name="T0" fmla="*/ 0 w 28"/>
                  <a:gd name="T1" fmla="*/ 22 h 52"/>
                  <a:gd name="T2" fmla="*/ 2 w 28"/>
                  <a:gd name="T3" fmla="*/ 20 h 52"/>
                  <a:gd name="T4" fmla="*/ 0 w 28"/>
                  <a:gd name="T5" fmla="*/ 20 h 52"/>
                  <a:gd name="T6" fmla="*/ 0 w 28"/>
                  <a:gd name="T7" fmla="*/ 26 h 52"/>
                  <a:gd name="T8" fmla="*/ 2 w 28"/>
                  <a:gd name="T9" fmla="*/ 2 h 52"/>
                  <a:gd name="T10" fmla="*/ 6 w 28"/>
                  <a:gd name="T11" fmla="*/ 0 h 52"/>
                  <a:gd name="T12" fmla="*/ 6 w 28"/>
                  <a:gd name="T13" fmla="*/ 4 h 52"/>
                  <a:gd name="T14" fmla="*/ 6 w 28"/>
                  <a:gd name="T15" fmla="*/ 4 h 52"/>
                  <a:gd name="T16" fmla="*/ 10 w 28"/>
                  <a:gd name="T17" fmla="*/ 2 h 52"/>
                  <a:gd name="T18" fmla="*/ 14 w 28"/>
                  <a:gd name="T19" fmla="*/ 6 h 52"/>
                  <a:gd name="T20" fmla="*/ 12 w 28"/>
                  <a:gd name="T21" fmla="*/ 6 h 52"/>
                  <a:gd name="T22" fmla="*/ 8 w 28"/>
                  <a:gd name="T23" fmla="*/ 6 h 52"/>
                  <a:gd name="T24" fmla="*/ 6 w 28"/>
                  <a:gd name="T25" fmla="*/ 2 h 52"/>
                  <a:gd name="T26" fmla="*/ 8 w 28"/>
                  <a:gd name="T27" fmla="*/ 2 h 52"/>
                  <a:gd name="T28" fmla="*/ 6 w 28"/>
                  <a:gd name="T29" fmla="*/ 6 h 52"/>
                  <a:gd name="T30" fmla="*/ 6 w 28"/>
                  <a:gd name="T31" fmla="*/ 6 h 52"/>
                  <a:gd name="T32" fmla="*/ 6 w 28"/>
                  <a:gd name="T33" fmla="*/ 8 h 52"/>
                  <a:gd name="T34" fmla="*/ 6 w 28"/>
                  <a:gd name="T35" fmla="*/ 10 h 52"/>
                  <a:gd name="T36" fmla="*/ 4 w 28"/>
                  <a:gd name="T37" fmla="*/ 12 h 52"/>
                  <a:gd name="T38" fmla="*/ 0 w 28"/>
                  <a:gd name="T39" fmla="*/ 10 h 52"/>
                  <a:gd name="T40" fmla="*/ 2 w 28"/>
                  <a:gd name="T41" fmla="*/ 12 h 52"/>
                  <a:gd name="T42" fmla="*/ 2 w 28"/>
                  <a:gd name="T43" fmla="*/ 14 h 52"/>
                  <a:gd name="T44" fmla="*/ 2 w 28"/>
                  <a:gd name="T45" fmla="*/ 20 h 52"/>
                  <a:gd name="T46" fmla="*/ 2 w 28"/>
                  <a:gd name="T47" fmla="*/ 26 h 52"/>
                  <a:gd name="T48" fmla="*/ 0 w 28"/>
                  <a:gd name="T49" fmla="*/ 28 h 52"/>
                  <a:gd name="T50" fmla="*/ 2 w 28"/>
                  <a:gd name="T51" fmla="*/ 34 h 52"/>
                  <a:gd name="T52" fmla="*/ 6 w 28"/>
                  <a:gd name="T53" fmla="*/ 46 h 52"/>
                  <a:gd name="T54" fmla="*/ 10 w 28"/>
                  <a:gd name="T55" fmla="*/ 52 h 52"/>
                  <a:gd name="T56" fmla="*/ 16 w 28"/>
                  <a:gd name="T57" fmla="*/ 50 h 52"/>
                  <a:gd name="T58" fmla="*/ 24 w 28"/>
                  <a:gd name="T59" fmla="*/ 44 h 52"/>
                  <a:gd name="T60" fmla="*/ 28 w 28"/>
                  <a:gd name="T61" fmla="*/ 40 h 52"/>
                  <a:gd name="T62" fmla="*/ 28 w 28"/>
                  <a:gd name="T63" fmla="*/ 36 h 52"/>
                  <a:gd name="T64" fmla="*/ 26 w 28"/>
                  <a:gd name="T65" fmla="*/ 32 h 52"/>
                  <a:gd name="T66" fmla="*/ 26 w 28"/>
                  <a:gd name="T67" fmla="*/ 28 h 52"/>
                  <a:gd name="T68" fmla="*/ 22 w 28"/>
                  <a:gd name="T69" fmla="*/ 18 h 52"/>
                  <a:gd name="T70" fmla="*/ 20 w 28"/>
                  <a:gd name="T71" fmla="*/ 18 h 52"/>
                  <a:gd name="T72" fmla="*/ 20 w 28"/>
                  <a:gd name="T73" fmla="*/ 16 h 52"/>
                  <a:gd name="T74" fmla="*/ 18 w 28"/>
                  <a:gd name="T75" fmla="*/ 16 h 52"/>
                  <a:gd name="T76" fmla="*/ 16 w 28"/>
                  <a:gd name="T77" fmla="*/ 12 h 52"/>
                  <a:gd name="T78" fmla="*/ 14 w 28"/>
                  <a:gd name="T79" fmla="*/ 10 h 52"/>
                  <a:gd name="T80" fmla="*/ 10 w 28"/>
                  <a:gd name="T81" fmla="*/ 6 h 52"/>
                  <a:gd name="T82" fmla="*/ 8 w 28"/>
                  <a:gd name="T83" fmla="*/ 6 h 52"/>
                  <a:gd name="T84" fmla="*/ 6 w 28"/>
                  <a:gd name="T85" fmla="*/ 6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8" h="52">
                    <a:moveTo>
                      <a:pt x="0" y="26"/>
                    </a:moveTo>
                    <a:lnTo>
                      <a:pt x="0" y="22"/>
                    </a:lnTo>
                    <a:lnTo>
                      <a:pt x="0" y="20"/>
                    </a:lnTo>
                    <a:lnTo>
                      <a:pt x="2" y="20"/>
                    </a:lnTo>
                    <a:lnTo>
                      <a:pt x="2" y="20"/>
                    </a:lnTo>
                    <a:lnTo>
                      <a:pt x="0" y="20"/>
                    </a:lnTo>
                    <a:lnTo>
                      <a:pt x="2" y="22"/>
                    </a:lnTo>
                    <a:lnTo>
                      <a:pt x="0" y="26"/>
                    </a:lnTo>
                    <a:close/>
                    <a:moveTo>
                      <a:pt x="6" y="4"/>
                    </a:moveTo>
                    <a:lnTo>
                      <a:pt x="2" y="2"/>
                    </a:lnTo>
                    <a:lnTo>
                      <a:pt x="2" y="0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6" y="4"/>
                    </a:lnTo>
                    <a:lnTo>
                      <a:pt x="4" y="4"/>
                    </a:lnTo>
                    <a:lnTo>
                      <a:pt x="6" y="4"/>
                    </a:lnTo>
                    <a:close/>
                    <a:moveTo>
                      <a:pt x="8" y="2"/>
                    </a:moveTo>
                    <a:lnTo>
                      <a:pt x="10" y="2"/>
                    </a:lnTo>
                    <a:lnTo>
                      <a:pt x="10" y="4"/>
                    </a:lnTo>
                    <a:lnTo>
                      <a:pt x="14" y="6"/>
                    </a:lnTo>
                    <a:lnTo>
                      <a:pt x="14" y="6"/>
                    </a:lnTo>
                    <a:lnTo>
                      <a:pt x="12" y="6"/>
                    </a:lnTo>
                    <a:lnTo>
                      <a:pt x="10" y="6"/>
                    </a:lnTo>
                    <a:lnTo>
                      <a:pt x="8" y="6"/>
                    </a:lnTo>
                    <a:lnTo>
                      <a:pt x="6" y="4"/>
                    </a:lnTo>
                    <a:lnTo>
                      <a:pt x="6" y="2"/>
                    </a:lnTo>
                    <a:lnTo>
                      <a:pt x="8" y="2"/>
                    </a:lnTo>
                    <a:lnTo>
                      <a:pt x="8" y="2"/>
                    </a:lnTo>
                    <a:lnTo>
                      <a:pt x="8" y="2"/>
                    </a:lnTo>
                    <a:close/>
                    <a:moveTo>
                      <a:pt x="6" y="6"/>
                    </a:moveTo>
                    <a:lnTo>
                      <a:pt x="6" y="6"/>
                    </a:lnTo>
                    <a:lnTo>
                      <a:pt x="6" y="6"/>
                    </a:lnTo>
                    <a:lnTo>
                      <a:pt x="6" y="6"/>
                    </a:lnTo>
                    <a:lnTo>
                      <a:pt x="6" y="8"/>
                    </a:lnTo>
                    <a:lnTo>
                      <a:pt x="6" y="8"/>
                    </a:lnTo>
                    <a:lnTo>
                      <a:pt x="6" y="10"/>
                    </a:lnTo>
                    <a:lnTo>
                      <a:pt x="4" y="12"/>
                    </a:lnTo>
                    <a:lnTo>
                      <a:pt x="4" y="12"/>
                    </a:lnTo>
                    <a:lnTo>
                      <a:pt x="2" y="10"/>
                    </a:lnTo>
                    <a:lnTo>
                      <a:pt x="0" y="10"/>
                    </a:lnTo>
                    <a:lnTo>
                      <a:pt x="0" y="12"/>
                    </a:lnTo>
                    <a:lnTo>
                      <a:pt x="2" y="12"/>
                    </a:lnTo>
                    <a:lnTo>
                      <a:pt x="2" y="12"/>
                    </a:lnTo>
                    <a:lnTo>
                      <a:pt x="2" y="14"/>
                    </a:lnTo>
                    <a:lnTo>
                      <a:pt x="2" y="16"/>
                    </a:lnTo>
                    <a:lnTo>
                      <a:pt x="2" y="20"/>
                    </a:lnTo>
                    <a:lnTo>
                      <a:pt x="2" y="20"/>
                    </a:lnTo>
                    <a:lnTo>
                      <a:pt x="2" y="26"/>
                    </a:lnTo>
                    <a:lnTo>
                      <a:pt x="2" y="28"/>
                    </a:lnTo>
                    <a:lnTo>
                      <a:pt x="0" y="28"/>
                    </a:lnTo>
                    <a:lnTo>
                      <a:pt x="2" y="32"/>
                    </a:lnTo>
                    <a:lnTo>
                      <a:pt x="2" y="34"/>
                    </a:lnTo>
                    <a:lnTo>
                      <a:pt x="4" y="40"/>
                    </a:lnTo>
                    <a:lnTo>
                      <a:pt x="6" y="46"/>
                    </a:lnTo>
                    <a:lnTo>
                      <a:pt x="6" y="50"/>
                    </a:lnTo>
                    <a:lnTo>
                      <a:pt x="10" y="52"/>
                    </a:lnTo>
                    <a:lnTo>
                      <a:pt x="12" y="50"/>
                    </a:lnTo>
                    <a:lnTo>
                      <a:pt x="16" y="50"/>
                    </a:lnTo>
                    <a:lnTo>
                      <a:pt x="20" y="48"/>
                    </a:lnTo>
                    <a:lnTo>
                      <a:pt x="24" y="44"/>
                    </a:lnTo>
                    <a:lnTo>
                      <a:pt x="26" y="42"/>
                    </a:lnTo>
                    <a:lnTo>
                      <a:pt x="28" y="40"/>
                    </a:lnTo>
                    <a:lnTo>
                      <a:pt x="28" y="36"/>
                    </a:lnTo>
                    <a:lnTo>
                      <a:pt x="28" y="36"/>
                    </a:lnTo>
                    <a:lnTo>
                      <a:pt x="28" y="34"/>
                    </a:lnTo>
                    <a:lnTo>
                      <a:pt x="26" y="32"/>
                    </a:lnTo>
                    <a:lnTo>
                      <a:pt x="28" y="30"/>
                    </a:lnTo>
                    <a:lnTo>
                      <a:pt x="26" y="28"/>
                    </a:lnTo>
                    <a:lnTo>
                      <a:pt x="22" y="22"/>
                    </a:lnTo>
                    <a:lnTo>
                      <a:pt x="22" y="18"/>
                    </a:lnTo>
                    <a:lnTo>
                      <a:pt x="20" y="20"/>
                    </a:lnTo>
                    <a:lnTo>
                      <a:pt x="20" y="18"/>
                    </a:lnTo>
                    <a:lnTo>
                      <a:pt x="18" y="18"/>
                    </a:lnTo>
                    <a:lnTo>
                      <a:pt x="20" y="16"/>
                    </a:lnTo>
                    <a:lnTo>
                      <a:pt x="20" y="16"/>
                    </a:lnTo>
                    <a:lnTo>
                      <a:pt x="18" y="16"/>
                    </a:lnTo>
                    <a:lnTo>
                      <a:pt x="16" y="12"/>
                    </a:lnTo>
                    <a:lnTo>
                      <a:pt x="16" y="12"/>
                    </a:lnTo>
                    <a:lnTo>
                      <a:pt x="14" y="10"/>
                    </a:lnTo>
                    <a:lnTo>
                      <a:pt x="14" y="10"/>
                    </a:lnTo>
                    <a:lnTo>
                      <a:pt x="14" y="8"/>
                    </a:lnTo>
                    <a:lnTo>
                      <a:pt x="10" y="6"/>
                    </a:lnTo>
                    <a:lnTo>
                      <a:pt x="10" y="8"/>
                    </a:lnTo>
                    <a:lnTo>
                      <a:pt x="8" y="6"/>
                    </a:lnTo>
                    <a:lnTo>
                      <a:pt x="8" y="6"/>
                    </a:lnTo>
                    <a:lnTo>
                      <a:pt x="6" y="6"/>
                    </a:lnTo>
                    <a:close/>
                  </a:path>
                </a:pathLst>
              </a:custGeom>
              <a:grpFill/>
              <a:ln w="6350">
                <a:solidFill>
                  <a:srgbClr val="CDBDE5"/>
                </a:solidFill>
                <a:round/>
                <a:headEnd/>
                <a:tailEnd/>
              </a:ln>
            </p:spPr>
            <p:txBody>
              <a:bodyPr vert="horz" wrap="square" lIns="14645" tIns="7323" rIns="14645" bIns="7323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00095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00190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00285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00381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0476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600571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700666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800761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561710">
                  <a:defRPr/>
                </a:pPr>
                <a:endParaRPr lang="en-US" sz="1106" ker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41" name="South Korea">
                <a:extLst>
                  <a:ext uri="{FF2B5EF4-FFF2-40B4-BE49-F238E27FC236}">
                    <a16:creationId xmlns:a16="http://schemas.microsoft.com/office/drawing/2014/main" id="{48ECB5AB-1D25-4DE3-AAE7-B6E4FD733A6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775405" y="3365014"/>
                <a:ext cx="107176" cy="172247"/>
              </a:xfrm>
              <a:custGeom>
                <a:avLst/>
                <a:gdLst>
                  <a:gd name="T0" fmla="*/ 36 w 56"/>
                  <a:gd name="T1" fmla="*/ 64 h 90"/>
                  <a:gd name="T2" fmla="*/ 34 w 56"/>
                  <a:gd name="T3" fmla="*/ 66 h 90"/>
                  <a:gd name="T4" fmla="*/ 18 w 56"/>
                  <a:gd name="T5" fmla="*/ 74 h 90"/>
                  <a:gd name="T6" fmla="*/ 16 w 56"/>
                  <a:gd name="T7" fmla="*/ 72 h 90"/>
                  <a:gd name="T8" fmla="*/ 18 w 56"/>
                  <a:gd name="T9" fmla="*/ 70 h 90"/>
                  <a:gd name="T10" fmla="*/ 18 w 56"/>
                  <a:gd name="T11" fmla="*/ 74 h 90"/>
                  <a:gd name="T12" fmla="*/ 18 w 56"/>
                  <a:gd name="T13" fmla="*/ 74 h 90"/>
                  <a:gd name="T14" fmla="*/ 44 w 56"/>
                  <a:gd name="T15" fmla="*/ 62 h 90"/>
                  <a:gd name="T16" fmla="*/ 44 w 56"/>
                  <a:gd name="T17" fmla="*/ 66 h 90"/>
                  <a:gd name="T18" fmla="*/ 46 w 56"/>
                  <a:gd name="T19" fmla="*/ 64 h 90"/>
                  <a:gd name="T20" fmla="*/ 46 w 56"/>
                  <a:gd name="T21" fmla="*/ 62 h 90"/>
                  <a:gd name="T22" fmla="*/ 54 w 56"/>
                  <a:gd name="T23" fmla="*/ 76 h 90"/>
                  <a:gd name="T24" fmla="*/ 56 w 56"/>
                  <a:gd name="T25" fmla="*/ 74 h 90"/>
                  <a:gd name="T26" fmla="*/ 54 w 56"/>
                  <a:gd name="T27" fmla="*/ 76 h 90"/>
                  <a:gd name="T28" fmla="*/ 54 w 56"/>
                  <a:gd name="T29" fmla="*/ 72 h 90"/>
                  <a:gd name="T30" fmla="*/ 54 w 56"/>
                  <a:gd name="T31" fmla="*/ 70 h 90"/>
                  <a:gd name="T32" fmla="*/ 54 w 56"/>
                  <a:gd name="T33" fmla="*/ 68 h 90"/>
                  <a:gd name="T34" fmla="*/ 56 w 56"/>
                  <a:gd name="T35" fmla="*/ 68 h 90"/>
                  <a:gd name="T36" fmla="*/ 54 w 56"/>
                  <a:gd name="T37" fmla="*/ 72 h 90"/>
                  <a:gd name="T38" fmla="*/ 18 w 56"/>
                  <a:gd name="T39" fmla="*/ 88 h 90"/>
                  <a:gd name="T40" fmla="*/ 26 w 56"/>
                  <a:gd name="T41" fmla="*/ 84 h 90"/>
                  <a:gd name="T42" fmla="*/ 28 w 56"/>
                  <a:gd name="T43" fmla="*/ 86 h 90"/>
                  <a:gd name="T44" fmla="*/ 22 w 56"/>
                  <a:gd name="T45" fmla="*/ 90 h 90"/>
                  <a:gd name="T46" fmla="*/ 0 w 56"/>
                  <a:gd name="T47" fmla="*/ 16 h 90"/>
                  <a:gd name="T48" fmla="*/ 2 w 56"/>
                  <a:gd name="T49" fmla="*/ 16 h 90"/>
                  <a:gd name="T50" fmla="*/ 4 w 56"/>
                  <a:gd name="T51" fmla="*/ 16 h 90"/>
                  <a:gd name="T52" fmla="*/ 12 w 56"/>
                  <a:gd name="T53" fmla="*/ 26 h 90"/>
                  <a:gd name="T54" fmla="*/ 14 w 56"/>
                  <a:gd name="T55" fmla="*/ 26 h 90"/>
                  <a:gd name="T56" fmla="*/ 16 w 56"/>
                  <a:gd name="T57" fmla="*/ 32 h 90"/>
                  <a:gd name="T58" fmla="*/ 12 w 56"/>
                  <a:gd name="T59" fmla="*/ 28 h 90"/>
                  <a:gd name="T60" fmla="*/ 8 w 56"/>
                  <a:gd name="T61" fmla="*/ 30 h 90"/>
                  <a:gd name="T62" fmla="*/ 12 w 56"/>
                  <a:gd name="T63" fmla="*/ 36 h 90"/>
                  <a:gd name="T64" fmla="*/ 14 w 56"/>
                  <a:gd name="T65" fmla="*/ 38 h 90"/>
                  <a:gd name="T66" fmla="*/ 16 w 56"/>
                  <a:gd name="T67" fmla="*/ 44 h 90"/>
                  <a:gd name="T68" fmla="*/ 18 w 56"/>
                  <a:gd name="T69" fmla="*/ 48 h 90"/>
                  <a:gd name="T70" fmla="*/ 14 w 56"/>
                  <a:gd name="T71" fmla="*/ 52 h 90"/>
                  <a:gd name="T72" fmla="*/ 16 w 56"/>
                  <a:gd name="T73" fmla="*/ 56 h 90"/>
                  <a:gd name="T74" fmla="*/ 14 w 56"/>
                  <a:gd name="T75" fmla="*/ 58 h 90"/>
                  <a:gd name="T76" fmla="*/ 14 w 56"/>
                  <a:gd name="T77" fmla="*/ 62 h 90"/>
                  <a:gd name="T78" fmla="*/ 20 w 56"/>
                  <a:gd name="T79" fmla="*/ 68 h 90"/>
                  <a:gd name="T80" fmla="*/ 20 w 56"/>
                  <a:gd name="T81" fmla="*/ 70 h 90"/>
                  <a:gd name="T82" fmla="*/ 22 w 56"/>
                  <a:gd name="T83" fmla="*/ 72 h 90"/>
                  <a:gd name="T84" fmla="*/ 24 w 56"/>
                  <a:gd name="T85" fmla="*/ 70 h 90"/>
                  <a:gd name="T86" fmla="*/ 32 w 56"/>
                  <a:gd name="T87" fmla="*/ 62 h 90"/>
                  <a:gd name="T88" fmla="*/ 34 w 56"/>
                  <a:gd name="T89" fmla="*/ 64 h 90"/>
                  <a:gd name="T90" fmla="*/ 36 w 56"/>
                  <a:gd name="T91" fmla="*/ 62 h 90"/>
                  <a:gd name="T92" fmla="*/ 40 w 56"/>
                  <a:gd name="T93" fmla="*/ 62 h 90"/>
                  <a:gd name="T94" fmla="*/ 42 w 56"/>
                  <a:gd name="T95" fmla="*/ 64 h 90"/>
                  <a:gd name="T96" fmla="*/ 44 w 56"/>
                  <a:gd name="T97" fmla="*/ 60 h 90"/>
                  <a:gd name="T98" fmla="*/ 50 w 56"/>
                  <a:gd name="T99" fmla="*/ 56 h 90"/>
                  <a:gd name="T100" fmla="*/ 52 w 56"/>
                  <a:gd name="T101" fmla="*/ 52 h 90"/>
                  <a:gd name="T102" fmla="*/ 50 w 56"/>
                  <a:gd name="T103" fmla="*/ 44 h 90"/>
                  <a:gd name="T104" fmla="*/ 48 w 56"/>
                  <a:gd name="T105" fmla="*/ 42 h 90"/>
                  <a:gd name="T106" fmla="*/ 46 w 56"/>
                  <a:gd name="T107" fmla="*/ 30 h 90"/>
                  <a:gd name="T108" fmla="*/ 38 w 56"/>
                  <a:gd name="T109" fmla="*/ 16 h 90"/>
                  <a:gd name="T110" fmla="*/ 26 w 56"/>
                  <a:gd name="T111" fmla="*/ 0 h 90"/>
                  <a:gd name="T112" fmla="*/ 14 w 56"/>
                  <a:gd name="T113" fmla="*/ 6 h 90"/>
                  <a:gd name="T114" fmla="*/ 4 w 56"/>
                  <a:gd name="T115" fmla="*/ 10 h 90"/>
                  <a:gd name="T116" fmla="*/ 0 w 56"/>
                  <a:gd name="T117" fmla="*/ 16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56" h="90">
                    <a:moveTo>
                      <a:pt x="34" y="64"/>
                    </a:moveTo>
                    <a:lnTo>
                      <a:pt x="36" y="64"/>
                    </a:lnTo>
                    <a:lnTo>
                      <a:pt x="36" y="66"/>
                    </a:lnTo>
                    <a:lnTo>
                      <a:pt x="34" y="66"/>
                    </a:lnTo>
                    <a:lnTo>
                      <a:pt x="34" y="64"/>
                    </a:lnTo>
                    <a:close/>
                    <a:moveTo>
                      <a:pt x="18" y="74"/>
                    </a:moveTo>
                    <a:lnTo>
                      <a:pt x="16" y="72"/>
                    </a:lnTo>
                    <a:lnTo>
                      <a:pt x="16" y="72"/>
                    </a:lnTo>
                    <a:lnTo>
                      <a:pt x="18" y="72"/>
                    </a:lnTo>
                    <a:lnTo>
                      <a:pt x="18" y="70"/>
                    </a:lnTo>
                    <a:lnTo>
                      <a:pt x="18" y="72"/>
                    </a:lnTo>
                    <a:lnTo>
                      <a:pt x="18" y="74"/>
                    </a:lnTo>
                    <a:lnTo>
                      <a:pt x="18" y="74"/>
                    </a:lnTo>
                    <a:lnTo>
                      <a:pt x="18" y="74"/>
                    </a:lnTo>
                    <a:close/>
                    <a:moveTo>
                      <a:pt x="46" y="62"/>
                    </a:moveTo>
                    <a:lnTo>
                      <a:pt x="44" y="62"/>
                    </a:lnTo>
                    <a:lnTo>
                      <a:pt x="44" y="64"/>
                    </a:lnTo>
                    <a:lnTo>
                      <a:pt x="44" y="66"/>
                    </a:lnTo>
                    <a:lnTo>
                      <a:pt x="46" y="64"/>
                    </a:lnTo>
                    <a:lnTo>
                      <a:pt x="46" y="64"/>
                    </a:lnTo>
                    <a:lnTo>
                      <a:pt x="46" y="62"/>
                    </a:lnTo>
                    <a:lnTo>
                      <a:pt x="46" y="62"/>
                    </a:lnTo>
                    <a:close/>
                    <a:moveTo>
                      <a:pt x="54" y="76"/>
                    </a:moveTo>
                    <a:lnTo>
                      <a:pt x="54" y="76"/>
                    </a:lnTo>
                    <a:lnTo>
                      <a:pt x="54" y="74"/>
                    </a:lnTo>
                    <a:lnTo>
                      <a:pt x="56" y="74"/>
                    </a:lnTo>
                    <a:lnTo>
                      <a:pt x="54" y="76"/>
                    </a:lnTo>
                    <a:lnTo>
                      <a:pt x="54" y="76"/>
                    </a:lnTo>
                    <a:lnTo>
                      <a:pt x="54" y="76"/>
                    </a:lnTo>
                    <a:close/>
                    <a:moveTo>
                      <a:pt x="54" y="72"/>
                    </a:moveTo>
                    <a:lnTo>
                      <a:pt x="54" y="72"/>
                    </a:lnTo>
                    <a:lnTo>
                      <a:pt x="54" y="70"/>
                    </a:lnTo>
                    <a:lnTo>
                      <a:pt x="54" y="68"/>
                    </a:lnTo>
                    <a:lnTo>
                      <a:pt x="54" y="68"/>
                    </a:lnTo>
                    <a:lnTo>
                      <a:pt x="56" y="66"/>
                    </a:lnTo>
                    <a:lnTo>
                      <a:pt x="56" y="68"/>
                    </a:lnTo>
                    <a:lnTo>
                      <a:pt x="56" y="70"/>
                    </a:lnTo>
                    <a:lnTo>
                      <a:pt x="54" y="72"/>
                    </a:lnTo>
                    <a:close/>
                    <a:moveTo>
                      <a:pt x="20" y="90"/>
                    </a:moveTo>
                    <a:lnTo>
                      <a:pt x="18" y="88"/>
                    </a:lnTo>
                    <a:lnTo>
                      <a:pt x="20" y="86"/>
                    </a:lnTo>
                    <a:lnTo>
                      <a:pt x="26" y="84"/>
                    </a:lnTo>
                    <a:lnTo>
                      <a:pt x="28" y="86"/>
                    </a:lnTo>
                    <a:lnTo>
                      <a:pt x="28" y="86"/>
                    </a:lnTo>
                    <a:lnTo>
                      <a:pt x="26" y="90"/>
                    </a:lnTo>
                    <a:lnTo>
                      <a:pt x="22" y="90"/>
                    </a:lnTo>
                    <a:lnTo>
                      <a:pt x="20" y="90"/>
                    </a:lnTo>
                    <a:close/>
                    <a:moveTo>
                      <a:pt x="0" y="16"/>
                    </a:moveTo>
                    <a:lnTo>
                      <a:pt x="0" y="16"/>
                    </a:lnTo>
                    <a:lnTo>
                      <a:pt x="2" y="16"/>
                    </a:lnTo>
                    <a:lnTo>
                      <a:pt x="6" y="16"/>
                    </a:lnTo>
                    <a:lnTo>
                      <a:pt x="4" y="16"/>
                    </a:lnTo>
                    <a:lnTo>
                      <a:pt x="10" y="20"/>
                    </a:lnTo>
                    <a:lnTo>
                      <a:pt x="12" y="26"/>
                    </a:lnTo>
                    <a:lnTo>
                      <a:pt x="14" y="26"/>
                    </a:lnTo>
                    <a:lnTo>
                      <a:pt x="14" y="26"/>
                    </a:lnTo>
                    <a:lnTo>
                      <a:pt x="16" y="30"/>
                    </a:lnTo>
                    <a:lnTo>
                      <a:pt x="16" y="32"/>
                    </a:lnTo>
                    <a:lnTo>
                      <a:pt x="12" y="30"/>
                    </a:lnTo>
                    <a:lnTo>
                      <a:pt x="12" y="28"/>
                    </a:lnTo>
                    <a:lnTo>
                      <a:pt x="10" y="30"/>
                    </a:lnTo>
                    <a:lnTo>
                      <a:pt x="8" y="30"/>
                    </a:lnTo>
                    <a:lnTo>
                      <a:pt x="6" y="34"/>
                    </a:lnTo>
                    <a:lnTo>
                      <a:pt x="12" y="36"/>
                    </a:lnTo>
                    <a:lnTo>
                      <a:pt x="12" y="36"/>
                    </a:lnTo>
                    <a:lnTo>
                      <a:pt x="14" y="38"/>
                    </a:lnTo>
                    <a:lnTo>
                      <a:pt x="14" y="44"/>
                    </a:lnTo>
                    <a:lnTo>
                      <a:pt x="16" y="44"/>
                    </a:lnTo>
                    <a:lnTo>
                      <a:pt x="16" y="44"/>
                    </a:lnTo>
                    <a:lnTo>
                      <a:pt x="18" y="48"/>
                    </a:lnTo>
                    <a:lnTo>
                      <a:pt x="14" y="50"/>
                    </a:lnTo>
                    <a:lnTo>
                      <a:pt x="14" y="52"/>
                    </a:lnTo>
                    <a:lnTo>
                      <a:pt x="16" y="54"/>
                    </a:lnTo>
                    <a:lnTo>
                      <a:pt x="16" y="56"/>
                    </a:lnTo>
                    <a:lnTo>
                      <a:pt x="14" y="56"/>
                    </a:lnTo>
                    <a:lnTo>
                      <a:pt x="14" y="58"/>
                    </a:lnTo>
                    <a:lnTo>
                      <a:pt x="16" y="62"/>
                    </a:lnTo>
                    <a:lnTo>
                      <a:pt x="14" y="62"/>
                    </a:lnTo>
                    <a:lnTo>
                      <a:pt x="18" y="68"/>
                    </a:lnTo>
                    <a:lnTo>
                      <a:pt x="20" y="68"/>
                    </a:lnTo>
                    <a:lnTo>
                      <a:pt x="20" y="70"/>
                    </a:lnTo>
                    <a:lnTo>
                      <a:pt x="20" y="70"/>
                    </a:lnTo>
                    <a:lnTo>
                      <a:pt x="20" y="72"/>
                    </a:lnTo>
                    <a:lnTo>
                      <a:pt x="22" y="72"/>
                    </a:lnTo>
                    <a:lnTo>
                      <a:pt x="22" y="68"/>
                    </a:lnTo>
                    <a:lnTo>
                      <a:pt x="24" y="70"/>
                    </a:lnTo>
                    <a:lnTo>
                      <a:pt x="26" y="68"/>
                    </a:lnTo>
                    <a:lnTo>
                      <a:pt x="32" y="62"/>
                    </a:lnTo>
                    <a:lnTo>
                      <a:pt x="34" y="62"/>
                    </a:lnTo>
                    <a:lnTo>
                      <a:pt x="34" y="64"/>
                    </a:lnTo>
                    <a:lnTo>
                      <a:pt x="36" y="62"/>
                    </a:lnTo>
                    <a:lnTo>
                      <a:pt x="36" y="62"/>
                    </a:lnTo>
                    <a:lnTo>
                      <a:pt x="38" y="64"/>
                    </a:lnTo>
                    <a:lnTo>
                      <a:pt x="40" y="62"/>
                    </a:lnTo>
                    <a:lnTo>
                      <a:pt x="42" y="64"/>
                    </a:lnTo>
                    <a:lnTo>
                      <a:pt x="42" y="64"/>
                    </a:lnTo>
                    <a:lnTo>
                      <a:pt x="42" y="62"/>
                    </a:lnTo>
                    <a:lnTo>
                      <a:pt x="44" y="60"/>
                    </a:lnTo>
                    <a:lnTo>
                      <a:pt x="46" y="60"/>
                    </a:lnTo>
                    <a:lnTo>
                      <a:pt x="50" y="56"/>
                    </a:lnTo>
                    <a:lnTo>
                      <a:pt x="50" y="54"/>
                    </a:lnTo>
                    <a:lnTo>
                      <a:pt x="52" y="52"/>
                    </a:lnTo>
                    <a:lnTo>
                      <a:pt x="50" y="44"/>
                    </a:lnTo>
                    <a:lnTo>
                      <a:pt x="50" y="44"/>
                    </a:lnTo>
                    <a:lnTo>
                      <a:pt x="50" y="44"/>
                    </a:lnTo>
                    <a:lnTo>
                      <a:pt x="48" y="42"/>
                    </a:lnTo>
                    <a:lnTo>
                      <a:pt x="48" y="34"/>
                    </a:lnTo>
                    <a:lnTo>
                      <a:pt x="46" y="30"/>
                    </a:lnTo>
                    <a:lnTo>
                      <a:pt x="46" y="26"/>
                    </a:lnTo>
                    <a:lnTo>
                      <a:pt x="38" y="16"/>
                    </a:lnTo>
                    <a:lnTo>
                      <a:pt x="32" y="10"/>
                    </a:lnTo>
                    <a:lnTo>
                      <a:pt x="26" y="0"/>
                    </a:lnTo>
                    <a:lnTo>
                      <a:pt x="22" y="4"/>
                    </a:lnTo>
                    <a:lnTo>
                      <a:pt x="14" y="6"/>
                    </a:lnTo>
                    <a:lnTo>
                      <a:pt x="10" y="8"/>
                    </a:lnTo>
                    <a:lnTo>
                      <a:pt x="4" y="10"/>
                    </a:lnTo>
                    <a:lnTo>
                      <a:pt x="2" y="14"/>
                    </a:lnTo>
                    <a:lnTo>
                      <a:pt x="0" y="16"/>
                    </a:lnTo>
                    <a:close/>
                  </a:path>
                </a:pathLst>
              </a:custGeom>
              <a:grpFill/>
              <a:ln w="6350">
                <a:solidFill>
                  <a:srgbClr val="CDBDE5"/>
                </a:solidFill>
                <a:round/>
                <a:headEnd/>
                <a:tailEnd/>
              </a:ln>
            </p:spPr>
            <p:txBody>
              <a:bodyPr vert="horz" wrap="square" lIns="14645" tIns="7323" rIns="14645" bIns="7323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00095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00190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00285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00381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0476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600571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700666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800761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561710">
                  <a:defRPr/>
                </a:pPr>
                <a:endParaRPr lang="en-US" sz="1106" ker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42" name="Solomon Islands">
                <a:extLst>
                  <a:ext uri="{FF2B5EF4-FFF2-40B4-BE49-F238E27FC236}">
                    <a16:creationId xmlns:a16="http://schemas.microsoft.com/office/drawing/2014/main" id="{D9C600AB-3B59-47D9-9D6E-923A8C6BAB7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9849" y="4582229"/>
                <a:ext cx="225836" cy="137798"/>
              </a:xfrm>
              <a:custGeom>
                <a:avLst/>
                <a:gdLst>
                  <a:gd name="T0" fmla="*/ 118 w 118"/>
                  <a:gd name="T1" fmla="*/ 58 h 72"/>
                  <a:gd name="T2" fmla="*/ 114 w 118"/>
                  <a:gd name="T3" fmla="*/ 60 h 72"/>
                  <a:gd name="T4" fmla="*/ 48 w 118"/>
                  <a:gd name="T5" fmla="*/ 68 h 72"/>
                  <a:gd name="T6" fmla="*/ 50 w 118"/>
                  <a:gd name="T7" fmla="*/ 72 h 72"/>
                  <a:gd name="T8" fmla="*/ 44 w 118"/>
                  <a:gd name="T9" fmla="*/ 70 h 72"/>
                  <a:gd name="T10" fmla="*/ 64 w 118"/>
                  <a:gd name="T11" fmla="*/ 52 h 72"/>
                  <a:gd name="T12" fmla="*/ 72 w 118"/>
                  <a:gd name="T13" fmla="*/ 58 h 72"/>
                  <a:gd name="T14" fmla="*/ 70 w 118"/>
                  <a:gd name="T15" fmla="*/ 60 h 72"/>
                  <a:gd name="T16" fmla="*/ 62 w 118"/>
                  <a:gd name="T17" fmla="*/ 54 h 72"/>
                  <a:gd name="T18" fmla="*/ 46 w 118"/>
                  <a:gd name="T19" fmla="*/ 40 h 72"/>
                  <a:gd name="T20" fmla="*/ 54 w 118"/>
                  <a:gd name="T21" fmla="*/ 44 h 72"/>
                  <a:gd name="T22" fmla="*/ 56 w 118"/>
                  <a:gd name="T23" fmla="*/ 48 h 72"/>
                  <a:gd name="T24" fmla="*/ 48 w 118"/>
                  <a:gd name="T25" fmla="*/ 46 h 72"/>
                  <a:gd name="T26" fmla="*/ 42 w 118"/>
                  <a:gd name="T27" fmla="*/ 38 h 72"/>
                  <a:gd name="T28" fmla="*/ 50 w 118"/>
                  <a:gd name="T29" fmla="*/ 36 h 72"/>
                  <a:gd name="T30" fmla="*/ 52 w 118"/>
                  <a:gd name="T31" fmla="*/ 36 h 72"/>
                  <a:gd name="T32" fmla="*/ 56 w 118"/>
                  <a:gd name="T33" fmla="*/ 30 h 72"/>
                  <a:gd name="T34" fmla="*/ 56 w 118"/>
                  <a:gd name="T35" fmla="*/ 36 h 72"/>
                  <a:gd name="T36" fmla="*/ 64 w 118"/>
                  <a:gd name="T37" fmla="*/ 44 h 72"/>
                  <a:gd name="T38" fmla="*/ 64 w 118"/>
                  <a:gd name="T39" fmla="*/ 38 h 72"/>
                  <a:gd name="T40" fmla="*/ 58 w 118"/>
                  <a:gd name="T41" fmla="*/ 32 h 72"/>
                  <a:gd name="T42" fmla="*/ 54 w 118"/>
                  <a:gd name="T43" fmla="*/ 26 h 72"/>
                  <a:gd name="T44" fmla="*/ 36 w 118"/>
                  <a:gd name="T45" fmla="*/ 20 h 72"/>
                  <a:gd name="T46" fmla="*/ 44 w 118"/>
                  <a:gd name="T47" fmla="*/ 26 h 72"/>
                  <a:gd name="T48" fmla="*/ 42 w 118"/>
                  <a:gd name="T49" fmla="*/ 28 h 72"/>
                  <a:gd name="T50" fmla="*/ 36 w 118"/>
                  <a:gd name="T51" fmla="*/ 24 h 72"/>
                  <a:gd name="T52" fmla="*/ 28 w 118"/>
                  <a:gd name="T53" fmla="*/ 16 h 72"/>
                  <a:gd name="T54" fmla="*/ 24 w 118"/>
                  <a:gd name="T55" fmla="*/ 32 h 72"/>
                  <a:gd name="T56" fmla="*/ 20 w 118"/>
                  <a:gd name="T57" fmla="*/ 30 h 72"/>
                  <a:gd name="T58" fmla="*/ 16 w 118"/>
                  <a:gd name="T59" fmla="*/ 28 h 72"/>
                  <a:gd name="T60" fmla="*/ 14 w 118"/>
                  <a:gd name="T61" fmla="*/ 26 h 72"/>
                  <a:gd name="T62" fmla="*/ 18 w 118"/>
                  <a:gd name="T63" fmla="*/ 28 h 72"/>
                  <a:gd name="T64" fmla="*/ 20 w 118"/>
                  <a:gd name="T65" fmla="*/ 26 h 72"/>
                  <a:gd name="T66" fmla="*/ 18 w 118"/>
                  <a:gd name="T67" fmla="*/ 22 h 72"/>
                  <a:gd name="T68" fmla="*/ 14 w 118"/>
                  <a:gd name="T69" fmla="*/ 26 h 72"/>
                  <a:gd name="T70" fmla="*/ 14 w 118"/>
                  <a:gd name="T71" fmla="*/ 22 h 72"/>
                  <a:gd name="T72" fmla="*/ 10 w 118"/>
                  <a:gd name="T73" fmla="*/ 22 h 72"/>
                  <a:gd name="T74" fmla="*/ 6 w 118"/>
                  <a:gd name="T75" fmla="*/ 16 h 72"/>
                  <a:gd name="T76" fmla="*/ 6 w 118"/>
                  <a:gd name="T77" fmla="*/ 22 h 72"/>
                  <a:gd name="T78" fmla="*/ 6 w 118"/>
                  <a:gd name="T79" fmla="*/ 16 h 72"/>
                  <a:gd name="T80" fmla="*/ 6 w 118"/>
                  <a:gd name="T81" fmla="*/ 2 h 72"/>
                  <a:gd name="T82" fmla="*/ 4 w 118"/>
                  <a:gd name="T83" fmla="*/ 4 h 72"/>
                  <a:gd name="T84" fmla="*/ 14 w 118"/>
                  <a:gd name="T85" fmla="*/ 14 h 72"/>
                  <a:gd name="T86" fmla="*/ 18 w 118"/>
                  <a:gd name="T87" fmla="*/ 12 h 72"/>
                  <a:gd name="T88" fmla="*/ 14 w 118"/>
                  <a:gd name="T89" fmla="*/ 8 h 72"/>
                  <a:gd name="T90" fmla="*/ 6 w 118"/>
                  <a:gd name="T91" fmla="*/ 4 h 72"/>
                  <a:gd name="T92" fmla="*/ 0 w 118"/>
                  <a:gd name="T93" fmla="*/ 6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18" h="72">
                    <a:moveTo>
                      <a:pt x="114" y="60"/>
                    </a:moveTo>
                    <a:lnTo>
                      <a:pt x="116" y="58"/>
                    </a:lnTo>
                    <a:lnTo>
                      <a:pt x="118" y="58"/>
                    </a:lnTo>
                    <a:lnTo>
                      <a:pt x="118" y="60"/>
                    </a:lnTo>
                    <a:lnTo>
                      <a:pt x="118" y="62"/>
                    </a:lnTo>
                    <a:lnTo>
                      <a:pt x="114" y="60"/>
                    </a:lnTo>
                    <a:lnTo>
                      <a:pt x="114" y="60"/>
                    </a:lnTo>
                    <a:close/>
                    <a:moveTo>
                      <a:pt x="44" y="68"/>
                    </a:moveTo>
                    <a:lnTo>
                      <a:pt x="48" y="68"/>
                    </a:lnTo>
                    <a:lnTo>
                      <a:pt x="48" y="70"/>
                    </a:lnTo>
                    <a:lnTo>
                      <a:pt x="52" y="72"/>
                    </a:lnTo>
                    <a:lnTo>
                      <a:pt x="50" y="72"/>
                    </a:lnTo>
                    <a:lnTo>
                      <a:pt x="48" y="72"/>
                    </a:lnTo>
                    <a:lnTo>
                      <a:pt x="46" y="72"/>
                    </a:lnTo>
                    <a:lnTo>
                      <a:pt x="44" y="70"/>
                    </a:lnTo>
                    <a:lnTo>
                      <a:pt x="44" y="68"/>
                    </a:lnTo>
                    <a:close/>
                    <a:moveTo>
                      <a:pt x="62" y="52"/>
                    </a:moveTo>
                    <a:lnTo>
                      <a:pt x="64" y="52"/>
                    </a:lnTo>
                    <a:lnTo>
                      <a:pt x="66" y="56"/>
                    </a:lnTo>
                    <a:lnTo>
                      <a:pt x="70" y="56"/>
                    </a:lnTo>
                    <a:lnTo>
                      <a:pt x="72" y="58"/>
                    </a:lnTo>
                    <a:lnTo>
                      <a:pt x="72" y="60"/>
                    </a:lnTo>
                    <a:lnTo>
                      <a:pt x="74" y="60"/>
                    </a:lnTo>
                    <a:lnTo>
                      <a:pt x="70" y="60"/>
                    </a:lnTo>
                    <a:lnTo>
                      <a:pt x="66" y="60"/>
                    </a:lnTo>
                    <a:lnTo>
                      <a:pt x="62" y="56"/>
                    </a:lnTo>
                    <a:lnTo>
                      <a:pt x="62" y="54"/>
                    </a:lnTo>
                    <a:lnTo>
                      <a:pt x="62" y="52"/>
                    </a:lnTo>
                    <a:close/>
                    <a:moveTo>
                      <a:pt x="44" y="38"/>
                    </a:moveTo>
                    <a:lnTo>
                      <a:pt x="46" y="40"/>
                    </a:lnTo>
                    <a:lnTo>
                      <a:pt x="48" y="40"/>
                    </a:lnTo>
                    <a:lnTo>
                      <a:pt x="52" y="42"/>
                    </a:lnTo>
                    <a:lnTo>
                      <a:pt x="54" y="44"/>
                    </a:lnTo>
                    <a:lnTo>
                      <a:pt x="56" y="44"/>
                    </a:lnTo>
                    <a:lnTo>
                      <a:pt x="56" y="46"/>
                    </a:lnTo>
                    <a:lnTo>
                      <a:pt x="56" y="48"/>
                    </a:lnTo>
                    <a:lnTo>
                      <a:pt x="52" y="48"/>
                    </a:lnTo>
                    <a:lnTo>
                      <a:pt x="50" y="46"/>
                    </a:lnTo>
                    <a:lnTo>
                      <a:pt x="48" y="46"/>
                    </a:lnTo>
                    <a:lnTo>
                      <a:pt x="44" y="44"/>
                    </a:lnTo>
                    <a:lnTo>
                      <a:pt x="42" y="42"/>
                    </a:lnTo>
                    <a:lnTo>
                      <a:pt x="42" y="38"/>
                    </a:lnTo>
                    <a:lnTo>
                      <a:pt x="44" y="38"/>
                    </a:lnTo>
                    <a:close/>
                    <a:moveTo>
                      <a:pt x="52" y="36"/>
                    </a:moveTo>
                    <a:lnTo>
                      <a:pt x="50" y="36"/>
                    </a:lnTo>
                    <a:lnTo>
                      <a:pt x="50" y="36"/>
                    </a:lnTo>
                    <a:lnTo>
                      <a:pt x="52" y="36"/>
                    </a:lnTo>
                    <a:lnTo>
                      <a:pt x="52" y="36"/>
                    </a:lnTo>
                    <a:close/>
                    <a:moveTo>
                      <a:pt x="54" y="26"/>
                    </a:moveTo>
                    <a:lnTo>
                      <a:pt x="54" y="28"/>
                    </a:lnTo>
                    <a:lnTo>
                      <a:pt x="56" y="30"/>
                    </a:lnTo>
                    <a:lnTo>
                      <a:pt x="54" y="30"/>
                    </a:lnTo>
                    <a:lnTo>
                      <a:pt x="56" y="32"/>
                    </a:lnTo>
                    <a:lnTo>
                      <a:pt x="56" y="36"/>
                    </a:lnTo>
                    <a:lnTo>
                      <a:pt x="62" y="40"/>
                    </a:lnTo>
                    <a:lnTo>
                      <a:pt x="64" y="42"/>
                    </a:lnTo>
                    <a:lnTo>
                      <a:pt x="64" y="44"/>
                    </a:lnTo>
                    <a:lnTo>
                      <a:pt x="66" y="44"/>
                    </a:lnTo>
                    <a:lnTo>
                      <a:pt x="66" y="42"/>
                    </a:lnTo>
                    <a:lnTo>
                      <a:pt x="64" y="38"/>
                    </a:lnTo>
                    <a:lnTo>
                      <a:pt x="62" y="38"/>
                    </a:lnTo>
                    <a:lnTo>
                      <a:pt x="62" y="36"/>
                    </a:lnTo>
                    <a:lnTo>
                      <a:pt x="58" y="32"/>
                    </a:lnTo>
                    <a:lnTo>
                      <a:pt x="58" y="30"/>
                    </a:lnTo>
                    <a:lnTo>
                      <a:pt x="56" y="28"/>
                    </a:lnTo>
                    <a:lnTo>
                      <a:pt x="54" y="26"/>
                    </a:lnTo>
                    <a:close/>
                    <a:moveTo>
                      <a:pt x="28" y="16"/>
                    </a:moveTo>
                    <a:lnTo>
                      <a:pt x="32" y="16"/>
                    </a:lnTo>
                    <a:lnTo>
                      <a:pt x="36" y="20"/>
                    </a:lnTo>
                    <a:lnTo>
                      <a:pt x="40" y="22"/>
                    </a:lnTo>
                    <a:lnTo>
                      <a:pt x="44" y="26"/>
                    </a:lnTo>
                    <a:lnTo>
                      <a:pt x="44" y="26"/>
                    </a:lnTo>
                    <a:lnTo>
                      <a:pt x="44" y="28"/>
                    </a:lnTo>
                    <a:lnTo>
                      <a:pt x="42" y="28"/>
                    </a:lnTo>
                    <a:lnTo>
                      <a:pt x="42" y="28"/>
                    </a:lnTo>
                    <a:lnTo>
                      <a:pt x="40" y="28"/>
                    </a:lnTo>
                    <a:lnTo>
                      <a:pt x="40" y="26"/>
                    </a:lnTo>
                    <a:lnTo>
                      <a:pt x="36" y="24"/>
                    </a:lnTo>
                    <a:lnTo>
                      <a:pt x="32" y="18"/>
                    </a:lnTo>
                    <a:lnTo>
                      <a:pt x="28" y="16"/>
                    </a:lnTo>
                    <a:lnTo>
                      <a:pt x="28" y="16"/>
                    </a:lnTo>
                    <a:close/>
                    <a:moveTo>
                      <a:pt x="20" y="30"/>
                    </a:moveTo>
                    <a:lnTo>
                      <a:pt x="24" y="30"/>
                    </a:lnTo>
                    <a:lnTo>
                      <a:pt x="24" y="32"/>
                    </a:lnTo>
                    <a:lnTo>
                      <a:pt x="22" y="32"/>
                    </a:lnTo>
                    <a:lnTo>
                      <a:pt x="20" y="30"/>
                    </a:lnTo>
                    <a:lnTo>
                      <a:pt x="20" y="30"/>
                    </a:lnTo>
                    <a:close/>
                    <a:moveTo>
                      <a:pt x="14" y="30"/>
                    </a:moveTo>
                    <a:lnTo>
                      <a:pt x="14" y="28"/>
                    </a:lnTo>
                    <a:lnTo>
                      <a:pt x="16" y="28"/>
                    </a:lnTo>
                    <a:lnTo>
                      <a:pt x="14" y="30"/>
                    </a:lnTo>
                    <a:lnTo>
                      <a:pt x="14" y="30"/>
                    </a:lnTo>
                    <a:close/>
                    <a:moveTo>
                      <a:pt x="14" y="26"/>
                    </a:moveTo>
                    <a:lnTo>
                      <a:pt x="16" y="26"/>
                    </a:lnTo>
                    <a:lnTo>
                      <a:pt x="16" y="26"/>
                    </a:lnTo>
                    <a:lnTo>
                      <a:pt x="18" y="28"/>
                    </a:lnTo>
                    <a:lnTo>
                      <a:pt x="20" y="28"/>
                    </a:lnTo>
                    <a:lnTo>
                      <a:pt x="20" y="28"/>
                    </a:lnTo>
                    <a:lnTo>
                      <a:pt x="20" y="26"/>
                    </a:lnTo>
                    <a:lnTo>
                      <a:pt x="20" y="24"/>
                    </a:lnTo>
                    <a:lnTo>
                      <a:pt x="18" y="24"/>
                    </a:lnTo>
                    <a:lnTo>
                      <a:pt x="18" y="22"/>
                    </a:lnTo>
                    <a:lnTo>
                      <a:pt x="16" y="22"/>
                    </a:lnTo>
                    <a:lnTo>
                      <a:pt x="14" y="22"/>
                    </a:lnTo>
                    <a:lnTo>
                      <a:pt x="14" y="26"/>
                    </a:lnTo>
                    <a:close/>
                    <a:moveTo>
                      <a:pt x="10" y="20"/>
                    </a:moveTo>
                    <a:lnTo>
                      <a:pt x="12" y="20"/>
                    </a:lnTo>
                    <a:lnTo>
                      <a:pt x="14" y="22"/>
                    </a:lnTo>
                    <a:lnTo>
                      <a:pt x="14" y="22"/>
                    </a:lnTo>
                    <a:lnTo>
                      <a:pt x="12" y="22"/>
                    </a:lnTo>
                    <a:lnTo>
                      <a:pt x="10" y="22"/>
                    </a:lnTo>
                    <a:lnTo>
                      <a:pt x="10" y="20"/>
                    </a:lnTo>
                    <a:lnTo>
                      <a:pt x="10" y="20"/>
                    </a:lnTo>
                    <a:close/>
                    <a:moveTo>
                      <a:pt x="6" y="16"/>
                    </a:moveTo>
                    <a:lnTo>
                      <a:pt x="8" y="20"/>
                    </a:lnTo>
                    <a:lnTo>
                      <a:pt x="8" y="20"/>
                    </a:lnTo>
                    <a:lnTo>
                      <a:pt x="6" y="22"/>
                    </a:lnTo>
                    <a:lnTo>
                      <a:pt x="6" y="20"/>
                    </a:lnTo>
                    <a:lnTo>
                      <a:pt x="6" y="18"/>
                    </a:lnTo>
                    <a:lnTo>
                      <a:pt x="6" y="16"/>
                    </a:lnTo>
                    <a:close/>
                    <a:moveTo>
                      <a:pt x="6" y="0"/>
                    </a:moveTo>
                    <a:lnTo>
                      <a:pt x="2" y="2"/>
                    </a:lnTo>
                    <a:lnTo>
                      <a:pt x="6" y="2"/>
                    </a:lnTo>
                    <a:lnTo>
                      <a:pt x="6" y="0"/>
                    </a:lnTo>
                    <a:close/>
                    <a:moveTo>
                      <a:pt x="6" y="4"/>
                    </a:moveTo>
                    <a:lnTo>
                      <a:pt x="4" y="4"/>
                    </a:lnTo>
                    <a:lnTo>
                      <a:pt x="6" y="8"/>
                    </a:lnTo>
                    <a:lnTo>
                      <a:pt x="10" y="10"/>
                    </a:lnTo>
                    <a:lnTo>
                      <a:pt x="14" y="14"/>
                    </a:lnTo>
                    <a:lnTo>
                      <a:pt x="16" y="14"/>
                    </a:lnTo>
                    <a:lnTo>
                      <a:pt x="18" y="14"/>
                    </a:lnTo>
                    <a:lnTo>
                      <a:pt x="18" y="12"/>
                    </a:lnTo>
                    <a:lnTo>
                      <a:pt x="14" y="10"/>
                    </a:lnTo>
                    <a:lnTo>
                      <a:pt x="14" y="10"/>
                    </a:lnTo>
                    <a:lnTo>
                      <a:pt x="14" y="8"/>
                    </a:lnTo>
                    <a:lnTo>
                      <a:pt x="12" y="6"/>
                    </a:lnTo>
                    <a:lnTo>
                      <a:pt x="6" y="6"/>
                    </a:lnTo>
                    <a:lnTo>
                      <a:pt x="6" y="4"/>
                    </a:lnTo>
                    <a:lnTo>
                      <a:pt x="6" y="4"/>
                    </a:lnTo>
                    <a:close/>
                    <a:moveTo>
                      <a:pt x="0" y="6"/>
                    </a:moveTo>
                    <a:lnTo>
                      <a:pt x="0" y="6"/>
                    </a:lnTo>
                    <a:lnTo>
                      <a:pt x="0" y="8"/>
                    </a:lnTo>
                    <a:lnTo>
                      <a:pt x="0" y="6"/>
                    </a:lnTo>
                    <a:close/>
                  </a:path>
                </a:pathLst>
              </a:custGeom>
              <a:grpFill/>
              <a:ln w="6350">
                <a:solidFill>
                  <a:srgbClr val="CDBDE5"/>
                </a:solidFill>
                <a:round/>
                <a:headEnd/>
                <a:tailEnd/>
              </a:ln>
            </p:spPr>
            <p:txBody>
              <a:bodyPr vert="horz" wrap="square" lIns="14645" tIns="7323" rIns="14645" bIns="7323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00095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00190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00285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00381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0476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600571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700666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800761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561710">
                  <a:defRPr/>
                </a:pPr>
                <a:endParaRPr lang="en-US" sz="1106" ker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43" name="Russia">
                <a:extLst>
                  <a:ext uri="{FF2B5EF4-FFF2-40B4-BE49-F238E27FC236}">
                    <a16:creationId xmlns:a16="http://schemas.microsoft.com/office/drawing/2014/main" id="{1F58042A-CF81-41F5-9FBA-8F56591D1FD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432840" y="1512398"/>
                <a:ext cx="3104282" cy="1867927"/>
              </a:xfrm>
              <a:custGeom>
                <a:avLst/>
                <a:gdLst>
                  <a:gd name="T0" fmla="*/ 1238 w 1622"/>
                  <a:gd name="T1" fmla="*/ 800 h 976"/>
                  <a:gd name="T2" fmla="*/ 1130 w 1622"/>
                  <a:gd name="T3" fmla="*/ 698 h 976"/>
                  <a:gd name="T4" fmla="*/ 1002 w 1622"/>
                  <a:gd name="T5" fmla="*/ 790 h 976"/>
                  <a:gd name="T6" fmla="*/ 778 w 1622"/>
                  <a:gd name="T7" fmla="*/ 792 h 976"/>
                  <a:gd name="T8" fmla="*/ 544 w 1622"/>
                  <a:gd name="T9" fmla="*/ 754 h 976"/>
                  <a:gd name="T10" fmla="*/ 414 w 1622"/>
                  <a:gd name="T11" fmla="*/ 776 h 976"/>
                  <a:gd name="T12" fmla="*/ 260 w 1622"/>
                  <a:gd name="T13" fmla="*/ 834 h 976"/>
                  <a:gd name="T14" fmla="*/ 220 w 1622"/>
                  <a:gd name="T15" fmla="*/ 972 h 976"/>
                  <a:gd name="T16" fmla="*/ 118 w 1622"/>
                  <a:gd name="T17" fmla="*/ 818 h 976"/>
                  <a:gd name="T18" fmla="*/ 40 w 1622"/>
                  <a:gd name="T19" fmla="*/ 628 h 976"/>
                  <a:gd name="T20" fmla="*/ 50 w 1622"/>
                  <a:gd name="T21" fmla="*/ 464 h 976"/>
                  <a:gd name="T22" fmla="*/ 62 w 1622"/>
                  <a:gd name="T23" fmla="*/ 536 h 976"/>
                  <a:gd name="T24" fmla="*/ 160 w 1622"/>
                  <a:gd name="T25" fmla="*/ 496 h 976"/>
                  <a:gd name="T26" fmla="*/ 258 w 1622"/>
                  <a:gd name="T27" fmla="*/ 474 h 976"/>
                  <a:gd name="T28" fmla="*/ 376 w 1622"/>
                  <a:gd name="T29" fmla="*/ 428 h 976"/>
                  <a:gd name="T30" fmla="*/ 442 w 1622"/>
                  <a:gd name="T31" fmla="*/ 476 h 976"/>
                  <a:gd name="T32" fmla="*/ 444 w 1622"/>
                  <a:gd name="T33" fmla="*/ 428 h 976"/>
                  <a:gd name="T34" fmla="*/ 502 w 1622"/>
                  <a:gd name="T35" fmla="*/ 358 h 976"/>
                  <a:gd name="T36" fmla="*/ 508 w 1622"/>
                  <a:gd name="T37" fmla="*/ 286 h 976"/>
                  <a:gd name="T38" fmla="*/ 564 w 1622"/>
                  <a:gd name="T39" fmla="*/ 188 h 976"/>
                  <a:gd name="T40" fmla="*/ 632 w 1622"/>
                  <a:gd name="T41" fmla="*/ 148 h 976"/>
                  <a:gd name="T42" fmla="*/ 706 w 1622"/>
                  <a:gd name="T43" fmla="*/ 214 h 976"/>
                  <a:gd name="T44" fmla="*/ 818 w 1622"/>
                  <a:gd name="T45" fmla="*/ 220 h 976"/>
                  <a:gd name="T46" fmla="*/ 924 w 1622"/>
                  <a:gd name="T47" fmla="*/ 234 h 976"/>
                  <a:gd name="T48" fmla="*/ 1026 w 1622"/>
                  <a:gd name="T49" fmla="*/ 170 h 976"/>
                  <a:gd name="T50" fmla="*/ 1206 w 1622"/>
                  <a:gd name="T51" fmla="*/ 166 h 976"/>
                  <a:gd name="T52" fmla="*/ 1358 w 1622"/>
                  <a:gd name="T53" fmla="*/ 142 h 976"/>
                  <a:gd name="T54" fmla="*/ 1568 w 1622"/>
                  <a:gd name="T55" fmla="*/ 174 h 976"/>
                  <a:gd name="T56" fmla="*/ 1622 w 1622"/>
                  <a:gd name="T57" fmla="*/ 220 h 976"/>
                  <a:gd name="T58" fmla="*/ 1536 w 1622"/>
                  <a:gd name="T59" fmla="*/ 282 h 976"/>
                  <a:gd name="T60" fmla="*/ 1550 w 1622"/>
                  <a:gd name="T61" fmla="*/ 404 h 976"/>
                  <a:gd name="T62" fmla="*/ 1508 w 1622"/>
                  <a:gd name="T63" fmla="*/ 526 h 976"/>
                  <a:gd name="T64" fmla="*/ 1454 w 1622"/>
                  <a:gd name="T65" fmla="*/ 612 h 976"/>
                  <a:gd name="T66" fmla="*/ 1448 w 1622"/>
                  <a:gd name="T67" fmla="*/ 414 h 976"/>
                  <a:gd name="T68" fmla="*/ 1390 w 1622"/>
                  <a:gd name="T69" fmla="*/ 500 h 976"/>
                  <a:gd name="T70" fmla="*/ 1254 w 1622"/>
                  <a:gd name="T71" fmla="*/ 570 h 976"/>
                  <a:gd name="T72" fmla="*/ 1320 w 1622"/>
                  <a:gd name="T73" fmla="*/ 704 h 976"/>
                  <a:gd name="T74" fmla="*/ 78 w 1622"/>
                  <a:gd name="T75" fmla="*/ 112 h 976"/>
                  <a:gd name="T76" fmla="*/ 82 w 1622"/>
                  <a:gd name="T77" fmla="*/ 114 h 976"/>
                  <a:gd name="T78" fmla="*/ 144 w 1622"/>
                  <a:gd name="T79" fmla="*/ 76 h 976"/>
                  <a:gd name="T80" fmla="*/ 142 w 1622"/>
                  <a:gd name="T81" fmla="*/ 112 h 976"/>
                  <a:gd name="T82" fmla="*/ 158 w 1622"/>
                  <a:gd name="T83" fmla="*/ 126 h 976"/>
                  <a:gd name="T84" fmla="*/ 192 w 1622"/>
                  <a:gd name="T85" fmla="*/ 70 h 976"/>
                  <a:gd name="T86" fmla="*/ 250 w 1622"/>
                  <a:gd name="T87" fmla="*/ 306 h 976"/>
                  <a:gd name="T88" fmla="*/ 246 w 1622"/>
                  <a:gd name="T89" fmla="*/ 250 h 976"/>
                  <a:gd name="T90" fmla="*/ 226 w 1622"/>
                  <a:gd name="T91" fmla="*/ 330 h 976"/>
                  <a:gd name="T92" fmla="*/ 208 w 1622"/>
                  <a:gd name="T93" fmla="*/ 394 h 976"/>
                  <a:gd name="T94" fmla="*/ 196 w 1622"/>
                  <a:gd name="T95" fmla="*/ 448 h 976"/>
                  <a:gd name="T96" fmla="*/ 284 w 1622"/>
                  <a:gd name="T97" fmla="*/ 418 h 976"/>
                  <a:gd name="T98" fmla="*/ 444 w 1622"/>
                  <a:gd name="T99" fmla="*/ 334 h 976"/>
                  <a:gd name="T100" fmla="*/ 478 w 1622"/>
                  <a:gd name="T101" fmla="*/ 262 h 976"/>
                  <a:gd name="T102" fmla="*/ 544 w 1622"/>
                  <a:gd name="T103" fmla="*/ 170 h 976"/>
                  <a:gd name="T104" fmla="*/ 422 w 1622"/>
                  <a:gd name="T105" fmla="*/ 48 h 976"/>
                  <a:gd name="T106" fmla="*/ 484 w 1622"/>
                  <a:gd name="T107" fmla="*/ 40 h 976"/>
                  <a:gd name="T108" fmla="*/ 974 w 1622"/>
                  <a:gd name="T109" fmla="*/ 84 h 976"/>
                  <a:gd name="T110" fmla="*/ 982 w 1622"/>
                  <a:gd name="T111" fmla="*/ 58 h 976"/>
                  <a:gd name="T112" fmla="*/ 542 w 1622"/>
                  <a:gd name="T113" fmla="*/ 114 h 976"/>
                  <a:gd name="T114" fmla="*/ 1008 w 1622"/>
                  <a:gd name="T115" fmla="*/ 142 h 976"/>
                  <a:gd name="T116" fmla="*/ 1356 w 1622"/>
                  <a:gd name="T117" fmla="*/ 158 h 976"/>
                  <a:gd name="T118" fmla="*/ 1314 w 1622"/>
                  <a:gd name="T119" fmla="*/ 642 h 976"/>
                  <a:gd name="T120" fmla="*/ 1242 w 1622"/>
                  <a:gd name="T121" fmla="*/ 638 h 976"/>
                  <a:gd name="T122" fmla="*/ 1500 w 1622"/>
                  <a:gd name="T123" fmla="*/ 696 h 976"/>
                  <a:gd name="T124" fmla="*/ 1444 w 1622"/>
                  <a:gd name="T125" fmla="*/ 832 h 9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622" h="976">
                    <a:moveTo>
                      <a:pt x="1258" y="896"/>
                    </a:moveTo>
                    <a:lnTo>
                      <a:pt x="1258" y="896"/>
                    </a:lnTo>
                    <a:lnTo>
                      <a:pt x="1256" y="896"/>
                    </a:lnTo>
                    <a:lnTo>
                      <a:pt x="1256" y="896"/>
                    </a:lnTo>
                    <a:lnTo>
                      <a:pt x="1256" y="894"/>
                    </a:lnTo>
                    <a:lnTo>
                      <a:pt x="1256" y="892"/>
                    </a:lnTo>
                    <a:lnTo>
                      <a:pt x="1256" y="892"/>
                    </a:lnTo>
                    <a:lnTo>
                      <a:pt x="1254" y="890"/>
                    </a:lnTo>
                    <a:lnTo>
                      <a:pt x="1254" y="888"/>
                    </a:lnTo>
                    <a:lnTo>
                      <a:pt x="1256" y="888"/>
                    </a:lnTo>
                    <a:lnTo>
                      <a:pt x="1258" y="888"/>
                    </a:lnTo>
                    <a:lnTo>
                      <a:pt x="1260" y="888"/>
                    </a:lnTo>
                    <a:lnTo>
                      <a:pt x="1260" y="886"/>
                    </a:lnTo>
                    <a:lnTo>
                      <a:pt x="1260" y="884"/>
                    </a:lnTo>
                    <a:lnTo>
                      <a:pt x="1260" y="882"/>
                    </a:lnTo>
                    <a:lnTo>
                      <a:pt x="1260" y="882"/>
                    </a:lnTo>
                    <a:lnTo>
                      <a:pt x="1260" y="880"/>
                    </a:lnTo>
                    <a:lnTo>
                      <a:pt x="1260" y="876"/>
                    </a:lnTo>
                    <a:lnTo>
                      <a:pt x="1258" y="876"/>
                    </a:lnTo>
                    <a:lnTo>
                      <a:pt x="1258" y="872"/>
                    </a:lnTo>
                    <a:lnTo>
                      <a:pt x="1258" y="870"/>
                    </a:lnTo>
                    <a:lnTo>
                      <a:pt x="1258" y="868"/>
                    </a:lnTo>
                    <a:lnTo>
                      <a:pt x="1258" y="864"/>
                    </a:lnTo>
                    <a:lnTo>
                      <a:pt x="1256" y="862"/>
                    </a:lnTo>
                    <a:lnTo>
                      <a:pt x="1256" y="862"/>
                    </a:lnTo>
                    <a:lnTo>
                      <a:pt x="1256" y="860"/>
                    </a:lnTo>
                    <a:lnTo>
                      <a:pt x="1252" y="856"/>
                    </a:lnTo>
                    <a:lnTo>
                      <a:pt x="1252" y="852"/>
                    </a:lnTo>
                    <a:lnTo>
                      <a:pt x="1252" y="852"/>
                    </a:lnTo>
                    <a:lnTo>
                      <a:pt x="1254" y="850"/>
                    </a:lnTo>
                    <a:lnTo>
                      <a:pt x="1254" y="850"/>
                    </a:lnTo>
                    <a:lnTo>
                      <a:pt x="1256" y="848"/>
                    </a:lnTo>
                    <a:lnTo>
                      <a:pt x="1256" y="848"/>
                    </a:lnTo>
                    <a:lnTo>
                      <a:pt x="1258" y="844"/>
                    </a:lnTo>
                    <a:lnTo>
                      <a:pt x="1260" y="844"/>
                    </a:lnTo>
                    <a:lnTo>
                      <a:pt x="1262" y="844"/>
                    </a:lnTo>
                    <a:lnTo>
                      <a:pt x="1264" y="844"/>
                    </a:lnTo>
                    <a:lnTo>
                      <a:pt x="1270" y="846"/>
                    </a:lnTo>
                    <a:lnTo>
                      <a:pt x="1272" y="846"/>
                    </a:lnTo>
                    <a:lnTo>
                      <a:pt x="1274" y="846"/>
                    </a:lnTo>
                    <a:lnTo>
                      <a:pt x="1274" y="846"/>
                    </a:lnTo>
                    <a:lnTo>
                      <a:pt x="1274" y="844"/>
                    </a:lnTo>
                    <a:lnTo>
                      <a:pt x="1274" y="842"/>
                    </a:lnTo>
                    <a:lnTo>
                      <a:pt x="1274" y="842"/>
                    </a:lnTo>
                    <a:lnTo>
                      <a:pt x="1274" y="840"/>
                    </a:lnTo>
                    <a:lnTo>
                      <a:pt x="1274" y="838"/>
                    </a:lnTo>
                    <a:lnTo>
                      <a:pt x="1272" y="838"/>
                    </a:lnTo>
                    <a:lnTo>
                      <a:pt x="1274" y="834"/>
                    </a:lnTo>
                    <a:lnTo>
                      <a:pt x="1276" y="834"/>
                    </a:lnTo>
                    <a:lnTo>
                      <a:pt x="1274" y="832"/>
                    </a:lnTo>
                    <a:lnTo>
                      <a:pt x="1274" y="830"/>
                    </a:lnTo>
                    <a:lnTo>
                      <a:pt x="1274" y="830"/>
                    </a:lnTo>
                    <a:lnTo>
                      <a:pt x="1276" y="828"/>
                    </a:lnTo>
                    <a:lnTo>
                      <a:pt x="1276" y="828"/>
                    </a:lnTo>
                    <a:lnTo>
                      <a:pt x="1276" y="826"/>
                    </a:lnTo>
                    <a:lnTo>
                      <a:pt x="1274" y="826"/>
                    </a:lnTo>
                    <a:lnTo>
                      <a:pt x="1276" y="824"/>
                    </a:lnTo>
                    <a:lnTo>
                      <a:pt x="1276" y="822"/>
                    </a:lnTo>
                    <a:lnTo>
                      <a:pt x="1276" y="822"/>
                    </a:lnTo>
                    <a:lnTo>
                      <a:pt x="1276" y="820"/>
                    </a:lnTo>
                    <a:lnTo>
                      <a:pt x="1274" y="818"/>
                    </a:lnTo>
                    <a:lnTo>
                      <a:pt x="1274" y="814"/>
                    </a:lnTo>
                    <a:lnTo>
                      <a:pt x="1276" y="814"/>
                    </a:lnTo>
                    <a:lnTo>
                      <a:pt x="1276" y="814"/>
                    </a:lnTo>
                    <a:lnTo>
                      <a:pt x="1276" y="814"/>
                    </a:lnTo>
                    <a:lnTo>
                      <a:pt x="1276" y="812"/>
                    </a:lnTo>
                    <a:lnTo>
                      <a:pt x="1276" y="812"/>
                    </a:lnTo>
                    <a:lnTo>
                      <a:pt x="1274" y="810"/>
                    </a:lnTo>
                    <a:lnTo>
                      <a:pt x="1274" y="810"/>
                    </a:lnTo>
                    <a:lnTo>
                      <a:pt x="1274" y="808"/>
                    </a:lnTo>
                    <a:lnTo>
                      <a:pt x="1274" y="806"/>
                    </a:lnTo>
                    <a:lnTo>
                      <a:pt x="1274" y="804"/>
                    </a:lnTo>
                    <a:lnTo>
                      <a:pt x="1272" y="804"/>
                    </a:lnTo>
                    <a:lnTo>
                      <a:pt x="1272" y="802"/>
                    </a:lnTo>
                    <a:lnTo>
                      <a:pt x="1274" y="800"/>
                    </a:lnTo>
                    <a:lnTo>
                      <a:pt x="1276" y="800"/>
                    </a:lnTo>
                    <a:lnTo>
                      <a:pt x="1276" y="798"/>
                    </a:lnTo>
                    <a:lnTo>
                      <a:pt x="1276" y="796"/>
                    </a:lnTo>
                    <a:lnTo>
                      <a:pt x="1278" y="794"/>
                    </a:lnTo>
                    <a:lnTo>
                      <a:pt x="1276" y="792"/>
                    </a:lnTo>
                    <a:lnTo>
                      <a:pt x="1274" y="792"/>
                    </a:lnTo>
                    <a:lnTo>
                      <a:pt x="1274" y="790"/>
                    </a:lnTo>
                    <a:lnTo>
                      <a:pt x="1272" y="788"/>
                    </a:lnTo>
                    <a:lnTo>
                      <a:pt x="1272" y="786"/>
                    </a:lnTo>
                    <a:lnTo>
                      <a:pt x="1272" y="786"/>
                    </a:lnTo>
                    <a:lnTo>
                      <a:pt x="1272" y="784"/>
                    </a:lnTo>
                    <a:lnTo>
                      <a:pt x="1270" y="782"/>
                    </a:lnTo>
                    <a:lnTo>
                      <a:pt x="1270" y="782"/>
                    </a:lnTo>
                    <a:lnTo>
                      <a:pt x="1268" y="780"/>
                    </a:lnTo>
                    <a:lnTo>
                      <a:pt x="1266" y="780"/>
                    </a:lnTo>
                    <a:lnTo>
                      <a:pt x="1264" y="782"/>
                    </a:lnTo>
                    <a:lnTo>
                      <a:pt x="1262" y="782"/>
                    </a:lnTo>
                    <a:lnTo>
                      <a:pt x="1260" y="782"/>
                    </a:lnTo>
                    <a:lnTo>
                      <a:pt x="1260" y="784"/>
                    </a:lnTo>
                    <a:lnTo>
                      <a:pt x="1260" y="786"/>
                    </a:lnTo>
                    <a:lnTo>
                      <a:pt x="1258" y="786"/>
                    </a:lnTo>
                    <a:lnTo>
                      <a:pt x="1258" y="788"/>
                    </a:lnTo>
                    <a:lnTo>
                      <a:pt x="1254" y="788"/>
                    </a:lnTo>
                    <a:lnTo>
                      <a:pt x="1254" y="788"/>
                    </a:lnTo>
                    <a:lnTo>
                      <a:pt x="1252" y="790"/>
                    </a:lnTo>
                    <a:lnTo>
                      <a:pt x="1252" y="792"/>
                    </a:lnTo>
                    <a:lnTo>
                      <a:pt x="1250" y="792"/>
                    </a:lnTo>
                    <a:lnTo>
                      <a:pt x="1250" y="794"/>
                    </a:lnTo>
                    <a:lnTo>
                      <a:pt x="1250" y="796"/>
                    </a:lnTo>
                    <a:lnTo>
                      <a:pt x="1250" y="796"/>
                    </a:lnTo>
                    <a:lnTo>
                      <a:pt x="1248" y="798"/>
                    </a:lnTo>
                    <a:lnTo>
                      <a:pt x="1244" y="798"/>
                    </a:lnTo>
                    <a:lnTo>
                      <a:pt x="1242" y="800"/>
                    </a:lnTo>
                    <a:lnTo>
                      <a:pt x="1242" y="798"/>
                    </a:lnTo>
                    <a:lnTo>
                      <a:pt x="1240" y="800"/>
                    </a:lnTo>
                    <a:lnTo>
                      <a:pt x="1238" y="800"/>
                    </a:lnTo>
                    <a:lnTo>
                      <a:pt x="1238" y="798"/>
                    </a:lnTo>
                    <a:lnTo>
                      <a:pt x="1236" y="798"/>
                    </a:lnTo>
                    <a:lnTo>
                      <a:pt x="1236" y="798"/>
                    </a:lnTo>
                    <a:lnTo>
                      <a:pt x="1234" y="798"/>
                    </a:lnTo>
                    <a:lnTo>
                      <a:pt x="1232" y="800"/>
                    </a:lnTo>
                    <a:lnTo>
                      <a:pt x="1232" y="798"/>
                    </a:lnTo>
                    <a:lnTo>
                      <a:pt x="1228" y="794"/>
                    </a:lnTo>
                    <a:lnTo>
                      <a:pt x="1228" y="794"/>
                    </a:lnTo>
                    <a:lnTo>
                      <a:pt x="1226" y="792"/>
                    </a:lnTo>
                    <a:lnTo>
                      <a:pt x="1226" y="790"/>
                    </a:lnTo>
                    <a:lnTo>
                      <a:pt x="1226" y="788"/>
                    </a:lnTo>
                    <a:lnTo>
                      <a:pt x="1226" y="786"/>
                    </a:lnTo>
                    <a:lnTo>
                      <a:pt x="1226" y="784"/>
                    </a:lnTo>
                    <a:lnTo>
                      <a:pt x="1226" y="782"/>
                    </a:lnTo>
                    <a:lnTo>
                      <a:pt x="1224" y="782"/>
                    </a:lnTo>
                    <a:lnTo>
                      <a:pt x="1224" y="782"/>
                    </a:lnTo>
                    <a:lnTo>
                      <a:pt x="1222" y="780"/>
                    </a:lnTo>
                    <a:lnTo>
                      <a:pt x="1224" y="778"/>
                    </a:lnTo>
                    <a:lnTo>
                      <a:pt x="1224" y="776"/>
                    </a:lnTo>
                    <a:lnTo>
                      <a:pt x="1224" y="776"/>
                    </a:lnTo>
                    <a:lnTo>
                      <a:pt x="1222" y="776"/>
                    </a:lnTo>
                    <a:lnTo>
                      <a:pt x="1222" y="778"/>
                    </a:lnTo>
                    <a:lnTo>
                      <a:pt x="1220" y="778"/>
                    </a:lnTo>
                    <a:lnTo>
                      <a:pt x="1218" y="778"/>
                    </a:lnTo>
                    <a:lnTo>
                      <a:pt x="1216" y="778"/>
                    </a:lnTo>
                    <a:lnTo>
                      <a:pt x="1216" y="776"/>
                    </a:lnTo>
                    <a:lnTo>
                      <a:pt x="1214" y="776"/>
                    </a:lnTo>
                    <a:lnTo>
                      <a:pt x="1214" y="776"/>
                    </a:lnTo>
                    <a:lnTo>
                      <a:pt x="1212" y="774"/>
                    </a:lnTo>
                    <a:lnTo>
                      <a:pt x="1210" y="774"/>
                    </a:lnTo>
                    <a:lnTo>
                      <a:pt x="1210" y="772"/>
                    </a:lnTo>
                    <a:lnTo>
                      <a:pt x="1208" y="772"/>
                    </a:lnTo>
                    <a:lnTo>
                      <a:pt x="1208" y="772"/>
                    </a:lnTo>
                    <a:lnTo>
                      <a:pt x="1208" y="770"/>
                    </a:lnTo>
                    <a:lnTo>
                      <a:pt x="1206" y="770"/>
                    </a:lnTo>
                    <a:lnTo>
                      <a:pt x="1204" y="768"/>
                    </a:lnTo>
                    <a:lnTo>
                      <a:pt x="1204" y="766"/>
                    </a:lnTo>
                    <a:lnTo>
                      <a:pt x="1204" y="766"/>
                    </a:lnTo>
                    <a:lnTo>
                      <a:pt x="1202" y="766"/>
                    </a:lnTo>
                    <a:lnTo>
                      <a:pt x="1202" y="768"/>
                    </a:lnTo>
                    <a:lnTo>
                      <a:pt x="1200" y="768"/>
                    </a:lnTo>
                    <a:lnTo>
                      <a:pt x="1200" y="768"/>
                    </a:lnTo>
                    <a:lnTo>
                      <a:pt x="1198" y="768"/>
                    </a:lnTo>
                    <a:lnTo>
                      <a:pt x="1198" y="768"/>
                    </a:lnTo>
                    <a:lnTo>
                      <a:pt x="1196" y="766"/>
                    </a:lnTo>
                    <a:lnTo>
                      <a:pt x="1194" y="766"/>
                    </a:lnTo>
                    <a:lnTo>
                      <a:pt x="1192" y="766"/>
                    </a:lnTo>
                    <a:lnTo>
                      <a:pt x="1192" y="764"/>
                    </a:lnTo>
                    <a:lnTo>
                      <a:pt x="1192" y="764"/>
                    </a:lnTo>
                    <a:lnTo>
                      <a:pt x="1192" y="764"/>
                    </a:lnTo>
                    <a:lnTo>
                      <a:pt x="1190" y="764"/>
                    </a:lnTo>
                    <a:lnTo>
                      <a:pt x="1190" y="764"/>
                    </a:lnTo>
                    <a:lnTo>
                      <a:pt x="1186" y="764"/>
                    </a:lnTo>
                    <a:lnTo>
                      <a:pt x="1186" y="764"/>
                    </a:lnTo>
                    <a:lnTo>
                      <a:pt x="1184" y="764"/>
                    </a:lnTo>
                    <a:lnTo>
                      <a:pt x="1184" y="764"/>
                    </a:lnTo>
                    <a:lnTo>
                      <a:pt x="1182" y="764"/>
                    </a:lnTo>
                    <a:lnTo>
                      <a:pt x="1180" y="762"/>
                    </a:lnTo>
                    <a:lnTo>
                      <a:pt x="1180" y="762"/>
                    </a:lnTo>
                    <a:lnTo>
                      <a:pt x="1176" y="758"/>
                    </a:lnTo>
                    <a:lnTo>
                      <a:pt x="1174" y="756"/>
                    </a:lnTo>
                    <a:lnTo>
                      <a:pt x="1176" y="756"/>
                    </a:lnTo>
                    <a:lnTo>
                      <a:pt x="1174" y="752"/>
                    </a:lnTo>
                    <a:lnTo>
                      <a:pt x="1174" y="752"/>
                    </a:lnTo>
                    <a:lnTo>
                      <a:pt x="1172" y="752"/>
                    </a:lnTo>
                    <a:lnTo>
                      <a:pt x="1172" y="750"/>
                    </a:lnTo>
                    <a:lnTo>
                      <a:pt x="1172" y="748"/>
                    </a:lnTo>
                    <a:lnTo>
                      <a:pt x="1170" y="746"/>
                    </a:lnTo>
                    <a:lnTo>
                      <a:pt x="1170" y="744"/>
                    </a:lnTo>
                    <a:lnTo>
                      <a:pt x="1166" y="740"/>
                    </a:lnTo>
                    <a:lnTo>
                      <a:pt x="1162" y="738"/>
                    </a:lnTo>
                    <a:lnTo>
                      <a:pt x="1162" y="736"/>
                    </a:lnTo>
                    <a:lnTo>
                      <a:pt x="1162" y="734"/>
                    </a:lnTo>
                    <a:lnTo>
                      <a:pt x="1160" y="736"/>
                    </a:lnTo>
                    <a:lnTo>
                      <a:pt x="1160" y="734"/>
                    </a:lnTo>
                    <a:lnTo>
                      <a:pt x="1160" y="734"/>
                    </a:lnTo>
                    <a:lnTo>
                      <a:pt x="1160" y="732"/>
                    </a:lnTo>
                    <a:lnTo>
                      <a:pt x="1158" y="730"/>
                    </a:lnTo>
                    <a:lnTo>
                      <a:pt x="1158" y="730"/>
                    </a:lnTo>
                    <a:lnTo>
                      <a:pt x="1156" y="728"/>
                    </a:lnTo>
                    <a:lnTo>
                      <a:pt x="1156" y="726"/>
                    </a:lnTo>
                    <a:lnTo>
                      <a:pt x="1154" y="724"/>
                    </a:lnTo>
                    <a:lnTo>
                      <a:pt x="1154" y="722"/>
                    </a:lnTo>
                    <a:lnTo>
                      <a:pt x="1150" y="720"/>
                    </a:lnTo>
                    <a:lnTo>
                      <a:pt x="1150" y="720"/>
                    </a:lnTo>
                    <a:lnTo>
                      <a:pt x="1152" y="718"/>
                    </a:lnTo>
                    <a:lnTo>
                      <a:pt x="1150" y="716"/>
                    </a:lnTo>
                    <a:lnTo>
                      <a:pt x="1148" y="716"/>
                    </a:lnTo>
                    <a:lnTo>
                      <a:pt x="1146" y="716"/>
                    </a:lnTo>
                    <a:lnTo>
                      <a:pt x="1146" y="714"/>
                    </a:lnTo>
                    <a:lnTo>
                      <a:pt x="1146" y="712"/>
                    </a:lnTo>
                    <a:lnTo>
                      <a:pt x="1146" y="710"/>
                    </a:lnTo>
                    <a:lnTo>
                      <a:pt x="1146" y="710"/>
                    </a:lnTo>
                    <a:lnTo>
                      <a:pt x="1144" y="710"/>
                    </a:lnTo>
                    <a:lnTo>
                      <a:pt x="1144" y="708"/>
                    </a:lnTo>
                    <a:lnTo>
                      <a:pt x="1144" y="708"/>
                    </a:lnTo>
                    <a:lnTo>
                      <a:pt x="1142" y="708"/>
                    </a:lnTo>
                    <a:lnTo>
                      <a:pt x="1140" y="706"/>
                    </a:lnTo>
                    <a:lnTo>
                      <a:pt x="1140" y="706"/>
                    </a:lnTo>
                    <a:lnTo>
                      <a:pt x="1140" y="704"/>
                    </a:lnTo>
                    <a:lnTo>
                      <a:pt x="1140" y="702"/>
                    </a:lnTo>
                    <a:lnTo>
                      <a:pt x="1138" y="702"/>
                    </a:lnTo>
                    <a:lnTo>
                      <a:pt x="1138" y="704"/>
                    </a:lnTo>
                    <a:lnTo>
                      <a:pt x="1136" y="702"/>
                    </a:lnTo>
                    <a:lnTo>
                      <a:pt x="1134" y="702"/>
                    </a:lnTo>
                    <a:lnTo>
                      <a:pt x="1134" y="702"/>
                    </a:lnTo>
                    <a:lnTo>
                      <a:pt x="1134" y="700"/>
                    </a:lnTo>
                    <a:lnTo>
                      <a:pt x="1134" y="700"/>
                    </a:lnTo>
                    <a:lnTo>
                      <a:pt x="1132" y="698"/>
                    </a:lnTo>
                    <a:lnTo>
                      <a:pt x="1132" y="698"/>
                    </a:lnTo>
                    <a:lnTo>
                      <a:pt x="1130" y="698"/>
                    </a:lnTo>
                    <a:lnTo>
                      <a:pt x="1130" y="698"/>
                    </a:lnTo>
                    <a:lnTo>
                      <a:pt x="1128" y="698"/>
                    </a:lnTo>
                    <a:lnTo>
                      <a:pt x="1126" y="698"/>
                    </a:lnTo>
                    <a:lnTo>
                      <a:pt x="1124" y="698"/>
                    </a:lnTo>
                    <a:lnTo>
                      <a:pt x="1126" y="700"/>
                    </a:lnTo>
                    <a:lnTo>
                      <a:pt x="1124" y="700"/>
                    </a:lnTo>
                    <a:lnTo>
                      <a:pt x="1122" y="698"/>
                    </a:lnTo>
                    <a:lnTo>
                      <a:pt x="1122" y="698"/>
                    </a:lnTo>
                    <a:lnTo>
                      <a:pt x="1120" y="698"/>
                    </a:lnTo>
                    <a:lnTo>
                      <a:pt x="1118" y="698"/>
                    </a:lnTo>
                    <a:lnTo>
                      <a:pt x="1116" y="698"/>
                    </a:lnTo>
                    <a:lnTo>
                      <a:pt x="1114" y="696"/>
                    </a:lnTo>
                    <a:lnTo>
                      <a:pt x="1110" y="696"/>
                    </a:lnTo>
                    <a:lnTo>
                      <a:pt x="1110" y="694"/>
                    </a:lnTo>
                    <a:lnTo>
                      <a:pt x="1108" y="694"/>
                    </a:lnTo>
                    <a:lnTo>
                      <a:pt x="1106" y="694"/>
                    </a:lnTo>
                    <a:lnTo>
                      <a:pt x="1106" y="694"/>
                    </a:lnTo>
                    <a:lnTo>
                      <a:pt x="1102" y="696"/>
                    </a:lnTo>
                    <a:lnTo>
                      <a:pt x="1102" y="696"/>
                    </a:lnTo>
                    <a:lnTo>
                      <a:pt x="1100" y="696"/>
                    </a:lnTo>
                    <a:lnTo>
                      <a:pt x="1098" y="698"/>
                    </a:lnTo>
                    <a:lnTo>
                      <a:pt x="1096" y="698"/>
                    </a:lnTo>
                    <a:lnTo>
                      <a:pt x="1096" y="698"/>
                    </a:lnTo>
                    <a:lnTo>
                      <a:pt x="1092" y="698"/>
                    </a:lnTo>
                    <a:lnTo>
                      <a:pt x="1090" y="700"/>
                    </a:lnTo>
                    <a:lnTo>
                      <a:pt x="1088" y="700"/>
                    </a:lnTo>
                    <a:lnTo>
                      <a:pt x="1088" y="702"/>
                    </a:lnTo>
                    <a:lnTo>
                      <a:pt x="1086" y="702"/>
                    </a:lnTo>
                    <a:lnTo>
                      <a:pt x="1084" y="702"/>
                    </a:lnTo>
                    <a:lnTo>
                      <a:pt x="1084" y="702"/>
                    </a:lnTo>
                    <a:lnTo>
                      <a:pt x="1082" y="702"/>
                    </a:lnTo>
                    <a:lnTo>
                      <a:pt x="1080" y="702"/>
                    </a:lnTo>
                    <a:lnTo>
                      <a:pt x="1078" y="702"/>
                    </a:lnTo>
                    <a:lnTo>
                      <a:pt x="1076" y="704"/>
                    </a:lnTo>
                    <a:lnTo>
                      <a:pt x="1076" y="706"/>
                    </a:lnTo>
                    <a:lnTo>
                      <a:pt x="1074" y="708"/>
                    </a:lnTo>
                    <a:lnTo>
                      <a:pt x="1074" y="710"/>
                    </a:lnTo>
                    <a:lnTo>
                      <a:pt x="1072" y="712"/>
                    </a:lnTo>
                    <a:lnTo>
                      <a:pt x="1072" y="712"/>
                    </a:lnTo>
                    <a:lnTo>
                      <a:pt x="1072" y="714"/>
                    </a:lnTo>
                    <a:lnTo>
                      <a:pt x="1072" y="716"/>
                    </a:lnTo>
                    <a:lnTo>
                      <a:pt x="1072" y="718"/>
                    </a:lnTo>
                    <a:lnTo>
                      <a:pt x="1074" y="718"/>
                    </a:lnTo>
                    <a:lnTo>
                      <a:pt x="1076" y="716"/>
                    </a:lnTo>
                    <a:lnTo>
                      <a:pt x="1078" y="716"/>
                    </a:lnTo>
                    <a:lnTo>
                      <a:pt x="1080" y="716"/>
                    </a:lnTo>
                    <a:lnTo>
                      <a:pt x="1082" y="718"/>
                    </a:lnTo>
                    <a:lnTo>
                      <a:pt x="1082" y="722"/>
                    </a:lnTo>
                    <a:lnTo>
                      <a:pt x="1084" y="722"/>
                    </a:lnTo>
                    <a:lnTo>
                      <a:pt x="1084" y="724"/>
                    </a:lnTo>
                    <a:lnTo>
                      <a:pt x="1084" y="726"/>
                    </a:lnTo>
                    <a:lnTo>
                      <a:pt x="1084" y="728"/>
                    </a:lnTo>
                    <a:lnTo>
                      <a:pt x="1082" y="730"/>
                    </a:lnTo>
                    <a:lnTo>
                      <a:pt x="1082" y="732"/>
                    </a:lnTo>
                    <a:lnTo>
                      <a:pt x="1082" y="736"/>
                    </a:lnTo>
                    <a:lnTo>
                      <a:pt x="1080" y="736"/>
                    </a:lnTo>
                    <a:lnTo>
                      <a:pt x="1078" y="738"/>
                    </a:lnTo>
                    <a:lnTo>
                      <a:pt x="1078" y="740"/>
                    </a:lnTo>
                    <a:lnTo>
                      <a:pt x="1080" y="744"/>
                    </a:lnTo>
                    <a:lnTo>
                      <a:pt x="1078" y="744"/>
                    </a:lnTo>
                    <a:lnTo>
                      <a:pt x="1080" y="746"/>
                    </a:lnTo>
                    <a:lnTo>
                      <a:pt x="1080" y="748"/>
                    </a:lnTo>
                    <a:lnTo>
                      <a:pt x="1080" y="750"/>
                    </a:lnTo>
                    <a:lnTo>
                      <a:pt x="1078" y="752"/>
                    </a:lnTo>
                    <a:lnTo>
                      <a:pt x="1078" y="752"/>
                    </a:lnTo>
                    <a:lnTo>
                      <a:pt x="1080" y="756"/>
                    </a:lnTo>
                    <a:lnTo>
                      <a:pt x="1080" y="758"/>
                    </a:lnTo>
                    <a:lnTo>
                      <a:pt x="1078" y="760"/>
                    </a:lnTo>
                    <a:lnTo>
                      <a:pt x="1078" y="764"/>
                    </a:lnTo>
                    <a:lnTo>
                      <a:pt x="1080" y="764"/>
                    </a:lnTo>
                    <a:lnTo>
                      <a:pt x="1082" y="764"/>
                    </a:lnTo>
                    <a:lnTo>
                      <a:pt x="1082" y="764"/>
                    </a:lnTo>
                    <a:lnTo>
                      <a:pt x="1082" y="764"/>
                    </a:lnTo>
                    <a:lnTo>
                      <a:pt x="1084" y="766"/>
                    </a:lnTo>
                    <a:lnTo>
                      <a:pt x="1082" y="768"/>
                    </a:lnTo>
                    <a:lnTo>
                      <a:pt x="1080" y="770"/>
                    </a:lnTo>
                    <a:lnTo>
                      <a:pt x="1076" y="772"/>
                    </a:lnTo>
                    <a:lnTo>
                      <a:pt x="1074" y="774"/>
                    </a:lnTo>
                    <a:lnTo>
                      <a:pt x="1068" y="778"/>
                    </a:lnTo>
                    <a:lnTo>
                      <a:pt x="1066" y="778"/>
                    </a:lnTo>
                    <a:lnTo>
                      <a:pt x="1064" y="778"/>
                    </a:lnTo>
                    <a:lnTo>
                      <a:pt x="1062" y="778"/>
                    </a:lnTo>
                    <a:lnTo>
                      <a:pt x="1058" y="778"/>
                    </a:lnTo>
                    <a:lnTo>
                      <a:pt x="1058" y="776"/>
                    </a:lnTo>
                    <a:lnTo>
                      <a:pt x="1056" y="776"/>
                    </a:lnTo>
                    <a:lnTo>
                      <a:pt x="1054" y="778"/>
                    </a:lnTo>
                    <a:lnTo>
                      <a:pt x="1054" y="776"/>
                    </a:lnTo>
                    <a:lnTo>
                      <a:pt x="1050" y="774"/>
                    </a:lnTo>
                    <a:lnTo>
                      <a:pt x="1046" y="774"/>
                    </a:lnTo>
                    <a:lnTo>
                      <a:pt x="1046" y="776"/>
                    </a:lnTo>
                    <a:lnTo>
                      <a:pt x="1042" y="778"/>
                    </a:lnTo>
                    <a:lnTo>
                      <a:pt x="1040" y="778"/>
                    </a:lnTo>
                    <a:lnTo>
                      <a:pt x="1040" y="778"/>
                    </a:lnTo>
                    <a:lnTo>
                      <a:pt x="1036" y="778"/>
                    </a:lnTo>
                    <a:lnTo>
                      <a:pt x="1034" y="778"/>
                    </a:lnTo>
                    <a:lnTo>
                      <a:pt x="1034" y="776"/>
                    </a:lnTo>
                    <a:lnTo>
                      <a:pt x="1030" y="774"/>
                    </a:lnTo>
                    <a:lnTo>
                      <a:pt x="1028" y="772"/>
                    </a:lnTo>
                    <a:lnTo>
                      <a:pt x="1024" y="774"/>
                    </a:lnTo>
                    <a:lnTo>
                      <a:pt x="1024" y="774"/>
                    </a:lnTo>
                    <a:lnTo>
                      <a:pt x="1022" y="774"/>
                    </a:lnTo>
                    <a:lnTo>
                      <a:pt x="1020" y="776"/>
                    </a:lnTo>
                    <a:lnTo>
                      <a:pt x="1020" y="778"/>
                    </a:lnTo>
                    <a:lnTo>
                      <a:pt x="1018" y="780"/>
                    </a:lnTo>
                    <a:lnTo>
                      <a:pt x="1014" y="780"/>
                    </a:lnTo>
                    <a:lnTo>
                      <a:pt x="1014" y="784"/>
                    </a:lnTo>
                    <a:lnTo>
                      <a:pt x="1014" y="784"/>
                    </a:lnTo>
                    <a:lnTo>
                      <a:pt x="1012" y="786"/>
                    </a:lnTo>
                    <a:lnTo>
                      <a:pt x="1010" y="788"/>
                    </a:lnTo>
                    <a:lnTo>
                      <a:pt x="1004" y="788"/>
                    </a:lnTo>
                    <a:lnTo>
                      <a:pt x="1002" y="790"/>
                    </a:lnTo>
                    <a:lnTo>
                      <a:pt x="1000" y="792"/>
                    </a:lnTo>
                    <a:lnTo>
                      <a:pt x="998" y="792"/>
                    </a:lnTo>
                    <a:lnTo>
                      <a:pt x="992" y="794"/>
                    </a:lnTo>
                    <a:lnTo>
                      <a:pt x="990" y="798"/>
                    </a:lnTo>
                    <a:lnTo>
                      <a:pt x="990" y="798"/>
                    </a:lnTo>
                    <a:lnTo>
                      <a:pt x="986" y="796"/>
                    </a:lnTo>
                    <a:lnTo>
                      <a:pt x="984" y="796"/>
                    </a:lnTo>
                    <a:lnTo>
                      <a:pt x="984" y="796"/>
                    </a:lnTo>
                    <a:lnTo>
                      <a:pt x="980" y="798"/>
                    </a:lnTo>
                    <a:lnTo>
                      <a:pt x="972" y="798"/>
                    </a:lnTo>
                    <a:lnTo>
                      <a:pt x="968" y="796"/>
                    </a:lnTo>
                    <a:lnTo>
                      <a:pt x="962" y="796"/>
                    </a:lnTo>
                    <a:lnTo>
                      <a:pt x="960" y="796"/>
                    </a:lnTo>
                    <a:lnTo>
                      <a:pt x="958" y="794"/>
                    </a:lnTo>
                    <a:lnTo>
                      <a:pt x="956" y="794"/>
                    </a:lnTo>
                    <a:lnTo>
                      <a:pt x="956" y="792"/>
                    </a:lnTo>
                    <a:lnTo>
                      <a:pt x="952" y="792"/>
                    </a:lnTo>
                    <a:lnTo>
                      <a:pt x="950" y="788"/>
                    </a:lnTo>
                    <a:lnTo>
                      <a:pt x="950" y="786"/>
                    </a:lnTo>
                    <a:lnTo>
                      <a:pt x="948" y="786"/>
                    </a:lnTo>
                    <a:lnTo>
                      <a:pt x="944" y="786"/>
                    </a:lnTo>
                    <a:lnTo>
                      <a:pt x="940" y="786"/>
                    </a:lnTo>
                    <a:lnTo>
                      <a:pt x="936" y="782"/>
                    </a:lnTo>
                    <a:lnTo>
                      <a:pt x="932" y="782"/>
                    </a:lnTo>
                    <a:lnTo>
                      <a:pt x="928" y="782"/>
                    </a:lnTo>
                    <a:lnTo>
                      <a:pt x="926" y="780"/>
                    </a:lnTo>
                    <a:lnTo>
                      <a:pt x="922" y="780"/>
                    </a:lnTo>
                    <a:lnTo>
                      <a:pt x="920" y="780"/>
                    </a:lnTo>
                    <a:lnTo>
                      <a:pt x="916" y="782"/>
                    </a:lnTo>
                    <a:lnTo>
                      <a:pt x="912" y="782"/>
                    </a:lnTo>
                    <a:lnTo>
                      <a:pt x="908" y="784"/>
                    </a:lnTo>
                    <a:lnTo>
                      <a:pt x="906" y="786"/>
                    </a:lnTo>
                    <a:lnTo>
                      <a:pt x="904" y="786"/>
                    </a:lnTo>
                    <a:lnTo>
                      <a:pt x="904" y="786"/>
                    </a:lnTo>
                    <a:lnTo>
                      <a:pt x="902" y="786"/>
                    </a:lnTo>
                    <a:lnTo>
                      <a:pt x="900" y="786"/>
                    </a:lnTo>
                    <a:lnTo>
                      <a:pt x="896" y="786"/>
                    </a:lnTo>
                    <a:lnTo>
                      <a:pt x="896" y="788"/>
                    </a:lnTo>
                    <a:lnTo>
                      <a:pt x="894" y="788"/>
                    </a:lnTo>
                    <a:lnTo>
                      <a:pt x="890" y="786"/>
                    </a:lnTo>
                    <a:lnTo>
                      <a:pt x="886" y="784"/>
                    </a:lnTo>
                    <a:lnTo>
                      <a:pt x="886" y="784"/>
                    </a:lnTo>
                    <a:lnTo>
                      <a:pt x="882" y="782"/>
                    </a:lnTo>
                    <a:lnTo>
                      <a:pt x="882" y="782"/>
                    </a:lnTo>
                    <a:lnTo>
                      <a:pt x="880" y="780"/>
                    </a:lnTo>
                    <a:lnTo>
                      <a:pt x="880" y="778"/>
                    </a:lnTo>
                    <a:lnTo>
                      <a:pt x="878" y="774"/>
                    </a:lnTo>
                    <a:lnTo>
                      <a:pt x="878" y="774"/>
                    </a:lnTo>
                    <a:lnTo>
                      <a:pt x="878" y="772"/>
                    </a:lnTo>
                    <a:lnTo>
                      <a:pt x="876" y="770"/>
                    </a:lnTo>
                    <a:lnTo>
                      <a:pt x="876" y="768"/>
                    </a:lnTo>
                    <a:lnTo>
                      <a:pt x="876" y="766"/>
                    </a:lnTo>
                    <a:lnTo>
                      <a:pt x="874" y="766"/>
                    </a:lnTo>
                    <a:lnTo>
                      <a:pt x="868" y="766"/>
                    </a:lnTo>
                    <a:lnTo>
                      <a:pt x="866" y="766"/>
                    </a:lnTo>
                    <a:lnTo>
                      <a:pt x="864" y="764"/>
                    </a:lnTo>
                    <a:lnTo>
                      <a:pt x="862" y="764"/>
                    </a:lnTo>
                    <a:lnTo>
                      <a:pt x="860" y="764"/>
                    </a:lnTo>
                    <a:lnTo>
                      <a:pt x="858" y="762"/>
                    </a:lnTo>
                    <a:lnTo>
                      <a:pt x="854" y="762"/>
                    </a:lnTo>
                    <a:lnTo>
                      <a:pt x="852" y="762"/>
                    </a:lnTo>
                    <a:lnTo>
                      <a:pt x="848" y="762"/>
                    </a:lnTo>
                    <a:lnTo>
                      <a:pt x="848" y="760"/>
                    </a:lnTo>
                    <a:lnTo>
                      <a:pt x="844" y="758"/>
                    </a:lnTo>
                    <a:lnTo>
                      <a:pt x="842" y="758"/>
                    </a:lnTo>
                    <a:lnTo>
                      <a:pt x="840" y="756"/>
                    </a:lnTo>
                    <a:lnTo>
                      <a:pt x="838" y="756"/>
                    </a:lnTo>
                    <a:lnTo>
                      <a:pt x="836" y="758"/>
                    </a:lnTo>
                    <a:lnTo>
                      <a:pt x="836" y="760"/>
                    </a:lnTo>
                    <a:lnTo>
                      <a:pt x="836" y="762"/>
                    </a:lnTo>
                    <a:lnTo>
                      <a:pt x="836" y="764"/>
                    </a:lnTo>
                    <a:lnTo>
                      <a:pt x="834" y="764"/>
                    </a:lnTo>
                    <a:lnTo>
                      <a:pt x="832" y="764"/>
                    </a:lnTo>
                    <a:lnTo>
                      <a:pt x="830" y="766"/>
                    </a:lnTo>
                    <a:lnTo>
                      <a:pt x="830" y="768"/>
                    </a:lnTo>
                    <a:lnTo>
                      <a:pt x="828" y="772"/>
                    </a:lnTo>
                    <a:lnTo>
                      <a:pt x="828" y="778"/>
                    </a:lnTo>
                    <a:lnTo>
                      <a:pt x="828" y="780"/>
                    </a:lnTo>
                    <a:lnTo>
                      <a:pt x="832" y="780"/>
                    </a:lnTo>
                    <a:lnTo>
                      <a:pt x="834" y="782"/>
                    </a:lnTo>
                    <a:lnTo>
                      <a:pt x="836" y="784"/>
                    </a:lnTo>
                    <a:lnTo>
                      <a:pt x="836" y="786"/>
                    </a:lnTo>
                    <a:lnTo>
                      <a:pt x="836" y="788"/>
                    </a:lnTo>
                    <a:lnTo>
                      <a:pt x="836" y="792"/>
                    </a:lnTo>
                    <a:lnTo>
                      <a:pt x="838" y="794"/>
                    </a:lnTo>
                    <a:lnTo>
                      <a:pt x="840" y="796"/>
                    </a:lnTo>
                    <a:lnTo>
                      <a:pt x="838" y="800"/>
                    </a:lnTo>
                    <a:lnTo>
                      <a:pt x="832" y="800"/>
                    </a:lnTo>
                    <a:lnTo>
                      <a:pt x="832" y="800"/>
                    </a:lnTo>
                    <a:lnTo>
                      <a:pt x="830" y="800"/>
                    </a:lnTo>
                    <a:lnTo>
                      <a:pt x="828" y="800"/>
                    </a:lnTo>
                    <a:lnTo>
                      <a:pt x="826" y="800"/>
                    </a:lnTo>
                    <a:lnTo>
                      <a:pt x="820" y="800"/>
                    </a:lnTo>
                    <a:lnTo>
                      <a:pt x="818" y="800"/>
                    </a:lnTo>
                    <a:lnTo>
                      <a:pt x="816" y="800"/>
                    </a:lnTo>
                    <a:lnTo>
                      <a:pt x="814" y="798"/>
                    </a:lnTo>
                    <a:lnTo>
                      <a:pt x="812" y="798"/>
                    </a:lnTo>
                    <a:lnTo>
                      <a:pt x="810" y="800"/>
                    </a:lnTo>
                    <a:lnTo>
                      <a:pt x="808" y="802"/>
                    </a:lnTo>
                    <a:lnTo>
                      <a:pt x="806" y="802"/>
                    </a:lnTo>
                    <a:lnTo>
                      <a:pt x="802" y="800"/>
                    </a:lnTo>
                    <a:lnTo>
                      <a:pt x="798" y="798"/>
                    </a:lnTo>
                    <a:lnTo>
                      <a:pt x="792" y="794"/>
                    </a:lnTo>
                    <a:lnTo>
                      <a:pt x="792" y="792"/>
                    </a:lnTo>
                    <a:lnTo>
                      <a:pt x="792" y="792"/>
                    </a:lnTo>
                    <a:lnTo>
                      <a:pt x="790" y="790"/>
                    </a:lnTo>
                    <a:lnTo>
                      <a:pt x="788" y="790"/>
                    </a:lnTo>
                    <a:lnTo>
                      <a:pt x="784" y="790"/>
                    </a:lnTo>
                    <a:lnTo>
                      <a:pt x="784" y="790"/>
                    </a:lnTo>
                    <a:lnTo>
                      <a:pt x="782" y="792"/>
                    </a:lnTo>
                    <a:lnTo>
                      <a:pt x="778" y="792"/>
                    </a:lnTo>
                    <a:lnTo>
                      <a:pt x="778" y="790"/>
                    </a:lnTo>
                    <a:lnTo>
                      <a:pt x="778" y="788"/>
                    </a:lnTo>
                    <a:lnTo>
                      <a:pt x="776" y="786"/>
                    </a:lnTo>
                    <a:lnTo>
                      <a:pt x="776" y="786"/>
                    </a:lnTo>
                    <a:lnTo>
                      <a:pt x="774" y="788"/>
                    </a:lnTo>
                    <a:lnTo>
                      <a:pt x="770" y="786"/>
                    </a:lnTo>
                    <a:lnTo>
                      <a:pt x="768" y="788"/>
                    </a:lnTo>
                    <a:lnTo>
                      <a:pt x="766" y="788"/>
                    </a:lnTo>
                    <a:lnTo>
                      <a:pt x="762" y="788"/>
                    </a:lnTo>
                    <a:lnTo>
                      <a:pt x="760" y="790"/>
                    </a:lnTo>
                    <a:lnTo>
                      <a:pt x="758" y="792"/>
                    </a:lnTo>
                    <a:lnTo>
                      <a:pt x="756" y="792"/>
                    </a:lnTo>
                    <a:lnTo>
                      <a:pt x="752" y="792"/>
                    </a:lnTo>
                    <a:lnTo>
                      <a:pt x="752" y="792"/>
                    </a:lnTo>
                    <a:lnTo>
                      <a:pt x="752" y="794"/>
                    </a:lnTo>
                    <a:lnTo>
                      <a:pt x="754" y="796"/>
                    </a:lnTo>
                    <a:lnTo>
                      <a:pt x="752" y="796"/>
                    </a:lnTo>
                    <a:lnTo>
                      <a:pt x="750" y="800"/>
                    </a:lnTo>
                    <a:lnTo>
                      <a:pt x="748" y="800"/>
                    </a:lnTo>
                    <a:lnTo>
                      <a:pt x="746" y="802"/>
                    </a:lnTo>
                    <a:lnTo>
                      <a:pt x="746" y="804"/>
                    </a:lnTo>
                    <a:lnTo>
                      <a:pt x="744" y="806"/>
                    </a:lnTo>
                    <a:lnTo>
                      <a:pt x="742" y="808"/>
                    </a:lnTo>
                    <a:lnTo>
                      <a:pt x="742" y="810"/>
                    </a:lnTo>
                    <a:lnTo>
                      <a:pt x="738" y="812"/>
                    </a:lnTo>
                    <a:lnTo>
                      <a:pt x="736" y="814"/>
                    </a:lnTo>
                    <a:lnTo>
                      <a:pt x="736" y="814"/>
                    </a:lnTo>
                    <a:lnTo>
                      <a:pt x="730" y="814"/>
                    </a:lnTo>
                    <a:lnTo>
                      <a:pt x="728" y="816"/>
                    </a:lnTo>
                    <a:lnTo>
                      <a:pt x="726" y="820"/>
                    </a:lnTo>
                    <a:lnTo>
                      <a:pt x="726" y="820"/>
                    </a:lnTo>
                    <a:lnTo>
                      <a:pt x="724" y="820"/>
                    </a:lnTo>
                    <a:lnTo>
                      <a:pt x="722" y="820"/>
                    </a:lnTo>
                    <a:lnTo>
                      <a:pt x="720" y="820"/>
                    </a:lnTo>
                    <a:lnTo>
                      <a:pt x="720" y="820"/>
                    </a:lnTo>
                    <a:lnTo>
                      <a:pt x="716" y="818"/>
                    </a:lnTo>
                    <a:lnTo>
                      <a:pt x="714" y="816"/>
                    </a:lnTo>
                    <a:lnTo>
                      <a:pt x="712" y="814"/>
                    </a:lnTo>
                    <a:lnTo>
                      <a:pt x="712" y="814"/>
                    </a:lnTo>
                    <a:lnTo>
                      <a:pt x="712" y="810"/>
                    </a:lnTo>
                    <a:lnTo>
                      <a:pt x="710" y="810"/>
                    </a:lnTo>
                    <a:lnTo>
                      <a:pt x="708" y="810"/>
                    </a:lnTo>
                    <a:lnTo>
                      <a:pt x="706" y="812"/>
                    </a:lnTo>
                    <a:lnTo>
                      <a:pt x="704" y="814"/>
                    </a:lnTo>
                    <a:lnTo>
                      <a:pt x="700" y="814"/>
                    </a:lnTo>
                    <a:lnTo>
                      <a:pt x="696" y="814"/>
                    </a:lnTo>
                    <a:lnTo>
                      <a:pt x="696" y="816"/>
                    </a:lnTo>
                    <a:lnTo>
                      <a:pt x="694" y="814"/>
                    </a:lnTo>
                    <a:lnTo>
                      <a:pt x="692" y="814"/>
                    </a:lnTo>
                    <a:lnTo>
                      <a:pt x="690" y="814"/>
                    </a:lnTo>
                    <a:lnTo>
                      <a:pt x="690" y="814"/>
                    </a:lnTo>
                    <a:lnTo>
                      <a:pt x="688" y="812"/>
                    </a:lnTo>
                    <a:lnTo>
                      <a:pt x="688" y="810"/>
                    </a:lnTo>
                    <a:lnTo>
                      <a:pt x="688" y="808"/>
                    </a:lnTo>
                    <a:lnTo>
                      <a:pt x="688" y="808"/>
                    </a:lnTo>
                    <a:lnTo>
                      <a:pt x="688" y="806"/>
                    </a:lnTo>
                    <a:lnTo>
                      <a:pt x="686" y="806"/>
                    </a:lnTo>
                    <a:lnTo>
                      <a:pt x="686" y="806"/>
                    </a:lnTo>
                    <a:lnTo>
                      <a:pt x="684" y="804"/>
                    </a:lnTo>
                    <a:lnTo>
                      <a:pt x="680" y="802"/>
                    </a:lnTo>
                    <a:lnTo>
                      <a:pt x="680" y="802"/>
                    </a:lnTo>
                    <a:lnTo>
                      <a:pt x="678" y="800"/>
                    </a:lnTo>
                    <a:lnTo>
                      <a:pt x="676" y="796"/>
                    </a:lnTo>
                    <a:lnTo>
                      <a:pt x="672" y="794"/>
                    </a:lnTo>
                    <a:lnTo>
                      <a:pt x="668" y="792"/>
                    </a:lnTo>
                    <a:lnTo>
                      <a:pt x="664" y="792"/>
                    </a:lnTo>
                    <a:lnTo>
                      <a:pt x="660" y="792"/>
                    </a:lnTo>
                    <a:lnTo>
                      <a:pt x="660" y="794"/>
                    </a:lnTo>
                    <a:lnTo>
                      <a:pt x="660" y="796"/>
                    </a:lnTo>
                    <a:lnTo>
                      <a:pt x="660" y="796"/>
                    </a:lnTo>
                    <a:lnTo>
                      <a:pt x="658" y="798"/>
                    </a:lnTo>
                    <a:lnTo>
                      <a:pt x="656" y="798"/>
                    </a:lnTo>
                    <a:lnTo>
                      <a:pt x="652" y="798"/>
                    </a:lnTo>
                    <a:lnTo>
                      <a:pt x="650" y="796"/>
                    </a:lnTo>
                    <a:lnTo>
                      <a:pt x="648" y="798"/>
                    </a:lnTo>
                    <a:lnTo>
                      <a:pt x="646" y="798"/>
                    </a:lnTo>
                    <a:lnTo>
                      <a:pt x="644" y="798"/>
                    </a:lnTo>
                    <a:lnTo>
                      <a:pt x="642" y="796"/>
                    </a:lnTo>
                    <a:lnTo>
                      <a:pt x="640" y="796"/>
                    </a:lnTo>
                    <a:lnTo>
                      <a:pt x="638" y="794"/>
                    </a:lnTo>
                    <a:lnTo>
                      <a:pt x="640" y="792"/>
                    </a:lnTo>
                    <a:lnTo>
                      <a:pt x="636" y="790"/>
                    </a:lnTo>
                    <a:lnTo>
                      <a:pt x="634" y="792"/>
                    </a:lnTo>
                    <a:lnTo>
                      <a:pt x="634" y="794"/>
                    </a:lnTo>
                    <a:lnTo>
                      <a:pt x="634" y="794"/>
                    </a:lnTo>
                    <a:lnTo>
                      <a:pt x="634" y="796"/>
                    </a:lnTo>
                    <a:lnTo>
                      <a:pt x="632" y="798"/>
                    </a:lnTo>
                    <a:lnTo>
                      <a:pt x="630" y="798"/>
                    </a:lnTo>
                    <a:lnTo>
                      <a:pt x="598" y="760"/>
                    </a:lnTo>
                    <a:lnTo>
                      <a:pt x="576" y="744"/>
                    </a:lnTo>
                    <a:lnTo>
                      <a:pt x="576" y="742"/>
                    </a:lnTo>
                    <a:lnTo>
                      <a:pt x="578" y="742"/>
                    </a:lnTo>
                    <a:lnTo>
                      <a:pt x="580" y="738"/>
                    </a:lnTo>
                    <a:lnTo>
                      <a:pt x="580" y="736"/>
                    </a:lnTo>
                    <a:lnTo>
                      <a:pt x="578" y="736"/>
                    </a:lnTo>
                    <a:lnTo>
                      <a:pt x="576" y="736"/>
                    </a:lnTo>
                    <a:lnTo>
                      <a:pt x="572" y="738"/>
                    </a:lnTo>
                    <a:lnTo>
                      <a:pt x="570" y="740"/>
                    </a:lnTo>
                    <a:lnTo>
                      <a:pt x="568" y="740"/>
                    </a:lnTo>
                    <a:lnTo>
                      <a:pt x="566" y="744"/>
                    </a:lnTo>
                    <a:lnTo>
                      <a:pt x="566" y="744"/>
                    </a:lnTo>
                    <a:lnTo>
                      <a:pt x="564" y="746"/>
                    </a:lnTo>
                    <a:lnTo>
                      <a:pt x="562" y="748"/>
                    </a:lnTo>
                    <a:lnTo>
                      <a:pt x="560" y="750"/>
                    </a:lnTo>
                    <a:lnTo>
                      <a:pt x="558" y="750"/>
                    </a:lnTo>
                    <a:lnTo>
                      <a:pt x="554" y="752"/>
                    </a:lnTo>
                    <a:lnTo>
                      <a:pt x="556" y="754"/>
                    </a:lnTo>
                    <a:lnTo>
                      <a:pt x="554" y="756"/>
                    </a:lnTo>
                    <a:lnTo>
                      <a:pt x="552" y="754"/>
                    </a:lnTo>
                    <a:lnTo>
                      <a:pt x="548" y="754"/>
                    </a:lnTo>
                    <a:lnTo>
                      <a:pt x="544" y="754"/>
                    </a:lnTo>
                    <a:lnTo>
                      <a:pt x="544" y="756"/>
                    </a:lnTo>
                    <a:lnTo>
                      <a:pt x="542" y="756"/>
                    </a:lnTo>
                    <a:lnTo>
                      <a:pt x="540" y="754"/>
                    </a:lnTo>
                    <a:lnTo>
                      <a:pt x="540" y="750"/>
                    </a:lnTo>
                    <a:lnTo>
                      <a:pt x="542" y="750"/>
                    </a:lnTo>
                    <a:lnTo>
                      <a:pt x="542" y="746"/>
                    </a:lnTo>
                    <a:lnTo>
                      <a:pt x="542" y="746"/>
                    </a:lnTo>
                    <a:lnTo>
                      <a:pt x="540" y="748"/>
                    </a:lnTo>
                    <a:lnTo>
                      <a:pt x="538" y="748"/>
                    </a:lnTo>
                    <a:lnTo>
                      <a:pt x="534" y="746"/>
                    </a:lnTo>
                    <a:lnTo>
                      <a:pt x="530" y="746"/>
                    </a:lnTo>
                    <a:lnTo>
                      <a:pt x="532" y="748"/>
                    </a:lnTo>
                    <a:lnTo>
                      <a:pt x="532" y="748"/>
                    </a:lnTo>
                    <a:lnTo>
                      <a:pt x="530" y="750"/>
                    </a:lnTo>
                    <a:lnTo>
                      <a:pt x="530" y="750"/>
                    </a:lnTo>
                    <a:lnTo>
                      <a:pt x="528" y="746"/>
                    </a:lnTo>
                    <a:lnTo>
                      <a:pt x="526" y="744"/>
                    </a:lnTo>
                    <a:lnTo>
                      <a:pt x="524" y="740"/>
                    </a:lnTo>
                    <a:lnTo>
                      <a:pt x="522" y="740"/>
                    </a:lnTo>
                    <a:lnTo>
                      <a:pt x="524" y="744"/>
                    </a:lnTo>
                    <a:lnTo>
                      <a:pt x="522" y="744"/>
                    </a:lnTo>
                    <a:lnTo>
                      <a:pt x="522" y="744"/>
                    </a:lnTo>
                    <a:lnTo>
                      <a:pt x="520" y="742"/>
                    </a:lnTo>
                    <a:lnTo>
                      <a:pt x="520" y="744"/>
                    </a:lnTo>
                    <a:lnTo>
                      <a:pt x="518" y="746"/>
                    </a:lnTo>
                    <a:lnTo>
                      <a:pt x="518" y="746"/>
                    </a:lnTo>
                    <a:lnTo>
                      <a:pt x="516" y="744"/>
                    </a:lnTo>
                    <a:lnTo>
                      <a:pt x="512" y="746"/>
                    </a:lnTo>
                    <a:lnTo>
                      <a:pt x="512" y="744"/>
                    </a:lnTo>
                    <a:lnTo>
                      <a:pt x="510" y="742"/>
                    </a:lnTo>
                    <a:lnTo>
                      <a:pt x="512" y="742"/>
                    </a:lnTo>
                    <a:lnTo>
                      <a:pt x="512" y="742"/>
                    </a:lnTo>
                    <a:lnTo>
                      <a:pt x="512" y="738"/>
                    </a:lnTo>
                    <a:lnTo>
                      <a:pt x="512" y="736"/>
                    </a:lnTo>
                    <a:lnTo>
                      <a:pt x="512" y="736"/>
                    </a:lnTo>
                    <a:lnTo>
                      <a:pt x="510" y="734"/>
                    </a:lnTo>
                    <a:lnTo>
                      <a:pt x="508" y="732"/>
                    </a:lnTo>
                    <a:lnTo>
                      <a:pt x="508" y="730"/>
                    </a:lnTo>
                    <a:lnTo>
                      <a:pt x="506" y="730"/>
                    </a:lnTo>
                    <a:lnTo>
                      <a:pt x="506" y="726"/>
                    </a:lnTo>
                    <a:lnTo>
                      <a:pt x="504" y="726"/>
                    </a:lnTo>
                    <a:lnTo>
                      <a:pt x="500" y="726"/>
                    </a:lnTo>
                    <a:lnTo>
                      <a:pt x="498" y="726"/>
                    </a:lnTo>
                    <a:lnTo>
                      <a:pt x="494" y="724"/>
                    </a:lnTo>
                    <a:lnTo>
                      <a:pt x="492" y="726"/>
                    </a:lnTo>
                    <a:lnTo>
                      <a:pt x="488" y="724"/>
                    </a:lnTo>
                    <a:lnTo>
                      <a:pt x="486" y="724"/>
                    </a:lnTo>
                    <a:lnTo>
                      <a:pt x="484" y="724"/>
                    </a:lnTo>
                    <a:lnTo>
                      <a:pt x="482" y="726"/>
                    </a:lnTo>
                    <a:lnTo>
                      <a:pt x="482" y="728"/>
                    </a:lnTo>
                    <a:lnTo>
                      <a:pt x="478" y="728"/>
                    </a:lnTo>
                    <a:lnTo>
                      <a:pt x="478" y="730"/>
                    </a:lnTo>
                    <a:lnTo>
                      <a:pt x="478" y="730"/>
                    </a:lnTo>
                    <a:lnTo>
                      <a:pt x="478" y="732"/>
                    </a:lnTo>
                    <a:lnTo>
                      <a:pt x="476" y="734"/>
                    </a:lnTo>
                    <a:lnTo>
                      <a:pt x="474" y="732"/>
                    </a:lnTo>
                    <a:lnTo>
                      <a:pt x="472" y="736"/>
                    </a:lnTo>
                    <a:lnTo>
                      <a:pt x="470" y="736"/>
                    </a:lnTo>
                    <a:lnTo>
                      <a:pt x="468" y="736"/>
                    </a:lnTo>
                    <a:lnTo>
                      <a:pt x="466" y="736"/>
                    </a:lnTo>
                    <a:lnTo>
                      <a:pt x="462" y="740"/>
                    </a:lnTo>
                    <a:lnTo>
                      <a:pt x="458" y="740"/>
                    </a:lnTo>
                    <a:lnTo>
                      <a:pt x="456" y="742"/>
                    </a:lnTo>
                    <a:lnTo>
                      <a:pt x="454" y="742"/>
                    </a:lnTo>
                    <a:lnTo>
                      <a:pt x="454" y="740"/>
                    </a:lnTo>
                    <a:lnTo>
                      <a:pt x="452" y="742"/>
                    </a:lnTo>
                    <a:lnTo>
                      <a:pt x="452" y="744"/>
                    </a:lnTo>
                    <a:lnTo>
                      <a:pt x="448" y="744"/>
                    </a:lnTo>
                    <a:lnTo>
                      <a:pt x="448" y="744"/>
                    </a:lnTo>
                    <a:lnTo>
                      <a:pt x="448" y="748"/>
                    </a:lnTo>
                    <a:lnTo>
                      <a:pt x="446" y="748"/>
                    </a:lnTo>
                    <a:lnTo>
                      <a:pt x="444" y="748"/>
                    </a:lnTo>
                    <a:lnTo>
                      <a:pt x="442" y="748"/>
                    </a:lnTo>
                    <a:lnTo>
                      <a:pt x="442" y="750"/>
                    </a:lnTo>
                    <a:lnTo>
                      <a:pt x="438" y="750"/>
                    </a:lnTo>
                    <a:lnTo>
                      <a:pt x="434" y="750"/>
                    </a:lnTo>
                    <a:lnTo>
                      <a:pt x="434" y="752"/>
                    </a:lnTo>
                    <a:lnTo>
                      <a:pt x="430" y="752"/>
                    </a:lnTo>
                    <a:lnTo>
                      <a:pt x="428" y="754"/>
                    </a:lnTo>
                    <a:lnTo>
                      <a:pt x="424" y="754"/>
                    </a:lnTo>
                    <a:lnTo>
                      <a:pt x="420" y="756"/>
                    </a:lnTo>
                    <a:lnTo>
                      <a:pt x="420" y="758"/>
                    </a:lnTo>
                    <a:lnTo>
                      <a:pt x="420" y="758"/>
                    </a:lnTo>
                    <a:lnTo>
                      <a:pt x="418" y="756"/>
                    </a:lnTo>
                    <a:lnTo>
                      <a:pt x="416" y="756"/>
                    </a:lnTo>
                    <a:lnTo>
                      <a:pt x="414" y="758"/>
                    </a:lnTo>
                    <a:lnTo>
                      <a:pt x="414" y="760"/>
                    </a:lnTo>
                    <a:lnTo>
                      <a:pt x="412" y="760"/>
                    </a:lnTo>
                    <a:lnTo>
                      <a:pt x="410" y="758"/>
                    </a:lnTo>
                    <a:lnTo>
                      <a:pt x="408" y="760"/>
                    </a:lnTo>
                    <a:lnTo>
                      <a:pt x="406" y="758"/>
                    </a:lnTo>
                    <a:lnTo>
                      <a:pt x="404" y="758"/>
                    </a:lnTo>
                    <a:lnTo>
                      <a:pt x="404" y="760"/>
                    </a:lnTo>
                    <a:lnTo>
                      <a:pt x="402" y="760"/>
                    </a:lnTo>
                    <a:lnTo>
                      <a:pt x="400" y="760"/>
                    </a:lnTo>
                    <a:lnTo>
                      <a:pt x="402" y="764"/>
                    </a:lnTo>
                    <a:lnTo>
                      <a:pt x="400" y="764"/>
                    </a:lnTo>
                    <a:lnTo>
                      <a:pt x="402" y="764"/>
                    </a:lnTo>
                    <a:lnTo>
                      <a:pt x="406" y="764"/>
                    </a:lnTo>
                    <a:lnTo>
                      <a:pt x="406" y="768"/>
                    </a:lnTo>
                    <a:lnTo>
                      <a:pt x="404" y="768"/>
                    </a:lnTo>
                    <a:lnTo>
                      <a:pt x="402" y="768"/>
                    </a:lnTo>
                    <a:lnTo>
                      <a:pt x="402" y="770"/>
                    </a:lnTo>
                    <a:lnTo>
                      <a:pt x="406" y="770"/>
                    </a:lnTo>
                    <a:lnTo>
                      <a:pt x="408" y="772"/>
                    </a:lnTo>
                    <a:lnTo>
                      <a:pt x="410" y="770"/>
                    </a:lnTo>
                    <a:lnTo>
                      <a:pt x="412" y="770"/>
                    </a:lnTo>
                    <a:lnTo>
                      <a:pt x="414" y="772"/>
                    </a:lnTo>
                    <a:lnTo>
                      <a:pt x="416" y="772"/>
                    </a:lnTo>
                    <a:lnTo>
                      <a:pt x="416" y="776"/>
                    </a:lnTo>
                    <a:lnTo>
                      <a:pt x="414" y="776"/>
                    </a:lnTo>
                    <a:lnTo>
                      <a:pt x="412" y="776"/>
                    </a:lnTo>
                    <a:lnTo>
                      <a:pt x="408" y="776"/>
                    </a:lnTo>
                    <a:lnTo>
                      <a:pt x="404" y="778"/>
                    </a:lnTo>
                    <a:lnTo>
                      <a:pt x="402" y="782"/>
                    </a:lnTo>
                    <a:lnTo>
                      <a:pt x="402" y="786"/>
                    </a:lnTo>
                    <a:lnTo>
                      <a:pt x="404" y="786"/>
                    </a:lnTo>
                    <a:lnTo>
                      <a:pt x="404" y="788"/>
                    </a:lnTo>
                    <a:lnTo>
                      <a:pt x="402" y="790"/>
                    </a:lnTo>
                    <a:lnTo>
                      <a:pt x="402" y="792"/>
                    </a:lnTo>
                    <a:lnTo>
                      <a:pt x="400" y="794"/>
                    </a:lnTo>
                    <a:lnTo>
                      <a:pt x="400" y="794"/>
                    </a:lnTo>
                    <a:lnTo>
                      <a:pt x="400" y="796"/>
                    </a:lnTo>
                    <a:lnTo>
                      <a:pt x="400" y="798"/>
                    </a:lnTo>
                    <a:lnTo>
                      <a:pt x="404" y="798"/>
                    </a:lnTo>
                    <a:lnTo>
                      <a:pt x="404" y="800"/>
                    </a:lnTo>
                    <a:lnTo>
                      <a:pt x="408" y="800"/>
                    </a:lnTo>
                    <a:lnTo>
                      <a:pt x="408" y="802"/>
                    </a:lnTo>
                    <a:lnTo>
                      <a:pt x="410" y="804"/>
                    </a:lnTo>
                    <a:lnTo>
                      <a:pt x="414" y="804"/>
                    </a:lnTo>
                    <a:lnTo>
                      <a:pt x="416" y="804"/>
                    </a:lnTo>
                    <a:lnTo>
                      <a:pt x="416" y="814"/>
                    </a:lnTo>
                    <a:lnTo>
                      <a:pt x="414" y="816"/>
                    </a:lnTo>
                    <a:lnTo>
                      <a:pt x="410" y="818"/>
                    </a:lnTo>
                    <a:lnTo>
                      <a:pt x="408" y="816"/>
                    </a:lnTo>
                    <a:lnTo>
                      <a:pt x="404" y="814"/>
                    </a:lnTo>
                    <a:lnTo>
                      <a:pt x="402" y="816"/>
                    </a:lnTo>
                    <a:lnTo>
                      <a:pt x="402" y="818"/>
                    </a:lnTo>
                    <a:lnTo>
                      <a:pt x="400" y="820"/>
                    </a:lnTo>
                    <a:lnTo>
                      <a:pt x="398" y="820"/>
                    </a:lnTo>
                    <a:lnTo>
                      <a:pt x="394" y="818"/>
                    </a:lnTo>
                    <a:lnTo>
                      <a:pt x="390" y="820"/>
                    </a:lnTo>
                    <a:lnTo>
                      <a:pt x="388" y="818"/>
                    </a:lnTo>
                    <a:lnTo>
                      <a:pt x="388" y="818"/>
                    </a:lnTo>
                    <a:lnTo>
                      <a:pt x="384" y="818"/>
                    </a:lnTo>
                    <a:lnTo>
                      <a:pt x="382" y="814"/>
                    </a:lnTo>
                    <a:lnTo>
                      <a:pt x="384" y="814"/>
                    </a:lnTo>
                    <a:lnTo>
                      <a:pt x="386" y="812"/>
                    </a:lnTo>
                    <a:lnTo>
                      <a:pt x="384" y="812"/>
                    </a:lnTo>
                    <a:lnTo>
                      <a:pt x="380" y="810"/>
                    </a:lnTo>
                    <a:lnTo>
                      <a:pt x="380" y="812"/>
                    </a:lnTo>
                    <a:lnTo>
                      <a:pt x="376" y="812"/>
                    </a:lnTo>
                    <a:lnTo>
                      <a:pt x="374" y="812"/>
                    </a:lnTo>
                    <a:lnTo>
                      <a:pt x="374" y="814"/>
                    </a:lnTo>
                    <a:lnTo>
                      <a:pt x="372" y="816"/>
                    </a:lnTo>
                    <a:lnTo>
                      <a:pt x="370" y="814"/>
                    </a:lnTo>
                    <a:lnTo>
                      <a:pt x="366" y="810"/>
                    </a:lnTo>
                    <a:lnTo>
                      <a:pt x="364" y="812"/>
                    </a:lnTo>
                    <a:lnTo>
                      <a:pt x="364" y="814"/>
                    </a:lnTo>
                    <a:lnTo>
                      <a:pt x="362" y="812"/>
                    </a:lnTo>
                    <a:lnTo>
                      <a:pt x="360" y="812"/>
                    </a:lnTo>
                    <a:lnTo>
                      <a:pt x="360" y="814"/>
                    </a:lnTo>
                    <a:lnTo>
                      <a:pt x="358" y="814"/>
                    </a:lnTo>
                    <a:lnTo>
                      <a:pt x="356" y="820"/>
                    </a:lnTo>
                    <a:lnTo>
                      <a:pt x="354" y="822"/>
                    </a:lnTo>
                    <a:lnTo>
                      <a:pt x="352" y="820"/>
                    </a:lnTo>
                    <a:lnTo>
                      <a:pt x="350" y="818"/>
                    </a:lnTo>
                    <a:lnTo>
                      <a:pt x="346" y="818"/>
                    </a:lnTo>
                    <a:lnTo>
                      <a:pt x="344" y="816"/>
                    </a:lnTo>
                    <a:lnTo>
                      <a:pt x="342" y="816"/>
                    </a:lnTo>
                    <a:lnTo>
                      <a:pt x="342" y="820"/>
                    </a:lnTo>
                    <a:lnTo>
                      <a:pt x="340" y="822"/>
                    </a:lnTo>
                    <a:lnTo>
                      <a:pt x="338" y="822"/>
                    </a:lnTo>
                    <a:lnTo>
                      <a:pt x="338" y="820"/>
                    </a:lnTo>
                    <a:lnTo>
                      <a:pt x="338" y="818"/>
                    </a:lnTo>
                    <a:lnTo>
                      <a:pt x="336" y="818"/>
                    </a:lnTo>
                    <a:lnTo>
                      <a:pt x="332" y="814"/>
                    </a:lnTo>
                    <a:lnTo>
                      <a:pt x="330" y="812"/>
                    </a:lnTo>
                    <a:lnTo>
                      <a:pt x="328" y="812"/>
                    </a:lnTo>
                    <a:lnTo>
                      <a:pt x="326" y="808"/>
                    </a:lnTo>
                    <a:lnTo>
                      <a:pt x="324" y="808"/>
                    </a:lnTo>
                    <a:lnTo>
                      <a:pt x="322" y="806"/>
                    </a:lnTo>
                    <a:lnTo>
                      <a:pt x="320" y="806"/>
                    </a:lnTo>
                    <a:lnTo>
                      <a:pt x="316" y="808"/>
                    </a:lnTo>
                    <a:lnTo>
                      <a:pt x="314" y="806"/>
                    </a:lnTo>
                    <a:lnTo>
                      <a:pt x="312" y="802"/>
                    </a:lnTo>
                    <a:lnTo>
                      <a:pt x="310" y="804"/>
                    </a:lnTo>
                    <a:lnTo>
                      <a:pt x="308" y="806"/>
                    </a:lnTo>
                    <a:lnTo>
                      <a:pt x="304" y="806"/>
                    </a:lnTo>
                    <a:lnTo>
                      <a:pt x="304" y="806"/>
                    </a:lnTo>
                    <a:lnTo>
                      <a:pt x="304" y="808"/>
                    </a:lnTo>
                    <a:lnTo>
                      <a:pt x="304" y="806"/>
                    </a:lnTo>
                    <a:lnTo>
                      <a:pt x="302" y="806"/>
                    </a:lnTo>
                    <a:lnTo>
                      <a:pt x="300" y="810"/>
                    </a:lnTo>
                    <a:lnTo>
                      <a:pt x="298" y="810"/>
                    </a:lnTo>
                    <a:lnTo>
                      <a:pt x="296" y="810"/>
                    </a:lnTo>
                    <a:lnTo>
                      <a:pt x="298" y="806"/>
                    </a:lnTo>
                    <a:lnTo>
                      <a:pt x="298" y="806"/>
                    </a:lnTo>
                    <a:lnTo>
                      <a:pt x="296" y="804"/>
                    </a:lnTo>
                    <a:lnTo>
                      <a:pt x="292" y="802"/>
                    </a:lnTo>
                    <a:lnTo>
                      <a:pt x="292" y="804"/>
                    </a:lnTo>
                    <a:lnTo>
                      <a:pt x="292" y="806"/>
                    </a:lnTo>
                    <a:lnTo>
                      <a:pt x="292" y="808"/>
                    </a:lnTo>
                    <a:lnTo>
                      <a:pt x="290" y="808"/>
                    </a:lnTo>
                    <a:lnTo>
                      <a:pt x="288" y="808"/>
                    </a:lnTo>
                    <a:lnTo>
                      <a:pt x="286" y="812"/>
                    </a:lnTo>
                    <a:lnTo>
                      <a:pt x="284" y="812"/>
                    </a:lnTo>
                    <a:lnTo>
                      <a:pt x="282" y="814"/>
                    </a:lnTo>
                    <a:lnTo>
                      <a:pt x="280" y="818"/>
                    </a:lnTo>
                    <a:lnTo>
                      <a:pt x="282" y="820"/>
                    </a:lnTo>
                    <a:lnTo>
                      <a:pt x="282" y="822"/>
                    </a:lnTo>
                    <a:lnTo>
                      <a:pt x="278" y="822"/>
                    </a:lnTo>
                    <a:lnTo>
                      <a:pt x="274" y="822"/>
                    </a:lnTo>
                    <a:lnTo>
                      <a:pt x="278" y="834"/>
                    </a:lnTo>
                    <a:lnTo>
                      <a:pt x="276" y="834"/>
                    </a:lnTo>
                    <a:lnTo>
                      <a:pt x="276" y="838"/>
                    </a:lnTo>
                    <a:lnTo>
                      <a:pt x="272" y="838"/>
                    </a:lnTo>
                    <a:lnTo>
                      <a:pt x="268" y="836"/>
                    </a:lnTo>
                    <a:lnTo>
                      <a:pt x="268" y="834"/>
                    </a:lnTo>
                    <a:lnTo>
                      <a:pt x="262" y="828"/>
                    </a:lnTo>
                    <a:lnTo>
                      <a:pt x="260" y="830"/>
                    </a:lnTo>
                    <a:lnTo>
                      <a:pt x="260" y="834"/>
                    </a:lnTo>
                    <a:lnTo>
                      <a:pt x="256" y="838"/>
                    </a:lnTo>
                    <a:lnTo>
                      <a:pt x="254" y="838"/>
                    </a:lnTo>
                    <a:lnTo>
                      <a:pt x="254" y="844"/>
                    </a:lnTo>
                    <a:lnTo>
                      <a:pt x="256" y="846"/>
                    </a:lnTo>
                    <a:lnTo>
                      <a:pt x="254" y="854"/>
                    </a:lnTo>
                    <a:lnTo>
                      <a:pt x="254" y="858"/>
                    </a:lnTo>
                    <a:lnTo>
                      <a:pt x="258" y="860"/>
                    </a:lnTo>
                    <a:lnTo>
                      <a:pt x="260" y="864"/>
                    </a:lnTo>
                    <a:lnTo>
                      <a:pt x="260" y="866"/>
                    </a:lnTo>
                    <a:lnTo>
                      <a:pt x="264" y="870"/>
                    </a:lnTo>
                    <a:lnTo>
                      <a:pt x="264" y="868"/>
                    </a:lnTo>
                    <a:lnTo>
                      <a:pt x="272" y="870"/>
                    </a:lnTo>
                    <a:lnTo>
                      <a:pt x="278" y="874"/>
                    </a:lnTo>
                    <a:lnTo>
                      <a:pt x="284" y="882"/>
                    </a:lnTo>
                    <a:lnTo>
                      <a:pt x="278" y="882"/>
                    </a:lnTo>
                    <a:lnTo>
                      <a:pt x="278" y="884"/>
                    </a:lnTo>
                    <a:lnTo>
                      <a:pt x="282" y="888"/>
                    </a:lnTo>
                    <a:lnTo>
                      <a:pt x="286" y="886"/>
                    </a:lnTo>
                    <a:lnTo>
                      <a:pt x="290" y="888"/>
                    </a:lnTo>
                    <a:lnTo>
                      <a:pt x="290" y="888"/>
                    </a:lnTo>
                    <a:lnTo>
                      <a:pt x="290" y="888"/>
                    </a:lnTo>
                    <a:lnTo>
                      <a:pt x="290" y="890"/>
                    </a:lnTo>
                    <a:lnTo>
                      <a:pt x="290" y="890"/>
                    </a:lnTo>
                    <a:lnTo>
                      <a:pt x="286" y="892"/>
                    </a:lnTo>
                    <a:lnTo>
                      <a:pt x="288" y="892"/>
                    </a:lnTo>
                    <a:lnTo>
                      <a:pt x="288" y="894"/>
                    </a:lnTo>
                    <a:lnTo>
                      <a:pt x="286" y="894"/>
                    </a:lnTo>
                    <a:lnTo>
                      <a:pt x="288" y="894"/>
                    </a:lnTo>
                    <a:lnTo>
                      <a:pt x="288" y="896"/>
                    </a:lnTo>
                    <a:lnTo>
                      <a:pt x="286" y="896"/>
                    </a:lnTo>
                    <a:lnTo>
                      <a:pt x="284" y="896"/>
                    </a:lnTo>
                    <a:lnTo>
                      <a:pt x="282" y="896"/>
                    </a:lnTo>
                    <a:lnTo>
                      <a:pt x="282" y="896"/>
                    </a:lnTo>
                    <a:lnTo>
                      <a:pt x="284" y="898"/>
                    </a:lnTo>
                    <a:lnTo>
                      <a:pt x="286" y="898"/>
                    </a:lnTo>
                    <a:lnTo>
                      <a:pt x="284" y="900"/>
                    </a:lnTo>
                    <a:lnTo>
                      <a:pt x="282" y="898"/>
                    </a:lnTo>
                    <a:lnTo>
                      <a:pt x="282" y="898"/>
                    </a:lnTo>
                    <a:lnTo>
                      <a:pt x="282" y="898"/>
                    </a:lnTo>
                    <a:lnTo>
                      <a:pt x="280" y="898"/>
                    </a:lnTo>
                    <a:lnTo>
                      <a:pt x="278" y="898"/>
                    </a:lnTo>
                    <a:lnTo>
                      <a:pt x="280" y="900"/>
                    </a:lnTo>
                    <a:lnTo>
                      <a:pt x="282" y="900"/>
                    </a:lnTo>
                    <a:lnTo>
                      <a:pt x="280" y="902"/>
                    </a:lnTo>
                    <a:lnTo>
                      <a:pt x="278" y="902"/>
                    </a:lnTo>
                    <a:lnTo>
                      <a:pt x="276" y="902"/>
                    </a:lnTo>
                    <a:lnTo>
                      <a:pt x="276" y="902"/>
                    </a:lnTo>
                    <a:lnTo>
                      <a:pt x="276" y="904"/>
                    </a:lnTo>
                    <a:lnTo>
                      <a:pt x="274" y="904"/>
                    </a:lnTo>
                    <a:lnTo>
                      <a:pt x="272" y="902"/>
                    </a:lnTo>
                    <a:lnTo>
                      <a:pt x="272" y="902"/>
                    </a:lnTo>
                    <a:lnTo>
                      <a:pt x="272" y="904"/>
                    </a:lnTo>
                    <a:lnTo>
                      <a:pt x="270" y="906"/>
                    </a:lnTo>
                    <a:lnTo>
                      <a:pt x="270" y="908"/>
                    </a:lnTo>
                    <a:lnTo>
                      <a:pt x="268" y="910"/>
                    </a:lnTo>
                    <a:lnTo>
                      <a:pt x="268" y="912"/>
                    </a:lnTo>
                    <a:lnTo>
                      <a:pt x="266" y="914"/>
                    </a:lnTo>
                    <a:lnTo>
                      <a:pt x="266" y="918"/>
                    </a:lnTo>
                    <a:lnTo>
                      <a:pt x="266" y="918"/>
                    </a:lnTo>
                    <a:lnTo>
                      <a:pt x="264" y="922"/>
                    </a:lnTo>
                    <a:lnTo>
                      <a:pt x="266" y="926"/>
                    </a:lnTo>
                    <a:lnTo>
                      <a:pt x="268" y="926"/>
                    </a:lnTo>
                    <a:lnTo>
                      <a:pt x="270" y="926"/>
                    </a:lnTo>
                    <a:lnTo>
                      <a:pt x="270" y="928"/>
                    </a:lnTo>
                    <a:lnTo>
                      <a:pt x="274" y="928"/>
                    </a:lnTo>
                    <a:lnTo>
                      <a:pt x="274" y="932"/>
                    </a:lnTo>
                    <a:lnTo>
                      <a:pt x="276" y="934"/>
                    </a:lnTo>
                    <a:lnTo>
                      <a:pt x="278" y="932"/>
                    </a:lnTo>
                    <a:lnTo>
                      <a:pt x="278" y="932"/>
                    </a:lnTo>
                    <a:lnTo>
                      <a:pt x="278" y="934"/>
                    </a:lnTo>
                    <a:lnTo>
                      <a:pt x="276" y="938"/>
                    </a:lnTo>
                    <a:lnTo>
                      <a:pt x="276" y="936"/>
                    </a:lnTo>
                    <a:lnTo>
                      <a:pt x="276" y="938"/>
                    </a:lnTo>
                    <a:lnTo>
                      <a:pt x="278" y="938"/>
                    </a:lnTo>
                    <a:lnTo>
                      <a:pt x="278" y="940"/>
                    </a:lnTo>
                    <a:lnTo>
                      <a:pt x="278" y="942"/>
                    </a:lnTo>
                    <a:lnTo>
                      <a:pt x="278" y="946"/>
                    </a:lnTo>
                    <a:lnTo>
                      <a:pt x="280" y="948"/>
                    </a:lnTo>
                    <a:lnTo>
                      <a:pt x="282" y="952"/>
                    </a:lnTo>
                    <a:lnTo>
                      <a:pt x="286" y="956"/>
                    </a:lnTo>
                    <a:lnTo>
                      <a:pt x="292" y="962"/>
                    </a:lnTo>
                    <a:lnTo>
                      <a:pt x="294" y="962"/>
                    </a:lnTo>
                    <a:lnTo>
                      <a:pt x="294" y="962"/>
                    </a:lnTo>
                    <a:lnTo>
                      <a:pt x="290" y="968"/>
                    </a:lnTo>
                    <a:lnTo>
                      <a:pt x="286" y="970"/>
                    </a:lnTo>
                    <a:lnTo>
                      <a:pt x="284" y="972"/>
                    </a:lnTo>
                    <a:lnTo>
                      <a:pt x="278" y="972"/>
                    </a:lnTo>
                    <a:lnTo>
                      <a:pt x="278" y="968"/>
                    </a:lnTo>
                    <a:lnTo>
                      <a:pt x="272" y="964"/>
                    </a:lnTo>
                    <a:lnTo>
                      <a:pt x="268" y="964"/>
                    </a:lnTo>
                    <a:lnTo>
                      <a:pt x="268" y="968"/>
                    </a:lnTo>
                    <a:lnTo>
                      <a:pt x="270" y="970"/>
                    </a:lnTo>
                    <a:lnTo>
                      <a:pt x="272" y="972"/>
                    </a:lnTo>
                    <a:lnTo>
                      <a:pt x="272" y="976"/>
                    </a:lnTo>
                    <a:lnTo>
                      <a:pt x="266" y="974"/>
                    </a:lnTo>
                    <a:lnTo>
                      <a:pt x="262" y="974"/>
                    </a:lnTo>
                    <a:lnTo>
                      <a:pt x="254" y="970"/>
                    </a:lnTo>
                    <a:lnTo>
                      <a:pt x="250" y="972"/>
                    </a:lnTo>
                    <a:lnTo>
                      <a:pt x="250" y="974"/>
                    </a:lnTo>
                    <a:lnTo>
                      <a:pt x="252" y="976"/>
                    </a:lnTo>
                    <a:lnTo>
                      <a:pt x="250" y="974"/>
                    </a:lnTo>
                    <a:lnTo>
                      <a:pt x="242" y="974"/>
                    </a:lnTo>
                    <a:lnTo>
                      <a:pt x="242" y="974"/>
                    </a:lnTo>
                    <a:lnTo>
                      <a:pt x="236" y="974"/>
                    </a:lnTo>
                    <a:lnTo>
                      <a:pt x="232" y="976"/>
                    </a:lnTo>
                    <a:lnTo>
                      <a:pt x="232" y="976"/>
                    </a:lnTo>
                    <a:lnTo>
                      <a:pt x="230" y="976"/>
                    </a:lnTo>
                    <a:lnTo>
                      <a:pt x="224" y="972"/>
                    </a:lnTo>
                    <a:lnTo>
                      <a:pt x="222" y="970"/>
                    </a:lnTo>
                    <a:lnTo>
                      <a:pt x="220" y="972"/>
                    </a:lnTo>
                    <a:lnTo>
                      <a:pt x="220" y="972"/>
                    </a:lnTo>
                    <a:lnTo>
                      <a:pt x="216" y="972"/>
                    </a:lnTo>
                    <a:lnTo>
                      <a:pt x="214" y="972"/>
                    </a:lnTo>
                    <a:lnTo>
                      <a:pt x="214" y="972"/>
                    </a:lnTo>
                    <a:lnTo>
                      <a:pt x="214" y="970"/>
                    </a:lnTo>
                    <a:lnTo>
                      <a:pt x="212" y="970"/>
                    </a:lnTo>
                    <a:lnTo>
                      <a:pt x="212" y="970"/>
                    </a:lnTo>
                    <a:lnTo>
                      <a:pt x="212" y="968"/>
                    </a:lnTo>
                    <a:lnTo>
                      <a:pt x="212" y="966"/>
                    </a:lnTo>
                    <a:lnTo>
                      <a:pt x="212" y="966"/>
                    </a:lnTo>
                    <a:lnTo>
                      <a:pt x="210" y="962"/>
                    </a:lnTo>
                    <a:lnTo>
                      <a:pt x="208" y="956"/>
                    </a:lnTo>
                    <a:lnTo>
                      <a:pt x="208" y="954"/>
                    </a:lnTo>
                    <a:lnTo>
                      <a:pt x="206" y="950"/>
                    </a:lnTo>
                    <a:lnTo>
                      <a:pt x="202" y="950"/>
                    </a:lnTo>
                    <a:lnTo>
                      <a:pt x="202" y="948"/>
                    </a:lnTo>
                    <a:lnTo>
                      <a:pt x="198" y="946"/>
                    </a:lnTo>
                    <a:lnTo>
                      <a:pt x="198" y="946"/>
                    </a:lnTo>
                    <a:lnTo>
                      <a:pt x="196" y="946"/>
                    </a:lnTo>
                    <a:lnTo>
                      <a:pt x="194" y="946"/>
                    </a:lnTo>
                    <a:lnTo>
                      <a:pt x="192" y="942"/>
                    </a:lnTo>
                    <a:lnTo>
                      <a:pt x="190" y="942"/>
                    </a:lnTo>
                    <a:lnTo>
                      <a:pt x="188" y="942"/>
                    </a:lnTo>
                    <a:lnTo>
                      <a:pt x="188" y="940"/>
                    </a:lnTo>
                    <a:lnTo>
                      <a:pt x="186" y="940"/>
                    </a:lnTo>
                    <a:lnTo>
                      <a:pt x="184" y="938"/>
                    </a:lnTo>
                    <a:lnTo>
                      <a:pt x="182" y="938"/>
                    </a:lnTo>
                    <a:lnTo>
                      <a:pt x="180" y="936"/>
                    </a:lnTo>
                    <a:lnTo>
                      <a:pt x="178" y="934"/>
                    </a:lnTo>
                    <a:lnTo>
                      <a:pt x="172" y="928"/>
                    </a:lnTo>
                    <a:lnTo>
                      <a:pt x="168" y="926"/>
                    </a:lnTo>
                    <a:lnTo>
                      <a:pt x="164" y="924"/>
                    </a:lnTo>
                    <a:lnTo>
                      <a:pt x="158" y="924"/>
                    </a:lnTo>
                    <a:lnTo>
                      <a:pt x="156" y="922"/>
                    </a:lnTo>
                    <a:lnTo>
                      <a:pt x="156" y="920"/>
                    </a:lnTo>
                    <a:lnTo>
                      <a:pt x="152" y="916"/>
                    </a:lnTo>
                    <a:lnTo>
                      <a:pt x="150" y="916"/>
                    </a:lnTo>
                    <a:lnTo>
                      <a:pt x="148" y="916"/>
                    </a:lnTo>
                    <a:lnTo>
                      <a:pt x="150" y="916"/>
                    </a:lnTo>
                    <a:lnTo>
                      <a:pt x="152" y="914"/>
                    </a:lnTo>
                    <a:lnTo>
                      <a:pt x="150" y="912"/>
                    </a:lnTo>
                    <a:lnTo>
                      <a:pt x="150" y="910"/>
                    </a:lnTo>
                    <a:lnTo>
                      <a:pt x="154" y="912"/>
                    </a:lnTo>
                    <a:lnTo>
                      <a:pt x="156" y="914"/>
                    </a:lnTo>
                    <a:lnTo>
                      <a:pt x="156" y="912"/>
                    </a:lnTo>
                    <a:lnTo>
                      <a:pt x="158" y="914"/>
                    </a:lnTo>
                    <a:lnTo>
                      <a:pt x="158" y="910"/>
                    </a:lnTo>
                    <a:lnTo>
                      <a:pt x="158" y="910"/>
                    </a:lnTo>
                    <a:lnTo>
                      <a:pt x="158" y="906"/>
                    </a:lnTo>
                    <a:lnTo>
                      <a:pt x="160" y="904"/>
                    </a:lnTo>
                    <a:lnTo>
                      <a:pt x="160" y="904"/>
                    </a:lnTo>
                    <a:lnTo>
                      <a:pt x="162" y="902"/>
                    </a:lnTo>
                    <a:lnTo>
                      <a:pt x="164" y="902"/>
                    </a:lnTo>
                    <a:lnTo>
                      <a:pt x="164" y="900"/>
                    </a:lnTo>
                    <a:lnTo>
                      <a:pt x="166" y="900"/>
                    </a:lnTo>
                    <a:lnTo>
                      <a:pt x="166" y="900"/>
                    </a:lnTo>
                    <a:lnTo>
                      <a:pt x="164" y="898"/>
                    </a:lnTo>
                    <a:lnTo>
                      <a:pt x="162" y="898"/>
                    </a:lnTo>
                    <a:lnTo>
                      <a:pt x="162" y="898"/>
                    </a:lnTo>
                    <a:lnTo>
                      <a:pt x="160" y="896"/>
                    </a:lnTo>
                    <a:lnTo>
                      <a:pt x="158" y="894"/>
                    </a:lnTo>
                    <a:lnTo>
                      <a:pt x="162" y="892"/>
                    </a:lnTo>
                    <a:lnTo>
                      <a:pt x="164" y="894"/>
                    </a:lnTo>
                    <a:lnTo>
                      <a:pt x="166" y="892"/>
                    </a:lnTo>
                    <a:lnTo>
                      <a:pt x="164" y="892"/>
                    </a:lnTo>
                    <a:lnTo>
                      <a:pt x="164" y="890"/>
                    </a:lnTo>
                    <a:lnTo>
                      <a:pt x="166" y="888"/>
                    </a:lnTo>
                    <a:lnTo>
                      <a:pt x="172" y="884"/>
                    </a:lnTo>
                    <a:lnTo>
                      <a:pt x="174" y="882"/>
                    </a:lnTo>
                    <a:lnTo>
                      <a:pt x="172" y="882"/>
                    </a:lnTo>
                    <a:lnTo>
                      <a:pt x="170" y="882"/>
                    </a:lnTo>
                    <a:lnTo>
                      <a:pt x="166" y="884"/>
                    </a:lnTo>
                    <a:lnTo>
                      <a:pt x="164" y="884"/>
                    </a:lnTo>
                    <a:lnTo>
                      <a:pt x="164" y="884"/>
                    </a:lnTo>
                    <a:lnTo>
                      <a:pt x="164" y="884"/>
                    </a:lnTo>
                    <a:lnTo>
                      <a:pt x="164" y="878"/>
                    </a:lnTo>
                    <a:lnTo>
                      <a:pt x="166" y="878"/>
                    </a:lnTo>
                    <a:lnTo>
                      <a:pt x="168" y="874"/>
                    </a:lnTo>
                    <a:lnTo>
                      <a:pt x="174" y="872"/>
                    </a:lnTo>
                    <a:lnTo>
                      <a:pt x="176" y="870"/>
                    </a:lnTo>
                    <a:lnTo>
                      <a:pt x="176" y="868"/>
                    </a:lnTo>
                    <a:lnTo>
                      <a:pt x="178" y="864"/>
                    </a:lnTo>
                    <a:lnTo>
                      <a:pt x="178" y="860"/>
                    </a:lnTo>
                    <a:lnTo>
                      <a:pt x="174" y="858"/>
                    </a:lnTo>
                    <a:lnTo>
                      <a:pt x="174" y="852"/>
                    </a:lnTo>
                    <a:lnTo>
                      <a:pt x="178" y="852"/>
                    </a:lnTo>
                    <a:lnTo>
                      <a:pt x="178" y="848"/>
                    </a:lnTo>
                    <a:lnTo>
                      <a:pt x="178" y="846"/>
                    </a:lnTo>
                    <a:lnTo>
                      <a:pt x="178" y="844"/>
                    </a:lnTo>
                    <a:lnTo>
                      <a:pt x="176" y="842"/>
                    </a:lnTo>
                    <a:lnTo>
                      <a:pt x="174" y="844"/>
                    </a:lnTo>
                    <a:lnTo>
                      <a:pt x="170" y="842"/>
                    </a:lnTo>
                    <a:lnTo>
                      <a:pt x="168" y="842"/>
                    </a:lnTo>
                    <a:lnTo>
                      <a:pt x="164" y="842"/>
                    </a:lnTo>
                    <a:lnTo>
                      <a:pt x="162" y="840"/>
                    </a:lnTo>
                    <a:lnTo>
                      <a:pt x="160" y="840"/>
                    </a:lnTo>
                    <a:lnTo>
                      <a:pt x="154" y="838"/>
                    </a:lnTo>
                    <a:lnTo>
                      <a:pt x="154" y="840"/>
                    </a:lnTo>
                    <a:lnTo>
                      <a:pt x="152" y="838"/>
                    </a:lnTo>
                    <a:lnTo>
                      <a:pt x="148" y="836"/>
                    </a:lnTo>
                    <a:lnTo>
                      <a:pt x="146" y="830"/>
                    </a:lnTo>
                    <a:lnTo>
                      <a:pt x="144" y="830"/>
                    </a:lnTo>
                    <a:lnTo>
                      <a:pt x="140" y="834"/>
                    </a:lnTo>
                    <a:lnTo>
                      <a:pt x="136" y="832"/>
                    </a:lnTo>
                    <a:lnTo>
                      <a:pt x="134" y="834"/>
                    </a:lnTo>
                    <a:lnTo>
                      <a:pt x="130" y="832"/>
                    </a:lnTo>
                    <a:lnTo>
                      <a:pt x="128" y="834"/>
                    </a:lnTo>
                    <a:lnTo>
                      <a:pt x="122" y="828"/>
                    </a:lnTo>
                    <a:lnTo>
                      <a:pt x="122" y="824"/>
                    </a:lnTo>
                    <a:lnTo>
                      <a:pt x="122" y="822"/>
                    </a:lnTo>
                    <a:lnTo>
                      <a:pt x="118" y="820"/>
                    </a:lnTo>
                    <a:lnTo>
                      <a:pt x="118" y="818"/>
                    </a:lnTo>
                    <a:lnTo>
                      <a:pt x="116" y="816"/>
                    </a:lnTo>
                    <a:lnTo>
                      <a:pt x="110" y="818"/>
                    </a:lnTo>
                    <a:lnTo>
                      <a:pt x="106" y="814"/>
                    </a:lnTo>
                    <a:lnTo>
                      <a:pt x="108" y="810"/>
                    </a:lnTo>
                    <a:lnTo>
                      <a:pt x="104" y="808"/>
                    </a:lnTo>
                    <a:lnTo>
                      <a:pt x="102" y="802"/>
                    </a:lnTo>
                    <a:lnTo>
                      <a:pt x="100" y="802"/>
                    </a:lnTo>
                    <a:lnTo>
                      <a:pt x="96" y="804"/>
                    </a:lnTo>
                    <a:lnTo>
                      <a:pt x="90" y="804"/>
                    </a:lnTo>
                    <a:lnTo>
                      <a:pt x="84" y="802"/>
                    </a:lnTo>
                    <a:lnTo>
                      <a:pt x="82" y="804"/>
                    </a:lnTo>
                    <a:lnTo>
                      <a:pt x="82" y="806"/>
                    </a:lnTo>
                    <a:lnTo>
                      <a:pt x="80" y="806"/>
                    </a:lnTo>
                    <a:lnTo>
                      <a:pt x="78" y="806"/>
                    </a:lnTo>
                    <a:lnTo>
                      <a:pt x="78" y="804"/>
                    </a:lnTo>
                    <a:lnTo>
                      <a:pt x="76" y="800"/>
                    </a:lnTo>
                    <a:lnTo>
                      <a:pt x="76" y="796"/>
                    </a:lnTo>
                    <a:lnTo>
                      <a:pt x="74" y="792"/>
                    </a:lnTo>
                    <a:lnTo>
                      <a:pt x="74" y="790"/>
                    </a:lnTo>
                    <a:lnTo>
                      <a:pt x="74" y="788"/>
                    </a:lnTo>
                    <a:lnTo>
                      <a:pt x="76" y="790"/>
                    </a:lnTo>
                    <a:lnTo>
                      <a:pt x="82" y="790"/>
                    </a:lnTo>
                    <a:lnTo>
                      <a:pt x="86" y="786"/>
                    </a:lnTo>
                    <a:lnTo>
                      <a:pt x="88" y="784"/>
                    </a:lnTo>
                    <a:lnTo>
                      <a:pt x="84" y="782"/>
                    </a:lnTo>
                    <a:lnTo>
                      <a:pt x="84" y="780"/>
                    </a:lnTo>
                    <a:lnTo>
                      <a:pt x="78" y="776"/>
                    </a:lnTo>
                    <a:lnTo>
                      <a:pt x="74" y="774"/>
                    </a:lnTo>
                    <a:lnTo>
                      <a:pt x="74" y="770"/>
                    </a:lnTo>
                    <a:lnTo>
                      <a:pt x="72" y="768"/>
                    </a:lnTo>
                    <a:lnTo>
                      <a:pt x="68" y="764"/>
                    </a:lnTo>
                    <a:lnTo>
                      <a:pt x="66" y="760"/>
                    </a:lnTo>
                    <a:lnTo>
                      <a:pt x="64" y="758"/>
                    </a:lnTo>
                    <a:lnTo>
                      <a:pt x="64" y="754"/>
                    </a:lnTo>
                    <a:lnTo>
                      <a:pt x="62" y="752"/>
                    </a:lnTo>
                    <a:lnTo>
                      <a:pt x="62" y="748"/>
                    </a:lnTo>
                    <a:lnTo>
                      <a:pt x="62" y="746"/>
                    </a:lnTo>
                    <a:lnTo>
                      <a:pt x="56" y="744"/>
                    </a:lnTo>
                    <a:lnTo>
                      <a:pt x="54" y="744"/>
                    </a:lnTo>
                    <a:lnTo>
                      <a:pt x="54" y="742"/>
                    </a:lnTo>
                    <a:lnTo>
                      <a:pt x="50" y="742"/>
                    </a:lnTo>
                    <a:lnTo>
                      <a:pt x="46" y="744"/>
                    </a:lnTo>
                    <a:lnTo>
                      <a:pt x="44" y="742"/>
                    </a:lnTo>
                    <a:lnTo>
                      <a:pt x="42" y="740"/>
                    </a:lnTo>
                    <a:lnTo>
                      <a:pt x="38" y="742"/>
                    </a:lnTo>
                    <a:lnTo>
                      <a:pt x="36" y="738"/>
                    </a:lnTo>
                    <a:lnTo>
                      <a:pt x="34" y="740"/>
                    </a:lnTo>
                    <a:lnTo>
                      <a:pt x="32" y="738"/>
                    </a:lnTo>
                    <a:lnTo>
                      <a:pt x="30" y="738"/>
                    </a:lnTo>
                    <a:lnTo>
                      <a:pt x="30" y="736"/>
                    </a:lnTo>
                    <a:lnTo>
                      <a:pt x="28" y="732"/>
                    </a:lnTo>
                    <a:lnTo>
                      <a:pt x="26" y="730"/>
                    </a:lnTo>
                    <a:lnTo>
                      <a:pt x="26" y="728"/>
                    </a:lnTo>
                    <a:lnTo>
                      <a:pt x="24" y="726"/>
                    </a:lnTo>
                    <a:lnTo>
                      <a:pt x="26" y="724"/>
                    </a:lnTo>
                    <a:lnTo>
                      <a:pt x="24" y="722"/>
                    </a:lnTo>
                    <a:lnTo>
                      <a:pt x="24" y="720"/>
                    </a:lnTo>
                    <a:lnTo>
                      <a:pt x="24" y="720"/>
                    </a:lnTo>
                    <a:lnTo>
                      <a:pt x="24" y="718"/>
                    </a:lnTo>
                    <a:lnTo>
                      <a:pt x="20" y="716"/>
                    </a:lnTo>
                    <a:lnTo>
                      <a:pt x="22" y="714"/>
                    </a:lnTo>
                    <a:lnTo>
                      <a:pt x="22" y="712"/>
                    </a:lnTo>
                    <a:lnTo>
                      <a:pt x="24" y="710"/>
                    </a:lnTo>
                    <a:lnTo>
                      <a:pt x="24" y="708"/>
                    </a:lnTo>
                    <a:lnTo>
                      <a:pt x="18" y="698"/>
                    </a:lnTo>
                    <a:lnTo>
                      <a:pt x="20" y="688"/>
                    </a:lnTo>
                    <a:lnTo>
                      <a:pt x="20" y="688"/>
                    </a:lnTo>
                    <a:lnTo>
                      <a:pt x="22" y="684"/>
                    </a:lnTo>
                    <a:lnTo>
                      <a:pt x="24" y="682"/>
                    </a:lnTo>
                    <a:lnTo>
                      <a:pt x="24" y="680"/>
                    </a:lnTo>
                    <a:lnTo>
                      <a:pt x="24" y="680"/>
                    </a:lnTo>
                    <a:lnTo>
                      <a:pt x="22" y="678"/>
                    </a:lnTo>
                    <a:lnTo>
                      <a:pt x="22" y="678"/>
                    </a:lnTo>
                    <a:lnTo>
                      <a:pt x="24" y="676"/>
                    </a:lnTo>
                    <a:lnTo>
                      <a:pt x="22" y="674"/>
                    </a:lnTo>
                    <a:lnTo>
                      <a:pt x="22" y="672"/>
                    </a:lnTo>
                    <a:lnTo>
                      <a:pt x="24" y="672"/>
                    </a:lnTo>
                    <a:lnTo>
                      <a:pt x="24" y="674"/>
                    </a:lnTo>
                    <a:lnTo>
                      <a:pt x="26" y="674"/>
                    </a:lnTo>
                    <a:lnTo>
                      <a:pt x="26" y="670"/>
                    </a:lnTo>
                    <a:lnTo>
                      <a:pt x="28" y="670"/>
                    </a:lnTo>
                    <a:lnTo>
                      <a:pt x="30" y="670"/>
                    </a:lnTo>
                    <a:lnTo>
                      <a:pt x="32" y="668"/>
                    </a:lnTo>
                    <a:lnTo>
                      <a:pt x="34" y="666"/>
                    </a:lnTo>
                    <a:lnTo>
                      <a:pt x="36" y="666"/>
                    </a:lnTo>
                    <a:lnTo>
                      <a:pt x="40" y="668"/>
                    </a:lnTo>
                    <a:lnTo>
                      <a:pt x="40" y="666"/>
                    </a:lnTo>
                    <a:lnTo>
                      <a:pt x="38" y="662"/>
                    </a:lnTo>
                    <a:lnTo>
                      <a:pt x="36" y="662"/>
                    </a:lnTo>
                    <a:lnTo>
                      <a:pt x="36" y="662"/>
                    </a:lnTo>
                    <a:lnTo>
                      <a:pt x="32" y="662"/>
                    </a:lnTo>
                    <a:lnTo>
                      <a:pt x="32" y="660"/>
                    </a:lnTo>
                    <a:lnTo>
                      <a:pt x="28" y="660"/>
                    </a:lnTo>
                    <a:lnTo>
                      <a:pt x="26" y="658"/>
                    </a:lnTo>
                    <a:lnTo>
                      <a:pt x="26" y="656"/>
                    </a:lnTo>
                    <a:lnTo>
                      <a:pt x="28" y="658"/>
                    </a:lnTo>
                    <a:lnTo>
                      <a:pt x="28" y="656"/>
                    </a:lnTo>
                    <a:lnTo>
                      <a:pt x="28" y="654"/>
                    </a:lnTo>
                    <a:lnTo>
                      <a:pt x="30" y="652"/>
                    </a:lnTo>
                    <a:lnTo>
                      <a:pt x="26" y="654"/>
                    </a:lnTo>
                    <a:lnTo>
                      <a:pt x="26" y="654"/>
                    </a:lnTo>
                    <a:lnTo>
                      <a:pt x="24" y="654"/>
                    </a:lnTo>
                    <a:lnTo>
                      <a:pt x="24" y="654"/>
                    </a:lnTo>
                    <a:lnTo>
                      <a:pt x="22" y="656"/>
                    </a:lnTo>
                    <a:lnTo>
                      <a:pt x="22" y="656"/>
                    </a:lnTo>
                    <a:lnTo>
                      <a:pt x="22" y="652"/>
                    </a:lnTo>
                    <a:lnTo>
                      <a:pt x="28" y="646"/>
                    </a:lnTo>
                    <a:lnTo>
                      <a:pt x="30" y="646"/>
                    </a:lnTo>
                    <a:lnTo>
                      <a:pt x="34" y="640"/>
                    </a:lnTo>
                    <a:lnTo>
                      <a:pt x="38" y="634"/>
                    </a:lnTo>
                    <a:lnTo>
                      <a:pt x="40" y="628"/>
                    </a:lnTo>
                    <a:lnTo>
                      <a:pt x="46" y="620"/>
                    </a:lnTo>
                    <a:lnTo>
                      <a:pt x="48" y="612"/>
                    </a:lnTo>
                    <a:lnTo>
                      <a:pt x="48" y="608"/>
                    </a:lnTo>
                    <a:lnTo>
                      <a:pt x="42" y="602"/>
                    </a:lnTo>
                    <a:lnTo>
                      <a:pt x="40" y="600"/>
                    </a:lnTo>
                    <a:lnTo>
                      <a:pt x="34" y="592"/>
                    </a:lnTo>
                    <a:lnTo>
                      <a:pt x="34" y="588"/>
                    </a:lnTo>
                    <a:lnTo>
                      <a:pt x="36" y="586"/>
                    </a:lnTo>
                    <a:lnTo>
                      <a:pt x="36" y="582"/>
                    </a:lnTo>
                    <a:lnTo>
                      <a:pt x="32" y="578"/>
                    </a:lnTo>
                    <a:lnTo>
                      <a:pt x="32" y="576"/>
                    </a:lnTo>
                    <a:lnTo>
                      <a:pt x="32" y="572"/>
                    </a:lnTo>
                    <a:lnTo>
                      <a:pt x="32" y="570"/>
                    </a:lnTo>
                    <a:lnTo>
                      <a:pt x="32" y="568"/>
                    </a:lnTo>
                    <a:lnTo>
                      <a:pt x="28" y="568"/>
                    </a:lnTo>
                    <a:lnTo>
                      <a:pt x="26" y="566"/>
                    </a:lnTo>
                    <a:lnTo>
                      <a:pt x="26" y="562"/>
                    </a:lnTo>
                    <a:lnTo>
                      <a:pt x="28" y="560"/>
                    </a:lnTo>
                    <a:lnTo>
                      <a:pt x="26" y="558"/>
                    </a:lnTo>
                    <a:lnTo>
                      <a:pt x="26" y="556"/>
                    </a:lnTo>
                    <a:lnTo>
                      <a:pt x="26" y="548"/>
                    </a:lnTo>
                    <a:lnTo>
                      <a:pt x="28" y="548"/>
                    </a:lnTo>
                    <a:lnTo>
                      <a:pt x="24" y="536"/>
                    </a:lnTo>
                    <a:lnTo>
                      <a:pt x="18" y="526"/>
                    </a:lnTo>
                    <a:lnTo>
                      <a:pt x="18" y="522"/>
                    </a:lnTo>
                    <a:lnTo>
                      <a:pt x="14" y="520"/>
                    </a:lnTo>
                    <a:lnTo>
                      <a:pt x="16" y="514"/>
                    </a:lnTo>
                    <a:lnTo>
                      <a:pt x="18" y="510"/>
                    </a:lnTo>
                    <a:lnTo>
                      <a:pt x="20" y="506"/>
                    </a:lnTo>
                    <a:lnTo>
                      <a:pt x="18" y="504"/>
                    </a:lnTo>
                    <a:lnTo>
                      <a:pt x="12" y="500"/>
                    </a:lnTo>
                    <a:lnTo>
                      <a:pt x="12" y="498"/>
                    </a:lnTo>
                    <a:lnTo>
                      <a:pt x="10" y="496"/>
                    </a:lnTo>
                    <a:lnTo>
                      <a:pt x="6" y="494"/>
                    </a:lnTo>
                    <a:lnTo>
                      <a:pt x="4" y="494"/>
                    </a:lnTo>
                    <a:lnTo>
                      <a:pt x="2" y="488"/>
                    </a:lnTo>
                    <a:lnTo>
                      <a:pt x="0" y="486"/>
                    </a:lnTo>
                    <a:lnTo>
                      <a:pt x="2" y="482"/>
                    </a:lnTo>
                    <a:lnTo>
                      <a:pt x="2" y="478"/>
                    </a:lnTo>
                    <a:lnTo>
                      <a:pt x="0" y="478"/>
                    </a:lnTo>
                    <a:lnTo>
                      <a:pt x="2" y="476"/>
                    </a:lnTo>
                    <a:lnTo>
                      <a:pt x="6" y="476"/>
                    </a:lnTo>
                    <a:lnTo>
                      <a:pt x="6" y="476"/>
                    </a:lnTo>
                    <a:lnTo>
                      <a:pt x="6" y="474"/>
                    </a:lnTo>
                    <a:lnTo>
                      <a:pt x="8" y="470"/>
                    </a:lnTo>
                    <a:lnTo>
                      <a:pt x="10" y="468"/>
                    </a:lnTo>
                    <a:lnTo>
                      <a:pt x="14" y="466"/>
                    </a:lnTo>
                    <a:lnTo>
                      <a:pt x="16" y="464"/>
                    </a:lnTo>
                    <a:lnTo>
                      <a:pt x="14" y="460"/>
                    </a:lnTo>
                    <a:lnTo>
                      <a:pt x="18" y="460"/>
                    </a:lnTo>
                    <a:lnTo>
                      <a:pt x="20" y="462"/>
                    </a:lnTo>
                    <a:lnTo>
                      <a:pt x="20" y="460"/>
                    </a:lnTo>
                    <a:lnTo>
                      <a:pt x="20" y="458"/>
                    </a:lnTo>
                    <a:lnTo>
                      <a:pt x="20" y="458"/>
                    </a:lnTo>
                    <a:lnTo>
                      <a:pt x="24" y="458"/>
                    </a:lnTo>
                    <a:lnTo>
                      <a:pt x="24" y="458"/>
                    </a:lnTo>
                    <a:lnTo>
                      <a:pt x="24" y="460"/>
                    </a:lnTo>
                    <a:lnTo>
                      <a:pt x="26" y="462"/>
                    </a:lnTo>
                    <a:lnTo>
                      <a:pt x="26" y="460"/>
                    </a:lnTo>
                    <a:lnTo>
                      <a:pt x="26" y="458"/>
                    </a:lnTo>
                    <a:lnTo>
                      <a:pt x="28" y="458"/>
                    </a:lnTo>
                    <a:lnTo>
                      <a:pt x="30" y="458"/>
                    </a:lnTo>
                    <a:lnTo>
                      <a:pt x="28" y="456"/>
                    </a:lnTo>
                    <a:lnTo>
                      <a:pt x="28" y="456"/>
                    </a:lnTo>
                    <a:lnTo>
                      <a:pt x="30" y="456"/>
                    </a:lnTo>
                    <a:lnTo>
                      <a:pt x="30" y="456"/>
                    </a:lnTo>
                    <a:lnTo>
                      <a:pt x="30" y="454"/>
                    </a:lnTo>
                    <a:lnTo>
                      <a:pt x="30" y="454"/>
                    </a:lnTo>
                    <a:lnTo>
                      <a:pt x="28" y="452"/>
                    </a:lnTo>
                    <a:lnTo>
                      <a:pt x="30" y="452"/>
                    </a:lnTo>
                    <a:lnTo>
                      <a:pt x="32" y="452"/>
                    </a:lnTo>
                    <a:lnTo>
                      <a:pt x="34" y="452"/>
                    </a:lnTo>
                    <a:lnTo>
                      <a:pt x="36" y="454"/>
                    </a:lnTo>
                    <a:lnTo>
                      <a:pt x="36" y="456"/>
                    </a:lnTo>
                    <a:lnTo>
                      <a:pt x="38" y="456"/>
                    </a:lnTo>
                    <a:lnTo>
                      <a:pt x="40" y="456"/>
                    </a:lnTo>
                    <a:lnTo>
                      <a:pt x="40" y="456"/>
                    </a:lnTo>
                    <a:lnTo>
                      <a:pt x="42" y="458"/>
                    </a:lnTo>
                    <a:lnTo>
                      <a:pt x="42" y="458"/>
                    </a:lnTo>
                    <a:lnTo>
                      <a:pt x="40" y="460"/>
                    </a:lnTo>
                    <a:lnTo>
                      <a:pt x="38" y="460"/>
                    </a:lnTo>
                    <a:lnTo>
                      <a:pt x="34" y="460"/>
                    </a:lnTo>
                    <a:lnTo>
                      <a:pt x="32" y="458"/>
                    </a:lnTo>
                    <a:lnTo>
                      <a:pt x="32" y="456"/>
                    </a:lnTo>
                    <a:lnTo>
                      <a:pt x="32" y="458"/>
                    </a:lnTo>
                    <a:lnTo>
                      <a:pt x="32" y="462"/>
                    </a:lnTo>
                    <a:lnTo>
                      <a:pt x="32" y="464"/>
                    </a:lnTo>
                    <a:lnTo>
                      <a:pt x="34" y="462"/>
                    </a:lnTo>
                    <a:lnTo>
                      <a:pt x="34" y="462"/>
                    </a:lnTo>
                    <a:lnTo>
                      <a:pt x="36" y="464"/>
                    </a:lnTo>
                    <a:lnTo>
                      <a:pt x="38" y="462"/>
                    </a:lnTo>
                    <a:lnTo>
                      <a:pt x="40" y="464"/>
                    </a:lnTo>
                    <a:lnTo>
                      <a:pt x="40" y="466"/>
                    </a:lnTo>
                    <a:lnTo>
                      <a:pt x="40" y="466"/>
                    </a:lnTo>
                    <a:lnTo>
                      <a:pt x="42" y="464"/>
                    </a:lnTo>
                    <a:lnTo>
                      <a:pt x="42" y="464"/>
                    </a:lnTo>
                    <a:lnTo>
                      <a:pt x="42" y="466"/>
                    </a:lnTo>
                    <a:lnTo>
                      <a:pt x="42" y="466"/>
                    </a:lnTo>
                    <a:lnTo>
                      <a:pt x="44" y="464"/>
                    </a:lnTo>
                    <a:lnTo>
                      <a:pt x="46" y="464"/>
                    </a:lnTo>
                    <a:lnTo>
                      <a:pt x="46" y="464"/>
                    </a:lnTo>
                    <a:lnTo>
                      <a:pt x="46" y="466"/>
                    </a:lnTo>
                    <a:lnTo>
                      <a:pt x="46" y="466"/>
                    </a:lnTo>
                    <a:lnTo>
                      <a:pt x="46" y="466"/>
                    </a:lnTo>
                    <a:lnTo>
                      <a:pt x="48" y="468"/>
                    </a:lnTo>
                    <a:lnTo>
                      <a:pt x="46" y="468"/>
                    </a:lnTo>
                    <a:lnTo>
                      <a:pt x="44" y="470"/>
                    </a:lnTo>
                    <a:lnTo>
                      <a:pt x="48" y="470"/>
                    </a:lnTo>
                    <a:lnTo>
                      <a:pt x="48" y="468"/>
                    </a:lnTo>
                    <a:lnTo>
                      <a:pt x="48" y="466"/>
                    </a:lnTo>
                    <a:lnTo>
                      <a:pt x="50" y="464"/>
                    </a:lnTo>
                    <a:lnTo>
                      <a:pt x="52" y="464"/>
                    </a:lnTo>
                    <a:lnTo>
                      <a:pt x="54" y="466"/>
                    </a:lnTo>
                    <a:lnTo>
                      <a:pt x="54" y="464"/>
                    </a:lnTo>
                    <a:lnTo>
                      <a:pt x="52" y="462"/>
                    </a:lnTo>
                    <a:lnTo>
                      <a:pt x="54" y="462"/>
                    </a:lnTo>
                    <a:lnTo>
                      <a:pt x="54" y="464"/>
                    </a:lnTo>
                    <a:lnTo>
                      <a:pt x="56" y="466"/>
                    </a:lnTo>
                    <a:lnTo>
                      <a:pt x="60" y="466"/>
                    </a:lnTo>
                    <a:lnTo>
                      <a:pt x="62" y="466"/>
                    </a:lnTo>
                    <a:lnTo>
                      <a:pt x="64" y="466"/>
                    </a:lnTo>
                    <a:lnTo>
                      <a:pt x="64" y="464"/>
                    </a:lnTo>
                    <a:lnTo>
                      <a:pt x="68" y="466"/>
                    </a:lnTo>
                    <a:lnTo>
                      <a:pt x="70" y="466"/>
                    </a:lnTo>
                    <a:lnTo>
                      <a:pt x="70" y="466"/>
                    </a:lnTo>
                    <a:lnTo>
                      <a:pt x="74" y="466"/>
                    </a:lnTo>
                    <a:lnTo>
                      <a:pt x="86" y="472"/>
                    </a:lnTo>
                    <a:lnTo>
                      <a:pt x="94" y="480"/>
                    </a:lnTo>
                    <a:lnTo>
                      <a:pt x="96" y="480"/>
                    </a:lnTo>
                    <a:lnTo>
                      <a:pt x="98" y="482"/>
                    </a:lnTo>
                    <a:lnTo>
                      <a:pt x="102" y="486"/>
                    </a:lnTo>
                    <a:lnTo>
                      <a:pt x="102" y="486"/>
                    </a:lnTo>
                    <a:lnTo>
                      <a:pt x="102" y="486"/>
                    </a:lnTo>
                    <a:lnTo>
                      <a:pt x="102" y="484"/>
                    </a:lnTo>
                    <a:lnTo>
                      <a:pt x="104" y="484"/>
                    </a:lnTo>
                    <a:lnTo>
                      <a:pt x="108" y="486"/>
                    </a:lnTo>
                    <a:lnTo>
                      <a:pt x="110" y="488"/>
                    </a:lnTo>
                    <a:lnTo>
                      <a:pt x="112" y="490"/>
                    </a:lnTo>
                    <a:lnTo>
                      <a:pt x="114" y="490"/>
                    </a:lnTo>
                    <a:lnTo>
                      <a:pt x="112" y="486"/>
                    </a:lnTo>
                    <a:lnTo>
                      <a:pt x="112" y="486"/>
                    </a:lnTo>
                    <a:lnTo>
                      <a:pt x="112" y="486"/>
                    </a:lnTo>
                    <a:lnTo>
                      <a:pt x="116" y="488"/>
                    </a:lnTo>
                    <a:lnTo>
                      <a:pt x="116" y="490"/>
                    </a:lnTo>
                    <a:lnTo>
                      <a:pt x="120" y="494"/>
                    </a:lnTo>
                    <a:lnTo>
                      <a:pt x="120" y="496"/>
                    </a:lnTo>
                    <a:lnTo>
                      <a:pt x="122" y="496"/>
                    </a:lnTo>
                    <a:lnTo>
                      <a:pt x="124" y="496"/>
                    </a:lnTo>
                    <a:lnTo>
                      <a:pt x="126" y="496"/>
                    </a:lnTo>
                    <a:lnTo>
                      <a:pt x="128" y="498"/>
                    </a:lnTo>
                    <a:lnTo>
                      <a:pt x="130" y="502"/>
                    </a:lnTo>
                    <a:lnTo>
                      <a:pt x="130" y="502"/>
                    </a:lnTo>
                    <a:lnTo>
                      <a:pt x="132" y="506"/>
                    </a:lnTo>
                    <a:lnTo>
                      <a:pt x="134" y="506"/>
                    </a:lnTo>
                    <a:lnTo>
                      <a:pt x="134" y="506"/>
                    </a:lnTo>
                    <a:lnTo>
                      <a:pt x="134" y="510"/>
                    </a:lnTo>
                    <a:lnTo>
                      <a:pt x="134" y="512"/>
                    </a:lnTo>
                    <a:lnTo>
                      <a:pt x="134" y="516"/>
                    </a:lnTo>
                    <a:lnTo>
                      <a:pt x="132" y="518"/>
                    </a:lnTo>
                    <a:lnTo>
                      <a:pt x="132" y="520"/>
                    </a:lnTo>
                    <a:lnTo>
                      <a:pt x="130" y="522"/>
                    </a:lnTo>
                    <a:lnTo>
                      <a:pt x="130" y="524"/>
                    </a:lnTo>
                    <a:lnTo>
                      <a:pt x="124" y="530"/>
                    </a:lnTo>
                    <a:lnTo>
                      <a:pt x="122" y="532"/>
                    </a:lnTo>
                    <a:lnTo>
                      <a:pt x="118" y="534"/>
                    </a:lnTo>
                    <a:lnTo>
                      <a:pt x="116" y="536"/>
                    </a:lnTo>
                    <a:lnTo>
                      <a:pt x="112" y="536"/>
                    </a:lnTo>
                    <a:lnTo>
                      <a:pt x="112" y="536"/>
                    </a:lnTo>
                    <a:lnTo>
                      <a:pt x="106" y="536"/>
                    </a:lnTo>
                    <a:lnTo>
                      <a:pt x="98" y="536"/>
                    </a:lnTo>
                    <a:lnTo>
                      <a:pt x="96" y="536"/>
                    </a:lnTo>
                    <a:lnTo>
                      <a:pt x="92" y="532"/>
                    </a:lnTo>
                    <a:lnTo>
                      <a:pt x="90" y="534"/>
                    </a:lnTo>
                    <a:lnTo>
                      <a:pt x="88" y="534"/>
                    </a:lnTo>
                    <a:lnTo>
                      <a:pt x="84" y="534"/>
                    </a:lnTo>
                    <a:lnTo>
                      <a:pt x="84" y="532"/>
                    </a:lnTo>
                    <a:lnTo>
                      <a:pt x="82" y="532"/>
                    </a:lnTo>
                    <a:lnTo>
                      <a:pt x="80" y="534"/>
                    </a:lnTo>
                    <a:lnTo>
                      <a:pt x="78" y="530"/>
                    </a:lnTo>
                    <a:lnTo>
                      <a:pt x="78" y="528"/>
                    </a:lnTo>
                    <a:lnTo>
                      <a:pt x="74" y="528"/>
                    </a:lnTo>
                    <a:lnTo>
                      <a:pt x="72" y="528"/>
                    </a:lnTo>
                    <a:lnTo>
                      <a:pt x="74" y="528"/>
                    </a:lnTo>
                    <a:lnTo>
                      <a:pt x="70" y="528"/>
                    </a:lnTo>
                    <a:lnTo>
                      <a:pt x="68" y="528"/>
                    </a:lnTo>
                    <a:lnTo>
                      <a:pt x="66" y="528"/>
                    </a:lnTo>
                    <a:lnTo>
                      <a:pt x="66" y="528"/>
                    </a:lnTo>
                    <a:lnTo>
                      <a:pt x="66" y="528"/>
                    </a:lnTo>
                    <a:lnTo>
                      <a:pt x="68" y="526"/>
                    </a:lnTo>
                    <a:lnTo>
                      <a:pt x="66" y="524"/>
                    </a:lnTo>
                    <a:lnTo>
                      <a:pt x="64" y="526"/>
                    </a:lnTo>
                    <a:lnTo>
                      <a:pt x="60" y="526"/>
                    </a:lnTo>
                    <a:lnTo>
                      <a:pt x="58" y="524"/>
                    </a:lnTo>
                    <a:lnTo>
                      <a:pt x="58" y="524"/>
                    </a:lnTo>
                    <a:lnTo>
                      <a:pt x="56" y="524"/>
                    </a:lnTo>
                    <a:lnTo>
                      <a:pt x="52" y="520"/>
                    </a:lnTo>
                    <a:lnTo>
                      <a:pt x="50" y="518"/>
                    </a:lnTo>
                    <a:lnTo>
                      <a:pt x="48" y="516"/>
                    </a:lnTo>
                    <a:lnTo>
                      <a:pt x="46" y="516"/>
                    </a:lnTo>
                    <a:lnTo>
                      <a:pt x="44" y="516"/>
                    </a:lnTo>
                    <a:lnTo>
                      <a:pt x="44" y="518"/>
                    </a:lnTo>
                    <a:lnTo>
                      <a:pt x="46" y="520"/>
                    </a:lnTo>
                    <a:lnTo>
                      <a:pt x="46" y="522"/>
                    </a:lnTo>
                    <a:lnTo>
                      <a:pt x="50" y="524"/>
                    </a:lnTo>
                    <a:lnTo>
                      <a:pt x="50" y="526"/>
                    </a:lnTo>
                    <a:lnTo>
                      <a:pt x="54" y="528"/>
                    </a:lnTo>
                    <a:lnTo>
                      <a:pt x="54" y="528"/>
                    </a:lnTo>
                    <a:lnTo>
                      <a:pt x="52" y="528"/>
                    </a:lnTo>
                    <a:lnTo>
                      <a:pt x="52" y="530"/>
                    </a:lnTo>
                    <a:lnTo>
                      <a:pt x="52" y="532"/>
                    </a:lnTo>
                    <a:lnTo>
                      <a:pt x="56" y="530"/>
                    </a:lnTo>
                    <a:lnTo>
                      <a:pt x="58" y="528"/>
                    </a:lnTo>
                    <a:lnTo>
                      <a:pt x="60" y="530"/>
                    </a:lnTo>
                    <a:lnTo>
                      <a:pt x="58" y="530"/>
                    </a:lnTo>
                    <a:lnTo>
                      <a:pt x="58" y="532"/>
                    </a:lnTo>
                    <a:lnTo>
                      <a:pt x="60" y="532"/>
                    </a:lnTo>
                    <a:lnTo>
                      <a:pt x="60" y="534"/>
                    </a:lnTo>
                    <a:lnTo>
                      <a:pt x="58" y="534"/>
                    </a:lnTo>
                    <a:lnTo>
                      <a:pt x="56" y="536"/>
                    </a:lnTo>
                    <a:lnTo>
                      <a:pt x="60" y="536"/>
                    </a:lnTo>
                    <a:lnTo>
                      <a:pt x="60" y="536"/>
                    </a:lnTo>
                    <a:lnTo>
                      <a:pt x="62" y="536"/>
                    </a:lnTo>
                    <a:lnTo>
                      <a:pt x="64" y="536"/>
                    </a:lnTo>
                    <a:lnTo>
                      <a:pt x="64" y="536"/>
                    </a:lnTo>
                    <a:lnTo>
                      <a:pt x="70" y="538"/>
                    </a:lnTo>
                    <a:lnTo>
                      <a:pt x="74" y="542"/>
                    </a:lnTo>
                    <a:lnTo>
                      <a:pt x="74" y="542"/>
                    </a:lnTo>
                    <a:lnTo>
                      <a:pt x="74" y="544"/>
                    </a:lnTo>
                    <a:lnTo>
                      <a:pt x="74" y="546"/>
                    </a:lnTo>
                    <a:lnTo>
                      <a:pt x="74" y="546"/>
                    </a:lnTo>
                    <a:lnTo>
                      <a:pt x="74" y="548"/>
                    </a:lnTo>
                    <a:lnTo>
                      <a:pt x="74" y="552"/>
                    </a:lnTo>
                    <a:lnTo>
                      <a:pt x="72" y="552"/>
                    </a:lnTo>
                    <a:lnTo>
                      <a:pt x="72" y="554"/>
                    </a:lnTo>
                    <a:lnTo>
                      <a:pt x="74" y="556"/>
                    </a:lnTo>
                    <a:lnTo>
                      <a:pt x="74" y="558"/>
                    </a:lnTo>
                    <a:lnTo>
                      <a:pt x="78" y="562"/>
                    </a:lnTo>
                    <a:lnTo>
                      <a:pt x="76" y="564"/>
                    </a:lnTo>
                    <a:lnTo>
                      <a:pt x="80" y="564"/>
                    </a:lnTo>
                    <a:lnTo>
                      <a:pt x="80" y="568"/>
                    </a:lnTo>
                    <a:lnTo>
                      <a:pt x="80" y="570"/>
                    </a:lnTo>
                    <a:lnTo>
                      <a:pt x="78" y="572"/>
                    </a:lnTo>
                    <a:lnTo>
                      <a:pt x="80" y="574"/>
                    </a:lnTo>
                    <a:lnTo>
                      <a:pt x="82" y="576"/>
                    </a:lnTo>
                    <a:lnTo>
                      <a:pt x="86" y="576"/>
                    </a:lnTo>
                    <a:lnTo>
                      <a:pt x="88" y="576"/>
                    </a:lnTo>
                    <a:lnTo>
                      <a:pt x="90" y="576"/>
                    </a:lnTo>
                    <a:lnTo>
                      <a:pt x="90" y="578"/>
                    </a:lnTo>
                    <a:lnTo>
                      <a:pt x="94" y="578"/>
                    </a:lnTo>
                    <a:lnTo>
                      <a:pt x="94" y="582"/>
                    </a:lnTo>
                    <a:lnTo>
                      <a:pt x="94" y="584"/>
                    </a:lnTo>
                    <a:lnTo>
                      <a:pt x="98" y="584"/>
                    </a:lnTo>
                    <a:lnTo>
                      <a:pt x="100" y="584"/>
                    </a:lnTo>
                    <a:lnTo>
                      <a:pt x="104" y="584"/>
                    </a:lnTo>
                    <a:lnTo>
                      <a:pt x="106" y="586"/>
                    </a:lnTo>
                    <a:lnTo>
                      <a:pt x="108" y="586"/>
                    </a:lnTo>
                    <a:lnTo>
                      <a:pt x="110" y="584"/>
                    </a:lnTo>
                    <a:lnTo>
                      <a:pt x="112" y="584"/>
                    </a:lnTo>
                    <a:lnTo>
                      <a:pt x="114" y="582"/>
                    </a:lnTo>
                    <a:lnTo>
                      <a:pt x="114" y="578"/>
                    </a:lnTo>
                    <a:lnTo>
                      <a:pt x="112" y="576"/>
                    </a:lnTo>
                    <a:lnTo>
                      <a:pt x="112" y="576"/>
                    </a:lnTo>
                    <a:lnTo>
                      <a:pt x="112" y="576"/>
                    </a:lnTo>
                    <a:lnTo>
                      <a:pt x="110" y="574"/>
                    </a:lnTo>
                    <a:lnTo>
                      <a:pt x="110" y="572"/>
                    </a:lnTo>
                    <a:lnTo>
                      <a:pt x="108" y="574"/>
                    </a:lnTo>
                    <a:lnTo>
                      <a:pt x="106" y="574"/>
                    </a:lnTo>
                    <a:lnTo>
                      <a:pt x="104" y="574"/>
                    </a:lnTo>
                    <a:lnTo>
                      <a:pt x="100" y="572"/>
                    </a:lnTo>
                    <a:lnTo>
                      <a:pt x="98" y="570"/>
                    </a:lnTo>
                    <a:lnTo>
                      <a:pt x="96" y="568"/>
                    </a:lnTo>
                    <a:lnTo>
                      <a:pt x="94" y="566"/>
                    </a:lnTo>
                    <a:lnTo>
                      <a:pt x="92" y="562"/>
                    </a:lnTo>
                    <a:lnTo>
                      <a:pt x="96" y="562"/>
                    </a:lnTo>
                    <a:lnTo>
                      <a:pt x="96" y="562"/>
                    </a:lnTo>
                    <a:lnTo>
                      <a:pt x="96" y="560"/>
                    </a:lnTo>
                    <a:lnTo>
                      <a:pt x="96" y="558"/>
                    </a:lnTo>
                    <a:lnTo>
                      <a:pt x="96" y="556"/>
                    </a:lnTo>
                    <a:lnTo>
                      <a:pt x="96" y="556"/>
                    </a:lnTo>
                    <a:lnTo>
                      <a:pt x="98" y="556"/>
                    </a:lnTo>
                    <a:lnTo>
                      <a:pt x="102" y="556"/>
                    </a:lnTo>
                    <a:lnTo>
                      <a:pt x="106" y="558"/>
                    </a:lnTo>
                    <a:lnTo>
                      <a:pt x="106" y="560"/>
                    </a:lnTo>
                    <a:lnTo>
                      <a:pt x="110" y="562"/>
                    </a:lnTo>
                    <a:lnTo>
                      <a:pt x="114" y="562"/>
                    </a:lnTo>
                    <a:lnTo>
                      <a:pt x="114" y="564"/>
                    </a:lnTo>
                    <a:lnTo>
                      <a:pt x="116" y="564"/>
                    </a:lnTo>
                    <a:lnTo>
                      <a:pt x="124" y="568"/>
                    </a:lnTo>
                    <a:lnTo>
                      <a:pt x="128" y="570"/>
                    </a:lnTo>
                    <a:lnTo>
                      <a:pt x="130" y="570"/>
                    </a:lnTo>
                    <a:lnTo>
                      <a:pt x="132" y="568"/>
                    </a:lnTo>
                    <a:lnTo>
                      <a:pt x="132" y="564"/>
                    </a:lnTo>
                    <a:lnTo>
                      <a:pt x="134" y="564"/>
                    </a:lnTo>
                    <a:lnTo>
                      <a:pt x="136" y="562"/>
                    </a:lnTo>
                    <a:lnTo>
                      <a:pt x="132" y="558"/>
                    </a:lnTo>
                    <a:lnTo>
                      <a:pt x="126" y="552"/>
                    </a:lnTo>
                    <a:lnTo>
                      <a:pt x="124" y="548"/>
                    </a:lnTo>
                    <a:lnTo>
                      <a:pt x="126" y="546"/>
                    </a:lnTo>
                    <a:lnTo>
                      <a:pt x="128" y="544"/>
                    </a:lnTo>
                    <a:lnTo>
                      <a:pt x="132" y="540"/>
                    </a:lnTo>
                    <a:lnTo>
                      <a:pt x="132" y="536"/>
                    </a:lnTo>
                    <a:lnTo>
                      <a:pt x="134" y="536"/>
                    </a:lnTo>
                    <a:lnTo>
                      <a:pt x="136" y="534"/>
                    </a:lnTo>
                    <a:lnTo>
                      <a:pt x="142" y="530"/>
                    </a:lnTo>
                    <a:lnTo>
                      <a:pt x="144" y="524"/>
                    </a:lnTo>
                    <a:lnTo>
                      <a:pt x="146" y="524"/>
                    </a:lnTo>
                    <a:lnTo>
                      <a:pt x="148" y="524"/>
                    </a:lnTo>
                    <a:lnTo>
                      <a:pt x="150" y="526"/>
                    </a:lnTo>
                    <a:lnTo>
                      <a:pt x="154" y="526"/>
                    </a:lnTo>
                    <a:lnTo>
                      <a:pt x="158" y="526"/>
                    </a:lnTo>
                    <a:lnTo>
                      <a:pt x="160" y="528"/>
                    </a:lnTo>
                    <a:lnTo>
                      <a:pt x="160" y="530"/>
                    </a:lnTo>
                    <a:lnTo>
                      <a:pt x="162" y="528"/>
                    </a:lnTo>
                    <a:lnTo>
                      <a:pt x="166" y="530"/>
                    </a:lnTo>
                    <a:lnTo>
                      <a:pt x="166" y="534"/>
                    </a:lnTo>
                    <a:lnTo>
                      <a:pt x="168" y="534"/>
                    </a:lnTo>
                    <a:lnTo>
                      <a:pt x="168" y="530"/>
                    </a:lnTo>
                    <a:lnTo>
                      <a:pt x="166" y="526"/>
                    </a:lnTo>
                    <a:lnTo>
                      <a:pt x="166" y="526"/>
                    </a:lnTo>
                    <a:lnTo>
                      <a:pt x="166" y="520"/>
                    </a:lnTo>
                    <a:lnTo>
                      <a:pt x="168" y="518"/>
                    </a:lnTo>
                    <a:lnTo>
                      <a:pt x="166" y="516"/>
                    </a:lnTo>
                    <a:lnTo>
                      <a:pt x="166" y="516"/>
                    </a:lnTo>
                    <a:lnTo>
                      <a:pt x="166" y="514"/>
                    </a:lnTo>
                    <a:lnTo>
                      <a:pt x="166" y="512"/>
                    </a:lnTo>
                    <a:lnTo>
                      <a:pt x="166" y="512"/>
                    </a:lnTo>
                    <a:lnTo>
                      <a:pt x="164" y="510"/>
                    </a:lnTo>
                    <a:lnTo>
                      <a:pt x="162" y="508"/>
                    </a:lnTo>
                    <a:lnTo>
                      <a:pt x="158" y="508"/>
                    </a:lnTo>
                    <a:lnTo>
                      <a:pt x="158" y="506"/>
                    </a:lnTo>
                    <a:lnTo>
                      <a:pt x="158" y="502"/>
                    </a:lnTo>
                    <a:lnTo>
                      <a:pt x="158" y="496"/>
                    </a:lnTo>
                    <a:lnTo>
                      <a:pt x="160" y="496"/>
                    </a:lnTo>
                    <a:lnTo>
                      <a:pt x="158" y="494"/>
                    </a:lnTo>
                    <a:lnTo>
                      <a:pt x="158" y="492"/>
                    </a:lnTo>
                    <a:lnTo>
                      <a:pt x="160" y="490"/>
                    </a:lnTo>
                    <a:lnTo>
                      <a:pt x="158" y="488"/>
                    </a:lnTo>
                    <a:lnTo>
                      <a:pt x="158" y="486"/>
                    </a:lnTo>
                    <a:lnTo>
                      <a:pt x="158" y="480"/>
                    </a:lnTo>
                    <a:lnTo>
                      <a:pt x="154" y="478"/>
                    </a:lnTo>
                    <a:lnTo>
                      <a:pt x="148" y="474"/>
                    </a:lnTo>
                    <a:lnTo>
                      <a:pt x="148" y="472"/>
                    </a:lnTo>
                    <a:lnTo>
                      <a:pt x="150" y="472"/>
                    </a:lnTo>
                    <a:lnTo>
                      <a:pt x="156" y="476"/>
                    </a:lnTo>
                    <a:lnTo>
                      <a:pt x="158" y="476"/>
                    </a:lnTo>
                    <a:lnTo>
                      <a:pt x="160" y="474"/>
                    </a:lnTo>
                    <a:lnTo>
                      <a:pt x="164" y="474"/>
                    </a:lnTo>
                    <a:lnTo>
                      <a:pt x="172" y="474"/>
                    </a:lnTo>
                    <a:lnTo>
                      <a:pt x="174" y="476"/>
                    </a:lnTo>
                    <a:lnTo>
                      <a:pt x="174" y="480"/>
                    </a:lnTo>
                    <a:lnTo>
                      <a:pt x="176" y="482"/>
                    </a:lnTo>
                    <a:lnTo>
                      <a:pt x="180" y="482"/>
                    </a:lnTo>
                    <a:lnTo>
                      <a:pt x="180" y="484"/>
                    </a:lnTo>
                    <a:lnTo>
                      <a:pt x="184" y="488"/>
                    </a:lnTo>
                    <a:lnTo>
                      <a:pt x="184" y="490"/>
                    </a:lnTo>
                    <a:lnTo>
                      <a:pt x="178" y="490"/>
                    </a:lnTo>
                    <a:lnTo>
                      <a:pt x="178" y="492"/>
                    </a:lnTo>
                    <a:lnTo>
                      <a:pt x="174" y="492"/>
                    </a:lnTo>
                    <a:lnTo>
                      <a:pt x="172" y="494"/>
                    </a:lnTo>
                    <a:lnTo>
                      <a:pt x="172" y="494"/>
                    </a:lnTo>
                    <a:lnTo>
                      <a:pt x="172" y="496"/>
                    </a:lnTo>
                    <a:lnTo>
                      <a:pt x="170" y="496"/>
                    </a:lnTo>
                    <a:lnTo>
                      <a:pt x="170" y="498"/>
                    </a:lnTo>
                    <a:lnTo>
                      <a:pt x="170" y="500"/>
                    </a:lnTo>
                    <a:lnTo>
                      <a:pt x="172" y="502"/>
                    </a:lnTo>
                    <a:lnTo>
                      <a:pt x="176" y="506"/>
                    </a:lnTo>
                    <a:lnTo>
                      <a:pt x="182" y="512"/>
                    </a:lnTo>
                    <a:lnTo>
                      <a:pt x="184" y="512"/>
                    </a:lnTo>
                    <a:lnTo>
                      <a:pt x="186" y="510"/>
                    </a:lnTo>
                    <a:lnTo>
                      <a:pt x="188" y="514"/>
                    </a:lnTo>
                    <a:lnTo>
                      <a:pt x="190" y="512"/>
                    </a:lnTo>
                    <a:lnTo>
                      <a:pt x="192" y="512"/>
                    </a:lnTo>
                    <a:lnTo>
                      <a:pt x="192" y="510"/>
                    </a:lnTo>
                    <a:lnTo>
                      <a:pt x="198" y="508"/>
                    </a:lnTo>
                    <a:lnTo>
                      <a:pt x="198" y="506"/>
                    </a:lnTo>
                    <a:lnTo>
                      <a:pt x="198" y="502"/>
                    </a:lnTo>
                    <a:lnTo>
                      <a:pt x="198" y="500"/>
                    </a:lnTo>
                    <a:lnTo>
                      <a:pt x="198" y="496"/>
                    </a:lnTo>
                    <a:lnTo>
                      <a:pt x="196" y="494"/>
                    </a:lnTo>
                    <a:lnTo>
                      <a:pt x="198" y="494"/>
                    </a:lnTo>
                    <a:lnTo>
                      <a:pt x="204" y="494"/>
                    </a:lnTo>
                    <a:lnTo>
                      <a:pt x="206" y="492"/>
                    </a:lnTo>
                    <a:lnTo>
                      <a:pt x="210" y="494"/>
                    </a:lnTo>
                    <a:lnTo>
                      <a:pt x="208" y="492"/>
                    </a:lnTo>
                    <a:lnTo>
                      <a:pt x="206" y="488"/>
                    </a:lnTo>
                    <a:lnTo>
                      <a:pt x="204" y="486"/>
                    </a:lnTo>
                    <a:lnTo>
                      <a:pt x="206" y="486"/>
                    </a:lnTo>
                    <a:lnTo>
                      <a:pt x="208" y="488"/>
                    </a:lnTo>
                    <a:lnTo>
                      <a:pt x="210" y="486"/>
                    </a:lnTo>
                    <a:lnTo>
                      <a:pt x="214" y="482"/>
                    </a:lnTo>
                    <a:lnTo>
                      <a:pt x="216" y="480"/>
                    </a:lnTo>
                    <a:lnTo>
                      <a:pt x="220" y="474"/>
                    </a:lnTo>
                    <a:lnTo>
                      <a:pt x="220" y="474"/>
                    </a:lnTo>
                    <a:lnTo>
                      <a:pt x="222" y="472"/>
                    </a:lnTo>
                    <a:lnTo>
                      <a:pt x="226" y="472"/>
                    </a:lnTo>
                    <a:lnTo>
                      <a:pt x="228" y="472"/>
                    </a:lnTo>
                    <a:lnTo>
                      <a:pt x="228" y="470"/>
                    </a:lnTo>
                    <a:lnTo>
                      <a:pt x="234" y="468"/>
                    </a:lnTo>
                    <a:lnTo>
                      <a:pt x="234" y="470"/>
                    </a:lnTo>
                    <a:lnTo>
                      <a:pt x="234" y="470"/>
                    </a:lnTo>
                    <a:lnTo>
                      <a:pt x="236" y="472"/>
                    </a:lnTo>
                    <a:lnTo>
                      <a:pt x="234" y="474"/>
                    </a:lnTo>
                    <a:lnTo>
                      <a:pt x="236" y="474"/>
                    </a:lnTo>
                    <a:lnTo>
                      <a:pt x="238" y="472"/>
                    </a:lnTo>
                    <a:lnTo>
                      <a:pt x="238" y="470"/>
                    </a:lnTo>
                    <a:lnTo>
                      <a:pt x="238" y="470"/>
                    </a:lnTo>
                    <a:lnTo>
                      <a:pt x="236" y="468"/>
                    </a:lnTo>
                    <a:lnTo>
                      <a:pt x="236" y="466"/>
                    </a:lnTo>
                    <a:lnTo>
                      <a:pt x="240" y="462"/>
                    </a:lnTo>
                    <a:lnTo>
                      <a:pt x="242" y="462"/>
                    </a:lnTo>
                    <a:lnTo>
                      <a:pt x="242" y="464"/>
                    </a:lnTo>
                    <a:lnTo>
                      <a:pt x="240" y="464"/>
                    </a:lnTo>
                    <a:lnTo>
                      <a:pt x="240" y="466"/>
                    </a:lnTo>
                    <a:lnTo>
                      <a:pt x="242" y="468"/>
                    </a:lnTo>
                    <a:lnTo>
                      <a:pt x="244" y="468"/>
                    </a:lnTo>
                    <a:lnTo>
                      <a:pt x="244" y="466"/>
                    </a:lnTo>
                    <a:lnTo>
                      <a:pt x="244" y="464"/>
                    </a:lnTo>
                    <a:lnTo>
                      <a:pt x="242" y="462"/>
                    </a:lnTo>
                    <a:lnTo>
                      <a:pt x="242" y="460"/>
                    </a:lnTo>
                    <a:lnTo>
                      <a:pt x="244" y="458"/>
                    </a:lnTo>
                    <a:lnTo>
                      <a:pt x="250" y="456"/>
                    </a:lnTo>
                    <a:lnTo>
                      <a:pt x="254" y="456"/>
                    </a:lnTo>
                    <a:lnTo>
                      <a:pt x="256" y="456"/>
                    </a:lnTo>
                    <a:lnTo>
                      <a:pt x="254" y="458"/>
                    </a:lnTo>
                    <a:lnTo>
                      <a:pt x="250" y="458"/>
                    </a:lnTo>
                    <a:lnTo>
                      <a:pt x="246" y="460"/>
                    </a:lnTo>
                    <a:lnTo>
                      <a:pt x="248" y="462"/>
                    </a:lnTo>
                    <a:lnTo>
                      <a:pt x="248" y="462"/>
                    </a:lnTo>
                    <a:lnTo>
                      <a:pt x="250" y="460"/>
                    </a:lnTo>
                    <a:lnTo>
                      <a:pt x="254" y="464"/>
                    </a:lnTo>
                    <a:lnTo>
                      <a:pt x="252" y="464"/>
                    </a:lnTo>
                    <a:lnTo>
                      <a:pt x="252" y="466"/>
                    </a:lnTo>
                    <a:lnTo>
                      <a:pt x="252" y="468"/>
                    </a:lnTo>
                    <a:lnTo>
                      <a:pt x="252" y="470"/>
                    </a:lnTo>
                    <a:lnTo>
                      <a:pt x="250" y="470"/>
                    </a:lnTo>
                    <a:lnTo>
                      <a:pt x="246" y="472"/>
                    </a:lnTo>
                    <a:lnTo>
                      <a:pt x="248" y="474"/>
                    </a:lnTo>
                    <a:lnTo>
                      <a:pt x="250" y="474"/>
                    </a:lnTo>
                    <a:lnTo>
                      <a:pt x="250" y="474"/>
                    </a:lnTo>
                    <a:lnTo>
                      <a:pt x="252" y="474"/>
                    </a:lnTo>
                    <a:lnTo>
                      <a:pt x="254" y="472"/>
                    </a:lnTo>
                    <a:lnTo>
                      <a:pt x="256" y="474"/>
                    </a:lnTo>
                    <a:lnTo>
                      <a:pt x="256" y="478"/>
                    </a:lnTo>
                    <a:lnTo>
                      <a:pt x="258" y="474"/>
                    </a:lnTo>
                    <a:lnTo>
                      <a:pt x="260" y="472"/>
                    </a:lnTo>
                    <a:lnTo>
                      <a:pt x="262" y="470"/>
                    </a:lnTo>
                    <a:lnTo>
                      <a:pt x="262" y="472"/>
                    </a:lnTo>
                    <a:lnTo>
                      <a:pt x="264" y="474"/>
                    </a:lnTo>
                    <a:lnTo>
                      <a:pt x="266" y="472"/>
                    </a:lnTo>
                    <a:lnTo>
                      <a:pt x="266" y="472"/>
                    </a:lnTo>
                    <a:lnTo>
                      <a:pt x="266" y="470"/>
                    </a:lnTo>
                    <a:lnTo>
                      <a:pt x="264" y="468"/>
                    </a:lnTo>
                    <a:lnTo>
                      <a:pt x="264" y="468"/>
                    </a:lnTo>
                    <a:lnTo>
                      <a:pt x="266" y="466"/>
                    </a:lnTo>
                    <a:lnTo>
                      <a:pt x="268" y="466"/>
                    </a:lnTo>
                    <a:lnTo>
                      <a:pt x="268" y="464"/>
                    </a:lnTo>
                    <a:lnTo>
                      <a:pt x="272" y="462"/>
                    </a:lnTo>
                    <a:lnTo>
                      <a:pt x="274" y="462"/>
                    </a:lnTo>
                    <a:lnTo>
                      <a:pt x="276" y="462"/>
                    </a:lnTo>
                    <a:lnTo>
                      <a:pt x="276" y="462"/>
                    </a:lnTo>
                    <a:lnTo>
                      <a:pt x="278" y="462"/>
                    </a:lnTo>
                    <a:lnTo>
                      <a:pt x="284" y="462"/>
                    </a:lnTo>
                    <a:lnTo>
                      <a:pt x="286" y="462"/>
                    </a:lnTo>
                    <a:lnTo>
                      <a:pt x="286" y="460"/>
                    </a:lnTo>
                    <a:lnTo>
                      <a:pt x="286" y="458"/>
                    </a:lnTo>
                    <a:lnTo>
                      <a:pt x="290" y="458"/>
                    </a:lnTo>
                    <a:lnTo>
                      <a:pt x="290" y="456"/>
                    </a:lnTo>
                    <a:lnTo>
                      <a:pt x="292" y="454"/>
                    </a:lnTo>
                    <a:lnTo>
                      <a:pt x="294" y="454"/>
                    </a:lnTo>
                    <a:lnTo>
                      <a:pt x="298" y="452"/>
                    </a:lnTo>
                    <a:lnTo>
                      <a:pt x="298" y="452"/>
                    </a:lnTo>
                    <a:lnTo>
                      <a:pt x="300" y="450"/>
                    </a:lnTo>
                    <a:lnTo>
                      <a:pt x="302" y="452"/>
                    </a:lnTo>
                    <a:lnTo>
                      <a:pt x="300" y="452"/>
                    </a:lnTo>
                    <a:lnTo>
                      <a:pt x="302" y="454"/>
                    </a:lnTo>
                    <a:lnTo>
                      <a:pt x="304" y="456"/>
                    </a:lnTo>
                    <a:lnTo>
                      <a:pt x="304" y="458"/>
                    </a:lnTo>
                    <a:lnTo>
                      <a:pt x="302" y="460"/>
                    </a:lnTo>
                    <a:lnTo>
                      <a:pt x="304" y="462"/>
                    </a:lnTo>
                    <a:lnTo>
                      <a:pt x="302" y="464"/>
                    </a:lnTo>
                    <a:lnTo>
                      <a:pt x="304" y="466"/>
                    </a:lnTo>
                    <a:lnTo>
                      <a:pt x="310" y="466"/>
                    </a:lnTo>
                    <a:lnTo>
                      <a:pt x="312" y="464"/>
                    </a:lnTo>
                    <a:lnTo>
                      <a:pt x="312" y="464"/>
                    </a:lnTo>
                    <a:lnTo>
                      <a:pt x="310" y="462"/>
                    </a:lnTo>
                    <a:lnTo>
                      <a:pt x="308" y="458"/>
                    </a:lnTo>
                    <a:lnTo>
                      <a:pt x="308" y="458"/>
                    </a:lnTo>
                    <a:lnTo>
                      <a:pt x="310" y="456"/>
                    </a:lnTo>
                    <a:lnTo>
                      <a:pt x="314" y="458"/>
                    </a:lnTo>
                    <a:lnTo>
                      <a:pt x="316" y="456"/>
                    </a:lnTo>
                    <a:lnTo>
                      <a:pt x="316" y="452"/>
                    </a:lnTo>
                    <a:lnTo>
                      <a:pt x="318" y="452"/>
                    </a:lnTo>
                    <a:lnTo>
                      <a:pt x="320" y="452"/>
                    </a:lnTo>
                    <a:lnTo>
                      <a:pt x="322" y="454"/>
                    </a:lnTo>
                    <a:lnTo>
                      <a:pt x="320" y="450"/>
                    </a:lnTo>
                    <a:lnTo>
                      <a:pt x="316" y="450"/>
                    </a:lnTo>
                    <a:lnTo>
                      <a:pt x="316" y="446"/>
                    </a:lnTo>
                    <a:lnTo>
                      <a:pt x="314" y="442"/>
                    </a:lnTo>
                    <a:lnTo>
                      <a:pt x="312" y="442"/>
                    </a:lnTo>
                    <a:lnTo>
                      <a:pt x="312" y="444"/>
                    </a:lnTo>
                    <a:lnTo>
                      <a:pt x="310" y="442"/>
                    </a:lnTo>
                    <a:lnTo>
                      <a:pt x="310" y="438"/>
                    </a:lnTo>
                    <a:lnTo>
                      <a:pt x="308" y="438"/>
                    </a:lnTo>
                    <a:lnTo>
                      <a:pt x="306" y="434"/>
                    </a:lnTo>
                    <a:lnTo>
                      <a:pt x="306" y="434"/>
                    </a:lnTo>
                    <a:lnTo>
                      <a:pt x="310" y="432"/>
                    </a:lnTo>
                    <a:lnTo>
                      <a:pt x="310" y="430"/>
                    </a:lnTo>
                    <a:lnTo>
                      <a:pt x="308" y="428"/>
                    </a:lnTo>
                    <a:lnTo>
                      <a:pt x="310" y="426"/>
                    </a:lnTo>
                    <a:lnTo>
                      <a:pt x="312" y="426"/>
                    </a:lnTo>
                    <a:lnTo>
                      <a:pt x="312" y="426"/>
                    </a:lnTo>
                    <a:lnTo>
                      <a:pt x="314" y="428"/>
                    </a:lnTo>
                    <a:lnTo>
                      <a:pt x="318" y="428"/>
                    </a:lnTo>
                    <a:lnTo>
                      <a:pt x="318" y="428"/>
                    </a:lnTo>
                    <a:lnTo>
                      <a:pt x="328" y="426"/>
                    </a:lnTo>
                    <a:lnTo>
                      <a:pt x="340" y="428"/>
                    </a:lnTo>
                    <a:lnTo>
                      <a:pt x="344" y="430"/>
                    </a:lnTo>
                    <a:lnTo>
                      <a:pt x="352" y="432"/>
                    </a:lnTo>
                    <a:lnTo>
                      <a:pt x="352" y="434"/>
                    </a:lnTo>
                    <a:lnTo>
                      <a:pt x="352" y="436"/>
                    </a:lnTo>
                    <a:lnTo>
                      <a:pt x="352" y="438"/>
                    </a:lnTo>
                    <a:lnTo>
                      <a:pt x="354" y="436"/>
                    </a:lnTo>
                    <a:lnTo>
                      <a:pt x="358" y="436"/>
                    </a:lnTo>
                    <a:lnTo>
                      <a:pt x="360" y="438"/>
                    </a:lnTo>
                    <a:lnTo>
                      <a:pt x="362" y="438"/>
                    </a:lnTo>
                    <a:lnTo>
                      <a:pt x="362" y="440"/>
                    </a:lnTo>
                    <a:lnTo>
                      <a:pt x="366" y="440"/>
                    </a:lnTo>
                    <a:lnTo>
                      <a:pt x="374" y="444"/>
                    </a:lnTo>
                    <a:lnTo>
                      <a:pt x="380" y="444"/>
                    </a:lnTo>
                    <a:lnTo>
                      <a:pt x="382" y="446"/>
                    </a:lnTo>
                    <a:lnTo>
                      <a:pt x="384" y="450"/>
                    </a:lnTo>
                    <a:lnTo>
                      <a:pt x="388" y="452"/>
                    </a:lnTo>
                    <a:lnTo>
                      <a:pt x="392" y="454"/>
                    </a:lnTo>
                    <a:lnTo>
                      <a:pt x="394" y="458"/>
                    </a:lnTo>
                    <a:lnTo>
                      <a:pt x="398" y="460"/>
                    </a:lnTo>
                    <a:lnTo>
                      <a:pt x="398" y="458"/>
                    </a:lnTo>
                    <a:lnTo>
                      <a:pt x="396" y="454"/>
                    </a:lnTo>
                    <a:lnTo>
                      <a:pt x="398" y="454"/>
                    </a:lnTo>
                    <a:lnTo>
                      <a:pt x="398" y="452"/>
                    </a:lnTo>
                    <a:lnTo>
                      <a:pt x="396" y="450"/>
                    </a:lnTo>
                    <a:lnTo>
                      <a:pt x="398" y="448"/>
                    </a:lnTo>
                    <a:lnTo>
                      <a:pt x="398" y="442"/>
                    </a:lnTo>
                    <a:lnTo>
                      <a:pt x="400" y="440"/>
                    </a:lnTo>
                    <a:lnTo>
                      <a:pt x="398" y="440"/>
                    </a:lnTo>
                    <a:lnTo>
                      <a:pt x="398" y="440"/>
                    </a:lnTo>
                    <a:lnTo>
                      <a:pt x="394" y="440"/>
                    </a:lnTo>
                    <a:lnTo>
                      <a:pt x="394" y="440"/>
                    </a:lnTo>
                    <a:lnTo>
                      <a:pt x="390" y="440"/>
                    </a:lnTo>
                    <a:lnTo>
                      <a:pt x="386" y="434"/>
                    </a:lnTo>
                    <a:lnTo>
                      <a:pt x="384" y="434"/>
                    </a:lnTo>
                    <a:lnTo>
                      <a:pt x="382" y="432"/>
                    </a:lnTo>
                    <a:lnTo>
                      <a:pt x="382" y="428"/>
                    </a:lnTo>
                    <a:lnTo>
                      <a:pt x="380" y="426"/>
                    </a:lnTo>
                    <a:lnTo>
                      <a:pt x="378" y="430"/>
                    </a:lnTo>
                    <a:lnTo>
                      <a:pt x="376" y="428"/>
                    </a:lnTo>
                    <a:lnTo>
                      <a:pt x="374" y="428"/>
                    </a:lnTo>
                    <a:lnTo>
                      <a:pt x="372" y="426"/>
                    </a:lnTo>
                    <a:lnTo>
                      <a:pt x="370" y="428"/>
                    </a:lnTo>
                    <a:lnTo>
                      <a:pt x="368" y="424"/>
                    </a:lnTo>
                    <a:lnTo>
                      <a:pt x="366" y="422"/>
                    </a:lnTo>
                    <a:lnTo>
                      <a:pt x="366" y="416"/>
                    </a:lnTo>
                    <a:lnTo>
                      <a:pt x="366" y="414"/>
                    </a:lnTo>
                    <a:lnTo>
                      <a:pt x="366" y="416"/>
                    </a:lnTo>
                    <a:lnTo>
                      <a:pt x="368" y="414"/>
                    </a:lnTo>
                    <a:lnTo>
                      <a:pt x="368" y="412"/>
                    </a:lnTo>
                    <a:lnTo>
                      <a:pt x="366" y="410"/>
                    </a:lnTo>
                    <a:lnTo>
                      <a:pt x="364" y="406"/>
                    </a:lnTo>
                    <a:lnTo>
                      <a:pt x="366" y="404"/>
                    </a:lnTo>
                    <a:lnTo>
                      <a:pt x="368" y="404"/>
                    </a:lnTo>
                    <a:lnTo>
                      <a:pt x="366" y="402"/>
                    </a:lnTo>
                    <a:lnTo>
                      <a:pt x="364" y="402"/>
                    </a:lnTo>
                    <a:lnTo>
                      <a:pt x="362" y="396"/>
                    </a:lnTo>
                    <a:lnTo>
                      <a:pt x="360" y="396"/>
                    </a:lnTo>
                    <a:lnTo>
                      <a:pt x="358" y="396"/>
                    </a:lnTo>
                    <a:lnTo>
                      <a:pt x="356" y="394"/>
                    </a:lnTo>
                    <a:lnTo>
                      <a:pt x="356" y="390"/>
                    </a:lnTo>
                    <a:lnTo>
                      <a:pt x="358" y="388"/>
                    </a:lnTo>
                    <a:lnTo>
                      <a:pt x="356" y="386"/>
                    </a:lnTo>
                    <a:lnTo>
                      <a:pt x="354" y="382"/>
                    </a:lnTo>
                    <a:lnTo>
                      <a:pt x="356" y="382"/>
                    </a:lnTo>
                    <a:lnTo>
                      <a:pt x="360" y="376"/>
                    </a:lnTo>
                    <a:lnTo>
                      <a:pt x="364" y="374"/>
                    </a:lnTo>
                    <a:lnTo>
                      <a:pt x="364" y="372"/>
                    </a:lnTo>
                    <a:lnTo>
                      <a:pt x="364" y="368"/>
                    </a:lnTo>
                    <a:lnTo>
                      <a:pt x="362" y="366"/>
                    </a:lnTo>
                    <a:lnTo>
                      <a:pt x="364" y="364"/>
                    </a:lnTo>
                    <a:lnTo>
                      <a:pt x="362" y="360"/>
                    </a:lnTo>
                    <a:lnTo>
                      <a:pt x="362" y="356"/>
                    </a:lnTo>
                    <a:lnTo>
                      <a:pt x="364" y="354"/>
                    </a:lnTo>
                    <a:lnTo>
                      <a:pt x="362" y="354"/>
                    </a:lnTo>
                    <a:lnTo>
                      <a:pt x="362" y="350"/>
                    </a:lnTo>
                    <a:lnTo>
                      <a:pt x="360" y="348"/>
                    </a:lnTo>
                    <a:lnTo>
                      <a:pt x="362" y="344"/>
                    </a:lnTo>
                    <a:lnTo>
                      <a:pt x="364" y="344"/>
                    </a:lnTo>
                    <a:lnTo>
                      <a:pt x="360" y="340"/>
                    </a:lnTo>
                    <a:lnTo>
                      <a:pt x="362" y="336"/>
                    </a:lnTo>
                    <a:lnTo>
                      <a:pt x="362" y="332"/>
                    </a:lnTo>
                    <a:lnTo>
                      <a:pt x="364" y="330"/>
                    </a:lnTo>
                    <a:lnTo>
                      <a:pt x="366" y="332"/>
                    </a:lnTo>
                    <a:lnTo>
                      <a:pt x="364" y="332"/>
                    </a:lnTo>
                    <a:lnTo>
                      <a:pt x="366" y="334"/>
                    </a:lnTo>
                    <a:lnTo>
                      <a:pt x="368" y="332"/>
                    </a:lnTo>
                    <a:lnTo>
                      <a:pt x="372" y="332"/>
                    </a:lnTo>
                    <a:lnTo>
                      <a:pt x="374" y="330"/>
                    </a:lnTo>
                    <a:lnTo>
                      <a:pt x="376" y="332"/>
                    </a:lnTo>
                    <a:lnTo>
                      <a:pt x="380" y="332"/>
                    </a:lnTo>
                    <a:lnTo>
                      <a:pt x="380" y="330"/>
                    </a:lnTo>
                    <a:lnTo>
                      <a:pt x="384" y="330"/>
                    </a:lnTo>
                    <a:lnTo>
                      <a:pt x="390" y="334"/>
                    </a:lnTo>
                    <a:lnTo>
                      <a:pt x="394" y="334"/>
                    </a:lnTo>
                    <a:lnTo>
                      <a:pt x="396" y="334"/>
                    </a:lnTo>
                    <a:lnTo>
                      <a:pt x="398" y="336"/>
                    </a:lnTo>
                    <a:lnTo>
                      <a:pt x="396" y="338"/>
                    </a:lnTo>
                    <a:lnTo>
                      <a:pt x="398" y="340"/>
                    </a:lnTo>
                    <a:lnTo>
                      <a:pt x="398" y="344"/>
                    </a:lnTo>
                    <a:lnTo>
                      <a:pt x="398" y="344"/>
                    </a:lnTo>
                    <a:lnTo>
                      <a:pt x="398" y="348"/>
                    </a:lnTo>
                    <a:lnTo>
                      <a:pt x="400" y="354"/>
                    </a:lnTo>
                    <a:lnTo>
                      <a:pt x="400" y="360"/>
                    </a:lnTo>
                    <a:lnTo>
                      <a:pt x="400" y="362"/>
                    </a:lnTo>
                    <a:lnTo>
                      <a:pt x="400" y="364"/>
                    </a:lnTo>
                    <a:lnTo>
                      <a:pt x="402" y="366"/>
                    </a:lnTo>
                    <a:lnTo>
                      <a:pt x="400" y="368"/>
                    </a:lnTo>
                    <a:lnTo>
                      <a:pt x="398" y="368"/>
                    </a:lnTo>
                    <a:lnTo>
                      <a:pt x="400" y="372"/>
                    </a:lnTo>
                    <a:lnTo>
                      <a:pt x="402" y="374"/>
                    </a:lnTo>
                    <a:lnTo>
                      <a:pt x="404" y="376"/>
                    </a:lnTo>
                    <a:lnTo>
                      <a:pt x="408" y="378"/>
                    </a:lnTo>
                    <a:lnTo>
                      <a:pt x="408" y="378"/>
                    </a:lnTo>
                    <a:lnTo>
                      <a:pt x="408" y="378"/>
                    </a:lnTo>
                    <a:lnTo>
                      <a:pt x="410" y="378"/>
                    </a:lnTo>
                    <a:lnTo>
                      <a:pt x="410" y="384"/>
                    </a:lnTo>
                    <a:lnTo>
                      <a:pt x="414" y="386"/>
                    </a:lnTo>
                    <a:lnTo>
                      <a:pt x="416" y="388"/>
                    </a:lnTo>
                    <a:lnTo>
                      <a:pt x="416" y="396"/>
                    </a:lnTo>
                    <a:lnTo>
                      <a:pt x="418" y="398"/>
                    </a:lnTo>
                    <a:lnTo>
                      <a:pt x="418" y="400"/>
                    </a:lnTo>
                    <a:lnTo>
                      <a:pt x="418" y="402"/>
                    </a:lnTo>
                    <a:lnTo>
                      <a:pt x="420" y="404"/>
                    </a:lnTo>
                    <a:lnTo>
                      <a:pt x="420" y="408"/>
                    </a:lnTo>
                    <a:lnTo>
                      <a:pt x="424" y="414"/>
                    </a:lnTo>
                    <a:lnTo>
                      <a:pt x="422" y="416"/>
                    </a:lnTo>
                    <a:lnTo>
                      <a:pt x="424" y="418"/>
                    </a:lnTo>
                    <a:lnTo>
                      <a:pt x="428" y="420"/>
                    </a:lnTo>
                    <a:lnTo>
                      <a:pt x="426" y="424"/>
                    </a:lnTo>
                    <a:lnTo>
                      <a:pt x="428" y="424"/>
                    </a:lnTo>
                    <a:lnTo>
                      <a:pt x="428" y="430"/>
                    </a:lnTo>
                    <a:lnTo>
                      <a:pt x="434" y="436"/>
                    </a:lnTo>
                    <a:lnTo>
                      <a:pt x="438" y="438"/>
                    </a:lnTo>
                    <a:lnTo>
                      <a:pt x="438" y="438"/>
                    </a:lnTo>
                    <a:lnTo>
                      <a:pt x="440" y="440"/>
                    </a:lnTo>
                    <a:lnTo>
                      <a:pt x="444" y="444"/>
                    </a:lnTo>
                    <a:lnTo>
                      <a:pt x="444" y="444"/>
                    </a:lnTo>
                    <a:lnTo>
                      <a:pt x="442" y="444"/>
                    </a:lnTo>
                    <a:lnTo>
                      <a:pt x="442" y="448"/>
                    </a:lnTo>
                    <a:lnTo>
                      <a:pt x="442" y="450"/>
                    </a:lnTo>
                    <a:lnTo>
                      <a:pt x="444" y="456"/>
                    </a:lnTo>
                    <a:lnTo>
                      <a:pt x="446" y="458"/>
                    </a:lnTo>
                    <a:lnTo>
                      <a:pt x="448" y="462"/>
                    </a:lnTo>
                    <a:lnTo>
                      <a:pt x="444" y="464"/>
                    </a:lnTo>
                    <a:lnTo>
                      <a:pt x="446" y="466"/>
                    </a:lnTo>
                    <a:lnTo>
                      <a:pt x="444" y="466"/>
                    </a:lnTo>
                    <a:lnTo>
                      <a:pt x="444" y="468"/>
                    </a:lnTo>
                    <a:lnTo>
                      <a:pt x="444" y="474"/>
                    </a:lnTo>
                    <a:lnTo>
                      <a:pt x="442" y="476"/>
                    </a:lnTo>
                    <a:lnTo>
                      <a:pt x="442" y="476"/>
                    </a:lnTo>
                    <a:lnTo>
                      <a:pt x="444" y="476"/>
                    </a:lnTo>
                    <a:lnTo>
                      <a:pt x="444" y="478"/>
                    </a:lnTo>
                    <a:lnTo>
                      <a:pt x="442" y="478"/>
                    </a:lnTo>
                    <a:lnTo>
                      <a:pt x="442" y="484"/>
                    </a:lnTo>
                    <a:lnTo>
                      <a:pt x="440" y="486"/>
                    </a:lnTo>
                    <a:lnTo>
                      <a:pt x="438" y="484"/>
                    </a:lnTo>
                    <a:lnTo>
                      <a:pt x="438" y="486"/>
                    </a:lnTo>
                    <a:lnTo>
                      <a:pt x="440" y="488"/>
                    </a:lnTo>
                    <a:lnTo>
                      <a:pt x="440" y="490"/>
                    </a:lnTo>
                    <a:lnTo>
                      <a:pt x="438" y="492"/>
                    </a:lnTo>
                    <a:lnTo>
                      <a:pt x="436" y="494"/>
                    </a:lnTo>
                    <a:lnTo>
                      <a:pt x="430" y="494"/>
                    </a:lnTo>
                    <a:lnTo>
                      <a:pt x="428" y="492"/>
                    </a:lnTo>
                    <a:lnTo>
                      <a:pt x="432" y="490"/>
                    </a:lnTo>
                    <a:lnTo>
                      <a:pt x="432" y="488"/>
                    </a:lnTo>
                    <a:lnTo>
                      <a:pt x="430" y="488"/>
                    </a:lnTo>
                    <a:lnTo>
                      <a:pt x="430" y="490"/>
                    </a:lnTo>
                    <a:lnTo>
                      <a:pt x="428" y="490"/>
                    </a:lnTo>
                    <a:lnTo>
                      <a:pt x="422" y="486"/>
                    </a:lnTo>
                    <a:lnTo>
                      <a:pt x="420" y="488"/>
                    </a:lnTo>
                    <a:lnTo>
                      <a:pt x="414" y="490"/>
                    </a:lnTo>
                    <a:lnTo>
                      <a:pt x="410" y="490"/>
                    </a:lnTo>
                    <a:lnTo>
                      <a:pt x="408" y="494"/>
                    </a:lnTo>
                    <a:lnTo>
                      <a:pt x="410" y="494"/>
                    </a:lnTo>
                    <a:lnTo>
                      <a:pt x="410" y="494"/>
                    </a:lnTo>
                    <a:lnTo>
                      <a:pt x="412" y="492"/>
                    </a:lnTo>
                    <a:lnTo>
                      <a:pt x="416" y="492"/>
                    </a:lnTo>
                    <a:lnTo>
                      <a:pt x="416" y="494"/>
                    </a:lnTo>
                    <a:lnTo>
                      <a:pt x="420" y="496"/>
                    </a:lnTo>
                    <a:lnTo>
                      <a:pt x="430" y="498"/>
                    </a:lnTo>
                    <a:lnTo>
                      <a:pt x="434" y="500"/>
                    </a:lnTo>
                    <a:lnTo>
                      <a:pt x="438" y="498"/>
                    </a:lnTo>
                    <a:lnTo>
                      <a:pt x="442" y="498"/>
                    </a:lnTo>
                    <a:lnTo>
                      <a:pt x="442" y="500"/>
                    </a:lnTo>
                    <a:lnTo>
                      <a:pt x="448" y="500"/>
                    </a:lnTo>
                    <a:lnTo>
                      <a:pt x="452" y="498"/>
                    </a:lnTo>
                    <a:lnTo>
                      <a:pt x="452" y="496"/>
                    </a:lnTo>
                    <a:lnTo>
                      <a:pt x="450" y="494"/>
                    </a:lnTo>
                    <a:lnTo>
                      <a:pt x="450" y="492"/>
                    </a:lnTo>
                    <a:lnTo>
                      <a:pt x="452" y="490"/>
                    </a:lnTo>
                    <a:lnTo>
                      <a:pt x="454" y="488"/>
                    </a:lnTo>
                    <a:lnTo>
                      <a:pt x="454" y="486"/>
                    </a:lnTo>
                    <a:lnTo>
                      <a:pt x="458" y="482"/>
                    </a:lnTo>
                    <a:lnTo>
                      <a:pt x="458" y="480"/>
                    </a:lnTo>
                    <a:lnTo>
                      <a:pt x="460" y="474"/>
                    </a:lnTo>
                    <a:lnTo>
                      <a:pt x="458" y="472"/>
                    </a:lnTo>
                    <a:lnTo>
                      <a:pt x="458" y="466"/>
                    </a:lnTo>
                    <a:lnTo>
                      <a:pt x="462" y="460"/>
                    </a:lnTo>
                    <a:lnTo>
                      <a:pt x="462" y="458"/>
                    </a:lnTo>
                    <a:lnTo>
                      <a:pt x="458" y="450"/>
                    </a:lnTo>
                    <a:lnTo>
                      <a:pt x="454" y="446"/>
                    </a:lnTo>
                    <a:lnTo>
                      <a:pt x="452" y="444"/>
                    </a:lnTo>
                    <a:lnTo>
                      <a:pt x="452" y="438"/>
                    </a:lnTo>
                    <a:lnTo>
                      <a:pt x="456" y="434"/>
                    </a:lnTo>
                    <a:lnTo>
                      <a:pt x="458" y="430"/>
                    </a:lnTo>
                    <a:lnTo>
                      <a:pt x="462" y="430"/>
                    </a:lnTo>
                    <a:lnTo>
                      <a:pt x="466" y="426"/>
                    </a:lnTo>
                    <a:lnTo>
                      <a:pt x="470" y="426"/>
                    </a:lnTo>
                    <a:lnTo>
                      <a:pt x="474" y="430"/>
                    </a:lnTo>
                    <a:lnTo>
                      <a:pt x="474" y="432"/>
                    </a:lnTo>
                    <a:lnTo>
                      <a:pt x="478" y="434"/>
                    </a:lnTo>
                    <a:lnTo>
                      <a:pt x="478" y="436"/>
                    </a:lnTo>
                    <a:lnTo>
                      <a:pt x="480" y="436"/>
                    </a:lnTo>
                    <a:lnTo>
                      <a:pt x="482" y="440"/>
                    </a:lnTo>
                    <a:lnTo>
                      <a:pt x="482" y="444"/>
                    </a:lnTo>
                    <a:lnTo>
                      <a:pt x="484" y="444"/>
                    </a:lnTo>
                    <a:lnTo>
                      <a:pt x="484" y="448"/>
                    </a:lnTo>
                    <a:lnTo>
                      <a:pt x="486" y="450"/>
                    </a:lnTo>
                    <a:lnTo>
                      <a:pt x="488" y="454"/>
                    </a:lnTo>
                    <a:lnTo>
                      <a:pt x="486" y="454"/>
                    </a:lnTo>
                    <a:lnTo>
                      <a:pt x="488" y="458"/>
                    </a:lnTo>
                    <a:lnTo>
                      <a:pt x="492" y="458"/>
                    </a:lnTo>
                    <a:lnTo>
                      <a:pt x="494" y="460"/>
                    </a:lnTo>
                    <a:lnTo>
                      <a:pt x="498" y="458"/>
                    </a:lnTo>
                    <a:lnTo>
                      <a:pt x="500" y="458"/>
                    </a:lnTo>
                    <a:lnTo>
                      <a:pt x="504" y="458"/>
                    </a:lnTo>
                    <a:lnTo>
                      <a:pt x="504" y="456"/>
                    </a:lnTo>
                    <a:lnTo>
                      <a:pt x="506" y="456"/>
                    </a:lnTo>
                    <a:lnTo>
                      <a:pt x="504" y="456"/>
                    </a:lnTo>
                    <a:lnTo>
                      <a:pt x="502" y="456"/>
                    </a:lnTo>
                    <a:lnTo>
                      <a:pt x="500" y="454"/>
                    </a:lnTo>
                    <a:lnTo>
                      <a:pt x="498" y="458"/>
                    </a:lnTo>
                    <a:lnTo>
                      <a:pt x="496" y="458"/>
                    </a:lnTo>
                    <a:lnTo>
                      <a:pt x="494" y="454"/>
                    </a:lnTo>
                    <a:lnTo>
                      <a:pt x="492" y="456"/>
                    </a:lnTo>
                    <a:lnTo>
                      <a:pt x="490" y="452"/>
                    </a:lnTo>
                    <a:lnTo>
                      <a:pt x="490" y="452"/>
                    </a:lnTo>
                    <a:lnTo>
                      <a:pt x="490" y="450"/>
                    </a:lnTo>
                    <a:lnTo>
                      <a:pt x="488" y="446"/>
                    </a:lnTo>
                    <a:lnTo>
                      <a:pt x="488" y="442"/>
                    </a:lnTo>
                    <a:lnTo>
                      <a:pt x="490" y="442"/>
                    </a:lnTo>
                    <a:lnTo>
                      <a:pt x="492" y="440"/>
                    </a:lnTo>
                    <a:lnTo>
                      <a:pt x="490" y="438"/>
                    </a:lnTo>
                    <a:lnTo>
                      <a:pt x="490" y="436"/>
                    </a:lnTo>
                    <a:lnTo>
                      <a:pt x="488" y="436"/>
                    </a:lnTo>
                    <a:lnTo>
                      <a:pt x="488" y="434"/>
                    </a:lnTo>
                    <a:lnTo>
                      <a:pt x="484" y="432"/>
                    </a:lnTo>
                    <a:lnTo>
                      <a:pt x="484" y="430"/>
                    </a:lnTo>
                    <a:lnTo>
                      <a:pt x="482" y="426"/>
                    </a:lnTo>
                    <a:lnTo>
                      <a:pt x="478" y="426"/>
                    </a:lnTo>
                    <a:lnTo>
                      <a:pt x="470" y="424"/>
                    </a:lnTo>
                    <a:lnTo>
                      <a:pt x="470" y="422"/>
                    </a:lnTo>
                    <a:lnTo>
                      <a:pt x="468" y="422"/>
                    </a:lnTo>
                    <a:lnTo>
                      <a:pt x="462" y="420"/>
                    </a:lnTo>
                    <a:lnTo>
                      <a:pt x="460" y="420"/>
                    </a:lnTo>
                    <a:lnTo>
                      <a:pt x="458" y="420"/>
                    </a:lnTo>
                    <a:lnTo>
                      <a:pt x="454" y="422"/>
                    </a:lnTo>
                    <a:lnTo>
                      <a:pt x="454" y="426"/>
                    </a:lnTo>
                    <a:lnTo>
                      <a:pt x="452" y="428"/>
                    </a:lnTo>
                    <a:lnTo>
                      <a:pt x="448" y="426"/>
                    </a:lnTo>
                    <a:lnTo>
                      <a:pt x="444" y="428"/>
                    </a:lnTo>
                    <a:lnTo>
                      <a:pt x="440" y="426"/>
                    </a:lnTo>
                    <a:lnTo>
                      <a:pt x="440" y="426"/>
                    </a:lnTo>
                    <a:lnTo>
                      <a:pt x="440" y="422"/>
                    </a:lnTo>
                    <a:lnTo>
                      <a:pt x="440" y="420"/>
                    </a:lnTo>
                    <a:lnTo>
                      <a:pt x="434" y="414"/>
                    </a:lnTo>
                    <a:lnTo>
                      <a:pt x="434" y="412"/>
                    </a:lnTo>
                    <a:lnTo>
                      <a:pt x="434" y="406"/>
                    </a:lnTo>
                    <a:lnTo>
                      <a:pt x="430" y="402"/>
                    </a:lnTo>
                    <a:lnTo>
                      <a:pt x="432" y="398"/>
                    </a:lnTo>
                    <a:lnTo>
                      <a:pt x="432" y="390"/>
                    </a:lnTo>
                    <a:lnTo>
                      <a:pt x="430" y="386"/>
                    </a:lnTo>
                    <a:lnTo>
                      <a:pt x="428" y="382"/>
                    </a:lnTo>
                    <a:lnTo>
                      <a:pt x="424" y="382"/>
                    </a:lnTo>
                    <a:lnTo>
                      <a:pt x="422" y="380"/>
                    </a:lnTo>
                    <a:lnTo>
                      <a:pt x="416" y="376"/>
                    </a:lnTo>
                    <a:lnTo>
                      <a:pt x="412" y="372"/>
                    </a:lnTo>
                    <a:lnTo>
                      <a:pt x="412" y="368"/>
                    </a:lnTo>
                    <a:lnTo>
                      <a:pt x="414" y="364"/>
                    </a:lnTo>
                    <a:lnTo>
                      <a:pt x="414" y="360"/>
                    </a:lnTo>
                    <a:lnTo>
                      <a:pt x="412" y="358"/>
                    </a:lnTo>
                    <a:lnTo>
                      <a:pt x="412" y="358"/>
                    </a:lnTo>
                    <a:lnTo>
                      <a:pt x="414" y="354"/>
                    </a:lnTo>
                    <a:lnTo>
                      <a:pt x="418" y="350"/>
                    </a:lnTo>
                    <a:lnTo>
                      <a:pt x="420" y="344"/>
                    </a:lnTo>
                    <a:lnTo>
                      <a:pt x="418" y="338"/>
                    </a:lnTo>
                    <a:lnTo>
                      <a:pt x="412" y="328"/>
                    </a:lnTo>
                    <a:lnTo>
                      <a:pt x="414" y="326"/>
                    </a:lnTo>
                    <a:lnTo>
                      <a:pt x="418" y="330"/>
                    </a:lnTo>
                    <a:lnTo>
                      <a:pt x="418" y="334"/>
                    </a:lnTo>
                    <a:lnTo>
                      <a:pt x="420" y="334"/>
                    </a:lnTo>
                    <a:lnTo>
                      <a:pt x="422" y="334"/>
                    </a:lnTo>
                    <a:lnTo>
                      <a:pt x="422" y="338"/>
                    </a:lnTo>
                    <a:lnTo>
                      <a:pt x="424" y="340"/>
                    </a:lnTo>
                    <a:lnTo>
                      <a:pt x="424" y="346"/>
                    </a:lnTo>
                    <a:lnTo>
                      <a:pt x="426" y="350"/>
                    </a:lnTo>
                    <a:lnTo>
                      <a:pt x="424" y="354"/>
                    </a:lnTo>
                    <a:lnTo>
                      <a:pt x="426" y="356"/>
                    </a:lnTo>
                    <a:lnTo>
                      <a:pt x="430" y="360"/>
                    </a:lnTo>
                    <a:lnTo>
                      <a:pt x="430" y="362"/>
                    </a:lnTo>
                    <a:lnTo>
                      <a:pt x="432" y="362"/>
                    </a:lnTo>
                    <a:lnTo>
                      <a:pt x="432" y="364"/>
                    </a:lnTo>
                    <a:lnTo>
                      <a:pt x="430" y="366"/>
                    </a:lnTo>
                    <a:lnTo>
                      <a:pt x="430" y="368"/>
                    </a:lnTo>
                    <a:lnTo>
                      <a:pt x="434" y="368"/>
                    </a:lnTo>
                    <a:lnTo>
                      <a:pt x="438" y="370"/>
                    </a:lnTo>
                    <a:lnTo>
                      <a:pt x="442" y="370"/>
                    </a:lnTo>
                    <a:lnTo>
                      <a:pt x="444" y="368"/>
                    </a:lnTo>
                    <a:lnTo>
                      <a:pt x="446" y="370"/>
                    </a:lnTo>
                    <a:lnTo>
                      <a:pt x="448" y="372"/>
                    </a:lnTo>
                    <a:lnTo>
                      <a:pt x="450" y="370"/>
                    </a:lnTo>
                    <a:lnTo>
                      <a:pt x="452" y="368"/>
                    </a:lnTo>
                    <a:lnTo>
                      <a:pt x="454" y="368"/>
                    </a:lnTo>
                    <a:lnTo>
                      <a:pt x="456" y="368"/>
                    </a:lnTo>
                    <a:lnTo>
                      <a:pt x="460" y="372"/>
                    </a:lnTo>
                    <a:lnTo>
                      <a:pt x="462" y="372"/>
                    </a:lnTo>
                    <a:lnTo>
                      <a:pt x="466" y="374"/>
                    </a:lnTo>
                    <a:lnTo>
                      <a:pt x="470" y="374"/>
                    </a:lnTo>
                    <a:lnTo>
                      <a:pt x="472" y="372"/>
                    </a:lnTo>
                    <a:lnTo>
                      <a:pt x="470" y="372"/>
                    </a:lnTo>
                    <a:lnTo>
                      <a:pt x="466" y="372"/>
                    </a:lnTo>
                    <a:lnTo>
                      <a:pt x="464" y="370"/>
                    </a:lnTo>
                    <a:lnTo>
                      <a:pt x="464" y="368"/>
                    </a:lnTo>
                    <a:lnTo>
                      <a:pt x="462" y="366"/>
                    </a:lnTo>
                    <a:lnTo>
                      <a:pt x="458" y="366"/>
                    </a:lnTo>
                    <a:lnTo>
                      <a:pt x="456" y="364"/>
                    </a:lnTo>
                    <a:lnTo>
                      <a:pt x="456" y="364"/>
                    </a:lnTo>
                    <a:lnTo>
                      <a:pt x="454" y="366"/>
                    </a:lnTo>
                    <a:lnTo>
                      <a:pt x="448" y="364"/>
                    </a:lnTo>
                    <a:lnTo>
                      <a:pt x="446" y="362"/>
                    </a:lnTo>
                    <a:lnTo>
                      <a:pt x="442" y="362"/>
                    </a:lnTo>
                    <a:lnTo>
                      <a:pt x="438" y="358"/>
                    </a:lnTo>
                    <a:lnTo>
                      <a:pt x="436" y="356"/>
                    </a:lnTo>
                    <a:lnTo>
                      <a:pt x="436" y="356"/>
                    </a:lnTo>
                    <a:lnTo>
                      <a:pt x="432" y="350"/>
                    </a:lnTo>
                    <a:lnTo>
                      <a:pt x="434" y="350"/>
                    </a:lnTo>
                    <a:lnTo>
                      <a:pt x="434" y="348"/>
                    </a:lnTo>
                    <a:lnTo>
                      <a:pt x="438" y="346"/>
                    </a:lnTo>
                    <a:lnTo>
                      <a:pt x="440" y="346"/>
                    </a:lnTo>
                    <a:lnTo>
                      <a:pt x="442" y="350"/>
                    </a:lnTo>
                    <a:lnTo>
                      <a:pt x="448" y="352"/>
                    </a:lnTo>
                    <a:lnTo>
                      <a:pt x="452" y="350"/>
                    </a:lnTo>
                    <a:lnTo>
                      <a:pt x="454" y="346"/>
                    </a:lnTo>
                    <a:lnTo>
                      <a:pt x="452" y="342"/>
                    </a:lnTo>
                    <a:lnTo>
                      <a:pt x="448" y="340"/>
                    </a:lnTo>
                    <a:lnTo>
                      <a:pt x="444" y="342"/>
                    </a:lnTo>
                    <a:lnTo>
                      <a:pt x="442" y="340"/>
                    </a:lnTo>
                    <a:lnTo>
                      <a:pt x="442" y="340"/>
                    </a:lnTo>
                    <a:lnTo>
                      <a:pt x="444" y="340"/>
                    </a:lnTo>
                    <a:lnTo>
                      <a:pt x="446" y="340"/>
                    </a:lnTo>
                    <a:lnTo>
                      <a:pt x="446" y="336"/>
                    </a:lnTo>
                    <a:lnTo>
                      <a:pt x="448" y="332"/>
                    </a:lnTo>
                    <a:lnTo>
                      <a:pt x="452" y="330"/>
                    </a:lnTo>
                    <a:lnTo>
                      <a:pt x="454" y="332"/>
                    </a:lnTo>
                    <a:lnTo>
                      <a:pt x="462" y="332"/>
                    </a:lnTo>
                    <a:lnTo>
                      <a:pt x="466" y="334"/>
                    </a:lnTo>
                    <a:lnTo>
                      <a:pt x="468" y="336"/>
                    </a:lnTo>
                    <a:lnTo>
                      <a:pt x="476" y="338"/>
                    </a:lnTo>
                    <a:lnTo>
                      <a:pt x="476" y="340"/>
                    </a:lnTo>
                    <a:lnTo>
                      <a:pt x="478" y="342"/>
                    </a:lnTo>
                    <a:lnTo>
                      <a:pt x="484" y="346"/>
                    </a:lnTo>
                    <a:lnTo>
                      <a:pt x="488" y="348"/>
                    </a:lnTo>
                    <a:lnTo>
                      <a:pt x="494" y="346"/>
                    </a:lnTo>
                    <a:lnTo>
                      <a:pt x="500" y="342"/>
                    </a:lnTo>
                    <a:lnTo>
                      <a:pt x="502" y="344"/>
                    </a:lnTo>
                    <a:lnTo>
                      <a:pt x="502" y="344"/>
                    </a:lnTo>
                    <a:lnTo>
                      <a:pt x="506" y="344"/>
                    </a:lnTo>
                    <a:lnTo>
                      <a:pt x="504" y="348"/>
                    </a:lnTo>
                    <a:lnTo>
                      <a:pt x="506" y="352"/>
                    </a:lnTo>
                    <a:lnTo>
                      <a:pt x="506" y="354"/>
                    </a:lnTo>
                    <a:lnTo>
                      <a:pt x="502" y="356"/>
                    </a:lnTo>
                    <a:lnTo>
                      <a:pt x="502" y="358"/>
                    </a:lnTo>
                    <a:lnTo>
                      <a:pt x="502" y="362"/>
                    </a:lnTo>
                    <a:lnTo>
                      <a:pt x="502" y="366"/>
                    </a:lnTo>
                    <a:lnTo>
                      <a:pt x="506" y="368"/>
                    </a:lnTo>
                    <a:lnTo>
                      <a:pt x="506" y="372"/>
                    </a:lnTo>
                    <a:lnTo>
                      <a:pt x="506" y="374"/>
                    </a:lnTo>
                    <a:lnTo>
                      <a:pt x="506" y="382"/>
                    </a:lnTo>
                    <a:lnTo>
                      <a:pt x="508" y="382"/>
                    </a:lnTo>
                    <a:lnTo>
                      <a:pt x="508" y="378"/>
                    </a:lnTo>
                    <a:lnTo>
                      <a:pt x="508" y="376"/>
                    </a:lnTo>
                    <a:lnTo>
                      <a:pt x="510" y="376"/>
                    </a:lnTo>
                    <a:lnTo>
                      <a:pt x="510" y="372"/>
                    </a:lnTo>
                    <a:lnTo>
                      <a:pt x="512" y="372"/>
                    </a:lnTo>
                    <a:lnTo>
                      <a:pt x="512" y="368"/>
                    </a:lnTo>
                    <a:lnTo>
                      <a:pt x="514" y="368"/>
                    </a:lnTo>
                    <a:lnTo>
                      <a:pt x="516" y="374"/>
                    </a:lnTo>
                    <a:lnTo>
                      <a:pt x="516" y="378"/>
                    </a:lnTo>
                    <a:lnTo>
                      <a:pt x="518" y="380"/>
                    </a:lnTo>
                    <a:lnTo>
                      <a:pt x="516" y="382"/>
                    </a:lnTo>
                    <a:lnTo>
                      <a:pt x="516" y="384"/>
                    </a:lnTo>
                    <a:lnTo>
                      <a:pt x="514" y="386"/>
                    </a:lnTo>
                    <a:lnTo>
                      <a:pt x="518" y="388"/>
                    </a:lnTo>
                    <a:lnTo>
                      <a:pt x="522" y="388"/>
                    </a:lnTo>
                    <a:lnTo>
                      <a:pt x="526" y="390"/>
                    </a:lnTo>
                    <a:lnTo>
                      <a:pt x="528" y="392"/>
                    </a:lnTo>
                    <a:lnTo>
                      <a:pt x="528" y="396"/>
                    </a:lnTo>
                    <a:lnTo>
                      <a:pt x="532" y="396"/>
                    </a:lnTo>
                    <a:lnTo>
                      <a:pt x="536" y="396"/>
                    </a:lnTo>
                    <a:lnTo>
                      <a:pt x="540" y="402"/>
                    </a:lnTo>
                    <a:lnTo>
                      <a:pt x="540" y="400"/>
                    </a:lnTo>
                    <a:lnTo>
                      <a:pt x="540" y="396"/>
                    </a:lnTo>
                    <a:lnTo>
                      <a:pt x="544" y="394"/>
                    </a:lnTo>
                    <a:lnTo>
                      <a:pt x="548" y="394"/>
                    </a:lnTo>
                    <a:lnTo>
                      <a:pt x="552" y="398"/>
                    </a:lnTo>
                    <a:lnTo>
                      <a:pt x="556" y="398"/>
                    </a:lnTo>
                    <a:lnTo>
                      <a:pt x="558" y="400"/>
                    </a:lnTo>
                    <a:lnTo>
                      <a:pt x="560" y="404"/>
                    </a:lnTo>
                    <a:lnTo>
                      <a:pt x="560" y="400"/>
                    </a:lnTo>
                    <a:lnTo>
                      <a:pt x="558" y="396"/>
                    </a:lnTo>
                    <a:lnTo>
                      <a:pt x="554" y="396"/>
                    </a:lnTo>
                    <a:lnTo>
                      <a:pt x="552" y="396"/>
                    </a:lnTo>
                    <a:lnTo>
                      <a:pt x="548" y="392"/>
                    </a:lnTo>
                    <a:lnTo>
                      <a:pt x="544" y="392"/>
                    </a:lnTo>
                    <a:lnTo>
                      <a:pt x="540" y="396"/>
                    </a:lnTo>
                    <a:lnTo>
                      <a:pt x="538" y="396"/>
                    </a:lnTo>
                    <a:lnTo>
                      <a:pt x="536" y="396"/>
                    </a:lnTo>
                    <a:lnTo>
                      <a:pt x="532" y="394"/>
                    </a:lnTo>
                    <a:lnTo>
                      <a:pt x="528" y="390"/>
                    </a:lnTo>
                    <a:lnTo>
                      <a:pt x="526" y="388"/>
                    </a:lnTo>
                    <a:lnTo>
                      <a:pt x="522" y="386"/>
                    </a:lnTo>
                    <a:lnTo>
                      <a:pt x="520" y="382"/>
                    </a:lnTo>
                    <a:lnTo>
                      <a:pt x="520" y="384"/>
                    </a:lnTo>
                    <a:lnTo>
                      <a:pt x="522" y="384"/>
                    </a:lnTo>
                    <a:lnTo>
                      <a:pt x="526" y="378"/>
                    </a:lnTo>
                    <a:lnTo>
                      <a:pt x="524" y="376"/>
                    </a:lnTo>
                    <a:lnTo>
                      <a:pt x="520" y="372"/>
                    </a:lnTo>
                    <a:lnTo>
                      <a:pt x="520" y="368"/>
                    </a:lnTo>
                    <a:lnTo>
                      <a:pt x="516" y="362"/>
                    </a:lnTo>
                    <a:lnTo>
                      <a:pt x="512" y="360"/>
                    </a:lnTo>
                    <a:lnTo>
                      <a:pt x="510" y="356"/>
                    </a:lnTo>
                    <a:lnTo>
                      <a:pt x="512" y="354"/>
                    </a:lnTo>
                    <a:lnTo>
                      <a:pt x="510" y="350"/>
                    </a:lnTo>
                    <a:lnTo>
                      <a:pt x="510" y="344"/>
                    </a:lnTo>
                    <a:lnTo>
                      <a:pt x="506" y="342"/>
                    </a:lnTo>
                    <a:lnTo>
                      <a:pt x="506" y="342"/>
                    </a:lnTo>
                    <a:lnTo>
                      <a:pt x="502" y="340"/>
                    </a:lnTo>
                    <a:lnTo>
                      <a:pt x="494" y="338"/>
                    </a:lnTo>
                    <a:lnTo>
                      <a:pt x="492" y="336"/>
                    </a:lnTo>
                    <a:lnTo>
                      <a:pt x="490" y="334"/>
                    </a:lnTo>
                    <a:lnTo>
                      <a:pt x="490" y="330"/>
                    </a:lnTo>
                    <a:lnTo>
                      <a:pt x="488" y="328"/>
                    </a:lnTo>
                    <a:lnTo>
                      <a:pt x="488" y="326"/>
                    </a:lnTo>
                    <a:lnTo>
                      <a:pt x="484" y="328"/>
                    </a:lnTo>
                    <a:lnTo>
                      <a:pt x="476" y="328"/>
                    </a:lnTo>
                    <a:lnTo>
                      <a:pt x="474" y="328"/>
                    </a:lnTo>
                    <a:lnTo>
                      <a:pt x="470" y="326"/>
                    </a:lnTo>
                    <a:lnTo>
                      <a:pt x="470" y="322"/>
                    </a:lnTo>
                    <a:lnTo>
                      <a:pt x="468" y="322"/>
                    </a:lnTo>
                    <a:lnTo>
                      <a:pt x="468" y="320"/>
                    </a:lnTo>
                    <a:lnTo>
                      <a:pt x="468" y="316"/>
                    </a:lnTo>
                    <a:lnTo>
                      <a:pt x="464" y="310"/>
                    </a:lnTo>
                    <a:lnTo>
                      <a:pt x="460" y="308"/>
                    </a:lnTo>
                    <a:lnTo>
                      <a:pt x="462" y="306"/>
                    </a:lnTo>
                    <a:lnTo>
                      <a:pt x="460" y="304"/>
                    </a:lnTo>
                    <a:lnTo>
                      <a:pt x="458" y="304"/>
                    </a:lnTo>
                    <a:lnTo>
                      <a:pt x="458" y="302"/>
                    </a:lnTo>
                    <a:lnTo>
                      <a:pt x="458" y="300"/>
                    </a:lnTo>
                    <a:lnTo>
                      <a:pt x="458" y="298"/>
                    </a:lnTo>
                    <a:lnTo>
                      <a:pt x="456" y="296"/>
                    </a:lnTo>
                    <a:lnTo>
                      <a:pt x="456" y="294"/>
                    </a:lnTo>
                    <a:lnTo>
                      <a:pt x="460" y="294"/>
                    </a:lnTo>
                    <a:lnTo>
                      <a:pt x="464" y="290"/>
                    </a:lnTo>
                    <a:lnTo>
                      <a:pt x="466" y="290"/>
                    </a:lnTo>
                    <a:lnTo>
                      <a:pt x="474" y="290"/>
                    </a:lnTo>
                    <a:lnTo>
                      <a:pt x="482" y="286"/>
                    </a:lnTo>
                    <a:lnTo>
                      <a:pt x="486" y="282"/>
                    </a:lnTo>
                    <a:lnTo>
                      <a:pt x="490" y="282"/>
                    </a:lnTo>
                    <a:lnTo>
                      <a:pt x="492" y="282"/>
                    </a:lnTo>
                    <a:lnTo>
                      <a:pt x="494" y="282"/>
                    </a:lnTo>
                    <a:lnTo>
                      <a:pt x="496" y="278"/>
                    </a:lnTo>
                    <a:lnTo>
                      <a:pt x="500" y="278"/>
                    </a:lnTo>
                    <a:lnTo>
                      <a:pt x="508" y="274"/>
                    </a:lnTo>
                    <a:lnTo>
                      <a:pt x="510" y="274"/>
                    </a:lnTo>
                    <a:lnTo>
                      <a:pt x="508" y="278"/>
                    </a:lnTo>
                    <a:lnTo>
                      <a:pt x="508" y="278"/>
                    </a:lnTo>
                    <a:lnTo>
                      <a:pt x="506" y="280"/>
                    </a:lnTo>
                    <a:lnTo>
                      <a:pt x="504" y="284"/>
                    </a:lnTo>
                    <a:lnTo>
                      <a:pt x="504" y="288"/>
                    </a:lnTo>
                    <a:lnTo>
                      <a:pt x="510" y="292"/>
                    </a:lnTo>
                    <a:lnTo>
                      <a:pt x="514" y="292"/>
                    </a:lnTo>
                    <a:lnTo>
                      <a:pt x="512" y="290"/>
                    </a:lnTo>
                    <a:lnTo>
                      <a:pt x="508" y="286"/>
                    </a:lnTo>
                    <a:lnTo>
                      <a:pt x="506" y="284"/>
                    </a:lnTo>
                    <a:lnTo>
                      <a:pt x="510" y="282"/>
                    </a:lnTo>
                    <a:lnTo>
                      <a:pt x="514" y="278"/>
                    </a:lnTo>
                    <a:lnTo>
                      <a:pt x="516" y="274"/>
                    </a:lnTo>
                    <a:lnTo>
                      <a:pt x="514" y="270"/>
                    </a:lnTo>
                    <a:lnTo>
                      <a:pt x="512" y="270"/>
                    </a:lnTo>
                    <a:lnTo>
                      <a:pt x="508" y="268"/>
                    </a:lnTo>
                    <a:lnTo>
                      <a:pt x="508" y="266"/>
                    </a:lnTo>
                    <a:lnTo>
                      <a:pt x="504" y="266"/>
                    </a:lnTo>
                    <a:lnTo>
                      <a:pt x="504" y="268"/>
                    </a:lnTo>
                    <a:lnTo>
                      <a:pt x="502" y="266"/>
                    </a:lnTo>
                    <a:lnTo>
                      <a:pt x="500" y="264"/>
                    </a:lnTo>
                    <a:lnTo>
                      <a:pt x="496" y="264"/>
                    </a:lnTo>
                    <a:lnTo>
                      <a:pt x="494" y="264"/>
                    </a:lnTo>
                    <a:lnTo>
                      <a:pt x="492" y="260"/>
                    </a:lnTo>
                    <a:lnTo>
                      <a:pt x="492" y="260"/>
                    </a:lnTo>
                    <a:lnTo>
                      <a:pt x="494" y="258"/>
                    </a:lnTo>
                    <a:lnTo>
                      <a:pt x="494" y="258"/>
                    </a:lnTo>
                    <a:lnTo>
                      <a:pt x="498" y="260"/>
                    </a:lnTo>
                    <a:lnTo>
                      <a:pt x="500" y="260"/>
                    </a:lnTo>
                    <a:lnTo>
                      <a:pt x="502" y="258"/>
                    </a:lnTo>
                    <a:lnTo>
                      <a:pt x="502" y="256"/>
                    </a:lnTo>
                    <a:lnTo>
                      <a:pt x="500" y="258"/>
                    </a:lnTo>
                    <a:lnTo>
                      <a:pt x="498" y="258"/>
                    </a:lnTo>
                    <a:lnTo>
                      <a:pt x="496" y="256"/>
                    </a:lnTo>
                    <a:lnTo>
                      <a:pt x="494" y="254"/>
                    </a:lnTo>
                    <a:lnTo>
                      <a:pt x="492" y="254"/>
                    </a:lnTo>
                    <a:lnTo>
                      <a:pt x="488" y="252"/>
                    </a:lnTo>
                    <a:lnTo>
                      <a:pt x="486" y="254"/>
                    </a:lnTo>
                    <a:lnTo>
                      <a:pt x="484" y="250"/>
                    </a:lnTo>
                    <a:lnTo>
                      <a:pt x="486" y="250"/>
                    </a:lnTo>
                    <a:lnTo>
                      <a:pt x="486" y="246"/>
                    </a:lnTo>
                    <a:lnTo>
                      <a:pt x="484" y="246"/>
                    </a:lnTo>
                    <a:lnTo>
                      <a:pt x="484" y="244"/>
                    </a:lnTo>
                    <a:lnTo>
                      <a:pt x="486" y="244"/>
                    </a:lnTo>
                    <a:lnTo>
                      <a:pt x="488" y="248"/>
                    </a:lnTo>
                    <a:lnTo>
                      <a:pt x="492" y="248"/>
                    </a:lnTo>
                    <a:lnTo>
                      <a:pt x="494" y="252"/>
                    </a:lnTo>
                    <a:lnTo>
                      <a:pt x="494" y="250"/>
                    </a:lnTo>
                    <a:lnTo>
                      <a:pt x="494" y="248"/>
                    </a:lnTo>
                    <a:lnTo>
                      <a:pt x="496" y="246"/>
                    </a:lnTo>
                    <a:lnTo>
                      <a:pt x="496" y="242"/>
                    </a:lnTo>
                    <a:lnTo>
                      <a:pt x="494" y="240"/>
                    </a:lnTo>
                    <a:lnTo>
                      <a:pt x="496" y="238"/>
                    </a:lnTo>
                    <a:lnTo>
                      <a:pt x="498" y="238"/>
                    </a:lnTo>
                    <a:lnTo>
                      <a:pt x="498" y="236"/>
                    </a:lnTo>
                    <a:lnTo>
                      <a:pt x="492" y="236"/>
                    </a:lnTo>
                    <a:lnTo>
                      <a:pt x="492" y="238"/>
                    </a:lnTo>
                    <a:lnTo>
                      <a:pt x="490" y="238"/>
                    </a:lnTo>
                    <a:lnTo>
                      <a:pt x="490" y="236"/>
                    </a:lnTo>
                    <a:lnTo>
                      <a:pt x="492" y="234"/>
                    </a:lnTo>
                    <a:lnTo>
                      <a:pt x="496" y="232"/>
                    </a:lnTo>
                    <a:lnTo>
                      <a:pt x="500" y="232"/>
                    </a:lnTo>
                    <a:lnTo>
                      <a:pt x="500" y="230"/>
                    </a:lnTo>
                    <a:lnTo>
                      <a:pt x="502" y="226"/>
                    </a:lnTo>
                    <a:lnTo>
                      <a:pt x="502" y="224"/>
                    </a:lnTo>
                    <a:lnTo>
                      <a:pt x="502" y="224"/>
                    </a:lnTo>
                    <a:lnTo>
                      <a:pt x="502" y="222"/>
                    </a:lnTo>
                    <a:lnTo>
                      <a:pt x="504" y="220"/>
                    </a:lnTo>
                    <a:lnTo>
                      <a:pt x="506" y="220"/>
                    </a:lnTo>
                    <a:lnTo>
                      <a:pt x="506" y="220"/>
                    </a:lnTo>
                    <a:lnTo>
                      <a:pt x="508" y="220"/>
                    </a:lnTo>
                    <a:lnTo>
                      <a:pt x="508" y="218"/>
                    </a:lnTo>
                    <a:lnTo>
                      <a:pt x="510" y="218"/>
                    </a:lnTo>
                    <a:lnTo>
                      <a:pt x="508" y="216"/>
                    </a:lnTo>
                    <a:lnTo>
                      <a:pt x="510" y="214"/>
                    </a:lnTo>
                    <a:lnTo>
                      <a:pt x="512" y="214"/>
                    </a:lnTo>
                    <a:lnTo>
                      <a:pt x="514" y="212"/>
                    </a:lnTo>
                    <a:lnTo>
                      <a:pt x="514" y="210"/>
                    </a:lnTo>
                    <a:lnTo>
                      <a:pt x="516" y="210"/>
                    </a:lnTo>
                    <a:lnTo>
                      <a:pt x="518" y="210"/>
                    </a:lnTo>
                    <a:lnTo>
                      <a:pt x="522" y="210"/>
                    </a:lnTo>
                    <a:lnTo>
                      <a:pt x="520" y="208"/>
                    </a:lnTo>
                    <a:lnTo>
                      <a:pt x="522" y="206"/>
                    </a:lnTo>
                    <a:lnTo>
                      <a:pt x="526" y="206"/>
                    </a:lnTo>
                    <a:lnTo>
                      <a:pt x="530" y="204"/>
                    </a:lnTo>
                    <a:lnTo>
                      <a:pt x="532" y="202"/>
                    </a:lnTo>
                    <a:lnTo>
                      <a:pt x="538" y="198"/>
                    </a:lnTo>
                    <a:lnTo>
                      <a:pt x="538" y="196"/>
                    </a:lnTo>
                    <a:lnTo>
                      <a:pt x="538" y="196"/>
                    </a:lnTo>
                    <a:lnTo>
                      <a:pt x="534" y="198"/>
                    </a:lnTo>
                    <a:lnTo>
                      <a:pt x="532" y="196"/>
                    </a:lnTo>
                    <a:lnTo>
                      <a:pt x="528" y="200"/>
                    </a:lnTo>
                    <a:lnTo>
                      <a:pt x="526" y="198"/>
                    </a:lnTo>
                    <a:lnTo>
                      <a:pt x="528" y="192"/>
                    </a:lnTo>
                    <a:lnTo>
                      <a:pt x="528" y="192"/>
                    </a:lnTo>
                    <a:lnTo>
                      <a:pt x="530" y="190"/>
                    </a:lnTo>
                    <a:lnTo>
                      <a:pt x="530" y="190"/>
                    </a:lnTo>
                    <a:lnTo>
                      <a:pt x="532" y="192"/>
                    </a:lnTo>
                    <a:lnTo>
                      <a:pt x="532" y="192"/>
                    </a:lnTo>
                    <a:lnTo>
                      <a:pt x="534" y="190"/>
                    </a:lnTo>
                    <a:lnTo>
                      <a:pt x="530" y="188"/>
                    </a:lnTo>
                    <a:lnTo>
                      <a:pt x="534" y="188"/>
                    </a:lnTo>
                    <a:lnTo>
                      <a:pt x="536" y="188"/>
                    </a:lnTo>
                    <a:lnTo>
                      <a:pt x="538" y="188"/>
                    </a:lnTo>
                    <a:lnTo>
                      <a:pt x="542" y="186"/>
                    </a:lnTo>
                    <a:lnTo>
                      <a:pt x="544" y="188"/>
                    </a:lnTo>
                    <a:lnTo>
                      <a:pt x="550" y="184"/>
                    </a:lnTo>
                    <a:lnTo>
                      <a:pt x="554" y="186"/>
                    </a:lnTo>
                    <a:lnTo>
                      <a:pt x="554" y="188"/>
                    </a:lnTo>
                    <a:lnTo>
                      <a:pt x="552" y="192"/>
                    </a:lnTo>
                    <a:lnTo>
                      <a:pt x="552" y="194"/>
                    </a:lnTo>
                    <a:lnTo>
                      <a:pt x="554" y="196"/>
                    </a:lnTo>
                    <a:lnTo>
                      <a:pt x="556" y="192"/>
                    </a:lnTo>
                    <a:lnTo>
                      <a:pt x="558" y="188"/>
                    </a:lnTo>
                    <a:lnTo>
                      <a:pt x="558" y="186"/>
                    </a:lnTo>
                    <a:lnTo>
                      <a:pt x="558" y="186"/>
                    </a:lnTo>
                    <a:lnTo>
                      <a:pt x="560" y="188"/>
                    </a:lnTo>
                    <a:lnTo>
                      <a:pt x="560" y="192"/>
                    </a:lnTo>
                    <a:lnTo>
                      <a:pt x="562" y="192"/>
                    </a:lnTo>
                    <a:lnTo>
                      <a:pt x="564" y="188"/>
                    </a:lnTo>
                    <a:lnTo>
                      <a:pt x="562" y="186"/>
                    </a:lnTo>
                    <a:lnTo>
                      <a:pt x="564" y="184"/>
                    </a:lnTo>
                    <a:lnTo>
                      <a:pt x="566" y="186"/>
                    </a:lnTo>
                    <a:lnTo>
                      <a:pt x="566" y="188"/>
                    </a:lnTo>
                    <a:lnTo>
                      <a:pt x="568" y="186"/>
                    </a:lnTo>
                    <a:lnTo>
                      <a:pt x="570" y="184"/>
                    </a:lnTo>
                    <a:lnTo>
                      <a:pt x="568" y="182"/>
                    </a:lnTo>
                    <a:lnTo>
                      <a:pt x="570" y="182"/>
                    </a:lnTo>
                    <a:lnTo>
                      <a:pt x="572" y="180"/>
                    </a:lnTo>
                    <a:lnTo>
                      <a:pt x="570" y="180"/>
                    </a:lnTo>
                    <a:lnTo>
                      <a:pt x="572" y="176"/>
                    </a:lnTo>
                    <a:lnTo>
                      <a:pt x="576" y="176"/>
                    </a:lnTo>
                    <a:lnTo>
                      <a:pt x="578" y="174"/>
                    </a:lnTo>
                    <a:lnTo>
                      <a:pt x="580" y="176"/>
                    </a:lnTo>
                    <a:lnTo>
                      <a:pt x="580" y="178"/>
                    </a:lnTo>
                    <a:lnTo>
                      <a:pt x="580" y="178"/>
                    </a:lnTo>
                    <a:lnTo>
                      <a:pt x="584" y="178"/>
                    </a:lnTo>
                    <a:lnTo>
                      <a:pt x="584" y="182"/>
                    </a:lnTo>
                    <a:lnTo>
                      <a:pt x="586" y="182"/>
                    </a:lnTo>
                    <a:lnTo>
                      <a:pt x="584" y="188"/>
                    </a:lnTo>
                    <a:lnTo>
                      <a:pt x="586" y="188"/>
                    </a:lnTo>
                    <a:lnTo>
                      <a:pt x="588" y="182"/>
                    </a:lnTo>
                    <a:lnTo>
                      <a:pt x="586" y="176"/>
                    </a:lnTo>
                    <a:lnTo>
                      <a:pt x="582" y="174"/>
                    </a:lnTo>
                    <a:lnTo>
                      <a:pt x="582" y="172"/>
                    </a:lnTo>
                    <a:lnTo>
                      <a:pt x="578" y="174"/>
                    </a:lnTo>
                    <a:lnTo>
                      <a:pt x="576" y="172"/>
                    </a:lnTo>
                    <a:lnTo>
                      <a:pt x="574" y="174"/>
                    </a:lnTo>
                    <a:lnTo>
                      <a:pt x="574" y="170"/>
                    </a:lnTo>
                    <a:lnTo>
                      <a:pt x="570" y="170"/>
                    </a:lnTo>
                    <a:lnTo>
                      <a:pt x="570" y="168"/>
                    </a:lnTo>
                    <a:lnTo>
                      <a:pt x="572" y="166"/>
                    </a:lnTo>
                    <a:lnTo>
                      <a:pt x="576" y="166"/>
                    </a:lnTo>
                    <a:lnTo>
                      <a:pt x="578" y="166"/>
                    </a:lnTo>
                    <a:lnTo>
                      <a:pt x="582" y="166"/>
                    </a:lnTo>
                    <a:lnTo>
                      <a:pt x="584" y="166"/>
                    </a:lnTo>
                    <a:lnTo>
                      <a:pt x="586" y="164"/>
                    </a:lnTo>
                    <a:lnTo>
                      <a:pt x="588" y="166"/>
                    </a:lnTo>
                    <a:lnTo>
                      <a:pt x="594" y="164"/>
                    </a:lnTo>
                    <a:lnTo>
                      <a:pt x="596" y="166"/>
                    </a:lnTo>
                    <a:lnTo>
                      <a:pt x="598" y="164"/>
                    </a:lnTo>
                    <a:lnTo>
                      <a:pt x="600" y="166"/>
                    </a:lnTo>
                    <a:lnTo>
                      <a:pt x="602" y="164"/>
                    </a:lnTo>
                    <a:lnTo>
                      <a:pt x="602" y="162"/>
                    </a:lnTo>
                    <a:lnTo>
                      <a:pt x="598" y="162"/>
                    </a:lnTo>
                    <a:lnTo>
                      <a:pt x="594" y="160"/>
                    </a:lnTo>
                    <a:lnTo>
                      <a:pt x="590" y="162"/>
                    </a:lnTo>
                    <a:lnTo>
                      <a:pt x="586" y="162"/>
                    </a:lnTo>
                    <a:lnTo>
                      <a:pt x="586" y="160"/>
                    </a:lnTo>
                    <a:lnTo>
                      <a:pt x="584" y="156"/>
                    </a:lnTo>
                    <a:lnTo>
                      <a:pt x="588" y="154"/>
                    </a:lnTo>
                    <a:lnTo>
                      <a:pt x="584" y="154"/>
                    </a:lnTo>
                    <a:lnTo>
                      <a:pt x="582" y="150"/>
                    </a:lnTo>
                    <a:lnTo>
                      <a:pt x="580" y="150"/>
                    </a:lnTo>
                    <a:lnTo>
                      <a:pt x="578" y="146"/>
                    </a:lnTo>
                    <a:lnTo>
                      <a:pt x="576" y="144"/>
                    </a:lnTo>
                    <a:lnTo>
                      <a:pt x="580" y="144"/>
                    </a:lnTo>
                    <a:lnTo>
                      <a:pt x="580" y="140"/>
                    </a:lnTo>
                    <a:lnTo>
                      <a:pt x="576" y="138"/>
                    </a:lnTo>
                    <a:lnTo>
                      <a:pt x="576" y="126"/>
                    </a:lnTo>
                    <a:lnTo>
                      <a:pt x="580" y="124"/>
                    </a:lnTo>
                    <a:lnTo>
                      <a:pt x="578" y="120"/>
                    </a:lnTo>
                    <a:lnTo>
                      <a:pt x="580" y="118"/>
                    </a:lnTo>
                    <a:lnTo>
                      <a:pt x="582" y="114"/>
                    </a:lnTo>
                    <a:lnTo>
                      <a:pt x="580" y="112"/>
                    </a:lnTo>
                    <a:lnTo>
                      <a:pt x="582" y="112"/>
                    </a:lnTo>
                    <a:lnTo>
                      <a:pt x="582" y="110"/>
                    </a:lnTo>
                    <a:lnTo>
                      <a:pt x="586" y="106"/>
                    </a:lnTo>
                    <a:lnTo>
                      <a:pt x="588" y="106"/>
                    </a:lnTo>
                    <a:lnTo>
                      <a:pt x="590" y="110"/>
                    </a:lnTo>
                    <a:lnTo>
                      <a:pt x="592" y="108"/>
                    </a:lnTo>
                    <a:lnTo>
                      <a:pt x="596" y="108"/>
                    </a:lnTo>
                    <a:lnTo>
                      <a:pt x="596" y="112"/>
                    </a:lnTo>
                    <a:lnTo>
                      <a:pt x="600" y="112"/>
                    </a:lnTo>
                    <a:lnTo>
                      <a:pt x="602" y="108"/>
                    </a:lnTo>
                    <a:lnTo>
                      <a:pt x="604" y="110"/>
                    </a:lnTo>
                    <a:lnTo>
                      <a:pt x="604" y="112"/>
                    </a:lnTo>
                    <a:lnTo>
                      <a:pt x="606" y="114"/>
                    </a:lnTo>
                    <a:lnTo>
                      <a:pt x="610" y="114"/>
                    </a:lnTo>
                    <a:lnTo>
                      <a:pt x="610" y="116"/>
                    </a:lnTo>
                    <a:lnTo>
                      <a:pt x="606" y="118"/>
                    </a:lnTo>
                    <a:lnTo>
                      <a:pt x="606" y="118"/>
                    </a:lnTo>
                    <a:lnTo>
                      <a:pt x="606" y="120"/>
                    </a:lnTo>
                    <a:lnTo>
                      <a:pt x="606" y="124"/>
                    </a:lnTo>
                    <a:lnTo>
                      <a:pt x="604" y="128"/>
                    </a:lnTo>
                    <a:lnTo>
                      <a:pt x="602" y="128"/>
                    </a:lnTo>
                    <a:lnTo>
                      <a:pt x="600" y="132"/>
                    </a:lnTo>
                    <a:lnTo>
                      <a:pt x="602" y="132"/>
                    </a:lnTo>
                    <a:lnTo>
                      <a:pt x="606" y="130"/>
                    </a:lnTo>
                    <a:lnTo>
                      <a:pt x="610" y="124"/>
                    </a:lnTo>
                    <a:lnTo>
                      <a:pt x="612" y="124"/>
                    </a:lnTo>
                    <a:lnTo>
                      <a:pt x="612" y="126"/>
                    </a:lnTo>
                    <a:lnTo>
                      <a:pt x="610" y="128"/>
                    </a:lnTo>
                    <a:lnTo>
                      <a:pt x="610" y="130"/>
                    </a:lnTo>
                    <a:lnTo>
                      <a:pt x="614" y="130"/>
                    </a:lnTo>
                    <a:lnTo>
                      <a:pt x="616" y="126"/>
                    </a:lnTo>
                    <a:lnTo>
                      <a:pt x="618" y="124"/>
                    </a:lnTo>
                    <a:lnTo>
                      <a:pt x="618" y="126"/>
                    </a:lnTo>
                    <a:lnTo>
                      <a:pt x="622" y="126"/>
                    </a:lnTo>
                    <a:lnTo>
                      <a:pt x="624" y="124"/>
                    </a:lnTo>
                    <a:lnTo>
                      <a:pt x="624" y="124"/>
                    </a:lnTo>
                    <a:lnTo>
                      <a:pt x="626" y="124"/>
                    </a:lnTo>
                    <a:lnTo>
                      <a:pt x="628" y="124"/>
                    </a:lnTo>
                    <a:lnTo>
                      <a:pt x="630" y="126"/>
                    </a:lnTo>
                    <a:lnTo>
                      <a:pt x="630" y="128"/>
                    </a:lnTo>
                    <a:lnTo>
                      <a:pt x="632" y="132"/>
                    </a:lnTo>
                    <a:lnTo>
                      <a:pt x="632" y="134"/>
                    </a:lnTo>
                    <a:lnTo>
                      <a:pt x="632" y="136"/>
                    </a:lnTo>
                    <a:lnTo>
                      <a:pt x="630" y="140"/>
                    </a:lnTo>
                    <a:lnTo>
                      <a:pt x="632" y="144"/>
                    </a:lnTo>
                    <a:lnTo>
                      <a:pt x="632" y="148"/>
                    </a:lnTo>
                    <a:lnTo>
                      <a:pt x="630" y="148"/>
                    </a:lnTo>
                    <a:lnTo>
                      <a:pt x="628" y="150"/>
                    </a:lnTo>
                    <a:lnTo>
                      <a:pt x="630" y="150"/>
                    </a:lnTo>
                    <a:lnTo>
                      <a:pt x="634" y="150"/>
                    </a:lnTo>
                    <a:lnTo>
                      <a:pt x="638" y="146"/>
                    </a:lnTo>
                    <a:lnTo>
                      <a:pt x="642" y="146"/>
                    </a:lnTo>
                    <a:lnTo>
                      <a:pt x="644" y="142"/>
                    </a:lnTo>
                    <a:lnTo>
                      <a:pt x="642" y="138"/>
                    </a:lnTo>
                    <a:lnTo>
                      <a:pt x="642" y="134"/>
                    </a:lnTo>
                    <a:lnTo>
                      <a:pt x="640" y="136"/>
                    </a:lnTo>
                    <a:lnTo>
                      <a:pt x="638" y="134"/>
                    </a:lnTo>
                    <a:lnTo>
                      <a:pt x="638" y="132"/>
                    </a:lnTo>
                    <a:lnTo>
                      <a:pt x="640" y="132"/>
                    </a:lnTo>
                    <a:lnTo>
                      <a:pt x="642" y="132"/>
                    </a:lnTo>
                    <a:lnTo>
                      <a:pt x="642" y="132"/>
                    </a:lnTo>
                    <a:lnTo>
                      <a:pt x="644" y="132"/>
                    </a:lnTo>
                    <a:lnTo>
                      <a:pt x="648" y="130"/>
                    </a:lnTo>
                    <a:lnTo>
                      <a:pt x="652" y="126"/>
                    </a:lnTo>
                    <a:lnTo>
                      <a:pt x="652" y="128"/>
                    </a:lnTo>
                    <a:lnTo>
                      <a:pt x="656" y="128"/>
                    </a:lnTo>
                    <a:lnTo>
                      <a:pt x="658" y="124"/>
                    </a:lnTo>
                    <a:lnTo>
                      <a:pt x="660" y="124"/>
                    </a:lnTo>
                    <a:lnTo>
                      <a:pt x="660" y="124"/>
                    </a:lnTo>
                    <a:lnTo>
                      <a:pt x="662" y="122"/>
                    </a:lnTo>
                    <a:lnTo>
                      <a:pt x="664" y="122"/>
                    </a:lnTo>
                    <a:lnTo>
                      <a:pt x="666" y="122"/>
                    </a:lnTo>
                    <a:lnTo>
                      <a:pt x="668" y="122"/>
                    </a:lnTo>
                    <a:lnTo>
                      <a:pt x="668" y="124"/>
                    </a:lnTo>
                    <a:lnTo>
                      <a:pt x="668" y="124"/>
                    </a:lnTo>
                    <a:lnTo>
                      <a:pt x="668" y="126"/>
                    </a:lnTo>
                    <a:lnTo>
                      <a:pt x="674" y="126"/>
                    </a:lnTo>
                    <a:lnTo>
                      <a:pt x="674" y="126"/>
                    </a:lnTo>
                    <a:lnTo>
                      <a:pt x="676" y="128"/>
                    </a:lnTo>
                    <a:lnTo>
                      <a:pt x="686" y="132"/>
                    </a:lnTo>
                    <a:lnTo>
                      <a:pt x="688" y="134"/>
                    </a:lnTo>
                    <a:lnTo>
                      <a:pt x="690" y="136"/>
                    </a:lnTo>
                    <a:lnTo>
                      <a:pt x="690" y="138"/>
                    </a:lnTo>
                    <a:lnTo>
                      <a:pt x="694" y="142"/>
                    </a:lnTo>
                    <a:lnTo>
                      <a:pt x="694" y="142"/>
                    </a:lnTo>
                    <a:lnTo>
                      <a:pt x="694" y="140"/>
                    </a:lnTo>
                    <a:lnTo>
                      <a:pt x="696" y="140"/>
                    </a:lnTo>
                    <a:lnTo>
                      <a:pt x="696" y="138"/>
                    </a:lnTo>
                    <a:lnTo>
                      <a:pt x="694" y="138"/>
                    </a:lnTo>
                    <a:lnTo>
                      <a:pt x="692" y="136"/>
                    </a:lnTo>
                    <a:lnTo>
                      <a:pt x="692" y="134"/>
                    </a:lnTo>
                    <a:lnTo>
                      <a:pt x="694" y="132"/>
                    </a:lnTo>
                    <a:lnTo>
                      <a:pt x="696" y="132"/>
                    </a:lnTo>
                    <a:lnTo>
                      <a:pt x="698" y="136"/>
                    </a:lnTo>
                    <a:lnTo>
                      <a:pt x="700" y="136"/>
                    </a:lnTo>
                    <a:lnTo>
                      <a:pt x="700" y="138"/>
                    </a:lnTo>
                    <a:lnTo>
                      <a:pt x="702" y="142"/>
                    </a:lnTo>
                    <a:lnTo>
                      <a:pt x="704" y="144"/>
                    </a:lnTo>
                    <a:lnTo>
                      <a:pt x="706" y="146"/>
                    </a:lnTo>
                    <a:lnTo>
                      <a:pt x="706" y="144"/>
                    </a:lnTo>
                    <a:lnTo>
                      <a:pt x="708" y="144"/>
                    </a:lnTo>
                    <a:lnTo>
                      <a:pt x="708" y="146"/>
                    </a:lnTo>
                    <a:lnTo>
                      <a:pt x="710" y="148"/>
                    </a:lnTo>
                    <a:lnTo>
                      <a:pt x="710" y="150"/>
                    </a:lnTo>
                    <a:lnTo>
                      <a:pt x="714" y="152"/>
                    </a:lnTo>
                    <a:lnTo>
                      <a:pt x="712" y="154"/>
                    </a:lnTo>
                    <a:lnTo>
                      <a:pt x="712" y="154"/>
                    </a:lnTo>
                    <a:lnTo>
                      <a:pt x="712" y="152"/>
                    </a:lnTo>
                    <a:lnTo>
                      <a:pt x="710" y="152"/>
                    </a:lnTo>
                    <a:lnTo>
                      <a:pt x="710" y="152"/>
                    </a:lnTo>
                    <a:lnTo>
                      <a:pt x="708" y="152"/>
                    </a:lnTo>
                    <a:lnTo>
                      <a:pt x="706" y="152"/>
                    </a:lnTo>
                    <a:lnTo>
                      <a:pt x="702" y="150"/>
                    </a:lnTo>
                    <a:lnTo>
                      <a:pt x="700" y="150"/>
                    </a:lnTo>
                    <a:lnTo>
                      <a:pt x="698" y="150"/>
                    </a:lnTo>
                    <a:lnTo>
                      <a:pt x="700" y="152"/>
                    </a:lnTo>
                    <a:lnTo>
                      <a:pt x="704" y="152"/>
                    </a:lnTo>
                    <a:lnTo>
                      <a:pt x="704" y="154"/>
                    </a:lnTo>
                    <a:lnTo>
                      <a:pt x="704" y="154"/>
                    </a:lnTo>
                    <a:lnTo>
                      <a:pt x="706" y="158"/>
                    </a:lnTo>
                    <a:lnTo>
                      <a:pt x="706" y="158"/>
                    </a:lnTo>
                    <a:lnTo>
                      <a:pt x="708" y="158"/>
                    </a:lnTo>
                    <a:lnTo>
                      <a:pt x="708" y="154"/>
                    </a:lnTo>
                    <a:lnTo>
                      <a:pt x="710" y="154"/>
                    </a:lnTo>
                    <a:lnTo>
                      <a:pt x="712" y="156"/>
                    </a:lnTo>
                    <a:lnTo>
                      <a:pt x="712" y="158"/>
                    </a:lnTo>
                    <a:lnTo>
                      <a:pt x="714" y="158"/>
                    </a:lnTo>
                    <a:lnTo>
                      <a:pt x="716" y="158"/>
                    </a:lnTo>
                    <a:lnTo>
                      <a:pt x="716" y="160"/>
                    </a:lnTo>
                    <a:lnTo>
                      <a:pt x="714" y="160"/>
                    </a:lnTo>
                    <a:lnTo>
                      <a:pt x="718" y="164"/>
                    </a:lnTo>
                    <a:lnTo>
                      <a:pt x="718" y="168"/>
                    </a:lnTo>
                    <a:lnTo>
                      <a:pt x="718" y="174"/>
                    </a:lnTo>
                    <a:lnTo>
                      <a:pt x="716" y="178"/>
                    </a:lnTo>
                    <a:lnTo>
                      <a:pt x="716" y="178"/>
                    </a:lnTo>
                    <a:lnTo>
                      <a:pt x="714" y="180"/>
                    </a:lnTo>
                    <a:lnTo>
                      <a:pt x="714" y="182"/>
                    </a:lnTo>
                    <a:lnTo>
                      <a:pt x="714" y="186"/>
                    </a:lnTo>
                    <a:lnTo>
                      <a:pt x="714" y="186"/>
                    </a:lnTo>
                    <a:lnTo>
                      <a:pt x="714" y="188"/>
                    </a:lnTo>
                    <a:lnTo>
                      <a:pt x="714" y="190"/>
                    </a:lnTo>
                    <a:lnTo>
                      <a:pt x="712" y="192"/>
                    </a:lnTo>
                    <a:lnTo>
                      <a:pt x="712" y="194"/>
                    </a:lnTo>
                    <a:lnTo>
                      <a:pt x="712" y="194"/>
                    </a:lnTo>
                    <a:lnTo>
                      <a:pt x="710" y="198"/>
                    </a:lnTo>
                    <a:lnTo>
                      <a:pt x="708" y="200"/>
                    </a:lnTo>
                    <a:lnTo>
                      <a:pt x="708" y="202"/>
                    </a:lnTo>
                    <a:lnTo>
                      <a:pt x="708" y="204"/>
                    </a:lnTo>
                    <a:lnTo>
                      <a:pt x="706" y="206"/>
                    </a:lnTo>
                    <a:lnTo>
                      <a:pt x="702" y="208"/>
                    </a:lnTo>
                    <a:lnTo>
                      <a:pt x="700" y="208"/>
                    </a:lnTo>
                    <a:lnTo>
                      <a:pt x="702" y="208"/>
                    </a:lnTo>
                    <a:lnTo>
                      <a:pt x="704" y="208"/>
                    </a:lnTo>
                    <a:lnTo>
                      <a:pt x="706" y="208"/>
                    </a:lnTo>
                    <a:lnTo>
                      <a:pt x="706" y="208"/>
                    </a:lnTo>
                    <a:lnTo>
                      <a:pt x="708" y="210"/>
                    </a:lnTo>
                    <a:lnTo>
                      <a:pt x="706" y="214"/>
                    </a:lnTo>
                    <a:lnTo>
                      <a:pt x="704" y="218"/>
                    </a:lnTo>
                    <a:lnTo>
                      <a:pt x="702" y="222"/>
                    </a:lnTo>
                    <a:lnTo>
                      <a:pt x="704" y="226"/>
                    </a:lnTo>
                    <a:lnTo>
                      <a:pt x="704" y="228"/>
                    </a:lnTo>
                    <a:lnTo>
                      <a:pt x="702" y="234"/>
                    </a:lnTo>
                    <a:lnTo>
                      <a:pt x="700" y="234"/>
                    </a:lnTo>
                    <a:lnTo>
                      <a:pt x="698" y="234"/>
                    </a:lnTo>
                    <a:lnTo>
                      <a:pt x="696" y="234"/>
                    </a:lnTo>
                    <a:lnTo>
                      <a:pt x="696" y="236"/>
                    </a:lnTo>
                    <a:lnTo>
                      <a:pt x="696" y="236"/>
                    </a:lnTo>
                    <a:lnTo>
                      <a:pt x="698" y="242"/>
                    </a:lnTo>
                    <a:lnTo>
                      <a:pt x="696" y="244"/>
                    </a:lnTo>
                    <a:lnTo>
                      <a:pt x="694" y="246"/>
                    </a:lnTo>
                    <a:lnTo>
                      <a:pt x="694" y="250"/>
                    </a:lnTo>
                    <a:lnTo>
                      <a:pt x="694" y="252"/>
                    </a:lnTo>
                    <a:lnTo>
                      <a:pt x="694" y="256"/>
                    </a:lnTo>
                    <a:lnTo>
                      <a:pt x="694" y="258"/>
                    </a:lnTo>
                    <a:lnTo>
                      <a:pt x="694" y="258"/>
                    </a:lnTo>
                    <a:lnTo>
                      <a:pt x="696" y="260"/>
                    </a:lnTo>
                    <a:lnTo>
                      <a:pt x="694" y="266"/>
                    </a:lnTo>
                    <a:lnTo>
                      <a:pt x="692" y="268"/>
                    </a:lnTo>
                    <a:lnTo>
                      <a:pt x="692" y="270"/>
                    </a:lnTo>
                    <a:lnTo>
                      <a:pt x="692" y="268"/>
                    </a:lnTo>
                    <a:lnTo>
                      <a:pt x="694" y="268"/>
                    </a:lnTo>
                    <a:lnTo>
                      <a:pt x="696" y="266"/>
                    </a:lnTo>
                    <a:lnTo>
                      <a:pt x="698" y="264"/>
                    </a:lnTo>
                    <a:lnTo>
                      <a:pt x="698" y="264"/>
                    </a:lnTo>
                    <a:lnTo>
                      <a:pt x="698" y="262"/>
                    </a:lnTo>
                    <a:lnTo>
                      <a:pt x="702" y="262"/>
                    </a:lnTo>
                    <a:lnTo>
                      <a:pt x="704" y="260"/>
                    </a:lnTo>
                    <a:lnTo>
                      <a:pt x="702" y="260"/>
                    </a:lnTo>
                    <a:lnTo>
                      <a:pt x="698" y="256"/>
                    </a:lnTo>
                    <a:lnTo>
                      <a:pt x="696" y="252"/>
                    </a:lnTo>
                    <a:lnTo>
                      <a:pt x="698" y="250"/>
                    </a:lnTo>
                    <a:lnTo>
                      <a:pt x="702" y="250"/>
                    </a:lnTo>
                    <a:lnTo>
                      <a:pt x="706" y="250"/>
                    </a:lnTo>
                    <a:lnTo>
                      <a:pt x="710" y="246"/>
                    </a:lnTo>
                    <a:lnTo>
                      <a:pt x="712" y="246"/>
                    </a:lnTo>
                    <a:lnTo>
                      <a:pt x="714" y="244"/>
                    </a:lnTo>
                    <a:lnTo>
                      <a:pt x="712" y="242"/>
                    </a:lnTo>
                    <a:lnTo>
                      <a:pt x="714" y="240"/>
                    </a:lnTo>
                    <a:lnTo>
                      <a:pt x="716" y="236"/>
                    </a:lnTo>
                    <a:lnTo>
                      <a:pt x="716" y="234"/>
                    </a:lnTo>
                    <a:lnTo>
                      <a:pt x="716" y="234"/>
                    </a:lnTo>
                    <a:lnTo>
                      <a:pt x="718" y="234"/>
                    </a:lnTo>
                    <a:lnTo>
                      <a:pt x="720" y="234"/>
                    </a:lnTo>
                    <a:lnTo>
                      <a:pt x="722" y="230"/>
                    </a:lnTo>
                    <a:lnTo>
                      <a:pt x="722" y="230"/>
                    </a:lnTo>
                    <a:lnTo>
                      <a:pt x="726" y="226"/>
                    </a:lnTo>
                    <a:lnTo>
                      <a:pt x="726" y="222"/>
                    </a:lnTo>
                    <a:lnTo>
                      <a:pt x="726" y="222"/>
                    </a:lnTo>
                    <a:lnTo>
                      <a:pt x="720" y="224"/>
                    </a:lnTo>
                    <a:lnTo>
                      <a:pt x="720" y="226"/>
                    </a:lnTo>
                    <a:lnTo>
                      <a:pt x="716" y="228"/>
                    </a:lnTo>
                    <a:lnTo>
                      <a:pt x="714" y="226"/>
                    </a:lnTo>
                    <a:lnTo>
                      <a:pt x="712" y="224"/>
                    </a:lnTo>
                    <a:lnTo>
                      <a:pt x="714" y="220"/>
                    </a:lnTo>
                    <a:lnTo>
                      <a:pt x="714" y="216"/>
                    </a:lnTo>
                    <a:lnTo>
                      <a:pt x="716" y="214"/>
                    </a:lnTo>
                    <a:lnTo>
                      <a:pt x="720" y="214"/>
                    </a:lnTo>
                    <a:lnTo>
                      <a:pt x="724" y="218"/>
                    </a:lnTo>
                    <a:lnTo>
                      <a:pt x="726" y="216"/>
                    </a:lnTo>
                    <a:lnTo>
                      <a:pt x="726" y="212"/>
                    </a:lnTo>
                    <a:lnTo>
                      <a:pt x="728" y="210"/>
                    </a:lnTo>
                    <a:lnTo>
                      <a:pt x="728" y="214"/>
                    </a:lnTo>
                    <a:lnTo>
                      <a:pt x="728" y="214"/>
                    </a:lnTo>
                    <a:lnTo>
                      <a:pt x="728" y="216"/>
                    </a:lnTo>
                    <a:lnTo>
                      <a:pt x="734" y="222"/>
                    </a:lnTo>
                    <a:lnTo>
                      <a:pt x="738" y="222"/>
                    </a:lnTo>
                    <a:lnTo>
                      <a:pt x="740" y="222"/>
                    </a:lnTo>
                    <a:lnTo>
                      <a:pt x="744" y="220"/>
                    </a:lnTo>
                    <a:lnTo>
                      <a:pt x="746" y="218"/>
                    </a:lnTo>
                    <a:lnTo>
                      <a:pt x="746" y="216"/>
                    </a:lnTo>
                    <a:lnTo>
                      <a:pt x="742" y="212"/>
                    </a:lnTo>
                    <a:lnTo>
                      <a:pt x="742" y="210"/>
                    </a:lnTo>
                    <a:lnTo>
                      <a:pt x="742" y="210"/>
                    </a:lnTo>
                    <a:lnTo>
                      <a:pt x="748" y="216"/>
                    </a:lnTo>
                    <a:lnTo>
                      <a:pt x="750" y="216"/>
                    </a:lnTo>
                    <a:lnTo>
                      <a:pt x="752" y="218"/>
                    </a:lnTo>
                    <a:lnTo>
                      <a:pt x="752" y="220"/>
                    </a:lnTo>
                    <a:lnTo>
                      <a:pt x="752" y="222"/>
                    </a:lnTo>
                    <a:lnTo>
                      <a:pt x="756" y="224"/>
                    </a:lnTo>
                    <a:lnTo>
                      <a:pt x="756" y="228"/>
                    </a:lnTo>
                    <a:lnTo>
                      <a:pt x="756" y="230"/>
                    </a:lnTo>
                    <a:lnTo>
                      <a:pt x="756" y="228"/>
                    </a:lnTo>
                    <a:lnTo>
                      <a:pt x="758" y="226"/>
                    </a:lnTo>
                    <a:lnTo>
                      <a:pt x="760" y="226"/>
                    </a:lnTo>
                    <a:lnTo>
                      <a:pt x="762" y="224"/>
                    </a:lnTo>
                    <a:lnTo>
                      <a:pt x="760" y="222"/>
                    </a:lnTo>
                    <a:lnTo>
                      <a:pt x="758" y="224"/>
                    </a:lnTo>
                    <a:lnTo>
                      <a:pt x="756" y="222"/>
                    </a:lnTo>
                    <a:lnTo>
                      <a:pt x="756" y="220"/>
                    </a:lnTo>
                    <a:lnTo>
                      <a:pt x="758" y="216"/>
                    </a:lnTo>
                    <a:lnTo>
                      <a:pt x="760" y="216"/>
                    </a:lnTo>
                    <a:lnTo>
                      <a:pt x="762" y="214"/>
                    </a:lnTo>
                    <a:lnTo>
                      <a:pt x="764" y="214"/>
                    </a:lnTo>
                    <a:lnTo>
                      <a:pt x="764" y="212"/>
                    </a:lnTo>
                    <a:lnTo>
                      <a:pt x="770" y="212"/>
                    </a:lnTo>
                    <a:lnTo>
                      <a:pt x="778" y="208"/>
                    </a:lnTo>
                    <a:lnTo>
                      <a:pt x="788" y="208"/>
                    </a:lnTo>
                    <a:lnTo>
                      <a:pt x="796" y="206"/>
                    </a:lnTo>
                    <a:lnTo>
                      <a:pt x="798" y="206"/>
                    </a:lnTo>
                    <a:lnTo>
                      <a:pt x="802" y="206"/>
                    </a:lnTo>
                    <a:lnTo>
                      <a:pt x="802" y="208"/>
                    </a:lnTo>
                    <a:lnTo>
                      <a:pt x="802" y="208"/>
                    </a:lnTo>
                    <a:lnTo>
                      <a:pt x="800" y="212"/>
                    </a:lnTo>
                    <a:lnTo>
                      <a:pt x="802" y="216"/>
                    </a:lnTo>
                    <a:lnTo>
                      <a:pt x="804" y="220"/>
                    </a:lnTo>
                    <a:lnTo>
                      <a:pt x="816" y="220"/>
                    </a:lnTo>
                    <a:lnTo>
                      <a:pt x="818" y="220"/>
                    </a:lnTo>
                    <a:lnTo>
                      <a:pt x="818" y="220"/>
                    </a:lnTo>
                    <a:lnTo>
                      <a:pt x="822" y="220"/>
                    </a:lnTo>
                    <a:lnTo>
                      <a:pt x="826" y="222"/>
                    </a:lnTo>
                    <a:lnTo>
                      <a:pt x="832" y="220"/>
                    </a:lnTo>
                    <a:lnTo>
                      <a:pt x="838" y="216"/>
                    </a:lnTo>
                    <a:lnTo>
                      <a:pt x="840" y="218"/>
                    </a:lnTo>
                    <a:lnTo>
                      <a:pt x="842" y="216"/>
                    </a:lnTo>
                    <a:lnTo>
                      <a:pt x="844" y="216"/>
                    </a:lnTo>
                    <a:lnTo>
                      <a:pt x="842" y="214"/>
                    </a:lnTo>
                    <a:lnTo>
                      <a:pt x="846" y="212"/>
                    </a:lnTo>
                    <a:lnTo>
                      <a:pt x="848" y="214"/>
                    </a:lnTo>
                    <a:lnTo>
                      <a:pt x="850" y="212"/>
                    </a:lnTo>
                    <a:lnTo>
                      <a:pt x="852" y="214"/>
                    </a:lnTo>
                    <a:lnTo>
                      <a:pt x="854" y="214"/>
                    </a:lnTo>
                    <a:lnTo>
                      <a:pt x="854" y="212"/>
                    </a:lnTo>
                    <a:lnTo>
                      <a:pt x="854" y="210"/>
                    </a:lnTo>
                    <a:lnTo>
                      <a:pt x="852" y="208"/>
                    </a:lnTo>
                    <a:lnTo>
                      <a:pt x="852" y="206"/>
                    </a:lnTo>
                    <a:lnTo>
                      <a:pt x="850" y="204"/>
                    </a:lnTo>
                    <a:lnTo>
                      <a:pt x="848" y="204"/>
                    </a:lnTo>
                    <a:lnTo>
                      <a:pt x="848" y="200"/>
                    </a:lnTo>
                    <a:lnTo>
                      <a:pt x="846" y="200"/>
                    </a:lnTo>
                    <a:lnTo>
                      <a:pt x="846" y="198"/>
                    </a:lnTo>
                    <a:lnTo>
                      <a:pt x="844" y="194"/>
                    </a:lnTo>
                    <a:lnTo>
                      <a:pt x="844" y="192"/>
                    </a:lnTo>
                    <a:lnTo>
                      <a:pt x="844" y="190"/>
                    </a:lnTo>
                    <a:lnTo>
                      <a:pt x="846" y="192"/>
                    </a:lnTo>
                    <a:lnTo>
                      <a:pt x="846" y="192"/>
                    </a:lnTo>
                    <a:lnTo>
                      <a:pt x="850" y="190"/>
                    </a:lnTo>
                    <a:lnTo>
                      <a:pt x="848" y="188"/>
                    </a:lnTo>
                    <a:lnTo>
                      <a:pt x="848" y="186"/>
                    </a:lnTo>
                    <a:lnTo>
                      <a:pt x="850" y="186"/>
                    </a:lnTo>
                    <a:lnTo>
                      <a:pt x="854" y="188"/>
                    </a:lnTo>
                    <a:lnTo>
                      <a:pt x="854" y="188"/>
                    </a:lnTo>
                    <a:lnTo>
                      <a:pt x="854" y="186"/>
                    </a:lnTo>
                    <a:lnTo>
                      <a:pt x="856" y="188"/>
                    </a:lnTo>
                    <a:lnTo>
                      <a:pt x="860" y="188"/>
                    </a:lnTo>
                    <a:lnTo>
                      <a:pt x="860" y="186"/>
                    </a:lnTo>
                    <a:lnTo>
                      <a:pt x="862" y="186"/>
                    </a:lnTo>
                    <a:lnTo>
                      <a:pt x="864" y="188"/>
                    </a:lnTo>
                    <a:lnTo>
                      <a:pt x="866" y="188"/>
                    </a:lnTo>
                    <a:lnTo>
                      <a:pt x="868" y="190"/>
                    </a:lnTo>
                    <a:lnTo>
                      <a:pt x="868" y="188"/>
                    </a:lnTo>
                    <a:lnTo>
                      <a:pt x="868" y="186"/>
                    </a:lnTo>
                    <a:lnTo>
                      <a:pt x="872" y="188"/>
                    </a:lnTo>
                    <a:lnTo>
                      <a:pt x="872" y="190"/>
                    </a:lnTo>
                    <a:lnTo>
                      <a:pt x="870" y="190"/>
                    </a:lnTo>
                    <a:lnTo>
                      <a:pt x="870" y="192"/>
                    </a:lnTo>
                    <a:lnTo>
                      <a:pt x="870" y="194"/>
                    </a:lnTo>
                    <a:lnTo>
                      <a:pt x="874" y="194"/>
                    </a:lnTo>
                    <a:lnTo>
                      <a:pt x="874" y="194"/>
                    </a:lnTo>
                    <a:lnTo>
                      <a:pt x="874" y="192"/>
                    </a:lnTo>
                    <a:lnTo>
                      <a:pt x="874" y="190"/>
                    </a:lnTo>
                    <a:lnTo>
                      <a:pt x="876" y="192"/>
                    </a:lnTo>
                    <a:lnTo>
                      <a:pt x="876" y="188"/>
                    </a:lnTo>
                    <a:lnTo>
                      <a:pt x="874" y="188"/>
                    </a:lnTo>
                    <a:lnTo>
                      <a:pt x="874" y="186"/>
                    </a:lnTo>
                    <a:lnTo>
                      <a:pt x="878" y="186"/>
                    </a:lnTo>
                    <a:lnTo>
                      <a:pt x="880" y="186"/>
                    </a:lnTo>
                    <a:lnTo>
                      <a:pt x="882" y="186"/>
                    </a:lnTo>
                    <a:lnTo>
                      <a:pt x="884" y="186"/>
                    </a:lnTo>
                    <a:lnTo>
                      <a:pt x="888" y="186"/>
                    </a:lnTo>
                    <a:lnTo>
                      <a:pt x="888" y="188"/>
                    </a:lnTo>
                    <a:lnTo>
                      <a:pt x="888" y="190"/>
                    </a:lnTo>
                    <a:lnTo>
                      <a:pt x="888" y="190"/>
                    </a:lnTo>
                    <a:lnTo>
                      <a:pt x="890" y="188"/>
                    </a:lnTo>
                    <a:lnTo>
                      <a:pt x="892" y="188"/>
                    </a:lnTo>
                    <a:lnTo>
                      <a:pt x="892" y="190"/>
                    </a:lnTo>
                    <a:lnTo>
                      <a:pt x="894" y="190"/>
                    </a:lnTo>
                    <a:lnTo>
                      <a:pt x="896" y="188"/>
                    </a:lnTo>
                    <a:lnTo>
                      <a:pt x="898" y="190"/>
                    </a:lnTo>
                    <a:lnTo>
                      <a:pt x="900" y="196"/>
                    </a:lnTo>
                    <a:lnTo>
                      <a:pt x="902" y="192"/>
                    </a:lnTo>
                    <a:lnTo>
                      <a:pt x="902" y="192"/>
                    </a:lnTo>
                    <a:lnTo>
                      <a:pt x="904" y="192"/>
                    </a:lnTo>
                    <a:lnTo>
                      <a:pt x="902" y="196"/>
                    </a:lnTo>
                    <a:lnTo>
                      <a:pt x="904" y="198"/>
                    </a:lnTo>
                    <a:lnTo>
                      <a:pt x="904" y="198"/>
                    </a:lnTo>
                    <a:lnTo>
                      <a:pt x="908" y="198"/>
                    </a:lnTo>
                    <a:lnTo>
                      <a:pt x="908" y="200"/>
                    </a:lnTo>
                    <a:lnTo>
                      <a:pt x="908" y="200"/>
                    </a:lnTo>
                    <a:lnTo>
                      <a:pt x="910" y="200"/>
                    </a:lnTo>
                    <a:lnTo>
                      <a:pt x="910" y="202"/>
                    </a:lnTo>
                    <a:lnTo>
                      <a:pt x="908" y="204"/>
                    </a:lnTo>
                    <a:lnTo>
                      <a:pt x="908" y="208"/>
                    </a:lnTo>
                    <a:lnTo>
                      <a:pt x="912" y="204"/>
                    </a:lnTo>
                    <a:lnTo>
                      <a:pt x="914" y="204"/>
                    </a:lnTo>
                    <a:lnTo>
                      <a:pt x="916" y="206"/>
                    </a:lnTo>
                    <a:lnTo>
                      <a:pt x="910" y="210"/>
                    </a:lnTo>
                    <a:lnTo>
                      <a:pt x="910" y="214"/>
                    </a:lnTo>
                    <a:lnTo>
                      <a:pt x="914" y="214"/>
                    </a:lnTo>
                    <a:lnTo>
                      <a:pt x="916" y="212"/>
                    </a:lnTo>
                    <a:lnTo>
                      <a:pt x="918" y="212"/>
                    </a:lnTo>
                    <a:lnTo>
                      <a:pt x="918" y="212"/>
                    </a:lnTo>
                    <a:lnTo>
                      <a:pt x="920" y="214"/>
                    </a:lnTo>
                    <a:lnTo>
                      <a:pt x="922" y="214"/>
                    </a:lnTo>
                    <a:lnTo>
                      <a:pt x="924" y="216"/>
                    </a:lnTo>
                    <a:lnTo>
                      <a:pt x="922" y="220"/>
                    </a:lnTo>
                    <a:lnTo>
                      <a:pt x="926" y="220"/>
                    </a:lnTo>
                    <a:lnTo>
                      <a:pt x="926" y="222"/>
                    </a:lnTo>
                    <a:lnTo>
                      <a:pt x="928" y="220"/>
                    </a:lnTo>
                    <a:lnTo>
                      <a:pt x="928" y="222"/>
                    </a:lnTo>
                    <a:lnTo>
                      <a:pt x="926" y="226"/>
                    </a:lnTo>
                    <a:lnTo>
                      <a:pt x="922" y="228"/>
                    </a:lnTo>
                    <a:lnTo>
                      <a:pt x="922" y="226"/>
                    </a:lnTo>
                    <a:lnTo>
                      <a:pt x="916" y="224"/>
                    </a:lnTo>
                    <a:lnTo>
                      <a:pt x="910" y="224"/>
                    </a:lnTo>
                    <a:lnTo>
                      <a:pt x="914" y="226"/>
                    </a:lnTo>
                    <a:lnTo>
                      <a:pt x="914" y="228"/>
                    </a:lnTo>
                    <a:lnTo>
                      <a:pt x="918" y="230"/>
                    </a:lnTo>
                    <a:lnTo>
                      <a:pt x="920" y="230"/>
                    </a:lnTo>
                    <a:lnTo>
                      <a:pt x="924" y="234"/>
                    </a:lnTo>
                    <a:lnTo>
                      <a:pt x="928" y="236"/>
                    </a:lnTo>
                    <a:lnTo>
                      <a:pt x="932" y="234"/>
                    </a:lnTo>
                    <a:lnTo>
                      <a:pt x="932" y="230"/>
                    </a:lnTo>
                    <a:lnTo>
                      <a:pt x="930" y="228"/>
                    </a:lnTo>
                    <a:lnTo>
                      <a:pt x="928" y="228"/>
                    </a:lnTo>
                    <a:lnTo>
                      <a:pt x="930" y="228"/>
                    </a:lnTo>
                    <a:lnTo>
                      <a:pt x="932" y="230"/>
                    </a:lnTo>
                    <a:lnTo>
                      <a:pt x="936" y="232"/>
                    </a:lnTo>
                    <a:lnTo>
                      <a:pt x="936" y="232"/>
                    </a:lnTo>
                    <a:lnTo>
                      <a:pt x="934" y="232"/>
                    </a:lnTo>
                    <a:lnTo>
                      <a:pt x="930" y="236"/>
                    </a:lnTo>
                    <a:lnTo>
                      <a:pt x="930" y="238"/>
                    </a:lnTo>
                    <a:lnTo>
                      <a:pt x="934" y="238"/>
                    </a:lnTo>
                    <a:lnTo>
                      <a:pt x="934" y="238"/>
                    </a:lnTo>
                    <a:lnTo>
                      <a:pt x="936" y="238"/>
                    </a:lnTo>
                    <a:lnTo>
                      <a:pt x="944" y="244"/>
                    </a:lnTo>
                    <a:lnTo>
                      <a:pt x="946" y="246"/>
                    </a:lnTo>
                    <a:lnTo>
                      <a:pt x="948" y="248"/>
                    </a:lnTo>
                    <a:lnTo>
                      <a:pt x="954" y="250"/>
                    </a:lnTo>
                    <a:lnTo>
                      <a:pt x="958" y="254"/>
                    </a:lnTo>
                    <a:lnTo>
                      <a:pt x="962" y="254"/>
                    </a:lnTo>
                    <a:lnTo>
                      <a:pt x="962" y="252"/>
                    </a:lnTo>
                    <a:lnTo>
                      <a:pt x="962" y="250"/>
                    </a:lnTo>
                    <a:lnTo>
                      <a:pt x="964" y="250"/>
                    </a:lnTo>
                    <a:lnTo>
                      <a:pt x="964" y="252"/>
                    </a:lnTo>
                    <a:lnTo>
                      <a:pt x="966" y="254"/>
                    </a:lnTo>
                    <a:lnTo>
                      <a:pt x="968" y="256"/>
                    </a:lnTo>
                    <a:lnTo>
                      <a:pt x="968" y="256"/>
                    </a:lnTo>
                    <a:lnTo>
                      <a:pt x="970" y="254"/>
                    </a:lnTo>
                    <a:lnTo>
                      <a:pt x="966" y="240"/>
                    </a:lnTo>
                    <a:lnTo>
                      <a:pt x="964" y="234"/>
                    </a:lnTo>
                    <a:lnTo>
                      <a:pt x="960" y="228"/>
                    </a:lnTo>
                    <a:lnTo>
                      <a:pt x="960" y="220"/>
                    </a:lnTo>
                    <a:lnTo>
                      <a:pt x="958" y="216"/>
                    </a:lnTo>
                    <a:lnTo>
                      <a:pt x="958" y="216"/>
                    </a:lnTo>
                    <a:lnTo>
                      <a:pt x="960" y="216"/>
                    </a:lnTo>
                    <a:lnTo>
                      <a:pt x="962" y="220"/>
                    </a:lnTo>
                    <a:lnTo>
                      <a:pt x="964" y="222"/>
                    </a:lnTo>
                    <a:lnTo>
                      <a:pt x="968" y="222"/>
                    </a:lnTo>
                    <a:lnTo>
                      <a:pt x="970" y="226"/>
                    </a:lnTo>
                    <a:lnTo>
                      <a:pt x="974" y="226"/>
                    </a:lnTo>
                    <a:lnTo>
                      <a:pt x="984" y="224"/>
                    </a:lnTo>
                    <a:lnTo>
                      <a:pt x="986" y="226"/>
                    </a:lnTo>
                    <a:lnTo>
                      <a:pt x="988" y="224"/>
                    </a:lnTo>
                    <a:lnTo>
                      <a:pt x="990" y="228"/>
                    </a:lnTo>
                    <a:lnTo>
                      <a:pt x="992" y="226"/>
                    </a:lnTo>
                    <a:lnTo>
                      <a:pt x="990" y="224"/>
                    </a:lnTo>
                    <a:lnTo>
                      <a:pt x="990" y="222"/>
                    </a:lnTo>
                    <a:lnTo>
                      <a:pt x="988" y="220"/>
                    </a:lnTo>
                    <a:lnTo>
                      <a:pt x="988" y="218"/>
                    </a:lnTo>
                    <a:lnTo>
                      <a:pt x="990" y="216"/>
                    </a:lnTo>
                    <a:lnTo>
                      <a:pt x="998" y="214"/>
                    </a:lnTo>
                    <a:lnTo>
                      <a:pt x="1000" y="214"/>
                    </a:lnTo>
                    <a:lnTo>
                      <a:pt x="1000" y="214"/>
                    </a:lnTo>
                    <a:lnTo>
                      <a:pt x="1004" y="216"/>
                    </a:lnTo>
                    <a:lnTo>
                      <a:pt x="1008" y="216"/>
                    </a:lnTo>
                    <a:lnTo>
                      <a:pt x="1010" y="218"/>
                    </a:lnTo>
                    <a:lnTo>
                      <a:pt x="1014" y="218"/>
                    </a:lnTo>
                    <a:lnTo>
                      <a:pt x="1014" y="222"/>
                    </a:lnTo>
                    <a:lnTo>
                      <a:pt x="1018" y="222"/>
                    </a:lnTo>
                    <a:lnTo>
                      <a:pt x="1020" y="224"/>
                    </a:lnTo>
                    <a:lnTo>
                      <a:pt x="1026" y="224"/>
                    </a:lnTo>
                    <a:lnTo>
                      <a:pt x="1022" y="222"/>
                    </a:lnTo>
                    <a:lnTo>
                      <a:pt x="1022" y="220"/>
                    </a:lnTo>
                    <a:lnTo>
                      <a:pt x="1026" y="222"/>
                    </a:lnTo>
                    <a:lnTo>
                      <a:pt x="1028" y="220"/>
                    </a:lnTo>
                    <a:lnTo>
                      <a:pt x="1024" y="218"/>
                    </a:lnTo>
                    <a:lnTo>
                      <a:pt x="1026" y="216"/>
                    </a:lnTo>
                    <a:lnTo>
                      <a:pt x="1024" y="214"/>
                    </a:lnTo>
                    <a:lnTo>
                      <a:pt x="1022" y="216"/>
                    </a:lnTo>
                    <a:lnTo>
                      <a:pt x="1018" y="216"/>
                    </a:lnTo>
                    <a:lnTo>
                      <a:pt x="1018" y="212"/>
                    </a:lnTo>
                    <a:lnTo>
                      <a:pt x="1018" y="208"/>
                    </a:lnTo>
                    <a:lnTo>
                      <a:pt x="1018" y="208"/>
                    </a:lnTo>
                    <a:lnTo>
                      <a:pt x="1020" y="208"/>
                    </a:lnTo>
                    <a:lnTo>
                      <a:pt x="1022" y="208"/>
                    </a:lnTo>
                    <a:lnTo>
                      <a:pt x="1020" y="206"/>
                    </a:lnTo>
                    <a:lnTo>
                      <a:pt x="1022" y="204"/>
                    </a:lnTo>
                    <a:lnTo>
                      <a:pt x="1026" y="208"/>
                    </a:lnTo>
                    <a:lnTo>
                      <a:pt x="1028" y="210"/>
                    </a:lnTo>
                    <a:lnTo>
                      <a:pt x="1030" y="210"/>
                    </a:lnTo>
                    <a:lnTo>
                      <a:pt x="1030" y="210"/>
                    </a:lnTo>
                    <a:lnTo>
                      <a:pt x="1032" y="210"/>
                    </a:lnTo>
                    <a:lnTo>
                      <a:pt x="1032" y="208"/>
                    </a:lnTo>
                    <a:lnTo>
                      <a:pt x="1034" y="206"/>
                    </a:lnTo>
                    <a:lnTo>
                      <a:pt x="1036" y="208"/>
                    </a:lnTo>
                    <a:lnTo>
                      <a:pt x="1036" y="206"/>
                    </a:lnTo>
                    <a:lnTo>
                      <a:pt x="1032" y="202"/>
                    </a:lnTo>
                    <a:lnTo>
                      <a:pt x="1030" y="200"/>
                    </a:lnTo>
                    <a:lnTo>
                      <a:pt x="1026" y="198"/>
                    </a:lnTo>
                    <a:lnTo>
                      <a:pt x="1026" y="194"/>
                    </a:lnTo>
                    <a:lnTo>
                      <a:pt x="1026" y="192"/>
                    </a:lnTo>
                    <a:lnTo>
                      <a:pt x="1024" y="194"/>
                    </a:lnTo>
                    <a:lnTo>
                      <a:pt x="1020" y="194"/>
                    </a:lnTo>
                    <a:lnTo>
                      <a:pt x="1024" y="192"/>
                    </a:lnTo>
                    <a:lnTo>
                      <a:pt x="1022" y="190"/>
                    </a:lnTo>
                    <a:lnTo>
                      <a:pt x="1024" y="188"/>
                    </a:lnTo>
                    <a:lnTo>
                      <a:pt x="1022" y="186"/>
                    </a:lnTo>
                    <a:lnTo>
                      <a:pt x="1026" y="186"/>
                    </a:lnTo>
                    <a:lnTo>
                      <a:pt x="1026" y="180"/>
                    </a:lnTo>
                    <a:lnTo>
                      <a:pt x="1022" y="182"/>
                    </a:lnTo>
                    <a:lnTo>
                      <a:pt x="1020" y="186"/>
                    </a:lnTo>
                    <a:lnTo>
                      <a:pt x="1018" y="188"/>
                    </a:lnTo>
                    <a:lnTo>
                      <a:pt x="1014" y="186"/>
                    </a:lnTo>
                    <a:lnTo>
                      <a:pt x="1012" y="182"/>
                    </a:lnTo>
                    <a:lnTo>
                      <a:pt x="1014" y="180"/>
                    </a:lnTo>
                    <a:lnTo>
                      <a:pt x="1014" y="176"/>
                    </a:lnTo>
                    <a:lnTo>
                      <a:pt x="1018" y="174"/>
                    </a:lnTo>
                    <a:lnTo>
                      <a:pt x="1020" y="174"/>
                    </a:lnTo>
                    <a:lnTo>
                      <a:pt x="1024" y="172"/>
                    </a:lnTo>
                    <a:lnTo>
                      <a:pt x="1026" y="170"/>
                    </a:lnTo>
                    <a:lnTo>
                      <a:pt x="1022" y="166"/>
                    </a:lnTo>
                    <a:lnTo>
                      <a:pt x="1020" y="166"/>
                    </a:lnTo>
                    <a:lnTo>
                      <a:pt x="1018" y="166"/>
                    </a:lnTo>
                    <a:lnTo>
                      <a:pt x="1014" y="166"/>
                    </a:lnTo>
                    <a:lnTo>
                      <a:pt x="1012" y="162"/>
                    </a:lnTo>
                    <a:lnTo>
                      <a:pt x="1014" y="160"/>
                    </a:lnTo>
                    <a:lnTo>
                      <a:pt x="1020" y="160"/>
                    </a:lnTo>
                    <a:lnTo>
                      <a:pt x="1024" y="162"/>
                    </a:lnTo>
                    <a:lnTo>
                      <a:pt x="1030" y="162"/>
                    </a:lnTo>
                    <a:lnTo>
                      <a:pt x="1038" y="162"/>
                    </a:lnTo>
                    <a:lnTo>
                      <a:pt x="1052" y="160"/>
                    </a:lnTo>
                    <a:lnTo>
                      <a:pt x="1054" y="160"/>
                    </a:lnTo>
                    <a:lnTo>
                      <a:pt x="1066" y="160"/>
                    </a:lnTo>
                    <a:lnTo>
                      <a:pt x="1070" y="160"/>
                    </a:lnTo>
                    <a:lnTo>
                      <a:pt x="1074" y="160"/>
                    </a:lnTo>
                    <a:lnTo>
                      <a:pt x="1080" y="160"/>
                    </a:lnTo>
                    <a:lnTo>
                      <a:pt x="1076" y="160"/>
                    </a:lnTo>
                    <a:lnTo>
                      <a:pt x="1068" y="164"/>
                    </a:lnTo>
                    <a:lnTo>
                      <a:pt x="1066" y="162"/>
                    </a:lnTo>
                    <a:lnTo>
                      <a:pt x="1064" y="162"/>
                    </a:lnTo>
                    <a:lnTo>
                      <a:pt x="1062" y="162"/>
                    </a:lnTo>
                    <a:lnTo>
                      <a:pt x="1060" y="166"/>
                    </a:lnTo>
                    <a:lnTo>
                      <a:pt x="1062" y="170"/>
                    </a:lnTo>
                    <a:lnTo>
                      <a:pt x="1060" y="170"/>
                    </a:lnTo>
                    <a:lnTo>
                      <a:pt x="1060" y="172"/>
                    </a:lnTo>
                    <a:lnTo>
                      <a:pt x="1062" y="174"/>
                    </a:lnTo>
                    <a:lnTo>
                      <a:pt x="1066" y="172"/>
                    </a:lnTo>
                    <a:lnTo>
                      <a:pt x="1066" y="168"/>
                    </a:lnTo>
                    <a:lnTo>
                      <a:pt x="1072" y="164"/>
                    </a:lnTo>
                    <a:lnTo>
                      <a:pt x="1080" y="160"/>
                    </a:lnTo>
                    <a:lnTo>
                      <a:pt x="1082" y="166"/>
                    </a:lnTo>
                    <a:lnTo>
                      <a:pt x="1082" y="172"/>
                    </a:lnTo>
                    <a:lnTo>
                      <a:pt x="1082" y="174"/>
                    </a:lnTo>
                    <a:lnTo>
                      <a:pt x="1080" y="170"/>
                    </a:lnTo>
                    <a:lnTo>
                      <a:pt x="1078" y="166"/>
                    </a:lnTo>
                    <a:lnTo>
                      <a:pt x="1078" y="164"/>
                    </a:lnTo>
                    <a:lnTo>
                      <a:pt x="1076" y="166"/>
                    </a:lnTo>
                    <a:lnTo>
                      <a:pt x="1074" y="166"/>
                    </a:lnTo>
                    <a:lnTo>
                      <a:pt x="1076" y="170"/>
                    </a:lnTo>
                    <a:lnTo>
                      <a:pt x="1078" y="172"/>
                    </a:lnTo>
                    <a:lnTo>
                      <a:pt x="1078" y="176"/>
                    </a:lnTo>
                    <a:lnTo>
                      <a:pt x="1076" y="180"/>
                    </a:lnTo>
                    <a:lnTo>
                      <a:pt x="1076" y="180"/>
                    </a:lnTo>
                    <a:lnTo>
                      <a:pt x="1074" y="180"/>
                    </a:lnTo>
                    <a:lnTo>
                      <a:pt x="1076" y="182"/>
                    </a:lnTo>
                    <a:lnTo>
                      <a:pt x="1076" y="184"/>
                    </a:lnTo>
                    <a:lnTo>
                      <a:pt x="1076" y="186"/>
                    </a:lnTo>
                    <a:lnTo>
                      <a:pt x="1080" y="186"/>
                    </a:lnTo>
                    <a:lnTo>
                      <a:pt x="1082" y="184"/>
                    </a:lnTo>
                    <a:lnTo>
                      <a:pt x="1082" y="180"/>
                    </a:lnTo>
                    <a:lnTo>
                      <a:pt x="1084" y="176"/>
                    </a:lnTo>
                    <a:lnTo>
                      <a:pt x="1084" y="174"/>
                    </a:lnTo>
                    <a:lnTo>
                      <a:pt x="1084" y="170"/>
                    </a:lnTo>
                    <a:lnTo>
                      <a:pt x="1082" y="158"/>
                    </a:lnTo>
                    <a:lnTo>
                      <a:pt x="1088" y="154"/>
                    </a:lnTo>
                    <a:lnTo>
                      <a:pt x="1094" y="152"/>
                    </a:lnTo>
                    <a:lnTo>
                      <a:pt x="1102" y="152"/>
                    </a:lnTo>
                    <a:lnTo>
                      <a:pt x="1108" y="152"/>
                    </a:lnTo>
                    <a:lnTo>
                      <a:pt x="1116" y="156"/>
                    </a:lnTo>
                    <a:lnTo>
                      <a:pt x="1120" y="160"/>
                    </a:lnTo>
                    <a:lnTo>
                      <a:pt x="1120" y="164"/>
                    </a:lnTo>
                    <a:lnTo>
                      <a:pt x="1118" y="164"/>
                    </a:lnTo>
                    <a:lnTo>
                      <a:pt x="1112" y="162"/>
                    </a:lnTo>
                    <a:lnTo>
                      <a:pt x="1112" y="162"/>
                    </a:lnTo>
                    <a:lnTo>
                      <a:pt x="1114" y="164"/>
                    </a:lnTo>
                    <a:lnTo>
                      <a:pt x="1114" y="166"/>
                    </a:lnTo>
                    <a:lnTo>
                      <a:pt x="1114" y="170"/>
                    </a:lnTo>
                    <a:lnTo>
                      <a:pt x="1112" y="172"/>
                    </a:lnTo>
                    <a:lnTo>
                      <a:pt x="1114" y="172"/>
                    </a:lnTo>
                    <a:lnTo>
                      <a:pt x="1116" y="170"/>
                    </a:lnTo>
                    <a:lnTo>
                      <a:pt x="1120" y="170"/>
                    </a:lnTo>
                    <a:lnTo>
                      <a:pt x="1124" y="168"/>
                    </a:lnTo>
                    <a:lnTo>
                      <a:pt x="1124" y="172"/>
                    </a:lnTo>
                    <a:lnTo>
                      <a:pt x="1126" y="174"/>
                    </a:lnTo>
                    <a:lnTo>
                      <a:pt x="1126" y="176"/>
                    </a:lnTo>
                    <a:lnTo>
                      <a:pt x="1128" y="178"/>
                    </a:lnTo>
                    <a:lnTo>
                      <a:pt x="1128" y="176"/>
                    </a:lnTo>
                    <a:lnTo>
                      <a:pt x="1128" y="174"/>
                    </a:lnTo>
                    <a:lnTo>
                      <a:pt x="1132" y="172"/>
                    </a:lnTo>
                    <a:lnTo>
                      <a:pt x="1134" y="172"/>
                    </a:lnTo>
                    <a:lnTo>
                      <a:pt x="1136" y="176"/>
                    </a:lnTo>
                    <a:lnTo>
                      <a:pt x="1134" y="178"/>
                    </a:lnTo>
                    <a:lnTo>
                      <a:pt x="1134" y="180"/>
                    </a:lnTo>
                    <a:lnTo>
                      <a:pt x="1134" y="182"/>
                    </a:lnTo>
                    <a:lnTo>
                      <a:pt x="1136" y="180"/>
                    </a:lnTo>
                    <a:lnTo>
                      <a:pt x="1138" y="178"/>
                    </a:lnTo>
                    <a:lnTo>
                      <a:pt x="1138" y="178"/>
                    </a:lnTo>
                    <a:lnTo>
                      <a:pt x="1140" y="180"/>
                    </a:lnTo>
                    <a:lnTo>
                      <a:pt x="1140" y="176"/>
                    </a:lnTo>
                    <a:lnTo>
                      <a:pt x="1142" y="172"/>
                    </a:lnTo>
                    <a:lnTo>
                      <a:pt x="1142" y="170"/>
                    </a:lnTo>
                    <a:lnTo>
                      <a:pt x="1144" y="172"/>
                    </a:lnTo>
                    <a:lnTo>
                      <a:pt x="1150" y="176"/>
                    </a:lnTo>
                    <a:lnTo>
                      <a:pt x="1156" y="176"/>
                    </a:lnTo>
                    <a:lnTo>
                      <a:pt x="1160" y="180"/>
                    </a:lnTo>
                    <a:lnTo>
                      <a:pt x="1160" y="184"/>
                    </a:lnTo>
                    <a:lnTo>
                      <a:pt x="1156" y="186"/>
                    </a:lnTo>
                    <a:lnTo>
                      <a:pt x="1152" y="188"/>
                    </a:lnTo>
                    <a:lnTo>
                      <a:pt x="1156" y="186"/>
                    </a:lnTo>
                    <a:lnTo>
                      <a:pt x="1162" y="186"/>
                    </a:lnTo>
                    <a:lnTo>
                      <a:pt x="1166" y="188"/>
                    </a:lnTo>
                    <a:lnTo>
                      <a:pt x="1170" y="186"/>
                    </a:lnTo>
                    <a:lnTo>
                      <a:pt x="1172" y="182"/>
                    </a:lnTo>
                    <a:lnTo>
                      <a:pt x="1174" y="182"/>
                    </a:lnTo>
                    <a:lnTo>
                      <a:pt x="1180" y="178"/>
                    </a:lnTo>
                    <a:lnTo>
                      <a:pt x="1182" y="176"/>
                    </a:lnTo>
                    <a:lnTo>
                      <a:pt x="1186" y="172"/>
                    </a:lnTo>
                    <a:lnTo>
                      <a:pt x="1190" y="172"/>
                    </a:lnTo>
                    <a:lnTo>
                      <a:pt x="1200" y="166"/>
                    </a:lnTo>
                    <a:lnTo>
                      <a:pt x="1204" y="166"/>
                    </a:lnTo>
                    <a:lnTo>
                      <a:pt x="1206" y="166"/>
                    </a:lnTo>
                    <a:lnTo>
                      <a:pt x="1206" y="166"/>
                    </a:lnTo>
                    <a:lnTo>
                      <a:pt x="1212" y="162"/>
                    </a:lnTo>
                    <a:lnTo>
                      <a:pt x="1214" y="160"/>
                    </a:lnTo>
                    <a:lnTo>
                      <a:pt x="1222" y="162"/>
                    </a:lnTo>
                    <a:lnTo>
                      <a:pt x="1232" y="166"/>
                    </a:lnTo>
                    <a:lnTo>
                      <a:pt x="1238" y="170"/>
                    </a:lnTo>
                    <a:lnTo>
                      <a:pt x="1242" y="174"/>
                    </a:lnTo>
                    <a:lnTo>
                      <a:pt x="1248" y="178"/>
                    </a:lnTo>
                    <a:lnTo>
                      <a:pt x="1250" y="182"/>
                    </a:lnTo>
                    <a:lnTo>
                      <a:pt x="1250" y="186"/>
                    </a:lnTo>
                    <a:lnTo>
                      <a:pt x="1252" y="186"/>
                    </a:lnTo>
                    <a:lnTo>
                      <a:pt x="1250" y="190"/>
                    </a:lnTo>
                    <a:lnTo>
                      <a:pt x="1254" y="194"/>
                    </a:lnTo>
                    <a:lnTo>
                      <a:pt x="1254" y="198"/>
                    </a:lnTo>
                    <a:lnTo>
                      <a:pt x="1252" y="200"/>
                    </a:lnTo>
                    <a:lnTo>
                      <a:pt x="1256" y="200"/>
                    </a:lnTo>
                    <a:lnTo>
                      <a:pt x="1258" y="196"/>
                    </a:lnTo>
                    <a:lnTo>
                      <a:pt x="1262" y="196"/>
                    </a:lnTo>
                    <a:lnTo>
                      <a:pt x="1262" y="198"/>
                    </a:lnTo>
                    <a:lnTo>
                      <a:pt x="1264" y="196"/>
                    </a:lnTo>
                    <a:lnTo>
                      <a:pt x="1266" y="194"/>
                    </a:lnTo>
                    <a:lnTo>
                      <a:pt x="1270" y="196"/>
                    </a:lnTo>
                    <a:lnTo>
                      <a:pt x="1270" y="200"/>
                    </a:lnTo>
                    <a:lnTo>
                      <a:pt x="1270" y="198"/>
                    </a:lnTo>
                    <a:lnTo>
                      <a:pt x="1270" y="194"/>
                    </a:lnTo>
                    <a:lnTo>
                      <a:pt x="1272" y="194"/>
                    </a:lnTo>
                    <a:lnTo>
                      <a:pt x="1274" y="196"/>
                    </a:lnTo>
                    <a:lnTo>
                      <a:pt x="1278" y="200"/>
                    </a:lnTo>
                    <a:lnTo>
                      <a:pt x="1278" y="204"/>
                    </a:lnTo>
                    <a:lnTo>
                      <a:pt x="1280" y="204"/>
                    </a:lnTo>
                    <a:lnTo>
                      <a:pt x="1284" y="210"/>
                    </a:lnTo>
                    <a:lnTo>
                      <a:pt x="1284" y="208"/>
                    </a:lnTo>
                    <a:lnTo>
                      <a:pt x="1284" y="204"/>
                    </a:lnTo>
                    <a:lnTo>
                      <a:pt x="1280" y="202"/>
                    </a:lnTo>
                    <a:lnTo>
                      <a:pt x="1280" y="200"/>
                    </a:lnTo>
                    <a:lnTo>
                      <a:pt x="1282" y="202"/>
                    </a:lnTo>
                    <a:lnTo>
                      <a:pt x="1284" y="202"/>
                    </a:lnTo>
                    <a:lnTo>
                      <a:pt x="1288" y="204"/>
                    </a:lnTo>
                    <a:lnTo>
                      <a:pt x="1290" y="208"/>
                    </a:lnTo>
                    <a:lnTo>
                      <a:pt x="1290" y="206"/>
                    </a:lnTo>
                    <a:lnTo>
                      <a:pt x="1286" y="200"/>
                    </a:lnTo>
                    <a:lnTo>
                      <a:pt x="1286" y="194"/>
                    </a:lnTo>
                    <a:lnTo>
                      <a:pt x="1286" y="188"/>
                    </a:lnTo>
                    <a:lnTo>
                      <a:pt x="1288" y="186"/>
                    </a:lnTo>
                    <a:lnTo>
                      <a:pt x="1294" y="184"/>
                    </a:lnTo>
                    <a:lnTo>
                      <a:pt x="1296" y="182"/>
                    </a:lnTo>
                    <a:lnTo>
                      <a:pt x="1300" y="180"/>
                    </a:lnTo>
                    <a:lnTo>
                      <a:pt x="1300" y="180"/>
                    </a:lnTo>
                    <a:lnTo>
                      <a:pt x="1300" y="178"/>
                    </a:lnTo>
                    <a:lnTo>
                      <a:pt x="1302" y="178"/>
                    </a:lnTo>
                    <a:lnTo>
                      <a:pt x="1304" y="180"/>
                    </a:lnTo>
                    <a:lnTo>
                      <a:pt x="1306" y="182"/>
                    </a:lnTo>
                    <a:lnTo>
                      <a:pt x="1310" y="180"/>
                    </a:lnTo>
                    <a:lnTo>
                      <a:pt x="1314" y="178"/>
                    </a:lnTo>
                    <a:lnTo>
                      <a:pt x="1316" y="178"/>
                    </a:lnTo>
                    <a:lnTo>
                      <a:pt x="1320" y="176"/>
                    </a:lnTo>
                    <a:lnTo>
                      <a:pt x="1326" y="178"/>
                    </a:lnTo>
                    <a:lnTo>
                      <a:pt x="1326" y="176"/>
                    </a:lnTo>
                    <a:lnTo>
                      <a:pt x="1328" y="176"/>
                    </a:lnTo>
                    <a:lnTo>
                      <a:pt x="1328" y="178"/>
                    </a:lnTo>
                    <a:lnTo>
                      <a:pt x="1330" y="180"/>
                    </a:lnTo>
                    <a:lnTo>
                      <a:pt x="1332" y="176"/>
                    </a:lnTo>
                    <a:lnTo>
                      <a:pt x="1334" y="172"/>
                    </a:lnTo>
                    <a:lnTo>
                      <a:pt x="1334" y="170"/>
                    </a:lnTo>
                    <a:lnTo>
                      <a:pt x="1334" y="166"/>
                    </a:lnTo>
                    <a:lnTo>
                      <a:pt x="1334" y="164"/>
                    </a:lnTo>
                    <a:lnTo>
                      <a:pt x="1336" y="164"/>
                    </a:lnTo>
                    <a:lnTo>
                      <a:pt x="1340" y="164"/>
                    </a:lnTo>
                    <a:lnTo>
                      <a:pt x="1340" y="166"/>
                    </a:lnTo>
                    <a:lnTo>
                      <a:pt x="1340" y="168"/>
                    </a:lnTo>
                    <a:lnTo>
                      <a:pt x="1344" y="168"/>
                    </a:lnTo>
                    <a:lnTo>
                      <a:pt x="1346" y="170"/>
                    </a:lnTo>
                    <a:lnTo>
                      <a:pt x="1346" y="174"/>
                    </a:lnTo>
                    <a:lnTo>
                      <a:pt x="1350" y="178"/>
                    </a:lnTo>
                    <a:lnTo>
                      <a:pt x="1352" y="178"/>
                    </a:lnTo>
                    <a:lnTo>
                      <a:pt x="1356" y="178"/>
                    </a:lnTo>
                    <a:lnTo>
                      <a:pt x="1360" y="180"/>
                    </a:lnTo>
                    <a:lnTo>
                      <a:pt x="1362" y="178"/>
                    </a:lnTo>
                    <a:lnTo>
                      <a:pt x="1364" y="180"/>
                    </a:lnTo>
                    <a:lnTo>
                      <a:pt x="1368" y="184"/>
                    </a:lnTo>
                    <a:lnTo>
                      <a:pt x="1368" y="188"/>
                    </a:lnTo>
                    <a:lnTo>
                      <a:pt x="1370" y="188"/>
                    </a:lnTo>
                    <a:lnTo>
                      <a:pt x="1374" y="190"/>
                    </a:lnTo>
                    <a:lnTo>
                      <a:pt x="1376" y="188"/>
                    </a:lnTo>
                    <a:lnTo>
                      <a:pt x="1378" y="188"/>
                    </a:lnTo>
                    <a:lnTo>
                      <a:pt x="1378" y="186"/>
                    </a:lnTo>
                    <a:lnTo>
                      <a:pt x="1382" y="184"/>
                    </a:lnTo>
                    <a:lnTo>
                      <a:pt x="1382" y="184"/>
                    </a:lnTo>
                    <a:lnTo>
                      <a:pt x="1384" y="184"/>
                    </a:lnTo>
                    <a:lnTo>
                      <a:pt x="1382" y="180"/>
                    </a:lnTo>
                    <a:lnTo>
                      <a:pt x="1384" y="180"/>
                    </a:lnTo>
                    <a:lnTo>
                      <a:pt x="1382" y="178"/>
                    </a:lnTo>
                    <a:lnTo>
                      <a:pt x="1382" y="176"/>
                    </a:lnTo>
                    <a:lnTo>
                      <a:pt x="1380" y="174"/>
                    </a:lnTo>
                    <a:lnTo>
                      <a:pt x="1376" y="172"/>
                    </a:lnTo>
                    <a:lnTo>
                      <a:pt x="1376" y="168"/>
                    </a:lnTo>
                    <a:lnTo>
                      <a:pt x="1372" y="164"/>
                    </a:lnTo>
                    <a:lnTo>
                      <a:pt x="1370" y="164"/>
                    </a:lnTo>
                    <a:lnTo>
                      <a:pt x="1368" y="162"/>
                    </a:lnTo>
                    <a:lnTo>
                      <a:pt x="1364" y="160"/>
                    </a:lnTo>
                    <a:lnTo>
                      <a:pt x="1362" y="162"/>
                    </a:lnTo>
                    <a:lnTo>
                      <a:pt x="1360" y="162"/>
                    </a:lnTo>
                    <a:lnTo>
                      <a:pt x="1360" y="158"/>
                    </a:lnTo>
                    <a:lnTo>
                      <a:pt x="1362" y="158"/>
                    </a:lnTo>
                    <a:lnTo>
                      <a:pt x="1360" y="154"/>
                    </a:lnTo>
                    <a:lnTo>
                      <a:pt x="1360" y="152"/>
                    </a:lnTo>
                    <a:lnTo>
                      <a:pt x="1358" y="150"/>
                    </a:lnTo>
                    <a:lnTo>
                      <a:pt x="1356" y="146"/>
                    </a:lnTo>
                    <a:lnTo>
                      <a:pt x="1352" y="144"/>
                    </a:lnTo>
                    <a:lnTo>
                      <a:pt x="1354" y="142"/>
                    </a:lnTo>
                    <a:lnTo>
                      <a:pt x="1358" y="142"/>
                    </a:lnTo>
                    <a:lnTo>
                      <a:pt x="1360" y="142"/>
                    </a:lnTo>
                    <a:lnTo>
                      <a:pt x="1368" y="142"/>
                    </a:lnTo>
                    <a:lnTo>
                      <a:pt x="1372" y="142"/>
                    </a:lnTo>
                    <a:lnTo>
                      <a:pt x="1372" y="140"/>
                    </a:lnTo>
                    <a:lnTo>
                      <a:pt x="1376" y="140"/>
                    </a:lnTo>
                    <a:lnTo>
                      <a:pt x="1378" y="142"/>
                    </a:lnTo>
                    <a:lnTo>
                      <a:pt x="1382" y="140"/>
                    </a:lnTo>
                    <a:lnTo>
                      <a:pt x="1382" y="140"/>
                    </a:lnTo>
                    <a:lnTo>
                      <a:pt x="1382" y="138"/>
                    </a:lnTo>
                    <a:lnTo>
                      <a:pt x="1386" y="138"/>
                    </a:lnTo>
                    <a:lnTo>
                      <a:pt x="1388" y="140"/>
                    </a:lnTo>
                    <a:lnTo>
                      <a:pt x="1388" y="140"/>
                    </a:lnTo>
                    <a:lnTo>
                      <a:pt x="1388" y="136"/>
                    </a:lnTo>
                    <a:lnTo>
                      <a:pt x="1392" y="138"/>
                    </a:lnTo>
                    <a:lnTo>
                      <a:pt x="1392" y="136"/>
                    </a:lnTo>
                    <a:lnTo>
                      <a:pt x="1402" y="132"/>
                    </a:lnTo>
                    <a:lnTo>
                      <a:pt x="1402" y="134"/>
                    </a:lnTo>
                    <a:lnTo>
                      <a:pt x="1404" y="132"/>
                    </a:lnTo>
                    <a:lnTo>
                      <a:pt x="1404" y="132"/>
                    </a:lnTo>
                    <a:lnTo>
                      <a:pt x="1406" y="132"/>
                    </a:lnTo>
                    <a:lnTo>
                      <a:pt x="1410" y="132"/>
                    </a:lnTo>
                    <a:lnTo>
                      <a:pt x="1410" y="132"/>
                    </a:lnTo>
                    <a:lnTo>
                      <a:pt x="1414" y="132"/>
                    </a:lnTo>
                    <a:lnTo>
                      <a:pt x="1418" y="132"/>
                    </a:lnTo>
                    <a:lnTo>
                      <a:pt x="1420" y="132"/>
                    </a:lnTo>
                    <a:lnTo>
                      <a:pt x="1422" y="134"/>
                    </a:lnTo>
                    <a:lnTo>
                      <a:pt x="1424" y="134"/>
                    </a:lnTo>
                    <a:lnTo>
                      <a:pt x="1424" y="132"/>
                    </a:lnTo>
                    <a:lnTo>
                      <a:pt x="1428" y="132"/>
                    </a:lnTo>
                    <a:lnTo>
                      <a:pt x="1436" y="134"/>
                    </a:lnTo>
                    <a:lnTo>
                      <a:pt x="1438" y="136"/>
                    </a:lnTo>
                    <a:lnTo>
                      <a:pt x="1440" y="136"/>
                    </a:lnTo>
                    <a:lnTo>
                      <a:pt x="1440" y="134"/>
                    </a:lnTo>
                    <a:lnTo>
                      <a:pt x="1442" y="134"/>
                    </a:lnTo>
                    <a:lnTo>
                      <a:pt x="1444" y="136"/>
                    </a:lnTo>
                    <a:lnTo>
                      <a:pt x="1442" y="136"/>
                    </a:lnTo>
                    <a:lnTo>
                      <a:pt x="1444" y="138"/>
                    </a:lnTo>
                    <a:lnTo>
                      <a:pt x="1448" y="136"/>
                    </a:lnTo>
                    <a:lnTo>
                      <a:pt x="1456" y="138"/>
                    </a:lnTo>
                    <a:lnTo>
                      <a:pt x="1464" y="142"/>
                    </a:lnTo>
                    <a:lnTo>
                      <a:pt x="1464" y="144"/>
                    </a:lnTo>
                    <a:lnTo>
                      <a:pt x="1460" y="142"/>
                    </a:lnTo>
                    <a:lnTo>
                      <a:pt x="1456" y="140"/>
                    </a:lnTo>
                    <a:lnTo>
                      <a:pt x="1456" y="142"/>
                    </a:lnTo>
                    <a:lnTo>
                      <a:pt x="1464" y="144"/>
                    </a:lnTo>
                    <a:lnTo>
                      <a:pt x="1468" y="144"/>
                    </a:lnTo>
                    <a:lnTo>
                      <a:pt x="1468" y="142"/>
                    </a:lnTo>
                    <a:lnTo>
                      <a:pt x="1472" y="142"/>
                    </a:lnTo>
                    <a:lnTo>
                      <a:pt x="1474" y="142"/>
                    </a:lnTo>
                    <a:lnTo>
                      <a:pt x="1474" y="140"/>
                    </a:lnTo>
                    <a:lnTo>
                      <a:pt x="1476" y="140"/>
                    </a:lnTo>
                    <a:lnTo>
                      <a:pt x="1478" y="140"/>
                    </a:lnTo>
                    <a:lnTo>
                      <a:pt x="1480" y="142"/>
                    </a:lnTo>
                    <a:lnTo>
                      <a:pt x="1482" y="142"/>
                    </a:lnTo>
                    <a:lnTo>
                      <a:pt x="1482" y="142"/>
                    </a:lnTo>
                    <a:lnTo>
                      <a:pt x="1482" y="140"/>
                    </a:lnTo>
                    <a:lnTo>
                      <a:pt x="1486" y="142"/>
                    </a:lnTo>
                    <a:lnTo>
                      <a:pt x="1486" y="144"/>
                    </a:lnTo>
                    <a:lnTo>
                      <a:pt x="1490" y="144"/>
                    </a:lnTo>
                    <a:lnTo>
                      <a:pt x="1492" y="144"/>
                    </a:lnTo>
                    <a:lnTo>
                      <a:pt x="1502" y="146"/>
                    </a:lnTo>
                    <a:lnTo>
                      <a:pt x="1502" y="144"/>
                    </a:lnTo>
                    <a:lnTo>
                      <a:pt x="1506" y="144"/>
                    </a:lnTo>
                    <a:lnTo>
                      <a:pt x="1506" y="146"/>
                    </a:lnTo>
                    <a:lnTo>
                      <a:pt x="1508" y="146"/>
                    </a:lnTo>
                    <a:lnTo>
                      <a:pt x="1508" y="144"/>
                    </a:lnTo>
                    <a:lnTo>
                      <a:pt x="1508" y="144"/>
                    </a:lnTo>
                    <a:lnTo>
                      <a:pt x="1514" y="144"/>
                    </a:lnTo>
                    <a:lnTo>
                      <a:pt x="1512" y="146"/>
                    </a:lnTo>
                    <a:lnTo>
                      <a:pt x="1514" y="148"/>
                    </a:lnTo>
                    <a:lnTo>
                      <a:pt x="1518" y="146"/>
                    </a:lnTo>
                    <a:lnTo>
                      <a:pt x="1518" y="146"/>
                    </a:lnTo>
                    <a:lnTo>
                      <a:pt x="1516" y="146"/>
                    </a:lnTo>
                    <a:lnTo>
                      <a:pt x="1520" y="146"/>
                    </a:lnTo>
                    <a:lnTo>
                      <a:pt x="1522" y="146"/>
                    </a:lnTo>
                    <a:lnTo>
                      <a:pt x="1520" y="148"/>
                    </a:lnTo>
                    <a:lnTo>
                      <a:pt x="1522" y="150"/>
                    </a:lnTo>
                    <a:lnTo>
                      <a:pt x="1528" y="152"/>
                    </a:lnTo>
                    <a:lnTo>
                      <a:pt x="1530" y="150"/>
                    </a:lnTo>
                    <a:lnTo>
                      <a:pt x="1526" y="148"/>
                    </a:lnTo>
                    <a:lnTo>
                      <a:pt x="1524" y="148"/>
                    </a:lnTo>
                    <a:lnTo>
                      <a:pt x="1524" y="146"/>
                    </a:lnTo>
                    <a:lnTo>
                      <a:pt x="1526" y="146"/>
                    </a:lnTo>
                    <a:lnTo>
                      <a:pt x="1528" y="146"/>
                    </a:lnTo>
                    <a:lnTo>
                      <a:pt x="1534" y="148"/>
                    </a:lnTo>
                    <a:lnTo>
                      <a:pt x="1534" y="152"/>
                    </a:lnTo>
                    <a:lnTo>
                      <a:pt x="1536" y="152"/>
                    </a:lnTo>
                    <a:lnTo>
                      <a:pt x="1536" y="150"/>
                    </a:lnTo>
                    <a:lnTo>
                      <a:pt x="1536" y="148"/>
                    </a:lnTo>
                    <a:lnTo>
                      <a:pt x="1538" y="150"/>
                    </a:lnTo>
                    <a:lnTo>
                      <a:pt x="1540" y="150"/>
                    </a:lnTo>
                    <a:lnTo>
                      <a:pt x="1540" y="152"/>
                    </a:lnTo>
                    <a:lnTo>
                      <a:pt x="1542" y="154"/>
                    </a:lnTo>
                    <a:lnTo>
                      <a:pt x="1546" y="162"/>
                    </a:lnTo>
                    <a:lnTo>
                      <a:pt x="1550" y="162"/>
                    </a:lnTo>
                    <a:lnTo>
                      <a:pt x="1550" y="166"/>
                    </a:lnTo>
                    <a:lnTo>
                      <a:pt x="1552" y="168"/>
                    </a:lnTo>
                    <a:lnTo>
                      <a:pt x="1554" y="170"/>
                    </a:lnTo>
                    <a:lnTo>
                      <a:pt x="1554" y="172"/>
                    </a:lnTo>
                    <a:lnTo>
                      <a:pt x="1554" y="174"/>
                    </a:lnTo>
                    <a:lnTo>
                      <a:pt x="1556" y="174"/>
                    </a:lnTo>
                    <a:lnTo>
                      <a:pt x="1558" y="172"/>
                    </a:lnTo>
                    <a:lnTo>
                      <a:pt x="1562" y="174"/>
                    </a:lnTo>
                    <a:lnTo>
                      <a:pt x="1564" y="176"/>
                    </a:lnTo>
                    <a:lnTo>
                      <a:pt x="1566" y="178"/>
                    </a:lnTo>
                    <a:lnTo>
                      <a:pt x="1566" y="176"/>
                    </a:lnTo>
                    <a:lnTo>
                      <a:pt x="1564" y="176"/>
                    </a:lnTo>
                    <a:lnTo>
                      <a:pt x="1564" y="174"/>
                    </a:lnTo>
                    <a:lnTo>
                      <a:pt x="1566" y="172"/>
                    </a:lnTo>
                    <a:lnTo>
                      <a:pt x="1568" y="172"/>
                    </a:lnTo>
                    <a:lnTo>
                      <a:pt x="1568" y="174"/>
                    </a:lnTo>
                    <a:lnTo>
                      <a:pt x="1570" y="178"/>
                    </a:lnTo>
                    <a:lnTo>
                      <a:pt x="1570" y="176"/>
                    </a:lnTo>
                    <a:lnTo>
                      <a:pt x="1570" y="172"/>
                    </a:lnTo>
                    <a:lnTo>
                      <a:pt x="1570" y="170"/>
                    </a:lnTo>
                    <a:lnTo>
                      <a:pt x="1568" y="168"/>
                    </a:lnTo>
                    <a:lnTo>
                      <a:pt x="1564" y="170"/>
                    </a:lnTo>
                    <a:lnTo>
                      <a:pt x="1560" y="170"/>
                    </a:lnTo>
                    <a:lnTo>
                      <a:pt x="1560" y="168"/>
                    </a:lnTo>
                    <a:lnTo>
                      <a:pt x="1562" y="166"/>
                    </a:lnTo>
                    <a:lnTo>
                      <a:pt x="1562" y="164"/>
                    </a:lnTo>
                    <a:lnTo>
                      <a:pt x="1556" y="160"/>
                    </a:lnTo>
                    <a:lnTo>
                      <a:pt x="1554" y="158"/>
                    </a:lnTo>
                    <a:lnTo>
                      <a:pt x="1554" y="156"/>
                    </a:lnTo>
                    <a:lnTo>
                      <a:pt x="1552" y="156"/>
                    </a:lnTo>
                    <a:lnTo>
                      <a:pt x="1548" y="158"/>
                    </a:lnTo>
                    <a:lnTo>
                      <a:pt x="1548" y="158"/>
                    </a:lnTo>
                    <a:lnTo>
                      <a:pt x="1550" y="154"/>
                    </a:lnTo>
                    <a:lnTo>
                      <a:pt x="1552" y="152"/>
                    </a:lnTo>
                    <a:lnTo>
                      <a:pt x="1556" y="146"/>
                    </a:lnTo>
                    <a:lnTo>
                      <a:pt x="1556" y="146"/>
                    </a:lnTo>
                    <a:lnTo>
                      <a:pt x="1556" y="148"/>
                    </a:lnTo>
                    <a:lnTo>
                      <a:pt x="1558" y="152"/>
                    </a:lnTo>
                    <a:lnTo>
                      <a:pt x="1562" y="152"/>
                    </a:lnTo>
                    <a:lnTo>
                      <a:pt x="1562" y="152"/>
                    </a:lnTo>
                    <a:lnTo>
                      <a:pt x="1560" y="150"/>
                    </a:lnTo>
                    <a:lnTo>
                      <a:pt x="1558" y="148"/>
                    </a:lnTo>
                    <a:lnTo>
                      <a:pt x="1560" y="148"/>
                    </a:lnTo>
                    <a:lnTo>
                      <a:pt x="1562" y="146"/>
                    </a:lnTo>
                    <a:lnTo>
                      <a:pt x="1564" y="144"/>
                    </a:lnTo>
                    <a:lnTo>
                      <a:pt x="1560" y="144"/>
                    </a:lnTo>
                    <a:lnTo>
                      <a:pt x="1562" y="144"/>
                    </a:lnTo>
                    <a:lnTo>
                      <a:pt x="1562" y="142"/>
                    </a:lnTo>
                    <a:lnTo>
                      <a:pt x="1566" y="142"/>
                    </a:lnTo>
                    <a:lnTo>
                      <a:pt x="1568" y="138"/>
                    </a:lnTo>
                    <a:lnTo>
                      <a:pt x="1570" y="138"/>
                    </a:lnTo>
                    <a:lnTo>
                      <a:pt x="1570" y="140"/>
                    </a:lnTo>
                    <a:lnTo>
                      <a:pt x="1572" y="140"/>
                    </a:lnTo>
                    <a:lnTo>
                      <a:pt x="1574" y="140"/>
                    </a:lnTo>
                    <a:lnTo>
                      <a:pt x="1574" y="142"/>
                    </a:lnTo>
                    <a:lnTo>
                      <a:pt x="1576" y="144"/>
                    </a:lnTo>
                    <a:lnTo>
                      <a:pt x="1580" y="144"/>
                    </a:lnTo>
                    <a:lnTo>
                      <a:pt x="1582" y="144"/>
                    </a:lnTo>
                    <a:lnTo>
                      <a:pt x="1590" y="144"/>
                    </a:lnTo>
                    <a:lnTo>
                      <a:pt x="1590" y="148"/>
                    </a:lnTo>
                    <a:lnTo>
                      <a:pt x="1590" y="148"/>
                    </a:lnTo>
                    <a:lnTo>
                      <a:pt x="1590" y="148"/>
                    </a:lnTo>
                    <a:lnTo>
                      <a:pt x="1590" y="146"/>
                    </a:lnTo>
                    <a:lnTo>
                      <a:pt x="1594" y="146"/>
                    </a:lnTo>
                    <a:lnTo>
                      <a:pt x="1594" y="150"/>
                    </a:lnTo>
                    <a:lnTo>
                      <a:pt x="1596" y="148"/>
                    </a:lnTo>
                    <a:lnTo>
                      <a:pt x="1598" y="146"/>
                    </a:lnTo>
                    <a:lnTo>
                      <a:pt x="1600" y="146"/>
                    </a:lnTo>
                    <a:lnTo>
                      <a:pt x="1600" y="148"/>
                    </a:lnTo>
                    <a:lnTo>
                      <a:pt x="1598" y="150"/>
                    </a:lnTo>
                    <a:lnTo>
                      <a:pt x="1598" y="152"/>
                    </a:lnTo>
                    <a:lnTo>
                      <a:pt x="1600" y="158"/>
                    </a:lnTo>
                    <a:lnTo>
                      <a:pt x="1600" y="160"/>
                    </a:lnTo>
                    <a:lnTo>
                      <a:pt x="1600" y="162"/>
                    </a:lnTo>
                    <a:lnTo>
                      <a:pt x="1602" y="162"/>
                    </a:lnTo>
                    <a:lnTo>
                      <a:pt x="1604" y="164"/>
                    </a:lnTo>
                    <a:lnTo>
                      <a:pt x="1606" y="166"/>
                    </a:lnTo>
                    <a:lnTo>
                      <a:pt x="1608" y="168"/>
                    </a:lnTo>
                    <a:lnTo>
                      <a:pt x="1606" y="170"/>
                    </a:lnTo>
                    <a:lnTo>
                      <a:pt x="1602" y="170"/>
                    </a:lnTo>
                    <a:lnTo>
                      <a:pt x="1598" y="170"/>
                    </a:lnTo>
                    <a:lnTo>
                      <a:pt x="1604" y="172"/>
                    </a:lnTo>
                    <a:lnTo>
                      <a:pt x="1604" y="174"/>
                    </a:lnTo>
                    <a:lnTo>
                      <a:pt x="1604" y="176"/>
                    </a:lnTo>
                    <a:lnTo>
                      <a:pt x="1602" y="176"/>
                    </a:lnTo>
                    <a:lnTo>
                      <a:pt x="1600" y="180"/>
                    </a:lnTo>
                    <a:lnTo>
                      <a:pt x="1598" y="180"/>
                    </a:lnTo>
                    <a:lnTo>
                      <a:pt x="1596" y="182"/>
                    </a:lnTo>
                    <a:lnTo>
                      <a:pt x="1592" y="182"/>
                    </a:lnTo>
                    <a:lnTo>
                      <a:pt x="1590" y="184"/>
                    </a:lnTo>
                    <a:lnTo>
                      <a:pt x="1592" y="184"/>
                    </a:lnTo>
                    <a:lnTo>
                      <a:pt x="1594" y="184"/>
                    </a:lnTo>
                    <a:lnTo>
                      <a:pt x="1596" y="186"/>
                    </a:lnTo>
                    <a:lnTo>
                      <a:pt x="1598" y="184"/>
                    </a:lnTo>
                    <a:lnTo>
                      <a:pt x="1600" y="184"/>
                    </a:lnTo>
                    <a:lnTo>
                      <a:pt x="1600" y="186"/>
                    </a:lnTo>
                    <a:lnTo>
                      <a:pt x="1602" y="190"/>
                    </a:lnTo>
                    <a:lnTo>
                      <a:pt x="1600" y="190"/>
                    </a:lnTo>
                    <a:lnTo>
                      <a:pt x="1598" y="194"/>
                    </a:lnTo>
                    <a:lnTo>
                      <a:pt x="1602" y="192"/>
                    </a:lnTo>
                    <a:lnTo>
                      <a:pt x="1604" y="192"/>
                    </a:lnTo>
                    <a:lnTo>
                      <a:pt x="1608" y="194"/>
                    </a:lnTo>
                    <a:lnTo>
                      <a:pt x="1608" y="196"/>
                    </a:lnTo>
                    <a:lnTo>
                      <a:pt x="1610" y="200"/>
                    </a:lnTo>
                    <a:lnTo>
                      <a:pt x="1606" y="202"/>
                    </a:lnTo>
                    <a:lnTo>
                      <a:pt x="1608" y="202"/>
                    </a:lnTo>
                    <a:lnTo>
                      <a:pt x="1610" y="206"/>
                    </a:lnTo>
                    <a:lnTo>
                      <a:pt x="1606" y="206"/>
                    </a:lnTo>
                    <a:lnTo>
                      <a:pt x="1606" y="208"/>
                    </a:lnTo>
                    <a:lnTo>
                      <a:pt x="1608" y="210"/>
                    </a:lnTo>
                    <a:lnTo>
                      <a:pt x="1608" y="208"/>
                    </a:lnTo>
                    <a:lnTo>
                      <a:pt x="1610" y="208"/>
                    </a:lnTo>
                    <a:lnTo>
                      <a:pt x="1610" y="210"/>
                    </a:lnTo>
                    <a:lnTo>
                      <a:pt x="1610" y="212"/>
                    </a:lnTo>
                    <a:lnTo>
                      <a:pt x="1614" y="212"/>
                    </a:lnTo>
                    <a:lnTo>
                      <a:pt x="1614" y="214"/>
                    </a:lnTo>
                    <a:lnTo>
                      <a:pt x="1614" y="212"/>
                    </a:lnTo>
                    <a:lnTo>
                      <a:pt x="1616" y="210"/>
                    </a:lnTo>
                    <a:lnTo>
                      <a:pt x="1618" y="212"/>
                    </a:lnTo>
                    <a:lnTo>
                      <a:pt x="1620" y="212"/>
                    </a:lnTo>
                    <a:lnTo>
                      <a:pt x="1620" y="214"/>
                    </a:lnTo>
                    <a:lnTo>
                      <a:pt x="1618" y="216"/>
                    </a:lnTo>
                    <a:lnTo>
                      <a:pt x="1616" y="214"/>
                    </a:lnTo>
                    <a:lnTo>
                      <a:pt x="1614" y="216"/>
                    </a:lnTo>
                    <a:lnTo>
                      <a:pt x="1618" y="218"/>
                    </a:lnTo>
                    <a:lnTo>
                      <a:pt x="1620" y="218"/>
                    </a:lnTo>
                    <a:lnTo>
                      <a:pt x="1622" y="220"/>
                    </a:lnTo>
                    <a:lnTo>
                      <a:pt x="1620" y="222"/>
                    </a:lnTo>
                    <a:lnTo>
                      <a:pt x="1618" y="224"/>
                    </a:lnTo>
                    <a:lnTo>
                      <a:pt x="1614" y="220"/>
                    </a:lnTo>
                    <a:lnTo>
                      <a:pt x="1614" y="220"/>
                    </a:lnTo>
                    <a:lnTo>
                      <a:pt x="1616" y="224"/>
                    </a:lnTo>
                    <a:lnTo>
                      <a:pt x="1614" y="226"/>
                    </a:lnTo>
                    <a:lnTo>
                      <a:pt x="1612" y="226"/>
                    </a:lnTo>
                    <a:lnTo>
                      <a:pt x="1612" y="224"/>
                    </a:lnTo>
                    <a:lnTo>
                      <a:pt x="1610" y="224"/>
                    </a:lnTo>
                    <a:lnTo>
                      <a:pt x="1608" y="224"/>
                    </a:lnTo>
                    <a:lnTo>
                      <a:pt x="1602" y="224"/>
                    </a:lnTo>
                    <a:lnTo>
                      <a:pt x="1600" y="224"/>
                    </a:lnTo>
                    <a:lnTo>
                      <a:pt x="1598" y="224"/>
                    </a:lnTo>
                    <a:lnTo>
                      <a:pt x="1598" y="222"/>
                    </a:lnTo>
                    <a:lnTo>
                      <a:pt x="1598" y="222"/>
                    </a:lnTo>
                    <a:lnTo>
                      <a:pt x="1596" y="222"/>
                    </a:lnTo>
                    <a:lnTo>
                      <a:pt x="1596" y="224"/>
                    </a:lnTo>
                    <a:lnTo>
                      <a:pt x="1594" y="224"/>
                    </a:lnTo>
                    <a:lnTo>
                      <a:pt x="1594" y="224"/>
                    </a:lnTo>
                    <a:lnTo>
                      <a:pt x="1596" y="226"/>
                    </a:lnTo>
                    <a:lnTo>
                      <a:pt x="1594" y="230"/>
                    </a:lnTo>
                    <a:lnTo>
                      <a:pt x="1592" y="230"/>
                    </a:lnTo>
                    <a:lnTo>
                      <a:pt x="1592" y="228"/>
                    </a:lnTo>
                    <a:lnTo>
                      <a:pt x="1592" y="228"/>
                    </a:lnTo>
                    <a:lnTo>
                      <a:pt x="1586" y="228"/>
                    </a:lnTo>
                    <a:lnTo>
                      <a:pt x="1586" y="228"/>
                    </a:lnTo>
                    <a:lnTo>
                      <a:pt x="1586" y="226"/>
                    </a:lnTo>
                    <a:lnTo>
                      <a:pt x="1584" y="222"/>
                    </a:lnTo>
                    <a:lnTo>
                      <a:pt x="1584" y="222"/>
                    </a:lnTo>
                    <a:lnTo>
                      <a:pt x="1578" y="218"/>
                    </a:lnTo>
                    <a:lnTo>
                      <a:pt x="1576" y="218"/>
                    </a:lnTo>
                    <a:lnTo>
                      <a:pt x="1578" y="216"/>
                    </a:lnTo>
                    <a:lnTo>
                      <a:pt x="1574" y="216"/>
                    </a:lnTo>
                    <a:lnTo>
                      <a:pt x="1572" y="218"/>
                    </a:lnTo>
                    <a:lnTo>
                      <a:pt x="1568" y="218"/>
                    </a:lnTo>
                    <a:lnTo>
                      <a:pt x="1566" y="222"/>
                    </a:lnTo>
                    <a:lnTo>
                      <a:pt x="1566" y="222"/>
                    </a:lnTo>
                    <a:lnTo>
                      <a:pt x="1564" y="218"/>
                    </a:lnTo>
                    <a:lnTo>
                      <a:pt x="1564" y="216"/>
                    </a:lnTo>
                    <a:lnTo>
                      <a:pt x="1564" y="218"/>
                    </a:lnTo>
                    <a:lnTo>
                      <a:pt x="1564" y="222"/>
                    </a:lnTo>
                    <a:lnTo>
                      <a:pt x="1564" y="226"/>
                    </a:lnTo>
                    <a:lnTo>
                      <a:pt x="1564" y="228"/>
                    </a:lnTo>
                    <a:lnTo>
                      <a:pt x="1560" y="234"/>
                    </a:lnTo>
                    <a:lnTo>
                      <a:pt x="1558" y="234"/>
                    </a:lnTo>
                    <a:lnTo>
                      <a:pt x="1556" y="230"/>
                    </a:lnTo>
                    <a:lnTo>
                      <a:pt x="1554" y="230"/>
                    </a:lnTo>
                    <a:lnTo>
                      <a:pt x="1552" y="230"/>
                    </a:lnTo>
                    <a:lnTo>
                      <a:pt x="1546" y="226"/>
                    </a:lnTo>
                    <a:lnTo>
                      <a:pt x="1546" y="224"/>
                    </a:lnTo>
                    <a:lnTo>
                      <a:pt x="1546" y="218"/>
                    </a:lnTo>
                    <a:lnTo>
                      <a:pt x="1544" y="218"/>
                    </a:lnTo>
                    <a:lnTo>
                      <a:pt x="1542" y="216"/>
                    </a:lnTo>
                    <a:lnTo>
                      <a:pt x="1542" y="214"/>
                    </a:lnTo>
                    <a:lnTo>
                      <a:pt x="1540" y="216"/>
                    </a:lnTo>
                    <a:lnTo>
                      <a:pt x="1542" y="218"/>
                    </a:lnTo>
                    <a:lnTo>
                      <a:pt x="1540" y="220"/>
                    </a:lnTo>
                    <a:lnTo>
                      <a:pt x="1542" y="222"/>
                    </a:lnTo>
                    <a:lnTo>
                      <a:pt x="1542" y="222"/>
                    </a:lnTo>
                    <a:lnTo>
                      <a:pt x="1538" y="220"/>
                    </a:lnTo>
                    <a:lnTo>
                      <a:pt x="1534" y="218"/>
                    </a:lnTo>
                    <a:lnTo>
                      <a:pt x="1534" y="218"/>
                    </a:lnTo>
                    <a:lnTo>
                      <a:pt x="1536" y="220"/>
                    </a:lnTo>
                    <a:lnTo>
                      <a:pt x="1534" y="222"/>
                    </a:lnTo>
                    <a:lnTo>
                      <a:pt x="1534" y="222"/>
                    </a:lnTo>
                    <a:lnTo>
                      <a:pt x="1538" y="222"/>
                    </a:lnTo>
                    <a:lnTo>
                      <a:pt x="1540" y="224"/>
                    </a:lnTo>
                    <a:lnTo>
                      <a:pt x="1538" y="228"/>
                    </a:lnTo>
                    <a:lnTo>
                      <a:pt x="1534" y="228"/>
                    </a:lnTo>
                    <a:lnTo>
                      <a:pt x="1534" y="230"/>
                    </a:lnTo>
                    <a:lnTo>
                      <a:pt x="1536" y="230"/>
                    </a:lnTo>
                    <a:lnTo>
                      <a:pt x="1544" y="238"/>
                    </a:lnTo>
                    <a:lnTo>
                      <a:pt x="1548" y="240"/>
                    </a:lnTo>
                    <a:lnTo>
                      <a:pt x="1550" y="238"/>
                    </a:lnTo>
                    <a:lnTo>
                      <a:pt x="1554" y="240"/>
                    </a:lnTo>
                    <a:lnTo>
                      <a:pt x="1556" y="244"/>
                    </a:lnTo>
                    <a:lnTo>
                      <a:pt x="1554" y="244"/>
                    </a:lnTo>
                    <a:lnTo>
                      <a:pt x="1552" y="240"/>
                    </a:lnTo>
                    <a:lnTo>
                      <a:pt x="1552" y="240"/>
                    </a:lnTo>
                    <a:lnTo>
                      <a:pt x="1552" y="244"/>
                    </a:lnTo>
                    <a:lnTo>
                      <a:pt x="1556" y="246"/>
                    </a:lnTo>
                    <a:lnTo>
                      <a:pt x="1558" y="250"/>
                    </a:lnTo>
                    <a:lnTo>
                      <a:pt x="1560" y="252"/>
                    </a:lnTo>
                    <a:lnTo>
                      <a:pt x="1560" y="258"/>
                    </a:lnTo>
                    <a:lnTo>
                      <a:pt x="1558" y="266"/>
                    </a:lnTo>
                    <a:lnTo>
                      <a:pt x="1558" y="270"/>
                    </a:lnTo>
                    <a:lnTo>
                      <a:pt x="1558" y="274"/>
                    </a:lnTo>
                    <a:lnTo>
                      <a:pt x="1560" y="276"/>
                    </a:lnTo>
                    <a:lnTo>
                      <a:pt x="1556" y="280"/>
                    </a:lnTo>
                    <a:lnTo>
                      <a:pt x="1556" y="284"/>
                    </a:lnTo>
                    <a:lnTo>
                      <a:pt x="1554" y="284"/>
                    </a:lnTo>
                    <a:lnTo>
                      <a:pt x="1556" y="282"/>
                    </a:lnTo>
                    <a:lnTo>
                      <a:pt x="1554" y="282"/>
                    </a:lnTo>
                    <a:lnTo>
                      <a:pt x="1548" y="286"/>
                    </a:lnTo>
                    <a:lnTo>
                      <a:pt x="1548" y="284"/>
                    </a:lnTo>
                    <a:lnTo>
                      <a:pt x="1544" y="286"/>
                    </a:lnTo>
                    <a:lnTo>
                      <a:pt x="1542" y="286"/>
                    </a:lnTo>
                    <a:lnTo>
                      <a:pt x="1542" y="284"/>
                    </a:lnTo>
                    <a:lnTo>
                      <a:pt x="1538" y="284"/>
                    </a:lnTo>
                    <a:lnTo>
                      <a:pt x="1534" y="280"/>
                    </a:lnTo>
                    <a:lnTo>
                      <a:pt x="1532" y="278"/>
                    </a:lnTo>
                    <a:lnTo>
                      <a:pt x="1530" y="278"/>
                    </a:lnTo>
                    <a:lnTo>
                      <a:pt x="1528" y="276"/>
                    </a:lnTo>
                    <a:lnTo>
                      <a:pt x="1526" y="276"/>
                    </a:lnTo>
                    <a:lnTo>
                      <a:pt x="1522" y="278"/>
                    </a:lnTo>
                    <a:lnTo>
                      <a:pt x="1520" y="278"/>
                    </a:lnTo>
                    <a:lnTo>
                      <a:pt x="1522" y="280"/>
                    </a:lnTo>
                    <a:lnTo>
                      <a:pt x="1526" y="280"/>
                    </a:lnTo>
                    <a:lnTo>
                      <a:pt x="1528" y="278"/>
                    </a:lnTo>
                    <a:lnTo>
                      <a:pt x="1534" y="280"/>
                    </a:lnTo>
                    <a:lnTo>
                      <a:pt x="1536" y="282"/>
                    </a:lnTo>
                    <a:lnTo>
                      <a:pt x="1532" y="284"/>
                    </a:lnTo>
                    <a:lnTo>
                      <a:pt x="1530" y="284"/>
                    </a:lnTo>
                    <a:lnTo>
                      <a:pt x="1528" y="284"/>
                    </a:lnTo>
                    <a:lnTo>
                      <a:pt x="1528" y="286"/>
                    </a:lnTo>
                    <a:lnTo>
                      <a:pt x="1526" y="284"/>
                    </a:lnTo>
                    <a:lnTo>
                      <a:pt x="1522" y="284"/>
                    </a:lnTo>
                    <a:lnTo>
                      <a:pt x="1524" y="284"/>
                    </a:lnTo>
                    <a:lnTo>
                      <a:pt x="1526" y="288"/>
                    </a:lnTo>
                    <a:lnTo>
                      <a:pt x="1528" y="290"/>
                    </a:lnTo>
                    <a:lnTo>
                      <a:pt x="1528" y="292"/>
                    </a:lnTo>
                    <a:lnTo>
                      <a:pt x="1530" y="298"/>
                    </a:lnTo>
                    <a:lnTo>
                      <a:pt x="1532" y="298"/>
                    </a:lnTo>
                    <a:lnTo>
                      <a:pt x="1530" y="298"/>
                    </a:lnTo>
                    <a:lnTo>
                      <a:pt x="1530" y="292"/>
                    </a:lnTo>
                    <a:lnTo>
                      <a:pt x="1532" y="290"/>
                    </a:lnTo>
                    <a:lnTo>
                      <a:pt x="1534" y="292"/>
                    </a:lnTo>
                    <a:lnTo>
                      <a:pt x="1534" y="290"/>
                    </a:lnTo>
                    <a:lnTo>
                      <a:pt x="1538" y="286"/>
                    </a:lnTo>
                    <a:lnTo>
                      <a:pt x="1540" y="286"/>
                    </a:lnTo>
                    <a:lnTo>
                      <a:pt x="1542" y="288"/>
                    </a:lnTo>
                    <a:lnTo>
                      <a:pt x="1542" y="288"/>
                    </a:lnTo>
                    <a:lnTo>
                      <a:pt x="1544" y="294"/>
                    </a:lnTo>
                    <a:lnTo>
                      <a:pt x="1548" y="294"/>
                    </a:lnTo>
                    <a:lnTo>
                      <a:pt x="1550" y="298"/>
                    </a:lnTo>
                    <a:lnTo>
                      <a:pt x="1554" y="296"/>
                    </a:lnTo>
                    <a:lnTo>
                      <a:pt x="1556" y="294"/>
                    </a:lnTo>
                    <a:lnTo>
                      <a:pt x="1556" y="292"/>
                    </a:lnTo>
                    <a:lnTo>
                      <a:pt x="1556" y="294"/>
                    </a:lnTo>
                    <a:lnTo>
                      <a:pt x="1562" y="298"/>
                    </a:lnTo>
                    <a:lnTo>
                      <a:pt x="1564" y="300"/>
                    </a:lnTo>
                    <a:lnTo>
                      <a:pt x="1562" y="300"/>
                    </a:lnTo>
                    <a:lnTo>
                      <a:pt x="1560" y="302"/>
                    </a:lnTo>
                    <a:lnTo>
                      <a:pt x="1566" y="306"/>
                    </a:lnTo>
                    <a:lnTo>
                      <a:pt x="1566" y="306"/>
                    </a:lnTo>
                    <a:lnTo>
                      <a:pt x="1566" y="306"/>
                    </a:lnTo>
                    <a:lnTo>
                      <a:pt x="1568" y="302"/>
                    </a:lnTo>
                    <a:lnTo>
                      <a:pt x="1570" y="304"/>
                    </a:lnTo>
                    <a:lnTo>
                      <a:pt x="1576" y="312"/>
                    </a:lnTo>
                    <a:lnTo>
                      <a:pt x="1574" y="310"/>
                    </a:lnTo>
                    <a:lnTo>
                      <a:pt x="1572" y="310"/>
                    </a:lnTo>
                    <a:lnTo>
                      <a:pt x="1572" y="312"/>
                    </a:lnTo>
                    <a:lnTo>
                      <a:pt x="1574" y="314"/>
                    </a:lnTo>
                    <a:lnTo>
                      <a:pt x="1570" y="316"/>
                    </a:lnTo>
                    <a:lnTo>
                      <a:pt x="1570" y="318"/>
                    </a:lnTo>
                    <a:lnTo>
                      <a:pt x="1572" y="320"/>
                    </a:lnTo>
                    <a:lnTo>
                      <a:pt x="1574" y="320"/>
                    </a:lnTo>
                    <a:lnTo>
                      <a:pt x="1574" y="316"/>
                    </a:lnTo>
                    <a:lnTo>
                      <a:pt x="1576" y="316"/>
                    </a:lnTo>
                    <a:lnTo>
                      <a:pt x="1576" y="316"/>
                    </a:lnTo>
                    <a:lnTo>
                      <a:pt x="1578" y="314"/>
                    </a:lnTo>
                    <a:lnTo>
                      <a:pt x="1580" y="318"/>
                    </a:lnTo>
                    <a:lnTo>
                      <a:pt x="1586" y="322"/>
                    </a:lnTo>
                    <a:lnTo>
                      <a:pt x="1590" y="322"/>
                    </a:lnTo>
                    <a:lnTo>
                      <a:pt x="1594" y="326"/>
                    </a:lnTo>
                    <a:lnTo>
                      <a:pt x="1592" y="328"/>
                    </a:lnTo>
                    <a:lnTo>
                      <a:pt x="1596" y="332"/>
                    </a:lnTo>
                    <a:lnTo>
                      <a:pt x="1598" y="332"/>
                    </a:lnTo>
                    <a:lnTo>
                      <a:pt x="1602" y="338"/>
                    </a:lnTo>
                    <a:lnTo>
                      <a:pt x="1602" y="346"/>
                    </a:lnTo>
                    <a:lnTo>
                      <a:pt x="1600" y="346"/>
                    </a:lnTo>
                    <a:lnTo>
                      <a:pt x="1600" y="346"/>
                    </a:lnTo>
                    <a:lnTo>
                      <a:pt x="1602" y="348"/>
                    </a:lnTo>
                    <a:lnTo>
                      <a:pt x="1604" y="352"/>
                    </a:lnTo>
                    <a:lnTo>
                      <a:pt x="1602" y="352"/>
                    </a:lnTo>
                    <a:lnTo>
                      <a:pt x="1602" y="350"/>
                    </a:lnTo>
                    <a:lnTo>
                      <a:pt x="1592" y="350"/>
                    </a:lnTo>
                    <a:lnTo>
                      <a:pt x="1590" y="348"/>
                    </a:lnTo>
                    <a:lnTo>
                      <a:pt x="1588" y="350"/>
                    </a:lnTo>
                    <a:lnTo>
                      <a:pt x="1586" y="348"/>
                    </a:lnTo>
                    <a:lnTo>
                      <a:pt x="1584" y="348"/>
                    </a:lnTo>
                    <a:lnTo>
                      <a:pt x="1584" y="346"/>
                    </a:lnTo>
                    <a:lnTo>
                      <a:pt x="1584" y="348"/>
                    </a:lnTo>
                    <a:lnTo>
                      <a:pt x="1584" y="348"/>
                    </a:lnTo>
                    <a:lnTo>
                      <a:pt x="1580" y="352"/>
                    </a:lnTo>
                    <a:lnTo>
                      <a:pt x="1576" y="352"/>
                    </a:lnTo>
                    <a:lnTo>
                      <a:pt x="1576" y="352"/>
                    </a:lnTo>
                    <a:lnTo>
                      <a:pt x="1578" y="354"/>
                    </a:lnTo>
                    <a:lnTo>
                      <a:pt x="1574" y="358"/>
                    </a:lnTo>
                    <a:lnTo>
                      <a:pt x="1572" y="358"/>
                    </a:lnTo>
                    <a:lnTo>
                      <a:pt x="1572" y="360"/>
                    </a:lnTo>
                    <a:lnTo>
                      <a:pt x="1572" y="360"/>
                    </a:lnTo>
                    <a:lnTo>
                      <a:pt x="1570" y="364"/>
                    </a:lnTo>
                    <a:lnTo>
                      <a:pt x="1568" y="366"/>
                    </a:lnTo>
                    <a:lnTo>
                      <a:pt x="1568" y="366"/>
                    </a:lnTo>
                    <a:lnTo>
                      <a:pt x="1566" y="366"/>
                    </a:lnTo>
                    <a:lnTo>
                      <a:pt x="1566" y="368"/>
                    </a:lnTo>
                    <a:lnTo>
                      <a:pt x="1566" y="372"/>
                    </a:lnTo>
                    <a:lnTo>
                      <a:pt x="1564" y="376"/>
                    </a:lnTo>
                    <a:lnTo>
                      <a:pt x="1562" y="374"/>
                    </a:lnTo>
                    <a:lnTo>
                      <a:pt x="1562" y="376"/>
                    </a:lnTo>
                    <a:lnTo>
                      <a:pt x="1564" y="378"/>
                    </a:lnTo>
                    <a:lnTo>
                      <a:pt x="1562" y="380"/>
                    </a:lnTo>
                    <a:lnTo>
                      <a:pt x="1558" y="382"/>
                    </a:lnTo>
                    <a:lnTo>
                      <a:pt x="1560" y="382"/>
                    </a:lnTo>
                    <a:lnTo>
                      <a:pt x="1560" y="384"/>
                    </a:lnTo>
                    <a:lnTo>
                      <a:pt x="1558" y="386"/>
                    </a:lnTo>
                    <a:lnTo>
                      <a:pt x="1556" y="386"/>
                    </a:lnTo>
                    <a:lnTo>
                      <a:pt x="1556" y="386"/>
                    </a:lnTo>
                    <a:lnTo>
                      <a:pt x="1556" y="388"/>
                    </a:lnTo>
                    <a:lnTo>
                      <a:pt x="1556" y="390"/>
                    </a:lnTo>
                    <a:lnTo>
                      <a:pt x="1554" y="392"/>
                    </a:lnTo>
                    <a:lnTo>
                      <a:pt x="1556" y="394"/>
                    </a:lnTo>
                    <a:lnTo>
                      <a:pt x="1556" y="396"/>
                    </a:lnTo>
                    <a:lnTo>
                      <a:pt x="1554" y="396"/>
                    </a:lnTo>
                    <a:lnTo>
                      <a:pt x="1552" y="394"/>
                    </a:lnTo>
                    <a:lnTo>
                      <a:pt x="1550" y="396"/>
                    </a:lnTo>
                    <a:lnTo>
                      <a:pt x="1552" y="396"/>
                    </a:lnTo>
                    <a:lnTo>
                      <a:pt x="1556" y="398"/>
                    </a:lnTo>
                    <a:lnTo>
                      <a:pt x="1554" y="402"/>
                    </a:lnTo>
                    <a:lnTo>
                      <a:pt x="1550" y="402"/>
                    </a:lnTo>
                    <a:lnTo>
                      <a:pt x="1550" y="404"/>
                    </a:lnTo>
                    <a:lnTo>
                      <a:pt x="1552" y="404"/>
                    </a:lnTo>
                    <a:lnTo>
                      <a:pt x="1554" y="408"/>
                    </a:lnTo>
                    <a:lnTo>
                      <a:pt x="1552" y="410"/>
                    </a:lnTo>
                    <a:lnTo>
                      <a:pt x="1554" y="410"/>
                    </a:lnTo>
                    <a:lnTo>
                      <a:pt x="1550" y="414"/>
                    </a:lnTo>
                    <a:lnTo>
                      <a:pt x="1552" y="416"/>
                    </a:lnTo>
                    <a:lnTo>
                      <a:pt x="1550" y="420"/>
                    </a:lnTo>
                    <a:lnTo>
                      <a:pt x="1548" y="426"/>
                    </a:lnTo>
                    <a:lnTo>
                      <a:pt x="1548" y="428"/>
                    </a:lnTo>
                    <a:lnTo>
                      <a:pt x="1548" y="430"/>
                    </a:lnTo>
                    <a:lnTo>
                      <a:pt x="1548" y="432"/>
                    </a:lnTo>
                    <a:lnTo>
                      <a:pt x="1550" y="432"/>
                    </a:lnTo>
                    <a:lnTo>
                      <a:pt x="1548" y="434"/>
                    </a:lnTo>
                    <a:lnTo>
                      <a:pt x="1552" y="440"/>
                    </a:lnTo>
                    <a:lnTo>
                      <a:pt x="1552" y="442"/>
                    </a:lnTo>
                    <a:lnTo>
                      <a:pt x="1550" y="440"/>
                    </a:lnTo>
                    <a:lnTo>
                      <a:pt x="1548" y="442"/>
                    </a:lnTo>
                    <a:lnTo>
                      <a:pt x="1546" y="438"/>
                    </a:lnTo>
                    <a:lnTo>
                      <a:pt x="1544" y="440"/>
                    </a:lnTo>
                    <a:lnTo>
                      <a:pt x="1540" y="436"/>
                    </a:lnTo>
                    <a:lnTo>
                      <a:pt x="1542" y="436"/>
                    </a:lnTo>
                    <a:lnTo>
                      <a:pt x="1540" y="434"/>
                    </a:lnTo>
                    <a:lnTo>
                      <a:pt x="1538" y="436"/>
                    </a:lnTo>
                    <a:lnTo>
                      <a:pt x="1536" y="434"/>
                    </a:lnTo>
                    <a:lnTo>
                      <a:pt x="1536" y="432"/>
                    </a:lnTo>
                    <a:lnTo>
                      <a:pt x="1530" y="430"/>
                    </a:lnTo>
                    <a:lnTo>
                      <a:pt x="1526" y="428"/>
                    </a:lnTo>
                    <a:lnTo>
                      <a:pt x="1522" y="430"/>
                    </a:lnTo>
                    <a:lnTo>
                      <a:pt x="1520" y="430"/>
                    </a:lnTo>
                    <a:lnTo>
                      <a:pt x="1518" y="430"/>
                    </a:lnTo>
                    <a:lnTo>
                      <a:pt x="1516" y="434"/>
                    </a:lnTo>
                    <a:lnTo>
                      <a:pt x="1514" y="434"/>
                    </a:lnTo>
                    <a:lnTo>
                      <a:pt x="1512" y="438"/>
                    </a:lnTo>
                    <a:lnTo>
                      <a:pt x="1510" y="440"/>
                    </a:lnTo>
                    <a:lnTo>
                      <a:pt x="1508" y="438"/>
                    </a:lnTo>
                    <a:lnTo>
                      <a:pt x="1510" y="442"/>
                    </a:lnTo>
                    <a:lnTo>
                      <a:pt x="1508" y="444"/>
                    </a:lnTo>
                    <a:lnTo>
                      <a:pt x="1508" y="446"/>
                    </a:lnTo>
                    <a:lnTo>
                      <a:pt x="1508" y="450"/>
                    </a:lnTo>
                    <a:lnTo>
                      <a:pt x="1506" y="456"/>
                    </a:lnTo>
                    <a:lnTo>
                      <a:pt x="1506" y="456"/>
                    </a:lnTo>
                    <a:lnTo>
                      <a:pt x="1504" y="454"/>
                    </a:lnTo>
                    <a:lnTo>
                      <a:pt x="1502" y="446"/>
                    </a:lnTo>
                    <a:lnTo>
                      <a:pt x="1500" y="444"/>
                    </a:lnTo>
                    <a:lnTo>
                      <a:pt x="1500" y="444"/>
                    </a:lnTo>
                    <a:lnTo>
                      <a:pt x="1498" y="440"/>
                    </a:lnTo>
                    <a:lnTo>
                      <a:pt x="1496" y="444"/>
                    </a:lnTo>
                    <a:lnTo>
                      <a:pt x="1494" y="448"/>
                    </a:lnTo>
                    <a:lnTo>
                      <a:pt x="1492" y="450"/>
                    </a:lnTo>
                    <a:lnTo>
                      <a:pt x="1492" y="452"/>
                    </a:lnTo>
                    <a:lnTo>
                      <a:pt x="1494" y="454"/>
                    </a:lnTo>
                    <a:lnTo>
                      <a:pt x="1492" y="458"/>
                    </a:lnTo>
                    <a:lnTo>
                      <a:pt x="1490" y="456"/>
                    </a:lnTo>
                    <a:lnTo>
                      <a:pt x="1488" y="456"/>
                    </a:lnTo>
                    <a:lnTo>
                      <a:pt x="1486" y="454"/>
                    </a:lnTo>
                    <a:lnTo>
                      <a:pt x="1486" y="454"/>
                    </a:lnTo>
                    <a:lnTo>
                      <a:pt x="1484" y="458"/>
                    </a:lnTo>
                    <a:lnTo>
                      <a:pt x="1482" y="458"/>
                    </a:lnTo>
                    <a:lnTo>
                      <a:pt x="1480" y="458"/>
                    </a:lnTo>
                    <a:lnTo>
                      <a:pt x="1478" y="458"/>
                    </a:lnTo>
                    <a:lnTo>
                      <a:pt x="1478" y="458"/>
                    </a:lnTo>
                    <a:lnTo>
                      <a:pt x="1480" y="460"/>
                    </a:lnTo>
                    <a:lnTo>
                      <a:pt x="1478" y="462"/>
                    </a:lnTo>
                    <a:lnTo>
                      <a:pt x="1478" y="464"/>
                    </a:lnTo>
                    <a:lnTo>
                      <a:pt x="1478" y="466"/>
                    </a:lnTo>
                    <a:lnTo>
                      <a:pt x="1480" y="468"/>
                    </a:lnTo>
                    <a:lnTo>
                      <a:pt x="1480" y="472"/>
                    </a:lnTo>
                    <a:lnTo>
                      <a:pt x="1478" y="472"/>
                    </a:lnTo>
                    <a:lnTo>
                      <a:pt x="1480" y="474"/>
                    </a:lnTo>
                    <a:lnTo>
                      <a:pt x="1482" y="474"/>
                    </a:lnTo>
                    <a:lnTo>
                      <a:pt x="1484" y="476"/>
                    </a:lnTo>
                    <a:lnTo>
                      <a:pt x="1484" y="478"/>
                    </a:lnTo>
                    <a:lnTo>
                      <a:pt x="1484" y="478"/>
                    </a:lnTo>
                    <a:lnTo>
                      <a:pt x="1482" y="480"/>
                    </a:lnTo>
                    <a:lnTo>
                      <a:pt x="1486" y="482"/>
                    </a:lnTo>
                    <a:lnTo>
                      <a:pt x="1486" y="484"/>
                    </a:lnTo>
                    <a:lnTo>
                      <a:pt x="1486" y="484"/>
                    </a:lnTo>
                    <a:lnTo>
                      <a:pt x="1484" y="482"/>
                    </a:lnTo>
                    <a:lnTo>
                      <a:pt x="1482" y="484"/>
                    </a:lnTo>
                    <a:lnTo>
                      <a:pt x="1482" y="484"/>
                    </a:lnTo>
                    <a:lnTo>
                      <a:pt x="1484" y="486"/>
                    </a:lnTo>
                    <a:lnTo>
                      <a:pt x="1486" y="486"/>
                    </a:lnTo>
                    <a:lnTo>
                      <a:pt x="1486" y="488"/>
                    </a:lnTo>
                    <a:lnTo>
                      <a:pt x="1486" y="492"/>
                    </a:lnTo>
                    <a:lnTo>
                      <a:pt x="1486" y="494"/>
                    </a:lnTo>
                    <a:lnTo>
                      <a:pt x="1484" y="496"/>
                    </a:lnTo>
                    <a:lnTo>
                      <a:pt x="1486" y="500"/>
                    </a:lnTo>
                    <a:lnTo>
                      <a:pt x="1484" y="500"/>
                    </a:lnTo>
                    <a:lnTo>
                      <a:pt x="1486" y="504"/>
                    </a:lnTo>
                    <a:lnTo>
                      <a:pt x="1486" y="504"/>
                    </a:lnTo>
                    <a:lnTo>
                      <a:pt x="1486" y="508"/>
                    </a:lnTo>
                    <a:lnTo>
                      <a:pt x="1488" y="512"/>
                    </a:lnTo>
                    <a:lnTo>
                      <a:pt x="1486" y="514"/>
                    </a:lnTo>
                    <a:lnTo>
                      <a:pt x="1488" y="514"/>
                    </a:lnTo>
                    <a:lnTo>
                      <a:pt x="1490" y="516"/>
                    </a:lnTo>
                    <a:lnTo>
                      <a:pt x="1494" y="522"/>
                    </a:lnTo>
                    <a:lnTo>
                      <a:pt x="1498" y="522"/>
                    </a:lnTo>
                    <a:lnTo>
                      <a:pt x="1498" y="522"/>
                    </a:lnTo>
                    <a:lnTo>
                      <a:pt x="1498" y="520"/>
                    </a:lnTo>
                    <a:lnTo>
                      <a:pt x="1496" y="516"/>
                    </a:lnTo>
                    <a:lnTo>
                      <a:pt x="1496" y="514"/>
                    </a:lnTo>
                    <a:lnTo>
                      <a:pt x="1498" y="512"/>
                    </a:lnTo>
                    <a:lnTo>
                      <a:pt x="1500" y="514"/>
                    </a:lnTo>
                    <a:lnTo>
                      <a:pt x="1504" y="516"/>
                    </a:lnTo>
                    <a:lnTo>
                      <a:pt x="1506" y="516"/>
                    </a:lnTo>
                    <a:lnTo>
                      <a:pt x="1508" y="516"/>
                    </a:lnTo>
                    <a:lnTo>
                      <a:pt x="1508" y="518"/>
                    </a:lnTo>
                    <a:lnTo>
                      <a:pt x="1506" y="520"/>
                    </a:lnTo>
                    <a:lnTo>
                      <a:pt x="1508" y="522"/>
                    </a:lnTo>
                    <a:lnTo>
                      <a:pt x="1506" y="524"/>
                    </a:lnTo>
                    <a:lnTo>
                      <a:pt x="1508" y="526"/>
                    </a:lnTo>
                    <a:lnTo>
                      <a:pt x="1506" y="528"/>
                    </a:lnTo>
                    <a:lnTo>
                      <a:pt x="1506" y="528"/>
                    </a:lnTo>
                    <a:lnTo>
                      <a:pt x="1508" y="534"/>
                    </a:lnTo>
                    <a:lnTo>
                      <a:pt x="1510" y="536"/>
                    </a:lnTo>
                    <a:lnTo>
                      <a:pt x="1508" y="542"/>
                    </a:lnTo>
                    <a:lnTo>
                      <a:pt x="1512" y="542"/>
                    </a:lnTo>
                    <a:lnTo>
                      <a:pt x="1514" y="542"/>
                    </a:lnTo>
                    <a:lnTo>
                      <a:pt x="1512" y="540"/>
                    </a:lnTo>
                    <a:lnTo>
                      <a:pt x="1514" y="540"/>
                    </a:lnTo>
                    <a:lnTo>
                      <a:pt x="1516" y="538"/>
                    </a:lnTo>
                    <a:lnTo>
                      <a:pt x="1516" y="538"/>
                    </a:lnTo>
                    <a:lnTo>
                      <a:pt x="1518" y="540"/>
                    </a:lnTo>
                    <a:lnTo>
                      <a:pt x="1518" y="546"/>
                    </a:lnTo>
                    <a:lnTo>
                      <a:pt x="1524" y="550"/>
                    </a:lnTo>
                    <a:lnTo>
                      <a:pt x="1526" y="554"/>
                    </a:lnTo>
                    <a:lnTo>
                      <a:pt x="1524" y="556"/>
                    </a:lnTo>
                    <a:lnTo>
                      <a:pt x="1524" y="560"/>
                    </a:lnTo>
                    <a:lnTo>
                      <a:pt x="1522" y="560"/>
                    </a:lnTo>
                    <a:lnTo>
                      <a:pt x="1520" y="558"/>
                    </a:lnTo>
                    <a:lnTo>
                      <a:pt x="1516" y="556"/>
                    </a:lnTo>
                    <a:lnTo>
                      <a:pt x="1516" y="552"/>
                    </a:lnTo>
                    <a:lnTo>
                      <a:pt x="1516" y="550"/>
                    </a:lnTo>
                    <a:lnTo>
                      <a:pt x="1518" y="548"/>
                    </a:lnTo>
                    <a:lnTo>
                      <a:pt x="1516" y="544"/>
                    </a:lnTo>
                    <a:lnTo>
                      <a:pt x="1514" y="546"/>
                    </a:lnTo>
                    <a:lnTo>
                      <a:pt x="1516" y="548"/>
                    </a:lnTo>
                    <a:lnTo>
                      <a:pt x="1516" y="550"/>
                    </a:lnTo>
                    <a:lnTo>
                      <a:pt x="1514" y="550"/>
                    </a:lnTo>
                    <a:lnTo>
                      <a:pt x="1512" y="552"/>
                    </a:lnTo>
                    <a:lnTo>
                      <a:pt x="1512" y="554"/>
                    </a:lnTo>
                    <a:lnTo>
                      <a:pt x="1514" y="554"/>
                    </a:lnTo>
                    <a:lnTo>
                      <a:pt x="1514" y="556"/>
                    </a:lnTo>
                    <a:lnTo>
                      <a:pt x="1514" y="560"/>
                    </a:lnTo>
                    <a:lnTo>
                      <a:pt x="1514" y="564"/>
                    </a:lnTo>
                    <a:lnTo>
                      <a:pt x="1514" y="564"/>
                    </a:lnTo>
                    <a:lnTo>
                      <a:pt x="1514" y="572"/>
                    </a:lnTo>
                    <a:lnTo>
                      <a:pt x="1516" y="574"/>
                    </a:lnTo>
                    <a:lnTo>
                      <a:pt x="1516" y="576"/>
                    </a:lnTo>
                    <a:lnTo>
                      <a:pt x="1522" y="586"/>
                    </a:lnTo>
                    <a:lnTo>
                      <a:pt x="1524" y="586"/>
                    </a:lnTo>
                    <a:lnTo>
                      <a:pt x="1528" y="592"/>
                    </a:lnTo>
                    <a:lnTo>
                      <a:pt x="1530" y="594"/>
                    </a:lnTo>
                    <a:lnTo>
                      <a:pt x="1528" y="596"/>
                    </a:lnTo>
                    <a:lnTo>
                      <a:pt x="1528" y="598"/>
                    </a:lnTo>
                    <a:lnTo>
                      <a:pt x="1522" y="602"/>
                    </a:lnTo>
                    <a:lnTo>
                      <a:pt x="1520" y="600"/>
                    </a:lnTo>
                    <a:lnTo>
                      <a:pt x="1518" y="602"/>
                    </a:lnTo>
                    <a:lnTo>
                      <a:pt x="1516" y="602"/>
                    </a:lnTo>
                    <a:lnTo>
                      <a:pt x="1516" y="604"/>
                    </a:lnTo>
                    <a:lnTo>
                      <a:pt x="1514" y="608"/>
                    </a:lnTo>
                    <a:lnTo>
                      <a:pt x="1514" y="612"/>
                    </a:lnTo>
                    <a:lnTo>
                      <a:pt x="1512" y="612"/>
                    </a:lnTo>
                    <a:lnTo>
                      <a:pt x="1514" y="614"/>
                    </a:lnTo>
                    <a:lnTo>
                      <a:pt x="1512" y="622"/>
                    </a:lnTo>
                    <a:lnTo>
                      <a:pt x="1514" y="628"/>
                    </a:lnTo>
                    <a:lnTo>
                      <a:pt x="1518" y="630"/>
                    </a:lnTo>
                    <a:lnTo>
                      <a:pt x="1518" y="632"/>
                    </a:lnTo>
                    <a:lnTo>
                      <a:pt x="1522" y="634"/>
                    </a:lnTo>
                    <a:lnTo>
                      <a:pt x="1524" y="638"/>
                    </a:lnTo>
                    <a:lnTo>
                      <a:pt x="1520" y="638"/>
                    </a:lnTo>
                    <a:lnTo>
                      <a:pt x="1520" y="636"/>
                    </a:lnTo>
                    <a:lnTo>
                      <a:pt x="1518" y="638"/>
                    </a:lnTo>
                    <a:lnTo>
                      <a:pt x="1516" y="640"/>
                    </a:lnTo>
                    <a:lnTo>
                      <a:pt x="1514" y="640"/>
                    </a:lnTo>
                    <a:lnTo>
                      <a:pt x="1510" y="642"/>
                    </a:lnTo>
                    <a:lnTo>
                      <a:pt x="1508" y="640"/>
                    </a:lnTo>
                    <a:lnTo>
                      <a:pt x="1506" y="644"/>
                    </a:lnTo>
                    <a:lnTo>
                      <a:pt x="1508" y="644"/>
                    </a:lnTo>
                    <a:lnTo>
                      <a:pt x="1510" y="644"/>
                    </a:lnTo>
                    <a:lnTo>
                      <a:pt x="1510" y="646"/>
                    </a:lnTo>
                    <a:lnTo>
                      <a:pt x="1510" y="648"/>
                    </a:lnTo>
                    <a:lnTo>
                      <a:pt x="1512" y="650"/>
                    </a:lnTo>
                    <a:lnTo>
                      <a:pt x="1510" y="652"/>
                    </a:lnTo>
                    <a:lnTo>
                      <a:pt x="1510" y="652"/>
                    </a:lnTo>
                    <a:lnTo>
                      <a:pt x="1510" y="654"/>
                    </a:lnTo>
                    <a:lnTo>
                      <a:pt x="1510" y="658"/>
                    </a:lnTo>
                    <a:lnTo>
                      <a:pt x="1512" y="658"/>
                    </a:lnTo>
                    <a:lnTo>
                      <a:pt x="1514" y="656"/>
                    </a:lnTo>
                    <a:lnTo>
                      <a:pt x="1516" y="660"/>
                    </a:lnTo>
                    <a:lnTo>
                      <a:pt x="1514" y="660"/>
                    </a:lnTo>
                    <a:lnTo>
                      <a:pt x="1514" y="664"/>
                    </a:lnTo>
                    <a:lnTo>
                      <a:pt x="1514" y="666"/>
                    </a:lnTo>
                    <a:lnTo>
                      <a:pt x="1514" y="672"/>
                    </a:lnTo>
                    <a:lnTo>
                      <a:pt x="1512" y="674"/>
                    </a:lnTo>
                    <a:lnTo>
                      <a:pt x="1514" y="674"/>
                    </a:lnTo>
                    <a:lnTo>
                      <a:pt x="1512" y="678"/>
                    </a:lnTo>
                    <a:lnTo>
                      <a:pt x="1510" y="680"/>
                    </a:lnTo>
                    <a:lnTo>
                      <a:pt x="1510" y="682"/>
                    </a:lnTo>
                    <a:lnTo>
                      <a:pt x="1508" y="682"/>
                    </a:lnTo>
                    <a:lnTo>
                      <a:pt x="1506" y="688"/>
                    </a:lnTo>
                    <a:lnTo>
                      <a:pt x="1504" y="694"/>
                    </a:lnTo>
                    <a:lnTo>
                      <a:pt x="1506" y="692"/>
                    </a:lnTo>
                    <a:lnTo>
                      <a:pt x="1504" y="690"/>
                    </a:lnTo>
                    <a:lnTo>
                      <a:pt x="1504" y="688"/>
                    </a:lnTo>
                    <a:lnTo>
                      <a:pt x="1504" y="686"/>
                    </a:lnTo>
                    <a:lnTo>
                      <a:pt x="1500" y="684"/>
                    </a:lnTo>
                    <a:lnTo>
                      <a:pt x="1496" y="682"/>
                    </a:lnTo>
                    <a:lnTo>
                      <a:pt x="1496" y="676"/>
                    </a:lnTo>
                    <a:lnTo>
                      <a:pt x="1492" y="666"/>
                    </a:lnTo>
                    <a:lnTo>
                      <a:pt x="1488" y="660"/>
                    </a:lnTo>
                    <a:lnTo>
                      <a:pt x="1490" y="662"/>
                    </a:lnTo>
                    <a:lnTo>
                      <a:pt x="1492" y="660"/>
                    </a:lnTo>
                    <a:lnTo>
                      <a:pt x="1492" y="658"/>
                    </a:lnTo>
                    <a:lnTo>
                      <a:pt x="1490" y="660"/>
                    </a:lnTo>
                    <a:lnTo>
                      <a:pt x="1488" y="660"/>
                    </a:lnTo>
                    <a:lnTo>
                      <a:pt x="1484" y="656"/>
                    </a:lnTo>
                    <a:lnTo>
                      <a:pt x="1474" y="640"/>
                    </a:lnTo>
                    <a:lnTo>
                      <a:pt x="1464" y="630"/>
                    </a:lnTo>
                    <a:lnTo>
                      <a:pt x="1464" y="626"/>
                    </a:lnTo>
                    <a:lnTo>
                      <a:pt x="1462" y="622"/>
                    </a:lnTo>
                    <a:lnTo>
                      <a:pt x="1454" y="612"/>
                    </a:lnTo>
                    <a:lnTo>
                      <a:pt x="1448" y="598"/>
                    </a:lnTo>
                    <a:lnTo>
                      <a:pt x="1442" y="586"/>
                    </a:lnTo>
                    <a:lnTo>
                      <a:pt x="1442" y="582"/>
                    </a:lnTo>
                    <a:lnTo>
                      <a:pt x="1440" y="576"/>
                    </a:lnTo>
                    <a:lnTo>
                      <a:pt x="1438" y="568"/>
                    </a:lnTo>
                    <a:lnTo>
                      <a:pt x="1436" y="564"/>
                    </a:lnTo>
                    <a:lnTo>
                      <a:pt x="1438" y="558"/>
                    </a:lnTo>
                    <a:lnTo>
                      <a:pt x="1440" y="556"/>
                    </a:lnTo>
                    <a:lnTo>
                      <a:pt x="1440" y="550"/>
                    </a:lnTo>
                    <a:lnTo>
                      <a:pt x="1442" y="550"/>
                    </a:lnTo>
                    <a:lnTo>
                      <a:pt x="1440" y="548"/>
                    </a:lnTo>
                    <a:lnTo>
                      <a:pt x="1442" y="548"/>
                    </a:lnTo>
                    <a:lnTo>
                      <a:pt x="1442" y="542"/>
                    </a:lnTo>
                    <a:lnTo>
                      <a:pt x="1438" y="534"/>
                    </a:lnTo>
                    <a:lnTo>
                      <a:pt x="1434" y="534"/>
                    </a:lnTo>
                    <a:lnTo>
                      <a:pt x="1434" y="532"/>
                    </a:lnTo>
                    <a:lnTo>
                      <a:pt x="1436" y="530"/>
                    </a:lnTo>
                    <a:lnTo>
                      <a:pt x="1442" y="534"/>
                    </a:lnTo>
                    <a:lnTo>
                      <a:pt x="1444" y="530"/>
                    </a:lnTo>
                    <a:lnTo>
                      <a:pt x="1444" y="528"/>
                    </a:lnTo>
                    <a:lnTo>
                      <a:pt x="1444" y="524"/>
                    </a:lnTo>
                    <a:lnTo>
                      <a:pt x="1448" y="522"/>
                    </a:lnTo>
                    <a:lnTo>
                      <a:pt x="1450" y="524"/>
                    </a:lnTo>
                    <a:lnTo>
                      <a:pt x="1448" y="520"/>
                    </a:lnTo>
                    <a:lnTo>
                      <a:pt x="1452" y="514"/>
                    </a:lnTo>
                    <a:lnTo>
                      <a:pt x="1450" y="508"/>
                    </a:lnTo>
                    <a:lnTo>
                      <a:pt x="1450" y="504"/>
                    </a:lnTo>
                    <a:lnTo>
                      <a:pt x="1448" y="500"/>
                    </a:lnTo>
                    <a:lnTo>
                      <a:pt x="1450" y="500"/>
                    </a:lnTo>
                    <a:lnTo>
                      <a:pt x="1450" y="496"/>
                    </a:lnTo>
                    <a:lnTo>
                      <a:pt x="1450" y="494"/>
                    </a:lnTo>
                    <a:lnTo>
                      <a:pt x="1450" y="490"/>
                    </a:lnTo>
                    <a:lnTo>
                      <a:pt x="1452" y="490"/>
                    </a:lnTo>
                    <a:lnTo>
                      <a:pt x="1450" y="488"/>
                    </a:lnTo>
                    <a:lnTo>
                      <a:pt x="1450" y="486"/>
                    </a:lnTo>
                    <a:lnTo>
                      <a:pt x="1450" y="486"/>
                    </a:lnTo>
                    <a:lnTo>
                      <a:pt x="1450" y="480"/>
                    </a:lnTo>
                    <a:lnTo>
                      <a:pt x="1450" y="480"/>
                    </a:lnTo>
                    <a:lnTo>
                      <a:pt x="1450" y="476"/>
                    </a:lnTo>
                    <a:lnTo>
                      <a:pt x="1454" y="476"/>
                    </a:lnTo>
                    <a:lnTo>
                      <a:pt x="1454" y="474"/>
                    </a:lnTo>
                    <a:lnTo>
                      <a:pt x="1454" y="470"/>
                    </a:lnTo>
                    <a:lnTo>
                      <a:pt x="1454" y="466"/>
                    </a:lnTo>
                    <a:lnTo>
                      <a:pt x="1454" y="464"/>
                    </a:lnTo>
                    <a:lnTo>
                      <a:pt x="1452" y="462"/>
                    </a:lnTo>
                    <a:lnTo>
                      <a:pt x="1454" y="458"/>
                    </a:lnTo>
                    <a:lnTo>
                      <a:pt x="1456" y="456"/>
                    </a:lnTo>
                    <a:lnTo>
                      <a:pt x="1454" y="456"/>
                    </a:lnTo>
                    <a:lnTo>
                      <a:pt x="1452" y="452"/>
                    </a:lnTo>
                    <a:lnTo>
                      <a:pt x="1454" y="452"/>
                    </a:lnTo>
                    <a:lnTo>
                      <a:pt x="1454" y="448"/>
                    </a:lnTo>
                    <a:lnTo>
                      <a:pt x="1456" y="448"/>
                    </a:lnTo>
                    <a:lnTo>
                      <a:pt x="1456" y="446"/>
                    </a:lnTo>
                    <a:lnTo>
                      <a:pt x="1458" y="444"/>
                    </a:lnTo>
                    <a:lnTo>
                      <a:pt x="1460" y="442"/>
                    </a:lnTo>
                    <a:lnTo>
                      <a:pt x="1462" y="440"/>
                    </a:lnTo>
                    <a:lnTo>
                      <a:pt x="1464" y="440"/>
                    </a:lnTo>
                    <a:lnTo>
                      <a:pt x="1466" y="438"/>
                    </a:lnTo>
                    <a:lnTo>
                      <a:pt x="1466" y="438"/>
                    </a:lnTo>
                    <a:lnTo>
                      <a:pt x="1468" y="436"/>
                    </a:lnTo>
                    <a:lnTo>
                      <a:pt x="1466" y="436"/>
                    </a:lnTo>
                    <a:lnTo>
                      <a:pt x="1464" y="436"/>
                    </a:lnTo>
                    <a:lnTo>
                      <a:pt x="1464" y="436"/>
                    </a:lnTo>
                    <a:lnTo>
                      <a:pt x="1462" y="434"/>
                    </a:lnTo>
                    <a:lnTo>
                      <a:pt x="1462" y="430"/>
                    </a:lnTo>
                    <a:lnTo>
                      <a:pt x="1462" y="426"/>
                    </a:lnTo>
                    <a:lnTo>
                      <a:pt x="1462" y="424"/>
                    </a:lnTo>
                    <a:lnTo>
                      <a:pt x="1460" y="422"/>
                    </a:lnTo>
                    <a:lnTo>
                      <a:pt x="1460" y="422"/>
                    </a:lnTo>
                    <a:lnTo>
                      <a:pt x="1458" y="424"/>
                    </a:lnTo>
                    <a:lnTo>
                      <a:pt x="1458" y="424"/>
                    </a:lnTo>
                    <a:lnTo>
                      <a:pt x="1458" y="418"/>
                    </a:lnTo>
                    <a:lnTo>
                      <a:pt x="1458" y="416"/>
                    </a:lnTo>
                    <a:lnTo>
                      <a:pt x="1458" y="416"/>
                    </a:lnTo>
                    <a:lnTo>
                      <a:pt x="1458" y="412"/>
                    </a:lnTo>
                    <a:lnTo>
                      <a:pt x="1456" y="410"/>
                    </a:lnTo>
                    <a:lnTo>
                      <a:pt x="1456" y="410"/>
                    </a:lnTo>
                    <a:lnTo>
                      <a:pt x="1456" y="410"/>
                    </a:lnTo>
                    <a:lnTo>
                      <a:pt x="1456" y="408"/>
                    </a:lnTo>
                    <a:lnTo>
                      <a:pt x="1452" y="406"/>
                    </a:lnTo>
                    <a:lnTo>
                      <a:pt x="1452" y="404"/>
                    </a:lnTo>
                    <a:lnTo>
                      <a:pt x="1450" y="402"/>
                    </a:lnTo>
                    <a:lnTo>
                      <a:pt x="1450" y="400"/>
                    </a:lnTo>
                    <a:lnTo>
                      <a:pt x="1450" y="396"/>
                    </a:lnTo>
                    <a:lnTo>
                      <a:pt x="1450" y="394"/>
                    </a:lnTo>
                    <a:lnTo>
                      <a:pt x="1452" y="390"/>
                    </a:lnTo>
                    <a:lnTo>
                      <a:pt x="1456" y="392"/>
                    </a:lnTo>
                    <a:lnTo>
                      <a:pt x="1458" y="390"/>
                    </a:lnTo>
                    <a:lnTo>
                      <a:pt x="1456" y="390"/>
                    </a:lnTo>
                    <a:lnTo>
                      <a:pt x="1460" y="388"/>
                    </a:lnTo>
                    <a:lnTo>
                      <a:pt x="1458" y="388"/>
                    </a:lnTo>
                    <a:lnTo>
                      <a:pt x="1456" y="388"/>
                    </a:lnTo>
                    <a:lnTo>
                      <a:pt x="1454" y="388"/>
                    </a:lnTo>
                    <a:lnTo>
                      <a:pt x="1450" y="388"/>
                    </a:lnTo>
                    <a:lnTo>
                      <a:pt x="1448" y="384"/>
                    </a:lnTo>
                    <a:lnTo>
                      <a:pt x="1446" y="386"/>
                    </a:lnTo>
                    <a:lnTo>
                      <a:pt x="1444" y="386"/>
                    </a:lnTo>
                    <a:lnTo>
                      <a:pt x="1440" y="388"/>
                    </a:lnTo>
                    <a:lnTo>
                      <a:pt x="1438" y="388"/>
                    </a:lnTo>
                    <a:lnTo>
                      <a:pt x="1436" y="390"/>
                    </a:lnTo>
                    <a:lnTo>
                      <a:pt x="1436" y="392"/>
                    </a:lnTo>
                    <a:lnTo>
                      <a:pt x="1436" y="394"/>
                    </a:lnTo>
                    <a:lnTo>
                      <a:pt x="1438" y="396"/>
                    </a:lnTo>
                    <a:lnTo>
                      <a:pt x="1438" y="398"/>
                    </a:lnTo>
                    <a:lnTo>
                      <a:pt x="1438" y="400"/>
                    </a:lnTo>
                    <a:lnTo>
                      <a:pt x="1438" y="404"/>
                    </a:lnTo>
                    <a:lnTo>
                      <a:pt x="1442" y="406"/>
                    </a:lnTo>
                    <a:lnTo>
                      <a:pt x="1442" y="406"/>
                    </a:lnTo>
                    <a:lnTo>
                      <a:pt x="1444" y="408"/>
                    </a:lnTo>
                    <a:lnTo>
                      <a:pt x="1444" y="412"/>
                    </a:lnTo>
                    <a:lnTo>
                      <a:pt x="1448" y="414"/>
                    </a:lnTo>
                    <a:lnTo>
                      <a:pt x="1448" y="418"/>
                    </a:lnTo>
                    <a:lnTo>
                      <a:pt x="1450" y="418"/>
                    </a:lnTo>
                    <a:lnTo>
                      <a:pt x="1448" y="420"/>
                    </a:lnTo>
                    <a:lnTo>
                      <a:pt x="1446" y="418"/>
                    </a:lnTo>
                    <a:lnTo>
                      <a:pt x="1446" y="418"/>
                    </a:lnTo>
                    <a:lnTo>
                      <a:pt x="1442" y="418"/>
                    </a:lnTo>
                    <a:lnTo>
                      <a:pt x="1440" y="418"/>
                    </a:lnTo>
                    <a:lnTo>
                      <a:pt x="1438" y="422"/>
                    </a:lnTo>
                    <a:lnTo>
                      <a:pt x="1440" y="424"/>
                    </a:lnTo>
                    <a:lnTo>
                      <a:pt x="1440" y="428"/>
                    </a:lnTo>
                    <a:lnTo>
                      <a:pt x="1438" y="428"/>
                    </a:lnTo>
                    <a:lnTo>
                      <a:pt x="1438" y="430"/>
                    </a:lnTo>
                    <a:lnTo>
                      <a:pt x="1440" y="430"/>
                    </a:lnTo>
                    <a:lnTo>
                      <a:pt x="1440" y="432"/>
                    </a:lnTo>
                    <a:lnTo>
                      <a:pt x="1438" y="434"/>
                    </a:lnTo>
                    <a:lnTo>
                      <a:pt x="1438" y="436"/>
                    </a:lnTo>
                    <a:lnTo>
                      <a:pt x="1438" y="438"/>
                    </a:lnTo>
                    <a:lnTo>
                      <a:pt x="1438" y="444"/>
                    </a:lnTo>
                    <a:lnTo>
                      <a:pt x="1436" y="444"/>
                    </a:lnTo>
                    <a:lnTo>
                      <a:pt x="1436" y="446"/>
                    </a:lnTo>
                    <a:lnTo>
                      <a:pt x="1434" y="448"/>
                    </a:lnTo>
                    <a:lnTo>
                      <a:pt x="1432" y="452"/>
                    </a:lnTo>
                    <a:lnTo>
                      <a:pt x="1432" y="448"/>
                    </a:lnTo>
                    <a:lnTo>
                      <a:pt x="1430" y="446"/>
                    </a:lnTo>
                    <a:lnTo>
                      <a:pt x="1432" y="444"/>
                    </a:lnTo>
                    <a:lnTo>
                      <a:pt x="1430" y="442"/>
                    </a:lnTo>
                    <a:lnTo>
                      <a:pt x="1430" y="442"/>
                    </a:lnTo>
                    <a:lnTo>
                      <a:pt x="1428" y="444"/>
                    </a:lnTo>
                    <a:lnTo>
                      <a:pt x="1428" y="444"/>
                    </a:lnTo>
                    <a:lnTo>
                      <a:pt x="1426" y="446"/>
                    </a:lnTo>
                    <a:lnTo>
                      <a:pt x="1426" y="442"/>
                    </a:lnTo>
                    <a:lnTo>
                      <a:pt x="1424" y="442"/>
                    </a:lnTo>
                    <a:lnTo>
                      <a:pt x="1422" y="440"/>
                    </a:lnTo>
                    <a:lnTo>
                      <a:pt x="1420" y="442"/>
                    </a:lnTo>
                    <a:lnTo>
                      <a:pt x="1420" y="440"/>
                    </a:lnTo>
                    <a:lnTo>
                      <a:pt x="1420" y="440"/>
                    </a:lnTo>
                    <a:lnTo>
                      <a:pt x="1422" y="438"/>
                    </a:lnTo>
                    <a:lnTo>
                      <a:pt x="1420" y="436"/>
                    </a:lnTo>
                    <a:lnTo>
                      <a:pt x="1420" y="434"/>
                    </a:lnTo>
                    <a:lnTo>
                      <a:pt x="1422" y="434"/>
                    </a:lnTo>
                    <a:lnTo>
                      <a:pt x="1420" y="432"/>
                    </a:lnTo>
                    <a:lnTo>
                      <a:pt x="1420" y="432"/>
                    </a:lnTo>
                    <a:lnTo>
                      <a:pt x="1420" y="430"/>
                    </a:lnTo>
                    <a:lnTo>
                      <a:pt x="1420" y="428"/>
                    </a:lnTo>
                    <a:lnTo>
                      <a:pt x="1418" y="426"/>
                    </a:lnTo>
                    <a:lnTo>
                      <a:pt x="1420" y="424"/>
                    </a:lnTo>
                    <a:lnTo>
                      <a:pt x="1420" y="422"/>
                    </a:lnTo>
                    <a:lnTo>
                      <a:pt x="1416" y="420"/>
                    </a:lnTo>
                    <a:lnTo>
                      <a:pt x="1416" y="418"/>
                    </a:lnTo>
                    <a:lnTo>
                      <a:pt x="1416" y="418"/>
                    </a:lnTo>
                    <a:lnTo>
                      <a:pt x="1414" y="422"/>
                    </a:lnTo>
                    <a:lnTo>
                      <a:pt x="1414" y="422"/>
                    </a:lnTo>
                    <a:lnTo>
                      <a:pt x="1414" y="424"/>
                    </a:lnTo>
                    <a:lnTo>
                      <a:pt x="1412" y="428"/>
                    </a:lnTo>
                    <a:lnTo>
                      <a:pt x="1410" y="428"/>
                    </a:lnTo>
                    <a:lnTo>
                      <a:pt x="1410" y="424"/>
                    </a:lnTo>
                    <a:lnTo>
                      <a:pt x="1408" y="424"/>
                    </a:lnTo>
                    <a:lnTo>
                      <a:pt x="1406" y="424"/>
                    </a:lnTo>
                    <a:lnTo>
                      <a:pt x="1406" y="422"/>
                    </a:lnTo>
                    <a:lnTo>
                      <a:pt x="1404" y="422"/>
                    </a:lnTo>
                    <a:lnTo>
                      <a:pt x="1402" y="424"/>
                    </a:lnTo>
                    <a:lnTo>
                      <a:pt x="1402" y="424"/>
                    </a:lnTo>
                    <a:lnTo>
                      <a:pt x="1402" y="426"/>
                    </a:lnTo>
                    <a:lnTo>
                      <a:pt x="1400" y="426"/>
                    </a:lnTo>
                    <a:lnTo>
                      <a:pt x="1398" y="428"/>
                    </a:lnTo>
                    <a:lnTo>
                      <a:pt x="1394" y="428"/>
                    </a:lnTo>
                    <a:lnTo>
                      <a:pt x="1394" y="430"/>
                    </a:lnTo>
                    <a:lnTo>
                      <a:pt x="1392" y="430"/>
                    </a:lnTo>
                    <a:lnTo>
                      <a:pt x="1390" y="430"/>
                    </a:lnTo>
                    <a:lnTo>
                      <a:pt x="1388" y="430"/>
                    </a:lnTo>
                    <a:lnTo>
                      <a:pt x="1384" y="434"/>
                    </a:lnTo>
                    <a:lnTo>
                      <a:pt x="1382" y="434"/>
                    </a:lnTo>
                    <a:lnTo>
                      <a:pt x="1382" y="438"/>
                    </a:lnTo>
                    <a:lnTo>
                      <a:pt x="1382" y="440"/>
                    </a:lnTo>
                    <a:lnTo>
                      <a:pt x="1380" y="442"/>
                    </a:lnTo>
                    <a:lnTo>
                      <a:pt x="1382" y="442"/>
                    </a:lnTo>
                    <a:lnTo>
                      <a:pt x="1382" y="446"/>
                    </a:lnTo>
                    <a:lnTo>
                      <a:pt x="1386" y="450"/>
                    </a:lnTo>
                    <a:lnTo>
                      <a:pt x="1384" y="450"/>
                    </a:lnTo>
                    <a:lnTo>
                      <a:pt x="1382" y="460"/>
                    </a:lnTo>
                    <a:lnTo>
                      <a:pt x="1386" y="462"/>
                    </a:lnTo>
                    <a:lnTo>
                      <a:pt x="1382" y="464"/>
                    </a:lnTo>
                    <a:lnTo>
                      <a:pt x="1384" y="464"/>
                    </a:lnTo>
                    <a:lnTo>
                      <a:pt x="1384" y="466"/>
                    </a:lnTo>
                    <a:lnTo>
                      <a:pt x="1382" y="470"/>
                    </a:lnTo>
                    <a:lnTo>
                      <a:pt x="1382" y="472"/>
                    </a:lnTo>
                    <a:lnTo>
                      <a:pt x="1380" y="476"/>
                    </a:lnTo>
                    <a:lnTo>
                      <a:pt x="1378" y="478"/>
                    </a:lnTo>
                    <a:lnTo>
                      <a:pt x="1378" y="482"/>
                    </a:lnTo>
                    <a:lnTo>
                      <a:pt x="1380" y="486"/>
                    </a:lnTo>
                    <a:lnTo>
                      <a:pt x="1378" y="486"/>
                    </a:lnTo>
                    <a:lnTo>
                      <a:pt x="1382" y="492"/>
                    </a:lnTo>
                    <a:lnTo>
                      <a:pt x="1380" y="492"/>
                    </a:lnTo>
                    <a:lnTo>
                      <a:pt x="1380" y="494"/>
                    </a:lnTo>
                    <a:lnTo>
                      <a:pt x="1382" y="496"/>
                    </a:lnTo>
                    <a:lnTo>
                      <a:pt x="1382" y="494"/>
                    </a:lnTo>
                    <a:lnTo>
                      <a:pt x="1384" y="494"/>
                    </a:lnTo>
                    <a:lnTo>
                      <a:pt x="1384" y="494"/>
                    </a:lnTo>
                    <a:lnTo>
                      <a:pt x="1386" y="494"/>
                    </a:lnTo>
                    <a:lnTo>
                      <a:pt x="1388" y="494"/>
                    </a:lnTo>
                    <a:lnTo>
                      <a:pt x="1388" y="494"/>
                    </a:lnTo>
                    <a:lnTo>
                      <a:pt x="1388" y="494"/>
                    </a:lnTo>
                    <a:lnTo>
                      <a:pt x="1388" y="492"/>
                    </a:lnTo>
                    <a:lnTo>
                      <a:pt x="1390" y="494"/>
                    </a:lnTo>
                    <a:lnTo>
                      <a:pt x="1392" y="494"/>
                    </a:lnTo>
                    <a:lnTo>
                      <a:pt x="1394" y="496"/>
                    </a:lnTo>
                    <a:lnTo>
                      <a:pt x="1392" y="496"/>
                    </a:lnTo>
                    <a:lnTo>
                      <a:pt x="1394" y="500"/>
                    </a:lnTo>
                    <a:lnTo>
                      <a:pt x="1394" y="500"/>
                    </a:lnTo>
                    <a:lnTo>
                      <a:pt x="1392" y="500"/>
                    </a:lnTo>
                    <a:lnTo>
                      <a:pt x="1390" y="500"/>
                    </a:lnTo>
                    <a:lnTo>
                      <a:pt x="1388" y="500"/>
                    </a:lnTo>
                    <a:lnTo>
                      <a:pt x="1388" y="502"/>
                    </a:lnTo>
                    <a:lnTo>
                      <a:pt x="1388" y="502"/>
                    </a:lnTo>
                    <a:lnTo>
                      <a:pt x="1388" y="504"/>
                    </a:lnTo>
                    <a:lnTo>
                      <a:pt x="1386" y="508"/>
                    </a:lnTo>
                    <a:lnTo>
                      <a:pt x="1384" y="506"/>
                    </a:lnTo>
                    <a:lnTo>
                      <a:pt x="1384" y="504"/>
                    </a:lnTo>
                    <a:lnTo>
                      <a:pt x="1382" y="502"/>
                    </a:lnTo>
                    <a:lnTo>
                      <a:pt x="1380" y="504"/>
                    </a:lnTo>
                    <a:lnTo>
                      <a:pt x="1378" y="502"/>
                    </a:lnTo>
                    <a:lnTo>
                      <a:pt x="1378" y="504"/>
                    </a:lnTo>
                    <a:lnTo>
                      <a:pt x="1378" y="506"/>
                    </a:lnTo>
                    <a:lnTo>
                      <a:pt x="1378" y="508"/>
                    </a:lnTo>
                    <a:lnTo>
                      <a:pt x="1376" y="508"/>
                    </a:lnTo>
                    <a:lnTo>
                      <a:pt x="1376" y="508"/>
                    </a:lnTo>
                    <a:lnTo>
                      <a:pt x="1374" y="510"/>
                    </a:lnTo>
                    <a:lnTo>
                      <a:pt x="1374" y="512"/>
                    </a:lnTo>
                    <a:lnTo>
                      <a:pt x="1374" y="512"/>
                    </a:lnTo>
                    <a:lnTo>
                      <a:pt x="1372" y="512"/>
                    </a:lnTo>
                    <a:lnTo>
                      <a:pt x="1368" y="510"/>
                    </a:lnTo>
                    <a:lnTo>
                      <a:pt x="1368" y="510"/>
                    </a:lnTo>
                    <a:lnTo>
                      <a:pt x="1370" y="512"/>
                    </a:lnTo>
                    <a:lnTo>
                      <a:pt x="1368" y="514"/>
                    </a:lnTo>
                    <a:lnTo>
                      <a:pt x="1368" y="514"/>
                    </a:lnTo>
                    <a:lnTo>
                      <a:pt x="1366" y="516"/>
                    </a:lnTo>
                    <a:lnTo>
                      <a:pt x="1362" y="518"/>
                    </a:lnTo>
                    <a:lnTo>
                      <a:pt x="1360" y="518"/>
                    </a:lnTo>
                    <a:lnTo>
                      <a:pt x="1358" y="514"/>
                    </a:lnTo>
                    <a:lnTo>
                      <a:pt x="1356" y="514"/>
                    </a:lnTo>
                    <a:lnTo>
                      <a:pt x="1354" y="514"/>
                    </a:lnTo>
                    <a:lnTo>
                      <a:pt x="1356" y="512"/>
                    </a:lnTo>
                    <a:lnTo>
                      <a:pt x="1358" y="512"/>
                    </a:lnTo>
                    <a:lnTo>
                      <a:pt x="1358" y="510"/>
                    </a:lnTo>
                    <a:lnTo>
                      <a:pt x="1358" y="508"/>
                    </a:lnTo>
                    <a:lnTo>
                      <a:pt x="1362" y="508"/>
                    </a:lnTo>
                    <a:lnTo>
                      <a:pt x="1366" y="506"/>
                    </a:lnTo>
                    <a:lnTo>
                      <a:pt x="1366" y="504"/>
                    </a:lnTo>
                    <a:lnTo>
                      <a:pt x="1364" y="504"/>
                    </a:lnTo>
                    <a:lnTo>
                      <a:pt x="1362" y="506"/>
                    </a:lnTo>
                    <a:lnTo>
                      <a:pt x="1358" y="504"/>
                    </a:lnTo>
                    <a:lnTo>
                      <a:pt x="1358" y="504"/>
                    </a:lnTo>
                    <a:lnTo>
                      <a:pt x="1356" y="502"/>
                    </a:lnTo>
                    <a:lnTo>
                      <a:pt x="1354" y="502"/>
                    </a:lnTo>
                    <a:lnTo>
                      <a:pt x="1350" y="500"/>
                    </a:lnTo>
                    <a:lnTo>
                      <a:pt x="1346" y="500"/>
                    </a:lnTo>
                    <a:lnTo>
                      <a:pt x="1348" y="502"/>
                    </a:lnTo>
                    <a:lnTo>
                      <a:pt x="1346" y="504"/>
                    </a:lnTo>
                    <a:lnTo>
                      <a:pt x="1344" y="502"/>
                    </a:lnTo>
                    <a:lnTo>
                      <a:pt x="1346" y="500"/>
                    </a:lnTo>
                    <a:lnTo>
                      <a:pt x="1342" y="502"/>
                    </a:lnTo>
                    <a:lnTo>
                      <a:pt x="1338" y="500"/>
                    </a:lnTo>
                    <a:lnTo>
                      <a:pt x="1336" y="500"/>
                    </a:lnTo>
                    <a:lnTo>
                      <a:pt x="1334" y="500"/>
                    </a:lnTo>
                    <a:lnTo>
                      <a:pt x="1330" y="500"/>
                    </a:lnTo>
                    <a:lnTo>
                      <a:pt x="1326" y="504"/>
                    </a:lnTo>
                    <a:lnTo>
                      <a:pt x="1326" y="504"/>
                    </a:lnTo>
                    <a:lnTo>
                      <a:pt x="1326" y="506"/>
                    </a:lnTo>
                    <a:lnTo>
                      <a:pt x="1328" y="508"/>
                    </a:lnTo>
                    <a:lnTo>
                      <a:pt x="1324" y="508"/>
                    </a:lnTo>
                    <a:lnTo>
                      <a:pt x="1324" y="508"/>
                    </a:lnTo>
                    <a:lnTo>
                      <a:pt x="1322" y="510"/>
                    </a:lnTo>
                    <a:lnTo>
                      <a:pt x="1326" y="512"/>
                    </a:lnTo>
                    <a:lnTo>
                      <a:pt x="1326" y="510"/>
                    </a:lnTo>
                    <a:lnTo>
                      <a:pt x="1328" y="512"/>
                    </a:lnTo>
                    <a:lnTo>
                      <a:pt x="1328" y="514"/>
                    </a:lnTo>
                    <a:lnTo>
                      <a:pt x="1324" y="514"/>
                    </a:lnTo>
                    <a:lnTo>
                      <a:pt x="1322" y="514"/>
                    </a:lnTo>
                    <a:lnTo>
                      <a:pt x="1318" y="514"/>
                    </a:lnTo>
                    <a:lnTo>
                      <a:pt x="1316" y="514"/>
                    </a:lnTo>
                    <a:lnTo>
                      <a:pt x="1316" y="516"/>
                    </a:lnTo>
                    <a:lnTo>
                      <a:pt x="1314" y="516"/>
                    </a:lnTo>
                    <a:lnTo>
                      <a:pt x="1312" y="518"/>
                    </a:lnTo>
                    <a:lnTo>
                      <a:pt x="1312" y="518"/>
                    </a:lnTo>
                    <a:lnTo>
                      <a:pt x="1312" y="516"/>
                    </a:lnTo>
                    <a:lnTo>
                      <a:pt x="1306" y="514"/>
                    </a:lnTo>
                    <a:lnTo>
                      <a:pt x="1304" y="516"/>
                    </a:lnTo>
                    <a:lnTo>
                      <a:pt x="1300" y="516"/>
                    </a:lnTo>
                    <a:lnTo>
                      <a:pt x="1296" y="518"/>
                    </a:lnTo>
                    <a:lnTo>
                      <a:pt x="1296" y="518"/>
                    </a:lnTo>
                    <a:lnTo>
                      <a:pt x="1300" y="522"/>
                    </a:lnTo>
                    <a:lnTo>
                      <a:pt x="1298" y="522"/>
                    </a:lnTo>
                    <a:lnTo>
                      <a:pt x="1298" y="526"/>
                    </a:lnTo>
                    <a:lnTo>
                      <a:pt x="1294" y="522"/>
                    </a:lnTo>
                    <a:lnTo>
                      <a:pt x="1292" y="522"/>
                    </a:lnTo>
                    <a:lnTo>
                      <a:pt x="1294" y="520"/>
                    </a:lnTo>
                    <a:lnTo>
                      <a:pt x="1292" y="518"/>
                    </a:lnTo>
                    <a:lnTo>
                      <a:pt x="1290" y="520"/>
                    </a:lnTo>
                    <a:lnTo>
                      <a:pt x="1288" y="520"/>
                    </a:lnTo>
                    <a:lnTo>
                      <a:pt x="1286" y="520"/>
                    </a:lnTo>
                    <a:lnTo>
                      <a:pt x="1284" y="522"/>
                    </a:lnTo>
                    <a:lnTo>
                      <a:pt x="1282" y="522"/>
                    </a:lnTo>
                    <a:lnTo>
                      <a:pt x="1278" y="524"/>
                    </a:lnTo>
                    <a:lnTo>
                      <a:pt x="1274" y="524"/>
                    </a:lnTo>
                    <a:lnTo>
                      <a:pt x="1270" y="528"/>
                    </a:lnTo>
                    <a:lnTo>
                      <a:pt x="1268" y="528"/>
                    </a:lnTo>
                    <a:lnTo>
                      <a:pt x="1266" y="526"/>
                    </a:lnTo>
                    <a:lnTo>
                      <a:pt x="1264" y="526"/>
                    </a:lnTo>
                    <a:lnTo>
                      <a:pt x="1264" y="528"/>
                    </a:lnTo>
                    <a:lnTo>
                      <a:pt x="1258" y="532"/>
                    </a:lnTo>
                    <a:lnTo>
                      <a:pt x="1258" y="536"/>
                    </a:lnTo>
                    <a:lnTo>
                      <a:pt x="1256" y="538"/>
                    </a:lnTo>
                    <a:lnTo>
                      <a:pt x="1256" y="540"/>
                    </a:lnTo>
                    <a:lnTo>
                      <a:pt x="1258" y="544"/>
                    </a:lnTo>
                    <a:lnTo>
                      <a:pt x="1258" y="550"/>
                    </a:lnTo>
                    <a:lnTo>
                      <a:pt x="1254" y="554"/>
                    </a:lnTo>
                    <a:lnTo>
                      <a:pt x="1252" y="558"/>
                    </a:lnTo>
                    <a:lnTo>
                      <a:pt x="1254" y="560"/>
                    </a:lnTo>
                    <a:lnTo>
                      <a:pt x="1252" y="566"/>
                    </a:lnTo>
                    <a:lnTo>
                      <a:pt x="1254" y="568"/>
                    </a:lnTo>
                    <a:lnTo>
                      <a:pt x="1254" y="570"/>
                    </a:lnTo>
                    <a:lnTo>
                      <a:pt x="1254" y="570"/>
                    </a:lnTo>
                    <a:lnTo>
                      <a:pt x="1252" y="570"/>
                    </a:lnTo>
                    <a:lnTo>
                      <a:pt x="1252" y="574"/>
                    </a:lnTo>
                    <a:lnTo>
                      <a:pt x="1250" y="574"/>
                    </a:lnTo>
                    <a:lnTo>
                      <a:pt x="1252" y="578"/>
                    </a:lnTo>
                    <a:lnTo>
                      <a:pt x="1250" y="580"/>
                    </a:lnTo>
                    <a:lnTo>
                      <a:pt x="1250" y="584"/>
                    </a:lnTo>
                    <a:lnTo>
                      <a:pt x="1246" y="588"/>
                    </a:lnTo>
                    <a:lnTo>
                      <a:pt x="1246" y="590"/>
                    </a:lnTo>
                    <a:lnTo>
                      <a:pt x="1244" y="592"/>
                    </a:lnTo>
                    <a:lnTo>
                      <a:pt x="1244" y="596"/>
                    </a:lnTo>
                    <a:lnTo>
                      <a:pt x="1242" y="596"/>
                    </a:lnTo>
                    <a:lnTo>
                      <a:pt x="1242" y="602"/>
                    </a:lnTo>
                    <a:lnTo>
                      <a:pt x="1242" y="606"/>
                    </a:lnTo>
                    <a:lnTo>
                      <a:pt x="1240" y="608"/>
                    </a:lnTo>
                    <a:lnTo>
                      <a:pt x="1242" y="612"/>
                    </a:lnTo>
                    <a:lnTo>
                      <a:pt x="1240" y="614"/>
                    </a:lnTo>
                    <a:lnTo>
                      <a:pt x="1240" y="616"/>
                    </a:lnTo>
                    <a:lnTo>
                      <a:pt x="1236" y="620"/>
                    </a:lnTo>
                    <a:lnTo>
                      <a:pt x="1236" y="622"/>
                    </a:lnTo>
                    <a:lnTo>
                      <a:pt x="1236" y="622"/>
                    </a:lnTo>
                    <a:lnTo>
                      <a:pt x="1236" y="626"/>
                    </a:lnTo>
                    <a:lnTo>
                      <a:pt x="1232" y="628"/>
                    </a:lnTo>
                    <a:lnTo>
                      <a:pt x="1232" y="632"/>
                    </a:lnTo>
                    <a:lnTo>
                      <a:pt x="1228" y="636"/>
                    </a:lnTo>
                    <a:lnTo>
                      <a:pt x="1228" y="638"/>
                    </a:lnTo>
                    <a:lnTo>
                      <a:pt x="1226" y="640"/>
                    </a:lnTo>
                    <a:lnTo>
                      <a:pt x="1226" y="644"/>
                    </a:lnTo>
                    <a:lnTo>
                      <a:pt x="1224" y="646"/>
                    </a:lnTo>
                    <a:lnTo>
                      <a:pt x="1226" y="648"/>
                    </a:lnTo>
                    <a:lnTo>
                      <a:pt x="1228" y="650"/>
                    </a:lnTo>
                    <a:lnTo>
                      <a:pt x="1230" y="648"/>
                    </a:lnTo>
                    <a:lnTo>
                      <a:pt x="1232" y="650"/>
                    </a:lnTo>
                    <a:lnTo>
                      <a:pt x="1234" y="650"/>
                    </a:lnTo>
                    <a:lnTo>
                      <a:pt x="1238" y="648"/>
                    </a:lnTo>
                    <a:lnTo>
                      <a:pt x="1240" y="648"/>
                    </a:lnTo>
                    <a:lnTo>
                      <a:pt x="1242" y="646"/>
                    </a:lnTo>
                    <a:lnTo>
                      <a:pt x="1242" y="646"/>
                    </a:lnTo>
                    <a:lnTo>
                      <a:pt x="1246" y="646"/>
                    </a:lnTo>
                    <a:lnTo>
                      <a:pt x="1246" y="652"/>
                    </a:lnTo>
                    <a:lnTo>
                      <a:pt x="1248" y="656"/>
                    </a:lnTo>
                    <a:lnTo>
                      <a:pt x="1250" y="660"/>
                    </a:lnTo>
                    <a:lnTo>
                      <a:pt x="1248" y="662"/>
                    </a:lnTo>
                    <a:lnTo>
                      <a:pt x="1252" y="666"/>
                    </a:lnTo>
                    <a:lnTo>
                      <a:pt x="1254" y="664"/>
                    </a:lnTo>
                    <a:lnTo>
                      <a:pt x="1254" y="664"/>
                    </a:lnTo>
                    <a:lnTo>
                      <a:pt x="1256" y="662"/>
                    </a:lnTo>
                    <a:lnTo>
                      <a:pt x="1256" y="660"/>
                    </a:lnTo>
                    <a:lnTo>
                      <a:pt x="1258" y="660"/>
                    </a:lnTo>
                    <a:lnTo>
                      <a:pt x="1260" y="660"/>
                    </a:lnTo>
                    <a:lnTo>
                      <a:pt x="1260" y="660"/>
                    </a:lnTo>
                    <a:lnTo>
                      <a:pt x="1264" y="660"/>
                    </a:lnTo>
                    <a:lnTo>
                      <a:pt x="1262" y="660"/>
                    </a:lnTo>
                    <a:lnTo>
                      <a:pt x="1262" y="662"/>
                    </a:lnTo>
                    <a:lnTo>
                      <a:pt x="1262" y="666"/>
                    </a:lnTo>
                    <a:lnTo>
                      <a:pt x="1260" y="666"/>
                    </a:lnTo>
                    <a:lnTo>
                      <a:pt x="1258" y="668"/>
                    </a:lnTo>
                    <a:lnTo>
                      <a:pt x="1258" y="670"/>
                    </a:lnTo>
                    <a:lnTo>
                      <a:pt x="1264" y="668"/>
                    </a:lnTo>
                    <a:lnTo>
                      <a:pt x="1268" y="668"/>
                    </a:lnTo>
                    <a:lnTo>
                      <a:pt x="1268" y="664"/>
                    </a:lnTo>
                    <a:lnTo>
                      <a:pt x="1268" y="660"/>
                    </a:lnTo>
                    <a:lnTo>
                      <a:pt x="1270" y="660"/>
                    </a:lnTo>
                    <a:lnTo>
                      <a:pt x="1270" y="662"/>
                    </a:lnTo>
                    <a:lnTo>
                      <a:pt x="1270" y="666"/>
                    </a:lnTo>
                    <a:lnTo>
                      <a:pt x="1270" y="668"/>
                    </a:lnTo>
                    <a:lnTo>
                      <a:pt x="1272" y="668"/>
                    </a:lnTo>
                    <a:lnTo>
                      <a:pt x="1272" y="664"/>
                    </a:lnTo>
                    <a:lnTo>
                      <a:pt x="1270" y="660"/>
                    </a:lnTo>
                    <a:lnTo>
                      <a:pt x="1272" y="658"/>
                    </a:lnTo>
                    <a:lnTo>
                      <a:pt x="1270" y="656"/>
                    </a:lnTo>
                    <a:lnTo>
                      <a:pt x="1270" y="652"/>
                    </a:lnTo>
                    <a:lnTo>
                      <a:pt x="1272" y="652"/>
                    </a:lnTo>
                    <a:lnTo>
                      <a:pt x="1274" y="652"/>
                    </a:lnTo>
                    <a:lnTo>
                      <a:pt x="1274" y="654"/>
                    </a:lnTo>
                    <a:lnTo>
                      <a:pt x="1274" y="654"/>
                    </a:lnTo>
                    <a:lnTo>
                      <a:pt x="1276" y="654"/>
                    </a:lnTo>
                    <a:lnTo>
                      <a:pt x="1278" y="654"/>
                    </a:lnTo>
                    <a:lnTo>
                      <a:pt x="1280" y="654"/>
                    </a:lnTo>
                    <a:lnTo>
                      <a:pt x="1282" y="650"/>
                    </a:lnTo>
                    <a:lnTo>
                      <a:pt x="1284" y="654"/>
                    </a:lnTo>
                    <a:lnTo>
                      <a:pt x="1288" y="654"/>
                    </a:lnTo>
                    <a:lnTo>
                      <a:pt x="1290" y="654"/>
                    </a:lnTo>
                    <a:lnTo>
                      <a:pt x="1292" y="658"/>
                    </a:lnTo>
                    <a:lnTo>
                      <a:pt x="1292" y="660"/>
                    </a:lnTo>
                    <a:lnTo>
                      <a:pt x="1296" y="660"/>
                    </a:lnTo>
                    <a:lnTo>
                      <a:pt x="1298" y="660"/>
                    </a:lnTo>
                    <a:lnTo>
                      <a:pt x="1302" y="662"/>
                    </a:lnTo>
                    <a:lnTo>
                      <a:pt x="1304" y="664"/>
                    </a:lnTo>
                    <a:lnTo>
                      <a:pt x="1306" y="666"/>
                    </a:lnTo>
                    <a:lnTo>
                      <a:pt x="1306" y="668"/>
                    </a:lnTo>
                    <a:lnTo>
                      <a:pt x="1308" y="668"/>
                    </a:lnTo>
                    <a:lnTo>
                      <a:pt x="1310" y="670"/>
                    </a:lnTo>
                    <a:lnTo>
                      <a:pt x="1308" y="674"/>
                    </a:lnTo>
                    <a:lnTo>
                      <a:pt x="1308" y="674"/>
                    </a:lnTo>
                    <a:lnTo>
                      <a:pt x="1306" y="676"/>
                    </a:lnTo>
                    <a:lnTo>
                      <a:pt x="1310" y="678"/>
                    </a:lnTo>
                    <a:lnTo>
                      <a:pt x="1312" y="678"/>
                    </a:lnTo>
                    <a:lnTo>
                      <a:pt x="1314" y="682"/>
                    </a:lnTo>
                    <a:lnTo>
                      <a:pt x="1314" y="684"/>
                    </a:lnTo>
                    <a:lnTo>
                      <a:pt x="1312" y="686"/>
                    </a:lnTo>
                    <a:lnTo>
                      <a:pt x="1312" y="690"/>
                    </a:lnTo>
                    <a:lnTo>
                      <a:pt x="1316" y="692"/>
                    </a:lnTo>
                    <a:lnTo>
                      <a:pt x="1318" y="692"/>
                    </a:lnTo>
                    <a:lnTo>
                      <a:pt x="1318" y="690"/>
                    </a:lnTo>
                    <a:lnTo>
                      <a:pt x="1320" y="692"/>
                    </a:lnTo>
                    <a:lnTo>
                      <a:pt x="1318" y="694"/>
                    </a:lnTo>
                    <a:lnTo>
                      <a:pt x="1318" y="696"/>
                    </a:lnTo>
                    <a:lnTo>
                      <a:pt x="1320" y="700"/>
                    </a:lnTo>
                    <a:lnTo>
                      <a:pt x="1320" y="700"/>
                    </a:lnTo>
                    <a:lnTo>
                      <a:pt x="1318" y="702"/>
                    </a:lnTo>
                    <a:lnTo>
                      <a:pt x="1320" y="704"/>
                    </a:lnTo>
                    <a:lnTo>
                      <a:pt x="1318" y="706"/>
                    </a:lnTo>
                    <a:lnTo>
                      <a:pt x="1320" y="708"/>
                    </a:lnTo>
                    <a:lnTo>
                      <a:pt x="1320" y="710"/>
                    </a:lnTo>
                    <a:lnTo>
                      <a:pt x="1318" y="710"/>
                    </a:lnTo>
                    <a:lnTo>
                      <a:pt x="1320" y="712"/>
                    </a:lnTo>
                    <a:lnTo>
                      <a:pt x="1318" y="712"/>
                    </a:lnTo>
                    <a:lnTo>
                      <a:pt x="1320" y="718"/>
                    </a:lnTo>
                    <a:lnTo>
                      <a:pt x="1320" y="720"/>
                    </a:lnTo>
                    <a:lnTo>
                      <a:pt x="1320" y="724"/>
                    </a:lnTo>
                    <a:lnTo>
                      <a:pt x="1320" y="726"/>
                    </a:lnTo>
                    <a:lnTo>
                      <a:pt x="1320" y="730"/>
                    </a:lnTo>
                    <a:lnTo>
                      <a:pt x="1324" y="736"/>
                    </a:lnTo>
                    <a:lnTo>
                      <a:pt x="1326" y="736"/>
                    </a:lnTo>
                    <a:lnTo>
                      <a:pt x="1328" y="736"/>
                    </a:lnTo>
                    <a:lnTo>
                      <a:pt x="1328" y="736"/>
                    </a:lnTo>
                    <a:lnTo>
                      <a:pt x="1326" y="740"/>
                    </a:lnTo>
                    <a:lnTo>
                      <a:pt x="1326" y="742"/>
                    </a:lnTo>
                    <a:lnTo>
                      <a:pt x="1326" y="744"/>
                    </a:lnTo>
                    <a:lnTo>
                      <a:pt x="1328" y="744"/>
                    </a:lnTo>
                    <a:lnTo>
                      <a:pt x="1330" y="748"/>
                    </a:lnTo>
                    <a:lnTo>
                      <a:pt x="1330" y="752"/>
                    </a:lnTo>
                    <a:lnTo>
                      <a:pt x="1332" y="754"/>
                    </a:lnTo>
                    <a:lnTo>
                      <a:pt x="1332" y="756"/>
                    </a:lnTo>
                    <a:lnTo>
                      <a:pt x="1332" y="760"/>
                    </a:lnTo>
                    <a:lnTo>
                      <a:pt x="1334" y="760"/>
                    </a:lnTo>
                    <a:lnTo>
                      <a:pt x="1334" y="764"/>
                    </a:lnTo>
                    <a:lnTo>
                      <a:pt x="1332" y="764"/>
                    </a:lnTo>
                    <a:lnTo>
                      <a:pt x="1332" y="768"/>
                    </a:lnTo>
                    <a:lnTo>
                      <a:pt x="1334" y="770"/>
                    </a:lnTo>
                    <a:lnTo>
                      <a:pt x="1334" y="774"/>
                    </a:lnTo>
                    <a:lnTo>
                      <a:pt x="1330" y="778"/>
                    </a:lnTo>
                    <a:lnTo>
                      <a:pt x="1330" y="782"/>
                    </a:lnTo>
                    <a:lnTo>
                      <a:pt x="1328" y="786"/>
                    </a:lnTo>
                    <a:lnTo>
                      <a:pt x="1330" y="790"/>
                    </a:lnTo>
                    <a:lnTo>
                      <a:pt x="1330" y="790"/>
                    </a:lnTo>
                    <a:lnTo>
                      <a:pt x="1330" y="792"/>
                    </a:lnTo>
                    <a:lnTo>
                      <a:pt x="1328" y="796"/>
                    </a:lnTo>
                    <a:lnTo>
                      <a:pt x="1328" y="798"/>
                    </a:lnTo>
                    <a:lnTo>
                      <a:pt x="1326" y="802"/>
                    </a:lnTo>
                    <a:lnTo>
                      <a:pt x="1326" y="802"/>
                    </a:lnTo>
                    <a:lnTo>
                      <a:pt x="1326" y="804"/>
                    </a:lnTo>
                    <a:lnTo>
                      <a:pt x="1326" y="806"/>
                    </a:lnTo>
                    <a:lnTo>
                      <a:pt x="1326" y="812"/>
                    </a:lnTo>
                    <a:lnTo>
                      <a:pt x="1324" y="816"/>
                    </a:lnTo>
                    <a:lnTo>
                      <a:pt x="1324" y="818"/>
                    </a:lnTo>
                    <a:lnTo>
                      <a:pt x="1326" y="820"/>
                    </a:lnTo>
                    <a:lnTo>
                      <a:pt x="1326" y="822"/>
                    </a:lnTo>
                    <a:lnTo>
                      <a:pt x="1322" y="826"/>
                    </a:lnTo>
                    <a:lnTo>
                      <a:pt x="1322" y="828"/>
                    </a:lnTo>
                    <a:lnTo>
                      <a:pt x="1320" y="830"/>
                    </a:lnTo>
                    <a:lnTo>
                      <a:pt x="1318" y="832"/>
                    </a:lnTo>
                    <a:lnTo>
                      <a:pt x="1316" y="836"/>
                    </a:lnTo>
                    <a:lnTo>
                      <a:pt x="1314" y="846"/>
                    </a:lnTo>
                    <a:lnTo>
                      <a:pt x="1312" y="848"/>
                    </a:lnTo>
                    <a:lnTo>
                      <a:pt x="1312" y="850"/>
                    </a:lnTo>
                    <a:lnTo>
                      <a:pt x="1314" y="850"/>
                    </a:lnTo>
                    <a:lnTo>
                      <a:pt x="1312" y="852"/>
                    </a:lnTo>
                    <a:lnTo>
                      <a:pt x="1310" y="854"/>
                    </a:lnTo>
                    <a:lnTo>
                      <a:pt x="1310" y="856"/>
                    </a:lnTo>
                    <a:lnTo>
                      <a:pt x="1308" y="858"/>
                    </a:lnTo>
                    <a:lnTo>
                      <a:pt x="1308" y="862"/>
                    </a:lnTo>
                    <a:lnTo>
                      <a:pt x="1306" y="862"/>
                    </a:lnTo>
                    <a:lnTo>
                      <a:pt x="1308" y="864"/>
                    </a:lnTo>
                    <a:lnTo>
                      <a:pt x="1304" y="868"/>
                    </a:lnTo>
                    <a:lnTo>
                      <a:pt x="1304" y="868"/>
                    </a:lnTo>
                    <a:lnTo>
                      <a:pt x="1302" y="868"/>
                    </a:lnTo>
                    <a:lnTo>
                      <a:pt x="1304" y="870"/>
                    </a:lnTo>
                    <a:lnTo>
                      <a:pt x="1304" y="872"/>
                    </a:lnTo>
                    <a:lnTo>
                      <a:pt x="1300" y="874"/>
                    </a:lnTo>
                    <a:lnTo>
                      <a:pt x="1302" y="876"/>
                    </a:lnTo>
                    <a:lnTo>
                      <a:pt x="1298" y="880"/>
                    </a:lnTo>
                    <a:lnTo>
                      <a:pt x="1296" y="884"/>
                    </a:lnTo>
                    <a:lnTo>
                      <a:pt x="1294" y="884"/>
                    </a:lnTo>
                    <a:lnTo>
                      <a:pt x="1294" y="886"/>
                    </a:lnTo>
                    <a:lnTo>
                      <a:pt x="1290" y="886"/>
                    </a:lnTo>
                    <a:lnTo>
                      <a:pt x="1286" y="890"/>
                    </a:lnTo>
                    <a:lnTo>
                      <a:pt x="1286" y="888"/>
                    </a:lnTo>
                    <a:lnTo>
                      <a:pt x="1284" y="888"/>
                    </a:lnTo>
                    <a:lnTo>
                      <a:pt x="1280" y="886"/>
                    </a:lnTo>
                    <a:lnTo>
                      <a:pt x="1276" y="886"/>
                    </a:lnTo>
                    <a:lnTo>
                      <a:pt x="1276" y="880"/>
                    </a:lnTo>
                    <a:lnTo>
                      <a:pt x="1274" y="880"/>
                    </a:lnTo>
                    <a:lnTo>
                      <a:pt x="1272" y="882"/>
                    </a:lnTo>
                    <a:lnTo>
                      <a:pt x="1270" y="880"/>
                    </a:lnTo>
                    <a:lnTo>
                      <a:pt x="1268" y="880"/>
                    </a:lnTo>
                    <a:lnTo>
                      <a:pt x="1268" y="882"/>
                    </a:lnTo>
                    <a:lnTo>
                      <a:pt x="1266" y="884"/>
                    </a:lnTo>
                    <a:lnTo>
                      <a:pt x="1266" y="890"/>
                    </a:lnTo>
                    <a:lnTo>
                      <a:pt x="1264" y="890"/>
                    </a:lnTo>
                    <a:lnTo>
                      <a:pt x="1264" y="894"/>
                    </a:lnTo>
                    <a:lnTo>
                      <a:pt x="1262" y="894"/>
                    </a:lnTo>
                    <a:lnTo>
                      <a:pt x="1260" y="894"/>
                    </a:lnTo>
                    <a:lnTo>
                      <a:pt x="1258" y="896"/>
                    </a:lnTo>
                    <a:lnTo>
                      <a:pt x="1258" y="896"/>
                    </a:lnTo>
                    <a:close/>
                    <a:moveTo>
                      <a:pt x="408" y="906"/>
                    </a:moveTo>
                    <a:lnTo>
                      <a:pt x="406" y="904"/>
                    </a:lnTo>
                    <a:lnTo>
                      <a:pt x="392" y="906"/>
                    </a:lnTo>
                    <a:lnTo>
                      <a:pt x="408" y="906"/>
                    </a:lnTo>
                    <a:close/>
                    <a:moveTo>
                      <a:pt x="1438" y="854"/>
                    </a:moveTo>
                    <a:lnTo>
                      <a:pt x="1440" y="854"/>
                    </a:lnTo>
                    <a:lnTo>
                      <a:pt x="1442" y="852"/>
                    </a:lnTo>
                    <a:lnTo>
                      <a:pt x="1442" y="850"/>
                    </a:lnTo>
                    <a:lnTo>
                      <a:pt x="1440" y="852"/>
                    </a:lnTo>
                    <a:lnTo>
                      <a:pt x="1438" y="854"/>
                    </a:lnTo>
                    <a:close/>
                    <a:moveTo>
                      <a:pt x="82" y="124"/>
                    </a:moveTo>
                    <a:lnTo>
                      <a:pt x="80" y="122"/>
                    </a:lnTo>
                    <a:lnTo>
                      <a:pt x="80" y="118"/>
                    </a:lnTo>
                    <a:lnTo>
                      <a:pt x="78" y="118"/>
                    </a:lnTo>
                    <a:lnTo>
                      <a:pt x="76" y="118"/>
                    </a:lnTo>
                    <a:lnTo>
                      <a:pt x="76" y="114"/>
                    </a:lnTo>
                    <a:lnTo>
                      <a:pt x="78" y="112"/>
                    </a:lnTo>
                    <a:lnTo>
                      <a:pt x="80" y="110"/>
                    </a:lnTo>
                    <a:lnTo>
                      <a:pt x="84" y="110"/>
                    </a:lnTo>
                    <a:lnTo>
                      <a:pt x="86" y="108"/>
                    </a:lnTo>
                    <a:lnTo>
                      <a:pt x="86" y="108"/>
                    </a:lnTo>
                    <a:lnTo>
                      <a:pt x="88" y="112"/>
                    </a:lnTo>
                    <a:lnTo>
                      <a:pt x="90" y="112"/>
                    </a:lnTo>
                    <a:lnTo>
                      <a:pt x="94" y="112"/>
                    </a:lnTo>
                    <a:lnTo>
                      <a:pt x="94" y="112"/>
                    </a:lnTo>
                    <a:lnTo>
                      <a:pt x="96" y="110"/>
                    </a:lnTo>
                    <a:lnTo>
                      <a:pt x="94" y="108"/>
                    </a:lnTo>
                    <a:lnTo>
                      <a:pt x="90" y="108"/>
                    </a:lnTo>
                    <a:lnTo>
                      <a:pt x="84" y="104"/>
                    </a:lnTo>
                    <a:lnTo>
                      <a:pt x="80" y="104"/>
                    </a:lnTo>
                    <a:lnTo>
                      <a:pt x="76" y="104"/>
                    </a:lnTo>
                    <a:lnTo>
                      <a:pt x="72" y="108"/>
                    </a:lnTo>
                    <a:lnTo>
                      <a:pt x="70" y="112"/>
                    </a:lnTo>
                    <a:lnTo>
                      <a:pt x="66" y="112"/>
                    </a:lnTo>
                    <a:lnTo>
                      <a:pt x="64" y="114"/>
                    </a:lnTo>
                    <a:lnTo>
                      <a:pt x="64" y="122"/>
                    </a:lnTo>
                    <a:lnTo>
                      <a:pt x="66" y="122"/>
                    </a:lnTo>
                    <a:lnTo>
                      <a:pt x="68" y="120"/>
                    </a:lnTo>
                    <a:lnTo>
                      <a:pt x="70" y="122"/>
                    </a:lnTo>
                    <a:lnTo>
                      <a:pt x="72" y="124"/>
                    </a:lnTo>
                    <a:lnTo>
                      <a:pt x="74" y="124"/>
                    </a:lnTo>
                    <a:lnTo>
                      <a:pt x="74" y="124"/>
                    </a:lnTo>
                    <a:lnTo>
                      <a:pt x="74" y="122"/>
                    </a:lnTo>
                    <a:lnTo>
                      <a:pt x="76" y="120"/>
                    </a:lnTo>
                    <a:lnTo>
                      <a:pt x="78" y="122"/>
                    </a:lnTo>
                    <a:lnTo>
                      <a:pt x="78" y="126"/>
                    </a:lnTo>
                    <a:lnTo>
                      <a:pt x="82" y="126"/>
                    </a:lnTo>
                    <a:lnTo>
                      <a:pt x="82" y="124"/>
                    </a:lnTo>
                    <a:close/>
                    <a:moveTo>
                      <a:pt x="100" y="90"/>
                    </a:moveTo>
                    <a:lnTo>
                      <a:pt x="102" y="86"/>
                    </a:lnTo>
                    <a:lnTo>
                      <a:pt x="102" y="84"/>
                    </a:lnTo>
                    <a:lnTo>
                      <a:pt x="104" y="84"/>
                    </a:lnTo>
                    <a:lnTo>
                      <a:pt x="104" y="86"/>
                    </a:lnTo>
                    <a:lnTo>
                      <a:pt x="106" y="88"/>
                    </a:lnTo>
                    <a:lnTo>
                      <a:pt x="104" y="90"/>
                    </a:lnTo>
                    <a:lnTo>
                      <a:pt x="102" y="90"/>
                    </a:lnTo>
                    <a:lnTo>
                      <a:pt x="100" y="90"/>
                    </a:lnTo>
                    <a:lnTo>
                      <a:pt x="100" y="90"/>
                    </a:lnTo>
                    <a:close/>
                    <a:moveTo>
                      <a:pt x="96" y="138"/>
                    </a:moveTo>
                    <a:lnTo>
                      <a:pt x="96" y="138"/>
                    </a:lnTo>
                    <a:lnTo>
                      <a:pt x="98" y="138"/>
                    </a:lnTo>
                    <a:lnTo>
                      <a:pt x="100" y="136"/>
                    </a:lnTo>
                    <a:lnTo>
                      <a:pt x="100" y="134"/>
                    </a:lnTo>
                    <a:lnTo>
                      <a:pt x="100" y="132"/>
                    </a:lnTo>
                    <a:lnTo>
                      <a:pt x="100" y="134"/>
                    </a:lnTo>
                    <a:lnTo>
                      <a:pt x="102" y="132"/>
                    </a:lnTo>
                    <a:lnTo>
                      <a:pt x="102" y="130"/>
                    </a:lnTo>
                    <a:lnTo>
                      <a:pt x="102" y="126"/>
                    </a:lnTo>
                    <a:lnTo>
                      <a:pt x="100" y="124"/>
                    </a:lnTo>
                    <a:lnTo>
                      <a:pt x="100" y="122"/>
                    </a:lnTo>
                    <a:lnTo>
                      <a:pt x="102" y="122"/>
                    </a:lnTo>
                    <a:lnTo>
                      <a:pt x="104" y="122"/>
                    </a:lnTo>
                    <a:lnTo>
                      <a:pt x="108" y="120"/>
                    </a:lnTo>
                    <a:lnTo>
                      <a:pt x="110" y="120"/>
                    </a:lnTo>
                    <a:lnTo>
                      <a:pt x="110" y="120"/>
                    </a:lnTo>
                    <a:lnTo>
                      <a:pt x="108" y="118"/>
                    </a:lnTo>
                    <a:lnTo>
                      <a:pt x="108" y="118"/>
                    </a:lnTo>
                    <a:lnTo>
                      <a:pt x="106" y="118"/>
                    </a:lnTo>
                    <a:lnTo>
                      <a:pt x="106" y="116"/>
                    </a:lnTo>
                    <a:lnTo>
                      <a:pt x="106" y="114"/>
                    </a:lnTo>
                    <a:lnTo>
                      <a:pt x="106" y="112"/>
                    </a:lnTo>
                    <a:lnTo>
                      <a:pt x="108" y="112"/>
                    </a:lnTo>
                    <a:lnTo>
                      <a:pt x="108" y="114"/>
                    </a:lnTo>
                    <a:lnTo>
                      <a:pt x="110" y="114"/>
                    </a:lnTo>
                    <a:lnTo>
                      <a:pt x="112" y="114"/>
                    </a:lnTo>
                    <a:lnTo>
                      <a:pt x="114" y="112"/>
                    </a:lnTo>
                    <a:lnTo>
                      <a:pt x="116" y="110"/>
                    </a:lnTo>
                    <a:lnTo>
                      <a:pt x="116" y="110"/>
                    </a:lnTo>
                    <a:lnTo>
                      <a:pt x="114" y="106"/>
                    </a:lnTo>
                    <a:lnTo>
                      <a:pt x="114" y="106"/>
                    </a:lnTo>
                    <a:lnTo>
                      <a:pt x="112" y="104"/>
                    </a:lnTo>
                    <a:lnTo>
                      <a:pt x="110" y="102"/>
                    </a:lnTo>
                    <a:lnTo>
                      <a:pt x="110" y="102"/>
                    </a:lnTo>
                    <a:lnTo>
                      <a:pt x="108" y="104"/>
                    </a:lnTo>
                    <a:lnTo>
                      <a:pt x="106" y="106"/>
                    </a:lnTo>
                    <a:lnTo>
                      <a:pt x="104" y="106"/>
                    </a:lnTo>
                    <a:lnTo>
                      <a:pt x="104" y="104"/>
                    </a:lnTo>
                    <a:lnTo>
                      <a:pt x="104" y="102"/>
                    </a:lnTo>
                    <a:lnTo>
                      <a:pt x="106" y="102"/>
                    </a:lnTo>
                    <a:lnTo>
                      <a:pt x="108" y="98"/>
                    </a:lnTo>
                    <a:lnTo>
                      <a:pt x="108" y="96"/>
                    </a:lnTo>
                    <a:lnTo>
                      <a:pt x="108" y="94"/>
                    </a:lnTo>
                    <a:lnTo>
                      <a:pt x="104" y="98"/>
                    </a:lnTo>
                    <a:lnTo>
                      <a:pt x="104" y="100"/>
                    </a:lnTo>
                    <a:lnTo>
                      <a:pt x="102" y="100"/>
                    </a:lnTo>
                    <a:lnTo>
                      <a:pt x="102" y="100"/>
                    </a:lnTo>
                    <a:lnTo>
                      <a:pt x="102" y="98"/>
                    </a:lnTo>
                    <a:lnTo>
                      <a:pt x="102" y="96"/>
                    </a:lnTo>
                    <a:lnTo>
                      <a:pt x="102" y="98"/>
                    </a:lnTo>
                    <a:lnTo>
                      <a:pt x="100" y="100"/>
                    </a:lnTo>
                    <a:lnTo>
                      <a:pt x="98" y="100"/>
                    </a:lnTo>
                    <a:lnTo>
                      <a:pt x="98" y="104"/>
                    </a:lnTo>
                    <a:lnTo>
                      <a:pt x="100" y="104"/>
                    </a:lnTo>
                    <a:lnTo>
                      <a:pt x="102" y="104"/>
                    </a:lnTo>
                    <a:lnTo>
                      <a:pt x="102" y="104"/>
                    </a:lnTo>
                    <a:lnTo>
                      <a:pt x="102" y="106"/>
                    </a:lnTo>
                    <a:lnTo>
                      <a:pt x="100" y="106"/>
                    </a:lnTo>
                    <a:lnTo>
                      <a:pt x="98" y="108"/>
                    </a:lnTo>
                    <a:lnTo>
                      <a:pt x="98" y="110"/>
                    </a:lnTo>
                    <a:lnTo>
                      <a:pt x="98" y="112"/>
                    </a:lnTo>
                    <a:lnTo>
                      <a:pt x="96" y="112"/>
                    </a:lnTo>
                    <a:lnTo>
                      <a:pt x="94" y="116"/>
                    </a:lnTo>
                    <a:lnTo>
                      <a:pt x="92" y="116"/>
                    </a:lnTo>
                    <a:lnTo>
                      <a:pt x="90" y="116"/>
                    </a:lnTo>
                    <a:lnTo>
                      <a:pt x="88" y="116"/>
                    </a:lnTo>
                    <a:lnTo>
                      <a:pt x="86" y="114"/>
                    </a:lnTo>
                    <a:lnTo>
                      <a:pt x="84" y="112"/>
                    </a:lnTo>
                    <a:lnTo>
                      <a:pt x="82" y="114"/>
                    </a:lnTo>
                    <a:lnTo>
                      <a:pt x="82" y="116"/>
                    </a:lnTo>
                    <a:lnTo>
                      <a:pt x="82" y="118"/>
                    </a:lnTo>
                    <a:lnTo>
                      <a:pt x="82" y="118"/>
                    </a:lnTo>
                    <a:lnTo>
                      <a:pt x="84" y="120"/>
                    </a:lnTo>
                    <a:lnTo>
                      <a:pt x="86" y="118"/>
                    </a:lnTo>
                    <a:lnTo>
                      <a:pt x="88" y="118"/>
                    </a:lnTo>
                    <a:lnTo>
                      <a:pt x="88" y="122"/>
                    </a:lnTo>
                    <a:lnTo>
                      <a:pt x="90" y="122"/>
                    </a:lnTo>
                    <a:lnTo>
                      <a:pt x="92" y="124"/>
                    </a:lnTo>
                    <a:lnTo>
                      <a:pt x="90" y="124"/>
                    </a:lnTo>
                    <a:lnTo>
                      <a:pt x="88" y="124"/>
                    </a:lnTo>
                    <a:lnTo>
                      <a:pt x="86" y="126"/>
                    </a:lnTo>
                    <a:lnTo>
                      <a:pt x="86" y="132"/>
                    </a:lnTo>
                    <a:lnTo>
                      <a:pt x="88" y="134"/>
                    </a:lnTo>
                    <a:lnTo>
                      <a:pt x="86" y="136"/>
                    </a:lnTo>
                    <a:lnTo>
                      <a:pt x="88" y="136"/>
                    </a:lnTo>
                    <a:lnTo>
                      <a:pt x="88" y="136"/>
                    </a:lnTo>
                    <a:lnTo>
                      <a:pt x="90" y="136"/>
                    </a:lnTo>
                    <a:lnTo>
                      <a:pt x="92" y="134"/>
                    </a:lnTo>
                    <a:lnTo>
                      <a:pt x="92" y="132"/>
                    </a:lnTo>
                    <a:lnTo>
                      <a:pt x="94" y="132"/>
                    </a:lnTo>
                    <a:lnTo>
                      <a:pt x="96" y="134"/>
                    </a:lnTo>
                    <a:lnTo>
                      <a:pt x="96" y="138"/>
                    </a:lnTo>
                    <a:close/>
                    <a:moveTo>
                      <a:pt x="112" y="134"/>
                    </a:moveTo>
                    <a:lnTo>
                      <a:pt x="112" y="132"/>
                    </a:lnTo>
                    <a:lnTo>
                      <a:pt x="114" y="130"/>
                    </a:lnTo>
                    <a:lnTo>
                      <a:pt x="114" y="128"/>
                    </a:lnTo>
                    <a:lnTo>
                      <a:pt x="110" y="126"/>
                    </a:lnTo>
                    <a:lnTo>
                      <a:pt x="108" y="124"/>
                    </a:lnTo>
                    <a:lnTo>
                      <a:pt x="108" y="128"/>
                    </a:lnTo>
                    <a:lnTo>
                      <a:pt x="108" y="130"/>
                    </a:lnTo>
                    <a:lnTo>
                      <a:pt x="108" y="132"/>
                    </a:lnTo>
                    <a:lnTo>
                      <a:pt x="112" y="134"/>
                    </a:lnTo>
                    <a:close/>
                    <a:moveTo>
                      <a:pt x="116" y="140"/>
                    </a:moveTo>
                    <a:lnTo>
                      <a:pt x="118" y="140"/>
                    </a:lnTo>
                    <a:lnTo>
                      <a:pt x="120" y="138"/>
                    </a:lnTo>
                    <a:lnTo>
                      <a:pt x="124" y="138"/>
                    </a:lnTo>
                    <a:lnTo>
                      <a:pt x="124" y="138"/>
                    </a:lnTo>
                    <a:lnTo>
                      <a:pt x="124" y="136"/>
                    </a:lnTo>
                    <a:lnTo>
                      <a:pt x="120" y="136"/>
                    </a:lnTo>
                    <a:lnTo>
                      <a:pt x="120" y="132"/>
                    </a:lnTo>
                    <a:lnTo>
                      <a:pt x="118" y="128"/>
                    </a:lnTo>
                    <a:lnTo>
                      <a:pt x="116" y="130"/>
                    </a:lnTo>
                    <a:lnTo>
                      <a:pt x="116" y="134"/>
                    </a:lnTo>
                    <a:lnTo>
                      <a:pt x="116" y="136"/>
                    </a:lnTo>
                    <a:lnTo>
                      <a:pt x="114" y="136"/>
                    </a:lnTo>
                    <a:lnTo>
                      <a:pt x="112" y="136"/>
                    </a:lnTo>
                    <a:lnTo>
                      <a:pt x="114" y="138"/>
                    </a:lnTo>
                    <a:lnTo>
                      <a:pt x="116" y="140"/>
                    </a:lnTo>
                    <a:close/>
                    <a:moveTo>
                      <a:pt x="146" y="54"/>
                    </a:moveTo>
                    <a:lnTo>
                      <a:pt x="150" y="52"/>
                    </a:lnTo>
                    <a:lnTo>
                      <a:pt x="152" y="52"/>
                    </a:lnTo>
                    <a:lnTo>
                      <a:pt x="152" y="50"/>
                    </a:lnTo>
                    <a:lnTo>
                      <a:pt x="154" y="50"/>
                    </a:lnTo>
                    <a:lnTo>
                      <a:pt x="152" y="48"/>
                    </a:lnTo>
                    <a:lnTo>
                      <a:pt x="152" y="46"/>
                    </a:lnTo>
                    <a:lnTo>
                      <a:pt x="150" y="44"/>
                    </a:lnTo>
                    <a:lnTo>
                      <a:pt x="148" y="46"/>
                    </a:lnTo>
                    <a:lnTo>
                      <a:pt x="146" y="46"/>
                    </a:lnTo>
                    <a:lnTo>
                      <a:pt x="144" y="48"/>
                    </a:lnTo>
                    <a:lnTo>
                      <a:pt x="144" y="48"/>
                    </a:lnTo>
                    <a:lnTo>
                      <a:pt x="144" y="50"/>
                    </a:lnTo>
                    <a:lnTo>
                      <a:pt x="146" y="52"/>
                    </a:lnTo>
                    <a:lnTo>
                      <a:pt x="146" y="54"/>
                    </a:lnTo>
                    <a:lnTo>
                      <a:pt x="146" y="54"/>
                    </a:lnTo>
                    <a:close/>
                    <a:moveTo>
                      <a:pt x="150" y="58"/>
                    </a:moveTo>
                    <a:lnTo>
                      <a:pt x="150" y="56"/>
                    </a:lnTo>
                    <a:lnTo>
                      <a:pt x="150" y="56"/>
                    </a:lnTo>
                    <a:lnTo>
                      <a:pt x="150" y="56"/>
                    </a:lnTo>
                    <a:lnTo>
                      <a:pt x="150" y="58"/>
                    </a:lnTo>
                    <a:close/>
                    <a:moveTo>
                      <a:pt x="150" y="66"/>
                    </a:moveTo>
                    <a:lnTo>
                      <a:pt x="150" y="64"/>
                    </a:lnTo>
                    <a:lnTo>
                      <a:pt x="152" y="62"/>
                    </a:lnTo>
                    <a:lnTo>
                      <a:pt x="154" y="62"/>
                    </a:lnTo>
                    <a:lnTo>
                      <a:pt x="152" y="60"/>
                    </a:lnTo>
                    <a:lnTo>
                      <a:pt x="150" y="60"/>
                    </a:lnTo>
                    <a:lnTo>
                      <a:pt x="148" y="60"/>
                    </a:lnTo>
                    <a:lnTo>
                      <a:pt x="148" y="60"/>
                    </a:lnTo>
                    <a:lnTo>
                      <a:pt x="146" y="60"/>
                    </a:lnTo>
                    <a:lnTo>
                      <a:pt x="144" y="60"/>
                    </a:lnTo>
                    <a:lnTo>
                      <a:pt x="142" y="62"/>
                    </a:lnTo>
                    <a:lnTo>
                      <a:pt x="140" y="64"/>
                    </a:lnTo>
                    <a:lnTo>
                      <a:pt x="142" y="66"/>
                    </a:lnTo>
                    <a:lnTo>
                      <a:pt x="144" y="66"/>
                    </a:lnTo>
                    <a:lnTo>
                      <a:pt x="146" y="64"/>
                    </a:lnTo>
                    <a:lnTo>
                      <a:pt x="148" y="66"/>
                    </a:lnTo>
                    <a:lnTo>
                      <a:pt x="148" y="66"/>
                    </a:lnTo>
                    <a:lnTo>
                      <a:pt x="150" y="66"/>
                    </a:lnTo>
                    <a:close/>
                    <a:moveTo>
                      <a:pt x="156" y="66"/>
                    </a:moveTo>
                    <a:lnTo>
                      <a:pt x="156" y="62"/>
                    </a:lnTo>
                    <a:lnTo>
                      <a:pt x="156" y="62"/>
                    </a:lnTo>
                    <a:lnTo>
                      <a:pt x="158" y="62"/>
                    </a:lnTo>
                    <a:lnTo>
                      <a:pt x="160" y="62"/>
                    </a:lnTo>
                    <a:lnTo>
                      <a:pt x="160" y="64"/>
                    </a:lnTo>
                    <a:lnTo>
                      <a:pt x="160" y="66"/>
                    </a:lnTo>
                    <a:lnTo>
                      <a:pt x="158" y="66"/>
                    </a:lnTo>
                    <a:lnTo>
                      <a:pt x="156" y="66"/>
                    </a:lnTo>
                    <a:close/>
                    <a:moveTo>
                      <a:pt x="146" y="78"/>
                    </a:moveTo>
                    <a:lnTo>
                      <a:pt x="148" y="76"/>
                    </a:lnTo>
                    <a:lnTo>
                      <a:pt x="150" y="72"/>
                    </a:lnTo>
                    <a:lnTo>
                      <a:pt x="152" y="70"/>
                    </a:lnTo>
                    <a:lnTo>
                      <a:pt x="152" y="70"/>
                    </a:lnTo>
                    <a:lnTo>
                      <a:pt x="150" y="68"/>
                    </a:lnTo>
                    <a:lnTo>
                      <a:pt x="148" y="70"/>
                    </a:lnTo>
                    <a:lnTo>
                      <a:pt x="144" y="68"/>
                    </a:lnTo>
                    <a:lnTo>
                      <a:pt x="142" y="68"/>
                    </a:lnTo>
                    <a:lnTo>
                      <a:pt x="142" y="70"/>
                    </a:lnTo>
                    <a:lnTo>
                      <a:pt x="140" y="72"/>
                    </a:lnTo>
                    <a:lnTo>
                      <a:pt x="140" y="72"/>
                    </a:lnTo>
                    <a:lnTo>
                      <a:pt x="142" y="72"/>
                    </a:lnTo>
                    <a:lnTo>
                      <a:pt x="144" y="76"/>
                    </a:lnTo>
                    <a:lnTo>
                      <a:pt x="144" y="76"/>
                    </a:lnTo>
                    <a:lnTo>
                      <a:pt x="142" y="76"/>
                    </a:lnTo>
                    <a:lnTo>
                      <a:pt x="136" y="78"/>
                    </a:lnTo>
                    <a:lnTo>
                      <a:pt x="136" y="80"/>
                    </a:lnTo>
                    <a:lnTo>
                      <a:pt x="138" y="82"/>
                    </a:lnTo>
                    <a:lnTo>
                      <a:pt x="140" y="82"/>
                    </a:lnTo>
                    <a:lnTo>
                      <a:pt x="142" y="80"/>
                    </a:lnTo>
                    <a:lnTo>
                      <a:pt x="142" y="80"/>
                    </a:lnTo>
                    <a:lnTo>
                      <a:pt x="146" y="78"/>
                    </a:lnTo>
                    <a:lnTo>
                      <a:pt x="146" y="78"/>
                    </a:lnTo>
                    <a:close/>
                    <a:moveTo>
                      <a:pt x="152" y="78"/>
                    </a:moveTo>
                    <a:lnTo>
                      <a:pt x="150" y="78"/>
                    </a:lnTo>
                    <a:lnTo>
                      <a:pt x="150" y="80"/>
                    </a:lnTo>
                    <a:lnTo>
                      <a:pt x="148" y="78"/>
                    </a:lnTo>
                    <a:lnTo>
                      <a:pt x="148" y="76"/>
                    </a:lnTo>
                    <a:lnTo>
                      <a:pt x="150" y="76"/>
                    </a:lnTo>
                    <a:lnTo>
                      <a:pt x="152" y="74"/>
                    </a:lnTo>
                    <a:lnTo>
                      <a:pt x="154" y="76"/>
                    </a:lnTo>
                    <a:lnTo>
                      <a:pt x="154" y="76"/>
                    </a:lnTo>
                    <a:lnTo>
                      <a:pt x="152" y="78"/>
                    </a:lnTo>
                    <a:close/>
                    <a:moveTo>
                      <a:pt x="160" y="84"/>
                    </a:moveTo>
                    <a:lnTo>
                      <a:pt x="156" y="82"/>
                    </a:lnTo>
                    <a:lnTo>
                      <a:pt x="156" y="78"/>
                    </a:lnTo>
                    <a:lnTo>
                      <a:pt x="156" y="78"/>
                    </a:lnTo>
                    <a:lnTo>
                      <a:pt x="158" y="78"/>
                    </a:lnTo>
                    <a:lnTo>
                      <a:pt x="158" y="80"/>
                    </a:lnTo>
                    <a:lnTo>
                      <a:pt x="160" y="78"/>
                    </a:lnTo>
                    <a:lnTo>
                      <a:pt x="162" y="80"/>
                    </a:lnTo>
                    <a:lnTo>
                      <a:pt x="162" y="84"/>
                    </a:lnTo>
                    <a:lnTo>
                      <a:pt x="160" y="84"/>
                    </a:lnTo>
                    <a:close/>
                    <a:moveTo>
                      <a:pt x="156" y="90"/>
                    </a:moveTo>
                    <a:lnTo>
                      <a:pt x="154" y="88"/>
                    </a:lnTo>
                    <a:lnTo>
                      <a:pt x="150" y="84"/>
                    </a:lnTo>
                    <a:lnTo>
                      <a:pt x="146" y="84"/>
                    </a:lnTo>
                    <a:lnTo>
                      <a:pt x="144" y="84"/>
                    </a:lnTo>
                    <a:lnTo>
                      <a:pt x="142" y="82"/>
                    </a:lnTo>
                    <a:lnTo>
                      <a:pt x="144" y="82"/>
                    </a:lnTo>
                    <a:lnTo>
                      <a:pt x="146" y="80"/>
                    </a:lnTo>
                    <a:lnTo>
                      <a:pt x="148" y="80"/>
                    </a:lnTo>
                    <a:lnTo>
                      <a:pt x="152" y="82"/>
                    </a:lnTo>
                    <a:lnTo>
                      <a:pt x="156" y="86"/>
                    </a:lnTo>
                    <a:lnTo>
                      <a:pt x="158" y="86"/>
                    </a:lnTo>
                    <a:lnTo>
                      <a:pt x="158" y="84"/>
                    </a:lnTo>
                    <a:lnTo>
                      <a:pt x="160" y="86"/>
                    </a:lnTo>
                    <a:lnTo>
                      <a:pt x="158" y="88"/>
                    </a:lnTo>
                    <a:lnTo>
                      <a:pt x="158" y="90"/>
                    </a:lnTo>
                    <a:lnTo>
                      <a:pt x="156" y="90"/>
                    </a:lnTo>
                    <a:close/>
                    <a:moveTo>
                      <a:pt x="158" y="98"/>
                    </a:moveTo>
                    <a:lnTo>
                      <a:pt x="158" y="94"/>
                    </a:lnTo>
                    <a:lnTo>
                      <a:pt x="158" y="92"/>
                    </a:lnTo>
                    <a:lnTo>
                      <a:pt x="156" y="92"/>
                    </a:lnTo>
                    <a:lnTo>
                      <a:pt x="152" y="90"/>
                    </a:lnTo>
                    <a:lnTo>
                      <a:pt x="148" y="88"/>
                    </a:lnTo>
                    <a:lnTo>
                      <a:pt x="146" y="88"/>
                    </a:lnTo>
                    <a:lnTo>
                      <a:pt x="144" y="86"/>
                    </a:lnTo>
                    <a:lnTo>
                      <a:pt x="142" y="86"/>
                    </a:lnTo>
                    <a:lnTo>
                      <a:pt x="140" y="84"/>
                    </a:lnTo>
                    <a:lnTo>
                      <a:pt x="134" y="84"/>
                    </a:lnTo>
                    <a:lnTo>
                      <a:pt x="130" y="86"/>
                    </a:lnTo>
                    <a:lnTo>
                      <a:pt x="132" y="88"/>
                    </a:lnTo>
                    <a:lnTo>
                      <a:pt x="132" y="90"/>
                    </a:lnTo>
                    <a:lnTo>
                      <a:pt x="134" y="90"/>
                    </a:lnTo>
                    <a:lnTo>
                      <a:pt x="136" y="90"/>
                    </a:lnTo>
                    <a:lnTo>
                      <a:pt x="138" y="90"/>
                    </a:lnTo>
                    <a:lnTo>
                      <a:pt x="138" y="90"/>
                    </a:lnTo>
                    <a:lnTo>
                      <a:pt x="142" y="90"/>
                    </a:lnTo>
                    <a:lnTo>
                      <a:pt x="142" y="94"/>
                    </a:lnTo>
                    <a:lnTo>
                      <a:pt x="144" y="94"/>
                    </a:lnTo>
                    <a:lnTo>
                      <a:pt x="144" y="92"/>
                    </a:lnTo>
                    <a:lnTo>
                      <a:pt x="146" y="96"/>
                    </a:lnTo>
                    <a:lnTo>
                      <a:pt x="148" y="96"/>
                    </a:lnTo>
                    <a:lnTo>
                      <a:pt x="152" y="96"/>
                    </a:lnTo>
                    <a:lnTo>
                      <a:pt x="154" y="98"/>
                    </a:lnTo>
                    <a:lnTo>
                      <a:pt x="158" y="98"/>
                    </a:lnTo>
                    <a:lnTo>
                      <a:pt x="158" y="98"/>
                    </a:lnTo>
                    <a:close/>
                    <a:moveTo>
                      <a:pt x="140" y="102"/>
                    </a:moveTo>
                    <a:lnTo>
                      <a:pt x="140" y="102"/>
                    </a:lnTo>
                    <a:lnTo>
                      <a:pt x="138" y="100"/>
                    </a:lnTo>
                    <a:lnTo>
                      <a:pt x="138" y="100"/>
                    </a:lnTo>
                    <a:lnTo>
                      <a:pt x="136" y="100"/>
                    </a:lnTo>
                    <a:lnTo>
                      <a:pt x="134" y="98"/>
                    </a:lnTo>
                    <a:lnTo>
                      <a:pt x="132" y="98"/>
                    </a:lnTo>
                    <a:lnTo>
                      <a:pt x="134" y="96"/>
                    </a:lnTo>
                    <a:lnTo>
                      <a:pt x="136" y="96"/>
                    </a:lnTo>
                    <a:lnTo>
                      <a:pt x="140" y="96"/>
                    </a:lnTo>
                    <a:lnTo>
                      <a:pt x="140" y="94"/>
                    </a:lnTo>
                    <a:lnTo>
                      <a:pt x="142" y="98"/>
                    </a:lnTo>
                    <a:lnTo>
                      <a:pt x="144" y="98"/>
                    </a:lnTo>
                    <a:lnTo>
                      <a:pt x="144" y="96"/>
                    </a:lnTo>
                    <a:lnTo>
                      <a:pt x="146" y="98"/>
                    </a:lnTo>
                    <a:lnTo>
                      <a:pt x="146" y="98"/>
                    </a:lnTo>
                    <a:lnTo>
                      <a:pt x="146" y="100"/>
                    </a:lnTo>
                    <a:lnTo>
                      <a:pt x="140" y="102"/>
                    </a:lnTo>
                    <a:close/>
                    <a:moveTo>
                      <a:pt x="136" y="114"/>
                    </a:moveTo>
                    <a:lnTo>
                      <a:pt x="134" y="112"/>
                    </a:lnTo>
                    <a:lnTo>
                      <a:pt x="134" y="110"/>
                    </a:lnTo>
                    <a:lnTo>
                      <a:pt x="132" y="108"/>
                    </a:lnTo>
                    <a:lnTo>
                      <a:pt x="132" y="112"/>
                    </a:lnTo>
                    <a:lnTo>
                      <a:pt x="130" y="112"/>
                    </a:lnTo>
                    <a:lnTo>
                      <a:pt x="132" y="114"/>
                    </a:lnTo>
                    <a:lnTo>
                      <a:pt x="134" y="116"/>
                    </a:lnTo>
                    <a:lnTo>
                      <a:pt x="136" y="114"/>
                    </a:lnTo>
                    <a:close/>
                    <a:moveTo>
                      <a:pt x="138" y="114"/>
                    </a:moveTo>
                    <a:lnTo>
                      <a:pt x="138" y="114"/>
                    </a:lnTo>
                    <a:lnTo>
                      <a:pt x="140" y="112"/>
                    </a:lnTo>
                    <a:lnTo>
                      <a:pt x="138" y="110"/>
                    </a:lnTo>
                    <a:lnTo>
                      <a:pt x="136" y="108"/>
                    </a:lnTo>
                    <a:lnTo>
                      <a:pt x="136" y="108"/>
                    </a:lnTo>
                    <a:lnTo>
                      <a:pt x="136" y="110"/>
                    </a:lnTo>
                    <a:lnTo>
                      <a:pt x="138" y="114"/>
                    </a:lnTo>
                    <a:close/>
                    <a:moveTo>
                      <a:pt x="142" y="112"/>
                    </a:moveTo>
                    <a:lnTo>
                      <a:pt x="144" y="112"/>
                    </a:lnTo>
                    <a:lnTo>
                      <a:pt x="144" y="112"/>
                    </a:lnTo>
                    <a:lnTo>
                      <a:pt x="144" y="108"/>
                    </a:lnTo>
                    <a:lnTo>
                      <a:pt x="142" y="108"/>
                    </a:lnTo>
                    <a:lnTo>
                      <a:pt x="140" y="110"/>
                    </a:lnTo>
                    <a:lnTo>
                      <a:pt x="142" y="112"/>
                    </a:lnTo>
                    <a:close/>
                    <a:moveTo>
                      <a:pt x="142" y="118"/>
                    </a:moveTo>
                    <a:lnTo>
                      <a:pt x="142" y="116"/>
                    </a:lnTo>
                    <a:lnTo>
                      <a:pt x="144" y="114"/>
                    </a:lnTo>
                    <a:lnTo>
                      <a:pt x="144" y="112"/>
                    </a:lnTo>
                    <a:lnTo>
                      <a:pt x="142" y="112"/>
                    </a:lnTo>
                    <a:lnTo>
                      <a:pt x="140" y="112"/>
                    </a:lnTo>
                    <a:lnTo>
                      <a:pt x="140" y="114"/>
                    </a:lnTo>
                    <a:lnTo>
                      <a:pt x="140" y="116"/>
                    </a:lnTo>
                    <a:lnTo>
                      <a:pt x="142" y="118"/>
                    </a:lnTo>
                    <a:close/>
                    <a:moveTo>
                      <a:pt x="138" y="124"/>
                    </a:moveTo>
                    <a:lnTo>
                      <a:pt x="138" y="122"/>
                    </a:lnTo>
                    <a:lnTo>
                      <a:pt x="136" y="122"/>
                    </a:lnTo>
                    <a:lnTo>
                      <a:pt x="134" y="120"/>
                    </a:lnTo>
                    <a:lnTo>
                      <a:pt x="132" y="120"/>
                    </a:lnTo>
                    <a:lnTo>
                      <a:pt x="130" y="120"/>
                    </a:lnTo>
                    <a:lnTo>
                      <a:pt x="132" y="122"/>
                    </a:lnTo>
                    <a:lnTo>
                      <a:pt x="132" y="124"/>
                    </a:lnTo>
                    <a:lnTo>
                      <a:pt x="130" y="126"/>
                    </a:lnTo>
                    <a:lnTo>
                      <a:pt x="132" y="128"/>
                    </a:lnTo>
                    <a:lnTo>
                      <a:pt x="136" y="128"/>
                    </a:lnTo>
                    <a:lnTo>
                      <a:pt x="138" y="126"/>
                    </a:lnTo>
                    <a:lnTo>
                      <a:pt x="138" y="124"/>
                    </a:lnTo>
                    <a:close/>
                    <a:moveTo>
                      <a:pt x="140" y="120"/>
                    </a:moveTo>
                    <a:lnTo>
                      <a:pt x="140" y="122"/>
                    </a:lnTo>
                    <a:lnTo>
                      <a:pt x="142" y="124"/>
                    </a:lnTo>
                    <a:lnTo>
                      <a:pt x="144" y="124"/>
                    </a:lnTo>
                    <a:lnTo>
                      <a:pt x="144" y="122"/>
                    </a:lnTo>
                    <a:lnTo>
                      <a:pt x="142" y="120"/>
                    </a:lnTo>
                    <a:lnTo>
                      <a:pt x="140" y="120"/>
                    </a:lnTo>
                    <a:close/>
                    <a:moveTo>
                      <a:pt x="160" y="92"/>
                    </a:moveTo>
                    <a:lnTo>
                      <a:pt x="160" y="90"/>
                    </a:lnTo>
                    <a:lnTo>
                      <a:pt x="162" y="90"/>
                    </a:lnTo>
                    <a:lnTo>
                      <a:pt x="162" y="86"/>
                    </a:lnTo>
                    <a:lnTo>
                      <a:pt x="164" y="86"/>
                    </a:lnTo>
                    <a:lnTo>
                      <a:pt x="164" y="86"/>
                    </a:lnTo>
                    <a:lnTo>
                      <a:pt x="166" y="88"/>
                    </a:lnTo>
                    <a:lnTo>
                      <a:pt x="166" y="90"/>
                    </a:lnTo>
                    <a:lnTo>
                      <a:pt x="164" y="90"/>
                    </a:lnTo>
                    <a:lnTo>
                      <a:pt x="164" y="92"/>
                    </a:lnTo>
                    <a:lnTo>
                      <a:pt x="164" y="92"/>
                    </a:lnTo>
                    <a:lnTo>
                      <a:pt x="160" y="92"/>
                    </a:lnTo>
                    <a:lnTo>
                      <a:pt x="160" y="92"/>
                    </a:lnTo>
                    <a:close/>
                    <a:moveTo>
                      <a:pt x="146" y="118"/>
                    </a:moveTo>
                    <a:lnTo>
                      <a:pt x="146" y="120"/>
                    </a:lnTo>
                    <a:lnTo>
                      <a:pt x="148" y="122"/>
                    </a:lnTo>
                    <a:lnTo>
                      <a:pt x="150" y="120"/>
                    </a:lnTo>
                    <a:lnTo>
                      <a:pt x="150" y="120"/>
                    </a:lnTo>
                    <a:lnTo>
                      <a:pt x="150" y="118"/>
                    </a:lnTo>
                    <a:lnTo>
                      <a:pt x="150" y="116"/>
                    </a:lnTo>
                    <a:lnTo>
                      <a:pt x="148" y="116"/>
                    </a:lnTo>
                    <a:lnTo>
                      <a:pt x="148" y="118"/>
                    </a:lnTo>
                    <a:lnTo>
                      <a:pt x="146" y="118"/>
                    </a:lnTo>
                    <a:close/>
                    <a:moveTo>
                      <a:pt x="146" y="114"/>
                    </a:moveTo>
                    <a:lnTo>
                      <a:pt x="148" y="114"/>
                    </a:lnTo>
                    <a:lnTo>
                      <a:pt x="148" y="112"/>
                    </a:lnTo>
                    <a:lnTo>
                      <a:pt x="148" y="112"/>
                    </a:lnTo>
                    <a:lnTo>
                      <a:pt x="148" y="112"/>
                    </a:lnTo>
                    <a:lnTo>
                      <a:pt x="146" y="114"/>
                    </a:lnTo>
                    <a:close/>
                    <a:moveTo>
                      <a:pt x="150" y="112"/>
                    </a:moveTo>
                    <a:lnTo>
                      <a:pt x="150" y="114"/>
                    </a:lnTo>
                    <a:lnTo>
                      <a:pt x="152" y="114"/>
                    </a:lnTo>
                    <a:lnTo>
                      <a:pt x="154" y="112"/>
                    </a:lnTo>
                    <a:lnTo>
                      <a:pt x="154" y="112"/>
                    </a:lnTo>
                    <a:lnTo>
                      <a:pt x="154" y="112"/>
                    </a:lnTo>
                    <a:lnTo>
                      <a:pt x="152" y="112"/>
                    </a:lnTo>
                    <a:lnTo>
                      <a:pt x="152" y="112"/>
                    </a:lnTo>
                    <a:lnTo>
                      <a:pt x="150" y="112"/>
                    </a:lnTo>
                    <a:close/>
                    <a:moveTo>
                      <a:pt x="150" y="102"/>
                    </a:moveTo>
                    <a:lnTo>
                      <a:pt x="150" y="104"/>
                    </a:lnTo>
                    <a:lnTo>
                      <a:pt x="148" y="104"/>
                    </a:lnTo>
                    <a:lnTo>
                      <a:pt x="146" y="104"/>
                    </a:lnTo>
                    <a:lnTo>
                      <a:pt x="146" y="100"/>
                    </a:lnTo>
                    <a:lnTo>
                      <a:pt x="148" y="98"/>
                    </a:lnTo>
                    <a:lnTo>
                      <a:pt x="150" y="98"/>
                    </a:lnTo>
                    <a:lnTo>
                      <a:pt x="152" y="98"/>
                    </a:lnTo>
                    <a:lnTo>
                      <a:pt x="154" y="100"/>
                    </a:lnTo>
                    <a:lnTo>
                      <a:pt x="156" y="100"/>
                    </a:lnTo>
                    <a:lnTo>
                      <a:pt x="156" y="102"/>
                    </a:lnTo>
                    <a:lnTo>
                      <a:pt x="154" y="104"/>
                    </a:lnTo>
                    <a:lnTo>
                      <a:pt x="152" y="104"/>
                    </a:lnTo>
                    <a:lnTo>
                      <a:pt x="150" y="102"/>
                    </a:lnTo>
                    <a:close/>
                    <a:moveTo>
                      <a:pt x="160" y="102"/>
                    </a:moveTo>
                    <a:lnTo>
                      <a:pt x="162" y="104"/>
                    </a:lnTo>
                    <a:lnTo>
                      <a:pt x="164" y="104"/>
                    </a:lnTo>
                    <a:lnTo>
                      <a:pt x="166" y="102"/>
                    </a:lnTo>
                    <a:lnTo>
                      <a:pt x="166" y="100"/>
                    </a:lnTo>
                    <a:lnTo>
                      <a:pt x="164" y="100"/>
                    </a:lnTo>
                    <a:lnTo>
                      <a:pt x="164" y="100"/>
                    </a:lnTo>
                    <a:lnTo>
                      <a:pt x="162" y="102"/>
                    </a:lnTo>
                    <a:lnTo>
                      <a:pt x="160" y="102"/>
                    </a:lnTo>
                    <a:close/>
                    <a:moveTo>
                      <a:pt x="166" y="124"/>
                    </a:moveTo>
                    <a:lnTo>
                      <a:pt x="166" y="124"/>
                    </a:lnTo>
                    <a:lnTo>
                      <a:pt x="164" y="120"/>
                    </a:lnTo>
                    <a:lnTo>
                      <a:pt x="164" y="118"/>
                    </a:lnTo>
                    <a:lnTo>
                      <a:pt x="164" y="116"/>
                    </a:lnTo>
                    <a:lnTo>
                      <a:pt x="162" y="112"/>
                    </a:lnTo>
                    <a:lnTo>
                      <a:pt x="160" y="112"/>
                    </a:lnTo>
                    <a:lnTo>
                      <a:pt x="160" y="112"/>
                    </a:lnTo>
                    <a:lnTo>
                      <a:pt x="156" y="112"/>
                    </a:lnTo>
                    <a:lnTo>
                      <a:pt x="154" y="114"/>
                    </a:lnTo>
                    <a:lnTo>
                      <a:pt x="152" y="118"/>
                    </a:lnTo>
                    <a:lnTo>
                      <a:pt x="156" y="120"/>
                    </a:lnTo>
                    <a:lnTo>
                      <a:pt x="156" y="124"/>
                    </a:lnTo>
                    <a:lnTo>
                      <a:pt x="158" y="126"/>
                    </a:lnTo>
                    <a:lnTo>
                      <a:pt x="158" y="126"/>
                    </a:lnTo>
                    <a:lnTo>
                      <a:pt x="162" y="124"/>
                    </a:lnTo>
                    <a:lnTo>
                      <a:pt x="166" y="124"/>
                    </a:lnTo>
                    <a:close/>
                    <a:moveTo>
                      <a:pt x="172" y="122"/>
                    </a:moveTo>
                    <a:lnTo>
                      <a:pt x="172" y="122"/>
                    </a:lnTo>
                    <a:lnTo>
                      <a:pt x="170" y="120"/>
                    </a:lnTo>
                    <a:lnTo>
                      <a:pt x="170" y="118"/>
                    </a:lnTo>
                    <a:lnTo>
                      <a:pt x="172" y="118"/>
                    </a:lnTo>
                    <a:lnTo>
                      <a:pt x="172" y="116"/>
                    </a:lnTo>
                    <a:lnTo>
                      <a:pt x="174" y="114"/>
                    </a:lnTo>
                    <a:lnTo>
                      <a:pt x="176" y="112"/>
                    </a:lnTo>
                    <a:lnTo>
                      <a:pt x="178" y="112"/>
                    </a:lnTo>
                    <a:lnTo>
                      <a:pt x="178" y="110"/>
                    </a:lnTo>
                    <a:lnTo>
                      <a:pt x="176" y="110"/>
                    </a:lnTo>
                    <a:lnTo>
                      <a:pt x="174" y="110"/>
                    </a:lnTo>
                    <a:lnTo>
                      <a:pt x="170" y="108"/>
                    </a:lnTo>
                    <a:lnTo>
                      <a:pt x="168" y="106"/>
                    </a:lnTo>
                    <a:lnTo>
                      <a:pt x="166" y="106"/>
                    </a:lnTo>
                    <a:lnTo>
                      <a:pt x="164" y="106"/>
                    </a:lnTo>
                    <a:lnTo>
                      <a:pt x="164" y="106"/>
                    </a:lnTo>
                    <a:lnTo>
                      <a:pt x="162" y="108"/>
                    </a:lnTo>
                    <a:lnTo>
                      <a:pt x="166" y="114"/>
                    </a:lnTo>
                    <a:lnTo>
                      <a:pt x="166" y="118"/>
                    </a:lnTo>
                    <a:lnTo>
                      <a:pt x="166" y="122"/>
                    </a:lnTo>
                    <a:lnTo>
                      <a:pt x="170" y="122"/>
                    </a:lnTo>
                    <a:lnTo>
                      <a:pt x="172" y="122"/>
                    </a:lnTo>
                    <a:close/>
                    <a:moveTo>
                      <a:pt x="180" y="122"/>
                    </a:moveTo>
                    <a:lnTo>
                      <a:pt x="180" y="124"/>
                    </a:lnTo>
                    <a:lnTo>
                      <a:pt x="182" y="126"/>
                    </a:lnTo>
                    <a:lnTo>
                      <a:pt x="184" y="128"/>
                    </a:lnTo>
                    <a:lnTo>
                      <a:pt x="188" y="128"/>
                    </a:lnTo>
                    <a:lnTo>
                      <a:pt x="190" y="124"/>
                    </a:lnTo>
                    <a:lnTo>
                      <a:pt x="188" y="120"/>
                    </a:lnTo>
                    <a:lnTo>
                      <a:pt x="186" y="120"/>
                    </a:lnTo>
                    <a:lnTo>
                      <a:pt x="184" y="120"/>
                    </a:lnTo>
                    <a:lnTo>
                      <a:pt x="180" y="122"/>
                    </a:lnTo>
                    <a:close/>
                    <a:moveTo>
                      <a:pt x="178" y="128"/>
                    </a:moveTo>
                    <a:lnTo>
                      <a:pt x="178" y="130"/>
                    </a:lnTo>
                    <a:lnTo>
                      <a:pt x="180" y="130"/>
                    </a:lnTo>
                    <a:lnTo>
                      <a:pt x="182" y="132"/>
                    </a:lnTo>
                    <a:lnTo>
                      <a:pt x="184" y="130"/>
                    </a:lnTo>
                    <a:lnTo>
                      <a:pt x="180" y="128"/>
                    </a:lnTo>
                    <a:lnTo>
                      <a:pt x="178" y="128"/>
                    </a:lnTo>
                    <a:close/>
                    <a:moveTo>
                      <a:pt x="178" y="48"/>
                    </a:moveTo>
                    <a:lnTo>
                      <a:pt x="180" y="48"/>
                    </a:lnTo>
                    <a:lnTo>
                      <a:pt x="182" y="48"/>
                    </a:lnTo>
                    <a:lnTo>
                      <a:pt x="184" y="46"/>
                    </a:lnTo>
                    <a:lnTo>
                      <a:pt x="186" y="46"/>
                    </a:lnTo>
                    <a:lnTo>
                      <a:pt x="186" y="48"/>
                    </a:lnTo>
                    <a:lnTo>
                      <a:pt x="188" y="48"/>
                    </a:lnTo>
                    <a:lnTo>
                      <a:pt x="188" y="48"/>
                    </a:lnTo>
                    <a:lnTo>
                      <a:pt x="186" y="52"/>
                    </a:lnTo>
                    <a:lnTo>
                      <a:pt x="186" y="52"/>
                    </a:lnTo>
                    <a:lnTo>
                      <a:pt x="184" y="50"/>
                    </a:lnTo>
                    <a:lnTo>
                      <a:pt x="180" y="50"/>
                    </a:lnTo>
                    <a:lnTo>
                      <a:pt x="178" y="48"/>
                    </a:lnTo>
                    <a:close/>
                    <a:moveTo>
                      <a:pt x="184" y="84"/>
                    </a:moveTo>
                    <a:lnTo>
                      <a:pt x="186" y="80"/>
                    </a:lnTo>
                    <a:lnTo>
                      <a:pt x="186" y="80"/>
                    </a:lnTo>
                    <a:lnTo>
                      <a:pt x="186" y="78"/>
                    </a:lnTo>
                    <a:lnTo>
                      <a:pt x="186" y="76"/>
                    </a:lnTo>
                    <a:lnTo>
                      <a:pt x="184" y="76"/>
                    </a:lnTo>
                    <a:lnTo>
                      <a:pt x="182" y="76"/>
                    </a:lnTo>
                    <a:lnTo>
                      <a:pt x="178" y="76"/>
                    </a:lnTo>
                    <a:lnTo>
                      <a:pt x="176" y="78"/>
                    </a:lnTo>
                    <a:lnTo>
                      <a:pt x="174" y="80"/>
                    </a:lnTo>
                    <a:lnTo>
                      <a:pt x="174" y="82"/>
                    </a:lnTo>
                    <a:lnTo>
                      <a:pt x="178" y="84"/>
                    </a:lnTo>
                    <a:lnTo>
                      <a:pt x="182" y="84"/>
                    </a:lnTo>
                    <a:lnTo>
                      <a:pt x="184" y="84"/>
                    </a:lnTo>
                    <a:close/>
                    <a:moveTo>
                      <a:pt x="190" y="80"/>
                    </a:moveTo>
                    <a:lnTo>
                      <a:pt x="190" y="82"/>
                    </a:lnTo>
                    <a:lnTo>
                      <a:pt x="190" y="84"/>
                    </a:lnTo>
                    <a:lnTo>
                      <a:pt x="186" y="86"/>
                    </a:lnTo>
                    <a:lnTo>
                      <a:pt x="186" y="84"/>
                    </a:lnTo>
                    <a:lnTo>
                      <a:pt x="184" y="84"/>
                    </a:lnTo>
                    <a:lnTo>
                      <a:pt x="182" y="88"/>
                    </a:lnTo>
                    <a:lnTo>
                      <a:pt x="178" y="88"/>
                    </a:lnTo>
                    <a:lnTo>
                      <a:pt x="178" y="86"/>
                    </a:lnTo>
                    <a:lnTo>
                      <a:pt x="176" y="88"/>
                    </a:lnTo>
                    <a:lnTo>
                      <a:pt x="176" y="90"/>
                    </a:lnTo>
                    <a:lnTo>
                      <a:pt x="176" y="92"/>
                    </a:lnTo>
                    <a:lnTo>
                      <a:pt x="176" y="98"/>
                    </a:lnTo>
                    <a:lnTo>
                      <a:pt x="178" y="102"/>
                    </a:lnTo>
                    <a:lnTo>
                      <a:pt x="180" y="106"/>
                    </a:lnTo>
                    <a:lnTo>
                      <a:pt x="184" y="106"/>
                    </a:lnTo>
                    <a:lnTo>
                      <a:pt x="188" y="106"/>
                    </a:lnTo>
                    <a:lnTo>
                      <a:pt x="190" y="104"/>
                    </a:lnTo>
                    <a:lnTo>
                      <a:pt x="192" y="104"/>
                    </a:lnTo>
                    <a:lnTo>
                      <a:pt x="196" y="102"/>
                    </a:lnTo>
                    <a:lnTo>
                      <a:pt x="196" y="102"/>
                    </a:lnTo>
                    <a:lnTo>
                      <a:pt x="194" y="100"/>
                    </a:lnTo>
                    <a:lnTo>
                      <a:pt x="192" y="98"/>
                    </a:lnTo>
                    <a:lnTo>
                      <a:pt x="190" y="96"/>
                    </a:lnTo>
                    <a:lnTo>
                      <a:pt x="188" y="92"/>
                    </a:lnTo>
                    <a:lnTo>
                      <a:pt x="188" y="90"/>
                    </a:lnTo>
                    <a:lnTo>
                      <a:pt x="190" y="90"/>
                    </a:lnTo>
                    <a:lnTo>
                      <a:pt x="194" y="90"/>
                    </a:lnTo>
                    <a:lnTo>
                      <a:pt x="196" y="88"/>
                    </a:lnTo>
                    <a:lnTo>
                      <a:pt x="196" y="86"/>
                    </a:lnTo>
                    <a:lnTo>
                      <a:pt x="194" y="84"/>
                    </a:lnTo>
                    <a:lnTo>
                      <a:pt x="192" y="82"/>
                    </a:lnTo>
                    <a:lnTo>
                      <a:pt x="190" y="80"/>
                    </a:lnTo>
                    <a:close/>
                    <a:moveTo>
                      <a:pt x="202" y="84"/>
                    </a:moveTo>
                    <a:lnTo>
                      <a:pt x="200" y="84"/>
                    </a:lnTo>
                    <a:lnTo>
                      <a:pt x="200" y="82"/>
                    </a:lnTo>
                    <a:lnTo>
                      <a:pt x="198" y="80"/>
                    </a:lnTo>
                    <a:lnTo>
                      <a:pt x="196" y="80"/>
                    </a:lnTo>
                    <a:lnTo>
                      <a:pt x="192" y="78"/>
                    </a:lnTo>
                    <a:lnTo>
                      <a:pt x="192" y="76"/>
                    </a:lnTo>
                    <a:lnTo>
                      <a:pt x="194" y="74"/>
                    </a:lnTo>
                    <a:lnTo>
                      <a:pt x="192" y="70"/>
                    </a:lnTo>
                    <a:lnTo>
                      <a:pt x="192" y="68"/>
                    </a:lnTo>
                    <a:lnTo>
                      <a:pt x="192" y="64"/>
                    </a:lnTo>
                    <a:lnTo>
                      <a:pt x="194" y="62"/>
                    </a:lnTo>
                    <a:lnTo>
                      <a:pt x="198" y="60"/>
                    </a:lnTo>
                    <a:lnTo>
                      <a:pt x="198" y="58"/>
                    </a:lnTo>
                    <a:lnTo>
                      <a:pt x="198" y="56"/>
                    </a:lnTo>
                    <a:lnTo>
                      <a:pt x="200" y="56"/>
                    </a:lnTo>
                    <a:lnTo>
                      <a:pt x="202" y="58"/>
                    </a:lnTo>
                    <a:lnTo>
                      <a:pt x="204" y="58"/>
                    </a:lnTo>
                    <a:lnTo>
                      <a:pt x="204" y="60"/>
                    </a:lnTo>
                    <a:lnTo>
                      <a:pt x="204" y="64"/>
                    </a:lnTo>
                    <a:lnTo>
                      <a:pt x="206" y="66"/>
                    </a:lnTo>
                    <a:lnTo>
                      <a:pt x="206" y="66"/>
                    </a:lnTo>
                    <a:lnTo>
                      <a:pt x="210" y="70"/>
                    </a:lnTo>
                    <a:lnTo>
                      <a:pt x="212" y="70"/>
                    </a:lnTo>
                    <a:lnTo>
                      <a:pt x="212" y="70"/>
                    </a:lnTo>
                    <a:lnTo>
                      <a:pt x="208" y="74"/>
                    </a:lnTo>
                    <a:lnTo>
                      <a:pt x="204" y="76"/>
                    </a:lnTo>
                    <a:lnTo>
                      <a:pt x="202" y="76"/>
                    </a:lnTo>
                    <a:lnTo>
                      <a:pt x="204" y="78"/>
                    </a:lnTo>
                    <a:lnTo>
                      <a:pt x="204" y="82"/>
                    </a:lnTo>
                    <a:lnTo>
                      <a:pt x="202" y="84"/>
                    </a:lnTo>
                    <a:close/>
                    <a:moveTo>
                      <a:pt x="1256" y="154"/>
                    </a:moveTo>
                    <a:lnTo>
                      <a:pt x="1258" y="154"/>
                    </a:lnTo>
                    <a:lnTo>
                      <a:pt x="1258" y="152"/>
                    </a:lnTo>
                    <a:lnTo>
                      <a:pt x="1256" y="150"/>
                    </a:lnTo>
                    <a:lnTo>
                      <a:pt x="1256" y="152"/>
                    </a:lnTo>
                    <a:lnTo>
                      <a:pt x="1256" y="154"/>
                    </a:lnTo>
                    <a:close/>
                    <a:moveTo>
                      <a:pt x="1248" y="152"/>
                    </a:moveTo>
                    <a:lnTo>
                      <a:pt x="1250" y="152"/>
                    </a:lnTo>
                    <a:lnTo>
                      <a:pt x="1250" y="150"/>
                    </a:lnTo>
                    <a:lnTo>
                      <a:pt x="1246" y="150"/>
                    </a:lnTo>
                    <a:lnTo>
                      <a:pt x="1246" y="150"/>
                    </a:lnTo>
                    <a:lnTo>
                      <a:pt x="1248" y="152"/>
                    </a:lnTo>
                    <a:close/>
                    <a:moveTo>
                      <a:pt x="1238" y="154"/>
                    </a:moveTo>
                    <a:lnTo>
                      <a:pt x="1240" y="154"/>
                    </a:lnTo>
                    <a:lnTo>
                      <a:pt x="1240" y="154"/>
                    </a:lnTo>
                    <a:lnTo>
                      <a:pt x="1240" y="152"/>
                    </a:lnTo>
                    <a:lnTo>
                      <a:pt x="1238" y="152"/>
                    </a:lnTo>
                    <a:lnTo>
                      <a:pt x="1236" y="152"/>
                    </a:lnTo>
                    <a:lnTo>
                      <a:pt x="1238" y="154"/>
                    </a:lnTo>
                    <a:close/>
                    <a:moveTo>
                      <a:pt x="1452" y="416"/>
                    </a:moveTo>
                    <a:lnTo>
                      <a:pt x="1450" y="416"/>
                    </a:lnTo>
                    <a:lnTo>
                      <a:pt x="1452" y="418"/>
                    </a:lnTo>
                    <a:lnTo>
                      <a:pt x="1452" y="418"/>
                    </a:lnTo>
                    <a:lnTo>
                      <a:pt x="1452" y="416"/>
                    </a:lnTo>
                    <a:lnTo>
                      <a:pt x="1452" y="416"/>
                    </a:lnTo>
                    <a:lnTo>
                      <a:pt x="1452" y="416"/>
                    </a:lnTo>
                    <a:close/>
                    <a:moveTo>
                      <a:pt x="1448" y="412"/>
                    </a:moveTo>
                    <a:lnTo>
                      <a:pt x="1450" y="414"/>
                    </a:lnTo>
                    <a:lnTo>
                      <a:pt x="1452" y="414"/>
                    </a:lnTo>
                    <a:lnTo>
                      <a:pt x="1452" y="412"/>
                    </a:lnTo>
                    <a:lnTo>
                      <a:pt x="1450" y="410"/>
                    </a:lnTo>
                    <a:lnTo>
                      <a:pt x="1448" y="410"/>
                    </a:lnTo>
                    <a:lnTo>
                      <a:pt x="1448" y="412"/>
                    </a:lnTo>
                    <a:close/>
                    <a:moveTo>
                      <a:pt x="232" y="262"/>
                    </a:moveTo>
                    <a:lnTo>
                      <a:pt x="232" y="262"/>
                    </a:lnTo>
                    <a:lnTo>
                      <a:pt x="232" y="260"/>
                    </a:lnTo>
                    <a:lnTo>
                      <a:pt x="236" y="258"/>
                    </a:lnTo>
                    <a:lnTo>
                      <a:pt x="236" y="256"/>
                    </a:lnTo>
                    <a:lnTo>
                      <a:pt x="236" y="256"/>
                    </a:lnTo>
                    <a:lnTo>
                      <a:pt x="234" y="258"/>
                    </a:lnTo>
                    <a:lnTo>
                      <a:pt x="232" y="258"/>
                    </a:lnTo>
                    <a:lnTo>
                      <a:pt x="230" y="260"/>
                    </a:lnTo>
                    <a:lnTo>
                      <a:pt x="232" y="262"/>
                    </a:lnTo>
                    <a:close/>
                    <a:moveTo>
                      <a:pt x="216" y="340"/>
                    </a:moveTo>
                    <a:lnTo>
                      <a:pt x="220" y="340"/>
                    </a:lnTo>
                    <a:lnTo>
                      <a:pt x="224" y="340"/>
                    </a:lnTo>
                    <a:lnTo>
                      <a:pt x="226" y="338"/>
                    </a:lnTo>
                    <a:lnTo>
                      <a:pt x="228" y="338"/>
                    </a:lnTo>
                    <a:lnTo>
                      <a:pt x="230" y="340"/>
                    </a:lnTo>
                    <a:lnTo>
                      <a:pt x="232" y="340"/>
                    </a:lnTo>
                    <a:lnTo>
                      <a:pt x="234" y="340"/>
                    </a:lnTo>
                    <a:lnTo>
                      <a:pt x="234" y="338"/>
                    </a:lnTo>
                    <a:lnTo>
                      <a:pt x="234" y="336"/>
                    </a:lnTo>
                    <a:lnTo>
                      <a:pt x="234" y="336"/>
                    </a:lnTo>
                    <a:lnTo>
                      <a:pt x="236" y="340"/>
                    </a:lnTo>
                    <a:lnTo>
                      <a:pt x="238" y="340"/>
                    </a:lnTo>
                    <a:lnTo>
                      <a:pt x="242" y="340"/>
                    </a:lnTo>
                    <a:lnTo>
                      <a:pt x="242" y="338"/>
                    </a:lnTo>
                    <a:lnTo>
                      <a:pt x="244" y="338"/>
                    </a:lnTo>
                    <a:lnTo>
                      <a:pt x="244" y="336"/>
                    </a:lnTo>
                    <a:lnTo>
                      <a:pt x="244" y="332"/>
                    </a:lnTo>
                    <a:lnTo>
                      <a:pt x="246" y="330"/>
                    </a:lnTo>
                    <a:lnTo>
                      <a:pt x="246" y="328"/>
                    </a:lnTo>
                    <a:lnTo>
                      <a:pt x="246" y="326"/>
                    </a:lnTo>
                    <a:lnTo>
                      <a:pt x="244" y="324"/>
                    </a:lnTo>
                    <a:lnTo>
                      <a:pt x="242" y="322"/>
                    </a:lnTo>
                    <a:lnTo>
                      <a:pt x="240" y="322"/>
                    </a:lnTo>
                    <a:lnTo>
                      <a:pt x="238" y="322"/>
                    </a:lnTo>
                    <a:lnTo>
                      <a:pt x="240" y="320"/>
                    </a:lnTo>
                    <a:lnTo>
                      <a:pt x="242" y="322"/>
                    </a:lnTo>
                    <a:lnTo>
                      <a:pt x="244" y="320"/>
                    </a:lnTo>
                    <a:lnTo>
                      <a:pt x="246" y="322"/>
                    </a:lnTo>
                    <a:lnTo>
                      <a:pt x="246" y="324"/>
                    </a:lnTo>
                    <a:lnTo>
                      <a:pt x="246" y="326"/>
                    </a:lnTo>
                    <a:lnTo>
                      <a:pt x="248" y="324"/>
                    </a:lnTo>
                    <a:lnTo>
                      <a:pt x="246" y="320"/>
                    </a:lnTo>
                    <a:lnTo>
                      <a:pt x="244" y="316"/>
                    </a:lnTo>
                    <a:lnTo>
                      <a:pt x="242" y="312"/>
                    </a:lnTo>
                    <a:lnTo>
                      <a:pt x="242" y="312"/>
                    </a:lnTo>
                    <a:lnTo>
                      <a:pt x="244" y="314"/>
                    </a:lnTo>
                    <a:lnTo>
                      <a:pt x="244" y="316"/>
                    </a:lnTo>
                    <a:lnTo>
                      <a:pt x="246" y="316"/>
                    </a:lnTo>
                    <a:lnTo>
                      <a:pt x="248" y="318"/>
                    </a:lnTo>
                    <a:lnTo>
                      <a:pt x="250" y="316"/>
                    </a:lnTo>
                    <a:lnTo>
                      <a:pt x="248" y="314"/>
                    </a:lnTo>
                    <a:lnTo>
                      <a:pt x="248" y="312"/>
                    </a:lnTo>
                    <a:lnTo>
                      <a:pt x="248" y="312"/>
                    </a:lnTo>
                    <a:lnTo>
                      <a:pt x="250" y="310"/>
                    </a:lnTo>
                    <a:lnTo>
                      <a:pt x="250" y="306"/>
                    </a:lnTo>
                    <a:lnTo>
                      <a:pt x="248" y="304"/>
                    </a:lnTo>
                    <a:lnTo>
                      <a:pt x="246" y="302"/>
                    </a:lnTo>
                    <a:lnTo>
                      <a:pt x="246" y="300"/>
                    </a:lnTo>
                    <a:lnTo>
                      <a:pt x="248" y="302"/>
                    </a:lnTo>
                    <a:lnTo>
                      <a:pt x="250" y="302"/>
                    </a:lnTo>
                    <a:lnTo>
                      <a:pt x="252" y="300"/>
                    </a:lnTo>
                    <a:lnTo>
                      <a:pt x="250" y="298"/>
                    </a:lnTo>
                    <a:lnTo>
                      <a:pt x="248" y="298"/>
                    </a:lnTo>
                    <a:lnTo>
                      <a:pt x="250" y="296"/>
                    </a:lnTo>
                    <a:lnTo>
                      <a:pt x="250" y="296"/>
                    </a:lnTo>
                    <a:lnTo>
                      <a:pt x="254" y="298"/>
                    </a:lnTo>
                    <a:lnTo>
                      <a:pt x="256" y="298"/>
                    </a:lnTo>
                    <a:lnTo>
                      <a:pt x="256" y="296"/>
                    </a:lnTo>
                    <a:lnTo>
                      <a:pt x="256" y="296"/>
                    </a:lnTo>
                    <a:lnTo>
                      <a:pt x="254" y="294"/>
                    </a:lnTo>
                    <a:lnTo>
                      <a:pt x="256" y="294"/>
                    </a:lnTo>
                    <a:lnTo>
                      <a:pt x="258" y="294"/>
                    </a:lnTo>
                    <a:lnTo>
                      <a:pt x="260" y="294"/>
                    </a:lnTo>
                    <a:lnTo>
                      <a:pt x="260" y="292"/>
                    </a:lnTo>
                    <a:lnTo>
                      <a:pt x="260" y="290"/>
                    </a:lnTo>
                    <a:lnTo>
                      <a:pt x="260" y="290"/>
                    </a:lnTo>
                    <a:lnTo>
                      <a:pt x="264" y="288"/>
                    </a:lnTo>
                    <a:lnTo>
                      <a:pt x="264" y="286"/>
                    </a:lnTo>
                    <a:lnTo>
                      <a:pt x="262" y="284"/>
                    </a:lnTo>
                    <a:lnTo>
                      <a:pt x="262" y="282"/>
                    </a:lnTo>
                    <a:lnTo>
                      <a:pt x="262" y="280"/>
                    </a:lnTo>
                    <a:lnTo>
                      <a:pt x="264" y="282"/>
                    </a:lnTo>
                    <a:lnTo>
                      <a:pt x="264" y="282"/>
                    </a:lnTo>
                    <a:lnTo>
                      <a:pt x="268" y="278"/>
                    </a:lnTo>
                    <a:lnTo>
                      <a:pt x="268" y="274"/>
                    </a:lnTo>
                    <a:lnTo>
                      <a:pt x="270" y="272"/>
                    </a:lnTo>
                    <a:lnTo>
                      <a:pt x="270" y="270"/>
                    </a:lnTo>
                    <a:lnTo>
                      <a:pt x="274" y="268"/>
                    </a:lnTo>
                    <a:lnTo>
                      <a:pt x="276" y="264"/>
                    </a:lnTo>
                    <a:lnTo>
                      <a:pt x="278" y="260"/>
                    </a:lnTo>
                    <a:lnTo>
                      <a:pt x="280" y="260"/>
                    </a:lnTo>
                    <a:lnTo>
                      <a:pt x="284" y="256"/>
                    </a:lnTo>
                    <a:lnTo>
                      <a:pt x="290" y="250"/>
                    </a:lnTo>
                    <a:lnTo>
                      <a:pt x="294" y="248"/>
                    </a:lnTo>
                    <a:lnTo>
                      <a:pt x="294" y="248"/>
                    </a:lnTo>
                    <a:lnTo>
                      <a:pt x="298" y="244"/>
                    </a:lnTo>
                    <a:lnTo>
                      <a:pt x="302" y="244"/>
                    </a:lnTo>
                    <a:lnTo>
                      <a:pt x="304" y="242"/>
                    </a:lnTo>
                    <a:lnTo>
                      <a:pt x="308" y="236"/>
                    </a:lnTo>
                    <a:lnTo>
                      <a:pt x="310" y="236"/>
                    </a:lnTo>
                    <a:lnTo>
                      <a:pt x="310" y="236"/>
                    </a:lnTo>
                    <a:lnTo>
                      <a:pt x="312" y="236"/>
                    </a:lnTo>
                    <a:lnTo>
                      <a:pt x="312" y="234"/>
                    </a:lnTo>
                    <a:lnTo>
                      <a:pt x="312" y="232"/>
                    </a:lnTo>
                    <a:lnTo>
                      <a:pt x="314" y="230"/>
                    </a:lnTo>
                    <a:lnTo>
                      <a:pt x="312" y="228"/>
                    </a:lnTo>
                    <a:lnTo>
                      <a:pt x="312" y="224"/>
                    </a:lnTo>
                    <a:lnTo>
                      <a:pt x="312" y="224"/>
                    </a:lnTo>
                    <a:lnTo>
                      <a:pt x="310" y="224"/>
                    </a:lnTo>
                    <a:lnTo>
                      <a:pt x="310" y="222"/>
                    </a:lnTo>
                    <a:lnTo>
                      <a:pt x="312" y="218"/>
                    </a:lnTo>
                    <a:lnTo>
                      <a:pt x="310" y="216"/>
                    </a:lnTo>
                    <a:lnTo>
                      <a:pt x="308" y="216"/>
                    </a:lnTo>
                    <a:lnTo>
                      <a:pt x="308" y="216"/>
                    </a:lnTo>
                    <a:lnTo>
                      <a:pt x="304" y="216"/>
                    </a:lnTo>
                    <a:lnTo>
                      <a:pt x="304" y="214"/>
                    </a:lnTo>
                    <a:lnTo>
                      <a:pt x="304" y="210"/>
                    </a:lnTo>
                    <a:lnTo>
                      <a:pt x="302" y="210"/>
                    </a:lnTo>
                    <a:lnTo>
                      <a:pt x="300" y="212"/>
                    </a:lnTo>
                    <a:lnTo>
                      <a:pt x="300" y="212"/>
                    </a:lnTo>
                    <a:lnTo>
                      <a:pt x="298" y="212"/>
                    </a:lnTo>
                    <a:lnTo>
                      <a:pt x="296" y="212"/>
                    </a:lnTo>
                    <a:lnTo>
                      <a:pt x="294" y="212"/>
                    </a:lnTo>
                    <a:lnTo>
                      <a:pt x="290" y="214"/>
                    </a:lnTo>
                    <a:lnTo>
                      <a:pt x="290" y="216"/>
                    </a:lnTo>
                    <a:lnTo>
                      <a:pt x="288" y="216"/>
                    </a:lnTo>
                    <a:lnTo>
                      <a:pt x="286" y="218"/>
                    </a:lnTo>
                    <a:lnTo>
                      <a:pt x="286" y="218"/>
                    </a:lnTo>
                    <a:lnTo>
                      <a:pt x="284" y="220"/>
                    </a:lnTo>
                    <a:lnTo>
                      <a:pt x="282" y="222"/>
                    </a:lnTo>
                    <a:lnTo>
                      <a:pt x="282" y="224"/>
                    </a:lnTo>
                    <a:lnTo>
                      <a:pt x="284" y="226"/>
                    </a:lnTo>
                    <a:lnTo>
                      <a:pt x="284" y="228"/>
                    </a:lnTo>
                    <a:lnTo>
                      <a:pt x="282" y="228"/>
                    </a:lnTo>
                    <a:lnTo>
                      <a:pt x="282" y="230"/>
                    </a:lnTo>
                    <a:lnTo>
                      <a:pt x="282" y="230"/>
                    </a:lnTo>
                    <a:lnTo>
                      <a:pt x="280" y="232"/>
                    </a:lnTo>
                    <a:lnTo>
                      <a:pt x="278" y="234"/>
                    </a:lnTo>
                    <a:lnTo>
                      <a:pt x="274" y="236"/>
                    </a:lnTo>
                    <a:lnTo>
                      <a:pt x="274" y="238"/>
                    </a:lnTo>
                    <a:lnTo>
                      <a:pt x="272" y="238"/>
                    </a:lnTo>
                    <a:lnTo>
                      <a:pt x="270" y="238"/>
                    </a:lnTo>
                    <a:lnTo>
                      <a:pt x="268" y="238"/>
                    </a:lnTo>
                    <a:lnTo>
                      <a:pt x="266" y="242"/>
                    </a:lnTo>
                    <a:lnTo>
                      <a:pt x="264" y="244"/>
                    </a:lnTo>
                    <a:lnTo>
                      <a:pt x="264" y="242"/>
                    </a:lnTo>
                    <a:lnTo>
                      <a:pt x="262" y="240"/>
                    </a:lnTo>
                    <a:lnTo>
                      <a:pt x="262" y="240"/>
                    </a:lnTo>
                    <a:lnTo>
                      <a:pt x="262" y="242"/>
                    </a:lnTo>
                    <a:lnTo>
                      <a:pt x="262" y="244"/>
                    </a:lnTo>
                    <a:lnTo>
                      <a:pt x="262" y="246"/>
                    </a:lnTo>
                    <a:lnTo>
                      <a:pt x="260" y="244"/>
                    </a:lnTo>
                    <a:lnTo>
                      <a:pt x="258" y="242"/>
                    </a:lnTo>
                    <a:lnTo>
                      <a:pt x="254" y="242"/>
                    </a:lnTo>
                    <a:lnTo>
                      <a:pt x="250" y="244"/>
                    </a:lnTo>
                    <a:lnTo>
                      <a:pt x="250" y="244"/>
                    </a:lnTo>
                    <a:lnTo>
                      <a:pt x="248" y="244"/>
                    </a:lnTo>
                    <a:lnTo>
                      <a:pt x="248" y="246"/>
                    </a:lnTo>
                    <a:lnTo>
                      <a:pt x="248" y="248"/>
                    </a:lnTo>
                    <a:lnTo>
                      <a:pt x="250" y="250"/>
                    </a:lnTo>
                    <a:lnTo>
                      <a:pt x="250" y="250"/>
                    </a:lnTo>
                    <a:lnTo>
                      <a:pt x="248" y="252"/>
                    </a:lnTo>
                    <a:lnTo>
                      <a:pt x="246" y="254"/>
                    </a:lnTo>
                    <a:lnTo>
                      <a:pt x="246" y="252"/>
                    </a:lnTo>
                    <a:lnTo>
                      <a:pt x="246" y="252"/>
                    </a:lnTo>
                    <a:lnTo>
                      <a:pt x="246" y="250"/>
                    </a:lnTo>
                    <a:lnTo>
                      <a:pt x="246" y="250"/>
                    </a:lnTo>
                    <a:lnTo>
                      <a:pt x="246" y="250"/>
                    </a:lnTo>
                    <a:lnTo>
                      <a:pt x="242" y="252"/>
                    </a:lnTo>
                    <a:lnTo>
                      <a:pt x="242" y="252"/>
                    </a:lnTo>
                    <a:lnTo>
                      <a:pt x="242" y="254"/>
                    </a:lnTo>
                    <a:lnTo>
                      <a:pt x="242" y="256"/>
                    </a:lnTo>
                    <a:lnTo>
                      <a:pt x="242" y="256"/>
                    </a:lnTo>
                    <a:lnTo>
                      <a:pt x="242" y="258"/>
                    </a:lnTo>
                    <a:lnTo>
                      <a:pt x="238" y="258"/>
                    </a:lnTo>
                    <a:lnTo>
                      <a:pt x="236" y="260"/>
                    </a:lnTo>
                    <a:lnTo>
                      <a:pt x="236" y="262"/>
                    </a:lnTo>
                    <a:lnTo>
                      <a:pt x="234" y="262"/>
                    </a:lnTo>
                    <a:lnTo>
                      <a:pt x="232" y="264"/>
                    </a:lnTo>
                    <a:lnTo>
                      <a:pt x="232" y="266"/>
                    </a:lnTo>
                    <a:lnTo>
                      <a:pt x="232" y="268"/>
                    </a:lnTo>
                    <a:lnTo>
                      <a:pt x="234" y="268"/>
                    </a:lnTo>
                    <a:lnTo>
                      <a:pt x="232" y="270"/>
                    </a:lnTo>
                    <a:lnTo>
                      <a:pt x="228" y="270"/>
                    </a:lnTo>
                    <a:lnTo>
                      <a:pt x="228" y="270"/>
                    </a:lnTo>
                    <a:lnTo>
                      <a:pt x="228" y="274"/>
                    </a:lnTo>
                    <a:lnTo>
                      <a:pt x="228" y="276"/>
                    </a:lnTo>
                    <a:lnTo>
                      <a:pt x="228" y="276"/>
                    </a:lnTo>
                    <a:lnTo>
                      <a:pt x="230" y="276"/>
                    </a:lnTo>
                    <a:lnTo>
                      <a:pt x="232" y="276"/>
                    </a:lnTo>
                    <a:lnTo>
                      <a:pt x="230" y="278"/>
                    </a:lnTo>
                    <a:lnTo>
                      <a:pt x="230" y="280"/>
                    </a:lnTo>
                    <a:lnTo>
                      <a:pt x="230" y="282"/>
                    </a:lnTo>
                    <a:lnTo>
                      <a:pt x="228" y="280"/>
                    </a:lnTo>
                    <a:lnTo>
                      <a:pt x="224" y="280"/>
                    </a:lnTo>
                    <a:lnTo>
                      <a:pt x="222" y="282"/>
                    </a:lnTo>
                    <a:lnTo>
                      <a:pt x="222" y="284"/>
                    </a:lnTo>
                    <a:lnTo>
                      <a:pt x="222" y="284"/>
                    </a:lnTo>
                    <a:lnTo>
                      <a:pt x="220" y="286"/>
                    </a:lnTo>
                    <a:lnTo>
                      <a:pt x="218" y="288"/>
                    </a:lnTo>
                    <a:lnTo>
                      <a:pt x="216" y="288"/>
                    </a:lnTo>
                    <a:lnTo>
                      <a:pt x="216" y="286"/>
                    </a:lnTo>
                    <a:lnTo>
                      <a:pt x="214" y="284"/>
                    </a:lnTo>
                    <a:lnTo>
                      <a:pt x="214" y="284"/>
                    </a:lnTo>
                    <a:lnTo>
                      <a:pt x="214" y="288"/>
                    </a:lnTo>
                    <a:lnTo>
                      <a:pt x="214" y="290"/>
                    </a:lnTo>
                    <a:lnTo>
                      <a:pt x="216" y="292"/>
                    </a:lnTo>
                    <a:lnTo>
                      <a:pt x="218" y="292"/>
                    </a:lnTo>
                    <a:lnTo>
                      <a:pt x="218" y="292"/>
                    </a:lnTo>
                    <a:lnTo>
                      <a:pt x="218" y="294"/>
                    </a:lnTo>
                    <a:lnTo>
                      <a:pt x="218" y="296"/>
                    </a:lnTo>
                    <a:lnTo>
                      <a:pt x="218" y="298"/>
                    </a:lnTo>
                    <a:lnTo>
                      <a:pt x="220" y="298"/>
                    </a:lnTo>
                    <a:lnTo>
                      <a:pt x="220" y="298"/>
                    </a:lnTo>
                    <a:lnTo>
                      <a:pt x="220" y="298"/>
                    </a:lnTo>
                    <a:lnTo>
                      <a:pt x="222" y="298"/>
                    </a:lnTo>
                    <a:lnTo>
                      <a:pt x="224" y="298"/>
                    </a:lnTo>
                    <a:lnTo>
                      <a:pt x="226" y="296"/>
                    </a:lnTo>
                    <a:lnTo>
                      <a:pt x="228" y="298"/>
                    </a:lnTo>
                    <a:lnTo>
                      <a:pt x="226" y="298"/>
                    </a:lnTo>
                    <a:lnTo>
                      <a:pt x="224" y="300"/>
                    </a:lnTo>
                    <a:lnTo>
                      <a:pt x="220" y="300"/>
                    </a:lnTo>
                    <a:lnTo>
                      <a:pt x="220" y="300"/>
                    </a:lnTo>
                    <a:lnTo>
                      <a:pt x="218" y="300"/>
                    </a:lnTo>
                    <a:lnTo>
                      <a:pt x="218" y="302"/>
                    </a:lnTo>
                    <a:lnTo>
                      <a:pt x="218" y="304"/>
                    </a:lnTo>
                    <a:lnTo>
                      <a:pt x="220" y="306"/>
                    </a:lnTo>
                    <a:lnTo>
                      <a:pt x="222" y="306"/>
                    </a:lnTo>
                    <a:lnTo>
                      <a:pt x="224" y="306"/>
                    </a:lnTo>
                    <a:lnTo>
                      <a:pt x="224" y="306"/>
                    </a:lnTo>
                    <a:lnTo>
                      <a:pt x="224" y="306"/>
                    </a:lnTo>
                    <a:lnTo>
                      <a:pt x="220" y="308"/>
                    </a:lnTo>
                    <a:lnTo>
                      <a:pt x="218" y="308"/>
                    </a:lnTo>
                    <a:lnTo>
                      <a:pt x="216" y="308"/>
                    </a:lnTo>
                    <a:lnTo>
                      <a:pt x="216" y="310"/>
                    </a:lnTo>
                    <a:lnTo>
                      <a:pt x="218" y="312"/>
                    </a:lnTo>
                    <a:lnTo>
                      <a:pt x="220" y="310"/>
                    </a:lnTo>
                    <a:lnTo>
                      <a:pt x="222" y="312"/>
                    </a:lnTo>
                    <a:lnTo>
                      <a:pt x="222" y="312"/>
                    </a:lnTo>
                    <a:lnTo>
                      <a:pt x="220" y="312"/>
                    </a:lnTo>
                    <a:lnTo>
                      <a:pt x="218" y="312"/>
                    </a:lnTo>
                    <a:lnTo>
                      <a:pt x="218" y="314"/>
                    </a:lnTo>
                    <a:lnTo>
                      <a:pt x="220" y="314"/>
                    </a:lnTo>
                    <a:lnTo>
                      <a:pt x="222" y="314"/>
                    </a:lnTo>
                    <a:lnTo>
                      <a:pt x="226" y="318"/>
                    </a:lnTo>
                    <a:lnTo>
                      <a:pt x="228" y="318"/>
                    </a:lnTo>
                    <a:lnTo>
                      <a:pt x="228" y="318"/>
                    </a:lnTo>
                    <a:lnTo>
                      <a:pt x="228" y="320"/>
                    </a:lnTo>
                    <a:lnTo>
                      <a:pt x="226" y="318"/>
                    </a:lnTo>
                    <a:lnTo>
                      <a:pt x="224" y="318"/>
                    </a:lnTo>
                    <a:lnTo>
                      <a:pt x="222" y="318"/>
                    </a:lnTo>
                    <a:lnTo>
                      <a:pt x="220" y="316"/>
                    </a:lnTo>
                    <a:lnTo>
                      <a:pt x="218" y="316"/>
                    </a:lnTo>
                    <a:lnTo>
                      <a:pt x="216" y="318"/>
                    </a:lnTo>
                    <a:lnTo>
                      <a:pt x="216" y="320"/>
                    </a:lnTo>
                    <a:lnTo>
                      <a:pt x="214" y="320"/>
                    </a:lnTo>
                    <a:lnTo>
                      <a:pt x="214" y="320"/>
                    </a:lnTo>
                    <a:lnTo>
                      <a:pt x="216" y="322"/>
                    </a:lnTo>
                    <a:lnTo>
                      <a:pt x="216" y="324"/>
                    </a:lnTo>
                    <a:lnTo>
                      <a:pt x="214" y="324"/>
                    </a:lnTo>
                    <a:lnTo>
                      <a:pt x="214" y="324"/>
                    </a:lnTo>
                    <a:lnTo>
                      <a:pt x="212" y="326"/>
                    </a:lnTo>
                    <a:lnTo>
                      <a:pt x="212" y="326"/>
                    </a:lnTo>
                    <a:lnTo>
                      <a:pt x="212" y="328"/>
                    </a:lnTo>
                    <a:lnTo>
                      <a:pt x="210" y="328"/>
                    </a:lnTo>
                    <a:lnTo>
                      <a:pt x="208" y="330"/>
                    </a:lnTo>
                    <a:lnTo>
                      <a:pt x="208" y="330"/>
                    </a:lnTo>
                    <a:lnTo>
                      <a:pt x="212" y="334"/>
                    </a:lnTo>
                    <a:lnTo>
                      <a:pt x="214" y="334"/>
                    </a:lnTo>
                    <a:lnTo>
                      <a:pt x="214" y="334"/>
                    </a:lnTo>
                    <a:lnTo>
                      <a:pt x="214" y="332"/>
                    </a:lnTo>
                    <a:lnTo>
                      <a:pt x="216" y="332"/>
                    </a:lnTo>
                    <a:lnTo>
                      <a:pt x="220" y="328"/>
                    </a:lnTo>
                    <a:lnTo>
                      <a:pt x="222" y="328"/>
                    </a:lnTo>
                    <a:lnTo>
                      <a:pt x="226" y="328"/>
                    </a:lnTo>
                    <a:lnTo>
                      <a:pt x="226" y="330"/>
                    </a:lnTo>
                    <a:lnTo>
                      <a:pt x="226" y="330"/>
                    </a:lnTo>
                    <a:lnTo>
                      <a:pt x="226" y="330"/>
                    </a:lnTo>
                    <a:lnTo>
                      <a:pt x="224" y="330"/>
                    </a:lnTo>
                    <a:lnTo>
                      <a:pt x="222" y="330"/>
                    </a:lnTo>
                    <a:lnTo>
                      <a:pt x="222" y="330"/>
                    </a:lnTo>
                    <a:lnTo>
                      <a:pt x="218" y="332"/>
                    </a:lnTo>
                    <a:lnTo>
                      <a:pt x="216" y="334"/>
                    </a:lnTo>
                    <a:lnTo>
                      <a:pt x="216" y="336"/>
                    </a:lnTo>
                    <a:lnTo>
                      <a:pt x="216" y="338"/>
                    </a:lnTo>
                    <a:lnTo>
                      <a:pt x="216" y="340"/>
                    </a:lnTo>
                    <a:lnTo>
                      <a:pt x="216" y="340"/>
                    </a:lnTo>
                    <a:lnTo>
                      <a:pt x="216" y="340"/>
                    </a:lnTo>
                    <a:close/>
                    <a:moveTo>
                      <a:pt x="228" y="408"/>
                    </a:moveTo>
                    <a:lnTo>
                      <a:pt x="228" y="408"/>
                    </a:lnTo>
                    <a:lnTo>
                      <a:pt x="228" y="406"/>
                    </a:lnTo>
                    <a:lnTo>
                      <a:pt x="228" y="404"/>
                    </a:lnTo>
                    <a:lnTo>
                      <a:pt x="228" y="404"/>
                    </a:lnTo>
                    <a:lnTo>
                      <a:pt x="228" y="402"/>
                    </a:lnTo>
                    <a:lnTo>
                      <a:pt x="224" y="400"/>
                    </a:lnTo>
                    <a:lnTo>
                      <a:pt x="224" y="398"/>
                    </a:lnTo>
                    <a:lnTo>
                      <a:pt x="222" y="398"/>
                    </a:lnTo>
                    <a:lnTo>
                      <a:pt x="220" y="398"/>
                    </a:lnTo>
                    <a:lnTo>
                      <a:pt x="218" y="400"/>
                    </a:lnTo>
                    <a:lnTo>
                      <a:pt x="218" y="402"/>
                    </a:lnTo>
                    <a:lnTo>
                      <a:pt x="220" y="402"/>
                    </a:lnTo>
                    <a:lnTo>
                      <a:pt x="222" y="402"/>
                    </a:lnTo>
                    <a:lnTo>
                      <a:pt x="224" y="402"/>
                    </a:lnTo>
                    <a:lnTo>
                      <a:pt x="224" y="404"/>
                    </a:lnTo>
                    <a:lnTo>
                      <a:pt x="226" y="404"/>
                    </a:lnTo>
                    <a:lnTo>
                      <a:pt x="228" y="408"/>
                    </a:lnTo>
                    <a:close/>
                    <a:moveTo>
                      <a:pt x="272" y="408"/>
                    </a:moveTo>
                    <a:lnTo>
                      <a:pt x="268" y="406"/>
                    </a:lnTo>
                    <a:lnTo>
                      <a:pt x="268" y="406"/>
                    </a:lnTo>
                    <a:lnTo>
                      <a:pt x="266" y="406"/>
                    </a:lnTo>
                    <a:lnTo>
                      <a:pt x="264" y="402"/>
                    </a:lnTo>
                    <a:lnTo>
                      <a:pt x="262" y="402"/>
                    </a:lnTo>
                    <a:lnTo>
                      <a:pt x="256" y="398"/>
                    </a:lnTo>
                    <a:lnTo>
                      <a:pt x="256" y="396"/>
                    </a:lnTo>
                    <a:lnTo>
                      <a:pt x="252" y="396"/>
                    </a:lnTo>
                    <a:lnTo>
                      <a:pt x="250" y="392"/>
                    </a:lnTo>
                    <a:lnTo>
                      <a:pt x="246" y="386"/>
                    </a:lnTo>
                    <a:lnTo>
                      <a:pt x="244" y="380"/>
                    </a:lnTo>
                    <a:lnTo>
                      <a:pt x="242" y="376"/>
                    </a:lnTo>
                    <a:lnTo>
                      <a:pt x="242" y="370"/>
                    </a:lnTo>
                    <a:lnTo>
                      <a:pt x="240" y="368"/>
                    </a:lnTo>
                    <a:lnTo>
                      <a:pt x="238" y="360"/>
                    </a:lnTo>
                    <a:lnTo>
                      <a:pt x="238" y="360"/>
                    </a:lnTo>
                    <a:lnTo>
                      <a:pt x="240" y="356"/>
                    </a:lnTo>
                    <a:lnTo>
                      <a:pt x="240" y="356"/>
                    </a:lnTo>
                    <a:lnTo>
                      <a:pt x="236" y="354"/>
                    </a:lnTo>
                    <a:lnTo>
                      <a:pt x="234" y="356"/>
                    </a:lnTo>
                    <a:lnTo>
                      <a:pt x="234" y="354"/>
                    </a:lnTo>
                    <a:lnTo>
                      <a:pt x="234" y="354"/>
                    </a:lnTo>
                    <a:lnTo>
                      <a:pt x="238" y="354"/>
                    </a:lnTo>
                    <a:lnTo>
                      <a:pt x="240" y="352"/>
                    </a:lnTo>
                    <a:lnTo>
                      <a:pt x="240" y="348"/>
                    </a:lnTo>
                    <a:lnTo>
                      <a:pt x="240" y="346"/>
                    </a:lnTo>
                    <a:lnTo>
                      <a:pt x="238" y="346"/>
                    </a:lnTo>
                    <a:lnTo>
                      <a:pt x="236" y="346"/>
                    </a:lnTo>
                    <a:lnTo>
                      <a:pt x="236" y="346"/>
                    </a:lnTo>
                    <a:lnTo>
                      <a:pt x="240" y="344"/>
                    </a:lnTo>
                    <a:lnTo>
                      <a:pt x="240" y="342"/>
                    </a:lnTo>
                    <a:lnTo>
                      <a:pt x="240" y="342"/>
                    </a:lnTo>
                    <a:lnTo>
                      <a:pt x="234" y="342"/>
                    </a:lnTo>
                    <a:lnTo>
                      <a:pt x="228" y="340"/>
                    </a:lnTo>
                    <a:lnTo>
                      <a:pt x="228" y="340"/>
                    </a:lnTo>
                    <a:lnTo>
                      <a:pt x="224" y="340"/>
                    </a:lnTo>
                    <a:lnTo>
                      <a:pt x="220" y="342"/>
                    </a:lnTo>
                    <a:lnTo>
                      <a:pt x="216" y="342"/>
                    </a:lnTo>
                    <a:lnTo>
                      <a:pt x="214" y="344"/>
                    </a:lnTo>
                    <a:lnTo>
                      <a:pt x="212" y="346"/>
                    </a:lnTo>
                    <a:lnTo>
                      <a:pt x="212" y="348"/>
                    </a:lnTo>
                    <a:lnTo>
                      <a:pt x="210" y="350"/>
                    </a:lnTo>
                    <a:lnTo>
                      <a:pt x="212" y="352"/>
                    </a:lnTo>
                    <a:lnTo>
                      <a:pt x="214" y="352"/>
                    </a:lnTo>
                    <a:lnTo>
                      <a:pt x="214" y="354"/>
                    </a:lnTo>
                    <a:lnTo>
                      <a:pt x="214" y="354"/>
                    </a:lnTo>
                    <a:lnTo>
                      <a:pt x="212" y="354"/>
                    </a:lnTo>
                    <a:lnTo>
                      <a:pt x="208" y="356"/>
                    </a:lnTo>
                    <a:lnTo>
                      <a:pt x="206" y="360"/>
                    </a:lnTo>
                    <a:lnTo>
                      <a:pt x="206" y="362"/>
                    </a:lnTo>
                    <a:lnTo>
                      <a:pt x="208" y="364"/>
                    </a:lnTo>
                    <a:lnTo>
                      <a:pt x="210" y="362"/>
                    </a:lnTo>
                    <a:lnTo>
                      <a:pt x="214" y="362"/>
                    </a:lnTo>
                    <a:lnTo>
                      <a:pt x="214" y="362"/>
                    </a:lnTo>
                    <a:lnTo>
                      <a:pt x="212" y="364"/>
                    </a:lnTo>
                    <a:lnTo>
                      <a:pt x="210" y="366"/>
                    </a:lnTo>
                    <a:lnTo>
                      <a:pt x="212" y="366"/>
                    </a:lnTo>
                    <a:lnTo>
                      <a:pt x="214" y="364"/>
                    </a:lnTo>
                    <a:lnTo>
                      <a:pt x="216" y="364"/>
                    </a:lnTo>
                    <a:lnTo>
                      <a:pt x="216" y="364"/>
                    </a:lnTo>
                    <a:lnTo>
                      <a:pt x="214" y="366"/>
                    </a:lnTo>
                    <a:lnTo>
                      <a:pt x="214" y="368"/>
                    </a:lnTo>
                    <a:lnTo>
                      <a:pt x="214" y="370"/>
                    </a:lnTo>
                    <a:lnTo>
                      <a:pt x="218" y="370"/>
                    </a:lnTo>
                    <a:lnTo>
                      <a:pt x="216" y="370"/>
                    </a:lnTo>
                    <a:lnTo>
                      <a:pt x="214" y="372"/>
                    </a:lnTo>
                    <a:lnTo>
                      <a:pt x="214" y="372"/>
                    </a:lnTo>
                    <a:lnTo>
                      <a:pt x="214" y="374"/>
                    </a:lnTo>
                    <a:lnTo>
                      <a:pt x="214" y="376"/>
                    </a:lnTo>
                    <a:lnTo>
                      <a:pt x="214" y="378"/>
                    </a:lnTo>
                    <a:lnTo>
                      <a:pt x="212" y="376"/>
                    </a:lnTo>
                    <a:lnTo>
                      <a:pt x="210" y="378"/>
                    </a:lnTo>
                    <a:lnTo>
                      <a:pt x="208" y="376"/>
                    </a:lnTo>
                    <a:lnTo>
                      <a:pt x="206" y="376"/>
                    </a:lnTo>
                    <a:lnTo>
                      <a:pt x="204" y="380"/>
                    </a:lnTo>
                    <a:lnTo>
                      <a:pt x="204" y="382"/>
                    </a:lnTo>
                    <a:lnTo>
                      <a:pt x="206" y="386"/>
                    </a:lnTo>
                    <a:lnTo>
                      <a:pt x="204" y="388"/>
                    </a:lnTo>
                    <a:lnTo>
                      <a:pt x="206" y="390"/>
                    </a:lnTo>
                    <a:lnTo>
                      <a:pt x="208" y="392"/>
                    </a:lnTo>
                    <a:lnTo>
                      <a:pt x="208" y="394"/>
                    </a:lnTo>
                    <a:lnTo>
                      <a:pt x="212" y="396"/>
                    </a:lnTo>
                    <a:lnTo>
                      <a:pt x="214" y="398"/>
                    </a:lnTo>
                    <a:lnTo>
                      <a:pt x="216" y="396"/>
                    </a:lnTo>
                    <a:lnTo>
                      <a:pt x="218" y="396"/>
                    </a:lnTo>
                    <a:lnTo>
                      <a:pt x="220" y="394"/>
                    </a:lnTo>
                    <a:lnTo>
                      <a:pt x="218" y="390"/>
                    </a:lnTo>
                    <a:lnTo>
                      <a:pt x="220" y="388"/>
                    </a:lnTo>
                    <a:lnTo>
                      <a:pt x="220" y="386"/>
                    </a:lnTo>
                    <a:lnTo>
                      <a:pt x="220" y="388"/>
                    </a:lnTo>
                    <a:lnTo>
                      <a:pt x="220" y="390"/>
                    </a:lnTo>
                    <a:lnTo>
                      <a:pt x="220" y="392"/>
                    </a:lnTo>
                    <a:lnTo>
                      <a:pt x="220" y="396"/>
                    </a:lnTo>
                    <a:lnTo>
                      <a:pt x="222" y="396"/>
                    </a:lnTo>
                    <a:lnTo>
                      <a:pt x="224" y="394"/>
                    </a:lnTo>
                    <a:lnTo>
                      <a:pt x="224" y="392"/>
                    </a:lnTo>
                    <a:lnTo>
                      <a:pt x="226" y="390"/>
                    </a:lnTo>
                    <a:lnTo>
                      <a:pt x="226" y="392"/>
                    </a:lnTo>
                    <a:lnTo>
                      <a:pt x="226" y="392"/>
                    </a:lnTo>
                    <a:lnTo>
                      <a:pt x="226" y="394"/>
                    </a:lnTo>
                    <a:lnTo>
                      <a:pt x="228" y="398"/>
                    </a:lnTo>
                    <a:lnTo>
                      <a:pt x="232" y="400"/>
                    </a:lnTo>
                    <a:lnTo>
                      <a:pt x="234" y="400"/>
                    </a:lnTo>
                    <a:lnTo>
                      <a:pt x="234" y="398"/>
                    </a:lnTo>
                    <a:lnTo>
                      <a:pt x="236" y="400"/>
                    </a:lnTo>
                    <a:lnTo>
                      <a:pt x="236" y="400"/>
                    </a:lnTo>
                    <a:lnTo>
                      <a:pt x="234" y="400"/>
                    </a:lnTo>
                    <a:lnTo>
                      <a:pt x="234" y="402"/>
                    </a:lnTo>
                    <a:lnTo>
                      <a:pt x="232" y="404"/>
                    </a:lnTo>
                    <a:lnTo>
                      <a:pt x="232" y="404"/>
                    </a:lnTo>
                    <a:lnTo>
                      <a:pt x="234" y="406"/>
                    </a:lnTo>
                    <a:lnTo>
                      <a:pt x="234" y="408"/>
                    </a:lnTo>
                    <a:lnTo>
                      <a:pt x="232" y="408"/>
                    </a:lnTo>
                    <a:lnTo>
                      <a:pt x="230" y="408"/>
                    </a:lnTo>
                    <a:lnTo>
                      <a:pt x="230" y="410"/>
                    </a:lnTo>
                    <a:lnTo>
                      <a:pt x="232" y="410"/>
                    </a:lnTo>
                    <a:lnTo>
                      <a:pt x="236" y="410"/>
                    </a:lnTo>
                    <a:lnTo>
                      <a:pt x="238" y="412"/>
                    </a:lnTo>
                    <a:lnTo>
                      <a:pt x="242" y="412"/>
                    </a:lnTo>
                    <a:lnTo>
                      <a:pt x="244" y="412"/>
                    </a:lnTo>
                    <a:lnTo>
                      <a:pt x="244" y="410"/>
                    </a:lnTo>
                    <a:lnTo>
                      <a:pt x="246" y="410"/>
                    </a:lnTo>
                    <a:lnTo>
                      <a:pt x="246" y="412"/>
                    </a:lnTo>
                    <a:lnTo>
                      <a:pt x="248" y="416"/>
                    </a:lnTo>
                    <a:lnTo>
                      <a:pt x="248" y="418"/>
                    </a:lnTo>
                    <a:lnTo>
                      <a:pt x="250" y="418"/>
                    </a:lnTo>
                    <a:lnTo>
                      <a:pt x="252" y="416"/>
                    </a:lnTo>
                    <a:lnTo>
                      <a:pt x="252" y="412"/>
                    </a:lnTo>
                    <a:lnTo>
                      <a:pt x="248" y="412"/>
                    </a:lnTo>
                    <a:lnTo>
                      <a:pt x="248" y="410"/>
                    </a:lnTo>
                    <a:lnTo>
                      <a:pt x="248" y="410"/>
                    </a:lnTo>
                    <a:lnTo>
                      <a:pt x="250" y="410"/>
                    </a:lnTo>
                    <a:lnTo>
                      <a:pt x="252" y="412"/>
                    </a:lnTo>
                    <a:lnTo>
                      <a:pt x="254" y="414"/>
                    </a:lnTo>
                    <a:lnTo>
                      <a:pt x="254" y="416"/>
                    </a:lnTo>
                    <a:lnTo>
                      <a:pt x="256" y="416"/>
                    </a:lnTo>
                    <a:lnTo>
                      <a:pt x="256" y="414"/>
                    </a:lnTo>
                    <a:lnTo>
                      <a:pt x="256" y="414"/>
                    </a:lnTo>
                    <a:lnTo>
                      <a:pt x="258" y="416"/>
                    </a:lnTo>
                    <a:lnTo>
                      <a:pt x="262" y="418"/>
                    </a:lnTo>
                    <a:lnTo>
                      <a:pt x="262" y="416"/>
                    </a:lnTo>
                    <a:lnTo>
                      <a:pt x="262" y="416"/>
                    </a:lnTo>
                    <a:lnTo>
                      <a:pt x="262" y="414"/>
                    </a:lnTo>
                    <a:lnTo>
                      <a:pt x="262" y="412"/>
                    </a:lnTo>
                    <a:lnTo>
                      <a:pt x="262" y="412"/>
                    </a:lnTo>
                    <a:lnTo>
                      <a:pt x="264" y="414"/>
                    </a:lnTo>
                    <a:lnTo>
                      <a:pt x="266" y="414"/>
                    </a:lnTo>
                    <a:lnTo>
                      <a:pt x="266" y="414"/>
                    </a:lnTo>
                    <a:lnTo>
                      <a:pt x="266" y="418"/>
                    </a:lnTo>
                    <a:lnTo>
                      <a:pt x="268" y="418"/>
                    </a:lnTo>
                    <a:lnTo>
                      <a:pt x="270" y="418"/>
                    </a:lnTo>
                    <a:lnTo>
                      <a:pt x="270" y="416"/>
                    </a:lnTo>
                    <a:lnTo>
                      <a:pt x="268" y="414"/>
                    </a:lnTo>
                    <a:lnTo>
                      <a:pt x="268" y="414"/>
                    </a:lnTo>
                    <a:lnTo>
                      <a:pt x="266" y="412"/>
                    </a:lnTo>
                    <a:lnTo>
                      <a:pt x="266" y="412"/>
                    </a:lnTo>
                    <a:lnTo>
                      <a:pt x="268" y="412"/>
                    </a:lnTo>
                    <a:lnTo>
                      <a:pt x="268" y="412"/>
                    </a:lnTo>
                    <a:lnTo>
                      <a:pt x="270" y="410"/>
                    </a:lnTo>
                    <a:lnTo>
                      <a:pt x="272" y="408"/>
                    </a:lnTo>
                    <a:lnTo>
                      <a:pt x="272" y="408"/>
                    </a:lnTo>
                    <a:close/>
                    <a:moveTo>
                      <a:pt x="86" y="562"/>
                    </a:moveTo>
                    <a:lnTo>
                      <a:pt x="86" y="558"/>
                    </a:lnTo>
                    <a:lnTo>
                      <a:pt x="86" y="558"/>
                    </a:lnTo>
                    <a:lnTo>
                      <a:pt x="86" y="556"/>
                    </a:lnTo>
                    <a:lnTo>
                      <a:pt x="84" y="556"/>
                    </a:lnTo>
                    <a:lnTo>
                      <a:pt x="82" y="558"/>
                    </a:lnTo>
                    <a:lnTo>
                      <a:pt x="82" y="560"/>
                    </a:lnTo>
                    <a:lnTo>
                      <a:pt x="84" y="562"/>
                    </a:lnTo>
                    <a:lnTo>
                      <a:pt x="86" y="562"/>
                    </a:lnTo>
                    <a:lnTo>
                      <a:pt x="86" y="562"/>
                    </a:lnTo>
                    <a:lnTo>
                      <a:pt x="86" y="562"/>
                    </a:lnTo>
                    <a:close/>
                    <a:moveTo>
                      <a:pt x="150" y="520"/>
                    </a:moveTo>
                    <a:lnTo>
                      <a:pt x="152" y="520"/>
                    </a:lnTo>
                    <a:lnTo>
                      <a:pt x="150" y="520"/>
                    </a:lnTo>
                    <a:lnTo>
                      <a:pt x="150" y="518"/>
                    </a:lnTo>
                    <a:lnTo>
                      <a:pt x="148" y="518"/>
                    </a:lnTo>
                    <a:lnTo>
                      <a:pt x="148" y="520"/>
                    </a:lnTo>
                    <a:lnTo>
                      <a:pt x="150" y="520"/>
                    </a:lnTo>
                    <a:close/>
                    <a:moveTo>
                      <a:pt x="200" y="466"/>
                    </a:moveTo>
                    <a:lnTo>
                      <a:pt x="202" y="466"/>
                    </a:lnTo>
                    <a:lnTo>
                      <a:pt x="206" y="464"/>
                    </a:lnTo>
                    <a:lnTo>
                      <a:pt x="208" y="462"/>
                    </a:lnTo>
                    <a:lnTo>
                      <a:pt x="208" y="458"/>
                    </a:lnTo>
                    <a:lnTo>
                      <a:pt x="210" y="456"/>
                    </a:lnTo>
                    <a:lnTo>
                      <a:pt x="210" y="458"/>
                    </a:lnTo>
                    <a:lnTo>
                      <a:pt x="210" y="462"/>
                    </a:lnTo>
                    <a:lnTo>
                      <a:pt x="212" y="458"/>
                    </a:lnTo>
                    <a:lnTo>
                      <a:pt x="212" y="456"/>
                    </a:lnTo>
                    <a:lnTo>
                      <a:pt x="208" y="452"/>
                    </a:lnTo>
                    <a:lnTo>
                      <a:pt x="200" y="448"/>
                    </a:lnTo>
                    <a:lnTo>
                      <a:pt x="196" y="448"/>
                    </a:lnTo>
                    <a:lnTo>
                      <a:pt x="194" y="450"/>
                    </a:lnTo>
                    <a:lnTo>
                      <a:pt x="192" y="454"/>
                    </a:lnTo>
                    <a:lnTo>
                      <a:pt x="192" y="460"/>
                    </a:lnTo>
                    <a:lnTo>
                      <a:pt x="192" y="464"/>
                    </a:lnTo>
                    <a:lnTo>
                      <a:pt x="194" y="466"/>
                    </a:lnTo>
                    <a:lnTo>
                      <a:pt x="194" y="466"/>
                    </a:lnTo>
                    <a:lnTo>
                      <a:pt x="196" y="466"/>
                    </a:lnTo>
                    <a:lnTo>
                      <a:pt x="196" y="468"/>
                    </a:lnTo>
                    <a:lnTo>
                      <a:pt x="198" y="468"/>
                    </a:lnTo>
                    <a:lnTo>
                      <a:pt x="200" y="466"/>
                    </a:lnTo>
                    <a:close/>
                    <a:moveTo>
                      <a:pt x="222" y="472"/>
                    </a:moveTo>
                    <a:lnTo>
                      <a:pt x="222" y="472"/>
                    </a:lnTo>
                    <a:lnTo>
                      <a:pt x="224" y="472"/>
                    </a:lnTo>
                    <a:lnTo>
                      <a:pt x="226" y="470"/>
                    </a:lnTo>
                    <a:lnTo>
                      <a:pt x="228" y="470"/>
                    </a:lnTo>
                    <a:lnTo>
                      <a:pt x="224" y="470"/>
                    </a:lnTo>
                    <a:lnTo>
                      <a:pt x="222" y="470"/>
                    </a:lnTo>
                    <a:lnTo>
                      <a:pt x="222" y="472"/>
                    </a:lnTo>
                    <a:close/>
                    <a:moveTo>
                      <a:pt x="258" y="472"/>
                    </a:moveTo>
                    <a:lnTo>
                      <a:pt x="258" y="472"/>
                    </a:lnTo>
                    <a:lnTo>
                      <a:pt x="260" y="470"/>
                    </a:lnTo>
                    <a:lnTo>
                      <a:pt x="260" y="468"/>
                    </a:lnTo>
                    <a:lnTo>
                      <a:pt x="258" y="468"/>
                    </a:lnTo>
                    <a:lnTo>
                      <a:pt x="256" y="470"/>
                    </a:lnTo>
                    <a:lnTo>
                      <a:pt x="258" y="472"/>
                    </a:lnTo>
                    <a:close/>
                    <a:moveTo>
                      <a:pt x="252" y="472"/>
                    </a:moveTo>
                    <a:lnTo>
                      <a:pt x="254" y="472"/>
                    </a:lnTo>
                    <a:lnTo>
                      <a:pt x="254" y="470"/>
                    </a:lnTo>
                    <a:lnTo>
                      <a:pt x="254" y="470"/>
                    </a:lnTo>
                    <a:lnTo>
                      <a:pt x="254" y="470"/>
                    </a:lnTo>
                    <a:lnTo>
                      <a:pt x="252" y="472"/>
                    </a:lnTo>
                    <a:close/>
                    <a:moveTo>
                      <a:pt x="282" y="458"/>
                    </a:moveTo>
                    <a:lnTo>
                      <a:pt x="282" y="460"/>
                    </a:lnTo>
                    <a:lnTo>
                      <a:pt x="284" y="458"/>
                    </a:lnTo>
                    <a:lnTo>
                      <a:pt x="288" y="458"/>
                    </a:lnTo>
                    <a:lnTo>
                      <a:pt x="288" y="456"/>
                    </a:lnTo>
                    <a:lnTo>
                      <a:pt x="286" y="456"/>
                    </a:lnTo>
                    <a:lnTo>
                      <a:pt x="282" y="458"/>
                    </a:lnTo>
                    <a:lnTo>
                      <a:pt x="282" y="458"/>
                    </a:lnTo>
                    <a:close/>
                    <a:moveTo>
                      <a:pt x="270" y="456"/>
                    </a:moveTo>
                    <a:lnTo>
                      <a:pt x="270" y="458"/>
                    </a:lnTo>
                    <a:lnTo>
                      <a:pt x="272" y="458"/>
                    </a:lnTo>
                    <a:lnTo>
                      <a:pt x="272" y="456"/>
                    </a:lnTo>
                    <a:lnTo>
                      <a:pt x="270" y="456"/>
                    </a:lnTo>
                    <a:lnTo>
                      <a:pt x="270" y="456"/>
                    </a:lnTo>
                    <a:close/>
                    <a:moveTo>
                      <a:pt x="262" y="456"/>
                    </a:moveTo>
                    <a:lnTo>
                      <a:pt x="264" y="456"/>
                    </a:lnTo>
                    <a:lnTo>
                      <a:pt x="266" y="458"/>
                    </a:lnTo>
                    <a:lnTo>
                      <a:pt x="268" y="458"/>
                    </a:lnTo>
                    <a:lnTo>
                      <a:pt x="266" y="456"/>
                    </a:lnTo>
                    <a:lnTo>
                      <a:pt x="264" y="454"/>
                    </a:lnTo>
                    <a:lnTo>
                      <a:pt x="262" y="456"/>
                    </a:lnTo>
                    <a:close/>
                    <a:moveTo>
                      <a:pt x="258" y="456"/>
                    </a:moveTo>
                    <a:lnTo>
                      <a:pt x="260" y="458"/>
                    </a:lnTo>
                    <a:lnTo>
                      <a:pt x="260" y="458"/>
                    </a:lnTo>
                    <a:lnTo>
                      <a:pt x="262" y="456"/>
                    </a:lnTo>
                    <a:lnTo>
                      <a:pt x="260" y="456"/>
                    </a:lnTo>
                    <a:lnTo>
                      <a:pt x="258" y="456"/>
                    </a:lnTo>
                    <a:close/>
                    <a:moveTo>
                      <a:pt x="522" y="376"/>
                    </a:moveTo>
                    <a:lnTo>
                      <a:pt x="522" y="380"/>
                    </a:lnTo>
                    <a:lnTo>
                      <a:pt x="522" y="380"/>
                    </a:lnTo>
                    <a:lnTo>
                      <a:pt x="524" y="378"/>
                    </a:lnTo>
                    <a:lnTo>
                      <a:pt x="522" y="376"/>
                    </a:lnTo>
                    <a:lnTo>
                      <a:pt x="522" y="376"/>
                    </a:lnTo>
                    <a:close/>
                    <a:moveTo>
                      <a:pt x="516" y="368"/>
                    </a:moveTo>
                    <a:lnTo>
                      <a:pt x="518" y="374"/>
                    </a:lnTo>
                    <a:lnTo>
                      <a:pt x="518" y="376"/>
                    </a:lnTo>
                    <a:lnTo>
                      <a:pt x="518" y="380"/>
                    </a:lnTo>
                    <a:lnTo>
                      <a:pt x="518" y="380"/>
                    </a:lnTo>
                    <a:lnTo>
                      <a:pt x="520" y="378"/>
                    </a:lnTo>
                    <a:lnTo>
                      <a:pt x="520" y="372"/>
                    </a:lnTo>
                    <a:lnTo>
                      <a:pt x="518" y="368"/>
                    </a:lnTo>
                    <a:lnTo>
                      <a:pt x="516" y="368"/>
                    </a:lnTo>
                    <a:close/>
                    <a:moveTo>
                      <a:pt x="514" y="364"/>
                    </a:moveTo>
                    <a:lnTo>
                      <a:pt x="514" y="366"/>
                    </a:lnTo>
                    <a:lnTo>
                      <a:pt x="516" y="368"/>
                    </a:lnTo>
                    <a:lnTo>
                      <a:pt x="516" y="366"/>
                    </a:lnTo>
                    <a:lnTo>
                      <a:pt x="514" y="364"/>
                    </a:lnTo>
                    <a:lnTo>
                      <a:pt x="514" y="364"/>
                    </a:lnTo>
                    <a:close/>
                    <a:moveTo>
                      <a:pt x="290" y="438"/>
                    </a:moveTo>
                    <a:lnTo>
                      <a:pt x="290" y="438"/>
                    </a:lnTo>
                    <a:lnTo>
                      <a:pt x="290" y="436"/>
                    </a:lnTo>
                    <a:lnTo>
                      <a:pt x="290" y="436"/>
                    </a:lnTo>
                    <a:lnTo>
                      <a:pt x="290" y="438"/>
                    </a:lnTo>
                    <a:close/>
                    <a:moveTo>
                      <a:pt x="302" y="448"/>
                    </a:moveTo>
                    <a:lnTo>
                      <a:pt x="302" y="448"/>
                    </a:lnTo>
                    <a:lnTo>
                      <a:pt x="304" y="446"/>
                    </a:lnTo>
                    <a:lnTo>
                      <a:pt x="302" y="446"/>
                    </a:lnTo>
                    <a:lnTo>
                      <a:pt x="302" y="448"/>
                    </a:lnTo>
                    <a:close/>
                    <a:moveTo>
                      <a:pt x="300" y="444"/>
                    </a:moveTo>
                    <a:lnTo>
                      <a:pt x="298" y="442"/>
                    </a:lnTo>
                    <a:lnTo>
                      <a:pt x="296" y="440"/>
                    </a:lnTo>
                    <a:lnTo>
                      <a:pt x="294" y="438"/>
                    </a:lnTo>
                    <a:lnTo>
                      <a:pt x="292" y="440"/>
                    </a:lnTo>
                    <a:lnTo>
                      <a:pt x="296" y="442"/>
                    </a:lnTo>
                    <a:lnTo>
                      <a:pt x="300" y="444"/>
                    </a:lnTo>
                    <a:close/>
                    <a:moveTo>
                      <a:pt x="306" y="432"/>
                    </a:moveTo>
                    <a:lnTo>
                      <a:pt x="306" y="430"/>
                    </a:lnTo>
                    <a:lnTo>
                      <a:pt x="306" y="426"/>
                    </a:lnTo>
                    <a:lnTo>
                      <a:pt x="302" y="424"/>
                    </a:lnTo>
                    <a:lnTo>
                      <a:pt x="298" y="420"/>
                    </a:lnTo>
                    <a:lnTo>
                      <a:pt x="296" y="420"/>
                    </a:lnTo>
                    <a:lnTo>
                      <a:pt x="294" y="418"/>
                    </a:lnTo>
                    <a:lnTo>
                      <a:pt x="292" y="416"/>
                    </a:lnTo>
                    <a:lnTo>
                      <a:pt x="290" y="414"/>
                    </a:lnTo>
                    <a:lnTo>
                      <a:pt x="288" y="412"/>
                    </a:lnTo>
                    <a:lnTo>
                      <a:pt x="286" y="412"/>
                    </a:lnTo>
                    <a:lnTo>
                      <a:pt x="284" y="412"/>
                    </a:lnTo>
                    <a:lnTo>
                      <a:pt x="284" y="414"/>
                    </a:lnTo>
                    <a:lnTo>
                      <a:pt x="282" y="416"/>
                    </a:lnTo>
                    <a:lnTo>
                      <a:pt x="284" y="418"/>
                    </a:lnTo>
                    <a:lnTo>
                      <a:pt x="286" y="418"/>
                    </a:lnTo>
                    <a:lnTo>
                      <a:pt x="286" y="420"/>
                    </a:lnTo>
                    <a:lnTo>
                      <a:pt x="284" y="420"/>
                    </a:lnTo>
                    <a:lnTo>
                      <a:pt x="282" y="418"/>
                    </a:lnTo>
                    <a:lnTo>
                      <a:pt x="282" y="418"/>
                    </a:lnTo>
                    <a:lnTo>
                      <a:pt x="282" y="420"/>
                    </a:lnTo>
                    <a:lnTo>
                      <a:pt x="288" y="424"/>
                    </a:lnTo>
                    <a:lnTo>
                      <a:pt x="290" y="426"/>
                    </a:lnTo>
                    <a:lnTo>
                      <a:pt x="290" y="428"/>
                    </a:lnTo>
                    <a:lnTo>
                      <a:pt x="292" y="430"/>
                    </a:lnTo>
                    <a:lnTo>
                      <a:pt x="292" y="426"/>
                    </a:lnTo>
                    <a:lnTo>
                      <a:pt x="294" y="426"/>
                    </a:lnTo>
                    <a:lnTo>
                      <a:pt x="296" y="426"/>
                    </a:lnTo>
                    <a:lnTo>
                      <a:pt x="296" y="428"/>
                    </a:lnTo>
                    <a:lnTo>
                      <a:pt x="298" y="430"/>
                    </a:lnTo>
                    <a:lnTo>
                      <a:pt x="298" y="432"/>
                    </a:lnTo>
                    <a:lnTo>
                      <a:pt x="298" y="434"/>
                    </a:lnTo>
                    <a:lnTo>
                      <a:pt x="302" y="434"/>
                    </a:lnTo>
                    <a:lnTo>
                      <a:pt x="304" y="432"/>
                    </a:lnTo>
                    <a:lnTo>
                      <a:pt x="306" y="432"/>
                    </a:lnTo>
                    <a:close/>
                    <a:moveTo>
                      <a:pt x="364" y="328"/>
                    </a:moveTo>
                    <a:lnTo>
                      <a:pt x="366" y="328"/>
                    </a:lnTo>
                    <a:lnTo>
                      <a:pt x="364" y="326"/>
                    </a:lnTo>
                    <a:lnTo>
                      <a:pt x="364" y="326"/>
                    </a:lnTo>
                    <a:lnTo>
                      <a:pt x="366" y="326"/>
                    </a:lnTo>
                    <a:lnTo>
                      <a:pt x="366" y="328"/>
                    </a:lnTo>
                    <a:lnTo>
                      <a:pt x="368" y="326"/>
                    </a:lnTo>
                    <a:lnTo>
                      <a:pt x="370" y="328"/>
                    </a:lnTo>
                    <a:lnTo>
                      <a:pt x="372" y="326"/>
                    </a:lnTo>
                    <a:lnTo>
                      <a:pt x="372" y="326"/>
                    </a:lnTo>
                    <a:lnTo>
                      <a:pt x="374" y="324"/>
                    </a:lnTo>
                    <a:lnTo>
                      <a:pt x="378" y="322"/>
                    </a:lnTo>
                    <a:lnTo>
                      <a:pt x="378" y="320"/>
                    </a:lnTo>
                    <a:lnTo>
                      <a:pt x="376" y="318"/>
                    </a:lnTo>
                    <a:lnTo>
                      <a:pt x="374" y="316"/>
                    </a:lnTo>
                    <a:lnTo>
                      <a:pt x="372" y="314"/>
                    </a:lnTo>
                    <a:lnTo>
                      <a:pt x="370" y="312"/>
                    </a:lnTo>
                    <a:lnTo>
                      <a:pt x="368" y="312"/>
                    </a:lnTo>
                    <a:lnTo>
                      <a:pt x="366" y="312"/>
                    </a:lnTo>
                    <a:lnTo>
                      <a:pt x="366" y="314"/>
                    </a:lnTo>
                    <a:lnTo>
                      <a:pt x="362" y="314"/>
                    </a:lnTo>
                    <a:lnTo>
                      <a:pt x="360" y="316"/>
                    </a:lnTo>
                    <a:lnTo>
                      <a:pt x="360" y="318"/>
                    </a:lnTo>
                    <a:lnTo>
                      <a:pt x="362" y="320"/>
                    </a:lnTo>
                    <a:lnTo>
                      <a:pt x="362" y="322"/>
                    </a:lnTo>
                    <a:lnTo>
                      <a:pt x="362" y="326"/>
                    </a:lnTo>
                    <a:lnTo>
                      <a:pt x="364" y="328"/>
                    </a:lnTo>
                    <a:close/>
                    <a:moveTo>
                      <a:pt x="372" y="432"/>
                    </a:moveTo>
                    <a:lnTo>
                      <a:pt x="372" y="432"/>
                    </a:lnTo>
                    <a:lnTo>
                      <a:pt x="374" y="434"/>
                    </a:lnTo>
                    <a:lnTo>
                      <a:pt x="376" y="432"/>
                    </a:lnTo>
                    <a:lnTo>
                      <a:pt x="374" y="430"/>
                    </a:lnTo>
                    <a:lnTo>
                      <a:pt x="374" y="428"/>
                    </a:lnTo>
                    <a:lnTo>
                      <a:pt x="372" y="430"/>
                    </a:lnTo>
                    <a:lnTo>
                      <a:pt x="372" y="430"/>
                    </a:lnTo>
                    <a:lnTo>
                      <a:pt x="372" y="432"/>
                    </a:lnTo>
                    <a:close/>
                    <a:moveTo>
                      <a:pt x="418" y="490"/>
                    </a:moveTo>
                    <a:lnTo>
                      <a:pt x="418" y="492"/>
                    </a:lnTo>
                    <a:lnTo>
                      <a:pt x="420" y="492"/>
                    </a:lnTo>
                    <a:lnTo>
                      <a:pt x="420" y="494"/>
                    </a:lnTo>
                    <a:lnTo>
                      <a:pt x="422" y="494"/>
                    </a:lnTo>
                    <a:lnTo>
                      <a:pt x="424" y="494"/>
                    </a:lnTo>
                    <a:lnTo>
                      <a:pt x="426" y="494"/>
                    </a:lnTo>
                    <a:lnTo>
                      <a:pt x="424" y="490"/>
                    </a:lnTo>
                    <a:lnTo>
                      <a:pt x="422" y="490"/>
                    </a:lnTo>
                    <a:lnTo>
                      <a:pt x="422" y="490"/>
                    </a:lnTo>
                    <a:lnTo>
                      <a:pt x="420" y="490"/>
                    </a:lnTo>
                    <a:lnTo>
                      <a:pt x="418" y="490"/>
                    </a:lnTo>
                    <a:close/>
                    <a:moveTo>
                      <a:pt x="410" y="326"/>
                    </a:moveTo>
                    <a:lnTo>
                      <a:pt x="408" y="324"/>
                    </a:lnTo>
                    <a:lnTo>
                      <a:pt x="408" y="324"/>
                    </a:lnTo>
                    <a:lnTo>
                      <a:pt x="408" y="322"/>
                    </a:lnTo>
                    <a:lnTo>
                      <a:pt x="408" y="320"/>
                    </a:lnTo>
                    <a:lnTo>
                      <a:pt x="408" y="318"/>
                    </a:lnTo>
                    <a:lnTo>
                      <a:pt x="406" y="318"/>
                    </a:lnTo>
                    <a:lnTo>
                      <a:pt x="404" y="320"/>
                    </a:lnTo>
                    <a:lnTo>
                      <a:pt x="404" y="324"/>
                    </a:lnTo>
                    <a:lnTo>
                      <a:pt x="404" y="326"/>
                    </a:lnTo>
                    <a:lnTo>
                      <a:pt x="406" y="326"/>
                    </a:lnTo>
                    <a:lnTo>
                      <a:pt x="408" y="326"/>
                    </a:lnTo>
                    <a:lnTo>
                      <a:pt x="410" y="326"/>
                    </a:lnTo>
                    <a:close/>
                    <a:moveTo>
                      <a:pt x="406" y="308"/>
                    </a:moveTo>
                    <a:lnTo>
                      <a:pt x="408" y="306"/>
                    </a:lnTo>
                    <a:lnTo>
                      <a:pt x="408" y="308"/>
                    </a:lnTo>
                    <a:lnTo>
                      <a:pt x="412" y="306"/>
                    </a:lnTo>
                    <a:lnTo>
                      <a:pt x="410" y="304"/>
                    </a:lnTo>
                    <a:lnTo>
                      <a:pt x="410" y="304"/>
                    </a:lnTo>
                    <a:lnTo>
                      <a:pt x="412" y="302"/>
                    </a:lnTo>
                    <a:lnTo>
                      <a:pt x="412" y="302"/>
                    </a:lnTo>
                    <a:lnTo>
                      <a:pt x="410" y="302"/>
                    </a:lnTo>
                    <a:lnTo>
                      <a:pt x="406" y="304"/>
                    </a:lnTo>
                    <a:lnTo>
                      <a:pt x="406" y="306"/>
                    </a:lnTo>
                    <a:lnTo>
                      <a:pt x="406" y="308"/>
                    </a:lnTo>
                    <a:close/>
                    <a:moveTo>
                      <a:pt x="416" y="312"/>
                    </a:moveTo>
                    <a:lnTo>
                      <a:pt x="418" y="314"/>
                    </a:lnTo>
                    <a:lnTo>
                      <a:pt x="422" y="314"/>
                    </a:lnTo>
                    <a:lnTo>
                      <a:pt x="424" y="314"/>
                    </a:lnTo>
                    <a:lnTo>
                      <a:pt x="422" y="312"/>
                    </a:lnTo>
                    <a:lnTo>
                      <a:pt x="420" y="312"/>
                    </a:lnTo>
                    <a:lnTo>
                      <a:pt x="418" y="312"/>
                    </a:lnTo>
                    <a:lnTo>
                      <a:pt x="416" y="312"/>
                    </a:lnTo>
                    <a:close/>
                    <a:moveTo>
                      <a:pt x="440" y="330"/>
                    </a:moveTo>
                    <a:lnTo>
                      <a:pt x="440" y="332"/>
                    </a:lnTo>
                    <a:lnTo>
                      <a:pt x="438" y="334"/>
                    </a:lnTo>
                    <a:lnTo>
                      <a:pt x="436" y="334"/>
                    </a:lnTo>
                    <a:lnTo>
                      <a:pt x="436" y="338"/>
                    </a:lnTo>
                    <a:lnTo>
                      <a:pt x="438" y="340"/>
                    </a:lnTo>
                    <a:lnTo>
                      <a:pt x="440" y="338"/>
                    </a:lnTo>
                    <a:lnTo>
                      <a:pt x="442" y="336"/>
                    </a:lnTo>
                    <a:lnTo>
                      <a:pt x="442" y="336"/>
                    </a:lnTo>
                    <a:lnTo>
                      <a:pt x="444" y="334"/>
                    </a:lnTo>
                    <a:lnTo>
                      <a:pt x="446" y="332"/>
                    </a:lnTo>
                    <a:lnTo>
                      <a:pt x="450" y="330"/>
                    </a:lnTo>
                    <a:lnTo>
                      <a:pt x="448" y="328"/>
                    </a:lnTo>
                    <a:lnTo>
                      <a:pt x="448" y="326"/>
                    </a:lnTo>
                    <a:lnTo>
                      <a:pt x="444" y="326"/>
                    </a:lnTo>
                    <a:lnTo>
                      <a:pt x="442" y="328"/>
                    </a:lnTo>
                    <a:lnTo>
                      <a:pt x="440" y="330"/>
                    </a:lnTo>
                    <a:close/>
                    <a:moveTo>
                      <a:pt x="448" y="306"/>
                    </a:moveTo>
                    <a:lnTo>
                      <a:pt x="446" y="310"/>
                    </a:lnTo>
                    <a:lnTo>
                      <a:pt x="446" y="314"/>
                    </a:lnTo>
                    <a:lnTo>
                      <a:pt x="444" y="316"/>
                    </a:lnTo>
                    <a:lnTo>
                      <a:pt x="444" y="318"/>
                    </a:lnTo>
                    <a:lnTo>
                      <a:pt x="448" y="320"/>
                    </a:lnTo>
                    <a:lnTo>
                      <a:pt x="448" y="320"/>
                    </a:lnTo>
                    <a:lnTo>
                      <a:pt x="450" y="320"/>
                    </a:lnTo>
                    <a:lnTo>
                      <a:pt x="452" y="322"/>
                    </a:lnTo>
                    <a:lnTo>
                      <a:pt x="456" y="320"/>
                    </a:lnTo>
                    <a:lnTo>
                      <a:pt x="456" y="320"/>
                    </a:lnTo>
                    <a:lnTo>
                      <a:pt x="454" y="316"/>
                    </a:lnTo>
                    <a:lnTo>
                      <a:pt x="452" y="312"/>
                    </a:lnTo>
                    <a:lnTo>
                      <a:pt x="450" y="310"/>
                    </a:lnTo>
                    <a:lnTo>
                      <a:pt x="448" y="306"/>
                    </a:lnTo>
                    <a:close/>
                    <a:moveTo>
                      <a:pt x="432" y="266"/>
                    </a:moveTo>
                    <a:lnTo>
                      <a:pt x="430" y="264"/>
                    </a:lnTo>
                    <a:lnTo>
                      <a:pt x="432" y="262"/>
                    </a:lnTo>
                    <a:lnTo>
                      <a:pt x="430" y="262"/>
                    </a:lnTo>
                    <a:lnTo>
                      <a:pt x="428" y="262"/>
                    </a:lnTo>
                    <a:lnTo>
                      <a:pt x="426" y="264"/>
                    </a:lnTo>
                    <a:lnTo>
                      <a:pt x="428" y="264"/>
                    </a:lnTo>
                    <a:lnTo>
                      <a:pt x="428" y="266"/>
                    </a:lnTo>
                    <a:lnTo>
                      <a:pt x="430" y="266"/>
                    </a:lnTo>
                    <a:lnTo>
                      <a:pt x="432" y="266"/>
                    </a:lnTo>
                    <a:close/>
                    <a:moveTo>
                      <a:pt x="440" y="236"/>
                    </a:moveTo>
                    <a:lnTo>
                      <a:pt x="438" y="234"/>
                    </a:lnTo>
                    <a:lnTo>
                      <a:pt x="436" y="234"/>
                    </a:lnTo>
                    <a:lnTo>
                      <a:pt x="436" y="238"/>
                    </a:lnTo>
                    <a:lnTo>
                      <a:pt x="438" y="238"/>
                    </a:lnTo>
                    <a:lnTo>
                      <a:pt x="440" y="238"/>
                    </a:lnTo>
                    <a:lnTo>
                      <a:pt x="442" y="238"/>
                    </a:lnTo>
                    <a:lnTo>
                      <a:pt x="442" y="240"/>
                    </a:lnTo>
                    <a:lnTo>
                      <a:pt x="442" y="242"/>
                    </a:lnTo>
                    <a:lnTo>
                      <a:pt x="442" y="240"/>
                    </a:lnTo>
                    <a:lnTo>
                      <a:pt x="442" y="236"/>
                    </a:lnTo>
                    <a:lnTo>
                      <a:pt x="444" y="236"/>
                    </a:lnTo>
                    <a:lnTo>
                      <a:pt x="444" y="234"/>
                    </a:lnTo>
                    <a:lnTo>
                      <a:pt x="442" y="232"/>
                    </a:lnTo>
                    <a:lnTo>
                      <a:pt x="442" y="232"/>
                    </a:lnTo>
                    <a:lnTo>
                      <a:pt x="442" y="230"/>
                    </a:lnTo>
                    <a:lnTo>
                      <a:pt x="440" y="230"/>
                    </a:lnTo>
                    <a:lnTo>
                      <a:pt x="438" y="230"/>
                    </a:lnTo>
                    <a:lnTo>
                      <a:pt x="438" y="232"/>
                    </a:lnTo>
                    <a:lnTo>
                      <a:pt x="440" y="234"/>
                    </a:lnTo>
                    <a:lnTo>
                      <a:pt x="440" y="236"/>
                    </a:lnTo>
                    <a:close/>
                    <a:moveTo>
                      <a:pt x="436" y="220"/>
                    </a:moveTo>
                    <a:lnTo>
                      <a:pt x="432" y="220"/>
                    </a:lnTo>
                    <a:lnTo>
                      <a:pt x="432" y="218"/>
                    </a:lnTo>
                    <a:lnTo>
                      <a:pt x="430" y="218"/>
                    </a:lnTo>
                    <a:lnTo>
                      <a:pt x="428" y="218"/>
                    </a:lnTo>
                    <a:lnTo>
                      <a:pt x="430" y="220"/>
                    </a:lnTo>
                    <a:lnTo>
                      <a:pt x="432" y="222"/>
                    </a:lnTo>
                    <a:lnTo>
                      <a:pt x="434" y="222"/>
                    </a:lnTo>
                    <a:lnTo>
                      <a:pt x="436" y="220"/>
                    </a:lnTo>
                    <a:close/>
                    <a:moveTo>
                      <a:pt x="436" y="218"/>
                    </a:moveTo>
                    <a:lnTo>
                      <a:pt x="436" y="218"/>
                    </a:lnTo>
                    <a:lnTo>
                      <a:pt x="440" y="218"/>
                    </a:lnTo>
                    <a:lnTo>
                      <a:pt x="442" y="218"/>
                    </a:lnTo>
                    <a:lnTo>
                      <a:pt x="444" y="218"/>
                    </a:lnTo>
                    <a:lnTo>
                      <a:pt x="444" y="216"/>
                    </a:lnTo>
                    <a:lnTo>
                      <a:pt x="440" y="216"/>
                    </a:lnTo>
                    <a:lnTo>
                      <a:pt x="438" y="216"/>
                    </a:lnTo>
                    <a:lnTo>
                      <a:pt x="436" y="216"/>
                    </a:lnTo>
                    <a:lnTo>
                      <a:pt x="436" y="218"/>
                    </a:lnTo>
                    <a:close/>
                    <a:moveTo>
                      <a:pt x="464" y="278"/>
                    </a:moveTo>
                    <a:lnTo>
                      <a:pt x="466" y="274"/>
                    </a:lnTo>
                    <a:lnTo>
                      <a:pt x="464" y="274"/>
                    </a:lnTo>
                    <a:lnTo>
                      <a:pt x="462" y="274"/>
                    </a:lnTo>
                    <a:lnTo>
                      <a:pt x="460" y="274"/>
                    </a:lnTo>
                    <a:lnTo>
                      <a:pt x="462" y="278"/>
                    </a:lnTo>
                    <a:lnTo>
                      <a:pt x="464" y="278"/>
                    </a:lnTo>
                    <a:close/>
                    <a:moveTo>
                      <a:pt x="470" y="276"/>
                    </a:moveTo>
                    <a:lnTo>
                      <a:pt x="472" y="274"/>
                    </a:lnTo>
                    <a:lnTo>
                      <a:pt x="472" y="272"/>
                    </a:lnTo>
                    <a:lnTo>
                      <a:pt x="470" y="272"/>
                    </a:lnTo>
                    <a:lnTo>
                      <a:pt x="470" y="272"/>
                    </a:lnTo>
                    <a:lnTo>
                      <a:pt x="468" y="274"/>
                    </a:lnTo>
                    <a:lnTo>
                      <a:pt x="468" y="274"/>
                    </a:lnTo>
                    <a:lnTo>
                      <a:pt x="470" y="276"/>
                    </a:lnTo>
                    <a:close/>
                    <a:moveTo>
                      <a:pt x="482" y="278"/>
                    </a:moveTo>
                    <a:lnTo>
                      <a:pt x="482" y="276"/>
                    </a:lnTo>
                    <a:lnTo>
                      <a:pt x="480" y="274"/>
                    </a:lnTo>
                    <a:lnTo>
                      <a:pt x="478" y="276"/>
                    </a:lnTo>
                    <a:lnTo>
                      <a:pt x="478" y="276"/>
                    </a:lnTo>
                    <a:lnTo>
                      <a:pt x="482" y="278"/>
                    </a:lnTo>
                    <a:close/>
                    <a:moveTo>
                      <a:pt x="500" y="270"/>
                    </a:moveTo>
                    <a:lnTo>
                      <a:pt x="500" y="274"/>
                    </a:lnTo>
                    <a:lnTo>
                      <a:pt x="502" y="276"/>
                    </a:lnTo>
                    <a:lnTo>
                      <a:pt x="502" y="274"/>
                    </a:lnTo>
                    <a:lnTo>
                      <a:pt x="502" y="272"/>
                    </a:lnTo>
                    <a:lnTo>
                      <a:pt x="500" y="270"/>
                    </a:lnTo>
                    <a:close/>
                    <a:moveTo>
                      <a:pt x="490" y="270"/>
                    </a:moveTo>
                    <a:lnTo>
                      <a:pt x="492" y="270"/>
                    </a:lnTo>
                    <a:lnTo>
                      <a:pt x="492" y="268"/>
                    </a:lnTo>
                    <a:lnTo>
                      <a:pt x="492" y="266"/>
                    </a:lnTo>
                    <a:lnTo>
                      <a:pt x="490" y="268"/>
                    </a:lnTo>
                    <a:lnTo>
                      <a:pt x="490" y="268"/>
                    </a:lnTo>
                    <a:lnTo>
                      <a:pt x="490" y="270"/>
                    </a:lnTo>
                    <a:close/>
                    <a:moveTo>
                      <a:pt x="482" y="258"/>
                    </a:moveTo>
                    <a:lnTo>
                      <a:pt x="482" y="258"/>
                    </a:lnTo>
                    <a:lnTo>
                      <a:pt x="480" y="258"/>
                    </a:lnTo>
                    <a:lnTo>
                      <a:pt x="478" y="260"/>
                    </a:lnTo>
                    <a:lnTo>
                      <a:pt x="478" y="262"/>
                    </a:lnTo>
                    <a:lnTo>
                      <a:pt x="478" y="262"/>
                    </a:lnTo>
                    <a:lnTo>
                      <a:pt x="480" y="262"/>
                    </a:lnTo>
                    <a:lnTo>
                      <a:pt x="480" y="260"/>
                    </a:lnTo>
                    <a:lnTo>
                      <a:pt x="480" y="260"/>
                    </a:lnTo>
                    <a:lnTo>
                      <a:pt x="482" y="258"/>
                    </a:lnTo>
                    <a:close/>
                    <a:moveTo>
                      <a:pt x="488" y="258"/>
                    </a:moveTo>
                    <a:lnTo>
                      <a:pt x="486" y="256"/>
                    </a:lnTo>
                    <a:lnTo>
                      <a:pt x="484" y="256"/>
                    </a:lnTo>
                    <a:lnTo>
                      <a:pt x="484" y="258"/>
                    </a:lnTo>
                    <a:lnTo>
                      <a:pt x="484" y="258"/>
                    </a:lnTo>
                    <a:lnTo>
                      <a:pt x="486" y="258"/>
                    </a:lnTo>
                    <a:lnTo>
                      <a:pt x="488" y="258"/>
                    </a:lnTo>
                    <a:lnTo>
                      <a:pt x="488" y="258"/>
                    </a:lnTo>
                    <a:close/>
                    <a:moveTo>
                      <a:pt x="488" y="258"/>
                    </a:moveTo>
                    <a:lnTo>
                      <a:pt x="490" y="258"/>
                    </a:lnTo>
                    <a:lnTo>
                      <a:pt x="490" y="258"/>
                    </a:lnTo>
                    <a:lnTo>
                      <a:pt x="492" y="258"/>
                    </a:lnTo>
                    <a:lnTo>
                      <a:pt x="492" y="256"/>
                    </a:lnTo>
                    <a:lnTo>
                      <a:pt x="492" y="254"/>
                    </a:lnTo>
                    <a:lnTo>
                      <a:pt x="490" y="254"/>
                    </a:lnTo>
                    <a:lnTo>
                      <a:pt x="490" y="256"/>
                    </a:lnTo>
                    <a:lnTo>
                      <a:pt x="490" y="258"/>
                    </a:lnTo>
                    <a:lnTo>
                      <a:pt x="488" y="258"/>
                    </a:lnTo>
                    <a:close/>
                    <a:moveTo>
                      <a:pt x="482" y="250"/>
                    </a:moveTo>
                    <a:lnTo>
                      <a:pt x="484" y="250"/>
                    </a:lnTo>
                    <a:lnTo>
                      <a:pt x="482" y="248"/>
                    </a:lnTo>
                    <a:lnTo>
                      <a:pt x="480" y="248"/>
                    </a:lnTo>
                    <a:lnTo>
                      <a:pt x="478" y="248"/>
                    </a:lnTo>
                    <a:lnTo>
                      <a:pt x="478" y="248"/>
                    </a:lnTo>
                    <a:lnTo>
                      <a:pt x="478" y="250"/>
                    </a:lnTo>
                    <a:lnTo>
                      <a:pt x="480" y="250"/>
                    </a:lnTo>
                    <a:lnTo>
                      <a:pt x="482" y="250"/>
                    </a:lnTo>
                    <a:close/>
                    <a:moveTo>
                      <a:pt x="492" y="246"/>
                    </a:moveTo>
                    <a:lnTo>
                      <a:pt x="494" y="244"/>
                    </a:lnTo>
                    <a:lnTo>
                      <a:pt x="494" y="244"/>
                    </a:lnTo>
                    <a:lnTo>
                      <a:pt x="492" y="242"/>
                    </a:lnTo>
                    <a:lnTo>
                      <a:pt x="494" y="242"/>
                    </a:lnTo>
                    <a:lnTo>
                      <a:pt x="494" y="242"/>
                    </a:lnTo>
                    <a:lnTo>
                      <a:pt x="492" y="240"/>
                    </a:lnTo>
                    <a:lnTo>
                      <a:pt x="490" y="240"/>
                    </a:lnTo>
                    <a:lnTo>
                      <a:pt x="490" y="240"/>
                    </a:lnTo>
                    <a:lnTo>
                      <a:pt x="490" y="242"/>
                    </a:lnTo>
                    <a:lnTo>
                      <a:pt x="488" y="242"/>
                    </a:lnTo>
                    <a:lnTo>
                      <a:pt x="486" y="240"/>
                    </a:lnTo>
                    <a:lnTo>
                      <a:pt x="486" y="242"/>
                    </a:lnTo>
                    <a:lnTo>
                      <a:pt x="488" y="244"/>
                    </a:lnTo>
                    <a:lnTo>
                      <a:pt x="488" y="244"/>
                    </a:lnTo>
                    <a:lnTo>
                      <a:pt x="492" y="244"/>
                    </a:lnTo>
                    <a:lnTo>
                      <a:pt x="492" y="246"/>
                    </a:lnTo>
                    <a:close/>
                    <a:moveTo>
                      <a:pt x="484" y="140"/>
                    </a:moveTo>
                    <a:lnTo>
                      <a:pt x="484" y="140"/>
                    </a:lnTo>
                    <a:lnTo>
                      <a:pt x="484" y="138"/>
                    </a:lnTo>
                    <a:lnTo>
                      <a:pt x="484" y="138"/>
                    </a:lnTo>
                    <a:lnTo>
                      <a:pt x="482" y="138"/>
                    </a:lnTo>
                    <a:lnTo>
                      <a:pt x="484" y="140"/>
                    </a:lnTo>
                    <a:close/>
                    <a:moveTo>
                      <a:pt x="470" y="160"/>
                    </a:moveTo>
                    <a:lnTo>
                      <a:pt x="470" y="162"/>
                    </a:lnTo>
                    <a:lnTo>
                      <a:pt x="472" y="162"/>
                    </a:lnTo>
                    <a:lnTo>
                      <a:pt x="474" y="162"/>
                    </a:lnTo>
                    <a:lnTo>
                      <a:pt x="474" y="160"/>
                    </a:lnTo>
                    <a:lnTo>
                      <a:pt x="474" y="158"/>
                    </a:lnTo>
                    <a:lnTo>
                      <a:pt x="472" y="156"/>
                    </a:lnTo>
                    <a:lnTo>
                      <a:pt x="470" y="156"/>
                    </a:lnTo>
                    <a:lnTo>
                      <a:pt x="470" y="156"/>
                    </a:lnTo>
                    <a:lnTo>
                      <a:pt x="470" y="158"/>
                    </a:lnTo>
                    <a:lnTo>
                      <a:pt x="470" y="160"/>
                    </a:lnTo>
                    <a:close/>
                    <a:moveTo>
                      <a:pt x="524" y="156"/>
                    </a:moveTo>
                    <a:lnTo>
                      <a:pt x="526" y="156"/>
                    </a:lnTo>
                    <a:lnTo>
                      <a:pt x="528" y="156"/>
                    </a:lnTo>
                    <a:lnTo>
                      <a:pt x="530" y="154"/>
                    </a:lnTo>
                    <a:lnTo>
                      <a:pt x="530" y="154"/>
                    </a:lnTo>
                    <a:lnTo>
                      <a:pt x="532" y="154"/>
                    </a:lnTo>
                    <a:lnTo>
                      <a:pt x="530" y="156"/>
                    </a:lnTo>
                    <a:lnTo>
                      <a:pt x="534" y="154"/>
                    </a:lnTo>
                    <a:lnTo>
                      <a:pt x="534" y="152"/>
                    </a:lnTo>
                    <a:lnTo>
                      <a:pt x="536" y="150"/>
                    </a:lnTo>
                    <a:lnTo>
                      <a:pt x="536" y="150"/>
                    </a:lnTo>
                    <a:lnTo>
                      <a:pt x="536" y="146"/>
                    </a:lnTo>
                    <a:lnTo>
                      <a:pt x="536" y="146"/>
                    </a:lnTo>
                    <a:lnTo>
                      <a:pt x="534" y="146"/>
                    </a:lnTo>
                    <a:lnTo>
                      <a:pt x="534" y="146"/>
                    </a:lnTo>
                    <a:lnTo>
                      <a:pt x="532" y="150"/>
                    </a:lnTo>
                    <a:lnTo>
                      <a:pt x="528" y="150"/>
                    </a:lnTo>
                    <a:lnTo>
                      <a:pt x="526" y="154"/>
                    </a:lnTo>
                    <a:lnTo>
                      <a:pt x="524" y="156"/>
                    </a:lnTo>
                    <a:close/>
                    <a:moveTo>
                      <a:pt x="548" y="158"/>
                    </a:moveTo>
                    <a:lnTo>
                      <a:pt x="552" y="158"/>
                    </a:lnTo>
                    <a:lnTo>
                      <a:pt x="552" y="156"/>
                    </a:lnTo>
                    <a:lnTo>
                      <a:pt x="550" y="156"/>
                    </a:lnTo>
                    <a:lnTo>
                      <a:pt x="548" y="156"/>
                    </a:lnTo>
                    <a:lnTo>
                      <a:pt x="548" y="158"/>
                    </a:lnTo>
                    <a:lnTo>
                      <a:pt x="548" y="158"/>
                    </a:lnTo>
                    <a:close/>
                    <a:moveTo>
                      <a:pt x="552" y="164"/>
                    </a:moveTo>
                    <a:lnTo>
                      <a:pt x="554" y="164"/>
                    </a:lnTo>
                    <a:lnTo>
                      <a:pt x="554" y="164"/>
                    </a:lnTo>
                    <a:lnTo>
                      <a:pt x="554" y="162"/>
                    </a:lnTo>
                    <a:lnTo>
                      <a:pt x="554" y="162"/>
                    </a:lnTo>
                    <a:lnTo>
                      <a:pt x="552" y="160"/>
                    </a:lnTo>
                    <a:lnTo>
                      <a:pt x="552" y="160"/>
                    </a:lnTo>
                    <a:lnTo>
                      <a:pt x="550" y="160"/>
                    </a:lnTo>
                    <a:lnTo>
                      <a:pt x="552" y="162"/>
                    </a:lnTo>
                    <a:lnTo>
                      <a:pt x="552" y="164"/>
                    </a:lnTo>
                    <a:close/>
                    <a:moveTo>
                      <a:pt x="532" y="170"/>
                    </a:moveTo>
                    <a:lnTo>
                      <a:pt x="534" y="168"/>
                    </a:lnTo>
                    <a:lnTo>
                      <a:pt x="534" y="168"/>
                    </a:lnTo>
                    <a:lnTo>
                      <a:pt x="532" y="166"/>
                    </a:lnTo>
                    <a:lnTo>
                      <a:pt x="532" y="168"/>
                    </a:lnTo>
                    <a:lnTo>
                      <a:pt x="528" y="168"/>
                    </a:lnTo>
                    <a:lnTo>
                      <a:pt x="530" y="170"/>
                    </a:lnTo>
                    <a:lnTo>
                      <a:pt x="532" y="170"/>
                    </a:lnTo>
                    <a:close/>
                    <a:moveTo>
                      <a:pt x="544" y="170"/>
                    </a:moveTo>
                    <a:lnTo>
                      <a:pt x="544" y="168"/>
                    </a:lnTo>
                    <a:lnTo>
                      <a:pt x="544" y="166"/>
                    </a:lnTo>
                    <a:lnTo>
                      <a:pt x="544" y="166"/>
                    </a:lnTo>
                    <a:lnTo>
                      <a:pt x="544" y="164"/>
                    </a:lnTo>
                    <a:lnTo>
                      <a:pt x="542" y="164"/>
                    </a:lnTo>
                    <a:lnTo>
                      <a:pt x="542" y="164"/>
                    </a:lnTo>
                    <a:lnTo>
                      <a:pt x="540" y="166"/>
                    </a:lnTo>
                    <a:lnTo>
                      <a:pt x="538" y="168"/>
                    </a:lnTo>
                    <a:lnTo>
                      <a:pt x="540" y="168"/>
                    </a:lnTo>
                    <a:lnTo>
                      <a:pt x="540" y="168"/>
                    </a:lnTo>
                    <a:lnTo>
                      <a:pt x="542" y="166"/>
                    </a:lnTo>
                    <a:lnTo>
                      <a:pt x="542" y="168"/>
                    </a:lnTo>
                    <a:lnTo>
                      <a:pt x="544" y="170"/>
                    </a:lnTo>
                    <a:close/>
                    <a:moveTo>
                      <a:pt x="544" y="182"/>
                    </a:moveTo>
                    <a:lnTo>
                      <a:pt x="546" y="182"/>
                    </a:lnTo>
                    <a:lnTo>
                      <a:pt x="548" y="184"/>
                    </a:lnTo>
                    <a:lnTo>
                      <a:pt x="550" y="184"/>
                    </a:lnTo>
                    <a:lnTo>
                      <a:pt x="552" y="182"/>
                    </a:lnTo>
                    <a:lnTo>
                      <a:pt x="554" y="182"/>
                    </a:lnTo>
                    <a:lnTo>
                      <a:pt x="556" y="182"/>
                    </a:lnTo>
                    <a:lnTo>
                      <a:pt x="556" y="180"/>
                    </a:lnTo>
                    <a:lnTo>
                      <a:pt x="556" y="180"/>
                    </a:lnTo>
                    <a:lnTo>
                      <a:pt x="556" y="180"/>
                    </a:lnTo>
                    <a:lnTo>
                      <a:pt x="556" y="178"/>
                    </a:lnTo>
                    <a:lnTo>
                      <a:pt x="556" y="176"/>
                    </a:lnTo>
                    <a:lnTo>
                      <a:pt x="554" y="176"/>
                    </a:lnTo>
                    <a:lnTo>
                      <a:pt x="552" y="178"/>
                    </a:lnTo>
                    <a:lnTo>
                      <a:pt x="554" y="180"/>
                    </a:lnTo>
                    <a:lnTo>
                      <a:pt x="552" y="180"/>
                    </a:lnTo>
                    <a:lnTo>
                      <a:pt x="550" y="180"/>
                    </a:lnTo>
                    <a:lnTo>
                      <a:pt x="550" y="178"/>
                    </a:lnTo>
                    <a:lnTo>
                      <a:pt x="548" y="178"/>
                    </a:lnTo>
                    <a:lnTo>
                      <a:pt x="548" y="180"/>
                    </a:lnTo>
                    <a:lnTo>
                      <a:pt x="548" y="180"/>
                    </a:lnTo>
                    <a:lnTo>
                      <a:pt x="546" y="180"/>
                    </a:lnTo>
                    <a:lnTo>
                      <a:pt x="544" y="182"/>
                    </a:lnTo>
                    <a:lnTo>
                      <a:pt x="544" y="182"/>
                    </a:lnTo>
                    <a:close/>
                    <a:moveTo>
                      <a:pt x="324" y="110"/>
                    </a:moveTo>
                    <a:lnTo>
                      <a:pt x="326" y="110"/>
                    </a:lnTo>
                    <a:lnTo>
                      <a:pt x="328" y="112"/>
                    </a:lnTo>
                    <a:lnTo>
                      <a:pt x="330" y="112"/>
                    </a:lnTo>
                    <a:lnTo>
                      <a:pt x="332" y="110"/>
                    </a:lnTo>
                    <a:lnTo>
                      <a:pt x="332" y="108"/>
                    </a:lnTo>
                    <a:lnTo>
                      <a:pt x="332" y="108"/>
                    </a:lnTo>
                    <a:lnTo>
                      <a:pt x="328" y="110"/>
                    </a:lnTo>
                    <a:lnTo>
                      <a:pt x="326" y="108"/>
                    </a:lnTo>
                    <a:lnTo>
                      <a:pt x="324" y="108"/>
                    </a:lnTo>
                    <a:lnTo>
                      <a:pt x="324" y="108"/>
                    </a:lnTo>
                    <a:lnTo>
                      <a:pt x="324" y="110"/>
                    </a:lnTo>
                    <a:lnTo>
                      <a:pt x="324" y="110"/>
                    </a:lnTo>
                    <a:close/>
                    <a:moveTo>
                      <a:pt x="318" y="58"/>
                    </a:moveTo>
                    <a:lnTo>
                      <a:pt x="318" y="56"/>
                    </a:lnTo>
                    <a:lnTo>
                      <a:pt x="318" y="54"/>
                    </a:lnTo>
                    <a:lnTo>
                      <a:pt x="320" y="52"/>
                    </a:lnTo>
                    <a:lnTo>
                      <a:pt x="324" y="52"/>
                    </a:lnTo>
                    <a:lnTo>
                      <a:pt x="328" y="52"/>
                    </a:lnTo>
                    <a:lnTo>
                      <a:pt x="328" y="56"/>
                    </a:lnTo>
                    <a:lnTo>
                      <a:pt x="328" y="56"/>
                    </a:lnTo>
                    <a:lnTo>
                      <a:pt x="324" y="58"/>
                    </a:lnTo>
                    <a:lnTo>
                      <a:pt x="320" y="58"/>
                    </a:lnTo>
                    <a:lnTo>
                      <a:pt x="318" y="58"/>
                    </a:lnTo>
                    <a:lnTo>
                      <a:pt x="318" y="58"/>
                    </a:lnTo>
                    <a:close/>
                    <a:moveTo>
                      <a:pt x="394" y="18"/>
                    </a:moveTo>
                    <a:lnTo>
                      <a:pt x="396" y="16"/>
                    </a:lnTo>
                    <a:lnTo>
                      <a:pt x="398" y="14"/>
                    </a:lnTo>
                    <a:lnTo>
                      <a:pt x="402" y="14"/>
                    </a:lnTo>
                    <a:lnTo>
                      <a:pt x="404" y="14"/>
                    </a:lnTo>
                    <a:lnTo>
                      <a:pt x="404" y="16"/>
                    </a:lnTo>
                    <a:lnTo>
                      <a:pt x="404" y="18"/>
                    </a:lnTo>
                    <a:lnTo>
                      <a:pt x="402" y="20"/>
                    </a:lnTo>
                    <a:lnTo>
                      <a:pt x="398" y="20"/>
                    </a:lnTo>
                    <a:lnTo>
                      <a:pt x="396" y="20"/>
                    </a:lnTo>
                    <a:lnTo>
                      <a:pt x="394" y="18"/>
                    </a:lnTo>
                    <a:close/>
                    <a:moveTo>
                      <a:pt x="450" y="52"/>
                    </a:moveTo>
                    <a:lnTo>
                      <a:pt x="454" y="50"/>
                    </a:lnTo>
                    <a:lnTo>
                      <a:pt x="456" y="48"/>
                    </a:lnTo>
                    <a:lnTo>
                      <a:pt x="456" y="46"/>
                    </a:lnTo>
                    <a:lnTo>
                      <a:pt x="458" y="42"/>
                    </a:lnTo>
                    <a:lnTo>
                      <a:pt x="464" y="40"/>
                    </a:lnTo>
                    <a:lnTo>
                      <a:pt x="466" y="38"/>
                    </a:lnTo>
                    <a:lnTo>
                      <a:pt x="468" y="34"/>
                    </a:lnTo>
                    <a:lnTo>
                      <a:pt x="468" y="32"/>
                    </a:lnTo>
                    <a:lnTo>
                      <a:pt x="464" y="30"/>
                    </a:lnTo>
                    <a:lnTo>
                      <a:pt x="460" y="26"/>
                    </a:lnTo>
                    <a:lnTo>
                      <a:pt x="458" y="22"/>
                    </a:lnTo>
                    <a:lnTo>
                      <a:pt x="458" y="20"/>
                    </a:lnTo>
                    <a:lnTo>
                      <a:pt x="458" y="18"/>
                    </a:lnTo>
                    <a:lnTo>
                      <a:pt x="458" y="16"/>
                    </a:lnTo>
                    <a:lnTo>
                      <a:pt x="458" y="14"/>
                    </a:lnTo>
                    <a:lnTo>
                      <a:pt x="452" y="14"/>
                    </a:lnTo>
                    <a:lnTo>
                      <a:pt x="448" y="14"/>
                    </a:lnTo>
                    <a:lnTo>
                      <a:pt x="444" y="12"/>
                    </a:lnTo>
                    <a:lnTo>
                      <a:pt x="438" y="6"/>
                    </a:lnTo>
                    <a:lnTo>
                      <a:pt x="436" y="2"/>
                    </a:lnTo>
                    <a:lnTo>
                      <a:pt x="432" y="0"/>
                    </a:lnTo>
                    <a:lnTo>
                      <a:pt x="430" y="0"/>
                    </a:lnTo>
                    <a:lnTo>
                      <a:pt x="430" y="0"/>
                    </a:lnTo>
                    <a:lnTo>
                      <a:pt x="428" y="4"/>
                    </a:lnTo>
                    <a:lnTo>
                      <a:pt x="430" y="6"/>
                    </a:lnTo>
                    <a:lnTo>
                      <a:pt x="428" y="8"/>
                    </a:lnTo>
                    <a:lnTo>
                      <a:pt x="426" y="12"/>
                    </a:lnTo>
                    <a:lnTo>
                      <a:pt x="424" y="14"/>
                    </a:lnTo>
                    <a:lnTo>
                      <a:pt x="422" y="18"/>
                    </a:lnTo>
                    <a:lnTo>
                      <a:pt x="422" y="20"/>
                    </a:lnTo>
                    <a:lnTo>
                      <a:pt x="422" y="30"/>
                    </a:lnTo>
                    <a:lnTo>
                      <a:pt x="424" y="32"/>
                    </a:lnTo>
                    <a:lnTo>
                      <a:pt x="426" y="34"/>
                    </a:lnTo>
                    <a:lnTo>
                      <a:pt x="426" y="36"/>
                    </a:lnTo>
                    <a:lnTo>
                      <a:pt x="426" y="44"/>
                    </a:lnTo>
                    <a:lnTo>
                      <a:pt x="424" y="46"/>
                    </a:lnTo>
                    <a:lnTo>
                      <a:pt x="422" y="48"/>
                    </a:lnTo>
                    <a:lnTo>
                      <a:pt x="424" y="50"/>
                    </a:lnTo>
                    <a:lnTo>
                      <a:pt x="426" y="50"/>
                    </a:lnTo>
                    <a:lnTo>
                      <a:pt x="426" y="48"/>
                    </a:lnTo>
                    <a:lnTo>
                      <a:pt x="430" y="46"/>
                    </a:lnTo>
                    <a:lnTo>
                      <a:pt x="430" y="46"/>
                    </a:lnTo>
                    <a:lnTo>
                      <a:pt x="432" y="48"/>
                    </a:lnTo>
                    <a:lnTo>
                      <a:pt x="436" y="52"/>
                    </a:lnTo>
                    <a:lnTo>
                      <a:pt x="436" y="52"/>
                    </a:lnTo>
                    <a:lnTo>
                      <a:pt x="438" y="50"/>
                    </a:lnTo>
                    <a:lnTo>
                      <a:pt x="440" y="50"/>
                    </a:lnTo>
                    <a:lnTo>
                      <a:pt x="444" y="52"/>
                    </a:lnTo>
                    <a:lnTo>
                      <a:pt x="446" y="54"/>
                    </a:lnTo>
                    <a:lnTo>
                      <a:pt x="450" y="52"/>
                    </a:lnTo>
                    <a:close/>
                    <a:moveTo>
                      <a:pt x="438" y="70"/>
                    </a:moveTo>
                    <a:lnTo>
                      <a:pt x="438" y="70"/>
                    </a:lnTo>
                    <a:lnTo>
                      <a:pt x="440" y="72"/>
                    </a:lnTo>
                    <a:lnTo>
                      <a:pt x="442" y="72"/>
                    </a:lnTo>
                    <a:lnTo>
                      <a:pt x="446" y="70"/>
                    </a:lnTo>
                    <a:lnTo>
                      <a:pt x="448" y="68"/>
                    </a:lnTo>
                    <a:lnTo>
                      <a:pt x="450" y="68"/>
                    </a:lnTo>
                    <a:lnTo>
                      <a:pt x="450" y="64"/>
                    </a:lnTo>
                    <a:lnTo>
                      <a:pt x="452" y="60"/>
                    </a:lnTo>
                    <a:lnTo>
                      <a:pt x="452" y="58"/>
                    </a:lnTo>
                    <a:lnTo>
                      <a:pt x="446" y="56"/>
                    </a:lnTo>
                    <a:lnTo>
                      <a:pt x="442" y="56"/>
                    </a:lnTo>
                    <a:lnTo>
                      <a:pt x="438" y="56"/>
                    </a:lnTo>
                    <a:lnTo>
                      <a:pt x="436" y="56"/>
                    </a:lnTo>
                    <a:lnTo>
                      <a:pt x="434" y="56"/>
                    </a:lnTo>
                    <a:lnTo>
                      <a:pt x="432" y="56"/>
                    </a:lnTo>
                    <a:lnTo>
                      <a:pt x="430" y="58"/>
                    </a:lnTo>
                    <a:lnTo>
                      <a:pt x="428" y="58"/>
                    </a:lnTo>
                    <a:lnTo>
                      <a:pt x="426" y="58"/>
                    </a:lnTo>
                    <a:lnTo>
                      <a:pt x="428" y="60"/>
                    </a:lnTo>
                    <a:lnTo>
                      <a:pt x="430" y="60"/>
                    </a:lnTo>
                    <a:lnTo>
                      <a:pt x="432" y="62"/>
                    </a:lnTo>
                    <a:lnTo>
                      <a:pt x="434" y="64"/>
                    </a:lnTo>
                    <a:lnTo>
                      <a:pt x="436" y="66"/>
                    </a:lnTo>
                    <a:lnTo>
                      <a:pt x="440" y="68"/>
                    </a:lnTo>
                    <a:lnTo>
                      <a:pt x="444" y="68"/>
                    </a:lnTo>
                    <a:lnTo>
                      <a:pt x="446" y="68"/>
                    </a:lnTo>
                    <a:lnTo>
                      <a:pt x="444" y="70"/>
                    </a:lnTo>
                    <a:lnTo>
                      <a:pt x="442" y="70"/>
                    </a:lnTo>
                    <a:lnTo>
                      <a:pt x="438" y="70"/>
                    </a:lnTo>
                    <a:close/>
                    <a:moveTo>
                      <a:pt x="522" y="78"/>
                    </a:moveTo>
                    <a:lnTo>
                      <a:pt x="522" y="80"/>
                    </a:lnTo>
                    <a:lnTo>
                      <a:pt x="518" y="84"/>
                    </a:lnTo>
                    <a:lnTo>
                      <a:pt x="514" y="84"/>
                    </a:lnTo>
                    <a:lnTo>
                      <a:pt x="512" y="86"/>
                    </a:lnTo>
                    <a:lnTo>
                      <a:pt x="510" y="88"/>
                    </a:lnTo>
                    <a:lnTo>
                      <a:pt x="508" y="90"/>
                    </a:lnTo>
                    <a:lnTo>
                      <a:pt x="506" y="86"/>
                    </a:lnTo>
                    <a:lnTo>
                      <a:pt x="504" y="86"/>
                    </a:lnTo>
                    <a:lnTo>
                      <a:pt x="502" y="86"/>
                    </a:lnTo>
                    <a:lnTo>
                      <a:pt x="498" y="84"/>
                    </a:lnTo>
                    <a:lnTo>
                      <a:pt x="496" y="86"/>
                    </a:lnTo>
                    <a:lnTo>
                      <a:pt x="492" y="86"/>
                    </a:lnTo>
                    <a:lnTo>
                      <a:pt x="488" y="84"/>
                    </a:lnTo>
                    <a:lnTo>
                      <a:pt x="486" y="82"/>
                    </a:lnTo>
                    <a:lnTo>
                      <a:pt x="482" y="84"/>
                    </a:lnTo>
                    <a:lnTo>
                      <a:pt x="480" y="84"/>
                    </a:lnTo>
                    <a:lnTo>
                      <a:pt x="478" y="84"/>
                    </a:lnTo>
                    <a:lnTo>
                      <a:pt x="476" y="84"/>
                    </a:lnTo>
                    <a:lnTo>
                      <a:pt x="472" y="82"/>
                    </a:lnTo>
                    <a:lnTo>
                      <a:pt x="470" y="80"/>
                    </a:lnTo>
                    <a:lnTo>
                      <a:pt x="468" y="76"/>
                    </a:lnTo>
                    <a:lnTo>
                      <a:pt x="466" y="74"/>
                    </a:lnTo>
                    <a:lnTo>
                      <a:pt x="466" y="74"/>
                    </a:lnTo>
                    <a:lnTo>
                      <a:pt x="464" y="74"/>
                    </a:lnTo>
                    <a:lnTo>
                      <a:pt x="462" y="72"/>
                    </a:lnTo>
                    <a:lnTo>
                      <a:pt x="458" y="72"/>
                    </a:lnTo>
                    <a:lnTo>
                      <a:pt x="458" y="74"/>
                    </a:lnTo>
                    <a:lnTo>
                      <a:pt x="458" y="76"/>
                    </a:lnTo>
                    <a:lnTo>
                      <a:pt x="458" y="76"/>
                    </a:lnTo>
                    <a:lnTo>
                      <a:pt x="456" y="74"/>
                    </a:lnTo>
                    <a:lnTo>
                      <a:pt x="454" y="72"/>
                    </a:lnTo>
                    <a:lnTo>
                      <a:pt x="454" y="72"/>
                    </a:lnTo>
                    <a:lnTo>
                      <a:pt x="458" y="70"/>
                    </a:lnTo>
                    <a:lnTo>
                      <a:pt x="458" y="68"/>
                    </a:lnTo>
                    <a:lnTo>
                      <a:pt x="456" y="64"/>
                    </a:lnTo>
                    <a:lnTo>
                      <a:pt x="458" y="62"/>
                    </a:lnTo>
                    <a:lnTo>
                      <a:pt x="460" y="60"/>
                    </a:lnTo>
                    <a:lnTo>
                      <a:pt x="460" y="58"/>
                    </a:lnTo>
                    <a:lnTo>
                      <a:pt x="458" y="58"/>
                    </a:lnTo>
                    <a:lnTo>
                      <a:pt x="456" y="56"/>
                    </a:lnTo>
                    <a:lnTo>
                      <a:pt x="456" y="54"/>
                    </a:lnTo>
                    <a:lnTo>
                      <a:pt x="456" y="50"/>
                    </a:lnTo>
                    <a:lnTo>
                      <a:pt x="458" y="48"/>
                    </a:lnTo>
                    <a:lnTo>
                      <a:pt x="462" y="48"/>
                    </a:lnTo>
                    <a:lnTo>
                      <a:pt x="462" y="46"/>
                    </a:lnTo>
                    <a:lnTo>
                      <a:pt x="464" y="44"/>
                    </a:lnTo>
                    <a:lnTo>
                      <a:pt x="466" y="42"/>
                    </a:lnTo>
                    <a:lnTo>
                      <a:pt x="470" y="40"/>
                    </a:lnTo>
                    <a:lnTo>
                      <a:pt x="472" y="38"/>
                    </a:lnTo>
                    <a:lnTo>
                      <a:pt x="472" y="36"/>
                    </a:lnTo>
                    <a:lnTo>
                      <a:pt x="478" y="36"/>
                    </a:lnTo>
                    <a:lnTo>
                      <a:pt x="480" y="40"/>
                    </a:lnTo>
                    <a:lnTo>
                      <a:pt x="484" y="46"/>
                    </a:lnTo>
                    <a:lnTo>
                      <a:pt x="486" y="48"/>
                    </a:lnTo>
                    <a:lnTo>
                      <a:pt x="484" y="52"/>
                    </a:lnTo>
                    <a:lnTo>
                      <a:pt x="486" y="52"/>
                    </a:lnTo>
                    <a:lnTo>
                      <a:pt x="484" y="54"/>
                    </a:lnTo>
                    <a:lnTo>
                      <a:pt x="484" y="56"/>
                    </a:lnTo>
                    <a:lnTo>
                      <a:pt x="484" y="58"/>
                    </a:lnTo>
                    <a:lnTo>
                      <a:pt x="484" y="58"/>
                    </a:lnTo>
                    <a:lnTo>
                      <a:pt x="486" y="54"/>
                    </a:lnTo>
                    <a:lnTo>
                      <a:pt x="486" y="52"/>
                    </a:lnTo>
                    <a:lnTo>
                      <a:pt x="488" y="48"/>
                    </a:lnTo>
                    <a:lnTo>
                      <a:pt x="488" y="48"/>
                    </a:lnTo>
                    <a:lnTo>
                      <a:pt x="488" y="46"/>
                    </a:lnTo>
                    <a:lnTo>
                      <a:pt x="484" y="42"/>
                    </a:lnTo>
                    <a:lnTo>
                      <a:pt x="484" y="40"/>
                    </a:lnTo>
                    <a:lnTo>
                      <a:pt x="484" y="38"/>
                    </a:lnTo>
                    <a:lnTo>
                      <a:pt x="488" y="38"/>
                    </a:lnTo>
                    <a:lnTo>
                      <a:pt x="494" y="38"/>
                    </a:lnTo>
                    <a:lnTo>
                      <a:pt x="500" y="44"/>
                    </a:lnTo>
                    <a:lnTo>
                      <a:pt x="502" y="46"/>
                    </a:lnTo>
                    <a:lnTo>
                      <a:pt x="504" y="46"/>
                    </a:lnTo>
                    <a:lnTo>
                      <a:pt x="504" y="48"/>
                    </a:lnTo>
                    <a:lnTo>
                      <a:pt x="506" y="50"/>
                    </a:lnTo>
                    <a:lnTo>
                      <a:pt x="506" y="54"/>
                    </a:lnTo>
                    <a:lnTo>
                      <a:pt x="506" y="56"/>
                    </a:lnTo>
                    <a:lnTo>
                      <a:pt x="510" y="60"/>
                    </a:lnTo>
                    <a:lnTo>
                      <a:pt x="512" y="64"/>
                    </a:lnTo>
                    <a:lnTo>
                      <a:pt x="512" y="66"/>
                    </a:lnTo>
                    <a:lnTo>
                      <a:pt x="510" y="66"/>
                    </a:lnTo>
                    <a:lnTo>
                      <a:pt x="508" y="64"/>
                    </a:lnTo>
                    <a:lnTo>
                      <a:pt x="508" y="64"/>
                    </a:lnTo>
                    <a:lnTo>
                      <a:pt x="508" y="68"/>
                    </a:lnTo>
                    <a:lnTo>
                      <a:pt x="510" y="70"/>
                    </a:lnTo>
                    <a:lnTo>
                      <a:pt x="514" y="70"/>
                    </a:lnTo>
                    <a:lnTo>
                      <a:pt x="516" y="74"/>
                    </a:lnTo>
                    <a:lnTo>
                      <a:pt x="518" y="74"/>
                    </a:lnTo>
                    <a:lnTo>
                      <a:pt x="522" y="78"/>
                    </a:lnTo>
                    <a:close/>
                    <a:moveTo>
                      <a:pt x="972" y="8"/>
                    </a:moveTo>
                    <a:lnTo>
                      <a:pt x="972" y="4"/>
                    </a:lnTo>
                    <a:lnTo>
                      <a:pt x="976" y="0"/>
                    </a:lnTo>
                    <a:lnTo>
                      <a:pt x="976" y="0"/>
                    </a:lnTo>
                    <a:lnTo>
                      <a:pt x="976" y="4"/>
                    </a:lnTo>
                    <a:lnTo>
                      <a:pt x="978" y="4"/>
                    </a:lnTo>
                    <a:lnTo>
                      <a:pt x="976" y="6"/>
                    </a:lnTo>
                    <a:lnTo>
                      <a:pt x="974" y="8"/>
                    </a:lnTo>
                    <a:lnTo>
                      <a:pt x="972" y="8"/>
                    </a:lnTo>
                    <a:close/>
                    <a:moveTo>
                      <a:pt x="998" y="50"/>
                    </a:moveTo>
                    <a:lnTo>
                      <a:pt x="998" y="56"/>
                    </a:lnTo>
                    <a:lnTo>
                      <a:pt x="1002" y="60"/>
                    </a:lnTo>
                    <a:lnTo>
                      <a:pt x="1004" y="62"/>
                    </a:lnTo>
                    <a:lnTo>
                      <a:pt x="1012" y="66"/>
                    </a:lnTo>
                    <a:lnTo>
                      <a:pt x="1020" y="66"/>
                    </a:lnTo>
                    <a:lnTo>
                      <a:pt x="1024" y="68"/>
                    </a:lnTo>
                    <a:lnTo>
                      <a:pt x="1028" y="70"/>
                    </a:lnTo>
                    <a:lnTo>
                      <a:pt x="1030" y="68"/>
                    </a:lnTo>
                    <a:lnTo>
                      <a:pt x="1034" y="70"/>
                    </a:lnTo>
                    <a:lnTo>
                      <a:pt x="1036" y="68"/>
                    </a:lnTo>
                    <a:lnTo>
                      <a:pt x="1040" y="64"/>
                    </a:lnTo>
                    <a:lnTo>
                      <a:pt x="1042" y="62"/>
                    </a:lnTo>
                    <a:lnTo>
                      <a:pt x="1044" y="60"/>
                    </a:lnTo>
                    <a:lnTo>
                      <a:pt x="1042" y="56"/>
                    </a:lnTo>
                    <a:lnTo>
                      <a:pt x="1040" y="56"/>
                    </a:lnTo>
                    <a:lnTo>
                      <a:pt x="1040" y="56"/>
                    </a:lnTo>
                    <a:lnTo>
                      <a:pt x="1038" y="54"/>
                    </a:lnTo>
                    <a:lnTo>
                      <a:pt x="1038" y="52"/>
                    </a:lnTo>
                    <a:lnTo>
                      <a:pt x="1038" y="50"/>
                    </a:lnTo>
                    <a:lnTo>
                      <a:pt x="1036" y="52"/>
                    </a:lnTo>
                    <a:lnTo>
                      <a:pt x="1032" y="50"/>
                    </a:lnTo>
                    <a:lnTo>
                      <a:pt x="1026" y="52"/>
                    </a:lnTo>
                    <a:lnTo>
                      <a:pt x="1022" y="54"/>
                    </a:lnTo>
                    <a:lnTo>
                      <a:pt x="1020" y="56"/>
                    </a:lnTo>
                    <a:lnTo>
                      <a:pt x="1018" y="54"/>
                    </a:lnTo>
                    <a:lnTo>
                      <a:pt x="1018" y="52"/>
                    </a:lnTo>
                    <a:lnTo>
                      <a:pt x="1016" y="52"/>
                    </a:lnTo>
                    <a:lnTo>
                      <a:pt x="1014" y="52"/>
                    </a:lnTo>
                    <a:lnTo>
                      <a:pt x="1010" y="52"/>
                    </a:lnTo>
                    <a:lnTo>
                      <a:pt x="1008" y="52"/>
                    </a:lnTo>
                    <a:lnTo>
                      <a:pt x="1008" y="54"/>
                    </a:lnTo>
                    <a:lnTo>
                      <a:pt x="1006" y="56"/>
                    </a:lnTo>
                    <a:lnTo>
                      <a:pt x="1002" y="54"/>
                    </a:lnTo>
                    <a:lnTo>
                      <a:pt x="1000" y="52"/>
                    </a:lnTo>
                    <a:lnTo>
                      <a:pt x="1000" y="50"/>
                    </a:lnTo>
                    <a:lnTo>
                      <a:pt x="998" y="50"/>
                    </a:lnTo>
                    <a:close/>
                    <a:moveTo>
                      <a:pt x="902" y="92"/>
                    </a:moveTo>
                    <a:lnTo>
                      <a:pt x="900" y="86"/>
                    </a:lnTo>
                    <a:lnTo>
                      <a:pt x="900" y="84"/>
                    </a:lnTo>
                    <a:lnTo>
                      <a:pt x="898" y="82"/>
                    </a:lnTo>
                    <a:lnTo>
                      <a:pt x="894" y="82"/>
                    </a:lnTo>
                    <a:lnTo>
                      <a:pt x="890" y="78"/>
                    </a:lnTo>
                    <a:lnTo>
                      <a:pt x="888" y="76"/>
                    </a:lnTo>
                    <a:lnTo>
                      <a:pt x="888" y="76"/>
                    </a:lnTo>
                    <a:lnTo>
                      <a:pt x="888" y="78"/>
                    </a:lnTo>
                    <a:lnTo>
                      <a:pt x="890" y="82"/>
                    </a:lnTo>
                    <a:lnTo>
                      <a:pt x="894" y="86"/>
                    </a:lnTo>
                    <a:lnTo>
                      <a:pt x="898" y="90"/>
                    </a:lnTo>
                    <a:lnTo>
                      <a:pt x="900" y="96"/>
                    </a:lnTo>
                    <a:lnTo>
                      <a:pt x="902" y="96"/>
                    </a:lnTo>
                    <a:lnTo>
                      <a:pt x="902" y="96"/>
                    </a:lnTo>
                    <a:lnTo>
                      <a:pt x="902" y="92"/>
                    </a:lnTo>
                    <a:close/>
                    <a:moveTo>
                      <a:pt x="950" y="98"/>
                    </a:moveTo>
                    <a:lnTo>
                      <a:pt x="950" y="98"/>
                    </a:lnTo>
                    <a:lnTo>
                      <a:pt x="948" y="98"/>
                    </a:lnTo>
                    <a:lnTo>
                      <a:pt x="948" y="96"/>
                    </a:lnTo>
                    <a:lnTo>
                      <a:pt x="948" y="94"/>
                    </a:lnTo>
                    <a:lnTo>
                      <a:pt x="950" y="96"/>
                    </a:lnTo>
                    <a:lnTo>
                      <a:pt x="950" y="96"/>
                    </a:lnTo>
                    <a:lnTo>
                      <a:pt x="952" y="98"/>
                    </a:lnTo>
                    <a:lnTo>
                      <a:pt x="954" y="100"/>
                    </a:lnTo>
                    <a:lnTo>
                      <a:pt x="954" y="100"/>
                    </a:lnTo>
                    <a:lnTo>
                      <a:pt x="956" y="100"/>
                    </a:lnTo>
                    <a:lnTo>
                      <a:pt x="958" y="98"/>
                    </a:lnTo>
                    <a:lnTo>
                      <a:pt x="960" y="92"/>
                    </a:lnTo>
                    <a:lnTo>
                      <a:pt x="964" y="88"/>
                    </a:lnTo>
                    <a:lnTo>
                      <a:pt x="966" y="88"/>
                    </a:lnTo>
                    <a:lnTo>
                      <a:pt x="970" y="86"/>
                    </a:lnTo>
                    <a:lnTo>
                      <a:pt x="970" y="86"/>
                    </a:lnTo>
                    <a:lnTo>
                      <a:pt x="970" y="88"/>
                    </a:lnTo>
                    <a:lnTo>
                      <a:pt x="972" y="88"/>
                    </a:lnTo>
                    <a:lnTo>
                      <a:pt x="974" y="90"/>
                    </a:lnTo>
                    <a:lnTo>
                      <a:pt x="976" y="88"/>
                    </a:lnTo>
                    <a:lnTo>
                      <a:pt x="976" y="86"/>
                    </a:lnTo>
                    <a:lnTo>
                      <a:pt x="980" y="84"/>
                    </a:lnTo>
                    <a:lnTo>
                      <a:pt x="982" y="82"/>
                    </a:lnTo>
                    <a:lnTo>
                      <a:pt x="980" y="82"/>
                    </a:lnTo>
                    <a:lnTo>
                      <a:pt x="978" y="82"/>
                    </a:lnTo>
                    <a:lnTo>
                      <a:pt x="974" y="84"/>
                    </a:lnTo>
                    <a:lnTo>
                      <a:pt x="970" y="82"/>
                    </a:lnTo>
                    <a:lnTo>
                      <a:pt x="966" y="80"/>
                    </a:lnTo>
                    <a:lnTo>
                      <a:pt x="964" y="78"/>
                    </a:lnTo>
                    <a:lnTo>
                      <a:pt x="962" y="78"/>
                    </a:lnTo>
                    <a:lnTo>
                      <a:pt x="962" y="76"/>
                    </a:lnTo>
                    <a:lnTo>
                      <a:pt x="958" y="74"/>
                    </a:lnTo>
                    <a:lnTo>
                      <a:pt x="956" y="72"/>
                    </a:lnTo>
                    <a:lnTo>
                      <a:pt x="954" y="68"/>
                    </a:lnTo>
                    <a:lnTo>
                      <a:pt x="954" y="66"/>
                    </a:lnTo>
                    <a:lnTo>
                      <a:pt x="952" y="64"/>
                    </a:lnTo>
                    <a:lnTo>
                      <a:pt x="952" y="62"/>
                    </a:lnTo>
                    <a:lnTo>
                      <a:pt x="948" y="60"/>
                    </a:lnTo>
                    <a:lnTo>
                      <a:pt x="948" y="58"/>
                    </a:lnTo>
                    <a:lnTo>
                      <a:pt x="950" y="58"/>
                    </a:lnTo>
                    <a:lnTo>
                      <a:pt x="950" y="56"/>
                    </a:lnTo>
                    <a:lnTo>
                      <a:pt x="950" y="56"/>
                    </a:lnTo>
                    <a:lnTo>
                      <a:pt x="950" y="56"/>
                    </a:lnTo>
                    <a:lnTo>
                      <a:pt x="950" y="54"/>
                    </a:lnTo>
                    <a:lnTo>
                      <a:pt x="950" y="52"/>
                    </a:lnTo>
                    <a:lnTo>
                      <a:pt x="948" y="50"/>
                    </a:lnTo>
                    <a:lnTo>
                      <a:pt x="944" y="50"/>
                    </a:lnTo>
                    <a:lnTo>
                      <a:pt x="940" y="50"/>
                    </a:lnTo>
                    <a:lnTo>
                      <a:pt x="938" y="48"/>
                    </a:lnTo>
                    <a:lnTo>
                      <a:pt x="936" y="48"/>
                    </a:lnTo>
                    <a:lnTo>
                      <a:pt x="932" y="48"/>
                    </a:lnTo>
                    <a:lnTo>
                      <a:pt x="932" y="48"/>
                    </a:lnTo>
                    <a:lnTo>
                      <a:pt x="936" y="52"/>
                    </a:lnTo>
                    <a:lnTo>
                      <a:pt x="938" y="52"/>
                    </a:lnTo>
                    <a:lnTo>
                      <a:pt x="938" y="54"/>
                    </a:lnTo>
                    <a:lnTo>
                      <a:pt x="936" y="54"/>
                    </a:lnTo>
                    <a:lnTo>
                      <a:pt x="936" y="52"/>
                    </a:lnTo>
                    <a:lnTo>
                      <a:pt x="932" y="52"/>
                    </a:lnTo>
                    <a:lnTo>
                      <a:pt x="932" y="54"/>
                    </a:lnTo>
                    <a:lnTo>
                      <a:pt x="932" y="58"/>
                    </a:lnTo>
                    <a:lnTo>
                      <a:pt x="934" y="60"/>
                    </a:lnTo>
                    <a:lnTo>
                      <a:pt x="934" y="64"/>
                    </a:lnTo>
                    <a:lnTo>
                      <a:pt x="938" y="68"/>
                    </a:lnTo>
                    <a:lnTo>
                      <a:pt x="940" y="70"/>
                    </a:lnTo>
                    <a:lnTo>
                      <a:pt x="938" y="70"/>
                    </a:lnTo>
                    <a:lnTo>
                      <a:pt x="936" y="70"/>
                    </a:lnTo>
                    <a:lnTo>
                      <a:pt x="932" y="68"/>
                    </a:lnTo>
                    <a:lnTo>
                      <a:pt x="930" y="64"/>
                    </a:lnTo>
                    <a:lnTo>
                      <a:pt x="930" y="62"/>
                    </a:lnTo>
                    <a:lnTo>
                      <a:pt x="926" y="62"/>
                    </a:lnTo>
                    <a:lnTo>
                      <a:pt x="926" y="64"/>
                    </a:lnTo>
                    <a:lnTo>
                      <a:pt x="924" y="62"/>
                    </a:lnTo>
                    <a:lnTo>
                      <a:pt x="922" y="62"/>
                    </a:lnTo>
                    <a:lnTo>
                      <a:pt x="922" y="60"/>
                    </a:lnTo>
                    <a:lnTo>
                      <a:pt x="922" y="58"/>
                    </a:lnTo>
                    <a:lnTo>
                      <a:pt x="918" y="58"/>
                    </a:lnTo>
                    <a:lnTo>
                      <a:pt x="916" y="56"/>
                    </a:lnTo>
                    <a:lnTo>
                      <a:pt x="912" y="56"/>
                    </a:lnTo>
                    <a:lnTo>
                      <a:pt x="912" y="54"/>
                    </a:lnTo>
                    <a:lnTo>
                      <a:pt x="910" y="52"/>
                    </a:lnTo>
                    <a:lnTo>
                      <a:pt x="908" y="54"/>
                    </a:lnTo>
                    <a:lnTo>
                      <a:pt x="906" y="54"/>
                    </a:lnTo>
                    <a:lnTo>
                      <a:pt x="906" y="58"/>
                    </a:lnTo>
                    <a:lnTo>
                      <a:pt x="904" y="60"/>
                    </a:lnTo>
                    <a:lnTo>
                      <a:pt x="906" y="62"/>
                    </a:lnTo>
                    <a:lnTo>
                      <a:pt x="904" y="66"/>
                    </a:lnTo>
                    <a:lnTo>
                      <a:pt x="902" y="68"/>
                    </a:lnTo>
                    <a:lnTo>
                      <a:pt x="902" y="70"/>
                    </a:lnTo>
                    <a:lnTo>
                      <a:pt x="904" y="74"/>
                    </a:lnTo>
                    <a:lnTo>
                      <a:pt x="906" y="74"/>
                    </a:lnTo>
                    <a:lnTo>
                      <a:pt x="908" y="76"/>
                    </a:lnTo>
                    <a:lnTo>
                      <a:pt x="906" y="76"/>
                    </a:lnTo>
                    <a:lnTo>
                      <a:pt x="906" y="76"/>
                    </a:lnTo>
                    <a:lnTo>
                      <a:pt x="906" y="78"/>
                    </a:lnTo>
                    <a:lnTo>
                      <a:pt x="908" y="78"/>
                    </a:lnTo>
                    <a:lnTo>
                      <a:pt x="908" y="82"/>
                    </a:lnTo>
                    <a:lnTo>
                      <a:pt x="908" y="84"/>
                    </a:lnTo>
                    <a:lnTo>
                      <a:pt x="910" y="84"/>
                    </a:lnTo>
                    <a:lnTo>
                      <a:pt x="912" y="84"/>
                    </a:lnTo>
                    <a:lnTo>
                      <a:pt x="914" y="86"/>
                    </a:lnTo>
                    <a:lnTo>
                      <a:pt x="912" y="88"/>
                    </a:lnTo>
                    <a:lnTo>
                      <a:pt x="914" y="88"/>
                    </a:lnTo>
                    <a:lnTo>
                      <a:pt x="916" y="88"/>
                    </a:lnTo>
                    <a:lnTo>
                      <a:pt x="916" y="88"/>
                    </a:lnTo>
                    <a:lnTo>
                      <a:pt x="918" y="90"/>
                    </a:lnTo>
                    <a:lnTo>
                      <a:pt x="916" y="90"/>
                    </a:lnTo>
                    <a:lnTo>
                      <a:pt x="916" y="90"/>
                    </a:lnTo>
                    <a:lnTo>
                      <a:pt x="914" y="90"/>
                    </a:lnTo>
                    <a:lnTo>
                      <a:pt x="912" y="92"/>
                    </a:lnTo>
                    <a:lnTo>
                      <a:pt x="914" y="94"/>
                    </a:lnTo>
                    <a:lnTo>
                      <a:pt x="922" y="98"/>
                    </a:lnTo>
                    <a:lnTo>
                      <a:pt x="926" y="100"/>
                    </a:lnTo>
                    <a:lnTo>
                      <a:pt x="928" y="100"/>
                    </a:lnTo>
                    <a:lnTo>
                      <a:pt x="930" y="102"/>
                    </a:lnTo>
                    <a:lnTo>
                      <a:pt x="934" y="104"/>
                    </a:lnTo>
                    <a:lnTo>
                      <a:pt x="934" y="106"/>
                    </a:lnTo>
                    <a:lnTo>
                      <a:pt x="936" y="108"/>
                    </a:lnTo>
                    <a:lnTo>
                      <a:pt x="940" y="108"/>
                    </a:lnTo>
                    <a:lnTo>
                      <a:pt x="944" y="106"/>
                    </a:lnTo>
                    <a:lnTo>
                      <a:pt x="946" y="106"/>
                    </a:lnTo>
                    <a:lnTo>
                      <a:pt x="948" y="108"/>
                    </a:lnTo>
                    <a:lnTo>
                      <a:pt x="950" y="108"/>
                    </a:lnTo>
                    <a:lnTo>
                      <a:pt x="952" y="106"/>
                    </a:lnTo>
                    <a:lnTo>
                      <a:pt x="952" y="104"/>
                    </a:lnTo>
                    <a:lnTo>
                      <a:pt x="950" y="100"/>
                    </a:lnTo>
                    <a:lnTo>
                      <a:pt x="950" y="98"/>
                    </a:lnTo>
                    <a:close/>
                    <a:moveTo>
                      <a:pt x="952" y="50"/>
                    </a:moveTo>
                    <a:lnTo>
                      <a:pt x="956" y="50"/>
                    </a:lnTo>
                    <a:lnTo>
                      <a:pt x="960" y="50"/>
                    </a:lnTo>
                    <a:lnTo>
                      <a:pt x="962" y="50"/>
                    </a:lnTo>
                    <a:lnTo>
                      <a:pt x="968" y="54"/>
                    </a:lnTo>
                    <a:lnTo>
                      <a:pt x="972" y="54"/>
                    </a:lnTo>
                    <a:lnTo>
                      <a:pt x="972" y="54"/>
                    </a:lnTo>
                    <a:lnTo>
                      <a:pt x="978" y="54"/>
                    </a:lnTo>
                    <a:lnTo>
                      <a:pt x="986" y="56"/>
                    </a:lnTo>
                    <a:lnTo>
                      <a:pt x="986" y="58"/>
                    </a:lnTo>
                    <a:lnTo>
                      <a:pt x="982" y="58"/>
                    </a:lnTo>
                    <a:lnTo>
                      <a:pt x="980" y="60"/>
                    </a:lnTo>
                    <a:lnTo>
                      <a:pt x="980" y="62"/>
                    </a:lnTo>
                    <a:lnTo>
                      <a:pt x="984" y="64"/>
                    </a:lnTo>
                    <a:lnTo>
                      <a:pt x="986" y="66"/>
                    </a:lnTo>
                    <a:lnTo>
                      <a:pt x="986" y="70"/>
                    </a:lnTo>
                    <a:lnTo>
                      <a:pt x="986" y="70"/>
                    </a:lnTo>
                    <a:lnTo>
                      <a:pt x="986" y="72"/>
                    </a:lnTo>
                    <a:lnTo>
                      <a:pt x="986" y="76"/>
                    </a:lnTo>
                    <a:lnTo>
                      <a:pt x="982" y="78"/>
                    </a:lnTo>
                    <a:lnTo>
                      <a:pt x="982" y="80"/>
                    </a:lnTo>
                    <a:lnTo>
                      <a:pt x="980" y="78"/>
                    </a:lnTo>
                    <a:lnTo>
                      <a:pt x="978" y="78"/>
                    </a:lnTo>
                    <a:lnTo>
                      <a:pt x="976" y="80"/>
                    </a:lnTo>
                    <a:lnTo>
                      <a:pt x="972" y="80"/>
                    </a:lnTo>
                    <a:lnTo>
                      <a:pt x="968" y="78"/>
                    </a:lnTo>
                    <a:lnTo>
                      <a:pt x="964" y="76"/>
                    </a:lnTo>
                    <a:lnTo>
                      <a:pt x="960" y="70"/>
                    </a:lnTo>
                    <a:lnTo>
                      <a:pt x="958" y="68"/>
                    </a:lnTo>
                    <a:lnTo>
                      <a:pt x="958" y="64"/>
                    </a:lnTo>
                    <a:lnTo>
                      <a:pt x="960" y="62"/>
                    </a:lnTo>
                    <a:lnTo>
                      <a:pt x="960" y="62"/>
                    </a:lnTo>
                    <a:lnTo>
                      <a:pt x="958" y="60"/>
                    </a:lnTo>
                    <a:lnTo>
                      <a:pt x="958" y="58"/>
                    </a:lnTo>
                    <a:lnTo>
                      <a:pt x="958" y="56"/>
                    </a:lnTo>
                    <a:lnTo>
                      <a:pt x="956" y="56"/>
                    </a:lnTo>
                    <a:lnTo>
                      <a:pt x="954" y="54"/>
                    </a:lnTo>
                    <a:lnTo>
                      <a:pt x="952" y="50"/>
                    </a:lnTo>
                    <a:close/>
                    <a:moveTo>
                      <a:pt x="542" y="114"/>
                    </a:moveTo>
                    <a:lnTo>
                      <a:pt x="546" y="112"/>
                    </a:lnTo>
                    <a:lnTo>
                      <a:pt x="548" y="110"/>
                    </a:lnTo>
                    <a:lnTo>
                      <a:pt x="550" y="106"/>
                    </a:lnTo>
                    <a:lnTo>
                      <a:pt x="552" y="104"/>
                    </a:lnTo>
                    <a:lnTo>
                      <a:pt x="552" y="104"/>
                    </a:lnTo>
                    <a:lnTo>
                      <a:pt x="552" y="102"/>
                    </a:lnTo>
                    <a:lnTo>
                      <a:pt x="558" y="98"/>
                    </a:lnTo>
                    <a:lnTo>
                      <a:pt x="560" y="98"/>
                    </a:lnTo>
                    <a:lnTo>
                      <a:pt x="562" y="98"/>
                    </a:lnTo>
                    <a:lnTo>
                      <a:pt x="562" y="98"/>
                    </a:lnTo>
                    <a:lnTo>
                      <a:pt x="564" y="96"/>
                    </a:lnTo>
                    <a:lnTo>
                      <a:pt x="566" y="94"/>
                    </a:lnTo>
                    <a:lnTo>
                      <a:pt x="568" y="94"/>
                    </a:lnTo>
                    <a:lnTo>
                      <a:pt x="572" y="90"/>
                    </a:lnTo>
                    <a:lnTo>
                      <a:pt x="572" y="88"/>
                    </a:lnTo>
                    <a:lnTo>
                      <a:pt x="574" y="86"/>
                    </a:lnTo>
                    <a:lnTo>
                      <a:pt x="576" y="82"/>
                    </a:lnTo>
                    <a:lnTo>
                      <a:pt x="576" y="80"/>
                    </a:lnTo>
                    <a:lnTo>
                      <a:pt x="572" y="76"/>
                    </a:lnTo>
                    <a:lnTo>
                      <a:pt x="570" y="72"/>
                    </a:lnTo>
                    <a:lnTo>
                      <a:pt x="570" y="70"/>
                    </a:lnTo>
                    <a:lnTo>
                      <a:pt x="568" y="68"/>
                    </a:lnTo>
                    <a:lnTo>
                      <a:pt x="564" y="68"/>
                    </a:lnTo>
                    <a:lnTo>
                      <a:pt x="564" y="68"/>
                    </a:lnTo>
                    <a:lnTo>
                      <a:pt x="562" y="68"/>
                    </a:lnTo>
                    <a:lnTo>
                      <a:pt x="558" y="66"/>
                    </a:lnTo>
                    <a:lnTo>
                      <a:pt x="556" y="62"/>
                    </a:lnTo>
                    <a:lnTo>
                      <a:pt x="554" y="62"/>
                    </a:lnTo>
                    <a:lnTo>
                      <a:pt x="554" y="64"/>
                    </a:lnTo>
                    <a:lnTo>
                      <a:pt x="552" y="64"/>
                    </a:lnTo>
                    <a:lnTo>
                      <a:pt x="552" y="62"/>
                    </a:lnTo>
                    <a:lnTo>
                      <a:pt x="550" y="60"/>
                    </a:lnTo>
                    <a:lnTo>
                      <a:pt x="548" y="60"/>
                    </a:lnTo>
                    <a:lnTo>
                      <a:pt x="548" y="62"/>
                    </a:lnTo>
                    <a:lnTo>
                      <a:pt x="546" y="62"/>
                    </a:lnTo>
                    <a:lnTo>
                      <a:pt x="544" y="58"/>
                    </a:lnTo>
                    <a:lnTo>
                      <a:pt x="542" y="58"/>
                    </a:lnTo>
                    <a:lnTo>
                      <a:pt x="542" y="58"/>
                    </a:lnTo>
                    <a:lnTo>
                      <a:pt x="544" y="60"/>
                    </a:lnTo>
                    <a:lnTo>
                      <a:pt x="544" y="62"/>
                    </a:lnTo>
                    <a:lnTo>
                      <a:pt x="542" y="64"/>
                    </a:lnTo>
                    <a:lnTo>
                      <a:pt x="542" y="66"/>
                    </a:lnTo>
                    <a:lnTo>
                      <a:pt x="542" y="66"/>
                    </a:lnTo>
                    <a:lnTo>
                      <a:pt x="540" y="64"/>
                    </a:lnTo>
                    <a:lnTo>
                      <a:pt x="540" y="56"/>
                    </a:lnTo>
                    <a:lnTo>
                      <a:pt x="538" y="56"/>
                    </a:lnTo>
                    <a:lnTo>
                      <a:pt x="534" y="54"/>
                    </a:lnTo>
                    <a:lnTo>
                      <a:pt x="532" y="54"/>
                    </a:lnTo>
                    <a:lnTo>
                      <a:pt x="530" y="54"/>
                    </a:lnTo>
                    <a:lnTo>
                      <a:pt x="528" y="56"/>
                    </a:lnTo>
                    <a:lnTo>
                      <a:pt x="530" y="58"/>
                    </a:lnTo>
                    <a:lnTo>
                      <a:pt x="532" y="58"/>
                    </a:lnTo>
                    <a:lnTo>
                      <a:pt x="534" y="62"/>
                    </a:lnTo>
                    <a:lnTo>
                      <a:pt x="532" y="62"/>
                    </a:lnTo>
                    <a:lnTo>
                      <a:pt x="530" y="62"/>
                    </a:lnTo>
                    <a:lnTo>
                      <a:pt x="530" y="60"/>
                    </a:lnTo>
                    <a:lnTo>
                      <a:pt x="528" y="60"/>
                    </a:lnTo>
                    <a:lnTo>
                      <a:pt x="526" y="60"/>
                    </a:lnTo>
                    <a:lnTo>
                      <a:pt x="528" y="62"/>
                    </a:lnTo>
                    <a:lnTo>
                      <a:pt x="528" y="62"/>
                    </a:lnTo>
                    <a:lnTo>
                      <a:pt x="528" y="64"/>
                    </a:lnTo>
                    <a:lnTo>
                      <a:pt x="528" y="66"/>
                    </a:lnTo>
                    <a:lnTo>
                      <a:pt x="528" y="68"/>
                    </a:lnTo>
                    <a:lnTo>
                      <a:pt x="530" y="68"/>
                    </a:lnTo>
                    <a:lnTo>
                      <a:pt x="532" y="70"/>
                    </a:lnTo>
                    <a:lnTo>
                      <a:pt x="532" y="72"/>
                    </a:lnTo>
                    <a:lnTo>
                      <a:pt x="534" y="78"/>
                    </a:lnTo>
                    <a:lnTo>
                      <a:pt x="536" y="80"/>
                    </a:lnTo>
                    <a:lnTo>
                      <a:pt x="538" y="80"/>
                    </a:lnTo>
                    <a:lnTo>
                      <a:pt x="536" y="82"/>
                    </a:lnTo>
                    <a:lnTo>
                      <a:pt x="534" y="82"/>
                    </a:lnTo>
                    <a:lnTo>
                      <a:pt x="534" y="86"/>
                    </a:lnTo>
                    <a:lnTo>
                      <a:pt x="534" y="90"/>
                    </a:lnTo>
                    <a:lnTo>
                      <a:pt x="536" y="94"/>
                    </a:lnTo>
                    <a:lnTo>
                      <a:pt x="536" y="96"/>
                    </a:lnTo>
                    <a:lnTo>
                      <a:pt x="538" y="98"/>
                    </a:lnTo>
                    <a:lnTo>
                      <a:pt x="538" y="100"/>
                    </a:lnTo>
                    <a:lnTo>
                      <a:pt x="536" y="100"/>
                    </a:lnTo>
                    <a:lnTo>
                      <a:pt x="538" y="104"/>
                    </a:lnTo>
                    <a:lnTo>
                      <a:pt x="540" y="108"/>
                    </a:lnTo>
                    <a:lnTo>
                      <a:pt x="542" y="110"/>
                    </a:lnTo>
                    <a:lnTo>
                      <a:pt x="542" y="112"/>
                    </a:lnTo>
                    <a:lnTo>
                      <a:pt x="542" y="114"/>
                    </a:lnTo>
                    <a:close/>
                    <a:moveTo>
                      <a:pt x="590" y="86"/>
                    </a:moveTo>
                    <a:lnTo>
                      <a:pt x="592" y="84"/>
                    </a:lnTo>
                    <a:lnTo>
                      <a:pt x="592" y="84"/>
                    </a:lnTo>
                    <a:lnTo>
                      <a:pt x="592" y="84"/>
                    </a:lnTo>
                    <a:lnTo>
                      <a:pt x="592" y="82"/>
                    </a:lnTo>
                    <a:lnTo>
                      <a:pt x="594" y="82"/>
                    </a:lnTo>
                    <a:lnTo>
                      <a:pt x="594" y="80"/>
                    </a:lnTo>
                    <a:lnTo>
                      <a:pt x="592" y="80"/>
                    </a:lnTo>
                    <a:lnTo>
                      <a:pt x="590" y="82"/>
                    </a:lnTo>
                    <a:lnTo>
                      <a:pt x="590" y="84"/>
                    </a:lnTo>
                    <a:lnTo>
                      <a:pt x="588" y="84"/>
                    </a:lnTo>
                    <a:lnTo>
                      <a:pt x="588" y="86"/>
                    </a:lnTo>
                    <a:lnTo>
                      <a:pt x="588" y="88"/>
                    </a:lnTo>
                    <a:lnTo>
                      <a:pt x="590" y="86"/>
                    </a:lnTo>
                    <a:close/>
                    <a:moveTo>
                      <a:pt x="594" y="88"/>
                    </a:moveTo>
                    <a:lnTo>
                      <a:pt x="594" y="86"/>
                    </a:lnTo>
                    <a:lnTo>
                      <a:pt x="598" y="86"/>
                    </a:lnTo>
                    <a:lnTo>
                      <a:pt x="600" y="84"/>
                    </a:lnTo>
                    <a:lnTo>
                      <a:pt x="602" y="84"/>
                    </a:lnTo>
                    <a:lnTo>
                      <a:pt x="602" y="82"/>
                    </a:lnTo>
                    <a:lnTo>
                      <a:pt x="604" y="84"/>
                    </a:lnTo>
                    <a:lnTo>
                      <a:pt x="604" y="86"/>
                    </a:lnTo>
                    <a:lnTo>
                      <a:pt x="604" y="88"/>
                    </a:lnTo>
                    <a:lnTo>
                      <a:pt x="602" y="86"/>
                    </a:lnTo>
                    <a:lnTo>
                      <a:pt x="600" y="88"/>
                    </a:lnTo>
                    <a:lnTo>
                      <a:pt x="598" y="90"/>
                    </a:lnTo>
                    <a:lnTo>
                      <a:pt x="594" y="88"/>
                    </a:lnTo>
                    <a:lnTo>
                      <a:pt x="594" y="88"/>
                    </a:lnTo>
                    <a:close/>
                    <a:moveTo>
                      <a:pt x="618" y="110"/>
                    </a:moveTo>
                    <a:lnTo>
                      <a:pt x="618" y="112"/>
                    </a:lnTo>
                    <a:lnTo>
                      <a:pt x="620" y="116"/>
                    </a:lnTo>
                    <a:lnTo>
                      <a:pt x="620" y="116"/>
                    </a:lnTo>
                    <a:lnTo>
                      <a:pt x="620" y="118"/>
                    </a:lnTo>
                    <a:lnTo>
                      <a:pt x="624" y="116"/>
                    </a:lnTo>
                    <a:lnTo>
                      <a:pt x="624" y="114"/>
                    </a:lnTo>
                    <a:lnTo>
                      <a:pt x="622" y="110"/>
                    </a:lnTo>
                    <a:lnTo>
                      <a:pt x="620" y="110"/>
                    </a:lnTo>
                    <a:lnTo>
                      <a:pt x="618" y="110"/>
                    </a:lnTo>
                    <a:close/>
                    <a:moveTo>
                      <a:pt x="848" y="184"/>
                    </a:moveTo>
                    <a:lnTo>
                      <a:pt x="848" y="184"/>
                    </a:lnTo>
                    <a:lnTo>
                      <a:pt x="850" y="182"/>
                    </a:lnTo>
                    <a:lnTo>
                      <a:pt x="848" y="180"/>
                    </a:lnTo>
                    <a:lnTo>
                      <a:pt x="846" y="180"/>
                    </a:lnTo>
                    <a:lnTo>
                      <a:pt x="846" y="182"/>
                    </a:lnTo>
                    <a:lnTo>
                      <a:pt x="846" y="184"/>
                    </a:lnTo>
                    <a:lnTo>
                      <a:pt x="846" y="184"/>
                    </a:lnTo>
                    <a:lnTo>
                      <a:pt x="848" y="184"/>
                    </a:lnTo>
                    <a:close/>
                    <a:moveTo>
                      <a:pt x="818" y="218"/>
                    </a:moveTo>
                    <a:lnTo>
                      <a:pt x="820" y="218"/>
                    </a:lnTo>
                    <a:lnTo>
                      <a:pt x="822" y="218"/>
                    </a:lnTo>
                    <a:lnTo>
                      <a:pt x="822" y="218"/>
                    </a:lnTo>
                    <a:lnTo>
                      <a:pt x="822" y="218"/>
                    </a:lnTo>
                    <a:lnTo>
                      <a:pt x="820" y="216"/>
                    </a:lnTo>
                    <a:lnTo>
                      <a:pt x="818" y="214"/>
                    </a:lnTo>
                    <a:lnTo>
                      <a:pt x="816" y="214"/>
                    </a:lnTo>
                    <a:lnTo>
                      <a:pt x="816" y="216"/>
                    </a:lnTo>
                    <a:lnTo>
                      <a:pt x="816" y="216"/>
                    </a:lnTo>
                    <a:lnTo>
                      <a:pt x="818" y="216"/>
                    </a:lnTo>
                    <a:lnTo>
                      <a:pt x="818" y="218"/>
                    </a:lnTo>
                    <a:lnTo>
                      <a:pt x="818" y="218"/>
                    </a:lnTo>
                    <a:close/>
                    <a:moveTo>
                      <a:pt x="732" y="204"/>
                    </a:moveTo>
                    <a:lnTo>
                      <a:pt x="734" y="204"/>
                    </a:lnTo>
                    <a:lnTo>
                      <a:pt x="736" y="206"/>
                    </a:lnTo>
                    <a:lnTo>
                      <a:pt x="738" y="204"/>
                    </a:lnTo>
                    <a:lnTo>
                      <a:pt x="738" y="202"/>
                    </a:lnTo>
                    <a:lnTo>
                      <a:pt x="740" y="202"/>
                    </a:lnTo>
                    <a:lnTo>
                      <a:pt x="740" y="200"/>
                    </a:lnTo>
                    <a:lnTo>
                      <a:pt x="738" y="198"/>
                    </a:lnTo>
                    <a:lnTo>
                      <a:pt x="738" y="194"/>
                    </a:lnTo>
                    <a:lnTo>
                      <a:pt x="736" y="192"/>
                    </a:lnTo>
                    <a:lnTo>
                      <a:pt x="734" y="190"/>
                    </a:lnTo>
                    <a:lnTo>
                      <a:pt x="734" y="188"/>
                    </a:lnTo>
                    <a:lnTo>
                      <a:pt x="734" y="188"/>
                    </a:lnTo>
                    <a:lnTo>
                      <a:pt x="728" y="190"/>
                    </a:lnTo>
                    <a:lnTo>
                      <a:pt x="724" y="192"/>
                    </a:lnTo>
                    <a:lnTo>
                      <a:pt x="722" y="192"/>
                    </a:lnTo>
                    <a:lnTo>
                      <a:pt x="720" y="194"/>
                    </a:lnTo>
                    <a:lnTo>
                      <a:pt x="722" y="196"/>
                    </a:lnTo>
                    <a:lnTo>
                      <a:pt x="724" y="196"/>
                    </a:lnTo>
                    <a:lnTo>
                      <a:pt x="724" y="200"/>
                    </a:lnTo>
                    <a:lnTo>
                      <a:pt x="724" y="200"/>
                    </a:lnTo>
                    <a:lnTo>
                      <a:pt x="720" y="200"/>
                    </a:lnTo>
                    <a:lnTo>
                      <a:pt x="720" y="200"/>
                    </a:lnTo>
                    <a:lnTo>
                      <a:pt x="722" y="202"/>
                    </a:lnTo>
                    <a:lnTo>
                      <a:pt x="726" y="202"/>
                    </a:lnTo>
                    <a:lnTo>
                      <a:pt x="732" y="204"/>
                    </a:lnTo>
                    <a:close/>
                    <a:moveTo>
                      <a:pt x="982" y="130"/>
                    </a:moveTo>
                    <a:lnTo>
                      <a:pt x="984" y="128"/>
                    </a:lnTo>
                    <a:lnTo>
                      <a:pt x="982" y="128"/>
                    </a:lnTo>
                    <a:lnTo>
                      <a:pt x="984" y="124"/>
                    </a:lnTo>
                    <a:lnTo>
                      <a:pt x="986" y="122"/>
                    </a:lnTo>
                    <a:lnTo>
                      <a:pt x="984" y="120"/>
                    </a:lnTo>
                    <a:lnTo>
                      <a:pt x="980" y="118"/>
                    </a:lnTo>
                    <a:lnTo>
                      <a:pt x="980" y="114"/>
                    </a:lnTo>
                    <a:lnTo>
                      <a:pt x="978" y="114"/>
                    </a:lnTo>
                    <a:lnTo>
                      <a:pt x="976" y="114"/>
                    </a:lnTo>
                    <a:lnTo>
                      <a:pt x="972" y="118"/>
                    </a:lnTo>
                    <a:lnTo>
                      <a:pt x="974" y="118"/>
                    </a:lnTo>
                    <a:lnTo>
                      <a:pt x="974" y="122"/>
                    </a:lnTo>
                    <a:lnTo>
                      <a:pt x="974" y="124"/>
                    </a:lnTo>
                    <a:lnTo>
                      <a:pt x="976" y="124"/>
                    </a:lnTo>
                    <a:lnTo>
                      <a:pt x="978" y="124"/>
                    </a:lnTo>
                    <a:lnTo>
                      <a:pt x="980" y="128"/>
                    </a:lnTo>
                    <a:lnTo>
                      <a:pt x="982" y="130"/>
                    </a:lnTo>
                    <a:close/>
                    <a:moveTo>
                      <a:pt x="990" y="148"/>
                    </a:moveTo>
                    <a:lnTo>
                      <a:pt x="990" y="146"/>
                    </a:lnTo>
                    <a:lnTo>
                      <a:pt x="992" y="144"/>
                    </a:lnTo>
                    <a:lnTo>
                      <a:pt x="996" y="142"/>
                    </a:lnTo>
                    <a:lnTo>
                      <a:pt x="1000" y="142"/>
                    </a:lnTo>
                    <a:lnTo>
                      <a:pt x="1006" y="142"/>
                    </a:lnTo>
                    <a:lnTo>
                      <a:pt x="1008" y="142"/>
                    </a:lnTo>
                    <a:lnTo>
                      <a:pt x="1014" y="142"/>
                    </a:lnTo>
                    <a:lnTo>
                      <a:pt x="1016" y="140"/>
                    </a:lnTo>
                    <a:lnTo>
                      <a:pt x="1020" y="140"/>
                    </a:lnTo>
                    <a:lnTo>
                      <a:pt x="1022" y="140"/>
                    </a:lnTo>
                    <a:lnTo>
                      <a:pt x="1026" y="138"/>
                    </a:lnTo>
                    <a:lnTo>
                      <a:pt x="1022" y="136"/>
                    </a:lnTo>
                    <a:lnTo>
                      <a:pt x="1022" y="134"/>
                    </a:lnTo>
                    <a:lnTo>
                      <a:pt x="1018" y="130"/>
                    </a:lnTo>
                    <a:lnTo>
                      <a:pt x="1014" y="126"/>
                    </a:lnTo>
                    <a:lnTo>
                      <a:pt x="1010" y="126"/>
                    </a:lnTo>
                    <a:lnTo>
                      <a:pt x="1006" y="126"/>
                    </a:lnTo>
                    <a:lnTo>
                      <a:pt x="1004" y="124"/>
                    </a:lnTo>
                    <a:lnTo>
                      <a:pt x="1002" y="124"/>
                    </a:lnTo>
                    <a:lnTo>
                      <a:pt x="1000" y="124"/>
                    </a:lnTo>
                    <a:lnTo>
                      <a:pt x="998" y="122"/>
                    </a:lnTo>
                    <a:lnTo>
                      <a:pt x="996" y="122"/>
                    </a:lnTo>
                    <a:lnTo>
                      <a:pt x="994" y="126"/>
                    </a:lnTo>
                    <a:lnTo>
                      <a:pt x="992" y="130"/>
                    </a:lnTo>
                    <a:lnTo>
                      <a:pt x="992" y="132"/>
                    </a:lnTo>
                    <a:lnTo>
                      <a:pt x="992" y="138"/>
                    </a:lnTo>
                    <a:lnTo>
                      <a:pt x="990" y="144"/>
                    </a:lnTo>
                    <a:lnTo>
                      <a:pt x="988" y="146"/>
                    </a:lnTo>
                    <a:lnTo>
                      <a:pt x="988" y="148"/>
                    </a:lnTo>
                    <a:lnTo>
                      <a:pt x="990" y="148"/>
                    </a:lnTo>
                    <a:close/>
                    <a:moveTo>
                      <a:pt x="930" y="136"/>
                    </a:moveTo>
                    <a:lnTo>
                      <a:pt x="932" y="138"/>
                    </a:lnTo>
                    <a:lnTo>
                      <a:pt x="932" y="140"/>
                    </a:lnTo>
                    <a:lnTo>
                      <a:pt x="936" y="140"/>
                    </a:lnTo>
                    <a:lnTo>
                      <a:pt x="938" y="140"/>
                    </a:lnTo>
                    <a:lnTo>
                      <a:pt x="940" y="142"/>
                    </a:lnTo>
                    <a:lnTo>
                      <a:pt x="944" y="144"/>
                    </a:lnTo>
                    <a:lnTo>
                      <a:pt x="944" y="144"/>
                    </a:lnTo>
                    <a:lnTo>
                      <a:pt x="944" y="142"/>
                    </a:lnTo>
                    <a:lnTo>
                      <a:pt x="942" y="138"/>
                    </a:lnTo>
                    <a:lnTo>
                      <a:pt x="938" y="138"/>
                    </a:lnTo>
                    <a:lnTo>
                      <a:pt x="936" y="138"/>
                    </a:lnTo>
                    <a:lnTo>
                      <a:pt x="932" y="136"/>
                    </a:lnTo>
                    <a:lnTo>
                      <a:pt x="930" y="134"/>
                    </a:lnTo>
                    <a:lnTo>
                      <a:pt x="930" y="136"/>
                    </a:lnTo>
                    <a:close/>
                    <a:moveTo>
                      <a:pt x="1008" y="214"/>
                    </a:moveTo>
                    <a:lnTo>
                      <a:pt x="1012" y="216"/>
                    </a:lnTo>
                    <a:lnTo>
                      <a:pt x="1014" y="216"/>
                    </a:lnTo>
                    <a:lnTo>
                      <a:pt x="1014" y="216"/>
                    </a:lnTo>
                    <a:lnTo>
                      <a:pt x="1016" y="214"/>
                    </a:lnTo>
                    <a:lnTo>
                      <a:pt x="1018" y="214"/>
                    </a:lnTo>
                    <a:lnTo>
                      <a:pt x="1016" y="212"/>
                    </a:lnTo>
                    <a:lnTo>
                      <a:pt x="1016" y="208"/>
                    </a:lnTo>
                    <a:lnTo>
                      <a:pt x="1014" y="210"/>
                    </a:lnTo>
                    <a:lnTo>
                      <a:pt x="1014" y="212"/>
                    </a:lnTo>
                    <a:lnTo>
                      <a:pt x="1012" y="214"/>
                    </a:lnTo>
                    <a:lnTo>
                      <a:pt x="1008" y="214"/>
                    </a:lnTo>
                    <a:lnTo>
                      <a:pt x="1008" y="214"/>
                    </a:lnTo>
                    <a:close/>
                    <a:moveTo>
                      <a:pt x="1284" y="192"/>
                    </a:moveTo>
                    <a:lnTo>
                      <a:pt x="1284" y="192"/>
                    </a:lnTo>
                    <a:lnTo>
                      <a:pt x="1284" y="190"/>
                    </a:lnTo>
                    <a:lnTo>
                      <a:pt x="1284" y="188"/>
                    </a:lnTo>
                    <a:lnTo>
                      <a:pt x="1282" y="188"/>
                    </a:lnTo>
                    <a:lnTo>
                      <a:pt x="1282" y="188"/>
                    </a:lnTo>
                    <a:lnTo>
                      <a:pt x="1284" y="192"/>
                    </a:lnTo>
                    <a:close/>
                    <a:moveTo>
                      <a:pt x="1282" y="194"/>
                    </a:moveTo>
                    <a:lnTo>
                      <a:pt x="1282" y="194"/>
                    </a:lnTo>
                    <a:lnTo>
                      <a:pt x="1282" y="192"/>
                    </a:lnTo>
                    <a:lnTo>
                      <a:pt x="1282" y="190"/>
                    </a:lnTo>
                    <a:lnTo>
                      <a:pt x="1280" y="190"/>
                    </a:lnTo>
                    <a:lnTo>
                      <a:pt x="1280" y="192"/>
                    </a:lnTo>
                    <a:lnTo>
                      <a:pt x="1282" y="194"/>
                    </a:lnTo>
                    <a:close/>
                    <a:moveTo>
                      <a:pt x="1280" y="194"/>
                    </a:moveTo>
                    <a:lnTo>
                      <a:pt x="1282" y="198"/>
                    </a:lnTo>
                    <a:lnTo>
                      <a:pt x="1282" y="200"/>
                    </a:lnTo>
                    <a:lnTo>
                      <a:pt x="1284" y="200"/>
                    </a:lnTo>
                    <a:lnTo>
                      <a:pt x="1282" y="196"/>
                    </a:lnTo>
                    <a:lnTo>
                      <a:pt x="1280" y="194"/>
                    </a:lnTo>
                    <a:lnTo>
                      <a:pt x="1280" y="194"/>
                    </a:lnTo>
                    <a:lnTo>
                      <a:pt x="1280" y="194"/>
                    </a:lnTo>
                    <a:close/>
                    <a:moveTo>
                      <a:pt x="1274" y="194"/>
                    </a:moveTo>
                    <a:lnTo>
                      <a:pt x="1274" y="196"/>
                    </a:lnTo>
                    <a:lnTo>
                      <a:pt x="1276" y="198"/>
                    </a:lnTo>
                    <a:lnTo>
                      <a:pt x="1278" y="196"/>
                    </a:lnTo>
                    <a:lnTo>
                      <a:pt x="1278" y="196"/>
                    </a:lnTo>
                    <a:lnTo>
                      <a:pt x="1278" y="194"/>
                    </a:lnTo>
                    <a:lnTo>
                      <a:pt x="1276" y="192"/>
                    </a:lnTo>
                    <a:lnTo>
                      <a:pt x="1276" y="192"/>
                    </a:lnTo>
                    <a:lnTo>
                      <a:pt x="1274" y="194"/>
                    </a:lnTo>
                    <a:close/>
                    <a:moveTo>
                      <a:pt x="1342" y="166"/>
                    </a:moveTo>
                    <a:lnTo>
                      <a:pt x="1344" y="166"/>
                    </a:lnTo>
                    <a:lnTo>
                      <a:pt x="1346" y="166"/>
                    </a:lnTo>
                    <a:lnTo>
                      <a:pt x="1348" y="164"/>
                    </a:lnTo>
                    <a:lnTo>
                      <a:pt x="1348" y="160"/>
                    </a:lnTo>
                    <a:lnTo>
                      <a:pt x="1346" y="158"/>
                    </a:lnTo>
                    <a:lnTo>
                      <a:pt x="1346" y="158"/>
                    </a:lnTo>
                    <a:lnTo>
                      <a:pt x="1346" y="156"/>
                    </a:lnTo>
                    <a:lnTo>
                      <a:pt x="1344" y="154"/>
                    </a:lnTo>
                    <a:lnTo>
                      <a:pt x="1342" y="154"/>
                    </a:lnTo>
                    <a:lnTo>
                      <a:pt x="1340" y="154"/>
                    </a:lnTo>
                    <a:lnTo>
                      <a:pt x="1338" y="154"/>
                    </a:lnTo>
                    <a:lnTo>
                      <a:pt x="1336" y="154"/>
                    </a:lnTo>
                    <a:lnTo>
                      <a:pt x="1336" y="154"/>
                    </a:lnTo>
                    <a:lnTo>
                      <a:pt x="1334" y="154"/>
                    </a:lnTo>
                    <a:lnTo>
                      <a:pt x="1334" y="156"/>
                    </a:lnTo>
                    <a:lnTo>
                      <a:pt x="1332" y="156"/>
                    </a:lnTo>
                    <a:lnTo>
                      <a:pt x="1332" y="158"/>
                    </a:lnTo>
                    <a:lnTo>
                      <a:pt x="1332" y="162"/>
                    </a:lnTo>
                    <a:lnTo>
                      <a:pt x="1334" y="162"/>
                    </a:lnTo>
                    <a:lnTo>
                      <a:pt x="1336" y="162"/>
                    </a:lnTo>
                    <a:lnTo>
                      <a:pt x="1338" y="164"/>
                    </a:lnTo>
                    <a:lnTo>
                      <a:pt x="1342" y="166"/>
                    </a:lnTo>
                    <a:close/>
                    <a:moveTo>
                      <a:pt x="1356" y="160"/>
                    </a:moveTo>
                    <a:lnTo>
                      <a:pt x="1358" y="158"/>
                    </a:lnTo>
                    <a:lnTo>
                      <a:pt x="1360" y="156"/>
                    </a:lnTo>
                    <a:lnTo>
                      <a:pt x="1356" y="158"/>
                    </a:lnTo>
                    <a:lnTo>
                      <a:pt x="1356" y="158"/>
                    </a:lnTo>
                    <a:lnTo>
                      <a:pt x="1356" y="160"/>
                    </a:lnTo>
                    <a:close/>
                    <a:moveTo>
                      <a:pt x="1374" y="820"/>
                    </a:moveTo>
                    <a:lnTo>
                      <a:pt x="1374" y="816"/>
                    </a:lnTo>
                    <a:lnTo>
                      <a:pt x="1374" y="814"/>
                    </a:lnTo>
                    <a:lnTo>
                      <a:pt x="1374" y="812"/>
                    </a:lnTo>
                    <a:lnTo>
                      <a:pt x="1372" y="808"/>
                    </a:lnTo>
                    <a:lnTo>
                      <a:pt x="1372" y="804"/>
                    </a:lnTo>
                    <a:lnTo>
                      <a:pt x="1374" y="802"/>
                    </a:lnTo>
                    <a:lnTo>
                      <a:pt x="1376" y="804"/>
                    </a:lnTo>
                    <a:lnTo>
                      <a:pt x="1376" y="806"/>
                    </a:lnTo>
                    <a:lnTo>
                      <a:pt x="1378" y="806"/>
                    </a:lnTo>
                    <a:lnTo>
                      <a:pt x="1382" y="806"/>
                    </a:lnTo>
                    <a:lnTo>
                      <a:pt x="1382" y="804"/>
                    </a:lnTo>
                    <a:lnTo>
                      <a:pt x="1384" y="804"/>
                    </a:lnTo>
                    <a:lnTo>
                      <a:pt x="1384" y="806"/>
                    </a:lnTo>
                    <a:lnTo>
                      <a:pt x="1384" y="806"/>
                    </a:lnTo>
                    <a:lnTo>
                      <a:pt x="1384" y="808"/>
                    </a:lnTo>
                    <a:lnTo>
                      <a:pt x="1386" y="812"/>
                    </a:lnTo>
                    <a:lnTo>
                      <a:pt x="1388" y="814"/>
                    </a:lnTo>
                    <a:lnTo>
                      <a:pt x="1388" y="814"/>
                    </a:lnTo>
                    <a:lnTo>
                      <a:pt x="1388" y="814"/>
                    </a:lnTo>
                    <a:lnTo>
                      <a:pt x="1388" y="812"/>
                    </a:lnTo>
                    <a:lnTo>
                      <a:pt x="1388" y="810"/>
                    </a:lnTo>
                    <a:lnTo>
                      <a:pt x="1388" y="806"/>
                    </a:lnTo>
                    <a:lnTo>
                      <a:pt x="1386" y="804"/>
                    </a:lnTo>
                    <a:lnTo>
                      <a:pt x="1386" y="800"/>
                    </a:lnTo>
                    <a:lnTo>
                      <a:pt x="1384" y="800"/>
                    </a:lnTo>
                    <a:lnTo>
                      <a:pt x="1382" y="800"/>
                    </a:lnTo>
                    <a:lnTo>
                      <a:pt x="1382" y="800"/>
                    </a:lnTo>
                    <a:lnTo>
                      <a:pt x="1378" y="798"/>
                    </a:lnTo>
                    <a:lnTo>
                      <a:pt x="1378" y="794"/>
                    </a:lnTo>
                    <a:lnTo>
                      <a:pt x="1376" y="792"/>
                    </a:lnTo>
                    <a:lnTo>
                      <a:pt x="1372" y="788"/>
                    </a:lnTo>
                    <a:lnTo>
                      <a:pt x="1370" y="788"/>
                    </a:lnTo>
                    <a:lnTo>
                      <a:pt x="1368" y="786"/>
                    </a:lnTo>
                    <a:lnTo>
                      <a:pt x="1368" y="782"/>
                    </a:lnTo>
                    <a:lnTo>
                      <a:pt x="1366" y="778"/>
                    </a:lnTo>
                    <a:lnTo>
                      <a:pt x="1366" y="776"/>
                    </a:lnTo>
                    <a:lnTo>
                      <a:pt x="1366" y="772"/>
                    </a:lnTo>
                    <a:lnTo>
                      <a:pt x="1364" y="766"/>
                    </a:lnTo>
                    <a:lnTo>
                      <a:pt x="1364" y="764"/>
                    </a:lnTo>
                    <a:lnTo>
                      <a:pt x="1364" y="760"/>
                    </a:lnTo>
                    <a:lnTo>
                      <a:pt x="1364" y="758"/>
                    </a:lnTo>
                    <a:lnTo>
                      <a:pt x="1362" y="754"/>
                    </a:lnTo>
                    <a:lnTo>
                      <a:pt x="1362" y="752"/>
                    </a:lnTo>
                    <a:lnTo>
                      <a:pt x="1364" y="750"/>
                    </a:lnTo>
                    <a:lnTo>
                      <a:pt x="1364" y="750"/>
                    </a:lnTo>
                    <a:lnTo>
                      <a:pt x="1364" y="750"/>
                    </a:lnTo>
                    <a:lnTo>
                      <a:pt x="1366" y="750"/>
                    </a:lnTo>
                    <a:lnTo>
                      <a:pt x="1368" y="750"/>
                    </a:lnTo>
                    <a:lnTo>
                      <a:pt x="1372" y="750"/>
                    </a:lnTo>
                    <a:lnTo>
                      <a:pt x="1374" y="750"/>
                    </a:lnTo>
                    <a:lnTo>
                      <a:pt x="1376" y="754"/>
                    </a:lnTo>
                    <a:lnTo>
                      <a:pt x="1378" y="756"/>
                    </a:lnTo>
                    <a:lnTo>
                      <a:pt x="1382" y="758"/>
                    </a:lnTo>
                    <a:lnTo>
                      <a:pt x="1382" y="760"/>
                    </a:lnTo>
                    <a:lnTo>
                      <a:pt x="1384" y="762"/>
                    </a:lnTo>
                    <a:lnTo>
                      <a:pt x="1382" y="758"/>
                    </a:lnTo>
                    <a:lnTo>
                      <a:pt x="1380" y="754"/>
                    </a:lnTo>
                    <a:lnTo>
                      <a:pt x="1378" y="752"/>
                    </a:lnTo>
                    <a:lnTo>
                      <a:pt x="1374" y="750"/>
                    </a:lnTo>
                    <a:lnTo>
                      <a:pt x="1374" y="746"/>
                    </a:lnTo>
                    <a:lnTo>
                      <a:pt x="1374" y="744"/>
                    </a:lnTo>
                    <a:lnTo>
                      <a:pt x="1372" y="744"/>
                    </a:lnTo>
                    <a:lnTo>
                      <a:pt x="1370" y="738"/>
                    </a:lnTo>
                    <a:lnTo>
                      <a:pt x="1368" y="736"/>
                    </a:lnTo>
                    <a:lnTo>
                      <a:pt x="1366" y="736"/>
                    </a:lnTo>
                    <a:lnTo>
                      <a:pt x="1366" y="732"/>
                    </a:lnTo>
                    <a:lnTo>
                      <a:pt x="1362" y="728"/>
                    </a:lnTo>
                    <a:lnTo>
                      <a:pt x="1360" y="722"/>
                    </a:lnTo>
                    <a:lnTo>
                      <a:pt x="1358" y="720"/>
                    </a:lnTo>
                    <a:lnTo>
                      <a:pt x="1354" y="714"/>
                    </a:lnTo>
                    <a:lnTo>
                      <a:pt x="1352" y="710"/>
                    </a:lnTo>
                    <a:lnTo>
                      <a:pt x="1350" y="708"/>
                    </a:lnTo>
                    <a:lnTo>
                      <a:pt x="1350" y="706"/>
                    </a:lnTo>
                    <a:lnTo>
                      <a:pt x="1348" y="702"/>
                    </a:lnTo>
                    <a:lnTo>
                      <a:pt x="1346" y="702"/>
                    </a:lnTo>
                    <a:lnTo>
                      <a:pt x="1346" y="704"/>
                    </a:lnTo>
                    <a:lnTo>
                      <a:pt x="1346" y="704"/>
                    </a:lnTo>
                    <a:lnTo>
                      <a:pt x="1346" y="702"/>
                    </a:lnTo>
                    <a:lnTo>
                      <a:pt x="1346" y="700"/>
                    </a:lnTo>
                    <a:lnTo>
                      <a:pt x="1344" y="698"/>
                    </a:lnTo>
                    <a:lnTo>
                      <a:pt x="1342" y="698"/>
                    </a:lnTo>
                    <a:lnTo>
                      <a:pt x="1340" y="694"/>
                    </a:lnTo>
                    <a:lnTo>
                      <a:pt x="1340" y="692"/>
                    </a:lnTo>
                    <a:lnTo>
                      <a:pt x="1338" y="690"/>
                    </a:lnTo>
                    <a:lnTo>
                      <a:pt x="1338" y="686"/>
                    </a:lnTo>
                    <a:lnTo>
                      <a:pt x="1338" y="684"/>
                    </a:lnTo>
                    <a:lnTo>
                      <a:pt x="1338" y="686"/>
                    </a:lnTo>
                    <a:lnTo>
                      <a:pt x="1338" y="682"/>
                    </a:lnTo>
                    <a:lnTo>
                      <a:pt x="1338" y="678"/>
                    </a:lnTo>
                    <a:lnTo>
                      <a:pt x="1336" y="674"/>
                    </a:lnTo>
                    <a:lnTo>
                      <a:pt x="1334" y="674"/>
                    </a:lnTo>
                    <a:lnTo>
                      <a:pt x="1332" y="670"/>
                    </a:lnTo>
                    <a:lnTo>
                      <a:pt x="1332" y="670"/>
                    </a:lnTo>
                    <a:lnTo>
                      <a:pt x="1330" y="668"/>
                    </a:lnTo>
                    <a:lnTo>
                      <a:pt x="1330" y="668"/>
                    </a:lnTo>
                    <a:lnTo>
                      <a:pt x="1332" y="666"/>
                    </a:lnTo>
                    <a:lnTo>
                      <a:pt x="1334" y="668"/>
                    </a:lnTo>
                    <a:lnTo>
                      <a:pt x="1336" y="672"/>
                    </a:lnTo>
                    <a:lnTo>
                      <a:pt x="1334" y="668"/>
                    </a:lnTo>
                    <a:lnTo>
                      <a:pt x="1332" y="664"/>
                    </a:lnTo>
                    <a:lnTo>
                      <a:pt x="1330" y="662"/>
                    </a:lnTo>
                    <a:lnTo>
                      <a:pt x="1328" y="662"/>
                    </a:lnTo>
                    <a:lnTo>
                      <a:pt x="1328" y="660"/>
                    </a:lnTo>
                    <a:lnTo>
                      <a:pt x="1322" y="656"/>
                    </a:lnTo>
                    <a:lnTo>
                      <a:pt x="1320" y="654"/>
                    </a:lnTo>
                    <a:lnTo>
                      <a:pt x="1320" y="648"/>
                    </a:lnTo>
                    <a:lnTo>
                      <a:pt x="1320" y="648"/>
                    </a:lnTo>
                    <a:lnTo>
                      <a:pt x="1316" y="646"/>
                    </a:lnTo>
                    <a:lnTo>
                      <a:pt x="1314" y="642"/>
                    </a:lnTo>
                    <a:lnTo>
                      <a:pt x="1312" y="642"/>
                    </a:lnTo>
                    <a:lnTo>
                      <a:pt x="1312" y="642"/>
                    </a:lnTo>
                    <a:lnTo>
                      <a:pt x="1312" y="644"/>
                    </a:lnTo>
                    <a:lnTo>
                      <a:pt x="1314" y="646"/>
                    </a:lnTo>
                    <a:lnTo>
                      <a:pt x="1312" y="646"/>
                    </a:lnTo>
                    <a:lnTo>
                      <a:pt x="1310" y="644"/>
                    </a:lnTo>
                    <a:lnTo>
                      <a:pt x="1308" y="646"/>
                    </a:lnTo>
                    <a:lnTo>
                      <a:pt x="1312" y="648"/>
                    </a:lnTo>
                    <a:lnTo>
                      <a:pt x="1316" y="650"/>
                    </a:lnTo>
                    <a:lnTo>
                      <a:pt x="1316" y="652"/>
                    </a:lnTo>
                    <a:lnTo>
                      <a:pt x="1316" y="656"/>
                    </a:lnTo>
                    <a:lnTo>
                      <a:pt x="1318" y="654"/>
                    </a:lnTo>
                    <a:lnTo>
                      <a:pt x="1318" y="654"/>
                    </a:lnTo>
                    <a:lnTo>
                      <a:pt x="1320" y="656"/>
                    </a:lnTo>
                    <a:lnTo>
                      <a:pt x="1318" y="658"/>
                    </a:lnTo>
                    <a:lnTo>
                      <a:pt x="1318" y="658"/>
                    </a:lnTo>
                    <a:lnTo>
                      <a:pt x="1318" y="660"/>
                    </a:lnTo>
                    <a:lnTo>
                      <a:pt x="1318" y="660"/>
                    </a:lnTo>
                    <a:lnTo>
                      <a:pt x="1320" y="662"/>
                    </a:lnTo>
                    <a:lnTo>
                      <a:pt x="1318" y="664"/>
                    </a:lnTo>
                    <a:lnTo>
                      <a:pt x="1316" y="662"/>
                    </a:lnTo>
                    <a:lnTo>
                      <a:pt x="1314" y="660"/>
                    </a:lnTo>
                    <a:lnTo>
                      <a:pt x="1312" y="662"/>
                    </a:lnTo>
                    <a:lnTo>
                      <a:pt x="1312" y="666"/>
                    </a:lnTo>
                    <a:lnTo>
                      <a:pt x="1314" y="668"/>
                    </a:lnTo>
                    <a:lnTo>
                      <a:pt x="1314" y="670"/>
                    </a:lnTo>
                    <a:lnTo>
                      <a:pt x="1318" y="674"/>
                    </a:lnTo>
                    <a:lnTo>
                      <a:pt x="1318" y="678"/>
                    </a:lnTo>
                    <a:lnTo>
                      <a:pt x="1320" y="682"/>
                    </a:lnTo>
                    <a:lnTo>
                      <a:pt x="1320" y="684"/>
                    </a:lnTo>
                    <a:lnTo>
                      <a:pt x="1320" y="688"/>
                    </a:lnTo>
                    <a:lnTo>
                      <a:pt x="1322" y="694"/>
                    </a:lnTo>
                    <a:lnTo>
                      <a:pt x="1324" y="698"/>
                    </a:lnTo>
                    <a:lnTo>
                      <a:pt x="1326" y="700"/>
                    </a:lnTo>
                    <a:lnTo>
                      <a:pt x="1328" y="700"/>
                    </a:lnTo>
                    <a:lnTo>
                      <a:pt x="1326" y="702"/>
                    </a:lnTo>
                    <a:lnTo>
                      <a:pt x="1332" y="708"/>
                    </a:lnTo>
                    <a:lnTo>
                      <a:pt x="1334" y="708"/>
                    </a:lnTo>
                    <a:lnTo>
                      <a:pt x="1338" y="712"/>
                    </a:lnTo>
                    <a:lnTo>
                      <a:pt x="1338" y="716"/>
                    </a:lnTo>
                    <a:lnTo>
                      <a:pt x="1338" y="720"/>
                    </a:lnTo>
                    <a:lnTo>
                      <a:pt x="1340" y="722"/>
                    </a:lnTo>
                    <a:lnTo>
                      <a:pt x="1340" y="724"/>
                    </a:lnTo>
                    <a:lnTo>
                      <a:pt x="1342" y="726"/>
                    </a:lnTo>
                    <a:lnTo>
                      <a:pt x="1344" y="730"/>
                    </a:lnTo>
                    <a:lnTo>
                      <a:pt x="1344" y="730"/>
                    </a:lnTo>
                    <a:lnTo>
                      <a:pt x="1344" y="732"/>
                    </a:lnTo>
                    <a:lnTo>
                      <a:pt x="1346" y="736"/>
                    </a:lnTo>
                    <a:lnTo>
                      <a:pt x="1346" y="738"/>
                    </a:lnTo>
                    <a:lnTo>
                      <a:pt x="1348" y="742"/>
                    </a:lnTo>
                    <a:lnTo>
                      <a:pt x="1348" y="746"/>
                    </a:lnTo>
                    <a:lnTo>
                      <a:pt x="1350" y="748"/>
                    </a:lnTo>
                    <a:lnTo>
                      <a:pt x="1348" y="750"/>
                    </a:lnTo>
                    <a:lnTo>
                      <a:pt x="1350" y="754"/>
                    </a:lnTo>
                    <a:lnTo>
                      <a:pt x="1352" y="760"/>
                    </a:lnTo>
                    <a:lnTo>
                      <a:pt x="1350" y="762"/>
                    </a:lnTo>
                    <a:lnTo>
                      <a:pt x="1352" y="764"/>
                    </a:lnTo>
                    <a:lnTo>
                      <a:pt x="1354" y="766"/>
                    </a:lnTo>
                    <a:lnTo>
                      <a:pt x="1358" y="772"/>
                    </a:lnTo>
                    <a:lnTo>
                      <a:pt x="1358" y="774"/>
                    </a:lnTo>
                    <a:lnTo>
                      <a:pt x="1360" y="778"/>
                    </a:lnTo>
                    <a:lnTo>
                      <a:pt x="1360" y="784"/>
                    </a:lnTo>
                    <a:lnTo>
                      <a:pt x="1360" y="788"/>
                    </a:lnTo>
                    <a:lnTo>
                      <a:pt x="1362" y="792"/>
                    </a:lnTo>
                    <a:lnTo>
                      <a:pt x="1362" y="794"/>
                    </a:lnTo>
                    <a:lnTo>
                      <a:pt x="1366" y="798"/>
                    </a:lnTo>
                    <a:lnTo>
                      <a:pt x="1366" y="800"/>
                    </a:lnTo>
                    <a:lnTo>
                      <a:pt x="1366" y="804"/>
                    </a:lnTo>
                    <a:lnTo>
                      <a:pt x="1366" y="808"/>
                    </a:lnTo>
                    <a:lnTo>
                      <a:pt x="1366" y="812"/>
                    </a:lnTo>
                    <a:lnTo>
                      <a:pt x="1368" y="814"/>
                    </a:lnTo>
                    <a:lnTo>
                      <a:pt x="1370" y="818"/>
                    </a:lnTo>
                    <a:lnTo>
                      <a:pt x="1374" y="820"/>
                    </a:lnTo>
                    <a:close/>
                    <a:moveTo>
                      <a:pt x="1248" y="646"/>
                    </a:moveTo>
                    <a:lnTo>
                      <a:pt x="1250" y="646"/>
                    </a:lnTo>
                    <a:lnTo>
                      <a:pt x="1250" y="644"/>
                    </a:lnTo>
                    <a:lnTo>
                      <a:pt x="1250" y="642"/>
                    </a:lnTo>
                    <a:lnTo>
                      <a:pt x="1252" y="644"/>
                    </a:lnTo>
                    <a:lnTo>
                      <a:pt x="1252" y="646"/>
                    </a:lnTo>
                    <a:lnTo>
                      <a:pt x="1256" y="646"/>
                    </a:lnTo>
                    <a:lnTo>
                      <a:pt x="1256" y="644"/>
                    </a:lnTo>
                    <a:lnTo>
                      <a:pt x="1256" y="642"/>
                    </a:lnTo>
                    <a:lnTo>
                      <a:pt x="1256" y="642"/>
                    </a:lnTo>
                    <a:lnTo>
                      <a:pt x="1256" y="640"/>
                    </a:lnTo>
                    <a:lnTo>
                      <a:pt x="1258" y="638"/>
                    </a:lnTo>
                    <a:lnTo>
                      <a:pt x="1258" y="638"/>
                    </a:lnTo>
                    <a:lnTo>
                      <a:pt x="1256" y="638"/>
                    </a:lnTo>
                    <a:lnTo>
                      <a:pt x="1256" y="638"/>
                    </a:lnTo>
                    <a:lnTo>
                      <a:pt x="1254" y="640"/>
                    </a:lnTo>
                    <a:lnTo>
                      <a:pt x="1254" y="638"/>
                    </a:lnTo>
                    <a:lnTo>
                      <a:pt x="1256" y="638"/>
                    </a:lnTo>
                    <a:lnTo>
                      <a:pt x="1256" y="636"/>
                    </a:lnTo>
                    <a:lnTo>
                      <a:pt x="1254" y="636"/>
                    </a:lnTo>
                    <a:lnTo>
                      <a:pt x="1252" y="636"/>
                    </a:lnTo>
                    <a:lnTo>
                      <a:pt x="1250" y="636"/>
                    </a:lnTo>
                    <a:lnTo>
                      <a:pt x="1248" y="636"/>
                    </a:lnTo>
                    <a:lnTo>
                      <a:pt x="1248" y="638"/>
                    </a:lnTo>
                    <a:lnTo>
                      <a:pt x="1246" y="640"/>
                    </a:lnTo>
                    <a:lnTo>
                      <a:pt x="1246" y="642"/>
                    </a:lnTo>
                    <a:lnTo>
                      <a:pt x="1248" y="646"/>
                    </a:lnTo>
                    <a:close/>
                    <a:moveTo>
                      <a:pt x="1240" y="644"/>
                    </a:moveTo>
                    <a:lnTo>
                      <a:pt x="1242" y="642"/>
                    </a:lnTo>
                    <a:lnTo>
                      <a:pt x="1242" y="642"/>
                    </a:lnTo>
                    <a:lnTo>
                      <a:pt x="1242" y="642"/>
                    </a:lnTo>
                    <a:lnTo>
                      <a:pt x="1244" y="642"/>
                    </a:lnTo>
                    <a:lnTo>
                      <a:pt x="1244" y="642"/>
                    </a:lnTo>
                    <a:lnTo>
                      <a:pt x="1244" y="640"/>
                    </a:lnTo>
                    <a:lnTo>
                      <a:pt x="1244" y="638"/>
                    </a:lnTo>
                    <a:lnTo>
                      <a:pt x="1244" y="638"/>
                    </a:lnTo>
                    <a:lnTo>
                      <a:pt x="1242" y="638"/>
                    </a:lnTo>
                    <a:lnTo>
                      <a:pt x="1242" y="638"/>
                    </a:lnTo>
                    <a:lnTo>
                      <a:pt x="1240" y="640"/>
                    </a:lnTo>
                    <a:lnTo>
                      <a:pt x="1240" y="642"/>
                    </a:lnTo>
                    <a:lnTo>
                      <a:pt x="1240" y="644"/>
                    </a:lnTo>
                    <a:close/>
                    <a:moveTo>
                      <a:pt x="1256" y="652"/>
                    </a:moveTo>
                    <a:lnTo>
                      <a:pt x="1258" y="652"/>
                    </a:lnTo>
                    <a:lnTo>
                      <a:pt x="1258" y="652"/>
                    </a:lnTo>
                    <a:lnTo>
                      <a:pt x="1260" y="650"/>
                    </a:lnTo>
                    <a:lnTo>
                      <a:pt x="1258" y="648"/>
                    </a:lnTo>
                    <a:lnTo>
                      <a:pt x="1258" y="648"/>
                    </a:lnTo>
                    <a:lnTo>
                      <a:pt x="1258" y="650"/>
                    </a:lnTo>
                    <a:lnTo>
                      <a:pt x="1256" y="652"/>
                    </a:lnTo>
                    <a:close/>
                    <a:moveTo>
                      <a:pt x="1254" y="648"/>
                    </a:moveTo>
                    <a:lnTo>
                      <a:pt x="1254" y="650"/>
                    </a:lnTo>
                    <a:lnTo>
                      <a:pt x="1256" y="652"/>
                    </a:lnTo>
                    <a:lnTo>
                      <a:pt x="1256" y="650"/>
                    </a:lnTo>
                    <a:lnTo>
                      <a:pt x="1256" y="648"/>
                    </a:lnTo>
                    <a:lnTo>
                      <a:pt x="1256" y="648"/>
                    </a:lnTo>
                    <a:lnTo>
                      <a:pt x="1254" y="648"/>
                    </a:lnTo>
                    <a:close/>
                    <a:moveTo>
                      <a:pt x="1256" y="660"/>
                    </a:moveTo>
                    <a:lnTo>
                      <a:pt x="1256" y="658"/>
                    </a:lnTo>
                    <a:lnTo>
                      <a:pt x="1258" y="658"/>
                    </a:lnTo>
                    <a:lnTo>
                      <a:pt x="1258" y="656"/>
                    </a:lnTo>
                    <a:lnTo>
                      <a:pt x="1258" y="654"/>
                    </a:lnTo>
                    <a:lnTo>
                      <a:pt x="1258" y="654"/>
                    </a:lnTo>
                    <a:lnTo>
                      <a:pt x="1256" y="654"/>
                    </a:lnTo>
                    <a:lnTo>
                      <a:pt x="1254" y="656"/>
                    </a:lnTo>
                    <a:lnTo>
                      <a:pt x="1254" y="658"/>
                    </a:lnTo>
                    <a:lnTo>
                      <a:pt x="1256" y="660"/>
                    </a:lnTo>
                    <a:close/>
                    <a:moveTo>
                      <a:pt x="1350" y="516"/>
                    </a:moveTo>
                    <a:lnTo>
                      <a:pt x="1350" y="516"/>
                    </a:lnTo>
                    <a:lnTo>
                      <a:pt x="1352" y="514"/>
                    </a:lnTo>
                    <a:lnTo>
                      <a:pt x="1352" y="512"/>
                    </a:lnTo>
                    <a:lnTo>
                      <a:pt x="1350" y="512"/>
                    </a:lnTo>
                    <a:lnTo>
                      <a:pt x="1350" y="514"/>
                    </a:lnTo>
                    <a:lnTo>
                      <a:pt x="1350" y="516"/>
                    </a:lnTo>
                    <a:close/>
                    <a:moveTo>
                      <a:pt x="1500" y="500"/>
                    </a:moveTo>
                    <a:lnTo>
                      <a:pt x="1500" y="500"/>
                    </a:lnTo>
                    <a:lnTo>
                      <a:pt x="1500" y="498"/>
                    </a:lnTo>
                    <a:lnTo>
                      <a:pt x="1500" y="496"/>
                    </a:lnTo>
                    <a:lnTo>
                      <a:pt x="1500" y="494"/>
                    </a:lnTo>
                    <a:lnTo>
                      <a:pt x="1500" y="494"/>
                    </a:lnTo>
                    <a:lnTo>
                      <a:pt x="1500" y="490"/>
                    </a:lnTo>
                    <a:lnTo>
                      <a:pt x="1502" y="488"/>
                    </a:lnTo>
                    <a:lnTo>
                      <a:pt x="1506" y="486"/>
                    </a:lnTo>
                    <a:lnTo>
                      <a:pt x="1506" y="486"/>
                    </a:lnTo>
                    <a:lnTo>
                      <a:pt x="1506" y="482"/>
                    </a:lnTo>
                    <a:lnTo>
                      <a:pt x="1506" y="480"/>
                    </a:lnTo>
                    <a:lnTo>
                      <a:pt x="1502" y="476"/>
                    </a:lnTo>
                    <a:lnTo>
                      <a:pt x="1500" y="476"/>
                    </a:lnTo>
                    <a:lnTo>
                      <a:pt x="1500" y="476"/>
                    </a:lnTo>
                    <a:lnTo>
                      <a:pt x="1500" y="478"/>
                    </a:lnTo>
                    <a:lnTo>
                      <a:pt x="1498" y="478"/>
                    </a:lnTo>
                    <a:lnTo>
                      <a:pt x="1496" y="482"/>
                    </a:lnTo>
                    <a:lnTo>
                      <a:pt x="1494" y="482"/>
                    </a:lnTo>
                    <a:lnTo>
                      <a:pt x="1492" y="486"/>
                    </a:lnTo>
                    <a:lnTo>
                      <a:pt x="1494" y="486"/>
                    </a:lnTo>
                    <a:lnTo>
                      <a:pt x="1496" y="484"/>
                    </a:lnTo>
                    <a:lnTo>
                      <a:pt x="1496" y="484"/>
                    </a:lnTo>
                    <a:lnTo>
                      <a:pt x="1496" y="486"/>
                    </a:lnTo>
                    <a:lnTo>
                      <a:pt x="1496" y="490"/>
                    </a:lnTo>
                    <a:lnTo>
                      <a:pt x="1498" y="492"/>
                    </a:lnTo>
                    <a:lnTo>
                      <a:pt x="1498" y="496"/>
                    </a:lnTo>
                    <a:lnTo>
                      <a:pt x="1498" y="496"/>
                    </a:lnTo>
                    <a:lnTo>
                      <a:pt x="1498" y="498"/>
                    </a:lnTo>
                    <a:lnTo>
                      <a:pt x="1500" y="500"/>
                    </a:lnTo>
                    <a:close/>
                    <a:moveTo>
                      <a:pt x="1588" y="578"/>
                    </a:moveTo>
                    <a:lnTo>
                      <a:pt x="1590" y="580"/>
                    </a:lnTo>
                    <a:lnTo>
                      <a:pt x="1592" y="580"/>
                    </a:lnTo>
                    <a:lnTo>
                      <a:pt x="1594" y="582"/>
                    </a:lnTo>
                    <a:lnTo>
                      <a:pt x="1598" y="584"/>
                    </a:lnTo>
                    <a:lnTo>
                      <a:pt x="1600" y="584"/>
                    </a:lnTo>
                    <a:lnTo>
                      <a:pt x="1604" y="584"/>
                    </a:lnTo>
                    <a:lnTo>
                      <a:pt x="1602" y="584"/>
                    </a:lnTo>
                    <a:lnTo>
                      <a:pt x="1598" y="582"/>
                    </a:lnTo>
                    <a:lnTo>
                      <a:pt x="1596" y="580"/>
                    </a:lnTo>
                    <a:lnTo>
                      <a:pt x="1594" y="580"/>
                    </a:lnTo>
                    <a:lnTo>
                      <a:pt x="1592" y="578"/>
                    </a:lnTo>
                    <a:lnTo>
                      <a:pt x="1590" y="578"/>
                    </a:lnTo>
                    <a:lnTo>
                      <a:pt x="1588" y="578"/>
                    </a:lnTo>
                    <a:close/>
                    <a:moveTo>
                      <a:pt x="1562" y="572"/>
                    </a:moveTo>
                    <a:lnTo>
                      <a:pt x="1564" y="572"/>
                    </a:lnTo>
                    <a:lnTo>
                      <a:pt x="1566" y="572"/>
                    </a:lnTo>
                    <a:lnTo>
                      <a:pt x="1568" y="574"/>
                    </a:lnTo>
                    <a:lnTo>
                      <a:pt x="1568" y="576"/>
                    </a:lnTo>
                    <a:lnTo>
                      <a:pt x="1570" y="578"/>
                    </a:lnTo>
                    <a:lnTo>
                      <a:pt x="1572" y="578"/>
                    </a:lnTo>
                    <a:lnTo>
                      <a:pt x="1574" y="580"/>
                    </a:lnTo>
                    <a:lnTo>
                      <a:pt x="1576" y="582"/>
                    </a:lnTo>
                    <a:lnTo>
                      <a:pt x="1576" y="580"/>
                    </a:lnTo>
                    <a:lnTo>
                      <a:pt x="1578" y="584"/>
                    </a:lnTo>
                    <a:lnTo>
                      <a:pt x="1582" y="584"/>
                    </a:lnTo>
                    <a:lnTo>
                      <a:pt x="1582" y="582"/>
                    </a:lnTo>
                    <a:lnTo>
                      <a:pt x="1580" y="580"/>
                    </a:lnTo>
                    <a:lnTo>
                      <a:pt x="1578" y="578"/>
                    </a:lnTo>
                    <a:lnTo>
                      <a:pt x="1574" y="576"/>
                    </a:lnTo>
                    <a:lnTo>
                      <a:pt x="1574" y="574"/>
                    </a:lnTo>
                    <a:lnTo>
                      <a:pt x="1572" y="574"/>
                    </a:lnTo>
                    <a:lnTo>
                      <a:pt x="1570" y="570"/>
                    </a:lnTo>
                    <a:lnTo>
                      <a:pt x="1570" y="570"/>
                    </a:lnTo>
                    <a:lnTo>
                      <a:pt x="1570" y="568"/>
                    </a:lnTo>
                    <a:lnTo>
                      <a:pt x="1568" y="568"/>
                    </a:lnTo>
                    <a:lnTo>
                      <a:pt x="1566" y="568"/>
                    </a:lnTo>
                    <a:lnTo>
                      <a:pt x="1564" y="568"/>
                    </a:lnTo>
                    <a:lnTo>
                      <a:pt x="1562" y="570"/>
                    </a:lnTo>
                    <a:lnTo>
                      <a:pt x="1562" y="572"/>
                    </a:lnTo>
                    <a:close/>
                    <a:moveTo>
                      <a:pt x="1502" y="700"/>
                    </a:moveTo>
                    <a:lnTo>
                      <a:pt x="1504" y="700"/>
                    </a:lnTo>
                    <a:lnTo>
                      <a:pt x="1504" y="698"/>
                    </a:lnTo>
                    <a:lnTo>
                      <a:pt x="1504" y="696"/>
                    </a:lnTo>
                    <a:lnTo>
                      <a:pt x="1502" y="694"/>
                    </a:lnTo>
                    <a:lnTo>
                      <a:pt x="1500" y="696"/>
                    </a:lnTo>
                    <a:lnTo>
                      <a:pt x="1500" y="698"/>
                    </a:lnTo>
                    <a:lnTo>
                      <a:pt x="1502" y="700"/>
                    </a:lnTo>
                    <a:close/>
                    <a:moveTo>
                      <a:pt x="1490" y="696"/>
                    </a:moveTo>
                    <a:lnTo>
                      <a:pt x="1490" y="698"/>
                    </a:lnTo>
                    <a:lnTo>
                      <a:pt x="1490" y="698"/>
                    </a:lnTo>
                    <a:lnTo>
                      <a:pt x="1492" y="698"/>
                    </a:lnTo>
                    <a:lnTo>
                      <a:pt x="1492" y="696"/>
                    </a:lnTo>
                    <a:lnTo>
                      <a:pt x="1490" y="696"/>
                    </a:lnTo>
                    <a:lnTo>
                      <a:pt x="1490" y="696"/>
                    </a:lnTo>
                    <a:close/>
                    <a:moveTo>
                      <a:pt x="1496" y="716"/>
                    </a:moveTo>
                    <a:lnTo>
                      <a:pt x="1498" y="716"/>
                    </a:lnTo>
                    <a:lnTo>
                      <a:pt x="1498" y="714"/>
                    </a:lnTo>
                    <a:lnTo>
                      <a:pt x="1498" y="712"/>
                    </a:lnTo>
                    <a:lnTo>
                      <a:pt x="1500" y="710"/>
                    </a:lnTo>
                    <a:lnTo>
                      <a:pt x="1500" y="708"/>
                    </a:lnTo>
                    <a:lnTo>
                      <a:pt x="1500" y="706"/>
                    </a:lnTo>
                    <a:lnTo>
                      <a:pt x="1500" y="704"/>
                    </a:lnTo>
                    <a:lnTo>
                      <a:pt x="1502" y="702"/>
                    </a:lnTo>
                    <a:lnTo>
                      <a:pt x="1502" y="700"/>
                    </a:lnTo>
                    <a:lnTo>
                      <a:pt x="1498" y="696"/>
                    </a:lnTo>
                    <a:lnTo>
                      <a:pt x="1498" y="700"/>
                    </a:lnTo>
                    <a:lnTo>
                      <a:pt x="1498" y="704"/>
                    </a:lnTo>
                    <a:lnTo>
                      <a:pt x="1498" y="706"/>
                    </a:lnTo>
                    <a:lnTo>
                      <a:pt x="1496" y="706"/>
                    </a:lnTo>
                    <a:lnTo>
                      <a:pt x="1494" y="710"/>
                    </a:lnTo>
                    <a:lnTo>
                      <a:pt x="1492" y="710"/>
                    </a:lnTo>
                    <a:lnTo>
                      <a:pt x="1492" y="710"/>
                    </a:lnTo>
                    <a:lnTo>
                      <a:pt x="1494" y="712"/>
                    </a:lnTo>
                    <a:lnTo>
                      <a:pt x="1494" y="714"/>
                    </a:lnTo>
                    <a:lnTo>
                      <a:pt x="1492" y="714"/>
                    </a:lnTo>
                    <a:lnTo>
                      <a:pt x="1492" y="716"/>
                    </a:lnTo>
                    <a:lnTo>
                      <a:pt x="1496" y="716"/>
                    </a:lnTo>
                    <a:lnTo>
                      <a:pt x="1496" y="716"/>
                    </a:lnTo>
                    <a:close/>
                    <a:moveTo>
                      <a:pt x="1494" y="732"/>
                    </a:moveTo>
                    <a:lnTo>
                      <a:pt x="1494" y="730"/>
                    </a:lnTo>
                    <a:lnTo>
                      <a:pt x="1494" y="728"/>
                    </a:lnTo>
                    <a:lnTo>
                      <a:pt x="1494" y="726"/>
                    </a:lnTo>
                    <a:lnTo>
                      <a:pt x="1492" y="724"/>
                    </a:lnTo>
                    <a:lnTo>
                      <a:pt x="1492" y="728"/>
                    </a:lnTo>
                    <a:lnTo>
                      <a:pt x="1492" y="730"/>
                    </a:lnTo>
                    <a:lnTo>
                      <a:pt x="1494" y="732"/>
                    </a:lnTo>
                    <a:close/>
                    <a:moveTo>
                      <a:pt x="1494" y="736"/>
                    </a:moveTo>
                    <a:lnTo>
                      <a:pt x="1496" y="736"/>
                    </a:lnTo>
                    <a:lnTo>
                      <a:pt x="1496" y="734"/>
                    </a:lnTo>
                    <a:lnTo>
                      <a:pt x="1494" y="734"/>
                    </a:lnTo>
                    <a:lnTo>
                      <a:pt x="1492" y="734"/>
                    </a:lnTo>
                    <a:lnTo>
                      <a:pt x="1492" y="736"/>
                    </a:lnTo>
                    <a:lnTo>
                      <a:pt x="1494" y="736"/>
                    </a:lnTo>
                    <a:close/>
                    <a:moveTo>
                      <a:pt x="1490" y="740"/>
                    </a:moveTo>
                    <a:lnTo>
                      <a:pt x="1490" y="740"/>
                    </a:lnTo>
                    <a:lnTo>
                      <a:pt x="1490" y="738"/>
                    </a:lnTo>
                    <a:lnTo>
                      <a:pt x="1490" y="738"/>
                    </a:lnTo>
                    <a:lnTo>
                      <a:pt x="1488" y="740"/>
                    </a:lnTo>
                    <a:lnTo>
                      <a:pt x="1490" y="740"/>
                    </a:lnTo>
                    <a:close/>
                    <a:moveTo>
                      <a:pt x="1492" y="746"/>
                    </a:moveTo>
                    <a:lnTo>
                      <a:pt x="1492" y="744"/>
                    </a:lnTo>
                    <a:lnTo>
                      <a:pt x="1494" y="744"/>
                    </a:lnTo>
                    <a:lnTo>
                      <a:pt x="1494" y="742"/>
                    </a:lnTo>
                    <a:lnTo>
                      <a:pt x="1492" y="740"/>
                    </a:lnTo>
                    <a:lnTo>
                      <a:pt x="1492" y="742"/>
                    </a:lnTo>
                    <a:lnTo>
                      <a:pt x="1492" y="746"/>
                    </a:lnTo>
                    <a:close/>
                    <a:moveTo>
                      <a:pt x="1488" y="760"/>
                    </a:moveTo>
                    <a:lnTo>
                      <a:pt x="1490" y="760"/>
                    </a:lnTo>
                    <a:lnTo>
                      <a:pt x="1488" y="758"/>
                    </a:lnTo>
                    <a:lnTo>
                      <a:pt x="1488" y="760"/>
                    </a:lnTo>
                    <a:lnTo>
                      <a:pt x="1488" y="760"/>
                    </a:lnTo>
                    <a:close/>
                    <a:moveTo>
                      <a:pt x="1488" y="770"/>
                    </a:moveTo>
                    <a:lnTo>
                      <a:pt x="1488" y="768"/>
                    </a:lnTo>
                    <a:lnTo>
                      <a:pt x="1488" y="766"/>
                    </a:lnTo>
                    <a:lnTo>
                      <a:pt x="1486" y="768"/>
                    </a:lnTo>
                    <a:lnTo>
                      <a:pt x="1488" y="770"/>
                    </a:lnTo>
                    <a:close/>
                    <a:moveTo>
                      <a:pt x="1486" y="772"/>
                    </a:moveTo>
                    <a:lnTo>
                      <a:pt x="1488" y="772"/>
                    </a:lnTo>
                    <a:lnTo>
                      <a:pt x="1488" y="772"/>
                    </a:lnTo>
                    <a:lnTo>
                      <a:pt x="1486" y="772"/>
                    </a:lnTo>
                    <a:close/>
                    <a:moveTo>
                      <a:pt x="1486" y="776"/>
                    </a:moveTo>
                    <a:lnTo>
                      <a:pt x="1486" y="776"/>
                    </a:lnTo>
                    <a:lnTo>
                      <a:pt x="1486" y="776"/>
                    </a:lnTo>
                    <a:lnTo>
                      <a:pt x="1486" y="776"/>
                    </a:lnTo>
                    <a:lnTo>
                      <a:pt x="1486" y="774"/>
                    </a:lnTo>
                    <a:lnTo>
                      <a:pt x="1486" y="776"/>
                    </a:lnTo>
                    <a:close/>
                    <a:moveTo>
                      <a:pt x="1482" y="786"/>
                    </a:moveTo>
                    <a:lnTo>
                      <a:pt x="1484" y="784"/>
                    </a:lnTo>
                    <a:lnTo>
                      <a:pt x="1484" y="780"/>
                    </a:lnTo>
                    <a:lnTo>
                      <a:pt x="1484" y="780"/>
                    </a:lnTo>
                    <a:lnTo>
                      <a:pt x="1484" y="782"/>
                    </a:lnTo>
                    <a:lnTo>
                      <a:pt x="1482" y="786"/>
                    </a:lnTo>
                    <a:lnTo>
                      <a:pt x="1482" y="786"/>
                    </a:lnTo>
                    <a:close/>
                    <a:moveTo>
                      <a:pt x="1462" y="814"/>
                    </a:moveTo>
                    <a:lnTo>
                      <a:pt x="1464" y="814"/>
                    </a:lnTo>
                    <a:lnTo>
                      <a:pt x="1466" y="812"/>
                    </a:lnTo>
                    <a:lnTo>
                      <a:pt x="1468" y="808"/>
                    </a:lnTo>
                    <a:lnTo>
                      <a:pt x="1468" y="808"/>
                    </a:lnTo>
                    <a:lnTo>
                      <a:pt x="1468" y="806"/>
                    </a:lnTo>
                    <a:lnTo>
                      <a:pt x="1470" y="802"/>
                    </a:lnTo>
                    <a:lnTo>
                      <a:pt x="1472" y="800"/>
                    </a:lnTo>
                    <a:lnTo>
                      <a:pt x="1472" y="800"/>
                    </a:lnTo>
                    <a:lnTo>
                      <a:pt x="1468" y="800"/>
                    </a:lnTo>
                    <a:lnTo>
                      <a:pt x="1468" y="802"/>
                    </a:lnTo>
                    <a:lnTo>
                      <a:pt x="1466" y="804"/>
                    </a:lnTo>
                    <a:lnTo>
                      <a:pt x="1466" y="806"/>
                    </a:lnTo>
                    <a:lnTo>
                      <a:pt x="1464" y="806"/>
                    </a:lnTo>
                    <a:lnTo>
                      <a:pt x="1464" y="808"/>
                    </a:lnTo>
                    <a:lnTo>
                      <a:pt x="1462" y="810"/>
                    </a:lnTo>
                    <a:lnTo>
                      <a:pt x="1462" y="814"/>
                    </a:lnTo>
                    <a:close/>
                    <a:moveTo>
                      <a:pt x="1438" y="842"/>
                    </a:moveTo>
                    <a:lnTo>
                      <a:pt x="1440" y="840"/>
                    </a:lnTo>
                    <a:lnTo>
                      <a:pt x="1440" y="838"/>
                    </a:lnTo>
                    <a:lnTo>
                      <a:pt x="1442" y="836"/>
                    </a:lnTo>
                    <a:lnTo>
                      <a:pt x="1442" y="834"/>
                    </a:lnTo>
                    <a:lnTo>
                      <a:pt x="1444" y="832"/>
                    </a:lnTo>
                    <a:lnTo>
                      <a:pt x="1444" y="830"/>
                    </a:lnTo>
                    <a:lnTo>
                      <a:pt x="1444" y="830"/>
                    </a:lnTo>
                    <a:lnTo>
                      <a:pt x="1446" y="830"/>
                    </a:lnTo>
                    <a:lnTo>
                      <a:pt x="1448" y="828"/>
                    </a:lnTo>
                    <a:lnTo>
                      <a:pt x="1450" y="826"/>
                    </a:lnTo>
                    <a:lnTo>
                      <a:pt x="1452" y="822"/>
                    </a:lnTo>
                    <a:lnTo>
                      <a:pt x="1454" y="822"/>
                    </a:lnTo>
                    <a:lnTo>
                      <a:pt x="1456" y="820"/>
                    </a:lnTo>
                    <a:lnTo>
                      <a:pt x="1456" y="818"/>
                    </a:lnTo>
                    <a:lnTo>
                      <a:pt x="1456" y="816"/>
                    </a:lnTo>
                    <a:lnTo>
                      <a:pt x="1454" y="816"/>
                    </a:lnTo>
                    <a:lnTo>
                      <a:pt x="1450" y="820"/>
                    </a:lnTo>
                    <a:lnTo>
                      <a:pt x="1450" y="820"/>
                    </a:lnTo>
                    <a:lnTo>
                      <a:pt x="1450" y="820"/>
                    </a:lnTo>
                    <a:lnTo>
                      <a:pt x="1448" y="822"/>
                    </a:lnTo>
                    <a:lnTo>
                      <a:pt x="1446" y="822"/>
                    </a:lnTo>
                    <a:lnTo>
                      <a:pt x="1444" y="820"/>
                    </a:lnTo>
                    <a:lnTo>
                      <a:pt x="1444" y="820"/>
                    </a:lnTo>
                    <a:lnTo>
                      <a:pt x="1444" y="822"/>
                    </a:lnTo>
                    <a:lnTo>
                      <a:pt x="1444" y="824"/>
                    </a:lnTo>
                    <a:lnTo>
                      <a:pt x="1444" y="826"/>
                    </a:lnTo>
                    <a:lnTo>
                      <a:pt x="1442" y="828"/>
                    </a:lnTo>
                    <a:lnTo>
                      <a:pt x="1440" y="828"/>
                    </a:lnTo>
                    <a:lnTo>
                      <a:pt x="1442" y="830"/>
                    </a:lnTo>
                    <a:lnTo>
                      <a:pt x="1440" y="832"/>
                    </a:lnTo>
                    <a:lnTo>
                      <a:pt x="1438" y="832"/>
                    </a:lnTo>
                    <a:lnTo>
                      <a:pt x="1438" y="834"/>
                    </a:lnTo>
                    <a:lnTo>
                      <a:pt x="1440" y="836"/>
                    </a:lnTo>
                    <a:lnTo>
                      <a:pt x="1438" y="836"/>
                    </a:lnTo>
                    <a:lnTo>
                      <a:pt x="1438" y="838"/>
                    </a:lnTo>
                    <a:lnTo>
                      <a:pt x="1438" y="842"/>
                    </a:lnTo>
                    <a:close/>
                    <a:moveTo>
                      <a:pt x="1428" y="856"/>
                    </a:moveTo>
                    <a:lnTo>
                      <a:pt x="1428" y="854"/>
                    </a:lnTo>
                    <a:lnTo>
                      <a:pt x="1430" y="848"/>
                    </a:lnTo>
                    <a:lnTo>
                      <a:pt x="1430" y="848"/>
                    </a:lnTo>
                    <a:lnTo>
                      <a:pt x="1434" y="844"/>
                    </a:lnTo>
                    <a:lnTo>
                      <a:pt x="1434" y="842"/>
                    </a:lnTo>
                    <a:lnTo>
                      <a:pt x="1434" y="842"/>
                    </a:lnTo>
                    <a:lnTo>
                      <a:pt x="1432" y="842"/>
                    </a:lnTo>
                    <a:lnTo>
                      <a:pt x="1430" y="842"/>
                    </a:lnTo>
                    <a:lnTo>
                      <a:pt x="1430" y="840"/>
                    </a:lnTo>
                    <a:lnTo>
                      <a:pt x="1428" y="842"/>
                    </a:lnTo>
                    <a:lnTo>
                      <a:pt x="1428" y="844"/>
                    </a:lnTo>
                    <a:lnTo>
                      <a:pt x="1428" y="848"/>
                    </a:lnTo>
                    <a:lnTo>
                      <a:pt x="1426" y="850"/>
                    </a:lnTo>
                    <a:lnTo>
                      <a:pt x="1426" y="854"/>
                    </a:lnTo>
                    <a:lnTo>
                      <a:pt x="1426" y="854"/>
                    </a:lnTo>
                    <a:lnTo>
                      <a:pt x="1428" y="856"/>
                    </a:lnTo>
                    <a:close/>
                    <a:moveTo>
                      <a:pt x="26" y="660"/>
                    </a:moveTo>
                    <a:lnTo>
                      <a:pt x="26" y="662"/>
                    </a:lnTo>
                    <a:lnTo>
                      <a:pt x="28" y="664"/>
                    </a:lnTo>
                    <a:lnTo>
                      <a:pt x="28" y="662"/>
                    </a:lnTo>
                    <a:lnTo>
                      <a:pt x="26" y="660"/>
                    </a:lnTo>
                    <a:close/>
                  </a:path>
                </a:pathLst>
              </a:custGeom>
              <a:grpFill/>
              <a:ln w="6350">
                <a:solidFill>
                  <a:srgbClr val="CDBDE5"/>
                </a:solidFill>
                <a:round/>
                <a:headEnd/>
                <a:tailEnd/>
              </a:ln>
            </p:spPr>
            <p:txBody>
              <a:bodyPr vert="horz" wrap="square" lIns="14645" tIns="7323" rIns="14645" bIns="7323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00095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00190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00285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00381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0476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600571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700666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800761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561710">
                  <a:defRPr/>
                </a:pPr>
                <a:endParaRPr lang="en-US" sz="1106" ker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44" name="Phillippines">
                <a:extLst>
                  <a:ext uri="{FF2B5EF4-FFF2-40B4-BE49-F238E27FC236}">
                    <a16:creationId xmlns:a16="http://schemas.microsoft.com/office/drawing/2014/main" id="{69EA3BD7-DA9C-48CF-BE81-366CA078E27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675884" y="3939422"/>
                <a:ext cx="237319" cy="352150"/>
              </a:xfrm>
              <a:custGeom>
                <a:avLst/>
                <a:gdLst>
                  <a:gd name="T0" fmla="*/ 48 w 124"/>
                  <a:gd name="T1" fmla="*/ 2 h 184"/>
                  <a:gd name="T2" fmla="*/ 58 w 124"/>
                  <a:gd name="T3" fmla="*/ 72 h 184"/>
                  <a:gd name="T4" fmla="*/ 76 w 124"/>
                  <a:gd name="T5" fmla="*/ 74 h 184"/>
                  <a:gd name="T6" fmla="*/ 82 w 124"/>
                  <a:gd name="T7" fmla="*/ 86 h 184"/>
                  <a:gd name="T8" fmla="*/ 86 w 124"/>
                  <a:gd name="T9" fmla="*/ 88 h 184"/>
                  <a:gd name="T10" fmla="*/ 68 w 124"/>
                  <a:gd name="T11" fmla="*/ 74 h 184"/>
                  <a:gd name="T12" fmla="*/ 54 w 124"/>
                  <a:gd name="T13" fmla="*/ 76 h 184"/>
                  <a:gd name="T14" fmla="*/ 42 w 124"/>
                  <a:gd name="T15" fmla="*/ 72 h 184"/>
                  <a:gd name="T16" fmla="*/ 36 w 124"/>
                  <a:gd name="T17" fmla="*/ 62 h 184"/>
                  <a:gd name="T18" fmla="*/ 30 w 124"/>
                  <a:gd name="T19" fmla="*/ 42 h 184"/>
                  <a:gd name="T20" fmla="*/ 38 w 124"/>
                  <a:gd name="T21" fmla="*/ 14 h 184"/>
                  <a:gd name="T22" fmla="*/ 58 w 124"/>
                  <a:gd name="T23" fmla="*/ 16 h 184"/>
                  <a:gd name="T24" fmla="*/ 58 w 124"/>
                  <a:gd name="T25" fmla="*/ 46 h 184"/>
                  <a:gd name="T26" fmla="*/ 54 w 124"/>
                  <a:gd name="T27" fmla="*/ 66 h 184"/>
                  <a:gd name="T28" fmla="*/ 60 w 124"/>
                  <a:gd name="T29" fmla="*/ 64 h 184"/>
                  <a:gd name="T30" fmla="*/ 40 w 124"/>
                  <a:gd name="T31" fmla="*/ 80 h 184"/>
                  <a:gd name="T32" fmla="*/ 54 w 124"/>
                  <a:gd name="T33" fmla="*/ 96 h 184"/>
                  <a:gd name="T34" fmla="*/ 40 w 124"/>
                  <a:gd name="T35" fmla="*/ 80 h 184"/>
                  <a:gd name="T36" fmla="*/ 58 w 124"/>
                  <a:gd name="T37" fmla="*/ 82 h 184"/>
                  <a:gd name="T38" fmla="*/ 62 w 124"/>
                  <a:gd name="T39" fmla="*/ 100 h 184"/>
                  <a:gd name="T40" fmla="*/ 70 w 124"/>
                  <a:gd name="T41" fmla="*/ 94 h 184"/>
                  <a:gd name="T42" fmla="*/ 84 w 124"/>
                  <a:gd name="T43" fmla="*/ 96 h 184"/>
                  <a:gd name="T44" fmla="*/ 84 w 124"/>
                  <a:gd name="T45" fmla="*/ 96 h 184"/>
                  <a:gd name="T46" fmla="*/ 66 w 124"/>
                  <a:gd name="T47" fmla="*/ 118 h 184"/>
                  <a:gd name="T48" fmla="*/ 64 w 124"/>
                  <a:gd name="T49" fmla="*/ 102 h 184"/>
                  <a:gd name="T50" fmla="*/ 78 w 124"/>
                  <a:gd name="T51" fmla="*/ 108 h 184"/>
                  <a:gd name="T52" fmla="*/ 68 w 124"/>
                  <a:gd name="T53" fmla="*/ 120 h 184"/>
                  <a:gd name="T54" fmla="*/ 84 w 124"/>
                  <a:gd name="T55" fmla="*/ 126 h 184"/>
                  <a:gd name="T56" fmla="*/ 82 w 124"/>
                  <a:gd name="T57" fmla="*/ 128 h 184"/>
                  <a:gd name="T58" fmla="*/ 76 w 124"/>
                  <a:gd name="T59" fmla="*/ 116 h 184"/>
                  <a:gd name="T60" fmla="*/ 76 w 124"/>
                  <a:gd name="T61" fmla="*/ 138 h 184"/>
                  <a:gd name="T62" fmla="*/ 84 w 124"/>
                  <a:gd name="T63" fmla="*/ 136 h 184"/>
                  <a:gd name="T64" fmla="*/ 92 w 124"/>
                  <a:gd name="T65" fmla="*/ 124 h 184"/>
                  <a:gd name="T66" fmla="*/ 98 w 124"/>
                  <a:gd name="T67" fmla="*/ 134 h 184"/>
                  <a:gd name="T68" fmla="*/ 108 w 124"/>
                  <a:gd name="T69" fmla="*/ 112 h 184"/>
                  <a:gd name="T70" fmla="*/ 102 w 124"/>
                  <a:gd name="T71" fmla="*/ 92 h 184"/>
                  <a:gd name="T72" fmla="*/ 96 w 124"/>
                  <a:gd name="T73" fmla="*/ 100 h 184"/>
                  <a:gd name="T74" fmla="*/ 94 w 124"/>
                  <a:gd name="T75" fmla="*/ 108 h 184"/>
                  <a:gd name="T76" fmla="*/ 100 w 124"/>
                  <a:gd name="T77" fmla="*/ 122 h 184"/>
                  <a:gd name="T78" fmla="*/ 112 w 124"/>
                  <a:gd name="T79" fmla="*/ 114 h 184"/>
                  <a:gd name="T80" fmla="*/ 110 w 124"/>
                  <a:gd name="T81" fmla="*/ 122 h 184"/>
                  <a:gd name="T82" fmla="*/ 114 w 124"/>
                  <a:gd name="T83" fmla="*/ 132 h 184"/>
                  <a:gd name="T84" fmla="*/ 64 w 124"/>
                  <a:gd name="T85" fmla="*/ 164 h 184"/>
                  <a:gd name="T86" fmla="*/ 80 w 124"/>
                  <a:gd name="T87" fmla="*/ 146 h 184"/>
                  <a:gd name="T88" fmla="*/ 98 w 124"/>
                  <a:gd name="T89" fmla="*/ 148 h 184"/>
                  <a:gd name="T90" fmla="*/ 108 w 124"/>
                  <a:gd name="T91" fmla="*/ 136 h 184"/>
                  <a:gd name="T92" fmla="*/ 120 w 124"/>
                  <a:gd name="T93" fmla="*/ 144 h 184"/>
                  <a:gd name="T94" fmla="*/ 124 w 124"/>
                  <a:gd name="T95" fmla="*/ 160 h 184"/>
                  <a:gd name="T96" fmla="*/ 118 w 124"/>
                  <a:gd name="T97" fmla="*/ 174 h 184"/>
                  <a:gd name="T98" fmla="*/ 112 w 124"/>
                  <a:gd name="T99" fmla="*/ 176 h 184"/>
                  <a:gd name="T100" fmla="*/ 100 w 124"/>
                  <a:gd name="T101" fmla="*/ 180 h 184"/>
                  <a:gd name="T102" fmla="*/ 92 w 124"/>
                  <a:gd name="T103" fmla="*/ 164 h 184"/>
                  <a:gd name="T104" fmla="*/ 84 w 124"/>
                  <a:gd name="T105" fmla="*/ 162 h 184"/>
                  <a:gd name="T106" fmla="*/ 76 w 124"/>
                  <a:gd name="T107" fmla="*/ 158 h 184"/>
                  <a:gd name="T108" fmla="*/ 70 w 124"/>
                  <a:gd name="T109" fmla="*/ 172 h 184"/>
                  <a:gd name="T110" fmla="*/ 38 w 124"/>
                  <a:gd name="T111" fmla="*/ 98 h 184"/>
                  <a:gd name="T112" fmla="*/ 34 w 124"/>
                  <a:gd name="T113" fmla="*/ 106 h 184"/>
                  <a:gd name="T114" fmla="*/ 36 w 124"/>
                  <a:gd name="T115" fmla="*/ 120 h 184"/>
                  <a:gd name="T116" fmla="*/ 22 w 124"/>
                  <a:gd name="T117" fmla="*/ 128 h 184"/>
                  <a:gd name="T118" fmla="*/ 28 w 124"/>
                  <a:gd name="T119" fmla="*/ 108 h 184"/>
                  <a:gd name="T120" fmla="*/ 18 w 124"/>
                  <a:gd name="T121" fmla="*/ 132 h 184"/>
                  <a:gd name="T122" fmla="*/ 6 w 124"/>
                  <a:gd name="T123" fmla="*/ 148 h 184"/>
                  <a:gd name="T124" fmla="*/ 4 w 124"/>
                  <a:gd name="T125" fmla="*/ 152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24" h="184">
                    <a:moveTo>
                      <a:pt x="44" y="8"/>
                    </a:moveTo>
                    <a:lnTo>
                      <a:pt x="48" y="8"/>
                    </a:lnTo>
                    <a:lnTo>
                      <a:pt x="46" y="10"/>
                    </a:lnTo>
                    <a:lnTo>
                      <a:pt x="44" y="8"/>
                    </a:lnTo>
                    <a:close/>
                    <a:moveTo>
                      <a:pt x="42" y="4"/>
                    </a:moveTo>
                    <a:lnTo>
                      <a:pt x="44" y="4"/>
                    </a:lnTo>
                    <a:lnTo>
                      <a:pt x="42" y="4"/>
                    </a:lnTo>
                    <a:lnTo>
                      <a:pt x="42" y="4"/>
                    </a:lnTo>
                    <a:close/>
                    <a:moveTo>
                      <a:pt x="48" y="0"/>
                    </a:moveTo>
                    <a:lnTo>
                      <a:pt x="46" y="2"/>
                    </a:lnTo>
                    <a:lnTo>
                      <a:pt x="48" y="2"/>
                    </a:lnTo>
                    <a:lnTo>
                      <a:pt x="48" y="0"/>
                    </a:lnTo>
                    <a:close/>
                    <a:moveTo>
                      <a:pt x="54" y="6"/>
                    </a:moveTo>
                    <a:lnTo>
                      <a:pt x="52" y="8"/>
                    </a:lnTo>
                    <a:lnTo>
                      <a:pt x="54" y="8"/>
                    </a:lnTo>
                    <a:lnTo>
                      <a:pt x="54" y="8"/>
                    </a:lnTo>
                    <a:lnTo>
                      <a:pt x="54" y="8"/>
                    </a:lnTo>
                    <a:lnTo>
                      <a:pt x="54" y="6"/>
                    </a:lnTo>
                    <a:lnTo>
                      <a:pt x="54" y="6"/>
                    </a:lnTo>
                    <a:close/>
                    <a:moveTo>
                      <a:pt x="54" y="68"/>
                    </a:moveTo>
                    <a:lnTo>
                      <a:pt x="56" y="70"/>
                    </a:lnTo>
                    <a:lnTo>
                      <a:pt x="58" y="72"/>
                    </a:lnTo>
                    <a:lnTo>
                      <a:pt x="60" y="74"/>
                    </a:lnTo>
                    <a:lnTo>
                      <a:pt x="62" y="72"/>
                    </a:lnTo>
                    <a:lnTo>
                      <a:pt x="64" y="70"/>
                    </a:lnTo>
                    <a:lnTo>
                      <a:pt x="66" y="68"/>
                    </a:lnTo>
                    <a:lnTo>
                      <a:pt x="68" y="68"/>
                    </a:lnTo>
                    <a:lnTo>
                      <a:pt x="72" y="70"/>
                    </a:lnTo>
                    <a:lnTo>
                      <a:pt x="74" y="74"/>
                    </a:lnTo>
                    <a:lnTo>
                      <a:pt x="74" y="76"/>
                    </a:lnTo>
                    <a:lnTo>
                      <a:pt x="74" y="76"/>
                    </a:lnTo>
                    <a:lnTo>
                      <a:pt x="76" y="76"/>
                    </a:lnTo>
                    <a:lnTo>
                      <a:pt x="76" y="74"/>
                    </a:lnTo>
                    <a:lnTo>
                      <a:pt x="78" y="72"/>
                    </a:lnTo>
                    <a:lnTo>
                      <a:pt x="78" y="74"/>
                    </a:lnTo>
                    <a:lnTo>
                      <a:pt x="82" y="74"/>
                    </a:lnTo>
                    <a:lnTo>
                      <a:pt x="84" y="76"/>
                    </a:lnTo>
                    <a:lnTo>
                      <a:pt x="84" y="78"/>
                    </a:lnTo>
                    <a:lnTo>
                      <a:pt x="82" y="78"/>
                    </a:lnTo>
                    <a:lnTo>
                      <a:pt x="82" y="78"/>
                    </a:lnTo>
                    <a:lnTo>
                      <a:pt x="80" y="78"/>
                    </a:lnTo>
                    <a:lnTo>
                      <a:pt x="80" y="80"/>
                    </a:lnTo>
                    <a:lnTo>
                      <a:pt x="82" y="84"/>
                    </a:lnTo>
                    <a:lnTo>
                      <a:pt x="82" y="86"/>
                    </a:lnTo>
                    <a:lnTo>
                      <a:pt x="84" y="86"/>
                    </a:lnTo>
                    <a:lnTo>
                      <a:pt x="86" y="88"/>
                    </a:lnTo>
                    <a:lnTo>
                      <a:pt x="88" y="88"/>
                    </a:lnTo>
                    <a:lnTo>
                      <a:pt x="90" y="88"/>
                    </a:lnTo>
                    <a:lnTo>
                      <a:pt x="88" y="90"/>
                    </a:lnTo>
                    <a:lnTo>
                      <a:pt x="88" y="90"/>
                    </a:lnTo>
                    <a:lnTo>
                      <a:pt x="88" y="94"/>
                    </a:lnTo>
                    <a:lnTo>
                      <a:pt x="86" y="94"/>
                    </a:lnTo>
                    <a:lnTo>
                      <a:pt x="84" y="92"/>
                    </a:lnTo>
                    <a:lnTo>
                      <a:pt x="86" y="90"/>
                    </a:lnTo>
                    <a:lnTo>
                      <a:pt x="86" y="88"/>
                    </a:lnTo>
                    <a:lnTo>
                      <a:pt x="84" y="88"/>
                    </a:lnTo>
                    <a:lnTo>
                      <a:pt x="84" y="88"/>
                    </a:lnTo>
                    <a:lnTo>
                      <a:pt x="82" y="90"/>
                    </a:lnTo>
                    <a:lnTo>
                      <a:pt x="78" y="86"/>
                    </a:lnTo>
                    <a:lnTo>
                      <a:pt x="78" y="86"/>
                    </a:lnTo>
                    <a:lnTo>
                      <a:pt x="78" y="84"/>
                    </a:lnTo>
                    <a:lnTo>
                      <a:pt x="76" y="80"/>
                    </a:lnTo>
                    <a:lnTo>
                      <a:pt x="72" y="80"/>
                    </a:lnTo>
                    <a:lnTo>
                      <a:pt x="70" y="76"/>
                    </a:lnTo>
                    <a:lnTo>
                      <a:pt x="70" y="76"/>
                    </a:lnTo>
                    <a:lnTo>
                      <a:pt x="68" y="74"/>
                    </a:lnTo>
                    <a:lnTo>
                      <a:pt x="66" y="74"/>
                    </a:lnTo>
                    <a:lnTo>
                      <a:pt x="66" y="76"/>
                    </a:lnTo>
                    <a:lnTo>
                      <a:pt x="70" y="80"/>
                    </a:lnTo>
                    <a:lnTo>
                      <a:pt x="70" y="84"/>
                    </a:lnTo>
                    <a:lnTo>
                      <a:pt x="70" y="84"/>
                    </a:lnTo>
                    <a:lnTo>
                      <a:pt x="66" y="80"/>
                    </a:lnTo>
                    <a:lnTo>
                      <a:pt x="64" y="78"/>
                    </a:lnTo>
                    <a:lnTo>
                      <a:pt x="62" y="76"/>
                    </a:lnTo>
                    <a:lnTo>
                      <a:pt x="58" y="74"/>
                    </a:lnTo>
                    <a:lnTo>
                      <a:pt x="56" y="74"/>
                    </a:lnTo>
                    <a:lnTo>
                      <a:pt x="54" y="76"/>
                    </a:lnTo>
                    <a:lnTo>
                      <a:pt x="54" y="78"/>
                    </a:lnTo>
                    <a:lnTo>
                      <a:pt x="52" y="80"/>
                    </a:lnTo>
                    <a:lnTo>
                      <a:pt x="50" y="76"/>
                    </a:lnTo>
                    <a:lnTo>
                      <a:pt x="48" y="78"/>
                    </a:lnTo>
                    <a:lnTo>
                      <a:pt x="46" y="78"/>
                    </a:lnTo>
                    <a:lnTo>
                      <a:pt x="46" y="76"/>
                    </a:lnTo>
                    <a:lnTo>
                      <a:pt x="46" y="74"/>
                    </a:lnTo>
                    <a:lnTo>
                      <a:pt x="44" y="74"/>
                    </a:lnTo>
                    <a:lnTo>
                      <a:pt x="44" y="78"/>
                    </a:lnTo>
                    <a:lnTo>
                      <a:pt x="42" y="74"/>
                    </a:lnTo>
                    <a:lnTo>
                      <a:pt x="42" y="72"/>
                    </a:lnTo>
                    <a:lnTo>
                      <a:pt x="42" y="70"/>
                    </a:lnTo>
                    <a:lnTo>
                      <a:pt x="44" y="68"/>
                    </a:lnTo>
                    <a:lnTo>
                      <a:pt x="46" y="66"/>
                    </a:lnTo>
                    <a:lnTo>
                      <a:pt x="44" y="64"/>
                    </a:lnTo>
                    <a:lnTo>
                      <a:pt x="42" y="64"/>
                    </a:lnTo>
                    <a:lnTo>
                      <a:pt x="42" y="64"/>
                    </a:lnTo>
                    <a:lnTo>
                      <a:pt x="42" y="66"/>
                    </a:lnTo>
                    <a:lnTo>
                      <a:pt x="42" y="68"/>
                    </a:lnTo>
                    <a:lnTo>
                      <a:pt x="40" y="68"/>
                    </a:lnTo>
                    <a:lnTo>
                      <a:pt x="36" y="66"/>
                    </a:lnTo>
                    <a:lnTo>
                      <a:pt x="36" y="62"/>
                    </a:lnTo>
                    <a:lnTo>
                      <a:pt x="36" y="62"/>
                    </a:lnTo>
                    <a:lnTo>
                      <a:pt x="36" y="62"/>
                    </a:lnTo>
                    <a:lnTo>
                      <a:pt x="34" y="62"/>
                    </a:lnTo>
                    <a:lnTo>
                      <a:pt x="34" y="58"/>
                    </a:lnTo>
                    <a:lnTo>
                      <a:pt x="32" y="54"/>
                    </a:lnTo>
                    <a:lnTo>
                      <a:pt x="32" y="50"/>
                    </a:lnTo>
                    <a:lnTo>
                      <a:pt x="32" y="48"/>
                    </a:lnTo>
                    <a:lnTo>
                      <a:pt x="32" y="48"/>
                    </a:lnTo>
                    <a:lnTo>
                      <a:pt x="30" y="48"/>
                    </a:lnTo>
                    <a:lnTo>
                      <a:pt x="30" y="46"/>
                    </a:lnTo>
                    <a:lnTo>
                      <a:pt x="30" y="42"/>
                    </a:lnTo>
                    <a:lnTo>
                      <a:pt x="32" y="44"/>
                    </a:lnTo>
                    <a:lnTo>
                      <a:pt x="34" y="44"/>
                    </a:lnTo>
                    <a:lnTo>
                      <a:pt x="36" y="44"/>
                    </a:lnTo>
                    <a:lnTo>
                      <a:pt x="36" y="42"/>
                    </a:lnTo>
                    <a:lnTo>
                      <a:pt x="34" y="38"/>
                    </a:lnTo>
                    <a:lnTo>
                      <a:pt x="34" y="36"/>
                    </a:lnTo>
                    <a:lnTo>
                      <a:pt x="36" y="30"/>
                    </a:lnTo>
                    <a:lnTo>
                      <a:pt x="36" y="24"/>
                    </a:lnTo>
                    <a:lnTo>
                      <a:pt x="36" y="20"/>
                    </a:lnTo>
                    <a:lnTo>
                      <a:pt x="38" y="16"/>
                    </a:lnTo>
                    <a:lnTo>
                      <a:pt x="38" y="14"/>
                    </a:lnTo>
                    <a:lnTo>
                      <a:pt x="42" y="12"/>
                    </a:lnTo>
                    <a:lnTo>
                      <a:pt x="46" y="12"/>
                    </a:lnTo>
                    <a:lnTo>
                      <a:pt x="48" y="16"/>
                    </a:lnTo>
                    <a:lnTo>
                      <a:pt x="50" y="16"/>
                    </a:lnTo>
                    <a:lnTo>
                      <a:pt x="50" y="16"/>
                    </a:lnTo>
                    <a:lnTo>
                      <a:pt x="54" y="16"/>
                    </a:lnTo>
                    <a:lnTo>
                      <a:pt x="56" y="14"/>
                    </a:lnTo>
                    <a:lnTo>
                      <a:pt x="56" y="12"/>
                    </a:lnTo>
                    <a:lnTo>
                      <a:pt x="58" y="12"/>
                    </a:lnTo>
                    <a:lnTo>
                      <a:pt x="58" y="14"/>
                    </a:lnTo>
                    <a:lnTo>
                      <a:pt x="58" y="16"/>
                    </a:lnTo>
                    <a:lnTo>
                      <a:pt x="58" y="18"/>
                    </a:lnTo>
                    <a:lnTo>
                      <a:pt x="56" y="22"/>
                    </a:lnTo>
                    <a:lnTo>
                      <a:pt x="60" y="26"/>
                    </a:lnTo>
                    <a:lnTo>
                      <a:pt x="60" y="26"/>
                    </a:lnTo>
                    <a:lnTo>
                      <a:pt x="62" y="30"/>
                    </a:lnTo>
                    <a:lnTo>
                      <a:pt x="62" y="32"/>
                    </a:lnTo>
                    <a:lnTo>
                      <a:pt x="62" y="38"/>
                    </a:lnTo>
                    <a:lnTo>
                      <a:pt x="60" y="40"/>
                    </a:lnTo>
                    <a:lnTo>
                      <a:pt x="60" y="44"/>
                    </a:lnTo>
                    <a:lnTo>
                      <a:pt x="58" y="46"/>
                    </a:lnTo>
                    <a:lnTo>
                      <a:pt x="58" y="46"/>
                    </a:lnTo>
                    <a:lnTo>
                      <a:pt x="60" y="44"/>
                    </a:lnTo>
                    <a:lnTo>
                      <a:pt x="58" y="46"/>
                    </a:lnTo>
                    <a:lnTo>
                      <a:pt x="54" y="48"/>
                    </a:lnTo>
                    <a:lnTo>
                      <a:pt x="52" y="50"/>
                    </a:lnTo>
                    <a:lnTo>
                      <a:pt x="54" y="54"/>
                    </a:lnTo>
                    <a:lnTo>
                      <a:pt x="52" y="56"/>
                    </a:lnTo>
                    <a:lnTo>
                      <a:pt x="52" y="58"/>
                    </a:lnTo>
                    <a:lnTo>
                      <a:pt x="52" y="60"/>
                    </a:lnTo>
                    <a:lnTo>
                      <a:pt x="54" y="62"/>
                    </a:lnTo>
                    <a:lnTo>
                      <a:pt x="56" y="64"/>
                    </a:lnTo>
                    <a:lnTo>
                      <a:pt x="54" y="66"/>
                    </a:lnTo>
                    <a:lnTo>
                      <a:pt x="54" y="68"/>
                    </a:lnTo>
                    <a:close/>
                    <a:moveTo>
                      <a:pt x="60" y="70"/>
                    </a:moveTo>
                    <a:lnTo>
                      <a:pt x="60" y="72"/>
                    </a:lnTo>
                    <a:lnTo>
                      <a:pt x="62" y="72"/>
                    </a:lnTo>
                    <a:lnTo>
                      <a:pt x="62" y="70"/>
                    </a:lnTo>
                    <a:lnTo>
                      <a:pt x="60" y="70"/>
                    </a:lnTo>
                    <a:close/>
                    <a:moveTo>
                      <a:pt x="56" y="60"/>
                    </a:moveTo>
                    <a:lnTo>
                      <a:pt x="58" y="64"/>
                    </a:lnTo>
                    <a:lnTo>
                      <a:pt x="58" y="64"/>
                    </a:lnTo>
                    <a:lnTo>
                      <a:pt x="58" y="66"/>
                    </a:lnTo>
                    <a:lnTo>
                      <a:pt x="60" y="64"/>
                    </a:lnTo>
                    <a:lnTo>
                      <a:pt x="60" y="60"/>
                    </a:lnTo>
                    <a:lnTo>
                      <a:pt x="62" y="60"/>
                    </a:lnTo>
                    <a:lnTo>
                      <a:pt x="60" y="58"/>
                    </a:lnTo>
                    <a:lnTo>
                      <a:pt x="56" y="60"/>
                    </a:lnTo>
                    <a:close/>
                    <a:moveTo>
                      <a:pt x="36" y="76"/>
                    </a:moveTo>
                    <a:lnTo>
                      <a:pt x="36" y="78"/>
                    </a:lnTo>
                    <a:lnTo>
                      <a:pt x="38" y="78"/>
                    </a:lnTo>
                    <a:lnTo>
                      <a:pt x="40" y="78"/>
                    </a:lnTo>
                    <a:lnTo>
                      <a:pt x="36" y="76"/>
                    </a:lnTo>
                    <a:lnTo>
                      <a:pt x="36" y="76"/>
                    </a:lnTo>
                    <a:close/>
                    <a:moveTo>
                      <a:pt x="40" y="80"/>
                    </a:moveTo>
                    <a:lnTo>
                      <a:pt x="40" y="82"/>
                    </a:lnTo>
                    <a:lnTo>
                      <a:pt x="42" y="82"/>
                    </a:lnTo>
                    <a:lnTo>
                      <a:pt x="42" y="84"/>
                    </a:lnTo>
                    <a:lnTo>
                      <a:pt x="44" y="86"/>
                    </a:lnTo>
                    <a:lnTo>
                      <a:pt x="46" y="88"/>
                    </a:lnTo>
                    <a:lnTo>
                      <a:pt x="46" y="92"/>
                    </a:lnTo>
                    <a:lnTo>
                      <a:pt x="48" y="92"/>
                    </a:lnTo>
                    <a:lnTo>
                      <a:pt x="48" y="94"/>
                    </a:lnTo>
                    <a:lnTo>
                      <a:pt x="50" y="98"/>
                    </a:lnTo>
                    <a:lnTo>
                      <a:pt x="52" y="98"/>
                    </a:lnTo>
                    <a:lnTo>
                      <a:pt x="54" y="96"/>
                    </a:lnTo>
                    <a:lnTo>
                      <a:pt x="54" y="94"/>
                    </a:lnTo>
                    <a:lnTo>
                      <a:pt x="56" y="94"/>
                    </a:lnTo>
                    <a:lnTo>
                      <a:pt x="56" y="92"/>
                    </a:lnTo>
                    <a:lnTo>
                      <a:pt x="54" y="90"/>
                    </a:lnTo>
                    <a:lnTo>
                      <a:pt x="56" y="88"/>
                    </a:lnTo>
                    <a:lnTo>
                      <a:pt x="56" y="86"/>
                    </a:lnTo>
                    <a:lnTo>
                      <a:pt x="52" y="84"/>
                    </a:lnTo>
                    <a:lnTo>
                      <a:pt x="48" y="80"/>
                    </a:lnTo>
                    <a:lnTo>
                      <a:pt x="44" y="80"/>
                    </a:lnTo>
                    <a:lnTo>
                      <a:pt x="42" y="80"/>
                    </a:lnTo>
                    <a:lnTo>
                      <a:pt x="40" y="80"/>
                    </a:lnTo>
                    <a:close/>
                    <a:moveTo>
                      <a:pt x="88" y="72"/>
                    </a:moveTo>
                    <a:lnTo>
                      <a:pt x="88" y="74"/>
                    </a:lnTo>
                    <a:lnTo>
                      <a:pt x="88" y="76"/>
                    </a:lnTo>
                    <a:lnTo>
                      <a:pt x="86" y="78"/>
                    </a:lnTo>
                    <a:lnTo>
                      <a:pt x="86" y="78"/>
                    </a:lnTo>
                    <a:lnTo>
                      <a:pt x="88" y="80"/>
                    </a:lnTo>
                    <a:lnTo>
                      <a:pt x="90" y="80"/>
                    </a:lnTo>
                    <a:lnTo>
                      <a:pt x="92" y="76"/>
                    </a:lnTo>
                    <a:lnTo>
                      <a:pt x="90" y="74"/>
                    </a:lnTo>
                    <a:lnTo>
                      <a:pt x="88" y="72"/>
                    </a:lnTo>
                    <a:close/>
                    <a:moveTo>
                      <a:pt x="58" y="82"/>
                    </a:moveTo>
                    <a:lnTo>
                      <a:pt x="62" y="84"/>
                    </a:lnTo>
                    <a:lnTo>
                      <a:pt x="62" y="82"/>
                    </a:lnTo>
                    <a:lnTo>
                      <a:pt x="64" y="82"/>
                    </a:lnTo>
                    <a:lnTo>
                      <a:pt x="62" y="80"/>
                    </a:lnTo>
                    <a:lnTo>
                      <a:pt x="60" y="78"/>
                    </a:lnTo>
                    <a:lnTo>
                      <a:pt x="58" y="80"/>
                    </a:lnTo>
                    <a:lnTo>
                      <a:pt x="58" y="82"/>
                    </a:lnTo>
                    <a:close/>
                    <a:moveTo>
                      <a:pt x="64" y="92"/>
                    </a:moveTo>
                    <a:lnTo>
                      <a:pt x="62" y="94"/>
                    </a:lnTo>
                    <a:lnTo>
                      <a:pt x="60" y="96"/>
                    </a:lnTo>
                    <a:lnTo>
                      <a:pt x="62" y="100"/>
                    </a:lnTo>
                    <a:lnTo>
                      <a:pt x="64" y="98"/>
                    </a:lnTo>
                    <a:lnTo>
                      <a:pt x="64" y="96"/>
                    </a:lnTo>
                    <a:lnTo>
                      <a:pt x="64" y="94"/>
                    </a:lnTo>
                    <a:lnTo>
                      <a:pt x="64" y="90"/>
                    </a:lnTo>
                    <a:lnTo>
                      <a:pt x="64" y="92"/>
                    </a:lnTo>
                    <a:close/>
                    <a:moveTo>
                      <a:pt x="70" y="94"/>
                    </a:moveTo>
                    <a:lnTo>
                      <a:pt x="68" y="94"/>
                    </a:lnTo>
                    <a:lnTo>
                      <a:pt x="68" y="96"/>
                    </a:lnTo>
                    <a:lnTo>
                      <a:pt x="70" y="96"/>
                    </a:lnTo>
                    <a:lnTo>
                      <a:pt x="70" y="94"/>
                    </a:lnTo>
                    <a:lnTo>
                      <a:pt x="70" y="94"/>
                    </a:lnTo>
                    <a:close/>
                    <a:moveTo>
                      <a:pt x="78" y="88"/>
                    </a:moveTo>
                    <a:lnTo>
                      <a:pt x="74" y="86"/>
                    </a:lnTo>
                    <a:lnTo>
                      <a:pt x="74" y="86"/>
                    </a:lnTo>
                    <a:lnTo>
                      <a:pt x="74" y="86"/>
                    </a:lnTo>
                    <a:lnTo>
                      <a:pt x="76" y="90"/>
                    </a:lnTo>
                    <a:lnTo>
                      <a:pt x="78" y="88"/>
                    </a:lnTo>
                    <a:lnTo>
                      <a:pt x="78" y="88"/>
                    </a:lnTo>
                    <a:close/>
                    <a:moveTo>
                      <a:pt x="82" y="92"/>
                    </a:moveTo>
                    <a:lnTo>
                      <a:pt x="82" y="94"/>
                    </a:lnTo>
                    <a:lnTo>
                      <a:pt x="84" y="96"/>
                    </a:lnTo>
                    <a:lnTo>
                      <a:pt x="84" y="96"/>
                    </a:lnTo>
                    <a:lnTo>
                      <a:pt x="84" y="92"/>
                    </a:lnTo>
                    <a:lnTo>
                      <a:pt x="82" y="92"/>
                    </a:lnTo>
                    <a:close/>
                    <a:moveTo>
                      <a:pt x="78" y="102"/>
                    </a:moveTo>
                    <a:lnTo>
                      <a:pt x="80" y="98"/>
                    </a:lnTo>
                    <a:lnTo>
                      <a:pt x="82" y="98"/>
                    </a:lnTo>
                    <a:lnTo>
                      <a:pt x="84" y="102"/>
                    </a:lnTo>
                    <a:lnTo>
                      <a:pt x="86" y="102"/>
                    </a:lnTo>
                    <a:lnTo>
                      <a:pt x="88" y="102"/>
                    </a:lnTo>
                    <a:lnTo>
                      <a:pt x="88" y="100"/>
                    </a:lnTo>
                    <a:lnTo>
                      <a:pt x="88" y="98"/>
                    </a:lnTo>
                    <a:lnTo>
                      <a:pt x="84" y="96"/>
                    </a:lnTo>
                    <a:lnTo>
                      <a:pt x="82" y="96"/>
                    </a:lnTo>
                    <a:lnTo>
                      <a:pt x="80" y="94"/>
                    </a:lnTo>
                    <a:lnTo>
                      <a:pt x="78" y="94"/>
                    </a:lnTo>
                    <a:lnTo>
                      <a:pt x="78" y="94"/>
                    </a:lnTo>
                    <a:lnTo>
                      <a:pt x="78" y="92"/>
                    </a:lnTo>
                    <a:lnTo>
                      <a:pt x="78" y="96"/>
                    </a:lnTo>
                    <a:lnTo>
                      <a:pt x="78" y="98"/>
                    </a:lnTo>
                    <a:lnTo>
                      <a:pt x="78" y="98"/>
                    </a:lnTo>
                    <a:lnTo>
                      <a:pt x="78" y="100"/>
                    </a:lnTo>
                    <a:lnTo>
                      <a:pt x="78" y="102"/>
                    </a:lnTo>
                    <a:close/>
                    <a:moveTo>
                      <a:pt x="66" y="118"/>
                    </a:moveTo>
                    <a:lnTo>
                      <a:pt x="64" y="120"/>
                    </a:lnTo>
                    <a:lnTo>
                      <a:pt x="64" y="120"/>
                    </a:lnTo>
                    <a:lnTo>
                      <a:pt x="62" y="116"/>
                    </a:lnTo>
                    <a:lnTo>
                      <a:pt x="64" y="114"/>
                    </a:lnTo>
                    <a:lnTo>
                      <a:pt x="64" y="108"/>
                    </a:lnTo>
                    <a:lnTo>
                      <a:pt x="64" y="108"/>
                    </a:lnTo>
                    <a:lnTo>
                      <a:pt x="64" y="104"/>
                    </a:lnTo>
                    <a:lnTo>
                      <a:pt x="62" y="104"/>
                    </a:lnTo>
                    <a:lnTo>
                      <a:pt x="60" y="104"/>
                    </a:lnTo>
                    <a:lnTo>
                      <a:pt x="60" y="102"/>
                    </a:lnTo>
                    <a:lnTo>
                      <a:pt x="64" y="102"/>
                    </a:lnTo>
                    <a:lnTo>
                      <a:pt x="66" y="104"/>
                    </a:lnTo>
                    <a:lnTo>
                      <a:pt x="68" y="104"/>
                    </a:lnTo>
                    <a:lnTo>
                      <a:pt x="66" y="106"/>
                    </a:lnTo>
                    <a:lnTo>
                      <a:pt x="68" y="106"/>
                    </a:lnTo>
                    <a:lnTo>
                      <a:pt x="70" y="106"/>
                    </a:lnTo>
                    <a:lnTo>
                      <a:pt x="72" y="106"/>
                    </a:lnTo>
                    <a:lnTo>
                      <a:pt x="74" y="108"/>
                    </a:lnTo>
                    <a:lnTo>
                      <a:pt x="76" y="106"/>
                    </a:lnTo>
                    <a:lnTo>
                      <a:pt x="78" y="104"/>
                    </a:lnTo>
                    <a:lnTo>
                      <a:pt x="78" y="106"/>
                    </a:lnTo>
                    <a:lnTo>
                      <a:pt x="78" y="108"/>
                    </a:lnTo>
                    <a:lnTo>
                      <a:pt x="76" y="110"/>
                    </a:lnTo>
                    <a:lnTo>
                      <a:pt x="76" y="112"/>
                    </a:lnTo>
                    <a:lnTo>
                      <a:pt x="72" y="116"/>
                    </a:lnTo>
                    <a:lnTo>
                      <a:pt x="72" y="116"/>
                    </a:lnTo>
                    <a:lnTo>
                      <a:pt x="70" y="116"/>
                    </a:lnTo>
                    <a:lnTo>
                      <a:pt x="70" y="118"/>
                    </a:lnTo>
                    <a:lnTo>
                      <a:pt x="68" y="118"/>
                    </a:lnTo>
                    <a:lnTo>
                      <a:pt x="66" y="118"/>
                    </a:lnTo>
                    <a:close/>
                    <a:moveTo>
                      <a:pt x="72" y="118"/>
                    </a:moveTo>
                    <a:lnTo>
                      <a:pt x="70" y="118"/>
                    </a:lnTo>
                    <a:lnTo>
                      <a:pt x="68" y="120"/>
                    </a:lnTo>
                    <a:lnTo>
                      <a:pt x="70" y="122"/>
                    </a:lnTo>
                    <a:lnTo>
                      <a:pt x="72" y="120"/>
                    </a:lnTo>
                    <a:lnTo>
                      <a:pt x="72" y="118"/>
                    </a:lnTo>
                    <a:lnTo>
                      <a:pt x="72" y="118"/>
                    </a:lnTo>
                    <a:close/>
                    <a:moveTo>
                      <a:pt x="92" y="116"/>
                    </a:moveTo>
                    <a:lnTo>
                      <a:pt x="92" y="120"/>
                    </a:lnTo>
                    <a:lnTo>
                      <a:pt x="92" y="118"/>
                    </a:lnTo>
                    <a:lnTo>
                      <a:pt x="92" y="116"/>
                    </a:lnTo>
                    <a:close/>
                    <a:moveTo>
                      <a:pt x="82" y="134"/>
                    </a:moveTo>
                    <a:lnTo>
                      <a:pt x="84" y="130"/>
                    </a:lnTo>
                    <a:lnTo>
                      <a:pt x="84" y="126"/>
                    </a:lnTo>
                    <a:lnTo>
                      <a:pt x="88" y="122"/>
                    </a:lnTo>
                    <a:lnTo>
                      <a:pt x="88" y="120"/>
                    </a:lnTo>
                    <a:lnTo>
                      <a:pt x="88" y="118"/>
                    </a:lnTo>
                    <a:lnTo>
                      <a:pt x="88" y="116"/>
                    </a:lnTo>
                    <a:lnTo>
                      <a:pt x="88" y="112"/>
                    </a:lnTo>
                    <a:lnTo>
                      <a:pt x="88" y="112"/>
                    </a:lnTo>
                    <a:lnTo>
                      <a:pt x="86" y="116"/>
                    </a:lnTo>
                    <a:lnTo>
                      <a:pt x="84" y="120"/>
                    </a:lnTo>
                    <a:lnTo>
                      <a:pt x="84" y="122"/>
                    </a:lnTo>
                    <a:lnTo>
                      <a:pt x="84" y="126"/>
                    </a:lnTo>
                    <a:lnTo>
                      <a:pt x="82" y="128"/>
                    </a:lnTo>
                    <a:lnTo>
                      <a:pt x="80" y="130"/>
                    </a:lnTo>
                    <a:lnTo>
                      <a:pt x="82" y="134"/>
                    </a:lnTo>
                    <a:close/>
                    <a:moveTo>
                      <a:pt x="78" y="132"/>
                    </a:moveTo>
                    <a:lnTo>
                      <a:pt x="78" y="128"/>
                    </a:lnTo>
                    <a:lnTo>
                      <a:pt x="80" y="120"/>
                    </a:lnTo>
                    <a:lnTo>
                      <a:pt x="82" y="118"/>
                    </a:lnTo>
                    <a:lnTo>
                      <a:pt x="82" y="116"/>
                    </a:lnTo>
                    <a:lnTo>
                      <a:pt x="80" y="114"/>
                    </a:lnTo>
                    <a:lnTo>
                      <a:pt x="80" y="116"/>
                    </a:lnTo>
                    <a:lnTo>
                      <a:pt x="78" y="114"/>
                    </a:lnTo>
                    <a:lnTo>
                      <a:pt x="76" y="116"/>
                    </a:lnTo>
                    <a:lnTo>
                      <a:pt x="76" y="118"/>
                    </a:lnTo>
                    <a:lnTo>
                      <a:pt x="74" y="120"/>
                    </a:lnTo>
                    <a:lnTo>
                      <a:pt x="74" y="124"/>
                    </a:lnTo>
                    <a:lnTo>
                      <a:pt x="74" y="126"/>
                    </a:lnTo>
                    <a:lnTo>
                      <a:pt x="70" y="128"/>
                    </a:lnTo>
                    <a:lnTo>
                      <a:pt x="68" y="130"/>
                    </a:lnTo>
                    <a:lnTo>
                      <a:pt x="70" y="132"/>
                    </a:lnTo>
                    <a:lnTo>
                      <a:pt x="70" y="132"/>
                    </a:lnTo>
                    <a:lnTo>
                      <a:pt x="74" y="134"/>
                    </a:lnTo>
                    <a:lnTo>
                      <a:pt x="76" y="136"/>
                    </a:lnTo>
                    <a:lnTo>
                      <a:pt x="76" y="138"/>
                    </a:lnTo>
                    <a:lnTo>
                      <a:pt x="78" y="138"/>
                    </a:lnTo>
                    <a:lnTo>
                      <a:pt x="80" y="138"/>
                    </a:lnTo>
                    <a:lnTo>
                      <a:pt x="80" y="136"/>
                    </a:lnTo>
                    <a:lnTo>
                      <a:pt x="78" y="132"/>
                    </a:lnTo>
                    <a:close/>
                    <a:moveTo>
                      <a:pt x="84" y="136"/>
                    </a:moveTo>
                    <a:lnTo>
                      <a:pt x="86" y="136"/>
                    </a:lnTo>
                    <a:lnTo>
                      <a:pt x="86" y="138"/>
                    </a:lnTo>
                    <a:lnTo>
                      <a:pt x="84" y="138"/>
                    </a:lnTo>
                    <a:lnTo>
                      <a:pt x="82" y="138"/>
                    </a:lnTo>
                    <a:lnTo>
                      <a:pt x="84" y="136"/>
                    </a:lnTo>
                    <a:lnTo>
                      <a:pt x="84" y="136"/>
                    </a:lnTo>
                    <a:close/>
                    <a:moveTo>
                      <a:pt x="92" y="124"/>
                    </a:moveTo>
                    <a:lnTo>
                      <a:pt x="94" y="124"/>
                    </a:lnTo>
                    <a:lnTo>
                      <a:pt x="96" y="126"/>
                    </a:lnTo>
                    <a:lnTo>
                      <a:pt x="96" y="128"/>
                    </a:lnTo>
                    <a:lnTo>
                      <a:pt x="94" y="130"/>
                    </a:lnTo>
                    <a:lnTo>
                      <a:pt x="92" y="132"/>
                    </a:lnTo>
                    <a:lnTo>
                      <a:pt x="88" y="132"/>
                    </a:lnTo>
                    <a:lnTo>
                      <a:pt x="88" y="130"/>
                    </a:lnTo>
                    <a:lnTo>
                      <a:pt x="86" y="130"/>
                    </a:lnTo>
                    <a:lnTo>
                      <a:pt x="88" y="128"/>
                    </a:lnTo>
                    <a:lnTo>
                      <a:pt x="92" y="124"/>
                    </a:lnTo>
                    <a:close/>
                    <a:moveTo>
                      <a:pt x="104" y="124"/>
                    </a:moveTo>
                    <a:lnTo>
                      <a:pt x="106" y="128"/>
                    </a:lnTo>
                    <a:lnTo>
                      <a:pt x="106" y="130"/>
                    </a:lnTo>
                    <a:lnTo>
                      <a:pt x="104" y="128"/>
                    </a:lnTo>
                    <a:lnTo>
                      <a:pt x="104" y="124"/>
                    </a:lnTo>
                    <a:close/>
                    <a:moveTo>
                      <a:pt x="98" y="134"/>
                    </a:moveTo>
                    <a:lnTo>
                      <a:pt x="98" y="136"/>
                    </a:lnTo>
                    <a:lnTo>
                      <a:pt x="98" y="138"/>
                    </a:lnTo>
                    <a:lnTo>
                      <a:pt x="98" y="138"/>
                    </a:lnTo>
                    <a:lnTo>
                      <a:pt x="96" y="136"/>
                    </a:lnTo>
                    <a:lnTo>
                      <a:pt x="98" y="134"/>
                    </a:lnTo>
                    <a:close/>
                    <a:moveTo>
                      <a:pt x="96" y="106"/>
                    </a:moveTo>
                    <a:lnTo>
                      <a:pt x="94" y="108"/>
                    </a:lnTo>
                    <a:lnTo>
                      <a:pt x="92" y="108"/>
                    </a:lnTo>
                    <a:lnTo>
                      <a:pt x="92" y="106"/>
                    </a:lnTo>
                    <a:lnTo>
                      <a:pt x="92" y="106"/>
                    </a:lnTo>
                    <a:lnTo>
                      <a:pt x="96" y="106"/>
                    </a:lnTo>
                    <a:close/>
                    <a:moveTo>
                      <a:pt x="100" y="108"/>
                    </a:moveTo>
                    <a:lnTo>
                      <a:pt x="102" y="110"/>
                    </a:lnTo>
                    <a:lnTo>
                      <a:pt x="104" y="112"/>
                    </a:lnTo>
                    <a:lnTo>
                      <a:pt x="106" y="112"/>
                    </a:lnTo>
                    <a:lnTo>
                      <a:pt x="108" y="112"/>
                    </a:lnTo>
                    <a:lnTo>
                      <a:pt x="108" y="112"/>
                    </a:lnTo>
                    <a:lnTo>
                      <a:pt x="110" y="112"/>
                    </a:lnTo>
                    <a:lnTo>
                      <a:pt x="108" y="110"/>
                    </a:lnTo>
                    <a:lnTo>
                      <a:pt x="108" y="108"/>
                    </a:lnTo>
                    <a:lnTo>
                      <a:pt x="106" y="108"/>
                    </a:lnTo>
                    <a:lnTo>
                      <a:pt x="106" y="104"/>
                    </a:lnTo>
                    <a:lnTo>
                      <a:pt x="106" y="100"/>
                    </a:lnTo>
                    <a:lnTo>
                      <a:pt x="106" y="98"/>
                    </a:lnTo>
                    <a:lnTo>
                      <a:pt x="106" y="98"/>
                    </a:lnTo>
                    <a:lnTo>
                      <a:pt x="104" y="94"/>
                    </a:lnTo>
                    <a:lnTo>
                      <a:pt x="102" y="92"/>
                    </a:lnTo>
                    <a:lnTo>
                      <a:pt x="100" y="92"/>
                    </a:lnTo>
                    <a:lnTo>
                      <a:pt x="100" y="92"/>
                    </a:lnTo>
                    <a:lnTo>
                      <a:pt x="98" y="92"/>
                    </a:lnTo>
                    <a:lnTo>
                      <a:pt x="98" y="92"/>
                    </a:lnTo>
                    <a:lnTo>
                      <a:pt x="96" y="94"/>
                    </a:lnTo>
                    <a:lnTo>
                      <a:pt x="94" y="94"/>
                    </a:lnTo>
                    <a:lnTo>
                      <a:pt x="92" y="94"/>
                    </a:lnTo>
                    <a:lnTo>
                      <a:pt x="92" y="92"/>
                    </a:lnTo>
                    <a:lnTo>
                      <a:pt x="92" y="94"/>
                    </a:lnTo>
                    <a:lnTo>
                      <a:pt x="92" y="98"/>
                    </a:lnTo>
                    <a:lnTo>
                      <a:pt x="96" y="100"/>
                    </a:lnTo>
                    <a:lnTo>
                      <a:pt x="98" y="104"/>
                    </a:lnTo>
                    <a:lnTo>
                      <a:pt x="100" y="104"/>
                    </a:lnTo>
                    <a:lnTo>
                      <a:pt x="100" y="106"/>
                    </a:lnTo>
                    <a:lnTo>
                      <a:pt x="98" y="108"/>
                    </a:lnTo>
                    <a:lnTo>
                      <a:pt x="98" y="108"/>
                    </a:lnTo>
                    <a:lnTo>
                      <a:pt x="98" y="108"/>
                    </a:lnTo>
                    <a:lnTo>
                      <a:pt x="100" y="108"/>
                    </a:lnTo>
                    <a:lnTo>
                      <a:pt x="100" y="108"/>
                    </a:lnTo>
                    <a:close/>
                    <a:moveTo>
                      <a:pt x="98" y="108"/>
                    </a:moveTo>
                    <a:lnTo>
                      <a:pt x="96" y="110"/>
                    </a:lnTo>
                    <a:lnTo>
                      <a:pt x="94" y="108"/>
                    </a:lnTo>
                    <a:lnTo>
                      <a:pt x="92" y="108"/>
                    </a:lnTo>
                    <a:lnTo>
                      <a:pt x="92" y="112"/>
                    </a:lnTo>
                    <a:lnTo>
                      <a:pt x="92" y="114"/>
                    </a:lnTo>
                    <a:lnTo>
                      <a:pt x="94" y="116"/>
                    </a:lnTo>
                    <a:lnTo>
                      <a:pt x="96" y="114"/>
                    </a:lnTo>
                    <a:lnTo>
                      <a:pt x="98" y="116"/>
                    </a:lnTo>
                    <a:lnTo>
                      <a:pt x="98" y="118"/>
                    </a:lnTo>
                    <a:lnTo>
                      <a:pt x="98" y="122"/>
                    </a:lnTo>
                    <a:lnTo>
                      <a:pt x="98" y="124"/>
                    </a:lnTo>
                    <a:lnTo>
                      <a:pt x="100" y="126"/>
                    </a:lnTo>
                    <a:lnTo>
                      <a:pt x="100" y="122"/>
                    </a:lnTo>
                    <a:lnTo>
                      <a:pt x="102" y="124"/>
                    </a:lnTo>
                    <a:lnTo>
                      <a:pt x="104" y="124"/>
                    </a:lnTo>
                    <a:lnTo>
                      <a:pt x="104" y="122"/>
                    </a:lnTo>
                    <a:lnTo>
                      <a:pt x="102" y="118"/>
                    </a:lnTo>
                    <a:lnTo>
                      <a:pt x="100" y="116"/>
                    </a:lnTo>
                    <a:lnTo>
                      <a:pt x="100" y="114"/>
                    </a:lnTo>
                    <a:lnTo>
                      <a:pt x="98" y="110"/>
                    </a:lnTo>
                    <a:lnTo>
                      <a:pt x="98" y="108"/>
                    </a:lnTo>
                    <a:close/>
                    <a:moveTo>
                      <a:pt x="110" y="116"/>
                    </a:moveTo>
                    <a:lnTo>
                      <a:pt x="112" y="116"/>
                    </a:lnTo>
                    <a:lnTo>
                      <a:pt x="112" y="114"/>
                    </a:lnTo>
                    <a:lnTo>
                      <a:pt x="110" y="114"/>
                    </a:lnTo>
                    <a:lnTo>
                      <a:pt x="110" y="116"/>
                    </a:lnTo>
                    <a:close/>
                    <a:moveTo>
                      <a:pt x="112" y="118"/>
                    </a:moveTo>
                    <a:lnTo>
                      <a:pt x="110" y="116"/>
                    </a:lnTo>
                    <a:lnTo>
                      <a:pt x="110" y="118"/>
                    </a:lnTo>
                    <a:lnTo>
                      <a:pt x="110" y="118"/>
                    </a:lnTo>
                    <a:lnTo>
                      <a:pt x="112" y="118"/>
                    </a:lnTo>
                    <a:close/>
                    <a:moveTo>
                      <a:pt x="110" y="130"/>
                    </a:moveTo>
                    <a:lnTo>
                      <a:pt x="112" y="126"/>
                    </a:lnTo>
                    <a:lnTo>
                      <a:pt x="110" y="124"/>
                    </a:lnTo>
                    <a:lnTo>
                      <a:pt x="110" y="122"/>
                    </a:lnTo>
                    <a:lnTo>
                      <a:pt x="110" y="122"/>
                    </a:lnTo>
                    <a:lnTo>
                      <a:pt x="110" y="120"/>
                    </a:lnTo>
                    <a:lnTo>
                      <a:pt x="108" y="122"/>
                    </a:lnTo>
                    <a:lnTo>
                      <a:pt x="108" y="124"/>
                    </a:lnTo>
                    <a:lnTo>
                      <a:pt x="110" y="126"/>
                    </a:lnTo>
                    <a:lnTo>
                      <a:pt x="108" y="128"/>
                    </a:lnTo>
                    <a:lnTo>
                      <a:pt x="110" y="130"/>
                    </a:lnTo>
                    <a:lnTo>
                      <a:pt x="110" y="130"/>
                    </a:lnTo>
                    <a:close/>
                    <a:moveTo>
                      <a:pt x="112" y="130"/>
                    </a:moveTo>
                    <a:lnTo>
                      <a:pt x="112" y="132"/>
                    </a:lnTo>
                    <a:lnTo>
                      <a:pt x="114" y="132"/>
                    </a:lnTo>
                    <a:lnTo>
                      <a:pt x="114" y="132"/>
                    </a:lnTo>
                    <a:lnTo>
                      <a:pt x="112" y="130"/>
                    </a:lnTo>
                    <a:close/>
                    <a:moveTo>
                      <a:pt x="114" y="124"/>
                    </a:moveTo>
                    <a:lnTo>
                      <a:pt x="114" y="128"/>
                    </a:lnTo>
                    <a:lnTo>
                      <a:pt x="114" y="128"/>
                    </a:lnTo>
                    <a:lnTo>
                      <a:pt x="116" y="130"/>
                    </a:lnTo>
                    <a:lnTo>
                      <a:pt x="116" y="130"/>
                    </a:lnTo>
                    <a:lnTo>
                      <a:pt x="116" y="128"/>
                    </a:lnTo>
                    <a:lnTo>
                      <a:pt x="114" y="124"/>
                    </a:lnTo>
                    <a:close/>
                    <a:moveTo>
                      <a:pt x="66" y="168"/>
                    </a:moveTo>
                    <a:lnTo>
                      <a:pt x="64" y="164"/>
                    </a:lnTo>
                    <a:lnTo>
                      <a:pt x="66" y="162"/>
                    </a:lnTo>
                    <a:lnTo>
                      <a:pt x="66" y="158"/>
                    </a:lnTo>
                    <a:lnTo>
                      <a:pt x="66" y="156"/>
                    </a:lnTo>
                    <a:lnTo>
                      <a:pt x="68" y="154"/>
                    </a:lnTo>
                    <a:lnTo>
                      <a:pt x="70" y="154"/>
                    </a:lnTo>
                    <a:lnTo>
                      <a:pt x="72" y="152"/>
                    </a:lnTo>
                    <a:lnTo>
                      <a:pt x="74" y="152"/>
                    </a:lnTo>
                    <a:lnTo>
                      <a:pt x="78" y="152"/>
                    </a:lnTo>
                    <a:lnTo>
                      <a:pt x="78" y="150"/>
                    </a:lnTo>
                    <a:lnTo>
                      <a:pt x="78" y="148"/>
                    </a:lnTo>
                    <a:lnTo>
                      <a:pt x="80" y="146"/>
                    </a:lnTo>
                    <a:lnTo>
                      <a:pt x="82" y="144"/>
                    </a:lnTo>
                    <a:lnTo>
                      <a:pt x="84" y="144"/>
                    </a:lnTo>
                    <a:lnTo>
                      <a:pt x="88" y="146"/>
                    </a:lnTo>
                    <a:lnTo>
                      <a:pt x="88" y="150"/>
                    </a:lnTo>
                    <a:lnTo>
                      <a:pt x="84" y="154"/>
                    </a:lnTo>
                    <a:lnTo>
                      <a:pt x="88" y="152"/>
                    </a:lnTo>
                    <a:lnTo>
                      <a:pt x="90" y="152"/>
                    </a:lnTo>
                    <a:lnTo>
                      <a:pt x="92" y="150"/>
                    </a:lnTo>
                    <a:lnTo>
                      <a:pt x="94" y="146"/>
                    </a:lnTo>
                    <a:lnTo>
                      <a:pt x="96" y="144"/>
                    </a:lnTo>
                    <a:lnTo>
                      <a:pt x="98" y="148"/>
                    </a:lnTo>
                    <a:lnTo>
                      <a:pt x="98" y="146"/>
                    </a:lnTo>
                    <a:lnTo>
                      <a:pt x="100" y="144"/>
                    </a:lnTo>
                    <a:lnTo>
                      <a:pt x="98" y="144"/>
                    </a:lnTo>
                    <a:lnTo>
                      <a:pt x="100" y="140"/>
                    </a:lnTo>
                    <a:lnTo>
                      <a:pt x="102" y="140"/>
                    </a:lnTo>
                    <a:lnTo>
                      <a:pt x="104" y="142"/>
                    </a:lnTo>
                    <a:lnTo>
                      <a:pt x="104" y="140"/>
                    </a:lnTo>
                    <a:lnTo>
                      <a:pt x="104" y="136"/>
                    </a:lnTo>
                    <a:lnTo>
                      <a:pt x="106" y="136"/>
                    </a:lnTo>
                    <a:lnTo>
                      <a:pt x="108" y="140"/>
                    </a:lnTo>
                    <a:lnTo>
                      <a:pt x="108" y="136"/>
                    </a:lnTo>
                    <a:lnTo>
                      <a:pt x="106" y="132"/>
                    </a:lnTo>
                    <a:lnTo>
                      <a:pt x="106" y="130"/>
                    </a:lnTo>
                    <a:lnTo>
                      <a:pt x="108" y="130"/>
                    </a:lnTo>
                    <a:lnTo>
                      <a:pt x="110" y="130"/>
                    </a:lnTo>
                    <a:lnTo>
                      <a:pt x="110" y="132"/>
                    </a:lnTo>
                    <a:lnTo>
                      <a:pt x="112" y="134"/>
                    </a:lnTo>
                    <a:lnTo>
                      <a:pt x="116" y="136"/>
                    </a:lnTo>
                    <a:lnTo>
                      <a:pt x="118" y="136"/>
                    </a:lnTo>
                    <a:lnTo>
                      <a:pt x="118" y="138"/>
                    </a:lnTo>
                    <a:lnTo>
                      <a:pt x="120" y="140"/>
                    </a:lnTo>
                    <a:lnTo>
                      <a:pt x="120" y="144"/>
                    </a:lnTo>
                    <a:lnTo>
                      <a:pt x="118" y="144"/>
                    </a:lnTo>
                    <a:lnTo>
                      <a:pt x="116" y="144"/>
                    </a:lnTo>
                    <a:lnTo>
                      <a:pt x="118" y="146"/>
                    </a:lnTo>
                    <a:lnTo>
                      <a:pt x="120" y="146"/>
                    </a:lnTo>
                    <a:lnTo>
                      <a:pt x="120" y="148"/>
                    </a:lnTo>
                    <a:lnTo>
                      <a:pt x="120" y="150"/>
                    </a:lnTo>
                    <a:lnTo>
                      <a:pt x="120" y="150"/>
                    </a:lnTo>
                    <a:lnTo>
                      <a:pt x="120" y="152"/>
                    </a:lnTo>
                    <a:lnTo>
                      <a:pt x="120" y="154"/>
                    </a:lnTo>
                    <a:lnTo>
                      <a:pt x="122" y="158"/>
                    </a:lnTo>
                    <a:lnTo>
                      <a:pt x="124" y="160"/>
                    </a:lnTo>
                    <a:lnTo>
                      <a:pt x="124" y="164"/>
                    </a:lnTo>
                    <a:lnTo>
                      <a:pt x="122" y="166"/>
                    </a:lnTo>
                    <a:lnTo>
                      <a:pt x="122" y="166"/>
                    </a:lnTo>
                    <a:lnTo>
                      <a:pt x="122" y="168"/>
                    </a:lnTo>
                    <a:lnTo>
                      <a:pt x="120" y="166"/>
                    </a:lnTo>
                    <a:lnTo>
                      <a:pt x="120" y="166"/>
                    </a:lnTo>
                    <a:lnTo>
                      <a:pt x="118" y="168"/>
                    </a:lnTo>
                    <a:lnTo>
                      <a:pt x="120" y="172"/>
                    </a:lnTo>
                    <a:lnTo>
                      <a:pt x="120" y="174"/>
                    </a:lnTo>
                    <a:lnTo>
                      <a:pt x="120" y="176"/>
                    </a:lnTo>
                    <a:lnTo>
                      <a:pt x="118" y="174"/>
                    </a:lnTo>
                    <a:lnTo>
                      <a:pt x="118" y="170"/>
                    </a:lnTo>
                    <a:lnTo>
                      <a:pt x="118" y="168"/>
                    </a:lnTo>
                    <a:lnTo>
                      <a:pt x="116" y="166"/>
                    </a:lnTo>
                    <a:lnTo>
                      <a:pt x="116" y="164"/>
                    </a:lnTo>
                    <a:lnTo>
                      <a:pt x="114" y="162"/>
                    </a:lnTo>
                    <a:lnTo>
                      <a:pt x="112" y="162"/>
                    </a:lnTo>
                    <a:lnTo>
                      <a:pt x="110" y="168"/>
                    </a:lnTo>
                    <a:lnTo>
                      <a:pt x="108" y="170"/>
                    </a:lnTo>
                    <a:lnTo>
                      <a:pt x="110" y="172"/>
                    </a:lnTo>
                    <a:lnTo>
                      <a:pt x="112" y="174"/>
                    </a:lnTo>
                    <a:lnTo>
                      <a:pt x="112" y="176"/>
                    </a:lnTo>
                    <a:lnTo>
                      <a:pt x="112" y="178"/>
                    </a:lnTo>
                    <a:lnTo>
                      <a:pt x="110" y="184"/>
                    </a:lnTo>
                    <a:lnTo>
                      <a:pt x="108" y="184"/>
                    </a:lnTo>
                    <a:lnTo>
                      <a:pt x="108" y="184"/>
                    </a:lnTo>
                    <a:lnTo>
                      <a:pt x="106" y="182"/>
                    </a:lnTo>
                    <a:lnTo>
                      <a:pt x="108" y="180"/>
                    </a:lnTo>
                    <a:lnTo>
                      <a:pt x="106" y="178"/>
                    </a:lnTo>
                    <a:lnTo>
                      <a:pt x="106" y="180"/>
                    </a:lnTo>
                    <a:lnTo>
                      <a:pt x="106" y="180"/>
                    </a:lnTo>
                    <a:lnTo>
                      <a:pt x="104" y="182"/>
                    </a:lnTo>
                    <a:lnTo>
                      <a:pt x="100" y="180"/>
                    </a:lnTo>
                    <a:lnTo>
                      <a:pt x="98" y="178"/>
                    </a:lnTo>
                    <a:lnTo>
                      <a:pt x="96" y="178"/>
                    </a:lnTo>
                    <a:lnTo>
                      <a:pt x="94" y="176"/>
                    </a:lnTo>
                    <a:lnTo>
                      <a:pt x="92" y="174"/>
                    </a:lnTo>
                    <a:lnTo>
                      <a:pt x="92" y="172"/>
                    </a:lnTo>
                    <a:lnTo>
                      <a:pt x="92" y="170"/>
                    </a:lnTo>
                    <a:lnTo>
                      <a:pt x="92" y="168"/>
                    </a:lnTo>
                    <a:lnTo>
                      <a:pt x="90" y="168"/>
                    </a:lnTo>
                    <a:lnTo>
                      <a:pt x="92" y="166"/>
                    </a:lnTo>
                    <a:lnTo>
                      <a:pt x="92" y="164"/>
                    </a:lnTo>
                    <a:lnTo>
                      <a:pt x="92" y="164"/>
                    </a:lnTo>
                    <a:lnTo>
                      <a:pt x="94" y="164"/>
                    </a:lnTo>
                    <a:lnTo>
                      <a:pt x="92" y="164"/>
                    </a:lnTo>
                    <a:lnTo>
                      <a:pt x="92" y="160"/>
                    </a:lnTo>
                    <a:lnTo>
                      <a:pt x="90" y="158"/>
                    </a:lnTo>
                    <a:lnTo>
                      <a:pt x="88" y="158"/>
                    </a:lnTo>
                    <a:lnTo>
                      <a:pt x="84" y="156"/>
                    </a:lnTo>
                    <a:lnTo>
                      <a:pt x="84" y="156"/>
                    </a:lnTo>
                    <a:lnTo>
                      <a:pt x="84" y="158"/>
                    </a:lnTo>
                    <a:lnTo>
                      <a:pt x="84" y="158"/>
                    </a:lnTo>
                    <a:lnTo>
                      <a:pt x="82" y="160"/>
                    </a:lnTo>
                    <a:lnTo>
                      <a:pt x="84" y="162"/>
                    </a:lnTo>
                    <a:lnTo>
                      <a:pt x="84" y="162"/>
                    </a:lnTo>
                    <a:lnTo>
                      <a:pt x="82" y="160"/>
                    </a:lnTo>
                    <a:lnTo>
                      <a:pt x="80" y="160"/>
                    </a:lnTo>
                    <a:lnTo>
                      <a:pt x="80" y="158"/>
                    </a:lnTo>
                    <a:lnTo>
                      <a:pt x="78" y="158"/>
                    </a:lnTo>
                    <a:lnTo>
                      <a:pt x="78" y="158"/>
                    </a:lnTo>
                    <a:lnTo>
                      <a:pt x="78" y="162"/>
                    </a:lnTo>
                    <a:lnTo>
                      <a:pt x="78" y="160"/>
                    </a:lnTo>
                    <a:lnTo>
                      <a:pt x="76" y="162"/>
                    </a:lnTo>
                    <a:lnTo>
                      <a:pt x="76" y="160"/>
                    </a:lnTo>
                    <a:lnTo>
                      <a:pt x="76" y="158"/>
                    </a:lnTo>
                    <a:lnTo>
                      <a:pt x="74" y="156"/>
                    </a:lnTo>
                    <a:lnTo>
                      <a:pt x="72" y="158"/>
                    </a:lnTo>
                    <a:lnTo>
                      <a:pt x="70" y="160"/>
                    </a:lnTo>
                    <a:lnTo>
                      <a:pt x="70" y="162"/>
                    </a:lnTo>
                    <a:lnTo>
                      <a:pt x="68" y="166"/>
                    </a:lnTo>
                    <a:lnTo>
                      <a:pt x="66" y="168"/>
                    </a:lnTo>
                    <a:close/>
                    <a:moveTo>
                      <a:pt x="64" y="172"/>
                    </a:moveTo>
                    <a:lnTo>
                      <a:pt x="64" y="172"/>
                    </a:lnTo>
                    <a:lnTo>
                      <a:pt x="64" y="174"/>
                    </a:lnTo>
                    <a:lnTo>
                      <a:pt x="66" y="174"/>
                    </a:lnTo>
                    <a:lnTo>
                      <a:pt x="70" y="172"/>
                    </a:lnTo>
                    <a:lnTo>
                      <a:pt x="70" y="172"/>
                    </a:lnTo>
                    <a:lnTo>
                      <a:pt x="68" y="170"/>
                    </a:lnTo>
                    <a:lnTo>
                      <a:pt x="66" y="170"/>
                    </a:lnTo>
                    <a:lnTo>
                      <a:pt x="66" y="172"/>
                    </a:lnTo>
                    <a:lnTo>
                      <a:pt x="64" y="172"/>
                    </a:lnTo>
                    <a:close/>
                    <a:moveTo>
                      <a:pt x="36" y="100"/>
                    </a:moveTo>
                    <a:lnTo>
                      <a:pt x="34" y="98"/>
                    </a:lnTo>
                    <a:lnTo>
                      <a:pt x="34" y="96"/>
                    </a:lnTo>
                    <a:lnTo>
                      <a:pt x="34" y="96"/>
                    </a:lnTo>
                    <a:lnTo>
                      <a:pt x="36" y="96"/>
                    </a:lnTo>
                    <a:lnTo>
                      <a:pt x="38" y="98"/>
                    </a:lnTo>
                    <a:lnTo>
                      <a:pt x="40" y="98"/>
                    </a:lnTo>
                    <a:lnTo>
                      <a:pt x="40" y="100"/>
                    </a:lnTo>
                    <a:lnTo>
                      <a:pt x="40" y="102"/>
                    </a:lnTo>
                    <a:lnTo>
                      <a:pt x="38" y="100"/>
                    </a:lnTo>
                    <a:lnTo>
                      <a:pt x="36" y="100"/>
                    </a:lnTo>
                    <a:close/>
                    <a:moveTo>
                      <a:pt x="34" y="102"/>
                    </a:moveTo>
                    <a:lnTo>
                      <a:pt x="36" y="102"/>
                    </a:lnTo>
                    <a:lnTo>
                      <a:pt x="36" y="104"/>
                    </a:lnTo>
                    <a:lnTo>
                      <a:pt x="36" y="104"/>
                    </a:lnTo>
                    <a:lnTo>
                      <a:pt x="36" y="106"/>
                    </a:lnTo>
                    <a:lnTo>
                      <a:pt x="34" y="106"/>
                    </a:lnTo>
                    <a:lnTo>
                      <a:pt x="34" y="102"/>
                    </a:lnTo>
                    <a:lnTo>
                      <a:pt x="34" y="102"/>
                    </a:lnTo>
                    <a:close/>
                    <a:moveTo>
                      <a:pt x="36" y="120"/>
                    </a:moveTo>
                    <a:lnTo>
                      <a:pt x="36" y="120"/>
                    </a:lnTo>
                    <a:lnTo>
                      <a:pt x="36" y="118"/>
                    </a:lnTo>
                    <a:lnTo>
                      <a:pt x="36" y="120"/>
                    </a:lnTo>
                    <a:lnTo>
                      <a:pt x="38" y="120"/>
                    </a:lnTo>
                    <a:lnTo>
                      <a:pt x="38" y="122"/>
                    </a:lnTo>
                    <a:lnTo>
                      <a:pt x="36" y="122"/>
                    </a:lnTo>
                    <a:lnTo>
                      <a:pt x="34" y="122"/>
                    </a:lnTo>
                    <a:lnTo>
                      <a:pt x="36" y="120"/>
                    </a:lnTo>
                    <a:close/>
                    <a:moveTo>
                      <a:pt x="6" y="148"/>
                    </a:moveTo>
                    <a:lnTo>
                      <a:pt x="8" y="146"/>
                    </a:lnTo>
                    <a:lnTo>
                      <a:pt x="8" y="144"/>
                    </a:lnTo>
                    <a:lnTo>
                      <a:pt x="10" y="144"/>
                    </a:lnTo>
                    <a:lnTo>
                      <a:pt x="14" y="142"/>
                    </a:lnTo>
                    <a:lnTo>
                      <a:pt x="16" y="138"/>
                    </a:lnTo>
                    <a:lnTo>
                      <a:pt x="18" y="136"/>
                    </a:lnTo>
                    <a:lnTo>
                      <a:pt x="22" y="136"/>
                    </a:lnTo>
                    <a:lnTo>
                      <a:pt x="22" y="134"/>
                    </a:lnTo>
                    <a:lnTo>
                      <a:pt x="22" y="132"/>
                    </a:lnTo>
                    <a:lnTo>
                      <a:pt x="22" y="128"/>
                    </a:lnTo>
                    <a:lnTo>
                      <a:pt x="24" y="126"/>
                    </a:lnTo>
                    <a:lnTo>
                      <a:pt x="28" y="126"/>
                    </a:lnTo>
                    <a:lnTo>
                      <a:pt x="28" y="124"/>
                    </a:lnTo>
                    <a:lnTo>
                      <a:pt x="30" y="122"/>
                    </a:lnTo>
                    <a:lnTo>
                      <a:pt x="32" y="122"/>
                    </a:lnTo>
                    <a:lnTo>
                      <a:pt x="34" y="120"/>
                    </a:lnTo>
                    <a:lnTo>
                      <a:pt x="32" y="116"/>
                    </a:lnTo>
                    <a:lnTo>
                      <a:pt x="30" y="114"/>
                    </a:lnTo>
                    <a:lnTo>
                      <a:pt x="30" y="112"/>
                    </a:lnTo>
                    <a:lnTo>
                      <a:pt x="30" y="108"/>
                    </a:lnTo>
                    <a:lnTo>
                      <a:pt x="28" y="108"/>
                    </a:lnTo>
                    <a:lnTo>
                      <a:pt x="28" y="114"/>
                    </a:lnTo>
                    <a:lnTo>
                      <a:pt x="28" y="116"/>
                    </a:lnTo>
                    <a:lnTo>
                      <a:pt x="28" y="116"/>
                    </a:lnTo>
                    <a:lnTo>
                      <a:pt x="28" y="118"/>
                    </a:lnTo>
                    <a:lnTo>
                      <a:pt x="28" y="120"/>
                    </a:lnTo>
                    <a:lnTo>
                      <a:pt x="26" y="122"/>
                    </a:lnTo>
                    <a:lnTo>
                      <a:pt x="24" y="122"/>
                    </a:lnTo>
                    <a:lnTo>
                      <a:pt x="22" y="124"/>
                    </a:lnTo>
                    <a:lnTo>
                      <a:pt x="22" y="126"/>
                    </a:lnTo>
                    <a:lnTo>
                      <a:pt x="20" y="128"/>
                    </a:lnTo>
                    <a:lnTo>
                      <a:pt x="18" y="132"/>
                    </a:lnTo>
                    <a:lnTo>
                      <a:pt x="14" y="136"/>
                    </a:lnTo>
                    <a:lnTo>
                      <a:pt x="12" y="136"/>
                    </a:lnTo>
                    <a:lnTo>
                      <a:pt x="10" y="140"/>
                    </a:lnTo>
                    <a:lnTo>
                      <a:pt x="8" y="140"/>
                    </a:lnTo>
                    <a:lnTo>
                      <a:pt x="6" y="144"/>
                    </a:lnTo>
                    <a:lnTo>
                      <a:pt x="4" y="146"/>
                    </a:lnTo>
                    <a:lnTo>
                      <a:pt x="6" y="148"/>
                    </a:lnTo>
                    <a:close/>
                    <a:moveTo>
                      <a:pt x="6" y="148"/>
                    </a:moveTo>
                    <a:lnTo>
                      <a:pt x="4" y="150"/>
                    </a:lnTo>
                    <a:lnTo>
                      <a:pt x="6" y="150"/>
                    </a:lnTo>
                    <a:lnTo>
                      <a:pt x="6" y="148"/>
                    </a:lnTo>
                    <a:close/>
                    <a:moveTo>
                      <a:pt x="6" y="150"/>
                    </a:moveTo>
                    <a:lnTo>
                      <a:pt x="6" y="150"/>
                    </a:lnTo>
                    <a:lnTo>
                      <a:pt x="8" y="150"/>
                    </a:lnTo>
                    <a:lnTo>
                      <a:pt x="6" y="150"/>
                    </a:lnTo>
                    <a:close/>
                    <a:moveTo>
                      <a:pt x="4" y="152"/>
                    </a:moveTo>
                    <a:lnTo>
                      <a:pt x="0" y="152"/>
                    </a:lnTo>
                    <a:lnTo>
                      <a:pt x="0" y="154"/>
                    </a:lnTo>
                    <a:lnTo>
                      <a:pt x="2" y="156"/>
                    </a:lnTo>
                    <a:lnTo>
                      <a:pt x="4" y="156"/>
                    </a:lnTo>
                    <a:lnTo>
                      <a:pt x="4" y="154"/>
                    </a:lnTo>
                    <a:lnTo>
                      <a:pt x="4" y="152"/>
                    </a:lnTo>
                    <a:lnTo>
                      <a:pt x="4" y="152"/>
                    </a:lnTo>
                    <a:close/>
                  </a:path>
                </a:pathLst>
              </a:custGeom>
              <a:grpFill/>
              <a:ln w="6350">
                <a:solidFill>
                  <a:srgbClr val="CDBDE5"/>
                </a:solidFill>
              </a:ln>
            </p:spPr>
            <p:txBody>
              <a:bodyPr vert="horz" wrap="square" lIns="14645" tIns="7323" rIns="14645" bIns="7323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00095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00190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00285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00381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0476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600571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700666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800761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561710">
                  <a:defRPr/>
                </a:pPr>
                <a:endParaRPr lang="en-US" sz="1106" ker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45" name="Papua New Guinea">
                <a:extLst>
                  <a:ext uri="{FF2B5EF4-FFF2-40B4-BE49-F238E27FC236}">
                    <a16:creationId xmlns:a16="http://schemas.microsoft.com/office/drawing/2014/main" id="{58769778-4465-4642-BDA3-083E2B8594F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250043" y="4455914"/>
                <a:ext cx="355978" cy="260285"/>
              </a:xfrm>
              <a:custGeom>
                <a:avLst/>
                <a:gdLst>
                  <a:gd name="T0" fmla="*/ 150 w 186"/>
                  <a:gd name="T1" fmla="*/ 132 h 136"/>
                  <a:gd name="T2" fmla="*/ 150 w 186"/>
                  <a:gd name="T3" fmla="*/ 132 h 136"/>
                  <a:gd name="T4" fmla="*/ 78 w 186"/>
                  <a:gd name="T5" fmla="*/ 14 h 136"/>
                  <a:gd name="T6" fmla="*/ 176 w 186"/>
                  <a:gd name="T7" fmla="*/ 56 h 136"/>
                  <a:gd name="T8" fmla="*/ 180 w 186"/>
                  <a:gd name="T9" fmla="*/ 74 h 136"/>
                  <a:gd name="T10" fmla="*/ 172 w 186"/>
                  <a:gd name="T11" fmla="*/ 58 h 136"/>
                  <a:gd name="T12" fmla="*/ 168 w 186"/>
                  <a:gd name="T13" fmla="*/ 50 h 136"/>
                  <a:gd name="T14" fmla="*/ 124 w 186"/>
                  <a:gd name="T15" fmla="*/ 20 h 136"/>
                  <a:gd name="T16" fmla="*/ 150 w 186"/>
                  <a:gd name="T17" fmla="*/ 34 h 136"/>
                  <a:gd name="T18" fmla="*/ 148 w 186"/>
                  <a:gd name="T19" fmla="*/ 40 h 136"/>
                  <a:gd name="T20" fmla="*/ 106 w 186"/>
                  <a:gd name="T21" fmla="*/ 0 h 136"/>
                  <a:gd name="T22" fmla="*/ 118 w 186"/>
                  <a:gd name="T23" fmla="*/ 18 h 136"/>
                  <a:gd name="T24" fmla="*/ 116 w 186"/>
                  <a:gd name="T25" fmla="*/ 48 h 136"/>
                  <a:gd name="T26" fmla="*/ 100 w 186"/>
                  <a:gd name="T27" fmla="*/ 66 h 136"/>
                  <a:gd name="T28" fmla="*/ 122 w 186"/>
                  <a:gd name="T29" fmla="*/ 66 h 136"/>
                  <a:gd name="T30" fmla="*/ 136 w 186"/>
                  <a:gd name="T31" fmla="*/ 58 h 136"/>
                  <a:gd name="T32" fmla="*/ 144 w 186"/>
                  <a:gd name="T33" fmla="*/ 42 h 136"/>
                  <a:gd name="T34" fmla="*/ 134 w 186"/>
                  <a:gd name="T35" fmla="*/ 48 h 136"/>
                  <a:gd name="T36" fmla="*/ 120 w 186"/>
                  <a:gd name="T37" fmla="*/ 56 h 136"/>
                  <a:gd name="T38" fmla="*/ 112 w 186"/>
                  <a:gd name="T39" fmla="*/ 54 h 136"/>
                  <a:gd name="T40" fmla="*/ 92 w 186"/>
                  <a:gd name="T41" fmla="*/ 54 h 136"/>
                  <a:gd name="T42" fmla="*/ 78 w 186"/>
                  <a:gd name="T43" fmla="*/ 52 h 136"/>
                  <a:gd name="T44" fmla="*/ 62 w 186"/>
                  <a:gd name="T45" fmla="*/ 48 h 136"/>
                  <a:gd name="T46" fmla="*/ 146 w 186"/>
                  <a:gd name="T47" fmla="*/ 104 h 136"/>
                  <a:gd name="T48" fmla="*/ 126 w 186"/>
                  <a:gd name="T49" fmla="*/ 98 h 136"/>
                  <a:gd name="T50" fmla="*/ 124 w 186"/>
                  <a:gd name="T51" fmla="*/ 114 h 136"/>
                  <a:gd name="T52" fmla="*/ 122 w 186"/>
                  <a:gd name="T53" fmla="*/ 116 h 136"/>
                  <a:gd name="T54" fmla="*/ 118 w 186"/>
                  <a:gd name="T55" fmla="*/ 110 h 136"/>
                  <a:gd name="T56" fmla="*/ 120 w 186"/>
                  <a:gd name="T57" fmla="*/ 108 h 136"/>
                  <a:gd name="T58" fmla="*/ 116 w 186"/>
                  <a:gd name="T59" fmla="*/ 108 h 136"/>
                  <a:gd name="T60" fmla="*/ 50 w 186"/>
                  <a:gd name="T61" fmla="*/ 84 h 136"/>
                  <a:gd name="T62" fmla="*/ 42 w 186"/>
                  <a:gd name="T63" fmla="*/ 84 h 136"/>
                  <a:gd name="T64" fmla="*/ 36 w 186"/>
                  <a:gd name="T65" fmla="*/ 84 h 136"/>
                  <a:gd name="T66" fmla="*/ 34 w 186"/>
                  <a:gd name="T67" fmla="*/ 94 h 136"/>
                  <a:gd name="T68" fmla="*/ 28 w 186"/>
                  <a:gd name="T69" fmla="*/ 96 h 136"/>
                  <a:gd name="T70" fmla="*/ 32 w 186"/>
                  <a:gd name="T71" fmla="*/ 90 h 136"/>
                  <a:gd name="T72" fmla="*/ 34 w 186"/>
                  <a:gd name="T73" fmla="*/ 86 h 136"/>
                  <a:gd name="T74" fmla="*/ 0 w 186"/>
                  <a:gd name="T75" fmla="*/ 72 h 136"/>
                  <a:gd name="T76" fmla="*/ 16 w 186"/>
                  <a:gd name="T77" fmla="*/ 104 h 136"/>
                  <a:gd name="T78" fmla="*/ 28 w 186"/>
                  <a:gd name="T79" fmla="*/ 98 h 136"/>
                  <a:gd name="T80" fmla="*/ 14 w 186"/>
                  <a:gd name="T81" fmla="*/ 88 h 136"/>
                  <a:gd name="T82" fmla="*/ 14 w 186"/>
                  <a:gd name="T83" fmla="*/ 86 h 136"/>
                  <a:gd name="T84" fmla="*/ 28 w 186"/>
                  <a:gd name="T85" fmla="*/ 92 h 136"/>
                  <a:gd name="T86" fmla="*/ 28 w 186"/>
                  <a:gd name="T87" fmla="*/ 88 h 136"/>
                  <a:gd name="T88" fmla="*/ 34 w 186"/>
                  <a:gd name="T89" fmla="*/ 82 h 136"/>
                  <a:gd name="T90" fmla="*/ 40 w 186"/>
                  <a:gd name="T91" fmla="*/ 82 h 136"/>
                  <a:gd name="T92" fmla="*/ 46 w 186"/>
                  <a:gd name="T93" fmla="*/ 82 h 136"/>
                  <a:gd name="T94" fmla="*/ 52 w 186"/>
                  <a:gd name="T95" fmla="*/ 86 h 136"/>
                  <a:gd name="T96" fmla="*/ 72 w 186"/>
                  <a:gd name="T97" fmla="*/ 102 h 136"/>
                  <a:gd name="T98" fmla="*/ 88 w 186"/>
                  <a:gd name="T99" fmla="*/ 116 h 136"/>
                  <a:gd name="T100" fmla="*/ 108 w 186"/>
                  <a:gd name="T101" fmla="*/ 120 h 136"/>
                  <a:gd name="T102" fmla="*/ 114 w 186"/>
                  <a:gd name="T103" fmla="*/ 120 h 136"/>
                  <a:gd name="T104" fmla="*/ 108 w 186"/>
                  <a:gd name="T105" fmla="*/ 114 h 136"/>
                  <a:gd name="T106" fmla="*/ 100 w 186"/>
                  <a:gd name="T107" fmla="*/ 108 h 136"/>
                  <a:gd name="T108" fmla="*/ 96 w 186"/>
                  <a:gd name="T109" fmla="*/ 102 h 136"/>
                  <a:gd name="T110" fmla="*/ 82 w 186"/>
                  <a:gd name="T111" fmla="*/ 86 h 136"/>
                  <a:gd name="T112" fmla="*/ 84 w 186"/>
                  <a:gd name="T113" fmla="*/ 72 h 136"/>
                  <a:gd name="T114" fmla="*/ 68 w 186"/>
                  <a:gd name="T115" fmla="*/ 58 h 136"/>
                  <a:gd name="T116" fmla="*/ 54 w 186"/>
                  <a:gd name="T117" fmla="*/ 42 h 136"/>
                  <a:gd name="T118" fmla="*/ 42 w 186"/>
                  <a:gd name="T119" fmla="*/ 34 h 136"/>
                  <a:gd name="T120" fmla="*/ 18 w 186"/>
                  <a:gd name="T121" fmla="*/ 26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86" h="136">
                    <a:moveTo>
                      <a:pt x="160" y="132"/>
                    </a:moveTo>
                    <a:lnTo>
                      <a:pt x="160" y="130"/>
                    </a:lnTo>
                    <a:lnTo>
                      <a:pt x="164" y="132"/>
                    </a:lnTo>
                    <a:lnTo>
                      <a:pt x="162" y="134"/>
                    </a:lnTo>
                    <a:lnTo>
                      <a:pt x="160" y="134"/>
                    </a:lnTo>
                    <a:lnTo>
                      <a:pt x="160" y="134"/>
                    </a:lnTo>
                    <a:lnTo>
                      <a:pt x="160" y="132"/>
                    </a:lnTo>
                    <a:close/>
                    <a:moveTo>
                      <a:pt x="150" y="132"/>
                    </a:moveTo>
                    <a:lnTo>
                      <a:pt x="152" y="136"/>
                    </a:lnTo>
                    <a:lnTo>
                      <a:pt x="154" y="136"/>
                    </a:lnTo>
                    <a:lnTo>
                      <a:pt x="154" y="136"/>
                    </a:lnTo>
                    <a:lnTo>
                      <a:pt x="156" y="136"/>
                    </a:lnTo>
                    <a:lnTo>
                      <a:pt x="156" y="134"/>
                    </a:lnTo>
                    <a:lnTo>
                      <a:pt x="152" y="134"/>
                    </a:lnTo>
                    <a:lnTo>
                      <a:pt x="150" y="132"/>
                    </a:lnTo>
                    <a:lnTo>
                      <a:pt x="150" y="132"/>
                    </a:lnTo>
                    <a:close/>
                    <a:moveTo>
                      <a:pt x="72" y="12"/>
                    </a:moveTo>
                    <a:lnTo>
                      <a:pt x="72" y="10"/>
                    </a:lnTo>
                    <a:lnTo>
                      <a:pt x="74" y="10"/>
                    </a:lnTo>
                    <a:lnTo>
                      <a:pt x="76" y="10"/>
                    </a:lnTo>
                    <a:lnTo>
                      <a:pt x="78" y="12"/>
                    </a:lnTo>
                    <a:lnTo>
                      <a:pt x="80" y="10"/>
                    </a:lnTo>
                    <a:lnTo>
                      <a:pt x="82" y="12"/>
                    </a:lnTo>
                    <a:lnTo>
                      <a:pt x="78" y="14"/>
                    </a:lnTo>
                    <a:lnTo>
                      <a:pt x="76" y="14"/>
                    </a:lnTo>
                    <a:lnTo>
                      <a:pt x="74" y="12"/>
                    </a:lnTo>
                    <a:lnTo>
                      <a:pt x="72" y="12"/>
                    </a:lnTo>
                    <a:lnTo>
                      <a:pt x="72" y="12"/>
                    </a:lnTo>
                    <a:lnTo>
                      <a:pt x="72" y="12"/>
                    </a:lnTo>
                    <a:close/>
                    <a:moveTo>
                      <a:pt x="172" y="56"/>
                    </a:moveTo>
                    <a:lnTo>
                      <a:pt x="174" y="54"/>
                    </a:lnTo>
                    <a:lnTo>
                      <a:pt x="176" y="56"/>
                    </a:lnTo>
                    <a:lnTo>
                      <a:pt x="176" y="60"/>
                    </a:lnTo>
                    <a:lnTo>
                      <a:pt x="180" y="62"/>
                    </a:lnTo>
                    <a:lnTo>
                      <a:pt x="184" y="64"/>
                    </a:lnTo>
                    <a:lnTo>
                      <a:pt x="186" y="68"/>
                    </a:lnTo>
                    <a:lnTo>
                      <a:pt x="186" y="70"/>
                    </a:lnTo>
                    <a:lnTo>
                      <a:pt x="184" y="72"/>
                    </a:lnTo>
                    <a:lnTo>
                      <a:pt x="184" y="72"/>
                    </a:lnTo>
                    <a:lnTo>
                      <a:pt x="180" y="74"/>
                    </a:lnTo>
                    <a:lnTo>
                      <a:pt x="180" y="72"/>
                    </a:lnTo>
                    <a:lnTo>
                      <a:pt x="178" y="72"/>
                    </a:lnTo>
                    <a:lnTo>
                      <a:pt x="176" y="70"/>
                    </a:lnTo>
                    <a:lnTo>
                      <a:pt x="176" y="68"/>
                    </a:lnTo>
                    <a:lnTo>
                      <a:pt x="174" y="64"/>
                    </a:lnTo>
                    <a:lnTo>
                      <a:pt x="172" y="64"/>
                    </a:lnTo>
                    <a:lnTo>
                      <a:pt x="172" y="60"/>
                    </a:lnTo>
                    <a:lnTo>
                      <a:pt x="172" y="58"/>
                    </a:lnTo>
                    <a:lnTo>
                      <a:pt x="172" y="56"/>
                    </a:lnTo>
                    <a:close/>
                    <a:moveTo>
                      <a:pt x="168" y="50"/>
                    </a:moveTo>
                    <a:lnTo>
                      <a:pt x="168" y="50"/>
                    </a:lnTo>
                    <a:lnTo>
                      <a:pt x="170" y="52"/>
                    </a:lnTo>
                    <a:lnTo>
                      <a:pt x="170" y="54"/>
                    </a:lnTo>
                    <a:lnTo>
                      <a:pt x="172" y="52"/>
                    </a:lnTo>
                    <a:lnTo>
                      <a:pt x="170" y="50"/>
                    </a:lnTo>
                    <a:lnTo>
                      <a:pt x="168" y="50"/>
                    </a:lnTo>
                    <a:close/>
                    <a:moveTo>
                      <a:pt x="166" y="44"/>
                    </a:moveTo>
                    <a:lnTo>
                      <a:pt x="166" y="44"/>
                    </a:lnTo>
                    <a:lnTo>
                      <a:pt x="166" y="42"/>
                    </a:lnTo>
                    <a:lnTo>
                      <a:pt x="168" y="44"/>
                    </a:lnTo>
                    <a:lnTo>
                      <a:pt x="168" y="46"/>
                    </a:lnTo>
                    <a:lnTo>
                      <a:pt x="166" y="46"/>
                    </a:lnTo>
                    <a:lnTo>
                      <a:pt x="166" y="44"/>
                    </a:lnTo>
                    <a:close/>
                    <a:moveTo>
                      <a:pt x="124" y="20"/>
                    </a:moveTo>
                    <a:lnTo>
                      <a:pt x="130" y="22"/>
                    </a:lnTo>
                    <a:lnTo>
                      <a:pt x="132" y="24"/>
                    </a:lnTo>
                    <a:lnTo>
                      <a:pt x="138" y="26"/>
                    </a:lnTo>
                    <a:lnTo>
                      <a:pt x="140" y="28"/>
                    </a:lnTo>
                    <a:lnTo>
                      <a:pt x="142" y="30"/>
                    </a:lnTo>
                    <a:lnTo>
                      <a:pt x="146" y="32"/>
                    </a:lnTo>
                    <a:lnTo>
                      <a:pt x="148" y="34"/>
                    </a:lnTo>
                    <a:lnTo>
                      <a:pt x="150" y="34"/>
                    </a:lnTo>
                    <a:lnTo>
                      <a:pt x="150" y="40"/>
                    </a:lnTo>
                    <a:lnTo>
                      <a:pt x="152" y="40"/>
                    </a:lnTo>
                    <a:lnTo>
                      <a:pt x="152" y="42"/>
                    </a:lnTo>
                    <a:lnTo>
                      <a:pt x="150" y="46"/>
                    </a:lnTo>
                    <a:lnTo>
                      <a:pt x="150" y="48"/>
                    </a:lnTo>
                    <a:lnTo>
                      <a:pt x="148" y="46"/>
                    </a:lnTo>
                    <a:lnTo>
                      <a:pt x="146" y="42"/>
                    </a:lnTo>
                    <a:lnTo>
                      <a:pt x="148" y="40"/>
                    </a:lnTo>
                    <a:lnTo>
                      <a:pt x="146" y="34"/>
                    </a:lnTo>
                    <a:lnTo>
                      <a:pt x="142" y="30"/>
                    </a:lnTo>
                    <a:lnTo>
                      <a:pt x="138" y="30"/>
                    </a:lnTo>
                    <a:lnTo>
                      <a:pt x="134" y="26"/>
                    </a:lnTo>
                    <a:lnTo>
                      <a:pt x="126" y="22"/>
                    </a:lnTo>
                    <a:lnTo>
                      <a:pt x="124" y="20"/>
                    </a:lnTo>
                    <a:lnTo>
                      <a:pt x="124" y="20"/>
                    </a:lnTo>
                    <a:close/>
                    <a:moveTo>
                      <a:pt x="106" y="0"/>
                    </a:moveTo>
                    <a:lnTo>
                      <a:pt x="110" y="0"/>
                    </a:lnTo>
                    <a:lnTo>
                      <a:pt x="110" y="2"/>
                    </a:lnTo>
                    <a:lnTo>
                      <a:pt x="110" y="4"/>
                    </a:lnTo>
                    <a:lnTo>
                      <a:pt x="108" y="2"/>
                    </a:lnTo>
                    <a:lnTo>
                      <a:pt x="106" y="0"/>
                    </a:lnTo>
                    <a:close/>
                    <a:moveTo>
                      <a:pt x="114" y="18"/>
                    </a:moveTo>
                    <a:lnTo>
                      <a:pt x="118" y="18"/>
                    </a:lnTo>
                    <a:lnTo>
                      <a:pt x="118" y="18"/>
                    </a:lnTo>
                    <a:lnTo>
                      <a:pt x="118" y="20"/>
                    </a:lnTo>
                    <a:lnTo>
                      <a:pt x="116" y="22"/>
                    </a:lnTo>
                    <a:lnTo>
                      <a:pt x="114" y="20"/>
                    </a:lnTo>
                    <a:lnTo>
                      <a:pt x="114" y="18"/>
                    </a:lnTo>
                    <a:close/>
                    <a:moveTo>
                      <a:pt x="112" y="48"/>
                    </a:moveTo>
                    <a:lnTo>
                      <a:pt x="116" y="52"/>
                    </a:lnTo>
                    <a:lnTo>
                      <a:pt x="116" y="50"/>
                    </a:lnTo>
                    <a:lnTo>
                      <a:pt x="116" y="48"/>
                    </a:lnTo>
                    <a:lnTo>
                      <a:pt x="114" y="48"/>
                    </a:lnTo>
                    <a:lnTo>
                      <a:pt x="112" y="48"/>
                    </a:lnTo>
                    <a:close/>
                    <a:moveTo>
                      <a:pt x="92" y="54"/>
                    </a:moveTo>
                    <a:lnTo>
                      <a:pt x="92" y="58"/>
                    </a:lnTo>
                    <a:lnTo>
                      <a:pt x="94" y="60"/>
                    </a:lnTo>
                    <a:lnTo>
                      <a:pt x="96" y="60"/>
                    </a:lnTo>
                    <a:lnTo>
                      <a:pt x="100" y="64"/>
                    </a:lnTo>
                    <a:lnTo>
                      <a:pt x="100" y="66"/>
                    </a:lnTo>
                    <a:lnTo>
                      <a:pt x="102" y="64"/>
                    </a:lnTo>
                    <a:lnTo>
                      <a:pt x="106" y="64"/>
                    </a:lnTo>
                    <a:lnTo>
                      <a:pt x="108" y="66"/>
                    </a:lnTo>
                    <a:lnTo>
                      <a:pt x="110" y="68"/>
                    </a:lnTo>
                    <a:lnTo>
                      <a:pt x="112" y="66"/>
                    </a:lnTo>
                    <a:lnTo>
                      <a:pt x="118" y="66"/>
                    </a:lnTo>
                    <a:lnTo>
                      <a:pt x="120" y="66"/>
                    </a:lnTo>
                    <a:lnTo>
                      <a:pt x="122" y="66"/>
                    </a:lnTo>
                    <a:lnTo>
                      <a:pt x="124" y="66"/>
                    </a:lnTo>
                    <a:lnTo>
                      <a:pt x="126" y="66"/>
                    </a:lnTo>
                    <a:lnTo>
                      <a:pt x="126" y="64"/>
                    </a:lnTo>
                    <a:lnTo>
                      <a:pt x="128" y="64"/>
                    </a:lnTo>
                    <a:lnTo>
                      <a:pt x="132" y="58"/>
                    </a:lnTo>
                    <a:lnTo>
                      <a:pt x="132" y="56"/>
                    </a:lnTo>
                    <a:lnTo>
                      <a:pt x="134" y="56"/>
                    </a:lnTo>
                    <a:lnTo>
                      <a:pt x="136" y="58"/>
                    </a:lnTo>
                    <a:lnTo>
                      <a:pt x="138" y="56"/>
                    </a:lnTo>
                    <a:lnTo>
                      <a:pt x="140" y="54"/>
                    </a:lnTo>
                    <a:lnTo>
                      <a:pt x="138" y="52"/>
                    </a:lnTo>
                    <a:lnTo>
                      <a:pt x="138" y="50"/>
                    </a:lnTo>
                    <a:lnTo>
                      <a:pt x="140" y="48"/>
                    </a:lnTo>
                    <a:lnTo>
                      <a:pt x="140" y="50"/>
                    </a:lnTo>
                    <a:lnTo>
                      <a:pt x="144" y="48"/>
                    </a:lnTo>
                    <a:lnTo>
                      <a:pt x="144" y="42"/>
                    </a:lnTo>
                    <a:lnTo>
                      <a:pt x="140" y="40"/>
                    </a:lnTo>
                    <a:lnTo>
                      <a:pt x="138" y="40"/>
                    </a:lnTo>
                    <a:lnTo>
                      <a:pt x="138" y="40"/>
                    </a:lnTo>
                    <a:lnTo>
                      <a:pt x="136" y="40"/>
                    </a:lnTo>
                    <a:lnTo>
                      <a:pt x="134" y="40"/>
                    </a:lnTo>
                    <a:lnTo>
                      <a:pt x="132" y="42"/>
                    </a:lnTo>
                    <a:lnTo>
                      <a:pt x="134" y="48"/>
                    </a:lnTo>
                    <a:lnTo>
                      <a:pt x="134" y="48"/>
                    </a:lnTo>
                    <a:lnTo>
                      <a:pt x="134" y="48"/>
                    </a:lnTo>
                    <a:lnTo>
                      <a:pt x="132" y="48"/>
                    </a:lnTo>
                    <a:lnTo>
                      <a:pt x="126" y="54"/>
                    </a:lnTo>
                    <a:lnTo>
                      <a:pt x="126" y="56"/>
                    </a:lnTo>
                    <a:lnTo>
                      <a:pt x="124" y="56"/>
                    </a:lnTo>
                    <a:lnTo>
                      <a:pt x="122" y="56"/>
                    </a:lnTo>
                    <a:lnTo>
                      <a:pt x="120" y="56"/>
                    </a:lnTo>
                    <a:lnTo>
                      <a:pt x="120" y="56"/>
                    </a:lnTo>
                    <a:lnTo>
                      <a:pt x="118" y="56"/>
                    </a:lnTo>
                    <a:lnTo>
                      <a:pt x="116" y="58"/>
                    </a:lnTo>
                    <a:lnTo>
                      <a:pt x="114" y="58"/>
                    </a:lnTo>
                    <a:lnTo>
                      <a:pt x="114" y="54"/>
                    </a:lnTo>
                    <a:lnTo>
                      <a:pt x="114" y="52"/>
                    </a:lnTo>
                    <a:lnTo>
                      <a:pt x="112" y="52"/>
                    </a:lnTo>
                    <a:lnTo>
                      <a:pt x="112" y="52"/>
                    </a:lnTo>
                    <a:lnTo>
                      <a:pt x="112" y="54"/>
                    </a:lnTo>
                    <a:lnTo>
                      <a:pt x="110" y="56"/>
                    </a:lnTo>
                    <a:lnTo>
                      <a:pt x="108" y="54"/>
                    </a:lnTo>
                    <a:lnTo>
                      <a:pt x="104" y="56"/>
                    </a:lnTo>
                    <a:lnTo>
                      <a:pt x="102" y="56"/>
                    </a:lnTo>
                    <a:lnTo>
                      <a:pt x="100" y="56"/>
                    </a:lnTo>
                    <a:lnTo>
                      <a:pt x="98" y="56"/>
                    </a:lnTo>
                    <a:lnTo>
                      <a:pt x="96" y="56"/>
                    </a:lnTo>
                    <a:lnTo>
                      <a:pt x="92" y="54"/>
                    </a:lnTo>
                    <a:close/>
                    <a:moveTo>
                      <a:pt x="84" y="56"/>
                    </a:moveTo>
                    <a:lnTo>
                      <a:pt x="86" y="56"/>
                    </a:lnTo>
                    <a:lnTo>
                      <a:pt x="88" y="56"/>
                    </a:lnTo>
                    <a:lnTo>
                      <a:pt x="88" y="60"/>
                    </a:lnTo>
                    <a:lnTo>
                      <a:pt x="88" y="60"/>
                    </a:lnTo>
                    <a:lnTo>
                      <a:pt x="86" y="60"/>
                    </a:lnTo>
                    <a:lnTo>
                      <a:pt x="84" y="56"/>
                    </a:lnTo>
                    <a:close/>
                    <a:moveTo>
                      <a:pt x="78" y="52"/>
                    </a:moveTo>
                    <a:lnTo>
                      <a:pt x="76" y="54"/>
                    </a:lnTo>
                    <a:lnTo>
                      <a:pt x="78" y="56"/>
                    </a:lnTo>
                    <a:lnTo>
                      <a:pt x="78" y="56"/>
                    </a:lnTo>
                    <a:lnTo>
                      <a:pt x="78" y="54"/>
                    </a:lnTo>
                    <a:lnTo>
                      <a:pt x="78" y="52"/>
                    </a:lnTo>
                    <a:close/>
                    <a:moveTo>
                      <a:pt x="66" y="44"/>
                    </a:moveTo>
                    <a:lnTo>
                      <a:pt x="62" y="46"/>
                    </a:lnTo>
                    <a:lnTo>
                      <a:pt x="62" y="48"/>
                    </a:lnTo>
                    <a:lnTo>
                      <a:pt x="64" y="46"/>
                    </a:lnTo>
                    <a:lnTo>
                      <a:pt x="66" y="44"/>
                    </a:lnTo>
                    <a:close/>
                    <a:moveTo>
                      <a:pt x="144" y="100"/>
                    </a:moveTo>
                    <a:lnTo>
                      <a:pt x="142" y="102"/>
                    </a:lnTo>
                    <a:lnTo>
                      <a:pt x="144" y="104"/>
                    </a:lnTo>
                    <a:lnTo>
                      <a:pt x="144" y="104"/>
                    </a:lnTo>
                    <a:lnTo>
                      <a:pt x="146" y="106"/>
                    </a:lnTo>
                    <a:lnTo>
                      <a:pt x="146" y="104"/>
                    </a:lnTo>
                    <a:lnTo>
                      <a:pt x="144" y="100"/>
                    </a:lnTo>
                    <a:close/>
                    <a:moveTo>
                      <a:pt x="126" y="94"/>
                    </a:moveTo>
                    <a:lnTo>
                      <a:pt x="124" y="94"/>
                    </a:lnTo>
                    <a:lnTo>
                      <a:pt x="126" y="96"/>
                    </a:lnTo>
                    <a:lnTo>
                      <a:pt x="126" y="96"/>
                    </a:lnTo>
                    <a:lnTo>
                      <a:pt x="126" y="98"/>
                    </a:lnTo>
                    <a:lnTo>
                      <a:pt x="126" y="98"/>
                    </a:lnTo>
                    <a:lnTo>
                      <a:pt x="126" y="98"/>
                    </a:lnTo>
                    <a:lnTo>
                      <a:pt x="126" y="96"/>
                    </a:lnTo>
                    <a:lnTo>
                      <a:pt x="126" y="92"/>
                    </a:lnTo>
                    <a:lnTo>
                      <a:pt x="126" y="94"/>
                    </a:lnTo>
                    <a:close/>
                    <a:moveTo>
                      <a:pt x="120" y="110"/>
                    </a:moveTo>
                    <a:lnTo>
                      <a:pt x="122" y="112"/>
                    </a:lnTo>
                    <a:lnTo>
                      <a:pt x="122" y="112"/>
                    </a:lnTo>
                    <a:lnTo>
                      <a:pt x="122" y="114"/>
                    </a:lnTo>
                    <a:lnTo>
                      <a:pt x="124" y="114"/>
                    </a:lnTo>
                    <a:lnTo>
                      <a:pt x="124" y="114"/>
                    </a:lnTo>
                    <a:lnTo>
                      <a:pt x="126" y="112"/>
                    </a:lnTo>
                    <a:lnTo>
                      <a:pt x="126" y="112"/>
                    </a:lnTo>
                    <a:lnTo>
                      <a:pt x="126" y="114"/>
                    </a:lnTo>
                    <a:lnTo>
                      <a:pt x="126" y="116"/>
                    </a:lnTo>
                    <a:lnTo>
                      <a:pt x="126" y="116"/>
                    </a:lnTo>
                    <a:lnTo>
                      <a:pt x="124" y="116"/>
                    </a:lnTo>
                    <a:lnTo>
                      <a:pt x="122" y="116"/>
                    </a:lnTo>
                    <a:lnTo>
                      <a:pt x="122" y="114"/>
                    </a:lnTo>
                    <a:lnTo>
                      <a:pt x="122" y="114"/>
                    </a:lnTo>
                    <a:lnTo>
                      <a:pt x="120" y="112"/>
                    </a:lnTo>
                    <a:lnTo>
                      <a:pt x="120" y="112"/>
                    </a:lnTo>
                    <a:lnTo>
                      <a:pt x="120" y="110"/>
                    </a:lnTo>
                    <a:close/>
                    <a:moveTo>
                      <a:pt x="118" y="108"/>
                    </a:moveTo>
                    <a:lnTo>
                      <a:pt x="118" y="110"/>
                    </a:lnTo>
                    <a:lnTo>
                      <a:pt x="118" y="110"/>
                    </a:lnTo>
                    <a:lnTo>
                      <a:pt x="120" y="110"/>
                    </a:lnTo>
                    <a:lnTo>
                      <a:pt x="122" y="110"/>
                    </a:lnTo>
                    <a:lnTo>
                      <a:pt x="122" y="110"/>
                    </a:lnTo>
                    <a:lnTo>
                      <a:pt x="122" y="108"/>
                    </a:lnTo>
                    <a:lnTo>
                      <a:pt x="120" y="108"/>
                    </a:lnTo>
                    <a:lnTo>
                      <a:pt x="120" y="108"/>
                    </a:lnTo>
                    <a:lnTo>
                      <a:pt x="120" y="108"/>
                    </a:lnTo>
                    <a:lnTo>
                      <a:pt x="120" y="108"/>
                    </a:lnTo>
                    <a:lnTo>
                      <a:pt x="118" y="106"/>
                    </a:lnTo>
                    <a:lnTo>
                      <a:pt x="118" y="108"/>
                    </a:lnTo>
                    <a:close/>
                    <a:moveTo>
                      <a:pt x="112" y="104"/>
                    </a:moveTo>
                    <a:lnTo>
                      <a:pt x="114" y="108"/>
                    </a:lnTo>
                    <a:lnTo>
                      <a:pt x="114" y="108"/>
                    </a:lnTo>
                    <a:lnTo>
                      <a:pt x="116" y="108"/>
                    </a:lnTo>
                    <a:lnTo>
                      <a:pt x="116" y="108"/>
                    </a:lnTo>
                    <a:lnTo>
                      <a:pt x="116" y="108"/>
                    </a:lnTo>
                    <a:lnTo>
                      <a:pt x="114" y="104"/>
                    </a:lnTo>
                    <a:lnTo>
                      <a:pt x="114" y="104"/>
                    </a:lnTo>
                    <a:lnTo>
                      <a:pt x="112" y="104"/>
                    </a:lnTo>
                    <a:close/>
                    <a:moveTo>
                      <a:pt x="50" y="84"/>
                    </a:moveTo>
                    <a:lnTo>
                      <a:pt x="50" y="86"/>
                    </a:lnTo>
                    <a:lnTo>
                      <a:pt x="50" y="86"/>
                    </a:lnTo>
                    <a:lnTo>
                      <a:pt x="50" y="84"/>
                    </a:lnTo>
                    <a:lnTo>
                      <a:pt x="50" y="84"/>
                    </a:lnTo>
                    <a:close/>
                    <a:moveTo>
                      <a:pt x="46" y="86"/>
                    </a:moveTo>
                    <a:lnTo>
                      <a:pt x="46" y="84"/>
                    </a:lnTo>
                    <a:lnTo>
                      <a:pt x="46" y="84"/>
                    </a:lnTo>
                    <a:lnTo>
                      <a:pt x="46" y="86"/>
                    </a:lnTo>
                    <a:close/>
                    <a:moveTo>
                      <a:pt x="42" y="84"/>
                    </a:moveTo>
                    <a:lnTo>
                      <a:pt x="42" y="86"/>
                    </a:lnTo>
                    <a:lnTo>
                      <a:pt x="44" y="86"/>
                    </a:lnTo>
                    <a:lnTo>
                      <a:pt x="42" y="84"/>
                    </a:lnTo>
                    <a:lnTo>
                      <a:pt x="42" y="84"/>
                    </a:lnTo>
                    <a:close/>
                    <a:moveTo>
                      <a:pt x="44" y="86"/>
                    </a:moveTo>
                    <a:lnTo>
                      <a:pt x="44" y="84"/>
                    </a:lnTo>
                    <a:lnTo>
                      <a:pt x="44" y="82"/>
                    </a:lnTo>
                    <a:lnTo>
                      <a:pt x="46" y="82"/>
                    </a:lnTo>
                    <a:lnTo>
                      <a:pt x="44" y="84"/>
                    </a:lnTo>
                    <a:lnTo>
                      <a:pt x="44" y="86"/>
                    </a:lnTo>
                    <a:close/>
                    <a:moveTo>
                      <a:pt x="36" y="84"/>
                    </a:moveTo>
                    <a:lnTo>
                      <a:pt x="36" y="88"/>
                    </a:lnTo>
                    <a:lnTo>
                      <a:pt x="38" y="88"/>
                    </a:lnTo>
                    <a:lnTo>
                      <a:pt x="38" y="86"/>
                    </a:lnTo>
                    <a:lnTo>
                      <a:pt x="36" y="84"/>
                    </a:lnTo>
                    <a:close/>
                    <a:moveTo>
                      <a:pt x="32" y="96"/>
                    </a:moveTo>
                    <a:lnTo>
                      <a:pt x="34" y="94"/>
                    </a:lnTo>
                    <a:lnTo>
                      <a:pt x="34" y="94"/>
                    </a:lnTo>
                    <a:lnTo>
                      <a:pt x="34" y="94"/>
                    </a:lnTo>
                    <a:lnTo>
                      <a:pt x="34" y="94"/>
                    </a:lnTo>
                    <a:lnTo>
                      <a:pt x="32" y="96"/>
                    </a:lnTo>
                    <a:lnTo>
                      <a:pt x="32" y="96"/>
                    </a:lnTo>
                    <a:close/>
                    <a:moveTo>
                      <a:pt x="32" y="96"/>
                    </a:moveTo>
                    <a:lnTo>
                      <a:pt x="32" y="96"/>
                    </a:lnTo>
                    <a:lnTo>
                      <a:pt x="32" y="96"/>
                    </a:lnTo>
                    <a:lnTo>
                      <a:pt x="32" y="96"/>
                    </a:lnTo>
                    <a:close/>
                    <a:moveTo>
                      <a:pt x="28" y="96"/>
                    </a:moveTo>
                    <a:lnTo>
                      <a:pt x="30" y="96"/>
                    </a:lnTo>
                    <a:lnTo>
                      <a:pt x="32" y="96"/>
                    </a:lnTo>
                    <a:lnTo>
                      <a:pt x="28" y="96"/>
                    </a:lnTo>
                    <a:close/>
                    <a:moveTo>
                      <a:pt x="28" y="96"/>
                    </a:moveTo>
                    <a:lnTo>
                      <a:pt x="32" y="98"/>
                    </a:lnTo>
                    <a:lnTo>
                      <a:pt x="34" y="100"/>
                    </a:lnTo>
                    <a:lnTo>
                      <a:pt x="28" y="96"/>
                    </a:lnTo>
                    <a:close/>
                    <a:moveTo>
                      <a:pt x="32" y="90"/>
                    </a:moveTo>
                    <a:lnTo>
                      <a:pt x="34" y="90"/>
                    </a:lnTo>
                    <a:lnTo>
                      <a:pt x="34" y="90"/>
                    </a:lnTo>
                    <a:lnTo>
                      <a:pt x="32" y="90"/>
                    </a:lnTo>
                    <a:lnTo>
                      <a:pt x="32" y="90"/>
                    </a:lnTo>
                    <a:close/>
                    <a:moveTo>
                      <a:pt x="34" y="90"/>
                    </a:moveTo>
                    <a:lnTo>
                      <a:pt x="34" y="88"/>
                    </a:lnTo>
                    <a:lnTo>
                      <a:pt x="34" y="88"/>
                    </a:lnTo>
                    <a:lnTo>
                      <a:pt x="34" y="86"/>
                    </a:lnTo>
                    <a:lnTo>
                      <a:pt x="36" y="88"/>
                    </a:lnTo>
                    <a:lnTo>
                      <a:pt x="36" y="90"/>
                    </a:lnTo>
                    <a:lnTo>
                      <a:pt x="34" y="90"/>
                    </a:lnTo>
                    <a:lnTo>
                      <a:pt x="34" y="90"/>
                    </a:lnTo>
                    <a:close/>
                    <a:moveTo>
                      <a:pt x="2" y="20"/>
                    </a:moveTo>
                    <a:lnTo>
                      <a:pt x="0" y="66"/>
                    </a:lnTo>
                    <a:lnTo>
                      <a:pt x="0" y="70"/>
                    </a:lnTo>
                    <a:lnTo>
                      <a:pt x="0" y="72"/>
                    </a:lnTo>
                    <a:lnTo>
                      <a:pt x="0" y="74"/>
                    </a:lnTo>
                    <a:lnTo>
                      <a:pt x="0" y="102"/>
                    </a:lnTo>
                    <a:lnTo>
                      <a:pt x="4" y="102"/>
                    </a:lnTo>
                    <a:lnTo>
                      <a:pt x="6" y="104"/>
                    </a:lnTo>
                    <a:lnTo>
                      <a:pt x="6" y="102"/>
                    </a:lnTo>
                    <a:lnTo>
                      <a:pt x="14" y="102"/>
                    </a:lnTo>
                    <a:lnTo>
                      <a:pt x="16" y="102"/>
                    </a:lnTo>
                    <a:lnTo>
                      <a:pt x="16" y="104"/>
                    </a:lnTo>
                    <a:lnTo>
                      <a:pt x="18" y="106"/>
                    </a:lnTo>
                    <a:lnTo>
                      <a:pt x="20" y="106"/>
                    </a:lnTo>
                    <a:lnTo>
                      <a:pt x="22" y="104"/>
                    </a:lnTo>
                    <a:lnTo>
                      <a:pt x="26" y="104"/>
                    </a:lnTo>
                    <a:lnTo>
                      <a:pt x="28" y="102"/>
                    </a:lnTo>
                    <a:lnTo>
                      <a:pt x="28" y="104"/>
                    </a:lnTo>
                    <a:lnTo>
                      <a:pt x="28" y="102"/>
                    </a:lnTo>
                    <a:lnTo>
                      <a:pt x="28" y="98"/>
                    </a:lnTo>
                    <a:lnTo>
                      <a:pt x="26" y="96"/>
                    </a:lnTo>
                    <a:lnTo>
                      <a:pt x="22" y="94"/>
                    </a:lnTo>
                    <a:lnTo>
                      <a:pt x="20" y="94"/>
                    </a:lnTo>
                    <a:lnTo>
                      <a:pt x="18" y="94"/>
                    </a:lnTo>
                    <a:lnTo>
                      <a:pt x="16" y="92"/>
                    </a:lnTo>
                    <a:lnTo>
                      <a:pt x="14" y="92"/>
                    </a:lnTo>
                    <a:lnTo>
                      <a:pt x="14" y="92"/>
                    </a:lnTo>
                    <a:lnTo>
                      <a:pt x="14" y="88"/>
                    </a:lnTo>
                    <a:lnTo>
                      <a:pt x="12" y="86"/>
                    </a:lnTo>
                    <a:lnTo>
                      <a:pt x="8" y="84"/>
                    </a:lnTo>
                    <a:lnTo>
                      <a:pt x="8" y="82"/>
                    </a:lnTo>
                    <a:lnTo>
                      <a:pt x="6" y="82"/>
                    </a:lnTo>
                    <a:lnTo>
                      <a:pt x="8" y="82"/>
                    </a:lnTo>
                    <a:lnTo>
                      <a:pt x="10" y="84"/>
                    </a:lnTo>
                    <a:lnTo>
                      <a:pt x="10" y="84"/>
                    </a:lnTo>
                    <a:lnTo>
                      <a:pt x="14" y="86"/>
                    </a:lnTo>
                    <a:lnTo>
                      <a:pt x="14" y="88"/>
                    </a:lnTo>
                    <a:lnTo>
                      <a:pt x="14" y="90"/>
                    </a:lnTo>
                    <a:lnTo>
                      <a:pt x="14" y="92"/>
                    </a:lnTo>
                    <a:lnTo>
                      <a:pt x="18" y="92"/>
                    </a:lnTo>
                    <a:lnTo>
                      <a:pt x="20" y="94"/>
                    </a:lnTo>
                    <a:lnTo>
                      <a:pt x="20" y="94"/>
                    </a:lnTo>
                    <a:lnTo>
                      <a:pt x="24" y="94"/>
                    </a:lnTo>
                    <a:lnTo>
                      <a:pt x="28" y="92"/>
                    </a:lnTo>
                    <a:lnTo>
                      <a:pt x="30" y="92"/>
                    </a:lnTo>
                    <a:lnTo>
                      <a:pt x="32" y="92"/>
                    </a:lnTo>
                    <a:lnTo>
                      <a:pt x="32" y="90"/>
                    </a:lnTo>
                    <a:lnTo>
                      <a:pt x="30" y="90"/>
                    </a:lnTo>
                    <a:lnTo>
                      <a:pt x="28" y="88"/>
                    </a:lnTo>
                    <a:lnTo>
                      <a:pt x="28" y="88"/>
                    </a:lnTo>
                    <a:lnTo>
                      <a:pt x="26" y="86"/>
                    </a:lnTo>
                    <a:lnTo>
                      <a:pt x="28" y="88"/>
                    </a:lnTo>
                    <a:lnTo>
                      <a:pt x="30" y="88"/>
                    </a:lnTo>
                    <a:lnTo>
                      <a:pt x="32" y="90"/>
                    </a:lnTo>
                    <a:lnTo>
                      <a:pt x="34" y="90"/>
                    </a:lnTo>
                    <a:lnTo>
                      <a:pt x="34" y="88"/>
                    </a:lnTo>
                    <a:lnTo>
                      <a:pt x="34" y="86"/>
                    </a:lnTo>
                    <a:lnTo>
                      <a:pt x="34" y="86"/>
                    </a:lnTo>
                    <a:lnTo>
                      <a:pt x="34" y="84"/>
                    </a:lnTo>
                    <a:lnTo>
                      <a:pt x="34" y="82"/>
                    </a:lnTo>
                    <a:lnTo>
                      <a:pt x="32" y="82"/>
                    </a:lnTo>
                    <a:lnTo>
                      <a:pt x="32" y="80"/>
                    </a:lnTo>
                    <a:lnTo>
                      <a:pt x="34" y="82"/>
                    </a:lnTo>
                    <a:lnTo>
                      <a:pt x="36" y="82"/>
                    </a:lnTo>
                    <a:lnTo>
                      <a:pt x="38" y="84"/>
                    </a:lnTo>
                    <a:lnTo>
                      <a:pt x="40" y="86"/>
                    </a:lnTo>
                    <a:lnTo>
                      <a:pt x="40" y="84"/>
                    </a:lnTo>
                    <a:lnTo>
                      <a:pt x="40" y="82"/>
                    </a:lnTo>
                    <a:lnTo>
                      <a:pt x="40" y="82"/>
                    </a:lnTo>
                    <a:lnTo>
                      <a:pt x="40" y="86"/>
                    </a:lnTo>
                    <a:lnTo>
                      <a:pt x="42" y="84"/>
                    </a:lnTo>
                    <a:lnTo>
                      <a:pt x="42" y="84"/>
                    </a:lnTo>
                    <a:lnTo>
                      <a:pt x="42" y="82"/>
                    </a:lnTo>
                    <a:lnTo>
                      <a:pt x="42" y="80"/>
                    </a:lnTo>
                    <a:lnTo>
                      <a:pt x="42" y="80"/>
                    </a:lnTo>
                    <a:lnTo>
                      <a:pt x="46" y="82"/>
                    </a:lnTo>
                    <a:lnTo>
                      <a:pt x="46" y="84"/>
                    </a:lnTo>
                    <a:lnTo>
                      <a:pt x="48" y="84"/>
                    </a:lnTo>
                    <a:lnTo>
                      <a:pt x="50" y="84"/>
                    </a:lnTo>
                    <a:lnTo>
                      <a:pt x="50" y="84"/>
                    </a:lnTo>
                    <a:lnTo>
                      <a:pt x="52" y="82"/>
                    </a:lnTo>
                    <a:lnTo>
                      <a:pt x="52" y="84"/>
                    </a:lnTo>
                    <a:lnTo>
                      <a:pt x="52" y="86"/>
                    </a:lnTo>
                    <a:lnTo>
                      <a:pt x="52" y="86"/>
                    </a:lnTo>
                    <a:lnTo>
                      <a:pt x="54" y="88"/>
                    </a:lnTo>
                    <a:lnTo>
                      <a:pt x="60" y="90"/>
                    </a:lnTo>
                    <a:lnTo>
                      <a:pt x="62" y="90"/>
                    </a:lnTo>
                    <a:lnTo>
                      <a:pt x="64" y="94"/>
                    </a:lnTo>
                    <a:lnTo>
                      <a:pt x="66" y="96"/>
                    </a:lnTo>
                    <a:lnTo>
                      <a:pt x="70" y="100"/>
                    </a:lnTo>
                    <a:lnTo>
                      <a:pt x="70" y="102"/>
                    </a:lnTo>
                    <a:lnTo>
                      <a:pt x="72" y="102"/>
                    </a:lnTo>
                    <a:lnTo>
                      <a:pt x="74" y="104"/>
                    </a:lnTo>
                    <a:lnTo>
                      <a:pt x="74" y="106"/>
                    </a:lnTo>
                    <a:lnTo>
                      <a:pt x="80" y="112"/>
                    </a:lnTo>
                    <a:lnTo>
                      <a:pt x="80" y="114"/>
                    </a:lnTo>
                    <a:lnTo>
                      <a:pt x="82" y="116"/>
                    </a:lnTo>
                    <a:lnTo>
                      <a:pt x="84" y="116"/>
                    </a:lnTo>
                    <a:lnTo>
                      <a:pt x="86" y="116"/>
                    </a:lnTo>
                    <a:lnTo>
                      <a:pt x="88" y="116"/>
                    </a:lnTo>
                    <a:lnTo>
                      <a:pt x="90" y="116"/>
                    </a:lnTo>
                    <a:lnTo>
                      <a:pt x="94" y="116"/>
                    </a:lnTo>
                    <a:lnTo>
                      <a:pt x="96" y="116"/>
                    </a:lnTo>
                    <a:lnTo>
                      <a:pt x="98" y="116"/>
                    </a:lnTo>
                    <a:lnTo>
                      <a:pt x="102" y="118"/>
                    </a:lnTo>
                    <a:lnTo>
                      <a:pt x="104" y="118"/>
                    </a:lnTo>
                    <a:lnTo>
                      <a:pt x="106" y="118"/>
                    </a:lnTo>
                    <a:lnTo>
                      <a:pt x="108" y="120"/>
                    </a:lnTo>
                    <a:lnTo>
                      <a:pt x="110" y="120"/>
                    </a:lnTo>
                    <a:lnTo>
                      <a:pt x="110" y="120"/>
                    </a:lnTo>
                    <a:lnTo>
                      <a:pt x="110" y="122"/>
                    </a:lnTo>
                    <a:lnTo>
                      <a:pt x="112" y="122"/>
                    </a:lnTo>
                    <a:lnTo>
                      <a:pt x="114" y="124"/>
                    </a:lnTo>
                    <a:lnTo>
                      <a:pt x="118" y="124"/>
                    </a:lnTo>
                    <a:lnTo>
                      <a:pt x="118" y="122"/>
                    </a:lnTo>
                    <a:lnTo>
                      <a:pt x="114" y="120"/>
                    </a:lnTo>
                    <a:lnTo>
                      <a:pt x="114" y="120"/>
                    </a:lnTo>
                    <a:lnTo>
                      <a:pt x="114" y="118"/>
                    </a:lnTo>
                    <a:lnTo>
                      <a:pt x="116" y="118"/>
                    </a:lnTo>
                    <a:lnTo>
                      <a:pt x="118" y="118"/>
                    </a:lnTo>
                    <a:lnTo>
                      <a:pt x="120" y="118"/>
                    </a:lnTo>
                    <a:lnTo>
                      <a:pt x="116" y="116"/>
                    </a:lnTo>
                    <a:lnTo>
                      <a:pt x="110" y="116"/>
                    </a:lnTo>
                    <a:lnTo>
                      <a:pt x="108" y="114"/>
                    </a:lnTo>
                    <a:lnTo>
                      <a:pt x="106" y="112"/>
                    </a:lnTo>
                    <a:lnTo>
                      <a:pt x="108" y="112"/>
                    </a:lnTo>
                    <a:lnTo>
                      <a:pt x="110" y="112"/>
                    </a:lnTo>
                    <a:lnTo>
                      <a:pt x="112" y="110"/>
                    </a:lnTo>
                    <a:lnTo>
                      <a:pt x="110" y="110"/>
                    </a:lnTo>
                    <a:lnTo>
                      <a:pt x="106" y="110"/>
                    </a:lnTo>
                    <a:lnTo>
                      <a:pt x="102" y="110"/>
                    </a:lnTo>
                    <a:lnTo>
                      <a:pt x="100" y="108"/>
                    </a:lnTo>
                    <a:lnTo>
                      <a:pt x="100" y="106"/>
                    </a:lnTo>
                    <a:lnTo>
                      <a:pt x="102" y="104"/>
                    </a:lnTo>
                    <a:lnTo>
                      <a:pt x="102" y="102"/>
                    </a:lnTo>
                    <a:lnTo>
                      <a:pt x="100" y="102"/>
                    </a:lnTo>
                    <a:lnTo>
                      <a:pt x="100" y="102"/>
                    </a:lnTo>
                    <a:lnTo>
                      <a:pt x="98" y="102"/>
                    </a:lnTo>
                    <a:lnTo>
                      <a:pt x="96" y="102"/>
                    </a:lnTo>
                    <a:lnTo>
                      <a:pt x="96" y="102"/>
                    </a:lnTo>
                    <a:lnTo>
                      <a:pt x="92" y="100"/>
                    </a:lnTo>
                    <a:lnTo>
                      <a:pt x="92" y="96"/>
                    </a:lnTo>
                    <a:lnTo>
                      <a:pt x="90" y="96"/>
                    </a:lnTo>
                    <a:lnTo>
                      <a:pt x="88" y="90"/>
                    </a:lnTo>
                    <a:lnTo>
                      <a:pt x="88" y="88"/>
                    </a:lnTo>
                    <a:lnTo>
                      <a:pt x="86" y="88"/>
                    </a:lnTo>
                    <a:lnTo>
                      <a:pt x="84" y="88"/>
                    </a:lnTo>
                    <a:lnTo>
                      <a:pt x="82" y="86"/>
                    </a:lnTo>
                    <a:lnTo>
                      <a:pt x="82" y="84"/>
                    </a:lnTo>
                    <a:lnTo>
                      <a:pt x="78" y="82"/>
                    </a:lnTo>
                    <a:lnTo>
                      <a:pt x="78" y="78"/>
                    </a:lnTo>
                    <a:lnTo>
                      <a:pt x="76" y="76"/>
                    </a:lnTo>
                    <a:lnTo>
                      <a:pt x="74" y="74"/>
                    </a:lnTo>
                    <a:lnTo>
                      <a:pt x="74" y="74"/>
                    </a:lnTo>
                    <a:lnTo>
                      <a:pt x="80" y="74"/>
                    </a:lnTo>
                    <a:lnTo>
                      <a:pt x="84" y="72"/>
                    </a:lnTo>
                    <a:lnTo>
                      <a:pt x="86" y="68"/>
                    </a:lnTo>
                    <a:lnTo>
                      <a:pt x="86" y="66"/>
                    </a:lnTo>
                    <a:lnTo>
                      <a:pt x="82" y="62"/>
                    </a:lnTo>
                    <a:lnTo>
                      <a:pt x="78" y="62"/>
                    </a:lnTo>
                    <a:lnTo>
                      <a:pt x="78" y="62"/>
                    </a:lnTo>
                    <a:lnTo>
                      <a:pt x="76" y="62"/>
                    </a:lnTo>
                    <a:lnTo>
                      <a:pt x="70" y="60"/>
                    </a:lnTo>
                    <a:lnTo>
                      <a:pt x="68" y="58"/>
                    </a:lnTo>
                    <a:lnTo>
                      <a:pt x="66" y="58"/>
                    </a:lnTo>
                    <a:lnTo>
                      <a:pt x="60" y="56"/>
                    </a:lnTo>
                    <a:lnTo>
                      <a:pt x="60" y="54"/>
                    </a:lnTo>
                    <a:lnTo>
                      <a:pt x="62" y="52"/>
                    </a:lnTo>
                    <a:lnTo>
                      <a:pt x="62" y="48"/>
                    </a:lnTo>
                    <a:lnTo>
                      <a:pt x="60" y="48"/>
                    </a:lnTo>
                    <a:lnTo>
                      <a:pt x="56" y="42"/>
                    </a:lnTo>
                    <a:lnTo>
                      <a:pt x="54" y="42"/>
                    </a:lnTo>
                    <a:lnTo>
                      <a:pt x="54" y="42"/>
                    </a:lnTo>
                    <a:lnTo>
                      <a:pt x="52" y="40"/>
                    </a:lnTo>
                    <a:lnTo>
                      <a:pt x="50" y="40"/>
                    </a:lnTo>
                    <a:lnTo>
                      <a:pt x="48" y="38"/>
                    </a:lnTo>
                    <a:lnTo>
                      <a:pt x="46" y="38"/>
                    </a:lnTo>
                    <a:lnTo>
                      <a:pt x="46" y="36"/>
                    </a:lnTo>
                    <a:lnTo>
                      <a:pt x="44" y="36"/>
                    </a:lnTo>
                    <a:lnTo>
                      <a:pt x="42" y="34"/>
                    </a:lnTo>
                    <a:lnTo>
                      <a:pt x="40" y="34"/>
                    </a:lnTo>
                    <a:lnTo>
                      <a:pt x="36" y="32"/>
                    </a:lnTo>
                    <a:lnTo>
                      <a:pt x="34" y="32"/>
                    </a:lnTo>
                    <a:lnTo>
                      <a:pt x="30" y="28"/>
                    </a:lnTo>
                    <a:lnTo>
                      <a:pt x="22" y="28"/>
                    </a:lnTo>
                    <a:lnTo>
                      <a:pt x="20" y="28"/>
                    </a:lnTo>
                    <a:lnTo>
                      <a:pt x="18" y="26"/>
                    </a:lnTo>
                    <a:lnTo>
                      <a:pt x="18" y="26"/>
                    </a:lnTo>
                    <a:lnTo>
                      <a:pt x="16" y="26"/>
                    </a:lnTo>
                    <a:lnTo>
                      <a:pt x="12" y="24"/>
                    </a:lnTo>
                    <a:lnTo>
                      <a:pt x="10" y="22"/>
                    </a:lnTo>
                    <a:lnTo>
                      <a:pt x="8" y="22"/>
                    </a:lnTo>
                    <a:lnTo>
                      <a:pt x="4" y="20"/>
                    </a:lnTo>
                    <a:lnTo>
                      <a:pt x="2" y="20"/>
                    </a:lnTo>
                    <a:close/>
                  </a:path>
                </a:pathLst>
              </a:custGeom>
              <a:grpFill/>
              <a:ln w="6350">
                <a:solidFill>
                  <a:srgbClr val="CDBDE5"/>
                </a:solidFill>
                <a:round/>
                <a:headEnd/>
                <a:tailEnd/>
              </a:ln>
            </p:spPr>
            <p:txBody>
              <a:bodyPr vert="horz" wrap="square" lIns="14645" tIns="7323" rIns="14645" bIns="7323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00095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00190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00285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00381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0476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600571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700666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800761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561710">
                  <a:defRPr/>
                </a:pPr>
                <a:endParaRPr lang="en-US" sz="1106" ker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46" name="North Korea">
                <a:extLst>
                  <a:ext uri="{FF2B5EF4-FFF2-40B4-BE49-F238E27FC236}">
                    <a16:creationId xmlns:a16="http://schemas.microsoft.com/office/drawing/2014/main" id="{A0B60F8C-37BD-4380-8A3F-3B8259E533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29473" y="3211905"/>
                <a:ext cx="111004" cy="191386"/>
              </a:xfrm>
              <a:custGeom>
                <a:avLst/>
                <a:gdLst>
                  <a:gd name="T0" fmla="*/ 0 w 58"/>
                  <a:gd name="T1" fmla="*/ 56 h 100"/>
                  <a:gd name="T2" fmla="*/ 4 w 58"/>
                  <a:gd name="T3" fmla="*/ 50 h 100"/>
                  <a:gd name="T4" fmla="*/ 8 w 58"/>
                  <a:gd name="T5" fmla="*/ 44 h 100"/>
                  <a:gd name="T6" fmla="*/ 12 w 58"/>
                  <a:gd name="T7" fmla="*/ 40 h 100"/>
                  <a:gd name="T8" fmla="*/ 14 w 58"/>
                  <a:gd name="T9" fmla="*/ 32 h 100"/>
                  <a:gd name="T10" fmla="*/ 14 w 58"/>
                  <a:gd name="T11" fmla="*/ 26 h 100"/>
                  <a:gd name="T12" fmla="*/ 20 w 58"/>
                  <a:gd name="T13" fmla="*/ 28 h 100"/>
                  <a:gd name="T14" fmla="*/ 22 w 58"/>
                  <a:gd name="T15" fmla="*/ 30 h 100"/>
                  <a:gd name="T16" fmla="*/ 28 w 58"/>
                  <a:gd name="T17" fmla="*/ 30 h 100"/>
                  <a:gd name="T18" fmla="*/ 36 w 58"/>
                  <a:gd name="T19" fmla="*/ 30 h 100"/>
                  <a:gd name="T20" fmla="*/ 38 w 58"/>
                  <a:gd name="T21" fmla="*/ 24 h 100"/>
                  <a:gd name="T22" fmla="*/ 32 w 58"/>
                  <a:gd name="T23" fmla="*/ 20 h 100"/>
                  <a:gd name="T24" fmla="*/ 36 w 58"/>
                  <a:gd name="T25" fmla="*/ 18 h 100"/>
                  <a:gd name="T26" fmla="*/ 42 w 58"/>
                  <a:gd name="T27" fmla="*/ 12 h 100"/>
                  <a:gd name="T28" fmla="*/ 46 w 58"/>
                  <a:gd name="T29" fmla="*/ 8 h 100"/>
                  <a:gd name="T30" fmla="*/ 46 w 58"/>
                  <a:gd name="T31" fmla="*/ 4 h 100"/>
                  <a:gd name="T32" fmla="*/ 46 w 58"/>
                  <a:gd name="T33" fmla="*/ 0 h 100"/>
                  <a:gd name="T34" fmla="*/ 50 w 58"/>
                  <a:gd name="T35" fmla="*/ 0 h 100"/>
                  <a:gd name="T36" fmla="*/ 50 w 58"/>
                  <a:gd name="T37" fmla="*/ 4 h 100"/>
                  <a:gd name="T38" fmla="*/ 58 w 58"/>
                  <a:gd name="T39" fmla="*/ 8 h 100"/>
                  <a:gd name="T40" fmla="*/ 54 w 58"/>
                  <a:gd name="T41" fmla="*/ 14 h 100"/>
                  <a:gd name="T42" fmla="*/ 52 w 58"/>
                  <a:gd name="T43" fmla="*/ 16 h 100"/>
                  <a:gd name="T44" fmla="*/ 50 w 58"/>
                  <a:gd name="T45" fmla="*/ 26 h 100"/>
                  <a:gd name="T46" fmla="*/ 52 w 58"/>
                  <a:gd name="T47" fmla="*/ 34 h 100"/>
                  <a:gd name="T48" fmla="*/ 54 w 58"/>
                  <a:gd name="T49" fmla="*/ 38 h 100"/>
                  <a:gd name="T50" fmla="*/ 52 w 58"/>
                  <a:gd name="T51" fmla="*/ 42 h 100"/>
                  <a:gd name="T52" fmla="*/ 46 w 58"/>
                  <a:gd name="T53" fmla="*/ 50 h 100"/>
                  <a:gd name="T54" fmla="*/ 44 w 58"/>
                  <a:gd name="T55" fmla="*/ 54 h 100"/>
                  <a:gd name="T56" fmla="*/ 38 w 58"/>
                  <a:gd name="T57" fmla="*/ 56 h 100"/>
                  <a:gd name="T58" fmla="*/ 34 w 58"/>
                  <a:gd name="T59" fmla="*/ 60 h 100"/>
                  <a:gd name="T60" fmla="*/ 36 w 58"/>
                  <a:gd name="T61" fmla="*/ 66 h 100"/>
                  <a:gd name="T62" fmla="*/ 36 w 58"/>
                  <a:gd name="T63" fmla="*/ 70 h 100"/>
                  <a:gd name="T64" fmla="*/ 40 w 58"/>
                  <a:gd name="T65" fmla="*/ 72 h 100"/>
                  <a:gd name="T66" fmla="*/ 50 w 58"/>
                  <a:gd name="T67" fmla="*/ 80 h 100"/>
                  <a:gd name="T68" fmla="*/ 38 w 58"/>
                  <a:gd name="T69" fmla="*/ 86 h 100"/>
                  <a:gd name="T70" fmla="*/ 28 w 58"/>
                  <a:gd name="T71" fmla="*/ 90 h 100"/>
                  <a:gd name="T72" fmla="*/ 24 w 58"/>
                  <a:gd name="T73" fmla="*/ 96 h 100"/>
                  <a:gd name="T74" fmla="*/ 20 w 58"/>
                  <a:gd name="T75" fmla="*/ 94 h 100"/>
                  <a:gd name="T76" fmla="*/ 18 w 58"/>
                  <a:gd name="T77" fmla="*/ 98 h 100"/>
                  <a:gd name="T78" fmla="*/ 14 w 58"/>
                  <a:gd name="T79" fmla="*/ 100 h 100"/>
                  <a:gd name="T80" fmla="*/ 16 w 58"/>
                  <a:gd name="T81" fmla="*/ 94 h 100"/>
                  <a:gd name="T82" fmla="*/ 12 w 58"/>
                  <a:gd name="T83" fmla="*/ 94 h 100"/>
                  <a:gd name="T84" fmla="*/ 10 w 58"/>
                  <a:gd name="T85" fmla="*/ 92 h 100"/>
                  <a:gd name="T86" fmla="*/ 12 w 58"/>
                  <a:gd name="T87" fmla="*/ 84 h 100"/>
                  <a:gd name="T88" fmla="*/ 18 w 58"/>
                  <a:gd name="T89" fmla="*/ 80 h 100"/>
                  <a:gd name="T90" fmla="*/ 12 w 58"/>
                  <a:gd name="T91" fmla="*/ 82 h 100"/>
                  <a:gd name="T92" fmla="*/ 10 w 58"/>
                  <a:gd name="T93" fmla="*/ 76 h 100"/>
                  <a:gd name="T94" fmla="*/ 12 w 58"/>
                  <a:gd name="T95" fmla="*/ 68 h 100"/>
                  <a:gd name="T96" fmla="*/ 14 w 58"/>
                  <a:gd name="T97" fmla="*/ 64 h 100"/>
                  <a:gd name="T98" fmla="*/ 12 w 58"/>
                  <a:gd name="T99" fmla="*/ 66 h 100"/>
                  <a:gd name="T100" fmla="*/ 6 w 58"/>
                  <a:gd name="T101" fmla="*/ 66 h 100"/>
                  <a:gd name="T102" fmla="*/ 2 w 58"/>
                  <a:gd name="T103" fmla="*/ 66 h 100"/>
                  <a:gd name="T104" fmla="*/ 0 w 58"/>
                  <a:gd name="T105" fmla="*/ 62 h 100"/>
                  <a:gd name="T106" fmla="*/ 0 w 58"/>
                  <a:gd name="T107" fmla="*/ 62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58" h="100">
                    <a:moveTo>
                      <a:pt x="0" y="62"/>
                    </a:moveTo>
                    <a:lnTo>
                      <a:pt x="0" y="56"/>
                    </a:lnTo>
                    <a:lnTo>
                      <a:pt x="2" y="52"/>
                    </a:lnTo>
                    <a:lnTo>
                      <a:pt x="4" y="50"/>
                    </a:lnTo>
                    <a:lnTo>
                      <a:pt x="4" y="48"/>
                    </a:lnTo>
                    <a:lnTo>
                      <a:pt x="8" y="44"/>
                    </a:lnTo>
                    <a:lnTo>
                      <a:pt x="8" y="40"/>
                    </a:lnTo>
                    <a:lnTo>
                      <a:pt x="12" y="40"/>
                    </a:lnTo>
                    <a:lnTo>
                      <a:pt x="14" y="34"/>
                    </a:lnTo>
                    <a:lnTo>
                      <a:pt x="14" y="32"/>
                    </a:lnTo>
                    <a:lnTo>
                      <a:pt x="14" y="30"/>
                    </a:lnTo>
                    <a:lnTo>
                      <a:pt x="14" y="26"/>
                    </a:lnTo>
                    <a:lnTo>
                      <a:pt x="16" y="24"/>
                    </a:lnTo>
                    <a:lnTo>
                      <a:pt x="20" y="28"/>
                    </a:lnTo>
                    <a:lnTo>
                      <a:pt x="22" y="28"/>
                    </a:lnTo>
                    <a:lnTo>
                      <a:pt x="22" y="30"/>
                    </a:lnTo>
                    <a:lnTo>
                      <a:pt x="24" y="30"/>
                    </a:lnTo>
                    <a:lnTo>
                      <a:pt x="28" y="30"/>
                    </a:lnTo>
                    <a:lnTo>
                      <a:pt x="32" y="30"/>
                    </a:lnTo>
                    <a:lnTo>
                      <a:pt x="36" y="30"/>
                    </a:lnTo>
                    <a:lnTo>
                      <a:pt x="38" y="26"/>
                    </a:lnTo>
                    <a:lnTo>
                      <a:pt x="38" y="24"/>
                    </a:lnTo>
                    <a:lnTo>
                      <a:pt x="34" y="22"/>
                    </a:lnTo>
                    <a:lnTo>
                      <a:pt x="32" y="20"/>
                    </a:lnTo>
                    <a:lnTo>
                      <a:pt x="34" y="18"/>
                    </a:lnTo>
                    <a:lnTo>
                      <a:pt x="36" y="18"/>
                    </a:lnTo>
                    <a:lnTo>
                      <a:pt x="42" y="14"/>
                    </a:lnTo>
                    <a:lnTo>
                      <a:pt x="42" y="12"/>
                    </a:lnTo>
                    <a:lnTo>
                      <a:pt x="44" y="8"/>
                    </a:lnTo>
                    <a:lnTo>
                      <a:pt x="46" y="8"/>
                    </a:lnTo>
                    <a:lnTo>
                      <a:pt x="48" y="6"/>
                    </a:lnTo>
                    <a:lnTo>
                      <a:pt x="46" y="4"/>
                    </a:lnTo>
                    <a:lnTo>
                      <a:pt x="46" y="2"/>
                    </a:lnTo>
                    <a:lnTo>
                      <a:pt x="46" y="0"/>
                    </a:lnTo>
                    <a:lnTo>
                      <a:pt x="48" y="0"/>
                    </a:lnTo>
                    <a:lnTo>
                      <a:pt x="50" y="0"/>
                    </a:lnTo>
                    <a:lnTo>
                      <a:pt x="50" y="4"/>
                    </a:lnTo>
                    <a:lnTo>
                      <a:pt x="50" y="4"/>
                    </a:lnTo>
                    <a:lnTo>
                      <a:pt x="56" y="6"/>
                    </a:lnTo>
                    <a:lnTo>
                      <a:pt x="58" y="8"/>
                    </a:lnTo>
                    <a:lnTo>
                      <a:pt x="56" y="8"/>
                    </a:lnTo>
                    <a:lnTo>
                      <a:pt x="54" y="14"/>
                    </a:lnTo>
                    <a:lnTo>
                      <a:pt x="52" y="14"/>
                    </a:lnTo>
                    <a:lnTo>
                      <a:pt x="52" y="16"/>
                    </a:lnTo>
                    <a:lnTo>
                      <a:pt x="50" y="22"/>
                    </a:lnTo>
                    <a:lnTo>
                      <a:pt x="50" y="26"/>
                    </a:lnTo>
                    <a:lnTo>
                      <a:pt x="52" y="28"/>
                    </a:lnTo>
                    <a:lnTo>
                      <a:pt x="52" y="34"/>
                    </a:lnTo>
                    <a:lnTo>
                      <a:pt x="54" y="36"/>
                    </a:lnTo>
                    <a:lnTo>
                      <a:pt x="54" y="38"/>
                    </a:lnTo>
                    <a:lnTo>
                      <a:pt x="50" y="42"/>
                    </a:lnTo>
                    <a:lnTo>
                      <a:pt x="52" y="42"/>
                    </a:lnTo>
                    <a:lnTo>
                      <a:pt x="44" y="50"/>
                    </a:lnTo>
                    <a:lnTo>
                      <a:pt x="46" y="50"/>
                    </a:lnTo>
                    <a:lnTo>
                      <a:pt x="44" y="52"/>
                    </a:lnTo>
                    <a:lnTo>
                      <a:pt x="44" y="54"/>
                    </a:lnTo>
                    <a:lnTo>
                      <a:pt x="42" y="54"/>
                    </a:lnTo>
                    <a:lnTo>
                      <a:pt x="38" y="56"/>
                    </a:lnTo>
                    <a:lnTo>
                      <a:pt x="38" y="58"/>
                    </a:lnTo>
                    <a:lnTo>
                      <a:pt x="34" y="60"/>
                    </a:lnTo>
                    <a:lnTo>
                      <a:pt x="34" y="64"/>
                    </a:lnTo>
                    <a:lnTo>
                      <a:pt x="36" y="66"/>
                    </a:lnTo>
                    <a:lnTo>
                      <a:pt x="34" y="66"/>
                    </a:lnTo>
                    <a:lnTo>
                      <a:pt x="36" y="70"/>
                    </a:lnTo>
                    <a:lnTo>
                      <a:pt x="40" y="72"/>
                    </a:lnTo>
                    <a:lnTo>
                      <a:pt x="40" y="72"/>
                    </a:lnTo>
                    <a:lnTo>
                      <a:pt x="50" y="78"/>
                    </a:lnTo>
                    <a:lnTo>
                      <a:pt x="50" y="80"/>
                    </a:lnTo>
                    <a:lnTo>
                      <a:pt x="46" y="84"/>
                    </a:lnTo>
                    <a:lnTo>
                      <a:pt x="38" y="86"/>
                    </a:lnTo>
                    <a:lnTo>
                      <a:pt x="34" y="88"/>
                    </a:lnTo>
                    <a:lnTo>
                      <a:pt x="28" y="90"/>
                    </a:lnTo>
                    <a:lnTo>
                      <a:pt x="26" y="94"/>
                    </a:lnTo>
                    <a:lnTo>
                      <a:pt x="24" y="96"/>
                    </a:lnTo>
                    <a:lnTo>
                      <a:pt x="22" y="94"/>
                    </a:lnTo>
                    <a:lnTo>
                      <a:pt x="20" y="94"/>
                    </a:lnTo>
                    <a:lnTo>
                      <a:pt x="22" y="96"/>
                    </a:lnTo>
                    <a:lnTo>
                      <a:pt x="18" y="98"/>
                    </a:lnTo>
                    <a:lnTo>
                      <a:pt x="16" y="98"/>
                    </a:lnTo>
                    <a:lnTo>
                      <a:pt x="14" y="100"/>
                    </a:lnTo>
                    <a:lnTo>
                      <a:pt x="14" y="98"/>
                    </a:lnTo>
                    <a:lnTo>
                      <a:pt x="16" y="94"/>
                    </a:lnTo>
                    <a:lnTo>
                      <a:pt x="14" y="94"/>
                    </a:lnTo>
                    <a:lnTo>
                      <a:pt x="12" y="94"/>
                    </a:lnTo>
                    <a:lnTo>
                      <a:pt x="10" y="94"/>
                    </a:lnTo>
                    <a:lnTo>
                      <a:pt x="10" y="92"/>
                    </a:lnTo>
                    <a:lnTo>
                      <a:pt x="10" y="86"/>
                    </a:lnTo>
                    <a:lnTo>
                      <a:pt x="12" y="84"/>
                    </a:lnTo>
                    <a:lnTo>
                      <a:pt x="16" y="84"/>
                    </a:lnTo>
                    <a:lnTo>
                      <a:pt x="18" y="80"/>
                    </a:lnTo>
                    <a:lnTo>
                      <a:pt x="16" y="82"/>
                    </a:lnTo>
                    <a:lnTo>
                      <a:pt x="12" y="82"/>
                    </a:lnTo>
                    <a:lnTo>
                      <a:pt x="10" y="80"/>
                    </a:lnTo>
                    <a:lnTo>
                      <a:pt x="10" y="76"/>
                    </a:lnTo>
                    <a:lnTo>
                      <a:pt x="14" y="70"/>
                    </a:lnTo>
                    <a:lnTo>
                      <a:pt x="12" y="68"/>
                    </a:lnTo>
                    <a:lnTo>
                      <a:pt x="14" y="66"/>
                    </a:lnTo>
                    <a:lnTo>
                      <a:pt x="14" y="64"/>
                    </a:lnTo>
                    <a:lnTo>
                      <a:pt x="12" y="64"/>
                    </a:lnTo>
                    <a:lnTo>
                      <a:pt x="12" y="66"/>
                    </a:lnTo>
                    <a:lnTo>
                      <a:pt x="8" y="68"/>
                    </a:lnTo>
                    <a:lnTo>
                      <a:pt x="6" y="66"/>
                    </a:lnTo>
                    <a:lnTo>
                      <a:pt x="4" y="64"/>
                    </a:lnTo>
                    <a:lnTo>
                      <a:pt x="2" y="66"/>
                    </a:lnTo>
                    <a:lnTo>
                      <a:pt x="0" y="68"/>
                    </a:lnTo>
                    <a:lnTo>
                      <a:pt x="0" y="62"/>
                    </a:lnTo>
                    <a:lnTo>
                      <a:pt x="0" y="64"/>
                    </a:lnTo>
                    <a:lnTo>
                      <a:pt x="0" y="62"/>
                    </a:lnTo>
                    <a:close/>
                  </a:path>
                </a:pathLst>
              </a:custGeom>
              <a:grpFill/>
              <a:ln w="6350">
                <a:solidFill>
                  <a:srgbClr val="CDBDE5"/>
                </a:solidFill>
                <a:round/>
                <a:headEnd/>
                <a:tailEnd/>
              </a:ln>
            </p:spPr>
            <p:txBody>
              <a:bodyPr vert="horz" wrap="square" lIns="14645" tIns="7323" rIns="14645" bIns="7323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00095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00190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00285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00381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0476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600571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700666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800761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561710">
                  <a:defRPr/>
                </a:pPr>
                <a:endParaRPr lang="en-US" sz="1106" ker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47" name="New Zealand">
                <a:extLst>
                  <a:ext uri="{FF2B5EF4-FFF2-40B4-BE49-F238E27FC236}">
                    <a16:creationId xmlns:a16="http://schemas.microsoft.com/office/drawing/2014/main" id="{6B7D2FE5-E732-4CF5-BD9A-74BE5B8657A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514155" y="5416921"/>
                <a:ext cx="478465" cy="727267"/>
              </a:xfrm>
              <a:custGeom>
                <a:avLst/>
                <a:gdLst>
                  <a:gd name="T0" fmla="*/ 20 w 250"/>
                  <a:gd name="T1" fmla="*/ 380 h 380"/>
                  <a:gd name="T2" fmla="*/ 8 w 250"/>
                  <a:gd name="T3" fmla="*/ 324 h 380"/>
                  <a:gd name="T4" fmla="*/ 214 w 250"/>
                  <a:gd name="T5" fmla="*/ 54 h 380"/>
                  <a:gd name="T6" fmla="*/ 218 w 250"/>
                  <a:gd name="T7" fmla="*/ 42 h 380"/>
                  <a:gd name="T8" fmla="*/ 182 w 250"/>
                  <a:gd name="T9" fmla="*/ 140 h 380"/>
                  <a:gd name="T10" fmla="*/ 188 w 250"/>
                  <a:gd name="T11" fmla="*/ 146 h 380"/>
                  <a:gd name="T12" fmla="*/ 212 w 250"/>
                  <a:gd name="T13" fmla="*/ 122 h 380"/>
                  <a:gd name="T14" fmla="*/ 216 w 250"/>
                  <a:gd name="T15" fmla="*/ 106 h 380"/>
                  <a:gd name="T16" fmla="*/ 234 w 250"/>
                  <a:gd name="T17" fmla="*/ 100 h 380"/>
                  <a:gd name="T18" fmla="*/ 242 w 250"/>
                  <a:gd name="T19" fmla="*/ 88 h 380"/>
                  <a:gd name="T20" fmla="*/ 244 w 250"/>
                  <a:gd name="T21" fmla="*/ 70 h 380"/>
                  <a:gd name="T22" fmla="*/ 224 w 250"/>
                  <a:gd name="T23" fmla="*/ 70 h 380"/>
                  <a:gd name="T24" fmla="*/ 220 w 250"/>
                  <a:gd name="T25" fmla="*/ 52 h 380"/>
                  <a:gd name="T26" fmla="*/ 216 w 250"/>
                  <a:gd name="T27" fmla="*/ 52 h 380"/>
                  <a:gd name="T28" fmla="*/ 210 w 250"/>
                  <a:gd name="T29" fmla="*/ 56 h 380"/>
                  <a:gd name="T30" fmla="*/ 210 w 250"/>
                  <a:gd name="T31" fmla="*/ 46 h 380"/>
                  <a:gd name="T32" fmla="*/ 212 w 250"/>
                  <a:gd name="T33" fmla="*/ 32 h 380"/>
                  <a:gd name="T34" fmla="*/ 208 w 250"/>
                  <a:gd name="T35" fmla="*/ 18 h 380"/>
                  <a:gd name="T36" fmla="*/ 202 w 250"/>
                  <a:gd name="T37" fmla="*/ 10 h 380"/>
                  <a:gd name="T38" fmla="*/ 198 w 250"/>
                  <a:gd name="T39" fmla="*/ 8 h 380"/>
                  <a:gd name="T40" fmla="*/ 194 w 250"/>
                  <a:gd name="T41" fmla="*/ 4 h 380"/>
                  <a:gd name="T42" fmla="*/ 198 w 250"/>
                  <a:gd name="T43" fmla="*/ 22 h 380"/>
                  <a:gd name="T44" fmla="*/ 202 w 250"/>
                  <a:gd name="T45" fmla="*/ 42 h 380"/>
                  <a:gd name="T46" fmla="*/ 204 w 250"/>
                  <a:gd name="T47" fmla="*/ 40 h 380"/>
                  <a:gd name="T48" fmla="*/ 202 w 250"/>
                  <a:gd name="T49" fmla="*/ 54 h 380"/>
                  <a:gd name="T50" fmla="*/ 204 w 250"/>
                  <a:gd name="T51" fmla="*/ 62 h 380"/>
                  <a:gd name="T52" fmla="*/ 202 w 250"/>
                  <a:gd name="T53" fmla="*/ 76 h 380"/>
                  <a:gd name="T54" fmla="*/ 188 w 250"/>
                  <a:gd name="T55" fmla="*/ 92 h 380"/>
                  <a:gd name="T56" fmla="*/ 192 w 250"/>
                  <a:gd name="T57" fmla="*/ 112 h 380"/>
                  <a:gd name="T58" fmla="*/ 178 w 250"/>
                  <a:gd name="T59" fmla="*/ 138 h 380"/>
                  <a:gd name="T60" fmla="*/ 170 w 250"/>
                  <a:gd name="T61" fmla="*/ 132 h 380"/>
                  <a:gd name="T62" fmla="*/ 170 w 250"/>
                  <a:gd name="T63" fmla="*/ 132 h 380"/>
                  <a:gd name="T64" fmla="*/ 52 w 250"/>
                  <a:gd name="T65" fmla="*/ 254 h 380"/>
                  <a:gd name="T66" fmla="*/ 60 w 250"/>
                  <a:gd name="T67" fmla="*/ 242 h 380"/>
                  <a:gd name="T68" fmla="*/ 64 w 250"/>
                  <a:gd name="T69" fmla="*/ 248 h 380"/>
                  <a:gd name="T70" fmla="*/ 56 w 250"/>
                  <a:gd name="T71" fmla="*/ 252 h 380"/>
                  <a:gd name="T72" fmla="*/ 58 w 250"/>
                  <a:gd name="T73" fmla="*/ 222 h 380"/>
                  <a:gd name="T74" fmla="*/ 62 w 250"/>
                  <a:gd name="T75" fmla="*/ 214 h 380"/>
                  <a:gd name="T76" fmla="*/ 72 w 250"/>
                  <a:gd name="T77" fmla="*/ 198 h 380"/>
                  <a:gd name="T78" fmla="*/ 88 w 250"/>
                  <a:gd name="T79" fmla="*/ 186 h 380"/>
                  <a:gd name="T80" fmla="*/ 98 w 250"/>
                  <a:gd name="T81" fmla="*/ 182 h 380"/>
                  <a:gd name="T82" fmla="*/ 126 w 250"/>
                  <a:gd name="T83" fmla="*/ 166 h 380"/>
                  <a:gd name="T84" fmla="*/ 138 w 250"/>
                  <a:gd name="T85" fmla="*/ 146 h 380"/>
                  <a:gd name="T86" fmla="*/ 154 w 250"/>
                  <a:gd name="T87" fmla="*/ 126 h 380"/>
                  <a:gd name="T88" fmla="*/ 164 w 250"/>
                  <a:gd name="T89" fmla="*/ 130 h 380"/>
                  <a:gd name="T90" fmla="*/ 168 w 250"/>
                  <a:gd name="T91" fmla="*/ 134 h 380"/>
                  <a:gd name="T92" fmla="*/ 174 w 250"/>
                  <a:gd name="T93" fmla="*/ 132 h 380"/>
                  <a:gd name="T94" fmla="*/ 172 w 250"/>
                  <a:gd name="T95" fmla="*/ 142 h 380"/>
                  <a:gd name="T96" fmla="*/ 160 w 250"/>
                  <a:gd name="T97" fmla="*/ 164 h 380"/>
                  <a:gd name="T98" fmla="*/ 144 w 250"/>
                  <a:gd name="T99" fmla="*/ 180 h 380"/>
                  <a:gd name="T100" fmla="*/ 142 w 250"/>
                  <a:gd name="T101" fmla="*/ 188 h 380"/>
                  <a:gd name="T102" fmla="*/ 136 w 250"/>
                  <a:gd name="T103" fmla="*/ 188 h 380"/>
                  <a:gd name="T104" fmla="*/ 130 w 250"/>
                  <a:gd name="T105" fmla="*/ 192 h 380"/>
                  <a:gd name="T106" fmla="*/ 118 w 250"/>
                  <a:gd name="T107" fmla="*/ 202 h 380"/>
                  <a:gd name="T108" fmla="*/ 102 w 250"/>
                  <a:gd name="T109" fmla="*/ 228 h 380"/>
                  <a:gd name="T110" fmla="*/ 92 w 250"/>
                  <a:gd name="T111" fmla="*/ 238 h 380"/>
                  <a:gd name="T112" fmla="*/ 76 w 250"/>
                  <a:gd name="T113" fmla="*/ 246 h 380"/>
                  <a:gd name="T114" fmla="*/ 66 w 250"/>
                  <a:gd name="T115" fmla="*/ 236 h 380"/>
                  <a:gd name="T116" fmla="*/ 58 w 250"/>
                  <a:gd name="T117" fmla="*/ 232 h 3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50" h="380">
                    <a:moveTo>
                      <a:pt x="54" y="220"/>
                    </a:moveTo>
                    <a:lnTo>
                      <a:pt x="54" y="220"/>
                    </a:lnTo>
                    <a:lnTo>
                      <a:pt x="56" y="220"/>
                    </a:lnTo>
                    <a:lnTo>
                      <a:pt x="56" y="220"/>
                    </a:lnTo>
                    <a:lnTo>
                      <a:pt x="54" y="220"/>
                    </a:lnTo>
                    <a:lnTo>
                      <a:pt x="52" y="220"/>
                    </a:lnTo>
                    <a:lnTo>
                      <a:pt x="54" y="220"/>
                    </a:lnTo>
                    <a:close/>
                    <a:moveTo>
                      <a:pt x="16" y="378"/>
                    </a:moveTo>
                    <a:lnTo>
                      <a:pt x="20" y="380"/>
                    </a:lnTo>
                    <a:lnTo>
                      <a:pt x="22" y="380"/>
                    </a:lnTo>
                    <a:lnTo>
                      <a:pt x="24" y="376"/>
                    </a:lnTo>
                    <a:lnTo>
                      <a:pt x="22" y="374"/>
                    </a:lnTo>
                    <a:lnTo>
                      <a:pt x="20" y="378"/>
                    </a:lnTo>
                    <a:lnTo>
                      <a:pt x="18" y="376"/>
                    </a:lnTo>
                    <a:lnTo>
                      <a:pt x="16" y="378"/>
                    </a:lnTo>
                    <a:close/>
                    <a:moveTo>
                      <a:pt x="0" y="330"/>
                    </a:moveTo>
                    <a:lnTo>
                      <a:pt x="6" y="324"/>
                    </a:lnTo>
                    <a:lnTo>
                      <a:pt x="8" y="324"/>
                    </a:lnTo>
                    <a:lnTo>
                      <a:pt x="8" y="326"/>
                    </a:lnTo>
                    <a:lnTo>
                      <a:pt x="6" y="328"/>
                    </a:lnTo>
                    <a:lnTo>
                      <a:pt x="6" y="330"/>
                    </a:lnTo>
                    <a:lnTo>
                      <a:pt x="6" y="332"/>
                    </a:lnTo>
                    <a:lnTo>
                      <a:pt x="4" y="332"/>
                    </a:lnTo>
                    <a:lnTo>
                      <a:pt x="2" y="332"/>
                    </a:lnTo>
                    <a:lnTo>
                      <a:pt x="0" y="330"/>
                    </a:lnTo>
                    <a:close/>
                    <a:moveTo>
                      <a:pt x="212" y="54"/>
                    </a:moveTo>
                    <a:lnTo>
                      <a:pt x="214" y="54"/>
                    </a:lnTo>
                    <a:lnTo>
                      <a:pt x="212" y="54"/>
                    </a:lnTo>
                    <a:lnTo>
                      <a:pt x="212" y="54"/>
                    </a:lnTo>
                    <a:lnTo>
                      <a:pt x="212" y="54"/>
                    </a:lnTo>
                    <a:close/>
                    <a:moveTo>
                      <a:pt x="214" y="44"/>
                    </a:moveTo>
                    <a:lnTo>
                      <a:pt x="214" y="42"/>
                    </a:lnTo>
                    <a:lnTo>
                      <a:pt x="216" y="42"/>
                    </a:lnTo>
                    <a:lnTo>
                      <a:pt x="214" y="44"/>
                    </a:lnTo>
                    <a:close/>
                    <a:moveTo>
                      <a:pt x="218" y="44"/>
                    </a:moveTo>
                    <a:lnTo>
                      <a:pt x="218" y="42"/>
                    </a:lnTo>
                    <a:lnTo>
                      <a:pt x="218" y="38"/>
                    </a:lnTo>
                    <a:lnTo>
                      <a:pt x="218" y="40"/>
                    </a:lnTo>
                    <a:lnTo>
                      <a:pt x="220" y="42"/>
                    </a:lnTo>
                    <a:lnTo>
                      <a:pt x="218" y="42"/>
                    </a:lnTo>
                    <a:lnTo>
                      <a:pt x="220" y="44"/>
                    </a:lnTo>
                    <a:lnTo>
                      <a:pt x="218" y="44"/>
                    </a:lnTo>
                    <a:close/>
                    <a:moveTo>
                      <a:pt x="180" y="140"/>
                    </a:moveTo>
                    <a:lnTo>
                      <a:pt x="182" y="140"/>
                    </a:lnTo>
                    <a:lnTo>
                      <a:pt x="182" y="140"/>
                    </a:lnTo>
                    <a:lnTo>
                      <a:pt x="182" y="140"/>
                    </a:lnTo>
                    <a:lnTo>
                      <a:pt x="182" y="142"/>
                    </a:lnTo>
                    <a:lnTo>
                      <a:pt x="182" y="142"/>
                    </a:lnTo>
                    <a:lnTo>
                      <a:pt x="184" y="144"/>
                    </a:lnTo>
                    <a:lnTo>
                      <a:pt x="184" y="142"/>
                    </a:lnTo>
                    <a:lnTo>
                      <a:pt x="186" y="144"/>
                    </a:lnTo>
                    <a:lnTo>
                      <a:pt x="186" y="146"/>
                    </a:lnTo>
                    <a:lnTo>
                      <a:pt x="186" y="146"/>
                    </a:lnTo>
                    <a:lnTo>
                      <a:pt x="188" y="146"/>
                    </a:lnTo>
                    <a:lnTo>
                      <a:pt x="192" y="142"/>
                    </a:lnTo>
                    <a:lnTo>
                      <a:pt x="196" y="140"/>
                    </a:lnTo>
                    <a:lnTo>
                      <a:pt x="200" y="136"/>
                    </a:lnTo>
                    <a:lnTo>
                      <a:pt x="202" y="132"/>
                    </a:lnTo>
                    <a:lnTo>
                      <a:pt x="208" y="126"/>
                    </a:lnTo>
                    <a:lnTo>
                      <a:pt x="210" y="124"/>
                    </a:lnTo>
                    <a:lnTo>
                      <a:pt x="210" y="124"/>
                    </a:lnTo>
                    <a:lnTo>
                      <a:pt x="212" y="124"/>
                    </a:lnTo>
                    <a:lnTo>
                      <a:pt x="212" y="122"/>
                    </a:lnTo>
                    <a:lnTo>
                      <a:pt x="214" y="120"/>
                    </a:lnTo>
                    <a:lnTo>
                      <a:pt x="216" y="120"/>
                    </a:lnTo>
                    <a:lnTo>
                      <a:pt x="216" y="114"/>
                    </a:lnTo>
                    <a:lnTo>
                      <a:pt x="220" y="110"/>
                    </a:lnTo>
                    <a:lnTo>
                      <a:pt x="220" y="110"/>
                    </a:lnTo>
                    <a:lnTo>
                      <a:pt x="220" y="108"/>
                    </a:lnTo>
                    <a:lnTo>
                      <a:pt x="218" y="108"/>
                    </a:lnTo>
                    <a:lnTo>
                      <a:pt x="216" y="106"/>
                    </a:lnTo>
                    <a:lnTo>
                      <a:pt x="216" y="106"/>
                    </a:lnTo>
                    <a:lnTo>
                      <a:pt x="216" y="106"/>
                    </a:lnTo>
                    <a:lnTo>
                      <a:pt x="218" y="104"/>
                    </a:lnTo>
                    <a:lnTo>
                      <a:pt x="224" y="100"/>
                    </a:lnTo>
                    <a:lnTo>
                      <a:pt x="226" y="98"/>
                    </a:lnTo>
                    <a:lnTo>
                      <a:pt x="230" y="98"/>
                    </a:lnTo>
                    <a:lnTo>
                      <a:pt x="232" y="100"/>
                    </a:lnTo>
                    <a:lnTo>
                      <a:pt x="232" y="100"/>
                    </a:lnTo>
                    <a:lnTo>
                      <a:pt x="232" y="102"/>
                    </a:lnTo>
                    <a:lnTo>
                      <a:pt x="234" y="100"/>
                    </a:lnTo>
                    <a:lnTo>
                      <a:pt x="236" y="100"/>
                    </a:lnTo>
                    <a:lnTo>
                      <a:pt x="232" y="98"/>
                    </a:lnTo>
                    <a:lnTo>
                      <a:pt x="234" y="96"/>
                    </a:lnTo>
                    <a:lnTo>
                      <a:pt x="234" y="92"/>
                    </a:lnTo>
                    <a:lnTo>
                      <a:pt x="236" y="90"/>
                    </a:lnTo>
                    <a:lnTo>
                      <a:pt x="238" y="90"/>
                    </a:lnTo>
                    <a:lnTo>
                      <a:pt x="238" y="92"/>
                    </a:lnTo>
                    <a:lnTo>
                      <a:pt x="240" y="90"/>
                    </a:lnTo>
                    <a:lnTo>
                      <a:pt x="242" y="88"/>
                    </a:lnTo>
                    <a:lnTo>
                      <a:pt x="244" y="84"/>
                    </a:lnTo>
                    <a:lnTo>
                      <a:pt x="244" y="82"/>
                    </a:lnTo>
                    <a:lnTo>
                      <a:pt x="244" y="80"/>
                    </a:lnTo>
                    <a:lnTo>
                      <a:pt x="244" y="78"/>
                    </a:lnTo>
                    <a:lnTo>
                      <a:pt x="246" y="74"/>
                    </a:lnTo>
                    <a:lnTo>
                      <a:pt x="250" y="74"/>
                    </a:lnTo>
                    <a:lnTo>
                      <a:pt x="248" y="74"/>
                    </a:lnTo>
                    <a:lnTo>
                      <a:pt x="246" y="72"/>
                    </a:lnTo>
                    <a:lnTo>
                      <a:pt x="244" y="70"/>
                    </a:lnTo>
                    <a:lnTo>
                      <a:pt x="246" y="70"/>
                    </a:lnTo>
                    <a:lnTo>
                      <a:pt x="246" y="70"/>
                    </a:lnTo>
                    <a:lnTo>
                      <a:pt x="244" y="68"/>
                    </a:lnTo>
                    <a:lnTo>
                      <a:pt x="240" y="70"/>
                    </a:lnTo>
                    <a:lnTo>
                      <a:pt x="236" y="76"/>
                    </a:lnTo>
                    <a:lnTo>
                      <a:pt x="234" y="76"/>
                    </a:lnTo>
                    <a:lnTo>
                      <a:pt x="232" y="76"/>
                    </a:lnTo>
                    <a:lnTo>
                      <a:pt x="230" y="76"/>
                    </a:lnTo>
                    <a:lnTo>
                      <a:pt x="224" y="70"/>
                    </a:lnTo>
                    <a:lnTo>
                      <a:pt x="224" y="70"/>
                    </a:lnTo>
                    <a:lnTo>
                      <a:pt x="222" y="68"/>
                    </a:lnTo>
                    <a:lnTo>
                      <a:pt x="220" y="66"/>
                    </a:lnTo>
                    <a:lnTo>
                      <a:pt x="222" y="66"/>
                    </a:lnTo>
                    <a:lnTo>
                      <a:pt x="222" y="62"/>
                    </a:lnTo>
                    <a:lnTo>
                      <a:pt x="220" y="58"/>
                    </a:lnTo>
                    <a:lnTo>
                      <a:pt x="220" y="56"/>
                    </a:lnTo>
                    <a:lnTo>
                      <a:pt x="220" y="54"/>
                    </a:lnTo>
                    <a:lnTo>
                      <a:pt x="220" y="52"/>
                    </a:lnTo>
                    <a:lnTo>
                      <a:pt x="220" y="52"/>
                    </a:lnTo>
                    <a:lnTo>
                      <a:pt x="218" y="50"/>
                    </a:lnTo>
                    <a:lnTo>
                      <a:pt x="218" y="48"/>
                    </a:lnTo>
                    <a:lnTo>
                      <a:pt x="218" y="46"/>
                    </a:lnTo>
                    <a:lnTo>
                      <a:pt x="216" y="46"/>
                    </a:lnTo>
                    <a:lnTo>
                      <a:pt x="216" y="46"/>
                    </a:lnTo>
                    <a:lnTo>
                      <a:pt x="214" y="46"/>
                    </a:lnTo>
                    <a:lnTo>
                      <a:pt x="216" y="48"/>
                    </a:lnTo>
                    <a:lnTo>
                      <a:pt x="216" y="52"/>
                    </a:lnTo>
                    <a:lnTo>
                      <a:pt x="216" y="52"/>
                    </a:lnTo>
                    <a:lnTo>
                      <a:pt x="214" y="54"/>
                    </a:lnTo>
                    <a:lnTo>
                      <a:pt x="214" y="56"/>
                    </a:lnTo>
                    <a:lnTo>
                      <a:pt x="216" y="58"/>
                    </a:lnTo>
                    <a:lnTo>
                      <a:pt x="216" y="60"/>
                    </a:lnTo>
                    <a:lnTo>
                      <a:pt x="214" y="60"/>
                    </a:lnTo>
                    <a:lnTo>
                      <a:pt x="212" y="58"/>
                    </a:lnTo>
                    <a:lnTo>
                      <a:pt x="212" y="56"/>
                    </a:lnTo>
                    <a:lnTo>
                      <a:pt x="210" y="56"/>
                    </a:lnTo>
                    <a:lnTo>
                      <a:pt x="210" y="54"/>
                    </a:lnTo>
                    <a:lnTo>
                      <a:pt x="208" y="54"/>
                    </a:lnTo>
                    <a:lnTo>
                      <a:pt x="206" y="54"/>
                    </a:lnTo>
                    <a:lnTo>
                      <a:pt x="206" y="52"/>
                    </a:lnTo>
                    <a:lnTo>
                      <a:pt x="208" y="52"/>
                    </a:lnTo>
                    <a:lnTo>
                      <a:pt x="210" y="50"/>
                    </a:lnTo>
                    <a:lnTo>
                      <a:pt x="208" y="48"/>
                    </a:lnTo>
                    <a:lnTo>
                      <a:pt x="208" y="46"/>
                    </a:lnTo>
                    <a:lnTo>
                      <a:pt x="210" y="46"/>
                    </a:lnTo>
                    <a:lnTo>
                      <a:pt x="210" y="42"/>
                    </a:lnTo>
                    <a:lnTo>
                      <a:pt x="210" y="40"/>
                    </a:lnTo>
                    <a:lnTo>
                      <a:pt x="210" y="38"/>
                    </a:lnTo>
                    <a:lnTo>
                      <a:pt x="210" y="38"/>
                    </a:lnTo>
                    <a:lnTo>
                      <a:pt x="210" y="34"/>
                    </a:lnTo>
                    <a:lnTo>
                      <a:pt x="208" y="32"/>
                    </a:lnTo>
                    <a:lnTo>
                      <a:pt x="208" y="32"/>
                    </a:lnTo>
                    <a:lnTo>
                      <a:pt x="210" y="32"/>
                    </a:lnTo>
                    <a:lnTo>
                      <a:pt x="212" y="32"/>
                    </a:lnTo>
                    <a:lnTo>
                      <a:pt x="212" y="30"/>
                    </a:lnTo>
                    <a:lnTo>
                      <a:pt x="212" y="28"/>
                    </a:lnTo>
                    <a:lnTo>
                      <a:pt x="212" y="26"/>
                    </a:lnTo>
                    <a:lnTo>
                      <a:pt x="212" y="22"/>
                    </a:lnTo>
                    <a:lnTo>
                      <a:pt x="212" y="20"/>
                    </a:lnTo>
                    <a:lnTo>
                      <a:pt x="210" y="20"/>
                    </a:lnTo>
                    <a:lnTo>
                      <a:pt x="208" y="22"/>
                    </a:lnTo>
                    <a:lnTo>
                      <a:pt x="206" y="18"/>
                    </a:lnTo>
                    <a:lnTo>
                      <a:pt x="208" y="18"/>
                    </a:lnTo>
                    <a:lnTo>
                      <a:pt x="206" y="16"/>
                    </a:lnTo>
                    <a:lnTo>
                      <a:pt x="204" y="16"/>
                    </a:lnTo>
                    <a:lnTo>
                      <a:pt x="206" y="16"/>
                    </a:lnTo>
                    <a:lnTo>
                      <a:pt x="208" y="14"/>
                    </a:lnTo>
                    <a:lnTo>
                      <a:pt x="208" y="12"/>
                    </a:lnTo>
                    <a:lnTo>
                      <a:pt x="206" y="12"/>
                    </a:lnTo>
                    <a:lnTo>
                      <a:pt x="204" y="12"/>
                    </a:lnTo>
                    <a:lnTo>
                      <a:pt x="202" y="12"/>
                    </a:lnTo>
                    <a:lnTo>
                      <a:pt x="202" y="10"/>
                    </a:lnTo>
                    <a:lnTo>
                      <a:pt x="202" y="10"/>
                    </a:lnTo>
                    <a:lnTo>
                      <a:pt x="204" y="8"/>
                    </a:lnTo>
                    <a:lnTo>
                      <a:pt x="202" y="8"/>
                    </a:lnTo>
                    <a:lnTo>
                      <a:pt x="202" y="8"/>
                    </a:lnTo>
                    <a:lnTo>
                      <a:pt x="202" y="10"/>
                    </a:lnTo>
                    <a:lnTo>
                      <a:pt x="200" y="12"/>
                    </a:lnTo>
                    <a:lnTo>
                      <a:pt x="198" y="12"/>
                    </a:lnTo>
                    <a:lnTo>
                      <a:pt x="200" y="10"/>
                    </a:lnTo>
                    <a:lnTo>
                      <a:pt x="198" y="8"/>
                    </a:lnTo>
                    <a:lnTo>
                      <a:pt x="198" y="4"/>
                    </a:lnTo>
                    <a:lnTo>
                      <a:pt x="198" y="2"/>
                    </a:lnTo>
                    <a:lnTo>
                      <a:pt x="198" y="2"/>
                    </a:lnTo>
                    <a:lnTo>
                      <a:pt x="198" y="2"/>
                    </a:lnTo>
                    <a:lnTo>
                      <a:pt x="198" y="0"/>
                    </a:lnTo>
                    <a:lnTo>
                      <a:pt x="196" y="0"/>
                    </a:lnTo>
                    <a:lnTo>
                      <a:pt x="192" y="0"/>
                    </a:lnTo>
                    <a:lnTo>
                      <a:pt x="192" y="2"/>
                    </a:lnTo>
                    <a:lnTo>
                      <a:pt x="194" y="4"/>
                    </a:lnTo>
                    <a:lnTo>
                      <a:pt x="196" y="10"/>
                    </a:lnTo>
                    <a:lnTo>
                      <a:pt x="198" y="12"/>
                    </a:lnTo>
                    <a:lnTo>
                      <a:pt x="196" y="16"/>
                    </a:lnTo>
                    <a:lnTo>
                      <a:pt x="196" y="16"/>
                    </a:lnTo>
                    <a:lnTo>
                      <a:pt x="196" y="16"/>
                    </a:lnTo>
                    <a:lnTo>
                      <a:pt x="194" y="18"/>
                    </a:lnTo>
                    <a:lnTo>
                      <a:pt x="196" y="22"/>
                    </a:lnTo>
                    <a:lnTo>
                      <a:pt x="196" y="24"/>
                    </a:lnTo>
                    <a:lnTo>
                      <a:pt x="198" y="22"/>
                    </a:lnTo>
                    <a:lnTo>
                      <a:pt x="202" y="22"/>
                    </a:lnTo>
                    <a:lnTo>
                      <a:pt x="200" y="22"/>
                    </a:lnTo>
                    <a:lnTo>
                      <a:pt x="198" y="24"/>
                    </a:lnTo>
                    <a:lnTo>
                      <a:pt x="198" y="28"/>
                    </a:lnTo>
                    <a:lnTo>
                      <a:pt x="200" y="32"/>
                    </a:lnTo>
                    <a:lnTo>
                      <a:pt x="200" y="38"/>
                    </a:lnTo>
                    <a:lnTo>
                      <a:pt x="200" y="40"/>
                    </a:lnTo>
                    <a:lnTo>
                      <a:pt x="200" y="44"/>
                    </a:lnTo>
                    <a:lnTo>
                      <a:pt x="202" y="42"/>
                    </a:lnTo>
                    <a:lnTo>
                      <a:pt x="202" y="40"/>
                    </a:lnTo>
                    <a:lnTo>
                      <a:pt x="202" y="38"/>
                    </a:lnTo>
                    <a:lnTo>
                      <a:pt x="202" y="38"/>
                    </a:lnTo>
                    <a:lnTo>
                      <a:pt x="202" y="40"/>
                    </a:lnTo>
                    <a:lnTo>
                      <a:pt x="202" y="42"/>
                    </a:lnTo>
                    <a:lnTo>
                      <a:pt x="204" y="42"/>
                    </a:lnTo>
                    <a:lnTo>
                      <a:pt x="204" y="40"/>
                    </a:lnTo>
                    <a:lnTo>
                      <a:pt x="204" y="40"/>
                    </a:lnTo>
                    <a:lnTo>
                      <a:pt x="204" y="40"/>
                    </a:lnTo>
                    <a:lnTo>
                      <a:pt x="206" y="42"/>
                    </a:lnTo>
                    <a:lnTo>
                      <a:pt x="204" y="44"/>
                    </a:lnTo>
                    <a:lnTo>
                      <a:pt x="204" y="46"/>
                    </a:lnTo>
                    <a:lnTo>
                      <a:pt x="202" y="46"/>
                    </a:lnTo>
                    <a:lnTo>
                      <a:pt x="202" y="48"/>
                    </a:lnTo>
                    <a:lnTo>
                      <a:pt x="202" y="46"/>
                    </a:lnTo>
                    <a:lnTo>
                      <a:pt x="200" y="46"/>
                    </a:lnTo>
                    <a:lnTo>
                      <a:pt x="202" y="50"/>
                    </a:lnTo>
                    <a:lnTo>
                      <a:pt x="202" y="54"/>
                    </a:lnTo>
                    <a:lnTo>
                      <a:pt x="204" y="54"/>
                    </a:lnTo>
                    <a:lnTo>
                      <a:pt x="204" y="54"/>
                    </a:lnTo>
                    <a:lnTo>
                      <a:pt x="206" y="56"/>
                    </a:lnTo>
                    <a:lnTo>
                      <a:pt x="206" y="58"/>
                    </a:lnTo>
                    <a:lnTo>
                      <a:pt x="206" y="58"/>
                    </a:lnTo>
                    <a:lnTo>
                      <a:pt x="204" y="60"/>
                    </a:lnTo>
                    <a:lnTo>
                      <a:pt x="204" y="60"/>
                    </a:lnTo>
                    <a:lnTo>
                      <a:pt x="204" y="60"/>
                    </a:lnTo>
                    <a:lnTo>
                      <a:pt x="204" y="62"/>
                    </a:lnTo>
                    <a:lnTo>
                      <a:pt x="202" y="66"/>
                    </a:lnTo>
                    <a:lnTo>
                      <a:pt x="202" y="70"/>
                    </a:lnTo>
                    <a:lnTo>
                      <a:pt x="202" y="70"/>
                    </a:lnTo>
                    <a:lnTo>
                      <a:pt x="204" y="72"/>
                    </a:lnTo>
                    <a:lnTo>
                      <a:pt x="202" y="72"/>
                    </a:lnTo>
                    <a:lnTo>
                      <a:pt x="202" y="72"/>
                    </a:lnTo>
                    <a:lnTo>
                      <a:pt x="200" y="74"/>
                    </a:lnTo>
                    <a:lnTo>
                      <a:pt x="200" y="76"/>
                    </a:lnTo>
                    <a:lnTo>
                      <a:pt x="202" y="76"/>
                    </a:lnTo>
                    <a:lnTo>
                      <a:pt x="200" y="78"/>
                    </a:lnTo>
                    <a:lnTo>
                      <a:pt x="198" y="78"/>
                    </a:lnTo>
                    <a:lnTo>
                      <a:pt x="198" y="80"/>
                    </a:lnTo>
                    <a:lnTo>
                      <a:pt x="196" y="88"/>
                    </a:lnTo>
                    <a:lnTo>
                      <a:pt x="196" y="92"/>
                    </a:lnTo>
                    <a:lnTo>
                      <a:pt x="194" y="92"/>
                    </a:lnTo>
                    <a:lnTo>
                      <a:pt x="192" y="92"/>
                    </a:lnTo>
                    <a:lnTo>
                      <a:pt x="190" y="92"/>
                    </a:lnTo>
                    <a:lnTo>
                      <a:pt x="188" y="92"/>
                    </a:lnTo>
                    <a:lnTo>
                      <a:pt x="182" y="94"/>
                    </a:lnTo>
                    <a:lnTo>
                      <a:pt x="182" y="96"/>
                    </a:lnTo>
                    <a:lnTo>
                      <a:pt x="180" y="100"/>
                    </a:lnTo>
                    <a:lnTo>
                      <a:pt x="182" y="104"/>
                    </a:lnTo>
                    <a:lnTo>
                      <a:pt x="182" y="106"/>
                    </a:lnTo>
                    <a:lnTo>
                      <a:pt x="186" y="108"/>
                    </a:lnTo>
                    <a:lnTo>
                      <a:pt x="188" y="110"/>
                    </a:lnTo>
                    <a:lnTo>
                      <a:pt x="192" y="112"/>
                    </a:lnTo>
                    <a:lnTo>
                      <a:pt x="192" y="112"/>
                    </a:lnTo>
                    <a:lnTo>
                      <a:pt x="194" y="118"/>
                    </a:lnTo>
                    <a:lnTo>
                      <a:pt x="194" y="118"/>
                    </a:lnTo>
                    <a:lnTo>
                      <a:pt x="192" y="120"/>
                    </a:lnTo>
                    <a:lnTo>
                      <a:pt x="192" y="122"/>
                    </a:lnTo>
                    <a:lnTo>
                      <a:pt x="192" y="124"/>
                    </a:lnTo>
                    <a:lnTo>
                      <a:pt x="188" y="130"/>
                    </a:lnTo>
                    <a:lnTo>
                      <a:pt x="184" y="134"/>
                    </a:lnTo>
                    <a:lnTo>
                      <a:pt x="180" y="138"/>
                    </a:lnTo>
                    <a:lnTo>
                      <a:pt x="178" y="138"/>
                    </a:lnTo>
                    <a:lnTo>
                      <a:pt x="180" y="140"/>
                    </a:lnTo>
                    <a:close/>
                    <a:moveTo>
                      <a:pt x="170" y="130"/>
                    </a:moveTo>
                    <a:lnTo>
                      <a:pt x="172" y="130"/>
                    </a:lnTo>
                    <a:lnTo>
                      <a:pt x="172" y="128"/>
                    </a:lnTo>
                    <a:lnTo>
                      <a:pt x="174" y="128"/>
                    </a:lnTo>
                    <a:lnTo>
                      <a:pt x="174" y="130"/>
                    </a:lnTo>
                    <a:lnTo>
                      <a:pt x="172" y="130"/>
                    </a:lnTo>
                    <a:lnTo>
                      <a:pt x="172" y="132"/>
                    </a:lnTo>
                    <a:lnTo>
                      <a:pt x="170" y="132"/>
                    </a:lnTo>
                    <a:lnTo>
                      <a:pt x="170" y="130"/>
                    </a:lnTo>
                    <a:close/>
                    <a:moveTo>
                      <a:pt x="170" y="134"/>
                    </a:moveTo>
                    <a:lnTo>
                      <a:pt x="172" y="132"/>
                    </a:lnTo>
                    <a:lnTo>
                      <a:pt x="172" y="132"/>
                    </a:lnTo>
                    <a:lnTo>
                      <a:pt x="172" y="134"/>
                    </a:lnTo>
                    <a:lnTo>
                      <a:pt x="170" y="134"/>
                    </a:lnTo>
                    <a:close/>
                    <a:moveTo>
                      <a:pt x="168" y="134"/>
                    </a:moveTo>
                    <a:lnTo>
                      <a:pt x="170" y="134"/>
                    </a:lnTo>
                    <a:lnTo>
                      <a:pt x="170" y="132"/>
                    </a:lnTo>
                    <a:lnTo>
                      <a:pt x="170" y="132"/>
                    </a:lnTo>
                    <a:lnTo>
                      <a:pt x="168" y="134"/>
                    </a:lnTo>
                    <a:close/>
                    <a:moveTo>
                      <a:pt x="68" y="248"/>
                    </a:moveTo>
                    <a:lnTo>
                      <a:pt x="68" y="248"/>
                    </a:lnTo>
                    <a:lnTo>
                      <a:pt x="68" y="248"/>
                    </a:lnTo>
                    <a:lnTo>
                      <a:pt x="68" y="248"/>
                    </a:lnTo>
                    <a:close/>
                    <a:moveTo>
                      <a:pt x="56" y="252"/>
                    </a:moveTo>
                    <a:lnTo>
                      <a:pt x="54" y="254"/>
                    </a:lnTo>
                    <a:lnTo>
                      <a:pt x="52" y="254"/>
                    </a:lnTo>
                    <a:lnTo>
                      <a:pt x="52" y="254"/>
                    </a:lnTo>
                    <a:lnTo>
                      <a:pt x="54" y="250"/>
                    </a:lnTo>
                    <a:lnTo>
                      <a:pt x="56" y="250"/>
                    </a:lnTo>
                    <a:lnTo>
                      <a:pt x="56" y="248"/>
                    </a:lnTo>
                    <a:lnTo>
                      <a:pt x="58" y="248"/>
                    </a:lnTo>
                    <a:lnTo>
                      <a:pt x="58" y="246"/>
                    </a:lnTo>
                    <a:lnTo>
                      <a:pt x="58" y="244"/>
                    </a:lnTo>
                    <a:lnTo>
                      <a:pt x="58" y="242"/>
                    </a:lnTo>
                    <a:lnTo>
                      <a:pt x="60" y="242"/>
                    </a:lnTo>
                    <a:lnTo>
                      <a:pt x="62" y="244"/>
                    </a:lnTo>
                    <a:lnTo>
                      <a:pt x="64" y="246"/>
                    </a:lnTo>
                    <a:lnTo>
                      <a:pt x="64" y="248"/>
                    </a:lnTo>
                    <a:lnTo>
                      <a:pt x="64" y="248"/>
                    </a:lnTo>
                    <a:lnTo>
                      <a:pt x="62" y="248"/>
                    </a:lnTo>
                    <a:lnTo>
                      <a:pt x="62" y="248"/>
                    </a:lnTo>
                    <a:lnTo>
                      <a:pt x="62" y="248"/>
                    </a:lnTo>
                    <a:lnTo>
                      <a:pt x="62" y="248"/>
                    </a:lnTo>
                    <a:lnTo>
                      <a:pt x="64" y="248"/>
                    </a:lnTo>
                    <a:lnTo>
                      <a:pt x="64" y="250"/>
                    </a:lnTo>
                    <a:lnTo>
                      <a:pt x="64" y="250"/>
                    </a:lnTo>
                    <a:lnTo>
                      <a:pt x="64" y="252"/>
                    </a:lnTo>
                    <a:lnTo>
                      <a:pt x="62" y="250"/>
                    </a:lnTo>
                    <a:lnTo>
                      <a:pt x="60" y="252"/>
                    </a:lnTo>
                    <a:lnTo>
                      <a:pt x="58" y="252"/>
                    </a:lnTo>
                    <a:lnTo>
                      <a:pt x="56" y="252"/>
                    </a:lnTo>
                    <a:lnTo>
                      <a:pt x="56" y="252"/>
                    </a:lnTo>
                    <a:lnTo>
                      <a:pt x="56" y="252"/>
                    </a:lnTo>
                    <a:close/>
                    <a:moveTo>
                      <a:pt x="54" y="232"/>
                    </a:moveTo>
                    <a:lnTo>
                      <a:pt x="52" y="230"/>
                    </a:lnTo>
                    <a:lnTo>
                      <a:pt x="52" y="228"/>
                    </a:lnTo>
                    <a:lnTo>
                      <a:pt x="54" y="226"/>
                    </a:lnTo>
                    <a:lnTo>
                      <a:pt x="52" y="226"/>
                    </a:lnTo>
                    <a:lnTo>
                      <a:pt x="52" y="226"/>
                    </a:lnTo>
                    <a:lnTo>
                      <a:pt x="54" y="222"/>
                    </a:lnTo>
                    <a:lnTo>
                      <a:pt x="56" y="222"/>
                    </a:lnTo>
                    <a:lnTo>
                      <a:pt x="58" y="222"/>
                    </a:lnTo>
                    <a:lnTo>
                      <a:pt x="60" y="222"/>
                    </a:lnTo>
                    <a:lnTo>
                      <a:pt x="58" y="220"/>
                    </a:lnTo>
                    <a:lnTo>
                      <a:pt x="56" y="220"/>
                    </a:lnTo>
                    <a:lnTo>
                      <a:pt x="56" y="218"/>
                    </a:lnTo>
                    <a:lnTo>
                      <a:pt x="58" y="214"/>
                    </a:lnTo>
                    <a:lnTo>
                      <a:pt x="60" y="214"/>
                    </a:lnTo>
                    <a:lnTo>
                      <a:pt x="60" y="212"/>
                    </a:lnTo>
                    <a:lnTo>
                      <a:pt x="62" y="212"/>
                    </a:lnTo>
                    <a:lnTo>
                      <a:pt x="62" y="214"/>
                    </a:lnTo>
                    <a:lnTo>
                      <a:pt x="64" y="212"/>
                    </a:lnTo>
                    <a:lnTo>
                      <a:pt x="64" y="210"/>
                    </a:lnTo>
                    <a:lnTo>
                      <a:pt x="64" y="208"/>
                    </a:lnTo>
                    <a:lnTo>
                      <a:pt x="66" y="208"/>
                    </a:lnTo>
                    <a:lnTo>
                      <a:pt x="70" y="204"/>
                    </a:lnTo>
                    <a:lnTo>
                      <a:pt x="70" y="204"/>
                    </a:lnTo>
                    <a:lnTo>
                      <a:pt x="72" y="204"/>
                    </a:lnTo>
                    <a:lnTo>
                      <a:pt x="72" y="200"/>
                    </a:lnTo>
                    <a:lnTo>
                      <a:pt x="72" y="198"/>
                    </a:lnTo>
                    <a:lnTo>
                      <a:pt x="74" y="198"/>
                    </a:lnTo>
                    <a:lnTo>
                      <a:pt x="76" y="198"/>
                    </a:lnTo>
                    <a:lnTo>
                      <a:pt x="76" y="200"/>
                    </a:lnTo>
                    <a:lnTo>
                      <a:pt x="76" y="198"/>
                    </a:lnTo>
                    <a:lnTo>
                      <a:pt x="78" y="194"/>
                    </a:lnTo>
                    <a:lnTo>
                      <a:pt x="80" y="194"/>
                    </a:lnTo>
                    <a:lnTo>
                      <a:pt x="84" y="192"/>
                    </a:lnTo>
                    <a:lnTo>
                      <a:pt x="84" y="190"/>
                    </a:lnTo>
                    <a:lnTo>
                      <a:pt x="88" y="186"/>
                    </a:lnTo>
                    <a:lnTo>
                      <a:pt x="90" y="186"/>
                    </a:lnTo>
                    <a:lnTo>
                      <a:pt x="92" y="188"/>
                    </a:lnTo>
                    <a:lnTo>
                      <a:pt x="94" y="186"/>
                    </a:lnTo>
                    <a:lnTo>
                      <a:pt x="96" y="186"/>
                    </a:lnTo>
                    <a:lnTo>
                      <a:pt x="96" y="186"/>
                    </a:lnTo>
                    <a:lnTo>
                      <a:pt x="98" y="188"/>
                    </a:lnTo>
                    <a:lnTo>
                      <a:pt x="98" y="186"/>
                    </a:lnTo>
                    <a:lnTo>
                      <a:pt x="98" y="184"/>
                    </a:lnTo>
                    <a:lnTo>
                      <a:pt x="98" y="182"/>
                    </a:lnTo>
                    <a:lnTo>
                      <a:pt x="102" y="180"/>
                    </a:lnTo>
                    <a:lnTo>
                      <a:pt x="106" y="180"/>
                    </a:lnTo>
                    <a:lnTo>
                      <a:pt x="108" y="176"/>
                    </a:lnTo>
                    <a:lnTo>
                      <a:pt x="114" y="174"/>
                    </a:lnTo>
                    <a:lnTo>
                      <a:pt x="116" y="174"/>
                    </a:lnTo>
                    <a:lnTo>
                      <a:pt x="116" y="172"/>
                    </a:lnTo>
                    <a:lnTo>
                      <a:pt x="120" y="170"/>
                    </a:lnTo>
                    <a:lnTo>
                      <a:pt x="122" y="170"/>
                    </a:lnTo>
                    <a:lnTo>
                      <a:pt x="126" y="166"/>
                    </a:lnTo>
                    <a:lnTo>
                      <a:pt x="130" y="160"/>
                    </a:lnTo>
                    <a:lnTo>
                      <a:pt x="132" y="158"/>
                    </a:lnTo>
                    <a:lnTo>
                      <a:pt x="132" y="158"/>
                    </a:lnTo>
                    <a:lnTo>
                      <a:pt x="132" y="154"/>
                    </a:lnTo>
                    <a:lnTo>
                      <a:pt x="134" y="152"/>
                    </a:lnTo>
                    <a:lnTo>
                      <a:pt x="136" y="152"/>
                    </a:lnTo>
                    <a:lnTo>
                      <a:pt x="136" y="150"/>
                    </a:lnTo>
                    <a:lnTo>
                      <a:pt x="136" y="148"/>
                    </a:lnTo>
                    <a:lnTo>
                      <a:pt x="138" y="146"/>
                    </a:lnTo>
                    <a:lnTo>
                      <a:pt x="140" y="146"/>
                    </a:lnTo>
                    <a:lnTo>
                      <a:pt x="142" y="146"/>
                    </a:lnTo>
                    <a:lnTo>
                      <a:pt x="144" y="144"/>
                    </a:lnTo>
                    <a:lnTo>
                      <a:pt x="146" y="140"/>
                    </a:lnTo>
                    <a:lnTo>
                      <a:pt x="148" y="140"/>
                    </a:lnTo>
                    <a:lnTo>
                      <a:pt x="150" y="136"/>
                    </a:lnTo>
                    <a:lnTo>
                      <a:pt x="152" y="130"/>
                    </a:lnTo>
                    <a:lnTo>
                      <a:pt x="152" y="128"/>
                    </a:lnTo>
                    <a:lnTo>
                      <a:pt x="154" y="126"/>
                    </a:lnTo>
                    <a:lnTo>
                      <a:pt x="156" y="126"/>
                    </a:lnTo>
                    <a:lnTo>
                      <a:pt x="160" y="124"/>
                    </a:lnTo>
                    <a:lnTo>
                      <a:pt x="162" y="124"/>
                    </a:lnTo>
                    <a:lnTo>
                      <a:pt x="160" y="126"/>
                    </a:lnTo>
                    <a:lnTo>
                      <a:pt x="160" y="128"/>
                    </a:lnTo>
                    <a:lnTo>
                      <a:pt x="160" y="128"/>
                    </a:lnTo>
                    <a:lnTo>
                      <a:pt x="162" y="130"/>
                    </a:lnTo>
                    <a:lnTo>
                      <a:pt x="162" y="128"/>
                    </a:lnTo>
                    <a:lnTo>
                      <a:pt x="164" y="130"/>
                    </a:lnTo>
                    <a:lnTo>
                      <a:pt x="164" y="130"/>
                    </a:lnTo>
                    <a:lnTo>
                      <a:pt x="164" y="130"/>
                    </a:lnTo>
                    <a:lnTo>
                      <a:pt x="164" y="132"/>
                    </a:lnTo>
                    <a:lnTo>
                      <a:pt x="162" y="132"/>
                    </a:lnTo>
                    <a:lnTo>
                      <a:pt x="162" y="134"/>
                    </a:lnTo>
                    <a:lnTo>
                      <a:pt x="162" y="136"/>
                    </a:lnTo>
                    <a:lnTo>
                      <a:pt x="164" y="138"/>
                    </a:lnTo>
                    <a:lnTo>
                      <a:pt x="166" y="136"/>
                    </a:lnTo>
                    <a:lnTo>
                      <a:pt x="168" y="134"/>
                    </a:lnTo>
                    <a:lnTo>
                      <a:pt x="168" y="136"/>
                    </a:lnTo>
                    <a:lnTo>
                      <a:pt x="170" y="136"/>
                    </a:lnTo>
                    <a:lnTo>
                      <a:pt x="170" y="136"/>
                    </a:lnTo>
                    <a:lnTo>
                      <a:pt x="172" y="138"/>
                    </a:lnTo>
                    <a:lnTo>
                      <a:pt x="174" y="136"/>
                    </a:lnTo>
                    <a:lnTo>
                      <a:pt x="172" y="136"/>
                    </a:lnTo>
                    <a:lnTo>
                      <a:pt x="172" y="136"/>
                    </a:lnTo>
                    <a:lnTo>
                      <a:pt x="174" y="132"/>
                    </a:lnTo>
                    <a:lnTo>
                      <a:pt x="174" y="132"/>
                    </a:lnTo>
                    <a:lnTo>
                      <a:pt x="174" y="134"/>
                    </a:lnTo>
                    <a:lnTo>
                      <a:pt x="176" y="134"/>
                    </a:lnTo>
                    <a:lnTo>
                      <a:pt x="174" y="136"/>
                    </a:lnTo>
                    <a:lnTo>
                      <a:pt x="172" y="138"/>
                    </a:lnTo>
                    <a:lnTo>
                      <a:pt x="174" y="138"/>
                    </a:lnTo>
                    <a:lnTo>
                      <a:pt x="176" y="138"/>
                    </a:lnTo>
                    <a:lnTo>
                      <a:pt x="174" y="140"/>
                    </a:lnTo>
                    <a:lnTo>
                      <a:pt x="172" y="140"/>
                    </a:lnTo>
                    <a:lnTo>
                      <a:pt x="172" y="142"/>
                    </a:lnTo>
                    <a:lnTo>
                      <a:pt x="172" y="144"/>
                    </a:lnTo>
                    <a:lnTo>
                      <a:pt x="172" y="146"/>
                    </a:lnTo>
                    <a:lnTo>
                      <a:pt x="172" y="150"/>
                    </a:lnTo>
                    <a:lnTo>
                      <a:pt x="174" y="150"/>
                    </a:lnTo>
                    <a:lnTo>
                      <a:pt x="172" y="150"/>
                    </a:lnTo>
                    <a:lnTo>
                      <a:pt x="166" y="156"/>
                    </a:lnTo>
                    <a:lnTo>
                      <a:pt x="166" y="158"/>
                    </a:lnTo>
                    <a:lnTo>
                      <a:pt x="160" y="162"/>
                    </a:lnTo>
                    <a:lnTo>
                      <a:pt x="160" y="164"/>
                    </a:lnTo>
                    <a:lnTo>
                      <a:pt x="160" y="164"/>
                    </a:lnTo>
                    <a:lnTo>
                      <a:pt x="156" y="166"/>
                    </a:lnTo>
                    <a:lnTo>
                      <a:pt x="156" y="168"/>
                    </a:lnTo>
                    <a:lnTo>
                      <a:pt x="154" y="172"/>
                    </a:lnTo>
                    <a:lnTo>
                      <a:pt x="154" y="172"/>
                    </a:lnTo>
                    <a:lnTo>
                      <a:pt x="150" y="176"/>
                    </a:lnTo>
                    <a:lnTo>
                      <a:pt x="146" y="176"/>
                    </a:lnTo>
                    <a:lnTo>
                      <a:pt x="144" y="178"/>
                    </a:lnTo>
                    <a:lnTo>
                      <a:pt x="144" y="180"/>
                    </a:lnTo>
                    <a:lnTo>
                      <a:pt x="144" y="184"/>
                    </a:lnTo>
                    <a:lnTo>
                      <a:pt x="142" y="184"/>
                    </a:lnTo>
                    <a:lnTo>
                      <a:pt x="144" y="186"/>
                    </a:lnTo>
                    <a:lnTo>
                      <a:pt x="146" y="186"/>
                    </a:lnTo>
                    <a:lnTo>
                      <a:pt x="146" y="190"/>
                    </a:lnTo>
                    <a:lnTo>
                      <a:pt x="144" y="192"/>
                    </a:lnTo>
                    <a:lnTo>
                      <a:pt x="144" y="190"/>
                    </a:lnTo>
                    <a:lnTo>
                      <a:pt x="144" y="188"/>
                    </a:lnTo>
                    <a:lnTo>
                      <a:pt x="142" y="188"/>
                    </a:lnTo>
                    <a:lnTo>
                      <a:pt x="142" y="188"/>
                    </a:lnTo>
                    <a:lnTo>
                      <a:pt x="142" y="190"/>
                    </a:lnTo>
                    <a:lnTo>
                      <a:pt x="142" y="192"/>
                    </a:lnTo>
                    <a:lnTo>
                      <a:pt x="140" y="190"/>
                    </a:lnTo>
                    <a:lnTo>
                      <a:pt x="138" y="190"/>
                    </a:lnTo>
                    <a:lnTo>
                      <a:pt x="140" y="190"/>
                    </a:lnTo>
                    <a:lnTo>
                      <a:pt x="140" y="188"/>
                    </a:lnTo>
                    <a:lnTo>
                      <a:pt x="138" y="188"/>
                    </a:lnTo>
                    <a:lnTo>
                      <a:pt x="136" y="188"/>
                    </a:lnTo>
                    <a:lnTo>
                      <a:pt x="136" y="190"/>
                    </a:lnTo>
                    <a:lnTo>
                      <a:pt x="134" y="190"/>
                    </a:lnTo>
                    <a:lnTo>
                      <a:pt x="134" y="190"/>
                    </a:lnTo>
                    <a:lnTo>
                      <a:pt x="132" y="188"/>
                    </a:lnTo>
                    <a:lnTo>
                      <a:pt x="130" y="186"/>
                    </a:lnTo>
                    <a:lnTo>
                      <a:pt x="132" y="188"/>
                    </a:lnTo>
                    <a:lnTo>
                      <a:pt x="132" y="190"/>
                    </a:lnTo>
                    <a:lnTo>
                      <a:pt x="130" y="192"/>
                    </a:lnTo>
                    <a:lnTo>
                      <a:pt x="130" y="192"/>
                    </a:lnTo>
                    <a:lnTo>
                      <a:pt x="128" y="192"/>
                    </a:lnTo>
                    <a:lnTo>
                      <a:pt x="126" y="194"/>
                    </a:lnTo>
                    <a:lnTo>
                      <a:pt x="126" y="194"/>
                    </a:lnTo>
                    <a:lnTo>
                      <a:pt x="124" y="194"/>
                    </a:lnTo>
                    <a:lnTo>
                      <a:pt x="124" y="196"/>
                    </a:lnTo>
                    <a:lnTo>
                      <a:pt x="122" y="196"/>
                    </a:lnTo>
                    <a:lnTo>
                      <a:pt x="120" y="198"/>
                    </a:lnTo>
                    <a:lnTo>
                      <a:pt x="120" y="200"/>
                    </a:lnTo>
                    <a:lnTo>
                      <a:pt x="118" y="202"/>
                    </a:lnTo>
                    <a:lnTo>
                      <a:pt x="116" y="206"/>
                    </a:lnTo>
                    <a:lnTo>
                      <a:pt x="114" y="210"/>
                    </a:lnTo>
                    <a:lnTo>
                      <a:pt x="114" y="212"/>
                    </a:lnTo>
                    <a:lnTo>
                      <a:pt x="108" y="216"/>
                    </a:lnTo>
                    <a:lnTo>
                      <a:pt x="106" y="218"/>
                    </a:lnTo>
                    <a:lnTo>
                      <a:pt x="106" y="220"/>
                    </a:lnTo>
                    <a:lnTo>
                      <a:pt x="104" y="224"/>
                    </a:lnTo>
                    <a:lnTo>
                      <a:pt x="102" y="228"/>
                    </a:lnTo>
                    <a:lnTo>
                      <a:pt x="102" y="228"/>
                    </a:lnTo>
                    <a:lnTo>
                      <a:pt x="102" y="228"/>
                    </a:lnTo>
                    <a:lnTo>
                      <a:pt x="100" y="230"/>
                    </a:lnTo>
                    <a:lnTo>
                      <a:pt x="102" y="230"/>
                    </a:lnTo>
                    <a:lnTo>
                      <a:pt x="102" y="230"/>
                    </a:lnTo>
                    <a:lnTo>
                      <a:pt x="102" y="230"/>
                    </a:lnTo>
                    <a:lnTo>
                      <a:pt x="98" y="230"/>
                    </a:lnTo>
                    <a:lnTo>
                      <a:pt x="94" y="232"/>
                    </a:lnTo>
                    <a:lnTo>
                      <a:pt x="92" y="234"/>
                    </a:lnTo>
                    <a:lnTo>
                      <a:pt x="92" y="238"/>
                    </a:lnTo>
                    <a:lnTo>
                      <a:pt x="90" y="238"/>
                    </a:lnTo>
                    <a:lnTo>
                      <a:pt x="90" y="236"/>
                    </a:lnTo>
                    <a:lnTo>
                      <a:pt x="88" y="236"/>
                    </a:lnTo>
                    <a:lnTo>
                      <a:pt x="88" y="238"/>
                    </a:lnTo>
                    <a:lnTo>
                      <a:pt x="88" y="238"/>
                    </a:lnTo>
                    <a:lnTo>
                      <a:pt x="86" y="240"/>
                    </a:lnTo>
                    <a:lnTo>
                      <a:pt x="82" y="242"/>
                    </a:lnTo>
                    <a:lnTo>
                      <a:pt x="78" y="244"/>
                    </a:lnTo>
                    <a:lnTo>
                      <a:pt x="76" y="246"/>
                    </a:lnTo>
                    <a:lnTo>
                      <a:pt x="74" y="244"/>
                    </a:lnTo>
                    <a:lnTo>
                      <a:pt x="74" y="244"/>
                    </a:lnTo>
                    <a:lnTo>
                      <a:pt x="70" y="244"/>
                    </a:lnTo>
                    <a:lnTo>
                      <a:pt x="70" y="244"/>
                    </a:lnTo>
                    <a:lnTo>
                      <a:pt x="72" y="242"/>
                    </a:lnTo>
                    <a:lnTo>
                      <a:pt x="70" y="242"/>
                    </a:lnTo>
                    <a:lnTo>
                      <a:pt x="68" y="240"/>
                    </a:lnTo>
                    <a:lnTo>
                      <a:pt x="66" y="238"/>
                    </a:lnTo>
                    <a:lnTo>
                      <a:pt x="66" y="236"/>
                    </a:lnTo>
                    <a:lnTo>
                      <a:pt x="64" y="236"/>
                    </a:lnTo>
                    <a:lnTo>
                      <a:pt x="64" y="236"/>
                    </a:lnTo>
                    <a:lnTo>
                      <a:pt x="64" y="234"/>
                    </a:lnTo>
                    <a:lnTo>
                      <a:pt x="62" y="232"/>
                    </a:lnTo>
                    <a:lnTo>
                      <a:pt x="60" y="232"/>
                    </a:lnTo>
                    <a:lnTo>
                      <a:pt x="60" y="232"/>
                    </a:lnTo>
                    <a:lnTo>
                      <a:pt x="60" y="234"/>
                    </a:lnTo>
                    <a:lnTo>
                      <a:pt x="58" y="234"/>
                    </a:lnTo>
                    <a:lnTo>
                      <a:pt x="58" y="232"/>
                    </a:lnTo>
                    <a:lnTo>
                      <a:pt x="56" y="232"/>
                    </a:lnTo>
                    <a:lnTo>
                      <a:pt x="54" y="232"/>
                    </a:lnTo>
                    <a:close/>
                  </a:path>
                </a:pathLst>
              </a:custGeom>
              <a:grpFill/>
              <a:ln w="6350">
                <a:solidFill>
                  <a:srgbClr val="CDBDE5"/>
                </a:solidFill>
              </a:ln>
            </p:spPr>
            <p:txBody>
              <a:bodyPr vert="horz" wrap="square" lIns="14645" tIns="7323" rIns="14645" bIns="7323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00095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00190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00285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00381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0476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600571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700666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800761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561710">
                  <a:defRPr/>
                </a:pPr>
                <a:endParaRPr lang="en-US" sz="1106" ker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grpSp>
            <p:nvGrpSpPr>
              <p:cNvPr id="348" name="New Caledonia">
                <a:extLst>
                  <a:ext uri="{FF2B5EF4-FFF2-40B4-BE49-F238E27FC236}">
                    <a16:creationId xmlns:a16="http://schemas.microsoft.com/office/drawing/2014/main" id="{AACB1BD5-C4EF-41E5-BDFD-9D942903C576}"/>
                  </a:ext>
                </a:extLst>
              </p:cNvPr>
              <p:cNvGrpSpPr/>
              <p:nvPr/>
            </p:nvGrpSpPr>
            <p:grpSpPr>
              <a:xfrm>
                <a:off x="9766785" y="4800658"/>
                <a:ext cx="126315" cy="218181"/>
                <a:chOff x="9766785" y="4800658"/>
                <a:chExt cx="126315" cy="218181"/>
              </a:xfrm>
              <a:grpFill/>
            </p:grpSpPr>
            <p:sp>
              <p:nvSpPr>
                <p:cNvPr id="367" name="Vanuatu">
                  <a:extLst>
                    <a:ext uri="{FF2B5EF4-FFF2-40B4-BE49-F238E27FC236}">
                      <a16:creationId xmlns:a16="http://schemas.microsoft.com/office/drawing/2014/main" id="{ABC1E0BE-56B9-4969-8546-2412D5368461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9839512" y="4800658"/>
                  <a:ext cx="53588" cy="137798"/>
                </a:xfrm>
                <a:custGeom>
                  <a:avLst/>
                  <a:gdLst>
                    <a:gd name="T0" fmla="*/ 28 w 28"/>
                    <a:gd name="T1" fmla="*/ 70 h 72"/>
                    <a:gd name="T2" fmla="*/ 26 w 28"/>
                    <a:gd name="T3" fmla="*/ 70 h 72"/>
                    <a:gd name="T4" fmla="*/ 26 w 28"/>
                    <a:gd name="T5" fmla="*/ 56 h 72"/>
                    <a:gd name="T6" fmla="*/ 26 w 28"/>
                    <a:gd name="T7" fmla="*/ 62 h 72"/>
                    <a:gd name="T8" fmla="*/ 24 w 28"/>
                    <a:gd name="T9" fmla="*/ 58 h 72"/>
                    <a:gd name="T10" fmla="*/ 16 w 28"/>
                    <a:gd name="T11" fmla="*/ 42 h 72"/>
                    <a:gd name="T12" fmla="*/ 20 w 28"/>
                    <a:gd name="T13" fmla="*/ 42 h 72"/>
                    <a:gd name="T14" fmla="*/ 18 w 28"/>
                    <a:gd name="T15" fmla="*/ 46 h 72"/>
                    <a:gd name="T16" fmla="*/ 16 w 28"/>
                    <a:gd name="T17" fmla="*/ 42 h 72"/>
                    <a:gd name="T18" fmla="*/ 20 w 28"/>
                    <a:gd name="T19" fmla="*/ 6 h 72"/>
                    <a:gd name="T20" fmla="*/ 20 w 28"/>
                    <a:gd name="T21" fmla="*/ 6 h 72"/>
                    <a:gd name="T22" fmla="*/ 14 w 28"/>
                    <a:gd name="T23" fmla="*/ 10 h 72"/>
                    <a:gd name="T24" fmla="*/ 18 w 28"/>
                    <a:gd name="T25" fmla="*/ 10 h 72"/>
                    <a:gd name="T26" fmla="*/ 14 w 28"/>
                    <a:gd name="T27" fmla="*/ 8 h 72"/>
                    <a:gd name="T28" fmla="*/ 14 w 28"/>
                    <a:gd name="T29" fmla="*/ 10 h 72"/>
                    <a:gd name="T30" fmla="*/ 20 w 28"/>
                    <a:gd name="T31" fmla="*/ 14 h 72"/>
                    <a:gd name="T32" fmla="*/ 20 w 28"/>
                    <a:gd name="T33" fmla="*/ 18 h 72"/>
                    <a:gd name="T34" fmla="*/ 18 w 28"/>
                    <a:gd name="T35" fmla="*/ 16 h 72"/>
                    <a:gd name="T36" fmla="*/ 20 w 28"/>
                    <a:gd name="T37" fmla="*/ 12 h 72"/>
                    <a:gd name="T38" fmla="*/ 18 w 28"/>
                    <a:gd name="T39" fmla="*/ 28 h 72"/>
                    <a:gd name="T40" fmla="*/ 20 w 28"/>
                    <a:gd name="T41" fmla="*/ 32 h 72"/>
                    <a:gd name="T42" fmla="*/ 18 w 28"/>
                    <a:gd name="T43" fmla="*/ 30 h 72"/>
                    <a:gd name="T44" fmla="*/ 18 w 28"/>
                    <a:gd name="T45" fmla="*/ 22 h 72"/>
                    <a:gd name="T46" fmla="*/ 20 w 28"/>
                    <a:gd name="T47" fmla="*/ 24 h 72"/>
                    <a:gd name="T48" fmla="*/ 18 w 28"/>
                    <a:gd name="T49" fmla="*/ 26 h 72"/>
                    <a:gd name="T50" fmla="*/ 16 w 28"/>
                    <a:gd name="T51" fmla="*/ 26 h 72"/>
                    <a:gd name="T52" fmla="*/ 16 w 28"/>
                    <a:gd name="T53" fmla="*/ 24 h 72"/>
                    <a:gd name="T54" fmla="*/ 8 w 28"/>
                    <a:gd name="T55" fmla="*/ 18 h 72"/>
                    <a:gd name="T56" fmla="*/ 10 w 28"/>
                    <a:gd name="T57" fmla="*/ 22 h 72"/>
                    <a:gd name="T58" fmla="*/ 14 w 28"/>
                    <a:gd name="T59" fmla="*/ 26 h 72"/>
                    <a:gd name="T60" fmla="*/ 8 w 28"/>
                    <a:gd name="T61" fmla="*/ 28 h 72"/>
                    <a:gd name="T62" fmla="*/ 8 w 28"/>
                    <a:gd name="T63" fmla="*/ 24 h 72"/>
                    <a:gd name="T64" fmla="*/ 8 w 28"/>
                    <a:gd name="T65" fmla="*/ 20 h 72"/>
                    <a:gd name="T66" fmla="*/ 6 w 28"/>
                    <a:gd name="T67" fmla="*/ 20 h 72"/>
                    <a:gd name="T68" fmla="*/ 0 w 28"/>
                    <a:gd name="T69" fmla="*/ 0 h 72"/>
                    <a:gd name="T70" fmla="*/ 0 w 28"/>
                    <a:gd name="T71" fmla="*/ 8 h 72"/>
                    <a:gd name="T72" fmla="*/ 2 w 28"/>
                    <a:gd name="T73" fmla="*/ 14 h 72"/>
                    <a:gd name="T74" fmla="*/ 4 w 28"/>
                    <a:gd name="T75" fmla="*/ 12 h 72"/>
                    <a:gd name="T76" fmla="*/ 8 w 28"/>
                    <a:gd name="T77" fmla="*/ 12 h 72"/>
                    <a:gd name="T78" fmla="*/ 6 w 28"/>
                    <a:gd name="T79" fmla="*/ 6 h 72"/>
                    <a:gd name="T80" fmla="*/ 6 w 28"/>
                    <a:gd name="T81" fmla="*/ 4 h 72"/>
                    <a:gd name="T82" fmla="*/ 6 w 28"/>
                    <a:gd name="T83" fmla="*/ 6 h 72"/>
                    <a:gd name="T84" fmla="*/ 2 w 28"/>
                    <a:gd name="T85" fmla="*/ 6 h 72"/>
                    <a:gd name="T86" fmla="*/ 2 w 28"/>
                    <a:gd name="T87" fmla="*/ 0 h 72"/>
                    <a:gd name="T88" fmla="*/ 0 w 28"/>
                    <a:gd name="T89" fmla="*/ 0 h 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28" h="72">
                      <a:moveTo>
                        <a:pt x="26" y="68"/>
                      </a:moveTo>
                      <a:lnTo>
                        <a:pt x="28" y="70"/>
                      </a:lnTo>
                      <a:lnTo>
                        <a:pt x="28" y="72"/>
                      </a:lnTo>
                      <a:lnTo>
                        <a:pt x="26" y="70"/>
                      </a:lnTo>
                      <a:lnTo>
                        <a:pt x="26" y="68"/>
                      </a:lnTo>
                      <a:close/>
                      <a:moveTo>
                        <a:pt x="26" y="56"/>
                      </a:moveTo>
                      <a:lnTo>
                        <a:pt x="26" y="58"/>
                      </a:lnTo>
                      <a:lnTo>
                        <a:pt x="26" y="62"/>
                      </a:lnTo>
                      <a:lnTo>
                        <a:pt x="24" y="60"/>
                      </a:lnTo>
                      <a:lnTo>
                        <a:pt x="24" y="58"/>
                      </a:lnTo>
                      <a:lnTo>
                        <a:pt x="26" y="56"/>
                      </a:lnTo>
                      <a:close/>
                      <a:moveTo>
                        <a:pt x="16" y="42"/>
                      </a:moveTo>
                      <a:lnTo>
                        <a:pt x="20" y="40"/>
                      </a:lnTo>
                      <a:lnTo>
                        <a:pt x="20" y="42"/>
                      </a:lnTo>
                      <a:lnTo>
                        <a:pt x="20" y="44"/>
                      </a:lnTo>
                      <a:lnTo>
                        <a:pt x="18" y="46"/>
                      </a:lnTo>
                      <a:lnTo>
                        <a:pt x="16" y="44"/>
                      </a:lnTo>
                      <a:lnTo>
                        <a:pt x="16" y="42"/>
                      </a:lnTo>
                      <a:close/>
                      <a:moveTo>
                        <a:pt x="20" y="2"/>
                      </a:moveTo>
                      <a:lnTo>
                        <a:pt x="20" y="6"/>
                      </a:lnTo>
                      <a:lnTo>
                        <a:pt x="20" y="10"/>
                      </a:lnTo>
                      <a:lnTo>
                        <a:pt x="20" y="6"/>
                      </a:lnTo>
                      <a:lnTo>
                        <a:pt x="20" y="2"/>
                      </a:lnTo>
                      <a:close/>
                      <a:moveTo>
                        <a:pt x="14" y="10"/>
                      </a:moveTo>
                      <a:lnTo>
                        <a:pt x="16" y="10"/>
                      </a:lnTo>
                      <a:lnTo>
                        <a:pt x="18" y="10"/>
                      </a:lnTo>
                      <a:lnTo>
                        <a:pt x="18" y="8"/>
                      </a:lnTo>
                      <a:lnTo>
                        <a:pt x="14" y="8"/>
                      </a:lnTo>
                      <a:lnTo>
                        <a:pt x="14" y="10"/>
                      </a:lnTo>
                      <a:lnTo>
                        <a:pt x="14" y="10"/>
                      </a:lnTo>
                      <a:close/>
                      <a:moveTo>
                        <a:pt x="20" y="12"/>
                      </a:moveTo>
                      <a:lnTo>
                        <a:pt x="20" y="14"/>
                      </a:lnTo>
                      <a:lnTo>
                        <a:pt x="20" y="16"/>
                      </a:lnTo>
                      <a:lnTo>
                        <a:pt x="20" y="18"/>
                      </a:lnTo>
                      <a:lnTo>
                        <a:pt x="20" y="18"/>
                      </a:lnTo>
                      <a:lnTo>
                        <a:pt x="18" y="16"/>
                      </a:lnTo>
                      <a:lnTo>
                        <a:pt x="20" y="12"/>
                      </a:lnTo>
                      <a:lnTo>
                        <a:pt x="20" y="12"/>
                      </a:lnTo>
                      <a:close/>
                      <a:moveTo>
                        <a:pt x="18" y="30"/>
                      </a:moveTo>
                      <a:lnTo>
                        <a:pt x="18" y="28"/>
                      </a:lnTo>
                      <a:lnTo>
                        <a:pt x="20" y="30"/>
                      </a:lnTo>
                      <a:lnTo>
                        <a:pt x="20" y="32"/>
                      </a:lnTo>
                      <a:lnTo>
                        <a:pt x="18" y="32"/>
                      </a:lnTo>
                      <a:lnTo>
                        <a:pt x="18" y="30"/>
                      </a:lnTo>
                      <a:close/>
                      <a:moveTo>
                        <a:pt x="16" y="24"/>
                      </a:moveTo>
                      <a:lnTo>
                        <a:pt x="18" y="22"/>
                      </a:lnTo>
                      <a:lnTo>
                        <a:pt x="18" y="22"/>
                      </a:lnTo>
                      <a:lnTo>
                        <a:pt x="20" y="24"/>
                      </a:lnTo>
                      <a:lnTo>
                        <a:pt x="20" y="26"/>
                      </a:lnTo>
                      <a:lnTo>
                        <a:pt x="18" y="26"/>
                      </a:lnTo>
                      <a:lnTo>
                        <a:pt x="18" y="26"/>
                      </a:lnTo>
                      <a:lnTo>
                        <a:pt x="16" y="26"/>
                      </a:lnTo>
                      <a:lnTo>
                        <a:pt x="16" y="26"/>
                      </a:lnTo>
                      <a:lnTo>
                        <a:pt x="16" y="24"/>
                      </a:lnTo>
                      <a:close/>
                      <a:moveTo>
                        <a:pt x="6" y="18"/>
                      </a:moveTo>
                      <a:lnTo>
                        <a:pt x="8" y="18"/>
                      </a:lnTo>
                      <a:lnTo>
                        <a:pt x="10" y="20"/>
                      </a:lnTo>
                      <a:lnTo>
                        <a:pt x="10" y="22"/>
                      </a:lnTo>
                      <a:lnTo>
                        <a:pt x="12" y="24"/>
                      </a:lnTo>
                      <a:lnTo>
                        <a:pt x="14" y="26"/>
                      </a:lnTo>
                      <a:lnTo>
                        <a:pt x="12" y="28"/>
                      </a:lnTo>
                      <a:lnTo>
                        <a:pt x="8" y="28"/>
                      </a:lnTo>
                      <a:lnTo>
                        <a:pt x="8" y="28"/>
                      </a:lnTo>
                      <a:lnTo>
                        <a:pt x="8" y="24"/>
                      </a:lnTo>
                      <a:lnTo>
                        <a:pt x="10" y="22"/>
                      </a:lnTo>
                      <a:lnTo>
                        <a:pt x="8" y="20"/>
                      </a:lnTo>
                      <a:lnTo>
                        <a:pt x="6" y="20"/>
                      </a:lnTo>
                      <a:lnTo>
                        <a:pt x="6" y="20"/>
                      </a:lnTo>
                      <a:lnTo>
                        <a:pt x="6" y="18"/>
                      </a:lnTo>
                      <a:close/>
                      <a:moveTo>
                        <a:pt x="0" y="0"/>
                      </a:moveTo>
                      <a:lnTo>
                        <a:pt x="0" y="4"/>
                      </a:lnTo>
                      <a:lnTo>
                        <a:pt x="0" y="8"/>
                      </a:lnTo>
                      <a:lnTo>
                        <a:pt x="0" y="10"/>
                      </a:lnTo>
                      <a:lnTo>
                        <a:pt x="2" y="14"/>
                      </a:lnTo>
                      <a:lnTo>
                        <a:pt x="4" y="14"/>
                      </a:lnTo>
                      <a:lnTo>
                        <a:pt x="4" y="12"/>
                      </a:lnTo>
                      <a:lnTo>
                        <a:pt x="6" y="12"/>
                      </a:lnTo>
                      <a:lnTo>
                        <a:pt x="8" y="12"/>
                      </a:lnTo>
                      <a:lnTo>
                        <a:pt x="8" y="8"/>
                      </a:lnTo>
                      <a:lnTo>
                        <a:pt x="6" y="6"/>
                      </a:lnTo>
                      <a:lnTo>
                        <a:pt x="8" y="4"/>
                      </a:lnTo>
                      <a:lnTo>
                        <a:pt x="6" y="4"/>
                      </a:lnTo>
                      <a:lnTo>
                        <a:pt x="6" y="4"/>
                      </a:lnTo>
                      <a:lnTo>
                        <a:pt x="6" y="6"/>
                      </a:lnTo>
                      <a:lnTo>
                        <a:pt x="4" y="6"/>
                      </a:lnTo>
                      <a:lnTo>
                        <a:pt x="2" y="6"/>
                      </a:lnTo>
                      <a:lnTo>
                        <a:pt x="2" y="0"/>
                      </a:lnTo>
                      <a:lnTo>
                        <a:pt x="2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6350">
                  <a:solidFill>
                    <a:srgbClr val="CDBDE5"/>
                  </a:solidFill>
                  <a:round/>
                  <a:headEnd/>
                  <a:tailEnd/>
                </a:ln>
              </p:spPr>
              <p:txBody>
                <a:bodyPr vert="horz" wrap="square" lIns="14645" tIns="7323" rIns="14645" bIns="7323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100095" rtl="0" eaLnBrk="1" latinLnBrk="0" hangingPunct="1">
                    <a:defRPr sz="394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100095" algn="l" defTabSz="100095" rtl="0" eaLnBrk="1" latinLnBrk="0" hangingPunct="1">
                    <a:defRPr sz="394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200190" algn="l" defTabSz="100095" rtl="0" eaLnBrk="1" latinLnBrk="0" hangingPunct="1">
                    <a:defRPr sz="394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300285" algn="l" defTabSz="100095" rtl="0" eaLnBrk="1" latinLnBrk="0" hangingPunct="1">
                    <a:defRPr sz="394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400381" algn="l" defTabSz="100095" rtl="0" eaLnBrk="1" latinLnBrk="0" hangingPunct="1">
                    <a:defRPr sz="394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500476" algn="l" defTabSz="100095" rtl="0" eaLnBrk="1" latinLnBrk="0" hangingPunct="1">
                    <a:defRPr sz="394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600571" algn="l" defTabSz="100095" rtl="0" eaLnBrk="1" latinLnBrk="0" hangingPunct="1">
                    <a:defRPr sz="394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700666" algn="l" defTabSz="100095" rtl="0" eaLnBrk="1" latinLnBrk="0" hangingPunct="1">
                    <a:defRPr sz="394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800761" algn="l" defTabSz="100095" rtl="0" eaLnBrk="1" latinLnBrk="0" hangingPunct="1">
                    <a:defRPr sz="394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561710">
                    <a:defRPr/>
                  </a:pPr>
                  <a:endParaRPr lang="en-US" sz="1106" kern="0">
                    <a:solidFill>
                      <a:srgbClr val="FFFFF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368" name="New Caledonia">
                  <a:extLst>
                    <a:ext uri="{FF2B5EF4-FFF2-40B4-BE49-F238E27FC236}">
                      <a16:creationId xmlns:a16="http://schemas.microsoft.com/office/drawing/2014/main" id="{5E9F0D8F-F529-46BA-8D82-F77E03D10940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9766785" y="4949940"/>
                  <a:ext cx="91865" cy="68899"/>
                </a:xfrm>
                <a:custGeom>
                  <a:avLst/>
                  <a:gdLst>
                    <a:gd name="T0" fmla="*/ 0 w 48"/>
                    <a:gd name="T1" fmla="*/ 0 h 36"/>
                    <a:gd name="T2" fmla="*/ 4 w 48"/>
                    <a:gd name="T3" fmla="*/ 4 h 36"/>
                    <a:gd name="T4" fmla="*/ 4 w 48"/>
                    <a:gd name="T5" fmla="*/ 2 h 36"/>
                    <a:gd name="T6" fmla="*/ 6 w 48"/>
                    <a:gd name="T7" fmla="*/ 4 h 36"/>
                    <a:gd name="T8" fmla="*/ 6 w 48"/>
                    <a:gd name="T9" fmla="*/ 6 h 36"/>
                    <a:gd name="T10" fmla="*/ 10 w 48"/>
                    <a:gd name="T11" fmla="*/ 8 h 36"/>
                    <a:gd name="T12" fmla="*/ 10 w 48"/>
                    <a:gd name="T13" fmla="*/ 12 h 36"/>
                    <a:gd name="T14" fmla="*/ 12 w 48"/>
                    <a:gd name="T15" fmla="*/ 12 h 36"/>
                    <a:gd name="T16" fmla="*/ 16 w 48"/>
                    <a:gd name="T17" fmla="*/ 18 h 36"/>
                    <a:gd name="T18" fmla="*/ 20 w 48"/>
                    <a:gd name="T19" fmla="*/ 22 h 36"/>
                    <a:gd name="T20" fmla="*/ 20 w 48"/>
                    <a:gd name="T21" fmla="*/ 22 h 36"/>
                    <a:gd name="T22" fmla="*/ 22 w 48"/>
                    <a:gd name="T23" fmla="*/ 24 h 36"/>
                    <a:gd name="T24" fmla="*/ 26 w 48"/>
                    <a:gd name="T25" fmla="*/ 28 h 36"/>
                    <a:gd name="T26" fmla="*/ 30 w 48"/>
                    <a:gd name="T27" fmla="*/ 32 h 36"/>
                    <a:gd name="T28" fmla="*/ 32 w 48"/>
                    <a:gd name="T29" fmla="*/ 32 h 36"/>
                    <a:gd name="T30" fmla="*/ 32 w 48"/>
                    <a:gd name="T31" fmla="*/ 36 h 36"/>
                    <a:gd name="T32" fmla="*/ 30 w 48"/>
                    <a:gd name="T33" fmla="*/ 34 h 36"/>
                    <a:gd name="T34" fmla="*/ 28 w 48"/>
                    <a:gd name="T35" fmla="*/ 36 h 36"/>
                    <a:gd name="T36" fmla="*/ 26 w 48"/>
                    <a:gd name="T37" fmla="*/ 32 h 36"/>
                    <a:gd name="T38" fmla="*/ 24 w 48"/>
                    <a:gd name="T39" fmla="*/ 34 h 36"/>
                    <a:gd name="T40" fmla="*/ 22 w 48"/>
                    <a:gd name="T41" fmla="*/ 32 h 36"/>
                    <a:gd name="T42" fmla="*/ 22 w 48"/>
                    <a:gd name="T43" fmla="*/ 30 h 36"/>
                    <a:gd name="T44" fmla="*/ 18 w 48"/>
                    <a:gd name="T45" fmla="*/ 30 h 36"/>
                    <a:gd name="T46" fmla="*/ 18 w 48"/>
                    <a:gd name="T47" fmla="*/ 26 h 36"/>
                    <a:gd name="T48" fmla="*/ 16 w 48"/>
                    <a:gd name="T49" fmla="*/ 26 h 36"/>
                    <a:gd name="T50" fmla="*/ 16 w 48"/>
                    <a:gd name="T51" fmla="*/ 26 h 36"/>
                    <a:gd name="T52" fmla="*/ 14 w 48"/>
                    <a:gd name="T53" fmla="*/ 24 h 36"/>
                    <a:gd name="T54" fmla="*/ 10 w 48"/>
                    <a:gd name="T55" fmla="*/ 20 h 36"/>
                    <a:gd name="T56" fmla="*/ 10 w 48"/>
                    <a:gd name="T57" fmla="*/ 18 h 36"/>
                    <a:gd name="T58" fmla="*/ 8 w 48"/>
                    <a:gd name="T59" fmla="*/ 18 h 36"/>
                    <a:gd name="T60" fmla="*/ 8 w 48"/>
                    <a:gd name="T61" fmla="*/ 16 h 36"/>
                    <a:gd name="T62" fmla="*/ 8 w 48"/>
                    <a:gd name="T63" fmla="*/ 14 h 36"/>
                    <a:gd name="T64" fmla="*/ 4 w 48"/>
                    <a:gd name="T65" fmla="*/ 12 h 36"/>
                    <a:gd name="T66" fmla="*/ 2 w 48"/>
                    <a:gd name="T67" fmla="*/ 6 h 36"/>
                    <a:gd name="T68" fmla="*/ 2 w 48"/>
                    <a:gd name="T69" fmla="*/ 4 h 36"/>
                    <a:gd name="T70" fmla="*/ 0 w 48"/>
                    <a:gd name="T71" fmla="*/ 2 h 36"/>
                    <a:gd name="T72" fmla="*/ 0 w 48"/>
                    <a:gd name="T73" fmla="*/ 0 h 36"/>
                    <a:gd name="T74" fmla="*/ 44 w 48"/>
                    <a:gd name="T75" fmla="*/ 22 h 36"/>
                    <a:gd name="T76" fmla="*/ 46 w 48"/>
                    <a:gd name="T77" fmla="*/ 22 h 36"/>
                    <a:gd name="T78" fmla="*/ 48 w 48"/>
                    <a:gd name="T79" fmla="*/ 22 h 36"/>
                    <a:gd name="T80" fmla="*/ 48 w 48"/>
                    <a:gd name="T81" fmla="*/ 26 h 36"/>
                    <a:gd name="T82" fmla="*/ 48 w 48"/>
                    <a:gd name="T83" fmla="*/ 26 h 36"/>
                    <a:gd name="T84" fmla="*/ 46 w 48"/>
                    <a:gd name="T85" fmla="*/ 26 h 36"/>
                    <a:gd name="T86" fmla="*/ 44 w 48"/>
                    <a:gd name="T87" fmla="*/ 24 h 36"/>
                    <a:gd name="T88" fmla="*/ 44 w 48"/>
                    <a:gd name="T89" fmla="*/ 22 h 36"/>
                    <a:gd name="T90" fmla="*/ 38 w 48"/>
                    <a:gd name="T91" fmla="*/ 10 h 36"/>
                    <a:gd name="T92" fmla="*/ 36 w 48"/>
                    <a:gd name="T93" fmla="*/ 12 h 36"/>
                    <a:gd name="T94" fmla="*/ 36 w 48"/>
                    <a:gd name="T95" fmla="*/ 12 h 36"/>
                    <a:gd name="T96" fmla="*/ 36 w 48"/>
                    <a:gd name="T97" fmla="*/ 14 h 36"/>
                    <a:gd name="T98" fmla="*/ 36 w 48"/>
                    <a:gd name="T99" fmla="*/ 16 h 36"/>
                    <a:gd name="T100" fmla="*/ 40 w 48"/>
                    <a:gd name="T101" fmla="*/ 18 h 36"/>
                    <a:gd name="T102" fmla="*/ 40 w 48"/>
                    <a:gd name="T103" fmla="*/ 16 h 36"/>
                    <a:gd name="T104" fmla="*/ 38 w 48"/>
                    <a:gd name="T105" fmla="*/ 14 h 36"/>
                    <a:gd name="T106" fmla="*/ 40 w 48"/>
                    <a:gd name="T107" fmla="*/ 12 h 36"/>
                    <a:gd name="T108" fmla="*/ 40 w 48"/>
                    <a:gd name="T109" fmla="*/ 10 h 36"/>
                    <a:gd name="T110" fmla="*/ 38 w 48"/>
                    <a:gd name="T111" fmla="*/ 10 h 36"/>
                    <a:gd name="T112" fmla="*/ 30 w 48"/>
                    <a:gd name="T113" fmla="*/ 6 h 36"/>
                    <a:gd name="T114" fmla="*/ 30 w 48"/>
                    <a:gd name="T115" fmla="*/ 8 h 36"/>
                    <a:gd name="T116" fmla="*/ 28 w 48"/>
                    <a:gd name="T117" fmla="*/ 10 h 36"/>
                    <a:gd name="T118" fmla="*/ 30 w 48"/>
                    <a:gd name="T119" fmla="*/ 10 h 36"/>
                    <a:gd name="T120" fmla="*/ 32 w 48"/>
                    <a:gd name="T121" fmla="*/ 8 h 36"/>
                    <a:gd name="T122" fmla="*/ 32 w 48"/>
                    <a:gd name="T123" fmla="*/ 6 h 36"/>
                    <a:gd name="T124" fmla="*/ 30 w 48"/>
                    <a:gd name="T125" fmla="*/ 6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48" h="36">
                      <a:moveTo>
                        <a:pt x="0" y="0"/>
                      </a:moveTo>
                      <a:lnTo>
                        <a:pt x="4" y="4"/>
                      </a:lnTo>
                      <a:lnTo>
                        <a:pt x="4" y="2"/>
                      </a:lnTo>
                      <a:lnTo>
                        <a:pt x="6" y="4"/>
                      </a:lnTo>
                      <a:lnTo>
                        <a:pt x="6" y="6"/>
                      </a:lnTo>
                      <a:lnTo>
                        <a:pt x="10" y="8"/>
                      </a:lnTo>
                      <a:lnTo>
                        <a:pt x="10" y="12"/>
                      </a:lnTo>
                      <a:lnTo>
                        <a:pt x="12" y="12"/>
                      </a:lnTo>
                      <a:lnTo>
                        <a:pt x="16" y="18"/>
                      </a:lnTo>
                      <a:lnTo>
                        <a:pt x="20" y="22"/>
                      </a:lnTo>
                      <a:lnTo>
                        <a:pt x="20" y="22"/>
                      </a:lnTo>
                      <a:lnTo>
                        <a:pt x="22" y="24"/>
                      </a:lnTo>
                      <a:lnTo>
                        <a:pt x="26" y="28"/>
                      </a:lnTo>
                      <a:lnTo>
                        <a:pt x="30" y="32"/>
                      </a:lnTo>
                      <a:lnTo>
                        <a:pt x="32" y="32"/>
                      </a:lnTo>
                      <a:lnTo>
                        <a:pt x="32" y="36"/>
                      </a:lnTo>
                      <a:lnTo>
                        <a:pt x="30" y="34"/>
                      </a:lnTo>
                      <a:lnTo>
                        <a:pt x="28" y="36"/>
                      </a:lnTo>
                      <a:lnTo>
                        <a:pt x="26" y="32"/>
                      </a:lnTo>
                      <a:lnTo>
                        <a:pt x="24" y="34"/>
                      </a:lnTo>
                      <a:lnTo>
                        <a:pt x="22" y="32"/>
                      </a:lnTo>
                      <a:lnTo>
                        <a:pt x="22" y="30"/>
                      </a:lnTo>
                      <a:lnTo>
                        <a:pt x="18" y="30"/>
                      </a:lnTo>
                      <a:lnTo>
                        <a:pt x="18" y="26"/>
                      </a:lnTo>
                      <a:lnTo>
                        <a:pt x="16" y="26"/>
                      </a:lnTo>
                      <a:lnTo>
                        <a:pt x="16" y="26"/>
                      </a:lnTo>
                      <a:lnTo>
                        <a:pt x="14" y="24"/>
                      </a:lnTo>
                      <a:lnTo>
                        <a:pt x="10" y="20"/>
                      </a:lnTo>
                      <a:lnTo>
                        <a:pt x="10" y="18"/>
                      </a:lnTo>
                      <a:lnTo>
                        <a:pt x="8" y="18"/>
                      </a:lnTo>
                      <a:lnTo>
                        <a:pt x="8" y="16"/>
                      </a:lnTo>
                      <a:lnTo>
                        <a:pt x="8" y="14"/>
                      </a:lnTo>
                      <a:lnTo>
                        <a:pt x="4" y="12"/>
                      </a:lnTo>
                      <a:lnTo>
                        <a:pt x="2" y="6"/>
                      </a:lnTo>
                      <a:lnTo>
                        <a:pt x="2" y="4"/>
                      </a:lnTo>
                      <a:lnTo>
                        <a:pt x="0" y="2"/>
                      </a:lnTo>
                      <a:lnTo>
                        <a:pt x="0" y="0"/>
                      </a:lnTo>
                      <a:close/>
                      <a:moveTo>
                        <a:pt x="44" y="22"/>
                      </a:moveTo>
                      <a:lnTo>
                        <a:pt x="46" y="22"/>
                      </a:lnTo>
                      <a:lnTo>
                        <a:pt x="48" y="22"/>
                      </a:lnTo>
                      <a:lnTo>
                        <a:pt x="48" y="26"/>
                      </a:lnTo>
                      <a:lnTo>
                        <a:pt x="48" y="26"/>
                      </a:lnTo>
                      <a:lnTo>
                        <a:pt x="46" y="26"/>
                      </a:lnTo>
                      <a:lnTo>
                        <a:pt x="44" y="24"/>
                      </a:lnTo>
                      <a:lnTo>
                        <a:pt x="44" y="22"/>
                      </a:lnTo>
                      <a:close/>
                      <a:moveTo>
                        <a:pt x="38" y="10"/>
                      </a:moveTo>
                      <a:lnTo>
                        <a:pt x="36" y="12"/>
                      </a:lnTo>
                      <a:lnTo>
                        <a:pt x="36" y="12"/>
                      </a:lnTo>
                      <a:lnTo>
                        <a:pt x="36" y="14"/>
                      </a:lnTo>
                      <a:lnTo>
                        <a:pt x="36" y="16"/>
                      </a:lnTo>
                      <a:lnTo>
                        <a:pt x="40" y="18"/>
                      </a:lnTo>
                      <a:lnTo>
                        <a:pt x="40" y="16"/>
                      </a:lnTo>
                      <a:lnTo>
                        <a:pt x="38" y="14"/>
                      </a:lnTo>
                      <a:lnTo>
                        <a:pt x="40" y="12"/>
                      </a:lnTo>
                      <a:lnTo>
                        <a:pt x="40" y="10"/>
                      </a:lnTo>
                      <a:lnTo>
                        <a:pt x="38" y="10"/>
                      </a:lnTo>
                      <a:close/>
                      <a:moveTo>
                        <a:pt x="30" y="6"/>
                      </a:moveTo>
                      <a:lnTo>
                        <a:pt x="30" y="8"/>
                      </a:lnTo>
                      <a:lnTo>
                        <a:pt x="28" y="10"/>
                      </a:lnTo>
                      <a:lnTo>
                        <a:pt x="30" y="10"/>
                      </a:lnTo>
                      <a:lnTo>
                        <a:pt x="32" y="8"/>
                      </a:lnTo>
                      <a:lnTo>
                        <a:pt x="32" y="6"/>
                      </a:lnTo>
                      <a:lnTo>
                        <a:pt x="30" y="6"/>
                      </a:lnTo>
                      <a:close/>
                    </a:path>
                  </a:pathLst>
                </a:custGeom>
                <a:grpFill/>
                <a:ln w="6350">
                  <a:solidFill>
                    <a:srgbClr val="CDBDE5"/>
                  </a:solidFill>
                  <a:round/>
                  <a:headEnd/>
                  <a:tailEnd/>
                </a:ln>
              </p:spPr>
              <p:txBody>
                <a:bodyPr vert="horz" wrap="square" lIns="14645" tIns="7323" rIns="14645" bIns="7323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100095" rtl="0" eaLnBrk="1" latinLnBrk="0" hangingPunct="1">
                    <a:defRPr sz="394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100095" algn="l" defTabSz="100095" rtl="0" eaLnBrk="1" latinLnBrk="0" hangingPunct="1">
                    <a:defRPr sz="394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200190" algn="l" defTabSz="100095" rtl="0" eaLnBrk="1" latinLnBrk="0" hangingPunct="1">
                    <a:defRPr sz="394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300285" algn="l" defTabSz="100095" rtl="0" eaLnBrk="1" latinLnBrk="0" hangingPunct="1">
                    <a:defRPr sz="394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400381" algn="l" defTabSz="100095" rtl="0" eaLnBrk="1" latinLnBrk="0" hangingPunct="1">
                    <a:defRPr sz="394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500476" algn="l" defTabSz="100095" rtl="0" eaLnBrk="1" latinLnBrk="0" hangingPunct="1">
                    <a:defRPr sz="394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600571" algn="l" defTabSz="100095" rtl="0" eaLnBrk="1" latinLnBrk="0" hangingPunct="1">
                    <a:defRPr sz="394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700666" algn="l" defTabSz="100095" rtl="0" eaLnBrk="1" latinLnBrk="0" hangingPunct="1">
                    <a:defRPr sz="394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800761" algn="l" defTabSz="100095" rtl="0" eaLnBrk="1" latinLnBrk="0" hangingPunct="1">
                    <a:defRPr sz="394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561710">
                    <a:defRPr/>
                  </a:pPr>
                  <a:endParaRPr lang="en-US" sz="1106" kern="0">
                    <a:solidFill>
                      <a:srgbClr val="FFFFF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sp>
            <p:nvSpPr>
              <p:cNvPr id="349" name="Nepal">
                <a:extLst>
                  <a:ext uri="{FF2B5EF4-FFF2-40B4-BE49-F238E27FC236}">
                    <a16:creationId xmlns:a16="http://schemas.microsoft.com/office/drawing/2014/main" id="{51760205-B08D-4398-A2A2-035D9558C8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64887" y="3663576"/>
                <a:ext cx="195214" cy="103348"/>
              </a:xfrm>
              <a:custGeom>
                <a:avLst/>
                <a:gdLst>
                  <a:gd name="T0" fmla="*/ 6 w 102"/>
                  <a:gd name="T1" fmla="*/ 0 h 54"/>
                  <a:gd name="T2" fmla="*/ 10 w 102"/>
                  <a:gd name="T3" fmla="*/ 2 h 54"/>
                  <a:gd name="T4" fmla="*/ 14 w 102"/>
                  <a:gd name="T5" fmla="*/ 4 h 54"/>
                  <a:gd name="T6" fmla="*/ 18 w 102"/>
                  <a:gd name="T7" fmla="*/ 2 h 54"/>
                  <a:gd name="T8" fmla="*/ 24 w 102"/>
                  <a:gd name="T9" fmla="*/ 4 h 54"/>
                  <a:gd name="T10" fmla="*/ 30 w 102"/>
                  <a:gd name="T11" fmla="*/ 6 h 54"/>
                  <a:gd name="T12" fmla="*/ 36 w 102"/>
                  <a:gd name="T13" fmla="*/ 10 h 54"/>
                  <a:gd name="T14" fmla="*/ 38 w 102"/>
                  <a:gd name="T15" fmla="*/ 12 h 54"/>
                  <a:gd name="T16" fmla="*/ 42 w 102"/>
                  <a:gd name="T17" fmla="*/ 18 h 54"/>
                  <a:gd name="T18" fmla="*/ 44 w 102"/>
                  <a:gd name="T19" fmla="*/ 14 h 54"/>
                  <a:gd name="T20" fmla="*/ 46 w 102"/>
                  <a:gd name="T21" fmla="*/ 14 h 54"/>
                  <a:gd name="T22" fmla="*/ 52 w 102"/>
                  <a:gd name="T23" fmla="*/ 14 h 54"/>
                  <a:gd name="T24" fmla="*/ 54 w 102"/>
                  <a:gd name="T25" fmla="*/ 20 h 54"/>
                  <a:gd name="T26" fmla="*/ 62 w 102"/>
                  <a:gd name="T27" fmla="*/ 20 h 54"/>
                  <a:gd name="T28" fmla="*/ 62 w 102"/>
                  <a:gd name="T29" fmla="*/ 28 h 54"/>
                  <a:gd name="T30" fmla="*/ 68 w 102"/>
                  <a:gd name="T31" fmla="*/ 30 h 54"/>
                  <a:gd name="T32" fmla="*/ 72 w 102"/>
                  <a:gd name="T33" fmla="*/ 28 h 54"/>
                  <a:gd name="T34" fmla="*/ 80 w 102"/>
                  <a:gd name="T35" fmla="*/ 24 h 54"/>
                  <a:gd name="T36" fmla="*/ 82 w 102"/>
                  <a:gd name="T37" fmla="*/ 30 h 54"/>
                  <a:gd name="T38" fmla="*/ 88 w 102"/>
                  <a:gd name="T39" fmla="*/ 34 h 54"/>
                  <a:gd name="T40" fmla="*/ 94 w 102"/>
                  <a:gd name="T41" fmla="*/ 34 h 54"/>
                  <a:gd name="T42" fmla="*/ 98 w 102"/>
                  <a:gd name="T43" fmla="*/ 32 h 54"/>
                  <a:gd name="T44" fmla="*/ 102 w 102"/>
                  <a:gd name="T45" fmla="*/ 36 h 54"/>
                  <a:gd name="T46" fmla="*/ 102 w 102"/>
                  <a:gd name="T47" fmla="*/ 46 h 54"/>
                  <a:gd name="T48" fmla="*/ 94 w 102"/>
                  <a:gd name="T49" fmla="*/ 54 h 54"/>
                  <a:gd name="T50" fmla="*/ 88 w 102"/>
                  <a:gd name="T51" fmla="*/ 52 h 54"/>
                  <a:gd name="T52" fmla="*/ 72 w 102"/>
                  <a:gd name="T53" fmla="*/ 50 h 54"/>
                  <a:gd name="T54" fmla="*/ 64 w 102"/>
                  <a:gd name="T55" fmla="*/ 48 h 54"/>
                  <a:gd name="T56" fmla="*/ 60 w 102"/>
                  <a:gd name="T57" fmla="*/ 42 h 54"/>
                  <a:gd name="T58" fmla="*/ 48 w 102"/>
                  <a:gd name="T59" fmla="*/ 42 h 54"/>
                  <a:gd name="T60" fmla="*/ 38 w 102"/>
                  <a:gd name="T61" fmla="*/ 42 h 54"/>
                  <a:gd name="T62" fmla="*/ 32 w 102"/>
                  <a:gd name="T63" fmla="*/ 38 h 54"/>
                  <a:gd name="T64" fmla="*/ 24 w 102"/>
                  <a:gd name="T65" fmla="*/ 36 h 54"/>
                  <a:gd name="T66" fmla="*/ 16 w 102"/>
                  <a:gd name="T67" fmla="*/ 28 h 54"/>
                  <a:gd name="T68" fmla="*/ 8 w 102"/>
                  <a:gd name="T69" fmla="*/ 24 h 54"/>
                  <a:gd name="T70" fmla="*/ 4 w 102"/>
                  <a:gd name="T71" fmla="*/ 24 h 54"/>
                  <a:gd name="T72" fmla="*/ 0 w 102"/>
                  <a:gd name="T73" fmla="*/ 20 h 54"/>
                  <a:gd name="T74" fmla="*/ 4 w 102"/>
                  <a:gd name="T75" fmla="*/ 12 h 54"/>
                  <a:gd name="T76" fmla="*/ 6 w 102"/>
                  <a:gd name="T77" fmla="*/ 0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02" h="54">
                    <a:moveTo>
                      <a:pt x="6" y="0"/>
                    </a:moveTo>
                    <a:lnTo>
                      <a:pt x="6" y="0"/>
                    </a:lnTo>
                    <a:lnTo>
                      <a:pt x="10" y="2"/>
                    </a:lnTo>
                    <a:lnTo>
                      <a:pt x="10" y="2"/>
                    </a:lnTo>
                    <a:lnTo>
                      <a:pt x="12" y="2"/>
                    </a:lnTo>
                    <a:lnTo>
                      <a:pt x="14" y="4"/>
                    </a:lnTo>
                    <a:lnTo>
                      <a:pt x="16" y="2"/>
                    </a:lnTo>
                    <a:lnTo>
                      <a:pt x="18" y="2"/>
                    </a:lnTo>
                    <a:lnTo>
                      <a:pt x="24" y="2"/>
                    </a:lnTo>
                    <a:lnTo>
                      <a:pt x="24" y="4"/>
                    </a:lnTo>
                    <a:lnTo>
                      <a:pt x="28" y="4"/>
                    </a:lnTo>
                    <a:lnTo>
                      <a:pt x="30" y="6"/>
                    </a:lnTo>
                    <a:lnTo>
                      <a:pt x="32" y="10"/>
                    </a:lnTo>
                    <a:lnTo>
                      <a:pt x="36" y="10"/>
                    </a:lnTo>
                    <a:lnTo>
                      <a:pt x="38" y="10"/>
                    </a:lnTo>
                    <a:lnTo>
                      <a:pt x="38" y="12"/>
                    </a:lnTo>
                    <a:lnTo>
                      <a:pt x="42" y="16"/>
                    </a:lnTo>
                    <a:lnTo>
                      <a:pt x="42" y="18"/>
                    </a:lnTo>
                    <a:lnTo>
                      <a:pt x="44" y="16"/>
                    </a:lnTo>
                    <a:lnTo>
                      <a:pt x="44" y="14"/>
                    </a:lnTo>
                    <a:lnTo>
                      <a:pt x="46" y="12"/>
                    </a:lnTo>
                    <a:lnTo>
                      <a:pt x="46" y="14"/>
                    </a:lnTo>
                    <a:lnTo>
                      <a:pt x="48" y="14"/>
                    </a:lnTo>
                    <a:lnTo>
                      <a:pt x="52" y="14"/>
                    </a:lnTo>
                    <a:lnTo>
                      <a:pt x="52" y="18"/>
                    </a:lnTo>
                    <a:lnTo>
                      <a:pt x="54" y="20"/>
                    </a:lnTo>
                    <a:lnTo>
                      <a:pt x="60" y="20"/>
                    </a:lnTo>
                    <a:lnTo>
                      <a:pt x="62" y="20"/>
                    </a:lnTo>
                    <a:lnTo>
                      <a:pt x="60" y="24"/>
                    </a:lnTo>
                    <a:lnTo>
                      <a:pt x="62" y="28"/>
                    </a:lnTo>
                    <a:lnTo>
                      <a:pt x="64" y="28"/>
                    </a:lnTo>
                    <a:lnTo>
                      <a:pt x="68" y="30"/>
                    </a:lnTo>
                    <a:lnTo>
                      <a:pt x="70" y="28"/>
                    </a:lnTo>
                    <a:lnTo>
                      <a:pt x="72" y="28"/>
                    </a:lnTo>
                    <a:lnTo>
                      <a:pt x="74" y="24"/>
                    </a:lnTo>
                    <a:lnTo>
                      <a:pt x="80" y="24"/>
                    </a:lnTo>
                    <a:lnTo>
                      <a:pt x="82" y="26"/>
                    </a:lnTo>
                    <a:lnTo>
                      <a:pt x="82" y="30"/>
                    </a:lnTo>
                    <a:lnTo>
                      <a:pt x="86" y="30"/>
                    </a:lnTo>
                    <a:lnTo>
                      <a:pt x="88" y="34"/>
                    </a:lnTo>
                    <a:lnTo>
                      <a:pt x="92" y="34"/>
                    </a:lnTo>
                    <a:lnTo>
                      <a:pt x="94" y="34"/>
                    </a:lnTo>
                    <a:lnTo>
                      <a:pt x="96" y="34"/>
                    </a:lnTo>
                    <a:lnTo>
                      <a:pt x="98" y="32"/>
                    </a:lnTo>
                    <a:lnTo>
                      <a:pt x="102" y="34"/>
                    </a:lnTo>
                    <a:lnTo>
                      <a:pt x="102" y="36"/>
                    </a:lnTo>
                    <a:lnTo>
                      <a:pt x="100" y="42"/>
                    </a:lnTo>
                    <a:lnTo>
                      <a:pt x="102" y="46"/>
                    </a:lnTo>
                    <a:lnTo>
                      <a:pt x="102" y="52"/>
                    </a:lnTo>
                    <a:lnTo>
                      <a:pt x="94" y="54"/>
                    </a:lnTo>
                    <a:lnTo>
                      <a:pt x="90" y="52"/>
                    </a:lnTo>
                    <a:lnTo>
                      <a:pt x="88" y="52"/>
                    </a:lnTo>
                    <a:lnTo>
                      <a:pt x="76" y="48"/>
                    </a:lnTo>
                    <a:lnTo>
                      <a:pt x="72" y="50"/>
                    </a:lnTo>
                    <a:lnTo>
                      <a:pt x="70" y="50"/>
                    </a:lnTo>
                    <a:lnTo>
                      <a:pt x="64" y="48"/>
                    </a:lnTo>
                    <a:lnTo>
                      <a:pt x="60" y="46"/>
                    </a:lnTo>
                    <a:lnTo>
                      <a:pt x="60" y="42"/>
                    </a:lnTo>
                    <a:lnTo>
                      <a:pt x="54" y="40"/>
                    </a:lnTo>
                    <a:lnTo>
                      <a:pt x="48" y="42"/>
                    </a:lnTo>
                    <a:lnTo>
                      <a:pt x="46" y="40"/>
                    </a:lnTo>
                    <a:lnTo>
                      <a:pt x="38" y="42"/>
                    </a:lnTo>
                    <a:lnTo>
                      <a:pt x="34" y="38"/>
                    </a:lnTo>
                    <a:lnTo>
                      <a:pt x="32" y="38"/>
                    </a:lnTo>
                    <a:lnTo>
                      <a:pt x="30" y="38"/>
                    </a:lnTo>
                    <a:lnTo>
                      <a:pt x="24" y="36"/>
                    </a:lnTo>
                    <a:lnTo>
                      <a:pt x="20" y="32"/>
                    </a:lnTo>
                    <a:lnTo>
                      <a:pt x="16" y="28"/>
                    </a:lnTo>
                    <a:lnTo>
                      <a:pt x="10" y="26"/>
                    </a:lnTo>
                    <a:lnTo>
                      <a:pt x="8" y="24"/>
                    </a:lnTo>
                    <a:lnTo>
                      <a:pt x="6" y="24"/>
                    </a:lnTo>
                    <a:lnTo>
                      <a:pt x="4" y="24"/>
                    </a:lnTo>
                    <a:lnTo>
                      <a:pt x="2" y="22"/>
                    </a:lnTo>
                    <a:lnTo>
                      <a:pt x="0" y="20"/>
                    </a:lnTo>
                    <a:lnTo>
                      <a:pt x="4" y="16"/>
                    </a:lnTo>
                    <a:lnTo>
                      <a:pt x="4" y="12"/>
                    </a:lnTo>
                    <a:lnTo>
                      <a:pt x="6" y="4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 w="6350">
                <a:solidFill>
                  <a:srgbClr val="CDBDE5"/>
                </a:solidFill>
                <a:round/>
                <a:headEnd/>
                <a:tailEnd/>
              </a:ln>
            </p:spPr>
            <p:txBody>
              <a:bodyPr vert="horz" wrap="square" lIns="14645" tIns="7323" rIns="14645" bIns="7323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00095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00190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00285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00381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0476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600571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700666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800761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561710">
                  <a:defRPr/>
                </a:pPr>
                <a:endParaRPr lang="en-US" sz="1106" ker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50" name="Myanmar">
                <a:extLst>
                  <a:ext uri="{FF2B5EF4-FFF2-40B4-BE49-F238E27FC236}">
                    <a16:creationId xmlns:a16="http://schemas.microsoft.com/office/drawing/2014/main" id="{4BAA0E11-0707-4AF5-A61A-E6FBC4F34B4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074932" y="3717164"/>
                <a:ext cx="206697" cy="470810"/>
              </a:xfrm>
              <a:custGeom>
                <a:avLst/>
                <a:gdLst>
                  <a:gd name="T0" fmla="*/ 60 w 108"/>
                  <a:gd name="T1" fmla="*/ 2 h 246"/>
                  <a:gd name="T2" fmla="*/ 70 w 108"/>
                  <a:gd name="T3" fmla="*/ 18 h 246"/>
                  <a:gd name="T4" fmla="*/ 66 w 108"/>
                  <a:gd name="T5" fmla="*/ 34 h 246"/>
                  <a:gd name="T6" fmla="*/ 60 w 108"/>
                  <a:gd name="T7" fmla="*/ 42 h 246"/>
                  <a:gd name="T8" fmla="*/ 62 w 108"/>
                  <a:gd name="T9" fmla="*/ 52 h 246"/>
                  <a:gd name="T10" fmla="*/ 74 w 108"/>
                  <a:gd name="T11" fmla="*/ 58 h 246"/>
                  <a:gd name="T12" fmla="*/ 78 w 108"/>
                  <a:gd name="T13" fmla="*/ 66 h 246"/>
                  <a:gd name="T14" fmla="*/ 90 w 108"/>
                  <a:gd name="T15" fmla="*/ 70 h 246"/>
                  <a:gd name="T16" fmla="*/ 84 w 108"/>
                  <a:gd name="T17" fmla="*/ 84 h 246"/>
                  <a:gd name="T18" fmla="*/ 92 w 108"/>
                  <a:gd name="T19" fmla="*/ 88 h 246"/>
                  <a:gd name="T20" fmla="*/ 108 w 108"/>
                  <a:gd name="T21" fmla="*/ 88 h 246"/>
                  <a:gd name="T22" fmla="*/ 102 w 108"/>
                  <a:gd name="T23" fmla="*/ 100 h 246"/>
                  <a:gd name="T24" fmla="*/ 90 w 108"/>
                  <a:gd name="T25" fmla="*/ 108 h 246"/>
                  <a:gd name="T26" fmla="*/ 84 w 108"/>
                  <a:gd name="T27" fmla="*/ 116 h 246"/>
                  <a:gd name="T28" fmla="*/ 72 w 108"/>
                  <a:gd name="T29" fmla="*/ 126 h 246"/>
                  <a:gd name="T30" fmla="*/ 68 w 108"/>
                  <a:gd name="T31" fmla="*/ 136 h 246"/>
                  <a:gd name="T32" fmla="*/ 82 w 108"/>
                  <a:gd name="T33" fmla="*/ 152 h 246"/>
                  <a:gd name="T34" fmla="*/ 82 w 108"/>
                  <a:gd name="T35" fmla="*/ 166 h 246"/>
                  <a:gd name="T36" fmla="*/ 86 w 108"/>
                  <a:gd name="T37" fmla="*/ 186 h 246"/>
                  <a:gd name="T38" fmla="*/ 94 w 108"/>
                  <a:gd name="T39" fmla="*/ 204 h 246"/>
                  <a:gd name="T40" fmla="*/ 98 w 108"/>
                  <a:gd name="T41" fmla="*/ 222 h 246"/>
                  <a:gd name="T42" fmla="*/ 90 w 108"/>
                  <a:gd name="T43" fmla="*/ 240 h 246"/>
                  <a:gd name="T44" fmla="*/ 86 w 108"/>
                  <a:gd name="T45" fmla="*/ 236 h 246"/>
                  <a:gd name="T46" fmla="*/ 88 w 108"/>
                  <a:gd name="T47" fmla="*/ 230 h 246"/>
                  <a:gd name="T48" fmla="*/ 88 w 108"/>
                  <a:gd name="T49" fmla="*/ 218 h 246"/>
                  <a:gd name="T50" fmla="*/ 86 w 108"/>
                  <a:gd name="T51" fmla="*/ 200 h 246"/>
                  <a:gd name="T52" fmla="*/ 80 w 108"/>
                  <a:gd name="T53" fmla="*/ 196 h 246"/>
                  <a:gd name="T54" fmla="*/ 76 w 108"/>
                  <a:gd name="T55" fmla="*/ 182 h 246"/>
                  <a:gd name="T56" fmla="*/ 72 w 108"/>
                  <a:gd name="T57" fmla="*/ 164 h 246"/>
                  <a:gd name="T58" fmla="*/ 70 w 108"/>
                  <a:gd name="T59" fmla="*/ 160 h 246"/>
                  <a:gd name="T60" fmla="*/ 62 w 108"/>
                  <a:gd name="T61" fmla="*/ 148 h 246"/>
                  <a:gd name="T62" fmla="*/ 62 w 108"/>
                  <a:gd name="T63" fmla="*/ 150 h 246"/>
                  <a:gd name="T64" fmla="*/ 54 w 108"/>
                  <a:gd name="T65" fmla="*/ 156 h 246"/>
                  <a:gd name="T66" fmla="*/ 50 w 108"/>
                  <a:gd name="T67" fmla="*/ 162 h 246"/>
                  <a:gd name="T68" fmla="*/ 40 w 108"/>
                  <a:gd name="T69" fmla="*/ 166 h 246"/>
                  <a:gd name="T70" fmla="*/ 34 w 108"/>
                  <a:gd name="T71" fmla="*/ 168 h 246"/>
                  <a:gd name="T72" fmla="*/ 32 w 108"/>
                  <a:gd name="T73" fmla="*/ 164 h 246"/>
                  <a:gd name="T74" fmla="*/ 34 w 108"/>
                  <a:gd name="T75" fmla="*/ 148 h 246"/>
                  <a:gd name="T76" fmla="*/ 30 w 108"/>
                  <a:gd name="T77" fmla="*/ 134 h 246"/>
                  <a:gd name="T78" fmla="*/ 22 w 108"/>
                  <a:gd name="T79" fmla="*/ 122 h 246"/>
                  <a:gd name="T80" fmla="*/ 14 w 108"/>
                  <a:gd name="T81" fmla="*/ 122 h 246"/>
                  <a:gd name="T82" fmla="*/ 18 w 108"/>
                  <a:gd name="T83" fmla="*/ 122 h 246"/>
                  <a:gd name="T84" fmla="*/ 18 w 108"/>
                  <a:gd name="T85" fmla="*/ 114 h 246"/>
                  <a:gd name="T86" fmla="*/ 8 w 108"/>
                  <a:gd name="T87" fmla="*/ 112 h 246"/>
                  <a:gd name="T88" fmla="*/ 8 w 108"/>
                  <a:gd name="T89" fmla="*/ 110 h 246"/>
                  <a:gd name="T90" fmla="*/ 0 w 108"/>
                  <a:gd name="T91" fmla="*/ 96 h 246"/>
                  <a:gd name="T92" fmla="*/ 6 w 108"/>
                  <a:gd name="T93" fmla="*/ 86 h 246"/>
                  <a:gd name="T94" fmla="*/ 10 w 108"/>
                  <a:gd name="T95" fmla="*/ 72 h 246"/>
                  <a:gd name="T96" fmla="*/ 18 w 108"/>
                  <a:gd name="T97" fmla="*/ 60 h 246"/>
                  <a:gd name="T98" fmla="*/ 24 w 108"/>
                  <a:gd name="T99" fmla="*/ 34 h 246"/>
                  <a:gd name="T100" fmla="*/ 34 w 108"/>
                  <a:gd name="T101" fmla="*/ 14 h 246"/>
                  <a:gd name="T102" fmla="*/ 46 w 108"/>
                  <a:gd name="T103" fmla="*/ 8 h 246"/>
                  <a:gd name="T104" fmla="*/ 16 w 108"/>
                  <a:gd name="T105" fmla="*/ 132 h 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08" h="246">
                    <a:moveTo>
                      <a:pt x="48" y="0"/>
                    </a:moveTo>
                    <a:lnTo>
                      <a:pt x="50" y="0"/>
                    </a:lnTo>
                    <a:lnTo>
                      <a:pt x="54" y="0"/>
                    </a:lnTo>
                    <a:lnTo>
                      <a:pt x="56" y="0"/>
                    </a:lnTo>
                    <a:lnTo>
                      <a:pt x="58" y="0"/>
                    </a:lnTo>
                    <a:lnTo>
                      <a:pt x="60" y="2"/>
                    </a:lnTo>
                    <a:lnTo>
                      <a:pt x="62" y="4"/>
                    </a:lnTo>
                    <a:lnTo>
                      <a:pt x="62" y="8"/>
                    </a:lnTo>
                    <a:lnTo>
                      <a:pt x="64" y="8"/>
                    </a:lnTo>
                    <a:lnTo>
                      <a:pt x="66" y="10"/>
                    </a:lnTo>
                    <a:lnTo>
                      <a:pt x="66" y="14"/>
                    </a:lnTo>
                    <a:lnTo>
                      <a:pt x="70" y="18"/>
                    </a:lnTo>
                    <a:lnTo>
                      <a:pt x="70" y="22"/>
                    </a:lnTo>
                    <a:lnTo>
                      <a:pt x="68" y="28"/>
                    </a:lnTo>
                    <a:lnTo>
                      <a:pt x="68" y="30"/>
                    </a:lnTo>
                    <a:lnTo>
                      <a:pt x="68" y="32"/>
                    </a:lnTo>
                    <a:lnTo>
                      <a:pt x="66" y="32"/>
                    </a:lnTo>
                    <a:lnTo>
                      <a:pt x="66" y="34"/>
                    </a:lnTo>
                    <a:lnTo>
                      <a:pt x="64" y="36"/>
                    </a:lnTo>
                    <a:lnTo>
                      <a:pt x="64" y="36"/>
                    </a:lnTo>
                    <a:lnTo>
                      <a:pt x="64" y="40"/>
                    </a:lnTo>
                    <a:lnTo>
                      <a:pt x="64" y="40"/>
                    </a:lnTo>
                    <a:lnTo>
                      <a:pt x="62" y="40"/>
                    </a:lnTo>
                    <a:lnTo>
                      <a:pt x="60" y="42"/>
                    </a:lnTo>
                    <a:lnTo>
                      <a:pt x="60" y="44"/>
                    </a:lnTo>
                    <a:lnTo>
                      <a:pt x="60" y="46"/>
                    </a:lnTo>
                    <a:lnTo>
                      <a:pt x="60" y="48"/>
                    </a:lnTo>
                    <a:lnTo>
                      <a:pt x="60" y="50"/>
                    </a:lnTo>
                    <a:lnTo>
                      <a:pt x="62" y="50"/>
                    </a:lnTo>
                    <a:lnTo>
                      <a:pt x="62" y="52"/>
                    </a:lnTo>
                    <a:lnTo>
                      <a:pt x="64" y="54"/>
                    </a:lnTo>
                    <a:lnTo>
                      <a:pt x="64" y="56"/>
                    </a:lnTo>
                    <a:lnTo>
                      <a:pt x="64" y="60"/>
                    </a:lnTo>
                    <a:lnTo>
                      <a:pt x="68" y="58"/>
                    </a:lnTo>
                    <a:lnTo>
                      <a:pt x="74" y="56"/>
                    </a:lnTo>
                    <a:lnTo>
                      <a:pt x="74" y="58"/>
                    </a:lnTo>
                    <a:lnTo>
                      <a:pt x="74" y="60"/>
                    </a:lnTo>
                    <a:lnTo>
                      <a:pt x="74" y="60"/>
                    </a:lnTo>
                    <a:lnTo>
                      <a:pt x="78" y="60"/>
                    </a:lnTo>
                    <a:lnTo>
                      <a:pt x="78" y="62"/>
                    </a:lnTo>
                    <a:lnTo>
                      <a:pt x="78" y="64"/>
                    </a:lnTo>
                    <a:lnTo>
                      <a:pt x="78" y="66"/>
                    </a:lnTo>
                    <a:lnTo>
                      <a:pt x="82" y="66"/>
                    </a:lnTo>
                    <a:lnTo>
                      <a:pt x="82" y="68"/>
                    </a:lnTo>
                    <a:lnTo>
                      <a:pt x="82" y="70"/>
                    </a:lnTo>
                    <a:lnTo>
                      <a:pt x="84" y="68"/>
                    </a:lnTo>
                    <a:lnTo>
                      <a:pt x="86" y="68"/>
                    </a:lnTo>
                    <a:lnTo>
                      <a:pt x="90" y="70"/>
                    </a:lnTo>
                    <a:lnTo>
                      <a:pt x="90" y="72"/>
                    </a:lnTo>
                    <a:lnTo>
                      <a:pt x="88" y="74"/>
                    </a:lnTo>
                    <a:lnTo>
                      <a:pt x="88" y="76"/>
                    </a:lnTo>
                    <a:lnTo>
                      <a:pt x="86" y="80"/>
                    </a:lnTo>
                    <a:lnTo>
                      <a:pt x="84" y="82"/>
                    </a:lnTo>
                    <a:lnTo>
                      <a:pt x="84" y="84"/>
                    </a:lnTo>
                    <a:lnTo>
                      <a:pt x="86" y="82"/>
                    </a:lnTo>
                    <a:lnTo>
                      <a:pt x="90" y="84"/>
                    </a:lnTo>
                    <a:lnTo>
                      <a:pt x="90" y="84"/>
                    </a:lnTo>
                    <a:lnTo>
                      <a:pt x="92" y="82"/>
                    </a:lnTo>
                    <a:lnTo>
                      <a:pt x="94" y="84"/>
                    </a:lnTo>
                    <a:lnTo>
                      <a:pt x="92" y="88"/>
                    </a:lnTo>
                    <a:lnTo>
                      <a:pt x="94" y="90"/>
                    </a:lnTo>
                    <a:lnTo>
                      <a:pt x="96" y="92"/>
                    </a:lnTo>
                    <a:lnTo>
                      <a:pt x="98" y="90"/>
                    </a:lnTo>
                    <a:lnTo>
                      <a:pt x="100" y="90"/>
                    </a:lnTo>
                    <a:lnTo>
                      <a:pt x="106" y="88"/>
                    </a:lnTo>
                    <a:lnTo>
                      <a:pt x="108" y="88"/>
                    </a:lnTo>
                    <a:lnTo>
                      <a:pt x="108" y="90"/>
                    </a:lnTo>
                    <a:lnTo>
                      <a:pt x="106" y="94"/>
                    </a:lnTo>
                    <a:lnTo>
                      <a:pt x="102" y="94"/>
                    </a:lnTo>
                    <a:lnTo>
                      <a:pt x="102" y="96"/>
                    </a:lnTo>
                    <a:lnTo>
                      <a:pt x="100" y="98"/>
                    </a:lnTo>
                    <a:lnTo>
                      <a:pt x="102" y="100"/>
                    </a:lnTo>
                    <a:lnTo>
                      <a:pt x="98" y="102"/>
                    </a:lnTo>
                    <a:lnTo>
                      <a:pt x="98" y="102"/>
                    </a:lnTo>
                    <a:lnTo>
                      <a:pt x="96" y="106"/>
                    </a:lnTo>
                    <a:lnTo>
                      <a:pt x="92" y="106"/>
                    </a:lnTo>
                    <a:lnTo>
                      <a:pt x="90" y="106"/>
                    </a:lnTo>
                    <a:lnTo>
                      <a:pt x="90" y="108"/>
                    </a:lnTo>
                    <a:lnTo>
                      <a:pt x="90" y="110"/>
                    </a:lnTo>
                    <a:lnTo>
                      <a:pt x="90" y="112"/>
                    </a:lnTo>
                    <a:lnTo>
                      <a:pt x="86" y="110"/>
                    </a:lnTo>
                    <a:lnTo>
                      <a:pt x="86" y="112"/>
                    </a:lnTo>
                    <a:lnTo>
                      <a:pt x="86" y="114"/>
                    </a:lnTo>
                    <a:lnTo>
                      <a:pt x="84" y="116"/>
                    </a:lnTo>
                    <a:lnTo>
                      <a:pt x="82" y="116"/>
                    </a:lnTo>
                    <a:lnTo>
                      <a:pt x="78" y="118"/>
                    </a:lnTo>
                    <a:lnTo>
                      <a:pt x="74" y="116"/>
                    </a:lnTo>
                    <a:lnTo>
                      <a:pt x="72" y="120"/>
                    </a:lnTo>
                    <a:lnTo>
                      <a:pt x="72" y="124"/>
                    </a:lnTo>
                    <a:lnTo>
                      <a:pt x="72" y="126"/>
                    </a:lnTo>
                    <a:lnTo>
                      <a:pt x="72" y="128"/>
                    </a:lnTo>
                    <a:lnTo>
                      <a:pt x="72" y="132"/>
                    </a:lnTo>
                    <a:lnTo>
                      <a:pt x="70" y="132"/>
                    </a:lnTo>
                    <a:lnTo>
                      <a:pt x="66" y="134"/>
                    </a:lnTo>
                    <a:lnTo>
                      <a:pt x="66" y="136"/>
                    </a:lnTo>
                    <a:lnTo>
                      <a:pt x="68" y="136"/>
                    </a:lnTo>
                    <a:lnTo>
                      <a:pt x="70" y="140"/>
                    </a:lnTo>
                    <a:lnTo>
                      <a:pt x="72" y="142"/>
                    </a:lnTo>
                    <a:lnTo>
                      <a:pt x="72" y="144"/>
                    </a:lnTo>
                    <a:lnTo>
                      <a:pt x="76" y="146"/>
                    </a:lnTo>
                    <a:lnTo>
                      <a:pt x="78" y="152"/>
                    </a:lnTo>
                    <a:lnTo>
                      <a:pt x="82" y="152"/>
                    </a:lnTo>
                    <a:lnTo>
                      <a:pt x="82" y="156"/>
                    </a:lnTo>
                    <a:lnTo>
                      <a:pt x="84" y="158"/>
                    </a:lnTo>
                    <a:lnTo>
                      <a:pt x="86" y="160"/>
                    </a:lnTo>
                    <a:lnTo>
                      <a:pt x="86" y="162"/>
                    </a:lnTo>
                    <a:lnTo>
                      <a:pt x="84" y="164"/>
                    </a:lnTo>
                    <a:lnTo>
                      <a:pt x="82" y="166"/>
                    </a:lnTo>
                    <a:lnTo>
                      <a:pt x="84" y="172"/>
                    </a:lnTo>
                    <a:lnTo>
                      <a:pt x="84" y="174"/>
                    </a:lnTo>
                    <a:lnTo>
                      <a:pt x="80" y="176"/>
                    </a:lnTo>
                    <a:lnTo>
                      <a:pt x="82" y="180"/>
                    </a:lnTo>
                    <a:lnTo>
                      <a:pt x="84" y="182"/>
                    </a:lnTo>
                    <a:lnTo>
                      <a:pt x="86" y="186"/>
                    </a:lnTo>
                    <a:lnTo>
                      <a:pt x="90" y="188"/>
                    </a:lnTo>
                    <a:lnTo>
                      <a:pt x="92" y="192"/>
                    </a:lnTo>
                    <a:lnTo>
                      <a:pt x="94" y="196"/>
                    </a:lnTo>
                    <a:lnTo>
                      <a:pt x="94" y="198"/>
                    </a:lnTo>
                    <a:lnTo>
                      <a:pt x="94" y="202"/>
                    </a:lnTo>
                    <a:lnTo>
                      <a:pt x="94" y="204"/>
                    </a:lnTo>
                    <a:lnTo>
                      <a:pt x="96" y="206"/>
                    </a:lnTo>
                    <a:lnTo>
                      <a:pt x="96" y="210"/>
                    </a:lnTo>
                    <a:lnTo>
                      <a:pt x="98" y="212"/>
                    </a:lnTo>
                    <a:lnTo>
                      <a:pt x="98" y="216"/>
                    </a:lnTo>
                    <a:lnTo>
                      <a:pt x="98" y="218"/>
                    </a:lnTo>
                    <a:lnTo>
                      <a:pt x="98" y="222"/>
                    </a:lnTo>
                    <a:lnTo>
                      <a:pt x="98" y="222"/>
                    </a:lnTo>
                    <a:lnTo>
                      <a:pt x="94" y="230"/>
                    </a:lnTo>
                    <a:lnTo>
                      <a:pt x="92" y="232"/>
                    </a:lnTo>
                    <a:lnTo>
                      <a:pt x="92" y="236"/>
                    </a:lnTo>
                    <a:lnTo>
                      <a:pt x="90" y="238"/>
                    </a:lnTo>
                    <a:lnTo>
                      <a:pt x="90" y="240"/>
                    </a:lnTo>
                    <a:lnTo>
                      <a:pt x="90" y="238"/>
                    </a:lnTo>
                    <a:lnTo>
                      <a:pt x="88" y="242"/>
                    </a:lnTo>
                    <a:lnTo>
                      <a:pt x="88" y="246"/>
                    </a:lnTo>
                    <a:lnTo>
                      <a:pt x="86" y="242"/>
                    </a:lnTo>
                    <a:lnTo>
                      <a:pt x="86" y="238"/>
                    </a:lnTo>
                    <a:lnTo>
                      <a:pt x="86" y="236"/>
                    </a:lnTo>
                    <a:lnTo>
                      <a:pt x="86" y="236"/>
                    </a:lnTo>
                    <a:lnTo>
                      <a:pt x="86" y="236"/>
                    </a:lnTo>
                    <a:lnTo>
                      <a:pt x="88" y="234"/>
                    </a:lnTo>
                    <a:lnTo>
                      <a:pt x="90" y="232"/>
                    </a:lnTo>
                    <a:lnTo>
                      <a:pt x="90" y="230"/>
                    </a:lnTo>
                    <a:lnTo>
                      <a:pt x="88" y="230"/>
                    </a:lnTo>
                    <a:lnTo>
                      <a:pt x="88" y="226"/>
                    </a:lnTo>
                    <a:lnTo>
                      <a:pt x="90" y="226"/>
                    </a:lnTo>
                    <a:lnTo>
                      <a:pt x="90" y="224"/>
                    </a:lnTo>
                    <a:lnTo>
                      <a:pt x="90" y="220"/>
                    </a:lnTo>
                    <a:lnTo>
                      <a:pt x="90" y="220"/>
                    </a:lnTo>
                    <a:lnTo>
                      <a:pt x="88" y="218"/>
                    </a:lnTo>
                    <a:lnTo>
                      <a:pt x="88" y="216"/>
                    </a:lnTo>
                    <a:lnTo>
                      <a:pt x="88" y="212"/>
                    </a:lnTo>
                    <a:lnTo>
                      <a:pt x="88" y="212"/>
                    </a:lnTo>
                    <a:lnTo>
                      <a:pt x="88" y="210"/>
                    </a:lnTo>
                    <a:lnTo>
                      <a:pt x="86" y="208"/>
                    </a:lnTo>
                    <a:lnTo>
                      <a:pt x="86" y="200"/>
                    </a:lnTo>
                    <a:lnTo>
                      <a:pt x="84" y="200"/>
                    </a:lnTo>
                    <a:lnTo>
                      <a:pt x="84" y="196"/>
                    </a:lnTo>
                    <a:lnTo>
                      <a:pt x="82" y="194"/>
                    </a:lnTo>
                    <a:lnTo>
                      <a:pt x="82" y="198"/>
                    </a:lnTo>
                    <a:lnTo>
                      <a:pt x="80" y="198"/>
                    </a:lnTo>
                    <a:lnTo>
                      <a:pt x="80" y="196"/>
                    </a:lnTo>
                    <a:lnTo>
                      <a:pt x="80" y="194"/>
                    </a:lnTo>
                    <a:lnTo>
                      <a:pt x="80" y="188"/>
                    </a:lnTo>
                    <a:lnTo>
                      <a:pt x="78" y="186"/>
                    </a:lnTo>
                    <a:lnTo>
                      <a:pt x="78" y="184"/>
                    </a:lnTo>
                    <a:lnTo>
                      <a:pt x="78" y="182"/>
                    </a:lnTo>
                    <a:lnTo>
                      <a:pt x="76" y="182"/>
                    </a:lnTo>
                    <a:lnTo>
                      <a:pt x="76" y="176"/>
                    </a:lnTo>
                    <a:lnTo>
                      <a:pt x="74" y="176"/>
                    </a:lnTo>
                    <a:lnTo>
                      <a:pt x="74" y="168"/>
                    </a:lnTo>
                    <a:lnTo>
                      <a:pt x="72" y="166"/>
                    </a:lnTo>
                    <a:lnTo>
                      <a:pt x="72" y="164"/>
                    </a:lnTo>
                    <a:lnTo>
                      <a:pt x="72" y="164"/>
                    </a:lnTo>
                    <a:lnTo>
                      <a:pt x="72" y="162"/>
                    </a:lnTo>
                    <a:lnTo>
                      <a:pt x="72" y="160"/>
                    </a:lnTo>
                    <a:lnTo>
                      <a:pt x="72" y="158"/>
                    </a:lnTo>
                    <a:lnTo>
                      <a:pt x="72" y="156"/>
                    </a:lnTo>
                    <a:lnTo>
                      <a:pt x="72" y="158"/>
                    </a:lnTo>
                    <a:lnTo>
                      <a:pt x="70" y="160"/>
                    </a:lnTo>
                    <a:lnTo>
                      <a:pt x="68" y="160"/>
                    </a:lnTo>
                    <a:lnTo>
                      <a:pt x="66" y="156"/>
                    </a:lnTo>
                    <a:lnTo>
                      <a:pt x="66" y="154"/>
                    </a:lnTo>
                    <a:lnTo>
                      <a:pt x="64" y="150"/>
                    </a:lnTo>
                    <a:lnTo>
                      <a:pt x="62" y="148"/>
                    </a:lnTo>
                    <a:lnTo>
                      <a:pt x="62" y="148"/>
                    </a:lnTo>
                    <a:lnTo>
                      <a:pt x="62" y="148"/>
                    </a:lnTo>
                    <a:lnTo>
                      <a:pt x="58" y="146"/>
                    </a:lnTo>
                    <a:lnTo>
                      <a:pt x="60" y="148"/>
                    </a:lnTo>
                    <a:lnTo>
                      <a:pt x="60" y="148"/>
                    </a:lnTo>
                    <a:lnTo>
                      <a:pt x="60" y="150"/>
                    </a:lnTo>
                    <a:lnTo>
                      <a:pt x="62" y="150"/>
                    </a:lnTo>
                    <a:lnTo>
                      <a:pt x="60" y="154"/>
                    </a:lnTo>
                    <a:lnTo>
                      <a:pt x="60" y="154"/>
                    </a:lnTo>
                    <a:lnTo>
                      <a:pt x="60" y="156"/>
                    </a:lnTo>
                    <a:lnTo>
                      <a:pt x="58" y="158"/>
                    </a:lnTo>
                    <a:lnTo>
                      <a:pt x="56" y="158"/>
                    </a:lnTo>
                    <a:lnTo>
                      <a:pt x="54" y="156"/>
                    </a:lnTo>
                    <a:lnTo>
                      <a:pt x="52" y="156"/>
                    </a:lnTo>
                    <a:lnTo>
                      <a:pt x="54" y="158"/>
                    </a:lnTo>
                    <a:lnTo>
                      <a:pt x="54" y="160"/>
                    </a:lnTo>
                    <a:lnTo>
                      <a:pt x="56" y="160"/>
                    </a:lnTo>
                    <a:lnTo>
                      <a:pt x="52" y="162"/>
                    </a:lnTo>
                    <a:lnTo>
                      <a:pt x="50" y="162"/>
                    </a:lnTo>
                    <a:lnTo>
                      <a:pt x="50" y="160"/>
                    </a:lnTo>
                    <a:lnTo>
                      <a:pt x="50" y="162"/>
                    </a:lnTo>
                    <a:lnTo>
                      <a:pt x="44" y="166"/>
                    </a:lnTo>
                    <a:lnTo>
                      <a:pt x="42" y="166"/>
                    </a:lnTo>
                    <a:lnTo>
                      <a:pt x="42" y="166"/>
                    </a:lnTo>
                    <a:lnTo>
                      <a:pt x="40" y="166"/>
                    </a:lnTo>
                    <a:lnTo>
                      <a:pt x="40" y="166"/>
                    </a:lnTo>
                    <a:lnTo>
                      <a:pt x="40" y="168"/>
                    </a:lnTo>
                    <a:lnTo>
                      <a:pt x="38" y="168"/>
                    </a:lnTo>
                    <a:lnTo>
                      <a:pt x="36" y="166"/>
                    </a:lnTo>
                    <a:lnTo>
                      <a:pt x="34" y="168"/>
                    </a:lnTo>
                    <a:lnTo>
                      <a:pt x="34" y="168"/>
                    </a:lnTo>
                    <a:lnTo>
                      <a:pt x="32" y="168"/>
                    </a:lnTo>
                    <a:lnTo>
                      <a:pt x="32" y="166"/>
                    </a:lnTo>
                    <a:lnTo>
                      <a:pt x="36" y="162"/>
                    </a:lnTo>
                    <a:lnTo>
                      <a:pt x="36" y="158"/>
                    </a:lnTo>
                    <a:lnTo>
                      <a:pt x="34" y="162"/>
                    </a:lnTo>
                    <a:lnTo>
                      <a:pt x="32" y="164"/>
                    </a:lnTo>
                    <a:lnTo>
                      <a:pt x="30" y="168"/>
                    </a:lnTo>
                    <a:lnTo>
                      <a:pt x="30" y="166"/>
                    </a:lnTo>
                    <a:lnTo>
                      <a:pt x="30" y="166"/>
                    </a:lnTo>
                    <a:lnTo>
                      <a:pt x="30" y="162"/>
                    </a:lnTo>
                    <a:lnTo>
                      <a:pt x="30" y="150"/>
                    </a:lnTo>
                    <a:lnTo>
                      <a:pt x="34" y="148"/>
                    </a:lnTo>
                    <a:lnTo>
                      <a:pt x="32" y="148"/>
                    </a:lnTo>
                    <a:lnTo>
                      <a:pt x="30" y="142"/>
                    </a:lnTo>
                    <a:lnTo>
                      <a:pt x="30" y="138"/>
                    </a:lnTo>
                    <a:lnTo>
                      <a:pt x="30" y="136"/>
                    </a:lnTo>
                    <a:lnTo>
                      <a:pt x="28" y="136"/>
                    </a:lnTo>
                    <a:lnTo>
                      <a:pt x="30" y="134"/>
                    </a:lnTo>
                    <a:lnTo>
                      <a:pt x="28" y="134"/>
                    </a:lnTo>
                    <a:lnTo>
                      <a:pt x="26" y="130"/>
                    </a:lnTo>
                    <a:lnTo>
                      <a:pt x="24" y="128"/>
                    </a:lnTo>
                    <a:lnTo>
                      <a:pt x="24" y="126"/>
                    </a:lnTo>
                    <a:lnTo>
                      <a:pt x="24" y="124"/>
                    </a:lnTo>
                    <a:lnTo>
                      <a:pt x="22" y="122"/>
                    </a:lnTo>
                    <a:lnTo>
                      <a:pt x="22" y="124"/>
                    </a:lnTo>
                    <a:lnTo>
                      <a:pt x="22" y="128"/>
                    </a:lnTo>
                    <a:lnTo>
                      <a:pt x="18" y="128"/>
                    </a:lnTo>
                    <a:lnTo>
                      <a:pt x="16" y="124"/>
                    </a:lnTo>
                    <a:lnTo>
                      <a:pt x="16" y="124"/>
                    </a:lnTo>
                    <a:lnTo>
                      <a:pt x="14" y="122"/>
                    </a:lnTo>
                    <a:lnTo>
                      <a:pt x="14" y="120"/>
                    </a:lnTo>
                    <a:lnTo>
                      <a:pt x="16" y="120"/>
                    </a:lnTo>
                    <a:lnTo>
                      <a:pt x="16" y="122"/>
                    </a:lnTo>
                    <a:lnTo>
                      <a:pt x="18" y="124"/>
                    </a:lnTo>
                    <a:lnTo>
                      <a:pt x="18" y="122"/>
                    </a:lnTo>
                    <a:lnTo>
                      <a:pt x="18" y="122"/>
                    </a:lnTo>
                    <a:lnTo>
                      <a:pt x="16" y="120"/>
                    </a:lnTo>
                    <a:lnTo>
                      <a:pt x="18" y="120"/>
                    </a:lnTo>
                    <a:lnTo>
                      <a:pt x="20" y="120"/>
                    </a:lnTo>
                    <a:lnTo>
                      <a:pt x="22" y="120"/>
                    </a:lnTo>
                    <a:lnTo>
                      <a:pt x="22" y="118"/>
                    </a:lnTo>
                    <a:lnTo>
                      <a:pt x="18" y="114"/>
                    </a:lnTo>
                    <a:lnTo>
                      <a:pt x="14" y="114"/>
                    </a:lnTo>
                    <a:lnTo>
                      <a:pt x="14" y="112"/>
                    </a:lnTo>
                    <a:lnTo>
                      <a:pt x="12" y="112"/>
                    </a:lnTo>
                    <a:lnTo>
                      <a:pt x="10" y="110"/>
                    </a:lnTo>
                    <a:lnTo>
                      <a:pt x="10" y="112"/>
                    </a:lnTo>
                    <a:lnTo>
                      <a:pt x="8" y="112"/>
                    </a:lnTo>
                    <a:lnTo>
                      <a:pt x="8" y="112"/>
                    </a:lnTo>
                    <a:lnTo>
                      <a:pt x="10" y="108"/>
                    </a:lnTo>
                    <a:lnTo>
                      <a:pt x="8" y="108"/>
                    </a:lnTo>
                    <a:lnTo>
                      <a:pt x="6" y="108"/>
                    </a:lnTo>
                    <a:lnTo>
                      <a:pt x="6" y="108"/>
                    </a:lnTo>
                    <a:lnTo>
                      <a:pt x="8" y="110"/>
                    </a:lnTo>
                    <a:lnTo>
                      <a:pt x="2" y="106"/>
                    </a:lnTo>
                    <a:lnTo>
                      <a:pt x="0" y="102"/>
                    </a:lnTo>
                    <a:lnTo>
                      <a:pt x="0" y="100"/>
                    </a:lnTo>
                    <a:lnTo>
                      <a:pt x="0" y="100"/>
                    </a:lnTo>
                    <a:lnTo>
                      <a:pt x="0" y="100"/>
                    </a:lnTo>
                    <a:lnTo>
                      <a:pt x="0" y="96"/>
                    </a:lnTo>
                    <a:lnTo>
                      <a:pt x="2" y="94"/>
                    </a:lnTo>
                    <a:lnTo>
                      <a:pt x="2" y="94"/>
                    </a:lnTo>
                    <a:lnTo>
                      <a:pt x="4" y="92"/>
                    </a:lnTo>
                    <a:lnTo>
                      <a:pt x="4" y="88"/>
                    </a:lnTo>
                    <a:lnTo>
                      <a:pt x="4" y="86"/>
                    </a:lnTo>
                    <a:lnTo>
                      <a:pt x="6" y="86"/>
                    </a:lnTo>
                    <a:lnTo>
                      <a:pt x="8" y="86"/>
                    </a:lnTo>
                    <a:lnTo>
                      <a:pt x="8" y="80"/>
                    </a:lnTo>
                    <a:lnTo>
                      <a:pt x="8" y="78"/>
                    </a:lnTo>
                    <a:lnTo>
                      <a:pt x="8" y="76"/>
                    </a:lnTo>
                    <a:lnTo>
                      <a:pt x="8" y="72"/>
                    </a:lnTo>
                    <a:lnTo>
                      <a:pt x="10" y="72"/>
                    </a:lnTo>
                    <a:lnTo>
                      <a:pt x="10" y="68"/>
                    </a:lnTo>
                    <a:lnTo>
                      <a:pt x="10" y="64"/>
                    </a:lnTo>
                    <a:lnTo>
                      <a:pt x="10" y="58"/>
                    </a:lnTo>
                    <a:lnTo>
                      <a:pt x="12" y="58"/>
                    </a:lnTo>
                    <a:lnTo>
                      <a:pt x="14" y="60"/>
                    </a:lnTo>
                    <a:lnTo>
                      <a:pt x="18" y="60"/>
                    </a:lnTo>
                    <a:lnTo>
                      <a:pt x="20" y="54"/>
                    </a:lnTo>
                    <a:lnTo>
                      <a:pt x="20" y="50"/>
                    </a:lnTo>
                    <a:lnTo>
                      <a:pt x="22" y="44"/>
                    </a:lnTo>
                    <a:lnTo>
                      <a:pt x="20" y="42"/>
                    </a:lnTo>
                    <a:lnTo>
                      <a:pt x="20" y="40"/>
                    </a:lnTo>
                    <a:lnTo>
                      <a:pt x="24" y="34"/>
                    </a:lnTo>
                    <a:lnTo>
                      <a:pt x="26" y="30"/>
                    </a:lnTo>
                    <a:lnTo>
                      <a:pt x="24" y="28"/>
                    </a:lnTo>
                    <a:lnTo>
                      <a:pt x="24" y="24"/>
                    </a:lnTo>
                    <a:lnTo>
                      <a:pt x="28" y="18"/>
                    </a:lnTo>
                    <a:lnTo>
                      <a:pt x="32" y="18"/>
                    </a:lnTo>
                    <a:lnTo>
                      <a:pt x="34" y="14"/>
                    </a:lnTo>
                    <a:lnTo>
                      <a:pt x="36" y="10"/>
                    </a:lnTo>
                    <a:lnTo>
                      <a:pt x="40" y="10"/>
                    </a:lnTo>
                    <a:lnTo>
                      <a:pt x="44" y="8"/>
                    </a:lnTo>
                    <a:lnTo>
                      <a:pt x="44" y="10"/>
                    </a:lnTo>
                    <a:lnTo>
                      <a:pt x="48" y="10"/>
                    </a:lnTo>
                    <a:lnTo>
                      <a:pt x="46" y="8"/>
                    </a:lnTo>
                    <a:lnTo>
                      <a:pt x="46" y="4"/>
                    </a:lnTo>
                    <a:lnTo>
                      <a:pt x="50" y="2"/>
                    </a:lnTo>
                    <a:lnTo>
                      <a:pt x="50" y="0"/>
                    </a:lnTo>
                    <a:lnTo>
                      <a:pt x="48" y="0"/>
                    </a:lnTo>
                    <a:close/>
                    <a:moveTo>
                      <a:pt x="16" y="130"/>
                    </a:moveTo>
                    <a:lnTo>
                      <a:pt x="16" y="132"/>
                    </a:lnTo>
                    <a:lnTo>
                      <a:pt x="18" y="134"/>
                    </a:lnTo>
                    <a:lnTo>
                      <a:pt x="18" y="130"/>
                    </a:lnTo>
                    <a:lnTo>
                      <a:pt x="16" y="128"/>
                    </a:lnTo>
                    <a:lnTo>
                      <a:pt x="16" y="130"/>
                    </a:lnTo>
                    <a:close/>
                  </a:path>
                </a:pathLst>
              </a:custGeom>
              <a:grpFill/>
              <a:ln w="6350">
                <a:solidFill>
                  <a:srgbClr val="CDBDE5"/>
                </a:solidFill>
                <a:round/>
                <a:headEnd/>
                <a:tailEnd/>
              </a:ln>
            </p:spPr>
            <p:txBody>
              <a:bodyPr vert="horz" wrap="square" lIns="14645" tIns="7323" rIns="14645" bIns="7323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00095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00190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00285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00381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0476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600571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700666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800761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561710">
                  <a:defRPr/>
                </a:pPr>
                <a:endParaRPr lang="en-US" sz="1106" ker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51" name="Mongolia">
                <a:extLst>
                  <a:ext uri="{FF2B5EF4-FFF2-40B4-BE49-F238E27FC236}">
                    <a16:creationId xmlns:a16="http://schemas.microsoft.com/office/drawing/2014/main" id="{46394E21-B678-4E90-9106-2CCC149157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22302" y="2959276"/>
                <a:ext cx="723439" cy="344495"/>
              </a:xfrm>
              <a:custGeom>
                <a:avLst/>
                <a:gdLst>
                  <a:gd name="T0" fmla="*/ 12 w 378"/>
                  <a:gd name="T1" fmla="*/ 56 h 180"/>
                  <a:gd name="T2" fmla="*/ 22 w 378"/>
                  <a:gd name="T3" fmla="*/ 44 h 180"/>
                  <a:gd name="T4" fmla="*/ 26 w 378"/>
                  <a:gd name="T5" fmla="*/ 36 h 180"/>
                  <a:gd name="T6" fmla="*/ 42 w 378"/>
                  <a:gd name="T7" fmla="*/ 32 h 180"/>
                  <a:gd name="T8" fmla="*/ 52 w 378"/>
                  <a:gd name="T9" fmla="*/ 34 h 180"/>
                  <a:gd name="T10" fmla="*/ 64 w 378"/>
                  <a:gd name="T11" fmla="*/ 34 h 180"/>
                  <a:gd name="T12" fmla="*/ 80 w 378"/>
                  <a:gd name="T13" fmla="*/ 46 h 180"/>
                  <a:gd name="T14" fmla="*/ 92 w 378"/>
                  <a:gd name="T15" fmla="*/ 44 h 180"/>
                  <a:gd name="T16" fmla="*/ 106 w 378"/>
                  <a:gd name="T17" fmla="*/ 44 h 180"/>
                  <a:gd name="T18" fmla="*/ 110 w 378"/>
                  <a:gd name="T19" fmla="*/ 30 h 180"/>
                  <a:gd name="T20" fmla="*/ 102 w 378"/>
                  <a:gd name="T21" fmla="*/ 16 h 180"/>
                  <a:gd name="T22" fmla="*/ 110 w 378"/>
                  <a:gd name="T23" fmla="*/ 6 h 180"/>
                  <a:gd name="T24" fmla="*/ 118 w 378"/>
                  <a:gd name="T25" fmla="*/ 2 h 180"/>
                  <a:gd name="T26" fmla="*/ 134 w 378"/>
                  <a:gd name="T27" fmla="*/ 8 h 180"/>
                  <a:gd name="T28" fmla="*/ 150 w 378"/>
                  <a:gd name="T29" fmla="*/ 10 h 180"/>
                  <a:gd name="T30" fmla="*/ 154 w 378"/>
                  <a:gd name="T31" fmla="*/ 22 h 180"/>
                  <a:gd name="T32" fmla="*/ 164 w 378"/>
                  <a:gd name="T33" fmla="*/ 30 h 180"/>
                  <a:gd name="T34" fmla="*/ 178 w 378"/>
                  <a:gd name="T35" fmla="*/ 30 h 180"/>
                  <a:gd name="T36" fmla="*/ 194 w 378"/>
                  <a:gd name="T37" fmla="*/ 24 h 180"/>
                  <a:gd name="T38" fmla="*/ 214 w 378"/>
                  <a:gd name="T39" fmla="*/ 30 h 180"/>
                  <a:gd name="T40" fmla="*/ 230 w 378"/>
                  <a:gd name="T41" fmla="*/ 36 h 180"/>
                  <a:gd name="T42" fmla="*/ 246 w 378"/>
                  <a:gd name="T43" fmla="*/ 42 h 180"/>
                  <a:gd name="T44" fmla="*/ 264 w 378"/>
                  <a:gd name="T45" fmla="*/ 42 h 180"/>
                  <a:gd name="T46" fmla="*/ 284 w 378"/>
                  <a:gd name="T47" fmla="*/ 32 h 180"/>
                  <a:gd name="T48" fmla="*/ 294 w 378"/>
                  <a:gd name="T49" fmla="*/ 22 h 180"/>
                  <a:gd name="T50" fmla="*/ 304 w 378"/>
                  <a:gd name="T51" fmla="*/ 18 h 180"/>
                  <a:gd name="T52" fmla="*/ 316 w 378"/>
                  <a:gd name="T53" fmla="*/ 22 h 180"/>
                  <a:gd name="T54" fmla="*/ 326 w 378"/>
                  <a:gd name="T55" fmla="*/ 40 h 180"/>
                  <a:gd name="T56" fmla="*/ 332 w 378"/>
                  <a:gd name="T57" fmla="*/ 62 h 180"/>
                  <a:gd name="T58" fmla="*/ 352 w 378"/>
                  <a:gd name="T59" fmla="*/ 56 h 180"/>
                  <a:gd name="T60" fmla="*/ 370 w 378"/>
                  <a:gd name="T61" fmla="*/ 60 h 180"/>
                  <a:gd name="T62" fmla="*/ 378 w 378"/>
                  <a:gd name="T63" fmla="*/ 76 h 180"/>
                  <a:gd name="T64" fmla="*/ 370 w 378"/>
                  <a:gd name="T65" fmla="*/ 78 h 180"/>
                  <a:gd name="T66" fmla="*/ 354 w 378"/>
                  <a:gd name="T67" fmla="*/ 82 h 180"/>
                  <a:gd name="T68" fmla="*/ 350 w 378"/>
                  <a:gd name="T69" fmla="*/ 88 h 180"/>
                  <a:gd name="T70" fmla="*/ 336 w 378"/>
                  <a:gd name="T71" fmla="*/ 104 h 180"/>
                  <a:gd name="T72" fmla="*/ 322 w 378"/>
                  <a:gd name="T73" fmla="*/ 112 h 180"/>
                  <a:gd name="T74" fmla="*/ 310 w 378"/>
                  <a:gd name="T75" fmla="*/ 114 h 180"/>
                  <a:gd name="T76" fmla="*/ 294 w 378"/>
                  <a:gd name="T77" fmla="*/ 122 h 180"/>
                  <a:gd name="T78" fmla="*/ 302 w 378"/>
                  <a:gd name="T79" fmla="*/ 138 h 180"/>
                  <a:gd name="T80" fmla="*/ 286 w 378"/>
                  <a:gd name="T81" fmla="*/ 156 h 180"/>
                  <a:gd name="T82" fmla="*/ 264 w 378"/>
                  <a:gd name="T83" fmla="*/ 162 h 180"/>
                  <a:gd name="T84" fmla="*/ 232 w 378"/>
                  <a:gd name="T85" fmla="*/ 180 h 180"/>
                  <a:gd name="T86" fmla="*/ 216 w 378"/>
                  <a:gd name="T87" fmla="*/ 178 h 180"/>
                  <a:gd name="T88" fmla="*/ 186 w 378"/>
                  <a:gd name="T89" fmla="*/ 164 h 180"/>
                  <a:gd name="T90" fmla="*/ 162 w 378"/>
                  <a:gd name="T91" fmla="*/ 166 h 180"/>
                  <a:gd name="T92" fmla="*/ 124 w 378"/>
                  <a:gd name="T93" fmla="*/ 168 h 180"/>
                  <a:gd name="T94" fmla="*/ 112 w 378"/>
                  <a:gd name="T95" fmla="*/ 148 h 180"/>
                  <a:gd name="T96" fmla="*/ 106 w 378"/>
                  <a:gd name="T97" fmla="*/ 140 h 180"/>
                  <a:gd name="T98" fmla="*/ 92 w 378"/>
                  <a:gd name="T99" fmla="*/ 136 h 180"/>
                  <a:gd name="T100" fmla="*/ 76 w 378"/>
                  <a:gd name="T101" fmla="*/ 130 h 180"/>
                  <a:gd name="T102" fmla="*/ 48 w 378"/>
                  <a:gd name="T103" fmla="*/ 122 h 180"/>
                  <a:gd name="T104" fmla="*/ 50 w 378"/>
                  <a:gd name="T105" fmla="*/ 112 h 180"/>
                  <a:gd name="T106" fmla="*/ 44 w 378"/>
                  <a:gd name="T107" fmla="*/ 100 h 180"/>
                  <a:gd name="T108" fmla="*/ 38 w 378"/>
                  <a:gd name="T109" fmla="*/ 88 h 180"/>
                  <a:gd name="T110" fmla="*/ 28 w 378"/>
                  <a:gd name="T111" fmla="*/ 86 h 180"/>
                  <a:gd name="T112" fmla="*/ 18 w 378"/>
                  <a:gd name="T113" fmla="*/ 84 h 180"/>
                  <a:gd name="T114" fmla="*/ 12 w 378"/>
                  <a:gd name="T115" fmla="*/ 82 h 180"/>
                  <a:gd name="T116" fmla="*/ 4 w 378"/>
                  <a:gd name="T117" fmla="*/ 72 h 180"/>
                  <a:gd name="T118" fmla="*/ 0 w 378"/>
                  <a:gd name="T119" fmla="*/ 7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78" h="180">
                    <a:moveTo>
                      <a:pt x="0" y="64"/>
                    </a:moveTo>
                    <a:lnTo>
                      <a:pt x="2" y="60"/>
                    </a:lnTo>
                    <a:lnTo>
                      <a:pt x="4" y="58"/>
                    </a:lnTo>
                    <a:lnTo>
                      <a:pt x="10" y="58"/>
                    </a:lnTo>
                    <a:lnTo>
                      <a:pt x="10" y="58"/>
                    </a:lnTo>
                    <a:lnTo>
                      <a:pt x="12" y="56"/>
                    </a:lnTo>
                    <a:lnTo>
                      <a:pt x="16" y="54"/>
                    </a:lnTo>
                    <a:lnTo>
                      <a:pt x="16" y="52"/>
                    </a:lnTo>
                    <a:lnTo>
                      <a:pt x="18" y="50"/>
                    </a:lnTo>
                    <a:lnTo>
                      <a:pt x="20" y="48"/>
                    </a:lnTo>
                    <a:lnTo>
                      <a:pt x="20" y="46"/>
                    </a:lnTo>
                    <a:lnTo>
                      <a:pt x="22" y="44"/>
                    </a:lnTo>
                    <a:lnTo>
                      <a:pt x="24" y="44"/>
                    </a:lnTo>
                    <a:lnTo>
                      <a:pt x="26" y="40"/>
                    </a:lnTo>
                    <a:lnTo>
                      <a:pt x="28" y="40"/>
                    </a:lnTo>
                    <a:lnTo>
                      <a:pt x="26" y="38"/>
                    </a:lnTo>
                    <a:lnTo>
                      <a:pt x="26" y="36"/>
                    </a:lnTo>
                    <a:lnTo>
                      <a:pt x="26" y="36"/>
                    </a:lnTo>
                    <a:lnTo>
                      <a:pt x="30" y="36"/>
                    </a:lnTo>
                    <a:lnTo>
                      <a:pt x="32" y="36"/>
                    </a:lnTo>
                    <a:lnTo>
                      <a:pt x="34" y="34"/>
                    </a:lnTo>
                    <a:lnTo>
                      <a:pt x="36" y="32"/>
                    </a:lnTo>
                    <a:lnTo>
                      <a:pt x="40" y="32"/>
                    </a:lnTo>
                    <a:lnTo>
                      <a:pt x="42" y="32"/>
                    </a:lnTo>
                    <a:lnTo>
                      <a:pt x="44" y="30"/>
                    </a:lnTo>
                    <a:lnTo>
                      <a:pt x="48" y="32"/>
                    </a:lnTo>
                    <a:lnTo>
                      <a:pt x="50" y="30"/>
                    </a:lnTo>
                    <a:lnTo>
                      <a:pt x="50" y="30"/>
                    </a:lnTo>
                    <a:lnTo>
                      <a:pt x="52" y="32"/>
                    </a:lnTo>
                    <a:lnTo>
                      <a:pt x="52" y="34"/>
                    </a:lnTo>
                    <a:lnTo>
                      <a:pt x="52" y="36"/>
                    </a:lnTo>
                    <a:lnTo>
                      <a:pt x="56" y="36"/>
                    </a:lnTo>
                    <a:lnTo>
                      <a:pt x="58" y="34"/>
                    </a:lnTo>
                    <a:lnTo>
                      <a:pt x="58" y="34"/>
                    </a:lnTo>
                    <a:lnTo>
                      <a:pt x="62" y="34"/>
                    </a:lnTo>
                    <a:lnTo>
                      <a:pt x="64" y="34"/>
                    </a:lnTo>
                    <a:lnTo>
                      <a:pt x="66" y="36"/>
                    </a:lnTo>
                    <a:lnTo>
                      <a:pt x="66" y="36"/>
                    </a:lnTo>
                    <a:lnTo>
                      <a:pt x="66" y="38"/>
                    </a:lnTo>
                    <a:lnTo>
                      <a:pt x="72" y="42"/>
                    </a:lnTo>
                    <a:lnTo>
                      <a:pt x="76" y="44"/>
                    </a:lnTo>
                    <a:lnTo>
                      <a:pt x="80" y="46"/>
                    </a:lnTo>
                    <a:lnTo>
                      <a:pt x="82" y="46"/>
                    </a:lnTo>
                    <a:lnTo>
                      <a:pt x="84" y="44"/>
                    </a:lnTo>
                    <a:lnTo>
                      <a:pt x="86" y="42"/>
                    </a:lnTo>
                    <a:lnTo>
                      <a:pt x="88" y="42"/>
                    </a:lnTo>
                    <a:lnTo>
                      <a:pt x="90" y="44"/>
                    </a:lnTo>
                    <a:lnTo>
                      <a:pt x="92" y="44"/>
                    </a:lnTo>
                    <a:lnTo>
                      <a:pt x="94" y="44"/>
                    </a:lnTo>
                    <a:lnTo>
                      <a:pt x="100" y="44"/>
                    </a:lnTo>
                    <a:lnTo>
                      <a:pt x="102" y="44"/>
                    </a:lnTo>
                    <a:lnTo>
                      <a:pt x="104" y="44"/>
                    </a:lnTo>
                    <a:lnTo>
                      <a:pt x="106" y="44"/>
                    </a:lnTo>
                    <a:lnTo>
                      <a:pt x="106" y="44"/>
                    </a:lnTo>
                    <a:lnTo>
                      <a:pt x="112" y="44"/>
                    </a:lnTo>
                    <a:lnTo>
                      <a:pt x="114" y="40"/>
                    </a:lnTo>
                    <a:lnTo>
                      <a:pt x="112" y="38"/>
                    </a:lnTo>
                    <a:lnTo>
                      <a:pt x="110" y="36"/>
                    </a:lnTo>
                    <a:lnTo>
                      <a:pt x="110" y="32"/>
                    </a:lnTo>
                    <a:lnTo>
                      <a:pt x="110" y="30"/>
                    </a:lnTo>
                    <a:lnTo>
                      <a:pt x="110" y="28"/>
                    </a:lnTo>
                    <a:lnTo>
                      <a:pt x="108" y="26"/>
                    </a:lnTo>
                    <a:lnTo>
                      <a:pt x="106" y="24"/>
                    </a:lnTo>
                    <a:lnTo>
                      <a:pt x="102" y="24"/>
                    </a:lnTo>
                    <a:lnTo>
                      <a:pt x="102" y="22"/>
                    </a:lnTo>
                    <a:lnTo>
                      <a:pt x="102" y="16"/>
                    </a:lnTo>
                    <a:lnTo>
                      <a:pt x="104" y="12"/>
                    </a:lnTo>
                    <a:lnTo>
                      <a:pt x="104" y="10"/>
                    </a:lnTo>
                    <a:lnTo>
                      <a:pt x="106" y="8"/>
                    </a:lnTo>
                    <a:lnTo>
                      <a:pt x="108" y="8"/>
                    </a:lnTo>
                    <a:lnTo>
                      <a:pt x="110" y="8"/>
                    </a:lnTo>
                    <a:lnTo>
                      <a:pt x="110" y="6"/>
                    </a:lnTo>
                    <a:lnTo>
                      <a:pt x="110" y="4"/>
                    </a:lnTo>
                    <a:lnTo>
                      <a:pt x="110" y="2"/>
                    </a:lnTo>
                    <a:lnTo>
                      <a:pt x="112" y="0"/>
                    </a:lnTo>
                    <a:lnTo>
                      <a:pt x="114" y="0"/>
                    </a:lnTo>
                    <a:lnTo>
                      <a:pt x="116" y="2"/>
                    </a:lnTo>
                    <a:lnTo>
                      <a:pt x="118" y="2"/>
                    </a:lnTo>
                    <a:lnTo>
                      <a:pt x="122" y="4"/>
                    </a:lnTo>
                    <a:lnTo>
                      <a:pt x="122" y="6"/>
                    </a:lnTo>
                    <a:lnTo>
                      <a:pt x="126" y="6"/>
                    </a:lnTo>
                    <a:lnTo>
                      <a:pt x="128" y="6"/>
                    </a:lnTo>
                    <a:lnTo>
                      <a:pt x="132" y="6"/>
                    </a:lnTo>
                    <a:lnTo>
                      <a:pt x="134" y="8"/>
                    </a:lnTo>
                    <a:lnTo>
                      <a:pt x="136" y="8"/>
                    </a:lnTo>
                    <a:lnTo>
                      <a:pt x="138" y="8"/>
                    </a:lnTo>
                    <a:lnTo>
                      <a:pt x="140" y="10"/>
                    </a:lnTo>
                    <a:lnTo>
                      <a:pt x="142" y="10"/>
                    </a:lnTo>
                    <a:lnTo>
                      <a:pt x="148" y="10"/>
                    </a:lnTo>
                    <a:lnTo>
                      <a:pt x="150" y="10"/>
                    </a:lnTo>
                    <a:lnTo>
                      <a:pt x="150" y="12"/>
                    </a:lnTo>
                    <a:lnTo>
                      <a:pt x="150" y="14"/>
                    </a:lnTo>
                    <a:lnTo>
                      <a:pt x="152" y="16"/>
                    </a:lnTo>
                    <a:lnTo>
                      <a:pt x="152" y="18"/>
                    </a:lnTo>
                    <a:lnTo>
                      <a:pt x="152" y="18"/>
                    </a:lnTo>
                    <a:lnTo>
                      <a:pt x="154" y="22"/>
                    </a:lnTo>
                    <a:lnTo>
                      <a:pt x="154" y="24"/>
                    </a:lnTo>
                    <a:lnTo>
                      <a:pt x="156" y="26"/>
                    </a:lnTo>
                    <a:lnTo>
                      <a:pt x="156" y="26"/>
                    </a:lnTo>
                    <a:lnTo>
                      <a:pt x="160" y="28"/>
                    </a:lnTo>
                    <a:lnTo>
                      <a:pt x="160" y="28"/>
                    </a:lnTo>
                    <a:lnTo>
                      <a:pt x="164" y="30"/>
                    </a:lnTo>
                    <a:lnTo>
                      <a:pt x="168" y="32"/>
                    </a:lnTo>
                    <a:lnTo>
                      <a:pt x="170" y="32"/>
                    </a:lnTo>
                    <a:lnTo>
                      <a:pt x="170" y="30"/>
                    </a:lnTo>
                    <a:lnTo>
                      <a:pt x="174" y="30"/>
                    </a:lnTo>
                    <a:lnTo>
                      <a:pt x="176" y="30"/>
                    </a:lnTo>
                    <a:lnTo>
                      <a:pt x="178" y="30"/>
                    </a:lnTo>
                    <a:lnTo>
                      <a:pt x="178" y="30"/>
                    </a:lnTo>
                    <a:lnTo>
                      <a:pt x="180" y="30"/>
                    </a:lnTo>
                    <a:lnTo>
                      <a:pt x="182" y="28"/>
                    </a:lnTo>
                    <a:lnTo>
                      <a:pt x="186" y="26"/>
                    </a:lnTo>
                    <a:lnTo>
                      <a:pt x="190" y="26"/>
                    </a:lnTo>
                    <a:lnTo>
                      <a:pt x="194" y="24"/>
                    </a:lnTo>
                    <a:lnTo>
                      <a:pt x="196" y="24"/>
                    </a:lnTo>
                    <a:lnTo>
                      <a:pt x="200" y="24"/>
                    </a:lnTo>
                    <a:lnTo>
                      <a:pt x="202" y="26"/>
                    </a:lnTo>
                    <a:lnTo>
                      <a:pt x="206" y="26"/>
                    </a:lnTo>
                    <a:lnTo>
                      <a:pt x="210" y="26"/>
                    </a:lnTo>
                    <a:lnTo>
                      <a:pt x="214" y="30"/>
                    </a:lnTo>
                    <a:lnTo>
                      <a:pt x="218" y="30"/>
                    </a:lnTo>
                    <a:lnTo>
                      <a:pt x="222" y="30"/>
                    </a:lnTo>
                    <a:lnTo>
                      <a:pt x="224" y="30"/>
                    </a:lnTo>
                    <a:lnTo>
                      <a:pt x="224" y="32"/>
                    </a:lnTo>
                    <a:lnTo>
                      <a:pt x="226" y="36"/>
                    </a:lnTo>
                    <a:lnTo>
                      <a:pt x="230" y="36"/>
                    </a:lnTo>
                    <a:lnTo>
                      <a:pt x="230" y="38"/>
                    </a:lnTo>
                    <a:lnTo>
                      <a:pt x="232" y="38"/>
                    </a:lnTo>
                    <a:lnTo>
                      <a:pt x="234" y="40"/>
                    </a:lnTo>
                    <a:lnTo>
                      <a:pt x="236" y="40"/>
                    </a:lnTo>
                    <a:lnTo>
                      <a:pt x="242" y="40"/>
                    </a:lnTo>
                    <a:lnTo>
                      <a:pt x="246" y="42"/>
                    </a:lnTo>
                    <a:lnTo>
                      <a:pt x="254" y="42"/>
                    </a:lnTo>
                    <a:lnTo>
                      <a:pt x="258" y="40"/>
                    </a:lnTo>
                    <a:lnTo>
                      <a:pt x="258" y="40"/>
                    </a:lnTo>
                    <a:lnTo>
                      <a:pt x="260" y="40"/>
                    </a:lnTo>
                    <a:lnTo>
                      <a:pt x="264" y="42"/>
                    </a:lnTo>
                    <a:lnTo>
                      <a:pt x="264" y="42"/>
                    </a:lnTo>
                    <a:lnTo>
                      <a:pt x="266" y="38"/>
                    </a:lnTo>
                    <a:lnTo>
                      <a:pt x="272" y="36"/>
                    </a:lnTo>
                    <a:lnTo>
                      <a:pt x="274" y="36"/>
                    </a:lnTo>
                    <a:lnTo>
                      <a:pt x="276" y="34"/>
                    </a:lnTo>
                    <a:lnTo>
                      <a:pt x="278" y="32"/>
                    </a:lnTo>
                    <a:lnTo>
                      <a:pt x="284" y="32"/>
                    </a:lnTo>
                    <a:lnTo>
                      <a:pt x="286" y="30"/>
                    </a:lnTo>
                    <a:lnTo>
                      <a:pt x="288" y="28"/>
                    </a:lnTo>
                    <a:lnTo>
                      <a:pt x="288" y="28"/>
                    </a:lnTo>
                    <a:lnTo>
                      <a:pt x="288" y="24"/>
                    </a:lnTo>
                    <a:lnTo>
                      <a:pt x="292" y="24"/>
                    </a:lnTo>
                    <a:lnTo>
                      <a:pt x="294" y="22"/>
                    </a:lnTo>
                    <a:lnTo>
                      <a:pt x="294" y="20"/>
                    </a:lnTo>
                    <a:lnTo>
                      <a:pt x="296" y="18"/>
                    </a:lnTo>
                    <a:lnTo>
                      <a:pt x="298" y="18"/>
                    </a:lnTo>
                    <a:lnTo>
                      <a:pt x="298" y="18"/>
                    </a:lnTo>
                    <a:lnTo>
                      <a:pt x="302" y="16"/>
                    </a:lnTo>
                    <a:lnTo>
                      <a:pt x="304" y="18"/>
                    </a:lnTo>
                    <a:lnTo>
                      <a:pt x="308" y="20"/>
                    </a:lnTo>
                    <a:lnTo>
                      <a:pt x="308" y="22"/>
                    </a:lnTo>
                    <a:lnTo>
                      <a:pt x="310" y="22"/>
                    </a:lnTo>
                    <a:lnTo>
                      <a:pt x="314" y="22"/>
                    </a:lnTo>
                    <a:lnTo>
                      <a:pt x="314" y="22"/>
                    </a:lnTo>
                    <a:lnTo>
                      <a:pt x="316" y="22"/>
                    </a:lnTo>
                    <a:lnTo>
                      <a:pt x="320" y="20"/>
                    </a:lnTo>
                    <a:lnTo>
                      <a:pt x="320" y="18"/>
                    </a:lnTo>
                    <a:lnTo>
                      <a:pt x="324" y="18"/>
                    </a:lnTo>
                    <a:lnTo>
                      <a:pt x="328" y="20"/>
                    </a:lnTo>
                    <a:lnTo>
                      <a:pt x="330" y="22"/>
                    </a:lnTo>
                    <a:lnTo>
                      <a:pt x="326" y="40"/>
                    </a:lnTo>
                    <a:lnTo>
                      <a:pt x="328" y="44"/>
                    </a:lnTo>
                    <a:lnTo>
                      <a:pt x="326" y="48"/>
                    </a:lnTo>
                    <a:lnTo>
                      <a:pt x="326" y="50"/>
                    </a:lnTo>
                    <a:lnTo>
                      <a:pt x="324" y="56"/>
                    </a:lnTo>
                    <a:lnTo>
                      <a:pt x="326" y="60"/>
                    </a:lnTo>
                    <a:lnTo>
                      <a:pt x="332" y="62"/>
                    </a:lnTo>
                    <a:lnTo>
                      <a:pt x="336" y="60"/>
                    </a:lnTo>
                    <a:lnTo>
                      <a:pt x="342" y="60"/>
                    </a:lnTo>
                    <a:lnTo>
                      <a:pt x="346" y="60"/>
                    </a:lnTo>
                    <a:lnTo>
                      <a:pt x="350" y="62"/>
                    </a:lnTo>
                    <a:lnTo>
                      <a:pt x="352" y="58"/>
                    </a:lnTo>
                    <a:lnTo>
                      <a:pt x="352" y="56"/>
                    </a:lnTo>
                    <a:lnTo>
                      <a:pt x="352" y="54"/>
                    </a:lnTo>
                    <a:lnTo>
                      <a:pt x="356" y="52"/>
                    </a:lnTo>
                    <a:lnTo>
                      <a:pt x="356" y="50"/>
                    </a:lnTo>
                    <a:lnTo>
                      <a:pt x="362" y="52"/>
                    </a:lnTo>
                    <a:lnTo>
                      <a:pt x="366" y="56"/>
                    </a:lnTo>
                    <a:lnTo>
                      <a:pt x="370" y="60"/>
                    </a:lnTo>
                    <a:lnTo>
                      <a:pt x="374" y="64"/>
                    </a:lnTo>
                    <a:lnTo>
                      <a:pt x="378" y="68"/>
                    </a:lnTo>
                    <a:lnTo>
                      <a:pt x="378" y="70"/>
                    </a:lnTo>
                    <a:lnTo>
                      <a:pt x="378" y="72"/>
                    </a:lnTo>
                    <a:lnTo>
                      <a:pt x="378" y="74"/>
                    </a:lnTo>
                    <a:lnTo>
                      <a:pt x="378" y="76"/>
                    </a:lnTo>
                    <a:lnTo>
                      <a:pt x="378" y="78"/>
                    </a:lnTo>
                    <a:lnTo>
                      <a:pt x="378" y="78"/>
                    </a:lnTo>
                    <a:lnTo>
                      <a:pt x="376" y="78"/>
                    </a:lnTo>
                    <a:lnTo>
                      <a:pt x="374" y="78"/>
                    </a:lnTo>
                    <a:lnTo>
                      <a:pt x="372" y="78"/>
                    </a:lnTo>
                    <a:lnTo>
                      <a:pt x="370" y="78"/>
                    </a:lnTo>
                    <a:lnTo>
                      <a:pt x="366" y="78"/>
                    </a:lnTo>
                    <a:lnTo>
                      <a:pt x="364" y="78"/>
                    </a:lnTo>
                    <a:lnTo>
                      <a:pt x="362" y="80"/>
                    </a:lnTo>
                    <a:lnTo>
                      <a:pt x="358" y="84"/>
                    </a:lnTo>
                    <a:lnTo>
                      <a:pt x="356" y="84"/>
                    </a:lnTo>
                    <a:lnTo>
                      <a:pt x="354" y="82"/>
                    </a:lnTo>
                    <a:lnTo>
                      <a:pt x="354" y="84"/>
                    </a:lnTo>
                    <a:lnTo>
                      <a:pt x="354" y="86"/>
                    </a:lnTo>
                    <a:lnTo>
                      <a:pt x="352" y="86"/>
                    </a:lnTo>
                    <a:lnTo>
                      <a:pt x="350" y="86"/>
                    </a:lnTo>
                    <a:lnTo>
                      <a:pt x="350" y="86"/>
                    </a:lnTo>
                    <a:lnTo>
                      <a:pt x="350" y="88"/>
                    </a:lnTo>
                    <a:lnTo>
                      <a:pt x="346" y="92"/>
                    </a:lnTo>
                    <a:lnTo>
                      <a:pt x="346" y="96"/>
                    </a:lnTo>
                    <a:lnTo>
                      <a:pt x="346" y="98"/>
                    </a:lnTo>
                    <a:lnTo>
                      <a:pt x="344" y="100"/>
                    </a:lnTo>
                    <a:lnTo>
                      <a:pt x="342" y="100"/>
                    </a:lnTo>
                    <a:lnTo>
                      <a:pt x="336" y="104"/>
                    </a:lnTo>
                    <a:lnTo>
                      <a:pt x="334" y="104"/>
                    </a:lnTo>
                    <a:lnTo>
                      <a:pt x="330" y="104"/>
                    </a:lnTo>
                    <a:lnTo>
                      <a:pt x="330" y="104"/>
                    </a:lnTo>
                    <a:lnTo>
                      <a:pt x="328" y="108"/>
                    </a:lnTo>
                    <a:lnTo>
                      <a:pt x="324" y="110"/>
                    </a:lnTo>
                    <a:lnTo>
                      <a:pt x="322" y="112"/>
                    </a:lnTo>
                    <a:lnTo>
                      <a:pt x="320" y="114"/>
                    </a:lnTo>
                    <a:lnTo>
                      <a:pt x="320" y="116"/>
                    </a:lnTo>
                    <a:lnTo>
                      <a:pt x="318" y="116"/>
                    </a:lnTo>
                    <a:lnTo>
                      <a:pt x="316" y="116"/>
                    </a:lnTo>
                    <a:lnTo>
                      <a:pt x="314" y="114"/>
                    </a:lnTo>
                    <a:lnTo>
                      <a:pt x="310" y="114"/>
                    </a:lnTo>
                    <a:lnTo>
                      <a:pt x="306" y="112"/>
                    </a:lnTo>
                    <a:lnTo>
                      <a:pt x="304" y="112"/>
                    </a:lnTo>
                    <a:lnTo>
                      <a:pt x="298" y="112"/>
                    </a:lnTo>
                    <a:lnTo>
                      <a:pt x="296" y="114"/>
                    </a:lnTo>
                    <a:lnTo>
                      <a:pt x="294" y="116"/>
                    </a:lnTo>
                    <a:lnTo>
                      <a:pt x="294" y="122"/>
                    </a:lnTo>
                    <a:lnTo>
                      <a:pt x="294" y="126"/>
                    </a:lnTo>
                    <a:lnTo>
                      <a:pt x="294" y="126"/>
                    </a:lnTo>
                    <a:lnTo>
                      <a:pt x="300" y="130"/>
                    </a:lnTo>
                    <a:lnTo>
                      <a:pt x="304" y="134"/>
                    </a:lnTo>
                    <a:lnTo>
                      <a:pt x="304" y="134"/>
                    </a:lnTo>
                    <a:lnTo>
                      <a:pt x="302" y="138"/>
                    </a:lnTo>
                    <a:lnTo>
                      <a:pt x="302" y="140"/>
                    </a:lnTo>
                    <a:lnTo>
                      <a:pt x="296" y="146"/>
                    </a:lnTo>
                    <a:lnTo>
                      <a:pt x="294" y="150"/>
                    </a:lnTo>
                    <a:lnTo>
                      <a:pt x="292" y="154"/>
                    </a:lnTo>
                    <a:lnTo>
                      <a:pt x="288" y="154"/>
                    </a:lnTo>
                    <a:lnTo>
                      <a:pt x="286" y="156"/>
                    </a:lnTo>
                    <a:lnTo>
                      <a:pt x="282" y="156"/>
                    </a:lnTo>
                    <a:lnTo>
                      <a:pt x="280" y="158"/>
                    </a:lnTo>
                    <a:lnTo>
                      <a:pt x="276" y="162"/>
                    </a:lnTo>
                    <a:lnTo>
                      <a:pt x="272" y="162"/>
                    </a:lnTo>
                    <a:lnTo>
                      <a:pt x="266" y="162"/>
                    </a:lnTo>
                    <a:lnTo>
                      <a:pt x="264" y="162"/>
                    </a:lnTo>
                    <a:lnTo>
                      <a:pt x="260" y="164"/>
                    </a:lnTo>
                    <a:lnTo>
                      <a:pt x="252" y="168"/>
                    </a:lnTo>
                    <a:lnTo>
                      <a:pt x="244" y="170"/>
                    </a:lnTo>
                    <a:lnTo>
                      <a:pt x="240" y="174"/>
                    </a:lnTo>
                    <a:lnTo>
                      <a:pt x="236" y="178"/>
                    </a:lnTo>
                    <a:lnTo>
                      <a:pt x="232" y="180"/>
                    </a:lnTo>
                    <a:lnTo>
                      <a:pt x="230" y="180"/>
                    </a:lnTo>
                    <a:lnTo>
                      <a:pt x="226" y="178"/>
                    </a:lnTo>
                    <a:lnTo>
                      <a:pt x="226" y="176"/>
                    </a:lnTo>
                    <a:lnTo>
                      <a:pt x="226" y="176"/>
                    </a:lnTo>
                    <a:lnTo>
                      <a:pt x="220" y="176"/>
                    </a:lnTo>
                    <a:lnTo>
                      <a:pt x="216" y="178"/>
                    </a:lnTo>
                    <a:lnTo>
                      <a:pt x="212" y="176"/>
                    </a:lnTo>
                    <a:lnTo>
                      <a:pt x="208" y="176"/>
                    </a:lnTo>
                    <a:lnTo>
                      <a:pt x="200" y="172"/>
                    </a:lnTo>
                    <a:lnTo>
                      <a:pt x="192" y="168"/>
                    </a:lnTo>
                    <a:lnTo>
                      <a:pt x="190" y="164"/>
                    </a:lnTo>
                    <a:lnTo>
                      <a:pt x="186" y="164"/>
                    </a:lnTo>
                    <a:lnTo>
                      <a:pt x="176" y="164"/>
                    </a:lnTo>
                    <a:lnTo>
                      <a:pt x="170" y="164"/>
                    </a:lnTo>
                    <a:lnTo>
                      <a:pt x="168" y="162"/>
                    </a:lnTo>
                    <a:lnTo>
                      <a:pt x="166" y="164"/>
                    </a:lnTo>
                    <a:lnTo>
                      <a:pt x="166" y="166"/>
                    </a:lnTo>
                    <a:lnTo>
                      <a:pt x="162" y="166"/>
                    </a:lnTo>
                    <a:lnTo>
                      <a:pt x="156" y="168"/>
                    </a:lnTo>
                    <a:lnTo>
                      <a:pt x="146" y="166"/>
                    </a:lnTo>
                    <a:lnTo>
                      <a:pt x="138" y="168"/>
                    </a:lnTo>
                    <a:lnTo>
                      <a:pt x="132" y="166"/>
                    </a:lnTo>
                    <a:lnTo>
                      <a:pt x="128" y="168"/>
                    </a:lnTo>
                    <a:lnTo>
                      <a:pt x="124" y="168"/>
                    </a:lnTo>
                    <a:lnTo>
                      <a:pt x="122" y="166"/>
                    </a:lnTo>
                    <a:lnTo>
                      <a:pt x="120" y="162"/>
                    </a:lnTo>
                    <a:lnTo>
                      <a:pt x="120" y="158"/>
                    </a:lnTo>
                    <a:lnTo>
                      <a:pt x="116" y="154"/>
                    </a:lnTo>
                    <a:lnTo>
                      <a:pt x="114" y="152"/>
                    </a:lnTo>
                    <a:lnTo>
                      <a:pt x="112" y="148"/>
                    </a:lnTo>
                    <a:lnTo>
                      <a:pt x="112" y="148"/>
                    </a:lnTo>
                    <a:lnTo>
                      <a:pt x="110" y="146"/>
                    </a:lnTo>
                    <a:lnTo>
                      <a:pt x="108" y="144"/>
                    </a:lnTo>
                    <a:lnTo>
                      <a:pt x="108" y="144"/>
                    </a:lnTo>
                    <a:lnTo>
                      <a:pt x="106" y="142"/>
                    </a:lnTo>
                    <a:lnTo>
                      <a:pt x="106" y="140"/>
                    </a:lnTo>
                    <a:lnTo>
                      <a:pt x="106" y="140"/>
                    </a:lnTo>
                    <a:lnTo>
                      <a:pt x="106" y="140"/>
                    </a:lnTo>
                    <a:lnTo>
                      <a:pt x="102" y="140"/>
                    </a:lnTo>
                    <a:lnTo>
                      <a:pt x="98" y="140"/>
                    </a:lnTo>
                    <a:lnTo>
                      <a:pt x="94" y="136"/>
                    </a:lnTo>
                    <a:lnTo>
                      <a:pt x="92" y="136"/>
                    </a:lnTo>
                    <a:lnTo>
                      <a:pt x="92" y="136"/>
                    </a:lnTo>
                    <a:lnTo>
                      <a:pt x="90" y="134"/>
                    </a:lnTo>
                    <a:lnTo>
                      <a:pt x="88" y="134"/>
                    </a:lnTo>
                    <a:lnTo>
                      <a:pt x="84" y="132"/>
                    </a:lnTo>
                    <a:lnTo>
                      <a:pt x="76" y="130"/>
                    </a:lnTo>
                    <a:lnTo>
                      <a:pt x="76" y="130"/>
                    </a:lnTo>
                    <a:lnTo>
                      <a:pt x="74" y="130"/>
                    </a:lnTo>
                    <a:lnTo>
                      <a:pt x="70" y="130"/>
                    </a:lnTo>
                    <a:lnTo>
                      <a:pt x="66" y="130"/>
                    </a:lnTo>
                    <a:lnTo>
                      <a:pt x="54" y="128"/>
                    </a:lnTo>
                    <a:lnTo>
                      <a:pt x="50" y="126"/>
                    </a:lnTo>
                    <a:lnTo>
                      <a:pt x="48" y="122"/>
                    </a:lnTo>
                    <a:lnTo>
                      <a:pt x="48" y="120"/>
                    </a:lnTo>
                    <a:lnTo>
                      <a:pt x="48" y="120"/>
                    </a:lnTo>
                    <a:lnTo>
                      <a:pt x="48" y="118"/>
                    </a:lnTo>
                    <a:lnTo>
                      <a:pt x="50" y="116"/>
                    </a:lnTo>
                    <a:lnTo>
                      <a:pt x="50" y="114"/>
                    </a:lnTo>
                    <a:lnTo>
                      <a:pt x="50" y="112"/>
                    </a:lnTo>
                    <a:lnTo>
                      <a:pt x="48" y="110"/>
                    </a:lnTo>
                    <a:lnTo>
                      <a:pt x="50" y="108"/>
                    </a:lnTo>
                    <a:lnTo>
                      <a:pt x="50" y="106"/>
                    </a:lnTo>
                    <a:lnTo>
                      <a:pt x="48" y="104"/>
                    </a:lnTo>
                    <a:lnTo>
                      <a:pt x="46" y="100"/>
                    </a:lnTo>
                    <a:lnTo>
                      <a:pt x="44" y="100"/>
                    </a:lnTo>
                    <a:lnTo>
                      <a:pt x="44" y="98"/>
                    </a:lnTo>
                    <a:lnTo>
                      <a:pt x="42" y="96"/>
                    </a:lnTo>
                    <a:lnTo>
                      <a:pt x="40" y="94"/>
                    </a:lnTo>
                    <a:lnTo>
                      <a:pt x="40" y="92"/>
                    </a:lnTo>
                    <a:lnTo>
                      <a:pt x="40" y="90"/>
                    </a:lnTo>
                    <a:lnTo>
                      <a:pt x="38" y="88"/>
                    </a:lnTo>
                    <a:lnTo>
                      <a:pt x="36" y="86"/>
                    </a:lnTo>
                    <a:lnTo>
                      <a:pt x="34" y="86"/>
                    </a:lnTo>
                    <a:lnTo>
                      <a:pt x="34" y="86"/>
                    </a:lnTo>
                    <a:lnTo>
                      <a:pt x="32" y="84"/>
                    </a:lnTo>
                    <a:lnTo>
                      <a:pt x="30" y="84"/>
                    </a:lnTo>
                    <a:lnTo>
                      <a:pt x="28" y="86"/>
                    </a:lnTo>
                    <a:lnTo>
                      <a:pt x="28" y="86"/>
                    </a:lnTo>
                    <a:lnTo>
                      <a:pt x="26" y="86"/>
                    </a:lnTo>
                    <a:lnTo>
                      <a:pt x="24" y="84"/>
                    </a:lnTo>
                    <a:lnTo>
                      <a:pt x="24" y="82"/>
                    </a:lnTo>
                    <a:lnTo>
                      <a:pt x="22" y="82"/>
                    </a:lnTo>
                    <a:lnTo>
                      <a:pt x="18" y="84"/>
                    </a:lnTo>
                    <a:lnTo>
                      <a:pt x="18" y="84"/>
                    </a:lnTo>
                    <a:lnTo>
                      <a:pt x="16" y="86"/>
                    </a:lnTo>
                    <a:lnTo>
                      <a:pt x="16" y="86"/>
                    </a:lnTo>
                    <a:lnTo>
                      <a:pt x="14" y="84"/>
                    </a:lnTo>
                    <a:lnTo>
                      <a:pt x="14" y="82"/>
                    </a:lnTo>
                    <a:lnTo>
                      <a:pt x="12" y="82"/>
                    </a:lnTo>
                    <a:lnTo>
                      <a:pt x="12" y="80"/>
                    </a:lnTo>
                    <a:lnTo>
                      <a:pt x="8" y="78"/>
                    </a:lnTo>
                    <a:lnTo>
                      <a:pt x="8" y="76"/>
                    </a:lnTo>
                    <a:lnTo>
                      <a:pt x="6" y="76"/>
                    </a:lnTo>
                    <a:lnTo>
                      <a:pt x="4" y="74"/>
                    </a:lnTo>
                    <a:lnTo>
                      <a:pt x="4" y="72"/>
                    </a:lnTo>
                    <a:lnTo>
                      <a:pt x="4" y="72"/>
                    </a:lnTo>
                    <a:lnTo>
                      <a:pt x="2" y="70"/>
                    </a:lnTo>
                    <a:lnTo>
                      <a:pt x="2" y="70"/>
                    </a:lnTo>
                    <a:lnTo>
                      <a:pt x="2" y="70"/>
                    </a:lnTo>
                    <a:lnTo>
                      <a:pt x="2" y="72"/>
                    </a:lnTo>
                    <a:lnTo>
                      <a:pt x="0" y="70"/>
                    </a:lnTo>
                    <a:lnTo>
                      <a:pt x="0" y="68"/>
                    </a:lnTo>
                    <a:lnTo>
                      <a:pt x="0" y="66"/>
                    </a:lnTo>
                    <a:lnTo>
                      <a:pt x="0" y="64"/>
                    </a:lnTo>
                    <a:close/>
                  </a:path>
                </a:pathLst>
              </a:custGeom>
              <a:grpFill/>
              <a:ln w="6350">
                <a:solidFill>
                  <a:srgbClr val="CDBDE5"/>
                </a:solidFill>
                <a:round/>
                <a:headEnd/>
                <a:tailEnd/>
              </a:ln>
            </p:spPr>
            <p:txBody>
              <a:bodyPr vert="horz" wrap="square" lIns="14645" tIns="7323" rIns="14645" bIns="7323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00095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00190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00285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00381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0476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600571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700666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800761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561710">
                  <a:defRPr/>
                </a:pPr>
                <a:endParaRPr lang="en-US" sz="1106" ker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52" name="Malaysia">
                <a:extLst>
                  <a:ext uri="{FF2B5EF4-FFF2-40B4-BE49-F238E27FC236}">
                    <a16:creationId xmlns:a16="http://schemas.microsoft.com/office/drawing/2014/main" id="{E653E674-973C-4D09-A9DE-61973FEDC40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285457" y="4249217"/>
                <a:ext cx="451671" cy="160764"/>
              </a:xfrm>
              <a:custGeom>
                <a:avLst/>
                <a:gdLst>
                  <a:gd name="T0" fmla="*/ 142 w 236"/>
                  <a:gd name="T1" fmla="*/ 60 h 84"/>
                  <a:gd name="T2" fmla="*/ 2 w 236"/>
                  <a:gd name="T3" fmla="*/ 26 h 84"/>
                  <a:gd name="T4" fmla="*/ 122 w 236"/>
                  <a:gd name="T5" fmla="*/ 74 h 84"/>
                  <a:gd name="T6" fmla="*/ 132 w 236"/>
                  <a:gd name="T7" fmla="*/ 84 h 84"/>
                  <a:gd name="T8" fmla="*/ 148 w 236"/>
                  <a:gd name="T9" fmla="*/ 80 h 84"/>
                  <a:gd name="T10" fmla="*/ 166 w 236"/>
                  <a:gd name="T11" fmla="*/ 80 h 84"/>
                  <a:gd name="T12" fmla="*/ 184 w 236"/>
                  <a:gd name="T13" fmla="*/ 66 h 84"/>
                  <a:gd name="T14" fmla="*/ 194 w 236"/>
                  <a:gd name="T15" fmla="*/ 42 h 84"/>
                  <a:gd name="T16" fmla="*/ 208 w 236"/>
                  <a:gd name="T17" fmla="*/ 38 h 84"/>
                  <a:gd name="T18" fmla="*/ 218 w 236"/>
                  <a:gd name="T19" fmla="*/ 40 h 84"/>
                  <a:gd name="T20" fmla="*/ 222 w 236"/>
                  <a:gd name="T21" fmla="*/ 36 h 84"/>
                  <a:gd name="T22" fmla="*/ 236 w 236"/>
                  <a:gd name="T23" fmla="*/ 28 h 84"/>
                  <a:gd name="T24" fmla="*/ 226 w 236"/>
                  <a:gd name="T25" fmla="*/ 24 h 84"/>
                  <a:gd name="T26" fmla="*/ 220 w 236"/>
                  <a:gd name="T27" fmla="*/ 20 h 84"/>
                  <a:gd name="T28" fmla="*/ 214 w 236"/>
                  <a:gd name="T29" fmla="*/ 18 h 84"/>
                  <a:gd name="T30" fmla="*/ 212 w 236"/>
                  <a:gd name="T31" fmla="*/ 12 h 84"/>
                  <a:gd name="T32" fmla="*/ 208 w 236"/>
                  <a:gd name="T33" fmla="*/ 8 h 84"/>
                  <a:gd name="T34" fmla="*/ 202 w 236"/>
                  <a:gd name="T35" fmla="*/ 6 h 84"/>
                  <a:gd name="T36" fmla="*/ 192 w 236"/>
                  <a:gd name="T37" fmla="*/ 26 h 84"/>
                  <a:gd name="T38" fmla="*/ 186 w 236"/>
                  <a:gd name="T39" fmla="*/ 30 h 84"/>
                  <a:gd name="T40" fmla="*/ 186 w 236"/>
                  <a:gd name="T41" fmla="*/ 32 h 84"/>
                  <a:gd name="T42" fmla="*/ 184 w 236"/>
                  <a:gd name="T43" fmla="*/ 36 h 84"/>
                  <a:gd name="T44" fmla="*/ 182 w 236"/>
                  <a:gd name="T45" fmla="*/ 36 h 84"/>
                  <a:gd name="T46" fmla="*/ 176 w 236"/>
                  <a:gd name="T47" fmla="*/ 36 h 84"/>
                  <a:gd name="T48" fmla="*/ 168 w 236"/>
                  <a:gd name="T49" fmla="*/ 44 h 84"/>
                  <a:gd name="T50" fmla="*/ 146 w 236"/>
                  <a:gd name="T51" fmla="*/ 60 h 84"/>
                  <a:gd name="T52" fmla="*/ 144 w 236"/>
                  <a:gd name="T53" fmla="*/ 66 h 84"/>
                  <a:gd name="T54" fmla="*/ 136 w 236"/>
                  <a:gd name="T55" fmla="*/ 76 h 84"/>
                  <a:gd name="T56" fmla="*/ 122 w 236"/>
                  <a:gd name="T57" fmla="*/ 72 h 84"/>
                  <a:gd name="T58" fmla="*/ 204 w 236"/>
                  <a:gd name="T59" fmla="*/ 2 h 84"/>
                  <a:gd name="T60" fmla="*/ 208 w 236"/>
                  <a:gd name="T61" fmla="*/ 2 h 84"/>
                  <a:gd name="T62" fmla="*/ 140 w 236"/>
                  <a:gd name="T63" fmla="*/ 66 h 84"/>
                  <a:gd name="T64" fmla="*/ 142 w 236"/>
                  <a:gd name="T65" fmla="*/ 64 h 84"/>
                  <a:gd name="T66" fmla="*/ 144 w 236"/>
                  <a:gd name="T67" fmla="*/ 64 h 84"/>
                  <a:gd name="T68" fmla="*/ 144 w 236"/>
                  <a:gd name="T69" fmla="*/ 60 h 84"/>
                  <a:gd name="T70" fmla="*/ 8 w 236"/>
                  <a:gd name="T71" fmla="*/ 10 h 84"/>
                  <a:gd name="T72" fmla="*/ 10 w 236"/>
                  <a:gd name="T73" fmla="*/ 18 h 84"/>
                  <a:gd name="T74" fmla="*/ 20 w 236"/>
                  <a:gd name="T75" fmla="*/ 20 h 84"/>
                  <a:gd name="T76" fmla="*/ 24 w 236"/>
                  <a:gd name="T77" fmla="*/ 16 h 84"/>
                  <a:gd name="T78" fmla="*/ 40 w 236"/>
                  <a:gd name="T79" fmla="*/ 30 h 84"/>
                  <a:gd name="T80" fmla="*/ 40 w 236"/>
                  <a:gd name="T81" fmla="*/ 46 h 84"/>
                  <a:gd name="T82" fmla="*/ 48 w 236"/>
                  <a:gd name="T83" fmla="*/ 60 h 84"/>
                  <a:gd name="T84" fmla="*/ 50 w 236"/>
                  <a:gd name="T85" fmla="*/ 68 h 84"/>
                  <a:gd name="T86" fmla="*/ 52 w 236"/>
                  <a:gd name="T87" fmla="*/ 76 h 84"/>
                  <a:gd name="T88" fmla="*/ 50 w 236"/>
                  <a:gd name="T89" fmla="*/ 76 h 84"/>
                  <a:gd name="T90" fmla="*/ 46 w 236"/>
                  <a:gd name="T91" fmla="*/ 76 h 84"/>
                  <a:gd name="T92" fmla="*/ 34 w 236"/>
                  <a:gd name="T93" fmla="*/ 72 h 84"/>
                  <a:gd name="T94" fmla="*/ 24 w 236"/>
                  <a:gd name="T95" fmla="*/ 66 h 84"/>
                  <a:gd name="T96" fmla="*/ 16 w 236"/>
                  <a:gd name="T97" fmla="*/ 56 h 84"/>
                  <a:gd name="T98" fmla="*/ 8 w 236"/>
                  <a:gd name="T99" fmla="*/ 44 h 84"/>
                  <a:gd name="T100" fmla="*/ 6 w 236"/>
                  <a:gd name="T101" fmla="*/ 36 h 84"/>
                  <a:gd name="T102" fmla="*/ 0 w 236"/>
                  <a:gd name="T103" fmla="*/ 12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236" h="84">
                    <a:moveTo>
                      <a:pt x="142" y="60"/>
                    </a:moveTo>
                    <a:lnTo>
                      <a:pt x="142" y="62"/>
                    </a:lnTo>
                    <a:lnTo>
                      <a:pt x="142" y="62"/>
                    </a:lnTo>
                    <a:lnTo>
                      <a:pt x="142" y="62"/>
                    </a:lnTo>
                    <a:lnTo>
                      <a:pt x="142" y="60"/>
                    </a:lnTo>
                    <a:lnTo>
                      <a:pt x="142" y="60"/>
                    </a:lnTo>
                    <a:close/>
                    <a:moveTo>
                      <a:pt x="0" y="22"/>
                    </a:moveTo>
                    <a:lnTo>
                      <a:pt x="0" y="24"/>
                    </a:lnTo>
                    <a:lnTo>
                      <a:pt x="2" y="26"/>
                    </a:lnTo>
                    <a:lnTo>
                      <a:pt x="2" y="26"/>
                    </a:lnTo>
                    <a:lnTo>
                      <a:pt x="2" y="24"/>
                    </a:lnTo>
                    <a:lnTo>
                      <a:pt x="0" y="24"/>
                    </a:lnTo>
                    <a:lnTo>
                      <a:pt x="0" y="22"/>
                    </a:lnTo>
                    <a:close/>
                    <a:moveTo>
                      <a:pt x="120" y="70"/>
                    </a:moveTo>
                    <a:lnTo>
                      <a:pt x="122" y="74"/>
                    </a:lnTo>
                    <a:lnTo>
                      <a:pt x="126" y="78"/>
                    </a:lnTo>
                    <a:lnTo>
                      <a:pt x="126" y="78"/>
                    </a:lnTo>
                    <a:lnTo>
                      <a:pt x="128" y="82"/>
                    </a:lnTo>
                    <a:lnTo>
                      <a:pt x="130" y="84"/>
                    </a:lnTo>
                    <a:lnTo>
                      <a:pt x="132" y="84"/>
                    </a:lnTo>
                    <a:lnTo>
                      <a:pt x="136" y="82"/>
                    </a:lnTo>
                    <a:lnTo>
                      <a:pt x="136" y="82"/>
                    </a:lnTo>
                    <a:lnTo>
                      <a:pt x="138" y="82"/>
                    </a:lnTo>
                    <a:lnTo>
                      <a:pt x="140" y="80"/>
                    </a:lnTo>
                    <a:lnTo>
                      <a:pt x="148" y="80"/>
                    </a:lnTo>
                    <a:lnTo>
                      <a:pt x="154" y="78"/>
                    </a:lnTo>
                    <a:lnTo>
                      <a:pt x="156" y="76"/>
                    </a:lnTo>
                    <a:lnTo>
                      <a:pt x="162" y="76"/>
                    </a:lnTo>
                    <a:lnTo>
                      <a:pt x="164" y="78"/>
                    </a:lnTo>
                    <a:lnTo>
                      <a:pt x="166" y="80"/>
                    </a:lnTo>
                    <a:lnTo>
                      <a:pt x="170" y="78"/>
                    </a:lnTo>
                    <a:lnTo>
                      <a:pt x="174" y="76"/>
                    </a:lnTo>
                    <a:lnTo>
                      <a:pt x="180" y="76"/>
                    </a:lnTo>
                    <a:lnTo>
                      <a:pt x="180" y="74"/>
                    </a:lnTo>
                    <a:lnTo>
                      <a:pt x="184" y="66"/>
                    </a:lnTo>
                    <a:lnTo>
                      <a:pt x="186" y="62"/>
                    </a:lnTo>
                    <a:lnTo>
                      <a:pt x="190" y="56"/>
                    </a:lnTo>
                    <a:lnTo>
                      <a:pt x="192" y="46"/>
                    </a:lnTo>
                    <a:lnTo>
                      <a:pt x="192" y="44"/>
                    </a:lnTo>
                    <a:lnTo>
                      <a:pt x="194" y="42"/>
                    </a:lnTo>
                    <a:lnTo>
                      <a:pt x="194" y="40"/>
                    </a:lnTo>
                    <a:lnTo>
                      <a:pt x="196" y="38"/>
                    </a:lnTo>
                    <a:lnTo>
                      <a:pt x="198" y="38"/>
                    </a:lnTo>
                    <a:lnTo>
                      <a:pt x="202" y="38"/>
                    </a:lnTo>
                    <a:lnTo>
                      <a:pt x="208" y="38"/>
                    </a:lnTo>
                    <a:lnTo>
                      <a:pt x="208" y="38"/>
                    </a:lnTo>
                    <a:lnTo>
                      <a:pt x="212" y="38"/>
                    </a:lnTo>
                    <a:lnTo>
                      <a:pt x="214" y="40"/>
                    </a:lnTo>
                    <a:lnTo>
                      <a:pt x="216" y="38"/>
                    </a:lnTo>
                    <a:lnTo>
                      <a:pt x="218" y="40"/>
                    </a:lnTo>
                    <a:lnTo>
                      <a:pt x="220" y="42"/>
                    </a:lnTo>
                    <a:lnTo>
                      <a:pt x="222" y="40"/>
                    </a:lnTo>
                    <a:lnTo>
                      <a:pt x="226" y="38"/>
                    </a:lnTo>
                    <a:lnTo>
                      <a:pt x="226" y="38"/>
                    </a:lnTo>
                    <a:lnTo>
                      <a:pt x="222" y="36"/>
                    </a:lnTo>
                    <a:lnTo>
                      <a:pt x="222" y="32"/>
                    </a:lnTo>
                    <a:lnTo>
                      <a:pt x="224" y="30"/>
                    </a:lnTo>
                    <a:lnTo>
                      <a:pt x="230" y="30"/>
                    </a:lnTo>
                    <a:lnTo>
                      <a:pt x="232" y="30"/>
                    </a:lnTo>
                    <a:lnTo>
                      <a:pt x="236" y="28"/>
                    </a:lnTo>
                    <a:lnTo>
                      <a:pt x="236" y="26"/>
                    </a:lnTo>
                    <a:lnTo>
                      <a:pt x="234" y="26"/>
                    </a:lnTo>
                    <a:lnTo>
                      <a:pt x="230" y="26"/>
                    </a:lnTo>
                    <a:lnTo>
                      <a:pt x="228" y="24"/>
                    </a:lnTo>
                    <a:lnTo>
                      <a:pt x="226" y="24"/>
                    </a:lnTo>
                    <a:lnTo>
                      <a:pt x="224" y="22"/>
                    </a:lnTo>
                    <a:lnTo>
                      <a:pt x="222" y="22"/>
                    </a:lnTo>
                    <a:lnTo>
                      <a:pt x="220" y="24"/>
                    </a:lnTo>
                    <a:lnTo>
                      <a:pt x="218" y="22"/>
                    </a:lnTo>
                    <a:lnTo>
                      <a:pt x="220" y="20"/>
                    </a:lnTo>
                    <a:lnTo>
                      <a:pt x="220" y="18"/>
                    </a:lnTo>
                    <a:lnTo>
                      <a:pt x="218" y="18"/>
                    </a:lnTo>
                    <a:lnTo>
                      <a:pt x="218" y="20"/>
                    </a:lnTo>
                    <a:lnTo>
                      <a:pt x="216" y="20"/>
                    </a:lnTo>
                    <a:lnTo>
                      <a:pt x="214" y="18"/>
                    </a:lnTo>
                    <a:lnTo>
                      <a:pt x="216" y="16"/>
                    </a:lnTo>
                    <a:lnTo>
                      <a:pt x="218" y="14"/>
                    </a:lnTo>
                    <a:lnTo>
                      <a:pt x="218" y="12"/>
                    </a:lnTo>
                    <a:lnTo>
                      <a:pt x="214" y="10"/>
                    </a:lnTo>
                    <a:lnTo>
                      <a:pt x="212" y="12"/>
                    </a:lnTo>
                    <a:lnTo>
                      <a:pt x="212" y="10"/>
                    </a:lnTo>
                    <a:lnTo>
                      <a:pt x="210" y="6"/>
                    </a:lnTo>
                    <a:lnTo>
                      <a:pt x="208" y="4"/>
                    </a:lnTo>
                    <a:lnTo>
                      <a:pt x="206" y="6"/>
                    </a:lnTo>
                    <a:lnTo>
                      <a:pt x="208" y="8"/>
                    </a:lnTo>
                    <a:lnTo>
                      <a:pt x="204" y="10"/>
                    </a:lnTo>
                    <a:lnTo>
                      <a:pt x="204" y="10"/>
                    </a:lnTo>
                    <a:lnTo>
                      <a:pt x="204" y="8"/>
                    </a:lnTo>
                    <a:lnTo>
                      <a:pt x="204" y="6"/>
                    </a:lnTo>
                    <a:lnTo>
                      <a:pt x="202" y="6"/>
                    </a:lnTo>
                    <a:lnTo>
                      <a:pt x="202" y="10"/>
                    </a:lnTo>
                    <a:lnTo>
                      <a:pt x="200" y="12"/>
                    </a:lnTo>
                    <a:lnTo>
                      <a:pt x="198" y="18"/>
                    </a:lnTo>
                    <a:lnTo>
                      <a:pt x="196" y="20"/>
                    </a:lnTo>
                    <a:lnTo>
                      <a:pt x="192" y="26"/>
                    </a:lnTo>
                    <a:lnTo>
                      <a:pt x="190" y="26"/>
                    </a:lnTo>
                    <a:lnTo>
                      <a:pt x="186" y="26"/>
                    </a:lnTo>
                    <a:lnTo>
                      <a:pt x="184" y="28"/>
                    </a:lnTo>
                    <a:lnTo>
                      <a:pt x="186" y="28"/>
                    </a:lnTo>
                    <a:lnTo>
                      <a:pt x="186" y="30"/>
                    </a:lnTo>
                    <a:lnTo>
                      <a:pt x="186" y="30"/>
                    </a:lnTo>
                    <a:lnTo>
                      <a:pt x="190" y="30"/>
                    </a:lnTo>
                    <a:lnTo>
                      <a:pt x="188" y="30"/>
                    </a:lnTo>
                    <a:lnTo>
                      <a:pt x="186" y="32"/>
                    </a:lnTo>
                    <a:lnTo>
                      <a:pt x="186" y="32"/>
                    </a:lnTo>
                    <a:lnTo>
                      <a:pt x="186" y="34"/>
                    </a:lnTo>
                    <a:lnTo>
                      <a:pt x="188" y="38"/>
                    </a:lnTo>
                    <a:lnTo>
                      <a:pt x="186" y="40"/>
                    </a:lnTo>
                    <a:lnTo>
                      <a:pt x="184" y="38"/>
                    </a:lnTo>
                    <a:lnTo>
                      <a:pt x="184" y="36"/>
                    </a:lnTo>
                    <a:lnTo>
                      <a:pt x="184" y="34"/>
                    </a:lnTo>
                    <a:lnTo>
                      <a:pt x="184" y="34"/>
                    </a:lnTo>
                    <a:lnTo>
                      <a:pt x="184" y="32"/>
                    </a:lnTo>
                    <a:lnTo>
                      <a:pt x="184" y="34"/>
                    </a:lnTo>
                    <a:lnTo>
                      <a:pt x="182" y="36"/>
                    </a:lnTo>
                    <a:lnTo>
                      <a:pt x="182" y="40"/>
                    </a:lnTo>
                    <a:lnTo>
                      <a:pt x="182" y="42"/>
                    </a:lnTo>
                    <a:lnTo>
                      <a:pt x="178" y="40"/>
                    </a:lnTo>
                    <a:lnTo>
                      <a:pt x="176" y="36"/>
                    </a:lnTo>
                    <a:lnTo>
                      <a:pt x="176" y="36"/>
                    </a:lnTo>
                    <a:lnTo>
                      <a:pt x="174" y="34"/>
                    </a:lnTo>
                    <a:lnTo>
                      <a:pt x="172" y="38"/>
                    </a:lnTo>
                    <a:lnTo>
                      <a:pt x="172" y="40"/>
                    </a:lnTo>
                    <a:lnTo>
                      <a:pt x="168" y="42"/>
                    </a:lnTo>
                    <a:lnTo>
                      <a:pt x="168" y="44"/>
                    </a:lnTo>
                    <a:lnTo>
                      <a:pt x="164" y="48"/>
                    </a:lnTo>
                    <a:lnTo>
                      <a:pt x="164" y="50"/>
                    </a:lnTo>
                    <a:lnTo>
                      <a:pt x="160" y="54"/>
                    </a:lnTo>
                    <a:lnTo>
                      <a:pt x="156" y="58"/>
                    </a:lnTo>
                    <a:lnTo>
                      <a:pt x="146" y="60"/>
                    </a:lnTo>
                    <a:lnTo>
                      <a:pt x="146" y="60"/>
                    </a:lnTo>
                    <a:lnTo>
                      <a:pt x="146" y="64"/>
                    </a:lnTo>
                    <a:lnTo>
                      <a:pt x="148" y="64"/>
                    </a:lnTo>
                    <a:lnTo>
                      <a:pt x="146" y="64"/>
                    </a:lnTo>
                    <a:lnTo>
                      <a:pt x="144" y="66"/>
                    </a:lnTo>
                    <a:lnTo>
                      <a:pt x="142" y="66"/>
                    </a:lnTo>
                    <a:lnTo>
                      <a:pt x="140" y="66"/>
                    </a:lnTo>
                    <a:lnTo>
                      <a:pt x="140" y="70"/>
                    </a:lnTo>
                    <a:lnTo>
                      <a:pt x="140" y="72"/>
                    </a:lnTo>
                    <a:lnTo>
                      <a:pt x="136" y="76"/>
                    </a:lnTo>
                    <a:lnTo>
                      <a:pt x="136" y="76"/>
                    </a:lnTo>
                    <a:lnTo>
                      <a:pt x="132" y="76"/>
                    </a:lnTo>
                    <a:lnTo>
                      <a:pt x="128" y="74"/>
                    </a:lnTo>
                    <a:lnTo>
                      <a:pt x="124" y="74"/>
                    </a:lnTo>
                    <a:lnTo>
                      <a:pt x="122" y="72"/>
                    </a:lnTo>
                    <a:lnTo>
                      <a:pt x="120" y="70"/>
                    </a:lnTo>
                    <a:lnTo>
                      <a:pt x="120" y="70"/>
                    </a:lnTo>
                    <a:close/>
                    <a:moveTo>
                      <a:pt x="206" y="0"/>
                    </a:moveTo>
                    <a:lnTo>
                      <a:pt x="204" y="2"/>
                    </a:lnTo>
                    <a:lnTo>
                      <a:pt x="204" y="2"/>
                    </a:lnTo>
                    <a:lnTo>
                      <a:pt x="206" y="2"/>
                    </a:lnTo>
                    <a:lnTo>
                      <a:pt x="206" y="0"/>
                    </a:lnTo>
                    <a:close/>
                    <a:moveTo>
                      <a:pt x="210" y="0"/>
                    </a:moveTo>
                    <a:lnTo>
                      <a:pt x="208" y="2"/>
                    </a:lnTo>
                    <a:lnTo>
                      <a:pt x="208" y="2"/>
                    </a:lnTo>
                    <a:lnTo>
                      <a:pt x="212" y="2"/>
                    </a:lnTo>
                    <a:lnTo>
                      <a:pt x="212" y="0"/>
                    </a:lnTo>
                    <a:lnTo>
                      <a:pt x="210" y="0"/>
                    </a:lnTo>
                    <a:close/>
                    <a:moveTo>
                      <a:pt x="142" y="64"/>
                    </a:moveTo>
                    <a:lnTo>
                      <a:pt x="140" y="66"/>
                    </a:lnTo>
                    <a:lnTo>
                      <a:pt x="142" y="64"/>
                    </a:lnTo>
                    <a:lnTo>
                      <a:pt x="142" y="64"/>
                    </a:lnTo>
                    <a:close/>
                    <a:moveTo>
                      <a:pt x="144" y="64"/>
                    </a:moveTo>
                    <a:lnTo>
                      <a:pt x="142" y="64"/>
                    </a:lnTo>
                    <a:lnTo>
                      <a:pt x="142" y="64"/>
                    </a:lnTo>
                    <a:lnTo>
                      <a:pt x="142" y="62"/>
                    </a:lnTo>
                    <a:lnTo>
                      <a:pt x="144" y="64"/>
                    </a:lnTo>
                    <a:close/>
                    <a:moveTo>
                      <a:pt x="144" y="60"/>
                    </a:moveTo>
                    <a:lnTo>
                      <a:pt x="146" y="64"/>
                    </a:lnTo>
                    <a:lnTo>
                      <a:pt x="144" y="64"/>
                    </a:lnTo>
                    <a:lnTo>
                      <a:pt x="142" y="62"/>
                    </a:lnTo>
                    <a:lnTo>
                      <a:pt x="142" y="60"/>
                    </a:lnTo>
                    <a:lnTo>
                      <a:pt x="144" y="60"/>
                    </a:lnTo>
                    <a:lnTo>
                      <a:pt x="144" y="60"/>
                    </a:lnTo>
                    <a:lnTo>
                      <a:pt x="144" y="60"/>
                    </a:lnTo>
                    <a:close/>
                    <a:moveTo>
                      <a:pt x="0" y="12"/>
                    </a:moveTo>
                    <a:lnTo>
                      <a:pt x="0" y="10"/>
                    </a:lnTo>
                    <a:lnTo>
                      <a:pt x="2" y="8"/>
                    </a:lnTo>
                    <a:lnTo>
                      <a:pt x="4" y="10"/>
                    </a:lnTo>
                    <a:lnTo>
                      <a:pt x="8" y="10"/>
                    </a:lnTo>
                    <a:lnTo>
                      <a:pt x="8" y="12"/>
                    </a:lnTo>
                    <a:lnTo>
                      <a:pt x="10" y="12"/>
                    </a:lnTo>
                    <a:lnTo>
                      <a:pt x="12" y="14"/>
                    </a:lnTo>
                    <a:lnTo>
                      <a:pt x="12" y="16"/>
                    </a:lnTo>
                    <a:lnTo>
                      <a:pt x="10" y="18"/>
                    </a:lnTo>
                    <a:lnTo>
                      <a:pt x="10" y="20"/>
                    </a:lnTo>
                    <a:lnTo>
                      <a:pt x="14" y="22"/>
                    </a:lnTo>
                    <a:lnTo>
                      <a:pt x="18" y="18"/>
                    </a:lnTo>
                    <a:lnTo>
                      <a:pt x="18" y="18"/>
                    </a:lnTo>
                    <a:lnTo>
                      <a:pt x="20" y="20"/>
                    </a:lnTo>
                    <a:lnTo>
                      <a:pt x="22" y="18"/>
                    </a:lnTo>
                    <a:lnTo>
                      <a:pt x="22" y="16"/>
                    </a:lnTo>
                    <a:lnTo>
                      <a:pt x="24" y="16"/>
                    </a:lnTo>
                    <a:lnTo>
                      <a:pt x="24" y="16"/>
                    </a:lnTo>
                    <a:lnTo>
                      <a:pt x="24" y="16"/>
                    </a:lnTo>
                    <a:lnTo>
                      <a:pt x="26" y="14"/>
                    </a:lnTo>
                    <a:lnTo>
                      <a:pt x="26" y="14"/>
                    </a:lnTo>
                    <a:lnTo>
                      <a:pt x="28" y="18"/>
                    </a:lnTo>
                    <a:lnTo>
                      <a:pt x="38" y="26"/>
                    </a:lnTo>
                    <a:lnTo>
                      <a:pt x="40" y="30"/>
                    </a:lnTo>
                    <a:lnTo>
                      <a:pt x="42" y="36"/>
                    </a:lnTo>
                    <a:lnTo>
                      <a:pt x="40" y="38"/>
                    </a:lnTo>
                    <a:lnTo>
                      <a:pt x="40" y="44"/>
                    </a:lnTo>
                    <a:lnTo>
                      <a:pt x="40" y="44"/>
                    </a:lnTo>
                    <a:lnTo>
                      <a:pt x="40" y="46"/>
                    </a:lnTo>
                    <a:lnTo>
                      <a:pt x="42" y="48"/>
                    </a:lnTo>
                    <a:lnTo>
                      <a:pt x="42" y="54"/>
                    </a:lnTo>
                    <a:lnTo>
                      <a:pt x="42" y="58"/>
                    </a:lnTo>
                    <a:lnTo>
                      <a:pt x="46" y="60"/>
                    </a:lnTo>
                    <a:lnTo>
                      <a:pt x="48" y="60"/>
                    </a:lnTo>
                    <a:lnTo>
                      <a:pt x="48" y="62"/>
                    </a:lnTo>
                    <a:lnTo>
                      <a:pt x="48" y="62"/>
                    </a:lnTo>
                    <a:lnTo>
                      <a:pt x="48" y="66"/>
                    </a:lnTo>
                    <a:lnTo>
                      <a:pt x="50" y="66"/>
                    </a:lnTo>
                    <a:lnTo>
                      <a:pt x="50" y="68"/>
                    </a:lnTo>
                    <a:lnTo>
                      <a:pt x="50" y="68"/>
                    </a:lnTo>
                    <a:lnTo>
                      <a:pt x="50" y="68"/>
                    </a:lnTo>
                    <a:lnTo>
                      <a:pt x="52" y="74"/>
                    </a:lnTo>
                    <a:lnTo>
                      <a:pt x="52" y="76"/>
                    </a:lnTo>
                    <a:lnTo>
                      <a:pt x="52" y="76"/>
                    </a:lnTo>
                    <a:lnTo>
                      <a:pt x="50" y="76"/>
                    </a:lnTo>
                    <a:lnTo>
                      <a:pt x="52" y="74"/>
                    </a:lnTo>
                    <a:lnTo>
                      <a:pt x="50" y="72"/>
                    </a:lnTo>
                    <a:lnTo>
                      <a:pt x="50" y="74"/>
                    </a:lnTo>
                    <a:lnTo>
                      <a:pt x="50" y="76"/>
                    </a:lnTo>
                    <a:lnTo>
                      <a:pt x="50" y="76"/>
                    </a:lnTo>
                    <a:lnTo>
                      <a:pt x="50" y="76"/>
                    </a:lnTo>
                    <a:lnTo>
                      <a:pt x="50" y="76"/>
                    </a:lnTo>
                    <a:lnTo>
                      <a:pt x="48" y="78"/>
                    </a:lnTo>
                    <a:lnTo>
                      <a:pt x="46" y="76"/>
                    </a:lnTo>
                    <a:lnTo>
                      <a:pt x="46" y="78"/>
                    </a:lnTo>
                    <a:lnTo>
                      <a:pt x="44" y="76"/>
                    </a:lnTo>
                    <a:lnTo>
                      <a:pt x="42" y="74"/>
                    </a:lnTo>
                    <a:lnTo>
                      <a:pt x="38" y="74"/>
                    </a:lnTo>
                    <a:lnTo>
                      <a:pt x="34" y="72"/>
                    </a:lnTo>
                    <a:lnTo>
                      <a:pt x="32" y="70"/>
                    </a:lnTo>
                    <a:lnTo>
                      <a:pt x="32" y="68"/>
                    </a:lnTo>
                    <a:lnTo>
                      <a:pt x="30" y="68"/>
                    </a:lnTo>
                    <a:lnTo>
                      <a:pt x="28" y="68"/>
                    </a:lnTo>
                    <a:lnTo>
                      <a:pt x="24" y="66"/>
                    </a:lnTo>
                    <a:lnTo>
                      <a:pt x="24" y="64"/>
                    </a:lnTo>
                    <a:lnTo>
                      <a:pt x="22" y="60"/>
                    </a:lnTo>
                    <a:lnTo>
                      <a:pt x="18" y="58"/>
                    </a:lnTo>
                    <a:lnTo>
                      <a:pt x="16" y="58"/>
                    </a:lnTo>
                    <a:lnTo>
                      <a:pt x="16" y="56"/>
                    </a:lnTo>
                    <a:lnTo>
                      <a:pt x="18" y="54"/>
                    </a:lnTo>
                    <a:lnTo>
                      <a:pt x="16" y="52"/>
                    </a:lnTo>
                    <a:lnTo>
                      <a:pt x="14" y="50"/>
                    </a:lnTo>
                    <a:lnTo>
                      <a:pt x="12" y="46"/>
                    </a:lnTo>
                    <a:lnTo>
                      <a:pt x="8" y="44"/>
                    </a:lnTo>
                    <a:lnTo>
                      <a:pt x="6" y="44"/>
                    </a:lnTo>
                    <a:lnTo>
                      <a:pt x="8" y="42"/>
                    </a:lnTo>
                    <a:lnTo>
                      <a:pt x="6" y="40"/>
                    </a:lnTo>
                    <a:lnTo>
                      <a:pt x="6" y="38"/>
                    </a:lnTo>
                    <a:lnTo>
                      <a:pt x="6" y="36"/>
                    </a:lnTo>
                    <a:lnTo>
                      <a:pt x="6" y="32"/>
                    </a:lnTo>
                    <a:lnTo>
                      <a:pt x="4" y="30"/>
                    </a:lnTo>
                    <a:lnTo>
                      <a:pt x="4" y="26"/>
                    </a:lnTo>
                    <a:lnTo>
                      <a:pt x="2" y="16"/>
                    </a:lnTo>
                    <a:lnTo>
                      <a:pt x="0" y="12"/>
                    </a:lnTo>
                    <a:close/>
                  </a:path>
                </a:pathLst>
              </a:custGeom>
              <a:grpFill/>
              <a:ln w="6350">
                <a:solidFill>
                  <a:srgbClr val="CDBDE5"/>
                </a:solidFill>
                <a:round/>
                <a:headEnd/>
                <a:tailEnd/>
              </a:ln>
            </p:spPr>
            <p:txBody>
              <a:bodyPr vert="horz" wrap="square" lIns="14645" tIns="7323" rIns="14645" bIns="7323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00095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00190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00285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00381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0476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600571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700666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800761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561710">
                  <a:defRPr/>
                </a:pPr>
                <a:endParaRPr lang="en-US" sz="1106" ker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53" name="Laos">
                <a:extLst>
                  <a:ext uri="{FF2B5EF4-FFF2-40B4-BE49-F238E27FC236}">
                    <a16:creationId xmlns:a16="http://schemas.microsoft.com/office/drawing/2014/main" id="{1D7AFE78-1E69-4B40-8C25-B296A401C6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58663" y="3866445"/>
                <a:ext cx="191386" cy="222008"/>
              </a:xfrm>
              <a:custGeom>
                <a:avLst/>
                <a:gdLst>
                  <a:gd name="T0" fmla="*/ 14 w 100"/>
                  <a:gd name="T1" fmla="*/ 16 h 116"/>
                  <a:gd name="T2" fmla="*/ 18 w 100"/>
                  <a:gd name="T3" fmla="*/ 14 h 116"/>
                  <a:gd name="T4" fmla="*/ 18 w 100"/>
                  <a:gd name="T5" fmla="*/ 4 h 116"/>
                  <a:gd name="T6" fmla="*/ 24 w 100"/>
                  <a:gd name="T7" fmla="*/ 0 h 116"/>
                  <a:gd name="T8" fmla="*/ 32 w 100"/>
                  <a:gd name="T9" fmla="*/ 6 h 116"/>
                  <a:gd name="T10" fmla="*/ 32 w 100"/>
                  <a:gd name="T11" fmla="*/ 14 h 116"/>
                  <a:gd name="T12" fmla="*/ 44 w 100"/>
                  <a:gd name="T13" fmla="*/ 22 h 116"/>
                  <a:gd name="T14" fmla="*/ 54 w 100"/>
                  <a:gd name="T15" fmla="*/ 20 h 116"/>
                  <a:gd name="T16" fmla="*/ 60 w 100"/>
                  <a:gd name="T17" fmla="*/ 26 h 116"/>
                  <a:gd name="T18" fmla="*/ 62 w 100"/>
                  <a:gd name="T19" fmla="*/ 30 h 116"/>
                  <a:gd name="T20" fmla="*/ 58 w 100"/>
                  <a:gd name="T21" fmla="*/ 38 h 116"/>
                  <a:gd name="T22" fmla="*/ 50 w 100"/>
                  <a:gd name="T23" fmla="*/ 40 h 116"/>
                  <a:gd name="T24" fmla="*/ 52 w 100"/>
                  <a:gd name="T25" fmla="*/ 46 h 116"/>
                  <a:gd name="T26" fmla="*/ 56 w 100"/>
                  <a:gd name="T27" fmla="*/ 50 h 116"/>
                  <a:gd name="T28" fmla="*/ 66 w 100"/>
                  <a:gd name="T29" fmla="*/ 54 h 116"/>
                  <a:gd name="T30" fmla="*/ 74 w 100"/>
                  <a:gd name="T31" fmla="*/ 64 h 116"/>
                  <a:gd name="T32" fmla="*/ 80 w 100"/>
                  <a:gd name="T33" fmla="*/ 72 h 116"/>
                  <a:gd name="T34" fmla="*/ 86 w 100"/>
                  <a:gd name="T35" fmla="*/ 74 h 116"/>
                  <a:gd name="T36" fmla="*/ 88 w 100"/>
                  <a:gd name="T37" fmla="*/ 78 h 116"/>
                  <a:gd name="T38" fmla="*/ 90 w 100"/>
                  <a:gd name="T39" fmla="*/ 82 h 116"/>
                  <a:gd name="T40" fmla="*/ 96 w 100"/>
                  <a:gd name="T41" fmla="*/ 84 h 116"/>
                  <a:gd name="T42" fmla="*/ 98 w 100"/>
                  <a:gd name="T43" fmla="*/ 88 h 116"/>
                  <a:gd name="T44" fmla="*/ 100 w 100"/>
                  <a:gd name="T45" fmla="*/ 92 h 116"/>
                  <a:gd name="T46" fmla="*/ 98 w 100"/>
                  <a:gd name="T47" fmla="*/ 102 h 116"/>
                  <a:gd name="T48" fmla="*/ 96 w 100"/>
                  <a:gd name="T49" fmla="*/ 108 h 116"/>
                  <a:gd name="T50" fmla="*/ 90 w 100"/>
                  <a:gd name="T51" fmla="*/ 106 h 116"/>
                  <a:gd name="T52" fmla="*/ 82 w 100"/>
                  <a:gd name="T53" fmla="*/ 108 h 116"/>
                  <a:gd name="T54" fmla="*/ 86 w 100"/>
                  <a:gd name="T55" fmla="*/ 114 h 116"/>
                  <a:gd name="T56" fmla="*/ 80 w 100"/>
                  <a:gd name="T57" fmla="*/ 112 h 116"/>
                  <a:gd name="T58" fmla="*/ 72 w 100"/>
                  <a:gd name="T59" fmla="*/ 108 h 116"/>
                  <a:gd name="T60" fmla="*/ 74 w 100"/>
                  <a:gd name="T61" fmla="*/ 100 h 116"/>
                  <a:gd name="T62" fmla="*/ 74 w 100"/>
                  <a:gd name="T63" fmla="*/ 94 h 116"/>
                  <a:gd name="T64" fmla="*/ 72 w 100"/>
                  <a:gd name="T65" fmla="*/ 88 h 116"/>
                  <a:gd name="T66" fmla="*/ 68 w 100"/>
                  <a:gd name="T67" fmla="*/ 86 h 116"/>
                  <a:gd name="T68" fmla="*/ 64 w 100"/>
                  <a:gd name="T69" fmla="*/ 80 h 116"/>
                  <a:gd name="T70" fmla="*/ 64 w 100"/>
                  <a:gd name="T71" fmla="*/ 72 h 116"/>
                  <a:gd name="T72" fmla="*/ 60 w 100"/>
                  <a:gd name="T73" fmla="*/ 64 h 116"/>
                  <a:gd name="T74" fmla="*/ 48 w 100"/>
                  <a:gd name="T75" fmla="*/ 56 h 116"/>
                  <a:gd name="T76" fmla="*/ 36 w 100"/>
                  <a:gd name="T77" fmla="*/ 62 h 116"/>
                  <a:gd name="T78" fmla="*/ 26 w 100"/>
                  <a:gd name="T79" fmla="*/ 58 h 116"/>
                  <a:gd name="T80" fmla="*/ 20 w 100"/>
                  <a:gd name="T81" fmla="*/ 64 h 116"/>
                  <a:gd name="T82" fmla="*/ 16 w 100"/>
                  <a:gd name="T83" fmla="*/ 54 h 116"/>
                  <a:gd name="T84" fmla="*/ 16 w 100"/>
                  <a:gd name="T85" fmla="*/ 48 h 116"/>
                  <a:gd name="T86" fmla="*/ 16 w 100"/>
                  <a:gd name="T87" fmla="*/ 40 h 116"/>
                  <a:gd name="T88" fmla="*/ 8 w 100"/>
                  <a:gd name="T89" fmla="*/ 40 h 116"/>
                  <a:gd name="T90" fmla="*/ 8 w 100"/>
                  <a:gd name="T91" fmla="*/ 32 h 116"/>
                  <a:gd name="T92" fmla="*/ 0 w 100"/>
                  <a:gd name="T93" fmla="*/ 28 h 116"/>
                  <a:gd name="T94" fmla="*/ 6 w 100"/>
                  <a:gd name="T95" fmla="*/ 22 h 116"/>
                  <a:gd name="T96" fmla="*/ 6 w 100"/>
                  <a:gd name="T97" fmla="*/ 16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00" h="116">
                    <a:moveTo>
                      <a:pt x="12" y="14"/>
                    </a:moveTo>
                    <a:lnTo>
                      <a:pt x="12" y="14"/>
                    </a:lnTo>
                    <a:lnTo>
                      <a:pt x="14" y="16"/>
                    </a:lnTo>
                    <a:lnTo>
                      <a:pt x="18" y="16"/>
                    </a:lnTo>
                    <a:lnTo>
                      <a:pt x="20" y="16"/>
                    </a:lnTo>
                    <a:lnTo>
                      <a:pt x="18" y="14"/>
                    </a:lnTo>
                    <a:lnTo>
                      <a:pt x="18" y="10"/>
                    </a:lnTo>
                    <a:lnTo>
                      <a:pt x="18" y="8"/>
                    </a:lnTo>
                    <a:lnTo>
                      <a:pt x="18" y="4"/>
                    </a:lnTo>
                    <a:lnTo>
                      <a:pt x="18" y="2"/>
                    </a:lnTo>
                    <a:lnTo>
                      <a:pt x="18" y="0"/>
                    </a:lnTo>
                    <a:lnTo>
                      <a:pt x="24" y="0"/>
                    </a:lnTo>
                    <a:lnTo>
                      <a:pt x="24" y="2"/>
                    </a:lnTo>
                    <a:lnTo>
                      <a:pt x="28" y="4"/>
                    </a:lnTo>
                    <a:lnTo>
                      <a:pt x="32" y="6"/>
                    </a:lnTo>
                    <a:lnTo>
                      <a:pt x="32" y="8"/>
                    </a:lnTo>
                    <a:lnTo>
                      <a:pt x="34" y="12"/>
                    </a:lnTo>
                    <a:lnTo>
                      <a:pt x="32" y="14"/>
                    </a:lnTo>
                    <a:lnTo>
                      <a:pt x="38" y="18"/>
                    </a:lnTo>
                    <a:lnTo>
                      <a:pt x="40" y="22"/>
                    </a:lnTo>
                    <a:lnTo>
                      <a:pt x="44" y="22"/>
                    </a:lnTo>
                    <a:lnTo>
                      <a:pt x="48" y="22"/>
                    </a:lnTo>
                    <a:lnTo>
                      <a:pt x="50" y="20"/>
                    </a:lnTo>
                    <a:lnTo>
                      <a:pt x="54" y="20"/>
                    </a:lnTo>
                    <a:lnTo>
                      <a:pt x="56" y="22"/>
                    </a:lnTo>
                    <a:lnTo>
                      <a:pt x="60" y="24"/>
                    </a:lnTo>
                    <a:lnTo>
                      <a:pt x="60" y="26"/>
                    </a:lnTo>
                    <a:lnTo>
                      <a:pt x="60" y="28"/>
                    </a:lnTo>
                    <a:lnTo>
                      <a:pt x="62" y="28"/>
                    </a:lnTo>
                    <a:lnTo>
                      <a:pt x="62" y="30"/>
                    </a:lnTo>
                    <a:lnTo>
                      <a:pt x="60" y="32"/>
                    </a:lnTo>
                    <a:lnTo>
                      <a:pt x="60" y="36"/>
                    </a:lnTo>
                    <a:lnTo>
                      <a:pt x="58" y="38"/>
                    </a:lnTo>
                    <a:lnTo>
                      <a:pt x="56" y="38"/>
                    </a:lnTo>
                    <a:lnTo>
                      <a:pt x="52" y="40"/>
                    </a:lnTo>
                    <a:lnTo>
                      <a:pt x="50" y="40"/>
                    </a:lnTo>
                    <a:lnTo>
                      <a:pt x="50" y="42"/>
                    </a:lnTo>
                    <a:lnTo>
                      <a:pt x="54" y="44"/>
                    </a:lnTo>
                    <a:lnTo>
                      <a:pt x="52" y="46"/>
                    </a:lnTo>
                    <a:lnTo>
                      <a:pt x="52" y="48"/>
                    </a:lnTo>
                    <a:lnTo>
                      <a:pt x="54" y="48"/>
                    </a:lnTo>
                    <a:lnTo>
                      <a:pt x="56" y="50"/>
                    </a:lnTo>
                    <a:lnTo>
                      <a:pt x="60" y="52"/>
                    </a:lnTo>
                    <a:lnTo>
                      <a:pt x="64" y="54"/>
                    </a:lnTo>
                    <a:lnTo>
                      <a:pt x="66" y="54"/>
                    </a:lnTo>
                    <a:lnTo>
                      <a:pt x="68" y="58"/>
                    </a:lnTo>
                    <a:lnTo>
                      <a:pt x="72" y="60"/>
                    </a:lnTo>
                    <a:lnTo>
                      <a:pt x="74" y="64"/>
                    </a:lnTo>
                    <a:lnTo>
                      <a:pt x="74" y="64"/>
                    </a:lnTo>
                    <a:lnTo>
                      <a:pt x="78" y="70"/>
                    </a:lnTo>
                    <a:lnTo>
                      <a:pt x="80" y="72"/>
                    </a:lnTo>
                    <a:lnTo>
                      <a:pt x="80" y="72"/>
                    </a:lnTo>
                    <a:lnTo>
                      <a:pt x="84" y="72"/>
                    </a:lnTo>
                    <a:lnTo>
                      <a:pt x="86" y="74"/>
                    </a:lnTo>
                    <a:lnTo>
                      <a:pt x="86" y="76"/>
                    </a:lnTo>
                    <a:lnTo>
                      <a:pt x="88" y="78"/>
                    </a:lnTo>
                    <a:lnTo>
                      <a:pt x="88" y="78"/>
                    </a:lnTo>
                    <a:lnTo>
                      <a:pt x="90" y="78"/>
                    </a:lnTo>
                    <a:lnTo>
                      <a:pt x="90" y="82"/>
                    </a:lnTo>
                    <a:lnTo>
                      <a:pt x="90" y="82"/>
                    </a:lnTo>
                    <a:lnTo>
                      <a:pt x="94" y="82"/>
                    </a:lnTo>
                    <a:lnTo>
                      <a:pt x="94" y="84"/>
                    </a:lnTo>
                    <a:lnTo>
                      <a:pt x="96" y="84"/>
                    </a:lnTo>
                    <a:lnTo>
                      <a:pt x="98" y="84"/>
                    </a:lnTo>
                    <a:lnTo>
                      <a:pt x="100" y="86"/>
                    </a:lnTo>
                    <a:lnTo>
                      <a:pt x="98" y="88"/>
                    </a:lnTo>
                    <a:lnTo>
                      <a:pt x="98" y="90"/>
                    </a:lnTo>
                    <a:lnTo>
                      <a:pt x="98" y="92"/>
                    </a:lnTo>
                    <a:lnTo>
                      <a:pt x="100" y="92"/>
                    </a:lnTo>
                    <a:lnTo>
                      <a:pt x="100" y="96"/>
                    </a:lnTo>
                    <a:lnTo>
                      <a:pt x="96" y="98"/>
                    </a:lnTo>
                    <a:lnTo>
                      <a:pt x="98" y="102"/>
                    </a:lnTo>
                    <a:lnTo>
                      <a:pt x="98" y="104"/>
                    </a:lnTo>
                    <a:lnTo>
                      <a:pt x="98" y="106"/>
                    </a:lnTo>
                    <a:lnTo>
                      <a:pt x="96" y="108"/>
                    </a:lnTo>
                    <a:lnTo>
                      <a:pt x="94" y="108"/>
                    </a:lnTo>
                    <a:lnTo>
                      <a:pt x="92" y="106"/>
                    </a:lnTo>
                    <a:lnTo>
                      <a:pt x="90" y="106"/>
                    </a:lnTo>
                    <a:lnTo>
                      <a:pt x="88" y="104"/>
                    </a:lnTo>
                    <a:lnTo>
                      <a:pt x="84" y="104"/>
                    </a:lnTo>
                    <a:lnTo>
                      <a:pt x="82" y="108"/>
                    </a:lnTo>
                    <a:lnTo>
                      <a:pt x="86" y="110"/>
                    </a:lnTo>
                    <a:lnTo>
                      <a:pt x="84" y="112"/>
                    </a:lnTo>
                    <a:lnTo>
                      <a:pt x="86" y="114"/>
                    </a:lnTo>
                    <a:lnTo>
                      <a:pt x="86" y="116"/>
                    </a:lnTo>
                    <a:lnTo>
                      <a:pt x="82" y="114"/>
                    </a:lnTo>
                    <a:lnTo>
                      <a:pt x="80" y="112"/>
                    </a:lnTo>
                    <a:lnTo>
                      <a:pt x="76" y="112"/>
                    </a:lnTo>
                    <a:lnTo>
                      <a:pt x="74" y="110"/>
                    </a:lnTo>
                    <a:lnTo>
                      <a:pt x="72" y="108"/>
                    </a:lnTo>
                    <a:lnTo>
                      <a:pt x="72" y="106"/>
                    </a:lnTo>
                    <a:lnTo>
                      <a:pt x="74" y="104"/>
                    </a:lnTo>
                    <a:lnTo>
                      <a:pt x="74" y="100"/>
                    </a:lnTo>
                    <a:lnTo>
                      <a:pt x="74" y="98"/>
                    </a:lnTo>
                    <a:lnTo>
                      <a:pt x="74" y="96"/>
                    </a:lnTo>
                    <a:lnTo>
                      <a:pt x="74" y="94"/>
                    </a:lnTo>
                    <a:lnTo>
                      <a:pt x="76" y="92"/>
                    </a:lnTo>
                    <a:lnTo>
                      <a:pt x="74" y="90"/>
                    </a:lnTo>
                    <a:lnTo>
                      <a:pt x="72" y="88"/>
                    </a:lnTo>
                    <a:lnTo>
                      <a:pt x="72" y="86"/>
                    </a:lnTo>
                    <a:lnTo>
                      <a:pt x="70" y="86"/>
                    </a:lnTo>
                    <a:lnTo>
                      <a:pt x="68" y="86"/>
                    </a:lnTo>
                    <a:lnTo>
                      <a:pt x="66" y="82"/>
                    </a:lnTo>
                    <a:lnTo>
                      <a:pt x="64" y="82"/>
                    </a:lnTo>
                    <a:lnTo>
                      <a:pt x="64" y="80"/>
                    </a:lnTo>
                    <a:lnTo>
                      <a:pt x="64" y="76"/>
                    </a:lnTo>
                    <a:lnTo>
                      <a:pt x="62" y="72"/>
                    </a:lnTo>
                    <a:lnTo>
                      <a:pt x="64" y="72"/>
                    </a:lnTo>
                    <a:lnTo>
                      <a:pt x="64" y="70"/>
                    </a:lnTo>
                    <a:lnTo>
                      <a:pt x="62" y="66"/>
                    </a:lnTo>
                    <a:lnTo>
                      <a:pt x="60" y="64"/>
                    </a:lnTo>
                    <a:lnTo>
                      <a:pt x="54" y="60"/>
                    </a:lnTo>
                    <a:lnTo>
                      <a:pt x="52" y="56"/>
                    </a:lnTo>
                    <a:lnTo>
                      <a:pt x="48" y="56"/>
                    </a:lnTo>
                    <a:lnTo>
                      <a:pt x="44" y="56"/>
                    </a:lnTo>
                    <a:lnTo>
                      <a:pt x="40" y="62"/>
                    </a:lnTo>
                    <a:lnTo>
                      <a:pt x="36" y="62"/>
                    </a:lnTo>
                    <a:lnTo>
                      <a:pt x="34" y="60"/>
                    </a:lnTo>
                    <a:lnTo>
                      <a:pt x="30" y="60"/>
                    </a:lnTo>
                    <a:lnTo>
                      <a:pt x="26" y="58"/>
                    </a:lnTo>
                    <a:lnTo>
                      <a:pt x="22" y="60"/>
                    </a:lnTo>
                    <a:lnTo>
                      <a:pt x="22" y="62"/>
                    </a:lnTo>
                    <a:lnTo>
                      <a:pt x="20" y="64"/>
                    </a:lnTo>
                    <a:lnTo>
                      <a:pt x="16" y="64"/>
                    </a:lnTo>
                    <a:lnTo>
                      <a:pt x="16" y="58"/>
                    </a:lnTo>
                    <a:lnTo>
                      <a:pt x="16" y="54"/>
                    </a:lnTo>
                    <a:lnTo>
                      <a:pt x="14" y="50"/>
                    </a:lnTo>
                    <a:lnTo>
                      <a:pt x="16" y="50"/>
                    </a:lnTo>
                    <a:lnTo>
                      <a:pt x="16" y="48"/>
                    </a:lnTo>
                    <a:lnTo>
                      <a:pt x="14" y="44"/>
                    </a:lnTo>
                    <a:lnTo>
                      <a:pt x="16" y="42"/>
                    </a:lnTo>
                    <a:lnTo>
                      <a:pt x="16" y="40"/>
                    </a:lnTo>
                    <a:lnTo>
                      <a:pt x="12" y="40"/>
                    </a:lnTo>
                    <a:lnTo>
                      <a:pt x="10" y="42"/>
                    </a:lnTo>
                    <a:lnTo>
                      <a:pt x="8" y="40"/>
                    </a:lnTo>
                    <a:lnTo>
                      <a:pt x="6" y="38"/>
                    </a:lnTo>
                    <a:lnTo>
                      <a:pt x="8" y="36"/>
                    </a:lnTo>
                    <a:lnTo>
                      <a:pt x="8" y="32"/>
                    </a:lnTo>
                    <a:lnTo>
                      <a:pt x="4" y="28"/>
                    </a:lnTo>
                    <a:lnTo>
                      <a:pt x="2" y="30"/>
                    </a:lnTo>
                    <a:lnTo>
                      <a:pt x="0" y="28"/>
                    </a:lnTo>
                    <a:lnTo>
                      <a:pt x="2" y="24"/>
                    </a:lnTo>
                    <a:lnTo>
                      <a:pt x="2" y="24"/>
                    </a:lnTo>
                    <a:lnTo>
                      <a:pt x="6" y="22"/>
                    </a:lnTo>
                    <a:lnTo>
                      <a:pt x="4" y="20"/>
                    </a:lnTo>
                    <a:lnTo>
                      <a:pt x="6" y="18"/>
                    </a:lnTo>
                    <a:lnTo>
                      <a:pt x="6" y="16"/>
                    </a:lnTo>
                    <a:lnTo>
                      <a:pt x="10" y="16"/>
                    </a:lnTo>
                    <a:lnTo>
                      <a:pt x="12" y="14"/>
                    </a:lnTo>
                    <a:close/>
                  </a:path>
                </a:pathLst>
              </a:custGeom>
              <a:grpFill/>
              <a:ln w="6350">
                <a:solidFill>
                  <a:srgbClr val="CDBDE5"/>
                </a:solidFill>
                <a:round/>
                <a:headEnd/>
                <a:tailEnd/>
              </a:ln>
            </p:spPr>
            <p:txBody>
              <a:bodyPr vert="horz" wrap="square" lIns="14645" tIns="7323" rIns="14645" bIns="7323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00095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00190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00285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00381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0476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600571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700666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800761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561710">
                  <a:defRPr/>
                </a:pPr>
                <a:endParaRPr lang="en-US" sz="1106" ker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54" name="Japan">
                <a:extLst>
                  <a:ext uri="{FF2B5EF4-FFF2-40B4-BE49-F238E27FC236}">
                    <a16:creationId xmlns:a16="http://schemas.microsoft.com/office/drawing/2014/main" id="{E6573859-DC8B-49DE-BDFE-B26274326C6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06027" y="3097074"/>
                <a:ext cx="371289" cy="715784"/>
              </a:xfrm>
              <a:custGeom>
                <a:avLst/>
                <a:gdLst>
                  <a:gd name="T0" fmla="*/ 80 w 194"/>
                  <a:gd name="T1" fmla="*/ 180 h 374"/>
                  <a:gd name="T2" fmla="*/ 6 w 194"/>
                  <a:gd name="T3" fmla="*/ 372 h 374"/>
                  <a:gd name="T4" fmla="*/ 44 w 194"/>
                  <a:gd name="T5" fmla="*/ 336 h 374"/>
                  <a:gd name="T6" fmla="*/ 52 w 194"/>
                  <a:gd name="T7" fmla="*/ 316 h 374"/>
                  <a:gd name="T8" fmla="*/ 56 w 194"/>
                  <a:gd name="T9" fmla="*/ 308 h 374"/>
                  <a:gd name="T10" fmla="*/ 122 w 194"/>
                  <a:gd name="T11" fmla="*/ 66 h 374"/>
                  <a:gd name="T12" fmla="*/ 134 w 194"/>
                  <a:gd name="T13" fmla="*/ 76 h 374"/>
                  <a:gd name="T14" fmla="*/ 128 w 194"/>
                  <a:gd name="T15" fmla="*/ 52 h 374"/>
                  <a:gd name="T16" fmla="*/ 138 w 194"/>
                  <a:gd name="T17" fmla="*/ 44 h 374"/>
                  <a:gd name="T18" fmla="*/ 140 w 194"/>
                  <a:gd name="T19" fmla="*/ 30 h 374"/>
                  <a:gd name="T20" fmla="*/ 134 w 194"/>
                  <a:gd name="T21" fmla="*/ 0 h 374"/>
                  <a:gd name="T22" fmla="*/ 160 w 194"/>
                  <a:gd name="T23" fmla="*/ 20 h 374"/>
                  <a:gd name="T24" fmla="*/ 184 w 194"/>
                  <a:gd name="T25" fmla="*/ 18 h 374"/>
                  <a:gd name="T26" fmla="*/ 192 w 194"/>
                  <a:gd name="T27" fmla="*/ 32 h 374"/>
                  <a:gd name="T28" fmla="*/ 182 w 194"/>
                  <a:gd name="T29" fmla="*/ 42 h 374"/>
                  <a:gd name="T30" fmla="*/ 168 w 194"/>
                  <a:gd name="T31" fmla="*/ 64 h 374"/>
                  <a:gd name="T32" fmla="*/ 142 w 194"/>
                  <a:gd name="T33" fmla="*/ 58 h 374"/>
                  <a:gd name="T34" fmla="*/ 148 w 194"/>
                  <a:gd name="T35" fmla="*/ 66 h 374"/>
                  <a:gd name="T36" fmla="*/ 132 w 194"/>
                  <a:gd name="T37" fmla="*/ 144 h 374"/>
                  <a:gd name="T38" fmla="*/ 134 w 194"/>
                  <a:gd name="T39" fmla="*/ 146 h 374"/>
                  <a:gd name="T40" fmla="*/ 42 w 194"/>
                  <a:gd name="T41" fmla="*/ 232 h 374"/>
                  <a:gd name="T42" fmla="*/ 36 w 194"/>
                  <a:gd name="T43" fmla="*/ 238 h 374"/>
                  <a:gd name="T44" fmla="*/ 58 w 194"/>
                  <a:gd name="T45" fmla="*/ 240 h 374"/>
                  <a:gd name="T46" fmla="*/ 52 w 194"/>
                  <a:gd name="T47" fmla="*/ 244 h 374"/>
                  <a:gd name="T48" fmla="*/ 106 w 194"/>
                  <a:gd name="T49" fmla="*/ 206 h 374"/>
                  <a:gd name="T50" fmla="*/ 86 w 194"/>
                  <a:gd name="T51" fmla="*/ 234 h 374"/>
                  <a:gd name="T52" fmla="*/ 96 w 194"/>
                  <a:gd name="T53" fmla="*/ 222 h 374"/>
                  <a:gd name="T54" fmla="*/ 98 w 194"/>
                  <a:gd name="T55" fmla="*/ 210 h 374"/>
                  <a:gd name="T56" fmla="*/ 80 w 194"/>
                  <a:gd name="T57" fmla="*/ 220 h 374"/>
                  <a:gd name="T58" fmla="*/ 68 w 194"/>
                  <a:gd name="T59" fmla="*/ 274 h 374"/>
                  <a:gd name="T60" fmla="*/ 72 w 194"/>
                  <a:gd name="T61" fmla="*/ 270 h 374"/>
                  <a:gd name="T62" fmla="*/ 74 w 194"/>
                  <a:gd name="T63" fmla="*/ 256 h 374"/>
                  <a:gd name="T64" fmla="*/ 74 w 194"/>
                  <a:gd name="T65" fmla="*/ 228 h 374"/>
                  <a:gd name="T66" fmla="*/ 62 w 194"/>
                  <a:gd name="T67" fmla="*/ 220 h 374"/>
                  <a:gd name="T68" fmla="*/ 78 w 194"/>
                  <a:gd name="T69" fmla="*/ 208 h 374"/>
                  <a:gd name="T70" fmla="*/ 98 w 194"/>
                  <a:gd name="T71" fmla="*/ 204 h 374"/>
                  <a:gd name="T72" fmla="*/ 110 w 194"/>
                  <a:gd name="T73" fmla="*/ 214 h 374"/>
                  <a:gd name="T74" fmla="*/ 124 w 194"/>
                  <a:gd name="T75" fmla="*/ 210 h 374"/>
                  <a:gd name="T76" fmla="*/ 128 w 194"/>
                  <a:gd name="T77" fmla="*/ 194 h 374"/>
                  <a:gd name="T78" fmla="*/ 132 w 194"/>
                  <a:gd name="T79" fmla="*/ 200 h 374"/>
                  <a:gd name="T80" fmla="*/ 150 w 194"/>
                  <a:gd name="T81" fmla="*/ 192 h 374"/>
                  <a:gd name="T82" fmla="*/ 158 w 194"/>
                  <a:gd name="T83" fmla="*/ 184 h 374"/>
                  <a:gd name="T84" fmla="*/ 168 w 194"/>
                  <a:gd name="T85" fmla="*/ 192 h 374"/>
                  <a:gd name="T86" fmla="*/ 168 w 194"/>
                  <a:gd name="T87" fmla="*/ 154 h 374"/>
                  <a:gd name="T88" fmla="*/ 168 w 194"/>
                  <a:gd name="T89" fmla="*/ 128 h 374"/>
                  <a:gd name="T90" fmla="*/ 168 w 194"/>
                  <a:gd name="T91" fmla="*/ 106 h 374"/>
                  <a:gd name="T92" fmla="*/ 150 w 194"/>
                  <a:gd name="T93" fmla="*/ 78 h 374"/>
                  <a:gd name="T94" fmla="*/ 152 w 194"/>
                  <a:gd name="T95" fmla="*/ 82 h 374"/>
                  <a:gd name="T96" fmla="*/ 142 w 194"/>
                  <a:gd name="T97" fmla="*/ 82 h 374"/>
                  <a:gd name="T98" fmla="*/ 140 w 194"/>
                  <a:gd name="T99" fmla="*/ 104 h 374"/>
                  <a:gd name="T100" fmla="*/ 144 w 194"/>
                  <a:gd name="T101" fmla="*/ 138 h 374"/>
                  <a:gd name="T102" fmla="*/ 120 w 194"/>
                  <a:gd name="T103" fmla="*/ 162 h 374"/>
                  <a:gd name="T104" fmla="*/ 114 w 194"/>
                  <a:gd name="T105" fmla="*/ 158 h 374"/>
                  <a:gd name="T106" fmla="*/ 112 w 194"/>
                  <a:gd name="T107" fmla="*/ 184 h 374"/>
                  <a:gd name="T108" fmla="*/ 102 w 194"/>
                  <a:gd name="T109" fmla="*/ 186 h 374"/>
                  <a:gd name="T110" fmla="*/ 72 w 194"/>
                  <a:gd name="T111" fmla="*/ 196 h 374"/>
                  <a:gd name="T112" fmla="*/ 60 w 194"/>
                  <a:gd name="T113" fmla="*/ 216 h 374"/>
                  <a:gd name="T114" fmla="*/ 48 w 194"/>
                  <a:gd name="T115" fmla="*/ 228 h 374"/>
                  <a:gd name="T116" fmla="*/ 50 w 194"/>
                  <a:gd name="T117" fmla="*/ 238 h 374"/>
                  <a:gd name="T118" fmla="*/ 52 w 194"/>
                  <a:gd name="T119" fmla="*/ 232 h 374"/>
                  <a:gd name="T120" fmla="*/ 58 w 194"/>
                  <a:gd name="T121" fmla="*/ 250 h 374"/>
                  <a:gd name="T122" fmla="*/ 64 w 194"/>
                  <a:gd name="T123" fmla="*/ 254 h 3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94" h="374">
                    <a:moveTo>
                      <a:pt x="78" y="180"/>
                    </a:moveTo>
                    <a:lnTo>
                      <a:pt x="78" y="180"/>
                    </a:lnTo>
                    <a:lnTo>
                      <a:pt x="78" y="180"/>
                    </a:lnTo>
                    <a:lnTo>
                      <a:pt x="76" y="180"/>
                    </a:lnTo>
                    <a:lnTo>
                      <a:pt x="78" y="180"/>
                    </a:lnTo>
                    <a:close/>
                    <a:moveTo>
                      <a:pt x="78" y="180"/>
                    </a:moveTo>
                    <a:lnTo>
                      <a:pt x="78" y="178"/>
                    </a:lnTo>
                    <a:lnTo>
                      <a:pt x="80" y="176"/>
                    </a:lnTo>
                    <a:lnTo>
                      <a:pt x="80" y="176"/>
                    </a:lnTo>
                    <a:lnTo>
                      <a:pt x="82" y="178"/>
                    </a:lnTo>
                    <a:lnTo>
                      <a:pt x="80" y="180"/>
                    </a:lnTo>
                    <a:lnTo>
                      <a:pt x="78" y="180"/>
                    </a:lnTo>
                    <a:close/>
                    <a:moveTo>
                      <a:pt x="2" y="372"/>
                    </a:moveTo>
                    <a:lnTo>
                      <a:pt x="2" y="370"/>
                    </a:lnTo>
                    <a:lnTo>
                      <a:pt x="0" y="370"/>
                    </a:lnTo>
                    <a:lnTo>
                      <a:pt x="0" y="374"/>
                    </a:lnTo>
                    <a:lnTo>
                      <a:pt x="2" y="374"/>
                    </a:lnTo>
                    <a:lnTo>
                      <a:pt x="2" y="372"/>
                    </a:lnTo>
                    <a:close/>
                    <a:moveTo>
                      <a:pt x="4" y="370"/>
                    </a:moveTo>
                    <a:lnTo>
                      <a:pt x="4" y="368"/>
                    </a:lnTo>
                    <a:lnTo>
                      <a:pt x="6" y="370"/>
                    </a:lnTo>
                    <a:lnTo>
                      <a:pt x="6" y="372"/>
                    </a:lnTo>
                    <a:lnTo>
                      <a:pt x="4" y="372"/>
                    </a:lnTo>
                    <a:lnTo>
                      <a:pt x="4" y="370"/>
                    </a:lnTo>
                    <a:close/>
                    <a:moveTo>
                      <a:pt x="16" y="362"/>
                    </a:moveTo>
                    <a:lnTo>
                      <a:pt x="14" y="364"/>
                    </a:lnTo>
                    <a:lnTo>
                      <a:pt x="16" y="366"/>
                    </a:lnTo>
                    <a:lnTo>
                      <a:pt x="18" y="366"/>
                    </a:lnTo>
                    <a:lnTo>
                      <a:pt x="18" y="364"/>
                    </a:lnTo>
                    <a:lnTo>
                      <a:pt x="16" y="362"/>
                    </a:lnTo>
                    <a:close/>
                    <a:moveTo>
                      <a:pt x="42" y="340"/>
                    </a:moveTo>
                    <a:lnTo>
                      <a:pt x="40" y="338"/>
                    </a:lnTo>
                    <a:lnTo>
                      <a:pt x="44" y="336"/>
                    </a:lnTo>
                    <a:lnTo>
                      <a:pt x="44" y="334"/>
                    </a:lnTo>
                    <a:lnTo>
                      <a:pt x="44" y="334"/>
                    </a:lnTo>
                    <a:lnTo>
                      <a:pt x="44" y="332"/>
                    </a:lnTo>
                    <a:lnTo>
                      <a:pt x="46" y="330"/>
                    </a:lnTo>
                    <a:lnTo>
                      <a:pt x="48" y="332"/>
                    </a:lnTo>
                    <a:lnTo>
                      <a:pt x="46" y="334"/>
                    </a:lnTo>
                    <a:lnTo>
                      <a:pt x="46" y="336"/>
                    </a:lnTo>
                    <a:lnTo>
                      <a:pt x="44" y="338"/>
                    </a:lnTo>
                    <a:lnTo>
                      <a:pt x="44" y="340"/>
                    </a:lnTo>
                    <a:lnTo>
                      <a:pt x="42" y="340"/>
                    </a:lnTo>
                    <a:close/>
                    <a:moveTo>
                      <a:pt x="52" y="316"/>
                    </a:moveTo>
                    <a:lnTo>
                      <a:pt x="54" y="316"/>
                    </a:lnTo>
                    <a:lnTo>
                      <a:pt x="56" y="320"/>
                    </a:lnTo>
                    <a:lnTo>
                      <a:pt x="54" y="320"/>
                    </a:lnTo>
                    <a:lnTo>
                      <a:pt x="52" y="318"/>
                    </a:lnTo>
                    <a:lnTo>
                      <a:pt x="52" y="316"/>
                    </a:lnTo>
                    <a:lnTo>
                      <a:pt x="52" y="316"/>
                    </a:lnTo>
                    <a:close/>
                    <a:moveTo>
                      <a:pt x="58" y="312"/>
                    </a:moveTo>
                    <a:lnTo>
                      <a:pt x="58" y="310"/>
                    </a:lnTo>
                    <a:lnTo>
                      <a:pt x="56" y="310"/>
                    </a:lnTo>
                    <a:lnTo>
                      <a:pt x="54" y="310"/>
                    </a:lnTo>
                    <a:lnTo>
                      <a:pt x="56" y="308"/>
                    </a:lnTo>
                    <a:lnTo>
                      <a:pt x="58" y="306"/>
                    </a:lnTo>
                    <a:lnTo>
                      <a:pt x="58" y="306"/>
                    </a:lnTo>
                    <a:lnTo>
                      <a:pt x="58" y="306"/>
                    </a:lnTo>
                    <a:lnTo>
                      <a:pt x="60" y="306"/>
                    </a:lnTo>
                    <a:lnTo>
                      <a:pt x="60" y="306"/>
                    </a:lnTo>
                    <a:lnTo>
                      <a:pt x="62" y="306"/>
                    </a:lnTo>
                    <a:lnTo>
                      <a:pt x="60" y="308"/>
                    </a:lnTo>
                    <a:lnTo>
                      <a:pt x="58" y="308"/>
                    </a:lnTo>
                    <a:lnTo>
                      <a:pt x="58" y="310"/>
                    </a:lnTo>
                    <a:lnTo>
                      <a:pt x="58" y="312"/>
                    </a:lnTo>
                    <a:close/>
                    <a:moveTo>
                      <a:pt x="122" y="66"/>
                    </a:moveTo>
                    <a:lnTo>
                      <a:pt x="120" y="66"/>
                    </a:lnTo>
                    <a:lnTo>
                      <a:pt x="120" y="64"/>
                    </a:lnTo>
                    <a:lnTo>
                      <a:pt x="122" y="62"/>
                    </a:lnTo>
                    <a:lnTo>
                      <a:pt x="124" y="62"/>
                    </a:lnTo>
                    <a:lnTo>
                      <a:pt x="124" y="64"/>
                    </a:lnTo>
                    <a:lnTo>
                      <a:pt x="124" y="66"/>
                    </a:lnTo>
                    <a:lnTo>
                      <a:pt x="122" y="66"/>
                    </a:lnTo>
                    <a:close/>
                    <a:moveTo>
                      <a:pt x="136" y="78"/>
                    </a:moveTo>
                    <a:lnTo>
                      <a:pt x="134" y="78"/>
                    </a:lnTo>
                    <a:lnTo>
                      <a:pt x="134" y="76"/>
                    </a:lnTo>
                    <a:lnTo>
                      <a:pt x="134" y="76"/>
                    </a:lnTo>
                    <a:lnTo>
                      <a:pt x="134" y="70"/>
                    </a:lnTo>
                    <a:lnTo>
                      <a:pt x="132" y="66"/>
                    </a:lnTo>
                    <a:lnTo>
                      <a:pt x="130" y="64"/>
                    </a:lnTo>
                    <a:lnTo>
                      <a:pt x="128" y="62"/>
                    </a:lnTo>
                    <a:lnTo>
                      <a:pt x="126" y="62"/>
                    </a:lnTo>
                    <a:lnTo>
                      <a:pt x="126" y="62"/>
                    </a:lnTo>
                    <a:lnTo>
                      <a:pt x="126" y="58"/>
                    </a:lnTo>
                    <a:lnTo>
                      <a:pt x="126" y="56"/>
                    </a:lnTo>
                    <a:lnTo>
                      <a:pt x="128" y="54"/>
                    </a:lnTo>
                    <a:lnTo>
                      <a:pt x="128" y="52"/>
                    </a:lnTo>
                    <a:lnTo>
                      <a:pt x="128" y="52"/>
                    </a:lnTo>
                    <a:lnTo>
                      <a:pt x="130" y="52"/>
                    </a:lnTo>
                    <a:lnTo>
                      <a:pt x="132" y="48"/>
                    </a:lnTo>
                    <a:lnTo>
                      <a:pt x="132" y="48"/>
                    </a:lnTo>
                    <a:lnTo>
                      <a:pt x="132" y="46"/>
                    </a:lnTo>
                    <a:lnTo>
                      <a:pt x="130" y="44"/>
                    </a:lnTo>
                    <a:lnTo>
                      <a:pt x="128" y="44"/>
                    </a:lnTo>
                    <a:lnTo>
                      <a:pt x="128" y="44"/>
                    </a:lnTo>
                    <a:lnTo>
                      <a:pt x="128" y="42"/>
                    </a:lnTo>
                    <a:lnTo>
                      <a:pt x="130" y="42"/>
                    </a:lnTo>
                    <a:lnTo>
                      <a:pt x="134" y="44"/>
                    </a:lnTo>
                    <a:lnTo>
                      <a:pt x="138" y="44"/>
                    </a:lnTo>
                    <a:lnTo>
                      <a:pt x="140" y="44"/>
                    </a:lnTo>
                    <a:lnTo>
                      <a:pt x="140" y="42"/>
                    </a:lnTo>
                    <a:lnTo>
                      <a:pt x="142" y="40"/>
                    </a:lnTo>
                    <a:lnTo>
                      <a:pt x="140" y="38"/>
                    </a:lnTo>
                    <a:lnTo>
                      <a:pt x="140" y="38"/>
                    </a:lnTo>
                    <a:lnTo>
                      <a:pt x="138" y="36"/>
                    </a:lnTo>
                    <a:lnTo>
                      <a:pt x="138" y="34"/>
                    </a:lnTo>
                    <a:lnTo>
                      <a:pt x="136" y="32"/>
                    </a:lnTo>
                    <a:lnTo>
                      <a:pt x="138" y="30"/>
                    </a:lnTo>
                    <a:lnTo>
                      <a:pt x="140" y="30"/>
                    </a:lnTo>
                    <a:lnTo>
                      <a:pt x="140" y="30"/>
                    </a:lnTo>
                    <a:lnTo>
                      <a:pt x="138" y="28"/>
                    </a:lnTo>
                    <a:lnTo>
                      <a:pt x="138" y="24"/>
                    </a:lnTo>
                    <a:lnTo>
                      <a:pt x="138" y="22"/>
                    </a:lnTo>
                    <a:lnTo>
                      <a:pt x="138" y="16"/>
                    </a:lnTo>
                    <a:lnTo>
                      <a:pt x="136" y="14"/>
                    </a:lnTo>
                    <a:lnTo>
                      <a:pt x="132" y="8"/>
                    </a:lnTo>
                    <a:lnTo>
                      <a:pt x="132" y="4"/>
                    </a:lnTo>
                    <a:lnTo>
                      <a:pt x="130" y="2"/>
                    </a:lnTo>
                    <a:lnTo>
                      <a:pt x="132" y="2"/>
                    </a:lnTo>
                    <a:lnTo>
                      <a:pt x="132" y="2"/>
                    </a:lnTo>
                    <a:lnTo>
                      <a:pt x="134" y="0"/>
                    </a:lnTo>
                    <a:lnTo>
                      <a:pt x="134" y="0"/>
                    </a:lnTo>
                    <a:lnTo>
                      <a:pt x="136" y="0"/>
                    </a:lnTo>
                    <a:lnTo>
                      <a:pt x="136" y="2"/>
                    </a:lnTo>
                    <a:lnTo>
                      <a:pt x="142" y="4"/>
                    </a:lnTo>
                    <a:lnTo>
                      <a:pt x="144" y="6"/>
                    </a:lnTo>
                    <a:lnTo>
                      <a:pt x="146" y="8"/>
                    </a:lnTo>
                    <a:lnTo>
                      <a:pt x="152" y="14"/>
                    </a:lnTo>
                    <a:lnTo>
                      <a:pt x="156" y="16"/>
                    </a:lnTo>
                    <a:lnTo>
                      <a:pt x="156" y="18"/>
                    </a:lnTo>
                    <a:lnTo>
                      <a:pt x="158" y="18"/>
                    </a:lnTo>
                    <a:lnTo>
                      <a:pt x="160" y="20"/>
                    </a:lnTo>
                    <a:lnTo>
                      <a:pt x="164" y="22"/>
                    </a:lnTo>
                    <a:lnTo>
                      <a:pt x="168" y="24"/>
                    </a:lnTo>
                    <a:lnTo>
                      <a:pt x="170" y="26"/>
                    </a:lnTo>
                    <a:lnTo>
                      <a:pt x="172" y="26"/>
                    </a:lnTo>
                    <a:lnTo>
                      <a:pt x="172" y="26"/>
                    </a:lnTo>
                    <a:lnTo>
                      <a:pt x="176" y="26"/>
                    </a:lnTo>
                    <a:lnTo>
                      <a:pt x="180" y="22"/>
                    </a:lnTo>
                    <a:lnTo>
                      <a:pt x="182" y="20"/>
                    </a:lnTo>
                    <a:lnTo>
                      <a:pt x="182" y="18"/>
                    </a:lnTo>
                    <a:lnTo>
                      <a:pt x="182" y="18"/>
                    </a:lnTo>
                    <a:lnTo>
                      <a:pt x="184" y="18"/>
                    </a:lnTo>
                    <a:lnTo>
                      <a:pt x="184" y="20"/>
                    </a:lnTo>
                    <a:lnTo>
                      <a:pt x="182" y="24"/>
                    </a:lnTo>
                    <a:lnTo>
                      <a:pt x="182" y="28"/>
                    </a:lnTo>
                    <a:lnTo>
                      <a:pt x="182" y="28"/>
                    </a:lnTo>
                    <a:lnTo>
                      <a:pt x="186" y="30"/>
                    </a:lnTo>
                    <a:lnTo>
                      <a:pt x="188" y="32"/>
                    </a:lnTo>
                    <a:lnTo>
                      <a:pt x="188" y="34"/>
                    </a:lnTo>
                    <a:lnTo>
                      <a:pt x="188" y="36"/>
                    </a:lnTo>
                    <a:lnTo>
                      <a:pt x="190" y="36"/>
                    </a:lnTo>
                    <a:lnTo>
                      <a:pt x="190" y="34"/>
                    </a:lnTo>
                    <a:lnTo>
                      <a:pt x="192" y="32"/>
                    </a:lnTo>
                    <a:lnTo>
                      <a:pt x="194" y="32"/>
                    </a:lnTo>
                    <a:lnTo>
                      <a:pt x="192" y="34"/>
                    </a:lnTo>
                    <a:lnTo>
                      <a:pt x="192" y="34"/>
                    </a:lnTo>
                    <a:lnTo>
                      <a:pt x="192" y="36"/>
                    </a:lnTo>
                    <a:lnTo>
                      <a:pt x="190" y="38"/>
                    </a:lnTo>
                    <a:lnTo>
                      <a:pt x="188" y="40"/>
                    </a:lnTo>
                    <a:lnTo>
                      <a:pt x="188" y="42"/>
                    </a:lnTo>
                    <a:lnTo>
                      <a:pt x="186" y="42"/>
                    </a:lnTo>
                    <a:lnTo>
                      <a:pt x="184" y="42"/>
                    </a:lnTo>
                    <a:lnTo>
                      <a:pt x="184" y="42"/>
                    </a:lnTo>
                    <a:lnTo>
                      <a:pt x="182" y="42"/>
                    </a:lnTo>
                    <a:lnTo>
                      <a:pt x="182" y="44"/>
                    </a:lnTo>
                    <a:lnTo>
                      <a:pt x="180" y="44"/>
                    </a:lnTo>
                    <a:lnTo>
                      <a:pt x="176" y="44"/>
                    </a:lnTo>
                    <a:lnTo>
                      <a:pt x="176" y="44"/>
                    </a:lnTo>
                    <a:lnTo>
                      <a:pt x="172" y="48"/>
                    </a:lnTo>
                    <a:lnTo>
                      <a:pt x="170" y="54"/>
                    </a:lnTo>
                    <a:lnTo>
                      <a:pt x="170" y="58"/>
                    </a:lnTo>
                    <a:lnTo>
                      <a:pt x="170" y="60"/>
                    </a:lnTo>
                    <a:lnTo>
                      <a:pt x="170" y="62"/>
                    </a:lnTo>
                    <a:lnTo>
                      <a:pt x="170" y="64"/>
                    </a:lnTo>
                    <a:lnTo>
                      <a:pt x="168" y="64"/>
                    </a:lnTo>
                    <a:lnTo>
                      <a:pt x="168" y="62"/>
                    </a:lnTo>
                    <a:lnTo>
                      <a:pt x="162" y="62"/>
                    </a:lnTo>
                    <a:lnTo>
                      <a:pt x="160" y="58"/>
                    </a:lnTo>
                    <a:lnTo>
                      <a:pt x="156" y="56"/>
                    </a:lnTo>
                    <a:lnTo>
                      <a:pt x="154" y="54"/>
                    </a:lnTo>
                    <a:lnTo>
                      <a:pt x="152" y="54"/>
                    </a:lnTo>
                    <a:lnTo>
                      <a:pt x="150" y="54"/>
                    </a:lnTo>
                    <a:lnTo>
                      <a:pt x="148" y="52"/>
                    </a:lnTo>
                    <a:lnTo>
                      <a:pt x="146" y="52"/>
                    </a:lnTo>
                    <a:lnTo>
                      <a:pt x="144" y="54"/>
                    </a:lnTo>
                    <a:lnTo>
                      <a:pt x="142" y="58"/>
                    </a:lnTo>
                    <a:lnTo>
                      <a:pt x="140" y="58"/>
                    </a:lnTo>
                    <a:lnTo>
                      <a:pt x="136" y="56"/>
                    </a:lnTo>
                    <a:lnTo>
                      <a:pt x="134" y="56"/>
                    </a:lnTo>
                    <a:lnTo>
                      <a:pt x="134" y="58"/>
                    </a:lnTo>
                    <a:lnTo>
                      <a:pt x="134" y="60"/>
                    </a:lnTo>
                    <a:lnTo>
                      <a:pt x="134" y="62"/>
                    </a:lnTo>
                    <a:lnTo>
                      <a:pt x="136" y="62"/>
                    </a:lnTo>
                    <a:lnTo>
                      <a:pt x="140" y="62"/>
                    </a:lnTo>
                    <a:lnTo>
                      <a:pt x="142" y="66"/>
                    </a:lnTo>
                    <a:lnTo>
                      <a:pt x="146" y="66"/>
                    </a:lnTo>
                    <a:lnTo>
                      <a:pt x="148" y="66"/>
                    </a:lnTo>
                    <a:lnTo>
                      <a:pt x="148" y="68"/>
                    </a:lnTo>
                    <a:lnTo>
                      <a:pt x="148" y="70"/>
                    </a:lnTo>
                    <a:lnTo>
                      <a:pt x="146" y="72"/>
                    </a:lnTo>
                    <a:lnTo>
                      <a:pt x="144" y="70"/>
                    </a:lnTo>
                    <a:lnTo>
                      <a:pt x="142" y="70"/>
                    </a:lnTo>
                    <a:lnTo>
                      <a:pt x="140" y="72"/>
                    </a:lnTo>
                    <a:lnTo>
                      <a:pt x="140" y="74"/>
                    </a:lnTo>
                    <a:lnTo>
                      <a:pt x="140" y="76"/>
                    </a:lnTo>
                    <a:lnTo>
                      <a:pt x="136" y="78"/>
                    </a:lnTo>
                    <a:close/>
                    <a:moveTo>
                      <a:pt x="132" y="146"/>
                    </a:moveTo>
                    <a:lnTo>
                      <a:pt x="132" y="144"/>
                    </a:lnTo>
                    <a:lnTo>
                      <a:pt x="134" y="144"/>
                    </a:lnTo>
                    <a:lnTo>
                      <a:pt x="134" y="142"/>
                    </a:lnTo>
                    <a:lnTo>
                      <a:pt x="132" y="144"/>
                    </a:lnTo>
                    <a:lnTo>
                      <a:pt x="132" y="142"/>
                    </a:lnTo>
                    <a:lnTo>
                      <a:pt x="132" y="138"/>
                    </a:lnTo>
                    <a:lnTo>
                      <a:pt x="134" y="138"/>
                    </a:lnTo>
                    <a:lnTo>
                      <a:pt x="134" y="138"/>
                    </a:lnTo>
                    <a:lnTo>
                      <a:pt x="134" y="140"/>
                    </a:lnTo>
                    <a:lnTo>
                      <a:pt x="134" y="140"/>
                    </a:lnTo>
                    <a:lnTo>
                      <a:pt x="136" y="142"/>
                    </a:lnTo>
                    <a:lnTo>
                      <a:pt x="134" y="146"/>
                    </a:lnTo>
                    <a:lnTo>
                      <a:pt x="134" y="146"/>
                    </a:lnTo>
                    <a:lnTo>
                      <a:pt x="132" y="146"/>
                    </a:lnTo>
                    <a:close/>
                    <a:moveTo>
                      <a:pt x="42" y="230"/>
                    </a:moveTo>
                    <a:lnTo>
                      <a:pt x="44" y="230"/>
                    </a:lnTo>
                    <a:lnTo>
                      <a:pt x="44" y="230"/>
                    </a:lnTo>
                    <a:lnTo>
                      <a:pt x="42" y="230"/>
                    </a:lnTo>
                    <a:lnTo>
                      <a:pt x="42" y="230"/>
                    </a:lnTo>
                    <a:lnTo>
                      <a:pt x="42" y="230"/>
                    </a:lnTo>
                    <a:close/>
                    <a:moveTo>
                      <a:pt x="42" y="232"/>
                    </a:moveTo>
                    <a:lnTo>
                      <a:pt x="42" y="232"/>
                    </a:lnTo>
                    <a:lnTo>
                      <a:pt x="42" y="232"/>
                    </a:lnTo>
                    <a:lnTo>
                      <a:pt x="42" y="232"/>
                    </a:lnTo>
                    <a:close/>
                    <a:moveTo>
                      <a:pt x="40" y="234"/>
                    </a:moveTo>
                    <a:lnTo>
                      <a:pt x="40" y="234"/>
                    </a:lnTo>
                    <a:lnTo>
                      <a:pt x="42" y="232"/>
                    </a:lnTo>
                    <a:lnTo>
                      <a:pt x="40" y="234"/>
                    </a:lnTo>
                    <a:close/>
                    <a:moveTo>
                      <a:pt x="38" y="234"/>
                    </a:moveTo>
                    <a:lnTo>
                      <a:pt x="38" y="236"/>
                    </a:lnTo>
                    <a:lnTo>
                      <a:pt x="40" y="234"/>
                    </a:lnTo>
                    <a:lnTo>
                      <a:pt x="38" y="234"/>
                    </a:lnTo>
                    <a:close/>
                    <a:moveTo>
                      <a:pt x="36" y="240"/>
                    </a:moveTo>
                    <a:lnTo>
                      <a:pt x="36" y="238"/>
                    </a:lnTo>
                    <a:lnTo>
                      <a:pt x="36" y="236"/>
                    </a:lnTo>
                    <a:lnTo>
                      <a:pt x="38" y="236"/>
                    </a:lnTo>
                    <a:lnTo>
                      <a:pt x="38" y="236"/>
                    </a:lnTo>
                    <a:lnTo>
                      <a:pt x="38" y="238"/>
                    </a:lnTo>
                    <a:lnTo>
                      <a:pt x="40" y="240"/>
                    </a:lnTo>
                    <a:lnTo>
                      <a:pt x="38" y="240"/>
                    </a:lnTo>
                    <a:lnTo>
                      <a:pt x="36" y="240"/>
                    </a:lnTo>
                    <a:close/>
                    <a:moveTo>
                      <a:pt x="56" y="242"/>
                    </a:moveTo>
                    <a:lnTo>
                      <a:pt x="56" y="240"/>
                    </a:lnTo>
                    <a:lnTo>
                      <a:pt x="56" y="240"/>
                    </a:lnTo>
                    <a:lnTo>
                      <a:pt x="58" y="240"/>
                    </a:lnTo>
                    <a:lnTo>
                      <a:pt x="56" y="242"/>
                    </a:lnTo>
                    <a:lnTo>
                      <a:pt x="56" y="242"/>
                    </a:lnTo>
                    <a:close/>
                    <a:moveTo>
                      <a:pt x="54" y="246"/>
                    </a:moveTo>
                    <a:lnTo>
                      <a:pt x="54" y="244"/>
                    </a:lnTo>
                    <a:lnTo>
                      <a:pt x="54" y="246"/>
                    </a:lnTo>
                    <a:lnTo>
                      <a:pt x="54" y="246"/>
                    </a:lnTo>
                    <a:lnTo>
                      <a:pt x="54" y="246"/>
                    </a:lnTo>
                    <a:close/>
                    <a:moveTo>
                      <a:pt x="52" y="240"/>
                    </a:moveTo>
                    <a:lnTo>
                      <a:pt x="52" y="240"/>
                    </a:lnTo>
                    <a:lnTo>
                      <a:pt x="52" y="242"/>
                    </a:lnTo>
                    <a:lnTo>
                      <a:pt x="52" y="244"/>
                    </a:lnTo>
                    <a:lnTo>
                      <a:pt x="54" y="244"/>
                    </a:lnTo>
                    <a:lnTo>
                      <a:pt x="54" y="242"/>
                    </a:lnTo>
                    <a:lnTo>
                      <a:pt x="52" y="240"/>
                    </a:lnTo>
                    <a:lnTo>
                      <a:pt x="52" y="240"/>
                    </a:lnTo>
                    <a:lnTo>
                      <a:pt x="52" y="240"/>
                    </a:lnTo>
                    <a:close/>
                    <a:moveTo>
                      <a:pt x="106" y="210"/>
                    </a:moveTo>
                    <a:lnTo>
                      <a:pt x="104" y="208"/>
                    </a:lnTo>
                    <a:lnTo>
                      <a:pt x="104" y="206"/>
                    </a:lnTo>
                    <a:lnTo>
                      <a:pt x="106" y="204"/>
                    </a:lnTo>
                    <a:lnTo>
                      <a:pt x="106" y="204"/>
                    </a:lnTo>
                    <a:lnTo>
                      <a:pt x="106" y="206"/>
                    </a:lnTo>
                    <a:lnTo>
                      <a:pt x="106" y="208"/>
                    </a:lnTo>
                    <a:lnTo>
                      <a:pt x="106" y="208"/>
                    </a:lnTo>
                    <a:lnTo>
                      <a:pt x="106" y="210"/>
                    </a:lnTo>
                    <a:lnTo>
                      <a:pt x="106" y="210"/>
                    </a:lnTo>
                    <a:close/>
                    <a:moveTo>
                      <a:pt x="96" y="208"/>
                    </a:moveTo>
                    <a:lnTo>
                      <a:pt x="98" y="206"/>
                    </a:lnTo>
                    <a:lnTo>
                      <a:pt x="100" y="206"/>
                    </a:lnTo>
                    <a:lnTo>
                      <a:pt x="100" y="208"/>
                    </a:lnTo>
                    <a:lnTo>
                      <a:pt x="98" y="208"/>
                    </a:lnTo>
                    <a:lnTo>
                      <a:pt x="96" y="208"/>
                    </a:lnTo>
                    <a:close/>
                    <a:moveTo>
                      <a:pt x="86" y="234"/>
                    </a:moveTo>
                    <a:lnTo>
                      <a:pt x="86" y="234"/>
                    </a:lnTo>
                    <a:lnTo>
                      <a:pt x="86" y="234"/>
                    </a:lnTo>
                    <a:lnTo>
                      <a:pt x="88" y="234"/>
                    </a:lnTo>
                    <a:lnTo>
                      <a:pt x="90" y="234"/>
                    </a:lnTo>
                    <a:lnTo>
                      <a:pt x="90" y="232"/>
                    </a:lnTo>
                    <a:lnTo>
                      <a:pt x="88" y="228"/>
                    </a:lnTo>
                    <a:lnTo>
                      <a:pt x="88" y="228"/>
                    </a:lnTo>
                    <a:lnTo>
                      <a:pt x="90" y="224"/>
                    </a:lnTo>
                    <a:lnTo>
                      <a:pt x="92" y="222"/>
                    </a:lnTo>
                    <a:lnTo>
                      <a:pt x="92" y="220"/>
                    </a:lnTo>
                    <a:lnTo>
                      <a:pt x="96" y="222"/>
                    </a:lnTo>
                    <a:lnTo>
                      <a:pt x="100" y="222"/>
                    </a:lnTo>
                    <a:lnTo>
                      <a:pt x="100" y="224"/>
                    </a:lnTo>
                    <a:lnTo>
                      <a:pt x="102" y="224"/>
                    </a:lnTo>
                    <a:lnTo>
                      <a:pt x="104" y="220"/>
                    </a:lnTo>
                    <a:lnTo>
                      <a:pt x="106" y="218"/>
                    </a:lnTo>
                    <a:lnTo>
                      <a:pt x="106" y="216"/>
                    </a:lnTo>
                    <a:lnTo>
                      <a:pt x="106" y="214"/>
                    </a:lnTo>
                    <a:lnTo>
                      <a:pt x="104" y="214"/>
                    </a:lnTo>
                    <a:lnTo>
                      <a:pt x="102" y="210"/>
                    </a:lnTo>
                    <a:lnTo>
                      <a:pt x="100" y="210"/>
                    </a:lnTo>
                    <a:lnTo>
                      <a:pt x="98" y="210"/>
                    </a:lnTo>
                    <a:lnTo>
                      <a:pt x="96" y="210"/>
                    </a:lnTo>
                    <a:lnTo>
                      <a:pt x="92" y="212"/>
                    </a:lnTo>
                    <a:lnTo>
                      <a:pt x="92" y="214"/>
                    </a:lnTo>
                    <a:lnTo>
                      <a:pt x="92" y="214"/>
                    </a:lnTo>
                    <a:lnTo>
                      <a:pt x="88" y="216"/>
                    </a:lnTo>
                    <a:lnTo>
                      <a:pt x="86" y="216"/>
                    </a:lnTo>
                    <a:lnTo>
                      <a:pt x="86" y="216"/>
                    </a:lnTo>
                    <a:lnTo>
                      <a:pt x="84" y="214"/>
                    </a:lnTo>
                    <a:lnTo>
                      <a:pt x="84" y="214"/>
                    </a:lnTo>
                    <a:lnTo>
                      <a:pt x="80" y="218"/>
                    </a:lnTo>
                    <a:lnTo>
                      <a:pt x="80" y="220"/>
                    </a:lnTo>
                    <a:lnTo>
                      <a:pt x="78" y="222"/>
                    </a:lnTo>
                    <a:lnTo>
                      <a:pt x="78" y="224"/>
                    </a:lnTo>
                    <a:lnTo>
                      <a:pt x="80" y="224"/>
                    </a:lnTo>
                    <a:lnTo>
                      <a:pt x="82" y="226"/>
                    </a:lnTo>
                    <a:lnTo>
                      <a:pt x="80" y="228"/>
                    </a:lnTo>
                    <a:lnTo>
                      <a:pt x="80" y="228"/>
                    </a:lnTo>
                    <a:lnTo>
                      <a:pt x="82" y="232"/>
                    </a:lnTo>
                    <a:lnTo>
                      <a:pt x="86" y="232"/>
                    </a:lnTo>
                    <a:lnTo>
                      <a:pt x="86" y="234"/>
                    </a:lnTo>
                    <a:close/>
                    <a:moveTo>
                      <a:pt x="70" y="276"/>
                    </a:moveTo>
                    <a:lnTo>
                      <a:pt x="68" y="274"/>
                    </a:lnTo>
                    <a:lnTo>
                      <a:pt x="66" y="274"/>
                    </a:lnTo>
                    <a:lnTo>
                      <a:pt x="66" y="276"/>
                    </a:lnTo>
                    <a:lnTo>
                      <a:pt x="66" y="278"/>
                    </a:lnTo>
                    <a:lnTo>
                      <a:pt x="70" y="278"/>
                    </a:lnTo>
                    <a:lnTo>
                      <a:pt x="70" y="278"/>
                    </a:lnTo>
                    <a:lnTo>
                      <a:pt x="70" y="276"/>
                    </a:lnTo>
                    <a:close/>
                    <a:moveTo>
                      <a:pt x="72" y="272"/>
                    </a:moveTo>
                    <a:lnTo>
                      <a:pt x="72" y="268"/>
                    </a:lnTo>
                    <a:lnTo>
                      <a:pt x="72" y="266"/>
                    </a:lnTo>
                    <a:lnTo>
                      <a:pt x="72" y="268"/>
                    </a:lnTo>
                    <a:lnTo>
                      <a:pt x="72" y="270"/>
                    </a:lnTo>
                    <a:lnTo>
                      <a:pt x="72" y="272"/>
                    </a:lnTo>
                    <a:lnTo>
                      <a:pt x="72" y="272"/>
                    </a:lnTo>
                    <a:close/>
                    <a:moveTo>
                      <a:pt x="66" y="266"/>
                    </a:moveTo>
                    <a:lnTo>
                      <a:pt x="70" y="264"/>
                    </a:lnTo>
                    <a:lnTo>
                      <a:pt x="72" y="260"/>
                    </a:lnTo>
                    <a:lnTo>
                      <a:pt x="70" y="258"/>
                    </a:lnTo>
                    <a:lnTo>
                      <a:pt x="70" y="256"/>
                    </a:lnTo>
                    <a:lnTo>
                      <a:pt x="70" y="256"/>
                    </a:lnTo>
                    <a:lnTo>
                      <a:pt x="72" y="256"/>
                    </a:lnTo>
                    <a:lnTo>
                      <a:pt x="74" y="258"/>
                    </a:lnTo>
                    <a:lnTo>
                      <a:pt x="74" y="256"/>
                    </a:lnTo>
                    <a:lnTo>
                      <a:pt x="74" y="252"/>
                    </a:lnTo>
                    <a:lnTo>
                      <a:pt x="72" y="250"/>
                    </a:lnTo>
                    <a:lnTo>
                      <a:pt x="74" y="242"/>
                    </a:lnTo>
                    <a:lnTo>
                      <a:pt x="72" y="238"/>
                    </a:lnTo>
                    <a:lnTo>
                      <a:pt x="74" y="236"/>
                    </a:lnTo>
                    <a:lnTo>
                      <a:pt x="76" y="234"/>
                    </a:lnTo>
                    <a:lnTo>
                      <a:pt x="76" y="232"/>
                    </a:lnTo>
                    <a:lnTo>
                      <a:pt x="74" y="232"/>
                    </a:lnTo>
                    <a:lnTo>
                      <a:pt x="74" y="230"/>
                    </a:lnTo>
                    <a:lnTo>
                      <a:pt x="74" y="230"/>
                    </a:lnTo>
                    <a:lnTo>
                      <a:pt x="74" y="228"/>
                    </a:lnTo>
                    <a:lnTo>
                      <a:pt x="70" y="228"/>
                    </a:lnTo>
                    <a:lnTo>
                      <a:pt x="70" y="228"/>
                    </a:lnTo>
                    <a:lnTo>
                      <a:pt x="72" y="226"/>
                    </a:lnTo>
                    <a:lnTo>
                      <a:pt x="72" y="224"/>
                    </a:lnTo>
                    <a:lnTo>
                      <a:pt x="72" y="222"/>
                    </a:lnTo>
                    <a:lnTo>
                      <a:pt x="70" y="220"/>
                    </a:lnTo>
                    <a:lnTo>
                      <a:pt x="68" y="220"/>
                    </a:lnTo>
                    <a:lnTo>
                      <a:pt x="68" y="222"/>
                    </a:lnTo>
                    <a:lnTo>
                      <a:pt x="66" y="222"/>
                    </a:lnTo>
                    <a:lnTo>
                      <a:pt x="64" y="222"/>
                    </a:lnTo>
                    <a:lnTo>
                      <a:pt x="62" y="220"/>
                    </a:lnTo>
                    <a:lnTo>
                      <a:pt x="62" y="218"/>
                    </a:lnTo>
                    <a:lnTo>
                      <a:pt x="66" y="216"/>
                    </a:lnTo>
                    <a:lnTo>
                      <a:pt x="70" y="214"/>
                    </a:lnTo>
                    <a:lnTo>
                      <a:pt x="72" y="216"/>
                    </a:lnTo>
                    <a:lnTo>
                      <a:pt x="74" y="218"/>
                    </a:lnTo>
                    <a:lnTo>
                      <a:pt x="76" y="216"/>
                    </a:lnTo>
                    <a:lnTo>
                      <a:pt x="76" y="214"/>
                    </a:lnTo>
                    <a:lnTo>
                      <a:pt x="76" y="212"/>
                    </a:lnTo>
                    <a:lnTo>
                      <a:pt x="74" y="210"/>
                    </a:lnTo>
                    <a:lnTo>
                      <a:pt x="76" y="208"/>
                    </a:lnTo>
                    <a:lnTo>
                      <a:pt x="78" y="208"/>
                    </a:lnTo>
                    <a:lnTo>
                      <a:pt x="78" y="210"/>
                    </a:lnTo>
                    <a:lnTo>
                      <a:pt x="80" y="210"/>
                    </a:lnTo>
                    <a:lnTo>
                      <a:pt x="82" y="210"/>
                    </a:lnTo>
                    <a:lnTo>
                      <a:pt x="86" y="208"/>
                    </a:lnTo>
                    <a:lnTo>
                      <a:pt x="90" y="208"/>
                    </a:lnTo>
                    <a:lnTo>
                      <a:pt x="92" y="208"/>
                    </a:lnTo>
                    <a:lnTo>
                      <a:pt x="92" y="208"/>
                    </a:lnTo>
                    <a:lnTo>
                      <a:pt x="94" y="208"/>
                    </a:lnTo>
                    <a:lnTo>
                      <a:pt x="94" y="206"/>
                    </a:lnTo>
                    <a:lnTo>
                      <a:pt x="98" y="204"/>
                    </a:lnTo>
                    <a:lnTo>
                      <a:pt x="98" y="204"/>
                    </a:lnTo>
                    <a:lnTo>
                      <a:pt x="100" y="202"/>
                    </a:lnTo>
                    <a:lnTo>
                      <a:pt x="104" y="200"/>
                    </a:lnTo>
                    <a:lnTo>
                      <a:pt x="106" y="202"/>
                    </a:lnTo>
                    <a:lnTo>
                      <a:pt x="110" y="200"/>
                    </a:lnTo>
                    <a:lnTo>
                      <a:pt x="110" y="202"/>
                    </a:lnTo>
                    <a:lnTo>
                      <a:pt x="110" y="204"/>
                    </a:lnTo>
                    <a:lnTo>
                      <a:pt x="108" y="206"/>
                    </a:lnTo>
                    <a:lnTo>
                      <a:pt x="108" y="208"/>
                    </a:lnTo>
                    <a:lnTo>
                      <a:pt x="110" y="208"/>
                    </a:lnTo>
                    <a:lnTo>
                      <a:pt x="110" y="210"/>
                    </a:lnTo>
                    <a:lnTo>
                      <a:pt x="110" y="214"/>
                    </a:lnTo>
                    <a:lnTo>
                      <a:pt x="110" y="214"/>
                    </a:lnTo>
                    <a:lnTo>
                      <a:pt x="110" y="216"/>
                    </a:lnTo>
                    <a:lnTo>
                      <a:pt x="112" y="218"/>
                    </a:lnTo>
                    <a:lnTo>
                      <a:pt x="116" y="220"/>
                    </a:lnTo>
                    <a:lnTo>
                      <a:pt x="118" y="222"/>
                    </a:lnTo>
                    <a:lnTo>
                      <a:pt x="120" y="220"/>
                    </a:lnTo>
                    <a:lnTo>
                      <a:pt x="122" y="216"/>
                    </a:lnTo>
                    <a:lnTo>
                      <a:pt x="122" y="214"/>
                    </a:lnTo>
                    <a:lnTo>
                      <a:pt x="124" y="214"/>
                    </a:lnTo>
                    <a:lnTo>
                      <a:pt x="124" y="212"/>
                    </a:lnTo>
                    <a:lnTo>
                      <a:pt x="124" y="210"/>
                    </a:lnTo>
                    <a:lnTo>
                      <a:pt x="126" y="208"/>
                    </a:lnTo>
                    <a:lnTo>
                      <a:pt x="128" y="208"/>
                    </a:lnTo>
                    <a:lnTo>
                      <a:pt x="128" y="208"/>
                    </a:lnTo>
                    <a:lnTo>
                      <a:pt x="130" y="206"/>
                    </a:lnTo>
                    <a:lnTo>
                      <a:pt x="128" y="206"/>
                    </a:lnTo>
                    <a:lnTo>
                      <a:pt x="128" y="202"/>
                    </a:lnTo>
                    <a:lnTo>
                      <a:pt x="124" y="202"/>
                    </a:lnTo>
                    <a:lnTo>
                      <a:pt x="124" y="200"/>
                    </a:lnTo>
                    <a:lnTo>
                      <a:pt x="124" y="196"/>
                    </a:lnTo>
                    <a:lnTo>
                      <a:pt x="126" y="196"/>
                    </a:lnTo>
                    <a:lnTo>
                      <a:pt x="128" y="194"/>
                    </a:lnTo>
                    <a:lnTo>
                      <a:pt x="126" y="196"/>
                    </a:lnTo>
                    <a:lnTo>
                      <a:pt x="126" y="198"/>
                    </a:lnTo>
                    <a:lnTo>
                      <a:pt x="128" y="200"/>
                    </a:lnTo>
                    <a:lnTo>
                      <a:pt x="128" y="198"/>
                    </a:lnTo>
                    <a:lnTo>
                      <a:pt x="130" y="198"/>
                    </a:lnTo>
                    <a:lnTo>
                      <a:pt x="130" y="198"/>
                    </a:lnTo>
                    <a:lnTo>
                      <a:pt x="132" y="200"/>
                    </a:lnTo>
                    <a:lnTo>
                      <a:pt x="134" y="198"/>
                    </a:lnTo>
                    <a:lnTo>
                      <a:pt x="134" y="200"/>
                    </a:lnTo>
                    <a:lnTo>
                      <a:pt x="134" y="200"/>
                    </a:lnTo>
                    <a:lnTo>
                      <a:pt x="132" y="200"/>
                    </a:lnTo>
                    <a:lnTo>
                      <a:pt x="132" y="202"/>
                    </a:lnTo>
                    <a:lnTo>
                      <a:pt x="132" y="202"/>
                    </a:lnTo>
                    <a:lnTo>
                      <a:pt x="134" y="202"/>
                    </a:lnTo>
                    <a:lnTo>
                      <a:pt x="136" y="200"/>
                    </a:lnTo>
                    <a:lnTo>
                      <a:pt x="144" y="200"/>
                    </a:lnTo>
                    <a:lnTo>
                      <a:pt x="146" y="200"/>
                    </a:lnTo>
                    <a:lnTo>
                      <a:pt x="146" y="200"/>
                    </a:lnTo>
                    <a:lnTo>
                      <a:pt x="144" y="196"/>
                    </a:lnTo>
                    <a:lnTo>
                      <a:pt x="146" y="194"/>
                    </a:lnTo>
                    <a:lnTo>
                      <a:pt x="148" y="192"/>
                    </a:lnTo>
                    <a:lnTo>
                      <a:pt x="150" y="192"/>
                    </a:lnTo>
                    <a:lnTo>
                      <a:pt x="150" y="194"/>
                    </a:lnTo>
                    <a:lnTo>
                      <a:pt x="150" y="198"/>
                    </a:lnTo>
                    <a:lnTo>
                      <a:pt x="150" y="200"/>
                    </a:lnTo>
                    <a:lnTo>
                      <a:pt x="152" y="200"/>
                    </a:lnTo>
                    <a:lnTo>
                      <a:pt x="154" y="196"/>
                    </a:lnTo>
                    <a:lnTo>
                      <a:pt x="154" y="192"/>
                    </a:lnTo>
                    <a:lnTo>
                      <a:pt x="154" y="190"/>
                    </a:lnTo>
                    <a:lnTo>
                      <a:pt x="156" y="188"/>
                    </a:lnTo>
                    <a:lnTo>
                      <a:pt x="158" y="188"/>
                    </a:lnTo>
                    <a:lnTo>
                      <a:pt x="160" y="186"/>
                    </a:lnTo>
                    <a:lnTo>
                      <a:pt x="158" y="184"/>
                    </a:lnTo>
                    <a:lnTo>
                      <a:pt x="158" y="182"/>
                    </a:lnTo>
                    <a:lnTo>
                      <a:pt x="160" y="180"/>
                    </a:lnTo>
                    <a:lnTo>
                      <a:pt x="162" y="180"/>
                    </a:lnTo>
                    <a:lnTo>
                      <a:pt x="162" y="182"/>
                    </a:lnTo>
                    <a:lnTo>
                      <a:pt x="162" y="184"/>
                    </a:lnTo>
                    <a:lnTo>
                      <a:pt x="162" y="188"/>
                    </a:lnTo>
                    <a:lnTo>
                      <a:pt x="162" y="194"/>
                    </a:lnTo>
                    <a:lnTo>
                      <a:pt x="162" y="194"/>
                    </a:lnTo>
                    <a:lnTo>
                      <a:pt x="164" y="194"/>
                    </a:lnTo>
                    <a:lnTo>
                      <a:pt x="166" y="192"/>
                    </a:lnTo>
                    <a:lnTo>
                      <a:pt x="168" y="192"/>
                    </a:lnTo>
                    <a:lnTo>
                      <a:pt x="170" y="188"/>
                    </a:lnTo>
                    <a:lnTo>
                      <a:pt x="170" y="186"/>
                    </a:lnTo>
                    <a:lnTo>
                      <a:pt x="170" y="184"/>
                    </a:lnTo>
                    <a:lnTo>
                      <a:pt x="174" y="182"/>
                    </a:lnTo>
                    <a:lnTo>
                      <a:pt x="172" y="180"/>
                    </a:lnTo>
                    <a:lnTo>
                      <a:pt x="172" y="178"/>
                    </a:lnTo>
                    <a:lnTo>
                      <a:pt x="168" y="174"/>
                    </a:lnTo>
                    <a:lnTo>
                      <a:pt x="168" y="172"/>
                    </a:lnTo>
                    <a:lnTo>
                      <a:pt x="166" y="166"/>
                    </a:lnTo>
                    <a:lnTo>
                      <a:pt x="168" y="160"/>
                    </a:lnTo>
                    <a:lnTo>
                      <a:pt x="168" y="154"/>
                    </a:lnTo>
                    <a:lnTo>
                      <a:pt x="166" y="146"/>
                    </a:lnTo>
                    <a:lnTo>
                      <a:pt x="162" y="142"/>
                    </a:lnTo>
                    <a:lnTo>
                      <a:pt x="162" y="138"/>
                    </a:lnTo>
                    <a:lnTo>
                      <a:pt x="162" y="134"/>
                    </a:lnTo>
                    <a:lnTo>
                      <a:pt x="168" y="132"/>
                    </a:lnTo>
                    <a:lnTo>
                      <a:pt x="170" y="132"/>
                    </a:lnTo>
                    <a:lnTo>
                      <a:pt x="170" y="134"/>
                    </a:lnTo>
                    <a:lnTo>
                      <a:pt x="170" y="134"/>
                    </a:lnTo>
                    <a:lnTo>
                      <a:pt x="170" y="130"/>
                    </a:lnTo>
                    <a:lnTo>
                      <a:pt x="170" y="128"/>
                    </a:lnTo>
                    <a:lnTo>
                      <a:pt x="168" y="128"/>
                    </a:lnTo>
                    <a:lnTo>
                      <a:pt x="168" y="124"/>
                    </a:lnTo>
                    <a:lnTo>
                      <a:pt x="168" y="124"/>
                    </a:lnTo>
                    <a:lnTo>
                      <a:pt x="168" y="122"/>
                    </a:lnTo>
                    <a:lnTo>
                      <a:pt x="170" y="120"/>
                    </a:lnTo>
                    <a:lnTo>
                      <a:pt x="170" y="120"/>
                    </a:lnTo>
                    <a:lnTo>
                      <a:pt x="170" y="118"/>
                    </a:lnTo>
                    <a:lnTo>
                      <a:pt x="168" y="118"/>
                    </a:lnTo>
                    <a:lnTo>
                      <a:pt x="168" y="114"/>
                    </a:lnTo>
                    <a:lnTo>
                      <a:pt x="170" y="112"/>
                    </a:lnTo>
                    <a:lnTo>
                      <a:pt x="168" y="110"/>
                    </a:lnTo>
                    <a:lnTo>
                      <a:pt x="168" y="106"/>
                    </a:lnTo>
                    <a:lnTo>
                      <a:pt x="164" y="102"/>
                    </a:lnTo>
                    <a:lnTo>
                      <a:pt x="164" y="102"/>
                    </a:lnTo>
                    <a:lnTo>
                      <a:pt x="162" y="102"/>
                    </a:lnTo>
                    <a:lnTo>
                      <a:pt x="162" y="96"/>
                    </a:lnTo>
                    <a:lnTo>
                      <a:pt x="160" y="94"/>
                    </a:lnTo>
                    <a:lnTo>
                      <a:pt x="156" y="88"/>
                    </a:lnTo>
                    <a:lnTo>
                      <a:pt x="154" y="86"/>
                    </a:lnTo>
                    <a:lnTo>
                      <a:pt x="152" y="82"/>
                    </a:lnTo>
                    <a:lnTo>
                      <a:pt x="152" y="78"/>
                    </a:lnTo>
                    <a:lnTo>
                      <a:pt x="152" y="76"/>
                    </a:lnTo>
                    <a:lnTo>
                      <a:pt x="150" y="78"/>
                    </a:lnTo>
                    <a:lnTo>
                      <a:pt x="150" y="78"/>
                    </a:lnTo>
                    <a:lnTo>
                      <a:pt x="150" y="76"/>
                    </a:lnTo>
                    <a:lnTo>
                      <a:pt x="148" y="76"/>
                    </a:lnTo>
                    <a:lnTo>
                      <a:pt x="146" y="76"/>
                    </a:lnTo>
                    <a:lnTo>
                      <a:pt x="146" y="76"/>
                    </a:lnTo>
                    <a:lnTo>
                      <a:pt x="144" y="80"/>
                    </a:lnTo>
                    <a:lnTo>
                      <a:pt x="144" y="82"/>
                    </a:lnTo>
                    <a:lnTo>
                      <a:pt x="146" y="82"/>
                    </a:lnTo>
                    <a:lnTo>
                      <a:pt x="148" y="82"/>
                    </a:lnTo>
                    <a:lnTo>
                      <a:pt x="150" y="80"/>
                    </a:lnTo>
                    <a:lnTo>
                      <a:pt x="152" y="82"/>
                    </a:lnTo>
                    <a:lnTo>
                      <a:pt x="150" y="86"/>
                    </a:lnTo>
                    <a:lnTo>
                      <a:pt x="148" y="86"/>
                    </a:lnTo>
                    <a:lnTo>
                      <a:pt x="148" y="84"/>
                    </a:lnTo>
                    <a:lnTo>
                      <a:pt x="146" y="84"/>
                    </a:lnTo>
                    <a:lnTo>
                      <a:pt x="148" y="88"/>
                    </a:lnTo>
                    <a:lnTo>
                      <a:pt x="146" y="90"/>
                    </a:lnTo>
                    <a:lnTo>
                      <a:pt x="144" y="88"/>
                    </a:lnTo>
                    <a:lnTo>
                      <a:pt x="144" y="86"/>
                    </a:lnTo>
                    <a:lnTo>
                      <a:pt x="144" y="84"/>
                    </a:lnTo>
                    <a:lnTo>
                      <a:pt x="142" y="82"/>
                    </a:lnTo>
                    <a:lnTo>
                      <a:pt x="142" y="82"/>
                    </a:lnTo>
                    <a:lnTo>
                      <a:pt x="140" y="82"/>
                    </a:lnTo>
                    <a:lnTo>
                      <a:pt x="140" y="84"/>
                    </a:lnTo>
                    <a:lnTo>
                      <a:pt x="140" y="88"/>
                    </a:lnTo>
                    <a:lnTo>
                      <a:pt x="140" y="90"/>
                    </a:lnTo>
                    <a:lnTo>
                      <a:pt x="140" y="90"/>
                    </a:lnTo>
                    <a:lnTo>
                      <a:pt x="138" y="92"/>
                    </a:lnTo>
                    <a:lnTo>
                      <a:pt x="138" y="94"/>
                    </a:lnTo>
                    <a:lnTo>
                      <a:pt x="142" y="98"/>
                    </a:lnTo>
                    <a:lnTo>
                      <a:pt x="142" y="100"/>
                    </a:lnTo>
                    <a:lnTo>
                      <a:pt x="142" y="102"/>
                    </a:lnTo>
                    <a:lnTo>
                      <a:pt x="140" y="104"/>
                    </a:lnTo>
                    <a:lnTo>
                      <a:pt x="138" y="104"/>
                    </a:lnTo>
                    <a:lnTo>
                      <a:pt x="136" y="104"/>
                    </a:lnTo>
                    <a:lnTo>
                      <a:pt x="138" y="106"/>
                    </a:lnTo>
                    <a:lnTo>
                      <a:pt x="140" y="106"/>
                    </a:lnTo>
                    <a:lnTo>
                      <a:pt x="142" y="104"/>
                    </a:lnTo>
                    <a:lnTo>
                      <a:pt x="144" y="110"/>
                    </a:lnTo>
                    <a:lnTo>
                      <a:pt x="146" y="116"/>
                    </a:lnTo>
                    <a:lnTo>
                      <a:pt x="144" y="120"/>
                    </a:lnTo>
                    <a:lnTo>
                      <a:pt x="146" y="124"/>
                    </a:lnTo>
                    <a:lnTo>
                      <a:pt x="142" y="134"/>
                    </a:lnTo>
                    <a:lnTo>
                      <a:pt x="144" y="138"/>
                    </a:lnTo>
                    <a:lnTo>
                      <a:pt x="142" y="140"/>
                    </a:lnTo>
                    <a:lnTo>
                      <a:pt x="140" y="142"/>
                    </a:lnTo>
                    <a:lnTo>
                      <a:pt x="138" y="146"/>
                    </a:lnTo>
                    <a:lnTo>
                      <a:pt x="138" y="150"/>
                    </a:lnTo>
                    <a:lnTo>
                      <a:pt x="136" y="152"/>
                    </a:lnTo>
                    <a:lnTo>
                      <a:pt x="136" y="154"/>
                    </a:lnTo>
                    <a:lnTo>
                      <a:pt x="134" y="158"/>
                    </a:lnTo>
                    <a:lnTo>
                      <a:pt x="128" y="162"/>
                    </a:lnTo>
                    <a:lnTo>
                      <a:pt x="126" y="162"/>
                    </a:lnTo>
                    <a:lnTo>
                      <a:pt x="124" y="164"/>
                    </a:lnTo>
                    <a:lnTo>
                      <a:pt x="120" y="162"/>
                    </a:lnTo>
                    <a:lnTo>
                      <a:pt x="118" y="160"/>
                    </a:lnTo>
                    <a:lnTo>
                      <a:pt x="118" y="158"/>
                    </a:lnTo>
                    <a:lnTo>
                      <a:pt x="120" y="156"/>
                    </a:lnTo>
                    <a:lnTo>
                      <a:pt x="120" y="154"/>
                    </a:lnTo>
                    <a:lnTo>
                      <a:pt x="120" y="154"/>
                    </a:lnTo>
                    <a:lnTo>
                      <a:pt x="122" y="152"/>
                    </a:lnTo>
                    <a:lnTo>
                      <a:pt x="122" y="152"/>
                    </a:lnTo>
                    <a:lnTo>
                      <a:pt x="120" y="152"/>
                    </a:lnTo>
                    <a:lnTo>
                      <a:pt x="118" y="154"/>
                    </a:lnTo>
                    <a:lnTo>
                      <a:pt x="114" y="154"/>
                    </a:lnTo>
                    <a:lnTo>
                      <a:pt x="114" y="158"/>
                    </a:lnTo>
                    <a:lnTo>
                      <a:pt x="116" y="160"/>
                    </a:lnTo>
                    <a:lnTo>
                      <a:pt x="116" y="166"/>
                    </a:lnTo>
                    <a:lnTo>
                      <a:pt x="116" y="168"/>
                    </a:lnTo>
                    <a:lnTo>
                      <a:pt x="114" y="172"/>
                    </a:lnTo>
                    <a:lnTo>
                      <a:pt x="114" y="174"/>
                    </a:lnTo>
                    <a:lnTo>
                      <a:pt x="112" y="174"/>
                    </a:lnTo>
                    <a:lnTo>
                      <a:pt x="112" y="178"/>
                    </a:lnTo>
                    <a:lnTo>
                      <a:pt x="112" y="180"/>
                    </a:lnTo>
                    <a:lnTo>
                      <a:pt x="114" y="182"/>
                    </a:lnTo>
                    <a:lnTo>
                      <a:pt x="112" y="182"/>
                    </a:lnTo>
                    <a:lnTo>
                      <a:pt x="112" y="184"/>
                    </a:lnTo>
                    <a:lnTo>
                      <a:pt x="112" y="184"/>
                    </a:lnTo>
                    <a:lnTo>
                      <a:pt x="110" y="184"/>
                    </a:lnTo>
                    <a:lnTo>
                      <a:pt x="112" y="186"/>
                    </a:lnTo>
                    <a:lnTo>
                      <a:pt x="110" y="186"/>
                    </a:lnTo>
                    <a:lnTo>
                      <a:pt x="108" y="186"/>
                    </a:lnTo>
                    <a:lnTo>
                      <a:pt x="106" y="188"/>
                    </a:lnTo>
                    <a:lnTo>
                      <a:pt x="106" y="186"/>
                    </a:lnTo>
                    <a:lnTo>
                      <a:pt x="106" y="184"/>
                    </a:lnTo>
                    <a:lnTo>
                      <a:pt x="104" y="184"/>
                    </a:lnTo>
                    <a:lnTo>
                      <a:pt x="102" y="184"/>
                    </a:lnTo>
                    <a:lnTo>
                      <a:pt x="102" y="186"/>
                    </a:lnTo>
                    <a:lnTo>
                      <a:pt x="100" y="184"/>
                    </a:lnTo>
                    <a:lnTo>
                      <a:pt x="96" y="186"/>
                    </a:lnTo>
                    <a:lnTo>
                      <a:pt x="92" y="188"/>
                    </a:lnTo>
                    <a:lnTo>
                      <a:pt x="90" y="188"/>
                    </a:lnTo>
                    <a:lnTo>
                      <a:pt x="86" y="188"/>
                    </a:lnTo>
                    <a:lnTo>
                      <a:pt x="84" y="190"/>
                    </a:lnTo>
                    <a:lnTo>
                      <a:pt x="82" y="188"/>
                    </a:lnTo>
                    <a:lnTo>
                      <a:pt x="80" y="188"/>
                    </a:lnTo>
                    <a:lnTo>
                      <a:pt x="76" y="192"/>
                    </a:lnTo>
                    <a:lnTo>
                      <a:pt x="74" y="194"/>
                    </a:lnTo>
                    <a:lnTo>
                      <a:pt x="72" y="196"/>
                    </a:lnTo>
                    <a:lnTo>
                      <a:pt x="72" y="198"/>
                    </a:lnTo>
                    <a:lnTo>
                      <a:pt x="68" y="202"/>
                    </a:lnTo>
                    <a:lnTo>
                      <a:pt x="66" y="202"/>
                    </a:lnTo>
                    <a:lnTo>
                      <a:pt x="66" y="206"/>
                    </a:lnTo>
                    <a:lnTo>
                      <a:pt x="64" y="206"/>
                    </a:lnTo>
                    <a:lnTo>
                      <a:pt x="62" y="208"/>
                    </a:lnTo>
                    <a:lnTo>
                      <a:pt x="60" y="210"/>
                    </a:lnTo>
                    <a:lnTo>
                      <a:pt x="58" y="210"/>
                    </a:lnTo>
                    <a:lnTo>
                      <a:pt x="58" y="214"/>
                    </a:lnTo>
                    <a:lnTo>
                      <a:pt x="60" y="216"/>
                    </a:lnTo>
                    <a:lnTo>
                      <a:pt x="60" y="216"/>
                    </a:lnTo>
                    <a:lnTo>
                      <a:pt x="60" y="218"/>
                    </a:lnTo>
                    <a:lnTo>
                      <a:pt x="58" y="218"/>
                    </a:lnTo>
                    <a:lnTo>
                      <a:pt x="56" y="220"/>
                    </a:lnTo>
                    <a:lnTo>
                      <a:pt x="54" y="222"/>
                    </a:lnTo>
                    <a:lnTo>
                      <a:pt x="52" y="222"/>
                    </a:lnTo>
                    <a:lnTo>
                      <a:pt x="52" y="226"/>
                    </a:lnTo>
                    <a:lnTo>
                      <a:pt x="50" y="228"/>
                    </a:lnTo>
                    <a:lnTo>
                      <a:pt x="48" y="228"/>
                    </a:lnTo>
                    <a:lnTo>
                      <a:pt x="46" y="228"/>
                    </a:lnTo>
                    <a:lnTo>
                      <a:pt x="46" y="228"/>
                    </a:lnTo>
                    <a:lnTo>
                      <a:pt x="48" y="228"/>
                    </a:lnTo>
                    <a:lnTo>
                      <a:pt x="48" y="230"/>
                    </a:lnTo>
                    <a:lnTo>
                      <a:pt x="50" y="234"/>
                    </a:lnTo>
                    <a:lnTo>
                      <a:pt x="50" y="234"/>
                    </a:lnTo>
                    <a:lnTo>
                      <a:pt x="48" y="232"/>
                    </a:lnTo>
                    <a:lnTo>
                      <a:pt x="48" y="232"/>
                    </a:lnTo>
                    <a:lnTo>
                      <a:pt x="46" y="234"/>
                    </a:lnTo>
                    <a:lnTo>
                      <a:pt x="48" y="236"/>
                    </a:lnTo>
                    <a:lnTo>
                      <a:pt x="50" y="236"/>
                    </a:lnTo>
                    <a:lnTo>
                      <a:pt x="50" y="238"/>
                    </a:lnTo>
                    <a:lnTo>
                      <a:pt x="48" y="240"/>
                    </a:lnTo>
                    <a:lnTo>
                      <a:pt x="50" y="238"/>
                    </a:lnTo>
                    <a:lnTo>
                      <a:pt x="50" y="236"/>
                    </a:lnTo>
                    <a:lnTo>
                      <a:pt x="52" y="236"/>
                    </a:lnTo>
                    <a:lnTo>
                      <a:pt x="54" y="236"/>
                    </a:lnTo>
                    <a:lnTo>
                      <a:pt x="52" y="238"/>
                    </a:lnTo>
                    <a:lnTo>
                      <a:pt x="54" y="238"/>
                    </a:lnTo>
                    <a:lnTo>
                      <a:pt x="56" y="238"/>
                    </a:lnTo>
                    <a:lnTo>
                      <a:pt x="56" y="236"/>
                    </a:lnTo>
                    <a:lnTo>
                      <a:pt x="54" y="234"/>
                    </a:lnTo>
                    <a:lnTo>
                      <a:pt x="52" y="236"/>
                    </a:lnTo>
                    <a:lnTo>
                      <a:pt x="52" y="234"/>
                    </a:lnTo>
                    <a:lnTo>
                      <a:pt x="52" y="232"/>
                    </a:lnTo>
                    <a:lnTo>
                      <a:pt x="52" y="230"/>
                    </a:lnTo>
                    <a:lnTo>
                      <a:pt x="52" y="230"/>
                    </a:lnTo>
                    <a:lnTo>
                      <a:pt x="56" y="230"/>
                    </a:lnTo>
                    <a:lnTo>
                      <a:pt x="58" y="234"/>
                    </a:lnTo>
                    <a:lnTo>
                      <a:pt x="58" y="236"/>
                    </a:lnTo>
                    <a:lnTo>
                      <a:pt x="58" y="238"/>
                    </a:lnTo>
                    <a:lnTo>
                      <a:pt x="58" y="242"/>
                    </a:lnTo>
                    <a:lnTo>
                      <a:pt x="58" y="246"/>
                    </a:lnTo>
                    <a:lnTo>
                      <a:pt x="54" y="246"/>
                    </a:lnTo>
                    <a:lnTo>
                      <a:pt x="56" y="248"/>
                    </a:lnTo>
                    <a:lnTo>
                      <a:pt x="58" y="250"/>
                    </a:lnTo>
                    <a:lnTo>
                      <a:pt x="58" y="256"/>
                    </a:lnTo>
                    <a:lnTo>
                      <a:pt x="60" y="258"/>
                    </a:lnTo>
                    <a:lnTo>
                      <a:pt x="60" y="260"/>
                    </a:lnTo>
                    <a:lnTo>
                      <a:pt x="58" y="260"/>
                    </a:lnTo>
                    <a:lnTo>
                      <a:pt x="60" y="264"/>
                    </a:lnTo>
                    <a:lnTo>
                      <a:pt x="62" y="262"/>
                    </a:lnTo>
                    <a:lnTo>
                      <a:pt x="64" y="264"/>
                    </a:lnTo>
                    <a:lnTo>
                      <a:pt x="66" y="262"/>
                    </a:lnTo>
                    <a:lnTo>
                      <a:pt x="66" y="262"/>
                    </a:lnTo>
                    <a:lnTo>
                      <a:pt x="64" y="258"/>
                    </a:lnTo>
                    <a:lnTo>
                      <a:pt x="64" y="254"/>
                    </a:lnTo>
                    <a:lnTo>
                      <a:pt x="64" y="254"/>
                    </a:lnTo>
                    <a:lnTo>
                      <a:pt x="66" y="254"/>
                    </a:lnTo>
                    <a:lnTo>
                      <a:pt x="66" y="256"/>
                    </a:lnTo>
                    <a:lnTo>
                      <a:pt x="66" y="256"/>
                    </a:lnTo>
                    <a:lnTo>
                      <a:pt x="66" y="258"/>
                    </a:lnTo>
                    <a:lnTo>
                      <a:pt x="68" y="262"/>
                    </a:lnTo>
                    <a:lnTo>
                      <a:pt x="66" y="264"/>
                    </a:lnTo>
                    <a:lnTo>
                      <a:pt x="66" y="266"/>
                    </a:lnTo>
                    <a:close/>
                  </a:path>
                </a:pathLst>
              </a:custGeom>
              <a:grpFill/>
              <a:ln w="6350">
                <a:solidFill>
                  <a:srgbClr val="CDBDE5"/>
                </a:solidFill>
                <a:round/>
                <a:headEnd/>
                <a:tailEnd/>
              </a:ln>
            </p:spPr>
            <p:txBody>
              <a:bodyPr vert="horz" wrap="square" lIns="14645" tIns="7323" rIns="14645" bIns="7323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00095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00190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00285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00381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0476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600571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700666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800761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561710">
                  <a:defRPr/>
                </a:pPr>
                <a:endParaRPr lang="en-US" sz="1106" ker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55" name="Jammu &amp; Kashmir">
                <a:extLst>
                  <a:ext uri="{FF2B5EF4-FFF2-40B4-BE49-F238E27FC236}">
                    <a16:creationId xmlns:a16="http://schemas.microsoft.com/office/drawing/2014/main" id="{E0A76A64-94F7-461B-A7DB-9EBF6C4464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62017" y="3468363"/>
                <a:ext cx="172247" cy="141626"/>
              </a:xfrm>
              <a:custGeom>
                <a:avLst/>
                <a:gdLst>
                  <a:gd name="T0" fmla="*/ 44 w 90"/>
                  <a:gd name="T1" fmla="*/ 74 h 74"/>
                  <a:gd name="T2" fmla="*/ 52 w 90"/>
                  <a:gd name="T3" fmla="*/ 64 h 74"/>
                  <a:gd name="T4" fmla="*/ 56 w 90"/>
                  <a:gd name="T5" fmla="*/ 62 h 74"/>
                  <a:gd name="T6" fmla="*/ 66 w 90"/>
                  <a:gd name="T7" fmla="*/ 66 h 74"/>
                  <a:gd name="T8" fmla="*/ 74 w 90"/>
                  <a:gd name="T9" fmla="*/ 66 h 74"/>
                  <a:gd name="T10" fmla="*/ 78 w 90"/>
                  <a:gd name="T11" fmla="*/ 68 h 74"/>
                  <a:gd name="T12" fmla="*/ 86 w 90"/>
                  <a:gd name="T13" fmla="*/ 68 h 74"/>
                  <a:gd name="T14" fmla="*/ 88 w 90"/>
                  <a:gd name="T15" fmla="*/ 70 h 74"/>
                  <a:gd name="T16" fmla="*/ 90 w 90"/>
                  <a:gd name="T17" fmla="*/ 62 h 74"/>
                  <a:gd name="T18" fmla="*/ 84 w 90"/>
                  <a:gd name="T19" fmla="*/ 56 h 74"/>
                  <a:gd name="T20" fmla="*/ 82 w 90"/>
                  <a:gd name="T21" fmla="*/ 46 h 74"/>
                  <a:gd name="T22" fmla="*/ 76 w 90"/>
                  <a:gd name="T23" fmla="*/ 40 h 74"/>
                  <a:gd name="T24" fmla="*/ 72 w 90"/>
                  <a:gd name="T25" fmla="*/ 30 h 74"/>
                  <a:gd name="T26" fmla="*/ 62 w 90"/>
                  <a:gd name="T27" fmla="*/ 28 h 74"/>
                  <a:gd name="T28" fmla="*/ 60 w 90"/>
                  <a:gd name="T29" fmla="*/ 24 h 74"/>
                  <a:gd name="T30" fmla="*/ 50 w 90"/>
                  <a:gd name="T31" fmla="*/ 22 h 74"/>
                  <a:gd name="T32" fmla="*/ 46 w 90"/>
                  <a:gd name="T33" fmla="*/ 20 h 74"/>
                  <a:gd name="T34" fmla="*/ 44 w 90"/>
                  <a:gd name="T35" fmla="*/ 14 h 74"/>
                  <a:gd name="T36" fmla="*/ 36 w 90"/>
                  <a:gd name="T37" fmla="*/ 2 h 74"/>
                  <a:gd name="T38" fmla="*/ 34 w 90"/>
                  <a:gd name="T39" fmla="*/ 0 h 74"/>
                  <a:gd name="T40" fmla="*/ 30 w 90"/>
                  <a:gd name="T41" fmla="*/ 2 h 74"/>
                  <a:gd name="T42" fmla="*/ 26 w 90"/>
                  <a:gd name="T43" fmla="*/ 4 h 74"/>
                  <a:gd name="T44" fmla="*/ 22 w 90"/>
                  <a:gd name="T45" fmla="*/ 2 h 74"/>
                  <a:gd name="T46" fmla="*/ 22 w 90"/>
                  <a:gd name="T47" fmla="*/ 2 h 74"/>
                  <a:gd name="T48" fmla="*/ 14 w 90"/>
                  <a:gd name="T49" fmla="*/ 10 h 74"/>
                  <a:gd name="T50" fmla="*/ 6 w 90"/>
                  <a:gd name="T51" fmla="*/ 14 h 74"/>
                  <a:gd name="T52" fmla="*/ 0 w 90"/>
                  <a:gd name="T53" fmla="*/ 22 h 74"/>
                  <a:gd name="T54" fmla="*/ 4 w 90"/>
                  <a:gd name="T55" fmla="*/ 22 h 74"/>
                  <a:gd name="T56" fmla="*/ 10 w 90"/>
                  <a:gd name="T57" fmla="*/ 26 h 74"/>
                  <a:gd name="T58" fmla="*/ 16 w 90"/>
                  <a:gd name="T59" fmla="*/ 30 h 74"/>
                  <a:gd name="T60" fmla="*/ 20 w 90"/>
                  <a:gd name="T61" fmla="*/ 34 h 74"/>
                  <a:gd name="T62" fmla="*/ 16 w 90"/>
                  <a:gd name="T63" fmla="*/ 38 h 74"/>
                  <a:gd name="T64" fmla="*/ 14 w 90"/>
                  <a:gd name="T65" fmla="*/ 42 h 74"/>
                  <a:gd name="T66" fmla="*/ 16 w 90"/>
                  <a:gd name="T67" fmla="*/ 50 h 74"/>
                  <a:gd name="T68" fmla="*/ 20 w 90"/>
                  <a:gd name="T69" fmla="*/ 62 h 74"/>
                  <a:gd name="T70" fmla="*/ 28 w 90"/>
                  <a:gd name="T71" fmla="*/ 66 h 74"/>
                  <a:gd name="T72" fmla="*/ 34 w 90"/>
                  <a:gd name="T73" fmla="*/ 72 h 74"/>
                  <a:gd name="T74" fmla="*/ 40 w 90"/>
                  <a:gd name="T75" fmla="*/ 72 h 74"/>
                  <a:gd name="T76" fmla="*/ 44 w 90"/>
                  <a:gd name="T77" fmla="*/ 7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90" h="74">
                    <a:moveTo>
                      <a:pt x="44" y="74"/>
                    </a:moveTo>
                    <a:lnTo>
                      <a:pt x="44" y="74"/>
                    </a:lnTo>
                    <a:lnTo>
                      <a:pt x="48" y="68"/>
                    </a:lnTo>
                    <a:lnTo>
                      <a:pt x="52" y="64"/>
                    </a:lnTo>
                    <a:lnTo>
                      <a:pt x="54" y="64"/>
                    </a:lnTo>
                    <a:lnTo>
                      <a:pt x="56" y="62"/>
                    </a:lnTo>
                    <a:lnTo>
                      <a:pt x="60" y="62"/>
                    </a:lnTo>
                    <a:lnTo>
                      <a:pt x="66" y="66"/>
                    </a:lnTo>
                    <a:lnTo>
                      <a:pt x="70" y="64"/>
                    </a:lnTo>
                    <a:lnTo>
                      <a:pt x="74" y="66"/>
                    </a:lnTo>
                    <a:lnTo>
                      <a:pt x="74" y="68"/>
                    </a:lnTo>
                    <a:lnTo>
                      <a:pt x="78" y="68"/>
                    </a:lnTo>
                    <a:lnTo>
                      <a:pt x="82" y="72"/>
                    </a:lnTo>
                    <a:lnTo>
                      <a:pt x="86" y="68"/>
                    </a:lnTo>
                    <a:lnTo>
                      <a:pt x="88" y="68"/>
                    </a:lnTo>
                    <a:lnTo>
                      <a:pt x="88" y="70"/>
                    </a:lnTo>
                    <a:lnTo>
                      <a:pt x="90" y="68"/>
                    </a:lnTo>
                    <a:lnTo>
                      <a:pt x="90" y="62"/>
                    </a:lnTo>
                    <a:lnTo>
                      <a:pt x="88" y="58"/>
                    </a:lnTo>
                    <a:lnTo>
                      <a:pt x="84" y="56"/>
                    </a:lnTo>
                    <a:lnTo>
                      <a:pt x="82" y="52"/>
                    </a:lnTo>
                    <a:lnTo>
                      <a:pt x="82" y="46"/>
                    </a:lnTo>
                    <a:lnTo>
                      <a:pt x="80" y="42"/>
                    </a:lnTo>
                    <a:lnTo>
                      <a:pt x="76" y="40"/>
                    </a:lnTo>
                    <a:lnTo>
                      <a:pt x="74" y="36"/>
                    </a:lnTo>
                    <a:lnTo>
                      <a:pt x="72" y="30"/>
                    </a:lnTo>
                    <a:lnTo>
                      <a:pt x="68" y="28"/>
                    </a:lnTo>
                    <a:lnTo>
                      <a:pt x="62" y="28"/>
                    </a:lnTo>
                    <a:lnTo>
                      <a:pt x="62" y="24"/>
                    </a:lnTo>
                    <a:lnTo>
                      <a:pt x="60" y="24"/>
                    </a:lnTo>
                    <a:lnTo>
                      <a:pt x="54" y="24"/>
                    </a:lnTo>
                    <a:lnTo>
                      <a:pt x="50" y="22"/>
                    </a:lnTo>
                    <a:lnTo>
                      <a:pt x="48" y="22"/>
                    </a:lnTo>
                    <a:lnTo>
                      <a:pt x="46" y="20"/>
                    </a:lnTo>
                    <a:lnTo>
                      <a:pt x="46" y="16"/>
                    </a:lnTo>
                    <a:lnTo>
                      <a:pt x="44" y="14"/>
                    </a:lnTo>
                    <a:lnTo>
                      <a:pt x="38" y="6"/>
                    </a:lnTo>
                    <a:lnTo>
                      <a:pt x="36" y="2"/>
                    </a:lnTo>
                    <a:lnTo>
                      <a:pt x="34" y="0"/>
                    </a:lnTo>
                    <a:lnTo>
                      <a:pt x="34" y="0"/>
                    </a:lnTo>
                    <a:lnTo>
                      <a:pt x="32" y="2"/>
                    </a:lnTo>
                    <a:lnTo>
                      <a:pt x="30" y="2"/>
                    </a:lnTo>
                    <a:lnTo>
                      <a:pt x="28" y="2"/>
                    </a:lnTo>
                    <a:lnTo>
                      <a:pt x="26" y="4"/>
                    </a:lnTo>
                    <a:lnTo>
                      <a:pt x="24" y="2"/>
                    </a:lnTo>
                    <a:lnTo>
                      <a:pt x="22" y="2"/>
                    </a:lnTo>
                    <a:lnTo>
                      <a:pt x="22" y="2"/>
                    </a:lnTo>
                    <a:lnTo>
                      <a:pt x="22" y="2"/>
                    </a:lnTo>
                    <a:lnTo>
                      <a:pt x="20" y="8"/>
                    </a:lnTo>
                    <a:lnTo>
                      <a:pt x="14" y="10"/>
                    </a:lnTo>
                    <a:lnTo>
                      <a:pt x="6" y="12"/>
                    </a:lnTo>
                    <a:lnTo>
                      <a:pt x="6" y="14"/>
                    </a:lnTo>
                    <a:lnTo>
                      <a:pt x="0" y="18"/>
                    </a:lnTo>
                    <a:lnTo>
                      <a:pt x="0" y="22"/>
                    </a:lnTo>
                    <a:lnTo>
                      <a:pt x="2" y="24"/>
                    </a:lnTo>
                    <a:lnTo>
                      <a:pt x="4" y="22"/>
                    </a:lnTo>
                    <a:lnTo>
                      <a:pt x="6" y="22"/>
                    </a:lnTo>
                    <a:lnTo>
                      <a:pt x="10" y="26"/>
                    </a:lnTo>
                    <a:lnTo>
                      <a:pt x="12" y="28"/>
                    </a:lnTo>
                    <a:lnTo>
                      <a:pt x="16" y="30"/>
                    </a:lnTo>
                    <a:lnTo>
                      <a:pt x="16" y="32"/>
                    </a:lnTo>
                    <a:lnTo>
                      <a:pt x="20" y="34"/>
                    </a:lnTo>
                    <a:lnTo>
                      <a:pt x="20" y="36"/>
                    </a:lnTo>
                    <a:lnTo>
                      <a:pt x="16" y="38"/>
                    </a:lnTo>
                    <a:lnTo>
                      <a:pt x="16" y="42"/>
                    </a:lnTo>
                    <a:lnTo>
                      <a:pt x="14" y="42"/>
                    </a:lnTo>
                    <a:lnTo>
                      <a:pt x="14" y="46"/>
                    </a:lnTo>
                    <a:lnTo>
                      <a:pt x="16" y="50"/>
                    </a:lnTo>
                    <a:lnTo>
                      <a:pt x="18" y="58"/>
                    </a:lnTo>
                    <a:lnTo>
                      <a:pt x="20" y="62"/>
                    </a:lnTo>
                    <a:lnTo>
                      <a:pt x="24" y="66"/>
                    </a:lnTo>
                    <a:lnTo>
                      <a:pt x="28" y="66"/>
                    </a:lnTo>
                    <a:lnTo>
                      <a:pt x="32" y="68"/>
                    </a:lnTo>
                    <a:lnTo>
                      <a:pt x="34" y="72"/>
                    </a:lnTo>
                    <a:lnTo>
                      <a:pt x="38" y="72"/>
                    </a:lnTo>
                    <a:lnTo>
                      <a:pt x="40" y="72"/>
                    </a:lnTo>
                    <a:lnTo>
                      <a:pt x="44" y="72"/>
                    </a:lnTo>
                    <a:lnTo>
                      <a:pt x="44" y="74"/>
                    </a:lnTo>
                    <a:close/>
                  </a:path>
                </a:pathLst>
              </a:custGeom>
              <a:grpFill/>
              <a:ln w="6350">
                <a:solidFill>
                  <a:srgbClr val="CDBDE5"/>
                </a:solidFill>
                <a:round/>
                <a:headEnd/>
                <a:tailEnd/>
              </a:ln>
            </p:spPr>
            <p:txBody>
              <a:bodyPr vert="horz" wrap="square" lIns="14645" tIns="7323" rIns="14645" bIns="7323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00095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00190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00285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00381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0476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600571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700666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800761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561710">
                  <a:defRPr/>
                </a:pPr>
                <a:endParaRPr lang="en-US" sz="1106" ker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56" name="Indonesia">
                <a:extLst>
                  <a:ext uri="{FF2B5EF4-FFF2-40B4-BE49-F238E27FC236}">
                    <a16:creationId xmlns:a16="http://schemas.microsoft.com/office/drawing/2014/main" id="{5AC9E65D-49AE-4E75-8DC8-017BE765B73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170625" y="4268356"/>
                <a:ext cx="1083245" cy="428705"/>
              </a:xfrm>
              <a:custGeom>
                <a:avLst/>
                <a:gdLst>
                  <a:gd name="T0" fmla="*/ 540 w 566"/>
                  <a:gd name="T1" fmla="*/ 176 h 224"/>
                  <a:gd name="T2" fmla="*/ 512 w 566"/>
                  <a:gd name="T3" fmla="*/ 146 h 224"/>
                  <a:gd name="T4" fmla="*/ 470 w 566"/>
                  <a:gd name="T5" fmla="*/ 138 h 224"/>
                  <a:gd name="T6" fmla="*/ 466 w 566"/>
                  <a:gd name="T7" fmla="*/ 114 h 224"/>
                  <a:gd name="T8" fmla="*/ 482 w 566"/>
                  <a:gd name="T9" fmla="*/ 102 h 224"/>
                  <a:gd name="T10" fmla="*/ 518 w 566"/>
                  <a:gd name="T11" fmla="*/ 110 h 224"/>
                  <a:gd name="T12" fmla="*/ 438 w 566"/>
                  <a:gd name="T13" fmla="*/ 86 h 224"/>
                  <a:gd name="T14" fmla="*/ 374 w 566"/>
                  <a:gd name="T15" fmla="*/ 42 h 224"/>
                  <a:gd name="T16" fmla="*/ 406 w 566"/>
                  <a:gd name="T17" fmla="*/ 96 h 224"/>
                  <a:gd name="T18" fmla="*/ 410 w 566"/>
                  <a:gd name="T19" fmla="*/ 66 h 224"/>
                  <a:gd name="T20" fmla="*/ 398 w 566"/>
                  <a:gd name="T21" fmla="*/ 96 h 224"/>
                  <a:gd name="T22" fmla="*/ 410 w 566"/>
                  <a:gd name="T23" fmla="*/ 132 h 224"/>
                  <a:gd name="T24" fmla="*/ 434 w 566"/>
                  <a:gd name="T25" fmla="*/ 132 h 224"/>
                  <a:gd name="T26" fmla="*/ 380 w 566"/>
                  <a:gd name="T27" fmla="*/ 132 h 224"/>
                  <a:gd name="T28" fmla="*/ 376 w 566"/>
                  <a:gd name="T29" fmla="*/ 110 h 224"/>
                  <a:gd name="T30" fmla="*/ 342 w 566"/>
                  <a:gd name="T31" fmla="*/ 150 h 224"/>
                  <a:gd name="T32" fmla="*/ 344 w 566"/>
                  <a:gd name="T33" fmla="*/ 110 h 224"/>
                  <a:gd name="T34" fmla="*/ 328 w 566"/>
                  <a:gd name="T35" fmla="*/ 90 h 224"/>
                  <a:gd name="T36" fmla="*/ 366 w 566"/>
                  <a:gd name="T37" fmla="*/ 64 h 224"/>
                  <a:gd name="T38" fmla="*/ 302 w 566"/>
                  <a:gd name="T39" fmla="*/ 86 h 224"/>
                  <a:gd name="T40" fmla="*/ 296 w 566"/>
                  <a:gd name="T41" fmla="*/ 152 h 224"/>
                  <a:gd name="T42" fmla="*/ 320 w 566"/>
                  <a:gd name="T43" fmla="*/ 136 h 224"/>
                  <a:gd name="T44" fmla="*/ 334 w 566"/>
                  <a:gd name="T45" fmla="*/ 130 h 224"/>
                  <a:gd name="T46" fmla="*/ 342 w 566"/>
                  <a:gd name="T47" fmla="*/ 92 h 224"/>
                  <a:gd name="T48" fmla="*/ 314 w 566"/>
                  <a:gd name="T49" fmla="*/ 8 h 224"/>
                  <a:gd name="T50" fmla="*/ 260 w 566"/>
                  <a:gd name="T51" fmla="*/ 130 h 224"/>
                  <a:gd name="T52" fmla="*/ 182 w 566"/>
                  <a:gd name="T53" fmla="*/ 100 h 224"/>
                  <a:gd name="T54" fmla="*/ 246 w 566"/>
                  <a:gd name="T55" fmla="*/ 52 h 224"/>
                  <a:gd name="T56" fmla="*/ 276 w 566"/>
                  <a:gd name="T57" fmla="*/ 60 h 224"/>
                  <a:gd name="T58" fmla="*/ 262 w 566"/>
                  <a:gd name="T59" fmla="*/ 106 h 224"/>
                  <a:gd name="T60" fmla="*/ 234 w 566"/>
                  <a:gd name="T61" fmla="*/ 128 h 224"/>
                  <a:gd name="T62" fmla="*/ 190 w 566"/>
                  <a:gd name="T63" fmla="*/ 124 h 224"/>
                  <a:gd name="T64" fmla="*/ 172 w 566"/>
                  <a:gd name="T65" fmla="*/ 76 h 224"/>
                  <a:gd name="T66" fmla="*/ 508 w 566"/>
                  <a:gd name="T67" fmla="*/ 98 h 224"/>
                  <a:gd name="T68" fmla="*/ 480 w 566"/>
                  <a:gd name="T69" fmla="*/ 168 h 224"/>
                  <a:gd name="T70" fmla="*/ 488 w 566"/>
                  <a:gd name="T71" fmla="*/ 162 h 224"/>
                  <a:gd name="T72" fmla="*/ 450 w 566"/>
                  <a:gd name="T73" fmla="*/ 174 h 224"/>
                  <a:gd name="T74" fmla="*/ 450 w 566"/>
                  <a:gd name="T75" fmla="*/ 176 h 224"/>
                  <a:gd name="T76" fmla="*/ 414 w 566"/>
                  <a:gd name="T77" fmla="*/ 190 h 224"/>
                  <a:gd name="T78" fmla="*/ 366 w 566"/>
                  <a:gd name="T79" fmla="*/ 206 h 224"/>
                  <a:gd name="T80" fmla="*/ 324 w 566"/>
                  <a:gd name="T81" fmla="*/ 218 h 224"/>
                  <a:gd name="T82" fmla="*/ 250 w 566"/>
                  <a:gd name="T83" fmla="*/ 178 h 224"/>
                  <a:gd name="T84" fmla="*/ 360 w 566"/>
                  <a:gd name="T85" fmla="*/ 190 h 224"/>
                  <a:gd name="T86" fmla="*/ 344 w 566"/>
                  <a:gd name="T87" fmla="*/ 190 h 224"/>
                  <a:gd name="T88" fmla="*/ 318 w 566"/>
                  <a:gd name="T89" fmla="*/ 198 h 224"/>
                  <a:gd name="T90" fmla="*/ 276 w 566"/>
                  <a:gd name="T91" fmla="*/ 200 h 224"/>
                  <a:gd name="T92" fmla="*/ 262 w 566"/>
                  <a:gd name="T93" fmla="*/ 196 h 224"/>
                  <a:gd name="T94" fmla="*/ 240 w 566"/>
                  <a:gd name="T95" fmla="*/ 188 h 224"/>
                  <a:gd name="T96" fmla="*/ 218 w 566"/>
                  <a:gd name="T97" fmla="*/ 178 h 224"/>
                  <a:gd name="T98" fmla="*/ 162 w 566"/>
                  <a:gd name="T99" fmla="*/ 164 h 224"/>
                  <a:gd name="T100" fmla="*/ 234 w 566"/>
                  <a:gd name="T101" fmla="*/ 190 h 224"/>
                  <a:gd name="T102" fmla="*/ 144 w 566"/>
                  <a:gd name="T103" fmla="*/ 180 h 224"/>
                  <a:gd name="T104" fmla="*/ 136 w 566"/>
                  <a:gd name="T105" fmla="*/ 44 h 224"/>
                  <a:gd name="T106" fmla="*/ 154 w 566"/>
                  <a:gd name="T107" fmla="*/ 122 h 224"/>
                  <a:gd name="T108" fmla="*/ 142 w 566"/>
                  <a:gd name="T109" fmla="*/ 126 h 224"/>
                  <a:gd name="T110" fmla="*/ 96 w 566"/>
                  <a:gd name="T111" fmla="*/ 76 h 224"/>
                  <a:gd name="T112" fmla="*/ 60 w 566"/>
                  <a:gd name="T113" fmla="*/ 122 h 224"/>
                  <a:gd name="T114" fmla="*/ 34 w 566"/>
                  <a:gd name="T115" fmla="*/ 72 h 224"/>
                  <a:gd name="T116" fmla="*/ 32 w 566"/>
                  <a:gd name="T117" fmla="*/ 54 h 224"/>
                  <a:gd name="T118" fmla="*/ 98 w 566"/>
                  <a:gd name="T119" fmla="*/ 144 h 224"/>
                  <a:gd name="T120" fmla="*/ 128 w 566"/>
                  <a:gd name="T121" fmla="*/ 116 h 224"/>
                  <a:gd name="T122" fmla="*/ 98 w 566"/>
                  <a:gd name="T123" fmla="*/ 80 h 224"/>
                  <a:gd name="T124" fmla="*/ 30 w 566"/>
                  <a:gd name="T125" fmla="*/ 18 h 2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566" h="224">
                    <a:moveTo>
                      <a:pt x="566" y="118"/>
                    </a:moveTo>
                    <a:lnTo>
                      <a:pt x="564" y="164"/>
                    </a:lnTo>
                    <a:lnTo>
                      <a:pt x="564" y="168"/>
                    </a:lnTo>
                    <a:lnTo>
                      <a:pt x="564" y="170"/>
                    </a:lnTo>
                    <a:lnTo>
                      <a:pt x="564" y="172"/>
                    </a:lnTo>
                    <a:lnTo>
                      <a:pt x="564" y="200"/>
                    </a:lnTo>
                    <a:lnTo>
                      <a:pt x="562" y="200"/>
                    </a:lnTo>
                    <a:lnTo>
                      <a:pt x="560" y="200"/>
                    </a:lnTo>
                    <a:lnTo>
                      <a:pt x="556" y="196"/>
                    </a:lnTo>
                    <a:lnTo>
                      <a:pt x="556" y="194"/>
                    </a:lnTo>
                    <a:lnTo>
                      <a:pt x="556" y="194"/>
                    </a:lnTo>
                    <a:lnTo>
                      <a:pt x="552" y="192"/>
                    </a:lnTo>
                    <a:lnTo>
                      <a:pt x="552" y="190"/>
                    </a:lnTo>
                    <a:lnTo>
                      <a:pt x="552" y="188"/>
                    </a:lnTo>
                    <a:lnTo>
                      <a:pt x="552" y="186"/>
                    </a:lnTo>
                    <a:lnTo>
                      <a:pt x="552" y="184"/>
                    </a:lnTo>
                    <a:lnTo>
                      <a:pt x="552" y="186"/>
                    </a:lnTo>
                    <a:lnTo>
                      <a:pt x="550" y="188"/>
                    </a:lnTo>
                    <a:lnTo>
                      <a:pt x="546" y="188"/>
                    </a:lnTo>
                    <a:lnTo>
                      <a:pt x="544" y="188"/>
                    </a:lnTo>
                    <a:lnTo>
                      <a:pt x="542" y="188"/>
                    </a:lnTo>
                    <a:lnTo>
                      <a:pt x="542" y="188"/>
                    </a:lnTo>
                    <a:lnTo>
                      <a:pt x="538" y="188"/>
                    </a:lnTo>
                    <a:lnTo>
                      <a:pt x="538" y="188"/>
                    </a:lnTo>
                    <a:lnTo>
                      <a:pt x="538" y="186"/>
                    </a:lnTo>
                    <a:lnTo>
                      <a:pt x="540" y="184"/>
                    </a:lnTo>
                    <a:lnTo>
                      <a:pt x="540" y="184"/>
                    </a:lnTo>
                    <a:lnTo>
                      <a:pt x="540" y="182"/>
                    </a:lnTo>
                    <a:lnTo>
                      <a:pt x="540" y="180"/>
                    </a:lnTo>
                    <a:lnTo>
                      <a:pt x="538" y="178"/>
                    </a:lnTo>
                    <a:lnTo>
                      <a:pt x="538" y="176"/>
                    </a:lnTo>
                    <a:lnTo>
                      <a:pt x="538" y="176"/>
                    </a:lnTo>
                    <a:lnTo>
                      <a:pt x="540" y="176"/>
                    </a:lnTo>
                    <a:lnTo>
                      <a:pt x="542" y="176"/>
                    </a:lnTo>
                    <a:lnTo>
                      <a:pt x="544" y="176"/>
                    </a:lnTo>
                    <a:lnTo>
                      <a:pt x="542" y="176"/>
                    </a:lnTo>
                    <a:lnTo>
                      <a:pt x="540" y="176"/>
                    </a:lnTo>
                    <a:lnTo>
                      <a:pt x="536" y="174"/>
                    </a:lnTo>
                    <a:lnTo>
                      <a:pt x="536" y="174"/>
                    </a:lnTo>
                    <a:lnTo>
                      <a:pt x="536" y="172"/>
                    </a:lnTo>
                    <a:lnTo>
                      <a:pt x="536" y="172"/>
                    </a:lnTo>
                    <a:lnTo>
                      <a:pt x="538" y="172"/>
                    </a:lnTo>
                    <a:lnTo>
                      <a:pt x="538" y="170"/>
                    </a:lnTo>
                    <a:lnTo>
                      <a:pt x="534" y="168"/>
                    </a:lnTo>
                    <a:lnTo>
                      <a:pt x="532" y="166"/>
                    </a:lnTo>
                    <a:lnTo>
                      <a:pt x="532" y="166"/>
                    </a:lnTo>
                    <a:lnTo>
                      <a:pt x="532" y="162"/>
                    </a:lnTo>
                    <a:lnTo>
                      <a:pt x="530" y="160"/>
                    </a:lnTo>
                    <a:lnTo>
                      <a:pt x="530" y="158"/>
                    </a:lnTo>
                    <a:lnTo>
                      <a:pt x="532" y="156"/>
                    </a:lnTo>
                    <a:lnTo>
                      <a:pt x="530" y="156"/>
                    </a:lnTo>
                    <a:lnTo>
                      <a:pt x="528" y="156"/>
                    </a:lnTo>
                    <a:lnTo>
                      <a:pt x="530" y="154"/>
                    </a:lnTo>
                    <a:lnTo>
                      <a:pt x="528" y="154"/>
                    </a:lnTo>
                    <a:lnTo>
                      <a:pt x="530" y="152"/>
                    </a:lnTo>
                    <a:lnTo>
                      <a:pt x="526" y="152"/>
                    </a:lnTo>
                    <a:lnTo>
                      <a:pt x="526" y="152"/>
                    </a:lnTo>
                    <a:lnTo>
                      <a:pt x="524" y="152"/>
                    </a:lnTo>
                    <a:lnTo>
                      <a:pt x="524" y="152"/>
                    </a:lnTo>
                    <a:lnTo>
                      <a:pt x="526" y="150"/>
                    </a:lnTo>
                    <a:lnTo>
                      <a:pt x="524" y="150"/>
                    </a:lnTo>
                    <a:lnTo>
                      <a:pt x="522" y="150"/>
                    </a:lnTo>
                    <a:lnTo>
                      <a:pt x="518" y="150"/>
                    </a:lnTo>
                    <a:lnTo>
                      <a:pt x="518" y="146"/>
                    </a:lnTo>
                    <a:lnTo>
                      <a:pt x="514" y="146"/>
                    </a:lnTo>
                    <a:lnTo>
                      <a:pt x="512" y="146"/>
                    </a:lnTo>
                    <a:lnTo>
                      <a:pt x="504" y="144"/>
                    </a:lnTo>
                    <a:lnTo>
                      <a:pt x="498" y="142"/>
                    </a:lnTo>
                    <a:lnTo>
                      <a:pt x="494" y="142"/>
                    </a:lnTo>
                    <a:lnTo>
                      <a:pt x="490" y="140"/>
                    </a:lnTo>
                    <a:lnTo>
                      <a:pt x="490" y="138"/>
                    </a:lnTo>
                    <a:lnTo>
                      <a:pt x="490" y="138"/>
                    </a:lnTo>
                    <a:lnTo>
                      <a:pt x="488" y="138"/>
                    </a:lnTo>
                    <a:lnTo>
                      <a:pt x="488" y="136"/>
                    </a:lnTo>
                    <a:lnTo>
                      <a:pt x="488" y="136"/>
                    </a:lnTo>
                    <a:lnTo>
                      <a:pt x="490" y="136"/>
                    </a:lnTo>
                    <a:lnTo>
                      <a:pt x="490" y="134"/>
                    </a:lnTo>
                    <a:lnTo>
                      <a:pt x="488" y="134"/>
                    </a:lnTo>
                    <a:lnTo>
                      <a:pt x="486" y="136"/>
                    </a:lnTo>
                    <a:lnTo>
                      <a:pt x="484" y="134"/>
                    </a:lnTo>
                    <a:lnTo>
                      <a:pt x="484" y="134"/>
                    </a:lnTo>
                    <a:lnTo>
                      <a:pt x="482" y="134"/>
                    </a:lnTo>
                    <a:lnTo>
                      <a:pt x="482" y="134"/>
                    </a:lnTo>
                    <a:lnTo>
                      <a:pt x="482" y="132"/>
                    </a:lnTo>
                    <a:lnTo>
                      <a:pt x="480" y="132"/>
                    </a:lnTo>
                    <a:lnTo>
                      <a:pt x="480" y="132"/>
                    </a:lnTo>
                    <a:lnTo>
                      <a:pt x="478" y="132"/>
                    </a:lnTo>
                    <a:lnTo>
                      <a:pt x="478" y="132"/>
                    </a:lnTo>
                    <a:lnTo>
                      <a:pt x="476" y="128"/>
                    </a:lnTo>
                    <a:lnTo>
                      <a:pt x="476" y="126"/>
                    </a:lnTo>
                    <a:lnTo>
                      <a:pt x="478" y="124"/>
                    </a:lnTo>
                    <a:lnTo>
                      <a:pt x="478" y="122"/>
                    </a:lnTo>
                    <a:lnTo>
                      <a:pt x="476" y="124"/>
                    </a:lnTo>
                    <a:lnTo>
                      <a:pt x="474" y="126"/>
                    </a:lnTo>
                    <a:lnTo>
                      <a:pt x="474" y="128"/>
                    </a:lnTo>
                    <a:lnTo>
                      <a:pt x="474" y="128"/>
                    </a:lnTo>
                    <a:lnTo>
                      <a:pt x="472" y="132"/>
                    </a:lnTo>
                    <a:lnTo>
                      <a:pt x="472" y="134"/>
                    </a:lnTo>
                    <a:lnTo>
                      <a:pt x="470" y="138"/>
                    </a:lnTo>
                    <a:lnTo>
                      <a:pt x="466" y="138"/>
                    </a:lnTo>
                    <a:lnTo>
                      <a:pt x="464" y="138"/>
                    </a:lnTo>
                    <a:lnTo>
                      <a:pt x="462" y="132"/>
                    </a:lnTo>
                    <a:lnTo>
                      <a:pt x="462" y="132"/>
                    </a:lnTo>
                    <a:lnTo>
                      <a:pt x="464" y="132"/>
                    </a:lnTo>
                    <a:lnTo>
                      <a:pt x="464" y="130"/>
                    </a:lnTo>
                    <a:lnTo>
                      <a:pt x="464" y="128"/>
                    </a:lnTo>
                    <a:lnTo>
                      <a:pt x="462" y="128"/>
                    </a:lnTo>
                    <a:lnTo>
                      <a:pt x="462" y="126"/>
                    </a:lnTo>
                    <a:lnTo>
                      <a:pt x="460" y="124"/>
                    </a:lnTo>
                    <a:lnTo>
                      <a:pt x="458" y="124"/>
                    </a:lnTo>
                    <a:lnTo>
                      <a:pt x="456" y="122"/>
                    </a:lnTo>
                    <a:lnTo>
                      <a:pt x="454" y="122"/>
                    </a:lnTo>
                    <a:lnTo>
                      <a:pt x="456" y="120"/>
                    </a:lnTo>
                    <a:lnTo>
                      <a:pt x="458" y="118"/>
                    </a:lnTo>
                    <a:lnTo>
                      <a:pt x="460" y="120"/>
                    </a:lnTo>
                    <a:lnTo>
                      <a:pt x="462" y="120"/>
                    </a:lnTo>
                    <a:lnTo>
                      <a:pt x="464" y="122"/>
                    </a:lnTo>
                    <a:lnTo>
                      <a:pt x="466" y="120"/>
                    </a:lnTo>
                    <a:lnTo>
                      <a:pt x="468" y="118"/>
                    </a:lnTo>
                    <a:lnTo>
                      <a:pt x="470" y="116"/>
                    </a:lnTo>
                    <a:lnTo>
                      <a:pt x="474" y="118"/>
                    </a:lnTo>
                    <a:lnTo>
                      <a:pt x="474" y="120"/>
                    </a:lnTo>
                    <a:lnTo>
                      <a:pt x="476" y="118"/>
                    </a:lnTo>
                    <a:lnTo>
                      <a:pt x="476" y="116"/>
                    </a:lnTo>
                    <a:lnTo>
                      <a:pt x="478" y="116"/>
                    </a:lnTo>
                    <a:lnTo>
                      <a:pt x="478" y="114"/>
                    </a:lnTo>
                    <a:lnTo>
                      <a:pt x="478" y="112"/>
                    </a:lnTo>
                    <a:lnTo>
                      <a:pt x="472" y="112"/>
                    </a:lnTo>
                    <a:lnTo>
                      <a:pt x="472" y="112"/>
                    </a:lnTo>
                    <a:lnTo>
                      <a:pt x="472" y="114"/>
                    </a:lnTo>
                    <a:lnTo>
                      <a:pt x="470" y="112"/>
                    </a:lnTo>
                    <a:lnTo>
                      <a:pt x="466" y="114"/>
                    </a:lnTo>
                    <a:lnTo>
                      <a:pt x="464" y="114"/>
                    </a:lnTo>
                    <a:lnTo>
                      <a:pt x="462" y="114"/>
                    </a:lnTo>
                    <a:lnTo>
                      <a:pt x="462" y="112"/>
                    </a:lnTo>
                    <a:lnTo>
                      <a:pt x="460" y="114"/>
                    </a:lnTo>
                    <a:lnTo>
                      <a:pt x="458" y="114"/>
                    </a:lnTo>
                    <a:lnTo>
                      <a:pt x="454" y="110"/>
                    </a:lnTo>
                    <a:lnTo>
                      <a:pt x="454" y="108"/>
                    </a:lnTo>
                    <a:lnTo>
                      <a:pt x="454" y="108"/>
                    </a:lnTo>
                    <a:lnTo>
                      <a:pt x="452" y="104"/>
                    </a:lnTo>
                    <a:lnTo>
                      <a:pt x="450" y="104"/>
                    </a:lnTo>
                    <a:lnTo>
                      <a:pt x="448" y="102"/>
                    </a:lnTo>
                    <a:lnTo>
                      <a:pt x="448" y="104"/>
                    </a:lnTo>
                    <a:lnTo>
                      <a:pt x="446" y="104"/>
                    </a:lnTo>
                    <a:lnTo>
                      <a:pt x="442" y="104"/>
                    </a:lnTo>
                    <a:lnTo>
                      <a:pt x="444" y="102"/>
                    </a:lnTo>
                    <a:lnTo>
                      <a:pt x="446" y="100"/>
                    </a:lnTo>
                    <a:lnTo>
                      <a:pt x="446" y="98"/>
                    </a:lnTo>
                    <a:lnTo>
                      <a:pt x="446" y="96"/>
                    </a:lnTo>
                    <a:lnTo>
                      <a:pt x="448" y="96"/>
                    </a:lnTo>
                    <a:lnTo>
                      <a:pt x="450" y="96"/>
                    </a:lnTo>
                    <a:lnTo>
                      <a:pt x="452" y="94"/>
                    </a:lnTo>
                    <a:lnTo>
                      <a:pt x="454" y="92"/>
                    </a:lnTo>
                    <a:lnTo>
                      <a:pt x="458" y="90"/>
                    </a:lnTo>
                    <a:lnTo>
                      <a:pt x="458" y="90"/>
                    </a:lnTo>
                    <a:lnTo>
                      <a:pt x="462" y="88"/>
                    </a:lnTo>
                    <a:lnTo>
                      <a:pt x="468" y="90"/>
                    </a:lnTo>
                    <a:lnTo>
                      <a:pt x="472" y="94"/>
                    </a:lnTo>
                    <a:lnTo>
                      <a:pt x="476" y="94"/>
                    </a:lnTo>
                    <a:lnTo>
                      <a:pt x="480" y="94"/>
                    </a:lnTo>
                    <a:lnTo>
                      <a:pt x="482" y="96"/>
                    </a:lnTo>
                    <a:lnTo>
                      <a:pt x="480" y="96"/>
                    </a:lnTo>
                    <a:lnTo>
                      <a:pt x="480" y="100"/>
                    </a:lnTo>
                    <a:lnTo>
                      <a:pt x="482" y="102"/>
                    </a:lnTo>
                    <a:lnTo>
                      <a:pt x="484" y="104"/>
                    </a:lnTo>
                    <a:lnTo>
                      <a:pt x="482" y="106"/>
                    </a:lnTo>
                    <a:lnTo>
                      <a:pt x="480" y="108"/>
                    </a:lnTo>
                    <a:lnTo>
                      <a:pt x="482" y="110"/>
                    </a:lnTo>
                    <a:lnTo>
                      <a:pt x="482" y="118"/>
                    </a:lnTo>
                    <a:lnTo>
                      <a:pt x="484" y="120"/>
                    </a:lnTo>
                    <a:lnTo>
                      <a:pt x="484" y="122"/>
                    </a:lnTo>
                    <a:lnTo>
                      <a:pt x="486" y="122"/>
                    </a:lnTo>
                    <a:lnTo>
                      <a:pt x="486" y="118"/>
                    </a:lnTo>
                    <a:lnTo>
                      <a:pt x="488" y="118"/>
                    </a:lnTo>
                    <a:lnTo>
                      <a:pt x="488" y="118"/>
                    </a:lnTo>
                    <a:lnTo>
                      <a:pt x="488" y="120"/>
                    </a:lnTo>
                    <a:lnTo>
                      <a:pt x="488" y="122"/>
                    </a:lnTo>
                    <a:lnTo>
                      <a:pt x="490" y="122"/>
                    </a:lnTo>
                    <a:lnTo>
                      <a:pt x="490" y="124"/>
                    </a:lnTo>
                    <a:lnTo>
                      <a:pt x="494" y="126"/>
                    </a:lnTo>
                    <a:lnTo>
                      <a:pt x="494" y="128"/>
                    </a:lnTo>
                    <a:lnTo>
                      <a:pt x="496" y="128"/>
                    </a:lnTo>
                    <a:lnTo>
                      <a:pt x="500" y="128"/>
                    </a:lnTo>
                    <a:lnTo>
                      <a:pt x="500" y="124"/>
                    </a:lnTo>
                    <a:lnTo>
                      <a:pt x="502" y="124"/>
                    </a:lnTo>
                    <a:lnTo>
                      <a:pt x="502" y="124"/>
                    </a:lnTo>
                    <a:lnTo>
                      <a:pt x="502" y="120"/>
                    </a:lnTo>
                    <a:lnTo>
                      <a:pt x="504" y="118"/>
                    </a:lnTo>
                    <a:lnTo>
                      <a:pt x="506" y="118"/>
                    </a:lnTo>
                    <a:lnTo>
                      <a:pt x="508" y="116"/>
                    </a:lnTo>
                    <a:lnTo>
                      <a:pt x="508" y="114"/>
                    </a:lnTo>
                    <a:lnTo>
                      <a:pt x="510" y="112"/>
                    </a:lnTo>
                    <a:lnTo>
                      <a:pt x="510" y="114"/>
                    </a:lnTo>
                    <a:lnTo>
                      <a:pt x="512" y="112"/>
                    </a:lnTo>
                    <a:lnTo>
                      <a:pt x="516" y="112"/>
                    </a:lnTo>
                    <a:lnTo>
                      <a:pt x="518" y="112"/>
                    </a:lnTo>
                    <a:lnTo>
                      <a:pt x="518" y="110"/>
                    </a:lnTo>
                    <a:lnTo>
                      <a:pt x="518" y="108"/>
                    </a:lnTo>
                    <a:lnTo>
                      <a:pt x="518" y="106"/>
                    </a:lnTo>
                    <a:lnTo>
                      <a:pt x="524" y="104"/>
                    </a:lnTo>
                    <a:lnTo>
                      <a:pt x="528" y="104"/>
                    </a:lnTo>
                    <a:lnTo>
                      <a:pt x="530" y="104"/>
                    </a:lnTo>
                    <a:lnTo>
                      <a:pt x="532" y="106"/>
                    </a:lnTo>
                    <a:lnTo>
                      <a:pt x="536" y="108"/>
                    </a:lnTo>
                    <a:lnTo>
                      <a:pt x="540" y="110"/>
                    </a:lnTo>
                    <a:lnTo>
                      <a:pt x="542" y="110"/>
                    </a:lnTo>
                    <a:lnTo>
                      <a:pt x="544" y="110"/>
                    </a:lnTo>
                    <a:lnTo>
                      <a:pt x="552" y="114"/>
                    </a:lnTo>
                    <a:lnTo>
                      <a:pt x="554" y="114"/>
                    </a:lnTo>
                    <a:lnTo>
                      <a:pt x="556" y="114"/>
                    </a:lnTo>
                    <a:lnTo>
                      <a:pt x="558" y="114"/>
                    </a:lnTo>
                    <a:lnTo>
                      <a:pt x="562" y="114"/>
                    </a:lnTo>
                    <a:lnTo>
                      <a:pt x="564" y="116"/>
                    </a:lnTo>
                    <a:lnTo>
                      <a:pt x="562" y="118"/>
                    </a:lnTo>
                    <a:lnTo>
                      <a:pt x="562" y="118"/>
                    </a:lnTo>
                    <a:lnTo>
                      <a:pt x="564" y="118"/>
                    </a:lnTo>
                    <a:lnTo>
                      <a:pt x="566" y="118"/>
                    </a:lnTo>
                    <a:lnTo>
                      <a:pt x="566" y="118"/>
                    </a:lnTo>
                    <a:close/>
                    <a:moveTo>
                      <a:pt x="420" y="84"/>
                    </a:moveTo>
                    <a:lnTo>
                      <a:pt x="424" y="86"/>
                    </a:lnTo>
                    <a:lnTo>
                      <a:pt x="424" y="88"/>
                    </a:lnTo>
                    <a:lnTo>
                      <a:pt x="422" y="86"/>
                    </a:lnTo>
                    <a:lnTo>
                      <a:pt x="420" y="84"/>
                    </a:lnTo>
                    <a:close/>
                    <a:moveTo>
                      <a:pt x="444" y="90"/>
                    </a:moveTo>
                    <a:lnTo>
                      <a:pt x="446" y="90"/>
                    </a:lnTo>
                    <a:lnTo>
                      <a:pt x="448" y="90"/>
                    </a:lnTo>
                    <a:lnTo>
                      <a:pt x="448" y="88"/>
                    </a:lnTo>
                    <a:lnTo>
                      <a:pt x="444" y="86"/>
                    </a:lnTo>
                    <a:lnTo>
                      <a:pt x="440" y="86"/>
                    </a:lnTo>
                    <a:lnTo>
                      <a:pt x="438" y="86"/>
                    </a:lnTo>
                    <a:lnTo>
                      <a:pt x="436" y="86"/>
                    </a:lnTo>
                    <a:lnTo>
                      <a:pt x="436" y="88"/>
                    </a:lnTo>
                    <a:lnTo>
                      <a:pt x="436" y="88"/>
                    </a:lnTo>
                    <a:lnTo>
                      <a:pt x="434" y="88"/>
                    </a:lnTo>
                    <a:lnTo>
                      <a:pt x="438" y="90"/>
                    </a:lnTo>
                    <a:lnTo>
                      <a:pt x="440" y="90"/>
                    </a:lnTo>
                    <a:lnTo>
                      <a:pt x="442" y="90"/>
                    </a:lnTo>
                    <a:lnTo>
                      <a:pt x="442" y="90"/>
                    </a:lnTo>
                    <a:lnTo>
                      <a:pt x="440" y="88"/>
                    </a:lnTo>
                    <a:lnTo>
                      <a:pt x="440" y="88"/>
                    </a:lnTo>
                    <a:lnTo>
                      <a:pt x="440" y="88"/>
                    </a:lnTo>
                    <a:lnTo>
                      <a:pt x="444" y="90"/>
                    </a:lnTo>
                    <a:close/>
                    <a:moveTo>
                      <a:pt x="440" y="96"/>
                    </a:moveTo>
                    <a:lnTo>
                      <a:pt x="438" y="96"/>
                    </a:lnTo>
                    <a:lnTo>
                      <a:pt x="436" y="96"/>
                    </a:lnTo>
                    <a:lnTo>
                      <a:pt x="438" y="96"/>
                    </a:lnTo>
                    <a:lnTo>
                      <a:pt x="440" y="96"/>
                    </a:lnTo>
                    <a:close/>
                    <a:moveTo>
                      <a:pt x="442" y="94"/>
                    </a:moveTo>
                    <a:lnTo>
                      <a:pt x="442" y="96"/>
                    </a:lnTo>
                    <a:lnTo>
                      <a:pt x="440" y="96"/>
                    </a:lnTo>
                    <a:lnTo>
                      <a:pt x="442" y="94"/>
                    </a:lnTo>
                    <a:close/>
                    <a:moveTo>
                      <a:pt x="442" y="96"/>
                    </a:moveTo>
                    <a:lnTo>
                      <a:pt x="438" y="98"/>
                    </a:lnTo>
                    <a:lnTo>
                      <a:pt x="438" y="102"/>
                    </a:lnTo>
                    <a:lnTo>
                      <a:pt x="442" y="102"/>
                    </a:lnTo>
                    <a:lnTo>
                      <a:pt x="444" y="102"/>
                    </a:lnTo>
                    <a:lnTo>
                      <a:pt x="444" y="96"/>
                    </a:lnTo>
                    <a:lnTo>
                      <a:pt x="442" y="96"/>
                    </a:lnTo>
                    <a:close/>
                    <a:moveTo>
                      <a:pt x="374" y="36"/>
                    </a:moveTo>
                    <a:lnTo>
                      <a:pt x="376" y="40"/>
                    </a:lnTo>
                    <a:lnTo>
                      <a:pt x="376" y="42"/>
                    </a:lnTo>
                    <a:lnTo>
                      <a:pt x="376" y="42"/>
                    </a:lnTo>
                    <a:lnTo>
                      <a:pt x="374" y="42"/>
                    </a:lnTo>
                    <a:lnTo>
                      <a:pt x="372" y="38"/>
                    </a:lnTo>
                    <a:lnTo>
                      <a:pt x="374" y="36"/>
                    </a:lnTo>
                    <a:close/>
                    <a:moveTo>
                      <a:pt x="388" y="28"/>
                    </a:moveTo>
                    <a:lnTo>
                      <a:pt x="390" y="30"/>
                    </a:lnTo>
                    <a:lnTo>
                      <a:pt x="390" y="34"/>
                    </a:lnTo>
                    <a:lnTo>
                      <a:pt x="390" y="32"/>
                    </a:lnTo>
                    <a:lnTo>
                      <a:pt x="392" y="30"/>
                    </a:lnTo>
                    <a:lnTo>
                      <a:pt x="390" y="28"/>
                    </a:lnTo>
                    <a:lnTo>
                      <a:pt x="390" y="28"/>
                    </a:lnTo>
                    <a:lnTo>
                      <a:pt x="388" y="28"/>
                    </a:lnTo>
                    <a:close/>
                    <a:moveTo>
                      <a:pt x="388" y="34"/>
                    </a:moveTo>
                    <a:lnTo>
                      <a:pt x="390" y="34"/>
                    </a:lnTo>
                    <a:lnTo>
                      <a:pt x="390" y="36"/>
                    </a:lnTo>
                    <a:lnTo>
                      <a:pt x="390" y="36"/>
                    </a:lnTo>
                    <a:lnTo>
                      <a:pt x="388" y="34"/>
                    </a:lnTo>
                    <a:lnTo>
                      <a:pt x="388" y="34"/>
                    </a:lnTo>
                    <a:close/>
                    <a:moveTo>
                      <a:pt x="408" y="56"/>
                    </a:moveTo>
                    <a:lnTo>
                      <a:pt x="408" y="60"/>
                    </a:lnTo>
                    <a:lnTo>
                      <a:pt x="410" y="60"/>
                    </a:lnTo>
                    <a:lnTo>
                      <a:pt x="412" y="60"/>
                    </a:lnTo>
                    <a:lnTo>
                      <a:pt x="414" y="58"/>
                    </a:lnTo>
                    <a:lnTo>
                      <a:pt x="412" y="56"/>
                    </a:lnTo>
                    <a:lnTo>
                      <a:pt x="410" y="54"/>
                    </a:lnTo>
                    <a:lnTo>
                      <a:pt x="410" y="56"/>
                    </a:lnTo>
                    <a:lnTo>
                      <a:pt x="408" y="56"/>
                    </a:lnTo>
                    <a:close/>
                    <a:moveTo>
                      <a:pt x="406" y="90"/>
                    </a:moveTo>
                    <a:lnTo>
                      <a:pt x="406" y="92"/>
                    </a:lnTo>
                    <a:lnTo>
                      <a:pt x="410" y="96"/>
                    </a:lnTo>
                    <a:lnTo>
                      <a:pt x="410" y="96"/>
                    </a:lnTo>
                    <a:lnTo>
                      <a:pt x="410" y="96"/>
                    </a:lnTo>
                    <a:lnTo>
                      <a:pt x="410" y="98"/>
                    </a:lnTo>
                    <a:lnTo>
                      <a:pt x="408" y="96"/>
                    </a:lnTo>
                    <a:lnTo>
                      <a:pt x="406" y="96"/>
                    </a:lnTo>
                    <a:lnTo>
                      <a:pt x="404" y="92"/>
                    </a:lnTo>
                    <a:lnTo>
                      <a:pt x="402" y="90"/>
                    </a:lnTo>
                    <a:lnTo>
                      <a:pt x="400" y="88"/>
                    </a:lnTo>
                    <a:lnTo>
                      <a:pt x="402" y="84"/>
                    </a:lnTo>
                    <a:lnTo>
                      <a:pt x="402" y="84"/>
                    </a:lnTo>
                    <a:lnTo>
                      <a:pt x="402" y="82"/>
                    </a:lnTo>
                    <a:lnTo>
                      <a:pt x="398" y="80"/>
                    </a:lnTo>
                    <a:lnTo>
                      <a:pt x="400" y="78"/>
                    </a:lnTo>
                    <a:lnTo>
                      <a:pt x="400" y="76"/>
                    </a:lnTo>
                    <a:lnTo>
                      <a:pt x="398" y="74"/>
                    </a:lnTo>
                    <a:lnTo>
                      <a:pt x="398" y="72"/>
                    </a:lnTo>
                    <a:lnTo>
                      <a:pt x="398" y="68"/>
                    </a:lnTo>
                    <a:lnTo>
                      <a:pt x="400" y="68"/>
                    </a:lnTo>
                    <a:lnTo>
                      <a:pt x="400" y="64"/>
                    </a:lnTo>
                    <a:lnTo>
                      <a:pt x="400" y="60"/>
                    </a:lnTo>
                    <a:lnTo>
                      <a:pt x="404" y="56"/>
                    </a:lnTo>
                    <a:lnTo>
                      <a:pt x="406" y="56"/>
                    </a:lnTo>
                    <a:lnTo>
                      <a:pt x="406" y="58"/>
                    </a:lnTo>
                    <a:lnTo>
                      <a:pt x="404" y="62"/>
                    </a:lnTo>
                    <a:lnTo>
                      <a:pt x="404" y="62"/>
                    </a:lnTo>
                    <a:lnTo>
                      <a:pt x="406" y="62"/>
                    </a:lnTo>
                    <a:lnTo>
                      <a:pt x="406" y="66"/>
                    </a:lnTo>
                    <a:lnTo>
                      <a:pt x="404" y="70"/>
                    </a:lnTo>
                    <a:lnTo>
                      <a:pt x="404" y="70"/>
                    </a:lnTo>
                    <a:lnTo>
                      <a:pt x="402" y="72"/>
                    </a:lnTo>
                    <a:lnTo>
                      <a:pt x="402" y="74"/>
                    </a:lnTo>
                    <a:lnTo>
                      <a:pt x="404" y="74"/>
                    </a:lnTo>
                    <a:lnTo>
                      <a:pt x="404" y="72"/>
                    </a:lnTo>
                    <a:lnTo>
                      <a:pt x="406" y="70"/>
                    </a:lnTo>
                    <a:lnTo>
                      <a:pt x="408" y="70"/>
                    </a:lnTo>
                    <a:lnTo>
                      <a:pt x="406" y="68"/>
                    </a:lnTo>
                    <a:lnTo>
                      <a:pt x="406" y="68"/>
                    </a:lnTo>
                    <a:lnTo>
                      <a:pt x="410" y="66"/>
                    </a:lnTo>
                    <a:lnTo>
                      <a:pt x="414" y="64"/>
                    </a:lnTo>
                    <a:lnTo>
                      <a:pt x="416" y="66"/>
                    </a:lnTo>
                    <a:lnTo>
                      <a:pt x="416" y="68"/>
                    </a:lnTo>
                    <a:lnTo>
                      <a:pt x="414" y="72"/>
                    </a:lnTo>
                    <a:lnTo>
                      <a:pt x="410" y="74"/>
                    </a:lnTo>
                    <a:lnTo>
                      <a:pt x="408" y="76"/>
                    </a:lnTo>
                    <a:lnTo>
                      <a:pt x="410" y="76"/>
                    </a:lnTo>
                    <a:lnTo>
                      <a:pt x="410" y="76"/>
                    </a:lnTo>
                    <a:lnTo>
                      <a:pt x="414" y="80"/>
                    </a:lnTo>
                    <a:lnTo>
                      <a:pt x="414" y="82"/>
                    </a:lnTo>
                    <a:lnTo>
                      <a:pt x="416" y="82"/>
                    </a:lnTo>
                    <a:lnTo>
                      <a:pt x="412" y="82"/>
                    </a:lnTo>
                    <a:lnTo>
                      <a:pt x="410" y="82"/>
                    </a:lnTo>
                    <a:lnTo>
                      <a:pt x="408" y="82"/>
                    </a:lnTo>
                    <a:lnTo>
                      <a:pt x="406" y="80"/>
                    </a:lnTo>
                    <a:lnTo>
                      <a:pt x="404" y="80"/>
                    </a:lnTo>
                    <a:lnTo>
                      <a:pt x="404" y="86"/>
                    </a:lnTo>
                    <a:lnTo>
                      <a:pt x="406" y="90"/>
                    </a:lnTo>
                    <a:close/>
                    <a:moveTo>
                      <a:pt x="396" y="94"/>
                    </a:moveTo>
                    <a:lnTo>
                      <a:pt x="396" y="96"/>
                    </a:lnTo>
                    <a:lnTo>
                      <a:pt x="394" y="96"/>
                    </a:lnTo>
                    <a:lnTo>
                      <a:pt x="394" y="94"/>
                    </a:lnTo>
                    <a:lnTo>
                      <a:pt x="396" y="94"/>
                    </a:lnTo>
                    <a:close/>
                    <a:moveTo>
                      <a:pt x="396" y="90"/>
                    </a:moveTo>
                    <a:lnTo>
                      <a:pt x="394" y="90"/>
                    </a:lnTo>
                    <a:lnTo>
                      <a:pt x="394" y="92"/>
                    </a:lnTo>
                    <a:lnTo>
                      <a:pt x="396" y="92"/>
                    </a:lnTo>
                    <a:lnTo>
                      <a:pt x="396" y="90"/>
                    </a:lnTo>
                    <a:lnTo>
                      <a:pt x="396" y="90"/>
                    </a:lnTo>
                    <a:close/>
                    <a:moveTo>
                      <a:pt x="398" y="90"/>
                    </a:moveTo>
                    <a:lnTo>
                      <a:pt x="398" y="92"/>
                    </a:lnTo>
                    <a:lnTo>
                      <a:pt x="398" y="94"/>
                    </a:lnTo>
                    <a:lnTo>
                      <a:pt x="398" y="96"/>
                    </a:lnTo>
                    <a:lnTo>
                      <a:pt x="400" y="96"/>
                    </a:lnTo>
                    <a:lnTo>
                      <a:pt x="402" y="96"/>
                    </a:lnTo>
                    <a:lnTo>
                      <a:pt x="404" y="96"/>
                    </a:lnTo>
                    <a:lnTo>
                      <a:pt x="402" y="94"/>
                    </a:lnTo>
                    <a:lnTo>
                      <a:pt x="400" y="94"/>
                    </a:lnTo>
                    <a:lnTo>
                      <a:pt x="400" y="92"/>
                    </a:lnTo>
                    <a:lnTo>
                      <a:pt x="400" y="90"/>
                    </a:lnTo>
                    <a:lnTo>
                      <a:pt x="398" y="90"/>
                    </a:lnTo>
                    <a:close/>
                    <a:moveTo>
                      <a:pt x="398" y="106"/>
                    </a:moveTo>
                    <a:lnTo>
                      <a:pt x="400" y="104"/>
                    </a:lnTo>
                    <a:lnTo>
                      <a:pt x="404" y="104"/>
                    </a:lnTo>
                    <a:lnTo>
                      <a:pt x="406" y="106"/>
                    </a:lnTo>
                    <a:lnTo>
                      <a:pt x="406" y="108"/>
                    </a:lnTo>
                    <a:lnTo>
                      <a:pt x="402" y="108"/>
                    </a:lnTo>
                    <a:lnTo>
                      <a:pt x="400" y="108"/>
                    </a:lnTo>
                    <a:lnTo>
                      <a:pt x="398" y="106"/>
                    </a:lnTo>
                    <a:lnTo>
                      <a:pt x="398" y="106"/>
                    </a:lnTo>
                    <a:close/>
                    <a:moveTo>
                      <a:pt x="432" y="106"/>
                    </a:moveTo>
                    <a:lnTo>
                      <a:pt x="428" y="108"/>
                    </a:lnTo>
                    <a:lnTo>
                      <a:pt x="426" y="108"/>
                    </a:lnTo>
                    <a:lnTo>
                      <a:pt x="428" y="110"/>
                    </a:lnTo>
                    <a:lnTo>
                      <a:pt x="432" y="110"/>
                    </a:lnTo>
                    <a:lnTo>
                      <a:pt x="434" y="110"/>
                    </a:lnTo>
                    <a:lnTo>
                      <a:pt x="434" y="110"/>
                    </a:lnTo>
                    <a:lnTo>
                      <a:pt x="434" y="108"/>
                    </a:lnTo>
                    <a:lnTo>
                      <a:pt x="432" y="106"/>
                    </a:lnTo>
                    <a:close/>
                    <a:moveTo>
                      <a:pt x="412" y="130"/>
                    </a:moveTo>
                    <a:lnTo>
                      <a:pt x="412" y="130"/>
                    </a:lnTo>
                    <a:lnTo>
                      <a:pt x="412" y="132"/>
                    </a:lnTo>
                    <a:lnTo>
                      <a:pt x="412" y="132"/>
                    </a:lnTo>
                    <a:lnTo>
                      <a:pt x="412" y="130"/>
                    </a:lnTo>
                    <a:close/>
                    <a:moveTo>
                      <a:pt x="410" y="132"/>
                    </a:moveTo>
                    <a:lnTo>
                      <a:pt x="410" y="132"/>
                    </a:lnTo>
                    <a:lnTo>
                      <a:pt x="410" y="132"/>
                    </a:lnTo>
                    <a:lnTo>
                      <a:pt x="410" y="132"/>
                    </a:lnTo>
                    <a:lnTo>
                      <a:pt x="410" y="132"/>
                    </a:lnTo>
                    <a:close/>
                    <a:moveTo>
                      <a:pt x="404" y="132"/>
                    </a:moveTo>
                    <a:lnTo>
                      <a:pt x="406" y="132"/>
                    </a:lnTo>
                    <a:lnTo>
                      <a:pt x="406" y="130"/>
                    </a:lnTo>
                    <a:lnTo>
                      <a:pt x="408" y="132"/>
                    </a:lnTo>
                    <a:lnTo>
                      <a:pt x="406" y="134"/>
                    </a:lnTo>
                    <a:lnTo>
                      <a:pt x="406" y="132"/>
                    </a:lnTo>
                    <a:lnTo>
                      <a:pt x="404" y="134"/>
                    </a:lnTo>
                    <a:lnTo>
                      <a:pt x="404" y="132"/>
                    </a:lnTo>
                    <a:close/>
                    <a:moveTo>
                      <a:pt x="402" y="124"/>
                    </a:moveTo>
                    <a:lnTo>
                      <a:pt x="400" y="126"/>
                    </a:lnTo>
                    <a:lnTo>
                      <a:pt x="402" y="126"/>
                    </a:lnTo>
                    <a:lnTo>
                      <a:pt x="402" y="124"/>
                    </a:lnTo>
                    <a:close/>
                    <a:moveTo>
                      <a:pt x="404" y="122"/>
                    </a:moveTo>
                    <a:lnTo>
                      <a:pt x="402" y="122"/>
                    </a:lnTo>
                    <a:lnTo>
                      <a:pt x="404" y="124"/>
                    </a:lnTo>
                    <a:lnTo>
                      <a:pt x="404" y="124"/>
                    </a:lnTo>
                    <a:lnTo>
                      <a:pt x="404" y="122"/>
                    </a:lnTo>
                    <a:close/>
                    <a:moveTo>
                      <a:pt x="406" y="128"/>
                    </a:moveTo>
                    <a:lnTo>
                      <a:pt x="408" y="126"/>
                    </a:lnTo>
                    <a:lnTo>
                      <a:pt x="410" y="128"/>
                    </a:lnTo>
                    <a:lnTo>
                      <a:pt x="410" y="130"/>
                    </a:lnTo>
                    <a:lnTo>
                      <a:pt x="412" y="128"/>
                    </a:lnTo>
                    <a:lnTo>
                      <a:pt x="414" y="126"/>
                    </a:lnTo>
                    <a:lnTo>
                      <a:pt x="416" y="126"/>
                    </a:lnTo>
                    <a:lnTo>
                      <a:pt x="418" y="128"/>
                    </a:lnTo>
                    <a:lnTo>
                      <a:pt x="424" y="130"/>
                    </a:lnTo>
                    <a:lnTo>
                      <a:pt x="424" y="128"/>
                    </a:lnTo>
                    <a:lnTo>
                      <a:pt x="426" y="128"/>
                    </a:lnTo>
                    <a:lnTo>
                      <a:pt x="432" y="132"/>
                    </a:lnTo>
                    <a:lnTo>
                      <a:pt x="434" y="132"/>
                    </a:lnTo>
                    <a:lnTo>
                      <a:pt x="436" y="134"/>
                    </a:lnTo>
                    <a:lnTo>
                      <a:pt x="438" y="134"/>
                    </a:lnTo>
                    <a:lnTo>
                      <a:pt x="440" y="132"/>
                    </a:lnTo>
                    <a:lnTo>
                      <a:pt x="438" y="128"/>
                    </a:lnTo>
                    <a:lnTo>
                      <a:pt x="432" y="124"/>
                    </a:lnTo>
                    <a:lnTo>
                      <a:pt x="428" y="122"/>
                    </a:lnTo>
                    <a:lnTo>
                      <a:pt x="424" y="120"/>
                    </a:lnTo>
                    <a:lnTo>
                      <a:pt x="422" y="120"/>
                    </a:lnTo>
                    <a:lnTo>
                      <a:pt x="420" y="122"/>
                    </a:lnTo>
                    <a:lnTo>
                      <a:pt x="418" y="122"/>
                    </a:lnTo>
                    <a:lnTo>
                      <a:pt x="416" y="122"/>
                    </a:lnTo>
                    <a:lnTo>
                      <a:pt x="412" y="122"/>
                    </a:lnTo>
                    <a:lnTo>
                      <a:pt x="408" y="122"/>
                    </a:lnTo>
                    <a:lnTo>
                      <a:pt x="406" y="124"/>
                    </a:lnTo>
                    <a:lnTo>
                      <a:pt x="406" y="124"/>
                    </a:lnTo>
                    <a:lnTo>
                      <a:pt x="404" y="124"/>
                    </a:lnTo>
                    <a:lnTo>
                      <a:pt x="404" y="128"/>
                    </a:lnTo>
                    <a:lnTo>
                      <a:pt x="404" y="128"/>
                    </a:lnTo>
                    <a:lnTo>
                      <a:pt x="406" y="128"/>
                    </a:lnTo>
                    <a:close/>
                    <a:moveTo>
                      <a:pt x="382" y="124"/>
                    </a:moveTo>
                    <a:lnTo>
                      <a:pt x="384" y="126"/>
                    </a:lnTo>
                    <a:lnTo>
                      <a:pt x="386" y="124"/>
                    </a:lnTo>
                    <a:lnTo>
                      <a:pt x="390" y="124"/>
                    </a:lnTo>
                    <a:lnTo>
                      <a:pt x="394" y="126"/>
                    </a:lnTo>
                    <a:lnTo>
                      <a:pt x="394" y="128"/>
                    </a:lnTo>
                    <a:lnTo>
                      <a:pt x="396" y="130"/>
                    </a:lnTo>
                    <a:lnTo>
                      <a:pt x="396" y="132"/>
                    </a:lnTo>
                    <a:lnTo>
                      <a:pt x="394" y="132"/>
                    </a:lnTo>
                    <a:lnTo>
                      <a:pt x="390" y="134"/>
                    </a:lnTo>
                    <a:lnTo>
                      <a:pt x="388" y="134"/>
                    </a:lnTo>
                    <a:lnTo>
                      <a:pt x="386" y="134"/>
                    </a:lnTo>
                    <a:lnTo>
                      <a:pt x="384" y="132"/>
                    </a:lnTo>
                    <a:lnTo>
                      <a:pt x="380" y="132"/>
                    </a:lnTo>
                    <a:lnTo>
                      <a:pt x="378" y="130"/>
                    </a:lnTo>
                    <a:lnTo>
                      <a:pt x="378" y="126"/>
                    </a:lnTo>
                    <a:lnTo>
                      <a:pt x="382" y="124"/>
                    </a:lnTo>
                    <a:close/>
                    <a:moveTo>
                      <a:pt x="314" y="176"/>
                    </a:moveTo>
                    <a:lnTo>
                      <a:pt x="312" y="174"/>
                    </a:lnTo>
                    <a:lnTo>
                      <a:pt x="310" y="176"/>
                    </a:lnTo>
                    <a:lnTo>
                      <a:pt x="312" y="176"/>
                    </a:lnTo>
                    <a:lnTo>
                      <a:pt x="314" y="176"/>
                    </a:lnTo>
                    <a:close/>
                    <a:moveTo>
                      <a:pt x="310" y="158"/>
                    </a:moveTo>
                    <a:lnTo>
                      <a:pt x="312" y="162"/>
                    </a:lnTo>
                    <a:lnTo>
                      <a:pt x="312" y="164"/>
                    </a:lnTo>
                    <a:lnTo>
                      <a:pt x="310" y="166"/>
                    </a:lnTo>
                    <a:lnTo>
                      <a:pt x="310" y="166"/>
                    </a:lnTo>
                    <a:lnTo>
                      <a:pt x="308" y="164"/>
                    </a:lnTo>
                    <a:lnTo>
                      <a:pt x="310" y="162"/>
                    </a:lnTo>
                    <a:lnTo>
                      <a:pt x="310" y="160"/>
                    </a:lnTo>
                    <a:lnTo>
                      <a:pt x="310" y="158"/>
                    </a:lnTo>
                    <a:close/>
                    <a:moveTo>
                      <a:pt x="378" y="110"/>
                    </a:moveTo>
                    <a:lnTo>
                      <a:pt x="378" y="114"/>
                    </a:lnTo>
                    <a:lnTo>
                      <a:pt x="380" y="116"/>
                    </a:lnTo>
                    <a:lnTo>
                      <a:pt x="380" y="118"/>
                    </a:lnTo>
                    <a:lnTo>
                      <a:pt x="380" y="116"/>
                    </a:lnTo>
                    <a:lnTo>
                      <a:pt x="378" y="114"/>
                    </a:lnTo>
                    <a:lnTo>
                      <a:pt x="378" y="112"/>
                    </a:lnTo>
                    <a:lnTo>
                      <a:pt x="378" y="110"/>
                    </a:lnTo>
                    <a:close/>
                    <a:moveTo>
                      <a:pt x="372" y="108"/>
                    </a:moveTo>
                    <a:lnTo>
                      <a:pt x="374" y="108"/>
                    </a:lnTo>
                    <a:lnTo>
                      <a:pt x="376" y="108"/>
                    </a:lnTo>
                    <a:lnTo>
                      <a:pt x="376" y="108"/>
                    </a:lnTo>
                    <a:lnTo>
                      <a:pt x="382" y="108"/>
                    </a:lnTo>
                    <a:lnTo>
                      <a:pt x="384" y="108"/>
                    </a:lnTo>
                    <a:lnTo>
                      <a:pt x="382" y="110"/>
                    </a:lnTo>
                    <a:lnTo>
                      <a:pt x="376" y="110"/>
                    </a:lnTo>
                    <a:lnTo>
                      <a:pt x="372" y="110"/>
                    </a:lnTo>
                    <a:lnTo>
                      <a:pt x="372" y="108"/>
                    </a:lnTo>
                    <a:lnTo>
                      <a:pt x="372" y="108"/>
                    </a:lnTo>
                    <a:close/>
                    <a:moveTo>
                      <a:pt x="360" y="108"/>
                    </a:moveTo>
                    <a:lnTo>
                      <a:pt x="362" y="106"/>
                    </a:lnTo>
                    <a:lnTo>
                      <a:pt x="362" y="108"/>
                    </a:lnTo>
                    <a:lnTo>
                      <a:pt x="364" y="106"/>
                    </a:lnTo>
                    <a:lnTo>
                      <a:pt x="366" y="108"/>
                    </a:lnTo>
                    <a:lnTo>
                      <a:pt x="368" y="108"/>
                    </a:lnTo>
                    <a:lnTo>
                      <a:pt x="370" y="106"/>
                    </a:lnTo>
                    <a:lnTo>
                      <a:pt x="372" y="108"/>
                    </a:lnTo>
                    <a:lnTo>
                      <a:pt x="372" y="110"/>
                    </a:lnTo>
                    <a:lnTo>
                      <a:pt x="370" y="110"/>
                    </a:lnTo>
                    <a:lnTo>
                      <a:pt x="368" y="110"/>
                    </a:lnTo>
                    <a:lnTo>
                      <a:pt x="366" y="110"/>
                    </a:lnTo>
                    <a:lnTo>
                      <a:pt x="362" y="112"/>
                    </a:lnTo>
                    <a:lnTo>
                      <a:pt x="360" y="110"/>
                    </a:lnTo>
                    <a:lnTo>
                      <a:pt x="360" y="110"/>
                    </a:lnTo>
                    <a:lnTo>
                      <a:pt x="360" y="108"/>
                    </a:lnTo>
                    <a:close/>
                    <a:moveTo>
                      <a:pt x="338" y="154"/>
                    </a:moveTo>
                    <a:lnTo>
                      <a:pt x="340" y="150"/>
                    </a:lnTo>
                    <a:lnTo>
                      <a:pt x="342" y="146"/>
                    </a:lnTo>
                    <a:lnTo>
                      <a:pt x="342" y="142"/>
                    </a:lnTo>
                    <a:lnTo>
                      <a:pt x="342" y="142"/>
                    </a:lnTo>
                    <a:lnTo>
                      <a:pt x="344" y="142"/>
                    </a:lnTo>
                    <a:lnTo>
                      <a:pt x="344" y="144"/>
                    </a:lnTo>
                    <a:lnTo>
                      <a:pt x="346" y="146"/>
                    </a:lnTo>
                    <a:lnTo>
                      <a:pt x="344" y="146"/>
                    </a:lnTo>
                    <a:lnTo>
                      <a:pt x="344" y="146"/>
                    </a:lnTo>
                    <a:lnTo>
                      <a:pt x="344" y="146"/>
                    </a:lnTo>
                    <a:lnTo>
                      <a:pt x="342" y="148"/>
                    </a:lnTo>
                    <a:lnTo>
                      <a:pt x="342" y="148"/>
                    </a:lnTo>
                    <a:lnTo>
                      <a:pt x="342" y="150"/>
                    </a:lnTo>
                    <a:lnTo>
                      <a:pt x="344" y="150"/>
                    </a:lnTo>
                    <a:lnTo>
                      <a:pt x="344" y="152"/>
                    </a:lnTo>
                    <a:lnTo>
                      <a:pt x="344" y="152"/>
                    </a:lnTo>
                    <a:lnTo>
                      <a:pt x="342" y="154"/>
                    </a:lnTo>
                    <a:lnTo>
                      <a:pt x="342" y="156"/>
                    </a:lnTo>
                    <a:lnTo>
                      <a:pt x="340" y="156"/>
                    </a:lnTo>
                    <a:lnTo>
                      <a:pt x="338" y="156"/>
                    </a:lnTo>
                    <a:lnTo>
                      <a:pt x="338" y="154"/>
                    </a:lnTo>
                    <a:close/>
                    <a:moveTo>
                      <a:pt x="332" y="152"/>
                    </a:moveTo>
                    <a:lnTo>
                      <a:pt x="332" y="152"/>
                    </a:lnTo>
                    <a:lnTo>
                      <a:pt x="334" y="152"/>
                    </a:lnTo>
                    <a:lnTo>
                      <a:pt x="336" y="152"/>
                    </a:lnTo>
                    <a:lnTo>
                      <a:pt x="336" y="152"/>
                    </a:lnTo>
                    <a:lnTo>
                      <a:pt x="336" y="152"/>
                    </a:lnTo>
                    <a:lnTo>
                      <a:pt x="338" y="150"/>
                    </a:lnTo>
                    <a:lnTo>
                      <a:pt x="338" y="148"/>
                    </a:lnTo>
                    <a:lnTo>
                      <a:pt x="338" y="146"/>
                    </a:lnTo>
                    <a:lnTo>
                      <a:pt x="338" y="144"/>
                    </a:lnTo>
                    <a:lnTo>
                      <a:pt x="336" y="146"/>
                    </a:lnTo>
                    <a:lnTo>
                      <a:pt x="334" y="148"/>
                    </a:lnTo>
                    <a:lnTo>
                      <a:pt x="334" y="148"/>
                    </a:lnTo>
                    <a:lnTo>
                      <a:pt x="332" y="152"/>
                    </a:lnTo>
                    <a:close/>
                    <a:moveTo>
                      <a:pt x="328" y="150"/>
                    </a:moveTo>
                    <a:lnTo>
                      <a:pt x="328" y="152"/>
                    </a:lnTo>
                    <a:lnTo>
                      <a:pt x="326" y="152"/>
                    </a:lnTo>
                    <a:lnTo>
                      <a:pt x="328" y="154"/>
                    </a:lnTo>
                    <a:lnTo>
                      <a:pt x="328" y="154"/>
                    </a:lnTo>
                    <a:lnTo>
                      <a:pt x="330" y="154"/>
                    </a:lnTo>
                    <a:lnTo>
                      <a:pt x="330" y="152"/>
                    </a:lnTo>
                    <a:lnTo>
                      <a:pt x="328" y="150"/>
                    </a:lnTo>
                    <a:lnTo>
                      <a:pt x="328" y="150"/>
                    </a:lnTo>
                    <a:lnTo>
                      <a:pt x="328" y="150"/>
                    </a:lnTo>
                    <a:close/>
                    <a:moveTo>
                      <a:pt x="344" y="110"/>
                    </a:moveTo>
                    <a:lnTo>
                      <a:pt x="342" y="110"/>
                    </a:lnTo>
                    <a:lnTo>
                      <a:pt x="344" y="110"/>
                    </a:lnTo>
                    <a:lnTo>
                      <a:pt x="344" y="110"/>
                    </a:lnTo>
                    <a:lnTo>
                      <a:pt x="344" y="110"/>
                    </a:lnTo>
                    <a:close/>
                    <a:moveTo>
                      <a:pt x="348" y="108"/>
                    </a:moveTo>
                    <a:lnTo>
                      <a:pt x="346" y="108"/>
                    </a:lnTo>
                    <a:lnTo>
                      <a:pt x="348" y="110"/>
                    </a:lnTo>
                    <a:lnTo>
                      <a:pt x="348" y="108"/>
                    </a:lnTo>
                    <a:close/>
                    <a:moveTo>
                      <a:pt x="350" y="106"/>
                    </a:moveTo>
                    <a:lnTo>
                      <a:pt x="350" y="106"/>
                    </a:lnTo>
                    <a:lnTo>
                      <a:pt x="352" y="106"/>
                    </a:lnTo>
                    <a:lnTo>
                      <a:pt x="350" y="106"/>
                    </a:lnTo>
                    <a:close/>
                    <a:moveTo>
                      <a:pt x="340" y="102"/>
                    </a:moveTo>
                    <a:lnTo>
                      <a:pt x="344" y="100"/>
                    </a:lnTo>
                    <a:lnTo>
                      <a:pt x="346" y="102"/>
                    </a:lnTo>
                    <a:lnTo>
                      <a:pt x="348" y="102"/>
                    </a:lnTo>
                    <a:lnTo>
                      <a:pt x="346" y="104"/>
                    </a:lnTo>
                    <a:lnTo>
                      <a:pt x="348" y="104"/>
                    </a:lnTo>
                    <a:lnTo>
                      <a:pt x="348" y="102"/>
                    </a:lnTo>
                    <a:lnTo>
                      <a:pt x="350" y="104"/>
                    </a:lnTo>
                    <a:lnTo>
                      <a:pt x="350" y="104"/>
                    </a:lnTo>
                    <a:lnTo>
                      <a:pt x="348" y="106"/>
                    </a:lnTo>
                    <a:lnTo>
                      <a:pt x="348" y="104"/>
                    </a:lnTo>
                    <a:lnTo>
                      <a:pt x="346" y="106"/>
                    </a:lnTo>
                    <a:lnTo>
                      <a:pt x="344" y="104"/>
                    </a:lnTo>
                    <a:lnTo>
                      <a:pt x="342" y="106"/>
                    </a:lnTo>
                    <a:lnTo>
                      <a:pt x="340" y="104"/>
                    </a:lnTo>
                    <a:lnTo>
                      <a:pt x="340" y="102"/>
                    </a:lnTo>
                    <a:close/>
                    <a:moveTo>
                      <a:pt x="328" y="90"/>
                    </a:moveTo>
                    <a:lnTo>
                      <a:pt x="330" y="90"/>
                    </a:lnTo>
                    <a:lnTo>
                      <a:pt x="330" y="90"/>
                    </a:lnTo>
                    <a:lnTo>
                      <a:pt x="328" y="90"/>
                    </a:lnTo>
                    <a:lnTo>
                      <a:pt x="328" y="90"/>
                    </a:lnTo>
                    <a:close/>
                    <a:moveTo>
                      <a:pt x="326" y="90"/>
                    </a:moveTo>
                    <a:lnTo>
                      <a:pt x="328" y="90"/>
                    </a:lnTo>
                    <a:lnTo>
                      <a:pt x="328" y="92"/>
                    </a:lnTo>
                    <a:lnTo>
                      <a:pt x="328" y="92"/>
                    </a:lnTo>
                    <a:lnTo>
                      <a:pt x="326" y="90"/>
                    </a:lnTo>
                    <a:close/>
                    <a:moveTo>
                      <a:pt x="310" y="80"/>
                    </a:moveTo>
                    <a:lnTo>
                      <a:pt x="314" y="80"/>
                    </a:lnTo>
                    <a:lnTo>
                      <a:pt x="316" y="80"/>
                    </a:lnTo>
                    <a:lnTo>
                      <a:pt x="320" y="80"/>
                    </a:lnTo>
                    <a:lnTo>
                      <a:pt x="326" y="78"/>
                    </a:lnTo>
                    <a:lnTo>
                      <a:pt x="328" y="78"/>
                    </a:lnTo>
                    <a:lnTo>
                      <a:pt x="328" y="80"/>
                    </a:lnTo>
                    <a:lnTo>
                      <a:pt x="332" y="80"/>
                    </a:lnTo>
                    <a:lnTo>
                      <a:pt x="334" y="80"/>
                    </a:lnTo>
                    <a:lnTo>
                      <a:pt x="338" y="80"/>
                    </a:lnTo>
                    <a:lnTo>
                      <a:pt x="342" y="80"/>
                    </a:lnTo>
                    <a:lnTo>
                      <a:pt x="342" y="80"/>
                    </a:lnTo>
                    <a:lnTo>
                      <a:pt x="344" y="80"/>
                    </a:lnTo>
                    <a:lnTo>
                      <a:pt x="346" y="80"/>
                    </a:lnTo>
                    <a:lnTo>
                      <a:pt x="348" y="82"/>
                    </a:lnTo>
                    <a:lnTo>
                      <a:pt x="350" y="82"/>
                    </a:lnTo>
                    <a:lnTo>
                      <a:pt x="358" y="80"/>
                    </a:lnTo>
                    <a:lnTo>
                      <a:pt x="362" y="78"/>
                    </a:lnTo>
                    <a:lnTo>
                      <a:pt x="364" y="76"/>
                    </a:lnTo>
                    <a:lnTo>
                      <a:pt x="366" y="76"/>
                    </a:lnTo>
                    <a:lnTo>
                      <a:pt x="366" y="74"/>
                    </a:lnTo>
                    <a:lnTo>
                      <a:pt x="368" y="72"/>
                    </a:lnTo>
                    <a:lnTo>
                      <a:pt x="370" y="70"/>
                    </a:lnTo>
                    <a:lnTo>
                      <a:pt x="370" y="68"/>
                    </a:lnTo>
                    <a:lnTo>
                      <a:pt x="372" y="68"/>
                    </a:lnTo>
                    <a:lnTo>
                      <a:pt x="370" y="66"/>
                    </a:lnTo>
                    <a:lnTo>
                      <a:pt x="370" y="66"/>
                    </a:lnTo>
                    <a:lnTo>
                      <a:pt x="366" y="64"/>
                    </a:lnTo>
                    <a:lnTo>
                      <a:pt x="364" y="66"/>
                    </a:lnTo>
                    <a:lnTo>
                      <a:pt x="364" y="68"/>
                    </a:lnTo>
                    <a:lnTo>
                      <a:pt x="362" y="68"/>
                    </a:lnTo>
                    <a:lnTo>
                      <a:pt x="362" y="70"/>
                    </a:lnTo>
                    <a:lnTo>
                      <a:pt x="360" y="72"/>
                    </a:lnTo>
                    <a:lnTo>
                      <a:pt x="356" y="72"/>
                    </a:lnTo>
                    <a:lnTo>
                      <a:pt x="356" y="74"/>
                    </a:lnTo>
                    <a:lnTo>
                      <a:pt x="354" y="76"/>
                    </a:lnTo>
                    <a:lnTo>
                      <a:pt x="348" y="74"/>
                    </a:lnTo>
                    <a:lnTo>
                      <a:pt x="342" y="74"/>
                    </a:lnTo>
                    <a:lnTo>
                      <a:pt x="342" y="74"/>
                    </a:lnTo>
                    <a:lnTo>
                      <a:pt x="340" y="76"/>
                    </a:lnTo>
                    <a:lnTo>
                      <a:pt x="338" y="72"/>
                    </a:lnTo>
                    <a:lnTo>
                      <a:pt x="336" y="72"/>
                    </a:lnTo>
                    <a:lnTo>
                      <a:pt x="334" y="72"/>
                    </a:lnTo>
                    <a:lnTo>
                      <a:pt x="332" y="72"/>
                    </a:lnTo>
                    <a:lnTo>
                      <a:pt x="328" y="72"/>
                    </a:lnTo>
                    <a:lnTo>
                      <a:pt x="326" y="72"/>
                    </a:lnTo>
                    <a:lnTo>
                      <a:pt x="324" y="72"/>
                    </a:lnTo>
                    <a:lnTo>
                      <a:pt x="322" y="70"/>
                    </a:lnTo>
                    <a:lnTo>
                      <a:pt x="318" y="68"/>
                    </a:lnTo>
                    <a:lnTo>
                      <a:pt x="316" y="68"/>
                    </a:lnTo>
                    <a:lnTo>
                      <a:pt x="316" y="72"/>
                    </a:lnTo>
                    <a:lnTo>
                      <a:pt x="314" y="72"/>
                    </a:lnTo>
                    <a:lnTo>
                      <a:pt x="314" y="76"/>
                    </a:lnTo>
                    <a:lnTo>
                      <a:pt x="312" y="76"/>
                    </a:lnTo>
                    <a:lnTo>
                      <a:pt x="308" y="76"/>
                    </a:lnTo>
                    <a:lnTo>
                      <a:pt x="306" y="76"/>
                    </a:lnTo>
                    <a:lnTo>
                      <a:pt x="304" y="78"/>
                    </a:lnTo>
                    <a:lnTo>
                      <a:pt x="306" y="78"/>
                    </a:lnTo>
                    <a:lnTo>
                      <a:pt x="302" y="82"/>
                    </a:lnTo>
                    <a:lnTo>
                      <a:pt x="302" y="84"/>
                    </a:lnTo>
                    <a:lnTo>
                      <a:pt x="302" y="86"/>
                    </a:lnTo>
                    <a:lnTo>
                      <a:pt x="302" y="90"/>
                    </a:lnTo>
                    <a:lnTo>
                      <a:pt x="302" y="92"/>
                    </a:lnTo>
                    <a:lnTo>
                      <a:pt x="302" y="96"/>
                    </a:lnTo>
                    <a:lnTo>
                      <a:pt x="304" y="98"/>
                    </a:lnTo>
                    <a:lnTo>
                      <a:pt x="302" y="96"/>
                    </a:lnTo>
                    <a:lnTo>
                      <a:pt x="302" y="94"/>
                    </a:lnTo>
                    <a:lnTo>
                      <a:pt x="300" y="94"/>
                    </a:lnTo>
                    <a:lnTo>
                      <a:pt x="298" y="96"/>
                    </a:lnTo>
                    <a:lnTo>
                      <a:pt x="296" y="98"/>
                    </a:lnTo>
                    <a:lnTo>
                      <a:pt x="296" y="100"/>
                    </a:lnTo>
                    <a:lnTo>
                      <a:pt x="296" y="104"/>
                    </a:lnTo>
                    <a:lnTo>
                      <a:pt x="296" y="104"/>
                    </a:lnTo>
                    <a:lnTo>
                      <a:pt x="296" y="110"/>
                    </a:lnTo>
                    <a:lnTo>
                      <a:pt x="296" y="110"/>
                    </a:lnTo>
                    <a:lnTo>
                      <a:pt x="294" y="114"/>
                    </a:lnTo>
                    <a:lnTo>
                      <a:pt x="294" y="114"/>
                    </a:lnTo>
                    <a:lnTo>
                      <a:pt x="294" y="118"/>
                    </a:lnTo>
                    <a:lnTo>
                      <a:pt x="290" y="120"/>
                    </a:lnTo>
                    <a:lnTo>
                      <a:pt x="290" y="122"/>
                    </a:lnTo>
                    <a:lnTo>
                      <a:pt x="290" y="124"/>
                    </a:lnTo>
                    <a:lnTo>
                      <a:pt x="290" y="124"/>
                    </a:lnTo>
                    <a:lnTo>
                      <a:pt x="290" y="130"/>
                    </a:lnTo>
                    <a:lnTo>
                      <a:pt x="292" y="132"/>
                    </a:lnTo>
                    <a:lnTo>
                      <a:pt x="292" y="130"/>
                    </a:lnTo>
                    <a:lnTo>
                      <a:pt x="294" y="130"/>
                    </a:lnTo>
                    <a:lnTo>
                      <a:pt x="296" y="130"/>
                    </a:lnTo>
                    <a:lnTo>
                      <a:pt x="298" y="130"/>
                    </a:lnTo>
                    <a:lnTo>
                      <a:pt x="298" y="134"/>
                    </a:lnTo>
                    <a:lnTo>
                      <a:pt x="300" y="138"/>
                    </a:lnTo>
                    <a:lnTo>
                      <a:pt x="300" y="140"/>
                    </a:lnTo>
                    <a:lnTo>
                      <a:pt x="298" y="144"/>
                    </a:lnTo>
                    <a:lnTo>
                      <a:pt x="296" y="146"/>
                    </a:lnTo>
                    <a:lnTo>
                      <a:pt x="296" y="152"/>
                    </a:lnTo>
                    <a:lnTo>
                      <a:pt x="298" y="156"/>
                    </a:lnTo>
                    <a:lnTo>
                      <a:pt x="298" y="156"/>
                    </a:lnTo>
                    <a:lnTo>
                      <a:pt x="300" y="156"/>
                    </a:lnTo>
                    <a:lnTo>
                      <a:pt x="302" y="156"/>
                    </a:lnTo>
                    <a:lnTo>
                      <a:pt x="304" y="156"/>
                    </a:lnTo>
                    <a:lnTo>
                      <a:pt x="306" y="156"/>
                    </a:lnTo>
                    <a:lnTo>
                      <a:pt x="308" y="156"/>
                    </a:lnTo>
                    <a:lnTo>
                      <a:pt x="310" y="156"/>
                    </a:lnTo>
                    <a:lnTo>
                      <a:pt x="310" y="154"/>
                    </a:lnTo>
                    <a:lnTo>
                      <a:pt x="310" y="152"/>
                    </a:lnTo>
                    <a:lnTo>
                      <a:pt x="308" y="152"/>
                    </a:lnTo>
                    <a:lnTo>
                      <a:pt x="308" y="148"/>
                    </a:lnTo>
                    <a:lnTo>
                      <a:pt x="308" y="146"/>
                    </a:lnTo>
                    <a:lnTo>
                      <a:pt x="310" y="142"/>
                    </a:lnTo>
                    <a:lnTo>
                      <a:pt x="308" y="138"/>
                    </a:lnTo>
                    <a:lnTo>
                      <a:pt x="308" y="136"/>
                    </a:lnTo>
                    <a:lnTo>
                      <a:pt x="310" y="132"/>
                    </a:lnTo>
                    <a:lnTo>
                      <a:pt x="312" y="130"/>
                    </a:lnTo>
                    <a:lnTo>
                      <a:pt x="310" y="126"/>
                    </a:lnTo>
                    <a:lnTo>
                      <a:pt x="308" y="124"/>
                    </a:lnTo>
                    <a:lnTo>
                      <a:pt x="308" y="124"/>
                    </a:lnTo>
                    <a:lnTo>
                      <a:pt x="312" y="122"/>
                    </a:lnTo>
                    <a:lnTo>
                      <a:pt x="312" y="120"/>
                    </a:lnTo>
                    <a:lnTo>
                      <a:pt x="316" y="120"/>
                    </a:lnTo>
                    <a:lnTo>
                      <a:pt x="318" y="120"/>
                    </a:lnTo>
                    <a:lnTo>
                      <a:pt x="318" y="122"/>
                    </a:lnTo>
                    <a:lnTo>
                      <a:pt x="318" y="124"/>
                    </a:lnTo>
                    <a:lnTo>
                      <a:pt x="318" y="126"/>
                    </a:lnTo>
                    <a:lnTo>
                      <a:pt x="316" y="128"/>
                    </a:lnTo>
                    <a:lnTo>
                      <a:pt x="316" y="130"/>
                    </a:lnTo>
                    <a:lnTo>
                      <a:pt x="318" y="132"/>
                    </a:lnTo>
                    <a:lnTo>
                      <a:pt x="320" y="134"/>
                    </a:lnTo>
                    <a:lnTo>
                      <a:pt x="320" y="136"/>
                    </a:lnTo>
                    <a:lnTo>
                      <a:pt x="324" y="138"/>
                    </a:lnTo>
                    <a:lnTo>
                      <a:pt x="324" y="140"/>
                    </a:lnTo>
                    <a:lnTo>
                      <a:pt x="322" y="138"/>
                    </a:lnTo>
                    <a:lnTo>
                      <a:pt x="322" y="144"/>
                    </a:lnTo>
                    <a:lnTo>
                      <a:pt x="324" y="146"/>
                    </a:lnTo>
                    <a:lnTo>
                      <a:pt x="326" y="146"/>
                    </a:lnTo>
                    <a:lnTo>
                      <a:pt x="326" y="146"/>
                    </a:lnTo>
                    <a:lnTo>
                      <a:pt x="328" y="148"/>
                    </a:lnTo>
                    <a:lnTo>
                      <a:pt x="332" y="146"/>
                    </a:lnTo>
                    <a:lnTo>
                      <a:pt x="330" y="146"/>
                    </a:lnTo>
                    <a:lnTo>
                      <a:pt x="330" y="144"/>
                    </a:lnTo>
                    <a:lnTo>
                      <a:pt x="332" y="142"/>
                    </a:lnTo>
                    <a:lnTo>
                      <a:pt x="334" y="142"/>
                    </a:lnTo>
                    <a:lnTo>
                      <a:pt x="338" y="140"/>
                    </a:lnTo>
                    <a:lnTo>
                      <a:pt x="342" y="140"/>
                    </a:lnTo>
                    <a:lnTo>
                      <a:pt x="342" y="138"/>
                    </a:lnTo>
                    <a:lnTo>
                      <a:pt x="344" y="140"/>
                    </a:lnTo>
                    <a:lnTo>
                      <a:pt x="346" y="140"/>
                    </a:lnTo>
                    <a:lnTo>
                      <a:pt x="346" y="138"/>
                    </a:lnTo>
                    <a:lnTo>
                      <a:pt x="346" y="136"/>
                    </a:lnTo>
                    <a:lnTo>
                      <a:pt x="342" y="136"/>
                    </a:lnTo>
                    <a:lnTo>
                      <a:pt x="342" y="138"/>
                    </a:lnTo>
                    <a:lnTo>
                      <a:pt x="340" y="136"/>
                    </a:lnTo>
                    <a:lnTo>
                      <a:pt x="338" y="138"/>
                    </a:lnTo>
                    <a:lnTo>
                      <a:pt x="338" y="136"/>
                    </a:lnTo>
                    <a:lnTo>
                      <a:pt x="336" y="134"/>
                    </a:lnTo>
                    <a:lnTo>
                      <a:pt x="336" y="134"/>
                    </a:lnTo>
                    <a:lnTo>
                      <a:pt x="336" y="134"/>
                    </a:lnTo>
                    <a:lnTo>
                      <a:pt x="334" y="134"/>
                    </a:lnTo>
                    <a:lnTo>
                      <a:pt x="334" y="132"/>
                    </a:lnTo>
                    <a:lnTo>
                      <a:pt x="332" y="132"/>
                    </a:lnTo>
                    <a:lnTo>
                      <a:pt x="332" y="130"/>
                    </a:lnTo>
                    <a:lnTo>
                      <a:pt x="334" y="130"/>
                    </a:lnTo>
                    <a:lnTo>
                      <a:pt x="334" y="128"/>
                    </a:lnTo>
                    <a:lnTo>
                      <a:pt x="334" y="128"/>
                    </a:lnTo>
                    <a:lnTo>
                      <a:pt x="334" y="126"/>
                    </a:lnTo>
                    <a:lnTo>
                      <a:pt x="334" y="126"/>
                    </a:lnTo>
                    <a:lnTo>
                      <a:pt x="336" y="126"/>
                    </a:lnTo>
                    <a:lnTo>
                      <a:pt x="334" y="124"/>
                    </a:lnTo>
                    <a:lnTo>
                      <a:pt x="334" y="124"/>
                    </a:lnTo>
                    <a:lnTo>
                      <a:pt x="334" y="122"/>
                    </a:lnTo>
                    <a:lnTo>
                      <a:pt x="334" y="122"/>
                    </a:lnTo>
                    <a:lnTo>
                      <a:pt x="332" y="120"/>
                    </a:lnTo>
                    <a:lnTo>
                      <a:pt x="330" y="120"/>
                    </a:lnTo>
                    <a:lnTo>
                      <a:pt x="328" y="118"/>
                    </a:lnTo>
                    <a:lnTo>
                      <a:pt x="326" y="114"/>
                    </a:lnTo>
                    <a:lnTo>
                      <a:pt x="324" y="112"/>
                    </a:lnTo>
                    <a:lnTo>
                      <a:pt x="322" y="110"/>
                    </a:lnTo>
                    <a:lnTo>
                      <a:pt x="322" y="110"/>
                    </a:lnTo>
                    <a:lnTo>
                      <a:pt x="324" y="110"/>
                    </a:lnTo>
                    <a:lnTo>
                      <a:pt x="324" y="110"/>
                    </a:lnTo>
                    <a:lnTo>
                      <a:pt x="326" y="110"/>
                    </a:lnTo>
                    <a:lnTo>
                      <a:pt x="328" y="110"/>
                    </a:lnTo>
                    <a:lnTo>
                      <a:pt x="328" y="108"/>
                    </a:lnTo>
                    <a:lnTo>
                      <a:pt x="334" y="106"/>
                    </a:lnTo>
                    <a:lnTo>
                      <a:pt x="338" y="104"/>
                    </a:lnTo>
                    <a:lnTo>
                      <a:pt x="340" y="100"/>
                    </a:lnTo>
                    <a:lnTo>
                      <a:pt x="342" y="98"/>
                    </a:lnTo>
                    <a:lnTo>
                      <a:pt x="342" y="98"/>
                    </a:lnTo>
                    <a:lnTo>
                      <a:pt x="344" y="96"/>
                    </a:lnTo>
                    <a:lnTo>
                      <a:pt x="346" y="98"/>
                    </a:lnTo>
                    <a:lnTo>
                      <a:pt x="348" y="98"/>
                    </a:lnTo>
                    <a:lnTo>
                      <a:pt x="350" y="96"/>
                    </a:lnTo>
                    <a:lnTo>
                      <a:pt x="350" y="94"/>
                    </a:lnTo>
                    <a:lnTo>
                      <a:pt x="348" y="92"/>
                    </a:lnTo>
                    <a:lnTo>
                      <a:pt x="342" y="92"/>
                    </a:lnTo>
                    <a:lnTo>
                      <a:pt x="340" y="94"/>
                    </a:lnTo>
                    <a:lnTo>
                      <a:pt x="336" y="94"/>
                    </a:lnTo>
                    <a:lnTo>
                      <a:pt x="334" y="96"/>
                    </a:lnTo>
                    <a:lnTo>
                      <a:pt x="332" y="96"/>
                    </a:lnTo>
                    <a:lnTo>
                      <a:pt x="330" y="96"/>
                    </a:lnTo>
                    <a:lnTo>
                      <a:pt x="328" y="98"/>
                    </a:lnTo>
                    <a:lnTo>
                      <a:pt x="326" y="96"/>
                    </a:lnTo>
                    <a:lnTo>
                      <a:pt x="324" y="96"/>
                    </a:lnTo>
                    <a:lnTo>
                      <a:pt x="320" y="98"/>
                    </a:lnTo>
                    <a:lnTo>
                      <a:pt x="320" y="102"/>
                    </a:lnTo>
                    <a:lnTo>
                      <a:pt x="318" y="104"/>
                    </a:lnTo>
                    <a:lnTo>
                      <a:pt x="314" y="104"/>
                    </a:lnTo>
                    <a:lnTo>
                      <a:pt x="314" y="102"/>
                    </a:lnTo>
                    <a:lnTo>
                      <a:pt x="310" y="98"/>
                    </a:lnTo>
                    <a:lnTo>
                      <a:pt x="308" y="96"/>
                    </a:lnTo>
                    <a:lnTo>
                      <a:pt x="306" y="92"/>
                    </a:lnTo>
                    <a:lnTo>
                      <a:pt x="306" y="86"/>
                    </a:lnTo>
                    <a:lnTo>
                      <a:pt x="308" y="82"/>
                    </a:lnTo>
                    <a:lnTo>
                      <a:pt x="310" y="80"/>
                    </a:lnTo>
                    <a:close/>
                    <a:moveTo>
                      <a:pt x="312" y="0"/>
                    </a:moveTo>
                    <a:lnTo>
                      <a:pt x="312" y="2"/>
                    </a:lnTo>
                    <a:lnTo>
                      <a:pt x="312" y="2"/>
                    </a:lnTo>
                    <a:lnTo>
                      <a:pt x="314" y="2"/>
                    </a:lnTo>
                    <a:lnTo>
                      <a:pt x="312" y="0"/>
                    </a:lnTo>
                    <a:close/>
                    <a:moveTo>
                      <a:pt x="316" y="8"/>
                    </a:moveTo>
                    <a:lnTo>
                      <a:pt x="318" y="8"/>
                    </a:lnTo>
                    <a:lnTo>
                      <a:pt x="320" y="8"/>
                    </a:lnTo>
                    <a:lnTo>
                      <a:pt x="320" y="8"/>
                    </a:lnTo>
                    <a:lnTo>
                      <a:pt x="322" y="8"/>
                    </a:lnTo>
                    <a:lnTo>
                      <a:pt x="322" y="6"/>
                    </a:lnTo>
                    <a:lnTo>
                      <a:pt x="320" y="6"/>
                    </a:lnTo>
                    <a:lnTo>
                      <a:pt x="316" y="6"/>
                    </a:lnTo>
                    <a:lnTo>
                      <a:pt x="314" y="8"/>
                    </a:lnTo>
                    <a:lnTo>
                      <a:pt x="316" y="8"/>
                    </a:lnTo>
                    <a:close/>
                    <a:moveTo>
                      <a:pt x="298" y="22"/>
                    </a:moveTo>
                    <a:lnTo>
                      <a:pt x="296" y="22"/>
                    </a:lnTo>
                    <a:lnTo>
                      <a:pt x="298" y="26"/>
                    </a:lnTo>
                    <a:lnTo>
                      <a:pt x="298" y="24"/>
                    </a:lnTo>
                    <a:lnTo>
                      <a:pt x="298" y="22"/>
                    </a:lnTo>
                    <a:close/>
                    <a:moveTo>
                      <a:pt x="302" y="20"/>
                    </a:moveTo>
                    <a:lnTo>
                      <a:pt x="306" y="16"/>
                    </a:lnTo>
                    <a:lnTo>
                      <a:pt x="308" y="14"/>
                    </a:lnTo>
                    <a:lnTo>
                      <a:pt x="308" y="18"/>
                    </a:lnTo>
                    <a:lnTo>
                      <a:pt x="304" y="20"/>
                    </a:lnTo>
                    <a:lnTo>
                      <a:pt x="302" y="20"/>
                    </a:lnTo>
                    <a:lnTo>
                      <a:pt x="302" y="20"/>
                    </a:lnTo>
                    <a:close/>
                    <a:moveTo>
                      <a:pt x="276" y="32"/>
                    </a:moveTo>
                    <a:lnTo>
                      <a:pt x="276" y="34"/>
                    </a:lnTo>
                    <a:lnTo>
                      <a:pt x="276" y="34"/>
                    </a:lnTo>
                    <a:lnTo>
                      <a:pt x="276" y="32"/>
                    </a:lnTo>
                    <a:close/>
                    <a:moveTo>
                      <a:pt x="276" y="30"/>
                    </a:moveTo>
                    <a:lnTo>
                      <a:pt x="276" y="32"/>
                    </a:lnTo>
                    <a:lnTo>
                      <a:pt x="276" y="32"/>
                    </a:lnTo>
                    <a:lnTo>
                      <a:pt x="278" y="32"/>
                    </a:lnTo>
                    <a:lnTo>
                      <a:pt x="278" y="32"/>
                    </a:lnTo>
                    <a:lnTo>
                      <a:pt x="276" y="30"/>
                    </a:lnTo>
                    <a:close/>
                    <a:moveTo>
                      <a:pt x="278" y="38"/>
                    </a:moveTo>
                    <a:lnTo>
                      <a:pt x="276" y="38"/>
                    </a:lnTo>
                    <a:lnTo>
                      <a:pt x="278" y="38"/>
                    </a:lnTo>
                    <a:lnTo>
                      <a:pt x="278" y="38"/>
                    </a:lnTo>
                    <a:close/>
                    <a:moveTo>
                      <a:pt x="274" y="40"/>
                    </a:moveTo>
                    <a:lnTo>
                      <a:pt x="276" y="42"/>
                    </a:lnTo>
                    <a:lnTo>
                      <a:pt x="276" y="42"/>
                    </a:lnTo>
                    <a:lnTo>
                      <a:pt x="276" y="42"/>
                    </a:lnTo>
                    <a:lnTo>
                      <a:pt x="274" y="40"/>
                    </a:lnTo>
                    <a:close/>
                    <a:moveTo>
                      <a:pt x="260" y="130"/>
                    </a:moveTo>
                    <a:lnTo>
                      <a:pt x="260" y="130"/>
                    </a:lnTo>
                    <a:lnTo>
                      <a:pt x="260" y="132"/>
                    </a:lnTo>
                    <a:lnTo>
                      <a:pt x="260" y="132"/>
                    </a:lnTo>
                    <a:lnTo>
                      <a:pt x="258" y="130"/>
                    </a:lnTo>
                    <a:lnTo>
                      <a:pt x="260" y="130"/>
                    </a:lnTo>
                    <a:close/>
                    <a:moveTo>
                      <a:pt x="258" y="130"/>
                    </a:moveTo>
                    <a:lnTo>
                      <a:pt x="258" y="134"/>
                    </a:lnTo>
                    <a:lnTo>
                      <a:pt x="258" y="136"/>
                    </a:lnTo>
                    <a:lnTo>
                      <a:pt x="256" y="138"/>
                    </a:lnTo>
                    <a:lnTo>
                      <a:pt x="256" y="136"/>
                    </a:lnTo>
                    <a:lnTo>
                      <a:pt x="256" y="132"/>
                    </a:lnTo>
                    <a:lnTo>
                      <a:pt x="258" y="128"/>
                    </a:lnTo>
                    <a:lnTo>
                      <a:pt x="258" y="128"/>
                    </a:lnTo>
                    <a:lnTo>
                      <a:pt x="258" y="130"/>
                    </a:lnTo>
                    <a:close/>
                    <a:moveTo>
                      <a:pt x="174" y="90"/>
                    </a:moveTo>
                    <a:lnTo>
                      <a:pt x="176" y="90"/>
                    </a:lnTo>
                    <a:lnTo>
                      <a:pt x="176" y="92"/>
                    </a:lnTo>
                    <a:lnTo>
                      <a:pt x="176" y="92"/>
                    </a:lnTo>
                    <a:lnTo>
                      <a:pt x="174" y="92"/>
                    </a:lnTo>
                    <a:lnTo>
                      <a:pt x="174" y="90"/>
                    </a:lnTo>
                    <a:lnTo>
                      <a:pt x="174" y="90"/>
                    </a:lnTo>
                    <a:close/>
                    <a:moveTo>
                      <a:pt x="174" y="96"/>
                    </a:moveTo>
                    <a:lnTo>
                      <a:pt x="178" y="96"/>
                    </a:lnTo>
                    <a:lnTo>
                      <a:pt x="180" y="98"/>
                    </a:lnTo>
                    <a:lnTo>
                      <a:pt x="180" y="98"/>
                    </a:lnTo>
                    <a:lnTo>
                      <a:pt x="180" y="98"/>
                    </a:lnTo>
                    <a:lnTo>
                      <a:pt x="178" y="98"/>
                    </a:lnTo>
                    <a:lnTo>
                      <a:pt x="176" y="98"/>
                    </a:lnTo>
                    <a:lnTo>
                      <a:pt x="174" y="96"/>
                    </a:lnTo>
                    <a:lnTo>
                      <a:pt x="174" y="96"/>
                    </a:lnTo>
                    <a:close/>
                    <a:moveTo>
                      <a:pt x="178" y="100"/>
                    </a:moveTo>
                    <a:lnTo>
                      <a:pt x="180" y="100"/>
                    </a:lnTo>
                    <a:lnTo>
                      <a:pt x="182" y="100"/>
                    </a:lnTo>
                    <a:lnTo>
                      <a:pt x="180" y="104"/>
                    </a:lnTo>
                    <a:lnTo>
                      <a:pt x="178" y="104"/>
                    </a:lnTo>
                    <a:lnTo>
                      <a:pt x="176" y="102"/>
                    </a:lnTo>
                    <a:lnTo>
                      <a:pt x="178" y="100"/>
                    </a:lnTo>
                    <a:lnTo>
                      <a:pt x="178" y="100"/>
                    </a:lnTo>
                    <a:lnTo>
                      <a:pt x="178" y="100"/>
                    </a:lnTo>
                    <a:close/>
                    <a:moveTo>
                      <a:pt x="172" y="70"/>
                    </a:moveTo>
                    <a:lnTo>
                      <a:pt x="174" y="66"/>
                    </a:lnTo>
                    <a:lnTo>
                      <a:pt x="176" y="62"/>
                    </a:lnTo>
                    <a:lnTo>
                      <a:pt x="178" y="62"/>
                    </a:lnTo>
                    <a:lnTo>
                      <a:pt x="180" y="60"/>
                    </a:lnTo>
                    <a:lnTo>
                      <a:pt x="182" y="64"/>
                    </a:lnTo>
                    <a:lnTo>
                      <a:pt x="186" y="68"/>
                    </a:lnTo>
                    <a:lnTo>
                      <a:pt x="186" y="68"/>
                    </a:lnTo>
                    <a:lnTo>
                      <a:pt x="188" y="72"/>
                    </a:lnTo>
                    <a:lnTo>
                      <a:pt x="190" y="74"/>
                    </a:lnTo>
                    <a:lnTo>
                      <a:pt x="192" y="74"/>
                    </a:lnTo>
                    <a:lnTo>
                      <a:pt x="196" y="72"/>
                    </a:lnTo>
                    <a:lnTo>
                      <a:pt x="196" y="72"/>
                    </a:lnTo>
                    <a:lnTo>
                      <a:pt x="198" y="72"/>
                    </a:lnTo>
                    <a:lnTo>
                      <a:pt x="200" y="70"/>
                    </a:lnTo>
                    <a:lnTo>
                      <a:pt x="208" y="70"/>
                    </a:lnTo>
                    <a:lnTo>
                      <a:pt x="214" y="68"/>
                    </a:lnTo>
                    <a:lnTo>
                      <a:pt x="216" y="66"/>
                    </a:lnTo>
                    <a:lnTo>
                      <a:pt x="222" y="66"/>
                    </a:lnTo>
                    <a:lnTo>
                      <a:pt x="224" y="68"/>
                    </a:lnTo>
                    <a:lnTo>
                      <a:pt x="226" y="70"/>
                    </a:lnTo>
                    <a:lnTo>
                      <a:pt x="230" y="68"/>
                    </a:lnTo>
                    <a:lnTo>
                      <a:pt x="234" y="66"/>
                    </a:lnTo>
                    <a:lnTo>
                      <a:pt x="240" y="66"/>
                    </a:lnTo>
                    <a:lnTo>
                      <a:pt x="240" y="64"/>
                    </a:lnTo>
                    <a:lnTo>
                      <a:pt x="244" y="56"/>
                    </a:lnTo>
                    <a:lnTo>
                      <a:pt x="246" y="52"/>
                    </a:lnTo>
                    <a:lnTo>
                      <a:pt x="250" y="46"/>
                    </a:lnTo>
                    <a:lnTo>
                      <a:pt x="252" y="36"/>
                    </a:lnTo>
                    <a:lnTo>
                      <a:pt x="252" y="34"/>
                    </a:lnTo>
                    <a:lnTo>
                      <a:pt x="254" y="32"/>
                    </a:lnTo>
                    <a:lnTo>
                      <a:pt x="254" y="30"/>
                    </a:lnTo>
                    <a:lnTo>
                      <a:pt x="256" y="28"/>
                    </a:lnTo>
                    <a:lnTo>
                      <a:pt x="258" y="28"/>
                    </a:lnTo>
                    <a:lnTo>
                      <a:pt x="262" y="28"/>
                    </a:lnTo>
                    <a:lnTo>
                      <a:pt x="268" y="28"/>
                    </a:lnTo>
                    <a:lnTo>
                      <a:pt x="268" y="28"/>
                    </a:lnTo>
                    <a:lnTo>
                      <a:pt x="272" y="28"/>
                    </a:lnTo>
                    <a:lnTo>
                      <a:pt x="274" y="30"/>
                    </a:lnTo>
                    <a:lnTo>
                      <a:pt x="274" y="30"/>
                    </a:lnTo>
                    <a:lnTo>
                      <a:pt x="274" y="30"/>
                    </a:lnTo>
                    <a:lnTo>
                      <a:pt x="274" y="32"/>
                    </a:lnTo>
                    <a:lnTo>
                      <a:pt x="272" y="34"/>
                    </a:lnTo>
                    <a:lnTo>
                      <a:pt x="276" y="34"/>
                    </a:lnTo>
                    <a:lnTo>
                      <a:pt x="278" y="36"/>
                    </a:lnTo>
                    <a:lnTo>
                      <a:pt x="276" y="38"/>
                    </a:lnTo>
                    <a:lnTo>
                      <a:pt x="272" y="38"/>
                    </a:lnTo>
                    <a:lnTo>
                      <a:pt x="272" y="38"/>
                    </a:lnTo>
                    <a:lnTo>
                      <a:pt x="274" y="40"/>
                    </a:lnTo>
                    <a:lnTo>
                      <a:pt x="274" y="40"/>
                    </a:lnTo>
                    <a:lnTo>
                      <a:pt x="274" y="42"/>
                    </a:lnTo>
                    <a:lnTo>
                      <a:pt x="274" y="42"/>
                    </a:lnTo>
                    <a:lnTo>
                      <a:pt x="272" y="44"/>
                    </a:lnTo>
                    <a:lnTo>
                      <a:pt x="274" y="46"/>
                    </a:lnTo>
                    <a:lnTo>
                      <a:pt x="276" y="48"/>
                    </a:lnTo>
                    <a:lnTo>
                      <a:pt x="280" y="52"/>
                    </a:lnTo>
                    <a:lnTo>
                      <a:pt x="282" y="54"/>
                    </a:lnTo>
                    <a:lnTo>
                      <a:pt x="280" y="56"/>
                    </a:lnTo>
                    <a:lnTo>
                      <a:pt x="278" y="58"/>
                    </a:lnTo>
                    <a:lnTo>
                      <a:pt x="276" y="60"/>
                    </a:lnTo>
                    <a:lnTo>
                      <a:pt x="278" y="60"/>
                    </a:lnTo>
                    <a:lnTo>
                      <a:pt x="278" y="62"/>
                    </a:lnTo>
                    <a:lnTo>
                      <a:pt x="280" y="62"/>
                    </a:lnTo>
                    <a:lnTo>
                      <a:pt x="286" y="68"/>
                    </a:lnTo>
                    <a:lnTo>
                      <a:pt x="286" y="68"/>
                    </a:lnTo>
                    <a:lnTo>
                      <a:pt x="290" y="70"/>
                    </a:lnTo>
                    <a:lnTo>
                      <a:pt x="290" y="72"/>
                    </a:lnTo>
                    <a:lnTo>
                      <a:pt x="292" y="72"/>
                    </a:lnTo>
                    <a:lnTo>
                      <a:pt x="292" y="74"/>
                    </a:lnTo>
                    <a:lnTo>
                      <a:pt x="290" y="76"/>
                    </a:lnTo>
                    <a:lnTo>
                      <a:pt x="288" y="74"/>
                    </a:lnTo>
                    <a:lnTo>
                      <a:pt x="286" y="76"/>
                    </a:lnTo>
                    <a:lnTo>
                      <a:pt x="284" y="76"/>
                    </a:lnTo>
                    <a:lnTo>
                      <a:pt x="280" y="72"/>
                    </a:lnTo>
                    <a:lnTo>
                      <a:pt x="280" y="74"/>
                    </a:lnTo>
                    <a:lnTo>
                      <a:pt x="280" y="76"/>
                    </a:lnTo>
                    <a:lnTo>
                      <a:pt x="278" y="74"/>
                    </a:lnTo>
                    <a:lnTo>
                      <a:pt x="276" y="76"/>
                    </a:lnTo>
                    <a:lnTo>
                      <a:pt x="276" y="78"/>
                    </a:lnTo>
                    <a:lnTo>
                      <a:pt x="274" y="80"/>
                    </a:lnTo>
                    <a:lnTo>
                      <a:pt x="274" y="84"/>
                    </a:lnTo>
                    <a:lnTo>
                      <a:pt x="272" y="86"/>
                    </a:lnTo>
                    <a:lnTo>
                      <a:pt x="272" y="90"/>
                    </a:lnTo>
                    <a:lnTo>
                      <a:pt x="268" y="94"/>
                    </a:lnTo>
                    <a:lnTo>
                      <a:pt x="270" y="96"/>
                    </a:lnTo>
                    <a:lnTo>
                      <a:pt x="268" y="98"/>
                    </a:lnTo>
                    <a:lnTo>
                      <a:pt x="266" y="102"/>
                    </a:lnTo>
                    <a:lnTo>
                      <a:pt x="266" y="98"/>
                    </a:lnTo>
                    <a:lnTo>
                      <a:pt x="264" y="98"/>
                    </a:lnTo>
                    <a:lnTo>
                      <a:pt x="264" y="100"/>
                    </a:lnTo>
                    <a:lnTo>
                      <a:pt x="264" y="102"/>
                    </a:lnTo>
                    <a:lnTo>
                      <a:pt x="262" y="104"/>
                    </a:lnTo>
                    <a:lnTo>
                      <a:pt x="262" y="106"/>
                    </a:lnTo>
                    <a:lnTo>
                      <a:pt x="260" y="108"/>
                    </a:lnTo>
                    <a:lnTo>
                      <a:pt x="258" y="108"/>
                    </a:lnTo>
                    <a:lnTo>
                      <a:pt x="258" y="108"/>
                    </a:lnTo>
                    <a:lnTo>
                      <a:pt x="258" y="110"/>
                    </a:lnTo>
                    <a:lnTo>
                      <a:pt x="260" y="110"/>
                    </a:lnTo>
                    <a:lnTo>
                      <a:pt x="262" y="110"/>
                    </a:lnTo>
                    <a:lnTo>
                      <a:pt x="260" y="112"/>
                    </a:lnTo>
                    <a:lnTo>
                      <a:pt x="260" y="114"/>
                    </a:lnTo>
                    <a:lnTo>
                      <a:pt x="260" y="114"/>
                    </a:lnTo>
                    <a:lnTo>
                      <a:pt x="262" y="114"/>
                    </a:lnTo>
                    <a:lnTo>
                      <a:pt x="262" y="116"/>
                    </a:lnTo>
                    <a:lnTo>
                      <a:pt x="262" y="118"/>
                    </a:lnTo>
                    <a:lnTo>
                      <a:pt x="260" y="118"/>
                    </a:lnTo>
                    <a:lnTo>
                      <a:pt x="258" y="116"/>
                    </a:lnTo>
                    <a:lnTo>
                      <a:pt x="258" y="118"/>
                    </a:lnTo>
                    <a:lnTo>
                      <a:pt x="260" y="118"/>
                    </a:lnTo>
                    <a:lnTo>
                      <a:pt x="260" y="120"/>
                    </a:lnTo>
                    <a:lnTo>
                      <a:pt x="258" y="124"/>
                    </a:lnTo>
                    <a:lnTo>
                      <a:pt x="258" y="124"/>
                    </a:lnTo>
                    <a:lnTo>
                      <a:pt x="258" y="122"/>
                    </a:lnTo>
                    <a:lnTo>
                      <a:pt x="256" y="126"/>
                    </a:lnTo>
                    <a:lnTo>
                      <a:pt x="256" y="126"/>
                    </a:lnTo>
                    <a:lnTo>
                      <a:pt x="254" y="132"/>
                    </a:lnTo>
                    <a:lnTo>
                      <a:pt x="250" y="134"/>
                    </a:lnTo>
                    <a:lnTo>
                      <a:pt x="246" y="136"/>
                    </a:lnTo>
                    <a:lnTo>
                      <a:pt x="240" y="138"/>
                    </a:lnTo>
                    <a:lnTo>
                      <a:pt x="238" y="138"/>
                    </a:lnTo>
                    <a:lnTo>
                      <a:pt x="238" y="134"/>
                    </a:lnTo>
                    <a:lnTo>
                      <a:pt x="238" y="132"/>
                    </a:lnTo>
                    <a:lnTo>
                      <a:pt x="238" y="132"/>
                    </a:lnTo>
                    <a:lnTo>
                      <a:pt x="236" y="130"/>
                    </a:lnTo>
                    <a:lnTo>
                      <a:pt x="236" y="130"/>
                    </a:lnTo>
                    <a:lnTo>
                      <a:pt x="234" y="128"/>
                    </a:lnTo>
                    <a:lnTo>
                      <a:pt x="232" y="130"/>
                    </a:lnTo>
                    <a:lnTo>
                      <a:pt x="230" y="128"/>
                    </a:lnTo>
                    <a:lnTo>
                      <a:pt x="230" y="126"/>
                    </a:lnTo>
                    <a:lnTo>
                      <a:pt x="230" y="128"/>
                    </a:lnTo>
                    <a:lnTo>
                      <a:pt x="230" y="130"/>
                    </a:lnTo>
                    <a:lnTo>
                      <a:pt x="228" y="130"/>
                    </a:lnTo>
                    <a:lnTo>
                      <a:pt x="226" y="128"/>
                    </a:lnTo>
                    <a:lnTo>
                      <a:pt x="226" y="126"/>
                    </a:lnTo>
                    <a:lnTo>
                      <a:pt x="226" y="126"/>
                    </a:lnTo>
                    <a:lnTo>
                      <a:pt x="224" y="126"/>
                    </a:lnTo>
                    <a:lnTo>
                      <a:pt x="222" y="124"/>
                    </a:lnTo>
                    <a:lnTo>
                      <a:pt x="220" y="124"/>
                    </a:lnTo>
                    <a:lnTo>
                      <a:pt x="218" y="128"/>
                    </a:lnTo>
                    <a:lnTo>
                      <a:pt x="216" y="128"/>
                    </a:lnTo>
                    <a:lnTo>
                      <a:pt x="216" y="128"/>
                    </a:lnTo>
                    <a:lnTo>
                      <a:pt x="214" y="130"/>
                    </a:lnTo>
                    <a:lnTo>
                      <a:pt x="212" y="128"/>
                    </a:lnTo>
                    <a:lnTo>
                      <a:pt x="210" y="128"/>
                    </a:lnTo>
                    <a:lnTo>
                      <a:pt x="208" y="132"/>
                    </a:lnTo>
                    <a:lnTo>
                      <a:pt x="206" y="132"/>
                    </a:lnTo>
                    <a:lnTo>
                      <a:pt x="206" y="130"/>
                    </a:lnTo>
                    <a:lnTo>
                      <a:pt x="206" y="126"/>
                    </a:lnTo>
                    <a:lnTo>
                      <a:pt x="204" y="122"/>
                    </a:lnTo>
                    <a:lnTo>
                      <a:pt x="206" y="120"/>
                    </a:lnTo>
                    <a:lnTo>
                      <a:pt x="204" y="118"/>
                    </a:lnTo>
                    <a:lnTo>
                      <a:pt x="204" y="120"/>
                    </a:lnTo>
                    <a:lnTo>
                      <a:pt x="204" y="122"/>
                    </a:lnTo>
                    <a:lnTo>
                      <a:pt x="202" y="124"/>
                    </a:lnTo>
                    <a:lnTo>
                      <a:pt x="200" y="122"/>
                    </a:lnTo>
                    <a:lnTo>
                      <a:pt x="198" y="124"/>
                    </a:lnTo>
                    <a:lnTo>
                      <a:pt x="196" y="124"/>
                    </a:lnTo>
                    <a:lnTo>
                      <a:pt x="194" y="124"/>
                    </a:lnTo>
                    <a:lnTo>
                      <a:pt x="190" y="124"/>
                    </a:lnTo>
                    <a:lnTo>
                      <a:pt x="190" y="122"/>
                    </a:lnTo>
                    <a:lnTo>
                      <a:pt x="188" y="124"/>
                    </a:lnTo>
                    <a:lnTo>
                      <a:pt x="188" y="124"/>
                    </a:lnTo>
                    <a:lnTo>
                      <a:pt x="186" y="120"/>
                    </a:lnTo>
                    <a:lnTo>
                      <a:pt x="186" y="118"/>
                    </a:lnTo>
                    <a:lnTo>
                      <a:pt x="184" y="112"/>
                    </a:lnTo>
                    <a:lnTo>
                      <a:pt x="182" y="110"/>
                    </a:lnTo>
                    <a:lnTo>
                      <a:pt x="182" y="108"/>
                    </a:lnTo>
                    <a:lnTo>
                      <a:pt x="184" y="108"/>
                    </a:lnTo>
                    <a:lnTo>
                      <a:pt x="186" y="104"/>
                    </a:lnTo>
                    <a:lnTo>
                      <a:pt x="184" y="102"/>
                    </a:lnTo>
                    <a:lnTo>
                      <a:pt x="184" y="100"/>
                    </a:lnTo>
                    <a:lnTo>
                      <a:pt x="180" y="96"/>
                    </a:lnTo>
                    <a:lnTo>
                      <a:pt x="176" y="96"/>
                    </a:lnTo>
                    <a:lnTo>
                      <a:pt x="174" y="94"/>
                    </a:lnTo>
                    <a:lnTo>
                      <a:pt x="174" y="94"/>
                    </a:lnTo>
                    <a:lnTo>
                      <a:pt x="176" y="94"/>
                    </a:lnTo>
                    <a:lnTo>
                      <a:pt x="178" y="92"/>
                    </a:lnTo>
                    <a:lnTo>
                      <a:pt x="182" y="90"/>
                    </a:lnTo>
                    <a:lnTo>
                      <a:pt x="186" y="88"/>
                    </a:lnTo>
                    <a:lnTo>
                      <a:pt x="188" y="88"/>
                    </a:lnTo>
                    <a:lnTo>
                      <a:pt x="186" y="88"/>
                    </a:lnTo>
                    <a:lnTo>
                      <a:pt x="182" y="90"/>
                    </a:lnTo>
                    <a:lnTo>
                      <a:pt x="178" y="90"/>
                    </a:lnTo>
                    <a:lnTo>
                      <a:pt x="176" y="90"/>
                    </a:lnTo>
                    <a:lnTo>
                      <a:pt x="174" y="90"/>
                    </a:lnTo>
                    <a:lnTo>
                      <a:pt x="172" y="88"/>
                    </a:lnTo>
                    <a:lnTo>
                      <a:pt x="174" y="86"/>
                    </a:lnTo>
                    <a:lnTo>
                      <a:pt x="174" y="88"/>
                    </a:lnTo>
                    <a:lnTo>
                      <a:pt x="174" y="86"/>
                    </a:lnTo>
                    <a:lnTo>
                      <a:pt x="170" y="80"/>
                    </a:lnTo>
                    <a:lnTo>
                      <a:pt x="170" y="76"/>
                    </a:lnTo>
                    <a:lnTo>
                      <a:pt x="172" y="76"/>
                    </a:lnTo>
                    <a:lnTo>
                      <a:pt x="172" y="74"/>
                    </a:lnTo>
                    <a:lnTo>
                      <a:pt x="172" y="72"/>
                    </a:lnTo>
                    <a:lnTo>
                      <a:pt x="172" y="70"/>
                    </a:lnTo>
                    <a:close/>
                    <a:moveTo>
                      <a:pt x="490" y="96"/>
                    </a:moveTo>
                    <a:lnTo>
                      <a:pt x="488" y="96"/>
                    </a:lnTo>
                    <a:lnTo>
                      <a:pt x="490" y="98"/>
                    </a:lnTo>
                    <a:lnTo>
                      <a:pt x="492" y="98"/>
                    </a:lnTo>
                    <a:lnTo>
                      <a:pt x="490" y="96"/>
                    </a:lnTo>
                    <a:close/>
                    <a:moveTo>
                      <a:pt x="494" y="104"/>
                    </a:moveTo>
                    <a:lnTo>
                      <a:pt x="492" y="104"/>
                    </a:lnTo>
                    <a:lnTo>
                      <a:pt x="494" y="104"/>
                    </a:lnTo>
                    <a:lnTo>
                      <a:pt x="494" y="104"/>
                    </a:lnTo>
                    <a:close/>
                    <a:moveTo>
                      <a:pt x="496" y="104"/>
                    </a:moveTo>
                    <a:lnTo>
                      <a:pt x="498" y="106"/>
                    </a:lnTo>
                    <a:lnTo>
                      <a:pt x="502" y="108"/>
                    </a:lnTo>
                    <a:lnTo>
                      <a:pt x="508" y="108"/>
                    </a:lnTo>
                    <a:lnTo>
                      <a:pt x="512" y="108"/>
                    </a:lnTo>
                    <a:lnTo>
                      <a:pt x="514" y="106"/>
                    </a:lnTo>
                    <a:lnTo>
                      <a:pt x="510" y="106"/>
                    </a:lnTo>
                    <a:lnTo>
                      <a:pt x="508" y="106"/>
                    </a:lnTo>
                    <a:lnTo>
                      <a:pt x="504" y="106"/>
                    </a:lnTo>
                    <a:lnTo>
                      <a:pt x="502" y="106"/>
                    </a:lnTo>
                    <a:lnTo>
                      <a:pt x="496" y="104"/>
                    </a:lnTo>
                    <a:close/>
                    <a:moveTo>
                      <a:pt x="496" y="94"/>
                    </a:moveTo>
                    <a:lnTo>
                      <a:pt x="500" y="96"/>
                    </a:lnTo>
                    <a:lnTo>
                      <a:pt x="500" y="94"/>
                    </a:lnTo>
                    <a:lnTo>
                      <a:pt x="500" y="94"/>
                    </a:lnTo>
                    <a:lnTo>
                      <a:pt x="502" y="96"/>
                    </a:lnTo>
                    <a:lnTo>
                      <a:pt x="502" y="98"/>
                    </a:lnTo>
                    <a:lnTo>
                      <a:pt x="504" y="98"/>
                    </a:lnTo>
                    <a:lnTo>
                      <a:pt x="504" y="98"/>
                    </a:lnTo>
                    <a:lnTo>
                      <a:pt x="506" y="100"/>
                    </a:lnTo>
                    <a:lnTo>
                      <a:pt x="508" y="98"/>
                    </a:lnTo>
                    <a:lnTo>
                      <a:pt x="508" y="98"/>
                    </a:lnTo>
                    <a:lnTo>
                      <a:pt x="506" y="96"/>
                    </a:lnTo>
                    <a:lnTo>
                      <a:pt x="504" y="94"/>
                    </a:lnTo>
                    <a:lnTo>
                      <a:pt x="502" y="92"/>
                    </a:lnTo>
                    <a:lnTo>
                      <a:pt x="500" y="92"/>
                    </a:lnTo>
                    <a:lnTo>
                      <a:pt x="496" y="92"/>
                    </a:lnTo>
                    <a:lnTo>
                      <a:pt x="496" y="94"/>
                    </a:lnTo>
                    <a:close/>
                    <a:moveTo>
                      <a:pt x="462" y="154"/>
                    </a:moveTo>
                    <a:lnTo>
                      <a:pt x="462" y="158"/>
                    </a:lnTo>
                    <a:lnTo>
                      <a:pt x="462" y="160"/>
                    </a:lnTo>
                    <a:lnTo>
                      <a:pt x="462" y="160"/>
                    </a:lnTo>
                    <a:lnTo>
                      <a:pt x="464" y="158"/>
                    </a:lnTo>
                    <a:lnTo>
                      <a:pt x="462" y="154"/>
                    </a:lnTo>
                    <a:close/>
                    <a:moveTo>
                      <a:pt x="468" y="152"/>
                    </a:moveTo>
                    <a:lnTo>
                      <a:pt x="466" y="154"/>
                    </a:lnTo>
                    <a:lnTo>
                      <a:pt x="464" y="160"/>
                    </a:lnTo>
                    <a:lnTo>
                      <a:pt x="464" y="160"/>
                    </a:lnTo>
                    <a:lnTo>
                      <a:pt x="466" y="160"/>
                    </a:lnTo>
                    <a:lnTo>
                      <a:pt x="466" y="154"/>
                    </a:lnTo>
                    <a:lnTo>
                      <a:pt x="468" y="152"/>
                    </a:lnTo>
                    <a:close/>
                    <a:moveTo>
                      <a:pt x="488" y="168"/>
                    </a:moveTo>
                    <a:lnTo>
                      <a:pt x="486" y="170"/>
                    </a:lnTo>
                    <a:lnTo>
                      <a:pt x="488" y="170"/>
                    </a:lnTo>
                    <a:lnTo>
                      <a:pt x="488" y="170"/>
                    </a:lnTo>
                    <a:lnTo>
                      <a:pt x="488" y="168"/>
                    </a:lnTo>
                    <a:close/>
                    <a:moveTo>
                      <a:pt x="480" y="164"/>
                    </a:moveTo>
                    <a:lnTo>
                      <a:pt x="480" y="164"/>
                    </a:lnTo>
                    <a:lnTo>
                      <a:pt x="480" y="166"/>
                    </a:lnTo>
                    <a:lnTo>
                      <a:pt x="480" y="168"/>
                    </a:lnTo>
                    <a:lnTo>
                      <a:pt x="480" y="168"/>
                    </a:lnTo>
                    <a:lnTo>
                      <a:pt x="480" y="170"/>
                    </a:lnTo>
                    <a:lnTo>
                      <a:pt x="480" y="168"/>
                    </a:lnTo>
                    <a:lnTo>
                      <a:pt x="480" y="168"/>
                    </a:lnTo>
                    <a:lnTo>
                      <a:pt x="480" y="172"/>
                    </a:lnTo>
                    <a:lnTo>
                      <a:pt x="480" y="172"/>
                    </a:lnTo>
                    <a:lnTo>
                      <a:pt x="482" y="172"/>
                    </a:lnTo>
                    <a:lnTo>
                      <a:pt x="484" y="170"/>
                    </a:lnTo>
                    <a:lnTo>
                      <a:pt x="484" y="168"/>
                    </a:lnTo>
                    <a:lnTo>
                      <a:pt x="482" y="168"/>
                    </a:lnTo>
                    <a:lnTo>
                      <a:pt x="482" y="166"/>
                    </a:lnTo>
                    <a:lnTo>
                      <a:pt x="480" y="164"/>
                    </a:lnTo>
                    <a:close/>
                    <a:moveTo>
                      <a:pt x="484" y="166"/>
                    </a:moveTo>
                    <a:lnTo>
                      <a:pt x="484" y="166"/>
                    </a:lnTo>
                    <a:lnTo>
                      <a:pt x="484" y="166"/>
                    </a:lnTo>
                    <a:lnTo>
                      <a:pt x="484" y="168"/>
                    </a:lnTo>
                    <a:lnTo>
                      <a:pt x="486" y="168"/>
                    </a:lnTo>
                    <a:lnTo>
                      <a:pt x="486" y="166"/>
                    </a:lnTo>
                    <a:lnTo>
                      <a:pt x="484" y="166"/>
                    </a:lnTo>
                    <a:close/>
                    <a:moveTo>
                      <a:pt x="480" y="162"/>
                    </a:moveTo>
                    <a:lnTo>
                      <a:pt x="480" y="162"/>
                    </a:lnTo>
                    <a:lnTo>
                      <a:pt x="480" y="162"/>
                    </a:lnTo>
                    <a:lnTo>
                      <a:pt x="482" y="164"/>
                    </a:lnTo>
                    <a:lnTo>
                      <a:pt x="482" y="166"/>
                    </a:lnTo>
                    <a:lnTo>
                      <a:pt x="484" y="166"/>
                    </a:lnTo>
                    <a:lnTo>
                      <a:pt x="482" y="164"/>
                    </a:lnTo>
                    <a:lnTo>
                      <a:pt x="480" y="162"/>
                    </a:lnTo>
                    <a:close/>
                    <a:moveTo>
                      <a:pt x="486" y="160"/>
                    </a:moveTo>
                    <a:lnTo>
                      <a:pt x="484" y="160"/>
                    </a:lnTo>
                    <a:lnTo>
                      <a:pt x="482" y="162"/>
                    </a:lnTo>
                    <a:lnTo>
                      <a:pt x="482" y="162"/>
                    </a:lnTo>
                    <a:lnTo>
                      <a:pt x="484" y="164"/>
                    </a:lnTo>
                    <a:lnTo>
                      <a:pt x="486" y="166"/>
                    </a:lnTo>
                    <a:lnTo>
                      <a:pt x="488" y="164"/>
                    </a:lnTo>
                    <a:lnTo>
                      <a:pt x="488" y="162"/>
                    </a:lnTo>
                    <a:lnTo>
                      <a:pt x="488" y="162"/>
                    </a:lnTo>
                    <a:lnTo>
                      <a:pt x="488" y="162"/>
                    </a:lnTo>
                    <a:lnTo>
                      <a:pt x="486" y="160"/>
                    </a:lnTo>
                    <a:lnTo>
                      <a:pt x="486" y="160"/>
                    </a:lnTo>
                    <a:close/>
                    <a:moveTo>
                      <a:pt x="480" y="158"/>
                    </a:moveTo>
                    <a:lnTo>
                      <a:pt x="480" y="158"/>
                    </a:lnTo>
                    <a:lnTo>
                      <a:pt x="480" y="158"/>
                    </a:lnTo>
                    <a:lnTo>
                      <a:pt x="480" y="158"/>
                    </a:lnTo>
                    <a:lnTo>
                      <a:pt x="480" y="158"/>
                    </a:lnTo>
                    <a:close/>
                    <a:moveTo>
                      <a:pt x="484" y="154"/>
                    </a:moveTo>
                    <a:lnTo>
                      <a:pt x="486" y="154"/>
                    </a:lnTo>
                    <a:lnTo>
                      <a:pt x="488" y="156"/>
                    </a:lnTo>
                    <a:lnTo>
                      <a:pt x="486" y="154"/>
                    </a:lnTo>
                    <a:lnTo>
                      <a:pt x="484" y="154"/>
                    </a:lnTo>
                    <a:close/>
                    <a:moveTo>
                      <a:pt x="484" y="154"/>
                    </a:moveTo>
                    <a:lnTo>
                      <a:pt x="484" y="154"/>
                    </a:lnTo>
                    <a:lnTo>
                      <a:pt x="482" y="156"/>
                    </a:lnTo>
                    <a:lnTo>
                      <a:pt x="480" y="156"/>
                    </a:lnTo>
                    <a:lnTo>
                      <a:pt x="482" y="156"/>
                    </a:lnTo>
                    <a:lnTo>
                      <a:pt x="482" y="158"/>
                    </a:lnTo>
                    <a:lnTo>
                      <a:pt x="484" y="158"/>
                    </a:lnTo>
                    <a:lnTo>
                      <a:pt x="482" y="160"/>
                    </a:lnTo>
                    <a:lnTo>
                      <a:pt x="482" y="160"/>
                    </a:lnTo>
                    <a:lnTo>
                      <a:pt x="484" y="160"/>
                    </a:lnTo>
                    <a:lnTo>
                      <a:pt x="484" y="160"/>
                    </a:lnTo>
                    <a:lnTo>
                      <a:pt x="486" y="160"/>
                    </a:lnTo>
                    <a:lnTo>
                      <a:pt x="488" y="158"/>
                    </a:lnTo>
                    <a:lnTo>
                      <a:pt x="488" y="156"/>
                    </a:lnTo>
                    <a:lnTo>
                      <a:pt x="486" y="156"/>
                    </a:lnTo>
                    <a:lnTo>
                      <a:pt x="484" y="154"/>
                    </a:lnTo>
                    <a:close/>
                    <a:moveTo>
                      <a:pt x="452" y="174"/>
                    </a:moveTo>
                    <a:lnTo>
                      <a:pt x="454" y="174"/>
                    </a:lnTo>
                    <a:lnTo>
                      <a:pt x="454" y="172"/>
                    </a:lnTo>
                    <a:lnTo>
                      <a:pt x="452" y="174"/>
                    </a:lnTo>
                    <a:close/>
                    <a:moveTo>
                      <a:pt x="450" y="174"/>
                    </a:moveTo>
                    <a:lnTo>
                      <a:pt x="452" y="176"/>
                    </a:lnTo>
                    <a:lnTo>
                      <a:pt x="452" y="176"/>
                    </a:lnTo>
                    <a:lnTo>
                      <a:pt x="450" y="174"/>
                    </a:lnTo>
                    <a:close/>
                    <a:moveTo>
                      <a:pt x="440" y="180"/>
                    </a:moveTo>
                    <a:lnTo>
                      <a:pt x="438" y="180"/>
                    </a:lnTo>
                    <a:lnTo>
                      <a:pt x="438" y="180"/>
                    </a:lnTo>
                    <a:lnTo>
                      <a:pt x="438" y="180"/>
                    </a:lnTo>
                    <a:lnTo>
                      <a:pt x="440" y="180"/>
                    </a:lnTo>
                    <a:lnTo>
                      <a:pt x="440" y="180"/>
                    </a:lnTo>
                    <a:close/>
                    <a:moveTo>
                      <a:pt x="442" y="178"/>
                    </a:moveTo>
                    <a:lnTo>
                      <a:pt x="438" y="180"/>
                    </a:lnTo>
                    <a:lnTo>
                      <a:pt x="440" y="180"/>
                    </a:lnTo>
                    <a:lnTo>
                      <a:pt x="442" y="180"/>
                    </a:lnTo>
                    <a:lnTo>
                      <a:pt x="442" y="178"/>
                    </a:lnTo>
                    <a:close/>
                    <a:moveTo>
                      <a:pt x="442" y="188"/>
                    </a:moveTo>
                    <a:lnTo>
                      <a:pt x="442" y="188"/>
                    </a:lnTo>
                    <a:lnTo>
                      <a:pt x="438" y="188"/>
                    </a:lnTo>
                    <a:lnTo>
                      <a:pt x="438" y="190"/>
                    </a:lnTo>
                    <a:lnTo>
                      <a:pt x="440" y="190"/>
                    </a:lnTo>
                    <a:lnTo>
                      <a:pt x="442" y="188"/>
                    </a:lnTo>
                    <a:lnTo>
                      <a:pt x="442" y="188"/>
                    </a:lnTo>
                    <a:close/>
                    <a:moveTo>
                      <a:pt x="446" y="178"/>
                    </a:moveTo>
                    <a:lnTo>
                      <a:pt x="444" y="180"/>
                    </a:lnTo>
                    <a:lnTo>
                      <a:pt x="444" y="182"/>
                    </a:lnTo>
                    <a:lnTo>
                      <a:pt x="444" y="182"/>
                    </a:lnTo>
                    <a:lnTo>
                      <a:pt x="442" y="184"/>
                    </a:lnTo>
                    <a:lnTo>
                      <a:pt x="442" y="186"/>
                    </a:lnTo>
                    <a:lnTo>
                      <a:pt x="444" y="186"/>
                    </a:lnTo>
                    <a:lnTo>
                      <a:pt x="446" y="186"/>
                    </a:lnTo>
                    <a:lnTo>
                      <a:pt x="448" y="182"/>
                    </a:lnTo>
                    <a:lnTo>
                      <a:pt x="450" y="180"/>
                    </a:lnTo>
                    <a:lnTo>
                      <a:pt x="448" y="178"/>
                    </a:lnTo>
                    <a:lnTo>
                      <a:pt x="450" y="176"/>
                    </a:lnTo>
                    <a:lnTo>
                      <a:pt x="450" y="176"/>
                    </a:lnTo>
                    <a:lnTo>
                      <a:pt x="448" y="176"/>
                    </a:lnTo>
                    <a:lnTo>
                      <a:pt x="446" y="176"/>
                    </a:lnTo>
                    <a:lnTo>
                      <a:pt x="446" y="178"/>
                    </a:lnTo>
                    <a:close/>
                    <a:moveTo>
                      <a:pt x="428" y="166"/>
                    </a:moveTo>
                    <a:lnTo>
                      <a:pt x="430" y="164"/>
                    </a:lnTo>
                    <a:lnTo>
                      <a:pt x="428" y="164"/>
                    </a:lnTo>
                    <a:lnTo>
                      <a:pt x="428" y="166"/>
                    </a:lnTo>
                    <a:close/>
                    <a:moveTo>
                      <a:pt x="422" y="170"/>
                    </a:moveTo>
                    <a:lnTo>
                      <a:pt x="422" y="170"/>
                    </a:lnTo>
                    <a:lnTo>
                      <a:pt x="422" y="170"/>
                    </a:lnTo>
                    <a:lnTo>
                      <a:pt x="422" y="170"/>
                    </a:lnTo>
                    <a:close/>
                    <a:moveTo>
                      <a:pt x="426" y="188"/>
                    </a:moveTo>
                    <a:lnTo>
                      <a:pt x="424" y="188"/>
                    </a:lnTo>
                    <a:lnTo>
                      <a:pt x="426" y="188"/>
                    </a:lnTo>
                    <a:lnTo>
                      <a:pt x="426" y="188"/>
                    </a:lnTo>
                    <a:close/>
                    <a:moveTo>
                      <a:pt x="422" y="184"/>
                    </a:moveTo>
                    <a:lnTo>
                      <a:pt x="424" y="184"/>
                    </a:lnTo>
                    <a:lnTo>
                      <a:pt x="426" y="184"/>
                    </a:lnTo>
                    <a:lnTo>
                      <a:pt x="426" y="186"/>
                    </a:lnTo>
                    <a:lnTo>
                      <a:pt x="424" y="186"/>
                    </a:lnTo>
                    <a:lnTo>
                      <a:pt x="424" y="186"/>
                    </a:lnTo>
                    <a:lnTo>
                      <a:pt x="422" y="184"/>
                    </a:lnTo>
                    <a:close/>
                    <a:moveTo>
                      <a:pt x="410" y="176"/>
                    </a:moveTo>
                    <a:lnTo>
                      <a:pt x="410" y="174"/>
                    </a:lnTo>
                    <a:lnTo>
                      <a:pt x="412" y="176"/>
                    </a:lnTo>
                    <a:lnTo>
                      <a:pt x="410" y="176"/>
                    </a:lnTo>
                    <a:lnTo>
                      <a:pt x="410" y="176"/>
                    </a:lnTo>
                    <a:lnTo>
                      <a:pt x="410" y="176"/>
                    </a:lnTo>
                    <a:close/>
                    <a:moveTo>
                      <a:pt x="412" y="190"/>
                    </a:moveTo>
                    <a:lnTo>
                      <a:pt x="414" y="190"/>
                    </a:lnTo>
                    <a:lnTo>
                      <a:pt x="416" y="190"/>
                    </a:lnTo>
                    <a:lnTo>
                      <a:pt x="414" y="190"/>
                    </a:lnTo>
                    <a:lnTo>
                      <a:pt x="412" y="190"/>
                    </a:lnTo>
                    <a:close/>
                    <a:moveTo>
                      <a:pt x="394" y="182"/>
                    </a:moveTo>
                    <a:lnTo>
                      <a:pt x="396" y="180"/>
                    </a:lnTo>
                    <a:lnTo>
                      <a:pt x="394" y="180"/>
                    </a:lnTo>
                    <a:lnTo>
                      <a:pt x="394" y="180"/>
                    </a:lnTo>
                    <a:lnTo>
                      <a:pt x="394" y="182"/>
                    </a:lnTo>
                    <a:close/>
                    <a:moveTo>
                      <a:pt x="400" y="188"/>
                    </a:moveTo>
                    <a:lnTo>
                      <a:pt x="404" y="188"/>
                    </a:lnTo>
                    <a:lnTo>
                      <a:pt x="406" y="188"/>
                    </a:lnTo>
                    <a:lnTo>
                      <a:pt x="406" y="190"/>
                    </a:lnTo>
                    <a:lnTo>
                      <a:pt x="402" y="190"/>
                    </a:lnTo>
                    <a:lnTo>
                      <a:pt x="400" y="190"/>
                    </a:lnTo>
                    <a:lnTo>
                      <a:pt x="400" y="188"/>
                    </a:lnTo>
                    <a:close/>
                    <a:moveTo>
                      <a:pt x="396" y="190"/>
                    </a:moveTo>
                    <a:lnTo>
                      <a:pt x="398" y="188"/>
                    </a:lnTo>
                    <a:lnTo>
                      <a:pt x="398" y="190"/>
                    </a:lnTo>
                    <a:lnTo>
                      <a:pt x="396" y="190"/>
                    </a:lnTo>
                    <a:close/>
                    <a:moveTo>
                      <a:pt x="390" y="188"/>
                    </a:moveTo>
                    <a:lnTo>
                      <a:pt x="392" y="188"/>
                    </a:lnTo>
                    <a:lnTo>
                      <a:pt x="394" y="188"/>
                    </a:lnTo>
                    <a:lnTo>
                      <a:pt x="392" y="190"/>
                    </a:lnTo>
                    <a:lnTo>
                      <a:pt x="390" y="188"/>
                    </a:lnTo>
                    <a:close/>
                    <a:moveTo>
                      <a:pt x="344" y="214"/>
                    </a:moveTo>
                    <a:lnTo>
                      <a:pt x="344" y="218"/>
                    </a:lnTo>
                    <a:lnTo>
                      <a:pt x="346" y="218"/>
                    </a:lnTo>
                    <a:lnTo>
                      <a:pt x="350" y="218"/>
                    </a:lnTo>
                    <a:lnTo>
                      <a:pt x="354" y="216"/>
                    </a:lnTo>
                    <a:lnTo>
                      <a:pt x="356" y="214"/>
                    </a:lnTo>
                    <a:lnTo>
                      <a:pt x="356" y="214"/>
                    </a:lnTo>
                    <a:lnTo>
                      <a:pt x="360" y="214"/>
                    </a:lnTo>
                    <a:lnTo>
                      <a:pt x="362" y="212"/>
                    </a:lnTo>
                    <a:lnTo>
                      <a:pt x="366" y="208"/>
                    </a:lnTo>
                    <a:lnTo>
                      <a:pt x="366" y="206"/>
                    </a:lnTo>
                    <a:lnTo>
                      <a:pt x="368" y="206"/>
                    </a:lnTo>
                    <a:lnTo>
                      <a:pt x="364" y="202"/>
                    </a:lnTo>
                    <a:lnTo>
                      <a:pt x="362" y="200"/>
                    </a:lnTo>
                    <a:lnTo>
                      <a:pt x="362" y="200"/>
                    </a:lnTo>
                    <a:lnTo>
                      <a:pt x="360" y="200"/>
                    </a:lnTo>
                    <a:lnTo>
                      <a:pt x="360" y="204"/>
                    </a:lnTo>
                    <a:lnTo>
                      <a:pt x="356" y="204"/>
                    </a:lnTo>
                    <a:lnTo>
                      <a:pt x="354" y="206"/>
                    </a:lnTo>
                    <a:lnTo>
                      <a:pt x="352" y="204"/>
                    </a:lnTo>
                    <a:lnTo>
                      <a:pt x="352" y="204"/>
                    </a:lnTo>
                    <a:lnTo>
                      <a:pt x="350" y="206"/>
                    </a:lnTo>
                    <a:lnTo>
                      <a:pt x="348" y="208"/>
                    </a:lnTo>
                    <a:lnTo>
                      <a:pt x="346" y="212"/>
                    </a:lnTo>
                    <a:lnTo>
                      <a:pt x="346" y="214"/>
                    </a:lnTo>
                    <a:lnTo>
                      <a:pt x="348" y="214"/>
                    </a:lnTo>
                    <a:lnTo>
                      <a:pt x="348" y="216"/>
                    </a:lnTo>
                    <a:lnTo>
                      <a:pt x="346" y="216"/>
                    </a:lnTo>
                    <a:lnTo>
                      <a:pt x="344" y="214"/>
                    </a:lnTo>
                    <a:close/>
                    <a:moveTo>
                      <a:pt x="342" y="218"/>
                    </a:moveTo>
                    <a:lnTo>
                      <a:pt x="344" y="214"/>
                    </a:lnTo>
                    <a:lnTo>
                      <a:pt x="342" y="214"/>
                    </a:lnTo>
                    <a:lnTo>
                      <a:pt x="342" y="216"/>
                    </a:lnTo>
                    <a:lnTo>
                      <a:pt x="342" y="218"/>
                    </a:lnTo>
                    <a:close/>
                    <a:moveTo>
                      <a:pt x="342" y="220"/>
                    </a:moveTo>
                    <a:lnTo>
                      <a:pt x="340" y="220"/>
                    </a:lnTo>
                    <a:lnTo>
                      <a:pt x="342" y="220"/>
                    </a:lnTo>
                    <a:lnTo>
                      <a:pt x="338" y="222"/>
                    </a:lnTo>
                    <a:lnTo>
                      <a:pt x="334" y="224"/>
                    </a:lnTo>
                    <a:lnTo>
                      <a:pt x="336" y="224"/>
                    </a:lnTo>
                    <a:lnTo>
                      <a:pt x="342" y="222"/>
                    </a:lnTo>
                    <a:lnTo>
                      <a:pt x="344" y="220"/>
                    </a:lnTo>
                    <a:lnTo>
                      <a:pt x="342" y="220"/>
                    </a:lnTo>
                    <a:close/>
                    <a:moveTo>
                      <a:pt x="324" y="218"/>
                    </a:moveTo>
                    <a:lnTo>
                      <a:pt x="326" y="220"/>
                    </a:lnTo>
                    <a:lnTo>
                      <a:pt x="326" y="220"/>
                    </a:lnTo>
                    <a:lnTo>
                      <a:pt x="324" y="222"/>
                    </a:lnTo>
                    <a:lnTo>
                      <a:pt x="322" y="222"/>
                    </a:lnTo>
                    <a:lnTo>
                      <a:pt x="324" y="220"/>
                    </a:lnTo>
                    <a:lnTo>
                      <a:pt x="324" y="218"/>
                    </a:lnTo>
                    <a:close/>
                    <a:moveTo>
                      <a:pt x="288" y="206"/>
                    </a:moveTo>
                    <a:lnTo>
                      <a:pt x="294" y="202"/>
                    </a:lnTo>
                    <a:lnTo>
                      <a:pt x="298" y="206"/>
                    </a:lnTo>
                    <a:lnTo>
                      <a:pt x="300" y="206"/>
                    </a:lnTo>
                    <a:lnTo>
                      <a:pt x="302" y="204"/>
                    </a:lnTo>
                    <a:lnTo>
                      <a:pt x="306" y="206"/>
                    </a:lnTo>
                    <a:lnTo>
                      <a:pt x="306" y="208"/>
                    </a:lnTo>
                    <a:lnTo>
                      <a:pt x="308" y="208"/>
                    </a:lnTo>
                    <a:lnTo>
                      <a:pt x="310" y="210"/>
                    </a:lnTo>
                    <a:lnTo>
                      <a:pt x="312" y="212"/>
                    </a:lnTo>
                    <a:lnTo>
                      <a:pt x="312" y="214"/>
                    </a:lnTo>
                    <a:lnTo>
                      <a:pt x="308" y="216"/>
                    </a:lnTo>
                    <a:lnTo>
                      <a:pt x="306" y="216"/>
                    </a:lnTo>
                    <a:lnTo>
                      <a:pt x="302" y="214"/>
                    </a:lnTo>
                    <a:lnTo>
                      <a:pt x="300" y="212"/>
                    </a:lnTo>
                    <a:lnTo>
                      <a:pt x="298" y="212"/>
                    </a:lnTo>
                    <a:lnTo>
                      <a:pt x="296" y="210"/>
                    </a:lnTo>
                    <a:lnTo>
                      <a:pt x="294" y="210"/>
                    </a:lnTo>
                    <a:lnTo>
                      <a:pt x="290" y="208"/>
                    </a:lnTo>
                    <a:lnTo>
                      <a:pt x="288" y="208"/>
                    </a:lnTo>
                    <a:lnTo>
                      <a:pt x="288" y="206"/>
                    </a:lnTo>
                    <a:close/>
                    <a:moveTo>
                      <a:pt x="250" y="178"/>
                    </a:moveTo>
                    <a:lnTo>
                      <a:pt x="252" y="178"/>
                    </a:lnTo>
                    <a:lnTo>
                      <a:pt x="254" y="178"/>
                    </a:lnTo>
                    <a:lnTo>
                      <a:pt x="252" y="178"/>
                    </a:lnTo>
                    <a:lnTo>
                      <a:pt x="250" y="178"/>
                    </a:lnTo>
                    <a:lnTo>
                      <a:pt x="250" y="178"/>
                    </a:lnTo>
                    <a:close/>
                    <a:moveTo>
                      <a:pt x="244" y="174"/>
                    </a:moveTo>
                    <a:lnTo>
                      <a:pt x="246" y="176"/>
                    </a:lnTo>
                    <a:lnTo>
                      <a:pt x="246" y="174"/>
                    </a:lnTo>
                    <a:lnTo>
                      <a:pt x="248" y="174"/>
                    </a:lnTo>
                    <a:lnTo>
                      <a:pt x="250" y="174"/>
                    </a:lnTo>
                    <a:lnTo>
                      <a:pt x="248" y="174"/>
                    </a:lnTo>
                    <a:lnTo>
                      <a:pt x="246" y="172"/>
                    </a:lnTo>
                    <a:lnTo>
                      <a:pt x="244" y="172"/>
                    </a:lnTo>
                    <a:lnTo>
                      <a:pt x="244" y="174"/>
                    </a:lnTo>
                    <a:lnTo>
                      <a:pt x="244" y="174"/>
                    </a:lnTo>
                    <a:close/>
                    <a:moveTo>
                      <a:pt x="376" y="186"/>
                    </a:moveTo>
                    <a:lnTo>
                      <a:pt x="378" y="184"/>
                    </a:lnTo>
                    <a:lnTo>
                      <a:pt x="382" y="186"/>
                    </a:lnTo>
                    <a:lnTo>
                      <a:pt x="384" y="186"/>
                    </a:lnTo>
                    <a:lnTo>
                      <a:pt x="384" y="186"/>
                    </a:lnTo>
                    <a:lnTo>
                      <a:pt x="386" y="184"/>
                    </a:lnTo>
                    <a:lnTo>
                      <a:pt x="388" y="182"/>
                    </a:lnTo>
                    <a:lnTo>
                      <a:pt x="388" y="182"/>
                    </a:lnTo>
                    <a:lnTo>
                      <a:pt x="386" y="180"/>
                    </a:lnTo>
                    <a:lnTo>
                      <a:pt x="384" y="182"/>
                    </a:lnTo>
                    <a:lnTo>
                      <a:pt x="380" y="182"/>
                    </a:lnTo>
                    <a:lnTo>
                      <a:pt x="378" y="182"/>
                    </a:lnTo>
                    <a:lnTo>
                      <a:pt x="376" y="182"/>
                    </a:lnTo>
                    <a:lnTo>
                      <a:pt x="376" y="186"/>
                    </a:lnTo>
                    <a:lnTo>
                      <a:pt x="376" y="186"/>
                    </a:lnTo>
                    <a:close/>
                    <a:moveTo>
                      <a:pt x="372" y="190"/>
                    </a:moveTo>
                    <a:lnTo>
                      <a:pt x="372" y="190"/>
                    </a:lnTo>
                    <a:lnTo>
                      <a:pt x="372" y="190"/>
                    </a:lnTo>
                    <a:lnTo>
                      <a:pt x="372" y="190"/>
                    </a:lnTo>
                    <a:lnTo>
                      <a:pt x="372" y="190"/>
                    </a:lnTo>
                    <a:close/>
                    <a:moveTo>
                      <a:pt x="360" y="188"/>
                    </a:moveTo>
                    <a:lnTo>
                      <a:pt x="358" y="190"/>
                    </a:lnTo>
                    <a:lnTo>
                      <a:pt x="360" y="190"/>
                    </a:lnTo>
                    <a:lnTo>
                      <a:pt x="358" y="192"/>
                    </a:lnTo>
                    <a:lnTo>
                      <a:pt x="358" y="192"/>
                    </a:lnTo>
                    <a:lnTo>
                      <a:pt x="362" y="194"/>
                    </a:lnTo>
                    <a:lnTo>
                      <a:pt x="366" y="192"/>
                    </a:lnTo>
                    <a:lnTo>
                      <a:pt x="366" y="190"/>
                    </a:lnTo>
                    <a:lnTo>
                      <a:pt x="366" y="190"/>
                    </a:lnTo>
                    <a:lnTo>
                      <a:pt x="362" y="190"/>
                    </a:lnTo>
                    <a:lnTo>
                      <a:pt x="360" y="188"/>
                    </a:lnTo>
                    <a:close/>
                    <a:moveTo>
                      <a:pt x="352" y="194"/>
                    </a:moveTo>
                    <a:lnTo>
                      <a:pt x="354" y="194"/>
                    </a:lnTo>
                    <a:lnTo>
                      <a:pt x="354" y="194"/>
                    </a:lnTo>
                    <a:lnTo>
                      <a:pt x="356" y="192"/>
                    </a:lnTo>
                    <a:lnTo>
                      <a:pt x="356" y="192"/>
                    </a:lnTo>
                    <a:lnTo>
                      <a:pt x="356" y="192"/>
                    </a:lnTo>
                    <a:lnTo>
                      <a:pt x="354" y="192"/>
                    </a:lnTo>
                    <a:lnTo>
                      <a:pt x="352" y="194"/>
                    </a:lnTo>
                    <a:close/>
                    <a:moveTo>
                      <a:pt x="344" y="194"/>
                    </a:moveTo>
                    <a:lnTo>
                      <a:pt x="346" y="192"/>
                    </a:lnTo>
                    <a:lnTo>
                      <a:pt x="346" y="192"/>
                    </a:lnTo>
                    <a:lnTo>
                      <a:pt x="348" y="192"/>
                    </a:lnTo>
                    <a:lnTo>
                      <a:pt x="348" y="192"/>
                    </a:lnTo>
                    <a:lnTo>
                      <a:pt x="350" y="190"/>
                    </a:lnTo>
                    <a:lnTo>
                      <a:pt x="352" y="192"/>
                    </a:lnTo>
                    <a:lnTo>
                      <a:pt x="348" y="194"/>
                    </a:lnTo>
                    <a:lnTo>
                      <a:pt x="348" y="194"/>
                    </a:lnTo>
                    <a:lnTo>
                      <a:pt x="346" y="196"/>
                    </a:lnTo>
                    <a:lnTo>
                      <a:pt x="344" y="194"/>
                    </a:lnTo>
                    <a:close/>
                    <a:moveTo>
                      <a:pt x="342" y="194"/>
                    </a:moveTo>
                    <a:lnTo>
                      <a:pt x="340" y="194"/>
                    </a:lnTo>
                    <a:lnTo>
                      <a:pt x="338" y="196"/>
                    </a:lnTo>
                    <a:lnTo>
                      <a:pt x="340" y="194"/>
                    </a:lnTo>
                    <a:lnTo>
                      <a:pt x="342" y="194"/>
                    </a:lnTo>
                    <a:close/>
                    <a:moveTo>
                      <a:pt x="344" y="190"/>
                    </a:moveTo>
                    <a:lnTo>
                      <a:pt x="342" y="192"/>
                    </a:lnTo>
                    <a:lnTo>
                      <a:pt x="342" y="192"/>
                    </a:lnTo>
                    <a:lnTo>
                      <a:pt x="344" y="192"/>
                    </a:lnTo>
                    <a:lnTo>
                      <a:pt x="344" y="190"/>
                    </a:lnTo>
                    <a:close/>
                    <a:moveTo>
                      <a:pt x="300" y="194"/>
                    </a:moveTo>
                    <a:lnTo>
                      <a:pt x="300" y="194"/>
                    </a:lnTo>
                    <a:lnTo>
                      <a:pt x="304" y="190"/>
                    </a:lnTo>
                    <a:lnTo>
                      <a:pt x="310" y="190"/>
                    </a:lnTo>
                    <a:lnTo>
                      <a:pt x="314" y="192"/>
                    </a:lnTo>
                    <a:lnTo>
                      <a:pt x="314" y="190"/>
                    </a:lnTo>
                    <a:lnTo>
                      <a:pt x="318" y="192"/>
                    </a:lnTo>
                    <a:lnTo>
                      <a:pt x="322" y="194"/>
                    </a:lnTo>
                    <a:lnTo>
                      <a:pt x="324" y="192"/>
                    </a:lnTo>
                    <a:lnTo>
                      <a:pt x="328" y="192"/>
                    </a:lnTo>
                    <a:lnTo>
                      <a:pt x="328" y="194"/>
                    </a:lnTo>
                    <a:lnTo>
                      <a:pt x="332" y="194"/>
                    </a:lnTo>
                    <a:lnTo>
                      <a:pt x="334" y="192"/>
                    </a:lnTo>
                    <a:lnTo>
                      <a:pt x="336" y="192"/>
                    </a:lnTo>
                    <a:lnTo>
                      <a:pt x="336" y="190"/>
                    </a:lnTo>
                    <a:lnTo>
                      <a:pt x="336" y="188"/>
                    </a:lnTo>
                    <a:lnTo>
                      <a:pt x="338" y="186"/>
                    </a:lnTo>
                    <a:lnTo>
                      <a:pt x="340" y="188"/>
                    </a:lnTo>
                    <a:lnTo>
                      <a:pt x="342" y="190"/>
                    </a:lnTo>
                    <a:lnTo>
                      <a:pt x="340" y="192"/>
                    </a:lnTo>
                    <a:lnTo>
                      <a:pt x="338" y="194"/>
                    </a:lnTo>
                    <a:lnTo>
                      <a:pt x="336" y="196"/>
                    </a:lnTo>
                    <a:lnTo>
                      <a:pt x="334" y="196"/>
                    </a:lnTo>
                    <a:lnTo>
                      <a:pt x="332" y="198"/>
                    </a:lnTo>
                    <a:lnTo>
                      <a:pt x="330" y="196"/>
                    </a:lnTo>
                    <a:lnTo>
                      <a:pt x="328" y="196"/>
                    </a:lnTo>
                    <a:lnTo>
                      <a:pt x="324" y="198"/>
                    </a:lnTo>
                    <a:lnTo>
                      <a:pt x="320" y="198"/>
                    </a:lnTo>
                    <a:lnTo>
                      <a:pt x="318" y="198"/>
                    </a:lnTo>
                    <a:lnTo>
                      <a:pt x="316" y="200"/>
                    </a:lnTo>
                    <a:lnTo>
                      <a:pt x="314" y="200"/>
                    </a:lnTo>
                    <a:lnTo>
                      <a:pt x="314" y="198"/>
                    </a:lnTo>
                    <a:lnTo>
                      <a:pt x="312" y="200"/>
                    </a:lnTo>
                    <a:lnTo>
                      <a:pt x="310" y="198"/>
                    </a:lnTo>
                    <a:lnTo>
                      <a:pt x="308" y="198"/>
                    </a:lnTo>
                    <a:lnTo>
                      <a:pt x="306" y="198"/>
                    </a:lnTo>
                    <a:lnTo>
                      <a:pt x="304" y="198"/>
                    </a:lnTo>
                    <a:lnTo>
                      <a:pt x="302" y="198"/>
                    </a:lnTo>
                    <a:lnTo>
                      <a:pt x="300" y="198"/>
                    </a:lnTo>
                    <a:lnTo>
                      <a:pt x="300" y="194"/>
                    </a:lnTo>
                    <a:close/>
                    <a:moveTo>
                      <a:pt x="298" y="194"/>
                    </a:moveTo>
                    <a:lnTo>
                      <a:pt x="298" y="198"/>
                    </a:lnTo>
                    <a:lnTo>
                      <a:pt x="300" y="198"/>
                    </a:lnTo>
                    <a:lnTo>
                      <a:pt x="300" y="196"/>
                    </a:lnTo>
                    <a:lnTo>
                      <a:pt x="298" y="194"/>
                    </a:lnTo>
                    <a:close/>
                    <a:moveTo>
                      <a:pt x="298" y="194"/>
                    </a:moveTo>
                    <a:lnTo>
                      <a:pt x="294" y="194"/>
                    </a:lnTo>
                    <a:lnTo>
                      <a:pt x="294" y="196"/>
                    </a:lnTo>
                    <a:lnTo>
                      <a:pt x="296" y="198"/>
                    </a:lnTo>
                    <a:lnTo>
                      <a:pt x="296" y="194"/>
                    </a:lnTo>
                    <a:lnTo>
                      <a:pt x="298" y="194"/>
                    </a:lnTo>
                    <a:close/>
                    <a:moveTo>
                      <a:pt x="262" y="196"/>
                    </a:moveTo>
                    <a:lnTo>
                      <a:pt x="262" y="196"/>
                    </a:lnTo>
                    <a:lnTo>
                      <a:pt x="262" y="198"/>
                    </a:lnTo>
                    <a:lnTo>
                      <a:pt x="262" y="198"/>
                    </a:lnTo>
                    <a:lnTo>
                      <a:pt x="262" y="200"/>
                    </a:lnTo>
                    <a:lnTo>
                      <a:pt x="264" y="200"/>
                    </a:lnTo>
                    <a:lnTo>
                      <a:pt x="268" y="200"/>
                    </a:lnTo>
                    <a:lnTo>
                      <a:pt x="270" y="200"/>
                    </a:lnTo>
                    <a:lnTo>
                      <a:pt x="272" y="200"/>
                    </a:lnTo>
                    <a:lnTo>
                      <a:pt x="274" y="198"/>
                    </a:lnTo>
                    <a:lnTo>
                      <a:pt x="276" y="200"/>
                    </a:lnTo>
                    <a:lnTo>
                      <a:pt x="278" y="198"/>
                    </a:lnTo>
                    <a:lnTo>
                      <a:pt x="280" y="200"/>
                    </a:lnTo>
                    <a:lnTo>
                      <a:pt x="284" y="196"/>
                    </a:lnTo>
                    <a:lnTo>
                      <a:pt x="284" y="198"/>
                    </a:lnTo>
                    <a:lnTo>
                      <a:pt x="286" y="198"/>
                    </a:lnTo>
                    <a:lnTo>
                      <a:pt x="290" y="198"/>
                    </a:lnTo>
                    <a:lnTo>
                      <a:pt x="288" y="196"/>
                    </a:lnTo>
                    <a:lnTo>
                      <a:pt x="292" y="196"/>
                    </a:lnTo>
                    <a:lnTo>
                      <a:pt x="292" y="194"/>
                    </a:lnTo>
                    <a:lnTo>
                      <a:pt x="292" y="196"/>
                    </a:lnTo>
                    <a:lnTo>
                      <a:pt x="290" y="194"/>
                    </a:lnTo>
                    <a:lnTo>
                      <a:pt x="290" y="192"/>
                    </a:lnTo>
                    <a:lnTo>
                      <a:pt x="288" y="190"/>
                    </a:lnTo>
                    <a:lnTo>
                      <a:pt x="288" y="192"/>
                    </a:lnTo>
                    <a:lnTo>
                      <a:pt x="288" y="194"/>
                    </a:lnTo>
                    <a:lnTo>
                      <a:pt x="286" y="192"/>
                    </a:lnTo>
                    <a:lnTo>
                      <a:pt x="284" y="190"/>
                    </a:lnTo>
                    <a:lnTo>
                      <a:pt x="282" y="190"/>
                    </a:lnTo>
                    <a:lnTo>
                      <a:pt x="280" y="188"/>
                    </a:lnTo>
                    <a:lnTo>
                      <a:pt x="278" y="188"/>
                    </a:lnTo>
                    <a:lnTo>
                      <a:pt x="274" y="190"/>
                    </a:lnTo>
                    <a:lnTo>
                      <a:pt x="274" y="192"/>
                    </a:lnTo>
                    <a:lnTo>
                      <a:pt x="280" y="194"/>
                    </a:lnTo>
                    <a:lnTo>
                      <a:pt x="282" y="194"/>
                    </a:lnTo>
                    <a:lnTo>
                      <a:pt x="278" y="196"/>
                    </a:lnTo>
                    <a:lnTo>
                      <a:pt x="276" y="196"/>
                    </a:lnTo>
                    <a:lnTo>
                      <a:pt x="274" y="194"/>
                    </a:lnTo>
                    <a:lnTo>
                      <a:pt x="272" y="192"/>
                    </a:lnTo>
                    <a:lnTo>
                      <a:pt x="272" y="192"/>
                    </a:lnTo>
                    <a:lnTo>
                      <a:pt x="270" y="192"/>
                    </a:lnTo>
                    <a:lnTo>
                      <a:pt x="266" y="192"/>
                    </a:lnTo>
                    <a:lnTo>
                      <a:pt x="264" y="194"/>
                    </a:lnTo>
                    <a:lnTo>
                      <a:pt x="262" y="196"/>
                    </a:lnTo>
                    <a:lnTo>
                      <a:pt x="262" y="196"/>
                    </a:lnTo>
                    <a:close/>
                    <a:moveTo>
                      <a:pt x="254" y="192"/>
                    </a:moveTo>
                    <a:lnTo>
                      <a:pt x="258" y="190"/>
                    </a:lnTo>
                    <a:lnTo>
                      <a:pt x="262" y="192"/>
                    </a:lnTo>
                    <a:lnTo>
                      <a:pt x="260" y="194"/>
                    </a:lnTo>
                    <a:lnTo>
                      <a:pt x="260" y="196"/>
                    </a:lnTo>
                    <a:lnTo>
                      <a:pt x="260" y="198"/>
                    </a:lnTo>
                    <a:lnTo>
                      <a:pt x="258" y="198"/>
                    </a:lnTo>
                    <a:lnTo>
                      <a:pt x="256" y="198"/>
                    </a:lnTo>
                    <a:lnTo>
                      <a:pt x="252" y="198"/>
                    </a:lnTo>
                    <a:lnTo>
                      <a:pt x="250" y="196"/>
                    </a:lnTo>
                    <a:lnTo>
                      <a:pt x="252" y="196"/>
                    </a:lnTo>
                    <a:lnTo>
                      <a:pt x="254" y="196"/>
                    </a:lnTo>
                    <a:lnTo>
                      <a:pt x="254" y="192"/>
                    </a:lnTo>
                    <a:close/>
                    <a:moveTo>
                      <a:pt x="246" y="196"/>
                    </a:moveTo>
                    <a:lnTo>
                      <a:pt x="248" y="194"/>
                    </a:lnTo>
                    <a:lnTo>
                      <a:pt x="248" y="196"/>
                    </a:lnTo>
                    <a:lnTo>
                      <a:pt x="248" y="196"/>
                    </a:lnTo>
                    <a:lnTo>
                      <a:pt x="246" y="196"/>
                    </a:lnTo>
                    <a:close/>
                    <a:moveTo>
                      <a:pt x="236" y="188"/>
                    </a:moveTo>
                    <a:lnTo>
                      <a:pt x="236" y="190"/>
                    </a:lnTo>
                    <a:lnTo>
                      <a:pt x="236" y="192"/>
                    </a:lnTo>
                    <a:lnTo>
                      <a:pt x="240" y="192"/>
                    </a:lnTo>
                    <a:lnTo>
                      <a:pt x="242" y="194"/>
                    </a:lnTo>
                    <a:lnTo>
                      <a:pt x="244" y="196"/>
                    </a:lnTo>
                    <a:lnTo>
                      <a:pt x="244" y="194"/>
                    </a:lnTo>
                    <a:lnTo>
                      <a:pt x="246" y="194"/>
                    </a:lnTo>
                    <a:lnTo>
                      <a:pt x="246" y="194"/>
                    </a:lnTo>
                    <a:lnTo>
                      <a:pt x="250" y="192"/>
                    </a:lnTo>
                    <a:lnTo>
                      <a:pt x="250" y="192"/>
                    </a:lnTo>
                    <a:lnTo>
                      <a:pt x="248" y="188"/>
                    </a:lnTo>
                    <a:lnTo>
                      <a:pt x="244" y="188"/>
                    </a:lnTo>
                    <a:lnTo>
                      <a:pt x="240" y="188"/>
                    </a:lnTo>
                    <a:lnTo>
                      <a:pt x="238" y="188"/>
                    </a:lnTo>
                    <a:lnTo>
                      <a:pt x="236" y="188"/>
                    </a:lnTo>
                    <a:close/>
                    <a:moveTo>
                      <a:pt x="534" y="190"/>
                    </a:moveTo>
                    <a:lnTo>
                      <a:pt x="534" y="190"/>
                    </a:lnTo>
                    <a:lnTo>
                      <a:pt x="536" y="192"/>
                    </a:lnTo>
                    <a:lnTo>
                      <a:pt x="538" y="190"/>
                    </a:lnTo>
                    <a:lnTo>
                      <a:pt x="536" y="188"/>
                    </a:lnTo>
                    <a:lnTo>
                      <a:pt x="536" y="188"/>
                    </a:lnTo>
                    <a:lnTo>
                      <a:pt x="534" y="188"/>
                    </a:lnTo>
                    <a:lnTo>
                      <a:pt x="534" y="190"/>
                    </a:lnTo>
                    <a:close/>
                    <a:moveTo>
                      <a:pt x="522" y="190"/>
                    </a:moveTo>
                    <a:lnTo>
                      <a:pt x="526" y="190"/>
                    </a:lnTo>
                    <a:lnTo>
                      <a:pt x="528" y="190"/>
                    </a:lnTo>
                    <a:lnTo>
                      <a:pt x="530" y="190"/>
                    </a:lnTo>
                    <a:lnTo>
                      <a:pt x="532" y="190"/>
                    </a:lnTo>
                    <a:lnTo>
                      <a:pt x="534" y="188"/>
                    </a:lnTo>
                    <a:lnTo>
                      <a:pt x="536" y="186"/>
                    </a:lnTo>
                    <a:lnTo>
                      <a:pt x="538" y="186"/>
                    </a:lnTo>
                    <a:lnTo>
                      <a:pt x="538" y="184"/>
                    </a:lnTo>
                    <a:lnTo>
                      <a:pt x="538" y="184"/>
                    </a:lnTo>
                    <a:lnTo>
                      <a:pt x="538" y="182"/>
                    </a:lnTo>
                    <a:lnTo>
                      <a:pt x="538" y="180"/>
                    </a:lnTo>
                    <a:lnTo>
                      <a:pt x="536" y="180"/>
                    </a:lnTo>
                    <a:lnTo>
                      <a:pt x="536" y="178"/>
                    </a:lnTo>
                    <a:lnTo>
                      <a:pt x="532" y="178"/>
                    </a:lnTo>
                    <a:lnTo>
                      <a:pt x="530" y="180"/>
                    </a:lnTo>
                    <a:lnTo>
                      <a:pt x="528" y="184"/>
                    </a:lnTo>
                    <a:lnTo>
                      <a:pt x="526" y="186"/>
                    </a:lnTo>
                    <a:lnTo>
                      <a:pt x="522" y="190"/>
                    </a:lnTo>
                    <a:close/>
                    <a:moveTo>
                      <a:pt x="216" y="172"/>
                    </a:moveTo>
                    <a:lnTo>
                      <a:pt x="214" y="174"/>
                    </a:lnTo>
                    <a:lnTo>
                      <a:pt x="216" y="178"/>
                    </a:lnTo>
                    <a:lnTo>
                      <a:pt x="218" y="178"/>
                    </a:lnTo>
                    <a:lnTo>
                      <a:pt x="220" y="176"/>
                    </a:lnTo>
                    <a:lnTo>
                      <a:pt x="224" y="176"/>
                    </a:lnTo>
                    <a:lnTo>
                      <a:pt x="226" y="176"/>
                    </a:lnTo>
                    <a:lnTo>
                      <a:pt x="230" y="176"/>
                    </a:lnTo>
                    <a:lnTo>
                      <a:pt x="230" y="174"/>
                    </a:lnTo>
                    <a:lnTo>
                      <a:pt x="230" y="174"/>
                    </a:lnTo>
                    <a:lnTo>
                      <a:pt x="226" y="174"/>
                    </a:lnTo>
                    <a:lnTo>
                      <a:pt x="224" y="174"/>
                    </a:lnTo>
                    <a:lnTo>
                      <a:pt x="218" y="174"/>
                    </a:lnTo>
                    <a:lnTo>
                      <a:pt x="216" y="172"/>
                    </a:lnTo>
                    <a:close/>
                    <a:moveTo>
                      <a:pt x="124" y="168"/>
                    </a:moveTo>
                    <a:lnTo>
                      <a:pt x="124" y="170"/>
                    </a:lnTo>
                    <a:lnTo>
                      <a:pt x="126" y="170"/>
                    </a:lnTo>
                    <a:lnTo>
                      <a:pt x="126" y="168"/>
                    </a:lnTo>
                    <a:lnTo>
                      <a:pt x="124" y="168"/>
                    </a:lnTo>
                    <a:close/>
                    <a:moveTo>
                      <a:pt x="126" y="170"/>
                    </a:moveTo>
                    <a:lnTo>
                      <a:pt x="126" y="172"/>
                    </a:lnTo>
                    <a:lnTo>
                      <a:pt x="128" y="170"/>
                    </a:lnTo>
                    <a:lnTo>
                      <a:pt x="128" y="168"/>
                    </a:lnTo>
                    <a:lnTo>
                      <a:pt x="132" y="168"/>
                    </a:lnTo>
                    <a:lnTo>
                      <a:pt x="132" y="166"/>
                    </a:lnTo>
                    <a:lnTo>
                      <a:pt x="132" y="162"/>
                    </a:lnTo>
                    <a:lnTo>
                      <a:pt x="134" y="160"/>
                    </a:lnTo>
                    <a:lnTo>
                      <a:pt x="136" y="160"/>
                    </a:lnTo>
                    <a:lnTo>
                      <a:pt x="138" y="160"/>
                    </a:lnTo>
                    <a:lnTo>
                      <a:pt x="142" y="160"/>
                    </a:lnTo>
                    <a:lnTo>
                      <a:pt x="144" y="162"/>
                    </a:lnTo>
                    <a:lnTo>
                      <a:pt x="146" y="162"/>
                    </a:lnTo>
                    <a:lnTo>
                      <a:pt x="146" y="160"/>
                    </a:lnTo>
                    <a:lnTo>
                      <a:pt x="150" y="160"/>
                    </a:lnTo>
                    <a:lnTo>
                      <a:pt x="152" y="162"/>
                    </a:lnTo>
                    <a:lnTo>
                      <a:pt x="158" y="164"/>
                    </a:lnTo>
                    <a:lnTo>
                      <a:pt x="162" y="164"/>
                    </a:lnTo>
                    <a:lnTo>
                      <a:pt x="164" y="166"/>
                    </a:lnTo>
                    <a:lnTo>
                      <a:pt x="164" y="170"/>
                    </a:lnTo>
                    <a:lnTo>
                      <a:pt x="164" y="170"/>
                    </a:lnTo>
                    <a:lnTo>
                      <a:pt x="168" y="172"/>
                    </a:lnTo>
                    <a:lnTo>
                      <a:pt x="176" y="172"/>
                    </a:lnTo>
                    <a:lnTo>
                      <a:pt x="182" y="174"/>
                    </a:lnTo>
                    <a:lnTo>
                      <a:pt x="188" y="172"/>
                    </a:lnTo>
                    <a:lnTo>
                      <a:pt x="190" y="170"/>
                    </a:lnTo>
                    <a:lnTo>
                      <a:pt x="190" y="166"/>
                    </a:lnTo>
                    <a:lnTo>
                      <a:pt x="192" y="166"/>
                    </a:lnTo>
                    <a:lnTo>
                      <a:pt x="196" y="168"/>
                    </a:lnTo>
                    <a:lnTo>
                      <a:pt x="198" y="168"/>
                    </a:lnTo>
                    <a:lnTo>
                      <a:pt x="200" y="168"/>
                    </a:lnTo>
                    <a:lnTo>
                      <a:pt x="202" y="168"/>
                    </a:lnTo>
                    <a:lnTo>
                      <a:pt x="204" y="172"/>
                    </a:lnTo>
                    <a:lnTo>
                      <a:pt x="206" y="172"/>
                    </a:lnTo>
                    <a:lnTo>
                      <a:pt x="208" y="174"/>
                    </a:lnTo>
                    <a:lnTo>
                      <a:pt x="210" y="172"/>
                    </a:lnTo>
                    <a:lnTo>
                      <a:pt x="212" y="172"/>
                    </a:lnTo>
                    <a:lnTo>
                      <a:pt x="214" y="176"/>
                    </a:lnTo>
                    <a:lnTo>
                      <a:pt x="216" y="178"/>
                    </a:lnTo>
                    <a:lnTo>
                      <a:pt x="216" y="180"/>
                    </a:lnTo>
                    <a:lnTo>
                      <a:pt x="218" y="182"/>
                    </a:lnTo>
                    <a:lnTo>
                      <a:pt x="220" y="184"/>
                    </a:lnTo>
                    <a:lnTo>
                      <a:pt x="222" y="182"/>
                    </a:lnTo>
                    <a:lnTo>
                      <a:pt x="224" y="184"/>
                    </a:lnTo>
                    <a:lnTo>
                      <a:pt x="226" y="184"/>
                    </a:lnTo>
                    <a:lnTo>
                      <a:pt x="228" y="182"/>
                    </a:lnTo>
                    <a:lnTo>
                      <a:pt x="230" y="182"/>
                    </a:lnTo>
                    <a:lnTo>
                      <a:pt x="230" y="184"/>
                    </a:lnTo>
                    <a:lnTo>
                      <a:pt x="232" y="184"/>
                    </a:lnTo>
                    <a:lnTo>
                      <a:pt x="234" y="186"/>
                    </a:lnTo>
                    <a:lnTo>
                      <a:pt x="234" y="190"/>
                    </a:lnTo>
                    <a:lnTo>
                      <a:pt x="232" y="192"/>
                    </a:lnTo>
                    <a:lnTo>
                      <a:pt x="234" y="194"/>
                    </a:lnTo>
                    <a:lnTo>
                      <a:pt x="234" y="196"/>
                    </a:lnTo>
                    <a:lnTo>
                      <a:pt x="232" y="198"/>
                    </a:lnTo>
                    <a:lnTo>
                      <a:pt x="230" y="196"/>
                    </a:lnTo>
                    <a:lnTo>
                      <a:pt x="228" y="196"/>
                    </a:lnTo>
                    <a:lnTo>
                      <a:pt x="224" y="194"/>
                    </a:lnTo>
                    <a:lnTo>
                      <a:pt x="222" y="192"/>
                    </a:lnTo>
                    <a:lnTo>
                      <a:pt x="220" y="190"/>
                    </a:lnTo>
                    <a:lnTo>
                      <a:pt x="218" y="190"/>
                    </a:lnTo>
                    <a:lnTo>
                      <a:pt x="216" y="192"/>
                    </a:lnTo>
                    <a:lnTo>
                      <a:pt x="212" y="192"/>
                    </a:lnTo>
                    <a:lnTo>
                      <a:pt x="208" y="190"/>
                    </a:lnTo>
                    <a:lnTo>
                      <a:pt x="204" y="190"/>
                    </a:lnTo>
                    <a:lnTo>
                      <a:pt x="202" y="192"/>
                    </a:lnTo>
                    <a:lnTo>
                      <a:pt x="198" y="190"/>
                    </a:lnTo>
                    <a:lnTo>
                      <a:pt x="194" y="190"/>
                    </a:lnTo>
                    <a:lnTo>
                      <a:pt x="192" y="190"/>
                    </a:lnTo>
                    <a:lnTo>
                      <a:pt x="186" y="188"/>
                    </a:lnTo>
                    <a:lnTo>
                      <a:pt x="180" y="184"/>
                    </a:lnTo>
                    <a:lnTo>
                      <a:pt x="176" y="184"/>
                    </a:lnTo>
                    <a:lnTo>
                      <a:pt x="172" y="182"/>
                    </a:lnTo>
                    <a:lnTo>
                      <a:pt x="170" y="182"/>
                    </a:lnTo>
                    <a:lnTo>
                      <a:pt x="170" y="184"/>
                    </a:lnTo>
                    <a:lnTo>
                      <a:pt x="168" y="184"/>
                    </a:lnTo>
                    <a:lnTo>
                      <a:pt x="166" y="182"/>
                    </a:lnTo>
                    <a:lnTo>
                      <a:pt x="164" y="182"/>
                    </a:lnTo>
                    <a:lnTo>
                      <a:pt x="162" y="184"/>
                    </a:lnTo>
                    <a:lnTo>
                      <a:pt x="156" y="184"/>
                    </a:lnTo>
                    <a:lnTo>
                      <a:pt x="152" y="180"/>
                    </a:lnTo>
                    <a:lnTo>
                      <a:pt x="148" y="180"/>
                    </a:lnTo>
                    <a:lnTo>
                      <a:pt x="146" y="180"/>
                    </a:lnTo>
                    <a:lnTo>
                      <a:pt x="144" y="180"/>
                    </a:lnTo>
                    <a:lnTo>
                      <a:pt x="142" y="180"/>
                    </a:lnTo>
                    <a:lnTo>
                      <a:pt x="138" y="180"/>
                    </a:lnTo>
                    <a:lnTo>
                      <a:pt x="138" y="178"/>
                    </a:lnTo>
                    <a:lnTo>
                      <a:pt x="140" y="174"/>
                    </a:lnTo>
                    <a:lnTo>
                      <a:pt x="140" y="174"/>
                    </a:lnTo>
                    <a:lnTo>
                      <a:pt x="138" y="174"/>
                    </a:lnTo>
                    <a:lnTo>
                      <a:pt x="136" y="174"/>
                    </a:lnTo>
                    <a:lnTo>
                      <a:pt x="134" y="174"/>
                    </a:lnTo>
                    <a:lnTo>
                      <a:pt x="134" y="172"/>
                    </a:lnTo>
                    <a:lnTo>
                      <a:pt x="132" y="172"/>
                    </a:lnTo>
                    <a:lnTo>
                      <a:pt x="126" y="172"/>
                    </a:lnTo>
                    <a:lnTo>
                      <a:pt x="124" y="172"/>
                    </a:lnTo>
                    <a:lnTo>
                      <a:pt x="124" y="170"/>
                    </a:lnTo>
                    <a:lnTo>
                      <a:pt x="126" y="170"/>
                    </a:lnTo>
                    <a:close/>
                    <a:moveTo>
                      <a:pt x="158" y="32"/>
                    </a:moveTo>
                    <a:lnTo>
                      <a:pt x="160" y="34"/>
                    </a:lnTo>
                    <a:lnTo>
                      <a:pt x="160" y="34"/>
                    </a:lnTo>
                    <a:lnTo>
                      <a:pt x="160" y="36"/>
                    </a:lnTo>
                    <a:lnTo>
                      <a:pt x="162" y="36"/>
                    </a:lnTo>
                    <a:lnTo>
                      <a:pt x="164" y="32"/>
                    </a:lnTo>
                    <a:lnTo>
                      <a:pt x="160" y="28"/>
                    </a:lnTo>
                    <a:lnTo>
                      <a:pt x="158" y="30"/>
                    </a:lnTo>
                    <a:lnTo>
                      <a:pt x="158" y="32"/>
                    </a:lnTo>
                    <a:close/>
                    <a:moveTo>
                      <a:pt x="136" y="46"/>
                    </a:moveTo>
                    <a:lnTo>
                      <a:pt x="136" y="48"/>
                    </a:lnTo>
                    <a:lnTo>
                      <a:pt x="138" y="48"/>
                    </a:lnTo>
                    <a:lnTo>
                      <a:pt x="136" y="46"/>
                    </a:lnTo>
                    <a:close/>
                    <a:moveTo>
                      <a:pt x="136" y="42"/>
                    </a:moveTo>
                    <a:lnTo>
                      <a:pt x="138" y="40"/>
                    </a:lnTo>
                    <a:lnTo>
                      <a:pt x="136" y="40"/>
                    </a:lnTo>
                    <a:lnTo>
                      <a:pt x="136" y="42"/>
                    </a:lnTo>
                    <a:close/>
                    <a:moveTo>
                      <a:pt x="138" y="42"/>
                    </a:moveTo>
                    <a:lnTo>
                      <a:pt x="136" y="44"/>
                    </a:lnTo>
                    <a:lnTo>
                      <a:pt x="138" y="44"/>
                    </a:lnTo>
                    <a:lnTo>
                      <a:pt x="138" y="42"/>
                    </a:lnTo>
                    <a:close/>
                    <a:moveTo>
                      <a:pt x="130" y="44"/>
                    </a:moveTo>
                    <a:lnTo>
                      <a:pt x="130" y="48"/>
                    </a:lnTo>
                    <a:lnTo>
                      <a:pt x="130" y="48"/>
                    </a:lnTo>
                    <a:lnTo>
                      <a:pt x="132" y="46"/>
                    </a:lnTo>
                    <a:lnTo>
                      <a:pt x="132" y="44"/>
                    </a:lnTo>
                    <a:lnTo>
                      <a:pt x="130" y="44"/>
                    </a:lnTo>
                    <a:close/>
                    <a:moveTo>
                      <a:pt x="108" y="72"/>
                    </a:moveTo>
                    <a:lnTo>
                      <a:pt x="112" y="72"/>
                    </a:lnTo>
                    <a:lnTo>
                      <a:pt x="112" y="70"/>
                    </a:lnTo>
                    <a:lnTo>
                      <a:pt x="112" y="68"/>
                    </a:lnTo>
                    <a:lnTo>
                      <a:pt x="108" y="72"/>
                    </a:lnTo>
                    <a:close/>
                    <a:moveTo>
                      <a:pt x="114" y="70"/>
                    </a:moveTo>
                    <a:lnTo>
                      <a:pt x="114" y="72"/>
                    </a:lnTo>
                    <a:lnTo>
                      <a:pt x="116" y="72"/>
                    </a:lnTo>
                    <a:lnTo>
                      <a:pt x="116" y="76"/>
                    </a:lnTo>
                    <a:lnTo>
                      <a:pt x="118" y="76"/>
                    </a:lnTo>
                    <a:lnTo>
                      <a:pt x="118" y="72"/>
                    </a:lnTo>
                    <a:lnTo>
                      <a:pt x="118" y="70"/>
                    </a:lnTo>
                    <a:lnTo>
                      <a:pt x="118" y="68"/>
                    </a:lnTo>
                    <a:lnTo>
                      <a:pt x="118" y="68"/>
                    </a:lnTo>
                    <a:lnTo>
                      <a:pt x="116" y="70"/>
                    </a:lnTo>
                    <a:lnTo>
                      <a:pt x="114" y="70"/>
                    </a:lnTo>
                    <a:close/>
                    <a:moveTo>
                      <a:pt x="168" y="106"/>
                    </a:moveTo>
                    <a:lnTo>
                      <a:pt x="168" y="108"/>
                    </a:lnTo>
                    <a:lnTo>
                      <a:pt x="170" y="108"/>
                    </a:lnTo>
                    <a:lnTo>
                      <a:pt x="172" y="108"/>
                    </a:lnTo>
                    <a:lnTo>
                      <a:pt x="170" y="106"/>
                    </a:lnTo>
                    <a:lnTo>
                      <a:pt x="168" y="106"/>
                    </a:lnTo>
                    <a:close/>
                    <a:moveTo>
                      <a:pt x="154" y="118"/>
                    </a:moveTo>
                    <a:lnTo>
                      <a:pt x="154" y="120"/>
                    </a:lnTo>
                    <a:lnTo>
                      <a:pt x="154" y="122"/>
                    </a:lnTo>
                    <a:lnTo>
                      <a:pt x="152" y="122"/>
                    </a:lnTo>
                    <a:lnTo>
                      <a:pt x="150" y="124"/>
                    </a:lnTo>
                    <a:lnTo>
                      <a:pt x="152" y="124"/>
                    </a:lnTo>
                    <a:lnTo>
                      <a:pt x="152" y="122"/>
                    </a:lnTo>
                    <a:lnTo>
                      <a:pt x="154" y="122"/>
                    </a:lnTo>
                    <a:lnTo>
                      <a:pt x="154" y="124"/>
                    </a:lnTo>
                    <a:lnTo>
                      <a:pt x="156" y="126"/>
                    </a:lnTo>
                    <a:lnTo>
                      <a:pt x="158" y="124"/>
                    </a:lnTo>
                    <a:lnTo>
                      <a:pt x="160" y="126"/>
                    </a:lnTo>
                    <a:lnTo>
                      <a:pt x="160" y="126"/>
                    </a:lnTo>
                    <a:lnTo>
                      <a:pt x="162" y="124"/>
                    </a:lnTo>
                    <a:lnTo>
                      <a:pt x="164" y="124"/>
                    </a:lnTo>
                    <a:lnTo>
                      <a:pt x="162" y="120"/>
                    </a:lnTo>
                    <a:lnTo>
                      <a:pt x="158" y="118"/>
                    </a:lnTo>
                    <a:lnTo>
                      <a:pt x="154" y="118"/>
                    </a:lnTo>
                    <a:lnTo>
                      <a:pt x="154" y="118"/>
                    </a:lnTo>
                    <a:close/>
                    <a:moveTo>
                      <a:pt x="144" y="122"/>
                    </a:moveTo>
                    <a:lnTo>
                      <a:pt x="144" y="124"/>
                    </a:lnTo>
                    <a:lnTo>
                      <a:pt x="146" y="124"/>
                    </a:lnTo>
                    <a:lnTo>
                      <a:pt x="144" y="122"/>
                    </a:lnTo>
                    <a:close/>
                    <a:moveTo>
                      <a:pt x="126" y="106"/>
                    </a:moveTo>
                    <a:lnTo>
                      <a:pt x="126" y="110"/>
                    </a:lnTo>
                    <a:lnTo>
                      <a:pt x="126" y="110"/>
                    </a:lnTo>
                    <a:lnTo>
                      <a:pt x="126" y="112"/>
                    </a:lnTo>
                    <a:lnTo>
                      <a:pt x="130" y="112"/>
                    </a:lnTo>
                    <a:lnTo>
                      <a:pt x="132" y="114"/>
                    </a:lnTo>
                    <a:lnTo>
                      <a:pt x="132" y="116"/>
                    </a:lnTo>
                    <a:lnTo>
                      <a:pt x="134" y="118"/>
                    </a:lnTo>
                    <a:lnTo>
                      <a:pt x="134" y="120"/>
                    </a:lnTo>
                    <a:lnTo>
                      <a:pt x="138" y="122"/>
                    </a:lnTo>
                    <a:lnTo>
                      <a:pt x="140" y="122"/>
                    </a:lnTo>
                    <a:lnTo>
                      <a:pt x="140" y="124"/>
                    </a:lnTo>
                    <a:lnTo>
                      <a:pt x="142" y="126"/>
                    </a:lnTo>
                    <a:lnTo>
                      <a:pt x="142" y="124"/>
                    </a:lnTo>
                    <a:lnTo>
                      <a:pt x="142" y="122"/>
                    </a:lnTo>
                    <a:lnTo>
                      <a:pt x="144" y="118"/>
                    </a:lnTo>
                    <a:lnTo>
                      <a:pt x="140" y="118"/>
                    </a:lnTo>
                    <a:lnTo>
                      <a:pt x="136" y="114"/>
                    </a:lnTo>
                    <a:lnTo>
                      <a:pt x="136" y="110"/>
                    </a:lnTo>
                    <a:lnTo>
                      <a:pt x="134" y="108"/>
                    </a:lnTo>
                    <a:lnTo>
                      <a:pt x="134" y="106"/>
                    </a:lnTo>
                    <a:lnTo>
                      <a:pt x="132" y="104"/>
                    </a:lnTo>
                    <a:lnTo>
                      <a:pt x="130" y="104"/>
                    </a:lnTo>
                    <a:lnTo>
                      <a:pt x="132" y="108"/>
                    </a:lnTo>
                    <a:lnTo>
                      <a:pt x="132" y="110"/>
                    </a:lnTo>
                    <a:lnTo>
                      <a:pt x="130" y="108"/>
                    </a:lnTo>
                    <a:lnTo>
                      <a:pt x="128" y="106"/>
                    </a:lnTo>
                    <a:lnTo>
                      <a:pt x="126" y="106"/>
                    </a:lnTo>
                    <a:close/>
                    <a:moveTo>
                      <a:pt x="116" y="92"/>
                    </a:moveTo>
                    <a:lnTo>
                      <a:pt x="114" y="94"/>
                    </a:lnTo>
                    <a:lnTo>
                      <a:pt x="116" y="96"/>
                    </a:lnTo>
                    <a:lnTo>
                      <a:pt x="118" y="94"/>
                    </a:lnTo>
                    <a:lnTo>
                      <a:pt x="118" y="92"/>
                    </a:lnTo>
                    <a:lnTo>
                      <a:pt x="116" y="92"/>
                    </a:lnTo>
                    <a:close/>
                    <a:moveTo>
                      <a:pt x="118" y="86"/>
                    </a:moveTo>
                    <a:lnTo>
                      <a:pt x="116" y="90"/>
                    </a:lnTo>
                    <a:lnTo>
                      <a:pt x="118" y="90"/>
                    </a:lnTo>
                    <a:lnTo>
                      <a:pt x="118" y="90"/>
                    </a:lnTo>
                    <a:lnTo>
                      <a:pt x="122" y="90"/>
                    </a:lnTo>
                    <a:lnTo>
                      <a:pt x="124" y="90"/>
                    </a:lnTo>
                    <a:lnTo>
                      <a:pt x="118" y="86"/>
                    </a:lnTo>
                    <a:lnTo>
                      <a:pt x="118" y="86"/>
                    </a:lnTo>
                    <a:close/>
                    <a:moveTo>
                      <a:pt x="92" y="70"/>
                    </a:moveTo>
                    <a:lnTo>
                      <a:pt x="92" y="74"/>
                    </a:lnTo>
                    <a:lnTo>
                      <a:pt x="92" y="76"/>
                    </a:lnTo>
                    <a:lnTo>
                      <a:pt x="96" y="76"/>
                    </a:lnTo>
                    <a:lnTo>
                      <a:pt x="98" y="78"/>
                    </a:lnTo>
                    <a:lnTo>
                      <a:pt x="100" y="76"/>
                    </a:lnTo>
                    <a:lnTo>
                      <a:pt x="98" y="72"/>
                    </a:lnTo>
                    <a:lnTo>
                      <a:pt x="96" y="70"/>
                    </a:lnTo>
                    <a:lnTo>
                      <a:pt x="92" y="70"/>
                    </a:lnTo>
                    <a:close/>
                    <a:moveTo>
                      <a:pt x="86" y="66"/>
                    </a:moveTo>
                    <a:lnTo>
                      <a:pt x="86" y="66"/>
                    </a:lnTo>
                    <a:lnTo>
                      <a:pt x="90" y="68"/>
                    </a:lnTo>
                    <a:lnTo>
                      <a:pt x="92" y="68"/>
                    </a:lnTo>
                    <a:lnTo>
                      <a:pt x="90" y="72"/>
                    </a:lnTo>
                    <a:lnTo>
                      <a:pt x="88" y="70"/>
                    </a:lnTo>
                    <a:lnTo>
                      <a:pt x="86" y="66"/>
                    </a:lnTo>
                    <a:close/>
                    <a:moveTo>
                      <a:pt x="78" y="60"/>
                    </a:moveTo>
                    <a:lnTo>
                      <a:pt x="78" y="64"/>
                    </a:lnTo>
                    <a:lnTo>
                      <a:pt x="80" y="64"/>
                    </a:lnTo>
                    <a:lnTo>
                      <a:pt x="84" y="62"/>
                    </a:lnTo>
                    <a:lnTo>
                      <a:pt x="80" y="58"/>
                    </a:lnTo>
                    <a:lnTo>
                      <a:pt x="80" y="60"/>
                    </a:lnTo>
                    <a:lnTo>
                      <a:pt x="78" y="60"/>
                    </a:lnTo>
                    <a:close/>
                    <a:moveTo>
                      <a:pt x="86" y="152"/>
                    </a:moveTo>
                    <a:lnTo>
                      <a:pt x="90" y="154"/>
                    </a:lnTo>
                    <a:lnTo>
                      <a:pt x="88" y="152"/>
                    </a:lnTo>
                    <a:lnTo>
                      <a:pt x="88" y="152"/>
                    </a:lnTo>
                    <a:lnTo>
                      <a:pt x="86" y="152"/>
                    </a:lnTo>
                    <a:close/>
                    <a:moveTo>
                      <a:pt x="64" y="122"/>
                    </a:moveTo>
                    <a:lnTo>
                      <a:pt x="62" y="124"/>
                    </a:lnTo>
                    <a:lnTo>
                      <a:pt x="66" y="128"/>
                    </a:lnTo>
                    <a:lnTo>
                      <a:pt x="66" y="126"/>
                    </a:lnTo>
                    <a:lnTo>
                      <a:pt x="66" y="124"/>
                    </a:lnTo>
                    <a:lnTo>
                      <a:pt x="64" y="122"/>
                    </a:lnTo>
                    <a:close/>
                    <a:moveTo>
                      <a:pt x="60" y="118"/>
                    </a:moveTo>
                    <a:lnTo>
                      <a:pt x="62" y="120"/>
                    </a:lnTo>
                    <a:lnTo>
                      <a:pt x="60" y="122"/>
                    </a:lnTo>
                    <a:lnTo>
                      <a:pt x="60" y="118"/>
                    </a:lnTo>
                    <a:close/>
                    <a:moveTo>
                      <a:pt x="56" y="110"/>
                    </a:moveTo>
                    <a:lnTo>
                      <a:pt x="54" y="112"/>
                    </a:lnTo>
                    <a:lnTo>
                      <a:pt x="56" y="114"/>
                    </a:lnTo>
                    <a:lnTo>
                      <a:pt x="58" y="116"/>
                    </a:lnTo>
                    <a:lnTo>
                      <a:pt x="56" y="110"/>
                    </a:lnTo>
                    <a:close/>
                    <a:moveTo>
                      <a:pt x="42" y="100"/>
                    </a:moveTo>
                    <a:lnTo>
                      <a:pt x="42" y="102"/>
                    </a:lnTo>
                    <a:lnTo>
                      <a:pt x="44" y="104"/>
                    </a:lnTo>
                    <a:lnTo>
                      <a:pt x="48" y="108"/>
                    </a:lnTo>
                    <a:lnTo>
                      <a:pt x="50" y="108"/>
                    </a:lnTo>
                    <a:lnTo>
                      <a:pt x="50" y="104"/>
                    </a:lnTo>
                    <a:lnTo>
                      <a:pt x="46" y="98"/>
                    </a:lnTo>
                    <a:lnTo>
                      <a:pt x="44" y="98"/>
                    </a:lnTo>
                    <a:lnTo>
                      <a:pt x="42" y="100"/>
                    </a:lnTo>
                    <a:close/>
                    <a:moveTo>
                      <a:pt x="40" y="90"/>
                    </a:moveTo>
                    <a:lnTo>
                      <a:pt x="38" y="94"/>
                    </a:lnTo>
                    <a:lnTo>
                      <a:pt x="40" y="96"/>
                    </a:lnTo>
                    <a:lnTo>
                      <a:pt x="42" y="94"/>
                    </a:lnTo>
                    <a:lnTo>
                      <a:pt x="42" y="92"/>
                    </a:lnTo>
                    <a:lnTo>
                      <a:pt x="40" y="90"/>
                    </a:lnTo>
                    <a:close/>
                    <a:moveTo>
                      <a:pt x="42" y="84"/>
                    </a:moveTo>
                    <a:lnTo>
                      <a:pt x="44" y="84"/>
                    </a:lnTo>
                    <a:lnTo>
                      <a:pt x="46" y="84"/>
                    </a:lnTo>
                    <a:lnTo>
                      <a:pt x="46" y="84"/>
                    </a:lnTo>
                    <a:lnTo>
                      <a:pt x="42" y="82"/>
                    </a:lnTo>
                    <a:lnTo>
                      <a:pt x="42" y="84"/>
                    </a:lnTo>
                    <a:close/>
                    <a:moveTo>
                      <a:pt x="24" y="68"/>
                    </a:moveTo>
                    <a:lnTo>
                      <a:pt x="26" y="68"/>
                    </a:lnTo>
                    <a:lnTo>
                      <a:pt x="28" y="66"/>
                    </a:lnTo>
                    <a:lnTo>
                      <a:pt x="28" y="66"/>
                    </a:lnTo>
                    <a:lnTo>
                      <a:pt x="30" y="70"/>
                    </a:lnTo>
                    <a:lnTo>
                      <a:pt x="34" y="72"/>
                    </a:lnTo>
                    <a:lnTo>
                      <a:pt x="34" y="74"/>
                    </a:lnTo>
                    <a:lnTo>
                      <a:pt x="32" y="78"/>
                    </a:lnTo>
                    <a:lnTo>
                      <a:pt x="32" y="78"/>
                    </a:lnTo>
                    <a:lnTo>
                      <a:pt x="28" y="74"/>
                    </a:lnTo>
                    <a:lnTo>
                      <a:pt x="28" y="74"/>
                    </a:lnTo>
                    <a:lnTo>
                      <a:pt x="26" y="70"/>
                    </a:lnTo>
                    <a:lnTo>
                      <a:pt x="24" y="68"/>
                    </a:lnTo>
                    <a:close/>
                    <a:moveTo>
                      <a:pt x="24" y="58"/>
                    </a:moveTo>
                    <a:lnTo>
                      <a:pt x="26" y="60"/>
                    </a:lnTo>
                    <a:lnTo>
                      <a:pt x="26" y="58"/>
                    </a:lnTo>
                    <a:lnTo>
                      <a:pt x="24" y="58"/>
                    </a:lnTo>
                    <a:close/>
                    <a:moveTo>
                      <a:pt x="8" y="48"/>
                    </a:moveTo>
                    <a:lnTo>
                      <a:pt x="6" y="48"/>
                    </a:lnTo>
                    <a:lnTo>
                      <a:pt x="6" y="50"/>
                    </a:lnTo>
                    <a:lnTo>
                      <a:pt x="8" y="52"/>
                    </a:lnTo>
                    <a:lnTo>
                      <a:pt x="10" y="50"/>
                    </a:lnTo>
                    <a:lnTo>
                      <a:pt x="8" y="48"/>
                    </a:lnTo>
                    <a:lnTo>
                      <a:pt x="8" y="48"/>
                    </a:lnTo>
                    <a:close/>
                    <a:moveTo>
                      <a:pt x="0" y="14"/>
                    </a:moveTo>
                    <a:lnTo>
                      <a:pt x="0" y="14"/>
                    </a:lnTo>
                    <a:lnTo>
                      <a:pt x="0" y="18"/>
                    </a:lnTo>
                    <a:lnTo>
                      <a:pt x="4" y="24"/>
                    </a:lnTo>
                    <a:lnTo>
                      <a:pt x="6" y="26"/>
                    </a:lnTo>
                    <a:lnTo>
                      <a:pt x="10" y="32"/>
                    </a:lnTo>
                    <a:lnTo>
                      <a:pt x="12" y="32"/>
                    </a:lnTo>
                    <a:lnTo>
                      <a:pt x="16" y="36"/>
                    </a:lnTo>
                    <a:lnTo>
                      <a:pt x="18" y="36"/>
                    </a:lnTo>
                    <a:lnTo>
                      <a:pt x="18" y="36"/>
                    </a:lnTo>
                    <a:lnTo>
                      <a:pt x="22" y="38"/>
                    </a:lnTo>
                    <a:lnTo>
                      <a:pt x="28" y="46"/>
                    </a:lnTo>
                    <a:lnTo>
                      <a:pt x="32" y="50"/>
                    </a:lnTo>
                    <a:lnTo>
                      <a:pt x="32" y="50"/>
                    </a:lnTo>
                    <a:lnTo>
                      <a:pt x="32" y="54"/>
                    </a:lnTo>
                    <a:lnTo>
                      <a:pt x="34" y="54"/>
                    </a:lnTo>
                    <a:lnTo>
                      <a:pt x="34" y="58"/>
                    </a:lnTo>
                    <a:lnTo>
                      <a:pt x="36" y="58"/>
                    </a:lnTo>
                    <a:lnTo>
                      <a:pt x="38" y="58"/>
                    </a:lnTo>
                    <a:lnTo>
                      <a:pt x="42" y="62"/>
                    </a:lnTo>
                    <a:lnTo>
                      <a:pt x="44" y="64"/>
                    </a:lnTo>
                    <a:lnTo>
                      <a:pt x="44" y="64"/>
                    </a:lnTo>
                    <a:lnTo>
                      <a:pt x="46" y="64"/>
                    </a:lnTo>
                    <a:lnTo>
                      <a:pt x="44" y="66"/>
                    </a:lnTo>
                    <a:lnTo>
                      <a:pt x="46" y="68"/>
                    </a:lnTo>
                    <a:lnTo>
                      <a:pt x="48" y="72"/>
                    </a:lnTo>
                    <a:lnTo>
                      <a:pt x="48" y="72"/>
                    </a:lnTo>
                    <a:lnTo>
                      <a:pt x="50" y="78"/>
                    </a:lnTo>
                    <a:lnTo>
                      <a:pt x="50" y="82"/>
                    </a:lnTo>
                    <a:lnTo>
                      <a:pt x="54" y="82"/>
                    </a:lnTo>
                    <a:lnTo>
                      <a:pt x="58" y="86"/>
                    </a:lnTo>
                    <a:lnTo>
                      <a:pt x="58" y="88"/>
                    </a:lnTo>
                    <a:lnTo>
                      <a:pt x="60" y="94"/>
                    </a:lnTo>
                    <a:lnTo>
                      <a:pt x="64" y="96"/>
                    </a:lnTo>
                    <a:lnTo>
                      <a:pt x="64" y="102"/>
                    </a:lnTo>
                    <a:lnTo>
                      <a:pt x="68" y="110"/>
                    </a:lnTo>
                    <a:lnTo>
                      <a:pt x="68" y="114"/>
                    </a:lnTo>
                    <a:lnTo>
                      <a:pt x="70" y="116"/>
                    </a:lnTo>
                    <a:lnTo>
                      <a:pt x="74" y="120"/>
                    </a:lnTo>
                    <a:lnTo>
                      <a:pt x="78" y="124"/>
                    </a:lnTo>
                    <a:lnTo>
                      <a:pt x="80" y="128"/>
                    </a:lnTo>
                    <a:lnTo>
                      <a:pt x="84" y="130"/>
                    </a:lnTo>
                    <a:lnTo>
                      <a:pt x="84" y="130"/>
                    </a:lnTo>
                    <a:lnTo>
                      <a:pt x="88" y="132"/>
                    </a:lnTo>
                    <a:lnTo>
                      <a:pt x="88" y="136"/>
                    </a:lnTo>
                    <a:lnTo>
                      <a:pt x="90" y="138"/>
                    </a:lnTo>
                    <a:lnTo>
                      <a:pt x="94" y="142"/>
                    </a:lnTo>
                    <a:lnTo>
                      <a:pt x="98" y="144"/>
                    </a:lnTo>
                    <a:lnTo>
                      <a:pt x="100" y="148"/>
                    </a:lnTo>
                    <a:lnTo>
                      <a:pt x="104" y="148"/>
                    </a:lnTo>
                    <a:lnTo>
                      <a:pt x="112" y="154"/>
                    </a:lnTo>
                    <a:lnTo>
                      <a:pt x="112" y="158"/>
                    </a:lnTo>
                    <a:lnTo>
                      <a:pt x="114" y="158"/>
                    </a:lnTo>
                    <a:lnTo>
                      <a:pt x="114" y="160"/>
                    </a:lnTo>
                    <a:lnTo>
                      <a:pt x="116" y="160"/>
                    </a:lnTo>
                    <a:lnTo>
                      <a:pt x="116" y="158"/>
                    </a:lnTo>
                    <a:lnTo>
                      <a:pt x="116" y="156"/>
                    </a:lnTo>
                    <a:lnTo>
                      <a:pt x="116" y="154"/>
                    </a:lnTo>
                    <a:lnTo>
                      <a:pt x="118" y="156"/>
                    </a:lnTo>
                    <a:lnTo>
                      <a:pt x="122" y="160"/>
                    </a:lnTo>
                    <a:lnTo>
                      <a:pt x="124" y="158"/>
                    </a:lnTo>
                    <a:lnTo>
                      <a:pt x="124" y="156"/>
                    </a:lnTo>
                    <a:lnTo>
                      <a:pt x="124" y="154"/>
                    </a:lnTo>
                    <a:lnTo>
                      <a:pt x="126" y="154"/>
                    </a:lnTo>
                    <a:lnTo>
                      <a:pt x="128" y="158"/>
                    </a:lnTo>
                    <a:lnTo>
                      <a:pt x="130" y="158"/>
                    </a:lnTo>
                    <a:lnTo>
                      <a:pt x="132" y="156"/>
                    </a:lnTo>
                    <a:lnTo>
                      <a:pt x="132" y="152"/>
                    </a:lnTo>
                    <a:lnTo>
                      <a:pt x="132" y="144"/>
                    </a:lnTo>
                    <a:lnTo>
                      <a:pt x="132" y="140"/>
                    </a:lnTo>
                    <a:lnTo>
                      <a:pt x="132" y="136"/>
                    </a:lnTo>
                    <a:lnTo>
                      <a:pt x="132" y="134"/>
                    </a:lnTo>
                    <a:lnTo>
                      <a:pt x="132" y="130"/>
                    </a:lnTo>
                    <a:lnTo>
                      <a:pt x="134" y="128"/>
                    </a:lnTo>
                    <a:lnTo>
                      <a:pt x="136" y="126"/>
                    </a:lnTo>
                    <a:lnTo>
                      <a:pt x="136" y="124"/>
                    </a:lnTo>
                    <a:lnTo>
                      <a:pt x="134" y="124"/>
                    </a:lnTo>
                    <a:lnTo>
                      <a:pt x="132" y="122"/>
                    </a:lnTo>
                    <a:lnTo>
                      <a:pt x="130" y="118"/>
                    </a:lnTo>
                    <a:lnTo>
                      <a:pt x="128" y="118"/>
                    </a:lnTo>
                    <a:lnTo>
                      <a:pt x="128" y="116"/>
                    </a:lnTo>
                    <a:lnTo>
                      <a:pt x="126" y="116"/>
                    </a:lnTo>
                    <a:lnTo>
                      <a:pt x="122" y="116"/>
                    </a:lnTo>
                    <a:lnTo>
                      <a:pt x="120" y="116"/>
                    </a:lnTo>
                    <a:lnTo>
                      <a:pt x="118" y="112"/>
                    </a:lnTo>
                    <a:lnTo>
                      <a:pt x="118" y="110"/>
                    </a:lnTo>
                    <a:lnTo>
                      <a:pt x="116" y="110"/>
                    </a:lnTo>
                    <a:lnTo>
                      <a:pt x="118" y="108"/>
                    </a:lnTo>
                    <a:lnTo>
                      <a:pt x="116" y="104"/>
                    </a:lnTo>
                    <a:lnTo>
                      <a:pt x="116" y="98"/>
                    </a:lnTo>
                    <a:lnTo>
                      <a:pt x="112" y="100"/>
                    </a:lnTo>
                    <a:lnTo>
                      <a:pt x="112" y="98"/>
                    </a:lnTo>
                    <a:lnTo>
                      <a:pt x="106" y="98"/>
                    </a:lnTo>
                    <a:lnTo>
                      <a:pt x="102" y="96"/>
                    </a:lnTo>
                    <a:lnTo>
                      <a:pt x="102" y="94"/>
                    </a:lnTo>
                    <a:lnTo>
                      <a:pt x="106" y="92"/>
                    </a:lnTo>
                    <a:lnTo>
                      <a:pt x="108" y="92"/>
                    </a:lnTo>
                    <a:lnTo>
                      <a:pt x="106" y="90"/>
                    </a:lnTo>
                    <a:lnTo>
                      <a:pt x="104" y="90"/>
                    </a:lnTo>
                    <a:lnTo>
                      <a:pt x="102" y="90"/>
                    </a:lnTo>
                    <a:lnTo>
                      <a:pt x="100" y="90"/>
                    </a:lnTo>
                    <a:lnTo>
                      <a:pt x="102" y="90"/>
                    </a:lnTo>
                    <a:lnTo>
                      <a:pt x="104" y="88"/>
                    </a:lnTo>
                    <a:lnTo>
                      <a:pt x="108" y="86"/>
                    </a:lnTo>
                    <a:lnTo>
                      <a:pt x="106" y="84"/>
                    </a:lnTo>
                    <a:lnTo>
                      <a:pt x="104" y="80"/>
                    </a:lnTo>
                    <a:lnTo>
                      <a:pt x="102" y="80"/>
                    </a:lnTo>
                    <a:lnTo>
                      <a:pt x="98" y="82"/>
                    </a:lnTo>
                    <a:lnTo>
                      <a:pt x="96" y="82"/>
                    </a:lnTo>
                    <a:lnTo>
                      <a:pt x="92" y="82"/>
                    </a:lnTo>
                    <a:lnTo>
                      <a:pt x="94" y="82"/>
                    </a:lnTo>
                    <a:lnTo>
                      <a:pt x="96" y="82"/>
                    </a:lnTo>
                    <a:lnTo>
                      <a:pt x="96" y="82"/>
                    </a:lnTo>
                    <a:lnTo>
                      <a:pt x="98" y="80"/>
                    </a:lnTo>
                    <a:lnTo>
                      <a:pt x="98" y="78"/>
                    </a:lnTo>
                    <a:lnTo>
                      <a:pt x="94" y="76"/>
                    </a:lnTo>
                    <a:lnTo>
                      <a:pt x="90" y="76"/>
                    </a:lnTo>
                    <a:lnTo>
                      <a:pt x="88" y="74"/>
                    </a:lnTo>
                    <a:lnTo>
                      <a:pt x="88" y="72"/>
                    </a:lnTo>
                    <a:lnTo>
                      <a:pt x="86" y="70"/>
                    </a:lnTo>
                    <a:lnTo>
                      <a:pt x="82" y="64"/>
                    </a:lnTo>
                    <a:lnTo>
                      <a:pt x="80" y="64"/>
                    </a:lnTo>
                    <a:lnTo>
                      <a:pt x="78" y="64"/>
                    </a:lnTo>
                    <a:lnTo>
                      <a:pt x="76" y="64"/>
                    </a:lnTo>
                    <a:lnTo>
                      <a:pt x="76" y="58"/>
                    </a:lnTo>
                    <a:lnTo>
                      <a:pt x="72" y="56"/>
                    </a:lnTo>
                    <a:lnTo>
                      <a:pt x="68" y="52"/>
                    </a:lnTo>
                    <a:lnTo>
                      <a:pt x="64" y="52"/>
                    </a:lnTo>
                    <a:lnTo>
                      <a:pt x="64" y="54"/>
                    </a:lnTo>
                    <a:lnTo>
                      <a:pt x="62" y="52"/>
                    </a:lnTo>
                    <a:lnTo>
                      <a:pt x="62" y="50"/>
                    </a:lnTo>
                    <a:lnTo>
                      <a:pt x="60" y="50"/>
                    </a:lnTo>
                    <a:lnTo>
                      <a:pt x="58" y="48"/>
                    </a:lnTo>
                    <a:lnTo>
                      <a:pt x="58" y="46"/>
                    </a:lnTo>
                    <a:lnTo>
                      <a:pt x="56" y="42"/>
                    </a:lnTo>
                    <a:lnTo>
                      <a:pt x="54" y="42"/>
                    </a:lnTo>
                    <a:lnTo>
                      <a:pt x="52" y="40"/>
                    </a:lnTo>
                    <a:lnTo>
                      <a:pt x="46" y="36"/>
                    </a:lnTo>
                    <a:lnTo>
                      <a:pt x="44" y="36"/>
                    </a:lnTo>
                    <a:lnTo>
                      <a:pt x="40" y="32"/>
                    </a:lnTo>
                    <a:lnTo>
                      <a:pt x="38" y="32"/>
                    </a:lnTo>
                    <a:lnTo>
                      <a:pt x="36" y="30"/>
                    </a:lnTo>
                    <a:lnTo>
                      <a:pt x="36" y="26"/>
                    </a:lnTo>
                    <a:lnTo>
                      <a:pt x="34" y="24"/>
                    </a:lnTo>
                    <a:lnTo>
                      <a:pt x="32" y="22"/>
                    </a:lnTo>
                    <a:lnTo>
                      <a:pt x="32" y="22"/>
                    </a:lnTo>
                    <a:lnTo>
                      <a:pt x="30" y="18"/>
                    </a:lnTo>
                    <a:lnTo>
                      <a:pt x="26" y="18"/>
                    </a:lnTo>
                    <a:lnTo>
                      <a:pt x="24" y="18"/>
                    </a:lnTo>
                    <a:lnTo>
                      <a:pt x="22" y="18"/>
                    </a:lnTo>
                    <a:lnTo>
                      <a:pt x="22" y="16"/>
                    </a:lnTo>
                    <a:lnTo>
                      <a:pt x="18" y="16"/>
                    </a:lnTo>
                    <a:lnTo>
                      <a:pt x="14" y="18"/>
                    </a:lnTo>
                    <a:lnTo>
                      <a:pt x="12" y="16"/>
                    </a:lnTo>
                    <a:lnTo>
                      <a:pt x="8" y="12"/>
                    </a:lnTo>
                    <a:lnTo>
                      <a:pt x="2" y="12"/>
                    </a:lnTo>
                    <a:lnTo>
                      <a:pt x="0" y="14"/>
                    </a:lnTo>
                    <a:close/>
                  </a:path>
                </a:pathLst>
              </a:custGeom>
              <a:grpFill/>
              <a:ln w="6350">
                <a:solidFill>
                  <a:srgbClr val="CDBDE5"/>
                </a:solidFill>
                <a:round/>
                <a:headEnd/>
                <a:tailEnd/>
              </a:ln>
            </p:spPr>
            <p:txBody>
              <a:bodyPr vert="horz" wrap="square" lIns="14645" tIns="7323" rIns="14645" bIns="7323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00095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00190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00285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00381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0476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600571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700666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800761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561710">
                  <a:defRPr/>
                </a:pPr>
                <a:endParaRPr lang="en-US" sz="1106" ker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57" name="India">
                <a:extLst>
                  <a:ext uri="{FF2B5EF4-FFF2-40B4-BE49-F238E27FC236}">
                    <a16:creationId xmlns:a16="http://schemas.microsoft.com/office/drawing/2014/main" id="{0BEA7D70-F025-4DEC-B122-33FF5F4FAF4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508429" y="3587022"/>
                <a:ext cx="662196" cy="643057"/>
              </a:xfrm>
              <a:custGeom>
                <a:avLst/>
                <a:gdLst>
                  <a:gd name="T0" fmla="*/ 118 w 346"/>
                  <a:gd name="T1" fmla="*/ 26 h 336"/>
                  <a:gd name="T2" fmla="*/ 132 w 346"/>
                  <a:gd name="T3" fmla="*/ 36 h 336"/>
                  <a:gd name="T4" fmla="*/ 134 w 346"/>
                  <a:gd name="T5" fmla="*/ 60 h 336"/>
                  <a:gd name="T6" fmla="*/ 164 w 346"/>
                  <a:gd name="T7" fmla="*/ 78 h 336"/>
                  <a:gd name="T8" fmla="*/ 198 w 346"/>
                  <a:gd name="T9" fmla="*/ 88 h 336"/>
                  <a:gd name="T10" fmla="*/ 234 w 346"/>
                  <a:gd name="T11" fmla="*/ 82 h 336"/>
                  <a:gd name="T12" fmla="*/ 244 w 346"/>
                  <a:gd name="T13" fmla="*/ 78 h 336"/>
                  <a:gd name="T14" fmla="*/ 266 w 346"/>
                  <a:gd name="T15" fmla="*/ 86 h 336"/>
                  <a:gd name="T16" fmla="*/ 278 w 346"/>
                  <a:gd name="T17" fmla="*/ 72 h 336"/>
                  <a:gd name="T18" fmla="*/ 294 w 346"/>
                  <a:gd name="T19" fmla="*/ 64 h 336"/>
                  <a:gd name="T20" fmla="*/ 316 w 346"/>
                  <a:gd name="T21" fmla="*/ 52 h 336"/>
                  <a:gd name="T22" fmla="*/ 332 w 346"/>
                  <a:gd name="T23" fmla="*/ 54 h 336"/>
                  <a:gd name="T24" fmla="*/ 338 w 346"/>
                  <a:gd name="T25" fmla="*/ 66 h 336"/>
                  <a:gd name="T26" fmla="*/ 340 w 346"/>
                  <a:gd name="T27" fmla="*/ 76 h 336"/>
                  <a:gd name="T28" fmla="*/ 320 w 346"/>
                  <a:gd name="T29" fmla="*/ 102 h 336"/>
                  <a:gd name="T30" fmla="*/ 306 w 346"/>
                  <a:gd name="T31" fmla="*/ 126 h 336"/>
                  <a:gd name="T32" fmla="*/ 302 w 346"/>
                  <a:gd name="T33" fmla="*/ 154 h 336"/>
                  <a:gd name="T34" fmla="*/ 296 w 346"/>
                  <a:gd name="T35" fmla="*/ 148 h 336"/>
                  <a:gd name="T36" fmla="*/ 288 w 346"/>
                  <a:gd name="T37" fmla="*/ 132 h 336"/>
                  <a:gd name="T38" fmla="*/ 282 w 346"/>
                  <a:gd name="T39" fmla="*/ 136 h 336"/>
                  <a:gd name="T40" fmla="*/ 284 w 346"/>
                  <a:gd name="T41" fmla="*/ 126 h 336"/>
                  <a:gd name="T42" fmla="*/ 286 w 346"/>
                  <a:gd name="T43" fmla="*/ 110 h 336"/>
                  <a:gd name="T44" fmla="*/ 260 w 346"/>
                  <a:gd name="T45" fmla="*/ 108 h 336"/>
                  <a:gd name="T46" fmla="*/ 252 w 346"/>
                  <a:gd name="T47" fmla="*/ 96 h 336"/>
                  <a:gd name="T48" fmla="*/ 242 w 346"/>
                  <a:gd name="T49" fmla="*/ 92 h 336"/>
                  <a:gd name="T50" fmla="*/ 242 w 346"/>
                  <a:gd name="T51" fmla="*/ 104 h 336"/>
                  <a:gd name="T52" fmla="*/ 240 w 346"/>
                  <a:gd name="T53" fmla="*/ 114 h 336"/>
                  <a:gd name="T54" fmla="*/ 254 w 346"/>
                  <a:gd name="T55" fmla="*/ 146 h 336"/>
                  <a:gd name="T56" fmla="*/ 252 w 346"/>
                  <a:gd name="T57" fmla="*/ 160 h 336"/>
                  <a:gd name="T58" fmla="*/ 244 w 346"/>
                  <a:gd name="T59" fmla="*/ 158 h 336"/>
                  <a:gd name="T60" fmla="*/ 242 w 346"/>
                  <a:gd name="T61" fmla="*/ 154 h 336"/>
                  <a:gd name="T62" fmla="*/ 230 w 346"/>
                  <a:gd name="T63" fmla="*/ 172 h 336"/>
                  <a:gd name="T64" fmla="*/ 214 w 346"/>
                  <a:gd name="T65" fmla="*/ 186 h 336"/>
                  <a:gd name="T66" fmla="*/ 214 w 346"/>
                  <a:gd name="T67" fmla="*/ 188 h 336"/>
                  <a:gd name="T68" fmla="*/ 180 w 346"/>
                  <a:gd name="T69" fmla="*/ 226 h 336"/>
                  <a:gd name="T70" fmla="*/ 160 w 346"/>
                  <a:gd name="T71" fmla="*/ 236 h 336"/>
                  <a:gd name="T72" fmla="*/ 158 w 346"/>
                  <a:gd name="T73" fmla="*/ 276 h 336"/>
                  <a:gd name="T74" fmla="*/ 148 w 346"/>
                  <a:gd name="T75" fmla="*/ 310 h 336"/>
                  <a:gd name="T76" fmla="*/ 146 w 346"/>
                  <a:gd name="T77" fmla="*/ 322 h 336"/>
                  <a:gd name="T78" fmla="*/ 132 w 346"/>
                  <a:gd name="T79" fmla="*/ 334 h 336"/>
                  <a:gd name="T80" fmla="*/ 106 w 346"/>
                  <a:gd name="T81" fmla="*/ 304 h 336"/>
                  <a:gd name="T82" fmla="*/ 90 w 346"/>
                  <a:gd name="T83" fmla="*/ 280 h 336"/>
                  <a:gd name="T84" fmla="*/ 80 w 346"/>
                  <a:gd name="T85" fmla="*/ 250 h 336"/>
                  <a:gd name="T86" fmla="*/ 68 w 346"/>
                  <a:gd name="T87" fmla="*/ 224 h 336"/>
                  <a:gd name="T88" fmla="*/ 62 w 346"/>
                  <a:gd name="T89" fmla="*/ 196 h 336"/>
                  <a:gd name="T90" fmla="*/ 56 w 346"/>
                  <a:gd name="T91" fmla="*/ 170 h 336"/>
                  <a:gd name="T92" fmla="*/ 52 w 346"/>
                  <a:gd name="T93" fmla="*/ 156 h 336"/>
                  <a:gd name="T94" fmla="*/ 50 w 346"/>
                  <a:gd name="T95" fmla="*/ 148 h 336"/>
                  <a:gd name="T96" fmla="*/ 38 w 346"/>
                  <a:gd name="T97" fmla="*/ 174 h 336"/>
                  <a:gd name="T98" fmla="*/ 8 w 346"/>
                  <a:gd name="T99" fmla="*/ 152 h 336"/>
                  <a:gd name="T100" fmla="*/ 18 w 346"/>
                  <a:gd name="T101" fmla="*/ 154 h 336"/>
                  <a:gd name="T102" fmla="*/ 26 w 346"/>
                  <a:gd name="T103" fmla="*/ 142 h 336"/>
                  <a:gd name="T104" fmla="*/ 4 w 346"/>
                  <a:gd name="T105" fmla="*/ 134 h 336"/>
                  <a:gd name="T106" fmla="*/ 8 w 346"/>
                  <a:gd name="T107" fmla="*/ 126 h 336"/>
                  <a:gd name="T108" fmla="*/ 30 w 346"/>
                  <a:gd name="T109" fmla="*/ 122 h 336"/>
                  <a:gd name="T110" fmla="*/ 18 w 346"/>
                  <a:gd name="T111" fmla="*/ 96 h 336"/>
                  <a:gd name="T112" fmla="*/ 14 w 346"/>
                  <a:gd name="T113" fmla="*/ 78 h 336"/>
                  <a:gd name="T114" fmla="*/ 38 w 346"/>
                  <a:gd name="T115" fmla="*/ 72 h 336"/>
                  <a:gd name="T116" fmla="*/ 54 w 346"/>
                  <a:gd name="T117" fmla="*/ 42 h 336"/>
                  <a:gd name="T118" fmla="*/ 68 w 346"/>
                  <a:gd name="T119" fmla="*/ 14 h 336"/>
                  <a:gd name="T120" fmla="*/ 98 w 346"/>
                  <a:gd name="T121" fmla="*/ 2 h 336"/>
                  <a:gd name="T122" fmla="*/ 250 w 346"/>
                  <a:gd name="T123" fmla="*/ 160 h 336"/>
                  <a:gd name="T124" fmla="*/ 248 w 346"/>
                  <a:gd name="T125" fmla="*/ 162 h 3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346" h="336">
                    <a:moveTo>
                      <a:pt x="110" y="10"/>
                    </a:moveTo>
                    <a:lnTo>
                      <a:pt x="112" y="12"/>
                    </a:lnTo>
                    <a:lnTo>
                      <a:pt x="112" y="14"/>
                    </a:lnTo>
                    <a:lnTo>
                      <a:pt x="114" y="14"/>
                    </a:lnTo>
                    <a:lnTo>
                      <a:pt x="114" y="20"/>
                    </a:lnTo>
                    <a:lnTo>
                      <a:pt x="116" y="22"/>
                    </a:lnTo>
                    <a:lnTo>
                      <a:pt x="114" y="24"/>
                    </a:lnTo>
                    <a:lnTo>
                      <a:pt x="116" y="24"/>
                    </a:lnTo>
                    <a:lnTo>
                      <a:pt x="118" y="26"/>
                    </a:lnTo>
                    <a:lnTo>
                      <a:pt x="118" y="28"/>
                    </a:lnTo>
                    <a:lnTo>
                      <a:pt x="118" y="28"/>
                    </a:lnTo>
                    <a:lnTo>
                      <a:pt x="120" y="32"/>
                    </a:lnTo>
                    <a:lnTo>
                      <a:pt x="122" y="32"/>
                    </a:lnTo>
                    <a:lnTo>
                      <a:pt x="124" y="30"/>
                    </a:lnTo>
                    <a:lnTo>
                      <a:pt x="126" y="30"/>
                    </a:lnTo>
                    <a:lnTo>
                      <a:pt x="128" y="32"/>
                    </a:lnTo>
                    <a:lnTo>
                      <a:pt x="130" y="32"/>
                    </a:lnTo>
                    <a:lnTo>
                      <a:pt x="132" y="36"/>
                    </a:lnTo>
                    <a:lnTo>
                      <a:pt x="134" y="36"/>
                    </a:lnTo>
                    <a:lnTo>
                      <a:pt x="136" y="38"/>
                    </a:lnTo>
                    <a:lnTo>
                      <a:pt x="138" y="38"/>
                    </a:lnTo>
                    <a:lnTo>
                      <a:pt x="138" y="40"/>
                    </a:lnTo>
                    <a:lnTo>
                      <a:pt x="140" y="40"/>
                    </a:lnTo>
                    <a:lnTo>
                      <a:pt x="140" y="44"/>
                    </a:lnTo>
                    <a:lnTo>
                      <a:pt x="138" y="52"/>
                    </a:lnTo>
                    <a:lnTo>
                      <a:pt x="138" y="56"/>
                    </a:lnTo>
                    <a:lnTo>
                      <a:pt x="134" y="60"/>
                    </a:lnTo>
                    <a:lnTo>
                      <a:pt x="136" y="62"/>
                    </a:lnTo>
                    <a:lnTo>
                      <a:pt x="138" y="64"/>
                    </a:lnTo>
                    <a:lnTo>
                      <a:pt x="140" y="64"/>
                    </a:lnTo>
                    <a:lnTo>
                      <a:pt x="142" y="64"/>
                    </a:lnTo>
                    <a:lnTo>
                      <a:pt x="144" y="66"/>
                    </a:lnTo>
                    <a:lnTo>
                      <a:pt x="150" y="68"/>
                    </a:lnTo>
                    <a:lnTo>
                      <a:pt x="154" y="72"/>
                    </a:lnTo>
                    <a:lnTo>
                      <a:pt x="158" y="76"/>
                    </a:lnTo>
                    <a:lnTo>
                      <a:pt x="164" y="78"/>
                    </a:lnTo>
                    <a:lnTo>
                      <a:pt x="166" y="78"/>
                    </a:lnTo>
                    <a:lnTo>
                      <a:pt x="168" y="78"/>
                    </a:lnTo>
                    <a:lnTo>
                      <a:pt x="172" y="82"/>
                    </a:lnTo>
                    <a:lnTo>
                      <a:pt x="180" y="80"/>
                    </a:lnTo>
                    <a:lnTo>
                      <a:pt x="182" y="82"/>
                    </a:lnTo>
                    <a:lnTo>
                      <a:pt x="188" y="80"/>
                    </a:lnTo>
                    <a:lnTo>
                      <a:pt x="194" y="82"/>
                    </a:lnTo>
                    <a:lnTo>
                      <a:pt x="194" y="86"/>
                    </a:lnTo>
                    <a:lnTo>
                      <a:pt x="198" y="88"/>
                    </a:lnTo>
                    <a:lnTo>
                      <a:pt x="204" y="90"/>
                    </a:lnTo>
                    <a:lnTo>
                      <a:pt x="206" y="90"/>
                    </a:lnTo>
                    <a:lnTo>
                      <a:pt x="210" y="88"/>
                    </a:lnTo>
                    <a:lnTo>
                      <a:pt x="222" y="92"/>
                    </a:lnTo>
                    <a:lnTo>
                      <a:pt x="224" y="92"/>
                    </a:lnTo>
                    <a:lnTo>
                      <a:pt x="228" y="94"/>
                    </a:lnTo>
                    <a:lnTo>
                      <a:pt x="236" y="92"/>
                    </a:lnTo>
                    <a:lnTo>
                      <a:pt x="236" y="86"/>
                    </a:lnTo>
                    <a:lnTo>
                      <a:pt x="234" y="82"/>
                    </a:lnTo>
                    <a:lnTo>
                      <a:pt x="236" y="76"/>
                    </a:lnTo>
                    <a:lnTo>
                      <a:pt x="236" y="74"/>
                    </a:lnTo>
                    <a:lnTo>
                      <a:pt x="236" y="74"/>
                    </a:lnTo>
                    <a:lnTo>
                      <a:pt x="238" y="70"/>
                    </a:lnTo>
                    <a:lnTo>
                      <a:pt x="240" y="70"/>
                    </a:lnTo>
                    <a:lnTo>
                      <a:pt x="242" y="74"/>
                    </a:lnTo>
                    <a:lnTo>
                      <a:pt x="242" y="76"/>
                    </a:lnTo>
                    <a:lnTo>
                      <a:pt x="244" y="78"/>
                    </a:lnTo>
                    <a:lnTo>
                      <a:pt x="244" y="78"/>
                    </a:lnTo>
                    <a:lnTo>
                      <a:pt x="244" y="82"/>
                    </a:lnTo>
                    <a:lnTo>
                      <a:pt x="244" y="84"/>
                    </a:lnTo>
                    <a:lnTo>
                      <a:pt x="246" y="86"/>
                    </a:lnTo>
                    <a:lnTo>
                      <a:pt x="250" y="88"/>
                    </a:lnTo>
                    <a:lnTo>
                      <a:pt x="252" y="86"/>
                    </a:lnTo>
                    <a:lnTo>
                      <a:pt x="258" y="90"/>
                    </a:lnTo>
                    <a:lnTo>
                      <a:pt x="260" y="90"/>
                    </a:lnTo>
                    <a:lnTo>
                      <a:pt x="264" y="88"/>
                    </a:lnTo>
                    <a:lnTo>
                      <a:pt x="266" y="86"/>
                    </a:lnTo>
                    <a:lnTo>
                      <a:pt x="268" y="88"/>
                    </a:lnTo>
                    <a:lnTo>
                      <a:pt x="272" y="86"/>
                    </a:lnTo>
                    <a:lnTo>
                      <a:pt x="276" y="86"/>
                    </a:lnTo>
                    <a:lnTo>
                      <a:pt x="282" y="86"/>
                    </a:lnTo>
                    <a:lnTo>
                      <a:pt x="282" y="84"/>
                    </a:lnTo>
                    <a:lnTo>
                      <a:pt x="282" y="80"/>
                    </a:lnTo>
                    <a:lnTo>
                      <a:pt x="278" y="78"/>
                    </a:lnTo>
                    <a:lnTo>
                      <a:pt x="276" y="76"/>
                    </a:lnTo>
                    <a:lnTo>
                      <a:pt x="278" y="72"/>
                    </a:lnTo>
                    <a:lnTo>
                      <a:pt x="280" y="72"/>
                    </a:lnTo>
                    <a:lnTo>
                      <a:pt x="284" y="72"/>
                    </a:lnTo>
                    <a:lnTo>
                      <a:pt x="286" y="72"/>
                    </a:lnTo>
                    <a:lnTo>
                      <a:pt x="288" y="68"/>
                    </a:lnTo>
                    <a:lnTo>
                      <a:pt x="290" y="68"/>
                    </a:lnTo>
                    <a:lnTo>
                      <a:pt x="292" y="68"/>
                    </a:lnTo>
                    <a:lnTo>
                      <a:pt x="292" y="66"/>
                    </a:lnTo>
                    <a:lnTo>
                      <a:pt x="294" y="66"/>
                    </a:lnTo>
                    <a:lnTo>
                      <a:pt x="294" y="64"/>
                    </a:lnTo>
                    <a:lnTo>
                      <a:pt x="296" y="60"/>
                    </a:lnTo>
                    <a:lnTo>
                      <a:pt x="300" y="60"/>
                    </a:lnTo>
                    <a:lnTo>
                      <a:pt x="304" y="58"/>
                    </a:lnTo>
                    <a:lnTo>
                      <a:pt x="306" y="56"/>
                    </a:lnTo>
                    <a:lnTo>
                      <a:pt x="306" y="52"/>
                    </a:lnTo>
                    <a:lnTo>
                      <a:pt x="308" y="52"/>
                    </a:lnTo>
                    <a:lnTo>
                      <a:pt x="312" y="50"/>
                    </a:lnTo>
                    <a:lnTo>
                      <a:pt x="312" y="54"/>
                    </a:lnTo>
                    <a:lnTo>
                      <a:pt x="316" y="52"/>
                    </a:lnTo>
                    <a:lnTo>
                      <a:pt x="320" y="54"/>
                    </a:lnTo>
                    <a:lnTo>
                      <a:pt x="322" y="52"/>
                    </a:lnTo>
                    <a:lnTo>
                      <a:pt x="322" y="50"/>
                    </a:lnTo>
                    <a:lnTo>
                      <a:pt x="328" y="48"/>
                    </a:lnTo>
                    <a:lnTo>
                      <a:pt x="330" y="48"/>
                    </a:lnTo>
                    <a:lnTo>
                      <a:pt x="330" y="50"/>
                    </a:lnTo>
                    <a:lnTo>
                      <a:pt x="332" y="50"/>
                    </a:lnTo>
                    <a:lnTo>
                      <a:pt x="332" y="50"/>
                    </a:lnTo>
                    <a:lnTo>
                      <a:pt x="332" y="54"/>
                    </a:lnTo>
                    <a:lnTo>
                      <a:pt x="332" y="56"/>
                    </a:lnTo>
                    <a:lnTo>
                      <a:pt x="334" y="56"/>
                    </a:lnTo>
                    <a:lnTo>
                      <a:pt x="334" y="56"/>
                    </a:lnTo>
                    <a:lnTo>
                      <a:pt x="336" y="56"/>
                    </a:lnTo>
                    <a:lnTo>
                      <a:pt x="338" y="60"/>
                    </a:lnTo>
                    <a:lnTo>
                      <a:pt x="338" y="62"/>
                    </a:lnTo>
                    <a:lnTo>
                      <a:pt x="336" y="64"/>
                    </a:lnTo>
                    <a:lnTo>
                      <a:pt x="336" y="66"/>
                    </a:lnTo>
                    <a:lnTo>
                      <a:pt x="338" y="66"/>
                    </a:lnTo>
                    <a:lnTo>
                      <a:pt x="340" y="64"/>
                    </a:lnTo>
                    <a:lnTo>
                      <a:pt x="342" y="66"/>
                    </a:lnTo>
                    <a:lnTo>
                      <a:pt x="346" y="68"/>
                    </a:lnTo>
                    <a:lnTo>
                      <a:pt x="346" y="70"/>
                    </a:lnTo>
                    <a:lnTo>
                      <a:pt x="342" y="72"/>
                    </a:lnTo>
                    <a:lnTo>
                      <a:pt x="342" y="76"/>
                    </a:lnTo>
                    <a:lnTo>
                      <a:pt x="344" y="78"/>
                    </a:lnTo>
                    <a:lnTo>
                      <a:pt x="340" y="78"/>
                    </a:lnTo>
                    <a:lnTo>
                      <a:pt x="340" y="76"/>
                    </a:lnTo>
                    <a:lnTo>
                      <a:pt x="336" y="78"/>
                    </a:lnTo>
                    <a:lnTo>
                      <a:pt x="332" y="78"/>
                    </a:lnTo>
                    <a:lnTo>
                      <a:pt x="330" y="82"/>
                    </a:lnTo>
                    <a:lnTo>
                      <a:pt x="328" y="86"/>
                    </a:lnTo>
                    <a:lnTo>
                      <a:pt x="324" y="86"/>
                    </a:lnTo>
                    <a:lnTo>
                      <a:pt x="320" y="92"/>
                    </a:lnTo>
                    <a:lnTo>
                      <a:pt x="320" y="96"/>
                    </a:lnTo>
                    <a:lnTo>
                      <a:pt x="322" y="98"/>
                    </a:lnTo>
                    <a:lnTo>
                      <a:pt x="320" y="102"/>
                    </a:lnTo>
                    <a:lnTo>
                      <a:pt x="316" y="108"/>
                    </a:lnTo>
                    <a:lnTo>
                      <a:pt x="316" y="110"/>
                    </a:lnTo>
                    <a:lnTo>
                      <a:pt x="318" y="112"/>
                    </a:lnTo>
                    <a:lnTo>
                      <a:pt x="316" y="118"/>
                    </a:lnTo>
                    <a:lnTo>
                      <a:pt x="316" y="122"/>
                    </a:lnTo>
                    <a:lnTo>
                      <a:pt x="314" y="128"/>
                    </a:lnTo>
                    <a:lnTo>
                      <a:pt x="310" y="128"/>
                    </a:lnTo>
                    <a:lnTo>
                      <a:pt x="308" y="126"/>
                    </a:lnTo>
                    <a:lnTo>
                      <a:pt x="306" y="126"/>
                    </a:lnTo>
                    <a:lnTo>
                      <a:pt x="306" y="132"/>
                    </a:lnTo>
                    <a:lnTo>
                      <a:pt x="306" y="136"/>
                    </a:lnTo>
                    <a:lnTo>
                      <a:pt x="306" y="140"/>
                    </a:lnTo>
                    <a:lnTo>
                      <a:pt x="304" y="140"/>
                    </a:lnTo>
                    <a:lnTo>
                      <a:pt x="304" y="144"/>
                    </a:lnTo>
                    <a:lnTo>
                      <a:pt x="304" y="146"/>
                    </a:lnTo>
                    <a:lnTo>
                      <a:pt x="304" y="148"/>
                    </a:lnTo>
                    <a:lnTo>
                      <a:pt x="304" y="154"/>
                    </a:lnTo>
                    <a:lnTo>
                      <a:pt x="302" y="154"/>
                    </a:lnTo>
                    <a:lnTo>
                      <a:pt x="300" y="154"/>
                    </a:lnTo>
                    <a:lnTo>
                      <a:pt x="300" y="156"/>
                    </a:lnTo>
                    <a:lnTo>
                      <a:pt x="300" y="156"/>
                    </a:lnTo>
                    <a:lnTo>
                      <a:pt x="300" y="156"/>
                    </a:lnTo>
                    <a:lnTo>
                      <a:pt x="298" y="156"/>
                    </a:lnTo>
                    <a:lnTo>
                      <a:pt x="298" y="154"/>
                    </a:lnTo>
                    <a:lnTo>
                      <a:pt x="298" y="154"/>
                    </a:lnTo>
                    <a:lnTo>
                      <a:pt x="298" y="152"/>
                    </a:lnTo>
                    <a:lnTo>
                      <a:pt x="296" y="148"/>
                    </a:lnTo>
                    <a:lnTo>
                      <a:pt x="296" y="142"/>
                    </a:lnTo>
                    <a:lnTo>
                      <a:pt x="296" y="140"/>
                    </a:lnTo>
                    <a:lnTo>
                      <a:pt x="296" y="138"/>
                    </a:lnTo>
                    <a:lnTo>
                      <a:pt x="294" y="134"/>
                    </a:lnTo>
                    <a:lnTo>
                      <a:pt x="294" y="134"/>
                    </a:lnTo>
                    <a:lnTo>
                      <a:pt x="292" y="132"/>
                    </a:lnTo>
                    <a:lnTo>
                      <a:pt x="290" y="132"/>
                    </a:lnTo>
                    <a:lnTo>
                      <a:pt x="290" y="132"/>
                    </a:lnTo>
                    <a:lnTo>
                      <a:pt x="288" y="132"/>
                    </a:lnTo>
                    <a:lnTo>
                      <a:pt x="288" y="134"/>
                    </a:lnTo>
                    <a:lnTo>
                      <a:pt x="288" y="134"/>
                    </a:lnTo>
                    <a:lnTo>
                      <a:pt x="288" y="136"/>
                    </a:lnTo>
                    <a:lnTo>
                      <a:pt x="286" y="138"/>
                    </a:lnTo>
                    <a:lnTo>
                      <a:pt x="288" y="138"/>
                    </a:lnTo>
                    <a:lnTo>
                      <a:pt x="288" y="140"/>
                    </a:lnTo>
                    <a:lnTo>
                      <a:pt x="286" y="140"/>
                    </a:lnTo>
                    <a:lnTo>
                      <a:pt x="284" y="138"/>
                    </a:lnTo>
                    <a:lnTo>
                      <a:pt x="282" y="136"/>
                    </a:lnTo>
                    <a:lnTo>
                      <a:pt x="282" y="134"/>
                    </a:lnTo>
                    <a:lnTo>
                      <a:pt x="280" y="134"/>
                    </a:lnTo>
                    <a:lnTo>
                      <a:pt x="278" y="130"/>
                    </a:lnTo>
                    <a:lnTo>
                      <a:pt x="278" y="128"/>
                    </a:lnTo>
                    <a:lnTo>
                      <a:pt x="280" y="128"/>
                    </a:lnTo>
                    <a:lnTo>
                      <a:pt x="280" y="126"/>
                    </a:lnTo>
                    <a:lnTo>
                      <a:pt x="282" y="124"/>
                    </a:lnTo>
                    <a:lnTo>
                      <a:pt x="284" y="126"/>
                    </a:lnTo>
                    <a:lnTo>
                      <a:pt x="284" y="126"/>
                    </a:lnTo>
                    <a:lnTo>
                      <a:pt x="286" y="124"/>
                    </a:lnTo>
                    <a:lnTo>
                      <a:pt x="286" y="122"/>
                    </a:lnTo>
                    <a:lnTo>
                      <a:pt x="288" y="122"/>
                    </a:lnTo>
                    <a:lnTo>
                      <a:pt x="290" y="118"/>
                    </a:lnTo>
                    <a:lnTo>
                      <a:pt x="290" y="114"/>
                    </a:lnTo>
                    <a:lnTo>
                      <a:pt x="292" y="112"/>
                    </a:lnTo>
                    <a:lnTo>
                      <a:pt x="290" y="112"/>
                    </a:lnTo>
                    <a:lnTo>
                      <a:pt x="288" y="110"/>
                    </a:lnTo>
                    <a:lnTo>
                      <a:pt x="286" y="110"/>
                    </a:lnTo>
                    <a:lnTo>
                      <a:pt x="284" y="110"/>
                    </a:lnTo>
                    <a:lnTo>
                      <a:pt x="284" y="110"/>
                    </a:lnTo>
                    <a:lnTo>
                      <a:pt x="278" y="110"/>
                    </a:lnTo>
                    <a:lnTo>
                      <a:pt x="276" y="110"/>
                    </a:lnTo>
                    <a:lnTo>
                      <a:pt x="270" y="110"/>
                    </a:lnTo>
                    <a:lnTo>
                      <a:pt x="268" y="110"/>
                    </a:lnTo>
                    <a:lnTo>
                      <a:pt x="264" y="108"/>
                    </a:lnTo>
                    <a:lnTo>
                      <a:pt x="262" y="108"/>
                    </a:lnTo>
                    <a:lnTo>
                      <a:pt x="260" y="108"/>
                    </a:lnTo>
                    <a:lnTo>
                      <a:pt x="260" y="106"/>
                    </a:lnTo>
                    <a:lnTo>
                      <a:pt x="258" y="104"/>
                    </a:lnTo>
                    <a:lnTo>
                      <a:pt x="258" y="102"/>
                    </a:lnTo>
                    <a:lnTo>
                      <a:pt x="258" y="98"/>
                    </a:lnTo>
                    <a:lnTo>
                      <a:pt x="256" y="96"/>
                    </a:lnTo>
                    <a:lnTo>
                      <a:pt x="256" y="96"/>
                    </a:lnTo>
                    <a:lnTo>
                      <a:pt x="256" y="98"/>
                    </a:lnTo>
                    <a:lnTo>
                      <a:pt x="252" y="96"/>
                    </a:lnTo>
                    <a:lnTo>
                      <a:pt x="252" y="96"/>
                    </a:lnTo>
                    <a:lnTo>
                      <a:pt x="250" y="94"/>
                    </a:lnTo>
                    <a:lnTo>
                      <a:pt x="248" y="94"/>
                    </a:lnTo>
                    <a:lnTo>
                      <a:pt x="248" y="94"/>
                    </a:lnTo>
                    <a:lnTo>
                      <a:pt x="250" y="96"/>
                    </a:lnTo>
                    <a:lnTo>
                      <a:pt x="248" y="96"/>
                    </a:lnTo>
                    <a:lnTo>
                      <a:pt x="246" y="96"/>
                    </a:lnTo>
                    <a:lnTo>
                      <a:pt x="244" y="94"/>
                    </a:lnTo>
                    <a:lnTo>
                      <a:pt x="244" y="92"/>
                    </a:lnTo>
                    <a:lnTo>
                      <a:pt x="242" y="92"/>
                    </a:lnTo>
                    <a:lnTo>
                      <a:pt x="242" y="90"/>
                    </a:lnTo>
                    <a:lnTo>
                      <a:pt x="242" y="92"/>
                    </a:lnTo>
                    <a:lnTo>
                      <a:pt x="240" y="92"/>
                    </a:lnTo>
                    <a:lnTo>
                      <a:pt x="240" y="92"/>
                    </a:lnTo>
                    <a:lnTo>
                      <a:pt x="242" y="94"/>
                    </a:lnTo>
                    <a:lnTo>
                      <a:pt x="240" y="98"/>
                    </a:lnTo>
                    <a:lnTo>
                      <a:pt x="238" y="100"/>
                    </a:lnTo>
                    <a:lnTo>
                      <a:pt x="238" y="102"/>
                    </a:lnTo>
                    <a:lnTo>
                      <a:pt x="242" y="104"/>
                    </a:lnTo>
                    <a:lnTo>
                      <a:pt x="246" y="104"/>
                    </a:lnTo>
                    <a:lnTo>
                      <a:pt x="248" y="104"/>
                    </a:lnTo>
                    <a:lnTo>
                      <a:pt x="248" y="106"/>
                    </a:lnTo>
                    <a:lnTo>
                      <a:pt x="248" y="108"/>
                    </a:lnTo>
                    <a:lnTo>
                      <a:pt x="248" y="110"/>
                    </a:lnTo>
                    <a:lnTo>
                      <a:pt x="246" y="110"/>
                    </a:lnTo>
                    <a:lnTo>
                      <a:pt x="244" y="110"/>
                    </a:lnTo>
                    <a:lnTo>
                      <a:pt x="242" y="114"/>
                    </a:lnTo>
                    <a:lnTo>
                      <a:pt x="240" y="114"/>
                    </a:lnTo>
                    <a:lnTo>
                      <a:pt x="240" y="120"/>
                    </a:lnTo>
                    <a:lnTo>
                      <a:pt x="242" y="122"/>
                    </a:lnTo>
                    <a:lnTo>
                      <a:pt x="246" y="124"/>
                    </a:lnTo>
                    <a:lnTo>
                      <a:pt x="250" y="128"/>
                    </a:lnTo>
                    <a:lnTo>
                      <a:pt x="250" y="132"/>
                    </a:lnTo>
                    <a:lnTo>
                      <a:pt x="250" y="134"/>
                    </a:lnTo>
                    <a:lnTo>
                      <a:pt x="250" y="138"/>
                    </a:lnTo>
                    <a:lnTo>
                      <a:pt x="250" y="140"/>
                    </a:lnTo>
                    <a:lnTo>
                      <a:pt x="254" y="146"/>
                    </a:lnTo>
                    <a:lnTo>
                      <a:pt x="254" y="150"/>
                    </a:lnTo>
                    <a:lnTo>
                      <a:pt x="256" y="152"/>
                    </a:lnTo>
                    <a:lnTo>
                      <a:pt x="256" y="154"/>
                    </a:lnTo>
                    <a:lnTo>
                      <a:pt x="256" y="156"/>
                    </a:lnTo>
                    <a:lnTo>
                      <a:pt x="256" y="158"/>
                    </a:lnTo>
                    <a:lnTo>
                      <a:pt x="256" y="160"/>
                    </a:lnTo>
                    <a:lnTo>
                      <a:pt x="254" y="158"/>
                    </a:lnTo>
                    <a:lnTo>
                      <a:pt x="254" y="160"/>
                    </a:lnTo>
                    <a:lnTo>
                      <a:pt x="252" y="160"/>
                    </a:lnTo>
                    <a:lnTo>
                      <a:pt x="250" y="156"/>
                    </a:lnTo>
                    <a:lnTo>
                      <a:pt x="250" y="154"/>
                    </a:lnTo>
                    <a:lnTo>
                      <a:pt x="250" y="156"/>
                    </a:lnTo>
                    <a:lnTo>
                      <a:pt x="250" y="158"/>
                    </a:lnTo>
                    <a:lnTo>
                      <a:pt x="250" y="156"/>
                    </a:lnTo>
                    <a:lnTo>
                      <a:pt x="250" y="158"/>
                    </a:lnTo>
                    <a:lnTo>
                      <a:pt x="248" y="158"/>
                    </a:lnTo>
                    <a:lnTo>
                      <a:pt x="246" y="158"/>
                    </a:lnTo>
                    <a:lnTo>
                      <a:pt x="244" y="158"/>
                    </a:lnTo>
                    <a:lnTo>
                      <a:pt x="244" y="154"/>
                    </a:lnTo>
                    <a:lnTo>
                      <a:pt x="244" y="152"/>
                    </a:lnTo>
                    <a:lnTo>
                      <a:pt x="242" y="150"/>
                    </a:lnTo>
                    <a:lnTo>
                      <a:pt x="240" y="150"/>
                    </a:lnTo>
                    <a:lnTo>
                      <a:pt x="240" y="152"/>
                    </a:lnTo>
                    <a:lnTo>
                      <a:pt x="242" y="152"/>
                    </a:lnTo>
                    <a:lnTo>
                      <a:pt x="242" y="152"/>
                    </a:lnTo>
                    <a:lnTo>
                      <a:pt x="242" y="154"/>
                    </a:lnTo>
                    <a:lnTo>
                      <a:pt x="242" y="154"/>
                    </a:lnTo>
                    <a:lnTo>
                      <a:pt x="242" y="156"/>
                    </a:lnTo>
                    <a:lnTo>
                      <a:pt x="240" y="160"/>
                    </a:lnTo>
                    <a:lnTo>
                      <a:pt x="232" y="162"/>
                    </a:lnTo>
                    <a:lnTo>
                      <a:pt x="230" y="162"/>
                    </a:lnTo>
                    <a:lnTo>
                      <a:pt x="230" y="164"/>
                    </a:lnTo>
                    <a:lnTo>
                      <a:pt x="228" y="168"/>
                    </a:lnTo>
                    <a:lnTo>
                      <a:pt x="230" y="168"/>
                    </a:lnTo>
                    <a:lnTo>
                      <a:pt x="230" y="172"/>
                    </a:lnTo>
                    <a:lnTo>
                      <a:pt x="230" y="172"/>
                    </a:lnTo>
                    <a:lnTo>
                      <a:pt x="232" y="172"/>
                    </a:lnTo>
                    <a:lnTo>
                      <a:pt x="228" y="174"/>
                    </a:lnTo>
                    <a:lnTo>
                      <a:pt x="228" y="176"/>
                    </a:lnTo>
                    <a:lnTo>
                      <a:pt x="226" y="178"/>
                    </a:lnTo>
                    <a:lnTo>
                      <a:pt x="228" y="178"/>
                    </a:lnTo>
                    <a:lnTo>
                      <a:pt x="222" y="182"/>
                    </a:lnTo>
                    <a:lnTo>
                      <a:pt x="222" y="184"/>
                    </a:lnTo>
                    <a:lnTo>
                      <a:pt x="216" y="188"/>
                    </a:lnTo>
                    <a:lnTo>
                      <a:pt x="214" y="186"/>
                    </a:lnTo>
                    <a:lnTo>
                      <a:pt x="214" y="184"/>
                    </a:lnTo>
                    <a:lnTo>
                      <a:pt x="214" y="184"/>
                    </a:lnTo>
                    <a:lnTo>
                      <a:pt x="214" y="184"/>
                    </a:lnTo>
                    <a:lnTo>
                      <a:pt x="212" y="186"/>
                    </a:lnTo>
                    <a:lnTo>
                      <a:pt x="210" y="186"/>
                    </a:lnTo>
                    <a:lnTo>
                      <a:pt x="210" y="188"/>
                    </a:lnTo>
                    <a:lnTo>
                      <a:pt x="212" y="188"/>
                    </a:lnTo>
                    <a:lnTo>
                      <a:pt x="212" y="188"/>
                    </a:lnTo>
                    <a:lnTo>
                      <a:pt x="214" y="188"/>
                    </a:lnTo>
                    <a:lnTo>
                      <a:pt x="206" y="196"/>
                    </a:lnTo>
                    <a:lnTo>
                      <a:pt x="202" y="202"/>
                    </a:lnTo>
                    <a:lnTo>
                      <a:pt x="192" y="210"/>
                    </a:lnTo>
                    <a:lnTo>
                      <a:pt x="190" y="214"/>
                    </a:lnTo>
                    <a:lnTo>
                      <a:pt x="188" y="216"/>
                    </a:lnTo>
                    <a:lnTo>
                      <a:pt x="184" y="218"/>
                    </a:lnTo>
                    <a:lnTo>
                      <a:pt x="180" y="220"/>
                    </a:lnTo>
                    <a:lnTo>
                      <a:pt x="180" y="222"/>
                    </a:lnTo>
                    <a:lnTo>
                      <a:pt x="180" y="226"/>
                    </a:lnTo>
                    <a:lnTo>
                      <a:pt x="178" y="230"/>
                    </a:lnTo>
                    <a:lnTo>
                      <a:pt x="174" y="230"/>
                    </a:lnTo>
                    <a:lnTo>
                      <a:pt x="170" y="230"/>
                    </a:lnTo>
                    <a:lnTo>
                      <a:pt x="166" y="232"/>
                    </a:lnTo>
                    <a:lnTo>
                      <a:pt x="166" y="234"/>
                    </a:lnTo>
                    <a:lnTo>
                      <a:pt x="164" y="238"/>
                    </a:lnTo>
                    <a:lnTo>
                      <a:pt x="162" y="238"/>
                    </a:lnTo>
                    <a:lnTo>
                      <a:pt x="160" y="236"/>
                    </a:lnTo>
                    <a:lnTo>
                      <a:pt x="160" y="236"/>
                    </a:lnTo>
                    <a:lnTo>
                      <a:pt x="156" y="240"/>
                    </a:lnTo>
                    <a:lnTo>
                      <a:pt x="154" y="244"/>
                    </a:lnTo>
                    <a:lnTo>
                      <a:pt x="154" y="248"/>
                    </a:lnTo>
                    <a:lnTo>
                      <a:pt x="156" y="254"/>
                    </a:lnTo>
                    <a:lnTo>
                      <a:pt x="154" y="256"/>
                    </a:lnTo>
                    <a:lnTo>
                      <a:pt x="154" y="258"/>
                    </a:lnTo>
                    <a:lnTo>
                      <a:pt x="154" y="268"/>
                    </a:lnTo>
                    <a:lnTo>
                      <a:pt x="158" y="270"/>
                    </a:lnTo>
                    <a:lnTo>
                      <a:pt x="158" y="276"/>
                    </a:lnTo>
                    <a:lnTo>
                      <a:pt x="156" y="284"/>
                    </a:lnTo>
                    <a:lnTo>
                      <a:pt x="152" y="290"/>
                    </a:lnTo>
                    <a:lnTo>
                      <a:pt x="152" y="294"/>
                    </a:lnTo>
                    <a:lnTo>
                      <a:pt x="154" y="296"/>
                    </a:lnTo>
                    <a:lnTo>
                      <a:pt x="154" y="306"/>
                    </a:lnTo>
                    <a:lnTo>
                      <a:pt x="154" y="308"/>
                    </a:lnTo>
                    <a:lnTo>
                      <a:pt x="152" y="310"/>
                    </a:lnTo>
                    <a:lnTo>
                      <a:pt x="150" y="310"/>
                    </a:lnTo>
                    <a:lnTo>
                      <a:pt x="148" y="310"/>
                    </a:lnTo>
                    <a:lnTo>
                      <a:pt x="146" y="312"/>
                    </a:lnTo>
                    <a:lnTo>
                      <a:pt x="146" y="314"/>
                    </a:lnTo>
                    <a:lnTo>
                      <a:pt x="144" y="318"/>
                    </a:lnTo>
                    <a:lnTo>
                      <a:pt x="142" y="320"/>
                    </a:lnTo>
                    <a:lnTo>
                      <a:pt x="142" y="320"/>
                    </a:lnTo>
                    <a:lnTo>
                      <a:pt x="146" y="322"/>
                    </a:lnTo>
                    <a:lnTo>
                      <a:pt x="148" y="324"/>
                    </a:lnTo>
                    <a:lnTo>
                      <a:pt x="148" y="324"/>
                    </a:lnTo>
                    <a:lnTo>
                      <a:pt x="146" y="322"/>
                    </a:lnTo>
                    <a:lnTo>
                      <a:pt x="144" y="322"/>
                    </a:lnTo>
                    <a:lnTo>
                      <a:pt x="140" y="324"/>
                    </a:lnTo>
                    <a:lnTo>
                      <a:pt x="138" y="324"/>
                    </a:lnTo>
                    <a:lnTo>
                      <a:pt x="134" y="326"/>
                    </a:lnTo>
                    <a:lnTo>
                      <a:pt x="132" y="328"/>
                    </a:lnTo>
                    <a:lnTo>
                      <a:pt x="132" y="330"/>
                    </a:lnTo>
                    <a:lnTo>
                      <a:pt x="132" y="330"/>
                    </a:lnTo>
                    <a:lnTo>
                      <a:pt x="132" y="330"/>
                    </a:lnTo>
                    <a:lnTo>
                      <a:pt x="132" y="334"/>
                    </a:lnTo>
                    <a:lnTo>
                      <a:pt x="126" y="336"/>
                    </a:lnTo>
                    <a:lnTo>
                      <a:pt x="124" y="336"/>
                    </a:lnTo>
                    <a:lnTo>
                      <a:pt x="120" y="334"/>
                    </a:lnTo>
                    <a:lnTo>
                      <a:pt x="116" y="330"/>
                    </a:lnTo>
                    <a:lnTo>
                      <a:pt x="112" y="320"/>
                    </a:lnTo>
                    <a:lnTo>
                      <a:pt x="110" y="316"/>
                    </a:lnTo>
                    <a:lnTo>
                      <a:pt x="110" y="312"/>
                    </a:lnTo>
                    <a:lnTo>
                      <a:pt x="106" y="306"/>
                    </a:lnTo>
                    <a:lnTo>
                      <a:pt x="106" y="304"/>
                    </a:lnTo>
                    <a:lnTo>
                      <a:pt x="106" y="304"/>
                    </a:lnTo>
                    <a:lnTo>
                      <a:pt x="104" y="300"/>
                    </a:lnTo>
                    <a:lnTo>
                      <a:pt x="104" y="296"/>
                    </a:lnTo>
                    <a:lnTo>
                      <a:pt x="100" y="292"/>
                    </a:lnTo>
                    <a:lnTo>
                      <a:pt x="98" y="288"/>
                    </a:lnTo>
                    <a:lnTo>
                      <a:pt x="96" y="288"/>
                    </a:lnTo>
                    <a:lnTo>
                      <a:pt x="94" y="284"/>
                    </a:lnTo>
                    <a:lnTo>
                      <a:pt x="92" y="282"/>
                    </a:lnTo>
                    <a:lnTo>
                      <a:pt x="90" y="280"/>
                    </a:lnTo>
                    <a:lnTo>
                      <a:pt x="90" y="276"/>
                    </a:lnTo>
                    <a:lnTo>
                      <a:pt x="90" y="272"/>
                    </a:lnTo>
                    <a:lnTo>
                      <a:pt x="88" y="268"/>
                    </a:lnTo>
                    <a:lnTo>
                      <a:pt x="86" y="264"/>
                    </a:lnTo>
                    <a:lnTo>
                      <a:pt x="84" y="260"/>
                    </a:lnTo>
                    <a:lnTo>
                      <a:pt x="84" y="258"/>
                    </a:lnTo>
                    <a:lnTo>
                      <a:pt x="84" y="254"/>
                    </a:lnTo>
                    <a:lnTo>
                      <a:pt x="82" y="254"/>
                    </a:lnTo>
                    <a:lnTo>
                      <a:pt x="80" y="250"/>
                    </a:lnTo>
                    <a:lnTo>
                      <a:pt x="80" y="250"/>
                    </a:lnTo>
                    <a:lnTo>
                      <a:pt x="78" y="250"/>
                    </a:lnTo>
                    <a:lnTo>
                      <a:pt x="76" y="244"/>
                    </a:lnTo>
                    <a:lnTo>
                      <a:pt x="76" y="242"/>
                    </a:lnTo>
                    <a:lnTo>
                      <a:pt x="74" y="242"/>
                    </a:lnTo>
                    <a:lnTo>
                      <a:pt x="74" y="238"/>
                    </a:lnTo>
                    <a:lnTo>
                      <a:pt x="72" y="236"/>
                    </a:lnTo>
                    <a:lnTo>
                      <a:pt x="68" y="230"/>
                    </a:lnTo>
                    <a:lnTo>
                      <a:pt x="68" y="224"/>
                    </a:lnTo>
                    <a:lnTo>
                      <a:pt x="64" y="214"/>
                    </a:lnTo>
                    <a:lnTo>
                      <a:pt x="64" y="210"/>
                    </a:lnTo>
                    <a:lnTo>
                      <a:pt x="62" y="208"/>
                    </a:lnTo>
                    <a:lnTo>
                      <a:pt x="64" y="208"/>
                    </a:lnTo>
                    <a:lnTo>
                      <a:pt x="60" y="202"/>
                    </a:lnTo>
                    <a:lnTo>
                      <a:pt x="62" y="200"/>
                    </a:lnTo>
                    <a:lnTo>
                      <a:pt x="62" y="200"/>
                    </a:lnTo>
                    <a:lnTo>
                      <a:pt x="62" y="198"/>
                    </a:lnTo>
                    <a:lnTo>
                      <a:pt x="62" y="196"/>
                    </a:lnTo>
                    <a:lnTo>
                      <a:pt x="58" y="188"/>
                    </a:lnTo>
                    <a:lnTo>
                      <a:pt x="56" y="184"/>
                    </a:lnTo>
                    <a:lnTo>
                      <a:pt x="58" y="184"/>
                    </a:lnTo>
                    <a:lnTo>
                      <a:pt x="56" y="182"/>
                    </a:lnTo>
                    <a:lnTo>
                      <a:pt x="56" y="180"/>
                    </a:lnTo>
                    <a:lnTo>
                      <a:pt x="58" y="178"/>
                    </a:lnTo>
                    <a:lnTo>
                      <a:pt x="58" y="174"/>
                    </a:lnTo>
                    <a:lnTo>
                      <a:pt x="56" y="170"/>
                    </a:lnTo>
                    <a:lnTo>
                      <a:pt x="56" y="170"/>
                    </a:lnTo>
                    <a:lnTo>
                      <a:pt x="54" y="164"/>
                    </a:lnTo>
                    <a:lnTo>
                      <a:pt x="56" y="162"/>
                    </a:lnTo>
                    <a:lnTo>
                      <a:pt x="58" y="160"/>
                    </a:lnTo>
                    <a:lnTo>
                      <a:pt x="60" y="160"/>
                    </a:lnTo>
                    <a:lnTo>
                      <a:pt x="58" y="160"/>
                    </a:lnTo>
                    <a:lnTo>
                      <a:pt x="54" y="160"/>
                    </a:lnTo>
                    <a:lnTo>
                      <a:pt x="54" y="160"/>
                    </a:lnTo>
                    <a:lnTo>
                      <a:pt x="54" y="158"/>
                    </a:lnTo>
                    <a:lnTo>
                      <a:pt x="52" y="156"/>
                    </a:lnTo>
                    <a:lnTo>
                      <a:pt x="52" y="154"/>
                    </a:lnTo>
                    <a:lnTo>
                      <a:pt x="54" y="154"/>
                    </a:lnTo>
                    <a:lnTo>
                      <a:pt x="54" y="154"/>
                    </a:lnTo>
                    <a:lnTo>
                      <a:pt x="58" y="152"/>
                    </a:lnTo>
                    <a:lnTo>
                      <a:pt x="58" y="150"/>
                    </a:lnTo>
                    <a:lnTo>
                      <a:pt x="56" y="152"/>
                    </a:lnTo>
                    <a:lnTo>
                      <a:pt x="54" y="150"/>
                    </a:lnTo>
                    <a:lnTo>
                      <a:pt x="52" y="152"/>
                    </a:lnTo>
                    <a:lnTo>
                      <a:pt x="50" y="148"/>
                    </a:lnTo>
                    <a:lnTo>
                      <a:pt x="50" y="150"/>
                    </a:lnTo>
                    <a:lnTo>
                      <a:pt x="50" y="154"/>
                    </a:lnTo>
                    <a:lnTo>
                      <a:pt x="48" y="158"/>
                    </a:lnTo>
                    <a:lnTo>
                      <a:pt x="50" y="160"/>
                    </a:lnTo>
                    <a:lnTo>
                      <a:pt x="50" y="164"/>
                    </a:lnTo>
                    <a:lnTo>
                      <a:pt x="48" y="166"/>
                    </a:lnTo>
                    <a:lnTo>
                      <a:pt x="48" y="168"/>
                    </a:lnTo>
                    <a:lnTo>
                      <a:pt x="44" y="170"/>
                    </a:lnTo>
                    <a:lnTo>
                      <a:pt x="38" y="174"/>
                    </a:lnTo>
                    <a:lnTo>
                      <a:pt x="34" y="174"/>
                    </a:lnTo>
                    <a:lnTo>
                      <a:pt x="30" y="174"/>
                    </a:lnTo>
                    <a:lnTo>
                      <a:pt x="20" y="166"/>
                    </a:lnTo>
                    <a:lnTo>
                      <a:pt x="16" y="160"/>
                    </a:lnTo>
                    <a:lnTo>
                      <a:pt x="16" y="160"/>
                    </a:lnTo>
                    <a:lnTo>
                      <a:pt x="16" y="160"/>
                    </a:lnTo>
                    <a:lnTo>
                      <a:pt x="14" y="160"/>
                    </a:lnTo>
                    <a:lnTo>
                      <a:pt x="8" y="154"/>
                    </a:lnTo>
                    <a:lnTo>
                      <a:pt x="8" y="152"/>
                    </a:lnTo>
                    <a:lnTo>
                      <a:pt x="8" y="152"/>
                    </a:lnTo>
                    <a:lnTo>
                      <a:pt x="10" y="150"/>
                    </a:lnTo>
                    <a:lnTo>
                      <a:pt x="10" y="152"/>
                    </a:lnTo>
                    <a:lnTo>
                      <a:pt x="12" y="152"/>
                    </a:lnTo>
                    <a:lnTo>
                      <a:pt x="12" y="154"/>
                    </a:lnTo>
                    <a:lnTo>
                      <a:pt x="14" y="154"/>
                    </a:lnTo>
                    <a:lnTo>
                      <a:pt x="14" y="154"/>
                    </a:lnTo>
                    <a:lnTo>
                      <a:pt x="16" y="154"/>
                    </a:lnTo>
                    <a:lnTo>
                      <a:pt x="18" y="154"/>
                    </a:lnTo>
                    <a:lnTo>
                      <a:pt x="18" y="152"/>
                    </a:lnTo>
                    <a:lnTo>
                      <a:pt x="22" y="148"/>
                    </a:lnTo>
                    <a:lnTo>
                      <a:pt x="24" y="148"/>
                    </a:lnTo>
                    <a:lnTo>
                      <a:pt x="26" y="146"/>
                    </a:lnTo>
                    <a:lnTo>
                      <a:pt x="26" y="146"/>
                    </a:lnTo>
                    <a:lnTo>
                      <a:pt x="28" y="142"/>
                    </a:lnTo>
                    <a:lnTo>
                      <a:pt x="26" y="142"/>
                    </a:lnTo>
                    <a:lnTo>
                      <a:pt x="24" y="142"/>
                    </a:lnTo>
                    <a:lnTo>
                      <a:pt x="26" y="142"/>
                    </a:lnTo>
                    <a:lnTo>
                      <a:pt x="26" y="144"/>
                    </a:lnTo>
                    <a:lnTo>
                      <a:pt x="20" y="146"/>
                    </a:lnTo>
                    <a:lnTo>
                      <a:pt x="16" y="146"/>
                    </a:lnTo>
                    <a:lnTo>
                      <a:pt x="14" y="146"/>
                    </a:lnTo>
                    <a:lnTo>
                      <a:pt x="6" y="144"/>
                    </a:lnTo>
                    <a:lnTo>
                      <a:pt x="2" y="140"/>
                    </a:lnTo>
                    <a:lnTo>
                      <a:pt x="2" y="140"/>
                    </a:lnTo>
                    <a:lnTo>
                      <a:pt x="2" y="138"/>
                    </a:lnTo>
                    <a:lnTo>
                      <a:pt x="4" y="134"/>
                    </a:lnTo>
                    <a:lnTo>
                      <a:pt x="6" y="132"/>
                    </a:lnTo>
                    <a:lnTo>
                      <a:pt x="4" y="132"/>
                    </a:lnTo>
                    <a:lnTo>
                      <a:pt x="0" y="134"/>
                    </a:lnTo>
                    <a:lnTo>
                      <a:pt x="0" y="132"/>
                    </a:lnTo>
                    <a:lnTo>
                      <a:pt x="2" y="130"/>
                    </a:lnTo>
                    <a:lnTo>
                      <a:pt x="4" y="130"/>
                    </a:lnTo>
                    <a:lnTo>
                      <a:pt x="6" y="126"/>
                    </a:lnTo>
                    <a:lnTo>
                      <a:pt x="6" y="126"/>
                    </a:lnTo>
                    <a:lnTo>
                      <a:pt x="8" y="126"/>
                    </a:lnTo>
                    <a:lnTo>
                      <a:pt x="18" y="126"/>
                    </a:lnTo>
                    <a:lnTo>
                      <a:pt x="22" y="124"/>
                    </a:lnTo>
                    <a:lnTo>
                      <a:pt x="24" y="124"/>
                    </a:lnTo>
                    <a:lnTo>
                      <a:pt x="26" y="122"/>
                    </a:lnTo>
                    <a:lnTo>
                      <a:pt x="26" y="124"/>
                    </a:lnTo>
                    <a:lnTo>
                      <a:pt x="26" y="126"/>
                    </a:lnTo>
                    <a:lnTo>
                      <a:pt x="28" y="124"/>
                    </a:lnTo>
                    <a:lnTo>
                      <a:pt x="32" y="124"/>
                    </a:lnTo>
                    <a:lnTo>
                      <a:pt x="30" y="122"/>
                    </a:lnTo>
                    <a:lnTo>
                      <a:pt x="30" y="120"/>
                    </a:lnTo>
                    <a:lnTo>
                      <a:pt x="28" y="112"/>
                    </a:lnTo>
                    <a:lnTo>
                      <a:pt x="26" y="110"/>
                    </a:lnTo>
                    <a:lnTo>
                      <a:pt x="26" y="108"/>
                    </a:lnTo>
                    <a:lnTo>
                      <a:pt x="24" y="106"/>
                    </a:lnTo>
                    <a:lnTo>
                      <a:pt x="22" y="106"/>
                    </a:lnTo>
                    <a:lnTo>
                      <a:pt x="18" y="104"/>
                    </a:lnTo>
                    <a:lnTo>
                      <a:pt x="18" y="100"/>
                    </a:lnTo>
                    <a:lnTo>
                      <a:pt x="18" y="96"/>
                    </a:lnTo>
                    <a:lnTo>
                      <a:pt x="16" y="92"/>
                    </a:lnTo>
                    <a:lnTo>
                      <a:pt x="14" y="92"/>
                    </a:lnTo>
                    <a:lnTo>
                      <a:pt x="12" y="94"/>
                    </a:lnTo>
                    <a:lnTo>
                      <a:pt x="10" y="92"/>
                    </a:lnTo>
                    <a:lnTo>
                      <a:pt x="8" y="92"/>
                    </a:lnTo>
                    <a:lnTo>
                      <a:pt x="8" y="90"/>
                    </a:lnTo>
                    <a:lnTo>
                      <a:pt x="10" y="84"/>
                    </a:lnTo>
                    <a:lnTo>
                      <a:pt x="12" y="84"/>
                    </a:lnTo>
                    <a:lnTo>
                      <a:pt x="14" y="78"/>
                    </a:lnTo>
                    <a:lnTo>
                      <a:pt x="14" y="78"/>
                    </a:lnTo>
                    <a:lnTo>
                      <a:pt x="18" y="76"/>
                    </a:lnTo>
                    <a:lnTo>
                      <a:pt x="20" y="74"/>
                    </a:lnTo>
                    <a:lnTo>
                      <a:pt x="22" y="76"/>
                    </a:lnTo>
                    <a:lnTo>
                      <a:pt x="22" y="78"/>
                    </a:lnTo>
                    <a:lnTo>
                      <a:pt x="24" y="78"/>
                    </a:lnTo>
                    <a:lnTo>
                      <a:pt x="28" y="76"/>
                    </a:lnTo>
                    <a:lnTo>
                      <a:pt x="34" y="76"/>
                    </a:lnTo>
                    <a:lnTo>
                      <a:pt x="38" y="72"/>
                    </a:lnTo>
                    <a:lnTo>
                      <a:pt x="40" y="64"/>
                    </a:lnTo>
                    <a:lnTo>
                      <a:pt x="48" y="60"/>
                    </a:lnTo>
                    <a:lnTo>
                      <a:pt x="48" y="58"/>
                    </a:lnTo>
                    <a:lnTo>
                      <a:pt x="48" y="54"/>
                    </a:lnTo>
                    <a:lnTo>
                      <a:pt x="52" y="50"/>
                    </a:lnTo>
                    <a:lnTo>
                      <a:pt x="56" y="48"/>
                    </a:lnTo>
                    <a:lnTo>
                      <a:pt x="56" y="44"/>
                    </a:lnTo>
                    <a:lnTo>
                      <a:pt x="56" y="42"/>
                    </a:lnTo>
                    <a:lnTo>
                      <a:pt x="54" y="42"/>
                    </a:lnTo>
                    <a:lnTo>
                      <a:pt x="58" y="38"/>
                    </a:lnTo>
                    <a:lnTo>
                      <a:pt x="60" y="36"/>
                    </a:lnTo>
                    <a:lnTo>
                      <a:pt x="62" y="32"/>
                    </a:lnTo>
                    <a:lnTo>
                      <a:pt x="62" y="26"/>
                    </a:lnTo>
                    <a:lnTo>
                      <a:pt x="60" y="22"/>
                    </a:lnTo>
                    <a:lnTo>
                      <a:pt x="60" y="22"/>
                    </a:lnTo>
                    <a:lnTo>
                      <a:pt x="64" y="18"/>
                    </a:lnTo>
                    <a:lnTo>
                      <a:pt x="66" y="16"/>
                    </a:lnTo>
                    <a:lnTo>
                      <a:pt x="68" y="14"/>
                    </a:lnTo>
                    <a:lnTo>
                      <a:pt x="70" y="16"/>
                    </a:lnTo>
                    <a:lnTo>
                      <a:pt x="72" y="12"/>
                    </a:lnTo>
                    <a:lnTo>
                      <a:pt x="76" y="6"/>
                    </a:lnTo>
                    <a:lnTo>
                      <a:pt x="80" y="2"/>
                    </a:lnTo>
                    <a:lnTo>
                      <a:pt x="82" y="2"/>
                    </a:lnTo>
                    <a:lnTo>
                      <a:pt x="84" y="0"/>
                    </a:lnTo>
                    <a:lnTo>
                      <a:pt x="88" y="0"/>
                    </a:lnTo>
                    <a:lnTo>
                      <a:pt x="94" y="4"/>
                    </a:lnTo>
                    <a:lnTo>
                      <a:pt x="98" y="2"/>
                    </a:lnTo>
                    <a:lnTo>
                      <a:pt x="102" y="4"/>
                    </a:lnTo>
                    <a:lnTo>
                      <a:pt x="102" y="6"/>
                    </a:lnTo>
                    <a:lnTo>
                      <a:pt x="106" y="6"/>
                    </a:lnTo>
                    <a:lnTo>
                      <a:pt x="110" y="10"/>
                    </a:lnTo>
                    <a:lnTo>
                      <a:pt x="110" y="10"/>
                    </a:lnTo>
                    <a:close/>
                    <a:moveTo>
                      <a:pt x="250" y="160"/>
                    </a:moveTo>
                    <a:lnTo>
                      <a:pt x="250" y="160"/>
                    </a:lnTo>
                    <a:lnTo>
                      <a:pt x="250" y="160"/>
                    </a:lnTo>
                    <a:lnTo>
                      <a:pt x="250" y="160"/>
                    </a:lnTo>
                    <a:close/>
                    <a:moveTo>
                      <a:pt x="250" y="158"/>
                    </a:moveTo>
                    <a:lnTo>
                      <a:pt x="248" y="160"/>
                    </a:lnTo>
                    <a:lnTo>
                      <a:pt x="248" y="160"/>
                    </a:lnTo>
                    <a:lnTo>
                      <a:pt x="248" y="160"/>
                    </a:lnTo>
                    <a:lnTo>
                      <a:pt x="250" y="160"/>
                    </a:lnTo>
                    <a:lnTo>
                      <a:pt x="250" y="158"/>
                    </a:lnTo>
                    <a:close/>
                    <a:moveTo>
                      <a:pt x="246" y="158"/>
                    </a:moveTo>
                    <a:lnTo>
                      <a:pt x="246" y="160"/>
                    </a:lnTo>
                    <a:lnTo>
                      <a:pt x="248" y="162"/>
                    </a:lnTo>
                    <a:lnTo>
                      <a:pt x="246" y="160"/>
                    </a:lnTo>
                    <a:lnTo>
                      <a:pt x="246" y="158"/>
                    </a:lnTo>
                    <a:close/>
                    <a:moveTo>
                      <a:pt x="242" y="160"/>
                    </a:moveTo>
                    <a:lnTo>
                      <a:pt x="242" y="160"/>
                    </a:lnTo>
                    <a:lnTo>
                      <a:pt x="242" y="160"/>
                    </a:lnTo>
                    <a:lnTo>
                      <a:pt x="244" y="158"/>
                    </a:lnTo>
                    <a:lnTo>
                      <a:pt x="244" y="156"/>
                    </a:lnTo>
                    <a:lnTo>
                      <a:pt x="242" y="160"/>
                    </a:lnTo>
                    <a:close/>
                  </a:path>
                </a:pathLst>
              </a:custGeom>
              <a:grpFill/>
              <a:ln w="6350">
                <a:solidFill>
                  <a:srgbClr val="CDBDE5"/>
                </a:solidFill>
              </a:ln>
            </p:spPr>
            <p:txBody>
              <a:bodyPr vert="horz" wrap="square" lIns="14645" tIns="7323" rIns="14645" bIns="7323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00095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00190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00285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00381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0476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600571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700666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800761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561710">
                  <a:defRPr/>
                </a:pPr>
                <a:endParaRPr lang="en-US" sz="1106" ker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58" name="Fiki">
                <a:extLst>
                  <a:ext uri="{FF2B5EF4-FFF2-40B4-BE49-F238E27FC236}">
                    <a16:creationId xmlns:a16="http://schemas.microsoft.com/office/drawing/2014/main" id="{4437BF41-4EAB-4023-BFCB-C5DE3CC22A5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84486" y="4842763"/>
                <a:ext cx="68899" cy="61244"/>
              </a:xfrm>
              <a:custGeom>
                <a:avLst/>
                <a:gdLst>
                  <a:gd name="T0" fmla="*/ 16 w 36"/>
                  <a:gd name="T1" fmla="*/ 12 h 32"/>
                  <a:gd name="T2" fmla="*/ 18 w 36"/>
                  <a:gd name="T3" fmla="*/ 6 h 32"/>
                  <a:gd name="T4" fmla="*/ 22 w 36"/>
                  <a:gd name="T5" fmla="*/ 6 h 32"/>
                  <a:gd name="T6" fmla="*/ 24 w 36"/>
                  <a:gd name="T7" fmla="*/ 6 h 32"/>
                  <a:gd name="T8" fmla="*/ 28 w 36"/>
                  <a:gd name="T9" fmla="*/ 6 h 32"/>
                  <a:gd name="T10" fmla="*/ 30 w 36"/>
                  <a:gd name="T11" fmla="*/ 4 h 32"/>
                  <a:gd name="T12" fmla="*/ 32 w 36"/>
                  <a:gd name="T13" fmla="*/ 4 h 32"/>
                  <a:gd name="T14" fmla="*/ 36 w 36"/>
                  <a:gd name="T15" fmla="*/ 0 h 32"/>
                  <a:gd name="T16" fmla="*/ 36 w 36"/>
                  <a:gd name="T17" fmla="*/ 2 h 32"/>
                  <a:gd name="T18" fmla="*/ 34 w 36"/>
                  <a:gd name="T19" fmla="*/ 4 h 32"/>
                  <a:gd name="T20" fmla="*/ 34 w 36"/>
                  <a:gd name="T21" fmla="*/ 6 h 32"/>
                  <a:gd name="T22" fmla="*/ 30 w 36"/>
                  <a:gd name="T23" fmla="*/ 10 h 32"/>
                  <a:gd name="T24" fmla="*/ 32 w 36"/>
                  <a:gd name="T25" fmla="*/ 10 h 32"/>
                  <a:gd name="T26" fmla="*/ 34 w 36"/>
                  <a:gd name="T27" fmla="*/ 8 h 32"/>
                  <a:gd name="T28" fmla="*/ 36 w 36"/>
                  <a:gd name="T29" fmla="*/ 8 h 32"/>
                  <a:gd name="T30" fmla="*/ 34 w 36"/>
                  <a:gd name="T31" fmla="*/ 12 h 32"/>
                  <a:gd name="T32" fmla="*/ 28 w 36"/>
                  <a:gd name="T33" fmla="*/ 12 h 32"/>
                  <a:gd name="T34" fmla="*/ 28 w 36"/>
                  <a:gd name="T35" fmla="*/ 10 h 32"/>
                  <a:gd name="T36" fmla="*/ 24 w 36"/>
                  <a:gd name="T37" fmla="*/ 10 h 32"/>
                  <a:gd name="T38" fmla="*/ 24 w 36"/>
                  <a:gd name="T39" fmla="*/ 12 h 32"/>
                  <a:gd name="T40" fmla="*/ 20 w 36"/>
                  <a:gd name="T41" fmla="*/ 12 h 32"/>
                  <a:gd name="T42" fmla="*/ 20 w 36"/>
                  <a:gd name="T43" fmla="*/ 14 h 32"/>
                  <a:gd name="T44" fmla="*/ 16 w 36"/>
                  <a:gd name="T45" fmla="*/ 12 h 32"/>
                  <a:gd name="T46" fmla="*/ 2 w 36"/>
                  <a:gd name="T47" fmla="*/ 22 h 32"/>
                  <a:gd name="T48" fmla="*/ 6 w 36"/>
                  <a:gd name="T49" fmla="*/ 18 h 32"/>
                  <a:gd name="T50" fmla="*/ 12 w 36"/>
                  <a:gd name="T51" fmla="*/ 18 h 32"/>
                  <a:gd name="T52" fmla="*/ 16 w 36"/>
                  <a:gd name="T53" fmla="*/ 22 h 32"/>
                  <a:gd name="T54" fmla="*/ 18 w 36"/>
                  <a:gd name="T55" fmla="*/ 28 h 32"/>
                  <a:gd name="T56" fmla="*/ 14 w 36"/>
                  <a:gd name="T57" fmla="*/ 30 h 32"/>
                  <a:gd name="T58" fmla="*/ 10 w 36"/>
                  <a:gd name="T59" fmla="*/ 30 h 32"/>
                  <a:gd name="T60" fmla="*/ 8 w 36"/>
                  <a:gd name="T61" fmla="*/ 32 h 32"/>
                  <a:gd name="T62" fmla="*/ 4 w 36"/>
                  <a:gd name="T63" fmla="*/ 32 h 32"/>
                  <a:gd name="T64" fmla="*/ 0 w 36"/>
                  <a:gd name="T65" fmla="*/ 28 h 32"/>
                  <a:gd name="T66" fmla="*/ 0 w 36"/>
                  <a:gd name="T67" fmla="*/ 26 h 32"/>
                  <a:gd name="T68" fmla="*/ 2 w 36"/>
                  <a:gd name="T69" fmla="*/ 26 h 32"/>
                  <a:gd name="T70" fmla="*/ 2 w 36"/>
                  <a:gd name="T71" fmla="*/ 2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36" h="32">
                    <a:moveTo>
                      <a:pt x="16" y="12"/>
                    </a:moveTo>
                    <a:lnTo>
                      <a:pt x="18" y="6"/>
                    </a:lnTo>
                    <a:lnTo>
                      <a:pt x="22" y="6"/>
                    </a:lnTo>
                    <a:lnTo>
                      <a:pt x="24" y="6"/>
                    </a:lnTo>
                    <a:lnTo>
                      <a:pt x="28" y="6"/>
                    </a:lnTo>
                    <a:lnTo>
                      <a:pt x="30" y="4"/>
                    </a:lnTo>
                    <a:lnTo>
                      <a:pt x="32" y="4"/>
                    </a:lnTo>
                    <a:lnTo>
                      <a:pt x="36" y="0"/>
                    </a:lnTo>
                    <a:lnTo>
                      <a:pt x="36" y="2"/>
                    </a:lnTo>
                    <a:lnTo>
                      <a:pt x="34" y="4"/>
                    </a:lnTo>
                    <a:lnTo>
                      <a:pt x="34" y="6"/>
                    </a:lnTo>
                    <a:lnTo>
                      <a:pt x="30" y="10"/>
                    </a:lnTo>
                    <a:lnTo>
                      <a:pt x="32" y="10"/>
                    </a:lnTo>
                    <a:lnTo>
                      <a:pt x="34" y="8"/>
                    </a:lnTo>
                    <a:lnTo>
                      <a:pt x="36" y="8"/>
                    </a:lnTo>
                    <a:lnTo>
                      <a:pt x="34" y="12"/>
                    </a:lnTo>
                    <a:lnTo>
                      <a:pt x="28" y="12"/>
                    </a:lnTo>
                    <a:lnTo>
                      <a:pt x="28" y="10"/>
                    </a:lnTo>
                    <a:lnTo>
                      <a:pt x="24" y="10"/>
                    </a:lnTo>
                    <a:lnTo>
                      <a:pt x="24" y="12"/>
                    </a:lnTo>
                    <a:lnTo>
                      <a:pt x="20" y="12"/>
                    </a:lnTo>
                    <a:lnTo>
                      <a:pt x="20" y="14"/>
                    </a:lnTo>
                    <a:lnTo>
                      <a:pt x="16" y="12"/>
                    </a:lnTo>
                    <a:close/>
                    <a:moveTo>
                      <a:pt x="2" y="22"/>
                    </a:moveTo>
                    <a:lnTo>
                      <a:pt x="6" y="18"/>
                    </a:lnTo>
                    <a:lnTo>
                      <a:pt x="12" y="18"/>
                    </a:lnTo>
                    <a:lnTo>
                      <a:pt x="16" y="22"/>
                    </a:lnTo>
                    <a:lnTo>
                      <a:pt x="18" y="28"/>
                    </a:lnTo>
                    <a:lnTo>
                      <a:pt x="14" y="30"/>
                    </a:lnTo>
                    <a:lnTo>
                      <a:pt x="10" y="30"/>
                    </a:lnTo>
                    <a:lnTo>
                      <a:pt x="8" y="32"/>
                    </a:lnTo>
                    <a:lnTo>
                      <a:pt x="4" y="32"/>
                    </a:lnTo>
                    <a:lnTo>
                      <a:pt x="0" y="28"/>
                    </a:lnTo>
                    <a:lnTo>
                      <a:pt x="0" y="26"/>
                    </a:lnTo>
                    <a:lnTo>
                      <a:pt x="2" y="26"/>
                    </a:lnTo>
                    <a:lnTo>
                      <a:pt x="2" y="22"/>
                    </a:lnTo>
                    <a:close/>
                  </a:path>
                </a:pathLst>
              </a:custGeom>
              <a:grpFill/>
              <a:ln w="6350">
                <a:solidFill>
                  <a:srgbClr val="CDBDE5"/>
                </a:solidFill>
              </a:ln>
            </p:spPr>
            <p:txBody>
              <a:bodyPr vert="horz" wrap="square" lIns="14645" tIns="7323" rIns="14645" bIns="7323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00095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00190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00285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00381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0476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600571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700666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800761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561710">
                  <a:defRPr/>
                </a:pPr>
                <a:endParaRPr lang="en-US" sz="1106" ker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59" name="Cambodia">
                <a:extLst>
                  <a:ext uri="{FF2B5EF4-FFF2-40B4-BE49-F238E27FC236}">
                    <a16:creationId xmlns:a16="http://schemas.microsoft.com/office/drawing/2014/main" id="{1ACD54F0-122D-4F0E-8F1B-E9F4AE2AE4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31389" y="4065487"/>
                <a:ext cx="122487" cy="107176"/>
              </a:xfrm>
              <a:custGeom>
                <a:avLst/>
                <a:gdLst>
                  <a:gd name="T0" fmla="*/ 30 w 64"/>
                  <a:gd name="T1" fmla="*/ 54 h 56"/>
                  <a:gd name="T2" fmla="*/ 34 w 64"/>
                  <a:gd name="T3" fmla="*/ 50 h 56"/>
                  <a:gd name="T4" fmla="*/ 38 w 64"/>
                  <a:gd name="T5" fmla="*/ 50 h 56"/>
                  <a:gd name="T6" fmla="*/ 46 w 64"/>
                  <a:gd name="T7" fmla="*/ 50 h 56"/>
                  <a:gd name="T8" fmla="*/ 50 w 64"/>
                  <a:gd name="T9" fmla="*/ 52 h 56"/>
                  <a:gd name="T10" fmla="*/ 50 w 64"/>
                  <a:gd name="T11" fmla="*/ 48 h 56"/>
                  <a:gd name="T12" fmla="*/ 44 w 64"/>
                  <a:gd name="T13" fmla="*/ 44 h 56"/>
                  <a:gd name="T14" fmla="*/ 46 w 64"/>
                  <a:gd name="T15" fmla="*/ 38 h 56"/>
                  <a:gd name="T16" fmla="*/ 52 w 64"/>
                  <a:gd name="T17" fmla="*/ 36 h 56"/>
                  <a:gd name="T18" fmla="*/ 60 w 64"/>
                  <a:gd name="T19" fmla="*/ 32 h 56"/>
                  <a:gd name="T20" fmla="*/ 62 w 64"/>
                  <a:gd name="T21" fmla="*/ 30 h 56"/>
                  <a:gd name="T22" fmla="*/ 62 w 64"/>
                  <a:gd name="T23" fmla="*/ 24 h 56"/>
                  <a:gd name="T24" fmla="*/ 62 w 64"/>
                  <a:gd name="T25" fmla="*/ 18 h 56"/>
                  <a:gd name="T26" fmla="*/ 62 w 64"/>
                  <a:gd name="T27" fmla="*/ 8 h 56"/>
                  <a:gd name="T28" fmla="*/ 58 w 64"/>
                  <a:gd name="T29" fmla="*/ 4 h 56"/>
                  <a:gd name="T30" fmla="*/ 54 w 64"/>
                  <a:gd name="T31" fmla="*/ 2 h 56"/>
                  <a:gd name="T32" fmla="*/ 50 w 64"/>
                  <a:gd name="T33" fmla="*/ 0 h 56"/>
                  <a:gd name="T34" fmla="*/ 44 w 64"/>
                  <a:gd name="T35" fmla="*/ 4 h 56"/>
                  <a:gd name="T36" fmla="*/ 46 w 64"/>
                  <a:gd name="T37" fmla="*/ 8 h 56"/>
                  <a:gd name="T38" fmla="*/ 48 w 64"/>
                  <a:gd name="T39" fmla="*/ 12 h 56"/>
                  <a:gd name="T40" fmla="*/ 42 w 64"/>
                  <a:gd name="T41" fmla="*/ 8 h 56"/>
                  <a:gd name="T42" fmla="*/ 36 w 64"/>
                  <a:gd name="T43" fmla="*/ 6 h 56"/>
                  <a:gd name="T44" fmla="*/ 32 w 64"/>
                  <a:gd name="T45" fmla="*/ 4 h 56"/>
                  <a:gd name="T46" fmla="*/ 26 w 64"/>
                  <a:gd name="T47" fmla="*/ 2 h 56"/>
                  <a:gd name="T48" fmla="*/ 22 w 64"/>
                  <a:gd name="T49" fmla="*/ 2 h 56"/>
                  <a:gd name="T50" fmla="*/ 16 w 64"/>
                  <a:gd name="T51" fmla="*/ 2 h 56"/>
                  <a:gd name="T52" fmla="*/ 8 w 64"/>
                  <a:gd name="T53" fmla="*/ 4 h 56"/>
                  <a:gd name="T54" fmla="*/ 2 w 64"/>
                  <a:gd name="T55" fmla="*/ 8 h 56"/>
                  <a:gd name="T56" fmla="*/ 0 w 64"/>
                  <a:gd name="T57" fmla="*/ 14 h 56"/>
                  <a:gd name="T58" fmla="*/ 0 w 64"/>
                  <a:gd name="T59" fmla="*/ 24 h 56"/>
                  <a:gd name="T60" fmla="*/ 4 w 64"/>
                  <a:gd name="T61" fmla="*/ 28 h 56"/>
                  <a:gd name="T62" fmla="*/ 2 w 64"/>
                  <a:gd name="T63" fmla="*/ 34 h 56"/>
                  <a:gd name="T64" fmla="*/ 4 w 64"/>
                  <a:gd name="T65" fmla="*/ 36 h 56"/>
                  <a:gd name="T66" fmla="*/ 6 w 64"/>
                  <a:gd name="T67" fmla="*/ 40 h 56"/>
                  <a:gd name="T68" fmla="*/ 8 w 64"/>
                  <a:gd name="T69" fmla="*/ 44 h 56"/>
                  <a:gd name="T70" fmla="*/ 10 w 64"/>
                  <a:gd name="T71" fmla="*/ 46 h 56"/>
                  <a:gd name="T72" fmla="*/ 10 w 64"/>
                  <a:gd name="T73" fmla="*/ 50 h 56"/>
                  <a:gd name="T74" fmla="*/ 14 w 64"/>
                  <a:gd name="T75" fmla="*/ 50 h 56"/>
                  <a:gd name="T76" fmla="*/ 14 w 64"/>
                  <a:gd name="T77" fmla="*/ 48 h 56"/>
                  <a:gd name="T78" fmla="*/ 16 w 64"/>
                  <a:gd name="T79" fmla="*/ 46 h 56"/>
                  <a:gd name="T80" fmla="*/ 18 w 64"/>
                  <a:gd name="T81" fmla="*/ 50 h 56"/>
                  <a:gd name="T82" fmla="*/ 16 w 64"/>
                  <a:gd name="T83" fmla="*/ 54 h 56"/>
                  <a:gd name="T84" fmla="*/ 18 w 64"/>
                  <a:gd name="T85" fmla="*/ 56 h 56"/>
                  <a:gd name="T86" fmla="*/ 20 w 64"/>
                  <a:gd name="T87" fmla="*/ 54 h 56"/>
                  <a:gd name="T88" fmla="*/ 22 w 64"/>
                  <a:gd name="T89" fmla="*/ 54 h 56"/>
                  <a:gd name="T90" fmla="*/ 26 w 64"/>
                  <a:gd name="T91" fmla="*/ 54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64" h="56">
                    <a:moveTo>
                      <a:pt x="28" y="56"/>
                    </a:moveTo>
                    <a:lnTo>
                      <a:pt x="30" y="54"/>
                    </a:lnTo>
                    <a:lnTo>
                      <a:pt x="32" y="52"/>
                    </a:lnTo>
                    <a:lnTo>
                      <a:pt x="34" y="50"/>
                    </a:lnTo>
                    <a:lnTo>
                      <a:pt x="36" y="50"/>
                    </a:lnTo>
                    <a:lnTo>
                      <a:pt x="38" y="50"/>
                    </a:lnTo>
                    <a:lnTo>
                      <a:pt x="44" y="48"/>
                    </a:lnTo>
                    <a:lnTo>
                      <a:pt x="46" y="50"/>
                    </a:lnTo>
                    <a:lnTo>
                      <a:pt x="46" y="52"/>
                    </a:lnTo>
                    <a:lnTo>
                      <a:pt x="50" y="52"/>
                    </a:lnTo>
                    <a:lnTo>
                      <a:pt x="48" y="50"/>
                    </a:lnTo>
                    <a:lnTo>
                      <a:pt x="50" y="48"/>
                    </a:lnTo>
                    <a:lnTo>
                      <a:pt x="48" y="44"/>
                    </a:lnTo>
                    <a:lnTo>
                      <a:pt x="44" y="44"/>
                    </a:lnTo>
                    <a:lnTo>
                      <a:pt x="44" y="40"/>
                    </a:lnTo>
                    <a:lnTo>
                      <a:pt x="46" y="38"/>
                    </a:lnTo>
                    <a:lnTo>
                      <a:pt x="52" y="38"/>
                    </a:lnTo>
                    <a:lnTo>
                      <a:pt x="52" y="36"/>
                    </a:lnTo>
                    <a:lnTo>
                      <a:pt x="56" y="34"/>
                    </a:lnTo>
                    <a:lnTo>
                      <a:pt x="60" y="32"/>
                    </a:lnTo>
                    <a:lnTo>
                      <a:pt x="60" y="30"/>
                    </a:lnTo>
                    <a:lnTo>
                      <a:pt x="62" y="30"/>
                    </a:lnTo>
                    <a:lnTo>
                      <a:pt x="64" y="26"/>
                    </a:lnTo>
                    <a:lnTo>
                      <a:pt x="62" y="24"/>
                    </a:lnTo>
                    <a:lnTo>
                      <a:pt x="64" y="20"/>
                    </a:lnTo>
                    <a:lnTo>
                      <a:pt x="62" y="18"/>
                    </a:lnTo>
                    <a:lnTo>
                      <a:pt x="64" y="14"/>
                    </a:lnTo>
                    <a:lnTo>
                      <a:pt x="62" y="8"/>
                    </a:lnTo>
                    <a:lnTo>
                      <a:pt x="60" y="8"/>
                    </a:lnTo>
                    <a:lnTo>
                      <a:pt x="58" y="4"/>
                    </a:lnTo>
                    <a:lnTo>
                      <a:pt x="56" y="4"/>
                    </a:lnTo>
                    <a:lnTo>
                      <a:pt x="54" y="2"/>
                    </a:lnTo>
                    <a:lnTo>
                      <a:pt x="52" y="2"/>
                    </a:lnTo>
                    <a:lnTo>
                      <a:pt x="50" y="0"/>
                    </a:lnTo>
                    <a:lnTo>
                      <a:pt x="46" y="0"/>
                    </a:lnTo>
                    <a:lnTo>
                      <a:pt x="44" y="4"/>
                    </a:lnTo>
                    <a:lnTo>
                      <a:pt x="48" y="6"/>
                    </a:lnTo>
                    <a:lnTo>
                      <a:pt x="46" y="8"/>
                    </a:lnTo>
                    <a:lnTo>
                      <a:pt x="48" y="10"/>
                    </a:lnTo>
                    <a:lnTo>
                      <a:pt x="48" y="12"/>
                    </a:lnTo>
                    <a:lnTo>
                      <a:pt x="44" y="10"/>
                    </a:lnTo>
                    <a:lnTo>
                      <a:pt x="42" y="8"/>
                    </a:lnTo>
                    <a:lnTo>
                      <a:pt x="38" y="8"/>
                    </a:lnTo>
                    <a:lnTo>
                      <a:pt x="36" y="6"/>
                    </a:lnTo>
                    <a:lnTo>
                      <a:pt x="34" y="4"/>
                    </a:lnTo>
                    <a:lnTo>
                      <a:pt x="32" y="4"/>
                    </a:lnTo>
                    <a:lnTo>
                      <a:pt x="30" y="2"/>
                    </a:lnTo>
                    <a:lnTo>
                      <a:pt x="26" y="2"/>
                    </a:lnTo>
                    <a:lnTo>
                      <a:pt x="24" y="2"/>
                    </a:lnTo>
                    <a:lnTo>
                      <a:pt x="22" y="2"/>
                    </a:lnTo>
                    <a:lnTo>
                      <a:pt x="18" y="4"/>
                    </a:lnTo>
                    <a:lnTo>
                      <a:pt x="16" y="2"/>
                    </a:lnTo>
                    <a:lnTo>
                      <a:pt x="14" y="2"/>
                    </a:lnTo>
                    <a:lnTo>
                      <a:pt x="8" y="4"/>
                    </a:lnTo>
                    <a:lnTo>
                      <a:pt x="4" y="4"/>
                    </a:lnTo>
                    <a:lnTo>
                      <a:pt x="2" y="8"/>
                    </a:lnTo>
                    <a:lnTo>
                      <a:pt x="2" y="12"/>
                    </a:lnTo>
                    <a:lnTo>
                      <a:pt x="0" y="14"/>
                    </a:lnTo>
                    <a:lnTo>
                      <a:pt x="0" y="18"/>
                    </a:lnTo>
                    <a:lnTo>
                      <a:pt x="0" y="24"/>
                    </a:lnTo>
                    <a:lnTo>
                      <a:pt x="2" y="24"/>
                    </a:lnTo>
                    <a:lnTo>
                      <a:pt x="4" y="28"/>
                    </a:lnTo>
                    <a:lnTo>
                      <a:pt x="4" y="32"/>
                    </a:lnTo>
                    <a:lnTo>
                      <a:pt x="2" y="34"/>
                    </a:lnTo>
                    <a:lnTo>
                      <a:pt x="2" y="34"/>
                    </a:lnTo>
                    <a:lnTo>
                      <a:pt x="4" y="36"/>
                    </a:lnTo>
                    <a:lnTo>
                      <a:pt x="4" y="38"/>
                    </a:lnTo>
                    <a:lnTo>
                      <a:pt x="6" y="40"/>
                    </a:lnTo>
                    <a:lnTo>
                      <a:pt x="6" y="42"/>
                    </a:lnTo>
                    <a:lnTo>
                      <a:pt x="8" y="44"/>
                    </a:lnTo>
                    <a:lnTo>
                      <a:pt x="8" y="44"/>
                    </a:lnTo>
                    <a:lnTo>
                      <a:pt x="10" y="46"/>
                    </a:lnTo>
                    <a:lnTo>
                      <a:pt x="10" y="48"/>
                    </a:lnTo>
                    <a:lnTo>
                      <a:pt x="10" y="50"/>
                    </a:lnTo>
                    <a:lnTo>
                      <a:pt x="12" y="50"/>
                    </a:lnTo>
                    <a:lnTo>
                      <a:pt x="14" y="50"/>
                    </a:lnTo>
                    <a:lnTo>
                      <a:pt x="14" y="50"/>
                    </a:lnTo>
                    <a:lnTo>
                      <a:pt x="14" y="48"/>
                    </a:lnTo>
                    <a:lnTo>
                      <a:pt x="16" y="48"/>
                    </a:lnTo>
                    <a:lnTo>
                      <a:pt x="16" y="46"/>
                    </a:lnTo>
                    <a:lnTo>
                      <a:pt x="16" y="48"/>
                    </a:lnTo>
                    <a:lnTo>
                      <a:pt x="18" y="50"/>
                    </a:lnTo>
                    <a:lnTo>
                      <a:pt x="18" y="52"/>
                    </a:lnTo>
                    <a:lnTo>
                      <a:pt x="16" y="54"/>
                    </a:lnTo>
                    <a:lnTo>
                      <a:pt x="16" y="54"/>
                    </a:lnTo>
                    <a:lnTo>
                      <a:pt x="18" y="56"/>
                    </a:lnTo>
                    <a:lnTo>
                      <a:pt x="18" y="56"/>
                    </a:lnTo>
                    <a:lnTo>
                      <a:pt x="20" y="54"/>
                    </a:lnTo>
                    <a:lnTo>
                      <a:pt x="22" y="52"/>
                    </a:lnTo>
                    <a:lnTo>
                      <a:pt x="22" y="54"/>
                    </a:lnTo>
                    <a:lnTo>
                      <a:pt x="24" y="54"/>
                    </a:lnTo>
                    <a:lnTo>
                      <a:pt x="26" y="54"/>
                    </a:lnTo>
                    <a:lnTo>
                      <a:pt x="28" y="56"/>
                    </a:lnTo>
                    <a:close/>
                  </a:path>
                </a:pathLst>
              </a:custGeom>
              <a:grpFill/>
              <a:ln w="6350">
                <a:solidFill>
                  <a:srgbClr val="CDBDE5"/>
                </a:solidFill>
                <a:round/>
                <a:headEnd/>
                <a:tailEnd/>
              </a:ln>
            </p:spPr>
            <p:txBody>
              <a:bodyPr vert="horz" wrap="square" lIns="14645" tIns="7323" rIns="14645" bIns="7323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00095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00190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00285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00381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0476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600571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700666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800761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561710">
                  <a:defRPr/>
                </a:pPr>
                <a:endParaRPr lang="en-US" sz="1106" ker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grpSp>
            <p:nvGrpSpPr>
              <p:cNvPr id="360" name="Brunei">
                <a:extLst>
                  <a:ext uri="{FF2B5EF4-FFF2-40B4-BE49-F238E27FC236}">
                    <a16:creationId xmlns:a16="http://schemas.microsoft.com/office/drawing/2014/main" id="{80155A2B-B07C-4AB0-B017-4F87B0F51161}"/>
                  </a:ext>
                </a:extLst>
              </p:cNvPr>
              <p:cNvGrpSpPr/>
              <p:nvPr/>
            </p:nvGrpSpPr>
            <p:grpSpPr>
              <a:xfrm>
                <a:off x="8614641" y="4306633"/>
                <a:ext cx="30622" cy="22966"/>
                <a:chOff x="8614641" y="4306633"/>
                <a:chExt cx="30622" cy="22966"/>
              </a:xfrm>
              <a:grpFill/>
            </p:grpSpPr>
            <p:sp>
              <p:nvSpPr>
                <p:cNvPr id="365" name="Freeform 29">
                  <a:extLst>
                    <a:ext uri="{FF2B5EF4-FFF2-40B4-BE49-F238E27FC236}">
                      <a16:creationId xmlns:a16="http://schemas.microsoft.com/office/drawing/2014/main" id="{CF8B22C2-0A43-4063-9827-ECDAF5F63DAE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8618469" y="4306633"/>
                  <a:ext cx="26794" cy="22966"/>
                </a:xfrm>
                <a:custGeom>
                  <a:avLst/>
                  <a:gdLst>
                    <a:gd name="T0" fmla="*/ 0 w 14"/>
                    <a:gd name="T1" fmla="*/ 4 h 12"/>
                    <a:gd name="T2" fmla="*/ 2 w 14"/>
                    <a:gd name="T3" fmla="*/ 6 h 12"/>
                    <a:gd name="T4" fmla="*/ 2 w 14"/>
                    <a:gd name="T5" fmla="*/ 6 h 12"/>
                    <a:gd name="T6" fmla="*/ 4 w 14"/>
                    <a:gd name="T7" fmla="*/ 10 h 12"/>
                    <a:gd name="T8" fmla="*/ 8 w 14"/>
                    <a:gd name="T9" fmla="*/ 12 h 12"/>
                    <a:gd name="T10" fmla="*/ 8 w 14"/>
                    <a:gd name="T11" fmla="*/ 10 h 12"/>
                    <a:gd name="T12" fmla="*/ 8 w 14"/>
                    <a:gd name="T13" fmla="*/ 6 h 12"/>
                    <a:gd name="T14" fmla="*/ 10 w 14"/>
                    <a:gd name="T15" fmla="*/ 4 h 12"/>
                    <a:gd name="T16" fmla="*/ 10 w 14"/>
                    <a:gd name="T17" fmla="*/ 2 h 12"/>
                    <a:gd name="T18" fmla="*/ 10 w 14"/>
                    <a:gd name="T19" fmla="*/ 2 h 12"/>
                    <a:gd name="T20" fmla="*/ 10 w 14"/>
                    <a:gd name="T21" fmla="*/ 0 h 12"/>
                    <a:gd name="T22" fmla="*/ 8 w 14"/>
                    <a:gd name="T23" fmla="*/ 0 h 12"/>
                    <a:gd name="T24" fmla="*/ 4 w 14"/>
                    <a:gd name="T25" fmla="*/ 2 h 12"/>
                    <a:gd name="T26" fmla="*/ 0 w 14"/>
                    <a:gd name="T27" fmla="*/ 4 h 12"/>
                    <a:gd name="T28" fmla="*/ 0 w 14"/>
                    <a:gd name="T29" fmla="*/ 4 h 12"/>
                    <a:gd name="T30" fmla="*/ 10 w 14"/>
                    <a:gd name="T31" fmla="*/ 4 h 12"/>
                    <a:gd name="T32" fmla="*/ 10 w 14"/>
                    <a:gd name="T33" fmla="*/ 6 h 12"/>
                    <a:gd name="T34" fmla="*/ 10 w 14"/>
                    <a:gd name="T35" fmla="*/ 8 h 12"/>
                    <a:gd name="T36" fmla="*/ 12 w 14"/>
                    <a:gd name="T37" fmla="*/ 10 h 12"/>
                    <a:gd name="T38" fmla="*/ 14 w 14"/>
                    <a:gd name="T39" fmla="*/ 8 h 12"/>
                    <a:gd name="T40" fmla="*/ 12 w 14"/>
                    <a:gd name="T41" fmla="*/ 4 h 12"/>
                    <a:gd name="T42" fmla="*/ 12 w 14"/>
                    <a:gd name="T43" fmla="*/ 2 h 12"/>
                    <a:gd name="T44" fmla="*/ 12 w 14"/>
                    <a:gd name="T45" fmla="*/ 4 h 12"/>
                    <a:gd name="T46" fmla="*/ 10 w 14"/>
                    <a:gd name="T47" fmla="*/ 4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14" h="12">
                      <a:moveTo>
                        <a:pt x="0" y="4"/>
                      </a:moveTo>
                      <a:lnTo>
                        <a:pt x="2" y="6"/>
                      </a:lnTo>
                      <a:lnTo>
                        <a:pt x="2" y="6"/>
                      </a:lnTo>
                      <a:lnTo>
                        <a:pt x="4" y="10"/>
                      </a:lnTo>
                      <a:lnTo>
                        <a:pt x="8" y="12"/>
                      </a:lnTo>
                      <a:lnTo>
                        <a:pt x="8" y="10"/>
                      </a:lnTo>
                      <a:lnTo>
                        <a:pt x="8" y="6"/>
                      </a:lnTo>
                      <a:lnTo>
                        <a:pt x="10" y="4"/>
                      </a:lnTo>
                      <a:lnTo>
                        <a:pt x="10" y="2"/>
                      </a:lnTo>
                      <a:lnTo>
                        <a:pt x="10" y="2"/>
                      </a:lnTo>
                      <a:lnTo>
                        <a:pt x="10" y="0"/>
                      </a:lnTo>
                      <a:lnTo>
                        <a:pt x="8" y="0"/>
                      </a:lnTo>
                      <a:lnTo>
                        <a:pt x="4" y="2"/>
                      </a:lnTo>
                      <a:lnTo>
                        <a:pt x="0" y="4"/>
                      </a:lnTo>
                      <a:lnTo>
                        <a:pt x="0" y="4"/>
                      </a:lnTo>
                      <a:close/>
                      <a:moveTo>
                        <a:pt x="10" y="4"/>
                      </a:moveTo>
                      <a:lnTo>
                        <a:pt x="10" y="6"/>
                      </a:lnTo>
                      <a:lnTo>
                        <a:pt x="10" y="8"/>
                      </a:lnTo>
                      <a:lnTo>
                        <a:pt x="12" y="10"/>
                      </a:lnTo>
                      <a:lnTo>
                        <a:pt x="14" y="8"/>
                      </a:lnTo>
                      <a:lnTo>
                        <a:pt x="12" y="4"/>
                      </a:lnTo>
                      <a:lnTo>
                        <a:pt x="12" y="2"/>
                      </a:lnTo>
                      <a:lnTo>
                        <a:pt x="12" y="4"/>
                      </a:lnTo>
                      <a:lnTo>
                        <a:pt x="10" y="4"/>
                      </a:lnTo>
                      <a:close/>
                    </a:path>
                  </a:pathLst>
                </a:custGeom>
                <a:grpFill/>
                <a:ln w="6350">
                  <a:solidFill>
                    <a:srgbClr val="CDBDE5"/>
                  </a:solidFill>
                  <a:round/>
                  <a:headEnd/>
                  <a:tailEnd/>
                </a:ln>
              </p:spPr>
              <p:txBody>
                <a:bodyPr vert="horz" wrap="square" lIns="14645" tIns="7323" rIns="14645" bIns="7323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100095" rtl="0" eaLnBrk="1" latinLnBrk="0" hangingPunct="1">
                    <a:defRPr sz="394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100095" algn="l" defTabSz="100095" rtl="0" eaLnBrk="1" latinLnBrk="0" hangingPunct="1">
                    <a:defRPr sz="394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200190" algn="l" defTabSz="100095" rtl="0" eaLnBrk="1" latinLnBrk="0" hangingPunct="1">
                    <a:defRPr sz="394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300285" algn="l" defTabSz="100095" rtl="0" eaLnBrk="1" latinLnBrk="0" hangingPunct="1">
                    <a:defRPr sz="394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400381" algn="l" defTabSz="100095" rtl="0" eaLnBrk="1" latinLnBrk="0" hangingPunct="1">
                    <a:defRPr sz="394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500476" algn="l" defTabSz="100095" rtl="0" eaLnBrk="1" latinLnBrk="0" hangingPunct="1">
                    <a:defRPr sz="394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600571" algn="l" defTabSz="100095" rtl="0" eaLnBrk="1" latinLnBrk="0" hangingPunct="1">
                    <a:defRPr sz="394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700666" algn="l" defTabSz="100095" rtl="0" eaLnBrk="1" latinLnBrk="0" hangingPunct="1">
                    <a:defRPr sz="394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800761" algn="l" defTabSz="100095" rtl="0" eaLnBrk="1" latinLnBrk="0" hangingPunct="1">
                    <a:defRPr sz="394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561710">
                    <a:defRPr/>
                  </a:pPr>
                  <a:endParaRPr lang="en-US" sz="1106" kern="0">
                    <a:solidFill>
                      <a:srgbClr val="FFFFF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366" name="Brunei">
                  <a:extLst>
                    <a:ext uri="{FF2B5EF4-FFF2-40B4-BE49-F238E27FC236}">
                      <a16:creationId xmlns:a16="http://schemas.microsoft.com/office/drawing/2014/main" id="{84B022AE-2C9E-4A7D-BF27-E996BD174755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8614641" y="4306633"/>
                  <a:ext cx="19139" cy="3828"/>
                </a:xfrm>
                <a:custGeom>
                  <a:avLst/>
                  <a:gdLst>
                    <a:gd name="T0" fmla="*/ 2 w 10"/>
                    <a:gd name="T1" fmla="*/ 0 h 2"/>
                    <a:gd name="T2" fmla="*/ 2 w 10"/>
                    <a:gd name="T3" fmla="*/ 0 h 2"/>
                    <a:gd name="T4" fmla="*/ 2 w 10"/>
                    <a:gd name="T5" fmla="*/ 2 h 2"/>
                    <a:gd name="T6" fmla="*/ 2 w 10"/>
                    <a:gd name="T7" fmla="*/ 2 h 2"/>
                    <a:gd name="T8" fmla="*/ 2 w 10"/>
                    <a:gd name="T9" fmla="*/ 2 h 2"/>
                    <a:gd name="T10" fmla="*/ 0 w 10"/>
                    <a:gd name="T11" fmla="*/ 2 h 2"/>
                    <a:gd name="T12" fmla="*/ 2 w 10"/>
                    <a:gd name="T13" fmla="*/ 2 h 2"/>
                    <a:gd name="T14" fmla="*/ 2 w 10"/>
                    <a:gd name="T15" fmla="*/ 2 h 2"/>
                    <a:gd name="T16" fmla="*/ 2 w 10"/>
                    <a:gd name="T17" fmla="*/ 0 h 2"/>
                    <a:gd name="T18" fmla="*/ 0 w 10"/>
                    <a:gd name="T19" fmla="*/ 2 h 2"/>
                    <a:gd name="T20" fmla="*/ 2 w 10"/>
                    <a:gd name="T21" fmla="*/ 2 h 2"/>
                    <a:gd name="T22" fmla="*/ 2 w 10"/>
                    <a:gd name="T23" fmla="*/ 2 h 2"/>
                    <a:gd name="T24" fmla="*/ 2 w 10"/>
                    <a:gd name="T25" fmla="*/ 2 h 2"/>
                    <a:gd name="T26" fmla="*/ 2 w 10"/>
                    <a:gd name="T27" fmla="*/ 2 h 2"/>
                    <a:gd name="T28" fmla="*/ 4 w 10"/>
                    <a:gd name="T29" fmla="*/ 0 h 2"/>
                    <a:gd name="T30" fmla="*/ 4 w 10"/>
                    <a:gd name="T31" fmla="*/ 0 h 2"/>
                    <a:gd name="T32" fmla="*/ 4 w 10"/>
                    <a:gd name="T33" fmla="*/ 2 h 2"/>
                    <a:gd name="T34" fmla="*/ 4 w 10"/>
                    <a:gd name="T35" fmla="*/ 2 h 2"/>
                    <a:gd name="T36" fmla="*/ 4 w 10"/>
                    <a:gd name="T37" fmla="*/ 2 h 2"/>
                    <a:gd name="T38" fmla="*/ 4 w 10"/>
                    <a:gd name="T39" fmla="*/ 2 h 2"/>
                    <a:gd name="T40" fmla="*/ 2 w 10"/>
                    <a:gd name="T41" fmla="*/ 2 h 2"/>
                    <a:gd name="T42" fmla="*/ 2 w 10"/>
                    <a:gd name="T43" fmla="*/ 2 h 2"/>
                    <a:gd name="T44" fmla="*/ 4 w 10"/>
                    <a:gd name="T45" fmla="*/ 2 h 2"/>
                    <a:gd name="T46" fmla="*/ 4 w 10"/>
                    <a:gd name="T47" fmla="*/ 2 h 2"/>
                    <a:gd name="T48" fmla="*/ 2 w 10"/>
                    <a:gd name="T49" fmla="*/ 0 h 2"/>
                    <a:gd name="T50" fmla="*/ 6 w 10"/>
                    <a:gd name="T51" fmla="*/ 0 h 2"/>
                    <a:gd name="T52" fmla="*/ 6 w 10"/>
                    <a:gd name="T53" fmla="*/ 2 h 2"/>
                    <a:gd name="T54" fmla="*/ 6 w 10"/>
                    <a:gd name="T55" fmla="*/ 2 h 2"/>
                    <a:gd name="T56" fmla="*/ 4 w 10"/>
                    <a:gd name="T57" fmla="*/ 2 h 2"/>
                    <a:gd name="T58" fmla="*/ 4 w 10"/>
                    <a:gd name="T59" fmla="*/ 2 h 2"/>
                    <a:gd name="T60" fmla="*/ 4 w 10"/>
                    <a:gd name="T61" fmla="*/ 2 h 2"/>
                    <a:gd name="T62" fmla="*/ 4 w 10"/>
                    <a:gd name="T63" fmla="*/ 2 h 2"/>
                    <a:gd name="T64" fmla="*/ 6 w 10"/>
                    <a:gd name="T65" fmla="*/ 2 h 2"/>
                    <a:gd name="T66" fmla="*/ 6 w 10"/>
                    <a:gd name="T67" fmla="*/ 0 h 2"/>
                    <a:gd name="T68" fmla="*/ 6 w 10"/>
                    <a:gd name="T69" fmla="*/ 0 h 2"/>
                    <a:gd name="T70" fmla="*/ 6 w 10"/>
                    <a:gd name="T71" fmla="*/ 0 h 2"/>
                    <a:gd name="T72" fmla="*/ 6 w 10"/>
                    <a:gd name="T73" fmla="*/ 0 h 2"/>
                    <a:gd name="T74" fmla="*/ 8 w 10"/>
                    <a:gd name="T75" fmla="*/ 2 h 2"/>
                    <a:gd name="T76" fmla="*/ 8 w 10"/>
                    <a:gd name="T77" fmla="*/ 0 h 2"/>
                    <a:gd name="T78" fmla="*/ 8 w 10"/>
                    <a:gd name="T79" fmla="*/ 2 h 2"/>
                    <a:gd name="T80" fmla="*/ 8 w 10"/>
                    <a:gd name="T81" fmla="*/ 2 h 2"/>
                    <a:gd name="T82" fmla="*/ 8 w 10"/>
                    <a:gd name="T83" fmla="*/ 2 h 2"/>
                    <a:gd name="T84" fmla="*/ 10 w 10"/>
                    <a:gd name="T8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10" h="2">
                      <a:moveTo>
                        <a:pt x="0" y="2"/>
                      </a:moveTo>
                      <a:lnTo>
                        <a:pt x="0" y="0"/>
                      </a:lnTo>
                      <a:lnTo>
                        <a:pt x="2" y="0"/>
                      </a:lnTo>
                      <a:lnTo>
                        <a:pt x="2" y="0"/>
                      </a:lnTo>
                      <a:lnTo>
                        <a:pt x="2" y="0"/>
                      </a:lnTo>
                      <a:lnTo>
                        <a:pt x="2" y="0"/>
                      </a:lnTo>
                      <a:lnTo>
                        <a:pt x="2" y="2"/>
                      </a:lnTo>
                      <a:lnTo>
                        <a:pt x="2" y="2"/>
                      </a:lnTo>
                      <a:lnTo>
                        <a:pt x="2" y="2"/>
                      </a:lnTo>
                      <a:lnTo>
                        <a:pt x="2" y="2"/>
                      </a:lnTo>
                      <a:lnTo>
                        <a:pt x="2" y="2"/>
                      </a:lnTo>
                      <a:lnTo>
                        <a:pt x="2" y="2"/>
                      </a:lnTo>
                      <a:lnTo>
                        <a:pt x="2" y="2"/>
                      </a:lnTo>
                      <a:lnTo>
                        <a:pt x="2" y="2"/>
                      </a:lnTo>
                      <a:lnTo>
                        <a:pt x="2" y="2"/>
                      </a:lnTo>
                      <a:lnTo>
                        <a:pt x="2" y="2"/>
                      </a:lnTo>
                      <a:lnTo>
                        <a:pt x="2" y="2"/>
                      </a:lnTo>
                      <a:lnTo>
                        <a:pt x="0" y="2"/>
                      </a:lnTo>
                      <a:close/>
                      <a:moveTo>
                        <a:pt x="0" y="2"/>
                      </a:moveTo>
                      <a:lnTo>
                        <a:pt x="2" y="2"/>
                      </a:lnTo>
                      <a:lnTo>
                        <a:pt x="2" y="2"/>
                      </a:lnTo>
                      <a:lnTo>
                        <a:pt x="2" y="2"/>
                      </a:lnTo>
                      <a:lnTo>
                        <a:pt x="2" y="2"/>
                      </a:lnTo>
                      <a:lnTo>
                        <a:pt x="2" y="2"/>
                      </a:lnTo>
                      <a:lnTo>
                        <a:pt x="2" y="0"/>
                      </a:lnTo>
                      <a:lnTo>
                        <a:pt x="2" y="0"/>
                      </a:lnTo>
                      <a:lnTo>
                        <a:pt x="2" y="0"/>
                      </a:lnTo>
                      <a:lnTo>
                        <a:pt x="0" y="0"/>
                      </a:lnTo>
                      <a:lnTo>
                        <a:pt x="0" y="2"/>
                      </a:lnTo>
                      <a:close/>
                      <a:moveTo>
                        <a:pt x="0" y="2"/>
                      </a:moveTo>
                      <a:lnTo>
                        <a:pt x="2" y="2"/>
                      </a:lnTo>
                      <a:lnTo>
                        <a:pt x="2" y="2"/>
                      </a:lnTo>
                      <a:lnTo>
                        <a:pt x="2" y="2"/>
                      </a:lnTo>
                      <a:lnTo>
                        <a:pt x="2" y="2"/>
                      </a:lnTo>
                      <a:lnTo>
                        <a:pt x="2" y="2"/>
                      </a:lnTo>
                      <a:lnTo>
                        <a:pt x="2" y="2"/>
                      </a:lnTo>
                      <a:lnTo>
                        <a:pt x="2" y="2"/>
                      </a:lnTo>
                      <a:lnTo>
                        <a:pt x="2" y="2"/>
                      </a:lnTo>
                      <a:lnTo>
                        <a:pt x="2" y="2"/>
                      </a:lnTo>
                      <a:lnTo>
                        <a:pt x="0" y="2"/>
                      </a:lnTo>
                      <a:lnTo>
                        <a:pt x="0" y="2"/>
                      </a:lnTo>
                      <a:close/>
                      <a:moveTo>
                        <a:pt x="2" y="2"/>
                      </a:moveTo>
                      <a:lnTo>
                        <a:pt x="2" y="0"/>
                      </a:ln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2" y="2"/>
                      </a:lnTo>
                      <a:lnTo>
                        <a:pt x="2" y="2"/>
                      </a:lnTo>
                      <a:lnTo>
                        <a:pt x="2" y="2"/>
                      </a:lnTo>
                      <a:lnTo>
                        <a:pt x="2" y="2"/>
                      </a:lnTo>
                      <a:lnTo>
                        <a:pt x="2" y="2"/>
                      </a:lnTo>
                      <a:close/>
                      <a:moveTo>
                        <a:pt x="2" y="2"/>
                      </a:move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2" y="0"/>
                      </a:lnTo>
                      <a:lnTo>
                        <a:pt x="2" y="2"/>
                      </a:lnTo>
                      <a:close/>
                      <a:moveTo>
                        <a:pt x="6" y="0"/>
                      </a:moveTo>
                      <a:lnTo>
                        <a:pt x="6" y="0"/>
                      </a:lnTo>
                      <a:lnTo>
                        <a:pt x="6" y="2"/>
                      </a:lnTo>
                      <a:lnTo>
                        <a:pt x="6" y="2"/>
                      </a:lnTo>
                      <a:lnTo>
                        <a:pt x="6" y="2"/>
                      </a:lnTo>
                      <a:lnTo>
                        <a:pt x="6" y="2"/>
                      </a:lnTo>
                      <a:lnTo>
                        <a:pt x="6" y="2"/>
                      </a:lnTo>
                      <a:lnTo>
                        <a:pt x="6" y="2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6" y="2"/>
                      </a:lnTo>
                      <a:lnTo>
                        <a:pt x="6" y="2"/>
                      </a:lnTo>
                      <a:lnTo>
                        <a:pt x="6" y="2"/>
                      </a:lnTo>
                      <a:lnTo>
                        <a:pt x="6" y="0"/>
                      </a:lnTo>
                      <a:close/>
                      <a:moveTo>
                        <a:pt x="6" y="2"/>
                      </a:move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6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6" y="2"/>
                      </a:lnTo>
                      <a:lnTo>
                        <a:pt x="6" y="2"/>
                      </a:lnTo>
                      <a:lnTo>
                        <a:pt x="6" y="0"/>
                      </a:lnTo>
                      <a:lnTo>
                        <a:pt x="6" y="2"/>
                      </a:lnTo>
                      <a:lnTo>
                        <a:pt x="6" y="2"/>
                      </a:lnTo>
                      <a:close/>
                      <a:moveTo>
                        <a:pt x="8" y="2"/>
                      </a:move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8" y="2"/>
                      </a:lnTo>
                      <a:lnTo>
                        <a:pt x="8" y="2"/>
                      </a:lnTo>
                      <a:lnTo>
                        <a:pt x="8" y="2"/>
                      </a:lnTo>
                      <a:lnTo>
                        <a:pt x="8" y="2"/>
                      </a:lnTo>
                      <a:lnTo>
                        <a:pt x="8" y="2"/>
                      </a:lnTo>
                      <a:lnTo>
                        <a:pt x="8" y="2"/>
                      </a:lnTo>
                      <a:lnTo>
                        <a:pt x="8" y="2"/>
                      </a:lnTo>
                      <a:lnTo>
                        <a:pt x="8" y="2"/>
                      </a:lnTo>
                      <a:close/>
                      <a:moveTo>
                        <a:pt x="10" y="2"/>
                      </a:moveTo>
                      <a:lnTo>
                        <a:pt x="10" y="0"/>
                      </a:lnTo>
                      <a:lnTo>
                        <a:pt x="10" y="0"/>
                      </a:lnTo>
                      <a:lnTo>
                        <a:pt x="10" y="2"/>
                      </a:lnTo>
                      <a:lnTo>
                        <a:pt x="10" y="2"/>
                      </a:lnTo>
                      <a:close/>
                    </a:path>
                  </a:pathLst>
                </a:custGeom>
                <a:grpFill/>
                <a:ln w="6350">
                  <a:solidFill>
                    <a:srgbClr val="CDBDE5"/>
                  </a:solidFill>
                  <a:round/>
                  <a:headEnd/>
                  <a:tailEnd/>
                </a:ln>
              </p:spPr>
              <p:txBody>
                <a:bodyPr vert="horz" wrap="square" lIns="14645" tIns="7323" rIns="14645" bIns="7323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100095" rtl="0" eaLnBrk="1" latinLnBrk="0" hangingPunct="1">
                    <a:defRPr sz="394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100095" algn="l" defTabSz="100095" rtl="0" eaLnBrk="1" latinLnBrk="0" hangingPunct="1">
                    <a:defRPr sz="394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200190" algn="l" defTabSz="100095" rtl="0" eaLnBrk="1" latinLnBrk="0" hangingPunct="1">
                    <a:defRPr sz="394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300285" algn="l" defTabSz="100095" rtl="0" eaLnBrk="1" latinLnBrk="0" hangingPunct="1">
                    <a:defRPr sz="394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400381" algn="l" defTabSz="100095" rtl="0" eaLnBrk="1" latinLnBrk="0" hangingPunct="1">
                    <a:defRPr sz="394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500476" algn="l" defTabSz="100095" rtl="0" eaLnBrk="1" latinLnBrk="0" hangingPunct="1">
                    <a:defRPr sz="394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600571" algn="l" defTabSz="100095" rtl="0" eaLnBrk="1" latinLnBrk="0" hangingPunct="1">
                    <a:defRPr sz="394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700666" algn="l" defTabSz="100095" rtl="0" eaLnBrk="1" latinLnBrk="0" hangingPunct="1">
                    <a:defRPr sz="394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800761" algn="l" defTabSz="100095" rtl="0" eaLnBrk="1" latinLnBrk="0" hangingPunct="1">
                    <a:defRPr sz="394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561710">
                    <a:defRPr/>
                  </a:pPr>
                  <a:endParaRPr lang="en-US" sz="1106" kern="0">
                    <a:solidFill>
                      <a:srgbClr val="FFFFF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sp>
            <p:nvSpPr>
              <p:cNvPr id="361" name="Bhutan">
                <a:extLst>
                  <a:ext uri="{FF2B5EF4-FFF2-40B4-BE49-F238E27FC236}">
                    <a16:creationId xmlns:a16="http://schemas.microsoft.com/office/drawing/2014/main" id="{0FAC51F2-E21C-4F7E-ADE1-E5DDBE240E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75411" y="3717164"/>
                <a:ext cx="72727" cy="42105"/>
              </a:xfrm>
              <a:custGeom>
                <a:avLst/>
                <a:gdLst>
                  <a:gd name="T0" fmla="*/ 0 w 38"/>
                  <a:gd name="T1" fmla="*/ 10 h 22"/>
                  <a:gd name="T2" fmla="*/ 4 w 38"/>
                  <a:gd name="T3" fmla="*/ 10 h 22"/>
                  <a:gd name="T4" fmla="*/ 6 w 38"/>
                  <a:gd name="T5" fmla="*/ 4 h 22"/>
                  <a:gd name="T6" fmla="*/ 12 w 38"/>
                  <a:gd name="T7" fmla="*/ 0 h 22"/>
                  <a:gd name="T8" fmla="*/ 16 w 38"/>
                  <a:gd name="T9" fmla="*/ 0 h 22"/>
                  <a:gd name="T10" fmla="*/ 16 w 38"/>
                  <a:gd name="T11" fmla="*/ 2 h 22"/>
                  <a:gd name="T12" fmla="*/ 22 w 38"/>
                  <a:gd name="T13" fmla="*/ 2 h 22"/>
                  <a:gd name="T14" fmla="*/ 26 w 38"/>
                  <a:gd name="T15" fmla="*/ 4 h 22"/>
                  <a:gd name="T16" fmla="*/ 28 w 38"/>
                  <a:gd name="T17" fmla="*/ 2 h 22"/>
                  <a:gd name="T18" fmla="*/ 32 w 38"/>
                  <a:gd name="T19" fmla="*/ 2 h 22"/>
                  <a:gd name="T20" fmla="*/ 34 w 38"/>
                  <a:gd name="T21" fmla="*/ 4 h 22"/>
                  <a:gd name="T22" fmla="*/ 34 w 38"/>
                  <a:gd name="T23" fmla="*/ 4 h 22"/>
                  <a:gd name="T24" fmla="*/ 32 w 38"/>
                  <a:gd name="T25" fmla="*/ 8 h 22"/>
                  <a:gd name="T26" fmla="*/ 34 w 38"/>
                  <a:gd name="T27" fmla="*/ 10 h 22"/>
                  <a:gd name="T28" fmla="*/ 38 w 38"/>
                  <a:gd name="T29" fmla="*/ 12 h 22"/>
                  <a:gd name="T30" fmla="*/ 38 w 38"/>
                  <a:gd name="T31" fmla="*/ 16 h 22"/>
                  <a:gd name="T32" fmla="*/ 38 w 38"/>
                  <a:gd name="T33" fmla="*/ 18 h 22"/>
                  <a:gd name="T34" fmla="*/ 32 w 38"/>
                  <a:gd name="T35" fmla="*/ 18 h 22"/>
                  <a:gd name="T36" fmla="*/ 28 w 38"/>
                  <a:gd name="T37" fmla="*/ 18 h 22"/>
                  <a:gd name="T38" fmla="*/ 24 w 38"/>
                  <a:gd name="T39" fmla="*/ 20 h 22"/>
                  <a:gd name="T40" fmla="*/ 22 w 38"/>
                  <a:gd name="T41" fmla="*/ 18 h 22"/>
                  <a:gd name="T42" fmla="*/ 20 w 38"/>
                  <a:gd name="T43" fmla="*/ 20 h 22"/>
                  <a:gd name="T44" fmla="*/ 16 w 38"/>
                  <a:gd name="T45" fmla="*/ 22 h 22"/>
                  <a:gd name="T46" fmla="*/ 14 w 38"/>
                  <a:gd name="T47" fmla="*/ 22 h 22"/>
                  <a:gd name="T48" fmla="*/ 8 w 38"/>
                  <a:gd name="T49" fmla="*/ 18 h 22"/>
                  <a:gd name="T50" fmla="*/ 6 w 38"/>
                  <a:gd name="T51" fmla="*/ 20 h 22"/>
                  <a:gd name="T52" fmla="*/ 2 w 38"/>
                  <a:gd name="T53" fmla="*/ 18 h 22"/>
                  <a:gd name="T54" fmla="*/ 0 w 38"/>
                  <a:gd name="T55" fmla="*/ 16 h 22"/>
                  <a:gd name="T56" fmla="*/ 0 w 38"/>
                  <a:gd name="T57" fmla="*/ 14 h 22"/>
                  <a:gd name="T58" fmla="*/ 0 w 38"/>
                  <a:gd name="T59" fmla="*/ 1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8" h="22">
                    <a:moveTo>
                      <a:pt x="0" y="10"/>
                    </a:moveTo>
                    <a:lnTo>
                      <a:pt x="4" y="10"/>
                    </a:lnTo>
                    <a:lnTo>
                      <a:pt x="6" y="4"/>
                    </a:lnTo>
                    <a:lnTo>
                      <a:pt x="12" y="0"/>
                    </a:lnTo>
                    <a:lnTo>
                      <a:pt x="16" y="0"/>
                    </a:lnTo>
                    <a:lnTo>
                      <a:pt x="16" y="2"/>
                    </a:lnTo>
                    <a:lnTo>
                      <a:pt x="22" y="2"/>
                    </a:lnTo>
                    <a:lnTo>
                      <a:pt x="26" y="4"/>
                    </a:lnTo>
                    <a:lnTo>
                      <a:pt x="28" y="2"/>
                    </a:lnTo>
                    <a:lnTo>
                      <a:pt x="32" y="2"/>
                    </a:lnTo>
                    <a:lnTo>
                      <a:pt x="34" y="4"/>
                    </a:lnTo>
                    <a:lnTo>
                      <a:pt x="34" y="4"/>
                    </a:lnTo>
                    <a:lnTo>
                      <a:pt x="32" y="8"/>
                    </a:lnTo>
                    <a:lnTo>
                      <a:pt x="34" y="10"/>
                    </a:lnTo>
                    <a:lnTo>
                      <a:pt x="38" y="12"/>
                    </a:lnTo>
                    <a:lnTo>
                      <a:pt x="38" y="16"/>
                    </a:lnTo>
                    <a:lnTo>
                      <a:pt x="38" y="18"/>
                    </a:lnTo>
                    <a:lnTo>
                      <a:pt x="32" y="18"/>
                    </a:lnTo>
                    <a:lnTo>
                      <a:pt x="28" y="18"/>
                    </a:lnTo>
                    <a:lnTo>
                      <a:pt x="24" y="20"/>
                    </a:lnTo>
                    <a:lnTo>
                      <a:pt x="22" y="18"/>
                    </a:lnTo>
                    <a:lnTo>
                      <a:pt x="20" y="20"/>
                    </a:lnTo>
                    <a:lnTo>
                      <a:pt x="16" y="22"/>
                    </a:lnTo>
                    <a:lnTo>
                      <a:pt x="14" y="22"/>
                    </a:lnTo>
                    <a:lnTo>
                      <a:pt x="8" y="18"/>
                    </a:lnTo>
                    <a:lnTo>
                      <a:pt x="6" y="20"/>
                    </a:lnTo>
                    <a:lnTo>
                      <a:pt x="2" y="18"/>
                    </a:lnTo>
                    <a:lnTo>
                      <a:pt x="0" y="16"/>
                    </a:lnTo>
                    <a:lnTo>
                      <a:pt x="0" y="14"/>
                    </a:lnTo>
                    <a:lnTo>
                      <a:pt x="0" y="10"/>
                    </a:lnTo>
                    <a:close/>
                  </a:path>
                </a:pathLst>
              </a:custGeom>
              <a:grpFill/>
              <a:ln w="6350">
                <a:solidFill>
                  <a:srgbClr val="CDBDE5"/>
                </a:solidFill>
                <a:round/>
                <a:headEnd/>
                <a:tailEnd/>
              </a:ln>
            </p:spPr>
            <p:txBody>
              <a:bodyPr vert="horz" wrap="square" lIns="14645" tIns="7323" rIns="14645" bIns="7323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00095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00190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00285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00381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0476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600571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700666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800761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561710">
                  <a:defRPr/>
                </a:pPr>
                <a:endParaRPr lang="en-US" sz="1106" ker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62" name="Bangladesh">
                <a:extLst>
                  <a:ext uri="{FF2B5EF4-FFF2-40B4-BE49-F238E27FC236}">
                    <a16:creationId xmlns:a16="http://schemas.microsoft.com/office/drawing/2014/main" id="{14FC81D6-F110-48C2-AD12-7850FAD1ABC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963928" y="3759269"/>
                <a:ext cx="118659" cy="156937"/>
              </a:xfrm>
              <a:custGeom>
                <a:avLst/>
                <a:gdLst>
                  <a:gd name="T0" fmla="*/ 60 w 62"/>
                  <a:gd name="T1" fmla="*/ 72 h 82"/>
                  <a:gd name="T2" fmla="*/ 58 w 62"/>
                  <a:gd name="T3" fmla="*/ 78 h 82"/>
                  <a:gd name="T4" fmla="*/ 58 w 62"/>
                  <a:gd name="T5" fmla="*/ 82 h 82"/>
                  <a:gd name="T6" fmla="*/ 54 w 62"/>
                  <a:gd name="T7" fmla="*/ 74 h 82"/>
                  <a:gd name="T8" fmla="*/ 54 w 62"/>
                  <a:gd name="T9" fmla="*/ 70 h 82"/>
                  <a:gd name="T10" fmla="*/ 50 w 62"/>
                  <a:gd name="T11" fmla="*/ 70 h 82"/>
                  <a:gd name="T12" fmla="*/ 52 w 62"/>
                  <a:gd name="T13" fmla="*/ 64 h 82"/>
                  <a:gd name="T14" fmla="*/ 46 w 62"/>
                  <a:gd name="T15" fmla="*/ 52 h 82"/>
                  <a:gd name="T16" fmla="*/ 44 w 62"/>
                  <a:gd name="T17" fmla="*/ 54 h 82"/>
                  <a:gd name="T18" fmla="*/ 36 w 62"/>
                  <a:gd name="T19" fmla="*/ 52 h 82"/>
                  <a:gd name="T20" fmla="*/ 32 w 62"/>
                  <a:gd name="T21" fmla="*/ 46 h 82"/>
                  <a:gd name="T22" fmla="*/ 34 w 62"/>
                  <a:gd name="T23" fmla="*/ 54 h 82"/>
                  <a:gd name="T24" fmla="*/ 34 w 62"/>
                  <a:gd name="T25" fmla="*/ 58 h 82"/>
                  <a:gd name="T26" fmla="*/ 30 w 62"/>
                  <a:gd name="T27" fmla="*/ 66 h 82"/>
                  <a:gd name="T28" fmla="*/ 30 w 62"/>
                  <a:gd name="T29" fmla="*/ 62 h 82"/>
                  <a:gd name="T30" fmla="*/ 28 w 62"/>
                  <a:gd name="T31" fmla="*/ 64 h 82"/>
                  <a:gd name="T32" fmla="*/ 28 w 62"/>
                  <a:gd name="T33" fmla="*/ 58 h 82"/>
                  <a:gd name="T34" fmla="*/ 26 w 62"/>
                  <a:gd name="T35" fmla="*/ 58 h 82"/>
                  <a:gd name="T36" fmla="*/ 26 w 62"/>
                  <a:gd name="T37" fmla="*/ 64 h 82"/>
                  <a:gd name="T38" fmla="*/ 26 w 62"/>
                  <a:gd name="T39" fmla="*/ 68 h 82"/>
                  <a:gd name="T40" fmla="*/ 22 w 62"/>
                  <a:gd name="T41" fmla="*/ 68 h 82"/>
                  <a:gd name="T42" fmla="*/ 18 w 62"/>
                  <a:gd name="T43" fmla="*/ 64 h 82"/>
                  <a:gd name="T44" fmla="*/ 16 w 62"/>
                  <a:gd name="T45" fmla="*/ 60 h 82"/>
                  <a:gd name="T46" fmla="*/ 12 w 62"/>
                  <a:gd name="T47" fmla="*/ 48 h 82"/>
                  <a:gd name="T48" fmla="*/ 12 w 62"/>
                  <a:gd name="T49" fmla="*/ 38 h 82"/>
                  <a:gd name="T50" fmla="*/ 2 w 62"/>
                  <a:gd name="T51" fmla="*/ 30 h 82"/>
                  <a:gd name="T52" fmla="*/ 6 w 62"/>
                  <a:gd name="T53" fmla="*/ 20 h 82"/>
                  <a:gd name="T54" fmla="*/ 10 w 62"/>
                  <a:gd name="T55" fmla="*/ 18 h 82"/>
                  <a:gd name="T56" fmla="*/ 8 w 62"/>
                  <a:gd name="T57" fmla="*/ 14 h 82"/>
                  <a:gd name="T58" fmla="*/ 0 w 62"/>
                  <a:gd name="T59" fmla="*/ 10 h 82"/>
                  <a:gd name="T60" fmla="*/ 2 w 62"/>
                  <a:gd name="T61" fmla="*/ 2 h 82"/>
                  <a:gd name="T62" fmla="*/ 4 w 62"/>
                  <a:gd name="T63" fmla="*/ 0 h 82"/>
                  <a:gd name="T64" fmla="*/ 6 w 62"/>
                  <a:gd name="T65" fmla="*/ 4 h 82"/>
                  <a:gd name="T66" fmla="*/ 12 w 62"/>
                  <a:gd name="T67" fmla="*/ 6 h 82"/>
                  <a:gd name="T68" fmla="*/ 12 w 62"/>
                  <a:gd name="T69" fmla="*/ 4 h 82"/>
                  <a:gd name="T70" fmla="*/ 18 w 62"/>
                  <a:gd name="T71" fmla="*/ 8 h 82"/>
                  <a:gd name="T72" fmla="*/ 20 w 62"/>
                  <a:gd name="T73" fmla="*/ 8 h 82"/>
                  <a:gd name="T74" fmla="*/ 22 w 62"/>
                  <a:gd name="T75" fmla="*/ 16 h 82"/>
                  <a:gd name="T76" fmla="*/ 26 w 62"/>
                  <a:gd name="T77" fmla="*/ 18 h 82"/>
                  <a:gd name="T78" fmla="*/ 38 w 62"/>
                  <a:gd name="T79" fmla="*/ 20 h 82"/>
                  <a:gd name="T80" fmla="*/ 46 w 62"/>
                  <a:gd name="T81" fmla="*/ 20 h 82"/>
                  <a:gd name="T82" fmla="*/ 52 w 62"/>
                  <a:gd name="T83" fmla="*/ 22 h 82"/>
                  <a:gd name="T84" fmla="*/ 52 w 62"/>
                  <a:gd name="T85" fmla="*/ 28 h 82"/>
                  <a:gd name="T86" fmla="*/ 48 w 62"/>
                  <a:gd name="T87" fmla="*/ 34 h 82"/>
                  <a:gd name="T88" fmla="*/ 44 w 62"/>
                  <a:gd name="T89" fmla="*/ 34 h 82"/>
                  <a:gd name="T90" fmla="*/ 40 w 62"/>
                  <a:gd name="T91" fmla="*/ 38 h 82"/>
                  <a:gd name="T92" fmla="*/ 44 w 62"/>
                  <a:gd name="T93" fmla="*/ 44 h 82"/>
                  <a:gd name="T94" fmla="*/ 48 w 62"/>
                  <a:gd name="T95" fmla="*/ 50 h 82"/>
                  <a:gd name="T96" fmla="*/ 48 w 62"/>
                  <a:gd name="T97" fmla="*/ 48 h 82"/>
                  <a:gd name="T98" fmla="*/ 50 w 62"/>
                  <a:gd name="T99" fmla="*/ 44 h 82"/>
                  <a:gd name="T100" fmla="*/ 52 w 62"/>
                  <a:gd name="T101" fmla="*/ 42 h 82"/>
                  <a:gd name="T102" fmla="*/ 56 w 62"/>
                  <a:gd name="T103" fmla="*/ 44 h 82"/>
                  <a:gd name="T104" fmla="*/ 58 w 62"/>
                  <a:gd name="T105" fmla="*/ 52 h 82"/>
                  <a:gd name="T106" fmla="*/ 60 w 62"/>
                  <a:gd name="T107" fmla="*/ 64 h 82"/>
                  <a:gd name="T108" fmla="*/ 62 w 62"/>
                  <a:gd name="T109" fmla="*/ 66 h 82"/>
                  <a:gd name="T110" fmla="*/ 46 w 62"/>
                  <a:gd name="T111" fmla="*/ 56 h 82"/>
                  <a:gd name="T112" fmla="*/ 46 w 62"/>
                  <a:gd name="T113" fmla="*/ 58 h 82"/>
                  <a:gd name="T114" fmla="*/ 40 w 62"/>
                  <a:gd name="T115" fmla="*/ 58 h 82"/>
                  <a:gd name="T116" fmla="*/ 42 w 62"/>
                  <a:gd name="T117" fmla="*/ 60 h 82"/>
                  <a:gd name="T118" fmla="*/ 38 w 62"/>
                  <a:gd name="T119" fmla="*/ 56 h 82"/>
                  <a:gd name="T120" fmla="*/ 36 w 62"/>
                  <a:gd name="T121" fmla="*/ 54 h 82"/>
                  <a:gd name="T122" fmla="*/ 36 w 62"/>
                  <a:gd name="T123" fmla="*/ 60 h 82"/>
                  <a:gd name="T124" fmla="*/ 36 w 62"/>
                  <a:gd name="T125" fmla="*/ 54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62" h="82">
                    <a:moveTo>
                      <a:pt x="62" y="66"/>
                    </a:moveTo>
                    <a:lnTo>
                      <a:pt x="62" y="70"/>
                    </a:lnTo>
                    <a:lnTo>
                      <a:pt x="60" y="72"/>
                    </a:lnTo>
                    <a:lnTo>
                      <a:pt x="60" y="72"/>
                    </a:lnTo>
                    <a:lnTo>
                      <a:pt x="58" y="74"/>
                    </a:lnTo>
                    <a:lnTo>
                      <a:pt x="58" y="78"/>
                    </a:lnTo>
                    <a:lnTo>
                      <a:pt x="58" y="78"/>
                    </a:lnTo>
                    <a:lnTo>
                      <a:pt x="58" y="78"/>
                    </a:lnTo>
                    <a:lnTo>
                      <a:pt x="58" y="82"/>
                    </a:lnTo>
                    <a:lnTo>
                      <a:pt x="58" y="82"/>
                    </a:lnTo>
                    <a:lnTo>
                      <a:pt x="56" y="78"/>
                    </a:lnTo>
                    <a:lnTo>
                      <a:pt x="54" y="74"/>
                    </a:lnTo>
                    <a:lnTo>
                      <a:pt x="52" y="72"/>
                    </a:lnTo>
                    <a:lnTo>
                      <a:pt x="54" y="70"/>
                    </a:lnTo>
                    <a:lnTo>
                      <a:pt x="54" y="70"/>
                    </a:lnTo>
                    <a:lnTo>
                      <a:pt x="52" y="70"/>
                    </a:lnTo>
                    <a:lnTo>
                      <a:pt x="52" y="72"/>
                    </a:lnTo>
                    <a:lnTo>
                      <a:pt x="50" y="70"/>
                    </a:lnTo>
                    <a:lnTo>
                      <a:pt x="52" y="68"/>
                    </a:lnTo>
                    <a:lnTo>
                      <a:pt x="50" y="66"/>
                    </a:lnTo>
                    <a:lnTo>
                      <a:pt x="52" y="64"/>
                    </a:lnTo>
                    <a:lnTo>
                      <a:pt x="52" y="62"/>
                    </a:lnTo>
                    <a:lnTo>
                      <a:pt x="50" y="62"/>
                    </a:lnTo>
                    <a:lnTo>
                      <a:pt x="46" y="52"/>
                    </a:lnTo>
                    <a:lnTo>
                      <a:pt x="44" y="52"/>
                    </a:lnTo>
                    <a:lnTo>
                      <a:pt x="46" y="54"/>
                    </a:lnTo>
                    <a:lnTo>
                      <a:pt x="44" y="54"/>
                    </a:lnTo>
                    <a:lnTo>
                      <a:pt x="42" y="54"/>
                    </a:lnTo>
                    <a:lnTo>
                      <a:pt x="38" y="52"/>
                    </a:lnTo>
                    <a:lnTo>
                      <a:pt x="36" y="52"/>
                    </a:lnTo>
                    <a:lnTo>
                      <a:pt x="36" y="52"/>
                    </a:lnTo>
                    <a:lnTo>
                      <a:pt x="32" y="50"/>
                    </a:lnTo>
                    <a:lnTo>
                      <a:pt x="32" y="46"/>
                    </a:lnTo>
                    <a:lnTo>
                      <a:pt x="32" y="50"/>
                    </a:lnTo>
                    <a:lnTo>
                      <a:pt x="34" y="52"/>
                    </a:lnTo>
                    <a:lnTo>
                      <a:pt x="34" y="54"/>
                    </a:lnTo>
                    <a:lnTo>
                      <a:pt x="32" y="56"/>
                    </a:lnTo>
                    <a:lnTo>
                      <a:pt x="32" y="56"/>
                    </a:lnTo>
                    <a:lnTo>
                      <a:pt x="34" y="58"/>
                    </a:lnTo>
                    <a:lnTo>
                      <a:pt x="34" y="62"/>
                    </a:lnTo>
                    <a:lnTo>
                      <a:pt x="32" y="62"/>
                    </a:lnTo>
                    <a:lnTo>
                      <a:pt x="30" y="66"/>
                    </a:lnTo>
                    <a:lnTo>
                      <a:pt x="28" y="64"/>
                    </a:lnTo>
                    <a:lnTo>
                      <a:pt x="30" y="64"/>
                    </a:lnTo>
                    <a:lnTo>
                      <a:pt x="30" y="62"/>
                    </a:lnTo>
                    <a:lnTo>
                      <a:pt x="32" y="62"/>
                    </a:lnTo>
                    <a:lnTo>
                      <a:pt x="30" y="62"/>
                    </a:lnTo>
                    <a:lnTo>
                      <a:pt x="28" y="64"/>
                    </a:lnTo>
                    <a:lnTo>
                      <a:pt x="26" y="62"/>
                    </a:lnTo>
                    <a:lnTo>
                      <a:pt x="28" y="58"/>
                    </a:lnTo>
                    <a:lnTo>
                      <a:pt x="28" y="58"/>
                    </a:lnTo>
                    <a:lnTo>
                      <a:pt x="26" y="56"/>
                    </a:lnTo>
                    <a:lnTo>
                      <a:pt x="26" y="58"/>
                    </a:lnTo>
                    <a:lnTo>
                      <a:pt x="26" y="58"/>
                    </a:lnTo>
                    <a:lnTo>
                      <a:pt x="26" y="62"/>
                    </a:lnTo>
                    <a:lnTo>
                      <a:pt x="26" y="62"/>
                    </a:lnTo>
                    <a:lnTo>
                      <a:pt x="26" y="64"/>
                    </a:lnTo>
                    <a:lnTo>
                      <a:pt x="26" y="66"/>
                    </a:lnTo>
                    <a:lnTo>
                      <a:pt x="26" y="68"/>
                    </a:lnTo>
                    <a:lnTo>
                      <a:pt x="26" y="68"/>
                    </a:lnTo>
                    <a:lnTo>
                      <a:pt x="24" y="66"/>
                    </a:lnTo>
                    <a:lnTo>
                      <a:pt x="22" y="66"/>
                    </a:lnTo>
                    <a:lnTo>
                      <a:pt x="22" y="68"/>
                    </a:lnTo>
                    <a:lnTo>
                      <a:pt x="20" y="68"/>
                    </a:lnTo>
                    <a:lnTo>
                      <a:pt x="20" y="68"/>
                    </a:lnTo>
                    <a:lnTo>
                      <a:pt x="18" y="64"/>
                    </a:lnTo>
                    <a:lnTo>
                      <a:pt x="18" y="64"/>
                    </a:lnTo>
                    <a:lnTo>
                      <a:pt x="18" y="62"/>
                    </a:lnTo>
                    <a:lnTo>
                      <a:pt x="16" y="60"/>
                    </a:lnTo>
                    <a:lnTo>
                      <a:pt x="16" y="56"/>
                    </a:lnTo>
                    <a:lnTo>
                      <a:pt x="12" y="50"/>
                    </a:lnTo>
                    <a:lnTo>
                      <a:pt x="12" y="48"/>
                    </a:lnTo>
                    <a:lnTo>
                      <a:pt x="12" y="44"/>
                    </a:lnTo>
                    <a:lnTo>
                      <a:pt x="12" y="42"/>
                    </a:lnTo>
                    <a:lnTo>
                      <a:pt x="12" y="38"/>
                    </a:lnTo>
                    <a:lnTo>
                      <a:pt x="8" y="34"/>
                    </a:lnTo>
                    <a:lnTo>
                      <a:pt x="4" y="32"/>
                    </a:lnTo>
                    <a:lnTo>
                      <a:pt x="2" y="30"/>
                    </a:lnTo>
                    <a:lnTo>
                      <a:pt x="2" y="24"/>
                    </a:lnTo>
                    <a:lnTo>
                      <a:pt x="4" y="24"/>
                    </a:lnTo>
                    <a:lnTo>
                      <a:pt x="6" y="20"/>
                    </a:lnTo>
                    <a:lnTo>
                      <a:pt x="8" y="20"/>
                    </a:lnTo>
                    <a:lnTo>
                      <a:pt x="10" y="20"/>
                    </a:lnTo>
                    <a:lnTo>
                      <a:pt x="10" y="18"/>
                    </a:lnTo>
                    <a:lnTo>
                      <a:pt x="10" y="16"/>
                    </a:lnTo>
                    <a:lnTo>
                      <a:pt x="10" y="14"/>
                    </a:lnTo>
                    <a:lnTo>
                      <a:pt x="8" y="14"/>
                    </a:lnTo>
                    <a:lnTo>
                      <a:pt x="4" y="14"/>
                    </a:lnTo>
                    <a:lnTo>
                      <a:pt x="0" y="12"/>
                    </a:lnTo>
                    <a:lnTo>
                      <a:pt x="0" y="10"/>
                    </a:lnTo>
                    <a:lnTo>
                      <a:pt x="2" y="8"/>
                    </a:lnTo>
                    <a:lnTo>
                      <a:pt x="4" y="4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4" y="2"/>
                    </a:lnTo>
                    <a:lnTo>
                      <a:pt x="4" y="0"/>
                    </a:lnTo>
                    <a:lnTo>
                      <a:pt x="4" y="2"/>
                    </a:lnTo>
                    <a:lnTo>
                      <a:pt x="6" y="2"/>
                    </a:lnTo>
                    <a:lnTo>
                      <a:pt x="6" y="4"/>
                    </a:lnTo>
                    <a:lnTo>
                      <a:pt x="8" y="6"/>
                    </a:lnTo>
                    <a:lnTo>
                      <a:pt x="10" y="6"/>
                    </a:lnTo>
                    <a:lnTo>
                      <a:pt x="12" y="6"/>
                    </a:lnTo>
                    <a:lnTo>
                      <a:pt x="10" y="4"/>
                    </a:lnTo>
                    <a:lnTo>
                      <a:pt x="10" y="4"/>
                    </a:lnTo>
                    <a:lnTo>
                      <a:pt x="12" y="4"/>
                    </a:lnTo>
                    <a:lnTo>
                      <a:pt x="14" y="6"/>
                    </a:lnTo>
                    <a:lnTo>
                      <a:pt x="14" y="6"/>
                    </a:lnTo>
                    <a:lnTo>
                      <a:pt x="18" y="8"/>
                    </a:lnTo>
                    <a:lnTo>
                      <a:pt x="18" y="6"/>
                    </a:lnTo>
                    <a:lnTo>
                      <a:pt x="18" y="6"/>
                    </a:lnTo>
                    <a:lnTo>
                      <a:pt x="20" y="8"/>
                    </a:lnTo>
                    <a:lnTo>
                      <a:pt x="20" y="12"/>
                    </a:lnTo>
                    <a:lnTo>
                      <a:pt x="20" y="14"/>
                    </a:lnTo>
                    <a:lnTo>
                      <a:pt x="22" y="16"/>
                    </a:lnTo>
                    <a:lnTo>
                      <a:pt x="22" y="18"/>
                    </a:lnTo>
                    <a:lnTo>
                      <a:pt x="24" y="18"/>
                    </a:lnTo>
                    <a:lnTo>
                      <a:pt x="26" y="18"/>
                    </a:lnTo>
                    <a:lnTo>
                      <a:pt x="30" y="20"/>
                    </a:lnTo>
                    <a:lnTo>
                      <a:pt x="32" y="20"/>
                    </a:lnTo>
                    <a:lnTo>
                      <a:pt x="38" y="20"/>
                    </a:lnTo>
                    <a:lnTo>
                      <a:pt x="40" y="20"/>
                    </a:lnTo>
                    <a:lnTo>
                      <a:pt x="46" y="20"/>
                    </a:lnTo>
                    <a:lnTo>
                      <a:pt x="46" y="20"/>
                    </a:lnTo>
                    <a:lnTo>
                      <a:pt x="48" y="20"/>
                    </a:lnTo>
                    <a:lnTo>
                      <a:pt x="50" y="20"/>
                    </a:lnTo>
                    <a:lnTo>
                      <a:pt x="52" y="22"/>
                    </a:lnTo>
                    <a:lnTo>
                      <a:pt x="54" y="22"/>
                    </a:lnTo>
                    <a:lnTo>
                      <a:pt x="52" y="24"/>
                    </a:lnTo>
                    <a:lnTo>
                      <a:pt x="52" y="28"/>
                    </a:lnTo>
                    <a:lnTo>
                      <a:pt x="50" y="32"/>
                    </a:lnTo>
                    <a:lnTo>
                      <a:pt x="48" y="32"/>
                    </a:lnTo>
                    <a:lnTo>
                      <a:pt x="48" y="34"/>
                    </a:lnTo>
                    <a:lnTo>
                      <a:pt x="46" y="36"/>
                    </a:lnTo>
                    <a:lnTo>
                      <a:pt x="46" y="36"/>
                    </a:lnTo>
                    <a:lnTo>
                      <a:pt x="44" y="34"/>
                    </a:lnTo>
                    <a:lnTo>
                      <a:pt x="42" y="36"/>
                    </a:lnTo>
                    <a:lnTo>
                      <a:pt x="42" y="38"/>
                    </a:lnTo>
                    <a:lnTo>
                      <a:pt x="40" y="38"/>
                    </a:lnTo>
                    <a:lnTo>
                      <a:pt x="40" y="40"/>
                    </a:lnTo>
                    <a:lnTo>
                      <a:pt x="42" y="44"/>
                    </a:lnTo>
                    <a:lnTo>
                      <a:pt x="44" y="44"/>
                    </a:lnTo>
                    <a:lnTo>
                      <a:pt x="44" y="46"/>
                    </a:lnTo>
                    <a:lnTo>
                      <a:pt x="46" y="48"/>
                    </a:lnTo>
                    <a:lnTo>
                      <a:pt x="48" y="50"/>
                    </a:lnTo>
                    <a:lnTo>
                      <a:pt x="50" y="50"/>
                    </a:lnTo>
                    <a:lnTo>
                      <a:pt x="50" y="48"/>
                    </a:lnTo>
                    <a:lnTo>
                      <a:pt x="48" y="48"/>
                    </a:lnTo>
                    <a:lnTo>
                      <a:pt x="50" y="46"/>
                    </a:lnTo>
                    <a:lnTo>
                      <a:pt x="50" y="44"/>
                    </a:lnTo>
                    <a:lnTo>
                      <a:pt x="50" y="44"/>
                    </a:lnTo>
                    <a:lnTo>
                      <a:pt x="50" y="42"/>
                    </a:lnTo>
                    <a:lnTo>
                      <a:pt x="52" y="42"/>
                    </a:lnTo>
                    <a:lnTo>
                      <a:pt x="52" y="42"/>
                    </a:lnTo>
                    <a:lnTo>
                      <a:pt x="54" y="42"/>
                    </a:lnTo>
                    <a:lnTo>
                      <a:pt x="56" y="44"/>
                    </a:lnTo>
                    <a:lnTo>
                      <a:pt x="56" y="44"/>
                    </a:lnTo>
                    <a:lnTo>
                      <a:pt x="58" y="48"/>
                    </a:lnTo>
                    <a:lnTo>
                      <a:pt x="58" y="50"/>
                    </a:lnTo>
                    <a:lnTo>
                      <a:pt x="58" y="52"/>
                    </a:lnTo>
                    <a:lnTo>
                      <a:pt x="58" y="58"/>
                    </a:lnTo>
                    <a:lnTo>
                      <a:pt x="60" y="62"/>
                    </a:lnTo>
                    <a:lnTo>
                      <a:pt x="60" y="64"/>
                    </a:lnTo>
                    <a:lnTo>
                      <a:pt x="60" y="64"/>
                    </a:lnTo>
                    <a:lnTo>
                      <a:pt x="60" y="66"/>
                    </a:lnTo>
                    <a:lnTo>
                      <a:pt x="62" y="66"/>
                    </a:lnTo>
                    <a:lnTo>
                      <a:pt x="62" y="66"/>
                    </a:lnTo>
                    <a:close/>
                    <a:moveTo>
                      <a:pt x="46" y="56"/>
                    </a:moveTo>
                    <a:lnTo>
                      <a:pt x="46" y="56"/>
                    </a:lnTo>
                    <a:lnTo>
                      <a:pt x="44" y="56"/>
                    </a:lnTo>
                    <a:lnTo>
                      <a:pt x="44" y="58"/>
                    </a:lnTo>
                    <a:lnTo>
                      <a:pt x="46" y="58"/>
                    </a:lnTo>
                    <a:lnTo>
                      <a:pt x="46" y="56"/>
                    </a:lnTo>
                    <a:close/>
                    <a:moveTo>
                      <a:pt x="38" y="56"/>
                    </a:moveTo>
                    <a:lnTo>
                      <a:pt x="40" y="58"/>
                    </a:lnTo>
                    <a:lnTo>
                      <a:pt x="40" y="60"/>
                    </a:lnTo>
                    <a:lnTo>
                      <a:pt x="42" y="62"/>
                    </a:lnTo>
                    <a:lnTo>
                      <a:pt x="42" y="60"/>
                    </a:lnTo>
                    <a:lnTo>
                      <a:pt x="42" y="56"/>
                    </a:lnTo>
                    <a:lnTo>
                      <a:pt x="38" y="56"/>
                    </a:lnTo>
                    <a:lnTo>
                      <a:pt x="38" y="56"/>
                    </a:lnTo>
                    <a:lnTo>
                      <a:pt x="38" y="56"/>
                    </a:lnTo>
                    <a:lnTo>
                      <a:pt x="38" y="56"/>
                    </a:lnTo>
                    <a:close/>
                    <a:moveTo>
                      <a:pt x="36" y="54"/>
                    </a:moveTo>
                    <a:lnTo>
                      <a:pt x="34" y="56"/>
                    </a:lnTo>
                    <a:lnTo>
                      <a:pt x="34" y="56"/>
                    </a:lnTo>
                    <a:lnTo>
                      <a:pt x="36" y="60"/>
                    </a:lnTo>
                    <a:lnTo>
                      <a:pt x="38" y="60"/>
                    </a:lnTo>
                    <a:lnTo>
                      <a:pt x="38" y="56"/>
                    </a:lnTo>
                    <a:lnTo>
                      <a:pt x="36" y="54"/>
                    </a:lnTo>
                    <a:close/>
                  </a:path>
                </a:pathLst>
              </a:custGeom>
              <a:grpFill/>
              <a:ln w="6350">
                <a:solidFill>
                  <a:srgbClr val="CDBDE5"/>
                </a:solidFill>
                <a:round/>
                <a:headEnd/>
                <a:tailEnd/>
              </a:ln>
            </p:spPr>
            <p:txBody>
              <a:bodyPr vert="horz" wrap="square" lIns="14645" tIns="7323" rIns="14645" bIns="7323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00095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00190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00285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00381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0476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600571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700666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800761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561710">
                  <a:defRPr/>
                </a:pPr>
                <a:endParaRPr lang="en-US" sz="1106" ker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63" name="Australia">
                <a:extLst>
                  <a:ext uri="{FF2B5EF4-FFF2-40B4-BE49-F238E27FC236}">
                    <a16:creationId xmlns:a16="http://schemas.microsoft.com/office/drawing/2014/main" id="{938B86D2-CC4C-4FA4-A603-8A5ECEC54A1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541914" y="4677922"/>
                <a:ext cx="953103" cy="1025829"/>
              </a:xfrm>
              <a:custGeom>
                <a:avLst/>
                <a:gdLst>
                  <a:gd name="T0" fmla="*/ 474 w 498"/>
                  <a:gd name="T1" fmla="*/ 188 h 536"/>
                  <a:gd name="T2" fmla="*/ 424 w 498"/>
                  <a:gd name="T3" fmla="*/ 118 h 536"/>
                  <a:gd name="T4" fmla="*/ 346 w 498"/>
                  <a:gd name="T5" fmla="*/ 88 h 536"/>
                  <a:gd name="T6" fmla="*/ 308 w 498"/>
                  <a:gd name="T7" fmla="*/ 56 h 536"/>
                  <a:gd name="T8" fmla="*/ 314 w 498"/>
                  <a:gd name="T9" fmla="*/ 16 h 536"/>
                  <a:gd name="T10" fmla="*/ 302 w 498"/>
                  <a:gd name="T11" fmla="*/ 22 h 536"/>
                  <a:gd name="T12" fmla="*/ 248 w 498"/>
                  <a:gd name="T13" fmla="*/ 20 h 536"/>
                  <a:gd name="T14" fmla="*/ 236 w 498"/>
                  <a:gd name="T15" fmla="*/ 22 h 536"/>
                  <a:gd name="T16" fmla="*/ 156 w 498"/>
                  <a:gd name="T17" fmla="*/ 76 h 536"/>
                  <a:gd name="T18" fmla="*/ 2 w 498"/>
                  <a:gd name="T19" fmla="*/ 214 h 536"/>
                  <a:gd name="T20" fmla="*/ 262 w 498"/>
                  <a:gd name="T21" fmla="*/ 384 h 536"/>
                  <a:gd name="T22" fmla="*/ 338 w 498"/>
                  <a:gd name="T23" fmla="*/ 476 h 536"/>
                  <a:gd name="T24" fmla="*/ 334 w 498"/>
                  <a:gd name="T25" fmla="*/ 456 h 536"/>
                  <a:gd name="T26" fmla="*/ 380 w 498"/>
                  <a:gd name="T27" fmla="*/ 476 h 536"/>
                  <a:gd name="T28" fmla="*/ 334 w 498"/>
                  <a:gd name="T29" fmla="*/ 534 h 536"/>
                  <a:gd name="T30" fmla="*/ 332 w 498"/>
                  <a:gd name="T31" fmla="*/ 488 h 536"/>
                  <a:gd name="T32" fmla="*/ 366 w 498"/>
                  <a:gd name="T33" fmla="*/ 486 h 536"/>
                  <a:gd name="T34" fmla="*/ 364 w 498"/>
                  <a:gd name="T35" fmla="*/ 510 h 536"/>
                  <a:gd name="T36" fmla="*/ 348 w 498"/>
                  <a:gd name="T37" fmla="*/ 528 h 536"/>
                  <a:gd name="T38" fmla="*/ 14 w 498"/>
                  <a:gd name="T39" fmla="*/ 350 h 536"/>
                  <a:gd name="T40" fmla="*/ 54 w 498"/>
                  <a:gd name="T41" fmla="*/ 348 h 536"/>
                  <a:gd name="T42" fmla="*/ 100 w 498"/>
                  <a:gd name="T43" fmla="*/ 338 h 536"/>
                  <a:gd name="T44" fmla="*/ 152 w 498"/>
                  <a:gd name="T45" fmla="*/ 314 h 536"/>
                  <a:gd name="T46" fmla="*/ 226 w 498"/>
                  <a:gd name="T47" fmla="*/ 314 h 536"/>
                  <a:gd name="T48" fmla="*/ 250 w 498"/>
                  <a:gd name="T49" fmla="*/ 356 h 536"/>
                  <a:gd name="T50" fmla="*/ 272 w 498"/>
                  <a:gd name="T51" fmla="*/ 344 h 536"/>
                  <a:gd name="T52" fmla="*/ 268 w 498"/>
                  <a:gd name="T53" fmla="*/ 364 h 536"/>
                  <a:gd name="T54" fmla="*/ 288 w 498"/>
                  <a:gd name="T55" fmla="*/ 376 h 536"/>
                  <a:gd name="T56" fmla="*/ 300 w 498"/>
                  <a:gd name="T57" fmla="*/ 424 h 536"/>
                  <a:gd name="T58" fmla="*/ 346 w 498"/>
                  <a:gd name="T59" fmla="*/ 432 h 536"/>
                  <a:gd name="T60" fmla="*/ 362 w 498"/>
                  <a:gd name="T61" fmla="*/ 446 h 536"/>
                  <a:gd name="T62" fmla="*/ 390 w 498"/>
                  <a:gd name="T63" fmla="*/ 428 h 536"/>
                  <a:gd name="T64" fmla="*/ 440 w 498"/>
                  <a:gd name="T65" fmla="*/ 364 h 536"/>
                  <a:gd name="T66" fmla="*/ 472 w 498"/>
                  <a:gd name="T67" fmla="*/ 322 h 536"/>
                  <a:gd name="T68" fmla="*/ 490 w 498"/>
                  <a:gd name="T69" fmla="*/ 248 h 536"/>
                  <a:gd name="T70" fmla="*/ 478 w 498"/>
                  <a:gd name="T71" fmla="*/ 200 h 536"/>
                  <a:gd name="T72" fmla="*/ 462 w 498"/>
                  <a:gd name="T73" fmla="*/ 170 h 536"/>
                  <a:gd name="T74" fmla="*/ 450 w 498"/>
                  <a:gd name="T75" fmla="*/ 140 h 536"/>
                  <a:gd name="T76" fmla="*/ 422 w 498"/>
                  <a:gd name="T77" fmla="*/ 112 h 536"/>
                  <a:gd name="T78" fmla="*/ 410 w 498"/>
                  <a:gd name="T79" fmla="*/ 58 h 536"/>
                  <a:gd name="T80" fmla="*/ 392 w 498"/>
                  <a:gd name="T81" fmla="*/ 24 h 536"/>
                  <a:gd name="T82" fmla="*/ 376 w 498"/>
                  <a:gd name="T83" fmla="*/ 36 h 536"/>
                  <a:gd name="T84" fmla="*/ 362 w 498"/>
                  <a:gd name="T85" fmla="*/ 100 h 536"/>
                  <a:gd name="T86" fmla="*/ 312 w 498"/>
                  <a:gd name="T87" fmla="*/ 78 h 536"/>
                  <a:gd name="T88" fmla="*/ 304 w 498"/>
                  <a:gd name="T89" fmla="*/ 42 h 536"/>
                  <a:gd name="T90" fmla="*/ 306 w 498"/>
                  <a:gd name="T91" fmla="*/ 32 h 536"/>
                  <a:gd name="T92" fmla="*/ 284 w 498"/>
                  <a:gd name="T93" fmla="*/ 24 h 536"/>
                  <a:gd name="T94" fmla="*/ 256 w 498"/>
                  <a:gd name="T95" fmla="*/ 18 h 536"/>
                  <a:gd name="T96" fmla="*/ 236 w 498"/>
                  <a:gd name="T97" fmla="*/ 32 h 536"/>
                  <a:gd name="T98" fmla="*/ 224 w 498"/>
                  <a:gd name="T99" fmla="*/ 60 h 536"/>
                  <a:gd name="T100" fmla="*/ 208 w 498"/>
                  <a:gd name="T101" fmla="*/ 66 h 536"/>
                  <a:gd name="T102" fmla="*/ 190 w 498"/>
                  <a:gd name="T103" fmla="*/ 48 h 536"/>
                  <a:gd name="T104" fmla="*/ 174 w 498"/>
                  <a:gd name="T105" fmla="*/ 56 h 536"/>
                  <a:gd name="T106" fmla="*/ 160 w 498"/>
                  <a:gd name="T107" fmla="*/ 76 h 536"/>
                  <a:gd name="T108" fmla="*/ 148 w 498"/>
                  <a:gd name="T109" fmla="*/ 92 h 536"/>
                  <a:gd name="T110" fmla="*/ 126 w 498"/>
                  <a:gd name="T111" fmla="*/ 104 h 536"/>
                  <a:gd name="T112" fmla="*/ 72 w 498"/>
                  <a:gd name="T113" fmla="*/ 136 h 536"/>
                  <a:gd name="T114" fmla="*/ 22 w 498"/>
                  <a:gd name="T115" fmla="*/ 162 h 536"/>
                  <a:gd name="T116" fmla="*/ 12 w 498"/>
                  <a:gd name="T117" fmla="*/ 222 h 536"/>
                  <a:gd name="T118" fmla="*/ 14 w 498"/>
                  <a:gd name="T119" fmla="*/ 258 h 536"/>
                  <a:gd name="T120" fmla="*/ 4 w 498"/>
                  <a:gd name="T121" fmla="*/ 332 h 5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498" h="536">
                    <a:moveTo>
                      <a:pt x="494" y="256"/>
                    </a:moveTo>
                    <a:lnTo>
                      <a:pt x="494" y="252"/>
                    </a:lnTo>
                    <a:lnTo>
                      <a:pt x="494" y="254"/>
                    </a:lnTo>
                    <a:lnTo>
                      <a:pt x="494" y="256"/>
                    </a:lnTo>
                    <a:close/>
                    <a:moveTo>
                      <a:pt x="494" y="226"/>
                    </a:moveTo>
                    <a:lnTo>
                      <a:pt x="494" y="222"/>
                    </a:lnTo>
                    <a:lnTo>
                      <a:pt x="494" y="220"/>
                    </a:lnTo>
                    <a:lnTo>
                      <a:pt x="494" y="216"/>
                    </a:lnTo>
                    <a:lnTo>
                      <a:pt x="496" y="214"/>
                    </a:lnTo>
                    <a:lnTo>
                      <a:pt x="498" y="212"/>
                    </a:lnTo>
                    <a:lnTo>
                      <a:pt x="496" y="210"/>
                    </a:lnTo>
                    <a:lnTo>
                      <a:pt x="498" y="208"/>
                    </a:lnTo>
                    <a:lnTo>
                      <a:pt x="498" y="208"/>
                    </a:lnTo>
                    <a:lnTo>
                      <a:pt x="498" y="212"/>
                    </a:lnTo>
                    <a:lnTo>
                      <a:pt x="498" y="214"/>
                    </a:lnTo>
                    <a:lnTo>
                      <a:pt x="496" y="218"/>
                    </a:lnTo>
                    <a:lnTo>
                      <a:pt x="496" y="224"/>
                    </a:lnTo>
                    <a:lnTo>
                      <a:pt x="496" y="226"/>
                    </a:lnTo>
                    <a:lnTo>
                      <a:pt x="494" y="226"/>
                    </a:lnTo>
                    <a:close/>
                    <a:moveTo>
                      <a:pt x="474" y="188"/>
                    </a:moveTo>
                    <a:lnTo>
                      <a:pt x="476" y="192"/>
                    </a:lnTo>
                    <a:lnTo>
                      <a:pt x="476" y="194"/>
                    </a:lnTo>
                    <a:lnTo>
                      <a:pt x="478" y="192"/>
                    </a:lnTo>
                    <a:lnTo>
                      <a:pt x="476" y="190"/>
                    </a:lnTo>
                    <a:lnTo>
                      <a:pt x="476" y="188"/>
                    </a:lnTo>
                    <a:lnTo>
                      <a:pt x="476" y="188"/>
                    </a:lnTo>
                    <a:lnTo>
                      <a:pt x="474" y="188"/>
                    </a:lnTo>
                    <a:lnTo>
                      <a:pt x="474" y="188"/>
                    </a:lnTo>
                    <a:close/>
                    <a:moveTo>
                      <a:pt x="470" y="172"/>
                    </a:moveTo>
                    <a:lnTo>
                      <a:pt x="470" y="170"/>
                    </a:lnTo>
                    <a:lnTo>
                      <a:pt x="468" y="172"/>
                    </a:lnTo>
                    <a:lnTo>
                      <a:pt x="470" y="172"/>
                    </a:lnTo>
                    <a:close/>
                    <a:moveTo>
                      <a:pt x="424" y="118"/>
                    </a:moveTo>
                    <a:lnTo>
                      <a:pt x="424" y="114"/>
                    </a:lnTo>
                    <a:lnTo>
                      <a:pt x="422" y="112"/>
                    </a:lnTo>
                    <a:lnTo>
                      <a:pt x="424" y="112"/>
                    </a:lnTo>
                    <a:lnTo>
                      <a:pt x="426" y="112"/>
                    </a:lnTo>
                    <a:lnTo>
                      <a:pt x="426" y="116"/>
                    </a:lnTo>
                    <a:lnTo>
                      <a:pt x="424" y="118"/>
                    </a:lnTo>
                    <a:lnTo>
                      <a:pt x="424" y="118"/>
                    </a:lnTo>
                    <a:close/>
                    <a:moveTo>
                      <a:pt x="384" y="0"/>
                    </a:moveTo>
                    <a:lnTo>
                      <a:pt x="384" y="2"/>
                    </a:lnTo>
                    <a:lnTo>
                      <a:pt x="384" y="0"/>
                    </a:lnTo>
                    <a:lnTo>
                      <a:pt x="384" y="0"/>
                    </a:lnTo>
                    <a:close/>
                    <a:moveTo>
                      <a:pt x="382" y="6"/>
                    </a:moveTo>
                    <a:lnTo>
                      <a:pt x="382" y="10"/>
                    </a:lnTo>
                    <a:lnTo>
                      <a:pt x="382" y="8"/>
                    </a:lnTo>
                    <a:lnTo>
                      <a:pt x="384" y="8"/>
                    </a:lnTo>
                    <a:lnTo>
                      <a:pt x="384" y="8"/>
                    </a:lnTo>
                    <a:lnTo>
                      <a:pt x="382" y="6"/>
                    </a:lnTo>
                    <a:close/>
                    <a:moveTo>
                      <a:pt x="342" y="96"/>
                    </a:moveTo>
                    <a:lnTo>
                      <a:pt x="342" y="96"/>
                    </a:lnTo>
                    <a:lnTo>
                      <a:pt x="344" y="96"/>
                    </a:lnTo>
                    <a:lnTo>
                      <a:pt x="344" y="94"/>
                    </a:lnTo>
                    <a:lnTo>
                      <a:pt x="342" y="96"/>
                    </a:lnTo>
                    <a:close/>
                    <a:moveTo>
                      <a:pt x="340" y="90"/>
                    </a:moveTo>
                    <a:lnTo>
                      <a:pt x="340" y="92"/>
                    </a:lnTo>
                    <a:lnTo>
                      <a:pt x="342" y="90"/>
                    </a:lnTo>
                    <a:lnTo>
                      <a:pt x="342" y="88"/>
                    </a:lnTo>
                    <a:lnTo>
                      <a:pt x="346" y="88"/>
                    </a:lnTo>
                    <a:lnTo>
                      <a:pt x="346" y="88"/>
                    </a:lnTo>
                    <a:lnTo>
                      <a:pt x="342" y="86"/>
                    </a:lnTo>
                    <a:lnTo>
                      <a:pt x="340" y="88"/>
                    </a:lnTo>
                    <a:lnTo>
                      <a:pt x="340" y="88"/>
                    </a:lnTo>
                    <a:lnTo>
                      <a:pt x="340" y="90"/>
                    </a:lnTo>
                    <a:lnTo>
                      <a:pt x="340" y="90"/>
                    </a:lnTo>
                    <a:close/>
                    <a:moveTo>
                      <a:pt x="314" y="78"/>
                    </a:moveTo>
                    <a:lnTo>
                      <a:pt x="314" y="76"/>
                    </a:lnTo>
                    <a:lnTo>
                      <a:pt x="314" y="74"/>
                    </a:lnTo>
                    <a:lnTo>
                      <a:pt x="314" y="76"/>
                    </a:lnTo>
                    <a:lnTo>
                      <a:pt x="314" y="78"/>
                    </a:lnTo>
                    <a:close/>
                    <a:moveTo>
                      <a:pt x="306" y="52"/>
                    </a:moveTo>
                    <a:lnTo>
                      <a:pt x="306" y="50"/>
                    </a:lnTo>
                    <a:lnTo>
                      <a:pt x="304" y="50"/>
                    </a:lnTo>
                    <a:lnTo>
                      <a:pt x="304" y="50"/>
                    </a:lnTo>
                    <a:lnTo>
                      <a:pt x="306" y="48"/>
                    </a:lnTo>
                    <a:lnTo>
                      <a:pt x="308" y="50"/>
                    </a:lnTo>
                    <a:lnTo>
                      <a:pt x="306" y="52"/>
                    </a:lnTo>
                    <a:close/>
                    <a:moveTo>
                      <a:pt x="308" y="54"/>
                    </a:moveTo>
                    <a:lnTo>
                      <a:pt x="308" y="56"/>
                    </a:lnTo>
                    <a:lnTo>
                      <a:pt x="308" y="56"/>
                    </a:lnTo>
                    <a:lnTo>
                      <a:pt x="310" y="56"/>
                    </a:lnTo>
                    <a:lnTo>
                      <a:pt x="314" y="56"/>
                    </a:lnTo>
                    <a:lnTo>
                      <a:pt x="314" y="54"/>
                    </a:lnTo>
                    <a:lnTo>
                      <a:pt x="314" y="54"/>
                    </a:lnTo>
                    <a:lnTo>
                      <a:pt x="312" y="54"/>
                    </a:lnTo>
                    <a:lnTo>
                      <a:pt x="312" y="52"/>
                    </a:lnTo>
                    <a:lnTo>
                      <a:pt x="314" y="50"/>
                    </a:lnTo>
                    <a:lnTo>
                      <a:pt x="314" y="50"/>
                    </a:lnTo>
                    <a:lnTo>
                      <a:pt x="312" y="50"/>
                    </a:lnTo>
                    <a:lnTo>
                      <a:pt x="312" y="50"/>
                    </a:lnTo>
                    <a:lnTo>
                      <a:pt x="310" y="50"/>
                    </a:lnTo>
                    <a:lnTo>
                      <a:pt x="310" y="50"/>
                    </a:lnTo>
                    <a:lnTo>
                      <a:pt x="308" y="50"/>
                    </a:lnTo>
                    <a:lnTo>
                      <a:pt x="308" y="52"/>
                    </a:lnTo>
                    <a:lnTo>
                      <a:pt x="308" y="52"/>
                    </a:lnTo>
                    <a:lnTo>
                      <a:pt x="308" y="54"/>
                    </a:lnTo>
                    <a:close/>
                    <a:moveTo>
                      <a:pt x="310" y="16"/>
                    </a:moveTo>
                    <a:lnTo>
                      <a:pt x="312" y="18"/>
                    </a:lnTo>
                    <a:lnTo>
                      <a:pt x="314" y="16"/>
                    </a:lnTo>
                    <a:lnTo>
                      <a:pt x="314" y="14"/>
                    </a:lnTo>
                    <a:lnTo>
                      <a:pt x="314" y="12"/>
                    </a:lnTo>
                    <a:lnTo>
                      <a:pt x="312" y="16"/>
                    </a:lnTo>
                    <a:lnTo>
                      <a:pt x="310" y="16"/>
                    </a:lnTo>
                    <a:close/>
                    <a:moveTo>
                      <a:pt x="308" y="18"/>
                    </a:moveTo>
                    <a:lnTo>
                      <a:pt x="310" y="20"/>
                    </a:lnTo>
                    <a:lnTo>
                      <a:pt x="310" y="18"/>
                    </a:lnTo>
                    <a:lnTo>
                      <a:pt x="308" y="18"/>
                    </a:lnTo>
                    <a:close/>
                    <a:moveTo>
                      <a:pt x="306" y="20"/>
                    </a:moveTo>
                    <a:lnTo>
                      <a:pt x="308" y="20"/>
                    </a:lnTo>
                    <a:lnTo>
                      <a:pt x="308" y="20"/>
                    </a:lnTo>
                    <a:lnTo>
                      <a:pt x="306" y="20"/>
                    </a:lnTo>
                    <a:close/>
                    <a:moveTo>
                      <a:pt x="302" y="22"/>
                    </a:moveTo>
                    <a:lnTo>
                      <a:pt x="304" y="22"/>
                    </a:lnTo>
                    <a:lnTo>
                      <a:pt x="304" y="22"/>
                    </a:lnTo>
                    <a:lnTo>
                      <a:pt x="302" y="22"/>
                    </a:lnTo>
                    <a:close/>
                    <a:moveTo>
                      <a:pt x="298" y="26"/>
                    </a:moveTo>
                    <a:lnTo>
                      <a:pt x="298" y="24"/>
                    </a:lnTo>
                    <a:lnTo>
                      <a:pt x="300" y="22"/>
                    </a:lnTo>
                    <a:lnTo>
                      <a:pt x="302" y="22"/>
                    </a:lnTo>
                    <a:lnTo>
                      <a:pt x="302" y="24"/>
                    </a:lnTo>
                    <a:lnTo>
                      <a:pt x="300" y="24"/>
                    </a:lnTo>
                    <a:lnTo>
                      <a:pt x="298" y="26"/>
                    </a:lnTo>
                    <a:close/>
                    <a:moveTo>
                      <a:pt x="294" y="26"/>
                    </a:moveTo>
                    <a:lnTo>
                      <a:pt x="296" y="28"/>
                    </a:lnTo>
                    <a:lnTo>
                      <a:pt x="298" y="26"/>
                    </a:lnTo>
                    <a:lnTo>
                      <a:pt x="298" y="26"/>
                    </a:lnTo>
                    <a:lnTo>
                      <a:pt x="294" y="26"/>
                    </a:lnTo>
                    <a:close/>
                    <a:moveTo>
                      <a:pt x="264" y="16"/>
                    </a:moveTo>
                    <a:lnTo>
                      <a:pt x="262" y="14"/>
                    </a:lnTo>
                    <a:lnTo>
                      <a:pt x="262" y="12"/>
                    </a:lnTo>
                    <a:lnTo>
                      <a:pt x="264" y="12"/>
                    </a:lnTo>
                    <a:lnTo>
                      <a:pt x="264" y="14"/>
                    </a:lnTo>
                    <a:lnTo>
                      <a:pt x="264" y="16"/>
                    </a:lnTo>
                    <a:close/>
                    <a:moveTo>
                      <a:pt x="236" y="16"/>
                    </a:moveTo>
                    <a:lnTo>
                      <a:pt x="236" y="18"/>
                    </a:lnTo>
                    <a:lnTo>
                      <a:pt x="238" y="20"/>
                    </a:lnTo>
                    <a:lnTo>
                      <a:pt x="240" y="22"/>
                    </a:lnTo>
                    <a:lnTo>
                      <a:pt x="244" y="24"/>
                    </a:lnTo>
                    <a:lnTo>
                      <a:pt x="248" y="20"/>
                    </a:lnTo>
                    <a:lnTo>
                      <a:pt x="250" y="20"/>
                    </a:lnTo>
                    <a:lnTo>
                      <a:pt x="250" y="18"/>
                    </a:lnTo>
                    <a:lnTo>
                      <a:pt x="250" y="18"/>
                    </a:lnTo>
                    <a:lnTo>
                      <a:pt x="250" y="16"/>
                    </a:lnTo>
                    <a:lnTo>
                      <a:pt x="248" y="16"/>
                    </a:lnTo>
                    <a:lnTo>
                      <a:pt x="248" y="16"/>
                    </a:lnTo>
                    <a:lnTo>
                      <a:pt x="246" y="16"/>
                    </a:lnTo>
                    <a:lnTo>
                      <a:pt x="242" y="16"/>
                    </a:lnTo>
                    <a:lnTo>
                      <a:pt x="242" y="18"/>
                    </a:lnTo>
                    <a:lnTo>
                      <a:pt x="240" y="18"/>
                    </a:lnTo>
                    <a:lnTo>
                      <a:pt x="240" y="16"/>
                    </a:lnTo>
                    <a:lnTo>
                      <a:pt x="238" y="16"/>
                    </a:lnTo>
                    <a:lnTo>
                      <a:pt x="236" y="14"/>
                    </a:lnTo>
                    <a:lnTo>
                      <a:pt x="236" y="14"/>
                    </a:lnTo>
                    <a:lnTo>
                      <a:pt x="236" y="16"/>
                    </a:lnTo>
                    <a:close/>
                    <a:moveTo>
                      <a:pt x="236" y="16"/>
                    </a:moveTo>
                    <a:lnTo>
                      <a:pt x="236" y="20"/>
                    </a:lnTo>
                    <a:lnTo>
                      <a:pt x="238" y="22"/>
                    </a:lnTo>
                    <a:lnTo>
                      <a:pt x="238" y="22"/>
                    </a:lnTo>
                    <a:lnTo>
                      <a:pt x="236" y="22"/>
                    </a:lnTo>
                    <a:lnTo>
                      <a:pt x="236" y="22"/>
                    </a:lnTo>
                    <a:lnTo>
                      <a:pt x="232" y="20"/>
                    </a:lnTo>
                    <a:lnTo>
                      <a:pt x="232" y="20"/>
                    </a:lnTo>
                    <a:lnTo>
                      <a:pt x="234" y="20"/>
                    </a:lnTo>
                    <a:lnTo>
                      <a:pt x="234" y="20"/>
                    </a:lnTo>
                    <a:lnTo>
                      <a:pt x="234" y="18"/>
                    </a:lnTo>
                    <a:lnTo>
                      <a:pt x="234" y="18"/>
                    </a:lnTo>
                    <a:lnTo>
                      <a:pt x="234" y="18"/>
                    </a:lnTo>
                    <a:lnTo>
                      <a:pt x="234" y="16"/>
                    </a:lnTo>
                    <a:lnTo>
                      <a:pt x="236" y="16"/>
                    </a:lnTo>
                    <a:close/>
                    <a:moveTo>
                      <a:pt x="156" y="70"/>
                    </a:moveTo>
                    <a:lnTo>
                      <a:pt x="158" y="70"/>
                    </a:lnTo>
                    <a:lnTo>
                      <a:pt x="160" y="70"/>
                    </a:lnTo>
                    <a:lnTo>
                      <a:pt x="158" y="68"/>
                    </a:lnTo>
                    <a:lnTo>
                      <a:pt x="156" y="70"/>
                    </a:lnTo>
                    <a:lnTo>
                      <a:pt x="156" y="70"/>
                    </a:lnTo>
                    <a:close/>
                    <a:moveTo>
                      <a:pt x="158" y="78"/>
                    </a:moveTo>
                    <a:lnTo>
                      <a:pt x="158" y="74"/>
                    </a:lnTo>
                    <a:lnTo>
                      <a:pt x="156" y="72"/>
                    </a:lnTo>
                    <a:lnTo>
                      <a:pt x="156" y="76"/>
                    </a:lnTo>
                    <a:lnTo>
                      <a:pt x="158" y="78"/>
                    </a:lnTo>
                    <a:close/>
                    <a:moveTo>
                      <a:pt x="168" y="60"/>
                    </a:moveTo>
                    <a:lnTo>
                      <a:pt x="166" y="60"/>
                    </a:lnTo>
                    <a:lnTo>
                      <a:pt x="168" y="58"/>
                    </a:lnTo>
                    <a:lnTo>
                      <a:pt x="168" y="58"/>
                    </a:lnTo>
                    <a:lnTo>
                      <a:pt x="168" y="60"/>
                    </a:lnTo>
                    <a:close/>
                    <a:moveTo>
                      <a:pt x="38" y="144"/>
                    </a:moveTo>
                    <a:lnTo>
                      <a:pt x="36" y="142"/>
                    </a:lnTo>
                    <a:lnTo>
                      <a:pt x="38" y="140"/>
                    </a:lnTo>
                    <a:lnTo>
                      <a:pt x="38" y="142"/>
                    </a:lnTo>
                    <a:lnTo>
                      <a:pt x="38" y="144"/>
                    </a:lnTo>
                    <a:close/>
                    <a:moveTo>
                      <a:pt x="0" y="208"/>
                    </a:moveTo>
                    <a:lnTo>
                      <a:pt x="2" y="202"/>
                    </a:lnTo>
                    <a:lnTo>
                      <a:pt x="2" y="206"/>
                    </a:lnTo>
                    <a:lnTo>
                      <a:pt x="0" y="208"/>
                    </a:lnTo>
                    <a:lnTo>
                      <a:pt x="0" y="208"/>
                    </a:lnTo>
                    <a:close/>
                    <a:moveTo>
                      <a:pt x="0" y="216"/>
                    </a:moveTo>
                    <a:lnTo>
                      <a:pt x="0" y="212"/>
                    </a:lnTo>
                    <a:lnTo>
                      <a:pt x="0" y="210"/>
                    </a:lnTo>
                    <a:lnTo>
                      <a:pt x="2" y="214"/>
                    </a:lnTo>
                    <a:lnTo>
                      <a:pt x="0" y="216"/>
                    </a:lnTo>
                    <a:close/>
                    <a:moveTo>
                      <a:pt x="272" y="376"/>
                    </a:moveTo>
                    <a:lnTo>
                      <a:pt x="272" y="378"/>
                    </a:lnTo>
                    <a:lnTo>
                      <a:pt x="272" y="380"/>
                    </a:lnTo>
                    <a:lnTo>
                      <a:pt x="274" y="380"/>
                    </a:lnTo>
                    <a:lnTo>
                      <a:pt x="274" y="380"/>
                    </a:lnTo>
                    <a:lnTo>
                      <a:pt x="276" y="380"/>
                    </a:lnTo>
                    <a:lnTo>
                      <a:pt x="278" y="380"/>
                    </a:lnTo>
                    <a:lnTo>
                      <a:pt x="280" y="382"/>
                    </a:lnTo>
                    <a:lnTo>
                      <a:pt x="278" y="382"/>
                    </a:lnTo>
                    <a:lnTo>
                      <a:pt x="272" y="382"/>
                    </a:lnTo>
                    <a:lnTo>
                      <a:pt x="272" y="384"/>
                    </a:lnTo>
                    <a:lnTo>
                      <a:pt x="272" y="384"/>
                    </a:lnTo>
                    <a:lnTo>
                      <a:pt x="270" y="384"/>
                    </a:lnTo>
                    <a:lnTo>
                      <a:pt x="270" y="384"/>
                    </a:lnTo>
                    <a:lnTo>
                      <a:pt x="268" y="382"/>
                    </a:lnTo>
                    <a:lnTo>
                      <a:pt x="266" y="384"/>
                    </a:lnTo>
                    <a:lnTo>
                      <a:pt x="266" y="384"/>
                    </a:lnTo>
                    <a:lnTo>
                      <a:pt x="264" y="384"/>
                    </a:lnTo>
                    <a:lnTo>
                      <a:pt x="262" y="384"/>
                    </a:lnTo>
                    <a:lnTo>
                      <a:pt x="260" y="382"/>
                    </a:lnTo>
                    <a:lnTo>
                      <a:pt x="260" y="380"/>
                    </a:lnTo>
                    <a:lnTo>
                      <a:pt x="262" y="378"/>
                    </a:lnTo>
                    <a:lnTo>
                      <a:pt x="270" y="376"/>
                    </a:lnTo>
                    <a:lnTo>
                      <a:pt x="272" y="376"/>
                    </a:lnTo>
                    <a:lnTo>
                      <a:pt x="272" y="376"/>
                    </a:lnTo>
                    <a:close/>
                    <a:moveTo>
                      <a:pt x="354" y="434"/>
                    </a:moveTo>
                    <a:lnTo>
                      <a:pt x="354" y="434"/>
                    </a:lnTo>
                    <a:lnTo>
                      <a:pt x="356" y="436"/>
                    </a:lnTo>
                    <a:lnTo>
                      <a:pt x="354" y="436"/>
                    </a:lnTo>
                    <a:lnTo>
                      <a:pt x="354" y="434"/>
                    </a:lnTo>
                    <a:close/>
                    <a:moveTo>
                      <a:pt x="366" y="444"/>
                    </a:moveTo>
                    <a:lnTo>
                      <a:pt x="368" y="444"/>
                    </a:lnTo>
                    <a:lnTo>
                      <a:pt x="368" y="444"/>
                    </a:lnTo>
                    <a:lnTo>
                      <a:pt x="366" y="444"/>
                    </a:lnTo>
                    <a:close/>
                    <a:moveTo>
                      <a:pt x="336" y="476"/>
                    </a:moveTo>
                    <a:lnTo>
                      <a:pt x="336" y="478"/>
                    </a:lnTo>
                    <a:lnTo>
                      <a:pt x="338" y="478"/>
                    </a:lnTo>
                    <a:lnTo>
                      <a:pt x="340" y="478"/>
                    </a:lnTo>
                    <a:lnTo>
                      <a:pt x="338" y="476"/>
                    </a:lnTo>
                    <a:lnTo>
                      <a:pt x="336" y="476"/>
                    </a:lnTo>
                    <a:close/>
                    <a:moveTo>
                      <a:pt x="338" y="472"/>
                    </a:moveTo>
                    <a:lnTo>
                      <a:pt x="338" y="474"/>
                    </a:lnTo>
                    <a:lnTo>
                      <a:pt x="338" y="474"/>
                    </a:lnTo>
                    <a:lnTo>
                      <a:pt x="338" y="472"/>
                    </a:lnTo>
                    <a:lnTo>
                      <a:pt x="338" y="472"/>
                    </a:lnTo>
                    <a:close/>
                    <a:moveTo>
                      <a:pt x="336" y="474"/>
                    </a:moveTo>
                    <a:lnTo>
                      <a:pt x="334" y="474"/>
                    </a:lnTo>
                    <a:lnTo>
                      <a:pt x="334" y="472"/>
                    </a:lnTo>
                    <a:lnTo>
                      <a:pt x="336" y="470"/>
                    </a:lnTo>
                    <a:lnTo>
                      <a:pt x="336" y="472"/>
                    </a:lnTo>
                    <a:lnTo>
                      <a:pt x="336" y="474"/>
                    </a:lnTo>
                    <a:close/>
                    <a:moveTo>
                      <a:pt x="328" y="466"/>
                    </a:moveTo>
                    <a:lnTo>
                      <a:pt x="328" y="464"/>
                    </a:lnTo>
                    <a:lnTo>
                      <a:pt x="328" y="462"/>
                    </a:lnTo>
                    <a:lnTo>
                      <a:pt x="328" y="460"/>
                    </a:lnTo>
                    <a:lnTo>
                      <a:pt x="328" y="458"/>
                    </a:lnTo>
                    <a:lnTo>
                      <a:pt x="330" y="456"/>
                    </a:lnTo>
                    <a:lnTo>
                      <a:pt x="332" y="454"/>
                    </a:lnTo>
                    <a:lnTo>
                      <a:pt x="334" y="456"/>
                    </a:lnTo>
                    <a:lnTo>
                      <a:pt x="332" y="460"/>
                    </a:lnTo>
                    <a:lnTo>
                      <a:pt x="334" y="460"/>
                    </a:lnTo>
                    <a:lnTo>
                      <a:pt x="332" y="464"/>
                    </a:lnTo>
                    <a:lnTo>
                      <a:pt x="332" y="464"/>
                    </a:lnTo>
                    <a:lnTo>
                      <a:pt x="330" y="466"/>
                    </a:lnTo>
                    <a:lnTo>
                      <a:pt x="328" y="466"/>
                    </a:lnTo>
                    <a:close/>
                    <a:moveTo>
                      <a:pt x="376" y="472"/>
                    </a:moveTo>
                    <a:lnTo>
                      <a:pt x="380" y="470"/>
                    </a:lnTo>
                    <a:lnTo>
                      <a:pt x="380" y="468"/>
                    </a:lnTo>
                    <a:lnTo>
                      <a:pt x="376" y="464"/>
                    </a:lnTo>
                    <a:lnTo>
                      <a:pt x="376" y="464"/>
                    </a:lnTo>
                    <a:lnTo>
                      <a:pt x="376" y="466"/>
                    </a:lnTo>
                    <a:lnTo>
                      <a:pt x="376" y="468"/>
                    </a:lnTo>
                    <a:lnTo>
                      <a:pt x="376" y="470"/>
                    </a:lnTo>
                    <a:lnTo>
                      <a:pt x="376" y="472"/>
                    </a:lnTo>
                    <a:close/>
                    <a:moveTo>
                      <a:pt x="374" y="474"/>
                    </a:moveTo>
                    <a:lnTo>
                      <a:pt x="376" y="476"/>
                    </a:lnTo>
                    <a:lnTo>
                      <a:pt x="378" y="476"/>
                    </a:lnTo>
                    <a:lnTo>
                      <a:pt x="380" y="476"/>
                    </a:lnTo>
                    <a:lnTo>
                      <a:pt x="380" y="476"/>
                    </a:lnTo>
                    <a:lnTo>
                      <a:pt x="378" y="474"/>
                    </a:lnTo>
                    <a:lnTo>
                      <a:pt x="376" y="474"/>
                    </a:lnTo>
                    <a:lnTo>
                      <a:pt x="374" y="474"/>
                    </a:lnTo>
                    <a:close/>
                    <a:moveTo>
                      <a:pt x="376" y="480"/>
                    </a:moveTo>
                    <a:lnTo>
                      <a:pt x="376" y="478"/>
                    </a:lnTo>
                    <a:lnTo>
                      <a:pt x="376" y="478"/>
                    </a:lnTo>
                    <a:lnTo>
                      <a:pt x="376" y="480"/>
                    </a:lnTo>
                    <a:close/>
                    <a:moveTo>
                      <a:pt x="362" y="520"/>
                    </a:moveTo>
                    <a:lnTo>
                      <a:pt x="362" y="518"/>
                    </a:lnTo>
                    <a:lnTo>
                      <a:pt x="364" y="520"/>
                    </a:lnTo>
                    <a:lnTo>
                      <a:pt x="362" y="520"/>
                    </a:lnTo>
                    <a:close/>
                    <a:moveTo>
                      <a:pt x="348" y="534"/>
                    </a:moveTo>
                    <a:lnTo>
                      <a:pt x="348" y="534"/>
                    </a:lnTo>
                    <a:lnTo>
                      <a:pt x="348" y="530"/>
                    </a:lnTo>
                    <a:lnTo>
                      <a:pt x="348" y="528"/>
                    </a:lnTo>
                    <a:lnTo>
                      <a:pt x="350" y="528"/>
                    </a:lnTo>
                    <a:lnTo>
                      <a:pt x="350" y="530"/>
                    </a:lnTo>
                    <a:lnTo>
                      <a:pt x="350" y="530"/>
                    </a:lnTo>
                    <a:lnTo>
                      <a:pt x="348" y="534"/>
                    </a:lnTo>
                    <a:close/>
                    <a:moveTo>
                      <a:pt x="334" y="534"/>
                    </a:moveTo>
                    <a:lnTo>
                      <a:pt x="334" y="530"/>
                    </a:lnTo>
                    <a:lnTo>
                      <a:pt x="334" y="530"/>
                    </a:lnTo>
                    <a:lnTo>
                      <a:pt x="332" y="528"/>
                    </a:lnTo>
                    <a:lnTo>
                      <a:pt x="332" y="524"/>
                    </a:lnTo>
                    <a:lnTo>
                      <a:pt x="332" y="524"/>
                    </a:lnTo>
                    <a:lnTo>
                      <a:pt x="330" y="522"/>
                    </a:lnTo>
                    <a:lnTo>
                      <a:pt x="330" y="516"/>
                    </a:lnTo>
                    <a:lnTo>
                      <a:pt x="332" y="514"/>
                    </a:lnTo>
                    <a:lnTo>
                      <a:pt x="330" y="514"/>
                    </a:lnTo>
                    <a:lnTo>
                      <a:pt x="330" y="508"/>
                    </a:lnTo>
                    <a:lnTo>
                      <a:pt x="330" y="506"/>
                    </a:lnTo>
                    <a:lnTo>
                      <a:pt x="332" y="508"/>
                    </a:lnTo>
                    <a:lnTo>
                      <a:pt x="336" y="508"/>
                    </a:lnTo>
                    <a:lnTo>
                      <a:pt x="332" y="508"/>
                    </a:lnTo>
                    <a:lnTo>
                      <a:pt x="332" y="506"/>
                    </a:lnTo>
                    <a:lnTo>
                      <a:pt x="332" y="504"/>
                    </a:lnTo>
                    <a:lnTo>
                      <a:pt x="332" y="502"/>
                    </a:lnTo>
                    <a:lnTo>
                      <a:pt x="332" y="496"/>
                    </a:lnTo>
                    <a:lnTo>
                      <a:pt x="332" y="492"/>
                    </a:lnTo>
                    <a:lnTo>
                      <a:pt x="332" y="488"/>
                    </a:lnTo>
                    <a:lnTo>
                      <a:pt x="332" y="484"/>
                    </a:lnTo>
                    <a:lnTo>
                      <a:pt x="332" y="480"/>
                    </a:lnTo>
                    <a:lnTo>
                      <a:pt x="332" y="480"/>
                    </a:lnTo>
                    <a:lnTo>
                      <a:pt x="332" y="478"/>
                    </a:lnTo>
                    <a:lnTo>
                      <a:pt x="334" y="476"/>
                    </a:lnTo>
                    <a:lnTo>
                      <a:pt x="336" y="478"/>
                    </a:lnTo>
                    <a:lnTo>
                      <a:pt x="338" y="480"/>
                    </a:lnTo>
                    <a:lnTo>
                      <a:pt x="340" y="480"/>
                    </a:lnTo>
                    <a:lnTo>
                      <a:pt x="340" y="480"/>
                    </a:lnTo>
                    <a:lnTo>
                      <a:pt x="342" y="478"/>
                    </a:lnTo>
                    <a:lnTo>
                      <a:pt x="342" y="482"/>
                    </a:lnTo>
                    <a:lnTo>
                      <a:pt x="346" y="484"/>
                    </a:lnTo>
                    <a:lnTo>
                      <a:pt x="348" y="488"/>
                    </a:lnTo>
                    <a:lnTo>
                      <a:pt x="350" y="488"/>
                    </a:lnTo>
                    <a:lnTo>
                      <a:pt x="352" y="488"/>
                    </a:lnTo>
                    <a:lnTo>
                      <a:pt x="356" y="488"/>
                    </a:lnTo>
                    <a:lnTo>
                      <a:pt x="356" y="490"/>
                    </a:lnTo>
                    <a:lnTo>
                      <a:pt x="356" y="488"/>
                    </a:lnTo>
                    <a:lnTo>
                      <a:pt x="358" y="486"/>
                    </a:lnTo>
                    <a:lnTo>
                      <a:pt x="366" y="486"/>
                    </a:lnTo>
                    <a:lnTo>
                      <a:pt x="366" y="486"/>
                    </a:lnTo>
                    <a:lnTo>
                      <a:pt x="368" y="484"/>
                    </a:lnTo>
                    <a:lnTo>
                      <a:pt x="370" y="484"/>
                    </a:lnTo>
                    <a:lnTo>
                      <a:pt x="370" y="486"/>
                    </a:lnTo>
                    <a:lnTo>
                      <a:pt x="372" y="482"/>
                    </a:lnTo>
                    <a:lnTo>
                      <a:pt x="374" y="482"/>
                    </a:lnTo>
                    <a:lnTo>
                      <a:pt x="376" y="484"/>
                    </a:lnTo>
                    <a:lnTo>
                      <a:pt x="376" y="488"/>
                    </a:lnTo>
                    <a:lnTo>
                      <a:pt x="374" y="494"/>
                    </a:lnTo>
                    <a:lnTo>
                      <a:pt x="372" y="496"/>
                    </a:lnTo>
                    <a:lnTo>
                      <a:pt x="372" y="500"/>
                    </a:lnTo>
                    <a:lnTo>
                      <a:pt x="370" y="502"/>
                    </a:lnTo>
                    <a:lnTo>
                      <a:pt x="370" y="506"/>
                    </a:lnTo>
                    <a:lnTo>
                      <a:pt x="370" y="508"/>
                    </a:lnTo>
                    <a:lnTo>
                      <a:pt x="370" y="510"/>
                    </a:lnTo>
                    <a:lnTo>
                      <a:pt x="370" y="512"/>
                    </a:lnTo>
                    <a:lnTo>
                      <a:pt x="368" y="510"/>
                    </a:lnTo>
                    <a:lnTo>
                      <a:pt x="368" y="506"/>
                    </a:lnTo>
                    <a:lnTo>
                      <a:pt x="366" y="508"/>
                    </a:lnTo>
                    <a:lnTo>
                      <a:pt x="364" y="510"/>
                    </a:lnTo>
                    <a:lnTo>
                      <a:pt x="364" y="516"/>
                    </a:lnTo>
                    <a:lnTo>
                      <a:pt x="364" y="516"/>
                    </a:lnTo>
                    <a:lnTo>
                      <a:pt x="362" y="516"/>
                    </a:lnTo>
                    <a:lnTo>
                      <a:pt x="362" y="520"/>
                    </a:lnTo>
                    <a:lnTo>
                      <a:pt x="360" y="522"/>
                    </a:lnTo>
                    <a:lnTo>
                      <a:pt x="362" y="522"/>
                    </a:lnTo>
                    <a:lnTo>
                      <a:pt x="362" y="524"/>
                    </a:lnTo>
                    <a:lnTo>
                      <a:pt x="358" y="528"/>
                    </a:lnTo>
                    <a:lnTo>
                      <a:pt x="358" y="528"/>
                    </a:lnTo>
                    <a:lnTo>
                      <a:pt x="356" y="530"/>
                    </a:lnTo>
                    <a:lnTo>
                      <a:pt x="356" y="526"/>
                    </a:lnTo>
                    <a:lnTo>
                      <a:pt x="358" y="526"/>
                    </a:lnTo>
                    <a:lnTo>
                      <a:pt x="358" y="524"/>
                    </a:lnTo>
                    <a:lnTo>
                      <a:pt x="356" y="522"/>
                    </a:lnTo>
                    <a:lnTo>
                      <a:pt x="356" y="524"/>
                    </a:lnTo>
                    <a:lnTo>
                      <a:pt x="354" y="526"/>
                    </a:lnTo>
                    <a:lnTo>
                      <a:pt x="352" y="526"/>
                    </a:lnTo>
                    <a:lnTo>
                      <a:pt x="352" y="522"/>
                    </a:lnTo>
                    <a:lnTo>
                      <a:pt x="352" y="526"/>
                    </a:lnTo>
                    <a:lnTo>
                      <a:pt x="348" y="528"/>
                    </a:lnTo>
                    <a:lnTo>
                      <a:pt x="348" y="528"/>
                    </a:lnTo>
                    <a:lnTo>
                      <a:pt x="346" y="526"/>
                    </a:lnTo>
                    <a:lnTo>
                      <a:pt x="346" y="530"/>
                    </a:lnTo>
                    <a:lnTo>
                      <a:pt x="346" y="532"/>
                    </a:lnTo>
                    <a:lnTo>
                      <a:pt x="342" y="536"/>
                    </a:lnTo>
                    <a:lnTo>
                      <a:pt x="342" y="536"/>
                    </a:lnTo>
                    <a:lnTo>
                      <a:pt x="340" y="534"/>
                    </a:lnTo>
                    <a:lnTo>
                      <a:pt x="340" y="532"/>
                    </a:lnTo>
                    <a:lnTo>
                      <a:pt x="338" y="534"/>
                    </a:lnTo>
                    <a:lnTo>
                      <a:pt x="336" y="534"/>
                    </a:lnTo>
                    <a:lnTo>
                      <a:pt x="334" y="534"/>
                    </a:lnTo>
                    <a:lnTo>
                      <a:pt x="334" y="534"/>
                    </a:lnTo>
                    <a:lnTo>
                      <a:pt x="334" y="534"/>
                    </a:lnTo>
                    <a:lnTo>
                      <a:pt x="334" y="534"/>
                    </a:lnTo>
                    <a:close/>
                    <a:moveTo>
                      <a:pt x="4" y="340"/>
                    </a:moveTo>
                    <a:lnTo>
                      <a:pt x="6" y="342"/>
                    </a:lnTo>
                    <a:lnTo>
                      <a:pt x="8" y="342"/>
                    </a:lnTo>
                    <a:lnTo>
                      <a:pt x="14" y="348"/>
                    </a:lnTo>
                    <a:lnTo>
                      <a:pt x="14" y="348"/>
                    </a:lnTo>
                    <a:lnTo>
                      <a:pt x="14" y="350"/>
                    </a:lnTo>
                    <a:lnTo>
                      <a:pt x="16" y="350"/>
                    </a:lnTo>
                    <a:lnTo>
                      <a:pt x="18" y="352"/>
                    </a:lnTo>
                    <a:lnTo>
                      <a:pt x="22" y="352"/>
                    </a:lnTo>
                    <a:lnTo>
                      <a:pt x="22" y="352"/>
                    </a:lnTo>
                    <a:lnTo>
                      <a:pt x="24" y="354"/>
                    </a:lnTo>
                    <a:lnTo>
                      <a:pt x="26" y="354"/>
                    </a:lnTo>
                    <a:lnTo>
                      <a:pt x="30" y="354"/>
                    </a:lnTo>
                    <a:lnTo>
                      <a:pt x="30" y="356"/>
                    </a:lnTo>
                    <a:lnTo>
                      <a:pt x="32" y="354"/>
                    </a:lnTo>
                    <a:lnTo>
                      <a:pt x="32" y="354"/>
                    </a:lnTo>
                    <a:lnTo>
                      <a:pt x="36" y="354"/>
                    </a:lnTo>
                    <a:lnTo>
                      <a:pt x="40" y="354"/>
                    </a:lnTo>
                    <a:lnTo>
                      <a:pt x="40" y="352"/>
                    </a:lnTo>
                    <a:lnTo>
                      <a:pt x="42" y="352"/>
                    </a:lnTo>
                    <a:lnTo>
                      <a:pt x="44" y="348"/>
                    </a:lnTo>
                    <a:lnTo>
                      <a:pt x="48" y="348"/>
                    </a:lnTo>
                    <a:lnTo>
                      <a:pt x="48" y="348"/>
                    </a:lnTo>
                    <a:lnTo>
                      <a:pt x="50" y="346"/>
                    </a:lnTo>
                    <a:lnTo>
                      <a:pt x="52" y="346"/>
                    </a:lnTo>
                    <a:lnTo>
                      <a:pt x="54" y="348"/>
                    </a:lnTo>
                    <a:lnTo>
                      <a:pt x="56" y="344"/>
                    </a:lnTo>
                    <a:lnTo>
                      <a:pt x="56" y="346"/>
                    </a:lnTo>
                    <a:lnTo>
                      <a:pt x="58" y="344"/>
                    </a:lnTo>
                    <a:lnTo>
                      <a:pt x="58" y="342"/>
                    </a:lnTo>
                    <a:lnTo>
                      <a:pt x="64" y="338"/>
                    </a:lnTo>
                    <a:lnTo>
                      <a:pt x="68" y="338"/>
                    </a:lnTo>
                    <a:lnTo>
                      <a:pt x="70" y="338"/>
                    </a:lnTo>
                    <a:lnTo>
                      <a:pt x="72" y="338"/>
                    </a:lnTo>
                    <a:lnTo>
                      <a:pt x="78" y="336"/>
                    </a:lnTo>
                    <a:lnTo>
                      <a:pt x="78" y="338"/>
                    </a:lnTo>
                    <a:lnTo>
                      <a:pt x="84" y="336"/>
                    </a:lnTo>
                    <a:lnTo>
                      <a:pt x="84" y="338"/>
                    </a:lnTo>
                    <a:lnTo>
                      <a:pt x="86" y="338"/>
                    </a:lnTo>
                    <a:lnTo>
                      <a:pt x="88" y="336"/>
                    </a:lnTo>
                    <a:lnTo>
                      <a:pt x="90" y="340"/>
                    </a:lnTo>
                    <a:lnTo>
                      <a:pt x="92" y="340"/>
                    </a:lnTo>
                    <a:lnTo>
                      <a:pt x="92" y="338"/>
                    </a:lnTo>
                    <a:lnTo>
                      <a:pt x="94" y="340"/>
                    </a:lnTo>
                    <a:lnTo>
                      <a:pt x="96" y="338"/>
                    </a:lnTo>
                    <a:lnTo>
                      <a:pt x="100" y="338"/>
                    </a:lnTo>
                    <a:lnTo>
                      <a:pt x="100" y="340"/>
                    </a:lnTo>
                    <a:lnTo>
                      <a:pt x="102" y="340"/>
                    </a:lnTo>
                    <a:lnTo>
                      <a:pt x="104" y="338"/>
                    </a:lnTo>
                    <a:lnTo>
                      <a:pt x="106" y="338"/>
                    </a:lnTo>
                    <a:lnTo>
                      <a:pt x="110" y="336"/>
                    </a:lnTo>
                    <a:lnTo>
                      <a:pt x="112" y="334"/>
                    </a:lnTo>
                    <a:lnTo>
                      <a:pt x="112" y="334"/>
                    </a:lnTo>
                    <a:lnTo>
                      <a:pt x="114" y="330"/>
                    </a:lnTo>
                    <a:lnTo>
                      <a:pt x="116" y="326"/>
                    </a:lnTo>
                    <a:lnTo>
                      <a:pt x="120" y="324"/>
                    </a:lnTo>
                    <a:lnTo>
                      <a:pt x="124" y="322"/>
                    </a:lnTo>
                    <a:lnTo>
                      <a:pt x="124" y="324"/>
                    </a:lnTo>
                    <a:lnTo>
                      <a:pt x="130" y="322"/>
                    </a:lnTo>
                    <a:lnTo>
                      <a:pt x="136" y="318"/>
                    </a:lnTo>
                    <a:lnTo>
                      <a:pt x="140" y="314"/>
                    </a:lnTo>
                    <a:lnTo>
                      <a:pt x="142" y="314"/>
                    </a:lnTo>
                    <a:lnTo>
                      <a:pt x="144" y="314"/>
                    </a:lnTo>
                    <a:lnTo>
                      <a:pt x="146" y="314"/>
                    </a:lnTo>
                    <a:lnTo>
                      <a:pt x="150" y="314"/>
                    </a:lnTo>
                    <a:lnTo>
                      <a:pt x="152" y="314"/>
                    </a:lnTo>
                    <a:lnTo>
                      <a:pt x="154" y="314"/>
                    </a:lnTo>
                    <a:lnTo>
                      <a:pt x="160" y="314"/>
                    </a:lnTo>
                    <a:lnTo>
                      <a:pt x="166" y="312"/>
                    </a:lnTo>
                    <a:lnTo>
                      <a:pt x="170" y="312"/>
                    </a:lnTo>
                    <a:lnTo>
                      <a:pt x="174" y="308"/>
                    </a:lnTo>
                    <a:lnTo>
                      <a:pt x="176" y="308"/>
                    </a:lnTo>
                    <a:lnTo>
                      <a:pt x="180" y="306"/>
                    </a:lnTo>
                    <a:lnTo>
                      <a:pt x="184" y="306"/>
                    </a:lnTo>
                    <a:lnTo>
                      <a:pt x="198" y="306"/>
                    </a:lnTo>
                    <a:lnTo>
                      <a:pt x="202" y="306"/>
                    </a:lnTo>
                    <a:lnTo>
                      <a:pt x="204" y="306"/>
                    </a:lnTo>
                    <a:lnTo>
                      <a:pt x="208" y="306"/>
                    </a:lnTo>
                    <a:lnTo>
                      <a:pt x="212" y="306"/>
                    </a:lnTo>
                    <a:lnTo>
                      <a:pt x="216" y="308"/>
                    </a:lnTo>
                    <a:lnTo>
                      <a:pt x="218" y="314"/>
                    </a:lnTo>
                    <a:lnTo>
                      <a:pt x="220" y="314"/>
                    </a:lnTo>
                    <a:lnTo>
                      <a:pt x="222" y="314"/>
                    </a:lnTo>
                    <a:lnTo>
                      <a:pt x="224" y="314"/>
                    </a:lnTo>
                    <a:lnTo>
                      <a:pt x="224" y="314"/>
                    </a:lnTo>
                    <a:lnTo>
                      <a:pt x="226" y="314"/>
                    </a:lnTo>
                    <a:lnTo>
                      <a:pt x="228" y="314"/>
                    </a:lnTo>
                    <a:lnTo>
                      <a:pt x="230" y="318"/>
                    </a:lnTo>
                    <a:lnTo>
                      <a:pt x="234" y="318"/>
                    </a:lnTo>
                    <a:lnTo>
                      <a:pt x="236" y="316"/>
                    </a:lnTo>
                    <a:lnTo>
                      <a:pt x="240" y="320"/>
                    </a:lnTo>
                    <a:lnTo>
                      <a:pt x="240" y="322"/>
                    </a:lnTo>
                    <a:lnTo>
                      <a:pt x="242" y="322"/>
                    </a:lnTo>
                    <a:lnTo>
                      <a:pt x="244" y="326"/>
                    </a:lnTo>
                    <a:lnTo>
                      <a:pt x="244" y="328"/>
                    </a:lnTo>
                    <a:lnTo>
                      <a:pt x="242" y="328"/>
                    </a:lnTo>
                    <a:lnTo>
                      <a:pt x="240" y="328"/>
                    </a:lnTo>
                    <a:lnTo>
                      <a:pt x="244" y="334"/>
                    </a:lnTo>
                    <a:lnTo>
                      <a:pt x="244" y="334"/>
                    </a:lnTo>
                    <a:lnTo>
                      <a:pt x="248" y="336"/>
                    </a:lnTo>
                    <a:lnTo>
                      <a:pt x="248" y="340"/>
                    </a:lnTo>
                    <a:lnTo>
                      <a:pt x="248" y="342"/>
                    </a:lnTo>
                    <a:lnTo>
                      <a:pt x="250" y="348"/>
                    </a:lnTo>
                    <a:lnTo>
                      <a:pt x="250" y="350"/>
                    </a:lnTo>
                    <a:lnTo>
                      <a:pt x="252" y="352"/>
                    </a:lnTo>
                    <a:lnTo>
                      <a:pt x="250" y="356"/>
                    </a:lnTo>
                    <a:lnTo>
                      <a:pt x="250" y="358"/>
                    </a:lnTo>
                    <a:lnTo>
                      <a:pt x="248" y="356"/>
                    </a:lnTo>
                    <a:lnTo>
                      <a:pt x="248" y="356"/>
                    </a:lnTo>
                    <a:lnTo>
                      <a:pt x="250" y="360"/>
                    </a:lnTo>
                    <a:lnTo>
                      <a:pt x="252" y="360"/>
                    </a:lnTo>
                    <a:lnTo>
                      <a:pt x="252" y="362"/>
                    </a:lnTo>
                    <a:lnTo>
                      <a:pt x="254" y="362"/>
                    </a:lnTo>
                    <a:lnTo>
                      <a:pt x="256" y="364"/>
                    </a:lnTo>
                    <a:lnTo>
                      <a:pt x="256" y="362"/>
                    </a:lnTo>
                    <a:lnTo>
                      <a:pt x="254" y="360"/>
                    </a:lnTo>
                    <a:lnTo>
                      <a:pt x="256" y="358"/>
                    </a:lnTo>
                    <a:lnTo>
                      <a:pt x="258" y="356"/>
                    </a:lnTo>
                    <a:lnTo>
                      <a:pt x="260" y="356"/>
                    </a:lnTo>
                    <a:lnTo>
                      <a:pt x="260" y="354"/>
                    </a:lnTo>
                    <a:lnTo>
                      <a:pt x="262" y="352"/>
                    </a:lnTo>
                    <a:lnTo>
                      <a:pt x="264" y="350"/>
                    </a:lnTo>
                    <a:lnTo>
                      <a:pt x="266" y="348"/>
                    </a:lnTo>
                    <a:lnTo>
                      <a:pt x="272" y="346"/>
                    </a:lnTo>
                    <a:lnTo>
                      <a:pt x="272" y="344"/>
                    </a:lnTo>
                    <a:lnTo>
                      <a:pt x="272" y="344"/>
                    </a:lnTo>
                    <a:lnTo>
                      <a:pt x="276" y="342"/>
                    </a:lnTo>
                    <a:lnTo>
                      <a:pt x="278" y="338"/>
                    </a:lnTo>
                    <a:lnTo>
                      <a:pt x="280" y="334"/>
                    </a:lnTo>
                    <a:lnTo>
                      <a:pt x="284" y="332"/>
                    </a:lnTo>
                    <a:lnTo>
                      <a:pt x="286" y="330"/>
                    </a:lnTo>
                    <a:lnTo>
                      <a:pt x="284" y="328"/>
                    </a:lnTo>
                    <a:lnTo>
                      <a:pt x="286" y="324"/>
                    </a:lnTo>
                    <a:lnTo>
                      <a:pt x="286" y="328"/>
                    </a:lnTo>
                    <a:lnTo>
                      <a:pt x="286" y="332"/>
                    </a:lnTo>
                    <a:lnTo>
                      <a:pt x="286" y="334"/>
                    </a:lnTo>
                    <a:lnTo>
                      <a:pt x="286" y="336"/>
                    </a:lnTo>
                    <a:lnTo>
                      <a:pt x="284" y="342"/>
                    </a:lnTo>
                    <a:lnTo>
                      <a:pt x="280" y="346"/>
                    </a:lnTo>
                    <a:lnTo>
                      <a:pt x="280" y="348"/>
                    </a:lnTo>
                    <a:lnTo>
                      <a:pt x="278" y="350"/>
                    </a:lnTo>
                    <a:lnTo>
                      <a:pt x="278" y="354"/>
                    </a:lnTo>
                    <a:lnTo>
                      <a:pt x="274" y="358"/>
                    </a:lnTo>
                    <a:lnTo>
                      <a:pt x="276" y="358"/>
                    </a:lnTo>
                    <a:lnTo>
                      <a:pt x="274" y="364"/>
                    </a:lnTo>
                    <a:lnTo>
                      <a:pt x="268" y="364"/>
                    </a:lnTo>
                    <a:lnTo>
                      <a:pt x="266" y="368"/>
                    </a:lnTo>
                    <a:lnTo>
                      <a:pt x="266" y="370"/>
                    </a:lnTo>
                    <a:lnTo>
                      <a:pt x="266" y="370"/>
                    </a:lnTo>
                    <a:lnTo>
                      <a:pt x="268" y="370"/>
                    </a:lnTo>
                    <a:lnTo>
                      <a:pt x="272" y="368"/>
                    </a:lnTo>
                    <a:lnTo>
                      <a:pt x="276" y="370"/>
                    </a:lnTo>
                    <a:lnTo>
                      <a:pt x="280" y="362"/>
                    </a:lnTo>
                    <a:lnTo>
                      <a:pt x="282" y="356"/>
                    </a:lnTo>
                    <a:lnTo>
                      <a:pt x="284" y="354"/>
                    </a:lnTo>
                    <a:lnTo>
                      <a:pt x="286" y="354"/>
                    </a:lnTo>
                    <a:lnTo>
                      <a:pt x="286" y="360"/>
                    </a:lnTo>
                    <a:lnTo>
                      <a:pt x="286" y="364"/>
                    </a:lnTo>
                    <a:lnTo>
                      <a:pt x="286" y="364"/>
                    </a:lnTo>
                    <a:lnTo>
                      <a:pt x="286" y="370"/>
                    </a:lnTo>
                    <a:lnTo>
                      <a:pt x="284" y="374"/>
                    </a:lnTo>
                    <a:lnTo>
                      <a:pt x="280" y="376"/>
                    </a:lnTo>
                    <a:lnTo>
                      <a:pt x="280" y="378"/>
                    </a:lnTo>
                    <a:lnTo>
                      <a:pt x="282" y="378"/>
                    </a:lnTo>
                    <a:lnTo>
                      <a:pt x="286" y="378"/>
                    </a:lnTo>
                    <a:lnTo>
                      <a:pt x="288" y="376"/>
                    </a:lnTo>
                    <a:lnTo>
                      <a:pt x="290" y="376"/>
                    </a:lnTo>
                    <a:lnTo>
                      <a:pt x="292" y="374"/>
                    </a:lnTo>
                    <a:lnTo>
                      <a:pt x="294" y="374"/>
                    </a:lnTo>
                    <a:lnTo>
                      <a:pt x="296" y="374"/>
                    </a:lnTo>
                    <a:lnTo>
                      <a:pt x="294" y="376"/>
                    </a:lnTo>
                    <a:lnTo>
                      <a:pt x="294" y="378"/>
                    </a:lnTo>
                    <a:lnTo>
                      <a:pt x="292" y="378"/>
                    </a:lnTo>
                    <a:lnTo>
                      <a:pt x="290" y="380"/>
                    </a:lnTo>
                    <a:lnTo>
                      <a:pt x="292" y="384"/>
                    </a:lnTo>
                    <a:lnTo>
                      <a:pt x="294" y="386"/>
                    </a:lnTo>
                    <a:lnTo>
                      <a:pt x="294" y="390"/>
                    </a:lnTo>
                    <a:lnTo>
                      <a:pt x="296" y="394"/>
                    </a:lnTo>
                    <a:lnTo>
                      <a:pt x="294" y="400"/>
                    </a:lnTo>
                    <a:lnTo>
                      <a:pt x="292" y="404"/>
                    </a:lnTo>
                    <a:lnTo>
                      <a:pt x="292" y="404"/>
                    </a:lnTo>
                    <a:lnTo>
                      <a:pt x="292" y="408"/>
                    </a:lnTo>
                    <a:lnTo>
                      <a:pt x="294" y="410"/>
                    </a:lnTo>
                    <a:lnTo>
                      <a:pt x="296" y="414"/>
                    </a:lnTo>
                    <a:lnTo>
                      <a:pt x="296" y="418"/>
                    </a:lnTo>
                    <a:lnTo>
                      <a:pt x="300" y="424"/>
                    </a:lnTo>
                    <a:lnTo>
                      <a:pt x="304" y="424"/>
                    </a:lnTo>
                    <a:lnTo>
                      <a:pt x="306" y="426"/>
                    </a:lnTo>
                    <a:lnTo>
                      <a:pt x="308" y="430"/>
                    </a:lnTo>
                    <a:lnTo>
                      <a:pt x="310" y="430"/>
                    </a:lnTo>
                    <a:lnTo>
                      <a:pt x="310" y="428"/>
                    </a:lnTo>
                    <a:lnTo>
                      <a:pt x="312" y="428"/>
                    </a:lnTo>
                    <a:lnTo>
                      <a:pt x="316" y="428"/>
                    </a:lnTo>
                    <a:lnTo>
                      <a:pt x="318" y="432"/>
                    </a:lnTo>
                    <a:lnTo>
                      <a:pt x="322" y="432"/>
                    </a:lnTo>
                    <a:lnTo>
                      <a:pt x="324" y="436"/>
                    </a:lnTo>
                    <a:lnTo>
                      <a:pt x="324" y="438"/>
                    </a:lnTo>
                    <a:lnTo>
                      <a:pt x="326" y="438"/>
                    </a:lnTo>
                    <a:lnTo>
                      <a:pt x="328" y="442"/>
                    </a:lnTo>
                    <a:lnTo>
                      <a:pt x="330" y="442"/>
                    </a:lnTo>
                    <a:lnTo>
                      <a:pt x="332" y="440"/>
                    </a:lnTo>
                    <a:lnTo>
                      <a:pt x="336" y="438"/>
                    </a:lnTo>
                    <a:lnTo>
                      <a:pt x="338" y="436"/>
                    </a:lnTo>
                    <a:lnTo>
                      <a:pt x="342" y="436"/>
                    </a:lnTo>
                    <a:lnTo>
                      <a:pt x="344" y="432"/>
                    </a:lnTo>
                    <a:lnTo>
                      <a:pt x="346" y="432"/>
                    </a:lnTo>
                    <a:lnTo>
                      <a:pt x="348" y="432"/>
                    </a:lnTo>
                    <a:lnTo>
                      <a:pt x="348" y="430"/>
                    </a:lnTo>
                    <a:lnTo>
                      <a:pt x="344" y="430"/>
                    </a:lnTo>
                    <a:lnTo>
                      <a:pt x="346" y="428"/>
                    </a:lnTo>
                    <a:lnTo>
                      <a:pt x="350" y="424"/>
                    </a:lnTo>
                    <a:lnTo>
                      <a:pt x="354" y="428"/>
                    </a:lnTo>
                    <a:lnTo>
                      <a:pt x="354" y="430"/>
                    </a:lnTo>
                    <a:lnTo>
                      <a:pt x="348" y="432"/>
                    </a:lnTo>
                    <a:lnTo>
                      <a:pt x="350" y="436"/>
                    </a:lnTo>
                    <a:lnTo>
                      <a:pt x="352" y="436"/>
                    </a:lnTo>
                    <a:lnTo>
                      <a:pt x="354" y="434"/>
                    </a:lnTo>
                    <a:lnTo>
                      <a:pt x="356" y="432"/>
                    </a:lnTo>
                    <a:lnTo>
                      <a:pt x="358" y="434"/>
                    </a:lnTo>
                    <a:lnTo>
                      <a:pt x="358" y="436"/>
                    </a:lnTo>
                    <a:lnTo>
                      <a:pt x="356" y="436"/>
                    </a:lnTo>
                    <a:lnTo>
                      <a:pt x="354" y="438"/>
                    </a:lnTo>
                    <a:lnTo>
                      <a:pt x="358" y="442"/>
                    </a:lnTo>
                    <a:lnTo>
                      <a:pt x="358" y="446"/>
                    </a:lnTo>
                    <a:lnTo>
                      <a:pt x="360" y="446"/>
                    </a:lnTo>
                    <a:lnTo>
                      <a:pt x="362" y="446"/>
                    </a:lnTo>
                    <a:lnTo>
                      <a:pt x="362" y="448"/>
                    </a:lnTo>
                    <a:lnTo>
                      <a:pt x="362" y="450"/>
                    </a:lnTo>
                    <a:lnTo>
                      <a:pt x="364" y="446"/>
                    </a:lnTo>
                    <a:lnTo>
                      <a:pt x="364" y="444"/>
                    </a:lnTo>
                    <a:lnTo>
                      <a:pt x="362" y="446"/>
                    </a:lnTo>
                    <a:lnTo>
                      <a:pt x="362" y="444"/>
                    </a:lnTo>
                    <a:lnTo>
                      <a:pt x="364" y="442"/>
                    </a:lnTo>
                    <a:lnTo>
                      <a:pt x="370" y="442"/>
                    </a:lnTo>
                    <a:lnTo>
                      <a:pt x="370" y="444"/>
                    </a:lnTo>
                    <a:lnTo>
                      <a:pt x="372" y="442"/>
                    </a:lnTo>
                    <a:lnTo>
                      <a:pt x="374" y="438"/>
                    </a:lnTo>
                    <a:lnTo>
                      <a:pt x="380" y="434"/>
                    </a:lnTo>
                    <a:lnTo>
                      <a:pt x="384" y="432"/>
                    </a:lnTo>
                    <a:lnTo>
                      <a:pt x="382" y="432"/>
                    </a:lnTo>
                    <a:lnTo>
                      <a:pt x="380" y="432"/>
                    </a:lnTo>
                    <a:lnTo>
                      <a:pt x="382" y="432"/>
                    </a:lnTo>
                    <a:lnTo>
                      <a:pt x="380" y="430"/>
                    </a:lnTo>
                    <a:lnTo>
                      <a:pt x="382" y="430"/>
                    </a:lnTo>
                    <a:lnTo>
                      <a:pt x="384" y="430"/>
                    </a:lnTo>
                    <a:lnTo>
                      <a:pt x="390" y="428"/>
                    </a:lnTo>
                    <a:lnTo>
                      <a:pt x="398" y="426"/>
                    </a:lnTo>
                    <a:lnTo>
                      <a:pt x="406" y="428"/>
                    </a:lnTo>
                    <a:lnTo>
                      <a:pt x="410" y="426"/>
                    </a:lnTo>
                    <a:lnTo>
                      <a:pt x="410" y="424"/>
                    </a:lnTo>
                    <a:lnTo>
                      <a:pt x="412" y="424"/>
                    </a:lnTo>
                    <a:lnTo>
                      <a:pt x="414" y="424"/>
                    </a:lnTo>
                    <a:lnTo>
                      <a:pt x="416" y="418"/>
                    </a:lnTo>
                    <a:lnTo>
                      <a:pt x="416" y="414"/>
                    </a:lnTo>
                    <a:lnTo>
                      <a:pt x="416" y="412"/>
                    </a:lnTo>
                    <a:lnTo>
                      <a:pt x="420" y="406"/>
                    </a:lnTo>
                    <a:lnTo>
                      <a:pt x="420" y="400"/>
                    </a:lnTo>
                    <a:lnTo>
                      <a:pt x="422" y="398"/>
                    </a:lnTo>
                    <a:lnTo>
                      <a:pt x="422" y="392"/>
                    </a:lnTo>
                    <a:lnTo>
                      <a:pt x="426" y="390"/>
                    </a:lnTo>
                    <a:lnTo>
                      <a:pt x="424" y="388"/>
                    </a:lnTo>
                    <a:lnTo>
                      <a:pt x="432" y="380"/>
                    </a:lnTo>
                    <a:lnTo>
                      <a:pt x="434" y="378"/>
                    </a:lnTo>
                    <a:lnTo>
                      <a:pt x="436" y="374"/>
                    </a:lnTo>
                    <a:lnTo>
                      <a:pt x="438" y="370"/>
                    </a:lnTo>
                    <a:lnTo>
                      <a:pt x="440" y="364"/>
                    </a:lnTo>
                    <a:lnTo>
                      <a:pt x="444" y="362"/>
                    </a:lnTo>
                    <a:lnTo>
                      <a:pt x="442" y="360"/>
                    </a:lnTo>
                    <a:lnTo>
                      <a:pt x="446" y="358"/>
                    </a:lnTo>
                    <a:lnTo>
                      <a:pt x="446" y="354"/>
                    </a:lnTo>
                    <a:lnTo>
                      <a:pt x="446" y="352"/>
                    </a:lnTo>
                    <a:lnTo>
                      <a:pt x="450" y="350"/>
                    </a:lnTo>
                    <a:lnTo>
                      <a:pt x="452" y="346"/>
                    </a:lnTo>
                    <a:lnTo>
                      <a:pt x="454" y="344"/>
                    </a:lnTo>
                    <a:lnTo>
                      <a:pt x="456" y="340"/>
                    </a:lnTo>
                    <a:lnTo>
                      <a:pt x="460" y="340"/>
                    </a:lnTo>
                    <a:lnTo>
                      <a:pt x="460" y="338"/>
                    </a:lnTo>
                    <a:lnTo>
                      <a:pt x="458" y="338"/>
                    </a:lnTo>
                    <a:lnTo>
                      <a:pt x="458" y="336"/>
                    </a:lnTo>
                    <a:lnTo>
                      <a:pt x="462" y="336"/>
                    </a:lnTo>
                    <a:lnTo>
                      <a:pt x="466" y="334"/>
                    </a:lnTo>
                    <a:lnTo>
                      <a:pt x="468" y="330"/>
                    </a:lnTo>
                    <a:lnTo>
                      <a:pt x="468" y="330"/>
                    </a:lnTo>
                    <a:lnTo>
                      <a:pt x="468" y="328"/>
                    </a:lnTo>
                    <a:lnTo>
                      <a:pt x="472" y="324"/>
                    </a:lnTo>
                    <a:lnTo>
                      <a:pt x="472" y="322"/>
                    </a:lnTo>
                    <a:lnTo>
                      <a:pt x="474" y="320"/>
                    </a:lnTo>
                    <a:lnTo>
                      <a:pt x="478" y="316"/>
                    </a:lnTo>
                    <a:lnTo>
                      <a:pt x="476" y="314"/>
                    </a:lnTo>
                    <a:lnTo>
                      <a:pt x="478" y="310"/>
                    </a:lnTo>
                    <a:lnTo>
                      <a:pt x="478" y="308"/>
                    </a:lnTo>
                    <a:lnTo>
                      <a:pt x="478" y="306"/>
                    </a:lnTo>
                    <a:lnTo>
                      <a:pt x="482" y="298"/>
                    </a:lnTo>
                    <a:lnTo>
                      <a:pt x="482" y="294"/>
                    </a:lnTo>
                    <a:lnTo>
                      <a:pt x="486" y="286"/>
                    </a:lnTo>
                    <a:lnTo>
                      <a:pt x="486" y="284"/>
                    </a:lnTo>
                    <a:lnTo>
                      <a:pt x="488" y="278"/>
                    </a:lnTo>
                    <a:lnTo>
                      <a:pt x="492" y="274"/>
                    </a:lnTo>
                    <a:lnTo>
                      <a:pt x="494" y="272"/>
                    </a:lnTo>
                    <a:lnTo>
                      <a:pt x="492" y="268"/>
                    </a:lnTo>
                    <a:lnTo>
                      <a:pt x="494" y="264"/>
                    </a:lnTo>
                    <a:lnTo>
                      <a:pt x="492" y="260"/>
                    </a:lnTo>
                    <a:lnTo>
                      <a:pt x="492" y="256"/>
                    </a:lnTo>
                    <a:lnTo>
                      <a:pt x="490" y="252"/>
                    </a:lnTo>
                    <a:lnTo>
                      <a:pt x="490" y="250"/>
                    </a:lnTo>
                    <a:lnTo>
                      <a:pt x="490" y="248"/>
                    </a:lnTo>
                    <a:lnTo>
                      <a:pt x="490" y="246"/>
                    </a:lnTo>
                    <a:lnTo>
                      <a:pt x="490" y="244"/>
                    </a:lnTo>
                    <a:lnTo>
                      <a:pt x="494" y="240"/>
                    </a:lnTo>
                    <a:lnTo>
                      <a:pt x="492" y="238"/>
                    </a:lnTo>
                    <a:lnTo>
                      <a:pt x="492" y="232"/>
                    </a:lnTo>
                    <a:lnTo>
                      <a:pt x="494" y="230"/>
                    </a:lnTo>
                    <a:lnTo>
                      <a:pt x="494" y="228"/>
                    </a:lnTo>
                    <a:lnTo>
                      <a:pt x="492" y="226"/>
                    </a:lnTo>
                    <a:lnTo>
                      <a:pt x="492" y="220"/>
                    </a:lnTo>
                    <a:lnTo>
                      <a:pt x="492" y="220"/>
                    </a:lnTo>
                    <a:lnTo>
                      <a:pt x="492" y="218"/>
                    </a:lnTo>
                    <a:lnTo>
                      <a:pt x="490" y="216"/>
                    </a:lnTo>
                    <a:lnTo>
                      <a:pt x="488" y="214"/>
                    </a:lnTo>
                    <a:lnTo>
                      <a:pt x="488" y="212"/>
                    </a:lnTo>
                    <a:lnTo>
                      <a:pt x="486" y="210"/>
                    </a:lnTo>
                    <a:lnTo>
                      <a:pt x="484" y="206"/>
                    </a:lnTo>
                    <a:lnTo>
                      <a:pt x="484" y="202"/>
                    </a:lnTo>
                    <a:lnTo>
                      <a:pt x="482" y="200"/>
                    </a:lnTo>
                    <a:lnTo>
                      <a:pt x="480" y="200"/>
                    </a:lnTo>
                    <a:lnTo>
                      <a:pt x="478" y="200"/>
                    </a:lnTo>
                    <a:lnTo>
                      <a:pt x="478" y="198"/>
                    </a:lnTo>
                    <a:lnTo>
                      <a:pt x="476" y="196"/>
                    </a:lnTo>
                    <a:lnTo>
                      <a:pt x="476" y="194"/>
                    </a:lnTo>
                    <a:lnTo>
                      <a:pt x="474" y="192"/>
                    </a:lnTo>
                    <a:lnTo>
                      <a:pt x="472" y="190"/>
                    </a:lnTo>
                    <a:lnTo>
                      <a:pt x="470" y="188"/>
                    </a:lnTo>
                    <a:lnTo>
                      <a:pt x="472" y="188"/>
                    </a:lnTo>
                    <a:lnTo>
                      <a:pt x="470" y="184"/>
                    </a:lnTo>
                    <a:lnTo>
                      <a:pt x="472" y="182"/>
                    </a:lnTo>
                    <a:lnTo>
                      <a:pt x="472" y="178"/>
                    </a:lnTo>
                    <a:lnTo>
                      <a:pt x="472" y="176"/>
                    </a:lnTo>
                    <a:lnTo>
                      <a:pt x="472" y="174"/>
                    </a:lnTo>
                    <a:lnTo>
                      <a:pt x="470" y="172"/>
                    </a:lnTo>
                    <a:lnTo>
                      <a:pt x="470" y="174"/>
                    </a:lnTo>
                    <a:lnTo>
                      <a:pt x="470" y="174"/>
                    </a:lnTo>
                    <a:lnTo>
                      <a:pt x="470" y="176"/>
                    </a:lnTo>
                    <a:lnTo>
                      <a:pt x="464" y="170"/>
                    </a:lnTo>
                    <a:lnTo>
                      <a:pt x="464" y="168"/>
                    </a:lnTo>
                    <a:lnTo>
                      <a:pt x="462" y="168"/>
                    </a:lnTo>
                    <a:lnTo>
                      <a:pt x="462" y="170"/>
                    </a:lnTo>
                    <a:lnTo>
                      <a:pt x="462" y="172"/>
                    </a:lnTo>
                    <a:lnTo>
                      <a:pt x="462" y="176"/>
                    </a:lnTo>
                    <a:lnTo>
                      <a:pt x="460" y="172"/>
                    </a:lnTo>
                    <a:lnTo>
                      <a:pt x="460" y="174"/>
                    </a:lnTo>
                    <a:lnTo>
                      <a:pt x="460" y="172"/>
                    </a:lnTo>
                    <a:lnTo>
                      <a:pt x="458" y="170"/>
                    </a:lnTo>
                    <a:lnTo>
                      <a:pt x="458" y="162"/>
                    </a:lnTo>
                    <a:lnTo>
                      <a:pt x="458" y="162"/>
                    </a:lnTo>
                    <a:lnTo>
                      <a:pt x="458" y="160"/>
                    </a:lnTo>
                    <a:lnTo>
                      <a:pt x="456" y="160"/>
                    </a:lnTo>
                    <a:lnTo>
                      <a:pt x="456" y="158"/>
                    </a:lnTo>
                    <a:lnTo>
                      <a:pt x="454" y="156"/>
                    </a:lnTo>
                    <a:lnTo>
                      <a:pt x="456" y="154"/>
                    </a:lnTo>
                    <a:lnTo>
                      <a:pt x="452" y="150"/>
                    </a:lnTo>
                    <a:lnTo>
                      <a:pt x="450" y="148"/>
                    </a:lnTo>
                    <a:lnTo>
                      <a:pt x="450" y="144"/>
                    </a:lnTo>
                    <a:lnTo>
                      <a:pt x="452" y="146"/>
                    </a:lnTo>
                    <a:lnTo>
                      <a:pt x="452" y="142"/>
                    </a:lnTo>
                    <a:lnTo>
                      <a:pt x="450" y="140"/>
                    </a:lnTo>
                    <a:lnTo>
                      <a:pt x="450" y="140"/>
                    </a:lnTo>
                    <a:lnTo>
                      <a:pt x="448" y="140"/>
                    </a:lnTo>
                    <a:lnTo>
                      <a:pt x="446" y="136"/>
                    </a:lnTo>
                    <a:lnTo>
                      <a:pt x="444" y="136"/>
                    </a:lnTo>
                    <a:lnTo>
                      <a:pt x="440" y="134"/>
                    </a:lnTo>
                    <a:lnTo>
                      <a:pt x="440" y="136"/>
                    </a:lnTo>
                    <a:lnTo>
                      <a:pt x="438" y="134"/>
                    </a:lnTo>
                    <a:lnTo>
                      <a:pt x="436" y="132"/>
                    </a:lnTo>
                    <a:lnTo>
                      <a:pt x="434" y="134"/>
                    </a:lnTo>
                    <a:lnTo>
                      <a:pt x="436" y="132"/>
                    </a:lnTo>
                    <a:lnTo>
                      <a:pt x="438" y="132"/>
                    </a:lnTo>
                    <a:lnTo>
                      <a:pt x="438" y="130"/>
                    </a:lnTo>
                    <a:lnTo>
                      <a:pt x="438" y="128"/>
                    </a:lnTo>
                    <a:lnTo>
                      <a:pt x="434" y="130"/>
                    </a:lnTo>
                    <a:lnTo>
                      <a:pt x="432" y="128"/>
                    </a:lnTo>
                    <a:lnTo>
                      <a:pt x="432" y="128"/>
                    </a:lnTo>
                    <a:lnTo>
                      <a:pt x="430" y="128"/>
                    </a:lnTo>
                    <a:lnTo>
                      <a:pt x="426" y="124"/>
                    </a:lnTo>
                    <a:lnTo>
                      <a:pt x="424" y="120"/>
                    </a:lnTo>
                    <a:lnTo>
                      <a:pt x="422" y="116"/>
                    </a:lnTo>
                    <a:lnTo>
                      <a:pt x="422" y="112"/>
                    </a:lnTo>
                    <a:lnTo>
                      <a:pt x="422" y="110"/>
                    </a:lnTo>
                    <a:lnTo>
                      <a:pt x="422" y="110"/>
                    </a:lnTo>
                    <a:lnTo>
                      <a:pt x="424" y="104"/>
                    </a:lnTo>
                    <a:lnTo>
                      <a:pt x="422" y="98"/>
                    </a:lnTo>
                    <a:lnTo>
                      <a:pt x="420" y="96"/>
                    </a:lnTo>
                    <a:lnTo>
                      <a:pt x="422" y="94"/>
                    </a:lnTo>
                    <a:lnTo>
                      <a:pt x="420" y="94"/>
                    </a:lnTo>
                    <a:lnTo>
                      <a:pt x="418" y="94"/>
                    </a:lnTo>
                    <a:lnTo>
                      <a:pt x="416" y="88"/>
                    </a:lnTo>
                    <a:lnTo>
                      <a:pt x="416" y="82"/>
                    </a:lnTo>
                    <a:lnTo>
                      <a:pt x="418" y="82"/>
                    </a:lnTo>
                    <a:lnTo>
                      <a:pt x="418" y="80"/>
                    </a:lnTo>
                    <a:lnTo>
                      <a:pt x="416" y="78"/>
                    </a:lnTo>
                    <a:lnTo>
                      <a:pt x="416" y="72"/>
                    </a:lnTo>
                    <a:lnTo>
                      <a:pt x="416" y="70"/>
                    </a:lnTo>
                    <a:lnTo>
                      <a:pt x="416" y="66"/>
                    </a:lnTo>
                    <a:lnTo>
                      <a:pt x="416" y="66"/>
                    </a:lnTo>
                    <a:lnTo>
                      <a:pt x="416" y="64"/>
                    </a:lnTo>
                    <a:lnTo>
                      <a:pt x="412" y="60"/>
                    </a:lnTo>
                    <a:lnTo>
                      <a:pt x="410" y="58"/>
                    </a:lnTo>
                    <a:lnTo>
                      <a:pt x="410" y="58"/>
                    </a:lnTo>
                    <a:lnTo>
                      <a:pt x="408" y="56"/>
                    </a:lnTo>
                    <a:lnTo>
                      <a:pt x="404" y="56"/>
                    </a:lnTo>
                    <a:lnTo>
                      <a:pt x="404" y="56"/>
                    </a:lnTo>
                    <a:lnTo>
                      <a:pt x="402" y="58"/>
                    </a:lnTo>
                    <a:lnTo>
                      <a:pt x="400" y="58"/>
                    </a:lnTo>
                    <a:lnTo>
                      <a:pt x="398" y="54"/>
                    </a:lnTo>
                    <a:lnTo>
                      <a:pt x="398" y="52"/>
                    </a:lnTo>
                    <a:lnTo>
                      <a:pt x="398" y="50"/>
                    </a:lnTo>
                    <a:lnTo>
                      <a:pt x="398" y="44"/>
                    </a:lnTo>
                    <a:lnTo>
                      <a:pt x="398" y="40"/>
                    </a:lnTo>
                    <a:lnTo>
                      <a:pt x="396" y="40"/>
                    </a:lnTo>
                    <a:lnTo>
                      <a:pt x="396" y="38"/>
                    </a:lnTo>
                    <a:lnTo>
                      <a:pt x="396" y="36"/>
                    </a:lnTo>
                    <a:lnTo>
                      <a:pt x="394" y="32"/>
                    </a:lnTo>
                    <a:lnTo>
                      <a:pt x="394" y="30"/>
                    </a:lnTo>
                    <a:lnTo>
                      <a:pt x="392" y="30"/>
                    </a:lnTo>
                    <a:lnTo>
                      <a:pt x="394" y="26"/>
                    </a:lnTo>
                    <a:lnTo>
                      <a:pt x="394" y="26"/>
                    </a:lnTo>
                    <a:lnTo>
                      <a:pt x="392" y="24"/>
                    </a:lnTo>
                    <a:lnTo>
                      <a:pt x="390" y="24"/>
                    </a:lnTo>
                    <a:lnTo>
                      <a:pt x="390" y="24"/>
                    </a:lnTo>
                    <a:lnTo>
                      <a:pt x="390" y="18"/>
                    </a:lnTo>
                    <a:lnTo>
                      <a:pt x="390" y="16"/>
                    </a:lnTo>
                    <a:lnTo>
                      <a:pt x="388" y="12"/>
                    </a:lnTo>
                    <a:lnTo>
                      <a:pt x="386" y="12"/>
                    </a:lnTo>
                    <a:lnTo>
                      <a:pt x="386" y="10"/>
                    </a:lnTo>
                    <a:lnTo>
                      <a:pt x="384" y="12"/>
                    </a:lnTo>
                    <a:lnTo>
                      <a:pt x="382" y="14"/>
                    </a:lnTo>
                    <a:lnTo>
                      <a:pt x="382" y="18"/>
                    </a:lnTo>
                    <a:lnTo>
                      <a:pt x="380" y="22"/>
                    </a:lnTo>
                    <a:lnTo>
                      <a:pt x="380" y="22"/>
                    </a:lnTo>
                    <a:lnTo>
                      <a:pt x="380" y="26"/>
                    </a:lnTo>
                    <a:lnTo>
                      <a:pt x="378" y="24"/>
                    </a:lnTo>
                    <a:lnTo>
                      <a:pt x="376" y="28"/>
                    </a:lnTo>
                    <a:lnTo>
                      <a:pt x="376" y="32"/>
                    </a:lnTo>
                    <a:lnTo>
                      <a:pt x="376" y="34"/>
                    </a:lnTo>
                    <a:lnTo>
                      <a:pt x="380" y="36"/>
                    </a:lnTo>
                    <a:lnTo>
                      <a:pt x="378" y="36"/>
                    </a:lnTo>
                    <a:lnTo>
                      <a:pt x="376" y="36"/>
                    </a:lnTo>
                    <a:lnTo>
                      <a:pt x="376" y="38"/>
                    </a:lnTo>
                    <a:lnTo>
                      <a:pt x="374" y="42"/>
                    </a:lnTo>
                    <a:lnTo>
                      <a:pt x="376" y="44"/>
                    </a:lnTo>
                    <a:lnTo>
                      <a:pt x="376" y="46"/>
                    </a:lnTo>
                    <a:lnTo>
                      <a:pt x="374" y="46"/>
                    </a:lnTo>
                    <a:lnTo>
                      <a:pt x="372" y="46"/>
                    </a:lnTo>
                    <a:lnTo>
                      <a:pt x="372" y="52"/>
                    </a:lnTo>
                    <a:lnTo>
                      <a:pt x="372" y="56"/>
                    </a:lnTo>
                    <a:lnTo>
                      <a:pt x="372" y="62"/>
                    </a:lnTo>
                    <a:lnTo>
                      <a:pt x="372" y="64"/>
                    </a:lnTo>
                    <a:lnTo>
                      <a:pt x="372" y="68"/>
                    </a:lnTo>
                    <a:lnTo>
                      <a:pt x="370" y="70"/>
                    </a:lnTo>
                    <a:lnTo>
                      <a:pt x="370" y="72"/>
                    </a:lnTo>
                    <a:lnTo>
                      <a:pt x="368" y="76"/>
                    </a:lnTo>
                    <a:lnTo>
                      <a:pt x="368" y="84"/>
                    </a:lnTo>
                    <a:lnTo>
                      <a:pt x="366" y="86"/>
                    </a:lnTo>
                    <a:lnTo>
                      <a:pt x="366" y="88"/>
                    </a:lnTo>
                    <a:lnTo>
                      <a:pt x="364" y="92"/>
                    </a:lnTo>
                    <a:lnTo>
                      <a:pt x="362" y="94"/>
                    </a:lnTo>
                    <a:lnTo>
                      <a:pt x="362" y="100"/>
                    </a:lnTo>
                    <a:lnTo>
                      <a:pt x="358" y="102"/>
                    </a:lnTo>
                    <a:lnTo>
                      <a:pt x="350" y="104"/>
                    </a:lnTo>
                    <a:lnTo>
                      <a:pt x="348" y="104"/>
                    </a:lnTo>
                    <a:lnTo>
                      <a:pt x="344" y="102"/>
                    </a:lnTo>
                    <a:lnTo>
                      <a:pt x="342" y="100"/>
                    </a:lnTo>
                    <a:lnTo>
                      <a:pt x="340" y="98"/>
                    </a:lnTo>
                    <a:lnTo>
                      <a:pt x="340" y="96"/>
                    </a:lnTo>
                    <a:lnTo>
                      <a:pt x="338" y="96"/>
                    </a:lnTo>
                    <a:lnTo>
                      <a:pt x="338" y="92"/>
                    </a:lnTo>
                    <a:lnTo>
                      <a:pt x="336" y="92"/>
                    </a:lnTo>
                    <a:lnTo>
                      <a:pt x="332" y="92"/>
                    </a:lnTo>
                    <a:lnTo>
                      <a:pt x="328" y="92"/>
                    </a:lnTo>
                    <a:lnTo>
                      <a:pt x="326" y="90"/>
                    </a:lnTo>
                    <a:lnTo>
                      <a:pt x="324" y="86"/>
                    </a:lnTo>
                    <a:lnTo>
                      <a:pt x="322" y="84"/>
                    </a:lnTo>
                    <a:lnTo>
                      <a:pt x="318" y="84"/>
                    </a:lnTo>
                    <a:lnTo>
                      <a:pt x="316" y="82"/>
                    </a:lnTo>
                    <a:lnTo>
                      <a:pt x="316" y="80"/>
                    </a:lnTo>
                    <a:lnTo>
                      <a:pt x="314" y="80"/>
                    </a:lnTo>
                    <a:lnTo>
                      <a:pt x="312" y="78"/>
                    </a:lnTo>
                    <a:lnTo>
                      <a:pt x="310" y="78"/>
                    </a:lnTo>
                    <a:lnTo>
                      <a:pt x="308" y="78"/>
                    </a:lnTo>
                    <a:lnTo>
                      <a:pt x="308" y="78"/>
                    </a:lnTo>
                    <a:lnTo>
                      <a:pt x="306" y="74"/>
                    </a:lnTo>
                    <a:lnTo>
                      <a:pt x="304" y="72"/>
                    </a:lnTo>
                    <a:lnTo>
                      <a:pt x="302" y="68"/>
                    </a:lnTo>
                    <a:lnTo>
                      <a:pt x="300" y="68"/>
                    </a:lnTo>
                    <a:lnTo>
                      <a:pt x="296" y="66"/>
                    </a:lnTo>
                    <a:lnTo>
                      <a:pt x="296" y="62"/>
                    </a:lnTo>
                    <a:lnTo>
                      <a:pt x="300" y="58"/>
                    </a:lnTo>
                    <a:lnTo>
                      <a:pt x="300" y="56"/>
                    </a:lnTo>
                    <a:lnTo>
                      <a:pt x="302" y="54"/>
                    </a:lnTo>
                    <a:lnTo>
                      <a:pt x="302" y="50"/>
                    </a:lnTo>
                    <a:lnTo>
                      <a:pt x="304" y="48"/>
                    </a:lnTo>
                    <a:lnTo>
                      <a:pt x="302" y="50"/>
                    </a:lnTo>
                    <a:lnTo>
                      <a:pt x="300" y="46"/>
                    </a:lnTo>
                    <a:lnTo>
                      <a:pt x="302" y="44"/>
                    </a:lnTo>
                    <a:lnTo>
                      <a:pt x="302" y="42"/>
                    </a:lnTo>
                    <a:lnTo>
                      <a:pt x="302" y="42"/>
                    </a:lnTo>
                    <a:lnTo>
                      <a:pt x="304" y="42"/>
                    </a:lnTo>
                    <a:lnTo>
                      <a:pt x="306" y="42"/>
                    </a:lnTo>
                    <a:lnTo>
                      <a:pt x="308" y="42"/>
                    </a:lnTo>
                    <a:lnTo>
                      <a:pt x="310" y="42"/>
                    </a:lnTo>
                    <a:lnTo>
                      <a:pt x="312" y="38"/>
                    </a:lnTo>
                    <a:lnTo>
                      <a:pt x="310" y="36"/>
                    </a:lnTo>
                    <a:lnTo>
                      <a:pt x="312" y="36"/>
                    </a:lnTo>
                    <a:lnTo>
                      <a:pt x="314" y="36"/>
                    </a:lnTo>
                    <a:lnTo>
                      <a:pt x="314" y="32"/>
                    </a:lnTo>
                    <a:lnTo>
                      <a:pt x="316" y="32"/>
                    </a:lnTo>
                    <a:lnTo>
                      <a:pt x="318" y="28"/>
                    </a:lnTo>
                    <a:lnTo>
                      <a:pt x="318" y="28"/>
                    </a:lnTo>
                    <a:lnTo>
                      <a:pt x="314" y="26"/>
                    </a:lnTo>
                    <a:lnTo>
                      <a:pt x="314" y="28"/>
                    </a:lnTo>
                    <a:lnTo>
                      <a:pt x="312" y="28"/>
                    </a:lnTo>
                    <a:lnTo>
                      <a:pt x="312" y="24"/>
                    </a:lnTo>
                    <a:lnTo>
                      <a:pt x="310" y="24"/>
                    </a:lnTo>
                    <a:lnTo>
                      <a:pt x="306" y="28"/>
                    </a:lnTo>
                    <a:lnTo>
                      <a:pt x="308" y="28"/>
                    </a:lnTo>
                    <a:lnTo>
                      <a:pt x="308" y="30"/>
                    </a:lnTo>
                    <a:lnTo>
                      <a:pt x="306" y="32"/>
                    </a:lnTo>
                    <a:lnTo>
                      <a:pt x="304" y="30"/>
                    </a:lnTo>
                    <a:lnTo>
                      <a:pt x="304" y="28"/>
                    </a:lnTo>
                    <a:lnTo>
                      <a:pt x="302" y="28"/>
                    </a:lnTo>
                    <a:lnTo>
                      <a:pt x="302" y="28"/>
                    </a:lnTo>
                    <a:lnTo>
                      <a:pt x="300" y="28"/>
                    </a:lnTo>
                    <a:lnTo>
                      <a:pt x="300" y="28"/>
                    </a:lnTo>
                    <a:lnTo>
                      <a:pt x="302" y="26"/>
                    </a:lnTo>
                    <a:lnTo>
                      <a:pt x="302" y="24"/>
                    </a:lnTo>
                    <a:lnTo>
                      <a:pt x="300" y="26"/>
                    </a:lnTo>
                    <a:lnTo>
                      <a:pt x="300" y="28"/>
                    </a:lnTo>
                    <a:lnTo>
                      <a:pt x="296" y="28"/>
                    </a:lnTo>
                    <a:lnTo>
                      <a:pt x="296" y="28"/>
                    </a:lnTo>
                    <a:lnTo>
                      <a:pt x="294" y="30"/>
                    </a:lnTo>
                    <a:lnTo>
                      <a:pt x="294" y="28"/>
                    </a:lnTo>
                    <a:lnTo>
                      <a:pt x="292" y="28"/>
                    </a:lnTo>
                    <a:lnTo>
                      <a:pt x="292" y="28"/>
                    </a:lnTo>
                    <a:lnTo>
                      <a:pt x="290" y="24"/>
                    </a:lnTo>
                    <a:lnTo>
                      <a:pt x="288" y="24"/>
                    </a:lnTo>
                    <a:lnTo>
                      <a:pt x="286" y="26"/>
                    </a:lnTo>
                    <a:lnTo>
                      <a:pt x="284" y="24"/>
                    </a:lnTo>
                    <a:lnTo>
                      <a:pt x="282" y="26"/>
                    </a:lnTo>
                    <a:lnTo>
                      <a:pt x="280" y="24"/>
                    </a:lnTo>
                    <a:lnTo>
                      <a:pt x="280" y="24"/>
                    </a:lnTo>
                    <a:lnTo>
                      <a:pt x="278" y="22"/>
                    </a:lnTo>
                    <a:lnTo>
                      <a:pt x="276" y="22"/>
                    </a:lnTo>
                    <a:lnTo>
                      <a:pt x="272" y="22"/>
                    </a:lnTo>
                    <a:lnTo>
                      <a:pt x="270" y="20"/>
                    </a:lnTo>
                    <a:lnTo>
                      <a:pt x="270" y="18"/>
                    </a:lnTo>
                    <a:lnTo>
                      <a:pt x="268" y="16"/>
                    </a:lnTo>
                    <a:lnTo>
                      <a:pt x="268" y="16"/>
                    </a:lnTo>
                    <a:lnTo>
                      <a:pt x="268" y="18"/>
                    </a:lnTo>
                    <a:lnTo>
                      <a:pt x="264" y="20"/>
                    </a:lnTo>
                    <a:lnTo>
                      <a:pt x="264" y="16"/>
                    </a:lnTo>
                    <a:lnTo>
                      <a:pt x="260" y="16"/>
                    </a:lnTo>
                    <a:lnTo>
                      <a:pt x="258" y="14"/>
                    </a:lnTo>
                    <a:lnTo>
                      <a:pt x="258" y="14"/>
                    </a:lnTo>
                    <a:lnTo>
                      <a:pt x="256" y="14"/>
                    </a:lnTo>
                    <a:lnTo>
                      <a:pt x="254" y="16"/>
                    </a:lnTo>
                    <a:lnTo>
                      <a:pt x="256" y="18"/>
                    </a:lnTo>
                    <a:lnTo>
                      <a:pt x="256" y="18"/>
                    </a:lnTo>
                    <a:lnTo>
                      <a:pt x="258" y="18"/>
                    </a:lnTo>
                    <a:lnTo>
                      <a:pt x="260" y="18"/>
                    </a:lnTo>
                    <a:lnTo>
                      <a:pt x="264" y="20"/>
                    </a:lnTo>
                    <a:lnTo>
                      <a:pt x="262" y="22"/>
                    </a:lnTo>
                    <a:lnTo>
                      <a:pt x="264" y="26"/>
                    </a:lnTo>
                    <a:lnTo>
                      <a:pt x="260" y="26"/>
                    </a:lnTo>
                    <a:lnTo>
                      <a:pt x="260" y="28"/>
                    </a:lnTo>
                    <a:lnTo>
                      <a:pt x="258" y="28"/>
                    </a:lnTo>
                    <a:lnTo>
                      <a:pt x="258" y="28"/>
                    </a:lnTo>
                    <a:lnTo>
                      <a:pt x="256" y="28"/>
                    </a:lnTo>
                    <a:lnTo>
                      <a:pt x="248" y="28"/>
                    </a:lnTo>
                    <a:lnTo>
                      <a:pt x="246" y="26"/>
                    </a:lnTo>
                    <a:lnTo>
                      <a:pt x="246" y="28"/>
                    </a:lnTo>
                    <a:lnTo>
                      <a:pt x="242" y="28"/>
                    </a:lnTo>
                    <a:lnTo>
                      <a:pt x="242" y="30"/>
                    </a:lnTo>
                    <a:lnTo>
                      <a:pt x="240" y="30"/>
                    </a:lnTo>
                    <a:lnTo>
                      <a:pt x="242" y="34"/>
                    </a:lnTo>
                    <a:lnTo>
                      <a:pt x="240" y="32"/>
                    </a:lnTo>
                    <a:lnTo>
                      <a:pt x="238" y="32"/>
                    </a:lnTo>
                    <a:lnTo>
                      <a:pt x="236" y="32"/>
                    </a:lnTo>
                    <a:lnTo>
                      <a:pt x="238" y="34"/>
                    </a:lnTo>
                    <a:lnTo>
                      <a:pt x="238" y="36"/>
                    </a:lnTo>
                    <a:lnTo>
                      <a:pt x="234" y="34"/>
                    </a:lnTo>
                    <a:lnTo>
                      <a:pt x="232" y="36"/>
                    </a:lnTo>
                    <a:lnTo>
                      <a:pt x="234" y="38"/>
                    </a:lnTo>
                    <a:lnTo>
                      <a:pt x="232" y="38"/>
                    </a:lnTo>
                    <a:lnTo>
                      <a:pt x="230" y="40"/>
                    </a:lnTo>
                    <a:lnTo>
                      <a:pt x="230" y="40"/>
                    </a:lnTo>
                    <a:lnTo>
                      <a:pt x="232" y="42"/>
                    </a:lnTo>
                    <a:lnTo>
                      <a:pt x="232" y="44"/>
                    </a:lnTo>
                    <a:lnTo>
                      <a:pt x="230" y="42"/>
                    </a:lnTo>
                    <a:lnTo>
                      <a:pt x="230" y="44"/>
                    </a:lnTo>
                    <a:lnTo>
                      <a:pt x="226" y="44"/>
                    </a:lnTo>
                    <a:lnTo>
                      <a:pt x="224" y="48"/>
                    </a:lnTo>
                    <a:lnTo>
                      <a:pt x="224" y="52"/>
                    </a:lnTo>
                    <a:lnTo>
                      <a:pt x="222" y="52"/>
                    </a:lnTo>
                    <a:lnTo>
                      <a:pt x="220" y="56"/>
                    </a:lnTo>
                    <a:lnTo>
                      <a:pt x="218" y="56"/>
                    </a:lnTo>
                    <a:lnTo>
                      <a:pt x="220" y="58"/>
                    </a:lnTo>
                    <a:lnTo>
                      <a:pt x="224" y="60"/>
                    </a:lnTo>
                    <a:lnTo>
                      <a:pt x="224" y="60"/>
                    </a:lnTo>
                    <a:lnTo>
                      <a:pt x="222" y="62"/>
                    </a:lnTo>
                    <a:lnTo>
                      <a:pt x="226" y="64"/>
                    </a:lnTo>
                    <a:lnTo>
                      <a:pt x="224" y="64"/>
                    </a:lnTo>
                    <a:lnTo>
                      <a:pt x="222" y="64"/>
                    </a:lnTo>
                    <a:lnTo>
                      <a:pt x="220" y="62"/>
                    </a:lnTo>
                    <a:lnTo>
                      <a:pt x="220" y="64"/>
                    </a:lnTo>
                    <a:lnTo>
                      <a:pt x="224" y="64"/>
                    </a:lnTo>
                    <a:lnTo>
                      <a:pt x="224" y="68"/>
                    </a:lnTo>
                    <a:lnTo>
                      <a:pt x="224" y="70"/>
                    </a:lnTo>
                    <a:lnTo>
                      <a:pt x="222" y="68"/>
                    </a:lnTo>
                    <a:lnTo>
                      <a:pt x="220" y="64"/>
                    </a:lnTo>
                    <a:lnTo>
                      <a:pt x="218" y="64"/>
                    </a:lnTo>
                    <a:lnTo>
                      <a:pt x="218" y="66"/>
                    </a:lnTo>
                    <a:lnTo>
                      <a:pt x="216" y="68"/>
                    </a:lnTo>
                    <a:lnTo>
                      <a:pt x="216" y="66"/>
                    </a:lnTo>
                    <a:lnTo>
                      <a:pt x="210" y="62"/>
                    </a:lnTo>
                    <a:lnTo>
                      <a:pt x="208" y="64"/>
                    </a:lnTo>
                    <a:lnTo>
                      <a:pt x="208" y="64"/>
                    </a:lnTo>
                    <a:lnTo>
                      <a:pt x="208" y="66"/>
                    </a:lnTo>
                    <a:lnTo>
                      <a:pt x="206" y="64"/>
                    </a:lnTo>
                    <a:lnTo>
                      <a:pt x="204" y="64"/>
                    </a:lnTo>
                    <a:lnTo>
                      <a:pt x="204" y="66"/>
                    </a:lnTo>
                    <a:lnTo>
                      <a:pt x="206" y="68"/>
                    </a:lnTo>
                    <a:lnTo>
                      <a:pt x="204" y="70"/>
                    </a:lnTo>
                    <a:lnTo>
                      <a:pt x="204" y="68"/>
                    </a:lnTo>
                    <a:lnTo>
                      <a:pt x="204" y="70"/>
                    </a:lnTo>
                    <a:lnTo>
                      <a:pt x="204" y="70"/>
                    </a:lnTo>
                    <a:lnTo>
                      <a:pt x="202" y="72"/>
                    </a:lnTo>
                    <a:lnTo>
                      <a:pt x="198" y="72"/>
                    </a:lnTo>
                    <a:lnTo>
                      <a:pt x="200" y="70"/>
                    </a:lnTo>
                    <a:lnTo>
                      <a:pt x="202" y="68"/>
                    </a:lnTo>
                    <a:lnTo>
                      <a:pt x="202" y="64"/>
                    </a:lnTo>
                    <a:lnTo>
                      <a:pt x="204" y="62"/>
                    </a:lnTo>
                    <a:lnTo>
                      <a:pt x="202" y="60"/>
                    </a:lnTo>
                    <a:lnTo>
                      <a:pt x="200" y="60"/>
                    </a:lnTo>
                    <a:lnTo>
                      <a:pt x="196" y="54"/>
                    </a:lnTo>
                    <a:lnTo>
                      <a:pt x="196" y="50"/>
                    </a:lnTo>
                    <a:lnTo>
                      <a:pt x="192" y="50"/>
                    </a:lnTo>
                    <a:lnTo>
                      <a:pt x="190" y="48"/>
                    </a:lnTo>
                    <a:lnTo>
                      <a:pt x="188" y="50"/>
                    </a:lnTo>
                    <a:lnTo>
                      <a:pt x="190" y="50"/>
                    </a:lnTo>
                    <a:lnTo>
                      <a:pt x="188" y="52"/>
                    </a:lnTo>
                    <a:lnTo>
                      <a:pt x="186" y="54"/>
                    </a:lnTo>
                    <a:lnTo>
                      <a:pt x="184" y="54"/>
                    </a:lnTo>
                    <a:lnTo>
                      <a:pt x="184" y="52"/>
                    </a:lnTo>
                    <a:lnTo>
                      <a:pt x="182" y="52"/>
                    </a:lnTo>
                    <a:lnTo>
                      <a:pt x="182" y="54"/>
                    </a:lnTo>
                    <a:lnTo>
                      <a:pt x="180" y="50"/>
                    </a:lnTo>
                    <a:lnTo>
                      <a:pt x="180" y="50"/>
                    </a:lnTo>
                    <a:lnTo>
                      <a:pt x="178" y="52"/>
                    </a:lnTo>
                    <a:lnTo>
                      <a:pt x="180" y="54"/>
                    </a:lnTo>
                    <a:lnTo>
                      <a:pt x="178" y="56"/>
                    </a:lnTo>
                    <a:lnTo>
                      <a:pt x="178" y="58"/>
                    </a:lnTo>
                    <a:lnTo>
                      <a:pt x="178" y="60"/>
                    </a:lnTo>
                    <a:lnTo>
                      <a:pt x="176" y="60"/>
                    </a:lnTo>
                    <a:lnTo>
                      <a:pt x="174" y="58"/>
                    </a:lnTo>
                    <a:lnTo>
                      <a:pt x="174" y="58"/>
                    </a:lnTo>
                    <a:lnTo>
                      <a:pt x="172" y="58"/>
                    </a:lnTo>
                    <a:lnTo>
                      <a:pt x="174" y="56"/>
                    </a:lnTo>
                    <a:lnTo>
                      <a:pt x="172" y="56"/>
                    </a:lnTo>
                    <a:lnTo>
                      <a:pt x="172" y="58"/>
                    </a:lnTo>
                    <a:lnTo>
                      <a:pt x="168" y="58"/>
                    </a:lnTo>
                    <a:lnTo>
                      <a:pt x="168" y="60"/>
                    </a:lnTo>
                    <a:lnTo>
                      <a:pt x="168" y="64"/>
                    </a:lnTo>
                    <a:lnTo>
                      <a:pt x="172" y="64"/>
                    </a:lnTo>
                    <a:lnTo>
                      <a:pt x="168" y="66"/>
                    </a:lnTo>
                    <a:lnTo>
                      <a:pt x="166" y="66"/>
                    </a:lnTo>
                    <a:lnTo>
                      <a:pt x="162" y="68"/>
                    </a:lnTo>
                    <a:lnTo>
                      <a:pt x="164" y="70"/>
                    </a:lnTo>
                    <a:lnTo>
                      <a:pt x="166" y="70"/>
                    </a:lnTo>
                    <a:lnTo>
                      <a:pt x="166" y="72"/>
                    </a:lnTo>
                    <a:lnTo>
                      <a:pt x="164" y="72"/>
                    </a:lnTo>
                    <a:lnTo>
                      <a:pt x="162" y="70"/>
                    </a:lnTo>
                    <a:lnTo>
                      <a:pt x="160" y="72"/>
                    </a:lnTo>
                    <a:lnTo>
                      <a:pt x="156" y="72"/>
                    </a:lnTo>
                    <a:lnTo>
                      <a:pt x="158" y="74"/>
                    </a:lnTo>
                    <a:lnTo>
                      <a:pt x="158" y="76"/>
                    </a:lnTo>
                    <a:lnTo>
                      <a:pt x="158" y="78"/>
                    </a:lnTo>
                    <a:lnTo>
                      <a:pt x="160" y="76"/>
                    </a:lnTo>
                    <a:lnTo>
                      <a:pt x="158" y="78"/>
                    </a:lnTo>
                    <a:lnTo>
                      <a:pt x="160" y="80"/>
                    </a:lnTo>
                    <a:lnTo>
                      <a:pt x="156" y="82"/>
                    </a:lnTo>
                    <a:lnTo>
                      <a:pt x="156" y="84"/>
                    </a:lnTo>
                    <a:lnTo>
                      <a:pt x="160" y="84"/>
                    </a:lnTo>
                    <a:lnTo>
                      <a:pt x="158" y="86"/>
                    </a:lnTo>
                    <a:lnTo>
                      <a:pt x="156" y="86"/>
                    </a:lnTo>
                    <a:lnTo>
                      <a:pt x="154" y="86"/>
                    </a:lnTo>
                    <a:lnTo>
                      <a:pt x="154" y="84"/>
                    </a:lnTo>
                    <a:lnTo>
                      <a:pt x="152" y="84"/>
                    </a:lnTo>
                    <a:lnTo>
                      <a:pt x="150" y="84"/>
                    </a:lnTo>
                    <a:lnTo>
                      <a:pt x="148" y="82"/>
                    </a:lnTo>
                    <a:lnTo>
                      <a:pt x="146" y="82"/>
                    </a:lnTo>
                    <a:lnTo>
                      <a:pt x="144" y="82"/>
                    </a:lnTo>
                    <a:lnTo>
                      <a:pt x="148" y="84"/>
                    </a:lnTo>
                    <a:lnTo>
                      <a:pt x="146" y="86"/>
                    </a:lnTo>
                    <a:lnTo>
                      <a:pt x="146" y="88"/>
                    </a:lnTo>
                    <a:lnTo>
                      <a:pt x="148" y="90"/>
                    </a:lnTo>
                    <a:lnTo>
                      <a:pt x="150" y="90"/>
                    </a:lnTo>
                    <a:lnTo>
                      <a:pt x="148" y="92"/>
                    </a:lnTo>
                    <a:lnTo>
                      <a:pt x="148" y="94"/>
                    </a:lnTo>
                    <a:lnTo>
                      <a:pt x="148" y="94"/>
                    </a:lnTo>
                    <a:lnTo>
                      <a:pt x="146" y="94"/>
                    </a:lnTo>
                    <a:lnTo>
                      <a:pt x="148" y="96"/>
                    </a:lnTo>
                    <a:lnTo>
                      <a:pt x="146" y="98"/>
                    </a:lnTo>
                    <a:lnTo>
                      <a:pt x="146" y="102"/>
                    </a:lnTo>
                    <a:lnTo>
                      <a:pt x="142" y="94"/>
                    </a:lnTo>
                    <a:lnTo>
                      <a:pt x="140" y="88"/>
                    </a:lnTo>
                    <a:lnTo>
                      <a:pt x="138" y="86"/>
                    </a:lnTo>
                    <a:lnTo>
                      <a:pt x="138" y="84"/>
                    </a:lnTo>
                    <a:lnTo>
                      <a:pt x="138" y="84"/>
                    </a:lnTo>
                    <a:lnTo>
                      <a:pt x="134" y="86"/>
                    </a:lnTo>
                    <a:lnTo>
                      <a:pt x="134" y="90"/>
                    </a:lnTo>
                    <a:lnTo>
                      <a:pt x="132" y="90"/>
                    </a:lnTo>
                    <a:lnTo>
                      <a:pt x="132" y="92"/>
                    </a:lnTo>
                    <a:lnTo>
                      <a:pt x="130" y="92"/>
                    </a:lnTo>
                    <a:lnTo>
                      <a:pt x="128" y="94"/>
                    </a:lnTo>
                    <a:lnTo>
                      <a:pt x="126" y="96"/>
                    </a:lnTo>
                    <a:lnTo>
                      <a:pt x="126" y="98"/>
                    </a:lnTo>
                    <a:lnTo>
                      <a:pt x="126" y="104"/>
                    </a:lnTo>
                    <a:lnTo>
                      <a:pt x="128" y="106"/>
                    </a:lnTo>
                    <a:lnTo>
                      <a:pt x="128" y="108"/>
                    </a:lnTo>
                    <a:lnTo>
                      <a:pt x="126" y="108"/>
                    </a:lnTo>
                    <a:lnTo>
                      <a:pt x="124" y="112"/>
                    </a:lnTo>
                    <a:lnTo>
                      <a:pt x="120" y="112"/>
                    </a:lnTo>
                    <a:lnTo>
                      <a:pt x="122" y="114"/>
                    </a:lnTo>
                    <a:lnTo>
                      <a:pt x="118" y="116"/>
                    </a:lnTo>
                    <a:lnTo>
                      <a:pt x="118" y="118"/>
                    </a:lnTo>
                    <a:lnTo>
                      <a:pt x="116" y="120"/>
                    </a:lnTo>
                    <a:lnTo>
                      <a:pt x="112" y="126"/>
                    </a:lnTo>
                    <a:lnTo>
                      <a:pt x="106" y="130"/>
                    </a:lnTo>
                    <a:lnTo>
                      <a:pt x="98" y="130"/>
                    </a:lnTo>
                    <a:lnTo>
                      <a:pt x="96" y="132"/>
                    </a:lnTo>
                    <a:lnTo>
                      <a:pt x="92" y="132"/>
                    </a:lnTo>
                    <a:lnTo>
                      <a:pt x="90" y="132"/>
                    </a:lnTo>
                    <a:lnTo>
                      <a:pt x="86" y="132"/>
                    </a:lnTo>
                    <a:lnTo>
                      <a:pt x="84" y="132"/>
                    </a:lnTo>
                    <a:lnTo>
                      <a:pt x="82" y="136"/>
                    </a:lnTo>
                    <a:lnTo>
                      <a:pt x="80" y="136"/>
                    </a:lnTo>
                    <a:lnTo>
                      <a:pt x="72" y="136"/>
                    </a:lnTo>
                    <a:lnTo>
                      <a:pt x="70" y="138"/>
                    </a:lnTo>
                    <a:lnTo>
                      <a:pt x="70" y="140"/>
                    </a:lnTo>
                    <a:lnTo>
                      <a:pt x="64" y="142"/>
                    </a:lnTo>
                    <a:lnTo>
                      <a:pt x="60" y="142"/>
                    </a:lnTo>
                    <a:lnTo>
                      <a:pt x="58" y="140"/>
                    </a:lnTo>
                    <a:lnTo>
                      <a:pt x="56" y="140"/>
                    </a:lnTo>
                    <a:lnTo>
                      <a:pt x="56" y="140"/>
                    </a:lnTo>
                    <a:lnTo>
                      <a:pt x="54" y="140"/>
                    </a:lnTo>
                    <a:lnTo>
                      <a:pt x="52" y="144"/>
                    </a:lnTo>
                    <a:lnTo>
                      <a:pt x="46" y="144"/>
                    </a:lnTo>
                    <a:lnTo>
                      <a:pt x="46" y="146"/>
                    </a:lnTo>
                    <a:lnTo>
                      <a:pt x="44" y="146"/>
                    </a:lnTo>
                    <a:lnTo>
                      <a:pt x="40" y="150"/>
                    </a:lnTo>
                    <a:lnTo>
                      <a:pt x="36" y="152"/>
                    </a:lnTo>
                    <a:lnTo>
                      <a:pt x="28" y="154"/>
                    </a:lnTo>
                    <a:lnTo>
                      <a:pt x="26" y="158"/>
                    </a:lnTo>
                    <a:lnTo>
                      <a:pt x="26" y="162"/>
                    </a:lnTo>
                    <a:lnTo>
                      <a:pt x="22" y="164"/>
                    </a:lnTo>
                    <a:lnTo>
                      <a:pt x="20" y="164"/>
                    </a:lnTo>
                    <a:lnTo>
                      <a:pt x="22" y="162"/>
                    </a:lnTo>
                    <a:lnTo>
                      <a:pt x="22" y="160"/>
                    </a:lnTo>
                    <a:lnTo>
                      <a:pt x="22" y="156"/>
                    </a:lnTo>
                    <a:lnTo>
                      <a:pt x="22" y="154"/>
                    </a:lnTo>
                    <a:lnTo>
                      <a:pt x="18" y="158"/>
                    </a:lnTo>
                    <a:lnTo>
                      <a:pt x="18" y="160"/>
                    </a:lnTo>
                    <a:lnTo>
                      <a:pt x="16" y="166"/>
                    </a:lnTo>
                    <a:lnTo>
                      <a:pt x="16" y="170"/>
                    </a:lnTo>
                    <a:lnTo>
                      <a:pt x="16" y="174"/>
                    </a:lnTo>
                    <a:lnTo>
                      <a:pt x="16" y="178"/>
                    </a:lnTo>
                    <a:lnTo>
                      <a:pt x="10" y="184"/>
                    </a:lnTo>
                    <a:lnTo>
                      <a:pt x="8" y="192"/>
                    </a:lnTo>
                    <a:lnTo>
                      <a:pt x="10" y="196"/>
                    </a:lnTo>
                    <a:lnTo>
                      <a:pt x="10" y="202"/>
                    </a:lnTo>
                    <a:lnTo>
                      <a:pt x="14" y="210"/>
                    </a:lnTo>
                    <a:lnTo>
                      <a:pt x="14" y="212"/>
                    </a:lnTo>
                    <a:lnTo>
                      <a:pt x="16" y="216"/>
                    </a:lnTo>
                    <a:lnTo>
                      <a:pt x="14" y="218"/>
                    </a:lnTo>
                    <a:lnTo>
                      <a:pt x="16" y="222"/>
                    </a:lnTo>
                    <a:lnTo>
                      <a:pt x="12" y="224"/>
                    </a:lnTo>
                    <a:lnTo>
                      <a:pt x="12" y="222"/>
                    </a:lnTo>
                    <a:lnTo>
                      <a:pt x="12" y="216"/>
                    </a:lnTo>
                    <a:lnTo>
                      <a:pt x="10" y="218"/>
                    </a:lnTo>
                    <a:lnTo>
                      <a:pt x="8" y="218"/>
                    </a:lnTo>
                    <a:lnTo>
                      <a:pt x="8" y="214"/>
                    </a:lnTo>
                    <a:lnTo>
                      <a:pt x="6" y="210"/>
                    </a:lnTo>
                    <a:lnTo>
                      <a:pt x="6" y="212"/>
                    </a:lnTo>
                    <a:lnTo>
                      <a:pt x="6" y="216"/>
                    </a:lnTo>
                    <a:lnTo>
                      <a:pt x="8" y="220"/>
                    </a:lnTo>
                    <a:lnTo>
                      <a:pt x="12" y="224"/>
                    </a:lnTo>
                    <a:lnTo>
                      <a:pt x="8" y="226"/>
                    </a:lnTo>
                    <a:lnTo>
                      <a:pt x="6" y="222"/>
                    </a:lnTo>
                    <a:lnTo>
                      <a:pt x="4" y="218"/>
                    </a:lnTo>
                    <a:lnTo>
                      <a:pt x="4" y="220"/>
                    </a:lnTo>
                    <a:lnTo>
                      <a:pt x="2" y="220"/>
                    </a:lnTo>
                    <a:lnTo>
                      <a:pt x="4" y="224"/>
                    </a:lnTo>
                    <a:lnTo>
                      <a:pt x="8" y="230"/>
                    </a:lnTo>
                    <a:lnTo>
                      <a:pt x="10" y="236"/>
                    </a:lnTo>
                    <a:lnTo>
                      <a:pt x="10" y="248"/>
                    </a:lnTo>
                    <a:lnTo>
                      <a:pt x="12" y="252"/>
                    </a:lnTo>
                    <a:lnTo>
                      <a:pt x="14" y="258"/>
                    </a:lnTo>
                    <a:lnTo>
                      <a:pt x="16" y="268"/>
                    </a:lnTo>
                    <a:lnTo>
                      <a:pt x="16" y="270"/>
                    </a:lnTo>
                    <a:lnTo>
                      <a:pt x="16" y="284"/>
                    </a:lnTo>
                    <a:lnTo>
                      <a:pt x="16" y="286"/>
                    </a:lnTo>
                    <a:lnTo>
                      <a:pt x="16" y="290"/>
                    </a:lnTo>
                    <a:lnTo>
                      <a:pt x="16" y="294"/>
                    </a:lnTo>
                    <a:lnTo>
                      <a:pt x="20" y="300"/>
                    </a:lnTo>
                    <a:lnTo>
                      <a:pt x="20" y="304"/>
                    </a:lnTo>
                    <a:lnTo>
                      <a:pt x="18" y="306"/>
                    </a:lnTo>
                    <a:lnTo>
                      <a:pt x="18" y="306"/>
                    </a:lnTo>
                    <a:lnTo>
                      <a:pt x="18" y="310"/>
                    </a:lnTo>
                    <a:lnTo>
                      <a:pt x="16" y="314"/>
                    </a:lnTo>
                    <a:lnTo>
                      <a:pt x="16" y="316"/>
                    </a:lnTo>
                    <a:lnTo>
                      <a:pt x="16" y="318"/>
                    </a:lnTo>
                    <a:lnTo>
                      <a:pt x="16" y="322"/>
                    </a:lnTo>
                    <a:lnTo>
                      <a:pt x="12" y="324"/>
                    </a:lnTo>
                    <a:lnTo>
                      <a:pt x="14" y="326"/>
                    </a:lnTo>
                    <a:lnTo>
                      <a:pt x="10" y="330"/>
                    </a:lnTo>
                    <a:lnTo>
                      <a:pt x="8" y="328"/>
                    </a:lnTo>
                    <a:lnTo>
                      <a:pt x="4" y="332"/>
                    </a:lnTo>
                    <a:lnTo>
                      <a:pt x="4" y="340"/>
                    </a:lnTo>
                    <a:close/>
                  </a:path>
                </a:pathLst>
              </a:custGeom>
              <a:grpFill/>
              <a:ln w="6350">
                <a:solidFill>
                  <a:srgbClr val="CDBDE5"/>
                </a:solidFill>
                <a:round/>
                <a:headEnd/>
                <a:tailEnd/>
              </a:ln>
            </p:spPr>
            <p:txBody>
              <a:bodyPr vert="horz" wrap="square" lIns="14645" tIns="7323" rIns="14645" bIns="7323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00095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00190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00285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00381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0476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600571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700666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800761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561710">
                  <a:defRPr/>
                </a:pPr>
                <a:endParaRPr lang="en-US" sz="1106" ker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64" name="Andaman &amp; Nicobar Islands">
                <a:extLst>
                  <a:ext uri="{FF2B5EF4-FFF2-40B4-BE49-F238E27FC236}">
                    <a16:creationId xmlns:a16="http://schemas.microsoft.com/office/drawing/2014/main" id="{0B093C9D-E7F9-4202-A3FE-029501107C6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090243" y="4092281"/>
                <a:ext cx="49760" cy="172247"/>
              </a:xfrm>
              <a:custGeom>
                <a:avLst/>
                <a:gdLst>
                  <a:gd name="T0" fmla="*/ 10 w 26"/>
                  <a:gd name="T1" fmla="*/ 14 h 90"/>
                  <a:gd name="T2" fmla="*/ 8 w 26"/>
                  <a:gd name="T3" fmla="*/ 10 h 90"/>
                  <a:gd name="T4" fmla="*/ 10 w 26"/>
                  <a:gd name="T5" fmla="*/ 6 h 90"/>
                  <a:gd name="T6" fmla="*/ 10 w 26"/>
                  <a:gd name="T7" fmla="*/ 2 h 90"/>
                  <a:gd name="T8" fmla="*/ 8 w 26"/>
                  <a:gd name="T9" fmla="*/ 4 h 90"/>
                  <a:gd name="T10" fmla="*/ 8 w 26"/>
                  <a:gd name="T11" fmla="*/ 8 h 90"/>
                  <a:gd name="T12" fmla="*/ 6 w 26"/>
                  <a:gd name="T13" fmla="*/ 16 h 90"/>
                  <a:gd name="T14" fmla="*/ 6 w 26"/>
                  <a:gd name="T15" fmla="*/ 32 h 90"/>
                  <a:gd name="T16" fmla="*/ 8 w 26"/>
                  <a:gd name="T17" fmla="*/ 26 h 90"/>
                  <a:gd name="T18" fmla="*/ 8 w 26"/>
                  <a:gd name="T19" fmla="*/ 22 h 90"/>
                  <a:gd name="T20" fmla="*/ 8 w 26"/>
                  <a:gd name="T21" fmla="*/ 18 h 90"/>
                  <a:gd name="T22" fmla="*/ 6 w 26"/>
                  <a:gd name="T23" fmla="*/ 24 h 90"/>
                  <a:gd name="T24" fmla="*/ 6 w 26"/>
                  <a:gd name="T25" fmla="*/ 28 h 90"/>
                  <a:gd name="T26" fmla="*/ 6 w 26"/>
                  <a:gd name="T27" fmla="*/ 32 h 90"/>
                  <a:gd name="T28" fmla="*/ 2 w 26"/>
                  <a:gd name="T29" fmla="*/ 30 h 90"/>
                  <a:gd name="T30" fmla="*/ 0 w 26"/>
                  <a:gd name="T31" fmla="*/ 28 h 90"/>
                  <a:gd name="T32" fmla="*/ 6 w 26"/>
                  <a:gd name="T33" fmla="*/ 42 h 90"/>
                  <a:gd name="T34" fmla="*/ 6 w 26"/>
                  <a:gd name="T35" fmla="*/ 36 h 90"/>
                  <a:gd name="T36" fmla="*/ 4 w 26"/>
                  <a:gd name="T37" fmla="*/ 40 h 90"/>
                  <a:gd name="T38" fmla="*/ 4 w 26"/>
                  <a:gd name="T39" fmla="*/ 42 h 90"/>
                  <a:gd name="T40" fmla="*/ 8 w 26"/>
                  <a:gd name="T41" fmla="*/ 58 h 90"/>
                  <a:gd name="T42" fmla="*/ 10 w 26"/>
                  <a:gd name="T43" fmla="*/ 58 h 90"/>
                  <a:gd name="T44" fmla="*/ 16 w 26"/>
                  <a:gd name="T45" fmla="*/ 68 h 90"/>
                  <a:gd name="T46" fmla="*/ 14 w 26"/>
                  <a:gd name="T47" fmla="*/ 70 h 90"/>
                  <a:gd name="T48" fmla="*/ 14 w 26"/>
                  <a:gd name="T49" fmla="*/ 68 h 90"/>
                  <a:gd name="T50" fmla="*/ 20 w 26"/>
                  <a:gd name="T51" fmla="*/ 72 h 90"/>
                  <a:gd name="T52" fmla="*/ 22 w 26"/>
                  <a:gd name="T53" fmla="*/ 72 h 90"/>
                  <a:gd name="T54" fmla="*/ 20 w 26"/>
                  <a:gd name="T55" fmla="*/ 70 h 90"/>
                  <a:gd name="T56" fmla="*/ 18 w 26"/>
                  <a:gd name="T57" fmla="*/ 78 h 90"/>
                  <a:gd name="T58" fmla="*/ 18 w 26"/>
                  <a:gd name="T59" fmla="*/ 74 h 90"/>
                  <a:gd name="T60" fmla="*/ 18 w 26"/>
                  <a:gd name="T61" fmla="*/ 76 h 90"/>
                  <a:gd name="T62" fmla="*/ 24 w 26"/>
                  <a:gd name="T63" fmla="*/ 80 h 90"/>
                  <a:gd name="T64" fmla="*/ 20 w 26"/>
                  <a:gd name="T65" fmla="*/ 82 h 90"/>
                  <a:gd name="T66" fmla="*/ 24 w 26"/>
                  <a:gd name="T67" fmla="*/ 82 h 90"/>
                  <a:gd name="T68" fmla="*/ 22 w 26"/>
                  <a:gd name="T69" fmla="*/ 86 h 90"/>
                  <a:gd name="T70" fmla="*/ 22 w 26"/>
                  <a:gd name="T71" fmla="*/ 88 h 90"/>
                  <a:gd name="T72" fmla="*/ 26 w 26"/>
                  <a:gd name="T73" fmla="*/ 88 h 90"/>
                  <a:gd name="T74" fmla="*/ 24 w 26"/>
                  <a:gd name="T75" fmla="*/ 84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6" h="90">
                    <a:moveTo>
                      <a:pt x="8" y="18"/>
                    </a:moveTo>
                    <a:lnTo>
                      <a:pt x="10" y="14"/>
                    </a:lnTo>
                    <a:lnTo>
                      <a:pt x="10" y="12"/>
                    </a:lnTo>
                    <a:lnTo>
                      <a:pt x="8" y="10"/>
                    </a:lnTo>
                    <a:lnTo>
                      <a:pt x="10" y="8"/>
                    </a:lnTo>
                    <a:lnTo>
                      <a:pt x="10" y="6"/>
                    </a:lnTo>
                    <a:lnTo>
                      <a:pt x="10" y="4"/>
                    </a:lnTo>
                    <a:lnTo>
                      <a:pt x="10" y="2"/>
                    </a:lnTo>
                    <a:lnTo>
                      <a:pt x="10" y="0"/>
                    </a:lnTo>
                    <a:lnTo>
                      <a:pt x="8" y="4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8" y="10"/>
                    </a:lnTo>
                    <a:lnTo>
                      <a:pt x="6" y="16"/>
                    </a:lnTo>
                    <a:lnTo>
                      <a:pt x="8" y="18"/>
                    </a:lnTo>
                    <a:close/>
                    <a:moveTo>
                      <a:pt x="6" y="32"/>
                    </a:moveTo>
                    <a:lnTo>
                      <a:pt x="8" y="28"/>
                    </a:lnTo>
                    <a:lnTo>
                      <a:pt x="8" y="26"/>
                    </a:lnTo>
                    <a:lnTo>
                      <a:pt x="6" y="24"/>
                    </a:lnTo>
                    <a:lnTo>
                      <a:pt x="8" y="22"/>
                    </a:lnTo>
                    <a:lnTo>
                      <a:pt x="8" y="20"/>
                    </a:lnTo>
                    <a:lnTo>
                      <a:pt x="8" y="18"/>
                    </a:lnTo>
                    <a:lnTo>
                      <a:pt x="6" y="20"/>
                    </a:lnTo>
                    <a:lnTo>
                      <a:pt x="6" y="24"/>
                    </a:lnTo>
                    <a:lnTo>
                      <a:pt x="4" y="26"/>
                    </a:lnTo>
                    <a:lnTo>
                      <a:pt x="6" y="28"/>
                    </a:lnTo>
                    <a:lnTo>
                      <a:pt x="6" y="30"/>
                    </a:lnTo>
                    <a:lnTo>
                      <a:pt x="6" y="32"/>
                    </a:lnTo>
                    <a:close/>
                    <a:moveTo>
                      <a:pt x="0" y="28"/>
                    </a:moveTo>
                    <a:lnTo>
                      <a:pt x="2" y="30"/>
                    </a:lnTo>
                    <a:lnTo>
                      <a:pt x="0" y="28"/>
                    </a:lnTo>
                    <a:lnTo>
                      <a:pt x="0" y="28"/>
                    </a:lnTo>
                    <a:close/>
                    <a:moveTo>
                      <a:pt x="4" y="42"/>
                    </a:moveTo>
                    <a:lnTo>
                      <a:pt x="6" y="42"/>
                    </a:lnTo>
                    <a:lnTo>
                      <a:pt x="8" y="40"/>
                    </a:lnTo>
                    <a:lnTo>
                      <a:pt x="6" y="36"/>
                    </a:lnTo>
                    <a:lnTo>
                      <a:pt x="4" y="38"/>
                    </a:lnTo>
                    <a:lnTo>
                      <a:pt x="4" y="40"/>
                    </a:lnTo>
                    <a:lnTo>
                      <a:pt x="4" y="42"/>
                    </a:lnTo>
                    <a:lnTo>
                      <a:pt x="4" y="42"/>
                    </a:lnTo>
                    <a:close/>
                    <a:moveTo>
                      <a:pt x="10" y="58"/>
                    </a:moveTo>
                    <a:lnTo>
                      <a:pt x="8" y="58"/>
                    </a:lnTo>
                    <a:lnTo>
                      <a:pt x="10" y="60"/>
                    </a:lnTo>
                    <a:lnTo>
                      <a:pt x="10" y="58"/>
                    </a:lnTo>
                    <a:close/>
                    <a:moveTo>
                      <a:pt x="14" y="68"/>
                    </a:moveTo>
                    <a:lnTo>
                      <a:pt x="16" y="68"/>
                    </a:lnTo>
                    <a:lnTo>
                      <a:pt x="16" y="72"/>
                    </a:lnTo>
                    <a:lnTo>
                      <a:pt x="14" y="70"/>
                    </a:lnTo>
                    <a:lnTo>
                      <a:pt x="14" y="68"/>
                    </a:lnTo>
                    <a:lnTo>
                      <a:pt x="14" y="68"/>
                    </a:lnTo>
                    <a:close/>
                    <a:moveTo>
                      <a:pt x="20" y="70"/>
                    </a:moveTo>
                    <a:lnTo>
                      <a:pt x="20" y="72"/>
                    </a:lnTo>
                    <a:lnTo>
                      <a:pt x="20" y="74"/>
                    </a:lnTo>
                    <a:lnTo>
                      <a:pt x="22" y="72"/>
                    </a:lnTo>
                    <a:lnTo>
                      <a:pt x="22" y="70"/>
                    </a:lnTo>
                    <a:lnTo>
                      <a:pt x="20" y="70"/>
                    </a:lnTo>
                    <a:close/>
                    <a:moveTo>
                      <a:pt x="18" y="76"/>
                    </a:moveTo>
                    <a:lnTo>
                      <a:pt x="18" y="78"/>
                    </a:lnTo>
                    <a:lnTo>
                      <a:pt x="20" y="76"/>
                    </a:lnTo>
                    <a:lnTo>
                      <a:pt x="18" y="74"/>
                    </a:lnTo>
                    <a:lnTo>
                      <a:pt x="16" y="74"/>
                    </a:lnTo>
                    <a:lnTo>
                      <a:pt x="18" y="76"/>
                    </a:lnTo>
                    <a:close/>
                    <a:moveTo>
                      <a:pt x="22" y="82"/>
                    </a:moveTo>
                    <a:lnTo>
                      <a:pt x="24" y="80"/>
                    </a:lnTo>
                    <a:lnTo>
                      <a:pt x="22" y="80"/>
                    </a:lnTo>
                    <a:lnTo>
                      <a:pt x="20" y="82"/>
                    </a:lnTo>
                    <a:lnTo>
                      <a:pt x="22" y="82"/>
                    </a:lnTo>
                    <a:close/>
                    <a:moveTo>
                      <a:pt x="24" y="82"/>
                    </a:moveTo>
                    <a:lnTo>
                      <a:pt x="22" y="84"/>
                    </a:lnTo>
                    <a:lnTo>
                      <a:pt x="22" y="86"/>
                    </a:lnTo>
                    <a:lnTo>
                      <a:pt x="22" y="88"/>
                    </a:lnTo>
                    <a:lnTo>
                      <a:pt x="22" y="88"/>
                    </a:lnTo>
                    <a:lnTo>
                      <a:pt x="24" y="90"/>
                    </a:lnTo>
                    <a:lnTo>
                      <a:pt x="26" y="88"/>
                    </a:lnTo>
                    <a:lnTo>
                      <a:pt x="24" y="86"/>
                    </a:lnTo>
                    <a:lnTo>
                      <a:pt x="24" y="84"/>
                    </a:lnTo>
                    <a:lnTo>
                      <a:pt x="24" y="82"/>
                    </a:lnTo>
                    <a:close/>
                  </a:path>
                </a:pathLst>
              </a:custGeom>
              <a:grpFill/>
              <a:ln w="6350">
                <a:solidFill>
                  <a:srgbClr val="CDBDE5"/>
                </a:solidFill>
                <a:round/>
                <a:headEnd/>
                <a:tailEnd/>
              </a:ln>
            </p:spPr>
            <p:txBody>
              <a:bodyPr vert="horz" wrap="square" lIns="14645" tIns="7323" rIns="14645" bIns="7323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00095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00190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00285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00381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0476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600571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700666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800761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561710">
                  <a:defRPr/>
                </a:pPr>
                <a:endParaRPr lang="en-US" sz="1106" ker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329" name="Kazakhstan">
              <a:extLst>
                <a:ext uri="{FF2B5EF4-FFF2-40B4-BE49-F238E27FC236}">
                  <a16:creationId xmlns:a16="http://schemas.microsoft.com/office/drawing/2014/main" id="{89B978B2-5AC9-4966-839D-45E3A9F34E5C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8960" y="2898032"/>
              <a:ext cx="891859" cy="470810"/>
            </a:xfrm>
            <a:custGeom>
              <a:avLst/>
              <a:gdLst>
                <a:gd name="T0" fmla="*/ 10 w 466"/>
                <a:gd name="T1" fmla="*/ 144 h 246"/>
                <a:gd name="T2" fmla="*/ 0 w 466"/>
                <a:gd name="T3" fmla="*/ 114 h 246"/>
                <a:gd name="T4" fmla="*/ 22 w 466"/>
                <a:gd name="T5" fmla="*/ 110 h 246"/>
                <a:gd name="T6" fmla="*/ 32 w 466"/>
                <a:gd name="T7" fmla="*/ 88 h 246"/>
                <a:gd name="T8" fmla="*/ 44 w 466"/>
                <a:gd name="T9" fmla="*/ 82 h 246"/>
                <a:gd name="T10" fmla="*/ 54 w 466"/>
                <a:gd name="T11" fmla="*/ 82 h 246"/>
                <a:gd name="T12" fmla="*/ 74 w 466"/>
                <a:gd name="T13" fmla="*/ 88 h 246"/>
                <a:gd name="T14" fmla="*/ 88 w 466"/>
                <a:gd name="T15" fmla="*/ 92 h 246"/>
                <a:gd name="T16" fmla="*/ 106 w 466"/>
                <a:gd name="T17" fmla="*/ 88 h 246"/>
                <a:gd name="T18" fmla="*/ 122 w 466"/>
                <a:gd name="T19" fmla="*/ 88 h 246"/>
                <a:gd name="T20" fmla="*/ 134 w 466"/>
                <a:gd name="T21" fmla="*/ 94 h 246"/>
                <a:gd name="T22" fmla="*/ 156 w 466"/>
                <a:gd name="T23" fmla="*/ 94 h 246"/>
                <a:gd name="T24" fmla="*/ 150 w 466"/>
                <a:gd name="T25" fmla="*/ 74 h 246"/>
                <a:gd name="T26" fmla="*/ 148 w 466"/>
                <a:gd name="T27" fmla="*/ 62 h 246"/>
                <a:gd name="T28" fmla="*/ 158 w 466"/>
                <a:gd name="T29" fmla="*/ 46 h 246"/>
                <a:gd name="T30" fmla="*/ 148 w 466"/>
                <a:gd name="T31" fmla="*/ 40 h 246"/>
                <a:gd name="T32" fmla="*/ 156 w 466"/>
                <a:gd name="T33" fmla="*/ 34 h 246"/>
                <a:gd name="T34" fmla="*/ 170 w 466"/>
                <a:gd name="T35" fmla="*/ 30 h 246"/>
                <a:gd name="T36" fmla="*/ 192 w 466"/>
                <a:gd name="T37" fmla="*/ 24 h 246"/>
                <a:gd name="T38" fmla="*/ 204 w 466"/>
                <a:gd name="T39" fmla="*/ 16 h 246"/>
                <a:gd name="T40" fmla="*/ 224 w 466"/>
                <a:gd name="T41" fmla="*/ 6 h 246"/>
                <a:gd name="T42" fmla="*/ 240 w 466"/>
                <a:gd name="T43" fmla="*/ 0 h 246"/>
                <a:gd name="T44" fmla="*/ 258 w 466"/>
                <a:gd name="T45" fmla="*/ 12 h 246"/>
                <a:gd name="T46" fmla="*/ 264 w 466"/>
                <a:gd name="T47" fmla="*/ 22 h 246"/>
                <a:gd name="T48" fmla="*/ 272 w 466"/>
                <a:gd name="T49" fmla="*/ 20 h 246"/>
                <a:gd name="T50" fmla="*/ 286 w 466"/>
                <a:gd name="T51" fmla="*/ 24 h 246"/>
                <a:gd name="T52" fmla="*/ 294 w 466"/>
                <a:gd name="T53" fmla="*/ 30 h 246"/>
                <a:gd name="T54" fmla="*/ 312 w 466"/>
                <a:gd name="T55" fmla="*/ 20 h 246"/>
                <a:gd name="T56" fmla="*/ 324 w 466"/>
                <a:gd name="T57" fmla="*/ 18 h 246"/>
                <a:gd name="T58" fmla="*/ 380 w 466"/>
                <a:gd name="T59" fmla="*/ 68 h 246"/>
                <a:gd name="T60" fmla="*/ 396 w 466"/>
                <a:gd name="T61" fmla="*/ 72 h 246"/>
                <a:gd name="T62" fmla="*/ 414 w 466"/>
                <a:gd name="T63" fmla="*/ 68 h 246"/>
                <a:gd name="T64" fmla="*/ 434 w 466"/>
                <a:gd name="T65" fmla="*/ 82 h 246"/>
                <a:gd name="T66" fmla="*/ 442 w 466"/>
                <a:gd name="T67" fmla="*/ 92 h 246"/>
                <a:gd name="T68" fmla="*/ 458 w 466"/>
                <a:gd name="T69" fmla="*/ 90 h 246"/>
                <a:gd name="T70" fmla="*/ 460 w 466"/>
                <a:gd name="T71" fmla="*/ 106 h 246"/>
                <a:gd name="T72" fmla="*/ 454 w 466"/>
                <a:gd name="T73" fmla="*/ 132 h 246"/>
                <a:gd name="T74" fmla="*/ 430 w 466"/>
                <a:gd name="T75" fmla="*/ 134 h 246"/>
                <a:gd name="T76" fmla="*/ 424 w 466"/>
                <a:gd name="T77" fmla="*/ 162 h 246"/>
                <a:gd name="T78" fmla="*/ 414 w 466"/>
                <a:gd name="T79" fmla="*/ 168 h 246"/>
                <a:gd name="T80" fmla="*/ 402 w 466"/>
                <a:gd name="T81" fmla="*/ 176 h 246"/>
                <a:gd name="T82" fmla="*/ 410 w 466"/>
                <a:gd name="T83" fmla="*/ 194 h 246"/>
                <a:gd name="T84" fmla="*/ 410 w 466"/>
                <a:gd name="T85" fmla="*/ 214 h 246"/>
                <a:gd name="T86" fmla="*/ 366 w 466"/>
                <a:gd name="T87" fmla="*/ 208 h 246"/>
                <a:gd name="T88" fmla="*/ 336 w 466"/>
                <a:gd name="T89" fmla="*/ 208 h 246"/>
                <a:gd name="T90" fmla="*/ 310 w 466"/>
                <a:gd name="T91" fmla="*/ 216 h 246"/>
                <a:gd name="T92" fmla="*/ 294 w 466"/>
                <a:gd name="T93" fmla="*/ 224 h 246"/>
                <a:gd name="T94" fmla="*/ 264 w 466"/>
                <a:gd name="T95" fmla="*/ 242 h 246"/>
                <a:gd name="T96" fmla="*/ 208 w 466"/>
                <a:gd name="T97" fmla="*/ 200 h 246"/>
                <a:gd name="T98" fmla="*/ 114 w 466"/>
                <a:gd name="T99" fmla="*/ 236 h 246"/>
                <a:gd name="T100" fmla="*/ 84 w 466"/>
                <a:gd name="T101" fmla="*/ 224 h 246"/>
                <a:gd name="T102" fmla="*/ 72 w 466"/>
                <a:gd name="T103" fmla="*/ 220 h 246"/>
                <a:gd name="T104" fmla="*/ 62 w 466"/>
                <a:gd name="T105" fmla="*/ 208 h 246"/>
                <a:gd name="T106" fmla="*/ 54 w 466"/>
                <a:gd name="T107" fmla="*/ 196 h 246"/>
                <a:gd name="T108" fmla="*/ 68 w 466"/>
                <a:gd name="T109" fmla="*/ 196 h 246"/>
                <a:gd name="T110" fmla="*/ 62 w 466"/>
                <a:gd name="T111" fmla="*/ 184 h 246"/>
                <a:gd name="T112" fmla="*/ 78 w 466"/>
                <a:gd name="T113" fmla="*/ 182 h 246"/>
                <a:gd name="T114" fmla="*/ 82 w 466"/>
                <a:gd name="T115" fmla="*/ 174 h 246"/>
                <a:gd name="T116" fmla="*/ 80 w 466"/>
                <a:gd name="T117" fmla="*/ 160 h 246"/>
                <a:gd name="T118" fmla="*/ 68 w 466"/>
                <a:gd name="T119" fmla="*/ 158 h 246"/>
                <a:gd name="T120" fmla="*/ 62 w 466"/>
                <a:gd name="T121" fmla="*/ 156 h 246"/>
                <a:gd name="T122" fmla="*/ 50 w 466"/>
                <a:gd name="T123" fmla="*/ 158 h 246"/>
                <a:gd name="T124" fmla="*/ 40 w 466"/>
                <a:gd name="T125" fmla="*/ 164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66" h="246">
                  <a:moveTo>
                    <a:pt x="36" y="164"/>
                  </a:moveTo>
                  <a:lnTo>
                    <a:pt x="32" y="162"/>
                  </a:lnTo>
                  <a:lnTo>
                    <a:pt x="28" y="164"/>
                  </a:lnTo>
                  <a:lnTo>
                    <a:pt x="24" y="160"/>
                  </a:lnTo>
                  <a:lnTo>
                    <a:pt x="24" y="158"/>
                  </a:lnTo>
                  <a:lnTo>
                    <a:pt x="30" y="158"/>
                  </a:lnTo>
                  <a:lnTo>
                    <a:pt x="24" y="150"/>
                  </a:lnTo>
                  <a:lnTo>
                    <a:pt x="18" y="146"/>
                  </a:lnTo>
                  <a:lnTo>
                    <a:pt x="10" y="144"/>
                  </a:lnTo>
                  <a:lnTo>
                    <a:pt x="10" y="146"/>
                  </a:lnTo>
                  <a:lnTo>
                    <a:pt x="6" y="142"/>
                  </a:lnTo>
                  <a:lnTo>
                    <a:pt x="6" y="140"/>
                  </a:lnTo>
                  <a:lnTo>
                    <a:pt x="4" y="136"/>
                  </a:lnTo>
                  <a:lnTo>
                    <a:pt x="0" y="134"/>
                  </a:lnTo>
                  <a:lnTo>
                    <a:pt x="0" y="130"/>
                  </a:lnTo>
                  <a:lnTo>
                    <a:pt x="2" y="122"/>
                  </a:lnTo>
                  <a:lnTo>
                    <a:pt x="0" y="120"/>
                  </a:lnTo>
                  <a:lnTo>
                    <a:pt x="0" y="114"/>
                  </a:lnTo>
                  <a:lnTo>
                    <a:pt x="2" y="114"/>
                  </a:lnTo>
                  <a:lnTo>
                    <a:pt x="6" y="110"/>
                  </a:lnTo>
                  <a:lnTo>
                    <a:pt x="6" y="106"/>
                  </a:lnTo>
                  <a:lnTo>
                    <a:pt x="8" y="104"/>
                  </a:lnTo>
                  <a:lnTo>
                    <a:pt x="14" y="110"/>
                  </a:lnTo>
                  <a:lnTo>
                    <a:pt x="14" y="112"/>
                  </a:lnTo>
                  <a:lnTo>
                    <a:pt x="18" y="114"/>
                  </a:lnTo>
                  <a:lnTo>
                    <a:pt x="22" y="114"/>
                  </a:lnTo>
                  <a:lnTo>
                    <a:pt x="22" y="110"/>
                  </a:lnTo>
                  <a:lnTo>
                    <a:pt x="24" y="110"/>
                  </a:lnTo>
                  <a:lnTo>
                    <a:pt x="20" y="98"/>
                  </a:lnTo>
                  <a:lnTo>
                    <a:pt x="24" y="98"/>
                  </a:lnTo>
                  <a:lnTo>
                    <a:pt x="28" y="98"/>
                  </a:lnTo>
                  <a:lnTo>
                    <a:pt x="28" y="96"/>
                  </a:lnTo>
                  <a:lnTo>
                    <a:pt x="26" y="94"/>
                  </a:lnTo>
                  <a:lnTo>
                    <a:pt x="28" y="90"/>
                  </a:lnTo>
                  <a:lnTo>
                    <a:pt x="30" y="88"/>
                  </a:lnTo>
                  <a:lnTo>
                    <a:pt x="32" y="88"/>
                  </a:lnTo>
                  <a:lnTo>
                    <a:pt x="34" y="84"/>
                  </a:lnTo>
                  <a:lnTo>
                    <a:pt x="36" y="84"/>
                  </a:lnTo>
                  <a:lnTo>
                    <a:pt x="38" y="84"/>
                  </a:lnTo>
                  <a:lnTo>
                    <a:pt x="38" y="82"/>
                  </a:lnTo>
                  <a:lnTo>
                    <a:pt x="38" y="80"/>
                  </a:lnTo>
                  <a:lnTo>
                    <a:pt x="38" y="78"/>
                  </a:lnTo>
                  <a:lnTo>
                    <a:pt x="42" y="80"/>
                  </a:lnTo>
                  <a:lnTo>
                    <a:pt x="44" y="82"/>
                  </a:lnTo>
                  <a:lnTo>
                    <a:pt x="44" y="82"/>
                  </a:lnTo>
                  <a:lnTo>
                    <a:pt x="42" y="86"/>
                  </a:lnTo>
                  <a:lnTo>
                    <a:pt x="44" y="86"/>
                  </a:lnTo>
                  <a:lnTo>
                    <a:pt x="46" y="86"/>
                  </a:lnTo>
                  <a:lnTo>
                    <a:pt x="48" y="82"/>
                  </a:lnTo>
                  <a:lnTo>
                    <a:pt x="50" y="82"/>
                  </a:lnTo>
                  <a:lnTo>
                    <a:pt x="50" y="84"/>
                  </a:lnTo>
                  <a:lnTo>
                    <a:pt x="50" y="82"/>
                  </a:lnTo>
                  <a:lnTo>
                    <a:pt x="50" y="82"/>
                  </a:lnTo>
                  <a:lnTo>
                    <a:pt x="54" y="82"/>
                  </a:lnTo>
                  <a:lnTo>
                    <a:pt x="56" y="80"/>
                  </a:lnTo>
                  <a:lnTo>
                    <a:pt x="58" y="78"/>
                  </a:lnTo>
                  <a:lnTo>
                    <a:pt x="60" y="82"/>
                  </a:lnTo>
                  <a:lnTo>
                    <a:pt x="62" y="84"/>
                  </a:lnTo>
                  <a:lnTo>
                    <a:pt x="66" y="82"/>
                  </a:lnTo>
                  <a:lnTo>
                    <a:pt x="68" y="82"/>
                  </a:lnTo>
                  <a:lnTo>
                    <a:pt x="70" y="84"/>
                  </a:lnTo>
                  <a:lnTo>
                    <a:pt x="72" y="84"/>
                  </a:lnTo>
                  <a:lnTo>
                    <a:pt x="74" y="88"/>
                  </a:lnTo>
                  <a:lnTo>
                    <a:pt x="76" y="88"/>
                  </a:lnTo>
                  <a:lnTo>
                    <a:pt x="78" y="90"/>
                  </a:lnTo>
                  <a:lnTo>
                    <a:pt x="82" y="94"/>
                  </a:lnTo>
                  <a:lnTo>
                    <a:pt x="84" y="94"/>
                  </a:lnTo>
                  <a:lnTo>
                    <a:pt x="84" y="96"/>
                  </a:lnTo>
                  <a:lnTo>
                    <a:pt x="84" y="98"/>
                  </a:lnTo>
                  <a:lnTo>
                    <a:pt x="86" y="98"/>
                  </a:lnTo>
                  <a:lnTo>
                    <a:pt x="88" y="96"/>
                  </a:lnTo>
                  <a:lnTo>
                    <a:pt x="88" y="92"/>
                  </a:lnTo>
                  <a:lnTo>
                    <a:pt x="90" y="92"/>
                  </a:lnTo>
                  <a:lnTo>
                    <a:pt x="92" y="94"/>
                  </a:lnTo>
                  <a:lnTo>
                    <a:pt x="96" y="94"/>
                  </a:lnTo>
                  <a:lnTo>
                    <a:pt x="98" y="96"/>
                  </a:lnTo>
                  <a:lnTo>
                    <a:pt x="100" y="98"/>
                  </a:lnTo>
                  <a:lnTo>
                    <a:pt x="102" y="96"/>
                  </a:lnTo>
                  <a:lnTo>
                    <a:pt x="104" y="90"/>
                  </a:lnTo>
                  <a:lnTo>
                    <a:pt x="106" y="90"/>
                  </a:lnTo>
                  <a:lnTo>
                    <a:pt x="106" y="88"/>
                  </a:lnTo>
                  <a:lnTo>
                    <a:pt x="108" y="88"/>
                  </a:lnTo>
                  <a:lnTo>
                    <a:pt x="110" y="90"/>
                  </a:lnTo>
                  <a:lnTo>
                    <a:pt x="110" y="88"/>
                  </a:lnTo>
                  <a:lnTo>
                    <a:pt x="112" y="86"/>
                  </a:lnTo>
                  <a:lnTo>
                    <a:pt x="116" y="90"/>
                  </a:lnTo>
                  <a:lnTo>
                    <a:pt x="118" y="92"/>
                  </a:lnTo>
                  <a:lnTo>
                    <a:pt x="120" y="90"/>
                  </a:lnTo>
                  <a:lnTo>
                    <a:pt x="120" y="88"/>
                  </a:lnTo>
                  <a:lnTo>
                    <a:pt x="122" y="88"/>
                  </a:lnTo>
                  <a:lnTo>
                    <a:pt x="126" y="88"/>
                  </a:lnTo>
                  <a:lnTo>
                    <a:pt x="126" y="86"/>
                  </a:lnTo>
                  <a:lnTo>
                    <a:pt x="130" y="88"/>
                  </a:lnTo>
                  <a:lnTo>
                    <a:pt x="132" y="88"/>
                  </a:lnTo>
                  <a:lnTo>
                    <a:pt x="130" y="90"/>
                  </a:lnTo>
                  <a:lnTo>
                    <a:pt x="128" y="90"/>
                  </a:lnTo>
                  <a:lnTo>
                    <a:pt x="130" y="94"/>
                  </a:lnTo>
                  <a:lnTo>
                    <a:pt x="134" y="94"/>
                  </a:lnTo>
                  <a:lnTo>
                    <a:pt x="134" y="94"/>
                  </a:lnTo>
                  <a:lnTo>
                    <a:pt x="136" y="96"/>
                  </a:lnTo>
                  <a:lnTo>
                    <a:pt x="140" y="94"/>
                  </a:lnTo>
                  <a:lnTo>
                    <a:pt x="144" y="96"/>
                  </a:lnTo>
                  <a:lnTo>
                    <a:pt x="146" y="96"/>
                  </a:lnTo>
                  <a:lnTo>
                    <a:pt x="148" y="94"/>
                  </a:lnTo>
                  <a:lnTo>
                    <a:pt x="148" y="92"/>
                  </a:lnTo>
                  <a:lnTo>
                    <a:pt x="150" y="90"/>
                  </a:lnTo>
                  <a:lnTo>
                    <a:pt x="154" y="92"/>
                  </a:lnTo>
                  <a:lnTo>
                    <a:pt x="156" y="94"/>
                  </a:lnTo>
                  <a:lnTo>
                    <a:pt x="160" y="92"/>
                  </a:lnTo>
                  <a:lnTo>
                    <a:pt x="162" y="90"/>
                  </a:lnTo>
                  <a:lnTo>
                    <a:pt x="162" y="80"/>
                  </a:lnTo>
                  <a:lnTo>
                    <a:pt x="160" y="80"/>
                  </a:lnTo>
                  <a:lnTo>
                    <a:pt x="156" y="80"/>
                  </a:lnTo>
                  <a:lnTo>
                    <a:pt x="154" y="78"/>
                  </a:lnTo>
                  <a:lnTo>
                    <a:pt x="154" y="76"/>
                  </a:lnTo>
                  <a:lnTo>
                    <a:pt x="150" y="76"/>
                  </a:lnTo>
                  <a:lnTo>
                    <a:pt x="150" y="74"/>
                  </a:lnTo>
                  <a:lnTo>
                    <a:pt x="146" y="74"/>
                  </a:lnTo>
                  <a:lnTo>
                    <a:pt x="146" y="72"/>
                  </a:lnTo>
                  <a:lnTo>
                    <a:pt x="146" y="70"/>
                  </a:lnTo>
                  <a:lnTo>
                    <a:pt x="146" y="70"/>
                  </a:lnTo>
                  <a:lnTo>
                    <a:pt x="148" y="68"/>
                  </a:lnTo>
                  <a:lnTo>
                    <a:pt x="148" y="66"/>
                  </a:lnTo>
                  <a:lnTo>
                    <a:pt x="150" y="64"/>
                  </a:lnTo>
                  <a:lnTo>
                    <a:pt x="150" y="62"/>
                  </a:lnTo>
                  <a:lnTo>
                    <a:pt x="148" y="62"/>
                  </a:lnTo>
                  <a:lnTo>
                    <a:pt x="148" y="58"/>
                  </a:lnTo>
                  <a:lnTo>
                    <a:pt x="150" y="54"/>
                  </a:lnTo>
                  <a:lnTo>
                    <a:pt x="154" y="52"/>
                  </a:lnTo>
                  <a:lnTo>
                    <a:pt x="158" y="52"/>
                  </a:lnTo>
                  <a:lnTo>
                    <a:pt x="160" y="52"/>
                  </a:lnTo>
                  <a:lnTo>
                    <a:pt x="162" y="52"/>
                  </a:lnTo>
                  <a:lnTo>
                    <a:pt x="162" y="48"/>
                  </a:lnTo>
                  <a:lnTo>
                    <a:pt x="160" y="48"/>
                  </a:lnTo>
                  <a:lnTo>
                    <a:pt x="158" y="46"/>
                  </a:lnTo>
                  <a:lnTo>
                    <a:pt x="156" y="46"/>
                  </a:lnTo>
                  <a:lnTo>
                    <a:pt x="154" y="48"/>
                  </a:lnTo>
                  <a:lnTo>
                    <a:pt x="152" y="46"/>
                  </a:lnTo>
                  <a:lnTo>
                    <a:pt x="148" y="46"/>
                  </a:lnTo>
                  <a:lnTo>
                    <a:pt x="148" y="44"/>
                  </a:lnTo>
                  <a:lnTo>
                    <a:pt x="150" y="44"/>
                  </a:lnTo>
                  <a:lnTo>
                    <a:pt x="152" y="44"/>
                  </a:lnTo>
                  <a:lnTo>
                    <a:pt x="152" y="40"/>
                  </a:lnTo>
                  <a:lnTo>
                    <a:pt x="148" y="40"/>
                  </a:lnTo>
                  <a:lnTo>
                    <a:pt x="146" y="40"/>
                  </a:lnTo>
                  <a:lnTo>
                    <a:pt x="148" y="40"/>
                  </a:lnTo>
                  <a:lnTo>
                    <a:pt x="146" y="36"/>
                  </a:lnTo>
                  <a:lnTo>
                    <a:pt x="148" y="36"/>
                  </a:lnTo>
                  <a:lnTo>
                    <a:pt x="150" y="36"/>
                  </a:lnTo>
                  <a:lnTo>
                    <a:pt x="150" y="34"/>
                  </a:lnTo>
                  <a:lnTo>
                    <a:pt x="152" y="34"/>
                  </a:lnTo>
                  <a:lnTo>
                    <a:pt x="154" y="36"/>
                  </a:lnTo>
                  <a:lnTo>
                    <a:pt x="156" y="34"/>
                  </a:lnTo>
                  <a:lnTo>
                    <a:pt x="158" y="36"/>
                  </a:lnTo>
                  <a:lnTo>
                    <a:pt x="160" y="36"/>
                  </a:lnTo>
                  <a:lnTo>
                    <a:pt x="160" y="34"/>
                  </a:lnTo>
                  <a:lnTo>
                    <a:pt x="162" y="32"/>
                  </a:lnTo>
                  <a:lnTo>
                    <a:pt x="164" y="32"/>
                  </a:lnTo>
                  <a:lnTo>
                    <a:pt x="166" y="34"/>
                  </a:lnTo>
                  <a:lnTo>
                    <a:pt x="166" y="34"/>
                  </a:lnTo>
                  <a:lnTo>
                    <a:pt x="166" y="32"/>
                  </a:lnTo>
                  <a:lnTo>
                    <a:pt x="170" y="30"/>
                  </a:lnTo>
                  <a:lnTo>
                    <a:pt x="174" y="30"/>
                  </a:lnTo>
                  <a:lnTo>
                    <a:pt x="176" y="28"/>
                  </a:lnTo>
                  <a:lnTo>
                    <a:pt x="180" y="28"/>
                  </a:lnTo>
                  <a:lnTo>
                    <a:pt x="180" y="26"/>
                  </a:lnTo>
                  <a:lnTo>
                    <a:pt x="184" y="26"/>
                  </a:lnTo>
                  <a:lnTo>
                    <a:pt x="188" y="26"/>
                  </a:lnTo>
                  <a:lnTo>
                    <a:pt x="188" y="24"/>
                  </a:lnTo>
                  <a:lnTo>
                    <a:pt x="190" y="24"/>
                  </a:lnTo>
                  <a:lnTo>
                    <a:pt x="192" y="24"/>
                  </a:lnTo>
                  <a:lnTo>
                    <a:pt x="194" y="24"/>
                  </a:lnTo>
                  <a:lnTo>
                    <a:pt x="194" y="20"/>
                  </a:lnTo>
                  <a:lnTo>
                    <a:pt x="194" y="20"/>
                  </a:lnTo>
                  <a:lnTo>
                    <a:pt x="198" y="20"/>
                  </a:lnTo>
                  <a:lnTo>
                    <a:pt x="198" y="18"/>
                  </a:lnTo>
                  <a:lnTo>
                    <a:pt x="200" y="16"/>
                  </a:lnTo>
                  <a:lnTo>
                    <a:pt x="200" y="18"/>
                  </a:lnTo>
                  <a:lnTo>
                    <a:pt x="202" y="18"/>
                  </a:lnTo>
                  <a:lnTo>
                    <a:pt x="204" y="16"/>
                  </a:lnTo>
                  <a:lnTo>
                    <a:pt x="208" y="16"/>
                  </a:lnTo>
                  <a:lnTo>
                    <a:pt x="212" y="12"/>
                  </a:lnTo>
                  <a:lnTo>
                    <a:pt x="214" y="12"/>
                  </a:lnTo>
                  <a:lnTo>
                    <a:pt x="216" y="12"/>
                  </a:lnTo>
                  <a:lnTo>
                    <a:pt x="218" y="12"/>
                  </a:lnTo>
                  <a:lnTo>
                    <a:pt x="220" y="8"/>
                  </a:lnTo>
                  <a:lnTo>
                    <a:pt x="222" y="10"/>
                  </a:lnTo>
                  <a:lnTo>
                    <a:pt x="224" y="8"/>
                  </a:lnTo>
                  <a:lnTo>
                    <a:pt x="224" y="6"/>
                  </a:lnTo>
                  <a:lnTo>
                    <a:pt x="224" y="6"/>
                  </a:lnTo>
                  <a:lnTo>
                    <a:pt x="224" y="4"/>
                  </a:lnTo>
                  <a:lnTo>
                    <a:pt x="228" y="4"/>
                  </a:lnTo>
                  <a:lnTo>
                    <a:pt x="228" y="2"/>
                  </a:lnTo>
                  <a:lnTo>
                    <a:pt x="230" y="0"/>
                  </a:lnTo>
                  <a:lnTo>
                    <a:pt x="232" y="0"/>
                  </a:lnTo>
                  <a:lnTo>
                    <a:pt x="234" y="0"/>
                  </a:lnTo>
                  <a:lnTo>
                    <a:pt x="238" y="2"/>
                  </a:lnTo>
                  <a:lnTo>
                    <a:pt x="240" y="0"/>
                  </a:lnTo>
                  <a:lnTo>
                    <a:pt x="244" y="2"/>
                  </a:lnTo>
                  <a:lnTo>
                    <a:pt x="246" y="2"/>
                  </a:lnTo>
                  <a:lnTo>
                    <a:pt x="250" y="2"/>
                  </a:lnTo>
                  <a:lnTo>
                    <a:pt x="252" y="2"/>
                  </a:lnTo>
                  <a:lnTo>
                    <a:pt x="252" y="6"/>
                  </a:lnTo>
                  <a:lnTo>
                    <a:pt x="254" y="6"/>
                  </a:lnTo>
                  <a:lnTo>
                    <a:pt x="254" y="8"/>
                  </a:lnTo>
                  <a:lnTo>
                    <a:pt x="256" y="10"/>
                  </a:lnTo>
                  <a:lnTo>
                    <a:pt x="258" y="12"/>
                  </a:lnTo>
                  <a:lnTo>
                    <a:pt x="258" y="12"/>
                  </a:lnTo>
                  <a:lnTo>
                    <a:pt x="258" y="14"/>
                  </a:lnTo>
                  <a:lnTo>
                    <a:pt x="258" y="18"/>
                  </a:lnTo>
                  <a:lnTo>
                    <a:pt x="258" y="18"/>
                  </a:lnTo>
                  <a:lnTo>
                    <a:pt x="256" y="18"/>
                  </a:lnTo>
                  <a:lnTo>
                    <a:pt x="258" y="20"/>
                  </a:lnTo>
                  <a:lnTo>
                    <a:pt x="258" y="22"/>
                  </a:lnTo>
                  <a:lnTo>
                    <a:pt x="262" y="20"/>
                  </a:lnTo>
                  <a:lnTo>
                    <a:pt x="264" y="22"/>
                  </a:lnTo>
                  <a:lnTo>
                    <a:pt x="264" y="22"/>
                  </a:lnTo>
                  <a:lnTo>
                    <a:pt x="266" y="20"/>
                  </a:lnTo>
                  <a:lnTo>
                    <a:pt x="266" y="18"/>
                  </a:lnTo>
                  <a:lnTo>
                    <a:pt x="268" y="20"/>
                  </a:lnTo>
                  <a:lnTo>
                    <a:pt x="268" y="20"/>
                  </a:lnTo>
                  <a:lnTo>
                    <a:pt x="270" y="20"/>
                  </a:lnTo>
                  <a:lnTo>
                    <a:pt x="268" y="16"/>
                  </a:lnTo>
                  <a:lnTo>
                    <a:pt x="270" y="16"/>
                  </a:lnTo>
                  <a:lnTo>
                    <a:pt x="272" y="20"/>
                  </a:lnTo>
                  <a:lnTo>
                    <a:pt x="274" y="22"/>
                  </a:lnTo>
                  <a:lnTo>
                    <a:pt x="276" y="26"/>
                  </a:lnTo>
                  <a:lnTo>
                    <a:pt x="276" y="26"/>
                  </a:lnTo>
                  <a:lnTo>
                    <a:pt x="278" y="24"/>
                  </a:lnTo>
                  <a:lnTo>
                    <a:pt x="278" y="24"/>
                  </a:lnTo>
                  <a:lnTo>
                    <a:pt x="276" y="22"/>
                  </a:lnTo>
                  <a:lnTo>
                    <a:pt x="280" y="22"/>
                  </a:lnTo>
                  <a:lnTo>
                    <a:pt x="284" y="24"/>
                  </a:lnTo>
                  <a:lnTo>
                    <a:pt x="286" y="24"/>
                  </a:lnTo>
                  <a:lnTo>
                    <a:pt x="288" y="22"/>
                  </a:lnTo>
                  <a:lnTo>
                    <a:pt x="288" y="22"/>
                  </a:lnTo>
                  <a:lnTo>
                    <a:pt x="288" y="26"/>
                  </a:lnTo>
                  <a:lnTo>
                    <a:pt x="286" y="26"/>
                  </a:lnTo>
                  <a:lnTo>
                    <a:pt x="286" y="30"/>
                  </a:lnTo>
                  <a:lnTo>
                    <a:pt x="288" y="32"/>
                  </a:lnTo>
                  <a:lnTo>
                    <a:pt x="290" y="32"/>
                  </a:lnTo>
                  <a:lnTo>
                    <a:pt x="290" y="30"/>
                  </a:lnTo>
                  <a:lnTo>
                    <a:pt x="294" y="30"/>
                  </a:lnTo>
                  <a:lnTo>
                    <a:pt x="298" y="30"/>
                  </a:lnTo>
                  <a:lnTo>
                    <a:pt x="300" y="32"/>
                  </a:lnTo>
                  <a:lnTo>
                    <a:pt x="302" y="30"/>
                  </a:lnTo>
                  <a:lnTo>
                    <a:pt x="300" y="28"/>
                  </a:lnTo>
                  <a:lnTo>
                    <a:pt x="304" y="26"/>
                  </a:lnTo>
                  <a:lnTo>
                    <a:pt x="306" y="26"/>
                  </a:lnTo>
                  <a:lnTo>
                    <a:pt x="308" y="24"/>
                  </a:lnTo>
                  <a:lnTo>
                    <a:pt x="310" y="22"/>
                  </a:lnTo>
                  <a:lnTo>
                    <a:pt x="312" y="20"/>
                  </a:lnTo>
                  <a:lnTo>
                    <a:pt x="312" y="20"/>
                  </a:lnTo>
                  <a:lnTo>
                    <a:pt x="314" y="16"/>
                  </a:lnTo>
                  <a:lnTo>
                    <a:pt x="316" y="16"/>
                  </a:lnTo>
                  <a:lnTo>
                    <a:pt x="318" y="14"/>
                  </a:lnTo>
                  <a:lnTo>
                    <a:pt x="322" y="12"/>
                  </a:lnTo>
                  <a:lnTo>
                    <a:pt x="324" y="12"/>
                  </a:lnTo>
                  <a:lnTo>
                    <a:pt x="326" y="12"/>
                  </a:lnTo>
                  <a:lnTo>
                    <a:pt x="326" y="14"/>
                  </a:lnTo>
                  <a:lnTo>
                    <a:pt x="324" y="18"/>
                  </a:lnTo>
                  <a:lnTo>
                    <a:pt x="322" y="18"/>
                  </a:lnTo>
                  <a:lnTo>
                    <a:pt x="322" y="20"/>
                  </a:lnTo>
                  <a:lnTo>
                    <a:pt x="344" y="36"/>
                  </a:lnTo>
                  <a:lnTo>
                    <a:pt x="376" y="74"/>
                  </a:lnTo>
                  <a:lnTo>
                    <a:pt x="378" y="74"/>
                  </a:lnTo>
                  <a:lnTo>
                    <a:pt x="380" y="72"/>
                  </a:lnTo>
                  <a:lnTo>
                    <a:pt x="380" y="70"/>
                  </a:lnTo>
                  <a:lnTo>
                    <a:pt x="380" y="70"/>
                  </a:lnTo>
                  <a:lnTo>
                    <a:pt x="380" y="68"/>
                  </a:lnTo>
                  <a:lnTo>
                    <a:pt x="382" y="66"/>
                  </a:lnTo>
                  <a:lnTo>
                    <a:pt x="386" y="68"/>
                  </a:lnTo>
                  <a:lnTo>
                    <a:pt x="384" y="70"/>
                  </a:lnTo>
                  <a:lnTo>
                    <a:pt x="386" y="72"/>
                  </a:lnTo>
                  <a:lnTo>
                    <a:pt x="388" y="72"/>
                  </a:lnTo>
                  <a:lnTo>
                    <a:pt x="390" y="74"/>
                  </a:lnTo>
                  <a:lnTo>
                    <a:pt x="392" y="74"/>
                  </a:lnTo>
                  <a:lnTo>
                    <a:pt x="394" y="74"/>
                  </a:lnTo>
                  <a:lnTo>
                    <a:pt x="396" y="72"/>
                  </a:lnTo>
                  <a:lnTo>
                    <a:pt x="398" y="74"/>
                  </a:lnTo>
                  <a:lnTo>
                    <a:pt x="402" y="74"/>
                  </a:lnTo>
                  <a:lnTo>
                    <a:pt x="404" y="74"/>
                  </a:lnTo>
                  <a:lnTo>
                    <a:pt x="406" y="72"/>
                  </a:lnTo>
                  <a:lnTo>
                    <a:pt x="406" y="72"/>
                  </a:lnTo>
                  <a:lnTo>
                    <a:pt x="406" y="70"/>
                  </a:lnTo>
                  <a:lnTo>
                    <a:pt x="406" y="68"/>
                  </a:lnTo>
                  <a:lnTo>
                    <a:pt x="410" y="68"/>
                  </a:lnTo>
                  <a:lnTo>
                    <a:pt x="414" y="68"/>
                  </a:lnTo>
                  <a:lnTo>
                    <a:pt x="418" y="70"/>
                  </a:lnTo>
                  <a:lnTo>
                    <a:pt x="422" y="72"/>
                  </a:lnTo>
                  <a:lnTo>
                    <a:pt x="424" y="76"/>
                  </a:lnTo>
                  <a:lnTo>
                    <a:pt x="426" y="78"/>
                  </a:lnTo>
                  <a:lnTo>
                    <a:pt x="426" y="78"/>
                  </a:lnTo>
                  <a:lnTo>
                    <a:pt x="430" y="80"/>
                  </a:lnTo>
                  <a:lnTo>
                    <a:pt x="432" y="82"/>
                  </a:lnTo>
                  <a:lnTo>
                    <a:pt x="432" y="82"/>
                  </a:lnTo>
                  <a:lnTo>
                    <a:pt x="434" y="82"/>
                  </a:lnTo>
                  <a:lnTo>
                    <a:pt x="434" y="84"/>
                  </a:lnTo>
                  <a:lnTo>
                    <a:pt x="434" y="84"/>
                  </a:lnTo>
                  <a:lnTo>
                    <a:pt x="434" y="86"/>
                  </a:lnTo>
                  <a:lnTo>
                    <a:pt x="434" y="88"/>
                  </a:lnTo>
                  <a:lnTo>
                    <a:pt x="436" y="90"/>
                  </a:lnTo>
                  <a:lnTo>
                    <a:pt x="436" y="90"/>
                  </a:lnTo>
                  <a:lnTo>
                    <a:pt x="438" y="90"/>
                  </a:lnTo>
                  <a:lnTo>
                    <a:pt x="440" y="90"/>
                  </a:lnTo>
                  <a:lnTo>
                    <a:pt x="442" y="92"/>
                  </a:lnTo>
                  <a:lnTo>
                    <a:pt x="442" y="90"/>
                  </a:lnTo>
                  <a:lnTo>
                    <a:pt x="446" y="90"/>
                  </a:lnTo>
                  <a:lnTo>
                    <a:pt x="450" y="90"/>
                  </a:lnTo>
                  <a:lnTo>
                    <a:pt x="452" y="88"/>
                  </a:lnTo>
                  <a:lnTo>
                    <a:pt x="454" y="86"/>
                  </a:lnTo>
                  <a:lnTo>
                    <a:pt x="456" y="86"/>
                  </a:lnTo>
                  <a:lnTo>
                    <a:pt x="458" y="86"/>
                  </a:lnTo>
                  <a:lnTo>
                    <a:pt x="458" y="90"/>
                  </a:lnTo>
                  <a:lnTo>
                    <a:pt x="458" y="90"/>
                  </a:lnTo>
                  <a:lnTo>
                    <a:pt x="460" y="92"/>
                  </a:lnTo>
                  <a:lnTo>
                    <a:pt x="462" y="94"/>
                  </a:lnTo>
                  <a:lnTo>
                    <a:pt x="466" y="96"/>
                  </a:lnTo>
                  <a:lnTo>
                    <a:pt x="466" y="96"/>
                  </a:lnTo>
                  <a:lnTo>
                    <a:pt x="464" y="98"/>
                  </a:lnTo>
                  <a:lnTo>
                    <a:pt x="462" y="100"/>
                  </a:lnTo>
                  <a:lnTo>
                    <a:pt x="460" y="104"/>
                  </a:lnTo>
                  <a:lnTo>
                    <a:pt x="460" y="104"/>
                  </a:lnTo>
                  <a:lnTo>
                    <a:pt x="460" y="106"/>
                  </a:lnTo>
                  <a:lnTo>
                    <a:pt x="458" y="110"/>
                  </a:lnTo>
                  <a:lnTo>
                    <a:pt x="454" y="110"/>
                  </a:lnTo>
                  <a:lnTo>
                    <a:pt x="452" y="112"/>
                  </a:lnTo>
                  <a:lnTo>
                    <a:pt x="452" y="114"/>
                  </a:lnTo>
                  <a:lnTo>
                    <a:pt x="452" y="120"/>
                  </a:lnTo>
                  <a:lnTo>
                    <a:pt x="454" y="124"/>
                  </a:lnTo>
                  <a:lnTo>
                    <a:pt x="458" y="128"/>
                  </a:lnTo>
                  <a:lnTo>
                    <a:pt x="456" y="130"/>
                  </a:lnTo>
                  <a:lnTo>
                    <a:pt x="454" y="132"/>
                  </a:lnTo>
                  <a:lnTo>
                    <a:pt x="452" y="134"/>
                  </a:lnTo>
                  <a:lnTo>
                    <a:pt x="448" y="136"/>
                  </a:lnTo>
                  <a:lnTo>
                    <a:pt x="446" y="138"/>
                  </a:lnTo>
                  <a:lnTo>
                    <a:pt x="446" y="136"/>
                  </a:lnTo>
                  <a:lnTo>
                    <a:pt x="446" y="136"/>
                  </a:lnTo>
                  <a:lnTo>
                    <a:pt x="444" y="136"/>
                  </a:lnTo>
                  <a:lnTo>
                    <a:pt x="438" y="136"/>
                  </a:lnTo>
                  <a:lnTo>
                    <a:pt x="436" y="136"/>
                  </a:lnTo>
                  <a:lnTo>
                    <a:pt x="430" y="134"/>
                  </a:lnTo>
                  <a:lnTo>
                    <a:pt x="428" y="134"/>
                  </a:lnTo>
                  <a:lnTo>
                    <a:pt x="426" y="134"/>
                  </a:lnTo>
                  <a:lnTo>
                    <a:pt x="426" y="140"/>
                  </a:lnTo>
                  <a:lnTo>
                    <a:pt x="424" y="144"/>
                  </a:lnTo>
                  <a:lnTo>
                    <a:pt x="424" y="146"/>
                  </a:lnTo>
                  <a:lnTo>
                    <a:pt x="422" y="152"/>
                  </a:lnTo>
                  <a:lnTo>
                    <a:pt x="422" y="158"/>
                  </a:lnTo>
                  <a:lnTo>
                    <a:pt x="422" y="160"/>
                  </a:lnTo>
                  <a:lnTo>
                    <a:pt x="424" y="162"/>
                  </a:lnTo>
                  <a:lnTo>
                    <a:pt x="426" y="162"/>
                  </a:lnTo>
                  <a:lnTo>
                    <a:pt x="426" y="166"/>
                  </a:lnTo>
                  <a:lnTo>
                    <a:pt x="426" y="166"/>
                  </a:lnTo>
                  <a:lnTo>
                    <a:pt x="424" y="166"/>
                  </a:lnTo>
                  <a:lnTo>
                    <a:pt x="422" y="168"/>
                  </a:lnTo>
                  <a:lnTo>
                    <a:pt x="420" y="168"/>
                  </a:lnTo>
                  <a:lnTo>
                    <a:pt x="418" y="166"/>
                  </a:lnTo>
                  <a:lnTo>
                    <a:pt x="418" y="168"/>
                  </a:lnTo>
                  <a:lnTo>
                    <a:pt x="414" y="168"/>
                  </a:lnTo>
                  <a:lnTo>
                    <a:pt x="408" y="170"/>
                  </a:lnTo>
                  <a:lnTo>
                    <a:pt x="404" y="170"/>
                  </a:lnTo>
                  <a:lnTo>
                    <a:pt x="404" y="170"/>
                  </a:lnTo>
                  <a:lnTo>
                    <a:pt x="402" y="170"/>
                  </a:lnTo>
                  <a:lnTo>
                    <a:pt x="400" y="170"/>
                  </a:lnTo>
                  <a:lnTo>
                    <a:pt x="398" y="172"/>
                  </a:lnTo>
                  <a:lnTo>
                    <a:pt x="398" y="174"/>
                  </a:lnTo>
                  <a:lnTo>
                    <a:pt x="400" y="176"/>
                  </a:lnTo>
                  <a:lnTo>
                    <a:pt x="402" y="176"/>
                  </a:lnTo>
                  <a:lnTo>
                    <a:pt x="406" y="176"/>
                  </a:lnTo>
                  <a:lnTo>
                    <a:pt x="406" y="178"/>
                  </a:lnTo>
                  <a:lnTo>
                    <a:pt x="404" y="180"/>
                  </a:lnTo>
                  <a:lnTo>
                    <a:pt x="404" y="182"/>
                  </a:lnTo>
                  <a:lnTo>
                    <a:pt x="406" y="184"/>
                  </a:lnTo>
                  <a:lnTo>
                    <a:pt x="406" y="186"/>
                  </a:lnTo>
                  <a:lnTo>
                    <a:pt x="406" y="188"/>
                  </a:lnTo>
                  <a:lnTo>
                    <a:pt x="410" y="192"/>
                  </a:lnTo>
                  <a:lnTo>
                    <a:pt x="410" y="194"/>
                  </a:lnTo>
                  <a:lnTo>
                    <a:pt x="412" y="196"/>
                  </a:lnTo>
                  <a:lnTo>
                    <a:pt x="412" y="202"/>
                  </a:lnTo>
                  <a:lnTo>
                    <a:pt x="412" y="202"/>
                  </a:lnTo>
                  <a:lnTo>
                    <a:pt x="412" y="206"/>
                  </a:lnTo>
                  <a:lnTo>
                    <a:pt x="412" y="208"/>
                  </a:lnTo>
                  <a:lnTo>
                    <a:pt x="412" y="208"/>
                  </a:lnTo>
                  <a:lnTo>
                    <a:pt x="412" y="210"/>
                  </a:lnTo>
                  <a:lnTo>
                    <a:pt x="410" y="212"/>
                  </a:lnTo>
                  <a:lnTo>
                    <a:pt x="410" y="214"/>
                  </a:lnTo>
                  <a:lnTo>
                    <a:pt x="406" y="216"/>
                  </a:lnTo>
                  <a:lnTo>
                    <a:pt x="402" y="214"/>
                  </a:lnTo>
                  <a:lnTo>
                    <a:pt x="396" y="208"/>
                  </a:lnTo>
                  <a:lnTo>
                    <a:pt x="394" y="208"/>
                  </a:lnTo>
                  <a:lnTo>
                    <a:pt x="390" y="208"/>
                  </a:lnTo>
                  <a:lnTo>
                    <a:pt x="382" y="206"/>
                  </a:lnTo>
                  <a:lnTo>
                    <a:pt x="378" y="208"/>
                  </a:lnTo>
                  <a:lnTo>
                    <a:pt x="372" y="206"/>
                  </a:lnTo>
                  <a:lnTo>
                    <a:pt x="366" y="208"/>
                  </a:lnTo>
                  <a:lnTo>
                    <a:pt x="362" y="208"/>
                  </a:lnTo>
                  <a:lnTo>
                    <a:pt x="360" y="208"/>
                  </a:lnTo>
                  <a:lnTo>
                    <a:pt x="358" y="208"/>
                  </a:lnTo>
                  <a:lnTo>
                    <a:pt x="356" y="210"/>
                  </a:lnTo>
                  <a:lnTo>
                    <a:pt x="348" y="208"/>
                  </a:lnTo>
                  <a:lnTo>
                    <a:pt x="344" y="208"/>
                  </a:lnTo>
                  <a:lnTo>
                    <a:pt x="342" y="206"/>
                  </a:lnTo>
                  <a:lnTo>
                    <a:pt x="336" y="206"/>
                  </a:lnTo>
                  <a:lnTo>
                    <a:pt x="336" y="208"/>
                  </a:lnTo>
                  <a:lnTo>
                    <a:pt x="332" y="208"/>
                  </a:lnTo>
                  <a:lnTo>
                    <a:pt x="330" y="206"/>
                  </a:lnTo>
                  <a:lnTo>
                    <a:pt x="328" y="208"/>
                  </a:lnTo>
                  <a:lnTo>
                    <a:pt x="330" y="210"/>
                  </a:lnTo>
                  <a:lnTo>
                    <a:pt x="330" y="212"/>
                  </a:lnTo>
                  <a:lnTo>
                    <a:pt x="330" y="216"/>
                  </a:lnTo>
                  <a:lnTo>
                    <a:pt x="326" y="216"/>
                  </a:lnTo>
                  <a:lnTo>
                    <a:pt x="318" y="216"/>
                  </a:lnTo>
                  <a:lnTo>
                    <a:pt x="310" y="216"/>
                  </a:lnTo>
                  <a:lnTo>
                    <a:pt x="308" y="214"/>
                  </a:lnTo>
                  <a:lnTo>
                    <a:pt x="304" y="214"/>
                  </a:lnTo>
                  <a:lnTo>
                    <a:pt x="300" y="216"/>
                  </a:lnTo>
                  <a:lnTo>
                    <a:pt x="302" y="218"/>
                  </a:lnTo>
                  <a:lnTo>
                    <a:pt x="300" y="220"/>
                  </a:lnTo>
                  <a:lnTo>
                    <a:pt x="300" y="220"/>
                  </a:lnTo>
                  <a:lnTo>
                    <a:pt x="298" y="220"/>
                  </a:lnTo>
                  <a:lnTo>
                    <a:pt x="296" y="224"/>
                  </a:lnTo>
                  <a:lnTo>
                    <a:pt x="294" y="224"/>
                  </a:lnTo>
                  <a:lnTo>
                    <a:pt x="288" y="230"/>
                  </a:lnTo>
                  <a:lnTo>
                    <a:pt x="286" y="234"/>
                  </a:lnTo>
                  <a:lnTo>
                    <a:pt x="286" y="236"/>
                  </a:lnTo>
                  <a:lnTo>
                    <a:pt x="284" y="240"/>
                  </a:lnTo>
                  <a:lnTo>
                    <a:pt x="278" y="244"/>
                  </a:lnTo>
                  <a:lnTo>
                    <a:pt x="276" y="244"/>
                  </a:lnTo>
                  <a:lnTo>
                    <a:pt x="272" y="242"/>
                  </a:lnTo>
                  <a:lnTo>
                    <a:pt x="266" y="240"/>
                  </a:lnTo>
                  <a:lnTo>
                    <a:pt x="264" y="242"/>
                  </a:lnTo>
                  <a:lnTo>
                    <a:pt x="258" y="244"/>
                  </a:lnTo>
                  <a:lnTo>
                    <a:pt x="256" y="244"/>
                  </a:lnTo>
                  <a:lnTo>
                    <a:pt x="250" y="230"/>
                  </a:lnTo>
                  <a:lnTo>
                    <a:pt x="242" y="228"/>
                  </a:lnTo>
                  <a:lnTo>
                    <a:pt x="242" y="212"/>
                  </a:lnTo>
                  <a:lnTo>
                    <a:pt x="238" y="212"/>
                  </a:lnTo>
                  <a:lnTo>
                    <a:pt x="234" y="206"/>
                  </a:lnTo>
                  <a:lnTo>
                    <a:pt x="228" y="200"/>
                  </a:lnTo>
                  <a:lnTo>
                    <a:pt x="208" y="200"/>
                  </a:lnTo>
                  <a:lnTo>
                    <a:pt x="188" y="202"/>
                  </a:lnTo>
                  <a:lnTo>
                    <a:pt x="178" y="196"/>
                  </a:lnTo>
                  <a:lnTo>
                    <a:pt x="172" y="194"/>
                  </a:lnTo>
                  <a:lnTo>
                    <a:pt x="152" y="180"/>
                  </a:lnTo>
                  <a:lnTo>
                    <a:pt x="120" y="186"/>
                  </a:lnTo>
                  <a:lnTo>
                    <a:pt x="128" y="244"/>
                  </a:lnTo>
                  <a:lnTo>
                    <a:pt x="128" y="244"/>
                  </a:lnTo>
                  <a:lnTo>
                    <a:pt x="122" y="246"/>
                  </a:lnTo>
                  <a:lnTo>
                    <a:pt x="114" y="236"/>
                  </a:lnTo>
                  <a:lnTo>
                    <a:pt x="106" y="232"/>
                  </a:lnTo>
                  <a:lnTo>
                    <a:pt x="98" y="230"/>
                  </a:lnTo>
                  <a:lnTo>
                    <a:pt x="92" y="232"/>
                  </a:lnTo>
                  <a:lnTo>
                    <a:pt x="84" y="240"/>
                  </a:lnTo>
                  <a:lnTo>
                    <a:pt x="84" y="236"/>
                  </a:lnTo>
                  <a:lnTo>
                    <a:pt x="84" y="234"/>
                  </a:lnTo>
                  <a:lnTo>
                    <a:pt x="84" y="230"/>
                  </a:lnTo>
                  <a:lnTo>
                    <a:pt x="84" y="226"/>
                  </a:lnTo>
                  <a:lnTo>
                    <a:pt x="84" y="224"/>
                  </a:lnTo>
                  <a:lnTo>
                    <a:pt x="84" y="224"/>
                  </a:lnTo>
                  <a:lnTo>
                    <a:pt x="84" y="224"/>
                  </a:lnTo>
                  <a:lnTo>
                    <a:pt x="82" y="224"/>
                  </a:lnTo>
                  <a:lnTo>
                    <a:pt x="80" y="222"/>
                  </a:lnTo>
                  <a:lnTo>
                    <a:pt x="78" y="222"/>
                  </a:lnTo>
                  <a:lnTo>
                    <a:pt x="76" y="222"/>
                  </a:lnTo>
                  <a:lnTo>
                    <a:pt x="74" y="222"/>
                  </a:lnTo>
                  <a:lnTo>
                    <a:pt x="74" y="220"/>
                  </a:lnTo>
                  <a:lnTo>
                    <a:pt x="72" y="220"/>
                  </a:lnTo>
                  <a:lnTo>
                    <a:pt x="72" y="218"/>
                  </a:lnTo>
                  <a:lnTo>
                    <a:pt x="70" y="216"/>
                  </a:lnTo>
                  <a:lnTo>
                    <a:pt x="70" y="218"/>
                  </a:lnTo>
                  <a:lnTo>
                    <a:pt x="68" y="218"/>
                  </a:lnTo>
                  <a:lnTo>
                    <a:pt x="66" y="218"/>
                  </a:lnTo>
                  <a:lnTo>
                    <a:pt x="66" y="214"/>
                  </a:lnTo>
                  <a:lnTo>
                    <a:pt x="66" y="212"/>
                  </a:lnTo>
                  <a:lnTo>
                    <a:pt x="64" y="208"/>
                  </a:lnTo>
                  <a:lnTo>
                    <a:pt x="62" y="208"/>
                  </a:lnTo>
                  <a:lnTo>
                    <a:pt x="62" y="206"/>
                  </a:lnTo>
                  <a:lnTo>
                    <a:pt x="60" y="204"/>
                  </a:lnTo>
                  <a:lnTo>
                    <a:pt x="58" y="204"/>
                  </a:lnTo>
                  <a:lnTo>
                    <a:pt x="58" y="200"/>
                  </a:lnTo>
                  <a:lnTo>
                    <a:pt x="56" y="200"/>
                  </a:lnTo>
                  <a:lnTo>
                    <a:pt x="54" y="200"/>
                  </a:lnTo>
                  <a:lnTo>
                    <a:pt x="52" y="198"/>
                  </a:lnTo>
                  <a:lnTo>
                    <a:pt x="52" y="198"/>
                  </a:lnTo>
                  <a:lnTo>
                    <a:pt x="54" y="196"/>
                  </a:lnTo>
                  <a:lnTo>
                    <a:pt x="56" y="196"/>
                  </a:lnTo>
                  <a:lnTo>
                    <a:pt x="58" y="196"/>
                  </a:lnTo>
                  <a:lnTo>
                    <a:pt x="60" y="196"/>
                  </a:lnTo>
                  <a:lnTo>
                    <a:pt x="62" y="196"/>
                  </a:lnTo>
                  <a:lnTo>
                    <a:pt x="62" y="198"/>
                  </a:lnTo>
                  <a:lnTo>
                    <a:pt x="64" y="196"/>
                  </a:lnTo>
                  <a:lnTo>
                    <a:pt x="64" y="196"/>
                  </a:lnTo>
                  <a:lnTo>
                    <a:pt x="66" y="196"/>
                  </a:lnTo>
                  <a:lnTo>
                    <a:pt x="68" y="196"/>
                  </a:lnTo>
                  <a:lnTo>
                    <a:pt x="66" y="194"/>
                  </a:lnTo>
                  <a:lnTo>
                    <a:pt x="64" y="194"/>
                  </a:lnTo>
                  <a:lnTo>
                    <a:pt x="64" y="194"/>
                  </a:lnTo>
                  <a:lnTo>
                    <a:pt x="64" y="192"/>
                  </a:lnTo>
                  <a:lnTo>
                    <a:pt x="62" y="190"/>
                  </a:lnTo>
                  <a:lnTo>
                    <a:pt x="60" y="188"/>
                  </a:lnTo>
                  <a:lnTo>
                    <a:pt x="62" y="188"/>
                  </a:lnTo>
                  <a:lnTo>
                    <a:pt x="62" y="186"/>
                  </a:lnTo>
                  <a:lnTo>
                    <a:pt x="62" y="184"/>
                  </a:lnTo>
                  <a:lnTo>
                    <a:pt x="64" y="184"/>
                  </a:lnTo>
                  <a:lnTo>
                    <a:pt x="66" y="182"/>
                  </a:lnTo>
                  <a:lnTo>
                    <a:pt x="68" y="182"/>
                  </a:lnTo>
                  <a:lnTo>
                    <a:pt x="70" y="182"/>
                  </a:lnTo>
                  <a:lnTo>
                    <a:pt x="72" y="182"/>
                  </a:lnTo>
                  <a:lnTo>
                    <a:pt x="74" y="182"/>
                  </a:lnTo>
                  <a:lnTo>
                    <a:pt x="76" y="182"/>
                  </a:lnTo>
                  <a:lnTo>
                    <a:pt x="76" y="182"/>
                  </a:lnTo>
                  <a:lnTo>
                    <a:pt x="78" y="182"/>
                  </a:lnTo>
                  <a:lnTo>
                    <a:pt x="80" y="184"/>
                  </a:lnTo>
                  <a:lnTo>
                    <a:pt x="82" y="184"/>
                  </a:lnTo>
                  <a:lnTo>
                    <a:pt x="84" y="182"/>
                  </a:lnTo>
                  <a:lnTo>
                    <a:pt x="84" y="182"/>
                  </a:lnTo>
                  <a:lnTo>
                    <a:pt x="84" y="180"/>
                  </a:lnTo>
                  <a:lnTo>
                    <a:pt x="80" y="180"/>
                  </a:lnTo>
                  <a:lnTo>
                    <a:pt x="80" y="178"/>
                  </a:lnTo>
                  <a:lnTo>
                    <a:pt x="80" y="174"/>
                  </a:lnTo>
                  <a:lnTo>
                    <a:pt x="82" y="174"/>
                  </a:lnTo>
                  <a:lnTo>
                    <a:pt x="82" y="172"/>
                  </a:lnTo>
                  <a:lnTo>
                    <a:pt x="82" y="172"/>
                  </a:lnTo>
                  <a:lnTo>
                    <a:pt x="80" y="170"/>
                  </a:lnTo>
                  <a:lnTo>
                    <a:pt x="80" y="170"/>
                  </a:lnTo>
                  <a:lnTo>
                    <a:pt x="82" y="166"/>
                  </a:lnTo>
                  <a:lnTo>
                    <a:pt x="82" y="166"/>
                  </a:lnTo>
                  <a:lnTo>
                    <a:pt x="80" y="164"/>
                  </a:lnTo>
                  <a:lnTo>
                    <a:pt x="80" y="162"/>
                  </a:lnTo>
                  <a:lnTo>
                    <a:pt x="80" y="160"/>
                  </a:lnTo>
                  <a:lnTo>
                    <a:pt x="80" y="160"/>
                  </a:lnTo>
                  <a:lnTo>
                    <a:pt x="78" y="158"/>
                  </a:lnTo>
                  <a:lnTo>
                    <a:pt x="78" y="158"/>
                  </a:lnTo>
                  <a:lnTo>
                    <a:pt x="78" y="156"/>
                  </a:lnTo>
                  <a:lnTo>
                    <a:pt x="72" y="156"/>
                  </a:lnTo>
                  <a:lnTo>
                    <a:pt x="72" y="156"/>
                  </a:lnTo>
                  <a:lnTo>
                    <a:pt x="70" y="156"/>
                  </a:lnTo>
                  <a:lnTo>
                    <a:pt x="70" y="158"/>
                  </a:lnTo>
                  <a:lnTo>
                    <a:pt x="68" y="158"/>
                  </a:lnTo>
                  <a:lnTo>
                    <a:pt x="68" y="158"/>
                  </a:lnTo>
                  <a:lnTo>
                    <a:pt x="66" y="160"/>
                  </a:lnTo>
                  <a:lnTo>
                    <a:pt x="66" y="158"/>
                  </a:lnTo>
                  <a:lnTo>
                    <a:pt x="64" y="158"/>
                  </a:lnTo>
                  <a:lnTo>
                    <a:pt x="64" y="158"/>
                  </a:lnTo>
                  <a:lnTo>
                    <a:pt x="64" y="158"/>
                  </a:lnTo>
                  <a:lnTo>
                    <a:pt x="62" y="158"/>
                  </a:lnTo>
                  <a:lnTo>
                    <a:pt x="62" y="156"/>
                  </a:lnTo>
                  <a:lnTo>
                    <a:pt x="62" y="156"/>
                  </a:lnTo>
                  <a:lnTo>
                    <a:pt x="60" y="156"/>
                  </a:lnTo>
                  <a:lnTo>
                    <a:pt x="58" y="156"/>
                  </a:lnTo>
                  <a:lnTo>
                    <a:pt x="58" y="156"/>
                  </a:lnTo>
                  <a:lnTo>
                    <a:pt x="54" y="156"/>
                  </a:lnTo>
                  <a:lnTo>
                    <a:pt x="52" y="158"/>
                  </a:lnTo>
                  <a:lnTo>
                    <a:pt x="52" y="158"/>
                  </a:lnTo>
                  <a:lnTo>
                    <a:pt x="52" y="158"/>
                  </a:lnTo>
                  <a:lnTo>
                    <a:pt x="50" y="158"/>
                  </a:lnTo>
                  <a:lnTo>
                    <a:pt x="50" y="158"/>
                  </a:lnTo>
                  <a:lnTo>
                    <a:pt x="48" y="160"/>
                  </a:lnTo>
                  <a:lnTo>
                    <a:pt x="46" y="160"/>
                  </a:lnTo>
                  <a:lnTo>
                    <a:pt x="46" y="162"/>
                  </a:lnTo>
                  <a:lnTo>
                    <a:pt x="44" y="164"/>
                  </a:lnTo>
                  <a:lnTo>
                    <a:pt x="42" y="164"/>
                  </a:lnTo>
                  <a:lnTo>
                    <a:pt x="42" y="164"/>
                  </a:lnTo>
                  <a:lnTo>
                    <a:pt x="42" y="166"/>
                  </a:lnTo>
                  <a:lnTo>
                    <a:pt x="40" y="164"/>
                  </a:lnTo>
                  <a:lnTo>
                    <a:pt x="40" y="164"/>
                  </a:lnTo>
                  <a:lnTo>
                    <a:pt x="38" y="166"/>
                  </a:lnTo>
                  <a:lnTo>
                    <a:pt x="36" y="166"/>
                  </a:lnTo>
                  <a:lnTo>
                    <a:pt x="36" y="164"/>
                  </a:lnTo>
                  <a:lnTo>
                    <a:pt x="36" y="164"/>
                  </a:lnTo>
                  <a:close/>
                </a:path>
              </a:pathLst>
            </a:custGeom>
            <a:grpFill/>
            <a:ln w="6350">
              <a:solidFill>
                <a:srgbClr val="CDBDE5"/>
              </a:solidFill>
              <a:round/>
              <a:headEnd/>
              <a:tailEnd/>
            </a:ln>
          </p:spPr>
          <p:txBody>
            <a:bodyPr vert="horz" wrap="square" lIns="14645" tIns="7323" rIns="14645" bIns="7323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00095" rtl="0" eaLnBrk="1" latinLnBrk="0" hangingPunct="1">
                <a:defRPr sz="39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100095" algn="l" defTabSz="100095" rtl="0" eaLnBrk="1" latinLnBrk="0" hangingPunct="1">
                <a:defRPr sz="39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00190" algn="l" defTabSz="100095" rtl="0" eaLnBrk="1" latinLnBrk="0" hangingPunct="1">
                <a:defRPr sz="39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300285" algn="l" defTabSz="100095" rtl="0" eaLnBrk="1" latinLnBrk="0" hangingPunct="1">
                <a:defRPr sz="39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400381" algn="l" defTabSz="100095" rtl="0" eaLnBrk="1" latinLnBrk="0" hangingPunct="1">
                <a:defRPr sz="39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500476" algn="l" defTabSz="100095" rtl="0" eaLnBrk="1" latinLnBrk="0" hangingPunct="1">
                <a:defRPr sz="39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600571" algn="l" defTabSz="100095" rtl="0" eaLnBrk="1" latinLnBrk="0" hangingPunct="1">
                <a:defRPr sz="39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700666" algn="l" defTabSz="100095" rtl="0" eaLnBrk="1" latinLnBrk="0" hangingPunct="1">
                <a:defRPr sz="39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800761" algn="l" defTabSz="100095" rtl="0" eaLnBrk="1" latinLnBrk="0" hangingPunct="1">
                <a:defRPr sz="39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561710">
                <a:defRPr/>
              </a:pPr>
              <a:endParaRPr lang="en-US" sz="1106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330" name="Group 329">
              <a:extLst>
                <a:ext uri="{FF2B5EF4-FFF2-40B4-BE49-F238E27FC236}">
                  <a16:creationId xmlns:a16="http://schemas.microsoft.com/office/drawing/2014/main" id="{EE17F2E6-93BE-4CD8-B124-EF708BF6A992}"/>
                </a:ext>
              </a:extLst>
            </p:cNvPr>
            <p:cNvGrpSpPr/>
            <p:nvPr/>
          </p:nvGrpSpPr>
          <p:grpSpPr>
            <a:xfrm>
              <a:off x="6972548" y="3242527"/>
              <a:ext cx="673679" cy="1492810"/>
              <a:chOff x="6972548" y="3242527"/>
              <a:chExt cx="673679" cy="1492810"/>
            </a:xfrm>
            <a:grpFill/>
          </p:grpSpPr>
          <p:sp>
            <p:nvSpPr>
              <p:cNvPr id="331" name="Uzbekistan">
                <a:extLst>
                  <a:ext uri="{FF2B5EF4-FFF2-40B4-BE49-F238E27FC236}">
                    <a16:creationId xmlns:a16="http://schemas.microsoft.com/office/drawing/2014/main" id="{7A173002-C8E9-4E6E-838D-A2D6B0E8BB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48623" y="3242527"/>
                <a:ext cx="378944" cy="237319"/>
              </a:xfrm>
              <a:custGeom>
                <a:avLst/>
                <a:gdLst>
                  <a:gd name="T0" fmla="*/ 156 w 198"/>
                  <a:gd name="T1" fmla="*/ 114 h 124"/>
                  <a:gd name="T2" fmla="*/ 160 w 198"/>
                  <a:gd name="T3" fmla="*/ 108 h 124"/>
                  <a:gd name="T4" fmla="*/ 158 w 198"/>
                  <a:gd name="T5" fmla="*/ 104 h 124"/>
                  <a:gd name="T6" fmla="*/ 158 w 198"/>
                  <a:gd name="T7" fmla="*/ 98 h 124"/>
                  <a:gd name="T8" fmla="*/ 154 w 198"/>
                  <a:gd name="T9" fmla="*/ 94 h 124"/>
                  <a:gd name="T10" fmla="*/ 148 w 198"/>
                  <a:gd name="T11" fmla="*/ 90 h 124"/>
                  <a:gd name="T12" fmla="*/ 150 w 198"/>
                  <a:gd name="T13" fmla="*/ 86 h 124"/>
                  <a:gd name="T14" fmla="*/ 158 w 198"/>
                  <a:gd name="T15" fmla="*/ 86 h 124"/>
                  <a:gd name="T16" fmla="*/ 164 w 198"/>
                  <a:gd name="T17" fmla="*/ 82 h 124"/>
                  <a:gd name="T18" fmla="*/ 162 w 198"/>
                  <a:gd name="T19" fmla="*/ 78 h 124"/>
                  <a:gd name="T20" fmla="*/ 170 w 198"/>
                  <a:gd name="T21" fmla="*/ 76 h 124"/>
                  <a:gd name="T22" fmla="*/ 166 w 198"/>
                  <a:gd name="T23" fmla="*/ 70 h 124"/>
                  <a:gd name="T24" fmla="*/ 170 w 198"/>
                  <a:gd name="T25" fmla="*/ 66 h 124"/>
                  <a:gd name="T26" fmla="*/ 176 w 198"/>
                  <a:gd name="T27" fmla="*/ 64 h 124"/>
                  <a:gd name="T28" fmla="*/ 182 w 198"/>
                  <a:gd name="T29" fmla="*/ 62 h 124"/>
                  <a:gd name="T30" fmla="*/ 190 w 198"/>
                  <a:gd name="T31" fmla="*/ 64 h 124"/>
                  <a:gd name="T32" fmla="*/ 198 w 198"/>
                  <a:gd name="T33" fmla="*/ 60 h 124"/>
                  <a:gd name="T34" fmla="*/ 190 w 198"/>
                  <a:gd name="T35" fmla="*/ 54 h 124"/>
                  <a:gd name="T36" fmla="*/ 188 w 198"/>
                  <a:gd name="T37" fmla="*/ 56 h 124"/>
                  <a:gd name="T38" fmla="*/ 184 w 198"/>
                  <a:gd name="T39" fmla="*/ 58 h 124"/>
                  <a:gd name="T40" fmla="*/ 176 w 198"/>
                  <a:gd name="T41" fmla="*/ 54 h 124"/>
                  <a:gd name="T42" fmla="*/ 176 w 198"/>
                  <a:gd name="T43" fmla="*/ 50 h 124"/>
                  <a:gd name="T44" fmla="*/ 180 w 198"/>
                  <a:gd name="T45" fmla="*/ 42 h 124"/>
                  <a:gd name="T46" fmla="*/ 176 w 198"/>
                  <a:gd name="T47" fmla="*/ 44 h 124"/>
                  <a:gd name="T48" fmla="*/ 168 w 198"/>
                  <a:gd name="T49" fmla="*/ 50 h 124"/>
                  <a:gd name="T50" fmla="*/ 166 w 198"/>
                  <a:gd name="T51" fmla="*/ 56 h 124"/>
                  <a:gd name="T52" fmla="*/ 158 w 198"/>
                  <a:gd name="T53" fmla="*/ 64 h 124"/>
                  <a:gd name="T54" fmla="*/ 152 w 198"/>
                  <a:gd name="T55" fmla="*/ 62 h 124"/>
                  <a:gd name="T56" fmla="*/ 144 w 198"/>
                  <a:gd name="T57" fmla="*/ 62 h 124"/>
                  <a:gd name="T58" fmla="*/ 136 w 198"/>
                  <a:gd name="T59" fmla="*/ 64 h 124"/>
                  <a:gd name="T60" fmla="*/ 122 w 198"/>
                  <a:gd name="T61" fmla="*/ 48 h 124"/>
                  <a:gd name="T62" fmla="*/ 118 w 198"/>
                  <a:gd name="T63" fmla="*/ 32 h 124"/>
                  <a:gd name="T64" fmla="*/ 108 w 198"/>
                  <a:gd name="T65" fmla="*/ 20 h 124"/>
                  <a:gd name="T66" fmla="*/ 68 w 198"/>
                  <a:gd name="T67" fmla="*/ 22 h 124"/>
                  <a:gd name="T68" fmla="*/ 52 w 198"/>
                  <a:gd name="T69" fmla="*/ 14 h 124"/>
                  <a:gd name="T70" fmla="*/ 0 w 198"/>
                  <a:gd name="T71" fmla="*/ 6 h 124"/>
                  <a:gd name="T72" fmla="*/ 14 w 198"/>
                  <a:gd name="T73" fmla="*/ 64 h 124"/>
                  <a:gd name="T74" fmla="*/ 20 w 198"/>
                  <a:gd name="T75" fmla="*/ 62 h 124"/>
                  <a:gd name="T76" fmla="*/ 18 w 198"/>
                  <a:gd name="T77" fmla="*/ 56 h 124"/>
                  <a:gd name="T78" fmla="*/ 24 w 198"/>
                  <a:gd name="T79" fmla="*/ 50 h 124"/>
                  <a:gd name="T80" fmla="*/ 30 w 198"/>
                  <a:gd name="T81" fmla="*/ 44 h 124"/>
                  <a:gd name="T82" fmla="*/ 34 w 198"/>
                  <a:gd name="T83" fmla="*/ 46 h 124"/>
                  <a:gd name="T84" fmla="*/ 38 w 198"/>
                  <a:gd name="T85" fmla="*/ 42 h 124"/>
                  <a:gd name="T86" fmla="*/ 52 w 198"/>
                  <a:gd name="T87" fmla="*/ 52 h 124"/>
                  <a:gd name="T88" fmla="*/ 62 w 198"/>
                  <a:gd name="T89" fmla="*/ 60 h 124"/>
                  <a:gd name="T90" fmla="*/ 72 w 198"/>
                  <a:gd name="T91" fmla="*/ 62 h 124"/>
                  <a:gd name="T92" fmla="*/ 80 w 198"/>
                  <a:gd name="T93" fmla="*/ 66 h 124"/>
                  <a:gd name="T94" fmla="*/ 84 w 198"/>
                  <a:gd name="T95" fmla="*/ 76 h 124"/>
                  <a:gd name="T96" fmla="*/ 88 w 198"/>
                  <a:gd name="T97" fmla="*/ 84 h 124"/>
                  <a:gd name="T98" fmla="*/ 100 w 198"/>
                  <a:gd name="T99" fmla="*/ 90 h 124"/>
                  <a:gd name="T100" fmla="*/ 118 w 198"/>
                  <a:gd name="T101" fmla="*/ 100 h 124"/>
                  <a:gd name="T102" fmla="*/ 132 w 198"/>
                  <a:gd name="T103" fmla="*/ 108 h 124"/>
                  <a:gd name="T104" fmla="*/ 136 w 198"/>
                  <a:gd name="T105" fmla="*/ 108 h 124"/>
                  <a:gd name="T106" fmla="*/ 140 w 198"/>
                  <a:gd name="T107" fmla="*/ 114 h 124"/>
                  <a:gd name="T108" fmla="*/ 146 w 198"/>
                  <a:gd name="T109" fmla="*/ 120 h 124"/>
                  <a:gd name="T110" fmla="*/ 148 w 198"/>
                  <a:gd name="T111" fmla="*/ 124 h 124"/>
                  <a:gd name="T112" fmla="*/ 152 w 198"/>
                  <a:gd name="T113" fmla="*/ 122 h 124"/>
                  <a:gd name="T114" fmla="*/ 156 w 198"/>
                  <a:gd name="T115" fmla="*/ 122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98" h="124">
                    <a:moveTo>
                      <a:pt x="156" y="122"/>
                    </a:moveTo>
                    <a:lnTo>
                      <a:pt x="156" y="114"/>
                    </a:lnTo>
                    <a:lnTo>
                      <a:pt x="160" y="110"/>
                    </a:lnTo>
                    <a:lnTo>
                      <a:pt x="160" y="108"/>
                    </a:lnTo>
                    <a:lnTo>
                      <a:pt x="160" y="104"/>
                    </a:lnTo>
                    <a:lnTo>
                      <a:pt x="158" y="104"/>
                    </a:lnTo>
                    <a:lnTo>
                      <a:pt x="156" y="100"/>
                    </a:lnTo>
                    <a:lnTo>
                      <a:pt x="158" y="98"/>
                    </a:lnTo>
                    <a:lnTo>
                      <a:pt x="156" y="94"/>
                    </a:lnTo>
                    <a:lnTo>
                      <a:pt x="154" y="94"/>
                    </a:lnTo>
                    <a:lnTo>
                      <a:pt x="152" y="96"/>
                    </a:lnTo>
                    <a:lnTo>
                      <a:pt x="148" y="90"/>
                    </a:lnTo>
                    <a:lnTo>
                      <a:pt x="148" y="88"/>
                    </a:lnTo>
                    <a:lnTo>
                      <a:pt x="150" y="86"/>
                    </a:lnTo>
                    <a:lnTo>
                      <a:pt x="156" y="86"/>
                    </a:lnTo>
                    <a:lnTo>
                      <a:pt x="158" y="86"/>
                    </a:lnTo>
                    <a:lnTo>
                      <a:pt x="158" y="82"/>
                    </a:lnTo>
                    <a:lnTo>
                      <a:pt x="164" y="82"/>
                    </a:lnTo>
                    <a:lnTo>
                      <a:pt x="162" y="78"/>
                    </a:lnTo>
                    <a:lnTo>
                      <a:pt x="162" y="78"/>
                    </a:lnTo>
                    <a:lnTo>
                      <a:pt x="166" y="76"/>
                    </a:lnTo>
                    <a:lnTo>
                      <a:pt x="170" y="76"/>
                    </a:lnTo>
                    <a:lnTo>
                      <a:pt x="172" y="72"/>
                    </a:lnTo>
                    <a:lnTo>
                      <a:pt x="166" y="70"/>
                    </a:lnTo>
                    <a:lnTo>
                      <a:pt x="168" y="68"/>
                    </a:lnTo>
                    <a:lnTo>
                      <a:pt x="170" y="66"/>
                    </a:lnTo>
                    <a:lnTo>
                      <a:pt x="174" y="64"/>
                    </a:lnTo>
                    <a:lnTo>
                      <a:pt x="176" y="64"/>
                    </a:lnTo>
                    <a:lnTo>
                      <a:pt x="180" y="60"/>
                    </a:lnTo>
                    <a:lnTo>
                      <a:pt x="182" y="62"/>
                    </a:lnTo>
                    <a:lnTo>
                      <a:pt x="184" y="64"/>
                    </a:lnTo>
                    <a:lnTo>
                      <a:pt x="190" y="64"/>
                    </a:lnTo>
                    <a:lnTo>
                      <a:pt x="194" y="64"/>
                    </a:lnTo>
                    <a:lnTo>
                      <a:pt x="198" y="60"/>
                    </a:lnTo>
                    <a:lnTo>
                      <a:pt x="196" y="58"/>
                    </a:lnTo>
                    <a:lnTo>
                      <a:pt x="190" y="54"/>
                    </a:lnTo>
                    <a:lnTo>
                      <a:pt x="190" y="52"/>
                    </a:lnTo>
                    <a:lnTo>
                      <a:pt x="188" y="56"/>
                    </a:lnTo>
                    <a:lnTo>
                      <a:pt x="188" y="58"/>
                    </a:lnTo>
                    <a:lnTo>
                      <a:pt x="184" y="58"/>
                    </a:lnTo>
                    <a:lnTo>
                      <a:pt x="182" y="56"/>
                    </a:lnTo>
                    <a:lnTo>
                      <a:pt x="176" y="54"/>
                    </a:lnTo>
                    <a:lnTo>
                      <a:pt x="174" y="52"/>
                    </a:lnTo>
                    <a:lnTo>
                      <a:pt x="176" y="50"/>
                    </a:lnTo>
                    <a:lnTo>
                      <a:pt x="180" y="44"/>
                    </a:lnTo>
                    <a:lnTo>
                      <a:pt x="180" y="42"/>
                    </a:lnTo>
                    <a:lnTo>
                      <a:pt x="178" y="40"/>
                    </a:lnTo>
                    <a:lnTo>
                      <a:pt x="176" y="44"/>
                    </a:lnTo>
                    <a:lnTo>
                      <a:pt x="174" y="44"/>
                    </a:lnTo>
                    <a:lnTo>
                      <a:pt x="168" y="50"/>
                    </a:lnTo>
                    <a:lnTo>
                      <a:pt x="166" y="54"/>
                    </a:lnTo>
                    <a:lnTo>
                      <a:pt x="166" y="56"/>
                    </a:lnTo>
                    <a:lnTo>
                      <a:pt x="164" y="60"/>
                    </a:lnTo>
                    <a:lnTo>
                      <a:pt x="158" y="64"/>
                    </a:lnTo>
                    <a:lnTo>
                      <a:pt x="156" y="64"/>
                    </a:lnTo>
                    <a:lnTo>
                      <a:pt x="152" y="62"/>
                    </a:lnTo>
                    <a:lnTo>
                      <a:pt x="146" y="60"/>
                    </a:lnTo>
                    <a:lnTo>
                      <a:pt x="144" y="62"/>
                    </a:lnTo>
                    <a:lnTo>
                      <a:pt x="138" y="64"/>
                    </a:lnTo>
                    <a:lnTo>
                      <a:pt x="136" y="64"/>
                    </a:lnTo>
                    <a:lnTo>
                      <a:pt x="130" y="50"/>
                    </a:lnTo>
                    <a:lnTo>
                      <a:pt x="122" y="48"/>
                    </a:lnTo>
                    <a:lnTo>
                      <a:pt x="122" y="32"/>
                    </a:lnTo>
                    <a:lnTo>
                      <a:pt x="118" y="32"/>
                    </a:lnTo>
                    <a:lnTo>
                      <a:pt x="114" y="26"/>
                    </a:lnTo>
                    <a:lnTo>
                      <a:pt x="108" y="20"/>
                    </a:lnTo>
                    <a:lnTo>
                      <a:pt x="88" y="20"/>
                    </a:lnTo>
                    <a:lnTo>
                      <a:pt x="68" y="22"/>
                    </a:lnTo>
                    <a:lnTo>
                      <a:pt x="58" y="16"/>
                    </a:lnTo>
                    <a:lnTo>
                      <a:pt x="52" y="14"/>
                    </a:lnTo>
                    <a:lnTo>
                      <a:pt x="32" y="0"/>
                    </a:lnTo>
                    <a:lnTo>
                      <a:pt x="0" y="6"/>
                    </a:lnTo>
                    <a:lnTo>
                      <a:pt x="8" y="64"/>
                    </a:lnTo>
                    <a:lnTo>
                      <a:pt x="14" y="64"/>
                    </a:lnTo>
                    <a:lnTo>
                      <a:pt x="20" y="64"/>
                    </a:lnTo>
                    <a:lnTo>
                      <a:pt x="20" y="62"/>
                    </a:lnTo>
                    <a:lnTo>
                      <a:pt x="20" y="60"/>
                    </a:lnTo>
                    <a:lnTo>
                      <a:pt x="18" y="56"/>
                    </a:lnTo>
                    <a:lnTo>
                      <a:pt x="20" y="50"/>
                    </a:lnTo>
                    <a:lnTo>
                      <a:pt x="24" y="50"/>
                    </a:lnTo>
                    <a:lnTo>
                      <a:pt x="26" y="46"/>
                    </a:lnTo>
                    <a:lnTo>
                      <a:pt x="30" y="44"/>
                    </a:lnTo>
                    <a:lnTo>
                      <a:pt x="32" y="46"/>
                    </a:lnTo>
                    <a:lnTo>
                      <a:pt x="34" y="46"/>
                    </a:lnTo>
                    <a:lnTo>
                      <a:pt x="32" y="42"/>
                    </a:lnTo>
                    <a:lnTo>
                      <a:pt x="38" y="42"/>
                    </a:lnTo>
                    <a:lnTo>
                      <a:pt x="46" y="48"/>
                    </a:lnTo>
                    <a:lnTo>
                      <a:pt x="52" y="52"/>
                    </a:lnTo>
                    <a:lnTo>
                      <a:pt x="54" y="54"/>
                    </a:lnTo>
                    <a:lnTo>
                      <a:pt x="62" y="60"/>
                    </a:lnTo>
                    <a:lnTo>
                      <a:pt x="70" y="62"/>
                    </a:lnTo>
                    <a:lnTo>
                      <a:pt x="72" y="62"/>
                    </a:lnTo>
                    <a:lnTo>
                      <a:pt x="74" y="62"/>
                    </a:lnTo>
                    <a:lnTo>
                      <a:pt x="80" y="66"/>
                    </a:lnTo>
                    <a:lnTo>
                      <a:pt x="82" y="74"/>
                    </a:lnTo>
                    <a:lnTo>
                      <a:pt x="84" y="76"/>
                    </a:lnTo>
                    <a:lnTo>
                      <a:pt x="86" y="78"/>
                    </a:lnTo>
                    <a:lnTo>
                      <a:pt x="88" y="84"/>
                    </a:lnTo>
                    <a:lnTo>
                      <a:pt x="92" y="86"/>
                    </a:lnTo>
                    <a:lnTo>
                      <a:pt x="100" y="90"/>
                    </a:lnTo>
                    <a:lnTo>
                      <a:pt x="108" y="96"/>
                    </a:lnTo>
                    <a:lnTo>
                      <a:pt x="118" y="100"/>
                    </a:lnTo>
                    <a:lnTo>
                      <a:pt x="126" y="106"/>
                    </a:lnTo>
                    <a:lnTo>
                      <a:pt x="132" y="108"/>
                    </a:lnTo>
                    <a:lnTo>
                      <a:pt x="134" y="108"/>
                    </a:lnTo>
                    <a:lnTo>
                      <a:pt x="136" y="108"/>
                    </a:lnTo>
                    <a:lnTo>
                      <a:pt x="140" y="112"/>
                    </a:lnTo>
                    <a:lnTo>
                      <a:pt x="140" y="114"/>
                    </a:lnTo>
                    <a:lnTo>
                      <a:pt x="142" y="120"/>
                    </a:lnTo>
                    <a:lnTo>
                      <a:pt x="146" y="120"/>
                    </a:lnTo>
                    <a:lnTo>
                      <a:pt x="148" y="120"/>
                    </a:lnTo>
                    <a:lnTo>
                      <a:pt x="148" y="124"/>
                    </a:lnTo>
                    <a:lnTo>
                      <a:pt x="150" y="124"/>
                    </a:lnTo>
                    <a:lnTo>
                      <a:pt x="152" y="122"/>
                    </a:lnTo>
                    <a:lnTo>
                      <a:pt x="154" y="122"/>
                    </a:lnTo>
                    <a:lnTo>
                      <a:pt x="156" y="122"/>
                    </a:lnTo>
                    <a:close/>
                  </a:path>
                </a:pathLst>
              </a:custGeom>
              <a:grpFill/>
              <a:ln w="6350">
                <a:solidFill>
                  <a:srgbClr val="CDBDE5"/>
                </a:solidFill>
                <a:round/>
                <a:headEnd/>
                <a:tailEnd/>
              </a:ln>
            </p:spPr>
            <p:txBody>
              <a:bodyPr vert="horz" wrap="square" lIns="14645" tIns="7323" rIns="14645" bIns="7323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00095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00190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00285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00381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0476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600571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700666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800761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561710">
                  <a:defRPr/>
                </a:pPr>
                <a:endParaRPr lang="en-US" sz="1106" ker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32" name="Turkmenistan">
                <a:extLst>
                  <a:ext uri="{FF2B5EF4-FFF2-40B4-BE49-F238E27FC236}">
                    <a16:creationId xmlns:a16="http://schemas.microsoft.com/office/drawing/2014/main" id="{4A37F019-6063-4F36-B69C-CBF9031FEB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79724" y="3322909"/>
                <a:ext cx="340667" cy="214352"/>
              </a:xfrm>
              <a:custGeom>
                <a:avLst/>
                <a:gdLst>
                  <a:gd name="T0" fmla="*/ 176 w 178"/>
                  <a:gd name="T1" fmla="*/ 70 h 112"/>
                  <a:gd name="T2" fmla="*/ 168 w 178"/>
                  <a:gd name="T3" fmla="*/ 66 h 112"/>
                  <a:gd name="T4" fmla="*/ 144 w 178"/>
                  <a:gd name="T5" fmla="*/ 54 h 112"/>
                  <a:gd name="T6" fmla="*/ 124 w 178"/>
                  <a:gd name="T7" fmla="*/ 42 h 112"/>
                  <a:gd name="T8" fmla="*/ 118 w 178"/>
                  <a:gd name="T9" fmla="*/ 32 h 112"/>
                  <a:gd name="T10" fmla="*/ 108 w 178"/>
                  <a:gd name="T11" fmla="*/ 20 h 112"/>
                  <a:gd name="T12" fmla="*/ 90 w 178"/>
                  <a:gd name="T13" fmla="*/ 12 h 112"/>
                  <a:gd name="T14" fmla="*/ 74 w 178"/>
                  <a:gd name="T15" fmla="*/ 0 h 112"/>
                  <a:gd name="T16" fmla="*/ 68 w 178"/>
                  <a:gd name="T17" fmla="*/ 4 h 112"/>
                  <a:gd name="T18" fmla="*/ 60 w 178"/>
                  <a:gd name="T19" fmla="*/ 8 h 112"/>
                  <a:gd name="T20" fmla="*/ 56 w 178"/>
                  <a:gd name="T21" fmla="*/ 18 h 112"/>
                  <a:gd name="T22" fmla="*/ 50 w 178"/>
                  <a:gd name="T23" fmla="*/ 22 h 112"/>
                  <a:gd name="T24" fmla="*/ 30 w 178"/>
                  <a:gd name="T25" fmla="*/ 14 h 112"/>
                  <a:gd name="T26" fmla="*/ 8 w 178"/>
                  <a:gd name="T27" fmla="*/ 10 h 112"/>
                  <a:gd name="T28" fmla="*/ 2 w 178"/>
                  <a:gd name="T29" fmla="*/ 20 h 112"/>
                  <a:gd name="T30" fmla="*/ 6 w 178"/>
                  <a:gd name="T31" fmla="*/ 26 h 112"/>
                  <a:gd name="T32" fmla="*/ 6 w 178"/>
                  <a:gd name="T33" fmla="*/ 36 h 112"/>
                  <a:gd name="T34" fmla="*/ 8 w 178"/>
                  <a:gd name="T35" fmla="*/ 46 h 112"/>
                  <a:gd name="T36" fmla="*/ 12 w 178"/>
                  <a:gd name="T37" fmla="*/ 46 h 112"/>
                  <a:gd name="T38" fmla="*/ 18 w 178"/>
                  <a:gd name="T39" fmla="*/ 46 h 112"/>
                  <a:gd name="T40" fmla="*/ 18 w 178"/>
                  <a:gd name="T41" fmla="*/ 52 h 112"/>
                  <a:gd name="T42" fmla="*/ 22 w 178"/>
                  <a:gd name="T43" fmla="*/ 54 h 112"/>
                  <a:gd name="T44" fmla="*/ 16 w 178"/>
                  <a:gd name="T45" fmla="*/ 52 h 112"/>
                  <a:gd name="T46" fmla="*/ 16 w 178"/>
                  <a:gd name="T47" fmla="*/ 58 h 112"/>
                  <a:gd name="T48" fmla="*/ 18 w 178"/>
                  <a:gd name="T49" fmla="*/ 56 h 112"/>
                  <a:gd name="T50" fmla="*/ 24 w 178"/>
                  <a:gd name="T51" fmla="*/ 60 h 112"/>
                  <a:gd name="T52" fmla="*/ 26 w 178"/>
                  <a:gd name="T53" fmla="*/ 68 h 112"/>
                  <a:gd name="T54" fmla="*/ 28 w 178"/>
                  <a:gd name="T55" fmla="*/ 84 h 112"/>
                  <a:gd name="T56" fmla="*/ 38 w 178"/>
                  <a:gd name="T57" fmla="*/ 80 h 112"/>
                  <a:gd name="T58" fmla="*/ 48 w 178"/>
                  <a:gd name="T59" fmla="*/ 74 h 112"/>
                  <a:gd name="T60" fmla="*/ 58 w 178"/>
                  <a:gd name="T61" fmla="*/ 70 h 112"/>
                  <a:gd name="T62" fmla="*/ 66 w 178"/>
                  <a:gd name="T63" fmla="*/ 70 h 112"/>
                  <a:gd name="T64" fmla="*/ 80 w 178"/>
                  <a:gd name="T65" fmla="*/ 80 h 112"/>
                  <a:gd name="T66" fmla="*/ 90 w 178"/>
                  <a:gd name="T67" fmla="*/ 80 h 112"/>
                  <a:gd name="T68" fmla="*/ 94 w 178"/>
                  <a:gd name="T69" fmla="*/ 86 h 112"/>
                  <a:gd name="T70" fmla="*/ 106 w 178"/>
                  <a:gd name="T71" fmla="*/ 92 h 112"/>
                  <a:gd name="T72" fmla="*/ 116 w 178"/>
                  <a:gd name="T73" fmla="*/ 98 h 112"/>
                  <a:gd name="T74" fmla="*/ 116 w 178"/>
                  <a:gd name="T75" fmla="*/ 104 h 112"/>
                  <a:gd name="T76" fmla="*/ 122 w 178"/>
                  <a:gd name="T77" fmla="*/ 108 h 112"/>
                  <a:gd name="T78" fmla="*/ 128 w 178"/>
                  <a:gd name="T79" fmla="*/ 108 h 112"/>
                  <a:gd name="T80" fmla="*/ 132 w 178"/>
                  <a:gd name="T81" fmla="*/ 110 h 112"/>
                  <a:gd name="T82" fmla="*/ 138 w 178"/>
                  <a:gd name="T83" fmla="*/ 110 h 112"/>
                  <a:gd name="T84" fmla="*/ 142 w 178"/>
                  <a:gd name="T85" fmla="*/ 104 h 112"/>
                  <a:gd name="T86" fmla="*/ 150 w 178"/>
                  <a:gd name="T87" fmla="*/ 100 h 112"/>
                  <a:gd name="T88" fmla="*/ 154 w 178"/>
                  <a:gd name="T89" fmla="*/ 96 h 112"/>
                  <a:gd name="T90" fmla="*/ 158 w 178"/>
                  <a:gd name="T91" fmla="*/ 88 h 112"/>
                  <a:gd name="T92" fmla="*/ 158 w 178"/>
                  <a:gd name="T93" fmla="*/ 82 h 112"/>
                  <a:gd name="T94" fmla="*/ 164 w 178"/>
                  <a:gd name="T95" fmla="*/ 80 h 112"/>
                  <a:gd name="T96" fmla="*/ 170 w 178"/>
                  <a:gd name="T97" fmla="*/ 76 h 112"/>
                  <a:gd name="T98" fmla="*/ 176 w 178"/>
                  <a:gd name="T99" fmla="*/ 78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78" h="112">
                    <a:moveTo>
                      <a:pt x="178" y="78"/>
                    </a:moveTo>
                    <a:lnTo>
                      <a:pt x="176" y="72"/>
                    </a:lnTo>
                    <a:lnTo>
                      <a:pt x="176" y="70"/>
                    </a:lnTo>
                    <a:lnTo>
                      <a:pt x="172" y="66"/>
                    </a:lnTo>
                    <a:lnTo>
                      <a:pt x="170" y="66"/>
                    </a:lnTo>
                    <a:lnTo>
                      <a:pt x="168" y="66"/>
                    </a:lnTo>
                    <a:lnTo>
                      <a:pt x="162" y="64"/>
                    </a:lnTo>
                    <a:lnTo>
                      <a:pt x="154" y="58"/>
                    </a:lnTo>
                    <a:lnTo>
                      <a:pt x="144" y="54"/>
                    </a:lnTo>
                    <a:lnTo>
                      <a:pt x="136" y="48"/>
                    </a:lnTo>
                    <a:lnTo>
                      <a:pt x="128" y="44"/>
                    </a:lnTo>
                    <a:lnTo>
                      <a:pt x="124" y="42"/>
                    </a:lnTo>
                    <a:lnTo>
                      <a:pt x="122" y="36"/>
                    </a:lnTo>
                    <a:lnTo>
                      <a:pt x="120" y="34"/>
                    </a:lnTo>
                    <a:lnTo>
                      <a:pt x="118" y="32"/>
                    </a:lnTo>
                    <a:lnTo>
                      <a:pt x="116" y="24"/>
                    </a:lnTo>
                    <a:lnTo>
                      <a:pt x="110" y="20"/>
                    </a:lnTo>
                    <a:lnTo>
                      <a:pt x="108" y="20"/>
                    </a:lnTo>
                    <a:lnTo>
                      <a:pt x="106" y="20"/>
                    </a:lnTo>
                    <a:lnTo>
                      <a:pt x="98" y="18"/>
                    </a:lnTo>
                    <a:lnTo>
                      <a:pt x="90" y="12"/>
                    </a:lnTo>
                    <a:lnTo>
                      <a:pt x="88" y="10"/>
                    </a:lnTo>
                    <a:lnTo>
                      <a:pt x="82" y="6"/>
                    </a:lnTo>
                    <a:lnTo>
                      <a:pt x="74" y="0"/>
                    </a:lnTo>
                    <a:lnTo>
                      <a:pt x="68" y="0"/>
                    </a:lnTo>
                    <a:lnTo>
                      <a:pt x="70" y="4"/>
                    </a:lnTo>
                    <a:lnTo>
                      <a:pt x="68" y="4"/>
                    </a:lnTo>
                    <a:lnTo>
                      <a:pt x="66" y="2"/>
                    </a:lnTo>
                    <a:lnTo>
                      <a:pt x="62" y="4"/>
                    </a:lnTo>
                    <a:lnTo>
                      <a:pt x="60" y="8"/>
                    </a:lnTo>
                    <a:lnTo>
                      <a:pt x="56" y="8"/>
                    </a:lnTo>
                    <a:lnTo>
                      <a:pt x="54" y="14"/>
                    </a:lnTo>
                    <a:lnTo>
                      <a:pt x="56" y="18"/>
                    </a:lnTo>
                    <a:lnTo>
                      <a:pt x="56" y="20"/>
                    </a:lnTo>
                    <a:lnTo>
                      <a:pt x="56" y="22"/>
                    </a:lnTo>
                    <a:lnTo>
                      <a:pt x="50" y="22"/>
                    </a:lnTo>
                    <a:lnTo>
                      <a:pt x="44" y="22"/>
                    </a:lnTo>
                    <a:lnTo>
                      <a:pt x="38" y="24"/>
                    </a:lnTo>
                    <a:lnTo>
                      <a:pt x="30" y="14"/>
                    </a:lnTo>
                    <a:lnTo>
                      <a:pt x="22" y="10"/>
                    </a:lnTo>
                    <a:lnTo>
                      <a:pt x="14" y="8"/>
                    </a:lnTo>
                    <a:lnTo>
                      <a:pt x="8" y="10"/>
                    </a:lnTo>
                    <a:lnTo>
                      <a:pt x="0" y="18"/>
                    </a:lnTo>
                    <a:lnTo>
                      <a:pt x="0" y="18"/>
                    </a:lnTo>
                    <a:lnTo>
                      <a:pt x="2" y="20"/>
                    </a:lnTo>
                    <a:lnTo>
                      <a:pt x="2" y="22"/>
                    </a:lnTo>
                    <a:lnTo>
                      <a:pt x="4" y="24"/>
                    </a:lnTo>
                    <a:lnTo>
                      <a:pt x="6" y="26"/>
                    </a:lnTo>
                    <a:lnTo>
                      <a:pt x="8" y="30"/>
                    </a:lnTo>
                    <a:lnTo>
                      <a:pt x="8" y="34"/>
                    </a:lnTo>
                    <a:lnTo>
                      <a:pt x="6" y="36"/>
                    </a:lnTo>
                    <a:lnTo>
                      <a:pt x="6" y="42"/>
                    </a:lnTo>
                    <a:lnTo>
                      <a:pt x="8" y="44"/>
                    </a:lnTo>
                    <a:lnTo>
                      <a:pt x="8" y="46"/>
                    </a:lnTo>
                    <a:lnTo>
                      <a:pt x="14" y="50"/>
                    </a:lnTo>
                    <a:lnTo>
                      <a:pt x="12" y="48"/>
                    </a:lnTo>
                    <a:lnTo>
                      <a:pt x="12" y="46"/>
                    </a:lnTo>
                    <a:lnTo>
                      <a:pt x="12" y="46"/>
                    </a:lnTo>
                    <a:lnTo>
                      <a:pt x="16" y="46"/>
                    </a:lnTo>
                    <a:lnTo>
                      <a:pt x="18" y="46"/>
                    </a:lnTo>
                    <a:lnTo>
                      <a:pt x="18" y="46"/>
                    </a:lnTo>
                    <a:lnTo>
                      <a:pt x="18" y="48"/>
                    </a:lnTo>
                    <a:lnTo>
                      <a:pt x="18" y="52"/>
                    </a:lnTo>
                    <a:lnTo>
                      <a:pt x="20" y="50"/>
                    </a:lnTo>
                    <a:lnTo>
                      <a:pt x="22" y="52"/>
                    </a:lnTo>
                    <a:lnTo>
                      <a:pt x="22" y="54"/>
                    </a:lnTo>
                    <a:lnTo>
                      <a:pt x="18" y="54"/>
                    </a:lnTo>
                    <a:lnTo>
                      <a:pt x="18" y="54"/>
                    </a:lnTo>
                    <a:lnTo>
                      <a:pt x="16" y="52"/>
                    </a:lnTo>
                    <a:lnTo>
                      <a:pt x="14" y="54"/>
                    </a:lnTo>
                    <a:lnTo>
                      <a:pt x="14" y="56"/>
                    </a:lnTo>
                    <a:lnTo>
                      <a:pt x="16" y="58"/>
                    </a:lnTo>
                    <a:lnTo>
                      <a:pt x="16" y="56"/>
                    </a:lnTo>
                    <a:lnTo>
                      <a:pt x="16" y="56"/>
                    </a:lnTo>
                    <a:lnTo>
                      <a:pt x="18" y="56"/>
                    </a:lnTo>
                    <a:lnTo>
                      <a:pt x="20" y="56"/>
                    </a:lnTo>
                    <a:lnTo>
                      <a:pt x="22" y="58"/>
                    </a:lnTo>
                    <a:lnTo>
                      <a:pt x="24" y="60"/>
                    </a:lnTo>
                    <a:lnTo>
                      <a:pt x="26" y="62"/>
                    </a:lnTo>
                    <a:lnTo>
                      <a:pt x="24" y="66"/>
                    </a:lnTo>
                    <a:lnTo>
                      <a:pt x="26" y="68"/>
                    </a:lnTo>
                    <a:lnTo>
                      <a:pt x="26" y="74"/>
                    </a:lnTo>
                    <a:lnTo>
                      <a:pt x="26" y="78"/>
                    </a:lnTo>
                    <a:lnTo>
                      <a:pt x="28" y="84"/>
                    </a:lnTo>
                    <a:lnTo>
                      <a:pt x="30" y="84"/>
                    </a:lnTo>
                    <a:lnTo>
                      <a:pt x="36" y="84"/>
                    </a:lnTo>
                    <a:lnTo>
                      <a:pt x="38" y="80"/>
                    </a:lnTo>
                    <a:lnTo>
                      <a:pt x="40" y="78"/>
                    </a:lnTo>
                    <a:lnTo>
                      <a:pt x="42" y="78"/>
                    </a:lnTo>
                    <a:lnTo>
                      <a:pt x="48" y="74"/>
                    </a:lnTo>
                    <a:lnTo>
                      <a:pt x="52" y="72"/>
                    </a:lnTo>
                    <a:lnTo>
                      <a:pt x="56" y="74"/>
                    </a:lnTo>
                    <a:lnTo>
                      <a:pt x="58" y="70"/>
                    </a:lnTo>
                    <a:lnTo>
                      <a:pt x="60" y="70"/>
                    </a:lnTo>
                    <a:lnTo>
                      <a:pt x="62" y="70"/>
                    </a:lnTo>
                    <a:lnTo>
                      <a:pt x="66" y="70"/>
                    </a:lnTo>
                    <a:lnTo>
                      <a:pt x="70" y="74"/>
                    </a:lnTo>
                    <a:lnTo>
                      <a:pt x="74" y="76"/>
                    </a:lnTo>
                    <a:lnTo>
                      <a:pt x="80" y="80"/>
                    </a:lnTo>
                    <a:lnTo>
                      <a:pt x="82" y="80"/>
                    </a:lnTo>
                    <a:lnTo>
                      <a:pt x="84" y="78"/>
                    </a:lnTo>
                    <a:lnTo>
                      <a:pt x="90" y="80"/>
                    </a:lnTo>
                    <a:lnTo>
                      <a:pt x="92" y="82"/>
                    </a:lnTo>
                    <a:lnTo>
                      <a:pt x="92" y="84"/>
                    </a:lnTo>
                    <a:lnTo>
                      <a:pt x="94" y="86"/>
                    </a:lnTo>
                    <a:lnTo>
                      <a:pt x="96" y="84"/>
                    </a:lnTo>
                    <a:lnTo>
                      <a:pt x="102" y="86"/>
                    </a:lnTo>
                    <a:lnTo>
                      <a:pt x="106" y="92"/>
                    </a:lnTo>
                    <a:lnTo>
                      <a:pt x="112" y="94"/>
                    </a:lnTo>
                    <a:lnTo>
                      <a:pt x="114" y="94"/>
                    </a:lnTo>
                    <a:lnTo>
                      <a:pt x="116" y="98"/>
                    </a:lnTo>
                    <a:lnTo>
                      <a:pt x="116" y="100"/>
                    </a:lnTo>
                    <a:lnTo>
                      <a:pt x="116" y="104"/>
                    </a:lnTo>
                    <a:lnTo>
                      <a:pt x="116" y="104"/>
                    </a:lnTo>
                    <a:lnTo>
                      <a:pt x="118" y="106"/>
                    </a:lnTo>
                    <a:lnTo>
                      <a:pt x="118" y="106"/>
                    </a:lnTo>
                    <a:lnTo>
                      <a:pt x="122" y="108"/>
                    </a:lnTo>
                    <a:lnTo>
                      <a:pt x="124" y="108"/>
                    </a:lnTo>
                    <a:lnTo>
                      <a:pt x="126" y="108"/>
                    </a:lnTo>
                    <a:lnTo>
                      <a:pt x="128" y="108"/>
                    </a:lnTo>
                    <a:lnTo>
                      <a:pt x="130" y="108"/>
                    </a:lnTo>
                    <a:lnTo>
                      <a:pt x="132" y="110"/>
                    </a:lnTo>
                    <a:lnTo>
                      <a:pt x="132" y="110"/>
                    </a:lnTo>
                    <a:lnTo>
                      <a:pt x="134" y="112"/>
                    </a:lnTo>
                    <a:lnTo>
                      <a:pt x="134" y="110"/>
                    </a:lnTo>
                    <a:lnTo>
                      <a:pt x="138" y="110"/>
                    </a:lnTo>
                    <a:lnTo>
                      <a:pt x="140" y="108"/>
                    </a:lnTo>
                    <a:lnTo>
                      <a:pt x="140" y="106"/>
                    </a:lnTo>
                    <a:lnTo>
                      <a:pt x="142" y="104"/>
                    </a:lnTo>
                    <a:lnTo>
                      <a:pt x="142" y="104"/>
                    </a:lnTo>
                    <a:lnTo>
                      <a:pt x="146" y="102"/>
                    </a:lnTo>
                    <a:lnTo>
                      <a:pt x="150" y="100"/>
                    </a:lnTo>
                    <a:lnTo>
                      <a:pt x="150" y="98"/>
                    </a:lnTo>
                    <a:lnTo>
                      <a:pt x="152" y="98"/>
                    </a:lnTo>
                    <a:lnTo>
                      <a:pt x="154" y="96"/>
                    </a:lnTo>
                    <a:lnTo>
                      <a:pt x="156" y="94"/>
                    </a:lnTo>
                    <a:lnTo>
                      <a:pt x="156" y="90"/>
                    </a:lnTo>
                    <a:lnTo>
                      <a:pt x="158" y="88"/>
                    </a:lnTo>
                    <a:lnTo>
                      <a:pt x="158" y="84"/>
                    </a:lnTo>
                    <a:lnTo>
                      <a:pt x="158" y="84"/>
                    </a:lnTo>
                    <a:lnTo>
                      <a:pt x="158" y="82"/>
                    </a:lnTo>
                    <a:lnTo>
                      <a:pt x="158" y="82"/>
                    </a:lnTo>
                    <a:lnTo>
                      <a:pt x="160" y="82"/>
                    </a:lnTo>
                    <a:lnTo>
                      <a:pt x="164" y="80"/>
                    </a:lnTo>
                    <a:lnTo>
                      <a:pt x="164" y="80"/>
                    </a:lnTo>
                    <a:lnTo>
                      <a:pt x="168" y="78"/>
                    </a:lnTo>
                    <a:lnTo>
                      <a:pt x="170" y="76"/>
                    </a:lnTo>
                    <a:lnTo>
                      <a:pt x="174" y="78"/>
                    </a:lnTo>
                    <a:lnTo>
                      <a:pt x="176" y="78"/>
                    </a:lnTo>
                    <a:lnTo>
                      <a:pt x="176" y="78"/>
                    </a:lnTo>
                    <a:lnTo>
                      <a:pt x="178" y="78"/>
                    </a:lnTo>
                    <a:close/>
                  </a:path>
                </a:pathLst>
              </a:custGeom>
              <a:grpFill/>
              <a:ln w="6350">
                <a:solidFill>
                  <a:srgbClr val="CDBDE5"/>
                </a:solidFill>
                <a:round/>
                <a:headEnd/>
                <a:tailEnd/>
              </a:ln>
            </p:spPr>
            <p:txBody>
              <a:bodyPr vert="horz" wrap="square" lIns="14645" tIns="7323" rIns="14645" bIns="7323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00095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00190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00285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00381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0476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600571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700666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800761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561710">
                  <a:defRPr/>
                </a:pPr>
                <a:endParaRPr lang="en-US" sz="1106" ker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33" name="Pakistan">
                <a:extLst>
                  <a:ext uri="{FF2B5EF4-FFF2-40B4-BE49-F238E27FC236}">
                    <a16:creationId xmlns:a16="http://schemas.microsoft.com/office/drawing/2014/main" id="{14216476-9AFD-43BB-9B8A-DA0C0AEFE0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17043" y="3487501"/>
                <a:ext cx="329184" cy="359806"/>
              </a:xfrm>
              <a:custGeom>
                <a:avLst/>
                <a:gdLst>
                  <a:gd name="T0" fmla="*/ 104 w 172"/>
                  <a:gd name="T1" fmla="*/ 182 h 188"/>
                  <a:gd name="T2" fmla="*/ 118 w 172"/>
                  <a:gd name="T3" fmla="*/ 178 h 188"/>
                  <a:gd name="T4" fmla="*/ 126 w 172"/>
                  <a:gd name="T5" fmla="*/ 176 h 188"/>
                  <a:gd name="T6" fmla="*/ 130 w 172"/>
                  <a:gd name="T7" fmla="*/ 174 h 188"/>
                  <a:gd name="T8" fmla="*/ 126 w 172"/>
                  <a:gd name="T9" fmla="*/ 160 h 188"/>
                  <a:gd name="T10" fmla="*/ 118 w 172"/>
                  <a:gd name="T11" fmla="*/ 152 h 188"/>
                  <a:gd name="T12" fmla="*/ 112 w 172"/>
                  <a:gd name="T13" fmla="*/ 146 h 188"/>
                  <a:gd name="T14" fmla="*/ 110 w 172"/>
                  <a:gd name="T15" fmla="*/ 136 h 188"/>
                  <a:gd name="T16" fmla="*/ 118 w 172"/>
                  <a:gd name="T17" fmla="*/ 128 h 188"/>
                  <a:gd name="T18" fmla="*/ 124 w 172"/>
                  <a:gd name="T19" fmla="*/ 130 h 188"/>
                  <a:gd name="T20" fmla="*/ 140 w 172"/>
                  <a:gd name="T21" fmla="*/ 116 h 188"/>
                  <a:gd name="T22" fmla="*/ 152 w 172"/>
                  <a:gd name="T23" fmla="*/ 102 h 188"/>
                  <a:gd name="T24" fmla="*/ 154 w 172"/>
                  <a:gd name="T25" fmla="*/ 94 h 188"/>
                  <a:gd name="T26" fmla="*/ 162 w 172"/>
                  <a:gd name="T27" fmla="*/ 78 h 188"/>
                  <a:gd name="T28" fmla="*/ 166 w 172"/>
                  <a:gd name="T29" fmla="*/ 68 h 188"/>
                  <a:gd name="T30" fmla="*/ 172 w 172"/>
                  <a:gd name="T31" fmla="*/ 62 h 188"/>
                  <a:gd name="T32" fmla="*/ 160 w 172"/>
                  <a:gd name="T33" fmla="*/ 58 h 188"/>
                  <a:gd name="T34" fmla="*/ 146 w 172"/>
                  <a:gd name="T35" fmla="*/ 48 h 188"/>
                  <a:gd name="T36" fmla="*/ 144 w 172"/>
                  <a:gd name="T37" fmla="*/ 32 h 188"/>
                  <a:gd name="T38" fmla="*/ 144 w 172"/>
                  <a:gd name="T39" fmla="*/ 22 h 188"/>
                  <a:gd name="T40" fmla="*/ 134 w 172"/>
                  <a:gd name="T41" fmla="*/ 12 h 188"/>
                  <a:gd name="T42" fmla="*/ 128 w 172"/>
                  <a:gd name="T43" fmla="*/ 8 h 188"/>
                  <a:gd name="T44" fmla="*/ 126 w 172"/>
                  <a:gd name="T45" fmla="*/ 0 h 188"/>
                  <a:gd name="T46" fmla="*/ 114 w 172"/>
                  <a:gd name="T47" fmla="*/ 8 h 188"/>
                  <a:gd name="T48" fmla="*/ 112 w 172"/>
                  <a:gd name="T49" fmla="*/ 32 h 188"/>
                  <a:gd name="T50" fmla="*/ 106 w 172"/>
                  <a:gd name="T51" fmla="*/ 42 h 188"/>
                  <a:gd name="T52" fmla="*/ 104 w 172"/>
                  <a:gd name="T53" fmla="*/ 46 h 188"/>
                  <a:gd name="T54" fmla="*/ 100 w 172"/>
                  <a:gd name="T55" fmla="*/ 54 h 188"/>
                  <a:gd name="T56" fmla="*/ 96 w 172"/>
                  <a:gd name="T57" fmla="*/ 64 h 188"/>
                  <a:gd name="T58" fmla="*/ 92 w 172"/>
                  <a:gd name="T59" fmla="*/ 72 h 188"/>
                  <a:gd name="T60" fmla="*/ 86 w 172"/>
                  <a:gd name="T61" fmla="*/ 74 h 188"/>
                  <a:gd name="T62" fmla="*/ 80 w 172"/>
                  <a:gd name="T63" fmla="*/ 80 h 188"/>
                  <a:gd name="T64" fmla="*/ 70 w 172"/>
                  <a:gd name="T65" fmla="*/ 82 h 188"/>
                  <a:gd name="T66" fmla="*/ 64 w 172"/>
                  <a:gd name="T67" fmla="*/ 88 h 188"/>
                  <a:gd name="T68" fmla="*/ 66 w 172"/>
                  <a:gd name="T69" fmla="*/ 102 h 188"/>
                  <a:gd name="T70" fmla="*/ 52 w 172"/>
                  <a:gd name="T71" fmla="*/ 106 h 188"/>
                  <a:gd name="T72" fmla="*/ 36 w 172"/>
                  <a:gd name="T73" fmla="*/ 108 h 188"/>
                  <a:gd name="T74" fmla="*/ 0 w 172"/>
                  <a:gd name="T75" fmla="*/ 106 h 188"/>
                  <a:gd name="T76" fmla="*/ 14 w 172"/>
                  <a:gd name="T77" fmla="*/ 122 h 188"/>
                  <a:gd name="T78" fmla="*/ 22 w 172"/>
                  <a:gd name="T79" fmla="*/ 126 h 188"/>
                  <a:gd name="T80" fmla="*/ 28 w 172"/>
                  <a:gd name="T81" fmla="*/ 136 h 188"/>
                  <a:gd name="T82" fmla="*/ 34 w 172"/>
                  <a:gd name="T83" fmla="*/ 146 h 188"/>
                  <a:gd name="T84" fmla="*/ 22 w 172"/>
                  <a:gd name="T85" fmla="*/ 148 h 188"/>
                  <a:gd name="T86" fmla="*/ 16 w 172"/>
                  <a:gd name="T87" fmla="*/ 158 h 188"/>
                  <a:gd name="T88" fmla="*/ 18 w 172"/>
                  <a:gd name="T89" fmla="*/ 166 h 188"/>
                  <a:gd name="T90" fmla="*/ 26 w 172"/>
                  <a:gd name="T91" fmla="*/ 166 h 188"/>
                  <a:gd name="T92" fmla="*/ 30 w 172"/>
                  <a:gd name="T93" fmla="*/ 166 h 188"/>
                  <a:gd name="T94" fmla="*/ 36 w 172"/>
                  <a:gd name="T95" fmla="*/ 166 h 188"/>
                  <a:gd name="T96" fmla="*/ 42 w 172"/>
                  <a:gd name="T97" fmla="*/ 164 h 188"/>
                  <a:gd name="T98" fmla="*/ 46 w 172"/>
                  <a:gd name="T99" fmla="*/ 166 h 188"/>
                  <a:gd name="T100" fmla="*/ 56 w 172"/>
                  <a:gd name="T101" fmla="*/ 164 h 188"/>
                  <a:gd name="T102" fmla="*/ 62 w 172"/>
                  <a:gd name="T103" fmla="*/ 162 h 188"/>
                  <a:gd name="T104" fmla="*/ 74 w 172"/>
                  <a:gd name="T105" fmla="*/ 162 h 188"/>
                  <a:gd name="T106" fmla="*/ 78 w 172"/>
                  <a:gd name="T107" fmla="*/ 170 h 188"/>
                  <a:gd name="T108" fmla="*/ 82 w 172"/>
                  <a:gd name="T109" fmla="*/ 170 h 188"/>
                  <a:gd name="T110" fmla="*/ 86 w 172"/>
                  <a:gd name="T111" fmla="*/ 180 h 188"/>
                  <a:gd name="T112" fmla="*/ 86 w 172"/>
                  <a:gd name="T113" fmla="*/ 182 h 188"/>
                  <a:gd name="T114" fmla="*/ 98 w 172"/>
                  <a:gd name="T115" fmla="*/ 186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72" h="188">
                    <a:moveTo>
                      <a:pt x="100" y="186"/>
                    </a:moveTo>
                    <a:lnTo>
                      <a:pt x="100" y="184"/>
                    </a:lnTo>
                    <a:lnTo>
                      <a:pt x="102" y="182"/>
                    </a:lnTo>
                    <a:lnTo>
                      <a:pt x="104" y="182"/>
                    </a:lnTo>
                    <a:lnTo>
                      <a:pt x="106" y="178"/>
                    </a:lnTo>
                    <a:lnTo>
                      <a:pt x="106" y="178"/>
                    </a:lnTo>
                    <a:lnTo>
                      <a:pt x="108" y="178"/>
                    </a:lnTo>
                    <a:lnTo>
                      <a:pt x="118" y="178"/>
                    </a:lnTo>
                    <a:lnTo>
                      <a:pt x="122" y="176"/>
                    </a:lnTo>
                    <a:lnTo>
                      <a:pt x="124" y="176"/>
                    </a:lnTo>
                    <a:lnTo>
                      <a:pt x="126" y="174"/>
                    </a:lnTo>
                    <a:lnTo>
                      <a:pt x="126" y="176"/>
                    </a:lnTo>
                    <a:lnTo>
                      <a:pt x="126" y="178"/>
                    </a:lnTo>
                    <a:lnTo>
                      <a:pt x="128" y="176"/>
                    </a:lnTo>
                    <a:lnTo>
                      <a:pt x="132" y="176"/>
                    </a:lnTo>
                    <a:lnTo>
                      <a:pt x="130" y="174"/>
                    </a:lnTo>
                    <a:lnTo>
                      <a:pt x="130" y="172"/>
                    </a:lnTo>
                    <a:lnTo>
                      <a:pt x="128" y="164"/>
                    </a:lnTo>
                    <a:lnTo>
                      <a:pt x="126" y="162"/>
                    </a:lnTo>
                    <a:lnTo>
                      <a:pt x="126" y="160"/>
                    </a:lnTo>
                    <a:lnTo>
                      <a:pt x="124" y="158"/>
                    </a:lnTo>
                    <a:lnTo>
                      <a:pt x="122" y="158"/>
                    </a:lnTo>
                    <a:lnTo>
                      <a:pt x="118" y="156"/>
                    </a:lnTo>
                    <a:lnTo>
                      <a:pt x="118" y="152"/>
                    </a:lnTo>
                    <a:lnTo>
                      <a:pt x="118" y="148"/>
                    </a:lnTo>
                    <a:lnTo>
                      <a:pt x="116" y="144"/>
                    </a:lnTo>
                    <a:lnTo>
                      <a:pt x="114" y="144"/>
                    </a:lnTo>
                    <a:lnTo>
                      <a:pt x="112" y="146"/>
                    </a:lnTo>
                    <a:lnTo>
                      <a:pt x="110" y="144"/>
                    </a:lnTo>
                    <a:lnTo>
                      <a:pt x="108" y="144"/>
                    </a:lnTo>
                    <a:lnTo>
                      <a:pt x="108" y="142"/>
                    </a:lnTo>
                    <a:lnTo>
                      <a:pt x="110" y="136"/>
                    </a:lnTo>
                    <a:lnTo>
                      <a:pt x="112" y="136"/>
                    </a:lnTo>
                    <a:lnTo>
                      <a:pt x="114" y="130"/>
                    </a:lnTo>
                    <a:lnTo>
                      <a:pt x="114" y="130"/>
                    </a:lnTo>
                    <a:lnTo>
                      <a:pt x="118" y="128"/>
                    </a:lnTo>
                    <a:lnTo>
                      <a:pt x="120" y="126"/>
                    </a:lnTo>
                    <a:lnTo>
                      <a:pt x="122" y="128"/>
                    </a:lnTo>
                    <a:lnTo>
                      <a:pt x="122" y="130"/>
                    </a:lnTo>
                    <a:lnTo>
                      <a:pt x="124" y="130"/>
                    </a:lnTo>
                    <a:lnTo>
                      <a:pt x="128" y="128"/>
                    </a:lnTo>
                    <a:lnTo>
                      <a:pt x="134" y="128"/>
                    </a:lnTo>
                    <a:lnTo>
                      <a:pt x="138" y="124"/>
                    </a:lnTo>
                    <a:lnTo>
                      <a:pt x="140" y="116"/>
                    </a:lnTo>
                    <a:lnTo>
                      <a:pt x="148" y="112"/>
                    </a:lnTo>
                    <a:lnTo>
                      <a:pt x="148" y="110"/>
                    </a:lnTo>
                    <a:lnTo>
                      <a:pt x="148" y="106"/>
                    </a:lnTo>
                    <a:lnTo>
                      <a:pt x="152" y="102"/>
                    </a:lnTo>
                    <a:lnTo>
                      <a:pt x="156" y="100"/>
                    </a:lnTo>
                    <a:lnTo>
                      <a:pt x="156" y="96"/>
                    </a:lnTo>
                    <a:lnTo>
                      <a:pt x="156" y="94"/>
                    </a:lnTo>
                    <a:lnTo>
                      <a:pt x="154" y="94"/>
                    </a:lnTo>
                    <a:lnTo>
                      <a:pt x="158" y="90"/>
                    </a:lnTo>
                    <a:lnTo>
                      <a:pt x="160" y="88"/>
                    </a:lnTo>
                    <a:lnTo>
                      <a:pt x="162" y="84"/>
                    </a:lnTo>
                    <a:lnTo>
                      <a:pt x="162" y="78"/>
                    </a:lnTo>
                    <a:lnTo>
                      <a:pt x="160" y="74"/>
                    </a:lnTo>
                    <a:lnTo>
                      <a:pt x="160" y="74"/>
                    </a:lnTo>
                    <a:lnTo>
                      <a:pt x="164" y="70"/>
                    </a:lnTo>
                    <a:lnTo>
                      <a:pt x="166" y="68"/>
                    </a:lnTo>
                    <a:lnTo>
                      <a:pt x="168" y="66"/>
                    </a:lnTo>
                    <a:lnTo>
                      <a:pt x="170" y="68"/>
                    </a:lnTo>
                    <a:lnTo>
                      <a:pt x="172" y="64"/>
                    </a:lnTo>
                    <a:lnTo>
                      <a:pt x="172" y="62"/>
                    </a:lnTo>
                    <a:lnTo>
                      <a:pt x="168" y="62"/>
                    </a:lnTo>
                    <a:lnTo>
                      <a:pt x="166" y="62"/>
                    </a:lnTo>
                    <a:lnTo>
                      <a:pt x="162" y="62"/>
                    </a:lnTo>
                    <a:lnTo>
                      <a:pt x="160" y="58"/>
                    </a:lnTo>
                    <a:lnTo>
                      <a:pt x="156" y="56"/>
                    </a:lnTo>
                    <a:lnTo>
                      <a:pt x="152" y="56"/>
                    </a:lnTo>
                    <a:lnTo>
                      <a:pt x="148" y="52"/>
                    </a:lnTo>
                    <a:lnTo>
                      <a:pt x="146" y="48"/>
                    </a:lnTo>
                    <a:lnTo>
                      <a:pt x="144" y="40"/>
                    </a:lnTo>
                    <a:lnTo>
                      <a:pt x="142" y="36"/>
                    </a:lnTo>
                    <a:lnTo>
                      <a:pt x="142" y="32"/>
                    </a:lnTo>
                    <a:lnTo>
                      <a:pt x="144" y="32"/>
                    </a:lnTo>
                    <a:lnTo>
                      <a:pt x="144" y="28"/>
                    </a:lnTo>
                    <a:lnTo>
                      <a:pt x="148" y="26"/>
                    </a:lnTo>
                    <a:lnTo>
                      <a:pt x="148" y="24"/>
                    </a:lnTo>
                    <a:lnTo>
                      <a:pt x="144" y="22"/>
                    </a:lnTo>
                    <a:lnTo>
                      <a:pt x="144" y="20"/>
                    </a:lnTo>
                    <a:lnTo>
                      <a:pt x="140" y="18"/>
                    </a:lnTo>
                    <a:lnTo>
                      <a:pt x="138" y="16"/>
                    </a:lnTo>
                    <a:lnTo>
                      <a:pt x="134" y="12"/>
                    </a:lnTo>
                    <a:lnTo>
                      <a:pt x="132" y="12"/>
                    </a:lnTo>
                    <a:lnTo>
                      <a:pt x="130" y="14"/>
                    </a:lnTo>
                    <a:lnTo>
                      <a:pt x="128" y="12"/>
                    </a:lnTo>
                    <a:lnTo>
                      <a:pt x="128" y="8"/>
                    </a:lnTo>
                    <a:lnTo>
                      <a:pt x="134" y="4"/>
                    </a:lnTo>
                    <a:lnTo>
                      <a:pt x="134" y="2"/>
                    </a:lnTo>
                    <a:lnTo>
                      <a:pt x="130" y="2"/>
                    </a:lnTo>
                    <a:lnTo>
                      <a:pt x="126" y="0"/>
                    </a:lnTo>
                    <a:lnTo>
                      <a:pt x="122" y="2"/>
                    </a:lnTo>
                    <a:lnTo>
                      <a:pt x="120" y="4"/>
                    </a:lnTo>
                    <a:lnTo>
                      <a:pt x="116" y="4"/>
                    </a:lnTo>
                    <a:lnTo>
                      <a:pt x="114" y="8"/>
                    </a:lnTo>
                    <a:lnTo>
                      <a:pt x="112" y="10"/>
                    </a:lnTo>
                    <a:lnTo>
                      <a:pt x="118" y="18"/>
                    </a:lnTo>
                    <a:lnTo>
                      <a:pt x="118" y="24"/>
                    </a:lnTo>
                    <a:lnTo>
                      <a:pt x="112" y="32"/>
                    </a:lnTo>
                    <a:lnTo>
                      <a:pt x="114" y="34"/>
                    </a:lnTo>
                    <a:lnTo>
                      <a:pt x="114" y="38"/>
                    </a:lnTo>
                    <a:lnTo>
                      <a:pt x="112" y="42"/>
                    </a:lnTo>
                    <a:lnTo>
                      <a:pt x="106" y="42"/>
                    </a:lnTo>
                    <a:lnTo>
                      <a:pt x="102" y="40"/>
                    </a:lnTo>
                    <a:lnTo>
                      <a:pt x="100" y="42"/>
                    </a:lnTo>
                    <a:lnTo>
                      <a:pt x="100" y="46"/>
                    </a:lnTo>
                    <a:lnTo>
                      <a:pt x="104" y="46"/>
                    </a:lnTo>
                    <a:lnTo>
                      <a:pt x="106" y="50"/>
                    </a:lnTo>
                    <a:lnTo>
                      <a:pt x="104" y="52"/>
                    </a:lnTo>
                    <a:lnTo>
                      <a:pt x="102" y="54"/>
                    </a:lnTo>
                    <a:lnTo>
                      <a:pt x="100" y="54"/>
                    </a:lnTo>
                    <a:lnTo>
                      <a:pt x="98" y="56"/>
                    </a:lnTo>
                    <a:lnTo>
                      <a:pt x="98" y="60"/>
                    </a:lnTo>
                    <a:lnTo>
                      <a:pt x="96" y="64"/>
                    </a:lnTo>
                    <a:lnTo>
                      <a:pt x="96" y="64"/>
                    </a:lnTo>
                    <a:lnTo>
                      <a:pt x="96" y="66"/>
                    </a:lnTo>
                    <a:lnTo>
                      <a:pt x="96" y="72"/>
                    </a:lnTo>
                    <a:lnTo>
                      <a:pt x="94" y="76"/>
                    </a:lnTo>
                    <a:lnTo>
                      <a:pt x="92" y="72"/>
                    </a:lnTo>
                    <a:lnTo>
                      <a:pt x="90" y="72"/>
                    </a:lnTo>
                    <a:lnTo>
                      <a:pt x="90" y="74"/>
                    </a:lnTo>
                    <a:lnTo>
                      <a:pt x="86" y="74"/>
                    </a:lnTo>
                    <a:lnTo>
                      <a:pt x="86" y="74"/>
                    </a:lnTo>
                    <a:lnTo>
                      <a:pt x="82" y="74"/>
                    </a:lnTo>
                    <a:lnTo>
                      <a:pt x="82" y="74"/>
                    </a:lnTo>
                    <a:lnTo>
                      <a:pt x="78" y="78"/>
                    </a:lnTo>
                    <a:lnTo>
                      <a:pt x="80" y="80"/>
                    </a:lnTo>
                    <a:lnTo>
                      <a:pt x="78" y="80"/>
                    </a:lnTo>
                    <a:lnTo>
                      <a:pt x="74" y="82"/>
                    </a:lnTo>
                    <a:lnTo>
                      <a:pt x="72" y="82"/>
                    </a:lnTo>
                    <a:lnTo>
                      <a:pt x="70" y="82"/>
                    </a:lnTo>
                    <a:lnTo>
                      <a:pt x="68" y="84"/>
                    </a:lnTo>
                    <a:lnTo>
                      <a:pt x="68" y="86"/>
                    </a:lnTo>
                    <a:lnTo>
                      <a:pt x="66" y="88"/>
                    </a:lnTo>
                    <a:lnTo>
                      <a:pt x="64" y="88"/>
                    </a:lnTo>
                    <a:lnTo>
                      <a:pt x="64" y="92"/>
                    </a:lnTo>
                    <a:lnTo>
                      <a:pt x="64" y="96"/>
                    </a:lnTo>
                    <a:lnTo>
                      <a:pt x="64" y="98"/>
                    </a:lnTo>
                    <a:lnTo>
                      <a:pt x="66" y="102"/>
                    </a:lnTo>
                    <a:lnTo>
                      <a:pt x="64" y="104"/>
                    </a:lnTo>
                    <a:lnTo>
                      <a:pt x="60" y="106"/>
                    </a:lnTo>
                    <a:lnTo>
                      <a:pt x="56" y="106"/>
                    </a:lnTo>
                    <a:lnTo>
                      <a:pt x="52" y="106"/>
                    </a:lnTo>
                    <a:lnTo>
                      <a:pt x="46" y="106"/>
                    </a:lnTo>
                    <a:lnTo>
                      <a:pt x="42" y="108"/>
                    </a:lnTo>
                    <a:lnTo>
                      <a:pt x="40" y="108"/>
                    </a:lnTo>
                    <a:lnTo>
                      <a:pt x="36" y="108"/>
                    </a:lnTo>
                    <a:lnTo>
                      <a:pt x="32" y="110"/>
                    </a:lnTo>
                    <a:lnTo>
                      <a:pt x="18" y="110"/>
                    </a:lnTo>
                    <a:lnTo>
                      <a:pt x="0" y="106"/>
                    </a:lnTo>
                    <a:lnTo>
                      <a:pt x="0" y="106"/>
                    </a:lnTo>
                    <a:lnTo>
                      <a:pt x="8" y="114"/>
                    </a:lnTo>
                    <a:lnTo>
                      <a:pt x="8" y="116"/>
                    </a:lnTo>
                    <a:lnTo>
                      <a:pt x="12" y="120"/>
                    </a:lnTo>
                    <a:lnTo>
                      <a:pt x="14" y="122"/>
                    </a:lnTo>
                    <a:lnTo>
                      <a:pt x="16" y="122"/>
                    </a:lnTo>
                    <a:lnTo>
                      <a:pt x="20" y="124"/>
                    </a:lnTo>
                    <a:lnTo>
                      <a:pt x="22" y="124"/>
                    </a:lnTo>
                    <a:lnTo>
                      <a:pt x="22" y="126"/>
                    </a:lnTo>
                    <a:lnTo>
                      <a:pt x="26" y="126"/>
                    </a:lnTo>
                    <a:lnTo>
                      <a:pt x="26" y="130"/>
                    </a:lnTo>
                    <a:lnTo>
                      <a:pt x="26" y="132"/>
                    </a:lnTo>
                    <a:lnTo>
                      <a:pt x="28" y="136"/>
                    </a:lnTo>
                    <a:lnTo>
                      <a:pt x="28" y="138"/>
                    </a:lnTo>
                    <a:lnTo>
                      <a:pt x="30" y="138"/>
                    </a:lnTo>
                    <a:lnTo>
                      <a:pt x="34" y="140"/>
                    </a:lnTo>
                    <a:lnTo>
                      <a:pt x="34" y="146"/>
                    </a:lnTo>
                    <a:lnTo>
                      <a:pt x="32" y="146"/>
                    </a:lnTo>
                    <a:lnTo>
                      <a:pt x="30" y="146"/>
                    </a:lnTo>
                    <a:lnTo>
                      <a:pt x="22" y="148"/>
                    </a:lnTo>
                    <a:lnTo>
                      <a:pt x="22" y="148"/>
                    </a:lnTo>
                    <a:lnTo>
                      <a:pt x="18" y="150"/>
                    </a:lnTo>
                    <a:lnTo>
                      <a:pt x="16" y="152"/>
                    </a:lnTo>
                    <a:lnTo>
                      <a:pt x="18" y="154"/>
                    </a:lnTo>
                    <a:lnTo>
                      <a:pt x="16" y="158"/>
                    </a:lnTo>
                    <a:lnTo>
                      <a:pt x="16" y="160"/>
                    </a:lnTo>
                    <a:lnTo>
                      <a:pt x="16" y="164"/>
                    </a:lnTo>
                    <a:lnTo>
                      <a:pt x="16" y="166"/>
                    </a:lnTo>
                    <a:lnTo>
                      <a:pt x="18" y="166"/>
                    </a:lnTo>
                    <a:lnTo>
                      <a:pt x="18" y="168"/>
                    </a:lnTo>
                    <a:lnTo>
                      <a:pt x="18" y="170"/>
                    </a:lnTo>
                    <a:lnTo>
                      <a:pt x="22" y="166"/>
                    </a:lnTo>
                    <a:lnTo>
                      <a:pt x="26" y="166"/>
                    </a:lnTo>
                    <a:lnTo>
                      <a:pt x="26" y="168"/>
                    </a:lnTo>
                    <a:lnTo>
                      <a:pt x="26" y="168"/>
                    </a:lnTo>
                    <a:lnTo>
                      <a:pt x="28" y="166"/>
                    </a:lnTo>
                    <a:lnTo>
                      <a:pt x="30" y="166"/>
                    </a:lnTo>
                    <a:lnTo>
                      <a:pt x="32" y="166"/>
                    </a:lnTo>
                    <a:lnTo>
                      <a:pt x="34" y="166"/>
                    </a:lnTo>
                    <a:lnTo>
                      <a:pt x="36" y="166"/>
                    </a:lnTo>
                    <a:lnTo>
                      <a:pt x="36" y="166"/>
                    </a:lnTo>
                    <a:lnTo>
                      <a:pt x="38" y="164"/>
                    </a:lnTo>
                    <a:lnTo>
                      <a:pt x="38" y="164"/>
                    </a:lnTo>
                    <a:lnTo>
                      <a:pt x="40" y="164"/>
                    </a:lnTo>
                    <a:lnTo>
                      <a:pt x="42" y="164"/>
                    </a:lnTo>
                    <a:lnTo>
                      <a:pt x="42" y="164"/>
                    </a:lnTo>
                    <a:lnTo>
                      <a:pt x="44" y="164"/>
                    </a:lnTo>
                    <a:lnTo>
                      <a:pt x="44" y="166"/>
                    </a:lnTo>
                    <a:lnTo>
                      <a:pt x="46" y="166"/>
                    </a:lnTo>
                    <a:lnTo>
                      <a:pt x="48" y="166"/>
                    </a:lnTo>
                    <a:lnTo>
                      <a:pt x="50" y="166"/>
                    </a:lnTo>
                    <a:lnTo>
                      <a:pt x="54" y="164"/>
                    </a:lnTo>
                    <a:lnTo>
                      <a:pt x="56" y="164"/>
                    </a:lnTo>
                    <a:lnTo>
                      <a:pt x="58" y="164"/>
                    </a:lnTo>
                    <a:lnTo>
                      <a:pt x="60" y="164"/>
                    </a:lnTo>
                    <a:lnTo>
                      <a:pt x="62" y="164"/>
                    </a:lnTo>
                    <a:lnTo>
                      <a:pt x="62" y="162"/>
                    </a:lnTo>
                    <a:lnTo>
                      <a:pt x="64" y="164"/>
                    </a:lnTo>
                    <a:lnTo>
                      <a:pt x="66" y="164"/>
                    </a:lnTo>
                    <a:lnTo>
                      <a:pt x="70" y="162"/>
                    </a:lnTo>
                    <a:lnTo>
                      <a:pt x="74" y="162"/>
                    </a:lnTo>
                    <a:lnTo>
                      <a:pt x="76" y="164"/>
                    </a:lnTo>
                    <a:lnTo>
                      <a:pt x="78" y="168"/>
                    </a:lnTo>
                    <a:lnTo>
                      <a:pt x="78" y="170"/>
                    </a:lnTo>
                    <a:lnTo>
                      <a:pt x="78" y="170"/>
                    </a:lnTo>
                    <a:lnTo>
                      <a:pt x="76" y="170"/>
                    </a:lnTo>
                    <a:lnTo>
                      <a:pt x="76" y="170"/>
                    </a:lnTo>
                    <a:lnTo>
                      <a:pt x="78" y="170"/>
                    </a:lnTo>
                    <a:lnTo>
                      <a:pt x="82" y="170"/>
                    </a:lnTo>
                    <a:lnTo>
                      <a:pt x="82" y="172"/>
                    </a:lnTo>
                    <a:lnTo>
                      <a:pt x="86" y="176"/>
                    </a:lnTo>
                    <a:lnTo>
                      <a:pt x="86" y="180"/>
                    </a:lnTo>
                    <a:lnTo>
                      <a:pt x="86" y="180"/>
                    </a:lnTo>
                    <a:lnTo>
                      <a:pt x="86" y="182"/>
                    </a:lnTo>
                    <a:lnTo>
                      <a:pt x="86" y="182"/>
                    </a:lnTo>
                    <a:lnTo>
                      <a:pt x="86" y="182"/>
                    </a:lnTo>
                    <a:lnTo>
                      <a:pt x="86" y="182"/>
                    </a:lnTo>
                    <a:lnTo>
                      <a:pt x="88" y="184"/>
                    </a:lnTo>
                    <a:lnTo>
                      <a:pt x="90" y="184"/>
                    </a:lnTo>
                    <a:lnTo>
                      <a:pt x="94" y="184"/>
                    </a:lnTo>
                    <a:lnTo>
                      <a:pt x="98" y="186"/>
                    </a:lnTo>
                    <a:lnTo>
                      <a:pt x="98" y="188"/>
                    </a:lnTo>
                    <a:lnTo>
                      <a:pt x="100" y="186"/>
                    </a:lnTo>
                    <a:close/>
                  </a:path>
                </a:pathLst>
              </a:custGeom>
              <a:grpFill/>
              <a:ln w="6350">
                <a:solidFill>
                  <a:srgbClr val="CDBDE5"/>
                </a:solidFill>
                <a:round/>
                <a:headEnd/>
                <a:tailEnd/>
              </a:ln>
            </p:spPr>
            <p:txBody>
              <a:bodyPr vert="horz" wrap="square" lIns="14645" tIns="7323" rIns="14645" bIns="7323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00095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00190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00285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00381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0476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600571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700666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800761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561710">
                  <a:defRPr/>
                </a:pPr>
                <a:endParaRPr lang="en-US" sz="1106" ker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34" name="Mayotte">
                <a:extLst>
                  <a:ext uri="{FF2B5EF4-FFF2-40B4-BE49-F238E27FC236}">
                    <a16:creationId xmlns:a16="http://schemas.microsoft.com/office/drawing/2014/main" id="{FB2460AE-73F0-46A6-8676-80DF843818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72548" y="4727682"/>
                <a:ext cx="7655" cy="7655"/>
              </a:xfrm>
              <a:custGeom>
                <a:avLst/>
                <a:gdLst>
                  <a:gd name="T0" fmla="*/ 0 w 4"/>
                  <a:gd name="T1" fmla="*/ 4 h 4"/>
                  <a:gd name="T2" fmla="*/ 0 w 4"/>
                  <a:gd name="T3" fmla="*/ 2 h 4"/>
                  <a:gd name="T4" fmla="*/ 0 w 4"/>
                  <a:gd name="T5" fmla="*/ 0 h 4"/>
                  <a:gd name="T6" fmla="*/ 2 w 4"/>
                  <a:gd name="T7" fmla="*/ 0 h 4"/>
                  <a:gd name="T8" fmla="*/ 4 w 4"/>
                  <a:gd name="T9" fmla="*/ 2 h 4"/>
                  <a:gd name="T10" fmla="*/ 0 w 4"/>
                  <a:gd name="T11" fmla="*/ 4 h 4"/>
                  <a:gd name="T12" fmla="*/ 0 w 4"/>
                  <a:gd name="T13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4">
                    <a:moveTo>
                      <a:pt x="0" y="4"/>
                    </a:moveTo>
                    <a:lnTo>
                      <a:pt x="0" y="2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4" y="2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 w="6350">
                <a:solidFill>
                  <a:srgbClr val="CDBDE5"/>
                </a:solidFill>
                <a:round/>
                <a:headEnd/>
                <a:tailEnd/>
              </a:ln>
            </p:spPr>
            <p:txBody>
              <a:bodyPr vert="horz" wrap="square" lIns="14645" tIns="7323" rIns="14645" bIns="7323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00095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00190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00285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00381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0476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600571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700666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800761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561710">
                  <a:defRPr/>
                </a:pPr>
                <a:endParaRPr lang="en-US" sz="1106" ker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35" name="Afghanistan">
                <a:extLst>
                  <a:ext uri="{FF2B5EF4-FFF2-40B4-BE49-F238E27FC236}">
                    <a16:creationId xmlns:a16="http://schemas.microsoft.com/office/drawing/2014/main" id="{581885CB-3BCF-4D33-9596-06030A1A0C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94077" y="3437741"/>
                <a:ext cx="313873" cy="260285"/>
              </a:xfrm>
              <a:custGeom>
                <a:avLst/>
                <a:gdLst>
                  <a:gd name="T0" fmla="*/ 152 w 164"/>
                  <a:gd name="T1" fmla="*/ 12 h 136"/>
                  <a:gd name="T2" fmla="*/ 158 w 164"/>
                  <a:gd name="T3" fmla="*/ 12 h 136"/>
                  <a:gd name="T4" fmla="*/ 160 w 164"/>
                  <a:gd name="T5" fmla="*/ 18 h 136"/>
                  <a:gd name="T6" fmla="*/ 154 w 164"/>
                  <a:gd name="T7" fmla="*/ 26 h 136"/>
                  <a:gd name="T8" fmla="*/ 134 w 164"/>
                  <a:gd name="T9" fmla="*/ 28 h 136"/>
                  <a:gd name="T10" fmla="*/ 126 w 164"/>
                  <a:gd name="T11" fmla="*/ 34 h 136"/>
                  <a:gd name="T12" fmla="*/ 130 w 164"/>
                  <a:gd name="T13" fmla="*/ 50 h 136"/>
                  <a:gd name="T14" fmla="*/ 126 w 164"/>
                  <a:gd name="T15" fmla="*/ 64 h 136"/>
                  <a:gd name="T16" fmla="*/ 114 w 164"/>
                  <a:gd name="T17" fmla="*/ 66 h 136"/>
                  <a:gd name="T18" fmla="*/ 116 w 164"/>
                  <a:gd name="T19" fmla="*/ 72 h 136"/>
                  <a:gd name="T20" fmla="*/ 114 w 164"/>
                  <a:gd name="T21" fmla="*/ 80 h 136"/>
                  <a:gd name="T22" fmla="*/ 110 w 164"/>
                  <a:gd name="T23" fmla="*/ 86 h 136"/>
                  <a:gd name="T24" fmla="*/ 108 w 164"/>
                  <a:gd name="T25" fmla="*/ 92 h 136"/>
                  <a:gd name="T26" fmla="*/ 104 w 164"/>
                  <a:gd name="T27" fmla="*/ 98 h 136"/>
                  <a:gd name="T28" fmla="*/ 98 w 164"/>
                  <a:gd name="T29" fmla="*/ 100 h 136"/>
                  <a:gd name="T30" fmla="*/ 94 w 164"/>
                  <a:gd name="T31" fmla="*/ 100 h 136"/>
                  <a:gd name="T32" fmla="*/ 90 w 164"/>
                  <a:gd name="T33" fmla="*/ 106 h 136"/>
                  <a:gd name="T34" fmla="*/ 82 w 164"/>
                  <a:gd name="T35" fmla="*/ 108 h 136"/>
                  <a:gd name="T36" fmla="*/ 78 w 164"/>
                  <a:gd name="T37" fmla="*/ 114 h 136"/>
                  <a:gd name="T38" fmla="*/ 76 w 164"/>
                  <a:gd name="T39" fmla="*/ 122 h 136"/>
                  <a:gd name="T40" fmla="*/ 76 w 164"/>
                  <a:gd name="T41" fmla="*/ 130 h 136"/>
                  <a:gd name="T42" fmla="*/ 64 w 164"/>
                  <a:gd name="T43" fmla="*/ 132 h 136"/>
                  <a:gd name="T44" fmla="*/ 52 w 164"/>
                  <a:gd name="T45" fmla="*/ 134 h 136"/>
                  <a:gd name="T46" fmla="*/ 30 w 164"/>
                  <a:gd name="T47" fmla="*/ 136 h 136"/>
                  <a:gd name="T48" fmla="*/ 22 w 164"/>
                  <a:gd name="T49" fmla="*/ 118 h 136"/>
                  <a:gd name="T50" fmla="*/ 20 w 164"/>
                  <a:gd name="T51" fmla="*/ 104 h 136"/>
                  <a:gd name="T52" fmla="*/ 8 w 164"/>
                  <a:gd name="T53" fmla="*/ 98 h 136"/>
                  <a:gd name="T54" fmla="*/ 4 w 164"/>
                  <a:gd name="T55" fmla="*/ 84 h 136"/>
                  <a:gd name="T56" fmla="*/ 6 w 164"/>
                  <a:gd name="T57" fmla="*/ 76 h 136"/>
                  <a:gd name="T58" fmla="*/ 2 w 164"/>
                  <a:gd name="T59" fmla="*/ 68 h 136"/>
                  <a:gd name="T60" fmla="*/ 2 w 164"/>
                  <a:gd name="T61" fmla="*/ 64 h 136"/>
                  <a:gd name="T62" fmla="*/ 6 w 164"/>
                  <a:gd name="T63" fmla="*/ 58 h 136"/>
                  <a:gd name="T64" fmla="*/ 6 w 164"/>
                  <a:gd name="T65" fmla="*/ 54 h 136"/>
                  <a:gd name="T66" fmla="*/ 6 w 164"/>
                  <a:gd name="T67" fmla="*/ 48 h 136"/>
                  <a:gd name="T68" fmla="*/ 10 w 164"/>
                  <a:gd name="T69" fmla="*/ 48 h 136"/>
                  <a:gd name="T70" fmla="*/ 16 w 164"/>
                  <a:gd name="T71" fmla="*/ 48 h 136"/>
                  <a:gd name="T72" fmla="*/ 20 w 164"/>
                  <a:gd name="T73" fmla="*/ 50 h 136"/>
                  <a:gd name="T74" fmla="*/ 26 w 164"/>
                  <a:gd name="T75" fmla="*/ 50 h 136"/>
                  <a:gd name="T76" fmla="*/ 30 w 164"/>
                  <a:gd name="T77" fmla="*/ 44 h 136"/>
                  <a:gd name="T78" fmla="*/ 38 w 164"/>
                  <a:gd name="T79" fmla="*/ 40 h 136"/>
                  <a:gd name="T80" fmla="*/ 42 w 164"/>
                  <a:gd name="T81" fmla="*/ 36 h 136"/>
                  <a:gd name="T82" fmla="*/ 46 w 164"/>
                  <a:gd name="T83" fmla="*/ 28 h 136"/>
                  <a:gd name="T84" fmla="*/ 46 w 164"/>
                  <a:gd name="T85" fmla="*/ 22 h 136"/>
                  <a:gd name="T86" fmla="*/ 52 w 164"/>
                  <a:gd name="T87" fmla="*/ 20 h 136"/>
                  <a:gd name="T88" fmla="*/ 58 w 164"/>
                  <a:gd name="T89" fmla="*/ 16 h 136"/>
                  <a:gd name="T90" fmla="*/ 64 w 164"/>
                  <a:gd name="T91" fmla="*/ 18 h 136"/>
                  <a:gd name="T92" fmla="*/ 72 w 164"/>
                  <a:gd name="T93" fmla="*/ 22 h 136"/>
                  <a:gd name="T94" fmla="*/ 78 w 164"/>
                  <a:gd name="T95" fmla="*/ 20 h 136"/>
                  <a:gd name="T96" fmla="*/ 88 w 164"/>
                  <a:gd name="T97" fmla="*/ 22 h 136"/>
                  <a:gd name="T98" fmla="*/ 92 w 164"/>
                  <a:gd name="T99" fmla="*/ 18 h 136"/>
                  <a:gd name="T100" fmla="*/ 98 w 164"/>
                  <a:gd name="T101" fmla="*/ 20 h 136"/>
                  <a:gd name="T102" fmla="*/ 100 w 164"/>
                  <a:gd name="T103" fmla="*/ 18 h 136"/>
                  <a:gd name="T104" fmla="*/ 104 w 164"/>
                  <a:gd name="T105" fmla="*/ 14 h 136"/>
                  <a:gd name="T106" fmla="*/ 108 w 164"/>
                  <a:gd name="T107" fmla="*/ 16 h 136"/>
                  <a:gd name="T108" fmla="*/ 110 w 164"/>
                  <a:gd name="T109" fmla="*/ 8 h 136"/>
                  <a:gd name="T110" fmla="*/ 112 w 164"/>
                  <a:gd name="T111" fmla="*/ 0 h 136"/>
                  <a:gd name="T112" fmla="*/ 120 w 164"/>
                  <a:gd name="T113" fmla="*/ 2 h 136"/>
                  <a:gd name="T114" fmla="*/ 120 w 164"/>
                  <a:gd name="T115" fmla="*/ 10 h 136"/>
                  <a:gd name="T116" fmla="*/ 124 w 164"/>
                  <a:gd name="T117" fmla="*/ 16 h 136"/>
                  <a:gd name="T118" fmla="*/ 126 w 164"/>
                  <a:gd name="T119" fmla="*/ 24 h 136"/>
                  <a:gd name="T120" fmla="*/ 132 w 164"/>
                  <a:gd name="T121" fmla="*/ 28 h 136"/>
                  <a:gd name="T122" fmla="*/ 138 w 164"/>
                  <a:gd name="T123" fmla="*/ 22 h 136"/>
                  <a:gd name="T124" fmla="*/ 142 w 164"/>
                  <a:gd name="T125" fmla="*/ 16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64" h="136">
                    <a:moveTo>
                      <a:pt x="142" y="16"/>
                    </a:moveTo>
                    <a:lnTo>
                      <a:pt x="148" y="14"/>
                    </a:lnTo>
                    <a:lnTo>
                      <a:pt x="152" y="12"/>
                    </a:lnTo>
                    <a:lnTo>
                      <a:pt x="152" y="16"/>
                    </a:lnTo>
                    <a:lnTo>
                      <a:pt x="156" y="16"/>
                    </a:lnTo>
                    <a:lnTo>
                      <a:pt x="158" y="12"/>
                    </a:lnTo>
                    <a:lnTo>
                      <a:pt x="164" y="12"/>
                    </a:lnTo>
                    <a:lnTo>
                      <a:pt x="164" y="16"/>
                    </a:lnTo>
                    <a:lnTo>
                      <a:pt x="160" y="18"/>
                    </a:lnTo>
                    <a:lnTo>
                      <a:pt x="162" y="18"/>
                    </a:lnTo>
                    <a:lnTo>
                      <a:pt x="160" y="24"/>
                    </a:lnTo>
                    <a:lnTo>
                      <a:pt x="154" y="26"/>
                    </a:lnTo>
                    <a:lnTo>
                      <a:pt x="142" y="28"/>
                    </a:lnTo>
                    <a:lnTo>
                      <a:pt x="138" y="26"/>
                    </a:lnTo>
                    <a:lnTo>
                      <a:pt x="134" y="28"/>
                    </a:lnTo>
                    <a:lnTo>
                      <a:pt x="132" y="30"/>
                    </a:lnTo>
                    <a:lnTo>
                      <a:pt x="128" y="30"/>
                    </a:lnTo>
                    <a:lnTo>
                      <a:pt x="126" y="34"/>
                    </a:lnTo>
                    <a:lnTo>
                      <a:pt x="124" y="36"/>
                    </a:lnTo>
                    <a:lnTo>
                      <a:pt x="130" y="44"/>
                    </a:lnTo>
                    <a:lnTo>
                      <a:pt x="130" y="50"/>
                    </a:lnTo>
                    <a:lnTo>
                      <a:pt x="124" y="58"/>
                    </a:lnTo>
                    <a:lnTo>
                      <a:pt x="126" y="60"/>
                    </a:lnTo>
                    <a:lnTo>
                      <a:pt x="126" y="64"/>
                    </a:lnTo>
                    <a:lnTo>
                      <a:pt x="124" y="68"/>
                    </a:lnTo>
                    <a:lnTo>
                      <a:pt x="118" y="68"/>
                    </a:lnTo>
                    <a:lnTo>
                      <a:pt x="114" y="66"/>
                    </a:lnTo>
                    <a:lnTo>
                      <a:pt x="112" y="68"/>
                    </a:lnTo>
                    <a:lnTo>
                      <a:pt x="112" y="72"/>
                    </a:lnTo>
                    <a:lnTo>
                      <a:pt x="116" y="72"/>
                    </a:lnTo>
                    <a:lnTo>
                      <a:pt x="118" y="76"/>
                    </a:lnTo>
                    <a:lnTo>
                      <a:pt x="116" y="78"/>
                    </a:lnTo>
                    <a:lnTo>
                      <a:pt x="114" y="80"/>
                    </a:lnTo>
                    <a:lnTo>
                      <a:pt x="112" y="80"/>
                    </a:lnTo>
                    <a:lnTo>
                      <a:pt x="110" y="82"/>
                    </a:lnTo>
                    <a:lnTo>
                      <a:pt x="110" y="86"/>
                    </a:lnTo>
                    <a:lnTo>
                      <a:pt x="108" y="90"/>
                    </a:lnTo>
                    <a:lnTo>
                      <a:pt x="108" y="90"/>
                    </a:lnTo>
                    <a:lnTo>
                      <a:pt x="108" y="92"/>
                    </a:lnTo>
                    <a:lnTo>
                      <a:pt x="108" y="98"/>
                    </a:lnTo>
                    <a:lnTo>
                      <a:pt x="106" y="102"/>
                    </a:lnTo>
                    <a:lnTo>
                      <a:pt x="104" y="98"/>
                    </a:lnTo>
                    <a:lnTo>
                      <a:pt x="102" y="98"/>
                    </a:lnTo>
                    <a:lnTo>
                      <a:pt x="102" y="100"/>
                    </a:lnTo>
                    <a:lnTo>
                      <a:pt x="98" y="100"/>
                    </a:lnTo>
                    <a:lnTo>
                      <a:pt x="98" y="100"/>
                    </a:lnTo>
                    <a:lnTo>
                      <a:pt x="94" y="100"/>
                    </a:lnTo>
                    <a:lnTo>
                      <a:pt x="94" y="100"/>
                    </a:lnTo>
                    <a:lnTo>
                      <a:pt x="90" y="104"/>
                    </a:lnTo>
                    <a:lnTo>
                      <a:pt x="92" y="106"/>
                    </a:lnTo>
                    <a:lnTo>
                      <a:pt x="90" y="106"/>
                    </a:lnTo>
                    <a:lnTo>
                      <a:pt x="86" y="108"/>
                    </a:lnTo>
                    <a:lnTo>
                      <a:pt x="84" y="108"/>
                    </a:lnTo>
                    <a:lnTo>
                      <a:pt x="82" y="108"/>
                    </a:lnTo>
                    <a:lnTo>
                      <a:pt x="80" y="110"/>
                    </a:lnTo>
                    <a:lnTo>
                      <a:pt x="80" y="112"/>
                    </a:lnTo>
                    <a:lnTo>
                      <a:pt x="78" y="114"/>
                    </a:lnTo>
                    <a:lnTo>
                      <a:pt x="76" y="114"/>
                    </a:lnTo>
                    <a:lnTo>
                      <a:pt x="76" y="118"/>
                    </a:lnTo>
                    <a:lnTo>
                      <a:pt x="76" y="122"/>
                    </a:lnTo>
                    <a:lnTo>
                      <a:pt x="76" y="124"/>
                    </a:lnTo>
                    <a:lnTo>
                      <a:pt x="78" y="128"/>
                    </a:lnTo>
                    <a:lnTo>
                      <a:pt x="76" y="130"/>
                    </a:lnTo>
                    <a:lnTo>
                      <a:pt x="72" y="132"/>
                    </a:lnTo>
                    <a:lnTo>
                      <a:pt x="68" y="132"/>
                    </a:lnTo>
                    <a:lnTo>
                      <a:pt x="64" y="132"/>
                    </a:lnTo>
                    <a:lnTo>
                      <a:pt x="58" y="132"/>
                    </a:lnTo>
                    <a:lnTo>
                      <a:pt x="54" y="134"/>
                    </a:lnTo>
                    <a:lnTo>
                      <a:pt x="52" y="134"/>
                    </a:lnTo>
                    <a:lnTo>
                      <a:pt x="48" y="134"/>
                    </a:lnTo>
                    <a:lnTo>
                      <a:pt x="44" y="136"/>
                    </a:lnTo>
                    <a:lnTo>
                      <a:pt x="30" y="136"/>
                    </a:lnTo>
                    <a:lnTo>
                      <a:pt x="12" y="132"/>
                    </a:lnTo>
                    <a:lnTo>
                      <a:pt x="22" y="118"/>
                    </a:lnTo>
                    <a:lnTo>
                      <a:pt x="22" y="118"/>
                    </a:lnTo>
                    <a:lnTo>
                      <a:pt x="22" y="112"/>
                    </a:lnTo>
                    <a:lnTo>
                      <a:pt x="22" y="108"/>
                    </a:lnTo>
                    <a:lnTo>
                      <a:pt x="20" y="104"/>
                    </a:lnTo>
                    <a:lnTo>
                      <a:pt x="8" y="104"/>
                    </a:lnTo>
                    <a:lnTo>
                      <a:pt x="8" y="100"/>
                    </a:lnTo>
                    <a:lnTo>
                      <a:pt x="8" y="98"/>
                    </a:lnTo>
                    <a:lnTo>
                      <a:pt x="8" y="96"/>
                    </a:lnTo>
                    <a:lnTo>
                      <a:pt x="6" y="90"/>
                    </a:lnTo>
                    <a:lnTo>
                      <a:pt x="4" y="84"/>
                    </a:lnTo>
                    <a:lnTo>
                      <a:pt x="4" y="80"/>
                    </a:lnTo>
                    <a:lnTo>
                      <a:pt x="8" y="76"/>
                    </a:lnTo>
                    <a:lnTo>
                      <a:pt x="6" y="76"/>
                    </a:lnTo>
                    <a:lnTo>
                      <a:pt x="2" y="76"/>
                    </a:lnTo>
                    <a:lnTo>
                      <a:pt x="2" y="72"/>
                    </a:lnTo>
                    <a:lnTo>
                      <a:pt x="2" y="68"/>
                    </a:lnTo>
                    <a:lnTo>
                      <a:pt x="0" y="68"/>
                    </a:lnTo>
                    <a:lnTo>
                      <a:pt x="4" y="64"/>
                    </a:lnTo>
                    <a:lnTo>
                      <a:pt x="2" y="64"/>
                    </a:lnTo>
                    <a:lnTo>
                      <a:pt x="0" y="62"/>
                    </a:lnTo>
                    <a:lnTo>
                      <a:pt x="2" y="60"/>
                    </a:lnTo>
                    <a:lnTo>
                      <a:pt x="6" y="58"/>
                    </a:lnTo>
                    <a:lnTo>
                      <a:pt x="6" y="58"/>
                    </a:lnTo>
                    <a:lnTo>
                      <a:pt x="6" y="56"/>
                    </a:lnTo>
                    <a:lnTo>
                      <a:pt x="6" y="54"/>
                    </a:lnTo>
                    <a:lnTo>
                      <a:pt x="6" y="52"/>
                    </a:lnTo>
                    <a:lnTo>
                      <a:pt x="6" y="50"/>
                    </a:lnTo>
                    <a:lnTo>
                      <a:pt x="6" y="48"/>
                    </a:lnTo>
                    <a:lnTo>
                      <a:pt x="6" y="46"/>
                    </a:lnTo>
                    <a:lnTo>
                      <a:pt x="6" y="46"/>
                    </a:lnTo>
                    <a:lnTo>
                      <a:pt x="10" y="48"/>
                    </a:lnTo>
                    <a:lnTo>
                      <a:pt x="12" y="48"/>
                    </a:lnTo>
                    <a:lnTo>
                      <a:pt x="14" y="48"/>
                    </a:lnTo>
                    <a:lnTo>
                      <a:pt x="16" y="48"/>
                    </a:lnTo>
                    <a:lnTo>
                      <a:pt x="18" y="48"/>
                    </a:lnTo>
                    <a:lnTo>
                      <a:pt x="20" y="50"/>
                    </a:lnTo>
                    <a:lnTo>
                      <a:pt x="20" y="50"/>
                    </a:lnTo>
                    <a:lnTo>
                      <a:pt x="22" y="52"/>
                    </a:lnTo>
                    <a:lnTo>
                      <a:pt x="22" y="50"/>
                    </a:lnTo>
                    <a:lnTo>
                      <a:pt x="26" y="50"/>
                    </a:lnTo>
                    <a:lnTo>
                      <a:pt x="28" y="48"/>
                    </a:lnTo>
                    <a:lnTo>
                      <a:pt x="28" y="46"/>
                    </a:lnTo>
                    <a:lnTo>
                      <a:pt x="30" y="44"/>
                    </a:lnTo>
                    <a:lnTo>
                      <a:pt x="30" y="44"/>
                    </a:lnTo>
                    <a:lnTo>
                      <a:pt x="34" y="42"/>
                    </a:lnTo>
                    <a:lnTo>
                      <a:pt x="38" y="40"/>
                    </a:lnTo>
                    <a:lnTo>
                      <a:pt x="38" y="38"/>
                    </a:lnTo>
                    <a:lnTo>
                      <a:pt x="40" y="38"/>
                    </a:lnTo>
                    <a:lnTo>
                      <a:pt x="42" y="36"/>
                    </a:lnTo>
                    <a:lnTo>
                      <a:pt x="44" y="34"/>
                    </a:lnTo>
                    <a:lnTo>
                      <a:pt x="44" y="30"/>
                    </a:lnTo>
                    <a:lnTo>
                      <a:pt x="46" y="28"/>
                    </a:lnTo>
                    <a:lnTo>
                      <a:pt x="46" y="24"/>
                    </a:lnTo>
                    <a:lnTo>
                      <a:pt x="46" y="24"/>
                    </a:lnTo>
                    <a:lnTo>
                      <a:pt x="46" y="22"/>
                    </a:lnTo>
                    <a:lnTo>
                      <a:pt x="46" y="22"/>
                    </a:lnTo>
                    <a:lnTo>
                      <a:pt x="48" y="22"/>
                    </a:lnTo>
                    <a:lnTo>
                      <a:pt x="52" y="20"/>
                    </a:lnTo>
                    <a:lnTo>
                      <a:pt x="52" y="20"/>
                    </a:lnTo>
                    <a:lnTo>
                      <a:pt x="56" y="18"/>
                    </a:lnTo>
                    <a:lnTo>
                      <a:pt x="58" y="16"/>
                    </a:lnTo>
                    <a:lnTo>
                      <a:pt x="62" y="18"/>
                    </a:lnTo>
                    <a:lnTo>
                      <a:pt x="64" y="18"/>
                    </a:lnTo>
                    <a:lnTo>
                      <a:pt x="64" y="18"/>
                    </a:lnTo>
                    <a:lnTo>
                      <a:pt x="70" y="18"/>
                    </a:lnTo>
                    <a:lnTo>
                      <a:pt x="72" y="18"/>
                    </a:lnTo>
                    <a:lnTo>
                      <a:pt x="72" y="22"/>
                    </a:lnTo>
                    <a:lnTo>
                      <a:pt x="74" y="22"/>
                    </a:lnTo>
                    <a:lnTo>
                      <a:pt x="76" y="20"/>
                    </a:lnTo>
                    <a:lnTo>
                      <a:pt x="78" y="20"/>
                    </a:lnTo>
                    <a:lnTo>
                      <a:pt x="82" y="24"/>
                    </a:lnTo>
                    <a:lnTo>
                      <a:pt x="84" y="24"/>
                    </a:lnTo>
                    <a:lnTo>
                      <a:pt x="88" y="22"/>
                    </a:lnTo>
                    <a:lnTo>
                      <a:pt x="90" y="22"/>
                    </a:lnTo>
                    <a:lnTo>
                      <a:pt x="92" y="20"/>
                    </a:lnTo>
                    <a:lnTo>
                      <a:pt x="92" y="18"/>
                    </a:lnTo>
                    <a:lnTo>
                      <a:pt x="94" y="18"/>
                    </a:lnTo>
                    <a:lnTo>
                      <a:pt x="96" y="18"/>
                    </a:lnTo>
                    <a:lnTo>
                      <a:pt x="98" y="20"/>
                    </a:lnTo>
                    <a:lnTo>
                      <a:pt x="102" y="20"/>
                    </a:lnTo>
                    <a:lnTo>
                      <a:pt x="100" y="18"/>
                    </a:lnTo>
                    <a:lnTo>
                      <a:pt x="100" y="18"/>
                    </a:lnTo>
                    <a:lnTo>
                      <a:pt x="100" y="16"/>
                    </a:lnTo>
                    <a:lnTo>
                      <a:pt x="102" y="16"/>
                    </a:lnTo>
                    <a:lnTo>
                      <a:pt x="104" y="14"/>
                    </a:lnTo>
                    <a:lnTo>
                      <a:pt x="104" y="14"/>
                    </a:lnTo>
                    <a:lnTo>
                      <a:pt x="104" y="16"/>
                    </a:lnTo>
                    <a:lnTo>
                      <a:pt x="108" y="16"/>
                    </a:lnTo>
                    <a:lnTo>
                      <a:pt x="110" y="12"/>
                    </a:lnTo>
                    <a:lnTo>
                      <a:pt x="108" y="10"/>
                    </a:lnTo>
                    <a:lnTo>
                      <a:pt x="110" y="8"/>
                    </a:lnTo>
                    <a:lnTo>
                      <a:pt x="112" y="6"/>
                    </a:lnTo>
                    <a:lnTo>
                      <a:pt x="112" y="2"/>
                    </a:lnTo>
                    <a:lnTo>
                      <a:pt x="112" y="0"/>
                    </a:lnTo>
                    <a:lnTo>
                      <a:pt x="116" y="0"/>
                    </a:lnTo>
                    <a:lnTo>
                      <a:pt x="118" y="2"/>
                    </a:lnTo>
                    <a:lnTo>
                      <a:pt x="120" y="2"/>
                    </a:lnTo>
                    <a:lnTo>
                      <a:pt x="120" y="4"/>
                    </a:lnTo>
                    <a:lnTo>
                      <a:pt x="120" y="8"/>
                    </a:lnTo>
                    <a:lnTo>
                      <a:pt x="120" y="10"/>
                    </a:lnTo>
                    <a:lnTo>
                      <a:pt x="122" y="10"/>
                    </a:lnTo>
                    <a:lnTo>
                      <a:pt x="124" y="12"/>
                    </a:lnTo>
                    <a:lnTo>
                      <a:pt x="124" y="16"/>
                    </a:lnTo>
                    <a:lnTo>
                      <a:pt x="124" y="18"/>
                    </a:lnTo>
                    <a:lnTo>
                      <a:pt x="124" y="22"/>
                    </a:lnTo>
                    <a:lnTo>
                      <a:pt x="126" y="24"/>
                    </a:lnTo>
                    <a:lnTo>
                      <a:pt x="126" y="26"/>
                    </a:lnTo>
                    <a:lnTo>
                      <a:pt x="128" y="28"/>
                    </a:lnTo>
                    <a:lnTo>
                      <a:pt x="132" y="28"/>
                    </a:lnTo>
                    <a:lnTo>
                      <a:pt x="132" y="26"/>
                    </a:lnTo>
                    <a:lnTo>
                      <a:pt x="134" y="24"/>
                    </a:lnTo>
                    <a:lnTo>
                      <a:pt x="138" y="22"/>
                    </a:lnTo>
                    <a:lnTo>
                      <a:pt x="140" y="22"/>
                    </a:lnTo>
                    <a:lnTo>
                      <a:pt x="140" y="18"/>
                    </a:lnTo>
                    <a:lnTo>
                      <a:pt x="142" y="16"/>
                    </a:lnTo>
                    <a:close/>
                  </a:path>
                </a:pathLst>
              </a:custGeom>
              <a:grpFill/>
              <a:ln w="6350">
                <a:solidFill>
                  <a:srgbClr val="CDBDE5"/>
                </a:solidFill>
                <a:round/>
                <a:headEnd/>
                <a:tailEnd/>
              </a:ln>
            </p:spPr>
            <p:txBody>
              <a:bodyPr vert="horz" wrap="square" lIns="14645" tIns="7323" rIns="14645" bIns="7323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00095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00190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00285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00381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0476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600571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700666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800761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561710">
                  <a:defRPr/>
                </a:pPr>
                <a:endParaRPr lang="en-US" sz="1106" ker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pic>
        <p:nvPicPr>
          <p:cNvPr id="528" name="Graphic 527" descr="Magnifying glass outline">
            <a:extLst>
              <a:ext uri="{FF2B5EF4-FFF2-40B4-BE49-F238E27FC236}">
                <a16:creationId xmlns:a16="http://schemas.microsoft.com/office/drawing/2014/main" id="{35B27B1C-EA8F-436F-9D53-74D47CB7B35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878285" y="12214264"/>
            <a:ext cx="554330" cy="554330"/>
          </a:xfrm>
          <a:prstGeom prst="rect">
            <a:avLst/>
          </a:prstGeom>
        </p:spPr>
      </p:pic>
      <p:pic>
        <p:nvPicPr>
          <p:cNvPr id="529" name="Graphic 528" descr="Microscope outline">
            <a:extLst>
              <a:ext uri="{FF2B5EF4-FFF2-40B4-BE49-F238E27FC236}">
                <a16:creationId xmlns:a16="http://schemas.microsoft.com/office/drawing/2014/main" id="{6A7DF40B-B486-4B68-BA16-FAA2C8D292A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2591521" y="12214264"/>
            <a:ext cx="554330" cy="554330"/>
          </a:xfrm>
          <a:prstGeom prst="rect">
            <a:avLst/>
          </a:prstGeom>
        </p:spPr>
      </p:pic>
      <p:pic>
        <p:nvPicPr>
          <p:cNvPr id="530" name="Graphic 529" descr="Document outline">
            <a:extLst>
              <a:ext uri="{FF2B5EF4-FFF2-40B4-BE49-F238E27FC236}">
                <a16:creationId xmlns:a16="http://schemas.microsoft.com/office/drawing/2014/main" id="{4EC5A2BA-7EAA-4C53-9017-024764593DF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1165048" y="4032843"/>
            <a:ext cx="554330" cy="554330"/>
          </a:xfrm>
          <a:prstGeom prst="rect">
            <a:avLst/>
          </a:prstGeom>
        </p:spPr>
      </p:pic>
      <p:pic>
        <p:nvPicPr>
          <p:cNvPr id="531" name="Graphic 530" descr="Scatterplot outline">
            <a:extLst>
              <a:ext uri="{FF2B5EF4-FFF2-40B4-BE49-F238E27FC236}">
                <a16:creationId xmlns:a16="http://schemas.microsoft.com/office/drawing/2014/main" id="{6A5E9DC9-C2D3-429E-B50C-7B6A53CC0AC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878285" y="4032843"/>
            <a:ext cx="554330" cy="554330"/>
          </a:xfrm>
          <a:prstGeom prst="rect">
            <a:avLst/>
          </a:prstGeom>
        </p:spPr>
      </p:pic>
      <p:pic>
        <p:nvPicPr>
          <p:cNvPr id="532" name="Graphic 531" descr="Bar chart outline">
            <a:extLst>
              <a:ext uri="{FF2B5EF4-FFF2-40B4-BE49-F238E27FC236}">
                <a16:creationId xmlns:a16="http://schemas.microsoft.com/office/drawing/2014/main" id="{1A09E6DF-BD7E-43C8-BF8B-2E03A93DB193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2591521" y="4032843"/>
            <a:ext cx="554330" cy="554330"/>
          </a:xfrm>
          <a:prstGeom prst="rect">
            <a:avLst/>
          </a:prstGeom>
        </p:spPr>
      </p:pic>
      <p:pic>
        <p:nvPicPr>
          <p:cNvPr id="533" name="Graphic 532" descr="Pie chart outline">
            <a:extLst>
              <a:ext uri="{FF2B5EF4-FFF2-40B4-BE49-F238E27FC236}">
                <a16:creationId xmlns:a16="http://schemas.microsoft.com/office/drawing/2014/main" id="{7070CF16-BBD4-4DC0-8303-90F9A346723A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3304757" y="4032843"/>
            <a:ext cx="554330" cy="554330"/>
          </a:xfrm>
          <a:prstGeom prst="rect">
            <a:avLst/>
          </a:prstGeom>
        </p:spPr>
      </p:pic>
      <p:pic>
        <p:nvPicPr>
          <p:cNvPr id="534" name="Graphic 533" descr="Hierarchy outline">
            <a:extLst>
              <a:ext uri="{FF2B5EF4-FFF2-40B4-BE49-F238E27FC236}">
                <a16:creationId xmlns:a16="http://schemas.microsoft.com/office/drawing/2014/main" id="{90E5CF12-7811-4AAC-A87B-ADEFF8DFBD66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3304757" y="12214264"/>
            <a:ext cx="554330" cy="554330"/>
          </a:xfrm>
          <a:prstGeom prst="rect">
            <a:avLst/>
          </a:prstGeom>
        </p:spPr>
      </p:pic>
      <p:pic>
        <p:nvPicPr>
          <p:cNvPr id="535" name="Graphic 534" descr="Mitochondria outline">
            <a:extLst>
              <a:ext uri="{FF2B5EF4-FFF2-40B4-BE49-F238E27FC236}">
                <a16:creationId xmlns:a16="http://schemas.microsoft.com/office/drawing/2014/main" id="{2631CDF7-3709-4BD2-8DFB-511E0258C77F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11165048" y="13032406"/>
            <a:ext cx="554330" cy="554330"/>
          </a:xfrm>
          <a:prstGeom prst="rect">
            <a:avLst/>
          </a:prstGeom>
        </p:spPr>
      </p:pic>
      <p:pic>
        <p:nvPicPr>
          <p:cNvPr id="536" name="Graphic 535" descr="Nerve outline">
            <a:extLst>
              <a:ext uri="{FF2B5EF4-FFF2-40B4-BE49-F238E27FC236}">
                <a16:creationId xmlns:a16="http://schemas.microsoft.com/office/drawing/2014/main" id="{852E8977-D5DE-4B34-A811-8FFF90510E6F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11878285" y="13032406"/>
            <a:ext cx="554330" cy="554330"/>
          </a:xfrm>
          <a:prstGeom prst="rect">
            <a:avLst/>
          </a:prstGeom>
        </p:spPr>
      </p:pic>
      <p:pic>
        <p:nvPicPr>
          <p:cNvPr id="537" name="Graphic 536" descr="Flask outline">
            <a:extLst>
              <a:ext uri="{FF2B5EF4-FFF2-40B4-BE49-F238E27FC236}">
                <a16:creationId xmlns:a16="http://schemas.microsoft.com/office/drawing/2014/main" id="{B2854D47-9898-4DC6-94A8-080767633537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11165048" y="5669127"/>
            <a:ext cx="554330" cy="554330"/>
          </a:xfrm>
          <a:prstGeom prst="rect">
            <a:avLst/>
          </a:prstGeom>
        </p:spPr>
      </p:pic>
      <p:pic>
        <p:nvPicPr>
          <p:cNvPr id="538" name="Graphic 537" descr="Petri Dish outline">
            <a:extLst>
              <a:ext uri="{FF2B5EF4-FFF2-40B4-BE49-F238E27FC236}">
                <a16:creationId xmlns:a16="http://schemas.microsoft.com/office/drawing/2014/main" id="{2D13E2C7-0BF3-40E7-AED3-70A043C5D066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4017994" y="12214264"/>
            <a:ext cx="554330" cy="554330"/>
          </a:xfrm>
          <a:prstGeom prst="rect">
            <a:avLst/>
          </a:prstGeom>
        </p:spPr>
      </p:pic>
      <p:pic>
        <p:nvPicPr>
          <p:cNvPr id="539" name="Graphic 538" descr="Scientist male outline">
            <a:extLst>
              <a:ext uri="{FF2B5EF4-FFF2-40B4-BE49-F238E27FC236}">
                <a16:creationId xmlns:a16="http://schemas.microsoft.com/office/drawing/2014/main" id="{E64FFF4E-8F55-4F36-B597-FC05FA6DA07A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3304757" y="4850985"/>
            <a:ext cx="554330" cy="554330"/>
          </a:xfrm>
          <a:prstGeom prst="rect">
            <a:avLst/>
          </a:prstGeom>
        </p:spPr>
      </p:pic>
      <p:pic>
        <p:nvPicPr>
          <p:cNvPr id="540" name="Graphic 539" descr="Binary outline">
            <a:extLst>
              <a:ext uri="{FF2B5EF4-FFF2-40B4-BE49-F238E27FC236}">
                <a16:creationId xmlns:a16="http://schemas.microsoft.com/office/drawing/2014/main" id="{AADB8D2A-3215-448C-8B36-6D352351ED56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11878285" y="5669127"/>
            <a:ext cx="554330" cy="554330"/>
          </a:xfrm>
          <a:prstGeom prst="rect">
            <a:avLst/>
          </a:prstGeom>
        </p:spPr>
      </p:pic>
      <p:pic>
        <p:nvPicPr>
          <p:cNvPr id="541" name="Graphic 540" descr="Scientist female outline">
            <a:extLst>
              <a:ext uri="{FF2B5EF4-FFF2-40B4-BE49-F238E27FC236}">
                <a16:creationId xmlns:a16="http://schemas.microsoft.com/office/drawing/2014/main" id="{9D8DA7CE-DE3E-4076-8439-8B871A4C0130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12591521" y="4850985"/>
            <a:ext cx="554330" cy="554330"/>
          </a:xfrm>
          <a:prstGeom prst="rect">
            <a:avLst/>
          </a:prstGeom>
        </p:spPr>
      </p:pic>
      <p:pic>
        <p:nvPicPr>
          <p:cNvPr id="542" name="Graphic 541" descr="DNA outline">
            <a:extLst>
              <a:ext uri="{FF2B5EF4-FFF2-40B4-BE49-F238E27FC236}">
                <a16:creationId xmlns:a16="http://schemas.microsoft.com/office/drawing/2014/main" id="{E852A1ED-95AA-4428-A64B-5CEF88980C0D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11878285" y="4850985"/>
            <a:ext cx="554330" cy="554330"/>
          </a:xfrm>
          <a:prstGeom prst="rect">
            <a:avLst/>
          </a:prstGeom>
        </p:spPr>
      </p:pic>
      <p:pic>
        <p:nvPicPr>
          <p:cNvPr id="543" name="Graphic 542" descr="Test tubes outline">
            <a:extLst>
              <a:ext uri="{FF2B5EF4-FFF2-40B4-BE49-F238E27FC236}">
                <a16:creationId xmlns:a16="http://schemas.microsoft.com/office/drawing/2014/main" id="{E867FA33-164B-4405-B323-ED63AF431C12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11165048" y="4850985"/>
            <a:ext cx="554330" cy="554330"/>
          </a:xfrm>
          <a:prstGeom prst="rect">
            <a:avLst/>
          </a:prstGeom>
        </p:spPr>
      </p:pic>
      <p:pic>
        <p:nvPicPr>
          <p:cNvPr id="544" name="Graphic 543" descr="Monitor outline">
            <a:extLst>
              <a:ext uri="{FF2B5EF4-FFF2-40B4-BE49-F238E27FC236}">
                <a16:creationId xmlns:a16="http://schemas.microsoft.com/office/drawing/2014/main" id="{39F1E6C7-A20D-44C6-A937-87E1B110554F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12591521" y="5669127"/>
            <a:ext cx="554330" cy="554330"/>
          </a:xfrm>
          <a:prstGeom prst="rect">
            <a:avLst/>
          </a:prstGeom>
        </p:spPr>
      </p:pic>
      <p:pic>
        <p:nvPicPr>
          <p:cNvPr id="545" name="Graphic 544" descr="Plant With Roots outline">
            <a:extLst>
              <a:ext uri="{FF2B5EF4-FFF2-40B4-BE49-F238E27FC236}">
                <a16:creationId xmlns:a16="http://schemas.microsoft.com/office/drawing/2014/main" id="{1E2D81A9-5781-4103-AD6D-211A43B85E4D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12591521" y="13032406"/>
            <a:ext cx="554330" cy="554330"/>
          </a:xfrm>
          <a:prstGeom prst="rect">
            <a:avLst/>
          </a:prstGeom>
        </p:spPr>
      </p:pic>
      <p:pic>
        <p:nvPicPr>
          <p:cNvPr id="546" name="Graphic 545" descr="Leaf outline">
            <a:extLst>
              <a:ext uri="{FF2B5EF4-FFF2-40B4-BE49-F238E27FC236}">
                <a16:creationId xmlns:a16="http://schemas.microsoft.com/office/drawing/2014/main" id="{F5663DEA-08EB-4597-A46E-8A0D1F81A103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3304757" y="5669127"/>
            <a:ext cx="554330" cy="554330"/>
          </a:xfrm>
          <a:prstGeom prst="rect">
            <a:avLst/>
          </a:prstGeom>
        </p:spPr>
      </p:pic>
      <p:pic>
        <p:nvPicPr>
          <p:cNvPr id="547" name="Graphic 546" descr="Water outline">
            <a:extLst>
              <a:ext uri="{FF2B5EF4-FFF2-40B4-BE49-F238E27FC236}">
                <a16:creationId xmlns:a16="http://schemas.microsoft.com/office/drawing/2014/main" id="{3AEBE2E5-26D4-43F0-B50A-5DA07E24375D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3304757" y="13032406"/>
            <a:ext cx="554330" cy="554330"/>
          </a:xfrm>
          <a:prstGeom prst="rect">
            <a:avLst/>
          </a:prstGeom>
        </p:spPr>
      </p:pic>
      <p:pic>
        <p:nvPicPr>
          <p:cNvPr id="548" name="Graphic 547" descr="Needle outline">
            <a:extLst>
              <a:ext uri="{FF2B5EF4-FFF2-40B4-BE49-F238E27FC236}">
                <a16:creationId xmlns:a16="http://schemas.microsoft.com/office/drawing/2014/main" id="{4DC48694-C52B-4037-A735-7096E22FB4D0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11165048" y="6487269"/>
            <a:ext cx="554330" cy="554330"/>
          </a:xfrm>
          <a:prstGeom prst="rect">
            <a:avLst/>
          </a:prstGeom>
        </p:spPr>
      </p:pic>
      <p:pic>
        <p:nvPicPr>
          <p:cNvPr id="549" name="Graphic 548" descr="Chemicals outline">
            <a:extLst>
              <a:ext uri="{FF2B5EF4-FFF2-40B4-BE49-F238E27FC236}">
                <a16:creationId xmlns:a16="http://schemas.microsoft.com/office/drawing/2014/main" id="{F981DB27-B89C-46B6-B5CB-8DDB1DB5CD78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12591521" y="13850548"/>
            <a:ext cx="554330" cy="554330"/>
          </a:xfrm>
          <a:prstGeom prst="rect">
            <a:avLst/>
          </a:prstGeom>
        </p:spPr>
      </p:pic>
      <p:pic>
        <p:nvPicPr>
          <p:cNvPr id="550" name="Graphic 549" descr="Chemicals outline">
            <a:extLst>
              <a:ext uri="{FF2B5EF4-FFF2-40B4-BE49-F238E27FC236}">
                <a16:creationId xmlns:a16="http://schemas.microsoft.com/office/drawing/2014/main" id="{2AAB19C6-AD3D-41FC-B019-3D8792B9889A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13304757" y="13850548"/>
            <a:ext cx="554330" cy="554330"/>
          </a:xfrm>
          <a:prstGeom prst="rect">
            <a:avLst/>
          </a:prstGeom>
        </p:spPr>
      </p:pic>
      <p:pic>
        <p:nvPicPr>
          <p:cNvPr id="551" name="Graphic 550" descr="Covid-19 outline">
            <a:extLst>
              <a:ext uri="{FF2B5EF4-FFF2-40B4-BE49-F238E27FC236}">
                <a16:creationId xmlns:a16="http://schemas.microsoft.com/office/drawing/2014/main" id="{85E1BA6A-7493-4CB5-8B06-D18E53E64133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13304757" y="7305411"/>
            <a:ext cx="554330" cy="554330"/>
          </a:xfrm>
          <a:prstGeom prst="rect">
            <a:avLst/>
          </a:prstGeom>
        </p:spPr>
      </p:pic>
      <p:pic>
        <p:nvPicPr>
          <p:cNvPr id="552" name="Graphic 551" descr="Fever outline">
            <a:extLst>
              <a:ext uri="{FF2B5EF4-FFF2-40B4-BE49-F238E27FC236}">
                <a16:creationId xmlns:a16="http://schemas.microsoft.com/office/drawing/2014/main" id="{6A169B8A-A27F-459D-83BA-26F467C8BF9A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11165048" y="13850548"/>
            <a:ext cx="554330" cy="554330"/>
          </a:xfrm>
          <a:prstGeom prst="rect">
            <a:avLst/>
          </a:prstGeom>
        </p:spPr>
      </p:pic>
      <p:pic>
        <p:nvPicPr>
          <p:cNvPr id="553" name="Graphic 552" descr="Germ outline">
            <a:extLst>
              <a:ext uri="{FF2B5EF4-FFF2-40B4-BE49-F238E27FC236}">
                <a16:creationId xmlns:a16="http://schemas.microsoft.com/office/drawing/2014/main" id="{872D3F6D-E521-4EE2-A387-EB3037D77200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11165048" y="8123553"/>
            <a:ext cx="554330" cy="554330"/>
          </a:xfrm>
          <a:prstGeom prst="rect">
            <a:avLst/>
          </a:prstGeom>
        </p:spPr>
      </p:pic>
      <p:pic>
        <p:nvPicPr>
          <p:cNvPr id="554" name="Graphic 553" descr="Germ outline">
            <a:extLst>
              <a:ext uri="{FF2B5EF4-FFF2-40B4-BE49-F238E27FC236}">
                <a16:creationId xmlns:a16="http://schemas.microsoft.com/office/drawing/2014/main" id="{A0E520D0-3705-438F-A8BB-292B15728946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11878285" y="8123553"/>
            <a:ext cx="554330" cy="554330"/>
          </a:xfrm>
          <a:prstGeom prst="rect">
            <a:avLst/>
          </a:prstGeom>
        </p:spPr>
      </p:pic>
      <p:pic>
        <p:nvPicPr>
          <p:cNvPr id="555" name="Graphic 554" descr="Germ outline">
            <a:extLst>
              <a:ext uri="{FF2B5EF4-FFF2-40B4-BE49-F238E27FC236}">
                <a16:creationId xmlns:a16="http://schemas.microsoft.com/office/drawing/2014/main" id="{3878364C-1CBC-4016-BF67-FFC9550D538F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12591521" y="8123553"/>
            <a:ext cx="554330" cy="554330"/>
          </a:xfrm>
          <a:prstGeom prst="rect">
            <a:avLst/>
          </a:prstGeom>
        </p:spPr>
      </p:pic>
      <p:pic>
        <p:nvPicPr>
          <p:cNvPr id="556" name="Graphic 555" descr="Germ outline">
            <a:extLst>
              <a:ext uri="{FF2B5EF4-FFF2-40B4-BE49-F238E27FC236}">
                <a16:creationId xmlns:a16="http://schemas.microsoft.com/office/drawing/2014/main" id="{91CA091F-06FB-49AE-82A0-5C876709B080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13304757" y="8123553"/>
            <a:ext cx="554330" cy="554330"/>
          </a:xfrm>
          <a:prstGeom prst="rect">
            <a:avLst/>
          </a:prstGeom>
        </p:spPr>
      </p:pic>
      <p:pic>
        <p:nvPicPr>
          <p:cNvPr id="557" name="Graphic 556" descr="Heartbeat outline">
            <a:extLst>
              <a:ext uri="{FF2B5EF4-FFF2-40B4-BE49-F238E27FC236}">
                <a16:creationId xmlns:a16="http://schemas.microsoft.com/office/drawing/2014/main" id="{4DF4C02D-DE29-437F-AC5E-BCF1FDA7D2AD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11165048" y="7305411"/>
            <a:ext cx="554330" cy="554330"/>
          </a:xfrm>
          <a:prstGeom prst="rect">
            <a:avLst/>
          </a:prstGeom>
        </p:spPr>
      </p:pic>
      <p:pic>
        <p:nvPicPr>
          <p:cNvPr id="558" name="Graphic 557" descr="Heart with pulse outline">
            <a:extLst>
              <a:ext uri="{FF2B5EF4-FFF2-40B4-BE49-F238E27FC236}">
                <a16:creationId xmlns:a16="http://schemas.microsoft.com/office/drawing/2014/main" id="{D0E70F4F-9B5D-4133-89A8-99923855E9E8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11878285" y="7305411"/>
            <a:ext cx="554330" cy="554330"/>
          </a:xfrm>
          <a:prstGeom prst="rect">
            <a:avLst/>
          </a:prstGeom>
        </p:spPr>
      </p:pic>
      <p:pic>
        <p:nvPicPr>
          <p:cNvPr id="559" name="Graphic 558" descr="Immunity outline">
            <a:extLst>
              <a:ext uri="{FF2B5EF4-FFF2-40B4-BE49-F238E27FC236}">
                <a16:creationId xmlns:a16="http://schemas.microsoft.com/office/drawing/2014/main" id="{7AEB70FA-0A3F-45D9-AEAE-912206105921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12591521" y="7305411"/>
            <a:ext cx="554330" cy="554330"/>
          </a:xfrm>
          <a:prstGeom prst="rect">
            <a:avLst/>
          </a:prstGeom>
        </p:spPr>
      </p:pic>
      <p:pic>
        <p:nvPicPr>
          <p:cNvPr id="560" name="Graphic 559" descr="Inpatient outline">
            <a:extLst>
              <a:ext uri="{FF2B5EF4-FFF2-40B4-BE49-F238E27FC236}">
                <a16:creationId xmlns:a16="http://schemas.microsoft.com/office/drawing/2014/main" id="{6275FAE0-1DC9-4FE5-85F5-EF28DD200515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11878285" y="13850548"/>
            <a:ext cx="554330" cy="554330"/>
          </a:xfrm>
          <a:prstGeom prst="rect">
            <a:avLst/>
          </a:prstGeom>
        </p:spPr>
      </p:pic>
      <p:pic>
        <p:nvPicPr>
          <p:cNvPr id="561" name="Graphic 560" descr="IV outline">
            <a:extLst>
              <a:ext uri="{FF2B5EF4-FFF2-40B4-BE49-F238E27FC236}">
                <a16:creationId xmlns:a16="http://schemas.microsoft.com/office/drawing/2014/main" id="{26CA1649-B5AE-4642-A55A-3E173F259ED3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11878285" y="6487269"/>
            <a:ext cx="554330" cy="554330"/>
          </a:xfrm>
          <a:prstGeom prst="rect">
            <a:avLst/>
          </a:prstGeom>
        </p:spPr>
      </p:pic>
      <p:pic>
        <p:nvPicPr>
          <p:cNvPr id="562" name="Graphic 561" descr="Bug outline">
            <a:extLst>
              <a:ext uri="{FF2B5EF4-FFF2-40B4-BE49-F238E27FC236}">
                <a16:creationId xmlns:a16="http://schemas.microsoft.com/office/drawing/2014/main" id="{DA87E97F-0AD5-423D-AC7B-425EC513D7BC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12591521" y="6487269"/>
            <a:ext cx="554330" cy="554330"/>
          </a:xfrm>
          <a:prstGeom prst="rect">
            <a:avLst/>
          </a:prstGeom>
        </p:spPr>
      </p:pic>
      <p:pic>
        <p:nvPicPr>
          <p:cNvPr id="563" name="Graphic 562" descr="Stethoscope outline">
            <a:extLst>
              <a:ext uri="{FF2B5EF4-FFF2-40B4-BE49-F238E27FC236}">
                <a16:creationId xmlns:a16="http://schemas.microsoft.com/office/drawing/2014/main" id="{F650D8A0-1FE9-4196-9928-0A61945C6A66}"/>
              </a:ext>
            </a:extLst>
          </p:cNvPr>
          <p:cNvPicPr>
            <a:picLocks noChangeAspect="1"/>
          </p:cNvPicPr>
          <p:nvPr/>
        </p:nvPicPr>
        <p:blipFill>
          <a:blip r:embed="rId8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3"/>
              </a:ext>
            </a:extLst>
          </a:blip>
          <a:stretch>
            <a:fillRect/>
          </a:stretch>
        </p:blipFill>
        <p:spPr>
          <a:xfrm>
            <a:off x="13304757" y="6487269"/>
            <a:ext cx="554330" cy="554330"/>
          </a:xfrm>
          <a:prstGeom prst="rect">
            <a:avLst/>
          </a:prstGeom>
        </p:spPr>
      </p:pic>
      <p:pic>
        <p:nvPicPr>
          <p:cNvPr id="564" name="Graphic 563" descr="Bullseye outline">
            <a:extLst>
              <a:ext uri="{FF2B5EF4-FFF2-40B4-BE49-F238E27FC236}">
                <a16:creationId xmlns:a16="http://schemas.microsoft.com/office/drawing/2014/main" id="{F86ED9C7-8FDD-4668-8E24-6A1432DFF881}"/>
              </a:ext>
            </a:extLst>
          </p:cNvPr>
          <p:cNvPicPr>
            <a:picLocks noChangeAspect="1"/>
          </p:cNvPicPr>
          <p:nvPr/>
        </p:nvPicPr>
        <p:blipFill>
          <a:blip r:embed="rId8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5"/>
              </a:ext>
            </a:extLst>
          </a:blip>
          <a:stretch>
            <a:fillRect/>
          </a:stretch>
        </p:blipFill>
        <p:spPr>
          <a:xfrm>
            <a:off x="11165048" y="14668689"/>
            <a:ext cx="554330" cy="554330"/>
          </a:xfrm>
          <a:prstGeom prst="rect">
            <a:avLst/>
          </a:prstGeom>
        </p:spPr>
      </p:pic>
      <p:pic>
        <p:nvPicPr>
          <p:cNvPr id="565" name="Graphic 564" descr="Eye outline">
            <a:extLst>
              <a:ext uri="{FF2B5EF4-FFF2-40B4-BE49-F238E27FC236}">
                <a16:creationId xmlns:a16="http://schemas.microsoft.com/office/drawing/2014/main" id="{24E8A31E-1895-4BF9-93A4-4358ACBCDA02}"/>
              </a:ext>
            </a:extLst>
          </p:cNvPr>
          <p:cNvPicPr>
            <a:picLocks noChangeAspect="1"/>
          </p:cNvPicPr>
          <p:nvPr/>
        </p:nvPicPr>
        <p:blipFill>
          <a:blip r:embed="rId8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7"/>
              </a:ext>
            </a:extLst>
          </a:blip>
          <a:stretch>
            <a:fillRect/>
          </a:stretch>
        </p:blipFill>
        <p:spPr>
          <a:xfrm>
            <a:off x="14017994" y="13850548"/>
            <a:ext cx="554330" cy="554330"/>
          </a:xfrm>
          <a:prstGeom prst="rect">
            <a:avLst/>
          </a:prstGeom>
        </p:spPr>
      </p:pic>
      <p:pic>
        <p:nvPicPr>
          <p:cNvPr id="566" name="Graphic 565" descr="Lights On outline">
            <a:extLst>
              <a:ext uri="{FF2B5EF4-FFF2-40B4-BE49-F238E27FC236}">
                <a16:creationId xmlns:a16="http://schemas.microsoft.com/office/drawing/2014/main" id="{0FDC4C10-AB3E-4936-9CD4-992331DBF19E}"/>
              </a:ext>
            </a:extLst>
          </p:cNvPr>
          <p:cNvPicPr>
            <a:picLocks noChangeAspect="1"/>
          </p:cNvPicPr>
          <p:nvPr/>
        </p:nvPicPr>
        <p:blipFill>
          <a:blip r:embed="rId8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9"/>
              </a:ext>
            </a:extLst>
          </a:blip>
          <a:stretch>
            <a:fillRect/>
          </a:stretch>
        </p:blipFill>
        <p:spPr>
          <a:xfrm>
            <a:off x="11165048" y="8941696"/>
            <a:ext cx="554330" cy="554330"/>
          </a:xfrm>
          <a:prstGeom prst="rect">
            <a:avLst/>
          </a:prstGeom>
        </p:spPr>
      </p:pic>
      <p:pic>
        <p:nvPicPr>
          <p:cNvPr id="567" name="Graphic 566" descr="Single gear outline">
            <a:extLst>
              <a:ext uri="{FF2B5EF4-FFF2-40B4-BE49-F238E27FC236}">
                <a16:creationId xmlns:a16="http://schemas.microsoft.com/office/drawing/2014/main" id="{514C1A49-479B-4825-9146-EC86F30CEC14}"/>
              </a:ext>
            </a:extLst>
          </p:cNvPr>
          <p:cNvPicPr>
            <a:picLocks noChangeAspect="1"/>
          </p:cNvPicPr>
          <p:nvPr/>
        </p:nvPicPr>
        <p:blipFill>
          <a:blip r:embed="rId9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1"/>
              </a:ext>
            </a:extLst>
          </a:blip>
          <a:stretch>
            <a:fillRect/>
          </a:stretch>
        </p:blipFill>
        <p:spPr>
          <a:xfrm>
            <a:off x="11878285" y="8941696"/>
            <a:ext cx="554330" cy="554330"/>
          </a:xfrm>
          <a:prstGeom prst="rect">
            <a:avLst/>
          </a:prstGeom>
        </p:spPr>
      </p:pic>
      <p:pic>
        <p:nvPicPr>
          <p:cNvPr id="568" name="Graphic 567" descr="Stopwatch outline">
            <a:extLst>
              <a:ext uri="{FF2B5EF4-FFF2-40B4-BE49-F238E27FC236}">
                <a16:creationId xmlns:a16="http://schemas.microsoft.com/office/drawing/2014/main" id="{B89A0DB8-2759-4100-9B97-760110C36A12}"/>
              </a:ext>
            </a:extLst>
          </p:cNvPr>
          <p:cNvPicPr>
            <a:picLocks noChangeAspect="1"/>
          </p:cNvPicPr>
          <p:nvPr/>
        </p:nvPicPr>
        <p:blipFill>
          <a:blip r:embed="rId9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3"/>
              </a:ext>
            </a:extLst>
          </a:blip>
          <a:stretch>
            <a:fillRect/>
          </a:stretch>
        </p:blipFill>
        <p:spPr>
          <a:xfrm>
            <a:off x="12591521" y="8941696"/>
            <a:ext cx="554330" cy="554330"/>
          </a:xfrm>
          <a:prstGeom prst="rect">
            <a:avLst/>
          </a:prstGeom>
        </p:spPr>
      </p:pic>
      <p:pic>
        <p:nvPicPr>
          <p:cNvPr id="569" name="Graphic 568" descr="Clock outline">
            <a:extLst>
              <a:ext uri="{FF2B5EF4-FFF2-40B4-BE49-F238E27FC236}">
                <a16:creationId xmlns:a16="http://schemas.microsoft.com/office/drawing/2014/main" id="{20BEBAD2-12B6-4DF9-8D56-223EC6B6B4AE}"/>
              </a:ext>
            </a:extLst>
          </p:cNvPr>
          <p:cNvPicPr>
            <a:picLocks noChangeAspect="1"/>
          </p:cNvPicPr>
          <p:nvPr/>
        </p:nvPicPr>
        <p:blipFill>
          <a:blip r:embed="rId9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5"/>
              </a:ext>
            </a:extLst>
          </a:blip>
          <a:stretch>
            <a:fillRect/>
          </a:stretch>
        </p:blipFill>
        <p:spPr>
          <a:xfrm>
            <a:off x="13304757" y="8941696"/>
            <a:ext cx="554330" cy="554330"/>
          </a:xfrm>
          <a:prstGeom prst="rect">
            <a:avLst/>
          </a:prstGeom>
        </p:spPr>
      </p:pic>
      <p:pic>
        <p:nvPicPr>
          <p:cNvPr id="570" name="Graphic 569" descr="Warning outline">
            <a:extLst>
              <a:ext uri="{FF2B5EF4-FFF2-40B4-BE49-F238E27FC236}">
                <a16:creationId xmlns:a16="http://schemas.microsoft.com/office/drawing/2014/main" id="{801EA5C1-FCA2-4539-A37F-04FE7D7E312F}"/>
              </a:ext>
            </a:extLst>
          </p:cNvPr>
          <p:cNvPicPr>
            <a:picLocks noChangeAspect="1"/>
          </p:cNvPicPr>
          <p:nvPr/>
        </p:nvPicPr>
        <p:blipFill>
          <a:blip r:embed="rId9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7"/>
              </a:ext>
            </a:extLst>
          </a:blip>
          <a:stretch>
            <a:fillRect/>
          </a:stretch>
        </p:blipFill>
        <p:spPr>
          <a:xfrm>
            <a:off x="11878285" y="14668689"/>
            <a:ext cx="554330" cy="554330"/>
          </a:xfrm>
          <a:prstGeom prst="rect">
            <a:avLst/>
          </a:prstGeom>
        </p:spPr>
      </p:pic>
      <p:pic>
        <p:nvPicPr>
          <p:cNvPr id="571" name="Graphic 570" descr="Badge Follow outline">
            <a:extLst>
              <a:ext uri="{FF2B5EF4-FFF2-40B4-BE49-F238E27FC236}">
                <a16:creationId xmlns:a16="http://schemas.microsoft.com/office/drawing/2014/main" id="{F1644A13-FBD4-4622-8186-E64C1BF9F8CC}"/>
              </a:ext>
            </a:extLst>
          </p:cNvPr>
          <p:cNvPicPr>
            <a:picLocks noChangeAspect="1"/>
          </p:cNvPicPr>
          <p:nvPr/>
        </p:nvPicPr>
        <p:blipFill>
          <a:blip r:embed="rId9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9"/>
              </a:ext>
            </a:extLst>
          </a:blip>
          <a:stretch>
            <a:fillRect/>
          </a:stretch>
        </p:blipFill>
        <p:spPr>
          <a:xfrm>
            <a:off x="14017994" y="9759838"/>
            <a:ext cx="554330" cy="554330"/>
          </a:xfrm>
          <a:prstGeom prst="rect">
            <a:avLst/>
          </a:prstGeom>
        </p:spPr>
      </p:pic>
      <p:pic>
        <p:nvPicPr>
          <p:cNvPr id="572" name="Graphic 571" descr="Badge Cross outline">
            <a:extLst>
              <a:ext uri="{FF2B5EF4-FFF2-40B4-BE49-F238E27FC236}">
                <a16:creationId xmlns:a16="http://schemas.microsoft.com/office/drawing/2014/main" id="{474EA021-03DD-4B3F-ACE9-8150CA52A394}"/>
              </a:ext>
            </a:extLst>
          </p:cNvPr>
          <p:cNvPicPr>
            <a:picLocks noChangeAspect="1"/>
          </p:cNvPicPr>
          <p:nvPr/>
        </p:nvPicPr>
        <p:blipFill>
          <a:blip r:embed="rId10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1"/>
              </a:ext>
            </a:extLst>
          </a:blip>
          <a:stretch>
            <a:fillRect/>
          </a:stretch>
        </p:blipFill>
        <p:spPr>
          <a:xfrm>
            <a:off x="11878285" y="9759838"/>
            <a:ext cx="554330" cy="554330"/>
          </a:xfrm>
          <a:prstGeom prst="rect">
            <a:avLst/>
          </a:prstGeom>
        </p:spPr>
      </p:pic>
      <p:pic>
        <p:nvPicPr>
          <p:cNvPr id="573" name="Graphic 572" descr="Badge Tick1 outline">
            <a:extLst>
              <a:ext uri="{FF2B5EF4-FFF2-40B4-BE49-F238E27FC236}">
                <a16:creationId xmlns:a16="http://schemas.microsoft.com/office/drawing/2014/main" id="{F53AC322-20DE-4C45-B8AB-7345EF939865}"/>
              </a:ext>
            </a:extLst>
          </p:cNvPr>
          <p:cNvPicPr>
            <a:picLocks noChangeAspect="1"/>
          </p:cNvPicPr>
          <p:nvPr/>
        </p:nvPicPr>
        <p:blipFill>
          <a:blip r:embed="rId10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3"/>
              </a:ext>
            </a:extLst>
          </a:blip>
          <a:stretch>
            <a:fillRect/>
          </a:stretch>
        </p:blipFill>
        <p:spPr>
          <a:xfrm>
            <a:off x="12591521" y="9759838"/>
            <a:ext cx="554330" cy="554330"/>
          </a:xfrm>
          <a:prstGeom prst="rect">
            <a:avLst/>
          </a:prstGeom>
        </p:spPr>
      </p:pic>
      <p:pic>
        <p:nvPicPr>
          <p:cNvPr id="574" name="Graphic 573" descr="Badge Unfollow outline">
            <a:extLst>
              <a:ext uri="{FF2B5EF4-FFF2-40B4-BE49-F238E27FC236}">
                <a16:creationId xmlns:a16="http://schemas.microsoft.com/office/drawing/2014/main" id="{EE6A9AFD-4792-4684-888E-923D4B1496B1}"/>
              </a:ext>
            </a:extLst>
          </p:cNvPr>
          <p:cNvPicPr>
            <a:picLocks noChangeAspect="1"/>
          </p:cNvPicPr>
          <p:nvPr/>
        </p:nvPicPr>
        <p:blipFill>
          <a:blip r:embed="rId10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5"/>
              </a:ext>
            </a:extLst>
          </a:blip>
          <a:stretch>
            <a:fillRect/>
          </a:stretch>
        </p:blipFill>
        <p:spPr>
          <a:xfrm>
            <a:off x="11165048" y="9759838"/>
            <a:ext cx="554330" cy="554330"/>
          </a:xfrm>
          <a:prstGeom prst="rect">
            <a:avLst/>
          </a:prstGeom>
        </p:spPr>
      </p:pic>
      <p:pic>
        <p:nvPicPr>
          <p:cNvPr id="575" name="Graphic 574" descr="Help outline">
            <a:extLst>
              <a:ext uri="{FF2B5EF4-FFF2-40B4-BE49-F238E27FC236}">
                <a16:creationId xmlns:a16="http://schemas.microsoft.com/office/drawing/2014/main" id="{9FCD7283-589D-4DE9-B13B-DAA4F642C868}"/>
              </a:ext>
            </a:extLst>
          </p:cNvPr>
          <p:cNvPicPr>
            <a:picLocks noChangeAspect="1"/>
          </p:cNvPicPr>
          <p:nvPr/>
        </p:nvPicPr>
        <p:blipFill>
          <a:blip r:embed="rId10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7"/>
              </a:ext>
            </a:extLst>
          </a:blip>
          <a:stretch>
            <a:fillRect/>
          </a:stretch>
        </p:blipFill>
        <p:spPr>
          <a:xfrm>
            <a:off x="13304757" y="9759838"/>
            <a:ext cx="554330" cy="554330"/>
          </a:xfrm>
          <a:prstGeom prst="rect">
            <a:avLst/>
          </a:prstGeom>
        </p:spPr>
      </p:pic>
      <p:pic>
        <p:nvPicPr>
          <p:cNvPr id="576" name="Graphic 575" descr="Checkmark outline">
            <a:extLst>
              <a:ext uri="{FF2B5EF4-FFF2-40B4-BE49-F238E27FC236}">
                <a16:creationId xmlns:a16="http://schemas.microsoft.com/office/drawing/2014/main" id="{074F8A81-0F61-4A9B-A7A2-7267243CBFFB}"/>
              </a:ext>
            </a:extLst>
          </p:cNvPr>
          <p:cNvPicPr>
            <a:picLocks noChangeAspect="1"/>
          </p:cNvPicPr>
          <p:nvPr/>
        </p:nvPicPr>
        <p:blipFill>
          <a:blip r:embed="rId10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9"/>
              </a:ext>
            </a:extLst>
          </a:blip>
          <a:stretch>
            <a:fillRect/>
          </a:stretch>
        </p:blipFill>
        <p:spPr>
          <a:xfrm>
            <a:off x="12591521" y="10577980"/>
            <a:ext cx="554330" cy="554330"/>
          </a:xfrm>
          <a:prstGeom prst="rect">
            <a:avLst/>
          </a:prstGeom>
        </p:spPr>
      </p:pic>
      <p:pic>
        <p:nvPicPr>
          <p:cNvPr id="577" name="Graphic 576" descr="Close outline">
            <a:extLst>
              <a:ext uri="{FF2B5EF4-FFF2-40B4-BE49-F238E27FC236}">
                <a16:creationId xmlns:a16="http://schemas.microsoft.com/office/drawing/2014/main" id="{252AC2AD-AC9A-40F7-B341-17FC7A8579EC}"/>
              </a:ext>
            </a:extLst>
          </p:cNvPr>
          <p:cNvPicPr>
            <a:picLocks noChangeAspect="1"/>
          </p:cNvPicPr>
          <p:nvPr/>
        </p:nvPicPr>
        <p:blipFill>
          <a:blip r:embed="rId1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1"/>
              </a:ext>
            </a:extLst>
          </a:blip>
          <a:stretch>
            <a:fillRect/>
          </a:stretch>
        </p:blipFill>
        <p:spPr>
          <a:xfrm>
            <a:off x="11878285" y="10577980"/>
            <a:ext cx="554330" cy="554330"/>
          </a:xfrm>
          <a:prstGeom prst="rect">
            <a:avLst/>
          </a:prstGeom>
        </p:spPr>
      </p:pic>
      <p:pic>
        <p:nvPicPr>
          <p:cNvPr id="578" name="Graphic 577" descr="Bone outline">
            <a:extLst>
              <a:ext uri="{FF2B5EF4-FFF2-40B4-BE49-F238E27FC236}">
                <a16:creationId xmlns:a16="http://schemas.microsoft.com/office/drawing/2014/main" id="{AF3000C6-B7A4-458B-9907-2B889686EC76}"/>
              </a:ext>
            </a:extLst>
          </p:cNvPr>
          <p:cNvPicPr>
            <a:picLocks noChangeAspect="1"/>
          </p:cNvPicPr>
          <p:nvPr/>
        </p:nvPicPr>
        <p:blipFill>
          <a:blip r:embed="rId1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3"/>
              </a:ext>
            </a:extLst>
          </a:blip>
          <a:stretch>
            <a:fillRect/>
          </a:stretch>
        </p:blipFill>
        <p:spPr>
          <a:xfrm>
            <a:off x="14017994" y="4850985"/>
            <a:ext cx="554330" cy="554330"/>
          </a:xfrm>
          <a:prstGeom prst="rect">
            <a:avLst/>
          </a:prstGeom>
        </p:spPr>
      </p:pic>
      <p:pic>
        <p:nvPicPr>
          <p:cNvPr id="579" name="Graphic 578" descr="Brain outline">
            <a:extLst>
              <a:ext uri="{FF2B5EF4-FFF2-40B4-BE49-F238E27FC236}">
                <a16:creationId xmlns:a16="http://schemas.microsoft.com/office/drawing/2014/main" id="{927F30D1-C4A2-42D5-9A40-AB67997B9124}"/>
              </a:ext>
            </a:extLst>
          </p:cNvPr>
          <p:cNvPicPr>
            <a:picLocks noChangeAspect="1"/>
          </p:cNvPicPr>
          <p:nvPr/>
        </p:nvPicPr>
        <p:blipFill>
          <a:blip r:embed="rId1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5"/>
              </a:ext>
            </a:extLst>
          </a:blip>
          <a:stretch>
            <a:fillRect/>
          </a:stretch>
        </p:blipFill>
        <p:spPr>
          <a:xfrm>
            <a:off x="14017994" y="8123553"/>
            <a:ext cx="554330" cy="554330"/>
          </a:xfrm>
          <a:prstGeom prst="rect">
            <a:avLst/>
          </a:prstGeom>
        </p:spPr>
      </p:pic>
      <p:pic>
        <p:nvPicPr>
          <p:cNvPr id="580" name="Graphic 579" descr="Children outline">
            <a:extLst>
              <a:ext uri="{FF2B5EF4-FFF2-40B4-BE49-F238E27FC236}">
                <a16:creationId xmlns:a16="http://schemas.microsoft.com/office/drawing/2014/main" id="{68D6EFC9-E281-4AFD-8702-0F7F71BEB94B}"/>
              </a:ext>
            </a:extLst>
          </p:cNvPr>
          <p:cNvPicPr>
            <a:picLocks noChangeAspect="1"/>
          </p:cNvPicPr>
          <p:nvPr/>
        </p:nvPicPr>
        <p:blipFill>
          <a:blip r:embed="rId1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7"/>
              </a:ext>
            </a:extLst>
          </a:blip>
          <a:stretch>
            <a:fillRect/>
          </a:stretch>
        </p:blipFill>
        <p:spPr>
          <a:xfrm>
            <a:off x="14017994" y="13032406"/>
            <a:ext cx="554330" cy="554330"/>
          </a:xfrm>
          <a:prstGeom prst="rect">
            <a:avLst/>
          </a:prstGeom>
        </p:spPr>
      </p:pic>
      <p:pic>
        <p:nvPicPr>
          <p:cNvPr id="581" name="Graphic 580" descr="Circles with arrows outline">
            <a:extLst>
              <a:ext uri="{FF2B5EF4-FFF2-40B4-BE49-F238E27FC236}">
                <a16:creationId xmlns:a16="http://schemas.microsoft.com/office/drawing/2014/main" id="{E62E5C2A-17C3-4E9C-8803-4DCB977D09F3}"/>
              </a:ext>
            </a:extLst>
          </p:cNvPr>
          <p:cNvPicPr>
            <a:picLocks noChangeAspect="1"/>
          </p:cNvPicPr>
          <p:nvPr/>
        </p:nvPicPr>
        <p:blipFill>
          <a:blip r:embed="rId1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9"/>
              </a:ext>
            </a:extLst>
          </a:blip>
          <a:stretch>
            <a:fillRect/>
          </a:stretch>
        </p:blipFill>
        <p:spPr>
          <a:xfrm>
            <a:off x="12591521" y="14668689"/>
            <a:ext cx="554330" cy="554330"/>
          </a:xfrm>
          <a:prstGeom prst="rect">
            <a:avLst/>
          </a:prstGeom>
        </p:spPr>
      </p:pic>
      <p:pic>
        <p:nvPicPr>
          <p:cNvPr id="582" name="Graphic 581" descr="Circle with left arrow outline">
            <a:extLst>
              <a:ext uri="{FF2B5EF4-FFF2-40B4-BE49-F238E27FC236}">
                <a16:creationId xmlns:a16="http://schemas.microsoft.com/office/drawing/2014/main" id="{03C023D9-7A17-4395-A56C-8110FA0956D0}"/>
              </a:ext>
            </a:extLst>
          </p:cNvPr>
          <p:cNvPicPr>
            <a:picLocks noChangeAspect="1"/>
          </p:cNvPicPr>
          <p:nvPr/>
        </p:nvPicPr>
        <p:blipFill>
          <a:blip r:embed="rId1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1"/>
              </a:ext>
            </a:extLst>
          </a:blip>
          <a:stretch>
            <a:fillRect/>
          </a:stretch>
        </p:blipFill>
        <p:spPr>
          <a:xfrm>
            <a:off x="11165048" y="10577980"/>
            <a:ext cx="554330" cy="554330"/>
          </a:xfrm>
          <a:prstGeom prst="rect">
            <a:avLst/>
          </a:prstGeom>
        </p:spPr>
      </p:pic>
      <p:pic>
        <p:nvPicPr>
          <p:cNvPr id="583" name="Graphic 582" descr="Clipboard Checked outline">
            <a:extLst>
              <a:ext uri="{FF2B5EF4-FFF2-40B4-BE49-F238E27FC236}">
                <a16:creationId xmlns:a16="http://schemas.microsoft.com/office/drawing/2014/main" id="{F0E6F0AA-1E9F-494E-972E-F711912D36EE}"/>
              </a:ext>
            </a:extLst>
          </p:cNvPr>
          <p:cNvPicPr>
            <a:picLocks noChangeAspect="1"/>
          </p:cNvPicPr>
          <p:nvPr/>
        </p:nvPicPr>
        <p:blipFill>
          <a:blip r:embed="rId1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3"/>
              </a:ext>
            </a:extLst>
          </a:blip>
          <a:stretch>
            <a:fillRect/>
          </a:stretch>
        </p:blipFill>
        <p:spPr>
          <a:xfrm>
            <a:off x="11165048" y="12214264"/>
            <a:ext cx="554330" cy="554330"/>
          </a:xfrm>
          <a:prstGeom prst="rect">
            <a:avLst/>
          </a:prstGeom>
        </p:spPr>
      </p:pic>
      <p:pic>
        <p:nvPicPr>
          <p:cNvPr id="584" name="Graphic 583" descr="Exclamation mark outline">
            <a:extLst>
              <a:ext uri="{FF2B5EF4-FFF2-40B4-BE49-F238E27FC236}">
                <a16:creationId xmlns:a16="http://schemas.microsoft.com/office/drawing/2014/main" id="{5A4856CB-2B19-479E-912D-FF6E8FDE8588}"/>
              </a:ext>
            </a:extLst>
          </p:cNvPr>
          <p:cNvPicPr>
            <a:picLocks noChangeAspect="1"/>
          </p:cNvPicPr>
          <p:nvPr/>
        </p:nvPicPr>
        <p:blipFill>
          <a:blip r:embed="rId1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5"/>
              </a:ext>
            </a:extLst>
          </a:blip>
          <a:stretch>
            <a:fillRect/>
          </a:stretch>
        </p:blipFill>
        <p:spPr>
          <a:xfrm>
            <a:off x="13304757" y="10577980"/>
            <a:ext cx="554330" cy="554330"/>
          </a:xfrm>
          <a:prstGeom prst="rect">
            <a:avLst/>
          </a:prstGeom>
        </p:spPr>
      </p:pic>
      <p:pic>
        <p:nvPicPr>
          <p:cNvPr id="585" name="Graphic 584" descr="Female Profile outline">
            <a:extLst>
              <a:ext uri="{FF2B5EF4-FFF2-40B4-BE49-F238E27FC236}">
                <a16:creationId xmlns:a16="http://schemas.microsoft.com/office/drawing/2014/main" id="{4DBBA140-A6CB-4F53-A4E0-ACC1DA50FEC0}"/>
              </a:ext>
            </a:extLst>
          </p:cNvPr>
          <p:cNvPicPr>
            <a:picLocks noChangeAspect="1"/>
          </p:cNvPicPr>
          <p:nvPr/>
        </p:nvPicPr>
        <p:blipFill>
          <a:blip r:embed="rId1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7"/>
              </a:ext>
            </a:extLst>
          </a:blip>
          <a:stretch>
            <a:fillRect/>
          </a:stretch>
        </p:blipFill>
        <p:spPr>
          <a:xfrm>
            <a:off x="11878285" y="11396122"/>
            <a:ext cx="554330" cy="554330"/>
          </a:xfrm>
          <a:prstGeom prst="rect">
            <a:avLst/>
          </a:prstGeom>
        </p:spPr>
      </p:pic>
      <p:pic>
        <p:nvPicPr>
          <p:cNvPr id="586" name="Graphic 585" descr="Handwashing outline">
            <a:extLst>
              <a:ext uri="{FF2B5EF4-FFF2-40B4-BE49-F238E27FC236}">
                <a16:creationId xmlns:a16="http://schemas.microsoft.com/office/drawing/2014/main" id="{11A8E438-F211-4005-9F98-395A13CDD483}"/>
              </a:ext>
            </a:extLst>
          </p:cNvPr>
          <p:cNvPicPr>
            <a:picLocks noChangeAspect="1"/>
          </p:cNvPicPr>
          <p:nvPr/>
        </p:nvPicPr>
        <p:blipFill>
          <a:blip r:embed="rId1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9"/>
              </a:ext>
            </a:extLst>
          </a:blip>
          <a:stretch>
            <a:fillRect/>
          </a:stretch>
        </p:blipFill>
        <p:spPr>
          <a:xfrm>
            <a:off x="13304757" y="11396122"/>
            <a:ext cx="554330" cy="554330"/>
          </a:xfrm>
          <a:prstGeom prst="rect">
            <a:avLst/>
          </a:prstGeom>
        </p:spPr>
      </p:pic>
      <p:pic>
        <p:nvPicPr>
          <p:cNvPr id="587" name="Graphic 586" descr="Heart organ outline">
            <a:extLst>
              <a:ext uri="{FF2B5EF4-FFF2-40B4-BE49-F238E27FC236}">
                <a16:creationId xmlns:a16="http://schemas.microsoft.com/office/drawing/2014/main" id="{12BE3160-24A1-4AF5-877B-69D8E5D0D980}"/>
              </a:ext>
            </a:extLst>
          </p:cNvPr>
          <p:cNvPicPr>
            <a:picLocks noChangeAspect="1"/>
          </p:cNvPicPr>
          <p:nvPr/>
        </p:nvPicPr>
        <p:blipFill>
          <a:blip r:embed="rId1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1"/>
              </a:ext>
            </a:extLst>
          </a:blip>
          <a:stretch>
            <a:fillRect/>
          </a:stretch>
        </p:blipFill>
        <p:spPr>
          <a:xfrm>
            <a:off x="14017994" y="7305411"/>
            <a:ext cx="554330" cy="554330"/>
          </a:xfrm>
          <a:prstGeom prst="rect">
            <a:avLst/>
          </a:prstGeom>
        </p:spPr>
      </p:pic>
      <p:pic>
        <p:nvPicPr>
          <p:cNvPr id="588" name="Graphic 587" descr="Kidneys outline">
            <a:extLst>
              <a:ext uri="{FF2B5EF4-FFF2-40B4-BE49-F238E27FC236}">
                <a16:creationId xmlns:a16="http://schemas.microsoft.com/office/drawing/2014/main" id="{696660A5-E7CF-4987-8ECC-C09EA8143401}"/>
              </a:ext>
            </a:extLst>
          </p:cNvPr>
          <p:cNvPicPr>
            <a:picLocks noChangeAspect="1"/>
          </p:cNvPicPr>
          <p:nvPr/>
        </p:nvPicPr>
        <p:blipFill>
          <a:blip r:embed="rId1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3"/>
              </a:ext>
            </a:extLst>
          </a:blip>
          <a:stretch>
            <a:fillRect/>
          </a:stretch>
        </p:blipFill>
        <p:spPr>
          <a:xfrm>
            <a:off x="14017994" y="6487269"/>
            <a:ext cx="554330" cy="554330"/>
          </a:xfrm>
          <a:prstGeom prst="rect">
            <a:avLst/>
          </a:prstGeom>
        </p:spPr>
      </p:pic>
      <p:pic>
        <p:nvPicPr>
          <p:cNvPr id="589" name="Graphic 588" descr="Lungs outline">
            <a:extLst>
              <a:ext uri="{FF2B5EF4-FFF2-40B4-BE49-F238E27FC236}">
                <a16:creationId xmlns:a16="http://schemas.microsoft.com/office/drawing/2014/main" id="{F8CDD5CD-9D36-4FA5-B386-524D4F1D2028}"/>
              </a:ext>
            </a:extLst>
          </p:cNvPr>
          <p:cNvPicPr>
            <a:picLocks noChangeAspect="1"/>
          </p:cNvPicPr>
          <p:nvPr/>
        </p:nvPicPr>
        <p:blipFill>
          <a:blip r:embed="rId1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5"/>
              </a:ext>
            </a:extLst>
          </a:blip>
          <a:stretch>
            <a:fillRect/>
          </a:stretch>
        </p:blipFill>
        <p:spPr>
          <a:xfrm>
            <a:off x="14017994" y="5669127"/>
            <a:ext cx="554330" cy="554330"/>
          </a:xfrm>
          <a:prstGeom prst="rect">
            <a:avLst/>
          </a:prstGeom>
        </p:spPr>
      </p:pic>
      <p:pic>
        <p:nvPicPr>
          <p:cNvPr id="590" name="Graphic 589" descr="Male profile outline">
            <a:extLst>
              <a:ext uri="{FF2B5EF4-FFF2-40B4-BE49-F238E27FC236}">
                <a16:creationId xmlns:a16="http://schemas.microsoft.com/office/drawing/2014/main" id="{07F37E74-6C9D-48C9-B1B8-D3BD124195C4}"/>
              </a:ext>
            </a:extLst>
          </p:cNvPr>
          <p:cNvPicPr>
            <a:picLocks noChangeAspect="1"/>
          </p:cNvPicPr>
          <p:nvPr/>
        </p:nvPicPr>
        <p:blipFill>
          <a:blip r:embed="rId13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7"/>
              </a:ext>
            </a:extLst>
          </a:blip>
          <a:stretch>
            <a:fillRect/>
          </a:stretch>
        </p:blipFill>
        <p:spPr>
          <a:xfrm>
            <a:off x="11165048" y="11396122"/>
            <a:ext cx="554330" cy="554330"/>
          </a:xfrm>
          <a:prstGeom prst="rect">
            <a:avLst/>
          </a:prstGeom>
        </p:spPr>
      </p:pic>
      <p:pic>
        <p:nvPicPr>
          <p:cNvPr id="591" name="Graphic 590" descr="Marker outline">
            <a:extLst>
              <a:ext uri="{FF2B5EF4-FFF2-40B4-BE49-F238E27FC236}">
                <a16:creationId xmlns:a16="http://schemas.microsoft.com/office/drawing/2014/main" id="{43D6A912-BBB7-4B97-AC8E-94952D1FCF21}"/>
              </a:ext>
            </a:extLst>
          </p:cNvPr>
          <p:cNvPicPr>
            <a:picLocks noChangeAspect="1"/>
          </p:cNvPicPr>
          <p:nvPr/>
        </p:nvPicPr>
        <p:blipFill>
          <a:blip r:embed="rId13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9"/>
              </a:ext>
            </a:extLst>
          </a:blip>
          <a:stretch>
            <a:fillRect/>
          </a:stretch>
        </p:blipFill>
        <p:spPr>
          <a:xfrm>
            <a:off x="12591521" y="11396122"/>
            <a:ext cx="554330" cy="554330"/>
          </a:xfrm>
          <a:prstGeom prst="rect">
            <a:avLst/>
          </a:prstGeom>
        </p:spPr>
      </p:pic>
      <p:pic>
        <p:nvPicPr>
          <p:cNvPr id="592" name="Graphic 591" descr="Medicine outline">
            <a:extLst>
              <a:ext uri="{FF2B5EF4-FFF2-40B4-BE49-F238E27FC236}">
                <a16:creationId xmlns:a16="http://schemas.microsoft.com/office/drawing/2014/main" id="{55269CAC-9975-420A-99B1-C6F79F5BE8CC}"/>
              </a:ext>
            </a:extLst>
          </p:cNvPr>
          <p:cNvPicPr>
            <a:picLocks noChangeAspect="1"/>
          </p:cNvPicPr>
          <p:nvPr/>
        </p:nvPicPr>
        <p:blipFill>
          <a:blip r:embed="rId14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1"/>
              </a:ext>
            </a:extLst>
          </a:blip>
          <a:stretch>
            <a:fillRect/>
          </a:stretch>
        </p:blipFill>
        <p:spPr>
          <a:xfrm>
            <a:off x="14017994" y="11396122"/>
            <a:ext cx="554330" cy="554330"/>
          </a:xfrm>
          <a:prstGeom prst="rect">
            <a:avLst/>
          </a:prstGeom>
        </p:spPr>
      </p:pic>
      <p:pic>
        <p:nvPicPr>
          <p:cNvPr id="593" name="Graphic 592" descr="Question Mark outline">
            <a:extLst>
              <a:ext uri="{FF2B5EF4-FFF2-40B4-BE49-F238E27FC236}">
                <a16:creationId xmlns:a16="http://schemas.microsoft.com/office/drawing/2014/main" id="{6FA353CE-5155-4E5A-A7E5-35D3F0537F3B}"/>
              </a:ext>
            </a:extLst>
          </p:cNvPr>
          <p:cNvPicPr>
            <a:picLocks noChangeAspect="1"/>
          </p:cNvPicPr>
          <p:nvPr/>
        </p:nvPicPr>
        <p:blipFill>
          <a:blip r:embed="rId14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3"/>
              </a:ext>
            </a:extLst>
          </a:blip>
          <a:stretch>
            <a:fillRect/>
          </a:stretch>
        </p:blipFill>
        <p:spPr>
          <a:xfrm>
            <a:off x="14017994" y="10577980"/>
            <a:ext cx="554330" cy="554330"/>
          </a:xfrm>
          <a:prstGeom prst="rect">
            <a:avLst/>
          </a:prstGeom>
        </p:spPr>
      </p:pic>
      <p:pic>
        <p:nvPicPr>
          <p:cNvPr id="594" name="Graphic 593" descr="Stomach outline">
            <a:extLst>
              <a:ext uri="{FF2B5EF4-FFF2-40B4-BE49-F238E27FC236}">
                <a16:creationId xmlns:a16="http://schemas.microsoft.com/office/drawing/2014/main" id="{57EDA7E7-34F7-438A-88C6-3ED5924848B1}"/>
              </a:ext>
            </a:extLst>
          </p:cNvPr>
          <p:cNvPicPr>
            <a:picLocks noChangeAspect="1"/>
          </p:cNvPicPr>
          <p:nvPr/>
        </p:nvPicPr>
        <p:blipFill>
          <a:blip r:embed="rId14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5"/>
              </a:ext>
            </a:extLst>
          </a:blip>
          <a:stretch>
            <a:fillRect/>
          </a:stretch>
        </p:blipFill>
        <p:spPr>
          <a:xfrm>
            <a:off x="14017994" y="4032843"/>
            <a:ext cx="554330" cy="554330"/>
          </a:xfrm>
          <a:prstGeom prst="rect">
            <a:avLst/>
          </a:prstGeom>
        </p:spPr>
      </p:pic>
      <p:pic>
        <p:nvPicPr>
          <p:cNvPr id="595" name="Graphic 594" descr="Thermometer outline">
            <a:extLst>
              <a:ext uri="{FF2B5EF4-FFF2-40B4-BE49-F238E27FC236}">
                <a16:creationId xmlns:a16="http://schemas.microsoft.com/office/drawing/2014/main" id="{E573FCED-C787-4155-A695-8D0B5D2DA7E1}"/>
              </a:ext>
            </a:extLst>
          </p:cNvPr>
          <p:cNvPicPr>
            <a:picLocks noChangeAspect="1"/>
          </p:cNvPicPr>
          <p:nvPr/>
        </p:nvPicPr>
        <p:blipFill>
          <a:blip r:embed="rId14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7"/>
              </a:ext>
            </a:extLst>
          </a:blip>
          <a:stretch>
            <a:fillRect/>
          </a:stretch>
        </p:blipFill>
        <p:spPr>
          <a:xfrm>
            <a:off x="14017994" y="8941696"/>
            <a:ext cx="554330" cy="554330"/>
          </a:xfrm>
          <a:prstGeom prst="rect">
            <a:avLst/>
          </a:prstGeom>
        </p:spPr>
      </p:pic>
      <p:cxnSp>
        <p:nvCxnSpPr>
          <p:cNvPr id="598" name="Straight Connector 597">
            <a:extLst>
              <a:ext uri="{FF2B5EF4-FFF2-40B4-BE49-F238E27FC236}">
                <a16:creationId xmlns:a16="http://schemas.microsoft.com/office/drawing/2014/main" id="{F8987412-E6CE-4D26-9401-223656AC86B1}"/>
              </a:ext>
            </a:extLst>
          </p:cNvPr>
          <p:cNvCxnSpPr>
            <a:cxnSpLocks/>
          </p:cNvCxnSpPr>
          <p:nvPr/>
        </p:nvCxnSpPr>
        <p:spPr>
          <a:xfrm>
            <a:off x="543856" y="15438659"/>
            <a:ext cx="14041152" cy="0"/>
          </a:xfrm>
          <a:prstGeom prst="line">
            <a:avLst/>
          </a:prstGeom>
          <a:noFill/>
          <a:ln w="38100" cap="flat" cmpd="sng" algn="ctr">
            <a:solidFill>
              <a:srgbClr val="E2D8F0"/>
            </a:solidFill>
            <a:prstDash val="solid"/>
            <a:miter lim="800000"/>
            <a:headEnd type="none" w="lg" len="med"/>
            <a:tailEnd type="none" w="lg" len="med"/>
          </a:ln>
          <a:effectLst/>
        </p:spPr>
      </p:cxnSp>
      <p:grpSp>
        <p:nvGrpSpPr>
          <p:cNvPr id="527" name="Group 526">
            <a:extLst>
              <a:ext uri="{FF2B5EF4-FFF2-40B4-BE49-F238E27FC236}">
                <a16:creationId xmlns:a16="http://schemas.microsoft.com/office/drawing/2014/main" id="{7AAC8B0E-5D93-4198-A51E-C0D005A1C961}"/>
              </a:ext>
            </a:extLst>
          </p:cNvPr>
          <p:cNvGrpSpPr/>
          <p:nvPr/>
        </p:nvGrpSpPr>
        <p:grpSpPr>
          <a:xfrm>
            <a:off x="-2486694" y="18094234"/>
            <a:ext cx="2121513" cy="3289392"/>
            <a:chOff x="15354300" y="21799070"/>
            <a:chExt cx="4248150" cy="6586728"/>
          </a:xfrm>
        </p:grpSpPr>
        <p:pic>
          <p:nvPicPr>
            <p:cNvPr id="596" name="Picture 595" descr="Chart&#10;&#10;Description automatically generated with low confidence">
              <a:extLst>
                <a:ext uri="{FF2B5EF4-FFF2-40B4-BE49-F238E27FC236}">
                  <a16:creationId xmlns:a16="http://schemas.microsoft.com/office/drawing/2014/main" id="{D86BF359-C9B7-4590-B391-7C60D8BAAF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7" b="47091"/>
            <a:stretch/>
          </p:blipFill>
          <p:spPr>
            <a:xfrm>
              <a:off x="15354300" y="21799070"/>
              <a:ext cx="4248150" cy="6586728"/>
            </a:xfrm>
            <a:prstGeom prst="rect">
              <a:avLst/>
            </a:prstGeom>
          </p:spPr>
        </p:pic>
        <p:sp>
          <p:nvSpPr>
            <p:cNvPr id="599" name="Rectangle 598">
              <a:extLst>
                <a:ext uri="{FF2B5EF4-FFF2-40B4-BE49-F238E27FC236}">
                  <a16:creationId xmlns:a16="http://schemas.microsoft.com/office/drawing/2014/main" id="{963DA337-51E4-47B7-B937-0A7A819DCDAF}"/>
                </a:ext>
              </a:extLst>
            </p:cNvPr>
            <p:cNvSpPr/>
            <p:nvPr/>
          </p:nvSpPr>
          <p:spPr>
            <a:xfrm>
              <a:off x="15354300" y="27031470"/>
              <a:ext cx="2558425" cy="436245"/>
            </a:xfrm>
            <a:prstGeom prst="rect">
              <a:avLst/>
            </a:prstGeom>
            <a:noFill/>
            <a:ln w="698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449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7BF8BEDA-E11E-4A69-9E5F-D85EFAF372F5}"/>
              </a:ext>
            </a:extLst>
          </p:cNvPr>
          <p:cNvGrpSpPr/>
          <p:nvPr/>
        </p:nvGrpSpPr>
        <p:grpSpPr>
          <a:xfrm>
            <a:off x="3464831" y="12890863"/>
            <a:ext cx="1071864" cy="1263045"/>
            <a:chOff x="4107460" y="12890867"/>
            <a:chExt cx="3342132" cy="1263045"/>
          </a:xfrm>
        </p:grpSpPr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C4B026D0-0F17-4301-8700-2D22D187CE3B}"/>
                </a:ext>
              </a:extLst>
            </p:cNvPr>
            <p:cNvCxnSpPr>
              <a:cxnSpLocks/>
            </p:cNvCxnSpPr>
            <p:nvPr/>
          </p:nvCxnSpPr>
          <p:spPr>
            <a:xfrm>
              <a:off x="4107460" y="12890867"/>
              <a:ext cx="3342132" cy="0"/>
            </a:xfrm>
            <a:prstGeom prst="line">
              <a:avLst/>
            </a:prstGeom>
            <a:noFill/>
            <a:ln w="38100" cap="flat" cmpd="sng" algn="ctr">
              <a:solidFill>
                <a:srgbClr val="E2D8F0"/>
              </a:solidFill>
              <a:prstDash val="solid"/>
              <a:miter lim="800000"/>
              <a:headEnd type="none" w="lg" len="med"/>
              <a:tailEnd type="none" w="lg" len="med"/>
            </a:ln>
            <a:effectLst/>
          </p:spPr>
        </p:cxnSp>
        <p:grpSp>
          <p:nvGrpSpPr>
            <p:cNvPr id="597" name="Group 596">
              <a:extLst>
                <a:ext uri="{FF2B5EF4-FFF2-40B4-BE49-F238E27FC236}">
                  <a16:creationId xmlns:a16="http://schemas.microsoft.com/office/drawing/2014/main" id="{B35921BA-1623-4EA8-9B15-4A017C1B5533}"/>
                </a:ext>
              </a:extLst>
            </p:cNvPr>
            <p:cNvGrpSpPr/>
            <p:nvPr/>
          </p:nvGrpSpPr>
          <p:grpSpPr>
            <a:xfrm>
              <a:off x="4107460" y="13050838"/>
              <a:ext cx="3257749" cy="1103074"/>
              <a:chOff x="8332787" y="23418800"/>
              <a:chExt cx="6523365" cy="2208811"/>
            </a:xfrm>
          </p:grpSpPr>
          <p:sp>
            <p:nvSpPr>
              <p:cNvPr id="600" name="TextBox 599">
                <a:extLst>
                  <a:ext uri="{FF2B5EF4-FFF2-40B4-BE49-F238E27FC236}">
                    <a16:creationId xmlns:a16="http://schemas.microsoft.com/office/drawing/2014/main" id="{0E9CDA70-CCCF-49D3-A842-D8040F1D9893}"/>
                  </a:ext>
                </a:extLst>
              </p:cNvPr>
              <p:cNvSpPr txBox="1"/>
              <p:nvPr/>
            </p:nvSpPr>
            <p:spPr>
              <a:xfrm>
                <a:off x="8332787" y="23418800"/>
                <a:ext cx="6523365" cy="1133475"/>
              </a:xfrm>
              <a:prstGeom prst="rect">
                <a:avLst/>
              </a:prstGeom>
              <a:noFill/>
            </p:spPr>
            <p:txBody>
              <a:bodyPr wrap="square" rtlCol="0">
                <a:normAutofit/>
              </a:bodyPr>
              <a:lstStyle>
                <a:defPPr>
                  <a:defRPr lang="en-US"/>
                </a:defPPr>
                <a:lvl1pPr marL="0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00095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00190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00285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00381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0476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600571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700666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800761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561710">
                  <a:spcAft>
                    <a:spcPts val="192"/>
                  </a:spcAft>
                </a:pPr>
                <a:r>
                  <a:rPr lang="en-US" sz="448" b="1">
                    <a:solidFill>
                      <a:srgbClr val="3F3F3F"/>
                    </a:solidFill>
                    <a:latin typeface="Franklin Gothic Medium" panose="020B0603020102020204" pitchFamily="34" charset="0"/>
                  </a:rPr>
                  <a:t>Dr. BrightCarbon </a:t>
                </a:r>
                <a:br>
                  <a:rPr lang="en-US" sz="448" b="1">
                    <a:solidFill>
                      <a:prstClr val="white"/>
                    </a:solidFill>
                    <a:latin typeface="Montserrat" panose="02000505000000020004" pitchFamily="2" charset="0"/>
                  </a:rPr>
                </a:br>
                <a:r>
                  <a:rPr lang="en-US" sz="385">
                    <a:solidFill>
                      <a:srgbClr val="3F3F3F"/>
                    </a:solidFill>
                    <a:latin typeface="Franklin Gothic Medium" panose="020B0603020102020204" pitchFamily="34" charset="0"/>
                  </a:rPr>
                  <a:t>ABc, DeFG, HiJK</a:t>
                </a:r>
              </a:p>
            </p:txBody>
          </p:sp>
          <p:sp>
            <p:nvSpPr>
              <p:cNvPr id="601" name="TextBox 600">
                <a:extLst>
                  <a:ext uri="{FF2B5EF4-FFF2-40B4-BE49-F238E27FC236}">
                    <a16:creationId xmlns:a16="http://schemas.microsoft.com/office/drawing/2014/main" id="{BAD98D67-A467-447A-B618-609EB40CC258}"/>
                  </a:ext>
                </a:extLst>
              </p:cNvPr>
              <p:cNvSpPr txBox="1"/>
              <p:nvPr/>
            </p:nvSpPr>
            <p:spPr>
              <a:xfrm>
                <a:off x="9065088" y="24387169"/>
                <a:ext cx="5791064" cy="675028"/>
              </a:xfrm>
              <a:prstGeom prst="rect">
                <a:avLst/>
              </a:prstGeom>
              <a:noFill/>
            </p:spPr>
            <p:txBody>
              <a:bodyPr wrap="square" rtlCol="0" anchor="ctr">
                <a:normAutofit/>
              </a:bodyPr>
              <a:lstStyle>
                <a:defPPr>
                  <a:defRPr lang="en-US"/>
                </a:defPPr>
                <a:lvl1pPr marL="0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00095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00190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00285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00381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0476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600571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700666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800761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561710">
                  <a:spcAft>
                    <a:spcPts val="272"/>
                  </a:spcAft>
                </a:pPr>
                <a:r>
                  <a:rPr lang="en-US" sz="289">
                    <a:solidFill>
                      <a:srgbClr val="3F3F3F"/>
                    </a:solidFill>
                    <a:latin typeface="Franklin Gothic Medium" panose="020B0603020102020204" pitchFamily="34" charset="0"/>
                  </a:rPr>
                  <a:t>[Insert email address]</a:t>
                </a:r>
              </a:p>
            </p:txBody>
          </p:sp>
          <p:sp>
            <p:nvSpPr>
              <p:cNvPr id="602" name="TextBox 601">
                <a:extLst>
                  <a:ext uri="{FF2B5EF4-FFF2-40B4-BE49-F238E27FC236}">
                    <a16:creationId xmlns:a16="http://schemas.microsoft.com/office/drawing/2014/main" id="{C063553D-7764-4624-AA21-B9A2D191E122}"/>
                  </a:ext>
                </a:extLst>
              </p:cNvPr>
              <p:cNvSpPr txBox="1"/>
              <p:nvPr/>
            </p:nvSpPr>
            <p:spPr>
              <a:xfrm>
                <a:off x="9065088" y="24952583"/>
                <a:ext cx="5791064" cy="675028"/>
              </a:xfrm>
              <a:prstGeom prst="rect">
                <a:avLst/>
              </a:prstGeom>
              <a:noFill/>
            </p:spPr>
            <p:txBody>
              <a:bodyPr wrap="square" rtlCol="0" anchor="ctr">
                <a:normAutofit/>
              </a:bodyPr>
              <a:lstStyle>
                <a:defPPr>
                  <a:defRPr lang="en-US"/>
                </a:defPPr>
                <a:lvl1pPr marL="0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00095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00190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00285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00381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0476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600571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700666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800761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561710">
                  <a:spcAft>
                    <a:spcPts val="272"/>
                  </a:spcAft>
                </a:pPr>
                <a:r>
                  <a:rPr lang="en-US" sz="289">
                    <a:solidFill>
                      <a:srgbClr val="3F3F3F"/>
                    </a:solidFill>
                    <a:latin typeface="Franklin Gothic Medium" panose="020B0603020102020204" pitchFamily="34" charset="0"/>
                  </a:rPr>
                  <a:t>[Insert twitter username]</a:t>
                </a:r>
              </a:p>
            </p:txBody>
          </p:sp>
          <p:pic>
            <p:nvPicPr>
              <p:cNvPr id="603" name="Graphic 602" descr="Envelope outline">
                <a:extLst>
                  <a:ext uri="{FF2B5EF4-FFF2-40B4-BE49-F238E27FC236}">
                    <a16:creationId xmlns:a16="http://schemas.microsoft.com/office/drawing/2014/main" id="{3F6118A9-E484-4828-A6D6-A3860024E8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0"/>
                  </a:ext>
                </a:extLst>
              </a:blip>
              <a:stretch>
                <a:fillRect/>
              </a:stretch>
            </p:blipFill>
            <p:spPr>
              <a:xfrm>
                <a:off x="8435809" y="24482759"/>
                <a:ext cx="471633" cy="483849"/>
              </a:xfrm>
              <a:prstGeom prst="rect">
                <a:avLst/>
              </a:prstGeom>
            </p:spPr>
          </p:pic>
          <p:sp>
            <p:nvSpPr>
              <p:cNvPr id="604" name="Graphic 3">
                <a:extLst>
                  <a:ext uri="{FF2B5EF4-FFF2-40B4-BE49-F238E27FC236}">
                    <a16:creationId xmlns:a16="http://schemas.microsoft.com/office/drawing/2014/main" id="{B8AA47E7-3D30-449D-9DD8-D80EC7592581}"/>
                  </a:ext>
                </a:extLst>
              </p:cNvPr>
              <p:cNvSpPr/>
              <p:nvPr/>
            </p:nvSpPr>
            <p:spPr>
              <a:xfrm>
                <a:off x="8436406" y="25099224"/>
                <a:ext cx="470449" cy="381746"/>
              </a:xfrm>
              <a:custGeom>
                <a:avLst/>
                <a:gdLst>
                  <a:gd name="connsiteX0" fmla="*/ 469046 w 470449"/>
                  <a:gd name="connsiteY0" fmla="*/ 53244 h 381747"/>
                  <a:gd name="connsiteX1" fmla="*/ 424987 w 470449"/>
                  <a:gd name="connsiteY1" fmla="*/ 62689 h 381747"/>
                  <a:gd name="connsiteX2" fmla="*/ 467904 w 470449"/>
                  <a:gd name="connsiteY2" fmla="*/ 25816 h 381747"/>
                  <a:gd name="connsiteX3" fmla="*/ 406552 w 470449"/>
                  <a:gd name="connsiteY3" fmla="*/ 38071 h 381747"/>
                  <a:gd name="connsiteX4" fmla="*/ 212800 w 470449"/>
                  <a:gd name="connsiteY4" fmla="*/ 132327 h 381747"/>
                  <a:gd name="connsiteX5" fmla="*/ 100011 w 470449"/>
                  <a:gd name="connsiteY5" fmla="*/ 89212 h 381747"/>
                  <a:gd name="connsiteX6" fmla="*/ 53757 w 470449"/>
                  <a:gd name="connsiteY6" fmla="*/ 54213 h 381747"/>
                  <a:gd name="connsiteX7" fmla="*/ 129713 w 470449"/>
                  <a:gd name="connsiteY7" fmla="*/ 208606 h 381747"/>
                  <a:gd name="connsiteX8" fmla="*/ 72587 w 470449"/>
                  <a:gd name="connsiteY8" fmla="*/ 198328 h 381747"/>
                  <a:gd name="connsiteX9" fmla="*/ 160454 w 470449"/>
                  <a:gd name="connsiteY9" fmla="*/ 288622 h 381747"/>
                  <a:gd name="connsiteX10" fmla="*/ -1403 w 470449"/>
                  <a:gd name="connsiteY10" fmla="*/ 309321 h 381747"/>
                  <a:gd name="connsiteX11" fmla="*/ 429905 w 470449"/>
                  <a:gd name="connsiteY11" fmla="*/ 86456 h 381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470449" h="381747">
                    <a:moveTo>
                      <a:pt x="469046" y="53244"/>
                    </a:moveTo>
                    <a:lnTo>
                      <a:pt x="424987" y="62689"/>
                    </a:lnTo>
                    <a:lnTo>
                      <a:pt x="467904" y="25816"/>
                    </a:lnTo>
                    <a:lnTo>
                      <a:pt x="406552" y="38071"/>
                    </a:lnTo>
                    <a:cubicBezTo>
                      <a:pt x="334408" y="-49214"/>
                      <a:pt x="188724" y="21752"/>
                      <a:pt x="212800" y="132327"/>
                    </a:cubicBezTo>
                    <a:cubicBezTo>
                      <a:pt x="184557" y="112062"/>
                      <a:pt x="135564" y="105523"/>
                      <a:pt x="100011" y="89212"/>
                    </a:cubicBezTo>
                    <a:cubicBezTo>
                      <a:pt x="51452" y="66931"/>
                      <a:pt x="56525" y="42681"/>
                      <a:pt x="53757" y="54213"/>
                    </a:cubicBezTo>
                    <a:cubicBezTo>
                      <a:pt x="32599" y="142910"/>
                      <a:pt x="109147" y="207464"/>
                      <a:pt x="129713" y="208606"/>
                    </a:cubicBezTo>
                    <a:cubicBezTo>
                      <a:pt x="110290" y="211461"/>
                      <a:pt x="72587" y="198328"/>
                      <a:pt x="72587" y="198328"/>
                    </a:cubicBezTo>
                    <a:cubicBezTo>
                      <a:pt x="72587" y="198328"/>
                      <a:pt x="72587" y="246882"/>
                      <a:pt x="160454" y="288622"/>
                    </a:cubicBezTo>
                    <a:cubicBezTo>
                      <a:pt x="110278" y="312116"/>
                      <a:pt x="53085" y="319323"/>
                      <a:pt x="-1403" y="309321"/>
                    </a:cubicBezTo>
                    <a:cubicBezTo>
                      <a:pt x="171519" y="478623"/>
                      <a:pt x="467410" y="323763"/>
                      <a:pt x="429905" y="86456"/>
                    </a:cubicBezTo>
                    <a:close/>
                  </a:path>
                </a:pathLst>
              </a:custGeom>
              <a:noFill/>
              <a:ln w="1143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00095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00190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00285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00381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0476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600571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700666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800761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 sz="144"/>
              </a:p>
            </p:txBody>
          </p:sp>
        </p:grpSp>
      </p:grpSp>
      <p:graphicFrame>
        <p:nvGraphicFramePr>
          <p:cNvPr id="605" name="Diagram 604">
            <a:extLst>
              <a:ext uri="{FF2B5EF4-FFF2-40B4-BE49-F238E27FC236}">
                <a16:creationId xmlns:a16="http://schemas.microsoft.com/office/drawing/2014/main" id="{CF0731A7-B6F6-4D89-9F31-255BB09E48B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99028788"/>
              </p:ext>
            </p:extLst>
          </p:nvPr>
        </p:nvGraphicFramePr>
        <p:xfrm>
          <a:off x="10943076" y="16210678"/>
          <a:ext cx="3315579" cy="22103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51" r:lo="rId152" r:qs="rId153" r:cs="rId154"/>
          </a:graphicData>
        </a:graphic>
      </p:graphicFrame>
    </p:spTree>
    <p:extLst>
      <p:ext uri="{BB962C8B-B14F-4D97-AF65-F5344CB8AC3E}">
        <p14:creationId xmlns:p14="http://schemas.microsoft.com/office/powerpoint/2010/main" val="25668521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6F575776-7471-429B-A5F1-489984284130}"/>
              </a:ext>
            </a:extLst>
          </p:cNvPr>
          <p:cNvGrpSpPr/>
          <p:nvPr/>
        </p:nvGrpSpPr>
        <p:grpSpPr>
          <a:xfrm>
            <a:off x="0" y="19469822"/>
            <a:ext cx="15119350" cy="1913802"/>
            <a:chOff x="0" y="38971538"/>
            <a:chExt cx="30275214" cy="3832225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783DB233-0E77-4D8F-9207-0F215BC4623A}"/>
                </a:ext>
              </a:extLst>
            </p:cNvPr>
            <p:cNvSpPr>
              <a:spLocks/>
            </p:cNvSpPr>
            <p:nvPr/>
          </p:nvSpPr>
          <p:spPr>
            <a:xfrm>
              <a:off x="26434734" y="38971538"/>
              <a:ext cx="3840480" cy="3832225"/>
            </a:xfrm>
            <a:prstGeom prst="rect">
              <a:avLst/>
            </a:prstGeom>
            <a:solidFill>
              <a:srgbClr val="F6AA16"/>
            </a:solidFill>
            <a:ln w="19050" cap="sq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125848" tIns="125848" rIns="125848" bIns="125848" numCol="1" spcCol="0" rtlCol="0" fromWordArt="0" anchor="t" anchorCtr="0" forceAA="0" compatLnSpc="1">
              <a:prstTxWarp prst="textNoShape">
                <a:avLst/>
              </a:prstTxWarp>
              <a:normAutofit/>
            </a:bodyPr>
            <a:lstStyle/>
            <a:p>
              <a:pPr defTabSz="1751511">
                <a:defRPr/>
              </a:pPr>
              <a:endParaRPr lang="en-GB" sz="2497" kern="0">
                <a:solidFill>
                  <a:srgbClr val="3F3F3F"/>
                </a:solidFill>
                <a:latin typeface="Segoe UI"/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E7F841C-002A-4D37-B5AC-CB9CA7E141DF}"/>
                </a:ext>
              </a:extLst>
            </p:cNvPr>
            <p:cNvSpPr>
              <a:spLocks/>
            </p:cNvSpPr>
            <p:nvPr/>
          </p:nvSpPr>
          <p:spPr>
            <a:xfrm>
              <a:off x="0" y="38971538"/>
              <a:ext cx="3840480" cy="3832225"/>
            </a:xfrm>
            <a:prstGeom prst="rect">
              <a:avLst/>
            </a:prstGeom>
            <a:solidFill>
              <a:srgbClr val="19243F"/>
            </a:solidFill>
            <a:ln w="19050" cap="sq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125848" tIns="125848" rIns="125848" bIns="125848" numCol="1" spcCol="0" rtlCol="0" fromWordArt="0" anchor="t" anchorCtr="0" forceAA="0" compatLnSpc="1">
              <a:prstTxWarp prst="textNoShape">
                <a:avLst/>
              </a:prstTxWarp>
              <a:normAutofit/>
            </a:bodyPr>
            <a:lstStyle/>
            <a:p>
              <a:pPr defTabSz="1751511">
                <a:defRPr/>
              </a:pPr>
              <a:endParaRPr lang="en-GB" sz="2497" kern="0">
                <a:solidFill>
                  <a:srgbClr val="3F3F3F"/>
                </a:solidFill>
                <a:latin typeface="Segoe UI"/>
              </a:endParaRPr>
            </a:p>
          </p:txBody>
        </p:sp>
        <p:sp>
          <p:nvSpPr>
            <p:cNvPr id="7" name="Parallelogram 6">
              <a:extLst>
                <a:ext uri="{FF2B5EF4-FFF2-40B4-BE49-F238E27FC236}">
                  <a16:creationId xmlns:a16="http://schemas.microsoft.com/office/drawing/2014/main" id="{CA3F9F6B-23F6-4660-AF68-8EE050B16646}"/>
                </a:ext>
              </a:extLst>
            </p:cNvPr>
            <p:cNvSpPr>
              <a:spLocks/>
            </p:cNvSpPr>
            <p:nvPr/>
          </p:nvSpPr>
          <p:spPr>
            <a:xfrm>
              <a:off x="0" y="38971538"/>
              <a:ext cx="30275213" cy="3832225"/>
            </a:xfrm>
            <a:prstGeom prst="parallelogram">
              <a:avLst>
                <a:gd name="adj" fmla="val 25000"/>
              </a:avLst>
            </a:prstGeom>
            <a:solidFill>
              <a:srgbClr val="202E50"/>
            </a:solidFill>
            <a:ln w="19050" cap="sq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125848" tIns="125848" rIns="125848" bIns="125848" numCol="1" spcCol="0" rtlCol="0" fromWordArt="0" anchor="t" anchorCtr="0" forceAA="0" compatLnSpc="1">
              <a:prstTxWarp prst="textNoShape">
                <a:avLst/>
              </a:prstTxWarp>
              <a:normAutofit/>
            </a:bodyPr>
            <a:lstStyle/>
            <a:p>
              <a:pPr defTabSz="1751511">
                <a:defRPr/>
              </a:pPr>
              <a:endParaRPr lang="en-GB" sz="2497" kern="0">
                <a:solidFill>
                  <a:srgbClr val="3F3F3F"/>
                </a:solidFill>
                <a:latin typeface="Segoe UI"/>
              </a:endParaRP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2B8F02A5-A1B0-4C5E-86BE-892019AFFCA3}"/>
              </a:ext>
            </a:extLst>
          </p:cNvPr>
          <p:cNvSpPr>
            <a:spLocks/>
          </p:cNvSpPr>
          <p:nvPr/>
        </p:nvSpPr>
        <p:spPr>
          <a:xfrm>
            <a:off x="0" y="3778"/>
            <a:ext cx="15119350" cy="9483386"/>
          </a:xfrm>
          <a:prstGeom prst="rect">
            <a:avLst/>
          </a:prstGeom>
          <a:solidFill>
            <a:srgbClr val="202E50"/>
          </a:solidFill>
          <a:ln w="19050" cap="sq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125848" tIns="125848" rIns="125848" bIns="125848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defTabSz="1751511">
              <a:defRPr/>
            </a:pPr>
            <a:endParaRPr lang="en-GB" sz="2497" kern="0">
              <a:solidFill>
                <a:srgbClr val="3F3F3F"/>
              </a:solidFill>
              <a:latin typeface="Segoe UI"/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E01476DE-5DC0-49F9-80FF-67F5460E461B}"/>
              </a:ext>
            </a:extLst>
          </p:cNvPr>
          <p:cNvSpPr>
            <a:spLocks/>
          </p:cNvSpPr>
          <p:nvPr/>
        </p:nvSpPr>
        <p:spPr>
          <a:xfrm>
            <a:off x="1619348" y="5711092"/>
            <a:ext cx="13500002" cy="3776071"/>
          </a:xfrm>
          <a:custGeom>
            <a:avLst/>
            <a:gdLst>
              <a:gd name="connsiteX0" fmla="*/ 1890316 w 27032605"/>
              <a:gd name="connsiteY0" fmla="*/ 0 h 7561262"/>
              <a:gd name="connsiteX1" fmla="*/ 27032605 w 27032605"/>
              <a:gd name="connsiteY1" fmla="*/ 0 h 7561262"/>
              <a:gd name="connsiteX2" fmla="*/ 27032605 w 27032605"/>
              <a:gd name="connsiteY2" fmla="*/ 7561262 h 7561262"/>
              <a:gd name="connsiteX3" fmla="*/ 0 w 27032605"/>
              <a:gd name="connsiteY3" fmla="*/ 7561262 h 7561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032605" h="7561262">
                <a:moveTo>
                  <a:pt x="1890316" y="0"/>
                </a:moveTo>
                <a:lnTo>
                  <a:pt x="27032605" y="0"/>
                </a:lnTo>
                <a:lnTo>
                  <a:pt x="27032605" y="7561262"/>
                </a:lnTo>
                <a:lnTo>
                  <a:pt x="0" y="7561262"/>
                </a:lnTo>
                <a:close/>
              </a:path>
            </a:pathLst>
          </a:custGeom>
          <a:solidFill>
            <a:srgbClr val="202E50"/>
          </a:solidFill>
          <a:ln w="19050" cap="sq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177927" tIns="177927" rIns="177927" bIns="177927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defTabSz="1751511">
              <a:defRPr/>
            </a:pPr>
            <a:endParaRPr lang="en-GB" sz="3530" kern="0">
              <a:solidFill>
                <a:srgbClr val="3F3F3F"/>
              </a:solidFill>
              <a:latin typeface="Segoe UI"/>
            </a:endParaRPr>
          </a:p>
        </p:txBody>
      </p:sp>
      <p:sp>
        <p:nvSpPr>
          <p:cNvPr id="6" name="Parallelogram 5">
            <a:extLst>
              <a:ext uri="{FF2B5EF4-FFF2-40B4-BE49-F238E27FC236}">
                <a16:creationId xmlns:a16="http://schemas.microsoft.com/office/drawing/2014/main" id="{5D2962F7-C616-4D1F-AA35-776EF7AA36A0}"/>
              </a:ext>
            </a:extLst>
          </p:cNvPr>
          <p:cNvSpPr/>
          <p:nvPr/>
        </p:nvSpPr>
        <p:spPr>
          <a:xfrm>
            <a:off x="655640" y="3499993"/>
            <a:ext cx="6795819" cy="504216"/>
          </a:xfrm>
          <a:prstGeom prst="parallelogram">
            <a:avLst>
              <a:gd name="adj" fmla="val 25000"/>
            </a:avLst>
          </a:prstGeom>
          <a:solidFill>
            <a:srgbClr val="F6AA16"/>
          </a:solidFill>
          <a:ln w="19050" cap="sq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0" tIns="0" rIns="0" bIns="1797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1751511">
              <a:defRPr/>
            </a:pPr>
            <a:r>
              <a:rPr lang="en-US" sz="2996" b="1" kern="0">
                <a:solidFill>
                  <a:prstClr val="white"/>
                </a:solidFill>
                <a:latin typeface="Montserrat" panose="02000505000000020004" pitchFamily="2" charset="0"/>
              </a:rPr>
              <a:t>Heading</a:t>
            </a:r>
            <a:endParaRPr lang="en-GB" sz="2996" b="1" kern="0">
              <a:solidFill>
                <a:prstClr val="white"/>
              </a:solidFill>
              <a:latin typeface="Montserrat" panose="02000505000000020004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59F42D-FDA5-4B71-90AD-30AFD739F0A6}"/>
              </a:ext>
            </a:extLst>
          </p:cNvPr>
          <p:cNvSpPr txBox="1"/>
          <p:nvPr/>
        </p:nvSpPr>
        <p:spPr>
          <a:xfrm>
            <a:off x="654847" y="546048"/>
            <a:ext cx="13809657" cy="1428752"/>
          </a:xfrm>
          <a:prstGeom prst="rect">
            <a:avLst/>
          </a:prstGeom>
          <a:noFill/>
          <a:ln w="19050" cap="sq">
            <a:noFill/>
            <a:miter lim="800000"/>
          </a:ln>
        </p:spPr>
        <p:txBody>
          <a:bodyPr wrap="square" lIns="0" tIns="0" rIns="0" bIns="0" rtlCol="0" anchor="t" anchorCtr="0">
            <a:normAutofit/>
          </a:bodyPr>
          <a:lstStyle/>
          <a:p>
            <a:pPr defTabSz="1751511"/>
            <a:r>
              <a:rPr lang="en-GB" sz="4495" b="1">
                <a:solidFill>
                  <a:prstClr val="white"/>
                </a:solidFill>
                <a:latin typeface="Montserrat" panose="02000505000000020004" pitchFamily="2" charset="0"/>
                <a:cs typeface="Segoe UI Semilight" panose="020B0402040204020203" pitchFamily="34" charset="0"/>
              </a:rPr>
              <a:t>[Punchy title]</a:t>
            </a:r>
            <a:endParaRPr lang="en-GB" sz="4495" i="1">
              <a:solidFill>
                <a:prstClr val="white"/>
              </a:solidFill>
              <a:latin typeface="Montserrat" panose="02000505000000020004" pitchFamily="2" charset="0"/>
              <a:cs typeface="Segoe UI Semilight" panose="020B04020402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B4BA6C5-9755-4205-A0A5-9CF79D86B60A}"/>
              </a:ext>
            </a:extLst>
          </p:cNvPr>
          <p:cNvSpPr txBox="1"/>
          <p:nvPr/>
        </p:nvSpPr>
        <p:spPr>
          <a:xfrm>
            <a:off x="654847" y="2090407"/>
            <a:ext cx="13809657" cy="402740"/>
          </a:xfrm>
          <a:prstGeom prst="rect">
            <a:avLst/>
          </a:prstGeom>
          <a:noFill/>
          <a:ln w="19050" cap="sq">
            <a:noFill/>
            <a:miter lim="800000"/>
          </a:ln>
        </p:spPr>
        <p:txBody>
          <a:bodyPr wrap="square" lIns="0" tIns="0" rIns="0" bIns="0" rtlCol="0" anchor="t" anchorCtr="0">
            <a:noAutofit/>
          </a:bodyPr>
          <a:lstStyle/>
          <a:p>
            <a:pPr defTabSz="1751511"/>
            <a:r>
              <a:rPr lang="en-GB" sz="2996" i="1">
                <a:solidFill>
                  <a:srgbClr val="F6AA16"/>
                </a:solidFill>
                <a:latin typeface="Georgia" panose="02040502050405020303" pitchFamily="18" charset="0"/>
                <a:cs typeface="Segoe UI Semilight" panose="020B0402040204020203" pitchFamily="34" charset="0"/>
              </a:rPr>
              <a:t>Authors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2D287F2-5A29-4E12-8ADF-278C715244FC}"/>
              </a:ext>
            </a:extLst>
          </p:cNvPr>
          <p:cNvSpPr>
            <a:spLocks/>
          </p:cNvSpPr>
          <p:nvPr/>
        </p:nvSpPr>
        <p:spPr>
          <a:xfrm>
            <a:off x="4161369" y="19681685"/>
            <a:ext cx="3289297" cy="1150342"/>
          </a:xfrm>
          <a:prstGeom prst="rect">
            <a:avLst/>
          </a:prstGeom>
          <a:noFill/>
          <a:ln w="19050" cap="sq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defTabSz="1751511">
              <a:spcAft>
                <a:spcPts val="599"/>
              </a:spcAft>
              <a:defRPr/>
            </a:pPr>
            <a:r>
              <a:rPr lang="en-GB" sz="1398" b="1" kern="0">
                <a:solidFill>
                  <a:prstClr val="white"/>
                </a:solidFill>
                <a:latin typeface="Montserrat" panose="02000505000000020004" pitchFamily="2" charset="0"/>
              </a:rPr>
              <a:t>References</a:t>
            </a:r>
          </a:p>
          <a:p>
            <a:pPr defTabSz="1751511">
              <a:defRPr/>
            </a:pPr>
            <a:r>
              <a:rPr lang="en-GB" i="1" kern="0">
                <a:solidFill>
                  <a:prstClr val="white"/>
                </a:solidFill>
                <a:latin typeface="Georgia" panose="02040502050405020303" pitchFamily="18" charset="0"/>
              </a:rPr>
              <a:t>1.</a:t>
            </a:r>
          </a:p>
          <a:p>
            <a:pPr defTabSz="1751511">
              <a:defRPr/>
            </a:pPr>
            <a:r>
              <a:rPr lang="en-GB" i="1" kern="0">
                <a:solidFill>
                  <a:prstClr val="white"/>
                </a:solidFill>
                <a:latin typeface="Georgia" panose="02040502050405020303" pitchFamily="18" charset="0"/>
              </a:rPr>
              <a:t>2.</a:t>
            </a:r>
          </a:p>
          <a:p>
            <a:pPr defTabSz="1751511">
              <a:defRPr/>
            </a:pPr>
            <a:r>
              <a:rPr lang="en-GB" i="1" kern="0">
                <a:solidFill>
                  <a:prstClr val="white"/>
                </a:solidFill>
                <a:latin typeface="Georgia" panose="02040502050405020303" pitchFamily="18" charset="0"/>
              </a:rPr>
              <a:t>3.</a:t>
            </a:r>
          </a:p>
          <a:p>
            <a:pPr defTabSz="1751511">
              <a:defRPr/>
            </a:pPr>
            <a:r>
              <a:rPr lang="en-GB" i="1" kern="0">
                <a:solidFill>
                  <a:prstClr val="white"/>
                </a:solidFill>
                <a:latin typeface="Georgia" panose="02040502050405020303" pitchFamily="18" charset="0"/>
              </a:rPr>
              <a:t>4.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EC6C532-6F91-41E9-AFE5-32AA979711A6}"/>
              </a:ext>
            </a:extLst>
          </p:cNvPr>
          <p:cNvGrpSpPr/>
          <p:nvPr/>
        </p:nvGrpSpPr>
        <p:grpSpPr>
          <a:xfrm>
            <a:off x="11173620" y="19681686"/>
            <a:ext cx="3289297" cy="1150342"/>
            <a:chOff x="22872091" y="24151509"/>
            <a:chExt cx="10801469" cy="3777518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45C8495-0203-42D2-973F-1C6A6FC589B6}"/>
                </a:ext>
              </a:extLst>
            </p:cNvPr>
            <p:cNvSpPr/>
            <p:nvPr/>
          </p:nvSpPr>
          <p:spPr>
            <a:xfrm>
              <a:off x="22872091" y="24151509"/>
              <a:ext cx="3857911" cy="3777518"/>
            </a:xfrm>
            <a:prstGeom prst="rect">
              <a:avLst/>
            </a:prstGeom>
            <a:solidFill>
              <a:sysClr val="window" lastClr="FFFFFF"/>
            </a:solidFill>
            <a:ln w="19050" cap="sq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177927" tIns="177927" rIns="177927" bIns="177927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algn="ctr" defTabSz="1751511">
                <a:defRPr/>
              </a:pPr>
              <a:r>
                <a:rPr lang="en-GB" sz="1798" i="1" kern="0">
                  <a:solidFill>
                    <a:srgbClr val="F6AA16"/>
                  </a:solidFill>
                  <a:latin typeface="Georgia" panose="02040502050405020303" pitchFamily="18" charset="0"/>
                  <a:hlinkClick r:id="rId2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QR code</a:t>
              </a:r>
              <a:endParaRPr lang="en-GB" sz="1798" i="1" kern="0">
                <a:solidFill>
                  <a:srgbClr val="F6AA16"/>
                </a:solidFill>
                <a:latin typeface="Georgia" panose="02040502050405020303" pitchFamily="18" charset="0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DDA2B4F-D770-4E0A-BB13-7CF55AD6656E}"/>
                </a:ext>
              </a:extLst>
            </p:cNvPr>
            <p:cNvSpPr/>
            <p:nvPr/>
          </p:nvSpPr>
          <p:spPr>
            <a:xfrm>
              <a:off x="27284197" y="25532695"/>
              <a:ext cx="6389363" cy="1117323"/>
            </a:xfrm>
            <a:prstGeom prst="rect">
              <a:avLst/>
            </a:prstGeom>
            <a:noFill/>
            <a:ln w="19050" cap="sq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177927" tIns="0" rIns="0" bIns="0" numCol="1" spcCol="0" rtlCol="0" fromWordArt="0" anchor="ctr" anchorCtr="0" forceAA="0" compatLnSpc="1">
              <a:prstTxWarp prst="textNoShape">
                <a:avLst/>
              </a:prstTxWarp>
              <a:normAutofit fontScale="62500" lnSpcReduction="20000"/>
            </a:bodyPr>
            <a:lstStyle/>
            <a:p>
              <a:pPr defTabSz="1751511">
                <a:defRPr/>
              </a:pPr>
              <a:r>
                <a:rPr lang="en-GB" sz="1398" b="1" kern="0">
                  <a:solidFill>
                    <a:prstClr val="white"/>
                  </a:solidFill>
                  <a:latin typeface="Georgia" panose="02040502050405020303" pitchFamily="18" charset="0"/>
                </a:rPr>
                <a:t>Scan the QR code</a:t>
              </a:r>
              <a:r>
                <a:rPr lang="en-GB" sz="1398" kern="0">
                  <a:solidFill>
                    <a:prstClr val="white"/>
                  </a:solidFill>
                  <a:latin typeface="Georgia" panose="02040502050405020303" pitchFamily="18" charset="0"/>
                </a:rPr>
                <a:t> to download the </a:t>
              </a:r>
              <a:r>
                <a:rPr lang="en-GB" sz="1398" b="1" kern="0">
                  <a:solidFill>
                    <a:prstClr val="white"/>
                  </a:solidFill>
                  <a:latin typeface="Georgia" panose="02040502050405020303" pitchFamily="18" charset="0"/>
                </a:rPr>
                <a:t>full paper and poster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5D42EEB-3FA5-447E-98C5-F2354DB33ECE}"/>
                </a:ext>
              </a:extLst>
            </p:cNvPr>
            <p:cNvCxnSpPr>
              <a:cxnSpLocks/>
            </p:cNvCxnSpPr>
            <p:nvPr/>
          </p:nvCxnSpPr>
          <p:spPr>
            <a:xfrm>
              <a:off x="26730002" y="26040268"/>
              <a:ext cx="631493" cy="0"/>
            </a:xfrm>
            <a:prstGeom prst="line">
              <a:avLst/>
            </a:prstGeom>
            <a:noFill/>
            <a:ln w="25400" cap="sq" cmpd="sng" algn="ctr">
              <a:solidFill>
                <a:srgbClr val="F6AA16"/>
              </a:solidFill>
              <a:prstDash val="sysDot"/>
              <a:miter lim="800000"/>
              <a:headEnd type="oval" w="med" len="med"/>
              <a:tailEnd type="oval" w="med" len="med"/>
            </a:ln>
            <a:effectLst/>
          </p:spPr>
        </p:cxn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20E97235-C2C7-4C21-A628-D0675695F4C5}"/>
              </a:ext>
            </a:extLst>
          </p:cNvPr>
          <p:cNvSpPr/>
          <p:nvPr/>
        </p:nvSpPr>
        <p:spPr>
          <a:xfrm>
            <a:off x="654847" y="19681685"/>
            <a:ext cx="3290883" cy="1150342"/>
          </a:xfrm>
          <a:prstGeom prst="rect">
            <a:avLst/>
          </a:prstGeom>
          <a:solidFill>
            <a:sysClr val="window" lastClr="FFFFFF"/>
          </a:solidFill>
          <a:ln w="19050" cap="sq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177927" tIns="177927" rIns="177927" bIns="177927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 defTabSz="1751511">
              <a:defRPr/>
            </a:pPr>
            <a:r>
              <a:rPr lang="en-GB" sz="1798" i="1" kern="0">
                <a:solidFill>
                  <a:srgbClr val="F6AA16"/>
                </a:solidFill>
                <a:latin typeface="Georgia" panose="02040502050405020303" pitchFamily="18" charset="0"/>
              </a:rPr>
              <a:t>Institution Logo 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89929DBA-8BDC-4B74-8C9E-EC092B1B90B0}"/>
              </a:ext>
            </a:extLst>
          </p:cNvPr>
          <p:cNvSpPr>
            <a:spLocks/>
          </p:cNvSpPr>
          <p:nvPr/>
        </p:nvSpPr>
        <p:spPr>
          <a:xfrm>
            <a:off x="1" y="5711092"/>
            <a:ext cx="15111421" cy="3776072"/>
          </a:xfrm>
          <a:custGeom>
            <a:avLst/>
            <a:gdLst>
              <a:gd name="connsiteX0" fmla="*/ 0 w 30259335"/>
              <a:gd name="connsiteY0" fmla="*/ 0 h 7561263"/>
              <a:gd name="connsiteX1" fmla="*/ 30259335 w 30259335"/>
              <a:gd name="connsiteY1" fmla="*/ 0 h 7561263"/>
              <a:gd name="connsiteX2" fmla="*/ 28369023 w 30259335"/>
              <a:gd name="connsiteY2" fmla="*/ 7561263 h 7561263"/>
              <a:gd name="connsiteX3" fmla="*/ 0 w 30259335"/>
              <a:gd name="connsiteY3" fmla="*/ 7561263 h 75612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259335" h="7561263">
                <a:moveTo>
                  <a:pt x="0" y="0"/>
                </a:moveTo>
                <a:lnTo>
                  <a:pt x="30259335" y="0"/>
                </a:lnTo>
                <a:lnTo>
                  <a:pt x="28369023" y="7561263"/>
                </a:lnTo>
                <a:lnTo>
                  <a:pt x="0" y="7561263"/>
                </a:lnTo>
                <a:close/>
              </a:path>
            </a:pathLst>
          </a:custGeom>
          <a:solidFill>
            <a:srgbClr val="19243F"/>
          </a:solidFill>
          <a:ln w="19050" cap="sq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177927" tIns="177927" rIns="177927" bIns="177927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defTabSz="1751511">
              <a:defRPr/>
            </a:pPr>
            <a:endParaRPr lang="en-GB" sz="3530" kern="0">
              <a:solidFill>
                <a:srgbClr val="3F3F3F"/>
              </a:solidFill>
              <a:latin typeface="Segoe UI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4AE563-1EFC-439D-915C-903AF8A97A18}"/>
              </a:ext>
            </a:extLst>
          </p:cNvPr>
          <p:cNvSpPr txBox="1"/>
          <p:nvPr/>
        </p:nvSpPr>
        <p:spPr>
          <a:xfrm>
            <a:off x="655640" y="6711495"/>
            <a:ext cx="6795820" cy="1775266"/>
          </a:xfrm>
          <a:prstGeom prst="rect">
            <a:avLst/>
          </a:prstGeom>
          <a:noFill/>
          <a:ln w="19050" cap="sq">
            <a:noFill/>
            <a:miter lim="800000"/>
          </a:ln>
        </p:spPr>
        <p:txBody>
          <a:bodyPr wrap="square" anchor="ctr">
            <a:normAutofit lnSpcReduction="10000"/>
          </a:bodyPr>
          <a:lstStyle/>
          <a:p>
            <a:pPr defTabSz="1751511"/>
            <a:r>
              <a:rPr lang="en-GB" sz="3746">
                <a:solidFill>
                  <a:prstClr val="white"/>
                </a:solidFill>
                <a:latin typeface="Montserrat" panose="02000505000000020004" pitchFamily="2" charset="0"/>
              </a:rPr>
              <a:t>[Summarise your </a:t>
            </a:r>
            <a:r>
              <a:rPr lang="en-GB" sz="3746" b="1">
                <a:solidFill>
                  <a:srgbClr val="F6AA16"/>
                </a:solidFill>
                <a:latin typeface="Montserrat" panose="02000505000000020004" pitchFamily="2" charset="0"/>
              </a:rPr>
              <a:t>main</a:t>
            </a:r>
            <a:r>
              <a:rPr lang="en-GB" sz="3746" b="1">
                <a:solidFill>
                  <a:prstClr val="white"/>
                </a:solidFill>
                <a:latin typeface="Montserrat" panose="02000505000000020004" pitchFamily="2" charset="0"/>
              </a:rPr>
              <a:t> </a:t>
            </a:r>
            <a:r>
              <a:rPr lang="en-GB" sz="3746" b="1">
                <a:solidFill>
                  <a:srgbClr val="F6AA16"/>
                </a:solidFill>
                <a:latin typeface="Montserrat" panose="02000505000000020004" pitchFamily="2" charset="0"/>
              </a:rPr>
              <a:t>finding</a:t>
            </a:r>
            <a:r>
              <a:rPr lang="en-GB" sz="3746" b="1">
                <a:solidFill>
                  <a:prstClr val="white"/>
                </a:solidFill>
                <a:latin typeface="Montserrat" panose="02000505000000020004" pitchFamily="2" charset="0"/>
              </a:rPr>
              <a:t> </a:t>
            </a:r>
            <a:r>
              <a:rPr lang="en-GB" sz="3746">
                <a:solidFill>
                  <a:prstClr val="white"/>
                </a:solidFill>
                <a:latin typeface="Montserrat" panose="02000505000000020004" pitchFamily="2" charset="0"/>
              </a:rPr>
              <a:t>here in a </a:t>
            </a:r>
            <a:r>
              <a:rPr lang="en-GB" sz="3746" b="1">
                <a:solidFill>
                  <a:srgbClr val="F6AA16"/>
                </a:solidFill>
                <a:latin typeface="Montserrat" panose="02000505000000020004" pitchFamily="2" charset="0"/>
              </a:rPr>
              <a:t>clear</a:t>
            </a:r>
            <a:r>
              <a:rPr lang="en-GB" sz="3746">
                <a:solidFill>
                  <a:prstClr val="white"/>
                </a:solidFill>
                <a:latin typeface="Montserrat" panose="02000505000000020004" pitchFamily="2" charset="0"/>
              </a:rPr>
              <a:t> </a:t>
            </a:r>
            <a:br>
              <a:rPr lang="en-GB" sz="3746">
                <a:solidFill>
                  <a:prstClr val="white"/>
                </a:solidFill>
                <a:latin typeface="Montserrat" panose="02000505000000020004" pitchFamily="2" charset="0"/>
              </a:rPr>
            </a:br>
            <a:r>
              <a:rPr lang="en-GB" sz="3746">
                <a:solidFill>
                  <a:prstClr val="white"/>
                </a:solidFill>
                <a:latin typeface="Montserrat" panose="02000505000000020004" pitchFamily="2" charset="0"/>
              </a:rPr>
              <a:t>and </a:t>
            </a:r>
            <a:r>
              <a:rPr lang="en-GB" sz="3746" b="1">
                <a:solidFill>
                  <a:srgbClr val="F6AA16"/>
                </a:solidFill>
                <a:latin typeface="Montserrat" panose="02000505000000020004" pitchFamily="2" charset="0"/>
              </a:rPr>
              <a:t>concise</a:t>
            </a:r>
            <a:r>
              <a:rPr lang="en-GB" sz="3746">
                <a:solidFill>
                  <a:prstClr val="white"/>
                </a:solidFill>
                <a:latin typeface="Montserrat" panose="02000505000000020004" pitchFamily="2" charset="0"/>
              </a:rPr>
              <a:t> sentence]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EAC6F06-4B8C-404C-B356-27B241F92ED6}"/>
              </a:ext>
            </a:extLst>
          </p:cNvPr>
          <p:cNvSpPr/>
          <p:nvPr/>
        </p:nvSpPr>
        <p:spPr>
          <a:xfrm>
            <a:off x="7667891" y="5994473"/>
            <a:ext cx="6795819" cy="3209310"/>
          </a:xfrm>
          <a:prstGeom prst="rect">
            <a:avLst/>
          </a:prstGeom>
          <a:solidFill>
            <a:sysClr val="window" lastClr="FFFFFF"/>
          </a:solidFill>
          <a:ln w="19050" cap="sq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215739" tIns="177927" rIns="215739" bIns="177927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 defTabSz="1751511">
              <a:spcAft>
                <a:spcPts val="599"/>
              </a:spcAft>
              <a:defRPr/>
            </a:pPr>
            <a:r>
              <a:rPr lang="en-GB" sz="2996" b="1" kern="0">
                <a:solidFill>
                  <a:srgbClr val="19243F"/>
                </a:solidFill>
                <a:latin typeface="Georgia" panose="02040502050405020303" pitchFamily="18" charset="0"/>
              </a:rPr>
              <a:t>Key figure</a:t>
            </a:r>
          </a:p>
          <a:p>
            <a:pPr algn="ctr" defTabSz="1751511">
              <a:defRPr/>
            </a:pPr>
            <a:r>
              <a:rPr lang="en-GB" sz="2697" kern="0">
                <a:solidFill>
                  <a:srgbClr val="202E50"/>
                </a:solidFill>
                <a:latin typeface="Georgia" panose="02040502050405020303" pitchFamily="18" charset="0"/>
              </a:rPr>
              <a:t>Visualize your findings with an image, graphic, or a key figure.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D96CAB3-5036-4DC2-88D5-3E52C43A9B16}"/>
              </a:ext>
            </a:extLst>
          </p:cNvPr>
          <p:cNvSpPr/>
          <p:nvPr/>
        </p:nvSpPr>
        <p:spPr>
          <a:xfrm>
            <a:off x="655640" y="4004209"/>
            <a:ext cx="6669946" cy="1491244"/>
          </a:xfrm>
          <a:prstGeom prst="rect">
            <a:avLst/>
          </a:prstGeom>
          <a:noFill/>
          <a:ln w="19050" cap="sq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125848" tIns="125848" rIns="125848" bIns="125848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marL="269676" indent="-269676" defTabSz="1751511">
              <a:spcAft>
                <a:spcPts val="200"/>
              </a:spcAft>
              <a:buFont typeface="Arial" panose="020B0604020202020204" pitchFamily="34" charset="0"/>
              <a:buChar char="•"/>
              <a:defRPr/>
            </a:pPr>
            <a:r>
              <a:rPr lang="en-GB" sz="1798" kern="0">
                <a:solidFill>
                  <a:prstClr val="whit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[Insert text here]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C4ADEA5-FAD8-4F0F-9426-9F655F67499D}"/>
              </a:ext>
            </a:extLst>
          </p:cNvPr>
          <p:cNvSpPr/>
          <p:nvPr/>
        </p:nvSpPr>
        <p:spPr>
          <a:xfrm>
            <a:off x="7667891" y="4004209"/>
            <a:ext cx="6669946" cy="1491244"/>
          </a:xfrm>
          <a:prstGeom prst="rect">
            <a:avLst/>
          </a:prstGeom>
          <a:noFill/>
          <a:ln w="19050" cap="sq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125848" tIns="125848" rIns="125848" bIns="125848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marL="269676" indent="-269676" defTabSz="1751511">
              <a:spcAft>
                <a:spcPts val="200"/>
              </a:spcAft>
              <a:buFont typeface="Arial" panose="020B0604020202020204" pitchFamily="34" charset="0"/>
              <a:buChar char="•"/>
              <a:defRPr/>
            </a:pPr>
            <a:r>
              <a:rPr lang="en-GB" sz="1798" kern="0">
                <a:solidFill>
                  <a:prstClr val="whit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[Insert text here]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A60DFB4-389E-4F5D-B43B-907A6F6426B7}"/>
              </a:ext>
            </a:extLst>
          </p:cNvPr>
          <p:cNvSpPr/>
          <p:nvPr/>
        </p:nvSpPr>
        <p:spPr>
          <a:xfrm>
            <a:off x="655640" y="10233091"/>
            <a:ext cx="6795819" cy="5241238"/>
          </a:xfrm>
          <a:prstGeom prst="rect">
            <a:avLst/>
          </a:prstGeom>
          <a:noFill/>
          <a:ln w="19050" cap="sq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125848" tIns="125848" rIns="125848" bIns="125848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defTabSz="1751511">
              <a:spcAft>
                <a:spcPts val="200"/>
              </a:spcAft>
              <a:defRPr/>
            </a:pPr>
            <a:r>
              <a:rPr lang="en-GB" sz="1798" kern="0">
                <a:solidFill>
                  <a:srgbClr val="1924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[Insert text here]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7ECDEC5-840D-4A57-B8E4-1F444F477EFB}"/>
              </a:ext>
            </a:extLst>
          </p:cNvPr>
          <p:cNvSpPr/>
          <p:nvPr/>
        </p:nvSpPr>
        <p:spPr>
          <a:xfrm>
            <a:off x="7667891" y="10233091"/>
            <a:ext cx="6795819" cy="5241239"/>
          </a:xfrm>
          <a:prstGeom prst="rect">
            <a:avLst/>
          </a:prstGeom>
          <a:noFill/>
          <a:ln w="19050" cap="sq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125848" tIns="125848" rIns="125848" bIns="125848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defTabSz="1751511">
              <a:spcAft>
                <a:spcPts val="200"/>
              </a:spcAft>
              <a:defRPr/>
            </a:pPr>
            <a:r>
              <a:rPr lang="en-GB" sz="1798" kern="0">
                <a:solidFill>
                  <a:srgbClr val="1924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[Insert text here]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A627ECB-A8DB-423B-99BC-1A41DB90AFEB}"/>
              </a:ext>
            </a:extLst>
          </p:cNvPr>
          <p:cNvSpPr/>
          <p:nvPr/>
        </p:nvSpPr>
        <p:spPr>
          <a:xfrm>
            <a:off x="655640" y="16196874"/>
            <a:ext cx="13808071" cy="3269172"/>
          </a:xfrm>
          <a:prstGeom prst="rect">
            <a:avLst/>
          </a:prstGeom>
          <a:noFill/>
          <a:ln w="19050" cap="sq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125848" tIns="125848" rIns="125848" bIns="125848" numCol="2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defTabSz="1751511">
              <a:spcAft>
                <a:spcPts val="200"/>
              </a:spcAft>
              <a:defRPr/>
            </a:pPr>
            <a:r>
              <a:rPr lang="en-GB" sz="1798" kern="0">
                <a:solidFill>
                  <a:srgbClr val="1924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[Insert text here]</a:t>
            </a:r>
          </a:p>
        </p:txBody>
      </p:sp>
      <p:sp>
        <p:nvSpPr>
          <p:cNvPr id="24" name="Parallelogram 23">
            <a:extLst>
              <a:ext uri="{FF2B5EF4-FFF2-40B4-BE49-F238E27FC236}">
                <a16:creationId xmlns:a16="http://schemas.microsoft.com/office/drawing/2014/main" id="{BEC8BDC4-87D9-4F8D-BACC-CA5437A9EC52}"/>
              </a:ext>
            </a:extLst>
          </p:cNvPr>
          <p:cNvSpPr/>
          <p:nvPr/>
        </p:nvSpPr>
        <p:spPr>
          <a:xfrm>
            <a:off x="7667891" y="3499993"/>
            <a:ext cx="6795819" cy="504216"/>
          </a:xfrm>
          <a:prstGeom prst="parallelogram">
            <a:avLst>
              <a:gd name="adj" fmla="val 25000"/>
            </a:avLst>
          </a:prstGeom>
          <a:solidFill>
            <a:srgbClr val="F6AA16"/>
          </a:solidFill>
          <a:ln w="19050" cap="sq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0" tIns="0" rIns="0" bIns="1797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1751511">
              <a:defRPr/>
            </a:pPr>
            <a:r>
              <a:rPr lang="en-US" sz="2996" b="1" kern="0">
                <a:solidFill>
                  <a:prstClr val="white"/>
                </a:solidFill>
                <a:latin typeface="Montserrat" panose="02000505000000020004" pitchFamily="2" charset="0"/>
              </a:rPr>
              <a:t>Heading</a:t>
            </a:r>
            <a:endParaRPr lang="en-GB" sz="2996" b="1" kern="0">
              <a:solidFill>
                <a:prstClr val="white"/>
              </a:solidFill>
              <a:latin typeface="Montserrat" panose="02000505000000020004" pitchFamily="2" charset="0"/>
            </a:endParaRPr>
          </a:p>
        </p:txBody>
      </p:sp>
      <p:sp>
        <p:nvSpPr>
          <p:cNvPr id="25" name="Parallelogram 24">
            <a:extLst>
              <a:ext uri="{FF2B5EF4-FFF2-40B4-BE49-F238E27FC236}">
                <a16:creationId xmlns:a16="http://schemas.microsoft.com/office/drawing/2014/main" id="{C8ED2B0B-E22D-45DE-862B-998538182271}"/>
              </a:ext>
            </a:extLst>
          </p:cNvPr>
          <p:cNvSpPr/>
          <p:nvPr/>
        </p:nvSpPr>
        <p:spPr>
          <a:xfrm>
            <a:off x="7667098" y="9705492"/>
            <a:ext cx="6795819" cy="504216"/>
          </a:xfrm>
          <a:prstGeom prst="parallelogram">
            <a:avLst>
              <a:gd name="adj" fmla="val 25000"/>
            </a:avLst>
          </a:prstGeom>
          <a:solidFill>
            <a:srgbClr val="202E50"/>
          </a:solidFill>
          <a:ln w="19050" cap="sq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0" tIns="0" rIns="0" bIns="1797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1751511">
              <a:defRPr/>
            </a:pPr>
            <a:r>
              <a:rPr lang="en-US" sz="2996" b="1" kern="0">
                <a:solidFill>
                  <a:prstClr val="white"/>
                </a:solidFill>
                <a:latin typeface="Montserrat" panose="02000505000000020004" pitchFamily="2" charset="0"/>
              </a:rPr>
              <a:t>Heading</a:t>
            </a:r>
            <a:endParaRPr lang="en-GB" sz="2996" b="1" kern="0">
              <a:solidFill>
                <a:prstClr val="white"/>
              </a:solidFill>
              <a:latin typeface="Montserrat" panose="02000505000000020004" pitchFamily="2" charset="0"/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56E0768D-1229-4AD6-AA80-A2AA528F7F95}"/>
              </a:ext>
            </a:extLst>
          </p:cNvPr>
          <p:cNvSpPr/>
          <p:nvPr/>
        </p:nvSpPr>
        <p:spPr>
          <a:xfrm>
            <a:off x="655640" y="15682373"/>
            <a:ext cx="13807279" cy="504216"/>
          </a:xfrm>
          <a:custGeom>
            <a:avLst/>
            <a:gdLst>
              <a:gd name="connsiteX0" fmla="*/ 252413 w 27647901"/>
              <a:gd name="connsiteY0" fmla="*/ 0 h 1009650"/>
              <a:gd name="connsiteX1" fmla="*/ 27647901 w 27647901"/>
              <a:gd name="connsiteY1" fmla="*/ 0 h 1009650"/>
              <a:gd name="connsiteX2" fmla="*/ 27395489 w 27647901"/>
              <a:gd name="connsiteY2" fmla="*/ 1009650 h 1009650"/>
              <a:gd name="connsiteX3" fmla="*/ 0 w 27647901"/>
              <a:gd name="connsiteY3" fmla="*/ 1009650 h 1009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647901" h="1009650">
                <a:moveTo>
                  <a:pt x="252413" y="0"/>
                </a:moveTo>
                <a:lnTo>
                  <a:pt x="27647901" y="0"/>
                </a:lnTo>
                <a:lnTo>
                  <a:pt x="27395489" y="1009650"/>
                </a:lnTo>
                <a:lnTo>
                  <a:pt x="0" y="1009650"/>
                </a:lnTo>
                <a:close/>
              </a:path>
            </a:pathLst>
          </a:custGeom>
          <a:solidFill>
            <a:srgbClr val="202E50"/>
          </a:solidFill>
          <a:ln w="19050" cap="sq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20251" tIns="0" rIns="0" bIns="17978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defTabSz="1751511">
              <a:defRPr/>
            </a:pPr>
            <a:r>
              <a:rPr lang="en-US" sz="2996" b="1" kern="0">
                <a:solidFill>
                  <a:prstClr val="white"/>
                </a:solidFill>
                <a:latin typeface="Montserrat" panose="02000505000000020004" pitchFamily="2" charset="0"/>
              </a:rPr>
              <a:t>Heading</a:t>
            </a:r>
            <a:endParaRPr lang="en-GB" sz="2996" b="1" kern="0">
              <a:solidFill>
                <a:prstClr val="white"/>
              </a:solidFill>
              <a:latin typeface="Montserrat" panose="02000505000000020004" pitchFamily="2" charset="0"/>
            </a:endParaRPr>
          </a:p>
        </p:txBody>
      </p:sp>
      <p:sp>
        <p:nvSpPr>
          <p:cNvPr id="27" name="Parallelogram 26">
            <a:extLst>
              <a:ext uri="{FF2B5EF4-FFF2-40B4-BE49-F238E27FC236}">
                <a16:creationId xmlns:a16="http://schemas.microsoft.com/office/drawing/2014/main" id="{040EA3BD-18D2-478F-86BE-33580AC4C808}"/>
              </a:ext>
            </a:extLst>
          </p:cNvPr>
          <p:cNvSpPr/>
          <p:nvPr/>
        </p:nvSpPr>
        <p:spPr>
          <a:xfrm>
            <a:off x="654847" y="9705492"/>
            <a:ext cx="6795819" cy="504216"/>
          </a:xfrm>
          <a:prstGeom prst="parallelogram">
            <a:avLst>
              <a:gd name="adj" fmla="val 25000"/>
            </a:avLst>
          </a:prstGeom>
          <a:solidFill>
            <a:srgbClr val="202E50"/>
          </a:solidFill>
          <a:ln w="19050" cap="sq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0" tIns="0" rIns="0" bIns="1797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1751511">
              <a:defRPr/>
            </a:pPr>
            <a:r>
              <a:rPr lang="en-US" sz="2996" b="1" kern="0">
                <a:solidFill>
                  <a:prstClr val="white"/>
                </a:solidFill>
                <a:latin typeface="Montserrat" panose="02000505000000020004" pitchFamily="2" charset="0"/>
              </a:rPr>
              <a:t>Heading</a:t>
            </a:r>
            <a:endParaRPr lang="en-GB" sz="2996" b="1" kern="0">
              <a:solidFill>
                <a:prstClr val="white"/>
              </a:solidFill>
              <a:latin typeface="Montserrat" panose="02000505000000020004" pitchFamily="2" charset="0"/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D8671E2-62FA-46D9-88A3-991DBF7430DE}"/>
              </a:ext>
            </a:extLst>
          </p:cNvPr>
          <p:cNvGrpSpPr/>
          <p:nvPr/>
        </p:nvGrpSpPr>
        <p:grpSpPr>
          <a:xfrm>
            <a:off x="4159783" y="11699056"/>
            <a:ext cx="3290883" cy="3775274"/>
            <a:chOff x="7571943" y="22163853"/>
            <a:chExt cx="6444730" cy="7559665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A4F06193-2616-4313-B056-AA1FE6C407C9}"/>
                </a:ext>
              </a:extLst>
            </p:cNvPr>
            <p:cNvSpPr>
              <a:spLocks/>
            </p:cNvSpPr>
            <p:nvPr/>
          </p:nvSpPr>
          <p:spPr>
            <a:xfrm>
              <a:off x="7571943" y="28449996"/>
              <a:ext cx="6444730" cy="1273522"/>
            </a:xfrm>
            <a:prstGeom prst="rect">
              <a:avLst/>
            </a:prstGeom>
            <a:solidFill>
              <a:srgbClr val="F6AA16"/>
            </a:solidFill>
            <a:ln w="19050" cap="sq" cmpd="sng" algn="ctr">
              <a:solidFill>
                <a:srgbClr val="F6AA16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179783" tIns="89891" rIns="179783" bIns="89891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defTabSz="1751511">
                <a:defRPr/>
              </a:pPr>
              <a:r>
                <a:rPr lang="en-GB" sz="1600" i="1" kern="0">
                  <a:solidFill>
                    <a:srgbClr val="202E50"/>
                  </a:solidFill>
                  <a:latin typeface="Georgia" panose="02040502050405020303" pitchFamily="18" charset="0"/>
                </a:rPr>
                <a:t>[Insert figure heading here]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612EE39B-F057-4FF7-B78C-BE86968A8A9D}"/>
                </a:ext>
              </a:extLst>
            </p:cNvPr>
            <p:cNvSpPr/>
            <p:nvPr/>
          </p:nvSpPr>
          <p:spPr>
            <a:xfrm>
              <a:off x="7571943" y="22163853"/>
              <a:ext cx="6444730" cy="6286140"/>
            </a:xfrm>
            <a:prstGeom prst="rect">
              <a:avLst/>
            </a:prstGeom>
            <a:noFill/>
            <a:ln w="19050" cap="sq" cmpd="sng" algn="ctr">
              <a:solidFill>
                <a:srgbClr val="F6AA16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177927" tIns="177927" rIns="177927" bIns="177927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algn="ctr" defTabSz="1751511">
                <a:defRPr/>
              </a:pPr>
              <a:r>
                <a:rPr lang="en-GB" sz="1600" i="1" kern="0">
                  <a:solidFill>
                    <a:srgbClr val="202E50"/>
                  </a:solidFill>
                  <a:latin typeface="Georgia" panose="02040502050405020303" pitchFamily="18" charset="0"/>
                </a:rPr>
                <a:t>Figure placeholder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CFBF106-F002-4ABB-AD38-1BC7627357B5}"/>
              </a:ext>
            </a:extLst>
          </p:cNvPr>
          <p:cNvGrpSpPr/>
          <p:nvPr/>
        </p:nvGrpSpPr>
        <p:grpSpPr>
          <a:xfrm>
            <a:off x="11172035" y="11699056"/>
            <a:ext cx="3290883" cy="3775274"/>
            <a:chOff x="7571943" y="22163853"/>
            <a:chExt cx="6444730" cy="7559665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AF870778-860F-4A27-9C8C-30E7DDAB5D23}"/>
                </a:ext>
              </a:extLst>
            </p:cNvPr>
            <p:cNvSpPr>
              <a:spLocks/>
            </p:cNvSpPr>
            <p:nvPr/>
          </p:nvSpPr>
          <p:spPr>
            <a:xfrm>
              <a:off x="7571943" y="28449996"/>
              <a:ext cx="6444730" cy="1273522"/>
            </a:xfrm>
            <a:prstGeom prst="rect">
              <a:avLst/>
            </a:prstGeom>
            <a:solidFill>
              <a:srgbClr val="F6AA16"/>
            </a:solidFill>
            <a:ln w="19050" cap="sq" cmpd="sng" algn="ctr">
              <a:solidFill>
                <a:srgbClr val="F6AA16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179783" tIns="89891" rIns="179783" bIns="89891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defTabSz="1751511">
                <a:defRPr/>
              </a:pPr>
              <a:r>
                <a:rPr lang="en-GB" sz="1600" i="1" kern="0">
                  <a:solidFill>
                    <a:srgbClr val="202E50"/>
                  </a:solidFill>
                  <a:latin typeface="Georgia" panose="02040502050405020303" pitchFamily="18" charset="0"/>
                </a:rPr>
                <a:t>[Insert figure heading here]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C6293345-CE37-48DE-B3A6-D31767B88F2E}"/>
                </a:ext>
              </a:extLst>
            </p:cNvPr>
            <p:cNvSpPr/>
            <p:nvPr/>
          </p:nvSpPr>
          <p:spPr>
            <a:xfrm>
              <a:off x="7571943" y="22163853"/>
              <a:ext cx="6444730" cy="6286140"/>
            </a:xfrm>
            <a:prstGeom prst="rect">
              <a:avLst/>
            </a:prstGeom>
            <a:noFill/>
            <a:ln w="19050" cap="sq" cmpd="sng" algn="ctr">
              <a:solidFill>
                <a:srgbClr val="F6AA16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177927" tIns="177927" rIns="177927" bIns="177927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algn="ctr" defTabSz="1751511">
                <a:defRPr/>
              </a:pPr>
              <a:r>
                <a:rPr lang="en-GB" sz="1600" i="1" kern="0">
                  <a:solidFill>
                    <a:srgbClr val="202E50"/>
                  </a:solidFill>
                  <a:latin typeface="Georgia" panose="02040502050405020303" pitchFamily="18" charset="0"/>
                </a:rPr>
                <a:t>Figure placeholder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360634F6-5E76-4077-93B7-07EB2559D66C}"/>
              </a:ext>
            </a:extLst>
          </p:cNvPr>
          <p:cNvGrpSpPr/>
          <p:nvPr/>
        </p:nvGrpSpPr>
        <p:grpSpPr>
          <a:xfrm>
            <a:off x="4617079" y="6312166"/>
            <a:ext cx="1044801" cy="353770"/>
            <a:chOff x="8332787" y="23418800"/>
            <a:chExt cx="6523365" cy="2208811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8D44BF6F-BA19-4831-9E98-1F5255557B9C}"/>
                </a:ext>
              </a:extLst>
            </p:cNvPr>
            <p:cNvSpPr txBox="1"/>
            <p:nvPr/>
          </p:nvSpPr>
          <p:spPr>
            <a:xfrm>
              <a:off x="8332787" y="23418800"/>
              <a:ext cx="6523365" cy="1133475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>
              <a:defPPr>
                <a:defRPr lang="en-US"/>
              </a:defPPr>
              <a:lvl1pPr marL="0" algn="l" defTabSz="100095" rtl="0" eaLnBrk="1" latinLnBrk="0" hangingPunct="1">
                <a:defRPr sz="39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100095" algn="l" defTabSz="100095" rtl="0" eaLnBrk="1" latinLnBrk="0" hangingPunct="1">
                <a:defRPr sz="39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00190" algn="l" defTabSz="100095" rtl="0" eaLnBrk="1" latinLnBrk="0" hangingPunct="1">
                <a:defRPr sz="39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300285" algn="l" defTabSz="100095" rtl="0" eaLnBrk="1" latinLnBrk="0" hangingPunct="1">
                <a:defRPr sz="39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400381" algn="l" defTabSz="100095" rtl="0" eaLnBrk="1" latinLnBrk="0" hangingPunct="1">
                <a:defRPr sz="39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500476" algn="l" defTabSz="100095" rtl="0" eaLnBrk="1" latinLnBrk="0" hangingPunct="1">
                <a:defRPr sz="39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600571" algn="l" defTabSz="100095" rtl="0" eaLnBrk="1" latinLnBrk="0" hangingPunct="1">
                <a:defRPr sz="39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700666" algn="l" defTabSz="100095" rtl="0" eaLnBrk="1" latinLnBrk="0" hangingPunct="1">
                <a:defRPr sz="39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800761" algn="l" defTabSz="100095" rtl="0" eaLnBrk="1" latinLnBrk="0" hangingPunct="1">
                <a:defRPr sz="39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561710">
                <a:spcAft>
                  <a:spcPts val="192"/>
                </a:spcAft>
              </a:pPr>
              <a:r>
                <a:rPr lang="en-US" sz="448" b="1">
                  <a:solidFill>
                    <a:prstClr val="white"/>
                  </a:solidFill>
                  <a:latin typeface="Montserrat" panose="02000505000000020004" pitchFamily="2" charset="0"/>
                </a:rPr>
                <a:t>Dr. BrightCarbon </a:t>
              </a:r>
              <a:br>
                <a:rPr lang="en-US" sz="448" b="1">
                  <a:solidFill>
                    <a:prstClr val="white"/>
                  </a:solidFill>
                  <a:latin typeface="Montserrat" panose="02000505000000020004" pitchFamily="2" charset="0"/>
                </a:rPr>
              </a:br>
              <a:r>
                <a:rPr lang="en-US" sz="385">
                  <a:solidFill>
                    <a:prstClr val="white"/>
                  </a:solidFill>
                  <a:latin typeface="Montserrat" panose="02000505000000020004" pitchFamily="2" charset="0"/>
                </a:rPr>
                <a:t>ABc, DeFG, HiJK</a:t>
              </a:r>
              <a:endParaRPr lang="en-US" sz="448">
                <a:solidFill>
                  <a:prstClr val="white"/>
                </a:solidFill>
                <a:latin typeface="Montserrat" panose="02000505000000020004" pitchFamily="2" charset="0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D24C3CF-53FD-45A0-8F41-B2C16F27D330}"/>
                </a:ext>
              </a:extLst>
            </p:cNvPr>
            <p:cNvSpPr txBox="1"/>
            <p:nvPr/>
          </p:nvSpPr>
          <p:spPr>
            <a:xfrm>
              <a:off x="9065088" y="24373823"/>
              <a:ext cx="5791064" cy="675028"/>
            </a:xfrm>
            <a:prstGeom prst="rect">
              <a:avLst/>
            </a:prstGeom>
            <a:noFill/>
          </p:spPr>
          <p:txBody>
            <a:bodyPr wrap="square" rtlCol="0" anchor="ctr">
              <a:normAutofit/>
            </a:bodyPr>
            <a:lstStyle>
              <a:defPPr>
                <a:defRPr lang="en-US"/>
              </a:defPPr>
              <a:lvl1pPr marL="0" algn="l" defTabSz="100095" rtl="0" eaLnBrk="1" latinLnBrk="0" hangingPunct="1">
                <a:defRPr sz="39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100095" algn="l" defTabSz="100095" rtl="0" eaLnBrk="1" latinLnBrk="0" hangingPunct="1">
                <a:defRPr sz="39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00190" algn="l" defTabSz="100095" rtl="0" eaLnBrk="1" latinLnBrk="0" hangingPunct="1">
                <a:defRPr sz="39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300285" algn="l" defTabSz="100095" rtl="0" eaLnBrk="1" latinLnBrk="0" hangingPunct="1">
                <a:defRPr sz="39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400381" algn="l" defTabSz="100095" rtl="0" eaLnBrk="1" latinLnBrk="0" hangingPunct="1">
                <a:defRPr sz="39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500476" algn="l" defTabSz="100095" rtl="0" eaLnBrk="1" latinLnBrk="0" hangingPunct="1">
                <a:defRPr sz="39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600571" algn="l" defTabSz="100095" rtl="0" eaLnBrk="1" latinLnBrk="0" hangingPunct="1">
                <a:defRPr sz="39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700666" algn="l" defTabSz="100095" rtl="0" eaLnBrk="1" latinLnBrk="0" hangingPunct="1">
                <a:defRPr sz="39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800761" algn="l" defTabSz="100095" rtl="0" eaLnBrk="1" latinLnBrk="0" hangingPunct="1">
                <a:defRPr sz="39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561710">
                <a:spcAft>
                  <a:spcPts val="272"/>
                </a:spcAft>
              </a:pPr>
              <a:r>
                <a:rPr lang="en-US" sz="289">
                  <a:solidFill>
                    <a:srgbClr val="F6AA16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[Insert email address]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44E0B0DB-F0C3-4BEA-9500-87BD3E6F5482}"/>
                </a:ext>
              </a:extLst>
            </p:cNvPr>
            <p:cNvSpPr txBox="1"/>
            <p:nvPr/>
          </p:nvSpPr>
          <p:spPr>
            <a:xfrm>
              <a:off x="9065088" y="24952583"/>
              <a:ext cx="5791064" cy="675028"/>
            </a:xfrm>
            <a:prstGeom prst="rect">
              <a:avLst/>
            </a:prstGeom>
            <a:noFill/>
          </p:spPr>
          <p:txBody>
            <a:bodyPr wrap="square" rtlCol="0" anchor="ctr">
              <a:normAutofit/>
            </a:bodyPr>
            <a:lstStyle>
              <a:defPPr>
                <a:defRPr lang="en-US"/>
              </a:defPPr>
              <a:lvl1pPr marL="0" algn="l" defTabSz="100095" rtl="0" eaLnBrk="1" latinLnBrk="0" hangingPunct="1">
                <a:defRPr sz="39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100095" algn="l" defTabSz="100095" rtl="0" eaLnBrk="1" latinLnBrk="0" hangingPunct="1">
                <a:defRPr sz="39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00190" algn="l" defTabSz="100095" rtl="0" eaLnBrk="1" latinLnBrk="0" hangingPunct="1">
                <a:defRPr sz="39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300285" algn="l" defTabSz="100095" rtl="0" eaLnBrk="1" latinLnBrk="0" hangingPunct="1">
                <a:defRPr sz="39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400381" algn="l" defTabSz="100095" rtl="0" eaLnBrk="1" latinLnBrk="0" hangingPunct="1">
                <a:defRPr sz="39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500476" algn="l" defTabSz="100095" rtl="0" eaLnBrk="1" latinLnBrk="0" hangingPunct="1">
                <a:defRPr sz="39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600571" algn="l" defTabSz="100095" rtl="0" eaLnBrk="1" latinLnBrk="0" hangingPunct="1">
                <a:defRPr sz="39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700666" algn="l" defTabSz="100095" rtl="0" eaLnBrk="1" latinLnBrk="0" hangingPunct="1">
                <a:defRPr sz="39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800761" algn="l" defTabSz="100095" rtl="0" eaLnBrk="1" latinLnBrk="0" hangingPunct="1">
                <a:defRPr sz="39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561710">
                <a:spcAft>
                  <a:spcPts val="272"/>
                </a:spcAft>
              </a:pPr>
              <a:r>
                <a:rPr lang="en-US" sz="289">
                  <a:solidFill>
                    <a:srgbClr val="F6AA16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[Insert twitter username]</a:t>
              </a:r>
            </a:p>
          </p:txBody>
        </p:sp>
        <p:pic>
          <p:nvPicPr>
            <p:cNvPr id="50" name="Graphic 49" descr="Envelope outline">
              <a:extLst>
                <a:ext uri="{FF2B5EF4-FFF2-40B4-BE49-F238E27FC236}">
                  <a16:creationId xmlns:a16="http://schemas.microsoft.com/office/drawing/2014/main" id="{72AE7376-4B19-4324-885E-CA3425B648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435809" y="24469413"/>
              <a:ext cx="471633" cy="483849"/>
            </a:xfrm>
            <a:prstGeom prst="rect">
              <a:avLst/>
            </a:prstGeom>
          </p:spPr>
        </p:pic>
        <p:sp>
          <p:nvSpPr>
            <p:cNvPr id="51" name="Graphic 3">
              <a:extLst>
                <a:ext uri="{FF2B5EF4-FFF2-40B4-BE49-F238E27FC236}">
                  <a16:creationId xmlns:a16="http://schemas.microsoft.com/office/drawing/2014/main" id="{CBD502B2-1B3F-4EB1-9074-53D578B0A7CF}"/>
                </a:ext>
              </a:extLst>
            </p:cNvPr>
            <p:cNvSpPr/>
            <p:nvPr/>
          </p:nvSpPr>
          <p:spPr>
            <a:xfrm>
              <a:off x="8436406" y="25099224"/>
              <a:ext cx="470449" cy="381746"/>
            </a:xfrm>
            <a:custGeom>
              <a:avLst/>
              <a:gdLst>
                <a:gd name="connsiteX0" fmla="*/ 469046 w 470449"/>
                <a:gd name="connsiteY0" fmla="*/ 53244 h 381747"/>
                <a:gd name="connsiteX1" fmla="*/ 424987 w 470449"/>
                <a:gd name="connsiteY1" fmla="*/ 62689 h 381747"/>
                <a:gd name="connsiteX2" fmla="*/ 467904 w 470449"/>
                <a:gd name="connsiteY2" fmla="*/ 25816 h 381747"/>
                <a:gd name="connsiteX3" fmla="*/ 406552 w 470449"/>
                <a:gd name="connsiteY3" fmla="*/ 38071 h 381747"/>
                <a:gd name="connsiteX4" fmla="*/ 212800 w 470449"/>
                <a:gd name="connsiteY4" fmla="*/ 132327 h 381747"/>
                <a:gd name="connsiteX5" fmla="*/ 100011 w 470449"/>
                <a:gd name="connsiteY5" fmla="*/ 89212 h 381747"/>
                <a:gd name="connsiteX6" fmla="*/ 53757 w 470449"/>
                <a:gd name="connsiteY6" fmla="*/ 54213 h 381747"/>
                <a:gd name="connsiteX7" fmla="*/ 129713 w 470449"/>
                <a:gd name="connsiteY7" fmla="*/ 208606 h 381747"/>
                <a:gd name="connsiteX8" fmla="*/ 72587 w 470449"/>
                <a:gd name="connsiteY8" fmla="*/ 198328 h 381747"/>
                <a:gd name="connsiteX9" fmla="*/ 160454 w 470449"/>
                <a:gd name="connsiteY9" fmla="*/ 288622 h 381747"/>
                <a:gd name="connsiteX10" fmla="*/ -1403 w 470449"/>
                <a:gd name="connsiteY10" fmla="*/ 309321 h 381747"/>
                <a:gd name="connsiteX11" fmla="*/ 429905 w 470449"/>
                <a:gd name="connsiteY11" fmla="*/ 86456 h 381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70449" h="381747">
                  <a:moveTo>
                    <a:pt x="469046" y="53244"/>
                  </a:moveTo>
                  <a:lnTo>
                    <a:pt x="424987" y="62689"/>
                  </a:lnTo>
                  <a:lnTo>
                    <a:pt x="467904" y="25816"/>
                  </a:lnTo>
                  <a:lnTo>
                    <a:pt x="406552" y="38071"/>
                  </a:lnTo>
                  <a:cubicBezTo>
                    <a:pt x="334408" y="-49214"/>
                    <a:pt x="188724" y="21752"/>
                    <a:pt x="212800" y="132327"/>
                  </a:cubicBezTo>
                  <a:cubicBezTo>
                    <a:pt x="184557" y="112062"/>
                    <a:pt x="135564" y="105523"/>
                    <a:pt x="100011" y="89212"/>
                  </a:cubicBezTo>
                  <a:cubicBezTo>
                    <a:pt x="51452" y="66931"/>
                    <a:pt x="56525" y="42681"/>
                    <a:pt x="53757" y="54213"/>
                  </a:cubicBezTo>
                  <a:cubicBezTo>
                    <a:pt x="32599" y="142910"/>
                    <a:pt x="109147" y="207464"/>
                    <a:pt x="129713" y="208606"/>
                  </a:cubicBezTo>
                  <a:cubicBezTo>
                    <a:pt x="110290" y="211461"/>
                    <a:pt x="72587" y="198328"/>
                    <a:pt x="72587" y="198328"/>
                  </a:cubicBezTo>
                  <a:cubicBezTo>
                    <a:pt x="72587" y="198328"/>
                    <a:pt x="72587" y="246882"/>
                    <a:pt x="160454" y="288622"/>
                  </a:cubicBezTo>
                  <a:cubicBezTo>
                    <a:pt x="110278" y="312116"/>
                    <a:pt x="53085" y="319323"/>
                    <a:pt x="-1403" y="309321"/>
                  </a:cubicBezTo>
                  <a:cubicBezTo>
                    <a:pt x="171519" y="478623"/>
                    <a:pt x="467410" y="323763"/>
                    <a:pt x="429905" y="86456"/>
                  </a:cubicBezTo>
                  <a:close/>
                </a:path>
              </a:pathLst>
            </a:custGeom>
            <a:noFill/>
            <a:ln w="11430" cap="flat">
              <a:solidFill>
                <a:srgbClr val="F6AA16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100095" rtl="0" eaLnBrk="1" latinLnBrk="0" hangingPunct="1">
                <a:defRPr sz="39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100095" algn="l" defTabSz="100095" rtl="0" eaLnBrk="1" latinLnBrk="0" hangingPunct="1">
                <a:defRPr sz="39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00190" algn="l" defTabSz="100095" rtl="0" eaLnBrk="1" latinLnBrk="0" hangingPunct="1">
                <a:defRPr sz="39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300285" algn="l" defTabSz="100095" rtl="0" eaLnBrk="1" latinLnBrk="0" hangingPunct="1">
                <a:defRPr sz="39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400381" algn="l" defTabSz="100095" rtl="0" eaLnBrk="1" latinLnBrk="0" hangingPunct="1">
                <a:defRPr sz="39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500476" algn="l" defTabSz="100095" rtl="0" eaLnBrk="1" latinLnBrk="0" hangingPunct="1">
                <a:defRPr sz="39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600571" algn="l" defTabSz="100095" rtl="0" eaLnBrk="1" latinLnBrk="0" hangingPunct="1">
                <a:defRPr sz="39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700666" algn="l" defTabSz="100095" rtl="0" eaLnBrk="1" latinLnBrk="0" hangingPunct="1">
                <a:defRPr sz="39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800761" algn="l" defTabSz="100095" rtl="0" eaLnBrk="1" latinLnBrk="0" hangingPunct="1">
                <a:defRPr sz="39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 sz="144"/>
            </a:p>
          </p:txBody>
        </p:sp>
      </p:grpSp>
    </p:spTree>
    <p:extLst>
      <p:ext uri="{BB962C8B-B14F-4D97-AF65-F5344CB8AC3E}">
        <p14:creationId xmlns:p14="http://schemas.microsoft.com/office/powerpoint/2010/main" val="39059843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E132B9BE-E6D0-47F6-ACF5-2FDAF1272365}"/>
              </a:ext>
            </a:extLst>
          </p:cNvPr>
          <p:cNvGrpSpPr/>
          <p:nvPr/>
        </p:nvGrpSpPr>
        <p:grpSpPr>
          <a:xfrm>
            <a:off x="1" y="9702803"/>
            <a:ext cx="15119349" cy="3776072"/>
            <a:chOff x="1" y="19421474"/>
            <a:chExt cx="30275211" cy="7561264"/>
          </a:xfrm>
        </p:grpSpPr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1F5A258F-E1E3-492E-A1F4-9440729C58E7}"/>
                </a:ext>
              </a:extLst>
            </p:cNvPr>
            <p:cNvSpPr>
              <a:spLocks/>
            </p:cNvSpPr>
            <p:nvPr/>
          </p:nvSpPr>
          <p:spPr>
            <a:xfrm>
              <a:off x="3242607" y="19421474"/>
              <a:ext cx="27032605" cy="7561262"/>
            </a:xfrm>
            <a:custGeom>
              <a:avLst/>
              <a:gdLst>
                <a:gd name="connsiteX0" fmla="*/ 1890316 w 27032605"/>
                <a:gd name="connsiteY0" fmla="*/ 0 h 7561262"/>
                <a:gd name="connsiteX1" fmla="*/ 27032605 w 27032605"/>
                <a:gd name="connsiteY1" fmla="*/ 0 h 7561262"/>
                <a:gd name="connsiteX2" fmla="*/ 27032605 w 27032605"/>
                <a:gd name="connsiteY2" fmla="*/ 7561262 h 7561262"/>
                <a:gd name="connsiteX3" fmla="*/ 0 w 27032605"/>
                <a:gd name="connsiteY3" fmla="*/ 7561262 h 7561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032605" h="7561262">
                  <a:moveTo>
                    <a:pt x="1890316" y="0"/>
                  </a:moveTo>
                  <a:lnTo>
                    <a:pt x="27032605" y="0"/>
                  </a:lnTo>
                  <a:lnTo>
                    <a:pt x="27032605" y="7561262"/>
                  </a:lnTo>
                  <a:lnTo>
                    <a:pt x="0" y="7561262"/>
                  </a:lnTo>
                  <a:close/>
                </a:path>
              </a:pathLst>
            </a:custGeom>
            <a:solidFill>
              <a:srgbClr val="202E50"/>
            </a:solidFill>
            <a:ln w="19050" cap="sq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177927" tIns="177927" rIns="177927" bIns="177927" numCol="1" spcCol="0" rtlCol="0" fromWordArt="0" anchor="t" anchorCtr="0" forceAA="0" compatLnSpc="1">
              <a:prstTxWarp prst="textNoShape">
                <a:avLst/>
              </a:prstTxWarp>
              <a:normAutofit/>
            </a:bodyPr>
            <a:lstStyle/>
            <a:p>
              <a:pPr defTabSz="1751511">
                <a:defRPr/>
              </a:pPr>
              <a:endParaRPr lang="en-GB" sz="3530" kern="0">
                <a:solidFill>
                  <a:srgbClr val="3F3F3F"/>
                </a:solidFill>
                <a:latin typeface="Segoe UI"/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E2D3C02E-DEDA-4CCE-BE20-B86271DBE4C4}"/>
                </a:ext>
              </a:extLst>
            </p:cNvPr>
            <p:cNvSpPr>
              <a:spLocks/>
            </p:cNvSpPr>
            <p:nvPr/>
          </p:nvSpPr>
          <p:spPr>
            <a:xfrm>
              <a:off x="1" y="19421475"/>
              <a:ext cx="30259335" cy="7561263"/>
            </a:xfrm>
            <a:custGeom>
              <a:avLst/>
              <a:gdLst>
                <a:gd name="connsiteX0" fmla="*/ 0 w 30259335"/>
                <a:gd name="connsiteY0" fmla="*/ 0 h 7561263"/>
                <a:gd name="connsiteX1" fmla="*/ 30259335 w 30259335"/>
                <a:gd name="connsiteY1" fmla="*/ 0 h 7561263"/>
                <a:gd name="connsiteX2" fmla="*/ 28369023 w 30259335"/>
                <a:gd name="connsiteY2" fmla="*/ 7561263 h 7561263"/>
                <a:gd name="connsiteX3" fmla="*/ 0 w 30259335"/>
                <a:gd name="connsiteY3" fmla="*/ 7561263 h 7561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259335" h="7561263">
                  <a:moveTo>
                    <a:pt x="0" y="0"/>
                  </a:moveTo>
                  <a:lnTo>
                    <a:pt x="30259335" y="0"/>
                  </a:lnTo>
                  <a:lnTo>
                    <a:pt x="28369023" y="7561263"/>
                  </a:lnTo>
                  <a:lnTo>
                    <a:pt x="0" y="7561263"/>
                  </a:lnTo>
                  <a:close/>
                </a:path>
              </a:pathLst>
            </a:custGeom>
            <a:solidFill>
              <a:srgbClr val="19243F"/>
            </a:solidFill>
            <a:ln w="19050" cap="sq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177927" tIns="177927" rIns="177927" bIns="177927" numCol="1" spcCol="0" rtlCol="0" fromWordArt="0" anchor="t" anchorCtr="0" forceAA="0" compatLnSpc="1">
              <a:prstTxWarp prst="textNoShape">
                <a:avLst/>
              </a:prstTxWarp>
              <a:normAutofit/>
            </a:bodyPr>
            <a:lstStyle/>
            <a:p>
              <a:pPr defTabSz="1751511">
                <a:defRPr/>
              </a:pPr>
              <a:endParaRPr lang="en-GB" sz="3530" kern="0">
                <a:solidFill>
                  <a:srgbClr val="3F3F3F"/>
                </a:solidFill>
                <a:latin typeface="Segoe UI"/>
              </a:endParaRPr>
            </a:p>
          </p:txBody>
        </p:sp>
      </p:grpSp>
      <p:sp>
        <p:nvSpPr>
          <p:cNvPr id="48" name="Rectangle 47">
            <a:extLst>
              <a:ext uri="{FF2B5EF4-FFF2-40B4-BE49-F238E27FC236}">
                <a16:creationId xmlns:a16="http://schemas.microsoft.com/office/drawing/2014/main" id="{D2CB21B9-DAC0-403E-A3A9-D9B874A269B5}"/>
              </a:ext>
            </a:extLst>
          </p:cNvPr>
          <p:cNvSpPr>
            <a:spLocks/>
          </p:cNvSpPr>
          <p:nvPr/>
        </p:nvSpPr>
        <p:spPr>
          <a:xfrm>
            <a:off x="0" y="3778"/>
            <a:ext cx="15119350" cy="3279783"/>
          </a:xfrm>
          <a:prstGeom prst="rect">
            <a:avLst/>
          </a:prstGeom>
          <a:solidFill>
            <a:srgbClr val="202E50"/>
          </a:solidFill>
          <a:ln w="19050" cap="sq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125848" tIns="125848" rIns="125848" bIns="125848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defTabSz="1751511">
              <a:defRPr/>
            </a:pPr>
            <a:endParaRPr lang="en-GB" sz="2497" kern="0">
              <a:solidFill>
                <a:srgbClr val="3F3F3F"/>
              </a:solidFill>
              <a:latin typeface="Segoe UI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3B2143B-24F7-44E3-B640-B64FE81597A6}"/>
              </a:ext>
            </a:extLst>
          </p:cNvPr>
          <p:cNvSpPr txBox="1"/>
          <p:nvPr/>
        </p:nvSpPr>
        <p:spPr>
          <a:xfrm>
            <a:off x="654847" y="546048"/>
            <a:ext cx="13809657" cy="1428752"/>
          </a:xfrm>
          <a:prstGeom prst="rect">
            <a:avLst/>
          </a:prstGeom>
          <a:noFill/>
          <a:ln w="19050" cap="sq">
            <a:noFill/>
            <a:miter lim="800000"/>
          </a:ln>
        </p:spPr>
        <p:txBody>
          <a:bodyPr wrap="square" lIns="0" tIns="0" rIns="0" bIns="0" rtlCol="0" anchor="t" anchorCtr="0">
            <a:normAutofit/>
          </a:bodyPr>
          <a:lstStyle/>
          <a:p>
            <a:pPr defTabSz="1751511"/>
            <a:r>
              <a:rPr lang="en-GB" sz="4495" b="1">
                <a:solidFill>
                  <a:prstClr val="white"/>
                </a:solidFill>
                <a:latin typeface="Montserrat" panose="02000505000000020004" pitchFamily="2" charset="0"/>
              </a:rPr>
              <a:t>Sticker sheet – Option 3</a:t>
            </a:r>
            <a:endParaRPr lang="en-GB" sz="4495" i="1">
              <a:solidFill>
                <a:prstClr val="white"/>
              </a:solidFill>
              <a:latin typeface="Montserrat" panose="02000505000000020004" pitchFamily="2" charset="0"/>
              <a:cs typeface="Segoe UI Semilight" panose="020B0402040204020203" pitchFamily="34" charset="0"/>
            </a:endParaRPr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C6EFD13D-94E2-4113-8673-66AE7B8B5117}"/>
              </a:ext>
            </a:extLst>
          </p:cNvPr>
          <p:cNvSpPr>
            <a:spLocks/>
          </p:cNvSpPr>
          <p:nvPr/>
        </p:nvSpPr>
        <p:spPr>
          <a:xfrm>
            <a:off x="1" y="1873975"/>
            <a:ext cx="15111421" cy="1409586"/>
          </a:xfrm>
          <a:custGeom>
            <a:avLst/>
            <a:gdLst>
              <a:gd name="connsiteX0" fmla="*/ 0 w 30259335"/>
              <a:gd name="connsiteY0" fmla="*/ 0 h 2822576"/>
              <a:gd name="connsiteX1" fmla="*/ 30259335 w 30259335"/>
              <a:gd name="connsiteY1" fmla="*/ 0 h 2822576"/>
              <a:gd name="connsiteX2" fmla="*/ 29553693 w 30259335"/>
              <a:gd name="connsiteY2" fmla="*/ 2822576 h 2822576"/>
              <a:gd name="connsiteX3" fmla="*/ 0 w 30259335"/>
              <a:gd name="connsiteY3" fmla="*/ 2822576 h 2822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259335" h="2822576">
                <a:moveTo>
                  <a:pt x="0" y="0"/>
                </a:moveTo>
                <a:lnTo>
                  <a:pt x="30259335" y="0"/>
                </a:lnTo>
                <a:lnTo>
                  <a:pt x="29553693" y="2822576"/>
                </a:lnTo>
                <a:lnTo>
                  <a:pt x="0" y="2822576"/>
                </a:lnTo>
                <a:close/>
              </a:path>
            </a:pathLst>
          </a:custGeom>
          <a:solidFill>
            <a:srgbClr val="19243F"/>
          </a:solidFill>
          <a:ln w="19050" cap="sq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177927" tIns="177927" rIns="177927" bIns="17792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1751511">
              <a:defRPr/>
            </a:pPr>
            <a:endParaRPr lang="en-GB" sz="3530" kern="0">
              <a:solidFill>
                <a:srgbClr val="3F3F3F"/>
              </a:solidFill>
              <a:latin typeface="Segoe UI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EB96D36-0E6B-4D87-888B-410B08F129B6}"/>
              </a:ext>
            </a:extLst>
          </p:cNvPr>
          <p:cNvSpPr txBox="1"/>
          <p:nvPr/>
        </p:nvSpPr>
        <p:spPr>
          <a:xfrm>
            <a:off x="654847" y="2090407"/>
            <a:ext cx="13809657" cy="402740"/>
          </a:xfrm>
          <a:prstGeom prst="rect">
            <a:avLst/>
          </a:prstGeom>
          <a:noFill/>
          <a:ln w="19050" cap="sq">
            <a:noFill/>
            <a:miter lim="800000"/>
          </a:ln>
        </p:spPr>
        <p:txBody>
          <a:bodyPr wrap="square" lIns="0" tIns="0" rIns="0" bIns="0" rtlCol="0" anchor="t" anchorCtr="0">
            <a:noAutofit/>
          </a:bodyPr>
          <a:lstStyle/>
          <a:p>
            <a:pPr defTabSz="1751511"/>
            <a:r>
              <a:rPr lang="en-GB" sz="2797" i="1">
                <a:solidFill>
                  <a:srgbClr val="F6AA16"/>
                </a:solidFill>
                <a:latin typeface="Georgia" panose="02040502050405020303" pitchFamily="18" charset="0"/>
                <a:cs typeface="Segoe UI Semilight" panose="020B0402040204020203" pitchFamily="34" charset="0"/>
              </a:rPr>
              <a:t>Copy and paste any of these elements on to your poster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50B6E4F8-20BA-456D-8FC2-F7665D2A6E20}"/>
              </a:ext>
            </a:extLst>
          </p:cNvPr>
          <p:cNvSpPr>
            <a:spLocks/>
          </p:cNvSpPr>
          <p:nvPr/>
        </p:nvSpPr>
        <p:spPr>
          <a:xfrm>
            <a:off x="655640" y="3509161"/>
            <a:ext cx="3290090" cy="1941233"/>
          </a:xfrm>
          <a:prstGeom prst="rect">
            <a:avLst/>
          </a:prstGeom>
          <a:noFill/>
          <a:ln w="19050" cap="sq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1751511">
              <a:spcAft>
                <a:spcPts val="599"/>
              </a:spcAft>
              <a:defRPr/>
            </a:pPr>
            <a:r>
              <a:rPr lang="en-GB" sz="1598" b="1" kern="0">
                <a:solidFill>
                  <a:srgbClr val="19243F"/>
                </a:solidFill>
                <a:latin typeface="Montserrat" panose="02000505000000020004" pitchFamily="2" charset="0"/>
              </a:rPr>
              <a:t>Heading/text boxes</a:t>
            </a:r>
          </a:p>
          <a:p>
            <a:pPr defTabSz="1751511">
              <a:spcAft>
                <a:spcPts val="300"/>
              </a:spcAft>
              <a:defRPr/>
            </a:pPr>
            <a:r>
              <a:rPr lang="en-GB" sz="1598" kern="0">
                <a:solidFill>
                  <a:srgbClr val="202E5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Heading: Montserrat, white, bold, 30pt</a:t>
            </a:r>
          </a:p>
          <a:p>
            <a:pPr defTabSz="1751511">
              <a:spcAft>
                <a:spcPts val="300"/>
              </a:spcAft>
              <a:defRPr/>
            </a:pPr>
            <a:r>
              <a:rPr lang="en-GB" sz="1598" kern="0">
                <a:solidFill>
                  <a:srgbClr val="202E5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Body: Open Sans, dark blue, 18pt, space after 2pt</a:t>
            </a:r>
          </a:p>
          <a:p>
            <a:pPr defTabSz="1751511">
              <a:spcAft>
                <a:spcPts val="300"/>
              </a:spcAft>
              <a:defRPr/>
            </a:pPr>
            <a:endParaRPr lang="en-GB" sz="1598" kern="0">
              <a:solidFill>
                <a:srgbClr val="19243F"/>
              </a:solidFill>
              <a:latin typeface="Montserrat" panose="02000505000000020004" pitchFamily="2" charset="0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CEEEAAD9-1F6D-4B9B-92F4-E685A5612580}"/>
              </a:ext>
            </a:extLst>
          </p:cNvPr>
          <p:cNvSpPr>
            <a:spLocks/>
          </p:cNvSpPr>
          <p:nvPr/>
        </p:nvSpPr>
        <p:spPr>
          <a:xfrm>
            <a:off x="655640" y="5711092"/>
            <a:ext cx="3290090" cy="1232597"/>
          </a:xfrm>
          <a:prstGeom prst="rect">
            <a:avLst/>
          </a:prstGeom>
          <a:noFill/>
          <a:ln w="19050" cap="sq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1751511">
              <a:spcAft>
                <a:spcPts val="599"/>
              </a:spcAft>
              <a:defRPr/>
            </a:pPr>
            <a:r>
              <a:rPr lang="en-GB" sz="1598" b="1" kern="0">
                <a:solidFill>
                  <a:srgbClr val="19243F"/>
                </a:solidFill>
                <a:latin typeface="Montserrat" panose="02000505000000020004" pitchFamily="2" charset="0"/>
              </a:rPr>
              <a:t>Figure placeholder</a:t>
            </a:r>
          </a:p>
          <a:p>
            <a:pPr defTabSz="1751511">
              <a:spcAft>
                <a:spcPts val="300"/>
              </a:spcAft>
              <a:defRPr/>
            </a:pPr>
            <a:r>
              <a:rPr lang="en-GB" sz="1598" kern="0">
                <a:solidFill>
                  <a:srgbClr val="202E5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Re-size your figure to match the box</a:t>
            </a:r>
          </a:p>
          <a:p>
            <a:pPr defTabSz="1751511">
              <a:spcAft>
                <a:spcPts val="300"/>
              </a:spcAft>
              <a:defRPr/>
            </a:pPr>
            <a:r>
              <a:rPr lang="en-GB" sz="1598" kern="0">
                <a:solidFill>
                  <a:srgbClr val="202E5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Font: Georgia, blue, 16pt, italic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6BE0ADC1-C46D-4CCC-88AC-ABDD6AC140E7}"/>
              </a:ext>
            </a:extLst>
          </p:cNvPr>
          <p:cNvSpPr>
            <a:spLocks/>
          </p:cNvSpPr>
          <p:nvPr/>
        </p:nvSpPr>
        <p:spPr>
          <a:xfrm>
            <a:off x="655640" y="9932588"/>
            <a:ext cx="2121513" cy="645211"/>
          </a:xfrm>
          <a:prstGeom prst="rect">
            <a:avLst/>
          </a:prstGeom>
          <a:noFill/>
          <a:ln w="19050" cap="sq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1751511">
              <a:defRPr/>
            </a:pPr>
            <a:r>
              <a:rPr lang="en-GB" sz="1598" b="1" kern="0">
                <a:solidFill>
                  <a:prstClr val="white"/>
                </a:solidFill>
                <a:latin typeface="Montserrat" panose="02000505000000020004" pitchFamily="2" charset="0"/>
              </a:rPr>
              <a:t>References and acknowledgments </a:t>
            </a:r>
            <a:endParaRPr lang="en-GB" sz="1598" kern="0">
              <a:solidFill>
                <a:prstClr val="white"/>
              </a:solidFill>
              <a:latin typeface="Montserrat" panose="02000505000000020004" pitchFamily="2" charset="0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E26E2523-42BF-4597-AF49-23B392CEDCEB}"/>
              </a:ext>
            </a:extLst>
          </p:cNvPr>
          <p:cNvSpPr>
            <a:spLocks/>
          </p:cNvSpPr>
          <p:nvPr/>
        </p:nvSpPr>
        <p:spPr>
          <a:xfrm>
            <a:off x="655640" y="11699055"/>
            <a:ext cx="2121513" cy="645211"/>
          </a:xfrm>
          <a:prstGeom prst="rect">
            <a:avLst/>
          </a:prstGeom>
          <a:noFill/>
          <a:ln w="19050" cap="sq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1751511">
              <a:defRPr/>
            </a:pPr>
            <a:r>
              <a:rPr lang="en-GB" sz="1598" b="1" kern="0">
                <a:solidFill>
                  <a:prstClr val="white"/>
                </a:solidFill>
                <a:latin typeface="Montserrat" panose="02000505000000020004" pitchFamily="2" charset="0"/>
              </a:rPr>
              <a:t>Contact info</a:t>
            </a:r>
            <a:endParaRPr lang="en-GB" sz="1598" kern="0">
              <a:solidFill>
                <a:prstClr val="white"/>
              </a:solidFill>
              <a:latin typeface="Montserrat" panose="02000505000000020004" pitchFamily="2" charset="0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08332354-E6DE-42A5-98AA-5A48862994C1}"/>
              </a:ext>
            </a:extLst>
          </p:cNvPr>
          <p:cNvSpPr>
            <a:spLocks/>
          </p:cNvSpPr>
          <p:nvPr/>
        </p:nvSpPr>
        <p:spPr>
          <a:xfrm>
            <a:off x="11173620" y="3509161"/>
            <a:ext cx="3290883" cy="889347"/>
          </a:xfrm>
          <a:prstGeom prst="rect">
            <a:avLst/>
          </a:prstGeom>
          <a:noFill/>
          <a:ln w="19050" cap="sq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1751511">
              <a:spcAft>
                <a:spcPts val="599"/>
              </a:spcAft>
              <a:defRPr/>
            </a:pPr>
            <a:r>
              <a:rPr lang="en-GB" sz="1598" b="1" kern="0">
                <a:solidFill>
                  <a:srgbClr val="19243F"/>
                </a:solidFill>
                <a:latin typeface="Montserrat" panose="02000505000000020004" pitchFamily="2" charset="0"/>
              </a:rPr>
              <a:t>Icon set</a:t>
            </a:r>
          </a:p>
          <a:p>
            <a:pPr defTabSz="1751511">
              <a:spcAft>
                <a:spcPts val="300"/>
              </a:spcAft>
              <a:defRPr/>
            </a:pPr>
            <a:r>
              <a:rPr lang="en-GB" sz="1598" kern="0">
                <a:solidFill>
                  <a:srgbClr val="202E5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Fill colour to match stroke colour, line width 0.5pt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A2B88856-68AB-465B-BD03-0C04FD8F3857}"/>
              </a:ext>
            </a:extLst>
          </p:cNvPr>
          <p:cNvSpPr>
            <a:spLocks/>
          </p:cNvSpPr>
          <p:nvPr/>
        </p:nvSpPr>
        <p:spPr>
          <a:xfrm>
            <a:off x="655640" y="13694515"/>
            <a:ext cx="2121513" cy="490499"/>
          </a:xfrm>
          <a:prstGeom prst="rect">
            <a:avLst/>
          </a:prstGeom>
          <a:noFill/>
          <a:ln w="19050" cap="sq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1751511">
              <a:defRPr/>
            </a:pPr>
            <a:r>
              <a:rPr lang="en-GB" sz="1598" b="1" kern="0">
                <a:solidFill>
                  <a:srgbClr val="19243F"/>
                </a:solidFill>
                <a:latin typeface="Montserrat" panose="02000505000000020004" pitchFamily="2" charset="0"/>
              </a:rPr>
              <a:t>Colour scheme 3</a:t>
            </a:r>
            <a:endParaRPr lang="en-GB" sz="1598" kern="0">
              <a:solidFill>
                <a:srgbClr val="19243F"/>
              </a:solidFill>
              <a:latin typeface="Montserrat" panose="02000505000000020004" pitchFamily="2" charset="0"/>
            </a:endParaRPr>
          </a:p>
        </p:txBody>
      </p:sp>
      <p:sp>
        <p:nvSpPr>
          <p:cNvPr id="63" name="Parallelogram 62">
            <a:extLst>
              <a:ext uri="{FF2B5EF4-FFF2-40B4-BE49-F238E27FC236}">
                <a16:creationId xmlns:a16="http://schemas.microsoft.com/office/drawing/2014/main" id="{18B46435-9337-429C-B3D9-693E98BFEC0F}"/>
              </a:ext>
            </a:extLst>
          </p:cNvPr>
          <p:cNvSpPr/>
          <p:nvPr/>
        </p:nvSpPr>
        <p:spPr>
          <a:xfrm>
            <a:off x="4161369" y="4195796"/>
            <a:ext cx="6851474" cy="504216"/>
          </a:xfrm>
          <a:prstGeom prst="parallelogram">
            <a:avLst>
              <a:gd name="adj" fmla="val 25000"/>
            </a:avLst>
          </a:prstGeom>
          <a:solidFill>
            <a:srgbClr val="F6AA16"/>
          </a:solidFill>
          <a:ln w="19050" cap="sq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0" tIns="0" rIns="0" bIns="1797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1751511">
              <a:defRPr/>
            </a:pPr>
            <a:r>
              <a:rPr lang="en-US" sz="2996" b="1" kern="0">
                <a:solidFill>
                  <a:prstClr val="white"/>
                </a:solidFill>
                <a:latin typeface="Montserrat" panose="02000505000000020004" pitchFamily="2" charset="0"/>
              </a:rPr>
              <a:t>Heading</a:t>
            </a:r>
            <a:endParaRPr lang="en-GB" sz="2996" b="1" kern="0">
              <a:solidFill>
                <a:prstClr val="white"/>
              </a:solidFill>
              <a:latin typeface="Montserrat" panose="02000505000000020004" pitchFamily="2" charset="0"/>
            </a:endParaRPr>
          </a:p>
        </p:txBody>
      </p:sp>
      <p:sp>
        <p:nvSpPr>
          <p:cNvPr id="64" name="Parallelogram 63">
            <a:extLst>
              <a:ext uri="{FF2B5EF4-FFF2-40B4-BE49-F238E27FC236}">
                <a16:creationId xmlns:a16="http://schemas.microsoft.com/office/drawing/2014/main" id="{B46946E3-ADBA-4F8A-A9F4-89CA1FEBDD75}"/>
              </a:ext>
            </a:extLst>
          </p:cNvPr>
          <p:cNvSpPr/>
          <p:nvPr/>
        </p:nvSpPr>
        <p:spPr>
          <a:xfrm>
            <a:off x="4161369" y="3509161"/>
            <a:ext cx="6851474" cy="504216"/>
          </a:xfrm>
          <a:prstGeom prst="parallelogram">
            <a:avLst>
              <a:gd name="adj" fmla="val 25000"/>
            </a:avLst>
          </a:prstGeom>
          <a:solidFill>
            <a:srgbClr val="202E50"/>
          </a:solidFill>
          <a:ln w="19050" cap="sq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0" tIns="0" rIns="0" bIns="1797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1751511">
              <a:defRPr/>
            </a:pPr>
            <a:r>
              <a:rPr lang="en-US" sz="2996" b="1" kern="0">
                <a:solidFill>
                  <a:prstClr val="white"/>
                </a:solidFill>
                <a:latin typeface="Montserrat" panose="02000505000000020004" pitchFamily="2" charset="0"/>
              </a:rPr>
              <a:t>Heading</a:t>
            </a:r>
            <a:endParaRPr lang="en-GB" sz="2996" b="1" kern="0">
              <a:solidFill>
                <a:prstClr val="white"/>
              </a:solidFill>
              <a:latin typeface="Montserrat" panose="02000505000000020004" pitchFamily="2" charset="0"/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CCB8E86A-F330-47DD-9130-4895530D399F}"/>
              </a:ext>
            </a:extLst>
          </p:cNvPr>
          <p:cNvSpPr>
            <a:spLocks/>
          </p:cNvSpPr>
          <p:nvPr/>
        </p:nvSpPr>
        <p:spPr>
          <a:xfrm>
            <a:off x="4161369" y="4700013"/>
            <a:ext cx="6851474" cy="795440"/>
          </a:xfrm>
          <a:prstGeom prst="rect">
            <a:avLst/>
          </a:prstGeom>
          <a:noFill/>
          <a:ln w="19050" cap="sq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125848" tIns="125848" rIns="125848" bIns="125848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defTabSz="1751511">
              <a:spcAft>
                <a:spcPts val="200"/>
              </a:spcAft>
              <a:defRPr/>
            </a:pPr>
            <a:r>
              <a:rPr lang="en-GB" sz="1798" kern="0">
                <a:solidFill>
                  <a:srgbClr val="1924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[Insert text here]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2F4AE829-51D4-4C2B-8C62-29608DA6B920}"/>
              </a:ext>
            </a:extLst>
          </p:cNvPr>
          <p:cNvSpPr>
            <a:spLocks/>
          </p:cNvSpPr>
          <p:nvPr/>
        </p:nvSpPr>
        <p:spPr>
          <a:xfrm>
            <a:off x="4161369" y="9932588"/>
            <a:ext cx="6796613" cy="1132107"/>
          </a:xfrm>
          <a:prstGeom prst="rect">
            <a:avLst/>
          </a:prstGeom>
          <a:noFill/>
          <a:ln w="19050" cap="sq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defTabSz="1751511">
              <a:spcAft>
                <a:spcPts val="599"/>
              </a:spcAft>
              <a:defRPr/>
            </a:pPr>
            <a:r>
              <a:rPr lang="en-GB" sz="1398" b="1" kern="0">
                <a:solidFill>
                  <a:prstClr val="white"/>
                </a:solidFill>
                <a:latin typeface="Montserrat" panose="02000505000000020004" pitchFamily="2" charset="0"/>
              </a:rPr>
              <a:t>References</a:t>
            </a:r>
          </a:p>
          <a:p>
            <a:pPr defTabSz="1751511">
              <a:defRPr/>
            </a:pPr>
            <a:r>
              <a:rPr lang="en-GB" i="1" kern="0">
                <a:solidFill>
                  <a:prstClr val="white"/>
                </a:solidFill>
                <a:latin typeface="Georgia" panose="02040502050405020303" pitchFamily="18" charset="0"/>
              </a:rPr>
              <a:t>1.</a:t>
            </a:r>
          </a:p>
          <a:p>
            <a:pPr defTabSz="1751511">
              <a:defRPr/>
            </a:pPr>
            <a:r>
              <a:rPr lang="en-GB" i="1" kern="0">
                <a:solidFill>
                  <a:prstClr val="white"/>
                </a:solidFill>
                <a:latin typeface="Georgia" panose="02040502050405020303" pitchFamily="18" charset="0"/>
              </a:rPr>
              <a:t>2.</a:t>
            </a:r>
          </a:p>
          <a:p>
            <a:pPr defTabSz="1751511">
              <a:defRPr/>
            </a:pPr>
            <a:r>
              <a:rPr lang="en-GB" i="1" kern="0">
                <a:solidFill>
                  <a:prstClr val="white"/>
                </a:solidFill>
                <a:latin typeface="Georgia" panose="02040502050405020303" pitchFamily="18" charset="0"/>
              </a:rPr>
              <a:t>3.</a:t>
            </a:r>
          </a:p>
          <a:p>
            <a:pPr defTabSz="1751511">
              <a:defRPr/>
            </a:pPr>
            <a:r>
              <a:rPr lang="en-GB" i="1" kern="0">
                <a:solidFill>
                  <a:prstClr val="white"/>
                </a:solidFill>
                <a:latin typeface="Georgia" panose="02040502050405020303" pitchFamily="18" charset="0"/>
              </a:rPr>
              <a:t>4.</a:t>
            </a: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45EB6FC7-D96A-43CF-9B04-3D157D22416D}"/>
              </a:ext>
            </a:extLst>
          </p:cNvPr>
          <p:cNvGrpSpPr/>
          <p:nvPr/>
        </p:nvGrpSpPr>
        <p:grpSpPr>
          <a:xfrm>
            <a:off x="4159783" y="5711092"/>
            <a:ext cx="3290883" cy="3775274"/>
            <a:chOff x="7571943" y="22163853"/>
            <a:chExt cx="6444730" cy="7559665"/>
          </a:xfrm>
        </p:grpSpPr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F218207D-1E3D-429D-852C-CCE23A30F6D2}"/>
                </a:ext>
              </a:extLst>
            </p:cNvPr>
            <p:cNvSpPr>
              <a:spLocks/>
            </p:cNvSpPr>
            <p:nvPr/>
          </p:nvSpPr>
          <p:spPr>
            <a:xfrm>
              <a:off x="7571943" y="28449996"/>
              <a:ext cx="6444730" cy="1273522"/>
            </a:xfrm>
            <a:prstGeom prst="rect">
              <a:avLst/>
            </a:prstGeom>
            <a:solidFill>
              <a:srgbClr val="F6AA16"/>
            </a:solidFill>
            <a:ln w="19050" cap="sq" cmpd="sng" algn="ctr">
              <a:solidFill>
                <a:srgbClr val="F6AA16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161805" tIns="177927" rIns="161805" bIns="177927" numCol="1" spcCol="0" rtlCol="0" fromWordArt="0" anchor="t" anchorCtr="0" forceAA="0" compatLnSpc="1">
              <a:prstTxWarp prst="textNoShape">
                <a:avLst/>
              </a:prstTxWarp>
              <a:normAutofit/>
            </a:bodyPr>
            <a:lstStyle/>
            <a:p>
              <a:pPr defTabSz="1751511">
                <a:defRPr/>
              </a:pPr>
              <a:r>
                <a:rPr lang="en-GB" sz="1600" i="1" kern="0">
                  <a:solidFill>
                    <a:srgbClr val="202E50"/>
                  </a:solidFill>
                  <a:latin typeface="Georgia" panose="02040502050405020303" pitchFamily="18" charset="0"/>
                </a:rPr>
                <a:t>[Insert figure heading here]</a:t>
              </a: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64836953-791A-4D83-9541-5CB0771792CF}"/>
                </a:ext>
              </a:extLst>
            </p:cNvPr>
            <p:cNvSpPr/>
            <p:nvPr/>
          </p:nvSpPr>
          <p:spPr>
            <a:xfrm>
              <a:off x="7571943" y="22163853"/>
              <a:ext cx="6444730" cy="6286140"/>
            </a:xfrm>
            <a:prstGeom prst="rect">
              <a:avLst/>
            </a:prstGeom>
            <a:noFill/>
            <a:ln w="19050" cap="sq" cmpd="sng" algn="ctr">
              <a:solidFill>
                <a:srgbClr val="F6AA16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177927" tIns="177927" rIns="177927" bIns="177927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algn="ctr" defTabSz="1751511">
                <a:defRPr/>
              </a:pPr>
              <a:r>
                <a:rPr lang="en-GB" sz="1600" i="1" kern="0">
                  <a:solidFill>
                    <a:srgbClr val="202E50"/>
                  </a:solidFill>
                  <a:latin typeface="Georgia" panose="02040502050405020303" pitchFamily="18" charset="0"/>
                </a:rPr>
                <a:t>Figure placeholder</a:t>
              </a:r>
            </a:p>
          </p:txBody>
        </p:sp>
      </p:grpSp>
      <p:pic>
        <p:nvPicPr>
          <p:cNvPr id="76" name="Graphic 75" descr="Magnifying glass outline">
            <a:extLst>
              <a:ext uri="{FF2B5EF4-FFF2-40B4-BE49-F238E27FC236}">
                <a16:creationId xmlns:a16="http://schemas.microsoft.com/office/drawing/2014/main" id="{B383B312-F179-4A7D-891C-6DA1A8DD11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73621" y="4561398"/>
            <a:ext cx="445829" cy="445829"/>
          </a:xfrm>
          <a:prstGeom prst="rect">
            <a:avLst/>
          </a:prstGeom>
        </p:spPr>
      </p:pic>
      <p:pic>
        <p:nvPicPr>
          <p:cNvPr id="77" name="Graphic 76" descr="Hierarchy outline">
            <a:extLst>
              <a:ext uri="{FF2B5EF4-FFF2-40B4-BE49-F238E27FC236}">
                <a16:creationId xmlns:a16="http://schemas.microsoft.com/office/drawing/2014/main" id="{43D9DCED-2856-48DD-B321-5E8ECE3452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173621" y="5206825"/>
            <a:ext cx="445829" cy="445829"/>
          </a:xfrm>
          <a:prstGeom prst="rect">
            <a:avLst/>
          </a:prstGeom>
        </p:spPr>
      </p:pic>
      <p:pic>
        <p:nvPicPr>
          <p:cNvPr id="78" name="Graphic 77" descr="Mitochondria outline">
            <a:extLst>
              <a:ext uri="{FF2B5EF4-FFF2-40B4-BE49-F238E27FC236}">
                <a16:creationId xmlns:a16="http://schemas.microsoft.com/office/drawing/2014/main" id="{D7C22BC8-AFAA-4001-BBB1-B1F9D2457BE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173621" y="5852252"/>
            <a:ext cx="445829" cy="445829"/>
          </a:xfrm>
          <a:prstGeom prst="rect">
            <a:avLst/>
          </a:prstGeom>
        </p:spPr>
      </p:pic>
      <p:pic>
        <p:nvPicPr>
          <p:cNvPr id="79" name="Graphic 78" descr="Plant With Roots outline">
            <a:extLst>
              <a:ext uri="{FF2B5EF4-FFF2-40B4-BE49-F238E27FC236}">
                <a16:creationId xmlns:a16="http://schemas.microsoft.com/office/drawing/2014/main" id="{4E20B605-E9B1-42CC-B736-925489A46C7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173621" y="6497679"/>
            <a:ext cx="445829" cy="445829"/>
          </a:xfrm>
          <a:prstGeom prst="rect">
            <a:avLst/>
          </a:prstGeom>
        </p:spPr>
      </p:pic>
      <p:pic>
        <p:nvPicPr>
          <p:cNvPr id="80" name="Graphic 79" descr="Chemicals outline">
            <a:extLst>
              <a:ext uri="{FF2B5EF4-FFF2-40B4-BE49-F238E27FC236}">
                <a16:creationId xmlns:a16="http://schemas.microsoft.com/office/drawing/2014/main" id="{8913C1FA-0D99-4090-8344-3178A56A436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173621" y="7788533"/>
            <a:ext cx="445829" cy="445829"/>
          </a:xfrm>
          <a:prstGeom prst="rect">
            <a:avLst/>
          </a:prstGeom>
        </p:spPr>
      </p:pic>
      <p:pic>
        <p:nvPicPr>
          <p:cNvPr id="81" name="Graphic 80" descr="Fever outline">
            <a:extLst>
              <a:ext uri="{FF2B5EF4-FFF2-40B4-BE49-F238E27FC236}">
                <a16:creationId xmlns:a16="http://schemas.microsoft.com/office/drawing/2014/main" id="{4137F72D-54C3-40A0-AC12-4D7F5345C59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173621" y="7143106"/>
            <a:ext cx="445829" cy="445829"/>
          </a:xfrm>
          <a:prstGeom prst="rect">
            <a:avLst/>
          </a:prstGeom>
        </p:spPr>
      </p:pic>
      <p:pic>
        <p:nvPicPr>
          <p:cNvPr id="82" name="Graphic 81" descr="Bullseye outline">
            <a:extLst>
              <a:ext uri="{FF2B5EF4-FFF2-40B4-BE49-F238E27FC236}">
                <a16:creationId xmlns:a16="http://schemas.microsoft.com/office/drawing/2014/main" id="{762CB308-86B0-4D91-9072-67E91ADECD9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184992" y="8433961"/>
            <a:ext cx="445829" cy="445829"/>
          </a:xfrm>
          <a:prstGeom prst="rect">
            <a:avLst/>
          </a:prstGeom>
        </p:spPr>
      </p:pic>
      <p:pic>
        <p:nvPicPr>
          <p:cNvPr id="83" name="Graphic 82" descr="Microscope outline">
            <a:extLst>
              <a:ext uri="{FF2B5EF4-FFF2-40B4-BE49-F238E27FC236}">
                <a16:creationId xmlns:a16="http://schemas.microsoft.com/office/drawing/2014/main" id="{9E708ABB-8CAD-4CC9-BF92-D6943B3E5C6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1742631" y="4561398"/>
            <a:ext cx="445829" cy="445829"/>
          </a:xfrm>
          <a:prstGeom prst="rect">
            <a:avLst/>
          </a:prstGeom>
        </p:spPr>
      </p:pic>
      <p:pic>
        <p:nvPicPr>
          <p:cNvPr id="84" name="Graphic 83" descr="Nerve outline">
            <a:extLst>
              <a:ext uri="{FF2B5EF4-FFF2-40B4-BE49-F238E27FC236}">
                <a16:creationId xmlns:a16="http://schemas.microsoft.com/office/drawing/2014/main" id="{CD44FEA6-2543-408A-88A9-76CE3AAF4F2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742631" y="5852252"/>
            <a:ext cx="445829" cy="445829"/>
          </a:xfrm>
          <a:prstGeom prst="rect">
            <a:avLst/>
          </a:prstGeom>
        </p:spPr>
      </p:pic>
      <p:pic>
        <p:nvPicPr>
          <p:cNvPr id="85" name="Graphic 84" descr="Petri Dish outline">
            <a:extLst>
              <a:ext uri="{FF2B5EF4-FFF2-40B4-BE49-F238E27FC236}">
                <a16:creationId xmlns:a16="http://schemas.microsoft.com/office/drawing/2014/main" id="{99A3B828-E82E-45E1-86C4-8B39633E2BE2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1742631" y="5206825"/>
            <a:ext cx="445829" cy="445829"/>
          </a:xfrm>
          <a:prstGeom prst="rect">
            <a:avLst/>
          </a:prstGeom>
        </p:spPr>
      </p:pic>
      <p:pic>
        <p:nvPicPr>
          <p:cNvPr id="86" name="Graphic 85" descr="Water outline">
            <a:extLst>
              <a:ext uri="{FF2B5EF4-FFF2-40B4-BE49-F238E27FC236}">
                <a16:creationId xmlns:a16="http://schemas.microsoft.com/office/drawing/2014/main" id="{93B007EF-FC06-47B9-BA77-2E2A3C77DA7C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1742631" y="6497679"/>
            <a:ext cx="445829" cy="445829"/>
          </a:xfrm>
          <a:prstGeom prst="rect">
            <a:avLst/>
          </a:prstGeom>
        </p:spPr>
      </p:pic>
      <p:pic>
        <p:nvPicPr>
          <p:cNvPr id="87" name="Graphic 86" descr="Chemicals outline">
            <a:extLst>
              <a:ext uri="{FF2B5EF4-FFF2-40B4-BE49-F238E27FC236}">
                <a16:creationId xmlns:a16="http://schemas.microsoft.com/office/drawing/2014/main" id="{A29C4EB9-5ECB-4402-A519-4CFF2B66D7A7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1742631" y="7788533"/>
            <a:ext cx="445829" cy="445829"/>
          </a:xfrm>
          <a:prstGeom prst="rect">
            <a:avLst/>
          </a:prstGeom>
        </p:spPr>
      </p:pic>
      <p:pic>
        <p:nvPicPr>
          <p:cNvPr id="88" name="Graphic 87" descr="Inpatient outline">
            <a:extLst>
              <a:ext uri="{FF2B5EF4-FFF2-40B4-BE49-F238E27FC236}">
                <a16:creationId xmlns:a16="http://schemas.microsoft.com/office/drawing/2014/main" id="{A03F1C5D-2A28-41F3-B9F2-94D61A747589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11742631" y="7143106"/>
            <a:ext cx="445829" cy="445829"/>
          </a:xfrm>
          <a:prstGeom prst="rect">
            <a:avLst/>
          </a:prstGeom>
        </p:spPr>
      </p:pic>
      <p:pic>
        <p:nvPicPr>
          <p:cNvPr id="89" name="Graphic 88" descr="Eye outline">
            <a:extLst>
              <a:ext uri="{FF2B5EF4-FFF2-40B4-BE49-F238E27FC236}">
                <a16:creationId xmlns:a16="http://schemas.microsoft.com/office/drawing/2014/main" id="{A23C13DB-7D28-45EE-9C92-DDAF807864BC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11742631" y="8433961"/>
            <a:ext cx="445829" cy="445829"/>
          </a:xfrm>
          <a:prstGeom prst="rect">
            <a:avLst/>
          </a:prstGeom>
        </p:spPr>
      </p:pic>
      <p:pic>
        <p:nvPicPr>
          <p:cNvPr id="90" name="Graphic 89" descr="Scatterplot outline">
            <a:extLst>
              <a:ext uri="{FF2B5EF4-FFF2-40B4-BE49-F238E27FC236}">
                <a16:creationId xmlns:a16="http://schemas.microsoft.com/office/drawing/2014/main" id="{96541DDC-FF51-44CC-BDFB-9B022DED9E4D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12880652" y="4561398"/>
            <a:ext cx="445829" cy="445829"/>
          </a:xfrm>
          <a:prstGeom prst="rect">
            <a:avLst/>
          </a:prstGeom>
        </p:spPr>
      </p:pic>
      <p:pic>
        <p:nvPicPr>
          <p:cNvPr id="91" name="Graphic 90" descr="Binary outline">
            <a:extLst>
              <a:ext uri="{FF2B5EF4-FFF2-40B4-BE49-F238E27FC236}">
                <a16:creationId xmlns:a16="http://schemas.microsoft.com/office/drawing/2014/main" id="{6DAE10DC-722E-45E8-ABF2-223726246FC5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2880652" y="5852252"/>
            <a:ext cx="445829" cy="445829"/>
          </a:xfrm>
          <a:prstGeom prst="rect">
            <a:avLst/>
          </a:prstGeom>
        </p:spPr>
      </p:pic>
      <p:pic>
        <p:nvPicPr>
          <p:cNvPr id="92" name="Graphic 91" descr="DNA outline">
            <a:extLst>
              <a:ext uri="{FF2B5EF4-FFF2-40B4-BE49-F238E27FC236}">
                <a16:creationId xmlns:a16="http://schemas.microsoft.com/office/drawing/2014/main" id="{761E20E2-BBD4-4BFE-9A1B-5697A9708B48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2880652" y="5206825"/>
            <a:ext cx="445829" cy="445829"/>
          </a:xfrm>
          <a:prstGeom prst="rect">
            <a:avLst/>
          </a:prstGeom>
        </p:spPr>
      </p:pic>
      <p:pic>
        <p:nvPicPr>
          <p:cNvPr id="93" name="Graphic 92" descr="Germ outline">
            <a:extLst>
              <a:ext uri="{FF2B5EF4-FFF2-40B4-BE49-F238E27FC236}">
                <a16:creationId xmlns:a16="http://schemas.microsoft.com/office/drawing/2014/main" id="{5D113F2A-4BCA-40F1-8F1C-F14D2370C5AD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12880652" y="7788533"/>
            <a:ext cx="445829" cy="445829"/>
          </a:xfrm>
          <a:prstGeom prst="rect">
            <a:avLst/>
          </a:prstGeom>
        </p:spPr>
      </p:pic>
      <p:pic>
        <p:nvPicPr>
          <p:cNvPr id="94" name="Graphic 93" descr="Heart with pulse outline">
            <a:extLst>
              <a:ext uri="{FF2B5EF4-FFF2-40B4-BE49-F238E27FC236}">
                <a16:creationId xmlns:a16="http://schemas.microsoft.com/office/drawing/2014/main" id="{0F514908-42C8-4BF5-A27E-3BC51CDEDDFA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12880652" y="7143106"/>
            <a:ext cx="445829" cy="445829"/>
          </a:xfrm>
          <a:prstGeom prst="rect">
            <a:avLst/>
          </a:prstGeom>
        </p:spPr>
      </p:pic>
      <p:pic>
        <p:nvPicPr>
          <p:cNvPr id="95" name="Graphic 94" descr="IV outline">
            <a:extLst>
              <a:ext uri="{FF2B5EF4-FFF2-40B4-BE49-F238E27FC236}">
                <a16:creationId xmlns:a16="http://schemas.microsoft.com/office/drawing/2014/main" id="{0F421198-A804-4257-A833-040C80959CC8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12880652" y="6497679"/>
            <a:ext cx="445829" cy="445829"/>
          </a:xfrm>
          <a:prstGeom prst="rect">
            <a:avLst/>
          </a:prstGeom>
        </p:spPr>
      </p:pic>
      <p:pic>
        <p:nvPicPr>
          <p:cNvPr id="96" name="Graphic 95" descr="Single gear outline">
            <a:extLst>
              <a:ext uri="{FF2B5EF4-FFF2-40B4-BE49-F238E27FC236}">
                <a16:creationId xmlns:a16="http://schemas.microsoft.com/office/drawing/2014/main" id="{108D6069-E106-44B9-B38E-A6FECCB6F1D3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12880652" y="8433961"/>
            <a:ext cx="445829" cy="445829"/>
          </a:xfrm>
          <a:prstGeom prst="rect">
            <a:avLst/>
          </a:prstGeom>
        </p:spPr>
      </p:pic>
      <p:pic>
        <p:nvPicPr>
          <p:cNvPr id="97" name="Graphic 96" descr="Bar chart outline">
            <a:extLst>
              <a:ext uri="{FF2B5EF4-FFF2-40B4-BE49-F238E27FC236}">
                <a16:creationId xmlns:a16="http://schemas.microsoft.com/office/drawing/2014/main" id="{B9052B19-9A77-4D2E-ABFE-76BA9BF3E834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13449663" y="4561398"/>
            <a:ext cx="445829" cy="445829"/>
          </a:xfrm>
          <a:prstGeom prst="rect">
            <a:avLst/>
          </a:prstGeom>
        </p:spPr>
      </p:pic>
      <p:pic>
        <p:nvPicPr>
          <p:cNvPr id="98" name="Graphic 97" descr="Scientist female outline">
            <a:extLst>
              <a:ext uri="{FF2B5EF4-FFF2-40B4-BE49-F238E27FC236}">
                <a16:creationId xmlns:a16="http://schemas.microsoft.com/office/drawing/2014/main" id="{EE2DAB65-38BA-4203-B807-C607FB064DB0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13449663" y="5206825"/>
            <a:ext cx="445829" cy="445829"/>
          </a:xfrm>
          <a:prstGeom prst="rect">
            <a:avLst/>
          </a:prstGeom>
        </p:spPr>
      </p:pic>
      <p:pic>
        <p:nvPicPr>
          <p:cNvPr id="99" name="Graphic 98" descr="Monitor outline">
            <a:extLst>
              <a:ext uri="{FF2B5EF4-FFF2-40B4-BE49-F238E27FC236}">
                <a16:creationId xmlns:a16="http://schemas.microsoft.com/office/drawing/2014/main" id="{FB8B2183-7C35-4D94-8A91-D524BC9F171E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3449663" y="5852252"/>
            <a:ext cx="445829" cy="445829"/>
          </a:xfrm>
          <a:prstGeom prst="rect">
            <a:avLst/>
          </a:prstGeom>
        </p:spPr>
      </p:pic>
      <p:pic>
        <p:nvPicPr>
          <p:cNvPr id="100" name="Graphic 99" descr="Germ outline">
            <a:extLst>
              <a:ext uri="{FF2B5EF4-FFF2-40B4-BE49-F238E27FC236}">
                <a16:creationId xmlns:a16="http://schemas.microsoft.com/office/drawing/2014/main" id="{D8F9AA31-569D-4DB8-86A1-E9BB33E6F248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3449663" y="7788533"/>
            <a:ext cx="445829" cy="445829"/>
          </a:xfrm>
          <a:prstGeom prst="rect">
            <a:avLst/>
          </a:prstGeom>
        </p:spPr>
      </p:pic>
      <p:pic>
        <p:nvPicPr>
          <p:cNvPr id="101" name="Graphic 100" descr="Immunity outline">
            <a:extLst>
              <a:ext uri="{FF2B5EF4-FFF2-40B4-BE49-F238E27FC236}">
                <a16:creationId xmlns:a16="http://schemas.microsoft.com/office/drawing/2014/main" id="{3BFBCDA5-D0C3-4268-8224-FFB73E29BA93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13449663" y="7143106"/>
            <a:ext cx="445829" cy="445829"/>
          </a:xfrm>
          <a:prstGeom prst="rect">
            <a:avLst/>
          </a:prstGeom>
        </p:spPr>
      </p:pic>
      <p:pic>
        <p:nvPicPr>
          <p:cNvPr id="102" name="Graphic 101" descr="Bug outline">
            <a:extLst>
              <a:ext uri="{FF2B5EF4-FFF2-40B4-BE49-F238E27FC236}">
                <a16:creationId xmlns:a16="http://schemas.microsoft.com/office/drawing/2014/main" id="{86227AD0-EFE6-4580-8533-1710FF7D87AB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13449663" y="6497679"/>
            <a:ext cx="445829" cy="445829"/>
          </a:xfrm>
          <a:prstGeom prst="rect">
            <a:avLst/>
          </a:prstGeom>
        </p:spPr>
      </p:pic>
      <p:pic>
        <p:nvPicPr>
          <p:cNvPr id="103" name="Graphic 102" descr="Stopwatch outline">
            <a:extLst>
              <a:ext uri="{FF2B5EF4-FFF2-40B4-BE49-F238E27FC236}">
                <a16:creationId xmlns:a16="http://schemas.microsoft.com/office/drawing/2014/main" id="{E573BF38-17B8-44A5-9A1C-5E92AB3D0B18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13449663" y="8433961"/>
            <a:ext cx="445829" cy="445829"/>
          </a:xfrm>
          <a:prstGeom prst="rect">
            <a:avLst/>
          </a:prstGeom>
        </p:spPr>
      </p:pic>
      <p:pic>
        <p:nvPicPr>
          <p:cNvPr id="104" name="Graphic 103" descr="Document outline">
            <a:extLst>
              <a:ext uri="{FF2B5EF4-FFF2-40B4-BE49-F238E27FC236}">
                <a16:creationId xmlns:a16="http://schemas.microsoft.com/office/drawing/2014/main" id="{4C285373-4AE7-4D31-A291-E348935CE04B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12311642" y="4561398"/>
            <a:ext cx="445829" cy="445829"/>
          </a:xfrm>
          <a:prstGeom prst="rect">
            <a:avLst/>
          </a:prstGeom>
        </p:spPr>
      </p:pic>
      <p:pic>
        <p:nvPicPr>
          <p:cNvPr id="105" name="Graphic 104" descr="Flask outline">
            <a:extLst>
              <a:ext uri="{FF2B5EF4-FFF2-40B4-BE49-F238E27FC236}">
                <a16:creationId xmlns:a16="http://schemas.microsoft.com/office/drawing/2014/main" id="{701A2C24-B176-4459-AC97-34C34BD767B3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12311642" y="5852252"/>
            <a:ext cx="445829" cy="445829"/>
          </a:xfrm>
          <a:prstGeom prst="rect">
            <a:avLst/>
          </a:prstGeom>
        </p:spPr>
      </p:pic>
      <p:pic>
        <p:nvPicPr>
          <p:cNvPr id="106" name="Graphic 105" descr="Test tubes outline">
            <a:extLst>
              <a:ext uri="{FF2B5EF4-FFF2-40B4-BE49-F238E27FC236}">
                <a16:creationId xmlns:a16="http://schemas.microsoft.com/office/drawing/2014/main" id="{522E2305-5D12-4DBF-B66D-C1BD0BEED51C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12311642" y="5206825"/>
            <a:ext cx="445829" cy="445829"/>
          </a:xfrm>
          <a:prstGeom prst="rect">
            <a:avLst/>
          </a:prstGeom>
        </p:spPr>
      </p:pic>
      <p:pic>
        <p:nvPicPr>
          <p:cNvPr id="107" name="Graphic 106" descr="Needle outline">
            <a:extLst>
              <a:ext uri="{FF2B5EF4-FFF2-40B4-BE49-F238E27FC236}">
                <a16:creationId xmlns:a16="http://schemas.microsoft.com/office/drawing/2014/main" id="{C82FB01A-C26B-4336-A786-1430EADE869B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12311642" y="6497679"/>
            <a:ext cx="445829" cy="445829"/>
          </a:xfrm>
          <a:prstGeom prst="rect">
            <a:avLst/>
          </a:prstGeom>
        </p:spPr>
      </p:pic>
      <p:pic>
        <p:nvPicPr>
          <p:cNvPr id="108" name="Graphic 107" descr="Germ outline">
            <a:extLst>
              <a:ext uri="{FF2B5EF4-FFF2-40B4-BE49-F238E27FC236}">
                <a16:creationId xmlns:a16="http://schemas.microsoft.com/office/drawing/2014/main" id="{1BE6D0F5-B4E8-4EAD-ADE6-55A3A3BC32FB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12311642" y="7788533"/>
            <a:ext cx="445829" cy="445829"/>
          </a:xfrm>
          <a:prstGeom prst="rect">
            <a:avLst/>
          </a:prstGeom>
        </p:spPr>
      </p:pic>
      <p:pic>
        <p:nvPicPr>
          <p:cNvPr id="109" name="Graphic 108" descr="Heartbeat outline">
            <a:extLst>
              <a:ext uri="{FF2B5EF4-FFF2-40B4-BE49-F238E27FC236}">
                <a16:creationId xmlns:a16="http://schemas.microsoft.com/office/drawing/2014/main" id="{F82856B4-D72A-43CD-94BA-6836AABB3A3D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12311642" y="7143106"/>
            <a:ext cx="445829" cy="445829"/>
          </a:xfrm>
          <a:prstGeom prst="rect">
            <a:avLst/>
          </a:prstGeom>
        </p:spPr>
      </p:pic>
      <p:pic>
        <p:nvPicPr>
          <p:cNvPr id="110" name="Graphic 109" descr="Lights On outline">
            <a:extLst>
              <a:ext uri="{FF2B5EF4-FFF2-40B4-BE49-F238E27FC236}">
                <a16:creationId xmlns:a16="http://schemas.microsoft.com/office/drawing/2014/main" id="{8EC8CE65-3A20-4D28-89EC-4F6E2EDA7814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12311642" y="8433961"/>
            <a:ext cx="445829" cy="445829"/>
          </a:xfrm>
          <a:prstGeom prst="rect">
            <a:avLst/>
          </a:prstGeom>
        </p:spPr>
      </p:pic>
      <p:pic>
        <p:nvPicPr>
          <p:cNvPr id="111" name="Graphic 110" descr="Pie chart outline">
            <a:extLst>
              <a:ext uri="{FF2B5EF4-FFF2-40B4-BE49-F238E27FC236}">
                <a16:creationId xmlns:a16="http://schemas.microsoft.com/office/drawing/2014/main" id="{AE2FCCB4-1FDD-4504-9A75-0B31667A3558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14018674" y="4561398"/>
            <a:ext cx="445829" cy="445829"/>
          </a:xfrm>
          <a:prstGeom prst="rect">
            <a:avLst/>
          </a:prstGeom>
        </p:spPr>
      </p:pic>
      <p:pic>
        <p:nvPicPr>
          <p:cNvPr id="112" name="Graphic 111" descr="Scientist male outline">
            <a:extLst>
              <a:ext uri="{FF2B5EF4-FFF2-40B4-BE49-F238E27FC236}">
                <a16:creationId xmlns:a16="http://schemas.microsoft.com/office/drawing/2014/main" id="{4239C98D-977A-4C07-8CC5-93BFA9484AD7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14018674" y="5206825"/>
            <a:ext cx="445829" cy="445829"/>
          </a:xfrm>
          <a:prstGeom prst="rect">
            <a:avLst/>
          </a:prstGeom>
        </p:spPr>
      </p:pic>
      <p:pic>
        <p:nvPicPr>
          <p:cNvPr id="113" name="Graphic 112" descr="Leaf outline">
            <a:extLst>
              <a:ext uri="{FF2B5EF4-FFF2-40B4-BE49-F238E27FC236}">
                <a16:creationId xmlns:a16="http://schemas.microsoft.com/office/drawing/2014/main" id="{15BDB57C-3C36-4510-900F-5D325FF8F300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14018674" y="5852252"/>
            <a:ext cx="445829" cy="445829"/>
          </a:xfrm>
          <a:prstGeom prst="rect">
            <a:avLst/>
          </a:prstGeom>
        </p:spPr>
      </p:pic>
      <p:pic>
        <p:nvPicPr>
          <p:cNvPr id="114" name="Graphic 113" descr="Covid-19 outline">
            <a:extLst>
              <a:ext uri="{FF2B5EF4-FFF2-40B4-BE49-F238E27FC236}">
                <a16:creationId xmlns:a16="http://schemas.microsoft.com/office/drawing/2014/main" id="{E543159D-C432-415F-975B-308E4C2B01FF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14018674" y="7143106"/>
            <a:ext cx="445829" cy="445829"/>
          </a:xfrm>
          <a:prstGeom prst="rect">
            <a:avLst/>
          </a:prstGeom>
        </p:spPr>
      </p:pic>
      <p:pic>
        <p:nvPicPr>
          <p:cNvPr id="115" name="Graphic 114" descr="Germ outline">
            <a:extLst>
              <a:ext uri="{FF2B5EF4-FFF2-40B4-BE49-F238E27FC236}">
                <a16:creationId xmlns:a16="http://schemas.microsoft.com/office/drawing/2014/main" id="{B579C5D0-19D2-43A0-9B07-2AFB1AAD8637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14018674" y="7788533"/>
            <a:ext cx="445829" cy="445829"/>
          </a:xfrm>
          <a:prstGeom prst="rect">
            <a:avLst/>
          </a:prstGeom>
        </p:spPr>
      </p:pic>
      <p:pic>
        <p:nvPicPr>
          <p:cNvPr id="116" name="Graphic 115" descr="Stethoscope outline">
            <a:extLst>
              <a:ext uri="{FF2B5EF4-FFF2-40B4-BE49-F238E27FC236}">
                <a16:creationId xmlns:a16="http://schemas.microsoft.com/office/drawing/2014/main" id="{3D1148E1-1468-43D6-AE11-804901D83A66}"/>
              </a:ext>
            </a:extLst>
          </p:cNvPr>
          <p:cNvPicPr>
            <a:picLocks noChangeAspect="1"/>
          </p:cNvPicPr>
          <p:nvPr/>
        </p:nvPicPr>
        <p:blipFill>
          <a:blip r:embed="rId8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3"/>
              </a:ext>
            </a:extLst>
          </a:blip>
          <a:stretch>
            <a:fillRect/>
          </a:stretch>
        </p:blipFill>
        <p:spPr>
          <a:xfrm>
            <a:off x="14018674" y="6497679"/>
            <a:ext cx="445829" cy="445829"/>
          </a:xfrm>
          <a:prstGeom prst="rect">
            <a:avLst/>
          </a:prstGeom>
        </p:spPr>
      </p:pic>
      <p:pic>
        <p:nvPicPr>
          <p:cNvPr id="117" name="Graphic 116" descr="Clock outline">
            <a:extLst>
              <a:ext uri="{FF2B5EF4-FFF2-40B4-BE49-F238E27FC236}">
                <a16:creationId xmlns:a16="http://schemas.microsoft.com/office/drawing/2014/main" id="{304317D9-441A-4707-A6C9-D7A6A50612D6}"/>
              </a:ext>
            </a:extLst>
          </p:cNvPr>
          <p:cNvPicPr>
            <a:picLocks noChangeAspect="1"/>
          </p:cNvPicPr>
          <p:nvPr/>
        </p:nvPicPr>
        <p:blipFill>
          <a:blip r:embed="rId8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5"/>
              </a:ext>
            </a:extLst>
          </a:blip>
          <a:stretch>
            <a:fillRect/>
          </a:stretch>
        </p:blipFill>
        <p:spPr>
          <a:xfrm>
            <a:off x="14014295" y="8433961"/>
            <a:ext cx="445829" cy="445829"/>
          </a:xfrm>
          <a:prstGeom prst="rect">
            <a:avLst/>
          </a:prstGeom>
        </p:spPr>
      </p:pic>
      <p:pic>
        <p:nvPicPr>
          <p:cNvPr id="118" name="Graphic 117" descr="Warning outline">
            <a:extLst>
              <a:ext uri="{FF2B5EF4-FFF2-40B4-BE49-F238E27FC236}">
                <a16:creationId xmlns:a16="http://schemas.microsoft.com/office/drawing/2014/main" id="{4F15D336-61DA-40DE-8247-BA6E5C9718C8}"/>
              </a:ext>
            </a:extLst>
          </p:cNvPr>
          <p:cNvPicPr>
            <a:picLocks noChangeAspect="1"/>
          </p:cNvPicPr>
          <p:nvPr/>
        </p:nvPicPr>
        <p:blipFill>
          <a:blip r:embed="rId8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7"/>
              </a:ext>
            </a:extLst>
          </a:blip>
          <a:stretch>
            <a:fillRect/>
          </a:stretch>
        </p:blipFill>
        <p:spPr>
          <a:xfrm>
            <a:off x="11173621" y="9079389"/>
            <a:ext cx="445829" cy="445829"/>
          </a:xfrm>
          <a:prstGeom prst="rect">
            <a:avLst/>
          </a:prstGeom>
        </p:spPr>
      </p:pic>
      <p:pic>
        <p:nvPicPr>
          <p:cNvPr id="119" name="Graphic 118" descr="Badge Follow outline">
            <a:extLst>
              <a:ext uri="{FF2B5EF4-FFF2-40B4-BE49-F238E27FC236}">
                <a16:creationId xmlns:a16="http://schemas.microsoft.com/office/drawing/2014/main" id="{51766E52-D51D-4153-9900-F6289880EADE}"/>
              </a:ext>
            </a:extLst>
          </p:cNvPr>
          <p:cNvPicPr>
            <a:picLocks noChangeAspect="1"/>
          </p:cNvPicPr>
          <p:nvPr/>
        </p:nvPicPr>
        <p:blipFill>
          <a:blip r:embed="rId8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9"/>
              </a:ext>
            </a:extLst>
          </a:blip>
          <a:stretch>
            <a:fillRect/>
          </a:stretch>
        </p:blipFill>
        <p:spPr>
          <a:xfrm>
            <a:off x="11741756" y="9079389"/>
            <a:ext cx="445829" cy="445829"/>
          </a:xfrm>
          <a:prstGeom prst="rect">
            <a:avLst/>
          </a:prstGeom>
        </p:spPr>
      </p:pic>
      <p:pic>
        <p:nvPicPr>
          <p:cNvPr id="120" name="Graphic 119" descr="Badge Cross outline">
            <a:extLst>
              <a:ext uri="{FF2B5EF4-FFF2-40B4-BE49-F238E27FC236}">
                <a16:creationId xmlns:a16="http://schemas.microsoft.com/office/drawing/2014/main" id="{ED3B1FCA-366D-4A3E-A96A-4BD0C5A97020}"/>
              </a:ext>
            </a:extLst>
          </p:cNvPr>
          <p:cNvPicPr>
            <a:picLocks noChangeAspect="1"/>
          </p:cNvPicPr>
          <p:nvPr/>
        </p:nvPicPr>
        <p:blipFill>
          <a:blip r:embed="rId9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1"/>
              </a:ext>
            </a:extLst>
          </a:blip>
          <a:stretch>
            <a:fillRect/>
          </a:stretch>
        </p:blipFill>
        <p:spPr>
          <a:xfrm>
            <a:off x="12878026" y="9079389"/>
            <a:ext cx="445829" cy="445829"/>
          </a:xfrm>
          <a:prstGeom prst="rect">
            <a:avLst/>
          </a:prstGeom>
        </p:spPr>
      </p:pic>
      <p:pic>
        <p:nvPicPr>
          <p:cNvPr id="121" name="Graphic 120" descr="Badge Tick1 outline">
            <a:extLst>
              <a:ext uri="{FF2B5EF4-FFF2-40B4-BE49-F238E27FC236}">
                <a16:creationId xmlns:a16="http://schemas.microsoft.com/office/drawing/2014/main" id="{C0E8239F-EC76-4764-BEB5-1F642F6043D1}"/>
              </a:ext>
            </a:extLst>
          </p:cNvPr>
          <p:cNvPicPr>
            <a:picLocks noChangeAspect="1"/>
          </p:cNvPicPr>
          <p:nvPr/>
        </p:nvPicPr>
        <p:blipFill>
          <a:blip r:embed="rId9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3"/>
              </a:ext>
            </a:extLst>
          </a:blip>
          <a:stretch>
            <a:fillRect/>
          </a:stretch>
        </p:blipFill>
        <p:spPr>
          <a:xfrm>
            <a:off x="13446161" y="9079389"/>
            <a:ext cx="445829" cy="445829"/>
          </a:xfrm>
          <a:prstGeom prst="rect">
            <a:avLst/>
          </a:prstGeom>
        </p:spPr>
      </p:pic>
      <p:pic>
        <p:nvPicPr>
          <p:cNvPr id="122" name="Graphic 121" descr="Badge Unfollow outline">
            <a:extLst>
              <a:ext uri="{FF2B5EF4-FFF2-40B4-BE49-F238E27FC236}">
                <a16:creationId xmlns:a16="http://schemas.microsoft.com/office/drawing/2014/main" id="{683370B8-0E44-4663-B0D5-2D546CE63DFB}"/>
              </a:ext>
            </a:extLst>
          </p:cNvPr>
          <p:cNvPicPr>
            <a:picLocks noChangeAspect="1"/>
          </p:cNvPicPr>
          <p:nvPr/>
        </p:nvPicPr>
        <p:blipFill>
          <a:blip r:embed="rId9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5"/>
              </a:ext>
            </a:extLst>
          </a:blip>
          <a:stretch>
            <a:fillRect/>
          </a:stretch>
        </p:blipFill>
        <p:spPr>
          <a:xfrm>
            <a:off x="12309890" y="9079389"/>
            <a:ext cx="445829" cy="445829"/>
          </a:xfrm>
          <a:prstGeom prst="rect">
            <a:avLst/>
          </a:prstGeom>
        </p:spPr>
      </p:pic>
      <p:pic>
        <p:nvPicPr>
          <p:cNvPr id="123" name="Graphic 122" descr="Help outline">
            <a:extLst>
              <a:ext uri="{FF2B5EF4-FFF2-40B4-BE49-F238E27FC236}">
                <a16:creationId xmlns:a16="http://schemas.microsoft.com/office/drawing/2014/main" id="{B2EB7D87-1D01-494C-AA7B-B056230C7F66}"/>
              </a:ext>
            </a:extLst>
          </p:cNvPr>
          <p:cNvPicPr>
            <a:picLocks noChangeAspect="1"/>
          </p:cNvPicPr>
          <p:nvPr/>
        </p:nvPicPr>
        <p:blipFill>
          <a:blip r:embed="rId9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7"/>
              </a:ext>
            </a:extLst>
          </a:blip>
          <a:stretch>
            <a:fillRect/>
          </a:stretch>
        </p:blipFill>
        <p:spPr>
          <a:xfrm>
            <a:off x="14014295" y="9079389"/>
            <a:ext cx="445829" cy="445829"/>
          </a:xfrm>
          <a:prstGeom prst="rect">
            <a:avLst/>
          </a:prstGeom>
        </p:spPr>
      </p:pic>
      <p:pic>
        <p:nvPicPr>
          <p:cNvPr id="124" name="Graphic 123" descr="Children outline">
            <a:extLst>
              <a:ext uri="{FF2B5EF4-FFF2-40B4-BE49-F238E27FC236}">
                <a16:creationId xmlns:a16="http://schemas.microsoft.com/office/drawing/2014/main" id="{4AA8135F-0C27-4987-8F3E-105FB1DA5186}"/>
              </a:ext>
            </a:extLst>
          </p:cNvPr>
          <p:cNvPicPr>
            <a:picLocks noChangeAspect="1"/>
          </p:cNvPicPr>
          <p:nvPr/>
        </p:nvPicPr>
        <p:blipFill>
          <a:blip r:embed="rId9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9"/>
              </a:ext>
            </a:extLst>
          </a:blip>
          <a:stretch>
            <a:fillRect/>
          </a:stretch>
        </p:blipFill>
        <p:spPr>
          <a:xfrm>
            <a:off x="11746135" y="10584046"/>
            <a:ext cx="445829" cy="445829"/>
          </a:xfrm>
          <a:prstGeom prst="rect">
            <a:avLst/>
          </a:prstGeom>
        </p:spPr>
      </p:pic>
      <p:pic>
        <p:nvPicPr>
          <p:cNvPr id="125" name="Graphic 124" descr="Circles with arrows outline">
            <a:extLst>
              <a:ext uri="{FF2B5EF4-FFF2-40B4-BE49-F238E27FC236}">
                <a16:creationId xmlns:a16="http://schemas.microsoft.com/office/drawing/2014/main" id="{F8EB37D3-6494-4D48-A939-5CB063332D61}"/>
              </a:ext>
            </a:extLst>
          </p:cNvPr>
          <p:cNvPicPr>
            <a:picLocks noChangeAspect="1"/>
          </p:cNvPicPr>
          <p:nvPr/>
        </p:nvPicPr>
        <p:blipFill>
          <a:blip r:embed="rId10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1"/>
              </a:ext>
            </a:extLst>
          </a:blip>
          <a:stretch>
            <a:fillRect/>
          </a:stretch>
        </p:blipFill>
        <p:spPr>
          <a:xfrm>
            <a:off x="11178000" y="10584046"/>
            <a:ext cx="445829" cy="445829"/>
          </a:xfrm>
          <a:prstGeom prst="rect">
            <a:avLst/>
          </a:prstGeom>
        </p:spPr>
      </p:pic>
      <p:pic>
        <p:nvPicPr>
          <p:cNvPr id="126" name="Graphic 125" descr="Female Profile outline">
            <a:extLst>
              <a:ext uri="{FF2B5EF4-FFF2-40B4-BE49-F238E27FC236}">
                <a16:creationId xmlns:a16="http://schemas.microsoft.com/office/drawing/2014/main" id="{43D767CF-324E-4C26-8315-19DCF5F23B1D}"/>
              </a:ext>
            </a:extLst>
          </p:cNvPr>
          <p:cNvPicPr>
            <a:picLocks noChangeAspect="1"/>
          </p:cNvPicPr>
          <p:nvPr/>
        </p:nvPicPr>
        <p:blipFill>
          <a:blip r:embed="rId10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3"/>
              </a:ext>
            </a:extLst>
          </a:blip>
          <a:stretch>
            <a:fillRect/>
          </a:stretch>
        </p:blipFill>
        <p:spPr>
          <a:xfrm>
            <a:off x="12882405" y="10584046"/>
            <a:ext cx="445829" cy="445829"/>
          </a:xfrm>
          <a:prstGeom prst="rect">
            <a:avLst/>
          </a:prstGeom>
        </p:spPr>
      </p:pic>
      <p:pic>
        <p:nvPicPr>
          <p:cNvPr id="127" name="Graphic 126" descr="Handwashing outline">
            <a:extLst>
              <a:ext uri="{FF2B5EF4-FFF2-40B4-BE49-F238E27FC236}">
                <a16:creationId xmlns:a16="http://schemas.microsoft.com/office/drawing/2014/main" id="{178C99AD-BCC6-4DCB-9B66-F417304C3029}"/>
              </a:ext>
            </a:extLst>
          </p:cNvPr>
          <p:cNvPicPr>
            <a:picLocks noChangeAspect="1"/>
          </p:cNvPicPr>
          <p:nvPr/>
        </p:nvPicPr>
        <p:blipFill>
          <a:blip r:embed="rId10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5"/>
              </a:ext>
            </a:extLst>
          </a:blip>
          <a:stretch>
            <a:fillRect/>
          </a:stretch>
        </p:blipFill>
        <p:spPr>
          <a:xfrm>
            <a:off x="14018674" y="10584046"/>
            <a:ext cx="445829" cy="445829"/>
          </a:xfrm>
          <a:prstGeom prst="rect">
            <a:avLst/>
          </a:prstGeom>
        </p:spPr>
      </p:pic>
      <p:pic>
        <p:nvPicPr>
          <p:cNvPr id="128" name="Graphic 127" descr="Male profile outline">
            <a:extLst>
              <a:ext uri="{FF2B5EF4-FFF2-40B4-BE49-F238E27FC236}">
                <a16:creationId xmlns:a16="http://schemas.microsoft.com/office/drawing/2014/main" id="{F56C1CBD-8A18-4C88-ACBC-F64261F002F5}"/>
              </a:ext>
            </a:extLst>
          </p:cNvPr>
          <p:cNvPicPr>
            <a:picLocks noChangeAspect="1"/>
          </p:cNvPicPr>
          <p:nvPr/>
        </p:nvPicPr>
        <p:blipFill>
          <a:blip r:embed="rId10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7"/>
              </a:ext>
            </a:extLst>
          </a:blip>
          <a:stretch>
            <a:fillRect/>
          </a:stretch>
        </p:blipFill>
        <p:spPr>
          <a:xfrm>
            <a:off x="12314269" y="10584046"/>
            <a:ext cx="445829" cy="445829"/>
          </a:xfrm>
          <a:prstGeom prst="rect">
            <a:avLst/>
          </a:prstGeom>
        </p:spPr>
      </p:pic>
      <p:pic>
        <p:nvPicPr>
          <p:cNvPr id="129" name="Graphic 128" descr="Marker outline">
            <a:extLst>
              <a:ext uri="{FF2B5EF4-FFF2-40B4-BE49-F238E27FC236}">
                <a16:creationId xmlns:a16="http://schemas.microsoft.com/office/drawing/2014/main" id="{F64AEB71-84C6-4D5E-8FE4-AEDCC8E82387}"/>
              </a:ext>
            </a:extLst>
          </p:cNvPr>
          <p:cNvPicPr>
            <a:picLocks noChangeAspect="1"/>
          </p:cNvPicPr>
          <p:nvPr/>
        </p:nvPicPr>
        <p:blipFill>
          <a:blip r:embed="rId10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9"/>
              </a:ext>
            </a:extLst>
          </a:blip>
          <a:stretch>
            <a:fillRect/>
          </a:stretch>
        </p:blipFill>
        <p:spPr>
          <a:xfrm>
            <a:off x="13450540" y="10584046"/>
            <a:ext cx="445829" cy="445829"/>
          </a:xfrm>
          <a:prstGeom prst="rect">
            <a:avLst/>
          </a:prstGeom>
        </p:spPr>
      </p:pic>
      <p:pic>
        <p:nvPicPr>
          <p:cNvPr id="130" name="Graphic 129" descr="Checkmark outline">
            <a:extLst>
              <a:ext uri="{FF2B5EF4-FFF2-40B4-BE49-F238E27FC236}">
                <a16:creationId xmlns:a16="http://schemas.microsoft.com/office/drawing/2014/main" id="{CC05FBA5-C0FE-48B7-93A0-60315714B881}"/>
              </a:ext>
            </a:extLst>
          </p:cNvPr>
          <p:cNvPicPr>
            <a:picLocks noChangeAspect="1"/>
          </p:cNvPicPr>
          <p:nvPr/>
        </p:nvPicPr>
        <p:blipFill>
          <a:blip r:embed="rId1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1"/>
              </a:ext>
            </a:extLst>
          </a:blip>
          <a:stretch>
            <a:fillRect/>
          </a:stretch>
        </p:blipFill>
        <p:spPr>
          <a:xfrm>
            <a:off x="12314269" y="9938619"/>
            <a:ext cx="445829" cy="445829"/>
          </a:xfrm>
          <a:prstGeom prst="rect">
            <a:avLst/>
          </a:prstGeom>
        </p:spPr>
      </p:pic>
      <p:pic>
        <p:nvPicPr>
          <p:cNvPr id="131" name="Graphic 130" descr="Close outline">
            <a:extLst>
              <a:ext uri="{FF2B5EF4-FFF2-40B4-BE49-F238E27FC236}">
                <a16:creationId xmlns:a16="http://schemas.microsoft.com/office/drawing/2014/main" id="{B744D0C3-1F24-456B-ACF1-C0AEED1F52B2}"/>
              </a:ext>
            </a:extLst>
          </p:cNvPr>
          <p:cNvPicPr>
            <a:picLocks noChangeAspect="1"/>
          </p:cNvPicPr>
          <p:nvPr/>
        </p:nvPicPr>
        <p:blipFill>
          <a:blip r:embed="rId1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3"/>
              </a:ext>
            </a:extLst>
          </a:blip>
          <a:stretch>
            <a:fillRect/>
          </a:stretch>
        </p:blipFill>
        <p:spPr>
          <a:xfrm>
            <a:off x="11746135" y="9938619"/>
            <a:ext cx="445829" cy="445829"/>
          </a:xfrm>
          <a:prstGeom prst="rect">
            <a:avLst/>
          </a:prstGeom>
        </p:spPr>
      </p:pic>
      <p:pic>
        <p:nvPicPr>
          <p:cNvPr id="132" name="Graphic 131" descr="Circle with left arrow outline">
            <a:extLst>
              <a:ext uri="{FF2B5EF4-FFF2-40B4-BE49-F238E27FC236}">
                <a16:creationId xmlns:a16="http://schemas.microsoft.com/office/drawing/2014/main" id="{F341043A-6A12-4B1C-9030-477A21133FF0}"/>
              </a:ext>
            </a:extLst>
          </p:cNvPr>
          <p:cNvPicPr>
            <a:picLocks noChangeAspect="1"/>
          </p:cNvPicPr>
          <p:nvPr/>
        </p:nvPicPr>
        <p:blipFill>
          <a:blip r:embed="rId1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5"/>
              </a:ext>
            </a:extLst>
          </a:blip>
          <a:stretch>
            <a:fillRect/>
          </a:stretch>
        </p:blipFill>
        <p:spPr>
          <a:xfrm>
            <a:off x="11178000" y="9938619"/>
            <a:ext cx="445829" cy="445829"/>
          </a:xfrm>
          <a:prstGeom prst="rect">
            <a:avLst/>
          </a:prstGeom>
        </p:spPr>
      </p:pic>
      <p:pic>
        <p:nvPicPr>
          <p:cNvPr id="133" name="Graphic 132" descr="Clipboard Checked outline">
            <a:extLst>
              <a:ext uri="{FF2B5EF4-FFF2-40B4-BE49-F238E27FC236}">
                <a16:creationId xmlns:a16="http://schemas.microsoft.com/office/drawing/2014/main" id="{CF07927B-08D0-4166-B5F5-CB4EF0BD776D}"/>
              </a:ext>
            </a:extLst>
          </p:cNvPr>
          <p:cNvPicPr>
            <a:picLocks noChangeAspect="1"/>
          </p:cNvPicPr>
          <p:nvPr/>
        </p:nvPicPr>
        <p:blipFill>
          <a:blip r:embed="rId1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7"/>
              </a:ext>
            </a:extLst>
          </a:blip>
          <a:stretch>
            <a:fillRect/>
          </a:stretch>
        </p:blipFill>
        <p:spPr>
          <a:xfrm>
            <a:off x="14018674" y="9938619"/>
            <a:ext cx="445829" cy="445829"/>
          </a:xfrm>
          <a:prstGeom prst="rect">
            <a:avLst/>
          </a:prstGeom>
        </p:spPr>
      </p:pic>
      <p:pic>
        <p:nvPicPr>
          <p:cNvPr id="134" name="Graphic 133" descr="Exclamation mark outline">
            <a:extLst>
              <a:ext uri="{FF2B5EF4-FFF2-40B4-BE49-F238E27FC236}">
                <a16:creationId xmlns:a16="http://schemas.microsoft.com/office/drawing/2014/main" id="{C694C9AE-8685-4453-800B-5701240868B5}"/>
              </a:ext>
            </a:extLst>
          </p:cNvPr>
          <p:cNvPicPr>
            <a:picLocks noChangeAspect="1"/>
          </p:cNvPicPr>
          <p:nvPr/>
        </p:nvPicPr>
        <p:blipFill>
          <a:blip r:embed="rId1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9"/>
              </a:ext>
            </a:extLst>
          </a:blip>
          <a:stretch>
            <a:fillRect/>
          </a:stretch>
        </p:blipFill>
        <p:spPr>
          <a:xfrm>
            <a:off x="12882405" y="9938619"/>
            <a:ext cx="445829" cy="445829"/>
          </a:xfrm>
          <a:prstGeom prst="rect">
            <a:avLst/>
          </a:prstGeom>
        </p:spPr>
      </p:pic>
      <p:pic>
        <p:nvPicPr>
          <p:cNvPr id="135" name="Graphic 134" descr="Question Mark outline">
            <a:extLst>
              <a:ext uri="{FF2B5EF4-FFF2-40B4-BE49-F238E27FC236}">
                <a16:creationId xmlns:a16="http://schemas.microsoft.com/office/drawing/2014/main" id="{3A21A22F-C8F5-4649-9E50-86F7DD3FAAC5}"/>
              </a:ext>
            </a:extLst>
          </p:cNvPr>
          <p:cNvPicPr>
            <a:picLocks noChangeAspect="1"/>
          </p:cNvPicPr>
          <p:nvPr/>
        </p:nvPicPr>
        <p:blipFill>
          <a:blip r:embed="rId1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1"/>
              </a:ext>
            </a:extLst>
          </a:blip>
          <a:stretch>
            <a:fillRect/>
          </a:stretch>
        </p:blipFill>
        <p:spPr>
          <a:xfrm>
            <a:off x="13450540" y="9938619"/>
            <a:ext cx="445829" cy="445829"/>
          </a:xfrm>
          <a:prstGeom prst="rect">
            <a:avLst/>
          </a:prstGeom>
        </p:spPr>
      </p:pic>
      <p:pic>
        <p:nvPicPr>
          <p:cNvPr id="136" name="Graphic 135" descr="Bone outline">
            <a:extLst>
              <a:ext uri="{FF2B5EF4-FFF2-40B4-BE49-F238E27FC236}">
                <a16:creationId xmlns:a16="http://schemas.microsoft.com/office/drawing/2014/main" id="{62274E9D-4EB9-4564-89ED-1E2DDCB1D8B9}"/>
              </a:ext>
            </a:extLst>
          </p:cNvPr>
          <p:cNvPicPr>
            <a:picLocks noChangeAspect="1"/>
          </p:cNvPicPr>
          <p:nvPr/>
        </p:nvPicPr>
        <p:blipFill>
          <a:blip r:embed="rId1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3"/>
              </a:ext>
            </a:extLst>
          </a:blip>
          <a:stretch>
            <a:fillRect/>
          </a:stretch>
        </p:blipFill>
        <p:spPr>
          <a:xfrm>
            <a:off x="11178000" y="11874901"/>
            <a:ext cx="445829" cy="445829"/>
          </a:xfrm>
          <a:prstGeom prst="rect">
            <a:avLst/>
          </a:prstGeom>
        </p:spPr>
      </p:pic>
      <p:pic>
        <p:nvPicPr>
          <p:cNvPr id="137" name="Graphic 136" descr="Stomach outline">
            <a:extLst>
              <a:ext uri="{FF2B5EF4-FFF2-40B4-BE49-F238E27FC236}">
                <a16:creationId xmlns:a16="http://schemas.microsoft.com/office/drawing/2014/main" id="{D6502F59-56F5-4CC3-9FCE-823AFEF308CA}"/>
              </a:ext>
            </a:extLst>
          </p:cNvPr>
          <p:cNvPicPr>
            <a:picLocks noChangeAspect="1"/>
          </p:cNvPicPr>
          <p:nvPr/>
        </p:nvPicPr>
        <p:blipFill>
          <a:blip r:embed="rId1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5"/>
              </a:ext>
            </a:extLst>
          </a:blip>
          <a:stretch>
            <a:fillRect/>
          </a:stretch>
        </p:blipFill>
        <p:spPr>
          <a:xfrm>
            <a:off x="11746135" y="11874901"/>
            <a:ext cx="445829" cy="445829"/>
          </a:xfrm>
          <a:prstGeom prst="rect">
            <a:avLst/>
          </a:prstGeom>
        </p:spPr>
      </p:pic>
      <p:pic>
        <p:nvPicPr>
          <p:cNvPr id="138" name="Graphic 137" descr="Brain outline">
            <a:extLst>
              <a:ext uri="{FF2B5EF4-FFF2-40B4-BE49-F238E27FC236}">
                <a16:creationId xmlns:a16="http://schemas.microsoft.com/office/drawing/2014/main" id="{3BF58510-F83E-49C6-8653-04B25989510E}"/>
              </a:ext>
            </a:extLst>
          </p:cNvPr>
          <p:cNvPicPr>
            <a:picLocks noChangeAspect="1"/>
          </p:cNvPicPr>
          <p:nvPr/>
        </p:nvPicPr>
        <p:blipFill>
          <a:blip r:embed="rId1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7"/>
              </a:ext>
            </a:extLst>
          </a:blip>
          <a:stretch>
            <a:fillRect/>
          </a:stretch>
        </p:blipFill>
        <p:spPr>
          <a:xfrm>
            <a:off x="12314269" y="11229474"/>
            <a:ext cx="445829" cy="445829"/>
          </a:xfrm>
          <a:prstGeom prst="rect">
            <a:avLst/>
          </a:prstGeom>
        </p:spPr>
      </p:pic>
      <p:pic>
        <p:nvPicPr>
          <p:cNvPr id="139" name="Graphic 138" descr="Heart organ outline">
            <a:extLst>
              <a:ext uri="{FF2B5EF4-FFF2-40B4-BE49-F238E27FC236}">
                <a16:creationId xmlns:a16="http://schemas.microsoft.com/office/drawing/2014/main" id="{F2657A81-080F-4421-914A-95E3786F6757}"/>
              </a:ext>
            </a:extLst>
          </p:cNvPr>
          <p:cNvPicPr>
            <a:picLocks noChangeAspect="1"/>
          </p:cNvPicPr>
          <p:nvPr/>
        </p:nvPicPr>
        <p:blipFill>
          <a:blip r:embed="rId1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9"/>
              </a:ext>
            </a:extLst>
          </a:blip>
          <a:stretch>
            <a:fillRect/>
          </a:stretch>
        </p:blipFill>
        <p:spPr>
          <a:xfrm>
            <a:off x="12882405" y="11229474"/>
            <a:ext cx="445829" cy="445829"/>
          </a:xfrm>
          <a:prstGeom prst="rect">
            <a:avLst/>
          </a:prstGeom>
        </p:spPr>
      </p:pic>
      <p:pic>
        <p:nvPicPr>
          <p:cNvPr id="140" name="Graphic 139" descr="Kidneys outline">
            <a:extLst>
              <a:ext uri="{FF2B5EF4-FFF2-40B4-BE49-F238E27FC236}">
                <a16:creationId xmlns:a16="http://schemas.microsoft.com/office/drawing/2014/main" id="{7F91C2A4-1B83-4AC8-B0F9-C1EDA3B820C4}"/>
              </a:ext>
            </a:extLst>
          </p:cNvPr>
          <p:cNvPicPr>
            <a:picLocks noChangeAspect="1"/>
          </p:cNvPicPr>
          <p:nvPr/>
        </p:nvPicPr>
        <p:blipFill>
          <a:blip r:embed="rId1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1"/>
              </a:ext>
            </a:extLst>
          </a:blip>
          <a:stretch>
            <a:fillRect/>
          </a:stretch>
        </p:blipFill>
        <p:spPr>
          <a:xfrm>
            <a:off x="13450540" y="11229474"/>
            <a:ext cx="445829" cy="445829"/>
          </a:xfrm>
          <a:prstGeom prst="rect">
            <a:avLst/>
          </a:prstGeom>
        </p:spPr>
      </p:pic>
      <p:pic>
        <p:nvPicPr>
          <p:cNvPr id="141" name="Graphic 140" descr="Lungs outline">
            <a:extLst>
              <a:ext uri="{FF2B5EF4-FFF2-40B4-BE49-F238E27FC236}">
                <a16:creationId xmlns:a16="http://schemas.microsoft.com/office/drawing/2014/main" id="{E5531995-183A-47D6-92C2-F13B772019E2}"/>
              </a:ext>
            </a:extLst>
          </p:cNvPr>
          <p:cNvPicPr>
            <a:picLocks noChangeAspect="1"/>
          </p:cNvPicPr>
          <p:nvPr/>
        </p:nvPicPr>
        <p:blipFill>
          <a:blip r:embed="rId1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3"/>
              </a:ext>
            </a:extLst>
          </a:blip>
          <a:stretch>
            <a:fillRect/>
          </a:stretch>
        </p:blipFill>
        <p:spPr>
          <a:xfrm>
            <a:off x="14018674" y="11229474"/>
            <a:ext cx="445829" cy="445829"/>
          </a:xfrm>
          <a:prstGeom prst="rect">
            <a:avLst/>
          </a:prstGeom>
        </p:spPr>
      </p:pic>
      <p:pic>
        <p:nvPicPr>
          <p:cNvPr id="142" name="Graphic 141" descr="Medicine outline">
            <a:extLst>
              <a:ext uri="{FF2B5EF4-FFF2-40B4-BE49-F238E27FC236}">
                <a16:creationId xmlns:a16="http://schemas.microsoft.com/office/drawing/2014/main" id="{C441BE84-8572-40A3-AB74-20C809F18E68}"/>
              </a:ext>
            </a:extLst>
          </p:cNvPr>
          <p:cNvPicPr>
            <a:picLocks noChangeAspect="1"/>
          </p:cNvPicPr>
          <p:nvPr/>
        </p:nvPicPr>
        <p:blipFill>
          <a:blip r:embed="rId1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5"/>
              </a:ext>
            </a:extLst>
          </a:blip>
          <a:stretch>
            <a:fillRect/>
          </a:stretch>
        </p:blipFill>
        <p:spPr>
          <a:xfrm>
            <a:off x="11178000" y="11229474"/>
            <a:ext cx="445829" cy="445829"/>
          </a:xfrm>
          <a:prstGeom prst="rect">
            <a:avLst/>
          </a:prstGeom>
        </p:spPr>
      </p:pic>
      <p:pic>
        <p:nvPicPr>
          <p:cNvPr id="143" name="Graphic 142" descr="Thermometer outline">
            <a:extLst>
              <a:ext uri="{FF2B5EF4-FFF2-40B4-BE49-F238E27FC236}">
                <a16:creationId xmlns:a16="http://schemas.microsoft.com/office/drawing/2014/main" id="{4EBD49E9-1F8D-4BF9-B012-30632A161C2C}"/>
              </a:ext>
            </a:extLst>
          </p:cNvPr>
          <p:cNvPicPr>
            <a:picLocks noChangeAspect="1"/>
          </p:cNvPicPr>
          <p:nvPr/>
        </p:nvPicPr>
        <p:blipFill>
          <a:blip r:embed="rId13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7"/>
              </a:ext>
            </a:extLst>
          </a:blip>
          <a:stretch>
            <a:fillRect/>
          </a:stretch>
        </p:blipFill>
        <p:spPr>
          <a:xfrm>
            <a:off x="11746135" y="11229474"/>
            <a:ext cx="445829" cy="445829"/>
          </a:xfrm>
          <a:prstGeom prst="rect">
            <a:avLst/>
          </a:prstGeom>
        </p:spPr>
      </p:pic>
      <p:graphicFrame>
        <p:nvGraphicFramePr>
          <p:cNvPr id="144" name="Table 43">
            <a:extLst>
              <a:ext uri="{FF2B5EF4-FFF2-40B4-BE49-F238E27FC236}">
                <a16:creationId xmlns:a16="http://schemas.microsoft.com/office/drawing/2014/main" id="{B36BF16B-CCB0-43B0-9F4C-0B12E3C547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7760007"/>
              </p:ext>
            </p:extLst>
          </p:nvPr>
        </p:nvGraphicFramePr>
        <p:xfrm>
          <a:off x="5588217" y="18365095"/>
          <a:ext cx="3942918" cy="1239645"/>
        </p:xfrm>
        <a:graphic>
          <a:graphicData uri="http://schemas.openxmlformats.org/drawingml/2006/table">
            <a:tbl>
              <a:tblPr firstRow="1" bandRow="1"/>
              <a:tblGrid>
                <a:gridCol w="1314306">
                  <a:extLst>
                    <a:ext uri="{9D8B030D-6E8A-4147-A177-3AD203B41FA5}">
                      <a16:colId xmlns:a16="http://schemas.microsoft.com/office/drawing/2014/main" val="2832273255"/>
                    </a:ext>
                  </a:extLst>
                </a:gridCol>
                <a:gridCol w="1314306">
                  <a:extLst>
                    <a:ext uri="{9D8B030D-6E8A-4147-A177-3AD203B41FA5}">
                      <a16:colId xmlns:a16="http://schemas.microsoft.com/office/drawing/2014/main" val="1864769992"/>
                    </a:ext>
                  </a:extLst>
                </a:gridCol>
                <a:gridCol w="1314306">
                  <a:extLst>
                    <a:ext uri="{9D8B030D-6E8A-4147-A177-3AD203B41FA5}">
                      <a16:colId xmlns:a16="http://schemas.microsoft.com/office/drawing/2014/main" val="910319481"/>
                    </a:ext>
                  </a:extLst>
                </a:gridCol>
              </a:tblGrid>
              <a:tr h="247929">
                <a:tc>
                  <a:txBody>
                    <a:bodyPr/>
                    <a:lstStyle>
                      <a:lvl1pPr marL="0" algn="l" defTabSz="3027487" rtl="0" eaLnBrk="1" latinLnBrk="0" hangingPunct="1">
                        <a:defRPr sz="5960" b="1" kern="1200">
                          <a:solidFill>
                            <a:schemeClr val="lt1"/>
                          </a:solidFill>
                          <a:latin typeface="Segoe UI"/>
                        </a:defRPr>
                      </a:lvl1pPr>
                      <a:lvl2pPr marL="1513743" algn="l" defTabSz="3027487" rtl="0" eaLnBrk="1" latinLnBrk="0" hangingPunct="1">
                        <a:defRPr sz="5960" b="1" kern="1200">
                          <a:solidFill>
                            <a:schemeClr val="lt1"/>
                          </a:solidFill>
                          <a:latin typeface="Segoe UI"/>
                        </a:defRPr>
                      </a:lvl2pPr>
                      <a:lvl3pPr marL="3027487" algn="l" defTabSz="3027487" rtl="0" eaLnBrk="1" latinLnBrk="0" hangingPunct="1">
                        <a:defRPr sz="5960" b="1" kern="1200">
                          <a:solidFill>
                            <a:schemeClr val="lt1"/>
                          </a:solidFill>
                          <a:latin typeface="Segoe UI"/>
                        </a:defRPr>
                      </a:lvl3pPr>
                      <a:lvl4pPr marL="4541230" algn="l" defTabSz="3027487" rtl="0" eaLnBrk="1" latinLnBrk="0" hangingPunct="1">
                        <a:defRPr sz="5960" b="1" kern="1200">
                          <a:solidFill>
                            <a:schemeClr val="lt1"/>
                          </a:solidFill>
                          <a:latin typeface="Segoe UI"/>
                        </a:defRPr>
                      </a:lvl4pPr>
                      <a:lvl5pPr marL="6054974" algn="l" defTabSz="3027487" rtl="0" eaLnBrk="1" latinLnBrk="0" hangingPunct="1">
                        <a:defRPr sz="5960" b="1" kern="1200">
                          <a:solidFill>
                            <a:schemeClr val="lt1"/>
                          </a:solidFill>
                          <a:latin typeface="Segoe UI"/>
                        </a:defRPr>
                      </a:lvl5pPr>
                      <a:lvl6pPr marL="7568717" algn="l" defTabSz="3027487" rtl="0" eaLnBrk="1" latinLnBrk="0" hangingPunct="1">
                        <a:defRPr sz="5960" b="1" kern="1200">
                          <a:solidFill>
                            <a:schemeClr val="lt1"/>
                          </a:solidFill>
                          <a:latin typeface="Segoe UI"/>
                        </a:defRPr>
                      </a:lvl6pPr>
                      <a:lvl7pPr marL="9082461" algn="l" defTabSz="3027487" rtl="0" eaLnBrk="1" latinLnBrk="0" hangingPunct="1">
                        <a:defRPr sz="5960" b="1" kern="1200">
                          <a:solidFill>
                            <a:schemeClr val="lt1"/>
                          </a:solidFill>
                          <a:latin typeface="Segoe UI"/>
                        </a:defRPr>
                      </a:lvl7pPr>
                      <a:lvl8pPr marL="10596204" algn="l" defTabSz="3027487" rtl="0" eaLnBrk="1" latinLnBrk="0" hangingPunct="1">
                        <a:defRPr sz="5960" b="1" kern="1200">
                          <a:solidFill>
                            <a:schemeClr val="lt1"/>
                          </a:solidFill>
                          <a:latin typeface="Segoe UI"/>
                        </a:defRPr>
                      </a:lvl8pPr>
                      <a:lvl9pPr marL="12109948" algn="l" defTabSz="3027487" rtl="0" eaLnBrk="1" latinLnBrk="0" hangingPunct="1">
                        <a:defRPr sz="5960" b="1" kern="1200">
                          <a:solidFill>
                            <a:schemeClr val="lt1"/>
                          </a:solidFill>
                          <a:latin typeface="Segoe UI"/>
                        </a:defRPr>
                      </a:lvl9pPr>
                    </a:lstStyle>
                    <a:p>
                      <a:pPr marL="0" algn="ctr" defTabSz="4654747" rtl="0" eaLnBrk="1" latinLnBrk="0" hangingPunct="1"/>
                      <a:r>
                        <a:rPr lang="en-US" sz="1000" b="1" i="1" kern="1200">
                          <a:solidFill>
                            <a:schemeClr val="lt1"/>
                          </a:solidFill>
                          <a:latin typeface="Georgia" panose="02040502050405020303" pitchFamily="18" charset="0"/>
                          <a:ea typeface="+mn-ea"/>
                          <a:cs typeface="+mn-cs"/>
                        </a:rPr>
                        <a:t>Category 1</a:t>
                      </a:r>
                      <a:endParaRPr lang="en-GB" sz="1000" b="1" i="1" kern="1200">
                        <a:solidFill>
                          <a:schemeClr val="lt1"/>
                        </a:solidFill>
                        <a:latin typeface="Georgia" panose="02040502050405020303" pitchFamily="18" charset="0"/>
                        <a:ea typeface="+mn-ea"/>
                        <a:cs typeface="+mn-cs"/>
                      </a:endParaRPr>
                    </a:p>
                  </a:txBody>
                  <a:tcPr marL="47462" marR="47462" marT="23731" marB="23731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AA16"/>
                    </a:solidFill>
                  </a:tcPr>
                </a:tc>
                <a:tc>
                  <a:txBody>
                    <a:bodyPr/>
                    <a:lstStyle>
                      <a:lvl1pPr marL="0" algn="l" defTabSz="3027487" rtl="0" eaLnBrk="1" latinLnBrk="0" hangingPunct="1">
                        <a:defRPr sz="5960" b="1" kern="1200">
                          <a:solidFill>
                            <a:schemeClr val="lt1"/>
                          </a:solidFill>
                          <a:latin typeface="Segoe UI"/>
                        </a:defRPr>
                      </a:lvl1pPr>
                      <a:lvl2pPr marL="1513743" algn="l" defTabSz="3027487" rtl="0" eaLnBrk="1" latinLnBrk="0" hangingPunct="1">
                        <a:defRPr sz="5960" b="1" kern="1200">
                          <a:solidFill>
                            <a:schemeClr val="lt1"/>
                          </a:solidFill>
                          <a:latin typeface="Segoe UI"/>
                        </a:defRPr>
                      </a:lvl2pPr>
                      <a:lvl3pPr marL="3027487" algn="l" defTabSz="3027487" rtl="0" eaLnBrk="1" latinLnBrk="0" hangingPunct="1">
                        <a:defRPr sz="5960" b="1" kern="1200">
                          <a:solidFill>
                            <a:schemeClr val="lt1"/>
                          </a:solidFill>
                          <a:latin typeface="Segoe UI"/>
                        </a:defRPr>
                      </a:lvl3pPr>
                      <a:lvl4pPr marL="4541230" algn="l" defTabSz="3027487" rtl="0" eaLnBrk="1" latinLnBrk="0" hangingPunct="1">
                        <a:defRPr sz="5960" b="1" kern="1200">
                          <a:solidFill>
                            <a:schemeClr val="lt1"/>
                          </a:solidFill>
                          <a:latin typeface="Segoe UI"/>
                        </a:defRPr>
                      </a:lvl4pPr>
                      <a:lvl5pPr marL="6054974" algn="l" defTabSz="3027487" rtl="0" eaLnBrk="1" latinLnBrk="0" hangingPunct="1">
                        <a:defRPr sz="5960" b="1" kern="1200">
                          <a:solidFill>
                            <a:schemeClr val="lt1"/>
                          </a:solidFill>
                          <a:latin typeface="Segoe UI"/>
                        </a:defRPr>
                      </a:lvl5pPr>
                      <a:lvl6pPr marL="7568717" algn="l" defTabSz="3027487" rtl="0" eaLnBrk="1" latinLnBrk="0" hangingPunct="1">
                        <a:defRPr sz="5960" b="1" kern="1200">
                          <a:solidFill>
                            <a:schemeClr val="lt1"/>
                          </a:solidFill>
                          <a:latin typeface="Segoe UI"/>
                        </a:defRPr>
                      </a:lvl6pPr>
                      <a:lvl7pPr marL="9082461" algn="l" defTabSz="3027487" rtl="0" eaLnBrk="1" latinLnBrk="0" hangingPunct="1">
                        <a:defRPr sz="5960" b="1" kern="1200">
                          <a:solidFill>
                            <a:schemeClr val="lt1"/>
                          </a:solidFill>
                          <a:latin typeface="Segoe UI"/>
                        </a:defRPr>
                      </a:lvl7pPr>
                      <a:lvl8pPr marL="10596204" algn="l" defTabSz="3027487" rtl="0" eaLnBrk="1" latinLnBrk="0" hangingPunct="1">
                        <a:defRPr sz="5960" b="1" kern="1200">
                          <a:solidFill>
                            <a:schemeClr val="lt1"/>
                          </a:solidFill>
                          <a:latin typeface="Segoe UI"/>
                        </a:defRPr>
                      </a:lvl8pPr>
                      <a:lvl9pPr marL="12109948" algn="l" defTabSz="3027487" rtl="0" eaLnBrk="1" latinLnBrk="0" hangingPunct="1">
                        <a:defRPr sz="5960" b="1" kern="1200">
                          <a:solidFill>
                            <a:schemeClr val="lt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lvl="0" indent="0" algn="ctr" defTabSz="465474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i="1" kern="1200">
                          <a:solidFill>
                            <a:schemeClr val="lt1"/>
                          </a:solidFill>
                          <a:latin typeface="Georgia" panose="02040502050405020303" pitchFamily="18" charset="0"/>
                          <a:ea typeface="+mn-ea"/>
                          <a:cs typeface="+mn-cs"/>
                        </a:rPr>
                        <a:t>Category 2</a:t>
                      </a:r>
                      <a:endParaRPr lang="en-GB" sz="1000" b="1" i="1" kern="1200">
                        <a:solidFill>
                          <a:schemeClr val="lt1"/>
                        </a:solidFill>
                        <a:latin typeface="Georgia" panose="02040502050405020303" pitchFamily="18" charset="0"/>
                        <a:ea typeface="+mn-ea"/>
                        <a:cs typeface="+mn-cs"/>
                      </a:endParaRPr>
                    </a:p>
                  </a:txBody>
                  <a:tcPr marL="47462" marR="47462" marT="23731" marB="2373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AA16"/>
                    </a:solidFill>
                  </a:tcPr>
                </a:tc>
                <a:tc>
                  <a:txBody>
                    <a:bodyPr/>
                    <a:lstStyle>
                      <a:lvl1pPr marL="0" algn="l" defTabSz="3027487" rtl="0" eaLnBrk="1" latinLnBrk="0" hangingPunct="1">
                        <a:defRPr sz="5960" b="1" kern="1200">
                          <a:solidFill>
                            <a:schemeClr val="lt1"/>
                          </a:solidFill>
                          <a:latin typeface="Segoe UI"/>
                        </a:defRPr>
                      </a:lvl1pPr>
                      <a:lvl2pPr marL="1513743" algn="l" defTabSz="3027487" rtl="0" eaLnBrk="1" latinLnBrk="0" hangingPunct="1">
                        <a:defRPr sz="5960" b="1" kern="1200">
                          <a:solidFill>
                            <a:schemeClr val="lt1"/>
                          </a:solidFill>
                          <a:latin typeface="Segoe UI"/>
                        </a:defRPr>
                      </a:lvl2pPr>
                      <a:lvl3pPr marL="3027487" algn="l" defTabSz="3027487" rtl="0" eaLnBrk="1" latinLnBrk="0" hangingPunct="1">
                        <a:defRPr sz="5960" b="1" kern="1200">
                          <a:solidFill>
                            <a:schemeClr val="lt1"/>
                          </a:solidFill>
                          <a:latin typeface="Segoe UI"/>
                        </a:defRPr>
                      </a:lvl3pPr>
                      <a:lvl4pPr marL="4541230" algn="l" defTabSz="3027487" rtl="0" eaLnBrk="1" latinLnBrk="0" hangingPunct="1">
                        <a:defRPr sz="5960" b="1" kern="1200">
                          <a:solidFill>
                            <a:schemeClr val="lt1"/>
                          </a:solidFill>
                          <a:latin typeface="Segoe UI"/>
                        </a:defRPr>
                      </a:lvl4pPr>
                      <a:lvl5pPr marL="6054974" algn="l" defTabSz="3027487" rtl="0" eaLnBrk="1" latinLnBrk="0" hangingPunct="1">
                        <a:defRPr sz="5960" b="1" kern="1200">
                          <a:solidFill>
                            <a:schemeClr val="lt1"/>
                          </a:solidFill>
                          <a:latin typeface="Segoe UI"/>
                        </a:defRPr>
                      </a:lvl5pPr>
                      <a:lvl6pPr marL="7568717" algn="l" defTabSz="3027487" rtl="0" eaLnBrk="1" latinLnBrk="0" hangingPunct="1">
                        <a:defRPr sz="5960" b="1" kern="1200">
                          <a:solidFill>
                            <a:schemeClr val="lt1"/>
                          </a:solidFill>
                          <a:latin typeface="Segoe UI"/>
                        </a:defRPr>
                      </a:lvl6pPr>
                      <a:lvl7pPr marL="9082461" algn="l" defTabSz="3027487" rtl="0" eaLnBrk="1" latinLnBrk="0" hangingPunct="1">
                        <a:defRPr sz="5960" b="1" kern="1200">
                          <a:solidFill>
                            <a:schemeClr val="lt1"/>
                          </a:solidFill>
                          <a:latin typeface="Segoe UI"/>
                        </a:defRPr>
                      </a:lvl7pPr>
                      <a:lvl8pPr marL="10596204" algn="l" defTabSz="3027487" rtl="0" eaLnBrk="1" latinLnBrk="0" hangingPunct="1">
                        <a:defRPr sz="5960" b="1" kern="1200">
                          <a:solidFill>
                            <a:schemeClr val="lt1"/>
                          </a:solidFill>
                          <a:latin typeface="Segoe UI"/>
                        </a:defRPr>
                      </a:lvl8pPr>
                      <a:lvl9pPr marL="12109948" algn="l" defTabSz="3027487" rtl="0" eaLnBrk="1" latinLnBrk="0" hangingPunct="1">
                        <a:defRPr sz="5960" b="1" kern="1200">
                          <a:solidFill>
                            <a:schemeClr val="lt1"/>
                          </a:solidFill>
                          <a:latin typeface="Segoe UI"/>
                        </a:defRPr>
                      </a:lvl9pPr>
                    </a:lstStyle>
                    <a:p>
                      <a:pPr marL="0" algn="ctr" defTabSz="4654747" rtl="0" eaLnBrk="1" latinLnBrk="0" hangingPunct="1"/>
                      <a:r>
                        <a:rPr lang="en-US" sz="1000" b="1" i="1" kern="1200">
                          <a:solidFill>
                            <a:schemeClr val="lt1"/>
                          </a:solidFill>
                          <a:latin typeface="Georgia" panose="02040502050405020303" pitchFamily="18" charset="0"/>
                          <a:ea typeface="+mn-ea"/>
                          <a:cs typeface="+mn-cs"/>
                        </a:rPr>
                        <a:t>Category 3</a:t>
                      </a:r>
                      <a:endParaRPr lang="en-GB" sz="1000" b="1" i="1" kern="1200">
                        <a:solidFill>
                          <a:schemeClr val="lt1"/>
                        </a:solidFill>
                        <a:latin typeface="Georgia" panose="02040502050405020303" pitchFamily="18" charset="0"/>
                        <a:ea typeface="+mn-ea"/>
                        <a:cs typeface="+mn-cs"/>
                      </a:endParaRPr>
                    </a:p>
                  </a:txBody>
                  <a:tcPr marL="47462" marR="47462" marT="23731" marB="2373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AA1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8051184"/>
                  </a:ext>
                </a:extLst>
              </a:tr>
              <a:tr h="247929">
                <a:tc>
                  <a:txBody>
                    <a:bodyPr/>
                    <a:lstStyle>
                      <a:lvl1pPr marL="0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1513743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3027487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4541230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6054974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7568717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9082461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10596204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12109948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algn="ctr" defTabSz="4654747" rtl="0" eaLnBrk="1" latinLnBrk="0" hangingPunct="1"/>
                      <a:r>
                        <a:rPr lang="en-US" sz="900" b="0" i="1" kern="1200">
                          <a:solidFill>
                            <a:srgbClr val="202E50"/>
                          </a:solidFill>
                          <a:latin typeface="Georgia" panose="02040502050405020303" pitchFamily="18" charset="0"/>
                          <a:ea typeface="+mn-ea"/>
                          <a:cs typeface="+mn-cs"/>
                        </a:rPr>
                        <a:t>[insert text here]</a:t>
                      </a:r>
                      <a:endParaRPr lang="en-GB" sz="900" b="0" i="1" kern="1200">
                        <a:solidFill>
                          <a:srgbClr val="202E50"/>
                        </a:solidFill>
                        <a:latin typeface="Georgia" panose="02040502050405020303" pitchFamily="18" charset="0"/>
                        <a:ea typeface="+mn-ea"/>
                        <a:cs typeface="+mn-cs"/>
                      </a:endParaRPr>
                    </a:p>
                  </a:txBody>
                  <a:tcPr marL="47462" marR="47462" marT="23731" marB="23731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1513743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3027487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4541230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6054974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7568717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9082461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10596204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12109948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algn="ctr" defTabSz="4654747" rtl="0" eaLnBrk="1" latinLnBrk="0" hangingPunct="1"/>
                      <a:r>
                        <a:rPr lang="en-US" sz="900" b="0" i="1" kern="1200">
                          <a:solidFill>
                            <a:srgbClr val="202E50"/>
                          </a:solidFill>
                          <a:latin typeface="Georgia" panose="02040502050405020303" pitchFamily="18" charset="0"/>
                          <a:ea typeface="+mn-ea"/>
                          <a:cs typeface="+mn-cs"/>
                        </a:rPr>
                        <a:t>[insert text here]</a:t>
                      </a:r>
                      <a:endParaRPr lang="en-GB" sz="900" b="0" i="1" kern="1200">
                        <a:solidFill>
                          <a:srgbClr val="202E50"/>
                        </a:solidFill>
                        <a:latin typeface="Georgia" panose="02040502050405020303" pitchFamily="18" charset="0"/>
                        <a:ea typeface="+mn-ea"/>
                        <a:cs typeface="+mn-cs"/>
                      </a:endParaRPr>
                    </a:p>
                  </a:txBody>
                  <a:tcPr marL="47462" marR="47462" marT="23731" marB="2373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1513743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3027487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4541230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6054974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7568717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9082461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10596204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12109948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algn="ctr" defTabSz="4654747" rtl="0" eaLnBrk="1" latinLnBrk="0" hangingPunct="1"/>
                      <a:r>
                        <a:rPr lang="en-US" sz="900" b="0" i="1" kern="1200">
                          <a:solidFill>
                            <a:srgbClr val="202E50"/>
                          </a:solidFill>
                          <a:latin typeface="Georgia" panose="02040502050405020303" pitchFamily="18" charset="0"/>
                          <a:ea typeface="+mn-ea"/>
                          <a:cs typeface="+mn-cs"/>
                        </a:rPr>
                        <a:t>[insert text here]</a:t>
                      </a:r>
                      <a:endParaRPr lang="en-GB" sz="900" b="0" i="1" kern="1200">
                        <a:solidFill>
                          <a:srgbClr val="202E50"/>
                        </a:solidFill>
                        <a:latin typeface="Georgia" panose="02040502050405020303" pitchFamily="18" charset="0"/>
                        <a:ea typeface="+mn-ea"/>
                        <a:cs typeface="+mn-cs"/>
                      </a:endParaRPr>
                    </a:p>
                  </a:txBody>
                  <a:tcPr marL="47462" marR="47462" marT="23731" marB="2373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1966223"/>
                  </a:ext>
                </a:extLst>
              </a:tr>
              <a:tr h="247929">
                <a:tc>
                  <a:txBody>
                    <a:bodyPr/>
                    <a:lstStyle>
                      <a:lvl1pPr marL="0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1513743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3027487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4541230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6054974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7568717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9082461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10596204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12109948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algn="ctr" defTabSz="4654747" rtl="0" eaLnBrk="1" latinLnBrk="0" hangingPunct="1"/>
                      <a:r>
                        <a:rPr lang="en-US" sz="900" b="0" i="1" kern="1200">
                          <a:solidFill>
                            <a:srgbClr val="202E50"/>
                          </a:solidFill>
                          <a:latin typeface="Georgia" panose="02040502050405020303" pitchFamily="18" charset="0"/>
                          <a:ea typeface="+mn-ea"/>
                          <a:cs typeface="+mn-cs"/>
                        </a:rPr>
                        <a:t>[insert text here]</a:t>
                      </a:r>
                      <a:endParaRPr lang="en-GB" sz="900" b="0" i="1" kern="1200">
                        <a:solidFill>
                          <a:srgbClr val="202E50"/>
                        </a:solidFill>
                        <a:latin typeface="Georgia" panose="02040502050405020303" pitchFamily="18" charset="0"/>
                        <a:ea typeface="+mn-ea"/>
                        <a:cs typeface="+mn-cs"/>
                      </a:endParaRPr>
                    </a:p>
                  </a:txBody>
                  <a:tcPr marL="47462" marR="47462" marT="23731" marB="23731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1513743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3027487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4541230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6054974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7568717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9082461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10596204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12109948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algn="ctr" defTabSz="4654747" rtl="0" eaLnBrk="1" latinLnBrk="0" hangingPunct="1"/>
                      <a:r>
                        <a:rPr lang="en-US" sz="900" b="0" i="1" kern="1200">
                          <a:solidFill>
                            <a:srgbClr val="202E50"/>
                          </a:solidFill>
                          <a:latin typeface="Georgia" panose="02040502050405020303" pitchFamily="18" charset="0"/>
                          <a:ea typeface="+mn-ea"/>
                          <a:cs typeface="+mn-cs"/>
                        </a:rPr>
                        <a:t>[insert text here]</a:t>
                      </a:r>
                      <a:endParaRPr lang="en-GB" sz="900" b="0" i="1" kern="1200">
                        <a:solidFill>
                          <a:srgbClr val="202E50"/>
                        </a:solidFill>
                        <a:latin typeface="Georgia" panose="02040502050405020303" pitchFamily="18" charset="0"/>
                        <a:ea typeface="+mn-ea"/>
                        <a:cs typeface="+mn-cs"/>
                      </a:endParaRPr>
                    </a:p>
                  </a:txBody>
                  <a:tcPr marL="47462" marR="47462" marT="23731" marB="2373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1513743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3027487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4541230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6054974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7568717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9082461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10596204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12109948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algn="ctr" defTabSz="4654747" rtl="0" eaLnBrk="1" latinLnBrk="0" hangingPunct="1"/>
                      <a:r>
                        <a:rPr lang="en-US" sz="900" b="0" i="1" kern="1200">
                          <a:solidFill>
                            <a:srgbClr val="202E50"/>
                          </a:solidFill>
                          <a:latin typeface="Georgia" panose="02040502050405020303" pitchFamily="18" charset="0"/>
                          <a:ea typeface="+mn-ea"/>
                          <a:cs typeface="+mn-cs"/>
                        </a:rPr>
                        <a:t>[insert text here]</a:t>
                      </a:r>
                      <a:endParaRPr lang="en-GB" sz="900" b="0" i="1" kern="1200">
                        <a:solidFill>
                          <a:srgbClr val="202E50"/>
                        </a:solidFill>
                        <a:latin typeface="Georgia" panose="02040502050405020303" pitchFamily="18" charset="0"/>
                        <a:ea typeface="+mn-ea"/>
                        <a:cs typeface="+mn-cs"/>
                      </a:endParaRPr>
                    </a:p>
                  </a:txBody>
                  <a:tcPr marL="47462" marR="47462" marT="23731" marB="2373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949682"/>
                  </a:ext>
                </a:extLst>
              </a:tr>
              <a:tr h="247929">
                <a:tc>
                  <a:txBody>
                    <a:bodyPr/>
                    <a:lstStyle>
                      <a:lvl1pPr marL="0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1513743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3027487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4541230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6054974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7568717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9082461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10596204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12109948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algn="ctr" defTabSz="4654747" rtl="0" eaLnBrk="1" latinLnBrk="0" hangingPunct="1"/>
                      <a:r>
                        <a:rPr lang="en-US" sz="900" b="0" i="1" kern="1200">
                          <a:solidFill>
                            <a:srgbClr val="202E50"/>
                          </a:solidFill>
                          <a:latin typeface="Georgia" panose="02040502050405020303" pitchFamily="18" charset="0"/>
                          <a:ea typeface="+mn-ea"/>
                          <a:cs typeface="+mn-cs"/>
                        </a:rPr>
                        <a:t>[insert text here]</a:t>
                      </a:r>
                      <a:endParaRPr lang="en-GB" sz="900" b="0" i="1" kern="1200">
                        <a:solidFill>
                          <a:srgbClr val="202E50"/>
                        </a:solidFill>
                        <a:latin typeface="Georgia" panose="02040502050405020303" pitchFamily="18" charset="0"/>
                        <a:ea typeface="+mn-ea"/>
                        <a:cs typeface="+mn-cs"/>
                      </a:endParaRPr>
                    </a:p>
                  </a:txBody>
                  <a:tcPr marL="47462" marR="47462" marT="23731" marB="23731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1513743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3027487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4541230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6054974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7568717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9082461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10596204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12109948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algn="ctr" defTabSz="4654747" rtl="0" eaLnBrk="1" latinLnBrk="0" hangingPunct="1"/>
                      <a:r>
                        <a:rPr lang="en-US" sz="900" b="0" i="1" kern="1200">
                          <a:solidFill>
                            <a:srgbClr val="202E50"/>
                          </a:solidFill>
                          <a:latin typeface="Georgia" panose="02040502050405020303" pitchFamily="18" charset="0"/>
                          <a:ea typeface="+mn-ea"/>
                          <a:cs typeface="+mn-cs"/>
                        </a:rPr>
                        <a:t>[insert text here]</a:t>
                      </a:r>
                      <a:endParaRPr lang="en-GB" sz="900" b="0" i="1" kern="1200">
                        <a:solidFill>
                          <a:srgbClr val="202E50"/>
                        </a:solidFill>
                        <a:latin typeface="Georgia" panose="02040502050405020303" pitchFamily="18" charset="0"/>
                        <a:ea typeface="+mn-ea"/>
                        <a:cs typeface="+mn-cs"/>
                      </a:endParaRPr>
                    </a:p>
                  </a:txBody>
                  <a:tcPr marL="47462" marR="47462" marT="23731" marB="2373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1513743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3027487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4541230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6054974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7568717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9082461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10596204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12109948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algn="ctr" defTabSz="4654747" rtl="0" eaLnBrk="1" latinLnBrk="0" hangingPunct="1"/>
                      <a:r>
                        <a:rPr lang="en-US" sz="900" b="0" i="1" kern="1200">
                          <a:solidFill>
                            <a:srgbClr val="202E50"/>
                          </a:solidFill>
                          <a:latin typeface="Georgia" panose="02040502050405020303" pitchFamily="18" charset="0"/>
                          <a:ea typeface="+mn-ea"/>
                          <a:cs typeface="+mn-cs"/>
                        </a:rPr>
                        <a:t>[insert text here]</a:t>
                      </a:r>
                      <a:endParaRPr lang="en-GB" sz="900" b="0" i="1" kern="1200">
                        <a:solidFill>
                          <a:srgbClr val="202E50"/>
                        </a:solidFill>
                        <a:latin typeface="Georgia" panose="02040502050405020303" pitchFamily="18" charset="0"/>
                        <a:ea typeface="+mn-ea"/>
                        <a:cs typeface="+mn-cs"/>
                      </a:endParaRPr>
                    </a:p>
                  </a:txBody>
                  <a:tcPr marL="47462" marR="47462" marT="23731" marB="2373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5202582"/>
                  </a:ext>
                </a:extLst>
              </a:tr>
              <a:tr h="247929">
                <a:tc>
                  <a:txBody>
                    <a:bodyPr/>
                    <a:lstStyle>
                      <a:lvl1pPr marL="0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1513743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3027487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4541230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6054974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7568717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9082461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10596204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12109948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algn="ctr" defTabSz="4654747" rtl="0" eaLnBrk="1" latinLnBrk="0" hangingPunct="1"/>
                      <a:r>
                        <a:rPr lang="en-US" sz="900" b="0" i="1" kern="1200">
                          <a:solidFill>
                            <a:srgbClr val="202E50"/>
                          </a:solidFill>
                          <a:latin typeface="Georgia" panose="02040502050405020303" pitchFamily="18" charset="0"/>
                          <a:ea typeface="+mn-ea"/>
                          <a:cs typeface="+mn-cs"/>
                        </a:rPr>
                        <a:t>[insert text here]</a:t>
                      </a:r>
                      <a:endParaRPr lang="en-GB" sz="900" b="0" i="1" kern="1200">
                        <a:solidFill>
                          <a:srgbClr val="202E50"/>
                        </a:solidFill>
                        <a:latin typeface="Georgia" panose="02040502050405020303" pitchFamily="18" charset="0"/>
                        <a:ea typeface="+mn-ea"/>
                        <a:cs typeface="+mn-cs"/>
                      </a:endParaRPr>
                    </a:p>
                  </a:txBody>
                  <a:tcPr marL="47462" marR="47462" marT="23731" marB="23731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1513743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3027487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4541230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6054974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7568717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9082461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10596204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12109948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algn="ctr" defTabSz="4654747" rtl="0" eaLnBrk="1" latinLnBrk="0" hangingPunct="1"/>
                      <a:r>
                        <a:rPr lang="en-US" sz="900" b="0" i="1" kern="1200">
                          <a:solidFill>
                            <a:srgbClr val="202E50"/>
                          </a:solidFill>
                          <a:latin typeface="Georgia" panose="02040502050405020303" pitchFamily="18" charset="0"/>
                          <a:ea typeface="+mn-ea"/>
                          <a:cs typeface="+mn-cs"/>
                        </a:rPr>
                        <a:t>[insert text here]</a:t>
                      </a:r>
                      <a:endParaRPr lang="en-GB" sz="900" b="0" i="1" kern="1200">
                        <a:solidFill>
                          <a:srgbClr val="202E50"/>
                        </a:solidFill>
                        <a:latin typeface="Georgia" panose="02040502050405020303" pitchFamily="18" charset="0"/>
                        <a:ea typeface="+mn-ea"/>
                        <a:cs typeface="+mn-cs"/>
                      </a:endParaRPr>
                    </a:p>
                  </a:txBody>
                  <a:tcPr marL="47462" marR="47462" marT="23731" marB="2373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1513743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3027487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4541230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6054974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7568717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9082461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10596204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12109948" algn="l" defTabSz="3027487" rtl="0" eaLnBrk="1" latinLnBrk="0" hangingPunct="1">
                        <a:defRPr sz="596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algn="ctr" defTabSz="4654747" rtl="0" eaLnBrk="1" latinLnBrk="0" hangingPunct="1"/>
                      <a:r>
                        <a:rPr lang="en-US" sz="900" b="0" i="1" kern="1200">
                          <a:solidFill>
                            <a:srgbClr val="202E50"/>
                          </a:solidFill>
                          <a:latin typeface="Georgia" panose="02040502050405020303" pitchFamily="18" charset="0"/>
                          <a:ea typeface="+mn-ea"/>
                          <a:cs typeface="+mn-cs"/>
                        </a:rPr>
                        <a:t>[insert text here]</a:t>
                      </a:r>
                      <a:endParaRPr lang="en-GB" sz="900" b="0" i="1" kern="1200">
                        <a:solidFill>
                          <a:srgbClr val="202E50"/>
                        </a:solidFill>
                        <a:latin typeface="Georgia" panose="02040502050405020303" pitchFamily="18" charset="0"/>
                        <a:ea typeface="+mn-ea"/>
                        <a:cs typeface="+mn-cs"/>
                      </a:endParaRPr>
                    </a:p>
                  </a:txBody>
                  <a:tcPr marL="47462" marR="47462" marT="23731" marB="2373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4976384"/>
                  </a:ext>
                </a:extLst>
              </a:tr>
            </a:tbl>
          </a:graphicData>
        </a:graphic>
      </p:graphicFrame>
      <p:graphicFrame>
        <p:nvGraphicFramePr>
          <p:cNvPr id="145" name="Chart 144">
            <a:extLst>
              <a:ext uri="{FF2B5EF4-FFF2-40B4-BE49-F238E27FC236}">
                <a16:creationId xmlns:a16="http://schemas.microsoft.com/office/drawing/2014/main" id="{582D6B0E-2B8B-4914-83D1-4224E119552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85725105"/>
              </p:ext>
            </p:extLst>
          </p:nvPr>
        </p:nvGraphicFramePr>
        <p:xfrm>
          <a:off x="654846" y="16152533"/>
          <a:ext cx="3942916" cy="17816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38"/>
          </a:graphicData>
        </a:graphic>
      </p:graphicFrame>
      <p:graphicFrame>
        <p:nvGraphicFramePr>
          <p:cNvPr id="146" name="Chart 145">
            <a:extLst>
              <a:ext uri="{FF2B5EF4-FFF2-40B4-BE49-F238E27FC236}">
                <a16:creationId xmlns:a16="http://schemas.microsoft.com/office/drawing/2014/main" id="{87CB1343-87C5-47FF-8965-97F78981086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14123042"/>
              </p:ext>
            </p:extLst>
          </p:nvPr>
        </p:nvGraphicFramePr>
        <p:xfrm>
          <a:off x="6299729" y="16082659"/>
          <a:ext cx="3091437" cy="17816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39"/>
          </a:graphicData>
        </a:graphic>
      </p:graphicFrame>
      <p:graphicFrame>
        <p:nvGraphicFramePr>
          <p:cNvPr id="147" name="Chart 146">
            <a:extLst>
              <a:ext uri="{FF2B5EF4-FFF2-40B4-BE49-F238E27FC236}">
                <a16:creationId xmlns:a16="http://schemas.microsoft.com/office/drawing/2014/main" id="{7B2F718F-CFE3-480A-9FD1-003B5A3C2AA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54563739"/>
              </p:ext>
            </p:extLst>
          </p:nvPr>
        </p:nvGraphicFramePr>
        <p:xfrm>
          <a:off x="654846" y="18281123"/>
          <a:ext cx="3942916" cy="17816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40"/>
          </a:graphicData>
        </a:graphic>
      </p:graphicFrame>
      <p:graphicFrame>
        <p:nvGraphicFramePr>
          <p:cNvPr id="148" name="Diagram 147">
            <a:extLst>
              <a:ext uri="{FF2B5EF4-FFF2-40B4-BE49-F238E27FC236}">
                <a16:creationId xmlns:a16="http://schemas.microsoft.com/office/drawing/2014/main" id="{13CCB0C2-78F7-4A26-8FE4-B6DE19E7CDE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29410587"/>
              </p:ext>
            </p:extLst>
          </p:nvPr>
        </p:nvGraphicFramePr>
        <p:xfrm>
          <a:off x="5588217" y="20105549"/>
          <a:ext cx="3942916" cy="8939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41" r:lo="rId142" r:qs="rId143" r:cs="rId144"/>
          </a:graphicData>
        </a:graphic>
      </p:graphicFrame>
      <p:sp>
        <p:nvSpPr>
          <p:cNvPr id="150" name="Rectangle 149">
            <a:extLst>
              <a:ext uri="{FF2B5EF4-FFF2-40B4-BE49-F238E27FC236}">
                <a16:creationId xmlns:a16="http://schemas.microsoft.com/office/drawing/2014/main" id="{BAF4CFDD-B9F7-4EAE-8B26-F3545DE838E4}"/>
              </a:ext>
            </a:extLst>
          </p:cNvPr>
          <p:cNvSpPr>
            <a:spLocks/>
          </p:cNvSpPr>
          <p:nvPr/>
        </p:nvSpPr>
        <p:spPr>
          <a:xfrm>
            <a:off x="10521588" y="18938231"/>
            <a:ext cx="3942916" cy="1893308"/>
          </a:xfrm>
          <a:prstGeom prst="rect">
            <a:avLst/>
          </a:prstGeom>
          <a:solidFill>
            <a:srgbClr val="BFBFBF">
              <a:alpha val="20000"/>
            </a:srgbClr>
          </a:solidFill>
          <a:ln w="19050" cap="sq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177927" tIns="177927" rIns="177927" bIns="17792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751511">
              <a:defRPr/>
            </a:pPr>
            <a:endParaRPr lang="en-GB" sz="2397" i="1" kern="0">
              <a:solidFill>
                <a:srgbClr val="3F3F3F"/>
              </a:solidFill>
              <a:latin typeface="Segoe UI"/>
            </a:endParaRPr>
          </a:p>
        </p:txBody>
      </p: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56781AC0-2BFE-4B2F-A12B-04A54CF89711}"/>
              </a:ext>
            </a:extLst>
          </p:cNvPr>
          <p:cNvGrpSpPr/>
          <p:nvPr/>
        </p:nvGrpSpPr>
        <p:grpSpPr>
          <a:xfrm>
            <a:off x="10864148" y="18938231"/>
            <a:ext cx="1487522" cy="954289"/>
            <a:chOff x="2038615" y="1428188"/>
            <a:chExt cx="3705234" cy="2377014"/>
          </a:xfrm>
          <a:solidFill>
            <a:srgbClr val="FFFFFF">
              <a:lumMod val="65000"/>
            </a:srgbClr>
          </a:solidFill>
        </p:grpSpPr>
        <p:grpSp>
          <p:nvGrpSpPr>
            <p:cNvPr id="152" name="USA">
              <a:extLst>
                <a:ext uri="{FF2B5EF4-FFF2-40B4-BE49-F238E27FC236}">
                  <a16:creationId xmlns:a16="http://schemas.microsoft.com/office/drawing/2014/main" id="{2440B1A9-2CDC-4533-8541-918C48DEF08A}"/>
                </a:ext>
              </a:extLst>
            </p:cNvPr>
            <p:cNvGrpSpPr/>
            <p:nvPr/>
          </p:nvGrpSpPr>
          <p:grpSpPr>
            <a:xfrm>
              <a:off x="2038615" y="1803305"/>
              <a:ext cx="2419120" cy="2001897"/>
              <a:chOff x="2038615" y="1803305"/>
              <a:chExt cx="2419120" cy="2001897"/>
            </a:xfrm>
            <a:grpFill/>
          </p:grpSpPr>
          <p:sp>
            <p:nvSpPr>
              <p:cNvPr id="155" name="Alaska">
                <a:extLst>
                  <a:ext uri="{FF2B5EF4-FFF2-40B4-BE49-F238E27FC236}">
                    <a16:creationId xmlns:a16="http://schemas.microsoft.com/office/drawing/2014/main" id="{25BCFFD7-E175-47A1-8E75-18629D8B8DA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038615" y="1803305"/>
                <a:ext cx="1266976" cy="968413"/>
              </a:xfrm>
              <a:custGeom>
                <a:avLst/>
                <a:gdLst>
                  <a:gd name="T0" fmla="*/ 580 w 662"/>
                  <a:gd name="T1" fmla="*/ 408 h 506"/>
                  <a:gd name="T2" fmla="*/ 650 w 662"/>
                  <a:gd name="T3" fmla="*/ 86 h 506"/>
                  <a:gd name="T4" fmla="*/ 608 w 662"/>
                  <a:gd name="T5" fmla="*/ 66 h 506"/>
                  <a:gd name="T6" fmla="*/ 580 w 662"/>
                  <a:gd name="T7" fmla="*/ 32 h 506"/>
                  <a:gd name="T8" fmla="*/ 548 w 662"/>
                  <a:gd name="T9" fmla="*/ 22 h 506"/>
                  <a:gd name="T10" fmla="*/ 518 w 662"/>
                  <a:gd name="T11" fmla="*/ 8 h 506"/>
                  <a:gd name="T12" fmla="*/ 466 w 662"/>
                  <a:gd name="T13" fmla="*/ 28 h 506"/>
                  <a:gd name="T14" fmla="*/ 404 w 662"/>
                  <a:gd name="T15" fmla="*/ 112 h 506"/>
                  <a:gd name="T16" fmla="*/ 396 w 662"/>
                  <a:gd name="T17" fmla="*/ 138 h 506"/>
                  <a:gd name="T18" fmla="*/ 374 w 662"/>
                  <a:gd name="T19" fmla="*/ 122 h 506"/>
                  <a:gd name="T20" fmla="*/ 332 w 662"/>
                  <a:gd name="T21" fmla="*/ 156 h 506"/>
                  <a:gd name="T22" fmla="*/ 352 w 662"/>
                  <a:gd name="T23" fmla="*/ 184 h 506"/>
                  <a:gd name="T24" fmla="*/ 360 w 662"/>
                  <a:gd name="T25" fmla="*/ 216 h 506"/>
                  <a:gd name="T26" fmla="*/ 290 w 662"/>
                  <a:gd name="T27" fmla="*/ 240 h 506"/>
                  <a:gd name="T28" fmla="*/ 290 w 662"/>
                  <a:gd name="T29" fmla="*/ 272 h 506"/>
                  <a:gd name="T30" fmla="*/ 280 w 662"/>
                  <a:gd name="T31" fmla="*/ 312 h 506"/>
                  <a:gd name="T32" fmla="*/ 288 w 662"/>
                  <a:gd name="T33" fmla="*/ 336 h 506"/>
                  <a:gd name="T34" fmla="*/ 312 w 662"/>
                  <a:gd name="T35" fmla="*/ 348 h 506"/>
                  <a:gd name="T36" fmla="*/ 306 w 662"/>
                  <a:gd name="T37" fmla="*/ 382 h 506"/>
                  <a:gd name="T38" fmla="*/ 250 w 662"/>
                  <a:gd name="T39" fmla="*/ 414 h 506"/>
                  <a:gd name="T40" fmla="*/ 234 w 662"/>
                  <a:gd name="T41" fmla="*/ 432 h 506"/>
                  <a:gd name="T42" fmla="*/ 270 w 662"/>
                  <a:gd name="T43" fmla="*/ 422 h 506"/>
                  <a:gd name="T44" fmla="*/ 306 w 662"/>
                  <a:gd name="T45" fmla="*/ 404 h 506"/>
                  <a:gd name="T46" fmla="*/ 352 w 662"/>
                  <a:gd name="T47" fmla="*/ 376 h 506"/>
                  <a:gd name="T48" fmla="*/ 384 w 662"/>
                  <a:gd name="T49" fmla="*/ 342 h 506"/>
                  <a:gd name="T50" fmla="*/ 442 w 662"/>
                  <a:gd name="T51" fmla="*/ 306 h 506"/>
                  <a:gd name="T52" fmla="*/ 398 w 662"/>
                  <a:gd name="T53" fmla="*/ 352 h 506"/>
                  <a:gd name="T54" fmla="*/ 428 w 662"/>
                  <a:gd name="T55" fmla="*/ 346 h 506"/>
                  <a:gd name="T56" fmla="*/ 456 w 662"/>
                  <a:gd name="T57" fmla="*/ 330 h 506"/>
                  <a:gd name="T58" fmla="*/ 470 w 662"/>
                  <a:gd name="T59" fmla="*/ 342 h 506"/>
                  <a:gd name="T60" fmla="*/ 510 w 662"/>
                  <a:gd name="T61" fmla="*/ 364 h 506"/>
                  <a:gd name="T62" fmla="*/ 540 w 662"/>
                  <a:gd name="T63" fmla="*/ 386 h 506"/>
                  <a:gd name="T64" fmla="*/ 554 w 662"/>
                  <a:gd name="T65" fmla="*/ 400 h 506"/>
                  <a:gd name="T66" fmla="*/ 570 w 662"/>
                  <a:gd name="T67" fmla="*/ 404 h 506"/>
                  <a:gd name="T68" fmla="*/ 572 w 662"/>
                  <a:gd name="T69" fmla="*/ 450 h 506"/>
                  <a:gd name="T70" fmla="*/ 586 w 662"/>
                  <a:gd name="T71" fmla="*/ 480 h 506"/>
                  <a:gd name="T72" fmla="*/ 560 w 662"/>
                  <a:gd name="T73" fmla="*/ 496 h 506"/>
                  <a:gd name="T74" fmla="*/ 554 w 662"/>
                  <a:gd name="T75" fmla="*/ 496 h 506"/>
                  <a:gd name="T76" fmla="*/ 560 w 662"/>
                  <a:gd name="T77" fmla="*/ 474 h 506"/>
                  <a:gd name="T78" fmla="*/ 562 w 662"/>
                  <a:gd name="T79" fmla="*/ 504 h 506"/>
                  <a:gd name="T80" fmla="*/ 574 w 662"/>
                  <a:gd name="T81" fmla="*/ 478 h 506"/>
                  <a:gd name="T82" fmla="*/ 570 w 662"/>
                  <a:gd name="T83" fmla="*/ 462 h 506"/>
                  <a:gd name="T84" fmla="*/ 558 w 662"/>
                  <a:gd name="T85" fmla="*/ 464 h 506"/>
                  <a:gd name="T86" fmla="*/ 552 w 662"/>
                  <a:gd name="T87" fmla="*/ 446 h 506"/>
                  <a:gd name="T88" fmla="*/ 566 w 662"/>
                  <a:gd name="T89" fmla="*/ 444 h 506"/>
                  <a:gd name="T90" fmla="*/ 546 w 662"/>
                  <a:gd name="T91" fmla="*/ 438 h 506"/>
                  <a:gd name="T92" fmla="*/ 308 w 662"/>
                  <a:gd name="T93" fmla="*/ 230 h 506"/>
                  <a:gd name="T94" fmla="*/ 478 w 662"/>
                  <a:gd name="T95" fmla="*/ 358 h 506"/>
                  <a:gd name="T96" fmla="*/ 444 w 662"/>
                  <a:gd name="T97" fmla="*/ 354 h 506"/>
                  <a:gd name="T98" fmla="*/ 254 w 662"/>
                  <a:gd name="T99" fmla="*/ 196 h 506"/>
                  <a:gd name="T100" fmla="*/ 250 w 662"/>
                  <a:gd name="T101" fmla="*/ 290 h 506"/>
                  <a:gd name="T102" fmla="*/ 372 w 662"/>
                  <a:gd name="T103" fmla="*/ 376 h 506"/>
                  <a:gd name="T104" fmla="*/ 354 w 662"/>
                  <a:gd name="T105" fmla="*/ 390 h 506"/>
                  <a:gd name="T106" fmla="*/ 362 w 662"/>
                  <a:gd name="T107" fmla="*/ 392 h 506"/>
                  <a:gd name="T108" fmla="*/ 336 w 662"/>
                  <a:gd name="T109" fmla="*/ 414 h 506"/>
                  <a:gd name="T110" fmla="*/ 250 w 662"/>
                  <a:gd name="T111" fmla="*/ 442 h 506"/>
                  <a:gd name="T112" fmla="*/ 2 w 662"/>
                  <a:gd name="T113" fmla="*/ 486 h 506"/>
                  <a:gd name="T114" fmla="*/ 66 w 662"/>
                  <a:gd name="T115" fmla="*/ 474 h 506"/>
                  <a:gd name="T116" fmla="*/ 108 w 662"/>
                  <a:gd name="T117" fmla="*/ 476 h 506"/>
                  <a:gd name="T118" fmla="*/ 148 w 662"/>
                  <a:gd name="T119" fmla="*/ 458 h 506"/>
                  <a:gd name="T120" fmla="*/ 174 w 662"/>
                  <a:gd name="T121" fmla="*/ 452 h 506"/>
                  <a:gd name="T122" fmla="*/ 288 w 662"/>
                  <a:gd name="T123" fmla="*/ 348 h 5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662" h="506">
                    <a:moveTo>
                      <a:pt x="596" y="484"/>
                    </a:moveTo>
                    <a:lnTo>
                      <a:pt x="596" y="484"/>
                    </a:lnTo>
                    <a:lnTo>
                      <a:pt x="596" y="482"/>
                    </a:lnTo>
                    <a:lnTo>
                      <a:pt x="598" y="480"/>
                    </a:lnTo>
                    <a:lnTo>
                      <a:pt x="596" y="480"/>
                    </a:lnTo>
                    <a:lnTo>
                      <a:pt x="598" y="478"/>
                    </a:lnTo>
                    <a:lnTo>
                      <a:pt x="596" y="478"/>
                    </a:lnTo>
                    <a:lnTo>
                      <a:pt x="596" y="476"/>
                    </a:lnTo>
                    <a:lnTo>
                      <a:pt x="596" y="474"/>
                    </a:lnTo>
                    <a:lnTo>
                      <a:pt x="594" y="472"/>
                    </a:lnTo>
                    <a:lnTo>
                      <a:pt x="592" y="470"/>
                    </a:lnTo>
                    <a:lnTo>
                      <a:pt x="590" y="468"/>
                    </a:lnTo>
                    <a:lnTo>
                      <a:pt x="590" y="466"/>
                    </a:lnTo>
                    <a:lnTo>
                      <a:pt x="586" y="464"/>
                    </a:lnTo>
                    <a:lnTo>
                      <a:pt x="586" y="464"/>
                    </a:lnTo>
                    <a:lnTo>
                      <a:pt x="584" y="464"/>
                    </a:lnTo>
                    <a:lnTo>
                      <a:pt x="584" y="462"/>
                    </a:lnTo>
                    <a:lnTo>
                      <a:pt x="584" y="462"/>
                    </a:lnTo>
                    <a:lnTo>
                      <a:pt x="584" y="460"/>
                    </a:lnTo>
                    <a:lnTo>
                      <a:pt x="582" y="458"/>
                    </a:lnTo>
                    <a:lnTo>
                      <a:pt x="582" y="458"/>
                    </a:lnTo>
                    <a:lnTo>
                      <a:pt x="584" y="456"/>
                    </a:lnTo>
                    <a:lnTo>
                      <a:pt x="584" y="456"/>
                    </a:lnTo>
                    <a:lnTo>
                      <a:pt x="584" y="454"/>
                    </a:lnTo>
                    <a:lnTo>
                      <a:pt x="582" y="454"/>
                    </a:lnTo>
                    <a:lnTo>
                      <a:pt x="582" y="454"/>
                    </a:lnTo>
                    <a:lnTo>
                      <a:pt x="582" y="452"/>
                    </a:lnTo>
                    <a:lnTo>
                      <a:pt x="584" y="450"/>
                    </a:lnTo>
                    <a:lnTo>
                      <a:pt x="584" y="442"/>
                    </a:lnTo>
                    <a:lnTo>
                      <a:pt x="584" y="432"/>
                    </a:lnTo>
                    <a:lnTo>
                      <a:pt x="584" y="426"/>
                    </a:lnTo>
                    <a:lnTo>
                      <a:pt x="584" y="424"/>
                    </a:lnTo>
                    <a:lnTo>
                      <a:pt x="584" y="422"/>
                    </a:lnTo>
                    <a:lnTo>
                      <a:pt x="584" y="420"/>
                    </a:lnTo>
                    <a:lnTo>
                      <a:pt x="584" y="418"/>
                    </a:lnTo>
                    <a:lnTo>
                      <a:pt x="582" y="416"/>
                    </a:lnTo>
                    <a:lnTo>
                      <a:pt x="582" y="412"/>
                    </a:lnTo>
                    <a:lnTo>
                      <a:pt x="580" y="408"/>
                    </a:lnTo>
                    <a:lnTo>
                      <a:pt x="578" y="404"/>
                    </a:lnTo>
                    <a:lnTo>
                      <a:pt x="578" y="402"/>
                    </a:lnTo>
                    <a:lnTo>
                      <a:pt x="576" y="394"/>
                    </a:lnTo>
                    <a:lnTo>
                      <a:pt x="576" y="392"/>
                    </a:lnTo>
                    <a:lnTo>
                      <a:pt x="578" y="390"/>
                    </a:lnTo>
                    <a:lnTo>
                      <a:pt x="578" y="388"/>
                    </a:lnTo>
                    <a:lnTo>
                      <a:pt x="578" y="384"/>
                    </a:lnTo>
                    <a:lnTo>
                      <a:pt x="576" y="384"/>
                    </a:lnTo>
                    <a:lnTo>
                      <a:pt x="572" y="384"/>
                    </a:lnTo>
                    <a:lnTo>
                      <a:pt x="568" y="384"/>
                    </a:lnTo>
                    <a:lnTo>
                      <a:pt x="566" y="384"/>
                    </a:lnTo>
                    <a:lnTo>
                      <a:pt x="562" y="386"/>
                    </a:lnTo>
                    <a:lnTo>
                      <a:pt x="560" y="390"/>
                    </a:lnTo>
                    <a:lnTo>
                      <a:pt x="556" y="394"/>
                    </a:lnTo>
                    <a:lnTo>
                      <a:pt x="554" y="396"/>
                    </a:lnTo>
                    <a:lnTo>
                      <a:pt x="548" y="396"/>
                    </a:lnTo>
                    <a:lnTo>
                      <a:pt x="544" y="398"/>
                    </a:lnTo>
                    <a:lnTo>
                      <a:pt x="544" y="398"/>
                    </a:lnTo>
                    <a:lnTo>
                      <a:pt x="544" y="396"/>
                    </a:lnTo>
                    <a:lnTo>
                      <a:pt x="546" y="392"/>
                    </a:lnTo>
                    <a:lnTo>
                      <a:pt x="544" y="390"/>
                    </a:lnTo>
                    <a:lnTo>
                      <a:pt x="542" y="374"/>
                    </a:lnTo>
                    <a:lnTo>
                      <a:pt x="538" y="368"/>
                    </a:lnTo>
                    <a:lnTo>
                      <a:pt x="538" y="366"/>
                    </a:lnTo>
                    <a:lnTo>
                      <a:pt x="540" y="360"/>
                    </a:lnTo>
                    <a:lnTo>
                      <a:pt x="534" y="360"/>
                    </a:lnTo>
                    <a:lnTo>
                      <a:pt x="530" y="362"/>
                    </a:lnTo>
                    <a:lnTo>
                      <a:pt x="528" y="360"/>
                    </a:lnTo>
                    <a:lnTo>
                      <a:pt x="518" y="360"/>
                    </a:lnTo>
                    <a:lnTo>
                      <a:pt x="662" y="100"/>
                    </a:lnTo>
                    <a:lnTo>
                      <a:pt x="660" y="100"/>
                    </a:lnTo>
                    <a:lnTo>
                      <a:pt x="658" y="98"/>
                    </a:lnTo>
                    <a:lnTo>
                      <a:pt x="656" y="98"/>
                    </a:lnTo>
                    <a:lnTo>
                      <a:pt x="654" y="98"/>
                    </a:lnTo>
                    <a:lnTo>
                      <a:pt x="654" y="92"/>
                    </a:lnTo>
                    <a:lnTo>
                      <a:pt x="652" y="90"/>
                    </a:lnTo>
                    <a:lnTo>
                      <a:pt x="652" y="90"/>
                    </a:lnTo>
                    <a:lnTo>
                      <a:pt x="650" y="86"/>
                    </a:lnTo>
                    <a:lnTo>
                      <a:pt x="650" y="84"/>
                    </a:lnTo>
                    <a:lnTo>
                      <a:pt x="648" y="82"/>
                    </a:lnTo>
                    <a:lnTo>
                      <a:pt x="644" y="82"/>
                    </a:lnTo>
                    <a:lnTo>
                      <a:pt x="644" y="82"/>
                    </a:lnTo>
                    <a:lnTo>
                      <a:pt x="640" y="82"/>
                    </a:lnTo>
                    <a:lnTo>
                      <a:pt x="636" y="84"/>
                    </a:lnTo>
                    <a:lnTo>
                      <a:pt x="634" y="82"/>
                    </a:lnTo>
                    <a:lnTo>
                      <a:pt x="634" y="82"/>
                    </a:lnTo>
                    <a:lnTo>
                      <a:pt x="632" y="82"/>
                    </a:lnTo>
                    <a:lnTo>
                      <a:pt x="632" y="82"/>
                    </a:lnTo>
                    <a:lnTo>
                      <a:pt x="630" y="82"/>
                    </a:lnTo>
                    <a:lnTo>
                      <a:pt x="630" y="82"/>
                    </a:lnTo>
                    <a:lnTo>
                      <a:pt x="632" y="82"/>
                    </a:lnTo>
                    <a:lnTo>
                      <a:pt x="632" y="80"/>
                    </a:lnTo>
                    <a:lnTo>
                      <a:pt x="630" y="78"/>
                    </a:lnTo>
                    <a:lnTo>
                      <a:pt x="628" y="80"/>
                    </a:lnTo>
                    <a:lnTo>
                      <a:pt x="626" y="78"/>
                    </a:lnTo>
                    <a:lnTo>
                      <a:pt x="626" y="78"/>
                    </a:lnTo>
                    <a:lnTo>
                      <a:pt x="628" y="78"/>
                    </a:lnTo>
                    <a:lnTo>
                      <a:pt x="628" y="76"/>
                    </a:lnTo>
                    <a:lnTo>
                      <a:pt x="626" y="76"/>
                    </a:lnTo>
                    <a:lnTo>
                      <a:pt x="624" y="76"/>
                    </a:lnTo>
                    <a:lnTo>
                      <a:pt x="624" y="74"/>
                    </a:lnTo>
                    <a:lnTo>
                      <a:pt x="622" y="72"/>
                    </a:lnTo>
                    <a:lnTo>
                      <a:pt x="618" y="70"/>
                    </a:lnTo>
                    <a:lnTo>
                      <a:pt x="618" y="70"/>
                    </a:lnTo>
                    <a:lnTo>
                      <a:pt x="618" y="70"/>
                    </a:lnTo>
                    <a:lnTo>
                      <a:pt x="616" y="70"/>
                    </a:lnTo>
                    <a:lnTo>
                      <a:pt x="614" y="70"/>
                    </a:lnTo>
                    <a:lnTo>
                      <a:pt x="616" y="70"/>
                    </a:lnTo>
                    <a:lnTo>
                      <a:pt x="614" y="70"/>
                    </a:lnTo>
                    <a:lnTo>
                      <a:pt x="612" y="68"/>
                    </a:lnTo>
                    <a:lnTo>
                      <a:pt x="612" y="70"/>
                    </a:lnTo>
                    <a:lnTo>
                      <a:pt x="610" y="70"/>
                    </a:lnTo>
                    <a:lnTo>
                      <a:pt x="610" y="68"/>
                    </a:lnTo>
                    <a:lnTo>
                      <a:pt x="612" y="68"/>
                    </a:lnTo>
                    <a:lnTo>
                      <a:pt x="610" y="66"/>
                    </a:lnTo>
                    <a:lnTo>
                      <a:pt x="608" y="66"/>
                    </a:lnTo>
                    <a:lnTo>
                      <a:pt x="606" y="66"/>
                    </a:lnTo>
                    <a:lnTo>
                      <a:pt x="608" y="64"/>
                    </a:lnTo>
                    <a:lnTo>
                      <a:pt x="608" y="64"/>
                    </a:lnTo>
                    <a:lnTo>
                      <a:pt x="604" y="62"/>
                    </a:lnTo>
                    <a:lnTo>
                      <a:pt x="604" y="60"/>
                    </a:lnTo>
                    <a:lnTo>
                      <a:pt x="604" y="60"/>
                    </a:lnTo>
                    <a:lnTo>
                      <a:pt x="604" y="58"/>
                    </a:lnTo>
                    <a:lnTo>
                      <a:pt x="602" y="58"/>
                    </a:lnTo>
                    <a:lnTo>
                      <a:pt x="600" y="60"/>
                    </a:lnTo>
                    <a:lnTo>
                      <a:pt x="596" y="64"/>
                    </a:lnTo>
                    <a:lnTo>
                      <a:pt x="590" y="66"/>
                    </a:lnTo>
                    <a:lnTo>
                      <a:pt x="596" y="64"/>
                    </a:lnTo>
                    <a:lnTo>
                      <a:pt x="598" y="58"/>
                    </a:lnTo>
                    <a:lnTo>
                      <a:pt x="600" y="56"/>
                    </a:lnTo>
                    <a:lnTo>
                      <a:pt x="602" y="54"/>
                    </a:lnTo>
                    <a:lnTo>
                      <a:pt x="600" y="52"/>
                    </a:lnTo>
                    <a:lnTo>
                      <a:pt x="596" y="50"/>
                    </a:lnTo>
                    <a:lnTo>
                      <a:pt x="594" y="50"/>
                    </a:lnTo>
                    <a:lnTo>
                      <a:pt x="590" y="52"/>
                    </a:lnTo>
                    <a:lnTo>
                      <a:pt x="588" y="52"/>
                    </a:lnTo>
                    <a:lnTo>
                      <a:pt x="588" y="52"/>
                    </a:lnTo>
                    <a:lnTo>
                      <a:pt x="584" y="52"/>
                    </a:lnTo>
                    <a:lnTo>
                      <a:pt x="580" y="56"/>
                    </a:lnTo>
                    <a:lnTo>
                      <a:pt x="578" y="58"/>
                    </a:lnTo>
                    <a:lnTo>
                      <a:pt x="580" y="56"/>
                    </a:lnTo>
                    <a:lnTo>
                      <a:pt x="580" y="52"/>
                    </a:lnTo>
                    <a:lnTo>
                      <a:pt x="580" y="50"/>
                    </a:lnTo>
                    <a:lnTo>
                      <a:pt x="580" y="48"/>
                    </a:lnTo>
                    <a:lnTo>
                      <a:pt x="576" y="46"/>
                    </a:lnTo>
                    <a:lnTo>
                      <a:pt x="576" y="44"/>
                    </a:lnTo>
                    <a:lnTo>
                      <a:pt x="578" y="42"/>
                    </a:lnTo>
                    <a:lnTo>
                      <a:pt x="580" y="42"/>
                    </a:lnTo>
                    <a:lnTo>
                      <a:pt x="580" y="42"/>
                    </a:lnTo>
                    <a:lnTo>
                      <a:pt x="574" y="38"/>
                    </a:lnTo>
                    <a:lnTo>
                      <a:pt x="574" y="38"/>
                    </a:lnTo>
                    <a:lnTo>
                      <a:pt x="576" y="36"/>
                    </a:lnTo>
                    <a:lnTo>
                      <a:pt x="578" y="34"/>
                    </a:lnTo>
                    <a:lnTo>
                      <a:pt x="580" y="32"/>
                    </a:lnTo>
                    <a:lnTo>
                      <a:pt x="578" y="30"/>
                    </a:lnTo>
                    <a:lnTo>
                      <a:pt x="578" y="28"/>
                    </a:lnTo>
                    <a:lnTo>
                      <a:pt x="576" y="28"/>
                    </a:lnTo>
                    <a:lnTo>
                      <a:pt x="576" y="28"/>
                    </a:lnTo>
                    <a:lnTo>
                      <a:pt x="574" y="26"/>
                    </a:lnTo>
                    <a:lnTo>
                      <a:pt x="572" y="26"/>
                    </a:lnTo>
                    <a:lnTo>
                      <a:pt x="570" y="26"/>
                    </a:lnTo>
                    <a:lnTo>
                      <a:pt x="568" y="24"/>
                    </a:lnTo>
                    <a:lnTo>
                      <a:pt x="566" y="24"/>
                    </a:lnTo>
                    <a:lnTo>
                      <a:pt x="564" y="24"/>
                    </a:lnTo>
                    <a:lnTo>
                      <a:pt x="562" y="26"/>
                    </a:lnTo>
                    <a:lnTo>
                      <a:pt x="560" y="28"/>
                    </a:lnTo>
                    <a:lnTo>
                      <a:pt x="560" y="28"/>
                    </a:lnTo>
                    <a:lnTo>
                      <a:pt x="558" y="26"/>
                    </a:lnTo>
                    <a:lnTo>
                      <a:pt x="560" y="24"/>
                    </a:lnTo>
                    <a:lnTo>
                      <a:pt x="560" y="24"/>
                    </a:lnTo>
                    <a:lnTo>
                      <a:pt x="560" y="22"/>
                    </a:lnTo>
                    <a:lnTo>
                      <a:pt x="562" y="20"/>
                    </a:lnTo>
                    <a:lnTo>
                      <a:pt x="562" y="20"/>
                    </a:lnTo>
                    <a:lnTo>
                      <a:pt x="562" y="16"/>
                    </a:lnTo>
                    <a:lnTo>
                      <a:pt x="562" y="14"/>
                    </a:lnTo>
                    <a:lnTo>
                      <a:pt x="562" y="14"/>
                    </a:lnTo>
                    <a:lnTo>
                      <a:pt x="562" y="14"/>
                    </a:lnTo>
                    <a:lnTo>
                      <a:pt x="558" y="16"/>
                    </a:lnTo>
                    <a:lnTo>
                      <a:pt x="558" y="18"/>
                    </a:lnTo>
                    <a:lnTo>
                      <a:pt x="558" y="18"/>
                    </a:lnTo>
                    <a:lnTo>
                      <a:pt x="556" y="16"/>
                    </a:lnTo>
                    <a:lnTo>
                      <a:pt x="554" y="18"/>
                    </a:lnTo>
                    <a:lnTo>
                      <a:pt x="552" y="20"/>
                    </a:lnTo>
                    <a:lnTo>
                      <a:pt x="554" y="22"/>
                    </a:lnTo>
                    <a:lnTo>
                      <a:pt x="552" y="22"/>
                    </a:lnTo>
                    <a:lnTo>
                      <a:pt x="550" y="24"/>
                    </a:lnTo>
                    <a:lnTo>
                      <a:pt x="550" y="22"/>
                    </a:lnTo>
                    <a:lnTo>
                      <a:pt x="548" y="26"/>
                    </a:lnTo>
                    <a:lnTo>
                      <a:pt x="548" y="28"/>
                    </a:lnTo>
                    <a:lnTo>
                      <a:pt x="548" y="26"/>
                    </a:lnTo>
                    <a:lnTo>
                      <a:pt x="548" y="22"/>
                    </a:lnTo>
                    <a:lnTo>
                      <a:pt x="548" y="22"/>
                    </a:lnTo>
                    <a:lnTo>
                      <a:pt x="548" y="20"/>
                    </a:lnTo>
                    <a:lnTo>
                      <a:pt x="546" y="22"/>
                    </a:lnTo>
                    <a:lnTo>
                      <a:pt x="546" y="24"/>
                    </a:lnTo>
                    <a:lnTo>
                      <a:pt x="544" y="24"/>
                    </a:lnTo>
                    <a:lnTo>
                      <a:pt x="544" y="20"/>
                    </a:lnTo>
                    <a:lnTo>
                      <a:pt x="544" y="18"/>
                    </a:lnTo>
                    <a:lnTo>
                      <a:pt x="542" y="18"/>
                    </a:lnTo>
                    <a:lnTo>
                      <a:pt x="542" y="16"/>
                    </a:lnTo>
                    <a:lnTo>
                      <a:pt x="544" y="14"/>
                    </a:lnTo>
                    <a:lnTo>
                      <a:pt x="548" y="14"/>
                    </a:lnTo>
                    <a:lnTo>
                      <a:pt x="550" y="16"/>
                    </a:lnTo>
                    <a:lnTo>
                      <a:pt x="554" y="14"/>
                    </a:lnTo>
                    <a:lnTo>
                      <a:pt x="556" y="14"/>
                    </a:lnTo>
                    <a:lnTo>
                      <a:pt x="558" y="12"/>
                    </a:lnTo>
                    <a:lnTo>
                      <a:pt x="558" y="10"/>
                    </a:lnTo>
                    <a:lnTo>
                      <a:pt x="558" y="10"/>
                    </a:lnTo>
                    <a:lnTo>
                      <a:pt x="558" y="8"/>
                    </a:lnTo>
                    <a:lnTo>
                      <a:pt x="556" y="8"/>
                    </a:lnTo>
                    <a:lnTo>
                      <a:pt x="554" y="8"/>
                    </a:lnTo>
                    <a:lnTo>
                      <a:pt x="554" y="6"/>
                    </a:lnTo>
                    <a:lnTo>
                      <a:pt x="554" y="4"/>
                    </a:lnTo>
                    <a:lnTo>
                      <a:pt x="552" y="4"/>
                    </a:lnTo>
                    <a:lnTo>
                      <a:pt x="552" y="2"/>
                    </a:lnTo>
                    <a:lnTo>
                      <a:pt x="554" y="2"/>
                    </a:lnTo>
                    <a:lnTo>
                      <a:pt x="554" y="2"/>
                    </a:lnTo>
                    <a:lnTo>
                      <a:pt x="554" y="0"/>
                    </a:lnTo>
                    <a:lnTo>
                      <a:pt x="548" y="4"/>
                    </a:lnTo>
                    <a:lnTo>
                      <a:pt x="548" y="4"/>
                    </a:lnTo>
                    <a:lnTo>
                      <a:pt x="544" y="4"/>
                    </a:lnTo>
                    <a:lnTo>
                      <a:pt x="542" y="6"/>
                    </a:lnTo>
                    <a:lnTo>
                      <a:pt x="536" y="10"/>
                    </a:lnTo>
                    <a:lnTo>
                      <a:pt x="534" y="12"/>
                    </a:lnTo>
                    <a:lnTo>
                      <a:pt x="528" y="12"/>
                    </a:lnTo>
                    <a:lnTo>
                      <a:pt x="524" y="10"/>
                    </a:lnTo>
                    <a:lnTo>
                      <a:pt x="524" y="8"/>
                    </a:lnTo>
                    <a:lnTo>
                      <a:pt x="522" y="10"/>
                    </a:lnTo>
                    <a:lnTo>
                      <a:pt x="520" y="10"/>
                    </a:lnTo>
                    <a:lnTo>
                      <a:pt x="518" y="8"/>
                    </a:lnTo>
                    <a:lnTo>
                      <a:pt x="516" y="8"/>
                    </a:lnTo>
                    <a:lnTo>
                      <a:pt x="516" y="10"/>
                    </a:lnTo>
                    <a:lnTo>
                      <a:pt x="514" y="10"/>
                    </a:lnTo>
                    <a:lnTo>
                      <a:pt x="514" y="8"/>
                    </a:lnTo>
                    <a:lnTo>
                      <a:pt x="514" y="8"/>
                    </a:lnTo>
                    <a:lnTo>
                      <a:pt x="516" y="6"/>
                    </a:lnTo>
                    <a:lnTo>
                      <a:pt x="516" y="6"/>
                    </a:lnTo>
                    <a:lnTo>
                      <a:pt x="512" y="6"/>
                    </a:lnTo>
                    <a:lnTo>
                      <a:pt x="508" y="8"/>
                    </a:lnTo>
                    <a:lnTo>
                      <a:pt x="504" y="10"/>
                    </a:lnTo>
                    <a:lnTo>
                      <a:pt x="504" y="14"/>
                    </a:lnTo>
                    <a:lnTo>
                      <a:pt x="504" y="16"/>
                    </a:lnTo>
                    <a:lnTo>
                      <a:pt x="506" y="16"/>
                    </a:lnTo>
                    <a:lnTo>
                      <a:pt x="506" y="18"/>
                    </a:lnTo>
                    <a:lnTo>
                      <a:pt x="502" y="18"/>
                    </a:lnTo>
                    <a:lnTo>
                      <a:pt x="500" y="20"/>
                    </a:lnTo>
                    <a:lnTo>
                      <a:pt x="496" y="26"/>
                    </a:lnTo>
                    <a:lnTo>
                      <a:pt x="496" y="30"/>
                    </a:lnTo>
                    <a:lnTo>
                      <a:pt x="494" y="30"/>
                    </a:lnTo>
                    <a:lnTo>
                      <a:pt x="494" y="28"/>
                    </a:lnTo>
                    <a:lnTo>
                      <a:pt x="494" y="24"/>
                    </a:lnTo>
                    <a:lnTo>
                      <a:pt x="498" y="20"/>
                    </a:lnTo>
                    <a:lnTo>
                      <a:pt x="498" y="18"/>
                    </a:lnTo>
                    <a:lnTo>
                      <a:pt x="496" y="18"/>
                    </a:lnTo>
                    <a:lnTo>
                      <a:pt x="490" y="20"/>
                    </a:lnTo>
                    <a:lnTo>
                      <a:pt x="488" y="20"/>
                    </a:lnTo>
                    <a:lnTo>
                      <a:pt x="486" y="20"/>
                    </a:lnTo>
                    <a:lnTo>
                      <a:pt x="484" y="16"/>
                    </a:lnTo>
                    <a:lnTo>
                      <a:pt x="482" y="16"/>
                    </a:lnTo>
                    <a:lnTo>
                      <a:pt x="480" y="16"/>
                    </a:lnTo>
                    <a:lnTo>
                      <a:pt x="480" y="18"/>
                    </a:lnTo>
                    <a:lnTo>
                      <a:pt x="484" y="18"/>
                    </a:lnTo>
                    <a:lnTo>
                      <a:pt x="486" y="20"/>
                    </a:lnTo>
                    <a:lnTo>
                      <a:pt x="484" y="22"/>
                    </a:lnTo>
                    <a:lnTo>
                      <a:pt x="480" y="20"/>
                    </a:lnTo>
                    <a:lnTo>
                      <a:pt x="476" y="20"/>
                    </a:lnTo>
                    <a:lnTo>
                      <a:pt x="472" y="22"/>
                    </a:lnTo>
                    <a:lnTo>
                      <a:pt x="466" y="28"/>
                    </a:lnTo>
                    <a:lnTo>
                      <a:pt x="458" y="30"/>
                    </a:lnTo>
                    <a:lnTo>
                      <a:pt x="452" y="34"/>
                    </a:lnTo>
                    <a:lnTo>
                      <a:pt x="448" y="40"/>
                    </a:lnTo>
                    <a:lnTo>
                      <a:pt x="442" y="44"/>
                    </a:lnTo>
                    <a:lnTo>
                      <a:pt x="438" y="46"/>
                    </a:lnTo>
                    <a:lnTo>
                      <a:pt x="436" y="46"/>
                    </a:lnTo>
                    <a:lnTo>
                      <a:pt x="432" y="48"/>
                    </a:lnTo>
                    <a:lnTo>
                      <a:pt x="430" y="50"/>
                    </a:lnTo>
                    <a:lnTo>
                      <a:pt x="426" y="52"/>
                    </a:lnTo>
                    <a:lnTo>
                      <a:pt x="422" y="52"/>
                    </a:lnTo>
                    <a:lnTo>
                      <a:pt x="420" y="50"/>
                    </a:lnTo>
                    <a:lnTo>
                      <a:pt x="416" y="50"/>
                    </a:lnTo>
                    <a:lnTo>
                      <a:pt x="412" y="48"/>
                    </a:lnTo>
                    <a:lnTo>
                      <a:pt x="410" y="46"/>
                    </a:lnTo>
                    <a:lnTo>
                      <a:pt x="406" y="44"/>
                    </a:lnTo>
                    <a:lnTo>
                      <a:pt x="404" y="44"/>
                    </a:lnTo>
                    <a:lnTo>
                      <a:pt x="402" y="48"/>
                    </a:lnTo>
                    <a:lnTo>
                      <a:pt x="398" y="52"/>
                    </a:lnTo>
                    <a:lnTo>
                      <a:pt x="396" y="56"/>
                    </a:lnTo>
                    <a:lnTo>
                      <a:pt x="394" y="58"/>
                    </a:lnTo>
                    <a:lnTo>
                      <a:pt x="394" y="60"/>
                    </a:lnTo>
                    <a:lnTo>
                      <a:pt x="392" y="60"/>
                    </a:lnTo>
                    <a:lnTo>
                      <a:pt x="390" y="60"/>
                    </a:lnTo>
                    <a:lnTo>
                      <a:pt x="388" y="60"/>
                    </a:lnTo>
                    <a:lnTo>
                      <a:pt x="390" y="66"/>
                    </a:lnTo>
                    <a:lnTo>
                      <a:pt x="394" y="76"/>
                    </a:lnTo>
                    <a:lnTo>
                      <a:pt x="396" y="84"/>
                    </a:lnTo>
                    <a:lnTo>
                      <a:pt x="398" y="92"/>
                    </a:lnTo>
                    <a:lnTo>
                      <a:pt x="396" y="98"/>
                    </a:lnTo>
                    <a:lnTo>
                      <a:pt x="394" y="104"/>
                    </a:lnTo>
                    <a:lnTo>
                      <a:pt x="392" y="106"/>
                    </a:lnTo>
                    <a:lnTo>
                      <a:pt x="392" y="108"/>
                    </a:lnTo>
                    <a:lnTo>
                      <a:pt x="396" y="114"/>
                    </a:lnTo>
                    <a:lnTo>
                      <a:pt x="400" y="114"/>
                    </a:lnTo>
                    <a:lnTo>
                      <a:pt x="400" y="112"/>
                    </a:lnTo>
                    <a:lnTo>
                      <a:pt x="400" y="114"/>
                    </a:lnTo>
                    <a:lnTo>
                      <a:pt x="402" y="112"/>
                    </a:lnTo>
                    <a:lnTo>
                      <a:pt x="404" y="112"/>
                    </a:lnTo>
                    <a:lnTo>
                      <a:pt x="402" y="114"/>
                    </a:lnTo>
                    <a:lnTo>
                      <a:pt x="402" y="116"/>
                    </a:lnTo>
                    <a:lnTo>
                      <a:pt x="408" y="120"/>
                    </a:lnTo>
                    <a:lnTo>
                      <a:pt x="406" y="122"/>
                    </a:lnTo>
                    <a:lnTo>
                      <a:pt x="404" y="120"/>
                    </a:lnTo>
                    <a:lnTo>
                      <a:pt x="404" y="122"/>
                    </a:lnTo>
                    <a:lnTo>
                      <a:pt x="402" y="128"/>
                    </a:lnTo>
                    <a:lnTo>
                      <a:pt x="404" y="132"/>
                    </a:lnTo>
                    <a:lnTo>
                      <a:pt x="404" y="132"/>
                    </a:lnTo>
                    <a:lnTo>
                      <a:pt x="406" y="132"/>
                    </a:lnTo>
                    <a:lnTo>
                      <a:pt x="410" y="130"/>
                    </a:lnTo>
                    <a:lnTo>
                      <a:pt x="410" y="132"/>
                    </a:lnTo>
                    <a:lnTo>
                      <a:pt x="412" y="132"/>
                    </a:lnTo>
                    <a:lnTo>
                      <a:pt x="416" y="132"/>
                    </a:lnTo>
                    <a:lnTo>
                      <a:pt x="418" y="132"/>
                    </a:lnTo>
                    <a:lnTo>
                      <a:pt x="422" y="134"/>
                    </a:lnTo>
                    <a:lnTo>
                      <a:pt x="418" y="136"/>
                    </a:lnTo>
                    <a:lnTo>
                      <a:pt x="420" y="140"/>
                    </a:lnTo>
                    <a:lnTo>
                      <a:pt x="418" y="142"/>
                    </a:lnTo>
                    <a:lnTo>
                      <a:pt x="416" y="142"/>
                    </a:lnTo>
                    <a:lnTo>
                      <a:pt x="416" y="140"/>
                    </a:lnTo>
                    <a:lnTo>
                      <a:pt x="412" y="140"/>
                    </a:lnTo>
                    <a:lnTo>
                      <a:pt x="412" y="140"/>
                    </a:lnTo>
                    <a:lnTo>
                      <a:pt x="408" y="140"/>
                    </a:lnTo>
                    <a:lnTo>
                      <a:pt x="406" y="138"/>
                    </a:lnTo>
                    <a:lnTo>
                      <a:pt x="406" y="134"/>
                    </a:lnTo>
                    <a:lnTo>
                      <a:pt x="404" y="134"/>
                    </a:lnTo>
                    <a:lnTo>
                      <a:pt x="402" y="134"/>
                    </a:lnTo>
                    <a:lnTo>
                      <a:pt x="400" y="132"/>
                    </a:lnTo>
                    <a:lnTo>
                      <a:pt x="400" y="128"/>
                    </a:lnTo>
                    <a:lnTo>
                      <a:pt x="402" y="120"/>
                    </a:lnTo>
                    <a:lnTo>
                      <a:pt x="402" y="118"/>
                    </a:lnTo>
                    <a:lnTo>
                      <a:pt x="402" y="118"/>
                    </a:lnTo>
                    <a:lnTo>
                      <a:pt x="398" y="120"/>
                    </a:lnTo>
                    <a:lnTo>
                      <a:pt x="398" y="128"/>
                    </a:lnTo>
                    <a:lnTo>
                      <a:pt x="398" y="132"/>
                    </a:lnTo>
                    <a:lnTo>
                      <a:pt x="396" y="136"/>
                    </a:lnTo>
                    <a:lnTo>
                      <a:pt x="396" y="138"/>
                    </a:lnTo>
                    <a:lnTo>
                      <a:pt x="396" y="134"/>
                    </a:lnTo>
                    <a:lnTo>
                      <a:pt x="398" y="134"/>
                    </a:lnTo>
                    <a:lnTo>
                      <a:pt x="400" y="136"/>
                    </a:lnTo>
                    <a:lnTo>
                      <a:pt x="402" y="136"/>
                    </a:lnTo>
                    <a:lnTo>
                      <a:pt x="404" y="138"/>
                    </a:lnTo>
                    <a:lnTo>
                      <a:pt x="404" y="142"/>
                    </a:lnTo>
                    <a:lnTo>
                      <a:pt x="402" y="146"/>
                    </a:lnTo>
                    <a:lnTo>
                      <a:pt x="398" y="146"/>
                    </a:lnTo>
                    <a:lnTo>
                      <a:pt x="402" y="142"/>
                    </a:lnTo>
                    <a:lnTo>
                      <a:pt x="400" y="142"/>
                    </a:lnTo>
                    <a:lnTo>
                      <a:pt x="400" y="140"/>
                    </a:lnTo>
                    <a:lnTo>
                      <a:pt x="398" y="140"/>
                    </a:lnTo>
                    <a:lnTo>
                      <a:pt x="396" y="140"/>
                    </a:lnTo>
                    <a:lnTo>
                      <a:pt x="394" y="144"/>
                    </a:lnTo>
                    <a:lnTo>
                      <a:pt x="392" y="146"/>
                    </a:lnTo>
                    <a:lnTo>
                      <a:pt x="390" y="146"/>
                    </a:lnTo>
                    <a:lnTo>
                      <a:pt x="388" y="148"/>
                    </a:lnTo>
                    <a:lnTo>
                      <a:pt x="388" y="146"/>
                    </a:lnTo>
                    <a:lnTo>
                      <a:pt x="386" y="146"/>
                    </a:lnTo>
                    <a:lnTo>
                      <a:pt x="384" y="146"/>
                    </a:lnTo>
                    <a:lnTo>
                      <a:pt x="382" y="144"/>
                    </a:lnTo>
                    <a:lnTo>
                      <a:pt x="382" y="142"/>
                    </a:lnTo>
                    <a:lnTo>
                      <a:pt x="380" y="142"/>
                    </a:lnTo>
                    <a:lnTo>
                      <a:pt x="378" y="142"/>
                    </a:lnTo>
                    <a:lnTo>
                      <a:pt x="376" y="142"/>
                    </a:lnTo>
                    <a:lnTo>
                      <a:pt x="376" y="140"/>
                    </a:lnTo>
                    <a:lnTo>
                      <a:pt x="374" y="140"/>
                    </a:lnTo>
                    <a:lnTo>
                      <a:pt x="374" y="140"/>
                    </a:lnTo>
                    <a:lnTo>
                      <a:pt x="372" y="140"/>
                    </a:lnTo>
                    <a:lnTo>
                      <a:pt x="372" y="138"/>
                    </a:lnTo>
                    <a:lnTo>
                      <a:pt x="370" y="134"/>
                    </a:lnTo>
                    <a:lnTo>
                      <a:pt x="370" y="134"/>
                    </a:lnTo>
                    <a:lnTo>
                      <a:pt x="374" y="132"/>
                    </a:lnTo>
                    <a:lnTo>
                      <a:pt x="376" y="130"/>
                    </a:lnTo>
                    <a:lnTo>
                      <a:pt x="376" y="128"/>
                    </a:lnTo>
                    <a:lnTo>
                      <a:pt x="378" y="126"/>
                    </a:lnTo>
                    <a:lnTo>
                      <a:pt x="378" y="126"/>
                    </a:lnTo>
                    <a:lnTo>
                      <a:pt x="374" y="122"/>
                    </a:lnTo>
                    <a:lnTo>
                      <a:pt x="374" y="122"/>
                    </a:lnTo>
                    <a:lnTo>
                      <a:pt x="370" y="122"/>
                    </a:lnTo>
                    <a:lnTo>
                      <a:pt x="368" y="124"/>
                    </a:lnTo>
                    <a:lnTo>
                      <a:pt x="364" y="124"/>
                    </a:lnTo>
                    <a:lnTo>
                      <a:pt x="362" y="122"/>
                    </a:lnTo>
                    <a:lnTo>
                      <a:pt x="360" y="122"/>
                    </a:lnTo>
                    <a:lnTo>
                      <a:pt x="354" y="126"/>
                    </a:lnTo>
                    <a:lnTo>
                      <a:pt x="352" y="126"/>
                    </a:lnTo>
                    <a:lnTo>
                      <a:pt x="354" y="128"/>
                    </a:lnTo>
                    <a:lnTo>
                      <a:pt x="356" y="130"/>
                    </a:lnTo>
                    <a:lnTo>
                      <a:pt x="356" y="132"/>
                    </a:lnTo>
                    <a:lnTo>
                      <a:pt x="354" y="130"/>
                    </a:lnTo>
                    <a:lnTo>
                      <a:pt x="352" y="130"/>
                    </a:lnTo>
                    <a:lnTo>
                      <a:pt x="352" y="130"/>
                    </a:lnTo>
                    <a:lnTo>
                      <a:pt x="348" y="128"/>
                    </a:lnTo>
                    <a:lnTo>
                      <a:pt x="344" y="128"/>
                    </a:lnTo>
                    <a:lnTo>
                      <a:pt x="340" y="128"/>
                    </a:lnTo>
                    <a:lnTo>
                      <a:pt x="338" y="130"/>
                    </a:lnTo>
                    <a:lnTo>
                      <a:pt x="338" y="132"/>
                    </a:lnTo>
                    <a:lnTo>
                      <a:pt x="336" y="132"/>
                    </a:lnTo>
                    <a:lnTo>
                      <a:pt x="334" y="130"/>
                    </a:lnTo>
                    <a:lnTo>
                      <a:pt x="334" y="130"/>
                    </a:lnTo>
                    <a:lnTo>
                      <a:pt x="330" y="132"/>
                    </a:lnTo>
                    <a:lnTo>
                      <a:pt x="330" y="134"/>
                    </a:lnTo>
                    <a:lnTo>
                      <a:pt x="328" y="134"/>
                    </a:lnTo>
                    <a:lnTo>
                      <a:pt x="324" y="136"/>
                    </a:lnTo>
                    <a:lnTo>
                      <a:pt x="322" y="138"/>
                    </a:lnTo>
                    <a:lnTo>
                      <a:pt x="320" y="138"/>
                    </a:lnTo>
                    <a:lnTo>
                      <a:pt x="320" y="138"/>
                    </a:lnTo>
                    <a:lnTo>
                      <a:pt x="322" y="136"/>
                    </a:lnTo>
                    <a:lnTo>
                      <a:pt x="320" y="136"/>
                    </a:lnTo>
                    <a:lnTo>
                      <a:pt x="318" y="140"/>
                    </a:lnTo>
                    <a:lnTo>
                      <a:pt x="318" y="140"/>
                    </a:lnTo>
                    <a:lnTo>
                      <a:pt x="320" y="144"/>
                    </a:lnTo>
                    <a:lnTo>
                      <a:pt x="324" y="150"/>
                    </a:lnTo>
                    <a:lnTo>
                      <a:pt x="326" y="150"/>
                    </a:lnTo>
                    <a:lnTo>
                      <a:pt x="330" y="154"/>
                    </a:lnTo>
                    <a:lnTo>
                      <a:pt x="332" y="156"/>
                    </a:lnTo>
                    <a:lnTo>
                      <a:pt x="334" y="158"/>
                    </a:lnTo>
                    <a:lnTo>
                      <a:pt x="336" y="160"/>
                    </a:lnTo>
                    <a:lnTo>
                      <a:pt x="338" y="160"/>
                    </a:lnTo>
                    <a:lnTo>
                      <a:pt x="338" y="160"/>
                    </a:lnTo>
                    <a:lnTo>
                      <a:pt x="334" y="160"/>
                    </a:lnTo>
                    <a:lnTo>
                      <a:pt x="334" y="158"/>
                    </a:lnTo>
                    <a:lnTo>
                      <a:pt x="330" y="156"/>
                    </a:lnTo>
                    <a:lnTo>
                      <a:pt x="328" y="156"/>
                    </a:lnTo>
                    <a:lnTo>
                      <a:pt x="328" y="156"/>
                    </a:lnTo>
                    <a:lnTo>
                      <a:pt x="326" y="158"/>
                    </a:lnTo>
                    <a:lnTo>
                      <a:pt x="324" y="158"/>
                    </a:lnTo>
                    <a:lnTo>
                      <a:pt x="322" y="156"/>
                    </a:lnTo>
                    <a:lnTo>
                      <a:pt x="324" y="154"/>
                    </a:lnTo>
                    <a:lnTo>
                      <a:pt x="324" y="154"/>
                    </a:lnTo>
                    <a:lnTo>
                      <a:pt x="322" y="154"/>
                    </a:lnTo>
                    <a:lnTo>
                      <a:pt x="320" y="156"/>
                    </a:lnTo>
                    <a:lnTo>
                      <a:pt x="320" y="160"/>
                    </a:lnTo>
                    <a:lnTo>
                      <a:pt x="322" y="162"/>
                    </a:lnTo>
                    <a:lnTo>
                      <a:pt x="322" y="164"/>
                    </a:lnTo>
                    <a:lnTo>
                      <a:pt x="318" y="166"/>
                    </a:lnTo>
                    <a:lnTo>
                      <a:pt x="316" y="168"/>
                    </a:lnTo>
                    <a:lnTo>
                      <a:pt x="316" y="172"/>
                    </a:lnTo>
                    <a:lnTo>
                      <a:pt x="316" y="176"/>
                    </a:lnTo>
                    <a:lnTo>
                      <a:pt x="320" y="180"/>
                    </a:lnTo>
                    <a:lnTo>
                      <a:pt x="324" y="182"/>
                    </a:lnTo>
                    <a:lnTo>
                      <a:pt x="328" y="184"/>
                    </a:lnTo>
                    <a:lnTo>
                      <a:pt x="328" y="184"/>
                    </a:lnTo>
                    <a:lnTo>
                      <a:pt x="332" y="182"/>
                    </a:lnTo>
                    <a:lnTo>
                      <a:pt x="336" y="182"/>
                    </a:lnTo>
                    <a:lnTo>
                      <a:pt x="338" y="182"/>
                    </a:lnTo>
                    <a:lnTo>
                      <a:pt x="344" y="184"/>
                    </a:lnTo>
                    <a:lnTo>
                      <a:pt x="346" y="186"/>
                    </a:lnTo>
                    <a:lnTo>
                      <a:pt x="346" y="188"/>
                    </a:lnTo>
                    <a:lnTo>
                      <a:pt x="348" y="188"/>
                    </a:lnTo>
                    <a:lnTo>
                      <a:pt x="350" y="188"/>
                    </a:lnTo>
                    <a:lnTo>
                      <a:pt x="348" y="184"/>
                    </a:lnTo>
                    <a:lnTo>
                      <a:pt x="350" y="184"/>
                    </a:lnTo>
                    <a:lnTo>
                      <a:pt x="352" y="184"/>
                    </a:lnTo>
                    <a:lnTo>
                      <a:pt x="352" y="186"/>
                    </a:lnTo>
                    <a:lnTo>
                      <a:pt x="350" y="188"/>
                    </a:lnTo>
                    <a:lnTo>
                      <a:pt x="350" y="190"/>
                    </a:lnTo>
                    <a:lnTo>
                      <a:pt x="352" y="190"/>
                    </a:lnTo>
                    <a:lnTo>
                      <a:pt x="354" y="188"/>
                    </a:lnTo>
                    <a:lnTo>
                      <a:pt x="354" y="186"/>
                    </a:lnTo>
                    <a:lnTo>
                      <a:pt x="360" y="186"/>
                    </a:lnTo>
                    <a:lnTo>
                      <a:pt x="364" y="182"/>
                    </a:lnTo>
                    <a:lnTo>
                      <a:pt x="368" y="182"/>
                    </a:lnTo>
                    <a:lnTo>
                      <a:pt x="370" y="180"/>
                    </a:lnTo>
                    <a:lnTo>
                      <a:pt x="370" y="180"/>
                    </a:lnTo>
                    <a:lnTo>
                      <a:pt x="370" y="182"/>
                    </a:lnTo>
                    <a:lnTo>
                      <a:pt x="372" y="182"/>
                    </a:lnTo>
                    <a:lnTo>
                      <a:pt x="376" y="180"/>
                    </a:lnTo>
                    <a:lnTo>
                      <a:pt x="380" y="180"/>
                    </a:lnTo>
                    <a:lnTo>
                      <a:pt x="380" y="178"/>
                    </a:lnTo>
                    <a:lnTo>
                      <a:pt x="380" y="180"/>
                    </a:lnTo>
                    <a:lnTo>
                      <a:pt x="376" y="182"/>
                    </a:lnTo>
                    <a:lnTo>
                      <a:pt x="376" y="182"/>
                    </a:lnTo>
                    <a:lnTo>
                      <a:pt x="378" y="184"/>
                    </a:lnTo>
                    <a:lnTo>
                      <a:pt x="376" y="188"/>
                    </a:lnTo>
                    <a:lnTo>
                      <a:pt x="372" y="188"/>
                    </a:lnTo>
                    <a:lnTo>
                      <a:pt x="372" y="188"/>
                    </a:lnTo>
                    <a:lnTo>
                      <a:pt x="370" y="188"/>
                    </a:lnTo>
                    <a:lnTo>
                      <a:pt x="366" y="190"/>
                    </a:lnTo>
                    <a:lnTo>
                      <a:pt x="368" y="190"/>
                    </a:lnTo>
                    <a:lnTo>
                      <a:pt x="370" y="190"/>
                    </a:lnTo>
                    <a:lnTo>
                      <a:pt x="370" y="192"/>
                    </a:lnTo>
                    <a:lnTo>
                      <a:pt x="370" y="196"/>
                    </a:lnTo>
                    <a:lnTo>
                      <a:pt x="368" y="200"/>
                    </a:lnTo>
                    <a:lnTo>
                      <a:pt x="366" y="202"/>
                    </a:lnTo>
                    <a:lnTo>
                      <a:pt x="366" y="204"/>
                    </a:lnTo>
                    <a:lnTo>
                      <a:pt x="364" y="206"/>
                    </a:lnTo>
                    <a:lnTo>
                      <a:pt x="366" y="208"/>
                    </a:lnTo>
                    <a:lnTo>
                      <a:pt x="366" y="210"/>
                    </a:lnTo>
                    <a:lnTo>
                      <a:pt x="364" y="212"/>
                    </a:lnTo>
                    <a:lnTo>
                      <a:pt x="362" y="214"/>
                    </a:lnTo>
                    <a:lnTo>
                      <a:pt x="360" y="216"/>
                    </a:lnTo>
                    <a:lnTo>
                      <a:pt x="358" y="216"/>
                    </a:lnTo>
                    <a:lnTo>
                      <a:pt x="356" y="216"/>
                    </a:lnTo>
                    <a:lnTo>
                      <a:pt x="354" y="218"/>
                    </a:lnTo>
                    <a:lnTo>
                      <a:pt x="352" y="220"/>
                    </a:lnTo>
                    <a:lnTo>
                      <a:pt x="350" y="220"/>
                    </a:lnTo>
                    <a:lnTo>
                      <a:pt x="346" y="216"/>
                    </a:lnTo>
                    <a:lnTo>
                      <a:pt x="344" y="218"/>
                    </a:lnTo>
                    <a:lnTo>
                      <a:pt x="344" y="216"/>
                    </a:lnTo>
                    <a:lnTo>
                      <a:pt x="342" y="214"/>
                    </a:lnTo>
                    <a:lnTo>
                      <a:pt x="340" y="214"/>
                    </a:lnTo>
                    <a:lnTo>
                      <a:pt x="338" y="218"/>
                    </a:lnTo>
                    <a:lnTo>
                      <a:pt x="336" y="220"/>
                    </a:lnTo>
                    <a:lnTo>
                      <a:pt x="334" y="222"/>
                    </a:lnTo>
                    <a:lnTo>
                      <a:pt x="328" y="224"/>
                    </a:lnTo>
                    <a:lnTo>
                      <a:pt x="328" y="224"/>
                    </a:lnTo>
                    <a:lnTo>
                      <a:pt x="326" y="224"/>
                    </a:lnTo>
                    <a:lnTo>
                      <a:pt x="324" y="224"/>
                    </a:lnTo>
                    <a:lnTo>
                      <a:pt x="320" y="224"/>
                    </a:lnTo>
                    <a:lnTo>
                      <a:pt x="316" y="226"/>
                    </a:lnTo>
                    <a:lnTo>
                      <a:pt x="314" y="226"/>
                    </a:lnTo>
                    <a:lnTo>
                      <a:pt x="312" y="228"/>
                    </a:lnTo>
                    <a:lnTo>
                      <a:pt x="312" y="230"/>
                    </a:lnTo>
                    <a:lnTo>
                      <a:pt x="310" y="236"/>
                    </a:lnTo>
                    <a:lnTo>
                      <a:pt x="308" y="238"/>
                    </a:lnTo>
                    <a:lnTo>
                      <a:pt x="308" y="236"/>
                    </a:lnTo>
                    <a:lnTo>
                      <a:pt x="306" y="232"/>
                    </a:lnTo>
                    <a:lnTo>
                      <a:pt x="302" y="232"/>
                    </a:lnTo>
                    <a:lnTo>
                      <a:pt x="300" y="234"/>
                    </a:lnTo>
                    <a:lnTo>
                      <a:pt x="300" y="236"/>
                    </a:lnTo>
                    <a:lnTo>
                      <a:pt x="302" y="236"/>
                    </a:lnTo>
                    <a:lnTo>
                      <a:pt x="300" y="238"/>
                    </a:lnTo>
                    <a:lnTo>
                      <a:pt x="300" y="238"/>
                    </a:lnTo>
                    <a:lnTo>
                      <a:pt x="298" y="236"/>
                    </a:lnTo>
                    <a:lnTo>
                      <a:pt x="296" y="234"/>
                    </a:lnTo>
                    <a:lnTo>
                      <a:pt x="296" y="234"/>
                    </a:lnTo>
                    <a:lnTo>
                      <a:pt x="292" y="238"/>
                    </a:lnTo>
                    <a:lnTo>
                      <a:pt x="292" y="240"/>
                    </a:lnTo>
                    <a:lnTo>
                      <a:pt x="290" y="240"/>
                    </a:lnTo>
                    <a:lnTo>
                      <a:pt x="288" y="242"/>
                    </a:lnTo>
                    <a:lnTo>
                      <a:pt x="282" y="246"/>
                    </a:lnTo>
                    <a:lnTo>
                      <a:pt x="282" y="250"/>
                    </a:lnTo>
                    <a:lnTo>
                      <a:pt x="280" y="250"/>
                    </a:lnTo>
                    <a:lnTo>
                      <a:pt x="278" y="252"/>
                    </a:lnTo>
                    <a:lnTo>
                      <a:pt x="276" y="250"/>
                    </a:lnTo>
                    <a:lnTo>
                      <a:pt x="274" y="252"/>
                    </a:lnTo>
                    <a:lnTo>
                      <a:pt x="278" y="254"/>
                    </a:lnTo>
                    <a:lnTo>
                      <a:pt x="278" y="256"/>
                    </a:lnTo>
                    <a:lnTo>
                      <a:pt x="276" y="256"/>
                    </a:lnTo>
                    <a:lnTo>
                      <a:pt x="274" y="254"/>
                    </a:lnTo>
                    <a:lnTo>
                      <a:pt x="272" y="254"/>
                    </a:lnTo>
                    <a:lnTo>
                      <a:pt x="272" y="256"/>
                    </a:lnTo>
                    <a:lnTo>
                      <a:pt x="270" y="260"/>
                    </a:lnTo>
                    <a:lnTo>
                      <a:pt x="270" y="260"/>
                    </a:lnTo>
                    <a:lnTo>
                      <a:pt x="270" y="264"/>
                    </a:lnTo>
                    <a:lnTo>
                      <a:pt x="272" y="266"/>
                    </a:lnTo>
                    <a:lnTo>
                      <a:pt x="270" y="270"/>
                    </a:lnTo>
                    <a:lnTo>
                      <a:pt x="270" y="272"/>
                    </a:lnTo>
                    <a:lnTo>
                      <a:pt x="270" y="274"/>
                    </a:lnTo>
                    <a:lnTo>
                      <a:pt x="272" y="272"/>
                    </a:lnTo>
                    <a:lnTo>
                      <a:pt x="274" y="272"/>
                    </a:lnTo>
                    <a:lnTo>
                      <a:pt x="274" y="272"/>
                    </a:lnTo>
                    <a:lnTo>
                      <a:pt x="274" y="276"/>
                    </a:lnTo>
                    <a:lnTo>
                      <a:pt x="272" y="276"/>
                    </a:lnTo>
                    <a:lnTo>
                      <a:pt x="272" y="278"/>
                    </a:lnTo>
                    <a:lnTo>
                      <a:pt x="272" y="278"/>
                    </a:lnTo>
                    <a:lnTo>
                      <a:pt x="274" y="278"/>
                    </a:lnTo>
                    <a:lnTo>
                      <a:pt x="276" y="278"/>
                    </a:lnTo>
                    <a:lnTo>
                      <a:pt x="278" y="278"/>
                    </a:lnTo>
                    <a:lnTo>
                      <a:pt x="278" y="278"/>
                    </a:lnTo>
                    <a:lnTo>
                      <a:pt x="278" y="280"/>
                    </a:lnTo>
                    <a:lnTo>
                      <a:pt x="280" y="280"/>
                    </a:lnTo>
                    <a:lnTo>
                      <a:pt x="282" y="282"/>
                    </a:lnTo>
                    <a:lnTo>
                      <a:pt x="286" y="280"/>
                    </a:lnTo>
                    <a:lnTo>
                      <a:pt x="288" y="278"/>
                    </a:lnTo>
                    <a:lnTo>
                      <a:pt x="288" y="274"/>
                    </a:lnTo>
                    <a:lnTo>
                      <a:pt x="290" y="272"/>
                    </a:lnTo>
                    <a:lnTo>
                      <a:pt x="294" y="272"/>
                    </a:lnTo>
                    <a:lnTo>
                      <a:pt x="296" y="272"/>
                    </a:lnTo>
                    <a:lnTo>
                      <a:pt x="294" y="274"/>
                    </a:lnTo>
                    <a:lnTo>
                      <a:pt x="292" y="274"/>
                    </a:lnTo>
                    <a:lnTo>
                      <a:pt x="288" y="278"/>
                    </a:lnTo>
                    <a:lnTo>
                      <a:pt x="288" y="280"/>
                    </a:lnTo>
                    <a:lnTo>
                      <a:pt x="286" y="282"/>
                    </a:lnTo>
                    <a:lnTo>
                      <a:pt x="288" y="286"/>
                    </a:lnTo>
                    <a:lnTo>
                      <a:pt x="288" y="286"/>
                    </a:lnTo>
                    <a:lnTo>
                      <a:pt x="286" y="288"/>
                    </a:lnTo>
                    <a:lnTo>
                      <a:pt x="284" y="286"/>
                    </a:lnTo>
                    <a:lnTo>
                      <a:pt x="284" y="286"/>
                    </a:lnTo>
                    <a:lnTo>
                      <a:pt x="284" y="284"/>
                    </a:lnTo>
                    <a:lnTo>
                      <a:pt x="280" y="284"/>
                    </a:lnTo>
                    <a:lnTo>
                      <a:pt x="280" y="282"/>
                    </a:lnTo>
                    <a:lnTo>
                      <a:pt x="276" y="282"/>
                    </a:lnTo>
                    <a:lnTo>
                      <a:pt x="276" y="280"/>
                    </a:lnTo>
                    <a:lnTo>
                      <a:pt x="274" y="280"/>
                    </a:lnTo>
                    <a:lnTo>
                      <a:pt x="270" y="282"/>
                    </a:lnTo>
                    <a:lnTo>
                      <a:pt x="270" y="284"/>
                    </a:lnTo>
                    <a:lnTo>
                      <a:pt x="268" y="284"/>
                    </a:lnTo>
                    <a:lnTo>
                      <a:pt x="266" y="284"/>
                    </a:lnTo>
                    <a:lnTo>
                      <a:pt x="266" y="286"/>
                    </a:lnTo>
                    <a:lnTo>
                      <a:pt x="266" y="288"/>
                    </a:lnTo>
                    <a:lnTo>
                      <a:pt x="268" y="288"/>
                    </a:lnTo>
                    <a:lnTo>
                      <a:pt x="266" y="290"/>
                    </a:lnTo>
                    <a:lnTo>
                      <a:pt x="266" y="292"/>
                    </a:lnTo>
                    <a:lnTo>
                      <a:pt x="266" y="296"/>
                    </a:lnTo>
                    <a:lnTo>
                      <a:pt x="268" y="296"/>
                    </a:lnTo>
                    <a:lnTo>
                      <a:pt x="270" y="300"/>
                    </a:lnTo>
                    <a:lnTo>
                      <a:pt x="270" y="300"/>
                    </a:lnTo>
                    <a:lnTo>
                      <a:pt x="270" y="302"/>
                    </a:lnTo>
                    <a:lnTo>
                      <a:pt x="272" y="304"/>
                    </a:lnTo>
                    <a:lnTo>
                      <a:pt x="272" y="306"/>
                    </a:lnTo>
                    <a:lnTo>
                      <a:pt x="268" y="306"/>
                    </a:lnTo>
                    <a:lnTo>
                      <a:pt x="268" y="308"/>
                    </a:lnTo>
                    <a:lnTo>
                      <a:pt x="276" y="312"/>
                    </a:lnTo>
                    <a:lnTo>
                      <a:pt x="280" y="312"/>
                    </a:lnTo>
                    <a:lnTo>
                      <a:pt x="284" y="310"/>
                    </a:lnTo>
                    <a:lnTo>
                      <a:pt x="284" y="308"/>
                    </a:lnTo>
                    <a:lnTo>
                      <a:pt x="286" y="310"/>
                    </a:lnTo>
                    <a:lnTo>
                      <a:pt x="288" y="310"/>
                    </a:lnTo>
                    <a:lnTo>
                      <a:pt x="292" y="306"/>
                    </a:lnTo>
                    <a:lnTo>
                      <a:pt x="292" y="302"/>
                    </a:lnTo>
                    <a:lnTo>
                      <a:pt x="290" y="300"/>
                    </a:lnTo>
                    <a:lnTo>
                      <a:pt x="290" y="300"/>
                    </a:lnTo>
                    <a:lnTo>
                      <a:pt x="292" y="298"/>
                    </a:lnTo>
                    <a:lnTo>
                      <a:pt x="296" y="296"/>
                    </a:lnTo>
                    <a:lnTo>
                      <a:pt x="302" y="292"/>
                    </a:lnTo>
                    <a:lnTo>
                      <a:pt x="304" y="292"/>
                    </a:lnTo>
                    <a:lnTo>
                      <a:pt x="302" y="292"/>
                    </a:lnTo>
                    <a:lnTo>
                      <a:pt x="296" y="298"/>
                    </a:lnTo>
                    <a:lnTo>
                      <a:pt x="294" y="300"/>
                    </a:lnTo>
                    <a:lnTo>
                      <a:pt x="294" y="300"/>
                    </a:lnTo>
                    <a:lnTo>
                      <a:pt x="296" y="302"/>
                    </a:lnTo>
                    <a:lnTo>
                      <a:pt x="296" y="304"/>
                    </a:lnTo>
                    <a:lnTo>
                      <a:pt x="294" y="308"/>
                    </a:lnTo>
                    <a:lnTo>
                      <a:pt x="290" y="310"/>
                    </a:lnTo>
                    <a:lnTo>
                      <a:pt x="290" y="312"/>
                    </a:lnTo>
                    <a:lnTo>
                      <a:pt x="292" y="316"/>
                    </a:lnTo>
                    <a:lnTo>
                      <a:pt x="290" y="318"/>
                    </a:lnTo>
                    <a:lnTo>
                      <a:pt x="290" y="318"/>
                    </a:lnTo>
                    <a:lnTo>
                      <a:pt x="290" y="320"/>
                    </a:lnTo>
                    <a:lnTo>
                      <a:pt x="290" y="324"/>
                    </a:lnTo>
                    <a:lnTo>
                      <a:pt x="288" y="324"/>
                    </a:lnTo>
                    <a:lnTo>
                      <a:pt x="286" y="326"/>
                    </a:lnTo>
                    <a:lnTo>
                      <a:pt x="284" y="328"/>
                    </a:lnTo>
                    <a:lnTo>
                      <a:pt x="284" y="328"/>
                    </a:lnTo>
                    <a:lnTo>
                      <a:pt x="284" y="328"/>
                    </a:lnTo>
                    <a:lnTo>
                      <a:pt x="284" y="330"/>
                    </a:lnTo>
                    <a:lnTo>
                      <a:pt x="284" y="334"/>
                    </a:lnTo>
                    <a:lnTo>
                      <a:pt x="284" y="334"/>
                    </a:lnTo>
                    <a:lnTo>
                      <a:pt x="288" y="332"/>
                    </a:lnTo>
                    <a:lnTo>
                      <a:pt x="290" y="332"/>
                    </a:lnTo>
                    <a:lnTo>
                      <a:pt x="290" y="334"/>
                    </a:lnTo>
                    <a:lnTo>
                      <a:pt x="288" y="336"/>
                    </a:lnTo>
                    <a:lnTo>
                      <a:pt x="286" y="336"/>
                    </a:lnTo>
                    <a:lnTo>
                      <a:pt x="284" y="336"/>
                    </a:lnTo>
                    <a:lnTo>
                      <a:pt x="284" y="338"/>
                    </a:lnTo>
                    <a:lnTo>
                      <a:pt x="284" y="340"/>
                    </a:lnTo>
                    <a:lnTo>
                      <a:pt x="284" y="342"/>
                    </a:lnTo>
                    <a:lnTo>
                      <a:pt x="284" y="342"/>
                    </a:lnTo>
                    <a:lnTo>
                      <a:pt x="282" y="342"/>
                    </a:lnTo>
                    <a:lnTo>
                      <a:pt x="280" y="344"/>
                    </a:lnTo>
                    <a:lnTo>
                      <a:pt x="278" y="344"/>
                    </a:lnTo>
                    <a:lnTo>
                      <a:pt x="278" y="344"/>
                    </a:lnTo>
                    <a:lnTo>
                      <a:pt x="278" y="344"/>
                    </a:lnTo>
                    <a:lnTo>
                      <a:pt x="280" y="346"/>
                    </a:lnTo>
                    <a:lnTo>
                      <a:pt x="282" y="346"/>
                    </a:lnTo>
                    <a:lnTo>
                      <a:pt x="284" y="344"/>
                    </a:lnTo>
                    <a:lnTo>
                      <a:pt x="290" y="340"/>
                    </a:lnTo>
                    <a:lnTo>
                      <a:pt x="292" y="342"/>
                    </a:lnTo>
                    <a:lnTo>
                      <a:pt x="292" y="342"/>
                    </a:lnTo>
                    <a:lnTo>
                      <a:pt x="294" y="340"/>
                    </a:lnTo>
                    <a:lnTo>
                      <a:pt x="298" y="338"/>
                    </a:lnTo>
                    <a:lnTo>
                      <a:pt x="298" y="340"/>
                    </a:lnTo>
                    <a:lnTo>
                      <a:pt x="296" y="340"/>
                    </a:lnTo>
                    <a:lnTo>
                      <a:pt x="296" y="342"/>
                    </a:lnTo>
                    <a:lnTo>
                      <a:pt x="298" y="342"/>
                    </a:lnTo>
                    <a:lnTo>
                      <a:pt x="298" y="344"/>
                    </a:lnTo>
                    <a:lnTo>
                      <a:pt x="298" y="346"/>
                    </a:lnTo>
                    <a:lnTo>
                      <a:pt x="300" y="346"/>
                    </a:lnTo>
                    <a:lnTo>
                      <a:pt x="302" y="346"/>
                    </a:lnTo>
                    <a:lnTo>
                      <a:pt x="304" y="344"/>
                    </a:lnTo>
                    <a:lnTo>
                      <a:pt x="304" y="344"/>
                    </a:lnTo>
                    <a:lnTo>
                      <a:pt x="304" y="346"/>
                    </a:lnTo>
                    <a:lnTo>
                      <a:pt x="306" y="348"/>
                    </a:lnTo>
                    <a:lnTo>
                      <a:pt x="306" y="352"/>
                    </a:lnTo>
                    <a:lnTo>
                      <a:pt x="306" y="354"/>
                    </a:lnTo>
                    <a:lnTo>
                      <a:pt x="306" y="358"/>
                    </a:lnTo>
                    <a:lnTo>
                      <a:pt x="308" y="358"/>
                    </a:lnTo>
                    <a:lnTo>
                      <a:pt x="308" y="356"/>
                    </a:lnTo>
                    <a:lnTo>
                      <a:pt x="308" y="352"/>
                    </a:lnTo>
                    <a:lnTo>
                      <a:pt x="312" y="348"/>
                    </a:lnTo>
                    <a:lnTo>
                      <a:pt x="312" y="348"/>
                    </a:lnTo>
                    <a:lnTo>
                      <a:pt x="314" y="344"/>
                    </a:lnTo>
                    <a:lnTo>
                      <a:pt x="314" y="344"/>
                    </a:lnTo>
                    <a:lnTo>
                      <a:pt x="318" y="342"/>
                    </a:lnTo>
                    <a:lnTo>
                      <a:pt x="320" y="342"/>
                    </a:lnTo>
                    <a:lnTo>
                      <a:pt x="318" y="344"/>
                    </a:lnTo>
                    <a:lnTo>
                      <a:pt x="314" y="348"/>
                    </a:lnTo>
                    <a:lnTo>
                      <a:pt x="314" y="350"/>
                    </a:lnTo>
                    <a:lnTo>
                      <a:pt x="318" y="352"/>
                    </a:lnTo>
                    <a:lnTo>
                      <a:pt x="318" y="354"/>
                    </a:lnTo>
                    <a:lnTo>
                      <a:pt x="322" y="352"/>
                    </a:lnTo>
                    <a:lnTo>
                      <a:pt x="326" y="350"/>
                    </a:lnTo>
                    <a:lnTo>
                      <a:pt x="330" y="348"/>
                    </a:lnTo>
                    <a:lnTo>
                      <a:pt x="330" y="348"/>
                    </a:lnTo>
                    <a:lnTo>
                      <a:pt x="336" y="346"/>
                    </a:lnTo>
                    <a:lnTo>
                      <a:pt x="336" y="346"/>
                    </a:lnTo>
                    <a:lnTo>
                      <a:pt x="334" y="348"/>
                    </a:lnTo>
                    <a:lnTo>
                      <a:pt x="332" y="350"/>
                    </a:lnTo>
                    <a:lnTo>
                      <a:pt x="332" y="352"/>
                    </a:lnTo>
                    <a:lnTo>
                      <a:pt x="330" y="354"/>
                    </a:lnTo>
                    <a:lnTo>
                      <a:pt x="324" y="358"/>
                    </a:lnTo>
                    <a:lnTo>
                      <a:pt x="320" y="360"/>
                    </a:lnTo>
                    <a:lnTo>
                      <a:pt x="320" y="364"/>
                    </a:lnTo>
                    <a:lnTo>
                      <a:pt x="318" y="366"/>
                    </a:lnTo>
                    <a:lnTo>
                      <a:pt x="320" y="368"/>
                    </a:lnTo>
                    <a:lnTo>
                      <a:pt x="322" y="370"/>
                    </a:lnTo>
                    <a:lnTo>
                      <a:pt x="318" y="370"/>
                    </a:lnTo>
                    <a:lnTo>
                      <a:pt x="316" y="370"/>
                    </a:lnTo>
                    <a:lnTo>
                      <a:pt x="314" y="372"/>
                    </a:lnTo>
                    <a:lnTo>
                      <a:pt x="312" y="376"/>
                    </a:lnTo>
                    <a:lnTo>
                      <a:pt x="310" y="378"/>
                    </a:lnTo>
                    <a:lnTo>
                      <a:pt x="308" y="382"/>
                    </a:lnTo>
                    <a:lnTo>
                      <a:pt x="310" y="382"/>
                    </a:lnTo>
                    <a:lnTo>
                      <a:pt x="310" y="384"/>
                    </a:lnTo>
                    <a:lnTo>
                      <a:pt x="310" y="386"/>
                    </a:lnTo>
                    <a:lnTo>
                      <a:pt x="308" y="384"/>
                    </a:lnTo>
                    <a:lnTo>
                      <a:pt x="308" y="384"/>
                    </a:lnTo>
                    <a:lnTo>
                      <a:pt x="306" y="382"/>
                    </a:lnTo>
                    <a:lnTo>
                      <a:pt x="304" y="384"/>
                    </a:lnTo>
                    <a:lnTo>
                      <a:pt x="300" y="388"/>
                    </a:lnTo>
                    <a:lnTo>
                      <a:pt x="302" y="388"/>
                    </a:lnTo>
                    <a:lnTo>
                      <a:pt x="300" y="390"/>
                    </a:lnTo>
                    <a:lnTo>
                      <a:pt x="298" y="390"/>
                    </a:lnTo>
                    <a:lnTo>
                      <a:pt x="298" y="388"/>
                    </a:lnTo>
                    <a:lnTo>
                      <a:pt x="298" y="390"/>
                    </a:lnTo>
                    <a:lnTo>
                      <a:pt x="292" y="394"/>
                    </a:lnTo>
                    <a:lnTo>
                      <a:pt x="290" y="396"/>
                    </a:lnTo>
                    <a:lnTo>
                      <a:pt x="290" y="398"/>
                    </a:lnTo>
                    <a:lnTo>
                      <a:pt x="290" y="398"/>
                    </a:lnTo>
                    <a:lnTo>
                      <a:pt x="288" y="398"/>
                    </a:lnTo>
                    <a:lnTo>
                      <a:pt x="288" y="396"/>
                    </a:lnTo>
                    <a:lnTo>
                      <a:pt x="284" y="398"/>
                    </a:lnTo>
                    <a:lnTo>
                      <a:pt x="282" y="398"/>
                    </a:lnTo>
                    <a:lnTo>
                      <a:pt x="280" y="400"/>
                    </a:lnTo>
                    <a:lnTo>
                      <a:pt x="278" y="402"/>
                    </a:lnTo>
                    <a:lnTo>
                      <a:pt x="278" y="402"/>
                    </a:lnTo>
                    <a:lnTo>
                      <a:pt x="274" y="402"/>
                    </a:lnTo>
                    <a:lnTo>
                      <a:pt x="270" y="406"/>
                    </a:lnTo>
                    <a:lnTo>
                      <a:pt x="264" y="408"/>
                    </a:lnTo>
                    <a:lnTo>
                      <a:pt x="260" y="412"/>
                    </a:lnTo>
                    <a:lnTo>
                      <a:pt x="258" y="414"/>
                    </a:lnTo>
                    <a:lnTo>
                      <a:pt x="258" y="416"/>
                    </a:lnTo>
                    <a:lnTo>
                      <a:pt x="260" y="418"/>
                    </a:lnTo>
                    <a:lnTo>
                      <a:pt x="260" y="420"/>
                    </a:lnTo>
                    <a:lnTo>
                      <a:pt x="258" y="420"/>
                    </a:lnTo>
                    <a:lnTo>
                      <a:pt x="258" y="418"/>
                    </a:lnTo>
                    <a:lnTo>
                      <a:pt x="256" y="418"/>
                    </a:lnTo>
                    <a:lnTo>
                      <a:pt x="256" y="418"/>
                    </a:lnTo>
                    <a:lnTo>
                      <a:pt x="256" y="420"/>
                    </a:lnTo>
                    <a:lnTo>
                      <a:pt x="256" y="422"/>
                    </a:lnTo>
                    <a:lnTo>
                      <a:pt x="254" y="420"/>
                    </a:lnTo>
                    <a:lnTo>
                      <a:pt x="254" y="418"/>
                    </a:lnTo>
                    <a:lnTo>
                      <a:pt x="254" y="416"/>
                    </a:lnTo>
                    <a:lnTo>
                      <a:pt x="252" y="416"/>
                    </a:lnTo>
                    <a:lnTo>
                      <a:pt x="250" y="416"/>
                    </a:lnTo>
                    <a:lnTo>
                      <a:pt x="250" y="414"/>
                    </a:lnTo>
                    <a:lnTo>
                      <a:pt x="246" y="416"/>
                    </a:lnTo>
                    <a:lnTo>
                      <a:pt x="242" y="416"/>
                    </a:lnTo>
                    <a:lnTo>
                      <a:pt x="242" y="416"/>
                    </a:lnTo>
                    <a:lnTo>
                      <a:pt x="240" y="418"/>
                    </a:lnTo>
                    <a:lnTo>
                      <a:pt x="236" y="420"/>
                    </a:lnTo>
                    <a:lnTo>
                      <a:pt x="234" y="422"/>
                    </a:lnTo>
                    <a:lnTo>
                      <a:pt x="230" y="424"/>
                    </a:lnTo>
                    <a:lnTo>
                      <a:pt x="230" y="426"/>
                    </a:lnTo>
                    <a:lnTo>
                      <a:pt x="230" y="428"/>
                    </a:lnTo>
                    <a:lnTo>
                      <a:pt x="228" y="426"/>
                    </a:lnTo>
                    <a:lnTo>
                      <a:pt x="226" y="428"/>
                    </a:lnTo>
                    <a:lnTo>
                      <a:pt x="224" y="430"/>
                    </a:lnTo>
                    <a:lnTo>
                      <a:pt x="224" y="430"/>
                    </a:lnTo>
                    <a:lnTo>
                      <a:pt x="222" y="432"/>
                    </a:lnTo>
                    <a:lnTo>
                      <a:pt x="222" y="430"/>
                    </a:lnTo>
                    <a:lnTo>
                      <a:pt x="218" y="432"/>
                    </a:lnTo>
                    <a:lnTo>
                      <a:pt x="218" y="432"/>
                    </a:lnTo>
                    <a:lnTo>
                      <a:pt x="218" y="436"/>
                    </a:lnTo>
                    <a:lnTo>
                      <a:pt x="218" y="436"/>
                    </a:lnTo>
                    <a:lnTo>
                      <a:pt x="220" y="436"/>
                    </a:lnTo>
                    <a:lnTo>
                      <a:pt x="220" y="434"/>
                    </a:lnTo>
                    <a:lnTo>
                      <a:pt x="220" y="432"/>
                    </a:lnTo>
                    <a:lnTo>
                      <a:pt x="222" y="432"/>
                    </a:lnTo>
                    <a:lnTo>
                      <a:pt x="222" y="432"/>
                    </a:lnTo>
                    <a:lnTo>
                      <a:pt x="222" y="434"/>
                    </a:lnTo>
                    <a:lnTo>
                      <a:pt x="222" y="436"/>
                    </a:lnTo>
                    <a:lnTo>
                      <a:pt x="224" y="436"/>
                    </a:lnTo>
                    <a:lnTo>
                      <a:pt x="226" y="432"/>
                    </a:lnTo>
                    <a:lnTo>
                      <a:pt x="228" y="432"/>
                    </a:lnTo>
                    <a:lnTo>
                      <a:pt x="228" y="432"/>
                    </a:lnTo>
                    <a:lnTo>
                      <a:pt x="228" y="434"/>
                    </a:lnTo>
                    <a:lnTo>
                      <a:pt x="228" y="434"/>
                    </a:lnTo>
                    <a:lnTo>
                      <a:pt x="230" y="434"/>
                    </a:lnTo>
                    <a:lnTo>
                      <a:pt x="232" y="432"/>
                    </a:lnTo>
                    <a:lnTo>
                      <a:pt x="232" y="434"/>
                    </a:lnTo>
                    <a:lnTo>
                      <a:pt x="232" y="434"/>
                    </a:lnTo>
                    <a:lnTo>
                      <a:pt x="234" y="432"/>
                    </a:lnTo>
                    <a:lnTo>
                      <a:pt x="234" y="432"/>
                    </a:lnTo>
                    <a:lnTo>
                      <a:pt x="236" y="432"/>
                    </a:lnTo>
                    <a:lnTo>
                      <a:pt x="240" y="430"/>
                    </a:lnTo>
                    <a:lnTo>
                      <a:pt x="240" y="428"/>
                    </a:lnTo>
                    <a:lnTo>
                      <a:pt x="240" y="426"/>
                    </a:lnTo>
                    <a:lnTo>
                      <a:pt x="242" y="424"/>
                    </a:lnTo>
                    <a:lnTo>
                      <a:pt x="244" y="422"/>
                    </a:lnTo>
                    <a:lnTo>
                      <a:pt x="246" y="422"/>
                    </a:lnTo>
                    <a:lnTo>
                      <a:pt x="248" y="424"/>
                    </a:lnTo>
                    <a:lnTo>
                      <a:pt x="248" y="424"/>
                    </a:lnTo>
                    <a:lnTo>
                      <a:pt x="246" y="426"/>
                    </a:lnTo>
                    <a:lnTo>
                      <a:pt x="244" y="428"/>
                    </a:lnTo>
                    <a:lnTo>
                      <a:pt x="244" y="430"/>
                    </a:lnTo>
                    <a:lnTo>
                      <a:pt x="244" y="430"/>
                    </a:lnTo>
                    <a:lnTo>
                      <a:pt x="248" y="428"/>
                    </a:lnTo>
                    <a:lnTo>
                      <a:pt x="250" y="426"/>
                    </a:lnTo>
                    <a:lnTo>
                      <a:pt x="250" y="424"/>
                    </a:lnTo>
                    <a:lnTo>
                      <a:pt x="250" y="426"/>
                    </a:lnTo>
                    <a:lnTo>
                      <a:pt x="252" y="424"/>
                    </a:lnTo>
                    <a:lnTo>
                      <a:pt x="252" y="424"/>
                    </a:lnTo>
                    <a:lnTo>
                      <a:pt x="254" y="426"/>
                    </a:lnTo>
                    <a:lnTo>
                      <a:pt x="252" y="428"/>
                    </a:lnTo>
                    <a:lnTo>
                      <a:pt x="254" y="428"/>
                    </a:lnTo>
                    <a:lnTo>
                      <a:pt x="256" y="426"/>
                    </a:lnTo>
                    <a:lnTo>
                      <a:pt x="256" y="426"/>
                    </a:lnTo>
                    <a:lnTo>
                      <a:pt x="258" y="424"/>
                    </a:lnTo>
                    <a:lnTo>
                      <a:pt x="262" y="424"/>
                    </a:lnTo>
                    <a:lnTo>
                      <a:pt x="264" y="422"/>
                    </a:lnTo>
                    <a:lnTo>
                      <a:pt x="266" y="420"/>
                    </a:lnTo>
                    <a:lnTo>
                      <a:pt x="268" y="420"/>
                    </a:lnTo>
                    <a:lnTo>
                      <a:pt x="268" y="422"/>
                    </a:lnTo>
                    <a:lnTo>
                      <a:pt x="266" y="424"/>
                    </a:lnTo>
                    <a:lnTo>
                      <a:pt x="264" y="426"/>
                    </a:lnTo>
                    <a:lnTo>
                      <a:pt x="264" y="428"/>
                    </a:lnTo>
                    <a:lnTo>
                      <a:pt x="264" y="428"/>
                    </a:lnTo>
                    <a:lnTo>
                      <a:pt x="268" y="424"/>
                    </a:lnTo>
                    <a:lnTo>
                      <a:pt x="268" y="420"/>
                    </a:lnTo>
                    <a:lnTo>
                      <a:pt x="270" y="420"/>
                    </a:lnTo>
                    <a:lnTo>
                      <a:pt x="270" y="422"/>
                    </a:lnTo>
                    <a:lnTo>
                      <a:pt x="272" y="420"/>
                    </a:lnTo>
                    <a:lnTo>
                      <a:pt x="274" y="422"/>
                    </a:lnTo>
                    <a:lnTo>
                      <a:pt x="276" y="420"/>
                    </a:lnTo>
                    <a:lnTo>
                      <a:pt x="278" y="418"/>
                    </a:lnTo>
                    <a:lnTo>
                      <a:pt x="278" y="418"/>
                    </a:lnTo>
                    <a:lnTo>
                      <a:pt x="280" y="418"/>
                    </a:lnTo>
                    <a:lnTo>
                      <a:pt x="280" y="416"/>
                    </a:lnTo>
                    <a:lnTo>
                      <a:pt x="282" y="414"/>
                    </a:lnTo>
                    <a:lnTo>
                      <a:pt x="282" y="416"/>
                    </a:lnTo>
                    <a:lnTo>
                      <a:pt x="282" y="418"/>
                    </a:lnTo>
                    <a:lnTo>
                      <a:pt x="282" y="420"/>
                    </a:lnTo>
                    <a:lnTo>
                      <a:pt x="284" y="418"/>
                    </a:lnTo>
                    <a:lnTo>
                      <a:pt x="286" y="416"/>
                    </a:lnTo>
                    <a:lnTo>
                      <a:pt x="284" y="416"/>
                    </a:lnTo>
                    <a:lnTo>
                      <a:pt x="286" y="414"/>
                    </a:lnTo>
                    <a:lnTo>
                      <a:pt x="286" y="414"/>
                    </a:lnTo>
                    <a:lnTo>
                      <a:pt x="282" y="414"/>
                    </a:lnTo>
                    <a:lnTo>
                      <a:pt x="282" y="412"/>
                    </a:lnTo>
                    <a:lnTo>
                      <a:pt x="284" y="412"/>
                    </a:lnTo>
                    <a:lnTo>
                      <a:pt x="288" y="410"/>
                    </a:lnTo>
                    <a:lnTo>
                      <a:pt x="294" y="410"/>
                    </a:lnTo>
                    <a:lnTo>
                      <a:pt x="294" y="410"/>
                    </a:lnTo>
                    <a:lnTo>
                      <a:pt x="294" y="408"/>
                    </a:lnTo>
                    <a:lnTo>
                      <a:pt x="294" y="406"/>
                    </a:lnTo>
                    <a:lnTo>
                      <a:pt x="294" y="406"/>
                    </a:lnTo>
                    <a:lnTo>
                      <a:pt x="296" y="406"/>
                    </a:lnTo>
                    <a:lnTo>
                      <a:pt x="298" y="404"/>
                    </a:lnTo>
                    <a:lnTo>
                      <a:pt x="298" y="404"/>
                    </a:lnTo>
                    <a:lnTo>
                      <a:pt x="300" y="406"/>
                    </a:lnTo>
                    <a:lnTo>
                      <a:pt x="300" y="406"/>
                    </a:lnTo>
                    <a:lnTo>
                      <a:pt x="302" y="406"/>
                    </a:lnTo>
                    <a:lnTo>
                      <a:pt x="302" y="404"/>
                    </a:lnTo>
                    <a:lnTo>
                      <a:pt x="304" y="404"/>
                    </a:lnTo>
                    <a:lnTo>
                      <a:pt x="304" y="402"/>
                    </a:lnTo>
                    <a:lnTo>
                      <a:pt x="304" y="400"/>
                    </a:lnTo>
                    <a:lnTo>
                      <a:pt x="306" y="402"/>
                    </a:lnTo>
                    <a:lnTo>
                      <a:pt x="306" y="404"/>
                    </a:lnTo>
                    <a:lnTo>
                      <a:pt x="306" y="404"/>
                    </a:lnTo>
                    <a:lnTo>
                      <a:pt x="310" y="402"/>
                    </a:lnTo>
                    <a:lnTo>
                      <a:pt x="310" y="400"/>
                    </a:lnTo>
                    <a:lnTo>
                      <a:pt x="312" y="400"/>
                    </a:lnTo>
                    <a:lnTo>
                      <a:pt x="314" y="398"/>
                    </a:lnTo>
                    <a:lnTo>
                      <a:pt x="314" y="398"/>
                    </a:lnTo>
                    <a:lnTo>
                      <a:pt x="316" y="398"/>
                    </a:lnTo>
                    <a:lnTo>
                      <a:pt x="318" y="398"/>
                    </a:lnTo>
                    <a:lnTo>
                      <a:pt x="320" y="396"/>
                    </a:lnTo>
                    <a:lnTo>
                      <a:pt x="320" y="394"/>
                    </a:lnTo>
                    <a:lnTo>
                      <a:pt x="320" y="394"/>
                    </a:lnTo>
                    <a:lnTo>
                      <a:pt x="318" y="394"/>
                    </a:lnTo>
                    <a:lnTo>
                      <a:pt x="318" y="392"/>
                    </a:lnTo>
                    <a:lnTo>
                      <a:pt x="320" y="390"/>
                    </a:lnTo>
                    <a:lnTo>
                      <a:pt x="322" y="390"/>
                    </a:lnTo>
                    <a:lnTo>
                      <a:pt x="324" y="388"/>
                    </a:lnTo>
                    <a:lnTo>
                      <a:pt x="326" y="388"/>
                    </a:lnTo>
                    <a:lnTo>
                      <a:pt x="326" y="388"/>
                    </a:lnTo>
                    <a:lnTo>
                      <a:pt x="328" y="386"/>
                    </a:lnTo>
                    <a:lnTo>
                      <a:pt x="332" y="384"/>
                    </a:lnTo>
                    <a:lnTo>
                      <a:pt x="332" y="384"/>
                    </a:lnTo>
                    <a:lnTo>
                      <a:pt x="334" y="382"/>
                    </a:lnTo>
                    <a:lnTo>
                      <a:pt x="334" y="382"/>
                    </a:lnTo>
                    <a:lnTo>
                      <a:pt x="336" y="382"/>
                    </a:lnTo>
                    <a:lnTo>
                      <a:pt x="336" y="382"/>
                    </a:lnTo>
                    <a:lnTo>
                      <a:pt x="338" y="384"/>
                    </a:lnTo>
                    <a:lnTo>
                      <a:pt x="338" y="382"/>
                    </a:lnTo>
                    <a:lnTo>
                      <a:pt x="340" y="382"/>
                    </a:lnTo>
                    <a:lnTo>
                      <a:pt x="342" y="380"/>
                    </a:lnTo>
                    <a:lnTo>
                      <a:pt x="340" y="380"/>
                    </a:lnTo>
                    <a:lnTo>
                      <a:pt x="344" y="378"/>
                    </a:lnTo>
                    <a:lnTo>
                      <a:pt x="344" y="378"/>
                    </a:lnTo>
                    <a:lnTo>
                      <a:pt x="344" y="378"/>
                    </a:lnTo>
                    <a:lnTo>
                      <a:pt x="348" y="378"/>
                    </a:lnTo>
                    <a:lnTo>
                      <a:pt x="348" y="376"/>
                    </a:lnTo>
                    <a:lnTo>
                      <a:pt x="350" y="376"/>
                    </a:lnTo>
                    <a:lnTo>
                      <a:pt x="350" y="378"/>
                    </a:lnTo>
                    <a:lnTo>
                      <a:pt x="352" y="378"/>
                    </a:lnTo>
                    <a:lnTo>
                      <a:pt x="352" y="376"/>
                    </a:lnTo>
                    <a:lnTo>
                      <a:pt x="354" y="378"/>
                    </a:lnTo>
                    <a:lnTo>
                      <a:pt x="354" y="376"/>
                    </a:lnTo>
                    <a:lnTo>
                      <a:pt x="356" y="374"/>
                    </a:lnTo>
                    <a:lnTo>
                      <a:pt x="354" y="374"/>
                    </a:lnTo>
                    <a:lnTo>
                      <a:pt x="354" y="374"/>
                    </a:lnTo>
                    <a:lnTo>
                      <a:pt x="354" y="372"/>
                    </a:lnTo>
                    <a:lnTo>
                      <a:pt x="356" y="370"/>
                    </a:lnTo>
                    <a:lnTo>
                      <a:pt x="358" y="370"/>
                    </a:lnTo>
                    <a:lnTo>
                      <a:pt x="358" y="370"/>
                    </a:lnTo>
                    <a:lnTo>
                      <a:pt x="358" y="370"/>
                    </a:lnTo>
                    <a:lnTo>
                      <a:pt x="358" y="370"/>
                    </a:lnTo>
                    <a:lnTo>
                      <a:pt x="356" y="368"/>
                    </a:lnTo>
                    <a:lnTo>
                      <a:pt x="358" y="368"/>
                    </a:lnTo>
                    <a:lnTo>
                      <a:pt x="360" y="368"/>
                    </a:lnTo>
                    <a:lnTo>
                      <a:pt x="362" y="366"/>
                    </a:lnTo>
                    <a:lnTo>
                      <a:pt x="366" y="366"/>
                    </a:lnTo>
                    <a:lnTo>
                      <a:pt x="368" y="364"/>
                    </a:lnTo>
                    <a:lnTo>
                      <a:pt x="370" y="364"/>
                    </a:lnTo>
                    <a:lnTo>
                      <a:pt x="372" y="360"/>
                    </a:lnTo>
                    <a:lnTo>
                      <a:pt x="372" y="356"/>
                    </a:lnTo>
                    <a:lnTo>
                      <a:pt x="372" y="356"/>
                    </a:lnTo>
                    <a:lnTo>
                      <a:pt x="370" y="356"/>
                    </a:lnTo>
                    <a:lnTo>
                      <a:pt x="370" y="354"/>
                    </a:lnTo>
                    <a:lnTo>
                      <a:pt x="368" y="352"/>
                    </a:lnTo>
                    <a:lnTo>
                      <a:pt x="366" y="352"/>
                    </a:lnTo>
                    <a:lnTo>
                      <a:pt x="366" y="350"/>
                    </a:lnTo>
                    <a:lnTo>
                      <a:pt x="366" y="348"/>
                    </a:lnTo>
                    <a:lnTo>
                      <a:pt x="370" y="346"/>
                    </a:lnTo>
                    <a:lnTo>
                      <a:pt x="370" y="346"/>
                    </a:lnTo>
                    <a:lnTo>
                      <a:pt x="372" y="346"/>
                    </a:lnTo>
                    <a:lnTo>
                      <a:pt x="372" y="344"/>
                    </a:lnTo>
                    <a:lnTo>
                      <a:pt x="372" y="344"/>
                    </a:lnTo>
                    <a:lnTo>
                      <a:pt x="372" y="342"/>
                    </a:lnTo>
                    <a:lnTo>
                      <a:pt x="376" y="342"/>
                    </a:lnTo>
                    <a:lnTo>
                      <a:pt x="378" y="342"/>
                    </a:lnTo>
                    <a:lnTo>
                      <a:pt x="380" y="342"/>
                    </a:lnTo>
                    <a:lnTo>
                      <a:pt x="384" y="342"/>
                    </a:lnTo>
                    <a:lnTo>
                      <a:pt x="384" y="342"/>
                    </a:lnTo>
                    <a:lnTo>
                      <a:pt x="384" y="344"/>
                    </a:lnTo>
                    <a:lnTo>
                      <a:pt x="386" y="344"/>
                    </a:lnTo>
                    <a:lnTo>
                      <a:pt x="388" y="342"/>
                    </a:lnTo>
                    <a:lnTo>
                      <a:pt x="388" y="340"/>
                    </a:lnTo>
                    <a:lnTo>
                      <a:pt x="386" y="340"/>
                    </a:lnTo>
                    <a:lnTo>
                      <a:pt x="386" y="338"/>
                    </a:lnTo>
                    <a:lnTo>
                      <a:pt x="386" y="338"/>
                    </a:lnTo>
                    <a:lnTo>
                      <a:pt x="388" y="338"/>
                    </a:lnTo>
                    <a:lnTo>
                      <a:pt x="394" y="338"/>
                    </a:lnTo>
                    <a:lnTo>
                      <a:pt x="394" y="334"/>
                    </a:lnTo>
                    <a:lnTo>
                      <a:pt x="394" y="332"/>
                    </a:lnTo>
                    <a:lnTo>
                      <a:pt x="390" y="328"/>
                    </a:lnTo>
                    <a:lnTo>
                      <a:pt x="388" y="330"/>
                    </a:lnTo>
                    <a:lnTo>
                      <a:pt x="388" y="330"/>
                    </a:lnTo>
                    <a:lnTo>
                      <a:pt x="388" y="330"/>
                    </a:lnTo>
                    <a:lnTo>
                      <a:pt x="388" y="328"/>
                    </a:lnTo>
                    <a:lnTo>
                      <a:pt x="392" y="328"/>
                    </a:lnTo>
                    <a:lnTo>
                      <a:pt x="394" y="330"/>
                    </a:lnTo>
                    <a:lnTo>
                      <a:pt x="396" y="330"/>
                    </a:lnTo>
                    <a:lnTo>
                      <a:pt x="400" y="328"/>
                    </a:lnTo>
                    <a:lnTo>
                      <a:pt x="400" y="326"/>
                    </a:lnTo>
                    <a:lnTo>
                      <a:pt x="404" y="322"/>
                    </a:lnTo>
                    <a:lnTo>
                      <a:pt x="408" y="320"/>
                    </a:lnTo>
                    <a:lnTo>
                      <a:pt x="410" y="320"/>
                    </a:lnTo>
                    <a:lnTo>
                      <a:pt x="412" y="320"/>
                    </a:lnTo>
                    <a:lnTo>
                      <a:pt x="412" y="318"/>
                    </a:lnTo>
                    <a:lnTo>
                      <a:pt x="416" y="314"/>
                    </a:lnTo>
                    <a:lnTo>
                      <a:pt x="422" y="314"/>
                    </a:lnTo>
                    <a:lnTo>
                      <a:pt x="426" y="308"/>
                    </a:lnTo>
                    <a:lnTo>
                      <a:pt x="430" y="308"/>
                    </a:lnTo>
                    <a:lnTo>
                      <a:pt x="434" y="304"/>
                    </a:lnTo>
                    <a:lnTo>
                      <a:pt x="432" y="306"/>
                    </a:lnTo>
                    <a:lnTo>
                      <a:pt x="432" y="310"/>
                    </a:lnTo>
                    <a:lnTo>
                      <a:pt x="434" y="310"/>
                    </a:lnTo>
                    <a:lnTo>
                      <a:pt x="436" y="310"/>
                    </a:lnTo>
                    <a:lnTo>
                      <a:pt x="436" y="312"/>
                    </a:lnTo>
                    <a:lnTo>
                      <a:pt x="440" y="308"/>
                    </a:lnTo>
                    <a:lnTo>
                      <a:pt x="442" y="306"/>
                    </a:lnTo>
                    <a:lnTo>
                      <a:pt x="446" y="306"/>
                    </a:lnTo>
                    <a:lnTo>
                      <a:pt x="448" y="304"/>
                    </a:lnTo>
                    <a:lnTo>
                      <a:pt x="448" y="306"/>
                    </a:lnTo>
                    <a:lnTo>
                      <a:pt x="444" y="308"/>
                    </a:lnTo>
                    <a:lnTo>
                      <a:pt x="440" y="308"/>
                    </a:lnTo>
                    <a:lnTo>
                      <a:pt x="436" y="314"/>
                    </a:lnTo>
                    <a:lnTo>
                      <a:pt x="436" y="316"/>
                    </a:lnTo>
                    <a:lnTo>
                      <a:pt x="438" y="320"/>
                    </a:lnTo>
                    <a:lnTo>
                      <a:pt x="438" y="322"/>
                    </a:lnTo>
                    <a:lnTo>
                      <a:pt x="436" y="320"/>
                    </a:lnTo>
                    <a:lnTo>
                      <a:pt x="434" y="320"/>
                    </a:lnTo>
                    <a:lnTo>
                      <a:pt x="432" y="322"/>
                    </a:lnTo>
                    <a:lnTo>
                      <a:pt x="430" y="322"/>
                    </a:lnTo>
                    <a:lnTo>
                      <a:pt x="428" y="320"/>
                    </a:lnTo>
                    <a:lnTo>
                      <a:pt x="428" y="316"/>
                    </a:lnTo>
                    <a:lnTo>
                      <a:pt x="424" y="318"/>
                    </a:lnTo>
                    <a:lnTo>
                      <a:pt x="422" y="318"/>
                    </a:lnTo>
                    <a:lnTo>
                      <a:pt x="418" y="320"/>
                    </a:lnTo>
                    <a:lnTo>
                      <a:pt x="416" y="320"/>
                    </a:lnTo>
                    <a:lnTo>
                      <a:pt x="412" y="324"/>
                    </a:lnTo>
                    <a:lnTo>
                      <a:pt x="412" y="326"/>
                    </a:lnTo>
                    <a:lnTo>
                      <a:pt x="412" y="328"/>
                    </a:lnTo>
                    <a:lnTo>
                      <a:pt x="410" y="330"/>
                    </a:lnTo>
                    <a:lnTo>
                      <a:pt x="408" y="332"/>
                    </a:lnTo>
                    <a:lnTo>
                      <a:pt x="408" y="336"/>
                    </a:lnTo>
                    <a:lnTo>
                      <a:pt x="400" y="342"/>
                    </a:lnTo>
                    <a:lnTo>
                      <a:pt x="398" y="344"/>
                    </a:lnTo>
                    <a:lnTo>
                      <a:pt x="398" y="346"/>
                    </a:lnTo>
                    <a:lnTo>
                      <a:pt x="400" y="350"/>
                    </a:lnTo>
                    <a:lnTo>
                      <a:pt x="402" y="348"/>
                    </a:lnTo>
                    <a:lnTo>
                      <a:pt x="404" y="348"/>
                    </a:lnTo>
                    <a:lnTo>
                      <a:pt x="406" y="346"/>
                    </a:lnTo>
                    <a:lnTo>
                      <a:pt x="408" y="346"/>
                    </a:lnTo>
                    <a:lnTo>
                      <a:pt x="408" y="348"/>
                    </a:lnTo>
                    <a:lnTo>
                      <a:pt x="402" y="352"/>
                    </a:lnTo>
                    <a:lnTo>
                      <a:pt x="402" y="352"/>
                    </a:lnTo>
                    <a:lnTo>
                      <a:pt x="400" y="354"/>
                    </a:lnTo>
                    <a:lnTo>
                      <a:pt x="398" y="352"/>
                    </a:lnTo>
                    <a:lnTo>
                      <a:pt x="396" y="352"/>
                    </a:lnTo>
                    <a:lnTo>
                      <a:pt x="394" y="354"/>
                    </a:lnTo>
                    <a:lnTo>
                      <a:pt x="394" y="356"/>
                    </a:lnTo>
                    <a:lnTo>
                      <a:pt x="392" y="356"/>
                    </a:lnTo>
                    <a:lnTo>
                      <a:pt x="390" y="356"/>
                    </a:lnTo>
                    <a:lnTo>
                      <a:pt x="390" y="358"/>
                    </a:lnTo>
                    <a:lnTo>
                      <a:pt x="394" y="362"/>
                    </a:lnTo>
                    <a:lnTo>
                      <a:pt x="396" y="362"/>
                    </a:lnTo>
                    <a:lnTo>
                      <a:pt x="396" y="360"/>
                    </a:lnTo>
                    <a:lnTo>
                      <a:pt x="398" y="362"/>
                    </a:lnTo>
                    <a:lnTo>
                      <a:pt x="398" y="358"/>
                    </a:lnTo>
                    <a:lnTo>
                      <a:pt x="400" y="358"/>
                    </a:lnTo>
                    <a:lnTo>
                      <a:pt x="400" y="360"/>
                    </a:lnTo>
                    <a:lnTo>
                      <a:pt x="402" y="360"/>
                    </a:lnTo>
                    <a:lnTo>
                      <a:pt x="402" y="358"/>
                    </a:lnTo>
                    <a:lnTo>
                      <a:pt x="404" y="358"/>
                    </a:lnTo>
                    <a:lnTo>
                      <a:pt x="406" y="356"/>
                    </a:lnTo>
                    <a:lnTo>
                      <a:pt x="406" y="352"/>
                    </a:lnTo>
                    <a:lnTo>
                      <a:pt x="408" y="352"/>
                    </a:lnTo>
                    <a:lnTo>
                      <a:pt x="408" y="352"/>
                    </a:lnTo>
                    <a:lnTo>
                      <a:pt x="408" y="354"/>
                    </a:lnTo>
                    <a:lnTo>
                      <a:pt x="408" y="356"/>
                    </a:lnTo>
                    <a:lnTo>
                      <a:pt x="412" y="356"/>
                    </a:lnTo>
                    <a:lnTo>
                      <a:pt x="416" y="352"/>
                    </a:lnTo>
                    <a:lnTo>
                      <a:pt x="418" y="352"/>
                    </a:lnTo>
                    <a:lnTo>
                      <a:pt x="418" y="354"/>
                    </a:lnTo>
                    <a:lnTo>
                      <a:pt x="420" y="352"/>
                    </a:lnTo>
                    <a:lnTo>
                      <a:pt x="422" y="348"/>
                    </a:lnTo>
                    <a:lnTo>
                      <a:pt x="424" y="346"/>
                    </a:lnTo>
                    <a:lnTo>
                      <a:pt x="424" y="346"/>
                    </a:lnTo>
                    <a:lnTo>
                      <a:pt x="422" y="350"/>
                    </a:lnTo>
                    <a:lnTo>
                      <a:pt x="422" y="352"/>
                    </a:lnTo>
                    <a:lnTo>
                      <a:pt x="424" y="350"/>
                    </a:lnTo>
                    <a:lnTo>
                      <a:pt x="426" y="348"/>
                    </a:lnTo>
                    <a:lnTo>
                      <a:pt x="428" y="342"/>
                    </a:lnTo>
                    <a:lnTo>
                      <a:pt x="430" y="342"/>
                    </a:lnTo>
                    <a:lnTo>
                      <a:pt x="430" y="344"/>
                    </a:lnTo>
                    <a:lnTo>
                      <a:pt x="428" y="346"/>
                    </a:lnTo>
                    <a:lnTo>
                      <a:pt x="428" y="348"/>
                    </a:lnTo>
                    <a:lnTo>
                      <a:pt x="430" y="344"/>
                    </a:lnTo>
                    <a:lnTo>
                      <a:pt x="432" y="346"/>
                    </a:lnTo>
                    <a:lnTo>
                      <a:pt x="432" y="348"/>
                    </a:lnTo>
                    <a:lnTo>
                      <a:pt x="434" y="348"/>
                    </a:lnTo>
                    <a:lnTo>
                      <a:pt x="436" y="348"/>
                    </a:lnTo>
                    <a:lnTo>
                      <a:pt x="438" y="348"/>
                    </a:lnTo>
                    <a:lnTo>
                      <a:pt x="438" y="344"/>
                    </a:lnTo>
                    <a:lnTo>
                      <a:pt x="442" y="344"/>
                    </a:lnTo>
                    <a:lnTo>
                      <a:pt x="444" y="342"/>
                    </a:lnTo>
                    <a:lnTo>
                      <a:pt x="442" y="342"/>
                    </a:lnTo>
                    <a:lnTo>
                      <a:pt x="444" y="340"/>
                    </a:lnTo>
                    <a:lnTo>
                      <a:pt x="448" y="338"/>
                    </a:lnTo>
                    <a:lnTo>
                      <a:pt x="448" y="336"/>
                    </a:lnTo>
                    <a:lnTo>
                      <a:pt x="448" y="334"/>
                    </a:lnTo>
                    <a:lnTo>
                      <a:pt x="446" y="334"/>
                    </a:lnTo>
                    <a:lnTo>
                      <a:pt x="444" y="334"/>
                    </a:lnTo>
                    <a:lnTo>
                      <a:pt x="442" y="332"/>
                    </a:lnTo>
                    <a:lnTo>
                      <a:pt x="444" y="332"/>
                    </a:lnTo>
                    <a:lnTo>
                      <a:pt x="444" y="332"/>
                    </a:lnTo>
                    <a:lnTo>
                      <a:pt x="446" y="332"/>
                    </a:lnTo>
                    <a:lnTo>
                      <a:pt x="448" y="330"/>
                    </a:lnTo>
                    <a:lnTo>
                      <a:pt x="448" y="328"/>
                    </a:lnTo>
                    <a:lnTo>
                      <a:pt x="446" y="330"/>
                    </a:lnTo>
                    <a:lnTo>
                      <a:pt x="444" y="328"/>
                    </a:lnTo>
                    <a:lnTo>
                      <a:pt x="444" y="326"/>
                    </a:lnTo>
                    <a:lnTo>
                      <a:pt x="446" y="324"/>
                    </a:lnTo>
                    <a:lnTo>
                      <a:pt x="448" y="324"/>
                    </a:lnTo>
                    <a:lnTo>
                      <a:pt x="448" y="324"/>
                    </a:lnTo>
                    <a:lnTo>
                      <a:pt x="450" y="324"/>
                    </a:lnTo>
                    <a:lnTo>
                      <a:pt x="448" y="320"/>
                    </a:lnTo>
                    <a:lnTo>
                      <a:pt x="452" y="320"/>
                    </a:lnTo>
                    <a:lnTo>
                      <a:pt x="454" y="320"/>
                    </a:lnTo>
                    <a:lnTo>
                      <a:pt x="456" y="320"/>
                    </a:lnTo>
                    <a:lnTo>
                      <a:pt x="460" y="320"/>
                    </a:lnTo>
                    <a:lnTo>
                      <a:pt x="454" y="324"/>
                    </a:lnTo>
                    <a:lnTo>
                      <a:pt x="456" y="326"/>
                    </a:lnTo>
                    <a:lnTo>
                      <a:pt x="456" y="330"/>
                    </a:lnTo>
                    <a:lnTo>
                      <a:pt x="458" y="330"/>
                    </a:lnTo>
                    <a:lnTo>
                      <a:pt x="458" y="324"/>
                    </a:lnTo>
                    <a:lnTo>
                      <a:pt x="460" y="324"/>
                    </a:lnTo>
                    <a:lnTo>
                      <a:pt x="462" y="324"/>
                    </a:lnTo>
                    <a:lnTo>
                      <a:pt x="460" y="326"/>
                    </a:lnTo>
                    <a:lnTo>
                      <a:pt x="460" y="328"/>
                    </a:lnTo>
                    <a:lnTo>
                      <a:pt x="460" y="328"/>
                    </a:lnTo>
                    <a:lnTo>
                      <a:pt x="462" y="326"/>
                    </a:lnTo>
                    <a:lnTo>
                      <a:pt x="464" y="324"/>
                    </a:lnTo>
                    <a:lnTo>
                      <a:pt x="466" y="326"/>
                    </a:lnTo>
                    <a:lnTo>
                      <a:pt x="468" y="324"/>
                    </a:lnTo>
                    <a:lnTo>
                      <a:pt x="468" y="324"/>
                    </a:lnTo>
                    <a:lnTo>
                      <a:pt x="472" y="322"/>
                    </a:lnTo>
                    <a:lnTo>
                      <a:pt x="474" y="322"/>
                    </a:lnTo>
                    <a:lnTo>
                      <a:pt x="476" y="322"/>
                    </a:lnTo>
                    <a:lnTo>
                      <a:pt x="476" y="324"/>
                    </a:lnTo>
                    <a:lnTo>
                      <a:pt x="472" y="324"/>
                    </a:lnTo>
                    <a:lnTo>
                      <a:pt x="470" y="326"/>
                    </a:lnTo>
                    <a:lnTo>
                      <a:pt x="468" y="326"/>
                    </a:lnTo>
                    <a:lnTo>
                      <a:pt x="468" y="328"/>
                    </a:lnTo>
                    <a:lnTo>
                      <a:pt x="468" y="330"/>
                    </a:lnTo>
                    <a:lnTo>
                      <a:pt x="472" y="330"/>
                    </a:lnTo>
                    <a:lnTo>
                      <a:pt x="474" y="332"/>
                    </a:lnTo>
                    <a:lnTo>
                      <a:pt x="474" y="334"/>
                    </a:lnTo>
                    <a:lnTo>
                      <a:pt x="472" y="332"/>
                    </a:lnTo>
                    <a:lnTo>
                      <a:pt x="468" y="330"/>
                    </a:lnTo>
                    <a:lnTo>
                      <a:pt x="466" y="332"/>
                    </a:lnTo>
                    <a:lnTo>
                      <a:pt x="466" y="334"/>
                    </a:lnTo>
                    <a:lnTo>
                      <a:pt x="468" y="334"/>
                    </a:lnTo>
                    <a:lnTo>
                      <a:pt x="470" y="334"/>
                    </a:lnTo>
                    <a:lnTo>
                      <a:pt x="472" y="334"/>
                    </a:lnTo>
                    <a:lnTo>
                      <a:pt x="470" y="336"/>
                    </a:lnTo>
                    <a:lnTo>
                      <a:pt x="468" y="336"/>
                    </a:lnTo>
                    <a:lnTo>
                      <a:pt x="468" y="338"/>
                    </a:lnTo>
                    <a:lnTo>
                      <a:pt x="472" y="338"/>
                    </a:lnTo>
                    <a:lnTo>
                      <a:pt x="472" y="340"/>
                    </a:lnTo>
                    <a:lnTo>
                      <a:pt x="472" y="340"/>
                    </a:lnTo>
                    <a:lnTo>
                      <a:pt x="470" y="342"/>
                    </a:lnTo>
                    <a:lnTo>
                      <a:pt x="470" y="342"/>
                    </a:lnTo>
                    <a:lnTo>
                      <a:pt x="472" y="342"/>
                    </a:lnTo>
                    <a:lnTo>
                      <a:pt x="474" y="342"/>
                    </a:lnTo>
                    <a:lnTo>
                      <a:pt x="476" y="342"/>
                    </a:lnTo>
                    <a:lnTo>
                      <a:pt x="478" y="344"/>
                    </a:lnTo>
                    <a:lnTo>
                      <a:pt x="482" y="342"/>
                    </a:lnTo>
                    <a:lnTo>
                      <a:pt x="482" y="344"/>
                    </a:lnTo>
                    <a:lnTo>
                      <a:pt x="482" y="346"/>
                    </a:lnTo>
                    <a:lnTo>
                      <a:pt x="482" y="346"/>
                    </a:lnTo>
                    <a:lnTo>
                      <a:pt x="482" y="348"/>
                    </a:lnTo>
                    <a:lnTo>
                      <a:pt x="482" y="348"/>
                    </a:lnTo>
                    <a:lnTo>
                      <a:pt x="484" y="350"/>
                    </a:lnTo>
                    <a:lnTo>
                      <a:pt x="486" y="350"/>
                    </a:lnTo>
                    <a:lnTo>
                      <a:pt x="486" y="348"/>
                    </a:lnTo>
                    <a:lnTo>
                      <a:pt x="486" y="348"/>
                    </a:lnTo>
                    <a:lnTo>
                      <a:pt x="486" y="346"/>
                    </a:lnTo>
                    <a:lnTo>
                      <a:pt x="490" y="346"/>
                    </a:lnTo>
                    <a:lnTo>
                      <a:pt x="488" y="348"/>
                    </a:lnTo>
                    <a:lnTo>
                      <a:pt x="488" y="350"/>
                    </a:lnTo>
                    <a:lnTo>
                      <a:pt x="486" y="352"/>
                    </a:lnTo>
                    <a:lnTo>
                      <a:pt x="488" y="356"/>
                    </a:lnTo>
                    <a:lnTo>
                      <a:pt x="486" y="356"/>
                    </a:lnTo>
                    <a:lnTo>
                      <a:pt x="486" y="356"/>
                    </a:lnTo>
                    <a:lnTo>
                      <a:pt x="484" y="356"/>
                    </a:lnTo>
                    <a:lnTo>
                      <a:pt x="484" y="358"/>
                    </a:lnTo>
                    <a:lnTo>
                      <a:pt x="490" y="358"/>
                    </a:lnTo>
                    <a:lnTo>
                      <a:pt x="492" y="358"/>
                    </a:lnTo>
                    <a:lnTo>
                      <a:pt x="494" y="358"/>
                    </a:lnTo>
                    <a:lnTo>
                      <a:pt x="496" y="358"/>
                    </a:lnTo>
                    <a:lnTo>
                      <a:pt x="500" y="358"/>
                    </a:lnTo>
                    <a:lnTo>
                      <a:pt x="502" y="358"/>
                    </a:lnTo>
                    <a:lnTo>
                      <a:pt x="504" y="358"/>
                    </a:lnTo>
                    <a:lnTo>
                      <a:pt x="504" y="360"/>
                    </a:lnTo>
                    <a:lnTo>
                      <a:pt x="504" y="360"/>
                    </a:lnTo>
                    <a:lnTo>
                      <a:pt x="506" y="362"/>
                    </a:lnTo>
                    <a:lnTo>
                      <a:pt x="508" y="362"/>
                    </a:lnTo>
                    <a:lnTo>
                      <a:pt x="508" y="364"/>
                    </a:lnTo>
                    <a:lnTo>
                      <a:pt x="510" y="364"/>
                    </a:lnTo>
                    <a:lnTo>
                      <a:pt x="514" y="362"/>
                    </a:lnTo>
                    <a:lnTo>
                      <a:pt x="514" y="362"/>
                    </a:lnTo>
                    <a:lnTo>
                      <a:pt x="516" y="362"/>
                    </a:lnTo>
                    <a:lnTo>
                      <a:pt x="516" y="364"/>
                    </a:lnTo>
                    <a:lnTo>
                      <a:pt x="514" y="366"/>
                    </a:lnTo>
                    <a:lnTo>
                      <a:pt x="512" y="366"/>
                    </a:lnTo>
                    <a:lnTo>
                      <a:pt x="512" y="368"/>
                    </a:lnTo>
                    <a:lnTo>
                      <a:pt x="516" y="370"/>
                    </a:lnTo>
                    <a:lnTo>
                      <a:pt x="516" y="370"/>
                    </a:lnTo>
                    <a:lnTo>
                      <a:pt x="518" y="372"/>
                    </a:lnTo>
                    <a:lnTo>
                      <a:pt x="522" y="374"/>
                    </a:lnTo>
                    <a:lnTo>
                      <a:pt x="526" y="372"/>
                    </a:lnTo>
                    <a:lnTo>
                      <a:pt x="528" y="372"/>
                    </a:lnTo>
                    <a:lnTo>
                      <a:pt x="528" y="374"/>
                    </a:lnTo>
                    <a:lnTo>
                      <a:pt x="530" y="370"/>
                    </a:lnTo>
                    <a:lnTo>
                      <a:pt x="534" y="370"/>
                    </a:lnTo>
                    <a:lnTo>
                      <a:pt x="534" y="370"/>
                    </a:lnTo>
                    <a:lnTo>
                      <a:pt x="534" y="370"/>
                    </a:lnTo>
                    <a:lnTo>
                      <a:pt x="532" y="372"/>
                    </a:lnTo>
                    <a:lnTo>
                      <a:pt x="530" y="376"/>
                    </a:lnTo>
                    <a:lnTo>
                      <a:pt x="530" y="378"/>
                    </a:lnTo>
                    <a:lnTo>
                      <a:pt x="528" y="380"/>
                    </a:lnTo>
                    <a:lnTo>
                      <a:pt x="526" y="378"/>
                    </a:lnTo>
                    <a:lnTo>
                      <a:pt x="524" y="378"/>
                    </a:lnTo>
                    <a:lnTo>
                      <a:pt x="526" y="382"/>
                    </a:lnTo>
                    <a:lnTo>
                      <a:pt x="528" y="384"/>
                    </a:lnTo>
                    <a:lnTo>
                      <a:pt x="528" y="384"/>
                    </a:lnTo>
                    <a:lnTo>
                      <a:pt x="530" y="384"/>
                    </a:lnTo>
                    <a:lnTo>
                      <a:pt x="532" y="384"/>
                    </a:lnTo>
                    <a:lnTo>
                      <a:pt x="532" y="386"/>
                    </a:lnTo>
                    <a:lnTo>
                      <a:pt x="530" y="386"/>
                    </a:lnTo>
                    <a:lnTo>
                      <a:pt x="530" y="388"/>
                    </a:lnTo>
                    <a:lnTo>
                      <a:pt x="534" y="390"/>
                    </a:lnTo>
                    <a:lnTo>
                      <a:pt x="534" y="390"/>
                    </a:lnTo>
                    <a:lnTo>
                      <a:pt x="538" y="390"/>
                    </a:lnTo>
                    <a:lnTo>
                      <a:pt x="538" y="388"/>
                    </a:lnTo>
                    <a:lnTo>
                      <a:pt x="542" y="384"/>
                    </a:lnTo>
                    <a:lnTo>
                      <a:pt x="540" y="386"/>
                    </a:lnTo>
                    <a:lnTo>
                      <a:pt x="540" y="390"/>
                    </a:lnTo>
                    <a:lnTo>
                      <a:pt x="540" y="392"/>
                    </a:lnTo>
                    <a:lnTo>
                      <a:pt x="538" y="392"/>
                    </a:lnTo>
                    <a:lnTo>
                      <a:pt x="536" y="394"/>
                    </a:lnTo>
                    <a:lnTo>
                      <a:pt x="536" y="396"/>
                    </a:lnTo>
                    <a:lnTo>
                      <a:pt x="538" y="398"/>
                    </a:lnTo>
                    <a:lnTo>
                      <a:pt x="538" y="398"/>
                    </a:lnTo>
                    <a:lnTo>
                      <a:pt x="538" y="404"/>
                    </a:lnTo>
                    <a:lnTo>
                      <a:pt x="538" y="404"/>
                    </a:lnTo>
                    <a:lnTo>
                      <a:pt x="540" y="404"/>
                    </a:lnTo>
                    <a:lnTo>
                      <a:pt x="540" y="406"/>
                    </a:lnTo>
                    <a:lnTo>
                      <a:pt x="540" y="410"/>
                    </a:lnTo>
                    <a:lnTo>
                      <a:pt x="544" y="414"/>
                    </a:lnTo>
                    <a:lnTo>
                      <a:pt x="546" y="414"/>
                    </a:lnTo>
                    <a:lnTo>
                      <a:pt x="546" y="416"/>
                    </a:lnTo>
                    <a:lnTo>
                      <a:pt x="548" y="414"/>
                    </a:lnTo>
                    <a:lnTo>
                      <a:pt x="548" y="416"/>
                    </a:lnTo>
                    <a:lnTo>
                      <a:pt x="550" y="416"/>
                    </a:lnTo>
                    <a:lnTo>
                      <a:pt x="550" y="414"/>
                    </a:lnTo>
                    <a:lnTo>
                      <a:pt x="550" y="414"/>
                    </a:lnTo>
                    <a:lnTo>
                      <a:pt x="550" y="414"/>
                    </a:lnTo>
                    <a:lnTo>
                      <a:pt x="552" y="414"/>
                    </a:lnTo>
                    <a:lnTo>
                      <a:pt x="554" y="412"/>
                    </a:lnTo>
                    <a:lnTo>
                      <a:pt x="552" y="410"/>
                    </a:lnTo>
                    <a:lnTo>
                      <a:pt x="550" y="410"/>
                    </a:lnTo>
                    <a:lnTo>
                      <a:pt x="550" y="410"/>
                    </a:lnTo>
                    <a:lnTo>
                      <a:pt x="548" y="410"/>
                    </a:lnTo>
                    <a:lnTo>
                      <a:pt x="550" y="406"/>
                    </a:lnTo>
                    <a:lnTo>
                      <a:pt x="550" y="406"/>
                    </a:lnTo>
                    <a:lnTo>
                      <a:pt x="550" y="404"/>
                    </a:lnTo>
                    <a:lnTo>
                      <a:pt x="548" y="404"/>
                    </a:lnTo>
                    <a:lnTo>
                      <a:pt x="548" y="402"/>
                    </a:lnTo>
                    <a:lnTo>
                      <a:pt x="548" y="400"/>
                    </a:lnTo>
                    <a:lnTo>
                      <a:pt x="548" y="398"/>
                    </a:lnTo>
                    <a:lnTo>
                      <a:pt x="550" y="398"/>
                    </a:lnTo>
                    <a:lnTo>
                      <a:pt x="550" y="400"/>
                    </a:lnTo>
                    <a:lnTo>
                      <a:pt x="552" y="402"/>
                    </a:lnTo>
                    <a:lnTo>
                      <a:pt x="554" y="400"/>
                    </a:lnTo>
                    <a:lnTo>
                      <a:pt x="554" y="402"/>
                    </a:lnTo>
                    <a:lnTo>
                      <a:pt x="554" y="402"/>
                    </a:lnTo>
                    <a:lnTo>
                      <a:pt x="554" y="404"/>
                    </a:lnTo>
                    <a:lnTo>
                      <a:pt x="554" y="406"/>
                    </a:lnTo>
                    <a:lnTo>
                      <a:pt x="556" y="408"/>
                    </a:lnTo>
                    <a:lnTo>
                      <a:pt x="558" y="406"/>
                    </a:lnTo>
                    <a:lnTo>
                      <a:pt x="558" y="404"/>
                    </a:lnTo>
                    <a:lnTo>
                      <a:pt x="558" y="406"/>
                    </a:lnTo>
                    <a:lnTo>
                      <a:pt x="556" y="408"/>
                    </a:lnTo>
                    <a:lnTo>
                      <a:pt x="556" y="410"/>
                    </a:lnTo>
                    <a:lnTo>
                      <a:pt x="556" y="412"/>
                    </a:lnTo>
                    <a:lnTo>
                      <a:pt x="556" y="416"/>
                    </a:lnTo>
                    <a:lnTo>
                      <a:pt x="556" y="416"/>
                    </a:lnTo>
                    <a:lnTo>
                      <a:pt x="560" y="418"/>
                    </a:lnTo>
                    <a:lnTo>
                      <a:pt x="560" y="416"/>
                    </a:lnTo>
                    <a:lnTo>
                      <a:pt x="562" y="414"/>
                    </a:lnTo>
                    <a:lnTo>
                      <a:pt x="562" y="416"/>
                    </a:lnTo>
                    <a:lnTo>
                      <a:pt x="560" y="418"/>
                    </a:lnTo>
                    <a:lnTo>
                      <a:pt x="562" y="420"/>
                    </a:lnTo>
                    <a:lnTo>
                      <a:pt x="562" y="422"/>
                    </a:lnTo>
                    <a:lnTo>
                      <a:pt x="564" y="418"/>
                    </a:lnTo>
                    <a:lnTo>
                      <a:pt x="566" y="414"/>
                    </a:lnTo>
                    <a:lnTo>
                      <a:pt x="566" y="412"/>
                    </a:lnTo>
                    <a:lnTo>
                      <a:pt x="566" y="406"/>
                    </a:lnTo>
                    <a:lnTo>
                      <a:pt x="568" y="402"/>
                    </a:lnTo>
                    <a:lnTo>
                      <a:pt x="568" y="396"/>
                    </a:lnTo>
                    <a:lnTo>
                      <a:pt x="568" y="392"/>
                    </a:lnTo>
                    <a:lnTo>
                      <a:pt x="566" y="390"/>
                    </a:lnTo>
                    <a:lnTo>
                      <a:pt x="568" y="390"/>
                    </a:lnTo>
                    <a:lnTo>
                      <a:pt x="568" y="390"/>
                    </a:lnTo>
                    <a:lnTo>
                      <a:pt x="570" y="394"/>
                    </a:lnTo>
                    <a:lnTo>
                      <a:pt x="570" y="394"/>
                    </a:lnTo>
                    <a:lnTo>
                      <a:pt x="572" y="390"/>
                    </a:lnTo>
                    <a:lnTo>
                      <a:pt x="574" y="390"/>
                    </a:lnTo>
                    <a:lnTo>
                      <a:pt x="572" y="392"/>
                    </a:lnTo>
                    <a:lnTo>
                      <a:pt x="572" y="398"/>
                    </a:lnTo>
                    <a:lnTo>
                      <a:pt x="572" y="400"/>
                    </a:lnTo>
                    <a:lnTo>
                      <a:pt x="570" y="404"/>
                    </a:lnTo>
                    <a:lnTo>
                      <a:pt x="570" y="408"/>
                    </a:lnTo>
                    <a:lnTo>
                      <a:pt x="570" y="410"/>
                    </a:lnTo>
                    <a:lnTo>
                      <a:pt x="570" y="410"/>
                    </a:lnTo>
                    <a:lnTo>
                      <a:pt x="570" y="414"/>
                    </a:lnTo>
                    <a:lnTo>
                      <a:pt x="570" y="416"/>
                    </a:lnTo>
                    <a:lnTo>
                      <a:pt x="570" y="418"/>
                    </a:lnTo>
                    <a:lnTo>
                      <a:pt x="572" y="420"/>
                    </a:lnTo>
                    <a:lnTo>
                      <a:pt x="572" y="424"/>
                    </a:lnTo>
                    <a:lnTo>
                      <a:pt x="574" y="424"/>
                    </a:lnTo>
                    <a:lnTo>
                      <a:pt x="574" y="426"/>
                    </a:lnTo>
                    <a:lnTo>
                      <a:pt x="576" y="428"/>
                    </a:lnTo>
                    <a:lnTo>
                      <a:pt x="576" y="426"/>
                    </a:lnTo>
                    <a:lnTo>
                      <a:pt x="578" y="428"/>
                    </a:lnTo>
                    <a:lnTo>
                      <a:pt x="580" y="426"/>
                    </a:lnTo>
                    <a:lnTo>
                      <a:pt x="584" y="426"/>
                    </a:lnTo>
                    <a:lnTo>
                      <a:pt x="584" y="428"/>
                    </a:lnTo>
                    <a:lnTo>
                      <a:pt x="580" y="430"/>
                    </a:lnTo>
                    <a:lnTo>
                      <a:pt x="578" y="430"/>
                    </a:lnTo>
                    <a:lnTo>
                      <a:pt x="578" y="432"/>
                    </a:lnTo>
                    <a:lnTo>
                      <a:pt x="580" y="432"/>
                    </a:lnTo>
                    <a:lnTo>
                      <a:pt x="578" y="432"/>
                    </a:lnTo>
                    <a:lnTo>
                      <a:pt x="576" y="434"/>
                    </a:lnTo>
                    <a:lnTo>
                      <a:pt x="576" y="434"/>
                    </a:lnTo>
                    <a:lnTo>
                      <a:pt x="578" y="438"/>
                    </a:lnTo>
                    <a:lnTo>
                      <a:pt x="578" y="440"/>
                    </a:lnTo>
                    <a:lnTo>
                      <a:pt x="578" y="440"/>
                    </a:lnTo>
                    <a:lnTo>
                      <a:pt x="576" y="438"/>
                    </a:lnTo>
                    <a:lnTo>
                      <a:pt x="576" y="438"/>
                    </a:lnTo>
                    <a:lnTo>
                      <a:pt x="574" y="438"/>
                    </a:lnTo>
                    <a:lnTo>
                      <a:pt x="576" y="440"/>
                    </a:lnTo>
                    <a:lnTo>
                      <a:pt x="574" y="442"/>
                    </a:lnTo>
                    <a:lnTo>
                      <a:pt x="574" y="444"/>
                    </a:lnTo>
                    <a:lnTo>
                      <a:pt x="574" y="446"/>
                    </a:lnTo>
                    <a:lnTo>
                      <a:pt x="574" y="446"/>
                    </a:lnTo>
                    <a:lnTo>
                      <a:pt x="572" y="446"/>
                    </a:lnTo>
                    <a:lnTo>
                      <a:pt x="570" y="448"/>
                    </a:lnTo>
                    <a:lnTo>
                      <a:pt x="572" y="450"/>
                    </a:lnTo>
                    <a:lnTo>
                      <a:pt x="572" y="450"/>
                    </a:lnTo>
                    <a:lnTo>
                      <a:pt x="574" y="450"/>
                    </a:lnTo>
                    <a:lnTo>
                      <a:pt x="576" y="452"/>
                    </a:lnTo>
                    <a:lnTo>
                      <a:pt x="576" y="452"/>
                    </a:lnTo>
                    <a:lnTo>
                      <a:pt x="578" y="452"/>
                    </a:lnTo>
                    <a:lnTo>
                      <a:pt x="580" y="454"/>
                    </a:lnTo>
                    <a:lnTo>
                      <a:pt x="580" y="454"/>
                    </a:lnTo>
                    <a:lnTo>
                      <a:pt x="578" y="454"/>
                    </a:lnTo>
                    <a:lnTo>
                      <a:pt x="576" y="454"/>
                    </a:lnTo>
                    <a:lnTo>
                      <a:pt x="576" y="456"/>
                    </a:lnTo>
                    <a:lnTo>
                      <a:pt x="578" y="458"/>
                    </a:lnTo>
                    <a:lnTo>
                      <a:pt x="580" y="460"/>
                    </a:lnTo>
                    <a:lnTo>
                      <a:pt x="582" y="460"/>
                    </a:lnTo>
                    <a:lnTo>
                      <a:pt x="584" y="460"/>
                    </a:lnTo>
                    <a:lnTo>
                      <a:pt x="582" y="462"/>
                    </a:lnTo>
                    <a:lnTo>
                      <a:pt x="580" y="462"/>
                    </a:lnTo>
                    <a:lnTo>
                      <a:pt x="578" y="464"/>
                    </a:lnTo>
                    <a:lnTo>
                      <a:pt x="578" y="466"/>
                    </a:lnTo>
                    <a:lnTo>
                      <a:pt x="580" y="470"/>
                    </a:lnTo>
                    <a:lnTo>
                      <a:pt x="582" y="472"/>
                    </a:lnTo>
                    <a:lnTo>
                      <a:pt x="586" y="472"/>
                    </a:lnTo>
                    <a:lnTo>
                      <a:pt x="586" y="472"/>
                    </a:lnTo>
                    <a:lnTo>
                      <a:pt x="584" y="474"/>
                    </a:lnTo>
                    <a:lnTo>
                      <a:pt x="582" y="474"/>
                    </a:lnTo>
                    <a:lnTo>
                      <a:pt x="580" y="474"/>
                    </a:lnTo>
                    <a:lnTo>
                      <a:pt x="578" y="476"/>
                    </a:lnTo>
                    <a:lnTo>
                      <a:pt x="574" y="480"/>
                    </a:lnTo>
                    <a:lnTo>
                      <a:pt x="572" y="482"/>
                    </a:lnTo>
                    <a:lnTo>
                      <a:pt x="572" y="486"/>
                    </a:lnTo>
                    <a:lnTo>
                      <a:pt x="572" y="488"/>
                    </a:lnTo>
                    <a:lnTo>
                      <a:pt x="576" y="486"/>
                    </a:lnTo>
                    <a:lnTo>
                      <a:pt x="576" y="482"/>
                    </a:lnTo>
                    <a:lnTo>
                      <a:pt x="576" y="480"/>
                    </a:lnTo>
                    <a:lnTo>
                      <a:pt x="578" y="480"/>
                    </a:lnTo>
                    <a:lnTo>
                      <a:pt x="582" y="478"/>
                    </a:lnTo>
                    <a:lnTo>
                      <a:pt x="582" y="478"/>
                    </a:lnTo>
                    <a:lnTo>
                      <a:pt x="584" y="478"/>
                    </a:lnTo>
                    <a:lnTo>
                      <a:pt x="588" y="478"/>
                    </a:lnTo>
                    <a:lnTo>
                      <a:pt x="586" y="480"/>
                    </a:lnTo>
                    <a:lnTo>
                      <a:pt x="586" y="480"/>
                    </a:lnTo>
                    <a:lnTo>
                      <a:pt x="588" y="480"/>
                    </a:lnTo>
                    <a:lnTo>
                      <a:pt x="588" y="482"/>
                    </a:lnTo>
                    <a:lnTo>
                      <a:pt x="586" y="484"/>
                    </a:lnTo>
                    <a:lnTo>
                      <a:pt x="586" y="486"/>
                    </a:lnTo>
                    <a:lnTo>
                      <a:pt x="586" y="488"/>
                    </a:lnTo>
                    <a:lnTo>
                      <a:pt x="584" y="490"/>
                    </a:lnTo>
                    <a:lnTo>
                      <a:pt x="584" y="492"/>
                    </a:lnTo>
                    <a:lnTo>
                      <a:pt x="584" y="494"/>
                    </a:lnTo>
                    <a:lnTo>
                      <a:pt x="586" y="494"/>
                    </a:lnTo>
                    <a:lnTo>
                      <a:pt x="584" y="494"/>
                    </a:lnTo>
                    <a:lnTo>
                      <a:pt x="582" y="494"/>
                    </a:lnTo>
                    <a:lnTo>
                      <a:pt x="580" y="496"/>
                    </a:lnTo>
                    <a:lnTo>
                      <a:pt x="580" y="498"/>
                    </a:lnTo>
                    <a:lnTo>
                      <a:pt x="582" y="498"/>
                    </a:lnTo>
                    <a:lnTo>
                      <a:pt x="582" y="498"/>
                    </a:lnTo>
                    <a:lnTo>
                      <a:pt x="584" y="498"/>
                    </a:lnTo>
                    <a:lnTo>
                      <a:pt x="586" y="498"/>
                    </a:lnTo>
                    <a:lnTo>
                      <a:pt x="584" y="500"/>
                    </a:lnTo>
                    <a:lnTo>
                      <a:pt x="582" y="500"/>
                    </a:lnTo>
                    <a:lnTo>
                      <a:pt x="580" y="500"/>
                    </a:lnTo>
                    <a:lnTo>
                      <a:pt x="580" y="502"/>
                    </a:lnTo>
                    <a:lnTo>
                      <a:pt x="578" y="504"/>
                    </a:lnTo>
                    <a:lnTo>
                      <a:pt x="580" y="506"/>
                    </a:lnTo>
                    <a:lnTo>
                      <a:pt x="582" y="506"/>
                    </a:lnTo>
                    <a:lnTo>
                      <a:pt x="582" y="504"/>
                    </a:lnTo>
                    <a:lnTo>
                      <a:pt x="584" y="504"/>
                    </a:lnTo>
                    <a:lnTo>
                      <a:pt x="586" y="502"/>
                    </a:lnTo>
                    <a:lnTo>
                      <a:pt x="588" y="500"/>
                    </a:lnTo>
                    <a:lnTo>
                      <a:pt x="590" y="496"/>
                    </a:lnTo>
                    <a:lnTo>
                      <a:pt x="592" y="490"/>
                    </a:lnTo>
                    <a:lnTo>
                      <a:pt x="594" y="484"/>
                    </a:lnTo>
                    <a:lnTo>
                      <a:pt x="596" y="484"/>
                    </a:lnTo>
                    <a:lnTo>
                      <a:pt x="596" y="484"/>
                    </a:lnTo>
                    <a:close/>
                    <a:moveTo>
                      <a:pt x="560" y="498"/>
                    </a:moveTo>
                    <a:lnTo>
                      <a:pt x="558" y="496"/>
                    </a:lnTo>
                    <a:lnTo>
                      <a:pt x="560" y="494"/>
                    </a:lnTo>
                    <a:lnTo>
                      <a:pt x="560" y="496"/>
                    </a:lnTo>
                    <a:lnTo>
                      <a:pt x="560" y="498"/>
                    </a:lnTo>
                    <a:close/>
                    <a:moveTo>
                      <a:pt x="572" y="502"/>
                    </a:moveTo>
                    <a:lnTo>
                      <a:pt x="576" y="500"/>
                    </a:lnTo>
                    <a:lnTo>
                      <a:pt x="576" y="502"/>
                    </a:lnTo>
                    <a:lnTo>
                      <a:pt x="576" y="504"/>
                    </a:lnTo>
                    <a:lnTo>
                      <a:pt x="572" y="502"/>
                    </a:lnTo>
                    <a:close/>
                    <a:moveTo>
                      <a:pt x="574" y="494"/>
                    </a:moveTo>
                    <a:lnTo>
                      <a:pt x="576" y="494"/>
                    </a:lnTo>
                    <a:lnTo>
                      <a:pt x="576" y="498"/>
                    </a:lnTo>
                    <a:lnTo>
                      <a:pt x="574" y="500"/>
                    </a:lnTo>
                    <a:lnTo>
                      <a:pt x="572" y="498"/>
                    </a:lnTo>
                    <a:lnTo>
                      <a:pt x="574" y="496"/>
                    </a:lnTo>
                    <a:lnTo>
                      <a:pt x="574" y="494"/>
                    </a:lnTo>
                    <a:close/>
                    <a:moveTo>
                      <a:pt x="574" y="490"/>
                    </a:moveTo>
                    <a:lnTo>
                      <a:pt x="576" y="492"/>
                    </a:lnTo>
                    <a:lnTo>
                      <a:pt x="572" y="494"/>
                    </a:lnTo>
                    <a:lnTo>
                      <a:pt x="574" y="492"/>
                    </a:lnTo>
                    <a:lnTo>
                      <a:pt x="572" y="490"/>
                    </a:lnTo>
                    <a:lnTo>
                      <a:pt x="574" y="490"/>
                    </a:lnTo>
                    <a:close/>
                    <a:moveTo>
                      <a:pt x="576" y="490"/>
                    </a:moveTo>
                    <a:lnTo>
                      <a:pt x="578" y="488"/>
                    </a:lnTo>
                    <a:lnTo>
                      <a:pt x="578" y="486"/>
                    </a:lnTo>
                    <a:lnTo>
                      <a:pt x="578" y="482"/>
                    </a:lnTo>
                    <a:lnTo>
                      <a:pt x="582" y="482"/>
                    </a:lnTo>
                    <a:lnTo>
                      <a:pt x="582" y="480"/>
                    </a:lnTo>
                    <a:lnTo>
                      <a:pt x="584" y="480"/>
                    </a:lnTo>
                    <a:lnTo>
                      <a:pt x="584" y="482"/>
                    </a:lnTo>
                    <a:lnTo>
                      <a:pt x="584" y="486"/>
                    </a:lnTo>
                    <a:lnTo>
                      <a:pt x="584" y="488"/>
                    </a:lnTo>
                    <a:lnTo>
                      <a:pt x="582" y="492"/>
                    </a:lnTo>
                    <a:lnTo>
                      <a:pt x="578" y="496"/>
                    </a:lnTo>
                    <a:lnTo>
                      <a:pt x="576" y="494"/>
                    </a:lnTo>
                    <a:lnTo>
                      <a:pt x="578" y="492"/>
                    </a:lnTo>
                    <a:lnTo>
                      <a:pt x="580" y="490"/>
                    </a:lnTo>
                    <a:lnTo>
                      <a:pt x="580" y="488"/>
                    </a:lnTo>
                    <a:lnTo>
                      <a:pt x="576" y="490"/>
                    </a:lnTo>
                    <a:lnTo>
                      <a:pt x="576" y="490"/>
                    </a:lnTo>
                    <a:close/>
                    <a:moveTo>
                      <a:pt x="554" y="496"/>
                    </a:moveTo>
                    <a:lnTo>
                      <a:pt x="556" y="496"/>
                    </a:lnTo>
                    <a:lnTo>
                      <a:pt x="556" y="498"/>
                    </a:lnTo>
                    <a:lnTo>
                      <a:pt x="556" y="500"/>
                    </a:lnTo>
                    <a:lnTo>
                      <a:pt x="558" y="502"/>
                    </a:lnTo>
                    <a:lnTo>
                      <a:pt x="556" y="504"/>
                    </a:lnTo>
                    <a:lnTo>
                      <a:pt x="556" y="504"/>
                    </a:lnTo>
                    <a:lnTo>
                      <a:pt x="556" y="502"/>
                    </a:lnTo>
                    <a:lnTo>
                      <a:pt x="554" y="498"/>
                    </a:lnTo>
                    <a:lnTo>
                      <a:pt x="554" y="496"/>
                    </a:lnTo>
                    <a:close/>
                    <a:moveTo>
                      <a:pt x="554" y="494"/>
                    </a:moveTo>
                    <a:lnTo>
                      <a:pt x="556" y="494"/>
                    </a:lnTo>
                    <a:lnTo>
                      <a:pt x="556" y="494"/>
                    </a:lnTo>
                    <a:lnTo>
                      <a:pt x="556" y="494"/>
                    </a:lnTo>
                    <a:lnTo>
                      <a:pt x="556" y="496"/>
                    </a:lnTo>
                    <a:lnTo>
                      <a:pt x="554" y="494"/>
                    </a:lnTo>
                    <a:close/>
                    <a:moveTo>
                      <a:pt x="554" y="492"/>
                    </a:moveTo>
                    <a:lnTo>
                      <a:pt x="554" y="488"/>
                    </a:lnTo>
                    <a:lnTo>
                      <a:pt x="556" y="492"/>
                    </a:lnTo>
                    <a:lnTo>
                      <a:pt x="554" y="492"/>
                    </a:lnTo>
                    <a:close/>
                    <a:moveTo>
                      <a:pt x="552" y="488"/>
                    </a:moveTo>
                    <a:lnTo>
                      <a:pt x="554" y="488"/>
                    </a:lnTo>
                    <a:lnTo>
                      <a:pt x="552" y="490"/>
                    </a:lnTo>
                    <a:lnTo>
                      <a:pt x="552" y="488"/>
                    </a:lnTo>
                    <a:close/>
                    <a:moveTo>
                      <a:pt x="550" y="476"/>
                    </a:moveTo>
                    <a:lnTo>
                      <a:pt x="550" y="474"/>
                    </a:lnTo>
                    <a:lnTo>
                      <a:pt x="552" y="474"/>
                    </a:lnTo>
                    <a:lnTo>
                      <a:pt x="550" y="476"/>
                    </a:lnTo>
                    <a:close/>
                    <a:moveTo>
                      <a:pt x="556" y="480"/>
                    </a:moveTo>
                    <a:lnTo>
                      <a:pt x="558" y="478"/>
                    </a:lnTo>
                    <a:lnTo>
                      <a:pt x="558" y="480"/>
                    </a:lnTo>
                    <a:lnTo>
                      <a:pt x="558" y="480"/>
                    </a:lnTo>
                    <a:lnTo>
                      <a:pt x="556" y="480"/>
                    </a:lnTo>
                    <a:close/>
                    <a:moveTo>
                      <a:pt x="556" y="474"/>
                    </a:moveTo>
                    <a:lnTo>
                      <a:pt x="558" y="472"/>
                    </a:lnTo>
                    <a:lnTo>
                      <a:pt x="562" y="472"/>
                    </a:lnTo>
                    <a:lnTo>
                      <a:pt x="562" y="474"/>
                    </a:lnTo>
                    <a:lnTo>
                      <a:pt x="562" y="474"/>
                    </a:lnTo>
                    <a:lnTo>
                      <a:pt x="560" y="474"/>
                    </a:lnTo>
                    <a:lnTo>
                      <a:pt x="558" y="476"/>
                    </a:lnTo>
                    <a:lnTo>
                      <a:pt x="556" y="474"/>
                    </a:lnTo>
                    <a:close/>
                    <a:moveTo>
                      <a:pt x="562" y="476"/>
                    </a:moveTo>
                    <a:lnTo>
                      <a:pt x="564" y="474"/>
                    </a:lnTo>
                    <a:lnTo>
                      <a:pt x="562" y="472"/>
                    </a:lnTo>
                    <a:lnTo>
                      <a:pt x="562" y="470"/>
                    </a:lnTo>
                    <a:lnTo>
                      <a:pt x="562" y="468"/>
                    </a:lnTo>
                    <a:lnTo>
                      <a:pt x="564" y="468"/>
                    </a:lnTo>
                    <a:lnTo>
                      <a:pt x="566" y="472"/>
                    </a:lnTo>
                    <a:lnTo>
                      <a:pt x="564" y="474"/>
                    </a:lnTo>
                    <a:lnTo>
                      <a:pt x="564" y="474"/>
                    </a:lnTo>
                    <a:lnTo>
                      <a:pt x="566" y="476"/>
                    </a:lnTo>
                    <a:lnTo>
                      <a:pt x="566" y="476"/>
                    </a:lnTo>
                    <a:lnTo>
                      <a:pt x="570" y="478"/>
                    </a:lnTo>
                    <a:lnTo>
                      <a:pt x="570" y="480"/>
                    </a:lnTo>
                    <a:lnTo>
                      <a:pt x="568" y="482"/>
                    </a:lnTo>
                    <a:lnTo>
                      <a:pt x="570" y="484"/>
                    </a:lnTo>
                    <a:lnTo>
                      <a:pt x="570" y="486"/>
                    </a:lnTo>
                    <a:lnTo>
                      <a:pt x="568" y="486"/>
                    </a:lnTo>
                    <a:lnTo>
                      <a:pt x="568" y="484"/>
                    </a:lnTo>
                    <a:lnTo>
                      <a:pt x="566" y="488"/>
                    </a:lnTo>
                    <a:lnTo>
                      <a:pt x="570" y="488"/>
                    </a:lnTo>
                    <a:lnTo>
                      <a:pt x="570" y="492"/>
                    </a:lnTo>
                    <a:lnTo>
                      <a:pt x="568" y="492"/>
                    </a:lnTo>
                    <a:lnTo>
                      <a:pt x="568" y="494"/>
                    </a:lnTo>
                    <a:lnTo>
                      <a:pt x="570" y="494"/>
                    </a:lnTo>
                    <a:lnTo>
                      <a:pt x="570" y="494"/>
                    </a:lnTo>
                    <a:lnTo>
                      <a:pt x="570" y="496"/>
                    </a:lnTo>
                    <a:lnTo>
                      <a:pt x="568" y="496"/>
                    </a:lnTo>
                    <a:lnTo>
                      <a:pt x="566" y="498"/>
                    </a:lnTo>
                    <a:lnTo>
                      <a:pt x="566" y="500"/>
                    </a:lnTo>
                    <a:lnTo>
                      <a:pt x="566" y="500"/>
                    </a:lnTo>
                    <a:lnTo>
                      <a:pt x="568" y="500"/>
                    </a:lnTo>
                    <a:lnTo>
                      <a:pt x="566" y="502"/>
                    </a:lnTo>
                    <a:lnTo>
                      <a:pt x="568" y="504"/>
                    </a:lnTo>
                    <a:lnTo>
                      <a:pt x="566" y="504"/>
                    </a:lnTo>
                    <a:lnTo>
                      <a:pt x="564" y="504"/>
                    </a:lnTo>
                    <a:lnTo>
                      <a:pt x="562" y="504"/>
                    </a:lnTo>
                    <a:lnTo>
                      <a:pt x="564" y="502"/>
                    </a:lnTo>
                    <a:lnTo>
                      <a:pt x="562" y="500"/>
                    </a:lnTo>
                    <a:lnTo>
                      <a:pt x="562" y="498"/>
                    </a:lnTo>
                    <a:lnTo>
                      <a:pt x="562" y="496"/>
                    </a:lnTo>
                    <a:lnTo>
                      <a:pt x="562" y="494"/>
                    </a:lnTo>
                    <a:lnTo>
                      <a:pt x="562" y="494"/>
                    </a:lnTo>
                    <a:lnTo>
                      <a:pt x="564" y="492"/>
                    </a:lnTo>
                    <a:lnTo>
                      <a:pt x="562" y="492"/>
                    </a:lnTo>
                    <a:lnTo>
                      <a:pt x="562" y="492"/>
                    </a:lnTo>
                    <a:lnTo>
                      <a:pt x="560" y="494"/>
                    </a:lnTo>
                    <a:lnTo>
                      <a:pt x="560" y="492"/>
                    </a:lnTo>
                    <a:lnTo>
                      <a:pt x="558" y="492"/>
                    </a:lnTo>
                    <a:lnTo>
                      <a:pt x="558" y="490"/>
                    </a:lnTo>
                    <a:lnTo>
                      <a:pt x="558" y="490"/>
                    </a:lnTo>
                    <a:lnTo>
                      <a:pt x="560" y="490"/>
                    </a:lnTo>
                    <a:lnTo>
                      <a:pt x="560" y="488"/>
                    </a:lnTo>
                    <a:lnTo>
                      <a:pt x="560" y="486"/>
                    </a:lnTo>
                    <a:lnTo>
                      <a:pt x="562" y="484"/>
                    </a:lnTo>
                    <a:lnTo>
                      <a:pt x="562" y="484"/>
                    </a:lnTo>
                    <a:lnTo>
                      <a:pt x="562" y="484"/>
                    </a:lnTo>
                    <a:lnTo>
                      <a:pt x="560" y="484"/>
                    </a:lnTo>
                    <a:lnTo>
                      <a:pt x="560" y="482"/>
                    </a:lnTo>
                    <a:lnTo>
                      <a:pt x="560" y="482"/>
                    </a:lnTo>
                    <a:lnTo>
                      <a:pt x="562" y="480"/>
                    </a:lnTo>
                    <a:lnTo>
                      <a:pt x="562" y="478"/>
                    </a:lnTo>
                    <a:lnTo>
                      <a:pt x="562" y="476"/>
                    </a:lnTo>
                    <a:close/>
                    <a:moveTo>
                      <a:pt x="578" y="474"/>
                    </a:moveTo>
                    <a:lnTo>
                      <a:pt x="576" y="474"/>
                    </a:lnTo>
                    <a:lnTo>
                      <a:pt x="576" y="472"/>
                    </a:lnTo>
                    <a:lnTo>
                      <a:pt x="578" y="470"/>
                    </a:lnTo>
                    <a:lnTo>
                      <a:pt x="578" y="470"/>
                    </a:lnTo>
                    <a:lnTo>
                      <a:pt x="578" y="474"/>
                    </a:lnTo>
                    <a:lnTo>
                      <a:pt x="578" y="474"/>
                    </a:lnTo>
                    <a:close/>
                    <a:moveTo>
                      <a:pt x="572" y="478"/>
                    </a:moveTo>
                    <a:lnTo>
                      <a:pt x="574" y="474"/>
                    </a:lnTo>
                    <a:lnTo>
                      <a:pt x="576" y="474"/>
                    </a:lnTo>
                    <a:lnTo>
                      <a:pt x="576" y="476"/>
                    </a:lnTo>
                    <a:lnTo>
                      <a:pt x="574" y="478"/>
                    </a:lnTo>
                    <a:lnTo>
                      <a:pt x="572" y="478"/>
                    </a:lnTo>
                    <a:close/>
                    <a:moveTo>
                      <a:pt x="570" y="474"/>
                    </a:moveTo>
                    <a:lnTo>
                      <a:pt x="570" y="474"/>
                    </a:lnTo>
                    <a:lnTo>
                      <a:pt x="576" y="470"/>
                    </a:lnTo>
                    <a:lnTo>
                      <a:pt x="576" y="472"/>
                    </a:lnTo>
                    <a:lnTo>
                      <a:pt x="574" y="474"/>
                    </a:lnTo>
                    <a:lnTo>
                      <a:pt x="572" y="476"/>
                    </a:lnTo>
                    <a:lnTo>
                      <a:pt x="570" y="474"/>
                    </a:lnTo>
                    <a:close/>
                    <a:moveTo>
                      <a:pt x="568" y="468"/>
                    </a:moveTo>
                    <a:lnTo>
                      <a:pt x="570" y="466"/>
                    </a:lnTo>
                    <a:lnTo>
                      <a:pt x="574" y="466"/>
                    </a:lnTo>
                    <a:lnTo>
                      <a:pt x="574" y="468"/>
                    </a:lnTo>
                    <a:lnTo>
                      <a:pt x="572" y="472"/>
                    </a:lnTo>
                    <a:lnTo>
                      <a:pt x="570" y="470"/>
                    </a:lnTo>
                    <a:lnTo>
                      <a:pt x="568" y="468"/>
                    </a:lnTo>
                    <a:close/>
                    <a:moveTo>
                      <a:pt x="572" y="462"/>
                    </a:moveTo>
                    <a:lnTo>
                      <a:pt x="574" y="460"/>
                    </a:lnTo>
                    <a:lnTo>
                      <a:pt x="576" y="458"/>
                    </a:lnTo>
                    <a:lnTo>
                      <a:pt x="576" y="462"/>
                    </a:lnTo>
                    <a:lnTo>
                      <a:pt x="576" y="464"/>
                    </a:lnTo>
                    <a:lnTo>
                      <a:pt x="572" y="466"/>
                    </a:lnTo>
                    <a:lnTo>
                      <a:pt x="572" y="464"/>
                    </a:lnTo>
                    <a:lnTo>
                      <a:pt x="572" y="462"/>
                    </a:lnTo>
                    <a:close/>
                    <a:moveTo>
                      <a:pt x="564" y="466"/>
                    </a:moveTo>
                    <a:lnTo>
                      <a:pt x="564" y="464"/>
                    </a:lnTo>
                    <a:lnTo>
                      <a:pt x="566" y="458"/>
                    </a:lnTo>
                    <a:lnTo>
                      <a:pt x="566" y="456"/>
                    </a:lnTo>
                    <a:lnTo>
                      <a:pt x="564" y="454"/>
                    </a:lnTo>
                    <a:lnTo>
                      <a:pt x="564" y="452"/>
                    </a:lnTo>
                    <a:lnTo>
                      <a:pt x="564" y="452"/>
                    </a:lnTo>
                    <a:lnTo>
                      <a:pt x="564" y="450"/>
                    </a:lnTo>
                    <a:lnTo>
                      <a:pt x="568" y="450"/>
                    </a:lnTo>
                    <a:lnTo>
                      <a:pt x="570" y="452"/>
                    </a:lnTo>
                    <a:lnTo>
                      <a:pt x="572" y="452"/>
                    </a:lnTo>
                    <a:lnTo>
                      <a:pt x="574" y="454"/>
                    </a:lnTo>
                    <a:lnTo>
                      <a:pt x="574" y="458"/>
                    </a:lnTo>
                    <a:lnTo>
                      <a:pt x="572" y="460"/>
                    </a:lnTo>
                    <a:lnTo>
                      <a:pt x="570" y="462"/>
                    </a:lnTo>
                    <a:lnTo>
                      <a:pt x="570" y="458"/>
                    </a:lnTo>
                    <a:lnTo>
                      <a:pt x="570" y="458"/>
                    </a:lnTo>
                    <a:lnTo>
                      <a:pt x="570" y="462"/>
                    </a:lnTo>
                    <a:lnTo>
                      <a:pt x="568" y="462"/>
                    </a:lnTo>
                    <a:lnTo>
                      <a:pt x="570" y="464"/>
                    </a:lnTo>
                    <a:lnTo>
                      <a:pt x="568" y="466"/>
                    </a:lnTo>
                    <a:lnTo>
                      <a:pt x="566" y="464"/>
                    </a:lnTo>
                    <a:lnTo>
                      <a:pt x="566" y="466"/>
                    </a:lnTo>
                    <a:lnTo>
                      <a:pt x="564" y="466"/>
                    </a:lnTo>
                    <a:close/>
                    <a:moveTo>
                      <a:pt x="558" y="462"/>
                    </a:moveTo>
                    <a:lnTo>
                      <a:pt x="556" y="460"/>
                    </a:lnTo>
                    <a:lnTo>
                      <a:pt x="558" y="458"/>
                    </a:lnTo>
                    <a:lnTo>
                      <a:pt x="556" y="458"/>
                    </a:lnTo>
                    <a:lnTo>
                      <a:pt x="556" y="454"/>
                    </a:lnTo>
                    <a:lnTo>
                      <a:pt x="558" y="454"/>
                    </a:lnTo>
                    <a:lnTo>
                      <a:pt x="560" y="454"/>
                    </a:lnTo>
                    <a:lnTo>
                      <a:pt x="560" y="452"/>
                    </a:lnTo>
                    <a:lnTo>
                      <a:pt x="560" y="452"/>
                    </a:lnTo>
                    <a:lnTo>
                      <a:pt x="562" y="454"/>
                    </a:lnTo>
                    <a:lnTo>
                      <a:pt x="562" y="456"/>
                    </a:lnTo>
                    <a:lnTo>
                      <a:pt x="562" y="458"/>
                    </a:lnTo>
                    <a:lnTo>
                      <a:pt x="562" y="456"/>
                    </a:lnTo>
                    <a:lnTo>
                      <a:pt x="564" y="458"/>
                    </a:lnTo>
                    <a:lnTo>
                      <a:pt x="562" y="464"/>
                    </a:lnTo>
                    <a:lnTo>
                      <a:pt x="558" y="466"/>
                    </a:lnTo>
                    <a:lnTo>
                      <a:pt x="558" y="468"/>
                    </a:lnTo>
                    <a:lnTo>
                      <a:pt x="558" y="470"/>
                    </a:lnTo>
                    <a:lnTo>
                      <a:pt x="554" y="472"/>
                    </a:lnTo>
                    <a:lnTo>
                      <a:pt x="556" y="470"/>
                    </a:lnTo>
                    <a:lnTo>
                      <a:pt x="556" y="468"/>
                    </a:lnTo>
                    <a:lnTo>
                      <a:pt x="554" y="472"/>
                    </a:lnTo>
                    <a:lnTo>
                      <a:pt x="552" y="472"/>
                    </a:lnTo>
                    <a:lnTo>
                      <a:pt x="552" y="470"/>
                    </a:lnTo>
                    <a:lnTo>
                      <a:pt x="554" y="468"/>
                    </a:lnTo>
                    <a:lnTo>
                      <a:pt x="554" y="466"/>
                    </a:lnTo>
                    <a:lnTo>
                      <a:pt x="554" y="464"/>
                    </a:lnTo>
                    <a:lnTo>
                      <a:pt x="556" y="466"/>
                    </a:lnTo>
                    <a:lnTo>
                      <a:pt x="558" y="464"/>
                    </a:lnTo>
                    <a:lnTo>
                      <a:pt x="558" y="462"/>
                    </a:lnTo>
                    <a:close/>
                    <a:moveTo>
                      <a:pt x="556" y="442"/>
                    </a:moveTo>
                    <a:lnTo>
                      <a:pt x="558" y="442"/>
                    </a:lnTo>
                    <a:lnTo>
                      <a:pt x="556" y="444"/>
                    </a:lnTo>
                    <a:lnTo>
                      <a:pt x="556" y="442"/>
                    </a:lnTo>
                    <a:close/>
                    <a:moveTo>
                      <a:pt x="550" y="442"/>
                    </a:moveTo>
                    <a:lnTo>
                      <a:pt x="552" y="440"/>
                    </a:lnTo>
                    <a:lnTo>
                      <a:pt x="554" y="440"/>
                    </a:lnTo>
                    <a:lnTo>
                      <a:pt x="554" y="440"/>
                    </a:lnTo>
                    <a:lnTo>
                      <a:pt x="556" y="444"/>
                    </a:lnTo>
                    <a:lnTo>
                      <a:pt x="556" y="448"/>
                    </a:lnTo>
                    <a:lnTo>
                      <a:pt x="556" y="452"/>
                    </a:lnTo>
                    <a:lnTo>
                      <a:pt x="554" y="452"/>
                    </a:lnTo>
                    <a:lnTo>
                      <a:pt x="554" y="458"/>
                    </a:lnTo>
                    <a:lnTo>
                      <a:pt x="552" y="458"/>
                    </a:lnTo>
                    <a:lnTo>
                      <a:pt x="550" y="462"/>
                    </a:lnTo>
                    <a:lnTo>
                      <a:pt x="550" y="466"/>
                    </a:lnTo>
                    <a:lnTo>
                      <a:pt x="550" y="466"/>
                    </a:lnTo>
                    <a:lnTo>
                      <a:pt x="548" y="468"/>
                    </a:lnTo>
                    <a:lnTo>
                      <a:pt x="548" y="466"/>
                    </a:lnTo>
                    <a:lnTo>
                      <a:pt x="548" y="464"/>
                    </a:lnTo>
                    <a:lnTo>
                      <a:pt x="548" y="462"/>
                    </a:lnTo>
                    <a:lnTo>
                      <a:pt x="548" y="460"/>
                    </a:lnTo>
                    <a:lnTo>
                      <a:pt x="548" y="458"/>
                    </a:lnTo>
                    <a:lnTo>
                      <a:pt x="550" y="458"/>
                    </a:lnTo>
                    <a:lnTo>
                      <a:pt x="550" y="456"/>
                    </a:lnTo>
                    <a:lnTo>
                      <a:pt x="550" y="456"/>
                    </a:lnTo>
                    <a:lnTo>
                      <a:pt x="548" y="456"/>
                    </a:lnTo>
                    <a:lnTo>
                      <a:pt x="548" y="456"/>
                    </a:lnTo>
                    <a:lnTo>
                      <a:pt x="548" y="454"/>
                    </a:lnTo>
                    <a:lnTo>
                      <a:pt x="548" y="454"/>
                    </a:lnTo>
                    <a:lnTo>
                      <a:pt x="550" y="452"/>
                    </a:lnTo>
                    <a:lnTo>
                      <a:pt x="548" y="452"/>
                    </a:lnTo>
                    <a:lnTo>
                      <a:pt x="548" y="452"/>
                    </a:lnTo>
                    <a:lnTo>
                      <a:pt x="548" y="450"/>
                    </a:lnTo>
                    <a:lnTo>
                      <a:pt x="550" y="448"/>
                    </a:lnTo>
                    <a:lnTo>
                      <a:pt x="550" y="446"/>
                    </a:lnTo>
                    <a:lnTo>
                      <a:pt x="552" y="446"/>
                    </a:lnTo>
                    <a:lnTo>
                      <a:pt x="550" y="444"/>
                    </a:lnTo>
                    <a:lnTo>
                      <a:pt x="550" y="442"/>
                    </a:lnTo>
                    <a:close/>
                    <a:moveTo>
                      <a:pt x="546" y="442"/>
                    </a:moveTo>
                    <a:lnTo>
                      <a:pt x="548" y="440"/>
                    </a:lnTo>
                    <a:lnTo>
                      <a:pt x="548" y="442"/>
                    </a:lnTo>
                    <a:lnTo>
                      <a:pt x="548" y="444"/>
                    </a:lnTo>
                    <a:lnTo>
                      <a:pt x="546" y="446"/>
                    </a:lnTo>
                    <a:lnTo>
                      <a:pt x="544" y="448"/>
                    </a:lnTo>
                    <a:lnTo>
                      <a:pt x="544" y="446"/>
                    </a:lnTo>
                    <a:lnTo>
                      <a:pt x="546" y="446"/>
                    </a:lnTo>
                    <a:lnTo>
                      <a:pt x="546" y="444"/>
                    </a:lnTo>
                    <a:lnTo>
                      <a:pt x="546" y="442"/>
                    </a:lnTo>
                    <a:close/>
                    <a:moveTo>
                      <a:pt x="556" y="448"/>
                    </a:moveTo>
                    <a:lnTo>
                      <a:pt x="558" y="446"/>
                    </a:lnTo>
                    <a:lnTo>
                      <a:pt x="558" y="442"/>
                    </a:lnTo>
                    <a:lnTo>
                      <a:pt x="560" y="442"/>
                    </a:lnTo>
                    <a:lnTo>
                      <a:pt x="562" y="442"/>
                    </a:lnTo>
                    <a:lnTo>
                      <a:pt x="562" y="440"/>
                    </a:lnTo>
                    <a:lnTo>
                      <a:pt x="562" y="438"/>
                    </a:lnTo>
                    <a:lnTo>
                      <a:pt x="562" y="438"/>
                    </a:lnTo>
                    <a:lnTo>
                      <a:pt x="562" y="432"/>
                    </a:lnTo>
                    <a:lnTo>
                      <a:pt x="564" y="430"/>
                    </a:lnTo>
                    <a:lnTo>
                      <a:pt x="564" y="422"/>
                    </a:lnTo>
                    <a:lnTo>
                      <a:pt x="566" y="418"/>
                    </a:lnTo>
                    <a:lnTo>
                      <a:pt x="568" y="420"/>
                    </a:lnTo>
                    <a:lnTo>
                      <a:pt x="568" y="422"/>
                    </a:lnTo>
                    <a:lnTo>
                      <a:pt x="570" y="424"/>
                    </a:lnTo>
                    <a:lnTo>
                      <a:pt x="572" y="426"/>
                    </a:lnTo>
                    <a:lnTo>
                      <a:pt x="572" y="436"/>
                    </a:lnTo>
                    <a:lnTo>
                      <a:pt x="570" y="438"/>
                    </a:lnTo>
                    <a:lnTo>
                      <a:pt x="570" y="438"/>
                    </a:lnTo>
                    <a:lnTo>
                      <a:pt x="570" y="432"/>
                    </a:lnTo>
                    <a:lnTo>
                      <a:pt x="570" y="428"/>
                    </a:lnTo>
                    <a:lnTo>
                      <a:pt x="570" y="430"/>
                    </a:lnTo>
                    <a:lnTo>
                      <a:pt x="568" y="438"/>
                    </a:lnTo>
                    <a:lnTo>
                      <a:pt x="568" y="440"/>
                    </a:lnTo>
                    <a:lnTo>
                      <a:pt x="568" y="442"/>
                    </a:lnTo>
                    <a:lnTo>
                      <a:pt x="566" y="444"/>
                    </a:lnTo>
                    <a:lnTo>
                      <a:pt x="564" y="442"/>
                    </a:lnTo>
                    <a:lnTo>
                      <a:pt x="564" y="446"/>
                    </a:lnTo>
                    <a:lnTo>
                      <a:pt x="560" y="448"/>
                    </a:lnTo>
                    <a:lnTo>
                      <a:pt x="558" y="450"/>
                    </a:lnTo>
                    <a:lnTo>
                      <a:pt x="556" y="448"/>
                    </a:lnTo>
                    <a:close/>
                    <a:moveTo>
                      <a:pt x="550" y="420"/>
                    </a:moveTo>
                    <a:lnTo>
                      <a:pt x="554" y="420"/>
                    </a:lnTo>
                    <a:lnTo>
                      <a:pt x="556" y="420"/>
                    </a:lnTo>
                    <a:lnTo>
                      <a:pt x="556" y="422"/>
                    </a:lnTo>
                    <a:lnTo>
                      <a:pt x="556" y="424"/>
                    </a:lnTo>
                    <a:lnTo>
                      <a:pt x="556" y="426"/>
                    </a:lnTo>
                    <a:lnTo>
                      <a:pt x="558" y="424"/>
                    </a:lnTo>
                    <a:lnTo>
                      <a:pt x="560" y="424"/>
                    </a:lnTo>
                    <a:lnTo>
                      <a:pt x="562" y="426"/>
                    </a:lnTo>
                    <a:lnTo>
                      <a:pt x="562" y="428"/>
                    </a:lnTo>
                    <a:lnTo>
                      <a:pt x="560" y="428"/>
                    </a:lnTo>
                    <a:lnTo>
                      <a:pt x="560" y="430"/>
                    </a:lnTo>
                    <a:lnTo>
                      <a:pt x="560" y="432"/>
                    </a:lnTo>
                    <a:lnTo>
                      <a:pt x="558" y="430"/>
                    </a:lnTo>
                    <a:lnTo>
                      <a:pt x="556" y="428"/>
                    </a:lnTo>
                    <a:lnTo>
                      <a:pt x="552" y="424"/>
                    </a:lnTo>
                    <a:lnTo>
                      <a:pt x="552" y="426"/>
                    </a:lnTo>
                    <a:lnTo>
                      <a:pt x="556" y="430"/>
                    </a:lnTo>
                    <a:lnTo>
                      <a:pt x="556" y="432"/>
                    </a:lnTo>
                    <a:lnTo>
                      <a:pt x="558" y="432"/>
                    </a:lnTo>
                    <a:lnTo>
                      <a:pt x="560" y="434"/>
                    </a:lnTo>
                    <a:lnTo>
                      <a:pt x="558" y="436"/>
                    </a:lnTo>
                    <a:lnTo>
                      <a:pt x="558" y="440"/>
                    </a:lnTo>
                    <a:lnTo>
                      <a:pt x="556" y="440"/>
                    </a:lnTo>
                    <a:lnTo>
                      <a:pt x="554" y="438"/>
                    </a:lnTo>
                    <a:lnTo>
                      <a:pt x="554" y="434"/>
                    </a:lnTo>
                    <a:lnTo>
                      <a:pt x="552" y="430"/>
                    </a:lnTo>
                    <a:lnTo>
                      <a:pt x="550" y="432"/>
                    </a:lnTo>
                    <a:lnTo>
                      <a:pt x="552" y="436"/>
                    </a:lnTo>
                    <a:lnTo>
                      <a:pt x="552" y="438"/>
                    </a:lnTo>
                    <a:lnTo>
                      <a:pt x="550" y="440"/>
                    </a:lnTo>
                    <a:lnTo>
                      <a:pt x="548" y="440"/>
                    </a:lnTo>
                    <a:lnTo>
                      <a:pt x="546" y="438"/>
                    </a:lnTo>
                    <a:lnTo>
                      <a:pt x="548" y="436"/>
                    </a:lnTo>
                    <a:lnTo>
                      <a:pt x="546" y="434"/>
                    </a:lnTo>
                    <a:lnTo>
                      <a:pt x="548" y="432"/>
                    </a:lnTo>
                    <a:lnTo>
                      <a:pt x="546" y="428"/>
                    </a:lnTo>
                    <a:lnTo>
                      <a:pt x="546" y="426"/>
                    </a:lnTo>
                    <a:lnTo>
                      <a:pt x="548" y="428"/>
                    </a:lnTo>
                    <a:lnTo>
                      <a:pt x="548" y="426"/>
                    </a:lnTo>
                    <a:lnTo>
                      <a:pt x="548" y="424"/>
                    </a:lnTo>
                    <a:lnTo>
                      <a:pt x="548" y="422"/>
                    </a:lnTo>
                    <a:lnTo>
                      <a:pt x="548" y="420"/>
                    </a:lnTo>
                    <a:lnTo>
                      <a:pt x="550" y="422"/>
                    </a:lnTo>
                    <a:lnTo>
                      <a:pt x="550" y="422"/>
                    </a:lnTo>
                    <a:lnTo>
                      <a:pt x="550" y="420"/>
                    </a:lnTo>
                    <a:close/>
                    <a:moveTo>
                      <a:pt x="552" y="418"/>
                    </a:moveTo>
                    <a:lnTo>
                      <a:pt x="554" y="416"/>
                    </a:lnTo>
                    <a:lnTo>
                      <a:pt x="554" y="418"/>
                    </a:lnTo>
                    <a:lnTo>
                      <a:pt x="552" y="418"/>
                    </a:lnTo>
                    <a:lnTo>
                      <a:pt x="552" y="418"/>
                    </a:lnTo>
                    <a:close/>
                    <a:moveTo>
                      <a:pt x="184" y="266"/>
                    </a:moveTo>
                    <a:lnTo>
                      <a:pt x="184" y="264"/>
                    </a:lnTo>
                    <a:lnTo>
                      <a:pt x="184" y="264"/>
                    </a:lnTo>
                    <a:lnTo>
                      <a:pt x="186" y="266"/>
                    </a:lnTo>
                    <a:lnTo>
                      <a:pt x="184" y="266"/>
                    </a:lnTo>
                    <a:close/>
                    <a:moveTo>
                      <a:pt x="184" y="266"/>
                    </a:moveTo>
                    <a:lnTo>
                      <a:pt x="184" y="268"/>
                    </a:lnTo>
                    <a:lnTo>
                      <a:pt x="184" y="270"/>
                    </a:lnTo>
                    <a:lnTo>
                      <a:pt x="188" y="274"/>
                    </a:lnTo>
                    <a:lnTo>
                      <a:pt x="188" y="276"/>
                    </a:lnTo>
                    <a:lnTo>
                      <a:pt x="184" y="272"/>
                    </a:lnTo>
                    <a:lnTo>
                      <a:pt x="182" y="270"/>
                    </a:lnTo>
                    <a:lnTo>
                      <a:pt x="182" y="268"/>
                    </a:lnTo>
                    <a:lnTo>
                      <a:pt x="184" y="266"/>
                    </a:lnTo>
                    <a:lnTo>
                      <a:pt x="184" y="266"/>
                    </a:lnTo>
                    <a:close/>
                    <a:moveTo>
                      <a:pt x="312" y="226"/>
                    </a:moveTo>
                    <a:lnTo>
                      <a:pt x="310" y="228"/>
                    </a:lnTo>
                    <a:lnTo>
                      <a:pt x="310" y="234"/>
                    </a:lnTo>
                    <a:lnTo>
                      <a:pt x="308" y="232"/>
                    </a:lnTo>
                    <a:lnTo>
                      <a:pt x="308" y="230"/>
                    </a:lnTo>
                    <a:lnTo>
                      <a:pt x="306" y="230"/>
                    </a:lnTo>
                    <a:lnTo>
                      <a:pt x="304" y="230"/>
                    </a:lnTo>
                    <a:lnTo>
                      <a:pt x="300" y="230"/>
                    </a:lnTo>
                    <a:lnTo>
                      <a:pt x="300" y="228"/>
                    </a:lnTo>
                    <a:lnTo>
                      <a:pt x="308" y="222"/>
                    </a:lnTo>
                    <a:lnTo>
                      <a:pt x="310" y="220"/>
                    </a:lnTo>
                    <a:lnTo>
                      <a:pt x="312" y="220"/>
                    </a:lnTo>
                    <a:lnTo>
                      <a:pt x="312" y="226"/>
                    </a:lnTo>
                    <a:close/>
                    <a:moveTo>
                      <a:pt x="312" y="226"/>
                    </a:moveTo>
                    <a:lnTo>
                      <a:pt x="314" y="224"/>
                    </a:lnTo>
                    <a:lnTo>
                      <a:pt x="314" y="224"/>
                    </a:lnTo>
                    <a:lnTo>
                      <a:pt x="312" y="222"/>
                    </a:lnTo>
                    <a:lnTo>
                      <a:pt x="314" y="220"/>
                    </a:lnTo>
                    <a:lnTo>
                      <a:pt x="312" y="218"/>
                    </a:lnTo>
                    <a:lnTo>
                      <a:pt x="312" y="216"/>
                    </a:lnTo>
                    <a:lnTo>
                      <a:pt x="318" y="216"/>
                    </a:lnTo>
                    <a:lnTo>
                      <a:pt x="322" y="218"/>
                    </a:lnTo>
                    <a:lnTo>
                      <a:pt x="322" y="220"/>
                    </a:lnTo>
                    <a:lnTo>
                      <a:pt x="320" y="222"/>
                    </a:lnTo>
                    <a:lnTo>
                      <a:pt x="314" y="226"/>
                    </a:lnTo>
                    <a:lnTo>
                      <a:pt x="312" y="226"/>
                    </a:lnTo>
                    <a:close/>
                    <a:moveTo>
                      <a:pt x="336" y="210"/>
                    </a:moveTo>
                    <a:lnTo>
                      <a:pt x="338" y="210"/>
                    </a:lnTo>
                    <a:lnTo>
                      <a:pt x="340" y="210"/>
                    </a:lnTo>
                    <a:lnTo>
                      <a:pt x="342" y="210"/>
                    </a:lnTo>
                    <a:lnTo>
                      <a:pt x="342" y="212"/>
                    </a:lnTo>
                    <a:lnTo>
                      <a:pt x="340" y="212"/>
                    </a:lnTo>
                    <a:lnTo>
                      <a:pt x="336" y="210"/>
                    </a:lnTo>
                    <a:close/>
                    <a:moveTo>
                      <a:pt x="462" y="328"/>
                    </a:moveTo>
                    <a:lnTo>
                      <a:pt x="464" y="328"/>
                    </a:lnTo>
                    <a:lnTo>
                      <a:pt x="466" y="328"/>
                    </a:lnTo>
                    <a:lnTo>
                      <a:pt x="464" y="330"/>
                    </a:lnTo>
                    <a:lnTo>
                      <a:pt x="462" y="328"/>
                    </a:lnTo>
                    <a:close/>
                    <a:moveTo>
                      <a:pt x="450" y="366"/>
                    </a:moveTo>
                    <a:lnTo>
                      <a:pt x="452" y="364"/>
                    </a:lnTo>
                    <a:lnTo>
                      <a:pt x="454" y="366"/>
                    </a:lnTo>
                    <a:lnTo>
                      <a:pt x="450" y="366"/>
                    </a:lnTo>
                    <a:close/>
                    <a:moveTo>
                      <a:pt x="478" y="358"/>
                    </a:moveTo>
                    <a:lnTo>
                      <a:pt x="480" y="358"/>
                    </a:lnTo>
                    <a:lnTo>
                      <a:pt x="482" y="358"/>
                    </a:lnTo>
                    <a:lnTo>
                      <a:pt x="480" y="360"/>
                    </a:lnTo>
                    <a:lnTo>
                      <a:pt x="478" y="362"/>
                    </a:lnTo>
                    <a:lnTo>
                      <a:pt x="478" y="358"/>
                    </a:lnTo>
                    <a:close/>
                    <a:moveTo>
                      <a:pt x="458" y="334"/>
                    </a:moveTo>
                    <a:lnTo>
                      <a:pt x="458" y="332"/>
                    </a:lnTo>
                    <a:lnTo>
                      <a:pt x="460" y="332"/>
                    </a:lnTo>
                    <a:lnTo>
                      <a:pt x="460" y="334"/>
                    </a:lnTo>
                    <a:lnTo>
                      <a:pt x="458" y="334"/>
                    </a:lnTo>
                    <a:close/>
                    <a:moveTo>
                      <a:pt x="460" y="344"/>
                    </a:moveTo>
                    <a:lnTo>
                      <a:pt x="460" y="340"/>
                    </a:lnTo>
                    <a:lnTo>
                      <a:pt x="462" y="338"/>
                    </a:lnTo>
                    <a:lnTo>
                      <a:pt x="464" y="340"/>
                    </a:lnTo>
                    <a:lnTo>
                      <a:pt x="464" y="342"/>
                    </a:lnTo>
                    <a:lnTo>
                      <a:pt x="466" y="342"/>
                    </a:lnTo>
                    <a:lnTo>
                      <a:pt x="466" y="342"/>
                    </a:lnTo>
                    <a:lnTo>
                      <a:pt x="464" y="344"/>
                    </a:lnTo>
                    <a:lnTo>
                      <a:pt x="460" y="344"/>
                    </a:lnTo>
                    <a:close/>
                    <a:moveTo>
                      <a:pt x="442" y="354"/>
                    </a:moveTo>
                    <a:lnTo>
                      <a:pt x="444" y="354"/>
                    </a:lnTo>
                    <a:lnTo>
                      <a:pt x="444" y="352"/>
                    </a:lnTo>
                    <a:lnTo>
                      <a:pt x="444" y="350"/>
                    </a:lnTo>
                    <a:lnTo>
                      <a:pt x="448" y="348"/>
                    </a:lnTo>
                    <a:lnTo>
                      <a:pt x="452" y="346"/>
                    </a:lnTo>
                    <a:lnTo>
                      <a:pt x="454" y="344"/>
                    </a:lnTo>
                    <a:lnTo>
                      <a:pt x="454" y="344"/>
                    </a:lnTo>
                    <a:lnTo>
                      <a:pt x="456" y="340"/>
                    </a:lnTo>
                    <a:lnTo>
                      <a:pt x="458" y="342"/>
                    </a:lnTo>
                    <a:lnTo>
                      <a:pt x="456" y="342"/>
                    </a:lnTo>
                    <a:lnTo>
                      <a:pt x="458" y="344"/>
                    </a:lnTo>
                    <a:lnTo>
                      <a:pt x="456" y="346"/>
                    </a:lnTo>
                    <a:lnTo>
                      <a:pt x="454" y="346"/>
                    </a:lnTo>
                    <a:lnTo>
                      <a:pt x="450" y="350"/>
                    </a:lnTo>
                    <a:lnTo>
                      <a:pt x="448" y="352"/>
                    </a:lnTo>
                    <a:lnTo>
                      <a:pt x="448" y="352"/>
                    </a:lnTo>
                    <a:lnTo>
                      <a:pt x="448" y="354"/>
                    </a:lnTo>
                    <a:lnTo>
                      <a:pt x="444" y="354"/>
                    </a:lnTo>
                    <a:lnTo>
                      <a:pt x="444" y="354"/>
                    </a:lnTo>
                    <a:lnTo>
                      <a:pt x="440" y="354"/>
                    </a:lnTo>
                    <a:lnTo>
                      <a:pt x="442" y="354"/>
                    </a:lnTo>
                    <a:close/>
                    <a:moveTo>
                      <a:pt x="440" y="348"/>
                    </a:moveTo>
                    <a:lnTo>
                      <a:pt x="444" y="346"/>
                    </a:lnTo>
                    <a:lnTo>
                      <a:pt x="444" y="348"/>
                    </a:lnTo>
                    <a:lnTo>
                      <a:pt x="442" y="350"/>
                    </a:lnTo>
                    <a:lnTo>
                      <a:pt x="440" y="348"/>
                    </a:lnTo>
                    <a:lnTo>
                      <a:pt x="440" y="348"/>
                    </a:lnTo>
                    <a:close/>
                    <a:moveTo>
                      <a:pt x="446" y="342"/>
                    </a:moveTo>
                    <a:lnTo>
                      <a:pt x="450" y="340"/>
                    </a:lnTo>
                    <a:lnTo>
                      <a:pt x="450" y="338"/>
                    </a:lnTo>
                    <a:lnTo>
                      <a:pt x="452" y="336"/>
                    </a:lnTo>
                    <a:lnTo>
                      <a:pt x="454" y="336"/>
                    </a:lnTo>
                    <a:lnTo>
                      <a:pt x="454" y="338"/>
                    </a:lnTo>
                    <a:lnTo>
                      <a:pt x="452" y="340"/>
                    </a:lnTo>
                    <a:lnTo>
                      <a:pt x="452" y="340"/>
                    </a:lnTo>
                    <a:lnTo>
                      <a:pt x="448" y="342"/>
                    </a:lnTo>
                    <a:lnTo>
                      <a:pt x="448" y="344"/>
                    </a:lnTo>
                    <a:lnTo>
                      <a:pt x="448" y="344"/>
                    </a:lnTo>
                    <a:lnTo>
                      <a:pt x="446" y="342"/>
                    </a:lnTo>
                    <a:close/>
                    <a:moveTo>
                      <a:pt x="450" y="328"/>
                    </a:moveTo>
                    <a:lnTo>
                      <a:pt x="452" y="326"/>
                    </a:lnTo>
                    <a:lnTo>
                      <a:pt x="454" y="326"/>
                    </a:lnTo>
                    <a:lnTo>
                      <a:pt x="452" y="328"/>
                    </a:lnTo>
                    <a:lnTo>
                      <a:pt x="454" y="328"/>
                    </a:lnTo>
                    <a:lnTo>
                      <a:pt x="452" y="330"/>
                    </a:lnTo>
                    <a:lnTo>
                      <a:pt x="450" y="328"/>
                    </a:lnTo>
                    <a:close/>
                    <a:moveTo>
                      <a:pt x="302" y="156"/>
                    </a:moveTo>
                    <a:lnTo>
                      <a:pt x="304" y="156"/>
                    </a:lnTo>
                    <a:lnTo>
                      <a:pt x="306" y="156"/>
                    </a:lnTo>
                    <a:lnTo>
                      <a:pt x="304" y="158"/>
                    </a:lnTo>
                    <a:lnTo>
                      <a:pt x="302" y="156"/>
                    </a:lnTo>
                    <a:close/>
                    <a:moveTo>
                      <a:pt x="254" y="208"/>
                    </a:moveTo>
                    <a:lnTo>
                      <a:pt x="256" y="204"/>
                    </a:lnTo>
                    <a:lnTo>
                      <a:pt x="256" y="202"/>
                    </a:lnTo>
                    <a:lnTo>
                      <a:pt x="254" y="200"/>
                    </a:lnTo>
                    <a:lnTo>
                      <a:pt x="254" y="196"/>
                    </a:lnTo>
                    <a:lnTo>
                      <a:pt x="252" y="192"/>
                    </a:lnTo>
                    <a:lnTo>
                      <a:pt x="250" y="190"/>
                    </a:lnTo>
                    <a:lnTo>
                      <a:pt x="246" y="190"/>
                    </a:lnTo>
                    <a:lnTo>
                      <a:pt x="246" y="192"/>
                    </a:lnTo>
                    <a:lnTo>
                      <a:pt x="242" y="192"/>
                    </a:lnTo>
                    <a:lnTo>
                      <a:pt x="240" y="190"/>
                    </a:lnTo>
                    <a:lnTo>
                      <a:pt x="240" y="186"/>
                    </a:lnTo>
                    <a:lnTo>
                      <a:pt x="246" y="182"/>
                    </a:lnTo>
                    <a:lnTo>
                      <a:pt x="248" y="176"/>
                    </a:lnTo>
                    <a:lnTo>
                      <a:pt x="250" y="176"/>
                    </a:lnTo>
                    <a:lnTo>
                      <a:pt x="250" y="182"/>
                    </a:lnTo>
                    <a:lnTo>
                      <a:pt x="248" y="182"/>
                    </a:lnTo>
                    <a:lnTo>
                      <a:pt x="252" y="184"/>
                    </a:lnTo>
                    <a:lnTo>
                      <a:pt x="252" y="186"/>
                    </a:lnTo>
                    <a:lnTo>
                      <a:pt x="254" y="186"/>
                    </a:lnTo>
                    <a:lnTo>
                      <a:pt x="256" y="184"/>
                    </a:lnTo>
                    <a:lnTo>
                      <a:pt x="260" y="186"/>
                    </a:lnTo>
                    <a:lnTo>
                      <a:pt x="262" y="188"/>
                    </a:lnTo>
                    <a:lnTo>
                      <a:pt x="262" y="188"/>
                    </a:lnTo>
                    <a:lnTo>
                      <a:pt x="262" y="190"/>
                    </a:lnTo>
                    <a:lnTo>
                      <a:pt x="262" y="194"/>
                    </a:lnTo>
                    <a:lnTo>
                      <a:pt x="264" y="196"/>
                    </a:lnTo>
                    <a:lnTo>
                      <a:pt x="264" y="198"/>
                    </a:lnTo>
                    <a:lnTo>
                      <a:pt x="270" y="202"/>
                    </a:lnTo>
                    <a:lnTo>
                      <a:pt x="270" y="204"/>
                    </a:lnTo>
                    <a:lnTo>
                      <a:pt x="268" y="206"/>
                    </a:lnTo>
                    <a:lnTo>
                      <a:pt x="264" y="204"/>
                    </a:lnTo>
                    <a:lnTo>
                      <a:pt x="264" y="204"/>
                    </a:lnTo>
                    <a:lnTo>
                      <a:pt x="262" y="206"/>
                    </a:lnTo>
                    <a:lnTo>
                      <a:pt x="260" y="206"/>
                    </a:lnTo>
                    <a:lnTo>
                      <a:pt x="256" y="208"/>
                    </a:lnTo>
                    <a:lnTo>
                      <a:pt x="254" y="208"/>
                    </a:lnTo>
                    <a:close/>
                    <a:moveTo>
                      <a:pt x="238" y="290"/>
                    </a:moveTo>
                    <a:lnTo>
                      <a:pt x="242" y="290"/>
                    </a:lnTo>
                    <a:lnTo>
                      <a:pt x="244" y="292"/>
                    </a:lnTo>
                    <a:lnTo>
                      <a:pt x="246" y="292"/>
                    </a:lnTo>
                    <a:lnTo>
                      <a:pt x="248" y="292"/>
                    </a:lnTo>
                    <a:lnTo>
                      <a:pt x="250" y="290"/>
                    </a:lnTo>
                    <a:lnTo>
                      <a:pt x="254" y="288"/>
                    </a:lnTo>
                    <a:lnTo>
                      <a:pt x="254" y="292"/>
                    </a:lnTo>
                    <a:lnTo>
                      <a:pt x="256" y="292"/>
                    </a:lnTo>
                    <a:lnTo>
                      <a:pt x="258" y="294"/>
                    </a:lnTo>
                    <a:lnTo>
                      <a:pt x="256" y="298"/>
                    </a:lnTo>
                    <a:lnTo>
                      <a:pt x="254" y="302"/>
                    </a:lnTo>
                    <a:lnTo>
                      <a:pt x="250" y="302"/>
                    </a:lnTo>
                    <a:lnTo>
                      <a:pt x="248" y="300"/>
                    </a:lnTo>
                    <a:lnTo>
                      <a:pt x="246" y="302"/>
                    </a:lnTo>
                    <a:lnTo>
                      <a:pt x="244" y="300"/>
                    </a:lnTo>
                    <a:lnTo>
                      <a:pt x="242" y="300"/>
                    </a:lnTo>
                    <a:lnTo>
                      <a:pt x="240" y="296"/>
                    </a:lnTo>
                    <a:lnTo>
                      <a:pt x="238" y="290"/>
                    </a:lnTo>
                    <a:close/>
                    <a:moveTo>
                      <a:pt x="402" y="328"/>
                    </a:moveTo>
                    <a:lnTo>
                      <a:pt x="404" y="324"/>
                    </a:lnTo>
                    <a:lnTo>
                      <a:pt x="406" y="324"/>
                    </a:lnTo>
                    <a:lnTo>
                      <a:pt x="406" y="326"/>
                    </a:lnTo>
                    <a:lnTo>
                      <a:pt x="404" y="328"/>
                    </a:lnTo>
                    <a:lnTo>
                      <a:pt x="402" y="328"/>
                    </a:lnTo>
                    <a:close/>
                    <a:moveTo>
                      <a:pt x="376" y="346"/>
                    </a:moveTo>
                    <a:lnTo>
                      <a:pt x="378" y="346"/>
                    </a:lnTo>
                    <a:lnTo>
                      <a:pt x="380" y="346"/>
                    </a:lnTo>
                    <a:lnTo>
                      <a:pt x="378" y="348"/>
                    </a:lnTo>
                    <a:lnTo>
                      <a:pt x="376" y="346"/>
                    </a:lnTo>
                    <a:close/>
                    <a:moveTo>
                      <a:pt x="376" y="368"/>
                    </a:moveTo>
                    <a:lnTo>
                      <a:pt x="376" y="366"/>
                    </a:lnTo>
                    <a:lnTo>
                      <a:pt x="378" y="366"/>
                    </a:lnTo>
                    <a:lnTo>
                      <a:pt x="378" y="370"/>
                    </a:lnTo>
                    <a:lnTo>
                      <a:pt x="376" y="370"/>
                    </a:lnTo>
                    <a:lnTo>
                      <a:pt x="374" y="370"/>
                    </a:lnTo>
                    <a:lnTo>
                      <a:pt x="376" y="368"/>
                    </a:lnTo>
                    <a:close/>
                    <a:moveTo>
                      <a:pt x="366" y="378"/>
                    </a:moveTo>
                    <a:lnTo>
                      <a:pt x="366" y="378"/>
                    </a:lnTo>
                    <a:lnTo>
                      <a:pt x="366" y="376"/>
                    </a:lnTo>
                    <a:lnTo>
                      <a:pt x="368" y="378"/>
                    </a:lnTo>
                    <a:lnTo>
                      <a:pt x="368" y="376"/>
                    </a:lnTo>
                    <a:lnTo>
                      <a:pt x="370" y="376"/>
                    </a:lnTo>
                    <a:lnTo>
                      <a:pt x="372" y="376"/>
                    </a:lnTo>
                    <a:lnTo>
                      <a:pt x="370" y="374"/>
                    </a:lnTo>
                    <a:lnTo>
                      <a:pt x="372" y="372"/>
                    </a:lnTo>
                    <a:lnTo>
                      <a:pt x="374" y="372"/>
                    </a:lnTo>
                    <a:lnTo>
                      <a:pt x="374" y="372"/>
                    </a:lnTo>
                    <a:lnTo>
                      <a:pt x="374" y="374"/>
                    </a:lnTo>
                    <a:lnTo>
                      <a:pt x="376" y="374"/>
                    </a:lnTo>
                    <a:lnTo>
                      <a:pt x="376" y="374"/>
                    </a:lnTo>
                    <a:lnTo>
                      <a:pt x="378" y="372"/>
                    </a:lnTo>
                    <a:lnTo>
                      <a:pt x="380" y="374"/>
                    </a:lnTo>
                    <a:lnTo>
                      <a:pt x="378" y="376"/>
                    </a:lnTo>
                    <a:lnTo>
                      <a:pt x="376" y="378"/>
                    </a:lnTo>
                    <a:lnTo>
                      <a:pt x="378" y="378"/>
                    </a:lnTo>
                    <a:lnTo>
                      <a:pt x="380" y="380"/>
                    </a:lnTo>
                    <a:lnTo>
                      <a:pt x="378" y="380"/>
                    </a:lnTo>
                    <a:lnTo>
                      <a:pt x="376" y="380"/>
                    </a:lnTo>
                    <a:lnTo>
                      <a:pt x="374" y="382"/>
                    </a:lnTo>
                    <a:lnTo>
                      <a:pt x="372" y="382"/>
                    </a:lnTo>
                    <a:lnTo>
                      <a:pt x="372" y="380"/>
                    </a:lnTo>
                    <a:lnTo>
                      <a:pt x="370" y="382"/>
                    </a:lnTo>
                    <a:lnTo>
                      <a:pt x="368" y="382"/>
                    </a:lnTo>
                    <a:lnTo>
                      <a:pt x="366" y="378"/>
                    </a:lnTo>
                    <a:close/>
                    <a:moveTo>
                      <a:pt x="340" y="404"/>
                    </a:moveTo>
                    <a:lnTo>
                      <a:pt x="340" y="406"/>
                    </a:lnTo>
                    <a:lnTo>
                      <a:pt x="338" y="406"/>
                    </a:lnTo>
                    <a:lnTo>
                      <a:pt x="336" y="406"/>
                    </a:lnTo>
                    <a:lnTo>
                      <a:pt x="336" y="404"/>
                    </a:lnTo>
                    <a:lnTo>
                      <a:pt x="338" y="402"/>
                    </a:lnTo>
                    <a:lnTo>
                      <a:pt x="338" y="398"/>
                    </a:lnTo>
                    <a:lnTo>
                      <a:pt x="338" y="396"/>
                    </a:lnTo>
                    <a:lnTo>
                      <a:pt x="336" y="394"/>
                    </a:lnTo>
                    <a:lnTo>
                      <a:pt x="338" y="394"/>
                    </a:lnTo>
                    <a:lnTo>
                      <a:pt x="340" y="390"/>
                    </a:lnTo>
                    <a:lnTo>
                      <a:pt x="346" y="388"/>
                    </a:lnTo>
                    <a:lnTo>
                      <a:pt x="350" y="388"/>
                    </a:lnTo>
                    <a:lnTo>
                      <a:pt x="350" y="388"/>
                    </a:lnTo>
                    <a:lnTo>
                      <a:pt x="350" y="392"/>
                    </a:lnTo>
                    <a:lnTo>
                      <a:pt x="352" y="394"/>
                    </a:lnTo>
                    <a:lnTo>
                      <a:pt x="354" y="390"/>
                    </a:lnTo>
                    <a:lnTo>
                      <a:pt x="352" y="388"/>
                    </a:lnTo>
                    <a:lnTo>
                      <a:pt x="354" y="388"/>
                    </a:lnTo>
                    <a:lnTo>
                      <a:pt x="354" y="390"/>
                    </a:lnTo>
                    <a:lnTo>
                      <a:pt x="356" y="388"/>
                    </a:lnTo>
                    <a:lnTo>
                      <a:pt x="354" y="386"/>
                    </a:lnTo>
                    <a:lnTo>
                      <a:pt x="352" y="384"/>
                    </a:lnTo>
                    <a:lnTo>
                      <a:pt x="354" y="382"/>
                    </a:lnTo>
                    <a:lnTo>
                      <a:pt x="356" y="382"/>
                    </a:lnTo>
                    <a:lnTo>
                      <a:pt x="358" y="384"/>
                    </a:lnTo>
                    <a:lnTo>
                      <a:pt x="358" y="386"/>
                    </a:lnTo>
                    <a:lnTo>
                      <a:pt x="358" y="386"/>
                    </a:lnTo>
                    <a:lnTo>
                      <a:pt x="358" y="388"/>
                    </a:lnTo>
                    <a:lnTo>
                      <a:pt x="358" y="388"/>
                    </a:lnTo>
                    <a:lnTo>
                      <a:pt x="360" y="386"/>
                    </a:lnTo>
                    <a:lnTo>
                      <a:pt x="360" y="386"/>
                    </a:lnTo>
                    <a:lnTo>
                      <a:pt x="362" y="386"/>
                    </a:lnTo>
                    <a:lnTo>
                      <a:pt x="362" y="384"/>
                    </a:lnTo>
                    <a:lnTo>
                      <a:pt x="362" y="384"/>
                    </a:lnTo>
                    <a:lnTo>
                      <a:pt x="362" y="382"/>
                    </a:lnTo>
                    <a:lnTo>
                      <a:pt x="366" y="384"/>
                    </a:lnTo>
                    <a:lnTo>
                      <a:pt x="366" y="386"/>
                    </a:lnTo>
                    <a:lnTo>
                      <a:pt x="364" y="386"/>
                    </a:lnTo>
                    <a:lnTo>
                      <a:pt x="364" y="388"/>
                    </a:lnTo>
                    <a:lnTo>
                      <a:pt x="366" y="388"/>
                    </a:lnTo>
                    <a:lnTo>
                      <a:pt x="368" y="384"/>
                    </a:lnTo>
                    <a:lnTo>
                      <a:pt x="370" y="384"/>
                    </a:lnTo>
                    <a:lnTo>
                      <a:pt x="372" y="384"/>
                    </a:lnTo>
                    <a:lnTo>
                      <a:pt x="372" y="388"/>
                    </a:lnTo>
                    <a:lnTo>
                      <a:pt x="370" y="388"/>
                    </a:lnTo>
                    <a:lnTo>
                      <a:pt x="368" y="388"/>
                    </a:lnTo>
                    <a:lnTo>
                      <a:pt x="368" y="390"/>
                    </a:lnTo>
                    <a:lnTo>
                      <a:pt x="368" y="390"/>
                    </a:lnTo>
                    <a:lnTo>
                      <a:pt x="370" y="392"/>
                    </a:lnTo>
                    <a:lnTo>
                      <a:pt x="368" y="394"/>
                    </a:lnTo>
                    <a:lnTo>
                      <a:pt x="366" y="394"/>
                    </a:lnTo>
                    <a:lnTo>
                      <a:pt x="366" y="392"/>
                    </a:lnTo>
                    <a:lnTo>
                      <a:pt x="364" y="394"/>
                    </a:lnTo>
                    <a:lnTo>
                      <a:pt x="362" y="392"/>
                    </a:lnTo>
                    <a:lnTo>
                      <a:pt x="360" y="392"/>
                    </a:lnTo>
                    <a:lnTo>
                      <a:pt x="360" y="394"/>
                    </a:lnTo>
                    <a:lnTo>
                      <a:pt x="362" y="394"/>
                    </a:lnTo>
                    <a:lnTo>
                      <a:pt x="362" y="398"/>
                    </a:lnTo>
                    <a:lnTo>
                      <a:pt x="362" y="400"/>
                    </a:lnTo>
                    <a:lnTo>
                      <a:pt x="360" y="398"/>
                    </a:lnTo>
                    <a:lnTo>
                      <a:pt x="358" y="398"/>
                    </a:lnTo>
                    <a:lnTo>
                      <a:pt x="356" y="396"/>
                    </a:lnTo>
                    <a:lnTo>
                      <a:pt x="354" y="398"/>
                    </a:lnTo>
                    <a:lnTo>
                      <a:pt x="356" y="398"/>
                    </a:lnTo>
                    <a:lnTo>
                      <a:pt x="356" y="400"/>
                    </a:lnTo>
                    <a:lnTo>
                      <a:pt x="356" y="402"/>
                    </a:lnTo>
                    <a:lnTo>
                      <a:pt x="354" y="400"/>
                    </a:lnTo>
                    <a:lnTo>
                      <a:pt x="350" y="402"/>
                    </a:lnTo>
                    <a:lnTo>
                      <a:pt x="350" y="400"/>
                    </a:lnTo>
                    <a:lnTo>
                      <a:pt x="348" y="404"/>
                    </a:lnTo>
                    <a:lnTo>
                      <a:pt x="348" y="404"/>
                    </a:lnTo>
                    <a:lnTo>
                      <a:pt x="346" y="404"/>
                    </a:lnTo>
                    <a:lnTo>
                      <a:pt x="346" y="406"/>
                    </a:lnTo>
                    <a:lnTo>
                      <a:pt x="344" y="408"/>
                    </a:lnTo>
                    <a:lnTo>
                      <a:pt x="344" y="410"/>
                    </a:lnTo>
                    <a:lnTo>
                      <a:pt x="342" y="410"/>
                    </a:lnTo>
                    <a:lnTo>
                      <a:pt x="342" y="412"/>
                    </a:lnTo>
                    <a:lnTo>
                      <a:pt x="340" y="412"/>
                    </a:lnTo>
                    <a:lnTo>
                      <a:pt x="340" y="410"/>
                    </a:lnTo>
                    <a:lnTo>
                      <a:pt x="344" y="406"/>
                    </a:lnTo>
                    <a:lnTo>
                      <a:pt x="344" y="404"/>
                    </a:lnTo>
                    <a:lnTo>
                      <a:pt x="346" y="404"/>
                    </a:lnTo>
                    <a:lnTo>
                      <a:pt x="344" y="402"/>
                    </a:lnTo>
                    <a:lnTo>
                      <a:pt x="342" y="404"/>
                    </a:lnTo>
                    <a:lnTo>
                      <a:pt x="342" y="404"/>
                    </a:lnTo>
                    <a:lnTo>
                      <a:pt x="342" y="402"/>
                    </a:lnTo>
                    <a:lnTo>
                      <a:pt x="340" y="402"/>
                    </a:lnTo>
                    <a:lnTo>
                      <a:pt x="338" y="404"/>
                    </a:lnTo>
                    <a:lnTo>
                      <a:pt x="340" y="404"/>
                    </a:lnTo>
                    <a:lnTo>
                      <a:pt x="340" y="404"/>
                    </a:lnTo>
                    <a:close/>
                    <a:moveTo>
                      <a:pt x="334" y="414"/>
                    </a:moveTo>
                    <a:lnTo>
                      <a:pt x="336" y="414"/>
                    </a:lnTo>
                    <a:lnTo>
                      <a:pt x="336" y="416"/>
                    </a:lnTo>
                    <a:lnTo>
                      <a:pt x="334" y="414"/>
                    </a:lnTo>
                    <a:close/>
                    <a:moveTo>
                      <a:pt x="328" y="416"/>
                    </a:moveTo>
                    <a:lnTo>
                      <a:pt x="330" y="414"/>
                    </a:lnTo>
                    <a:lnTo>
                      <a:pt x="334" y="412"/>
                    </a:lnTo>
                    <a:lnTo>
                      <a:pt x="330" y="416"/>
                    </a:lnTo>
                    <a:lnTo>
                      <a:pt x="328" y="416"/>
                    </a:lnTo>
                    <a:close/>
                    <a:moveTo>
                      <a:pt x="312" y="430"/>
                    </a:moveTo>
                    <a:lnTo>
                      <a:pt x="310" y="430"/>
                    </a:lnTo>
                    <a:lnTo>
                      <a:pt x="310" y="430"/>
                    </a:lnTo>
                    <a:lnTo>
                      <a:pt x="314" y="428"/>
                    </a:lnTo>
                    <a:lnTo>
                      <a:pt x="312" y="430"/>
                    </a:lnTo>
                    <a:lnTo>
                      <a:pt x="312" y="430"/>
                    </a:lnTo>
                    <a:close/>
                    <a:moveTo>
                      <a:pt x="302" y="408"/>
                    </a:moveTo>
                    <a:lnTo>
                      <a:pt x="304" y="408"/>
                    </a:lnTo>
                    <a:lnTo>
                      <a:pt x="306" y="410"/>
                    </a:lnTo>
                    <a:lnTo>
                      <a:pt x="304" y="410"/>
                    </a:lnTo>
                    <a:lnTo>
                      <a:pt x="302" y="408"/>
                    </a:lnTo>
                    <a:close/>
                    <a:moveTo>
                      <a:pt x="254" y="430"/>
                    </a:moveTo>
                    <a:lnTo>
                      <a:pt x="256" y="430"/>
                    </a:lnTo>
                    <a:lnTo>
                      <a:pt x="256" y="432"/>
                    </a:lnTo>
                    <a:lnTo>
                      <a:pt x="254" y="430"/>
                    </a:lnTo>
                    <a:close/>
                    <a:moveTo>
                      <a:pt x="252" y="432"/>
                    </a:moveTo>
                    <a:lnTo>
                      <a:pt x="254" y="432"/>
                    </a:lnTo>
                    <a:lnTo>
                      <a:pt x="252" y="434"/>
                    </a:lnTo>
                    <a:lnTo>
                      <a:pt x="252" y="432"/>
                    </a:lnTo>
                    <a:close/>
                    <a:moveTo>
                      <a:pt x="262" y="440"/>
                    </a:moveTo>
                    <a:lnTo>
                      <a:pt x="264" y="442"/>
                    </a:lnTo>
                    <a:lnTo>
                      <a:pt x="262" y="444"/>
                    </a:lnTo>
                    <a:lnTo>
                      <a:pt x="262" y="442"/>
                    </a:lnTo>
                    <a:lnTo>
                      <a:pt x="262" y="440"/>
                    </a:lnTo>
                    <a:close/>
                    <a:moveTo>
                      <a:pt x="260" y="440"/>
                    </a:moveTo>
                    <a:lnTo>
                      <a:pt x="262" y="436"/>
                    </a:lnTo>
                    <a:lnTo>
                      <a:pt x="262" y="438"/>
                    </a:lnTo>
                    <a:lnTo>
                      <a:pt x="262" y="438"/>
                    </a:lnTo>
                    <a:lnTo>
                      <a:pt x="260" y="440"/>
                    </a:lnTo>
                    <a:lnTo>
                      <a:pt x="260" y="440"/>
                    </a:lnTo>
                    <a:close/>
                    <a:moveTo>
                      <a:pt x="250" y="442"/>
                    </a:moveTo>
                    <a:lnTo>
                      <a:pt x="252" y="438"/>
                    </a:lnTo>
                    <a:lnTo>
                      <a:pt x="254" y="438"/>
                    </a:lnTo>
                    <a:lnTo>
                      <a:pt x="254" y="436"/>
                    </a:lnTo>
                    <a:lnTo>
                      <a:pt x="258" y="436"/>
                    </a:lnTo>
                    <a:lnTo>
                      <a:pt x="256" y="438"/>
                    </a:lnTo>
                    <a:lnTo>
                      <a:pt x="256" y="438"/>
                    </a:lnTo>
                    <a:lnTo>
                      <a:pt x="252" y="440"/>
                    </a:lnTo>
                    <a:lnTo>
                      <a:pt x="250" y="442"/>
                    </a:lnTo>
                    <a:close/>
                    <a:moveTo>
                      <a:pt x="248" y="434"/>
                    </a:moveTo>
                    <a:lnTo>
                      <a:pt x="246" y="434"/>
                    </a:lnTo>
                    <a:lnTo>
                      <a:pt x="246" y="432"/>
                    </a:lnTo>
                    <a:lnTo>
                      <a:pt x="248" y="430"/>
                    </a:lnTo>
                    <a:lnTo>
                      <a:pt x="250" y="432"/>
                    </a:lnTo>
                    <a:lnTo>
                      <a:pt x="250" y="434"/>
                    </a:lnTo>
                    <a:lnTo>
                      <a:pt x="250" y="434"/>
                    </a:lnTo>
                    <a:lnTo>
                      <a:pt x="248" y="434"/>
                    </a:lnTo>
                    <a:close/>
                    <a:moveTo>
                      <a:pt x="236" y="434"/>
                    </a:moveTo>
                    <a:lnTo>
                      <a:pt x="236" y="434"/>
                    </a:lnTo>
                    <a:lnTo>
                      <a:pt x="238" y="434"/>
                    </a:lnTo>
                    <a:lnTo>
                      <a:pt x="236" y="436"/>
                    </a:lnTo>
                    <a:lnTo>
                      <a:pt x="236" y="434"/>
                    </a:lnTo>
                    <a:close/>
                    <a:moveTo>
                      <a:pt x="228" y="440"/>
                    </a:moveTo>
                    <a:lnTo>
                      <a:pt x="226" y="438"/>
                    </a:lnTo>
                    <a:lnTo>
                      <a:pt x="228" y="436"/>
                    </a:lnTo>
                    <a:lnTo>
                      <a:pt x="228" y="438"/>
                    </a:lnTo>
                    <a:lnTo>
                      <a:pt x="228" y="440"/>
                    </a:lnTo>
                    <a:close/>
                    <a:moveTo>
                      <a:pt x="218" y="446"/>
                    </a:moveTo>
                    <a:lnTo>
                      <a:pt x="220" y="448"/>
                    </a:lnTo>
                    <a:lnTo>
                      <a:pt x="218" y="448"/>
                    </a:lnTo>
                    <a:lnTo>
                      <a:pt x="216" y="446"/>
                    </a:lnTo>
                    <a:lnTo>
                      <a:pt x="218" y="446"/>
                    </a:lnTo>
                    <a:close/>
                    <a:moveTo>
                      <a:pt x="2" y="488"/>
                    </a:moveTo>
                    <a:lnTo>
                      <a:pt x="0" y="490"/>
                    </a:lnTo>
                    <a:lnTo>
                      <a:pt x="2" y="490"/>
                    </a:lnTo>
                    <a:lnTo>
                      <a:pt x="2" y="488"/>
                    </a:lnTo>
                    <a:close/>
                    <a:moveTo>
                      <a:pt x="4" y="482"/>
                    </a:moveTo>
                    <a:lnTo>
                      <a:pt x="2" y="484"/>
                    </a:lnTo>
                    <a:lnTo>
                      <a:pt x="2" y="486"/>
                    </a:lnTo>
                    <a:lnTo>
                      <a:pt x="6" y="484"/>
                    </a:lnTo>
                    <a:lnTo>
                      <a:pt x="4" y="482"/>
                    </a:lnTo>
                    <a:close/>
                    <a:moveTo>
                      <a:pt x="6" y="476"/>
                    </a:moveTo>
                    <a:lnTo>
                      <a:pt x="8" y="478"/>
                    </a:lnTo>
                    <a:lnTo>
                      <a:pt x="8" y="476"/>
                    </a:lnTo>
                    <a:lnTo>
                      <a:pt x="6" y="476"/>
                    </a:lnTo>
                    <a:close/>
                    <a:moveTo>
                      <a:pt x="22" y="478"/>
                    </a:moveTo>
                    <a:lnTo>
                      <a:pt x="18" y="476"/>
                    </a:lnTo>
                    <a:lnTo>
                      <a:pt x="16" y="474"/>
                    </a:lnTo>
                    <a:lnTo>
                      <a:pt x="14" y="476"/>
                    </a:lnTo>
                    <a:lnTo>
                      <a:pt x="16" y="478"/>
                    </a:lnTo>
                    <a:lnTo>
                      <a:pt x="18" y="480"/>
                    </a:lnTo>
                    <a:lnTo>
                      <a:pt x="16" y="480"/>
                    </a:lnTo>
                    <a:lnTo>
                      <a:pt x="16" y="482"/>
                    </a:lnTo>
                    <a:lnTo>
                      <a:pt x="18" y="480"/>
                    </a:lnTo>
                    <a:lnTo>
                      <a:pt x="20" y="480"/>
                    </a:lnTo>
                    <a:lnTo>
                      <a:pt x="22" y="478"/>
                    </a:lnTo>
                    <a:close/>
                    <a:moveTo>
                      <a:pt x="22" y="484"/>
                    </a:moveTo>
                    <a:lnTo>
                      <a:pt x="24" y="484"/>
                    </a:lnTo>
                    <a:lnTo>
                      <a:pt x="28" y="482"/>
                    </a:lnTo>
                    <a:lnTo>
                      <a:pt x="28" y="480"/>
                    </a:lnTo>
                    <a:lnTo>
                      <a:pt x="28" y="478"/>
                    </a:lnTo>
                    <a:lnTo>
                      <a:pt x="28" y="478"/>
                    </a:lnTo>
                    <a:lnTo>
                      <a:pt x="26" y="480"/>
                    </a:lnTo>
                    <a:lnTo>
                      <a:pt x="26" y="482"/>
                    </a:lnTo>
                    <a:lnTo>
                      <a:pt x="22" y="484"/>
                    </a:lnTo>
                    <a:close/>
                    <a:moveTo>
                      <a:pt x="36" y="482"/>
                    </a:moveTo>
                    <a:lnTo>
                      <a:pt x="34" y="478"/>
                    </a:lnTo>
                    <a:lnTo>
                      <a:pt x="34" y="478"/>
                    </a:lnTo>
                    <a:lnTo>
                      <a:pt x="34" y="480"/>
                    </a:lnTo>
                    <a:lnTo>
                      <a:pt x="32" y="480"/>
                    </a:lnTo>
                    <a:lnTo>
                      <a:pt x="30" y="484"/>
                    </a:lnTo>
                    <a:lnTo>
                      <a:pt x="34" y="484"/>
                    </a:lnTo>
                    <a:lnTo>
                      <a:pt x="36" y="482"/>
                    </a:lnTo>
                    <a:close/>
                    <a:moveTo>
                      <a:pt x="66" y="480"/>
                    </a:moveTo>
                    <a:lnTo>
                      <a:pt x="66" y="478"/>
                    </a:lnTo>
                    <a:lnTo>
                      <a:pt x="68" y="478"/>
                    </a:lnTo>
                    <a:lnTo>
                      <a:pt x="66" y="474"/>
                    </a:lnTo>
                    <a:lnTo>
                      <a:pt x="64" y="474"/>
                    </a:lnTo>
                    <a:lnTo>
                      <a:pt x="62" y="476"/>
                    </a:lnTo>
                    <a:lnTo>
                      <a:pt x="62" y="478"/>
                    </a:lnTo>
                    <a:lnTo>
                      <a:pt x="62" y="478"/>
                    </a:lnTo>
                    <a:lnTo>
                      <a:pt x="60" y="478"/>
                    </a:lnTo>
                    <a:lnTo>
                      <a:pt x="58" y="480"/>
                    </a:lnTo>
                    <a:lnTo>
                      <a:pt x="56" y="480"/>
                    </a:lnTo>
                    <a:lnTo>
                      <a:pt x="54" y="480"/>
                    </a:lnTo>
                    <a:lnTo>
                      <a:pt x="54" y="480"/>
                    </a:lnTo>
                    <a:lnTo>
                      <a:pt x="56" y="482"/>
                    </a:lnTo>
                    <a:lnTo>
                      <a:pt x="56" y="480"/>
                    </a:lnTo>
                    <a:lnTo>
                      <a:pt x="60" y="482"/>
                    </a:lnTo>
                    <a:lnTo>
                      <a:pt x="62" y="480"/>
                    </a:lnTo>
                    <a:lnTo>
                      <a:pt x="66" y="480"/>
                    </a:lnTo>
                    <a:close/>
                    <a:moveTo>
                      <a:pt x="70" y="482"/>
                    </a:moveTo>
                    <a:lnTo>
                      <a:pt x="76" y="482"/>
                    </a:lnTo>
                    <a:lnTo>
                      <a:pt x="76" y="482"/>
                    </a:lnTo>
                    <a:lnTo>
                      <a:pt x="78" y="484"/>
                    </a:lnTo>
                    <a:lnTo>
                      <a:pt x="76" y="484"/>
                    </a:lnTo>
                    <a:lnTo>
                      <a:pt x="70" y="482"/>
                    </a:lnTo>
                    <a:lnTo>
                      <a:pt x="68" y="484"/>
                    </a:lnTo>
                    <a:lnTo>
                      <a:pt x="68" y="482"/>
                    </a:lnTo>
                    <a:lnTo>
                      <a:pt x="70" y="482"/>
                    </a:lnTo>
                    <a:lnTo>
                      <a:pt x="70" y="482"/>
                    </a:lnTo>
                    <a:close/>
                    <a:moveTo>
                      <a:pt x="90" y="478"/>
                    </a:moveTo>
                    <a:lnTo>
                      <a:pt x="88" y="476"/>
                    </a:lnTo>
                    <a:lnTo>
                      <a:pt x="84" y="478"/>
                    </a:lnTo>
                    <a:lnTo>
                      <a:pt x="84" y="480"/>
                    </a:lnTo>
                    <a:lnTo>
                      <a:pt x="88" y="480"/>
                    </a:lnTo>
                    <a:lnTo>
                      <a:pt x="90" y="478"/>
                    </a:lnTo>
                    <a:close/>
                    <a:moveTo>
                      <a:pt x="104" y="478"/>
                    </a:moveTo>
                    <a:lnTo>
                      <a:pt x="102" y="474"/>
                    </a:lnTo>
                    <a:lnTo>
                      <a:pt x="102" y="476"/>
                    </a:lnTo>
                    <a:lnTo>
                      <a:pt x="104" y="478"/>
                    </a:lnTo>
                    <a:close/>
                    <a:moveTo>
                      <a:pt x="112" y="474"/>
                    </a:moveTo>
                    <a:lnTo>
                      <a:pt x="110" y="472"/>
                    </a:lnTo>
                    <a:lnTo>
                      <a:pt x="108" y="474"/>
                    </a:lnTo>
                    <a:lnTo>
                      <a:pt x="108" y="476"/>
                    </a:lnTo>
                    <a:lnTo>
                      <a:pt x="110" y="474"/>
                    </a:lnTo>
                    <a:lnTo>
                      <a:pt x="112" y="474"/>
                    </a:lnTo>
                    <a:close/>
                    <a:moveTo>
                      <a:pt x="118" y="474"/>
                    </a:moveTo>
                    <a:lnTo>
                      <a:pt x="118" y="472"/>
                    </a:lnTo>
                    <a:lnTo>
                      <a:pt x="116" y="474"/>
                    </a:lnTo>
                    <a:lnTo>
                      <a:pt x="118" y="474"/>
                    </a:lnTo>
                    <a:lnTo>
                      <a:pt x="118" y="474"/>
                    </a:lnTo>
                    <a:close/>
                    <a:moveTo>
                      <a:pt x="120" y="470"/>
                    </a:moveTo>
                    <a:lnTo>
                      <a:pt x="118" y="468"/>
                    </a:lnTo>
                    <a:lnTo>
                      <a:pt x="118" y="470"/>
                    </a:lnTo>
                    <a:lnTo>
                      <a:pt x="120" y="470"/>
                    </a:lnTo>
                    <a:close/>
                    <a:moveTo>
                      <a:pt x="120" y="470"/>
                    </a:moveTo>
                    <a:lnTo>
                      <a:pt x="122" y="472"/>
                    </a:lnTo>
                    <a:lnTo>
                      <a:pt x="124" y="472"/>
                    </a:lnTo>
                    <a:lnTo>
                      <a:pt x="122" y="470"/>
                    </a:lnTo>
                    <a:lnTo>
                      <a:pt x="120" y="470"/>
                    </a:lnTo>
                    <a:close/>
                    <a:moveTo>
                      <a:pt x="148" y="458"/>
                    </a:moveTo>
                    <a:lnTo>
                      <a:pt x="150" y="460"/>
                    </a:lnTo>
                    <a:lnTo>
                      <a:pt x="150" y="460"/>
                    </a:lnTo>
                    <a:lnTo>
                      <a:pt x="148" y="462"/>
                    </a:lnTo>
                    <a:lnTo>
                      <a:pt x="148" y="464"/>
                    </a:lnTo>
                    <a:lnTo>
                      <a:pt x="144" y="466"/>
                    </a:lnTo>
                    <a:lnTo>
                      <a:pt x="140" y="470"/>
                    </a:lnTo>
                    <a:lnTo>
                      <a:pt x="136" y="470"/>
                    </a:lnTo>
                    <a:lnTo>
                      <a:pt x="134" y="474"/>
                    </a:lnTo>
                    <a:lnTo>
                      <a:pt x="130" y="474"/>
                    </a:lnTo>
                    <a:lnTo>
                      <a:pt x="132" y="470"/>
                    </a:lnTo>
                    <a:lnTo>
                      <a:pt x="134" y="470"/>
                    </a:lnTo>
                    <a:lnTo>
                      <a:pt x="136" y="468"/>
                    </a:lnTo>
                    <a:lnTo>
                      <a:pt x="136" y="466"/>
                    </a:lnTo>
                    <a:lnTo>
                      <a:pt x="136" y="466"/>
                    </a:lnTo>
                    <a:lnTo>
                      <a:pt x="140" y="464"/>
                    </a:lnTo>
                    <a:lnTo>
                      <a:pt x="142" y="462"/>
                    </a:lnTo>
                    <a:lnTo>
                      <a:pt x="144" y="460"/>
                    </a:lnTo>
                    <a:lnTo>
                      <a:pt x="142" y="460"/>
                    </a:lnTo>
                    <a:lnTo>
                      <a:pt x="146" y="460"/>
                    </a:lnTo>
                    <a:lnTo>
                      <a:pt x="148" y="458"/>
                    </a:lnTo>
                    <a:lnTo>
                      <a:pt x="148" y="458"/>
                    </a:lnTo>
                    <a:close/>
                    <a:moveTo>
                      <a:pt x="170" y="450"/>
                    </a:moveTo>
                    <a:lnTo>
                      <a:pt x="166" y="450"/>
                    </a:lnTo>
                    <a:lnTo>
                      <a:pt x="164" y="452"/>
                    </a:lnTo>
                    <a:lnTo>
                      <a:pt x="164" y="454"/>
                    </a:lnTo>
                    <a:lnTo>
                      <a:pt x="166" y="456"/>
                    </a:lnTo>
                    <a:lnTo>
                      <a:pt x="166" y="456"/>
                    </a:lnTo>
                    <a:lnTo>
                      <a:pt x="164" y="454"/>
                    </a:lnTo>
                    <a:lnTo>
                      <a:pt x="160" y="456"/>
                    </a:lnTo>
                    <a:lnTo>
                      <a:pt x="160" y="458"/>
                    </a:lnTo>
                    <a:lnTo>
                      <a:pt x="160" y="460"/>
                    </a:lnTo>
                    <a:lnTo>
                      <a:pt x="158" y="462"/>
                    </a:lnTo>
                    <a:lnTo>
                      <a:pt x="156" y="462"/>
                    </a:lnTo>
                    <a:lnTo>
                      <a:pt x="154" y="464"/>
                    </a:lnTo>
                    <a:lnTo>
                      <a:pt x="152" y="464"/>
                    </a:lnTo>
                    <a:lnTo>
                      <a:pt x="150" y="464"/>
                    </a:lnTo>
                    <a:lnTo>
                      <a:pt x="152" y="466"/>
                    </a:lnTo>
                    <a:lnTo>
                      <a:pt x="156" y="466"/>
                    </a:lnTo>
                    <a:lnTo>
                      <a:pt x="158" y="464"/>
                    </a:lnTo>
                    <a:lnTo>
                      <a:pt x="162" y="462"/>
                    </a:lnTo>
                    <a:lnTo>
                      <a:pt x="162" y="464"/>
                    </a:lnTo>
                    <a:lnTo>
                      <a:pt x="162" y="464"/>
                    </a:lnTo>
                    <a:lnTo>
                      <a:pt x="164" y="462"/>
                    </a:lnTo>
                    <a:lnTo>
                      <a:pt x="164" y="460"/>
                    </a:lnTo>
                    <a:lnTo>
                      <a:pt x="166" y="460"/>
                    </a:lnTo>
                    <a:lnTo>
                      <a:pt x="166" y="462"/>
                    </a:lnTo>
                    <a:lnTo>
                      <a:pt x="168" y="460"/>
                    </a:lnTo>
                    <a:lnTo>
                      <a:pt x="170" y="460"/>
                    </a:lnTo>
                    <a:lnTo>
                      <a:pt x="174" y="458"/>
                    </a:lnTo>
                    <a:lnTo>
                      <a:pt x="174" y="456"/>
                    </a:lnTo>
                    <a:lnTo>
                      <a:pt x="170" y="456"/>
                    </a:lnTo>
                    <a:lnTo>
                      <a:pt x="174" y="454"/>
                    </a:lnTo>
                    <a:lnTo>
                      <a:pt x="172" y="452"/>
                    </a:lnTo>
                    <a:lnTo>
                      <a:pt x="170" y="452"/>
                    </a:lnTo>
                    <a:lnTo>
                      <a:pt x="170" y="450"/>
                    </a:lnTo>
                    <a:close/>
                    <a:moveTo>
                      <a:pt x="176" y="452"/>
                    </a:moveTo>
                    <a:lnTo>
                      <a:pt x="176" y="452"/>
                    </a:lnTo>
                    <a:lnTo>
                      <a:pt x="174" y="450"/>
                    </a:lnTo>
                    <a:lnTo>
                      <a:pt x="174" y="452"/>
                    </a:lnTo>
                    <a:lnTo>
                      <a:pt x="176" y="452"/>
                    </a:lnTo>
                    <a:close/>
                    <a:moveTo>
                      <a:pt x="190" y="452"/>
                    </a:moveTo>
                    <a:lnTo>
                      <a:pt x="188" y="450"/>
                    </a:lnTo>
                    <a:lnTo>
                      <a:pt x="192" y="450"/>
                    </a:lnTo>
                    <a:lnTo>
                      <a:pt x="192" y="452"/>
                    </a:lnTo>
                    <a:lnTo>
                      <a:pt x="190" y="452"/>
                    </a:lnTo>
                    <a:lnTo>
                      <a:pt x="190" y="452"/>
                    </a:lnTo>
                    <a:close/>
                    <a:moveTo>
                      <a:pt x="186" y="452"/>
                    </a:moveTo>
                    <a:lnTo>
                      <a:pt x="186" y="450"/>
                    </a:lnTo>
                    <a:lnTo>
                      <a:pt x="188" y="452"/>
                    </a:lnTo>
                    <a:lnTo>
                      <a:pt x="186" y="452"/>
                    </a:lnTo>
                    <a:close/>
                    <a:moveTo>
                      <a:pt x="184" y="450"/>
                    </a:moveTo>
                    <a:lnTo>
                      <a:pt x="184" y="448"/>
                    </a:lnTo>
                    <a:lnTo>
                      <a:pt x="184" y="446"/>
                    </a:lnTo>
                    <a:lnTo>
                      <a:pt x="186" y="446"/>
                    </a:lnTo>
                    <a:lnTo>
                      <a:pt x="186" y="448"/>
                    </a:lnTo>
                    <a:lnTo>
                      <a:pt x="184" y="450"/>
                    </a:lnTo>
                    <a:close/>
                    <a:moveTo>
                      <a:pt x="180" y="446"/>
                    </a:moveTo>
                    <a:lnTo>
                      <a:pt x="178" y="448"/>
                    </a:lnTo>
                    <a:lnTo>
                      <a:pt x="178" y="450"/>
                    </a:lnTo>
                    <a:lnTo>
                      <a:pt x="180" y="452"/>
                    </a:lnTo>
                    <a:lnTo>
                      <a:pt x="182" y="450"/>
                    </a:lnTo>
                    <a:lnTo>
                      <a:pt x="182" y="448"/>
                    </a:lnTo>
                    <a:lnTo>
                      <a:pt x="180" y="448"/>
                    </a:lnTo>
                    <a:lnTo>
                      <a:pt x="180" y="446"/>
                    </a:lnTo>
                    <a:close/>
                    <a:moveTo>
                      <a:pt x="294" y="348"/>
                    </a:moveTo>
                    <a:lnTo>
                      <a:pt x="292" y="346"/>
                    </a:lnTo>
                    <a:lnTo>
                      <a:pt x="294" y="346"/>
                    </a:lnTo>
                    <a:lnTo>
                      <a:pt x="294" y="346"/>
                    </a:lnTo>
                    <a:lnTo>
                      <a:pt x="294" y="348"/>
                    </a:lnTo>
                    <a:close/>
                    <a:moveTo>
                      <a:pt x="288" y="348"/>
                    </a:moveTo>
                    <a:lnTo>
                      <a:pt x="286" y="348"/>
                    </a:lnTo>
                    <a:lnTo>
                      <a:pt x="288" y="346"/>
                    </a:lnTo>
                    <a:lnTo>
                      <a:pt x="290" y="344"/>
                    </a:lnTo>
                    <a:lnTo>
                      <a:pt x="292" y="342"/>
                    </a:lnTo>
                    <a:lnTo>
                      <a:pt x="292" y="344"/>
                    </a:lnTo>
                    <a:lnTo>
                      <a:pt x="290" y="348"/>
                    </a:lnTo>
                    <a:lnTo>
                      <a:pt x="288" y="348"/>
                    </a:lnTo>
                    <a:close/>
                    <a:moveTo>
                      <a:pt x="194" y="442"/>
                    </a:moveTo>
                    <a:lnTo>
                      <a:pt x="194" y="438"/>
                    </a:lnTo>
                    <a:lnTo>
                      <a:pt x="196" y="438"/>
                    </a:lnTo>
                    <a:lnTo>
                      <a:pt x="196" y="438"/>
                    </a:lnTo>
                    <a:lnTo>
                      <a:pt x="200" y="436"/>
                    </a:lnTo>
                    <a:lnTo>
                      <a:pt x="200" y="436"/>
                    </a:lnTo>
                    <a:lnTo>
                      <a:pt x="202" y="432"/>
                    </a:lnTo>
                    <a:lnTo>
                      <a:pt x="202" y="432"/>
                    </a:lnTo>
                    <a:lnTo>
                      <a:pt x="206" y="434"/>
                    </a:lnTo>
                    <a:lnTo>
                      <a:pt x="206" y="432"/>
                    </a:lnTo>
                    <a:lnTo>
                      <a:pt x="208" y="434"/>
                    </a:lnTo>
                    <a:lnTo>
                      <a:pt x="210" y="432"/>
                    </a:lnTo>
                    <a:lnTo>
                      <a:pt x="212" y="432"/>
                    </a:lnTo>
                    <a:lnTo>
                      <a:pt x="214" y="432"/>
                    </a:lnTo>
                    <a:lnTo>
                      <a:pt x="216" y="434"/>
                    </a:lnTo>
                    <a:lnTo>
                      <a:pt x="214" y="436"/>
                    </a:lnTo>
                    <a:lnTo>
                      <a:pt x="218" y="438"/>
                    </a:lnTo>
                    <a:lnTo>
                      <a:pt x="218" y="440"/>
                    </a:lnTo>
                    <a:lnTo>
                      <a:pt x="214" y="440"/>
                    </a:lnTo>
                    <a:lnTo>
                      <a:pt x="214" y="442"/>
                    </a:lnTo>
                    <a:lnTo>
                      <a:pt x="210" y="442"/>
                    </a:lnTo>
                    <a:lnTo>
                      <a:pt x="208" y="440"/>
                    </a:lnTo>
                    <a:lnTo>
                      <a:pt x="202" y="442"/>
                    </a:lnTo>
                    <a:lnTo>
                      <a:pt x="200" y="444"/>
                    </a:lnTo>
                    <a:lnTo>
                      <a:pt x="200" y="444"/>
                    </a:lnTo>
                    <a:lnTo>
                      <a:pt x="198" y="444"/>
                    </a:lnTo>
                    <a:lnTo>
                      <a:pt x="194" y="444"/>
                    </a:lnTo>
                    <a:lnTo>
                      <a:pt x="194" y="442"/>
                    </a:lnTo>
                    <a:close/>
                  </a:path>
                </a:pathLst>
              </a:custGeom>
              <a:grpFill/>
              <a:ln w="6350">
                <a:solidFill>
                  <a:srgbClr val="FFFFFF">
                    <a:lumMod val="65000"/>
                  </a:srgbClr>
                </a:solidFill>
                <a:round/>
                <a:headEnd/>
                <a:tailEnd/>
              </a:ln>
            </p:spPr>
            <p:txBody>
              <a:bodyPr vert="horz" wrap="square" lIns="45665" tIns="22832" rIns="45665" bIns="22832" numCol="1" anchor="t" anchorCtr="0" compatLnSpc="1">
                <a:prstTxWarp prst="textNoShape">
                  <a:avLst/>
                </a:prstTxWarp>
              </a:bodyPr>
              <a:lstStyle/>
              <a:p>
                <a:pPr defTabSz="1751511">
                  <a:defRPr/>
                </a:pPr>
                <a:endParaRPr lang="en-US" sz="3448" kern="0">
                  <a:noFill/>
                  <a:latin typeface="Segoe UI"/>
                </a:endParaRPr>
              </a:p>
            </p:txBody>
          </p:sp>
          <p:sp>
            <p:nvSpPr>
              <p:cNvPr id="156" name="USA">
                <a:extLst>
                  <a:ext uri="{FF2B5EF4-FFF2-40B4-BE49-F238E27FC236}">
                    <a16:creationId xmlns:a16="http://schemas.microsoft.com/office/drawing/2014/main" id="{9F39D54E-47F4-4003-81C4-0672E56F0D2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125688" y="3020519"/>
                <a:ext cx="1332047" cy="784683"/>
              </a:xfrm>
              <a:custGeom>
                <a:avLst/>
                <a:gdLst>
                  <a:gd name="T0" fmla="*/ 404 w 696"/>
                  <a:gd name="T1" fmla="*/ 40 h 410"/>
                  <a:gd name="T2" fmla="*/ 488 w 696"/>
                  <a:gd name="T3" fmla="*/ 78 h 410"/>
                  <a:gd name="T4" fmla="*/ 582 w 696"/>
                  <a:gd name="T5" fmla="*/ 124 h 410"/>
                  <a:gd name="T6" fmla="*/ 654 w 696"/>
                  <a:gd name="T7" fmla="*/ 102 h 410"/>
                  <a:gd name="T8" fmla="*/ 688 w 696"/>
                  <a:gd name="T9" fmla="*/ 84 h 410"/>
                  <a:gd name="T10" fmla="*/ 692 w 696"/>
                  <a:gd name="T11" fmla="*/ 122 h 410"/>
                  <a:gd name="T12" fmla="*/ 668 w 696"/>
                  <a:gd name="T13" fmla="*/ 128 h 410"/>
                  <a:gd name="T14" fmla="*/ 650 w 696"/>
                  <a:gd name="T15" fmla="*/ 138 h 410"/>
                  <a:gd name="T16" fmla="*/ 646 w 696"/>
                  <a:gd name="T17" fmla="*/ 162 h 410"/>
                  <a:gd name="T18" fmla="*/ 632 w 696"/>
                  <a:gd name="T19" fmla="*/ 174 h 410"/>
                  <a:gd name="T20" fmla="*/ 598 w 696"/>
                  <a:gd name="T21" fmla="*/ 188 h 410"/>
                  <a:gd name="T22" fmla="*/ 584 w 696"/>
                  <a:gd name="T23" fmla="*/ 210 h 410"/>
                  <a:gd name="T24" fmla="*/ 580 w 696"/>
                  <a:gd name="T25" fmla="*/ 214 h 410"/>
                  <a:gd name="T26" fmla="*/ 568 w 696"/>
                  <a:gd name="T27" fmla="*/ 230 h 410"/>
                  <a:gd name="T28" fmla="*/ 566 w 696"/>
                  <a:gd name="T29" fmla="*/ 206 h 410"/>
                  <a:gd name="T30" fmla="*/ 562 w 696"/>
                  <a:gd name="T31" fmla="*/ 224 h 410"/>
                  <a:gd name="T32" fmla="*/ 562 w 696"/>
                  <a:gd name="T33" fmla="*/ 232 h 410"/>
                  <a:gd name="T34" fmla="*/ 556 w 696"/>
                  <a:gd name="T35" fmla="*/ 238 h 410"/>
                  <a:gd name="T36" fmla="*/ 558 w 696"/>
                  <a:gd name="T37" fmla="*/ 254 h 410"/>
                  <a:gd name="T38" fmla="*/ 566 w 696"/>
                  <a:gd name="T39" fmla="*/ 262 h 410"/>
                  <a:gd name="T40" fmla="*/ 556 w 696"/>
                  <a:gd name="T41" fmla="*/ 270 h 410"/>
                  <a:gd name="T42" fmla="*/ 534 w 696"/>
                  <a:gd name="T43" fmla="*/ 288 h 410"/>
                  <a:gd name="T44" fmla="*/ 504 w 696"/>
                  <a:gd name="T45" fmla="*/ 306 h 410"/>
                  <a:gd name="T46" fmla="*/ 488 w 696"/>
                  <a:gd name="T47" fmla="*/ 338 h 410"/>
                  <a:gd name="T48" fmla="*/ 498 w 696"/>
                  <a:gd name="T49" fmla="*/ 392 h 410"/>
                  <a:gd name="T50" fmla="*/ 478 w 696"/>
                  <a:gd name="T51" fmla="*/ 400 h 410"/>
                  <a:gd name="T52" fmla="*/ 468 w 696"/>
                  <a:gd name="T53" fmla="*/ 382 h 410"/>
                  <a:gd name="T54" fmla="*/ 466 w 696"/>
                  <a:gd name="T55" fmla="*/ 354 h 410"/>
                  <a:gd name="T56" fmla="*/ 446 w 696"/>
                  <a:gd name="T57" fmla="*/ 346 h 410"/>
                  <a:gd name="T58" fmla="*/ 432 w 696"/>
                  <a:gd name="T59" fmla="*/ 338 h 410"/>
                  <a:gd name="T60" fmla="*/ 412 w 696"/>
                  <a:gd name="T61" fmla="*/ 336 h 410"/>
                  <a:gd name="T62" fmla="*/ 384 w 696"/>
                  <a:gd name="T63" fmla="*/ 344 h 410"/>
                  <a:gd name="T64" fmla="*/ 386 w 696"/>
                  <a:gd name="T65" fmla="*/ 354 h 410"/>
                  <a:gd name="T66" fmla="*/ 366 w 696"/>
                  <a:gd name="T67" fmla="*/ 352 h 410"/>
                  <a:gd name="T68" fmla="*/ 346 w 696"/>
                  <a:gd name="T69" fmla="*/ 346 h 410"/>
                  <a:gd name="T70" fmla="*/ 322 w 696"/>
                  <a:gd name="T71" fmla="*/ 346 h 410"/>
                  <a:gd name="T72" fmla="*/ 298 w 696"/>
                  <a:gd name="T73" fmla="*/ 362 h 410"/>
                  <a:gd name="T74" fmla="*/ 286 w 696"/>
                  <a:gd name="T75" fmla="*/ 396 h 410"/>
                  <a:gd name="T76" fmla="*/ 264 w 696"/>
                  <a:gd name="T77" fmla="*/ 378 h 410"/>
                  <a:gd name="T78" fmla="*/ 250 w 696"/>
                  <a:gd name="T79" fmla="*/ 346 h 410"/>
                  <a:gd name="T80" fmla="*/ 228 w 696"/>
                  <a:gd name="T81" fmla="*/ 346 h 410"/>
                  <a:gd name="T82" fmla="*/ 210 w 696"/>
                  <a:gd name="T83" fmla="*/ 346 h 410"/>
                  <a:gd name="T84" fmla="*/ 202 w 696"/>
                  <a:gd name="T85" fmla="*/ 330 h 410"/>
                  <a:gd name="T86" fmla="*/ 186 w 696"/>
                  <a:gd name="T87" fmla="*/ 310 h 410"/>
                  <a:gd name="T88" fmla="*/ 48 w 696"/>
                  <a:gd name="T89" fmla="*/ 270 h 410"/>
                  <a:gd name="T90" fmla="*/ 24 w 696"/>
                  <a:gd name="T91" fmla="*/ 252 h 410"/>
                  <a:gd name="T92" fmla="*/ 16 w 696"/>
                  <a:gd name="T93" fmla="*/ 220 h 410"/>
                  <a:gd name="T94" fmla="*/ 16 w 696"/>
                  <a:gd name="T95" fmla="*/ 204 h 410"/>
                  <a:gd name="T96" fmla="*/ 10 w 696"/>
                  <a:gd name="T97" fmla="*/ 202 h 410"/>
                  <a:gd name="T98" fmla="*/ 2 w 696"/>
                  <a:gd name="T99" fmla="*/ 160 h 410"/>
                  <a:gd name="T100" fmla="*/ 8 w 696"/>
                  <a:gd name="T101" fmla="*/ 118 h 410"/>
                  <a:gd name="T102" fmla="*/ 30 w 696"/>
                  <a:gd name="T103" fmla="*/ 58 h 410"/>
                  <a:gd name="T104" fmla="*/ 32 w 696"/>
                  <a:gd name="T105" fmla="*/ 50 h 410"/>
                  <a:gd name="T106" fmla="*/ 34 w 696"/>
                  <a:gd name="T107" fmla="*/ 22 h 410"/>
                  <a:gd name="T108" fmla="*/ 50 w 696"/>
                  <a:gd name="T109" fmla="*/ 24 h 410"/>
                  <a:gd name="T110" fmla="*/ 52 w 696"/>
                  <a:gd name="T111" fmla="*/ 36 h 410"/>
                  <a:gd name="T112" fmla="*/ 64 w 696"/>
                  <a:gd name="T113" fmla="*/ 8 h 410"/>
                  <a:gd name="T114" fmla="*/ 602 w 696"/>
                  <a:gd name="T115" fmla="*/ 184 h 410"/>
                  <a:gd name="T116" fmla="*/ 616 w 696"/>
                  <a:gd name="T117" fmla="*/ 178 h 410"/>
                  <a:gd name="T118" fmla="*/ 60 w 696"/>
                  <a:gd name="T119" fmla="*/ 12 h 410"/>
                  <a:gd name="T120" fmla="*/ 290 w 696"/>
                  <a:gd name="T121" fmla="*/ 378 h 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696" h="410">
                    <a:moveTo>
                      <a:pt x="60" y="0"/>
                    </a:moveTo>
                    <a:lnTo>
                      <a:pt x="380" y="32"/>
                    </a:lnTo>
                    <a:lnTo>
                      <a:pt x="382" y="32"/>
                    </a:lnTo>
                    <a:lnTo>
                      <a:pt x="384" y="32"/>
                    </a:lnTo>
                    <a:lnTo>
                      <a:pt x="388" y="34"/>
                    </a:lnTo>
                    <a:lnTo>
                      <a:pt x="388" y="34"/>
                    </a:lnTo>
                    <a:lnTo>
                      <a:pt x="390" y="36"/>
                    </a:lnTo>
                    <a:lnTo>
                      <a:pt x="390" y="36"/>
                    </a:lnTo>
                    <a:lnTo>
                      <a:pt x="392" y="38"/>
                    </a:lnTo>
                    <a:lnTo>
                      <a:pt x="392" y="38"/>
                    </a:lnTo>
                    <a:lnTo>
                      <a:pt x="396" y="40"/>
                    </a:lnTo>
                    <a:lnTo>
                      <a:pt x="396" y="40"/>
                    </a:lnTo>
                    <a:lnTo>
                      <a:pt x="398" y="40"/>
                    </a:lnTo>
                    <a:lnTo>
                      <a:pt x="400" y="40"/>
                    </a:lnTo>
                    <a:lnTo>
                      <a:pt x="402" y="40"/>
                    </a:lnTo>
                    <a:lnTo>
                      <a:pt x="404" y="40"/>
                    </a:lnTo>
                    <a:lnTo>
                      <a:pt x="406" y="42"/>
                    </a:lnTo>
                    <a:lnTo>
                      <a:pt x="408" y="42"/>
                    </a:lnTo>
                    <a:lnTo>
                      <a:pt x="410" y="46"/>
                    </a:lnTo>
                    <a:lnTo>
                      <a:pt x="414" y="46"/>
                    </a:lnTo>
                    <a:lnTo>
                      <a:pt x="416" y="46"/>
                    </a:lnTo>
                    <a:lnTo>
                      <a:pt x="418" y="48"/>
                    </a:lnTo>
                    <a:lnTo>
                      <a:pt x="420" y="50"/>
                    </a:lnTo>
                    <a:lnTo>
                      <a:pt x="424" y="50"/>
                    </a:lnTo>
                    <a:lnTo>
                      <a:pt x="426" y="48"/>
                    </a:lnTo>
                    <a:lnTo>
                      <a:pt x="426" y="50"/>
                    </a:lnTo>
                    <a:lnTo>
                      <a:pt x="428" y="52"/>
                    </a:lnTo>
                    <a:lnTo>
                      <a:pt x="434" y="52"/>
                    </a:lnTo>
                    <a:lnTo>
                      <a:pt x="434" y="54"/>
                    </a:lnTo>
                    <a:lnTo>
                      <a:pt x="438" y="54"/>
                    </a:lnTo>
                    <a:lnTo>
                      <a:pt x="440" y="54"/>
                    </a:lnTo>
                    <a:lnTo>
                      <a:pt x="488" y="78"/>
                    </a:lnTo>
                    <a:lnTo>
                      <a:pt x="492" y="82"/>
                    </a:lnTo>
                    <a:lnTo>
                      <a:pt x="500" y="88"/>
                    </a:lnTo>
                    <a:lnTo>
                      <a:pt x="508" y="126"/>
                    </a:lnTo>
                    <a:lnTo>
                      <a:pt x="506" y="142"/>
                    </a:lnTo>
                    <a:lnTo>
                      <a:pt x="506" y="144"/>
                    </a:lnTo>
                    <a:lnTo>
                      <a:pt x="504" y="148"/>
                    </a:lnTo>
                    <a:lnTo>
                      <a:pt x="502" y="150"/>
                    </a:lnTo>
                    <a:lnTo>
                      <a:pt x="498" y="152"/>
                    </a:lnTo>
                    <a:lnTo>
                      <a:pt x="496" y="156"/>
                    </a:lnTo>
                    <a:lnTo>
                      <a:pt x="496" y="160"/>
                    </a:lnTo>
                    <a:lnTo>
                      <a:pt x="540" y="148"/>
                    </a:lnTo>
                    <a:lnTo>
                      <a:pt x="544" y="146"/>
                    </a:lnTo>
                    <a:lnTo>
                      <a:pt x="546" y="140"/>
                    </a:lnTo>
                    <a:lnTo>
                      <a:pt x="568" y="134"/>
                    </a:lnTo>
                    <a:lnTo>
                      <a:pt x="578" y="126"/>
                    </a:lnTo>
                    <a:lnTo>
                      <a:pt x="582" y="124"/>
                    </a:lnTo>
                    <a:lnTo>
                      <a:pt x="586" y="124"/>
                    </a:lnTo>
                    <a:lnTo>
                      <a:pt x="590" y="118"/>
                    </a:lnTo>
                    <a:lnTo>
                      <a:pt x="592" y="116"/>
                    </a:lnTo>
                    <a:lnTo>
                      <a:pt x="596" y="116"/>
                    </a:lnTo>
                    <a:lnTo>
                      <a:pt x="598" y="114"/>
                    </a:lnTo>
                    <a:lnTo>
                      <a:pt x="602" y="112"/>
                    </a:lnTo>
                    <a:lnTo>
                      <a:pt x="638" y="112"/>
                    </a:lnTo>
                    <a:lnTo>
                      <a:pt x="642" y="110"/>
                    </a:lnTo>
                    <a:lnTo>
                      <a:pt x="642" y="110"/>
                    </a:lnTo>
                    <a:lnTo>
                      <a:pt x="642" y="108"/>
                    </a:lnTo>
                    <a:lnTo>
                      <a:pt x="644" y="108"/>
                    </a:lnTo>
                    <a:lnTo>
                      <a:pt x="646" y="110"/>
                    </a:lnTo>
                    <a:lnTo>
                      <a:pt x="648" y="108"/>
                    </a:lnTo>
                    <a:lnTo>
                      <a:pt x="648" y="108"/>
                    </a:lnTo>
                    <a:lnTo>
                      <a:pt x="652" y="102"/>
                    </a:lnTo>
                    <a:lnTo>
                      <a:pt x="654" y="102"/>
                    </a:lnTo>
                    <a:lnTo>
                      <a:pt x="658" y="98"/>
                    </a:lnTo>
                    <a:lnTo>
                      <a:pt x="658" y="96"/>
                    </a:lnTo>
                    <a:lnTo>
                      <a:pt x="658" y="92"/>
                    </a:lnTo>
                    <a:lnTo>
                      <a:pt x="662" y="92"/>
                    </a:lnTo>
                    <a:lnTo>
                      <a:pt x="662" y="88"/>
                    </a:lnTo>
                    <a:lnTo>
                      <a:pt x="664" y="86"/>
                    </a:lnTo>
                    <a:lnTo>
                      <a:pt x="668" y="82"/>
                    </a:lnTo>
                    <a:lnTo>
                      <a:pt x="668" y="80"/>
                    </a:lnTo>
                    <a:lnTo>
                      <a:pt x="672" y="78"/>
                    </a:lnTo>
                    <a:lnTo>
                      <a:pt x="672" y="78"/>
                    </a:lnTo>
                    <a:lnTo>
                      <a:pt x="674" y="78"/>
                    </a:lnTo>
                    <a:lnTo>
                      <a:pt x="676" y="80"/>
                    </a:lnTo>
                    <a:lnTo>
                      <a:pt x="678" y="80"/>
                    </a:lnTo>
                    <a:lnTo>
                      <a:pt x="682" y="80"/>
                    </a:lnTo>
                    <a:lnTo>
                      <a:pt x="682" y="80"/>
                    </a:lnTo>
                    <a:lnTo>
                      <a:pt x="688" y="84"/>
                    </a:lnTo>
                    <a:lnTo>
                      <a:pt x="688" y="88"/>
                    </a:lnTo>
                    <a:lnTo>
                      <a:pt x="684" y="102"/>
                    </a:lnTo>
                    <a:lnTo>
                      <a:pt x="684" y="104"/>
                    </a:lnTo>
                    <a:lnTo>
                      <a:pt x="684" y="106"/>
                    </a:lnTo>
                    <a:lnTo>
                      <a:pt x="686" y="106"/>
                    </a:lnTo>
                    <a:lnTo>
                      <a:pt x="686" y="108"/>
                    </a:lnTo>
                    <a:lnTo>
                      <a:pt x="686" y="110"/>
                    </a:lnTo>
                    <a:lnTo>
                      <a:pt x="686" y="112"/>
                    </a:lnTo>
                    <a:lnTo>
                      <a:pt x="686" y="112"/>
                    </a:lnTo>
                    <a:lnTo>
                      <a:pt x="686" y="114"/>
                    </a:lnTo>
                    <a:lnTo>
                      <a:pt x="686" y="114"/>
                    </a:lnTo>
                    <a:lnTo>
                      <a:pt x="688" y="114"/>
                    </a:lnTo>
                    <a:lnTo>
                      <a:pt x="686" y="114"/>
                    </a:lnTo>
                    <a:lnTo>
                      <a:pt x="692" y="116"/>
                    </a:lnTo>
                    <a:lnTo>
                      <a:pt x="690" y="120"/>
                    </a:lnTo>
                    <a:lnTo>
                      <a:pt x="692" y="122"/>
                    </a:lnTo>
                    <a:lnTo>
                      <a:pt x="694" y="120"/>
                    </a:lnTo>
                    <a:lnTo>
                      <a:pt x="696" y="122"/>
                    </a:lnTo>
                    <a:lnTo>
                      <a:pt x="694" y="122"/>
                    </a:lnTo>
                    <a:lnTo>
                      <a:pt x="692" y="124"/>
                    </a:lnTo>
                    <a:lnTo>
                      <a:pt x="690" y="122"/>
                    </a:lnTo>
                    <a:lnTo>
                      <a:pt x="688" y="124"/>
                    </a:lnTo>
                    <a:lnTo>
                      <a:pt x="686" y="124"/>
                    </a:lnTo>
                    <a:lnTo>
                      <a:pt x="684" y="124"/>
                    </a:lnTo>
                    <a:lnTo>
                      <a:pt x="682" y="126"/>
                    </a:lnTo>
                    <a:lnTo>
                      <a:pt x="680" y="124"/>
                    </a:lnTo>
                    <a:lnTo>
                      <a:pt x="678" y="128"/>
                    </a:lnTo>
                    <a:lnTo>
                      <a:pt x="676" y="128"/>
                    </a:lnTo>
                    <a:lnTo>
                      <a:pt x="676" y="124"/>
                    </a:lnTo>
                    <a:lnTo>
                      <a:pt x="674" y="124"/>
                    </a:lnTo>
                    <a:lnTo>
                      <a:pt x="672" y="128"/>
                    </a:lnTo>
                    <a:lnTo>
                      <a:pt x="668" y="128"/>
                    </a:lnTo>
                    <a:lnTo>
                      <a:pt x="668" y="126"/>
                    </a:lnTo>
                    <a:lnTo>
                      <a:pt x="670" y="124"/>
                    </a:lnTo>
                    <a:lnTo>
                      <a:pt x="666" y="128"/>
                    </a:lnTo>
                    <a:lnTo>
                      <a:pt x="664" y="130"/>
                    </a:lnTo>
                    <a:lnTo>
                      <a:pt x="662" y="132"/>
                    </a:lnTo>
                    <a:lnTo>
                      <a:pt x="662" y="130"/>
                    </a:lnTo>
                    <a:lnTo>
                      <a:pt x="660" y="134"/>
                    </a:lnTo>
                    <a:lnTo>
                      <a:pt x="658" y="134"/>
                    </a:lnTo>
                    <a:lnTo>
                      <a:pt x="658" y="130"/>
                    </a:lnTo>
                    <a:lnTo>
                      <a:pt x="658" y="134"/>
                    </a:lnTo>
                    <a:lnTo>
                      <a:pt x="656" y="136"/>
                    </a:lnTo>
                    <a:lnTo>
                      <a:pt x="654" y="134"/>
                    </a:lnTo>
                    <a:lnTo>
                      <a:pt x="654" y="132"/>
                    </a:lnTo>
                    <a:lnTo>
                      <a:pt x="652" y="136"/>
                    </a:lnTo>
                    <a:lnTo>
                      <a:pt x="652" y="136"/>
                    </a:lnTo>
                    <a:lnTo>
                      <a:pt x="650" y="138"/>
                    </a:lnTo>
                    <a:lnTo>
                      <a:pt x="646" y="142"/>
                    </a:lnTo>
                    <a:lnTo>
                      <a:pt x="644" y="146"/>
                    </a:lnTo>
                    <a:lnTo>
                      <a:pt x="642" y="148"/>
                    </a:lnTo>
                    <a:lnTo>
                      <a:pt x="642" y="150"/>
                    </a:lnTo>
                    <a:lnTo>
                      <a:pt x="640" y="150"/>
                    </a:lnTo>
                    <a:lnTo>
                      <a:pt x="640" y="152"/>
                    </a:lnTo>
                    <a:lnTo>
                      <a:pt x="642" y="152"/>
                    </a:lnTo>
                    <a:lnTo>
                      <a:pt x="642" y="154"/>
                    </a:lnTo>
                    <a:lnTo>
                      <a:pt x="638" y="158"/>
                    </a:lnTo>
                    <a:lnTo>
                      <a:pt x="638" y="160"/>
                    </a:lnTo>
                    <a:lnTo>
                      <a:pt x="642" y="162"/>
                    </a:lnTo>
                    <a:lnTo>
                      <a:pt x="642" y="164"/>
                    </a:lnTo>
                    <a:lnTo>
                      <a:pt x="642" y="168"/>
                    </a:lnTo>
                    <a:lnTo>
                      <a:pt x="646" y="168"/>
                    </a:lnTo>
                    <a:lnTo>
                      <a:pt x="648" y="164"/>
                    </a:lnTo>
                    <a:lnTo>
                      <a:pt x="646" y="162"/>
                    </a:lnTo>
                    <a:lnTo>
                      <a:pt x="648" y="162"/>
                    </a:lnTo>
                    <a:lnTo>
                      <a:pt x="648" y="166"/>
                    </a:lnTo>
                    <a:lnTo>
                      <a:pt x="648" y="168"/>
                    </a:lnTo>
                    <a:lnTo>
                      <a:pt x="642" y="172"/>
                    </a:lnTo>
                    <a:lnTo>
                      <a:pt x="640" y="172"/>
                    </a:lnTo>
                    <a:lnTo>
                      <a:pt x="640" y="170"/>
                    </a:lnTo>
                    <a:lnTo>
                      <a:pt x="640" y="166"/>
                    </a:lnTo>
                    <a:lnTo>
                      <a:pt x="636" y="172"/>
                    </a:lnTo>
                    <a:lnTo>
                      <a:pt x="634" y="174"/>
                    </a:lnTo>
                    <a:lnTo>
                      <a:pt x="634" y="174"/>
                    </a:lnTo>
                    <a:lnTo>
                      <a:pt x="634" y="172"/>
                    </a:lnTo>
                    <a:lnTo>
                      <a:pt x="634" y="170"/>
                    </a:lnTo>
                    <a:lnTo>
                      <a:pt x="630" y="166"/>
                    </a:lnTo>
                    <a:lnTo>
                      <a:pt x="630" y="170"/>
                    </a:lnTo>
                    <a:lnTo>
                      <a:pt x="630" y="172"/>
                    </a:lnTo>
                    <a:lnTo>
                      <a:pt x="632" y="174"/>
                    </a:lnTo>
                    <a:lnTo>
                      <a:pt x="630" y="174"/>
                    </a:lnTo>
                    <a:lnTo>
                      <a:pt x="626" y="174"/>
                    </a:lnTo>
                    <a:lnTo>
                      <a:pt x="622" y="176"/>
                    </a:lnTo>
                    <a:lnTo>
                      <a:pt x="620" y="174"/>
                    </a:lnTo>
                    <a:lnTo>
                      <a:pt x="614" y="176"/>
                    </a:lnTo>
                    <a:lnTo>
                      <a:pt x="614" y="174"/>
                    </a:lnTo>
                    <a:lnTo>
                      <a:pt x="612" y="174"/>
                    </a:lnTo>
                    <a:lnTo>
                      <a:pt x="608" y="178"/>
                    </a:lnTo>
                    <a:lnTo>
                      <a:pt x="606" y="178"/>
                    </a:lnTo>
                    <a:lnTo>
                      <a:pt x="602" y="178"/>
                    </a:lnTo>
                    <a:lnTo>
                      <a:pt x="600" y="180"/>
                    </a:lnTo>
                    <a:lnTo>
                      <a:pt x="598" y="182"/>
                    </a:lnTo>
                    <a:lnTo>
                      <a:pt x="598" y="184"/>
                    </a:lnTo>
                    <a:lnTo>
                      <a:pt x="594" y="186"/>
                    </a:lnTo>
                    <a:lnTo>
                      <a:pt x="596" y="186"/>
                    </a:lnTo>
                    <a:lnTo>
                      <a:pt x="598" y="188"/>
                    </a:lnTo>
                    <a:lnTo>
                      <a:pt x="598" y="190"/>
                    </a:lnTo>
                    <a:lnTo>
                      <a:pt x="596" y="192"/>
                    </a:lnTo>
                    <a:lnTo>
                      <a:pt x="596" y="192"/>
                    </a:lnTo>
                    <a:lnTo>
                      <a:pt x="594" y="194"/>
                    </a:lnTo>
                    <a:lnTo>
                      <a:pt x="596" y="196"/>
                    </a:lnTo>
                    <a:lnTo>
                      <a:pt x="594" y="198"/>
                    </a:lnTo>
                    <a:lnTo>
                      <a:pt x="594" y="200"/>
                    </a:lnTo>
                    <a:lnTo>
                      <a:pt x="592" y="200"/>
                    </a:lnTo>
                    <a:lnTo>
                      <a:pt x="592" y="200"/>
                    </a:lnTo>
                    <a:lnTo>
                      <a:pt x="590" y="204"/>
                    </a:lnTo>
                    <a:lnTo>
                      <a:pt x="588" y="206"/>
                    </a:lnTo>
                    <a:lnTo>
                      <a:pt x="588" y="206"/>
                    </a:lnTo>
                    <a:lnTo>
                      <a:pt x="586" y="206"/>
                    </a:lnTo>
                    <a:lnTo>
                      <a:pt x="586" y="208"/>
                    </a:lnTo>
                    <a:lnTo>
                      <a:pt x="584" y="210"/>
                    </a:lnTo>
                    <a:lnTo>
                      <a:pt x="584" y="210"/>
                    </a:lnTo>
                    <a:lnTo>
                      <a:pt x="582" y="212"/>
                    </a:lnTo>
                    <a:lnTo>
                      <a:pt x="584" y="208"/>
                    </a:lnTo>
                    <a:lnTo>
                      <a:pt x="582" y="206"/>
                    </a:lnTo>
                    <a:lnTo>
                      <a:pt x="580" y="208"/>
                    </a:lnTo>
                    <a:lnTo>
                      <a:pt x="578" y="204"/>
                    </a:lnTo>
                    <a:lnTo>
                      <a:pt x="578" y="202"/>
                    </a:lnTo>
                    <a:lnTo>
                      <a:pt x="578" y="200"/>
                    </a:lnTo>
                    <a:lnTo>
                      <a:pt x="582" y="196"/>
                    </a:lnTo>
                    <a:lnTo>
                      <a:pt x="578" y="198"/>
                    </a:lnTo>
                    <a:lnTo>
                      <a:pt x="576" y="200"/>
                    </a:lnTo>
                    <a:lnTo>
                      <a:pt x="576" y="202"/>
                    </a:lnTo>
                    <a:lnTo>
                      <a:pt x="576" y="206"/>
                    </a:lnTo>
                    <a:lnTo>
                      <a:pt x="578" y="206"/>
                    </a:lnTo>
                    <a:lnTo>
                      <a:pt x="578" y="210"/>
                    </a:lnTo>
                    <a:lnTo>
                      <a:pt x="578" y="210"/>
                    </a:lnTo>
                    <a:lnTo>
                      <a:pt x="580" y="214"/>
                    </a:lnTo>
                    <a:lnTo>
                      <a:pt x="580" y="218"/>
                    </a:lnTo>
                    <a:lnTo>
                      <a:pt x="578" y="222"/>
                    </a:lnTo>
                    <a:lnTo>
                      <a:pt x="576" y="224"/>
                    </a:lnTo>
                    <a:lnTo>
                      <a:pt x="574" y="228"/>
                    </a:lnTo>
                    <a:lnTo>
                      <a:pt x="572" y="232"/>
                    </a:lnTo>
                    <a:lnTo>
                      <a:pt x="572" y="234"/>
                    </a:lnTo>
                    <a:lnTo>
                      <a:pt x="572" y="234"/>
                    </a:lnTo>
                    <a:lnTo>
                      <a:pt x="572" y="234"/>
                    </a:lnTo>
                    <a:lnTo>
                      <a:pt x="570" y="232"/>
                    </a:lnTo>
                    <a:lnTo>
                      <a:pt x="568" y="236"/>
                    </a:lnTo>
                    <a:lnTo>
                      <a:pt x="568" y="238"/>
                    </a:lnTo>
                    <a:lnTo>
                      <a:pt x="568" y="238"/>
                    </a:lnTo>
                    <a:lnTo>
                      <a:pt x="566" y="236"/>
                    </a:lnTo>
                    <a:lnTo>
                      <a:pt x="568" y="234"/>
                    </a:lnTo>
                    <a:lnTo>
                      <a:pt x="570" y="232"/>
                    </a:lnTo>
                    <a:lnTo>
                      <a:pt x="568" y="230"/>
                    </a:lnTo>
                    <a:lnTo>
                      <a:pt x="570" y="228"/>
                    </a:lnTo>
                    <a:lnTo>
                      <a:pt x="570" y="228"/>
                    </a:lnTo>
                    <a:lnTo>
                      <a:pt x="572" y="226"/>
                    </a:lnTo>
                    <a:lnTo>
                      <a:pt x="570" y="226"/>
                    </a:lnTo>
                    <a:lnTo>
                      <a:pt x="568" y="224"/>
                    </a:lnTo>
                    <a:lnTo>
                      <a:pt x="568" y="224"/>
                    </a:lnTo>
                    <a:lnTo>
                      <a:pt x="568" y="222"/>
                    </a:lnTo>
                    <a:lnTo>
                      <a:pt x="568" y="222"/>
                    </a:lnTo>
                    <a:lnTo>
                      <a:pt x="568" y="222"/>
                    </a:lnTo>
                    <a:lnTo>
                      <a:pt x="566" y="222"/>
                    </a:lnTo>
                    <a:lnTo>
                      <a:pt x="564" y="220"/>
                    </a:lnTo>
                    <a:lnTo>
                      <a:pt x="564" y="218"/>
                    </a:lnTo>
                    <a:lnTo>
                      <a:pt x="566" y="216"/>
                    </a:lnTo>
                    <a:lnTo>
                      <a:pt x="566" y="212"/>
                    </a:lnTo>
                    <a:lnTo>
                      <a:pt x="564" y="208"/>
                    </a:lnTo>
                    <a:lnTo>
                      <a:pt x="566" y="206"/>
                    </a:lnTo>
                    <a:lnTo>
                      <a:pt x="568" y="204"/>
                    </a:lnTo>
                    <a:lnTo>
                      <a:pt x="568" y="204"/>
                    </a:lnTo>
                    <a:lnTo>
                      <a:pt x="568" y="202"/>
                    </a:lnTo>
                    <a:lnTo>
                      <a:pt x="568" y="200"/>
                    </a:lnTo>
                    <a:lnTo>
                      <a:pt x="568" y="202"/>
                    </a:lnTo>
                    <a:lnTo>
                      <a:pt x="566" y="204"/>
                    </a:lnTo>
                    <a:lnTo>
                      <a:pt x="564" y="206"/>
                    </a:lnTo>
                    <a:lnTo>
                      <a:pt x="564" y="206"/>
                    </a:lnTo>
                    <a:lnTo>
                      <a:pt x="562" y="206"/>
                    </a:lnTo>
                    <a:lnTo>
                      <a:pt x="564" y="208"/>
                    </a:lnTo>
                    <a:lnTo>
                      <a:pt x="562" y="210"/>
                    </a:lnTo>
                    <a:lnTo>
                      <a:pt x="562" y="214"/>
                    </a:lnTo>
                    <a:lnTo>
                      <a:pt x="562" y="214"/>
                    </a:lnTo>
                    <a:lnTo>
                      <a:pt x="562" y="216"/>
                    </a:lnTo>
                    <a:lnTo>
                      <a:pt x="562" y="218"/>
                    </a:lnTo>
                    <a:lnTo>
                      <a:pt x="562" y="224"/>
                    </a:lnTo>
                    <a:lnTo>
                      <a:pt x="562" y="224"/>
                    </a:lnTo>
                    <a:lnTo>
                      <a:pt x="558" y="220"/>
                    </a:lnTo>
                    <a:lnTo>
                      <a:pt x="556" y="220"/>
                    </a:lnTo>
                    <a:lnTo>
                      <a:pt x="554" y="218"/>
                    </a:lnTo>
                    <a:lnTo>
                      <a:pt x="554" y="218"/>
                    </a:lnTo>
                    <a:lnTo>
                      <a:pt x="554" y="216"/>
                    </a:lnTo>
                    <a:lnTo>
                      <a:pt x="554" y="214"/>
                    </a:lnTo>
                    <a:lnTo>
                      <a:pt x="552" y="216"/>
                    </a:lnTo>
                    <a:lnTo>
                      <a:pt x="552" y="218"/>
                    </a:lnTo>
                    <a:lnTo>
                      <a:pt x="554" y="218"/>
                    </a:lnTo>
                    <a:lnTo>
                      <a:pt x="556" y="220"/>
                    </a:lnTo>
                    <a:lnTo>
                      <a:pt x="558" y="222"/>
                    </a:lnTo>
                    <a:lnTo>
                      <a:pt x="562" y="226"/>
                    </a:lnTo>
                    <a:lnTo>
                      <a:pt x="564" y="226"/>
                    </a:lnTo>
                    <a:lnTo>
                      <a:pt x="564" y="228"/>
                    </a:lnTo>
                    <a:lnTo>
                      <a:pt x="562" y="232"/>
                    </a:lnTo>
                    <a:lnTo>
                      <a:pt x="560" y="230"/>
                    </a:lnTo>
                    <a:lnTo>
                      <a:pt x="560" y="228"/>
                    </a:lnTo>
                    <a:lnTo>
                      <a:pt x="558" y="228"/>
                    </a:lnTo>
                    <a:lnTo>
                      <a:pt x="560" y="232"/>
                    </a:lnTo>
                    <a:lnTo>
                      <a:pt x="562" y="234"/>
                    </a:lnTo>
                    <a:lnTo>
                      <a:pt x="564" y="234"/>
                    </a:lnTo>
                    <a:lnTo>
                      <a:pt x="562" y="236"/>
                    </a:lnTo>
                    <a:lnTo>
                      <a:pt x="562" y="236"/>
                    </a:lnTo>
                    <a:lnTo>
                      <a:pt x="560" y="236"/>
                    </a:lnTo>
                    <a:lnTo>
                      <a:pt x="564" y="238"/>
                    </a:lnTo>
                    <a:lnTo>
                      <a:pt x="562" y="240"/>
                    </a:lnTo>
                    <a:lnTo>
                      <a:pt x="560" y="240"/>
                    </a:lnTo>
                    <a:lnTo>
                      <a:pt x="560" y="238"/>
                    </a:lnTo>
                    <a:lnTo>
                      <a:pt x="556" y="238"/>
                    </a:lnTo>
                    <a:lnTo>
                      <a:pt x="554" y="236"/>
                    </a:lnTo>
                    <a:lnTo>
                      <a:pt x="556" y="238"/>
                    </a:lnTo>
                    <a:lnTo>
                      <a:pt x="558" y="240"/>
                    </a:lnTo>
                    <a:lnTo>
                      <a:pt x="560" y="240"/>
                    </a:lnTo>
                    <a:lnTo>
                      <a:pt x="560" y="242"/>
                    </a:lnTo>
                    <a:lnTo>
                      <a:pt x="562" y="242"/>
                    </a:lnTo>
                    <a:lnTo>
                      <a:pt x="564" y="242"/>
                    </a:lnTo>
                    <a:lnTo>
                      <a:pt x="564" y="244"/>
                    </a:lnTo>
                    <a:lnTo>
                      <a:pt x="566" y="246"/>
                    </a:lnTo>
                    <a:lnTo>
                      <a:pt x="564" y="248"/>
                    </a:lnTo>
                    <a:lnTo>
                      <a:pt x="564" y="248"/>
                    </a:lnTo>
                    <a:lnTo>
                      <a:pt x="564" y="248"/>
                    </a:lnTo>
                    <a:lnTo>
                      <a:pt x="564" y="250"/>
                    </a:lnTo>
                    <a:lnTo>
                      <a:pt x="564" y="252"/>
                    </a:lnTo>
                    <a:lnTo>
                      <a:pt x="564" y="254"/>
                    </a:lnTo>
                    <a:lnTo>
                      <a:pt x="562" y="254"/>
                    </a:lnTo>
                    <a:lnTo>
                      <a:pt x="562" y="254"/>
                    </a:lnTo>
                    <a:lnTo>
                      <a:pt x="558" y="254"/>
                    </a:lnTo>
                    <a:lnTo>
                      <a:pt x="558" y="256"/>
                    </a:lnTo>
                    <a:lnTo>
                      <a:pt x="556" y="256"/>
                    </a:lnTo>
                    <a:lnTo>
                      <a:pt x="554" y="254"/>
                    </a:lnTo>
                    <a:lnTo>
                      <a:pt x="554" y="254"/>
                    </a:lnTo>
                    <a:lnTo>
                      <a:pt x="554" y="258"/>
                    </a:lnTo>
                    <a:lnTo>
                      <a:pt x="554" y="258"/>
                    </a:lnTo>
                    <a:lnTo>
                      <a:pt x="556" y="258"/>
                    </a:lnTo>
                    <a:lnTo>
                      <a:pt x="560" y="256"/>
                    </a:lnTo>
                    <a:lnTo>
                      <a:pt x="562" y="258"/>
                    </a:lnTo>
                    <a:lnTo>
                      <a:pt x="562" y="262"/>
                    </a:lnTo>
                    <a:lnTo>
                      <a:pt x="564" y="262"/>
                    </a:lnTo>
                    <a:lnTo>
                      <a:pt x="564" y="260"/>
                    </a:lnTo>
                    <a:lnTo>
                      <a:pt x="564" y="258"/>
                    </a:lnTo>
                    <a:lnTo>
                      <a:pt x="566" y="258"/>
                    </a:lnTo>
                    <a:lnTo>
                      <a:pt x="566" y="260"/>
                    </a:lnTo>
                    <a:lnTo>
                      <a:pt x="566" y="262"/>
                    </a:lnTo>
                    <a:lnTo>
                      <a:pt x="564" y="262"/>
                    </a:lnTo>
                    <a:lnTo>
                      <a:pt x="562" y="264"/>
                    </a:lnTo>
                    <a:lnTo>
                      <a:pt x="562" y="266"/>
                    </a:lnTo>
                    <a:lnTo>
                      <a:pt x="560" y="268"/>
                    </a:lnTo>
                    <a:lnTo>
                      <a:pt x="558" y="266"/>
                    </a:lnTo>
                    <a:lnTo>
                      <a:pt x="558" y="266"/>
                    </a:lnTo>
                    <a:lnTo>
                      <a:pt x="556" y="264"/>
                    </a:lnTo>
                    <a:lnTo>
                      <a:pt x="556" y="266"/>
                    </a:lnTo>
                    <a:lnTo>
                      <a:pt x="554" y="266"/>
                    </a:lnTo>
                    <a:lnTo>
                      <a:pt x="552" y="266"/>
                    </a:lnTo>
                    <a:lnTo>
                      <a:pt x="550" y="266"/>
                    </a:lnTo>
                    <a:lnTo>
                      <a:pt x="552" y="266"/>
                    </a:lnTo>
                    <a:lnTo>
                      <a:pt x="556" y="268"/>
                    </a:lnTo>
                    <a:lnTo>
                      <a:pt x="556" y="268"/>
                    </a:lnTo>
                    <a:lnTo>
                      <a:pt x="554" y="270"/>
                    </a:lnTo>
                    <a:lnTo>
                      <a:pt x="556" y="270"/>
                    </a:lnTo>
                    <a:lnTo>
                      <a:pt x="552" y="272"/>
                    </a:lnTo>
                    <a:lnTo>
                      <a:pt x="550" y="270"/>
                    </a:lnTo>
                    <a:lnTo>
                      <a:pt x="552" y="272"/>
                    </a:lnTo>
                    <a:lnTo>
                      <a:pt x="554" y="274"/>
                    </a:lnTo>
                    <a:lnTo>
                      <a:pt x="558" y="270"/>
                    </a:lnTo>
                    <a:lnTo>
                      <a:pt x="558" y="272"/>
                    </a:lnTo>
                    <a:lnTo>
                      <a:pt x="558" y="272"/>
                    </a:lnTo>
                    <a:lnTo>
                      <a:pt x="556" y="276"/>
                    </a:lnTo>
                    <a:lnTo>
                      <a:pt x="554" y="276"/>
                    </a:lnTo>
                    <a:lnTo>
                      <a:pt x="554" y="274"/>
                    </a:lnTo>
                    <a:lnTo>
                      <a:pt x="552" y="274"/>
                    </a:lnTo>
                    <a:lnTo>
                      <a:pt x="550" y="276"/>
                    </a:lnTo>
                    <a:lnTo>
                      <a:pt x="548" y="276"/>
                    </a:lnTo>
                    <a:lnTo>
                      <a:pt x="542" y="278"/>
                    </a:lnTo>
                    <a:lnTo>
                      <a:pt x="536" y="284"/>
                    </a:lnTo>
                    <a:lnTo>
                      <a:pt x="534" y="288"/>
                    </a:lnTo>
                    <a:lnTo>
                      <a:pt x="534" y="288"/>
                    </a:lnTo>
                    <a:lnTo>
                      <a:pt x="532" y="288"/>
                    </a:lnTo>
                    <a:lnTo>
                      <a:pt x="528" y="288"/>
                    </a:lnTo>
                    <a:lnTo>
                      <a:pt x="526" y="290"/>
                    </a:lnTo>
                    <a:lnTo>
                      <a:pt x="522" y="296"/>
                    </a:lnTo>
                    <a:lnTo>
                      <a:pt x="522" y="296"/>
                    </a:lnTo>
                    <a:lnTo>
                      <a:pt x="520" y="298"/>
                    </a:lnTo>
                    <a:lnTo>
                      <a:pt x="518" y="298"/>
                    </a:lnTo>
                    <a:lnTo>
                      <a:pt x="518" y="300"/>
                    </a:lnTo>
                    <a:lnTo>
                      <a:pt x="516" y="302"/>
                    </a:lnTo>
                    <a:lnTo>
                      <a:pt x="514" y="302"/>
                    </a:lnTo>
                    <a:lnTo>
                      <a:pt x="514" y="302"/>
                    </a:lnTo>
                    <a:lnTo>
                      <a:pt x="512" y="304"/>
                    </a:lnTo>
                    <a:lnTo>
                      <a:pt x="510" y="304"/>
                    </a:lnTo>
                    <a:lnTo>
                      <a:pt x="508" y="304"/>
                    </a:lnTo>
                    <a:lnTo>
                      <a:pt x="504" y="306"/>
                    </a:lnTo>
                    <a:lnTo>
                      <a:pt x="504" y="306"/>
                    </a:lnTo>
                    <a:lnTo>
                      <a:pt x="502" y="306"/>
                    </a:lnTo>
                    <a:lnTo>
                      <a:pt x="502" y="308"/>
                    </a:lnTo>
                    <a:lnTo>
                      <a:pt x="498" y="308"/>
                    </a:lnTo>
                    <a:lnTo>
                      <a:pt x="498" y="308"/>
                    </a:lnTo>
                    <a:lnTo>
                      <a:pt x="498" y="310"/>
                    </a:lnTo>
                    <a:lnTo>
                      <a:pt x="498" y="312"/>
                    </a:lnTo>
                    <a:lnTo>
                      <a:pt x="496" y="314"/>
                    </a:lnTo>
                    <a:lnTo>
                      <a:pt x="496" y="314"/>
                    </a:lnTo>
                    <a:lnTo>
                      <a:pt x="494" y="316"/>
                    </a:lnTo>
                    <a:lnTo>
                      <a:pt x="492" y="316"/>
                    </a:lnTo>
                    <a:lnTo>
                      <a:pt x="490" y="320"/>
                    </a:lnTo>
                    <a:lnTo>
                      <a:pt x="488" y="324"/>
                    </a:lnTo>
                    <a:lnTo>
                      <a:pt x="488" y="328"/>
                    </a:lnTo>
                    <a:lnTo>
                      <a:pt x="488" y="334"/>
                    </a:lnTo>
                    <a:lnTo>
                      <a:pt x="488" y="338"/>
                    </a:lnTo>
                    <a:lnTo>
                      <a:pt x="488" y="344"/>
                    </a:lnTo>
                    <a:lnTo>
                      <a:pt x="488" y="346"/>
                    </a:lnTo>
                    <a:lnTo>
                      <a:pt x="490" y="352"/>
                    </a:lnTo>
                    <a:lnTo>
                      <a:pt x="490" y="354"/>
                    </a:lnTo>
                    <a:lnTo>
                      <a:pt x="492" y="360"/>
                    </a:lnTo>
                    <a:lnTo>
                      <a:pt x="494" y="362"/>
                    </a:lnTo>
                    <a:lnTo>
                      <a:pt x="494" y="364"/>
                    </a:lnTo>
                    <a:lnTo>
                      <a:pt x="494" y="368"/>
                    </a:lnTo>
                    <a:lnTo>
                      <a:pt x="494" y="372"/>
                    </a:lnTo>
                    <a:lnTo>
                      <a:pt x="494" y="372"/>
                    </a:lnTo>
                    <a:lnTo>
                      <a:pt x="496" y="380"/>
                    </a:lnTo>
                    <a:lnTo>
                      <a:pt x="498" y="382"/>
                    </a:lnTo>
                    <a:lnTo>
                      <a:pt x="498" y="386"/>
                    </a:lnTo>
                    <a:lnTo>
                      <a:pt x="496" y="388"/>
                    </a:lnTo>
                    <a:lnTo>
                      <a:pt x="498" y="388"/>
                    </a:lnTo>
                    <a:lnTo>
                      <a:pt x="498" y="392"/>
                    </a:lnTo>
                    <a:lnTo>
                      <a:pt x="496" y="394"/>
                    </a:lnTo>
                    <a:lnTo>
                      <a:pt x="496" y="396"/>
                    </a:lnTo>
                    <a:lnTo>
                      <a:pt x="494" y="400"/>
                    </a:lnTo>
                    <a:lnTo>
                      <a:pt x="494" y="402"/>
                    </a:lnTo>
                    <a:lnTo>
                      <a:pt x="492" y="406"/>
                    </a:lnTo>
                    <a:lnTo>
                      <a:pt x="492" y="408"/>
                    </a:lnTo>
                    <a:lnTo>
                      <a:pt x="490" y="408"/>
                    </a:lnTo>
                    <a:lnTo>
                      <a:pt x="488" y="410"/>
                    </a:lnTo>
                    <a:lnTo>
                      <a:pt x="486" y="408"/>
                    </a:lnTo>
                    <a:lnTo>
                      <a:pt x="484" y="408"/>
                    </a:lnTo>
                    <a:lnTo>
                      <a:pt x="482" y="408"/>
                    </a:lnTo>
                    <a:lnTo>
                      <a:pt x="482" y="406"/>
                    </a:lnTo>
                    <a:lnTo>
                      <a:pt x="480" y="404"/>
                    </a:lnTo>
                    <a:lnTo>
                      <a:pt x="480" y="402"/>
                    </a:lnTo>
                    <a:lnTo>
                      <a:pt x="480" y="400"/>
                    </a:lnTo>
                    <a:lnTo>
                      <a:pt x="478" y="400"/>
                    </a:lnTo>
                    <a:lnTo>
                      <a:pt x="476" y="400"/>
                    </a:lnTo>
                    <a:lnTo>
                      <a:pt x="476" y="396"/>
                    </a:lnTo>
                    <a:lnTo>
                      <a:pt x="476" y="394"/>
                    </a:lnTo>
                    <a:lnTo>
                      <a:pt x="474" y="392"/>
                    </a:lnTo>
                    <a:lnTo>
                      <a:pt x="472" y="390"/>
                    </a:lnTo>
                    <a:lnTo>
                      <a:pt x="474" y="388"/>
                    </a:lnTo>
                    <a:lnTo>
                      <a:pt x="474" y="386"/>
                    </a:lnTo>
                    <a:lnTo>
                      <a:pt x="476" y="384"/>
                    </a:lnTo>
                    <a:lnTo>
                      <a:pt x="474" y="386"/>
                    </a:lnTo>
                    <a:lnTo>
                      <a:pt x="472" y="384"/>
                    </a:lnTo>
                    <a:lnTo>
                      <a:pt x="472" y="386"/>
                    </a:lnTo>
                    <a:lnTo>
                      <a:pt x="472" y="388"/>
                    </a:lnTo>
                    <a:lnTo>
                      <a:pt x="472" y="384"/>
                    </a:lnTo>
                    <a:lnTo>
                      <a:pt x="470" y="384"/>
                    </a:lnTo>
                    <a:lnTo>
                      <a:pt x="470" y="384"/>
                    </a:lnTo>
                    <a:lnTo>
                      <a:pt x="468" y="382"/>
                    </a:lnTo>
                    <a:lnTo>
                      <a:pt x="468" y="380"/>
                    </a:lnTo>
                    <a:lnTo>
                      <a:pt x="468" y="378"/>
                    </a:lnTo>
                    <a:lnTo>
                      <a:pt x="470" y="374"/>
                    </a:lnTo>
                    <a:lnTo>
                      <a:pt x="470" y="372"/>
                    </a:lnTo>
                    <a:lnTo>
                      <a:pt x="468" y="370"/>
                    </a:lnTo>
                    <a:lnTo>
                      <a:pt x="468" y="372"/>
                    </a:lnTo>
                    <a:lnTo>
                      <a:pt x="468" y="372"/>
                    </a:lnTo>
                    <a:lnTo>
                      <a:pt x="466" y="374"/>
                    </a:lnTo>
                    <a:lnTo>
                      <a:pt x="466" y="374"/>
                    </a:lnTo>
                    <a:lnTo>
                      <a:pt x="464" y="372"/>
                    </a:lnTo>
                    <a:lnTo>
                      <a:pt x="464" y="370"/>
                    </a:lnTo>
                    <a:lnTo>
                      <a:pt x="468" y="366"/>
                    </a:lnTo>
                    <a:lnTo>
                      <a:pt x="468" y="360"/>
                    </a:lnTo>
                    <a:lnTo>
                      <a:pt x="468" y="358"/>
                    </a:lnTo>
                    <a:lnTo>
                      <a:pt x="468" y="354"/>
                    </a:lnTo>
                    <a:lnTo>
                      <a:pt x="466" y="354"/>
                    </a:lnTo>
                    <a:lnTo>
                      <a:pt x="464" y="352"/>
                    </a:lnTo>
                    <a:lnTo>
                      <a:pt x="464" y="352"/>
                    </a:lnTo>
                    <a:lnTo>
                      <a:pt x="464" y="352"/>
                    </a:lnTo>
                    <a:lnTo>
                      <a:pt x="462" y="350"/>
                    </a:lnTo>
                    <a:lnTo>
                      <a:pt x="462" y="348"/>
                    </a:lnTo>
                    <a:lnTo>
                      <a:pt x="460" y="348"/>
                    </a:lnTo>
                    <a:lnTo>
                      <a:pt x="460" y="346"/>
                    </a:lnTo>
                    <a:lnTo>
                      <a:pt x="458" y="342"/>
                    </a:lnTo>
                    <a:lnTo>
                      <a:pt x="454" y="340"/>
                    </a:lnTo>
                    <a:lnTo>
                      <a:pt x="454" y="340"/>
                    </a:lnTo>
                    <a:lnTo>
                      <a:pt x="452" y="340"/>
                    </a:lnTo>
                    <a:lnTo>
                      <a:pt x="450" y="342"/>
                    </a:lnTo>
                    <a:lnTo>
                      <a:pt x="450" y="342"/>
                    </a:lnTo>
                    <a:lnTo>
                      <a:pt x="448" y="342"/>
                    </a:lnTo>
                    <a:lnTo>
                      <a:pt x="448" y="342"/>
                    </a:lnTo>
                    <a:lnTo>
                      <a:pt x="446" y="346"/>
                    </a:lnTo>
                    <a:lnTo>
                      <a:pt x="442" y="346"/>
                    </a:lnTo>
                    <a:lnTo>
                      <a:pt x="440" y="346"/>
                    </a:lnTo>
                    <a:lnTo>
                      <a:pt x="438" y="346"/>
                    </a:lnTo>
                    <a:lnTo>
                      <a:pt x="440" y="344"/>
                    </a:lnTo>
                    <a:lnTo>
                      <a:pt x="440" y="346"/>
                    </a:lnTo>
                    <a:lnTo>
                      <a:pt x="440" y="346"/>
                    </a:lnTo>
                    <a:lnTo>
                      <a:pt x="440" y="344"/>
                    </a:lnTo>
                    <a:lnTo>
                      <a:pt x="438" y="342"/>
                    </a:lnTo>
                    <a:lnTo>
                      <a:pt x="434" y="340"/>
                    </a:lnTo>
                    <a:lnTo>
                      <a:pt x="436" y="340"/>
                    </a:lnTo>
                    <a:lnTo>
                      <a:pt x="436" y="340"/>
                    </a:lnTo>
                    <a:lnTo>
                      <a:pt x="438" y="340"/>
                    </a:lnTo>
                    <a:lnTo>
                      <a:pt x="434" y="338"/>
                    </a:lnTo>
                    <a:lnTo>
                      <a:pt x="434" y="338"/>
                    </a:lnTo>
                    <a:lnTo>
                      <a:pt x="434" y="336"/>
                    </a:lnTo>
                    <a:lnTo>
                      <a:pt x="432" y="338"/>
                    </a:lnTo>
                    <a:lnTo>
                      <a:pt x="434" y="340"/>
                    </a:lnTo>
                    <a:lnTo>
                      <a:pt x="432" y="338"/>
                    </a:lnTo>
                    <a:lnTo>
                      <a:pt x="430" y="336"/>
                    </a:lnTo>
                    <a:lnTo>
                      <a:pt x="428" y="336"/>
                    </a:lnTo>
                    <a:lnTo>
                      <a:pt x="424" y="336"/>
                    </a:lnTo>
                    <a:lnTo>
                      <a:pt x="424" y="336"/>
                    </a:lnTo>
                    <a:lnTo>
                      <a:pt x="428" y="336"/>
                    </a:lnTo>
                    <a:lnTo>
                      <a:pt x="428" y="336"/>
                    </a:lnTo>
                    <a:lnTo>
                      <a:pt x="428" y="334"/>
                    </a:lnTo>
                    <a:lnTo>
                      <a:pt x="426" y="334"/>
                    </a:lnTo>
                    <a:lnTo>
                      <a:pt x="424" y="336"/>
                    </a:lnTo>
                    <a:lnTo>
                      <a:pt x="422" y="336"/>
                    </a:lnTo>
                    <a:lnTo>
                      <a:pt x="418" y="336"/>
                    </a:lnTo>
                    <a:lnTo>
                      <a:pt x="416" y="336"/>
                    </a:lnTo>
                    <a:lnTo>
                      <a:pt x="416" y="336"/>
                    </a:lnTo>
                    <a:lnTo>
                      <a:pt x="412" y="336"/>
                    </a:lnTo>
                    <a:lnTo>
                      <a:pt x="410" y="336"/>
                    </a:lnTo>
                    <a:lnTo>
                      <a:pt x="408" y="334"/>
                    </a:lnTo>
                    <a:lnTo>
                      <a:pt x="408" y="332"/>
                    </a:lnTo>
                    <a:lnTo>
                      <a:pt x="408" y="332"/>
                    </a:lnTo>
                    <a:lnTo>
                      <a:pt x="406" y="332"/>
                    </a:lnTo>
                    <a:lnTo>
                      <a:pt x="404" y="334"/>
                    </a:lnTo>
                    <a:lnTo>
                      <a:pt x="404" y="336"/>
                    </a:lnTo>
                    <a:lnTo>
                      <a:pt x="402" y="336"/>
                    </a:lnTo>
                    <a:lnTo>
                      <a:pt x="400" y="336"/>
                    </a:lnTo>
                    <a:lnTo>
                      <a:pt x="398" y="336"/>
                    </a:lnTo>
                    <a:lnTo>
                      <a:pt x="390" y="336"/>
                    </a:lnTo>
                    <a:lnTo>
                      <a:pt x="388" y="338"/>
                    </a:lnTo>
                    <a:lnTo>
                      <a:pt x="384" y="340"/>
                    </a:lnTo>
                    <a:lnTo>
                      <a:pt x="382" y="342"/>
                    </a:lnTo>
                    <a:lnTo>
                      <a:pt x="382" y="344"/>
                    </a:lnTo>
                    <a:lnTo>
                      <a:pt x="384" y="344"/>
                    </a:lnTo>
                    <a:lnTo>
                      <a:pt x="384" y="342"/>
                    </a:lnTo>
                    <a:lnTo>
                      <a:pt x="386" y="342"/>
                    </a:lnTo>
                    <a:lnTo>
                      <a:pt x="386" y="344"/>
                    </a:lnTo>
                    <a:lnTo>
                      <a:pt x="390" y="344"/>
                    </a:lnTo>
                    <a:lnTo>
                      <a:pt x="388" y="346"/>
                    </a:lnTo>
                    <a:lnTo>
                      <a:pt x="384" y="346"/>
                    </a:lnTo>
                    <a:lnTo>
                      <a:pt x="384" y="348"/>
                    </a:lnTo>
                    <a:lnTo>
                      <a:pt x="384" y="350"/>
                    </a:lnTo>
                    <a:lnTo>
                      <a:pt x="390" y="352"/>
                    </a:lnTo>
                    <a:lnTo>
                      <a:pt x="392" y="354"/>
                    </a:lnTo>
                    <a:lnTo>
                      <a:pt x="392" y="354"/>
                    </a:lnTo>
                    <a:lnTo>
                      <a:pt x="390" y="356"/>
                    </a:lnTo>
                    <a:lnTo>
                      <a:pt x="390" y="356"/>
                    </a:lnTo>
                    <a:lnTo>
                      <a:pt x="390" y="354"/>
                    </a:lnTo>
                    <a:lnTo>
                      <a:pt x="388" y="354"/>
                    </a:lnTo>
                    <a:lnTo>
                      <a:pt x="386" y="354"/>
                    </a:lnTo>
                    <a:lnTo>
                      <a:pt x="384" y="352"/>
                    </a:lnTo>
                    <a:lnTo>
                      <a:pt x="384" y="352"/>
                    </a:lnTo>
                    <a:lnTo>
                      <a:pt x="382" y="348"/>
                    </a:lnTo>
                    <a:lnTo>
                      <a:pt x="380" y="348"/>
                    </a:lnTo>
                    <a:lnTo>
                      <a:pt x="380" y="352"/>
                    </a:lnTo>
                    <a:lnTo>
                      <a:pt x="380" y="354"/>
                    </a:lnTo>
                    <a:lnTo>
                      <a:pt x="378" y="354"/>
                    </a:lnTo>
                    <a:lnTo>
                      <a:pt x="378" y="354"/>
                    </a:lnTo>
                    <a:lnTo>
                      <a:pt x="376" y="352"/>
                    </a:lnTo>
                    <a:lnTo>
                      <a:pt x="374" y="352"/>
                    </a:lnTo>
                    <a:lnTo>
                      <a:pt x="372" y="354"/>
                    </a:lnTo>
                    <a:lnTo>
                      <a:pt x="370" y="354"/>
                    </a:lnTo>
                    <a:lnTo>
                      <a:pt x="368" y="352"/>
                    </a:lnTo>
                    <a:lnTo>
                      <a:pt x="366" y="352"/>
                    </a:lnTo>
                    <a:lnTo>
                      <a:pt x="364" y="352"/>
                    </a:lnTo>
                    <a:lnTo>
                      <a:pt x="366" y="352"/>
                    </a:lnTo>
                    <a:lnTo>
                      <a:pt x="366" y="350"/>
                    </a:lnTo>
                    <a:lnTo>
                      <a:pt x="366" y="348"/>
                    </a:lnTo>
                    <a:lnTo>
                      <a:pt x="364" y="348"/>
                    </a:lnTo>
                    <a:lnTo>
                      <a:pt x="362" y="348"/>
                    </a:lnTo>
                    <a:lnTo>
                      <a:pt x="362" y="346"/>
                    </a:lnTo>
                    <a:lnTo>
                      <a:pt x="362" y="346"/>
                    </a:lnTo>
                    <a:lnTo>
                      <a:pt x="360" y="346"/>
                    </a:lnTo>
                    <a:lnTo>
                      <a:pt x="358" y="346"/>
                    </a:lnTo>
                    <a:lnTo>
                      <a:pt x="360" y="344"/>
                    </a:lnTo>
                    <a:lnTo>
                      <a:pt x="358" y="344"/>
                    </a:lnTo>
                    <a:lnTo>
                      <a:pt x="356" y="344"/>
                    </a:lnTo>
                    <a:lnTo>
                      <a:pt x="356" y="346"/>
                    </a:lnTo>
                    <a:lnTo>
                      <a:pt x="356" y="346"/>
                    </a:lnTo>
                    <a:lnTo>
                      <a:pt x="354" y="348"/>
                    </a:lnTo>
                    <a:lnTo>
                      <a:pt x="348" y="346"/>
                    </a:lnTo>
                    <a:lnTo>
                      <a:pt x="346" y="346"/>
                    </a:lnTo>
                    <a:lnTo>
                      <a:pt x="340" y="344"/>
                    </a:lnTo>
                    <a:lnTo>
                      <a:pt x="338" y="344"/>
                    </a:lnTo>
                    <a:lnTo>
                      <a:pt x="334" y="346"/>
                    </a:lnTo>
                    <a:lnTo>
                      <a:pt x="332" y="346"/>
                    </a:lnTo>
                    <a:lnTo>
                      <a:pt x="330" y="346"/>
                    </a:lnTo>
                    <a:lnTo>
                      <a:pt x="328" y="350"/>
                    </a:lnTo>
                    <a:lnTo>
                      <a:pt x="324" y="350"/>
                    </a:lnTo>
                    <a:lnTo>
                      <a:pt x="326" y="348"/>
                    </a:lnTo>
                    <a:lnTo>
                      <a:pt x="324" y="346"/>
                    </a:lnTo>
                    <a:lnTo>
                      <a:pt x="326" y="344"/>
                    </a:lnTo>
                    <a:lnTo>
                      <a:pt x="326" y="340"/>
                    </a:lnTo>
                    <a:lnTo>
                      <a:pt x="324" y="342"/>
                    </a:lnTo>
                    <a:lnTo>
                      <a:pt x="322" y="344"/>
                    </a:lnTo>
                    <a:lnTo>
                      <a:pt x="322" y="344"/>
                    </a:lnTo>
                    <a:lnTo>
                      <a:pt x="320" y="342"/>
                    </a:lnTo>
                    <a:lnTo>
                      <a:pt x="322" y="346"/>
                    </a:lnTo>
                    <a:lnTo>
                      <a:pt x="322" y="348"/>
                    </a:lnTo>
                    <a:lnTo>
                      <a:pt x="322" y="352"/>
                    </a:lnTo>
                    <a:lnTo>
                      <a:pt x="320" y="352"/>
                    </a:lnTo>
                    <a:lnTo>
                      <a:pt x="318" y="352"/>
                    </a:lnTo>
                    <a:lnTo>
                      <a:pt x="314" y="356"/>
                    </a:lnTo>
                    <a:lnTo>
                      <a:pt x="310" y="360"/>
                    </a:lnTo>
                    <a:lnTo>
                      <a:pt x="308" y="360"/>
                    </a:lnTo>
                    <a:lnTo>
                      <a:pt x="306" y="360"/>
                    </a:lnTo>
                    <a:lnTo>
                      <a:pt x="304" y="360"/>
                    </a:lnTo>
                    <a:lnTo>
                      <a:pt x="306" y="360"/>
                    </a:lnTo>
                    <a:lnTo>
                      <a:pt x="304" y="358"/>
                    </a:lnTo>
                    <a:lnTo>
                      <a:pt x="302" y="358"/>
                    </a:lnTo>
                    <a:lnTo>
                      <a:pt x="302" y="358"/>
                    </a:lnTo>
                    <a:lnTo>
                      <a:pt x="300" y="360"/>
                    </a:lnTo>
                    <a:lnTo>
                      <a:pt x="300" y="360"/>
                    </a:lnTo>
                    <a:lnTo>
                      <a:pt x="298" y="362"/>
                    </a:lnTo>
                    <a:lnTo>
                      <a:pt x="298" y="360"/>
                    </a:lnTo>
                    <a:lnTo>
                      <a:pt x="298" y="364"/>
                    </a:lnTo>
                    <a:lnTo>
                      <a:pt x="296" y="364"/>
                    </a:lnTo>
                    <a:lnTo>
                      <a:pt x="294" y="364"/>
                    </a:lnTo>
                    <a:lnTo>
                      <a:pt x="292" y="366"/>
                    </a:lnTo>
                    <a:lnTo>
                      <a:pt x="294" y="368"/>
                    </a:lnTo>
                    <a:lnTo>
                      <a:pt x="290" y="370"/>
                    </a:lnTo>
                    <a:lnTo>
                      <a:pt x="288" y="370"/>
                    </a:lnTo>
                    <a:lnTo>
                      <a:pt x="290" y="376"/>
                    </a:lnTo>
                    <a:lnTo>
                      <a:pt x="288" y="378"/>
                    </a:lnTo>
                    <a:lnTo>
                      <a:pt x="286" y="382"/>
                    </a:lnTo>
                    <a:lnTo>
                      <a:pt x="286" y="384"/>
                    </a:lnTo>
                    <a:lnTo>
                      <a:pt x="286" y="386"/>
                    </a:lnTo>
                    <a:lnTo>
                      <a:pt x="286" y="392"/>
                    </a:lnTo>
                    <a:lnTo>
                      <a:pt x="286" y="394"/>
                    </a:lnTo>
                    <a:lnTo>
                      <a:pt x="286" y="396"/>
                    </a:lnTo>
                    <a:lnTo>
                      <a:pt x="286" y="400"/>
                    </a:lnTo>
                    <a:lnTo>
                      <a:pt x="284" y="400"/>
                    </a:lnTo>
                    <a:lnTo>
                      <a:pt x="284" y="398"/>
                    </a:lnTo>
                    <a:lnTo>
                      <a:pt x="280" y="396"/>
                    </a:lnTo>
                    <a:lnTo>
                      <a:pt x="278" y="396"/>
                    </a:lnTo>
                    <a:lnTo>
                      <a:pt x="274" y="394"/>
                    </a:lnTo>
                    <a:lnTo>
                      <a:pt x="272" y="392"/>
                    </a:lnTo>
                    <a:lnTo>
                      <a:pt x="272" y="392"/>
                    </a:lnTo>
                    <a:lnTo>
                      <a:pt x="270" y="392"/>
                    </a:lnTo>
                    <a:lnTo>
                      <a:pt x="268" y="392"/>
                    </a:lnTo>
                    <a:lnTo>
                      <a:pt x="268" y="390"/>
                    </a:lnTo>
                    <a:lnTo>
                      <a:pt x="266" y="390"/>
                    </a:lnTo>
                    <a:lnTo>
                      <a:pt x="266" y="386"/>
                    </a:lnTo>
                    <a:lnTo>
                      <a:pt x="264" y="380"/>
                    </a:lnTo>
                    <a:lnTo>
                      <a:pt x="264" y="378"/>
                    </a:lnTo>
                    <a:lnTo>
                      <a:pt x="264" y="378"/>
                    </a:lnTo>
                    <a:lnTo>
                      <a:pt x="264" y="376"/>
                    </a:lnTo>
                    <a:lnTo>
                      <a:pt x="264" y="374"/>
                    </a:lnTo>
                    <a:lnTo>
                      <a:pt x="262" y="372"/>
                    </a:lnTo>
                    <a:lnTo>
                      <a:pt x="262" y="370"/>
                    </a:lnTo>
                    <a:lnTo>
                      <a:pt x="260" y="366"/>
                    </a:lnTo>
                    <a:lnTo>
                      <a:pt x="258" y="366"/>
                    </a:lnTo>
                    <a:lnTo>
                      <a:pt x="258" y="364"/>
                    </a:lnTo>
                    <a:lnTo>
                      <a:pt x="258" y="364"/>
                    </a:lnTo>
                    <a:lnTo>
                      <a:pt x="256" y="360"/>
                    </a:lnTo>
                    <a:lnTo>
                      <a:pt x="256" y="358"/>
                    </a:lnTo>
                    <a:lnTo>
                      <a:pt x="254" y="356"/>
                    </a:lnTo>
                    <a:lnTo>
                      <a:pt x="254" y="354"/>
                    </a:lnTo>
                    <a:lnTo>
                      <a:pt x="254" y="352"/>
                    </a:lnTo>
                    <a:lnTo>
                      <a:pt x="252" y="352"/>
                    </a:lnTo>
                    <a:lnTo>
                      <a:pt x="252" y="348"/>
                    </a:lnTo>
                    <a:lnTo>
                      <a:pt x="250" y="346"/>
                    </a:lnTo>
                    <a:lnTo>
                      <a:pt x="248" y="344"/>
                    </a:lnTo>
                    <a:lnTo>
                      <a:pt x="246" y="342"/>
                    </a:lnTo>
                    <a:lnTo>
                      <a:pt x="244" y="340"/>
                    </a:lnTo>
                    <a:lnTo>
                      <a:pt x="244" y="340"/>
                    </a:lnTo>
                    <a:lnTo>
                      <a:pt x="242" y="340"/>
                    </a:lnTo>
                    <a:lnTo>
                      <a:pt x="242" y="340"/>
                    </a:lnTo>
                    <a:lnTo>
                      <a:pt x="240" y="340"/>
                    </a:lnTo>
                    <a:lnTo>
                      <a:pt x="238" y="340"/>
                    </a:lnTo>
                    <a:lnTo>
                      <a:pt x="236" y="340"/>
                    </a:lnTo>
                    <a:lnTo>
                      <a:pt x="234" y="342"/>
                    </a:lnTo>
                    <a:lnTo>
                      <a:pt x="234" y="342"/>
                    </a:lnTo>
                    <a:lnTo>
                      <a:pt x="232" y="340"/>
                    </a:lnTo>
                    <a:lnTo>
                      <a:pt x="232" y="340"/>
                    </a:lnTo>
                    <a:lnTo>
                      <a:pt x="232" y="342"/>
                    </a:lnTo>
                    <a:lnTo>
                      <a:pt x="230" y="342"/>
                    </a:lnTo>
                    <a:lnTo>
                      <a:pt x="228" y="346"/>
                    </a:lnTo>
                    <a:lnTo>
                      <a:pt x="226" y="348"/>
                    </a:lnTo>
                    <a:lnTo>
                      <a:pt x="226" y="348"/>
                    </a:lnTo>
                    <a:lnTo>
                      <a:pt x="226" y="348"/>
                    </a:lnTo>
                    <a:lnTo>
                      <a:pt x="226" y="350"/>
                    </a:lnTo>
                    <a:lnTo>
                      <a:pt x="224" y="350"/>
                    </a:lnTo>
                    <a:lnTo>
                      <a:pt x="224" y="352"/>
                    </a:lnTo>
                    <a:lnTo>
                      <a:pt x="222" y="352"/>
                    </a:lnTo>
                    <a:lnTo>
                      <a:pt x="222" y="352"/>
                    </a:lnTo>
                    <a:lnTo>
                      <a:pt x="220" y="352"/>
                    </a:lnTo>
                    <a:lnTo>
                      <a:pt x="218" y="350"/>
                    </a:lnTo>
                    <a:lnTo>
                      <a:pt x="216" y="348"/>
                    </a:lnTo>
                    <a:lnTo>
                      <a:pt x="216" y="348"/>
                    </a:lnTo>
                    <a:lnTo>
                      <a:pt x="214" y="346"/>
                    </a:lnTo>
                    <a:lnTo>
                      <a:pt x="212" y="346"/>
                    </a:lnTo>
                    <a:lnTo>
                      <a:pt x="210" y="346"/>
                    </a:lnTo>
                    <a:lnTo>
                      <a:pt x="210" y="346"/>
                    </a:lnTo>
                    <a:lnTo>
                      <a:pt x="210" y="344"/>
                    </a:lnTo>
                    <a:lnTo>
                      <a:pt x="210" y="344"/>
                    </a:lnTo>
                    <a:lnTo>
                      <a:pt x="208" y="344"/>
                    </a:lnTo>
                    <a:lnTo>
                      <a:pt x="208" y="342"/>
                    </a:lnTo>
                    <a:lnTo>
                      <a:pt x="206" y="342"/>
                    </a:lnTo>
                    <a:lnTo>
                      <a:pt x="206" y="342"/>
                    </a:lnTo>
                    <a:lnTo>
                      <a:pt x="206" y="340"/>
                    </a:lnTo>
                    <a:lnTo>
                      <a:pt x="204" y="338"/>
                    </a:lnTo>
                    <a:lnTo>
                      <a:pt x="202" y="336"/>
                    </a:lnTo>
                    <a:lnTo>
                      <a:pt x="202" y="334"/>
                    </a:lnTo>
                    <a:lnTo>
                      <a:pt x="204" y="334"/>
                    </a:lnTo>
                    <a:lnTo>
                      <a:pt x="204" y="334"/>
                    </a:lnTo>
                    <a:lnTo>
                      <a:pt x="204" y="332"/>
                    </a:lnTo>
                    <a:lnTo>
                      <a:pt x="204" y="332"/>
                    </a:lnTo>
                    <a:lnTo>
                      <a:pt x="202" y="330"/>
                    </a:lnTo>
                    <a:lnTo>
                      <a:pt x="202" y="330"/>
                    </a:lnTo>
                    <a:lnTo>
                      <a:pt x="202" y="328"/>
                    </a:lnTo>
                    <a:lnTo>
                      <a:pt x="200" y="326"/>
                    </a:lnTo>
                    <a:lnTo>
                      <a:pt x="200" y="324"/>
                    </a:lnTo>
                    <a:lnTo>
                      <a:pt x="198" y="324"/>
                    </a:lnTo>
                    <a:lnTo>
                      <a:pt x="196" y="322"/>
                    </a:lnTo>
                    <a:lnTo>
                      <a:pt x="196" y="322"/>
                    </a:lnTo>
                    <a:lnTo>
                      <a:pt x="196" y="320"/>
                    </a:lnTo>
                    <a:lnTo>
                      <a:pt x="196" y="318"/>
                    </a:lnTo>
                    <a:lnTo>
                      <a:pt x="194" y="318"/>
                    </a:lnTo>
                    <a:lnTo>
                      <a:pt x="194" y="318"/>
                    </a:lnTo>
                    <a:lnTo>
                      <a:pt x="192" y="316"/>
                    </a:lnTo>
                    <a:lnTo>
                      <a:pt x="192" y="316"/>
                    </a:lnTo>
                    <a:lnTo>
                      <a:pt x="190" y="314"/>
                    </a:lnTo>
                    <a:lnTo>
                      <a:pt x="190" y="314"/>
                    </a:lnTo>
                    <a:lnTo>
                      <a:pt x="188" y="310"/>
                    </a:lnTo>
                    <a:lnTo>
                      <a:pt x="186" y="310"/>
                    </a:lnTo>
                    <a:lnTo>
                      <a:pt x="166" y="308"/>
                    </a:lnTo>
                    <a:lnTo>
                      <a:pt x="166" y="312"/>
                    </a:lnTo>
                    <a:lnTo>
                      <a:pt x="130" y="312"/>
                    </a:lnTo>
                    <a:lnTo>
                      <a:pt x="88" y="292"/>
                    </a:lnTo>
                    <a:lnTo>
                      <a:pt x="90" y="292"/>
                    </a:lnTo>
                    <a:lnTo>
                      <a:pt x="88" y="290"/>
                    </a:lnTo>
                    <a:lnTo>
                      <a:pt x="58" y="290"/>
                    </a:lnTo>
                    <a:lnTo>
                      <a:pt x="58" y="290"/>
                    </a:lnTo>
                    <a:lnTo>
                      <a:pt x="60" y="286"/>
                    </a:lnTo>
                    <a:lnTo>
                      <a:pt x="58" y="282"/>
                    </a:lnTo>
                    <a:lnTo>
                      <a:pt x="54" y="276"/>
                    </a:lnTo>
                    <a:lnTo>
                      <a:pt x="52" y="274"/>
                    </a:lnTo>
                    <a:lnTo>
                      <a:pt x="50" y="274"/>
                    </a:lnTo>
                    <a:lnTo>
                      <a:pt x="50" y="274"/>
                    </a:lnTo>
                    <a:lnTo>
                      <a:pt x="48" y="274"/>
                    </a:lnTo>
                    <a:lnTo>
                      <a:pt x="48" y="270"/>
                    </a:lnTo>
                    <a:lnTo>
                      <a:pt x="48" y="270"/>
                    </a:lnTo>
                    <a:lnTo>
                      <a:pt x="44" y="268"/>
                    </a:lnTo>
                    <a:lnTo>
                      <a:pt x="44" y="268"/>
                    </a:lnTo>
                    <a:lnTo>
                      <a:pt x="40" y="266"/>
                    </a:lnTo>
                    <a:lnTo>
                      <a:pt x="40" y="264"/>
                    </a:lnTo>
                    <a:lnTo>
                      <a:pt x="38" y="262"/>
                    </a:lnTo>
                    <a:lnTo>
                      <a:pt x="34" y="262"/>
                    </a:lnTo>
                    <a:lnTo>
                      <a:pt x="32" y="262"/>
                    </a:lnTo>
                    <a:lnTo>
                      <a:pt x="30" y="262"/>
                    </a:lnTo>
                    <a:lnTo>
                      <a:pt x="28" y="262"/>
                    </a:lnTo>
                    <a:lnTo>
                      <a:pt x="24" y="262"/>
                    </a:lnTo>
                    <a:lnTo>
                      <a:pt x="22" y="260"/>
                    </a:lnTo>
                    <a:lnTo>
                      <a:pt x="22" y="258"/>
                    </a:lnTo>
                    <a:lnTo>
                      <a:pt x="22" y="258"/>
                    </a:lnTo>
                    <a:lnTo>
                      <a:pt x="24" y="256"/>
                    </a:lnTo>
                    <a:lnTo>
                      <a:pt x="24" y="252"/>
                    </a:lnTo>
                    <a:lnTo>
                      <a:pt x="24" y="250"/>
                    </a:lnTo>
                    <a:lnTo>
                      <a:pt x="22" y="248"/>
                    </a:lnTo>
                    <a:lnTo>
                      <a:pt x="22" y="246"/>
                    </a:lnTo>
                    <a:lnTo>
                      <a:pt x="22" y="246"/>
                    </a:lnTo>
                    <a:lnTo>
                      <a:pt x="22" y="244"/>
                    </a:lnTo>
                    <a:lnTo>
                      <a:pt x="20" y="242"/>
                    </a:lnTo>
                    <a:lnTo>
                      <a:pt x="16" y="236"/>
                    </a:lnTo>
                    <a:lnTo>
                      <a:pt x="16" y="232"/>
                    </a:lnTo>
                    <a:lnTo>
                      <a:pt x="14" y="232"/>
                    </a:lnTo>
                    <a:lnTo>
                      <a:pt x="14" y="230"/>
                    </a:lnTo>
                    <a:lnTo>
                      <a:pt x="14" y="228"/>
                    </a:lnTo>
                    <a:lnTo>
                      <a:pt x="14" y="224"/>
                    </a:lnTo>
                    <a:lnTo>
                      <a:pt x="14" y="224"/>
                    </a:lnTo>
                    <a:lnTo>
                      <a:pt x="14" y="224"/>
                    </a:lnTo>
                    <a:lnTo>
                      <a:pt x="16" y="222"/>
                    </a:lnTo>
                    <a:lnTo>
                      <a:pt x="16" y="220"/>
                    </a:lnTo>
                    <a:lnTo>
                      <a:pt x="14" y="218"/>
                    </a:lnTo>
                    <a:lnTo>
                      <a:pt x="12" y="218"/>
                    </a:lnTo>
                    <a:lnTo>
                      <a:pt x="12" y="214"/>
                    </a:lnTo>
                    <a:lnTo>
                      <a:pt x="10" y="214"/>
                    </a:lnTo>
                    <a:lnTo>
                      <a:pt x="10" y="212"/>
                    </a:lnTo>
                    <a:lnTo>
                      <a:pt x="12" y="210"/>
                    </a:lnTo>
                    <a:lnTo>
                      <a:pt x="10" y="210"/>
                    </a:lnTo>
                    <a:lnTo>
                      <a:pt x="12" y="208"/>
                    </a:lnTo>
                    <a:lnTo>
                      <a:pt x="12" y="206"/>
                    </a:lnTo>
                    <a:lnTo>
                      <a:pt x="12" y="206"/>
                    </a:lnTo>
                    <a:lnTo>
                      <a:pt x="14" y="206"/>
                    </a:lnTo>
                    <a:lnTo>
                      <a:pt x="16" y="208"/>
                    </a:lnTo>
                    <a:lnTo>
                      <a:pt x="16" y="210"/>
                    </a:lnTo>
                    <a:lnTo>
                      <a:pt x="16" y="208"/>
                    </a:lnTo>
                    <a:lnTo>
                      <a:pt x="16" y="206"/>
                    </a:lnTo>
                    <a:lnTo>
                      <a:pt x="16" y="204"/>
                    </a:lnTo>
                    <a:lnTo>
                      <a:pt x="14" y="202"/>
                    </a:lnTo>
                    <a:lnTo>
                      <a:pt x="14" y="200"/>
                    </a:lnTo>
                    <a:lnTo>
                      <a:pt x="16" y="200"/>
                    </a:lnTo>
                    <a:lnTo>
                      <a:pt x="16" y="202"/>
                    </a:lnTo>
                    <a:lnTo>
                      <a:pt x="18" y="200"/>
                    </a:lnTo>
                    <a:lnTo>
                      <a:pt x="20" y="200"/>
                    </a:lnTo>
                    <a:lnTo>
                      <a:pt x="18" y="200"/>
                    </a:lnTo>
                    <a:lnTo>
                      <a:pt x="16" y="200"/>
                    </a:lnTo>
                    <a:lnTo>
                      <a:pt x="16" y="200"/>
                    </a:lnTo>
                    <a:lnTo>
                      <a:pt x="14" y="198"/>
                    </a:lnTo>
                    <a:lnTo>
                      <a:pt x="14" y="198"/>
                    </a:lnTo>
                    <a:lnTo>
                      <a:pt x="12" y="198"/>
                    </a:lnTo>
                    <a:lnTo>
                      <a:pt x="12" y="200"/>
                    </a:lnTo>
                    <a:lnTo>
                      <a:pt x="12" y="204"/>
                    </a:lnTo>
                    <a:lnTo>
                      <a:pt x="12" y="202"/>
                    </a:lnTo>
                    <a:lnTo>
                      <a:pt x="10" y="202"/>
                    </a:lnTo>
                    <a:lnTo>
                      <a:pt x="10" y="202"/>
                    </a:lnTo>
                    <a:lnTo>
                      <a:pt x="8" y="200"/>
                    </a:lnTo>
                    <a:lnTo>
                      <a:pt x="6" y="198"/>
                    </a:lnTo>
                    <a:lnTo>
                      <a:pt x="8" y="196"/>
                    </a:lnTo>
                    <a:lnTo>
                      <a:pt x="8" y="192"/>
                    </a:lnTo>
                    <a:lnTo>
                      <a:pt x="2" y="186"/>
                    </a:lnTo>
                    <a:lnTo>
                      <a:pt x="2" y="184"/>
                    </a:lnTo>
                    <a:lnTo>
                      <a:pt x="2" y="182"/>
                    </a:lnTo>
                    <a:lnTo>
                      <a:pt x="2" y="180"/>
                    </a:lnTo>
                    <a:lnTo>
                      <a:pt x="2" y="178"/>
                    </a:lnTo>
                    <a:lnTo>
                      <a:pt x="2" y="176"/>
                    </a:lnTo>
                    <a:lnTo>
                      <a:pt x="2" y="174"/>
                    </a:lnTo>
                    <a:lnTo>
                      <a:pt x="2" y="172"/>
                    </a:lnTo>
                    <a:lnTo>
                      <a:pt x="4" y="170"/>
                    </a:lnTo>
                    <a:lnTo>
                      <a:pt x="4" y="164"/>
                    </a:lnTo>
                    <a:lnTo>
                      <a:pt x="2" y="160"/>
                    </a:lnTo>
                    <a:lnTo>
                      <a:pt x="0" y="158"/>
                    </a:lnTo>
                    <a:lnTo>
                      <a:pt x="0" y="154"/>
                    </a:lnTo>
                    <a:lnTo>
                      <a:pt x="0" y="152"/>
                    </a:lnTo>
                    <a:lnTo>
                      <a:pt x="4" y="150"/>
                    </a:lnTo>
                    <a:lnTo>
                      <a:pt x="6" y="146"/>
                    </a:lnTo>
                    <a:lnTo>
                      <a:pt x="4" y="146"/>
                    </a:lnTo>
                    <a:lnTo>
                      <a:pt x="4" y="144"/>
                    </a:lnTo>
                    <a:lnTo>
                      <a:pt x="6" y="142"/>
                    </a:lnTo>
                    <a:lnTo>
                      <a:pt x="8" y="140"/>
                    </a:lnTo>
                    <a:lnTo>
                      <a:pt x="8" y="134"/>
                    </a:lnTo>
                    <a:lnTo>
                      <a:pt x="6" y="132"/>
                    </a:lnTo>
                    <a:lnTo>
                      <a:pt x="6" y="130"/>
                    </a:lnTo>
                    <a:lnTo>
                      <a:pt x="8" y="128"/>
                    </a:lnTo>
                    <a:lnTo>
                      <a:pt x="6" y="126"/>
                    </a:lnTo>
                    <a:lnTo>
                      <a:pt x="6" y="122"/>
                    </a:lnTo>
                    <a:lnTo>
                      <a:pt x="8" y="118"/>
                    </a:lnTo>
                    <a:lnTo>
                      <a:pt x="8" y="114"/>
                    </a:lnTo>
                    <a:lnTo>
                      <a:pt x="8" y="110"/>
                    </a:lnTo>
                    <a:lnTo>
                      <a:pt x="12" y="108"/>
                    </a:lnTo>
                    <a:lnTo>
                      <a:pt x="12" y="104"/>
                    </a:lnTo>
                    <a:lnTo>
                      <a:pt x="14" y="102"/>
                    </a:lnTo>
                    <a:lnTo>
                      <a:pt x="14" y="100"/>
                    </a:lnTo>
                    <a:lnTo>
                      <a:pt x="16" y="96"/>
                    </a:lnTo>
                    <a:lnTo>
                      <a:pt x="18" y="94"/>
                    </a:lnTo>
                    <a:lnTo>
                      <a:pt x="20" y="86"/>
                    </a:lnTo>
                    <a:lnTo>
                      <a:pt x="22" y="82"/>
                    </a:lnTo>
                    <a:lnTo>
                      <a:pt x="22" y="76"/>
                    </a:lnTo>
                    <a:lnTo>
                      <a:pt x="26" y="68"/>
                    </a:lnTo>
                    <a:lnTo>
                      <a:pt x="28" y="66"/>
                    </a:lnTo>
                    <a:lnTo>
                      <a:pt x="30" y="62"/>
                    </a:lnTo>
                    <a:lnTo>
                      <a:pt x="30" y="60"/>
                    </a:lnTo>
                    <a:lnTo>
                      <a:pt x="30" y="58"/>
                    </a:lnTo>
                    <a:lnTo>
                      <a:pt x="32" y="54"/>
                    </a:lnTo>
                    <a:lnTo>
                      <a:pt x="32" y="54"/>
                    </a:lnTo>
                    <a:lnTo>
                      <a:pt x="32" y="52"/>
                    </a:lnTo>
                    <a:lnTo>
                      <a:pt x="34" y="54"/>
                    </a:lnTo>
                    <a:lnTo>
                      <a:pt x="38" y="54"/>
                    </a:lnTo>
                    <a:lnTo>
                      <a:pt x="40" y="54"/>
                    </a:lnTo>
                    <a:lnTo>
                      <a:pt x="42" y="54"/>
                    </a:lnTo>
                    <a:lnTo>
                      <a:pt x="44" y="56"/>
                    </a:lnTo>
                    <a:lnTo>
                      <a:pt x="44" y="58"/>
                    </a:lnTo>
                    <a:lnTo>
                      <a:pt x="44" y="56"/>
                    </a:lnTo>
                    <a:lnTo>
                      <a:pt x="44" y="54"/>
                    </a:lnTo>
                    <a:lnTo>
                      <a:pt x="40" y="54"/>
                    </a:lnTo>
                    <a:lnTo>
                      <a:pt x="38" y="52"/>
                    </a:lnTo>
                    <a:lnTo>
                      <a:pt x="36" y="52"/>
                    </a:lnTo>
                    <a:lnTo>
                      <a:pt x="32" y="50"/>
                    </a:lnTo>
                    <a:lnTo>
                      <a:pt x="32" y="50"/>
                    </a:lnTo>
                    <a:lnTo>
                      <a:pt x="32" y="48"/>
                    </a:lnTo>
                    <a:lnTo>
                      <a:pt x="34" y="48"/>
                    </a:lnTo>
                    <a:lnTo>
                      <a:pt x="34" y="46"/>
                    </a:lnTo>
                    <a:lnTo>
                      <a:pt x="34" y="46"/>
                    </a:lnTo>
                    <a:lnTo>
                      <a:pt x="36" y="42"/>
                    </a:lnTo>
                    <a:lnTo>
                      <a:pt x="34" y="42"/>
                    </a:lnTo>
                    <a:lnTo>
                      <a:pt x="32" y="40"/>
                    </a:lnTo>
                    <a:lnTo>
                      <a:pt x="34" y="40"/>
                    </a:lnTo>
                    <a:lnTo>
                      <a:pt x="34" y="40"/>
                    </a:lnTo>
                    <a:lnTo>
                      <a:pt x="36" y="38"/>
                    </a:lnTo>
                    <a:lnTo>
                      <a:pt x="36" y="36"/>
                    </a:lnTo>
                    <a:lnTo>
                      <a:pt x="34" y="36"/>
                    </a:lnTo>
                    <a:lnTo>
                      <a:pt x="34" y="34"/>
                    </a:lnTo>
                    <a:lnTo>
                      <a:pt x="34" y="32"/>
                    </a:lnTo>
                    <a:lnTo>
                      <a:pt x="34" y="28"/>
                    </a:lnTo>
                    <a:lnTo>
                      <a:pt x="34" y="22"/>
                    </a:lnTo>
                    <a:lnTo>
                      <a:pt x="34" y="18"/>
                    </a:lnTo>
                    <a:lnTo>
                      <a:pt x="34" y="16"/>
                    </a:lnTo>
                    <a:lnTo>
                      <a:pt x="36" y="12"/>
                    </a:lnTo>
                    <a:lnTo>
                      <a:pt x="36" y="8"/>
                    </a:lnTo>
                    <a:lnTo>
                      <a:pt x="36" y="8"/>
                    </a:lnTo>
                    <a:lnTo>
                      <a:pt x="42" y="14"/>
                    </a:lnTo>
                    <a:lnTo>
                      <a:pt x="44" y="16"/>
                    </a:lnTo>
                    <a:lnTo>
                      <a:pt x="50" y="16"/>
                    </a:lnTo>
                    <a:lnTo>
                      <a:pt x="52" y="16"/>
                    </a:lnTo>
                    <a:lnTo>
                      <a:pt x="54" y="18"/>
                    </a:lnTo>
                    <a:lnTo>
                      <a:pt x="54" y="18"/>
                    </a:lnTo>
                    <a:lnTo>
                      <a:pt x="56" y="18"/>
                    </a:lnTo>
                    <a:lnTo>
                      <a:pt x="56" y="20"/>
                    </a:lnTo>
                    <a:lnTo>
                      <a:pt x="56" y="22"/>
                    </a:lnTo>
                    <a:lnTo>
                      <a:pt x="54" y="22"/>
                    </a:lnTo>
                    <a:lnTo>
                      <a:pt x="50" y="24"/>
                    </a:lnTo>
                    <a:lnTo>
                      <a:pt x="50" y="26"/>
                    </a:lnTo>
                    <a:lnTo>
                      <a:pt x="52" y="26"/>
                    </a:lnTo>
                    <a:lnTo>
                      <a:pt x="54" y="24"/>
                    </a:lnTo>
                    <a:lnTo>
                      <a:pt x="56" y="22"/>
                    </a:lnTo>
                    <a:lnTo>
                      <a:pt x="58" y="22"/>
                    </a:lnTo>
                    <a:lnTo>
                      <a:pt x="58" y="24"/>
                    </a:lnTo>
                    <a:lnTo>
                      <a:pt x="56" y="26"/>
                    </a:lnTo>
                    <a:lnTo>
                      <a:pt x="54" y="28"/>
                    </a:lnTo>
                    <a:lnTo>
                      <a:pt x="54" y="32"/>
                    </a:lnTo>
                    <a:lnTo>
                      <a:pt x="54" y="32"/>
                    </a:lnTo>
                    <a:lnTo>
                      <a:pt x="54" y="30"/>
                    </a:lnTo>
                    <a:lnTo>
                      <a:pt x="52" y="32"/>
                    </a:lnTo>
                    <a:lnTo>
                      <a:pt x="50" y="30"/>
                    </a:lnTo>
                    <a:lnTo>
                      <a:pt x="50" y="32"/>
                    </a:lnTo>
                    <a:lnTo>
                      <a:pt x="50" y="34"/>
                    </a:lnTo>
                    <a:lnTo>
                      <a:pt x="52" y="36"/>
                    </a:lnTo>
                    <a:lnTo>
                      <a:pt x="54" y="34"/>
                    </a:lnTo>
                    <a:lnTo>
                      <a:pt x="56" y="32"/>
                    </a:lnTo>
                    <a:lnTo>
                      <a:pt x="56" y="30"/>
                    </a:lnTo>
                    <a:lnTo>
                      <a:pt x="56" y="26"/>
                    </a:lnTo>
                    <a:lnTo>
                      <a:pt x="58" y="26"/>
                    </a:lnTo>
                    <a:lnTo>
                      <a:pt x="58" y="22"/>
                    </a:lnTo>
                    <a:lnTo>
                      <a:pt x="62" y="22"/>
                    </a:lnTo>
                    <a:lnTo>
                      <a:pt x="64" y="18"/>
                    </a:lnTo>
                    <a:lnTo>
                      <a:pt x="62" y="18"/>
                    </a:lnTo>
                    <a:lnTo>
                      <a:pt x="62" y="16"/>
                    </a:lnTo>
                    <a:lnTo>
                      <a:pt x="62" y="16"/>
                    </a:lnTo>
                    <a:lnTo>
                      <a:pt x="62" y="12"/>
                    </a:lnTo>
                    <a:lnTo>
                      <a:pt x="64" y="12"/>
                    </a:lnTo>
                    <a:lnTo>
                      <a:pt x="62" y="12"/>
                    </a:lnTo>
                    <a:lnTo>
                      <a:pt x="62" y="8"/>
                    </a:lnTo>
                    <a:lnTo>
                      <a:pt x="64" y="8"/>
                    </a:lnTo>
                    <a:lnTo>
                      <a:pt x="64" y="6"/>
                    </a:lnTo>
                    <a:lnTo>
                      <a:pt x="60" y="4"/>
                    </a:lnTo>
                    <a:lnTo>
                      <a:pt x="60" y="0"/>
                    </a:lnTo>
                    <a:close/>
                    <a:moveTo>
                      <a:pt x="638" y="174"/>
                    </a:moveTo>
                    <a:lnTo>
                      <a:pt x="638" y="176"/>
                    </a:lnTo>
                    <a:lnTo>
                      <a:pt x="640" y="174"/>
                    </a:lnTo>
                    <a:lnTo>
                      <a:pt x="642" y="174"/>
                    </a:lnTo>
                    <a:lnTo>
                      <a:pt x="642" y="174"/>
                    </a:lnTo>
                    <a:lnTo>
                      <a:pt x="642" y="172"/>
                    </a:lnTo>
                    <a:lnTo>
                      <a:pt x="640" y="172"/>
                    </a:lnTo>
                    <a:lnTo>
                      <a:pt x="640" y="174"/>
                    </a:lnTo>
                    <a:lnTo>
                      <a:pt x="638" y="174"/>
                    </a:lnTo>
                    <a:close/>
                    <a:moveTo>
                      <a:pt x="600" y="184"/>
                    </a:moveTo>
                    <a:lnTo>
                      <a:pt x="600" y="186"/>
                    </a:lnTo>
                    <a:lnTo>
                      <a:pt x="602" y="184"/>
                    </a:lnTo>
                    <a:lnTo>
                      <a:pt x="602" y="184"/>
                    </a:lnTo>
                    <a:lnTo>
                      <a:pt x="606" y="184"/>
                    </a:lnTo>
                    <a:lnTo>
                      <a:pt x="608" y="182"/>
                    </a:lnTo>
                    <a:lnTo>
                      <a:pt x="612" y="182"/>
                    </a:lnTo>
                    <a:lnTo>
                      <a:pt x="614" y="182"/>
                    </a:lnTo>
                    <a:lnTo>
                      <a:pt x="618" y="182"/>
                    </a:lnTo>
                    <a:lnTo>
                      <a:pt x="618" y="180"/>
                    </a:lnTo>
                    <a:lnTo>
                      <a:pt x="620" y="182"/>
                    </a:lnTo>
                    <a:lnTo>
                      <a:pt x="622" y="180"/>
                    </a:lnTo>
                    <a:lnTo>
                      <a:pt x="624" y="178"/>
                    </a:lnTo>
                    <a:lnTo>
                      <a:pt x="622" y="180"/>
                    </a:lnTo>
                    <a:lnTo>
                      <a:pt x="620" y="178"/>
                    </a:lnTo>
                    <a:lnTo>
                      <a:pt x="618" y="180"/>
                    </a:lnTo>
                    <a:lnTo>
                      <a:pt x="618" y="178"/>
                    </a:lnTo>
                    <a:lnTo>
                      <a:pt x="620" y="178"/>
                    </a:lnTo>
                    <a:lnTo>
                      <a:pt x="620" y="178"/>
                    </a:lnTo>
                    <a:lnTo>
                      <a:pt x="616" y="178"/>
                    </a:lnTo>
                    <a:lnTo>
                      <a:pt x="612" y="178"/>
                    </a:lnTo>
                    <a:lnTo>
                      <a:pt x="610" y="180"/>
                    </a:lnTo>
                    <a:lnTo>
                      <a:pt x="606" y="180"/>
                    </a:lnTo>
                    <a:lnTo>
                      <a:pt x="604" y="180"/>
                    </a:lnTo>
                    <a:lnTo>
                      <a:pt x="600" y="182"/>
                    </a:lnTo>
                    <a:lnTo>
                      <a:pt x="600" y="184"/>
                    </a:lnTo>
                    <a:lnTo>
                      <a:pt x="600" y="184"/>
                    </a:lnTo>
                    <a:lnTo>
                      <a:pt x="600" y="184"/>
                    </a:lnTo>
                    <a:close/>
                    <a:moveTo>
                      <a:pt x="60" y="12"/>
                    </a:moveTo>
                    <a:lnTo>
                      <a:pt x="58" y="14"/>
                    </a:lnTo>
                    <a:lnTo>
                      <a:pt x="58" y="18"/>
                    </a:lnTo>
                    <a:lnTo>
                      <a:pt x="60" y="20"/>
                    </a:lnTo>
                    <a:lnTo>
                      <a:pt x="60" y="20"/>
                    </a:lnTo>
                    <a:lnTo>
                      <a:pt x="58" y="16"/>
                    </a:lnTo>
                    <a:lnTo>
                      <a:pt x="60" y="14"/>
                    </a:lnTo>
                    <a:lnTo>
                      <a:pt x="60" y="12"/>
                    </a:lnTo>
                    <a:lnTo>
                      <a:pt x="60" y="12"/>
                    </a:lnTo>
                    <a:close/>
                    <a:moveTo>
                      <a:pt x="294" y="370"/>
                    </a:moveTo>
                    <a:lnTo>
                      <a:pt x="294" y="370"/>
                    </a:lnTo>
                    <a:lnTo>
                      <a:pt x="296" y="366"/>
                    </a:lnTo>
                    <a:lnTo>
                      <a:pt x="298" y="364"/>
                    </a:lnTo>
                    <a:lnTo>
                      <a:pt x="296" y="366"/>
                    </a:lnTo>
                    <a:lnTo>
                      <a:pt x="294" y="370"/>
                    </a:lnTo>
                    <a:close/>
                    <a:moveTo>
                      <a:pt x="290" y="376"/>
                    </a:moveTo>
                    <a:lnTo>
                      <a:pt x="292" y="376"/>
                    </a:lnTo>
                    <a:lnTo>
                      <a:pt x="292" y="374"/>
                    </a:lnTo>
                    <a:lnTo>
                      <a:pt x="292" y="372"/>
                    </a:lnTo>
                    <a:lnTo>
                      <a:pt x="290" y="376"/>
                    </a:lnTo>
                    <a:close/>
                    <a:moveTo>
                      <a:pt x="290" y="394"/>
                    </a:moveTo>
                    <a:lnTo>
                      <a:pt x="288" y="390"/>
                    </a:lnTo>
                    <a:lnTo>
                      <a:pt x="288" y="384"/>
                    </a:lnTo>
                    <a:lnTo>
                      <a:pt x="290" y="378"/>
                    </a:lnTo>
                    <a:lnTo>
                      <a:pt x="288" y="384"/>
                    </a:lnTo>
                    <a:lnTo>
                      <a:pt x="288" y="388"/>
                    </a:lnTo>
                    <a:lnTo>
                      <a:pt x="290" y="394"/>
                    </a:lnTo>
                    <a:lnTo>
                      <a:pt x="290" y="394"/>
                    </a:lnTo>
                    <a:close/>
                  </a:path>
                </a:pathLst>
              </a:custGeom>
              <a:grpFill/>
              <a:ln w="6350">
                <a:solidFill>
                  <a:srgbClr val="FFFFFF">
                    <a:lumMod val="65000"/>
                  </a:srgbClr>
                </a:solidFill>
                <a:round/>
                <a:headEnd/>
                <a:tailEnd/>
              </a:ln>
            </p:spPr>
            <p:txBody>
              <a:bodyPr vert="horz" wrap="square" lIns="45665" tIns="22832" rIns="45665" bIns="22832" numCol="1" anchor="t" anchorCtr="0" compatLnSpc="1">
                <a:prstTxWarp prst="textNoShape">
                  <a:avLst/>
                </a:prstTxWarp>
              </a:bodyPr>
              <a:lstStyle/>
              <a:p>
                <a:pPr defTabSz="1751511">
                  <a:defRPr/>
                </a:pPr>
                <a:endParaRPr lang="en-US" sz="3448" kern="0">
                  <a:solidFill>
                    <a:srgbClr val="FFFFFF"/>
                  </a:solidFill>
                  <a:latin typeface="Segoe UI"/>
                </a:endParaRPr>
              </a:p>
            </p:txBody>
          </p:sp>
        </p:grpSp>
        <p:sp>
          <p:nvSpPr>
            <p:cNvPr id="153" name="Greenland">
              <a:extLst>
                <a:ext uri="{FF2B5EF4-FFF2-40B4-BE49-F238E27FC236}">
                  <a16:creationId xmlns:a16="http://schemas.microsoft.com/office/drawing/2014/main" id="{1D574D5E-9909-41E1-BEEA-EF926E131E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44814" y="1497087"/>
              <a:ext cx="999035" cy="1278458"/>
            </a:xfrm>
            <a:custGeom>
              <a:avLst/>
              <a:gdLst>
                <a:gd name="T0" fmla="*/ 130 w 522"/>
                <a:gd name="T1" fmla="*/ 642 h 668"/>
                <a:gd name="T2" fmla="*/ 102 w 522"/>
                <a:gd name="T3" fmla="*/ 616 h 668"/>
                <a:gd name="T4" fmla="*/ 88 w 522"/>
                <a:gd name="T5" fmla="*/ 582 h 668"/>
                <a:gd name="T6" fmla="*/ 82 w 522"/>
                <a:gd name="T7" fmla="*/ 566 h 668"/>
                <a:gd name="T8" fmla="*/ 92 w 522"/>
                <a:gd name="T9" fmla="*/ 530 h 668"/>
                <a:gd name="T10" fmla="*/ 86 w 522"/>
                <a:gd name="T11" fmla="*/ 512 h 668"/>
                <a:gd name="T12" fmla="*/ 108 w 522"/>
                <a:gd name="T13" fmla="*/ 494 h 668"/>
                <a:gd name="T14" fmla="*/ 112 w 522"/>
                <a:gd name="T15" fmla="*/ 486 h 668"/>
                <a:gd name="T16" fmla="*/ 122 w 522"/>
                <a:gd name="T17" fmla="*/ 458 h 668"/>
                <a:gd name="T18" fmla="*/ 126 w 522"/>
                <a:gd name="T19" fmla="*/ 432 h 668"/>
                <a:gd name="T20" fmla="*/ 124 w 522"/>
                <a:gd name="T21" fmla="*/ 398 h 668"/>
                <a:gd name="T22" fmla="*/ 94 w 522"/>
                <a:gd name="T23" fmla="*/ 390 h 668"/>
                <a:gd name="T24" fmla="*/ 104 w 522"/>
                <a:gd name="T25" fmla="*/ 332 h 668"/>
                <a:gd name="T26" fmla="*/ 82 w 522"/>
                <a:gd name="T27" fmla="*/ 258 h 668"/>
                <a:gd name="T28" fmla="*/ 18 w 522"/>
                <a:gd name="T29" fmla="*/ 228 h 668"/>
                <a:gd name="T30" fmla="*/ 52 w 522"/>
                <a:gd name="T31" fmla="*/ 196 h 668"/>
                <a:gd name="T32" fmla="*/ 20 w 522"/>
                <a:gd name="T33" fmla="*/ 154 h 668"/>
                <a:gd name="T34" fmla="*/ 102 w 522"/>
                <a:gd name="T35" fmla="*/ 114 h 668"/>
                <a:gd name="T36" fmla="*/ 136 w 522"/>
                <a:gd name="T37" fmla="*/ 78 h 668"/>
                <a:gd name="T38" fmla="*/ 206 w 522"/>
                <a:gd name="T39" fmla="*/ 42 h 668"/>
                <a:gd name="T40" fmla="*/ 240 w 522"/>
                <a:gd name="T41" fmla="*/ 74 h 668"/>
                <a:gd name="T42" fmla="*/ 280 w 522"/>
                <a:gd name="T43" fmla="*/ 70 h 668"/>
                <a:gd name="T44" fmla="*/ 298 w 522"/>
                <a:gd name="T45" fmla="*/ 26 h 668"/>
                <a:gd name="T46" fmla="*/ 352 w 522"/>
                <a:gd name="T47" fmla="*/ 2 h 668"/>
                <a:gd name="T48" fmla="*/ 382 w 522"/>
                <a:gd name="T49" fmla="*/ 28 h 668"/>
                <a:gd name="T50" fmla="*/ 412 w 522"/>
                <a:gd name="T51" fmla="*/ 34 h 668"/>
                <a:gd name="T52" fmla="*/ 460 w 522"/>
                <a:gd name="T53" fmla="*/ 70 h 668"/>
                <a:gd name="T54" fmla="*/ 360 w 522"/>
                <a:gd name="T55" fmla="*/ 86 h 668"/>
                <a:gd name="T56" fmla="*/ 438 w 522"/>
                <a:gd name="T57" fmla="*/ 96 h 668"/>
                <a:gd name="T58" fmla="*/ 452 w 522"/>
                <a:gd name="T59" fmla="*/ 118 h 668"/>
                <a:gd name="T60" fmla="*/ 502 w 522"/>
                <a:gd name="T61" fmla="*/ 132 h 668"/>
                <a:gd name="T62" fmla="*/ 456 w 522"/>
                <a:gd name="T63" fmla="*/ 156 h 668"/>
                <a:gd name="T64" fmla="*/ 436 w 522"/>
                <a:gd name="T65" fmla="*/ 236 h 668"/>
                <a:gd name="T66" fmla="*/ 434 w 522"/>
                <a:gd name="T67" fmla="*/ 270 h 668"/>
                <a:gd name="T68" fmla="*/ 434 w 522"/>
                <a:gd name="T69" fmla="*/ 302 h 668"/>
                <a:gd name="T70" fmla="*/ 420 w 522"/>
                <a:gd name="T71" fmla="*/ 328 h 668"/>
                <a:gd name="T72" fmla="*/ 420 w 522"/>
                <a:gd name="T73" fmla="*/ 360 h 668"/>
                <a:gd name="T74" fmla="*/ 382 w 522"/>
                <a:gd name="T75" fmla="*/ 364 h 668"/>
                <a:gd name="T76" fmla="*/ 366 w 522"/>
                <a:gd name="T77" fmla="*/ 384 h 668"/>
                <a:gd name="T78" fmla="*/ 402 w 522"/>
                <a:gd name="T79" fmla="*/ 418 h 668"/>
                <a:gd name="T80" fmla="*/ 382 w 522"/>
                <a:gd name="T81" fmla="*/ 442 h 668"/>
                <a:gd name="T82" fmla="*/ 348 w 522"/>
                <a:gd name="T83" fmla="*/ 432 h 668"/>
                <a:gd name="T84" fmla="*/ 372 w 522"/>
                <a:gd name="T85" fmla="*/ 452 h 668"/>
                <a:gd name="T86" fmla="*/ 356 w 522"/>
                <a:gd name="T87" fmla="*/ 490 h 668"/>
                <a:gd name="T88" fmla="*/ 296 w 522"/>
                <a:gd name="T89" fmla="*/ 494 h 668"/>
                <a:gd name="T90" fmla="*/ 250 w 522"/>
                <a:gd name="T91" fmla="*/ 546 h 668"/>
                <a:gd name="T92" fmla="*/ 208 w 522"/>
                <a:gd name="T93" fmla="*/ 552 h 668"/>
                <a:gd name="T94" fmla="*/ 184 w 522"/>
                <a:gd name="T95" fmla="*/ 592 h 668"/>
                <a:gd name="T96" fmla="*/ 172 w 522"/>
                <a:gd name="T97" fmla="*/ 620 h 668"/>
                <a:gd name="T98" fmla="*/ 152 w 522"/>
                <a:gd name="T99" fmla="*/ 652 h 668"/>
                <a:gd name="T100" fmla="*/ 176 w 522"/>
                <a:gd name="T101" fmla="*/ 614 h 668"/>
                <a:gd name="T102" fmla="*/ 386 w 522"/>
                <a:gd name="T103" fmla="*/ 470 h 668"/>
                <a:gd name="T104" fmla="*/ 386 w 522"/>
                <a:gd name="T105" fmla="*/ 384 h 668"/>
                <a:gd name="T106" fmla="*/ 428 w 522"/>
                <a:gd name="T107" fmla="*/ 348 h 668"/>
                <a:gd name="T108" fmla="*/ 448 w 522"/>
                <a:gd name="T109" fmla="*/ 282 h 668"/>
                <a:gd name="T110" fmla="*/ 480 w 522"/>
                <a:gd name="T111" fmla="*/ 98 h 668"/>
                <a:gd name="T112" fmla="*/ 292 w 522"/>
                <a:gd name="T113" fmla="*/ 30 h 668"/>
                <a:gd name="T114" fmla="*/ 234 w 522"/>
                <a:gd name="T115" fmla="*/ 48 h 668"/>
                <a:gd name="T116" fmla="*/ 98 w 522"/>
                <a:gd name="T117" fmla="*/ 312 h 668"/>
                <a:gd name="T118" fmla="*/ 104 w 522"/>
                <a:gd name="T119" fmla="*/ 360 h 668"/>
                <a:gd name="T120" fmla="*/ 118 w 522"/>
                <a:gd name="T121" fmla="*/ 646 h 668"/>
                <a:gd name="T122" fmla="*/ 102 w 522"/>
                <a:gd name="T123" fmla="*/ 480 h 668"/>
                <a:gd name="T124" fmla="*/ 116 w 522"/>
                <a:gd name="T125" fmla="*/ 444 h 6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22" h="668">
                  <a:moveTo>
                    <a:pt x="156" y="662"/>
                  </a:moveTo>
                  <a:lnTo>
                    <a:pt x="150" y="660"/>
                  </a:lnTo>
                  <a:lnTo>
                    <a:pt x="146" y="660"/>
                  </a:lnTo>
                  <a:lnTo>
                    <a:pt x="146" y="658"/>
                  </a:lnTo>
                  <a:lnTo>
                    <a:pt x="146" y="656"/>
                  </a:lnTo>
                  <a:lnTo>
                    <a:pt x="148" y="656"/>
                  </a:lnTo>
                  <a:lnTo>
                    <a:pt x="148" y="656"/>
                  </a:lnTo>
                  <a:lnTo>
                    <a:pt x="146" y="654"/>
                  </a:lnTo>
                  <a:lnTo>
                    <a:pt x="144" y="656"/>
                  </a:lnTo>
                  <a:lnTo>
                    <a:pt x="144" y="656"/>
                  </a:lnTo>
                  <a:lnTo>
                    <a:pt x="144" y="660"/>
                  </a:lnTo>
                  <a:lnTo>
                    <a:pt x="142" y="660"/>
                  </a:lnTo>
                  <a:lnTo>
                    <a:pt x="142" y="660"/>
                  </a:lnTo>
                  <a:lnTo>
                    <a:pt x="142" y="660"/>
                  </a:lnTo>
                  <a:lnTo>
                    <a:pt x="142" y="662"/>
                  </a:lnTo>
                  <a:lnTo>
                    <a:pt x="140" y="662"/>
                  </a:lnTo>
                  <a:lnTo>
                    <a:pt x="138" y="662"/>
                  </a:lnTo>
                  <a:lnTo>
                    <a:pt x="140" y="660"/>
                  </a:lnTo>
                  <a:lnTo>
                    <a:pt x="140" y="658"/>
                  </a:lnTo>
                  <a:lnTo>
                    <a:pt x="140" y="656"/>
                  </a:lnTo>
                  <a:lnTo>
                    <a:pt x="142" y="654"/>
                  </a:lnTo>
                  <a:lnTo>
                    <a:pt x="142" y="654"/>
                  </a:lnTo>
                  <a:lnTo>
                    <a:pt x="140" y="654"/>
                  </a:lnTo>
                  <a:lnTo>
                    <a:pt x="138" y="658"/>
                  </a:lnTo>
                  <a:lnTo>
                    <a:pt x="136" y="660"/>
                  </a:lnTo>
                  <a:lnTo>
                    <a:pt x="136" y="660"/>
                  </a:lnTo>
                  <a:lnTo>
                    <a:pt x="136" y="658"/>
                  </a:lnTo>
                  <a:lnTo>
                    <a:pt x="138" y="656"/>
                  </a:lnTo>
                  <a:lnTo>
                    <a:pt x="138" y="654"/>
                  </a:lnTo>
                  <a:lnTo>
                    <a:pt x="140" y="652"/>
                  </a:lnTo>
                  <a:lnTo>
                    <a:pt x="138" y="652"/>
                  </a:lnTo>
                  <a:lnTo>
                    <a:pt x="138" y="652"/>
                  </a:lnTo>
                  <a:lnTo>
                    <a:pt x="136" y="654"/>
                  </a:lnTo>
                  <a:lnTo>
                    <a:pt x="136" y="654"/>
                  </a:lnTo>
                  <a:lnTo>
                    <a:pt x="134" y="654"/>
                  </a:lnTo>
                  <a:lnTo>
                    <a:pt x="136" y="652"/>
                  </a:lnTo>
                  <a:lnTo>
                    <a:pt x="136" y="650"/>
                  </a:lnTo>
                  <a:lnTo>
                    <a:pt x="136" y="650"/>
                  </a:lnTo>
                  <a:lnTo>
                    <a:pt x="136" y="650"/>
                  </a:lnTo>
                  <a:lnTo>
                    <a:pt x="134" y="652"/>
                  </a:lnTo>
                  <a:lnTo>
                    <a:pt x="134" y="652"/>
                  </a:lnTo>
                  <a:lnTo>
                    <a:pt x="132" y="654"/>
                  </a:lnTo>
                  <a:lnTo>
                    <a:pt x="132" y="652"/>
                  </a:lnTo>
                  <a:lnTo>
                    <a:pt x="132" y="650"/>
                  </a:lnTo>
                  <a:lnTo>
                    <a:pt x="130" y="650"/>
                  </a:lnTo>
                  <a:lnTo>
                    <a:pt x="130" y="652"/>
                  </a:lnTo>
                  <a:lnTo>
                    <a:pt x="128" y="652"/>
                  </a:lnTo>
                  <a:lnTo>
                    <a:pt x="128" y="650"/>
                  </a:lnTo>
                  <a:lnTo>
                    <a:pt x="132" y="648"/>
                  </a:lnTo>
                  <a:lnTo>
                    <a:pt x="132" y="646"/>
                  </a:lnTo>
                  <a:lnTo>
                    <a:pt x="134" y="646"/>
                  </a:lnTo>
                  <a:lnTo>
                    <a:pt x="136" y="644"/>
                  </a:lnTo>
                  <a:lnTo>
                    <a:pt x="136" y="644"/>
                  </a:lnTo>
                  <a:lnTo>
                    <a:pt x="134" y="646"/>
                  </a:lnTo>
                  <a:lnTo>
                    <a:pt x="132" y="646"/>
                  </a:lnTo>
                  <a:lnTo>
                    <a:pt x="130" y="646"/>
                  </a:lnTo>
                  <a:lnTo>
                    <a:pt x="132" y="644"/>
                  </a:lnTo>
                  <a:lnTo>
                    <a:pt x="134" y="644"/>
                  </a:lnTo>
                  <a:lnTo>
                    <a:pt x="136" y="642"/>
                  </a:lnTo>
                  <a:lnTo>
                    <a:pt x="138" y="642"/>
                  </a:lnTo>
                  <a:lnTo>
                    <a:pt x="140" y="640"/>
                  </a:lnTo>
                  <a:lnTo>
                    <a:pt x="140" y="640"/>
                  </a:lnTo>
                  <a:lnTo>
                    <a:pt x="138" y="638"/>
                  </a:lnTo>
                  <a:lnTo>
                    <a:pt x="138" y="638"/>
                  </a:lnTo>
                  <a:lnTo>
                    <a:pt x="136" y="640"/>
                  </a:lnTo>
                  <a:lnTo>
                    <a:pt x="132" y="642"/>
                  </a:lnTo>
                  <a:lnTo>
                    <a:pt x="128" y="644"/>
                  </a:lnTo>
                  <a:lnTo>
                    <a:pt x="128" y="642"/>
                  </a:lnTo>
                  <a:lnTo>
                    <a:pt x="130" y="642"/>
                  </a:lnTo>
                  <a:lnTo>
                    <a:pt x="130" y="642"/>
                  </a:lnTo>
                  <a:lnTo>
                    <a:pt x="132" y="640"/>
                  </a:lnTo>
                  <a:lnTo>
                    <a:pt x="134" y="638"/>
                  </a:lnTo>
                  <a:lnTo>
                    <a:pt x="132" y="636"/>
                  </a:lnTo>
                  <a:lnTo>
                    <a:pt x="130" y="634"/>
                  </a:lnTo>
                  <a:lnTo>
                    <a:pt x="130" y="636"/>
                  </a:lnTo>
                  <a:lnTo>
                    <a:pt x="130" y="638"/>
                  </a:lnTo>
                  <a:lnTo>
                    <a:pt x="130" y="638"/>
                  </a:lnTo>
                  <a:lnTo>
                    <a:pt x="130" y="640"/>
                  </a:lnTo>
                  <a:lnTo>
                    <a:pt x="128" y="640"/>
                  </a:lnTo>
                  <a:lnTo>
                    <a:pt x="128" y="640"/>
                  </a:lnTo>
                  <a:lnTo>
                    <a:pt x="126" y="640"/>
                  </a:lnTo>
                  <a:lnTo>
                    <a:pt x="124" y="640"/>
                  </a:lnTo>
                  <a:lnTo>
                    <a:pt x="122" y="640"/>
                  </a:lnTo>
                  <a:lnTo>
                    <a:pt x="122" y="642"/>
                  </a:lnTo>
                  <a:lnTo>
                    <a:pt x="122" y="642"/>
                  </a:lnTo>
                  <a:lnTo>
                    <a:pt x="120" y="642"/>
                  </a:lnTo>
                  <a:lnTo>
                    <a:pt x="118" y="642"/>
                  </a:lnTo>
                  <a:lnTo>
                    <a:pt x="116" y="642"/>
                  </a:lnTo>
                  <a:lnTo>
                    <a:pt x="114" y="644"/>
                  </a:lnTo>
                  <a:lnTo>
                    <a:pt x="114" y="642"/>
                  </a:lnTo>
                  <a:lnTo>
                    <a:pt x="112" y="644"/>
                  </a:lnTo>
                  <a:lnTo>
                    <a:pt x="112" y="644"/>
                  </a:lnTo>
                  <a:lnTo>
                    <a:pt x="114" y="646"/>
                  </a:lnTo>
                  <a:lnTo>
                    <a:pt x="112" y="646"/>
                  </a:lnTo>
                  <a:lnTo>
                    <a:pt x="108" y="646"/>
                  </a:lnTo>
                  <a:lnTo>
                    <a:pt x="108" y="644"/>
                  </a:lnTo>
                  <a:lnTo>
                    <a:pt x="110" y="642"/>
                  </a:lnTo>
                  <a:lnTo>
                    <a:pt x="112" y="642"/>
                  </a:lnTo>
                  <a:lnTo>
                    <a:pt x="112" y="640"/>
                  </a:lnTo>
                  <a:lnTo>
                    <a:pt x="112" y="640"/>
                  </a:lnTo>
                  <a:lnTo>
                    <a:pt x="110" y="640"/>
                  </a:lnTo>
                  <a:lnTo>
                    <a:pt x="110" y="636"/>
                  </a:lnTo>
                  <a:lnTo>
                    <a:pt x="108" y="636"/>
                  </a:lnTo>
                  <a:lnTo>
                    <a:pt x="108" y="634"/>
                  </a:lnTo>
                  <a:lnTo>
                    <a:pt x="108" y="634"/>
                  </a:lnTo>
                  <a:lnTo>
                    <a:pt x="104" y="638"/>
                  </a:lnTo>
                  <a:lnTo>
                    <a:pt x="102" y="636"/>
                  </a:lnTo>
                  <a:lnTo>
                    <a:pt x="102" y="634"/>
                  </a:lnTo>
                  <a:lnTo>
                    <a:pt x="104" y="634"/>
                  </a:lnTo>
                  <a:lnTo>
                    <a:pt x="102" y="632"/>
                  </a:lnTo>
                  <a:lnTo>
                    <a:pt x="100" y="632"/>
                  </a:lnTo>
                  <a:lnTo>
                    <a:pt x="100" y="632"/>
                  </a:lnTo>
                  <a:lnTo>
                    <a:pt x="104" y="630"/>
                  </a:lnTo>
                  <a:lnTo>
                    <a:pt x="106" y="630"/>
                  </a:lnTo>
                  <a:lnTo>
                    <a:pt x="106" y="628"/>
                  </a:lnTo>
                  <a:lnTo>
                    <a:pt x="106" y="628"/>
                  </a:lnTo>
                  <a:lnTo>
                    <a:pt x="104" y="628"/>
                  </a:lnTo>
                  <a:lnTo>
                    <a:pt x="102" y="628"/>
                  </a:lnTo>
                  <a:lnTo>
                    <a:pt x="100" y="630"/>
                  </a:lnTo>
                  <a:lnTo>
                    <a:pt x="98" y="630"/>
                  </a:lnTo>
                  <a:lnTo>
                    <a:pt x="96" y="630"/>
                  </a:lnTo>
                  <a:lnTo>
                    <a:pt x="96" y="628"/>
                  </a:lnTo>
                  <a:lnTo>
                    <a:pt x="98" y="628"/>
                  </a:lnTo>
                  <a:lnTo>
                    <a:pt x="100" y="626"/>
                  </a:lnTo>
                  <a:lnTo>
                    <a:pt x="100" y="624"/>
                  </a:lnTo>
                  <a:lnTo>
                    <a:pt x="102" y="624"/>
                  </a:lnTo>
                  <a:lnTo>
                    <a:pt x="102" y="622"/>
                  </a:lnTo>
                  <a:lnTo>
                    <a:pt x="102" y="622"/>
                  </a:lnTo>
                  <a:lnTo>
                    <a:pt x="100" y="622"/>
                  </a:lnTo>
                  <a:lnTo>
                    <a:pt x="98" y="622"/>
                  </a:lnTo>
                  <a:lnTo>
                    <a:pt x="96" y="624"/>
                  </a:lnTo>
                  <a:lnTo>
                    <a:pt x="96" y="622"/>
                  </a:lnTo>
                  <a:lnTo>
                    <a:pt x="96" y="620"/>
                  </a:lnTo>
                  <a:lnTo>
                    <a:pt x="98" y="620"/>
                  </a:lnTo>
                  <a:lnTo>
                    <a:pt x="100" y="620"/>
                  </a:lnTo>
                  <a:lnTo>
                    <a:pt x="100" y="620"/>
                  </a:lnTo>
                  <a:lnTo>
                    <a:pt x="102" y="618"/>
                  </a:lnTo>
                  <a:lnTo>
                    <a:pt x="102" y="618"/>
                  </a:lnTo>
                  <a:lnTo>
                    <a:pt x="102" y="616"/>
                  </a:lnTo>
                  <a:lnTo>
                    <a:pt x="102" y="616"/>
                  </a:lnTo>
                  <a:lnTo>
                    <a:pt x="100" y="616"/>
                  </a:lnTo>
                  <a:lnTo>
                    <a:pt x="98" y="618"/>
                  </a:lnTo>
                  <a:lnTo>
                    <a:pt x="98" y="618"/>
                  </a:lnTo>
                  <a:lnTo>
                    <a:pt x="94" y="618"/>
                  </a:lnTo>
                  <a:lnTo>
                    <a:pt x="96" y="618"/>
                  </a:lnTo>
                  <a:lnTo>
                    <a:pt x="98" y="616"/>
                  </a:lnTo>
                  <a:lnTo>
                    <a:pt x="98" y="616"/>
                  </a:lnTo>
                  <a:lnTo>
                    <a:pt x="96" y="614"/>
                  </a:lnTo>
                  <a:lnTo>
                    <a:pt x="98" y="614"/>
                  </a:lnTo>
                  <a:lnTo>
                    <a:pt x="98" y="612"/>
                  </a:lnTo>
                  <a:lnTo>
                    <a:pt x="96" y="612"/>
                  </a:lnTo>
                  <a:lnTo>
                    <a:pt x="94" y="612"/>
                  </a:lnTo>
                  <a:lnTo>
                    <a:pt x="94" y="612"/>
                  </a:lnTo>
                  <a:lnTo>
                    <a:pt x="96" y="610"/>
                  </a:lnTo>
                  <a:lnTo>
                    <a:pt x="96" y="608"/>
                  </a:lnTo>
                  <a:lnTo>
                    <a:pt x="94" y="608"/>
                  </a:lnTo>
                  <a:lnTo>
                    <a:pt x="94" y="608"/>
                  </a:lnTo>
                  <a:lnTo>
                    <a:pt x="92" y="610"/>
                  </a:lnTo>
                  <a:lnTo>
                    <a:pt x="92" y="608"/>
                  </a:lnTo>
                  <a:lnTo>
                    <a:pt x="92" y="606"/>
                  </a:lnTo>
                  <a:lnTo>
                    <a:pt x="94" y="606"/>
                  </a:lnTo>
                  <a:lnTo>
                    <a:pt x="94" y="606"/>
                  </a:lnTo>
                  <a:lnTo>
                    <a:pt x="96" y="602"/>
                  </a:lnTo>
                  <a:lnTo>
                    <a:pt x="96" y="600"/>
                  </a:lnTo>
                  <a:lnTo>
                    <a:pt x="96" y="600"/>
                  </a:lnTo>
                  <a:lnTo>
                    <a:pt x="96" y="598"/>
                  </a:lnTo>
                  <a:lnTo>
                    <a:pt x="96" y="598"/>
                  </a:lnTo>
                  <a:lnTo>
                    <a:pt x="94" y="598"/>
                  </a:lnTo>
                  <a:lnTo>
                    <a:pt x="94" y="600"/>
                  </a:lnTo>
                  <a:lnTo>
                    <a:pt x="94" y="598"/>
                  </a:lnTo>
                  <a:lnTo>
                    <a:pt x="92" y="598"/>
                  </a:lnTo>
                  <a:lnTo>
                    <a:pt x="92" y="598"/>
                  </a:lnTo>
                  <a:lnTo>
                    <a:pt x="90" y="598"/>
                  </a:lnTo>
                  <a:lnTo>
                    <a:pt x="90" y="596"/>
                  </a:lnTo>
                  <a:lnTo>
                    <a:pt x="90" y="594"/>
                  </a:lnTo>
                  <a:lnTo>
                    <a:pt x="94" y="594"/>
                  </a:lnTo>
                  <a:lnTo>
                    <a:pt x="94" y="592"/>
                  </a:lnTo>
                  <a:lnTo>
                    <a:pt x="92" y="592"/>
                  </a:lnTo>
                  <a:lnTo>
                    <a:pt x="90" y="592"/>
                  </a:lnTo>
                  <a:lnTo>
                    <a:pt x="88" y="592"/>
                  </a:lnTo>
                  <a:lnTo>
                    <a:pt x="88" y="592"/>
                  </a:lnTo>
                  <a:lnTo>
                    <a:pt x="86" y="592"/>
                  </a:lnTo>
                  <a:lnTo>
                    <a:pt x="86" y="590"/>
                  </a:lnTo>
                  <a:lnTo>
                    <a:pt x="88" y="590"/>
                  </a:lnTo>
                  <a:lnTo>
                    <a:pt x="90" y="590"/>
                  </a:lnTo>
                  <a:lnTo>
                    <a:pt x="94" y="590"/>
                  </a:lnTo>
                  <a:lnTo>
                    <a:pt x="94" y="590"/>
                  </a:lnTo>
                  <a:lnTo>
                    <a:pt x="94" y="588"/>
                  </a:lnTo>
                  <a:lnTo>
                    <a:pt x="92" y="588"/>
                  </a:lnTo>
                  <a:lnTo>
                    <a:pt x="90" y="588"/>
                  </a:lnTo>
                  <a:lnTo>
                    <a:pt x="88" y="590"/>
                  </a:lnTo>
                  <a:lnTo>
                    <a:pt x="88" y="588"/>
                  </a:lnTo>
                  <a:lnTo>
                    <a:pt x="86" y="588"/>
                  </a:lnTo>
                  <a:lnTo>
                    <a:pt x="88" y="586"/>
                  </a:lnTo>
                  <a:lnTo>
                    <a:pt x="90" y="586"/>
                  </a:lnTo>
                  <a:lnTo>
                    <a:pt x="92" y="586"/>
                  </a:lnTo>
                  <a:lnTo>
                    <a:pt x="90" y="584"/>
                  </a:lnTo>
                  <a:lnTo>
                    <a:pt x="90" y="584"/>
                  </a:lnTo>
                  <a:lnTo>
                    <a:pt x="88" y="584"/>
                  </a:lnTo>
                  <a:lnTo>
                    <a:pt x="88" y="584"/>
                  </a:lnTo>
                  <a:lnTo>
                    <a:pt x="90" y="584"/>
                  </a:lnTo>
                  <a:lnTo>
                    <a:pt x="92" y="584"/>
                  </a:lnTo>
                  <a:lnTo>
                    <a:pt x="94" y="584"/>
                  </a:lnTo>
                  <a:lnTo>
                    <a:pt x="96" y="582"/>
                  </a:lnTo>
                  <a:lnTo>
                    <a:pt x="94" y="582"/>
                  </a:lnTo>
                  <a:lnTo>
                    <a:pt x="94" y="582"/>
                  </a:lnTo>
                  <a:lnTo>
                    <a:pt x="92" y="582"/>
                  </a:lnTo>
                  <a:lnTo>
                    <a:pt x="90" y="582"/>
                  </a:lnTo>
                  <a:lnTo>
                    <a:pt x="90" y="582"/>
                  </a:lnTo>
                  <a:lnTo>
                    <a:pt x="88" y="582"/>
                  </a:lnTo>
                  <a:lnTo>
                    <a:pt x="88" y="584"/>
                  </a:lnTo>
                  <a:lnTo>
                    <a:pt x="86" y="584"/>
                  </a:lnTo>
                  <a:lnTo>
                    <a:pt x="84" y="584"/>
                  </a:lnTo>
                  <a:lnTo>
                    <a:pt x="84" y="582"/>
                  </a:lnTo>
                  <a:lnTo>
                    <a:pt x="86" y="580"/>
                  </a:lnTo>
                  <a:lnTo>
                    <a:pt x="88" y="580"/>
                  </a:lnTo>
                  <a:lnTo>
                    <a:pt x="90" y="578"/>
                  </a:lnTo>
                  <a:lnTo>
                    <a:pt x="88" y="578"/>
                  </a:lnTo>
                  <a:lnTo>
                    <a:pt x="86" y="578"/>
                  </a:lnTo>
                  <a:lnTo>
                    <a:pt x="84" y="578"/>
                  </a:lnTo>
                  <a:lnTo>
                    <a:pt x="84" y="576"/>
                  </a:lnTo>
                  <a:lnTo>
                    <a:pt x="84" y="574"/>
                  </a:lnTo>
                  <a:lnTo>
                    <a:pt x="86" y="574"/>
                  </a:lnTo>
                  <a:lnTo>
                    <a:pt x="92" y="574"/>
                  </a:lnTo>
                  <a:lnTo>
                    <a:pt x="94" y="574"/>
                  </a:lnTo>
                  <a:lnTo>
                    <a:pt x="96" y="574"/>
                  </a:lnTo>
                  <a:lnTo>
                    <a:pt x="98" y="572"/>
                  </a:lnTo>
                  <a:lnTo>
                    <a:pt x="100" y="572"/>
                  </a:lnTo>
                  <a:lnTo>
                    <a:pt x="98" y="572"/>
                  </a:lnTo>
                  <a:lnTo>
                    <a:pt x="96" y="572"/>
                  </a:lnTo>
                  <a:lnTo>
                    <a:pt x="94" y="572"/>
                  </a:lnTo>
                  <a:lnTo>
                    <a:pt x="90" y="572"/>
                  </a:lnTo>
                  <a:lnTo>
                    <a:pt x="88" y="574"/>
                  </a:lnTo>
                  <a:lnTo>
                    <a:pt x="86" y="574"/>
                  </a:lnTo>
                  <a:lnTo>
                    <a:pt x="86" y="572"/>
                  </a:lnTo>
                  <a:lnTo>
                    <a:pt x="86" y="572"/>
                  </a:lnTo>
                  <a:lnTo>
                    <a:pt x="90" y="572"/>
                  </a:lnTo>
                  <a:lnTo>
                    <a:pt x="92" y="572"/>
                  </a:lnTo>
                  <a:lnTo>
                    <a:pt x="94" y="568"/>
                  </a:lnTo>
                  <a:lnTo>
                    <a:pt x="94" y="568"/>
                  </a:lnTo>
                  <a:lnTo>
                    <a:pt x="96" y="568"/>
                  </a:lnTo>
                  <a:lnTo>
                    <a:pt x="98" y="570"/>
                  </a:lnTo>
                  <a:lnTo>
                    <a:pt x="100" y="570"/>
                  </a:lnTo>
                  <a:lnTo>
                    <a:pt x="100" y="570"/>
                  </a:lnTo>
                  <a:lnTo>
                    <a:pt x="98" y="568"/>
                  </a:lnTo>
                  <a:lnTo>
                    <a:pt x="96" y="566"/>
                  </a:lnTo>
                  <a:lnTo>
                    <a:pt x="96" y="566"/>
                  </a:lnTo>
                  <a:lnTo>
                    <a:pt x="94" y="566"/>
                  </a:lnTo>
                  <a:lnTo>
                    <a:pt x="94" y="564"/>
                  </a:lnTo>
                  <a:lnTo>
                    <a:pt x="96" y="564"/>
                  </a:lnTo>
                  <a:lnTo>
                    <a:pt x="98" y="564"/>
                  </a:lnTo>
                  <a:lnTo>
                    <a:pt x="98" y="564"/>
                  </a:lnTo>
                  <a:lnTo>
                    <a:pt x="100" y="566"/>
                  </a:lnTo>
                  <a:lnTo>
                    <a:pt x="100" y="568"/>
                  </a:lnTo>
                  <a:lnTo>
                    <a:pt x="102" y="568"/>
                  </a:lnTo>
                  <a:lnTo>
                    <a:pt x="104" y="568"/>
                  </a:lnTo>
                  <a:lnTo>
                    <a:pt x="102" y="566"/>
                  </a:lnTo>
                  <a:lnTo>
                    <a:pt x="100" y="566"/>
                  </a:lnTo>
                  <a:lnTo>
                    <a:pt x="100" y="562"/>
                  </a:lnTo>
                  <a:lnTo>
                    <a:pt x="102" y="560"/>
                  </a:lnTo>
                  <a:lnTo>
                    <a:pt x="102" y="560"/>
                  </a:lnTo>
                  <a:lnTo>
                    <a:pt x="100" y="560"/>
                  </a:lnTo>
                  <a:lnTo>
                    <a:pt x="100" y="560"/>
                  </a:lnTo>
                  <a:lnTo>
                    <a:pt x="98" y="562"/>
                  </a:lnTo>
                  <a:lnTo>
                    <a:pt x="98" y="560"/>
                  </a:lnTo>
                  <a:lnTo>
                    <a:pt x="96" y="560"/>
                  </a:lnTo>
                  <a:lnTo>
                    <a:pt x="94" y="564"/>
                  </a:lnTo>
                  <a:lnTo>
                    <a:pt x="92" y="564"/>
                  </a:lnTo>
                  <a:lnTo>
                    <a:pt x="92" y="564"/>
                  </a:lnTo>
                  <a:lnTo>
                    <a:pt x="92" y="562"/>
                  </a:lnTo>
                  <a:lnTo>
                    <a:pt x="94" y="562"/>
                  </a:lnTo>
                  <a:lnTo>
                    <a:pt x="92" y="560"/>
                  </a:lnTo>
                  <a:lnTo>
                    <a:pt x="92" y="562"/>
                  </a:lnTo>
                  <a:lnTo>
                    <a:pt x="90" y="564"/>
                  </a:lnTo>
                  <a:lnTo>
                    <a:pt x="90" y="564"/>
                  </a:lnTo>
                  <a:lnTo>
                    <a:pt x="86" y="566"/>
                  </a:lnTo>
                  <a:lnTo>
                    <a:pt x="86" y="566"/>
                  </a:lnTo>
                  <a:lnTo>
                    <a:pt x="84" y="570"/>
                  </a:lnTo>
                  <a:lnTo>
                    <a:pt x="82" y="570"/>
                  </a:lnTo>
                  <a:lnTo>
                    <a:pt x="82" y="566"/>
                  </a:lnTo>
                  <a:lnTo>
                    <a:pt x="82" y="564"/>
                  </a:lnTo>
                  <a:lnTo>
                    <a:pt x="84" y="564"/>
                  </a:lnTo>
                  <a:lnTo>
                    <a:pt x="82" y="562"/>
                  </a:lnTo>
                  <a:lnTo>
                    <a:pt x="82" y="560"/>
                  </a:lnTo>
                  <a:lnTo>
                    <a:pt x="82" y="558"/>
                  </a:lnTo>
                  <a:lnTo>
                    <a:pt x="84" y="558"/>
                  </a:lnTo>
                  <a:lnTo>
                    <a:pt x="88" y="558"/>
                  </a:lnTo>
                  <a:lnTo>
                    <a:pt x="88" y="558"/>
                  </a:lnTo>
                  <a:lnTo>
                    <a:pt x="90" y="556"/>
                  </a:lnTo>
                  <a:lnTo>
                    <a:pt x="92" y="556"/>
                  </a:lnTo>
                  <a:lnTo>
                    <a:pt x="90" y="554"/>
                  </a:lnTo>
                  <a:lnTo>
                    <a:pt x="90" y="554"/>
                  </a:lnTo>
                  <a:lnTo>
                    <a:pt x="88" y="556"/>
                  </a:lnTo>
                  <a:lnTo>
                    <a:pt x="88" y="554"/>
                  </a:lnTo>
                  <a:lnTo>
                    <a:pt x="86" y="556"/>
                  </a:lnTo>
                  <a:lnTo>
                    <a:pt x="84" y="558"/>
                  </a:lnTo>
                  <a:lnTo>
                    <a:pt x="82" y="558"/>
                  </a:lnTo>
                  <a:lnTo>
                    <a:pt x="82" y="556"/>
                  </a:lnTo>
                  <a:lnTo>
                    <a:pt x="82" y="552"/>
                  </a:lnTo>
                  <a:lnTo>
                    <a:pt x="84" y="550"/>
                  </a:lnTo>
                  <a:lnTo>
                    <a:pt x="84" y="550"/>
                  </a:lnTo>
                  <a:lnTo>
                    <a:pt x="82" y="548"/>
                  </a:lnTo>
                  <a:lnTo>
                    <a:pt x="82" y="548"/>
                  </a:lnTo>
                  <a:lnTo>
                    <a:pt x="80" y="550"/>
                  </a:lnTo>
                  <a:lnTo>
                    <a:pt x="80" y="548"/>
                  </a:lnTo>
                  <a:lnTo>
                    <a:pt x="80" y="548"/>
                  </a:lnTo>
                  <a:lnTo>
                    <a:pt x="80" y="546"/>
                  </a:lnTo>
                  <a:lnTo>
                    <a:pt x="84" y="546"/>
                  </a:lnTo>
                  <a:lnTo>
                    <a:pt x="84" y="544"/>
                  </a:lnTo>
                  <a:lnTo>
                    <a:pt x="88" y="544"/>
                  </a:lnTo>
                  <a:lnTo>
                    <a:pt x="88" y="542"/>
                  </a:lnTo>
                  <a:lnTo>
                    <a:pt x="90" y="542"/>
                  </a:lnTo>
                  <a:lnTo>
                    <a:pt x="90" y="540"/>
                  </a:lnTo>
                  <a:lnTo>
                    <a:pt x="92" y="540"/>
                  </a:lnTo>
                  <a:lnTo>
                    <a:pt x="92" y="540"/>
                  </a:lnTo>
                  <a:lnTo>
                    <a:pt x="94" y="540"/>
                  </a:lnTo>
                  <a:lnTo>
                    <a:pt x="98" y="538"/>
                  </a:lnTo>
                  <a:lnTo>
                    <a:pt x="98" y="540"/>
                  </a:lnTo>
                  <a:lnTo>
                    <a:pt x="100" y="540"/>
                  </a:lnTo>
                  <a:lnTo>
                    <a:pt x="100" y="538"/>
                  </a:lnTo>
                  <a:lnTo>
                    <a:pt x="98" y="538"/>
                  </a:lnTo>
                  <a:lnTo>
                    <a:pt x="96" y="536"/>
                  </a:lnTo>
                  <a:lnTo>
                    <a:pt x="96" y="536"/>
                  </a:lnTo>
                  <a:lnTo>
                    <a:pt x="90" y="538"/>
                  </a:lnTo>
                  <a:lnTo>
                    <a:pt x="90" y="538"/>
                  </a:lnTo>
                  <a:lnTo>
                    <a:pt x="88" y="540"/>
                  </a:lnTo>
                  <a:lnTo>
                    <a:pt x="88" y="542"/>
                  </a:lnTo>
                  <a:lnTo>
                    <a:pt x="86" y="542"/>
                  </a:lnTo>
                  <a:lnTo>
                    <a:pt x="84" y="542"/>
                  </a:lnTo>
                  <a:lnTo>
                    <a:pt x="82" y="544"/>
                  </a:lnTo>
                  <a:lnTo>
                    <a:pt x="82" y="544"/>
                  </a:lnTo>
                  <a:lnTo>
                    <a:pt x="82" y="544"/>
                  </a:lnTo>
                  <a:lnTo>
                    <a:pt x="82" y="542"/>
                  </a:lnTo>
                  <a:lnTo>
                    <a:pt x="80" y="542"/>
                  </a:lnTo>
                  <a:lnTo>
                    <a:pt x="80" y="540"/>
                  </a:lnTo>
                  <a:lnTo>
                    <a:pt x="82" y="538"/>
                  </a:lnTo>
                  <a:lnTo>
                    <a:pt x="80" y="538"/>
                  </a:lnTo>
                  <a:lnTo>
                    <a:pt x="80" y="538"/>
                  </a:lnTo>
                  <a:lnTo>
                    <a:pt x="78" y="536"/>
                  </a:lnTo>
                  <a:lnTo>
                    <a:pt x="78" y="536"/>
                  </a:lnTo>
                  <a:lnTo>
                    <a:pt x="80" y="534"/>
                  </a:lnTo>
                  <a:lnTo>
                    <a:pt x="82" y="534"/>
                  </a:lnTo>
                  <a:lnTo>
                    <a:pt x="82" y="532"/>
                  </a:lnTo>
                  <a:lnTo>
                    <a:pt x="84" y="534"/>
                  </a:lnTo>
                  <a:lnTo>
                    <a:pt x="86" y="534"/>
                  </a:lnTo>
                  <a:lnTo>
                    <a:pt x="88" y="534"/>
                  </a:lnTo>
                  <a:lnTo>
                    <a:pt x="90" y="532"/>
                  </a:lnTo>
                  <a:lnTo>
                    <a:pt x="92" y="532"/>
                  </a:lnTo>
                  <a:lnTo>
                    <a:pt x="92" y="530"/>
                  </a:lnTo>
                  <a:lnTo>
                    <a:pt x="92" y="530"/>
                  </a:lnTo>
                  <a:lnTo>
                    <a:pt x="90" y="530"/>
                  </a:lnTo>
                  <a:lnTo>
                    <a:pt x="88" y="532"/>
                  </a:lnTo>
                  <a:lnTo>
                    <a:pt x="86" y="532"/>
                  </a:lnTo>
                  <a:lnTo>
                    <a:pt x="84" y="532"/>
                  </a:lnTo>
                  <a:lnTo>
                    <a:pt x="82" y="530"/>
                  </a:lnTo>
                  <a:lnTo>
                    <a:pt x="82" y="530"/>
                  </a:lnTo>
                  <a:lnTo>
                    <a:pt x="80" y="532"/>
                  </a:lnTo>
                  <a:lnTo>
                    <a:pt x="78" y="534"/>
                  </a:lnTo>
                  <a:lnTo>
                    <a:pt x="80" y="532"/>
                  </a:lnTo>
                  <a:lnTo>
                    <a:pt x="78" y="532"/>
                  </a:lnTo>
                  <a:lnTo>
                    <a:pt x="76" y="532"/>
                  </a:lnTo>
                  <a:lnTo>
                    <a:pt x="74" y="532"/>
                  </a:lnTo>
                  <a:lnTo>
                    <a:pt x="76" y="530"/>
                  </a:lnTo>
                  <a:lnTo>
                    <a:pt x="76" y="530"/>
                  </a:lnTo>
                  <a:lnTo>
                    <a:pt x="80" y="530"/>
                  </a:lnTo>
                  <a:lnTo>
                    <a:pt x="84" y="528"/>
                  </a:lnTo>
                  <a:lnTo>
                    <a:pt x="86" y="526"/>
                  </a:lnTo>
                  <a:lnTo>
                    <a:pt x="88" y="526"/>
                  </a:lnTo>
                  <a:lnTo>
                    <a:pt x="90" y="524"/>
                  </a:lnTo>
                  <a:lnTo>
                    <a:pt x="94" y="520"/>
                  </a:lnTo>
                  <a:lnTo>
                    <a:pt x="98" y="518"/>
                  </a:lnTo>
                  <a:lnTo>
                    <a:pt x="102" y="516"/>
                  </a:lnTo>
                  <a:lnTo>
                    <a:pt x="104" y="516"/>
                  </a:lnTo>
                  <a:lnTo>
                    <a:pt x="104" y="516"/>
                  </a:lnTo>
                  <a:lnTo>
                    <a:pt x="104" y="516"/>
                  </a:lnTo>
                  <a:lnTo>
                    <a:pt x="102" y="514"/>
                  </a:lnTo>
                  <a:lnTo>
                    <a:pt x="100" y="516"/>
                  </a:lnTo>
                  <a:lnTo>
                    <a:pt x="94" y="518"/>
                  </a:lnTo>
                  <a:lnTo>
                    <a:pt x="90" y="522"/>
                  </a:lnTo>
                  <a:lnTo>
                    <a:pt x="88" y="524"/>
                  </a:lnTo>
                  <a:lnTo>
                    <a:pt x="86" y="524"/>
                  </a:lnTo>
                  <a:lnTo>
                    <a:pt x="82" y="526"/>
                  </a:lnTo>
                  <a:lnTo>
                    <a:pt x="80" y="526"/>
                  </a:lnTo>
                  <a:lnTo>
                    <a:pt x="76" y="528"/>
                  </a:lnTo>
                  <a:lnTo>
                    <a:pt x="74" y="528"/>
                  </a:lnTo>
                  <a:lnTo>
                    <a:pt x="74" y="528"/>
                  </a:lnTo>
                  <a:lnTo>
                    <a:pt x="74" y="526"/>
                  </a:lnTo>
                  <a:lnTo>
                    <a:pt x="74" y="522"/>
                  </a:lnTo>
                  <a:lnTo>
                    <a:pt x="76" y="520"/>
                  </a:lnTo>
                  <a:lnTo>
                    <a:pt x="78" y="520"/>
                  </a:lnTo>
                  <a:lnTo>
                    <a:pt x="80" y="522"/>
                  </a:lnTo>
                  <a:lnTo>
                    <a:pt x="80" y="522"/>
                  </a:lnTo>
                  <a:lnTo>
                    <a:pt x="84" y="522"/>
                  </a:lnTo>
                  <a:lnTo>
                    <a:pt x="86" y="522"/>
                  </a:lnTo>
                  <a:lnTo>
                    <a:pt x="86" y="520"/>
                  </a:lnTo>
                  <a:lnTo>
                    <a:pt x="84" y="520"/>
                  </a:lnTo>
                  <a:lnTo>
                    <a:pt x="82" y="520"/>
                  </a:lnTo>
                  <a:lnTo>
                    <a:pt x="80" y="520"/>
                  </a:lnTo>
                  <a:lnTo>
                    <a:pt x="78" y="520"/>
                  </a:lnTo>
                  <a:lnTo>
                    <a:pt x="78" y="518"/>
                  </a:lnTo>
                  <a:lnTo>
                    <a:pt x="78" y="516"/>
                  </a:lnTo>
                  <a:lnTo>
                    <a:pt x="80" y="516"/>
                  </a:lnTo>
                  <a:lnTo>
                    <a:pt x="82" y="518"/>
                  </a:lnTo>
                  <a:lnTo>
                    <a:pt x="84" y="518"/>
                  </a:lnTo>
                  <a:lnTo>
                    <a:pt x="86" y="518"/>
                  </a:lnTo>
                  <a:lnTo>
                    <a:pt x="86" y="516"/>
                  </a:lnTo>
                  <a:lnTo>
                    <a:pt x="84" y="516"/>
                  </a:lnTo>
                  <a:lnTo>
                    <a:pt x="84" y="516"/>
                  </a:lnTo>
                  <a:lnTo>
                    <a:pt x="84" y="516"/>
                  </a:lnTo>
                  <a:lnTo>
                    <a:pt x="84" y="514"/>
                  </a:lnTo>
                  <a:lnTo>
                    <a:pt x="86" y="514"/>
                  </a:lnTo>
                  <a:lnTo>
                    <a:pt x="86" y="514"/>
                  </a:lnTo>
                  <a:lnTo>
                    <a:pt x="88" y="514"/>
                  </a:lnTo>
                  <a:lnTo>
                    <a:pt x="88" y="514"/>
                  </a:lnTo>
                  <a:lnTo>
                    <a:pt x="90" y="514"/>
                  </a:lnTo>
                  <a:lnTo>
                    <a:pt x="90" y="512"/>
                  </a:lnTo>
                  <a:lnTo>
                    <a:pt x="90" y="510"/>
                  </a:lnTo>
                  <a:lnTo>
                    <a:pt x="88" y="510"/>
                  </a:lnTo>
                  <a:lnTo>
                    <a:pt x="88" y="510"/>
                  </a:lnTo>
                  <a:lnTo>
                    <a:pt x="86" y="512"/>
                  </a:lnTo>
                  <a:lnTo>
                    <a:pt x="84" y="512"/>
                  </a:lnTo>
                  <a:lnTo>
                    <a:pt x="80" y="510"/>
                  </a:lnTo>
                  <a:lnTo>
                    <a:pt x="78" y="510"/>
                  </a:lnTo>
                  <a:lnTo>
                    <a:pt x="76" y="508"/>
                  </a:lnTo>
                  <a:lnTo>
                    <a:pt x="76" y="508"/>
                  </a:lnTo>
                  <a:lnTo>
                    <a:pt x="78" y="508"/>
                  </a:lnTo>
                  <a:lnTo>
                    <a:pt x="80" y="508"/>
                  </a:lnTo>
                  <a:lnTo>
                    <a:pt x="80" y="508"/>
                  </a:lnTo>
                  <a:lnTo>
                    <a:pt x="80" y="508"/>
                  </a:lnTo>
                  <a:lnTo>
                    <a:pt x="78" y="508"/>
                  </a:lnTo>
                  <a:lnTo>
                    <a:pt x="78" y="506"/>
                  </a:lnTo>
                  <a:lnTo>
                    <a:pt x="78" y="506"/>
                  </a:lnTo>
                  <a:lnTo>
                    <a:pt x="80" y="506"/>
                  </a:lnTo>
                  <a:lnTo>
                    <a:pt x="82" y="504"/>
                  </a:lnTo>
                  <a:lnTo>
                    <a:pt x="84" y="504"/>
                  </a:lnTo>
                  <a:lnTo>
                    <a:pt x="92" y="504"/>
                  </a:lnTo>
                  <a:lnTo>
                    <a:pt x="94" y="504"/>
                  </a:lnTo>
                  <a:lnTo>
                    <a:pt x="96" y="504"/>
                  </a:lnTo>
                  <a:lnTo>
                    <a:pt x="98" y="504"/>
                  </a:lnTo>
                  <a:lnTo>
                    <a:pt x="98" y="502"/>
                  </a:lnTo>
                  <a:lnTo>
                    <a:pt x="94" y="502"/>
                  </a:lnTo>
                  <a:lnTo>
                    <a:pt x="90" y="502"/>
                  </a:lnTo>
                  <a:lnTo>
                    <a:pt x="86" y="502"/>
                  </a:lnTo>
                  <a:lnTo>
                    <a:pt x="84" y="502"/>
                  </a:lnTo>
                  <a:lnTo>
                    <a:pt x="84" y="502"/>
                  </a:lnTo>
                  <a:lnTo>
                    <a:pt x="82" y="502"/>
                  </a:lnTo>
                  <a:lnTo>
                    <a:pt x="80" y="502"/>
                  </a:lnTo>
                  <a:lnTo>
                    <a:pt x="78" y="504"/>
                  </a:lnTo>
                  <a:lnTo>
                    <a:pt x="78" y="504"/>
                  </a:lnTo>
                  <a:lnTo>
                    <a:pt x="78" y="502"/>
                  </a:lnTo>
                  <a:lnTo>
                    <a:pt x="80" y="500"/>
                  </a:lnTo>
                  <a:lnTo>
                    <a:pt x="82" y="498"/>
                  </a:lnTo>
                  <a:lnTo>
                    <a:pt x="84" y="498"/>
                  </a:lnTo>
                  <a:lnTo>
                    <a:pt x="86" y="496"/>
                  </a:lnTo>
                  <a:lnTo>
                    <a:pt x="86" y="494"/>
                  </a:lnTo>
                  <a:lnTo>
                    <a:pt x="88" y="494"/>
                  </a:lnTo>
                  <a:lnTo>
                    <a:pt x="90" y="494"/>
                  </a:lnTo>
                  <a:lnTo>
                    <a:pt x="90" y="494"/>
                  </a:lnTo>
                  <a:lnTo>
                    <a:pt x="92" y="494"/>
                  </a:lnTo>
                  <a:lnTo>
                    <a:pt x="94" y="494"/>
                  </a:lnTo>
                  <a:lnTo>
                    <a:pt x="94" y="494"/>
                  </a:lnTo>
                  <a:lnTo>
                    <a:pt x="96" y="494"/>
                  </a:lnTo>
                  <a:lnTo>
                    <a:pt x="98" y="494"/>
                  </a:lnTo>
                  <a:lnTo>
                    <a:pt x="100" y="496"/>
                  </a:lnTo>
                  <a:lnTo>
                    <a:pt x="102" y="496"/>
                  </a:lnTo>
                  <a:lnTo>
                    <a:pt x="106" y="498"/>
                  </a:lnTo>
                  <a:lnTo>
                    <a:pt x="108" y="500"/>
                  </a:lnTo>
                  <a:lnTo>
                    <a:pt x="110" y="502"/>
                  </a:lnTo>
                  <a:lnTo>
                    <a:pt x="114" y="502"/>
                  </a:lnTo>
                  <a:lnTo>
                    <a:pt x="114" y="502"/>
                  </a:lnTo>
                  <a:lnTo>
                    <a:pt x="116" y="502"/>
                  </a:lnTo>
                  <a:lnTo>
                    <a:pt x="116" y="502"/>
                  </a:lnTo>
                  <a:lnTo>
                    <a:pt x="116" y="500"/>
                  </a:lnTo>
                  <a:lnTo>
                    <a:pt x="114" y="500"/>
                  </a:lnTo>
                  <a:lnTo>
                    <a:pt x="114" y="502"/>
                  </a:lnTo>
                  <a:lnTo>
                    <a:pt x="112" y="502"/>
                  </a:lnTo>
                  <a:lnTo>
                    <a:pt x="108" y="500"/>
                  </a:lnTo>
                  <a:lnTo>
                    <a:pt x="108" y="496"/>
                  </a:lnTo>
                  <a:lnTo>
                    <a:pt x="108" y="494"/>
                  </a:lnTo>
                  <a:lnTo>
                    <a:pt x="108" y="494"/>
                  </a:lnTo>
                  <a:lnTo>
                    <a:pt x="112" y="494"/>
                  </a:lnTo>
                  <a:lnTo>
                    <a:pt x="114" y="494"/>
                  </a:lnTo>
                  <a:lnTo>
                    <a:pt x="116" y="492"/>
                  </a:lnTo>
                  <a:lnTo>
                    <a:pt x="116" y="492"/>
                  </a:lnTo>
                  <a:lnTo>
                    <a:pt x="112" y="490"/>
                  </a:lnTo>
                  <a:lnTo>
                    <a:pt x="112" y="490"/>
                  </a:lnTo>
                  <a:lnTo>
                    <a:pt x="112" y="492"/>
                  </a:lnTo>
                  <a:lnTo>
                    <a:pt x="112" y="494"/>
                  </a:lnTo>
                  <a:lnTo>
                    <a:pt x="112" y="494"/>
                  </a:lnTo>
                  <a:lnTo>
                    <a:pt x="108" y="494"/>
                  </a:lnTo>
                  <a:lnTo>
                    <a:pt x="108" y="492"/>
                  </a:lnTo>
                  <a:lnTo>
                    <a:pt x="106" y="490"/>
                  </a:lnTo>
                  <a:lnTo>
                    <a:pt x="108" y="490"/>
                  </a:lnTo>
                  <a:lnTo>
                    <a:pt x="108" y="490"/>
                  </a:lnTo>
                  <a:lnTo>
                    <a:pt x="110" y="490"/>
                  </a:lnTo>
                  <a:lnTo>
                    <a:pt x="108" y="488"/>
                  </a:lnTo>
                  <a:lnTo>
                    <a:pt x="108" y="488"/>
                  </a:lnTo>
                  <a:lnTo>
                    <a:pt x="106" y="488"/>
                  </a:lnTo>
                  <a:lnTo>
                    <a:pt x="106" y="488"/>
                  </a:lnTo>
                  <a:lnTo>
                    <a:pt x="104" y="488"/>
                  </a:lnTo>
                  <a:lnTo>
                    <a:pt x="104" y="490"/>
                  </a:lnTo>
                  <a:lnTo>
                    <a:pt x="104" y="490"/>
                  </a:lnTo>
                  <a:lnTo>
                    <a:pt x="104" y="492"/>
                  </a:lnTo>
                  <a:lnTo>
                    <a:pt x="104" y="494"/>
                  </a:lnTo>
                  <a:lnTo>
                    <a:pt x="102" y="494"/>
                  </a:lnTo>
                  <a:lnTo>
                    <a:pt x="100" y="494"/>
                  </a:lnTo>
                  <a:lnTo>
                    <a:pt x="98" y="492"/>
                  </a:lnTo>
                  <a:lnTo>
                    <a:pt x="96" y="492"/>
                  </a:lnTo>
                  <a:lnTo>
                    <a:pt x="94" y="490"/>
                  </a:lnTo>
                  <a:lnTo>
                    <a:pt x="94" y="490"/>
                  </a:lnTo>
                  <a:lnTo>
                    <a:pt x="94" y="490"/>
                  </a:lnTo>
                  <a:lnTo>
                    <a:pt x="94" y="490"/>
                  </a:lnTo>
                  <a:lnTo>
                    <a:pt x="90" y="492"/>
                  </a:lnTo>
                  <a:lnTo>
                    <a:pt x="88" y="492"/>
                  </a:lnTo>
                  <a:lnTo>
                    <a:pt x="86" y="492"/>
                  </a:lnTo>
                  <a:lnTo>
                    <a:pt x="84" y="496"/>
                  </a:lnTo>
                  <a:lnTo>
                    <a:pt x="82" y="496"/>
                  </a:lnTo>
                  <a:lnTo>
                    <a:pt x="82" y="496"/>
                  </a:lnTo>
                  <a:lnTo>
                    <a:pt x="82" y="494"/>
                  </a:lnTo>
                  <a:lnTo>
                    <a:pt x="84" y="492"/>
                  </a:lnTo>
                  <a:lnTo>
                    <a:pt x="86" y="490"/>
                  </a:lnTo>
                  <a:lnTo>
                    <a:pt x="86" y="490"/>
                  </a:lnTo>
                  <a:lnTo>
                    <a:pt x="86" y="488"/>
                  </a:lnTo>
                  <a:lnTo>
                    <a:pt x="88" y="488"/>
                  </a:lnTo>
                  <a:lnTo>
                    <a:pt x="88" y="488"/>
                  </a:lnTo>
                  <a:lnTo>
                    <a:pt x="88" y="486"/>
                  </a:lnTo>
                  <a:lnTo>
                    <a:pt x="88" y="484"/>
                  </a:lnTo>
                  <a:lnTo>
                    <a:pt x="90" y="486"/>
                  </a:lnTo>
                  <a:lnTo>
                    <a:pt x="92" y="486"/>
                  </a:lnTo>
                  <a:lnTo>
                    <a:pt x="94" y="488"/>
                  </a:lnTo>
                  <a:lnTo>
                    <a:pt x="98" y="488"/>
                  </a:lnTo>
                  <a:lnTo>
                    <a:pt x="98" y="486"/>
                  </a:lnTo>
                  <a:lnTo>
                    <a:pt x="96" y="486"/>
                  </a:lnTo>
                  <a:lnTo>
                    <a:pt x="94" y="486"/>
                  </a:lnTo>
                  <a:lnTo>
                    <a:pt x="94" y="486"/>
                  </a:lnTo>
                  <a:lnTo>
                    <a:pt x="90" y="482"/>
                  </a:lnTo>
                  <a:lnTo>
                    <a:pt x="90" y="480"/>
                  </a:lnTo>
                  <a:lnTo>
                    <a:pt x="88" y="480"/>
                  </a:lnTo>
                  <a:lnTo>
                    <a:pt x="88" y="480"/>
                  </a:lnTo>
                  <a:lnTo>
                    <a:pt x="88" y="478"/>
                  </a:lnTo>
                  <a:lnTo>
                    <a:pt x="92" y="480"/>
                  </a:lnTo>
                  <a:lnTo>
                    <a:pt x="94" y="482"/>
                  </a:lnTo>
                  <a:lnTo>
                    <a:pt x="96" y="484"/>
                  </a:lnTo>
                  <a:lnTo>
                    <a:pt x="96" y="484"/>
                  </a:lnTo>
                  <a:lnTo>
                    <a:pt x="96" y="482"/>
                  </a:lnTo>
                  <a:lnTo>
                    <a:pt x="96" y="480"/>
                  </a:lnTo>
                  <a:lnTo>
                    <a:pt x="96" y="480"/>
                  </a:lnTo>
                  <a:lnTo>
                    <a:pt x="98" y="482"/>
                  </a:lnTo>
                  <a:lnTo>
                    <a:pt x="98" y="484"/>
                  </a:lnTo>
                  <a:lnTo>
                    <a:pt x="102" y="486"/>
                  </a:lnTo>
                  <a:lnTo>
                    <a:pt x="104" y="486"/>
                  </a:lnTo>
                  <a:lnTo>
                    <a:pt x="104" y="486"/>
                  </a:lnTo>
                  <a:lnTo>
                    <a:pt x="108" y="486"/>
                  </a:lnTo>
                  <a:lnTo>
                    <a:pt x="108" y="486"/>
                  </a:lnTo>
                  <a:lnTo>
                    <a:pt x="110" y="488"/>
                  </a:lnTo>
                  <a:lnTo>
                    <a:pt x="112" y="488"/>
                  </a:lnTo>
                  <a:lnTo>
                    <a:pt x="114" y="490"/>
                  </a:lnTo>
                  <a:lnTo>
                    <a:pt x="114" y="490"/>
                  </a:lnTo>
                  <a:lnTo>
                    <a:pt x="114" y="488"/>
                  </a:lnTo>
                  <a:lnTo>
                    <a:pt x="112" y="486"/>
                  </a:lnTo>
                  <a:lnTo>
                    <a:pt x="108" y="482"/>
                  </a:lnTo>
                  <a:lnTo>
                    <a:pt x="108" y="482"/>
                  </a:lnTo>
                  <a:lnTo>
                    <a:pt x="108" y="480"/>
                  </a:lnTo>
                  <a:lnTo>
                    <a:pt x="110" y="480"/>
                  </a:lnTo>
                  <a:lnTo>
                    <a:pt x="110" y="478"/>
                  </a:lnTo>
                  <a:lnTo>
                    <a:pt x="112" y="476"/>
                  </a:lnTo>
                  <a:lnTo>
                    <a:pt x="112" y="476"/>
                  </a:lnTo>
                  <a:lnTo>
                    <a:pt x="112" y="476"/>
                  </a:lnTo>
                  <a:lnTo>
                    <a:pt x="110" y="476"/>
                  </a:lnTo>
                  <a:lnTo>
                    <a:pt x="110" y="476"/>
                  </a:lnTo>
                  <a:lnTo>
                    <a:pt x="106" y="476"/>
                  </a:lnTo>
                  <a:lnTo>
                    <a:pt x="106" y="476"/>
                  </a:lnTo>
                  <a:lnTo>
                    <a:pt x="106" y="478"/>
                  </a:lnTo>
                  <a:lnTo>
                    <a:pt x="108" y="480"/>
                  </a:lnTo>
                  <a:lnTo>
                    <a:pt x="106" y="480"/>
                  </a:lnTo>
                  <a:lnTo>
                    <a:pt x="104" y="480"/>
                  </a:lnTo>
                  <a:lnTo>
                    <a:pt x="102" y="480"/>
                  </a:lnTo>
                  <a:lnTo>
                    <a:pt x="100" y="480"/>
                  </a:lnTo>
                  <a:lnTo>
                    <a:pt x="100" y="480"/>
                  </a:lnTo>
                  <a:lnTo>
                    <a:pt x="98" y="478"/>
                  </a:lnTo>
                  <a:lnTo>
                    <a:pt x="96" y="478"/>
                  </a:lnTo>
                  <a:lnTo>
                    <a:pt x="96" y="476"/>
                  </a:lnTo>
                  <a:lnTo>
                    <a:pt x="96" y="476"/>
                  </a:lnTo>
                  <a:lnTo>
                    <a:pt x="98" y="474"/>
                  </a:lnTo>
                  <a:lnTo>
                    <a:pt x="96" y="476"/>
                  </a:lnTo>
                  <a:lnTo>
                    <a:pt x="94" y="476"/>
                  </a:lnTo>
                  <a:lnTo>
                    <a:pt x="94" y="476"/>
                  </a:lnTo>
                  <a:lnTo>
                    <a:pt x="96" y="474"/>
                  </a:lnTo>
                  <a:lnTo>
                    <a:pt x="100" y="474"/>
                  </a:lnTo>
                  <a:lnTo>
                    <a:pt x="100" y="472"/>
                  </a:lnTo>
                  <a:lnTo>
                    <a:pt x="104" y="472"/>
                  </a:lnTo>
                  <a:lnTo>
                    <a:pt x="104" y="474"/>
                  </a:lnTo>
                  <a:lnTo>
                    <a:pt x="106" y="472"/>
                  </a:lnTo>
                  <a:lnTo>
                    <a:pt x="108" y="472"/>
                  </a:lnTo>
                  <a:lnTo>
                    <a:pt x="112" y="474"/>
                  </a:lnTo>
                  <a:lnTo>
                    <a:pt x="112" y="472"/>
                  </a:lnTo>
                  <a:lnTo>
                    <a:pt x="112" y="472"/>
                  </a:lnTo>
                  <a:lnTo>
                    <a:pt x="114" y="470"/>
                  </a:lnTo>
                  <a:lnTo>
                    <a:pt x="114" y="468"/>
                  </a:lnTo>
                  <a:lnTo>
                    <a:pt x="116" y="468"/>
                  </a:lnTo>
                  <a:lnTo>
                    <a:pt x="116" y="468"/>
                  </a:lnTo>
                  <a:lnTo>
                    <a:pt x="114" y="468"/>
                  </a:lnTo>
                  <a:lnTo>
                    <a:pt x="112" y="468"/>
                  </a:lnTo>
                  <a:lnTo>
                    <a:pt x="112" y="468"/>
                  </a:lnTo>
                  <a:lnTo>
                    <a:pt x="114" y="466"/>
                  </a:lnTo>
                  <a:lnTo>
                    <a:pt x="114" y="462"/>
                  </a:lnTo>
                  <a:lnTo>
                    <a:pt x="114" y="460"/>
                  </a:lnTo>
                  <a:lnTo>
                    <a:pt x="114" y="460"/>
                  </a:lnTo>
                  <a:lnTo>
                    <a:pt x="116" y="460"/>
                  </a:lnTo>
                  <a:lnTo>
                    <a:pt x="118" y="462"/>
                  </a:lnTo>
                  <a:lnTo>
                    <a:pt x="116" y="462"/>
                  </a:lnTo>
                  <a:lnTo>
                    <a:pt x="116" y="464"/>
                  </a:lnTo>
                  <a:lnTo>
                    <a:pt x="118" y="464"/>
                  </a:lnTo>
                  <a:lnTo>
                    <a:pt x="120" y="464"/>
                  </a:lnTo>
                  <a:lnTo>
                    <a:pt x="122" y="464"/>
                  </a:lnTo>
                  <a:lnTo>
                    <a:pt x="122" y="464"/>
                  </a:lnTo>
                  <a:lnTo>
                    <a:pt x="122" y="464"/>
                  </a:lnTo>
                  <a:lnTo>
                    <a:pt x="124" y="464"/>
                  </a:lnTo>
                  <a:lnTo>
                    <a:pt x="126" y="464"/>
                  </a:lnTo>
                  <a:lnTo>
                    <a:pt x="124" y="464"/>
                  </a:lnTo>
                  <a:lnTo>
                    <a:pt x="124" y="462"/>
                  </a:lnTo>
                  <a:lnTo>
                    <a:pt x="120" y="462"/>
                  </a:lnTo>
                  <a:lnTo>
                    <a:pt x="120" y="462"/>
                  </a:lnTo>
                  <a:lnTo>
                    <a:pt x="122" y="460"/>
                  </a:lnTo>
                  <a:lnTo>
                    <a:pt x="124" y="460"/>
                  </a:lnTo>
                  <a:lnTo>
                    <a:pt x="124" y="460"/>
                  </a:lnTo>
                  <a:lnTo>
                    <a:pt x="124" y="460"/>
                  </a:lnTo>
                  <a:lnTo>
                    <a:pt x="122" y="460"/>
                  </a:lnTo>
                  <a:lnTo>
                    <a:pt x="122" y="458"/>
                  </a:lnTo>
                  <a:lnTo>
                    <a:pt x="122" y="458"/>
                  </a:lnTo>
                  <a:lnTo>
                    <a:pt x="120" y="458"/>
                  </a:lnTo>
                  <a:lnTo>
                    <a:pt x="118" y="458"/>
                  </a:lnTo>
                  <a:lnTo>
                    <a:pt x="116" y="458"/>
                  </a:lnTo>
                  <a:lnTo>
                    <a:pt x="116" y="456"/>
                  </a:lnTo>
                  <a:lnTo>
                    <a:pt x="118" y="456"/>
                  </a:lnTo>
                  <a:lnTo>
                    <a:pt x="120" y="456"/>
                  </a:lnTo>
                  <a:lnTo>
                    <a:pt x="122" y="452"/>
                  </a:lnTo>
                  <a:lnTo>
                    <a:pt x="122" y="452"/>
                  </a:lnTo>
                  <a:lnTo>
                    <a:pt x="122" y="452"/>
                  </a:lnTo>
                  <a:lnTo>
                    <a:pt x="124" y="452"/>
                  </a:lnTo>
                  <a:lnTo>
                    <a:pt x="126" y="452"/>
                  </a:lnTo>
                  <a:lnTo>
                    <a:pt x="126" y="450"/>
                  </a:lnTo>
                  <a:lnTo>
                    <a:pt x="124" y="450"/>
                  </a:lnTo>
                  <a:lnTo>
                    <a:pt x="122" y="450"/>
                  </a:lnTo>
                  <a:lnTo>
                    <a:pt x="122" y="450"/>
                  </a:lnTo>
                  <a:lnTo>
                    <a:pt x="122" y="448"/>
                  </a:lnTo>
                  <a:lnTo>
                    <a:pt x="124" y="448"/>
                  </a:lnTo>
                  <a:lnTo>
                    <a:pt x="126" y="446"/>
                  </a:lnTo>
                  <a:lnTo>
                    <a:pt x="128" y="446"/>
                  </a:lnTo>
                  <a:lnTo>
                    <a:pt x="128" y="444"/>
                  </a:lnTo>
                  <a:lnTo>
                    <a:pt x="128" y="444"/>
                  </a:lnTo>
                  <a:lnTo>
                    <a:pt x="128" y="442"/>
                  </a:lnTo>
                  <a:lnTo>
                    <a:pt x="126" y="442"/>
                  </a:lnTo>
                  <a:lnTo>
                    <a:pt x="126" y="442"/>
                  </a:lnTo>
                  <a:lnTo>
                    <a:pt x="128" y="440"/>
                  </a:lnTo>
                  <a:lnTo>
                    <a:pt x="130" y="440"/>
                  </a:lnTo>
                  <a:lnTo>
                    <a:pt x="128" y="438"/>
                  </a:lnTo>
                  <a:lnTo>
                    <a:pt x="128" y="438"/>
                  </a:lnTo>
                  <a:lnTo>
                    <a:pt x="126" y="438"/>
                  </a:lnTo>
                  <a:lnTo>
                    <a:pt x="124" y="440"/>
                  </a:lnTo>
                  <a:lnTo>
                    <a:pt x="122" y="440"/>
                  </a:lnTo>
                  <a:lnTo>
                    <a:pt x="120" y="438"/>
                  </a:lnTo>
                  <a:lnTo>
                    <a:pt x="120" y="440"/>
                  </a:lnTo>
                  <a:lnTo>
                    <a:pt x="116" y="440"/>
                  </a:lnTo>
                  <a:lnTo>
                    <a:pt x="116" y="438"/>
                  </a:lnTo>
                  <a:lnTo>
                    <a:pt x="114" y="438"/>
                  </a:lnTo>
                  <a:lnTo>
                    <a:pt x="112" y="438"/>
                  </a:lnTo>
                  <a:lnTo>
                    <a:pt x="112" y="436"/>
                  </a:lnTo>
                  <a:lnTo>
                    <a:pt x="110" y="436"/>
                  </a:lnTo>
                  <a:lnTo>
                    <a:pt x="108" y="436"/>
                  </a:lnTo>
                  <a:lnTo>
                    <a:pt x="108" y="434"/>
                  </a:lnTo>
                  <a:lnTo>
                    <a:pt x="108" y="432"/>
                  </a:lnTo>
                  <a:lnTo>
                    <a:pt x="104" y="430"/>
                  </a:lnTo>
                  <a:lnTo>
                    <a:pt x="100" y="428"/>
                  </a:lnTo>
                  <a:lnTo>
                    <a:pt x="96" y="428"/>
                  </a:lnTo>
                  <a:lnTo>
                    <a:pt x="94" y="426"/>
                  </a:lnTo>
                  <a:lnTo>
                    <a:pt x="94" y="424"/>
                  </a:lnTo>
                  <a:lnTo>
                    <a:pt x="94" y="420"/>
                  </a:lnTo>
                  <a:lnTo>
                    <a:pt x="92" y="418"/>
                  </a:lnTo>
                  <a:lnTo>
                    <a:pt x="92" y="418"/>
                  </a:lnTo>
                  <a:lnTo>
                    <a:pt x="92" y="418"/>
                  </a:lnTo>
                  <a:lnTo>
                    <a:pt x="94" y="414"/>
                  </a:lnTo>
                  <a:lnTo>
                    <a:pt x="96" y="414"/>
                  </a:lnTo>
                  <a:lnTo>
                    <a:pt x="96" y="414"/>
                  </a:lnTo>
                  <a:lnTo>
                    <a:pt x="98" y="414"/>
                  </a:lnTo>
                  <a:lnTo>
                    <a:pt x="100" y="414"/>
                  </a:lnTo>
                  <a:lnTo>
                    <a:pt x="102" y="416"/>
                  </a:lnTo>
                  <a:lnTo>
                    <a:pt x="106" y="418"/>
                  </a:lnTo>
                  <a:lnTo>
                    <a:pt x="108" y="418"/>
                  </a:lnTo>
                  <a:lnTo>
                    <a:pt x="108" y="418"/>
                  </a:lnTo>
                  <a:lnTo>
                    <a:pt x="110" y="418"/>
                  </a:lnTo>
                  <a:lnTo>
                    <a:pt x="112" y="418"/>
                  </a:lnTo>
                  <a:lnTo>
                    <a:pt x="114" y="420"/>
                  </a:lnTo>
                  <a:lnTo>
                    <a:pt x="114" y="420"/>
                  </a:lnTo>
                  <a:lnTo>
                    <a:pt x="116" y="422"/>
                  </a:lnTo>
                  <a:lnTo>
                    <a:pt x="118" y="426"/>
                  </a:lnTo>
                  <a:lnTo>
                    <a:pt x="120" y="428"/>
                  </a:lnTo>
                  <a:lnTo>
                    <a:pt x="122" y="430"/>
                  </a:lnTo>
                  <a:lnTo>
                    <a:pt x="124" y="432"/>
                  </a:lnTo>
                  <a:lnTo>
                    <a:pt x="126" y="432"/>
                  </a:lnTo>
                  <a:lnTo>
                    <a:pt x="128" y="432"/>
                  </a:lnTo>
                  <a:lnTo>
                    <a:pt x="128" y="430"/>
                  </a:lnTo>
                  <a:lnTo>
                    <a:pt x="128" y="430"/>
                  </a:lnTo>
                  <a:lnTo>
                    <a:pt x="126" y="430"/>
                  </a:lnTo>
                  <a:lnTo>
                    <a:pt x="126" y="430"/>
                  </a:lnTo>
                  <a:lnTo>
                    <a:pt x="124" y="430"/>
                  </a:lnTo>
                  <a:lnTo>
                    <a:pt x="122" y="426"/>
                  </a:lnTo>
                  <a:lnTo>
                    <a:pt x="122" y="426"/>
                  </a:lnTo>
                  <a:lnTo>
                    <a:pt x="122" y="426"/>
                  </a:lnTo>
                  <a:lnTo>
                    <a:pt x="124" y="428"/>
                  </a:lnTo>
                  <a:lnTo>
                    <a:pt x="126" y="428"/>
                  </a:lnTo>
                  <a:lnTo>
                    <a:pt x="126" y="426"/>
                  </a:lnTo>
                  <a:lnTo>
                    <a:pt x="128" y="426"/>
                  </a:lnTo>
                  <a:lnTo>
                    <a:pt x="128" y="426"/>
                  </a:lnTo>
                  <a:lnTo>
                    <a:pt x="124" y="424"/>
                  </a:lnTo>
                  <a:lnTo>
                    <a:pt x="122" y="420"/>
                  </a:lnTo>
                  <a:lnTo>
                    <a:pt x="120" y="420"/>
                  </a:lnTo>
                  <a:lnTo>
                    <a:pt x="122" y="418"/>
                  </a:lnTo>
                  <a:lnTo>
                    <a:pt x="122" y="418"/>
                  </a:lnTo>
                  <a:lnTo>
                    <a:pt x="124" y="420"/>
                  </a:lnTo>
                  <a:lnTo>
                    <a:pt x="124" y="420"/>
                  </a:lnTo>
                  <a:lnTo>
                    <a:pt x="124" y="418"/>
                  </a:lnTo>
                  <a:lnTo>
                    <a:pt x="122" y="416"/>
                  </a:lnTo>
                  <a:lnTo>
                    <a:pt x="120" y="414"/>
                  </a:lnTo>
                  <a:lnTo>
                    <a:pt x="118" y="414"/>
                  </a:lnTo>
                  <a:lnTo>
                    <a:pt x="120" y="412"/>
                  </a:lnTo>
                  <a:lnTo>
                    <a:pt x="122" y="414"/>
                  </a:lnTo>
                  <a:lnTo>
                    <a:pt x="126" y="414"/>
                  </a:lnTo>
                  <a:lnTo>
                    <a:pt x="128" y="414"/>
                  </a:lnTo>
                  <a:lnTo>
                    <a:pt x="128" y="412"/>
                  </a:lnTo>
                  <a:lnTo>
                    <a:pt x="126" y="410"/>
                  </a:lnTo>
                  <a:lnTo>
                    <a:pt x="124" y="410"/>
                  </a:lnTo>
                  <a:lnTo>
                    <a:pt x="124" y="412"/>
                  </a:lnTo>
                  <a:lnTo>
                    <a:pt x="122" y="412"/>
                  </a:lnTo>
                  <a:lnTo>
                    <a:pt x="120" y="412"/>
                  </a:lnTo>
                  <a:lnTo>
                    <a:pt x="118" y="410"/>
                  </a:lnTo>
                  <a:lnTo>
                    <a:pt x="120" y="410"/>
                  </a:lnTo>
                  <a:lnTo>
                    <a:pt x="122" y="408"/>
                  </a:lnTo>
                  <a:lnTo>
                    <a:pt x="124" y="408"/>
                  </a:lnTo>
                  <a:lnTo>
                    <a:pt x="126" y="410"/>
                  </a:lnTo>
                  <a:lnTo>
                    <a:pt x="126" y="408"/>
                  </a:lnTo>
                  <a:lnTo>
                    <a:pt x="126" y="406"/>
                  </a:lnTo>
                  <a:lnTo>
                    <a:pt x="124" y="404"/>
                  </a:lnTo>
                  <a:lnTo>
                    <a:pt x="122" y="406"/>
                  </a:lnTo>
                  <a:lnTo>
                    <a:pt x="122" y="406"/>
                  </a:lnTo>
                  <a:lnTo>
                    <a:pt x="120" y="406"/>
                  </a:lnTo>
                  <a:lnTo>
                    <a:pt x="120" y="406"/>
                  </a:lnTo>
                  <a:lnTo>
                    <a:pt x="116" y="410"/>
                  </a:lnTo>
                  <a:lnTo>
                    <a:pt x="116" y="410"/>
                  </a:lnTo>
                  <a:lnTo>
                    <a:pt x="114" y="408"/>
                  </a:lnTo>
                  <a:lnTo>
                    <a:pt x="116" y="408"/>
                  </a:lnTo>
                  <a:lnTo>
                    <a:pt x="118" y="406"/>
                  </a:lnTo>
                  <a:lnTo>
                    <a:pt x="118" y="404"/>
                  </a:lnTo>
                  <a:lnTo>
                    <a:pt x="120" y="404"/>
                  </a:lnTo>
                  <a:lnTo>
                    <a:pt x="122" y="404"/>
                  </a:lnTo>
                  <a:lnTo>
                    <a:pt x="122" y="402"/>
                  </a:lnTo>
                  <a:lnTo>
                    <a:pt x="124" y="402"/>
                  </a:lnTo>
                  <a:lnTo>
                    <a:pt x="126" y="402"/>
                  </a:lnTo>
                  <a:lnTo>
                    <a:pt x="124" y="400"/>
                  </a:lnTo>
                  <a:lnTo>
                    <a:pt x="122" y="400"/>
                  </a:lnTo>
                  <a:lnTo>
                    <a:pt x="120" y="402"/>
                  </a:lnTo>
                  <a:lnTo>
                    <a:pt x="118" y="402"/>
                  </a:lnTo>
                  <a:lnTo>
                    <a:pt x="118" y="402"/>
                  </a:lnTo>
                  <a:lnTo>
                    <a:pt x="114" y="402"/>
                  </a:lnTo>
                  <a:lnTo>
                    <a:pt x="114" y="402"/>
                  </a:lnTo>
                  <a:lnTo>
                    <a:pt x="114" y="400"/>
                  </a:lnTo>
                  <a:lnTo>
                    <a:pt x="116" y="400"/>
                  </a:lnTo>
                  <a:lnTo>
                    <a:pt x="116" y="398"/>
                  </a:lnTo>
                  <a:lnTo>
                    <a:pt x="120" y="398"/>
                  </a:lnTo>
                  <a:lnTo>
                    <a:pt x="124" y="398"/>
                  </a:lnTo>
                  <a:lnTo>
                    <a:pt x="126" y="396"/>
                  </a:lnTo>
                  <a:lnTo>
                    <a:pt x="126" y="394"/>
                  </a:lnTo>
                  <a:lnTo>
                    <a:pt x="126" y="394"/>
                  </a:lnTo>
                  <a:lnTo>
                    <a:pt x="124" y="394"/>
                  </a:lnTo>
                  <a:lnTo>
                    <a:pt x="122" y="396"/>
                  </a:lnTo>
                  <a:lnTo>
                    <a:pt x="122" y="396"/>
                  </a:lnTo>
                  <a:lnTo>
                    <a:pt x="120" y="396"/>
                  </a:lnTo>
                  <a:lnTo>
                    <a:pt x="118" y="394"/>
                  </a:lnTo>
                  <a:lnTo>
                    <a:pt x="118" y="394"/>
                  </a:lnTo>
                  <a:lnTo>
                    <a:pt x="116" y="394"/>
                  </a:lnTo>
                  <a:lnTo>
                    <a:pt x="114" y="392"/>
                  </a:lnTo>
                  <a:lnTo>
                    <a:pt x="114" y="392"/>
                  </a:lnTo>
                  <a:lnTo>
                    <a:pt x="116" y="390"/>
                  </a:lnTo>
                  <a:lnTo>
                    <a:pt x="118" y="388"/>
                  </a:lnTo>
                  <a:lnTo>
                    <a:pt x="118" y="386"/>
                  </a:lnTo>
                  <a:lnTo>
                    <a:pt x="120" y="386"/>
                  </a:lnTo>
                  <a:lnTo>
                    <a:pt x="120" y="384"/>
                  </a:lnTo>
                  <a:lnTo>
                    <a:pt x="120" y="384"/>
                  </a:lnTo>
                  <a:lnTo>
                    <a:pt x="118" y="386"/>
                  </a:lnTo>
                  <a:lnTo>
                    <a:pt x="114" y="390"/>
                  </a:lnTo>
                  <a:lnTo>
                    <a:pt x="114" y="390"/>
                  </a:lnTo>
                  <a:lnTo>
                    <a:pt x="114" y="392"/>
                  </a:lnTo>
                  <a:lnTo>
                    <a:pt x="112" y="392"/>
                  </a:lnTo>
                  <a:lnTo>
                    <a:pt x="112" y="392"/>
                  </a:lnTo>
                  <a:lnTo>
                    <a:pt x="112" y="390"/>
                  </a:lnTo>
                  <a:lnTo>
                    <a:pt x="112" y="386"/>
                  </a:lnTo>
                  <a:lnTo>
                    <a:pt x="112" y="384"/>
                  </a:lnTo>
                  <a:lnTo>
                    <a:pt x="112" y="382"/>
                  </a:lnTo>
                  <a:lnTo>
                    <a:pt x="112" y="380"/>
                  </a:lnTo>
                  <a:lnTo>
                    <a:pt x="112" y="378"/>
                  </a:lnTo>
                  <a:lnTo>
                    <a:pt x="112" y="376"/>
                  </a:lnTo>
                  <a:lnTo>
                    <a:pt x="112" y="376"/>
                  </a:lnTo>
                  <a:lnTo>
                    <a:pt x="110" y="376"/>
                  </a:lnTo>
                  <a:lnTo>
                    <a:pt x="110" y="380"/>
                  </a:lnTo>
                  <a:lnTo>
                    <a:pt x="110" y="384"/>
                  </a:lnTo>
                  <a:lnTo>
                    <a:pt x="112" y="384"/>
                  </a:lnTo>
                  <a:lnTo>
                    <a:pt x="112" y="388"/>
                  </a:lnTo>
                  <a:lnTo>
                    <a:pt x="112" y="390"/>
                  </a:lnTo>
                  <a:lnTo>
                    <a:pt x="110" y="392"/>
                  </a:lnTo>
                  <a:lnTo>
                    <a:pt x="110" y="392"/>
                  </a:lnTo>
                  <a:lnTo>
                    <a:pt x="108" y="390"/>
                  </a:lnTo>
                  <a:lnTo>
                    <a:pt x="108" y="390"/>
                  </a:lnTo>
                  <a:lnTo>
                    <a:pt x="106" y="392"/>
                  </a:lnTo>
                  <a:lnTo>
                    <a:pt x="106" y="394"/>
                  </a:lnTo>
                  <a:lnTo>
                    <a:pt x="106" y="394"/>
                  </a:lnTo>
                  <a:lnTo>
                    <a:pt x="104" y="394"/>
                  </a:lnTo>
                  <a:lnTo>
                    <a:pt x="106" y="394"/>
                  </a:lnTo>
                  <a:lnTo>
                    <a:pt x="106" y="396"/>
                  </a:lnTo>
                  <a:lnTo>
                    <a:pt x="104" y="398"/>
                  </a:lnTo>
                  <a:lnTo>
                    <a:pt x="104" y="400"/>
                  </a:lnTo>
                  <a:lnTo>
                    <a:pt x="102" y="400"/>
                  </a:lnTo>
                  <a:lnTo>
                    <a:pt x="100" y="400"/>
                  </a:lnTo>
                  <a:lnTo>
                    <a:pt x="100" y="400"/>
                  </a:lnTo>
                  <a:lnTo>
                    <a:pt x="98" y="402"/>
                  </a:lnTo>
                  <a:lnTo>
                    <a:pt x="96" y="402"/>
                  </a:lnTo>
                  <a:lnTo>
                    <a:pt x="94" y="400"/>
                  </a:lnTo>
                  <a:lnTo>
                    <a:pt x="94" y="398"/>
                  </a:lnTo>
                  <a:lnTo>
                    <a:pt x="94" y="398"/>
                  </a:lnTo>
                  <a:lnTo>
                    <a:pt x="94" y="396"/>
                  </a:lnTo>
                  <a:lnTo>
                    <a:pt x="92" y="396"/>
                  </a:lnTo>
                  <a:lnTo>
                    <a:pt x="92" y="398"/>
                  </a:lnTo>
                  <a:lnTo>
                    <a:pt x="90" y="398"/>
                  </a:lnTo>
                  <a:lnTo>
                    <a:pt x="90" y="396"/>
                  </a:lnTo>
                  <a:lnTo>
                    <a:pt x="90" y="394"/>
                  </a:lnTo>
                  <a:lnTo>
                    <a:pt x="90" y="392"/>
                  </a:lnTo>
                  <a:lnTo>
                    <a:pt x="90" y="390"/>
                  </a:lnTo>
                  <a:lnTo>
                    <a:pt x="90" y="390"/>
                  </a:lnTo>
                  <a:lnTo>
                    <a:pt x="92" y="388"/>
                  </a:lnTo>
                  <a:lnTo>
                    <a:pt x="94" y="388"/>
                  </a:lnTo>
                  <a:lnTo>
                    <a:pt x="94" y="390"/>
                  </a:lnTo>
                  <a:lnTo>
                    <a:pt x="96" y="388"/>
                  </a:lnTo>
                  <a:lnTo>
                    <a:pt x="96" y="386"/>
                  </a:lnTo>
                  <a:lnTo>
                    <a:pt x="100" y="386"/>
                  </a:lnTo>
                  <a:lnTo>
                    <a:pt x="100" y="386"/>
                  </a:lnTo>
                  <a:lnTo>
                    <a:pt x="104" y="384"/>
                  </a:lnTo>
                  <a:lnTo>
                    <a:pt x="106" y="380"/>
                  </a:lnTo>
                  <a:lnTo>
                    <a:pt x="106" y="378"/>
                  </a:lnTo>
                  <a:lnTo>
                    <a:pt x="106" y="378"/>
                  </a:lnTo>
                  <a:lnTo>
                    <a:pt x="104" y="380"/>
                  </a:lnTo>
                  <a:lnTo>
                    <a:pt x="102" y="382"/>
                  </a:lnTo>
                  <a:lnTo>
                    <a:pt x="100" y="384"/>
                  </a:lnTo>
                  <a:lnTo>
                    <a:pt x="98" y="384"/>
                  </a:lnTo>
                  <a:lnTo>
                    <a:pt x="96" y="384"/>
                  </a:lnTo>
                  <a:lnTo>
                    <a:pt x="94" y="384"/>
                  </a:lnTo>
                  <a:lnTo>
                    <a:pt x="94" y="382"/>
                  </a:lnTo>
                  <a:lnTo>
                    <a:pt x="96" y="380"/>
                  </a:lnTo>
                  <a:lnTo>
                    <a:pt x="98" y="378"/>
                  </a:lnTo>
                  <a:lnTo>
                    <a:pt x="100" y="378"/>
                  </a:lnTo>
                  <a:lnTo>
                    <a:pt x="100" y="376"/>
                  </a:lnTo>
                  <a:lnTo>
                    <a:pt x="100" y="376"/>
                  </a:lnTo>
                  <a:lnTo>
                    <a:pt x="100" y="374"/>
                  </a:lnTo>
                  <a:lnTo>
                    <a:pt x="102" y="374"/>
                  </a:lnTo>
                  <a:lnTo>
                    <a:pt x="104" y="374"/>
                  </a:lnTo>
                  <a:lnTo>
                    <a:pt x="102" y="372"/>
                  </a:lnTo>
                  <a:lnTo>
                    <a:pt x="102" y="372"/>
                  </a:lnTo>
                  <a:lnTo>
                    <a:pt x="102" y="372"/>
                  </a:lnTo>
                  <a:lnTo>
                    <a:pt x="100" y="372"/>
                  </a:lnTo>
                  <a:lnTo>
                    <a:pt x="100" y="372"/>
                  </a:lnTo>
                  <a:lnTo>
                    <a:pt x="96" y="372"/>
                  </a:lnTo>
                  <a:lnTo>
                    <a:pt x="96" y="372"/>
                  </a:lnTo>
                  <a:lnTo>
                    <a:pt x="96" y="372"/>
                  </a:lnTo>
                  <a:lnTo>
                    <a:pt x="96" y="370"/>
                  </a:lnTo>
                  <a:lnTo>
                    <a:pt x="98" y="368"/>
                  </a:lnTo>
                  <a:lnTo>
                    <a:pt x="100" y="368"/>
                  </a:lnTo>
                  <a:lnTo>
                    <a:pt x="100" y="370"/>
                  </a:lnTo>
                  <a:lnTo>
                    <a:pt x="102" y="370"/>
                  </a:lnTo>
                  <a:lnTo>
                    <a:pt x="106" y="368"/>
                  </a:lnTo>
                  <a:lnTo>
                    <a:pt x="106" y="366"/>
                  </a:lnTo>
                  <a:lnTo>
                    <a:pt x="106" y="364"/>
                  </a:lnTo>
                  <a:lnTo>
                    <a:pt x="106" y="362"/>
                  </a:lnTo>
                  <a:lnTo>
                    <a:pt x="108" y="360"/>
                  </a:lnTo>
                  <a:lnTo>
                    <a:pt x="108" y="358"/>
                  </a:lnTo>
                  <a:lnTo>
                    <a:pt x="108" y="356"/>
                  </a:lnTo>
                  <a:lnTo>
                    <a:pt x="108" y="354"/>
                  </a:lnTo>
                  <a:lnTo>
                    <a:pt x="106" y="354"/>
                  </a:lnTo>
                  <a:lnTo>
                    <a:pt x="104" y="354"/>
                  </a:lnTo>
                  <a:lnTo>
                    <a:pt x="104" y="352"/>
                  </a:lnTo>
                  <a:lnTo>
                    <a:pt x="102" y="352"/>
                  </a:lnTo>
                  <a:lnTo>
                    <a:pt x="100" y="352"/>
                  </a:lnTo>
                  <a:lnTo>
                    <a:pt x="100" y="350"/>
                  </a:lnTo>
                  <a:lnTo>
                    <a:pt x="102" y="350"/>
                  </a:lnTo>
                  <a:lnTo>
                    <a:pt x="104" y="350"/>
                  </a:lnTo>
                  <a:lnTo>
                    <a:pt x="104" y="350"/>
                  </a:lnTo>
                  <a:lnTo>
                    <a:pt x="106" y="348"/>
                  </a:lnTo>
                  <a:lnTo>
                    <a:pt x="106" y="346"/>
                  </a:lnTo>
                  <a:lnTo>
                    <a:pt x="108" y="344"/>
                  </a:lnTo>
                  <a:lnTo>
                    <a:pt x="108" y="344"/>
                  </a:lnTo>
                  <a:lnTo>
                    <a:pt x="106" y="342"/>
                  </a:lnTo>
                  <a:lnTo>
                    <a:pt x="104" y="342"/>
                  </a:lnTo>
                  <a:lnTo>
                    <a:pt x="104" y="342"/>
                  </a:lnTo>
                  <a:lnTo>
                    <a:pt x="104" y="340"/>
                  </a:lnTo>
                  <a:lnTo>
                    <a:pt x="104" y="338"/>
                  </a:lnTo>
                  <a:lnTo>
                    <a:pt x="106" y="338"/>
                  </a:lnTo>
                  <a:lnTo>
                    <a:pt x="106" y="338"/>
                  </a:lnTo>
                  <a:lnTo>
                    <a:pt x="104" y="336"/>
                  </a:lnTo>
                  <a:lnTo>
                    <a:pt x="104" y="334"/>
                  </a:lnTo>
                  <a:lnTo>
                    <a:pt x="104" y="334"/>
                  </a:lnTo>
                  <a:lnTo>
                    <a:pt x="106" y="334"/>
                  </a:lnTo>
                  <a:lnTo>
                    <a:pt x="106" y="334"/>
                  </a:lnTo>
                  <a:lnTo>
                    <a:pt x="104" y="332"/>
                  </a:lnTo>
                  <a:lnTo>
                    <a:pt x="104" y="330"/>
                  </a:lnTo>
                  <a:lnTo>
                    <a:pt x="106" y="328"/>
                  </a:lnTo>
                  <a:lnTo>
                    <a:pt x="106" y="326"/>
                  </a:lnTo>
                  <a:lnTo>
                    <a:pt x="104" y="324"/>
                  </a:lnTo>
                  <a:lnTo>
                    <a:pt x="104" y="324"/>
                  </a:lnTo>
                  <a:lnTo>
                    <a:pt x="104" y="322"/>
                  </a:lnTo>
                  <a:lnTo>
                    <a:pt x="104" y="320"/>
                  </a:lnTo>
                  <a:lnTo>
                    <a:pt x="106" y="318"/>
                  </a:lnTo>
                  <a:lnTo>
                    <a:pt x="104" y="318"/>
                  </a:lnTo>
                  <a:lnTo>
                    <a:pt x="104" y="318"/>
                  </a:lnTo>
                  <a:lnTo>
                    <a:pt x="100" y="320"/>
                  </a:lnTo>
                  <a:lnTo>
                    <a:pt x="100" y="320"/>
                  </a:lnTo>
                  <a:lnTo>
                    <a:pt x="100" y="320"/>
                  </a:lnTo>
                  <a:lnTo>
                    <a:pt x="98" y="322"/>
                  </a:lnTo>
                  <a:lnTo>
                    <a:pt x="96" y="320"/>
                  </a:lnTo>
                  <a:lnTo>
                    <a:pt x="98" y="320"/>
                  </a:lnTo>
                  <a:lnTo>
                    <a:pt x="100" y="318"/>
                  </a:lnTo>
                  <a:lnTo>
                    <a:pt x="100" y="318"/>
                  </a:lnTo>
                  <a:lnTo>
                    <a:pt x="102" y="316"/>
                  </a:lnTo>
                  <a:lnTo>
                    <a:pt x="102" y="314"/>
                  </a:lnTo>
                  <a:lnTo>
                    <a:pt x="104" y="314"/>
                  </a:lnTo>
                  <a:lnTo>
                    <a:pt x="106" y="312"/>
                  </a:lnTo>
                  <a:lnTo>
                    <a:pt x="108" y="310"/>
                  </a:lnTo>
                  <a:lnTo>
                    <a:pt x="108" y="308"/>
                  </a:lnTo>
                  <a:lnTo>
                    <a:pt x="106" y="308"/>
                  </a:lnTo>
                  <a:lnTo>
                    <a:pt x="104" y="306"/>
                  </a:lnTo>
                  <a:lnTo>
                    <a:pt x="104" y="304"/>
                  </a:lnTo>
                  <a:lnTo>
                    <a:pt x="104" y="304"/>
                  </a:lnTo>
                  <a:lnTo>
                    <a:pt x="102" y="304"/>
                  </a:lnTo>
                  <a:lnTo>
                    <a:pt x="100" y="302"/>
                  </a:lnTo>
                  <a:lnTo>
                    <a:pt x="100" y="300"/>
                  </a:lnTo>
                  <a:lnTo>
                    <a:pt x="102" y="300"/>
                  </a:lnTo>
                  <a:lnTo>
                    <a:pt x="100" y="298"/>
                  </a:lnTo>
                  <a:lnTo>
                    <a:pt x="102" y="296"/>
                  </a:lnTo>
                  <a:lnTo>
                    <a:pt x="100" y="294"/>
                  </a:lnTo>
                  <a:lnTo>
                    <a:pt x="96" y="290"/>
                  </a:lnTo>
                  <a:lnTo>
                    <a:pt x="96" y="290"/>
                  </a:lnTo>
                  <a:lnTo>
                    <a:pt x="94" y="288"/>
                  </a:lnTo>
                  <a:lnTo>
                    <a:pt x="94" y="286"/>
                  </a:lnTo>
                  <a:lnTo>
                    <a:pt x="94" y="286"/>
                  </a:lnTo>
                  <a:lnTo>
                    <a:pt x="94" y="286"/>
                  </a:lnTo>
                  <a:lnTo>
                    <a:pt x="98" y="284"/>
                  </a:lnTo>
                  <a:lnTo>
                    <a:pt x="100" y="282"/>
                  </a:lnTo>
                  <a:lnTo>
                    <a:pt x="100" y="282"/>
                  </a:lnTo>
                  <a:lnTo>
                    <a:pt x="100" y="280"/>
                  </a:lnTo>
                  <a:lnTo>
                    <a:pt x="98" y="280"/>
                  </a:lnTo>
                  <a:lnTo>
                    <a:pt x="98" y="280"/>
                  </a:lnTo>
                  <a:lnTo>
                    <a:pt x="98" y="278"/>
                  </a:lnTo>
                  <a:lnTo>
                    <a:pt x="100" y="276"/>
                  </a:lnTo>
                  <a:lnTo>
                    <a:pt x="100" y="276"/>
                  </a:lnTo>
                  <a:lnTo>
                    <a:pt x="100" y="274"/>
                  </a:lnTo>
                  <a:lnTo>
                    <a:pt x="100" y="274"/>
                  </a:lnTo>
                  <a:lnTo>
                    <a:pt x="100" y="272"/>
                  </a:lnTo>
                  <a:lnTo>
                    <a:pt x="100" y="270"/>
                  </a:lnTo>
                  <a:lnTo>
                    <a:pt x="98" y="270"/>
                  </a:lnTo>
                  <a:lnTo>
                    <a:pt x="96" y="268"/>
                  </a:lnTo>
                  <a:lnTo>
                    <a:pt x="94" y="266"/>
                  </a:lnTo>
                  <a:lnTo>
                    <a:pt x="94" y="264"/>
                  </a:lnTo>
                  <a:lnTo>
                    <a:pt x="92" y="264"/>
                  </a:lnTo>
                  <a:lnTo>
                    <a:pt x="92" y="264"/>
                  </a:lnTo>
                  <a:lnTo>
                    <a:pt x="92" y="264"/>
                  </a:lnTo>
                  <a:lnTo>
                    <a:pt x="90" y="266"/>
                  </a:lnTo>
                  <a:lnTo>
                    <a:pt x="90" y="264"/>
                  </a:lnTo>
                  <a:lnTo>
                    <a:pt x="90" y="262"/>
                  </a:lnTo>
                  <a:lnTo>
                    <a:pt x="88" y="262"/>
                  </a:lnTo>
                  <a:lnTo>
                    <a:pt x="86" y="260"/>
                  </a:lnTo>
                  <a:lnTo>
                    <a:pt x="86" y="258"/>
                  </a:lnTo>
                  <a:lnTo>
                    <a:pt x="84" y="258"/>
                  </a:lnTo>
                  <a:lnTo>
                    <a:pt x="84" y="258"/>
                  </a:lnTo>
                  <a:lnTo>
                    <a:pt x="82" y="258"/>
                  </a:lnTo>
                  <a:lnTo>
                    <a:pt x="82" y="258"/>
                  </a:lnTo>
                  <a:lnTo>
                    <a:pt x="82" y="256"/>
                  </a:lnTo>
                  <a:lnTo>
                    <a:pt x="80" y="254"/>
                  </a:lnTo>
                  <a:lnTo>
                    <a:pt x="78" y="252"/>
                  </a:lnTo>
                  <a:lnTo>
                    <a:pt x="76" y="252"/>
                  </a:lnTo>
                  <a:lnTo>
                    <a:pt x="76" y="252"/>
                  </a:lnTo>
                  <a:lnTo>
                    <a:pt x="74" y="252"/>
                  </a:lnTo>
                  <a:lnTo>
                    <a:pt x="70" y="250"/>
                  </a:lnTo>
                  <a:lnTo>
                    <a:pt x="68" y="248"/>
                  </a:lnTo>
                  <a:lnTo>
                    <a:pt x="66" y="246"/>
                  </a:lnTo>
                  <a:lnTo>
                    <a:pt x="64" y="246"/>
                  </a:lnTo>
                  <a:lnTo>
                    <a:pt x="60" y="246"/>
                  </a:lnTo>
                  <a:lnTo>
                    <a:pt x="60" y="248"/>
                  </a:lnTo>
                  <a:lnTo>
                    <a:pt x="58" y="250"/>
                  </a:lnTo>
                  <a:lnTo>
                    <a:pt x="56" y="252"/>
                  </a:lnTo>
                  <a:lnTo>
                    <a:pt x="54" y="252"/>
                  </a:lnTo>
                  <a:lnTo>
                    <a:pt x="54" y="252"/>
                  </a:lnTo>
                  <a:lnTo>
                    <a:pt x="56" y="248"/>
                  </a:lnTo>
                  <a:lnTo>
                    <a:pt x="56" y="246"/>
                  </a:lnTo>
                  <a:lnTo>
                    <a:pt x="54" y="246"/>
                  </a:lnTo>
                  <a:lnTo>
                    <a:pt x="52" y="246"/>
                  </a:lnTo>
                  <a:lnTo>
                    <a:pt x="52" y="248"/>
                  </a:lnTo>
                  <a:lnTo>
                    <a:pt x="52" y="248"/>
                  </a:lnTo>
                  <a:lnTo>
                    <a:pt x="50" y="250"/>
                  </a:lnTo>
                  <a:lnTo>
                    <a:pt x="48" y="250"/>
                  </a:lnTo>
                  <a:lnTo>
                    <a:pt x="46" y="246"/>
                  </a:lnTo>
                  <a:lnTo>
                    <a:pt x="46" y="246"/>
                  </a:lnTo>
                  <a:lnTo>
                    <a:pt x="46" y="246"/>
                  </a:lnTo>
                  <a:lnTo>
                    <a:pt x="44" y="252"/>
                  </a:lnTo>
                  <a:lnTo>
                    <a:pt x="44" y="252"/>
                  </a:lnTo>
                  <a:lnTo>
                    <a:pt x="42" y="252"/>
                  </a:lnTo>
                  <a:lnTo>
                    <a:pt x="42" y="248"/>
                  </a:lnTo>
                  <a:lnTo>
                    <a:pt x="42" y="246"/>
                  </a:lnTo>
                  <a:lnTo>
                    <a:pt x="44" y="244"/>
                  </a:lnTo>
                  <a:lnTo>
                    <a:pt x="44" y="244"/>
                  </a:lnTo>
                  <a:lnTo>
                    <a:pt x="42" y="244"/>
                  </a:lnTo>
                  <a:lnTo>
                    <a:pt x="42" y="244"/>
                  </a:lnTo>
                  <a:lnTo>
                    <a:pt x="38" y="244"/>
                  </a:lnTo>
                  <a:lnTo>
                    <a:pt x="38" y="246"/>
                  </a:lnTo>
                  <a:lnTo>
                    <a:pt x="38" y="246"/>
                  </a:lnTo>
                  <a:lnTo>
                    <a:pt x="36" y="248"/>
                  </a:lnTo>
                  <a:lnTo>
                    <a:pt x="36" y="246"/>
                  </a:lnTo>
                  <a:lnTo>
                    <a:pt x="36" y="244"/>
                  </a:lnTo>
                  <a:lnTo>
                    <a:pt x="34" y="242"/>
                  </a:lnTo>
                  <a:lnTo>
                    <a:pt x="34" y="240"/>
                  </a:lnTo>
                  <a:lnTo>
                    <a:pt x="34" y="240"/>
                  </a:lnTo>
                  <a:lnTo>
                    <a:pt x="32" y="240"/>
                  </a:lnTo>
                  <a:lnTo>
                    <a:pt x="32" y="242"/>
                  </a:lnTo>
                  <a:lnTo>
                    <a:pt x="32" y="244"/>
                  </a:lnTo>
                  <a:lnTo>
                    <a:pt x="30" y="246"/>
                  </a:lnTo>
                  <a:lnTo>
                    <a:pt x="30" y="248"/>
                  </a:lnTo>
                  <a:lnTo>
                    <a:pt x="32" y="250"/>
                  </a:lnTo>
                  <a:lnTo>
                    <a:pt x="30" y="252"/>
                  </a:lnTo>
                  <a:lnTo>
                    <a:pt x="30" y="252"/>
                  </a:lnTo>
                  <a:lnTo>
                    <a:pt x="28" y="252"/>
                  </a:lnTo>
                  <a:lnTo>
                    <a:pt x="26" y="250"/>
                  </a:lnTo>
                  <a:lnTo>
                    <a:pt x="24" y="248"/>
                  </a:lnTo>
                  <a:lnTo>
                    <a:pt x="22" y="246"/>
                  </a:lnTo>
                  <a:lnTo>
                    <a:pt x="20" y="244"/>
                  </a:lnTo>
                  <a:lnTo>
                    <a:pt x="18" y="244"/>
                  </a:lnTo>
                  <a:lnTo>
                    <a:pt x="18" y="244"/>
                  </a:lnTo>
                  <a:lnTo>
                    <a:pt x="18" y="242"/>
                  </a:lnTo>
                  <a:lnTo>
                    <a:pt x="16" y="242"/>
                  </a:lnTo>
                  <a:lnTo>
                    <a:pt x="14" y="238"/>
                  </a:lnTo>
                  <a:lnTo>
                    <a:pt x="14" y="236"/>
                  </a:lnTo>
                  <a:lnTo>
                    <a:pt x="12" y="234"/>
                  </a:lnTo>
                  <a:lnTo>
                    <a:pt x="12" y="232"/>
                  </a:lnTo>
                  <a:lnTo>
                    <a:pt x="12" y="230"/>
                  </a:lnTo>
                  <a:lnTo>
                    <a:pt x="16" y="230"/>
                  </a:lnTo>
                  <a:lnTo>
                    <a:pt x="18" y="228"/>
                  </a:lnTo>
                  <a:lnTo>
                    <a:pt x="20" y="228"/>
                  </a:lnTo>
                  <a:lnTo>
                    <a:pt x="22" y="228"/>
                  </a:lnTo>
                  <a:lnTo>
                    <a:pt x="24" y="228"/>
                  </a:lnTo>
                  <a:lnTo>
                    <a:pt x="24" y="228"/>
                  </a:lnTo>
                  <a:lnTo>
                    <a:pt x="26" y="226"/>
                  </a:lnTo>
                  <a:lnTo>
                    <a:pt x="26" y="224"/>
                  </a:lnTo>
                  <a:lnTo>
                    <a:pt x="24" y="226"/>
                  </a:lnTo>
                  <a:lnTo>
                    <a:pt x="20" y="224"/>
                  </a:lnTo>
                  <a:lnTo>
                    <a:pt x="18" y="224"/>
                  </a:lnTo>
                  <a:lnTo>
                    <a:pt x="18" y="224"/>
                  </a:lnTo>
                  <a:lnTo>
                    <a:pt x="14" y="222"/>
                  </a:lnTo>
                  <a:lnTo>
                    <a:pt x="14" y="218"/>
                  </a:lnTo>
                  <a:lnTo>
                    <a:pt x="16" y="216"/>
                  </a:lnTo>
                  <a:lnTo>
                    <a:pt x="18" y="216"/>
                  </a:lnTo>
                  <a:lnTo>
                    <a:pt x="18" y="212"/>
                  </a:lnTo>
                  <a:lnTo>
                    <a:pt x="20" y="212"/>
                  </a:lnTo>
                  <a:lnTo>
                    <a:pt x="18" y="212"/>
                  </a:lnTo>
                  <a:lnTo>
                    <a:pt x="16" y="212"/>
                  </a:lnTo>
                  <a:lnTo>
                    <a:pt x="16" y="216"/>
                  </a:lnTo>
                  <a:lnTo>
                    <a:pt x="14" y="216"/>
                  </a:lnTo>
                  <a:lnTo>
                    <a:pt x="12" y="216"/>
                  </a:lnTo>
                  <a:lnTo>
                    <a:pt x="12" y="218"/>
                  </a:lnTo>
                  <a:lnTo>
                    <a:pt x="8" y="216"/>
                  </a:lnTo>
                  <a:lnTo>
                    <a:pt x="8" y="214"/>
                  </a:lnTo>
                  <a:lnTo>
                    <a:pt x="8" y="212"/>
                  </a:lnTo>
                  <a:lnTo>
                    <a:pt x="10" y="212"/>
                  </a:lnTo>
                  <a:lnTo>
                    <a:pt x="10" y="210"/>
                  </a:lnTo>
                  <a:lnTo>
                    <a:pt x="8" y="210"/>
                  </a:lnTo>
                  <a:lnTo>
                    <a:pt x="8" y="212"/>
                  </a:lnTo>
                  <a:lnTo>
                    <a:pt x="8" y="208"/>
                  </a:lnTo>
                  <a:lnTo>
                    <a:pt x="8" y="206"/>
                  </a:lnTo>
                  <a:lnTo>
                    <a:pt x="10" y="206"/>
                  </a:lnTo>
                  <a:lnTo>
                    <a:pt x="10" y="206"/>
                  </a:lnTo>
                  <a:lnTo>
                    <a:pt x="12" y="206"/>
                  </a:lnTo>
                  <a:lnTo>
                    <a:pt x="12" y="206"/>
                  </a:lnTo>
                  <a:lnTo>
                    <a:pt x="12" y="204"/>
                  </a:lnTo>
                  <a:lnTo>
                    <a:pt x="18" y="202"/>
                  </a:lnTo>
                  <a:lnTo>
                    <a:pt x="20" y="202"/>
                  </a:lnTo>
                  <a:lnTo>
                    <a:pt x="24" y="206"/>
                  </a:lnTo>
                  <a:lnTo>
                    <a:pt x="28" y="206"/>
                  </a:lnTo>
                  <a:lnTo>
                    <a:pt x="32" y="208"/>
                  </a:lnTo>
                  <a:lnTo>
                    <a:pt x="36" y="208"/>
                  </a:lnTo>
                  <a:lnTo>
                    <a:pt x="38" y="208"/>
                  </a:lnTo>
                  <a:lnTo>
                    <a:pt x="42" y="210"/>
                  </a:lnTo>
                  <a:lnTo>
                    <a:pt x="44" y="210"/>
                  </a:lnTo>
                  <a:lnTo>
                    <a:pt x="46" y="212"/>
                  </a:lnTo>
                  <a:lnTo>
                    <a:pt x="48" y="210"/>
                  </a:lnTo>
                  <a:lnTo>
                    <a:pt x="46" y="210"/>
                  </a:lnTo>
                  <a:lnTo>
                    <a:pt x="44" y="210"/>
                  </a:lnTo>
                  <a:lnTo>
                    <a:pt x="40" y="208"/>
                  </a:lnTo>
                  <a:lnTo>
                    <a:pt x="36" y="206"/>
                  </a:lnTo>
                  <a:lnTo>
                    <a:pt x="34" y="206"/>
                  </a:lnTo>
                  <a:lnTo>
                    <a:pt x="30" y="204"/>
                  </a:lnTo>
                  <a:lnTo>
                    <a:pt x="28" y="202"/>
                  </a:lnTo>
                  <a:lnTo>
                    <a:pt x="28" y="202"/>
                  </a:lnTo>
                  <a:lnTo>
                    <a:pt x="32" y="200"/>
                  </a:lnTo>
                  <a:lnTo>
                    <a:pt x="36" y="202"/>
                  </a:lnTo>
                  <a:lnTo>
                    <a:pt x="42" y="202"/>
                  </a:lnTo>
                  <a:lnTo>
                    <a:pt x="46" y="202"/>
                  </a:lnTo>
                  <a:lnTo>
                    <a:pt x="46" y="204"/>
                  </a:lnTo>
                  <a:lnTo>
                    <a:pt x="48" y="206"/>
                  </a:lnTo>
                  <a:lnTo>
                    <a:pt x="48" y="206"/>
                  </a:lnTo>
                  <a:lnTo>
                    <a:pt x="52" y="208"/>
                  </a:lnTo>
                  <a:lnTo>
                    <a:pt x="52" y="206"/>
                  </a:lnTo>
                  <a:lnTo>
                    <a:pt x="50" y="204"/>
                  </a:lnTo>
                  <a:lnTo>
                    <a:pt x="50" y="202"/>
                  </a:lnTo>
                  <a:lnTo>
                    <a:pt x="52" y="202"/>
                  </a:lnTo>
                  <a:lnTo>
                    <a:pt x="54" y="202"/>
                  </a:lnTo>
                  <a:lnTo>
                    <a:pt x="54" y="198"/>
                  </a:lnTo>
                  <a:lnTo>
                    <a:pt x="52" y="196"/>
                  </a:lnTo>
                  <a:lnTo>
                    <a:pt x="52" y="196"/>
                  </a:lnTo>
                  <a:lnTo>
                    <a:pt x="50" y="196"/>
                  </a:lnTo>
                  <a:lnTo>
                    <a:pt x="50" y="194"/>
                  </a:lnTo>
                  <a:lnTo>
                    <a:pt x="48" y="194"/>
                  </a:lnTo>
                  <a:lnTo>
                    <a:pt x="46" y="194"/>
                  </a:lnTo>
                  <a:lnTo>
                    <a:pt x="46" y="196"/>
                  </a:lnTo>
                  <a:lnTo>
                    <a:pt x="42" y="196"/>
                  </a:lnTo>
                  <a:lnTo>
                    <a:pt x="38" y="196"/>
                  </a:lnTo>
                  <a:lnTo>
                    <a:pt x="36" y="194"/>
                  </a:lnTo>
                  <a:lnTo>
                    <a:pt x="36" y="194"/>
                  </a:lnTo>
                  <a:lnTo>
                    <a:pt x="36" y="192"/>
                  </a:lnTo>
                  <a:lnTo>
                    <a:pt x="34" y="190"/>
                  </a:lnTo>
                  <a:lnTo>
                    <a:pt x="34" y="190"/>
                  </a:lnTo>
                  <a:lnTo>
                    <a:pt x="32" y="190"/>
                  </a:lnTo>
                  <a:lnTo>
                    <a:pt x="32" y="192"/>
                  </a:lnTo>
                  <a:lnTo>
                    <a:pt x="34" y="194"/>
                  </a:lnTo>
                  <a:lnTo>
                    <a:pt x="34" y="196"/>
                  </a:lnTo>
                  <a:lnTo>
                    <a:pt x="32" y="196"/>
                  </a:lnTo>
                  <a:lnTo>
                    <a:pt x="30" y="196"/>
                  </a:lnTo>
                  <a:lnTo>
                    <a:pt x="26" y="196"/>
                  </a:lnTo>
                  <a:lnTo>
                    <a:pt x="22" y="192"/>
                  </a:lnTo>
                  <a:lnTo>
                    <a:pt x="24" y="192"/>
                  </a:lnTo>
                  <a:lnTo>
                    <a:pt x="26" y="190"/>
                  </a:lnTo>
                  <a:lnTo>
                    <a:pt x="30" y="188"/>
                  </a:lnTo>
                  <a:lnTo>
                    <a:pt x="30" y="188"/>
                  </a:lnTo>
                  <a:lnTo>
                    <a:pt x="28" y="188"/>
                  </a:lnTo>
                  <a:lnTo>
                    <a:pt x="26" y="188"/>
                  </a:lnTo>
                  <a:lnTo>
                    <a:pt x="24" y="190"/>
                  </a:lnTo>
                  <a:lnTo>
                    <a:pt x="22" y="188"/>
                  </a:lnTo>
                  <a:lnTo>
                    <a:pt x="20" y="188"/>
                  </a:lnTo>
                  <a:lnTo>
                    <a:pt x="22" y="186"/>
                  </a:lnTo>
                  <a:lnTo>
                    <a:pt x="24" y="186"/>
                  </a:lnTo>
                  <a:lnTo>
                    <a:pt x="26" y="184"/>
                  </a:lnTo>
                  <a:lnTo>
                    <a:pt x="28" y="182"/>
                  </a:lnTo>
                  <a:lnTo>
                    <a:pt x="28" y="180"/>
                  </a:lnTo>
                  <a:lnTo>
                    <a:pt x="26" y="180"/>
                  </a:lnTo>
                  <a:lnTo>
                    <a:pt x="26" y="180"/>
                  </a:lnTo>
                  <a:lnTo>
                    <a:pt x="24" y="182"/>
                  </a:lnTo>
                  <a:lnTo>
                    <a:pt x="22" y="184"/>
                  </a:lnTo>
                  <a:lnTo>
                    <a:pt x="20" y="184"/>
                  </a:lnTo>
                  <a:lnTo>
                    <a:pt x="18" y="184"/>
                  </a:lnTo>
                  <a:lnTo>
                    <a:pt x="16" y="182"/>
                  </a:lnTo>
                  <a:lnTo>
                    <a:pt x="16" y="180"/>
                  </a:lnTo>
                  <a:lnTo>
                    <a:pt x="18" y="180"/>
                  </a:lnTo>
                  <a:lnTo>
                    <a:pt x="18" y="178"/>
                  </a:lnTo>
                  <a:lnTo>
                    <a:pt x="18" y="178"/>
                  </a:lnTo>
                  <a:lnTo>
                    <a:pt x="18" y="176"/>
                  </a:lnTo>
                  <a:lnTo>
                    <a:pt x="16" y="176"/>
                  </a:lnTo>
                  <a:lnTo>
                    <a:pt x="14" y="176"/>
                  </a:lnTo>
                  <a:lnTo>
                    <a:pt x="12" y="170"/>
                  </a:lnTo>
                  <a:lnTo>
                    <a:pt x="10" y="170"/>
                  </a:lnTo>
                  <a:lnTo>
                    <a:pt x="8" y="168"/>
                  </a:lnTo>
                  <a:lnTo>
                    <a:pt x="8" y="168"/>
                  </a:lnTo>
                  <a:lnTo>
                    <a:pt x="10" y="166"/>
                  </a:lnTo>
                  <a:lnTo>
                    <a:pt x="10" y="166"/>
                  </a:lnTo>
                  <a:lnTo>
                    <a:pt x="12" y="164"/>
                  </a:lnTo>
                  <a:lnTo>
                    <a:pt x="14" y="162"/>
                  </a:lnTo>
                  <a:lnTo>
                    <a:pt x="14" y="164"/>
                  </a:lnTo>
                  <a:lnTo>
                    <a:pt x="16" y="164"/>
                  </a:lnTo>
                  <a:lnTo>
                    <a:pt x="16" y="162"/>
                  </a:lnTo>
                  <a:lnTo>
                    <a:pt x="14" y="162"/>
                  </a:lnTo>
                  <a:lnTo>
                    <a:pt x="12" y="162"/>
                  </a:lnTo>
                  <a:lnTo>
                    <a:pt x="10" y="160"/>
                  </a:lnTo>
                  <a:lnTo>
                    <a:pt x="12" y="160"/>
                  </a:lnTo>
                  <a:lnTo>
                    <a:pt x="14" y="160"/>
                  </a:lnTo>
                  <a:lnTo>
                    <a:pt x="18" y="158"/>
                  </a:lnTo>
                  <a:lnTo>
                    <a:pt x="18" y="156"/>
                  </a:lnTo>
                  <a:lnTo>
                    <a:pt x="18" y="154"/>
                  </a:lnTo>
                  <a:lnTo>
                    <a:pt x="20" y="154"/>
                  </a:lnTo>
                  <a:lnTo>
                    <a:pt x="20" y="154"/>
                  </a:lnTo>
                  <a:lnTo>
                    <a:pt x="22" y="154"/>
                  </a:lnTo>
                  <a:lnTo>
                    <a:pt x="24" y="154"/>
                  </a:lnTo>
                  <a:lnTo>
                    <a:pt x="26" y="154"/>
                  </a:lnTo>
                  <a:lnTo>
                    <a:pt x="26" y="154"/>
                  </a:lnTo>
                  <a:lnTo>
                    <a:pt x="28" y="154"/>
                  </a:lnTo>
                  <a:lnTo>
                    <a:pt x="30" y="154"/>
                  </a:lnTo>
                  <a:lnTo>
                    <a:pt x="30" y="154"/>
                  </a:lnTo>
                  <a:lnTo>
                    <a:pt x="32" y="154"/>
                  </a:lnTo>
                  <a:lnTo>
                    <a:pt x="32" y="154"/>
                  </a:lnTo>
                  <a:lnTo>
                    <a:pt x="32" y="152"/>
                  </a:lnTo>
                  <a:lnTo>
                    <a:pt x="34" y="152"/>
                  </a:lnTo>
                  <a:lnTo>
                    <a:pt x="36" y="152"/>
                  </a:lnTo>
                  <a:lnTo>
                    <a:pt x="38" y="152"/>
                  </a:lnTo>
                  <a:lnTo>
                    <a:pt x="38" y="152"/>
                  </a:lnTo>
                  <a:lnTo>
                    <a:pt x="38" y="152"/>
                  </a:lnTo>
                  <a:lnTo>
                    <a:pt x="42" y="152"/>
                  </a:lnTo>
                  <a:lnTo>
                    <a:pt x="50" y="148"/>
                  </a:lnTo>
                  <a:lnTo>
                    <a:pt x="52" y="148"/>
                  </a:lnTo>
                  <a:lnTo>
                    <a:pt x="52" y="150"/>
                  </a:lnTo>
                  <a:lnTo>
                    <a:pt x="54" y="148"/>
                  </a:lnTo>
                  <a:lnTo>
                    <a:pt x="52" y="146"/>
                  </a:lnTo>
                  <a:lnTo>
                    <a:pt x="52" y="146"/>
                  </a:lnTo>
                  <a:lnTo>
                    <a:pt x="56" y="144"/>
                  </a:lnTo>
                  <a:lnTo>
                    <a:pt x="60" y="144"/>
                  </a:lnTo>
                  <a:lnTo>
                    <a:pt x="62" y="144"/>
                  </a:lnTo>
                  <a:lnTo>
                    <a:pt x="64" y="144"/>
                  </a:lnTo>
                  <a:lnTo>
                    <a:pt x="66" y="146"/>
                  </a:lnTo>
                  <a:lnTo>
                    <a:pt x="68" y="144"/>
                  </a:lnTo>
                  <a:lnTo>
                    <a:pt x="72" y="144"/>
                  </a:lnTo>
                  <a:lnTo>
                    <a:pt x="74" y="144"/>
                  </a:lnTo>
                  <a:lnTo>
                    <a:pt x="74" y="146"/>
                  </a:lnTo>
                  <a:lnTo>
                    <a:pt x="78" y="146"/>
                  </a:lnTo>
                  <a:lnTo>
                    <a:pt x="78" y="146"/>
                  </a:lnTo>
                  <a:lnTo>
                    <a:pt x="80" y="148"/>
                  </a:lnTo>
                  <a:lnTo>
                    <a:pt x="82" y="148"/>
                  </a:lnTo>
                  <a:lnTo>
                    <a:pt x="84" y="148"/>
                  </a:lnTo>
                  <a:lnTo>
                    <a:pt x="84" y="146"/>
                  </a:lnTo>
                  <a:lnTo>
                    <a:pt x="86" y="144"/>
                  </a:lnTo>
                  <a:lnTo>
                    <a:pt x="88" y="142"/>
                  </a:lnTo>
                  <a:lnTo>
                    <a:pt x="90" y="140"/>
                  </a:lnTo>
                  <a:lnTo>
                    <a:pt x="92" y="138"/>
                  </a:lnTo>
                  <a:lnTo>
                    <a:pt x="94" y="136"/>
                  </a:lnTo>
                  <a:lnTo>
                    <a:pt x="96" y="132"/>
                  </a:lnTo>
                  <a:lnTo>
                    <a:pt x="98" y="132"/>
                  </a:lnTo>
                  <a:lnTo>
                    <a:pt x="98" y="130"/>
                  </a:lnTo>
                  <a:lnTo>
                    <a:pt x="96" y="130"/>
                  </a:lnTo>
                  <a:lnTo>
                    <a:pt x="96" y="128"/>
                  </a:lnTo>
                  <a:lnTo>
                    <a:pt x="98" y="126"/>
                  </a:lnTo>
                  <a:lnTo>
                    <a:pt x="100" y="126"/>
                  </a:lnTo>
                  <a:lnTo>
                    <a:pt x="104" y="126"/>
                  </a:lnTo>
                  <a:lnTo>
                    <a:pt x="106" y="124"/>
                  </a:lnTo>
                  <a:lnTo>
                    <a:pt x="106" y="122"/>
                  </a:lnTo>
                  <a:lnTo>
                    <a:pt x="106" y="120"/>
                  </a:lnTo>
                  <a:lnTo>
                    <a:pt x="104" y="120"/>
                  </a:lnTo>
                  <a:lnTo>
                    <a:pt x="102" y="120"/>
                  </a:lnTo>
                  <a:lnTo>
                    <a:pt x="100" y="118"/>
                  </a:lnTo>
                  <a:lnTo>
                    <a:pt x="102" y="116"/>
                  </a:lnTo>
                  <a:lnTo>
                    <a:pt x="104" y="116"/>
                  </a:lnTo>
                  <a:lnTo>
                    <a:pt x="106" y="118"/>
                  </a:lnTo>
                  <a:lnTo>
                    <a:pt x="108" y="116"/>
                  </a:lnTo>
                  <a:lnTo>
                    <a:pt x="112" y="114"/>
                  </a:lnTo>
                  <a:lnTo>
                    <a:pt x="112" y="112"/>
                  </a:lnTo>
                  <a:lnTo>
                    <a:pt x="112" y="112"/>
                  </a:lnTo>
                  <a:lnTo>
                    <a:pt x="112" y="110"/>
                  </a:lnTo>
                  <a:lnTo>
                    <a:pt x="112" y="110"/>
                  </a:lnTo>
                  <a:lnTo>
                    <a:pt x="110" y="112"/>
                  </a:lnTo>
                  <a:lnTo>
                    <a:pt x="110" y="114"/>
                  </a:lnTo>
                  <a:lnTo>
                    <a:pt x="108" y="114"/>
                  </a:lnTo>
                  <a:lnTo>
                    <a:pt x="104" y="114"/>
                  </a:lnTo>
                  <a:lnTo>
                    <a:pt x="102" y="114"/>
                  </a:lnTo>
                  <a:lnTo>
                    <a:pt x="102" y="114"/>
                  </a:lnTo>
                  <a:lnTo>
                    <a:pt x="100" y="116"/>
                  </a:lnTo>
                  <a:lnTo>
                    <a:pt x="98" y="116"/>
                  </a:lnTo>
                  <a:lnTo>
                    <a:pt x="96" y="114"/>
                  </a:lnTo>
                  <a:lnTo>
                    <a:pt x="94" y="112"/>
                  </a:lnTo>
                  <a:lnTo>
                    <a:pt x="94" y="112"/>
                  </a:lnTo>
                  <a:lnTo>
                    <a:pt x="92" y="114"/>
                  </a:lnTo>
                  <a:lnTo>
                    <a:pt x="90" y="114"/>
                  </a:lnTo>
                  <a:lnTo>
                    <a:pt x="88" y="112"/>
                  </a:lnTo>
                  <a:lnTo>
                    <a:pt x="88" y="114"/>
                  </a:lnTo>
                  <a:lnTo>
                    <a:pt x="86" y="112"/>
                  </a:lnTo>
                  <a:lnTo>
                    <a:pt x="86" y="112"/>
                  </a:lnTo>
                  <a:lnTo>
                    <a:pt x="86" y="110"/>
                  </a:lnTo>
                  <a:lnTo>
                    <a:pt x="86" y="110"/>
                  </a:lnTo>
                  <a:lnTo>
                    <a:pt x="86" y="108"/>
                  </a:lnTo>
                  <a:lnTo>
                    <a:pt x="86" y="106"/>
                  </a:lnTo>
                  <a:lnTo>
                    <a:pt x="88" y="106"/>
                  </a:lnTo>
                  <a:lnTo>
                    <a:pt x="90" y="104"/>
                  </a:lnTo>
                  <a:lnTo>
                    <a:pt x="90" y="104"/>
                  </a:lnTo>
                  <a:lnTo>
                    <a:pt x="92" y="102"/>
                  </a:lnTo>
                  <a:lnTo>
                    <a:pt x="92" y="102"/>
                  </a:lnTo>
                  <a:lnTo>
                    <a:pt x="92" y="100"/>
                  </a:lnTo>
                  <a:lnTo>
                    <a:pt x="90" y="98"/>
                  </a:lnTo>
                  <a:lnTo>
                    <a:pt x="92" y="98"/>
                  </a:lnTo>
                  <a:lnTo>
                    <a:pt x="94" y="98"/>
                  </a:lnTo>
                  <a:lnTo>
                    <a:pt x="96" y="96"/>
                  </a:lnTo>
                  <a:lnTo>
                    <a:pt x="96" y="96"/>
                  </a:lnTo>
                  <a:lnTo>
                    <a:pt x="96" y="94"/>
                  </a:lnTo>
                  <a:lnTo>
                    <a:pt x="100" y="92"/>
                  </a:lnTo>
                  <a:lnTo>
                    <a:pt x="102" y="92"/>
                  </a:lnTo>
                  <a:lnTo>
                    <a:pt x="104" y="90"/>
                  </a:lnTo>
                  <a:lnTo>
                    <a:pt x="108" y="90"/>
                  </a:lnTo>
                  <a:lnTo>
                    <a:pt x="108" y="90"/>
                  </a:lnTo>
                  <a:lnTo>
                    <a:pt x="108" y="90"/>
                  </a:lnTo>
                  <a:lnTo>
                    <a:pt x="108" y="90"/>
                  </a:lnTo>
                  <a:lnTo>
                    <a:pt x="108" y="88"/>
                  </a:lnTo>
                  <a:lnTo>
                    <a:pt x="108" y="88"/>
                  </a:lnTo>
                  <a:lnTo>
                    <a:pt x="110" y="88"/>
                  </a:lnTo>
                  <a:lnTo>
                    <a:pt x="110" y="88"/>
                  </a:lnTo>
                  <a:lnTo>
                    <a:pt x="112" y="88"/>
                  </a:lnTo>
                  <a:lnTo>
                    <a:pt x="114" y="84"/>
                  </a:lnTo>
                  <a:lnTo>
                    <a:pt x="114" y="84"/>
                  </a:lnTo>
                  <a:lnTo>
                    <a:pt x="116" y="82"/>
                  </a:lnTo>
                  <a:lnTo>
                    <a:pt x="118" y="80"/>
                  </a:lnTo>
                  <a:lnTo>
                    <a:pt x="120" y="80"/>
                  </a:lnTo>
                  <a:lnTo>
                    <a:pt x="122" y="78"/>
                  </a:lnTo>
                  <a:lnTo>
                    <a:pt x="122" y="78"/>
                  </a:lnTo>
                  <a:lnTo>
                    <a:pt x="124" y="76"/>
                  </a:lnTo>
                  <a:lnTo>
                    <a:pt x="124" y="78"/>
                  </a:lnTo>
                  <a:lnTo>
                    <a:pt x="126" y="80"/>
                  </a:lnTo>
                  <a:lnTo>
                    <a:pt x="126" y="84"/>
                  </a:lnTo>
                  <a:lnTo>
                    <a:pt x="126" y="86"/>
                  </a:lnTo>
                  <a:lnTo>
                    <a:pt x="126" y="90"/>
                  </a:lnTo>
                  <a:lnTo>
                    <a:pt x="126" y="94"/>
                  </a:lnTo>
                  <a:lnTo>
                    <a:pt x="126" y="94"/>
                  </a:lnTo>
                  <a:lnTo>
                    <a:pt x="128" y="92"/>
                  </a:lnTo>
                  <a:lnTo>
                    <a:pt x="128" y="88"/>
                  </a:lnTo>
                  <a:lnTo>
                    <a:pt x="128" y="84"/>
                  </a:lnTo>
                  <a:lnTo>
                    <a:pt x="126" y="82"/>
                  </a:lnTo>
                  <a:lnTo>
                    <a:pt x="128" y="80"/>
                  </a:lnTo>
                  <a:lnTo>
                    <a:pt x="128" y="78"/>
                  </a:lnTo>
                  <a:lnTo>
                    <a:pt x="128" y="78"/>
                  </a:lnTo>
                  <a:lnTo>
                    <a:pt x="130" y="78"/>
                  </a:lnTo>
                  <a:lnTo>
                    <a:pt x="130" y="76"/>
                  </a:lnTo>
                  <a:lnTo>
                    <a:pt x="132" y="74"/>
                  </a:lnTo>
                  <a:lnTo>
                    <a:pt x="132" y="74"/>
                  </a:lnTo>
                  <a:lnTo>
                    <a:pt x="132" y="76"/>
                  </a:lnTo>
                  <a:lnTo>
                    <a:pt x="134" y="78"/>
                  </a:lnTo>
                  <a:lnTo>
                    <a:pt x="134" y="78"/>
                  </a:lnTo>
                  <a:lnTo>
                    <a:pt x="136" y="78"/>
                  </a:lnTo>
                  <a:lnTo>
                    <a:pt x="136" y="80"/>
                  </a:lnTo>
                  <a:lnTo>
                    <a:pt x="136" y="82"/>
                  </a:lnTo>
                  <a:lnTo>
                    <a:pt x="138" y="82"/>
                  </a:lnTo>
                  <a:lnTo>
                    <a:pt x="142" y="82"/>
                  </a:lnTo>
                  <a:lnTo>
                    <a:pt x="142" y="82"/>
                  </a:lnTo>
                  <a:lnTo>
                    <a:pt x="144" y="82"/>
                  </a:lnTo>
                  <a:lnTo>
                    <a:pt x="144" y="80"/>
                  </a:lnTo>
                  <a:lnTo>
                    <a:pt x="144" y="78"/>
                  </a:lnTo>
                  <a:lnTo>
                    <a:pt x="144" y="78"/>
                  </a:lnTo>
                  <a:lnTo>
                    <a:pt x="146" y="76"/>
                  </a:lnTo>
                  <a:lnTo>
                    <a:pt x="146" y="74"/>
                  </a:lnTo>
                  <a:lnTo>
                    <a:pt x="146" y="72"/>
                  </a:lnTo>
                  <a:lnTo>
                    <a:pt x="148" y="72"/>
                  </a:lnTo>
                  <a:lnTo>
                    <a:pt x="152" y="70"/>
                  </a:lnTo>
                  <a:lnTo>
                    <a:pt x="154" y="70"/>
                  </a:lnTo>
                  <a:lnTo>
                    <a:pt x="152" y="66"/>
                  </a:lnTo>
                  <a:lnTo>
                    <a:pt x="152" y="66"/>
                  </a:lnTo>
                  <a:lnTo>
                    <a:pt x="150" y="66"/>
                  </a:lnTo>
                  <a:lnTo>
                    <a:pt x="150" y="64"/>
                  </a:lnTo>
                  <a:lnTo>
                    <a:pt x="150" y="64"/>
                  </a:lnTo>
                  <a:lnTo>
                    <a:pt x="152" y="62"/>
                  </a:lnTo>
                  <a:lnTo>
                    <a:pt x="154" y="58"/>
                  </a:lnTo>
                  <a:lnTo>
                    <a:pt x="152" y="56"/>
                  </a:lnTo>
                  <a:lnTo>
                    <a:pt x="154" y="54"/>
                  </a:lnTo>
                  <a:lnTo>
                    <a:pt x="156" y="52"/>
                  </a:lnTo>
                  <a:lnTo>
                    <a:pt x="158" y="52"/>
                  </a:lnTo>
                  <a:lnTo>
                    <a:pt x="162" y="50"/>
                  </a:lnTo>
                  <a:lnTo>
                    <a:pt x="164" y="50"/>
                  </a:lnTo>
                  <a:lnTo>
                    <a:pt x="164" y="50"/>
                  </a:lnTo>
                  <a:lnTo>
                    <a:pt x="166" y="50"/>
                  </a:lnTo>
                  <a:lnTo>
                    <a:pt x="166" y="54"/>
                  </a:lnTo>
                  <a:lnTo>
                    <a:pt x="168" y="56"/>
                  </a:lnTo>
                  <a:lnTo>
                    <a:pt x="168" y="58"/>
                  </a:lnTo>
                  <a:lnTo>
                    <a:pt x="168" y="64"/>
                  </a:lnTo>
                  <a:lnTo>
                    <a:pt x="168" y="68"/>
                  </a:lnTo>
                  <a:lnTo>
                    <a:pt x="168" y="68"/>
                  </a:lnTo>
                  <a:lnTo>
                    <a:pt x="172" y="72"/>
                  </a:lnTo>
                  <a:lnTo>
                    <a:pt x="172" y="74"/>
                  </a:lnTo>
                  <a:lnTo>
                    <a:pt x="174" y="74"/>
                  </a:lnTo>
                  <a:lnTo>
                    <a:pt x="174" y="74"/>
                  </a:lnTo>
                  <a:lnTo>
                    <a:pt x="174" y="70"/>
                  </a:lnTo>
                  <a:lnTo>
                    <a:pt x="174" y="68"/>
                  </a:lnTo>
                  <a:lnTo>
                    <a:pt x="170" y="64"/>
                  </a:lnTo>
                  <a:lnTo>
                    <a:pt x="170" y="60"/>
                  </a:lnTo>
                  <a:lnTo>
                    <a:pt x="172" y="56"/>
                  </a:lnTo>
                  <a:lnTo>
                    <a:pt x="172" y="54"/>
                  </a:lnTo>
                  <a:lnTo>
                    <a:pt x="172" y="54"/>
                  </a:lnTo>
                  <a:lnTo>
                    <a:pt x="170" y="52"/>
                  </a:lnTo>
                  <a:lnTo>
                    <a:pt x="170" y="50"/>
                  </a:lnTo>
                  <a:lnTo>
                    <a:pt x="170" y="48"/>
                  </a:lnTo>
                  <a:lnTo>
                    <a:pt x="170" y="46"/>
                  </a:lnTo>
                  <a:lnTo>
                    <a:pt x="172" y="44"/>
                  </a:lnTo>
                  <a:lnTo>
                    <a:pt x="174" y="44"/>
                  </a:lnTo>
                  <a:lnTo>
                    <a:pt x="176" y="46"/>
                  </a:lnTo>
                  <a:lnTo>
                    <a:pt x="178" y="44"/>
                  </a:lnTo>
                  <a:lnTo>
                    <a:pt x="180" y="44"/>
                  </a:lnTo>
                  <a:lnTo>
                    <a:pt x="184" y="46"/>
                  </a:lnTo>
                  <a:lnTo>
                    <a:pt x="188" y="44"/>
                  </a:lnTo>
                  <a:lnTo>
                    <a:pt x="192" y="42"/>
                  </a:lnTo>
                  <a:lnTo>
                    <a:pt x="198" y="42"/>
                  </a:lnTo>
                  <a:lnTo>
                    <a:pt x="198" y="44"/>
                  </a:lnTo>
                  <a:lnTo>
                    <a:pt x="198" y="46"/>
                  </a:lnTo>
                  <a:lnTo>
                    <a:pt x="198" y="48"/>
                  </a:lnTo>
                  <a:lnTo>
                    <a:pt x="198" y="50"/>
                  </a:lnTo>
                  <a:lnTo>
                    <a:pt x="200" y="50"/>
                  </a:lnTo>
                  <a:lnTo>
                    <a:pt x="202" y="48"/>
                  </a:lnTo>
                  <a:lnTo>
                    <a:pt x="200" y="46"/>
                  </a:lnTo>
                  <a:lnTo>
                    <a:pt x="200" y="44"/>
                  </a:lnTo>
                  <a:lnTo>
                    <a:pt x="204" y="42"/>
                  </a:lnTo>
                  <a:lnTo>
                    <a:pt x="206" y="42"/>
                  </a:lnTo>
                  <a:lnTo>
                    <a:pt x="208" y="42"/>
                  </a:lnTo>
                  <a:lnTo>
                    <a:pt x="208" y="46"/>
                  </a:lnTo>
                  <a:lnTo>
                    <a:pt x="210" y="48"/>
                  </a:lnTo>
                  <a:lnTo>
                    <a:pt x="210" y="46"/>
                  </a:lnTo>
                  <a:lnTo>
                    <a:pt x="210" y="42"/>
                  </a:lnTo>
                  <a:lnTo>
                    <a:pt x="208" y="40"/>
                  </a:lnTo>
                  <a:lnTo>
                    <a:pt x="208" y="38"/>
                  </a:lnTo>
                  <a:lnTo>
                    <a:pt x="208" y="38"/>
                  </a:lnTo>
                  <a:lnTo>
                    <a:pt x="210" y="38"/>
                  </a:lnTo>
                  <a:lnTo>
                    <a:pt x="212" y="40"/>
                  </a:lnTo>
                  <a:lnTo>
                    <a:pt x="214" y="38"/>
                  </a:lnTo>
                  <a:lnTo>
                    <a:pt x="216" y="38"/>
                  </a:lnTo>
                  <a:lnTo>
                    <a:pt x="220" y="38"/>
                  </a:lnTo>
                  <a:lnTo>
                    <a:pt x="220" y="40"/>
                  </a:lnTo>
                  <a:lnTo>
                    <a:pt x="220" y="46"/>
                  </a:lnTo>
                  <a:lnTo>
                    <a:pt x="220" y="48"/>
                  </a:lnTo>
                  <a:lnTo>
                    <a:pt x="220" y="50"/>
                  </a:lnTo>
                  <a:lnTo>
                    <a:pt x="218" y="54"/>
                  </a:lnTo>
                  <a:lnTo>
                    <a:pt x="216" y="56"/>
                  </a:lnTo>
                  <a:lnTo>
                    <a:pt x="216" y="58"/>
                  </a:lnTo>
                  <a:lnTo>
                    <a:pt x="216" y="60"/>
                  </a:lnTo>
                  <a:lnTo>
                    <a:pt x="214" y="60"/>
                  </a:lnTo>
                  <a:lnTo>
                    <a:pt x="214" y="62"/>
                  </a:lnTo>
                  <a:lnTo>
                    <a:pt x="216" y="64"/>
                  </a:lnTo>
                  <a:lnTo>
                    <a:pt x="216" y="64"/>
                  </a:lnTo>
                  <a:lnTo>
                    <a:pt x="214" y="66"/>
                  </a:lnTo>
                  <a:lnTo>
                    <a:pt x="212" y="68"/>
                  </a:lnTo>
                  <a:lnTo>
                    <a:pt x="212" y="70"/>
                  </a:lnTo>
                  <a:lnTo>
                    <a:pt x="210" y="72"/>
                  </a:lnTo>
                  <a:lnTo>
                    <a:pt x="208" y="74"/>
                  </a:lnTo>
                  <a:lnTo>
                    <a:pt x="208" y="76"/>
                  </a:lnTo>
                  <a:lnTo>
                    <a:pt x="206" y="78"/>
                  </a:lnTo>
                  <a:lnTo>
                    <a:pt x="206" y="80"/>
                  </a:lnTo>
                  <a:lnTo>
                    <a:pt x="206" y="82"/>
                  </a:lnTo>
                  <a:lnTo>
                    <a:pt x="208" y="82"/>
                  </a:lnTo>
                  <a:lnTo>
                    <a:pt x="210" y="78"/>
                  </a:lnTo>
                  <a:lnTo>
                    <a:pt x="212" y="78"/>
                  </a:lnTo>
                  <a:lnTo>
                    <a:pt x="212" y="76"/>
                  </a:lnTo>
                  <a:lnTo>
                    <a:pt x="212" y="74"/>
                  </a:lnTo>
                  <a:lnTo>
                    <a:pt x="214" y="70"/>
                  </a:lnTo>
                  <a:lnTo>
                    <a:pt x="216" y="68"/>
                  </a:lnTo>
                  <a:lnTo>
                    <a:pt x="218" y="68"/>
                  </a:lnTo>
                  <a:lnTo>
                    <a:pt x="218" y="68"/>
                  </a:lnTo>
                  <a:lnTo>
                    <a:pt x="220" y="66"/>
                  </a:lnTo>
                  <a:lnTo>
                    <a:pt x="220" y="64"/>
                  </a:lnTo>
                  <a:lnTo>
                    <a:pt x="220" y="64"/>
                  </a:lnTo>
                  <a:lnTo>
                    <a:pt x="222" y="60"/>
                  </a:lnTo>
                  <a:lnTo>
                    <a:pt x="224" y="58"/>
                  </a:lnTo>
                  <a:lnTo>
                    <a:pt x="224" y="60"/>
                  </a:lnTo>
                  <a:lnTo>
                    <a:pt x="224" y="62"/>
                  </a:lnTo>
                  <a:lnTo>
                    <a:pt x="226" y="64"/>
                  </a:lnTo>
                  <a:lnTo>
                    <a:pt x="226" y="66"/>
                  </a:lnTo>
                  <a:lnTo>
                    <a:pt x="226" y="70"/>
                  </a:lnTo>
                  <a:lnTo>
                    <a:pt x="228" y="72"/>
                  </a:lnTo>
                  <a:lnTo>
                    <a:pt x="228" y="74"/>
                  </a:lnTo>
                  <a:lnTo>
                    <a:pt x="230" y="76"/>
                  </a:lnTo>
                  <a:lnTo>
                    <a:pt x="232" y="76"/>
                  </a:lnTo>
                  <a:lnTo>
                    <a:pt x="232" y="76"/>
                  </a:lnTo>
                  <a:lnTo>
                    <a:pt x="234" y="76"/>
                  </a:lnTo>
                  <a:lnTo>
                    <a:pt x="234" y="76"/>
                  </a:lnTo>
                  <a:lnTo>
                    <a:pt x="234" y="74"/>
                  </a:lnTo>
                  <a:lnTo>
                    <a:pt x="234" y="74"/>
                  </a:lnTo>
                  <a:lnTo>
                    <a:pt x="232" y="72"/>
                  </a:lnTo>
                  <a:lnTo>
                    <a:pt x="232" y="70"/>
                  </a:lnTo>
                  <a:lnTo>
                    <a:pt x="232" y="70"/>
                  </a:lnTo>
                  <a:lnTo>
                    <a:pt x="234" y="70"/>
                  </a:lnTo>
                  <a:lnTo>
                    <a:pt x="236" y="72"/>
                  </a:lnTo>
                  <a:lnTo>
                    <a:pt x="238" y="72"/>
                  </a:lnTo>
                  <a:lnTo>
                    <a:pt x="240" y="72"/>
                  </a:lnTo>
                  <a:lnTo>
                    <a:pt x="240" y="74"/>
                  </a:lnTo>
                  <a:lnTo>
                    <a:pt x="242" y="74"/>
                  </a:lnTo>
                  <a:lnTo>
                    <a:pt x="242" y="72"/>
                  </a:lnTo>
                  <a:lnTo>
                    <a:pt x="244" y="72"/>
                  </a:lnTo>
                  <a:lnTo>
                    <a:pt x="244" y="74"/>
                  </a:lnTo>
                  <a:lnTo>
                    <a:pt x="246" y="74"/>
                  </a:lnTo>
                  <a:lnTo>
                    <a:pt x="246" y="70"/>
                  </a:lnTo>
                  <a:lnTo>
                    <a:pt x="244" y="66"/>
                  </a:lnTo>
                  <a:lnTo>
                    <a:pt x="246" y="64"/>
                  </a:lnTo>
                  <a:lnTo>
                    <a:pt x="246" y="60"/>
                  </a:lnTo>
                  <a:lnTo>
                    <a:pt x="244" y="58"/>
                  </a:lnTo>
                  <a:lnTo>
                    <a:pt x="244" y="56"/>
                  </a:lnTo>
                  <a:lnTo>
                    <a:pt x="244" y="52"/>
                  </a:lnTo>
                  <a:lnTo>
                    <a:pt x="246" y="48"/>
                  </a:lnTo>
                  <a:lnTo>
                    <a:pt x="246" y="46"/>
                  </a:lnTo>
                  <a:lnTo>
                    <a:pt x="246" y="46"/>
                  </a:lnTo>
                  <a:lnTo>
                    <a:pt x="246" y="44"/>
                  </a:lnTo>
                  <a:lnTo>
                    <a:pt x="246" y="42"/>
                  </a:lnTo>
                  <a:lnTo>
                    <a:pt x="248" y="40"/>
                  </a:lnTo>
                  <a:lnTo>
                    <a:pt x="250" y="40"/>
                  </a:lnTo>
                  <a:lnTo>
                    <a:pt x="252" y="40"/>
                  </a:lnTo>
                  <a:lnTo>
                    <a:pt x="254" y="42"/>
                  </a:lnTo>
                  <a:lnTo>
                    <a:pt x="254" y="42"/>
                  </a:lnTo>
                  <a:lnTo>
                    <a:pt x="256" y="42"/>
                  </a:lnTo>
                  <a:lnTo>
                    <a:pt x="258" y="44"/>
                  </a:lnTo>
                  <a:lnTo>
                    <a:pt x="258" y="46"/>
                  </a:lnTo>
                  <a:lnTo>
                    <a:pt x="260" y="50"/>
                  </a:lnTo>
                  <a:lnTo>
                    <a:pt x="260" y="54"/>
                  </a:lnTo>
                  <a:lnTo>
                    <a:pt x="262" y="56"/>
                  </a:lnTo>
                  <a:lnTo>
                    <a:pt x="264" y="60"/>
                  </a:lnTo>
                  <a:lnTo>
                    <a:pt x="264" y="66"/>
                  </a:lnTo>
                  <a:lnTo>
                    <a:pt x="264" y="66"/>
                  </a:lnTo>
                  <a:lnTo>
                    <a:pt x="262" y="68"/>
                  </a:lnTo>
                  <a:lnTo>
                    <a:pt x="262" y="70"/>
                  </a:lnTo>
                  <a:lnTo>
                    <a:pt x="264" y="72"/>
                  </a:lnTo>
                  <a:lnTo>
                    <a:pt x="264" y="74"/>
                  </a:lnTo>
                  <a:lnTo>
                    <a:pt x="266" y="78"/>
                  </a:lnTo>
                  <a:lnTo>
                    <a:pt x="266" y="80"/>
                  </a:lnTo>
                  <a:lnTo>
                    <a:pt x="266" y="82"/>
                  </a:lnTo>
                  <a:lnTo>
                    <a:pt x="268" y="84"/>
                  </a:lnTo>
                  <a:lnTo>
                    <a:pt x="268" y="84"/>
                  </a:lnTo>
                  <a:lnTo>
                    <a:pt x="272" y="86"/>
                  </a:lnTo>
                  <a:lnTo>
                    <a:pt x="274" y="86"/>
                  </a:lnTo>
                  <a:lnTo>
                    <a:pt x="276" y="86"/>
                  </a:lnTo>
                  <a:lnTo>
                    <a:pt x="278" y="82"/>
                  </a:lnTo>
                  <a:lnTo>
                    <a:pt x="278" y="80"/>
                  </a:lnTo>
                  <a:lnTo>
                    <a:pt x="280" y="82"/>
                  </a:lnTo>
                  <a:lnTo>
                    <a:pt x="280" y="84"/>
                  </a:lnTo>
                  <a:lnTo>
                    <a:pt x="280" y="84"/>
                  </a:lnTo>
                  <a:lnTo>
                    <a:pt x="280" y="84"/>
                  </a:lnTo>
                  <a:lnTo>
                    <a:pt x="282" y="84"/>
                  </a:lnTo>
                  <a:lnTo>
                    <a:pt x="284" y="84"/>
                  </a:lnTo>
                  <a:lnTo>
                    <a:pt x="284" y="86"/>
                  </a:lnTo>
                  <a:lnTo>
                    <a:pt x="284" y="88"/>
                  </a:lnTo>
                  <a:lnTo>
                    <a:pt x="286" y="90"/>
                  </a:lnTo>
                  <a:lnTo>
                    <a:pt x="288" y="90"/>
                  </a:lnTo>
                  <a:lnTo>
                    <a:pt x="288" y="90"/>
                  </a:lnTo>
                  <a:lnTo>
                    <a:pt x="290" y="90"/>
                  </a:lnTo>
                  <a:lnTo>
                    <a:pt x="292" y="88"/>
                  </a:lnTo>
                  <a:lnTo>
                    <a:pt x="290" y="88"/>
                  </a:lnTo>
                  <a:lnTo>
                    <a:pt x="288" y="86"/>
                  </a:lnTo>
                  <a:lnTo>
                    <a:pt x="288" y="86"/>
                  </a:lnTo>
                  <a:lnTo>
                    <a:pt x="288" y="84"/>
                  </a:lnTo>
                  <a:lnTo>
                    <a:pt x="286" y="84"/>
                  </a:lnTo>
                  <a:lnTo>
                    <a:pt x="284" y="84"/>
                  </a:lnTo>
                  <a:lnTo>
                    <a:pt x="284" y="80"/>
                  </a:lnTo>
                  <a:lnTo>
                    <a:pt x="284" y="78"/>
                  </a:lnTo>
                  <a:lnTo>
                    <a:pt x="282" y="76"/>
                  </a:lnTo>
                  <a:lnTo>
                    <a:pt x="282" y="76"/>
                  </a:lnTo>
                  <a:lnTo>
                    <a:pt x="280" y="72"/>
                  </a:lnTo>
                  <a:lnTo>
                    <a:pt x="280" y="70"/>
                  </a:lnTo>
                  <a:lnTo>
                    <a:pt x="280" y="68"/>
                  </a:lnTo>
                  <a:lnTo>
                    <a:pt x="280" y="66"/>
                  </a:lnTo>
                  <a:lnTo>
                    <a:pt x="280" y="64"/>
                  </a:lnTo>
                  <a:lnTo>
                    <a:pt x="278" y="60"/>
                  </a:lnTo>
                  <a:lnTo>
                    <a:pt x="278" y="58"/>
                  </a:lnTo>
                  <a:lnTo>
                    <a:pt x="278" y="56"/>
                  </a:lnTo>
                  <a:lnTo>
                    <a:pt x="278" y="54"/>
                  </a:lnTo>
                  <a:lnTo>
                    <a:pt x="276" y="52"/>
                  </a:lnTo>
                  <a:lnTo>
                    <a:pt x="276" y="50"/>
                  </a:lnTo>
                  <a:lnTo>
                    <a:pt x="276" y="46"/>
                  </a:lnTo>
                  <a:lnTo>
                    <a:pt x="274" y="44"/>
                  </a:lnTo>
                  <a:lnTo>
                    <a:pt x="276" y="42"/>
                  </a:lnTo>
                  <a:lnTo>
                    <a:pt x="274" y="40"/>
                  </a:lnTo>
                  <a:lnTo>
                    <a:pt x="274" y="38"/>
                  </a:lnTo>
                  <a:lnTo>
                    <a:pt x="274" y="36"/>
                  </a:lnTo>
                  <a:lnTo>
                    <a:pt x="280" y="38"/>
                  </a:lnTo>
                  <a:lnTo>
                    <a:pt x="280" y="38"/>
                  </a:lnTo>
                  <a:lnTo>
                    <a:pt x="282" y="38"/>
                  </a:lnTo>
                  <a:lnTo>
                    <a:pt x="282" y="38"/>
                  </a:lnTo>
                  <a:lnTo>
                    <a:pt x="282" y="38"/>
                  </a:lnTo>
                  <a:lnTo>
                    <a:pt x="288" y="42"/>
                  </a:lnTo>
                  <a:lnTo>
                    <a:pt x="290" y="44"/>
                  </a:lnTo>
                  <a:lnTo>
                    <a:pt x="292" y="42"/>
                  </a:lnTo>
                  <a:lnTo>
                    <a:pt x="292" y="40"/>
                  </a:lnTo>
                  <a:lnTo>
                    <a:pt x="290" y="40"/>
                  </a:lnTo>
                  <a:lnTo>
                    <a:pt x="292" y="36"/>
                  </a:lnTo>
                  <a:lnTo>
                    <a:pt x="294" y="36"/>
                  </a:lnTo>
                  <a:lnTo>
                    <a:pt x="296" y="36"/>
                  </a:lnTo>
                  <a:lnTo>
                    <a:pt x="298" y="36"/>
                  </a:lnTo>
                  <a:lnTo>
                    <a:pt x="300" y="34"/>
                  </a:lnTo>
                  <a:lnTo>
                    <a:pt x="302" y="36"/>
                  </a:lnTo>
                  <a:lnTo>
                    <a:pt x="304" y="36"/>
                  </a:lnTo>
                  <a:lnTo>
                    <a:pt x="306" y="36"/>
                  </a:lnTo>
                  <a:lnTo>
                    <a:pt x="306" y="38"/>
                  </a:lnTo>
                  <a:lnTo>
                    <a:pt x="308" y="42"/>
                  </a:lnTo>
                  <a:lnTo>
                    <a:pt x="308" y="42"/>
                  </a:lnTo>
                  <a:lnTo>
                    <a:pt x="310" y="46"/>
                  </a:lnTo>
                  <a:lnTo>
                    <a:pt x="310" y="48"/>
                  </a:lnTo>
                  <a:lnTo>
                    <a:pt x="310" y="50"/>
                  </a:lnTo>
                  <a:lnTo>
                    <a:pt x="310" y="54"/>
                  </a:lnTo>
                  <a:lnTo>
                    <a:pt x="310" y="56"/>
                  </a:lnTo>
                  <a:lnTo>
                    <a:pt x="312" y="58"/>
                  </a:lnTo>
                  <a:lnTo>
                    <a:pt x="314" y="60"/>
                  </a:lnTo>
                  <a:lnTo>
                    <a:pt x="316" y="60"/>
                  </a:lnTo>
                  <a:lnTo>
                    <a:pt x="320" y="62"/>
                  </a:lnTo>
                  <a:lnTo>
                    <a:pt x="322" y="64"/>
                  </a:lnTo>
                  <a:lnTo>
                    <a:pt x="322" y="62"/>
                  </a:lnTo>
                  <a:lnTo>
                    <a:pt x="322" y="60"/>
                  </a:lnTo>
                  <a:lnTo>
                    <a:pt x="320" y="60"/>
                  </a:lnTo>
                  <a:lnTo>
                    <a:pt x="318" y="58"/>
                  </a:lnTo>
                  <a:lnTo>
                    <a:pt x="316" y="58"/>
                  </a:lnTo>
                  <a:lnTo>
                    <a:pt x="314" y="56"/>
                  </a:lnTo>
                  <a:lnTo>
                    <a:pt x="314" y="54"/>
                  </a:lnTo>
                  <a:lnTo>
                    <a:pt x="314" y="52"/>
                  </a:lnTo>
                  <a:lnTo>
                    <a:pt x="312" y="50"/>
                  </a:lnTo>
                  <a:lnTo>
                    <a:pt x="312" y="48"/>
                  </a:lnTo>
                  <a:lnTo>
                    <a:pt x="312" y="44"/>
                  </a:lnTo>
                  <a:lnTo>
                    <a:pt x="312" y="42"/>
                  </a:lnTo>
                  <a:lnTo>
                    <a:pt x="312" y="40"/>
                  </a:lnTo>
                  <a:lnTo>
                    <a:pt x="314" y="38"/>
                  </a:lnTo>
                  <a:lnTo>
                    <a:pt x="312" y="38"/>
                  </a:lnTo>
                  <a:lnTo>
                    <a:pt x="310" y="36"/>
                  </a:lnTo>
                  <a:lnTo>
                    <a:pt x="308" y="32"/>
                  </a:lnTo>
                  <a:lnTo>
                    <a:pt x="306" y="32"/>
                  </a:lnTo>
                  <a:lnTo>
                    <a:pt x="304" y="32"/>
                  </a:lnTo>
                  <a:lnTo>
                    <a:pt x="302" y="34"/>
                  </a:lnTo>
                  <a:lnTo>
                    <a:pt x="300" y="34"/>
                  </a:lnTo>
                  <a:lnTo>
                    <a:pt x="298" y="32"/>
                  </a:lnTo>
                  <a:lnTo>
                    <a:pt x="298" y="28"/>
                  </a:lnTo>
                  <a:lnTo>
                    <a:pt x="298" y="26"/>
                  </a:lnTo>
                  <a:lnTo>
                    <a:pt x="300" y="26"/>
                  </a:lnTo>
                  <a:lnTo>
                    <a:pt x="300" y="26"/>
                  </a:lnTo>
                  <a:lnTo>
                    <a:pt x="298" y="22"/>
                  </a:lnTo>
                  <a:lnTo>
                    <a:pt x="296" y="20"/>
                  </a:lnTo>
                  <a:lnTo>
                    <a:pt x="298" y="18"/>
                  </a:lnTo>
                  <a:lnTo>
                    <a:pt x="298" y="16"/>
                  </a:lnTo>
                  <a:lnTo>
                    <a:pt x="300" y="16"/>
                  </a:lnTo>
                  <a:lnTo>
                    <a:pt x="302" y="18"/>
                  </a:lnTo>
                  <a:lnTo>
                    <a:pt x="302" y="20"/>
                  </a:lnTo>
                  <a:lnTo>
                    <a:pt x="302" y="20"/>
                  </a:lnTo>
                  <a:lnTo>
                    <a:pt x="306" y="16"/>
                  </a:lnTo>
                  <a:lnTo>
                    <a:pt x="308" y="16"/>
                  </a:lnTo>
                  <a:lnTo>
                    <a:pt x="310" y="14"/>
                  </a:lnTo>
                  <a:lnTo>
                    <a:pt x="310" y="14"/>
                  </a:lnTo>
                  <a:lnTo>
                    <a:pt x="312" y="12"/>
                  </a:lnTo>
                  <a:lnTo>
                    <a:pt x="314" y="10"/>
                  </a:lnTo>
                  <a:lnTo>
                    <a:pt x="312" y="12"/>
                  </a:lnTo>
                  <a:lnTo>
                    <a:pt x="312" y="14"/>
                  </a:lnTo>
                  <a:lnTo>
                    <a:pt x="312" y="14"/>
                  </a:lnTo>
                  <a:lnTo>
                    <a:pt x="314" y="14"/>
                  </a:lnTo>
                  <a:lnTo>
                    <a:pt x="316" y="14"/>
                  </a:lnTo>
                  <a:lnTo>
                    <a:pt x="318" y="14"/>
                  </a:lnTo>
                  <a:lnTo>
                    <a:pt x="318" y="16"/>
                  </a:lnTo>
                  <a:lnTo>
                    <a:pt x="320" y="18"/>
                  </a:lnTo>
                  <a:lnTo>
                    <a:pt x="320" y="20"/>
                  </a:lnTo>
                  <a:lnTo>
                    <a:pt x="318" y="22"/>
                  </a:lnTo>
                  <a:lnTo>
                    <a:pt x="318" y="22"/>
                  </a:lnTo>
                  <a:lnTo>
                    <a:pt x="320" y="20"/>
                  </a:lnTo>
                  <a:lnTo>
                    <a:pt x="322" y="18"/>
                  </a:lnTo>
                  <a:lnTo>
                    <a:pt x="324" y="20"/>
                  </a:lnTo>
                  <a:lnTo>
                    <a:pt x="326" y="22"/>
                  </a:lnTo>
                  <a:lnTo>
                    <a:pt x="326" y="22"/>
                  </a:lnTo>
                  <a:lnTo>
                    <a:pt x="328" y="26"/>
                  </a:lnTo>
                  <a:lnTo>
                    <a:pt x="328" y="28"/>
                  </a:lnTo>
                  <a:lnTo>
                    <a:pt x="328" y="32"/>
                  </a:lnTo>
                  <a:lnTo>
                    <a:pt x="330" y="30"/>
                  </a:lnTo>
                  <a:lnTo>
                    <a:pt x="330" y="28"/>
                  </a:lnTo>
                  <a:lnTo>
                    <a:pt x="330" y="26"/>
                  </a:lnTo>
                  <a:lnTo>
                    <a:pt x="328" y="24"/>
                  </a:lnTo>
                  <a:lnTo>
                    <a:pt x="328" y="22"/>
                  </a:lnTo>
                  <a:lnTo>
                    <a:pt x="328" y="22"/>
                  </a:lnTo>
                  <a:lnTo>
                    <a:pt x="328" y="20"/>
                  </a:lnTo>
                  <a:lnTo>
                    <a:pt x="330" y="22"/>
                  </a:lnTo>
                  <a:lnTo>
                    <a:pt x="334" y="24"/>
                  </a:lnTo>
                  <a:lnTo>
                    <a:pt x="336" y="28"/>
                  </a:lnTo>
                  <a:lnTo>
                    <a:pt x="338" y="30"/>
                  </a:lnTo>
                  <a:lnTo>
                    <a:pt x="342" y="30"/>
                  </a:lnTo>
                  <a:lnTo>
                    <a:pt x="342" y="28"/>
                  </a:lnTo>
                  <a:lnTo>
                    <a:pt x="340" y="28"/>
                  </a:lnTo>
                  <a:lnTo>
                    <a:pt x="338" y="26"/>
                  </a:lnTo>
                  <a:lnTo>
                    <a:pt x="336" y="24"/>
                  </a:lnTo>
                  <a:lnTo>
                    <a:pt x="334" y="20"/>
                  </a:lnTo>
                  <a:lnTo>
                    <a:pt x="336" y="16"/>
                  </a:lnTo>
                  <a:lnTo>
                    <a:pt x="338" y="16"/>
                  </a:lnTo>
                  <a:lnTo>
                    <a:pt x="340" y="16"/>
                  </a:lnTo>
                  <a:lnTo>
                    <a:pt x="344" y="18"/>
                  </a:lnTo>
                  <a:lnTo>
                    <a:pt x="346" y="18"/>
                  </a:lnTo>
                  <a:lnTo>
                    <a:pt x="346" y="18"/>
                  </a:lnTo>
                  <a:lnTo>
                    <a:pt x="346" y="16"/>
                  </a:lnTo>
                  <a:lnTo>
                    <a:pt x="344" y="16"/>
                  </a:lnTo>
                  <a:lnTo>
                    <a:pt x="344" y="14"/>
                  </a:lnTo>
                  <a:lnTo>
                    <a:pt x="346" y="12"/>
                  </a:lnTo>
                  <a:lnTo>
                    <a:pt x="348" y="10"/>
                  </a:lnTo>
                  <a:lnTo>
                    <a:pt x="348" y="10"/>
                  </a:lnTo>
                  <a:lnTo>
                    <a:pt x="346" y="8"/>
                  </a:lnTo>
                  <a:lnTo>
                    <a:pt x="348" y="6"/>
                  </a:lnTo>
                  <a:lnTo>
                    <a:pt x="348" y="6"/>
                  </a:lnTo>
                  <a:lnTo>
                    <a:pt x="350" y="6"/>
                  </a:lnTo>
                  <a:lnTo>
                    <a:pt x="352" y="4"/>
                  </a:lnTo>
                  <a:lnTo>
                    <a:pt x="352" y="2"/>
                  </a:lnTo>
                  <a:lnTo>
                    <a:pt x="352" y="0"/>
                  </a:lnTo>
                  <a:lnTo>
                    <a:pt x="354" y="2"/>
                  </a:lnTo>
                  <a:lnTo>
                    <a:pt x="354" y="2"/>
                  </a:lnTo>
                  <a:lnTo>
                    <a:pt x="356" y="2"/>
                  </a:lnTo>
                  <a:lnTo>
                    <a:pt x="358" y="4"/>
                  </a:lnTo>
                  <a:lnTo>
                    <a:pt x="358" y="8"/>
                  </a:lnTo>
                  <a:lnTo>
                    <a:pt x="358" y="8"/>
                  </a:lnTo>
                  <a:lnTo>
                    <a:pt x="360" y="8"/>
                  </a:lnTo>
                  <a:lnTo>
                    <a:pt x="360" y="6"/>
                  </a:lnTo>
                  <a:lnTo>
                    <a:pt x="360" y="4"/>
                  </a:lnTo>
                  <a:lnTo>
                    <a:pt x="360" y="2"/>
                  </a:lnTo>
                  <a:lnTo>
                    <a:pt x="360" y="0"/>
                  </a:lnTo>
                  <a:lnTo>
                    <a:pt x="362" y="0"/>
                  </a:lnTo>
                  <a:lnTo>
                    <a:pt x="364" y="0"/>
                  </a:lnTo>
                  <a:lnTo>
                    <a:pt x="368" y="0"/>
                  </a:lnTo>
                  <a:lnTo>
                    <a:pt x="370" y="2"/>
                  </a:lnTo>
                  <a:lnTo>
                    <a:pt x="372" y="2"/>
                  </a:lnTo>
                  <a:lnTo>
                    <a:pt x="372" y="2"/>
                  </a:lnTo>
                  <a:lnTo>
                    <a:pt x="374" y="0"/>
                  </a:lnTo>
                  <a:lnTo>
                    <a:pt x="376" y="2"/>
                  </a:lnTo>
                  <a:lnTo>
                    <a:pt x="380" y="2"/>
                  </a:lnTo>
                  <a:lnTo>
                    <a:pt x="382" y="4"/>
                  </a:lnTo>
                  <a:lnTo>
                    <a:pt x="382" y="4"/>
                  </a:lnTo>
                  <a:lnTo>
                    <a:pt x="384" y="2"/>
                  </a:lnTo>
                  <a:lnTo>
                    <a:pt x="386" y="4"/>
                  </a:lnTo>
                  <a:lnTo>
                    <a:pt x="386" y="6"/>
                  </a:lnTo>
                  <a:lnTo>
                    <a:pt x="390" y="8"/>
                  </a:lnTo>
                  <a:lnTo>
                    <a:pt x="392" y="8"/>
                  </a:lnTo>
                  <a:lnTo>
                    <a:pt x="392" y="6"/>
                  </a:lnTo>
                  <a:lnTo>
                    <a:pt x="392" y="6"/>
                  </a:lnTo>
                  <a:lnTo>
                    <a:pt x="396" y="8"/>
                  </a:lnTo>
                  <a:lnTo>
                    <a:pt x="398" y="8"/>
                  </a:lnTo>
                  <a:lnTo>
                    <a:pt x="400" y="10"/>
                  </a:lnTo>
                  <a:lnTo>
                    <a:pt x="406" y="12"/>
                  </a:lnTo>
                  <a:lnTo>
                    <a:pt x="406" y="12"/>
                  </a:lnTo>
                  <a:lnTo>
                    <a:pt x="408" y="12"/>
                  </a:lnTo>
                  <a:lnTo>
                    <a:pt x="410" y="12"/>
                  </a:lnTo>
                  <a:lnTo>
                    <a:pt x="410" y="14"/>
                  </a:lnTo>
                  <a:lnTo>
                    <a:pt x="414" y="12"/>
                  </a:lnTo>
                  <a:lnTo>
                    <a:pt x="416" y="14"/>
                  </a:lnTo>
                  <a:lnTo>
                    <a:pt x="418" y="14"/>
                  </a:lnTo>
                  <a:lnTo>
                    <a:pt x="420" y="16"/>
                  </a:lnTo>
                  <a:lnTo>
                    <a:pt x="424" y="18"/>
                  </a:lnTo>
                  <a:lnTo>
                    <a:pt x="424" y="20"/>
                  </a:lnTo>
                  <a:lnTo>
                    <a:pt x="426" y="22"/>
                  </a:lnTo>
                  <a:lnTo>
                    <a:pt x="430" y="24"/>
                  </a:lnTo>
                  <a:lnTo>
                    <a:pt x="430" y="24"/>
                  </a:lnTo>
                  <a:lnTo>
                    <a:pt x="428" y="26"/>
                  </a:lnTo>
                  <a:lnTo>
                    <a:pt x="426" y="26"/>
                  </a:lnTo>
                  <a:lnTo>
                    <a:pt x="424" y="26"/>
                  </a:lnTo>
                  <a:lnTo>
                    <a:pt x="422" y="28"/>
                  </a:lnTo>
                  <a:lnTo>
                    <a:pt x="420" y="28"/>
                  </a:lnTo>
                  <a:lnTo>
                    <a:pt x="420" y="28"/>
                  </a:lnTo>
                  <a:lnTo>
                    <a:pt x="418" y="28"/>
                  </a:lnTo>
                  <a:lnTo>
                    <a:pt x="416" y="28"/>
                  </a:lnTo>
                  <a:lnTo>
                    <a:pt x="414" y="28"/>
                  </a:lnTo>
                  <a:lnTo>
                    <a:pt x="408" y="26"/>
                  </a:lnTo>
                  <a:lnTo>
                    <a:pt x="406" y="26"/>
                  </a:lnTo>
                  <a:lnTo>
                    <a:pt x="406" y="26"/>
                  </a:lnTo>
                  <a:lnTo>
                    <a:pt x="402" y="24"/>
                  </a:lnTo>
                  <a:lnTo>
                    <a:pt x="400" y="24"/>
                  </a:lnTo>
                  <a:lnTo>
                    <a:pt x="400" y="26"/>
                  </a:lnTo>
                  <a:lnTo>
                    <a:pt x="398" y="26"/>
                  </a:lnTo>
                  <a:lnTo>
                    <a:pt x="396" y="26"/>
                  </a:lnTo>
                  <a:lnTo>
                    <a:pt x="394" y="26"/>
                  </a:lnTo>
                  <a:lnTo>
                    <a:pt x="390" y="28"/>
                  </a:lnTo>
                  <a:lnTo>
                    <a:pt x="388" y="28"/>
                  </a:lnTo>
                  <a:lnTo>
                    <a:pt x="386" y="26"/>
                  </a:lnTo>
                  <a:lnTo>
                    <a:pt x="386" y="28"/>
                  </a:lnTo>
                  <a:lnTo>
                    <a:pt x="382" y="28"/>
                  </a:lnTo>
                  <a:lnTo>
                    <a:pt x="380" y="28"/>
                  </a:lnTo>
                  <a:lnTo>
                    <a:pt x="378" y="26"/>
                  </a:lnTo>
                  <a:lnTo>
                    <a:pt x="378" y="24"/>
                  </a:lnTo>
                  <a:lnTo>
                    <a:pt x="378" y="22"/>
                  </a:lnTo>
                  <a:lnTo>
                    <a:pt x="380" y="22"/>
                  </a:lnTo>
                  <a:lnTo>
                    <a:pt x="380" y="22"/>
                  </a:lnTo>
                  <a:lnTo>
                    <a:pt x="380" y="20"/>
                  </a:lnTo>
                  <a:lnTo>
                    <a:pt x="378" y="20"/>
                  </a:lnTo>
                  <a:lnTo>
                    <a:pt x="376" y="22"/>
                  </a:lnTo>
                  <a:lnTo>
                    <a:pt x="374" y="22"/>
                  </a:lnTo>
                  <a:lnTo>
                    <a:pt x="374" y="24"/>
                  </a:lnTo>
                  <a:lnTo>
                    <a:pt x="376" y="26"/>
                  </a:lnTo>
                  <a:lnTo>
                    <a:pt x="376" y="28"/>
                  </a:lnTo>
                  <a:lnTo>
                    <a:pt x="376" y="28"/>
                  </a:lnTo>
                  <a:lnTo>
                    <a:pt x="374" y="30"/>
                  </a:lnTo>
                  <a:lnTo>
                    <a:pt x="372" y="30"/>
                  </a:lnTo>
                  <a:lnTo>
                    <a:pt x="372" y="30"/>
                  </a:lnTo>
                  <a:lnTo>
                    <a:pt x="368" y="30"/>
                  </a:lnTo>
                  <a:lnTo>
                    <a:pt x="368" y="30"/>
                  </a:lnTo>
                  <a:lnTo>
                    <a:pt x="366" y="30"/>
                  </a:lnTo>
                  <a:lnTo>
                    <a:pt x="362" y="30"/>
                  </a:lnTo>
                  <a:lnTo>
                    <a:pt x="360" y="30"/>
                  </a:lnTo>
                  <a:lnTo>
                    <a:pt x="356" y="32"/>
                  </a:lnTo>
                  <a:lnTo>
                    <a:pt x="352" y="34"/>
                  </a:lnTo>
                  <a:lnTo>
                    <a:pt x="352" y="36"/>
                  </a:lnTo>
                  <a:lnTo>
                    <a:pt x="352" y="40"/>
                  </a:lnTo>
                  <a:lnTo>
                    <a:pt x="352" y="42"/>
                  </a:lnTo>
                  <a:lnTo>
                    <a:pt x="350" y="42"/>
                  </a:lnTo>
                  <a:lnTo>
                    <a:pt x="352" y="42"/>
                  </a:lnTo>
                  <a:lnTo>
                    <a:pt x="354" y="42"/>
                  </a:lnTo>
                  <a:lnTo>
                    <a:pt x="354" y="40"/>
                  </a:lnTo>
                  <a:lnTo>
                    <a:pt x="354" y="38"/>
                  </a:lnTo>
                  <a:lnTo>
                    <a:pt x="354" y="38"/>
                  </a:lnTo>
                  <a:lnTo>
                    <a:pt x="356" y="36"/>
                  </a:lnTo>
                  <a:lnTo>
                    <a:pt x="358" y="36"/>
                  </a:lnTo>
                  <a:lnTo>
                    <a:pt x="358" y="36"/>
                  </a:lnTo>
                  <a:lnTo>
                    <a:pt x="360" y="36"/>
                  </a:lnTo>
                  <a:lnTo>
                    <a:pt x="358" y="38"/>
                  </a:lnTo>
                  <a:lnTo>
                    <a:pt x="358" y="40"/>
                  </a:lnTo>
                  <a:lnTo>
                    <a:pt x="358" y="42"/>
                  </a:lnTo>
                  <a:lnTo>
                    <a:pt x="358" y="42"/>
                  </a:lnTo>
                  <a:lnTo>
                    <a:pt x="360" y="40"/>
                  </a:lnTo>
                  <a:lnTo>
                    <a:pt x="362" y="36"/>
                  </a:lnTo>
                  <a:lnTo>
                    <a:pt x="362" y="34"/>
                  </a:lnTo>
                  <a:lnTo>
                    <a:pt x="362" y="34"/>
                  </a:lnTo>
                  <a:lnTo>
                    <a:pt x="366" y="34"/>
                  </a:lnTo>
                  <a:lnTo>
                    <a:pt x="366" y="34"/>
                  </a:lnTo>
                  <a:lnTo>
                    <a:pt x="370" y="34"/>
                  </a:lnTo>
                  <a:lnTo>
                    <a:pt x="372" y="32"/>
                  </a:lnTo>
                  <a:lnTo>
                    <a:pt x="374" y="32"/>
                  </a:lnTo>
                  <a:lnTo>
                    <a:pt x="374" y="32"/>
                  </a:lnTo>
                  <a:lnTo>
                    <a:pt x="376" y="34"/>
                  </a:lnTo>
                  <a:lnTo>
                    <a:pt x="376" y="36"/>
                  </a:lnTo>
                  <a:lnTo>
                    <a:pt x="378" y="38"/>
                  </a:lnTo>
                  <a:lnTo>
                    <a:pt x="380" y="38"/>
                  </a:lnTo>
                  <a:lnTo>
                    <a:pt x="380" y="36"/>
                  </a:lnTo>
                  <a:lnTo>
                    <a:pt x="378" y="34"/>
                  </a:lnTo>
                  <a:lnTo>
                    <a:pt x="380" y="32"/>
                  </a:lnTo>
                  <a:lnTo>
                    <a:pt x="382" y="32"/>
                  </a:lnTo>
                  <a:lnTo>
                    <a:pt x="384" y="32"/>
                  </a:lnTo>
                  <a:lnTo>
                    <a:pt x="386" y="32"/>
                  </a:lnTo>
                  <a:lnTo>
                    <a:pt x="390" y="32"/>
                  </a:lnTo>
                  <a:lnTo>
                    <a:pt x="394" y="30"/>
                  </a:lnTo>
                  <a:lnTo>
                    <a:pt x="396" y="30"/>
                  </a:lnTo>
                  <a:lnTo>
                    <a:pt x="400" y="30"/>
                  </a:lnTo>
                  <a:lnTo>
                    <a:pt x="402" y="30"/>
                  </a:lnTo>
                  <a:lnTo>
                    <a:pt x="406" y="32"/>
                  </a:lnTo>
                  <a:lnTo>
                    <a:pt x="408" y="32"/>
                  </a:lnTo>
                  <a:lnTo>
                    <a:pt x="410" y="34"/>
                  </a:lnTo>
                  <a:lnTo>
                    <a:pt x="412" y="34"/>
                  </a:lnTo>
                  <a:lnTo>
                    <a:pt x="414" y="36"/>
                  </a:lnTo>
                  <a:lnTo>
                    <a:pt x="414" y="36"/>
                  </a:lnTo>
                  <a:lnTo>
                    <a:pt x="416" y="36"/>
                  </a:lnTo>
                  <a:lnTo>
                    <a:pt x="418" y="34"/>
                  </a:lnTo>
                  <a:lnTo>
                    <a:pt x="420" y="36"/>
                  </a:lnTo>
                  <a:lnTo>
                    <a:pt x="420" y="36"/>
                  </a:lnTo>
                  <a:lnTo>
                    <a:pt x="420" y="36"/>
                  </a:lnTo>
                  <a:lnTo>
                    <a:pt x="422" y="34"/>
                  </a:lnTo>
                  <a:lnTo>
                    <a:pt x="424" y="34"/>
                  </a:lnTo>
                  <a:lnTo>
                    <a:pt x="428" y="34"/>
                  </a:lnTo>
                  <a:lnTo>
                    <a:pt x="430" y="32"/>
                  </a:lnTo>
                  <a:lnTo>
                    <a:pt x="432" y="30"/>
                  </a:lnTo>
                  <a:lnTo>
                    <a:pt x="434" y="30"/>
                  </a:lnTo>
                  <a:lnTo>
                    <a:pt x="434" y="30"/>
                  </a:lnTo>
                  <a:lnTo>
                    <a:pt x="436" y="34"/>
                  </a:lnTo>
                  <a:lnTo>
                    <a:pt x="438" y="34"/>
                  </a:lnTo>
                  <a:lnTo>
                    <a:pt x="438" y="36"/>
                  </a:lnTo>
                  <a:lnTo>
                    <a:pt x="436" y="36"/>
                  </a:lnTo>
                  <a:lnTo>
                    <a:pt x="436" y="38"/>
                  </a:lnTo>
                  <a:lnTo>
                    <a:pt x="438" y="38"/>
                  </a:lnTo>
                  <a:lnTo>
                    <a:pt x="438" y="40"/>
                  </a:lnTo>
                  <a:lnTo>
                    <a:pt x="438" y="42"/>
                  </a:lnTo>
                  <a:lnTo>
                    <a:pt x="434" y="44"/>
                  </a:lnTo>
                  <a:lnTo>
                    <a:pt x="432" y="44"/>
                  </a:lnTo>
                  <a:lnTo>
                    <a:pt x="430" y="44"/>
                  </a:lnTo>
                  <a:lnTo>
                    <a:pt x="428" y="42"/>
                  </a:lnTo>
                  <a:lnTo>
                    <a:pt x="426" y="42"/>
                  </a:lnTo>
                  <a:lnTo>
                    <a:pt x="426" y="42"/>
                  </a:lnTo>
                  <a:lnTo>
                    <a:pt x="426" y="44"/>
                  </a:lnTo>
                  <a:lnTo>
                    <a:pt x="428" y="46"/>
                  </a:lnTo>
                  <a:lnTo>
                    <a:pt x="428" y="46"/>
                  </a:lnTo>
                  <a:lnTo>
                    <a:pt x="428" y="48"/>
                  </a:lnTo>
                  <a:lnTo>
                    <a:pt x="426" y="46"/>
                  </a:lnTo>
                  <a:lnTo>
                    <a:pt x="424" y="46"/>
                  </a:lnTo>
                  <a:lnTo>
                    <a:pt x="422" y="46"/>
                  </a:lnTo>
                  <a:lnTo>
                    <a:pt x="422" y="46"/>
                  </a:lnTo>
                  <a:lnTo>
                    <a:pt x="424" y="48"/>
                  </a:lnTo>
                  <a:lnTo>
                    <a:pt x="426" y="50"/>
                  </a:lnTo>
                  <a:lnTo>
                    <a:pt x="428" y="50"/>
                  </a:lnTo>
                  <a:lnTo>
                    <a:pt x="430" y="50"/>
                  </a:lnTo>
                  <a:lnTo>
                    <a:pt x="432" y="50"/>
                  </a:lnTo>
                  <a:lnTo>
                    <a:pt x="436" y="48"/>
                  </a:lnTo>
                  <a:lnTo>
                    <a:pt x="436" y="48"/>
                  </a:lnTo>
                  <a:lnTo>
                    <a:pt x="438" y="50"/>
                  </a:lnTo>
                  <a:lnTo>
                    <a:pt x="438" y="48"/>
                  </a:lnTo>
                  <a:lnTo>
                    <a:pt x="438" y="46"/>
                  </a:lnTo>
                  <a:lnTo>
                    <a:pt x="440" y="46"/>
                  </a:lnTo>
                  <a:lnTo>
                    <a:pt x="446" y="46"/>
                  </a:lnTo>
                  <a:lnTo>
                    <a:pt x="446" y="48"/>
                  </a:lnTo>
                  <a:lnTo>
                    <a:pt x="446" y="48"/>
                  </a:lnTo>
                  <a:lnTo>
                    <a:pt x="448" y="50"/>
                  </a:lnTo>
                  <a:lnTo>
                    <a:pt x="450" y="50"/>
                  </a:lnTo>
                  <a:lnTo>
                    <a:pt x="450" y="48"/>
                  </a:lnTo>
                  <a:lnTo>
                    <a:pt x="450" y="48"/>
                  </a:lnTo>
                  <a:lnTo>
                    <a:pt x="452" y="50"/>
                  </a:lnTo>
                  <a:lnTo>
                    <a:pt x="454" y="52"/>
                  </a:lnTo>
                  <a:lnTo>
                    <a:pt x="456" y="52"/>
                  </a:lnTo>
                  <a:lnTo>
                    <a:pt x="458" y="54"/>
                  </a:lnTo>
                  <a:lnTo>
                    <a:pt x="458" y="56"/>
                  </a:lnTo>
                  <a:lnTo>
                    <a:pt x="460" y="56"/>
                  </a:lnTo>
                  <a:lnTo>
                    <a:pt x="464" y="58"/>
                  </a:lnTo>
                  <a:lnTo>
                    <a:pt x="466" y="60"/>
                  </a:lnTo>
                  <a:lnTo>
                    <a:pt x="466" y="62"/>
                  </a:lnTo>
                  <a:lnTo>
                    <a:pt x="466" y="64"/>
                  </a:lnTo>
                  <a:lnTo>
                    <a:pt x="464" y="64"/>
                  </a:lnTo>
                  <a:lnTo>
                    <a:pt x="464" y="66"/>
                  </a:lnTo>
                  <a:lnTo>
                    <a:pt x="464" y="68"/>
                  </a:lnTo>
                  <a:lnTo>
                    <a:pt x="462" y="68"/>
                  </a:lnTo>
                  <a:lnTo>
                    <a:pt x="462" y="70"/>
                  </a:lnTo>
                  <a:lnTo>
                    <a:pt x="460" y="70"/>
                  </a:lnTo>
                  <a:lnTo>
                    <a:pt x="458" y="70"/>
                  </a:lnTo>
                  <a:lnTo>
                    <a:pt x="458" y="70"/>
                  </a:lnTo>
                  <a:lnTo>
                    <a:pt x="458" y="70"/>
                  </a:lnTo>
                  <a:lnTo>
                    <a:pt x="456" y="72"/>
                  </a:lnTo>
                  <a:lnTo>
                    <a:pt x="454" y="74"/>
                  </a:lnTo>
                  <a:lnTo>
                    <a:pt x="450" y="76"/>
                  </a:lnTo>
                  <a:lnTo>
                    <a:pt x="448" y="76"/>
                  </a:lnTo>
                  <a:lnTo>
                    <a:pt x="446" y="76"/>
                  </a:lnTo>
                  <a:lnTo>
                    <a:pt x="444" y="76"/>
                  </a:lnTo>
                  <a:lnTo>
                    <a:pt x="444" y="74"/>
                  </a:lnTo>
                  <a:lnTo>
                    <a:pt x="442" y="74"/>
                  </a:lnTo>
                  <a:lnTo>
                    <a:pt x="442" y="74"/>
                  </a:lnTo>
                  <a:lnTo>
                    <a:pt x="442" y="76"/>
                  </a:lnTo>
                  <a:lnTo>
                    <a:pt x="442" y="76"/>
                  </a:lnTo>
                  <a:lnTo>
                    <a:pt x="442" y="78"/>
                  </a:lnTo>
                  <a:lnTo>
                    <a:pt x="440" y="78"/>
                  </a:lnTo>
                  <a:lnTo>
                    <a:pt x="438" y="76"/>
                  </a:lnTo>
                  <a:lnTo>
                    <a:pt x="436" y="78"/>
                  </a:lnTo>
                  <a:lnTo>
                    <a:pt x="434" y="78"/>
                  </a:lnTo>
                  <a:lnTo>
                    <a:pt x="434" y="76"/>
                  </a:lnTo>
                  <a:lnTo>
                    <a:pt x="432" y="76"/>
                  </a:lnTo>
                  <a:lnTo>
                    <a:pt x="430" y="78"/>
                  </a:lnTo>
                  <a:lnTo>
                    <a:pt x="426" y="78"/>
                  </a:lnTo>
                  <a:lnTo>
                    <a:pt x="424" y="78"/>
                  </a:lnTo>
                  <a:lnTo>
                    <a:pt x="424" y="78"/>
                  </a:lnTo>
                  <a:lnTo>
                    <a:pt x="422" y="78"/>
                  </a:lnTo>
                  <a:lnTo>
                    <a:pt x="420" y="78"/>
                  </a:lnTo>
                  <a:lnTo>
                    <a:pt x="418" y="78"/>
                  </a:lnTo>
                  <a:lnTo>
                    <a:pt x="418" y="78"/>
                  </a:lnTo>
                  <a:lnTo>
                    <a:pt x="414" y="78"/>
                  </a:lnTo>
                  <a:lnTo>
                    <a:pt x="414" y="78"/>
                  </a:lnTo>
                  <a:lnTo>
                    <a:pt x="410" y="76"/>
                  </a:lnTo>
                  <a:lnTo>
                    <a:pt x="408" y="76"/>
                  </a:lnTo>
                  <a:lnTo>
                    <a:pt x="408" y="76"/>
                  </a:lnTo>
                  <a:lnTo>
                    <a:pt x="406" y="76"/>
                  </a:lnTo>
                  <a:lnTo>
                    <a:pt x="404" y="74"/>
                  </a:lnTo>
                  <a:lnTo>
                    <a:pt x="402" y="74"/>
                  </a:lnTo>
                  <a:lnTo>
                    <a:pt x="400" y="74"/>
                  </a:lnTo>
                  <a:lnTo>
                    <a:pt x="398" y="74"/>
                  </a:lnTo>
                  <a:lnTo>
                    <a:pt x="394" y="74"/>
                  </a:lnTo>
                  <a:lnTo>
                    <a:pt x="394" y="74"/>
                  </a:lnTo>
                  <a:lnTo>
                    <a:pt x="392" y="76"/>
                  </a:lnTo>
                  <a:lnTo>
                    <a:pt x="390" y="76"/>
                  </a:lnTo>
                  <a:lnTo>
                    <a:pt x="388" y="76"/>
                  </a:lnTo>
                  <a:lnTo>
                    <a:pt x="386" y="76"/>
                  </a:lnTo>
                  <a:lnTo>
                    <a:pt x="386" y="78"/>
                  </a:lnTo>
                  <a:lnTo>
                    <a:pt x="384" y="78"/>
                  </a:lnTo>
                  <a:lnTo>
                    <a:pt x="384" y="76"/>
                  </a:lnTo>
                  <a:lnTo>
                    <a:pt x="382" y="74"/>
                  </a:lnTo>
                  <a:lnTo>
                    <a:pt x="380" y="74"/>
                  </a:lnTo>
                  <a:lnTo>
                    <a:pt x="380" y="74"/>
                  </a:lnTo>
                  <a:lnTo>
                    <a:pt x="378" y="74"/>
                  </a:lnTo>
                  <a:lnTo>
                    <a:pt x="378" y="76"/>
                  </a:lnTo>
                  <a:lnTo>
                    <a:pt x="380" y="76"/>
                  </a:lnTo>
                  <a:lnTo>
                    <a:pt x="382" y="76"/>
                  </a:lnTo>
                  <a:lnTo>
                    <a:pt x="382" y="76"/>
                  </a:lnTo>
                  <a:lnTo>
                    <a:pt x="384" y="78"/>
                  </a:lnTo>
                  <a:lnTo>
                    <a:pt x="382" y="78"/>
                  </a:lnTo>
                  <a:lnTo>
                    <a:pt x="380" y="80"/>
                  </a:lnTo>
                  <a:lnTo>
                    <a:pt x="380" y="80"/>
                  </a:lnTo>
                  <a:lnTo>
                    <a:pt x="378" y="80"/>
                  </a:lnTo>
                  <a:lnTo>
                    <a:pt x="376" y="80"/>
                  </a:lnTo>
                  <a:lnTo>
                    <a:pt x="374" y="82"/>
                  </a:lnTo>
                  <a:lnTo>
                    <a:pt x="370" y="82"/>
                  </a:lnTo>
                  <a:lnTo>
                    <a:pt x="368" y="84"/>
                  </a:lnTo>
                  <a:lnTo>
                    <a:pt x="368" y="84"/>
                  </a:lnTo>
                  <a:lnTo>
                    <a:pt x="366" y="84"/>
                  </a:lnTo>
                  <a:lnTo>
                    <a:pt x="364" y="84"/>
                  </a:lnTo>
                  <a:lnTo>
                    <a:pt x="360" y="86"/>
                  </a:lnTo>
                  <a:lnTo>
                    <a:pt x="360" y="86"/>
                  </a:lnTo>
                  <a:lnTo>
                    <a:pt x="358" y="88"/>
                  </a:lnTo>
                  <a:lnTo>
                    <a:pt x="358" y="90"/>
                  </a:lnTo>
                  <a:lnTo>
                    <a:pt x="360" y="92"/>
                  </a:lnTo>
                  <a:lnTo>
                    <a:pt x="360" y="92"/>
                  </a:lnTo>
                  <a:lnTo>
                    <a:pt x="360" y="94"/>
                  </a:lnTo>
                  <a:lnTo>
                    <a:pt x="360" y="96"/>
                  </a:lnTo>
                  <a:lnTo>
                    <a:pt x="362" y="96"/>
                  </a:lnTo>
                  <a:lnTo>
                    <a:pt x="364" y="94"/>
                  </a:lnTo>
                  <a:lnTo>
                    <a:pt x="364" y="92"/>
                  </a:lnTo>
                  <a:lnTo>
                    <a:pt x="366" y="92"/>
                  </a:lnTo>
                  <a:lnTo>
                    <a:pt x="366" y="92"/>
                  </a:lnTo>
                  <a:lnTo>
                    <a:pt x="368" y="90"/>
                  </a:lnTo>
                  <a:lnTo>
                    <a:pt x="370" y="90"/>
                  </a:lnTo>
                  <a:lnTo>
                    <a:pt x="372" y="90"/>
                  </a:lnTo>
                  <a:lnTo>
                    <a:pt x="374" y="88"/>
                  </a:lnTo>
                  <a:lnTo>
                    <a:pt x="376" y="86"/>
                  </a:lnTo>
                  <a:lnTo>
                    <a:pt x="378" y="86"/>
                  </a:lnTo>
                  <a:lnTo>
                    <a:pt x="384" y="84"/>
                  </a:lnTo>
                  <a:lnTo>
                    <a:pt x="386" y="84"/>
                  </a:lnTo>
                  <a:lnTo>
                    <a:pt x="386" y="84"/>
                  </a:lnTo>
                  <a:lnTo>
                    <a:pt x="384" y="86"/>
                  </a:lnTo>
                  <a:lnTo>
                    <a:pt x="386" y="86"/>
                  </a:lnTo>
                  <a:lnTo>
                    <a:pt x="386" y="86"/>
                  </a:lnTo>
                  <a:lnTo>
                    <a:pt x="386" y="84"/>
                  </a:lnTo>
                  <a:lnTo>
                    <a:pt x="388" y="82"/>
                  </a:lnTo>
                  <a:lnTo>
                    <a:pt x="390" y="82"/>
                  </a:lnTo>
                  <a:lnTo>
                    <a:pt x="392" y="82"/>
                  </a:lnTo>
                  <a:lnTo>
                    <a:pt x="394" y="82"/>
                  </a:lnTo>
                  <a:lnTo>
                    <a:pt x="396" y="82"/>
                  </a:lnTo>
                  <a:lnTo>
                    <a:pt x="400" y="82"/>
                  </a:lnTo>
                  <a:lnTo>
                    <a:pt x="402" y="82"/>
                  </a:lnTo>
                  <a:lnTo>
                    <a:pt x="404" y="84"/>
                  </a:lnTo>
                  <a:lnTo>
                    <a:pt x="410" y="82"/>
                  </a:lnTo>
                  <a:lnTo>
                    <a:pt x="412" y="82"/>
                  </a:lnTo>
                  <a:lnTo>
                    <a:pt x="414" y="84"/>
                  </a:lnTo>
                  <a:lnTo>
                    <a:pt x="418" y="84"/>
                  </a:lnTo>
                  <a:lnTo>
                    <a:pt x="422" y="84"/>
                  </a:lnTo>
                  <a:lnTo>
                    <a:pt x="424" y="84"/>
                  </a:lnTo>
                  <a:lnTo>
                    <a:pt x="424" y="86"/>
                  </a:lnTo>
                  <a:lnTo>
                    <a:pt x="426" y="88"/>
                  </a:lnTo>
                  <a:lnTo>
                    <a:pt x="426" y="88"/>
                  </a:lnTo>
                  <a:lnTo>
                    <a:pt x="424" y="90"/>
                  </a:lnTo>
                  <a:lnTo>
                    <a:pt x="424" y="92"/>
                  </a:lnTo>
                  <a:lnTo>
                    <a:pt x="422" y="94"/>
                  </a:lnTo>
                  <a:lnTo>
                    <a:pt x="420" y="94"/>
                  </a:lnTo>
                  <a:lnTo>
                    <a:pt x="414" y="96"/>
                  </a:lnTo>
                  <a:lnTo>
                    <a:pt x="412" y="96"/>
                  </a:lnTo>
                  <a:lnTo>
                    <a:pt x="410" y="96"/>
                  </a:lnTo>
                  <a:lnTo>
                    <a:pt x="410" y="96"/>
                  </a:lnTo>
                  <a:lnTo>
                    <a:pt x="410" y="96"/>
                  </a:lnTo>
                  <a:lnTo>
                    <a:pt x="408" y="98"/>
                  </a:lnTo>
                  <a:lnTo>
                    <a:pt x="408" y="100"/>
                  </a:lnTo>
                  <a:lnTo>
                    <a:pt x="408" y="102"/>
                  </a:lnTo>
                  <a:lnTo>
                    <a:pt x="408" y="102"/>
                  </a:lnTo>
                  <a:lnTo>
                    <a:pt x="410" y="104"/>
                  </a:lnTo>
                  <a:lnTo>
                    <a:pt x="412" y="102"/>
                  </a:lnTo>
                  <a:lnTo>
                    <a:pt x="416" y="102"/>
                  </a:lnTo>
                  <a:lnTo>
                    <a:pt x="418" y="100"/>
                  </a:lnTo>
                  <a:lnTo>
                    <a:pt x="422" y="100"/>
                  </a:lnTo>
                  <a:lnTo>
                    <a:pt x="422" y="100"/>
                  </a:lnTo>
                  <a:lnTo>
                    <a:pt x="426" y="102"/>
                  </a:lnTo>
                  <a:lnTo>
                    <a:pt x="428" y="102"/>
                  </a:lnTo>
                  <a:lnTo>
                    <a:pt x="430" y="102"/>
                  </a:lnTo>
                  <a:lnTo>
                    <a:pt x="430" y="102"/>
                  </a:lnTo>
                  <a:lnTo>
                    <a:pt x="432" y="100"/>
                  </a:lnTo>
                  <a:lnTo>
                    <a:pt x="432" y="100"/>
                  </a:lnTo>
                  <a:lnTo>
                    <a:pt x="434" y="100"/>
                  </a:lnTo>
                  <a:lnTo>
                    <a:pt x="434" y="102"/>
                  </a:lnTo>
                  <a:lnTo>
                    <a:pt x="436" y="100"/>
                  </a:lnTo>
                  <a:lnTo>
                    <a:pt x="438" y="96"/>
                  </a:lnTo>
                  <a:lnTo>
                    <a:pt x="438" y="92"/>
                  </a:lnTo>
                  <a:lnTo>
                    <a:pt x="438" y="92"/>
                  </a:lnTo>
                  <a:lnTo>
                    <a:pt x="438" y="90"/>
                  </a:lnTo>
                  <a:lnTo>
                    <a:pt x="438" y="88"/>
                  </a:lnTo>
                  <a:lnTo>
                    <a:pt x="440" y="88"/>
                  </a:lnTo>
                  <a:lnTo>
                    <a:pt x="442" y="88"/>
                  </a:lnTo>
                  <a:lnTo>
                    <a:pt x="446" y="88"/>
                  </a:lnTo>
                  <a:lnTo>
                    <a:pt x="448" y="88"/>
                  </a:lnTo>
                  <a:lnTo>
                    <a:pt x="452" y="88"/>
                  </a:lnTo>
                  <a:lnTo>
                    <a:pt x="452" y="88"/>
                  </a:lnTo>
                  <a:lnTo>
                    <a:pt x="454" y="90"/>
                  </a:lnTo>
                  <a:lnTo>
                    <a:pt x="454" y="94"/>
                  </a:lnTo>
                  <a:lnTo>
                    <a:pt x="454" y="98"/>
                  </a:lnTo>
                  <a:lnTo>
                    <a:pt x="452" y="100"/>
                  </a:lnTo>
                  <a:lnTo>
                    <a:pt x="450" y="104"/>
                  </a:lnTo>
                  <a:lnTo>
                    <a:pt x="448" y="106"/>
                  </a:lnTo>
                  <a:lnTo>
                    <a:pt x="448" y="108"/>
                  </a:lnTo>
                  <a:lnTo>
                    <a:pt x="442" y="114"/>
                  </a:lnTo>
                  <a:lnTo>
                    <a:pt x="440" y="114"/>
                  </a:lnTo>
                  <a:lnTo>
                    <a:pt x="438" y="114"/>
                  </a:lnTo>
                  <a:lnTo>
                    <a:pt x="436" y="116"/>
                  </a:lnTo>
                  <a:lnTo>
                    <a:pt x="436" y="118"/>
                  </a:lnTo>
                  <a:lnTo>
                    <a:pt x="434" y="116"/>
                  </a:lnTo>
                  <a:lnTo>
                    <a:pt x="434" y="116"/>
                  </a:lnTo>
                  <a:lnTo>
                    <a:pt x="432" y="120"/>
                  </a:lnTo>
                  <a:lnTo>
                    <a:pt x="432" y="120"/>
                  </a:lnTo>
                  <a:lnTo>
                    <a:pt x="428" y="122"/>
                  </a:lnTo>
                  <a:lnTo>
                    <a:pt x="428" y="124"/>
                  </a:lnTo>
                  <a:lnTo>
                    <a:pt x="426" y="124"/>
                  </a:lnTo>
                  <a:lnTo>
                    <a:pt x="426" y="122"/>
                  </a:lnTo>
                  <a:lnTo>
                    <a:pt x="426" y="124"/>
                  </a:lnTo>
                  <a:lnTo>
                    <a:pt x="426" y="126"/>
                  </a:lnTo>
                  <a:lnTo>
                    <a:pt x="424" y="126"/>
                  </a:lnTo>
                  <a:lnTo>
                    <a:pt x="422" y="130"/>
                  </a:lnTo>
                  <a:lnTo>
                    <a:pt x="420" y="132"/>
                  </a:lnTo>
                  <a:lnTo>
                    <a:pt x="420" y="132"/>
                  </a:lnTo>
                  <a:lnTo>
                    <a:pt x="416" y="136"/>
                  </a:lnTo>
                  <a:lnTo>
                    <a:pt x="414" y="138"/>
                  </a:lnTo>
                  <a:lnTo>
                    <a:pt x="412" y="138"/>
                  </a:lnTo>
                  <a:lnTo>
                    <a:pt x="408" y="140"/>
                  </a:lnTo>
                  <a:lnTo>
                    <a:pt x="408" y="142"/>
                  </a:lnTo>
                  <a:lnTo>
                    <a:pt x="406" y="142"/>
                  </a:lnTo>
                  <a:lnTo>
                    <a:pt x="406" y="144"/>
                  </a:lnTo>
                  <a:lnTo>
                    <a:pt x="406" y="146"/>
                  </a:lnTo>
                  <a:lnTo>
                    <a:pt x="406" y="148"/>
                  </a:lnTo>
                  <a:lnTo>
                    <a:pt x="406" y="150"/>
                  </a:lnTo>
                  <a:lnTo>
                    <a:pt x="406" y="148"/>
                  </a:lnTo>
                  <a:lnTo>
                    <a:pt x="406" y="146"/>
                  </a:lnTo>
                  <a:lnTo>
                    <a:pt x="410" y="144"/>
                  </a:lnTo>
                  <a:lnTo>
                    <a:pt x="412" y="142"/>
                  </a:lnTo>
                  <a:lnTo>
                    <a:pt x="414" y="140"/>
                  </a:lnTo>
                  <a:lnTo>
                    <a:pt x="414" y="140"/>
                  </a:lnTo>
                  <a:lnTo>
                    <a:pt x="414" y="140"/>
                  </a:lnTo>
                  <a:lnTo>
                    <a:pt x="416" y="138"/>
                  </a:lnTo>
                  <a:lnTo>
                    <a:pt x="420" y="136"/>
                  </a:lnTo>
                  <a:lnTo>
                    <a:pt x="422" y="134"/>
                  </a:lnTo>
                  <a:lnTo>
                    <a:pt x="422" y="132"/>
                  </a:lnTo>
                  <a:lnTo>
                    <a:pt x="428" y="130"/>
                  </a:lnTo>
                  <a:lnTo>
                    <a:pt x="430" y="126"/>
                  </a:lnTo>
                  <a:lnTo>
                    <a:pt x="432" y="126"/>
                  </a:lnTo>
                  <a:lnTo>
                    <a:pt x="434" y="126"/>
                  </a:lnTo>
                  <a:lnTo>
                    <a:pt x="434" y="126"/>
                  </a:lnTo>
                  <a:lnTo>
                    <a:pt x="436" y="126"/>
                  </a:lnTo>
                  <a:lnTo>
                    <a:pt x="436" y="124"/>
                  </a:lnTo>
                  <a:lnTo>
                    <a:pt x="440" y="124"/>
                  </a:lnTo>
                  <a:lnTo>
                    <a:pt x="442" y="124"/>
                  </a:lnTo>
                  <a:lnTo>
                    <a:pt x="446" y="122"/>
                  </a:lnTo>
                  <a:lnTo>
                    <a:pt x="448" y="120"/>
                  </a:lnTo>
                  <a:lnTo>
                    <a:pt x="450" y="120"/>
                  </a:lnTo>
                  <a:lnTo>
                    <a:pt x="452" y="118"/>
                  </a:lnTo>
                  <a:lnTo>
                    <a:pt x="454" y="118"/>
                  </a:lnTo>
                  <a:lnTo>
                    <a:pt x="456" y="116"/>
                  </a:lnTo>
                  <a:lnTo>
                    <a:pt x="456" y="114"/>
                  </a:lnTo>
                  <a:lnTo>
                    <a:pt x="460" y="112"/>
                  </a:lnTo>
                  <a:lnTo>
                    <a:pt x="462" y="110"/>
                  </a:lnTo>
                  <a:lnTo>
                    <a:pt x="462" y="108"/>
                  </a:lnTo>
                  <a:lnTo>
                    <a:pt x="462" y="106"/>
                  </a:lnTo>
                  <a:lnTo>
                    <a:pt x="464" y="106"/>
                  </a:lnTo>
                  <a:lnTo>
                    <a:pt x="464" y="104"/>
                  </a:lnTo>
                  <a:lnTo>
                    <a:pt x="464" y="106"/>
                  </a:lnTo>
                  <a:lnTo>
                    <a:pt x="466" y="108"/>
                  </a:lnTo>
                  <a:lnTo>
                    <a:pt x="466" y="108"/>
                  </a:lnTo>
                  <a:lnTo>
                    <a:pt x="464" y="110"/>
                  </a:lnTo>
                  <a:lnTo>
                    <a:pt x="466" y="112"/>
                  </a:lnTo>
                  <a:lnTo>
                    <a:pt x="466" y="114"/>
                  </a:lnTo>
                  <a:lnTo>
                    <a:pt x="466" y="116"/>
                  </a:lnTo>
                  <a:lnTo>
                    <a:pt x="466" y="118"/>
                  </a:lnTo>
                  <a:lnTo>
                    <a:pt x="466" y="116"/>
                  </a:lnTo>
                  <a:lnTo>
                    <a:pt x="468" y="114"/>
                  </a:lnTo>
                  <a:lnTo>
                    <a:pt x="468" y="112"/>
                  </a:lnTo>
                  <a:lnTo>
                    <a:pt x="468" y="112"/>
                  </a:lnTo>
                  <a:lnTo>
                    <a:pt x="468" y="110"/>
                  </a:lnTo>
                  <a:lnTo>
                    <a:pt x="470" y="108"/>
                  </a:lnTo>
                  <a:lnTo>
                    <a:pt x="470" y="110"/>
                  </a:lnTo>
                  <a:lnTo>
                    <a:pt x="470" y="110"/>
                  </a:lnTo>
                  <a:lnTo>
                    <a:pt x="472" y="112"/>
                  </a:lnTo>
                  <a:lnTo>
                    <a:pt x="474" y="112"/>
                  </a:lnTo>
                  <a:lnTo>
                    <a:pt x="476" y="112"/>
                  </a:lnTo>
                  <a:lnTo>
                    <a:pt x="476" y="110"/>
                  </a:lnTo>
                  <a:lnTo>
                    <a:pt x="476" y="108"/>
                  </a:lnTo>
                  <a:lnTo>
                    <a:pt x="476" y="108"/>
                  </a:lnTo>
                  <a:lnTo>
                    <a:pt x="476" y="108"/>
                  </a:lnTo>
                  <a:lnTo>
                    <a:pt x="478" y="106"/>
                  </a:lnTo>
                  <a:lnTo>
                    <a:pt x="478" y="104"/>
                  </a:lnTo>
                  <a:lnTo>
                    <a:pt x="478" y="102"/>
                  </a:lnTo>
                  <a:lnTo>
                    <a:pt x="478" y="100"/>
                  </a:lnTo>
                  <a:lnTo>
                    <a:pt x="480" y="100"/>
                  </a:lnTo>
                  <a:lnTo>
                    <a:pt x="480" y="100"/>
                  </a:lnTo>
                  <a:lnTo>
                    <a:pt x="482" y="102"/>
                  </a:lnTo>
                  <a:lnTo>
                    <a:pt x="484" y="100"/>
                  </a:lnTo>
                  <a:lnTo>
                    <a:pt x="486" y="100"/>
                  </a:lnTo>
                  <a:lnTo>
                    <a:pt x="490" y="98"/>
                  </a:lnTo>
                  <a:lnTo>
                    <a:pt x="492" y="98"/>
                  </a:lnTo>
                  <a:lnTo>
                    <a:pt x="494" y="98"/>
                  </a:lnTo>
                  <a:lnTo>
                    <a:pt x="496" y="98"/>
                  </a:lnTo>
                  <a:lnTo>
                    <a:pt x="500" y="100"/>
                  </a:lnTo>
                  <a:lnTo>
                    <a:pt x="504" y="102"/>
                  </a:lnTo>
                  <a:lnTo>
                    <a:pt x="506" y="102"/>
                  </a:lnTo>
                  <a:lnTo>
                    <a:pt x="508" y="102"/>
                  </a:lnTo>
                  <a:lnTo>
                    <a:pt x="510" y="104"/>
                  </a:lnTo>
                  <a:lnTo>
                    <a:pt x="510" y="104"/>
                  </a:lnTo>
                  <a:lnTo>
                    <a:pt x="512" y="106"/>
                  </a:lnTo>
                  <a:lnTo>
                    <a:pt x="514" y="108"/>
                  </a:lnTo>
                  <a:lnTo>
                    <a:pt x="514" y="108"/>
                  </a:lnTo>
                  <a:lnTo>
                    <a:pt x="518" y="112"/>
                  </a:lnTo>
                  <a:lnTo>
                    <a:pt x="518" y="112"/>
                  </a:lnTo>
                  <a:lnTo>
                    <a:pt x="520" y="114"/>
                  </a:lnTo>
                  <a:lnTo>
                    <a:pt x="522" y="118"/>
                  </a:lnTo>
                  <a:lnTo>
                    <a:pt x="520" y="120"/>
                  </a:lnTo>
                  <a:lnTo>
                    <a:pt x="520" y="122"/>
                  </a:lnTo>
                  <a:lnTo>
                    <a:pt x="518" y="124"/>
                  </a:lnTo>
                  <a:lnTo>
                    <a:pt x="516" y="126"/>
                  </a:lnTo>
                  <a:lnTo>
                    <a:pt x="514" y="126"/>
                  </a:lnTo>
                  <a:lnTo>
                    <a:pt x="514" y="126"/>
                  </a:lnTo>
                  <a:lnTo>
                    <a:pt x="512" y="128"/>
                  </a:lnTo>
                  <a:lnTo>
                    <a:pt x="510" y="132"/>
                  </a:lnTo>
                  <a:lnTo>
                    <a:pt x="508" y="132"/>
                  </a:lnTo>
                  <a:lnTo>
                    <a:pt x="506" y="134"/>
                  </a:lnTo>
                  <a:lnTo>
                    <a:pt x="504" y="132"/>
                  </a:lnTo>
                  <a:lnTo>
                    <a:pt x="502" y="132"/>
                  </a:lnTo>
                  <a:lnTo>
                    <a:pt x="500" y="132"/>
                  </a:lnTo>
                  <a:lnTo>
                    <a:pt x="498" y="132"/>
                  </a:lnTo>
                  <a:lnTo>
                    <a:pt x="498" y="134"/>
                  </a:lnTo>
                  <a:lnTo>
                    <a:pt x="498" y="136"/>
                  </a:lnTo>
                  <a:lnTo>
                    <a:pt x="498" y="136"/>
                  </a:lnTo>
                  <a:lnTo>
                    <a:pt x="498" y="138"/>
                  </a:lnTo>
                  <a:lnTo>
                    <a:pt x="500" y="140"/>
                  </a:lnTo>
                  <a:lnTo>
                    <a:pt x="500" y="140"/>
                  </a:lnTo>
                  <a:lnTo>
                    <a:pt x="500" y="142"/>
                  </a:lnTo>
                  <a:lnTo>
                    <a:pt x="500" y="142"/>
                  </a:lnTo>
                  <a:lnTo>
                    <a:pt x="498" y="142"/>
                  </a:lnTo>
                  <a:lnTo>
                    <a:pt x="496" y="142"/>
                  </a:lnTo>
                  <a:lnTo>
                    <a:pt x="492" y="144"/>
                  </a:lnTo>
                  <a:lnTo>
                    <a:pt x="490" y="146"/>
                  </a:lnTo>
                  <a:lnTo>
                    <a:pt x="488" y="146"/>
                  </a:lnTo>
                  <a:lnTo>
                    <a:pt x="486" y="146"/>
                  </a:lnTo>
                  <a:lnTo>
                    <a:pt x="486" y="146"/>
                  </a:lnTo>
                  <a:lnTo>
                    <a:pt x="484" y="144"/>
                  </a:lnTo>
                  <a:lnTo>
                    <a:pt x="482" y="144"/>
                  </a:lnTo>
                  <a:lnTo>
                    <a:pt x="480" y="144"/>
                  </a:lnTo>
                  <a:lnTo>
                    <a:pt x="478" y="144"/>
                  </a:lnTo>
                  <a:lnTo>
                    <a:pt x="478" y="144"/>
                  </a:lnTo>
                  <a:lnTo>
                    <a:pt x="478" y="144"/>
                  </a:lnTo>
                  <a:lnTo>
                    <a:pt x="476" y="144"/>
                  </a:lnTo>
                  <a:lnTo>
                    <a:pt x="476" y="144"/>
                  </a:lnTo>
                  <a:lnTo>
                    <a:pt x="476" y="144"/>
                  </a:lnTo>
                  <a:lnTo>
                    <a:pt x="474" y="144"/>
                  </a:lnTo>
                  <a:lnTo>
                    <a:pt x="474" y="144"/>
                  </a:lnTo>
                  <a:lnTo>
                    <a:pt x="472" y="146"/>
                  </a:lnTo>
                  <a:lnTo>
                    <a:pt x="470" y="146"/>
                  </a:lnTo>
                  <a:lnTo>
                    <a:pt x="470" y="146"/>
                  </a:lnTo>
                  <a:lnTo>
                    <a:pt x="468" y="146"/>
                  </a:lnTo>
                  <a:lnTo>
                    <a:pt x="468" y="146"/>
                  </a:lnTo>
                  <a:lnTo>
                    <a:pt x="464" y="146"/>
                  </a:lnTo>
                  <a:lnTo>
                    <a:pt x="462" y="146"/>
                  </a:lnTo>
                  <a:lnTo>
                    <a:pt x="460" y="146"/>
                  </a:lnTo>
                  <a:lnTo>
                    <a:pt x="458" y="148"/>
                  </a:lnTo>
                  <a:lnTo>
                    <a:pt x="456" y="148"/>
                  </a:lnTo>
                  <a:lnTo>
                    <a:pt x="454" y="148"/>
                  </a:lnTo>
                  <a:lnTo>
                    <a:pt x="456" y="148"/>
                  </a:lnTo>
                  <a:lnTo>
                    <a:pt x="458" y="148"/>
                  </a:lnTo>
                  <a:lnTo>
                    <a:pt x="462" y="148"/>
                  </a:lnTo>
                  <a:lnTo>
                    <a:pt x="464" y="148"/>
                  </a:lnTo>
                  <a:lnTo>
                    <a:pt x="466" y="148"/>
                  </a:lnTo>
                  <a:lnTo>
                    <a:pt x="468" y="148"/>
                  </a:lnTo>
                  <a:lnTo>
                    <a:pt x="470" y="150"/>
                  </a:lnTo>
                  <a:lnTo>
                    <a:pt x="476" y="150"/>
                  </a:lnTo>
                  <a:lnTo>
                    <a:pt x="478" y="150"/>
                  </a:lnTo>
                  <a:lnTo>
                    <a:pt x="478" y="150"/>
                  </a:lnTo>
                  <a:lnTo>
                    <a:pt x="480" y="148"/>
                  </a:lnTo>
                  <a:lnTo>
                    <a:pt x="482" y="148"/>
                  </a:lnTo>
                  <a:lnTo>
                    <a:pt x="484" y="150"/>
                  </a:lnTo>
                  <a:lnTo>
                    <a:pt x="484" y="150"/>
                  </a:lnTo>
                  <a:lnTo>
                    <a:pt x="486" y="152"/>
                  </a:lnTo>
                  <a:lnTo>
                    <a:pt x="488" y="154"/>
                  </a:lnTo>
                  <a:lnTo>
                    <a:pt x="488" y="154"/>
                  </a:lnTo>
                  <a:lnTo>
                    <a:pt x="486" y="156"/>
                  </a:lnTo>
                  <a:lnTo>
                    <a:pt x="484" y="156"/>
                  </a:lnTo>
                  <a:lnTo>
                    <a:pt x="484" y="156"/>
                  </a:lnTo>
                  <a:lnTo>
                    <a:pt x="484" y="158"/>
                  </a:lnTo>
                  <a:lnTo>
                    <a:pt x="484" y="160"/>
                  </a:lnTo>
                  <a:lnTo>
                    <a:pt x="482" y="160"/>
                  </a:lnTo>
                  <a:lnTo>
                    <a:pt x="476" y="162"/>
                  </a:lnTo>
                  <a:lnTo>
                    <a:pt x="474" y="162"/>
                  </a:lnTo>
                  <a:lnTo>
                    <a:pt x="472" y="162"/>
                  </a:lnTo>
                  <a:lnTo>
                    <a:pt x="468" y="162"/>
                  </a:lnTo>
                  <a:lnTo>
                    <a:pt x="466" y="160"/>
                  </a:lnTo>
                  <a:lnTo>
                    <a:pt x="462" y="158"/>
                  </a:lnTo>
                  <a:lnTo>
                    <a:pt x="458" y="156"/>
                  </a:lnTo>
                  <a:lnTo>
                    <a:pt x="456" y="156"/>
                  </a:lnTo>
                  <a:lnTo>
                    <a:pt x="456" y="158"/>
                  </a:lnTo>
                  <a:lnTo>
                    <a:pt x="454" y="162"/>
                  </a:lnTo>
                  <a:lnTo>
                    <a:pt x="450" y="162"/>
                  </a:lnTo>
                  <a:lnTo>
                    <a:pt x="450" y="164"/>
                  </a:lnTo>
                  <a:lnTo>
                    <a:pt x="448" y="164"/>
                  </a:lnTo>
                  <a:lnTo>
                    <a:pt x="450" y="166"/>
                  </a:lnTo>
                  <a:lnTo>
                    <a:pt x="452" y="166"/>
                  </a:lnTo>
                  <a:lnTo>
                    <a:pt x="452" y="166"/>
                  </a:lnTo>
                  <a:lnTo>
                    <a:pt x="452" y="168"/>
                  </a:lnTo>
                  <a:lnTo>
                    <a:pt x="450" y="170"/>
                  </a:lnTo>
                  <a:lnTo>
                    <a:pt x="450" y="168"/>
                  </a:lnTo>
                  <a:lnTo>
                    <a:pt x="450" y="170"/>
                  </a:lnTo>
                  <a:lnTo>
                    <a:pt x="450" y="172"/>
                  </a:lnTo>
                  <a:lnTo>
                    <a:pt x="452" y="172"/>
                  </a:lnTo>
                  <a:lnTo>
                    <a:pt x="454" y="172"/>
                  </a:lnTo>
                  <a:lnTo>
                    <a:pt x="454" y="170"/>
                  </a:lnTo>
                  <a:lnTo>
                    <a:pt x="456" y="170"/>
                  </a:lnTo>
                  <a:lnTo>
                    <a:pt x="458" y="168"/>
                  </a:lnTo>
                  <a:lnTo>
                    <a:pt x="462" y="166"/>
                  </a:lnTo>
                  <a:lnTo>
                    <a:pt x="464" y="166"/>
                  </a:lnTo>
                  <a:lnTo>
                    <a:pt x="468" y="164"/>
                  </a:lnTo>
                  <a:lnTo>
                    <a:pt x="470" y="164"/>
                  </a:lnTo>
                  <a:lnTo>
                    <a:pt x="470" y="166"/>
                  </a:lnTo>
                  <a:lnTo>
                    <a:pt x="472" y="166"/>
                  </a:lnTo>
                  <a:lnTo>
                    <a:pt x="474" y="166"/>
                  </a:lnTo>
                  <a:lnTo>
                    <a:pt x="476" y="168"/>
                  </a:lnTo>
                  <a:lnTo>
                    <a:pt x="476" y="168"/>
                  </a:lnTo>
                  <a:lnTo>
                    <a:pt x="476" y="170"/>
                  </a:lnTo>
                  <a:lnTo>
                    <a:pt x="472" y="172"/>
                  </a:lnTo>
                  <a:lnTo>
                    <a:pt x="470" y="174"/>
                  </a:lnTo>
                  <a:lnTo>
                    <a:pt x="470" y="176"/>
                  </a:lnTo>
                  <a:lnTo>
                    <a:pt x="468" y="178"/>
                  </a:lnTo>
                  <a:lnTo>
                    <a:pt x="466" y="182"/>
                  </a:lnTo>
                  <a:lnTo>
                    <a:pt x="462" y="184"/>
                  </a:lnTo>
                  <a:lnTo>
                    <a:pt x="460" y="190"/>
                  </a:lnTo>
                  <a:lnTo>
                    <a:pt x="458" y="192"/>
                  </a:lnTo>
                  <a:lnTo>
                    <a:pt x="456" y="194"/>
                  </a:lnTo>
                  <a:lnTo>
                    <a:pt x="456" y="198"/>
                  </a:lnTo>
                  <a:lnTo>
                    <a:pt x="456" y="200"/>
                  </a:lnTo>
                  <a:lnTo>
                    <a:pt x="456" y="202"/>
                  </a:lnTo>
                  <a:lnTo>
                    <a:pt x="454" y="202"/>
                  </a:lnTo>
                  <a:lnTo>
                    <a:pt x="454" y="206"/>
                  </a:lnTo>
                  <a:lnTo>
                    <a:pt x="452" y="210"/>
                  </a:lnTo>
                  <a:lnTo>
                    <a:pt x="452" y="214"/>
                  </a:lnTo>
                  <a:lnTo>
                    <a:pt x="452" y="216"/>
                  </a:lnTo>
                  <a:lnTo>
                    <a:pt x="452" y="218"/>
                  </a:lnTo>
                  <a:lnTo>
                    <a:pt x="452" y="222"/>
                  </a:lnTo>
                  <a:lnTo>
                    <a:pt x="450" y="224"/>
                  </a:lnTo>
                  <a:lnTo>
                    <a:pt x="448" y="224"/>
                  </a:lnTo>
                  <a:lnTo>
                    <a:pt x="450" y="228"/>
                  </a:lnTo>
                  <a:lnTo>
                    <a:pt x="448" y="228"/>
                  </a:lnTo>
                  <a:lnTo>
                    <a:pt x="448" y="230"/>
                  </a:lnTo>
                  <a:lnTo>
                    <a:pt x="448" y="234"/>
                  </a:lnTo>
                  <a:lnTo>
                    <a:pt x="446" y="236"/>
                  </a:lnTo>
                  <a:lnTo>
                    <a:pt x="444" y="238"/>
                  </a:lnTo>
                  <a:lnTo>
                    <a:pt x="442" y="238"/>
                  </a:lnTo>
                  <a:lnTo>
                    <a:pt x="442" y="236"/>
                  </a:lnTo>
                  <a:lnTo>
                    <a:pt x="442" y="234"/>
                  </a:lnTo>
                  <a:lnTo>
                    <a:pt x="442" y="234"/>
                  </a:lnTo>
                  <a:lnTo>
                    <a:pt x="440" y="234"/>
                  </a:lnTo>
                  <a:lnTo>
                    <a:pt x="442" y="232"/>
                  </a:lnTo>
                  <a:lnTo>
                    <a:pt x="440" y="230"/>
                  </a:lnTo>
                  <a:lnTo>
                    <a:pt x="440" y="230"/>
                  </a:lnTo>
                  <a:lnTo>
                    <a:pt x="438" y="230"/>
                  </a:lnTo>
                  <a:lnTo>
                    <a:pt x="436" y="230"/>
                  </a:lnTo>
                  <a:lnTo>
                    <a:pt x="436" y="232"/>
                  </a:lnTo>
                  <a:lnTo>
                    <a:pt x="436" y="234"/>
                  </a:lnTo>
                  <a:lnTo>
                    <a:pt x="436" y="234"/>
                  </a:lnTo>
                  <a:lnTo>
                    <a:pt x="436" y="236"/>
                  </a:lnTo>
                  <a:lnTo>
                    <a:pt x="436" y="236"/>
                  </a:lnTo>
                  <a:lnTo>
                    <a:pt x="436" y="238"/>
                  </a:lnTo>
                  <a:lnTo>
                    <a:pt x="436" y="238"/>
                  </a:lnTo>
                  <a:lnTo>
                    <a:pt x="438" y="240"/>
                  </a:lnTo>
                  <a:lnTo>
                    <a:pt x="440" y="240"/>
                  </a:lnTo>
                  <a:lnTo>
                    <a:pt x="442" y="242"/>
                  </a:lnTo>
                  <a:lnTo>
                    <a:pt x="442" y="246"/>
                  </a:lnTo>
                  <a:lnTo>
                    <a:pt x="444" y="246"/>
                  </a:lnTo>
                  <a:lnTo>
                    <a:pt x="446" y="246"/>
                  </a:lnTo>
                  <a:lnTo>
                    <a:pt x="448" y="250"/>
                  </a:lnTo>
                  <a:lnTo>
                    <a:pt x="450" y="252"/>
                  </a:lnTo>
                  <a:lnTo>
                    <a:pt x="448" y="254"/>
                  </a:lnTo>
                  <a:lnTo>
                    <a:pt x="448" y="254"/>
                  </a:lnTo>
                  <a:lnTo>
                    <a:pt x="446" y="252"/>
                  </a:lnTo>
                  <a:lnTo>
                    <a:pt x="442" y="250"/>
                  </a:lnTo>
                  <a:lnTo>
                    <a:pt x="442" y="248"/>
                  </a:lnTo>
                  <a:lnTo>
                    <a:pt x="442" y="248"/>
                  </a:lnTo>
                  <a:lnTo>
                    <a:pt x="440" y="248"/>
                  </a:lnTo>
                  <a:lnTo>
                    <a:pt x="440" y="248"/>
                  </a:lnTo>
                  <a:lnTo>
                    <a:pt x="440" y="250"/>
                  </a:lnTo>
                  <a:lnTo>
                    <a:pt x="440" y="252"/>
                  </a:lnTo>
                  <a:lnTo>
                    <a:pt x="440" y="252"/>
                  </a:lnTo>
                  <a:lnTo>
                    <a:pt x="440" y="254"/>
                  </a:lnTo>
                  <a:lnTo>
                    <a:pt x="440" y="254"/>
                  </a:lnTo>
                  <a:lnTo>
                    <a:pt x="438" y="252"/>
                  </a:lnTo>
                  <a:lnTo>
                    <a:pt x="438" y="254"/>
                  </a:lnTo>
                  <a:lnTo>
                    <a:pt x="438" y="254"/>
                  </a:lnTo>
                  <a:lnTo>
                    <a:pt x="440" y="256"/>
                  </a:lnTo>
                  <a:lnTo>
                    <a:pt x="440" y="256"/>
                  </a:lnTo>
                  <a:lnTo>
                    <a:pt x="440" y="258"/>
                  </a:lnTo>
                  <a:lnTo>
                    <a:pt x="440" y="258"/>
                  </a:lnTo>
                  <a:lnTo>
                    <a:pt x="442" y="258"/>
                  </a:lnTo>
                  <a:lnTo>
                    <a:pt x="444" y="258"/>
                  </a:lnTo>
                  <a:lnTo>
                    <a:pt x="444" y="260"/>
                  </a:lnTo>
                  <a:lnTo>
                    <a:pt x="444" y="262"/>
                  </a:lnTo>
                  <a:lnTo>
                    <a:pt x="444" y="262"/>
                  </a:lnTo>
                  <a:lnTo>
                    <a:pt x="444" y="262"/>
                  </a:lnTo>
                  <a:lnTo>
                    <a:pt x="446" y="262"/>
                  </a:lnTo>
                  <a:lnTo>
                    <a:pt x="448" y="260"/>
                  </a:lnTo>
                  <a:lnTo>
                    <a:pt x="450" y="258"/>
                  </a:lnTo>
                  <a:lnTo>
                    <a:pt x="450" y="258"/>
                  </a:lnTo>
                  <a:lnTo>
                    <a:pt x="450" y="258"/>
                  </a:lnTo>
                  <a:lnTo>
                    <a:pt x="452" y="260"/>
                  </a:lnTo>
                  <a:lnTo>
                    <a:pt x="452" y="260"/>
                  </a:lnTo>
                  <a:lnTo>
                    <a:pt x="454" y="262"/>
                  </a:lnTo>
                  <a:lnTo>
                    <a:pt x="456" y="262"/>
                  </a:lnTo>
                  <a:lnTo>
                    <a:pt x="456" y="264"/>
                  </a:lnTo>
                  <a:lnTo>
                    <a:pt x="456" y="266"/>
                  </a:lnTo>
                  <a:lnTo>
                    <a:pt x="456" y="266"/>
                  </a:lnTo>
                  <a:lnTo>
                    <a:pt x="456" y="270"/>
                  </a:lnTo>
                  <a:lnTo>
                    <a:pt x="454" y="272"/>
                  </a:lnTo>
                  <a:lnTo>
                    <a:pt x="454" y="274"/>
                  </a:lnTo>
                  <a:lnTo>
                    <a:pt x="454" y="278"/>
                  </a:lnTo>
                  <a:lnTo>
                    <a:pt x="452" y="278"/>
                  </a:lnTo>
                  <a:lnTo>
                    <a:pt x="452" y="280"/>
                  </a:lnTo>
                  <a:lnTo>
                    <a:pt x="452" y="282"/>
                  </a:lnTo>
                  <a:lnTo>
                    <a:pt x="450" y="280"/>
                  </a:lnTo>
                  <a:lnTo>
                    <a:pt x="450" y="278"/>
                  </a:lnTo>
                  <a:lnTo>
                    <a:pt x="448" y="278"/>
                  </a:lnTo>
                  <a:lnTo>
                    <a:pt x="446" y="276"/>
                  </a:lnTo>
                  <a:lnTo>
                    <a:pt x="444" y="276"/>
                  </a:lnTo>
                  <a:lnTo>
                    <a:pt x="444" y="276"/>
                  </a:lnTo>
                  <a:lnTo>
                    <a:pt x="442" y="276"/>
                  </a:lnTo>
                  <a:lnTo>
                    <a:pt x="442" y="276"/>
                  </a:lnTo>
                  <a:lnTo>
                    <a:pt x="442" y="274"/>
                  </a:lnTo>
                  <a:lnTo>
                    <a:pt x="442" y="272"/>
                  </a:lnTo>
                  <a:lnTo>
                    <a:pt x="440" y="272"/>
                  </a:lnTo>
                  <a:lnTo>
                    <a:pt x="438" y="272"/>
                  </a:lnTo>
                  <a:lnTo>
                    <a:pt x="438" y="272"/>
                  </a:lnTo>
                  <a:lnTo>
                    <a:pt x="436" y="270"/>
                  </a:lnTo>
                  <a:lnTo>
                    <a:pt x="434" y="270"/>
                  </a:lnTo>
                  <a:lnTo>
                    <a:pt x="432" y="272"/>
                  </a:lnTo>
                  <a:lnTo>
                    <a:pt x="434" y="272"/>
                  </a:lnTo>
                  <a:lnTo>
                    <a:pt x="434" y="272"/>
                  </a:lnTo>
                  <a:lnTo>
                    <a:pt x="432" y="272"/>
                  </a:lnTo>
                  <a:lnTo>
                    <a:pt x="430" y="272"/>
                  </a:lnTo>
                  <a:lnTo>
                    <a:pt x="428" y="272"/>
                  </a:lnTo>
                  <a:lnTo>
                    <a:pt x="428" y="272"/>
                  </a:lnTo>
                  <a:lnTo>
                    <a:pt x="428" y="274"/>
                  </a:lnTo>
                  <a:lnTo>
                    <a:pt x="428" y="274"/>
                  </a:lnTo>
                  <a:lnTo>
                    <a:pt x="432" y="274"/>
                  </a:lnTo>
                  <a:lnTo>
                    <a:pt x="432" y="274"/>
                  </a:lnTo>
                  <a:lnTo>
                    <a:pt x="432" y="276"/>
                  </a:lnTo>
                  <a:lnTo>
                    <a:pt x="430" y="276"/>
                  </a:lnTo>
                  <a:lnTo>
                    <a:pt x="428" y="278"/>
                  </a:lnTo>
                  <a:lnTo>
                    <a:pt x="426" y="280"/>
                  </a:lnTo>
                  <a:lnTo>
                    <a:pt x="424" y="280"/>
                  </a:lnTo>
                  <a:lnTo>
                    <a:pt x="424" y="278"/>
                  </a:lnTo>
                  <a:lnTo>
                    <a:pt x="424" y="276"/>
                  </a:lnTo>
                  <a:lnTo>
                    <a:pt x="422" y="276"/>
                  </a:lnTo>
                  <a:lnTo>
                    <a:pt x="422" y="276"/>
                  </a:lnTo>
                  <a:lnTo>
                    <a:pt x="422" y="278"/>
                  </a:lnTo>
                  <a:lnTo>
                    <a:pt x="422" y="280"/>
                  </a:lnTo>
                  <a:lnTo>
                    <a:pt x="420" y="280"/>
                  </a:lnTo>
                  <a:lnTo>
                    <a:pt x="422" y="282"/>
                  </a:lnTo>
                  <a:lnTo>
                    <a:pt x="422" y="284"/>
                  </a:lnTo>
                  <a:lnTo>
                    <a:pt x="422" y="284"/>
                  </a:lnTo>
                  <a:lnTo>
                    <a:pt x="422" y="286"/>
                  </a:lnTo>
                  <a:lnTo>
                    <a:pt x="422" y="286"/>
                  </a:lnTo>
                  <a:lnTo>
                    <a:pt x="420" y="286"/>
                  </a:lnTo>
                  <a:lnTo>
                    <a:pt x="420" y="286"/>
                  </a:lnTo>
                  <a:lnTo>
                    <a:pt x="418" y="286"/>
                  </a:lnTo>
                  <a:lnTo>
                    <a:pt x="416" y="288"/>
                  </a:lnTo>
                  <a:lnTo>
                    <a:pt x="418" y="288"/>
                  </a:lnTo>
                  <a:lnTo>
                    <a:pt x="420" y="288"/>
                  </a:lnTo>
                  <a:lnTo>
                    <a:pt x="422" y="288"/>
                  </a:lnTo>
                  <a:lnTo>
                    <a:pt x="424" y="290"/>
                  </a:lnTo>
                  <a:lnTo>
                    <a:pt x="424" y="290"/>
                  </a:lnTo>
                  <a:lnTo>
                    <a:pt x="424" y="292"/>
                  </a:lnTo>
                  <a:lnTo>
                    <a:pt x="424" y="292"/>
                  </a:lnTo>
                  <a:lnTo>
                    <a:pt x="424" y="292"/>
                  </a:lnTo>
                  <a:lnTo>
                    <a:pt x="428" y="292"/>
                  </a:lnTo>
                  <a:lnTo>
                    <a:pt x="428" y="292"/>
                  </a:lnTo>
                  <a:lnTo>
                    <a:pt x="430" y="292"/>
                  </a:lnTo>
                  <a:lnTo>
                    <a:pt x="434" y="294"/>
                  </a:lnTo>
                  <a:lnTo>
                    <a:pt x="434" y="294"/>
                  </a:lnTo>
                  <a:lnTo>
                    <a:pt x="436" y="294"/>
                  </a:lnTo>
                  <a:lnTo>
                    <a:pt x="436" y="292"/>
                  </a:lnTo>
                  <a:lnTo>
                    <a:pt x="438" y="292"/>
                  </a:lnTo>
                  <a:lnTo>
                    <a:pt x="438" y="294"/>
                  </a:lnTo>
                  <a:lnTo>
                    <a:pt x="438" y="296"/>
                  </a:lnTo>
                  <a:lnTo>
                    <a:pt x="438" y="298"/>
                  </a:lnTo>
                  <a:lnTo>
                    <a:pt x="438" y="298"/>
                  </a:lnTo>
                  <a:lnTo>
                    <a:pt x="436" y="300"/>
                  </a:lnTo>
                  <a:lnTo>
                    <a:pt x="436" y="298"/>
                  </a:lnTo>
                  <a:lnTo>
                    <a:pt x="434" y="298"/>
                  </a:lnTo>
                  <a:lnTo>
                    <a:pt x="432" y="300"/>
                  </a:lnTo>
                  <a:lnTo>
                    <a:pt x="432" y="300"/>
                  </a:lnTo>
                  <a:lnTo>
                    <a:pt x="430" y="298"/>
                  </a:lnTo>
                  <a:lnTo>
                    <a:pt x="426" y="300"/>
                  </a:lnTo>
                  <a:lnTo>
                    <a:pt x="424" y="300"/>
                  </a:lnTo>
                  <a:lnTo>
                    <a:pt x="422" y="300"/>
                  </a:lnTo>
                  <a:lnTo>
                    <a:pt x="422" y="298"/>
                  </a:lnTo>
                  <a:lnTo>
                    <a:pt x="422" y="300"/>
                  </a:lnTo>
                  <a:lnTo>
                    <a:pt x="422" y="300"/>
                  </a:lnTo>
                  <a:lnTo>
                    <a:pt x="422" y="300"/>
                  </a:lnTo>
                  <a:lnTo>
                    <a:pt x="424" y="300"/>
                  </a:lnTo>
                  <a:lnTo>
                    <a:pt x="426" y="300"/>
                  </a:lnTo>
                  <a:lnTo>
                    <a:pt x="430" y="300"/>
                  </a:lnTo>
                  <a:lnTo>
                    <a:pt x="432" y="302"/>
                  </a:lnTo>
                  <a:lnTo>
                    <a:pt x="434" y="302"/>
                  </a:lnTo>
                  <a:lnTo>
                    <a:pt x="434" y="302"/>
                  </a:lnTo>
                  <a:lnTo>
                    <a:pt x="436" y="304"/>
                  </a:lnTo>
                  <a:lnTo>
                    <a:pt x="438" y="304"/>
                  </a:lnTo>
                  <a:lnTo>
                    <a:pt x="438" y="306"/>
                  </a:lnTo>
                  <a:lnTo>
                    <a:pt x="440" y="308"/>
                  </a:lnTo>
                  <a:lnTo>
                    <a:pt x="442" y="310"/>
                  </a:lnTo>
                  <a:lnTo>
                    <a:pt x="440" y="310"/>
                  </a:lnTo>
                  <a:lnTo>
                    <a:pt x="438" y="310"/>
                  </a:lnTo>
                  <a:lnTo>
                    <a:pt x="438" y="308"/>
                  </a:lnTo>
                  <a:lnTo>
                    <a:pt x="438" y="310"/>
                  </a:lnTo>
                  <a:lnTo>
                    <a:pt x="438" y="310"/>
                  </a:lnTo>
                  <a:lnTo>
                    <a:pt x="438" y="312"/>
                  </a:lnTo>
                  <a:lnTo>
                    <a:pt x="438" y="316"/>
                  </a:lnTo>
                  <a:lnTo>
                    <a:pt x="438" y="316"/>
                  </a:lnTo>
                  <a:lnTo>
                    <a:pt x="438" y="318"/>
                  </a:lnTo>
                  <a:lnTo>
                    <a:pt x="438" y="320"/>
                  </a:lnTo>
                  <a:lnTo>
                    <a:pt x="438" y="322"/>
                  </a:lnTo>
                  <a:lnTo>
                    <a:pt x="436" y="326"/>
                  </a:lnTo>
                  <a:lnTo>
                    <a:pt x="434" y="328"/>
                  </a:lnTo>
                  <a:lnTo>
                    <a:pt x="434" y="328"/>
                  </a:lnTo>
                  <a:lnTo>
                    <a:pt x="432" y="326"/>
                  </a:lnTo>
                  <a:lnTo>
                    <a:pt x="432" y="324"/>
                  </a:lnTo>
                  <a:lnTo>
                    <a:pt x="434" y="322"/>
                  </a:lnTo>
                  <a:lnTo>
                    <a:pt x="432" y="322"/>
                  </a:lnTo>
                  <a:lnTo>
                    <a:pt x="432" y="320"/>
                  </a:lnTo>
                  <a:lnTo>
                    <a:pt x="430" y="322"/>
                  </a:lnTo>
                  <a:lnTo>
                    <a:pt x="428" y="322"/>
                  </a:lnTo>
                  <a:lnTo>
                    <a:pt x="426" y="318"/>
                  </a:lnTo>
                  <a:lnTo>
                    <a:pt x="424" y="316"/>
                  </a:lnTo>
                  <a:lnTo>
                    <a:pt x="422" y="314"/>
                  </a:lnTo>
                  <a:lnTo>
                    <a:pt x="422" y="314"/>
                  </a:lnTo>
                  <a:lnTo>
                    <a:pt x="420" y="312"/>
                  </a:lnTo>
                  <a:lnTo>
                    <a:pt x="418" y="308"/>
                  </a:lnTo>
                  <a:lnTo>
                    <a:pt x="416" y="308"/>
                  </a:lnTo>
                  <a:lnTo>
                    <a:pt x="416" y="308"/>
                  </a:lnTo>
                  <a:lnTo>
                    <a:pt x="416" y="308"/>
                  </a:lnTo>
                  <a:lnTo>
                    <a:pt x="416" y="310"/>
                  </a:lnTo>
                  <a:lnTo>
                    <a:pt x="420" y="312"/>
                  </a:lnTo>
                  <a:lnTo>
                    <a:pt x="420" y="314"/>
                  </a:lnTo>
                  <a:lnTo>
                    <a:pt x="418" y="314"/>
                  </a:lnTo>
                  <a:lnTo>
                    <a:pt x="416" y="314"/>
                  </a:lnTo>
                  <a:lnTo>
                    <a:pt x="414" y="312"/>
                  </a:lnTo>
                  <a:lnTo>
                    <a:pt x="414" y="310"/>
                  </a:lnTo>
                  <a:lnTo>
                    <a:pt x="412" y="308"/>
                  </a:lnTo>
                  <a:lnTo>
                    <a:pt x="412" y="310"/>
                  </a:lnTo>
                  <a:lnTo>
                    <a:pt x="412" y="312"/>
                  </a:lnTo>
                  <a:lnTo>
                    <a:pt x="414" y="314"/>
                  </a:lnTo>
                  <a:lnTo>
                    <a:pt x="418" y="316"/>
                  </a:lnTo>
                  <a:lnTo>
                    <a:pt x="420" y="316"/>
                  </a:lnTo>
                  <a:lnTo>
                    <a:pt x="424" y="318"/>
                  </a:lnTo>
                  <a:lnTo>
                    <a:pt x="428" y="322"/>
                  </a:lnTo>
                  <a:lnTo>
                    <a:pt x="428" y="324"/>
                  </a:lnTo>
                  <a:lnTo>
                    <a:pt x="428" y="326"/>
                  </a:lnTo>
                  <a:lnTo>
                    <a:pt x="428" y="326"/>
                  </a:lnTo>
                  <a:lnTo>
                    <a:pt x="426" y="324"/>
                  </a:lnTo>
                  <a:lnTo>
                    <a:pt x="424" y="324"/>
                  </a:lnTo>
                  <a:lnTo>
                    <a:pt x="422" y="324"/>
                  </a:lnTo>
                  <a:lnTo>
                    <a:pt x="420" y="328"/>
                  </a:lnTo>
                  <a:lnTo>
                    <a:pt x="418" y="328"/>
                  </a:lnTo>
                  <a:lnTo>
                    <a:pt x="416" y="326"/>
                  </a:lnTo>
                  <a:lnTo>
                    <a:pt x="416" y="324"/>
                  </a:lnTo>
                  <a:lnTo>
                    <a:pt x="416" y="324"/>
                  </a:lnTo>
                  <a:lnTo>
                    <a:pt x="416" y="322"/>
                  </a:lnTo>
                  <a:lnTo>
                    <a:pt x="414" y="322"/>
                  </a:lnTo>
                  <a:lnTo>
                    <a:pt x="414" y="324"/>
                  </a:lnTo>
                  <a:lnTo>
                    <a:pt x="414" y="324"/>
                  </a:lnTo>
                  <a:lnTo>
                    <a:pt x="416" y="328"/>
                  </a:lnTo>
                  <a:lnTo>
                    <a:pt x="416" y="328"/>
                  </a:lnTo>
                  <a:lnTo>
                    <a:pt x="418" y="328"/>
                  </a:lnTo>
                  <a:lnTo>
                    <a:pt x="420" y="328"/>
                  </a:lnTo>
                  <a:lnTo>
                    <a:pt x="422" y="326"/>
                  </a:lnTo>
                  <a:lnTo>
                    <a:pt x="424" y="326"/>
                  </a:lnTo>
                  <a:lnTo>
                    <a:pt x="428" y="328"/>
                  </a:lnTo>
                  <a:lnTo>
                    <a:pt x="428" y="328"/>
                  </a:lnTo>
                  <a:lnTo>
                    <a:pt x="426" y="330"/>
                  </a:lnTo>
                  <a:lnTo>
                    <a:pt x="426" y="334"/>
                  </a:lnTo>
                  <a:lnTo>
                    <a:pt x="424" y="334"/>
                  </a:lnTo>
                  <a:lnTo>
                    <a:pt x="424" y="334"/>
                  </a:lnTo>
                  <a:lnTo>
                    <a:pt x="424" y="336"/>
                  </a:lnTo>
                  <a:lnTo>
                    <a:pt x="424" y="336"/>
                  </a:lnTo>
                  <a:lnTo>
                    <a:pt x="426" y="336"/>
                  </a:lnTo>
                  <a:lnTo>
                    <a:pt x="428" y="336"/>
                  </a:lnTo>
                  <a:lnTo>
                    <a:pt x="430" y="338"/>
                  </a:lnTo>
                  <a:lnTo>
                    <a:pt x="434" y="340"/>
                  </a:lnTo>
                  <a:lnTo>
                    <a:pt x="434" y="340"/>
                  </a:lnTo>
                  <a:lnTo>
                    <a:pt x="436" y="338"/>
                  </a:lnTo>
                  <a:lnTo>
                    <a:pt x="438" y="338"/>
                  </a:lnTo>
                  <a:lnTo>
                    <a:pt x="438" y="340"/>
                  </a:lnTo>
                  <a:lnTo>
                    <a:pt x="438" y="342"/>
                  </a:lnTo>
                  <a:lnTo>
                    <a:pt x="438" y="342"/>
                  </a:lnTo>
                  <a:lnTo>
                    <a:pt x="438" y="344"/>
                  </a:lnTo>
                  <a:lnTo>
                    <a:pt x="438" y="346"/>
                  </a:lnTo>
                  <a:lnTo>
                    <a:pt x="436" y="350"/>
                  </a:lnTo>
                  <a:lnTo>
                    <a:pt x="432" y="352"/>
                  </a:lnTo>
                  <a:lnTo>
                    <a:pt x="432" y="350"/>
                  </a:lnTo>
                  <a:lnTo>
                    <a:pt x="432" y="350"/>
                  </a:lnTo>
                  <a:lnTo>
                    <a:pt x="430" y="348"/>
                  </a:lnTo>
                  <a:lnTo>
                    <a:pt x="428" y="346"/>
                  </a:lnTo>
                  <a:lnTo>
                    <a:pt x="430" y="344"/>
                  </a:lnTo>
                  <a:lnTo>
                    <a:pt x="426" y="342"/>
                  </a:lnTo>
                  <a:lnTo>
                    <a:pt x="424" y="342"/>
                  </a:lnTo>
                  <a:lnTo>
                    <a:pt x="422" y="342"/>
                  </a:lnTo>
                  <a:lnTo>
                    <a:pt x="420" y="342"/>
                  </a:lnTo>
                  <a:lnTo>
                    <a:pt x="420" y="342"/>
                  </a:lnTo>
                  <a:lnTo>
                    <a:pt x="418" y="342"/>
                  </a:lnTo>
                  <a:lnTo>
                    <a:pt x="416" y="342"/>
                  </a:lnTo>
                  <a:lnTo>
                    <a:pt x="416" y="340"/>
                  </a:lnTo>
                  <a:lnTo>
                    <a:pt x="414" y="338"/>
                  </a:lnTo>
                  <a:lnTo>
                    <a:pt x="414" y="338"/>
                  </a:lnTo>
                  <a:lnTo>
                    <a:pt x="414" y="340"/>
                  </a:lnTo>
                  <a:lnTo>
                    <a:pt x="414" y="340"/>
                  </a:lnTo>
                  <a:lnTo>
                    <a:pt x="414" y="342"/>
                  </a:lnTo>
                  <a:lnTo>
                    <a:pt x="414" y="344"/>
                  </a:lnTo>
                  <a:lnTo>
                    <a:pt x="412" y="346"/>
                  </a:lnTo>
                  <a:lnTo>
                    <a:pt x="410" y="346"/>
                  </a:lnTo>
                  <a:lnTo>
                    <a:pt x="410" y="346"/>
                  </a:lnTo>
                  <a:lnTo>
                    <a:pt x="412" y="346"/>
                  </a:lnTo>
                  <a:lnTo>
                    <a:pt x="412" y="348"/>
                  </a:lnTo>
                  <a:lnTo>
                    <a:pt x="412" y="348"/>
                  </a:lnTo>
                  <a:lnTo>
                    <a:pt x="410" y="352"/>
                  </a:lnTo>
                  <a:lnTo>
                    <a:pt x="408" y="352"/>
                  </a:lnTo>
                  <a:lnTo>
                    <a:pt x="408" y="354"/>
                  </a:lnTo>
                  <a:lnTo>
                    <a:pt x="410" y="354"/>
                  </a:lnTo>
                  <a:lnTo>
                    <a:pt x="410" y="354"/>
                  </a:lnTo>
                  <a:lnTo>
                    <a:pt x="412" y="358"/>
                  </a:lnTo>
                  <a:lnTo>
                    <a:pt x="412" y="358"/>
                  </a:lnTo>
                  <a:lnTo>
                    <a:pt x="414" y="360"/>
                  </a:lnTo>
                  <a:lnTo>
                    <a:pt x="412" y="362"/>
                  </a:lnTo>
                  <a:lnTo>
                    <a:pt x="414" y="364"/>
                  </a:lnTo>
                  <a:lnTo>
                    <a:pt x="414" y="362"/>
                  </a:lnTo>
                  <a:lnTo>
                    <a:pt x="414" y="360"/>
                  </a:lnTo>
                  <a:lnTo>
                    <a:pt x="414" y="358"/>
                  </a:lnTo>
                  <a:lnTo>
                    <a:pt x="414" y="358"/>
                  </a:lnTo>
                  <a:lnTo>
                    <a:pt x="414" y="356"/>
                  </a:lnTo>
                  <a:lnTo>
                    <a:pt x="414" y="354"/>
                  </a:lnTo>
                  <a:lnTo>
                    <a:pt x="414" y="354"/>
                  </a:lnTo>
                  <a:lnTo>
                    <a:pt x="416" y="356"/>
                  </a:lnTo>
                  <a:lnTo>
                    <a:pt x="416" y="356"/>
                  </a:lnTo>
                  <a:lnTo>
                    <a:pt x="418" y="358"/>
                  </a:lnTo>
                  <a:lnTo>
                    <a:pt x="420" y="360"/>
                  </a:lnTo>
                  <a:lnTo>
                    <a:pt x="420" y="360"/>
                  </a:lnTo>
                  <a:lnTo>
                    <a:pt x="420" y="360"/>
                  </a:lnTo>
                  <a:lnTo>
                    <a:pt x="422" y="360"/>
                  </a:lnTo>
                  <a:lnTo>
                    <a:pt x="422" y="360"/>
                  </a:lnTo>
                  <a:lnTo>
                    <a:pt x="424" y="358"/>
                  </a:lnTo>
                  <a:lnTo>
                    <a:pt x="426" y="358"/>
                  </a:lnTo>
                  <a:lnTo>
                    <a:pt x="428" y="360"/>
                  </a:lnTo>
                  <a:lnTo>
                    <a:pt x="428" y="362"/>
                  </a:lnTo>
                  <a:lnTo>
                    <a:pt x="426" y="364"/>
                  </a:lnTo>
                  <a:lnTo>
                    <a:pt x="424" y="366"/>
                  </a:lnTo>
                  <a:lnTo>
                    <a:pt x="424" y="368"/>
                  </a:lnTo>
                  <a:lnTo>
                    <a:pt x="424" y="370"/>
                  </a:lnTo>
                  <a:lnTo>
                    <a:pt x="424" y="372"/>
                  </a:lnTo>
                  <a:lnTo>
                    <a:pt x="420" y="372"/>
                  </a:lnTo>
                  <a:lnTo>
                    <a:pt x="418" y="372"/>
                  </a:lnTo>
                  <a:lnTo>
                    <a:pt x="418" y="372"/>
                  </a:lnTo>
                  <a:lnTo>
                    <a:pt x="416" y="370"/>
                  </a:lnTo>
                  <a:lnTo>
                    <a:pt x="414" y="370"/>
                  </a:lnTo>
                  <a:lnTo>
                    <a:pt x="414" y="372"/>
                  </a:lnTo>
                  <a:lnTo>
                    <a:pt x="414" y="374"/>
                  </a:lnTo>
                  <a:lnTo>
                    <a:pt x="412" y="374"/>
                  </a:lnTo>
                  <a:lnTo>
                    <a:pt x="410" y="376"/>
                  </a:lnTo>
                  <a:lnTo>
                    <a:pt x="410" y="374"/>
                  </a:lnTo>
                  <a:lnTo>
                    <a:pt x="408" y="376"/>
                  </a:lnTo>
                  <a:lnTo>
                    <a:pt x="408" y="378"/>
                  </a:lnTo>
                  <a:lnTo>
                    <a:pt x="406" y="378"/>
                  </a:lnTo>
                  <a:lnTo>
                    <a:pt x="406" y="378"/>
                  </a:lnTo>
                  <a:lnTo>
                    <a:pt x="402" y="376"/>
                  </a:lnTo>
                  <a:lnTo>
                    <a:pt x="400" y="374"/>
                  </a:lnTo>
                  <a:lnTo>
                    <a:pt x="398" y="372"/>
                  </a:lnTo>
                  <a:lnTo>
                    <a:pt x="394" y="368"/>
                  </a:lnTo>
                  <a:lnTo>
                    <a:pt x="392" y="366"/>
                  </a:lnTo>
                  <a:lnTo>
                    <a:pt x="392" y="364"/>
                  </a:lnTo>
                  <a:lnTo>
                    <a:pt x="392" y="364"/>
                  </a:lnTo>
                  <a:lnTo>
                    <a:pt x="394" y="362"/>
                  </a:lnTo>
                  <a:lnTo>
                    <a:pt x="394" y="364"/>
                  </a:lnTo>
                  <a:lnTo>
                    <a:pt x="396" y="364"/>
                  </a:lnTo>
                  <a:lnTo>
                    <a:pt x="400" y="366"/>
                  </a:lnTo>
                  <a:lnTo>
                    <a:pt x="402" y="368"/>
                  </a:lnTo>
                  <a:lnTo>
                    <a:pt x="402" y="368"/>
                  </a:lnTo>
                  <a:lnTo>
                    <a:pt x="406" y="368"/>
                  </a:lnTo>
                  <a:lnTo>
                    <a:pt x="406" y="366"/>
                  </a:lnTo>
                  <a:lnTo>
                    <a:pt x="406" y="366"/>
                  </a:lnTo>
                  <a:lnTo>
                    <a:pt x="404" y="366"/>
                  </a:lnTo>
                  <a:lnTo>
                    <a:pt x="404" y="366"/>
                  </a:lnTo>
                  <a:lnTo>
                    <a:pt x="402" y="366"/>
                  </a:lnTo>
                  <a:lnTo>
                    <a:pt x="398" y="364"/>
                  </a:lnTo>
                  <a:lnTo>
                    <a:pt x="394" y="362"/>
                  </a:lnTo>
                  <a:lnTo>
                    <a:pt x="392" y="362"/>
                  </a:lnTo>
                  <a:lnTo>
                    <a:pt x="392" y="360"/>
                  </a:lnTo>
                  <a:lnTo>
                    <a:pt x="392" y="360"/>
                  </a:lnTo>
                  <a:lnTo>
                    <a:pt x="392" y="358"/>
                  </a:lnTo>
                  <a:lnTo>
                    <a:pt x="390" y="358"/>
                  </a:lnTo>
                  <a:lnTo>
                    <a:pt x="390" y="360"/>
                  </a:lnTo>
                  <a:lnTo>
                    <a:pt x="388" y="362"/>
                  </a:lnTo>
                  <a:lnTo>
                    <a:pt x="388" y="366"/>
                  </a:lnTo>
                  <a:lnTo>
                    <a:pt x="388" y="368"/>
                  </a:lnTo>
                  <a:lnTo>
                    <a:pt x="388" y="368"/>
                  </a:lnTo>
                  <a:lnTo>
                    <a:pt x="388" y="368"/>
                  </a:lnTo>
                  <a:lnTo>
                    <a:pt x="384" y="364"/>
                  </a:lnTo>
                  <a:lnTo>
                    <a:pt x="380" y="360"/>
                  </a:lnTo>
                  <a:lnTo>
                    <a:pt x="380" y="358"/>
                  </a:lnTo>
                  <a:lnTo>
                    <a:pt x="380" y="356"/>
                  </a:lnTo>
                  <a:lnTo>
                    <a:pt x="380" y="356"/>
                  </a:lnTo>
                  <a:lnTo>
                    <a:pt x="378" y="356"/>
                  </a:lnTo>
                  <a:lnTo>
                    <a:pt x="378" y="356"/>
                  </a:lnTo>
                  <a:lnTo>
                    <a:pt x="378" y="358"/>
                  </a:lnTo>
                  <a:lnTo>
                    <a:pt x="380" y="358"/>
                  </a:lnTo>
                  <a:lnTo>
                    <a:pt x="382" y="362"/>
                  </a:lnTo>
                  <a:lnTo>
                    <a:pt x="382" y="364"/>
                  </a:lnTo>
                  <a:lnTo>
                    <a:pt x="384" y="366"/>
                  </a:lnTo>
                  <a:lnTo>
                    <a:pt x="384" y="368"/>
                  </a:lnTo>
                  <a:lnTo>
                    <a:pt x="384" y="368"/>
                  </a:lnTo>
                  <a:lnTo>
                    <a:pt x="384" y="368"/>
                  </a:lnTo>
                  <a:lnTo>
                    <a:pt x="382" y="370"/>
                  </a:lnTo>
                  <a:lnTo>
                    <a:pt x="380" y="370"/>
                  </a:lnTo>
                  <a:lnTo>
                    <a:pt x="380" y="372"/>
                  </a:lnTo>
                  <a:lnTo>
                    <a:pt x="378" y="372"/>
                  </a:lnTo>
                  <a:lnTo>
                    <a:pt x="376" y="374"/>
                  </a:lnTo>
                  <a:lnTo>
                    <a:pt x="374" y="374"/>
                  </a:lnTo>
                  <a:lnTo>
                    <a:pt x="372" y="374"/>
                  </a:lnTo>
                  <a:lnTo>
                    <a:pt x="370" y="372"/>
                  </a:lnTo>
                  <a:lnTo>
                    <a:pt x="370" y="372"/>
                  </a:lnTo>
                  <a:lnTo>
                    <a:pt x="368" y="372"/>
                  </a:lnTo>
                  <a:lnTo>
                    <a:pt x="368" y="370"/>
                  </a:lnTo>
                  <a:lnTo>
                    <a:pt x="366" y="368"/>
                  </a:lnTo>
                  <a:lnTo>
                    <a:pt x="364" y="368"/>
                  </a:lnTo>
                  <a:lnTo>
                    <a:pt x="364" y="366"/>
                  </a:lnTo>
                  <a:lnTo>
                    <a:pt x="364" y="364"/>
                  </a:lnTo>
                  <a:lnTo>
                    <a:pt x="362" y="364"/>
                  </a:lnTo>
                  <a:lnTo>
                    <a:pt x="362" y="364"/>
                  </a:lnTo>
                  <a:lnTo>
                    <a:pt x="362" y="368"/>
                  </a:lnTo>
                  <a:lnTo>
                    <a:pt x="362" y="368"/>
                  </a:lnTo>
                  <a:lnTo>
                    <a:pt x="364" y="370"/>
                  </a:lnTo>
                  <a:lnTo>
                    <a:pt x="366" y="372"/>
                  </a:lnTo>
                  <a:lnTo>
                    <a:pt x="368" y="374"/>
                  </a:lnTo>
                  <a:lnTo>
                    <a:pt x="368" y="374"/>
                  </a:lnTo>
                  <a:lnTo>
                    <a:pt x="366" y="376"/>
                  </a:lnTo>
                  <a:lnTo>
                    <a:pt x="364" y="376"/>
                  </a:lnTo>
                  <a:lnTo>
                    <a:pt x="360" y="376"/>
                  </a:lnTo>
                  <a:lnTo>
                    <a:pt x="358" y="376"/>
                  </a:lnTo>
                  <a:lnTo>
                    <a:pt x="358" y="376"/>
                  </a:lnTo>
                  <a:lnTo>
                    <a:pt x="358" y="378"/>
                  </a:lnTo>
                  <a:lnTo>
                    <a:pt x="358" y="378"/>
                  </a:lnTo>
                  <a:lnTo>
                    <a:pt x="358" y="378"/>
                  </a:lnTo>
                  <a:lnTo>
                    <a:pt x="360" y="380"/>
                  </a:lnTo>
                  <a:lnTo>
                    <a:pt x="360" y="378"/>
                  </a:lnTo>
                  <a:lnTo>
                    <a:pt x="362" y="376"/>
                  </a:lnTo>
                  <a:lnTo>
                    <a:pt x="364" y="376"/>
                  </a:lnTo>
                  <a:lnTo>
                    <a:pt x="366" y="378"/>
                  </a:lnTo>
                  <a:lnTo>
                    <a:pt x="366" y="378"/>
                  </a:lnTo>
                  <a:lnTo>
                    <a:pt x="368" y="376"/>
                  </a:lnTo>
                  <a:lnTo>
                    <a:pt x="368" y="376"/>
                  </a:lnTo>
                  <a:lnTo>
                    <a:pt x="370" y="376"/>
                  </a:lnTo>
                  <a:lnTo>
                    <a:pt x="372" y="376"/>
                  </a:lnTo>
                  <a:lnTo>
                    <a:pt x="374" y="376"/>
                  </a:lnTo>
                  <a:lnTo>
                    <a:pt x="376" y="376"/>
                  </a:lnTo>
                  <a:lnTo>
                    <a:pt x="378" y="378"/>
                  </a:lnTo>
                  <a:lnTo>
                    <a:pt x="380" y="378"/>
                  </a:lnTo>
                  <a:lnTo>
                    <a:pt x="382" y="378"/>
                  </a:lnTo>
                  <a:lnTo>
                    <a:pt x="382" y="380"/>
                  </a:lnTo>
                  <a:lnTo>
                    <a:pt x="382" y="382"/>
                  </a:lnTo>
                  <a:lnTo>
                    <a:pt x="380" y="382"/>
                  </a:lnTo>
                  <a:lnTo>
                    <a:pt x="380" y="384"/>
                  </a:lnTo>
                  <a:lnTo>
                    <a:pt x="378" y="384"/>
                  </a:lnTo>
                  <a:lnTo>
                    <a:pt x="376" y="384"/>
                  </a:lnTo>
                  <a:lnTo>
                    <a:pt x="374" y="386"/>
                  </a:lnTo>
                  <a:lnTo>
                    <a:pt x="372" y="386"/>
                  </a:lnTo>
                  <a:lnTo>
                    <a:pt x="370" y="386"/>
                  </a:lnTo>
                  <a:lnTo>
                    <a:pt x="368" y="384"/>
                  </a:lnTo>
                  <a:lnTo>
                    <a:pt x="366" y="384"/>
                  </a:lnTo>
                  <a:lnTo>
                    <a:pt x="366" y="384"/>
                  </a:lnTo>
                  <a:lnTo>
                    <a:pt x="364" y="384"/>
                  </a:lnTo>
                  <a:lnTo>
                    <a:pt x="362" y="384"/>
                  </a:lnTo>
                  <a:lnTo>
                    <a:pt x="362" y="384"/>
                  </a:lnTo>
                  <a:lnTo>
                    <a:pt x="360" y="384"/>
                  </a:lnTo>
                  <a:lnTo>
                    <a:pt x="360" y="384"/>
                  </a:lnTo>
                  <a:lnTo>
                    <a:pt x="362" y="386"/>
                  </a:lnTo>
                  <a:lnTo>
                    <a:pt x="364" y="386"/>
                  </a:lnTo>
                  <a:lnTo>
                    <a:pt x="366" y="384"/>
                  </a:lnTo>
                  <a:lnTo>
                    <a:pt x="366" y="384"/>
                  </a:lnTo>
                  <a:lnTo>
                    <a:pt x="368" y="386"/>
                  </a:lnTo>
                  <a:lnTo>
                    <a:pt x="366" y="386"/>
                  </a:lnTo>
                  <a:lnTo>
                    <a:pt x="364" y="388"/>
                  </a:lnTo>
                  <a:lnTo>
                    <a:pt x="362" y="388"/>
                  </a:lnTo>
                  <a:lnTo>
                    <a:pt x="362" y="390"/>
                  </a:lnTo>
                  <a:lnTo>
                    <a:pt x="364" y="390"/>
                  </a:lnTo>
                  <a:lnTo>
                    <a:pt x="364" y="388"/>
                  </a:lnTo>
                  <a:lnTo>
                    <a:pt x="366" y="388"/>
                  </a:lnTo>
                  <a:lnTo>
                    <a:pt x="368" y="388"/>
                  </a:lnTo>
                  <a:lnTo>
                    <a:pt x="368" y="390"/>
                  </a:lnTo>
                  <a:lnTo>
                    <a:pt x="368" y="390"/>
                  </a:lnTo>
                  <a:lnTo>
                    <a:pt x="370" y="390"/>
                  </a:lnTo>
                  <a:lnTo>
                    <a:pt x="370" y="388"/>
                  </a:lnTo>
                  <a:lnTo>
                    <a:pt x="372" y="388"/>
                  </a:lnTo>
                  <a:lnTo>
                    <a:pt x="372" y="388"/>
                  </a:lnTo>
                  <a:lnTo>
                    <a:pt x="376" y="386"/>
                  </a:lnTo>
                  <a:lnTo>
                    <a:pt x="376" y="386"/>
                  </a:lnTo>
                  <a:lnTo>
                    <a:pt x="378" y="388"/>
                  </a:lnTo>
                  <a:lnTo>
                    <a:pt x="380" y="390"/>
                  </a:lnTo>
                  <a:lnTo>
                    <a:pt x="382" y="390"/>
                  </a:lnTo>
                  <a:lnTo>
                    <a:pt x="382" y="390"/>
                  </a:lnTo>
                  <a:lnTo>
                    <a:pt x="382" y="390"/>
                  </a:lnTo>
                  <a:lnTo>
                    <a:pt x="382" y="396"/>
                  </a:lnTo>
                  <a:lnTo>
                    <a:pt x="380" y="396"/>
                  </a:lnTo>
                  <a:lnTo>
                    <a:pt x="378" y="398"/>
                  </a:lnTo>
                  <a:lnTo>
                    <a:pt x="376" y="396"/>
                  </a:lnTo>
                  <a:lnTo>
                    <a:pt x="374" y="396"/>
                  </a:lnTo>
                  <a:lnTo>
                    <a:pt x="370" y="396"/>
                  </a:lnTo>
                  <a:lnTo>
                    <a:pt x="370" y="396"/>
                  </a:lnTo>
                  <a:lnTo>
                    <a:pt x="368" y="398"/>
                  </a:lnTo>
                  <a:lnTo>
                    <a:pt x="368" y="398"/>
                  </a:lnTo>
                  <a:lnTo>
                    <a:pt x="370" y="398"/>
                  </a:lnTo>
                  <a:lnTo>
                    <a:pt x="372" y="398"/>
                  </a:lnTo>
                  <a:lnTo>
                    <a:pt x="376" y="398"/>
                  </a:lnTo>
                  <a:lnTo>
                    <a:pt x="378" y="400"/>
                  </a:lnTo>
                  <a:lnTo>
                    <a:pt x="376" y="400"/>
                  </a:lnTo>
                  <a:lnTo>
                    <a:pt x="378" y="398"/>
                  </a:lnTo>
                  <a:lnTo>
                    <a:pt x="380" y="398"/>
                  </a:lnTo>
                  <a:lnTo>
                    <a:pt x="384" y="398"/>
                  </a:lnTo>
                  <a:lnTo>
                    <a:pt x="386" y="400"/>
                  </a:lnTo>
                  <a:lnTo>
                    <a:pt x="386" y="400"/>
                  </a:lnTo>
                  <a:lnTo>
                    <a:pt x="390" y="404"/>
                  </a:lnTo>
                  <a:lnTo>
                    <a:pt x="390" y="404"/>
                  </a:lnTo>
                  <a:lnTo>
                    <a:pt x="390" y="404"/>
                  </a:lnTo>
                  <a:lnTo>
                    <a:pt x="392" y="404"/>
                  </a:lnTo>
                  <a:lnTo>
                    <a:pt x="392" y="406"/>
                  </a:lnTo>
                  <a:lnTo>
                    <a:pt x="394" y="406"/>
                  </a:lnTo>
                  <a:lnTo>
                    <a:pt x="394" y="408"/>
                  </a:lnTo>
                  <a:lnTo>
                    <a:pt x="396" y="408"/>
                  </a:lnTo>
                  <a:lnTo>
                    <a:pt x="396" y="410"/>
                  </a:lnTo>
                  <a:lnTo>
                    <a:pt x="398" y="410"/>
                  </a:lnTo>
                  <a:lnTo>
                    <a:pt x="398" y="410"/>
                  </a:lnTo>
                  <a:lnTo>
                    <a:pt x="400" y="412"/>
                  </a:lnTo>
                  <a:lnTo>
                    <a:pt x="400" y="412"/>
                  </a:lnTo>
                  <a:lnTo>
                    <a:pt x="400" y="414"/>
                  </a:lnTo>
                  <a:lnTo>
                    <a:pt x="400" y="416"/>
                  </a:lnTo>
                  <a:lnTo>
                    <a:pt x="398" y="416"/>
                  </a:lnTo>
                  <a:lnTo>
                    <a:pt x="398" y="418"/>
                  </a:lnTo>
                  <a:lnTo>
                    <a:pt x="396" y="420"/>
                  </a:lnTo>
                  <a:lnTo>
                    <a:pt x="396" y="420"/>
                  </a:lnTo>
                  <a:lnTo>
                    <a:pt x="398" y="418"/>
                  </a:lnTo>
                  <a:lnTo>
                    <a:pt x="400" y="418"/>
                  </a:lnTo>
                  <a:lnTo>
                    <a:pt x="402" y="416"/>
                  </a:lnTo>
                  <a:lnTo>
                    <a:pt x="402" y="416"/>
                  </a:lnTo>
                  <a:lnTo>
                    <a:pt x="402" y="418"/>
                  </a:lnTo>
                  <a:lnTo>
                    <a:pt x="400" y="420"/>
                  </a:lnTo>
                  <a:lnTo>
                    <a:pt x="402" y="420"/>
                  </a:lnTo>
                  <a:lnTo>
                    <a:pt x="402" y="418"/>
                  </a:lnTo>
                  <a:lnTo>
                    <a:pt x="402" y="418"/>
                  </a:lnTo>
                  <a:lnTo>
                    <a:pt x="404" y="418"/>
                  </a:lnTo>
                  <a:lnTo>
                    <a:pt x="406" y="418"/>
                  </a:lnTo>
                  <a:lnTo>
                    <a:pt x="404" y="420"/>
                  </a:lnTo>
                  <a:lnTo>
                    <a:pt x="402" y="422"/>
                  </a:lnTo>
                  <a:lnTo>
                    <a:pt x="402" y="422"/>
                  </a:lnTo>
                  <a:lnTo>
                    <a:pt x="400" y="424"/>
                  </a:lnTo>
                  <a:lnTo>
                    <a:pt x="400" y="426"/>
                  </a:lnTo>
                  <a:lnTo>
                    <a:pt x="402" y="426"/>
                  </a:lnTo>
                  <a:lnTo>
                    <a:pt x="400" y="428"/>
                  </a:lnTo>
                  <a:lnTo>
                    <a:pt x="400" y="430"/>
                  </a:lnTo>
                  <a:lnTo>
                    <a:pt x="400" y="432"/>
                  </a:lnTo>
                  <a:lnTo>
                    <a:pt x="402" y="432"/>
                  </a:lnTo>
                  <a:lnTo>
                    <a:pt x="402" y="428"/>
                  </a:lnTo>
                  <a:lnTo>
                    <a:pt x="404" y="426"/>
                  </a:lnTo>
                  <a:lnTo>
                    <a:pt x="406" y="424"/>
                  </a:lnTo>
                  <a:lnTo>
                    <a:pt x="406" y="424"/>
                  </a:lnTo>
                  <a:lnTo>
                    <a:pt x="406" y="426"/>
                  </a:lnTo>
                  <a:lnTo>
                    <a:pt x="406" y="428"/>
                  </a:lnTo>
                  <a:lnTo>
                    <a:pt x="404" y="430"/>
                  </a:lnTo>
                  <a:lnTo>
                    <a:pt x="406" y="430"/>
                  </a:lnTo>
                  <a:lnTo>
                    <a:pt x="406" y="430"/>
                  </a:lnTo>
                  <a:lnTo>
                    <a:pt x="406" y="430"/>
                  </a:lnTo>
                  <a:lnTo>
                    <a:pt x="406" y="432"/>
                  </a:lnTo>
                  <a:lnTo>
                    <a:pt x="406" y="434"/>
                  </a:lnTo>
                  <a:lnTo>
                    <a:pt x="404" y="434"/>
                  </a:lnTo>
                  <a:lnTo>
                    <a:pt x="402" y="436"/>
                  </a:lnTo>
                  <a:lnTo>
                    <a:pt x="404" y="436"/>
                  </a:lnTo>
                  <a:lnTo>
                    <a:pt x="406" y="436"/>
                  </a:lnTo>
                  <a:lnTo>
                    <a:pt x="406" y="436"/>
                  </a:lnTo>
                  <a:lnTo>
                    <a:pt x="406" y="438"/>
                  </a:lnTo>
                  <a:lnTo>
                    <a:pt x="406" y="438"/>
                  </a:lnTo>
                  <a:lnTo>
                    <a:pt x="406" y="438"/>
                  </a:lnTo>
                  <a:lnTo>
                    <a:pt x="406" y="440"/>
                  </a:lnTo>
                  <a:lnTo>
                    <a:pt x="406" y="440"/>
                  </a:lnTo>
                  <a:lnTo>
                    <a:pt x="406" y="444"/>
                  </a:lnTo>
                  <a:lnTo>
                    <a:pt x="406" y="446"/>
                  </a:lnTo>
                  <a:lnTo>
                    <a:pt x="406" y="448"/>
                  </a:lnTo>
                  <a:lnTo>
                    <a:pt x="406" y="450"/>
                  </a:lnTo>
                  <a:lnTo>
                    <a:pt x="406" y="452"/>
                  </a:lnTo>
                  <a:lnTo>
                    <a:pt x="404" y="452"/>
                  </a:lnTo>
                  <a:lnTo>
                    <a:pt x="404" y="452"/>
                  </a:lnTo>
                  <a:lnTo>
                    <a:pt x="402" y="452"/>
                  </a:lnTo>
                  <a:lnTo>
                    <a:pt x="402" y="452"/>
                  </a:lnTo>
                  <a:lnTo>
                    <a:pt x="402" y="452"/>
                  </a:lnTo>
                  <a:lnTo>
                    <a:pt x="402" y="450"/>
                  </a:lnTo>
                  <a:lnTo>
                    <a:pt x="400" y="450"/>
                  </a:lnTo>
                  <a:lnTo>
                    <a:pt x="400" y="450"/>
                  </a:lnTo>
                  <a:lnTo>
                    <a:pt x="398" y="450"/>
                  </a:lnTo>
                  <a:lnTo>
                    <a:pt x="398" y="450"/>
                  </a:lnTo>
                  <a:lnTo>
                    <a:pt x="398" y="448"/>
                  </a:lnTo>
                  <a:lnTo>
                    <a:pt x="398" y="446"/>
                  </a:lnTo>
                  <a:lnTo>
                    <a:pt x="398" y="444"/>
                  </a:lnTo>
                  <a:lnTo>
                    <a:pt x="398" y="442"/>
                  </a:lnTo>
                  <a:lnTo>
                    <a:pt x="398" y="440"/>
                  </a:lnTo>
                  <a:lnTo>
                    <a:pt x="398" y="440"/>
                  </a:lnTo>
                  <a:lnTo>
                    <a:pt x="396" y="440"/>
                  </a:lnTo>
                  <a:lnTo>
                    <a:pt x="396" y="440"/>
                  </a:lnTo>
                  <a:lnTo>
                    <a:pt x="396" y="444"/>
                  </a:lnTo>
                  <a:lnTo>
                    <a:pt x="396" y="446"/>
                  </a:lnTo>
                  <a:lnTo>
                    <a:pt x="396" y="450"/>
                  </a:lnTo>
                  <a:lnTo>
                    <a:pt x="396" y="450"/>
                  </a:lnTo>
                  <a:lnTo>
                    <a:pt x="394" y="452"/>
                  </a:lnTo>
                  <a:lnTo>
                    <a:pt x="394" y="452"/>
                  </a:lnTo>
                  <a:lnTo>
                    <a:pt x="392" y="452"/>
                  </a:lnTo>
                  <a:lnTo>
                    <a:pt x="390" y="452"/>
                  </a:lnTo>
                  <a:lnTo>
                    <a:pt x="390" y="450"/>
                  </a:lnTo>
                  <a:lnTo>
                    <a:pt x="386" y="448"/>
                  </a:lnTo>
                  <a:lnTo>
                    <a:pt x="384" y="446"/>
                  </a:lnTo>
                  <a:lnTo>
                    <a:pt x="382" y="444"/>
                  </a:lnTo>
                  <a:lnTo>
                    <a:pt x="382" y="442"/>
                  </a:lnTo>
                  <a:lnTo>
                    <a:pt x="380" y="438"/>
                  </a:lnTo>
                  <a:lnTo>
                    <a:pt x="380" y="436"/>
                  </a:lnTo>
                  <a:lnTo>
                    <a:pt x="378" y="434"/>
                  </a:lnTo>
                  <a:lnTo>
                    <a:pt x="378" y="432"/>
                  </a:lnTo>
                  <a:lnTo>
                    <a:pt x="378" y="428"/>
                  </a:lnTo>
                  <a:lnTo>
                    <a:pt x="380" y="428"/>
                  </a:lnTo>
                  <a:lnTo>
                    <a:pt x="378" y="426"/>
                  </a:lnTo>
                  <a:lnTo>
                    <a:pt x="378" y="426"/>
                  </a:lnTo>
                  <a:lnTo>
                    <a:pt x="376" y="426"/>
                  </a:lnTo>
                  <a:lnTo>
                    <a:pt x="374" y="428"/>
                  </a:lnTo>
                  <a:lnTo>
                    <a:pt x="372" y="426"/>
                  </a:lnTo>
                  <a:lnTo>
                    <a:pt x="370" y="422"/>
                  </a:lnTo>
                  <a:lnTo>
                    <a:pt x="368" y="420"/>
                  </a:lnTo>
                  <a:lnTo>
                    <a:pt x="368" y="418"/>
                  </a:lnTo>
                  <a:lnTo>
                    <a:pt x="366" y="420"/>
                  </a:lnTo>
                  <a:lnTo>
                    <a:pt x="364" y="420"/>
                  </a:lnTo>
                  <a:lnTo>
                    <a:pt x="362" y="418"/>
                  </a:lnTo>
                  <a:lnTo>
                    <a:pt x="362" y="420"/>
                  </a:lnTo>
                  <a:lnTo>
                    <a:pt x="360" y="420"/>
                  </a:lnTo>
                  <a:lnTo>
                    <a:pt x="358" y="420"/>
                  </a:lnTo>
                  <a:lnTo>
                    <a:pt x="358" y="418"/>
                  </a:lnTo>
                  <a:lnTo>
                    <a:pt x="358" y="416"/>
                  </a:lnTo>
                  <a:lnTo>
                    <a:pt x="354" y="414"/>
                  </a:lnTo>
                  <a:lnTo>
                    <a:pt x="354" y="412"/>
                  </a:lnTo>
                  <a:lnTo>
                    <a:pt x="354" y="412"/>
                  </a:lnTo>
                  <a:lnTo>
                    <a:pt x="352" y="408"/>
                  </a:lnTo>
                  <a:lnTo>
                    <a:pt x="352" y="408"/>
                  </a:lnTo>
                  <a:lnTo>
                    <a:pt x="350" y="408"/>
                  </a:lnTo>
                  <a:lnTo>
                    <a:pt x="352" y="410"/>
                  </a:lnTo>
                  <a:lnTo>
                    <a:pt x="352" y="412"/>
                  </a:lnTo>
                  <a:lnTo>
                    <a:pt x="348" y="412"/>
                  </a:lnTo>
                  <a:lnTo>
                    <a:pt x="348" y="414"/>
                  </a:lnTo>
                  <a:lnTo>
                    <a:pt x="350" y="414"/>
                  </a:lnTo>
                  <a:lnTo>
                    <a:pt x="352" y="414"/>
                  </a:lnTo>
                  <a:lnTo>
                    <a:pt x="352" y="416"/>
                  </a:lnTo>
                  <a:lnTo>
                    <a:pt x="354" y="418"/>
                  </a:lnTo>
                  <a:lnTo>
                    <a:pt x="354" y="420"/>
                  </a:lnTo>
                  <a:lnTo>
                    <a:pt x="352" y="418"/>
                  </a:lnTo>
                  <a:lnTo>
                    <a:pt x="350" y="420"/>
                  </a:lnTo>
                  <a:lnTo>
                    <a:pt x="348" y="422"/>
                  </a:lnTo>
                  <a:lnTo>
                    <a:pt x="346" y="420"/>
                  </a:lnTo>
                  <a:lnTo>
                    <a:pt x="346" y="422"/>
                  </a:lnTo>
                  <a:lnTo>
                    <a:pt x="348" y="422"/>
                  </a:lnTo>
                  <a:lnTo>
                    <a:pt x="350" y="422"/>
                  </a:lnTo>
                  <a:lnTo>
                    <a:pt x="352" y="420"/>
                  </a:lnTo>
                  <a:lnTo>
                    <a:pt x="354" y="420"/>
                  </a:lnTo>
                  <a:lnTo>
                    <a:pt x="356" y="420"/>
                  </a:lnTo>
                  <a:lnTo>
                    <a:pt x="356" y="420"/>
                  </a:lnTo>
                  <a:lnTo>
                    <a:pt x="356" y="422"/>
                  </a:lnTo>
                  <a:lnTo>
                    <a:pt x="358" y="422"/>
                  </a:lnTo>
                  <a:lnTo>
                    <a:pt x="360" y="422"/>
                  </a:lnTo>
                  <a:lnTo>
                    <a:pt x="360" y="422"/>
                  </a:lnTo>
                  <a:lnTo>
                    <a:pt x="366" y="424"/>
                  </a:lnTo>
                  <a:lnTo>
                    <a:pt x="368" y="424"/>
                  </a:lnTo>
                  <a:lnTo>
                    <a:pt x="370" y="424"/>
                  </a:lnTo>
                  <a:lnTo>
                    <a:pt x="370" y="426"/>
                  </a:lnTo>
                  <a:lnTo>
                    <a:pt x="372" y="428"/>
                  </a:lnTo>
                  <a:lnTo>
                    <a:pt x="370" y="430"/>
                  </a:lnTo>
                  <a:lnTo>
                    <a:pt x="368" y="432"/>
                  </a:lnTo>
                  <a:lnTo>
                    <a:pt x="368" y="432"/>
                  </a:lnTo>
                  <a:lnTo>
                    <a:pt x="366" y="434"/>
                  </a:lnTo>
                  <a:lnTo>
                    <a:pt x="364" y="434"/>
                  </a:lnTo>
                  <a:lnTo>
                    <a:pt x="358" y="436"/>
                  </a:lnTo>
                  <a:lnTo>
                    <a:pt x="356" y="436"/>
                  </a:lnTo>
                  <a:lnTo>
                    <a:pt x="354" y="438"/>
                  </a:lnTo>
                  <a:lnTo>
                    <a:pt x="352" y="436"/>
                  </a:lnTo>
                  <a:lnTo>
                    <a:pt x="350" y="434"/>
                  </a:lnTo>
                  <a:lnTo>
                    <a:pt x="350" y="432"/>
                  </a:lnTo>
                  <a:lnTo>
                    <a:pt x="350" y="432"/>
                  </a:lnTo>
                  <a:lnTo>
                    <a:pt x="348" y="432"/>
                  </a:lnTo>
                  <a:lnTo>
                    <a:pt x="348" y="434"/>
                  </a:lnTo>
                  <a:lnTo>
                    <a:pt x="350" y="434"/>
                  </a:lnTo>
                  <a:lnTo>
                    <a:pt x="350" y="436"/>
                  </a:lnTo>
                  <a:lnTo>
                    <a:pt x="348" y="436"/>
                  </a:lnTo>
                  <a:lnTo>
                    <a:pt x="346" y="436"/>
                  </a:lnTo>
                  <a:lnTo>
                    <a:pt x="346" y="436"/>
                  </a:lnTo>
                  <a:lnTo>
                    <a:pt x="346" y="434"/>
                  </a:lnTo>
                  <a:lnTo>
                    <a:pt x="344" y="436"/>
                  </a:lnTo>
                  <a:lnTo>
                    <a:pt x="344" y="436"/>
                  </a:lnTo>
                  <a:lnTo>
                    <a:pt x="346" y="438"/>
                  </a:lnTo>
                  <a:lnTo>
                    <a:pt x="348" y="438"/>
                  </a:lnTo>
                  <a:lnTo>
                    <a:pt x="348" y="440"/>
                  </a:lnTo>
                  <a:lnTo>
                    <a:pt x="346" y="440"/>
                  </a:lnTo>
                  <a:lnTo>
                    <a:pt x="346" y="442"/>
                  </a:lnTo>
                  <a:lnTo>
                    <a:pt x="344" y="442"/>
                  </a:lnTo>
                  <a:lnTo>
                    <a:pt x="344" y="442"/>
                  </a:lnTo>
                  <a:lnTo>
                    <a:pt x="344" y="444"/>
                  </a:lnTo>
                  <a:lnTo>
                    <a:pt x="342" y="446"/>
                  </a:lnTo>
                  <a:lnTo>
                    <a:pt x="338" y="448"/>
                  </a:lnTo>
                  <a:lnTo>
                    <a:pt x="336" y="446"/>
                  </a:lnTo>
                  <a:lnTo>
                    <a:pt x="334" y="446"/>
                  </a:lnTo>
                  <a:lnTo>
                    <a:pt x="332" y="448"/>
                  </a:lnTo>
                  <a:lnTo>
                    <a:pt x="332" y="450"/>
                  </a:lnTo>
                  <a:lnTo>
                    <a:pt x="332" y="452"/>
                  </a:lnTo>
                  <a:lnTo>
                    <a:pt x="336" y="448"/>
                  </a:lnTo>
                  <a:lnTo>
                    <a:pt x="338" y="448"/>
                  </a:lnTo>
                  <a:lnTo>
                    <a:pt x="340" y="448"/>
                  </a:lnTo>
                  <a:lnTo>
                    <a:pt x="342" y="448"/>
                  </a:lnTo>
                  <a:lnTo>
                    <a:pt x="344" y="450"/>
                  </a:lnTo>
                  <a:lnTo>
                    <a:pt x="346" y="450"/>
                  </a:lnTo>
                  <a:lnTo>
                    <a:pt x="348" y="450"/>
                  </a:lnTo>
                  <a:lnTo>
                    <a:pt x="350" y="450"/>
                  </a:lnTo>
                  <a:lnTo>
                    <a:pt x="354" y="450"/>
                  </a:lnTo>
                  <a:lnTo>
                    <a:pt x="356" y="450"/>
                  </a:lnTo>
                  <a:lnTo>
                    <a:pt x="358" y="450"/>
                  </a:lnTo>
                  <a:lnTo>
                    <a:pt x="358" y="450"/>
                  </a:lnTo>
                  <a:lnTo>
                    <a:pt x="358" y="452"/>
                  </a:lnTo>
                  <a:lnTo>
                    <a:pt x="360" y="452"/>
                  </a:lnTo>
                  <a:lnTo>
                    <a:pt x="360" y="452"/>
                  </a:lnTo>
                  <a:lnTo>
                    <a:pt x="360" y="454"/>
                  </a:lnTo>
                  <a:lnTo>
                    <a:pt x="358" y="454"/>
                  </a:lnTo>
                  <a:lnTo>
                    <a:pt x="356" y="454"/>
                  </a:lnTo>
                  <a:lnTo>
                    <a:pt x="354" y="454"/>
                  </a:lnTo>
                  <a:lnTo>
                    <a:pt x="352" y="456"/>
                  </a:lnTo>
                  <a:lnTo>
                    <a:pt x="350" y="456"/>
                  </a:lnTo>
                  <a:lnTo>
                    <a:pt x="348" y="456"/>
                  </a:lnTo>
                  <a:lnTo>
                    <a:pt x="346" y="456"/>
                  </a:lnTo>
                  <a:lnTo>
                    <a:pt x="344" y="454"/>
                  </a:lnTo>
                  <a:lnTo>
                    <a:pt x="342" y="454"/>
                  </a:lnTo>
                  <a:lnTo>
                    <a:pt x="340" y="456"/>
                  </a:lnTo>
                  <a:lnTo>
                    <a:pt x="342" y="458"/>
                  </a:lnTo>
                  <a:lnTo>
                    <a:pt x="344" y="456"/>
                  </a:lnTo>
                  <a:lnTo>
                    <a:pt x="344" y="458"/>
                  </a:lnTo>
                  <a:lnTo>
                    <a:pt x="348" y="458"/>
                  </a:lnTo>
                  <a:lnTo>
                    <a:pt x="350" y="458"/>
                  </a:lnTo>
                  <a:lnTo>
                    <a:pt x="350" y="460"/>
                  </a:lnTo>
                  <a:lnTo>
                    <a:pt x="352" y="458"/>
                  </a:lnTo>
                  <a:lnTo>
                    <a:pt x="354" y="456"/>
                  </a:lnTo>
                  <a:lnTo>
                    <a:pt x="354" y="456"/>
                  </a:lnTo>
                  <a:lnTo>
                    <a:pt x="356" y="456"/>
                  </a:lnTo>
                  <a:lnTo>
                    <a:pt x="358" y="454"/>
                  </a:lnTo>
                  <a:lnTo>
                    <a:pt x="358" y="456"/>
                  </a:lnTo>
                  <a:lnTo>
                    <a:pt x="360" y="456"/>
                  </a:lnTo>
                  <a:lnTo>
                    <a:pt x="362" y="456"/>
                  </a:lnTo>
                  <a:lnTo>
                    <a:pt x="366" y="456"/>
                  </a:lnTo>
                  <a:lnTo>
                    <a:pt x="366" y="454"/>
                  </a:lnTo>
                  <a:lnTo>
                    <a:pt x="370" y="452"/>
                  </a:lnTo>
                  <a:lnTo>
                    <a:pt x="372" y="452"/>
                  </a:lnTo>
                  <a:lnTo>
                    <a:pt x="372" y="452"/>
                  </a:lnTo>
                  <a:lnTo>
                    <a:pt x="372" y="452"/>
                  </a:lnTo>
                  <a:lnTo>
                    <a:pt x="372" y="454"/>
                  </a:lnTo>
                  <a:lnTo>
                    <a:pt x="372" y="452"/>
                  </a:lnTo>
                  <a:lnTo>
                    <a:pt x="374" y="452"/>
                  </a:lnTo>
                  <a:lnTo>
                    <a:pt x="374" y="454"/>
                  </a:lnTo>
                  <a:lnTo>
                    <a:pt x="378" y="456"/>
                  </a:lnTo>
                  <a:lnTo>
                    <a:pt x="382" y="456"/>
                  </a:lnTo>
                  <a:lnTo>
                    <a:pt x="384" y="458"/>
                  </a:lnTo>
                  <a:lnTo>
                    <a:pt x="386" y="458"/>
                  </a:lnTo>
                  <a:lnTo>
                    <a:pt x="388" y="458"/>
                  </a:lnTo>
                  <a:lnTo>
                    <a:pt x="392" y="458"/>
                  </a:lnTo>
                  <a:lnTo>
                    <a:pt x="394" y="460"/>
                  </a:lnTo>
                  <a:lnTo>
                    <a:pt x="396" y="460"/>
                  </a:lnTo>
                  <a:lnTo>
                    <a:pt x="400" y="458"/>
                  </a:lnTo>
                  <a:lnTo>
                    <a:pt x="400" y="460"/>
                  </a:lnTo>
                  <a:lnTo>
                    <a:pt x="398" y="460"/>
                  </a:lnTo>
                  <a:lnTo>
                    <a:pt x="396" y="462"/>
                  </a:lnTo>
                  <a:lnTo>
                    <a:pt x="394" y="462"/>
                  </a:lnTo>
                  <a:lnTo>
                    <a:pt x="392" y="462"/>
                  </a:lnTo>
                  <a:lnTo>
                    <a:pt x="390" y="464"/>
                  </a:lnTo>
                  <a:lnTo>
                    <a:pt x="390" y="464"/>
                  </a:lnTo>
                  <a:lnTo>
                    <a:pt x="392" y="466"/>
                  </a:lnTo>
                  <a:lnTo>
                    <a:pt x="392" y="466"/>
                  </a:lnTo>
                  <a:lnTo>
                    <a:pt x="390" y="468"/>
                  </a:lnTo>
                  <a:lnTo>
                    <a:pt x="390" y="466"/>
                  </a:lnTo>
                  <a:lnTo>
                    <a:pt x="388" y="466"/>
                  </a:lnTo>
                  <a:lnTo>
                    <a:pt x="388" y="466"/>
                  </a:lnTo>
                  <a:lnTo>
                    <a:pt x="386" y="466"/>
                  </a:lnTo>
                  <a:lnTo>
                    <a:pt x="386" y="468"/>
                  </a:lnTo>
                  <a:lnTo>
                    <a:pt x="386" y="468"/>
                  </a:lnTo>
                  <a:lnTo>
                    <a:pt x="384" y="468"/>
                  </a:lnTo>
                  <a:lnTo>
                    <a:pt x="384" y="468"/>
                  </a:lnTo>
                  <a:lnTo>
                    <a:pt x="384" y="470"/>
                  </a:lnTo>
                  <a:lnTo>
                    <a:pt x="384" y="470"/>
                  </a:lnTo>
                  <a:lnTo>
                    <a:pt x="384" y="472"/>
                  </a:lnTo>
                  <a:lnTo>
                    <a:pt x="382" y="472"/>
                  </a:lnTo>
                  <a:lnTo>
                    <a:pt x="382" y="472"/>
                  </a:lnTo>
                  <a:lnTo>
                    <a:pt x="380" y="472"/>
                  </a:lnTo>
                  <a:lnTo>
                    <a:pt x="380" y="472"/>
                  </a:lnTo>
                  <a:lnTo>
                    <a:pt x="380" y="472"/>
                  </a:lnTo>
                  <a:lnTo>
                    <a:pt x="380" y="474"/>
                  </a:lnTo>
                  <a:lnTo>
                    <a:pt x="380" y="474"/>
                  </a:lnTo>
                  <a:lnTo>
                    <a:pt x="378" y="474"/>
                  </a:lnTo>
                  <a:lnTo>
                    <a:pt x="376" y="474"/>
                  </a:lnTo>
                  <a:lnTo>
                    <a:pt x="376" y="476"/>
                  </a:lnTo>
                  <a:lnTo>
                    <a:pt x="374" y="476"/>
                  </a:lnTo>
                  <a:lnTo>
                    <a:pt x="374" y="474"/>
                  </a:lnTo>
                  <a:lnTo>
                    <a:pt x="372" y="474"/>
                  </a:lnTo>
                  <a:lnTo>
                    <a:pt x="372" y="476"/>
                  </a:lnTo>
                  <a:lnTo>
                    <a:pt x="372" y="478"/>
                  </a:lnTo>
                  <a:lnTo>
                    <a:pt x="372" y="480"/>
                  </a:lnTo>
                  <a:lnTo>
                    <a:pt x="370" y="480"/>
                  </a:lnTo>
                  <a:lnTo>
                    <a:pt x="370" y="478"/>
                  </a:lnTo>
                  <a:lnTo>
                    <a:pt x="368" y="478"/>
                  </a:lnTo>
                  <a:lnTo>
                    <a:pt x="368" y="480"/>
                  </a:lnTo>
                  <a:lnTo>
                    <a:pt x="370" y="480"/>
                  </a:lnTo>
                  <a:lnTo>
                    <a:pt x="370" y="482"/>
                  </a:lnTo>
                  <a:lnTo>
                    <a:pt x="366" y="484"/>
                  </a:lnTo>
                  <a:lnTo>
                    <a:pt x="366" y="482"/>
                  </a:lnTo>
                  <a:lnTo>
                    <a:pt x="366" y="482"/>
                  </a:lnTo>
                  <a:lnTo>
                    <a:pt x="364" y="480"/>
                  </a:lnTo>
                  <a:lnTo>
                    <a:pt x="362" y="482"/>
                  </a:lnTo>
                  <a:lnTo>
                    <a:pt x="362" y="482"/>
                  </a:lnTo>
                  <a:lnTo>
                    <a:pt x="364" y="484"/>
                  </a:lnTo>
                  <a:lnTo>
                    <a:pt x="364" y="486"/>
                  </a:lnTo>
                  <a:lnTo>
                    <a:pt x="362" y="486"/>
                  </a:lnTo>
                  <a:lnTo>
                    <a:pt x="360" y="486"/>
                  </a:lnTo>
                  <a:lnTo>
                    <a:pt x="360" y="488"/>
                  </a:lnTo>
                  <a:lnTo>
                    <a:pt x="358" y="488"/>
                  </a:lnTo>
                  <a:lnTo>
                    <a:pt x="356" y="488"/>
                  </a:lnTo>
                  <a:lnTo>
                    <a:pt x="356" y="490"/>
                  </a:lnTo>
                  <a:lnTo>
                    <a:pt x="354" y="490"/>
                  </a:lnTo>
                  <a:lnTo>
                    <a:pt x="354" y="490"/>
                  </a:lnTo>
                  <a:lnTo>
                    <a:pt x="352" y="490"/>
                  </a:lnTo>
                  <a:lnTo>
                    <a:pt x="350" y="490"/>
                  </a:lnTo>
                  <a:lnTo>
                    <a:pt x="348" y="490"/>
                  </a:lnTo>
                  <a:lnTo>
                    <a:pt x="348" y="492"/>
                  </a:lnTo>
                  <a:lnTo>
                    <a:pt x="346" y="492"/>
                  </a:lnTo>
                  <a:lnTo>
                    <a:pt x="344" y="492"/>
                  </a:lnTo>
                  <a:lnTo>
                    <a:pt x="344" y="492"/>
                  </a:lnTo>
                  <a:lnTo>
                    <a:pt x="344" y="492"/>
                  </a:lnTo>
                  <a:lnTo>
                    <a:pt x="342" y="492"/>
                  </a:lnTo>
                  <a:lnTo>
                    <a:pt x="342" y="494"/>
                  </a:lnTo>
                  <a:lnTo>
                    <a:pt x="340" y="494"/>
                  </a:lnTo>
                  <a:lnTo>
                    <a:pt x="338" y="492"/>
                  </a:lnTo>
                  <a:lnTo>
                    <a:pt x="338" y="492"/>
                  </a:lnTo>
                  <a:lnTo>
                    <a:pt x="338" y="494"/>
                  </a:lnTo>
                  <a:lnTo>
                    <a:pt x="338" y="494"/>
                  </a:lnTo>
                  <a:lnTo>
                    <a:pt x="336" y="494"/>
                  </a:lnTo>
                  <a:lnTo>
                    <a:pt x="336" y="492"/>
                  </a:lnTo>
                  <a:lnTo>
                    <a:pt x="334" y="492"/>
                  </a:lnTo>
                  <a:lnTo>
                    <a:pt x="334" y="494"/>
                  </a:lnTo>
                  <a:lnTo>
                    <a:pt x="334" y="494"/>
                  </a:lnTo>
                  <a:lnTo>
                    <a:pt x="332" y="494"/>
                  </a:lnTo>
                  <a:lnTo>
                    <a:pt x="330" y="494"/>
                  </a:lnTo>
                  <a:lnTo>
                    <a:pt x="330" y="496"/>
                  </a:lnTo>
                  <a:lnTo>
                    <a:pt x="330" y="496"/>
                  </a:lnTo>
                  <a:lnTo>
                    <a:pt x="330" y="496"/>
                  </a:lnTo>
                  <a:lnTo>
                    <a:pt x="328" y="496"/>
                  </a:lnTo>
                  <a:lnTo>
                    <a:pt x="328" y="496"/>
                  </a:lnTo>
                  <a:lnTo>
                    <a:pt x="328" y="498"/>
                  </a:lnTo>
                  <a:lnTo>
                    <a:pt x="326" y="498"/>
                  </a:lnTo>
                  <a:lnTo>
                    <a:pt x="326" y="496"/>
                  </a:lnTo>
                  <a:lnTo>
                    <a:pt x="324" y="496"/>
                  </a:lnTo>
                  <a:lnTo>
                    <a:pt x="324" y="500"/>
                  </a:lnTo>
                  <a:lnTo>
                    <a:pt x="324" y="500"/>
                  </a:lnTo>
                  <a:lnTo>
                    <a:pt x="322" y="500"/>
                  </a:lnTo>
                  <a:lnTo>
                    <a:pt x="322" y="500"/>
                  </a:lnTo>
                  <a:lnTo>
                    <a:pt x="320" y="500"/>
                  </a:lnTo>
                  <a:lnTo>
                    <a:pt x="318" y="496"/>
                  </a:lnTo>
                  <a:lnTo>
                    <a:pt x="318" y="496"/>
                  </a:lnTo>
                  <a:lnTo>
                    <a:pt x="316" y="496"/>
                  </a:lnTo>
                  <a:lnTo>
                    <a:pt x="316" y="498"/>
                  </a:lnTo>
                  <a:lnTo>
                    <a:pt x="316" y="498"/>
                  </a:lnTo>
                  <a:lnTo>
                    <a:pt x="314" y="500"/>
                  </a:lnTo>
                  <a:lnTo>
                    <a:pt x="314" y="500"/>
                  </a:lnTo>
                  <a:lnTo>
                    <a:pt x="312" y="500"/>
                  </a:lnTo>
                  <a:lnTo>
                    <a:pt x="310" y="500"/>
                  </a:lnTo>
                  <a:lnTo>
                    <a:pt x="310" y="502"/>
                  </a:lnTo>
                  <a:lnTo>
                    <a:pt x="308" y="502"/>
                  </a:lnTo>
                  <a:lnTo>
                    <a:pt x="306" y="502"/>
                  </a:lnTo>
                  <a:lnTo>
                    <a:pt x="306" y="500"/>
                  </a:lnTo>
                  <a:lnTo>
                    <a:pt x="304" y="500"/>
                  </a:lnTo>
                  <a:lnTo>
                    <a:pt x="304" y="502"/>
                  </a:lnTo>
                  <a:lnTo>
                    <a:pt x="302" y="502"/>
                  </a:lnTo>
                  <a:lnTo>
                    <a:pt x="302" y="502"/>
                  </a:lnTo>
                  <a:lnTo>
                    <a:pt x="300" y="500"/>
                  </a:lnTo>
                  <a:lnTo>
                    <a:pt x="300" y="498"/>
                  </a:lnTo>
                  <a:lnTo>
                    <a:pt x="300" y="496"/>
                  </a:lnTo>
                  <a:lnTo>
                    <a:pt x="298" y="496"/>
                  </a:lnTo>
                  <a:lnTo>
                    <a:pt x="298" y="496"/>
                  </a:lnTo>
                  <a:lnTo>
                    <a:pt x="296" y="494"/>
                  </a:lnTo>
                  <a:lnTo>
                    <a:pt x="296" y="492"/>
                  </a:lnTo>
                  <a:lnTo>
                    <a:pt x="296" y="490"/>
                  </a:lnTo>
                  <a:lnTo>
                    <a:pt x="296" y="488"/>
                  </a:lnTo>
                  <a:lnTo>
                    <a:pt x="294" y="488"/>
                  </a:lnTo>
                  <a:lnTo>
                    <a:pt x="294" y="488"/>
                  </a:lnTo>
                  <a:lnTo>
                    <a:pt x="292" y="488"/>
                  </a:lnTo>
                  <a:lnTo>
                    <a:pt x="294" y="490"/>
                  </a:lnTo>
                  <a:lnTo>
                    <a:pt x="294" y="492"/>
                  </a:lnTo>
                  <a:lnTo>
                    <a:pt x="296" y="494"/>
                  </a:lnTo>
                  <a:lnTo>
                    <a:pt x="296" y="494"/>
                  </a:lnTo>
                  <a:lnTo>
                    <a:pt x="296" y="496"/>
                  </a:lnTo>
                  <a:lnTo>
                    <a:pt x="296" y="498"/>
                  </a:lnTo>
                  <a:lnTo>
                    <a:pt x="296" y="498"/>
                  </a:lnTo>
                  <a:lnTo>
                    <a:pt x="296" y="500"/>
                  </a:lnTo>
                  <a:lnTo>
                    <a:pt x="298" y="502"/>
                  </a:lnTo>
                  <a:lnTo>
                    <a:pt x="296" y="504"/>
                  </a:lnTo>
                  <a:lnTo>
                    <a:pt x="296" y="506"/>
                  </a:lnTo>
                  <a:lnTo>
                    <a:pt x="294" y="506"/>
                  </a:lnTo>
                  <a:lnTo>
                    <a:pt x="294" y="506"/>
                  </a:lnTo>
                  <a:lnTo>
                    <a:pt x="292" y="506"/>
                  </a:lnTo>
                  <a:lnTo>
                    <a:pt x="290" y="508"/>
                  </a:lnTo>
                  <a:lnTo>
                    <a:pt x="288" y="508"/>
                  </a:lnTo>
                  <a:lnTo>
                    <a:pt x="288" y="510"/>
                  </a:lnTo>
                  <a:lnTo>
                    <a:pt x="286" y="510"/>
                  </a:lnTo>
                  <a:lnTo>
                    <a:pt x="286" y="510"/>
                  </a:lnTo>
                  <a:lnTo>
                    <a:pt x="286" y="510"/>
                  </a:lnTo>
                  <a:lnTo>
                    <a:pt x="286" y="512"/>
                  </a:lnTo>
                  <a:lnTo>
                    <a:pt x="284" y="514"/>
                  </a:lnTo>
                  <a:lnTo>
                    <a:pt x="282" y="514"/>
                  </a:lnTo>
                  <a:lnTo>
                    <a:pt x="282" y="516"/>
                  </a:lnTo>
                  <a:lnTo>
                    <a:pt x="282" y="516"/>
                  </a:lnTo>
                  <a:lnTo>
                    <a:pt x="282" y="518"/>
                  </a:lnTo>
                  <a:lnTo>
                    <a:pt x="282" y="516"/>
                  </a:lnTo>
                  <a:lnTo>
                    <a:pt x="280" y="516"/>
                  </a:lnTo>
                  <a:lnTo>
                    <a:pt x="282" y="516"/>
                  </a:lnTo>
                  <a:lnTo>
                    <a:pt x="282" y="518"/>
                  </a:lnTo>
                  <a:lnTo>
                    <a:pt x="282" y="520"/>
                  </a:lnTo>
                  <a:lnTo>
                    <a:pt x="280" y="520"/>
                  </a:lnTo>
                  <a:lnTo>
                    <a:pt x="280" y="518"/>
                  </a:lnTo>
                  <a:lnTo>
                    <a:pt x="278" y="518"/>
                  </a:lnTo>
                  <a:lnTo>
                    <a:pt x="278" y="518"/>
                  </a:lnTo>
                  <a:lnTo>
                    <a:pt x="278" y="520"/>
                  </a:lnTo>
                  <a:lnTo>
                    <a:pt x="278" y="522"/>
                  </a:lnTo>
                  <a:lnTo>
                    <a:pt x="278" y="522"/>
                  </a:lnTo>
                  <a:lnTo>
                    <a:pt x="276" y="522"/>
                  </a:lnTo>
                  <a:lnTo>
                    <a:pt x="272" y="526"/>
                  </a:lnTo>
                  <a:lnTo>
                    <a:pt x="272" y="528"/>
                  </a:lnTo>
                  <a:lnTo>
                    <a:pt x="274" y="530"/>
                  </a:lnTo>
                  <a:lnTo>
                    <a:pt x="272" y="530"/>
                  </a:lnTo>
                  <a:lnTo>
                    <a:pt x="270" y="534"/>
                  </a:lnTo>
                  <a:lnTo>
                    <a:pt x="270" y="534"/>
                  </a:lnTo>
                  <a:lnTo>
                    <a:pt x="268" y="534"/>
                  </a:lnTo>
                  <a:lnTo>
                    <a:pt x="268" y="532"/>
                  </a:lnTo>
                  <a:lnTo>
                    <a:pt x="268" y="532"/>
                  </a:lnTo>
                  <a:lnTo>
                    <a:pt x="268" y="532"/>
                  </a:lnTo>
                  <a:lnTo>
                    <a:pt x="268" y="532"/>
                  </a:lnTo>
                  <a:lnTo>
                    <a:pt x="266" y="534"/>
                  </a:lnTo>
                  <a:lnTo>
                    <a:pt x="266" y="536"/>
                  </a:lnTo>
                  <a:lnTo>
                    <a:pt x="266" y="536"/>
                  </a:lnTo>
                  <a:lnTo>
                    <a:pt x="264" y="538"/>
                  </a:lnTo>
                  <a:lnTo>
                    <a:pt x="262" y="540"/>
                  </a:lnTo>
                  <a:lnTo>
                    <a:pt x="262" y="538"/>
                  </a:lnTo>
                  <a:lnTo>
                    <a:pt x="262" y="538"/>
                  </a:lnTo>
                  <a:lnTo>
                    <a:pt x="260" y="536"/>
                  </a:lnTo>
                  <a:lnTo>
                    <a:pt x="260" y="536"/>
                  </a:lnTo>
                  <a:lnTo>
                    <a:pt x="260" y="538"/>
                  </a:lnTo>
                  <a:lnTo>
                    <a:pt x="258" y="538"/>
                  </a:lnTo>
                  <a:lnTo>
                    <a:pt x="256" y="536"/>
                  </a:lnTo>
                  <a:lnTo>
                    <a:pt x="256" y="536"/>
                  </a:lnTo>
                  <a:lnTo>
                    <a:pt x="254" y="536"/>
                  </a:lnTo>
                  <a:lnTo>
                    <a:pt x="254" y="536"/>
                  </a:lnTo>
                  <a:lnTo>
                    <a:pt x="254" y="538"/>
                  </a:lnTo>
                  <a:lnTo>
                    <a:pt x="256" y="538"/>
                  </a:lnTo>
                  <a:lnTo>
                    <a:pt x="256" y="540"/>
                  </a:lnTo>
                  <a:lnTo>
                    <a:pt x="256" y="542"/>
                  </a:lnTo>
                  <a:lnTo>
                    <a:pt x="256" y="542"/>
                  </a:lnTo>
                  <a:lnTo>
                    <a:pt x="254" y="542"/>
                  </a:lnTo>
                  <a:lnTo>
                    <a:pt x="252" y="544"/>
                  </a:lnTo>
                  <a:lnTo>
                    <a:pt x="250" y="546"/>
                  </a:lnTo>
                  <a:lnTo>
                    <a:pt x="248" y="546"/>
                  </a:lnTo>
                  <a:lnTo>
                    <a:pt x="246" y="546"/>
                  </a:lnTo>
                  <a:lnTo>
                    <a:pt x="248" y="544"/>
                  </a:lnTo>
                  <a:lnTo>
                    <a:pt x="248" y="544"/>
                  </a:lnTo>
                  <a:lnTo>
                    <a:pt x="246" y="544"/>
                  </a:lnTo>
                  <a:lnTo>
                    <a:pt x="246" y="544"/>
                  </a:lnTo>
                  <a:lnTo>
                    <a:pt x="246" y="544"/>
                  </a:lnTo>
                  <a:lnTo>
                    <a:pt x="246" y="546"/>
                  </a:lnTo>
                  <a:lnTo>
                    <a:pt x="246" y="546"/>
                  </a:lnTo>
                  <a:lnTo>
                    <a:pt x="244" y="546"/>
                  </a:lnTo>
                  <a:lnTo>
                    <a:pt x="242" y="548"/>
                  </a:lnTo>
                  <a:lnTo>
                    <a:pt x="240" y="546"/>
                  </a:lnTo>
                  <a:lnTo>
                    <a:pt x="240" y="544"/>
                  </a:lnTo>
                  <a:lnTo>
                    <a:pt x="240" y="544"/>
                  </a:lnTo>
                  <a:lnTo>
                    <a:pt x="240" y="542"/>
                  </a:lnTo>
                  <a:lnTo>
                    <a:pt x="240" y="540"/>
                  </a:lnTo>
                  <a:lnTo>
                    <a:pt x="238" y="540"/>
                  </a:lnTo>
                  <a:lnTo>
                    <a:pt x="238" y="544"/>
                  </a:lnTo>
                  <a:lnTo>
                    <a:pt x="238" y="544"/>
                  </a:lnTo>
                  <a:lnTo>
                    <a:pt x="238" y="546"/>
                  </a:lnTo>
                  <a:lnTo>
                    <a:pt x="238" y="548"/>
                  </a:lnTo>
                  <a:lnTo>
                    <a:pt x="236" y="548"/>
                  </a:lnTo>
                  <a:lnTo>
                    <a:pt x="234" y="544"/>
                  </a:lnTo>
                  <a:lnTo>
                    <a:pt x="234" y="542"/>
                  </a:lnTo>
                  <a:lnTo>
                    <a:pt x="234" y="540"/>
                  </a:lnTo>
                  <a:lnTo>
                    <a:pt x="236" y="538"/>
                  </a:lnTo>
                  <a:lnTo>
                    <a:pt x="238" y="536"/>
                  </a:lnTo>
                  <a:lnTo>
                    <a:pt x="236" y="536"/>
                  </a:lnTo>
                  <a:lnTo>
                    <a:pt x="234" y="536"/>
                  </a:lnTo>
                  <a:lnTo>
                    <a:pt x="234" y="534"/>
                  </a:lnTo>
                  <a:lnTo>
                    <a:pt x="234" y="534"/>
                  </a:lnTo>
                  <a:lnTo>
                    <a:pt x="232" y="534"/>
                  </a:lnTo>
                  <a:lnTo>
                    <a:pt x="232" y="534"/>
                  </a:lnTo>
                  <a:lnTo>
                    <a:pt x="230" y="536"/>
                  </a:lnTo>
                  <a:lnTo>
                    <a:pt x="230" y="536"/>
                  </a:lnTo>
                  <a:lnTo>
                    <a:pt x="232" y="538"/>
                  </a:lnTo>
                  <a:lnTo>
                    <a:pt x="232" y="540"/>
                  </a:lnTo>
                  <a:lnTo>
                    <a:pt x="230" y="540"/>
                  </a:lnTo>
                  <a:lnTo>
                    <a:pt x="230" y="542"/>
                  </a:lnTo>
                  <a:lnTo>
                    <a:pt x="228" y="544"/>
                  </a:lnTo>
                  <a:lnTo>
                    <a:pt x="228" y="544"/>
                  </a:lnTo>
                  <a:lnTo>
                    <a:pt x="226" y="542"/>
                  </a:lnTo>
                  <a:lnTo>
                    <a:pt x="226" y="542"/>
                  </a:lnTo>
                  <a:lnTo>
                    <a:pt x="226" y="544"/>
                  </a:lnTo>
                  <a:lnTo>
                    <a:pt x="226" y="544"/>
                  </a:lnTo>
                  <a:lnTo>
                    <a:pt x="226" y="546"/>
                  </a:lnTo>
                  <a:lnTo>
                    <a:pt x="228" y="548"/>
                  </a:lnTo>
                  <a:lnTo>
                    <a:pt x="228" y="550"/>
                  </a:lnTo>
                  <a:lnTo>
                    <a:pt x="226" y="550"/>
                  </a:lnTo>
                  <a:lnTo>
                    <a:pt x="226" y="550"/>
                  </a:lnTo>
                  <a:lnTo>
                    <a:pt x="226" y="552"/>
                  </a:lnTo>
                  <a:lnTo>
                    <a:pt x="224" y="552"/>
                  </a:lnTo>
                  <a:lnTo>
                    <a:pt x="222" y="550"/>
                  </a:lnTo>
                  <a:lnTo>
                    <a:pt x="222" y="552"/>
                  </a:lnTo>
                  <a:lnTo>
                    <a:pt x="220" y="552"/>
                  </a:lnTo>
                  <a:lnTo>
                    <a:pt x="218" y="554"/>
                  </a:lnTo>
                  <a:lnTo>
                    <a:pt x="218" y="552"/>
                  </a:lnTo>
                  <a:lnTo>
                    <a:pt x="218" y="550"/>
                  </a:lnTo>
                  <a:lnTo>
                    <a:pt x="216" y="550"/>
                  </a:lnTo>
                  <a:lnTo>
                    <a:pt x="216" y="550"/>
                  </a:lnTo>
                  <a:lnTo>
                    <a:pt x="216" y="550"/>
                  </a:lnTo>
                  <a:lnTo>
                    <a:pt x="216" y="552"/>
                  </a:lnTo>
                  <a:lnTo>
                    <a:pt x="214" y="552"/>
                  </a:lnTo>
                  <a:lnTo>
                    <a:pt x="212" y="552"/>
                  </a:lnTo>
                  <a:lnTo>
                    <a:pt x="212" y="550"/>
                  </a:lnTo>
                  <a:lnTo>
                    <a:pt x="212" y="550"/>
                  </a:lnTo>
                  <a:lnTo>
                    <a:pt x="210" y="550"/>
                  </a:lnTo>
                  <a:lnTo>
                    <a:pt x="210" y="550"/>
                  </a:lnTo>
                  <a:lnTo>
                    <a:pt x="208" y="550"/>
                  </a:lnTo>
                  <a:lnTo>
                    <a:pt x="208" y="552"/>
                  </a:lnTo>
                  <a:lnTo>
                    <a:pt x="208" y="552"/>
                  </a:lnTo>
                  <a:lnTo>
                    <a:pt x="208" y="554"/>
                  </a:lnTo>
                  <a:lnTo>
                    <a:pt x="208" y="558"/>
                  </a:lnTo>
                  <a:lnTo>
                    <a:pt x="206" y="560"/>
                  </a:lnTo>
                  <a:lnTo>
                    <a:pt x="206" y="562"/>
                  </a:lnTo>
                  <a:lnTo>
                    <a:pt x="204" y="562"/>
                  </a:lnTo>
                  <a:lnTo>
                    <a:pt x="202" y="562"/>
                  </a:lnTo>
                  <a:lnTo>
                    <a:pt x="202" y="560"/>
                  </a:lnTo>
                  <a:lnTo>
                    <a:pt x="200" y="558"/>
                  </a:lnTo>
                  <a:lnTo>
                    <a:pt x="200" y="560"/>
                  </a:lnTo>
                  <a:lnTo>
                    <a:pt x="198" y="560"/>
                  </a:lnTo>
                  <a:lnTo>
                    <a:pt x="198" y="560"/>
                  </a:lnTo>
                  <a:lnTo>
                    <a:pt x="196" y="558"/>
                  </a:lnTo>
                  <a:lnTo>
                    <a:pt x="196" y="558"/>
                  </a:lnTo>
                  <a:lnTo>
                    <a:pt x="196" y="558"/>
                  </a:lnTo>
                  <a:lnTo>
                    <a:pt x="196" y="560"/>
                  </a:lnTo>
                  <a:lnTo>
                    <a:pt x="196" y="562"/>
                  </a:lnTo>
                  <a:lnTo>
                    <a:pt x="196" y="564"/>
                  </a:lnTo>
                  <a:lnTo>
                    <a:pt x="196" y="564"/>
                  </a:lnTo>
                  <a:lnTo>
                    <a:pt x="196" y="566"/>
                  </a:lnTo>
                  <a:lnTo>
                    <a:pt x="198" y="566"/>
                  </a:lnTo>
                  <a:lnTo>
                    <a:pt x="198" y="570"/>
                  </a:lnTo>
                  <a:lnTo>
                    <a:pt x="198" y="572"/>
                  </a:lnTo>
                  <a:lnTo>
                    <a:pt x="198" y="574"/>
                  </a:lnTo>
                  <a:lnTo>
                    <a:pt x="196" y="574"/>
                  </a:lnTo>
                  <a:lnTo>
                    <a:pt x="196" y="574"/>
                  </a:lnTo>
                  <a:lnTo>
                    <a:pt x="194" y="574"/>
                  </a:lnTo>
                  <a:lnTo>
                    <a:pt x="192" y="576"/>
                  </a:lnTo>
                  <a:lnTo>
                    <a:pt x="190" y="574"/>
                  </a:lnTo>
                  <a:lnTo>
                    <a:pt x="188" y="574"/>
                  </a:lnTo>
                  <a:lnTo>
                    <a:pt x="188" y="576"/>
                  </a:lnTo>
                  <a:lnTo>
                    <a:pt x="188" y="576"/>
                  </a:lnTo>
                  <a:lnTo>
                    <a:pt x="190" y="578"/>
                  </a:lnTo>
                  <a:lnTo>
                    <a:pt x="192" y="578"/>
                  </a:lnTo>
                  <a:lnTo>
                    <a:pt x="194" y="580"/>
                  </a:lnTo>
                  <a:lnTo>
                    <a:pt x="194" y="580"/>
                  </a:lnTo>
                  <a:lnTo>
                    <a:pt x="196" y="580"/>
                  </a:lnTo>
                  <a:lnTo>
                    <a:pt x="198" y="580"/>
                  </a:lnTo>
                  <a:lnTo>
                    <a:pt x="198" y="580"/>
                  </a:lnTo>
                  <a:lnTo>
                    <a:pt x="196" y="582"/>
                  </a:lnTo>
                  <a:lnTo>
                    <a:pt x="196" y="584"/>
                  </a:lnTo>
                  <a:lnTo>
                    <a:pt x="194" y="584"/>
                  </a:lnTo>
                  <a:lnTo>
                    <a:pt x="194" y="584"/>
                  </a:lnTo>
                  <a:lnTo>
                    <a:pt x="194" y="584"/>
                  </a:lnTo>
                  <a:lnTo>
                    <a:pt x="196" y="586"/>
                  </a:lnTo>
                  <a:lnTo>
                    <a:pt x="196" y="588"/>
                  </a:lnTo>
                  <a:lnTo>
                    <a:pt x="196" y="588"/>
                  </a:lnTo>
                  <a:lnTo>
                    <a:pt x="194" y="590"/>
                  </a:lnTo>
                  <a:lnTo>
                    <a:pt x="194" y="590"/>
                  </a:lnTo>
                  <a:lnTo>
                    <a:pt x="192" y="590"/>
                  </a:lnTo>
                  <a:lnTo>
                    <a:pt x="190" y="588"/>
                  </a:lnTo>
                  <a:lnTo>
                    <a:pt x="190" y="588"/>
                  </a:lnTo>
                  <a:lnTo>
                    <a:pt x="188" y="586"/>
                  </a:lnTo>
                  <a:lnTo>
                    <a:pt x="186" y="584"/>
                  </a:lnTo>
                  <a:lnTo>
                    <a:pt x="186" y="584"/>
                  </a:lnTo>
                  <a:lnTo>
                    <a:pt x="184" y="586"/>
                  </a:lnTo>
                  <a:lnTo>
                    <a:pt x="184" y="588"/>
                  </a:lnTo>
                  <a:lnTo>
                    <a:pt x="186" y="588"/>
                  </a:lnTo>
                  <a:lnTo>
                    <a:pt x="188" y="588"/>
                  </a:lnTo>
                  <a:lnTo>
                    <a:pt x="190" y="590"/>
                  </a:lnTo>
                  <a:lnTo>
                    <a:pt x="192" y="590"/>
                  </a:lnTo>
                  <a:lnTo>
                    <a:pt x="194" y="590"/>
                  </a:lnTo>
                  <a:lnTo>
                    <a:pt x="194" y="592"/>
                  </a:lnTo>
                  <a:lnTo>
                    <a:pt x="192" y="592"/>
                  </a:lnTo>
                  <a:lnTo>
                    <a:pt x="192" y="594"/>
                  </a:lnTo>
                  <a:lnTo>
                    <a:pt x="190" y="594"/>
                  </a:lnTo>
                  <a:lnTo>
                    <a:pt x="188" y="594"/>
                  </a:lnTo>
                  <a:lnTo>
                    <a:pt x="188" y="594"/>
                  </a:lnTo>
                  <a:lnTo>
                    <a:pt x="184" y="592"/>
                  </a:lnTo>
                  <a:lnTo>
                    <a:pt x="184" y="592"/>
                  </a:lnTo>
                  <a:lnTo>
                    <a:pt x="184" y="592"/>
                  </a:lnTo>
                  <a:lnTo>
                    <a:pt x="182" y="592"/>
                  </a:lnTo>
                  <a:lnTo>
                    <a:pt x="182" y="592"/>
                  </a:lnTo>
                  <a:lnTo>
                    <a:pt x="182" y="594"/>
                  </a:lnTo>
                  <a:lnTo>
                    <a:pt x="184" y="596"/>
                  </a:lnTo>
                  <a:lnTo>
                    <a:pt x="186" y="598"/>
                  </a:lnTo>
                  <a:lnTo>
                    <a:pt x="186" y="598"/>
                  </a:lnTo>
                  <a:lnTo>
                    <a:pt x="186" y="600"/>
                  </a:lnTo>
                  <a:lnTo>
                    <a:pt x="184" y="600"/>
                  </a:lnTo>
                  <a:lnTo>
                    <a:pt x="184" y="598"/>
                  </a:lnTo>
                  <a:lnTo>
                    <a:pt x="182" y="598"/>
                  </a:lnTo>
                  <a:lnTo>
                    <a:pt x="180" y="598"/>
                  </a:lnTo>
                  <a:lnTo>
                    <a:pt x="178" y="596"/>
                  </a:lnTo>
                  <a:lnTo>
                    <a:pt x="178" y="596"/>
                  </a:lnTo>
                  <a:lnTo>
                    <a:pt x="178" y="598"/>
                  </a:lnTo>
                  <a:lnTo>
                    <a:pt x="180" y="598"/>
                  </a:lnTo>
                  <a:lnTo>
                    <a:pt x="184" y="600"/>
                  </a:lnTo>
                  <a:lnTo>
                    <a:pt x="184" y="600"/>
                  </a:lnTo>
                  <a:lnTo>
                    <a:pt x="184" y="602"/>
                  </a:lnTo>
                  <a:lnTo>
                    <a:pt x="182" y="602"/>
                  </a:lnTo>
                  <a:lnTo>
                    <a:pt x="180" y="602"/>
                  </a:lnTo>
                  <a:lnTo>
                    <a:pt x="178" y="600"/>
                  </a:lnTo>
                  <a:lnTo>
                    <a:pt x="178" y="600"/>
                  </a:lnTo>
                  <a:lnTo>
                    <a:pt x="178" y="598"/>
                  </a:lnTo>
                  <a:lnTo>
                    <a:pt x="176" y="598"/>
                  </a:lnTo>
                  <a:lnTo>
                    <a:pt x="176" y="600"/>
                  </a:lnTo>
                  <a:lnTo>
                    <a:pt x="176" y="600"/>
                  </a:lnTo>
                  <a:lnTo>
                    <a:pt x="176" y="602"/>
                  </a:lnTo>
                  <a:lnTo>
                    <a:pt x="178" y="604"/>
                  </a:lnTo>
                  <a:lnTo>
                    <a:pt x="178" y="604"/>
                  </a:lnTo>
                  <a:lnTo>
                    <a:pt x="178" y="604"/>
                  </a:lnTo>
                  <a:lnTo>
                    <a:pt x="180" y="604"/>
                  </a:lnTo>
                  <a:lnTo>
                    <a:pt x="182" y="606"/>
                  </a:lnTo>
                  <a:lnTo>
                    <a:pt x="182" y="606"/>
                  </a:lnTo>
                  <a:lnTo>
                    <a:pt x="182" y="606"/>
                  </a:lnTo>
                  <a:lnTo>
                    <a:pt x="182" y="608"/>
                  </a:lnTo>
                  <a:lnTo>
                    <a:pt x="180" y="608"/>
                  </a:lnTo>
                  <a:lnTo>
                    <a:pt x="178" y="610"/>
                  </a:lnTo>
                  <a:lnTo>
                    <a:pt x="178" y="608"/>
                  </a:lnTo>
                  <a:lnTo>
                    <a:pt x="176" y="608"/>
                  </a:lnTo>
                  <a:lnTo>
                    <a:pt x="174" y="608"/>
                  </a:lnTo>
                  <a:lnTo>
                    <a:pt x="174" y="606"/>
                  </a:lnTo>
                  <a:lnTo>
                    <a:pt x="174" y="606"/>
                  </a:lnTo>
                  <a:lnTo>
                    <a:pt x="174" y="606"/>
                  </a:lnTo>
                  <a:lnTo>
                    <a:pt x="172" y="606"/>
                  </a:lnTo>
                  <a:lnTo>
                    <a:pt x="172" y="606"/>
                  </a:lnTo>
                  <a:lnTo>
                    <a:pt x="172" y="608"/>
                  </a:lnTo>
                  <a:lnTo>
                    <a:pt x="170" y="610"/>
                  </a:lnTo>
                  <a:lnTo>
                    <a:pt x="170" y="610"/>
                  </a:lnTo>
                  <a:lnTo>
                    <a:pt x="168" y="608"/>
                  </a:lnTo>
                  <a:lnTo>
                    <a:pt x="166" y="608"/>
                  </a:lnTo>
                  <a:lnTo>
                    <a:pt x="166" y="608"/>
                  </a:lnTo>
                  <a:lnTo>
                    <a:pt x="166" y="610"/>
                  </a:lnTo>
                  <a:lnTo>
                    <a:pt x="166" y="610"/>
                  </a:lnTo>
                  <a:lnTo>
                    <a:pt x="170" y="612"/>
                  </a:lnTo>
                  <a:lnTo>
                    <a:pt x="172" y="612"/>
                  </a:lnTo>
                  <a:lnTo>
                    <a:pt x="174" y="614"/>
                  </a:lnTo>
                  <a:lnTo>
                    <a:pt x="174" y="618"/>
                  </a:lnTo>
                  <a:lnTo>
                    <a:pt x="174" y="618"/>
                  </a:lnTo>
                  <a:lnTo>
                    <a:pt x="172" y="618"/>
                  </a:lnTo>
                  <a:lnTo>
                    <a:pt x="170" y="616"/>
                  </a:lnTo>
                  <a:lnTo>
                    <a:pt x="168" y="614"/>
                  </a:lnTo>
                  <a:lnTo>
                    <a:pt x="166" y="612"/>
                  </a:lnTo>
                  <a:lnTo>
                    <a:pt x="166" y="612"/>
                  </a:lnTo>
                  <a:lnTo>
                    <a:pt x="166" y="614"/>
                  </a:lnTo>
                  <a:lnTo>
                    <a:pt x="166" y="614"/>
                  </a:lnTo>
                  <a:lnTo>
                    <a:pt x="168" y="616"/>
                  </a:lnTo>
                  <a:lnTo>
                    <a:pt x="170" y="618"/>
                  </a:lnTo>
                  <a:lnTo>
                    <a:pt x="172" y="620"/>
                  </a:lnTo>
                  <a:lnTo>
                    <a:pt x="172" y="620"/>
                  </a:lnTo>
                  <a:lnTo>
                    <a:pt x="172" y="624"/>
                  </a:lnTo>
                  <a:lnTo>
                    <a:pt x="172" y="624"/>
                  </a:lnTo>
                  <a:lnTo>
                    <a:pt x="172" y="626"/>
                  </a:lnTo>
                  <a:lnTo>
                    <a:pt x="170" y="626"/>
                  </a:lnTo>
                  <a:lnTo>
                    <a:pt x="170" y="626"/>
                  </a:lnTo>
                  <a:lnTo>
                    <a:pt x="170" y="628"/>
                  </a:lnTo>
                  <a:lnTo>
                    <a:pt x="170" y="628"/>
                  </a:lnTo>
                  <a:lnTo>
                    <a:pt x="168" y="628"/>
                  </a:lnTo>
                  <a:lnTo>
                    <a:pt x="166" y="628"/>
                  </a:lnTo>
                  <a:lnTo>
                    <a:pt x="164" y="626"/>
                  </a:lnTo>
                  <a:lnTo>
                    <a:pt x="164" y="626"/>
                  </a:lnTo>
                  <a:lnTo>
                    <a:pt x="164" y="628"/>
                  </a:lnTo>
                  <a:lnTo>
                    <a:pt x="166" y="630"/>
                  </a:lnTo>
                  <a:lnTo>
                    <a:pt x="168" y="630"/>
                  </a:lnTo>
                  <a:lnTo>
                    <a:pt x="168" y="630"/>
                  </a:lnTo>
                  <a:lnTo>
                    <a:pt x="166" y="632"/>
                  </a:lnTo>
                  <a:lnTo>
                    <a:pt x="166" y="632"/>
                  </a:lnTo>
                  <a:lnTo>
                    <a:pt x="164" y="630"/>
                  </a:lnTo>
                  <a:lnTo>
                    <a:pt x="164" y="632"/>
                  </a:lnTo>
                  <a:lnTo>
                    <a:pt x="164" y="632"/>
                  </a:lnTo>
                  <a:lnTo>
                    <a:pt x="164" y="632"/>
                  </a:lnTo>
                  <a:lnTo>
                    <a:pt x="166" y="634"/>
                  </a:lnTo>
                  <a:lnTo>
                    <a:pt x="166" y="634"/>
                  </a:lnTo>
                  <a:lnTo>
                    <a:pt x="164" y="636"/>
                  </a:lnTo>
                  <a:lnTo>
                    <a:pt x="164" y="636"/>
                  </a:lnTo>
                  <a:lnTo>
                    <a:pt x="162" y="636"/>
                  </a:lnTo>
                  <a:lnTo>
                    <a:pt x="162" y="634"/>
                  </a:lnTo>
                  <a:lnTo>
                    <a:pt x="160" y="634"/>
                  </a:lnTo>
                  <a:lnTo>
                    <a:pt x="160" y="636"/>
                  </a:lnTo>
                  <a:lnTo>
                    <a:pt x="162" y="636"/>
                  </a:lnTo>
                  <a:lnTo>
                    <a:pt x="164" y="638"/>
                  </a:lnTo>
                  <a:lnTo>
                    <a:pt x="164" y="640"/>
                  </a:lnTo>
                  <a:lnTo>
                    <a:pt x="162" y="640"/>
                  </a:lnTo>
                  <a:lnTo>
                    <a:pt x="158" y="640"/>
                  </a:lnTo>
                  <a:lnTo>
                    <a:pt x="158" y="640"/>
                  </a:lnTo>
                  <a:lnTo>
                    <a:pt x="156" y="640"/>
                  </a:lnTo>
                  <a:lnTo>
                    <a:pt x="156" y="640"/>
                  </a:lnTo>
                  <a:lnTo>
                    <a:pt x="158" y="640"/>
                  </a:lnTo>
                  <a:lnTo>
                    <a:pt x="162" y="640"/>
                  </a:lnTo>
                  <a:lnTo>
                    <a:pt x="164" y="642"/>
                  </a:lnTo>
                  <a:lnTo>
                    <a:pt x="164" y="642"/>
                  </a:lnTo>
                  <a:lnTo>
                    <a:pt x="164" y="644"/>
                  </a:lnTo>
                  <a:lnTo>
                    <a:pt x="162" y="644"/>
                  </a:lnTo>
                  <a:lnTo>
                    <a:pt x="160" y="646"/>
                  </a:lnTo>
                  <a:lnTo>
                    <a:pt x="156" y="644"/>
                  </a:lnTo>
                  <a:lnTo>
                    <a:pt x="156" y="644"/>
                  </a:lnTo>
                  <a:lnTo>
                    <a:pt x="156" y="644"/>
                  </a:lnTo>
                  <a:lnTo>
                    <a:pt x="156" y="646"/>
                  </a:lnTo>
                  <a:lnTo>
                    <a:pt x="158" y="646"/>
                  </a:lnTo>
                  <a:lnTo>
                    <a:pt x="158" y="648"/>
                  </a:lnTo>
                  <a:lnTo>
                    <a:pt x="158" y="648"/>
                  </a:lnTo>
                  <a:lnTo>
                    <a:pt x="158" y="648"/>
                  </a:lnTo>
                  <a:lnTo>
                    <a:pt x="156" y="648"/>
                  </a:lnTo>
                  <a:lnTo>
                    <a:pt x="158" y="648"/>
                  </a:lnTo>
                  <a:lnTo>
                    <a:pt x="160" y="650"/>
                  </a:lnTo>
                  <a:lnTo>
                    <a:pt x="162" y="650"/>
                  </a:lnTo>
                  <a:lnTo>
                    <a:pt x="160" y="650"/>
                  </a:lnTo>
                  <a:lnTo>
                    <a:pt x="158" y="650"/>
                  </a:lnTo>
                  <a:lnTo>
                    <a:pt x="156" y="650"/>
                  </a:lnTo>
                  <a:lnTo>
                    <a:pt x="156" y="652"/>
                  </a:lnTo>
                  <a:lnTo>
                    <a:pt x="158" y="652"/>
                  </a:lnTo>
                  <a:lnTo>
                    <a:pt x="160" y="652"/>
                  </a:lnTo>
                  <a:lnTo>
                    <a:pt x="162" y="652"/>
                  </a:lnTo>
                  <a:lnTo>
                    <a:pt x="162" y="654"/>
                  </a:lnTo>
                  <a:lnTo>
                    <a:pt x="160" y="654"/>
                  </a:lnTo>
                  <a:lnTo>
                    <a:pt x="158" y="654"/>
                  </a:lnTo>
                  <a:lnTo>
                    <a:pt x="156" y="654"/>
                  </a:lnTo>
                  <a:lnTo>
                    <a:pt x="154" y="654"/>
                  </a:lnTo>
                  <a:lnTo>
                    <a:pt x="152" y="652"/>
                  </a:lnTo>
                  <a:lnTo>
                    <a:pt x="152" y="652"/>
                  </a:lnTo>
                  <a:lnTo>
                    <a:pt x="152" y="652"/>
                  </a:lnTo>
                  <a:lnTo>
                    <a:pt x="150" y="652"/>
                  </a:lnTo>
                  <a:lnTo>
                    <a:pt x="150" y="652"/>
                  </a:lnTo>
                  <a:lnTo>
                    <a:pt x="148" y="652"/>
                  </a:lnTo>
                  <a:lnTo>
                    <a:pt x="150" y="652"/>
                  </a:lnTo>
                  <a:lnTo>
                    <a:pt x="152" y="654"/>
                  </a:lnTo>
                  <a:lnTo>
                    <a:pt x="154" y="656"/>
                  </a:lnTo>
                  <a:lnTo>
                    <a:pt x="154" y="656"/>
                  </a:lnTo>
                  <a:lnTo>
                    <a:pt x="154" y="658"/>
                  </a:lnTo>
                  <a:lnTo>
                    <a:pt x="154" y="658"/>
                  </a:lnTo>
                  <a:lnTo>
                    <a:pt x="156" y="658"/>
                  </a:lnTo>
                  <a:lnTo>
                    <a:pt x="156" y="658"/>
                  </a:lnTo>
                  <a:lnTo>
                    <a:pt x="158" y="658"/>
                  </a:lnTo>
                  <a:lnTo>
                    <a:pt x="158" y="660"/>
                  </a:lnTo>
                  <a:lnTo>
                    <a:pt x="158" y="660"/>
                  </a:lnTo>
                  <a:lnTo>
                    <a:pt x="156" y="660"/>
                  </a:lnTo>
                  <a:lnTo>
                    <a:pt x="156" y="662"/>
                  </a:lnTo>
                  <a:lnTo>
                    <a:pt x="156" y="662"/>
                  </a:lnTo>
                  <a:lnTo>
                    <a:pt x="156" y="662"/>
                  </a:lnTo>
                  <a:close/>
                  <a:moveTo>
                    <a:pt x="152" y="662"/>
                  </a:moveTo>
                  <a:lnTo>
                    <a:pt x="148" y="662"/>
                  </a:lnTo>
                  <a:lnTo>
                    <a:pt x="146" y="660"/>
                  </a:lnTo>
                  <a:lnTo>
                    <a:pt x="146" y="662"/>
                  </a:lnTo>
                  <a:lnTo>
                    <a:pt x="150" y="664"/>
                  </a:lnTo>
                  <a:lnTo>
                    <a:pt x="150" y="664"/>
                  </a:lnTo>
                  <a:lnTo>
                    <a:pt x="152" y="662"/>
                  </a:lnTo>
                  <a:close/>
                  <a:moveTo>
                    <a:pt x="344" y="448"/>
                  </a:moveTo>
                  <a:lnTo>
                    <a:pt x="344" y="448"/>
                  </a:lnTo>
                  <a:lnTo>
                    <a:pt x="348" y="448"/>
                  </a:lnTo>
                  <a:lnTo>
                    <a:pt x="354" y="448"/>
                  </a:lnTo>
                  <a:lnTo>
                    <a:pt x="358" y="448"/>
                  </a:lnTo>
                  <a:lnTo>
                    <a:pt x="360" y="446"/>
                  </a:lnTo>
                  <a:lnTo>
                    <a:pt x="362" y="446"/>
                  </a:lnTo>
                  <a:lnTo>
                    <a:pt x="366" y="448"/>
                  </a:lnTo>
                  <a:lnTo>
                    <a:pt x="368" y="446"/>
                  </a:lnTo>
                  <a:lnTo>
                    <a:pt x="370" y="446"/>
                  </a:lnTo>
                  <a:lnTo>
                    <a:pt x="372" y="446"/>
                  </a:lnTo>
                  <a:lnTo>
                    <a:pt x="372" y="438"/>
                  </a:lnTo>
                  <a:lnTo>
                    <a:pt x="372" y="436"/>
                  </a:lnTo>
                  <a:lnTo>
                    <a:pt x="370" y="434"/>
                  </a:lnTo>
                  <a:lnTo>
                    <a:pt x="368" y="434"/>
                  </a:lnTo>
                  <a:lnTo>
                    <a:pt x="360" y="438"/>
                  </a:lnTo>
                  <a:lnTo>
                    <a:pt x="354" y="438"/>
                  </a:lnTo>
                  <a:lnTo>
                    <a:pt x="352" y="440"/>
                  </a:lnTo>
                  <a:lnTo>
                    <a:pt x="350" y="442"/>
                  </a:lnTo>
                  <a:lnTo>
                    <a:pt x="348" y="444"/>
                  </a:lnTo>
                  <a:lnTo>
                    <a:pt x="346" y="444"/>
                  </a:lnTo>
                  <a:lnTo>
                    <a:pt x="346" y="446"/>
                  </a:lnTo>
                  <a:lnTo>
                    <a:pt x="344" y="448"/>
                  </a:lnTo>
                  <a:close/>
                  <a:moveTo>
                    <a:pt x="160" y="648"/>
                  </a:moveTo>
                  <a:lnTo>
                    <a:pt x="162" y="648"/>
                  </a:lnTo>
                  <a:lnTo>
                    <a:pt x="164" y="648"/>
                  </a:lnTo>
                  <a:lnTo>
                    <a:pt x="164" y="646"/>
                  </a:lnTo>
                  <a:lnTo>
                    <a:pt x="162" y="646"/>
                  </a:lnTo>
                  <a:lnTo>
                    <a:pt x="160" y="648"/>
                  </a:lnTo>
                  <a:close/>
                  <a:moveTo>
                    <a:pt x="174" y="622"/>
                  </a:moveTo>
                  <a:lnTo>
                    <a:pt x="174" y="622"/>
                  </a:lnTo>
                  <a:lnTo>
                    <a:pt x="174" y="622"/>
                  </a:lnTo>
                  <a:lnTo>
                    <a:pt x="174" y="622"/>
                  </a:lnTo>
                  <a:close/>
                  <a:moveTo>
                    <a:pt x="174" y="620"/>
                  </a:moveTo>
                  <a:lnTo>
                    <a:pt x="174" y="620"/>
                  </a:lnTo>
                  <a:lnTo>
                    <a:pt x="176" y="620"/>
                  </a:lnTo>
                  <a:lnTo>
                    <a:pt x="176" y="618"/>
                  </a:lnTo>
                  <a:lnTo>
                    <a:pt x="174" y="620"/>
                  </a:lnTo>
                  <a:close/>
                  <a:moveTo>
                    <a:pt x="176" y="614"/>
                  </a:moveTo>
                  <a:lnTo>
                    <a:pt x="176" y="616"/>
                  </a:lnTo>
                  <a:lnTo>
                    <a:pt x="176" y="616"/>
                  </a:lnTo>
                  <a:lnTo>
                    <a:pt x="176" y="614"/>
                  </a:lnTo>
                  <a:lnTo>
                    <a:pt x="176" y="614"/>
                  </a:lnTo>
                  <a:lnTo>
                    <a:pt x="176" y="614"/>
                  </a:lnTo>
                  <a:close/>
                  <a:moveTo>
                    <a:pt x="174" y="610"/>
                  </a:moveTo>
                  <a:lnTo>
                    <a:pt x="174" y="612"/>
                  </a:lnTo>
                  <a:lnTo>
                    <a:pt x="176" y="612"/>
                  </a:lnTo>
                  <a:lnTo>
                    <a:pt x="176" y="612"/>
                  </a:lnTo>
                  <a:lnTo>
                    <a:pt x="178" y="612"/>
                  </a:lnTo>
                  <a:lnTo>
                    <a:pt x="178" y="612"/>
                  </a:lnTo>
                  <a:lnTo>
                    <a:pt x="178" y="610"/>
                  </a:lnTo>
                  <a:lnTo>
                    <a:pt x="176" y="610"/>
                  </a:lnTo>
                  <a:lnTo>
                    <a:pt x="174" y="610"/>
                  </a:lnTo>
                  <a:lnTo>
                    <a:pt x="174" y="610"/>
                  </a:lnTo>
                  <a:close/>
                  <a:moveTo>
                    <a:pt x="184" y="608"/>
                  </a:moveTo>
                  <a:lnTo>
                    <a:pt x="184" y="606"/>
                  </a:lnTo>
                  <a:lnTo>
                    <a:pt x="184" y="606"/>
                  </a:lnTo>
                  <a:lnTo>
                    <a:pt x="184" y="606"/>
                  </a:lnTo>
                  <a:lnTo>
                    <a:pt x="184" y="608"/>
                  </a:lnTo>
                  <a:close/>
                  <a:moveTo>
                    <a:pt x="182" y="592"/>
                  </a:moveTo>
                  <a:lnTo>
                    <a:pt x="182" y="594"/>
                  </a:lnTo>
                  <a:lnTo>
                    <a:pt x="184" y="596"/>
                  </a:lnTo>
                  <a:lnTo>
                    <a:pt x="186" y="598"/>
                  </a:lnTo>
                  <a:lnTo>
                    <a:pt x="188" y="598"/>
                  </a:lnTo>
                  <a:lnTo>
                    <a:pt x="188" y="598"/>
                  </a:lnTo>
                  <a:lnTo>
                    <a:pt x="188" y="596"/>
                  </a:lnTo>
                  <a:lnTo>
                    <a:pt x="184" y="594"/>
                  </a:lnTo>
                  <a:lnTo>
                    <a:pt x="184" y="592"/>
                  </a:lnTo>
                  <a:lnTo>
                    <a:pt x="182" y="592"/>
                  </a:lnTo>
                  <a:close/>
                  <a:moveTo>
                    <a:pt x="198" y="564"/>
                  </a:moveTo>
                  <a:lnTo>
                    <a:pt x="198" y="566"/>
                  </a:lnTo>
                  <a:lnTo>
                    <a:pt x="200" y="568"/>
                  </a:lnTo>
                  <a:lnTo>
                    <a:pt x="200" y="572"/>
                  </a:lnTo>
                  <a:lnTo>
                    <a:pt x="200" y="574"/>
                  </a:lnTo>
                  <a:lnTo>
                    <a:pt x="202" y="574"/>
                  </a:lnTo>
                  <a:lnTo>
                    <a:pt x="202" y="572"/>
                  </a:lnTo>
                  <a:lnTo>
                    <a:pt x="202" y="568"/>
                  </a:lnTo>
                  <a:lnTo>
                    <a:pt x="200" y="568"/>
                  </a:lnTo>
                  <a:lnTo>
                    <a:pt x="200" y="564"/>
                  </a:lnTo>
                  <a:lnTo>
                    <a:pt x="198" y="564"/>
                  </a:lnTo>
                  <a:lnTo>
                    <a:pt x="198" y="564"/>
                  </a:lnTo>
                  <a:close/>
                  <a:moveTo>
                    <a:pt x="210" y="558"/>
                  </a:moveTo>
                  <a:lnTo>
                    <a:pt x="210" y="558"/>
                  </a:lnTo>
                  <a:lnTo>
                    <a:pt x="212" y="560"/>
                  </a:lnTo>
                  <a:lnTo>
                    <a:pt x="212" y="558"/>
                  </a:lnTo>
                  <a:lnTo>
                    <a:pt x="210" y="558"/>
                  </a:lnTo>
                  <a:lnTo>
                    <a:pt x="210" y="558"/>
                  </a:lnTo>
                  <a:close/>
                  <a:moveTo>
                    <a:pt x="214" y="554"/>
                  </a:moveTo>
                  <a:lnTo>
                    <a:pt x="214" y="556"/>
                  </a:lnTo>
                  <a:lnTo>
                    <a:pt x="214" y="554"/>
                  </a:lnTo>
                  <a:lnTo>
                    <a:pt x="214" y="554"/>
                  </a:lnTo>
                  <a:lnTo>
                    <a:pt x="214" y="554"/>
                  </a:lnTo>
                  <a:close/>
                  <a:moveTo>
                    <a:pt x="234" y="552"/>
                  </a:moveTo>
                  <a:lnTo>
                    <a:pt x="234" y="552"/>
                  </a:lnTo>
                  <a:lnTo>
                    <a:pt x="236" y="552"/>
                  </a:lnTo>
                  <a:lnTo>
                    <a:pt x="236" y="550"/>
                  </a:lnTo>
                  <a:lnTo>
                    <a:pt x="234" y="548"/>
                  </a:lnTo>
                  <a:lnTo>
                    <a:pt x="234" y="548"/>
                  </a:lnTo>
                  <a:lnTo>
                    <a:pt x="234" y="546"/>
                  </a:lnTo>
                  <a:lnTo>
                    <a:pt x="232" y="546"/>
                  </a:lnTo>
                  <a:lnTo>
                    <a:pt x="230" y="548"/>
                  </a:lnTo>
                  <a:lnTo>
                    <a:pt x="230" y="550"/>
                  </a:lnTo>
                  <a:lnTo>
                    <a:pt x="230" y="550"/>
                  </a:lnTo>
                  <a:lnTo>
                    <a:pt x="232" y="552"/>
                  </a:lnTo>
                  <a:lnTo>
                    <a:pt x="232" y="552"/>
                  </a:lnTo>
                  <a:lnTo>
                    <a:pt x="234" y="552"/>
                  </a:lnTo>
                  <a:close/>
                  <a:moveTo>
                    <a:pt x="240" y="552"/>
                  </a:moveTo>
                  <a:lnTo>
                    <a:pt x="240" y="550"/>
                  </a:lnTo>
                  <a:lnTo>
                    <a:pt x="240" y="550"/>
                  </a:lnTo>
                  <a:lnTo>
                    <a:pt x="240" y="550"/>
                  </a:lnTo>
                  <a:lnTo>
                    <a:pt x="240" y="552"/>
                  </a:lnTo>
                  <a:lnTo>
                    <a:pt x="240" y="552"/>
                  </a:lnTo>
                  <a:lnTo>
                    <a:pt x="240" y="552"/>
                  </a:lnTo>
                  <a:close/>
                  <a:moveTo>
                    <a:pt x="386" y="470"/>
                  </a:moveTo>
                  <a:lnTo>
                    <a:pt x="386" y="470"/>
                  </a:lnTo>
                  <a:lnTo>
                    <a:pt x="388" y="470"/>
                  </a:lnTo>
                  <a:lnTo>
                    <a:pt x="388" y="468"/>
                  </a:lnTo>
                  <a:lnTo>
                    <a:pt x="386" y="470"/>
                  </a:lnTo>
                  <a:lnTo>
                    <a:pt x="386" y="470"/>
                  </a:lnTo>
                  <a:close/>
                  <a:moveTo>
                    <a:pt x="360" y="450"/>
                  </a:moveTo>
                  <a:lnTo>
                    <a:pt x="362" y="450"/>
                  </a:lnTo>
                  <a:lnTo>
                    <a:pt x="364" y="450"/>
                  </a:lnTo>
                  <a:lnTo>
                    <a:pt x="364" y="448"/>
                  </a:lnTo>
                  <a:lnTo>
                    <a:pt x="362" y="448"/>
                  </a:lnTo>
                  <a:lnTo>
                    <a:pt x="360" y="450"/>
                  </a:lnTo>
                  <a:lnTo>
                    <a:pt x="360" y="450"/>
                  </a:lnTo>
                  <a:close/>
                  <a:moveTo>
                    <a:pt x="350" y="440"/>
                  </a:moveTo>
                  <a:lnTo>
                    <a:pt x="350" y="440"/>
                  </a:lnTo>
                  <a:lnTo>
                    <a:pt x="352" y="440"/>
                  </a:lnTo>
                  <a:lnTo>
                    <a:pt x="352" y="438"/>
                  </a:lnTo>
                  <a:lnTo>
                    <a:pt x="350" y="438"/>
                  </a:lnTo>
                  <a:lnTo>
                    <a:pt x="350" y="440"/>
                  </a:lnTo>
                  <a:close/>
                  <a:moveTo>
                    <a:pt x="372" y="432"/>
                  </a:moveTo>
                  <a:lnTo>
                    <a:pt x="372" y="434"/>
                  </a:lnTo>
                  <a:lnTo>
                    <a:pt x="372" y="436"/>
                  </a:lnTo>
                  <a:lnTo>
                    <a:pt x="372" y="434"/>
                  </a:lnTo>
                  <a:lnTo>
                    <a:pt x="372" y="432"/>
                  </a:lnTo>
                  <a:lnTo>
                    <a:pt x="372" y="432"/>
                  </a:lnTo>
                  <a:lnTo>
                    <a:pt x="372" y="432"/>
                  </a:lnTo>
                  <a:close/>
                  <a:moveTo>
                    <a:pt x="386" y="386"/>
                  </a:moveTo>
                  <a:lnTo>
                    <a:pt x="386" y="388"/>
                  </a:lnTo>
                  <a:lnTo>
                    <a:pt x="386" y="390"/>
                  </a:lnTo>
                  <a:lnTo>
                    <a:pt x="386" y="390"/>
                  </a:lnTo>
                  <a:lnTo>
                    <a:pt x="388" y="394"/>
                  </a:lnTo>
                  <a:lnTo>
                    <a:pt x="390" y="396"/>
                  </a:lnTo>
                  <a:lnTo>
                    <a:pt x="392" y="398"/>
                  </a:lnTo>
                  <a:lnTo>
                    <a:pt x="396" y="400"/>
                  </a:lnTo>
                  <a:lnTo>
                    <a:pt x="398" y="402"/>
                  </a:lnTo>
                  <a:lnTo>
                    <a:pt x="400" y="404"/>
                  </a:lnTo>
                  <a:lnTo>
                    <a:pt x="400" y="404"/>
                  </a:lnTo>
                  <a:lnTo>
                    <a:pt x="402" y="404"/>
                  </a:lnTo>
                  <a:lnTo>
                    <a:pt x="404" y="406"/>
                  </a:lnTo>
                  <a:lnTo>
                    <a:pt x="404" y="404"/>
                  </a:lnTo>
                  <a:lnTo>
                    <a:pt x="404" y="404"/>
                  </a:lnTo>
                  <a:lnTo>
                    <a:pt x="406" y="402"/>
                  </a:lnTo>
                  <a:lnTo>
                    <a:pt x="404" y="400"/>
                  </a:lnTo>
                  <a:lnTo>
                    <a:pt x="402" y="398"/>
                  </a:lnTo>
                  <a:lnTo>
                    <a:pt x="400" y="398"/>
                  </a:lnTo>
                  <a:lnTo>
                    <a:pt x="400" y="398"/>
                  </a:lnTo>
                  <a:lnTo>
                    <a:pt x="400" y="396"/>
                  </a:lnTo>
                  <a:lnTo>
                    <a:pt x="400" y="396"/>
                  </a:lnTo>
                  <a:lnTo>
                    <a:pt x="402" y="396"/>
                  </a:lnTo>
                  <a:lnTo>
                    <a:pt x="404" y="398"/>
                  </a:lnTo>
                  <a:lnTo>
                    <a:pt x="406" y="398"/>
                  </a:lnTo>
                  <a:lnTo>
                    <a:pt x="408" y="398"/>
                  </a:lnTo>
                  <a:lnTo>
                    <a:pt x="408" y="398"/>
                  </a:lnTo>
                  <a:lnTo>
                    <a:pt x="406" y="396"/>
                  </a:lnTo>
                  <a:lnTo>
                    <a:pt x="402" y="392"/>
                  </a:lnTo>
                  <a:lnTo>
                    <a:pt x="400" y="390"/>
                  </a:lnTo>
                  <a:lnTo>
                    <a:pt x="398" y="388"/>
                  </a:lnTo>
                  <a:lnTo>
                    <a:pt x="396" y="388"/>
                  </a:lnTo>
                  <a:lnTo>
                    <a:pt x="394" y="386"/>
                  </a:lnTo>
                  <a:lnTo>
                    <a:pt x="392" y="386"/>
                  </a:lnTo>
                  <a:lnTo>
                    <a:pt x="390" y="386"/>
                  </a:lnTo>
                  <a:lnTo>
                    <a:pt x="388" y="386"/>
                  </a:lnTo>
                  <a:lnTo>
                    <a:pt x="386" y="386"/>
                  </a:lnTo>
                  <a:close/>
                  <a:moveTo>
                    <a:pt x="380" y="388"/>
                  </a:moveTo>
                  <a:lnTo>
                    <a:pt x="382" y="388"/>
                  </a:lnTo>
                  <a:lnTo>
                    <a:pt x="382" y="386"/>
                  </a:lnTo>
                  <a:lnTo>
                    <a:pt x="382" y="384"/>
                  </a:lnTo>
                  <a:lnTo>
                    <a:pt x="380" y="386"/>
                  </a:lnTo>
                  <a:lnTo>
                    <a:pt x="380" y="386"/>
                  </a:lnTo>
                  <a:lnTo>
                    <a:pt x="380" y="388"/>
                  </a:lnTo>
                  <a:close/>
                  <a:moveTo>
                    <a:pt x="386" y="384"/>
                  </a:moveTo>
                  <a:lnTo>
                    <a:pt x="388" y="384"/>
                  </a:lnTo>
                  <a:lnTo>
                    <a:pt x="392" y="384"/>
                  </a:lnTo>
                  <a:lnTo>
                    <a:pt x="394" y="386"/>
                  </a:lnTo>
                  <a:lnTo>
                    <a:pt x="396" y="386"/>
                  </a:lnTo>
                  <a:lnTo>
                    <a:pt x="400" y="388"/>
                  </a:lnTo>
                  <a:lnTo>
                    <a:pt x="402" y="388"/>
                  </a:lnTo>
                  <a:lnTo>
                    <a:pt x="402" y="388"/>
                  </a:lnTo>
                  <a:lnTo>
                    <a:pt x="402" y="390"/>
                  </a:lnTo>
                  <a:lnTo>
                    <a:pt x="404" y="390"/>
                  </a:lnTo>
                  <a:lnTo>
                    <a:pt x="406" y="390"/>
                  </a:lnTo>
                  <a:lnTo>
                    <a:pt x="408" y="390"/>
                  </a:lnTo>
                  <a:lnTo>
                    <a:pt x="410" y="390"/>
                  </a:lnTo>
                  <a:lnTo>
                    <a:pt x="410" y="390"/>
                  </a:lnTo>
                  <a:lnTo>
                    <a:pt x="408" y="388"/>
                  </a:lnTo>
                  <a:lnTo>
                    <a:pt x="410" y="386"/>
                  </a:lnTo>
                  <a:lnTo>
                    <a:pt x="410" y="386"/>
                  </a:lnTo>
                  <a:lnTo>
                    <a:pt x="408" y="384"/>
                  </a:lnTo>
                  <a:lnTo>
                    <a:pt x="406" y="384"/>
                  </a:lnTo>
                  <a:lnTo>
                    <a:pt x="402" y="382"/>
                  </a:lnTo>
                  <a:lnTo>
                    <a:pt x="400" y="382"/>
                  </a:lnTo>
                  <a:lnTo>
                    <a:pt x="396" y="384"/>
                  </a:lnTo>
                  <a:lnTo>
                    <a:pt x="394" y="382"/>
                  </a:lnTo>
                  <a:lnTo>
                    <a:pt x="390" y="382"/>
                  </a:lnTo>
                  <a:lnTo>
                    <a:pt x="386" y="382"/>
                  </a:lnTo>
                  <a:lnTo>
                    <a:pt x="386" y="384"/>
                  </a:lnTo>
                  <a:lnTo>
                    <a:pt x="386" y="384"/>
                  </a:lnTo>
                  <a:close/>
                  <a:moveTo>
                    <a:pt x="376" y="376"/>
                  </a:moveTo>
                  <a:lnTo>
                    <a:pt x="378" y="376"/>
                  </a:lnTo>
                  <a:lnTo>
                    <a:pt x="382" y="376"/>
                  </a:lnTo>
                  <a:lnTo>
                    <a:pt x="384" y="380"/>
                  </a:lnTo>
                  <a:lnTo>
                    <a:pt x="388" y="382"/>
                  </a:lnTo>
                  <a:lnTo>
                    <a:pt x="392" y="380"/>
                  </a:lnTo>
                  <a:lnTo>
                    <a:pt x="400" y="382"/>
                  </a:lnTo>
                  <a:lnTo>
                    <a:pt x="402" y="380"/>
                  </a:lnTo>
                  <a:lnTo>
                    <a:pt x="402" y="380"/>
                  </a:lnTo>
                  <a:lnTo>
                    <a:pt x="400" y="378"/>
                  </a:lnTo>
                  <a:lnTo>
                    <a:pt x="394" y="378"/>
                  </a:lnTo>
                  <a:lnTo>
                    <a:pt x="392" y="378"/>
                  </a:lnTo>
                  <a:lnTo>
                    <a:pt x="388" y="376"/>
                  </a:lnTo>
                  <a:lnTo>
                    <a:pt x="386" y="376"/>
                  </a:lnTo>
                  <a:lnTo>
                    <a:pt x="384" y="374"/>
                  </a:lnTo>
                  <a:lnTo>
                    <a:pt x="386" y="374"/>
                  </a:lnTo>
                  <a:lnTo>
                    <a:pt x="386" y="374"/>
                  </a:lnTo>
                  <a:lnTo>
                    <a:pt x="390" y="376"/>
                  </a:lnTo>
                  <a:lnTo>
                    <a:pt x="396" y="376"/>
                  </a:lnTo>
                  <a:lnTo>
                    <a:pt x="396" y="376"/>
                  </a:lnTo>
                  <a:lnTo>
                    <a:pt x="396" y="376"/>
                  </a:lnTo>
                  <a:lnTo>
                    <a:pt x="390" y="372"/>
                  </a:lnTo>
                  <a:lnTo>
                    <a:pt x="382" y="370"/>
                  </a:lnTo>
                  <a:lnTo>
                    <a:pt x="380" y="370"/>
                  </a:lnTo>
                  <a:lnTo>
                    <a:pt x="380" y="372"/>
                  </a:lnTo>
                  <a:lnTo>
                    <a:pt x="378" y="374"/>
                  </a:lnTo>
                  <a:lnTo>
                    <a:pt x="376" y="376"/>
                  </a:lnTo>
                  <a:close/>
                  <a:moveTo>
                    <a:pt x="414" y="382"/>
                  </a:moveTo>
                  <a:lnTo>
                    <a:pt x="414" y="382"/>
                  </a:lnTo>
                  <a:lnTo>
                    <a:pt x="416" y="380"/>
                  </a:lnTo>
                  <a:lnTo>
                    <a:pt x="416" y="380"/>
                  </a:lnTo>
                  <a:lnTo>
                    <a:pt x="414" y="380"/>
                  </a:lnTo>
                  <a:lnTo>
                    <a:pt x="414" y="382"/>
                  </a:lnTo>
                  <a:close/>
                  <a:moveTo>
                    <a:pt x="416" y="344"/>
                  </a:moveTo>
                  <a:lnTo>
                    <a:pt x="414" y="348"/>
                  </a:lnTo>
                  <a:lnTo>
                    <a:pt x="414" y="350"/>
                  </a:lnTo>
                  <a:lnTo>
                    <a:pt x="416" y="350"/>
                  </a:lnTo>
                  <a:lnTo>
                    <a:pt x="418" y="352"/>
                  </a:lnTo>
                  <a:lnTo>
                    <a:pt x="420" y="354"/>
                  </a:lnTo>
                  <a:lnTo>
                    <a:pt x="422" y="354"/>
                  </a:lnTo>
                  <a:lnTo>
                    <a:pt x="424" y="354"/>
                  </a:lnTo>
                  <a:lnTo>
                    <a:pt x="426" y="352"/>
                  </a:lnTo>
                  <a:lnTo>
                    <a:pt x="428" y="350"/>
                  </a:lnTo>
                  <a:lnTo>
                    <a:pt x="428" y="348"/>
                  </a:lnTo>
                  <a:lnTo>
                    <a:pt x="428" y="346"/>
                  </a:lnTo>
                  <a:lnTo>
                    <a:pt x="422" y="342"/>
                  </a:lnTo>
                  <a:lnTo>
                    <a:pt x="420" y="344"/>
                  </a:lnTo>
                  <a:lnTo>
                    <a:pt x="416" y="344"/>
                  </a:lnTo>
                  <a:close/>
                  <a:moveTo>
                    <a:pt x="440" y="342"/>
                  </a:moveTo>
                  <a:lnTo>
                    <a:pt x="440" y="342"/>
                  </a:lnTo>
                  <a:lnTo>
                    <a:pt x="442" y="340"/>
                  </a:lnTo>
                  <a:lnTo>
                    <a:pt x="442" y="340"/>
                  </a:lnTo>
                  <a:lnTo>
                    <a:pt x="442" y="340"/>
                  </a:lnTo>
                  <a:lnTo>
                    <a:pt x="440" y="340"/>
                  </a:lnTo>
                  <a:lnTo>
                    <a:pt x="440" y="342"/>
                  </a:lnTo>
                  <a:close/>
                  <a:moveTo>
                    <a:pt x="428" y="328"/>
                  </a:moveTo>
                  <a:lnTo>
                    <a:pt x="428" y="330"/>
                  </a:lnTo>
                  <a:lnTo>
                    <a:pt x="428" y="334"/>
                  </a:lnTo>
                  <a:lnTo>
                    <a:pt x="428" y="334"/>
                  </a:lnTo>
                  <a:lnTo>
                    <a:pt x="430" y="336"/>
                  </a:lnTo>
                  <a:lnTo>
                    <a:pt x="432" y="336"/>
                  </a:lnTo>
                  <a:lnTo>
                    <a:pt x="432" y="334"/>
                  </a:lnTo>
                  <a:lnTo>
                    <a:pt x="434" y="332"/>
                  </a:lnTo>
                  <a:lnTo>
                    <a:pt x="434" y="330"/>
                  </a:lnTo>
                  <a:lnTo>
                    <a:pt x="430" y="328"/>
                  </a:lnTo>
                  <a:lnTo>
                    <a:pt x="428" y="328"/>
                  </a:lnTo>
                  <a:close/>
                  <a:moveTo>
                    <a:pt x="444" y="320"/>
                  </a:moveTo>
                  <a:lnTo>
                    <a:pt x="444" y="324"/>
                  </a:lnTo>
                  <a:lnTo>
                    <a:pt x="444" y="328"/>
                  </a:lnTo>
                  <a:lnTo>
                    <a:pt x="444" y="328"/>
                  </a:lnTo>
                  <a:lnTo>
                    <a:pt x="446" y="330"/>
                  </a:lnTo>
                  <a:lnTo>
                    <a:pt x="448" y="330"/>
                  </a:lnTo>
                  <a:lnTo>
                    <a:pt x="452" y="330"/>
                  </a:lnTo>
                  <a:lnTo>
                    <a:pt x="452" y="330"/>
                  </a:lnTo>
                  <a:lnTo>
                    <a:pt x="452" y="332"/>
                  </a:lnTo>
                  <a:lnTo>
                    <a:pt x="454" y="332"/>
                  </a:lnTo>
                  <a:lnTo>
                    <a:pt x="456" y="330"/>
                  </a:lnTo>
                  <a:lnTo>
                    <a:pt x="456" y="328"/>
                  </a:lnTo>
                  <a:lnTo>
                    <a:pt x="456" y="326"/>
                  </a:lnTo>
                  <a:lnTo>
                    <a:pt x="456" y="324"/>
                  </a:lnTo>
                  <a:lnTo>
                    <a:pt x="454" y="326"/>
                  </a:lnTo>
                  <a:lnTo>
                    <a:pt x="454" y="328"/>
                  </a:lnTo>
                  <a:lnTo>
                    <a:pt x="454" y="326"/>
                  </a:lnTo>
                  <a:lnTo>
                    <a:pt x="452" y="324"/>
                  </a:lnTo>
                  <a:lnTo>
                    <a:pt x="452" y="322"/>
                  </a:lnTo>
                  <a:lnTo>
                    <a:pt x="450" y="320"/>
                  </a:lnTo>
                  <a:lnTo>
                    <a:pt x="452" y="320"/>
                  </a:lnTo>
                  <a:lnTo>
                    <a:pt x="452" y="320"/>
                  </a:lnTo>
                  <a:lnTo>
                    <a:pt x="452" y="318"/>
                  </a:lnTo>
                  <a:lnTo>
                    <a:pt x="450" y="316"/>
                  </a:lnTo>
                  <a:lnTo>
                    <a:pt x="448" y="318"/>
                  </a:lnTo>
                  <a:lnTo>
                    <a:pt x="448" y="318"/>
                  </a:lnTo>
                  <a:lnTo>
                    <a:pt x="446" y="318"/>
                  </a:lnTo>
                  <a:lnTo>
                    <a:pt x="444" y="320"/>
                  </a:lnTo>
                  <a:close/>
                  <a:moveTo>
                    <a:pt x="448" y="280"/>
                  </a:moveTo>
                  <a:lnTo>
                    <a:pt x="446" y="282"/>
                  </a:lnTo>
                  <a:lnTo>
                    <a:pt x="446" y="282"/>
                  </a:lnTo>
                  <a:lnTo>
                    <a:pt x="448" y="284"/>
                  </a:lnTo>
                  <a:lnTo>
                    <a:pt x="448" y="286"/>
                  </a:lnTo>
                  <a:lnTo>
                    <a:pt x="446" y="286"/>
                  </a:lnTo>
                  <a:lnTo>
                    <a:pt x="446" y="290"/>
                  </a:lnTo>
                  <a:lnTo>
                    <a:pt x="448" y="292"/>
                  </a:lnTo>
                  <a:lnTo>
                    <a:pt x="448" y="296"/>
                  </a:lnTo>
                  <a:lnTo>
                    <a:pt x="448" y="298"/>
                  </a:lnTo>
                  <a:lnTo>
                    <a:pt x="448" y="302"/>
                  </a:lnTo>
                  <a:lnTo>
                    <a:pt x="448" y="302"/>
                  </a:lnTo>
                  <a:lnTo>
                    <a:pt x="448" y="302"/>
                  </a:lnTo>
                  <a:lnTo>
                    <a:pt x="448" y="298"/>
                  </a:lnTo>
                  <a:lnTo>
                    <a:pt x="450" y="296"/>
                  </a:lnTo>
                  <a:lnTo>
                    <a:pt x="450" y="292"/>
                  </a:lnTo>
                  <a:lnTo>
                    <a:pt x="448" y="290"/>
                  </a:lnTo>
                  <a:lnTo>
                    <a:pt x="448" y="286"/>
                  </a:lnTo>
                  <a:lnTo>
                    <a:pt x="448" y="284"/>
                  </a:lnTo>
                  <a:lnTo>
                    <a:pt x="448" y="282"/>
                  </a:lnTo>
                  <a:lnTo>
                    <a:pt x="448" y="280"/>
                  </a:lnTo>
                  <a:close/>
                  <a:moveTo>
                    <a:pt x="428" y="286"/>
                  </a:moveTo>
                  <a:lnTo>
                    <a:pt x="428" y="288"/>
                  </a:lnTo>
                  <a:lnTo>
                    <a:pt x="428" y="288"/>
                  </a:lnTo>
                  <a:lnTo>
                    <a:pt x="432" y="288"/>
                  </a:lnTo>
                  <a:lnTo>
                    <a:pt x="434" y="286"/>
                  </a:lnTo>
                  <a:lnTo>
                    <a:pt x="432" y="286"/>
                  </a:lnTo>
                  <a:lnTo>
                    <a:pt x="430" y="286"/>
                  </a:lnTo>
                  <a:lnTo>
                    <a:pt x="428" y="286"/>
                  </a:lnTo>
                  <a:close/>
                  <a:moveTo>
                    <a:pt x="426" y="282"/>
                  </a:moveTo>
                  <a:lnTo>
                    <a:pt x="428" y="284"/>
                  </a:lnTo>
                  <a:lnTo>
                    <a:pt x="428" y="282"/>
                  </a:lnTo>
                  <a:lnTo>
                    <a:pt x="428" y="282"/>
                  </a:lnTo>
                  <a:lnTo>
                    <a:pt x="426" y="282"/>
                  </a:lnTo>
                  <a:lnTo>
                    <a:pt x="426" y="282"/>
                  </a:lnTo>
                  <a:close/>
                  <a:moveTo>
                    <a:pt x="442" y="242"/>
                  </a:moveTo>
                  <a:lnTo>
                    <a:pt x="444" y="244"/>
                  </a:lnTo>
                  <a:lnTo>
                    <a:pt x="446" y="246"/>
                  </a:lnTo>
                  <a:lnTo>
                    <a:pt x="448" y="246"/>
                  </a:lnTo>
                  <a:lnTo>
                    <a:pt x="446" y="244"/>
                  </a:lnTo>
                  <a:lnTo>
                    <a:pt x="446" y="244"/>
                  </a:lnTo>
                  <a:lnTo>
                    <a:pt x="444" y="240"/>
                  </a:lnTo>
                  <a:lnTo>
                    <a:pt x="442" y="240"/>
                  </a:lnTo>
                  <a:lnTo>
                    <a:pt x="442" y="242"/>
                  </a:lnTo>
                  <a:close/>
                  <a:moveTo>
                    <a:pt x="458" y="252"/>
                  </a:moveTo>
                  <a:lnTo>
                    <a:pt x="458" y="252"/>
                  </a:lnTo>
                  <a:lnTo>
                    <a:pt x="460" y="252"/>
                  </a:lnTo>
                  <a:lnTo>
                    <a:pt x="460" y="252"/>
                  </a:lnTo>
                  <a:lnTo>
                    <a:pt x="460" y="250"/>
                  </a:lnTo>
                  <a:lnTo>
                    <a:pt x="460" y="248"/>
                  </a:lnTo>
                  <a:lnTo>
                    <a:pt x="462" y="246"/>
                  </a:lnTo>
                  <a:lnTo>
                    <a:pt x="462" y="244"/>
                  </a:lnTo>
                  <a:lnTo>
                    <a:pt x="458" y="246"/>
                  </a:lnTo>
                  <a:lnTo>
                    <a:pt x="458" y="248"/>
                  </a:lnTo>
                  <a:lnTo>
                    <a:pt x="458" y="252"/>
                  </a:lnTo>
                  <a:close/>
                  <a:moveTo>
                    <a:pt x="450" y="238"/>
                  </a:moveTo>
                  <a:lnTo>
                    <a:pt x="450" y="238"/>
                  </a:lnTo>
                  <a:lnTo>
                    <a:pt x="452" y="238"/>
                  </a:lnTo>
                  <a:lnTo>
                    <a:pt x="452" y="234"/>
                  </a:lnTo>
                  <a:lnTo>
                    <a:pt x="452" y="232"/>
                  </a:lnTo>
                  <a:lnTo>
                    <a:pt x="452" y="234"/>
                  </a:lnTo>
                  <a:lnTo>
                    <a:pt x="450" y="238"/>
                  </a:lnTo>
                  <a:close/>
                  <a:moveTo>
                    <a:pt x="452" y="228"/>
                  </a:moveTo>
                  <a:lnTo>
                    <a:pt x="452" y="230"/>
                  </a:lnTo>
                  <a:lnTo>
                    <a:pt x="452" y="230"/>
                  </a:lnTo>
                  <a:lnTo>
                    <a:pt x="452" y="230"/>
                  </a:lnTo>
                  <a:lnTo>
                    <a:pt x="454" y="228"/>
                  </a:lnTo>
                  <a:lnTo>
                    <a:pt x="452" y="228"/>
                  </a:lnTo>
                  <a:close/>
                  <a:moveTo>
                    <a:pt x="462" y="202"/>
                  </a:moveTo>
                  <a:lnTo>
                    <a:pt x="464" y="204"/>
                  </a:lnTo>
                  <a:lnTo>
                    <a:pt x="464" y="204"/>
                  </a:lnTo>
                  <a:lnTo>
                    <a:pt x="466" y="202"/>
                  </a:lnTo>
                  <a:lnTo>
                    <a:pt x="466" y="200"/>
                  </a:lnTo>
                  <a:lnTo>
                    <a:pt x="466" y="198"/>
                  </a:lnTo>
                  <a:lnTo>
                    <a:pt x="468" y="196"/>
                  </a:lnTo>
                  <a:lnTo>
                    <a:pt x="466" y="196"/>
                  </a:lnTo>
                  <a:lnTo>
                    <a:pt x="464" y="196"/>
                  </a:lnTo>
                  <a:lnTo>
                    <a:pt x="464" y="198"/>
                  </a:lnTo>
                  <a:lnTo>
                    <a:pt x="462" y="202"/>
                  </a:lnTo>
                  <a:close/>
                  <a:moveTo>
                    <a:pt x="456" y="166"/>
                  </a:moveTo>
                  <a:lnTo>
                    <a:pt x="456" y="166"/>
                  </a:lnTo>
                  <a:lnTo>
                    <a:pt x="456" y="164"/>
                  </a:lnTo>
                  <a:lnTo>
                    <a:pt x="460" y="164"/>
                  </a:lnTo>
                  <a:lnTo>
                    <a:pt x="462" y="162"/>
                  </a:lnTo>
                  <a:lnTo>
                    <a:pt x="462" y="160"/>
                  </a:lnTo>
                  <a:lnTo>
                    <a:pt x="460" y="158"/>
                  </a:lnTo>
                  <a:lnTo>
                    <a:pt x="456" y="160"/>
                  </a:lnTo>
                  <a:lnTo>
                    <a:pt x="456" y="164"/>
                  </a:lnTo>
                  <a:lnTo>
                    <a:pt x="456" y="166"/>
                  </a:lnTo>
                  <a:close/>
                  <a:moveTo>
                    <a:pt x="480" y="98"/>
                  </a:moveTo>
                  <a:lnTo>
                    <a:pt x="482" y="96"/>
                  </a:lnTo>
                  <a:lnTo>
                    <a:pt x="482" y="94"/>
                  </a:lnTo>
                  <a:lnTo>
                    <a:pt x="482" y="90"/>
                  </a:lnTo>
                  <a:lnTo>
                    <a:pt x="482" y="88"/>
                  </a:lnTo>
                  <a:lnTo>
                    <a:pt x="482" y="86"/>
                  </a:lnTo>
                  <a:lnTo>
                    <a:pt x="480" y="88"/>
                  </a:lnTo>
                  <a:lnTo>
                    <a:pt x="480" y="90"/>
                  </a:lnTo>
                  <a:lnTo>
                    <a:pt x="480" y="90"/>
                  </a:lnTo>
                  <a:lnTo>
                    <a:pt x="480" y="92"/>
                  </a:lnTo>
                  <a:lnTo>
                    <a:pt x="480" y="94"/>
                  </a:lnTo>
                  <a:lnTo>
                    <a:pt x="480" y="98"/>
                  </a:lnTo>
                  <a:close/>
                  <a:moveTo>
                    <a:pt x="474" y="106"/>
                  </a:moveTo>
                  <a:lnTo>
                    <a:pt x="474" y="106"/>
                  </a:lnTo>
                  <a:lnTo>
                    <a:pt x="474" y="104"/>
                  </a:lnTo>
                  <a:lnTo>
                    <a:pt x="476" y="100"/>
                  </a:lnTo>
                  <a:lnTo>
                    <a:pt x="474" y="98"/>
                  </a:lnTo>
                  <a:lnTo>
                    <a:pt x="472" y="100"/>
                  </a:lnTo>
                  <a:lnTo>
                    <a:pt x="472" y="102"/>
                  </a:lnTo>
                  <a:lnTo>
                    <a:pt x="474" y="106"/>
                  </a:lnTo>
                  <a:close/>
                  <a:moveTo>
                    <a:pt x="470" y="98"/>
                  </a:moveTo>
                  <a:lnTo>
                    <a:pt x="470" y="100"/>
                  </a:lnTo>
                  <a:lnTo>
                    <a:pt x="472" y="98"/>
                  </a:lnTo>
                  <a:lnTo>
                    <a:pt x="472" y="94"/>
                  </a:lnTo>
                  <a:lnTo>
                    <a:pt x="472" y="94"/>
                  </a:lnTo>
                  <a:lnTo>
                    <a:pt x="472" y="92"/>
                  </a:lnTo>
                  <a:lnTo>
                    <a:pt x="472" y="90"/>
                  </a:lnTo>
                  <a:lnTo>
                    <a:pt x="470" y="92"/>
                  </a:lnTo>
                  <a:lnTo>
                    <a:pt x="468" y="94"/>
                  </a:lnTo>
                  <a:lnTo>
                    <a:pt x="470" y="96"/>
                  </a:lnTo>
                  <a:lnTo>
                    <a:pt x="470" y="98"/>
                  </a:lnTo>
                  <a:close/>
                  <a:moveTo>
                    <a:pt x="340" y="8"/>
                  </a:moveTo>
                  <a:lnTo>
                    <a:pt x="340" y="8"/>
                  </a:lnTo>
                  <a:lnTo>
                    <a:pt x="342" y="8"/>
                  </a:lnTo>
                  <a:lnTo>
                    <a:pt x="342" y="6"/>
                  </a:lnTo>
                  <a:lnTo>
                    <a:pt x="340" y="4"/>
                  </a:lnTo>
                  <a:lnTo>
                    <a:pt x="340" y="4"/>
                  </a:lnTo>
                  <a:lnTo>
                    <a:pt x="338" y="6"/>
                  </a:lnTo>
                  <a:lnTo>
                    <a:pt x="340" y="8"/>
                  </a:lnTo>
                  <a:close/>
                  <a:moveTo>
                    <a:pt x="340" y="12"/>
                  </a:moveTo>
                  <a:lnTo>
                    <a:pt x="340" y="14"/>
                  </a:lnTo>
                  <a:lnTo>
                    <a:pt x="342" y="14"/>
                  </a:lnTo>
                  <a:lnTo>
                    <a:pt x="344" y="12"/>
                  </a:lnTo>
                  <a:lnTo>
                    <a:pt x="344" y="10"/>
                  </a:lnTo>
                  <a:lnTo>
                    <a:pt x="342" y="10"/>
                  </a:lnTo>
                  <a:lnTo>
                    <a:pt x="340" y="10"/>
                  </a:lnTo>
                  <a:lnTo>
                    <a:pt x="340" y="12"/>
                  </a:lnTo>
                  <a:close/>
                  <a:moveTo>
                    <a:pt x="330" y="12"/>
                  </a:moveTo>
                  <a:lnTo>
                    <a:pt x="332" y="16"/>
                  </a:lnTo>
                  <a:lnTo>
                    <a:pt x="332" y="16"/>
                  </a:lnTo>
                  <a:lnTo>
                    <a:pt x="334" y="16"/>
                  </a:lnTo>
                  <a:lnTo>
                    <a:pt x="334" y="14"/>
                  </a:lnTo>
                  <a:lnTo>
                    <a:pt x="336" y="14"/>
                  </a:lnTo>
                  <a:lnTo>
                    <a:pt x="332" y="12"/>
                  </a:lnTo>
                  <a:lnTo>
                    <a:pt x="332" y="10"/>
                  </a:lnTo>
                  <a:lnTo>
                    <a:pt x="330" y="8"/>
                  </a:lnTo>
                  <a:lnTo>
                    <a:pt x="330" y="8"/>
                  </a:lnTo>
                  <a:lnTo>
                    <a:pt x="330" y="10"/>
                  </a:lnTo>
                  <a:lnTo>
                    <a:pt x="330" y="12"/>
                  </a:lnTo>
                  <a:lnTo>
                    <a:pt x="330" y="12"/>
                  </a:lnTo>
                  <a:close/>
                  <a:moveTo>
                    <a:pt x="324" y="14"/>
                  </a:moveTo>
                  <a:lnTo>
                    <a:pt x="324" y="16"/>
                  </a:lnTo>
                  <a:lnTo>
                    <a:pt x="324" y="18"/>
                  </a:lnTo>
                  <a:lnTo>
                    <a:pt x="326" y="16"/>
                  </a:lnTo>
                  <a:lnTo>
                    <a:pt x="326" y="16"/>
                  </a:lnTo>
                  <a:lnTo>
                    <a:pt x="324" y="14"/>
                  </a:lnTo>
                  <a:lnTo>
                    <a:pt x="324" y="14"/>
                  </a:lnTo>
                  <a:close/>
                  <a:moveTo>
                    <a:pt x="286" y="24"/>
                  </a:moveTo>
                  <a:lnTo>
                    <a:pt x="288" y="28"/>
                  </a:lnTo>
                  <a:lnTo>
                    <a:pt x="290" y="28"/>
                  </a:lnTo>
                  <a:lnTo>
                    <a:pt x="292" y="30"/>
                  </a:lnTo>
                  <a:lnTo>
                    <a:pt x="294" y="32"/>
                  </a:lnTo>
                  <a:lnTo>
                    <a:pt x="296" y="28"/>
                  </a:lnTo>
                  <a:lnTo>
                    <a:pt x="296" y="26"/>
                  </a:lnTo>
                  <a:lnTo>
                    <a:pt x="296" y="26"/>
                  </a:lnTo>
                  <a:lnTo>
                    <a:pt x="296" y="24"/>
                  </a:lnTo>
                  <a:lnTo>
                    <a:pt x="294" y="24"/>
                  </a:lnTo>
                  <a:lnTo>
                    <a:pt x="292" y="20"/>
                  </a:lnTo>
                  <a:lnTo>
                    <a:pt x="290" y="20"/>
                  </a:lnTo>
                  <a:lnTo>
                    <a:pt x="290" y="22"/>
                  </a:lnTo>
                  <a:lnTo>
                    <a:pt x="290" y="24"/>
                  </a:lnTo>
                  <a:lnTo>
                    <a:pt x="290" y="24"/>
                  </a:lnTo>
                  <a:lnTo>
                    <a:pt x="288" y="26"/>
                  </a:lnTo>
                  <a:lnTo>
                    <a:pt x="288" y="24"/>
                  </a:lnTo>
                  <a:lnTo>
                    <a:pt x="286" y="24"/>
                  </a:lnTo>
                  <a:close/>
                  <a:moveTo>
                    <a:pt x="284" y="26"/>
                  </a:moveTo>
                  <a:lnTo>
                    <a:pt x="286" y="30"/>
                  </a:lnTo>
                  <a:lnTo>
                    <a:pt x="286" y="30"/>
                  </a:lnTo>
                  <a:lnTo>
                    <a:pt x="288" y="28"/>
                  </a:lnTo>
                  <a:lnTo>
                    <a:pt x="286" y="26"/>
                  </a:lnTo>
                  <a:lnTo>
                    <a:pt x="284" y="26"/>
                  </a:lnTo>
                  <a:close/>
                  <a:moveTo>
                    <a:pt x="272" y="26"/>
                  </a:moveTo>
                  <a:lnTo>
                    <a:pt x="272" y="28"/>
                  </a:lnTo>
                  <a:lnTo>
                    <a:pt x="276" y="28"/>
                  </a:lnTo>
                  <a:lnTo>
                    <a:pt x="276" y="30"/>
                  </a:lnTo>
                  <a:lnTo>
                    <a:pt x="278" y="30"/>
                  </a:lnTo>
                  <a:lnTo>
                    <a:pt x="278" y="28"/>
                  </a:lnTo>
                  <a:lnTo>
                    <a:pt x="278" y="28"/>
                  </a:lnTo>
                  <a:lnTo>
                    <a:pt x="276" y="26"/>
                  </a:lnTo>
                  <a:lnTo>
                    <a:pt x="276" y="24"/>
                  </a:lnTo>
                  <a:lnTo>
                    <a:pt x="274" y="24"/>
                  </a:lnTo>
                  <a:lnTo>
                    <a:pt x="272" y="26"/>
                  </a:lnTo>
                  <a:lnTo>
                    <a:pt x="272" y="26"/>
                  </a:lnTo>
                  <a:close/>
                  <a:moveTo>
                    <a:pt x="266" y="50"/>
                  </a:moveTo>
                  <a:lnTo>
                    <a:pt x="266" y="50"/>
                  </a:lnTo>
                  <a:lnTo>
                    <a:pt x="268" y="50"/>
                  </a:lnTo>
                  <a:lnTo>
                    <a:pt x="268" y="48"/>
                  </a:lnTo>
                  <a:lnTo>
                    <a:pt x="268" y="46"/>
                  </a:lnTo>
                  <a:lnTo>
                    <a:pt x="266" y="42"/>
                  </a:lnTo>
                  <a:lnTo>
                    <a:pt x="264" y="40"/>
                  </a:lnTo>
                  <a:lnTo>
                    <a:pt x="262" y="42"/>
                  </a:lnTo>
                  <a:lnTo>
                    <a:pt x="262" y="42"/>
                  </a:lnTo>
                  <a:lnTo>
                    <a:pt x="264" y="44"/>
                  </a:lnTo>
                  <a:lnTo>
                    <a:pt x="264" y="48"/>
                  </a:lnTo>
                  <a:lnTo>
                    <a:pt x="266" y="50"/>
                  </a:lnTo>
                  <a:close/>
                  <a:moveTo>
                    <a:pt x="268" y="72"/>
                  </a:moveTo>
                  <a:lnTo>
                    <a:pt x="272" y="72"/>
                  </a:lnTo>
                  <a:lnTo>
                    <a:pt x="272" y="72"/>
                  </a:lnTo>
                  <a:lnTo>
                    <a:pt x="272" y="70"/>
                  </a:lnTo>
                  <a:lnTo>
                    <a:pt x="270" y="68"/>
                  </a:lnTo>
                  <a:lnTo>
                    <a:pt x="270" y="66"/>
                  </a:lnTo>
                  <a:lnTo>
                    <a:pt x="270" y="66"/>
                  </a:lnTo>
                  <a:lnTo>
                    <a:pt x="268" y="66"/>
                  </a:lnTo>
                  <a:lnTo>
                    <a:pt x="266" y="68"/>
                  </a:lnTo>
                  <a:lnTo>
                    <a:pt x="266" y="70"/>
                  </a:lnTo>
                  <a:lnTo>
                    <a:pt x="268" y="72"/>
                  </a:lnTo>
                  <a:lnTo>
                    <a:pt x="268" y="72"/>
                  </a:lnTo>
                  <a:close/>
                  <a:moveTo>
                    <a:pt x="268" y="76"/>
                  </a:moveTo>
                  <a:lnTo>
                    <a:pt x="268" y="78"/>
                  </a:lnTo>
                  <a:lnTo>
                    <a:pt x="268" y="80"/>
                  </a:lnTo>
                  <a:lnTo>
                    <a:pt x="268" y="82"/>
                  </a:lnTo>
                  <a:lnTo>
                    <a:pt x="272" y="84"/>
                  </a:lnTo>
                  <a:lnTo>
                    <a:pt x="274" y="84"/>
                  </a:lnTo>
                  <a:lnTo>
                    <a:pt x="274" y="78"/>
                  </a:lnTo>
                  <a:lnTo>
                    <a:pt x="272" y="76"/>
                  </a:lnTo>
                  <a:lnTo>
                    <a:pt x="270" y="76"/>
                  </a:lnTo>
                  <a:lnTo>
                    <a:pt x="268" y="76"/>
                  </a:lnTo>
                  <a:close/>
                  <a:moveTo>
                    <a:pt x="234" y="52"/>
                  </a:moveTo>
                  <a:lnTo>
                    <a:pt x="234" y="50"/>
                  </a:lnTo>
                  <a:lnTo>
                    <a:pt x="234" y="50"/>
                  </a:lnTo>
                  <a:lnTo>
                    <a:pt x="234" y="48"/>
                  </a:lnTo>
                  <a:lnTo>
                    <a:pt x="234" y="48"/>
                  </a:lnTo>
                  <a:lnTo>
                    <a:pt x="232" y="48"/>
                  </a:lnTo>
                  <a:lnTo>
                    <a:pt x="232" y="50"/>
                  </a:lnTo>
                  <a:lnTo>
                    <a:pt x="234" y="52"/>
                  </a:lnTo>
                  <a:close/>
                  <a:moveTo>
                    <a:pt x="228" y="68"/>
                  </a:moveTo>
                  <a:lnTo>
                    <a:pt x="230" y="68"/>
                  </a:lnTo>
                  <a:lnTo>
                    <a:pt x="232" y="66"/>
                  </a:lnTo>
                  <a:lnTo>
                    <a:pt x="230" y="62"/>
                  </a:lnTo>
                  <a:lnTo>
                    <a:pt x="228" y="60"/>
                  </a:lnTo>
                  <a:lnTo>
                    <a:pt x="228" y="56"/>
                  </a:lnTo>
                  <a:lnTo>
                    <a:pt x="228" y="52"/>
                  </a:lnTo>
                  <a:lnTo>
                    <a:pt x="230" y="48"/>
                  </a:lnTo>
                  <a:lnTo>
                    <a:pt x="228" y="46"/>
                  </a:lnTo>
                  <a:lnTo>
                    <a:pt x="228" y="42"/>
                  </a:lnTo>
                  <a:lnTo>
                    <a:pt x="228" y="40"/>
                  </a:lnTo>
                  <a:lnTo>
                    <a:pt x="226" y="42"/>
                  </a:lnTo>
                  <a:lnTo>
                    <a:pt x="226" y="50"/>
                  </a:lnTo>
                  <a:lnTo>
                    <a:pt x="224" y="52"/>
                  </a:lnTo>
                  <a:lnTo>
                    <a:pt x="224" y="54"/>
                  </a:lnTo>
                  <a:lnTo>
                    <a:pt x="226" y="60"/>
                  </a:lnTo>
                  <a:lnTo>
                    <a:pt x="226" y="64"/>
                  </a:lnTo>
                  <a:lnTo>
                    <a:pt x="228" y="68"/>
                  </a:lnTo>
                  <a:close/>
                  <a:moveTo>
                    <a:pt x="96" y="88"/>
                  </a:moveTo>
                  <a:lnTo>
                    <a:pt x="98" y="88"/>
                  </a:lnTo>
                  <a:lnTo>
                    <a:pt x="98" y="90"/>
                  </a:lnTo>
                  <a:lnTo>
                    <a:pt x="100" y="92"/>
                  </a:lnTo>
                  <a:lnTo>
                    <a:pt x="100" y="88"/>
                  </a:lnTo>
                  <a:lnTo>
                    <a:pt x="98" y="88"/>
                  </a:lnTo>
                  <a:lnTo>
                    <a:pt x="96" y="88"/>
                  </a:lnTo>
                  <a:close/>
                  <a:moveTo>
                    <a:pt x="12" y="194"/>
                  </a:moveTo>
                  <a:lnTo>
                    <a:pt x="14" y="196"/>
                  </a:lnTo>
                  <a:lnTo>
                    <a:pt x="18" y="196"/>
                  </a:lnTo>
                  <a:lnTo>
                    <a:pt x="20" y="198"/>
                  </a:lnTo>
                  <a:lnTo>
                    <a:pt x="22" y="198"/>
                  </a:lnTo>
                  <a:lnTo>
                    <a:pt x="20" y="196"/>
                  </a:lnTo>
                  <a:lnTo>
                    <a:pt x="18" y="196"/>
                  </a:lnTo>
                  <a:lnTo>
                    <a:pt x="16" y="194"/>
                  </a:lnTo>
                  <a:lnTo>
                    <a:pt x="14" y="194"/>
                  </a:lnTo>
                  <a:lnTo>
                    <a:pt x="12" y="194"/>
                  </a:lnTo>
                  <a:lnTo>
                    <a:pt x="12" y="194"/>
                  </a:lnTo>
                  <a:close/>
                  <a:moveTo>
                    <a:pt x="0" y="196"/>
                  </a:moveTo>
                  <a:lnTo>
                    <a:pt x="4" y="198"/>
                  </a:lnTo>
                  <a:lnTo>
                    <a:pt x="6" y="198"/>
                  </a:lnTo>
                  <a:lnTo>
                    <a:pt x="8" y="198"/>
                  </a:lnTo>
                  <a:lnTo>
                    <a:pt x="10" y="198"/>
                  </a:lnTo>
                  <a:lnTo>
                    <a:pt x="8" y="196"/>
                  </a:lnTo>
                  <a:lnTo>
                    <a:pt x="4" y="194"/>
                  </a:lnTo>
                  <a:lnTo>
                    <a:pt x="2" y="194"/>
                  </a:lnTo>
                  <a:lnTo>
                    <a:pt x="0" y="196"/>
                  </a:lnTo>
                  <a:close/>
                  <a:moveTo>
                    <a:pt x="94" y="296"/>
                  </a:moveTo>
                  <a:lnTo>
                    <a:pt x="94" y="298"/>
                  </a:lnTo>
                  <a:lnTo>
                    <a:pt x="94" y="300"/>
                  </a:lnTo>
                  <a:lnTo>
                    <a:pt x="96" y="298"/>
                  </a:lnTo>
                  <a:lnTo>
                    <a:pt x="96" y="296"/>
                  </a:lnTo>
                  <a:lnTo>
                    <a:pt x="94" y="296"/>
                  </a:lnTo>
                  <a:close/>
                  <a:moveTo>
                    <a:pt x="94" y="308"/>
                  </a:moveTo>
                  <a:lnTo>
                    <a:pt x="96" y="308"/>
                  </a:lnTo>
                  <a:lnTo>
                    <a:pt x="98" y="308"/>
                  </a:lnTo>
                  <a:lnTo>
                    <a:pt x="102" y="308"/>
                  </a:lnTo>
                  <a:lnTo>
                    <a:pt x="104" y="310"/>
                  </a:lnTo>
                  <a:lnTo>
                    <a:pt x="104" y="310"/>
                  </a:lnTo>
                  <a:lnTo>
                    <a:pt x="106" y="308"/>
                  </a:lnTo>
                  <a:lnTo>
                    <a:pt x="104" y="306"/>
                  </a:lnTo>
                  <a:lnTo>
                    <a:pt x="100" y="306"/>
                  </a:lnTo>
                  <a:lnTo>
                    <a:pt x="100" y="306"/>
                  </a:lnTo>
                  <a:lnTo>
                    <a:pt x="96" y="306"/>
                  </a:lnTo>
                  <a:lnTo>
                    <a:pt x="96" y="306"/>
                  </a:lnTo>
                  <a:lnTo>
                    <a:pt x="94" y="306"/>
                  </a:lnTo>
                  <a:lnTo>
                    <a:pt x="94" y="308"/>
                  </a:lnTo>
                  <a:close/>
                  <a:moveTo>
                    <a:pt x="98" y="312"/>
                  </a:moveTo>
                  <a:lnTo>
                    <a:pt x="98" y="312"/>
                  </a:lnTo>
                  <a:lnTo>
                    <a:pt x="100" y="312"/>
                  </a:lnTo>
                  <a:lnTo>
                    <a:pt x="100" y="310"/>
                  </a:lnTo>
                  <a:lnTo>
                    <a:pt x="98" y="312"/>
                  </a:lnTo>
                  <a:close/>
                  <a:moveTo>
                    <a:pt x="98" y="328"/>
                  </a:moveTo>
                  <a:lnTo>
                    <a:pt x="100" y="328"/>
                  </a:lnTo>
                  <a:lnTo>
                    <a:pt x="100" y="328"/>
                  </a:lnTo>
                  <a:lnTo>
                    <a:pt x="102" y="330"/>
                  </a:lnTo>
                  <a:lnTo>
                    <a:pt x="104" y="328"/>
                  </a:lnTo>
                  <a:lnTo>
                    <a:pt x="102" y="328"/>
                  </a:lnTo>
                  <a:lnTo>
                    <a:pt x="100" y="326"/>
                  </a:lnTo>
                  <a:lnTo>
                    <a:pt x="100" y="326"/>
                  </a:lnTo>
                  <a:lnTo>
                    <a:pt x="98" y="328"/>
                  </a:lnTo>
                  <a:close/>
                  <a:moveTo>
                    <a:pt x="96" y="332"/>
                  </a:moveTo>
                  <a:lnTo>
                    <a:pt x="96" y="334"/>
                  </a:lnTo>
                  <a:lnTo>
                    <a:pt x="98" y="334"/>
                  </a:lnTo>
                  <a:lnTo>
                    <a:pt x="100" y="334"/>
                  </a:lnTo>
                  <a:lnTo>
                    <a:pt x="98" y="332"/>
                  </a:lnTo>
                  <a:lnTo>
                    <a:pt x="96" y="332"/>
                  </a:lnTo>
                  <a:lnTo>
                    <a:pt x="96" y="332"/>
                  </a:lnTo>
                  <a:close/>
                  <a:moveTo>
                    <a:pt x="100" y="342"/>
                  </a:moveTo>
                  <a:lnTo>
                    <a:pt x="100" y="342"/>
                  </a:lnTo>
                  <a:lnTo>
                    <a:pt x="100" y="342"/>
                  </a:lnTo>
                  <a:lnTo>
                    <a:pt x="100" y="340"/>
                  </a:lnTo>
                  <a:lnTo>
                    <a:pt x="100" y="340"/>
                  </a:lnTo>
                  <a:lnTo>
                    <a:pt x="100" y="340"/>
                  </a:lnTo>
                  <a:lnTo>
                    <a:pt x="100" y="342"/>
                  </a:lnTo>
                  <a:close/>
                  <a:moveTo>
                    <a:pt x="102" y="346"/>
                  </a:moveTo>
                  <a:lnTo>
                    <a:pt x="104" y="346"/>
                  </a:lnTo>
                  <a:lnTo>
                    <a:pt x="104" y="346"/>
                  </a:lnTo>
                  <a:lnTo>
                    <a:pt x="104" y="346"/>
                  </a:lnTo>
                  <a:lnTo>
                    <a:pt x="102" y="346"/>
                  </a:lnTo>
                  <a:close/>
                  <a:moveTo>
                    <a:pt x="96" y="346"/>
                  </a:moveTo>
                  <a:lnTo>
                    <a:pt x="96" y="346"/>
                  </a:lnTo>
                  <a:lnTo>
                    <a:pt x="96" y="346"/>
                  </a:lnTo>
                  <a:lnTo>
                    <a:pt x="96" y="346"/>
                  </a:lnTo>
                  <a:lnTo>
                    <a:pt x="96" y="346"/>
                  </a:lnTo>
                  <a:close/>
                  <a:moveTo>
                    <a:pt x="100" y="346"/>
                  </a:moveTo>
                  <a:lnTo>
                    <a:pt x="100" y="346"/>
                  </a:lnTo>
                  <a:lnTo>
                    <a:pt x="100" y="346"/>
                  </a:lnTo>
                  <a:lnTo>
                    <a:pt x="100" y="346"/>
                  </a:lnTo>
                  <a:lnTo>
                    <a:pt x="100" y="346"/>
                  </a:lnTo>
                  <a:close/>
                  <a:moveTo>
                    <a:pt x="98" y="350"/>
                  </a:moveTo>
                  <a:lnTo>
                    <a:pt x="100" y="348"/>
                  </a:lnTo>
                  <a:lnTo>
                    <a:pt x="100" y="348"/>
                  </a:lnTo>
                  <a:lnTo>
                    <a:pt x="98" y="348"/>
                  </a:lnTo>
                  <a:lnTo>
                    <a:pt x="98" y="350"/>
                  </a:lnTo>
                  <a:close/>
                  <a:moveTo>
                    <a:pt x="100" y="354"/>
                  </a:moveTo>
                  <a:lnTo>
                    <a:pt x="100" y="352"/>
                  </a:lnTo>
                  <a:lnTo>
                    <a:pt x="100" y="352"/>
                  </a:lnTo>
                  <a:lnTo>
                    <a:pt x="98" y="352"/>
                  </a:lnTo>
                  <a:lnTo>
                    <a:pt x="98" y="354"/>
                  </a:lnTo>
                  <a:lnTo>
                    <a:pt x="100" y="354"/>
                  </a:lnTo>
                  <a:close/>
                  <a:moveTo>
                    <a:pt x="102" y="356"/>
                  </a:moveTo>
                  <a:lnTo>
                    <a:pt x="102" y="356"/>
                  </a:lnTo>
                  <a:lnTo>
                    <a:pt x="104" y="354"/>
                  </a:lnTo>
                  <a:lnTo>
                    <a:pt x="102" y="354"/>
                  </a:lnTo>
                  <a:lnTo>
                    <a:pt x="100" y="356"/>
                  </a:lnTo>
                  <a:lnTo>
                    <a:pt x="102" y="356"/>
                  </a:lnTo>
                  <a:lnTo>
                    <a:pt x="102" y="356"/>
                  </a:lnTo>
                  <a:close/>
                  <a:moveTo>
                    <a:pt x="94" y="362"/>
                  </a:moveTo>
                  <a:lnTo>
                    <a:pt x="96" y="360"/>
                  </a:lnTo>
                  <a:lnTo>
                    <a:pt x="96" y="360"/>
                  </a:lnTo>
                  <a:lnTo>
                    <a:pt x="96" y="360"/>
                  </a:lnTo>
                  <a:lnTo>
                    <a:pt x="94" y="360"/>
                  </a:lnTo>
                  <a:lnTo>
                    <a:pt x="94" y="362"/>
                  </a:lnTo>
                  <a:lnTo>
                    <a:pt x="94" y="362"/>
                  </a:lnTo>
                  <a:close/>
                  <a:moveTo>
                    <a:pt x="98" y="366"/>
                  </a:moveTo>
                  <a:lnTo>
                    <a:pt x="102" y="362"/>
                  </a:lnTo>
                  <a:lnTo>
                    <a:pt x="104" y="360"/>
                  </a:lnTo>
                  <a:lnTo>
                    <a:pt x="104" y="360"/>
                  </a:lnTo>
                  <a:lnTo>
                    <a:pt x="102" y="360"/>
                  </a:lnTo>
                  <a:lnTo>
                    <a:pt x="100" y="362"/>
                  </a:lnTo>
                  <a:lnTo>
                    <a:pt x="98" y="362"/>
                  </a:lnTo>
                  <a:lnTo>
                    <a:pt x="98" y="362"/>
                  </a:lnTo>
                  <a:lnTo>
                    <a:pt x="96" y="364"/>
                  </a:lnTo>
                  <a:lnTo>
                    <a:pt x="96" y="364"/>
                  </a:lnTo>
                  <a:lnTo>
                    <a:pt x="96" y="366"/>
                  </a:lnTo>
                  <a:lnTo>
                    <a:pt x="98" y="366"/>
                  </a:lnTo>
                  <a:lnTo>
                    <a:pt x="98" y="366"/>
                  </a:lnTo>
                  <a:close/>
                  <a:moveTo>
                    <a:pt x="102" y="364"/>
                  </a:moveTo>
                  <a:lnTo>
                    <a:pt x="102" y="364"/>
                  </a:lnTo>
                  <a:lnTo>
                    <a:pt x="104" y="364"/>
                  </a:lnTo>
                  <a:lnTo>
                    <a:pt x="104" y="364"/>
                  </a:lnTo>
                  <a:lnTo>
                    <a:pt x="102" y="364"/>
                  </a:lnTo>
                  <a:close/>
                  <a:moveTo>
                    <a:pt x="100" y="368"/>
                  </a:moveTo>
                  <a:lnTo>
                    <a:pt x="102" y="368"/>
                  </a:lnTo>
                  <a:lnTo>
                    <a:pt x="100" y="366"/>
                  </a:lnTo>
                  <a:lnTo>
                    <a:pt x="100" y="366"/>
                  </a:lnTo>
                  <a:lnTo>
                    <a:pt x="100" y="368"/>
                  </a:lnTo>
                  <a:close/>
                  <a:moveTo>
                    <a:pt x="96" y="368"/>
                  </a:moveTo>
                  <a:lnTo>
                    <a:pt x="98" y="368"/>
                  </a:lnTo>
                  <a:lnTo>
                    <a:pt x="96" y="366"/>
                  </a:lnTo>
                  <a:lnTo>
                    <a:pt x="96" y="368"/>
                  </a:lnTo>
                  <a:lnTo>
                    <a:pt x="96" y="368"/>
                  </a:lnTo>
                  <a:lnTo>
                    <a:pt x="96" y="368"/>
                  </a:lnTo>
                  <a:close/>
                  <a:moveTo>
                    <a:pt x="92" y="376"/>
                  </a:moveTo>
                  <a:lnTo>
                    <a:pt x="92" y="378"/>
                  </a:lnTo>
                  <a:lnTo>
                    <a:pt x="94" y="378"/>
                  </a:lnTo>
                  <a:lnTo>
                    <a:pt x="96" y="376"/>
                  </a:lnTo>
                  <a:lnTo>
                    <a:pt x="98" y="376"/>
                  </a:lnTo>
                  <a:lnTo>
                    <a:pt x="100" y="374"/>
                  </a:lnTo>
                  <a:lnTo>
                    <a:pt x="98" y="374"/>
                  </a:lnTo>
                  <a:lnTo>
                    <a:pt x="96" y="374"/>
                  </a:lnTo>
                  <a:lnTo>
                    <a:pt x="94" y="374"/>
                  </a:lnTo>
                  <a:lnTo>
                    <a:pt x="94" y="376"/>
                  </a:lnTo>
                  <a:lnTo>
                    <a:pt x="92" y="376"/>
                  </a:lnTo>
                  <a:lnTo>
                    <a:pt x="92" y="376"/>
                  </a:lnTo>
                  <a:close/>
                  <a:moveTo>
                    <a:pt x="90" y="384"/>
                  </a:moveTo>
                  <a:lnTo>
                    <a:pt x="92" y="386"/>
                  </a:lnTo>
                  <a:lnTo>
                    <a:pt x="92" y="386"/>
                  </a:lnTo>
                  <a:lnTo>
                    <a:pt x="94" y="386"/>
                  </a:lnTo>
                  <a:lnTo>
                    <a:pt x="92" y="384"/>
                  </a:lnTo>
                  <a:lnTo>
                    <a:pt x="90" y="384"/>
                  </a:lnTo>
                  <a:close/>
                  <a:moveTo>
                    <a:pt x="144" y="668"/>
                  </a:moveTo>
                  <a:lnTo>
                    <a:pt x="146" y="666"/>
                  </a:lnTo>
                  <a:lnTo>
                    <a:pt x="148" y="666"/>
                  </a:lnTo>
                  <a:lnTo>
                    <a:pt x="150" y="668"/>
                  </a:lnTo>
                  <a:lnTo>
                    <a:pt x="148" y="668"/>
                  </a:lnTo>
                  <a:lnTo>
                    <a:pt x="146" y="668"/>
                  </a:lnTo>
                  <a:lnTo>
                    <a:pt x="146" y="668"/>
                  </a:lnTo>
                  <a:lnTo>
                    <a:pt x="144" y="668"/>
                  </a:lnTo>
                  <a:close/>
                  <a:moveTo>
                    <a:pt x="132" y="660"/>
                  </a:moveTo>
                  <a:lnTo>
                    <a:pt x="132" y="660"/>
                  </a:lnTo>
                  <a:lnTo>
                    <a:pt x="132" y="660"/>
                  </a:lnTo>
                  <a:lnTo>
                    <a:pt x="134" y="658"/>
                  </a:lnTo>
                  <a:lnTo>
                    <a:pt x="134" y="656"/>
                  </a:lnTo>
                  <a:lnTo>
                    <a:pt x="132" y="656"/>
                  </a:lnTo>
                  <a:lnTo>
                    <a:pt x="132" y="658"/>
                  </a:lnTo>
                  <a:lnTo>
                    <a:pt x="132" y="658"/>
                  </a:lnTo>
                  <a:lnTo>
                    <a:pt x="132" y="660"/>
                  </a:lnTo>
                  <a:close/>
                  <a:moveTo>
                    <a:pt x="122" y="644"/>
                  </a:moveTo>
                  <a:lnTo>
                    <a:pt x="124" y="646"/>
                  </a:lnTo>
                  <a:lnTo>
                    <a:pt x="124" y="646"/>
                  </a:lnTo>
                  <a:lnTo>
                    <a:pt x="126" y="644"/>
                  </a:lnTo>
                  <a:lnTo>
                    <a:pt x="126" y="644"/>
                  </a:lnTo>
                  <a:lnTo>
                    <a:pt x="124" y="644"/>
                  </a:lnTo>
                  <a:lnTo>
                    <a:pt x="122" y="644"/>
                  </a:lnTo>
                  <a:close/>
                  <a:moveTo>
                    <a:pt x="118" y="644"/>
                  </a:moveTo>
                  <a:lnTo>
                    <a:pt x="118" y="646"/>
                  </a:lnTo>
                  <a:lnTo>
                    <a:pt x="120" y="646"/>
                  </a:lnTo>
                  <a:lnTo>
                    <a:pt x="120" y="644"/>
                  </a:lnTo>
                  <a:lnTo>
                    <a:pt x="118" y="644"/>
                  </a:lnTo>
                  <a:lnTo>
                    <a:pt x="118" y="644"/>
                  </a:lnTo>
                  <a:close/>
                  <a:moveTo>
                    <a:pt x="104" y="646"/>
                  </a:moveTo>
                  <a:lnTo>
                    <a:pt x="106" y="646"/>
                  </a:lnTo>
                  <a:lnTo>
                    <a:pt x="106" y="646"/>
                  </a:lnTo>
                  <a:lnTo>
                    <a:pt x="106" y="648"/>
                  </a:lnTo>
                  <a:lnTo>
                    <a:pt x="108" y="648"/>
                  </a:lnTo>
                  <a:lnTo>
                    <a:pt x="108" y="646"/>
                  </a:lnTo>
                  <a:lnTo>
                    <a:pt x="106" y="644"/>
                  </a:lnTo>
                  <a:lnTo>
                    <a:pt x="104" y="646"/>
                  </a:lnTo>
                  <a:close/>
                  <a:moveTo>
                    <a:pt x="88" y="570"/>
                  </a:moveTo>
                  <a:lnTo>
                    <a:pt x="88" y="570"/>
                  </a:lnTo>
                  <a:lnTo>
                    <a:pt x="90" y="568"/>
                  </a:lnTo>
                  <a:lnTo>
                    <a:pt x="92" y="566"/>
                  </a:lnTo>
                  <a:lnTo>
                    <a:pt x="92" y="566"/>
                  </a:lnTo>
                  <a:lnTo>
                    <a:pt x="90" y="568"/>
                  </a:lnTo>
                  <a:lnTo>
                    <a:pt x="88" y="570"/>
                  </a:lnTo>
                  <a:close/>
                  <a:moveTo>
                    <a:pt x="88" y="568"/>
                  </a:moveTo>
                  <a:lnTo>
                    <a:pt x="88" y="568"/>
                  </a:lnTo>
                  <a:lnTo>
                    <a:pt x="88" y="568"/>
                  </a:lnTo>
                  <a:lnTo>
                    <a:pt x="90" y="566"/>
                  </a:lnTo>
                  <a:lnTo>
                    <a:pt x="90" y="566"/>
                  </a:lnTo>
                  <a:lnTo>
                    <a:pt x="90" y="566"/>
                  </a:lnTo>
                  <a:lnTo>
                    <a:pt x="88" y="568"/>
                  </a:lnTo>
                  <a:close/>
                  <a:moveTo>
                    <a:pt x="78" y="542"/>
                  </a:moveTo>
                  <a:lnTo>
                    <a:pt x="76" y="544"/>
                  </a:lnTo>
                  <a:lnTo>
                    <a:pt x="78" y="544"/>
                  </a:lnTo>
                  <a:lnTo>
                    <a:pt x="80" y="544"/>
                  </a:lnTo>
                  <a:lnTo>
                    <a:pt x="78" y="542"/>
                  </a:lnTo>
                  <a:lnTo>
                    <a:pt x="78" y="542"/>
                  </a:lnTo>
                  <a:lnTo>
                    <a:pt x="78" y="542"/>
                  </a:lnTo>
                  <a:close/>
                  <a:moveTo>
                    <a:pt x="76" y="540"/>
                  </a:moveTo>
                  <a:lnTo>
                    <a:pt x="76" y="540"/>
                  </a:lnTo>
                  <a:lnTo>
                    <a:pt x="78" y="542"/>
                  </a:lnTo>
                  <a:lnTo>
                    <a:pt x="78" y="540"/>
                  </a:lnTo>
                  <a:lnTo>
                    <a:pt x="78" y="538"/>
                  </a:lnTo>
                  <a:lnTo>
                    <a:pt x="76" y="540"/>
                  </a:lnTo>
                  <a:close/>
                  <a:moveTo>
                    <a:pt x="78" y="516"/>
                  </a:moveTo>
                  <a:lnTo>
                    <a:pt x="80" y="516"/>
                  </a:lnTo>
                  <a:lnTo>
                    <a:pt x="80" y="516"/>
                  </a:lnTo>
                  <a:lnTo>
                    <a:pt x="80" y="514"/>
                  </a:lnTo>
                  <a:lnTo>
                    <a:pt x="78" y="516"/>
                  </a:lnTo>
                  <a:close/>
                  <a:moveTo>
                    <a:pt x="78" y="512"/>
                  </a:moveTo>
                  <a:lnTo>
                    <a:pt x="80" y="514"/>
                  </a:lnTo>
                  <a:lnTo>
                    <a:pt x="82" y="514"/>
                  </a:lnTo>
                  <a:lnTo>
                    <a:pt x="82" y="512"/>
                  </a:lnTo>
                  <a:lnTo>
                    <a:pt x="80" y="512"/>
                  </a:lnTo>
                  <a:lnTo>
                    <a:pt x="80" y="512"/>
                  </a:lnTo>
                  <a:lnTo>
                    <a:pt x="78" y="512"/>
                  </a:lnTo>
                  <a:close/>
                  <a:moveTo>
                    <a:pt x="74" y="512"/>
                  </a:moveTo>
                  <a:lnTo>
                    <a:pt x="74" y="514"/>
                  </a:lnTo>
                  <a:lnTo>
                    <a:pt x="76" y="512"/>
                  </a:lnTo>
                  <a:lnTo>
                    <a:pt x="76" y="512"/>
                  </a:lnTo>
                  <a:lnTo>
                    <a:pt x="74" y="512"/>
                  </a:lnTo>
                  <a:lnTo>
                    <a:pt x="74" y="512"/>
                  </a:lnTo>
                  <a:close/>
                  <a:moveTo>
                    <a:pt x="80" y="490"/>
                  </a:moveTo>
                  <a:lnTo>
                    <a:pt x="80" y="492"/>
                  </a:lnTo>
                  <a:lnTo>
                    <a:pt x="80" y="492"/>
                  </a:lnTo>
                  <a:lnTo>
                    <a:pt x="82" y="492"/>
                  </a:lnTo>
                  <a:lnTo>
                    <a:pt x="84" y="490"/>
                  </a:lnTo>
                  <a:lnTo>
                    <a:pt x="84" y="490"/>
                  </a:lnTo>
                  <a:lnTo>
                    <a:pt x="82" y="490"/>
                  </a:lnTo>
                  <a:lnTo>
                    <a:pt x="80" y="490"/>
                  </a:lnTo>
                  <a:close/>
                  <a:moveTo>
                    <a:pt x="100" y="482"/>
                  </a:moveTo>
                  <a:lnTo>
                    <a:pt x="102" y="484"/>
                  </a:lnTo>
                  <a:lnTo>
                    <a:pt x="106" y="482"/>
                  </a:lnTo>
                  <a:lnTo>
                    <a:pt x="106" y="482"/>
                  </a:lnTo>
                  <a:lnTo>
                    <a:pt x="102" y="480"/>
                  </a:lnTo>
                  <a:lnTo>
                    <a:pt x="100" y="482"/>
                  </a:lnTo>
                  <a:lnTo>
                    <a:pt x="100" y="482"/>
                  </a:lnTo>
                  <a:close/>
                  <a:moveTo>
                    <a:pt x="92" y="472"/>
                  </a:moveTo>
                  <a:lnTo>
                    <a:pt x="92" y="472"/>
                  </a:lnTo>
                  <a:lnTo>
                    <a:pt x="94" y="474"/>
                  </a:lnTo>
                  <a:lnTo>
                    <a:pt x="96" y="472"/>
                  </a:lnTo>
                  <a:lnTo>
                    <a:pt x="96" y="472"/>
                  </a:lnTo>
                  <a:lnTo>
                    <a:pt x="94" y="470"/>
                  </a:lnTo>
                  <a:lnTo>
                    <a:pt x="92" y="472"/>
                  </a:lnTo>
                  <a:close/>
                  <a:moveTo>
                    <a:pt x="102" y="470"/>
                  </a:moveTo>
                  <a:lnTo>
                    <a:pt x="102" y="472"/>
                  </a:lnTo>
                  <a:lnTo>
                    <a:pt x="106" y="472"/>
                  </a:lnTo>
                  <a:lnTo>
                    <a:pt x="106" y="470"/>
                  </a:lnTo>
                  <a:lnTo>
                    <a:pt x="104" y="470"/>
                  </a:lnTo>
                  <a:lnTo>
                    <a:pt x="102" y="470"/>
                  </a:lnTo>
                  <a:close/>
                  <a:moveTo>
                    <a:pt x="96" y="468"/>
                  </a:moveTo>
                  <a:lnTo>
                    <a:pt x="100" y="470"/>
                  </a:lnTo>
                  <a:lnTo>
                    <a:pt x="100" y="470"/>
                  </a:lnTo>
                  <a:lnTo>
                    <a:pt x="102" y="468"/>
                  </a:lnTo>
                  <a:lnTo>
                    <a:pt x="102" y="468"/>
                  </a:lnTo>
                  <a:lnTo>
                    <a:pt x="100" y="466"/>
                  </a:lnTo>
                  <a:lnTo>
                    <a:pt x="96" y="468"/>
                  </a:lnTo>
                  <a:lnTo>
                    <a:pt x="96" y="468"/>
                  </a:lnTo>
                  <a:close/>
                  <a:moveTo>
                    <a:pt x="118" y="420"/>
                  </a:moveTo>
                  <a:lnTo>
                    <a:pt x="118" y="422"/>
                  </a:lnTo>
                  <a:lnTo>
                    <a:pt x="120" y="424"/>
                  </a:lnTo>
                  <a:lnTo>
                    <a:pt x="120" y="422"/>
                  </a:lnTo>
                  <a:lnTo>
                    <a:pt x="120" y="422"/>
                  </a:lnTo>
                  <a:lnTo>
                    <a:pt x="118" y="420"/>
                  </a:lnTo>
                  <a:close/>
                  <a:moveTo>
                    <a:pt x="116" y="416"/>
                  </a:moveTo>
                  <a:lnTo>
                    <a:pt x="116" y="416"/>
                  </a:lnTo>
                  <a:lnTo>
                    <a:pt x="118" y="418"/>
                  </a:lnTo>
                  <a:lnTo>
                    <a:pt x="120" y="418"/>
                  </a:lnTo>
                  <a:lnTo>
                    <a:pt x="120" y="416"/>
                  </a:lnTo>
                  <a:lnTo>
                    <a:pt x="116" y="416"/>
                  </a:lnTo>
                  <a:lnTo>
                    <a:pt x="116" y="416"/>
                  </a:lnTo>
                  <a:close/>
                  <a:moveTo>
                    <a:pt x="110" y="398"/>
                  </a:moveTo>
                  <a:lnTo>
                    <a:pt x="112" y="398"/>
                  </a:lnTo>
                  <a:lnTo>
                    <a:pt x="114" y="398"/>
                  </a:lnTo>
                  <a:lnTo>
                    <a:pt x="114" y="396"/>
                  </a:lnTo>
                  <a:lnTo>
                    <a:pt x="116" y="396"/>
                  </a:lnTo>
                  <a:lnTo>
                    <a:pt x="114" y="396"/>
                  </a:lnTo>
                  <a:lnTo>
                    <a:pt x="112" y="394"/>
                  </a:lnTo>
                  <a:lnTo>
                    <a:pt x="110" y="396"/>
                  </a:lnTo>
                  <a:lnTo>
                    <a:pt x="110" y="398"/>
                  </a:lnTo>
                  <a:lnTo>
                    <a:pt x="110" y="398"/>
                  </a:lnTo>
                  <a:close/>
                  <a:moveTo>
                    <a:pt x="110" y="408"/>
                  </a:moveTo>
                  <a:lnTo>
                    <a:pt x="112" y="408"/>
                  </a:lnTo>
                  <a:lnTo>
                    <a:pt x="114" y="408"/>
                  </a:lnTo>
                  <a:lnTo>
                    <a:pt x="114" y="406"/>
                  </a:lnTo>
                  <a:lnTo>
                    <a:pt x="114" y="404"/>
                  </a:lnTo>
                  <a:lnTo>
                    <a:pt x="112" y="404"/>
                  </a:lnTo>
                  <a:lnTo>
                    <a:pt x="112" y="404"/>
                  </a:lnTo>
                  <a:lnTo>
                    <a:pt x="110" y="408"/>
                  </a:lnTo>
                  <a:close/>
                  <a:moveTo>
                    <a:pt x="102" y="408"/>
                  </a:moveTo>
                  <a:lnTo>
                    <a:pt x="104" y="410"/>
                  </a:lnTo>
                  <a:lnTo>
                    <a:pt x="106" y="408"/>
                  </a:lnTo>
                  <a:lnTo>
                    <a:pt x="106" y="406"/>
                  </a:lnTo>
                  <a:lnTo>
                    <a:pt x="106" y="404"/>
                  </a:lnTo>
                  <a:lnTo>
                    <a:pt x="104" y="404"/>
                  </a:lnTo>
                  <a:lnTo>
                    <a:pt x="102" y="406"/>
                  </a:lnTo>
                  <a:lnTo>
                    <a:pt x="102" y="408"/>
                  </a:lnTo>
                  <a:close/>
                  <a:moveTo>
                    <a:pt x="88" y="420"/>
                  </a:moveTo>
                  <a:lnTo>
                    <a:pt x="88" y="422"/>
                  </a:lnTo>
                  <a:lnTo>
                    <a:pt x="88" y="424"/>
                  </a:lnTo>
                  <a:lnTo>
                    <a:pt x="90" y="424"/>
                  </a:lnTo>
                  <a:lnTo>
                    <a:pt x="90" y="422"/>
                  </a:lnTo>
                  <a:lnTo>
                    <a:pt x="88" y="420"/>
                  </a:lnTo>
                  <a:lnTo>
                    <a:pt x="88" y="420"/>
                  </a:lnTo>
                  <a:close/>
                  <a:moveTo>
                    <a:pt x="116" y="444"/>
                  </a:moveTo>
                  <a:lnTo>
                    <a:pt x="116" y="444"/>
                  </a:lnTo>
                  <a:lnTo>
                    <a:pt x="118" y="444"/>
                  </a:lnTo>
                  <a:lnTo>
                    <a:pt x="118" y="446"/>
                  </a:lnTo>
                  <a:lnTo>
                    <a:pt x="118" y="448"/>
                  </a:lnTo>
                  <a:lnTo>
                    <a:pt x="118" y="448"/>
                  </a:lnTo>
                  <a:lnTo>
                    <a:pt x="120" y="448"/>
                  </a:lnTo>
                  <a:lnTo>
                    <a:pt x="120" y="444"/>
                  </a:lnTo>
                  <a:lnTo>
                    <a:pt x="122" y="442"/>
                  </a:lnTo>
                  <a:lnTo>
                    <a:pt x="122" y="442"/>
                  </a:lnTo>
                  <a:lnTo>
                    <a:pt x="120" y="442"/>
                  </a:lnTo>
                  <a:lnTo>
                    <a:pt x="118" y="442"/>
                  </a:lnTo>
                  <a:lnTo>
                    <a:pt x="116" y="444"/>
                  </a:lnTo>
                  <a:close/>
                  <a:moveTo>
                    <a:pt x="88" y="452"/>
                  </a:moveTo>
                  <a:lnTo>
                    <a:pt x="88" y="452"/>
                  </a:lnTo>
                  <a:lnTo>
                    <a:pt x="92" y="452"/>
                  </a:lnTo>
                  <a:lnTo>
                    <a:pt x="94" y="454"/>
                  </a:lnTo>
                  <a:lnTo>
                    <a:pt x="94" y="456"/>
                  </a:lnTo>
                  <a:lnTo>
                    <a:pt x="96" y="454"/>
                  </a:lnTo>
                  <a:lnTo>
                    <a:pt x="104" y="452"/>
                  </a:lnTo>
                  <a:lnTo>
                    <a:pt x="108" y="452"/>
                  </a:lnTo>
                  <a:lnTo>
                    <a:pt x="112" y="450"/>
                  </a:lnTo>
                  <a:lnTo>
                    <a:pt x="110" y="446"/>
                  </a:lnTo>
                  <a:lnTo>
                    <a:pt x="108" y="442"/>
                  </a:lnTo>
                  <a:lnTo>
                    <a:pt x="106" y="442"/>
                  </a:lnTo>
                  <a:lnTo>
                    <a:pt x="104" y="442"/>
                  </a:lnTo>
                  <a:lnTo>
                    <a:pt x="102" y="436"/>
                  </a:lnTo>
                  <a:lnTo>
                    <a:pt x="100" y="432"/>
                  </a:lnTo>
                  <a:lnTo>
                    <a:pt x="96" y="430"/>
                  </a:lnTo>
                  <a:lnTo>
                    <a:pt x="94" y="428"/>
                  </a:lnTo>
                  <a:lnTo>
                    <a:pt x="90" y="428"/>
                  </a:lnTo>
                  <a:lnTo>
                    <a:pt x="88" y="426"/>
                  </a:lnTo>
                  <a:lnTo>
                    <a:pt x="88" y="428"/>
                  </a:lnTo>
                  <a:lnTo>
                    <a:pt x="86" y="430"/>
                  </a:lnTo>
                  <a:lnTo>
                    <a:pt x="86" y="434"/>
                  </a:lnTo>
                  <a:lnTo>
                    <a:pt x="88" y="436"/>
                  </a:lnTo>
                  <a:lnTo>
                    <a:pt x="88" y="438"/>
                  </a:lnTo>
                  <a:lnTo>
                    <a:pt x="86" y="436"/>
                  </a:lnTo>
                  <a:lnTo>
                    <a:pt x="84" y="438"/>
                  </a:lnTo>
                  <a:lnTo>
                    <a:pt x="84" y="438"/>
                  </a:lnTo>
                  <a:lnTo>
                    <a:pt x="84" y="440"/>
                  </a:lnTo>
                  <a:lnTo>
                    <a:pt x="88" y="442"/>
                  </a:lnTo>
                  <a:lnTo>
                    <a:pt x="84" y="444"/>
                  </a:lnTo>
                  <a:lnTo>
                    <a:pt x="84" y="444"/>
                  </a:lnTo>
                  <a:lnTo>
                    <a:pt x="86" y="446"/>
                  </a:lnTo>
                  <a:lnTo>
                    <a:pt x="90" y="448"/>
                  </a:lnTo>
                  <a:lnTo>
                    <a:pt x="92" y="448"/>
                  </a:lnTo>
                  <a:lnTo>
                    <a:pt x="94" y="450"/>
                  </a:lnTo>
                  <a:lnTo>
                    <a:pt x="98" y="446"/>
                  </a:lnTo>
                  <a:lnTo>
                    <a:pt x="94" y="450"/>
                  </a:lnTo>
                  <a:lnTo>
                    <a:pt x="92" y="450"/>
                  </a:lnTo>
                  <a:lnTo>
                    <a:pt x="88" y="448"/>
                  </a:lnTo>
                  <a:lnTo>
                    <a:pt x="88" y="450"/>
                  </a:lnTo>
                  <a:lnTo>
                    <a:pt x="88" y="452"/>
                  </a:lnTo>
                  <a:close/>
                </a:path>
              </a:pathLst>
            </a:custGeom>
            <a:grpFill/>
            <a:ln w="6350">
              <a:solidFill>
                <a:srgbClr val="FFFFFF">
                  <a:lumMod val="65000"/>
                </a:srgbClr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54" name="Canada">
              <a:extLst>
                <a:ext uri="{FF2B5EF4-FFF2-40B4-BE49-F238E27FC236}">
                  <a16:creationId xmlns:a16="http://schemas.microsoft.com/office/drawing/2014/main" id="{396613EF-BF15-42F3-A869-0851579AF2C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29995" y="1428188"/>
              <a:ext cx="2047831" cy="1898549"/>
            </a:xfrm>
            <a:custGeom>
              <a:avLst/>
              <a:gdLst>
                <a:gd name="T0" fmla="*/ 782 w 1070"/>
                <a:gd name="T1" fmla="*/ 70 h 992"/>
                <a:gd name="T2" fmla="*/ 784 w 1070"/>
                <a:gd name="T3" fmla="*/ 168 h 992"/>
                <a:gd name="T4" fmla="*/ 778 w 1070"/>
                <a:gd name="T5" fmla="*/ 186 h 992"/>
                <a:gd name="T6" fmla="*/ 832 w 1070"/>
                <a:gd name="T7" fmla="*/ 116 h 992"/>
                <a:gd name="T8" fmla="*/ 836 w 1070"/>
                <a:gd name="T9" fmla="*/ 66 h 992"/>
                <a:gd name="T10" fmla="*/ 904 w 1070"/>
                <a:gd name="T11" fmla="*/ 24 h 992"/>
                <a:gd name="T12" fmla="*/ 1050 w 1070"/>
                <a:gd name="T13" fmla="*/ 38 h 992"/>
                <a:gd name="T14" fmla="*/ 916 w 1070"/>
                <a:gd name="T15" fmla="*/ 142 h 992"/>
                <a:gd name="T16" fmla="*/ 824 w 1070"/>
                <a:gd name="T17" fmla="*/ 208 h 992"/>
                <a:gd name="T18" fmla="*/ 852 w 1070"/>
                <a:gd name="T19" fmla="*/ 464 h 992"/>
                <a:gd name="T20" fmla="*/ 752 w 1070"/>
                <a:gd name="T21" fmla="*/ 198 h 992"/>
                <a:gd name="T22" fmla="*/ 668 w 1070"/>
                <a:gd name="T23" fmla="*/ 130 h 992"/>
                <a:gd name="T24" fmla="*/ 558 w 1070"/>
                <a:gd name="T25" fmla="*/ 110 h 992"/>
                <a:gd name="T26" fmla="*/ 728 w 1070"/>
                <a:gd name="T27" fmla="*/ 222 h 992"/>
                <a:gd name="T28" fmla="*/ 750 w 1070"/>
                <a:gd name="T29" fmla="*/ 298 h 992"/>
                <a:gd name="T30" fmla="*/ 454 w 1070"/>
                <a:gd name="T31" fmla="*/ 166 h 992"/>
                <a:gd name="T32" fmla="*/ 696 w 1070"/>
                <a:gd name="T33" fmla="*/ 302 h 992"/>
                <a:gd name="T34" fmla="*/ 614 w 1070"/>
                <a:gd name="T35" fmla="*/ 226 h 992"/>
                <a:gd name="T36" fmla="*/ 466 w 1070"/>
                <a:gd name="T37" fmla="*/ 182 h 992"/>
                <a:gd name="T38" fmla="*/ 552 w 1070"/>
                <a:gd name="T39" fmla="*/ 210 h 992"/>
                <a:gd name="T40" fmla="*/ 388 w 1070"/>
                <a:gd name="T41" fmla="*/ 232 h 992"/>
                <a:gd name="T42" fmla="*/ 564 w 1070"/>
                <a:gd name="T43" fmla="*/ 308 h 992"/>
                <a:gd name="T44" fmla="*/ 622 w 1070"/>
                <a:gd name="T45" fmla="*/ 314 h 992"/>
                <a:gd name="T46" fmla="*/ 628 w 1070"/>
                <a:gd name="T47" fmla="*/ 354 h 992"/>
                <a:gd name="T48" fmla="*/ 718 w 1070"/>
                <a:gd name="T49" fmla="*/ 450 h 992"/>
                <a:gd name="T50" fmla="*/ 652 w 1070"/>
                <a:gd name="T51" fmla="*/ 482 h 992"/>
                <a:gd name="T52" fmla="*/ 520 w 1070"/>
                <a:gd name="T53" fmla="*/ 370 h 992"/>
                <a:gd name="T54" fmla="*/ 446 w 1070"/>
                <a:gd name="T55" fmla="*/ 288 h 992"/>
                <a:gd name="T56" fmla="*/ 384 w 1070"/>
                <a:gd name="T57" fmla="*/ 382 h 992"/>
                <a:gd name="T58" fmla="*/ 526 w 1070"/>
                <a:gd name="T59" fmla="*/ 410 h 992"/>
                <a:gd name="T60" fmla="*/ 788 w 1070"/>
                <a:gd name="T61" fmla="*/ 620 h 992"/>
                <a:gd name="T62" fmla="*/ 786 w 1070"/>
                <a:gd name="T63" fmla="*/ 490 h 992"/>
                <a:gd name="T64" fmla="*/ 690 w 1070"/>
                <a:gd name="T65" fmla="*/ 426 h 992"/>
                <a:gd name="T66" fmla="*/ 710 w 1070"/>
                <a:gd name="T67" fmla="*/ 388 h 992"/>
                <a:gd name="T68" fmla="*/ 778 w 1070"/>
                <a:gd name="T69" fmla="*/ 374 h 992"/>
                <a:gd name="T70" fmla="*/ 830 w 1070"/>
                <a:gd name="T71" fmla="*/ 426 h 992"/>
                <a:gd name="T72" fmla="*/ 844 w 1070"/>
                <a:gd name="T73" fmla="*/ 476 h 992"/>
                <a:gd name="T74" fmla="*/ 886 w 1070"/>
                <a:gd name="T75" fmla="*/ 538 h 992"/>
                <a:gd name="T76" fmla="*/ 850 w 1070"/>
                <a:gd name="T77" fmla="*/ 556 h 992"/>
                <a:gd name="T78" fmla="*/ 838 w 1070"/>
                <a:gd name="T79" fmla="*/ 604 h 992"/>
                <a:gd name="T80" fmla="*/ 680 w 1070"/>
                <a:gd name="T81" fmla="*/ 584 h 992"/>
                <a:gd name="T82" fmla="*/ 830 w 1070"/>
                <a:gd name="T83" fmla="*/ 652 h 992"/>
                <a:gd name="T84" fmla="*/ 644 w 1070"/>
                <a:gd name="T85" fmla="*/ 750 h 992"/>
                <a:gd name="T86" fmla="*/ 844 w 1070"/>
                <a:gd name="T87" fmla="*/ 894 h 992"/>
                <a:gd name="T88" fmla="*/ 908 w 1070"/>
                <a:gd name="T89" fmla="*/ 926 h 992"/>
                <a:gd name="T90" fmla="*/ 870 w 1070"/>
                <a:gd name="T91" fmla="*/ 880 h 992"/>
                <a:gd name="T92" fmla="*/ 624 w 1070"/>
                <a:gd name="T93" fmla="*/ 822 h 992"/>
                <a:gd name="T94" fmla="*/ 62 w 1070"/>
                <a:gd name="T95" fmla="*/ 744 h 992"/>
                <a:gd name="T96" fmla="*/ 194 w 1070"/>
                <a:gd name="T97" fmla="*/ 328 h 992"/>
                <a:gd name="T98" fmla="*/ 86 w 1070"/>
                <a:gd name="T99" fmla="*/ 762 h 992"/>
                <a:gd name="T100" fmla="*/ 144 w 1070"/>
                <a:gd name="T101" fmla="*/ 298 h 992"/>
                <a:gd name="T102" fmla="*/ 292 w 1070"/>
                <a:gd name="T103" fmla="*/ 352 h 992"/>
                <a:gd name="T104" fmla="*/ 434 w 1070"/>
                <a:gd name="T105" fmla="*/ 454 h 992"/>
                <a:gd name="T106" fmla="*/ 556 w 1070"/>
                <a:gd name="T107" fmla="*/ 452 h 992"/>
                <a:gd name="T108" fmla="*/ 606 w 1070"/>
                <a:gd name="T109" fmla="*/ 358 h 992"/>
                <a:gd name="T110" fmla="*/ 680 w 1070"/>
                <a:gd name="T111" fmla="*/ 440 h 992"/>
                <a:gd name="T112" fmla="*/ 608 w 1070"/>
                <a:gd name="T113" fmla="*/ 528 h 992"/>
                <a:gd name="T114" fmla="*/ 496 w 1070"/>
                <a:gd name="T115" fmla="*/ 658 h 992"/>
                <a:gd name="T116" fmla="*/ 668 w 1070"/>
                <a:gd name="T117" fmla="*/ 754 h 992"/>
                <a:gd name="T118" fmla="*/ 780 w 1070"/>
                <a:gd name="T119" fmla="*/ 720 h 992"/>
                <a:gd name="T120" fmla="*/ 844 w 1070"/>
                <a:gd name="T121" fmla="*/ 782 h 992"/>
                <a:gd name="T122" fmla="*/ 840 w 1070"/>
                <a:gd name="T123" fmla="*/ 864 h 992"/>
                <a:gd name="T124" fmla="*/ 774 w 1070"/>
                <a:gd name="T125" fmla="*/ 956 h 9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070" h="992">
                  <a:moveTo>
                    <a:pt x="774" y="174"/>
                  </a:moveTo>
                  <a:lnTo>
                    <a:pt x="776" y="174"/>
                  </a:lnTo>
                  <a:lnTo>
                    <a:pt x="776" y="170"/>
                  </a:lnTo>
                  <a:lnTo>
                    <a:pt x="780" y="166"/>
                  </a:lnTo>
                  <a:lnTo>
                    <a:pt x="782" y="160"/>
                  </a:lnTo>
                  <a:lnTo>
                    <a:pt x="784" y="160"/>
                  </a:lnTo>
                  <a:lnTo>
                    <a:pt x="784" y="162"/>
                  </a:lnTo>
                  <a:lnTo>
                    <a:pt x="782" y="164"/>
                  </a:lnTo>
                  <a:lnTo>
                    <a:pt x="782" y="166"/>
                  </a:lnTo>
                  <a:lnTo>
                    <a:pt x="786" y="166"/>
                  </a:lnTo>
                  <a:lnTo>
                    <a:pt x="788" y="164"/>
                  </a:lnTo>
                  <a:lnTo>
                    <a:pt x="790" y="162"/>
                  </a:lnTo>
                  <a:lnTo>
                    <a:pt x="790" y="160"/>
                  </a:lnTo>
                  <a:lnTo>
                    <a:pt x="788" y="160"/>
                  </a:lnTo>
                  <a:lnTo>
                    <a:pt x="788" y="158"/>
                  </a:lnTo>
                  <a:lnTo>
                    <a:pt x="790" y="158"/>
                  </a:lnTo>
                  <a:lnTo>
                    <a:pt x="790" y="154"/>
                  </a:lnTo>
                  <a:lnTo>
                    <a:pt x="788" y="152"/>
                  </a:lnTo>
                  <a:lnTo>
                    <a:pt x="788" y="150"/>
                  </a:lnTo>
                  <a:lnTo>
                    <a:pt x="792" y="148"/>
                  </a:lnTo>
                  <a:lnTo>
                    <a:pt x="794" y="144"/>
                  </a:lnTo>
                  <a:lnTo>
                    <a:pt x="796" y="144"/>
                  </a:lnTo>
                  <a:lnTo>
                    <a:pt x="796" y="142"/>
                  </a:lnTo>
                  <a:lnTo>
                    <a:pt x="796" y="144"/>
                  </a:lnTo>
                  <a:lnTo>
                    <a:pt x="796" y="144"/>
                  </a:lnTo>
                  <a:lnTo>
                    <a:pt x="796" y="146"/>
                  </a:lnTo>
                  <a:lnTo>
                    <a:pt x="794" y="150"/>
                  </a:lnTo>
                  <a:lnTo>
                    <a:pt x="792" y="152"/>
                  </a:lnTo>
                  <a:lnTo>
                    <a:pt x="792" y="156"/>
                  </a:lnTo>
                  <a:lnTo>
                    <a:pt x="792" y="158"/>
                  </a:lnTo>
                  <a:lnTo>
                    <a:pt x="794" y="160"/>
                  </a:lnTo>
                  <a:lnTo>
                    <a:pt x="794" y="160"/>
                  </a:lnTo>
                  <a:lnTo>
                    <a:pt x="796" y="156"/>
                  </a:lnTo>
                  <a:lnTo>
                    <a:pt x="802" y="152"/>
                  </a:lnTo>
                  <a:lnTo>
                    <a:pt x="802" y="148"/>
                  </a:lnTo>
                  <a:lnTo>
                    <a:pt x="802" y="146"/>
                  </a:lnTo>
                  <a:lnTo>
                    <a:pt x="804" y="142"/>
                  </a:lnTo>
                  <a:lnTo>
                    <a:pt x="806" y="142"/>
                  </a:lnTo>
                  <a:lnTo>
                    <a:pt x="806" y="144"/>
                  </a:lnTo>
                  <a:lnTo>
                    <a:pt x="806" y="144"/>
                  </a:lnTo>
                  <a:lnTo>
                    <a:pt x="806" y="148"/>
                  </a:lnTo>
                  <a:lnTo>
                    <a:pt x="808" y="146"/>
                  </a:lnTo>
                  <a:lnTo>
                    <a:pt x="810" y="144"/>
                  </a:lnTo>
                  <a:lnTo>
                    <a:pt x="812" y="144"/>
                  </a:lnTo>
                  <a:lnTo>
                    <a:pt x="816" y="144"/>
                  </a:lnTo>
                  <a:lnTo>
                    <a:pt x="820" y="142"/>
                  </a:lnTo>
                  <a:lnTo>
                    <a:pt x="822" y="142"/>
                  </a:lnTo>
                  <a:lnTo>
                    <a:pt x="824" y="140"/>
                  </a:lnTo>
                  <a:lnTo>
                    <a:pt x="826" y="140"/>
                  </a:lnTo>
                  <a:lnTo>
                    <a:pt x="826" y="138"/>
                  </a:lnTo>
                  <a:lnTo>
                    <a:pt x="826" y="136"/>
                  </a:lnTo>
                  <a:lnTo>
                    <a:pt x="828" y="134"/>
                  </a:lnTo>
                  <a:lnTo>
                    <a:pt x="826" y="132"/>
                  </a:lnTo>
                  <a:lnTo>
                    <a:pt x="826" y="130"/>
                  </a:lnTo>
                  <a:lnTo>
                    <a:pt x="826" y="124"/>
                  </a:lnTo>
                  <a:lnTo>
                    <a:pt x="826" y="124"/>
                  </a:lnTo>
                  <a:lnTo>
                    <a:pt x="824" y="128"/>
                  </a:lnTo>
                  <a:lnTo>
                    <a:pt x="820" y="130"/>
                  </a:lnTo>
                  <a:lnTo>
                    <a:pt x="820" y="130"/>
                  </a:lnTo>
                  <a:lnTo>
                    <a:pt x="820" y="128"/>
                  </a:lnTo>
                  <a:lnTo>
                    <a:pt x="822" y="126"/>
                  </a:lnTo>
                  <a:lnTo>
                    <a:pt x="824" y="124"/>
                  </a:lnTo>
                  <a:lnTo>
                    <a:pt x="824" y="122"/>
                  </a:lnTo>
                  <a:lnTo>
                    <a:pt x="822" y="120"/>
                  </a:lnTo>
                  <a:lnTo>
                    <a:pt x="822" y="118"/>
                  </a:lnTo>
                  <a:lnTo>
                    <a:pt x="820" y="118"/>
                  </a:lnTo>
                  <a:lnTo>
                    <a:pt x="818" y="120"/>
                  </a:lnTo>
                  <a:lnTo>
                    <a:pt x="818" y="120"/>
                  </a:lnTo>
                  <a:lnTo>
                    <a:pt x="816" y="120"/>
                  </a:lnTo>
                  <a:lnTo>
                    <a:pt x="814" y="120"/>
                  </a:lnTo>
                  <a:lnTo>
                    <a:pt x="812" y="122"/>
                  </a:lnTo>
                  <a:lnTo>
                    <a:pt x="810" y="120"/>
                  </a:lnTo>
                  <a:lnTo>
                    <a:pt x="812" y="120"/>
                  </a:lnTo>
                  <a:lnTo>
                    <a:pt x="816" y="118"/>
                  </a:lnTo>
                  <a:lnTo>
                    <a:pt x="820" y="116"/>
                  </a:lnTo>
                  <a:lnTo>
                    <a:pt x="824" y="112"/>
                  </a:lnTo>
                  <a:lnTo>
                    <a:pt x="824" y="112"/>
                  </a:lnTo>
                  <a:lnTo>
                    <a:pt x="828" y="106"/>
                  </a:lnTo>
                  <a:lnTo>
                    <a:pt x="828" y="102"/>
                  </a:lnTo>
                  <a:lnTo>
                    <a:pt x="828" y="102"/>
                  </a:lnTo>
                  <a:lnTo>
                    <a:pt x="826" y="102"/>
                  </a:lnTo>
                  <a:lnTo>
                    <a:pt x="824" y="104"/>
                  </a:lnTo>
                  <a:lnTo>
                    <a:pt x="824" y="102"/>
                  </a:lnTo>
                  <a:lnTo>
                    <a:pt x="824" y="100"/>
                  </a:lnTo>
                  <a:lnTo>
                    <a:pt x="826" y="100"/>
                  </a:lnTo>
                  <a:lnTo>
                    <a:pt x="828" y="100"/>
                  </a:lnTo>
                  <a:lnTo>
                    <a:pt x="828" y="98"/>
                  </a:lnTo>
                  <a:lnTo>
                    <a:pt x="828" y="96"/>
                  </a:lnTo>
                  <a:lnTo>
                    <a:pt x="830" y="94"/>
                  </a:lnTo>
                  <a:lnTo>
                    <a:pt x="830" y="90"/>
                  </a:lnTo>
                  <a:lnTo>
                    <a:pt x="830" y="90"/>
                  </a:lnTo>
                  <a:lnTo>
                    <a:pt x="830" y="88"/>
                  </a:lnTo>
                  <a:lnTo>
                    <a:pt x="828" y="86"/>
                  </a:lnTo>
                  <a:lnTo>
                    <a:pt x="826" y="88"/>
                  </a:lnTo>
                  <a:lnTo>
                    <a:pt x="824" y="94"/>
                  </a:lnTo>
                  <a:lnTo>
                    <a:pt x="824" y="96"/>
                  </a:lnTo>
                  <a:lnTo>
                    <a:pt x="824" y="98"/>
                  </a:lnTo>
                  <a:lnTo>
                    <a:pt x="822" y="100"/>
                  </a:lnTo>
                  <a:lnTo>
                    <a:pt x="822" y="100"/>
                  </a:lnTo>
                  <a:lnTo>
                    <a:pt x="820" y="100"/>
                  </a:lnTo>
                  <a:lnTo>
                    <a:pt x="820" y="100"/>
                  </a:lnTo>
                  <a:lnTo>
                    <a:pt x="820" y="98"/>
                  </a:lnTo>
                  <a:lnTo>
                    <a:pt x="820" y="96"/>
                  </a:lnTo>
                  <a:lnTo>
                    <a:pt x="822" y="92"/>
                  </a:lnTo>
                  <a:lnTo>
                    <a:pt x="822" y="90"/>
                  </a:lnTo>
                  <a:lnTo>
                    <a:pt x="822" y="88"/>
                  </a:lnTo>
                  <a:lnTo>
                    <a:pt x="824" y="88"/>
                  </a:lnTo>
                  <a:lnTo>
                    <a:pt x="824" y="88"/>
                  </a:lnTo>
                  <a:lnTo>
                    <a:pt x="824" y="84"/>
                  </a:lnTo>
                  <a:lnTo>
                    <a:pt x="822" y="82"/>
                  </a:lnTo>
                  <a:lnTo>
                    <a:pt x="820" y="82"/>
                  </a:lnTo>
                  <a:lnTo>
                    <a:pt x="816" y="84"/>
                  </a:lnTo>
                  <a:lnTo>
                    <a:pt x="816" y="86"/>
                  </a:lnTo>
                  <a:lnTo>
                    <a:pt x="816" y="84"/>
                  </a:lnTo>
                  <a:lnTo>
                    <a:pt x="814" y="84"/>
                  </a:lnTo>
                  <a:lnTo>
                    <a:pt x="816" y="80"/>
                  </a:lnTo>
                  <a:lnTo>
                    <a:pt x="814" y="76"/>
                  </a:lnTo>
                  <a:lnTo>
                    <a:pt x="814" y="72"/>
                  </a:lnTo>
                  <a:lnTo>
                    <a:pt x="814" y="68"/>
                  </a:lnTo>
                  <a:lnTo>
                    <a:pt x="816" y="64"/>
                  </a:lnTo>
                  <a:lnTo>
                    <a:pt x="816" y="60"/>
                  </a:lnTo>
                  <a:lnTo>
                    <a:pt x="816" y="58"/>
                  </a:lnTo>
                  <a:lnTo>
                    <a:pt x="818" y="54"/>
                  </a:lnTo>
                  <a:lnTo>
                    <a:pt x="818" y="50"/>
                  </a:lnTo>
                  <a:lnTo>
                    <a:pt x="816" y="48"/>
                  </a:lnTo>
                  <a:lnTo>
                    <a:pt x="816" y="44"/>
                  </a:lnTo>
                  <a:lnTo>
                    <a:pt x="812" y="42"/>
                  </a:lnTo>
                  <a:lnTo>
                    <a:pt x="810" y="40"/>
                  </a:lnTo>
                  <a:lnTo>
                    <a:pt x="808" y="38"/>
                  </a:lnTo>
                  <a:lnTo>
                    <a:pt x="806" y="40"/>
                  </a:lnTo>
                  <a:lnTo>
                    <a:pt x="806" y="42"/>
                  </a:lnTo>
                  <a:lnTo>
                    <a:pt x="806" y="42"/>
                  </a:lnTo>
                  <a:lnTo>
                    <a:pt x="802" y="38"/>
                  </a:lnTo>
                  <a:lnTo>
                    <a:pt x="800" y="38"/>
                  </a:lnTo>
                  <a:lnTo>
                    <a:pt x="800" y="42"/>
                  </a:lnTo>
                  <a:lnTo>
                    <a:pt x="798" y="44"/>
                  </a:lnTo>
                  <a:lnTo>
                    <a:pt x="798" y="46"/>
                  </a:lnTo>
                  <a:lnTo>
                    <a:pt x="802" y="46"/>
                  </a:lnTo>
                  <a:lnTo>
                    <a:pt x="804" y="46"/>
                  </a:lnTo>
                  <a:lnTo>
                    <a:pt x="806" y="48"/>
                  </a:lnTo>
                  <a:lnTo>
                    <a:pt x="808" y="50"/>
                  </a:lnTo>
                  <a:lnTo>
                    <a:pt x="810" y="50"/>
                  </a:lnTo>
                  <a:lnTo>
                    <a:pt x="810" y="50"/>
                  </a:lnTo>
                  <a:lnTo>
                    <a:pt x="806" y="54"/>
                  </a:lnTo>
                  <a:lnTo>
                    <a:pt x="804" y="54"/>
                  </a:lnTo>
                  <a:lnTo>
                    <a:pt x="802" y="52"/>
                  </a:lnTo>
                  <a:lnTo>
                    <a:pt x="800" y="52"/>
                  </a:lnTo>
                  <a:lnTo>
                    <a:pt x="796" y="52"/>
                  </a:lnTo>
                  <a:lnTo>
                    <a:pt x="798" y="54"/>
                  </a:lnTo>
                  <a:lnTo>
                    <a:pt x="800" y="54"/>
                  </a:lnTo>
                  <a:lnTo>
                    <a:pt x="798" y="56"/>
                  </a:lnTo>
                  <a:lnTo>
                    <a:pt x="796" y="58"/>
                  </a:lnTo>
                  <a:lnTo>
                    <a:pt x="792" y="54"/>
                  </a:lnTo>
                  <a:lnTo>
                    <a:pt x="788" y="56"/>
                  </a:lnTo>
                  <a:lnTo>
                    <a:pt x="788" y="58"/>
                  </a:lnTo>
                  <a:lnTo>
                    <a:pt x="786" y="60"/>
                  </a:lnTo>
                  <a:lnTo>
                    <a:pt x="786" y="62"/>
                  </a:lnTo>
                  <a:lnTo>
                    <a:pt x="788" y="62"/>
                  </a:lnTo>
                  <a:lnTo>
                    <a:pt x="788" y="66"/>
                  </a:lnTo>
                  <a:lnTo>
                    <a:pt x="792" y="66"/>
                  </a:lnTo>
                  <a:lnTo>
                    <a:pt x="792" y="68"/>
                  </a:lnTo>
                  <a:lnTo>
                    <a:pt x="790" y="68"/>
                  </a:lnTo>
                  <a:lnTo>
                    <a:pt x="790" y="70"/>
                  </a:lnTo>
                  <a:lnTo>
                    <a:pt x="790" y="72"/>
                  </a:lnTo>
                  <a:lnTo>
                    <a:pt x="790" y="72"/>
                  </a:lnTo>
                  <a:lnTo>
                    <a:pt x="788" y="72"/>
                  </a:lnTo>
                  <a:lnTo>
                    <a:pt x="788" y="72"/>
                  </a:lnTo>
                  <a:lnTo>
                    <a:pt x="784" y="72"/>
                  </a:lnTo>
                  <a:lnTo>
                    <a:pt x="782" y="70"/>
                  </a:lnTo>
                  <a:lnTo>
                    <a:pt x="780" y="70"/>
                  </a:lnTo>
                  <a:lnTo>
                    <a:pt x="778" y="70"/>
                  </a:lnTo>
                  <a:lnTo>
                    <a:pt x="778" y="72"/>
                  </a:lnTo>
                  <a:lnTo>
                    <a:pt x="780" y="74"/>
                  </a:lnTo>
                  <a:lnTo>
                    <a:pt x="778" y="76"/>
                  </a:lnTo>
                  <a:lnTo>
                    <a:pt x="778" y="76"/>
                  </a:lnTo>
                  <a:lnTo>
                    <a:pt x="778" y="74"/>
                  </a:lnTo>
                  <a:lnTo>
                    <a:pt x="776" y="72"/>
                  </a:lnTo>
                  <a:lnTo>
                    <a:pt x="772" y="72"/>
                  </a:lnTo>
                  <a:lnTo>
                    <a:pt x="772" y="72"/>
                  </a:lnTo>
                  <a:lnTo>
                    <a:pt x="770" y="70"/>
                  </a:lnTo>
                  <a:lnTo>
                    <a:pt x="768" y="70"/>
                  </a:lnTo>
                  <a:lnTo>
                    <a:pt x="768" y="72"/>
                  </a:lnTo>
                  <a:lnTo>
                    <a:pt x="770" y="74"/>
                  </a:lnTo>
                  <a:lnTo>
                    <a:pt x="768" y="78"/>
                  </a:lnTo>
                  <a:lnTo>
                    <a:pt x="770" y="80"/>
                  </a:lnTo>
                  <a:lnTo>
                    <a:pt x="772" y="82"/>
                  </a:lnTo>
                  <a:lnTo>
                    <a:pt x="774" y="82"/>
                  </a:lnTo>
                  <a:lnTo>
                    <a:pt x="776" y="84"/>
                  </a:lnTo>
                  <a:lnTo>
                    <a:pt x="774" y="84"/>
                  </a:lnTo>
                  <a:lnTo>
                    <a:pt x="772" y="84"/>
                  </a:lnTo>
                  <a:lnTo>
                    <a:pt x="774" y="86"/>
                  </a:lnTo>
                  <a:lnTo>
                    <a:pt x="776" y="88"/>
                  </a:lnTo>
                  <a:lnTo>
                    <a:pt x="778" y="88"/>
                  </a:lnTo>
                  <a:lnTo>
                    <a:pt x="782" y="88"/>
                  </a:lnTo>
                  <a:lnTo>
                    <a:pt x="782" y="88"/>
                  </a:lnTo>
                  <a:lnTo>
                    <a:pt x="784" y="88"/>
                  </a:lnTo>
                  <a:lnTo>
                    <a:pt x="784" y="90"/>
                  </a:lnTo>
                  <a:lnTo>
                    <a:pt x="782" y="90"/>
                  </a:lnTo>
                  <a:lnTo>
                    <a:pt x="782" y="94"/>
                  </a:lnTo>
                  <a:lnTo>
                    <a:pt x="780" y="94"/>
                  </a:lnTo>
                  <a:lnTo>
                    <a:pt x="776" y="92"/>
                  </a:lnTo>
                  <a:lnTo>
                    <a:pt x="770" y="90"/>
                  </a:lnTo>
                  <a:lnTo>
                    <a:pt x="768" y="88"/>
                  </a:lnTo>
                  <a:lnTo>
                    <a:pt x="766" y="86"/>
                  </a:lnTo>
                  <a:lnTo>
                    <a:pt x="766" y="86"/>
                  </a:lnTo>
                  <a:lnTo>
                    <a:pt x="764" y="86"/>
                  </a:lnTo>
                  <a:lnTo>
                    <a:pt x="764" y="88"/>
                  </a:lnTo>
                  <a:lnTo>
                    <a:pt x="764" y="88"/>
                  </a:lnTo>
                  <a:lnTo>
                    <a:pt x="762" y="90"/>
                  </a:lnTo>
                  <a:lnTo>
                    <a:pt x="764" y="94"/>
                  </a:lnTo>
                  <a:lnTo>
                    <a:pt x="762" y="96"/>
                  </a:lnTo>
                  <a:lnTo>
                    <a:pt x="760" y="94"/>
                  </a:lnTo>
                  <a:lnTo>
                    <a:pt x="760" y="98"/>
                  </a:lnTo>
                  <a:lnTo>
                    <a:pt x="758" y="98"/>
                  </a:lnTo>
                  <a:lnTo>
                    <a:pt x="760" y="104"/>
                  </a:lnTo>
                  <a:lnTo>
                    <a:pt x="760" y="106"/>
                  </a:lnTo>
                  <a:lnTo>
                    <a:pt x="764" y="106"/>
                  </a:lnTo>
                  <a:lnTo>
                    <a:pt x="766" y="106"/>
                  </a:lnTo>
                  <a:lnTo>
                    <a:pt x="768" y="106"/>
                  </a:lnTo>
                  <a:lnTo>
                    <a:pt x="768" y="106"/>
                  </a:lnTo>
                  <a:lnTo>
                    <a:pt x="768" y="108"/>
                  </a:lnTo>
                  <a:lnTo>
                    <a:pt x="764" y="106"/>
                  </a:lnTo>
                  <a:lnTo>
                    <a:pt x="760" y="106"/>
                  </a:lnTo>
                  <a:lnTo>
                    <a:pt x="760" y="106"/>
                  </a:lnTo>
                  <a:lnTo>
                    <a:pt x="758" y="106"/>
                  </a:lnTo>
                  <a:lnTo>
                    <a:pt x="754" y="110"/>
                  </a:lnTo>
                  <a:lnTo>
                    <a:pt x="754" y="112"/>
                  </a:lnTo>
                  <a:lnTo>
                    <a:pt x="754" y="114"/>
                  </a:lnTo>
                  <a:lnTo>
                    <a:pt x="754" y="116"/>
                  </a:lnTo>
                  <a:lnTo>
                    <a:pt x="754" y="116"/>
                  </a:lnTo>
                  <a:lnTo>
                    <a:pt x="754" y="118"/>
                  </a:lnTo>
                  <a:lnTo>
                    <a:pt x="754" y="120"/>
                  </a:lnTo>
                  <a:lnTo>
                    <a:pt x="756" y="118"/>
                  </a:lnTo>
                  <a:lnTo>
                    <a:pt x="758" y="118"/>
                  </a:lnTo>
                  <a:lnTo>
                    <a:pt x="760" y="116"/>
                  </a:lnTo>
                  <a:lnTo>
                    <a:pt x="762" y="118"/>
                  </a:lnTo>
                  <a:lnTo>
                    <a:pt x="762" y="120"/>
                  </a:lnTo>
                  <a:lnTo>
                    <a:pt x="760" y="120"/>
                  </a:lnTo>
                  <a:lnTo>
                    <a:pt x="758" y="122"/>
                  </a:lnTo>
                  <a:lnTo>
                    <a:pt x="760" y="124"/>
                  </a:lnTo>
                  <a:lnTo>
                    <a:pt x="760" y="124"/>
                  </a:lnTo>
                  <a:lnTo>
                    <a:pt x="762" y="122"/>
                  </a:lnTo>
                  <a:lnTo>
                    <a:pt x="764" y="122"/>
                  </a:lnTo>
                  <a:lnTo>
                    <a:pt x="766" y="120"/>
                  </a:lnTo>
                  <a:lnTo>
                    <a:pt x="766" y="122"/>
                  </a:lnTo>
                  <a:lnTo>
                    <a:pt x="766" y="122"/>
                  </a:lnTo>
                  <a:lnTo>
                    <a:pt x="768" y="124"/>
                  </a:lnTo>
                  <a:lnTo>
                    <a:pt x="770" y="124"/>
                  </a:lnTo>
                  <a:lnTo>
                    <a:pt x="772" y="124"/>
                  </a:lnTo>
                  <a:lnTo>
                    <a:pt x="768" y="126"/>
                  </a:lnTo>
                  <a:lnTo>
                    <a:pt x="768" y="128"/>
                  </a:lnTo>
                  <a:lnTo>
                    <a:pt x="770" y="128"/>
                  </a:lnTo>
                  <a:lnTo>
                    <a:pt x="774" y="126"/>
                  </a:lnTo>
                  <a:lnTo>
                    <a:pt x="776" y="128"/>
                  </a:lnTo>
                  <a:lnTo>
                    <a:pt x="782" y="130"/>
                  </a:lnTo>
                  <a:lnTo>
                    <a:pt x="782" y="132"/>
                  </a:lnTo>
                  <a:lnTo>
                    <a:pt x="778" y="132"/>
                  </a:lnTo>
                  <a:lnTo>
                    <a:pt x="776" y="132"/>
                  </a:lnTo>
                  <a:lnTo>
                    <a:pt x="772" y="128"/>
                  </a:lnTo>
                  <a:lnTo>
                    <a:pt x="768" y="130"/>
                  </a:lnTo>
                  <a:lnTo>
                    <a:pt x="768" y="132"/>
                  </a:lnTo>
                  <a:lnTo>
                    <a:pt x="772" y="134"/>
                  </a:lnTo>
                  <a:lnTo>
                    <a:pt x="776" y="134"/>
                  </a:lnTo>
                  <a:lnTo>
                    <a:pt x="782" y="134"/>
                  </a:lnTo>
                  <a:lnTo>
                    <a:pt x="784" y="134"/>
                  </a:lnTo>
                  <a:lnTo>
                    <a:pt x="778" y="136"/>
                  </a:lnTo>
                  <a:lnTo>
                    <a:pt x="776" y="134"/>
                  </a:lnTo>
                  <a:lnTo>
                    <a:pt x="772" y="134"/>
                  </a:lnTo>
                  <a:lnTo>
                    <a:pt x="768" y="134"/>
                  </a:lnTo>
                  <a:lnTo>
                    <a:pt x="768" y="132"/>
                  </a:lnTo>
                  <a:lnTo>
                    <a:pt x="764" y="132"/>
                  </a:lnTo>
                  <a:lnTo>
                    <a:pt x="762" y="128"/>
                  </a:lnTo>
                  <a:lnTo>
                    <a:pt x="760" y="130"/>
                  </a:lnTo>
                  <a:lnTo>
                    <a:pt x="758" y="132"/>
                  </a:lnTo>
                  <a:lnTo>
                    <a:pt x="754" y="132"/>
                  </a:lnTo>
                  <a:lnTo>
                    <a:pt x="754" y="134"/>
                  </a:lnTo>
                  <a:lnTo>
                    <a:pt x="752" y="138"/>
                  </a:lnTo>
                  <a:lnTo>
                    <a:pt x="754" y="140"/>
                  </a:lnTo>
                  <a:lnTo>
                    <a:pt x="754" y="142"/>
                  </a:lnTo>
                  <a:lnTo>
                    <a:pt x="754" y="144"/>
                  </a:lnTo>
                  <a:lnTo>
                    <a:pt x="752" y="140"/>
                  </a:lnTo>
                  <a:lnTo>
                    <a:pt x="752" y="140"/>
                  </a:lnTo>
                  <a:lnTo>
                    <a:pt x="750" y="146"/>
                  </a:lnTo>
                  <a:lnTo>
                    <a:pt x="750" y="148"/>
                  </a:lnTo>
                  <a:lnTo>
                    <a:pt x="752" y="148"/>
                  </a:lnTo>
                  <a:lnTo>
                    <a:pt x="752" y="148"/>
                  </a:lnTo>
                  <a:lnTo>
                    <a:pt x="754" y="148"/>
                  </a:lnTo>
                  <a:lnTo>
                    <a:pt x="756" y="150"/>
                  </a:lnTo>
                  <a:lnTo>
                    <a:pt x="758" y="152"/>
                  </a:lnTo>
                  <a:lnTo>
                    <a:pt x="756" y="152"/>
                  </a:lnTo>
                  <a:lnTo>
                    <a:pt x="754" y="152"/>
                  </a:lnTo>
                  <a:lnTo>
                    <a:pt x="752" y="150"/>
                  </a:lnTo>
                  <a:lnTo>
                    <a:pt x="748" y="150"/>
                  </a:lnTo>
                  <a:lnTo>
                    <a:pt x="748" y="156"/>
                  </a:lnTo>
                  <a:lnTo>
                    <a:pt x="750" y="156"/>
                  </a:lnTo>
                  <a:lnTo>
                    <a:pt x="752" y="156"/>
                  </a:lnTo>
                  <a:lnTo>
                    <a:pt x="750" y="158"/>
                  </a:lnTo>
                  <a:lnTo>
                    <a:pt x="750" y="162"/>
                  </a:lnTo>
                  <a:lnTo>
                    <a:pt x="752" y="162"/>
                  </a:lnTo>
                  <a:lnTo>
                    <a:pt x="754" y="162"/>
                  </a:lnTo>
                  <a:lnTo>
                    <a:pt x="754" y="166"/>
                  </a:lnTo>
                  <a:lnTo>
                    <a:pt x="756" y="168"/>
                  </a:lnTo>
                  <a:lnTo>
                    <a:pt x="762" y="170"/>
                  </a:lnTo>
                  <a:lnTo>
                    <a:pt x="764" y="170"/>
                  </a:lnTo>
                  <a:lnTo>
                    <a:pt x="766" y="168"/>
                  </a:lnTo>
                  <a:lnTo>
                    <a:pt x="764" y="166"/>
                  </a:lnTo>
                  <a:lnTo>
                    <a:pt x="768" y="166"/>
                  </a:lnTo>
                  <a:lnTo>
                    <a:pt x="768" y="168"/>
                  </a:lnTo>
                  <a:lnTo>
                    <a:pt x="768" y="170"/>
                  </a:lnTo>
                  <a:lnTo>
                    <a:pt x="768" y="172"/>
                  </a:lnTo>
                  <a:lnTo>
                    <a:pt x="770" y="172"/>
                  </a:lnTo>
                  <a:lnTo>
                    <a:pt x="772" y="166"/>
                  </a:lnTo>
                  <a:lnTo>
                    <a:pt x="772" y="160"/>
                  </a:lnTo>
                  <a:lnTo>
                    <a:pt x="772" y="158"/>
                  </a:lnTo>
                  <a:lnTo>
                    <a:pt x="774" y="154"/>
                  </a:lnTo>
                  <a:lnTo>
                    <a:pt x="776" y="152"/>
                  </a:lnTo>
                  <a:lnTo>
                    <a:pt x="776" y="156"/>
                  </a:lnTo>
                  <a:lnTo>
                    <a:pt x="774" y="160"/>
                  </a:lnTo>
                  <a:lnTo>
                    <a:pt x="772" y="164"/>
                  </a:lnTo>
                  <a:lnTo>
                    <a:pt x="774" y="166"/>
                  </a:lnTo>
                  <a:lnTo>
                    <a:pt x="772" y="170"/>
                  </a:lnTo>
                  <a:lnTo>
                    <a:pt x="774" y="172"/>
                  </a:lnTo>
                  <a:lnTo>
                    <a:pt x="774" y="174"/>
                  </a:lnTo>
                  <a:lnTo>
                    <a:pt x="774" y="174"/>
                  </a:lnTo>
                  <a:close/>
                  <a:moveTo>
                    <a:pt x="780" y="66"/>
                  </a:moveTo>
                  <a:lnTo>
                    <a:pt x="780" y="66"/>
                  </a:lnTo>
                  <a:lnTo>
                    <a:pt x="782" y="66"/>
                  </a:lnTo>
                  <a:lnTo>
                    <a:pt x="782" y="66"/>
                  </a:lnTo>
                  <a:lnTo>
                    <a:pt x="784" y="66"/>
                  </a:lnTo>
                  <a:lnTo>
                    <a:pt x="786" y="68"/>
                  </a:lnTo>
                  <a:lnTo>
                    <a:pt x="784" y="68"/>
                  </a:lnTo>
                  <a:lnTo>
                    <a:pt x="782" y="68"/>
                  </a:lnTo>
                  <a:lnTo>
                    <a:pt x="780" y="68"/>
                  </a:lnTo>
                  <a:lnTo>
                    <a:pt x="780" y="66"/>
                  </a:lnTo>
                  <a:close/>
                  <a:moveTo>
                    <a:pt x="782" y="174"/>
                  </a:moveTo>
                  <a:lnTo>
                    <a:pt x="782" y="172"/>
                  </a:lnTo>
                  <a:lnTo>
                    <a:pt x="784" y="170"/>
                  </a:lnTo>
                  <a:lnTo>
                    <a:pt x="784" y="168"/>
                  </a:lnTo>
                  <a:lnTo>
                    <a:pt x="786" y="168"/>
                  </a:lnTo>
                  <a:lnTo>
                    <a:pt x="786" y="168"/>
                  </a:lnTo>
                  <a:lnTo>
                    <a:pt x="786" y="170"/>
                  </a:lnTo>
                  <a:lnTo>
                    <a:pt x="784" y="170"/>
                  </a:lnTo>
                  <a:lnTo>
                    <a:pt x="782" y="174"/>
                  </a:lnTo>
                  <a:lnTo>
                    <a:pt x="782" y="174"/>
                  </a:lnTo>
                  <a:close/>
                  <a:moveTo>
                    <a:pt x="808" y="150"/>
                  </a:moveTo>
                  <a:lnTo>
                    <a:pt x="810" y="146"/>
                  </a:lnTo>
                  <a:lnTo>
                    <a:pt x="812" y="146"/>
                  </a:lnTo>
                  <a:lnTo>
                    <a:pt x="814" y="144"/>
                  </a:lnTo>
                  <a:lnTo>
                    <a:pt x="816" y="146"/>
                  </a:lnTo>
                  <a:lnTo>
                    <a:pt x="818" y="148"/>
                  </a:lnTo>
                  <a:lnTo>
                    <a:pt x="818" y="150"/>
                  </a:lnTo>
                  <a:lnTo>
                    <a:pt x="814" y="150"/>
                  </a:lnTo>
                  <a:lnTo>
                    <a:pt x="812" y="152"/>
                  </a:lnTo>
                  <a:lnTo>
                    <a:pt x="810" y="152"/>
                  </a:lnTo>
                  <a:lnTo>
                    <a:pt x="808" y="152"/>
                  </a:lnTo>
                  <a:lnTo>
                    <a:pt x="808" y="150"/>
                  </a:lnTo>
                  <a:close/>
                  <a:moveTo>
                    <a:pt x="992" y="6"/>
                  </a:moveTo>
                  <a:lnTo>
                    <a:pt x="994" y="2"/>
                  </a:lnTo>
                  <a:lnTo>
                    <a:pt x="994" y="2"/>
                  </a:lnTo>
                  <a:lnTo>
                    <a:pt x="996" y="4"/>
                  </a:lnTo>
                  <a:lnTo>
                    <a:pt x="994" y="6"/>
                  </a:lnTo>
                  <a:lnTo>
                    <a:pt x="992" y="6"/>
                  </a:lnTo>
                  <a:close/>
                  <a:moveTo>
                    <a:pt x="904" y="178"/>
                  </a:moveTo>
                  <a:lnTo>
                    <a:pt x="902" y="180"/>
                  </a:lnTo>
                  <a:lnTo>
                    <a:pt x="904" y="182"/>
                  </a:lnTo>
                  <a:lnTo>
                    <a:pt x="906" y="182"/>
                  </a:lnTo>
                  <a:lnTo>
                    <a:pt x="906" y="180"/>
                  </a:lnTo>
                  <a:lnTo>
                    <a:pt x="904" y="178"/>
                  </a:lnTo>
                  <a:lnTo>
                    <a:pt x="904" y="178"/>
                  </a:lnTo>
                  <a:lnTo>
                    <a:pt x="904" y="178"/>
                  </a:lnTo>
                  <a:close/>
                  <a:moveTo>
                    <a:pt x="858" y="206"/>
                  </a:moveTo>
                  <a:lnTo>
                    <a:pt x="860" y="208"/>
                  </a:lnTo>
                  <a:lnTo>
                    <a:pt x="862" y="208"/>
                  </a:lnTo>
                  <a:lnTo>
                    <a:pt x="860" y="206"/>
                  </a:lnTo>
                  <a:lnTo>
                    <a:pt x="858" y="206"/>
                  </a:lnTo>
                  <a:close/>
                  <a:moveTo>
                    <a:pt x="796" y="204"/>
                  </a:moveTo>
                  <a:lnTo>
                    <a:pt x="796" y="202"/>
                  </a:lnTo>
                  <a:lnTo>
                    <a:pt x="796" y="200"/>
                  </a:lnTo>
                  <a:lnTo>
                    <a:pt x="796" y="200"/>
                  </a:lnTo>
                  <a:lnTo>
                    <a:pt x="798" y="202"/>
                  </a:lnTo>
                  <a:lnTo>
                    <a:pt x="798" y="204"/>
                  </a:lnTo>
                  <a:lnTo>
                    <a:pt x="798" y="204"/>
                  </a:lnTo>
                  <a:lnTo>
                    <a:pt x="796" y="204"/>
                  </a:lnTo>
                  <a:close/>
                  <a:moveTo>
                    <a:pt x="780" y="242"/>
                  </a:moveTo>
                  <a:lnTo>
                    <a:pt x="778" y="240"/>
                  </a:lnTo>
                  <a:lnTo>
                    <a:pt x="778" y="238"/>
                  </a:lnTo>
                  <a:lnTo>
                    <a:pt x="778" y="236"/>
                  </a:lnTo>
                  <a:lnTo>
                    <a:pt x="776" y="234"/>
                  </a:lnTo>
                  <a:lnTo>
                    <a:pt x="776" y="236"/>
                  </a:lnTo>
                  <a:lnTo>
                    <a:pt x="776" y="238"/>
                  </a:lnTo>
                  <a:lnTo>
                    <a:pt x="776" y="242"/>
                  </a:lnTo>
                  <a:lnTo>
                    <a:pt x="778" y="246"/>
                  </a:lnTo>
                  <a:lnTo>
                    <a:pt x="776" y="246"/>
                  </a:lnTo>
                  <a:lnTo>
                    <a:pt x="776" y="248"/>
                  </a:lnTo>
                  <a:lnTo>
                    <a:pt x="774" y="246"/>
                  </a:lnTo>
                  <a:lnTo>
                    <a:pt x="770" y="246"/>
                  </a:lnTo>
                  <a:lnTo>
                    <a:pt x="770" y="244"/>
                  </a:lnTo>
                  <a:lnTo>
                    <a:pt x="768" y="244"/>
                  </a:lnTo>
                  <a:lnTo>
                    <a:pt x="764" y="242"/>
                  </a:lnTo>
                  <a:lnTo>
                    <a:pt x="764" y="242"/>
                  </a:lnTo>
                  <a:lnTo>
                    <a:pt x="762" y="240"/>
                  </a:lnTo>
                  <a:lnTo>
                    <a:pt x="762" y="240"/>
                  </a:lnTo>
                  <a:lnTo>
                    <a:pt x="760" y="240"/>
                  </a:lnTo>
                  <a:lnTo>
                    <a:pt x="760" y="238"/>
                  </a:lnTo>
                  <a:lnTo>
                    <a:pt x="762" y="238"/>
                  </a:lnTo>
                  <a:lnTo>
                    <a:pt x="762" y="236"/>
                  </a:lnTo>
                  <a:lnTo>
                    <a:pt x="764" y="234"/>
                  </a:lnTo>
                  <a:lnTo>
                    <a:pt x="764" y="232"/>
                  </a:lnTo>
                  <a:lnTo>
                    <a:pt x="762" y="230"/>
                  </a:lnTo>
                  <a:lnTo>
                    <a:pt x="760" y="230"/>
                  </a:lnTo>
                  <a:lnTo>
                    <a:pt x="760" y="232"/>
                  </a:lnTo>
                  <a:lnTo>
                    <a:pt x="762" y="232"/>
                  </a:lnTo>
                  <a:lnTo>
                    <a:pt x="762" y="234"/>
                  </a:lnTo>
                  <a:lnTo>
                    <a:pt x="762" y="236"/>
                  </a:lnTo>
                  <a:lnTo>
                    <a:pt x="760" y="236"/>
                  </a:lnTo>
                  <a:lnTo>
                    <a:pt x="758" y="236"/>
                  </a:lnTo>
                  <a:lnTo>
                    <a:pt x="760" y="236"/>
                  </a:lnTo>
                  <a:lnTo>
                    <a:pt x="760" y="238"/>
                  </a:lnTo>
                  <a:lnTo>
                    <a:pt x="758" y="240"/>
                  </a:lnTo>
                  <a:lnTo>
                    <a:pt x="756" y="238"/>
                  </a:lnTo>
                  <a:lnTo>
                    <a:pt x="756" y="236"/>
                  </a:lnTo>
                  <a:lnTo>
                    <a:pt x="756" y="236"/>
                  </a:lnTo>
                  <a:lnTo>
                    <a:pt x="754" y="234"/>
                  </a:lnTo>
                  <a:lnTo>
                    <a:pt x="756" y="230"/>
                  </a:lnTo>
                  <a:lnTo>
                    <a:pt x="756" y="230"/>
                  </a:lnTo>
                  <a:lnTo>
                    <a:pt x="756" y="228"/>
                  </a:lnTo>
                  <a:lnTo>
                    <a:pt x="754" y="230"/>
                  </a:lnTo>
                  <a:lnTo>
                    <a:pt x="754" y="232"/>
                  </a:lnTo>
                  <a:lnTo>
                    <a:pt x="754" y="234"/>
                  </a:lnTo>
                  <a:lnTo>
                    <a:pt x="754" y="234"/>
                  </a:lnTo>
                  <a:lnTo>
                    <a:pt x="754" y="236"/>
                  </a:lnTo>
                  <a:lnTo>
                    <a:pt x="750" y="236"/>
                  </a:lnTo>
                  <a:lnTo>
                    <a:pt x="748" y="234"/>
                  </a:lnTo>
                  <a:lnTo>
                    <a:pt x="748" y="234"/>
                  </a:lnTo>
                  <a:lnTo>
                    <a:pt x="746" y="234"/>
                  </a:lnTo>
                  <a:lnTo>
                    <a:pt x="748" y="232"/>
                  </a:lnTo>
                  <a:lnTo>
                    <a:pt x="748" y="228"/>
                  </a:lnTo>
                  <a:lnTo>
                    <a:pt x="748" y="228"/>
                  </a:lnTo>
                  <a:lnTo>
                    <a:pt x="748" y="226"/>
                  </a:lnTo>
                  <a:lnTo>
                    <a:pt x="752" y="220"/>
                  </a:lnTo>
                  <a:lnTo>
                    <a:pt x="750" y="222"/>
                  </a:lnTo>
                  <a:lnTo>
                    <a:pt x="748" y="222"/>
                  </a:lnTo>
                  <a:lnTo>
                    <a:pt x="746" y="228"/>
                  </a:lnTo>
                  <a:lnTo>
                    <a:pt x="746" y="230"/>
                  </a:lnTo>
                  <a:lnTo>
                    <a:pt x="746" y="232"/>
                  </a:lnTo>
                  <a:lnTo>
                    <a:pt x="744" y="232"/>
                  </a:lnTo>
                  <a:lnTo>
                    <a:pt x="746" y="230"/>
                  </a:lnTo>
                  <a:lnTo>
                    <a:pt x="746" y="230"/>
                  </a:lnTo>
                  <a:lnTo>
                    <a:pt x="746" y="228"/>
                  </a:lnTo>
                  <a:lnTo>
                    <a:pt x="744" y="232"/>
                  </a:lnTo>
                  <a:lnTo>
                    <a:pt x="740" y="232"/>
                  </a:lnTo>
                  <a:lnTo>
                    <a:pt x="740" y="230"/>
                  </a:lnTo>
                  <a:lnTo>
                    <a:pt x="740" y="228"/>
                  </a:lnTo>
                  <a:lnTo>
                    <a:pt x="740" y="226"/>
                  </a:lnTo>
                  <a:lnTo>
                    <a:pt x="740" y="224"/>
                  </a:lnTo>
                  <a:lnTo>
                    <a:pt x="742" y="222"/>
                  </a:lnTo>
                  <a:lnTo>
                    <a:pt x="744" y="222"/>
                  </a:lnTo>
                  <a:lnTo>
                    <a:pt x="744" y="220"/>
                  </a:lnTo>
                  <a:lnTo>
                    <a:pt x="744" y="218"/>
                  </a:lnTo>
                  <a:lnTo>
                    <a:pt x="746" y="216"/>
                  </a:lnTo>
                  <a:lnTo>
                    <a:pt x="748" y="216"/>
                  </a:lnTo>
                  <a:lnTo>
                    <a:pt x="748" y="214"/>
                  </a:lnTo>
                  <a:lnTo>
                    <a:pt x="752" y="214"/>
                  </a:lnTo>
                  <a:lnTo>
                    <a:pt x="754" y="212"/>
                  </a:lnTo>
                  <a:lnTo>
                    <a:pt x="756" y="212"/>
                  </a:lnTo>
                  <a:lnTo>
                    <a:pt x="758" y="212"/>
                  </a:lnTo>
                  <a:lnTo>
                    <a:pt x="758" y="210"/>
                  </a:lnTo>
                  <a:lnTo>
                    <a:pt x="758" y="210"/>
                  </a:lnTo>
                  <a:lnTo>
                    <a:pt x="760" y="210"/>
                  </a:lnTo>
                  <a:lnTo>
                    <a:pt x="764" y="210"/>
                  </a:lnTo>
                  <a:lnTo>
                    <a:pt x="768" y="210"/>
                  </a:lnTo>
                  <a:lnTo>
                    <a:pt x="768" y="210"/>
                  </a:lnTo>
                  <a:lnTo>
                    <a:pt x="770" y="210"/>
                  </a:lnTo>
                  <a:lnTo>
                    <a:pt x="772" y="212"/>
                  </a:lnTo>
                  <a:lnTo>
                    <a:pt x="774" y="212"/>
                  </a:lnTo>
                  <a:lnTo>
                    <a:pt x="774" y="210"/>
                  </a:lnTo>
                  <a:lnTo>
                    <a:pt x="776" y="210"/>
                  </a:lnTo>
                  <a:lnTo>
                    <a:pt x="778" y="212"/>
                  </a:lnTo>
                  <a:lnTo>
                    <a:pt x="778" y="212"/>
                  </a:lnTo>
                  <a:lnTo>
                    <a:pt x="782" y="212"/>
                  </a:lnTo>
                  <a:lnTo>
                    <a:pt x="782" y="210"/>
                  </a:lnTo>
                  <a:lnTo>
                    <a:pt x="782" y="210"/>
                  </a:lnTo>
                  <a:lnTo>
                    <a:pt x="780" y="210"/>
                  </a:lnTo>
                  <a:lnTo>
                    <a:pt x="778" y="210"/>
                  </a:lnTo>
                  <a:lnTo>
                    <a:pt x="776" y="210"/>
                  </a:lnTo>
                  <a:lnTo>
                    <a:pt x="776" y="208"/>
                  </a:lnTo>
                  <a:lnTo>
                    <a:pt x="778" y="208"/>
                  </a:lnTo>
                  <a:lnTo>
                    <a:pt x="778" y="206"/>
                  </a:lnTo>
                  <a:lnTo>
                    <a:pt x="776" y="204"/>
                  </a:lnTo>
                  <a:lnTo>
                    <a:pt x="776" y="204"/>
                  </a:lnTo>
                  <a:lnTo>
                    <a:pt x="780" y="204"/>
                  </a:lnTo>
                  <a:lnTo>
                    <a:pt x="780" y="204"/>
                  </a:lnTo>
                  <a:lnTo>
                    <a:pt x="778" y="204"/>
                  </a:lnTo>
                  <a:lnTo>
                    <a:pt x="776" y="204"/>
                  </a:lnTo>
                  <a:lnTo>
                    <a:pt x="774" y="204"/>
                  </a:lnTo>
                  <a:lnTo>
                    <a:pt x="774" y="202"/>
                  </a:lnTo>
                  <a:lnTo>
                    <a:pt x="774" y="200"/>
                  </a:lnTo>
                  <a:lnTo>
                    <a:pt x="776" y="198"/>
                  </a:lnTo>
                  <a:lnTo>
                    <a:pt x="776" y="198"/>
                  </a:lnTo>
                  <a:lnTo>
                    <a:pt x="774" y="198"/>
                  </a:lnTo>
                  <a:lnTo>
                    <a:pt x="774" y="196"/>
                  </a:lnTo>
                  <a:lnTo>
                    <a:pt x="774" y="192"/>
                  </a:lnTo>
                  <a:lnTo>
                    <a:pt x="774" y="190"/>
                  </a:lnTo>
                  <a:lnTo>
                    <a:pt x="774" y="188"/>
                  </a:lnTo>
                  <a:lnTo>
                    <a:pt x="774" y="186"/>
                  </a:lnTo>
                  <a:lnTo>
                    <a:pt x="776" y="186"/>
                  </a:lnTo>
                  <a:lnTo>
                    <a:pt x="778" y="186"/>
                  </a:lnTo>
                  <a:lnTo>
                    <a:pt x="782" y="186"/>
                  </a:lnTo>
                  <a:lnTo>
                    <a:pt x="782" y="186"/>
                  </a:lnTo>
                  <a:lnTo>
                    <a:pt x="786" y="186"/>
                  </a:lnTo>
                  <a:lnTo>
                    <a:pt x="788" y="186"/>
                  </a:lnTo>
                  <a:lnTo>
                    <a:pt x="790" y="190"/>
                  </a:lnTo>
                  <a:lnTo>
                    <a:pt x="792" y="194"/>
                  </a:lnTo>
                  <a:lnTo>
                    <a:pt x="792" y="202"/>
                  </a:lnTo>
                  <a:lnTo>
                    <a:pt x="790" y="204"/>
                  </a:lnTo>
                  <a:lnTo>
                    <a:pt x="792" y="206"/>
                  </a:lnTo>
                  <a:lnTo>
                    <a:pt x="792" y="204"/>
                  </a:lnTo>
                  <a:lnTo>
                    <a:pt x="798" y="206"/>
                  </a:lnTo>
                  <a:lnTo>
                    <a:pt x="798" y="210"/>
                  </a:lnTo>
                  <a:lnTo>
                    <a:pt x="800" y="210"/>
                  </a:lnTo>
                  <a:lnTo>
                    <a:pt x="800" y="208"/>
                  </a:lnTo>
                  <a:lnTo>
                    <a:pt x="806" y="208"/>
                  </a:lnTo>
                  <a:lnTo>
                    <a:pt x="808" y="212"/>
                  </a:lnTo>
                  <a:lnTo>
                    <a:pt x="810" y="210"/>
                  </a:lnTo>
                  <a:lnTo>
                    <a:pt x="808" y="210"/>
                  </a:lnTo>
                  <a:lnTo>
                    <a:pt x="810" y="208"/>
                  </a:lnTo>
                  <a:lnTo>
                    <a:pt x="814" y="206"/>
                  </a:lnTo>
                  <a:lnTo>
                    <a:pt x="816" y="202"/>
                  </a:lnTo>
                  <a:lnTo>
                    <a:pt x="822" y="200"/>
                  </a:lnTo>
                  <a:lnTo>
                    <a:pt x="824" y="196"/>
                  </a:lnTo>
                  <a:lnTo>
                    <a:pt x="826" y="192"/>
                  </a:lnTo>
                  <a:lnTo>
                    <a:pt x="826" y="192"/>
                  </a:lnTo>
                  <a:lnTo>
                    <a:pt x="824" y="192"/>
                  </a:lnTo>
                  <a:lnTo>
                    <a:pt x="824" y="192"/>
                  </a:lnTo>
                  <a:lnTo>
                    <a:pt x="824" y="194"/>
                  </a:lnTo>
                  <a:lnTo>
                    <a:pt x="820" y="198"/>
                  </a:lnTo>
                  <a:lnTo>
                    <a:pt x="816" y="200"/>
                  </a:lnTo>
                  <a:lnTo>
                    <a:pt x="816" y="202"/>
                  </a:lnTo>
                  <a:lnTo>
                    <a:pt x="814" y="204"/>
                  </a:lnTo>
                  <a:lnTo>
                    <a:pt x="810" y="206"/>
                  </a:lnTo>
                  <a:lnTo>
                    <a:pt x="808" y="204"/>
                  </a:lnTo>
                  <a:lnTo>
                    <a:pt x="806" y="204"/>
                  </a:lnTo>
                  <a:lnTo>
                    <a:pt x="806" y="206"/>
                  </a:lnTo>
                  <a:lnTo>
                    <a:pt x="802" y="206"/>
                  </a:lnTo>
                  <a:lnTo>
                    <a:pt x="800" y="204"/>
                  </a:lnTo>
                  <a:lnTo>
                    <a:pt x="800" y="202"/>
                  </a:lnTo>
                  <a:lnTo>
                    <a:pt x="802" y="200"/>
                  </a:lnTo>
                  <a:lnTo>
                    <a:pt x="804" y="200"/>
                  </a:lnTo>
                  <a:lnTo>
                    <a:pt x="804" y="196"/>
                  </a:lnTo>
                  <a:lnTo>
                    <a:pt x="802" y="198"/>
                  </a:lnTo>
                  <a:lnTo>
                    <a:pt x="802" y="200"/>
                  </a:lnTo>
                  <a:lnTo>
                    <a:pt x="798" y="200"/>
                  </a:lnTo>
                  <a:lnTo>
                    <a:pt x="798" y="198"/>
                  </a:lnTo>
                  <a:lnTo>
                    <a:pt x="798" y="196"/>
                  </a:lnTo>
                  <a:lnTo>
                    <a:pt x="798" y="196"/>
                  </a:lnTo>
                  <a:lnTo>
                    <a:pt x="802" y="196"/>
                  </a:lnTo>
                  <a:lnTo>
                    <a:pt x="802" y="194"/>
                  </a:lnTo>
                  <a:lnTo>
                    <a:pt x="800" y="194"/>
                  </a:lnTo>
                  <a:lnTo>
                    <a:pt x="800" y="194"/>
                  </a:lnTo>
                  <a:lnTo>
                    <a:pt x="800" y="192"/>
                  </a:lnTo>
                  <a:lnTo>
                    <a:pt x="802" y="192"/>
                  </a:lnTo>
                  <a:lnTo>
                    <a:pt x="804" y="192"/>
                  </a:lnTo>
                  <a:lnTo>
                    <a:pt x="804" y="192"/>
                  </a:lnTo>
                  <a:lnTo>
                    <a:pt x="802" y="192"/>
                  </a:lnTo>
                  <a:lnTo>
                    <a:pt x="800" y="190"/>
                  </a:lnTo>
                  <a:lnTo>
                    <a:pt x="800" y="192"/>
                  </a:lnTo>
                  <a:lnTo>
                    <a:pt x="798" y="192"/>
                  </a:lnTo>
                  <a:lnTo>
                    <a:pt x="796" y="190"/>
                  </a:lnTo>
                  <a:lnTo>
                    <a:pt x="798" y="188"/>
                  </a:lnTo>
                  <a:lnTo>
                    <a:pt x="800" y="188"/>
                  </a:lnTo>
                  <a:lnTo>
                    <a:pt x="802" y="186"/>
                  </a:lnTo>
                  <a:lnTo>
                    <a:pt x="804" y="186"/>
                  </a:lnTo>
                  <a:lnTo>
                    <a:pt x="806" y="188"/>
                  </a:lnTo>
                  <a:lnTo>
                    <a:pt x="808" y="186"/>
                  </a:lnTo>
                  <a:lnTo>
                    <a:pt x="806" y="186"/>
                  </a:lnTo>
                  <a:lnTo>
                    <a:pt x="804" y="186"/>
                  </a:lnTo>
                  <a:lnTo>
                    <a:pt x="808" y="182"/>
                  </a:lnTo>
                  <a:lnTo>
                    <a:pt x="810" y="182"/>
                  </a:lnTo>
                  <a:lnTo>
                    <a:pt x="810" y="182"/>
                  </a:lnTo>
                  <a:lnTo>
                    <a:pt x="808" y="182"/>
                  </a:lnTo>
                  <a:lnTo>
                    <a:pt x="808" y="180"/>
                  </a:lnTo>
                  <a:lnTo>
                    <a:pt x="810" y="178"/>
                  </a:lnTo>
                  <a:lnTo>
                    <a:pt x="812" y="178"/>
                  </a:lnTo>
                  <a:lnTo>
                    <a:pt x="810" y="176"/>
                  </a:lnTo>
                  <a:lnTo>
                    <a:pt x="814" y="172"/>
                  </a:lnTo>
                  <a:lnTo>
                    <a:pt x="816" y="170"/>
                  </a:lnTo>
                  <a:lnTo>
                    <a:pt x="816" y="168"/>
                  </a:lnTo>
                  <a:lnTo>
                    <a:pt x="814" y="168"/>
                  </a:lnTo>
                  <a:lnTo>
                    <a:pt x="810" y="174"/>
                  </a:lnTo>
                  <a:lnTo>
                    <a:pt x="808" y="178"/>
                  </a:lnTo>
                  <a:lnTo>
                    <a:pt x="804" y="182"/>
                  </a:lnTo>
                  <a:lnTo>
                    <a:pt x="802" y="184"/>
                  </a:lnTo>
                  <a:lnTo>
                    <a:pt x="800" y="184"/>
                  </a:lnTo>
                  <a:lnTo>
                    <a:pt x="796" y="184"/>
                  </a:lnTo>
                  <a:lnTo>
                    <a:pt x="796" y="182"/>
                  </a:lnTo>
                  <a:lnTo>
                    <a:pt x="798" y="180"/>
                  </a:lnTo>
                  <a:lnTo>
                    <a:pt x="800" y="178"/>
                  </a:lnTo>
                  <a:lnTo>
                    <a:pt x="800" y="176"/>
                  </a:lnTo>
                  <a:lnTo>
                    <a:pt x="796" y="178"/>
                  </a:lnTo>
                  <a:lnTo>
                    <a:pt x="794" y="178"/>
                  </a:lnTo>
                  <a:lnTo>
                    <a:pt x="794" y="180"/>
                  </a:lnTo>
                  <a:lnTo>
                    <a:pt x="792" y="182"/>
                  </a:lnTo>
                  <a:lnTo>
                    <a:pt x="788" y="182"/>
                  </a:lnTo>
                  <a:lnTo>
                    <a:pt x="784" y="178"/>
                  </a:lnTo>
                  <a:lnTo>
                    <a:pt x="786" y="176"/>
                  </a:lnTo>
                  <a:lnTo>
                    <a:pt x="788" y="176"/>
                  </a:lnTo>
                  <a:lnTo>
                    <a:pt x="788" y="176"/>
                  </a:lnTo>
                  <a:lnTo>
                    <a:pt x="786" y="176"/>
                  </a:lnTo>
                  <a:lnTo>
                    <a:pt x="788" y="172"/>
                  </a:lnTo>
                  <a:lnTo>
                    <a:pt x="790" y="170"/>
                  </a:lnTo>
                  <a:lnTo>
                    <a:pt x="790" y="168"/>
                  </a:lnTo>
                  <a:lnTo>
                    <a:pt x="792" y="168"/>
                  </a:lnTo>
                  <a:lnTo>
                    <a:pt x="796" y="166"/>
                  </a:lnTo>
                  <a:lnTo>
                    <a:pt x="798" y="166"/>
                  </a:lnTo>
                  <a:lnTo>
                    <a:pt x="798" y="162"/>
                  </a:lnTo>
                  <a:lnTo>
                    <a:pt x="800" y="160"/>
                  </a:lnTo>
                  <a:lnTo>
                    <a:pt x="802" y="156"/>
                  </a:lnTo>
                  <a:lnTo>
                    <a:pt x="804" y="156"/>
                  </a:lnTo>
                  <a:lnTo>
                    <a:pt x="810" y="156"/>
                  </a:lnTo>
                  <a:lnTo>
                    <a:pt x="814" y="156"/>
                  </a:lnTo>
                  <a:lnTo>
                    <a:pt x="816" y="156"/>
                  </a:lnTo>
                  <a:lnTo>
                    <a:pt x="816" y="156"/>
                  </a:lnTo>
                  <a:lnTo>
                    <a:pt x="820" y="154"/>
                  </a:lnTo>
                  <a:lnTo>
                    <a:pt x="822" y="154"/>
                  </a:lnTo>
                  <a:lnTo>
                    <a:pt x="822" y="154"/>
                  </a:lnTo>
                  <a:lnTo>
                    <a:pt x="824" y="156"/>
                  </a:lnTo>
                  <a:lnTo>
                    <a:pt x="826" y="158"/>
                  </a:lnTo>
                  <a:lnTo>
                    <a:pt x="832" y="162"/>
                  </a:lnTo>
                  <a:lnTo>
                    <a:pt x="832" y="162"/>
                  </a:lnTo>
                  <a:lnTo>
                    <a:pt x="834" y="164"/>
                  </a:lnTo>
                  <a:lnTo>
                    <a:pt x="836" y="164"/>
                  </a:lnTo>
                  <a:lnTo>
                    <a:pt x="838" y="170"/>
                  </a:lnTo>
                  <a:lnTo>
                    <a:pt x="838" y="166"/>
                  </a:lnTo>
                  <a:lnTo>
                    <a:pt x="840" y="166"/>
                  </a:lnTo>
                  <a:lnTo>
                    <a:pt x="840" y="164"/>
                  </a:lnTo>
                  <a:lnTo>
                    <a:pt x="838" y="164"/>
                  </a:lnTo>
                  <a:lnTo>
                    <a:pt x="836" y="164"/>
                  </a:lnTo>
                  <a:lnTo>
                    <a:pt x="836" y="162"/>
                  </a:lnTo>
                  <a:lnTo>
                    <a:pt x="838" y="162"/>
                  </a:lnTo>
                  <a:lnTo>
                    <a:pt x="844" y="162"/>
                  </a:lnTo>
                  <a:lnTo>
                    <a:pt x="846" y="162"/>
                  </a:lnTo>
                  <a:lnTo>
                    <a:pt x="846" y="162"/>
                  </a:lnTo>
                  <a:lnTo>
                    <a:pt x="846" y="158"/>
                  </a:lnTo>
                  <a:lnTo>
                    <a:pt x="848" y="156"/>
                  </a:lnTo>
                  <a:lnTo>
                    <a:pt x="848" y="154"/>
                  </a:lnTo>
                  <a:lnTo>
                    <a:pt x="846" y="156"/>
                  </a:lnTo>
                  <a:lnTo>
                    <a:pt x="846" y="156"/>
                  </a:lnTo>
                  <a:lnTo>
                    <a:pt x="844" y="158"/>
                  </a:lnTo>
                  <a:lnTo>
                    <a:pt x="842" y="160"/>
                  </a:lnTo>
                  <a:lnTo>
                    <a:pt x="838" y="158"/>
                  </a:lnTo>
                  <a:lnTo>
                    <a:pt x="834" y="158"/>
                  </a:lnTo>
                  <a:lnTo>
                    <a:pt x="832" y="156"/>
                  </a:lnTo>
                  <a:lnTo>
                    <a:pt x="830" y="156"/>
                  </a:lnTo>
                  <a:lnTo>
                    <a:pt x="826" y="156"/>
                  </a:lnTo>
                  <a:lnTo>
                    <a:pt x="824" y="150"/>
                  </a:lnTo>
                  <a:lnTo>
                    <a:pt x="824" y="146"/>
                  </a:lnTo>
                  <a:lnTo>
                    <a:pt x="826" y="146"/>
                  </a:lnTo>
                  <a:lnTo>
                    <a:pt x="828" y="146"/>
                  </a:lnTo>
                  <a:lnTo>
                    <a:pt x="828" y="148"/>
                  </a:lnTo>
                  <a:lnTo>
                    <a:pt x="830" y="150"/>
                  </a:lnTo>
                  <a:lnTo>
                    <a:pt x="830" y="148"/>
                  </a:lnTo>
                  <a:lnTo>
                    <a:pt x="832" y="144"/>
                  </a:lnTo>
                  <a:lnTo>
                    <a:pt x="830" y="144"/>
                  </a:lnTo>
                  <a:lnTo>
                    <a:pt x="830" y="144"/>
                  </a:lnTo>
                  <a:lnTo>
                    <a:pt x="830" y="142"/>
                  </a:lnTo>
                  <a:lnTo>
                    <a:pt x="830" y="138"/>
                  </a:lnTo>
                  <a:lnTo>
                    <a:pt x="830" y="134"/>
                  </a:lnTo>
                  <a:lnTo>
                    <a:pt x="832" y="130"/>
                  </a:lnTo>
                  <a:lnTo>
                    <a:pt x="832" y="124"/>
                  </a:lnTo>
                  <a:lnTo>
                    <a:pt x="830" y="120"/>
                  </a:lnTo>
                  <a:lnTo>
                    <a:pt x="830" y="120"/>
                  </a:lnTo>
                  <a:lnTo>
                    <a:pt x="828" y="116"/>
                  </a:lnTo>
                  <a:lnTo>
                    <a:pt x="830" y="114"/>
                  </a:lnTo>
                  <a:lnTo>
                    <a:pt x="830" y="114"/>
                  </a:lnTo>
                  <a:lnTo>
                    <a:pt x="832" y="114"/>
                  </a:lnTo>
                  <a:lnTo>
                    <a:pt x="832" y="116"/>
                  </a:lnTo>
                  <a:lnTo>
                    <a:pt x="834" y="116"/>
                  </a:lnTo>
                  <a:lnTo>
                    <a:pt x="836" y="118"/>
                  </a:lnTo>
                  <a:lnTo>
                    <a:pt x="838" y="118"/>
                  </a:lnTo>
                  <a:lnTo>
                    <a:pt x="838" y="116"/>
                  </a:lnTo>
                  <a:lnTo>
                    <a:pt x="836" y="114"/>
                  </a:lnTo>
                  <a:lnTo>
                    <a:pt x="834" y="112"/>
                  </a:lnTo>
                  <a:lnTo>
                    <a:pt x="832" y="112"/>
                  </a:lnTo>
                  <a:lnTo>
                    <a:pt x="832" y="108"/>
                  </a:lnTo>
                  <a:lnTo>
                    <a:pt x="832" y="106"/>
                  </a:lnTo>
                  <a:lnTo>
                    <a:pt x="840" y="98"/>
                  </a:lnTo>
                  <a:lnTo>
                    <a:pt x="844" y="98"/>
                  </a:lnTo>
                  <a:lnTo>
                    <a:pt x="846" y="98"/>
                  </a:lnTo>
                  <a:lnTo>
                    <a:pt x="846" y="100"/>
                  </a:lnTo>
                  <a:lnTo>
                    <a:pt x="850" y="102"/>
                  </a:lnTo>
                  <a:lnTo>
                    <a:pt x="852" y="102"/>
                  </a:lnTo>
                  <a:lnTo>
                    <a:pt x="858" y="106"/>
                  </a:lnTo>
                  <a:lnTo>
                    <a:pt x="858" y="108"/>
                  </a:lnTo>
                  <a:lnTo>
                    <a:pt x="860" y="112"/>
                  </a:lnTo>
                  <a:lnTo>
                    <a:pt x="862" y="118"/>
                  </a:lnTo>
                  <a:lnTo>
                    <a:pt x="860" y="122"/>
                  </a:lnTo>
                  <a:lnTo>
                    <a:pt x="862" y="126"/>
                  </a:lnTo>
                  <a:lnTo>
                    <a:pt x="864" y="128"/>
                  </a:lnTo>
                  <a:lnTo>
                    <a:pt x="864" y="128"/>
                  </a:lnTo>
                  <a:lnTo>
                    <a:pt x="864" y="128"/>
                  </a:lnTo>
                  <a:lnTo>
                    <a:pt x="868" y="130"/>
                  </a:lnTo>
                  <a:lnTo>
                    <a:pt x="868" y="132"/>
                  </a:lnTo>
                  <a:lnTo>
                    <a:pt x="868" y="130"/>
                  </a:lnTo>
                  <a:lnTo>
                    <a:pt x="870" y="130"/>
                  </a:lnTo>
                  <a:lnTo>
                    <a:pt x="872" y="130"/>
                  </a:lnTo>
                  <a:lnTo>
                    <a:pt x="870" y="128"/>
                  </a:lnTo>
                  <a:lnTo>
                    <a:pt x="868" y="128"/>
                  </a:lnTo>
                  <a:lnTo>
                    <a:pt x="866" y="126"/>
                  </a:lnTo>
                  <a:lnTo>
                    <a:pt x="864" y="124"/>
                  </a:lnTo>
                  <a:lnTo>
                    <a:pt x="864" y="122"/>
                  </a:lnTo>
                  <a:lnTo>
                    <a:pt x="866" y="120"/>
                  </a:lnTo>
                  <a:lnTo>
                    <a:pt x="866" y="120"/>
                  </a:lnTo>
                  <a:lnTo>
                    <a:pt x="866" y="110"/>
                  </a:lnTo>
                  <a:lnTo>
                    <a:pt x="864" y="108"/>
                  </a:lnTo>
                  <a:lnTo>
                    <a:pt x="866" y="106"/>
                  </a:lnTo>
                  <a:lnTo>
                    <a:pt x="870" y="104"/>
                  </a:lnTo>
                  <a:lnTo>
                    <a:pt x="872" y="106"/>
                  </a:lnTo>
                  <a:lnTo>
                    <a:pt x="876" y="106"/>
                  </a:lnTo>
                  <a:lnTo>
                    <a:pt x="878" y="106"/>
                  </a:lnTo>
                  <a:lnTo>
                    <a:pt x="884" y="108"/>
                  </a:lnTo>
                  <a:lnTo>
                    <a:pt x="888" y="108"/>
                  </a:lnTo>
                  <a:lnTo>
                    <a:pt x="892" y="106"/>
                  </a:lnTo>
                  <a:lnTo>
                    <a:pt x="894" y="106"/>
                  </a:lnTo>
                  <a:lnTo>
                    <a:pt x="896" y="108"/>
                  </a:lnTo>
                  <a:lnTo>
                    <a:pt x="900" y="110"/>
                  </a:lnTo>
                  <a:lnTo>
                    <a:pt x="904" y="110"/>
                  </a:lnTo>
                  <a:lnTo>
                    <a:pt x="906" y="110"/>
                  </a:lnTo>
                  <a:lnTo>
                    <a:pt x="906" y="108"/>
                  </a:lnTo>
                  <a:lnTo>
                    <a:pt x="904" y="106"/>
                  </a:lnTo>
                  <a:lnTo>
                    <a:pt x="900" y="106"/>
                  </a:lnTo>
                  <a:lnTo>
                    <a:pt x="896" y="106"/>
                  </a:lnTo>
                  <a:lnTo>
                    <a:pt x="896" y="106"/>
                  </a:lnTo>
                  <a:lnTo>
                    <a:pt x="896" y="104"/>
                  </a:lnTo>
                  <a:lnTo>
                    <a:pt x="898" y="104"/>
                  </a:lnTo>
                  <a:lnTo>
                    <a:pt x="902" y="102"/>
                  </a:lnTo>
                  <a:lnTo>
                    <a:pt x="910" y="102"/>
                  </a:lnTo>
                  <a:lnTo>
                    <a:pt x="916" y="102"/>
                  </a:lnTo>
                  <a:lnTo>
                    <a:pt x="920" y="104"/>
                  </a:lnTo>
                  <a:lnTo>
                    <a:pt x="922" y="106"/>
                  </a:lnTo>
                  <a:lnTo>
                    <a:pt x="924" y="104"/>
                  </a:lnTo>
                  <a:lnTo>
                    <a:pt x="928" y="104"/>
                  </a:lnTo>
                  <a:lnTo>
                    <a:pt x="926" y="102"/>
                  </a:lnTo>
                  <a:lnTo>
                    <a:pt x="924" y="102"/>
                  </a:lnTo>
                  <a:lnTo>
                    <a:pt x="922" y="102"/>
                  </a:lnTo>
                  <a:lnTo>
                    <a:pt x="922" y="100"/>
                  </a:lnTo>
                  <a:lnTo>
                    <a:pt x="920" y="98"/>
                  </a:lnTo>
                  <a:lnTo>
                    <a:pt x="918" y="98"/>
                  </a:lnTo>
                  <a:lnTo>
                    <a:pt x="916" y="98"/>
                  </a:lnTo>
                  <a:lnTo>
                    <a:pt x="910" y="98"/>
                  </a:lnTo>
                  <a:lnTo>
                    <a:pt x="910" y="98"/>
                  </a:lnTo>
                  <a:lnTo>
                    <a:pt x="910" y="96"/>
                  </a:lnTo>
                  <a:lnTo>
                    <a:pt x="912" y="92"/>
                  </a:lnTo>
                  <a:lnTo>
                    <a:pt x="914" y="92"/>
                  </a:lnTo>
                  <a:lnTo>
                    <a:pt x="918" y="90"/>
                  </a:lnTo>
                  <a:lnTo>
                    <a:pt x="918" y="86"/>
                  </a:lnTo>
                  <a:lnTo>
                    <a:pt x="926" y="82"/>
                  </a:lnTo>
                  <a:lnTo>
                    <a:pt x="928" y="82"/>
                  </a:lnTo>
                  <a:lnTo>
                    <a:pt x="934" y="80"/>
                  </a:lnTo>
                  <a:lnTo>
                    <a:pt x="934" y="78"/>
                  </a:lnTo>
                  <a:lnTo>
                    <a:pt x="928" y="82"/>
                  </a:lnTo>
                  <a:lnTo>
                    <a:pt x="922" y="82"/>
                  </a:lnTo>
                  <a:lnTo>
                    <a:pt x="916" y="86"/>
                  </a:lnTo>
                  <a:lnTo>
                    <a:pt x="916" y="90"/>
                  </a:lnTo>
                  <a:lnTo>
                    <a:pt x="914" y="90"/>
                  </a:lnTo>
                  <a:lnTo>
                    <a:pt x="914" y="86"/>
                  </a:lnTo>
                  <a:lnTo>
                    <a:pt x="914" y="86"/>
                  </a:lnTo>
                  <a:lnTo>
                    <a:pt x="912" y="88"/>
                  </a:lnTo>
                  <a:lnTo>
                    <a:pt x="910" y="90"/>
                  </a:lnTo>
                  <a:lnTo>
                    <a:pt x="906" y="92"/>
                  </a:lnTo>
                  <a:lnTo>
                    <a:pt x="908" y="92"/>
                  </a:lnTo>
                  <a:lnTo>
                    <a:pt x="908" y="94"/>
                  </a:lnTo>
                  <a:lnTo>
                    <a:pt x="904" y="98"/>
                  </a:lnTo>
                  <a:lnTo>
                    <a:pt x="900" y="98"/>
                  </a:lnTo>
                  <a:lnTo>
                    <a:pt x="892" y="102"/>
                  </a:lnTo>
                  <a:lnTo>
                    <a:pt x="890" y="102"/>
                  </a:lnTo>
                  <a:lnTo>
                    <a:pt x="888" y="102"/>
                  </a:lnTo>
                  <a:lnTo>
                    <a:pt x="880" y="102"/>
                  </a:lnTo>
                  <a:lnTo>
                    <a:pt x="878" y="98"/>
                  </a:lnTo>
                  <a:lnTo>
                    <a:pt x="874" y="100"/>
                  </a:lnTo>
                  <a:lnTo>
                    <a:pt x="872" y="98"/>
                  </a:lnTo>
                  <a:lnTo>
                    <a:pt x="872" y="96"/>
                  </a:lnTo>
                  <a:lnTo>
                    <a:pt x="874" y="94"/>
                  </a:lnTo>
                  <a:lnTo>
                    <a:pt x="878" y="94"/>
                  </a:lnTo>
                  <a:lnTo>
                    <a:pt x="880" y="92"/>
                  </a:lnTo>
                  <a:lnTo>
                    <a:pt x="884" y="92"/>
                  </a:lnTo>
                  <a:lnTo>
                    <a:pt x="886" y="90"/>
                  </a:lnTo>
                  <a:lnTo>
                    <a:pt x="884" y="90"/>
                  </a:lnTo>
                  <a:lnTo>
                    <a:pt x="882" y="92"/>
                  </a:lnTo>
                  <a:lnTo>
                    <a:pt x="878" y="90"/>
                  </a:lnTo>
                  <a:lnTo>
                    <a:pt x="876" y="92"/>
                  </a:lnTo>
                  <a:lnTo>
                    <a:pt x="874" y="92"/>
                  </a:lnTo>
                  <a:lnTo>
                    <a:pt x="874" y="90"/>
                  </a:lnTo>
                  <a:lnTo>
                    <a:pt x="876" y="88"/>
                  </a:lnTo>
                  <a:lnTo>
                    <a:pt x="874" y="88"/>
                  </a:lnTo>
                  <a:lnTo>
                    <a:pt x="870" y="88"/>
                  </a:lnTo>
                  <a:lnTo>
                    <a:pt x="870" y="92"/>
                  </a:lnTo>
                  <a:lnTo>
                    <a:pt x="866" y="96"/>
                  </a:lnTo>
                  <a:lnTo>
                    <a:pt x="862" y="96"/>
                  </a:lnTo>
                  <a:lnTo>
                    <a:pt x="858" y="94"/>
                  </a:lnTo>
                  <a:lnTo>
                    <a:pt x="852" y="94"/>
                  </a:lnTo>
                  <a:lnTo>
                    <a:pt x="850" y="92"/>
                  </a:lnTo>
                  <a:lnTo>
                    <a:pt x="850" y="90"/>
                  </a:lnTo>
                  <a:lnTo>
                    <a:pt x="848" y="90"/>
                  </a:lnTo>
                  <a:lnTo>
                    <a:pt x="844" y="88"/>
                  </a:lnTo>
                  <a:lnTo>
                    <a:pt x="844" y="86"/>
                  </a:lnTo>
                  <a:lnTo>
                    <a:pt x="848" y="86"/>
                  </a:lnTo>
                  <a:lnTo>
                    <a:pt x="850" y="82"/>
                  </a:lnTo>
                  <a:lnTo>
                    <a:pt x="852" y="80"/>
                  </a:lnTo>
                  <a:lnTo>
                    <a:pt x="854" y="78"/>
                  </a:lnTo>
                  <a:lnTo>
                    <a:pt x="858" y="74"/>
                  </a:lnTo>
                  <a:lnTo>
                    <a:pt x="860" y="74"/>
                  </a:lnTo>
                  <a:lnTo>
                    <a:pt x="862" y="74"/>
                  </a:lnTo>
                  <a:lnTo>
                    <a:pt x="866" y="74"/>
                  </a:lnTo>
                  <a:lnTo>
                    <a:pt x="868" y="74"/>
                  </a:lnTo>
                  <a:lnTo>
                    <a:pt x="872" y="74"/>
                  </a:lnTo>
                  <a:lnTo>
                    <a:pt x="876" y="76"/>
                  </a:lnTo>
                  <a:lnTo>
                    <a:pt x="880" y="76"/>
                  </a:lnTo>
                  <a:lnTo>
                    <a:pt x="882" y="78"/>
                  </a:lnTo>
                  <a:lnTo>
                    <a:pt x="886" y="76"/>
                  </a:lnTo>
                  <a:lnTo>
                    <a:pt x="886" y="76"/>
                  </a:lnTo>
                  <a:lnTo>
                    <a:pt x="884" y="74"/>
                  </a:lnTo>
                  <a:lnTo>
                    <a:pt x="880" y="76"/>
                  </a:lnTo>
                  <a:lnTo>
                    <a:pt x="874" y="74"/>
                  </a:lnTo>
                  <a:lnTo>
                    <a:pt x="872" y="72"/>
                  </a:lnTo>
                  <a:lnTo>
                    <a:pt x="868" y="72"/>
                  </a:lnTo>
                  <a:lnTo>
                    <a:pt x="864" y="72"/>
                  </a:lnTo>
                  <a:lnTo>
                    <a:pt x="858" y="72"/>
                  </a:lnTo>
                  <a:lnTo>
                    <a:pt x="858" y="72"/>
                  </a:lnTo>
                  <a:lnTo>
                    <a:pt x="856" y="72"/>
                  </a:lnTo>
                  <a:lnTo>
                    <a:pt x="854" y="76"/>
                  </a:lnTo>
                  <a:lnTo>
                    <a:pt x="850" y="78"/>
                  </a:lnTo>
                  <a:lnTo>
                    <a:pt x="844" y="80"/>
                  </a:lnTo>
                  <a:lnTo>
                    <a:pt x="842" y="84"/>
                  </a:lnTo>
                  <a:lnTo>
                    <a:pt x="840" y="86"/>
                  </a:lnTo>
                  <a:lnTo>
                    <a:pt x="838" y="84"/>
                  </a:lnTo>
                  <a:lnTo>
                    <a:pt x="836" y="80"/>
                  </a:lnTo>
                  <a:lnTo>
                    <a:pt x="834" y="78"/>
                  </a:lnTo>
                  <a:lnTo>
                    <a:pt x="832" y="78"/>
                  </a:lnTo>
                  <a:lnTo>
                    <a:pt x="832" y="74"/>
                  </a:lnTo>
                  <a:lnTo>
                    <a:pt x="832" y="72"/>
                  </a:lnTo>
                  <a:lnTo>
                    <a:pt x="830" y="70"/>
                  </a:lnTo>
                  <a:lnTo>
                    <a:pt x="830" y="66"/>
                  </a:lnTo>
                  <a:lnTo>
                    <a:pt x="830" y="66"/>
                  </a:lnTo>
                  <a:lnTo>
                    <a:pt x="834" y="66"/>
                  </a:lnTo>
                  <a:lnTo>
                    <a:pt x="836" y="66"/>
                  </a:lnTo>
                  <a:lnTo>
                    <a:pt x="838" y="66"/>
                  </a:lnTo>
                  <a:lnTo>
                    <a:pt x="844" y="66"/>
                  </a:lnTo>
                  <a:lnTo>
                    <a:pt x="848" y="70"/>
                  </a:lnTo>
                  <a:lnTo>
                    <a:pt x="850" y="70"/>
                  </a:lnTo>
                  <a:lnTo>
                    <a:pt x="852" y="70"/>
                  </a:lnTo>
                  <a:lnTo>
                    <a:pt x="854" y="70"/>
                  </a:lnTo>
                  <a:lnTo>
                    <a:pt x="858" y="68"/>
                  </a:lnTo>
                  <a:lnTo>
                    <a:pt x="860" y="70"/>
                  </a:lnTo>
                  <a:lnTo>
                    <a:pt x="860" y="68"/>
                  </a:lnTo>
                  <a:lnTo>
                    <a:pt x="864" y="68"/>
                  </a:lnTo>
                  <a:lnTo>
                    <a:pt x="864" y="68"/>
                  </a:lnTo>
                  <a:lnTo>
                    <a:pt x="870" y="66"/>
                  </a:lnTo>
                  <a:lnTo>
                    <a:pt x="874" y="66"/>
                  </a:lnTo>
                  <a:lnTo>
                    <a:pt x="874" y="64"/>
                  </a:lnTo>
                  <a:lnTo>
                    <a:pt x="874" y="62"/>
                  </a:lnTo>
                  <a:lnTo>
                    <a:pt x="872" y="64"/>
                  </a:lnTo>
                  <a:lnTo>
                    <a:pt x="872" y="64"/>
                  </a:lnTo>
                  <a:lnTo>
                    <a:pt x="870" y="64"/>
                  </a:lnTo>
                  <a:lnTo>
                    <a:pt x="866" y="64"/>
                  </a:lnTo>
                  <a:lnTo>
                    <a:pt x="862" y="64"/>
                  </a:lnTo>
                  <a:lnTo>
                    <a:pt x="858" y="66"/>
                  </a:lnTo>
                  <a:lnTo>
                    <a:pt x="856" y="68"/>
                  </a:lnTo>
                  <a:lnTo>
                    <a:pt x="852" y="66"/>
                  </a:lnTo>
                  <a:lnTo>
                    <a:pt x="852" y="68"/>
                  </a:lnTo>
                  <a:lnTo>
                    <a:pt x="850" y="68"/>
                  </a:lnTo>
                  <a:lnTo>
                    <a:pt x="846" y="64"/>
                  </a:lnTo>
                  <a:lnTo>
                    <a:pt x="844" y="64"/>
                  </a:lnTo>
                  <a:lnTo>
                    <a:pt x="844" y="64"/>
                  </a:lnTo>
                  <a:lnTo>
                    <a:pt x="842" y="64"/>
                  </a:lnTo>
                  <a:lnTo>
                    <a:pt x="838" y="62"/>
                  </a:lnTo>
                  <a:lnTo>
                    <a:pt x="834" y="64"/>
                  </a:lnTo>
                  <a:lnTo>
                    <a:pt x="832" y="62"/>
                  </a:lnTo>
                  <a:lnTo>
                    <a:pt x="832" y="60"/>
                  </a:lnTo>
                  <a:lnTo>
                    <a:pt x="832" y="58"/>
                  </a:lnTo>
                  <a:lnTo>
                    <a:pt x="832" y="56"/>
                  </a:lnTo>
                  <a:lnTo>
                    <a:pt x="834" y="54"/>
                  </a:lnTo>
                  <a:lnTo>
                    <a:pt x="836" y="54"/>
                  </a:lnTo>
                  <a:lnTo>
                    <a:pt x="838" y="58"/>
                  </a:lnTo>
                  <a:lnTo>
                    <a:pt x="840" y="56"/>
                  </a:lnTo>
                  <a:lnTo>
                    <a:pt x="842" y="56"/>
                  </a:lnTo>
                  <a:lnTo>
                    <a:pt x="840" y="54"/>
                  </a:lnTo>
                  <a:lnTo>
                    <a:pt x="838" y="54"/>
                  </a:lnTo>
                  <a:lnTo>
                    <a:pt x="836" y="52"/>
                  </a:lnTo>
                  <a:lnTo>
                    <a:pt x="838" y="50"/>
                  </a:lnTo>
                  <a:lnTo>
                    <a:pt x="840" y="50"/>
                  </a:lnTo>
                  <a:lnTo>
                    <a:pt x="844" y="48"/>
                  </a:lnTo>
                  <a:lnTo>
                    <a:pt x="848" y="48"/>
                  </a:lnTo>
                  <a:lnTo>
                    <a:pt x="850" y="46"/>
                  </a:lnTo>
                  <a:lnTo>
                    <a:pt x="852" y="46"/>
                  </a:lnTo>
                  <a:lnTo>
                    <a:pt x="854" y="48"/>
                  </a:lnTo>
                  <a:lnTo>
                    <a:pt x="856" y="48"/>
                  </a:lnTo>
                  <a:lnTo>
                    <a:pt x="856" y="46"/>
                  </a:lnTo>
                  <a:lnTo>
                    <a:pt x="854" y="44"/>
                  </a:lnTo>
                  <a:lnTo>
                    <a:pt x="850" y="46"/>
                  </a:lnTo>
                  <a:lnTo>
                    <a:pt x="844" y="46"/>
                  </a:lnTo>
                  <a:lnTo>
                    <a:pt x="842" y="48"/>
                  </a:lnTo>
                  <a:lnTo>
                    <a:pt x="840" y="48"/>
                  </a:lnTo>
                  <a:lnTo>
                    <a:pt x="838" y="50"/>
                  </a:lnTo>
                  <a:lnTo>
                    <a:pt x="836" y="50"/>
                  </a:lnTo>
                  <a:lnTo>
                    <a:pt x="836" y="48"/>
                  </a:lnTo>
                  <a:lnTo>
                    <a:pt x="836" y="44"/>
                  </a:lnTo>
                  <a:lnTo>
                    <a:pt x="838" y="44"/>
                  </a:lnTo>
                  <a:lnTo>
                    <a:pt x="842" y="40"/>
                  </a:lnTo>
                  <a:lnTo>
                    <a:pt x="846" y="40"/>
                  </a:lnTo>
                  <a:lnTo>
                    <a:pt x="848" y="40"/>
                  </a:lnTo>
                  <a:lnTo>
                    <a:pt x="844" y="40"/>
                  </a:lnTo>
                  <a:lnTo>
                    <a:pt x="844" y="38"/>
                  </a:lnTo>
                  <a:lnTo>
                    <a:pt x="844" y="34"/>
                  </a:lnTo>
                  <a:lnTo>
                    <a:pt x="844" y="36"/>
                  </a:lnTo>
                  <a:lnTo>
                    <a:pt x="842" y="38"/>
                  </a:lnTo>
                  <a:lnTo>
                    <a:pt x="842" y="38"/>
                  </a:lnTo>
                  <a:lnTo>
                    <a:pt x="840" y="36"/>
                  </a:lnTo>
                  <a:lnTo>
                    <a:pt x="838" y="36"/>
                  </a:lnTo>
                  <a:lnTo>
                    <a:pt x="838" y="38"/>
                  </a:lnTo>
                  <a:lnTo>
                    <a:pt x="836" y="38"/>
                  </a:lnTo>
                  <a:lnTo>
                    <a:pt x="836" y="40"/>
                  </a:lnTo>
                  <a:lnTo>
                    <a:pt x="834" y="42"/>
                  </a:lnTo>
                  <a:lnTo>
                    <a:pt x="832" y="42"/>
                  </a:lnTo>
                  <a:lnTo>
                    <a:pt x="830" y="40"/>
                  </a:lnTo>
                  <a:lnTo>
                    <a:pt x="832" y="38"/>
                  </a:lnTo>
                  <a:lnTo>
                    <a:pt x="830" y="36"/>
                  </a:lnTo>
                  <a:lnTo>
                    <a:pt x="830" y="36"/>
                  </a:lnTo>
                  <a:lnTo>
                    <a:pt x="830" y="34"/>
                  </a:lnTo>
                  <a:lnTo>
                    <a:pt x="832" y="36"/>
                  </a:lnTo>
                  <a:lnTo>
                    <a:pt x="832" y="32"/>
                  </a:lnTo>
                  <a:lnTo>
                    <a:pt x="834" y="32"/>
                  </a:lnTo>
                  <a:lnTo>
                    <a:pt x="838" y="32"/>
                  </a:lnTo>
                  <a:lnTo>
                    <a:pt x="838" y="30"/>
                  </a:lnTo>
                  <a:lnTo>
                    <a:pt x="842" y="28"/>
                  </a:lnTo>
                  <a:lnTo>
                    <a:pt x="844" y="28"/>
                  </a:lnTo>
                  <a:lnTo>
                    <a:pt x="848" y="26"/>
                  </a:lnTo>
                  <a:lnTo>
                    <a:pt x="852" y="26"/>
                  </a:lnTo>
                  <a:lnTo>
                    <a:pt x="854" y="24"/>
                  </a:lnTo>
                  <a:lnTo>
                    <a:pt x="856" y="26"/>
                  </a:lnTo>
                  <a:lnTo>
                    <a:pt x="856" y="28"/>
                  </a:lnTo>
                  <a:lnTo>
                    <a:pt x="854" y="28"/>
                  </a:lnTo>
                  <a:lnTo>
                    <a:pt x="854" y="34"/>
                  </a:lnTo>
                  <a:lnTo>
                    <a:pt x="856" y="34"/>
                  </a:lnTo>
                  <a:lnTo>
                    <a:pt x="858" y="30"/>
                  </a:lnTo>
                  <a:lnTo>
                    <a:pt x="858" y="28"/>
                  </a:lnTo>
                  <a:lnTo>
                    <a:pt x="860" y="30"/>
                  </a:lnTo>
                  <a:lnTo>
                    <a:pt x="858" y="30"/>
                  </a:lnTo>
                  <a:lnTo>
                    <a:pt x="860" y="32"/>
                  </a:lnTo>
                  <a:lnTo>
                    <a:pt x="860" y="32"/>
                  </a:lnTo>
                  <a:lnTo>
                    <a:pt x="860" y="30"/>
                  </a:lnTo>
                  <a:lnTo>
                    <a:pt x="862" y="28"/>
                  </a:lnTo>
                  <a:lnTo>
                    <a:pt x="862" y="26"/>
                  </a:lnTo>
                  <a:lnTo>
                    <a:pt x="862" y="24"/>
                  </a:lnTo>
                  <a:lnTo>
                    <a:pt x="864" y="24"/>
                  </a:lnTo>
                  <a:lnTo>
                    <a:pt x="866" y="22"/>
                  </a:lnTo>
                  <a:lnTo>
                    <a:pt x="868" y="22"/>
                  </a:lnTo>
                  <a:lnTo>
                    <a:pt x="868" y="22"/>
                  </a:lnTo>
                  <a:lnTo>
                    <a:pt x="868" y="26"/>
                  </a:lnTo>
                  <a:lnTo>
                    <a:pt x="870" y="28"/>
                  </a:lnTo>
                  <a:lnTo>
                    <a:pt x="870" y="30"/>
                  </a:lnTo>
                  <a:lnTo>
                    <a:pt x="870" y="32"/>
                  </a:lnTo>
                  <a:lnTo>
                    <a:pt x="872" y="34"/>
                  </a:lnTo>
                  <a:lnTo>
                    <a:pt x="870" y="36"/>
                  </a:lnTo>
                  <a:lnTo>
                    <a:pt x="872" y="38"/>
                  </a:lnTo>
                  <a:lnTo>
                    <a:pt x="874" y="36"/>
                  </a:lnTo>
                  <a:lnTo>
                    <a:pt x="872" y="36"/>
                  </a:lnTo>
                  <a:lnTo>
                    <a:pt x="872" y="32"/>
                  </a:lnTo>
                  <a:lnTo>
                    <a:pt x="874" y="32"/>
                  </a:lnTo>
                  <a:lnTo>
                    <a:pt x="876" y="28"/>
                  </a:lnTo>
                  <a:lnTo>
                    <a:pt x="878" y="28"/>
                  </a:lnTo>
                  <a:lnTo>
                    <a:pt x="880" y="30"/>
                  </a:lnTo>
                  <a:lnTo>
                    <a:pt x="880" y="34"/>
                  </a:lnTo>
                  <a:lnTo>
                    <a:pt x="878" y="36"/>
                  </a:lnTo>
                  <a:lnTo>
                    <a:pt x="880" y="38"/>
                  </a:lnTo>
                  <a:lnTo>
                    <a:pt x="880" y="40"/>
                  </a:lnTo>
                  <a:lnTo>
                    <a:pt x="882" y="38"/>
                  </a:lnTo>
                  <a:lnTo>
                    <a:pt x="882" y="34"/>
                  </a:lnTo>
                  <a:lnTo>
                    <a:pt x="884" y="34"/>
                  </a:lnTo>
                  <a:lnTo>
                    <a:pt x="884" y="34"/>
                  </a:lnTo>
                  <a:lnTo>
                    <a:pt x="886" y="34"/>
                  </a:lnTo>
                  <a:lnTo>
                    <a:pt x="884" y="36"/>
                  </a:lnTo>
                  <a:lnTo>
                    <a:pt x="884" y="38"/>
                  </a:lnTo>
                  <a:lnTo>
                    <a:pt x="886" y="38"/>
                  </a:lnTo>
                  <a:lnTo>
                    <a:pt x="888" y="36"/>
                  </a:lnTo>
                  <a:lnTo>
                    <a:pt x="888" y="36"/>
                  </a:lnTo>
                  <a:lnTo>
                    <a:pt x="888" y="40"/>
                  </a:lnTo>
                  <a:lnTo>
                    <a:pt x="890" y="38"/>
                  </a:lnTo>
                  <a:lnTo>
                    <a:pt x="890" y="36"/>
                  </a:lnTo>
                  <a:lnTo>
                    <a:pt x="888" y="32"/>
                  </a:lnTo>
                  <a:lnTo>
                    <a:pt x="886" y="32"/>
                  </a:lnTo>
                  <a:lnTo>
                    <a:pt x="886" y="30"/>
                  </a:lnTo>
                  <a:lnTo>
                    <a:pt x="886" y="28"/>
                  </a:lnTo>
                  <a:lnTo>
                    <a:pt x="884" y="26"/>
                  </a:lnTo>
                  <a:lnTo>
                    <a:pt x="882" y="22"/>
                  </a:lnTo>
                  <a:lnTo>
                    <a:pt x="882" y="22"/>
                  </a:lnTo>
                  <a:lnTo>
                    <a:pt x="882" y="20"/>
                  </a:lnTo>
                  <a:lnTo>
                    <a:pt x="884" y="20"/>
                  </a:lnTo>
                  <a:lnTo>
                    <a:pt x="886" y="22"/>
                  </a:lnTo>
                  <a:lnTo>
                    <a:pt x="888" y="20"/>
                  </a:lnTo>
                  <a:lnTo>
                    <a:pt x="890" y="22"/>
                  </a:lnTo>
                  <a:lnTo>
                    <a:pt x="892" y="20"/>
                  </a:lnTo>
                  <a:lnTo>
                    <a:pt x="892" y="16"/>
                  </a:lnTo>
                  <a:lnTo>
                    <a:pt x="890" y="14"/>
                  </a:lnTo>
                  <a:lnTo>
                    <a:pt x="890" y="12"/>
                  </a:lnTo>
                  <a:lnTo>
                    <a:pt x="894" y="10"/>
                  </a:lnTo>
                  <a:lnTo>
                    <a:pt x="894" y="12"/>
                  </a:lnTo>
                  <a:lnTo>
                    <a:pt x="900" y="12"/>
                  </a:lnTo>
                  <a:lnTo>
                    <a:pt x="900" y="14"/>
                  </a:lnTo>
                  <a:lnTo>
                    <a:pt x="900" y="16"/>
                  </a:lnTo>
                  <a:lnTo>
                    <a:pt x="900" y="16"/>
                  </a:lnTo>
                  <a:lnTo>
                    <a:pt x="900" y="18"/>
                  </a:lnTo>
                  <a:lnTo>
                    <a:pt x="904" y="20"/>
                  </a:lnTo>
                  <a:lnTo>
                    <a:pt x="904" y="22"/>
                  </a:lnTo>
                  <a:lnTo>
                    <a:pt x="904" y="24"/>
                  </a:lnTo>
                  <a:lnTo>
                    <a:pt x="904" y="30"/>
                  </a:lnTo>
                  <a:lnTo>
                    <a:pt x="906" y="30"/>
                  </a:lnTo>
                  <a:lnTo>
                    <a:pt x="908" y="26"/>
                  </a:lnTo>
                  <a:lnTo>
                    <a:pt x="908" y="26"/>
                  </a:lnTo>
                  <a:lnTo>
                    <a:pt x="908" y="28"/>
                  </a:lnTo>
                  <a:lnTo>
                    <a:pt x="910" y="30"/>
                  </a:lnTo>
                  <a:lnTo>
                    <a:pt x="912" y="28"/>
                  </a:lnTo>
                  <a:lnTo>
                    <a:pt x="912" y="26"/>
                  </a:lnTo>
                  <a:lnTo>
                    <a:pt x="914" y="26"/>
                  </a:lnTo>
                  <a:lnTo>
                    <a:pt x="916" y="24"/>
                  </a:lnTo>
                  <a:lnTo>
                    <a:pt x="914" y="20"/>
                  </a:lnTo>
                  <a:lnTo>
                    <a:pt x="916" y="18"/>
                  </a:lnTo>
                  <a:lnTo>
                    <a:pt x="918" y="18"/>
                  </a:lnTo>
                  <a:lnTo>
                    <a:pt x="918" y="18"/>
                  </a:lnTo>
                  <a:lnTo>
                    <a:pt x="922" y="20"/>
                  </a:lnTo>
                  <a:lnTo>
                    <a:pt x="922" y="18"/>
                  </a:lnTo>
                  <a:lnTo>
                    <a:pt x="918" y="14"/>
                  </a:lnTo>
                  <a:lnTo>
                    <a:pt x="918" y="12"/>
                  </a:lnTo>
                  <a:lnTo>
                    <a:pt x="918" y="10"/>
                  </a:lnTo>
                  <a:lnTo>
                    <a:pt x="920" y="8"/>
                  </a:lnTo>
                  <a:lnTo>
                    <a:pt x="920" y="8"/>
                  </a:lnTo>
                  <a:lnTo>
                    <a:pt x="926" y="10"/>
                  </a:lnTo>
                  <a:lnTo>
                    <a:pt x="926" y="14"/>
                  </a:lnTo>
                  <a:lnTo>
                    <a:pt x="926" y="16"/>
                  </a:lnTo>
                  <a:lnTo>
                    <a:pt x="926" y="20"/>
                  </a:lnTo>
                  <a:lnTo>
                    <a:pt x="928" y="22"/>
                  </a:lnTo>
                  <a:lnTo>
                    <a:pt x="928" y="24"/>
                  </a:lnTo>
                  <a:lnTo>
                    <a:pt x="930" y="26"/>
                  </a:lnTo>
                  <a:lnTo>
                    <a:pt x="930" y="26"/>
                  </a:lnTo>
                  <a:lnTo>
                    <a:pt x="930" y="22"/>
                  </a:lnTo>
                  <a:lnTo>
                    <a:pt x="930" y="20"/>
                  </a:lnTo>
                  <a:lnTo>
                    <a:pt x="930" y="18"/>
                  </a:lnTo>
                  <a:lnTo>
                    <a:pt x="928" y="14"/>
                  </a:lnTo>
                  <a:lnTo>
                    <a:pt x="928" y="10"/>
                  </a:lnTo>
                  <a:lnTo>
                    <a:pt x="928" y="6"/>
                  </a:lnTo>
                  <a:lnTo>
                    <a:pt x="930" y="2"/>
                  </a:lnTo>
                  <a:lnTo>
                    <a:pt x="932" y="2"/>
                  </a:lnTo>
                  <a:lnTo>
                    <a:pt x="934" y="4"/>
                  </a:lnTo>
                  <a:lnTo>
                    <a:pt x="934" y="4"/>
                  </a:lnTo>
                  <a:lnTo>
                    <a:pt x="936" y="6"/>
                  </a:lnTo>
                  <a:lnTo>
                    <a:pt x="936" y="8"/>
                  </a:lnTo>
                  <a:lnTo>
                    <a:pt x="938" y="12"/>
                  </a:lnTo>
                  <a:lnTo>
                    <a:pt x="936" y="14"/>
                  </a:lnTo>
                  <a:lnTo>
                    <a:pt x="938" y="18"/>
                  </a:lnTo>
                  <a:lnTo>
                    <a:pt x="938" y="20"/>
                  </a:lnTo>
                  <a:lnTo>
                    <a:pt x="938" y="16"/>
                  </a:lnTo>
                  <a:lnTo>
                    <a:pt x="940" y="16"/>
                  </a:lnTo>
                  <a:lnTo>
                    <a:pt x="940" y="16"/>
                  </a:lnTo>
                  <a:lnTo>
                    <a:pt x="944" y="20"/>
                  </a:lnTo>
                  <a:lnTo>
                    <a:pt x="944" y="20"/>
                  </a:lnTo>
                  <a:lnTo>
                    <a:pt x="948" y="18"/>
                  </a:lnTo>
                  <a:lnTo>
                    <a:pt x="948" y="18"/>
                  </a:lnTo>
                  <a:lnTo>
                    <a:pt x="946" y="16"/>
                  </a:lnTo>
                  <a:lnTo>
                    <a:pt x="944" y="14"/>
                  </a:lnTo>
                  <a:lnTo>
                    <a:pt x="944" y="14"/>
                  </a:lnTo>
                  <a:lnTo>
                    <a:pt x="944" y="12"/>
                  </a:lnTo>
                  <a:lnTo>
                    <a:pt x="942" y="10"/>
                  </a:lnTo>
                  <a:lnTo>
                    <a:pt x="940" y="8"/>
                  </a:lnTo>
                  <a:lnTo>
                    <a:pt x="942" y="8"/>
                  </a:lnTo>
                  <a:lnTo>
                    <a:pt x="944" y="6"/>
                  </a:lnTo>
                  <a:lnTo>
                    <a:pt x="942" y="6"/>
                  </a:lnTo>
                  <a:lnTo>
                    <a:pt x="942" y="6"/>
                  </a:lnTo>
                  <a:lnTo>
                    <a:pt x="940" y="4"/>
                  </a:lnTo>
                  <a:lnTo>
                    <a:pt x="942" y="2"/>
                  </a:lnTo>
                  <a:lnTo>
                    <a:pt x="942" y="2"/>
                  </a:lnTo>
                  <a:lnTo>
                    <a:pt x="946" y="0"/>
                  </a:lnTo>
                  <a:lnTo>
                    <a:pt x="950" y="2"/>
                  </a:lnTo>
                  <a:lnTo>
                    <a:pt x="952" y="2"/>
                  </a:lnTo>
                  <a:lnTo>
                    <a:pt x="952" y="6"/>
                  </a:lnTo>
                  <a:lnTo>
                    <a:pt x="950" y="8"/>
                  </a:lnTo>
                  <a:lnTo>
                    <a:pt x="950" y="8"/>
                  </a:lnTo>
                  <a:lnTo>
                    <a:pt x="952" y="8"/>
                  </a:lnTo>
                  <a:lnTo>
                    <a:pt x="954" y="6"/>
                  </a:lnTo>
                  <a:lnTo>
                    <a:pt x="956" y="4"/>
                  </a:lnTo>
                  <a:lnTo>
                    <a:pt x="956" y="6"/>
                  </a:lnTo>
                  <a:lnTo>
                    <a:pt x="956" y="10"/>
                  </a:lnTo>
                  <a:lnTo>
                    <a:pt x="956" y="10"/>
                  </a:lnTo>
                  <a:lnTo>
                    <a:pt x="958" y="10"/>
                  </a:lnTo>
                  <a:lnTo>
                    <a:pt x="958" y="8"/>
                  </a:lnTo>
                  <a:lnTo>
                    <a:pt x="962" y="6"/>
                  </a:lnTo>
                  <a:lnTo>
                    <a:pt x="962" y="8"/>
                  </a:lnTo>
                  <a:lnTo>
                    <a:pt x="962" y="10"/>
                  </a:lnTo>
                  <a:lnTo>
                    <a:pt x="962" y="12"/>
                  </a:lnTo>
                  <a:lnTo>
                    <a:pt x="962" y="16"/>
                  </a:lnTo>
                  <a:lnTo>
                    <a:pt x="960" y="18"/>
                  </a:lnTo>
                  <a:lnTo>
                    <a:pt x="962" y="18"/>
                  </a:lnTo>
                  <a:lnTo>
                    <a:pt x="964" y="18"/>
                  </a:lnTo>
                  <a:lnTo>
                    <a:pt x="966" y="18"/>
                  </a:lnTo>
                  <a:lnTo>
                    <a:pt x="968" y="18"/>
                  </a:lnTo>
                  <a:lnTo>
                    <a:pt x="968" y="14"/>
                  </a:lnTo>
                  <a:lnTo>
                    <a:pt x="968" y="10"/>
                  </a:lnTo>
                  <a:lnTo>
                    <a:pt x="966" y="4"/>
                  </a:lnTo>
                  <a:lnTo>
                    <a:pt x="968" y="2"/>
                  </a:lnTo>
                  <a:lnTo>
                    <a:pt x="970" y="0"/>
                  </a:lnTo>
                  <a:lnTo>
                    <a:pt x="970" y="2"/>
                  </a:lnTo>
                  <a:lnTo>
                    <a:pt x="972" y="2"/>
                  </a:lnTo>
                  <a:lnTo>
                    <a:pt x="974" y="2"/>
                  </a:lnTo>
                  <a:lnTo>
                    <a:pt x="978" y="2"/>
                  </a:lnTo>
                  <a:lnTo>
                    <a:pt x="980" y="2"/>
                  </a:lnTo>
                  <a:lnTo>
                    <a:pt x="982" y="4"/>
                  </a:lnTo>
                  <a:lnTo>
                    <a:pt x="984" y="4"/>
                  </a:lnTo>
                  <a:lnTo>
                    <a:pt x="988" y="4"/>
                  </a:lnTo>
                  <a:lnTo>
                    <a:pt x="990" y="6"/>
                  </a:lnTo>
                  <a:lnTo>
                    <a:pt x="990" y="8"/>
                  </a:lnTo>
                  <a:lnTo>
                    <a:pt x="992" y="8"/>
                  </a:lnTo>
                  <a:lnTo>
                    <a:pt x="992" y="12"/>
                  </a:lnTo>
                  <a:lnTo>
                    <a:pt x="990" y="16"/>
                  </a:lnTo>
                  <a:lnTo>
                    <a:pt x="992" y="16"/>
                  </a:lnTo>
                  <a:lnTo>
                    <a:pt x="994" y="16"/>
                  </a:lnTo>
                  <a:lnTo>
                    <a:pt x="996" y="14"/>
                  </a:lnTo>
                  <a:lnTo>
                    <a:pt x="1000" y="10"/>
                  </a:lnTo>
                  <a:lnTo>
                    <a:pt x="1002" y="8"/>
                  </a:lnTo>
                  <a:lnTo>
                    <a:pt x="1004" y="8"/>
                  </a:lnTo>
                  <a:lnTo>
                    <a:pt x="1006" y="10"/>
                  </a:lnTo>
                  <a:lnTo>
                    <a:pt x="1010" y="10"/>
                  </a:lnTo>
                  <a:lnTo>
                    <a:pt x="1010" y="12"/>
                  </a:lnTo>
                  <a:lnTo>
                    <a:pt x="1006" y="14"/>
                  </a:lnTo>
                  <a:lnTo>
                    <a:pt x="1008" y="16"/>
                  </a:lnTo>
                  <a:lnTo>
                    <a:pt x="1010" y="16"/>
                  </a:lnTo>
                  <a:lnTo>
                    <a:pt x="1010" y="14"/>
                  </a:lnTo>
                  <a:lnTo>
                    <a:pt x="1012" y="12"/>
                  </a:lnTo>
                  <a:lnTo>
                    <a:pt x="1016" y="10"/>
                  </a:lnTo>
                  <a:lnTo>
                    <a:pt x="1018" y="12"/>
                  </a:lnTo>
                  <a:lnTo>
                    <a:pt x="1024" y="14"/>
                  </a:lnTo>
                  <a:lnTo>
                    <a:pt x="1024" y="16"/>
                  </a:lnTo>
                  <a:lnTo>
                    <a:pt x="1024" y="16"/>
                  </a:lnTo>
                  <a:lnTo>
                    <a:pt x="1022" y="16"/>
                  </a:lnTo>
                  <a:lnTo>
                    <a:pt x="1024" y="18"/>
                  </a:lnTo>
                  <a:lnTo>
                    <a:pt x="1022" y="20"/>
                  </a:lnTo>
                  <a:lnTo>
                    <a:pt x="1022" y="22"/>
                  </a:lnTo>
                  <a:lnTo>
                    <a:pt x="1024" y="20"/>
                  </a:lnTo>
                  <a:lnTo>
                    <a:pt x="1026" y="20"/>
                  </a:lnTo>
                  <a:lnTo>
                    <a:pt x="1026" y="22"/>
                  </a:lnTo>
                  <a:lnTo>
                    <a:pt x="1028" y="22"/>
                  </a:lnTo>
                  <a:lnTo>
                    <a:pt x="1030" y="20"/>
                  </a:lnTo>
                  <a:lnTo>
                    <a:pt x="1034" y="20"/>
                  </a:lnTo>
                  <a:lnTo>
                    <a:pt x="1034" y="22"/>
                  </a:lnTo>
                  <a:lnTo>
                    <a:pt x="1032" y="22"/>
                  </a:lnTo>
                  <a:lnTo>
                    <a:pt x="1032" y="24"/>
                  </a:lnTo>
                  <a:lnTo>
                    <a:pt x="1034" y="26"/>
                  </a:lnTo>
                  <a:lnTo>
                    <a:pt x="1036" y="24"/>
                  </a:lnTo>
                  <a:lnTo>
                    <a:pt x="1038" y="22"/>
                  </a:lnTo>
                  <a:lnTo>
                    <a:pt x="1038" y="22"/>
                  </a:lnTo>
                  <a:lnTo>
                    <a:pt x="1040" y="24"/>
                  </a:lnTo>
                  <a:lnTo>
                    <a:pt x="1044" y="28"/>
                  </a:lnTo>
                  <a:lnTo>
                    <a:pt x="1046" y="28"/>
                  </a:lnTo>
                  <a:lnTo>
                    <a:pt x="1046" y="28"/>
                  </a:lnTo>
                  <a:lnTo>
                    <a:pt x="1046" y="30"/>
                  </a:lnTo>
                  <a:lnTo>
                    <a:pt x="1042" y="32"/>
                  </a:lnTo>
                  <a:lnTo>
                    <a:pt x="1038" y="36"/>
                  </a:lnTo>
                  <a:lnTo>
                    <a:pt x="1036" y="36"/>
                  </a:lnTo>
                  <a:lnTo>
                    <a:pt x="1032" y="36"/>
                  </a:lnTo>
                  <a:lnTo>
                    <a:pt x="1032" y="36"/>
                  </a:lnTo>
                  <a:lnTo>
                    <a:pt x="1028" y="36"/>
                  </a:lnTo>
                  <a:lnTo>
                    <a:pt x="1028" y="38"/>
                  </a:lnTo>
                  <a:lnTo>
                    <a:pt x="1024" y="38"/>
                  </a:lnTo>
                  <a:lnTo>
                    <a:pt x="1030" y="38"/>
                  </a:lnTo>
                  <a:lnTo>
                    <a:pt x="1034" y="40"/>
                  </a:lnTo>
                  <a:lnTo>
                    <a:pt x="1036" y="40"/>
                  </a:lnTo>
                  <a:lnTo>
                    <a:pt x="1038" y="40"/>
                  </a:lnTo>
                  <a:lnTo>
                    <a:pt x="1038" y="38"/>
                  </a:lnTo>
                  <a:lnTo>
                    <a:pt x="1040" y="36"/>
                  </a:lnTo>
                  <a:lnTo>
                    <a:pt x="1042" y="36"/>
                  </a:lnTo>
                  <a:lnTo>
                    <a:pt x="1044" y="34"/>
                  </a:lnTo>
                  <a:lnTo>
                    <a:pt x="1048" y="34"/>
                  </a:lnTo>
                  <a:lnTo>
                    <a:pt x="1050" y="32"/>
                  </a:lnTo>
                  <a:lnTo>
                    <a:pt x="1052" y="34"/>
                  </a:lnTo>
                  <a:lnTo>
                    <a:pt x="1050" y="38"/>
                  </a:lnTo>
                  <a:lnTo>
                    <a:pt x="1050" y="38"/>
                  </a:lnTo>
                  <a:lnTo>
                    <a:pt x="1052" y="38"/>
                  </a:lnTo>
                  <a:lnTo>
                    <a:pt x="1052" y="36"/>
                  </a:lnTo>
                  <a:lnTo>
                    <a:pt x="1056" y="34"/>
                  </a:lnTo>
                  <a:lnTo>
                    <a:pt x="1056" y="34"/>
                  </a:lnTo>
                  <a:lnTo>
                    <a:pt x="1056" y="36"/>
                  </a:lnTo>
                  <a:lnTo>
                    <a:pt x="1056" y="38"/>
                  </a:lnTo>
                  <a:lnTo>
                    <a:pt x="1054" y="40"/>
                  </a:lnTo>
                  <a:lnTo>
                    <a:pt x="1056" y="40"/>
                  </a:lnTo>
                  <a:lnTo>
                    <a:pt x="1058" y="40"/>
                  </a:lnTo>
                  <a:lnTo>
                    <a:pt x="1058" y="38"/>
                  </a:lnTo>
                  <a:lnTo>
                    <a:pt x="1058" y="36"/>
                  </a:lnTo>
                  <a:lnTo>
                    <a:pt x="1062" y="36"/>
                  </a:lnTo>
                  <a:lnTo>
                    <a:pt x="1064" y="36"/>
                  </a:lnTo>
                  <a:lnTo>
                    <a:pt x="1062" y="42"/>
                  </a:lnTo>
                  <a:lnTo>
                    <a:pt x="1060" y="44"/>
                  </a:lnTo>
                  <a:lnTo>
                    <a:pt x="1062" y="44"/>
                  </a:lnTo>
                  <a:lnTo>
                    <a:pt x="1062" y="46"/>
                  </a:lnTo>
                  <a:lnTo>
                    <a:pt x="1062" y="50"/>
                  </a:lnTo>
                  <a:lnTo>
                    <a:pt x="1060" y="50"/>
                  </a:lnTo>
                  <a:lnTo>
                    <a:pt x="1060" y="52"/>
                  </a:lnTo>
                  <a:lnTo>
                    <a:pt x="1056" y="56"/>
                  </a:lnTo>
                  <a:lnTo>
                    <a:pt x="1058" y="58"/>
                  </a:lnTo>
                  <a:lnTo>
                    <a:pt x="1060" y="58"/>
                  </a:lnTo>
                  <a:lnTo>
                    <a:pt x="1060" y="54"/>
                  </a:lnTo>
                  <a:lnTo>
                    <a:pt x="1062" y="54"/>
                  </a:lnTo>
                  <a:lnTo>
                    <a:pt x="1064" y="54"/>
                  </a:lnTo>
                  <a:lnTo>
                    <a:pt x="1066" y="54"/>
                  </a:lnTo>
                  <a:lnTo>
                    <a:pt x="1068" y="56"/>
                  </a:lnTo>
                  <a:lnTo>
                    <a:pt x="1070" y="58"/>
                  </a:lnTo>
                  <a:lnTo>
                    <a:pt x="1070" y="62"/>
                  </a:lnTo>
                  <a:lnTo>
                    <a:pt x="1068" y="68"/>
                  </a:lnTo>
                  <a:lnTo>
                    <a:pt x="1066" y="74"/>
                  </a:lnTo>
                  <a:lnTo>
                    <a:pt x="1060" y="76"/>
                  </a:lnTo>
                  <a:lnTo>
                    <a:pt x="1060" y="78"/>
                  </a:lnTo>
                  <a:lnTo>
                    <a:pt x="1058" y="76"/>
                  </a:lnTo>
                  <a:lnTo>
                    <a:pt x="1056" y="78"/>
                  </a:lnTo>
                  <a:lnTo>
                    <a:pt x="1056" y="78"/>
                  </a:lnTo>
                  <a:lnTo>
                    <a:pt x="1054" y="80"/>
                  </a:lnTo>
                  <a:lnTo>
                    <a:pt x="1046" y="84"/>
                  </a:lnTo>
                  <a:lnTo>
                    <a:pt x="1044" y="86"/>
                  </a:lnTo>
                  <a:lnTo>
                    <a:pt x="1042" y="86"/>
                  </a:lnTo>
                  <a:lnTo>
                    <a:pt x="1038" y="88"/>
                  </a:lnTo>
                  <a:lnTo>
                    <a:pt x="1034" y="88"/>
                  </a:lnTo>
                  <a:lnTo>
                    <a:pt x="1032" y="86"/>
                  </a:lnTo>
                  <a:lnTo>
                    <a:pt x="1032" y="88"/>
                  </a:lnTo>
                  <a:lnTo>
                    <a:pt x="1030" y="88"/>
                  </a:lnTo>
                  <a:lnTo>
                    <a:pt x="1028" y="86"/>
                  </a:lnTo>
                  <a:lnTo>
                    <a:pt x="1024" y="86"/>
                  </a:lnTo>
                  <a:lnTo>
                    <a:pt x="1020" y="86"/>
                  </a:lnTo>
                  <a:lnTo>
                    <a:pt x="1020" y="86"/>
                  </a:lnTo>
                  <a:lnTo>
                    <a:pt x="1024" y="88"/>
                  </a:lnTo>
                  <a:lnTo>
                    <a:pt x="1026" y="88"/>
                  </a:lnTo>
                  <a:lnTo>
                    <a:pt x="1024" y="90"/>
                  </a:lnTo>
                  <a:lnTo>
                    <a:pt x="1020" y="88"/>
                  </a:lnTo>
                  <a:lnTo>
                    <a:pt x="1018" y="88"/>
                  </a:lnTo>
                  <a:lnTo>
                    <a:pt x="1018" y="88"/>
                  </a:lnTo>
                  <a:lnTo>
                    <a:pt x="1012" y="86"/>
                  </a:lnTo>
                  <a:lnTo>
                    <a:pt x="1010" y="86"/>
                  </a:lnTo>
                  <a:lnTo>
                    <a:pt x="1010" y="86"/>
                  </a:lnTo>
                  <a:lnTo>
                    <a:pt x="1008" y="86"/>
                  </a:lnTo>
                  <a:lnTo>
                    <a:pt x="1004" y="82"/>
                  </a:lnTo>
                  <a:lnTo>
                    <a:pt x="1002" y="80"/>
                  </a:lnTo>
                  <a:lnTo>
                    <a:pt x="1002" y="82"/>
                  </a:lnTo>
                  <a:lnTo>
                    <a:pt x="1006" y="86"/>
                  </a:lnTo>
                  <a:lnTo>
                    <a:pt x="1006" y="86"/>
                  </a:lnTo>
                  <a:lnTo>
                    <a:pt x="1004" y="86"/>
                  </a:lnTo>
                  <a:lnTo>
                    <a:pt x="1000" y="86"/>
                  </a:lnTo>
                  <a:lnTo>
                    <a:pt x="1002" y="88"/>
                  </a:lnTo>
                  <a:lnTo>
                    <a:pt x="1010" y="88"/>
                  </a:lnTo>
                  <a:lnTo>
                    <a:pt x="1014" y="90"/>
                  </a:lnTo>
                  <a:lnTo>
                    <a:pt x="1016" y="92"/>
                  </a:lnTo>
                  <a:lnTo>
                    <a:pt x="1014" y="92"/>
                  </a:lnTo>
                  <a:lnTo>
                    <a:pt x="1004" y="96"/>
                  </a:lnTo>
                  <a:lnTo>
                    <a:pt x="996" y="98"/>
                  </a:lnTo>
                  <a:lnTo>
                    <a:pt x="994" y="98"/>
                  </a:lnTo>
                  <a:lnTo>
                    <a:pt x="990" y="98"/>
                  </a:lnTo>
                  <a:lnTo>
                    <a:pt x="986" y="98"/>
                  </a:lnTo>
                  <a:lnTo>
                    <a:pt x="986" y="96"/>
                  </a:lnTo>
                  <a:lnTo>
                    <a:pt x="984" y="98"/>
                  </a:lnTo>
                  <a:lnTo>
                    <a:pt x="982" y="98"/>
                  </a:lnTo>
                  <a:lnTo>
                    <a:pt x="980" y="98"/>
                  </a:lnTo>
                  <a:lnTo>
                    <a:pt x="978" y="100"/>
                  </a:lnTo>
                  <a:lnTo>
                    <a:pt x="980" y="100"/>
                  </a:lnTo>
                  <a:lnTo>
                    <a:pt x="982" y="102"/>
                  </a:lnTo>
                  <a:lnTo>
                    <a:pt x="984" y="100"/>
                  </a:lnTo>
                  <a:lnTo>
                    <a:pt x="992" y="100"/>
                  </a:lnTo>
                  <a:lnTo>
                    <a:pt x="994" y="100"/>
                  </a:lnTo>
                  <a:lnTo>
                    <a:pt x="1004" y="100"/>
                  </a:lnTo>
                  <a:lnTo>
                    <a:pt x="1010" y="100"/>
                  </a:lnTo>
                  <a:lnTo>
                    <a:pt x="1014" y="94"/>
                  </a:lnTo>
                  <a:lnTo>
                    <a:pt x="1016" y="94"/>
                  </a:lnTo>
                  <a:lnTo>
                    <a:pt x="1018" y="96"/>
                  </a:lnTo>
                  <a:lnTo>
                    <a:pt x="1022" y="94"/>
                  </a:lnTo>
                  <a:lnTo>
                    <a:pt x="1026" y="94"/>
                  </a:lnTo>
                  <a:lnTo>
                    <a:pt x="1024" y="98"/>
                  </a:lnTo>
                  <a:lnTo>
                    <a:pt x="1022" y="102"/>
                  </a:lnTo>
                  <a:lnTo>
                    <a:pt x="1018" y="104"/>
                  </a:lnTo>
                  <a:lnTo>
                    <a:pt x="1016" y="106"/>
                  </a:lnTo>
                  <a:lnTo>
                    <a:pt x="1012" y="106"/>
                  </a:lnTo>
                  <a:lnTo>
                    <a:pt x="1010" y="108"/>
                  </a:lnTo>
                  <a:lnTo>
                    <a:pt x="1008" y="108"/>
                  </a:lnTo>
                  <a:lnTo>
                    <a:pt x="1006" y="112"/>
                  </a:lnTo>
                  <a:lnTo>
                    <a:pt x="1002" y="114"/>
                  </a:lnTo>
                  <a:lnTo>
                    <a:pt x="998" y="114"/>
                  </a:lnTo>
                  <a:lnTo>
                    <a:pt x="996" y="114"/>
                  </a:lnTo>
                  <a:lnTo>
                    <a:pt x="994" y="114"/>
                  </a:lnTo>
                  <a:lnTo>
                    <a:pt x="992" y="116"/>
                  </a:lnTo>
                  <a:lnTo>
                    <a:pt x="988" y="116"/>
                  </a:lnTo>
                  <a:lnTo>
                    <a:pt x="986" y="120"/>
                  </a:lnTo>
                  <a:lnTo>
                    <a:pt x="982" y="120"/>
                  </a:lnTo>
                  <a:lnTo>
                    <a:pt x="980" y="122"/>
                  </a:lnTo>
                  <a:lnTo>
                    <a:pt x="978" y="120"/>
                  </a:lnTo>
                  <a:lnTo>
                    <a:pt x="976" y="122"/>
                  </a:lnTo>
                  <a:lnTo>
                    <a:pt x="974" y="122"/>
                  </a:lnTo>
                  <a:lnTo>
                    <a:pt x="972" y="124"/>
                  </a:lnTo>
                  <a:lnTo>
                    <a:pt x="972" y="126"/>
                  </a:lnTo>
                  <a:lnTo>
                    <a:pt x="970" y="128"/>
                  </a:lnTo>
                  <a:lnTo>
                    <a:pt x="968" y="130"/>
                  </a:lnTo>
                  <a:lnTo>
                    <a:pt x="962" y="130"/>
                  </a:lnTo>
                  <a:lnTo>
                    <a:pt x="962" y="132"/>
                  </a:lnTo>
                  <a:lnTo>
                    <a:pt x="960" y="132"/>
                  </a:lnTo>
                  <a:lnTo>
                    <a:pt x="958" y="130"/>
                  </a:lnTo>
                  <a:lnTo>
                    <a:pt x="960" y="128"/>
                  </a:lnTo>
                  <a:lnTo>
                    <a:pt x="960" y="126"/>
                  </a:lnTo>
                  <a:lnTo>
                    <a:pt x="958" y="124"/>
                  </a:lnTo>
                  <a:lnTo>
                    <a:pt x="958" y="128"/>
                  </a:lnTo>
                  <a:lnTo>
                    <a:pt x="958" y="130"/>
                  </a:lnTo>
                  <a:lnTo>
                    <a:pt x="956" y="132"/>
                  </a:lnTo>
                  <a:lnTo>
                    <a:pt x="960" y="134"/>
                  </a:lnTo>
                  <a:lnTo>
                    <a:pt x="960" y="134"/>
                  </a:lnTo>
                  <a:lnTo>
                    <a:pt x="958" y="138"/>
                  </a:lnTo>
                  <a:lnTo>
                    <a:pt x="956" y="138"/>
                  </a:lnTo>
                  <a:lnTo>
                    <a:pt x="954" y="136"/>
                  </a:lnTo>
                  <a:lnTo>
                    <a:pt x="952" y="136"/>
                  </a:lnTo>
                  <a:lnTo>
                    <a:pt x="948" y="136"/>
                  </a:lnTo>
                  <a:lnTo>
                    <a:pt x="946" y="136"/>
                  </a:lnTo>
                  <a:lnTo>
                    <a:pt x="946" y="136"/>
                  </a:lnTo>
                  <a:lnTo>
                    <a:pt x="944" y="134"/>
                  </a:lnTo>
                  <a:lnTo>
                    <a:pt x="944" y="134"/>
                  </a:lnTo>
                  <a:lnTo>
                    <a:pt x="942" y="136"/>
                  </a:lnTo>
                  <a:lnTo>
                    <a:pt x="942" y="136"/>
                  </a:lnTo>
                  <a:lnTo>
                    <a:pt x="940" y="138"/>
                  </a:lnTo>
                  <a:lnTo>
                    <a:pt x="946" y="138"/>
                  </a:lnTo>
                  <a:lnTo>
                    <a:pt x="952" y="138"/>
                  </a:lnTo>
                  <a:lnTo>
                    <a:pt x="954" y="140"/>
                  </a:lnTo>
                  <a:lnTo>
                    <a:pt x="952" y="142"/>
                  </a:lnTo>
                  <a:lnTo>
                    <a:pt x="950" y="144"/>
                  </a:lnTo>
                  <a:lnTo>
                    <a:pt x="948" y="144"/>
                  </a:lnTo>
                  <a:lnTo>
                    <a:pt x="944" y="144"/>
                  </a:lnTo>
                  <a:lnTo>
                    <a:pt x="942" y="146"/>
                  </a:lnTo>
                  <a:lnTo>
                    <a:pt x="944" y="146"/>
                  </a:lnTo>
                  <a:lnTo>
                    <a:pt x="946" y="146"/>
                  </a:lnTo>
                  <a:lnTo>
                    <a:pt x="946" y="146"/>
                  </a:lnTo>
                  <a:lnTo>
                    <a:pt x="946" y="148"/>
                  </a:lnTo>
                  <a:lnTo>
                    <a:pt x="942" y="152"/>
                  </a:lnTo>
                  <a:lnTo>
                    <a:pt x="940" y="152"/>
                  </a:lnTo>
                  <a:lnTo>
                    <a:pt x="934" y="152"/>
                  </a:lnTo>
                  <a:lnTo>
                    <a:pt x="932" y="150"/>
                  </a:lnTo>
                  <a:lnTo>
                    <a:pt x="930" y="150"/>
                  </a:lnTo>
                  <a:lnTo>
                    <a:pt x="928" y="148"/>
                  </a:lnTo>
                  <a:lnTo>
                    <a:pt x="928" y="144"/>
                  </a:lnTo>
                  <a:lnTo>
                    <a:pt x="926" y="144"/>
                  </a:lnTo>
                  <a:lnTo>
                    <a:pt x="924" y="142"/>
                  </a:lnTo>
                  <a:lnTo>
                    <a:pt x="924" y="142"/>
                  </a:lnTo>
                  <a:lnTo>
                    <a:pt x="922" y="140"/>
                  </a:lnTo>
                  <a:lnTo>
                    <a:pt x="920" y="140"/>
                  </a:lnTo>
                  <a:lnTo>
                    <a:pt x="920" y="140"/>
                  </a:lnTo>
                  <a:lnTo>
                    <a:pt x="916" y="140"/>
                  </a:lnTo>
                  <a:lnTo>
                    <a:pt x="916" y="142"/>
                  </a:lnTo>
                  <a:lnTo>
                    <a:pt x="916" y="142"/>
                  </a:lnTo>
                  <a:lnTo>
                    <a:pt x="918" y="142"/>
                  </a:lnTo>
                  <a:lnTo>
                    <a:pt x="920" y="142"/>
                  </a:lnTo>
                  <a:lnTo>
                    <a:pt x="926" y="148"/>
                  </a:lnTo>
                  <a:lnTo>
                    <a:pt x="926" y="154"/>
                  </a:lnTo>
                  <a:lnTo>
                    <a:pt x="924" y="156"/>
                  </a:lnTo>
                  <a:lnTo>
                    <a:pt x="922" y="154"/>
                  </a:lnTo>
                  <a:lnTo>
                    <a:pt x="920" y="152"/>
                  </a:lnTo>
                  <a:lnTo>
                    <a:pt x="918" y="152"/>
                  </a:lnTo>
                  <a:lnTo>
                    <a:pt x="918" y="156"/>
                  </a:lnTo>
                  <a:lnTo>
                    <a:pt x="916" y="156"/>
                  </a:lnTo>
                  <a:lnTo>
                    <a:pt x="914" y="154"/>
                  </a:lnTo>
                  <a:lnTo>
                    <a:pt x="912" y="154"/>
                  </a:lnTo>
                  <a:lnTo>
                    <a:pt x="910" y="156"/>
                  </a:lnTo>
                  <a:lnTo>
                    <a:pt x="910" y="156"/>
                  </a:lnTo>
                  <a:lnTo>
                    <a:pt x="908" y="154"/>
                  </a:lnTo>
                  <a:lnTo>
                    <a:pt x="906" y="152"/>
                  </a:lnTo>
                  <a:lnTo>
                    <a:pt x="904" y="150"/>
                  </a:lnTo>
                  <a:lnTo>
                    <a:pt x="904" y="152"/>
                  </a:lnTo>
                  <a:lnTo>
                    <a:pt x="902" y="148"/>
                  </a:lnTo>
                  <a:lnTo>
                    <a:pt x="902" y="148"/>
                  </a:lnTo>
                  <a:lnTo>
                    <a:pt x="898" y="148"/>
                  </a:lnTo>
                  <a:lnTo>
                    <a:pt x="896" y="146"/>
                  </a:lnTo>
                  <a:lnTo>
                    <a:pt x="896" y="146"/>
                  </a:lnTo>
                  <a:lnTo>
                    <a:pt x="896" y="148"/>
                  </a:lnTo>
                  <a:lnTo>
                    <a:pt x="898" y="150"/>
                  </a:lnTo>
                  <a:lnTo>
                    <a:pt x="900" y="150"/>
                  </a:lnTo>
                  <a:lnTo>
                    <a:pt x="904" y="156"/>
                  </a:lnTo>
                  <a:lnTo>
                    <a:pt x="902" y="156"/>
                  </a:lnTo>
                  <a:lnTo>
                    <a:pt x="896" y="154"/>
                  </a:lnTo>
                  <a:lnTo>
                    <a:pt x="894" y="154"/>
                  </a:lnTo>
                  <a:lnTo>
                    <a:pt x="894" y="150"/>
                  </a:lnTo>
                  <a:lnTo>
                    <a:pt x="892" y="148"/>
                  </a:lnTo>
                  <a:lnTo>
                    <a:pt x="892" y="150"/>
                  </a:lnTo>
                  <a:lnTo>
                    <a:pt x="892" y="152"/>
                  </a:lnTo>
                  <a:lnTo>
                    <a:pt x="892" y="152"/>
                  </a:lnTo>
                  <a:lnTo>
                    <a:pt x="890" y="152"/>
                  </a:lnTo>
                  <a:lnTo>
                    <a:pt x="888" y="150"/>
                  </a:lnTo>
                  <a:lnTo>
                    <a:pt x="886" y="152"/>
                  </a:lnTo>
                  <a:lnTo>
                    <a:pt x="886" y="154"/>
                  </a:lnTo>
                  <a:lnTo>
                    <a:pt x="890" y="154"/>
                  </a:lnTo>
                  <a:lnTo>
                    <a:pt x="890" y="156"/>
                  </a:lnTo>
                  <a:lnTo>
                    <a:pt x="890" y="156"/>
                  </a:lnTo>
                  <a:lnTo>
                    <a:pt x="892" y="156"/>
                  </a:lnTo>
                  <a:lnTo>
                    <a:pt x="894" y="156"/>
                  </a:lnTo>
                  <a:lnTo>
                    <a:pt x="896" y="158"/>
                  </a:lnTo>
                  <a:lnTo>
                    <a:pt x="898" y="158"/>
                  </a:lnTo>
                  <a:lnTo>
                    <a:pt x="900" y="160"/>
                  </a:lnTo>
                  <a:lnTo>
                    <a:pt x="902" y="160"/>
                  </a:lnTo>
                  <a:lnTo>
                    <a:pt x="904" y="160"/>
                  </a:lnTo>
                  <a:lnTo>
                    <a:pt x="910" y="162"/>
                  </a:lnTo>
                  <a:lnTo>
                    <a:pt x="912" y="162"/>
                  </a:lnTo>
                  <a:lnTo>
                    <a:pt x="910" y="164"/>
                  </a:lnTo>
                  <a:lnTo>
                    <a:pt x="910" y="166"/>
                  </a:lnTo>
                  <a:lnTo>
                    <a:pt x="910" y="168"/>
                  </a:lnTo>
                  <a:lnTo>
                    <a:pt x="910" y="170"/>
                  </a:lnTo>
                  <a:lnTo>
                    <a:pt x="908" y="172"/>
                  </a:lnTo>
                  <a:lnTo>
                    <a:pt x="908" y="172"/>
                  </a:lnTo>
                  <a:lnTo>
                    <a:pt x="906" y="170"/>
                  </a:lnTo>
                  <a:lnTo>
                    <a:pt x="902" y="168"/>
                  </a:lnTo>
                  <a:lnTo>
                    <a:pt x="900" y="166"/>
                  </a:lnTo>
                  <a:lnTo>
                    <a:pt x="900" y="164"/>
                  </a:lnTo>
                  <a:lnTo>
                    <a:pt x="900" y="162"/>
                  </a:lnTo>
                  <a:lnTo>
                    <a:pt x="898" y="160"/>
                  </a:lnTo>
                  <a:lnTo>
                    <a:pt x="894" y="160"/>
                  </a:lnTo>
                  <a:lnTo>
                    <a:pt x="888" y="158"/>
                  </a:lnTo>
                  <a:lnTo>
                    <a:pt x="886" y="158"/>
                  </a:lnTo>
                  <a:lnTo>
                    <a:pt x="884" y="158"/>
                  </a:lnTo>
                  <a:lnTo>
                    <a:pt x="884" y="158"/>
                  </a:lnTo>
                  <a:lnTo>
                    <a:pt x="886" y="160"/>
                  </a:lnTo>
                  <a:lnTo>
                    <a:pt x="892" y="160"/>
                  </a:lnTo>
                  <a:lnTo>
                    <a:pt x="898" y="162"/>
                  </a:lnTo>
                  <a:lnTo>
                    <a:pt x="898" y="164"/>
                  </a:lnTo>
                  <a:lnTo>
                    <a:pt x="896" y="166"/>
                  </a:lnTo>
                  <a:lnTo>
                    <a:pt x="894" y="164"/>
                  </a:lnTo>
                  <a:lnTo>
                    <a:pt x="888" y="162"/>
                  </a:lnTo>
                  <a:lnTo>
                    <a:pt x="886" y="164"/>
                  </a:lnTo>
                  <a:lnTo>
                    <a:pt x="886" y="162"/>
                  </a:lnTo>
                  <a:lnTo>
                    <a:pt x="884" y="162"/>
                  </a:lnTo>
                  <a:lnTo>
                    <a:pt x="880" y="162"/>
                  </a:lnTo>
                  <a:lnTo>
                    <a:pt x="878" y="160"/>
                  </a:lnTo>
                  <a:lnTo>
                    <a:pt x="878" y="162"/>
                  </a:lnTo>
                  <a:lnTo>
                    <a:pt x="882" y="162"/>
                  </a:lnTo>
                  <a:lnTo>
                    <a:pt x="882" y="164"/>
                  </a:lnTo>
                  <a:lnTo>
                    <a:pt x="882" y="166"/>
                  </a:lnTo>
                  <a:lnTo>
                    <a:pt x="884" y="166"/>
                  </a:lnTo>
                  <a:lnTo>
                    <a:pt x="886" y="166"/>
                  </a:lnTo>
                  <a:lnTo>
                    <a:pt x="886" y="166"/>
                  </a:lnTo>
                  <a:lnTo>
                    <a:pt x="888" y="166"/>
                  </a:lnTo>
                  <a:lnTo>
                    <a:pt x="888" y="164"/>
                  </a:lnTo>
                  <a:lnTo>
                    <a:pt x="890" y="166"/>
                  </a:lnTo>
                  <a:lnTo>
                    <a:pt x="892" y="166"/>
                  </a:lnTo>
                  <a:lnTo>
                    <a:pt x="894" y="166"/>
                  </a:lnTo>
                  <a:lnTo>
                    <a:pt x="898" y="168"/>
                  </a:lnTo>
                  <a:lnTo>
                    <a:pt x="898" y="170"/>
                  </a:lnTo>
                  <a:lnTo>
                    <a:pt x="894" y="170"/>
                  </a:lnTo>
                  <a:lnTo>
                    <a:pt x="892" y="172"/>
                  </a:lnTo>
                  <a:lnTo>
                    <a:pt x="892" y="174"/>
                  </a:lnTo>
                  <a:lnTo>
                    <a:pt x="894" y="172"/>
                  </a:lnTo>
                  <a:lnTo>
                    <a:pt x="896" y="172"/>
                  </a:lnTo>
                  <a:lnTo>
                    <a:pt x="898" y="172"/>
                  </a:lnTo>
                  <a:lnTo>
                    <a:pt x="900" y="174"/>
                  </a:lnTo>
                  <a:lnTo>
                    <a:pt x="902" y="176"/>
                  </a:lnTo>
                  <a:lnTo>
                    <a:pt x="902" y="178"/>
                  </a:lnTo>
                  <a:lnTo>
                    <a:pt x="900" y="182"/>
                  </a:lnTo>
                  <a:lnTo>
                    <a:pt x="898" y="186"/>
                  </a:lnTo>
                  <a:lnTo>
                    <a:pt x="898" y="186"/>
                  </a:lnTo>
                  <a:lnTo>
                    <a:pt x="894" y="190"/>
                  </a:lnTo>
                  <a:lnTo>
                    <a:pt x="892" y="188"/>
                  </a:lnTo>
                  <a:lnTo>
                    <a:pt x="890" y="188"/>
                  </a:lnTo>
                  <a:lnTo>
                    <a:pt x="888" y="188"/>
                  </a:lnTo>
                  <a:lnTo>
                    <a:pt x="888" y="186"/>
                  </a:lnTo>
                  <a:lnTo>
                    <a:pt x="886" y="184"/>
                  </a:lnTo>
                  <a:lnTo>
                    <a:pt x="884" y="184"/>
                  </a:lnTo>
                  <a:lnTo>
                    <a:pt x="884" y="186"/>
                  </a:lnTo>
                  <a:lnTo>
                    <a:pt x="886" y="186"/>
                  </a:lnTo>
                  <a:lnTo>
                    <a:pt x="886" y="188"/>
                  </a:lnTo>
                  <a:lnTo>
                    <a:pt x="888" y="188"/>
                  </a:lnTo>
                  <a:lnTo>
                    <a:pt x="892" y="190"/>
                  </a:lnTo>
                  <a:lnTo>
                    <a:pt x="892" y="194"/>
                  </a:lnTo>
                  <a:lnTo>
                    <a:pt x="890" y="196"/>
                  </a:lnTo>
                  <a:lnTo>
                    <a:pt x="888" y="196"/>
                  </a:lnTo>
                  <a:lnTo>
                    <a:pt x="886" y="198"/>
                  </a:lnTo>
                  <a:lnTo>
                    <a:pt x="884" y="198"/>
                  </a:lnTo>
                  <a:lnTo>
                    <a:pt x="880" y="196"/>
                  </a:lnTo>
                  <a:lnTo>
                    <a:pt x="878" y="196"/>
                  </a:lnTo>
                  <a:lnTo>
                    <a:pt x="878" y="194"/>
                  </a:lnTo>
                  <a:lnTo>
                    <a:pt x="874" y="194"/>
                  </a:lnTo>
                  <a:lnTo>
                    <a:pt x="874" y="196"/>
                  </a:lnTo>
                  <a:lnTo>
                    <a:pt x="874" y="196"/>
                  </a:lnTo>
                  <a:lnTo>
                    <a:pt x="882" y="200"/>
                  </a:lnTo>
                  <a:lnTo>
                    <a:pt x="884" y="200"/>
                  </a:lnTo>
                  <a:lnTo>
                    <a:pt x="884" y="202"/>
                  </a:lnTo>
                  <a:lnTo>
                    <a:pt x="882" y="204"/>
                  </a:lnTo>
                  <a:lnTo>
                    <a:pt x="880" y="206"/>
                  </a:lnTo>
                  <a:lnTo>
                    <a:pt x="878" y="206"/>
                  </a:lnTo>
                  <a:lnTo>
                    <a:pt x="876" y="204"/>
                  </a:lnTo>
                  <a:lnTo>
                    <a:pt x="874" y="204"/>
                  </a:lnTo>
                  <a:lnTo>
                    <a:pt x="872" y="206"/>
                  </a:lnTo>
                  <a:lnTo>
                    <a:pt x="868" y="206"/>
                  </a:lnTo>
                  <a:lnTo>
                    <a:pt x="866" y="204"/>
                  </a:lnTo>
                  <a:lnTo>
                    <a:pt x="862" y="202"/>
                  </a:lnTo>
                  <a:lnTo>
                    <a:pt x="858" y="204"/>
                  </a:lnTo>
                  <a:lnTo>
                    <a:pt x="858" y="208"/>
                  </a:lnTo>
                  <a:lnTo>
                    <a:pt x="856" y="210"/>
                  </a:lnTo>
                  <a:lnTo>
                    <a:pt x="858" y="210"/>
                  </a:lnTo>
                  <a:lnTo>
                    <a:pt x="858" y="210"/>
                  </a:lnTo>
                  <a:lnTo>
                    <a:pt x="858" y="212"/>
                  </a:lnTo>
                  <a:lnTo>
                    <a:pt x="856" y="216"/>
                  </a:lnTo>
                  <a:lnTo>
                    <a:pt x="854" y="218"/>
                  </a:lnTo>
                  <a:lnTo>
                    <a:pt x="852" y="218"/>
                  </a:lnTo>
                  <a:lnTo>
                    <a:pt x="852" y="218"/>
                  </a:lnTo>
                  <a:lnTo>
                    <a:pt x="850" y="218"/>
                  </a:lnTo>
                  <a:lnTo>
                    <a:pt x="850" y="220"/>
                  </a:lnTo>
                  <a:lnTo>
                    <a:pt x="848" y="222"/>
                  </a:lnTo>
                  <a:lnTo>
                    <a:pt x="846" y="222"/>
                  </a:lnTo>
                  <a:lnTo>
                    <a:pt x="846" y="220"/>
                  </a:lnTo>
                  <a:lnTo>
                    <a:pt x="846" y="220"/>
                  </a:lnTo>
                  <a:lnTo>
                    <a:pt x="844" y="222"/>
                  </a:lnTo>
                  <a:lnTo>
                    <a:pt x="842" y="224"/>
                  </a:lnTo>
                  <a:lnTo>
                    <a:pt x="842" y="226"/>
                  </a:lnTo>
                  <a:lnTo>
                    <a:pt x="836" y="222"/>
                  </a:lnTo>
                  <a:lnTo>
                    <a:pt x="832" y="222"/>
                  </a:lnTo>
                  <a:lnTo>
                    <a:pt x="832" y="224"/>
                  </a:lnTo>
                  <a:lnTo>
                    <a:pt x="830" y="222"/>
                  </a:lnTo>
                  <a:lnTo>
                    <a:pt x="824" y="216"/>
                  </a:lnTo>
                  <a:lnTo>
                    <a:pt x="822" y="210"/>
                  </a:lnTo>
                  <a:lnTo>
                    <a:pt x="824" y="210"/>
                  </a:lnTo>
                  <a:lnTo>
                    <a:pt x="824" y="208"/>
                  </a:lnTo>
                  <a:lnTo>
                    <a:pt x="824" y="206"/>
                  </a:lnTo>
                  <a:lnTo>
                    <a:pt x="824" y="204"/>
                  </a:lnTo>
                  <a:lnTo>
                    <a:pt x="822" y="208"/>
                  </a:lnTo>
                  <a:lnTo>
                    <a:pt x="822" y="210"/>
                  </a:lnTo>
                  <a:lnTo>
                    <a:pt x="820" y="212"/>
                  </a:lnTo>
                  <a:lnTo>
                    <a:pt x="820" y="214"/>
                  </a:lnTo>
                  <a:lnTo>
                    <a:pt x="822" y="218"/>
                  </a:lnTo>
                  <a:lnTo>
                    <a:pt x="822" y="218"/>
                  </a:lnTo>
                  <a:lnTo>
                    <a:pt x="820" y="218"/>
                  </a:lnTo>
                  <a:lnTo>
                    <a:pt x="816" y="218"/>
                  </a:lnTo>
                  <a:lnTo>
                    <a:pt x="816" y="218"/>
                  </a:lnTo>
                  <a:lnTo>
                    <a:pt x="814" y="218"/>
                  </a:lnTo>
                  <a:lnTo>
                    <a:pt x="816" y="220"/>
                  </a:lnTo>
                  <a:lnTo>
                    <a:pt x="814" y="224"/>
                  </a:lnTo>
                  <a:lnTo>
                    <a:pt x="816" y="224"/>
                  </a:lnTo>
                  <a:lnTo>
                    <a:pt x="818" y="222"/>
                  </a:lnTo>
                  <a:lnTo>
                    <a:pt x="820" y="222"/>
                  </a:lnTo>
                  <a:lnTo>
                    <a:pt x="822" y="220"/>
                  </a:lnTo>
                  <a:lnTo>
                    <a:pt x="824" y="220"/>
                  </a:lnTo>
                  <a:lnTo>
                    <a:pt x="826" y="222"/>
                  </a:lnTo>
                  <a:lnTo>
                    <a:pt x="828" y="224"/>
                  </a:lnTo>
                  <a:lnTo>
                    <a:pt x="826" y="226"/>
                  </a:lnTo>
                  <a:lnTo>
                    <a:pt x="830" y="224"/>
                  </a:lnTo>
                  <a:lnTo>
                    <a:pt x="834" y="224"/>
                  </a:lnTo>
                  <a:lnTo>
                    <a:pt x="838" y="224"/>
                  </a:lnTo>
                  <a:lnTo>
                    <a:pt x="838" y="228"/>
                  </a:lnTo>
                  <a:lnTo>
                    <a:pt x="836" y="228"/>
                  </a:lnTo>
                  <a:lnTo>
                    <a:pt x="834" y="232"/>
                  </a:lnTo>
                  <a:lnTo>
                    <a:pt x="834" y="232"/>
                  </a:lnTo>
                  <a:lnTo>
                    <a:pt x="832" y="234"/>
                  </a:lnTo>
                  <a:lnTo>
                    <a:pt x="834" y="236"/>
                  </a:lnTo>
                  <a:lnTo>
                    <a:pt x="836" y="236"/>
                  </a:lnTo>
                  <a:lnTo>
                    <a:pt x="836" y="238"/>
                  </a:lnTo>
                  <a:lnTo>
                    <a:pt x="834" y="238"/>
                  </a:lnTo>
                  <a:lnTo>
                    <a:pt x="836" y="238"/>
                  </a:lnTo>
                  <a:lnTo>
                    <a:pt x="836" y="238"/>
                  </a:lnTo>
                  <a:lnTo>
                    <a:pt x="840" y="236"/>
                  </a:lnTo>
                  <a:lnTo>
                    <a:pt x="842" y="236"/>
                  </a:lnTo>
                  <a:lnTo>
                    <a:pt x="842" y="236"/>
                  </a:lnTo>
                  <a:lnTo>
                    <a:pt x="844" y="236"/>
                  </a:lnTo>
                  <a:lnTo>
                    <a:pt x="844" y="238"/>
                  </a:lnTo>
                  <a:lnTo>
                    <a:pt x="844" y="240"/>
                  </a:lnTo>
                  <a:lnTo>
                    <a:pt x="842" y="244"/>
                  </a:lnTo>
                  <a:lnTo>
                    <a:pt x="840" y="248"/>
                  </a:lnTo>
                  <a:lnTo>
                    <a:pt x="838" y="248"/>
                  </a:lnTo>
                  <a:lnTo>
                    <a:pt x="836" y="250"/>
                  </a:lnTo>
                  <a:lnTo>
                    <a:pt x="834" y="252"/>
                  </a:lnTo>
                  <a:lnTo>
                    <a:pt x="832" y="254"/>
                  </a:lnTo>
                  <a:lnTo>
                    <a:pt x="830" y="254"/>
                  </a:lnTo>
                  <a:lnTo>
                    <a:pt x="832" y="252"/>
                  </a:lnTo>
                  <a:lnTo>
                    <a:pt x="832" y="248"/>
                  </a:lnTo>
                  <a:lnTo>
                    <a:pt x="832" y="248"/>
                  </a:lnTo>
                  <a:lnTo>
                    <a:pt x="830" y="248"/>
                  </a:lnTo>
                  <a:lnTo>
                    <a:pt x="828" y="252"/>
                  </a:lnTo>
                  <a:lnTo>
                    <a:pt x="826" y="252"/>
                  </a:lnTo>
                  <a:lnTo>
                    <a:pt x="822" y="256"/>
                  </a:lnTo>
                  <a:lnTo>
                    <a:pt x="822" y="254"/>
                  </a:lnTo>
                  <a:lnTo>
                    <a:pt x="818" y="254"/>
                  </a:lnTo>
                  <a:lnTo>
                    <a:pt x="816" y="258"/>
                  </a:lnTo>
                  <a:lnTo>
                    <a:pt x="814" y="258"/>
                  </a:lnTo>
                  <a:lnTo>
                    <a:pt x="812" y="258"/>
                  </a:lnTo>
                  <a:lnTo>
                    <a:pt x="810" y="258"/>
                  </a:lnTo>
                  <a:lnTo>
                    <a:pt x="810" y="256"/>
                  </a:lnTo>
                  <a:lnTo>
                    <a:pt x="808" y="256"/>
                  </a:lnTo>
                  <a:lnTo>
                    <a:pt x="810" y="254"/>
                  </a:lnTo>
                  <a:lnTo>
                    <a:pt x="812" y="252"/>
                  </a:lnTo>
                  <a:lnTo>
                    <a:pt x="812" y="250"/>
                  </a:lnTo>
                  <a:lnTo>
                    <a:pt x="810" y="246"/>
                  </a:lnTo>
                  <a:lnTo>
                    <a:pt x="808" y="248"/>
                  </a:lnTo>
                  <a:lnTo>
                    <a:pt x="804" y="246"/>
                  </a:lnTo>
                  <a:lnTo>
                    <a:pt x="804" y="246"/>
                  </a:lnTo>
                  <a:lnTo>
                    <a:pt x="804" y="242"/>
                  </a:lnTo>
                  <a:lnTo>
                    <a:pt x="806" y="242"/>
                  </a:lnTo>
                  <a:lnTo>
                    <a:pt x="806" y="240"/>
                  </a:lnTo>
                  <a:lnTo>
                    <a:pt x="804" y="240"/>
                  </a:lnTo>
                  <a:lnTo>
                    <a:pt x="802" y="238"/>
                  </a:lnTo>
                  <a:lnTo>
                    <a:pt x="802" y="236"/>
                  </a:lnTo>
                  <a:lnTo>
                    <a:pt x="802" y="232"/>
                  </a:lnTo>
                  <a:lnTo>
                    <a:pt x="802" y="232"/>
                  </a:lnTo>
                  <a:lnTo>
                    <a:pt x="802" y="234"/>
                  </a:lnTo>
                  <a:lnTo>
                    <a:pt x="800" y="238"/>
                  </a:lnTo>
                  <a:lnTo>
                    <a:pt x="802" y="240"/>
                  </a:lnTo>
                  <a:lnTo>
                    <a:pt x="802" y="242"/>
                  </a:lnTo>
                  <a:lnTo>
                    <a:pt x="802" y="244"/>
                  </a:lnTo>
                  <a:lnTo>
                    <a:pt x="802" y="246"/>
                  </a:lnTo>
                  <a:lnTo>
                    <a:pt x="800" y="248"/>
                  </a:lnTo>
                  <a:lnTo>
                    <a:pt x="798" y="246"/>
                  </a:lnTo>
                  <a:lnTo>
                    <a:pt x="796" y="248"/>
                  </a:lnTo>
                  <a:lnTo>
                    <a:pt x="794" y="246"/>
                  </a:lnTo>
                  <a:lnTo>
                    <a:pt x="794" y="244"/>
                  </a:lnTo>
                  <a:lnTo>
                    <a:pt x="796" y="240"/>
                  </a:lnTo>
                  <a:lnTo>
                    <a:pt x="794" y="238"/>
                  </a:lnTo>
                  <a:lnTo>
                    <a:pt x="794" y="236"/>
                  </a:lnTo>
                  <a:lnTo>
                    <a:pt x="796" y="232"/>
                  </a:lnTo>
                  <a:lnTo>
                    <a:pt x="794" y="234"/>
                  </a:lnTo>
                  <a:lnTo>
                    <a:pt x="792" y="236"/>
                  </a:lnTo>
                  <a:lnTo>
                    <a:pt x="792" y="238"/>
                  </a:lnTo>
                  <a:lnTo>
                    <a:pt x="794" y="240"/>
                  </a:lnTo>
                  <a:lnTo>
                    <a:pt x="790" y="244"/>
                  </a:lnTo>
                  <a:lnTo>
                    <a:pt x="788" y="246"/>
                  </a:lnTo>
                  <a:lnTo>
                    <a:pt x="786" y="244"/>
                  </a:lnTo>
                  <a:lnTo>
                    <a:pt x="788" y="242"/>
                  </a:lnTo>
                  <a:lnTo>
                    <a:pt x="786" y="240"/>
                  </a:lnTo>
                  <a:lnTo>
                    <a:pt x="786" y="238"/>
                  </a:lnTo>
                  <a:lnTo>
                    <a:pt x="788" y="238"/>
                  </a:lnTo>
                  <a:lnTo>
                    <a:pt x="788" y="236"/>
                  </a:lnTo>
                  <a:lnTo>
                    <a:pt x="788" y="234"/>
                  </a:lnTo>
                  <a:lnTo>
                    <a:pt x="786" y="232"/>
                  </a:lnTo>
                  <a:lnTo>
                    <a:pt x="786" y="234"/>
                  </a:lnTo>
                  <a:lnTo>
                    <a:pt x="786" y="236"/>
                  </a:lnTo>
                  <a:lnTo>
                    <a:pt x="784" y="238"/>
                  </a:lnTo>
                  <a:lnTo>
                    <a:pt x="784" y="240"/>
                  </a:lnTo>
                  <a:lnTo>
                    <a:pt x="782" y="240"/>
                  </a:lnTo>
                  <a:lnTo>
                    <a:pt x="782" y="240"/>
                  </a:lnTo>
                  <a:lnTo>
                    <a:pt x="780" y="242"/>
                  </a:lnTo>
                  <a:lnTo>
                    <a:pt x="780" y="242"/>
                  </a:lnTo>
                  <a:close/>
                  <a:moveTo>
                    <a:pt x="846" y="608"/>
                  </a:moveTo>
                  <a:lnTo>
                    <a:pt x="844" y="610"/>
                  </a:lnTo>
                  <a:lnTo>
                    <a:pt x="844" y="614"/>
                  </a:lnTo>
                  <a:lnTo>
                    <a:pt x="846" y="616"/>
                  </a:lnTo>
                  <a:lnTo>
                    <a:pt x="846" y="614"/>
                  </a:lnTo>
                  <a:lnTo>
                    <a:pt x="846" y="614"/>
                  </a:lnTo>
                  <a:lnTo>
                    <a:pt x="846" y="610"/>
                  </a:lnTo>
                  <a:lnTo>
                    <a:pt x="846" y="608"/>
                  </a:lnTo>
                  <a:lnTo>
                    <a:pt x="846" y="608"/>
                  </a:lnTo>
                  <a:close/>
                  <a:moveTo>
                    <a:pt x="844" y="594"/>
                  </a:moveTo>
                  <a:lnTo>
                    <a:pt x="842" y="592"/>
                  </a:lnTo>
                  <a:lnTo>
                    <a:pt x="844" y="592"/>
                  </a:lnTo>
                  <a:lnTo>
                    <a:pt x="844" y="592"/>
                  </a:lnTo>
                  <a:lnTo>
                    <a:pt x="844" y="594"/>
                  </a:lnTo>
                  <a:lnTo>
                    <a:pt x="844" y="594"/>
                  </a:lnTo>
                  <a:close/>
                  <a:moveTo>
                    <a:pt x="840" y="586"/>
                  </a:moveTo>
                  <a:lnTo>
                    <a:pt x="842" y="584"/>
                  </a:lnTo>
                  <a:lnTo>
                    <a:pt x="844" y="582"/>
                  </a:lnTo>
                  <a:lnTo>
                    <a:pt x="844" y="584"/>
                  </a:lnTo>
                  <a:lnTo>
                    <a:pt x="842" y="586"/>
                  </a:lnTo>
                  <a:lnTo>
                    <a:pt x="840" y="586"/>
                  </a:lnTo>
                  <a:lnTo>
                    <a:pt x="840" y="586"/>
                  </a:lnTo>
                  <a:close/>
                  <a:moveTo>
                    <a:pt x="820" y="402"/>
                  </a:moveTo>
                  <a:lnTo>
                    <a:pt x="820" y="400"/>
                  </a:lnTo>
                  <a:lnTo>
                    <a:pt x="820" y="400"/>
                  </a:lnTo>
                  <a:lnTo>
                    <a:pt x="820" y="402"/>
                  </a:lnTo>
                  <a:lnTo>
                    <a:pt x="820" y="402"/>
                  </a:lnTo>
                  <a:close/>
                  <a:moveTo>
                    <a:pt x="824" y="404"/>
                  </a:moveTo>
                  <a:lnTo>
                    <a:pt x="824" y="404"/>
                  </a:lnTo>
                  <a:lnTo>
                    <a:pt x="824" y="402"/>
                  </a:lnTo>
                  <a:lnTo>
                    <a:pt x="824" y="400"/>
                  </a:lnTo>
                  <a:lnTo>
                    <a:pt x="824" y="402"/>
                  </a:lnTo>
                  <a:lnTo>
                    <a:pt x="824" y="404"/>
                  </a:lnTo>
                  <a:lnTo>
                    <a:pt x="824" y="404"/>
                  </a:lnTo>
                  <a:close/>
                  <a:moveTo>
                    <a:pt x="820" y="410"/>
                  </a:moveTo>
                  <a:lnTo>
                    <a:pt x="818" y="408"/>
                  </a:lnTo>
                  <a:lnTo>
                    <a:pt x="818" y="408"/>
                  </a:lnTo>
                  <a:lnTo>
                    <a:pt x="818" y="406"/>
                  </a:lnTo>
                  <a:lnTo>
                    <a:pt x="820" y="404"/>
                  </a:lnTo>
                  <a:lnTo>
                    <a:pt x="820" y="406"/>
                  </a:lnTo>
                  <a:lnTo>
                    <a:pt x="822" y="406"/>
                  </a:lnTo>
                  <a:lnTo>
                    <a:pt x="824" y="406"/>
                  </a:lnTo>
                  <a:lnTo>
                    <a:pt x="822" y="408"/>
                  </a:lnTo>
                  <a:lnTo>
                    <a:pt x="820" y="410"/>
                  </a:lnTo>
                  <a:lnTo>
                    <a:pt x="820" y="410"/>
                  </a:lnTo>
                  <a:close/>
                  <a:moveTo>
                    <a:pt x="856" y="466"/>
                  </a:moveTo>
                  <a:lnTo>
                    <a:pt x="858" y="464"/>
                  </a:lnTo>
                  <a:lnTo>
                    <a:pt x="860" y="464"/>
                  </a:lnTo>
                  <a:lnTo>
                    <a:pt x="858" y="466"/>
                  </a:lnTo>
                  <a:lnTo>
                    <a:pt x="858" y="466"/>
                  </a:lnTo>
                  <a:lnTo>
                    <a:pt x="856" y="466"/>
                  </a:lnTo>
                  <a:close/>
                  <a:moveTo>
                    <a:pt x="852" y="464"/>
                  </a:moveTo>
                  <a:lnTo>
                    <a:pt x="852" y="464"/>
                  </a:lnTo>
                  <a:lnTo>
                    <a:pt x="854" y="462"/>
                  </a:lnTo>
                  <a:lnTo>
                    <a:pt x="856" y="462"/>
                  </a:lnTo>
                  <a:lnTo>
                    <a:pt x="856" y="464"/>
                  </a:lnTo>
                  <a:lnTo>
                    <a:pt x="854" y="466"/>
                  </a:lnTo>
                  <a:lnTo>
                    <a:pt x="852" y="466"/>
                  </a:lnTo>
                  <a:lnTo>
                    <a:pt x="852" y="464"/>
                  </a:lnTo>
                  <a:close/>
                  <a:moveTo>
                    <a:pt x="844" y="490"/>
                  </a:moveTo>
                  <a:lnTo>
                    <a:pt x="846" y="492"/>
                  </a:lnTo>
                  <a:lnTo>
                    <a:pt x="848" y="490"/>
                  </a:lnTo>
                  <a:lnTo>
                    <a:pt x="846" y="490"/>
                  </a:lnTo>
                  <a:lnTo>
                    <a:pt x="844" y="490"/>
                  </a:lnTo>
                  <a:close/>
                  <a:moveTo>
                    <a:pt x="854" y="502"/>
                  </a:moveTo>
                  <a:lnTo>
                    <a:pt x="858" y="502"/>
                  </a:lnTo>
                  <a:lnTo>
                    <a:pt x="858" y="502"/>
                  </a:lnTo>
                  <a:lnTo>
                    <a:pt x="858" y="500"/>
                  </a:lnTo>
                  <a:lnTo>
                    <a:pt x="856" y="500"/>
                  </a:lnTo>
                  <a:lnTo>
                    <a:pt x="854" y="502"/>
                  </a:lnTo>
                  <a:lnTo>
                    <a:pt x="854" y="502"/>
                  </a:lnTo>
                  <a:close/>
                  <a:moveTo>
                    <a:pt x="874" y="520"/>
                  </a:moveTo>
                  <a:lnTo>
                    <a:pt x="872" y="516"/>
                  </a:lnTo>
                  <a:lnTo>
                    <a:pt x="874" y="516"/>
                  </a:lnTo>
                  <a:lnTo>
                    <a:pt x="876" y="516"/>
                  </a:lnTo>
                  <a:lnTo>
                    <a:pt x="876" y="520"/>
                  </a:lnTo>
                  <a:lnTo>
                    <a:pt x="876" y="520"/>
                  </a:lnTo>
                  <a:lnTo>
                    <a:pt x="874" y="520"/>
                  </a:lnTo>
                  <a:close/>
                  <a:moveTo>
                    <a:pt x="884" y="532"/>
                  </a:moveTo>
                  <a:lnTo>
                    <a:pt x="884" y="530"/>
                  </a:lnTo>
                  <a:lnTo>
                    <a:pt x="886" y="528"/>
                  </a:lnTo>
                  <a:lnTo>
                    <a:pt x="886" y="528"/>
                  </a:lnTo>
                  <a:lnTo>
                    <a:pt x="888" y="528"/>
                  </a:lnTo>
                  <a:lnTo>
                    <a:pt x="886" y="530"/>
                  </a:lnTo>
                  <a:lnTo>
                    <a:pt x="884" y="530"/>
                  </a:lnTo>
                  <a:lnTo>
                    <a:pt x="884" y="532"/>
                  </a:lnTo>
                  <a:lnTo>
                    <a:pt x="884" y="532"/>
                  </a:lnTo>
                  <a:close/>
                  <a:moveTo>
                    <a:pt x="816" y="270"/>
                  </a:moveTo>
                  <a:lnTo>
                    <a:pt x="816" y="266"/>
                  </a:lnTo>
                  <a:lnTo>
                    <a:pt x="816" y="266"/>
                  </a:lnTo>
                  <a:lnTo>
                    <a:pt x="818" y="264"/>
                  </a:lnTo>
                  <a:lnTo>
                    <a:pt x="824" y="260"/>
                  </a:lnTo>
                  <a:lnTo>
                    <a:pt x="826" y="260"/>
                  </a:lnTo>
                  <a:lnTo>
                    <a:pt x="824" y="262"/>
                  </a:lnTo>
                  <a:lnTo>
                    <a:pt x="820" y="264"/>
                  </a:lnTo>
                  <a:lnTo>
                    <a:pt x="820" y="266"/>
                  </a:lnTo>
                  <a:lnTo>
                    <a:pt x="820" y="268"/>
                  </a:lnTo>
                  <a:lnTo>
                    <a:pt x="820" y="270"/>
                  </a:lnTo>
                  <a:lnTo>
                    <a:pt x="820" y="268"/>
                  </a:lnTo>
                  <a:lnTo>
                    <a:pt x="818" y="268"/>
                  </a:lnTo>
                  <a:lnTo>
                    <a:pt x="818" y="268"/>
                  </a:lnTo>
                  <a:lnTo>
                    <a:pt x="816" y="270"/>
                  </a:lnTo>
                  <a:lnTo>
                    <a:pt x="816" y="270"/>
                  </a:lnTo>
                  <a:close/>
                  <a:moveTo>
                    <a:pt x="804" y="258"/>
                  </a:moveTo>
                  <a:lnTo>
                    <a:pt x="804" y="258"/>
                  </a:lnTo>
                  <a:lnTo>
                    <a:pt x="804" y="260"/>
                  </a:lnTo>
                  <a:lnTo>
                    <a:pt x="806" y="260"/>
                  </a:lnTo>
                  <a:lnTo>
                    <a:pt x="806" y="258"/>
                  </a:lnTo>
                  <a:lnTo>
                    <a:pt x="806" y="256"/>
                  </a:lnTo>
                  <a:lnTo>
                    <a:pt x="804" y="258"/>
                  </a:lnTo>
                  <a:close/>
                  <a:moveTo>
                    <a:pt x="736" y="228"/>
                  </a:moveTo>
                  <a:lnTo>
                    <a:pt x="734" y="226"/>
                  </a:lnTo>
                  <a:lnTo>
                    <a:pt x="734" y="224"/>
                  </a:lnTo>
                  <a:lnTo>
                    <a:pt x="734" y="220"/>
                  </a:lnTo>
                  <a:lnTo>
                    <a:pt x="732" y="218"/>
                  </a:lnTo>
                  <a:lnTo>
                    <a:pt x="732" y="216"/>
                  </a:lnTo>
                  <a:lnTo>
                    <a:pt x="732" y="216"/>
                  </a:lnTo>
                  <a:lnTo>
                    <a:pt x="736" y="214"/>
                  </a:lnTo>
                  <a:lnTo>
                    <a:pt x="740" y="216"/>
                  </a:lnTo>
                  <a:lnTo>
                    <a:pt x="740" y="218"/>
                  </a:lnTo>
                  <a:lnTo>
                    <a:pt x="738" y="224"/>
                  </a:lnTo>
                  <a:lnTo>
                    <a:pt x="738" y="224"/>
                  </a:lnTo>
                  <a:lnTo>
                    <a:pt x="738" y="226"/>
                  </a:lnTo>
                  <a:lnTo>
                    <a:pt x="738" y="228"/>
                  </a:lnTo>
                  <a:lnTo>
                    <a:pt x="736" y="228"/>
                  </a:lnTo>
                  <a:close/>
                  <a:moveTo>
                    <a:pt x="736" y="92"/>
                  </a:moveTo>
                  <a:lnTo>
                    <a:pt x="740" y="90"/>
                  </a:lnTo>
                  <a:lnTo>
                    <a:pt x="740" y="86"/>
                  </a:lnTo>
                  <a:lnTo>
                    <a:pt x="740" y="84"/>
                  </a:lnTo>
                  <a:lnTo>
                    <a:pt x="744" y="82"/>
                  </a:lnTo>
                  <a:lnTo>
                    <a:pt x="746" y="78"/>
                  </a:lnTo>
                  <a:lnTo>
                    <a:pt x="744" y="78"/>
                  </a:lnTo>
                  <a:lnTo>
                    <a:pt x="742" y="78"/>
                  </a:lnTo>
                  <a:lnTo>
                    <a:pt x="740" y="76"/>
                  </a:lnTo>
                  <a:lnTo>
                    <a:pt x="740" y="74"/>
                  </a:lnTo>
                  <a:lnTo>
                    <a:pt x="740" y="74"/>
                  </a:lnTo>
                  <a:lnTo>
                    <a:pt x="738" y="76"/>
                  </a:lnTo>
                  <a:lnTo>
                    <a:pt x="734" y="78"/>
                  </a:lnTo>
                  <a:lnTo>
                    <a:pt x="732" y="80"/>
                  </a:lnTo>
                  <a:lnTo>
                    <a:pt x="732" y="80"/>
                  </a:lnTo>
                  <a:lnTo>
                    <a:pt x="732" y="82"/>
                  </a:lnTo>
                  <a:lnTo>
                    <a:pt x="734" y="84"/>
                  </a:lnTo>
                  <a:lnTo>
                    <a:pt x="736" y="82"/>
                  </a:lnTo>
                  <a:lnTo>
                    <a:pt x="736" y="86"/>
                  </a:lnTo>
                  <a:lnTo>
                    <a:pt x="734" y="86"/>
                  </a:lnTo>
                  <a:lnTo>
                    <a:pt x="734" y="90"/>
                  </a:lnTo>
                  <a:lnTo>
                    <a:pt x="736" y="90"/>
                  </a:lnTo>
                  <a:lnTo>
                    <a:pt x="736" y="92"/>
                  </a:lnTo>
                  <a:close/>
                  <a:moveTo>
                    <a:pt x="704" y="166"/>
                  </a:moveTo>
                  <a:lnTo>
                    <a:pt x="704" y="162"/>
                  </a:lnTo>
                  <a:lnTo>
                    <a:pt x="706" y="162"/>
                  </a:lnTo>
                  <a:lnTo>
                    <a:pt x="704" y="160"/>
                  </a:lnTo>
                  <a:lnTo>
                    <a:pt x="704" y="156"/>
                  </a:lnTo>
                  <a:lnTo>
                    <a:pt x="702" y="156"/>
                  </a:lnTo>
                  <a:lnTo>
                    <a:pt x="704" y="154"/>
                  </a:lnTo>
                  <a:lnTo>
                    <a:pt x="704" y="152"/>
                  </a:lnTo>
                  <a:lnTo>
                    <a:pt x="706" y="152"/>
                  </a:lnTo>
                  <a:lnTo>
                    <a:pt x="710" y="156"/>
                  </a:lnTo>
                  <a:lnTo>
                    <a:pt x="710" y="156"/>
                  </a:lnTo>
                  <a:lnTo>
                    <a:pt x="710" y="152"/>
                  </a:lnTo>
                  <a:lnTo>
                    <a:pt x="708" y="148"/>
                  </a:lnTo>
                  <a:lnTo>
                    <a:pt x="706" y="148"/>
                  </a:lnTo>
                  <a:lnTo>
                    <a:pt x="704" y="146"/>
                  </a:lnTo>
                  <a:lnTo>
                    <a:pt x="708" y="146"/>
                  </a:lnTo>
                  <a:lnTo>
                    <a:pt x="706" y="144"/>
                  </a:lnTo>
                  <a:lnTo>
                    <a:pt x="708" y="142"/>
                  </a:lnTo>
                  <a:lnTo>
                    <a:pt x="708" y="138"/>
                  </a:lnTo>
                  <a:lnTo>
                    <a:pt x="710" y="134"/>
                  </a:lnTo>
                  <a:lnTo>
                    <a:pt x="710" y="134"/>
                  </a:lnTo>
                  <a:lnTo>
                    <a:pt x="712" y="134"/>
                  </a:lnTo>
                  <a:lnTo>
                    <a:pt x="712" y="130"/>
                  </a:lnTo>
                  <a:lnTo>
                    <a:pt x="714" y="128"/>
                  </a:lnTo>
                  <a:lnTo>
                    <a:pt x="718" y="126"/>
                  </a:lnTo>
                  <a:lnTo>
                    <a:pt x="720" y="126"/>
                  </a:lnTo>
                  <a:lnTo>
                    <a:pt x="722" y="130"/>
                  </a:lnTo>
                  <a:lnTo>
                    <a:pt x="724" y="132"/>
                  </a:lnTo>
                  <a:lnTo>
                    <a:pt x="724" y="134"/>
                  </a:lnTo>
                  <a:lnTo>
                    <a:pt x="724" y="136"/>
                  </a:lnTo>
                  <a:lnTo>
                    <a:pt x="726" y="136"/>
                  </a:lnTo>
                  <a:lnTo>
                    <a:pt x="726" y="138"/>
                  </a:lnTo>
                  <a:lnTo>
                    <a:pt x="726" y="140"/>
                  </a:lnTo>
                  <a:lnTo>
                    <a:pt x="728" y="142"/>
                  </a:lnTo>
                  <a:lnTo>
                    <a:pt x="728" y="144"/>
                  </a:lnTo>
                  <a:lnTo>
                    <a:pt x="732" y="144"/>
                  </a:lnTo>
                  <a:lnTo>
                    <a:pt x="732" y="146"/>
                  </a:lnTo>
                  <a:lnTo>
                    <a:pt x="732" y="148"/>
                  </a:lnTo>
                  <a:lnTo>
                    <a:pt x="732" y="152"/>
                  </a:lnTo>
                  <a:lnTo>
                    <a:pt x="730" y="154"/>
                  </a:lnTo>
                  <a:lnTo>
                    <a:pt x="730" y="156"/>
                  </a:lnTo>
                  <a:lnTo>
                    <a:pt x="726" y="156"/>
                  </a:lnTo>
                  <a:lnTo>
                    <a:pt x="726" y="156"/>
                  </a:lnTo>
                  <a:lnTo>
                    <a:pt x="726" y="156"/>
                  </a:lnTo>
                  <a:lnTo>
                    <a:pt x="728" y="156"/>
                  </a:lnTo>
                  <a:lnTo>
                    <a:pt x="728" y="160"/>
                  </a:lnTo>
                  <a:lnTo>
                    <a:pt x="728" y="162"/>
                  </a:lnTo>
                  <a:lnTo>
                    <a:pt x="724" y="166"/>
                  </a:lnTo>
                  <a:lnTo>
                    <a:pt x="722" y="168"/>
                  </a:lnTo>
                  <a:lnTo>
                    <a:pt x="720" y="166"/>
                  </a:lnTo>
                  <a:lnTo>
                    <a:pt x="720" y="164"/>
                  </a:lnTo>
                  <a:lnTo>
                    <a:pt x="720" y="164"/>
                  </a:lnTo>
                  <a:lnTo>
                    <a:pt x="718" y="166"/>
                  </a:lnTo>
                  <a:lnTo>
                    <a:pt x="714" y="166"/>
                  </a:lnTo>
                  <a:lnTo>
                    <a:pt x="712" y="166"/>
                  </a:lnTo>
                  <a:lnTo>
                    <a:pt x="710" y="166"/>
                  </a:lnTo>
                  <a:lnTo>
                    <a:pt x="710" y="164"/>
                  </a:lnTo>
                  <a:lnTo>
                    <a:pt x="708" y="162"/>
                  </a:lnTo>
                  <a:lnTo>
                    <a:pt x="706" y="164"/>
                  </a:lnTo>
                  <a:lnTo>
                    <a:pt x="704" y="166"/>
                  </a:lnTo>
                  <a:close/>
                  <a:moveTo>
                    <a:pt x="732" y="162"/>
                  </a:moveTo>
                  <a:lnTo>
                    <a:pt x="734" y="162"/>
                  </a:lnTo>
                  <a:lnTo>
                    <a:pt x="734" y="160"/>
                  </a:lnTo>
                  <a:lnTo>
                    <a:pt x="734" y="156"/>
                  </a:lnTo>
                  <a:lnTo>
                    <a:pt x="732" y="156"/>
                  </a:lnTo>
                  <a:lnTo>
                    <a:pt x="732" y="158"/>
                  </a:lnTo>
                  <a:lnTo>
                    <a:pt x="732" y="160"/>
                  </a:lnTo>
                  <a:lnTo>
                    <a:pt x="732" y="162"/>
                  </a:lnTo>
                  <a:close/>
                  <a:moveTo>
                    <a:pt x="742" y="200"/>
                  </a:moveTo>
                  <a:lnTo>
                    <a:pt x="742" y="202"/>
                  </a:lnTo>
                  <a:lnTo>
                    <a:pt x="744" y="204"/>
                  </a:lnTo>
                  <a:lnTo>
                    <a:pt x="746" y="204"/>
                  </a:lnTo>
                  <a:lnTo>
                    <a:pt x="748" y="202"/>
                  </a:lnTo>
                  <a:lnTo>
                    <a:pt x="752" y="198"/>
                  </a:lnTo>
                  <a:lnTo>
                    <a:pt x="752" y="196"/>
                  </a:lnTo>
                  <a:lnTo>
                    <a:pt x="750" y="196"/>
                  </a:lnTo>
                  <a:lnTo>
                    <a:pt x="752" y="194"/>
                  </a:lnTo>
                  <a:lnTo>
                    <a:pt x="750" y="192"/>
                  </a:lnTo>
                  <a:lnTo>
                    <a:pt x="748" y="192"/>
                  </a:lnTo>
                  <a:lnTo>
                    <a:pt x="746" y="190"/>
                  </a:lnTo>
                  <a:lnTo>
                    <a:pt x="746" y="190"/>
                  </a:lnTo>
                  <a:lnTo>
                    <a:pt x="742" y="192"/>
                  </a:lnTo>
                  <a:lnTo>
                    <a:pt x="742" y="194"/>
                  </a:lnTo>
                  <a:lnTo>
                    <a:pt x="740" y="196"/>
                  </a:lnTo>
                  <a:lnTo>
                    <a:pt x="742" y="200"/>
                  </a:lnTo>
                  <a:close/>
                  <a:moveTo>
                    <a:pt x="738" y="200"/>
                  </a:moveTo>
                  <a:lnTo>
                    <a:pt x="738" y="202"/>
                  </a:lnTo>
                  <a:lnTo>
                    <a:pt x="738" y="204"/>
                  </a:lnTo>
                  <a:lnTo>
                    <a:pt x="740" y="204"/>
                  </a:lnTo>
                  <a:lnTo>
                    <a:pt x="740" y="204"/>
                  </a:lnTo>
                  <a:lnTo>
                    <a:pt x="740" y="202"/>
                  </a:lnTo>
                  <a:lnTo>
                    <a:pt x="740" y="202"/>
                  </a:lnTo>
                  <a:lnTo>
                    <a:pt x="740" y="200"/>
                  </a:lnTo>
                  <a:lnTo>
                    <a:pt x="738" y="200"/>
                  </a:lnTo>
                  <a:close/>
                  <a:moveTo>
                    <a:pt x="702" y="182"/>
                  </a:moveTo>
                  <a:lnTo>
                    <a:pt x="702" y="178"/>
                  </a:lnTo>
                  <a:lnTo>
                    <a:pt x="704" y="174"/>
                  </a:lnTo>
                  <a:lnTo>
                    <a:pt x="704" y="172"/>
                  </a:lnTo>
                  <a:lnTo>
                    <a:pt x="708" y="172"/>
                  </a:lnTo>
                  <a:lnTo>
                    <a:pt x="710" y="172"/>
                  </a:lnTo>
                  <a:lnTo>
                    <a:pt x="712" y="172"/>
                  </a:lnTo>
                  <a:lnTo>
                    <a:pt x="712" y="172"/>
                  </a:lnTo>
                  <a:lnTo>
                    <a:pt x="714" y="172"/>
                  </a:lnTo>
                  <a:lnTo>
                    <a:pt x="714" y="174"/>
                  </a:lnTo>
                  <a:lnTo>
                    <a:pt x="718" y="174"/>
                  </a:lnTo>
                  <a:lnTo>
                    <a:pt x="718" y="172"/>
                  </a:lnTo>
                  <a:lnTo>
                    <a:pt x="720" y="174"/>
                  </a:lnTo>
                  <a:lnTo>
                    <a:pt x="722" y="174"/>
                  </a:lnTo>
                  <a:lnTo>
                    <a:pt x="724" y="178"/>
                  </a:lnTo>
                  <a:lnTo>
                    <a:pt x="726" y="178"/>
                  </a:lnTo>
                  <a:lnTo>
                    <a:pt x="726" y="180"/>
                  </a:lnTo>
                  <a:lnTo>
                    <a:pt x="726" y="180"/>
                  </a:lnTo>
                  <a:lnTo>
                    <a:pt x="726" y="180"/>
                  </a:lnTo>
                  <a:lnTo>
                    <a:pt x="728" y="180"/>
                  </a:lnTo>
                  <a:lnTo>
                    <a:pt x="730" y="182"/>
                  </a:lnTo>
                  <a:lnTo>
                    <a:pt x="732" y="182"/>
                  </a:lnTo>
                  <a:lnTo>
                    <a:pt x="732" y="184"/>
                  </a:lnTo>
                  <a:lnTo>
                    <a:pt x="732" y="186"/>
                  </a:lnTo>
                  <a:lnTo>
                    <a:pt x="732" y="186"/>
                  </a:lnTo>
                  <a:lnTo>
                    <a:pt x="728" y="186"/>
                  </a:lnTo>
                  <a:lnTo>
                    <a:pt x="726" y="188"/>
                  </a:lnTo>
                  <a:lnTo>
                    <a:pt x="724" y="190"/>
                  </a:lnTo>
                  <a:lnTo>
                    <a:pt x="720" y="188"/>
                  </a:lnTo>
                  <a:lnTo>
                    <a:pt x="716" y="186"/>
                  </a:lnTo>
                  <a:lnTo>
                    <a:pt x="714" y="184"/>
                  </a:lnTo>
                  <a:lnTo>
                    <a:pt x="710" y="184"/>
                  </a:lnTo>
                  <a:lnTo>
                    <a:pt x="708" y="182"/>
                  </a:lnTo>
                  <a:lnTo>
                    <a:pt x="706" y="182"/>
                  </a:lnTo>
                  <a:lnTo>
                    <a:pt x="704" y="182"/>
                  </a:lnTo>
                  <a:lnTo>
                    <a:pt x="702" y="182"/>
                  </a:lnTo>
                  <a:close/>
                  <a:moveTo>
                    <a:pt x="672" y="140"/>
                  </a:moveTo>
                  <a:lnTo>
                    <a:pt x="672" y="140"/>
                  </a:lnTo>
                  <a:lnTo>
                    <a:pt x="674" y="138"/>
                  </a:lnTo>
                  <a:lnTo>
                    <a:pt x="676" y="140"/>
                  </a:lnTo>
                  <a:lnTo>
                    <a:pt x="674" y="142"/>
                  </a:lnTo>
                  <a:lnTo>
                    <a:pt x="674" y="142"/>
                  </a:lnTo>
                  <a:lnTo>
                    <a:pt x="672" y="140"/>
                  </a:lnTo>
                  <a:close/>
                  <a:moveTo>
                    <a:pt x="674" y="154"/>
                  </a:moveTo>
                  <a:lnTo>
                    <a:pt x="676" y="158"/>
                  </a:lnTo>
                  <a:lnTo>
                    <a:pt x="678" y="160"/>
                  </a:lnTo>
                  <a:lnTo>
                    <a:pt x="678" y="160"/>
                  </a:lnTo>
                  <a:lnTo>
                    <a:pt x="680" y="160"/>
                  </a:lnTo>
                  <a:lnTo>
                    <a:pt x="682" y="162"/>
                  </a:lnTo>
                  <a:lnTo>
                    <a:pt x="684" y="162"/>
                  </a:lnTo>
                  <a:lnTo>
                    <a:pt x="688" y="158"/>
                  </a:lnTo>
                  <a:lnTo>
                    <a:pt x="688" y="158"/>
                  </a:lnTo>
                  <a:lnTo>
                    <a:pt x="690" y="156"/>
                  </a:lnTo>
                  <a:lnTo>
                    <a:pt x="692" y="154"/>
                  </a:lnTo>
                  <a:lnTo>
                    <a:pt x="692" y="150"/>
                  </a:lnTo>
                  <a:lnTo>
                    <a:pt x="692" y="146"/>
                  </a:lnTo>
                  <a:lnTo>
                    <a:pt x="694" y="144"/>
                  </a:lnTo>
                  <a:lnTo>
                    <a:pt x="692" y="142"/>
                  </a:lnTo>
                  <a:lnTo>
                    <a:pt x="692" y="142"/>
                  </a:lnTo>
                  <a:lnTo>
                    <a:pt x="694" y="140"/>
                  </a:lnTo>
                  <a:lnTo>
                    <a:pt x="696" y="136"/>
                  </a:lnTo>
                  <a:lnTo>
                    <a:pt x="698" y="136"/>
                  </a:lnTo>
                  <a:lnTo>
                    <a:pt x="700" y="134"/>
                  </a:lnTo>
                  <a:lnTo>
                    <a:pt x="702" y="132"/>
                  </a:lnTo>
                  <a:lnTo>
                    <a:pt x="702" y="128"/>
                  </a:lnTo>
                  <a:lnTo>
                    <a:pt x="702" y="128"/>
                  </a:lnTo>
                  <a:lnTo>
                    <a:pt x="704" y="126"/>
                  </a:lnTo>
                  <a:lnTo>
                    <a:pt x="704" y="124"/>
                  </a:lnTo>
                  <a:lnTo>
                    <a:pt x="704" y="122"/>
                  </a:lnTo>
                  <a:lnTo>
                    <a:pt x="704" y="120"/>
                  </a:lnTo>
                  <a:lnTo>
                    <a:pt x="702" y="120"/>
                  </a:lnTo>
                  <a:lnTo>
                    <a:pt x="700" y="118"/>
                  </a:lnTo>
                  <a:lnTo>
                    <a:pt x="698" y="118"/>
                  </a:lnTo>
                  <a:lnTo>
                    <a:pt x="696" y="116"/>
                  </a:lnTo>
                  <a:lnTo>
                    <a:pt x="698" y="114"/>
                  </a:lnTo>
                  <a:lnTo>
                    <a:pt x="700" y="112"/>
                  </a:lnTo>
                  <a:lnTo>
                    <a:pt x="700" y="112"/>
                  </a:lnTo>
                  <a:lnTo>
                    <a:pt x="700" y="110"/>
                  </a:lnTo>
                  <a:lnTo>
                    <a:pt x="700" y="106"/>
                  </a:lnTo>
                  <a:lnTo>
                    <a:pt x="700" y="104"/>
                  </a:lnTo>
                  <a:lnTo>
                    <a:pt x="698" y="102"/>
                  </a:lnTo>
                  <a:lnTo>
                    <a:pt x="696" y="102"/>
                  </a:lnTo>
                  <a:lnTo>
                    <a:pt x="694" y="104"/>
                  </a:lnTo>
                  <a:lnTo>
                    <a:pt x="690" y="106"/>
                  </a:lnTo>
                  <a:lnTo>
                    <a:pt x="690" y="106"/>
                  </a:lnTo>
                  <a:lnTo>
                    <a:pt x="688" y="108"/>
                  </a:lnTo>
                  <a:lnTo>
                    <a:pt x="686" y="108"/>
                  </a:lnTo>
                  <a:lnTo>
                    <a:pt x="686" y="106"/>
                  </a:lnTo>
                  <a:lnTo>
                    <a:pt x="688" y="106"/>
                  </a:lnTo>
                  <a:lnTo>
                    <a:pt x="690" y="104"/>
                  </a:lnTo>
                  <a:lnTo>
                    <a:pt x="690" y="100"/>
                  </a:lnTo>
                  <a:lnTo>
                    <a:pt x="690" y="96"/>
                  </a:lnTo>
                  <a:lnTo>
                    <a:pt x="690" y="92"/>
                  </a:lnTo>
                  <a:lnTo>
                    <a:pt x="688" y="92"/>
                  </a:lnTo>
                  <a:lnTo>
                    <a:pt x="688" y="90"/>
                  </a:lnTo>
                  <a:lnTo>
                    <a:pt x="684" y="88"/>
                  </a:lnTo>
                  <a:lnTo>
                    <a:pt x="682" y="88"/>
                  </a:lnTo>
                  <a:lnTo>
                    <a:pt x="678" y="88"/>
                  </a:lnTo>
                  <a:lnTo>
                    <a:pt x="676" y="90"/>
                  </a:lnTo>
                  <a:lnTo>
                    <a:pt x="674" y="90"/>
                  </a:lnTo>
                  <a:lnTo>
                    <a:pt x="674" y="86"/>
                  </a:lnTo>
                  <a:lnTo>
                    <a:pt x="674" y="86"/>
                  </a:lnTo>
                  <a:lnTo>
                    <a:pt x="672" y="88"/>
                  </a:lnTo>
                  <a:lnTo>
                    <a:pt x="670" y="90"/>
                  </a:lnTo>
                  <a:lnTo>
                    <a:pt x="668" y="90"/>
                  </a:lnTo>
                  <a:lnTo>
                    <a:pt x="668" y="92"/>
                  </a:lnTo>
                  <a:lnTo>
                    <a:pt x="664" y="96"/>
                  </a:lnTo>
                  <a:lnTo>
                    <a:pt x="664" y="98"/>
                  </a:lnTo>
                  <a:lnTo>
                    <a:pt x="666" y="100"/>
                  </a:lnTo>
                  <a:lnTo>
                    <a:pt x="668" y="98"/>
                  </a:lnTo>
                  <a:lnTo>
                    <a:pt x="670" y="98"/>
                  </a:lnTo>
                  <a:lnTo>
                    <a:pt x="672" y="100"/>
                  </a:lnTo>
                  <a:lnTo>
                    <a:pt x="668" y="102"/>
                  </a:lnTo>
                  <a:lnTo>
                    <a:pt x="666" y="104"/>
                  </a:lnTo>
                  <a:lnTo>
                    <a:pt x="664" y="106"/>
                  </a:lnTo>
                  <a:lnTo>
                    <a:pt x="664" y="108"/>
                  </a:lnTo>
                  <a:lnTo>
                    <a:pt x="668" y="106"/>
                  </a:lnTo>
                  <a:lnTo>
                    <a:pt x="670" y="104"/>
                  </a:lnTo>
                  <a:lnTo>
                    <a:pt x="672" y="104"/>
                  </a:lnTo>
                  <a:lnTo>
                    <a:pt x="674" y="102"/>
                  </a:lnTo>
                  <a:lnTo>
                    <a:pt x="674" y="104"/>
                  </a:lnTo>
                  <a:lnTo>
                    <a:pt x="674" y="106"/>
                  </a:lnTo>
                  <a:lnTo>
                    <a:pt x="672" y="106"/>
                  </a:lnTo>
                  <a:lnTo>
                    <a:pt x="670" y="110"/>
                  </a:lnTo>
                  <a:lnTo>
                    <a:pt x="668" y="112"/>
                  </a:lnTo>
                  <a:lnTo>
                    <a:pt x="670" y="114"/>
                  </a:lnTo>
                  <a:lnTo>
                    <a:pt x="672" y="112"/>
                  </a:lnTo>
                  <a:lnTo>
                    <a:pt x="676" y="114"/>
                  </a:lnTo>
                  <a:lnTo>
                    <a:pt x="672" y="116"/>
                  </a:lnTo>
                  <a:lnTo>
                    <a:pt x="670" y="116"/>
                  </a:lnTo>
                  <a:lnTo>
                    <a:pt x="668" y="116"/>
                  </a:lnTo>
                  <a:lnTo>
                    <a:pt x="666" y="118"/>
                  </a:lnTo>
                  <a:lnTo>
                    <a:pt x="670" y="118"/>
                  </a:lnTo>
                  <a:lnTo>
                    <a:pt x="670" y="120"/>
                  </a:lnTo>
                  <a:lnTo>
                    <a:pt x="666" y="124"/>
                  </a:lnTo>
                  <a:lnTo>
                    <a:pt x="664" y="124"/>
                  </a:lnTo>
                  <a:lnTo>
                    <a:pt x="664" y="120"/>
                  </a:lnTo>
                  <a:lnTo>
                    <a:pt x="662" y="120"/>
                  </a:lnTo>
                  <a:lnTo>
                    <a:pt x="660" y="116"/>
                  </a:lnTo>
                  <a:lnTo>
                    <a:pt x="654" y="118"/>
                  </a:lnTo>
                  <a:lnTo>
                    <a:pt x="654" y="120"/>
                  </a:lnTo>
                  <a:lnTo>
                    <a:pt x="652" y="124"/>
                  </a:lnTo>
                  <a:lnTo>
                    <a:pt x="654" y="128"/>
                  </a:lnTo>
                  <a:lnTo>
                    <a:pt x="654" y="130"/>
                  </a:lnTo>
                  <a:lnTo>
                    <a:pt x="656" y="130"/>
                  </a:lnTo>
                  <a:lnTo>
                    <a:pt x="658" y="128"/>
                  </a:lnTo>
                  <a:lnTo>
                    <a:pt x="660" y="128"/>
                  </a:lnTo>
                  <a:lnTo>
                    <a:pt x="664" y="130"/>
                  </a:lnTo>
                  <a:lnTo>
                    <a:pt x="668" y="130"/>
                  </a:lnTo>
                  <a:lnTo>
                    <a:pt x="668" y="130"/>
                  </a:lnTo>
                  <a:lnTo>
                    <a:pt x="672" y="130"/>
                  </a:lnTo>
                  <a:lnTo>
                    <a:pt x="672" y="132"/>
                  </a:lnTo>
                  <a:lnTo>
                    <a:pt x="670" y="132"/>
                  </a:lnTo>
                  <a:lnTo>
                    <a:pt x="668" y="134"/>
                  </a:lnTo>
                  <a:lnTo>
                    <a:pt x="670" y="136"/>
                  </a:lnTo>
                  <a:lnTo>
                    <a:pt x="672" y="136"/>
                  </a:lnTo>
                  <a:lnTo>
                    <a:pt x="676" y="138"/>
                  </a:lnTo>
                  <a:lnTo>
                    <a:pt x="678" y="142"/>
                  </a:lnTo>
                  <a:lnTo>
                    <a:pt x="678" y="142"/>
                  </a:lnTo>
                  <a:lnTo>
                    <a:pt x="680" y="142"/>
                  </a:lnTo>
                  <a:lnTo>
                    <a:pt x="678" y="144"/>
                  </a:lnTo>
                  <a:lnTo>
                    <a:pt x="678" y="148"/>
                  </a:lnTo>
                  <a:lnTo>
                    <a:pt x="674" y="154"/>
                  </a:lnTo>
                  <a:close/>
                  <a:moveTo>
                    <a:pt x="662" y="136"/>
                  </a:moveTo>
                  <a:lnTo>
                    <a:pt x="662" y="134"/>
                  </a:lnTo>
                  <a:lnTo>
                    <a:pt x="664" y="132"/>
                  </a:lnTo>
                  <a:lnTo>
                    <a:pt x="668" y="132"/>
                  </a:lnTo>
                  <a:lnTo>
                    <a:pt x="666" y="134"/>
                  </a:lnTo>
                  <a:lnTo>
                    <a:pt x="666" y="134"/>
                  </a:lnTo>
                  <a:lnTo>
                    <a:pt x="664" y="136"/>
                  </a:lnTo>
                  <a:lnTo>
                    <a:pt x="662" y="136"/>
                  </a:lnTo>
                  <a:close/>
                  <a:moveTo>
                    <a:pt x="656" y="150"/>
                  </a:moveTo>
                  <a:lnTo>
                    <a:pt x="658" y="148"/>
                  </a:lnTo>
                  <a:lnTo>
                    <a:pt x="662" y="148"/>
                  </a:lnTo>
                  <a:lnTo>
                    <a:pt x="664" y="148"/>
                  </a:lnTo>
                  <a:lnTo>
                    <a:pt x="668" y="152"/>
                  </a:lnTo>
                  <a:lnTo>
                    <a:pt x="668" y="156"/>
                  </a:lnTo>
                  <a:lnTo>
                    <a:pt x="668" y="158"/>
                  </a:lnTo>
                  <a:lnTo>
                    <a:pt x="668" y="160"/>
                  </a:lnTo>
                  <a:lnTo>
                    <a:pt x="664" y="158"/>
                  </a:lnTo>
                  <a:lnTo>
                    <a:pt x="662" y="158"/>
                  </a:lnTo>
                  <a:lnTo>
                    <a:pt x="660" y="158"/>
                  </a:lnTo>
                  <a:lnTo>
                    <a:pt x="658" y="156"/>
                  </a:lnTo>
                  <a:lnTo>
                    <a:pt x="656" y="154"/>
                  </a:lnTo>
                  <a:lnTo>
                    <a:pt x="656" y="150"/>
                  </a:lnTo>
                  <a:close/>
                  <a:moveTo>
                    <a:pt x="626" y="170"/>
                  </a:moveTo>
                  <a:lnTo>
                    <a:pt x="628" y="168"/>
                  </a:lnTo>
                  <a:lnTo>
                    <a:pt x="630" y="168"/>
                  </a:lnTo>
                  <a:lnTo>
                    <a:pt x="630" y="170"/>
                  </a:lnTo>
                  <a:lnTo>
                    <a:pt x="628" y="172"/>
                  </a:lnTo>
                  <a:lnTo>
                    <a:pt x="626" y="170"/>
                  </a:lnTo>
                  <a:close/>
                  <a:moveTo>
                    <a:pt x="624" y="168"/>
                  </a:moveTo>
                  <a:lnTo>
                    <a:pt x="622" y="164"/>
                  </a:lnTo>
                  <a:lnTo>
                    <a:pt x="624" y="162"/>
                  </a:lnTo>
                  <a:lnTo>
                    <a:pt x="624" y="158"/>
                  </a:lnTo>
                  <a:lnTo>
                    <a:pt x="624" y="156"/>
                  </a:lnTo>
                  <a:lnTo>
                    <a:pt x="626" y="154"/>
                  </a:lnTo>
                  <a:lnTo>
                    <a:pt x="628" y="152"/>
                  </a:lnTo>
                  <a:lnTo>
                    <a:pt x="628" y="152"/>
                  </a:lnTo>
                  <a:lnTo>
                    <a:pt x="628" y="150"/>
                  </a:lnTo>
                  <a:lnTo>
                    <a:pt x="630" y="146"/>
                  </a:lnTo>
                  <a:lnTo>
                    <a:pt x="630" y="144"/>
                  </a:lnTo>
                  <a:lnTo>
                    <a:pt x="630" y="144"/>
                  </a:lnTo>
                  <a:lnTo>
                    <a:pt x="632" y="144"/>
                  </a:lnTo>
                  <a:lnTo>
                    <a:pt x="632" y="148"/>
                  </a:lnTo>
                  <a:lnTo>
                    <a:pt x="634" y="150"/>
                  </a:lnTo>
                  <a:lnTo>
                    <a:pt x="632" y="154"/>
                  </a:lnTo>
                  <a:lnTo>
                    <a:pt x="632" y="156"/>
                  </a:lnTo>
                  <a:lnTo>
                    <a:pt x="630" y="158"/>
                  </a:lnTo>
                  <a:lnTo>
                    <a:pt x="632" y="160"/>
                  </a:lnTo>
                  <a:lnTo>
                    <a:pt x="630" y="166"/>
                  </a:lnTo>
                  <a:lnTo>
                    <a:pt x="626" y="168"/>
                  </a:lnTo>
                  <a:lnTo>
                    <a:pt x="624" y="168"/>
                  </a:lnTo>
                  <a:close/>
                  <a:moveTo>
                    <a:pt x="596" y="112"/>
                  </a:moveTo>
                  <a:lnTo>
                    <a:pt x="594" y="108"/>
                  </a:lnTo>
                  <a:lnTo>
                    <a:pt x="594" y="106"/>
                  </a:lnTo>
                  <a:lnTo>
                    <a:pt x="594" y="104"/>
                  </a:lnTo>
                  <a:lnTo>
                    <a:pt x="594" y="104"/>
                  </a:lnTo>
                  <a:lnTo>
                    <a:pt x="590" y="104"/>
                  </a:lnTo>
                  <a:lnTo>
                    <a:pt x="590" y="102"/>
                  </a:lnTo>
                  <a:lnTo>
                    <a:pt x="588" y="104"/>
                  </a:lnTo>
                  <a:lnTo>
                    <a:pt x="586" y="104"/>
                  </a:lnTo>
                  <a:lnTo>
                    <a:pt x="582" y="104"/>
                  </a:lnTo>
                  <a:lnTo>
                    <a:pt x="582" y="102"/>
                  </a:lnTo>
                  <a:lnTo>
                    <a:pt x="584" y="100"/>
                  </a:lnTo>
                  <a:lnTo>
                    <a:pt x="586" y="98"/>
                  </a:lnTo>
                  <a:lnTo>
                    <a:pt x="588" y="98"/>
                  </a:lnTo>
                  <a:lnTo>
                    <a:pt x="590" y="98"/>
                  </a:lnTo>
                  <a:lnTo>
                    <a:pt x="598" y="96"/>
                  </a:lnTo>
                  <a:lnTo>
                    <a:pt x="600" y="96"/>
                  </a:lnTo>
                  <a:lnTo>
                    <a:pt x="602" y="98"/>
                  </a:lnTo>
                  <a:lnTo>
                    <a:pt x="604" y="98"/>
                  </a:lnTo>
                  <a:lnTo>
                    <a:pt x="606" y="98"/>
                  </a:lnTo>
                  <a:lnTo>
                    <a:pt x="610" y="96"/>
                  </a:lnTo>
                  <a:lnTo>
                    <a:pt x="614" y="94"/>
                  </a:lnTo>
                  <a:lnTo>
                    <a:pt x="614" y="96"/>
                  </a:lnTo>
                  <a:lnTo>
                    <a:pt x="616" y="94"/>
                  </a:lnTo>
                  <a:lnTo>
                    <a:pt x="618" y="94"/>
                  </a:lnTo>
                  <a:lnTo>
                    <a:pt x="618" y="96"/>
                  </a:lnTo>
                  <a:lnTo>
                    <a:pt x="618" y="100"/>
                  </a:lnTo>
                  <a:lnTo>
                    <a:pt x="618" y="102"/>
                  </a:lnTo>
                  <a:lnTo>
                    <a:pt x="616" y="104"/>
                  </a:lnTo>
                  <a:lnTo>
                    <a:pt x="618" y="108"/>
                  </a:lnTo>
                  <a:lnTo>
                    <a:pt x="616" y="114"/>
                  </a:lnTo>
                  <a:lnTo>
                    <a:pt x="614" y="114"/>
                  </a:lnTo>
                  <a:lnTo>
                    <a:pt x="612" y="116"/>
                  </a:lnTo>
                  <a:lnTo>
                    <a:pt x="610" y="116"/>
                  </a:lnTo>
                  <a:lnTo>
                    <a:pt x="608" y="116"/>
                  </a:lnTo>
                  <a:lnTo>
                    <a:pt x="606" y="114"/>
                  </a:lnTo>
                  <a:lnTo>
                    <a:pt x="604" y="116"/>
                  </a:lnTo>
                  <a:lnTo>
                    <a:pt x="600" y="112"/>
                  </a:lnTo>
                  <a:lnTo>
                    <a:pt x="600" y="108"/>
                  </a:lnTo>
                  <a:lnTo>
                    <a:pt x="600" y="106"/>
                  </a:lnTo>
                  <a:lnTo>
                    <a:pt x="598" y="108"/>
                  </a:lnTo>
                  <a:lnTo>
                    <a:pt x="598" y="110"/>
                  </a:lnTo>
                  <a:lnTo>
                    <a:pt x="596" y="112"/>
                  </a:lnTo>
                  <a:close/>
                  <a:moveTo>
                    <a:pt x="562" y="130"/>
                  </a:moveTo>
                  <a:lnTo>
                    <a:pt x="564" y="128"/>
                  </a:lnTo>
                  <a:lnTo>
                    <a:pt x="564" y="126"/>
                  </a:lnTo>
                  <a:lnTo>
                    <a:pt x="566" y="124"/>
                  </a:lnTo>
                  <a:lnTo>
                    <a:pt x="566" y="120"/>
                  </a:lnTo>
                  <a:lnTo>
                    <a:pt x="570" y="120"/>
                  </a:lnTo>
                  <a:lnTo>
                    <a:pt x="572" y="118"/>
                  </a:lnTo>
                  <a:lnTo>
                    <a:pt x="574" y="118"/>
                  </a:lnTo>
                  <a:lnTo>
                    <a:pt x="580" y="116"/>
                  </a:lnTo>
                  <a:lnTo>
                    <a:pt x="580" y="118"/>
                  </a:lnTo>
                  <a:lnTo>
                    <a:pt x="582" y="118"/>
                  </a:lnTo>
                  <a:lnTo>
                    <a:pt x="584" y="118"/>
                  </a:lnTo>
                  <a:lnTo>
                    <a:pt x="588" y="118"/>
                  </a:lnTo>
                  <a:lnTo>
                    <a:pt x="588" y="118"/>
                  </a:lnTo>
                  <a:lnTo>
                    <a:pt x="592" y="120"/>
                  </a:lnTo>
                  <a:lnTo>
                    <a:pt x="592" y="120"/>
                  </a:lnTo>
                  <a:lnTo>
                    <a:pt x="596" y="120"/>
                  </a:lnTo>
                  <a:lnTo>
                    <a:pt x="600" y="120"/>
                  </a:lnTo>
                  <a:lnTo>
                    <a:pt x="600" y="122"/>
                  </a:lnTo>
                  <a:lnTo>
                    <a:pt x="602" y="122"/>
                  </a:lnTo>
                  <a:lnTo>
                    <a:pt x="604" y="122"/>
                  </a:lnTo>
                  <a:lnTo>
                    <a:pt x="600" y="128"/>
                  </a:lnTo>
                  <a:lnTo>
                    <a:pt x="600" y="126"/>
                  </a:lnTo>
                  <a:lnTo>
                    <a:pt x="594" y="128"/>
                  </a:lnTo>
                  <a:lnTo>
                    <a:pt x="590" y="128"/>
                  </a:lnTo>
                  <a:lnTo>
                    <a:pt x="588" y="132"/>
                  </a:lnTo>
                  <a:lnTo>
                    <a:pt x="588" y="132"/>
                  </a:lnTo>
                  <a:lnTo>
                    <a:pt x="590" y="134"/>
                  </a:lnTo>
                  <a:lnTo>
                    <a:pt x="592" y="132"/>
                  </a:lnTo>
                  <a:lnTo>
                    <a:pt x="592" y="134"/>
                  </a:lnTo>
                  <a:lnTo>
                    <a:pt x="588" y="138"/>
                  </a:lnTo>
                  <a:lnTo>
                    <a:pt x="588" y="140"/>
                  </a:lnTo>
                  <a:lnTo>
                    <a:pt x="586" y="140"/>
                  </a:lnTo>
                  <a:lnTo>
                    <a:pt x="586" y="142"/>
                  </a:lnTo>
                  <a:lnTo>
                    <a:pt x="584" y="144"/>
                  </a:lnTo>
                  <a:lnTo>
                    <a:pt x="582" y="144"/>
                  </a:lnTo>
                  <a:lnTo>
                    <a:pt x="580" y="144"/>
                  </a:lnTo>
                  <a:lnTo>
                    <a:pt x="576" y="144"/>
                  </a:lnTo>
                  <a:lnTo>
                    <a:pt x="574" y="142"/>
                  </a:lnTo>
                  <a:lnTo>
                    <a:pt x="572" y="144"/>
                  </a:lnTo>
                  <a:lnTo>
                    <a:pt x="570" y="144"/>
                  </a:lnTo>
                  <a:lnTo>
                    <a:pt x="568" y="144"/>
                  </a:lnTo>
                  <a:lnTo>
                    <a:pt x="566" y="142"/>
                  </a:lnTo>
                  <a:lnTo>
                    <a:pt x="568" y="142"/>
                  </a:lnTo>
                  <a:lnTo>
                    <a:pt x="566" y="138"/>
                  </a:lnTo>
                  <a:lnTo>
                    <a:pt x="564" y="136"/>
                  </a:lnTo>
                  <a:lnTo>
                    <a:pt x="562" y="136"/>
                  </a:lnTo>
                  <a:lnTo>
                    <a:pt x="562" y="134"/>
                  </a:lnTo>
                  <a:lnTo>
                    <a:pt x="562" y="130"/>
                  </a:lnTo>
                  <a:close/>
                  <a:moveTo>
                    <a:pt x="558" y="122"/>
                  </a:moveTo>
                  <a:lnTo>
                    <a:pt x="560" y="122"/>
                  </a:lnTo>
                  <a:lnTo>
                    <a:pt x="564" y="122"/>
                  </a:lnTo>
                  <a:lnTo>
                    <a:pt x="566" y="118"/>
                  </a:lnTo>
                  <a:lnTo>
                    <a:pt x="566" y="116"/>
                  </a:lnTo>
                  <a:lnTo>
                    <a:pt x="566" y="114"/>
                  </a:lnTo>
                  <a:lnTo>
                    <a:pt x="566" y="112"/>
                  </a:lnTo>
                  <a:lnTo>
                    <a:pt x="566" y="108"/>
                  </a:lnTo>
                  <a:lnTo>
                    <a:pt x="564" y="110"/>
                  </a:lnTo>
                  <a:lnTo>
                    <a:pt x="564" y="110"/>
                  </a:lnTo>
                  <a:lnTo>
                    <a:pt x="562" y="108"/>
                  </a:lnTo>
                  <a:lnTo>
                    <a:pt x="560" y="110"/>
                  </a:lnTo>
                  <a:lnTo>
                    <a:pt x="558" y="110"/>
                  </a:lnTo>
                  <a:lnTo>
                    <a:pt x="558" y="112"/>
                  </a:lnTo>
                  <a:lnTo>
                    <a:pt x="558" y="116"/>
                  </a:lnTo>
                  <a:lnTo>
                    <a:pt x="556" y="118"/>
                  </a:lnTo>
                  <a:lnTo>
                    <a:pt x="558" y="122"/>
                  </a:lnTo>
                  <a:close/>
                  <a:moveTo>
                    <a:pt x="766" y="302"/>
                  </a:moveTo>
                  <a:lnTo>
                    <a:pt x="768" y="304"/>
                  </a:lnTo>
                  <a:lnTo>
                    <a:pt x="770" y="302"/>
                  </a:lnTo>
                  <a:lnTo>
                    <a:pt x="772" y="304"/>
                  </a:lnTo>
                  <a:lnTo>
                    <a:pt x="774" y="304"/>
                  </a:lnTo>
                  <a:lnTo>
                    <a:pt x="774" y="306"/>
                  </a:lnTo>
                  <a:lnTo>
                    <a:pt x="776" y="306"/>
                  </a:lnTo>
                  <a:lnTo>
                    <a:pt x="780" y="304"/>
                  </a:lnTo>
                  <a:lnTo>
                    <a:pt x="782" y="302"/>
                  </a:lnTo>
                  <a:lnTo>
                    <a:pt x="786" y="304"/>
                  </a:lnTo>
                  <a:lnTo>
                    <a:pt x="788" y="304"/>
                  </a:lnTo>
                  <a:lnTo>
                    <a:pt x="790" y="306"/>
                  </a:lnTo>
                  <a:lnTo>
                    <a:pt x="792" y="304"/>
                  </a:lnTo>
                  <a:lnTo>
                    <a:pt x="792" y="302"/>
                  </a:lnTo>
                  <a:lnTo>
                    <a:pt x="794" y="300"/>
                  </a:lnTo>
                  <a:lnTo>
                    <a:pt x="794" y="300"/>
                  </a:lnTo>
                  <a:lnTo>
                    <a:pt x="794" y="298"/>
                  </a:lnTo>
                  <a:lnTo>
                    <a:pt x="794" y="296"/>
                  </a:lnTo>
                  <a:lnTo>
                    <a:pt x="794" y="292"/>
                  </a:lnTo>
                  <a:lnTo>
                    <a:pt x="796" y="294"/>
                  </a:lnTo>
                  <a:lnTo>
                    <a:pt x="794" y="296"/>
                  </a:lnTo>
                  <a:lnTo>
                    <a:pt x="796" y="298"/>
                  </a:lnTo>
                  <a:lnTo>
                    <a:pt x="798" y="296"/>
                  </a:lnTo>
                  <a:lnTo>
                    <a:pt x="800" y="298"/>
                  </a:lnTo>
                  <a:lnTo>
                    <a:pt x="802" y="296"/>
                  </a:lnTo>
                  <a:lnTo>
                    <a:pt x="802" y="298"/>
                  </a:lnTo>
                  <a:lnTo>
                    <a:pt x="802" y="296"/>
                  </a:lnTo>
                  <a:lnTo>
                    <a:pt x="802" y="294"/>
                  </a:lnTo>
                  <a:lnTo>
                    <a:pt x="802" y="292"/>
                  </a:lnTo>
                  <a:lnTo>
                    <a:pt x="800" y="290"/>
                  </a:lnTo>
                  <a:lnTo>
                    <a:pt x="798" y="292"/>
                  </a:lnTo>
                  <a:lnTo>
                    <a:pt x="796" y="292"/>
                  </a:lnTo>
                  <a:lnTo>
                    <a:pt x="794" y="290"/>
                  </a:lnTo>
                  <a:lnTo>
                    <a:pt x="796" y="288"/>
                  </a:lnTo>
                  <a:lnTo>
                    <a:pt x="796" y="290"/>
                  </a:lnTo>
                  <a:lnTo>
                    <a:pt x="800" y="288"/>
                  </a:lnTo>
                  <a:lnTo>
                    <a:pt x="802" y="288"/>
                  </a:lnTo>
                  <a:lnTo>
                    <a:pt x="802" y="288"/>
                  </a:lnTo>
                  <a:lnTo>
                    <a:pt x="804" y="288"/>
                  </a:lnTo>
                  <a:lnTo>
                    <a:pt x="806" y="286"/>
                  </a:lnTo>
                  <a:lnTo>
                    <a:pt x="804" y="284"/>
                  </a:lnTo>
                  <a:lnTo>
                    <a:pt x="806" y="282"/>
                  </a:lnTo>
                  <a:lnTo>
                    <a:pt x="806" y="280"/>
                  </a:lnTo>
                  <a:lnTo>
                    <a:pt x="808" y="280"/>
                  </a:lnTo>
                  <a:lnTo>
                    <a:pt x="808" y="278"/>
                  </a:lnTo>
                  <a:lnTo>
                    <a:pt x="804" y="278"/>
                  </a:lnTo>
                  <a:lnTo>
                    <a:pt x="802" y="278"/>
                  </a:lnTo>
                  <a:lnTo>
                    <a:pt x="802" y="276"/>
                  </a:lnTo>
                  <a:lnTo>
                    <a:pt x="804" y="276"/>
                  </a:lnTo>
                  <a:lnTo>
                    <a:pt x="804" y="274"/>
                  </a:lnTo>
                  <a:lnTo>
                    <a:pt x="802" y="272"/>
                  </a:lnTo>
                  <a:lnTo>
                    <a:pt x="798" y="272"/>
                  </a:lnTo>
                  <a:lnTo>
                    <a:pt x="796" y="270"/>
                  </a:lnTo>
                  <a:lnTo>
                    <a:pt x="796" y="270"/>
                  </a:lnTo>
                  <a:lnTo>
                    <a:pt x="798" y="268"/>
                  </a:lnTo>
                  <a:lnTo>
                    <a:pt x="798" y="266"/>
                  </a:lnTo>
                  <a:lnTo>
                    <a:pt x="794" y="264"/>
                  </a:lnTo>
                  <a:lnTo>
                    <a:pt x="792" y="264"/>
                  </a:lnTo>
                  <a:lnTo>
                    <a:pt x="790" y="264"/>
                  </a:lnTo>
                  <a:lnTo>
                    <a:pt x="786" y="264"/>
                  </a:lnTo>
                  <a:lnTo>
                    <a:pt x="782" y="266"/>
                  </a:lnTo>
                  <a:lnTo>
                    <a:pt x="778" y="262"/>
                  </a:lnTo>
                  <a:lnTo>
                    <a:pt x="778" y="260"/>
                  </a:lnTo>
                  <a:lnTo>
                    <a:pt x="776" y="260"/>
                  </a:lnTo>
                  <a:lnTo>
                    <a:pt x="774" y="262"/>
                  </a:lnTo>
                  <a:lnTo>
                    <a:pt x="772" y="262"/>
                  </a:lnTo>
                  <a:lnTo>
                    <a:pt x="772" y="262"/>
                  </a:lnTo>
                  <a:lnTo>
                    <a:pt x="768" y="262"/>
                  </a:lnTo>
                  <a:lnTo>
                    <a:pt x="768" y="264"/>
                  </a:lnTo>
                  <a:lnTo>
                    <a:pt x="766" y="262"/>
                  </a:lnTo>
                  <a:lnTo>
                    <a:pt x="764" y="262"/>
                  </a:lnTo>
                  <a:lnTo>
                    <a:pt x="762" y="262"/>
                  </a:lnTo>
                  <a:lnTo>
                    <a:pt x="760" y="262"/>
                  </a:lnTo>
                  <a:lnTo>
                    <a:pt x="760" y="264"/>
                  </a:lnTo>
                  <a:lnTo>
                    <a:pt x="758" y="266"/>
                  </a:lnTo>
                  <a:lnTo>
                    <a:pt x="758" y="264"/>
                  </a:lnTo>
                  <a:lnTo>
                    <a:pt x="758" y="262"/>
                  </a:lnTo>
                  <a:lnTo>
                    <a:pt x="754" y="264"/>
                  </a:lnTo>
                  <a:lnTo>
                    <a:pt x="750" y="262"/>
                  </a:lnTo>
                  <a:lnTo>
                    <a:pt x="750" y="264"/>
                  </a:lnTo>
                  <a:lnTo>
                    <a:pt x="750" y="266"/>
                  </a:lnTo>
                  <a:lnTo>
                    <a:pt x="750" y="266"/>
                  </a:lnTo>
                  <a:lnTo>
                    <a:pt x="752" y="268"/>
                  </a:lnTo>
                  <a:lnTo>
                    <a:pt x="750" y="268"/>
                  </a:lnTo>
                  <a:lnTo>
                    <a:pt x="750" y="266"/>
                  </a:lnTo>
                  <a:lnTo>
                    <a:pt x="748" y="266"/>
                  </a:lnTo>
                  <a:lnTo>
                    <a:pt x="744" y="266"/>
                  </a:lnTo>
                  <a:lnTo>
                    <a:pt x="742" y="266"/>
                  </a:lnTo>
                  <a:lnTo>
                    <a:pt x="746" y="266"/>
                  </a:lnTo>
                  <a:lnTo>
                    <a:pt x="746" y="264"/>
                  </a:lnTo>
                  <a:lnTo>
                    <a:pt x="742" y="260"/>
                  </a:lnTo>
                  <a:lnTo>
                    <a:pt x="744" y="258"/>
                  </a:lnTo>
                  <a:lnTo>
                    <a:pt x="742" y="258"/>
                  </a:lnTo>
                  <a:lnTo>
                    <a:pt x="740" y="260"/>
                  </a:lnTo>
                  <a:lnTo>
                    <a:pt x="740" y="260"/>
                  </a:lnTo>
                  <a:lnTo>
                    <a:pt x="740" y="262"/>
                  </a:lnTo>
                  <a:lnTo>
                    <a:pt x="738" y="262"/>
                  </a:lnTo>
                  <a:lnTo>
                    <a:pt x="738" y="260"/>
                  </a:lnTo>
                  <a:lnTo>
                    <a:pt x="738" y="258"/>
                  </a:lnTo>
                  <a:lnTo>
                    <a:pt x="736" y="258"/>
                  </a:lnTo>
                  <a:lnTo>
                    <a:pt x="734" y="260"/>
                  </a:lnTo>
                  <a:lnTo>
                    <a:pt x="732" y="260"/>
                  </a:lnTo>
                  <a:lnTo>
                    <a:pt x="732" y="256"/>
                  </a:lnTo>
                  <a:lnTo>
                    <a:pt x="732" y="256"/>
                  </a:lnTo>
                  <a:lnTo>
                    <a:pt x="732" y="252"/>
                  </a:lnTo>
                  <a:lnTo>
                    <a:pt x="730" y="254"/>
                  </a:lnTo>
                  <a:lnTo>
                    <a:pt x="728" y="256"/>
                  </a:lnTo>
                  <a:lnTo>
                    <a:pt x="728" y="260"/>
                  </a:lnTo>
                  <a:lnTo>
                    <a:pt x="726" y="260"/>
                  </a:lnTo>
                  <a:lnTo>
                    <a:pt x="726" y="258"/>
                  </a:lnTo>
                  <a:lnTo>
                    <a:pt x="726" y="256"/>
                  </a:lnTo>
                  <a:lnTo>
                    <a:pt x="726" y="254"/>
                  </a:lnTo>
                  <a:lnTo>
                    <a:pt x="728" y="250"/>
                  </a:lnTo>
                  <a:lnTo>
                    <a:pt x="726" y="248"/>
                  </a:lnTo>
                  <a:lnTo>
                    <a:pt x="724" y="250"/>
                  </a:lnTo>
                  <a:lnTo>
                    <a:pt x="724" y="248"/>
                  </a:lnTo>
                  <a:lnTo>
                    <a:pt x="726" y="248"/>
                  </a:lnTo>
                  <a:lnTo>
                    <a:pt x="726" y="244"/>
                  </a:lnTo>
                  <a:lnTo>
                    <a:pt x="726" y="242"/>
                  </a:lnTo>
                  <a:lnTo>
                    <a:pt x="724" y="244"/>
                  </a:lnTo>
                  <a:lnTo>
                    <a:pt x="722" y="242"/>
                  </a:lnTo>
                  <a:lnTo>
                    <a:pt x="722" y="244"/>
                  </a:lnTo>
                  <a:lnTo>
                    <a:pt x="720" y="244"/>
                  </a:lnTo>
                  <a:lnTo>
                    <a:pt x="720" y="242"/>
                  </a:lnTo>
                  <a:lnTo>
                    <a:pt x="720" y="242"/>
                  </a:lnTo>
                  <a:lnTo>
                    <a:pt x="718" y="242"/>
                  </a:lnTo>
                  <a:lnTo>
                    <a:pt x="718" y="242"/>
                  </a:lnTo>
                  <a:lnTo>
                    <a:pt x="714" y="244"/>
                  </a:lnTo>
                  <a:lnTo>
                    <a:pt x="714" y="242"/>
                  </a:lnTo>
                  <a:lnTo>
                    <a:pt x="716" y="242"/>
                  </a:lnTo>
                  <a:lnTo>
                    <a:pt x="716" y="240"/>
                  </a:lnTo>
                  <a:lnTo>
                    <a:pt x="718" y="238"/>
                  </a:lnTo>
                  <a:lnTo>
                    <a:pt x="718" y="238"/>
                  </a:lnTo>
                  <a:lnTo>
                    <a:pt x="720" y="240"/>
                  </a:lnTo>
                  <a:lnTo>
                    <a:pt x="724" y="240"/>
                  </a:lnTo>
                  <a:lnTo>
                    <a:pt x="724" y="238"/>
                  </a:lnTo>
                  <a:lnTo>
                    <a:pt x="722" y="236"/>
                  </a:lnTo>
                  <a:lnTo>
                    <a:pt x="720" y="236"/>
                  </a:lnTo>
                  <a:lnTo>
                    <a:pt x="720" y="234"/>
                  </a:lnTo>
                  <a:lnTo>
                    <a:pt x="718" y="232"/>
                  </a:lnTo>
                  <a:lnTo>
                    <a:pt x="716" y="230"/>
                  </a:lnTo>
                  <a:lnTo>
                    <a:pt x="716" y="230"/>
                  </a:lnTo>
                  <a:lnTo>
                    <a:pt x="718" y="228"/>
                  </a:lnTo>
                  <a:lnTo>
                    <a:pt x="718" y="228"/>
                  </a:lnTo>
                  <a:lnTo>
                    <a:pt x="720" y="232"/>
                  </a:lnTo>
                  <a:lnTo>
                    <a:pt x="722" y="234"/>
                  </a:lnTo>
                  <a:lnTo>
                    <a:pt x="724" y="234"/>
                  </a:lnTo>
                  <a:lnTo>
                    <a:pt x="726" y="236"/>
                  </a:lnTo>
                  <a:lnTo>
                    <a:pt x="728" y="234"/>
                  </a:lnTo>
                  <a:lnTo>
                    <a:pt x="730" y="236"/>
                  </a:lnTo>
                  <a:lnTo>
                    <a:pt x="732" y="238"/>
                  </a:lnTo>
                  <a:lnTo>
                    <a:pt x="736" y="238"/>
                  </a:lnTo>
                  <a:lnTo>
                    <a:pt x="736" y="236"/>
                  </a:lnTo>
                  <a:lnTo>
                    <a:pt x="736" y="232"/>
                  </a:lnTo>
                  <a:lnTo>
                    <a:pt x="732" y="228"/>
                  </a:lnTo>
                  <a:lnTo>
                    <a:pt x="728" y="226"/>
                  </a:lnTo>
                  <a:lnTo>
                    <a:pt x="728" y="226"/>
                  </a:lnTo>
                  <a:lnTo>
                    <a:pt x="726" y="224"/>
                  </a:lnTo>
                  <a:lnTo>
                    <a:pt x="724" y="222"/>
                  </a:lnTo>
                  <a:lnTo>
                    <a:pt x="724" y="222"/>
                  </a:lnTo>
                  <a:lnTo>
                    <a:pt x="722" y="222"/>
                  </a:lnTo>
                  <a:lnTo>
                    <a:pt x="724" y="220"/>
                  </a:lnTo>
                  <a:lnTo>
                    <a:pt x="726" y="220"/>
                  </a:lnTo>
                  <a:lnTo>
                    <a:pt x="726" y="222"/>
                  </a:lnTo>
                  <a:lnTo>
                    <a:pt x="728" y="222"/>
                  </a:lnTo>
                  <a:lnTo>
                    <a:pt x="728" y="224"/>
                  </a:lnTo>
                  <a:lnTo>
                    <a:pt x="730" y="224"/>
                  </a:lnTo>
                  <a:lnTo>
                    <a:pt x="732" y="224"/>
                  </a:lnTo>
                  <a:lnTo>
                    <a:pt x="730" y="218"/>
                  </a:lnTo>
                  <a:lnTo>
                    <a:pt x="728" y="216"/>
                  </a:lnTo>
                  <a:lnTo>
                    <a:pt x="726" y="216"/>
                  </a:lnTo>
                  <a:lnTo>
                    <a:pt x="724" y="216"/>
                  </a:lnTo>
                  <a:lnTo>
                    <a:pt x="722" y="216"/>
                  </a:lnTo>
                  <a:lnTo>
                    <a:pt x="720" y="218"/>
                  </a:lnTo>
                  <a:lnTo>
                    <a:pt x="718" y="218"/>
                  </a:lnTo>
                  <a:lnTo>
                    <a:pt x="716" y="216"/>
                  </a:lnTo>
                  <a:lnTo>
                    <a:pt x="714" y="216"/>
                  </a:lnTo>
                  <a:lnTo>
                    <a:pt x="712" y="214"/>
                  </a:lnTo>
                  <a:lnTo>
                    <a:pt x="710" y="218"/>
                  </a:lnTo>
                  <a:lnTo>
                    <a:pt x="706" y="218"/>
                  </a:lnTo>
                  <a:lnTo>
                    <a:pt x="706" y="220"/>
                  </a:lnTo>
                  <a:lnTo>
                    <a:pt x="704" y="222"/>
                  </a:lnTo>
                  <a:lnTo>
                    <a:pt x="704" y="220"/>
                  </a:lnTo>
                  <a:lnTo>
                    <a:pt x="704" y="218"/>
                  </a:lnTo>
                  <a:lnTo>
                    <a:pt x="706" y="218"/>
                  </a:lnTo>
                  <a:lnTo>
                    <a:pt x="712" y="212"/>
                  </a:lnTo>
                  <a:lnTo>
                    <a:pt x="712" y="212"/>
                  </a:lnTo>
                  <a:lnTo>
                    <a:pt x="712" y="210"/>
                  </a:lnTo>
                  <a:lnTo>
                    <a:pt x="712" y="204"/>
                  </a:lnTo>
                  <a:lnTo>
                    <a:pt x="712" y="204"/>
                  </a:lnTo>
                  <a:lnTo>
                    <a:pt x="710" y="200"/>
                  </a:lnTo>
                  <a:lnTo>
                    <a:pt x="708" y="202"/>
                  </a:lnTo>
                  <a:lnTo>
                    <a:pt x="706" y="202"/>
                  </a:lnTo>
                  <a:lnTo>
                    <a:pt x="704" y="200"/>
                  </a:lnTo>
                  <a:lnTo>
                    <a:pt x="704" y="198"/>
                  </a:lnTo>
                  <a:lnTo>
                    <a:pt x="704" y="196"/>
                  </a:lnTo>
                  <a:lnTo>
                    <a:pt x="700" y="196"/>
                  </a:lnTo>
                  <a:lnTo>
                    <a:pt x="698" y="194"/>
                  </a:lnTo>
                  <a:lnTo>
                    <a:pt x="696" y="194"/>
                  </a:lnTo>
                  <a:lnTo>
                    <a:pt x="694" y="192"/>
                  </a:lnTo>
                  <a:lnTo>
                    <a:pt x="692" y="194"/>
                  </a:lnTo>
                  <a:lnTo>
                    <a:pt x="688" y="194"/>
                  </a:lnTo>
                  <a:lnTo>
                    <a:pt x="688" y="194"/>
                  </a:lnTo>
                  <a:lnTo>
                    <a:pt x="686" y="194"/>
                  </a:lnTo>
                  <a:lnTo>
                    <a:pt x="686" y="196"/>
                  </a:lnTo>
                  <a:lnTo>
                    <a:pt x="686" y="198"/>
                  </a:lnTo>
                  <a:lnTo>
                    <a:pt x="688" y="202"/>
                  </a:lnTo>
                  <a:lnTo>
                    <a:pt x="686" y="202"/>
                  </a:lnTo>
                  <a:lnTo>
                    <a:pt x="684" y="198"/>
                  </a:lnTo>
                  <a:lnTo>
                    <a:pt x="684" y="200"/>
                  </a:lnTo>
                  <a:lnTo>
                    <a:pt x="684" y="202"/>
                  </a:lnTo>
                  <a:lnTo>
                    <a:pt x="686" y="204"/>
                  </a:lnTo>
                  <a:lnTo>
                    <a:pt x="688" y="208"/>
                  </a:lnTo>
                  <a:lnTo>
                    <a:pt x="692" y="208"/>
                  </a:lnTo>
                  <a:lnTo>
                    <a:pt x="690" y="208"/>
                  </a:lnTo>
                  <a:lnTo>
                    <a:pt x="688" y="208"/>
                  </a:lnTo>
                  <a:lnTo>
                    <a:pt x="686" y="210"/>
                  </a:lnTo>
                  <a:lnTo>
                    <a:pt x="690" y="216"/>
                  </a:lnTo>
                  <a:lnTo>
                    <a:pt x="692" y="216"/>
                  </a:lnTo>
                  <a:lnTo>
                    <a:pt x="692" y="218"/>
                  </a:lnTo>
                  <a:lnTo>
                    <a:pt x="692" y="216"/>
                  </a:lnTo>
                  <a:lnTo>
                    <a:pt x="688" y="216"/>
                  </a:lnTo>
                  <a:lnTo>
                    <a:pt x="688" y="218"/>
                  </a:lnTo>
                  <a:lnTo>
                    <a:pt x="686" y="218"/>
                  </a:lnTo>
                  <a:lnTo>
                    <a:pt x="686" y="220"/>
                  </a:lnTo>
                  <a:lnTo>
                    <a:pt x="688" y="220"/>
                  </a:lnTo>
                  <a:lnTo>
                    <a:pt x="690" y="220"/>
                  </a:lnTo>
                  <a:lnTo>
                    <a:pt x="694" y="218"/>
                  </a:lnTo>
                  <a:lnTo>
                    <a:pt x="694" y="220"/>
                  </a:lnTo>
                  <a:lnTo>
                    <a:pt x="698" y="222"/>
                  </a:lnTo>
                  <a:lnTo>
                    <a:pt x="698" y="224"/>
                  </a:lnTo>
                  <a:lnTo>
                    <a:pt x="700" y="226"/>
                  </a:lnTo>
                  <a:lnTo>
                    <a:pt x="702" y="226"/>
                  </a:lnTo>
                  <a:lnTo>
                    <a:pt x="702" y="224"/>
                  </a:lnTo>
                  <a:lnTo>
                    <a:pt x="704" y="224"/>
                  </a:lnTo>
                  <a:lnTo>
                    <a:pt x="706" y="224"/>
                  </a:lnTo>
                  <a:lnTo>
                    <a:pt x="708" y="224"/>
                  </a:lnTo>
                  <a:lnTo>
                    <a:pt x="708" y="226"/>
                  </a:lnTo>
                  <a:lnTo>
                    <a:pt x="706" y="228"/>
                  </a:lnTo>
                  <a:lnTo>
                    <a:pt x="706" y="232"/>
                  </a:lnTo>
                  <a:lnTo>
                    <a:pt x="706" y="234"/>
                  </a:lnTo>
                  <a:lnTo>
                    <a:pt x="706" y="238"/>
                  </a:lnTo>
                  <a:lnTo>
                    <a:pt x="708" y="240"/>
                  </a:lnTo>
                  <a:lnTo>
                    <a:pt x="706" y="242"/>
                  </a:lnTo>
                  <a:lnTo>
                    <a:pt x="706" y="244"/>
                  </a:lnTo>
                  <a:lnTo>
                    <a:pt x="706" y="246"/>
                  </a:lnTo>
                  <a:lnTo>
                    <a:pt x="702" y="250"/>
                  </a:lnTo>
                  <a:lnTo>
                    <a:pt x="700" y="250"/>
                  </a:lnTo>
                  <a:lnTo>
                    <a:pt x="698" y="252"/>
                  </a:lnTo>
                  <a:lnTo>
                    <a:pt x="696" y="256"/>
                  </a:lnTo>
                  <a:lnTo>
                    <a:pt x="696" y="256"/>
                  </a:lnTo>
                  <a:lnTo>
                    <a:pt x="694" y="258"/>
                  </a:lnTo>
                  <a:lnTo>
                    <a:pt x="692" y="260"/>
                  </a:lnTo>
                  <a:lnTo>
                    <a:pt x="692" y="264"/>
                  </a:lnTo>
                  <a:lnTo>
                    <a:pt x="694" y="264"/>
                  </a:lnTo>
                  <a:lnTo>
                    <a:pt x="694" y="266"/>
                  </a:lnTo>
                  <a:lnTo>
                    <a:pt x="692" y="266"/>
                  </a:lnTo>
                  <a:lnTo>
                    <a:pt x="692" y="268"/>
                  </a:lnTo>
                  <a:lnTo>
                    <a:pt x="694" y="268"/>
                  </a:lnTo>
                  <a:lnTo>
                    <a:pt x="692" y="272"/>
                  </a:lnTo>
                  <a:lnTo>
                    <a:pt x="692" y="274"/>
                  </a:lnTo>
                  <a:lnTo>
                    <a:pt x="692" y="276"/>
                  </a:lnTo>
                  <a:lnTo>
                    <a:pt x="694" y="276"/>
                  </a:lnTo>
                  <a:lnTo>
                    <a:pt x="694" y="278"/>
                  </a:lnTo>
                  <a:lnTo>
                    <a:pt x="696" y="280"/>
                  </a:lnTo>
                  <a:lnTo>
                    <a:pt x="696" y="280"/>
                  </a:lnTo>
                  <a:lnTo>
                    <a:pt x="698" y="278"/>
                  </a:lnTo>
                  <a:lnTo>
                    <a:pt x="698" y="276"/>
                  </a:lnTo>
                  <a:lnTo>
                    <a:pt x="698" y="278"/>
                  </a:lnTo>
                  <a:lnTo>
                    <a:pt x="700" y="278"/>
                  </a:lnTo>
                  <a:lnTo>
                    <a:pt x="702" y="274"/>
                  </a:lnTo>
                  <a:lnTo>
                    <a:pt x="704" y="274"/>
                  </a:lnTo>
                  <a:lnTo>
                    <a:pt x="702" y="278"/>
                  </a:lnTo>
                  <a:lnTo>
                    <a:pt x="700" y="278"/>
                  </a:lnTo>
                  <a:lnTo>
                    <a:pt x="700" y="280"/>
                  </a:lnTo>
                  <a:lnTo>
                    <a:pt x="700" y="280"/>
                  </a:lnTo>
                  <a:lnTo>
                    <a:pt x="700" y="282"/>
                  </a:lnTo>
                  <a:lnTo>
                    <a:pt x="702" y="286"/>
                  </a:lnTo>
                  <a:lnTo>
                    <a:pt x="704" y="284"/>
                  </a:lnTo>
                  <a:lnTo>
                    <a:pt x="706" y="286"/>
                  </a:lnTo>
                  <a:lnTo>
                    <a:pt x="708" y="286"/>
                  </a:lnTo>
                  <a:lnTo>
                    <a:pt x="710" y="284"/>
                  </a:lnTo>
                  <a:lnTo>
                    <a:pt x="712" y="284"/>
                  </a:lnTo>
                  <a:lnTo>
                    <a:pt x="712" y="280"/>
                  </a:lnTo>
                  <a:lnTo>
                    <a:pt x="714" y="280"/>
                  </a:lnTo>
                  <a:lnTo>
                    <a:pt x="716" y="280"/>
                  </a:lnTo>
                  <a:lnTo>
                    <a:pt x="716" y="280"/>
                  </a:lnTo>
                  <a:lnTo>
                    <a:pt x="716" y="282"/>
                  </a:lnTo>
                  <a:lnTo>
                    <a:pt x="716" y="284"/>
                  </a:lnTo>
                  <a:lnTo>
                    <a:pt x="716" y="284"/>
                  </a:lnTo>
                  <a:lnTo>
                    <a:pt x="718" y="280"/>
                  </a:lnTo>
                  <a:lnTo>
                    <a:pt x="720" y="280"/>
                  </a:lnTo>
                  <a:lnTo>
                    <a:pt x="720" y="280"/>
                  </a:lnTo>
                  <a:lnTo>
                    <a:pt x="720" y="282"/>
                  </a:lnTo>
                  <a:lnTo>
                    <a:pt x="716" y="288"/>
                  </a:lnTo>
                  <a:lnTo>
                    <a:pt x="714" y="288"/>
                  </a:lnTo>
                  <a:lnTo>
                    <a:pt x="714" y="290"/>
                  </a:lnTo>
                  <a:lnTo>
                    <a:pt x="718" y="292"/>
                  </a:lnTo>
                  <a:lnTo>
                    <a:pt x="720" y="294"/>
                  </a:lnTo>
                  <a:lnTo>
                    <a:pt x="722" y="292"/>
                  </a:lnTo>
                  <a:lnTo>
                    <a:pt x="722" y="294"/>
                  </a:lnTo>
                  <a:lnTo>
                    <a:pt x="726" y="294"/>
                  </a:lnTo>
                  <a:lnTo>
                    <a:pt x="726" y="292"/>
                  </a:lnTo>
                  <a:lnTo>
                    <a:pt x="728" y="292"/>
                  </a:lnTo>
                  <a:lnTo>
                    <a:pt x="728" y="294"/>
                  </a:lnTo>
                  <a:lnTo>
                    <a:pt x="728" y="294"/>
                  </a:lnTo>
                  <a:lnTo>
                    <a:pt x="730" y="294"/>
                  </a:lnTo>
                  <a:lnTo>
                    <a:pt x="732" y="296"/>
                  </a:lnTo>
                  <a:lnTo>
                    <a:pt x="732" y="296"/>
                  </a:lnTo>
                  <a:lnTo>
                    <a:pt x="732" y="294"/>
                  </a:lnTo>
                  <a:lnTo>
                    <a:pt x="732" y="292"/>
                  </a:lnTo>
                  <a:lnTo>
                    <a:pt x="734" y="290"/>
                  </a:lnTo>
                  <a:lnTo>
                    <a:pt x="734" y="292"/>
                  </a:lnTo>
                  <a:lnTo>
                    <a:pt x="734" y="294"/>
                  </a:lnTo>
                  <a:lnTo>
                    <a:pt x="734" y="296"/>
                  </a:lnTo>
                  <a:lnTo>
                    <a:pt x="736" y="296"/>
                  </a:lnTo>
                  <a:lnTo>
                    <a:pt x="736" y="294"/>
                  </a:lnTo>
                  <a:lnTo>
                    <a:pt x="738" y="292"/>
                  </a:lnTo>
                  <a:lnTo>
                    <a:pt x="740" y="292"/>
                  </a:lnTo>
                  <a:lnTo>
                    <a:pt x="738" y="294"/>
                  </a:lnTo>
                  <a:lnTo>
                    <a:pt x="738" y="294"/>
                  </a:lnTo>
                  <a:lnTo>
                    <a:pt x="738" y="296"/>
                  </a:lnTo>
                  <a:lnTo>
                    <a:pt x="740" y="296"/>
                  </a:lnTo>
                  <a:lnTo>
                    <a:pt x="742" y="296"/>
                  </a:lnTo>
                  <a:lnTo>
                    <a:pt x="744" y="292"/>
                  </a:lnTo>
                  <a:lnTo>
                    <a:pt x="744" y="294"/>
                  </a:lnTo>
                  <a:lnTo>
                    <a:pt x="744" y="294"/>
                  </a:lnTo>
                  <a:lnTo>
                    <a:pt x="744" y="296"/>
                  </a:lnTo>
                  <a:lnTo>
                    <a:pt x="746" y="296"/>
                  </a:lnTo>
                  <a:lnTo>
                    <a:pt x="748" y="294"/>
                  </a:lnTo>
                  <a:lnTo>
                    <a:pt x="748" y="292"/>
                  </a:lnTo>
                  <a:lnTo>
                    <a:pt x="748" y="296"/>
                  </a:lnTo>
                  <a:lnTo>
                    <a:pt x="748" y="298"/>
                  </a:lnTo>
                  <a:lnTo>
                    <a:pt x="750" y="298"/>
                  </a:lnTo>
                  <a:lnTo>
                    <a:pt x="754" y="300"/>
                  </a:lnTo>
                  <a:lnTo>
                    <a:pt x="756" y="300"/>
                  </a:lnTo>
                  <a:lnTo>
                    <a:pt x="758" y="300"/>
                  </a:lnTo>
                  <a:lnTo>
                    <a:pt x="758" y="300"/>
                  </a:lnTo>
                  <a:lnTo>
                    <a:pt x="760" y="300"/>
                  </a:lnTo>
                  <a:lnTo>
                    <a:pt x="762" y="298"/>
                  </a:lnTo>
                  <a:lnTo>
                    <a:pt x="762" y="296"/>
                  </a:lnTo>
                  <a:lnTo>
                    <a:pt x="766" y="294"/>
                  </a:lnTo>
                  <a:lnTo>
                    <a:pt x="766" y="292"/>
                  </a:lnTo>
                  <a:lnTo>
                    <a:pt x="764" y="290"/>
                  </a:lnTo>
                  <a:lnTo>
                    <a:pt x="766" y="288"/>
                  </a:lnTo>
                  <a:lnTo>
                    <a:pt x="768" y="288"/>
                  </a:lnTo>
                  <a:lnTo>
                    <a:pt x="768" y="292"/>
                  </a:lnTo>
                  <a:lnTo>
                    <a:pt x="768" y="292"/>
                  </a:lnTo>
                  <a:lnTo>
                    <a:pt x="768" y="292"/>
                  </a:lnTo>
                  <a:lnTo>
                    <a:pt x="768" y="294"/>
                  </a:lnTo>
                  <a:lnTo>
                    <a:pt x="766" y="298"/>
                  </a:lnTo>
                  <a:lnTo>
                    <a:pt x="766" y="302"/>
                  </a:lnTo>
                  <a:close/>
                  <a:moveTo>
                    <a:pt x="682" y="192"/>
                  </a:moveTo>
                  <a:lnTo>
                    <a:pt x="684" y="190"/>
                  </a:lnTo>
                  <a:lnTo>
                    <a:pt x="684" y="190"/>
                  </a:lnTo>
                  <a:lnTo>
                    <a:pt x="682" y="190"/>
                  </a:lnTo>
                  <a:lnTo>
                    <a:pt x="680" y="190"/>
                  </a:lnTo>
                  <a:lnTo>
                    <a:pt x="682" y="192"/>
                  </a:lnTo>
                  <a:close/>
                  <a:moveTo>
                    <a:pt x="678" y="206"/>
                  </a:moveTo>
                  <a:lnTo>
                    <a:pt x="678" y="204"/>
                  </a:lnTo>
                  <a:lnTo>
                    <a:pt x="680" y="204"/>
                  </a:lnTo>
                  <a:lnTo>
                    <a:pt x="680" y="204"/>
                  </a:lnTo>
                  <a:lnTo>
                    <a:pt x="678" y="206"/>
                  </a:lnTo>
                  <a:lnTo>
                    <a:pt x="678" y="206"/>
                  </a:lnTo>
                  <a:close/>
                  <a:moveTo>
                    <a:pt x="618" y="228"/>
                  </a:moveTo>
                  <a:lnTo>
                    <a:pt x="618" y="228"/>
                  </a:lnTo>
                  <a:lnTo>
                    <a:pt x="618" y="230"/>
                  </a:lnTo>
                  <a:lnTo>
                    <a:pt x="620" y="228"/>
                  </a:lnTo>
                  <a:lnTo>
                    <a:pt x="618" y="228"/>
                  </a:lnTo>
                  <a:close/>
                  <a:moveTo>
                    <a:pt x="656" y="190"/>
                  </a:moveTo>
                  <a:lnTo>
                    <a:pt x="656" y="192"/>
                  </a:lnTo>
                  <a:lnTo>
                    <a:pt x="658" y="194"/>
                  </a:lnTo>
                  <a:lnTo>
                    <a:pt x="658" y="196"/>
                  </a:lnTo>
                  <a:lnTo>
                    <a:pt x="660" y="194"/>
                  </a:lnTo>
                  <a:lnTo>
                    <a:pt x="660" y="192"/>
                  </a:lnTo>
                  <a:lnTo>
                    <a:pt x="658" y="190"/>
                  </a:lnTo>
                  <a:lnTo>
                    <a:pt x="656" y="190"/>
                  </a:lnTo>
                  <a:close/>
                  <a:moveTo>
                    <a:pt x="638" y="192"/>
                  </a:moveTo>
                  <a:lnTo>
                    <a:pt x="638" y="192"/>
                  </a:lnTo>
                  <a:lnTo>
                    <a:pt x="640" y="194"/>
                  </a:lnTo>
                  <a:lnTo>
                    <a:pt x="642" y="192"/>
                  </a:lnTo>
                  <a:lnTo>
                    <a:pt x="644" y="192"/>
                  </a:lnTo>
                  <a:lnTo>
                    <a:pt x="646" y="192"/>
                  </a:lnTo>
                  <a:lnTo>
                    <a:pt x="650" y="190"/>
                  </a:lnTo>
                  <a:lnTo>
                    <a:pt x="650" y="190"/>
                  </a:lnTo>
                  <a:lnTo>
                    <a:pt x="652" y="190"/>
                  </a:lnTo>
                  <a:lnTo>
                    <a:pt x="652" y="190"/>
                  </a:lnTo>
                  <a:lnTo>
                    <a:pt x="648" y="188"/>
                  </a:lnTo>
                  <a:lnTo>
                    <a:pt x="646" y="190"/>
                  </a:lnTo>
                  <a:lnTo>
                    <a:pt x="646" y="190"/>
                  </a:lnTo>
                  <a:lnTo>
                    <a:pt x="644" y="190"/>
                  </a:lnTo>
                  <a:lnTo>
                    <a:pt x="642" y="190"/>
                  </a:lnTo>
                  <a:lnTo>
                    <a:pt x="640" y="190"/>
                  </a:lnTo>
                  <a:lnTo>
                    <a:pt x="638" y="192"/>
                  </a:lnTo>
                  <a:close/>
                  <a:moveTo>
                    <a:pt x="620" y="198"/>
                  </a:moveTo>
                  <a:lnTo>
                    <a:pt x="618" y="196"/>
                  </a:lnTo>
                  <a:lnTo>
                    <a:pt x="614" y="196"/>
                  </a:lnTo>
                  <a:lnTo>
                    <a:pt x="612" y="196"/>
                  </a:lnTo>
                  <a:lnTo>
                    <a:pt x="612" y="192"/>
                  </a:lnTo>
                  <a:lnTo>
                    <a:pt x="614" y="190"/>
                  </a:lnTo>
                  <a:lnTo>
                    <a:pt x="614" y="188"/>
                  </a:lnTo>
                  <a:lnTo>
                    <a:pt x="614" y="188"/>
                  </a:lnTo>
                  <a:lnTo>
                    <a:pt x="614" y="184"/>
                  </a:lnTo>
                  <a:lnTo>
                    <a:pt x="614" y="184"/>
                  </a:lnTo>
                  <a:lnTo>
                    <a:pt x="618" y="184"/>
                  </a:lnTo>
                  <a:lnTo>
                    <a:pt x="620" y="184"/>
                  </a:lnTo>
                  <a:lnTo>
                    <a:pt x="620" y="184"/>
                  </a:lnTo>
                  <a:lnTo>
                    <a:pt x="620" y="186"/>
                  </a:lnTo>
                  <a:lnTo>
                    <a:pt x="620" y="188"/>
                  </a:lnTo>
                  <a:lnTo>
                    <a:pt x="618" y="188"/>
                  </a:lnTo>
                  <a:lnTo>
                    <a:pt x="620" y="188"/>
                  </a:lnTo>
                  <a:lnTo>
                    <a:pt x="622" y="188"/>
                  </a:lnTo>
                  <a:lnTo>
                    <a:pt x="622" y="190"/>
                  </a:lnTo>
                  <a:lnTo>
                    <a:pt x="622" y="190"/>
                  </a:lnTo>
                  <a:lnTo>
                    <a:pt x="622" y="192"/>
                  </a:lnTo>
                  <a:lnTo>
                    <a:pt x="622" y="196"/>
                  </a:lnTo>
                  <a:lnTo>
                    <a:pt x="622" y="196"/>
                  </a:lnTo>
                  <a:lnTo>
                    <a:pt x="620" y="198"/>
                  </a:lnTo>
                  <a:close/>
                  <a:moveTo>
                    <a:pt x="616" y="206"/>
                  </a:moveTo>
                  <a:lnTo>
                    <a:pt x="622" y="208"/>
                  </a:lnTo>
                  <a:lnTo>
                    <a:pt x="622" y="206"/>
                  </a:lnTo>
                  <a:lnTo>
                    <a:pt x="624" y="202"/>
                  </a:lnTo>
                  <a:lnTo>
                    <a:pt x="622" y="200"/>
                  </a:lnTo>
                  <a:lnTo>
                    <a:pt x="620" y="200"/>
                  </a:lnTo>
                  <a:lnTo>
                    <a:pt x="618" y="200"/>
                  </a:lnTo>
                  <a:lnTo>
                    <a:pt x="614" y="200"/>
                  </a:lnTo>
                  <a:lnTo>
                    <a:pt x="612" y="198"/>
                  </a:lnTo>
                  <a:lnTo>
                    <a:pt x="610" y="198"/>
                  </a:lnTo>
                  <a:lnTo>
                    <a:pt x="608" y="200"/>
                  </a:lnTo>
                  <a:lnTo>
                    <a:pt x="608" y="200"/>
                  </a:lnTo>
                  <a:lnTo>
                    <a:pt x="608" y="202"/>
                  </a:lnTo>
                  <a:lnTo>
                    <a:pt x="608" y="204"/>
                  </a:lnTo>
                  <a:lnTo>
                    <a:pt x="608" y="204"/>
                  </a:lnTo>
                  <a:lnTo>
                    <a:pt x="610" y="204"/>
                  </a:lnTo>
                  <a:lnTo>
                    <a:pt x="612" y="206"/>
                  </a:lnTo>
                  <a:lnTo>
                    <a:pt x="614" y="206"/>
                  </a:lnTo>
                  <a:lnTo>
                    <a:pt x="616" y="206"/>
                  </a:lnTo>
                  <a:close/>
                  <a:moveTo>
                    <a:pt x="608" y="210"/>
                  </a:moveTo>
                  <a:lnTo>
                    <a:pt x="612" y="212"/>
                  </a:lnTo>
                  <a:lnTo>
                    <a:pt x="614" y="210"/>
                  </a:lnTo>
                  <a:lnTo>
                    <a:pt x="616" y="210"/>
                  </a:lnTo>
                  <a:lnTo>
                    <a:pt x="618" y="212"/>
                  </a:lnTo>
                  <a:lnTo>
                    <a:pt x="620" y="210"/>
                  </a:lnTo>
                  <a:lnTo>
                    <a:pt x="622" y="210"/>
                  </a:lnTo>
                  <a:lnTo>
                    <a:pt x="622" y="210"/>
                  </a:lnTo>
                  <a:lnTo>
                    <a:pt x="620" y="208"/>
                  </a:lnTo>
                  <a:lnTo>
                    <a:pt x="614" y="210"/>
                  </a:lnTo>
                  <a:lnTo>
                    <a:pt x="612" y="210"/>
                  </a:lnTo>
                  <a:lnTo>
                    <a:pt x="612" y="208"/>
                  </a:lnTo>
                  <a:lnTo>
                    <a:pt x="608" y="208"/>
                  </a:lnTo>
                  <a:lnTo>
                    <a:pt x="606" y="210"/>
                  </a:lnTo>
                  <a:lnTo>
                    <a:pt x="608" y="210"/>
                  </a:lnTo>
                  <a:close/>
                  <a:moveTo>
                    <a:pt x="606" y="216"/>
                  </a:moveTo>
                  <a:lnTo>
                    <a:pt x="608" y="216"/>
                  </a:lnTo>
                  <a:lnTo>
                    <a:pt x="610" y="216"/>
                  </a:lnTo>
                  <a:lnTo>
                    <a:pt x="612" y="214"/>
                  </a:lnTo>
                  <a:lnTo>
                    <a:pt x="618" y="212"/>
                  </a:lnTo>
                  <a:lnTo>
                    <a:pt x="618" y="214"/>
                  </a:lnTo>
                  <a:lnTo>
                    <a:pt x="620" y="212"/>
                  </a:lnTo>
                  <a:lnTo>
                    <a:pt x="622" y="212"/>
                  </a:lnTo>
                  <a:lnTo>
                    <a:pt x="622" y="214"/>
                  </a:lnTo>
                  <a:lnTo>
                    <a:pt x="620" y="216"/>
                  </a:lnTo>
                  <a:lnTo>
                    <a:pt x="618" y="216"/>
                  </a:lnTo>
                  <a:lnTo>
                    <a:pt x="616" y="216"/>
                  </a:lnTo>
                  <a:lnTo>
                    <a:pt x="614" y="218"/>
                  </a:lnTo>
                  <a:lnTo>
                    <a:pt x="612" y="218"/>
                  </a:lnTo>
                  <a:lnTo>
                    <a:pt x="610" y="218"/>
                  </a:lnTo>
                  <a:lnTo>
                    <a:pt x="608" y="218"/>
                  </a:lnTo>
                  <a:lnTo>
                    <a:pt x="608" y="218"/>
                  </a:lnTo>
                  <a:lnTo>
                    <a:pt x="606" y="218"/>
                  </a:lnTo>
                  <a:lnTo>
                    <a:pt x="606" y="216"/>
                  </a:lnTo>
                  <a:close/>
                  <a:moveTo>
                    <a:pt x="548" y="142"/>
                  </a:moveTo>
                  <a:lnTo>
                    <a:pt x="548" y="142"/>
                  </a:lnTo>
                  <a:lnTo>
                    <a:pt x="548" y="140"/>
                  </a:lnTo>
                  <a:lnTo>
                    <a:pt x="552" y="140"/>
                  </a:lnTo>
                  <a:lnTo>
                    <a:pt x="550" y="142"/>
                  </a:lnTo>
                  <a:lnTo>
                    <a:pt x="548" y="142"/>
                  </a:lnTo>
                  <a:close/>
                  <a:moveTo>
                    <a:pt x="532" y="150"/>
                  </a:moveTo>
                  <a:lnTo>
                    <a:pt x="534" y="150"/>
                  </a:lnTo>
                  <a:lnTo>
                    <a:pt x="536" y="148"/>
                  </a:lnTo>
                  <a:lnTo>
                    <a:pt x="538" y="150"/>
                  </a:lnTo>
                  <a:lnTo>
                    <a:pt x="540" y="150"/>
                  </a:lnTo>
                  <a:lnTo>
                    <a:pt x="542" y="150"/>
                  </a:lnTo>
                  <a:lnTo>
                    <a:pt x="542" y="152"/>
                  </a:lnTo>
                  <a:lnTo>
                    <a:pt x="544" y="154"/>
                  </a:lnTo>
                  <a:lnTo>
                    <a:pt x="542" y="156"/>
                  </a:lnTo>
                  <a:lnTo>
                    <a:pt x="540" y="156"/>
                  </a:lnTo>
                  <a:lnTo>
                    <a:pt x="538" y="156"/>
                  </a:lnTo>
                  <a:lnTo>
                    <a:pt x="536" y="156"/>
                  </a:lnTo>
                  <a:lnTo>
                    <a:pt x="536" y="154"/>
                  </a:lnTo>
                  <a:lnTo>
                    <a:pt x="534" y="152"/>
                  </a:lnTo>
                  <a:lnTo>
                    <a:pt x="532" y="150"/>
                  </a:lnTo>
                  <a:lnTo>
                    <a:pt x="532" y="150"/>
                  </a:lnTo>
                  <a:lnTo>
                    <a:pt x="532" y="150"/>
                  </a:lnTo>
                  <a:lnTo>
                    <a:pt x="532" y="150"/>
                  </a:lnTo>
                  <a:close/>
                  <a:moveTo>
                    <a:pt x="446" y="154"/>
                  </a:moveTo>
                  <a:lnTo>
                    <a:pt x="444" y="154"/>
                  </a:lnTo>
                  <a:lnTo>
                    <a:pt x="442" y="152"/>
                  </a:lnTo>
                  <a:lnTo>
                    <a:pt x="444" y="152"/>
                  </a:lnTo>
                  <a:lnTo>
                    <a:pt x="446" y="152"/>
                  </a:lnTo>
                  <a:lnTo>
                    <a:pt x="446" y="154"/>
                  </a:lnTo>
                  <a:lnTo>
                    <a:pt x="446" y="154"/>
                  </a:lnTo>
                  <a:close/>
                  <a:moveTo>
                    <a:pt x="454" y="166"/>
                  </a:moveTo>
                  <a:lnTo>
                    <a:pt x="458" y="164"/>
                  </a:lnTo>
                  <a:lnTo>
                    <a:pt x="458" y="166"/>
                  </a:lnTo>
                  <a:lnTo>
                    <a:pt x="454" y="168"/>
                  </a:lnTo>
                  <a:lnTo>
                    <a:pt x="454" y="166"/>
                  </a:lnTo>
                  <a:lnTo>
                    <a:pt x="454" y="166"/>
                  </a:lnTo>
                  <a:close/>
                  <a:moveTo>
                    <a:pt x="460" y="162"/>
                  </a:moveTo>
                  <a:lnTo>
                    <a:pt x="460" y="162"/>
                  </a:lnTo>
                  <a:lnTo>
                    <a:pt x="460" y="160"/>
                  </a:lnTo>
                  <a:lnTo>
                    <a:pt x="462" y="160"/>
                  </a:lnTo>
                  <a:lnTo>
                    <a:pt x="462" y="156"/>
                  </a:lnTo>
                  <a:lnTo>
                    <a:pt x="464" y="156"/>
                  </a:lnTo>
                  <a:lnTo>
                    <a:pt x="466" y="154"/>
                  </a:lnTo>
                  <a:lnTo>
                    <a:pt x="468" y="156"/>
                  </a:lnTo>
                  <a:lnTo>
                    <a:pt x="468" y="156"/>
                  </a:lnTo>
                  <a:lnTo>
                    <a:pt x="466" y="158"/>
                  </a:lnTo>
                  <a:lnTo>
                    <a:pt x="464" y="162"/>
                  </a:lnTo>
                  <a:lnTo>
                    <a:pt x="464" y="162"/>
                  </a:lnTo>
                  <a:lnTo>
                    <a:pt x="462" y="164"/>
                  </a:lnTo>
                  <a:lnTo>
                    <a:pt x="462" y="166"/>
                  </a:lnTo>
                  <a:lnTo>
                    <a:pt x="464" y="168"/>
                  </a:lnTo>
                  <a:lnTo>
                    <a:pt x="464" y="166"/>
                  </a:lnTo>
                  <a:lnTo>
                    <a:pt x="466" y="168"/>
                  </a:lnTo>
                  <a:lnTo>
                    <a:pt x="466" y="168"/>
                  </a:lnTo>
                  <a:lnTo>
                    <a:pt x="468" y="168"/>
                  </a:lnTo>
                  <a:lnTo>
                    <a:pt x="470" y="166"/>
                  </a:lnTo>
                  <a:lnTo>
                    <a:pt x="472" y="164"/>
                  </a:lnTo>
                  <a:lnTo>
                    <a:pt x="474" y="164"/>
                  </a:lnTo>
                  <a:lnTo>
                    <a:pt x="476" y="162"/>
                  </a:lnTo>
                  <a:lnTo>
                    <a:pt x="476" y="160"/>
                  </a:lnTo>
                  <a:lnTo>
                    <a:pt x="476" y="160"/>
                  </a:lnTo>
                  <a:lnTo>
                    <a:pt x="478" y="158"/>
                  </a:lnTo>
                  <a:lnTo>
                    <a:pt x="478" y="156"/>
                  </a:lnTo>
                  <a:lnTo>
                    <a:pt x="480" y="154"/>
                  </a:lnTo>
                  <a:lnTo>
                    <a:pt x="480" y="154"/>
                  </a:lnTo>
                  <a:lnTo>
                    <a:pt x="480" y="156"/>
                  </a:lnTo>
                  <a:lnTo>
                    <a:pt x="480" y="158"/>
                  </a:lnTo>
                  <a:lnTo>
                    <a:pt x="480" y="162"/>
                  </a:lnTo>
                  <a:lnTo>
                    <a:pt x="480" y="164"/>
                  </a:lnTo>
                  <a:lnTo>
                    <a:pt x="482" y="164"/>
                  </a:lnTo>
                  <a:lnTo>
                    <a:pt x="484" y="162"/>
                  </a:lnTo>
                  <a:lnTo>
                    <a:pt x="484" y="158"/>
                  </a:lnTo>
                  <a:lnTo>
                    <a:pt x="484" y="158"/>
                  </a:lnTo>
                  <a:lnTo>
                    <a:pt x="486" y="156"/>
                  </a:lnTo>
                  <a:lnTo>
                    <a:pt x="490" y="154"/>
                  </a:lnTo>
                  <a:lnTo>
                    <a:pt x="490" y="150"/>
                  </a:lnTo>
                  <a:lnTo>
                    <a:pt x="490" y="148"/>
                  </a:lnTo>
                  <a:lnTo>
                    <a:pt x="490" y="146"/>
                  </a:lnTo>
                  <a:lnTo>
                    <a:pt x="492" y="148"/>
                  </a:lnTo>
                  <a:lnTo>
                    <a:pt x="496" y="146"/>
                  </a:lnTo>
                  <a:lnTo>
                    <a:pt x="498" y="142"/>
                  </a:lnTo>
                  <a:lnTo>
                    <a:pt x="498" y="140"/>
                  </a:lnTo>
                  <a:lnTo>
                    <a:pt x="500" y="140"/>
                  </a:lnTo>
                  <a:lnTo>
                    <a:pt x="502" y="140"/>
                  </a:lnTo>
                  <a:lnTo>
                    <a:pt x="504" y="140"/>
                  </a:lnTo>
                  <a:lnTo>
                    <a:pt x="504" y="138"/>
                  </a:lnTo>
                  <a:lnTo>
                    <a:pt x="506" y="140"/>
                  </a:lnTo>
                  <a:lnTo>
                    <a:pt x="504" y="144"/>
                  </a:lnTo>
                  <a:lnTo>
                    <a:pt x="502" y="148"/>
                  </a:lnTo>
                  <a:lnTo>
                    <a:pt x="502" y="150"/>
                  </a:lnTo>
                  <a:lnTo>
                    <a:pt x="500" y="152"/>
                  </a:lnTo>
                  <a:lnTo>
                    <a:pt x="500" y="152"/>
                  </a:lnTo>
                  <a:lnTo>
                    <a:pt x="498" y="154"/>
                  </a:lnTo>
                  <a:lnTo>
                    <a:pt x="494" y="158"/>
                  </a:lnTo>
                  <a:lnTo>
                    <a:pt x="494" y="160"/>
                  </a:lnTo>
                  <a:lnTo>
                    <a:pt x="496" y="162"/>
                  </a:lnTo>
                  <a:lnTo>
                    <a:pt x="496" y="164"/>
                  </a:lnTo>
                  <a:lnTo>
                    <a:pt x="496" y="164"/>
                  </a:lnTo>
                  <a:lnTo>
                    <a:pt x="500" y="166"/>
                  </a:lnTo>
                  <a:lnTo>
                    <a:pt x="500" y="164"/>
                  </a:lnTo>
                  <a:lnTo>
                    <a:pt x="504" y="162"/>
                  </a:lnTo>
                  <a:lnTo>
                    <a:pt x="504" y="160"/>
                  </a:lnTo>
                  <a:lnTo>
                    <a:pt x="504" y="158"/>
                  </a:lnTo>
                  <a:lnTo>
                    <a:pt x="504" y="156"/>
                  </a:lnTo>
                  <a:lnTo>
                    <a:pt x="506" y="154"/>
                  </a:lnTo>
                  <a:lnTo>
                    <a:pt x="508" y="154"/>
                  </a:lnTo>
                  <a:lnTo>
                    <a:pt x="510" y="154"/>
                  </a:lnTo>
                  <a:lnTo>
                    <a:pt x="510" y="156"/>
                  </a:lnTo>
                  <a:lnTo>
                    <a:pt x="512" y="156"/>
                  </a:lnTo>
                  <a:lnTo>
                    <a:pt x="514" y="154"/>
                  </a:lnTo>
                  <a:lnTo>
                    <a:pt x="518" y="154"/>
                  </a:lnTo>
                  <a:lnTo>
                    <a:pt x="520" y="152"/>
                  </a:lnTo>
                  <a:lnTo>
                    <a:pt x="520" y="148"/>
                  </a:lnTo>
                  <a:lnTo>
                    <a:pt x="522" y="144"/>
                  </a:lnTo>
                  <a:lnTo>
                    <a:pt x="524" y="142"/>
                  </a:lnTo>
                  <a:lnTo>
                    <a:pt x="524" y="140"/>
                  </a:lnTo>
                  <a:lnTo>
                    <a:pt x="526" y="142"/>
                  </a:lnTo>
                  <a:lnTo>
                    <a:pt x="528" y="144"/>
                  </a:lnTo>
                  <a:lnTo>
                    <a:pt x="528" y="142"/>
                  </a:lnTo>
                  <a:lnTo>
                    <a:pt x="528" y="142"/>
                  </a:lnTo>
                  <a:lnTo>
                    <a:pt x="526" y="138"/>
                  </a:lnTo>
                  <a:lnTo>
                    <a:pt x="526" y="136"/>
                  </a:lnTo>
                  <a:lnTo>
                    <a:pt x="528" y="134"/>
                  </a:lnTo>
                  <a:lnTo>
                    <a:pt x="530" y="134"/>
                  </a:lnTo>
                  <a:lnTo>
                    <a:pt x="532" y="132"/>
                  </a:lnTo>
                  <a:lnTo>
                    <a:pt x="534" y="132"/>
                  </a:lnTo>
                  <a:lnTo>
                    <a:pt x="536" y="132"/>
                  </a:lnTo>
                  <a:lnTo>
                    <a:pt x="538" y="130"/>
                  </a:lnTo>
                  <a:lnTo>
                    <a:pt x="538" y="128"/>
                  </a:lnTo>
                  <a:lnTo>
                    <a:pt x="538" y="122"/>
                  </a:lnTo>
                  <a:lnTo>
                    <a:pt x="538" y="122"/>
                  </a:lnTo>
                  <a:lnTo>
                    <a:pt x="538" y="120"/>
                  </a:lnTo>
                  <a:lnTo>
                    <a:pt x="538" y="118"/>
                  </a:lnTo>
                  <a:lnTo>
                    <a:pt x="536" y="116"/>
                  </a:lnTo>
                  <a:lnTo>
                    <a:pt x="534" y="118"/>
                  </a:lnTo>
                  <a:lnTo>
                    <a:pt x="532" y="120"/>
                  </a:lnTo>
                  <a:lnTo>
                    <a:pt x="532" y="122"/>
                  </a:lnTo>
                  <a:lnTo>
                    <a:pt x="532" y="124"/>
                  </a:lnTo>
                  <a:lnTo>
                    <a:pt x="532" y="126"/>
                  </a:lnTo>
                  <a:lnTo>
                    <a:pt x="530" y="126"/>
                  </a:lnTo>
                  <a:lnTo>
                    <a:pt x="528" y="124"/>
                  </a:lnTo>
                  <a:lnTo>
                    <a:pt x="528" y="124"/>
                  </a:lnTo>
                  <a:lnTo>
                    <a:pt x="528" y="126"/>
                  </a:lnTo>
                  <a:lnTo>
                    <a:pt x="526" y="126"/>
                  </a:lnTo>
                  <a:lnTo>
                    <a:pt x="526" y="124"/>
                  </a:lnTo>
                  <a:lnTo>
                    <a:pt x="524" y="120"/>
                  </a:lnTo>
                  <a:lnTo>
                    <a:pt x="522" y="118"/>
                  </a:lnTo>
                  <a:lnTo>
                    <a:pt x="522" y="118"/>
                  </a:lnTo>
                  <a:lnTo>
                    <a:pt x="520" y="120"/>
                  </a:lnTo>
                  <a:lnTo>
                    <a:pt x="518" y="120"/>
                  </a:lnTo>
                  <a:lnTo>
                    <a:pt x="516" y="118"/>
                  </a:lnTo>
                  <a:lnTo>
                    <a:pt x="514" y="118"/>
                  </a:lnTo>
                  <a:lnTo>
                    <a:pt x="508" y="118"/>
                  </a:lnTo>
                  <a:lnTo>
                    <a:pt x="506" y="120"/>
                  </a:lnTo>
                  <a:lnTo>
                    <a:pt x="504" y="122"/>
                  </a:lnTo>
                  <a:lnTo>
                    <a:pt x="504" y="124"/>
                  </a:lnTo>
                  <a:lnTo>
                    <a:pt x="502" y="122"/>
                  </a:lnTo>
                  <a:lnTo>
                    <a:pt x="502" y="122"/>
                  </a:lnTo>
                  <a:lnTo>
                    <a:pt x="496" y="128"/>
                  </a:lnTo>
                  <a:lnTo>
                    <a:pt x="494" y="128"/>
                  </a:lnTo>
                  <a:lnTo>
                    <a:pt x="492" y="130"/>
                  </a:lnTo>
                  <a:lnTo>
                    <a:pt x="488" y="132"/>
                  </a:lnTo>
                  <a:lnTo>
                    <a:pt x="486" y="132"/>
                  </a:lnTo>
                  <a:lnTo>
                    <a:pt x="484" y="134"/>
                  </a:lnTo>
                  <a:lnTo>
                    <a:pt x="484" y="134"/>
                  </a:lnTo>
                  <a:lnTo>
                    <a:pt x="480" y="134"/>
                  </a:lnTo>
                  <a:lnTo>
                    <a:pt x="478" y="136"/>
                  </a:lnTo>
                  <a:lnTo>
                    <a:pt x="476" y="136"/>
                  </a:lnTo>
                  <a:lnTo>
                    <a:pt x="476" y="136"/>
                  </a:lnTo>
                  <a:lnTo>
                    <a:pt x="474" y="136"/>
                  </a:lnTo>
                  <a:lnTo>
                    <a:pt x="468" y="140"/>
                  </a:lnTo>
                  <a:lnTo>
                    <a:pt x="466" y="142"/>
                  </a:lnTo>
                  <a:lnTo>
                    <a:pt x="464" y="140"/>
                  </a:lnTo>
                  <a:lnTo>
                    <a:pt x="462" y="142"/>
                  </a:lnTo>
                  <a:lnTo>
                    <a:pt x="456" y="142"/>
                  </a:lnTo>
                  <a:lnTo>
                    <a:pt x="454" y="146"/>
                  </a:lnTo>
                  <a:lnTo>
                    <a:pt x="452" y="146"/>
                  </a:lnTo>
                  <a:lnTo>
                    <a:pt x="448" y="148"/>
                  </a:lnTo>
                  <a:lnTo>
                    <a:pt x="448" y="150"/>
                  </a:lnTo>
                  <a:lnTo>
                    <a:pt x="448" y="150"/>
                  </a:lnTo>
                  <a:lnTo>
                    <a:pt x="450" y="150"/>
                  </a:lnTo>
                  <a:lnTo>
                    <a:pt x="448" y="150"/>
                  </a:lnTo>
                  <a:lnTo>
                    <a:pt x="448" y="152"/>
                  </a:lnTo>
                  <a:lnTo>
                    <a:pt x="448" y="154"/>
                  </a:lnTo>
                  <a:lnTo>
                    <a:pt x="448" y="156"/>
                  </a:lnTo>
                  <a:lnTo>
                    <a:pt x="446" y="156"/>
                  </a:lnTo>
                  <a:lnTo>
                    <a:pt x="446" y="158"/>
                  </a:lnTo>
                  <a:lnTo>
                    <a:pt x="448" y="158"/>
                  </a:lnTo>
                  <a:lnTo>
                    <a:pt x="450" y="158"/>
                  </a:lnTo>
                  <a:lnTo>
                    <a:pt x="450" y="156"/>
                  </a:lnTo>
                  <a:lnTo>
                    <a:pt x="452" y="156"/>
                  </a:lnTo>
                  <a:lnTo>
                    <a:pt x="454" y="156"/>
                  </a:lnTo>
                  <a:lnTo>
                    <a:pt x="456" y="160"/>
                  </a:lnTo>
                  <a:lnTo>
                    <a:pt x="456" y="162"/>
                  </a:lnTo>
                  <a:lnTo>
                    <a:pt x="460" y="162"/>
                  </a:lnTo>
                  <a:close/>
                  <a:moveTo>
                    <a:pt x="694" y="302"/>
                  </a:moveTo>
                  <a:lnTo>
                    <a:pt x="694" y="300"/>
                  </a:lnTo>
                  <a:lnTo>
                    <a:pt x="698" y="302"/>
                  </a:lnTo>
                  <a:lnTo>
                    <a:pt x="698" y="302"/>
                  </a:lnTo>
                  <a:lnTo>
                    <a:pt x="696" y="302"/>
                  </a:lnTo>
                  <a:lnTo>
                    <a:pt x="696" y="302"/>
                  </a:lnTo>
                  <a:lnTo>
                    <a:pt x="694" y="302"/>
                  </a:lnTo>
                  <a:close/>
                  <a:moveTo>
                    <a:pt x="666" y="246"/>
                  </a:moveTo>
                  <a:lnTo>
                    <a:pt x="664" y="246"/>
                  </a:lnTo>
                  <a:lnTo>
                    <a:pt x="662" y="246"/>
                  </a:lnTo>
                  <a:lnTo>
                    <a:pt x="662" y="246"/>
                  </a:lnTo>
                  <a:lnTo>
                    <a:pt x="664" y="246"/>
                  </a:lnTo>
                  <a:lnTo>
                    <a:pt x="664" y="248"/>
                  </a:lnTo>
                  <a:lnTo>
                    <a:pt x="664" y="248"/>
                  </a:lnTo>
                  <a:lnTo>
                    <a:pt x="662" y="250"/>
                  </a:lnTo>
                  <a:lnTo>
                    <a:pt x="660" y="250"/>
                  </a:lnTo>
                  <a:lnTo>
                    <a:pt x="662" y="252"/>
                  </a:lnTo>
                  <a:lnTo>
                    <a:pt x="662" y="252"/>
                  </a:lnTo>
                  <a:lnTo>
                    <a:pt x="662" y="254"/>
                  </a:lnTo>
                  <a:lnTo>
                    <a:pt x="660" y="252"/>
                  </a:lnTo>
                  <a:lnTo>
                    <a:pt x="656" y="252"/>
                  </a:lnTo>
                  <a:lnTo>
                    <a:pt x="654" y="254"/>
                  </a:lnTo>
                  <a:lnTo>
                    <a:pt x="654" y="258"/>
                  </a:lnTo>
                  <a:lnTo>
                    <a:pt x="652" y="258"/>
                  </a:lnTo>
                  <a:lnTo>
                    <a:pt x="654" y="258"/>
                  </a:lnTo>
                  <a:lnTo>
                    <a:pt x="654" y="260"/>
                  </a:lnTo>
                  <a:lnTo>
                    <a:pt x="654" y="260"/>
                  </a:lnTo>
                  <a:lnTo>
                    <a:pt x="654" y="262"/>
                  </a:lnTo>
                  <a:lnTo>
                    <a:pt x="654" y="262"/>
                  </a:lnTo>
                  <a:lnTo>
                    <a:pt x="656" y="260"/>
                  </a:lnTo>
                  <a:lnTo>
                    <a:pt x="656" y="260"/>
                  </a:lnTo>
                  <a:lnTo>
                    <a:pt x="656" y="262"/>
                  </a:lnTo>
                  <a:lnTo>
                    <a:pt x="656" y="264"/>
                  </a:lnTo>
                  <a:lnTo>
                    <a:pt x="658" y="266"/>
                  </a:lnTo>
                  <a:lnTo>
                    <a:pt x="658" y="264"/>
                  </a:lnTo>
                  <a:lnTo>
                    <a:pt x="660" y="266"/>
                  </a:lnTo>
                  <a:lnTo>
                    <a:pt x="660" y="268"/>
                  </a:lnTo>
                  <a:lnTo>
                    <a:pt x="660" y="266"/>
                  </a:lnTo>
                  <a:lnTo>
                    <a:pt x="662" y="266"/>
                  </a:lnTo>
                  <a:lnTo>
                    <a:pt x="662" y="266"/>
                  </a:lnTo>
                  <a:lnTo>
                    <a:pt x="662" y="270"/>
                  </a:lnTo>
                  <a:lnTo>
                    <a:pt x="664" y="270"/>
                  </a:lnTo>
                  <a:lnTo>
                    <a:pt x="666" y="270"/>
                  </a:lnTo>
                  <a:lnTo>
                    <a:pt x="666" y="272"/>
                  </a:lnTo>
                  <a:lnTo>
                    <a:pt x="668" y="272"/>
                  </a:lnTo>
                  <a:lnTo>
                    <a:pt x="670" y="274"/>
                  </a:lnTo>
                  <a:lnTo>
                    <a:pt x="674" y="274"/>
                  </a:lnTo>
                  <a:lnTo>
                    <a:pt x="674" y="274"/>
                  </a:lnTo>
                  <a:lnTo>
                    <a:pt x="674" y="274"/>
                  </a:lnTo>
                  <a:lnTo>
                    <a:pt x="674" y="272"/>
                  </a:lnTo>
                  <a:lnTo>
                    <a:pt x="676" y="272"/>
                  </a:lnTo>
                  <a:lnTo>
                    <a:pt x="678" y="268"/>
                  </a:lnTo>
                  <a:lnTo>
                    <a:pt x="676" y="266"/>
                  </a:lnTo>
                  <a:lnTo>
                    <a:pt x="678" y="262"/>
                  </a:lnTo>
                  <a:lnTo>
                    <a:pt x="680" y="262"/>
                  </a:lnTo>
                  <a:lnTo>
                    <a:pt x="680" y="258"/>
                  </a:lnTo>
                  <a:lnTo>
                    <a:pt x="680" y="254"/>
                  </a:lnTo>
                  <a:lnTo>
                    <a:pt x="682" y="254"/>
                  </a:lnTo>
                  <a:lnTo>
                    <a:pt x="680" y="252"/>
                  </a:lnTo>
                  <a:lnTo>
                    <a:pt x="678" y="250"/>
                  </a:lnTo>
                  <a:lnTo>
                    <a:pt x="678" y="246"/>
                  </a:lnTo>
                  <a:lnTo>
                    <a:pt x="678" y="246"/>
                  </a:lnTo>
                  <a:lnTo>
                    <a:pt x="678" y="244"/>
                  </a:lnTo>
                  <a:lnTo>
                    <a:pt x="674" y="242"/>
                  </a:lnTo>
                  <a:lnTo>
                    <a:pt x="672" y="244"/>
                  </a:lnTo>
                  <a:lnTo>
                    <a:pt x="670" y="242"/>
                  </a:lnTo>
                  <a:lnTo>
                    <a:pt x="666" y="244"/>
                  </a:lnTo>
                  <a:lnTo>
                    <a:pt x="666" y="244"/>
                  </a:lnTo>
                  <a:lnTo>
                    <a:pt x="668" y="246"/>
                  </a:lnTo>
                  <a:lnTo>
                    <a:pt x="668" y="248"/>
                  </a:lnTo>
                  <a:lnTo>
                    <a:pt x="666" y="246"/>
                  </a:lnTo>
                  <a:close/>
                  <a:moveTo>
                    <a:pt x="682" y="228"/>
                  </a:moveTo>
                  <a:lnTo>
                    <a:pt x="680" y="226"/>
                  </a:lnTo>
                  <a:lnTo>
                    <a:pt x="682" y="226"/>
                  </a:lnTo>
                  <a:lnTo>
                    <a:pt x="684" y="226"/>
                  </a:lnTo>
                  <a:lnTo>
                    <a:pt x="682" y="228"/>
                  </a:lnTo>
                  <a:lnTo>
                    <a:pt x="682" y="228"/>
                  </a:lnTo>
                  <a:close/>
                  <a:moveTo>
                    <a:pt x="680" y="240"/>
                  </a:moveTo>
                  <a:lnTo>
                    <a:pt x="678" y="238"/>
                  </a:lnTo>
                  <a:lnTo>
                    <a:pt x="678" y="238"/>
                  </a:lnTo>
                  <a:lnTo>
                    <a:pt x="678" y="236"/>
                  </a:lnTo>
                  <a:lnTo>
                    <a:pt x="678" y="236"/>
                  </a:lnTo>
                  <a:lnTo>
                    <a:pt x="678" y="232"/>
                  </a:lnTo>
                  <a:lnTo>
                    <a:pt x="680" y="232"/>
                  </a:lnTo>
                  <a:lnTo>
                    <a:pt x="684" y="232"/>
                  </a:lnTo>
                  <a:lnTo>
                    <a:pt x="682" y="238"/>
                  </a:lnTo>
                  <a:lnTo>
                    <a:pt x="680" y="240"/>
                  </a:lnTo>
                  <a:lnTo>
                    <a:pt x="680" y="240"/>
                  </a:lnTo>
                  <a:lnTo>
                    <a:pt x="680" y="240"/>
                  </a:lnTo>
                  <a:close/>
                  <a:moveTo>
                    <a:pt x="662" y="234"/>
                  </a:moveTo>
                  <a:lnTo>
                    <a:pt x="662" y="234"/>
                  </a:lnTo>
                  <a:lnTo>
                    <a:pt x="662" y="232"/>
                  </a:lnTo>
                  <a:lnTo>
                    <a:pt x="664" y="232"/>
                  </a:lnTo>
                  <a:lnTo>
                    <a:pt x="666" y="232"/>
                  </a:lnTo>
                  <a:lnTo>
                    <a:pt x="664" y="234"/>
                  </a:lnTo>
                  <a:lnTo>
                    <a:pt x="664" y="234"/>
                  </a:lnTo>
                  <a:lnTo>
                    <a:pt x="662" y="234"/>
                  </a:lnTo>
                  <a:close/>
                  <a:moveTo>
                    <a:pt x="658" y="238"/>
                  </a:moveTo>
                  <a:lnTo>
                    <a:pt x="658" y="238"/>
                  </a:lnTo>
                  <a:lnTo>
                    <a:pt x="658" y="236"/>
                  </a:lnTo>
                  <a:lnTo>
                    <a:pt x="660" y="236"/>
                  </a:lnTo>
                  <a:lnTo>
                    <a:pt x="658" y="238"/>
                  </a:lnTo>
                  <a:lnTo>
                    <a:pt x="658" y="238"/>
                  </a:lnTo>
                  <a:close/>
                  <a:moveTo>
                    <a:pt x="662" y="244"/>
                  </a:moveTo>
                  <a:lnTo>
                    <a:pt x="662" y="242"/>
                  </a:lnTo>
                  <a:lnTo>
                    <a:pt x="662" y="240"/>
                  </a:lnTo>
                  <a:lnTo>
                    <a:pt x="662" y="238"/>
                  </a:lnTo>
                  <a:lnTo>
                    <a:pt x="662" y="238"/>
                  </a:lnTo>
                  <a:lnTo>
                    <a:pt x="664" y="240"/>
                  </a:lnTo>
                  <a:lnTo>
                    <a:pt x="664" y="242"/>
                  </a:lnTo>
                  <a:lnTo>
                    <a:pt x="662" y="244"/>
                  </a:lnTo>
                  <a:lnTo>
                    <a:pt x="662" y="244"/>
                  </a:lnTo>
                  <a:close/>
                  <a:moveTo>
                    <a:pt x="656" y="246"/>
                  </a:moveTo>
                  <a:lnTo>
                    <a:pt x="656" y="246"/>
                  </a:lnTo>
                  <a:lnTo>
                    <a:pt x="654" y="242"/>
                  </a:lnTo>
                  <a:lnTo>
                    <a:pt x="656" y="240"/>
                  </a:lnTo>
                  <a:lnTo>
                    <a:pt x="656" y="240"/>
                  </a:lnTo>
                  <a:lnTo>
                    <a:pt x="658" y="240"/>
                  </a:lnTo>
                  <a:lnTo>
                    <a:pt x="660" y="240"/>
                  </a:lnTo>
                  <a:lnTo>
                    <a:pt x="660" y="242"/>
                  </a:lnTo>
                  <a:lnTo>
                    <a:pt x="660" y="242"/>
                  </a:lnTo>
                  <a:lnTo>
                    <a:pt x="660" y="244"/>
                  </a:lnTo>
                  <a:lnTo>
                    <a:pt x="658" y="244"/>
                  </a:lnTo>
                  <a:lnTo>
                    <a:pt x="658" y="246"/>
                  </a:lnTo>
                  <a:lnTo>
                    <a:pt x="656" y="246"/>
                  </a:lnTo>
                  <a:close/>
                  <a:moveTo>
                    <a:pt x="650" y="246"/>
                  </a:moveTo>
                  <a:lnTo>
                    <a:pt x="650" y="246"/>
                  </a:lnTo>
                  <a:lnTo>
                    <a:pt x="650" y="244"/>
                  </a:lnTo>
                  <a:lnTo>
                    <a:pt x="652" y="246"/>
                  </a:lnTo>
                  <a:lnTo>
                    <a:pt x="650" y="246"/>
                  </a:lnTo>
                  <a:lnTo>
                    <a:pt x="650" y="246"/>
                  </a:lnTo>
                  <a:close/>
                  <a:moveTo>
                    <a:pt x="624" y="250"/>
                  </a:moveTo>
                  <a:lnTo>
                    <a:pt x="624" y="248"/>
                  </a:lnTo>
                  <a:lnTo>
                    <a:pt x="622" y="248"/>
                  </a:lnTo>
                  <a:lnTo>
                    <a:pt x="620" y="248"/>
                  </a:lnTo>
                  <a:lnTo>
                    <a:pt x="620" y="246"/>
                  </a:lnTo>
                  <a:lnTo>
                    <a:pt x="620" y="244"/>
                  </a:lnTo>
                  <a:lnTo>
                    <a:pt x="620" y="244"/>
                  </a:lnTo>
                  <a:lnTo>
                    <a:pt x="622" y="240"/>
                  </a:lnTo>
                  <a:lnTo>
                    <a:pt x="622" y="240"/>
                  </a:lnTo>
                  <a:lnTo>
                    <a:pt x="624" y="242"/>
                  </a:lnTo>
                  <a:lnTo>
                    <a:pt x="624" y="242"/>
                  </a:lnTo>
                  <a:lnTo>
                    <a:pt x="622" y="240"/>
                  </a:lnTo>
                  <a:lnTo>
                    <a:pt x="624" y="238"/>
                  </a:lnTo>
                  <a:lnTo>
                    <a:pt x="622" y="238"/>
                  </a:lnTo>
                  <a:lnTo>
                    <a:pt x="620" y="238"/>
                  </a:lnTo>
                  <a:lnTo>
                    <a:pt x="620" y="236"/>
                  </a:lnTo>
                  <a:lnTo>
                    <a:pt x="620" y="236"/>
                  </a:lnTo>
                  <a:lnTo>
                    <a:pt x="622" y="236"/>
                  </a:lnTo>
                  <a:lnTo>
                    <a:pt x="622" y="236"/>
                  </a:lnTo>
                  <a:lnTo>
                    <a:pt x="622" y="236"/>
                  </a:lnTo>
                  <a:lnTo>
                    <a:pt x="622" y="234"/>
                  </a:lnTo>
                  <a:lnTo>
                    <a:pt x="624" y="234"/>
                  </a:lnTo>
                  <a:lnTo>
                    <a:pt x="626" y="234"/>
                  </a:lnTo>
                  <a:lnTo>
                    <a:pt x="630" y="236"/>
                  </a:lnTo>
                  <a:lnTo>
                    <a:pt x="630" y="234"/>
                  </a:lnTo>
                  <a:lnTo>
                    <a:pt x="630" y="234"/>
                  </a:lnTo>
                  <a:lnTo>
                    <a:pt x="628" y="234"/>
                  </a:lnTo>
                  <a:lnTo>
                    <a:pt x="628" y="232"/>
                  </a:lnTo>
                  <a:lnTo>
                    <a:pt x="632" y="232"/>
                  </a:lnTo>
                  <a:lnTo>
                    <a:pt x="636" y="232"/>
                  </a:lnTo>
                  <a:lnTo>
                    <a:pt x="638" y="232"/>
                  </a:lnTo>
                  <a:lnTo>
                    <a:pt x="640" y="232"/>
                  </a:lnTo>
                  <a:lnTo>
                    <a:pt x="642" y="230"/>
                  </a:lnTo>
                  <a:lnTo>
                    <a:pt x="642" y="230"/>
                  </a:lnTo>
                  <a:lnTo>
                    <a:pt x="632" y="228"/>
                  </a:lnTo>
                  <a:lnTo>
                    <a:pt x="628" y="228"/>
                  </a:lnTo>
                  <a:lnTo>
                    <a:pt x="628" y="226"/>
                  </a:lnTo>
                  <a:lnTo>
                    <a:pt x="624" y="226"/>
                  </a:lnTo>
                  <a:lnTo>
                    <a:pt x="622" y="226"/>
                  </a:lnTo>
                  <a:lnTo>
                    <a:pt x="620" y="226"/>
                  </a:lnTo>
                  <a:lnTo>
                    <a:pt x="618" y="226"/>
                  </a:lnTo>
                  <a:lnTo>
                    <a:pt x="616" y="226"/>
                  </a:lnTo>
                  <a:lnTo>
                    <a:pt x="614" y="226"/>
                  </a:lnTo>
                  <a:lnTo>
                    <a:pt x="614" y="226"/>
                  </a:lnTo>
                  <a:lnTo>
                    <a:pt x="612" y="226"/>
                  </a:lnTo>
                  <a:lnTo>
                    <a:pt x="612" y="224"/>
                  </a:lnTo>
                  <a:lnTo>
                    <a:pt x="612" y="222"/>
                  </a:lnTo>
                  <a:lnTo>
                    <a:pt x="614" y="222"/>
                  </a:lnTo>
                  <a:lnTo>
                    <a:pt x="614" y="222"/>
                  </a:lnTo>
                  <a:lnTo>
                    <a:pt x="616" y="222"/>
                  </a:lnTo>
                  <a:lnTo>
                    <a:pt x="618" y="222"/>
                  </a:lnTo>
                  <a:lnTo>
                    <a:pt x="616" y="220"/>
                  </a:lnTo>
                  <a:lnTo>
                    <a:pt x="616" y="218"/>
                  </a:lnTo>
                  <a:lnTo>
                    <a:pt x="618" y="218"/>
                  </a:lnTo>
                  <a:lnTo>
                    <a:pt x="620" y="218"/>
                  </a:lnTo>
                  <a:lnTo>
                    <a:pt x="622" y="218"/>
                  </a:lnTo>
                  <a:lnTo>
                    <a:pt x="622" y="218"/>
                  </a:lnTo>
                  <a:lnTo>
                    <a:pt x="624" y="220"/>
                  </a:lnTo>
                  <a:lnTo>
                    <a:pt x="624" y="224"/>
                  </a:lnTo>
                  <a:lnTo>
                    <a:pt x="624" y="224"/>
                  </a:lnTo>
                  <a:lnTo>
                    <a:pt x="626" y="222"/>
                  </a:lnTo>
                  <a:lnTo>
                    <a:pt x="626" y="220"/>
                  </a:lnTo>
                  <a:lnTo>
                    <a:pt x="624" y="218"/>
                  </a:lnTo>
                  <a:lnTo>
                    <a:pt x="624" y="216"/>
                  </a:lnTo>
                  <a:lnTo>
                    <a:pt x="628" y="216"/>
                  </a:lnTo>
                  <a:lnTo>
                    <a:pt x="628" y="214"/>
                  </a:lnTo>
                  <a:lnTo>
                    <a:pt x="626" y="214"/>
                  </a:lnTo>
                  <a:lnTo>
                    <a:pt x="626" y="210"/>
                  </a:lnTo>
                  <a:lnTo>
                    <a:pt x="628" y="210"/>
                  </a:lnTo>
                  <a:lnTo>
                    <a:pt x="628" y="208"/>
                  </a:lnTo>
                  <a:lnTo>
                    <a:pt x="632" y="206"/>
                  </a:lnTo>
                  <a:lnTo>
                    <a:pt x="630" y="204"/>
                  </a:lnTo>
                  <a:lnTo>
                    <a:pt x="628" y="204"/>
                  </a:lnTo>
                  <a:lnTo>
                    <a:pt x="628" y="204"/>
                  </a:lnTo>
                  <a:lnTo>
                    <a:pt x="628" y="204"/>
                  </a:lnTo>
                  <a:lnTo>
                    <a:pt x="630" y="202"/>
                  </a:lnTo>
                  <a:lnTo>
                    <a:pt x="630" y="200"/>
                  </a:lnTo>
                  <a:lnTo>
                    <a:pt x="634" y="200"/>
                  </a:lnTo>
                  <a:lnTo>
                    <a:pt x="634" y="200"/>
                  </a:lnTo>
                  <a:lnTo>
                    <a:pt x="634" y="202"/>
                  </a:lnTo>
                  <a:lnTo>
                    <a:pt x="636" y="204"/>
                  </a:lnTo>
                  <a:lnTo>
                    <a:pt x="636" y="206"/>
                  </a:lnTo>
                  <a:lnTo>
                    <a:pt x="636" y="206"/>
                  </a:lnTo>
                  <a:lnTo>
                    <a:pt x="636" y="208"/>
                  </a:lnTo>
                  <a:lnTo>
                    <a:pt x="638" y="210"/>
                  </a:lnTo>
                  <a:lnTo>
                    <a:pt x="638" y="216"/>
                  </a:lnTo>
                  <a:lnTo>
                    <a:pt x="638" y="218"/>
                  </a:lnTo>
                  <a:lnTo>
                    <a:pt x="638" y="220"/>
                  </a:lnTo>
                  <a:lnTo>
                    <a:pt x="640" y="222"/>
                  </a:lnTo>
                  <a:lnTo>
                    <a:pt x="642" y="220"/>
                  </a:lnTo>
                  <a:lnTo>
                    <a:pt x="642" y="218"/>
                  </a:lnTo>
                  <a:lnTo>
                    <a:pt x="642" y="214"/>
                  </a:lnTo>
                  <a:lnTo>
                    <a:pt x="644" y="214"/>
                  </a:lnTo>
                  <a:lnTo>
                    <a:pt x="644" y="212"/>
                  </a:lnTo>
                  <a:lnTo>
                    <a:pt x="640" y="210"/>
                  </a:lnTo>
                  <a:lnTo>
                    <a:pt x="640" y="208"/>
                  </a:lnTo>
                  <a:lnTo>
                    <a:pt x="642" y="208"/>
                  </a:lnTo>
                  <a:lnTo>
                    <a:pt x="644" y="210"/>
                  </a:lnTo>
                  <a:lnTo>
                    <a:pt x="644" y="208"/>
                  </a:lnTo>
                  <a:lnTo>
                    <a:pt x="642" y="204"/>
                  </a:lnTo>
                  <a:lnTo>
                    <a:pt x="642" y="202"/>
                  </a:lnTo>
                  <a:lnTo>
                    <a:pt x="642" y="200"/>
                  </a:lnTo>
                  <a:lnTo>
                    <a:pt x="642" y="198"/>
                  </a:lnTo>
                  <a:lnTo>
                    <a:pt x="644" y="196"/>
                  </a:lnTo>
                  <a:lnTo>
                    <a:pt x="646" y="196"/>
                  </a:lnTo>
                  <a:lnTo>
                    <a:pt x="646" y="196"/>
                  </a:lnTo>
                  <a:lnTo>
                    <a:pt x="648" y="196"/>
                  </a:lnTo>
                  <a:lnTo>
                    <a:pt x="648" y="196"/>
                  </a:lnTo>
                  <a:lnTo>
                    <a:pt x="652" y="194"/>
                  </a:lnTo>
                  <a:lnTo>
                    <a:pt x="652" y="194"/>
                  </a:lnTo>
                  <a:lnTo>
                    <a:pt x="654" y="196"/>
                  </a:lnTo>
                  <a:lnTo>
                    <a:pt x="656" y="196"/>
                  </a:lnTo>
                  <a:lnTo>
                    <a:pt x="656" y="196"/>
                  </a:lnTo>
                  <a:lnTo>
                    <a:pt x="658" y="198"/>
                  </a:lnTo>
                  <a:lnTo>
                    <a:pt x="658" y="202"/>
                  </a:lnTo>
                  <a:lnTo>
                    <a:pt x="656" y="204"/>
                  </a:lnTo>
                  <a:lnTo>
                    <a:pt x="656" y="206"/>
                  </a:lnTo>
                  <a:lnTo>
                    <a:pt x="658" y="206"/>
                  </a:lnTo>
                  <a:lnTo>
                    <a:pt x="658" y="204"/>
                  </a:lnTo>
                  <a:lnTo>
                    <a:pt x="660" y="204"/>
                  </a:lnTo>
                  <a:lnTo>
                    <a:pt x="660" y="204"/>
                  </a:lnTo>
                  <a:lnTo>
                    <a:pt x="662" y="200"/>
                  </a:lnTo>
                  <a:lnTo>
                    <a:pt x="662" y="198"/>
                  </a:lnTo>
                  <a:lnTo>
                    <a:pt x="664" y="200"/>
                  </a:lnTo>
                  <a:lnTo>
                    <a:pt x="666" y="200"/>
                  </a:lnTo>
                  <a:lnTo>
                    <a:pt x="666" y="196"/>
                  </a:lnTo>
                  <a:lnTo>
                    <a:pt x="666" y="196"/>
                  </a:lnTo>
                  <a:lnTo>
                    <a:pt x="668" y="196"/>
                  </a:lnTo>
                  <a:lnTo>
                    <a:pt x="668" y="198"/>
                  </a:lnTo>
                  <a:lnTo>
                    <a:pt x="668" y="200"/>
                  </a:lnTo>
                  <a:lnTo>
                    <a:pt x="668" y="200"/>
                  </a:lnTo>
                  <a:lnTo>
                    <a:pt x="668" y="202"/>
                  </a:lnTo>
                  <a:lnTo>
                    <a:pt x="666" y="202"/>
                  </a:lnTo>
                  <a:lnTo>
                    <a:pt x="668" y="204"/>
                  </a:lnTo>
                  <a:lnTo>
                    <a:pt x="670" y="204"/>
                  </a:lnTo>
                  <a:lnTo>
                    <a:pt x="670" y="206"/>
                  </a:lnTo>
                  <a:lnTo>
                    <a:pt x="670" y="210"/>
                  </a:lnTo>
                  <a:lnTo>
                    <a:pt x="668" y="210"/>
                  </a:lnTo>
                  <a:lnTo>
                    <a:pt x="666" y="214"/>
                  </a:lnTo>
                  <a:lnTo>
                    <a:pt x="666" y="218"/>
                  </a:lnTo>
                  <a:lnTo>
                    <a:pt x="666" y="218"/>
                  </a:lnTo>
                  <a:lnTo>
                    <a:pt x="664" y="220"/>
                  </a:lnTo>
                  <a:lnTo>
                    <a:pt x="660" y="224"/>
                  </a:lnTo>
                  <a:lnTo>
                    <a:pt x="660" y="224"/>
                  </a:lnTo>
                  <a:lnTo>
                    <a:pt x="658" y="228"/>
                  </a:lnTo>
                  <a:lnTo>
                    <a:pt x="658" y="228"/>
                  </a:lnTo>
                  <a:lnTo>
                    <a:pt x="656" y="230"/>
                  </a:lnTo>
                  <a:lnTo>
                    <a:pt x="656" y="230"/>
                  </a:lnTo>
                  <a:lnTo>
                    <a:pt x="654" y="230"/>
                  </a:lnTo>
                  <a:lnTo>
                    <a:pt x="652" y="232"/>
                  </a:lnTo>
                  <a:lnTo>
                    <a:pt x="652" y="232"/>
                  </a:lnTo>
                  <a:lnTo>
                    <a:pt x="656" y="234"/>
                  </a:lnTo>
                  <a:lnTo>
                    <a:pt x="656" y="234"/>
                  </a:lnTo>
                  <a:lnTo>
                    <a:pt x="652" y="238"/>
                  </a:lnTo>
                  <a:lnTo>
                    <a:pt x="652" y="240"/>
                  </a:lnTo>
                  <a:lnTo>
                    <a:pt x="652" y="238"/>
                  </a:lnTo>
                  <a:lnTo>
                    <a:pt x="652" y="238"/>
                  </a:lnTo>
                  <a:lnTo>
                    <a:pt x="650" y="236"/>
                  </a:lnTo>
                  <a:lnTo>
                    <a:pt x="648" y="238"/>
                  </a:lnTo>
                  <a:lnTo>
                    <a:pt x="648" y="238"/>
                  </a:lnTo>
                  <a:lnTo>
                    <a:pt x="646" y="240"/>
                  </a:lnTo>
                  <a:lnTo>
                    <a:pt x="646" y="242"/>
                  </a:lnTo>
                  <a:lnTo>
                    <a:pt x="644" y="242"/>
                  </a:lnTo>
                  <a:lnTo>
                    <a:pt x="642" y="244"/>
                  </a:lnTo>
                  <a:lnTo>
                    <a:pt x="644" y="244"/>
                  </a:lnTo>
                  <a:lnTo>
                    <a:pt x="646" y="244"/>
                  </a:lnTo>
                  <a:lnTo>
                    <a:pt x="646" y="246"/>
                  </a:lnTo>
                  <a:lnTo>
                    <a:pt x="644" y="248"/>
                  </a:lnTo>
                  <a:lnTo>
                    <a:pt x="644" y="248"/>
                  </a:lnTo>
                  <a:lnTo>
                    <a:pt x="644" y="250"/>
                  </a:lnTo>
                  <a:lnTo>
                    <a:pt x="644" y="252"/>
                  </a:lnTo>
                  <a:lnTo>
                    <a:pt x="642" y="250"/>
                  </a:lnTo>
                  <a:lnTo>
                    <a:pt x="642" y="246"/>
                  </a:lnTo>
                  <a:lnTo>
                    <a:pt x="642" y="246"/>
                  </a:lnTo>
                  <a:lnTo>
                    <a:pt x="640" y="246"/>
                  </a:lnTo>
                  <a:lnTo>
                    <a:pt x="640" y="248"/>
                  </a:lnTo>
                  <a:lnTo>
                    <a:pt x="642" y="250"/>
                  </a:lnTo>
                  <a:lnTo>
                    <a:pt x="640" y="252"/>
                  </a:lnTo>
                  <a:lnTo>
                    <a:pt x="632" y="252"/>
                  </a:lnTo>
                  <a:lnTo>
                    <a:pt x="632" y="250"/>
                  </a:lnTo>
                  <a:lnTo>
                    <a:pt x="632" y="248"/>
                  </a:lnTo>
                  <a:lnTo>
                    <a:pt x="630" y="250"/>
                  </a:lnTo>
                  <a:lnTo>
                    <a:pt x="628" y="250"/>
                  </a:lnTo>
                  <a:lnTo>
                    <a:pt x="628" y="250"/>
                  </a:lnTo>
                  <a:lnTo>
                    <a:pt x="630" y="246"/>
                  </a:lnTo>
                  <a:lnTo>
                    <a:pt x="626" y="248"/>
                  </a:lnTo>
                  <a:lnTo>
                    <a:pt x="626" y="250"/>
                  </a:lnTo>
                  <a:lnTo>
                    <a:pt x="624" y="250"/>
                  </a:lnTo>
                  <a:close/>
                  <a:moveTo>
                    <a:pt x="464" y="182"/>
                  </a:moveTo>
                  <a:lnTo>
                    <a:pt x="464" y="182"/>
                  </a:lnTo>
                  <a:lnTo>
                    <a:pt x="466" y="180"/>
                  </a:lnTo>
                  <a:lnTo>
                    <a:pt x="470" y="176"/>
                  </a:lnTo>
                  <a:lnTo>
                    <a:pt x="474" y="174"/>
                  </a:lnTo>
                  <a:lnTo>
                    <a:pt x="476" y="172"/>
                  </a:lnTo>
                  <a:lnTo>
                    <a:pt x="476" y="172"/>
                  </a:lnTo>
                  <a:lnTo>
                    <a:pt x="480" y="170"/>
                  </a:lnTo>
                  <a:lnTo>
                    <a:pt x="484" y="170"/>
                  </a:lnTo>
                  <a:lnTo>
                    <a:pt x="486" y="168"/>
                  </a:lnTo>
                  <a:lnTo>
                    <a:pt x="486" y="168"/>
                  </a:lnTo>
                  <a:lnTo>
                    <a:pt x="490" y="168"/>
                  </a:lnTo>
                  <a:lnTo>
                    <a:pt x="492" y="168"/>
                  </a:lnTo>
                  <a:lnTo>
                    <a:pt x="492" y="170"/>
                  </a:lnTo>
                  <a:lnTo>
                    <a:pt x="488" y="172"/>
                  </a:lnTo>
                  <a:lnTo>
                    <a:pt x="484" y="174"/>
                  </a:lnTo>
                  <a:lnTo>
                    <a:pt x="476" y="180"/>
                  </a:lnTo>
                  <a:lnTo>
                    <a:pt x="474" y="182"/>
                  </a:lnTo>
                  <a:lnTo>
                    <a:pt x="472" y="184"/>
                  </a:lnTo>
                  <a:lnTo>
                    <a:pt x="470" y="184"/>
                  </a:lnTo>
                  <a:lnTo>
                    <a:pt x="470" y="186"/>
                  </a:lnTo>
                  <a:lnTo>
                    <a:pt x="468" y="186"/>
                  </a:lnTo>
                  <a:lnTo>
                    <a:pt x="468" y="182"/>
                  </a:lnTo>
                  <a:lnTo>
                    <a:pt x="466" y="182"/>
                  </a:lnTo>
                  <a:lnTo>
                    <a:pt x="464" y="182"/>
                  </a:lnTo>
                  <a:close/>
                  <a:moveTo>
                    <a:pt x="584" y="232"/>
                  </a:moveTo>
                  <a:lnTo>
                    <a:pt x="582" y="232"/>
                  </a:lnTo>
                  <a:lnTo>
                    <a:pt x="584" y="232"/>
                  </a:lnTo>
                  <a:lnTo>
                    <a:pt x="586" y="230"/>
                  </a:lnTo>
                  <a:lnTo>
                    <a:pt x="588" y="228"/>
                  </a:lnTo>
                  <a:lnTo>
                    <a:pt x="588" y="228"/>
                  </a:lnTo>
                  <a:lnTo>
                    <a:pt x="590" y="226"/>
                  </a:lnTo>
                  <a:lnTo>
                    <a:pt x="592" y="224"/>
                  </a:lnTo>
                  <a:lnTo>
                    <a:pt x="594" y="224"/>
                  </a:lnTo>
                  <a:lnTo>
                    <a:pt x="594" y="226"/>
                  </a:lnTo>
                  <a:lnTo>
                    <a:pt x="594" y="228"/>
                  </a:lnTo>
                  <a:lnTo>
                    <a:pt x="594" y="232"/>
                  </a:lnTo>
                  <a:lnTo>
                    <a:pt x="594" y="234"/>
                  </a:lnTo>
                  <a:lnTo>
                    <a:pt x="592" y="236"/>
                  </a:lnTo>
                  <a:lnTo>
                    <a:pt x="588" y="236"/>
                  </a:lnTo>
                  <a:lnTo>
                    <a:pt x="588" y="236"/>
                  </a:lnTo>
                  <a:lnTo>
                    <a:pt x="586" y="236"/>
                  </a:lnTo>
                  <a:lnTo>
                    <a:pt x="586" y="234"/>
                  </a:lnTo>
                  <a:lnTo>
                    <a:pt x="584" y="232"/>
                  </a:lnTo>
                  <a:close/>
                  <a:moveTo>
                    <a:pt x="488" y="230"/>
                  </a:moveTo>
                  <a:lnTo>
                    <a:pt x="490" y="226"/>
                  </a:lnTo>
                  <a:lnTo>
                    <a:pt x="490" y="224"/>
                  </a:lnTo>
                  <a:lnTo>
                    <a:pt x="490" y="222"/>
                  </a:lnTo>
                  <a:lnTo>
                    <a:pt x="492" y="220"/>
                  </a:lnTo>
                  <a:lnTo>
                    <a:pt x="496" y="222"/>
                  </a:lnTo>
                  <a:lnTo>
                    <a:pt x="498" y="220"/>
                  </a:lnTo>
                  <a:lnTo>
                    <a:pt x="502" y="220"/>
                  </a:lnTo>
                  <a:lnTo>
                    <a:pt x="504" y="220"/>
                  </a:lnTo>
                  <a:lnTo>
                    <a:pt x="506" y="218"/>
                  </a:lnTo>
                  <a:lnTo>
                    <a:pt x="510" y="218"/>
                  </a:lnTo>
                  <a:lnTo>
                    <a:pt x="514" y="220"/>
                  </a:lnTo>
                  <a:lnTo>
                    <a:pt x="518" y="220"/>
                  </a:lnTo>
                  <a:lnTo>
                    <a:pt x="518" y="220"/>
                  </a:lnTo>
                  <a:lnTo>
                    <a:pt x="520" y="218"/>
                  </a:lnTo>
                  <a:lnTo>
                    <a:pt x="526" y="218"/>
                  </a:lnTo>
                  <a:lnTo>
                    <a:pt x="528" y="218"/>
                  </a:lnTo>
                  <a:lnTo>
                    <a:pt x="530" y="216"/>
                  </a:lnTo>
                  <a:lnTo>
                    <a:pt x="528" y="214"/>
                  </a:lnTo>
                  <a:lnTo>
                    <a:pt x="526" y="216"/>
                  </a:lnTo>
                  <a:lnTo>
                    <a:pt x="524" y="216"/>
                  </a:lnTo>
                  <a:lnTo>
                    <a:pt x="524" y="216"/>
                  </a:lnTo>
                  <a:lnTo>
                    <a:pt x="520" y="218"/>
                  </a:lnTo>
                  <a:lnTo>
                    <a:pt x="516" y="218"/>
                  </a:lnTo>
                  <a:lnTo>
                    <a:pt x="516" y="214"/>
                  </a:lnTo>
                  <a:lnTo>
                    <a:pt x="514" y="214"/>
                  </a:lnTo>
                  <a:lnTo>
                    <a:pt x="512" y="216"/>
                  </a:lnTo>
                  <a:lnTo>
                    <a:pt x="510" y="216"/>
                  </a:lnTo>
                  <a:lnTo>
                    <a:pt x="508" y="216"/>
                  </a:lnTo>
                  <a:lnTo>
                    <a:pt x="508" y="216"/>
                  </a:lnTo>
                  <a:lnTo>
                    <a:pt x="504" y="216"/>
                  </a:lnTo>
                  <a:lnTo>
                    <a:pt x="502" y="214"/>
                  </a:lnTo>
                  <a:lnTo>
                    <a:pt x="502" y="212"/>
                  </a:lnTo>
                  <a:lnTo>
                    <a:pt x="504" y="210"/>
                  </a:lnTo>
                  <a:lnTo>
                    <a:pt x="508" y="208"/>
                  </a:lnTo>
                  <a:lnTo>
                    <a:pt x="506" y="208"/>
                  </a:lnTo>
                  <a:lnTo>
                    <a:pt x="504" y="210"/>
                  </a:lnTo>
                  <a:lnTo>
                    <a:pt x="502" y="210"/>
                  </a:lnTo>
                  <a:lnTo>
                    <a:pt x="500" y="208"/>
                  </a:lnTo>
                  <a:lnTo>
                    <a:pt x="500" y="210"/>
                  </a:lnTo>
                  <a:lnTo>
                    <a:pt x="498" y="212"/>
                  </a:lnTo>
                  <a:lnTo>
                    <a:pt x="496" y="214"/>
                  </a:lnTo>
                  <a:lnTo>
                    <a:pt x="494" y="216"/>
                  </a:lnTo>
                  <a:lnTo>
                    <a:pt x="492" y="216"/>
                  </a:lnTo>
                  <a:lnTo>
                    <a:pt x="490" y="214"/>
                  </a:lnTo>
                  <a:lnTo>
                    <a:pt x="490" y="212"/>
                  </a:lnTo>
                  <a:lnTo>
                    <a:pt x="490" y="210"/>
                  </a:lnTo>
                  <a:lnTo>
                    <a:pt x="488" y="210"/>
                  </a:lnTo>
                  <a:lnTo>
                    <a:pt x="488" y="210"/>
                  </a:lnTo>
                  <a:lnTo>
                    <a:pt x="488" y="212"/>
                  </a:lnTo>
                  <a:lnTo>
                    <a:pt x="486" y="214"/>
                  </a:lnTo>
                  <a:lnTo>
                    <a:pt x="482" y="212"/>
                  </a:lnTo>
                  <a:lnTo>
                    <a:pt x="484" y="210"/>
                  </a:lnTo>
                  <a:lnTo>
                    <a:pt x="480" y="208"/>
                  </a:lnTo>
                  <a:lnTo>
                    <a:pt x="482" y="206"/>
                  </a:lnTo>
                  <a:lnTo>
                    <a:pt x="480" y="206"/>
                  </a:lnTo>
                  <a:lnTo>
                    <a:pt x="480" y="208"/>
                  </a:lnTo>
                  <a:lnTo>
                    <a:pt x="478" y="208"/>
                  </a:lnTo>
                  <a:lnTo>
                    <a:pt x="476" y="204"/>
                  </a:lnTo>
                  <a:lnTo>
                    <a:pt x="472" y="202"/>
                  </a:lnTo>
                  <a:lnTo>
                    <a:pt x="472" y="200"/>
                  </a:lnTo>
                  <a:lnTo>
                    <a:pt x="474" y="200"/>
                  </a:lnTo>
                  <a:lnTo>
                    <a:pt x="474" y="198"/>
                  </a:lnTo>
                  <a:lnTo>
                    <a:pt x="474" y="196"/>
                  </a:lnTo>
                  <a:lnTo>
                    <a:pt x="478" y="194"/>
                  </a:lnTo>
                  <a:lnTo>
                    <a:pt x="480" y="192"/>
                  </a:lnTo>
                  <a:lnTo>
                    <a:pt x="482" y="194"/>
                  </a:lnTo>
                  <a:lnTo>
                    <a:pt x="486" y="194"/>
                  </a:lnTo>
                  <a:lnTo>
                    <a:pt x="490" y="196"/>
                  </a:lnTo>
                  <a:lnTo>
                    <a:pt x="492" y="196"/>
                  </a:lnTo>
                  <a:lnTo>
                    <a:pt x="494" y="194"/>
                  </a:lnTo>
                  <a:lnTo>
                    <a:pt x="496" y="194"/>
                  </a:lnTo>
                  <a:lnTo>
                    <a:pt x="500" y="192"/>
                  </a:lnTo>
                  <a:lnTo>
                    <a:pt x="498" y="190"/>
                  </a:lnTo>
                  <a:lnTo>
                    <a:pt x="496" y="190"/>
                  </a:lnTo>
                  <a:lnTo>
                    <a:pt x="494" y="190"/>
                  </a:lnTo>
                  <a:lnTo>
                    <a:pt x="492" y="190"/>
                  </a:lnTo>
                  <a:lnTo>
                    <a:pt x="488" y="188"/>
                  </a:lnTo>
                  <a:lnTo>
                    <a:pt x="486" y="188"/>
                  </a:lnTo>
                  <a:lnTo>
                    <a:pt x="484" y="188"/>
                  </a:lnTo>
                  <a:lnTo>
                    <a:pt x="488" y="184"/>
                  </a:lnTo>
                  <a:lnTo>
                    <a:pt x="490" y="182"/>
                  </a:lnTo>
                  <a:lnTo>
                    <a:pt x="494" y="180"/>
                  </a:lnTo>
                  <a:lnTo>
                    <a:pt x="496" y="182"/>
                  </a:lnTo>
                  <a:lnTo>
                    <a:pt x="500" y="180"/>
                  </a:lnTo>
                  <a:lnTo>
                    <a:pt x="504" y="180"/>
                  </a:lnTo>
                  <a:lnTo>
                    <a:pt x="508" y="182"/>
                  </a:lnTo>
                  <a:lnTo>
                    <a:pt x="510" y="182"/>
                  </a:lnTo>
                  <a:lnTo>
                    <a:pt x="508" y="180"/>
                  </a:lnTo>
                  <a:lnTo>
                    <a:pt x="506" y="180"/>
                  </a:lnTo>
                  <a:lnTo>
                    <a:pt x="504" y="178"/>
                  </a:lnTo>
                  <a:lnTo>
                    <a:pt x="502" y="178"/>
                  </a:lnTo>
                  <a:lnTo>
                    <a:pt x="496" y="176"/>
                  </a:lnTo>
                  <a:lnTo>
                    <a:pt x="496" y="176"/>
                  </a:lnTo>
                  <a:lnTo>
                    <a:pt x="498" y="172"/>
                  </a:lnTo>
                  <a:lnTo>
                    <a:pt x="500" y="170"/>
                  </a:lnTo>
                  <a:lnTo>
                    <a:pt x="502" y="170"/>
                  </a:lnTo>
                  <a:lnTo>
                    <a:pt x="504" y="170"/>
                  </a:lnTo>
                  <a:lnTo>
                    <a:pt x="506" y="168"/>
                  </a:lnTo>
                  <a:lnTo>
                    <a:pt x="508" y="168"/>
                  </a:lnTo>
                  <a:lnTo>
                    <a:pt x="508" y="168"/>
                  </a:lnTo>
                  <a:lnTo>
                    <a:pt x="510" y="168"/>
                  </a:lnTo>
                  <a:lnTo>
                    <a:pt x="514" y="172"/>
                  </a:lnTo>
                  <a:lnTo>
                    <a:pt x="516" y="172"/>
                  </a:lnTo>
                  <a:lnTo>
                    <a:pt x="514" y="170"/>
                  </a:lnTo>
                  <a:lnTo>
                    <a:pt x="512" y="168"/>
                  </a:lnTo>
                  <a:lnTo>
                    <a:pt x="510" y="166"/>
                  </a:lnTo>
                  <a:lnTo>
                    <a:pt x="510" y="164"/>
                  </a:lnTo>
                  <a:lnTo>
                    <a:pt x="512" y="164"/>
                  </a:lnTo>
                  <a:lnTo>
                    <a:pt x="518" y="162"/>
                  </a:lnTo>
                  <a:lnTo>
                    <a:pt x="520" y="162"/>
                  </a:lnTo>
                  <a:lnTo>
                    <a:pt x="524" y="162"/>
                  </a:lnTo>
                  <a:lnTo>
                    <a:pt x="526" y="164"/>
                  </a:lnTo>
                  <a:lnTo>
                    <a:pt x="528" y="168"/>
                  </a:lnTo>
                  <a:lnTo>
                    <a:pt x="526" y="170"/>
                  </a:lnTo>
                  <a:lnTo>
                    <a:pt x="524" y="172"/>
                  </a:lnTo>
                  <a:lnTo>
                    <a:pt x="524" y="174"/>
                  </a:lnTo>
                  <a:lnTo>
                    <a:pt x="530" y="174"/>
                  </a:lnTo>
                  <a:lnTo>
                    <a:pt x="530" y="174"/>
                  </a:lnTo>
                  <a:lnTo>
                    <a:pt x="532" y="174"/>
                  </a:lnTo>
                  <a:lnTo>
                    <a:pt x="534" y="174"/>
                  </a:lnTo>
                  <a:lnTo>
                    <a:pt x="534" y="176"/>
                  </a:lnTo>
                  <a:lnTo>
                    <a:pt x="534" y="178"/>
                  </a:lnTo>
                  <a:lnTo>
                    <a:pt x="536" y="178"/>
                  </a:lnTo>
                  <a:lnTo>
                    <a:pt x="536" y="180"/>
                  </a:lnTo>
                  <a:lnTo>
                    <a:pt x="534" y="182"/>
                  </a:lnTo>
                  <a:lnTo>
                    <a:pt x="534" y="182"/>
                  </a:lnTo>
                  <a:lnTo>
                    <a:pt x="536" y="186"/>
                  </a:lnTo>
                  <a:lnTo>
                    <a:pt x="536" y="190"/>
                  </a:lnTo>
                  <a:lnTo>
                    <a:pt x="536" y="192"/>
                  </a:lnTo>
                  <a:lnTo>
                    <a:pt x="532" y="192"/>
                  </a:lnTo>
                  <a:lnTo>
                    <a:pt x="530" y="192"/>
                  </a:lnTo>
                  <a:lnTo>
                    <a:pt x="532" y="194"/>
                  </a:lnTo>
                  <a:lnTo>
                    <a:pt x="534" y="194"/>
                  </a:lnTo>
                  <a:lnTo>
                    <a:pt x="536" y="194"/>
                  </a:lnTo>
                  <a:lnTo>
                    <a:pt x="538" y="194"/>
                  </a:lnTo>
                  <a:lnTo>
                    <a:pt x="536" y="200"/>
                  </a:lnTo>
                  <a:lnTo>
                    <a:pt x="534" y="202"/>
                  </a:lnTo>
                  <a:lnTo>
                    <a:pt x="534" y="206"/>
                  </a:lnTo>
                  <a:lnTo>
                    <a:pt x="536" y="206"/>
                  </a:lnTo>
                  <a:lnTo>
                    <a:pt x="538" y="206"/>
                  </a:lnTo>
                  <a:lnTo>
                    <a:pt x="540" y="204"/>
                  </a:lnTo>
                  <a:lnTo>
                    <a:pt x="540" y="204"/>
                  </a:lnTo>
                  <a:lnTo>
                    <a:pt x="542" y="206"/>
                  </a:lnTo>
                  <a:lnTo>
                    <a:pt x="544" y="208"/>
                  </a:lnTo>
                  <a:lnTo>
                    <a:pt x="546" y="206"/>
                  </a:lnTo>
                  <a:lnTo>
                    <a:pt x="550" y="208"/>
                  </a:lnTo>
                  <a:lnTo>
                    <a:pt x="552" y="210"/>
                  </a:lnTo>
                  <a:lnTo>
                    <a:pt x="552" y="210"/>
                  </a:lnTo>
                  <a:lnTo>
                    <a:pt x="552" y="208"/>
                  </a:lnTo>
                  <a:lnTo>
                    <a:pt x="552" y="208"/>
                  </a:lnTo>
                  <a:lnTo>
                    <a:pt x="556" y="206"/>
                  </a:lnTo>
                  <a:lnTo>
                    <a:pt x="554" y="202"/>
                  </a:lnTo>
                  <a:lnTo>
                    <a:pt x="552" y="200"/>
                  </a:lnTo>
                  <a:lnTo>
                    <a:pt x="552" y="198"/>
                  </a:lnTo>
                  <a:lnTo>
                    <a:pt x="552" y="196"/>
                  </a:lnTo>
                  <a:lnTo>
                    <a:pt x="552" y="194"/>
                  </a:lnTo>
                  <a:lnTo>
                    <a:pt x="554" y="194"/>
                  </a:lnTo>
                  <a:lnTo>
                    <a:pt x="558" y="194"/>
                  </a:lnTo>
                  <a:lnTo>
                    <a:pt x="560" y="194"/>
                  </a:lnTo>
                  <a:lnTo>
                    <a:pt x="562" y="190"/>
                  </a:lnTo>
                  <a:lnTo>
                    <a:pt x="560" y="186"/>
                  </a:lnTo>
                  <a:lnTo>
                    <a:pt x="558" y="184"/>
                  </a:lnTo>
                  <a:lnTo>
                    <a:pt x="558" y="182"/>
                  </a:lnTo>
                  <a:lnTo>
                    <a:pt x="558" y="180"/>
                  </a:lnTo>
                  <a:lnTo>
                    <a:pt x="560" y="176"/>
                  </a:lnTo>
                  <a:lnTo>
                    <a:pt x="562" y="176"/>
                  </a:lnTo>
                  <a:lnTo>
                    <a:pt x="562" y="176"/>
                  </a:lnTo>
                  <a:lnTo>
                    <a:pt x="566" y="176"/>
                  </a:lnTo>
                  <a:lnTo>
                    <a:pt x="564" y="174"/>
                  </a:lnTo>
                  <a:lnTo>
                    <a:pt x="566" y="172"/>
                  </a:lnTo>
                  <a:lnTo>
                    <a:pt x="568" y="170"/>
                  </a:lnTo>
                  <a:lnTo>
                    <a:pt x="574" y="166"/>
                  </a:lnTo>
                  <a:lnTo>
                    <a:pt x="576" y="166"/>
                  </a:lnTo>
                  <a:lnTo>
                    <a:pt x="580" y="168"/>
                  </a:lnTo>
                  <a:lnTo>
                    <a:pt x="578" y="168"/>
                  </a:lnTo>
                  <a:lnTo>
                    <a:pt x="580" y="170"/>
                  </a:lnTo>
                  <a:lnTo>
                    <a:pt x="580" y="172"/>
                  </a:lnTo>
                  <a:lnTo>
                    <a:pt x="576" y="172"/>
                  </a:lnTo>
                  <a:lnTo>
                    <a:pt x="576" y="174"/>
                  </a:lnTo>
                  <a:lnTo>
                    <a:pt x="576" y="176"/>
                  </a:lnTo>
                  <a:lnTo>
                    <a:pt x="574" y="178"/>
                  </a:lnTo>
                  <a:lnTo>
                    <a:pt x="574" y="182"/>
                  </a:lnTo>
                  <a:lnTo>
                    <a:pt x="576" y="182"/>
                  </a:lnTo>
                  <a:lnTo>
                    <a:pt x="576" y="188"/>
                  </a:lnTo>
                  <a:lnTo>
                    <a:pt x="574" y="190"/>
                  </a:lnTo>
                  <a:lnTo>
                    <a:pt x="572" y="190"/>
                  </a:lnTo>
                  <a:lnTo>
                    <a:pt x="570" y="192"/>
                  </a:lnTo>
                  <a:lnTo>
                    <a:pt x="568" y="194"/>
                  </a:lnTo>
                  <a:lnTo>
                    <a:pt x="568" y="194"/>
                  </a:lnTo>
                  <a:lnTo>
                    <a:pt x="568" y="196"/>
                  </a:lnTo>
                  <a:lnTo>
                    <a:pt x="572" y="194"/>
                  </a:lnTo>
                  <a:lnTo>
                    <a:pt x="574" y="194"/>
                  </a:lnTo>
                  <a:lnTo>
                    <a:pt x="574" y="196"/>
                  </a:lnTo>
                  <a:lnTo>
                    <a:pt x="572" y="198"/>
                  </a:lnTo>
                  <a:lnTo>
                    <a:pt x="570" y="200"/>
                  </a:lnTo>
                  <a:lnTo>
                    <a:pt x="566" y="204"/>
                  </a:lnTo>
                  <a:lnTo>
                    <a:pt x="566" y="206"/>
                  </a:lnTo>
                  <a:lnTo>
                    <a:pt x="566" y="208"/>
                  </a:lnTo>
                  <a:lnTo>
                    <a:pt x="568" y="204"/>
                  </a:lnTo>
                  <a:lnTo>
                    <a:pt x="572" y="204"/>
                  </a:lnTo>
                  <a:lnTo>
                    <a:pt x="572" y="202"/>
                  </a:lnTo>
                  <a:lnTo>
                    <a:pt x="574" y="200"/>
                  </a:lnTo>
                  <a:lnTo>
                    <a:pt x="578" y="202"/>
                  </a:lnTo>
                  <a:lnTo>
                    <a:pt x="578" y="206"/>
                  </a:lnTo>
                  <a:lnTo>
                    <a:pt x="576" y="210"/>
                  </a:lnTo>
                  <a:lnTo>
                    <a:pt x="576" y="210"/>
                  </a:lnTo>
                  <a:lnTo>
                    <a:pt x="578" y="208"/>
                  </a:lnTo>
                  <a:lnTo>
                    <a:pt x="580" y="208"/>
                  </a:lnTo>
                  <a:lnTo>
                    <a:pt x="580" y="206"/>
                  </a:lnTo>
                  <a:lnTo>
                    <a:pt x="580" y="206"/>
                  </a:lnTo>
                  <a:lnTo>
                    <a:pt x="582" y="204"/>
                  </a:lnTo>
                  <a:lnTo>
                    <a:pt x="582" y="202"/>
                  </a:lnTo>
                  <a:lnTo>
                    <a:pt x="586" y="198"/>
                  </a:lnTo>
                  <a:lnTo>
                    <a:pt x="588" y="198"/>
                  </a:lnTo>
                  <a:lnTo>
                    <a:pt x="590" y="200"/>
                  </a:lnTo>
                  <a:lnTo>
                    <a:pt x="592" y="204"/>
                  </a:lnTo>
                  <a:lnTo>
                    <a:pt x="594" y="206"/>
                  </a:lnTo>
                  <a:lnTo>
                    <a:pt x="592" y="210"/>
                  </a:lnTo>
                  <a:lnTo>
                    <a:pt x="590" y="216"/>
                  </a:lnTo>
                  <a:lnTo>
                    <a:pt x="586" y="218"/>
                  </a:lnTo>
                  <a:lnTo>
                    <a:pt x="584" y="218"/>
                  </a:lnTo>
                  <a:lnTo>
                    <a:pt x="582" y="218"/>
                  </a:lnTo>
                  <a:lnTo>
                    <a:pt x="582" y="220"/>
                  </a:lnTo>
                  <a:lnTo>
                    <a:pt x="582" y="222"/>
                  </a:lnTo>
                  <a:lnTo>
                    <a:pt x="580" y="226"/>
                  </a:lnTo>
                  <a:lnTo>
                    <a:pt x="578" y="226"/>
                  </a:lnTo>
                  <a:lnTo>
                    <a:pt x="576" y="228"/>
                  </a:lnTo>
                  <a:lnTo>
                    <a:pt x="576" y="230"/>
                  </a:lnTo>
                  <a:lnTo>
                    <a:pt x="574" y="230"/>
                  </a:lnTo>
                  <a:lnTo>
                    <a:pt x="572" y="230"/>
                  </a:lnTo>
                  <a:lnTo>
                    <a:pt x="572" y="232"/>
                  </a:lnTo>
                  <a:lnTo>
                    <a:pt x="572" y="232"/>
                  </a:lnTo>
                  <a:lnTo>
                    <a:pt x="570" y="234"/>
                  </a:lnTo>
                  <a:lnTo>
                    <a:pt x="570" y="232"/>
                  </a:lnTo>
                  <a:lnTo>
                    <a:pt x="566" y="232"/>
                  </a:lnTo>
                  <a:lnTo>
                    <a:pt x="566" y="232"/>
                  </a:lnTo>
                  <a:lnTo>
                    <a:pt x="562" y="234"/>
                  </a:lnTo>
                  <a:lnTo>
                    <a:pt x="558" y="234"/>
                  </a:lnTo>
                  <a:lnTo>
                    <a:pt x="554" y="234"/>
                  </a:lnTo>
                  <a:lnTo>
                    <a:pt x="554" y="232"/>
                  </a:lnTo>
                  <a:lnTo>
                    <a:pt x="556" y="230"/>
                  </a:lnTo>
                  <a:lnTo>
                    <a:pt x="556" y="228"/>
                  </a:lnTo>
                  <a:lnTo>
                    <a:pt x="554" y="228"/>
                  </a:lnTo>
                  <a:lnTo>
                    <a:pt x="552" y="230"/>
                  </a:lnTo>
                  <a:lnTo>
                    <a:pt x="552" y="232"/>
                  </a:lnTo>
                  <a:lnTo>
                    <a:pt x="550" y="232"/>
                  </a:lnTo>
                  <a:lnTo>
                    <a:pt x="546" y="232"/>
                  </a:lnTo>
                  <a:lnTo>
                    <a:pt x="546" y="230"/>
                  </a:lnTo>
                  <a:lnTo>
                    <a:pt x="548" y="228"/>
                  </a:lnTo>
                  <a:lnTo>
                    <a:pt x="546" y="226"/>
                  </a:lnTo>
                  <a:lnTo>
                    <a:pt x="546" y="226"/>
                  </a:lnTo>
                  <a:lnTo>
                    <a:pt x="546" y="228"/>
                  </a:lnTo>
                  <a:lnTo>
                    <a:pt x="544" y="228"/>
                  </a:lnTo>
                  <a:lnTo>
                    <a:pt x="542" y="228"/>
                  </a:lnTo>
                  <a:lnTo>
                    <a:pt x="538" y="230"/>
                  </a:lnTo>
                  <a:lnTo>
                    <a:pt x="536" y="232"/>
                  </a:lnTo>
                  <a:lnTo>
                    <a:pt x="534" y="230"/>
                  </a:lnTo>
                  <a:lnTo>
                    <a:pt x="534" y="230"/>
                  </a:lnTo>
                  <a:lnTo>
                    <a:pt x="530" y="230"/>
                  </a:lnTo>
                  <a:lnTo>
                    <a:pt x="528" y="230"/>
                  </a:lnTo>
                  <a:lnTo>
                    <a:pt x="528" y="230"/>
                  </a:lnTo>
                  <a:lnTo>
                    <a:pt x="526" y="230"/>
                  </a:lnTo>
                  <a:lnTo>
                    <a:pt x="524" y="232"/>
                  </a:lnTo>
                  <a:lnTo>
                    <a:pt x="524" y="234"/>
                  </a:lnTo>
                  <a:lnTo>
                    <a:pt x="522" y="234"/>
                  </a:lnTo>
                  <a:lnTo>
                    <a:pt x="520" y="234"/>
                  </a:lnTo>
                  <a:lnTo>
                    <a:pt x="518" y="236"/>
                  </a:lnTo>
                  <a:lnTo>
                    <a:pt x="516" y="236"/>
                  </a:lnTo>
                  <a:lnTo>
                    <a:pt x="516" y="236"/>
                  </a:lnTo>
                  <a:lnTo>
                    <a:pt x="512" y="238"/>
                  </a:lnTo>
                  <a:lnTo>
                    <a:pt x="510" y="238"/>
                  </a:lnTo>
                  <a:lnTo>
                    <a:pt x="510" y="236"/>
                  </a:lnTo>
                  <a:lnTo>
                    <a:pt x="506" y="236"/>
                  </a:lnTo>
                  <a:lnTo>
                    <a:pt x="504" y="238"/>
                  </a:lnTo>
                  <a:lnTo>
                    <a:pt x="500" y="238"/>
                  </a:lnTo>
                  <a:lnTo>
                    <a:pt x="496" y="236"/>
                  </a:lnTo>
                  <a:lnTo>
                    <a:pt x="492" y="234"/>
                  </a:lnTo>
                  <a:lnTo>
                    <a:pt x="490" y="232"/>
                  </a:lnTo>
                  <a:lnTo>
                    <a:pt x="488" y="230"/>
                  </a:lnTo>
                  <a:close/>
                  <a:moveTo>
                    <a:pt x="342" y="306"/>
                  </a:moveTo>
                  <a:lnTo>
                    <a:pt x="342" y="302"/>
                  </a:lnTo>
                  <a:lnTo>
                    <a:pt x="344" y="298"/>
                  </a:lnTo>
                  <a:lnTo>
                    <a:pt x="344" y="294"/>
                  </a:lnTo>
                  <a:lnTo>
                    <a:pt x="344" y="292"/>
                  </a:lnTo>
                  <a:lnTo>
                    <a:pt x="344" y="288"/>
                  </a:lnTo>
                  <a:lnTo>
                    <a:pt x="344" y="288"/>
                  </a:lnTo>
                  <a:lnTo>
                    <a:pt x="340" y="280"/>
                  </a:lnTo>
                  <a:lnTo>
                    <a:pt x="344" y="282"/>
                  </a:lnTo>
                  <a:lnTo>
                    <a:pt x="344" y="280"/>
                  </a:lnTo>
                  <a:lnTo>
                    <a:pt x="340" y="280"/>
                  </a:lnTo>
                  <a:lnTo>
                    <a:pt x="336" y="278"/>
                  </a:lnTo>
                  <a:lnTo>
                    <a:pt x="336" y="276"/>
                  </a:lnTo>
                  <a:lnTo>
                    <a:pt x="336" y="276"/>
                  </a:lnTo>
                  <a:lnTo>
                    <a:pt x="340" y="274"/>
                  </a:lnTo>
                  <a:lnTo>
                    <a:pt x="344" y="274"/>
                  </a:lnTo>
                  <a:lnTo>
                    <a:pt x="344" y="272"/>
                  </a:lnTo>
                  <a:lnTo>
                    <a:pt x="344" y="272"/>
                  </a:lnTo>
                  <a:lnTo>
                    <a:pt x="346" y="268"/>
                  </a:lnTo>
                  <a:lnTo>
                    <a:pt x="348" y="268"/>
                  </a:lnTo>
                  <a:lnTo>
                    <a:pt x="350" y="266"/>
                  </a:lnTo>
                  <a:lnTo>
                    <a:pt x="354" y="264"/>
                  </a:lnTo>
                  <a:lnTo>
                    <a:pt x="354" y="262"/>
                  </a:lnTo>
                  <a:lnTo>
                    <a:pt x="356" y="262"/>
                  </a:lnTo>
                  <a:lnTo>
                    <a:pt x="358" y="260"/>
                  </a:lnTo>
                  <a:lnTo>
                    <a:pt x="358" y="254"/>
                  </a:lnTo>
                  <a:lnTo>
                    <a:pt x="360" y="256"/>
                  </a:lnTo>
                  <a:lnTo>
                    <a:pt x="366" y="258"/>
                  </a:lnTo>
                  <a:lnTo>
                    <a:pt x="366" y="254"/>
                  </a:lnTo>
                  <a:lnTo>
                    <a:pt x="364" y="250"/>
                  </a:lnTo>
                  <a:lnTo>
                    <a:pt x="366" y="248"/>
                  </a:lnTo>
                  <a:lnTo>
                    <a:pt x="368" y="248"/>
                  </a:lnTo>
                  <a:lnTo>
                    <a:pt x="374" y="244"/>
                  </a:lnTo>
                  <a:lnTo>
                    <a:pt x="376" y="240"/>
                  </a:lnTo>
                  <a:lnTo>
                    <a:pt x="380" y="238"/>
                  </a:lnTo>
                  <a:lnTo>
                    <a:pt x="382" y="236"/>
                  </a:lnTo>
                  <a:lnTo>
                    <a:pt x="386" y="232"/>
                  </a:lnTo>
                  <a:lnTo>
                    <a:pt x="388" y="232"/>
                  </a:lnTo>
                  <a:lnTo>
                    <a:pt x="390" y="232"/>
                  </a:lnTo>
                  <a:lnTo>
                    <a:pt x="388" y="228"/>
                  </a:lnTo>
                  <a:lnTo>
                    <a:pt x="388" y="224"/>
                  </a:lnTo>
                  <a:lnTo>
                    <a:pt x="388" y="220"/>
                  </a:lnTo>
                  <a:lnTo>
                    <a:pt x="390" y="218"/>
                  </a:lnTo>
                  <a:lnTo>
                    <a:pt x="388" y="216"/>
                  </a:lnTo>
                  <a:lnTo>
                    <a:pt x="390" y="214"/>
                  </a:lnTo>
                  <a:lnTo>
                    <a:pt x="392" y="214"/>
                  </a:lnTo>
                  <a:lnTo>
                    <a:pt x="394" y="214"/>
                  </a:lnTo>
                  <a:lnTo>
                    <a:pt x="402" y="214"/>
                  </a:lnTo>
                  <a:lnTo>
                    <a:pt x="404" y="214"/>
                  </a:lnTo>
                  <a:lnTo>
                    <a:pt x="412" y="214"/>
                  </a:lnTo>
                  <a:lnTo>
                    <a:pt x="418" y="212"/>
                  </a:lnTo>
                  <a:lnTo>
                    <a:pt x="424" y="214"/>
                  </a:lnTo>
                  <a:lnTo>
                    <a:pt x="424" y="218"/>
                  </a:lnTo>
                  <a:lnTo>
                    <a:pt x="426" y="218"/>
                  </a:lnTo>
                  <a:lnTo>
                    <a:pt x="426" y="220"/>
                  </a:lnTo>
                  <a:lnTo>
                    <a:pt x="434" y="224"/>
                  </a:lnTo>
                  <a:lnTo>
                    <a:pt x="434" y="226"/>
                  </a:lnTo>
                  <a:lnTo>
                    <a:pt x="432" y="228"/>
                  </a:lnTo>
                  <a:lnTo>
                    <a:pt x="434" y="228"/>
                  </a:lnTo>
                  <a:lnTo>
                    <a:pt x="436" y="226"/>
                  </a:lnTo>
                  <a:lnTo>
                    <a:pt x="440" y="228"/>
                  </a:lnTo>
                  <a:lnTo>
                    <a:pt x="438" y="232"/>
                  </a:lnTo>
                  <a:lnTo>
                    <a:pt x="434" y="234"/>
                  </a:lnTo>
                  <a:lnTo>
                    <a:pt x="434" y="236"/>
                  </a:lnTo>
                  <a:lnTo>
                    <a:pt x="440" y="232"/>
                  </a:lnTo>
                  <a:lnTo>
                    <a:pt x="440" y="230"/>
                  </a:lnTo>
                  <a:lnTo>
                    <a:pt x="442" y="228"/>
                  </a:lnTo>
                  <a:lnTo>
                    <a:pt x="444" y="228"/>
                  </a:lnTo>
                  <a:lnTo>
                    <a:pt x="448" y="228"/>
                  </a:lnTo>
                  <a:lnTo>
                    <a:pt x="450" y="228"/>
                  </a:lnTo>
                  <a:lnTo>
                    <a:pt x="450" y="230"/>
                  </a:lnTo>
                  <a:lnTo>
                    <a:pt x="454" y="236"/>
                  </a:lnTo>
                  <a:lnTo>
                    <a:pt x="456" y="242"/>
                  </a:lnTo>
                  <a:lnTo>
                    <a:pt x="454" y="244"/>
                  </a:lnTo>
                  <a:lnTo>
                    <a:pt x="456" y="248"/>
                  </a:lnTo>
                  <a:lnTo>
                    <a:pt x="456" y="252"/>
                  </a:lnTo>
                  <a:lnTo>
                    <a:pt x="454" y="252"/>
                  </a:lnTo>
                  <a:lnTo>
                    <a:pt x="456" y="254"/>
                  </a:lnTo>
                  <a:lnTo>
                    <a:pt x="456" y="256"/>
                  </a:lnTo>
                  <a:lnTo>
                    <a:pt x="456" y="260"/>
                  </a:lnTo>
                  <a:lnTo>
                    <a:pt x="454" y="262"/>
                  </a:lnTo>
                  <a:lnTo>
                    <a:pt x="450" y="262"/>
                  </a:lnTo>
                  <a:lnTo>
                    <a:pt x="448" y="264"/>
                  </a:lnTo>
                  <a:lnTo>
                    <a:pt x="442" y="264"/>
                  </a:lnTo>
                  <a:lnTo>
                    <a:pt x="440" y="264"/>
                  </a:lnTo>
                  <a:lnTo>
                    <a:pt x="432" y="268"/>
                  </a:lnTo>
                  <a:lnTo>
                    <a:pt x="428" y="268"/>
                  </a:lnTo>
                  <a:lnTo>
                    <a:pt x="422" y="270"/>
                  </a:lnTo>
                  <a:lnTo>
                    <a:pt x="420" y="270"/>
                  </a:lnTo>
                  <a:lnTo>
                    <a:pt x="418" y="272"/>
                  </a:lnTo>
                  <a:lnTo>
                    <a:pt x="414" y="272"/>
                  </a:lnTo>
                  <a:lnTo>
                    <a:pt x="412" y="274"/>
                  </a:lnTo>
                  <a:lnTo>
                    <a:pt x="412" y="272"/>
                  </a:lnTo>
                  <a:lnTo>
                    <a:pt x="410" y="274"/>
                  </a:lnTo>
                  <a:lnTo>
                    <a:pt x="406" y="274"/>
                  </a:lnTo>
                  <a:lnTo>
                    <a:pt x="404" y="276"/>
                  </a:lnTo>
                  <a:lnTo>
                    <a:pt x="402" y="280"/>
                  </a:lnTo>
                  <a:lnTo>
                    <a:pt x="400" y="280"/>
                  </a:lnTo>
                  <a:lnTo>
                    <a:pt x="400" y="282"/>
                  </a:lnTo>
                  <a:lnTo>
                    <a:pt x="396" y="284"/>
                  </a:lnTo>
                  <a:lnTo>
                    <a:pt x="394" y="286"/>
                  </a:lnTo>
                  <a:lnTo>
                    <a:pt x="390" y="286"/>
                  </a:lnTo>
                  <a:lnTo>
                    <a:pt x="388" y="282"/>
                  </a:lnTo>
                  <a:lnTo>
                    <a:pt x="386" y="286"/>
                  </a:lnTo>
                  <a:lnTo>
                    <a:pt x="386" y="288"/>
                  </a:lnTo>
                  <a:lnTo>
                    <a:pt x="384" y="288"/>
                  </a:lnTo>
                  <a:lnTo>
                    <a:pt x="380" y="292"/>
                  </a:lnTo>
                  <a:lnTo>
                    <a:pt x="380" y="294"/>
                  </a:lnTo>
                  <a:lnTo>
                    <a:pt x="378" y="298"/>
                  </a:lnTo>
                  <a:lnTo>
                    <a:pt x="378" y="300"/>
                  </a:lnTo>
                  <a:lnTo>
                    <a:pt x="374" y="302"/>
                  </a:lnTo>
                  <a:lnTo>
                    <a:pt x="372" y="304"/>
                  </a:lnTo>
                  <a:lnTo>
                    <a:pt x="368" y="304"/>
                  </a:lnTo>
                  <a:lnTo>
                    <a:pt x="364" y="306"/>
                  </a:lnTo>
                  <a:lnTo>
                    <a:pt x="364" y="306"/>
                  </a:lnTo>
                  <a:lnTo>
                    <a:pt x="362" y="304"/>
                  </a:lnTo>
                  <a:lnTo>
                    <a:pt x="364" y="302"/>
                  </a:lnTo>
                  <a:lnTo>
                    <a:pt x="364" y="300"/>
                  </a:lnTo>
                  <a:lnTo>
                    <a:pt x="362" y="298"/>
                  </a:lnTo>
                  <a:lnTo>
                    <a:pt x="360" y="300"/>
                  </a:lnTo>
                  <a:lnTo>
                    <a:pt x="360" y="302"/>
                  </a:lnTo>
                  <a:lnTo>
                    <a:pt x="358" y="302"/>
                  </a:lnTo>
                  <a:lnTo>
                    <a:pt x="354" y="306"/>
                  </a:lnTo>
                  <a:lnTo>
                    <a:pt x="352" y="306"/>
                  </a:lnTo>
                  <a:lnTo>
                    <a:pt x="350" y="306"/>
                  </a:lnTo>
                  <a:lnTo>
                    <a:pt x="346" y="306"/>
                  </a:lnTo>
                  <a:lnTo>
                    <a:pt x="344" y="308"/>
                  </a:lnTo>
                  <a:lnTo>
                    <a:pt x="344" y="308"/>
                  </a:lnTo>
                  <a:lnTo>
                    <a:pt x="342" y="308"/>
                  </a:lnTo>
                  <a:lnTo>
                    <a:pt x="342" y="306"/>
                  </a:lnTo>
                  <a:close/>
                  <a:moveTo>
                    <a:pt x="656" y="270"/>
                  </a:moveTo>
                  <a:lnTo>
                    <a:pt x="656" y="270"/>
                  </a:lnTo>
                  <a:lnTo>
                    <a:pt x="656" y="272"/>
                  </a:lnTo>
                  <a:lnTo>
                    <a:pt x="656" y="274"/>
                  </a:lnTo>
                  <a:lnTo>
                    <a:pt x="656" y="274"/>
                  </a:lnTo>
                  <a:lnTo>
                    <a:pt x="654" y="274"/>
                  </a:lnTo>
                  <a:lnTo>
                    <a:pt x="654" y="272"/>
                  </a:lnTo>
                  <a:lnTo>
                    <a:pt x="656" y="270"/>
                  </a:lnTo>
                  <a:close/>
                  <a:moveTo>
                    <a:pt x="630" y="270"/>
                  </a:moveTo>
                  <a:lnTo>
                    <a:pt x="632" y="268"/>
                  </a:lnTo>
                  <a:lnTo>
                    <a:pt x="636" y="266"/>
                  </a:lnTo>
                  <a:lnTo>
                    <a:pt x="636" y="268"/>
                  </a:lnTo>
                  <a:lnTo>
                    <a:pt x="636" y="268"/>
                  </a:lnTo>
                  <a:lnTo>
                    <a:pt x="634" y="268"/>
                  </a:lnTo>
                  <a:lnTo>
                    <a:pt x="632" y="270"/>
                  </a:lnTo>
                  <a:lnTo>
                    <a:pt x="630" y="270"/>
                  </a:lnTo>
                  <a:close/>
                  <a:moveTo>
                    <a:pt x="608" y="284"/>
                  </a:moveTo>
                  <a:lnTo>
                    <a:pt x="608" y="286"/>
                  </a:lnTo>
                  <a:lnTo>
                    <a:pt x="612" y="286"/>
                  </a:lnTo>
                  <a:lnTo>
                    <a:pt x="614" y="288"/>
                  </a:lnTo>
                  <a:lnTo>
                    <a:pt x="616" y="288"/>
                  </a:lnTo>
                  <a:lnTo>
                    <a:pt x="618" y="288"/>
                  </a:lnTo>
                  <a:lnTo>
                    <a:pt x="622" y="286"/>
                  </a:lnTo>
                  <a:lnTo>
                    <a:pt x="622" y="288"/>
                  </a:lnTo>
                  <a:lnTo>
                    <a:pt x="624" y="286"/>
                  </a:lnTo>
                  <a:lnTo>
                    <a:pt x="626" y="284"/>
                  </a:lnTo>
                  <a:lnTo>
                    <a:pt x="628" y="286"/>
                  </a:lnTo>
                  <a:lnTo>
                    <a:pt x="628" y="284"/>
                  </a:lnTo>
                  <a:lnTo>
                    <a:pt x="626" y="280"/>
                  </a:lnTo>
                  <a:lnTo>
                    <a:pt x="624" y="282"/>
                  </a:lnTo>
                  <a:lnTo>
                    <a:pt x="620" y="282"/>
                  </a:lnTo>
                  <a:lnTo>
                    <a:pt x="620" y="282"/>
                  </a:lnTo>
                  <a:lnTo>
                    <a:pt x="616" y="284"/>
                  </a:lnTo>
                  <a:lnTo>
                    <a:pt x="614" y="282"/>
                  </a:lnTo>
                  <a:lnTo>
                    <a:pt x="612" y="284"/>
                  </a:lnTo>
                  <a:lnTo>
                    <a:pt x="608" y="284"/>
                  </a:lnTo>
                  <a:lnTo>
                    <a:pt x="608" y="284"/>
                  </a:lnTo>
                  <a:close/>
                  <a:moveTo>
                    <a:pt x="594" y="370"/>
                  </a:moveTo>
                  <a:lnTo>
                    <a:pt x="594" y="368"/>
                  </a:lnTo>
                  <a:lnTo>
                    <a:pt x="594" y="366"/>
                  </a:lnTo>
                  <a:lnTo>
                    <a:pt x="594" y="366"/>
                  </a:lnTo>
                  <a:lnTo>
                    <a:pt x="594" y="370"/>
                  </a:lnTo>
                  <a:lnTo>
                    <a:pt x="594" y="370"/>
                  </a:lnTo>
                  <a:close/>
                  <a:moveTo>
                    <a:pt x="580" y="366"/>
                  </a:moveTo>
                  <a:lnTo>
                    <a:pt x="578" y="366"/>
                  </a:lnTo>
                  <a:lnTo>
                    <a:pt x="578" y="364"/>
                  </a:lnTo>
                  <a:lnTo>
                    <a:pt x="576" y="362"/>
                  </a:lnTo>
                  <a:lnTo>
                    <a:pt x="574" y="364"/>
                  </a:lnTo>
                  <a:lnTo>
                    <a:pt x="574" y="362"/>
                  </a:lnTo>
                  <a:lnTo>
                    <a:pt x="574" y="360"/>
                  </a:lnTo>
                  <a:lnTo>
                    <a:pt x="574" y="356"/>
                  </a:lnTo>
                  <a:lnTo>
                    <a:pt x="572" y="356"/>
                  </a:lnTo>
                  <a:lnTo>
                    <a:pt x="574" y="352"/>
                  </a:lnTo>
                  <a:lnTo>
                    <a:pt x="574" y="348"/>
                  </a:lnTo>
                  <a:lnTo>
                    <a:pt x="574" y="348"/>
                  </a:lnTo>
                  <a:lnTo>
                    <a:pt x="572" y="346"/>
                  </a:lnTo>
                  <a:lnTo>
                    <a:pt x="572" y="344"/>
                  </a:lnTo>
                  <a:lnTo>
                    <a:pt x="572" y="342"/>
                  </a:lnTo>
                  <a:lnTo>
                    <a:pt x="570" y="340"/>
                  </a:lnTo>
                  <a:lnTo>
                    <a:pt x="570" y="336"/>
                  </a:lnTo>
                  <a:lnTo>
                    <a:pt x="568" y="334"/>
                  </a:lnTo>
                  <a:lnTo>
                    <a:pt x="566" y="334"/>
                  </a:lnTo>
                  <a:lnTo>
                    <a:pt x="566" y="332"/>
                  </a:lnTo>
                  <a:lnTo>
                    <a:pt x="566" y="328"/>
                  </a:lnTo>
                  <a:lnTo>
                    <a:pt x="566" y="328"/>
                  </a:lnTo>
                  <a:lnTo>
                    <a:pt x="564" y="330"/>
                  </a:lnTo>
                  <a:lnTo>
                    <a:pt x="562" y="328"/>
                  </a:lnTo>
                  <a:lnTo>
                    <a:pt x="560" y="328"/>
                  </a:lnTo>
                  <a:lnTo>
                    <a:pt x="560" y="328"/>
                  </a:lnTo>
                  <a:lnTo>
                    <a:pt x="558" y="326"/>
                  </a:lnTo>
                  <a:lnTo>
                    <a:pt x="562" y="324"/>
                  </a:lnTo>
                  <a:lnTo>
                    <a:pt x="562" y="320"/>
                  </a:lnTo>
                  <a:lnTo>
                    <a:pt x="560" y="318"/>
                  </a:lnTo>
                  <a:lnTo>
                    <a:pt x="562" y="318"/>
                  </a:lnTo>
                  <a:lnTo>
                    <a:pt x="562" y="314"/>
                  </a:lnTo>
                  <a:lnTo>
                    <a:pt x="560" y="312"/>
                  </a:lnTo>
                  <a:lnTo>
                    <a:pt x="564" y="308"/>
                  </a:lnTo>
                  <a:lnTo>
                    <a:pt x="566" y="306"/>
                  </a:lnTo>
                  <a:lnTo>
                    <a:pt x="566" y="306"/>
                  </a:lnTo>
                  <a:lnTo>
                    <a:pt x="568" y="304"/>
                  </a:lnTo>
                  <a:lnTo>
                    <a:pt x="568" y="306"/>
                  </a:lnTo>
                  <a:lnTo>
                    <a:pt x="572" y="304"/>
                  </a:lnTo>
                  <a:lnTo>
                    <a:pt x="574" y="306"/>
                  </a:lnTo>
                  <a:lnTo>
                    <a:pt x="576" y="308"/>
                  </a:lnTo>
                  <a:lnTo>
                    <a:pt x="574" y="308"/>
                  </a:lnTo>
                  <a:lnTo>
                    <a:pt x="574" y="308"/>
                  </a:lnTo>
                  <a:lnTo>
                    <a:pt x="574" y="310"/>
                  </a:lnTo>
                  <a:lnTo>
                    <a:pt x="576" y="310"/>
                  </a:lnTo>
                  <a:lnTo>
                    <a:pt x="576" y="312"/>
                  </a:lnTo>
                  <a:lnTo>
                    <a:pt x="576" y="314"/>
                  </a:lnTo>
                  <a:lnTo>
                    <a:pt x="580" y="316"/>
                  </a:lnTo>
                  <a:lnTo>
                    <a:pt x="580" y="320"/>
                  </a:lnTo>
                  <a:lnTo>
                    <a:pt x="580" y="322"/>
                  </a:lnTo>
                  <a:lnTo>
                    <a:pt x="582" y="322"/>
                  </a:lnTo>
                  <a:lnTo>
                    <a:pt x="584" y="320"/>
                  </a:lnTo>
                  <a:lnTo>
                    <a:pt x="584" y="318"/>
                  </a:lnTo>
                  <a:lnTo>
                    <a:pt x="584" y="318"/>
                  </a:lnTo>
                  <a:lnTo>
                    <a:pt x="586" y="314"/>
                  </a:lnTo>
                  <a:lnTo>
                    <a:pt x="586" y="314"/>
                  </a:lnTo>
                  <a:lnTo>
                    <a:pt x="588" y="312"/>
                  </a:lnTo>
                  <a:lnTo>
                    <a:pt x="588" y="310"/>
                  </a:lnTo>
                  <a:lnTo>
                    <a:pt x="588" y="308"/>
                  </a:lnTo>
                  <a:lnTo>
                    <a:pt x="588" y="306"/>
                  </a:lnTo>
                  <a:lnTo>
                    <a:pt x="590" y="306"/>
                  </a:lnTo>
                  <a:lnTo>
                    <a:pt x="592" y="306"/>
                  </a:lnTo>
                  <a:lnTo>
                    <a:pt x="592" y="310"/>
                  </a:lnTo>
                  <a:lnTo>
                    <a:pt x="594" y="310"/>
                  </a:lnTo>
                  <a:lnTo>
                    <a:pt x="594" y="308"/>
                  </a:lnTo>
                  <a:lnTo>
                    <a:pt x="592" y="304"/>
                  </a:lnTo>
                  <a:lnTo>
                    <a:pt x="592" y="302"/>
                  </a:lnTo>
                  <a:lnTo>
                    <a:pt x="592" y="302"/>
                  </a:lnTo>
                  <a:lnTo>
                    <a:pt x="590" y="304"/>
                  </a:lnTo>
                  <a:lnTo>
                    <a:pt x="588" y="306"/>
                  </a:lnTo>
                  <a:lnTo>
                    <a:pt x="586" y="302"/>
                  </a:lnTo>
                  <a:lnTo>
                    <a:pt x="586" y="300"/>
                  </a:lnTo>
                  <a:lnTo>
                    <a:pt x="584" y="298"/>
                  </a:lnTo>
                  <a:lnTo>
                    <a:pt x="584" y="294"/>
                  </a:lnTo>
                  <a:lnTo>
                    <a:pt x="584" y="294"/>
                  </a:lnTo>
                  <a:lnTo>
                    <a:pt x="586" y="294"/>
                  </a:lnTo>
                  <a:lnTo>
                    <a:pt x="588" y="292"/>
                  </a:lnTo>
                  <a:lnTo>
                    <a:pt x="588" y="294"/>
                  </a:lnTo>
                  <a:lnTo>
                    <a:pt x="590" y="294"/>
                  </a:lnTo>
                  <a:lnTo>
                    <a:pt x="590" y="300"/>
                  </a:lnTo>
                  <a:lnTo>
                    <a:pt x="592" y="300"/>
                  </a:lnTo>
                  <a:lnTo>
                    <a:pt x="592" y="298"/>
                  </a:lnTo>
                  <a:lnTo>
                    <a:pt x="594" y="296"/>
                  </a:lnTo>
                  <a:lnTo>
                    <a:pt x="592" y="294"/>
                  </a:lnTo>
                  <a:lnTo>
                    <a:pt x="592" y="292"/>
                  </a:lnTo>
                  <a:lnTo>
                    <a:pt x="590" y="290"/>
                  </a:lnTo>
                  <a:lnTo>
                    <a:pt x="590" y="288"/>
                  </a:lnTo>
                  <a:lnTo>
                    <a:pt x="592" y="288"/>
                  </a:lnTo>
                  <a:lnTo>
                    <a:pt x="592" y="284"/>
                  </a:lnTo>
                  <a:lnTo>
                    <a:pt x="594" y="284"/>
                  </a:lnTo>
                  <a:lnTo>
                    <a:pt x="596" y="284"/>
                  </a:lnTo>
                  <a:lnTo>
                    <a:pt x="596" y="284"/>
                  </a:lnTo>
                  <a:lnTo>
                    <a:pt x="598" y="288"/>
                  </a:lnTo>
                  <a:lnTo>
                    <a:pt x="600" y="288"/>
                  </a:lnTo>
                  <a:lnTo>
                    <a:pt x="602" y="286"/>
                  </a:lnTo>
                  <a:lnTo>
                    <a:pt x="600" y="286"/>
                  </a:lnTo>
                  <a:lnTo>
                    <a:pt x="600" y="284"/>
                  </a:lnTo>
                  <a:lnTo>
                    <a:pt x="600" y="284"/>
                  </a:lnTo>
                  <a:lnTo>
                    <a:pt x="602" y="282"/>
                  </a:lnTo>
                  <a:lnTo>
                    <a:pt x="606" y="282"/>
                  </a:lnTo>
                  <a:lnTo>
                    <a:pt x="606" y="284"/>
                  </a:lnTo>
                  <a:lnTo>
                    <a:pt x="604" y="284"/>
                  </a:lnTo>
                  <a:lnTo>
                    <a:pt x="604" y="286"/>
                  </a:lnTo>
                  <a:lnTo>
                    <a:pt x="606" y="288"/>
                  </a:lnTo>
                  <a:lnTo>
                    <a:pt x="608" y="290"/>
                  </a:lnTo>
                  <a:lnTo>
                    <a:pt x="610" y="288"/>
                  </a:lnTo>
                  <a:lnTo>
                    <a:pt x="612" y="290"/>
                  </a:lnTo>
                  <a:lnTo>
                    <a:pt x="616" y="290"/>
                  </a:lnTo>
                  <a:lnTo>
                    <a:pt x="616" y="290"/>
                  </a:lnTo>
                  <a:lnTo>
                    <a:pt x="618" y="290"/>
                  </a:lnTo>
                  <a:lnTo>
                    <a:pt x="624" y="290"/>
                  </a:lnTo>
                  <a:lnTo>
                    <a:pt x="626" y="292"/>
                  </a:lnTo>
                  <a:lnTo>
                    <a:pt x="628" y="292"/>
                  </a:lnTo>
                  <a:lnTo>
                    <a:pt x="628" y="294"/>
                  </a:lnTo>
                  <a:lnTo>
                    <a:pt x="628" y="294"/>
                  </a:lnTo>
                  <a:lnTo>
                    <a:pt x="628" y="296"/>
                  </a:lnTo>
                  <a:lnTo>
                    <a:pt x="628" y="298"/>
                  </a:lnTo>
                  <a:lnTo>
                    <a:pt x="624" y="300"/>
                  </a:lnTo>
                  <a:lnTo>
                    <a:pt x="622" y="300"/>
                  </a:lnTo>
                  <a:lnTo>
                    <a:pt x="622" y="298"/>
                  </a:lnTo>
                  <a:lnTo>
                    <a:pt x="622" y="300"/>
                  </a:lnTo>
                  <a:lnTo>
                    <a:pt x="620" y="300"/>
                  </a:lnTo>
                  <a:lnTo>
                    <a:pt x="620" y="302"/>
                  </a:lnTo>
                  <a:lnTo>
                    <a:pt x="622" y="302"/>
                  </a:lnTo>
                  <a:lnTo>
                    <a:pt x="622" y="304"/>
                  </a:lnTo>
                  <a:lnTo>
                    <a:pt x="622" y="308"/>
                  </a:lnTo>
                  <a:lnTo>
                    <a:pt x="620" y="308"/>
                  </a:lnTo>
                  <a:lnTo>
                    <a:pt x="620" y="308"/>
                  </a:lnTo>
                  <a:lnTo>
                    <a:pt x="618" y="308"/>
                  </a:lnTo>
                  <a:lnTo>
                    <a:pt x="614" y="308"/>
                  </a:lnTo>
                  <a:lnTo>
                    <a:pt x="614" y="308"/>
                  </a:lnTo>
                  <a:lnTo>
                    <a:pt x="608" y="310"/>
                  </a:lnTo>
                  <a:lnTo>
                    <a:pt x="606" y="312"/>
                  </a:lnTo>
                  <a:lnTo>
                    <a:pt x="604" y="312"/>
                  </a:lnTo>
                  <a:lnTo>
                    <a:pt x="602" y="316"/>
                  </a:lnTo>
                  <a:lnTo>
                    <a:pt x="602" y="316"/>
                  </a:lnTo>
                  <a:lnTo>
                    <a:pt x="604" y="316"/>
                  </a:lnTo>
                  <a:lnTo>
                    <a:pt x="606" y="316"/>
                  </a:lnTo>
                  <a:lnTo>
                    <a:pt x="608" y="314"/>
                  </a:lnTo>
                  <a:lnTo>
                    <a:pt x="610" y="314"/>
                  </a:lnTo>
                  <a:lnTo>
                    <a:pt x="614" y="316"/>
                  </a:lnTo>
                  <a:lnTo>
                    <a:pt x="614" y="320"/>
                  </a:lnTo>
                  <a:lnTo>
                    <a:pt x="614" y="320"/>
                  </a:lnTo>
                  <a:lnTo>
                    <a:pt x="612" y="320"/>
                  </a:lnTo>
                  <a:lnTo>
                    <a:pt x="614" y="322"/>
                  </a:lnTo>
                  <a:lnTo>
                    <a:pt x="614" y="322"/>
                  </a:lnTo>
                  <a:lnTo>
                    <a:pt x="614" y="326"/>
                  </a:lnTo>
                  <a:lnTo>
                    <a:pt x="612" y="326"/>
                  </a:lnTo>
                  <a:lnTo>
                    <a:pt x="612" y="328"/>
                  </a:lnTo>
                  <a:lnTo>
                    <a:pt x="612" y="330"/>
                  </a:lnTo>
                  <a:lnTo>
                    <a:pt x="614" y="328"/>
                  </a:lnTo>
                  <a:lnTo>
                    <a:pt x="616" y="326"/>
                  </a:lnTo>
                  <a:lnTo>
                    <a:pt x="618" y="326"/>
                  </a:lnTo>
                  <a:lnTo>
                    <a:pt x="620" y="326"/>
                  </a:lnTo>
                  <a:lnTo>
                    <a:pt x="618" y="328"/>
                  </a:lnTo>
                  <a:lnTo>
                    <a:pt x="618" y="330"/>
                  </a:lnTo>
                  <a:lnTo>
                    <a:pt x="616" y="334"/>
                  </a:lnTo>
                  <a:lnTo>
                    <a:pt x="616" y="336"/>
                  </a:lnTo>
                  <a:lnTo>
                    <a:pt x="612" y="338"/>
                  </a:lnTo>
                  <a:lnTo>
                    <a:pt x="610" y="338"/>
                  </a:lnTo>
                  <a:lnTo>
                    <a:pt x="610" y="340"/>
                  </a:lnTo>
                  <a:lnTo>
                    <a:pt x="610" y="342"/>
                  </a:lnTo>
                  <a:lnTo>
                    <a:pt x="610" y="344"/>
                  </a:lnTo>
                  <a:lnTo>
                    <a:pt x="608" y="344"/>
                  </a:lnTo>
                  <a:lnTo>
                    <a:pt x="608" y="344"/>
                  </a:lnTo>
                  <a:lnTo>
                    <a:pt x="606" y="344"/>
                  </a:lnTo>
                  <a:lnTo>
                    <a:pt x="606" y="346"/>
                  </a:lnTo>
                  <a:lnTo>
                    <a:pt x="610" y="348"/>
                  </a:lnTo>
                  <a:lnTo>
                    <a:pt x="608" y="350"/>
                  </a:lnTo>
                  <a:lnTo>
                    <a:pt x="606" y="350"/>
                  </a:lnTo>
                  <a:lnTo>
                    <a:pt x="608" y="352"/>
                  </a:lnTo>
                  <a:lnTo>
                    <a:pt x="606" y="354"/>
                  </a:lnTo>
                  <a:lnTo>
                    <a:pt x="604" y="352"/>
                  </a:lnTo>
                  <a:lnTo>
                    <a:pt x="602" y="354"/>
                  </a:lnTo>
                  <a:lnTo>
                    <a:pt x="600" y="354"/>
                  </a:lnTo>
                  <a:lnTo>
                    <a:pt x="598" y="356"/>
                  </a:lnTo>
                  <a:lnTo>
                    <a:pt x="598" y="356"/>
                  </a:lnTo>
                  <a:lnTo>
                    <a:pt x="594" y="358"/>
                  </a:lnTo>
                  <a:lnTo>
                    <a:pt x="592" y="356"/>
                  </a:lnTo>
                  <a:lnTo>
                    <a:pt x="588" y="358"/>
                  </a:lnTo>
                  <a:lnTo>
                    <a:pt x="588" y="356"/>
                  </a:lnTo>
                  <a:lnTo>
                    <a:pt x="586" y="352"/>
                  </a:lnTo>
                  <a:lnTo>
                    <a:pt x="588" y="350"/>
                  </a:lnTo>
                  <a:lnTo>
                    <a:pt x="588" y="348"/>
                  </a:lnTo>
                  <a:lnTo>
                    <a:pt x="584" y="350"/>
                  </a:lnTo>
                  <a:lnTo>
                    <a:pt x="584" y="354"/>
                  </a:lnTo>
                  <a:lnTo>
                    <a:pt x="586" y="358"/>
                  </a:lnTo>
                  <a:lnTo>
                    <a:pt x="588" y="360"/>
                  </a:lnTo>
                  <a:lnTo>
                    <a:pt x="586" y="362"/>
                  </a:lnTo>
                  <a:lnTo>
                    <a:pt x="584" y="364"/>
                  </a:lnTo>
                  <a:lnTo>
                    <a:pt x="582" y="366"/>
                  </a:lnTo>
                  <a:lnTo>
                    <a:pt x="580" y="366"/>
                  </a:lnTo>
                  <a:lnTo>
                    <a:pt x="580" y="366"/>
                  </a:lnTo>
                  <a:close/>
                  <a:moveTo>
                    <a:pt x="620" y="310"/>
                  </a:moveTo>
                  <a:lnTo>
                    <a:pt x="620" y="310"/>
                  </a:lnTo>
                  <a:lnTo>
                    <a:pt x="622" y="310"/>
                  </a:lnTo>
                  <a:lnTo>
                    <a:pt x="622" y="310"/>
                  </a:lnTo>
                  <a:lnTo>
                    <a:pt x="620" y="310"/>
                  </a:lnTo>
                  <a:close/>
                  <a:moveTo>
                    <a:pt x="618" y="320"/>
                  </a:moveTo>
                  <a:lnTo>
                    <a:pt x="620" y="320"/>
                  </a:lnTo>
                  <a:lnTo>
                    <a:pt x="622" y="316"/>
                  </a:lnTo>
                  <a:lnTo>
                    <a:pt x="622" y="314"/>
                  </a:lnTo>
                  <a:lnTo>
                    <a:pt x="622" y="314"/>
                  </a:lnTo>
                  <a:lnTo>
                    <a:pt x="620" y="312"/>
                  </a:lnTo>
                  <a:lnTo>
                    <a:pt x="620" y="312"/>
                  </a:lnTo>
                  <a:lnTo>
                    <a:pt x="618" y="314"/>
                  </a:lnTo>
                  <a:lnTo>
                    <a:pt x="616" y="316"/>
                  </a:lnTo>
                  <a:lnTo>
                    <a:pt x="618" y="318"/>
                  </a:lnTo>
                  <a:lnTo>
                    <a:pt x="618" y="320"/>
                  </a:lnTo>
                  <a:close/>
                  <a:moveTo>
                    <a:pt x="616" y="324"/>
                  </a:moveTo>
                  <a:lnTo>
                    <a:pt x="618" y="324"/>
                  </a:lnTo>
                  <a:lnTo>
                    <a:pt x="620" y="322"/>
                  </a:lnTo>
                  <a:lnTo>
                    <a:pt x="618" y="322"/>
                  </a:lnTo>
                  <a:lnTo>
                    <a:pt x="616" y="322"/>
                  </a:lnTo>
                  <a:lnTo>
                    <a:pt x="616" y="324"/>
                  </a:lnTo>
                  <a:lnTo>
                    <a:pt x="616" y="324"/>
                  </a:lnTo>
                  <a:close/>
                  <a:moveTo>
                    <a:pt x="524" y="272"/>
                  </a:moveTo>
                  <a:lnTo>
                    <a:pt x="524" y="274"/>
                  </a:lnTo>
                  <a:lnTo>
                    <a:pt x="524" y="274"/>
                  </a:lnTo>
                  <a:lnTo>
                    <a:pt x="526" y="274"/>
                  </a:lnTo>
                  <a:lnTo>
                    <a:pt x="528" y="274"/>
                  </a:lnTo>
                  <a:lnTo>
                    <a:pt x="528" y="274"/>
                  </a:lnTo>
                  <a:lnTo>
                    <a:pt x="526" y="272"/>
                  </a:lnTo>
                  <a:lnTo>
                    <a:pt x="524" y="272"/>
                  </a:lnTo>
                  <a:lnTo>
                    <a:pt x="524" y="272"/>
                  </a:lnTo>
                  <a:close/>
                  <a:moveTo>
                    <a:pt x="538" y="302"/>
                  </a:moveTo>
                  <a:lnTo>
                    <a:pt x="538" y="302"/>
                  </a:lnTo>
                  <a:lnTo>
                    <a:pt x="538" y="296"/>
                  </a:lnTo>
                  <a:lnTo>
                    <a:pt x="536" y="294"/>
                  </a:lnTo>
                  <a:lnTo>
                    <a:pt x="536" y="292"/>
                  </a:lnTo>
                  <a:lnTo>
                    <a:pt x="536" y="290"/>
                  </a:lnTo>
                  <a:lnTo>
                    <a:pt x="536" y="288"/>
                  </a:lnTo>
                  <a:lnTo>
                    <a:pt x="536" y="284"/>
                  </a:lnTo>
                  <a:lnTo>
                    <a:pt x="534" y="282"/>
                  </a:lnTo>
                  <a:lnTo>
                    <a:pt x="532" y="280"/>
                  </a:lnTo>
                  <a:lnTo>
                    <a:pt x="532" y="278"/>
                  </a:lnTo>
                  <a:lnTo>
                    <a:pt x="536" y="276"/>
                  </a:lnTo>
                  <a:lnTo>
                    <a:pt x="538" y="274"/>
                  </a:lnTo>
                  <a:lnTo>
                    <a:pt x="540" y="272"/>
                  </a:lnTo>
                  <a:lnTo>
                    <a:pt x="542" y="272"/>
                  </a:lnTo>
                  <a:lnTo>
                    <a:pt x="544" y="274"/>
                  </a:lnTo>
                  <a:lnTo>
                    <a:pt x="546" y="274"/>
                  </a:lnTo>
                  <a:lnTo>
                    <a:pt x="548" y="274"/>
                  </a:lnTo>
                  <a:lnTo>
                    <a:pt x="550" y="274"/>
                  </a:lnTo>
                  <a:lnTo>
                    <a:pt x="552" y="276"/>
                  </a:lnTo>
                  <a:lnTo>
                    <a:pt x="554" y="274"/>
                  </a:lnTo>
                  <a:lnTo>
                    <a:pt x="556" y="276"/>
                  </a:lnTo>
                  <a:lnTo>
                    <a:pt x="558" y="278"/>
                  </a:lnTo>
                  <a:lnTo>
                    <a:pt x="558" y="280"/>
                  </a:lnTo>
                  <a:lnTo>
                    <a:pt x="556" y="280"/>
                  </a:lnTo>
                  <a:lnTo>
                    <a:pt x="558" y="284"/>
                  </a:lnTo>
                  <a:lnTo>
                    <a:pt x="558" y="286"/>
                  </a:lnTo>
                  <a:lnTo>
                    <a:pt x="558" y="286"/>
                  </a:lnTo>
                  <a:lnTo>
                    <a:pt x="558" y="288"/>
                  </a:lnTo>
                  <a:lnTo>
                    <a:pt x="554" y="290"/>
                  </a:lnTo>
                  <a:lnTo>
                    <a:pt x="552" y="290"/>
                  </a:lnTo>
                  <a:lnTo>
                    <a:pt x="550" y="294"/>
                  </a:lnTo>
                  <a:lnTo>
                    <a:pt x="546" y="296"/>
                  </a:lnTo>
                  <a:lnTo>
                    <a:pt x="544" y="300"/>
                  </a:lnTo>
                  <a:lnTo>
                    <a:pt x="542" y="300"/>
                  </a:lnTo>
                  <a:lnTo>
                    <a:pt x="540" y="300"/>
                  </a:lnTo>
                  <a:lnTo>
                    <a:pt x="540" y="302"/>
                  </a:lnTo>
                  <a:lnTo>
                    <a:pt x="538" y="302"/>
                  </a:lnTo>
                  <a:close/>
                  <a:moveTo>
                    <a:pt x="628" y="354"/>
                  </a:moveTo>
                  <a:lnTo>
                    <a:pt x="624" y="350"/>
                  </a:lnTo>
                  <a:lnTo>
                    <a:pt x="622" y="350"/>
                  </a:lnTo>
                  <a:lnTo>
                    <a:pt x="618" y="350"/>
                  </a:lnTo>
                  <a:lnTo>
                    <a:pt x="620" y="348"/>
                  </a:lnTo>
                  <a:lnTo>
                    <a:pt x="622" y="348"/>
                  </a:lnTo>
                  <a:lnTo>
                    <a:pt x="622" y="348"/>
                  </a:lnTo>
                  <a:lnTo>
                    <a:pt x="624" y="346"/>
                  </a:lnTo>
                  <a:lnTo>
                    <a:pt x="622" y="346"/>
                  </a:lnTo>
                  <a:lnTo>
                    <a:pt x="622" y="346"/>
                  </a:lnTo>
                  <a:lnTo>
                    <a:pt x="620" y="344"/>
                  </a:lnTo>
                  <a:lnTo>
                    <a:pt x="624" y="342"/>
                  </a:lnTo>
                  <a:lnTo>
                    <a:pt x="624" y="336"/>
                  </a:lnTo>
                  <a:lnTo>
                    <a:pt x="624" y="334"/>
                  </a:lnTo>
                  <a:lnTo>
                    <a:pt x="626" y="334"/>
                  </a:lnTo>
                  <a:lnTo>
                    <a:pt x="626" y="332"/>
                  </a:lnTo>
                  <a:lnTo>
                    <a:pt x="624" y="330"/>
                  </a:lnTo>
                  <a:lnTo>
                    <a:pt x="626" y="328"/>
                  </a:lnTo>
                  <a:lnTo>
                    <a:pt x="626" y="326"/>
                  </a:lnTo>
                  <a:lnTo>
                    <a:pt x="628" y="322"/>
                  </a:lnTo>
                  <a:lnTo>
                    <a:pt x="628" y="320"/>
                  </a:lnTo>
                  <a:lnTo>
                    <a:pt x="628" y="318"/>
                  </a:lnTo>
                  <a:lnTo>
                    <a:pt x="630" y="316"/>
                  </a:lnTo>
                  <a:lnTo>
                    <a:pt x="632" y="314"/>
                  </a:lnTo>
                  <a:lnTo>
                    <a:pt x="634" y="312"/>
                  </a:lnTo>
                  <a:lnTo>
                    <a:pt x="634" y="310"/>
                  </a:lnTo>
                  <a:lnTo>
                    <a:pt x="636" y="306"/>
                  </a:lnTo>
                  <a:lnTo>
                    <a:pt x="636" y="302"/>
                  </a:lnTo>
                  <a:lnTo>
                    <a:pt x="640" y="302"/>
                  </a:lnTo>
                  <a:lnTo>
                    <a:pt x="640" y="302"/>
                  </a:lnTo>
                  <a:lnTo>
                    <a:pt x="638" y="300"/>
                  </a:lnTo>
                  <a:lnTo>
                    <a:pt x="640" y="298"/>
                  </a:lnTo>
                  <a:lnTo>
                    <a:pt x="642" y="298"/>
                  </a:lnTo>
                  <a:lnTo>
                    <a:pt x="644" y="300"/>
                  </a:lnTo>
                  <a:lnTo>
                    <a:pt x="644" y="302"/>
                  </a:lnTo>
                  <a:lnTo>
                    <a:pt x="648" y="302"/>
                  </a:lnTo>
                  <a:lnTo>
                    <a:pt x="646" y="300"/>
                  </a:lnTo>
                  <a:lnTo>
                    <a:pt x="644" y="298"/>
                  </a:lnTo>
                  <a:lnTo>
                    <a:pt x="646" y="298"/>
                  </a:lnTo>
                  <a:lnTo>
                    <a:pt x="648" y="296"/>
                  </a:lnTo>
                  <a:lnTo>
                    <a:pt x="646" y="294"/>
                  </a:lnTo>
                  <a:lnTo>
                    <a:pt x="648" y="290"/>
                  </a:lnTo>
                  <a:lnTo>
                    <a:pt x="652" y="290"/>
                  </a:lnTo>
                  <a:lnTo>
                    <a:pt x="656" y="290"/>
                  </a:lnTo>
                  <a:lnTo>
                    <a:pt x="658" y="288"/>
                  </a:lnTo>
                  <a:lnTo>
                    <a:pt x="660" y="290"/>
                  </a:lnTo>
                  <a:lnTo>
                    <a:pt x="662" y="290"/>
                  </a:lnTo>
                  <a:lnTo>
                    <a:pt x="662" y="292"/>
                  </a:lnTo>
                  <a:lnTo>
                    <a:pt x="664" y="290"/>
                  </a:lnTo>
                  <a:lnTo>
                    <a:pt x="668" y="290"/>
                  </a:lnTo>
                  <a:lnTo>
                    <a:pt x="668" y="294"/>
                  </a:lnTo>
                  <a:lnTo>
                    <a:pt x="670" y="294"/>
                  </a:lnTo>
                  <a:lnTo>
                    <a:pt x="672" y="294"/>
                  </a:lnTo>
                  <a:lnTo>
                    <a:pt x="672" y="294"/>
                  </a:lnTo>
                  <a:lnTo>
                    <a:pt x="674" y="296"/>
                  </a:lnTo>
                  <a:lnTo>
                    <a:pt x="674" y="298"/>
                  </a:lnTo>
                  <a:lnTo>
                    <a:pt x="674" y="300"/>
                  </a:lnTo>
                  <a:lnTo>
                    <a:pt x="676" y="298"/>
                  </a:lnTo>
                  <a:lnTo>
                    <a:pt x="680" y="298"/>
                  </a:lnTo>
                  <a:lnTo>
                    <a:pt x="686" y="300"/>
                  </a:lnTo>
                  <a:lnTo>
                    <a:pt x="688" y="302"/>
                  </a:lnTo>
                  <a:lnTo>
                    <a:pt x="690" y="304"/>
                  </a:lnTo>
                  <a:lnTo>
                    <a:pt x="690" y="304"/>
                  </a:lnTo>
                  <a:lnTo>
                    <a:pt x="692" y="306"/>
                  </a:lnTo>
                  <a:lnTo>
                    <a:pt x="690" y="306"/>
                  </a:lnTo>
                  <a:lnTo>
                    <a:pt x="690" y="306"/>
                  </a:lnTo>
                  <a:lnTo>
                    <a:pt x="688" y="308"/>
                  </a:lnTo>
                  <a:lnTo>
                    <a:pt x="684" y="312"/>
                  </a:lnTo>
                  <a:lnTo>
                    <a:pt x="682" y="314"/>
                  </a:lnTo>
                  <a:lnTo>
                    <a:pt x="680" y="316"/>
                  </a:lnTo>
                  <a:lnTo>
                    <a:pt x="680" y="316"/>
                  </a:lnTo>
                  <a:lnTo>
                    <a:pt x="676" y="320"/>
                  </a:lnTo>
                  <a:lnTo>
                    <a:pt x="672" y="324"/>
                  </a:lnTo>
                  <a:lnTo>
                    <a:pt x="670" y="324"/>
                  </a:lnTo>
                  <a:lnTo>
                    <a:pt x="670" y="324"/>
                  </a:lnTo>
                  <a:lnTo>
                    <a:pt x="670" y="326"/>
                  </a:lnTo>
                  <a:lnTo>
                    <a:pt x="670" y="328"/>
                  </a:lnTo>
                  <a:lnTo>
                    <a:pt x="666" y="330"/>
                  </a:lnTo>
                  <a:lnTo>
                    <a:pt x="662" y="334"/>
                  </a:lnTo>
                  <a:lnTo>
                    <a:pt x="658" y="336"/>
                  </a:lnTo>
                  <a:lnTo>
                    <a:pt x="656" y="338"/>
                  </a:lnTo>
                  <a:lnTo>
                    <a:pt x="654" y="336"/>
                  </a:lnTo>
                  <a:lnTo>
                    <a:pt x="654" y="336"/>
                  </a:lnTo>
                  <a:lnTo>
                    <a:pt x="652" y="336"/>
                  </a:lnTo>
                  <a:lnTo>
                    <a:pt x="648" y="334"/>
                  </a:lnTo>
                  <a:lnTo>
                    <a:pt x="648" y="332"/>
                  </a:lnTo>
                  <a:lnTo>
                    <a:pt x="646" y="330"/>
                  </a:lnTo>
                  <a:lnTo>
                    <a:pt x="644" y="332"/>
                  </a:lnTo>
                  <a:lnTo>
                    <a:pt x="642" y="330"/>
                  </a:lnTo>
                  <a:lnTo>
                    <a:pt x="640" y="330"/>
                  </a:lnTo>
                  <a:lnTo>
                    <a:pt x="638" y="330"/>
                  </a:lnTo>
                  <a:lnTo>
                    <a:pt x="636" y="330"/>
                  </a:lnTo>
                  <a:lnTo>
                    <a:pt x="636" y="332"/>
                  </a:lnTo>
                  <a:lnTo>
                    <a:pt x="638" y="332"/>
                  </a:lnTo>
                  <a:lnTo>
                    <a:pt x="642" y="332"/>
                  </a:lnTo>
                  <a:lnTo>
                    <a:pt x="642" y="334"/>
                  </a:lnTo>
                  <a:lnTo>
                    <a:pt x="640" y="336"/>
                  </a:lnTo>
                  <a:lnTo>
                    <a:pt x="640" y="338"/>
                  </a:lnTo>
                  <a:lnTo>
                    <a:pt x="642" y="340"/>
                  </a:lnTo>
                  <a:lnTo>
                    <a:pt x="640" y="342"/>
                  </a:lnTo>
                  <a:lnTo>
                    <a:pt x="638" y="344"/>
                  </a:lnTo>
                  <a:lnTo>
                    <a:pt x="636" y="346"/>
                  </a:lnTo>
                  <a:lnTo>
                    <a:pt x="634" y="344"/>
                  </a:lnTo>
                  <a:lnTo>
                    <a:pt x="632" y="346"/>
                  </a:lnTo>
                  <a:lnTo>
                    <a:pt x="632" y="348"/>
                  </a:lnTo>
                  <a:lnTo>
                    <a:pt x="630" y="350"/>
                  </a:lnTo>
                  <a:lnTo>
                    <a:pt x="628" y="350"/>
                  </a:lnTo>
                  <a:lnTo>
                    <a:pt x="628" y="352"/>
                  </a:lnTo>
                  <a:lnTo>
                    <a:pt x="628" y="354"/>
                  </a:lnTo>
                  <a:lnTo>
                    <a:pt x="628" y="354"/>
                  </a:lnTo>
                  <a:close/>
                  <a:moveTo>
                    <a:pt x="778" y="364"/>
                  </a:moveTo>
                  <a:lnTo>
                    <a:pt x="776" y="362"/>
                  </a:lnTo>
                  <a:lnTo>
                    <a:pt x="772" y="362"/>
                  </a:lnTo>
                  <a:lnTo>
                    <a:pt x="772" y="358"/>
                  </a:lnTo>
                  <a:lnTo>
                    <a:pt x="770" y="358"/>
                  </a:lnTo>
                  <a:lnTo>
                    <a:pt x="768" y="356"/>
                  </a:lnTo>
                  <a:lnTo>
                    <a:pt x="770" y="352"/>
                  </a:lnTo>
                  <a:lnTo>
                    <a:pt x="772" y="350"/>
                  </a:lnTo>
                  <a:lnTo>
                    <a:pt x="772" y="350"/>
                  </a:lnTo>
                  <a:lnTo>
                    <a:pt x="774" y="348"/>
                  </a:lnTo>
                  <a:lnTo>
                    <a:pt x="774" y="346"/>
                  </a:lnTo>
                  <a:lnTo>
                    <a:pt x="770" y="344"/>
                  </a:lnTo>
                  <a:lnTo>
                    <a:pt x="768" y="342"/>
                  </a:lnTo>
                  <a:lnTo>
                    <a:pt x="770" y="338"/>
                  </a:lnTo>
                  <a:lnTo>
                    <a:pt x="772" y="338"/>
                  </a:lnTo>
                  <a:lnTo>
                    <a:pt x="774" y="336"/>
                  </a:lnTo>
                  <a:lnTo>
                    <a:pt x="772" y="334"/>
                  </a:lnTo>
                  <a:lnTo>
                    <a:pt x="774" y="332"/>
                  </a:lnTo>
                  <a:lnTo>
                    <a:pt x="774" y="328"/>
                  </a:lnTo>
                  <a:lnTo>
                    <a:pt x="776" y="328"/>
                  </a:lnTo>
                  <a:lnTo>
                    <a:pt x="778" y="330"/>
                  </a:lnTo>
                  <a:lnTo>
                    <a:pt x="780" y="332"/>
                  </a:lnTo>
                  <a:lnTo>
                    <a:pt x="784" y="334"/>
                  </a:lnTo>
                  <a:lnTo>
                    <a:pt x="786" y="336"/>
                  </a:lnTo>
                  <a:lnTo>
                    <a:pt x="788" y="336"/>
                  </a:lnTo>
                  <a:lnTo>
                    <a:pt x="790" y="336"/>
                  </a:lnTo>
                  <a:lnTo>
                    <a:pt x="794" y="336"/>
                  </a:lnTo>
                  <a:lnTo>
                    <a:pt x="798" y="336"/>
                  </a:lnTo>
                  <a:lnTo>
                    <a:pt x="798" y="338"/>
                  </a:lnTo>
                  <a:lnTo>
                    <a:pt x="800" y="340"/>
                  </a:lnTo>
                  <a:lnTo>
                    <a:pt x="802" y="342"/>
                  </a:lnTo>
                  <a:lnTo>
                    <a:pt x="804" y="344"/>
                  </a:lnTo>
                  <a:lnTo>
                    <a:pt x="802" y="348"/>
                  </a:lnTo>
                  <a:lnTo>
                    <a:pt x="804" y="348"/>
                  </a:lnTo>
                  <a:lnTo>
                    <a:pt x="806" y="350"/>
                  </a:lnTo>
                  <a:lnTo>
                    <a:pt x="804" y="352"/>
                  </a:lnTo>
                  <a:lnTo>
                    <a:pt x="806" y="354"/>
                  </a:lnTo>
                  <a:lnTo>
                    <a:pt x="806" y="356"/>
                  </a:lnTo>
                  <a:lnTo>
                    <a:pt x="806" y="358"/>
                  </a:lnTo>
                  <a:lnTo>
                    <a:pt x="806" y="360"/>
                  </a:lnTo>
                  <a:lnTo>
                    <a:pt x="804" y="362"/>
                  </a:lnTo>
                  <a:lnTo>
                    <a:pt x="808" y="362"/>
                  </a:lnTo>
                  <a:lnTo>
                    <a:pt x="808" y="364"/>
                  </a:lnTo>
                  <a:lnTo>
                    <a:pt x="806" y="364"/>
                  </a:lnTo>
                  <a:lnTo>
                    <a:pt x="806" y="366"/>
                  </a:lnTo>
                  <a:lnTo>
                    <a:pt x="802" y="364"/>
                  </a:lnTo>
                  <a:lnTo>
                    <a:pt x="800" y="364"/>
                  </a:lnTo>
                  <a:lnTo>
                    <a:pt x="796" y="364"/>
                  </a:lnTo>
                  <a:lnTo>
                    <a:pt x="794" y="362"/>
                  </a:lnTo>
                  <a:lnTo>
                    <a:pt x="790" y="362"/>
                  </a:lnTo>
                  <a:lnTo>
                    <a:pt x="790" y="362"/>
                  </a:lnTo>
                  <a:lnTo>
                    <a:pt x="788" y="360"/>
                  </a:lnTo>
                  <a:lnTo>
                    <a:pt x="784" y="362"/>
                  </a:lnTo>
                  <a:lnTo>
                    <a:pt x="782" y="362"/>
                  </a:lnTo>
                  <a:lnTo>
                    <a:pt x="780" y="364"/>
                  </a:lnTo>
                  <a:lnTo>
                    <a:pt x="778" y="364"/>
                  </a:lnTo>
                  <a:close/>
                  <a:moveTo>
                    <a:pt x="764" y="368"/>
                  </a:moveTo>
                  <a:lnTo>
                    <a:pt x="764" y="364"/>
                  </a:lnTo>
                  <a:lnTo>
                    <a:pt x="766" y="364"/>
                  </a:lnTo>
                  <a:lnTo>
                    <a:pt x="766" y="364"/>
                  </a:lnTo>
                  <a:lnTo>
                    <a:pt x="766" y="366"/>
                  </a:lnTo>
                  <a:lnTo>
                    <a:pt x="764" y="368"/>
                  </a:lnTo>
                  <a:close/>
                  <a:moveTo>
                    <a:pt x="768" y="370"/>
                  </a:moveTo>
                  <a:lnTo>
                    <a:pt x="768" y="368"/>
                  </a:lnTo>
                  <a:lnTo>
                    <a:pt x="768" y="368"/>
                  </a:lnTo>
                  <a:lnTo>
                    <a:pt x="768" y="368"/>
                  </a:lnTo>
                  <a:lnTo>
                    <a:pt x="770" y="370"/>
                  </a:lnTo>
                  <a:lnTo>
                    <a:pt x="768" y="370"/>
                  </a:lnTo>
                  <a:close/>
                  <a:moveTo>
                    <a:pt x="774" y="370"/>
                  </a:moveTo>
                  <a:lnTo>
                    <a:pt x="774" y="370"/>
                  </a:lnTo>
                  <a:lnTo>
                    <a:pt x="772" y="368"/>
                  </a:lnTo>
                  <a:lnTo>
                    <a:pt x="774" y="368"/>
                  </a:lnTo>
                  <a:lnTo>
                    <a:pt x="776" y="370"/>
                  </a:lnTo>
                  <a:lnTo>
                    <a:pt x="774" y="370"/>
                  </a:lnTo>
                  <a:close/>
                  <a:moveTo>
                    <a:pt x="622" y="422"/>
                  </a:moveTo>
                  <a:lnTo>
                    <a:pt x="622" y="420"/>
                  </a:lnTo>
                  <a:lnTo>
                    <a:pt x="622" y="420"/>
                  </a:lnTo>
                  <a:lnTo>
                    <a:pt x="624" y="420"/>
                  </a:lnTo>
                  <a:lnTo>
                    <a:pt x="624" y="420"/>
                  </a:lnTo>
                  <a:lnTo>
                    <a:pt x="624" y="422"/>
                  </a:lnTo>
                  <a:lnTo>
                    <a:pt x="624" y="422"/>
                  </a:lnTo>
                  <a:lnTo>
                    <a:pt x="622" y="422"/>
                  </a:lnTo>
                  <a:close/>
                  <a:moveTo>
                    <a:pt x="630" y="434"/>
                  </a:moveTo>
                  <a:lnTo>
                    <a:pt x="630" y="438"/>
                  </a:lnTo>
                  <a:lnTo>
                    <a:pt x="630" y="436"/>
                  </a:lnTo>
                  <a:lnTo>
                    <a:pt x="632" y="436"/>
                  </a:lnTo>
                  <a:lnTo>
                    <a:pt x="632" y="434"/>
                  </a:lnTo>
                  <a:lnTo>
                    <a:pt x="630" y="434"/>
                  </a:lnTo>
                  <a:lnTo>
                    <a:pt x="630" y="434"/>
                  </a:lnTo>
                  <a:close/>
                  <a:moveTo>
                    <a:pt x="628" y="434"/>
                  </a:moveTo>
                  <a:lnTo>
                    <a:pt x="626" y="436"/>
                  </a:lnTo>
                  <a:lnTo>
                    <a:pt x="628" y="438"/>
                  </a:lnTo>
                  <a:lnTo>
                    <a:pt x="628" y="438"/>
                  </a:lnTo>
                  <a:lnTo>
                    <a:pt x="628" y="440"/>
                  </a:lnTo>
                  <a:lnTo>
                    <a:pt x="628" y="438"/>
                  </a:lnTo>
                  <a:lnTo>
                    <a:pt x="628" y="434"/>
                  </a:lnTo>
                  <a:lnTo>
                    <a:pt x="628" y="434"/>
                  </a:lnTo>
                  <a:lnTo>
                    <a:pt x="628" y="434"/>
                  </a:lnTo>
                  <a:close/>
                  <a:moveTo>
                    <a:pt x="674" y="426"/>
                  </a:moveTo>
                  <a:lnTo>
                    <a:pt x="674" y="426"/>
                  </a:lnTo>
                  <a:lnTo>
                    <a:pt x="672" y="424"/>
                  </a:lnTo>
                  <a:lnTo>
                    <a:pt x="670" y="424"/>
                  </a:lnTo>
                  <a:lnTo>
                    <a:pt x="670" y="424"/>
                  </a:lnTo>
                  <a:lnTo>
                    <a:pt x="668" y="424"/>
                  </a:lnTo>
                  <a:lnTo>
                    <a:pt x="668" y="422"/>
                  </a:lnTo>
                  <a:lnTo>
                    <a:pt x="668" y="422"/>
                  </a:lnTo>
                  <a:lnTo>
                    <a:pt x="670" y="420"/>
                  </a:lnTo>
                  <a:lnTo>
                    <a:pt x="670" y="420"/>
                  </a:lnTo>
                  <a:lnTo>
                    <a:pt x="672" y="420"/>
                  </a:lnTo>
                  <a:lnTo>
                    <a:pt x="674" y="422"/>
                  </a:lnTo>
                  <a:lnTo>
                    <a:pt x="676" y="422"/>
                  </a:lnTo>
                  <a:lnTo>
                    <a:pt x="676" y="424"/>
                  </a:lnTo>
                  <a:lnTo>
                    <a:pt x="676" y="426"/>
                  </a:lnTo>
                  <a:lnTo>
                    <a:pt x="676" y="426"/>
                  </a:lnTo>
                  <a:lnTo>
                    <a:pt x="674" y="426"/>
                  </a:lnTo>
                  <a:lnTo>
                    <a:pt x="674" y="426"/>
                  </a:lnTo>
                  <a:close/>
                  <a:moveTo>
                    <a:pt x="702" y="436"/>
                  </a:moveTo>
                  <a:lnTo>
                    <a:pt x="700" y="436"/>
                  </a:lnTo>
                  <a:lnTo>
                    <a:pt x="698" y="434"/>
                  </a:lnTo>
                  <a:lnTo>
                    <a:pt x="700" y="434"/>
                  </a:lnTo>
                  <a:lnTo>
                    <a:pt x="702" y="434"/>
                  </a:lnTo>
                  <a:lnTo>
                    <a:pt x="702" y="436"/>
                  </a:lnTo>
                  <a:lnTo>
                    <a:pt x="702" y="436"/>
                  </a:lnTo>
                  <a:close/>
                  <a:moveTo>
                    <a:pt x="704" y="438"/>
                  </a:moveTo>
                  <a:lnTo>
                    <a:pt x="706" y="438"/>
                  </a:lnTo>
                  <a:lnTo>
                    <a:pt x="704" y="436"/>
                  </a:lnTo>
                  <a:lnTo>
                    <a:pt x="704" y="438"/>
                  </a:lnTo>
                  <a:close/>
                  <a:moveTo>
                    <a:pt x="708" y="438"/>
                  </a:moveTo>
                  <a:lnTo>
                    <a:pt x="710" y="438"/>
                  </a:lnTo>
                  <a:lnTo>
                    <a:pt x="710" y="440"/>
                  </a:lnTo>
                  <a:lnTo>
                    <a:pt x="712" y="440"/>
                  </a:lnTo>
                  <a:lnTo>
                    <a:pt x="712" y="438"/>
                  </a:lnTo>
                  <a:lnTo>
                    <a:pt x="710" y="438"/>
                  </a:lnTo>
                  <a:lnTo>
                    <a:pt x="710" y="436"/>
                  </a:lnTo>
                  <a:lnTo>
                    <a:pt x="708" y="436"/>
                  </a:lnTo>
                  <a:lnTo>
                    <a:pt x="708" y="438"/>
                  </a:lnTo>
                  <a:lnTo>
                    <a:pt x="708" y="438"/>
                  </a:lnTo>
                  <a:close/>
                  <a:moveTo>
                    <a:pt x="736" y="476"/>
                  </a:moveTo>
                  <a:lnTo>
                    <a:pt x="736" y="476"/>
                  </a:lnTo>
                  <a:lnTo>
                    <a:pt x="738" y="474"/>
                  </a:lnTo>
                  <a:lnTo>
                    <a:pt x="736" y="472"/>
                  </a:lnTo>
                  <a:lnTo>
                    <a:pt x="738" y="472"/>
                  </a:lnTo>
                  <a:lnTo>
                    <a:pt x="740" y="474"/>
                  </a:lnTo>
                  <a:lnTo>
                    <a:pt x="738" y="474"/>
                  </a:lnTo>
                  <a:lnTo>
                    <a:pt x="738" y="476"/>
                  </a:lnTo>
                  <a:lnTo>
                    <a:pt x="736" y="476"/>
                  </a:lnTo>
                  <a:close/>
                  <a:moveTo>
                    <a:pt x="734" y="484"/>
                  </a:moveTo>
                  <a:lnTo>
                    <a:pt x="732" y="482"/>
                  </a:lnTo>
                  <a:lnTo>
                    <a:pt x="734" y="480"/>
                  </a:lnTo>
                  <a:lnTo>
                    <a:pt x="734" y="480"/>
                  </a:lnTo>
                  <a:lnTo>
                    <a:pt x="738" y="480"/>
                  </a:lnTo>
                  <a:lnTo>
                    <a:pt x="738" y="482"/>
                  </a:lnTo>
                  <a:lnTo>
                    <a:pt x="736" y="482"/>
                  </a:lnTo>
                  <a:lnTo>
                    <a:pt x="734" y="484"/>
                  </a:lnTo>
                  <a:lnTo>
                    <a:pt x="734" y="484"/>
                  </a:lnTo>
                  <a:close/>
                  <a:moveTo>
                    <a:pt x="718" y="448"/>
                  </a:moveTo>
                  <a:lnTo>
                    <a:pt x="716" y="446"/>
                  </a:lnTo>
                  <a:lnTo>
                    <a:pt x="718" y="446"/>
                  </a:lnTo>
                  <a:lnTo>
                    <a:pt x="718" y="448"/>
                  </a:lnTo>
                  <a:close/>
                  <a:moveTo>
                    <a:pt x="714" y="448"/>
                  </a:moveTo>
                  <a:lnTo>
                    <a:pt x="712" y="446"/>
                  </a:lnTo>
                  <a:lnTo>
                    <a:pt x="714" y="446"/>
                  </a:lnTo>
                  <a:lnTo>
                    <a:pt x="714" y="448"/>
                  </a:lnTo>
                  <a:lnTo>
                    <a:pt x="714" y="448"/>
                  </a:lnTo>
                  <a:close/>
                  <a:moveTo>
                    <a:pt x="714" y="448"/>
                  </a:moveTo>
                  <a:lnTo>
                    <a:pt x="716" y="450"/>
                  </a:lnTo>
                  <a:lnTo>
                    <a:pt x="716" y="450"/>
                  </a:lnTo>
                  <a:lnTo>
                    <a:pt x="718" y="450"/>
                  </a:lnTo>
                  <a:lnTo>
                    <a:pt x="718" y="450"/>
                  </a:lnTo>
                  <a:lnTo>
                    <a:pt x="716" y="448"/>
                  </a:lnTo>
                  <a:lnTo>
                    <a:pt x="714" y="448"/>
                  </a:lnTo>
                  <a:lnTo>
                    <a:pt x="714" y="448"/>
                  </a:lnTo>
                  <a:close/>
                  <a:moveTo>
                    <a:pt x="730" y="442"/>
                  </a:moveTo>
                  <a:lnTo>
                    <a:pt x="732" y="442"/>
                  </a:lnTo>
                  <a:lnTo>
                    <a:pt x="732" y="444"/>
                  </a:lnTo>
                  <a:lnTo>
                    <a:pt x="732" y="446"/>
                  </a:lnTo>
                  <a:lnTo>
                    <a:pt x="732" y="446"/>
                  </a:lnTo>
                  <a:lnTo>
                    <a:pt x="734" y="448"/>
                  </a:lnTo>
                  <a:lnTo>
                    <a:pt x="734" y="448"/>
                  </a:lnTo>
                  <a:lnTo>
                    <a:pt x="734" y="446"/>
                  </a:lnTo>
                  <a:lnTo>
                    <a:pt x="736" y="446"/>
                  </a:lnTo>
                  <a:lnTo>
                    <a:pt x="738" y="446"/>
                  </a:lnTo>
                  <a:lnTo>
                    <a:pt x="740" y="446"/>
                  </a:lnTo>
                  <a:lnTo>
                    <a:pt x="740" y="444"/>
                  </a:lnTo>
                  <a:lnTo>
                    <a:pt x="740" y="442"/>
                  </a:lnTo>
                  <a:lnTo>
                    <a:pt x="736" y="442"/>
                  </a:lnTo>
                  <a:lnTo>
                    <a:pt x="734" y="440"/>
                  </a:lnTo>
                  <a:lnTo>
                    <a:pt x="732" y="440"/>
                  </a:lnTo>
                  <a:lnTo>
                    <a:pt x="732" y="442"/>
                  </a:lnTo>
                  <a:lnTo>
                    <a:pt x="730" y="442"/>
                  </a:lnTo>
                  <a:lnTo>
                    <a:pt x="730" y="442"/>
                  </a:lnTo>
                  <a:close/>
                  <a:moveTo>
                    <a:pt x="758" y="440"/>
                  </a:moveTo>
                  <a:lnTo>
                    <a:pt x="758" y="440"/>
                  </a:lnTo>
                  <a:lnTo>
                    <a:pt x="760" y="438"/>
                  </a:lnTo>
                  <a:lnTo>
                    <a:pt x="760" y="440"/>
                  </a:lnTo>
                  <a:lnTo>
                    <a:pt x="758" y="440"/>
                  </a:lnTo>
                  <a:close/>
                  <a:moveTo>
                    <a:pt x="748" y="452"/>
                  </a:moveTo>
                  <a:lnTo>
                    <a:pt x="750" y="450"/>
                  </a:lnTo>
                  <a:lnTo>
                    <a:pt x="752" y="448"/>
                  </a:lnTo>
                  <a:lnTo>
                    <a:pt x="754" y="448"/>
                  </a:lnTo>
                  <a:lnTo>
                    <a:pt x="754" y="448"/>
                  </a:lnTo>
                  <a:lnTo>
                    <a:pt x="754" y="446"/>
                  </a:lnTo>
                  <a:lnTo>
                    <a:pt x="756" y="448"/>
                  </a:lnTo>
                  <a:lnTo>
                    <a:pt x="756" y="448"/>
                  </a:lnTo>
                  <a:lnTo>
                    <a:pt x="754" y="450"/>
                  </a:lnTo>
                  <a:lnTo>
                    <a:pt x="752" y="452"/>
                  </a:lnTo>
                  <a:lnTo>
                    <a:pt x="750" y="452"/>
                  </a:lnTo>
                  <a:lnTo>
                    <a:pt x="748" y="452"/>
                  </a:lnTo>
                  <a:close/>
                  <a:moveTo>
                    <a:pt x="740" y="468"/>
                  </a:moveTo>
                  <a:lnTo>
                    <a:pt x="744" y="464"/>
                  </a:lnTo>
                  <a:lnTo>
                    <a:pt x="744" y="462"/>
                  </a:lnTo>
                  <a:lnTo>
                    <a:pt x="746" y="462"/>
                  </a:lnTo>
                  <a:lnTo>
                    <a:pt x="748" y="460"/>
                  </a:lnTo>
                  <a:lnTo>
                    <a:pt x="750" y="458"/>
                  </a:lnTo>
                  <a:lnTo>
                    <a:pt x="750" y="456"/>
                  </a:lnTo>
                  <a:lnTo>
                    <a:pt x="748" y="454"/>
                  </a:lnTo>
                  <a:lnTo>
                    <a:pt x="746" y="456"/>
                  </a:lnTo>
                  <a:lnTo>
                    <a:pt x="746" y="458"/>
                  </a:lnTo>
                  <a:lnTo>
                    <a:pt x="746" y="458"/>
                  </a:lnTo>
                  <a:lnTo>
                    <a:pt x="744" y="460"/>
                  </a:lnTo>
                  <a:lnTo>
                    <a:pt x="742" y="460"/>
                  </a:lnTo>
                  <a:lnTo>
                    <a:pt x="738" y="460"/>
                  </a:lnTo>
                  <a:lnTo>
                    <a:pt x="736" y="462"/>
                  </a:lnTo>
                  <a:lnTo>
                    <a:pt x="736" y="464"/>
                  </a:lnTo>
                  <a:lnTo>
                    <a:pt x="734" y="464"/>
                  </a:lnTo>
                  <a:lnTo>
                    <a:pt x="734" y="468"/>
                  </a:lnTo>
                  <a:lnTo>
                    <a:pt x="736" y="466"/>
                  </a:lnTo>
                  <a:lnTo>
                    <a:pt x="738" y="468"/>
                  </a:lnTo>
                  <a:lnTo>
                    <a:pt x="740" y="468"/>
                  </a:lnTo>
                  <a:close/>
                  <a:moveTo>
                    <a:pt x="760" y="464"/>
                  </a:moveTo>
                  <a:lnTo>
                    <a:pt x="758" y="462"/>
                  </a:lnTo>
                  <a:lnTo>
                    <a:pt x="760" y="460"/>
                  </a:lnTo>
                  <a:lnTo>
                    <a:pt x="760" y="458"/>
                  </a:lnTo>
                  <a:lnTo>
                    <a:pt x="762" y="458"/>
                  </a:lnTo>
                  <a:lnTo>
                    <a:pt x="764" y="458"/>
                  </a:lnTo>
                  <a:lnTo>
                    <a:pt x="766" y="462"/>
                  </a:lnTo>
                  <a:lnTo>
                    <a:pt x="764" y="462"/>
                  </a:lnTo>
                  <a:lnTo>
                    <a:pt x="762" y="462"/>
                  </a:lnTo>
                  <a:lnTo>
                    <a:pt x="760" y="466"/>
                  </a:lnTo>
                  <a:lnTo>
                    <a:pt x="760" y="464"/>
                  </a:lnTo>
                  <a:close/>
                  <a:moveTo>
                    <a:pt x="774" y="484"/>
                  </a:moveTo>
                  <a:lnTo>
                    <a:pt x="774" y="482"/>
                  </a:lnTo>
                  <a:lnTo>
                    <a:pt x="774" y="478"/>
                  </a:lnTo>
                  <a:lnTo>
                    <a:pt x="774" y="476"/>
                  </a:lnTo>
                  <a:lnTo>
                    <a:pt x="772" y="476"/>
                  </a:lnTo>
                  <a:lnTo>
                    <a:pt x="772" y="478"/>
                  </a:lnTo>
                  <a:lnTo>
                    <a:pt x="772" y="482"/>
                  </a:lnTo>
                  <a:lnTo>
                    <a:pt x="772" y="484"/>
                  </a:lnTo>
                  <a:lnTo>
                    <a:pt x="772" y="484"/>
                  </a:lnTo>
                  <a:lnTo>
                    <a:pt x="772" y="486"/>
                  </a:lnTo>
                  <a:lnTo>
                    <a:pt x="774" y="486"/>
                  </a:lnTo>
                  <a:lnTo>
                    <a:pt x="774" y="484"/>
                  </a:lnTo>
                  <a:close/>
                  <a:moveTo>
                    <a:pt x="776" y="482"/>
                  </a:moveTo>
                  <a:lnTo>
                    <a:pt x="776" y="482"/>
                  </a:lnTo>
                  <a:lnTo>
                    <a:pt x="776" y="478"/>
                  </a:lnTo>
                  <a:lnTo>
                    <a:pt x="778" y="480"/>
                  </a:lnTo>
                  <a:lnTo>
                    <a:pt x="778" y="482"/>
                  </a:lnTo>
                  <a:lnTo>
                    <a:pt x="778" y="482"/>
                  </a:lnTo>
                  <a:lnTo>
                    <a:pt x="776" y="482"/>
                  </a:lnTo>
                  <a:close/>
                  <a:moveTo>
                    <a:pt x="780" y="488"/>
                  </a:moveTo>
                  <a:lnTo>
                    <a:pt x="780" y="486"/>
                  </a:lnTo>
                  <a:lnTo>
                    <a:pt x="780" y="486"/>
                  </a:lnTo>
                  <a:lnTo>
                    <a:pt x="782" y="486"/>
                  </a:lnTo>
                  <a:lnTo>
                    <a:pt x="782" y="488"/>
                  </a:lnTo>
                  <a:lnTo>
                    <a:pt x="780" y="488"/>
                  </a:lnTo>
                  <a:close/>
                  <a:moveTo>
                    <a:pt x="772" y="494"/>
                  </a:moveTo>
                  <a:lnTo>
                    <a:pt x="772" y="494"/>
                  </a:lnTo>
                  <a:lnTo>
                    <a:pt x="772" y="496"/>
                  </a:lnTo>
                  <a:lnTo>
                    <a:pt x="774" y="500"/>
                  </a:lnTo>
                  <a:lnTo>
                    <a:pt x="774" y="500"/>
                  </a:lnTo>
                  <a:lnTo>
                    <a:pt x="774" y="500"/>
                  </a:lnTo>
                  <a:lnTo>
                    <a:pt x="778" y="500"/>
                  </a:lnTo>
                  <a:lnTo>
                    <a:pt x="778" y="500"/>
                  </a:lnTo>
                  <a:lnTo>
                    <a:pt x="780" y="500"/>
                  </a:lnTo>
                  <a:lnTo>
                    <a:pt x="782" y="502"/>
                  </a:lnTo>
                  <a:lnTo>
                    <a:pt x="784" y="500"/>
                  </a:lnTo>
                  <a:lnTo>
                    <a:pt x="782" y="498"/>
                  </a:lnTo>
                  <a:lnTo>
                    <a:pt x="782" y="496"/>
                  </a:lnTo>
                  <a:lnTo>
                    <a:pt x="780" y="496"/>
                  </a:lnTo>
                  <a:lnTo>
                    <a:pt x="780" y="494"/>
                  </a:lnTo>
                  <a:lnTo>
                    <a:pt x="778" y="494"/>
                  </a:lnTo>
                  <a:lnTo>
                    <a:pt x="776" y="494"/>
                  </a:lnTo>
                  <a:lnTo>
                    <a:pt x="776" y="492"/>
                  </a:lnTo>
                  <a:lnTo>
                    <a:pt x="776" y="492"/>
                  </a:lnTo>
                  <a:lnTo>
                    <a:pt x="776" y="492"/>
                  </a:lnTo>
                  <a:lnTo>
                    <a:pt x="774" y="494"/>
                  </a:lnTo>
                  <a:lnTo>
                    <a:pt x="774" y="494"/>
                  </a:lnTo>
                  <a:lnTo>
                    <a:pt x="772" y="494"/>
                  </a:lnTo>
                  <a:close/>
                  <a:moveTo>
                    <a:pt x="708" y="584"/>
                  </a:moveTo>
                  <a:lnTo>
                    <a:pt x="710" y="584"/>
                  </a:lnTo>
                  <a:lnTo>
                    <a:pt x="712" y="582"/>
                  </a:lnTo>
                  <a:lnTo>
                    <a:pt x="710" y="582"/>
                  </a:lnTo>
                  <a:lnTo>
                    <a:pt x="708" y="582"/>
                  </a:lnTo>
                  <a:lnTo>
                    <a:pt x="708" y="584"/>
                  </a:lnTo>
                  <a:close/>
                  <a:moveTo>
                    <a:pt x="672" y="524"/>
                  </a:moveTo>
                  <a:lnTo>
                    <a:pt x="674" y="524"/>
                  </a:lnTo>
                  <a:lnTo>
                    <a:pt x="674" y="526"/>
                  </a:lnTo>
                  <a:lnTo>
                    <a:pt x="676" y="524"/>
                  </a:lnTo>
                  <a:lnTo>
                    <a:pt x="674" y="524"/>
                  </a:lnTo>
                  <a:lnTo>
                    <a:pt x="672" y="524"/>
                  </a:lnTo>
                  <a:lnTo>
                    <a:pt x="672" y="524"/>
                  </a:lnTo>
                  <a:close/>
                  <a:moveTo>
                    <a:pt x="664" y="538"/>
                  </a:moveTo>
                  <a:lnTo>
                    <a:pt x="664" y="536"/>
                  </a:lnTo>
                  <a:lnTo>
                    <a:pt x="662" y="534"/>
                  </a:lnTo>
                  <a:lnTo>
                    <a:pt x="660" y="532"/>
                  </a:lnTo>
                  <a:lnTo>
                    <a:pt x="660" y="532"/>
                  </a:lnTo>
                  <a:lnTo>
                    <a:pt x="660" y="530"/>
                  </a:lnTo>
                  <a:lnTo>
                    <a:pt x="658" y="528"/>
                  </a:lnTo>
                  <a:lnTo>
                    <a:pt x="658" y="524"/>
                  </a:lnTo>
                  <a:lnTo>
                    <a:pt x="660" y="524"/>
                  </a:lnTo>
                  <a:lnTo>
                    <a:pt x="660" y="526"/>
                  </a:lnTo>
                  <a:lnTo>
                    <a:pt x="662" y="528"/>
                  </a:lnTo>
                  <a:lnTo>
                    <a:pt x="662" y="528"/>
                  </a:lnTo>
                  <a:lnTo>
                    <a:pt x="664" y="530"/>
                  </a:lnTo>
                  <a:lnTo>
                    <a:pt x="664" y="534"/>
                  </a:lnTo>
                  <a:lnTo>
                    <a:pt x="666" y="534"/>
                  </a:lnTo>
                  <a:lnTo>
                    <a:pt x="668" y="534"/>
                  </a:lnTo>
                  <a:lnTo>
                    <a:pt x="668" y="538"/>
                  </a:lnTo>
                  <a:lnTo>
                    <a:pt x="666" y="538"/>
                  </a:lnTo>
                  <a:lnTo>
                    <a:pt x="664" y="538"/>
                  </a:lnTo>
                  <a:close/>
                  <a:moveTo>
                    <a:pt x="650" y="536"/>
                  </a:moveTo>
                  <a:lnTo>
                    <a:pt x="650" y="534"/>
                  </a:lnTo>
                  <a:lnTo>
                    <a:pt x="650" y="532"/>
                  </a:lnTo>
                  <a:lnTo>
                    <a:pt x="650" y="532"/>
                  </a:lnTo>
                  <a:lnTo>
                    <a:pt x="650" y="528"/>
                  </a:lnTo>
                  <a:lnTo>
                    <a:pt x="650" y="526"/>
                  </a:lnTo>
                  <a:lnTo>
                    <a:pt x="652" y="526"/>
                  </a:lnTo>
                  <a:lnTo>
                    <a:pt x="652" y="528"/>
                  </a:lnTo>
                  <a:lnTo>
                    <a:pt x="652" y="528"/>
                  </a:lnTo>
                  <a:lnTo>
                    <a:pt x="652" y="530"/>
                  </a:lnTo>
                  <a:lnTo>
                    <a:pt x="652" y="532"/>
                  </a:lnTo>
                  <a:lnTo>
                    <a:pt x="650" y="536"/>
                  </a:lnTo>
                  <a:lnTo>
                    <a:pt x="650" y="536"/>
                  </a:lnTo>
                  <a:close/>
                  <a:moveTo>
                    <a:pt x="648" y="478"/>
                  </a:moveTo>
                  <a:lnTo>
                    <a:pt x="648" y="480"/>
                  </a:lnTo>
                  <a:lnTo>
                    <a:pt x="650" y="482"/>
                  </a:lnTo>
                  <a:lnTo>
                    <a:pt x="652" y="482"/>
                  </a:lnTo>
                  <a:lnTo>
                    <a:pt x="652" y="480"/>
                  </a:lnTo>
                  <a:lnTo>
                    <a:pt x="652" y="478"/>
                  </a:lnTo>
                  <a:lnTo>
                    <a:pt x="650" y="478"/>
                  </a:lnTo>
                  <a:lnTo>
                    <a:pt x="648" y="478"/>
                  </a:lnTo>
                  <a:close/>
                  <a:moveTo>
                    <a:pt x="650" y="478"/>
                  </a:moveTo>
                  <a:lnTo>
                    <a:pt x="650" y="474"/>
                  </a:lnTo>
                  <a:lnTo>
                    <a:pt x="650" y="472"/>
                  </a:lnTo>
                  <a:lnTo>
                    <a:pt x="652" y="470"/>
                  </a:lnTo>
                  <a:lnTo>
                    <a:pt x="654" y="468"/>
                  </a:lnTo>
                  <a:lnTo>
                    <a:pt x="654" y="470"/>
                  </a:lnTo>
                  <a:lnTo>
                    <a:pt x="654" y="472"/>
                  </a:lnTo>
                  <a:lnTo>
                    <a:pt x="654" y="474"/>
                  </a:lnTo>
                  <a:lnTo>
                    <a:pt x="654" y="476"/>
                  </a:lnTo>
                  <a:lnTo>
                    <a:pt x="652" y="478"/>
                  </a:lnTo>
                  <a:lnTo>
                    <a:pt x="650" y="478"/>
                  </a:lnTo>
                  <a:close/>
                  <a:moveTo>
                    <a:pt x="532" y="452"/>
                  </a:moveTo>
                  <a:lnTo>
                    <a:pt x="532" y="452"/>
                  </a:lnTo>
                  <a:lnTo>
                    <a:pt x="532" y="450"/>
                  </a:lnTo>
                  <a:lnTo>
                    <a:pt x="530" y="450"/>
                  </a:lnTo>
                  <a:lnTo>
                    <a:pt x="530" y="452"/>
                  </a:lnTo>
                  <a:lnTo>
                    <a:pt x="532" y="452"/>
                  </a:lnTo>
                  <a:close/>
                  <a:moveTo>
                    <a:pt x="430" y="424"/>
                  </a:moveTo>
                  <a:lnTo>
                    <a:pt x="432" y="424"/>
                  </a:lnTo>
                  <a:lnTo>
                    <a:pt x="434" y="424"/>
                  </a:lnTo>
                  <a:lnTo>
                    <a:pt x="432" y="424"/>
                  </a:lnTo>
                  <a:lnTo>
                    <a:pt x="430" y="424"/>
                  </a:lnTo>
                  <a:lnTo>
                    <a:pt x="430" y="424"/>
                  </a:lnTo>
                  <a:close/>
                  <a:moveTo>
                    <a:pt x="422" y="428"/>
                  </a:moveTo>
                  <a:lnTo>
                    <a:pt x="424" y="428"/>
                  </a:lnTo>
                  <a:lnTo>
                    <a:pt x="424" y="426"/>
                  </a:lnTo>
                  <a:lnTo>
                    <a:pt x="422" y="426"/>
                  </a:lnTo>
                  <a:lnTo>
                    <a:pt x="422" y="428"/>
                  </a:lnTo>
                  <a:close/>
                  <a:moveTo>
                    <a:pt x="426" y="438"/>
                  </a:moveTo>
                  <a:lnTo>
                    <a:pt x="426" y="436"/>
                  </a:lnTo>
                  <a:lnTo>
                    <a:pt x="426" y="434"/>
                  </a:lnTo>
                  <a:lnTo>
                    <a:pt x="426" y="438"/>
                  </a:lnTo>
                  <a:lnTo>
                    <a:pt x="426" y="438"/>
                  </a:lnTo>
                  <a:close/>
                  <a:moveTo>
                    <a:pt x="426" y="438"/>
                  </a:moveTo>
                  <a:lnTo>
                    <a:pt x="424" y="434"/>
                  </a:lnTo>
                  <a:lnTo>
                    <a:pt x="424" y="436"/>
                  </a:lnTo>
                  <a:lnTo>
                    <a:pt x="424" y="438"/>
                  </a:lnTo>
                  <a:lnTo>
                    <a:pt x="426" y="438"/>
                  </a:lnTo>
                  <a:close/>
                  <a:moveTo>
                    <a:pt x="430" y="444"/>
                  </a:moveTo>
                  <a:lnTo>
                    <a:pt x="430" y="448"/>
                  </a:lnTo>
                  <a:lnTo>
                    <a:pt x="432" y="448"/>
                  </a:lnTo>
                  <a:lnTo>
                    <a:pt x="434" y="446"/>
                  </a:lnTo>
                  <a:lnTo>
                    <a:pt x="432" y="444"/>
                  </a:lnTo>
                  <a:lnTo>
                    <a:pt x="434" y="442"/>
                  </a:lnTo>
                  <a:lnTo>
                    <a:pt x="432" y="442"/>
                  </a:lnTo>
                  <a:lnTo>
                    <a:pt x="432" y="444"/>
                  </a:lnTo>
                  <a:lnTo>
                    <a:pt x="430" y="444"/>
                  </a:lnTo>
                  <a:lnTo>
                    <a:pt x="430" y="444"/>
                  </a:lnTo>
                  <a:close/>
                  <a:moveTo>
                    <a:pt x="426" y="458"/>
                  </a:moveTo>
                  <a:lnTo>
                    <a:pt x="426" y="454"/>
                  </a:lnTo>
                  <a:lnTo>
                    <a:pt x="426" y="454"/>
                  </a:lnTo>
                  <a:lnTo>
                    <a:pt x="426" y="452"/>
                  </a:lnTo>
                  <a:lnTo>
                    <a:pt x="428" y="448"/>
                  </a:lnTo>
                  <a:lnTo>
                    <a:pt x="428" y="450"/>
                  </a:lnTo>
                  <a:lnTo>
                    <a:pt x="428" y="452"/>
                  </a:lnTo>
                  <a:lnTo>
                    <a:pt x="430" y="452"/>
                  </a:lnTo>
                  <a:lnTo>
                    <a:pt x="428" y="454"/>
                  </a:lnTo>
                  <a:lnTo>
                    <a:pt x="430" y="456"/>
                  </a:lnTo>
                  <a:lnTo>
                    <a:pt x="428" y="456"/>
                  </a:lnTo>
                  <a:lnTo>
                    <a:pt x="428" y="458"/>
                  </a:lnTo>
                  <a:lnTo>
                    <a:pt x="426" y="458"/>
                  </a:lnTo>
                  <a:close/>
                  <a:moveTo>
                    <a:pt x="518" y="402"/>
                  </a:moveTo>
                  <a:lnTo>
                    <a:pt x="518" y="402"/>
                  </a:lnTo>
                  <a:lnTo>
                    <a:pt x="518" y="400"/>
                  </a:lnTo>
                  <a:lnTo>
                    <a:pt x="518" y="402"/>
                  </a:lnTo>
                  <a:lnTo>
                    <a:pt x="518" y="402"/>
                  </a:lnTo>
                  <a:lnTo>
                    <a:pt x="518" y="402"/>
                  </a:lnTo>
                  <a:close/>
                  <a:moveTo>
                    <a:pt x="548" y="384"/>
                  </a:moveTo>
                  <a:lnTo>
                    <a:pt x="548" y="380"/>
                  </a:lnTo>
                  <a:lnTo>
                    <a:pt x="546" y="380"/>
                  </a:lnTo>
                  <a:lnTo>
                    <a:pt x="548" y="378"/>
                  </a:lnTo>
                  <a:lnTo>
                    <a:pt x="548" y="376"/>
                  </a:lnTo>
                  <a:lnTo>
                    <a:pt x="550" y="378"/>
                  </a:lnTo>
                  <a:lnTo>
                    <a:pt x="550" y="378"/>
                  </a:lnTo>
                  <a:lnTo>
                    <a:pt x="550" y="380"/>
                  </a:lnTo>
                  <a:lnTo>
                    <a:pt x="550" y="382"/>
                  </a:lnTo>
                  <a:lnTo>
                    <a:pt x="550" y="384"/>
                  </a:lnTo>
                  <a:lnTo>
                    <a:pt x="548" y="384"/>
                  </a:lnTo>
                  <a:close/>
                  <a:moveTo>
                    <a:pt x="514" y="420"/>
                  </a:moveTo>
                  <a:lnTo>
                    <a:pt x="514" y="420"/>
                  </a:lnTo>
                  <a:lnTo>
                    <a:pt x="514" y="418"/>
                  </a:lnTo>
                  <a:lnTo>
                    <a:pt x="516" y="418"/>
                  </a:lnTo>
                  <a:lnTo>
                    <a:pt x="516" y="416"/>
                  </a:lnTo>
                  <a:lnTo>
                    <a:pt x="516" y="414"/>
                  </a:lnTo>
                  <a:lnTo>
                    <a:pt x="516" y="412"/>
                  </a:lnTo>
                  <a:lnTo>
                    <a:pt x="514" y="412"/>
                  </a:lnTo>
                  <a:lnTo>
                    <a:pt x="514" y="412"/>
                  </a:lnTo>
                  <a:lnTo>
                    <a:pt x="514" y="410"/>
                  </a:lnTo>
                  <a:lnTo>
                    <a:pt x="516" y="408"/>
                  </a:lnTo>
                  <a:lnTo>
                    <a:pt x="518" y="406"/>
                  </a:lnTo>
                  <a:lnTo>
                    <a:pt x="514" y="406"/>
                  </a:lnTo>
                  <a:lnTo>
                    <a:pt x="512" y="406"/>
                  </a:lnTo>
                  <a:lnTo>
                    <a:pt x="512" y="408"/>
                  </a:lnTo>
                  <a:lnTo>
                    <a:pt x="512" y="408"/>
                  </a:lnTo>
                  <a:lnTo>
                    <a:pt x="510" y="408"/>
                  </a:lnTo>
                  <a:lnTo>
                    <a:pt x="508" y="408"/>
                  </a:lnTo>
                  <a:lnTo>
                    <a:pt x="504" y="410"/>
                  </a:lnTo>
                  <a:lnTo>
                    <a:pt x="502" y="412"/>
                  </a:lnTo>
                  <a:lnTo>
                    <a:pt x="502" y="410"/>
                  </a:lnTo>
                  <a:lnTo>
                    <a:pt x="504" y="410"/>
                  </a:lnTo>
                  <a:lnTo>
                    <a:pt x="506" y="408"/>
                  </a:lnTo>
                  <a:lnTo>
                    <a:pt x="506" y="404"/>
                  </a:lnTo>
                  <a:lnTo>
                    <a:pt x="504" y="406"/>
                  </a:lnTo>
                  <a:lnTo>
                    <a:pt x="504" y="406"/>
                  </a:lnTo>
                  <a:lnTo>
                    <a:pt x="504" y="404"/>
                  </a:lnTo>
                  <a:lnTo>
                    <a:pt x="506" y="402"/>
                  </a:lnTo>
                  <a:lnTo>
                    <a:pt x="504" y="398"/>
                  </a:lnTo>
                  <a:lnTo>
                    <a:pt x="506" y="398"/>
                  </a:lnTo>
                  <a:lnTo>
                    <a:pt x="508" y="398"/>
                  </a:lnTo>
                  <a:lnTo>
                    <a:pt x="508" y="398"/>
                  </a:lnTo>
                  <a:lnTo>
                    <a:pt x="508" y="402"/>
                  </a:lnTo>
                  <a:lnTo>
                    <a:pt x="510" y="404"/>
                  </a:lnTo>
                  <a:lnTo>
                    <a:pt x="510" y="404"/>
                  </a:lnTo>
                  <a:lnTo>
                    <a:pt x="514" y="404"/>
                  </a:lnTo>
                  <a:lnTo>
                    <a:pt x="514" y="400"/>
                  </a:lnTo>
                  <a:lnTo>
                    <a:pt x="514" y="398"/>
                  </a:lnTo>
                  <a:lnTo>
                    <a:pt x="514" y="398"/>
                  </a:lnTo>
                  <a:lnTo>
                    <a:pt x="514" y="398"/>
                  </a:lnTo>
                  <a:lnTo>
                    <a:pt x="516" y="398"/>
                  </a:lnTo>
                  <a:lnTo>
                    <a:pt x="518" y="398"/>
                  </a:lnTo>
                  <a:lnTo>
                    <a:pt x="518" y="396"/>
                  </a:lnTo>
                  <a:lnTo>
                    <a:pt x="520" y="394"/>
                  </a:lnTo>
                  <a:lnTo>
                    <a:pt x="520" y="396"/>
                  </a:lnTo>
                  <a:lnTo>
                    <a:pt x="522" y="396"/>
                  </a:lnTo>
                  <a:lnTo>
                    <a:pt x="524" y="394"/>
                  </a:lnTo>
                  <a:lnTo>
                    <a:pt x="522" y="398"/>
                  </a:lnTo>
                  <a:lnTo>
                    <a:pt x="522" y="402"/>
                  </a:lnTo>
                  <a:lnTo>
                    <a:pt x="522" y="400"/>
                  </a:lnTo>
                  <a:lnTo>
                    <a:pt x="524" y="402"/>
                  </a:lnTo>
                  <a:lnTo>
                    <a:pt x="522" y="404"/>
                  </a:lnTo>
                  <a:lnTo>
                    <a:pt x="524" y="404"/>
                  </a:lnTo>
                  <a:lnTo>
                    <a:pt x="524" y="400"/>
                  </a:lnTo>
                  <a:lnTo>
                    <a:pt x="526" y="400"/>
                  </a:lnTo>
                  <a:lnTo>
                    <a:pt x="528" y="396"/>
                  </a:lnTo>
                  <a:lnTo>
                    <a:pt x="530" y="396"/>
                  </a:lnTo>
                  <a:lnTo>
                    <a:pt x="530" y="398"/>
                  </a:lnTo>
                  <a:lnTo>
                    <a:pt x="528" y="400"/>
                  </a:lnTo>
                  <a:lnTo>
                    <a:pt x="528" y="404"/>
                  </a:lnTo>
                  <a:lnTo>
                    <a:pt x="530" y="404"/>
                  </a:lnTo>
                  <a:lnTo>
                    <a:pt x="532" y="406"/>
                  </a:lnTo>
                  <a:lnTo>
                    <a:pt x="532" y="404"/>
                  </a:lnTo>
                  <a:lnTo>
                    <a:pt x="534" y="402"/>
                  </a:lnTo>
                  <a:lnTo>
                    <a:pt x="536" y="398"/>
                  </a:lnTo>
                  <a:lnTo>
                    <a:pt x="536" y="396"/>
                  </a:lnTo>
                  <a:lnTo>
                    <a:pt x="536" y="392"/>
                  </a:lnTo>
                  <a:lnTo>
                    <a:pt x="538" y="392"/>
                  </a:lnTo>
                  <a:lnTo>
                    <a:pt x="536" y="390"/>
                  </a:lnTo>
                  <a:lnTo>
                    <a:pt x="536" y="390"/>
                  </a:lnTo>
                  <a:lnTo>
                    <a:pt x="534" y="390"/>
                  </a:lnTo>
                  <a:lnTo>
                    <a:pt x="532" y="392"/>
                  </a:lnTo>
                  <a:lnTo>
                    <a:pt x="532" y="388"/>
                  </a:lnTo>
                  <a:lnTo>
                    <a:pt x="534" y="388"/>
                  </a:lnTo>
                  <a:lnTo>
                    <a:pt x="532" y="386"/>
                  </a:lnTo>
                  <a:lnTo>
                    <a:pt x="530" y="386"/>
                  </a:lnTo>
                  <a:lnTo>
                    <a:pt x="530" y="386"/>
                  </a:lnTo>
                  <a:lnTo>
                    <a:pt x="528" y="384"/>
                  </a:lnTo>
                  <a:lnTo>
                    <a:pt x="528" y="382"/>
                  </a:lnTo>
                  <a:lnTo>
                    <a:pt x="526" y="378"/>
                  </a:lnTo>
                  <a:lnTo>
                    <a:pt x="526" y="376"/>
                  </a:lnTo>
                  <a:lnTo>
                    <a:pt x="528" y="372"/>
                  </a:lnTo>
                  <a:lnTo>
                    <a:pt x="526" y="370"/>
                  </a:lnTo>
                  <a:lnTo>
                    <a:pt x="524" y="372"/>
                  </a:lnTo>
                  <a:lnTo>
                    <a:pt x="524" y="374"/>
                  </a:lnTo>
                  <a:lnTo>
                    <a:pt x="524" y="372"/>
                  </a:lnTo>
                  <a:lnTo>
                    <a:pt x="520" y="370"/>
                  </a:lnTo>
                  <a:lnTo>
                    <a:pt x="520" y="366"/>
                  </a:lnTo>
                  <a:lnTo>
                    <a:pt x="518" y="364"/>
                  </a:lnTo>
                  <a:lnTo>
                    <a:pt x="518" y="360"/>
                  </a:lnTo>
                  <a:lnTo>
                    <a:pt x="516" y="358"/>
                  </a:lnTo>
                  <a:lnTo>
                    <a:pt x="516" y="356"/>
                  </a:lnTo>
                  <a:lnTo>
                    <a:pt x="516" y="354"/>
                  </a:lnTo>
                  <a:lnTo>
                    <a:pt x="516" y="352"/>
                  </a:lnTo>
                  <a:lnTo>
                    <a:pt x="518" y="352"/>
                  </a:lnTo>
                  <a:lnTo>
                    <a:pt x="518" y="350"/>
                  </a:lnTo>
                  <a:lnTo>
                    <a:pt x="520" y="350"/>
                  </a:lnTo>
                  <a:lnTo>
                    <a:pt x="520" y="350"/>
                  </a:lnTo>
                  <a:lnTo>
                    <a:pt x="522" y="350"/>
                  </a:lnTo>
                  <a:lnTo>
                    <a:pt x="522" y="348"/>
                  </a:lnTo>
                  <a:lnTo>
                    <a:pt x="524" y="342"/>
                  </a:lnTo>
                  <a:lnTo>
                    <a:pt x="524" y="340"/>
                  </a:lnTo>
                  <a:lnTo>
                    <a:pt x="524" y="338"/>
                  </a:lnTo>
                  <a:lnTo>
                    <a:pt x="524" y="334"/>
                  </a:lnTo>
                  <a:lnTo>
                    <a:pt x="524" y="330"/>
                  </a:lnTo>
                  <a:lnTo>
                    <a:pt x="526" y="330"/>
                  </a:lnTo>
                  <a:lnTo>
                    <a:pt x="526" y="328"/>
                  </a:lnTo>
                  <a:lnTo>
                    <a:pt x="528" y="324"/>
                  </a:lnTo>
                  <a:lnTo>
                    <a:pt x="528" y="322"/>
                  </a:lnTo>
                  <a:lnTo>
                    <a:pt x="530" y="320"/>
                  </a:lnTo>
                  <a:lnTo>
                    <a:pt x="530" y="316"/>
                  </a:lnTo>
                  <a:lnTo>
                    <a:pt x="532" y="314"/>
                  </a:lnTo>
                  <a:lnTo>
                    <a:pt x="532" y="312"/>
                  </a:lnTo>
                  <a:lnTo>
                    <a:pt x="534" y="310"/>
                  </a:lnTo>
                  <a:lnTo>
                    <a:pt x="534" y="308"/>
                  </a:lnTo>
                  <a:lnTo>
                    <a:pt x="534" y="306"/>
                  </a:lnTo>
                  <a:lnTo>
                    <a:pt x="536" y="304"/>
                  </a:lnTo>
                  <a:lnTo>
                    <a:pt x="536" y="302"/>
                  </a:lnTo>
                  <a:lnTo>
                    <a:pt x="534" y="300"/>
                  </a:lnTo>
                  <a:lnTo>
                    <a:pt x="534" y="298"/>
                  </a:lnTo>
                  <a:lnTo>
                    <a:pt x="534" y="296"/>
                  </a:lnTo>
                  <a:lnTo>
                    <a:pt x="532" y="296"/>
                  </a:lnTo>
                  <a:lnTo>
                    <a:pt x="532" y="292"/>
                  </a:lnTo>
                  <a:lnTo>
                    <a:pt x="532" y="290"/>
                  </a:lnTo>
                  <a:lnTo>
                    <a:pt x="530" y="286"/>
                  </a:lnTo>
                  <a:lnTo>
                    <a:pt x="528" y="286"/>
                  </a:lnTo>
                  <a:lnTo>
                    <a:pt x="528" y="286"/>
                  </a:lnTo>
                  <a:lnTo>
                    <a:pt x="526" y="286"/>
                  </a:lnTo>
                  <a:lnTo>
                    <a:pt x="526" y="288"/>
                  </a:lnTo>
                  <a:lnTo>
                    <a:pt x="524" y="288"/>
                  </a:lnTo>
                  <a:lnTo>
                    <a:pt x="522" y="284"/>
                  </a:lnTo>
                  <a:lnTo>
                    <a:pt x="520" y="284"/>
                  </a:lnTo>
                  <a:lnTo>
                    <a:pt x="518" y="282"/>
                  </a:lnTo>
                  <a:lnTo>
                    <a:pt x="518" y="282"/>
                  </a:lnTo>
                  <a:lnTo>
                    <a:pt x="518" y="286"/>
                  </a:lnTo>
                  <a:lnTo>
                    <a:pt x="518" y="286"/>
                  </a:lnTo>
                  <a:lnTo>
                    <a:pt x="516" y="286"/>
                  </a:lnTo>
                  <a:lnTo>
                    <a:pt x="514" y="288"/>
                  </a:lnTo>
                  <a:lnTo>
                    <a:pt x="514" y="290"/>
                  </a:lnTo>
                  <a:lnTo>
                    <a:pt x="512" y="290"/>
                  </a:lnTo>
                  <a:lnTo>
                    <a:pt x="510" y="296"/>
                  </a:lnTo>
                  <a:lnTo>
                    <a:pt x="510" y="300"/>
                  </a:lnTo>
                  <a:lnTo>
                    <a:pt x="510" y="302"/>
                  </a:lnTo>
                  <a:lnTo>
                    <a:pt x="510" y="304"/>
                  </a:lnTo>
                  <a:lnTo>
                    <a:pt x="508" y="304"/>
                  </a:lnTo>
                  <a:lnTo>
                    <a:pt x="508" y="308"/>
                  </a:lnTo>
                  <a:lnTo>
                    <a:pt x="506" y="308"/>
                  </a:lnTo>
                  <a:lnTo>
                    <a:pt x="506" y="314"/>
                  </a:lnTo>
                  <a:lnTo>
                    <a:pt x="504" y="314"/>
                  </a:lnTo>
                  <a:lnTo>
                    <a:pt x="504" y="314"/>
                  </a:lnTo>
                  <a:lnTo>
                    <a:pt x="502" y="318"/>
                  </a:lnTo>
                  <a:lnTo>
                    <a:pt x="502" y="320"/>
                  </a:lnTo>
                  <a:lnTo>
                    <a:pt x="502" y="322"/>
                  </a:lnTo>
                  <a:lnTo>
                    <a:pt x="502" y="324"/>
                  </a:lnTo>
                  <a:lnTo>
                    <a:pt x="500" y="326"/>
                  </a:lnTo>
                  <a:lnTo>
                    <a:pt x="500" y="328"/>
                  </a:lnTo>
                  <a:lnTo>
                    <a:pt x="500" y="330"/>
                  </a:lnTo>
                  <a:lnTo>
                    <a:pt x="498" y="330"/>
                  </a:lnTo>
                  <a:lnTo>
                    <a:pt x="498" y="330"/>
                  </a:lnTo>
                  <a:lnTo>
                    <a:pt x="500" y="332"/>
                  </a:lnTo>
                  <a:lnTo>
                    <a:pt x="500" y="334"/>
                  </a:lnTo>
                  <a:lnTo>
                    <a:pt x="500" y="334"/>
                  </a:lnTo>
                  <a:lnTo>
                    <a:pt x="498" y="334"/>
                  </a:lnTo>
                  <a:lnTo>
                    <a:pt x="496" y="336"/>
                  </a:lnTo>
                  <a:lnTo>
                    <a:pt x="494" y="334"/>
                  </a:lnTo>
                  <a:lnTo>
                    <a:pt x="494" y="336"/>
                  </a:lnTo>
                  <a:lnTo>
                    <a:pt x="494" y="338"/>
                  </a:lnTo>
                  <a:lnTo>
                    <a:pt x="492" y="340"/>
                  </a:lnTo>
                  <a:lnTo>
                    <a:pt x="490" y="338"/>
                  </a:lnTo>
                  <a:lnTo>
                    <a:pt x="490" y="336"/>
                  </a:lnTo>
                  <a:lnTo>
                    <a:pt x="490" y="334"/>
                  </a:lnTo>
                  <a:lnTo>
                    <a:pt x="490" y="332"/>
                  </a:lnTo>
                  <a:lnTo>
                    <a:pt x="490" y="328"/>
                  </a:lnTo>
                  <a:lnTo>
                    <a:pt x="492" y="324"/>
                  </a:lnTo>
                  <a:lnTo>
                    <a:pt x="492" y="322"/>
                  </a:lnTo>
                  <a:lnTo>
                    <a:pt x="494" y="320"/>
                  </a:lnTo>
                  <a:lnTo>
                    <a:pt x="494" y="318"/>
                  </a:lnTo>
                  <a:lnTo>
                    <a:pt x="494" y="316"/>
                  </a:lnTo>
                  <a:lnTo>
                    <a:pt x="496" y="312"/>
                  </a:lnTo>
                  <a:lnTo>
                    <a:pt x="498" y="310"/>
                  </a:lnTo>
                  <a:lnTo>
                    <a:pt x="498" y="308"/>
                  </a:lnTo>
                  <a:lnTo>
                    <a:pt x="498" y="308"/>
                  </a:lnTo>
                  <a:lnTo>
                    <a:pt x="496" y="308"/>
                  </a:lnTo>
                  <a:lnTo>
                    <a:pt x="496" y="306"/>
                  </a:lnTo>
                  <a:lnTo>
                    <a:pt x="498" y="304"/>
                  </a:lnTo>
                  <a:lnTo>
                    <a:pt x="498" y="298"/>
                  </a:lnTo>
                  <a:lnTo>
                    <a:pt x="496" y="298"/>
                  </a:lnTo>
                  <a:lnTo>
                    <a:pt x="496" y="294"/>
                  </a:lnTo>
                  <a:lnTo>
                    <a:pt x="496" y="294"/>
                  </a:lnTo>
                  <a:lnTo>
                    <a:pt x="496" y="290"/>
                  </a:lnTo>
                  <a:lnTo>
                    <a:pt x="496" y="290"/>
                  </a:lnTo>
                  <a:lnTo>
                    <a:pt x="494" y="288"/>
                  </a:lnTo>
                  <a:lnTo>
                    <a:pt x="490" y="288"/>
                  </a:lnTo>
                  <a:lnTo>
                    <a:pt x="490" y="292"/>
                  </a:lnTo>
                  <a:lnTo>
                    <a:pt x="490" y="294"/>
                  </a:lnTo>
                  <a:lnTo>
                    <a:pt x="490" y="296"/>
                  </a:lnTo>
                  <a:lnTo>
                    <a:pt x="492" y="296"/>
                  </a:lnTo>
                  <a:lnTo>
                    <a:pt x="492" y="298"/>
                  </a:lnTo>
                  <a:lnTo>
                    <a:pt x="490" y="298"/>
                  </a:lnTo>
                  <a:lnTo>
                    <a:pt x="490" y="296"/>
                  </a:lnTo>
                  <a:lnTo>
                    <a:pt x="488" y="296"/>
                  </a:lnTo>
                  <a:lnTo>
                    <a:pt x="488" y="300"/>
                  </a:lnTo>
                  <a:lnTo>
                    <a:pt x="488" y="300"/>
                  </a:lnTo>
                  <a:lnTo>
                    <a:pt x="490" y="302"/>
                  </a:lnTo>
                  <a:lnTo>
                    <a:pt x="490" y="304"/>
                  </a:lnTo>
                  <a:lnTo>
                    <a:pt x="488" y="306"/>
                  </a:lnTo>
                  <a:lnTo>
                    <a:pt x="488" y="304"/>
                  </a:lnTo>
                  <a:lnTo>
                    <a:pt x="488" y="304"/>
                  </a:lnTo>
                  <a:lnTo>
                    <a:pt x="486" y="306"/>
                  </a:lnTo>
                  <a:lnTo>
                    <a:pt x="484" y="304"/>
                  </a:lnTo>
                  <a:lnTo>
                    <a:pt x="484" y="302"/>
                  </a:lnTo>
                  <a:lnTo>
                    <a:pt x="482" y="302"/>
                  </a:lnTo>
                  <a:lnTo>
                    <a:pt x="482" y="306"/>
                  </a:lnTo>
                  <a:lnTo>
                    <a:pt x="480" y="306"/>
                  </a:lnTo>
                  <a:lnTo>
                    <a:pt x="480" y="302"/>
                  </a:lnTo>
                  <a:lnTo>
                    <a:pt x="482" y="302"/>
                  </a:lnTo>
                  <a:lnTo>
                    <a:pt x="482" y="300"/>
                  </a:lnTo>
                  <a:lnTo>
                    <a:pt x="478" y="302"/>
                  </a:lnTo>
                  <a:lnTo>
                    <a:pt x="476" y="304"/>
                  </a:lnTo>
                  <a:lnTo>
                    <a:pt x="474" y="302"/>
                  </a:lnTo>
                  <a:lnTo>
                    <a:pt x="472" y="302"/>
                  </a:lnTo>
                  <a:lnTo>
                    <a:pt x="470" y="302"/>
                  </a:lnTo>
                  <a:lnTo>
                    <a:pt x="468" y="302"/>
                  </a:lnTo>
                  <a:lnTo>
                    <a:pt x="468" y="302"/>
                  </a:lnTo>
                  <a:lnTo>
                    <a:pt x="464" y="302"/>
                  </a:lnTo>
                  <a:lnTo>
                    <a:pt x="464" y="302"/>
                  </a:lnTo>
                  <a:lnTo>
                    <a:pt x="466" y="300"/>
                  </a:lnTo>
                  <a:lnTo>
                    <a:pt x="468" y="300"/>
                  </a:lnTo>
                  <a:lnTo>
                    <a:pt x="470" y="300"/>
                  </a:lnTo>
                  <a:lnTo>
                    <a:pt x="474" y="300"/>
                  </a:lnTo>
                  <a:lnTo>
                    <a:pt x="474" y="298"/>
                  </a:lnTo>
                  <a:lnTo>
                    <a:pt x="474" y="296"/>
                  </a:lnTo>
                  <a:lnTo>
                    <a:pt x="476" y="298"/>
                  </a:lnTo>
                  <a:lnTo>
                    <a:pt x="478" y="296"/>
                  </a:lnTo>
                  <a:lnTo>
                    <a:pt x="478" y="294"/>
                  </a:lnTo>
                  <a:lnTo>
                    <a:pt x="480" y="292"/>
                  </a:lnTo>
                  <a:lnTo>
                    <a:pt x="478" y="290"/>
                  </a:lnTo>
                  <a:lnTo>
                    <a:pt x="476" y="286"/>
                  </a:lnTo>
                  <a:lnTo>
                    <a:pt x="474" y="286"/>
                  </a:lnTo>
                  <a:lnTo>
                    <a:pt x="472" y="284"/>
                  </a:lnTo>
                  <a:lnTo>
                    <a:pt x="468" y="280"/>
                  </a:lnTo>
                  <a:lnTo>
                    <a:pt x="468" y="280"/>
                  </a:lnTo>
                  <a:lnTo>
                    <a:pt x="466" y="280"/>
                  </a:lnTo>
                  <a:lnTo>
                    <a:pt x="464" y="280"/>
                  </a:lnTo>
                  <a:lnTo>
                    <a:pt x="462" y="280"/>
                  </a:lnTo>
                  <a:lnTo>
                    <a:pt x="458" y="286"/>
                  </a:lnTo>
                  <a:lnTo>
                    <a:pt x="460" y="286"/>
                  </a:lnTo>
                  <a:lnTo>
                    <a:pt x="460" y="288"/>
                  </a:lnTo>
                  <a:lnTo>
                    <a:pt x="458" y="288"/>
                  </a:lnTo>
                  <a:lnTo>
                    <a:pt x="456" y="288"/>
                  </a:lnTo>
                  <a:lnTo>
                    <a:pt x="456" y="288"/>
                  </a:lnTo>
                  <a:lnTo>
                    <a:pt x="454" y="288"/>
                  </a:lnTo>
                  <a:lnTo>
                    <a:pt x="452" y="288"/>
                  </a:lnTo>
                  <a:lnTo>
                    <a:pt x="450" y="288"/>
                  </a:lnTo>
                  <a:lnTo>
                    <a:pt x="448" y="288"/>
                  </a:lnTo>
                  <a:lnTo>
                    <a:pt x="446" y="288"/>
                  </a:lnTo>
                  <a:lnTo>
                    <a:pt x="446" y="288"/>
                  </a:lnTo>
                  <a:lnTo>
                    <a:pt x="446" y="286"/>
                  </a:lnTo>
                  <a:lnTo>
                    <a:pt x="450" y="286"/>
                  </a:lnTo>
                  <a:lnTo>
                    <a:pt x="450" y="284"/>
                  </a:lnTo>
                  <a:lnTo>
                    <a:pt x="452" y="282"/>
                  </a:lnTo>
                  <a:lnTo>
                    <a:pt x="454" y="282"/>
                  </a:lnTo>
                  <a:lnTo>
                    <a:pt x="456" y="280"/>
                  </a:lnTo>
                  <a:lnTo>
                    <a:pt x="456" y="278"/>
                  </a:lnTo>
                  <a:lnTo>
                    <a:pt x="456" y="276"/>
                  </a:lnTo>
                  <a:lnTo>
                    <a:pt x="460" y="276"/>
                  </a:lnTo>
                  <a:lnTo>
                    <a:pt x="460" y="274"/>
                  </a:lnTo>
                  <a:lnTo>
                    <a:pt x="460" y="270"/>
                  </a:lnTo>
                  <a:lnTo>
                    <a:pt x="462" y="266"/>
                  </a:lnTo>
                  <a:lnTo>
                    <a:pt x="460" y="266"/>
                  </a:lnTo>
                  <a:lnTo>
                    <a:pt x="458" y="266"/>
                  </a:lnTo>
                  <a:lnTo>
                    <a:pt x="454" y="266"/>
                  </a:lnTo>
                  <a:lnTo>
                    <a:pt x="450" y="266"/>
                  </a:lnTo>
                  <a:lnTo>
                    <a:pt x="446" y="268"/>
                  </a:lnTo>
                  <a:lnTo>
                    <a:pt x="436" y="270"/>
                  </a:lnTo>
                  <a:lnTo>
                    <a:pt x="426" y="274"/>
                  </a:lnTo>
                  <a:lnTo>
                    <a:pt x="422" y="278"/>
                  </a:lnTo>
                  <a:lnTo>
                    <a:pt x="416" y="278"/>
                  </a:lnTo>
                  <a:lnTo>
                    <a:pt x="406" y="282"/>
                  </a:lnTo>
                  <a:lnTo>
                    <a:pt x="404" y="286"/>
                  </a:lnTo>
                  <a:lnTo>
                    <a:pt x="404" y="288"/>
                  </a:lnTo>
                  <a:lnTo>
                    <a:pt x="406" y="288"/>
                  </a:lnTo>
                  <a:lnTo>
                    <a:pt x="406" y="288"/>
                  </a:lnTo>
                  <a:lnTo>
                    <a:pt x="404" y="290"/>
                  </a:lnTo>
                  <a:lnTo>
                    <a:pt x="402" y="290"/>
                  </a:lnTo>
                  <a:lnTo>
                    <a:pt x="398" y="294"/>
                  </a:lnTo>
                  <a:lnTo>
                    <a:pt x="394" y="294"/>
                  </a:lnTo>
                  <a:lnTo>
                    <a:pt x="392" y="296"/>
                  </a:lnTo>
                  <a:lnTo>
                    <a:pt x="392" y="298"/>
                  </a:lnTo>
                  <a:lnTo>
                    <a:pt x="390" y="300"/>
                  </a:lnTo>
                  <a:lnTo>
                    <a:pt x="388" y="302"/>
                  </a:lnTo>
                  <a:lnTo>
                    <a:pt x="388" y="306"/>
                  </a:lnTo>
                  <a:lnTo>
                    <a:pt x="390" y="304"/>
                  </a:lnTo>
                  <a:lnTo>
                    <a:pt x="392" y="306"/>
                  </a:lnTo>
                  <a:lnTo>
                    <a:pt x="390" y="308"/>
                  </a:lnTo>
                  <a:lnTo>
                    <a:pt x="392" y="308"/>
                  </a:lnTo>
                  <a:lnTo>
                    <a:pt x="392" y="308"/>
                  </a:lnTo>
                  <a:lnTo>
                    <a:pt x="394" y="306"/>
                  </a:lnTo>
                  <a:lnTo>
                    <a:pt x="396" y="306"/>
                  </a:lnTo>
                  <a:lnTo>
                    <a:pt x="398" y="308"/>
                  </a:lnTo>
                  <a:lnTo>
                    <a:pt x="398" y="310"/>
                  </a:lnTo>
                  <a:lnTo>
                    <a:pt x="396" y="310"/>
                  </a:lnTo>
                  <a:lnTo>
                    <a:pt x="392" y="310"/>
                  </a:lnTo>
                  <a:lnTo>
                    <a:pt x="390" y="310"/>
                  </a:lnTo>
                  <a:lnTo>
                    <a:pt x="392" y="312"/>
                  </a:lnTo>
                  <a:lnTo>
                    <a:pt x="396" y="314"/>
                  </a:lnTo>
                  <a:lnTo>
                    <a:pt x="396" y="314"/>
                  </a:lnTo>
                  <a:lnTo>
                    <a:pt x="398" y="312"/>
                  </a:lnTo>
                  <a:lnTo>
                    <a:pt x="398" y="312"/>
                  </a:lnTo>
                  <a:lnTo>
                    <a:pt x="400" y="314"/>
                  </a:lnTo>
                  <a:lnTo>
                    <a:pt x="398" y="314"/>
                  </a:lnTo>
                  <a:lnTo>
                    <a:pt x="400" y="314"/>
                  </a:lnTo>
                  <a:lnTo>
                    <a:pt x="404" y="316"/>
                  </a:lnTo>
                  <a:lnTo>
                    <a:pt x="408" y="314"/>
                  </a:lnTo>
                  <a:lnTo>
                    <a:pt x="410" y="314"/>
                  </a:lnTo>
                  <a:lnTo>
                    <a:pt x="414" y="316"/>
                  </a:lnTo>
                  <a:lnTo>
                    <a:pt x="416" y="314"/>
                  </a:lnTo>
                  <a:lnTo>
                    <a:pt x="420" y="316"/>
                  </a:lnTo>
                  <a:lnTo>
                    <a:pt x="420" y="318"/>
                  </a:lnTo>
                  <a:lnTo>
                    <a:pt x="422" y="318"/>
                  </a:lnTo>
                  <a:lnTo>
                    <a:pt x="422" y="320"/>
                  </a:lnTo>
                  <a:lnTo>
                    <a:pt x="420" y="320"/>
                  </a:lnTo>
                  <a:lnTo>
                    <a:pt x="416" y="318"/>
                  </a:lnTo>
                  <a:lnTo>
                    <a:pt x="412" y="318"/>
                  </a:lnTo>
                  <a:lnTo>
                    <a:pt x="410" y="318"/>
                  </a:lnTo>
                  <a:lnTo>
                    <a:pt x="414" y="320"/>
                  </a:lnTo>
                  <a:lnTo>
                    <a:pt x="414" y="322"/>
                  </a:lnTo>
                  <a:lnTo>
                    <a:pt x="410" y="322"/>
                  </a:lnTo>
                  <a:lnTo>
                    <a:pt x="408" y="320"/>
                  </a:lnTo>
                  <a:lnTo>
                    <a:pt x="404" y="320"/>
                  </a:lnTo>
                  <a:lnTo>
                    <a:pt x="402" y="322"/>
                  </a:lnTo>
                  <a:lnTo>
                    <a:pt x="400" y="320"/>
                  </a:lnTo>
                  <a:lnTo>
                    <a:pt x="398" y="320"/>
                  </a:lnTo>
                  <a:lnTo>
                    <a:pt x="398" y="322"/>
                  </a:lnTo>
                  <a:lnTo>
                    <a:pt x="396" y="320"/>
                  </a:lnTo>
                  <a:lnTo>
                    <a:pt x="390" y="322"/>
                  </a:lnTo>
                  <a:lnTo>
                    <a:pt x="388" y="322"/>
                  </a:lnTo>
                  <a:lnTo>
                    <a:pt x="384" y="322"/>
                  </a:lnTo>
                  <a:lnTo>
                    <a:pt x="384" y="326"/>
                  </a:lnTo>
                  <a:lnTo>
                    <a:pt x="384" y="332"/>
                  </a:lnTo>
                  <a:lnTo>
                    <a:pt x="384" y="334"/>
                  </a:lnTo>
                  <a:lnTo>
                    <a:pt x="384" y="336"/>
                  </a:lnTo>
                  <a:lnTo>
                    <a:pt x="384" y="336"/>
                  </a:lnTo>
                  <a:lnTo>
                    <a:pt x="384" y="338"/>
                  </a:lnTo>
                  <a:lnTo>
                    <a:pt x="386" y="340"/>
                  </a:lnTo>
                  <a:lnTo>
                    <a:pt x="386" y="338"/>
                  </a:lnTo>
                  <a:lnTo>
                    <a:pt x="388" y="338"/>
                  </a:lnTo>
                  <a:lnTo>
                    <a:pt x="390" y="340"/>
                  </a:lnTo>
                  <a:lnTo>
                    <a:pt x="392" y="340"/>
                  </a:lnTo>
                  <a:lnTo>
                    <a:pt x="392" y="340"/>
                  </a:lnTo>
                  <a:lnTo>
                    <a:pt x="392" y="338"/>
                  </a:lnTo>
                  <a:lnTo>
                    <a:pt x="394" y="340"/>
                  </a:lnTo>
                  <a:lnTo>
                    <a:pt x="396" y="340"/>
                  </a:lnTo>
                  <a:lnTo>
                    <a:pt x="396" y="340"/>
                  </a:lnTo>
                  <a:lnTo>
                    <a:pt x="398" y="342"/>
                  </a:lnTo>
                  <a:lnTo>
                    <a:pt x="398" y="342"/>
                  </a:lnTo>
                  <a:lnTo>
                    <a:pt x="400" y="342"/>
                  </a:lnTo>
                  <a:lnTo>
                    <a:pt x="402" y="342"/>
                  </a:lnTo>
                  <a:lnTo>
                    <a:pt x="404" y="342"/>
                  </a:lnTo>
                  <a:lnTo>
                    <a:pt x="404" y="344"/>
                  </a:lnTo>
                  <a:lnTo>
                    <a:pt x="406" y="344"/>
                  </a:lnTo>
                  <a:lnTo>
                    <a:pt x="408" y="344"/>
                  </a:lnTo>
                  <a:lnTo>
                    <a:pt x="410" y="344"/>
                  </a:lnTo>
                  <a:lnTo>
                    <a:pt x="412" y="344"/>
                  </a:lnTo>
                  <a:lnTo>
                    <a:pt x="414" y="344"/>
                  </a:lnTo>
                  <a:lnTo>
                    <a:pt x="418" y="344"/>
                  </a:lnTo>
                  <a:lnTo>
                    <a:pt x="420" y="344"/>
                  </a:lnTo>
                  <a:lnTo>
                    <a:pt x="422" y="344"/>
                  </a:lnTo>
                  <a:lnTo>
                    <a:pt x="422" y="346"/>
                  </a:lnTo>
                  <a:lnTo>
                    <a:pt x="424" y="346"/>
                  </a:lnTo>
                  <a:lnTo>
                    <a:pt x="424" y="348"/>
                  </a:lnTo>
                  <a:lnTo>
                    <a:pt x="426" y="350"/>
                  </a:lnTo>
                  <a:lnTo>
                    <a:pt x="426" y="350"/>
                  </a:lnTo>
                  <a:lnTo>
                    <a:pt x="426" y="350"/>
                  </a:lnTo>
                  <a:lnTo>
                    <a:pt x="430" y="350"/>
                  </a:lnTo>
                  <a:lnTo>
                    <a:pt x="430" y="352"/>
                  </a:lnTo>
                  <a:lnTo>
                    <a:pt x="432" y="354"/>
                  </a:lnTo>
                  <a:lnTo>
                    <a:pt x="432" y="354"/>
                  </a:lnTo>
                  <a:lnTo>
                    <a:pt x="434" y="356"/>
                  </a:lnTo>
                  <a:lnTo>
                    <a:pt x="434" y="356"/>
                  </a:lnTo>
                  <a:lnTo>
                    <a:pt x="434" y="358"/>
                  </a:lnTo>
                  <a:lnTo>
                    <a:pt x="436" y="360"/>
                  </a:lnTo>
                  <a:lnTo>
                    <a:pt x="440" y="362"/>
                  </a:lnTo>
                  <a:lnTo>
                    <a:pt x="440" y="364"/>
                  </a:lnTo>
                  <a:lnTo>
                    <a:pt x="438" y="364"/>
                  </a:lnTo>
                  <a:lnTo>
                    <a:pt x="440" y="366"/>
                  </a:lnTo>
                  <a:lnTo>
                    <a:pt x="438" y="364"/>
                  </a:lnTo>
                  <a:lnTo>
                    <a:pt x="434" y="364"/>
                  </a:lnTo>
                  <a:lnTo>
                    <a:pt x="430" y="364"/>
                  </a:lnTo>
                  <a:lnTo>
                    <a:pt x="428" y="364"/>
                  </a:lnTo>
                  <a:lnTo>
                    <a:pt x="426" y="364"/>
                  </a:lnTo>
                  <a:lnTo>
                    <a:pt x="426" y="364"/>
                  </a:lnTo>
                  <a:lnTo>
                    <a:pt x="424" y="364"/>
                  </a:lnTo>
                  <a:lnTo>
                    <a:pt x="422" y="362"/>
                  </a:lnTo>
                  <a:lnTo>
                    <a:pt x="420" y="362"/>
                  </a:lnTo>
                  <a:lnTo>
                    <a:pt x="420" y="360"/>
                  </a:lnTo>
                  <a:lnTo>
                    <a:pt x="418" y="358"/>
                  </a:lnTo>
                  <a:lnTo>
                    <a:pt x="416" y="360"/>
                  </a:lnTo>
                  <a:lnTo>
                    <a:pt x="414" y="358"/>
                  </a:lnTo>
                  <a:lnTo>
                    <a:pt x="412" y="358"/>
                  </a:lnTo>
                  <a:lnTo>
                    <a:pt x="410" y="356"/>
                  </a:lnTo>
                  <a:lnTo>
                    <a:pt x="410" y="356"/>
                  </a:lnTo>
                  <a:lnTo>
                    <a:pt x="408" y="356"/>
                  </a:lnTo>
                  <a:lnTo>
                    <a:pt x="408" y="354"/>
                  </a:lnTo>
                  <a:lnTo>
                    <a:pt x="406" y="354"/>
                  </a:lnTo>
                  <a:lnTo>
                    <a:pt x="404" y="354"/>
                  </a:lnTo>
                  <a:lnTo>
                    <a:pt x="398" y="354"/>
                  </a:lnTo>
                  <a:lnTo>
                    <a:pt x="396" y="354"/>
                  </a:lnTo>
                  <a:lnTo>
                    <a:pt x="392" y="354"/>
                  </a:lnTo>
                  <a:lnTo>
                    <a:pt x="384" y="352"/>
                  </a:lnTo>
                  <a:lnTo>
                    <a:pt x="382" y="354"/>
                  </a:lnTo>
                  <a:lnTo>
                    <a:pt x="378" y="354"/>
                  </a:lnTo>
                  <a:lnTo>
                    <a:pt x="378" y="356"/>
                  </a:lnTo>
                  <a:lnTo>
                    <a:pt x="378" y="360"/>
                  </a:lnTo>
                  <a:lnTo>
                    <a:pt x="376" y="364"/>
                  </a:lnTo>
                  <a:lnTo>
                    <a:pt x="376" y="368"/>
                  </a:lnTo>
                  <a:lnTo>
                    <a:pt x="374" y="368"/>
                  </a:lnTo>
                  <a:lnTo>
                    <a:pt x="376" y="370"/>
                  </a:lnTo>
                  <a:lnTo>
                    <a:pt x="378" y="370"/>
                  </a:lnTo>
                  <a:lnTo>
                    <a:pt x="376" y="372"/>
                  </a:lnTo>
                  <a:lnTo>
                    <a:pt x="376" y="372"/>
                  </a:lnTo>
                  <a:lnTo>
                    <a:pt x="378" y="378"/>
                  </a:lnTo>
                  <a:lnTo>
                    <a:pt x="380" y="378"/>
                  </a:lnTo>
                  <a:lnTo>
                    <a:pt x="380" y="380"/>
                  </a:lnTo>
                  <a:lnTo>
                    <a:pt x="384" y="382"/>
                  </a:lnTo>
                  <a:lnTo>
                    <a:pt x="384" y="384"/>
                  </a:lnTo>
                  <a:lnTo>
                    <a:pt x="386" y="384"/>
                  </a:lnTo>
                  <a:lnTo>
                    <a:pt x="388" y="384"/>
                  </a:lnTo>
                  <a:lnTo>
                    <a:pt x="390" y="384"/>
                  </a:lnTo>
                  <a:lnTo>
                    <a:pt x="392" y="384"/>
                  </a:lnTo>
                  <a:lnTo>
                    <a:pt x="394" y="384"/>
                  </a:lnTo>
                  <a:lnTo>
                    <a:pt x="396" y="386"/>
                  </a:lnTo>
                  <a:lnTo>
                    <a:pt x="398" y="386"/>
                  </a:lnTo>
                  <a:lnTo>
                    <a:pt x="400" y="388"/>
                  </a:lnTo>
                  <a:lnTo>
                    <a:pt x="400" y="388"/>
                  </a:lnTo>
                  <a:lnTo>
                    <a:pt x="402" y="390"/>
                  </a:lnTo>
                  <a:lnTo>
                    <a:pt x="398" y="392"/>
                  </a:lnTo>
                  <a:lnTo>
                    <a:pt x="398" y="392"/>
                  </a:lnTo>
                  <a:lnTo>
                    <a:pt x="398" y="394"/>
                  </a:lnTo>
                  <a:lnTo>
                    <a:pt x="398" y="394"/>
                  </a:lnTo>
                  <a:lnTo>
                    <a:pt x="398" y="396"/>
                  </a:lnTo>
                  <a:lnTo>
                    <a:pt x="394" y="398"/>
                  </a:lnTo>
                  <a:lnTo>
                    <a:pt x="394" y="398"/>
                  </a:lnTo>
                  <a:lnTo>
                    <a:pt x="392" y="400"/>
                  </a:lnTo>
                  <a:lnTo>
                    <a:pt x="394" y="402"/>
                  </a:lnTo>
                  <a:lnTo>
                    <a:pt x="396" y="406"/>
                  </a:lnTo>
                  <a:lnTo>
                    <a:pt x="396" y="408"/>
                  </a:lnTo>
                  <a:lnTo>
                    <a:pt x="396" y="410"/>
                  </a:lnTo>
                  <a:lnTo>
                    <a:pt x="394" y="410"/>
                  </a:lnTo>
                  <a:lnTo>
                    <a:pt x="394" y="412"/>
                  </a:lnTo>
                  <a:lnTo>
                    <a:pt x="398" y="412"/>
                  </a:lnTo>
                  <a:lnTo>
                    <a:pt x="400" y="412"/>
                  </a:lnTo>
                  <a:lnTo>
                    <a:pt x="400" y="412"/>
                  </a:lnTo>
                  <a:lnTo>
                    <a:pt x="402" y="412"/>
                  </a:lnTo>
                  <a:lnTo>
                    <a:pt x="402" y="412"/>
                  </a:lnTo>
                  <a:lnTo>
                    <a:pt x="404" y="410"/>
                  </a:lnTo>
                  <a:lnTo>
                    <a:pt x="406" y="412"/>
                  </a:lnTo>
                  <a:lnTo>
                    <a:pt x="408" y="412"/>
                  </a:lnTo>
                  <a:lnTo>
                    <a:pt x="412" y="412"/>
                  </a:lnTo>
                  <a:lnTo>
                    <a:pt x="414" y="412"/>
                  </a:lnTo>
                  <a:lnTo>
                    <a:pt x="416" y="412"/>
                  </a:lnTo>
                  <a:lnTo>
                    <a:pt x="418" y="412"/>
                  </a:lnTo>
                  <a:lnTo>
                    <a:pt x="418" y="412"/>
                  </a:lnTo>
                  <a:lnTo>
                    <a:pt x="420" y="412"/>
                  </a:lnTo>
                  <a:lnTo>
                    <a:pt x="420" y="412"/>
                  </a:lnTo>
                  <a:lnTo>
                    <a:pt x="422" y="412"/>
                  </a:lnTo>
                  <a:lnTo>
                    <a:pt x="422" y="414"/>
                  </a:lnTo>
                  <a:lnTo>
                    <a:pt x="424" y="414"/>
                  </a:lnTo>
                  <a:lnTo>
                    <a:pt x="424" y="412"/>
                  </a:lnTo>
                  <a:lnTo>
                    <a:pt x="426" y="414"/>
                  </a:lnTo>
                  <a:lnTo>
                    <a:pt x="426" y="416"/>
                  </a:lnTo>
                  <a:lnTo>
                    <a:pt x="426" y="416"/>
                  </a:lnTo>
                  <a:lnTo>
                    <a:pt x="428" y="414"/>
                  </a:lnTo>
                  <a:lnTo>
                    <a:pt x="432" y="414"/>
                  </a:lnTo>
                  <a:lnTo>
                    <a:pt x="432" y="412"/>
                  </a:lnTo>
                  <a:lnTo>
                    <a:pt x="434" y="412"/>
                  </a:lnTo>
                  <a:lnTo>
                    <a:pt x="436" y="412"/>
                  </a:lnTo>
                  <a:lnTo>
                    <a:pt x="440" y="410"/>
                  </a:lnTo>
                  <a:lnTo>
                    <a:pt x="442" y="408"/>
                  </a:lnTo>
                  <a:lnTo>
                    <a:pt x="444" y="408"/>
                  </a:lnTo>
                  <a:lnTo>
                    <a:pt x="444" y="406"/>
                  </a:lnTo>
                  <a:lnTo>
                    <a:pt x="446" y="406"/>
                  </a:lnTo>
                  <a:lnTo>
                    <a:pt x="448" y="406"/>
                  </a:lnTo>
                  <a:lnTo>
                    <a:pt x="450" y="406"/>
                  </a:lnTo>
                  <a:lnTo>
                    <a:pt x="452" y="408"/>
                  </a:lnTo>
                  <a:lnTo>
                    <a:pt x="456" y="408"/>
                  </a:lnTo>
                  <a:lnTo>
                    <a:pt x="462" y="404"/>
                  </a:lnTo>
                  <a:lnTo>
                    <a:pt x="462" y="404"/>
                  </a:lnTo>
                  <a:lnTo>
                    <a:pt x="462" y="404"/>
                  </a:lnTo>
                  <a:lnTo>
                    <a:pt x="464" y="404"/>
                  </a:lnTo>
                  <a:lnTo>
                    <a:pt x="464" y="402"/>
                  </a:lnTo>
                  <a:lnTo>
                    <a:pt x="466" y="402"/>
                  </a:lnTo>
                  <a:lnTo>
                    <a:pt x="466" y="400"/>
                  </a:lnTo>
                  <a:lnTo>
                    <a:pt x="468" y="398"/>
                  </a:lnTo>
                  <a:lnTo>
                    <a:pt x="468" y="398"/>
                  </a:lnTo>
                  <a:lnTo>
                    <a:pt x="470" y="398"/>
                  </a:lnTo>
                  <a:lnTo>
                    <a:pt x="470" y="398"/>
                  </a:lnTo>
                  <a:lnTo>
                    <a:pt x="470" y="396"/>
                  </a:lnTo>
                  <a:lnTo>
                    <a:pt x="472" y="398"/>
                  </a:lnTo>
                  <a:lnTo>
                    <a:pt x="472" y="396"/>
                  </a:lnTo>
                  <a:lnTo>
                    <a:pt x="474" y="398"/>
                  </a:lnTo>
                  <a:lnTo>
                    <a:pt x="474" y="400"/>
                  </a:lnTo>
                  <a:lnTo>
                    <a:pt x="474" y="400"/>
                  </a:lnTo>
                  <a:lnTo>
                    <a:pt x="472" y="402"/>
                  </a:lnTo>
                  <a:lnTo>
                    <a:pt x="472" y="404"/>
                  </a:lnTo>
                  <a:lnTo>
                    <a:pt x="472" y="406"/>
                  </a:lnTo>
                  <a:lnTo>
                    <a:pt x="470" y="406"/>
                  </a:lnTo>
                  <a:lnTo>
                    <a:pt x="470" y="406"/>
                  </a:lnTo>
                  <a:lnTo>
                    <a:pt x="472" y="406"/>
                  </a:lnTo>
                  <a:lnTo>
                    <a:pt x="474" y="408"/>
                  </a:lnTo>
                  <a:lnTo>
                    <a:pt x="474" y="408"/>
                  </a:lnTo>
                  <a:lnTo>
                    <a:pt x="476" y="408"/>
                  </a:lnTo>
                  <a:lnTo>
                    <a:pt x="478" y="408"/>
                  </a:lnTo>
                  <a:lnTo>
                    <a:pt x="478" y="410"/>
                  </a:lnTo>
                  <a:lnTo>
                    <a:pt x="480" y="412"/>
                  </a:lnTo>
                  <a:lnTo>
                    <a:pt x="480" y="410"/>
                  </a:lnTo>
                  <a:lnTo>
                    <a:pt x="480" y="410"/>
                  </a:lnTo>
                  <a:lnTo>
                    <a:pt x="482" y="410"/>
                  </a:lnTo>
                  <a:lnTo>
                    <a:pt x="482" y="412"/>
                  </a:lnTo>
                  <a:lnTo>
                    <a:pt x="480" y="414"/>
                  </a:lnTo>
                  <a:lnTo>
                    <a:pt x="478" y="414"/>
                  </a:lnTo>
                  <a:lnTo>
                    <a:pt x="478" y="416"/>
                  </a:lnTo>
                  <a:lnTo>
                    <a:pt x="478" y="416"/>
                  </a:lnTo>
                  <a:lnTo>
                    <a:pt x="478" y="416"/>
                  </a:lnTo>
                  <a:lnTo>
                    <a:pt x="480" y="416"/>
                  </a:lnTo>
                  <a:lnTo>
                    <a:pt x="482" y="418"/>
                  </a:lnTo>
                  <a:lnTo>
                    <a:pt x="484" y="418"/>
                  </a:lnTo>
                  <a:lnTo>
                    <a:pt x="486" y="416"/>
                  </a:lnTo>
                  <a:lnTo>
                    <a:pt x="486" y="416"/>
                  </a:lnTo>
                  <a:lnTo>
                    <a:pt x="486" y="418"/>
                  </a:lnTo>
                  <a:lnTo>
                    <a:pt x="488" y="420"/>
                  </a:lnTo>
                  <a:lnTo>
                    <a:pt x="490" y="420"/>
                  </a:lnTo>
                  <a:lnTo>
                    <a:pt x="490" y="420"/>
                  </a:lnTo>
                  <a:lnTo>
                    <a:pt x="492" y="420"/>
                  </a:lnTo>
                  <a:lnTo>
                    <a:pt x="494" y="422"/>
                  </a:lnTo>
                  <a:lnTo>
                    <a:pt x="496" y="422"/>
                  </a:lnTo>
                  <a:lnTo>
                    <a:pt x="496" y="422"/>
                  </a:lnTo>
                  <a:lnTo>
                    <a:pt x="496" y="422"/>
                  </a:lnTo>
                  <a:lnTo>
                    <a:pt x="496" y="420"/>
                  </a:lnTo>
                  <a:lnTo>
                    <a:pt x="498" y="420"/>
                  </a:lnTo>
                  <a:lnTo>
                    <a:pt x="500" y="420"/>
                  </a:lnTo>
                  <a:lnTo>
                    <a:pt x="500" y="420"/>
                  </a:lnTo>
                  <a:lnTo>
                    <a:pt x="500" y="422"/>
                  </a:lnTo>
                  <a:lnTo>
                    <a:pt x="502" y="424"/>
                  </a:lnTo>
                  <a:lnTo>
                    <a:pt x="504" y="422"/>
                  </a:lnTo>
                  <a:lnTo>
                    <a:pt x="504" y="420"/>
                  </a:lnTo>
                  <a:lnTo>
                    <a:pt x="506" y="422"/>
                  </a:lnTo>
                  <a:lnTo>
                    <a:pt x="506" y="422"/>
                  </a:lnTo>
                  <a:lnTo>
                    <a:pt x="508" y="422"/>
                  </a:lnTo>
                  <a:lnTo>
                    <a:pt x="508" y="422"/>
                  </a:lnTo>
                  <a:lnTo>
                    <a:pt x="508" y="422"/>
                  </a:lnTo>
                  <a:lnTo>
                    <a:pt x="510" y="420"/>
                  </a:lnTo>
                  <a:lnTo>
                    <a:pt x="512" y="420"/>
                  </a:lnTo>
                  <a:lnTo>
                    <a:pt x="512" y="420"/>
                  </a:lnTo>
                  <a:lnTo>
                    <a:pt x="512" y="422"/>
                  </a:lnTo>
                  <a:lnTo>
                    <a:pt x="514" y="420"/>
                  </a:lnTo>
                  <a:close/>
                  <a:moveTo>
                    <a:pt x="744" y="508"/>
                  </a:moveTo>
                  <a:lnTo>
                    <a:pt x="744" y="504"/>
                  </a:lnTo>
                  <a:lnTo>
                    <a:pt x="744" y="504"/>
                  </a:lnTo>
                  <a:lnTo>
                    <a:pt x="744" y="502"/>
                  </a:lnTo>
                  <a:lnTo>
                    <a:pt x="744" y="498"/>
                  </a:lnTo>
                  <a:lnTo>
                    <a:pt x="746" y="496"/>
                  </a:lnTo>
                  <a:lnTo>
                    <a:pt x="748" y="492"/>
                  </a:lnTo>
                  <a:lnTo>
                    <a:pt x="750" y="492"/>
                  </a:lnTo>
                  <a:lnTo>
                    <a:pt x="754" y="486"/>
                  </a:lnTo>
                  <a:lnTo>
                    <a:pt x="756" y="484"/>
                  </a:lnTo>
                  <a:lnTo>
                    <a:pt x="758" y="484"/>
                  </a:lnTo>
                  <a:lnTo>
                    <a:pt x="758" y="484"/>
                  </a:lnTo>
                  <a:lnTo>
                    <a:pt x="760" y="484"/>
                  </a:lnTo>
                  <a:lnTo>
                    <a:pt x="762" y="482"/>
                  </a:lnTo>
                  <a:lnTo>
                    <a:pt x="764" y="484"/>
                  </a:lnTo>
                  <a:lnTo>
                    <a:pt x="766" y="486"/>
                  </a:lnTo>
                  <a:lnTo>
                    <a:pt x="768" y="486"/>
                  </a:lnTo>
                  <a:lnTo>
                    <a:pt x="768" y="488"/>
                  </a:lnTo>
                  <a:lnTo>
                    <a:pt x="770" y="490"/>
                  </a:lnTo>
                  <a:lnTo>
                    <a:pt x="770" y="492"/>
                  </a:lnTo>
                  <a:lnTo>
                    <a:pt x="768" y="494"/>
                  </a:lnTo>
                  <a:lnTo>
                    <a:pt x="766" y="496"/>
                  </a:lnTo>
                  <a:lnTo>
                    <a:pt x="766" y="498"/>
                  </a:lnTo>
                  <a:lnTo>
                    <a:pt x="764" y="502"/>
                  </a:lnTo>
                  <a:lnTo>
                    <a:pt x="762" y="504"/>
                  </a:lnTo>
                  <a:lnTo>
                    <a:pt x="760" y="506"/>
                  </a:lnTo>
                  <a:lnTo>
                    <a:pt x="758" y="508"/>
                  </a:lnTo>
                  <a:lnTo>
                    <a:pt x="756" y="508"/>
                  </a:lnTo>
                  <a:lnTo>
                    <a:pt x="754" y="508"/>
                  </a:lnTo>
                  <a:lnTo>
                    <a:pt x="752" y="510"/>
                  </a:lnTo>
                  <a:lnTo>
                    <a:pt x="750" y="508"/>
                  </a:lnTo>
                  <a:lnTo>
                    <a:pt x="746" y="510"/>
                  </a:lnTo>
                  <a:lnTo>
                    <a:pt x="746" y="508"/>
                  </a:lnTo>
                  <a:lnTo>
                    <a:pt x="744" y="508"/>
                  </a:lnTo>
                  <a:lnTo>
                    <a:pt x="744" y="508"/>
                  </a:lnTo>
                  <a:close/>
                  <a:moveTo>
                    <a:pt x="526" y="412"/>
                  </a:moveTo>
                  <a:lnTo>
                    <a:pt x="524" y="412"/>
                  </a:lnTo>
                  <a:lnTo>
                    <a:pt x="526" y="410"/>
                  </a:lnTo>
                  <a:lnTo>
                    <a:pt x="526" y="410"/>
                  </a:lnTo>
                  <a:lnTo>
                    <a:pt x="526" y="408"/>
                  </a:lnTo>
                  <a:lnTo>
                    <a:pt x="526" y="406"/>
                  </a:lnTo>
                  <a:lnTo>
                    <a:pt x="528" y="406"/>
                  </a:lnTo>
                  <a:lnTo>
                    <a:pt x="528" y="408"/>
                  </a:lnTo>
                  <a:lnTo>
                    <a:pt x="530" y="410"/>
                  </a:lnTo>
                  <a:lnTo>
                    <a:pt x="530" y="410"/>
                  </a:lnTo>
                  <a:lnTo>
                    <a:pt x="528" y="412"/>
                  </a:lnTo>
                  <a:lnTo>
                    <a:pt x="526" y="412"/>
                  </a:lnTo>
                  <a:lnTo>
                    <a:pt x="526" y="414"/>
                  </a:lnTo>
                  <a:lnTo>
                    <a:pt x="526" y="412"/>
                  </a:lnTo>
                  <a:close/>
                  <a:moveTo>
                    <a:pt x="504" y="432"/>
                  </a:moveTo>
                  <a:lnTo>
                    <a:pt x="506" y="432"/>
                  </a:lnTo>
                  <a:lnTo>
                    <a:pt x="506" y="430"/>
                  </a:lnTo>
                  <a:lnTo>
                    <a:pt x="506" y="428"/>
                  </a:lnTo>
                  <a:lnTo>
                    <a:pt x="508" y="426"/>
                  </a:lnTo>
                  <a:lnTo>
                    <a:pt x="506" y="426"/>
                  </a:lnTo>
                  <a:lnTo>
                    <a:pt x="504" y="428"/>
                  </a:lnTo>
                  <a:lnTo>
                    <a:pt x="504" y="428"/>
                  </a:lnTo>
                  <a:lnTo>
                    <a:pt x="502" y="428"/>
                  </a:lnTo>
                  <a:lnTo>
                    <a:pt x="502" y="430"/>
                  </a:lnTo>
                  <a:lnTo>
                    <a:pt x="504" y="432"/>
                  </a:lnTo>
                  <a:lnTo>
                    <a:pt x="504" y="432"/>
                  </a:lnTo>
                  <a:close/>
                  <a:moveTo>
                    <a:pt x="530" y="428"/>
                  </a:moveTo>
                  <a:lnTo>
                    <a:pt x="526" y="430"/>
                  </a:lnTo>
                  <a:lnTo>
                    <a:pt x="526" y="430"/>
                  </a:lnTo>
                  <a:lnTo>
                    <a:pt x="526" y="432"/>
                  </a:lnTo>
                  <a:lnTo>
                    <a:pt x="524" y="430"/>
                  </a:lnTo>
                  <a:lnTo>
                    <a:pt x="524" y="428"/>
                  </a:lnTo>
                  <a:lnTo>
                    <a:pt x="526" y="426"/>
                  </a:lnTo>
                  <a:lnTo>
                    <a:pt x="526" y="424"/>
                  </a:lnTo>
                  <a:lnTo>
                    <a:pt x="528" y="422"/>
                  </a:lnTo>
                  <a:lnTo>
                    <a:pt x="528" y="422"/>
                  </a:lnTo>
                  <a:lnTo>
                    <a:pt x="528" y="424"/>
                  </a:lnTo>
                  <a:lnTo>
                    <a:pt x="530" y="426"/>
                  </a:lnTo>
                  <a:lnTo>
                    <a:pt x="530" y="428"/>
                  </a:lnTo>
                  <a:close/>
                  <a:moveTo>
                    <a:pt x="532" y="426"/>
                  </a:moveTo>
                  <a:lnTo>
                    <a:pt x="532" y="424"/>
                  </a:lnTo>
                  <a:lnTo>
                    <a:pt x="532" y="422"/>
                  </a:lnTo>
                  <a:lnTo>
                    <a:pt x="532" y="420"/>
                  </a:lnTo>
                  <a:lnTo>
                    <a:pt x="534" y="418"/>
                  </a:lnTo>
                  <a:lnTo>
                    <a:pt x="534" y="420"/>
                  </a:lnTo>
                  <a:lnTo>
                    <a:pt x="534" y="422"/>
                  </a:lnTo>
                  <a:lnTo>
                    <a:pt x="534" y="424"/>
                  </a:lnTo>
                  <a:lnTo>
                    <a:pt x="534" y="424"/>
                  </a:lnTo>
                  <a:lnTo>
                    <a:pt x="532" y="426"/>
                  </a:lnTo>
                  <a:lnTo>
                    <a:pt x="532" y="426"/>
                  </a:lnTo>
                  <a:close/>
                  <a:moveTo>
                    <a:pt x="578" y="426"/>
                  </a:moveTo>
                  <a:lnTo>
                    <a:pt x="578" y="422"/>
                  </a:lnTo>
                  <a:lnTo>
                    <a:pt x="580" y="420"/>
                  </a:lnTo>
                  <a:lnTo>
                    <a:pt x="584" y="420"/>
                  </a:lnTo>
                  <a:lnTo>
                    <a:pt x="584" y="422"/>
                  </a:lnTo>
                  <a:lnTo>
                    <a:pt x="582" y="426"/>
                  </a:lnTo>
                  <a:lnTo>
                    <a:pt x="580" y="426"/>
                  </a:lnTo>
                  <a:lnTo>
                    <a:pt x="580" y="426"/>
                  </a:lnTo>
                  <a:lnTo>
                    <a:pt x="580" y="424"/>
                  </a:lnTo>
                  <a:lnTo>
                    <a:pt x="580" y="424"/>
                  </a:lnTo>
                  <a:lnTo>
                    <a:pt x="580" y="426"/>
                  </a:lnTo>
                  <a:lnTo>
                    <a:pt x="578" y="426"/>
                  </a:lnTo>
                  <a:lnTo>
                    <a:pt x="578" y="426"/>
                  </a:lnTo>
                  <a:close/>
                  <a:moveTo>
                    <a:pt x="576" y="422"/>
                  </a:moveTo>
                  <a:lnTo>
                    <a:pt x="576" y="422"/>
                  </a:lnTo>
                  <a:lnTo>
                    <a:pt x="578" y="420"/>
                  </a:lnTo>
                  <a:lnTo>
                    <a:pt x="576" y="418"/>
                  </a:lnTo>
                  <a:lnTo>
                    <a:pt x="576" y="420"/>
                  </a:lnTo>
                  <a:lnTo>
                    <a:pt x="576" y="422"/>
                  </a:lnTo>
                  <a:close/>
                  <a:moveTo>
                    <a:pt x="574" y="444"/>
                  </a:moveTo>
                  <a:lnTo>
                    <a:pt x="574" y="442"/>
                  </a:lnTo>
                  <a:lnTo>
                    <a:pt x="578" y="440"/>
                  </a:lnTo>
                  <a:lnTo>
                    <a:pt x="578" y="438"/>
                  </a:lnTo>
                  <a:lnTo>
                    <a:pt x="576" y="440"/>
                  </a:lnTo>
                  <a:lnTo>
                    <a:pt x="574" y="438"/>
                  </a:lnTo>
                  <a:lnTo>
                    <a:pt x="576" y="432"/>
                  </a:lnTo>
                  <a:lnTo>
                    <a:pt x="578" y="430"/>
                  </a:lnTo>
                  <a:lnTo>
                    <a:pt x="574" y="432"/>
                  </a:lnTo>
                  <a:lnTo>
                    <a:pt x="572" y="436"/>
                  </a:lnTo>
                  <a:lnTo>
                    <a:pt x="572" y="434"/>
                  </a:lnTo>
                  <a:lnTo>
                    <a:pt x="574" y="428"/>
                  </a:lnTo>
                  <a:lnTo>
                    <a:pt x="574" y="420"/>
                  </a:lnTo>
                  <a:lnTo>
                    <a:pt x="570" y="416"/>
                  </a:lnTo>
                  <a:lnTo>
                    <a:pt x="570" y="414"/>
                  </a:lnTo>
                  <a:lnTo>
                    <a:pt x="568" y="414"/>
                  </a:lnTo>
                  <a:lnTo>
                    <a:pt x="566" y="416"/>
                  </a:lnTo>
                  <a:lnTo>
                    <a:pt x="566" y="414"/>
                  </a:lnTo>
                  <a:lnTo>
                    <a:pt x="568" y="412"/>
                  </a:lnTo>
                  <a:lnTo>
                    <a:pt x="566" y="410"/>
                  </a:lnTo>
                  <a:lnTo>
                    <a:pt x="568" y="408"/>
                  </a:lnTo>
                  <a:lnTo>
                    <a:pt x="568" y="406"/>
                  </a:lnTo>
                  <a:lnTo>
                    <a:pt x="564" y="406"/>
                  </a:lnTo>
                  <a:lnTo>
                    <a:pt x="560" y="410"/>
                  </a:lnTo>
                  <a:lnTo>
                    <a:pt x="558" y="414"/>
                  </a:lnTo>
                  <a:lnTo>
                    <a:pt x="560" y="418"/>
                  </a:lnTo>
                  <a:lnTo>
                    <a:pt x="558" y="416"/>
                  </a:lnTo>
                  <a:lnTo>
                    <a:pt x="556" y="414"/>
                  </a:lnTo>
                  <a:lnTo>
                    <a:pt x="556" y="412"/>
                  </a:lnTo>
                  <a:lnTo>
                    <a:pt x="556" y="416"/>
                  </a:lnTo>
                  <a:lnTo>
                    <a:pt x="554" y="416"/>
                  </a:lnTo>
                  <a:lnTo>
                    <a:pt x="554" y="418"/>
                  </a:lnTo>
                  <a:lnTo>
                    <a:pt x="554" y="420"/>
                  </a:lnTo>
                  <a:lnTo>
                    <a:pt x="552" y="420"/>
                  </a:lnTo>
                  <a:lnTo>
                    <a:pt x="550" y="422"/>
                  </a:lnTo>
                  <a:lnTo>
                    <a:pt x="546" y="422"/>
                  </a:lnTo>
                  <a:lnTo>
                    <a:pt x="544" y="424"/>
                  </a:lnTo>
                  <a:lnTo>
                    <a:pt x="544" y="422"/>
                  </a:lnTo>
                  <a:lnTo>
                    <a:pt x="538" y="426"/>
                  </a:lnTo>
                  <a:lnTo>
                    <a:pt x="538" y="428"/>
                  </a:lnTo>
                  <a:lnTo>
                    <a:pt x="540" y="432"/>
                  </a:lnTo>
                  <a:lnTo>
                    <a:pt x="542" y="430"/>
                  </a:lnTo>
                  <a:lnTo>
                    <a:pt x="542" y="430"/>
                  </a:lnTo>
                  <a:lnTo>
                    <a:pt x="542" y="428"/>
                  </a:lnTo>
                  <a:lnTo>
                    <a:pt x="546" y="430"/>
                  </a:lnTo>
                  <a:lnTo>
                    <a:pt x="544" y="432"/>
                  </a:lnTo>
                  <a:lnTo>
                    <a:pt x="546" y="434"/>
                  </a:lnTo>
                  <a:lnTo>
                    <a:pt x="548" y="432"/>
                  </a:lnTo>
                  <a:lnTo>
                    <a:pt x="550" y="434"/>
                  </a:lnTo>
                  <a:lnTo>
                    <a:pt x="548" y="436"/>
                  </a:lnTo>
                  <a:lnTo>
                    <a:pt x="552" y="440"/>
                  </a:lnTo>
                  <a:lnTo>
                    <a:pt x="554" y="440"/>
                  </a:lnTo>
                  <a:lnTo>
                    <a:pt x="554" y="444"/>
                  </a:lnTo>
                  <a:lnTo>
                    <a:pt x="556" y="446"/>
                  </a:lnTo>
                  <a:lnTo>
                    <a:pt x="558" y="442"/>
                  </a:lnTo>
                  <a:lnTo>
                    <a:pt x="558" y="444"/>
                  </a:lnTo>
                  <a:lnTo>
                    <a:pt x="562" y="448"/>
                  </a:lnTo>
                  <a:lnTo>
                    <a:pt x="564" y="448"/>
                  </a:lnTo>
                  <a:lnTo>
                    <a:pt x="566" y="448"/>
                  </a:lnTo>
                  <a:lnTo>
                    <a:pt x="568" y="444"/>
                  </a:lnTo>
                  <a:lnTo>
                    <a:pt x="570" y="444"/>
                  </a:lnTo>
                  <a:lnTo>
                    <a:pt x="572" y="442"/>
                  </a:lnTo>
                  <a:lnTo>
                    <a:pt x="574" y="444"/>
                  </a:lnTo>
                  <a:close/>
                  <a:moveTo>
                    <a:pt x="826" y="426"/>
                  </a:moveTo>
                  <a:lnTo>
                    <a:pt x="824" y="426"/>
                  </a:lnTo>
                  <a:lnTo>
                    <a:pt x="824" y="424"/>
                  </a:lnTo>
                  <a:lnTo>
                    <a:pt x="826" y="422"/>
                  </a:lnTo>
                  <a:lnTo>
                    <a:pt x="828" y="420"/>
                  </a:lnTo>
                  <a:lnTo>
                    <a:pt x="830" y="420"/>
                  </a:lnTo>
                  <a:lnTo>
                    <a:pt x="830" y="422"/>
                  </a:lnTo>
                  <a:lnTo>
                    <a:pt x="832" y="422"/>
                  </a:lnTo>
                  <a:lnTo>
                    <a:pt x="832" y="424"/>
                  </a:lnTo>
                  <a:lnTo>
                    <a:pt x="830" y="426"/>
                  </a:lnTo>
                  <a:lnTo>
                    <a:pt x="830" y="426"/>
                  </a:lnTo>
                  <a:lnTo>
                    <a:pt x="828" y="426"/>
                  </a:lnTo>
                  <a:lnTo>
                    <a:pt x="826" y="426"/>
                  </a:lnTo>
                  <a:lnTo>
                    <a:pt x="826" y="428"/>
                  </a:lnTo>
                  <a:lnTo>
                    <a:pt x="826" y="428"/>
                  </a:lnTo>
                  <a:lnTo>
                    <a:pt x="826" y="426"/>
                  </a:lnTo>
                  <a:lnTo>
                    <a:pt x="826" y="426"/>
                  </a:lnTo>
                  <a:close/>
                  <a:moveTo>
                    <a:pt x="820" y="642"/>
                  </a:moveTo>
                  <a:lnTo>
                    <a:pt x="818" y="642"/>
                  </a:lnTo>
                  <a:lnTo>
                    <a:pt x="816" y="642"/>
                  </a:lnTo>
                  <a:lnTo>
                    <a:pt x="812" y="640"/>
                  </a:lnTo>
                  <a:lnTo>
                    <a:pt x="810" y="638"/>
                  </a:lnTo>
                  <a:lnTo>
                    <a:pt x="808" y="638"/>
                  </a:lnTo>
                  <a:lnTo>
                    <a:pt x="804" y="634"/>
                  </a:lnTo>
                  <a:lnTo>
                    <a:pt x="804" y="634"/>
                  </a:lnTo>
                  <a:lnTo>
                    <a:pt x="802" y="632"/>
                  </a:lnTo>
                  <a:lnTo>
                    <a:pt x="802" y="634"/>
                  </a:lnTo>
                  <a:lnTo>
                    <a:pt x="800" y="632"/>
                  </a:lnTo>
                  <a:lnTo>
                    <a:pt x="798" y="634"/>
                  </a:lnTo>
                  <a:lnTo>
                    <a:pt x="796" y="632"/>
                  </a:lnTo>
                  <a:lnTo>
                    <a:pt x="794" y="630"/>
                  </a:lnTo>
                  <a:lnTo>
                    <a:pt x="794" y="628"/>
                  </a:lnTo>
                  <a:lnTo>
                    <a:pt x="792" y="628"/>
                  </a:lnTo>
                  <a:lnTo>
                    <a:pt x="788" y="626"/>
                  </a:lnTo>
                  <a:lnTo>
                    <a:pt x="788" y="624"/>
                  </a:lnTo>
                  <a:lnTo>
                    <a:pt x="788" y="624"/>
                  </a:lnTo>
                  <a:lnTo>
                    <a:pt x="786" y="624"/>
                  </a:lnTo>
                  <a:lnTo>
                    <a:pt x="786" y="622"/>
                  </a:lnTo>
                  <a:lnTo>
                    <a:pt x="786" y="620"/>
                  </a:lnTo>
                  <a:lnTo>
                    <a:pt x="788" y="620"/>
                  </a:lnTo>
                  <a:lnTo>
                    <a:pt x="786" y="620"/>
                  </a:lnTo>
                  <a:lnTo>
                    <a:pt x="784" y="620"/>
                  </a:lnTo>
                  <a:lnTo>
                    <a:pt x="784" y="620"/>
                  </a:lnTo>
                  <a:lnTo>
                    <a:pt x="782" y="620"/>
                  </a:lnTo>
                  <a:lnTo>
                    <a:pt x="782" y="618"/>
                  </a:lnTo>
                  <a:lnTo>
                    <a:pt x="782" y="618"/>
                  </a:lnTo>
                  <a:lnTo>
                    <a:pt x="776" y="616"/>
                  </a:lnTo>
                  <a:lnTo>
                    <a:pt x="776" y="616"/>
                  </a:lnTo>
                  <a:lnTo>
                    <a:pt x="774" y="614"/>
                  </a:lnTo>
                  <a:lnTo>
                    <a:pt x="772" y="614"/>
                  </a:lnTo>
                  <a:lnTo>
                    <a:pt x="772" y="612"/>
                  </a:lnTo>
                  <a:lnTo>
                    <a:pt x="770" y="612"/>
                  </a:lnTo>
                  <a:lnTo>
                    <a:pt x="768" y="610"/>
                  </a:lnTo>
                  <a:lnTo>
                    <a:pt x="768" y="608"/>
                  </a:lnTo>
                  <a:lnTo>
                    <a:pt x="768" y="604"/>
                  </a:lnTo>
                  <a:lnTo>
                    <a:pt x="766" y="604"/>
                  </a:lnTo>
                  <a:lnTo>
                    <a:pt x="766" y="602"/>
                  </a:lnTo>
                  <a:lnTo>
                    <a:pt x="770" y="602"/>
                  </a:lnTo>
                  <a:lnTo>
                    <a:pt x="774" y="600"/>
                  </a:lnTo>
                  <a:lnTo>
                    <a:pt x="774" y="598"/>
                  </a:lnTo>
                  <a:lnTo>
                    <a:pt x="772" y="600"/>
                  </a:lnTo>
                  <a:lnTo>
                    <a:pt x="770" y="596"/>
                  </a:lnTo>
                  <a:lnTo>
                    <a:pt x="768" y="594"/>
                  </a:lnTo>
                  <a:lnTo>
                    <a:pt x="768" y="594"/>
                  </a:lnTo>
                  <a:lnTo>
                    <a:pt x="768" y="594"/>
                  </a:lnTo>
                  <a:lnTo>
                    <a:pt x="766" y="596"/>
                  </a:lnTo>
                  <a:lnTo>
                    <a:pt x="766" y="598"/>
                  </a:lnTo>
                  <a:lnTo>
                    <a:pt x="764" y="596"/>
                  </a:lnTo>
                  <a:lnTo>
                    <a:pt x="766" y="594"/>
                  </a:lnTo>
                  <a:lnTo>
                    <a:pt x="766" y="590"/>
                  </a:lnTo>
                  <a:lnTo>
                    <a:pt x="764" y="592"/>
                  </a:lnTo>
                  <a:lnTo>
                    <a:pt x="764" y="592"/>
                  </a:lnTo>
                  <a:lnTo>
                    <a:pt x="764" y="588"/>
                  </a:lnTo>
                  <a:lnTo>
                    <a:pt x="762" y="590"/>
                  </a:lnTo>
                  <a:lnTo>
                    <a:pt x="760" y="586"/>
                  </a:lnTo>
                  <a:lnTo>
                    <a:pt x="762" y="586"/>
                  </a:lnTo>
                  <a:lnTo>
                    <a:pt x="760" y="582"/>
                  </a:lnTo>
                  <a:lnTo>
                    <a:pt x="758" y="580"/>
                  </a:lnTo>
                  <a:lnTo>
                    <a:pt x="758" y="578"/>
                  </a:lnTo>
                  <a:lnTo>
                    <a:pt x="760" y="576"/>
                  </a:lnTo>
                  <a:lnTo>
                    <a:pt x="760" y="574"/>
                  </a:lnTo>
                  <a:lnTo>
                    <a:pt x="756" y="578"/>
                  </a:lnTo>
                  <a:lnTo>
                    <a:pt x="756" y="580"/>
                  </a:lnTo>
                  <a:lnTo>
                    <a:pt x="756" y="580"/>
                  </a:lnTo>
                  <a:lnTo>
                    <a:pt x="756" y="576"/>
                  </a:lnTo>
                  <a:lnTo>
                    <a:pt x="754" y="576"/>
                  </a:lnTo>
                  <a:lnTo>
                    <a:pt x="754" y="576"/>
                  </a:lnTo>
                  <a:lnTo>
                    <a:pt x="754" y="576"/>
                  </a:lnTo>
                  <a:lnTo>
                    <a:pt x="752" y="580"/>
                  </a:lnTo>
                  <a:lnTo>
                    <a:pt x="750" y="580"/>
                  </a:lnTo>
                  <a:lnTo>
                    <a:pt x="750" y="578"/>
                  </a:lnTo>
                  <a:lnTo>
                    <a:pt x="752" y="576"/>
                  </a:lnTo>
                  <a:lnTo>
                    <a:pt x="752" y="574"/>
                  </a:lnTo>
                  <a:lnTo>
                    <a:pt x="752" y="572"/>
                  </a:lnTo>
                  <a:lnTo>
                    <a:pt x="750" y="572"/>
                  </a:lnTo>
                  <a:lnTo>
                    <a:pt x="748" y="574"/>
                  </a:lnTo>
                  <a:lnTo>
                    <a:pt x="746" y="576"/>
                  </a:lnTo>
                  <a:lnTo>
                    <a:pt x="746" y="578"/>
                  </a:lnTo>
                  <a:lnTo>
                    <a:pt x="744" y="578"/>
                  </a:lnTo>
                  <a:lnTo>
                    <a:pt x="742" y="578"/>
                  </a:lnTo>
                  <a:lnTo>
                    <a:pt x="740" y="576"/>
                  </a:lnTo>
                  <a:lnTo>
                    <a:pt x="738" y="576"/>
                  </a:lnTo>
                  <a:lnTo>
                    <a:pt x="736" y="572"/>
                  </a:lnTo>
                  <a:lnTo>
                    <a:pt x="734" y="572"/>
                  </a:lnTo>
                  <a:lnTo>
                    <a:pt x="734" y="574"/>
                  </a:lnTo>
                  <a:lnTo>
                    <a:pt x="734" y="576"/>
                  </a:lnTo>
                  <a:lnTo>
                    <a:pt x="732" y="578"/>
                  </a:lnTo>
                  <a:lnTo>
                    <a:pt x="730" y="576"/>
                  </a:lnTo>
                  <a:lnTo>
                    <a:pt x="730" y="578"/>
                  </a:lnTo>
                  <a:lnTo>
                    <a:pt x="726" y="578"/>
                  </a:lnTo>
                  <a:lnTo>
                    <a:pt x="726" y="578"/>
                  </a:lnTo>
                  <a:lnTo>
                    <a:pt x="724" y="578"/>
                  </a:lnTo>
                  <a:lnTo>
                    <a:pt x="722" y="580"/>
                  </a:lnTo>
                  <a:lnTo>
                    <a:pt x="720" y="580"/>
                  </a:lnTo>
                  <a:lnTo>
                    <a:pt x="716" y="578"/>
                  </a:lnTo>
                  <a:lnTo>
                    <a:pt x="718" y="578"/>
                  </a:lnTo>
                  <a:lnTo>
                    <a:pt x="714" y="574"/>
                  </a:lnTo>
                  <a:lnTo>
                    <a:pt x="714" y="574"/>
                  </a:lnTo>
                  <a:lnTo>
                    <a:pt x="712" y="572"/>
                  </a:lnTo>
                  <a:lnTo>
                    <a:pt x="710" y="568"/>
                  </a:lnTo>
                  <a:lnTo>
                    <a:pt x="710" y="566"/>
                  </a:lnTo>
                  <a:lnTo>
                    <a:pt x="712" y="564"/>
                  </a:lnTo>
                  <a:lnTo>
                    <a:pt x="712" y="562"/>
                  </a:lnTo>
                  <a:lnTo>
                    <a:pt x="714" y="560"/>
                  </a:lnTo>
                  <a:lnTo>
                    <a:pt x="716" y="560"/>
                  </a:lnTo>
                  <a:lnTo>
                    <a:pt x="718" y="558"/>
                  </a:lnTo>
                  <a:lnTo>
                    <a:pt x="720" y="558"/>
                  </a:lnTo>
                  <a:lnTo>
                    <a:pt x="722" y="558"/>
                  </a:lnTo>
                  <a:lnTo>
                    <a:pt x="722" y="556"/>
                  </a:lnTo>
                  <a:lnTo>
                    <a:pt x="720" y="554"/>
                  </a:lnTo>
                  <a:lnTo>
                    <a:pt x="720" y="552"/>
                  </a:lnTo>
                  <a:lnTo>
                    <a:pt x="722" y="552"/>
                  </a:lnTo>
                  <a:lnTo>
                    <a:pt x="722" y="552"/>
                  </a:lnTo>
                  <a:lnTo>
                    <a:pt x="724" y="552"/>
                  </a:lnTo>
                  <a:lnTo>
                    <a:pt x="722" y="550"/>
                  </a:lnTo>
                  <a:lnTo>
                    <a:pt x="724" y="550"/>
                  </a:lnTo>
                  <a:lnTo>
                    <a:pt x="726" y="552"/>
                  </a:lnTo>
                  <a:lnTo>
                    <a:pt x="728" y="554"/>
                  </a:lnTo>
                  <a:lnTo>
                    <a:pt x="732" y="556"/>
                  </a:lnTo>
                  <a:lnTo>
                    <a:pt x="732" y="558"/>
                  </a:lnTo>
                  <a:lnTo>
                    <a:pt x="734" y="558"/>
                  </a:lnTo>
                  <a:lnTo>
                    <a:pt x="738" y="558"/>
                  </a:lnTo>
                  <a:lnTo>
                    <a:pt x="738" y="558"/>
                  </a:lnTo>
                  <a:lnTo>
                    <a:pt x="740" y="558"/>
                  </a:lnTo>
                  <a:lnTo>
                    <a:pt x="742" y="558"/>
                  </a:lnTo>
                  <a:lnTo>
                    <a:pt x="742" y="558"/>
                  </a:lnTo>
                  <a:lnTo>
                    <a:pt x="746" y="560"/>
                  </a:lnTo>
                  <a:lnTo>
                    <a:pt x="748" y="558"/>
                  </a:lnTo>
                  <a:lnTo>
                    <a:pt x="748" y="556"/>
                  </a:lnTo>
                  <a:lnTo>
                    <a:pt x="752" y="556"/>
                  </a:lnTo>
                  <a:lnTo>
                    <a:pt x="752" y="556"/>
                  </a:lnTo>
                  <a:lnTo>
                    <a:pt x="750" y="558"/>
                  </a:lnTo>
                  <a:lnTo>
                    <a:pt x="752" y="558"/>
                  </a:lnTo>
                  <a:lnTo>
                    <a:pt x="754" y="556"/>
                  </a:lnTo>
                  <a:lnTo>
                    <a:pt x="756" y="554"/>
                  </a:lnTo>
                  <a:lnTo>
                    <a:pt x="758" y="552"/>
                  </a:lnTo>
                  <a:lnTo>
                    <a:pt x="760" y="554"/>
                  </a:lnTo>
                  <a:lnTo>
                    <a:pt x="760" y="558"/>
                  </a:lnTo>
                  <a:lnTo>
                    <a:pt x="760" y="560"/>
                  </a:lnTo>
                  <a:lnTo>
                    <a:pt x="760" y="558"/>
                  </a:lnTo>
                  <a:lnTo>
                    <a:pt x="762" y="556"/>
                  </a:lnTo>
                  <a:lnTo>
                    <a:pt x="762" y="556"/>
                  </a:lnTo>
                  <a:lnTo>
                    <a:pt x="764" y="556"/>
                  </a:lnTo>
                  <a:lnTo>
                    <a:pt x="764" y="550"/>
                  </a:lnTo>
                  <a:lnTo>
                    <a:pt x="762" y="546"/>
                  </a:lnTo>
                  <a:lnTo>
                    <a:pt x="760" y="544"/>
                  </a:lnTo>
                  <a:lnTo>
                    <a:pt x="760" y="542"/>
                  </a:lnTo>
                  <a:lnTo>
                    <a:pt x="760" y="540"/>
                  </a:lnTo>
                  <a:lnTo>
                    <a:pt x="762" y="538"/>
                  </a:lnTo>
                  <a:lnTo>
                    <a:pt x="762" y="538"/>
                  </a:lnTo>
                  <a:lnTo>
                    <a:pt x="766" y="536"/>
                  </a:lnTo>
                  <a:lnTo>
                    <a:pt x="770" y="532"/>
                  </a:lnTo>
                  <a:lnTo>
                    <a:pt x="772" y="532"/>
                  </a:lnTo>
                  <a:lnTo>
                    <a:pt x="774" y="528"/>
                  </a:lnTo>
                  <a:lnTo>
                    <a:pt x="776" y="528"/>
                  </a:lnTo>
                  <a:lnTo>
                    <a:pt x="778" y="530"/>
                  </a:lnTo>
                  <a:lnTo>
                    <a:pt x="780" y="530"/>
                  </a:lnTo>
                  <a:lnTo>
                    <a:pt x="780" y="530"/>
                  </a:lnTo>
                  <a:lnTo>
                    <a:pt x="778" y="528"/>
                  </a:lnTo>
                  <a:lnTo>
                    <a:pt x="778" y="526"/>
                  </a:lnTo>
                  <a:lnTo>
                    <a:pt x="782" y="522"/>
                  </a:lnTo>
                  <a:lnTo>
                    <a:pt x="782" y="520"/>
                  </a:lnTo>
                  <a:lnTo>
                    <a:pt x="784" y="520"/>
                  </a:lnTo>
                  <a:lnTo>
                    <a:pt x="788" y="520"/>
                  </a:lnTo>
                  <a:lnTo>
                    <a:pt x="790" y="518"/>
                  </a:lnTo>
                  <a:lnTo>
                    <a:pt x="792" y="518"/>
                  </a:lnTo>
                  <a:lnTo>
                    <a:pt x="790" y="516"/>
                  </a:lnTo>
                  <a:lnTo>
                    <a:pt x="792" y="514"/>
                  </a:lnTo>
                  <a:lnTo>
                    <a:pt x="792" y="510"/>
                  </a:lnTo>
                  <a:lnTo>
                    <a:pt x="792" y="508"/>
                  </a:lnTo>
                  <a:lnTo>
                    <a:pt x="792" y="508"/>
                  </a:lnTo>
                  <a:lnTo>
                    <a:pt x="792" y="506"/>
                  </a:lnTo>
                  <a:lnTo>
                    <a:pt x="792" y="502"/>
                  </a:lnTo>
                  <a:lnTo>
                    <a:pt x="792" y="502"/>
                  </a:lnTo>
                  <a:lnTo>
                    <a:pt x="790" y="500"/>
                  </a:lnTo>
                  <a:lnTo>
                    <a:pt x="790" y="500"/>
                  </a:lnTo>
                  <a:lnTo>
                    <a:pt x="792" y="496"/>
                  </a:lnTo>
                  <a:lnTo>
                    <a:pt x="794" y="496"/>
                  </a:lnTo>
                  <a:lnTo>
                    <a:pt x="794" y="494"/>
                  </a:lnTo>
                  <a:lnTo>
                    <a:pt x="796" y="492"/>
                  </a:lnTo>
                  <a:lnTo>
                    <a:pt x="796" y="490"/>
                  </a:lnTo>
                  <a:lnTo>
                    <a:pt x="794" y="490"/>
                  </a:lnTo>
                  <a:lnTo>
                    <a:pt x="792" y="492"/>
                  </a:lnTo>
                  <a:lnTo>
                    <a:pt x="792" y="494"/>
                  </a:lnTo>
                  <a:lnTo>
                    <a:pt x="792" y="494"/>
                  </a:lnTo>
                  <a:lnTo>
                    <a:pt x="792" y="492"/>
                  </a:lnTo>
                  <a:lnTo>
                    <a:pt x="792" y="490"/>
                  </a:lnTo>
                  <a:lnTo>
                    <a:pt x="790" y="490"/>
                  </a:lnTo>
                  <a:lnTo>
                    <a:pt x="786" y="490"/>
                  </a:lnTo>
                  <a:lnTo>
                    <a:pt x="784" y="488"/>
                  </a:lnTo>
                  <a:lnTo>
                    <a:pt x="784" y="486"/>
                  </a:lnTo>
                  <a:lnTo>
                    <a:pt x="788" y="486"/>
                  </a:lnTo>
                  <a:lnTo>
                    <a:pt x="788" y="484"/>
                  </a:lnTo>
                  <a:lnTo>
                    <a:pt x="786" y="484"/>
                  </a:lnTo>
                  <a:lnTo>
                    <a:pt x="788" y="482"/>
                  </a:lnTo>
                  <a:lnTo>
                    <a:pt x="788" y="480"/>
                  </a:lnTo>
                  <a:lnTo>
                    <a:pt x="784" y="478"/>
                  </a:lnTo>
                  <a:lnTo>
                    <a:pt x="784" y="478"/>
                  </a:lnTo>
                  <a:lnTo>
                    <a:pt x="784" y="480"/>
                  </a:lnTo>
                  <a:lnTo>
                    <a:pt x="784" y="482"/>
                  </a:lnTo>
                  <a:lnTo>
                    <a:pt x="784" y="482"/>
                  </a:lnTo>
                  <a:lnTo>
                    <a:pt x="780" y="482"/>
                  </a:lnTo>
                  <a:lnTo>
                    <a:pt x="780" y="480"/>
                  </a:lnTo>
                  <a:lnTo>
                    <a:pt x="778" y="480"/>
                  </a:lnTo>
                  <a:lnTo>
                    <a:pt x="778" y="478"/>
                  </a:lnTo>
                  <a:lnTo>
                    <a:pt x="780" y="476"/>
                  </a:lnTo>
                  <a:lnTo>
                    <a:pt x="780" y="474"/>
                  </a:lnTo>
                  <a:lnTo>
                    <a:pt x="776" y="474"/>
                  </a:lnTo>
                  <a:lnTo>
                    <a:pt x="776" y="474"/>
                  </a:lnTo>
                  <a:lnTo>
                    <a:pt x="780" y="472"/>
                  </a:lnTo>
                  <a:lnTo>
                    <a:pt x="780" y="472"/>
                  </a:lnTo>
                  <a:lnTo>
                    <a:pt x="778" y="472"/>
                  </a:lnTo>
                  <a:lnTo>
                    <a:pt x="780" y="470"/>
                  </a:lnTo>
                  <a:lnTo>
                    <a:pt x="782" y="470"/>
                  </a:lnTo>
                  <a:lnTo>
                    <a:pt x="782" y="468"/>
                  </a:lnTo>
                  <a:lnTo>
                    <a:pt x="780" y="468"/>
                  </a:lnTo>
                  <a:lnTo>
                    <a:pt x="778" y="468"/>
                  </a:lnTo>
                  <a:lnTo>
                    <a:pt x="776" y="472"/>
                  </a:lnTo>
                  <a:lnTo>
                    <a:pt x="774" y="472"/>
                  </a:lnTo>
                  <a:lnTo>
                    <a:pt x="774" y="472"/>
                  </a:lnTo>
                  <a:lnTo>
                    <a:pt x="774" y="468"/>
                  </a:lnTo>
                  <a:lnTo>
                    <a:pt x="772" y="470"/>
                  </a:lnTo>
                  <a:lnTo>
                    <a:pt x="770" y="472"/>
                  </a:lnTo>
                  <a:lnTo>
                    <a:pt x="768" y="472"/>
                  </a:lnTo>
                  <a:lnTo>
                    <a:pt x="768" y="474"/>
                  </a:lnTo>
                  <a:lnTo>
                    <a:pt x="766" y="474"/>
                  </a:lnTo>
                  <a:lnTo>
                    <a:pt x="764" y="474"/>
                  </a:lnTo>
                  <a:lnTo>
                    <a:pt x="764" y="474"/>
                  </a:lnTo>
                  <a:lnTo>
                    <a:pt x="762" y="474"/>
                  </a:lnTo>
                  <a:lnTo>
                    <a:pt x="762" y="474"/>
                  </a:lnTo>
                  <a:lnTo>
                    <a:pt x="764" y="472"/>
                  </a:lnTo>
                  <a:lnTo>
                    <a:pt x="762" y="470"/>
                  </a:lnTo>
                  <a:lnTo>
                    <a:pt x="762" y="470"/>
                  </a:lnTo>
                  <a:lnTo>
                    <a:pt x="764" y="468"/>
                  </a:lnTo>
                  <a:lnTo>
                    <a:pt x="764" y="468"/>
                  </a:lnTo>
                  <a:lnTo>
                    <a:pt x="766" y="468"/>
                  </a:lnTo>
                  <a:lnTo>
                    <a:pt x="768" y="468"/>
                  </a:lnTo>
                  <a:lnTo>
                    <a:pt x="768" y="468"/>
                  </a:lnTo>
                  <a:lnTo>
                    <a:pt x="770" y="468"/>
                  </a:lnTo>
                  <a:lnTo>
                    <a:pt x="772" y="466"/>
                  </a:lnTo>
                  <a:lnTo>
                    <a:pt x="774" y="464"/>
                  </a:lnTo>
                  <a:lnTo>
                    <a:pt x="772" y="462"/>
                  </a:lnTo>
                  <a:lnTo>
                    <a:pt x="770" y="462"/>
                  </a:lnTo>
                  <a:lnTo>
                    <a:pt x="768" y="460"/>
                  </a:lnTo>
                  <a:lnTo>
                    <a:pt x="768" y="458"/>
                  </a:lnTo>
                  <a:lnTo>
                    <a:pt x="768" y="456"/>
                  </a:lnTo>
                  <a:lnTo>
                    <a:pt x="766" y="456"/>
                  </a:lnTo>
                  <a:lnTo>
                    <a:pt x="766" y="454"/>
                  </a:lnTo>
                  <a:lnTo>
                    <a:pt x="764" y="454"/>
                  </a:lnTo>
                  <a:lnTo>
                    <a:pt x="764" y="454"/>
                  </a:lnTo>
                  <a:lnTo>
                    <a:pt x="762" y="452"/>
                  </a:lnTo>
                  <a:lnTo>
                    <a:pt x="762" y="450"/>
                  </a:lnTo>
                  <a:lnTo>
                    <a:pt x="764" y="450"/>
                  </a:lnTo>
                  <a:lnTo>
                    <a:pt x="764" y="452"/>
                  </a:lnTo>
                  <a:lnTo>
                    <a:pt x="766" y="450"/>
                  </a:lnTo>
                  <a:lnTo>
                    <a:pt x="766" y="450"/>
                  </a:lnTo>
                  <a:lnTo>
                    <a:pt x="768" y="448"/>
                  </a:lnTo>
                  <a:lnTo>
                    <a:pt x="766" y="448"/>
                  </a:lnTo>
                  <a:lnTo>
                    <a:pt x="764" y="446"/>
                  </a:lnTo>
                  <a:lnTo>
                    <a:pt x="762" y="446"/>
                  </a:lnTo>
                  <a:lnTo>
                    <a:pt x="762" y="446"/>
                  </a:lnTo>
                  <a:lnTo>
                    <a:pt x="760" y="444"/>
                  </a:lnTo>
                  <a:lnTo>
                    <a:pt x="760" y="448"/>
                  </a:lnTo>
                  <a:lnTo>
                    <a:pt x="758" y="448"/>
                  </a:lnTo>
                  <a:lnTo>
                    <a:pt x="758" y="446"/>
                  </a:lnTo>
                  <a:lnTo>
                    <a:pt x="760" y="442"/>
                  </a:lnTo>
                  <a:lnTo>
                    <a:pt x="762" y="438"/>
                  </a:lnTo>
                  <a:lnTo>
                    <a:pt x="762" y="438"/>
                  </a:lnTo>
                  <a:lnTo>
                    <a:pt x="764" y="434"/>
                  </a:lnTo>
                  <a:lnTo>
                    <a:pt x="764" y="432"/>
                  </a:lnTo>
                  <a:lnTo>
                    <a:pt x="764" y="430"/>
                  </a:lnTo>
                  <a:lnTo>
                    <a:pt x="764" y="430"/>
                  </a:lnTo>
                  <a:lnTo>
                    <a:pt x="762" y="430"/>
                  </a:lnTo>
                  <a:lnTo>
                    <a:pt x="760" y="430"/>
                  </a:lnTo>
                  <a:lnTo>
                    <a:pt x="760" y="430"/>
                  </a:lnTo>
                  <a:lnTo>
                    <a:pt x="760" y="432"/>
                  </a:lnTo>
                  <a:lnTo>
                    <a:pt x="758" y="432"/>
                  </a:lnTo>
                  <a:lnTo>
                    <a:pt x="754" y="428"/>
                  </a:lnTo>
                  <a:lnTo>
                    <a:pt x="754" y="426"/>
                  </a:lnTo>
                  <a:lnTo>
                    <a:pt x="754" y="426"/>
                  </a:lnTo>
                  <a:lnTo>
                    <a:pt x="752" y="424"/>
                  </a:lnTo>
                  <a:lnTo>
                    <a:pt x="754" y="422"/>
                  </a:lnTo>
                  <a:lnTo>
                    <a:pt x="754" y="420"/>
                  </a:lnTo>
                  <a:lnTo>
                    <a:pt x="756" y="420"/>
                  </a:lnTo>
                  <a:lnTo>
                    <a:pt x="754" y="418"/>
                  </a:lnTo>
                  <a:lnTo>
                    <a:pt x="754" y="416"/>
                  </a:lnTo>
                  <a:lnTo>
                    <a:pt x="754" y="416"/>
                  </a:lnTo>
                  <a:lnTo>
                    <a:pt x="752" y="418"/>
                  </a:lnTo>
                  <a:lnTo>
                    <a:pt x="752" y="420"/>
                  </a:lnTo>
                  <a:lnTo>
                    <a:pt x="750" y="422"/>
                  </a:lnTo>
                  <a:lnTo>
                    <a:pt x="750" y="420"/>
                  </a:lnTo>
                  <a:lnTo>
                    <a:pt x="748" y="420"/>
                  </a:lnTo>
                  <a:lnTo>
                    <a:pt x="748" y="420"/>
                  </a:lnTo>
                  <a:lnTo>
                    <a:pt x="748" y="422"/>
                  </a:lnTo>
                  <a:lnTo>
                    <a:pt x="746" y="422"/>
                  </a:lnTo>
                  <a:lnTo>
                    <a:pt x="746" y="426"/>
                  </a:lnTo>
                  <a:lnTo>
                    <a:pt x="748" y="428"/>
                  </a:lnTo>
                  <a:lnTo>
                    <a:pt x="750" y="428"/>
                  </a:lnTo>
                  <a:lnTo>
                    <a:pt x="752" y="432"/>
                  </a:lnTo>
                  <a:lnTo>
                    <a:pt x="754" y="434"/>
                  </a:lnTo>
                  <a:lnTo>
                    <a:pt x="752" y="436"/>
                  </a:lnTo>
                  <a:lnTo>
                    <a:pt x="752" y="438"/>
                  </a:lnTo>
                  <a:lnTo>
                    <a:pt x="750" y="440"/>
                  </a:lnTo>
                  <a:lnTo>
                    <a:pt x="748" y="440"/>
                  </a:lnTo>
                  <a:lnTo>
                    <a:pt x="744" y="440"/>
                  </a:lnTo>
                  <a:lnTo>
                    <a:pt x="742" y="440"/>
                  </a:lnTo>
                  <a:lnTo>
                    <a:pt x="740" y="440"/>
                  </a:lnTo>
                  <a:lnTo>
                    <a:pt x="738" y="440"/>
                  </a:lnTo>
                  <a:lnTo>
                    <a:pt x="738" y="438"/>
                  </a:lnTo>
                  <a:lnTo>
                    <a:pt x="738" y="436"/>
                  </a:lnTo>
                  <a:lnTo>
                    <a:pt x="734" y="436"/>
                  </a:lnTo>
                  <a:lnTo>
                    <a:pt x="730" y="434"/>
                  </a:lnTo>
                  <a:lnTo>
                    <a:pt x="728" y="434"/>
                  </a:lnTo>
                  <a:lnTo>
                    <a:pt x="728" y="438"/>
                  </a:lnTo>
                  <a:lnTo>
                    <a:pt x="730" y="440"/>
                  </a:lnTo>
                  <a:lnTo>
                    <a:pt x="730" y="440"/>
                  </a:lnTo>
                  <a:lnTo>
                    <a:pt x="728" y="440"/>
                  </a:lnTo>
                  <a:lnTo>
                    <a:pt x="726" y="438"/>
                  </a:lnTo>
                  <a:lnTo>
                    <a:pt x="724" y="436"/>
                  </a:lnTo>
                  <a:lnTo>
                    <a:pt x="724" y="436"/>
                  </a:lnTo>
                  <a:lnTo>
                    <a:pt x="724" y="434"/>
                  </a:lnTo>
                  <a:lnTo>
                    <a:pt x="720" y="432"/>
                  </a:lnTo>
                  <a:lnTo>
                    <a:pt x="718" y="430"/>
                  </a:lnTo>
                  <a:lnTo>
                    <a:pt x="718" y="428"/>
                  </a:lnTo>
                  <a:lnTo>
                    <a:pt x="716" y="428"/>
                  </a:lnTo>
                  <a:lnTo>
                    <a:pt x="714" y="426"/>
                  </a:lnTo>
                  <a:lnTo>
                    <a:pt x="714" y="426"/>
                  </a:lnTo>
                  <a:lnTo>
                    <a:pt x="712" y="424"/>
                  </a:lnTo>
                  <a:lnTo>
                    <a:pt x="710" y="422"/>
                  </a:lnTo>
                  <a:lnTo>
                    <a:pt x="712" y="424"/>
                  </a:lnTo>
                  <a:lnTo>
                    <a:pt x="716" y="428"/>
                  </a:lnTo>
                  <a:lnTo>
                    <a:pt x="716" y="430"/>
                  </a:lnTo>
                  <a:lnTo>
                    <a:pt x="718" y="432"/>
                  </a:lnTo>
                  <a:lnTo>
                    <a:pt x="720" y="434"/>
                  </a:lnTo>
                  <a:lnTo>
                    <a:pt x="720" y="436"/>
                  </a:lnTo>
                  <a:lnTo>
                    <a:pt x="720" y="436"/>
                  </a:lnTo>
                  <a:lnTo>
                    <a:pt x="718" y="436"/>
                  </a:lnTo>
                  <a:lnTo>
                    <a:pt x="718" y="438"/>
                  </a:lnTo>
                  <a:lnTo>
                    <a:pt x="714" y="434"/>
                  </a:lnTo>
                  <a:lnTo>
                    <a:pt x="712" y="436"/>
                  </a:lnTo>
                  <a:lnTo>
                    <a:pt x="712" y="434"/>
                  </a:lnTo>
                  <a:lnTo>
                    <a:pt x="710" y="434"/>
                  </a:lnTo>
                  <a:lnTo>
                    <a:pt x="708" y="430"/>
                  </a:lnTo>
                  <a:lnTo>
                    <a:pt x="704" y="432"/>
                  </a:lnTo>
                  <a:lnTo>
                    <a:pt x="702" y="432"/>
                  </a:lnTo>
                  <a:lnTo>
                    <a:pt x="700" y="432"/>
                  </a:lnTo>
                  <a:lnTo>
                    <a:pt x="698" y="430"/>
                  </a:lnTo>
                  <a:lnTo>
                    <a:pt x="696" y="430"/>
                  </a:lnTo>
                  <a:lnTo>
                    <a:pt x="694" y="428"/>
                  </a:lnTo>
                  <a:lnTo>
                    <a:pt x="692" y="426"/>
                  </a:lnTo>
                  <a:lnTo>
                    <a:pt x="692" y="426"/>
                  </a:lnTo>
                  <a:lnTo>
                    <a:pt x="696" y="422"/>
                  </a:lnTo>
                  <a:lnTo>
                    <a:pt x="696" y="422"/>
                  </a:lnTo>
                  <a:lnTo>
                    <a:pt x="696" y="420"/>
                  </a:lnTo>
                  <a:lnTo>
                    <a:pt x="696" y="420"/>
                  </a:lnTo>
                  <a:lnTo>
                    <a:pt x="692" y="424"/>
                  </a:lnTo>
                  <a:lnTo>
                    <a:pt x="692" y="426"/>
                  </a:lnTo>
                  <a:lnTo>
                    <a:pt x="690" y="426"/>
                  </a:lnTo>
                  <a:lnTo>
                    <a:pt x="688" y="424"/>
                  </a:lnTo>
                  <a:lnTo>
                    <a:pt x="686" y="424"/>
                  </a:lnTo>
                  <a:lnTo>
                    <a:pt x="684" y="424"/>
                  </a:lnTo>
                  <a:lnTo>
                    <a:pt x="686" y="426"/>
                  </a:lnTo>
                  <a:lnTo>
                    <a:pt x="686" y="426"/>
                  </a:lnTo>
                  <a:lnTo>
                    <a:pt x="682" y="426"/>
                  </a:lnTo>
                  <a:lnTo>
                    <a:pt x="680" y="424"/>
                  </a:lnTo>
                  <a:lnTo>
                    <a:pt x="678" y="420"/>
                  </a:lnTo>
                  <a:lnTo>
                    <a:pt x="678" y="418"/>
                  </a:lnTo>
                  <a:lnTo>
                    <a:pt x="678" y="416"/>
                  </a:lnTo>
                  <a:lnTo>
                    <a:pt x="682" y="414"/>
                  </a:lnTo>
                  <a:lnTo>
                    <a:pt x="682" y="412"/>
                  </a:lnTo>
                  <a:lnTo>
                    <a:pt x="682" y="412"/>
                  </a:lnTo>
                  <a:lnTo>
                    <a:pt x="680" y="414"/>
                  </a:lnTo>
                  <a:lnTo>
                    <a:pt x="678" y="414"/>
                  </a:lnTo>
                  <a:lnTo>
                    <a:pt x="676" y="416"/>
                  </a:lnTo>
                  <a:lnTo>
                    <a:pt x="674" y="416"/>
                  </a:lnTo>
                  <a:lnTo>
                    <a:pt x="674" y="414"/>
                  </a:lnTo>
                  <a:lnTo>
                    <a:pt x="674" y="412"/>
                  </a:lnTo>
                  <a:lnTo>
                    <a:pt x="674" y="412"/>
                  </a:lnTo>
                  <a:lnTo>
                    <a:pt x="672" y="412"/>
                  </a:lnTo>
                  <a:lnTo>
                    <a:pt x="672" y="414"/>
                  </a:lnTo>
                  <a:lnTo>
                    <a:pt x="672" y="416"/>
                  </a:lnTo>
                  <a:lnTo>
                    <a:pt x="672" y="416"/>
                  </a:lnTo>
                  <a:lnTo>
                    <a:pt x="670" y="416"/>
                  </a:lnTo>
                  <a:lnTo>
                    <a:pt x="668" y="414"/>
                  </a:lnTo>
                  <a:lnTo>
                    <a:pt x="666" y="414"/>
                  </a:lnTo>
                  <a:lnTo>
                    <a:pt x="664" y="414"/>
                  </a:lnTo>
                  <a:lnTo>
                    <a:pt x="664" y="416"/>
                  </a:lnTo>
                  <a:lnTo>
                    <a:pt x="664" y="416"/>
                  </a:lnTo>
                  <a:lnTo>
                    <a:pt x="662" y="414"/>
                  </a:lnTo>
                  <a:lnTo>
                    <a:pt x="662" y="412"/>
                  </a:lnTo>
                  <a:lnTo>
                    <a:pt x="662" y="412"/>
                  </a:lnTo>
                  <a:lnTo>
                    <a:pt x="664" y="412"/>
                  </a:lnTo>
                  <a:lnTo>
                    <a:pt x="664" y="412"/>
                  </a:lnTo>
                  <a:lnTo>
                    <a:pt x="660" y="410"/>
                  </a:lnTo>
                  <a:lnTo>
                    <a:pt x="658" y="408"/>
                  </a:lnTo>
                  <a:lnTo>
                    <a:pt x="658" y="406"/>
                  </a:lnTo>
                  <a:lnTo>
                    <a:pt x="658" y="404"/>
                  </a:lnTo>
                  <a:lnTo>
                    <a:pt x="658" y="400"/>
                  </a:lnTo>
                  <a:lnTo>
                    <a:pt x="656" y="398"/>
                  </a:lnTo>
                  <a:lnTo>
                    <a:pt x="656" y="396"/>
                  </a:lnTo>
                  <a:lnTo>
                    <a:pt x="658" y="396"/>
                  </a:lnTo>
                  <a:lnTo>
                    <a:pt x="658" y="394"/>
                  </a:lnTo>
                  <a:lnTo>
                    <a:pt x="658" y="392"/>
                  </a:lnTo>
                  <a:lnTo>
                    <a:pt x="658" y="390"/>
                  </a:lnTo>
                  <a:lnTo>
                    <a:pt x="660" y="390"/>
                  </a:lnTo>
                  <a:lnTo>
                    <a:pt x="662" y="392"/>
                  </a:lnTo>
                  <a:lnTo>
                    <a:pt x="666" y="392"/>
                  </a:lnTo>
                  <a:lnTo>
                    <a:pt x="668" y="394"/>
                  </a:lnTo>
                  <a:lnTo>
                    <a:pt x="668" y="396"/>
                  </a:lnTo>
                  <a:lnTo>
                    <a:pt x="672" y="398"/>
                  </a:lnTo>
                  <a:lnTo>
                    <a:pt x="676" y="398"/>
                  </a:lnTo>
                  <a:lnTo>
                    <a:pt x="678" y="398"/>
                  </a:lnTo>
                  <a:lnTo>
                    <a:pt x="680" y="398"/>
                  </a:lnTo>
                  <a:lnTo>
                    <a:pt x="680" y="396"/>
                  </a:lnTo>
                  <a:lnTo>
                    <a:pt x="678" y="394"/>
                  </a:lnTo>
                  <a:lnTo>
                    <a:pt x="676" y="392"/>
                  </a:lnTo>
                  <a:lnTo>
                    <a:pt x="676" y="388"/>
                  </a:lnTo>
                  <a:lnTo>
                    <a:pt x="672" y="388"/>
                  </a:lnTo>
                  <a:lnTo>
                    <a:pt x="670" y="388"/>
                  </a:lnTo>
                  <a:lnTo>
                    <a:pt x="668" y="388"/>
                  </a:lnTo>
                  <a:lnTo>
                    <a:pt x="664" y="386"/>
                  </a:lnTo>
                  <a:lnTo>
                    <a:pt x="662" y="386"/>
                  </a:lnTo>
                  <a:lnTo>
                    <a:pt x="658" y="384"/>
                  </a:lnTo>
                  <a:lnTo>
                    <a:pt x="656" y="380"/>
                  </a:lnTo>
                  <a:lnTo>
                    <a:pt x="658" y="378"/>
                  </a:lnTo>
                  <a:lnTo>
                    <a:pt x="660" y="376"/>
                  </a:lnTo>
                  <a:lnTo>
                    <a:pt x="660" y="374"/>
                  </a:lnTo>
                  <a:lnTo>
                    <a:pt x="660" y="370"/>
                  </a:lnTo>
                  <a:lnTo>
                    <a:pt x="662" y="370"/>
                  </a:lnTo>
                  <a:lnTo>
                    <a:pt x="664" y="368"/>
                  </a:lnTo>
                  <a:lnTo>
                    <a:pt x="664" y="364"/>
                  </a:lnTo>
                  <a:lnTo>
                    <a:pt x="664" y="362"/>
                  </a:lnTo>
                  <a:lnTo>
                    <a:pt x="666" y="362"/>
                  </a:lnTo>
                  <a:lnTo>
                    <a:pt x="666" y="360"/>
                  </a:lnTo>
                  <a:lnTo>
                    <a:pt x="670" y="358"/>
                  </a:lnTo>
                  <a:lnTo>
                    <a:pt x="672" y="358"/>
                  </a:lnTo>
                  <a:lnTo>
                    <a:pt x="672" y="356"/>
                  </a:lnTo>
                  <a:lnTo>
                    <a:pt x="672" y="356"/>
                  </a:lnTo>
                  <a:lnTo>
                    <a:pt x="670" y="356"/>
                  </a:lnTo>
                  <a:lnTo>
                    <a:pt x="670" y="354"/>
                  </a:lnTo>
                  <a:lnTo>
                    <a:pt x="672" y="350"/>
                  </a:lnTo>
                  <a:lnTo>
                    <a:pt x="674" y="348"/>
                  </a:lnTo>
                  <a:lnTo>
                    <a:pt x="676" y="346"/>
                  </a:lnTo>
                  <a:lnTo>
                    <a:pt x="678" y="344"/>
                  </a:lnTo>
                  <a:lnTo>
                    <a:pt x="680" y="344"/>
                  </a:lnTo>
                  <a:lnTo>
                    <a:pt x="680" y="344"/>
                  </a:lnTo>
                  <a:lnTo>
                    <a:pt x="682" y="340"/>
                  </a:lnTo>
                  <a:lnTo>
                    <a:pt x="682" y="340"/>
                  </a:lnTo>
                  <a:lnTo>
                    <a:pt x="684" y="342"/>
                  </a:lnTo>
                  <a:lnTo>
                    <a:pt x="684" y="342"/>
                  </a:lnTo>
                  <a:lnTo>
                    <a:pt x="684" y="340"/>
                  </a:lnTo>
                  <a:lnTo>
                    <a:pt x="686" y="336"/>
                  </a:lnTo>
                  <a:lnTo>
                    <a:pt x="688" y="336"/>
                  </a:lnTo>
                  <a:lnTo>
                    <a:pt x="688" y="332"/>
                  </a:lnTo>
                  <a:lnTo>
                    <a:pt x="690" y="330"/>
                  </a:lnTo>
                  <a:lnTo>
                    <a:pt x="692" y="330"/>
                  </a:lnTo>
                  <a:lnTo>
                    <a:pt x="694" y="328"/>
                  </a:lnTo>
                  <a:lnTo>
                    <a:pt x="696" y="328"/>
                  </a:lnTo>
                  <a:lnTo>
                    <a:pt x="698" y="328"/>
                  </a:lnTo>
                  <a:lnTo>
                    <a:pt x="698" y="326"/>
                  </a:lnTo>
                  <a:lnTo>
                    <a:pt x="698" y="324"/>
                  </a:lnTo>
                  <a:lnTo>
                    <a:pt x="702" y="322"/>
                  </a:lnTo>
                  <a:lnTo>
                    <a:pt x="706" y="318"/>
                  </a:lnTo>
                  <a:lnTo>
                    <a:pt x="712" y="316"/>
                  </a:lnTo>
                  <a:lnTo>
                    <a:pt x="718" y="316"/>
                  </a:lnTo>
                  <a:lnTo>
                    <a:pt x="718" y="316"/>
                  </a:lnTo>
                  <a:lnTo>
                    <a:pt x="722" y="316"/>
                  </a:lnTo>
                  <a:lnTo>
                    <a:pt x="724" y="316"/>
                  </a:lnTo>
                  <a:lnTo>
                    <a:pt x="726" y="316"/>
                  </a:lnTo>
                  <a:lnTo>
                    <a:pt x="730" y="316"/>
                  </a:lnTo>
                  <a:lnTo>
                    <a:pt x="732" y="318"/>
                  </a:lnTo>
                  <a:lnTo>
                    <a:pt x="738" y="320"/>
                  </a:lnTo>
                  <a:lnTo>
                    <a:pt x="738" y="322"/>
                  </a:lnTo>
                  <a:lnTo>
                    <a:pt x="736" y="324"/>
                  </a:lnTo>
                  <a:lnTo>
                    <a:pt x="734" y="324"/>
                  </a:lnTo>
                  <a:lnTo>
                    <a:pt x="730" y="326"/>
                  </a:lnTo>
                  <a:lnTo>
                    <a:pt x="728" y="326"/>
                  </a:lnTo>
                  <a:lnTo>
                    <a:pt x="726" y="328"/>
                  </a:lnTo>
                  <a:lnTo>
                    <a:pt x="724" y="330"/>
                  </a:lnTo>
                  <a:lnTo>
                    <a:pt x="722" y="332"/>
                  </a:lnTo>
                  <a:lnTo>
                    <a:pt x="718" y="336"/>
                  </a:lnTo>
                  <a:lnTo>
                    <a:pt x="712" y="342"/>
                  </a:lnTo>
                  <a:lnTo>
                    <a:pt x="708" y="344"/>
                  </a:lnTo>
                  <a:lnTo>
                    <a:pt x="708" y="344"/>
                  </a:lnTo>
                  <a:lnTo>
                    <a:pt x="704" y="350"/>
                  </a:lnTo>
                  <a:lnTo>
                    <a:pt x="704" y="352"/>
                  </a:lnTo>
                  <a:lnTo>
                    <a:pt x="706" y="354"/>
                  </a:lnTo>
                  <a:lnTo>
                    <a:pt x="708" y="356"/>
                  </a:lnTo>
                  <a:lnTo>
                    <a:pt x="708" y="358"/>
                  </a:lnTo>
                  <a:lnTo>
                    <a:pt x="704" y="360"/>
                  </a:lnTo>
                  <a:lnTo>
                    <a:pt x="704" y="362"/>
                  </a:lnTo>
                  <a:lnTo>
                    <a:pt x="702" y="364"/>
                  </a:lnTo>
                  <a:lnTo>
                    <a:pt x="700" y="366"/>
                  </a:lnTo>
                  <a:lnTo>
                    <a:pt x="700" y="370"/>
                  </a:lnTo>
                  <a:lnTo>
                    <a:pt x="698" y="370"/>
                  </a:lnTo>
                  <a:lnTo>
                    <a:pt x="698" y="372"/>
                  </a:lnTo>
                  <a:lnTo>
                    <a:pt x="698" y="374"/>
                  </a:lnTo>
                  <a:lnTo>
                    <a:pt x="700" y="378"/>
                  </a:lnTo>
                  <a:lnTo>
                    <a:pt x="700" y="380"/>
                  </a:lnTo>
                  <a:lnTo>
                    <a:pt x="700" y="384"/>
                  </a:lnTo>
                  <a:lnTo>
                    <a:pt x="702" y="386"/>
                  </a:lnTo>
                  <a:lnTo>
                    <a:pt x="704" y="386"/>
                  </a:lnTo>
                  <a:lnTo>
                    <a:pt x="706" y="388"/>
                  </a:lnTo>
                  <a:lnTo>
                    <a:pt x="706" y="392"/>
                  </a:lnTo>
                  <a:lnTo>
                    <a:pt x="704" y="392"/>
                  </a:lnTo>
                  <a:lnTo>
                    <a:pt x="704" y="392"/>
                  </a:lnTo>
                  <a:lnTo>
                    <a:pt x="702" y="392"/>
                  </a:lnTo>
                  <a:lnTo>
                    <a:pt x="702" y="392"/>
                  </a:lnTo>
                  <a:lnTo>
                    <a:pt x="700" y="392"/>
                  </a:lnTo>
                  <a:lnTo>
                    <a:pt x="698" y="392"/>
                  </a:lnTo>
                  <a:lnTo>
                    <a:pt x="698" y="394"/>
                  </a:lnTo>
                  <a:lnTo>
                    <a:pt x="698" y="394"/>
                  </a:lnTo>
                  <a:lnTo>
                    <a:pt x="700" y="396"/>
                  </a:lnTo>
                  <a:lnTo>
                    <a:pt x="702" y="396"/>
                  </a:lnTo>
                  <a:lnTo>
                    <a:pt x="702" y="396"/>
                  </a:lnTo>
                  <a:lnTo>
                    <a:pt x="704" y="396"/>
                  </a:lnTo>
                  <a:lnTo>
                    <a:pt x="702" y="398"/>
                  </a:lnTo>
                  <a:lnTo>
                    <a:pt x="700" y="402"/>
                  </a:lnTo>
                  <a:lnTo>
                    <a:pt x="700" y="404"/>
                  </a:lnTo>
                  <a:lnTo>
                    <a:pt x="700" y="406"/>
                  </a:lnTo>
                  <a:lnTo>
                    <a:pt x="704" y="402"/>
                  </a:lnTo>
                  <a:lnTo>
                    <a:pt x="704" y="400"/>
                  </a:lnTo>
                  <a:lnTo>
                    <a:pt x="706" y="396"/>
                  </a:lnTo>
                  <a:lnTo>
                    <a:pt x="706" y="394"/>
                  </a:lnTo>
                  <a:lnTo>
                    <a:pt x="708" y="390"/>
                  </a:lnTo>
                  <a:lnTo>
                    <a:pt x="708" y="388"/>
                  </a:lnTo>
                  <a:lnTo>
                    <a:pt x="710" y="388"/>
                  </a:lnTo>
                  <a:lnTo>
                    <a:pt x="710" y="384"/>
                  </a:lnTo>
                  <a:lnTo>
                    <a:pt x="710" y="384"/>
                  </a:lnTo>
                  <a:lnTo>
                    <a:pt x="710" y="382"/>
                  </a:lnTo>
                  <a:lnTo>
                    <a:pt x="708" y="380"/>
                  </a:lnTo>
                  <a:lnTo>
                    <a:pt x="708" y="380"/>
                  </a:lnTo>
                  <a:lnTo>
                    <a:pt x="708" y="378"/>
                  </a:lnTo>
                  <a:lnTo>
                    <a:pt x="706" y="376"/>
                  </a:lnTo>
                  <a:lnTo>
                    <a:pt x="706" y="374"/>
                  </a:lnTo>
                  <a:lnTo>
                    <a:pt x="704" y="370"/>
                  </a:lnTo>
                  <a:lnTo>
                    <a:pt x="704" y="368"/>
                  </a:lnTo>
                  <a:lnTo>
                    <a:pt x="706" y="368"/>
                  </a:lnTo>
                  <a:lnTo>
                    <a:pt x="706" y="370"/>
                  </a:lnTo>
                  <a:lnTo>
                    <a:pt x="708" y="370"/>
                  </a:lnTo>
                  <a:lnTo>
                    <a:pt x="710" y="368"/>
                  </a:lnTo>
                  <a:lnTo>
                    <a:pt x="712" y="366"/>
                  </a:lnTo>
                  <a:lnTo>
                    <a:pt x="712" y="364"/>
                  </a:lnTo>
                  <a:lnTo>
                    <a:pt x="712" y="364"/>
                  </a:lnTo>
                  <a:lnTo>
                    <a:pt x="714" y="364"/>
                  </a:lnTo>
                  <a:lnTo>
                    <a:pt x="716" y="366"/>
                  </a:lnTo>
                  <a:lnTo>
                    <a:pt x="716" y="368"/>
                  </a:lnTo>
                  <a:lnTo>
                    <a:pt x="716" y="370"/>
                  </a:lnTo>
                  <a:lnTo>
                    <a:pt x="718" y="368"/>
                  </a:lnTo>
                  <a:lnTo>
                    <a:pt x="718" y="364"/>
                  </a:lnTo>
                  <a:lnTo>
                    <a:pt x="720" y="364"/>
                  </a:lnTo>
                  <a:lnTo>
                    <a:pt x="722" y="364"/>
                  </a:lnTo>
                  <a:lnTo>
                    <a:pt x="720" y="362"/>
                  </a:lnTo>
                  <a:lnTo>
                    <a:pt x="722" y="360"/>
                  </a:lnTo>
                  <a:lnTo>
                    <a:pt x="724" y="360"/>
                  </a:lnTo>
                  <a:lnTo>
                    <a:pt x="724" y="358"/>
                  </a:lnTo>
                  <a:lnTo>
                    <a:pt x="722" y="358"/>
                  </a:lnTo>
                  <a:lnTo>
                    <a:pt x="718" y="362"/>
                  </a:lnTo>
                  <a:lnTo>
                    <a:pt x="716" y="362"/>
                  </a:lnTo>
                  <a:lnTo>
                    <a:pt x="716" y="358"/>
                  </a:lnTo>
                  <a:lnTo>
                    <a:pt x="714" y="358"/>
                  </a:lnTo>
                  <a:lnTo>
                    <a:pt x="714" y="356"/>
                  </a:lnTo>
                  <a:lnTo>
                    <a:pt x="716" y="356"/>
                  </a:lnTo>
                  <a:lnTo>
                    <a:pt x="716" y="354"/>
                  </a:lnTo>
                  <a:lnTo>
                    <a:pt x="716" y="350"/>
                  </a:lnTo>
                  <a:lnTo>
                    <a:pt x="718" y="346"/>
                  </a:lnTo>
                  <a:lnTo>
                    <a:pt x="718" y="344"/>
                  </a:lnTo>
                  <a:lnTo>
                    <a:pt x="720" y="342"/>
                  </a:lnTo>
                  <a:lnTo>
                    <a:pt x="722" y="342"/>
                  </a:lnTo>
                  <a:lnTo>
                    <a:pt x="726" y="346"/>
                  </a:lnTo>
                  <a:lnTo>
                    <a:pt x="726" y="346"/>
                  </a:lnTo>
                  <a:lnTo>
                    <a:pt x="728" y="348"/>
                  </a:lnTo>
                  <a:lnTo>
                    <a:pt x="730" y="350"/>
                  </a:lnTo>
                  <a:lnTo>
                    <a:pt x="732" y="350"/>
                  </a:lnTo>
                  <a:lnTo>
                    <a:pt x="730" y="350"/>
                  </a:lnTo>
                  <a:lnTo>
                    <a:pt x="730" y="348"/>
                  </a:lnTo>
                  <a:lnTo>
                    <a:pt x="726" y="346"/>
                  </a:lnTo>
                  <a:lnTo>
                    <a:pt x="726" y="342"/>
                  </a:lnTo>
                  <a:lnTo>
                    <a:pt x="726" y="342"/>
                  </a:lnTo>
                  <a:lnTo>
                    <a:pt x="722" y="342"/>
                  </a:lnTo>
                  <a:lnTo>
                    <a:pt x="722" y="340"/>
                  </a:lnTo>
                  <a:lnTo>
                    <a:pt x="722" y="340"/>
                  </a:lnTo>
                  <a:lnTo>
                    <a:pt x="726" y="340"/>
                  </a:lnTo>
                  <a:lnTo>
                    <a:pt x="728" y="338"/>
                  </a:lnTo>
                  <a:lnTo>
                    <a:pt x="728" y="338"/>
                  </a:lnTo>
                  <a:lnTo>
                    <a:pt x="732" y="342"/>
                  </a:lnTo>
                  <a:lnTo>
                    <a:pt x="736" y="344"/>
                  </a:lnTo>
                  <a:lnTo>
                    <a:pt x="736" y="344"/>
                  </a:lnTo>
                  <a:lnTo>
                    <a:pt x="734" y="342"/>
                  </a:lnTo>
                  <a:lnTo>
                    <a:pt x="732" y="340"/>
                  </a:lnTo>
                  <a:lnTo>
                    <a:pt x="728" y="338"/>
                  </a:lnTo>
                  <a:lnTo>
                    <a:pt x="728" y="336"/>
                  </a:lnTo>
                  <a:lnTo>
                    <a:pt x="730" y="334"/>
                  </a:lnTo>
                  <a:lnTo>
                    <a:pt x="732" y="332"/>
                  </a:lnTo>
                  <a:lnTo>
                    <a:pt x="734" y="334"/>
                  </a:lnTo>
                  <a:lnTo>
                    <a:pt x="734" y="336"/>
                  </a:lnTo>
                  <a:lnTo>
                    <a:pt x="734" y="336"/>
                  </a:lnTo>
                  <a:lnTo>
                    <a:pt x="736" y="336"/>
                  </a:lnTo>
                  <a:lnTo>
                    <a:pt x="736" y="334"/>
                  </a:lnTo>
                  <a:lnTo>
                    <a:pt x="736" y="332"/>
                  </a:lnTo>
                  <a:lnTo>
                    <a:pt x="740" y="332"/>
                  </a:lnTo>
                  <a:lnTo>
                    <a:pt x="740" y="336"/>
                  </a:lnTo>
                  <a:lnTo>
                    <a:pt x="742" y="336"/>
                  </a:lnTo>
                  <a:lnTo>
                    <a:pt x="742" y="340"/>
                  </a:lnTo>
                  <a:lnTo>
                    <a:pt x="744" y="338"/>
                  </a:lnTo>
                  <a:lnTo>
                    <a:pt x="744" y="336"/>
                  </a:lnTo>
                  <a:lnTo>
                    <a:pt x="742" y="334"/>
                  </a:lnTo>
                  <a:lnTo>
                    <a:pt x="742" y="332"/>
                  </a:lnTo>
                  <a:lnTo>
                    <a:pt x="748" y="330"/>
                  </a:lnTo>
                  <a:lnTo>
                    <a:pt x="752" y="328"/>
                  </a:lnTo>
                  <a:lnTo>
                    <a:pt x="754" y="328"/>
                  </a:lnTo>
                  <a:lnTo>
                    <a:pt x="758" y="326"/>
                  </a:lnTo>
                  <a:lnTo>
                    <a:pt x="762" y="328"/>
                  </a:lnTo>
                  <a:lnTo>
                    <a:pt x="766" y="328"/>
                  </a:lnTo>
                  <a:lnTo>
                    <a:pt x="768" y="328"/>
                  </a:lnTo>
                  <a:lnTo>
                    <a:pt x="770" y="330"/>
                  </a:lnTo>
                  <a:lnTo>
                    <a:pt x="768" y="332"/>
                  </a:lnTo>
                  <a:lnTo>
                    <a:pt x="768" y="336"/>
                  </a:lnTo>
                  <a:lnTo>
                    <a:pt x="768" y="338"/>
                  </a:lnTo>
                  <a:lnTo>
                    <a:pt x="766" y="340"/>
                  </a:lnTo>
                  <a:lnTo>
                    <a:pt x="764" y="342"/>
                  </a:lnTo>
                  <a:lnTo>
                    <a:pt x="764" y="344"/>
                  </a:lnTo>
                  <a:lnTo>
                    <a:pt x="768" y="346"/>
                  </a:lnTo>
                  <a:lnTo>
                    <a:pt x="768" y="348"/>
                  </a:lnTo>
                  <a:lnTo>
                    <a:pt x="768" y="348"/>
                  </a:lnTo>
                  <a:lnTo>
                    <a:pt x="764" y="352"/>
                  </a:lnTo>
                  <a:lnTo>
                    <a:pt x="764" y="354"/>
                  </a:lnTo>
                  <a:lnTo>
                    <a:pt x="764" y="356"/>
                  </a:lnTo>
                  <a:lnTo>
                    <a:pt x="766" y="358"/>
                  </a:lnTo>
                  <a:lnTo>
                    <a:pt x="766" y="360"/>
                  </a:lnTo>
                  <a:lnTo>
                    <a:pt x="764" y="362"/>
                  </a:lnTo>
                  <a:lnTo>
                    <a:pt x="762" y="362"/>
                  </a:lnTo>
                  <a:lnTo>
                    <a:pt x="760" y="364"/>
                  </a:lnTo>
                  <a:lnTo>
                    <a:pt x="758" y="364"/>
                  </a:lnTo>
                  <a:lnTo>
                    <a:pt x="756" y="366"/>
                  </a:lnTo>
                  <a:lnTo>
                    <a:pt x="754" y="368"/>
                  </a:lnTo>
                  <a:lnTo>
                    <a:pt x="754" y="370"/>
                  </a:lnTo>
                  <a:lnTo>
                    <a:pt x="754" y="370"/>
                  </a:lnTo>
                  <a:lnTo>
                    <a:pt x="758" y="368"/>
                  </a:lnTo>
                  <a:lnTo>
                    <a:pt x="760" y="364"/>
                  </a:lnTo>
                  <a:lnTo>
                    <a:pt x="762" y="364"/>
                  </a:lnTo>
                  <a:lnTo>
                    <a:pt x="762" y="364"/>
                  </a:lnTo>
                  <a:lnTo>
                    <a:pt x="760" y="366"/>
                  </a:lnTo>
                  <a:lnTo>
                    <a:pt x="760" y="368"/>
                  </a:lnTo>
                  <a:lnTo>
                    <a:pt x="758" y="372"/>
                  </a:lnTo>
                  <a:lnTo>
                    <a:pt x="754" y="372"/>
                  </a:lnTo>
                  <a:lnTo>
                    <a:pt x="754" y="374"/>
                  </a:lnTo>
                  <a:lnTo>
                    <a:pt x="754" y="374"/>
                  </a:lnTo>
                  <a:lnTo>
                    <a:pt x="754" y="376"/>
                  </a:lnTo>
                  <a:lnTo>
                    <a:pt x="754" y="376"/>
                  </a:lnTo>
                  <a:lnTo>
                    <a:pt x="752" y="376"/>
                  </a:lnTo>
                  <a:lnTo>
                    <a:pt x="752" y="378"/>
                  </a:lnTo>
                  <a:lnTo>
                    <a:pt x="754" y="378"/>
                  </a:lnTo>
                  <a:lnTo>
                    <a:pt x="754" y="378"/>
                  </a:lnTo>
                  <a:lnTo>
                    <a:pt x="754" y="380"/>
                  </a:lnTo>
                  <a:lnTo>
                    <a:pt x="752" y="382"/>
                  </a:lnTo>
                  <a:lnTo>
                    <a:pt x="754" y="382"/>
                  </a:lnTo>
                  <a:lnTo>
                    <a:pt x="754" y="380"/>
                  </a:lnTo>
                  <a:lnTo>
                    <a:pt x="756" y="380"/>
                  </a:lnTo>
                  <a:lnTo>
                    <a:pt x="758" y="378"/>
                  </a:lnTo>
                  <a:lnTo>
                    <a:pt x="758" y="376"/>
                  </a:lnTo>
                  <a:lnTo>
                    <a:pt x="760" y="374"/>
                  </a:lnTo>
                  <a:lnTo>
                    <a:pt x="760" y="372"/>
                  </a:lnTo>
                  <a:lnTo>
                    <a:pt x="762" y="372"/>
                  </a:lnTo>
                  <a:lnTo>
                    <a:pt x="762" y="376"/>
                  </a:lnTo>
                  <a:lnTo>
                    <a:pt x="764" y="378"/>
                  </a:lnTo>
                  <a:lnTo>
                    <a:pt x="764" y="374"/>
                  </a:lnTo>
                  <a:lnTo>
                    <a:pt x="762" y="372"/>
                  </a:lnTo>
                  <a:lnTo>
                    <a:pt x="764" y="370"/>
                  </a:lnTo>
                  <a:lnTo>
                    <a:pt x="764" y="370"/>
                  </a:lnTo>
                  <a:lnTo>
                    <a:pt x="766" y="370"/>
                  </a:lnTo>
                  <a:lnTo>
                    <a:pt x="766" y="372"/>
                  </a:lnTo>
                  <a:lnTo>
                    <a:pt x="768" y="374"/>
                  </a:lnTo>
                  <a:lnTo>
                    <a:pt x="768" y="372"/>
                  </a:lnTo>
                  <a:lnTo>
                    <a:pt x="770" y="370"/>
                  </a:lnTo>
                  <a:lnTo>
                    <a:pt x="772" y="372"/>
                  </a:lnTo>
                  <a:lnTo>
                    <a:pt x="774" y="374"/>
                  </a:lnTo>
                  <a:lnTo>
                    <a:pt x="772" y="376"/>
                  </a:lnTo>
                  <a:lnTo>
                    <a:pt x="770" y="380"/>
                  </a:lnTo>
                  <a:lnTo>
                    <a:pt x="768" y="382"/>
                  </a:lnTo>
                  <a:lnTo>
                    <a:pt x="766" y="384"/>
                  </a:lnTo>
                  <a:lnTo>
                    <a:pt x="768" y="384"/>
                  </a:lnTo>
                  <a:lnTo>
                    <a:pt x="770" y="384"/>
                  </a:lnTo>
                  <a:lnTo>
                    <a:pt x="772" y="384"/>
                  </a:lnTo>
                  <a:lnTo>
                    <a:pt x="770" y="382"/>
                  </a:lnTo>
                  <a:lnTo>
                    <a:pt x="772" y="380"/>
                  </a:lnTo>
                  <a:lnTo>
                    <a:pt x="774" y="378"/>
                  </a:lnTo>
                  <a:lnTo>
                    <a:pt x="774" y="380"/>
                  </a:lnTo>
                  <a:lnTo>
                    <a:pt x="776" y="384"/>
                  </a:lnTo>
                  <a:lnTo>
                    <a:pt x="776" y="382"/>
                  </a:lnTo>
                  <a:lnTo>
                    <a:pt x="776" y="378"/>
                  </a:lnTo>
                  <a:lnTo>
                    <a:pt x="774" y="376"/>
                  </a:lnTo>
                  <a:lnTo>
                    <a:pt x="774" y="372"/>
                  </a:lnTo>
                  <a:lnTo>
                    <a:pt x="774" y="370"/>
                  </a:lnTo>
                  <a:lnTo>
                    <a:pt x="778" y="372"/>
                  </a:lnTo>
                  <a:lnTo>
                    <a:pt x="778" y="374"/>
                  </a:lnTo>
                  <a:lnTo>
                    <a:pt x="776" y="376"/>
                  </a:lnTo>
                  <a:lnTo>
                    <a:pt x="778" y="376"/>
                  </a:lnTo>
                  <a:lnTo>
                    <a:pt x="780" y="376"/>
                  </a:lnTo>
                  <a:lnTo>
                    <a:pt x="784" y="380"/>
                  </a:lnTo>
                  <a:lnTo>
                    <a:pt x="784" y="380"/>
                  </a:lnTo>
                  <a:lnTo>
                    <a:pt x="786" y="380"/>
                  </a:lnTo>
                  <a:lnTo>
                    <a:pt x="788" y="382"/>
                  </a:lnTo>
                  <a:lnTo>
                    <a:pt x="790" y="382"/>
                  </a:lnTo>
                  <a:lnTo>
                    <a:pt x="788" y="380"/>
                  </a:lnTo>
                  <a:lnTo>
                    <a:pt x="786" y="378"/>
                  </a:lnTo>
                  <a:lnTo>
                    <a:pt x="786" y="378"/>
                  </a:lnTo>
                  <a:lnTo>
                    <a:pt x="782" y="374"/>
                  </a:lnTo>
                  <a:lnTo>
                    <a:pt x="780" y="374"/>
                  </a:lnTo>
                  <a:lnTo>
                    <a:pt x="778" y="372"/>
                  </a:lnTo>
                  <a:lnTo>
                    <a:pt x="782" y="368"/>
                  </a:lnTo>
                  <a:lnTo>
                    <a:pt x="784" y="368"/>
                  </a:lnTo>
                  <a:lnTo>
                    <a:pt x="786" y="366"/>
                  </a:lnTo>
                  <a:lnTo>
                    <a:pt x="790" y="366"/>
                  </a:lnTo>
                  <a:lnTo>
                    <a:pt x="794" y="366"/>
                  </a:lnTo>
                  <a:lnTo>
                    <a:pt x="794" y="368"/>
                  </a:lnTo>
                  <a:lnTo>
                    <a:pt x="796" y="368"/>
                  </a:lnTo>
                  <a:lnTo>
                    <a:pt x="798" y="368"/>
                  </a:lnTo>
                  <a:lnTo>
                    <a:pt x="798" y="370"/>
                  </a:lnTo>
                  <a:lnTo>
                    <a:pt x="800" y="372"/>
                  </a:lnTo>
                  <a:lnTo>
                    <a:pt x="802" y="372"/>
                  </a:lnTo>
                  <a:lnTo>
                    <a:pt x="802" y="374"/>
                  </a:lnTo>
                  <a:lnTo>
                    <a:pt x="804" y="374"/>
                  </a:lnTo>
                  <a:lnTo>
                    <a:pt x="804" y="374"/>
                  </a:lnTo>
                  <a:lnTo>
                    <a:pt x="806" y="374"/>
                  </a:lnTo>
                  <a:lnTo>
                    <a:pt x="808" y="376"/>
                  </a:lnTo>
                  <a:lnTo>
                    <a:pt x="810" y="378"/>
                  </a:lnTo>
                  <a:lnTo>
                    <a:pt x="810" y="378"/>
                  </a:lnTo>
                  <a:lnTo>
                    <a:pt x="810" y="380"/>
                  </a:lnTo>
                  <a:lnTo>
                    <a:pt x="810" y="382"/>
                  </a:lnTo>
                  <a:lnTo>
                    <a:pt x="810" y="384"/>
                  </a:lnTo>
                  <a:lnTo>
                    <a:pt x="808" y="386"/>
                  </a:lnTo>
                  <a:lnTo>
                    <a:pt x="806" y="384"/>
                  </a:lnTo>
                  <a:lnTo>
                    <a:pt x="804" y="384"/>
                  </a:lnTo>
                  <a:lnTo>
                    <a:pt x="802" y="386"/>
                  </a:lnTo>
                  <a:lnTo>
                    <a:pt x="796" y="390"/>
                  </a:lnTo>
                  <a:lnTo>
                    <a:pt x="802" y="386"/>
                  </a:lnTo>
                  <a:lnTo>
                    <a:pt x="806" y="386"/>
                  </a:lnTo>
                  <a:lnTo>
                    <a:pt x="806" y="388"/>
                  </a:lnTo>
                  <a:lnTo>
                    <a:pt x="804" y="390"/>
                  </a:lnTo>
                  <a:lnTo>
                    <a:pt x="802" y="390"/>
                  </a:lnTo>
                  <a:lnTo>
                    <a:pt x="800" y="394"/>
                  </a:lnTo>
                  <a:lnTo>
                    <a:pt x="796" y="396"/>
                  </a:lnTo>
                  <a:lnTo>
                    <a:pt x="796" y="396"/>
                  </a:lnTo>
                  <a:lnTo>
                    <a:pt x="796" y="398"/>
                  </a:lnTo>
                  <a:lnTo>
                    <a:pt x="796" y="398"/>
                  </a:lnTo>
                  <a:lnTo>
                    <a:pt x="802" y="394"/>
                  </a:lnTo>
                  <a:lnTo>
                    <a:pt x="802" y="392"/>
                  </a:lnTo>
                  <a:lnTo>
                    <a:pt x="806" y="390"/>
                  </a:lnTo>
                  <a:lnTo>
                    <a:pt x="808" y="388"/>
                  </a:lnTo>
                  <a:lnTo>
                    <a:pt x="812" y="388"/>
                  </a:lnTo>
                  <a:lnTo>
                    <a:pt x="812" y="390"/>
                  </a:lnTo>
                  <a:lnTo>
                    <a:pt x="814" y="390"/>
                  </a:lnTo>
                  <a:lnTo>
                    <a:pt x="814" y="392"/>
                  </a:lnTo>
                  <a:lnTo>
                    <a:pt x="812" y="392"/>
                  </a:lnTo>
                  <a:lnTo>
                    <a:pt x="814" y="394"/>
                  </a:lnTo>
                  <a:lnTo>
                    <a:pt x="810" y="396"/>
                  </a:lnTo>
                  <a:lnTo>
                    <a:pt x="810" y="398"/>
                  </a:lnTo>
                  <a:lnTo>
                    <a:pt x="806" y="398"/>
                  </a:lnTo>
                  <a:lnTo>
                    <a:pt x="806" y="398"/>
                  </a:lnTo>
                  <a:lnTo>
                    <a:pt x="804" y="398"/>
                  </a:lnTo>
                  <a:lnTo>
                    <a:pt x="802" y="398"/>
                  </a:lnTo>
                  <a:lnTo>
                    <a:pt x="804" y="398"/>
                  </a:lnTo>
                  <a:lnTo>
                    <a:pt x="804" y="400"/>
                  </a:lnTo>
                  <a:lnTo>
                    <a:pt x="800" y="402"/>
                  </a:lnTo>
                  <a:lnTo>
                    <a:pt x="802" y="404"/>
                  </a:lnTo>
                  <a:lnTo>
                    <a:pt x="804" y="402"/>
                  </a:lnTo>
                  <a:lnTo>
                    <a:pt x="806" y="400"/>
                  </a:lnTo>
                  <a:lnTo>
                    <a:pt x="808" y="400"/>
                  </a:lnTo>
                  <a:lnTo>
                    <a:pt x="808" y="402"/>
                  </a:lnTo>
                  <a:lnTo>
                    <a:pt x="808" y="402"/>
                  </a:lnTo>
                  <a:lnTo>
                    <a:pt x="804" y="404"/>
                  </a:lnTo>
                  <a:lnTo>
                    <a:pt x="802" y="406"/>
                  </a:lnTo>
                  <a:lnTo>
                    <a:pt x="804" y="404"/>
                  </a:lnTo>
                  <a:lnTo>
                    <a:pt x="804" y="406"/>
                  </a:lnTo>
                  <a:lnTo>
                    <a:pt x="804" y="408"/>
                  </a:lnTo>
                  <a:lnTo>
                    <a:pt x="802" y="410"/>
                  </a:lnTo>
                  <a:lnTo>
                    <a:pt x="800" y="412"/>
                  </a:lnTo>
                  <a:lnTo>
                    <a:pt x="800" y="412"/>
                  </a:lnTo>
                  <a:lnTo>
                    <a:pt x="804" y="410"/>
                  </a:lnTo>
                  <a:lnTo>
                    <a:pt x="806" y="406"/>
                  </a:lnTo>
                  <a:lnTo>
                    <a:pt x="808" y="404"/>
                  </a:lnTo>
                  <a:lnTo>
                    <a:pt x="810" y="400"/>
                  </a:lnTo>
                  <a:lnTo>
                    <a:pt x="812" y="402"/>
                  </a:lnTo>
                  <a:lnTo>
                    <a:pt x="812" y="404"/>
                  </a:lnTo>
                  <a:lnTo>
                    <a:pt x="814" y="402"/>
                  </a:lnTo>
                  <a:lnTo>
                    <a:pt x="814" y="400"/>
                  </a:lnTo>
                  <a:lnTo>
                    <a:pt x="816" y="398"/>
                  </a:lnTo>
                  <a:lnTo>
                    <a:pt x="818" y="398"/>
                  </a:lnTo>
                  <a:lnTo>
                    <a:pt x="818" y="400"/>
                  </a:lnTo>
                  <a:lnTo>
                    <a:pt x="814" y="404"/>
                  </a:lnTo>
                  <a:lnTo>
                    <a:pt x="810" y="406"/>
                  </a:lnTo>
                  <a:lnTo>
                    <a:pt x="810" y="406"/>
                  </a:lnTo>
                  <a:lnTo>
                    <a:pt x="810" y="408"/>
                  </a:lnTo>
                  <a:lnTo>
                    <a:pt x="810" y="408"/>
                  </a:lnTo>
                  <a:lnTo>
                    <a:pt x="808" y="410"/>
                  </a:lnTo>
                  <a:lnTo>
                    <a:pt x="808" y="412"/>
                  </a:lnTo>
                  <a:lnTo>
                    <a:pt x="810" y="412"/>
                  </a:lnTo>
                  <a:lnTo>
                    <a:pt x="810" y="412"/>
                  </a:lnTo>
                  <a:lnTo>
                    <a:pt x="810" y="408"/>
                  </a:lnTo>
                  <a:lnTo>
                    <a:pt x="814" y="406"/>
                  </a:lnTo>
                  <a:lnTo>
                    <a:pt x="816" y="404"/>
                  </a:lnTo>
                  <a:lnTo>
                    <a:pt x="816" y="406"/>
                  </a:lnTo>
                  <a:lnTo>
                    <a:pt x="816" y="408"/>
                  </a:lnTo>
                  <a:lnTo>
                    <a:pt x="816" y="408"/>
                  </a:lnTo>
                  <a:lnTo>
                    <a:pt x="812" y="412"/>
                  </a:lnTo>
                  <a:lnTo>
                    <a:pt x="812" y="412"/>
                  </a:lnTo>
                  <a:lnTo>
                    <a:pt x="810" y="416"/>
                  </a:lnTo>
                  <a:lnTo>
                    <a:pt x="810" y="418"/>
                  </a:lnTo>
                  <a:lnTo>
                    <a:pt x="810" y="418"/>
                  </a:lnTo>
                  <a:lnTo>
                    <a:pt x="812" y="418"/>
                  </a:lnTo>
                  <a:lnTo>
                    <a:pt x="812" y="416"/>
                  </a:lnTo>
                  <a:lnTo>
                    <a:pt x="816" y="412"/>
                  </a:lnTo>
                  <a:lnTo>
                    <a:pt x="818" y="412"/>
                  </a:lnTo>
                  <a:lnTo>
                    <a:pt x="818" y="412"/>
                  </a:lnTo>
                  <a:lnTo>
                    <a:pt x="818" y="412"/>
                  </a:lnTo>
                  <a:lnTo>
                    <a:pt x="818" y="414"/>
                  </a:lnTo>
                  <a:lnTo>
                    <a:pt x="818" y="414"/>
                  </a:lnTo>
                  <a:lnTo>
                    <a:pt x="816" y="418"/>
                  </a:lnTo>
                  <a:lnTo>
                    <a:pt x="814" y="420"/>
                  </a:lnTo>
                  <a:lnTo>
                    <a:pt x="816" y="422"/>
                  </a:lnTo>
                  <a:lnTo>
                    <a:pt x="816" y="420"/>
                  </a:lnTo>
                  <a:lnTo>
                    <a:pt x="816" y="418"/>
                  </a:lnTo>
                  <a:lnTo>
                    <a:pt x="818" y="416"/>
                  </a:lnTo>
                  <a:lnTo>
                    <a:pt x="822" y="414"/>
                  </a:lnTo>
                  <a:lnTo>
                    <a:pt x="822" y="412"/>
                  </a:lnTo>
                  <a:lnTo>
                    <a:pt x="822" y="410"/>
                  </a:lnTo>
                  <a:lnTo>
                    <a:pt x="824" y="410"/>
                  </a:lnTo>
                  <a:lnTo>
                    <a:pt x="824" y="408"/>
                  </a:lnTo>
                  <a:lnTo>
                    <a:pt x="824" y="406"/>
                  </a:lnTo>
                  <a:lnTo>
                    <a:pt x="826" y="406"/>
                  </a:lnTo>
                  <a:lnTo>
                    <a:pt x="826" y="404"/>
                  </a:lnTo>
                  <a:lnTo>
                    <a:pt x="828" y="402"/>
                  </a:lnTo>
                  <a:lnTo>
                    <a:pt x="828" y="402"/>
                  </a:lnTo>
                  <a:lnTo>
                    <a:pt x="830" y="406"/>
                  </a:lnTo>
                  <a:lnTo>
                    <a:pt x="832" y="406"/>
                  </a:lnTo>
                  <a:lnTo>
                    <a:pt x="834" y="408"/>
                  </a:lnTo>
                  <a:lnTo>
                    <a:pt x="834" y="412"/>
                  </a:lnTo>
                  <a:lnTo>
                    <a:pt x="834" y="412"/>
                  </a:lnTo>
                  <a:lnTo>
                    <a:pt x="838" y="416"/>
                  </a:lnTo>
                  <a:lnTo>
                    <a:pt x="838" y="416"/>
                  </a:lnTo>
                  <a:lnTo>
                    <a:pt x="836" y="418"/>
                  </a:lnTo>
                  <a:lnTo>
                    <a:pt x="834" y="422"/>
                  </a:lnTo>
                  <a:lnTo>
                    <a:pt x="832" y="422"/>
                  </a:lnTo>
                  <a:lnTo>
                    <a:pt x="830" y="420"/>
                  </a:lnTo>
                  <a:lnTo>
                    <a:pt x="828" y="418"/>
                  </a:lnTo>
                  <a:lnTo>
                    <a:pt x="828" y="418"/>
                  </a:lnTo>
                  <a:lnTo>
                    <a:pt x="826" y="420"/>
                  </a:lnTo>
                  <a:lnTo>
                    <a:pt x="824" y="420"/>
                  </a:lnTo>
                  <a:lnTo>
                    <a:pt x="824" y="422"/>
                  </a:lnTo>
                  <a:lnTo>
                    <a:pt x="822" y="424"/>
                  </a:lnTo>
                  <a:lnTo>
                    <a:pt x="820" y="424"/>
                  </a:lnTo>
                  <a:lnTo>
                    <a:pt x="818" y="424"/>
                  </a:lnTo>
                  <a:lnTo>
                    <a:pt x="822" y="424"/>
                  </a:lnTo>
                  <a:lnTo>
                    <a:pt x="824" y="424"/>
                  </a:lnTo>
                  <a:lnTo>
                    <a:pt x="824" y="426"/>
                  </a:lnTo>
                  <a:lnTo>
                    <a:pt x="822" y="428"/>
                  </a:lnTo>
                  <a:lnTo>
                    <a:pt x="820" y="428"/>
                  </a:lnTo>
                  <a:lnTo>
                    <a:pt x="818" y="430"/>
                  </a:lnTo>
                  <a:lnTo>
                    <a:pt x="820" y="430"/>
                  </a:lnTo>
                  <a:lnTo>
                    <a:pt x="822" y="428"/>
                  </a:lnTo>
                  <a:lnTo>
                    <a:pt x="824" y="428"/>
                  </a:lnTo>
                  <a:lnTo>
                    <a:pt x="826" y="428"/>
                  </a:lnTo>
                  <a:lnTo>
                    <a:pt x="830" y="426"/>
                  </a:lnTo>
                  <a:lnTo>
                    <a:pt x="830" y="426"/>
                  </a:lnTo>
                  <a:lnTo>
                    <a:pt x="832" y="428"/>
                  </a:lnTo>
                  <a:lnTo>
                    <a:pt x="832" y="430"/>
                  </a:lnTo>
                  <a:lnTo>
                    <a:pt x="832" y="430"/>
                  </a:lnTo>
                  <a:lnTo>
                    <a:pt x="834" y="430"/>
                  </a:lnTo>
                  <a:lnTo>
                    <a:pt x="834" y="426"/>
                  </a:lnTo>
                  <a:lnTo>
                    <a:pt x="834" y="424"/>
                  </a:lnTo>
                  <a:lnTo>
                    <a:pt x="836" y="422"/>
                  </a:lnTo>
                  <a:lnTo>
                    <a:pt x="838" y="422"/>
                  </a:lnTo>
                  <a:lnTo>
                    <a:pt x="840" y="422"/>
                  </a:lnTo>
                  <a:lnTo>
                    <a:pt x="838" y="424"/>
                  </a:lnTo>
                  <a:lnTo>
                    <a:pt x="840" y="426"/>
                  </a:lnTo>
                  <a:lnTo>
                    <a:pt x="838" y="428"/>
                  </a:lnTo>
                  <a:lnTo>
                    <a:pt x="836" y="430"/>
                  </a:lnTo>
                  <a:lnTo>
                    <a:pt x="834" y="432"/>
                  </a:lnTo>
                  <a:lnTo>
                    <a:pt x="832" y="434"/>
                  </a:lnTo>
                  <a:lnTo>
                    <a:pt x="832" y="434"/>
                  </a:lnTo>
                  <a:lnTo>
                    <a:pt x="830" y="434"/>
                  </a:lnTo>
                  <a:lnTo>
                    <a:pt x="828" y="434"/>
                  </a:lnTo>
                  <a:lnTo>
                    <a:pt x="826" y="434"/>
                  </a:lnTo>
                  <a:lnTo>
                    <a:pt x="826" y="434"/>
                  </a:lnTo>
                  <a:lnTo>
                    <a:pt x="826" y="436"/>
                  </a:lnTo>
                  <a:lnTo>
                    <a:pt x="824" y="438"/>
                  </a:lnTo>
                  <a:lnTo>
                    <a:pt x="822" y="440"/>
                  </a:lnTo>
                  <a:lnTo>
                    <a:pt x="822" y="442"/>
                  </a:lnTo>
                  <a:lnTo>
                    <a:pt x="824" y="442"/>
                  </a:lnTo>
                  <a:lnTo>
                    <a:pt x="826" y="438"/>
                  </a:lnTo>
                  <a:lnTo>
                    <a:pt x="828" y="436"/>
                  </a:lnTo>
                  <a:lnTo>
                    <a:pt x="830" y="434"/>
                  </a:lnTo>
                  <a:lnTo>
                    <a:pt x="830" y="436"/>
                  </a:lnTo>
                  <a:lnTo>
                    <a:pt x="830" y="436"/>
                  </a:lnTo>
                  <a:lnTo>
                    <a:pt x="830" y="436"/>
                  </a:lnTo>
                  <a:lnTo>
                    <a:pt x="830" y="438"/>
                  </a:lnTo>
                  <a:lnTo>
                    <a:pt x="828" y="440"/>
                  </a:lnTo>
                  <a:lnTo>
                    <a:pt x="826" y="444"/>
                  </a:lnTo>
                  <a:lnTo>
                    <a:pt x="824" y="446"/>
                  </a:lnTo>
                  <a:lnTo>
                    <a:pt x="824" y="446"/>
                  </a:lnTo>
                  <a:lnTo>
                    <a:pt x="828" y="444"/>
                  </a:lnTo>
                  <a:lnTo>
                    <a:pt x="832" y="440"/>
                  </a:lnTo>
                  <a:lnTo>
                    <a:pt x="834" y="436"/>
                  </a:lnTo>
                  <a:lnTo>
                    <a:pt x="834" y="434"/>
                  </a:lnTo>
                  <a:lnTo>
                    <a:pt x="834" y="432"/>
                  </a:lnTo>
                  <a:lnTo>
                    <a:pt x="836" y="432"/>
                  </a:lnTo>
                  <a:lnTo>
                    <a:pt x="840" y="430"/>
                  </a:lnTo>
                  <a:lnTo>
                    <a:pt x="842" y="428"/>
                  </a:lnTo>
                  <a:lnTo>
                    <a:pt x="844" y="428"/>
                  </a:lnTo>
                  <a:lnTo>
                    <a:pt x="844" y="430"/>
                  </a:lnTo>
                  <a:lnTo>
                    <a:pt x="844" y="430"/>
                  </a:lnTo>
                  <a:lnTo>
                    <a:pt x="840" y="434"/>
                  </a:lnTo>
                  <a:lnTo>
                    <a:pt x="838" y="434"/>
                  </a:lnTo>
                  <a:lnTo>
                    <a:pt x="838" y="434"/>
                  </a:lnTo>
                  <a:lnTo>
                    <a:pt x="838" y="436"/>
                  </a:lnTo>
                  <a:lnTo>
                    <a:pt x="838" y="436"/>
                  </a:lnTo>
                  <a:lnTo>
                    <a:pt x="838" y="436"/>
                  </a:lnTo>
                  <a:lnTo>
                    <a:pt x="842" y="434"/>
                  </a:lnTo>
                  <a:lnTo>
                    <a:pt x="844" y="434"/>
                  </a:lnTo>
                  <a:lnTo>
                    <a:pt x="846" y="432"/>
                  </a:lnTo>
                  <a:lnTo>
                    <a:pt x="846" y="432"/>
                  </a:lnTo>
                  <a:lnTo>
                    <a:pt x="848" y="430"/>
                  </a:lnTo>
                  <a:lnTo>
                    <a:pt x="850" y="430"/>
                  </a:lnTo>
                  <a:lnTo>
                    <a:pt x="852" y="434"/>
                  </a:lnTo>
                  <a:lnTo>
                    <a:pt x="854" y="436"/>
                  </a:lnTo>
                  <a:lnTo>
                    <a:pt x="854" y="438"/>
                  </a:lnTo>
                  <a:lnTo>
                    <a:pt x="858" y="440"/>
                  </a:lnTo>
                  <a:lnTo>
                    <a:pt x="858" y="440"/>
                  </a:lnTo>
                  <a:lnTo>
                    <a:pt x="858" y="442"/>
                  </a:lnTo>
                  <a:lnTo>
                    <a:pt x="854" y="444"/>
                  </a:lnTo>
                  <a:lnTo>
                    <a:pt x="854" y="444"/>
                  </a:lnTo>
                  <a:lnTo>
                    <a:pt x="854" y="442"/>
                  </a:lnTo>
                  <a:lnTo>
                    <a:pt x="852" y="442"/>
                  </a:lnTo>
                  <a:lnTo>
                    <a:pt x="852" y="444"/>
                  </a:lnTo>
                  <a:lnTo>
                    <a:pt x="852" y="444"/>
                  </a:lnTo>
                  <a:lnTo>
                    <a:pt x="850" y="446"/>
                  </a:lnTo>
                  <a:lnTo>
                    <a:pt x="846" y="446"/>
                  </a:lnTo>
                  <a:lnTo>
                    <a:pt x="844" y="448"/>
                  </a:lnTo>
                  <a:lnTo>
                    <a:pt x="842" y="448"/>
                  </a:lnTo>
                  <a:lnTo>
                    <a:pt x="838" y="448"/>
                  </a:lnTo>
                  <a:lnTo>
                    <a:pt x="836" y="450"/>
                  </a:lnTo>
                  <a:lnTo>
                    <a:pt x="832" y="452"/>
                  </a:lnTo>
                  <a:lnTo>
                    <a:pt x="834" y="450"/>
                  </a:lnTo>
                  <a:lnTo>
                    <a:pt x="836" y="452"/>
                  </a:lnTo>
                  <a:lnTo>
                    <a:pt x="836" y="454"/>
                  </a:lnTo>
                  <a:lnTo>
                    <a:pt x="832" y="454"/>
                  </a:lnTo>
                  <a:lnTo>
                    <a:pt x="830" y="454"/>
                  </a:lnTo>
                  <a:lnTo>
                    <a:pt x="836" y="454"/>
                  </a:lnTo>
                  <a:lnTo>
                    <a:pt x="838" y="452"/>
                  </a:lnTo>
                  <a:lnTo>
                    <a:pt x="842" y="448"/>
                  </a:lnTo>
                  <a:lnTo>
                    <a:pt x="844" y="448"/>
                  </a:lnTo>
                  <a:lnTo>
                    <a:pt x="846" y="448"/>
                  </a:lnTo>
                  <a:lnTo>
                    <a:pt x="848" y="448"/>
                  </a:lnTo>
                  <a:lnTo>
                    <a:pt x="850" y="448"/>
                  </a:lnTo>
                  <a:lnTo>
                    <a:pt x="850" y="450"/>
                  </a:lnTo>
                  <a:lnTo>
                    <a:pt x="848" y="452"/>
                  </a:lnTo>
                  <a:lnTo>
                    <a:pt x="848" y="454"/>
                  </a:lnTo>
                  <a:lnTo>
                    <a:pt x="844" y="454"/>
                  </a:lnTo>
                  <a:lnTo>
                    <a:pt x="844" y="454"/>
                  </a:lnTo>
                  <a:lnTo>
                    <a:pt x="842" y="454"/>
                  </a:lnTo>
                  <a:lnTo>
                    <a:pt x="840" y="458"/>
                  </a:lnTo>
                  <a:lnTo>
                    <a:pt x="838" y="458"/>
                  </a:lnTo>
                  <a:lnTo>
                    <a:pt x="836" y="456"/>
                  </a:lnTo>
                  <a:lnTo>
                    <a:pt x="836" y="458"/>
                  </a:lnTo>
                  <a:lnTo>
                    <a:pt x="834" y="460"/>
                  </a:lnTo>
                  <a:lnTo>
                    <a:pt x="834" y="460"/>
                  </a:lnTo>
                  <a:lnTo>
                    <a:pt x="836" y="458"/>
                  </a:lnTo>
                  <a:lnTo>
                    <a:pt x="838" y="460"/>
                  </a:lnTo>
                  <a:lnTo>
                    <a:pt x="840" y="460"/>
                  </a:lnTo>
                  <a:lnTo>
                    <a:pt x="842" y="458"/>
                  </a:lnTo>
                  <a:lnTo>
                    <a:pt x="844" y="456"/>
                  </a:lnTo>
                  <a:lnTo>
                    <a:pt x="846" y="454"/>
                  </a:lnTo>
                  <a:lnTo>
                    <a:pt x="848" y="456"/>
                  </a:lnTo>
                  <a:lnTo>
                    <a:pt x="850" y="456"/>
                  </a:lnTo>
                  <a:lnTo>
                    <a:pt x="852" y="454"/>
                  </a:lnTo>
                  <a:lnTo>
                    <a:pt x="854" y="454"/>
                  </a:lnTo>
                  <a:lnTo>
                    <a:pt x="854" y="452"/>
                  </a:lnTo>
                  <a:lnTo>
                    <a:pt x="854" y="450"/>
                  </a:lnTo>
                  <a:lnTo>
                    <a:pt x="854" y="450"/>
                  </a:lnTo>
                  <a:lnTo>
                    <a:pt x="854" y="448"/>
                  </a:lnTo>
                  <a:lnTo>
                    <a:pt x="854" y="446"/>
                  </a:lnTo>
                  <a:lnTo>
                    <a:pt x="856" y="446"/>
                  </a:lnTo>
                  <a:lnTo>
                    <a:pt x="858" y="448"/>
                  </a:lnTo>
                  <a:lnTo>
                    <a:pt x="858" y="446"/>
                  </a:lnTo>
                  <a:lnTo>
                    <a:pt x="858" y="448"/>
                  </a:lnTo>
                  <a:lnTo>
                    <a:pt x="860" y="454"/>
                  </a:lnTo>
                  <a:lnTo>
                    <a:pt x="862" y="456"/>
                  </a:lnTo>
                  <a:lnTo>
                    <a:pt x="862" y="458"/>
                  </a:lnTo>
                  <a:lnTo>
                    <a:pt x="862" y="460"/>
                  </a:lnTo>
                  <a:lnTo>
                    <a:pt x="862" y="462"/>
                  </a:lnTo>
                  <a:lnTo>
                    <a:pt x="858" y="462"/>
                  </a:lnTo>
                  <a:lnTo>
                    <a:pt x="858" y="462"/>
                  </a:lnTo>
                  <a:lnTo>
                    <a:pt x="854" y="460"/>
                  </a:lnTo>
                  <a:lnTo>
                    <a:pt x="852" y="462"/>
                  </a:lnTo>
                  <a:lnTo>
                    <a:pt x="850" y="462"/>
                  </a:lnTo>
                  <a:lnTo>
                    <a:pt x="848" y="462"/>
                  </a:lnTo>
                  <a:lnTo>
                    <a:pt x="848" y="462"/>
                  </a:lnTo>
                  <a:lnTo>
                    <a:pt x="846" y="462"/>
                  </a:lnTo>
                  <a:lnTo>
                    <a:pt x="844" y="464"/>
                  </a:lnTo>
                  <a:lnTo>
                    <a:pt x="840" y="464"/>
                  </a:lnTo>
                  <a:lnTo>
                    <a:pt x="842" y="466"/>
                  </a:lnTo>
                  <a:lnTo>
                    <a:pt x="846" y="464"/>
                  </a:lnTo>
                  <a:lnTo>
                    <a:pt x="848" y="466"/>
                  </a:lnTo>
                  <a:lnTo>
                    <a:pt x="852" y="468"/>
                  </a:lnTo>
                  <a:lnTo>
                    <a:pt x="854" y="468"/>
                  </a:lnTo>
                  <a:lnTo>
                    <a:pt x="854" y="468"/>
                  </a:lnTo>
                  <a:lnTo>
                    <a:pt x="856" y="468"/>
                  </a:lnTo>
                  <a:lnTo>
                    <a:pt x="858" y="468"/>
                  </a:lnTo>
                  <a:lnTo>
                    <a:pt x="860" y="470"/>
                  </a:lnTo>
                  <a:lnTo>
                    <a:pt x="862" y="470"/>
                  </a:lnTo>
                  <a:lnTo>
                    <a:pt x="862" y="472"/>
                  </a:lnTo>
                  <a:lnTo>
                    <a:pt x="864" y="474"/>
                  </a:lnTo>
                  <a:lnTo>
                    <a:pt x="864" y="478"/>
                  </a:lnTo>
                  <a:lnTo>
                    <a:pt x="862" y="478"/>
                  </a:lnTo>
                  <a:lnTo>
                    <a:pt x="860" y="478"/>
                  </a:lnTo>
                  <a:lnTo>
                    <a:pt x="860" y="476"/>
                  </a:lnTo>
                  <a:lnTo>
                    <a:pt x="858" y="476"/>
                  </a:lnTo>
                  <a:lnTo>
                    <a:pt x="858" y="478"/>
                  </a:lnTo>
                  <a:lnTo>
                    <a:pt x="856" y="476"/>
                  </a:lnTo>
                  <a:lnTo>
                    <a:pt x="856" y="476"/>
                  </a:lnTo>
                  <a:lnTo>
                    <a:pt x="854" y="476"/>
                  </a:lnTo>
                  <a:lnTo>
                    <a:pt x="852" y="476"/>
                  </a:lnTo>
                  <a:lnTo>
                    <a:pt x="850" y="472"/>
                  </a:lnTo>
                  <a:lnTo>
                    <a:pt x="850" y="472"/>
                  </a:lnTo>
                  <a:lnTo>
                    <a:pt x="848" y="472"/>
                  </a:lnTo>
                  <a:lnTo>
                    <a:pt x="846" y="472"/>
                  </a:lnTo>
                  <a:lnTo>
                    <a:pt x="844" y="472"/>
                  </a:lnTo>
                  <a:lnTo>
                    <a:pt x="844" y="474"/>
                  </a:lnTo>
                  <a:lnTo>
                    <a:pt x="846" y="474"/>
                  </a:lnTo>
                  <a:lnTo>
                    <a:pt x="848" y="474"/>
                  </a:lnTo>
                  <a:lnTo>
                    <a:pt x="848" y="474"/>
                  </a:lnTo>
                  <a:lnTo>
                    <a:pt x="844" y="476"/>
                  </a:lnTo>
                  <a:lnTo>
                    <a:pt x="844" y="476"/>
                  </a:lnTo>
                  <a:lnTo>
                    <a:pt x="842" y="476"/>
                  </a:lnTo>
                  <a:lnTo>
                    <a:pt x="838" y="478"/>
                  </a:lnTo>
                  <a:lnTo>
                    <a:pt x="840" y="478"/>
                  </a:lnTo>
                  <a:lnTo>
                    <a:pt x="840" y="478"/>
                  </a:lnTo>
                  <a:lnTo>
                    <a:pt x="842" y="478"/>
                  </a:lnTo>
                  <a:lnTo>
                    <a:pt x="844" y="478"/>
                  </a:lnTo>
                  <a:lnTo>
                    <a:pt x="846" y="476"/>
                  </a:lnTo>
                  <a:lnTo>
                    <a:pt x="848" y="476"/>
                  </a:lnTo>
                  <a:lnTo>
                    <a:pt x="850" y="478"/>
                  </a:lnTo>
                  <a:lnTo>
                    <a:pt x="850" y="478"/>
                  </a:lnTo>
                  <a:lnTo>
                    <a:pt x="850" y="480"/>
                  </a:lnTo>
                  <a:lnTo>
                    <a:pt x="852" y="480"/>
                  </a:lnTo>
                  <a:lnTo>
                    <a:pt x="850" y="480"/>
                  </a:lnTo>
                  <a:lnTo>
                    <a:pt x="848" y="480"/>
                  </a:lnTo>
                  <a:lnTo>
                    <a:pt x="846" y="482"/>
                  </a:lnTo>
                  <a:lnTo>
                    <a:pt x="846" y="482"/>
                  </a:lnTo>
                  <a:lnTo>
                    <a:pt x="846" y="480"/>
                  </a:lnTo>
                  <a:lnTo>
                    <a:pt x="844" y="480"/>
                  </a:lnTo>
                  <a:lnTo>
                    <a:pt x="844" y="480"/>
                  </a:lnTo>
                  <a:lnTo>
                    <a:pt x="844" y="482"/>
                  </a:lnTo>
                  <a:lnTo>
                    <a:pt x="846" y="482"/>
                  </a:lnTo>
                  <a:lnTo>
                    <a:pt x="848" y="484"/>
                  </a:lnTo>
                  <a:lnTo>
                    <a:pt x="848" y="486"/>
                  </a:lnTo>
                  <a:lnTo>
                    <a:pt x="848" y="486"/>
                  </a:lnTo>
                  <a:lnTo>
                    <a:pt x="848" y="486"/>
                  </a:lnTo>
                  <a:lnTo>
                    <a:pt x="842" y="486"/>
                  </a:lnTo>
                  <a:lnTo>
                    <a:pt x="840" y="486"/>
                  </a:lnTo>
                  <a:lnTo>
                    <a:pt x="836" y="484"/>
                  </a:lnTo>
                  <a:lnTo>
                    <a:pt x="834" y="484"/>
                  </a:lnTo>
                  <a:lnTo>
                    <a:pt x="834" y="484"/>
                  </a:lnTo>
                  <a:lnTo>
                    <a:pt x="836" y="486"/>
                  </a:lnTo>
                  <a:lnTo>
                    <a:pt x="844" y="488"/>
                  </a:lnTo>
                  <a:lnTo>
                    <a:pt x="844" y="490"/>
                  </a:lnTo>
                  <a:lnTo>
                    <a:pt x="842" y="490"/>
                  </a:lnTo>
                  <a:lnTo>
                    <a:pt x="838" y="488"/>
                  </a:lnTo>
                  <a:lnTo>
                    <a:pt x="838" y="488"/>
                  </a:lnTo>
                  <a:lnTo>
                    <a:pt x="836" y="490"/>
                  </a:lnTo>
                  <a:lnTo>
                    <a:pt x="838" y="490"/>
                  </a:lnTo>
                  <a:lnTo>
                    <a:pt x="838" y="490"/>
                  </a:lnTo>
                  <a:lnTo>
                    <a:pt x="840" y="492"/>
                  </a:lnTo>
                  <a:lnTo>
                    <a:pt x="840" y="490"/>
                  </a:lnTo>
                  <a:lnTo>
                    <a:pt x="842" y="492"/>
                  </a:lnTo>
                  <a:lnTo>
                    <a:pt x="842" y="494"/>
                  </a:lnTo>
                  <a:lnTo>
                    <a:pt x="842" y="494"/>
                  </a:lnTo>
                  <a:lnTo>
                    <a:pt x="844" y="494"/>
                  </a:lnTo>
                  <a:lnTo>
                    <a:pt x="844" y="492"/>
                  </a:lnTo>
                  <a:lnTo>
                    <a:pt x="846" y="492"/>
                  </a:lnTo>
                  <a:lnTo>
                    <a:pt x="846" y="494"/>
                  </a:lnTo>
                  <a:lnTo>
                    <a:pt x="844" y="494"/>
                  </a:lnTo>
                  <a:lnTo>
                    <a:pt x="844" y="496"/>
                  </a:lnTo>
                  <a:lnTo>
                    <a:pt x="846" y="496"/>
                  </a:lnTo>
                  <a:lnTo>
                    <a:pt x="846" y="494"/>
                  </a:lnTo>
                  <a:lnTo>
                    <a:pt x="848" y="494"/>
                  </a:lnTo>
                  <a:lnTo>
                    <a:pt x="850" y="494"/>
                  </a:lnTo>
                  <a:lnTo>
                    <a:pt x="852" y="496"/>
                  </a:lnTo>
                  <a:lnTo>
                    <a:pt x="854" y="496"/>
                  </a:lnTo>
                  <a:lnTo>
                    <a:pt x="854" y="496"/>
                  </a:lnTo>
                  <a:lnTo>
                    <a:pt x="854" y="498"/>
                  </a:lnTo>
                  <a:lnTo>
                    <a:pt x="852" y="498"/>
                  </a:lnTo>
                  <a:lnTo>
                    <a:pt x="850" y="496"/>
                  </a:lnTo>
                  <a:lnTo>
                    <a:pt x="848" y="496"/>
                  </a:lnTo>
                  <a:lnTo>
                    <a:pt x="844" y="498"/>
                  </a:lnTo>
                  <a:lnTo>
                    <a:pt x="844" y="500"/>
                  </a:lnTo>
                  <a:lnTo>
                    <a:pt x="844" y="498"/>
                  </a:lnTo>
                  <a:lnTo>
                    <a:pt x="848" y="498"/>
                  </a:lnTo>
                  <a:lnTo>
                    <a:pt x="850" y="500"/>
                  </a:lnTo>
                  <a:lnTo>
                    <a:pt x="848" y="500"/>
                  </a:lnTo>
                  <a:lnTo>
                    <a:pt x="848" y="502"/>
                  </a:lnTo>
                  <a:lnTo>
                    <a:pt x="848" y="500"/>
                  </a:lnTo>
                  <a:lnTo>
                    <a:pt x="852" y="500"/>
                  </a:lnTo>
                  <a:lnTo>
                    <a:pt x="852" y="502"/>
                  </a:lnTo>
                  <a:lnTo>
                    <a:pt x="852" y="502"/>
                  </a:lnTo>
                  <a:lnTo>
                    <a:pt x="854" y="504"/>
                  </a:lnTo>
                  <a:lnTo>
                    <a:pt x="856" y="504"/>
                  </a:lnTo>
                  <a:lnTo>
                    <a:pt x="854" y="506"/>
                  </a:lnTo>
                  <a:lnTo>
                    <a:pt x="854" y="510"/>
                  </a:lnTo>
                  <a:lnTo>
                    <a:pt x="854" y="510"/>
                  </a:lnTo>
                  <a:lnTo>
                    <a:pt x="854" y="510"/>
                  </a:lnTo>
                  <a:lnTo>
                    <a:pt x="854" y="508"/>
                  </a:lnTo>
                  <a:lnTo>
                    <a:pt x="856" y="506"/>
                  </a:lnTo>
                  <a:lnTo>
                    <a:pt x="858" y="506"/>
                  </a:lnTo>
                  <a:lnTo>
                    <a:pt x="858" y="508"/>
                  </a:lnTo>
                  <a:lnTo>
                    <a:pt x="858" y="510"/>
                  </a:lnTo>
                  <a:lnTo>
                    <a:pt x="856" y="514"/>
                  </a:lnTo>
                  <a:lnTo>
                    <a:pt x="854" y="516"/>
                  </a:lnTo>
                  <a:lnTo>
                    <a:pt x="854" y="516"/>
                  </a:lnTo>
                  <a:lnTo>
                    <a:pt x="856" y="516"/>
                  </a:lnTo>
                  <a:lnTo>
                    <a:pt x="858" y="514"/>
                  </a:lnTo>
                  <a:lnTo>
                    <a:pt x="858" y="512"/>
                  </a:lnTo>
                  <a:lnTo>
                    <a:pt x="858" y="510"/>
                  </a:lnTo>
                  <a:lnTo>
                    <a:pt x="860" y="510"/>
                  </a:lnTo>
                  <a:lnTo>
                    <a:pt x="860" y="510"/>
                  </a:lnTo>
                  <a:lnTo>
                    <a:pt x="862" y="508"/>
                  </a:lnTo>
                  <a:lnTo>
                    <a:pt x="862" y="506"/>
                  </a:lnTo>
                  <a:lnTo>
                    <a:pt x="864" y="506"/>
                  </a:lnTo>
                  <a:lnTo>
                    <a:pt x="862" y="508"/>
                  </a:lnTo>
                  <a:lnTo>
                    <a:pt x="860" y="512"/>
                  </a:lnTo>
                  <a:lnTo>
                    <a:pt x="860" y="512"/>
                  </a:lnTo>
                  <a:lnTo>
                    <a:pt x="860" y="516"/>
                  </a:lnTo>
                  <a:lnTo>
                    <a:pt x="860" y="518"/>
                  </a:lnTo>
                  <a:lnTo>
                    <a:pt x="860" y="516"/>
                  </a:lnTo>
                  <a:lnTo>
                    <a:pt x="860" y="516"/>
                  </a:lnTo>
                  <a:lnTo>
                    <a:pt x="860" y="514"/>
                  </a:lnTo>
                  <a:lnTo>
                    <a:pt x="862" y="512"/>
                  </a:lnTo>
                  <a:lnTo>
                    <a:pt x="864" y="510"/>
                  </a:lnTo>
                  <a:lnTo>
                    <a:pt x="866" y="508"/>
                  </a:lnTo>
                  <a:lnTo>
                    <a:pt x="868" y="506"/>
                  </a:lnTo>
                  <a:lnTo>
                    <a:pt x="868" y="508"/>
                  </a:lnTo>
                  <a:lnTo>
                    <a:pt x="868" y="510"/>
                  </a:lnTo>
                  <a:lnTo>
                    <a:pt x="868" y="510"/>
                  </a:lnTo>
                  <a:lnTo>
                    <a:pt x="864" y="512"/>
                  </a:lnTo>
                  <a:lnTo>
                    <a:pt x="864" y="514"/>
                  </a:lnTo>
                  <a:lnTo>
                    <a:pt x="864" y="516"/>
                  </a:lnTo>
                  <a:lnTo>
                    <a:pt x="864" y="516"/>
                  </a:lnTo>
                  <a:lnTo>
                    <a:pt x="864" y="516"/>
                  </a:lnTo>
                  <a:lnTo>
                    <a:pt x="866" y="516"/>
                  </a:lnTo>
                  <a:lnTo>
                    <a:pt x="868" y="516"/>
                  </a:lnTo>
                  <a:lnTo>
                    <a:pt x="870" y="514"/>
                  </a:lnTo>
                  <a:lnTo>
                    <a:pt x="872" y="516"/>
                  </a:lnTo>
                  <a:lnTo>
                    <a:pt x="872" y="518"/>
                  </a:lnTo>
                  <a:lnTo>
                    <a:pt x="872" y="520"/>
                  </a:lnTo>
                  <a:lnTo>
                    <a:pt x="870" y="520"/>
                  </a:lnTo>
                  <a:lnTo>
                    <a:pt x="870" y="522"/>
                  </a:lnTo>
                  <a:lnTo>
                    <a:pt x="872" y="522"/>
                  </a:lnTo>
                  <a:lnTo>
                    <a:pt x="872" y="524"/>
                  </a:lnTo>
                  <a:lnTo>
                    <a:pt x="870" y="524"/>
                  </a:lnTo>
                  <a:lnTo>
                    <a:pt x="870" y="524"/>
                  </a:lnTo>
                  <a:lnTo>
                    <a:pt x="870" y="524"/>
                  </a:lnTo>
                  <a:lnTo>
                    <a:pt x="872" y="526"/>
                  </a:lnTo>
                  <a:lnTo>
                    <a:pt x="868" y="526"/>
                  </a:lnTo>
                  <a:lnTo>
                    <a:pt x="866" y="526"/>
                  </a:lnTo>
                  <a:lnTo>
                    <a:pt x="866" y="528"/>
                  </a:lnTo>
                  <a:lnTo>
                    <a:pt x="870" y="528"/>
                  </a:lnTo>
                  <a:lnTo>
                    <a:pt x="872" y="528"/>
                  </a:lnTo>
                  <a:lnTo>
                    <a:pt x="874" y="528"/>
                  </a:lnTo>
                  <a:lnTo>
                    <a:pt x="876" y="526"/>
                  </a:lnTo>
                  <a:lnTo>
                    <a:pt x="876" y="526"/>
                  </a:lnTo>
                  <a:lnTo>
                    <a:pt x="874" y="530"/>
                  </a:lnTo>
                  <a:lnTo>
                    <a:pt x="874" y="532"/>
                  </a:lnTo>
                  <a:lnTo>
                    <a:pt x="876" y="530"/>
                  </a:lnTo>
                  <a:lnTo>
                    <a:pt x="878" y="530"/>
                  </a:lnTo>
                  <a:lnTo>
                    <a:pt x="878" y="528"/>
                  </a:lnTo>
                  <a:lnTo>
                    <a:pt x="880" y="526"/>
                  </a:lnTo>
                  <a:lnTo>
                    <a:pt x="882" y="526"/>
                  </a:lnTo>
                  <a:lnTo>
                    <a:pt x="882" y="528"/>
                  </a:lnTo>
                  <a:lnTo>
                    <a:pt x="880" y="530"/>
                  </a:lnTo>
                  <a:lnTo>
                    <a:pt x="880" y="530"/>
                  </a:lnTo>
                  <a:lnTo>
                    <a:pt x="878" y="530"/>
                  </a:lnTo>
                  <a:lnTo>
                    <a:pt x="878" y="534"/>
                  </a:lnTo>
                  <a:lnTo>
                    <a:pt x="876" y="534"/>
                  </a:lnTo>
                  <a:lnTo>
                    <a:pt x="874" y="536"/>
                  </a:lnTo>
                  <a:lnTo>
                    <a:pt x="874" y="538"/>
                  </a:lnTo>
                  <a:lnTo>
                    <a:pt x="876" y="538"/>
                  </a:lnTo>
                  <a:lnTo>
                    <a:pt x="878" y="536"/>
                  </a:lnTo>
                  <a:lnTo>
                    <a:pt x="878" y="536"/>
                  </a:lnTo>
                  <a:lnTo>
                    <a:pt x="880" y="532"/>
                  </a:lnTo>
                  <a:lnTo>
                    <a:pt x="882" y="532"/>
                  </a:lnTo>
                  <a:lnTo>
                    <a:pt x="882" y="534"/>
                  </a:lnTo>
                  <a:lnTo>
                    <a:pt x="880" y="536"/>
                  </a:lnTo>
                  <a:lnTo>
                    <a:pt x="880" y="538"/>
                  </a:lnTo>
                  <a:lnTo>
                    <a:pt x="878" y="540"/>
                  </a:lnTo>
                  <a:lnTo>
                    <a:pt x="880" y="538"/>
                  </a:lnTo>
                  <a:lnTo>
                    <a:pt x="882" y="536"/>
                  </a:lnTo>
                  <a:lnTo>
                    <a:pt x="882" y="534"/>
                  </a:lnTo>
                  <a:lnTo>
                    <a:pt x="882" y="534"/>
                  </a:lnTo>
                  <a:lnTo>
                    <a:pt x="884" y="534"/>
                  </a:lnTo>
                  <a:lnTo>
                    <a:pt x="884" y="538"/>
                  </a:lnTo>
                  <a:lnTo>
                    <a:pt x="886" y="538"/>
                  </a:lnTo>
                  <a:lnTo>
                    <a:pt x="886" y="538"/>
                  </a:lnTo>
                  <a:lnTo>
                    <a:pt x="886" y="536"/>
                  </a:lnTo>
                  <a:lnTo>
                    <a:pt x="886" y="536"/>
                  </a:lnTo>
                  <a:lnTo>
                    <a:pt x="890" y="534"/>
                  </a:lnTo>
                  <a:lnTo>
                    <a:pt x="890" y="534"/>
                  </a:lnTo>
                  <a:lnTo>
                    <a:pt x="890" y="536"/>
                  </a:lnTo>
                  <a:lnTo>
                    <a:pt x="890" y="536"/>
                  </a:lnTo>
                  <a:lnTo>
                    <a:pt x="892" y="536"/>
                  </a:lnTo>
                  <a:lnTo>
                    <a:pt x="892" y="538"/>
                  </a:lnTo>
                  <a:lnTo>
                    <a:pt x="892" y="540"/>
                  </a:lnTo>
                  <a:lnTo>
                    <a:pt x="894" y="540"/>
                  </a:lnTo>
                  <a:lnTo>
                    <a:pt x="894" y="540"/>
                  </a:lnTo>
                  <a:lnTo>
                    <a:pt x="894" y="542"/>
                  </a:lnTo>
                  <a:lnTo>
                    <a:pt x="896" y="544"/>
                  </a:lnTo>
                  <a:lnTo>
                    <a:pt x="896" y="544"/>
                  </a:lnTo>
                  <a:lnTo>
                    <a:pt x="896" y="546"/>
                  </a:lnTo>
                  <a:lnTo>
                    <a:pt x="896" y="546"/>
                  </a:lnTo>
                  <a:lnTo>
                    <a:pt x="892" y="546"/>
                  </a:lnTo>
                  <a:lnTo>
                    <a:pt x="892" y="544"/>
                  </a:lnTo>
                  <a:lnTo>
                    <a:pt x="892" y="544"/>
                  </a:lnTo>
                  <a:lnTo>
                    <a:pt x="890" y="542"/>
                  </a:lnTo>
                  <a:lnTo>
                    <a:pt x="890" y="542"/>
                  </a:lnTo>
                  <a:lnTo>
                    <a:pt x="888" y="544"/>
                  </a:lnTo>
                  <a:lnTo>
                    <a:pt x="888" y="544"/>
                  </a:lnTo>
                  <a:lnTo>
                    <a:pt x="888" y="544"/>
                  </a:lnTo>
                  <a:lnTo>
                    <a:pt x="890" y="544"/>
                  </a:lnTo>
                  <a:lnTo>
                    <a:pt x="890" y="546"/>
                  </a:lnTo>
                  <a:lnTo>
                    <a:pt x="890" y="546"/>
                  </a:lnTo>
                  <a:lnTo>
                    <a:pt x="892" y="546"/>
                  </a:lnTo>
                  <a:lnTo>
                    <a:pt x="892" y="548"/>
                  </a:lnTo>
                  <a:lnTo>
                    <a:pt x="890" y="548"/>
                  </a:lnTo>
                  <a:lnTo>
                    <a:pt x="888" y="548"/>
                  </a:lnTo>
                  <a:lnTo>
                    <a:pt x="888" y="548"/>
                  </a:lnTo>
                  <a:lnTo>
                    <a:pt x="888" y="550"/>
                  </a:lnTo>
                  <a:lnTo>
                    <a:pt x="892" y="550"/>
                  </a:lnTo>
                  <a:lnTo>
                    <a:pt x="892" y="550"/>
                  </a:lnTo>
                  <a:lnTo>
                    <a:pt x="892" y="550"/>
                  </a:lnTo>
                  <a:lnTo>
                    <a:pt x="892" y="552"/>
                  </a:lnTo>
                  <a:lnTo>
                    <a:pt x="890" y="552"/>
                  </a:lnTo>
                  <a:lnTo>
                    <a:pt x="888" y="552"/>
                  </a:lnTo>
                  <a:lnTo>
                    <a:pt x="886" y="552"/>
                  </a:lnTo>
                  <a:lnTo>
                    <a:pt x="884" y="552"/>
                  </a:lnTo>
                  <a:lnTo>
                    <a:pt x="884" y="550"/>
                  </a:lnTo>
                  <a:lnTo>
                    <a:pt x="884" y="548"/>
                  </a:lnTo>
                  <a:lnTo>
                    <a:pt x="882" y="548"/>
                  </a:lnTo>
                  <a:lnTo>
                    <a:pt x="882" y="546"/>
                  </a:lnTo>
                  <a:lnTo>
                    <a:pt x="880" y="546"/>
                  </a:lnTo>
                  <a:lnTo>
                    <a:pt x="880" y="548"/>
                  </a:lnTo>
                  <a:lnTo>
                    <a:pt x="882" y="550"/>
                  </a:lnTo>
                  <a:lnTo>
                    <a:pt x="882" y="552"/>
                  </a:lnTo>
                  <a:lnTo>
                    <a:pt x="882" y="552"/>
                  </a:lnTo>
                  <a:lnTo>
                    <a:pt x="880" y="552"/>
                  </a:lnTo>
                  <a:lnTo>
                    <a:pt x="878" y="552"/>
                  </a:lnTo>
                  <a:lnTo>
                    <a:pt x="878" y="550"/>
                  </a:lnTo>
                  <a:lnTo>
                    <a:pt x="878" y="552"/>
                  </a:lnTo>
                  <a:lnTo>
                    <a:pt x="880" y="554"/>
                  </a:lnTo>
                  <a:lnTo>
                    <a:pt x="882" y="554"/>
                  </a:lnTo>
                  <a:lnTo>
                    <a:pt x="882" y="554"/>
                  </a:lnTo>
                  <a:lnTo>
                    <a:pt x="884" y="554"/>
                  </a:lnTo>
                  <a:lnTo>
                    <a:pt x="884" y="556"/>
                  </a:lnTo>
                  <a:lnTo>
                    <a:pt x="884" y="558"/>
                  </a:lnTo>
                  <a:lnTo>
                    <a:pt x="880" y="558"/>
                  </a:lnTo>
                  <a:lnTo>
                    <a:pt x="880" y="556"/>
                  </a:lnTo>
                  <a:lnTo>
                    <a:pt x="878" y="554"/>
                  </a:lnTo>
                  <a:lnTo>
                    <a:pt x="876" y="554"/>
                  </a:lnTo>
                  <a:lnTo>
                    <a:pt x="876" y="554"/>
                  </a:lnTo>
                  <a:lnTo>
                    <a:pt x="876" y="554"/>
                  </a:lnTo>
                  <a:lnTo>
                    <a:pt x="878" y="556"/>
                  </a:lnTo>
                  <a:lnTo>
                    <a:pt x="880" y="558"/>
                  </a:lnTo>
                  <a:lnTo>
                    <a:pt x="880" y="562"/>
                  </a:lnTo>
                  <a:lnTo>
                    <a:pt x="878" y="562"/>
                  </a:lnTo>
                  <a:lnTo>
                    <a:pt x="878" y="562"/>
                  </a:lnTo>
                  <a:lnTo>
                    <a:pt x="878" y="560"/>
                  </a:lnTo>
                  <a:lnTo>
                    <a:pt x="876" y="560"/>
                  </a:lnTo>
                  <a:lnTo>
                    <a:pt x="874" y="558"/>
                  </a:lnTo>
                  <a:lnTo>
                    <a:pt x="874" y="560"/>
                  </a:lnTo>
                  <a:lnTo>
                    <a:pt x="876" y="560"/>
                  </a:lnTo>
                  <a:lnTo>
                    <a:pt x="876" y="562"/>
                  </a:lnTo>
                  <a:lnTo>
                    <a:pt x="876" y="566"/>
                  </a:lnTo>
                  <a:lnTo>
                    <a:pt x="874" y="566"/>
                  </a:lnTo>
                  <a:lnTo>
                    <a:pt x="874" y="566"/>
                  </a:lnTo>
                  <a:lnTo>
                    <a:pt x="872" y="566"/>
                  </a:lnTo>
                  <a:lnTo>
                    <a:pt x="872" y="562"/>
                  </a:lnTo>
                  <a:lnTo>
                    <a:pt x="872" y="564"/>
                  </a:lnTo>
                  <a:lnTo>
                    <a:pt x="872" y="564"/>
                  </a:lnTo>
                  <a:lnTo>
                    <a:pt x="870" y="566"/>
                  </a:lnTo>
                  <a:lnTo>
                    <a:pt x="868" y="564"/>
                  </a:lnTo>
                  <a:lnTo>
                    <a:pt x="870" y="564"/>
                  </a:lnTo>
                  <a:lnTo>
                    <a:pt x="868" y="562"/>
                  </a:lnTo>
                  <a:lnTo>
                    <a:pt x="868" y="560"/>
                  </a:lnTo>
                  <a:lnTo>
                    <a:pt x="868" y="558"/>
                  </a:lnTo>
                  <a:lnTo>
                    <a:pt x="868" y="560"/>
                  </a:lnTo>
                  <a:lnTo>
                    <a:pt x="868" y="564"/>
                  </a:lnTo>
                  <a:lnTo>
                    <a:pt x="866" y="564"/>
                  </a:lnTo>
                  <a:lnTo>
                    <a:pt x="864" y="564"/>
                  </a:lnTo>
                  <a:lnTo>
                    <a:pt x="864" y="564"/>
                  </a:lnTo>
                  <a:lnTo>
                    <a:pt x="866" y="566"/>
                  </a:lnTo>
                  <a:lnTo>
                    <a:pt x="866" y="566"/>
                  </a:lnTo>
                  <a:lnTo>
                    <a:pt x="866" y="566"/>
                  </a:lnTo>
                  <a:lnTo>
                    <a:pt x="864" y="566"/>
                  </a:lnTo>
                  <a:lnTo>
                    <a:pt x="864" y="566"/>
                  </a:lnTo>
                  <a:lnTo>
                    <a:pt x="864" y="566"/>
                  </a:lnTo>
                  <a:lnTo>
                    <a:pt x="864" y="568"/>
                  </a:lnTo>
                  <a:lnTo>
                    <a:pt x="866" y="568"/>
                  </a:lnTo>
                  <a:lnTo>
                    <a:pt x="866" y="570"/>
                  </a:lnTo>
                  <a:lnTo>
                    <a:pt x="866" y="570"/>
                  </a:lnTo>
                  <a:lnTo>
                    <a:pt x="864" y="572"/>
                  </a:lnTo>
                  <a:lnTo>
                    <a:pt x="864" y="572"/>
                  </a:lnTo>
                  <a:lnTo>
                    <a:pt x="866" y="574"/>
                  </a:lnTo>
                  <a:lnTo>
                    <a:pt x="866" y="576"/>
                  </a:lnTo>
                  <a:lnTo>
                    <a:pt x="864" y="576"/>
                  </a:lnTo>
                  <a:lnTo>
                    <a:pt x="864" y="574"/>
                  </a:lnTo>
                  <a:lnTo>
                    <a:pt x="864" y="574"/>
                  </a:lnTo>
                  <a:lnTo>
                    <a:pt x="864" y="576"/>
                  </a:lnTo>
                  <a:lnTo>
                    <a:pt x="864" y="578"/>
                  </a:lnTo>
                  <a:lnTo>
                    <a:pt x="864" y="580"/>
                  </a:lnTo>
                  <a:lnTo>
                    <a:pt x="862" y="580"/>
                  </a:lnTo>
                  <a:lnTo>
                    <a:pt x="862" y="582"/>
                  </a:lnTo>
                  <a:lnTo>
                    <a:pt x="860" y="580"/>
                  </a:lnTo>
                  <a:lnTo>
                    <a:pt x="860" y="580"/>
                  </a:lnTo>
                  <a:lnTo>
                    <a:pt x="860" y="580"/>
                  </a:lnTo>
                  <a:lnTo>
                    <a:pt x="860" y="578"/>
                  </a:lnTo>
                  <a:lnTo>
                    <a:pt x="858" y="578"/>
                  </a:lnTo>
                  <a:lnTo>
                    <a:pt x="858" y="578"/>
                  </a:lnTo>
                  <a:lnTo>
                    <a:pt x="860" y="576"/>
                  </a:lnTo>
                  <a:lnTo>
                    <a:pt x="860" y="574"/>
                  </a:lnTo>
                  <a:lnTo>
                    <a:pt x="858" y="574"/>
                  </a:lnTo>
                  <a:lnTo>
                    <a:pt x="858" y="576"/>
                  </a:lnTo>
                  <a:lnTo>
                    <a:pt x="856" y="578"/>
                  </a:lnTo>
                  <a:lnTo>
                    <a:pt x="856" y="576"/>
                  </a:lnTo>
                  <a:lnTo>
                    <a:pt x="854" y="576"/>
                  </a:lnTo>
                  <a:lnTo>
                    <a:pt x="856" y="574"/>
                  </a:lnTo>
                  <a:lnTo>
                    <a:pt x="854" y="572"/>
                  </a:lnTo>
                  <a:lnTo>
                    <a:pt x="854" y="572"/>
                  </a:lnTo>
                  <a:lnTo>
                    <a:pt x="856" y="572"/>
                  </a:lnTo>
                  <a:lnTo>
                    <a:pt x="856" y="570"/>
                  </a:lnTo>
                  <a:lnTo>
                    <a:pt x="856" y="570"/>
                  </a:lnTo>
                  <a:lnTo>
                    <a:pt x="856" y="570"/>
                  </a:lnTo>
                  <a:lnTo>
                    <a:pt x="854" y="570"/>
                  </a:lnTo>
                  <a:lnTo>
                    <a:pt x="852" y="572"/>
                  </a:lnTo>
                  <a:lnTo>
                    <a:pt x="852" y="574"/>
                  </a:lnTo>
                  <a:lnTo>
                    <a:pt x="852" y="574"/>
                  </a:lnTo>
                  <a:lnTo>
                    <a:pt x="852" y="572"/>
                  </a:lnTo>
                  <a:lnTo>
                    <a:pt x="850" y="572"/>
                  </a:lnTo>
                  <a:lnTo>
                    <a:pt x="850" y="570"/>
                  </a:lnTo>
                  <a:lnTo>
                    <a:pt x="852" y="568"/>
                  </a:lnTo>
                  <a:lnTo>
                    <a:pt x="852" y="568"/>
                  </a:lnTo>
                  <a:lnTo>
                    <a:pt x="852" y="568"/>
                  </a:lnTo>
                  <a:lnTo>
                    <a:pt x="854" y="566"/>
                  </a:lnTo>
                  <a:lnTo>
                    <a:pt x="854" y="566"/>
                  </a:lnTo>
                  <a:lnTo>
                    <a:pt x="852" y="566"/>
                  </a:lnTo>
                  <a:lnTo>
                    <a:pt x="850" y="566"/>
                  </a:lnTo>
                  <a:lnTo>
                    <a:pt x="848" y="566"/>
                  </a:lnTo>
                  <a:lnTo>
                    <a:pt x="848" y="566"/>
                  </a:lnTo>
                  <a:lnTo>
                    <a:pt x="850" y="564"/>
                  </a:lnTo>
                  <a:lnTo>
                    <a:pt x="852" y="564"/>
                  </a:lnTo>
                  <a:lnTo>
                    <a:pt x="852" y="562"/>
                  </a:lnTo>
                  <a:lnTo>
                    <a:pt x="852" y="562"/>
                  </a:lnTo>
                  <a:lnTo>
                    <a:pt x="850" y="562"/>
                  </a:lnTo>
                  <a:lnTo>
                    <a:pt x="848" y="562"/>
                  </a:lnTo>
                  <a:lnTo>
                    <a:pt x="848" y="560"/>
                  </a:lnTo>
                  <a:lnTo>
                    <a:pt x="850" y="560"/>
                  </a:lnTo>
                  <a:lnTo>
                    <a:pt x="852" y="560"/>
                  </a:lnTo>
                  <a:lnTo>
                    <a:pt x="854" y="560"/>
                  </a:lnTo>
                  <a:lnTo>
                    <a:pt x="852" y="558"/>
                  </a:lnTo>
                  <a:lnTo>
                    <a:pt x="850" y="558"/>
                  </a:lnTo>
                  <a:lnTo>
                    <a:pt x="848" y="560"/>
                  </a:lnTo>
                  <a:lnTo>
                    <a:pt x="848" y="558"/>
                  </a:lnTo>
                  <a:lnTo>
                    <a:pt x="848" y="558"/>
                  </a:lnTo>
                  <a:lnTo>
                    <a:pt x="850" y="556"/>
                  </a:lnTo>
                  <a:lnTo>
                    <a:pt x="852" y="554"/>
                  </a:lnTo>
                  <a:lnTo>
                    <a:pt x="854" y="554"/>
                  </a:lnTo>
                  <a:lnTo>
                    <a:pt x="856" y="552"/>
                  </a:lnTo>
                  <a:lnTo>
                    <a:pt x="858" y="552"/>
                  </a:lnTo>
                  <a:lnTo>
                    <a:pt x="858" y="550"/>
                  </a:lnTo>
                  <a:lnTo>
                    <a:pt x="860" y="548"/>
                  </a:lnTo>
                  <a:lnTo>
                    <a:pt x="860" y="548"/>
                  </a:lnTo>
                  <a:lnTo>
                    <a:pt x="860" y="546"/>
                  </a:lnTo>
                  <a:lnTo>
                    <a:pt x="860" y="546"/>
                  </a:lnTo>
                  <a:lnTo>
                    <a:pt x="858" y="548"/>
                  </a:lnTo>
                  <a:lnTo>
                    <a:pt x="856" y="550"/>
                  </a:lnTo>
                  <a:lnTo>
                    <a:pt x="856" y="552"/>
                  </a:lnTo>
                  <a:lnTo>
                    <a:pt x="852" y="552"/>
                  </a:lnTo>
                  <a:lnTo>
                    <a:pt x="852" y="552"/>
                  </a:lnTo>
                  <a:lnTo>
                    <a:pt x="848" y="554"/>
                  </a:lnTo>
                  <a:lnTo>
                    <a:pt x="846" y="554"/>
                  </a:lnTo>
                  <a:lnTo>
                    <a:pt x="844" y="554"/>
                  </a:lnTo>
                  <a:lnTo>
                    <a:pt x="844" y="552"/>
                  </a:lnTo>
                  <a:lnTo>
                    <a:pt x="848" y="550"/>
                  </a:lnTo>
                  <a:lnTo>
                    <a:pt x="850" y="548"/>
                  </a:lnTo>
                  <a:lnTo>
                    <a:pt x="850" y="548"/>
                  </a:lnTo>
                  <a:lnTo>
                    <a:pt x="852" y="546"/>
                  </a:lnTo>
                  <a:lnTo>
                    <a:pt x="852" y="544"/>
                  </a:lnTo>
                  <a:lnTo>
                    <a:pt x="850" y="546"/>
                  </a:lnTo>
                  <a:lnTo>
                    <a:pt x="844" y="550"/>
                  </a:lnTo>
                  <a:lnTo>
                    <a:pt x="844" y="550"/>
                  </a:lnTo>
                  <a:lnTo>
                    <a:pt x="842" y="550"/>
                  </a:lnTo>
                  <a:lnTo>
                    <a:pt x="842" y="550"/>
                  </a:lnTo>
                  <a:lnTo>
                    <a:pt x="842" y="548"/>
                  </a:lnTo>
                  <a:lnTo>
                    <a:pt x="842" y="546"/>
                  </a:lnTo>
                  <a:lnTo>
                    <a:pt x="840" y="548"/>
                  </a:lnTo>
                  <a:lnTo>
                    <a:pt x="838" y="546"/>
                  </a:lnTo>
                  <a:lnTo>
                    <a:pt x="840" y="546"/>
                  </a:lnTo>
                  <a:lnTo>
                    <a:pt x="840" y="544"/>
                  </a:lnTo>
                  <a:lnTo>
                    <a:pt x="840" y="544"/>
                  </a:lnTo>
                  <a:lnTo>
                    <a:pt x="840" y="544"/>
                  </a:lnTo>
                  <a:lnTo>
                    <a:pt x="838" y="544"/>
                  </a:lnTo>
                  <a:lnTo>
                    <a:pt x="838" y="542"/>
                  </a:lnTo>
                  <a:lnTo>
                    <a:pt x="838" y="540"/>
                  </a:lnTo>
                  <a:lnTo>
                    <a:pt x="840" y="540"/>
                  </a:lnTo>
                  <a:lnTo>
                    <a:pt x="840" y="538"/>
                  </a:lnTo>
                  <a:lnTo>
                    <a:pt x="838" y="538"/>
                  </a:lnTo>
                  <a:lnTo>
                    <a:pt x="838" y="536"/>
                  </a:lnTo>
                  <a:lnTo>
                    <a:pt x="836" y="538"/>
                  </a:lnTo>
                  <a:lnTo>
                    <a:pt x="836" y="538"/>
                  </a:lnTo>
                  <a:lnTo>
                    <a:pt x="838" y="540"/>
                  </a:lnTo>
                  <a:lnTo>
                    <a:pt x="836" y="540"/>
                  </a:lnTo>
                  <a:lnTo>
                    <a:pt x="834" y="540"/>
                  </a:lnTo>
                  <a:lnTo>
                    <a:pt x="832" y="538"/>
                  </a:lnTo>
                  <a:lnTo>
                    <a:pt x="830" y="538"/>
                  </a:lnTo>
                  <a:lnTo>
                    <a:pt x="832" y="540"/>
                  </a:lnTo>
                  <a:lnTo>
                    <a:pt x="834" y="542"/>
                  </a:lnTo>
                  <a:lnTo>
                    <a:pt x="834" y="544"/>
                  </a:lnTo>
                  <a:lnTo>
                    <a:pt x="832" y="544"/>
                  </a:lnTo>
                  <a:lnTo>
                    <a:pt x="832" y="544"/>
                  </a:lnTo>
                  <a:lnTo>
                    <a:pt x="832" y="544"/>
                  </a:lnTo>
                  <a:lnTo>
                    <a:pt x="830" y="544"/>
                  </a:lnTo>
                  <a:lnTo>
                    <a:pt x="830" y="544"/>
                  </a:lnTo>
                  <a:lnTo>
                    <a:pt x="830" y="542"/>
                  </a:lnTo>
                  <a:lnTo>
                    <a:pt x="828" y="540"/>
                  </a:lnTo>
                  <a:lnTo>
                    <a:pt x="828" y="542"/>
                  </a:lnTo>
                  <a:lnTo>
                    <a:pt x="830" y="542"/>
                  </a:lnTo>
                  <a:lnTo>
                    <a:pt x="830" y="544"/>
                  </a:lnTo>
                  <a:lnTo>
                    <a:pt x="828" y="546"/>
                  </a:lnTo>
                  <a:lnTo>
                    <a:pt x="830" y="546"/>
                  </a:lnTo>
                  <a:lnTo>
                    <a:pt x="832" y="548"/>
                  </a:lnTo>
                  <a:lnTo>
                    <a:pt x="832" y="550"/>
                  </a:lnTo>
                  <a:lnTo>
                    <a:pt x="832" y="552"/>
                  </a:lnTo>
                  <a:lnTo>
                    <a:pt x="834" y="552"/>
                  </a:lnTo>
                  <a:lnTo>
                    <a:pt x="832" y="554"/>
                  </a:lnTo>
                  <a:lnTo>
                    <a:pt x="832" y="554"/>
                  </a:lnTo>
                  <a:lnTo>
                    <a:pt x="830" y="554"/>
                  </a:lnTo>
                  <a:lnTo>
                    <a:pt x="828" y="552"/>
                  </a:lnTo>
                  <a:lnTo>
                    <a:pt x="828" y="554"/>
                  </a:lnTo>
                  <a:lnTo>
                    <a:pt x="826" y="554"/>
                  </a:lnTo>
                  <a:lnTo>
                    <a:pt x="824" y="552"/>
                  </a:lnTo>
                  <a:lnTo>
                    <a:pt x="824" y="550"/>
                  </a:lnTo>
                  <a:lnTo>
                    <a:pt x="824" y="548"/>
                  </a:lnTo>
                  <a:lnTo>
                    <a:pt x="824" y="548"/>
                  </a:lnTo>
                  <a:lnTo>
                    <a:pt x="822" y="546"/>
                  </a:lnTo>
                  <a:lnTo>
                    <a:pt x="820" y="546"/>
                  </a:lnTo>
                  <a:lnTo>
                    <a:pt x="820" y="544"/>
                  </a:lnTo>
                  <a:lnTo>
                    <a:pt x="820" y="544"/>
                  </a:lnTo>
                  <a:lnTo>
                    <a:pt x="818" y="544"/>
                  </a:lnTo>
                  <a:lnTo>
                    <a:pt x="816" y="544"/>
                  </a:lnTo>
                  <a:lnTo>
                    <a:pt x="814" y="544"/>
                  </a:lnTo>
                  <a:lnTo>
                    <a:pt x="814" y="546"/>
                  </a:lnTo>
                  <a:lnTo>
                    <a:pt x="816" y="546"/>
                  </a:lnTo>
                  <a:lnTo>
                    <a:pt x="818" y="546"/>
                  </a:lnTo>
                  <a:lnTo>
                    <a:pt x="822" y="548"/>
                  </a:lnTo>
                  <a:lnTo>
                    <a:pt x="822" y="550"/>
                  </a:lnTo>
                  <a:lnTo>
                    <a:pt x="820" y="552"/>
                  </a:lnTo>
                  <a:lnTo>
                    <a:pt x="820" y="552"/>
                  </a:lnTo>
                  <a:lnTo>
                    <a:pt x="822" y="552"/>
                  </a:lnTo>
                  <a:lnTo>
                    <a:pt x="822" y="554"/>
                  </a:lnTo>
                  <a:lnTo>
                    <a:pt x="822" y="554"/>
                  </a:lnTo>
                  <a:lnTo>
                    <a:pt x="822" y="556"/>
                  </a:lnTo>
                  <a:lnTo>
                    <a:pt x="824" y="556"/>
                  </a:lnTo>
                  <a:lnTo>
                    <a:pt x="824" y="556"/>
                  </a:lnTo>
                  <a:lnTo>
                    <a:pt x="824" y="558"/>
                  </a:lnTo>
                  <a:lnTo>
                    <a:pt x="820" y="562"/>
                  </a:lnTo>
                  <a:lnTo>
                    <a:pt x="818" y="564"/>
                  </a:lnTo>
                  <a:lnTo>
                    <a:pt x="822" y="562"/>
                  </a:lnTo>
                  <a:lnTo>
                    <a:pt x="824" y="560"/>
                  </a:lnTo>
                  <a:lnTo>
                    <a:pt x="824" y="560"/>
                  </a:lnTo>
                  <a:lnTo>
                    <a:pt x="828" y="560"/>
                  </a:lnTo>
                  <a:lnTo>
                    <a:pt x="828" y="560"/>
                  </a:lnTo>
                  <a:lnTo>
                    <a:pt x="828" y="562"/>
                  </a:lnTo>
                  <a:lnTo>
                    <a:pt x="826" y="562"/>
                  </a:lnTo>
                  <a:lnTo>
                    <a:pt x="826" y="564"/>
                  </a:lnTo>
                  <a:lnTo>
                    <a:pt x="826" y="564"/>
                  </a:lnTo>
                  <a:lnTo>
                    <a:pt x="828" y="566"/>
                  </a:lnTo>
                  <a:lnTo>
                    <a:pt x="830" y="566"/>
                  </a:lnTo>
                  <a:lnTo>
                    <a:pt x="828" y="566"/>
                  </a:lnTo>
                  <a:lnTo>
                    <a:pt x="826" y="568"/>
                  </a:lnTo>
                  <a:lnTo>
                    <a:pt x="826" y="568"/>
                  </a:lnTo>
                  <a:lnTo>
                    <a:pt x="826" y="568"/>
                  </a:lnTo>
                  <a:lnTo>
                    <a:pt x="828" y="570"/>
                  </a:lnTo>
                  <a:lnTo>
                    <a:pt x="826" y="570"/>
                  </a:lnTo>
                  <a:lnTo>
                    <a:pt x="828" y="572"/>
                  </a:lnTo>
                  <a:lnTo>
                    <a:pt x="828" y="572"/>
                  </a:lnTo>
                  <a:lnTo>
                    <a:pt x="828" y="572"/>
                  </a:lnTo>
                  <a:lnTo>
                    <a:pt x="828" y="574"/>
                  </a:lnTo>
                  <a:lnTo>
                    <a:pt x="830" y="574"/>
                  </a:lnTo>
                  <a:lnTo>
                    <a:pt x="830" y="578"/>
                  </a:lnTo>
                  <a:lnTo>
                    <a:pt x="830" y="578"/>
                  </a:lnTo>
                  <a:lnTo>
                    <a:pt x="830" y="578"/>
                  </a:lnTo>
                  <a:lnTo>
                    <a:pt x="830" y="574"/>
                  </a:lnTo>
                  <a:lnTo>
                    <a:pt x="832" y="574"/>
                  </a:lnTo>
                  <a:lnTo>
                    <a:pt x="834" y="576"/>
                  </a:lnTo>
                  <a:lnTo>
                    <a:pt x="834" y="578"/>
                  </a:lnTo>
                  <a:lnTo>
                    <a:pt x="834" y="580"/>
                  </a:lnTo>
                  <a:lnTo>
                    <a:pt x="834" y="580"/>
                  </a:lnTo>
                  <a:lnTo>
                    <a:pt x="832" y="580"/>
                  </a:lnTo>
                  <a:lnTo>
                    <a:pt x="832" y="582"/>
                  </a:lnTo>
                  <a:lnTo>
                    <a:pt x="836" y="582"/>
                  </a:lnTo>
                  <a:lnTo>
                    <a:pt x="836" y="580"/>
                  </a:lnTo>
                  <a:lnTo>
                    <a:pt x="836" y="582"/>
                  </a:lnTo>
                  <a:lnTo>
                    <a:pt x="838" y="580"/>
                  </a:lnTo>
                  <a:lnTo>
                    <a:pt x="838" y="580"/>
                  </a:lnTo>
                  <a:lnTo>
                    <a:pt x="838" y="580"/>
                  </a:lnTo>
                  <a:lnTo>
                    <a:pt x="840" y="582"/>
                  </a:lnTo>
                  <a:lnTo>
                    <a:pt x="840" y="584"/>
                  </a:lnTo>
                  <a:lnTo>
                    <a:pt x="838" y="586"/>
                  </a:lnTo>
                  <a:lnTo>
                    <a:pt x="838" y="586"/>
                  </a:lnTo>
                  <a:lnTo>
                    <a:pt x="838" y="586"/>
                  </a:lnTo>
                  <a:lnTo>
                    <a:pt x="838" y="588"/>
                  </a:lnTo>
                  <a:lnTo>
                    <a:pt x="842" y="588"/>
                  </a:lnTo>
                  <a:lnTo>
                    <a:pt x="842" y="588"/>
                  </a:lnTo>
                  <a:lnTo>
                    <a:pt x="844" y="588"/>
                  </a:lnTo>
                  <a:lnTo>
                    <a:pt x="842" y="590"/>
                  </a:lnTo>
                  <a:lnTo>
                    <a:pt x="842" y="590"/>
                  </a:lnTo>
                  <a:lnTo>
                    <a:pt x="838" y="592"/>
                  </a:lnTo>
                  <a:lnTo>
                    <a:pt x="840" y="592"/>
                  </a:lnTo>
                  <a:lnTo>
                    <a:pt x="842" y="594"/>
                  </a:lnTo>
                  <a:lnTo>
                    <a:pt x="840" y="596"/>
                  </a:lnTo>
                  <a:lnTo>
                    <a:pt x="842" y="598"/>
                  </a:lnTo>
                  <a:lnTo>
                    <a:pt x="842" y="600"/>
                  </a:lnTo>
                  <a:lnTo>
                    <a:pt x="844" y="604"/>
                  </a:lnTo>
                  <a:lnTo>
                    <a:pt x="846" y="606"/>
                  </a:lnTo>
                  <a:lnTo>
                    <a:pt x="844" y="606"/>
                  </a:lnTo>
                  <a:lnTo>
                    <a:pt x="844" y="610"/>
                  </a:lnTo>
                  <a:lnTo>
                    <a:pt x="844" y="612"/>
                  </a:lnTo>
                  <a:lnTo>
                    <a:pt x="844" y="614"/>
                  </a:lnTo>
                  <a:lnTo>
                    <a:pt x="844" y="616"/>
                  </a:lnTo>
                  <a:lnTo>
                    <a:pt x="840" y="612"/>
                  </a:lnTo>
                  <a:lnTo>
                    <a:pt x="838" y="608"/>
                  </a:lnTo>
                  <a:lnTo>
                    <a:pt x="840" y="606"/>
                  </a:lnTo>
                  <a:lnTo>
                    <a:pt x="838" y="604"/>
                  </a:lnTo>
                  <a:lnTo>
                    <a:pt x="838" y="606"/>
                  </a:lnTo>
                  <a:lnTo>
                    <a:pt x="838" y="610"/>
                  </a:lnTo>
                  <a:lnTo>
                    <a:pt x="840" y="614"/>
                  </a:lnTo>
                  <a:lnTo>
                    <a:pt x="838" y="618"/>
                  </a:lnTo>
                  <a:lnTo>
                    <a:pt x="838" y="620"/>
                  </a:lnTo>
                  <a:lnTo>
                    <a:pt x="840" y="622"/>
                  </a:lnTo>
                  <a:lnTo>
                    <a:pt x="838" y="622"/>
                  </a:lnTo>
                  <a:lnTo>
                    <a:pt x="838" y="622"/>
                  </a:lnTo>
                  <a:lnTo>
                    <a:pt x="836" y="620"/>
                  </a:lnTo>
                  <a:lnTo>
                    <a:pt x="834" y="620"/>
                  </a:lnTo>
                  <a:lnTo>
                    <a:pt x="836" y="624"/>
                  </a:lnTo>
                  <a:lnTo>
                    <a:pt x="836" y="628"/>
                  </a:lnTo>
                  <a:lnTo>
                    <a:pt x="836" y="628"/>
                  </a:lnTo>
                  <a:lnTo>
                    <a:pt x="836" y="630"/>
                  </a:lnTo>
                  <a:lnTo>
                    <a:pt x="834" y="630"/>
                  </a:lnTo>
                  <a:lnTo>
                    <a:pt x="832" y="628"/>
                  </a:lnTo>
                  <a:lnTo>
                    <a:pt x="830" y="624"/>
                  </a:lnTo>
                  <a:lnTo>
                    <a:pt x="832" y="624"/>
                  </a:lnTo>
                  <a:lnTo>
                    <a:pt x="832" y="620"/>
                  </a:lnTo>
                  <a:lnTo>
                    <a:pt x="830" y="622"/>
                  </a:lnTo>
                  <a:lnTo>
                    <a:pt x="830" y="622"/>
                  </a:lnTo>
                  <a:lnTo>
                    <a:pt x="828" y="620"/>
                  </a:lnTo>
                  <a:lnTo>
                    <a:pt x="828" y="618"/>
                  </a:lnTo>
                  <a:lnTo>
                    <a:pt x="826" y="618"/>
                  </a:lnTo>
                  <a:lnTo>
                    <a:pt x="826" y="620"/>
                  </a:lnTo>
                  <a:lnTo>
                    <a:pt x="826" y="620"/>
                  </a:lnTo>
                  <a:lnTo>
                    <a:pt x="826" y="618"/>
                  </a:lnTo>
                  <a:lnTo>
                    <a:pt x="826" y="616"/>
                  </a:lnTo>
                  <a:lnTo>
                    <a:pt x="824" y="616"/>
                  </a:lnTo>
                  <a:lnTo>
                    <a:pt x="824" y="616"/>
                  </a:lnTo>
                  <a:lnTo>
                    <a:pt x="824" y="618"/>
                  </a:lnTo>
                  <a:lnTo>
                    <a:pt x="824" y="618"/>
                  </a:lnTo>
                  <a:lnTo>
                    <a:pt x="822" y="618"/>
                  </a:lnTo>
                  <a:lnTo>
                    <a:pt x="822" y="618"/>
                  </a:lnTo>
                  <a:lnTo>
                    <a:pt x="822" y="616"/>
                  </a:lnTo>
                  <a:lnTo>
                    <a:pt x="822" y="614"/>
                  </a:lnTo>
                  <a:lnTo>
                    <a:pt x="820" y="610"/>
                  </a:lnTo>
                  <a:lnTo>
                    <a:pt x="820" y="608"/>
                  </a:lnTo>
                  <a:lnTo>
                    <a:pt x="820" y="610"/>
                  </a:lnTo>
                  <a:lnTo>
                    <a:pt x="820" y="614"/>
                  </a:lnTo>
                  <a:lnTo>
                    <a:pt x="820" y="616"/>
                  </a:lnTo>
                  <a:lnTo>
                    <a:pt x="818" y="618"/>
                  </a:lnTo>
                  <a:lnTo>
                    <a:pt x="818" y="614"/>
                  </a:lnTo>
                  <a:lnTo>
                    <a:pt x="816" y="612"/>
                  </a:lnTo>
                  <a:lnTo>
                    <a:pt x="816" y="610"/>
                  </a:lnTo>
                  <a:lnTo>
                    <a:pt x="814" y="610"/>
                  </a:lnTo>
                  <a:lnTo>
                    <a:pt x="812" y="606"/>
                  </a:lnTo>
                  <a:lnTo>
                    <a:pt x="812" y="606"/>
                  </a:lnTo>
                  <a:lnTo>
                    <a:pt x="812" y="604"/>
                  </a:lnTo>
                  <a:lnTo>
                    <a:pt x="810" y="602"/>
                  </a:lnTo>
                  <a:lnTo>
                    <a:pt x="810" y="604"/>
                  </a:lnTo>
                  <a:lnTo>
                    <a:pt x="810" y="604"/>
                  </a:lnTo>
                  <a:lnTo>
                    <a:pt x="810" y="608"/>
                  </a:lnTo>
                  <a:lnTo>
                    <a:pt x="810" y="610"/>
                  </a:lnTo>
                  <a:lnTo>
                    <a:pt x="810" y="608"/>
                  </a:lnTo>
                  <a:lnTo>
                    <a:pt x="810" y="606"/>
                  </a:lnTo>
                  <a:lnTo>
                    <a:pt x="808" y="606"/>
                  </a:lnTo>
                  <a:lnTo>
                    <a:pt x="806" y="604"/>
                  </a:lnTo>
                  <a:lnTo>
                    <a:pt x="804" y="600"/>
                  </a:lnTo>
                  <a:lnTo>
                    <a:pt x="804" y="598"/>
                  </a:lnTo>
                  <a:lnTo>
                    <a:pt x="802" y="598"/>
                  </a:lnTo>
                  <a:lnTo>
                    <a:pt x="800" y="600"/>
                  </a:lnTo>
                  <a:lnTo>
                    <a:pt x="798" y="600"/>
                  </a:lnTo>
                  <a:lnTo>
                    <a:pt x="798" y="600"/>
                  </a:lnTo>
                  <a:lnTo>
                    <a:pt x="800" y="604"/>
                  </a:lnTo>
                  <a:lnTo>
                    <a:pt x="802" y="608"/>
                  </a:lnTo>
                  <a:lnTo>
                    <a:pt x="802" y="608"/>
                  </a:lnTo>
                  <a:lnTo>
                    <a:pt x="802" y="610"/>
                  </a:lnTo>
                  <a:lnTo>
                    <a:pt x="802" y="612"/>
                  </a:lnTo>
                  <a:lnTo>
                    <a:pt x="804" y="612"/>
                  </a:lnTo>
                  <a:lnTo>
                    <a:pt x="806" y="614"/>
                  </a:lnTo>
                  <a:lnTo>
                    <a:pt x="808" y="614"/>
                  </a:lnTo>
                  <a:lnTo>
                    <a:pt x="808" y="616"/>
                  </a:lnTo>
                  <a:lnTo>
                    <a:pt x="810" y="616"/>
                  </a:lnTo>
                  <a:lnTo>
                    <a:pt x="810" y="616"/>
                  </a:lnTo>
                  <a:lnTo>
                    <a:pt x="810" y="618"/>
                  </a:lnTo>
                  <a:lnTo>
                    <a:pt x="812" y="618"/>
                  </a:lnTo>
                  <a:lnTo>
                    <a:pt x="812" y="620"/>
                  </a:lnTo>
                  <a:lnTo>
                    <a:pt x="814" y="622"/>
                  </a:lnTo>
                  <a:lnTo>
                    <a:pt x="812" y="624"/>
                  </a:lnTo>
                  <a:lnTo>
                    <a:pt x="814" y="624"/>
                  </a:lnTo>
                  <a:lnTo>
                    <a:pt x="816" y="624"/>
                  </a:lnTo>
                  <a:lnTo>
                    <a:pt x="816" y="628"/>
                  </a:lnTo>
                  <a:lnTo>
                    <a:pt x="814" y="630"/>
                  </a:lnTo>
                  <a:lnTo>
                    <a:pt x="816" y="630"/>
                  </a:lnTo>
                  <a:lnTo>
                    <a:pt x="816" y="630"/>
                  </a:lnTo>
                  <a:lnTo>
                    <a:pt x="816" y="632"/>
                  </a:lnTo>
                  <a:lnTo>
                    <a:pt x="818" y="630"/>
                  </a:lnTo>
                  <a:lnTo>
                    <a:pt x="820" y="630"/>
                  </a:lnTo>
                  <a:lnTo>
                    <a:pt x="818" y="634"/>
                  </a:lnTo>
                  <a:lnTo>
                    <a:pt x="820" y="634"/>
                  </a:lnTo>
                  <a:lnTo>
                    <a:pt x="820" y="634"/>
                  </a:lnTo>
                  <a:lnTo>
                    <a:pt x="822" y="634"/>
                  </a:lnTo>
                  <a:lnTo>
                    <a:pt x="820" y="636"/>
                  </a:lnTo>
                  <a:lnTo>
                    <a:pt x="818" y="636"/>
                  </a:lnTo>
                  <a:lnTo>
                    <a:pt x="818" y="638"/>
                  </a:lnTo>
                  <a:lnTo>
                    <a:pt x="818" y="638"/>
                  </a:lnTo>
                  <a:lnTo>
                    <a:pt x="820" y="640"/>
                  </a:lnTo>
                  <a:lnTo>
                    <a:pt x="820" y="642"/>
                  </a:lnTo>
                  <a:lnTo>
                    <a:pt x="820" y="642"/>
                  </a:lnTo>
                  <a:close/>
                  <a:moveTo>
                    <a:pt x="614" y="582"/>
                  </a:moveTo>
                  <a:lnTo>
                    <a:pt x="616" y="582"/>
                  </a:lnTo>
                  <a:lnTo>
                    <a:pt x="616" y="580"/>
                  </a:lnTo>
                  <a:lnTo>
                    <a:pt x="616" y="580"/>
                  </a:lnTo>
                  <a:lnTo>
                    <a:pt x="618" y="580"/>
                  </a:lnTo>
                  <a:lnTo>
                    <a:pt x="620" y="580"/>
                  </a:lnTo>
                  <a:lnTo>
                    <a:pt x="622" y="580"/>
                  </a:lnTo>
                  <a:lnTo>
                    <a:pt x="622" y="580"/>
                  </a:lnTo>
                  <a:lnTo>
                    <a:pt x="624" y="580"/>
                  </a:lnTo>
                  <a:lnTo>
                    <a:pt x="624" y="580"/>
                  </a:lnTo>
                  <a:lnTo>
                    <a:pt x="626" y="582"/>
                  </a:lnTo>
                  <a:lnTo>
                    <a:pt x="624" y="584"/>
                  </a:lnTo>
                  <a:lnTo>
                    <a:pt x="624" y="586"/>
                  </a:lnTo>
                  <a:lnTo>
                    <a:pt x="622" y="588"/>
                  </a:lnTo>
                  <a:lnTo>
                    <a:pt x="622" y="592"/>
                  </a:lnTo>
                  <a:lnTo>
                    <a:pt x="622" y="594"/>
                  </a:lnTo>
                  <a:lnTo>
                    <a:pt x="624" y="592"/>
                  </a:lnTo>
                  <a:lnTo>
                    <a:pt x="626" y="594"/>
                  </a:lnTo>
                  <a:lnTo>
                    <a:pt x="626" y="594"/>
                  </a:lnTo>
                  <a:lnTo>
                    <a:pt x="628" y="592"/>
                  </a:lnTo>
                  <a:lnTo>
                    <a:pt x="630" y="592"/>
                  </a:lnTo>
                  <a:lnTo>
                    <a:pt x="630" y="592"/>
                  </a:lnTo>
                  <a:lnTo>
                    <a:pt x="632" y="590"/>
                  </a:lnTo>
                  <a:lnTo>
                    <a:pt x="634" y="590"/>
                  </a:lnTo>
                  <a:lnTo>
                    <a:pt x="636" y="588"/>
                  </a:lnTo>
                  <a:lnTo>
                    <a:pt x="636" y="586"/>
                  </a:lnTo>
                  <a:lnTo>
                    <a:pt x="638" y="584"/>
                  </a:lnTo>
                  <a:lnTo>
                    <a:pt x="640" y="582"/>
                  </a:lnTo>
                  <a:lnTo>
                    <a:pt x="640" y="582"/>
                  </a:lnTo>
                  <a:lnTo>
                    <a:pt x="642" y="584"/>
                  </a:lnTo>
                  <a:lnTo>
                    <a:pt x="644" y="582"/>
                  </a:lnTo>
                  <a:lnTo>
                    <a:pt x="644" y="582"/>
                  </a:lnTo>
                  <a:lnTo>
                    <a:pt x="646" y="582"/>
                  </a:lnTo>
                  <a:lnTo>
                    <a:pt x="648" y="578"/>
                  </a:lnTo>
                  <a:lnTo>
                    <a:pt x="648" y="576"/>
                  </a:lnTo>
                  <a:lnTo>
                    <a:pt x="650" y="574"/>
                  </a:lnTo>
                  <a:lnTo>
                    <a:pt x="650" y="572"/>
                  </a:lnTo>
                  <a:lnTo>
                    <a:pt x="652" y="572"/>
                  </a:lnTo>
                  <a:lnTo>
                    <a:pt x="652" y="574"/>
                  </a:lnTo>
                  <a:lnTo>
                    <a:pt x="654" y="572"/>
                  </a:lnTo>
                  <a:lnTo>
                    <a:pt x="656" y="572"/>
                  </a:lnTo>
                  <a:lnTo>
                    <a:pt x="656" y="572"/>
                  </a:lnTo>
                  <a:lnTo>
                    <a:pt x="656" y="574"/>
                  </a:lnTo>
                  <a:lnTo>
                    <a:pt x="656" y="576"/>
                  </a:lnTo>
                  <a:lnTo>
                    <a:pt x="654" y="578"/>
                  </a:lnTo>
                  <a:lnTo>
                    <a:pt x="656" y="578"/>
                  </a:lnTo>
                  <a:lnTo>
                    <a:pt x="660" y="578"/>
                  </a:lnTo>
                  <a:lnTo>
                    <a:pt x="662" y="580"/>
                  </a:lnTo>
                  <a:lnTo>
                    <a:pt x="662" y="580"/>
                  </a:lnTo>
                  <a:lnTo>
                    <a:pt x="660" y="582"/>
                  </a:lnTo>
                  <a:lnTo>
                    <a:pt x="658" y="584"/>
                  </a:lnTo>
                  <a:lnTo>
                    <a:pt x="658" y="586"/>
                  </a:lnTo>
                  <a:lnTo>
                    <a:pt x="660" y="586"/>
                  </a:lnTo>
                  <a:lnTo>
                    <a:pt x="660" y="586"/>
                  </a:lnTo>
                  <a:lnTo>
                    <a:pt x="662" y="586"/>
                  </a:lnTo>
                  <a:lnTo>
                    <a:pt x="664" y="586"/>
                  </a:lnTo>
                  <a:lnTo>
                    <a:pt x="664" y="586"/>
                  </a:lnTo>
                  <a:lnTo>
                    <a:pt x="666" y="588"/>
                  </a:lnTo>
                  <a:lnTo>
                    <a:pt x="668" y="588"/>
                  </a:lnTo>
                  <a:lnTo>
                    <a:pt x="670" y="590"/>
                  </a:lnTo>
                  <a:lnTo>
                    <a:pt x="670" y="590"/>
                  </a:lnTo>
                  <a:lnTo>
                    <a:pt x="674" y="592"/>
                  </a:lnTo>
                  <a:lnTo>
                    <a:pt x="674" y="590"/>
                  </a:lnTo>
                  <a:lnTo>
                    <a:pt x="676" y="588"/>
                  </a:lnTo>
                  <a:lnTo>
                    <a:pt x="678" y="588"/>
                  </a:lnTo>
                  <a:lnTo>
                    <a:pt x="678" y="586"/>
                  </a:lnTo>
                  <a:lnTo>
                    <a:pt x="680" y="586"/>
                  </a:lnTo>
                  <a:lnTo>
                    <a:pt x="682" y="584"/>
                  </a:lnTo>
                  <a:lnTo>
                    <a:pt x="680" y="584"/>
                  </a:lnTo>
                  <a:lnTo>
                    <a:pt x="678" y="582"/>
                  </a:lnTo>
                  <a:lnTo>
                    <a:pt x="680" y="582"/>
                  </a:lnTo>
                  <a:lnTo>
                    <a:pt x="682" y="580"/>
                  </a:lnTo>
                  <a:lnTo>
                    <a:pt x="680" y="580"/>
                  </a:lnTo>
                  <a:lnTo>
                    <a:pt x="678" y="578"/>
                  </a:lnTo>
                  <a:lnTo>
                    <a:pt x="678" y="578"/>
                  </a:lnTo>
                  <a:lnTo>
                    <a:pt x="678" y="580"/>
                  </a:lnTo>
                  <a:lnTo>
                    <a:pt x="678" y="580"/>
                  </a:lnTo>
                  <a:lnTo>
                    <a:pt x="676" y="580"/>
                  </a:lnTo>
                  <a:lnTo>
                    <a:pt x="674" y="578"/>
                  </a:lnTo>
                  <a:lnTo>
                    <a:pt x="674" y="576"/>
                  </a:lnTo>
                  <a:lnTo>
                    <a:pt x="672" y="578"/>
                  </a:lnTo>
                  <a:lnTo>
                    <a:pt x="670" y="580"/>
                  </a:lnTo>
                  <a:lnTo>
                    <a:pt x="668" y="580"/>
                  </a:lnTo>
                  <a:lnTo>
                    <a:pt x="666" y="578"/>
                  </a:lnTo>
                  <a:lnTo>
                    <a:pt x="668" y="576"/>
                  </a:lnTo>
                  <a:lnTo>
                    <a:pt x="670" y="576"/>
                  </a:lnTo>
                  <a:lnTo>
                    <a:pt x="672" y="574"/>
                  </a:lnTo>
                  <a:lnTo>
                    <a:pt x="672" y="572"/>
                  </a:lnTo>
                  <a:lnTo>
                    <a:pt x="670" y="572"/>
                  </a:lnTo>
                  <a:lnTo>
                    <a:pt x="670" y="570"/>
                  </a:lnTo>
                  <a:lnTo>
                    <a:pt x="670" y="568"/>
                  </a:lnTo>
                  <a:lnTo>
                    <a:pt x="670" y="566"/>
                  </a:lnTo>
                  <a:lnTo>
                    <a:pt x="670" y="566"/>
                  </a:lnTo>
                  <a:lnTo>
                    <a:pt x="670" y="564"/>
                  </a:lnTo>
                  <a:lnTo>
                    <a:pt x="666" y="560"/>
                  </a:lnTo>
                  <a:lnTo>
                    <a:pt x="664" y="560"/>
                  </a:lnTo>
                  <a:lnTo>
                    <a:pt x="664" y="558"/>
                  </a:lnTo>
                  <a:lnTo>
                    <a:pt x="662" y="556"/>
                  </a:lnTo>
                  <a:lnTo>
                    <a:pt x="660" y="556"/>
                  </a:lnTo>
                  <a:lnTo>
                    <a:pt x="660" y="554"/>
                  </a:lnTo>
                  <a:lnTo>
                    <a:pt x="660" y="552"/>
                  </a:lnTo>
                  <a:lnTo>
                    <a:pt x="660" y="550"/>
                  </a:lnTo>
                  <a:lnTo>
                    <a:pt x="656" y="550"/>
                  </a:lnTo>
                  <a:lnTo>
                    <a:pt x="652" y="548"/>
                  </a:lnTo>
                  <a:lnTo>
                    <a:pt x="652" y="546"/>
                  </a:lnTo>
                  <a:lnTo>
                    <a:pt x="652" y="544"/>
                  </a:lnTo>
                  <a:lnTo>
                    <a:pt x="652" y="544"/>
                  </a:lnTo>
                  <a:lnTo>
                    <a:pt x="650" y="542"/>
                  </a:lnTo>
                  <a:lnTo>
                    <a:pt x="650" y="540"/>
                  </a:lnTo>
                  <a:lnTo>
                    <a:pt x="650" y="540"/>
                  </a:lnTo>
                  <a:lnTo>
                    <a:pt x="648" y="542"/>
                  </a:lnTo>
                  <a:lnTo>
                    <a:pt x="648" y="544"/>
                  </a:lnTo>
                  <a:lnTo>
                    <a:pt x="646" y="546"/>
                  </a:lnTo>
                  <a:lnTo>
                    <a:pt x="644" y="544"/>
                  </a:lnTo>
                  <a:lnTo>
                    <a:pt x="644" y="542"/>
                  </a:lnTo>
                  <a:lnTo>
                    <a:pt x="644" y="540"/>
                  </a:lnTo>
                  <a:lnTo>
                    <a:pt x="644" y="538"/>
                  </a:lnTo>
                  <a:lnTo>
                    <a:pt x="646" y="538"/>
                  </a:lnTo>
                  <a:lnTo>
                    <a:pt x="648" y="538"/>
                  </a:lnTo>
                  <a:lnTo>
                    <a:pt x="646" y="536"/>
                  </a:lnTo>
                  <a:lnTo>
                    <a:pt x="646" y="534"/>
                  </a:lnTo>
                  <a:lnTo>
                    <a:pt x="646" y="532"/>
                  </a:lnTo>
                  <a:lnTo>
                    <a:pt x="644" y="532"/>
                  </a:lnTo>
                  <a:lnTo>
                    <a:pt x="644" y="532"/>
                  </a:lnTo>
                  <a:lnTo>
                    <a:pt x="646" y="530"/>
                  </a:lnTo>
                  <a:lnTo>
                    <a:pt x="644" y="528"/>
                  </a:lnTo>
                  <a:lnTo>
                    <a:pt x="640" y="530"/>
                  </a:lnTo>
                  <a:lnTo>
                    <a:pt x="638" y="532"/>
                  </a:lnTo>
                  <a:lnTo>
                    <a:pt x="636" y="538"/>
                  </a:lnTo>
                  <a:lnTo>
                    <a:pt x="634" y="540"/>
                  </a:lnTo>
                  <a:lnTo>
                    <a:pt x="634" y="542"/>
                  </a:lnTo>
                  <a:lnTo>
                    <a:pt x="632" y="544"/>
                  </a:lnTo>
                  <a:lnTo>
                    <a:pt x="632" y="546"/>
                  </a:lnTo>
                  <a:lnTo>
                    <a:pt x="630" y="550"/>
                  </a:lnTo>
                  <a:lnTo>
                    <a:pt x="630" y="552"/>
                  </a:lnTo>
                  <a:lnTo>
                    <a:pt x="628" y="552"/>
                  </a:lnTo>
                  <a:lnTo>
                    <a:pt x="628" y="554"/>
                  </a:lnTo>
                  <a:lnTo>
                    <a:pt x="628" y="556"/>
                  </a:lnTo>
                  <a:lnTo>
                    <a:pt x="626" y="558"/>
                  </a:lnTo>
                  <a:lnTo>
                    <a:pt x="624" y="560"/>
                  </a:lnTo>
                  <a:lnTo>
                    <a:pt x="624" y="564"/>
                  </a:lnTo>
                  <a:lnTo>
                    <a:pt x="624" y="566"/>
                  </a:lnTo>
                  <a:lnTo>
                    <a:pt x="624" y="570"/>
                  </a:lnTo>
                  <a:lnTo>
                    <a:pt x="622" y="570"/>
                  </a:lnTo>
                  <a:lnTo>
                    <a:pt x="620" y="572"/>
                  </a:lnTo>
                  <a:lnTo>
                    <a:pt x="614" y="572"/>
                  </a:lnTo>
                  <a:lnTo>
                    <a:pt x="614" y="574"/>
                  </a:lnTo>
                  <a:lnTo>
                    <a:pt x="614" y="580"/>
                  </a:lnTo>
                  <a:lnTo>
                    <a:pt x="614" y="582"/>
                  </a:lnTo>
                  <a:close/>
                  <a:moveTo>
                    <a:pt x="634" y="618"/>
                  </a:moveTo>
                  <a:lnTo>
                    <a:pt x="636" y="618"/>
                  </a:lnTo>
                  <a:lnTo>
                    <a:pt x="636" y="618"/>
                  </a:lnTo>
                  <a:lnTo>
                    <a:pt x="638" y="614"/>
                  </a:lnTo>
                  <a:lnTo>
                    <a:pt x="640" y="614"/>
                  </a:lnTo>
                  <a:lnTo>
                    <a:pt x="640" y="614"/>
                  </a:lnTo>
                  <a:lnTo>
                    <a:pt x="642" y="616"/>
                  </a:lnTo>
                  <a:lnTo>
                    <a:pt x="642" y="616"/>
                  </a:lnTo>
                  <a:lnTo>
                    <a:pt x="646" y="614"/>
                  </a:lnTo>
                  <a:lnTo>
                    <a:pt x="648" y="614"/>
                  </a:lnTo>
                  <a:lnTo>
                    <a:pt x="650" y="612"/>
                  </a:lnTo>
                  <a:lnTo>
                    <a:pt x="652" y="608"/>
                  </a:lnTo>
                  <a:lnTo>
                    <a:pt x="654" y="608"/>
                  </a:lnTo>
                  <a:lnTo>
                    <a:pt x="656" y="608"/>
                  </a:lnTo>
                  <a:lnTo>
                    <a:pt x="656" y="606"/>
                  </a:lnTo>
                  <a:lnTo>
                    <a:pt x="658" y="602"/>
                  </a:lnTo>
                  <a:lnTo>
                    <a:pt x="658" y="602"/>
                  </a:lnTo>
                  <a:lnTo>
                    <a:pt x="656" y="602"/>
                  </a:lnTo>
                  <a:lnTo>
                    <a:pt x="654" y="602"/>
                  </a:lnTo>
                  <a:lnTo>
                    <a:pt x="654" y="602"/>
                  </a:lnTo>
                  <a:lnTo>
                    <a:pt x="650" y="602"/>
                  </a:lnTo>
                  <a:lnTo>
                    <a:pt x="650" y="602"/>
                  </a:lnTo>
                  <a:lnTo>
                    <a:pt x="650" y="602"/>
                  </a:lnTo>
                  <a:lnTo>
                    <a:pt x="648" y="604"/>
                  </a:lnTo>
                  <a:lnTo>
                    <a:pt x="646" y="602"/>
                  </a:lnTo>
                  <a:lnTo>
                    <a:pt x="644" y="600"/>
                  </a:lnTo>
                  <a:lnTo>
                    <a:pt x="644" y="600"/>
                  </a:lnTo>
                  <a:lnTo>
                    <a:pt x="642" y="602"/>
                  </a:lnTo>
                  <a:lnTo>
                    <a:pt x="640" y="606"/>
                  </a:lnTo>
                  <a:lnTo>
                    <a:pt x="638" y="606"/>
                  </a:lnTo>
                  <a:lnTo>
                    <a:pt x="638" y="608"/>
                  </a:lnTo>
                  <a:lnTo>
                    <a:pt x="634" y="608"/>
                  </a:lnTo>
                  <a:lnTo>
                    <a:pt x="634" y="610"/>
                  </a:lnTo>
                  <a:lnTo>
                    <a:pt x="634" y="612"/>
                  </a:lnTo>
                  <a:lnTo>
                    <a:pt x="636" y="614"/>
                  </a:lnTo>
                  <a:lnTo>
                    <a:pt x="634" y="614"/>
                  </a:lnTo>
                  <a:lnTo>
                    <a:pt x="634" y="618"/>
                  </a:lnTo>
                  <a:close/>
                  <a:moveTo>
                    <a:pt x="832" y="634"/>
                  </a:moveTo>
                  <a:lnTo>
                    <a:pt x="834" y="634"/>
                  </a:lnTo>
                  <a:lnTo>
                    <a:pt x="836" y="634"/>
                  </a:lnTo>
                  <a:lnTo>
                    <a:pt x="838" y="636"/>
                  </a:lnTo>
                  <a:lnTo>
                    <a:pt x="838" y="634"/>
                  </a:lnTo>
                  <a:lnTo>
                    <a:pt x="838" y="634"/>
                  </a:lnTo>
                  <a:lnTo>
                    <a:pt x="840" y="632"/>
                  </a:lnTo>
                  <a:lnTo>
                    <a:pt x="840" y="632"/>
                  </a:lnTo>
                  <a:lnTo>
                    <a:pt x="838" y="630"/>
                  </a:lnTo>
                  <a:lnTo>
                    <a:pt x="836" y="632"/>
                  </a:lnTo>
                  <a:lnTo>
                    <a:pt x="834" y="632"/>
                  </a:lnTo>
                  <a:lnTo>
                    <a:pt x="832" y="634"/>
                  </a:lnTo>
                  <a:close/>
                  <a:moveTo>
                    <a:pt x="770" y="616"/>
                  </a:moveTo>
                  <a:lnTo>
                    <a:pt x="772" y="618"/>
                  </a:lnTo>
                  <a:lnTo>
                    <a:pt x="774" y="618"/>
                  </a:lnTo>
                  <a:lnTo>
                    <a:pt x="774" y="620"/>
                  </a:lnTo>
                  <a:lnTo>
                    <a:pt x="774" y="620"/>
                  </a:lnTo>
                  <a:lnTo>
                    <a:pt x="774" y="622"/>
                  </a:lnTo>
                  <a:lnTo>
                    <a:pt x="776" y="622"/>
                  </a:lnTo>
                  <a:lnTo>
                    <a:pt x="776" y="624"/>
                  </a:lnTo>
                  <a:lnTo>
                    <a:pt x="778" y="624"/>
                  </a:lnTo>
                  <a:lnTo>
                    <a:pt x="778" y="622"/>
                  </a:lnTo>
                  <a:lnTo>
                    <a:pt x="778" y="622"/>
                  </a:lnTo>
                  <a:lnTo>
                    <a:pt x="778" y="620"/>
                  </a:lnTo>
                  <a:lnTo>
                    <a:pt x="778" y="620"/>
                  </a:lnTo>
                  <a:lnTo>
                    <a:pt x="776" y="618"/>
                  </a:lnTo>
                  <a:lnTo>
                    <a:pt x="774" y="618"/>
                  </a:lnTo>
                  <a:lnTo>
                    <a:pt x="774" y="616"/>
                  </a:lnTo>
                  <a:lnTo>
                    <a:pt x="772" y="616"/>
                  </a:lnTo>
                  <a:lnTo>
                    <a:pt x="770" y="616"/>
                  </a:lnTo>
                  <a:close/>
                  <a:moveTo>
                    <a:pt x="830" y="648"/>
                  </a:moveTo>
                  <a:lnTo>
                    <a:pt x="828" y="648"/>
                  </a:lnTo>
                  <a:lnTo>
                    <a:pt x="828" y="646"/>
                  </a:lnTo>
                  <a:lnTo>
                    <a:pt x="826" y="646"/>
                  </a:lnTo>
                  <a:lnTo>
                    <a:pt x="826" y="644"/>
                  </a:lnTo>
                  <a:lnTo>
                    <a:pt x="828" y="642"/>
                  </a:lnTo>
                  <a:lnTo>
                    <a:pt x="830" y="644"/>
                  </a:lnTo>
                  <a:lnTo>
                    <a:pt x="830" y="646"/>
                  </a:lnTo>
                  <a:lnTo>
                    <a:pt x="830" y="648"/>
                  </a:lnTo>
                  <a:lnTo>
                    <a:pt x="830" y="648"/>
                  </a:lnTo>
                  <a:lnTo>
                    <a:pt x="830" y="648"/>
                  </a:lnTo>
                  <a:close/>
                  <a:moveTo>
                    <a:pt x="828" y="656"/>
                  </a:moveTo>
                  <a:lnTo>
                    <a:pt x="826" y="656"/>
                  </a:lnTo>
                  <a:lnTo>
                    <a:pt x="826" y="654"/>
                  </a:lnTo>
                  <a:lnTo>
                    <a:pt x="826" y="654"/>
                  </a:lnTo>
                  <a:lnTo>
                    <a:pt x="824" y="654"/>
                  </a:lnTo>
                  <a:lnTo>
                    <a:pt x="824" y="652"/>
                  </a:lnTo>
                  <a:lnTo>
                    <a:pt x="824" y="650"/>
                  </a:lnTo>
                  <a:lnTo>
                    <a:pt x="824" y="650"/>
                  </a:lnTo>
                  <a:lnTo>
                    <a:pt x="824" y="648"/>
                  </a:lnTo>
                  <a:lnTo>
                    <a:pt x="828" y="650"/>
                  </a:lnTo>
                  <a:lnTo>
                    <a:pt x="830" y="652"/>
                  </a:lnTo>
                  <a:lnTo>
                    <a:pt x="830" y="652"/>
                  </a:lnTo>
                  <a:lnTo>
                    <a:pt x="830" y="654"/>
                  </a:lnTo>
                  <a:lnTo>
                    <a:pt x="830" y="654"/>
                  </a:lnTo>
                  <a:lnTo>
                    <a:pt x="830" y="656"/>
                  </a:lnTo>
                  <a:lnTo>
                    <a:pt x="828" y="656"/>
                  </a:lnTo>
                  <a:lnTo>
                    <a:pt x="828" y="656"/>
                  </a:lnTo>
                  <a:close/>
                  <a:moveTo>
                    <a:pt x="766" y="694"/>
                  </a:moveTo>
                  <a:lnTo>
                    <a:pt x="766" y="694"/>
                  </a:lnTo>
                  <a:lnTo>
                    <a:pt x="768" y="694"/>
                  </a:lnTo>
                  <a:lnTo>
                    <a:pt x="766" y="694"/>
                  </a:lnTo>
                  <a:close/>
                  <a:moveTo>
                    <a:pt x="768" y="694"/>
                  </a:moveTo>
                  <a:lnTo>
                    <a:pt x="768" y="696"/>
                  </a:lnTo>
                  <a:lnTo>
                    <a:pt x="768" y="696"/>
                  </a:lnTo>
                  <a:lnTo>
                    <a:pt x="768" y="694"/>
                  </a:lnTo>
                  <a:close/>
                  <a:moveTo>
                    <a:pt x="770" y="694"/>
                  </a:moveTo>
                  <a:lnTo>
                    <a:pt x="768" y="696"/>
                  </a:lnTo>
                  <a:lnTo>
                    <a:pt x="768" y="698"/>
                  </a:lnTo>
                  <a:lnTo>
                    <a:pt x="768" y="698"/>
                  </a:lnTo>
                  <a:lnTo>
                    <a:pt x="770" y="698"/>
                  </a:lnTo>
                  <a:lnTo>
                    <a:pt x="770" y="696"/>
                  </a:lnTo>
                  <a:lnTo>
                    <a:pt x="770" y="694"/>
                  </a:lnTo>
                  <a:close/>
                  <a:moveTo>
                    <a:pt x="786" y="676"/>
                  </a:moveTo>
                  <a:lnTo>
                    <a:pt x="786" y="674"/>
                  </a:lnTo>
                  <a:lnTo>
                    <a:pt x="786" y="672"/>
                  </a:lnTo>
                  <a:lnTo>
                    <a:pt x="788" y="670"/>
                  </a:lnTo>
                  <a:lnTo>
                    <a:pt x="788" y="670"/>
                  </a:lnTo>
                  <a:lnTo>
                    <a:pt x="790" y="668"/>
                  </a:lnTo>
                  <a:lnTo>
                    <a:pt x="792" y="668"/>
                  </a:lnTo>
                  <a:lnTo>
                    <a:pt x="792" y="668"/>
                  </a:lnTo>
                  <a:lnTo>
                    <a:pt x="792" y="670"/>
                  </a:lnTo>
                  <a:lnTo>
                    <a:pt x="794" y="670"/>
                  </a:lnTo>
                  <a:lnTo>
                    <a:pt x="794" y="670"/>
                  </a:lnTo>
                  <a:lnTo>
                    <a:pt x="792" y="672"/>
                  </a:lnTo>
                  <a:lnTo>
                    <a:pt x="790" y="674"/>
                  </a:lnTo>
                  <a:lnTo>
                    <a:pt x="788" y="674"/>
                  </a:lnTo>
                  <a:lnTo>
                    <a:pt x="786" y="676"/>
                  </a:lnTo>
                  <a:lnTo>
                    <a:pt x="786" y="676"/>
                  </a:lnTo>
                  <a:close/>
                  <a:moveTo>
                    <a:pt x="732" y="614"/>
                  </a:moveTo>
                  <a:lnTo>
                    <a:pt x="734" y="616"/>
                  </a:lnTo>
                  <a:lnTo>
                    <a:pt x="736" y="618"/>
                  </a:lnTo>
                  <a:lnTo>
                    <a:pt x="738" y="618"/>
                  </a:lnTo>
                  <a:lnTo>
                    <a:pt x="740" y="618"/>
                  </a:lnTo>
                  <a:lnTo>
                    <a:pt x="740" y="618"/>
                  </a:lnTo>
                  <a:lnTo>
                    <a:pt x="738" y="616"/>
                  </a:lnTo>
                  <a:lnTo>
                    <a:pt x="734" y="614"/>
                  </a:lnTo>
                  <a:lnTo>
                    <a:pt x="732" y="614"/>
                  </a:lnTo>
                  <a:lnTo>
                    <a:pt x="732" y="614"/>
                  </a:lnTo>
                  <a:close/>
                  <a:moveTo>
                    <a:pt x="714" y="598"/>
                  </a:moveTo>
                  <a:lnTo>
                    <a:pt x="714" y="598"/>
                  </a:lnTo>
                  <a:lnTo>
                    <a:pt x="716" y="598"/>
                  </a:lnTo>
                  <a:lnTo>
                    <a:pt x="716" y="600"/>
                  </a:lnTo>
                  <a:lnTo>
                    <a:pt x="718" y="598"/>
                  </a:lnTo>
                  <a:lnTo>
                    <a:pt x="718" y="598"/>
                  </a:lnTo>
                  <a:lnTo>
                    <a:pt x="718" y="598"/>
                  </a:lnTo>
                  <a:lnTo>
                    <a:pt x="718" y="596"/>
                  </a:lnTo>
                  <a:lnTo>
                    <a:pt x="718" y="596"/>
                  </a:lnTo>
                  <a:lnTo>
                    <a:pt x="718" y="594"/>
                  </a:lnTo>
                  <a:lnTo>
                    <a:pt x="718" y="594"/>
                  </a:lnTo>
                  <a:lnTo>
                    <a:pt x="716" y="592"/>
                  </a:lnTo>
                  <a:lnTo>
                    <a:pt x="714" y="592"/>
                  </a:lnTo>
                  <a:lnTo>
                    <a:pt x="714" y="592"/>
                  </a:lnTo>
                  <a:lnTo>
                    <a:pt x="714" y="592"/>
                  </a:lnTo>
                  <a:lnTo>
                    <a:pt x="712" y="592"/>
                  </a:lnTo>
                  <a:lnTo>
                    <a:pt x="712" y="590"/>
                  </a:lnTo>
                  <a:lnTo>
                    <a:pt x="710" y="592"/>
                  </a:lnTo>
                  <a:lnTo>
                    <a:pt x="710" y="592"/>
                  </a:lnTo>
                  <a:lnTo>
                    <a:pt x="710" y="594"/>
                  </a:lnTo>
                  <a:lnTo>
                    <a:pt x="710" y="594"/>
                  </a:lnTo>
                  <a:lnTo>
                    <a:pt x="712" y="594"/>
                  </a:lnTo>
                  <a:lnTo>
                    <a:pt x="712" y="594"/>
                  </a:lnTo>
                  <a:lnTo>
                    <a:pt x="714" y="596"/>
                  </a:lnTo>
                  <a:lnTo>
                    <a:pt x="714" y="598"/>
                  </a:lnTo>
                  <a:close/>
                  <a:moveTo>
                    <a:pt x="700" y="604"/>
                  </a:moveTo>
                  <a:lnTo>
                    <a:pt x="702" y="604"/>
                  </a:lnTo>
                  <a:lnTo>
                    <a:pt x="704" y="602"/>
                  </a:lnTo>
                  <a:lnTo>
                    <a:pt x="704" y="602"/>
                  </a:lnTo>
                  <a:lnTo>
                    <a:pt x="706" y="602"/>
                  </a:lnTo>
                  <a:lnTo>
                    <a:pt x="706" y="600"/>
                  </a:lnTo>
                  <a:lnTo>
                    <a:pt x="706" y="600"/>
                  </a:lnTo>
                  <a:lnTo>
                    <a:pt x="706" y="596"/>
                  </a:lnTo>
                  <a:lnTo>
                    <a:pt x="704" y="596"/>
                  </a:lnTo>
                  <a:lnTo>
                    <a:pt x="702" y="596"/>
                  </a:lnTo>
                  <a:lnTo>
                    <a:pt x="702" y="594"/>
                  </a:lnTo>
                  <a:lnTo>
                    <a:pt x="700" y="594"/>
                  </a:lnTo>
                  <a:lnTo>
                    <a:pt x="698" y="594"/>
                  </a:lnTo>
                  <a:lnTo>
                    <a:pt x="698" y="594"/>
                  </a:lnTo>
                  <a:lnTo>
                    <a:pt x="696" y="594"/>
                  </a:lnTo>
                  <a:lnTo>
                    <a:pt x="696" y="594"/>
                  </a:lnTo>
                  <a:lnTo>
                    <a:pt x="696" y="596"/>
                  </a:lnTo>
                  <a:lnTo>
                    <a:pt x="698" y="598"/>
                  </a:lnTo>
                  <a:lnTo>
                    <a:pt x="698" y="600"/>
                  </a:lnTo>
                  <a:lnTo>
                    <a:pt x="700" y="602"/>
                  </a:lnTo>
                  <a:lnTo>
                    <a:pt x="700" y="604"/>
                  </a:lnTo>
                  <a:lnTo>
                    <a:pt x="700" y="604"/>
                  </a:lnTo>
                  <a:close/>
                  <a:moveTo>
                    <a:pt x="698" y="614"/>
                  </a:moveTo>
                  <a:lnTo>
                    <a:pt x="700" y="614"/>
                  </a:lnTo>
                  <a:lnTo>
                    <a:pt x="696" y="614"/>
                  </a:lnTo>
                  <a:lnTo>
                    <a:pt x="696" y="614"/>
                  </a:lnTo>
                  <a:lnTo>
                    <a:pt x="696" y="614"/>
                  </a:lnTo>
                  <a:lnTo>
                    <a:pt x="698" y="614"/>
                  </a:lnTo>
                  <a:close/>
                  <a:moveTo>
                    <a:pt x="672" y="634"/>
                  </a:moveTo>
                  <a:lnTo>
                    <a:pt x="672" y="634"/>
                  </a:lnTo>
                  <a:lnTo>
                    <a:pt x="672" y="632"/>
                  </a:lnTo>
                  <a:lnTo>
                    <a:pt x="674" y="632"/>
                  </a:lnTo>
                  <a:lnTo>
                    <a:pt x="674" y="630"/>
                  </a:lnTo>
                  <a:lnTo>
                    <a:pt x="674" y="630"/>
                  </a:lnTo>
                  <a:lnTo>
                    <a:pt x="674" y="628"/>
                  </a:lnTo>
                  <a:lnTo>
                    <a:pt x="674" y="628"/>
                  </a:lnTo>
                  <a:lnTo>
                    <a:pt x="676" y="626"/>
                  </a:lnTo>
                  <a:lnTo>
                    <a:pt x="678" y="624"/>
                  </a:lnTo>
                  <a:lnTo>
                    <a:pt x="678" y="624"/>
                  </a:lnTo>
                  <a:lnTo>
                    <a:pt x="680" y="624"/>
                  </a:lnTo>
                  <a:lnTo>
                    <a:pt x="680" y="622"/>
                  </a:lnTo>
                  <a:lnTo>
                    <a:pt x="678" y="620"/>
                  </a:lnTo>
                  <a:lnTo>
                    <a:pt x="680" y="620"/>
                  </a:lnTo>
                  <a:lnTo>
                    <a:pt x="682" y="618"/>
                  </a:lnTo>
                  <a:lnTo>
                    <a:pt x="680" y="616"/>
                  </a:lnTo>
                  <a:lnTo>
                    <a:pt x="680" y="616"/>
                  </a:lnTo>
                  <a:lnTo>
                    <a:pt x="680" y="614"/>
                  </a:lnTo>
                  <a:lnTo>
                    <a:pt x="678" y="614"/>
                  </a:lnTo>
                  <a:lnTo>
                    <a:pt x="678" y="614"/>
                  </a:lnTo>
                  <a:lnTo>
                    <a:pt x="676" y="614"/>
                  </a:lnTo>
                  <a:lnTo>
                    <a:pt x="676" y="614"/>
                  </a:lnTo>
                  <a:lnTo>
                    <a:pt x="674" y="614"/>
                  </a:lnTo>
                  <a:lnTo>
                    <a:pt x="672" y="616"/>
                  </a:lnTo>
                  <a:lnTo>
                    <a:pt x="672" y="618"/>
                  </a:lnTo>
                  <a:lnTo>
                    <a:pt x="670" y="618"/>
                  </a:lnTo>
                  <a:lnTo>
                    <a:pt x="670" y="620"/>
                  </a:lnTo>
                  <a:lnTo>
                    <a:pt x="670" y="622"/>
                  </a:lnTo>
                  <a:lnTo>
                    <a:pt x="668" y="624"/>
                  </a:lnTo>
                  <a:lnTo>
                    <a:pt x="668" y="624"/>
                  </a:lnTo>
                  <a:lnTo>
                    <a:pt x="668" y="628"/>
                  </a:lnTo>
                  <a:lnTo>
                    <a:pt x="668" y="628"/>
                  </a:lnTo>
                  <a:lnTo>
                    <a:pt x="668" y="630"/>
                  </a:lnTo>
                  <a:lnTo>
                    <a:pt x="670" y="630"/>
                  </a:lnTo>
                  <a:lnTo>
                    <a:pt x="670" y="632"/>
                  </a:lnTo>
                  <a:lnTo>
                    <a:pt x="670" y="632"/>
                  </a:lnTo>
                  <a:lnTo>
                    <a:pt x="672" y="634"/>
                  </a:lnTo>
                  <a:close/>
                  <a:moveTo>
                    <a:pt x="646" y="736"/>
                  </a:moveTo>
                  <a:lnTo>
                    <a:pt x="648" y="738"/>
                  </a:lnTo>
                  <a:lnTo>
                    <a:pt x="648" y="738"/>
                  </a:lnTo>
                  <a:lnTo>
                    <a:pt x="648" y="736"/>
                  </a:lnTo>
                  <a:lnTo>
                    <a:pt x="646" y="736"/>
                  </a:lnTo>
                  <a:close/>
                  <a:moveTo>
                    <a:pt x="648" y="746"/>
                  </a:moveTo>
                  <a:lnTo>
                    <a:pt x="650" y="746"/>
                  </a:lnTo>
                  <a:lnTo>
                    <a:pt x="650" y="742"/>
                  </a:lnTo>
                  <a:lnTo>
                    <a:pt x="652" y="742"/>
                  </a:lnTo>
                  <a:lnTo>
                    <a:pt x="650" y="746"/>
                  </a:lnTo>
                  <a:lnTo>
                    <a:pt x="650" y="746"/>
                  </a:lnTo>
                  <a:lnTo>
                    <a:pt x="648" y="746"/>
                  </a:lnTo>
                  <a:lnTo>
                    <a:pt x="648" y="746"/>
                  </a:lnTo>
                  <a:close/>
                  <a:moveTo>
                    <a:pt x="634" y="744"/>
                  </a:moveTo>
                  <a:lnTo>
                    <a:pt x="636" y="742"/>
                  </a:lnTo>
                  <a:lnTo>
                    <a:pt x="636" y="740"/>
                  </a:lnTo>
                  <a:lnTo>
                    <a:pt x="638" y="740"/>
                  </a:lnTo>
                  <a:lnTo>
                    <a:pt x="638" y="740"/>
                  </a:lnTo>
                  <a:lnTo>
                    <a:pt x="640" y="740"/>
                  </a:lnTo>
                  <a:lnTo>
                    <a:pt x="642" y="738"/>
                  </a:lnTo>
                  <a:lnTo>
                    <a:pt x="640" y="742"/>
                  </a:lnTo>
                  <a:lnTo>
                    <a:pt x="636" y="744"/>
                  </a:lnTo>
                  <a:lnTo>
                    <a:pt x="634" y="744"/>
                  </a:lnTo>
                  <a:lnTo>
                    <a:pt x="634" y="744"/>
                  </a:lnTo>
                  <a:close/>
                  <a:moveTo>
                    <a:pt x="644" y="748"/>
                  </a:moveTo>
                  <a:lnTo>
                    <a:pt x="646" y="744"/>
                  </a:lnTo>
                  <a:lnTo>
                    <a:pt x="648" y="742"/>
                  </a:lnTo>
                  <a:lnTo>
                    <a:pt x="648" y="742"/>
                  </a:lnTo>
                  <a:lnTo>
                    <a:pt x="648" y="744"/>
                  </a:lnTo>
                  <a:lnTo>
                    <a:pt x="644" y="748"/>
                  </a:lnTo>
                  <a:lnTo>
                    <a:pt x="644" y="750"/>
                  </a:lnTo>
                  <a:lnTo>
                    <a:pt x="646" y="748"/>
                  </a:lnTo>
                  <a:lnTo>
                    <a:pt x="648" y="746"/>
                  </a:lnTo>
                  <a:lnTo>
                    <a:pt x="650" y="744"/>
                  </a:lnTo>
                  <a:lnTo>
                    <a:pt x="650" y="742"/>
                  </a:lnTo>
                  <a:lnTo>
                    <a:pt x="648" y="740"/>
                  </a:lnTo>
                  <a:lnTo>
                    <a:pt x="648" y="740"/>
                  </a:lnTo>
                  <a:lnTo>
                    <a:pt x="648" y="740"/>
                  </a:lnTo>
                  <a:lnTo>
                    <a:pt x="646" y="738"/>
                  </a:lnTo>
                  <a:lnTo>
                    <a:pt x="646" y="740"/>
                  </a:lnTo>
                  <a:lnTo>
                    <a:pt x="644" y="742"/>
                  </a:lnTo>
                  <a:lnTo>
                    <a:pt x="642" y="744"/>
                  </a:lnTo>
                  <a:lnTo>
                    <a:pt x="640" y="746"/>
                  </a:lnTo>
                  <a:lnTo>
                    <a:pt x="642" y="744"/>
                  </a:lnTo>
                  <a:lnTo>
                    <a:pt x="642" y="742"/>
                  </a:lnTo>
                  <a:lnTo>
                    <a:pt x="644" y="740"/>
                  </a:lnTo>
                  <a:lnTo>
                    <a:pt x="642" y="740"/>
                  </a:lnTo>
                  <a:lnTo>
                    <a:pt x="642" y="740"/>
                  </a:lnTo>
                  <a:lnTo>
                    <a:pt x="640" y="744"/>
                  </a:lnTo>
                  <a:lnTo>
                    <a:pt x="638" y="746"/>
                  </a:lnTo>
                  <a:lnTo>
                    <a:pt x="636" y="746"/>
                  </a:lnTo>
                  <a:lnTo>
                    <a:pt x="636" y="750"/>
                  </a:lnTo>
                  <a:lnTo>
                    <a:pt x="636" y="752"/>
                  </a:lnTo>
                  <a:lnTo>
                    <a:pt x="636" y="750"/>
                  </a:lnTo>
                  <a:lnTo>
                    <a:pt x="640" y="748"/>
                  </a:lnTo>
                  <a:lnTo>
                    <a:pt x="640" y="746"/>
                  </a:lnTo>
                  <a:lnTo>
                    <a:pt x="640" y="748"/>
                  </a:lnTo>
                  <a:lnTo>
                    <a:pt x="638" y="752"/>
                  </a:lnTo>
                  <a:lnTo>
                    <a:pt x="640" y="752"/>
                  </a:lnTo>
                  <a:lnTo>
                    <a:pt x="640" y="750"/>
                  </a:lnTo>
                  <a:lnTo>
                    <a:pt x="642" y="750"/>
                  </a:lnTo>
                  <a:lnTo>
                    <a:pt x="644" y="748"/>
                  </a:lnTo>
                  <a:lnTo>
                    <a:pt x="644" y="748"/>
                  </a:lnTo>
                  <a:close/>
                  <a:moveTo>
                    <a:pt x="642" y="748"/>
                  </a:moveTo>
                  <a:lnTo>
                    <a:pt x="642" y="746"/>
                  </a:lnTo>
                  <a:lnTo>
                    <a:pt x="646" y="744"/>
                  </a:lnTo>
                  <a:lnTo>
                    <a:pt x="644" y="746"/>
                  </a:lnTo>
                  <a:lnTo>
                    <a:pt x="642" y="748"/>
                  </a:lnTo>
                  <a:lnTo>
                    <a:pt x="642" y="748"/>
                  </a:lnTo>
                  <a:close/>
                  <a:moveTo>
                    <a:pt x="808" y="916"/>
                  </a:moveTo>
                  <a:lnTo>
                    <a:pt x="806" y="916"/>
                  </a:lnTo>
                  <a:lnTo>
                    <a:pt x="806" y="916"/>
                  </a:lnTo>
                  <a:lnTo>
                    <a:pt x="806" y="916"/>
                  </a:lnTo>
                  <a:lnTo>
                    <a:pt x="808" y="914"/>
                  </a:lnTo>
                  <a:lnTo>
                    <a:pt x="810" y="912"/>
                  </a:lnTo>
                  <a:lnTo>
                    <a:pt x="810" y="912"/>
                  </a:lnTo>
                  <a:lnTo>
                    <a:pt x="810" y="912"/>
                  </a:lnTo>
                  <a:lnTo>
                    <a:pt x="810" y="912"/>
                  </a:lnTo>
                  <a:lnTo>
                    <a:pt x="806" y="914"/>
                  </a:lnTo>
                  <a:lnTo>
                    <a:pt x="806" y="916"/>
                  </a:lnTo>
                  <a:lnTo>
                    <a:pt x="806" y="916"/>
                  </a:lnTo>
                  <a:lnTo>
                    <a:pt x="806" y="918"/>
                  </a:lnTo>
                  <a:lnTo>
                    <a:pt x="808" y="916"/>
                  </a:lnTo>
                  <a:close/>
                  <a:moveTo>
                    <a:pt x="868" y="928"/>
                  </a:moveTo>
                  <a:lnTo>
                    <a:pt x="868" y="926"/>
                  </a:lnTo>
                  <a:lnTo>
                    <a:pt x="868" y="924"/>
                  </a:lnTo>
                  <a:lnTo>
                    <a:pt x="868" y="922"/>
                  </a:lnTo>
                  <a:lnTo>
                    <a:pt x="866" y="920"/>
                  </a:lnTo>
                  <a:lnTo>
                    <a:pt x="868" y="920"/>
                  </a:lnTo>
                  <a:lnTo>
                    <a:pt x="868" y="920"/>
                  </a:lnTo>
                  <a:lnTo>
                    <a:pt x="868" y="920"/>
                  </a:lnTo>
                  <a:lnTo>
                    <a:pt x="870" y="920"/>
                  </a:lnTo>
                  <a:lnTo>
                    <a:pt x="870" y="922"/>
                  </a:lnTo>
                  <a:lnTo>
                    <a:pt x="868" y="924"/>
                  </a:lnTo>
                  <a:lnTo>
                    <a:pt x="868" y="924"/>
                  </a:lnTo>
                  <a:lnTo>
                    <a:pt x="868" y="926"/>
                  </a:lnTo>
                  <a:lnTo>
                    <a:pt x="870" y="926"/>
                  </a:lnTo>
                  <a:lnTo>
                    <a:pt x="868" y="928"/>
                  </a:lnTo>
                  <a:lnTo>
                    <a:pt x="868" y="928"/>
                  </a:lnTo>
                  <a:close/>
                  <a:moveTo>
                    <a:pt x="870" y="928"/>
                  </a:moveTo>
                  <a:lnTo>
                    <a:pt x="870" y="928"/>
                  </a:lnTo>
                  <a:lnTo>
                    <a:pt x="872" y="926"/>
                  </a:lnTo>
                  <a:lnTo>
                    <a:pt x="872" y="928"/>
                  </a:lnTo>
                  <a:lnTo>
                    <a:pt x="870" y="930"/>
                  </a:lnTo>
                  <a:lnTo>
                    <a:pt x="870" y="928"/>
                  </a:lnTo>
                  <a:close/>
                  <a:moveTo>
                    <a:pt x="894" y="842"/>
                  </a:moveTo>
                  <a:lnTo>
                    <a:pt x="894" y="840"/>
                  </a:lnTo>
                  <a:lnTo>
                    <a:pt x="896" y="838"/>
                  </a:lnTo>
                  <a:lnTo>
                    <a:pt x="896" y="840"/>
                  </a:lnTo>
                  <a:lnTo>
                    <a:pt x="896" y="842"/>
                  </a:lnTo>
                  <a:lnTo>
                    <a:pt x="894" y="844"/>
                  </a:lnTo>
                  <a:lnTo>
                    <a:pt x="894" y="842"/>
                  </a:lnTo>
                  <a:lnTo>
                    <a:pt x="894" y="842"/>
                  </a:lnTo>
                  <a:close/>
                  <a:moveTo>
                    <a:pt x="886" y="860"/>
                  </a:moveTo>
                  <a:lnTo>
                    <a:pt x="886" y="862"/>
                  </a:lnTo>
                  <a:lnTo>
                    <a:pt x="888" y="862"/>
                  </a:lnTo>
                  <a:lnTo>
                    <a:pt x="888" y="862"/>
                  </a:lnTo>
                  <a:lnTo>
                    <a:pt x="888" y="862"/>
                  </a:lnTo>
                  <a:lnTo>
                    <a:pt x="888" y="860"/>
                  </a:lnTo>
                  <a:lnTo>
                    <a:pt x="888" y="860"/>
                  </a:lnTo>
                  <a:lnTo>
                    <a:pt x="886" y="860"/>
                  </a:lnTo>
                  <a:close/>
                  <a:moveTo>
                    <a:pt x="900" y="882"/>
                  </a:moveTo>
                  <a:lnTo>
                    <a:pt x="900" y="878"/>
                  </a:lnTo>
                  <a:lnTo>
                    <a:pt x="900" y="878"/>
                  </a:lnTo>
                  <a:lnTo>
                    <a:pt x="900" y="878"/>
                  </a:lnTo>
                  <a:lnTo>
                    <a:pt x="900" y="878"/>
                  </a:lnTo>
                  <a:lnTo>
                    <a:pt x="900" y="878"/>
                  </a:lnTo>
                  <a:lnTo>
                    <a:pt x="902" y="878"/>
                  </a:lnTo>
                  <a:lnTo>
                    <a:pt x="902" y="880"/>
                  </a:lnTo>
                  <a:lnTo>
                    <a:pt x="900" y="882"/>
                  </a:lnTo>
                  <a:lnTo>
                    <a:pt x="900" y="882"/>
                  </a:lnTo>
                  <a:lnTo>
                    <a:pt x="900" y="882"/>
                  </a:lnTo>
                  <a:lnTo>
                    <a:pt x="900" y="882"/>
                  </a:lnTo>
                  <a:close/>
                  <a:moveTo>
                    <a:pt x="894" y="880"/>
                  </a:moveTo>
                  <a:lnTo>
                    <a:pt x="894" y="880"/>
                  </a:lnTo>
                  <a:lnTo>
                    <a:pt x="896" y="880"/>
                  </a:lnTo>
                  <a:lnTo>
                    <a:pt x="896" y="880"/>
                  </a:lnTo>
                  <a:lnTo>
                    <a:pt x="896" y="878"/>
                  </a:lnTo>
                  <a:lnTo>
                    <a:pt x="896" y="878"/>
                  </a:lnTo>
                  <a:lnTo>
                    <a:pt x="896" y="880"/>
                  </a:lnTo>
                  <a:lnTo>
                    <a:pt x="896" y="882"/>
                  </a:lnTo>
                  <a:lnTo>
                    <a:pt x="894" y="882"/>
                  </a:lnTo>
                  <a:lnTo>
                    <a:pt x="892" y="882"/>
                  </a:lnTo>
                  <a:lnTo>
                    <a:pt x="892" y="882"/>
                  </a:lnTo>
                  <a:lnTo>
                    <a:pt x="894" y="880"/>
                  </a:lnTo>
                  <a:close/>
                  <a:moveTo>
                    <a:pt x="874" y="912"/>
                  </a:moveTo>
                  <a:lnTo>
                    <a:pt x="874" y="912"/>
                  </a:lnTo>
                  <a:lnTo>
                    <a:pt x="874" y="912"/>
                  </a:lnTo>
                  <a:lnTo>
                    <a:pt x="874" y="912"/>
                  </a:lnTo>
                  <a:lnTo>
                    <a:pt x="874" y="912"/>
                  </a:lnTo>
                  <a:close/>
                  <a:moveTo>
                    <a:pt x="900" y="906"/>
                  </a:moveTo>
                  <a:lnTo>
                    <a:pt x="900" y="906"/>
                  </a:lnTo>
                  <a:lnTo>
                    <a:pt x="900" y="906"/>
                  </a:lnTo>
                  <a:lnTo>
                    <a:pt x="902" y="906"/>
                  </a:lnTo>
                  <a:lnTo>
                    <a:pt x="904" y="906"/>
                  </a:lnTo>
                  <a:lnTo>
                    <a:pt x="900" y="906"/>
                  </a:lnTo>
                  <a:lnTo>
                    <a:pt x="900" y="906"/>
                  </a:lnTo>
                  <a:close/>
                  <a:moveTo>
                    <a:pt x="872" y="858"/>
                  </a:moveTo>
                  <a:lnTo>
                    <a:pt x="872" y="860"/>
                  </a:lnTo>
                  <a:lnTo>
                    <a:pt x="868" y="862"/>
                  </a:lnTo>
                  <a:lnTo>
                    <a:pt x="868" y="862"/>
                  </a:lnTo>
                  <a:lnTo>
                    <a:pt x="868" y="862"/>
                  </a:lnTo>
                  <a:lnTo>
                    <a:pt x="868" y="864"/>
                  </a:lnTo>
                  <a:lnTo>
                    <a:pt x="866" y="864"/>
                  </a:lnTo>
                  <a:lnTo>
                    <a:pt x="866" y="864"/>
                  </a:lnTo>
                  <a:lnTo>
                    <a:pt x="868" y="866"/>
                  </a:lnTo>
                  <a:lnTo>
                    <a:pt x="866" y="866"/>
                  </a:lnTo>
                  <a:lnTo>
                    <a:pt x="864" y="866"/>
                  </a:lnTo>
                  <a:lnTo>
                    <a:pt x="864" y="868"/>
                  </a:lnTo>
                  <a:lnTo>
                    <a:pt x="864" y="868"/>
                  </a:lnTo>
                  <a:lnTo>
                    <a:pt x="864" y="868"/>
                  </a:lnTo>
                  <a:lnTo>
                    <a:pt x="864" y="870"/>
                  </a:lnTo>
                  <a:lnTo>
                    <a:pt x="864" y="870"/>
                  </a:lnTo>
                  <a:lnTo>
                    <a:pt x="862" y="870"/>
                  </a:lnTo>
                  <a:lnTo>
                    <a:pt x="860" y="872"/>
                  </a:lnTo>
                  <a:lnTo>
                    <a:pt x="860" y="874"/>
                  </a:lnTo>
                  <a:lnTo>
                    <a:pt x="858" y="878"/>
                  </a:lnTo>
                  <a:lnTo>
                    <a:pt x="858" y="878"/>
                  </a:lnTo>
                  <a:lnTo>
                    <a:pt x="858" y="880"/>
                  </a:lnTo>
                  <a:lnTo>
                    <a:pt x="858" y="880"/>
                  </a:lnTo>
                  <a:lnTo>
                    <a:pt x="858" y="880"/>
                  </a:lnTo>
                  <a:lnTo>
                    <a:pt x="858" y="880"/>
                  </a:lnTo>
                  <a:lnTo>
                    <a:pt x="858" y="880"/>
                  </a:lnTo>
                  <a:lnTo>
                    <a:pt x="854" y="882"/>
                  </a:lnTo>
                  <a:lnTo>
                    <a:pt x="854" y="884"/>
                  </a:lnTo>
                  <a:lnTo>
                    <a:pt x="854" y="884"/>
                  </a:lnTo>
                  <a:lnTo>
                    <a:pt x="856" y="884"/>
                  </a:lnTo>
                  <a:lnTo>
                    <a:pt x="856" y="886"/>
                  </a:lnTo>
                  <a:lnTo>
                    <a:pt x="856" y="886"/>
                  </a:lnTo>
                  <a:lnTo>
                    <a:pt x="856" y="886"/>
                  </a:lnTo>
                  <a:lnTo>
                    <a:pt x="854" y="888"/>
                  </a:lnTo>
                  <a:lnTo>
                    <a:pt x="852" y="888"/>
                  </a:lnTo>
                  <a:lnTo>
                    <a:pt x="850" y="888"/>
                  </a:lnTo>
                  <a:lnTo>
                    <a:pt x="850" y="890"/>
                  </a:lnTo>
                  <a:lnTo>
                    <a:pt x="850" y="890"/>
                  </a:lnTo>
                  <a:lnTo>
                    <a:pt x="848" y="892"/>
                  </a:lnTo>
                  <a:lnTo>
                    <a:pt x="846" y="894"/>
                  </a:lnTo>
                  <a:lnTo>
                    <a:pt x="846" y="894"/>
                  </a:lnTo>
                  <a:lnTo>
                    <a:pt x="846" y="892"/>
                  </a:lnTo>
                  <a:lnTo>
                    <a:pt x="844" y="894"/>
                  </a:lnTo>
                  <a:lnTo>
                    <a:pt x="844" y="892"/>
                  </a:lnTo>
                  <a:lnTo>
                    <a:pt x="844" y="892"/>
                  </a:lnTo>
                  <a:lnTo>
                    <a:pt x="846" y="892"/>
                  </a:lnTo>
                  <a:lnTo>
                    <a:pt x="846" y="890"/>
                  </a:lnTo>
                  <a:lnTo>
                    <a:pt x="846" y="890"/>
                  </a:lnTo>
                  <a:lnTo>
                    <a:pt x="844" y="892"/>
                  </a:lnTo>
                  <a:lnTo>
                    <a:pt x="840" y="894"/>
                  </a:lnTo>
                  <a:lnTo>
                    <a:pt x="840" y="896"/>
                  </a:lnTo>
                  <a:lnTo>
                    <a:pt x="840" y="896"/>
                  </a:lnTo>
                  <a:lnTo>
                    <a:pt x="842" y="896"/>
                  </a:lnTo>
                  <a:lnTo>
                    <a:pt x="846" y="896"/>
                  </a:lnTo>
                  <a:lnTo>
                    <a:pt x="848" y="896"/>
                  </a:lnTo>
                  <a:lnTo>
                    <a:pt x="846" y="898"/>
                  </a:lnTo>
                  <a:lnTo>
                    <a:pt x="844" y="900"/>
                  </a:lnTo>
                  <a:lnTo>
                    <a:pt x="844" y="902"/>
                  </a:lnTo>
                  <a:lnTo>
                    <a:pt x="840" y="904"/>
                  </a:lnTo>
                  <a:lnTo>
                    <a:pt x="838" y="906"/>
                  </a:lnTo>
                  <a:lnTo>
                    <a:pt x="836" y="906"/>
                  </a:lnTo>
                  <a:lnTo>
                    <a:pt x="836" y="906"/>
                  </a:lnTo>
                  <a:lnTo>
                    <a:pt x="836" y="908"/>
                  </a:lnTo>
                  <a:lnTo>
                    <a:pt x="836" y="910"/>
                  </a:lnTo>
                  <a:lnTo>
                    <a:pt x="836" y="912"/>
                  </a:lnTo>
                  <a:lnTo>
                    <a:pt x="838" y="912"/>
                  </a:lnTo>
                  <a:lnTo>
                    <a:pt x="840" y="912"/>
                  </a:lnTo>
                  <a:lnTo>
                    <a:pt x="844" y="912"/>
                  </a:lnTo>
                  <a:lnTo>
                    <a:pt x="844" y="910"/>
                  </a:lnTo>
                  <a:lnTo>
                    <a:pt x="846" y="910"/>
                  </a:lnTo>
                  <a:lnTo>
                    <a:pt x="848" y="908"/>
                  </a:lnTo>
                  <a:lnTo>
                    <a:pt x="848" y="908"/>
                  </a:lnTo>
                  <a:lnTo>
                    <a:pt x="850" y="908"/>
                  </a:lnTo>
                  <a:lnTo>
                    <a:pt x="848" y="910"/>
                  </a:lnTo>
                  <a:lnTo>
                    <a:pt x="850" y="910"/>
                  </a:lnTo>
                  <a:lnTo>
                    <a:pt x="852" y="910"/>
                  </a:lnTo>
                  <a:lnTo>
                    <a:pt x="852" y="912"/>
                  </a:lnTo>
                  <a:lnTo>
                    <a:pt x="856" y="912"/>
                  </a:lnTo>
                  <a:lnTo>
                    <a:pt x="858" y="910"/>
                  </a:lnTo>
                  <a:lnTo>
                    <a:pt x="858" y="912"/>
                  </a:lnTo>
                  <a:lnTo>
                    <a:pt x="860" y="912"/>
                  </a:lnTo>
                  <a:lnTo>
                    <a:pt x="862" y="914"/>
                  </a:lnTo>
                  <a:lnTo>
                    <a:pt x="862" y="912"/>
                  </a:lnTo>
                  <a:lnTo>
                    <a:pt x="864" y="914"/>
                  </a:lnTo>
                  <a:lnTo>
                    <a:pt x="864" y="914"/>
                  </a:lnTo>
                  <a:lnTo>
                    <a:pt x="866" y="912"/>
                  </a:lnTo>
                  <a:lnTo>
                    <a:pt x="866" y="912"/>
                  </a:lnTo>
                  <a:lnTo>
                    <a:pt x="868" y="912"/>
                  </a:lnTo>
                  <a:lnTo>
                    <a:pt x="868" y="912"/>
                  </a:lnTo>
                  <a:lnTo>
                    <a:pt x="868" y="912"/>
                  </a:lnTo>
                  <a:lnTo>
                    <a:pt x="870" y="912"/>
                  </a:lnTo>
                  <a:lnTo>
                    <a:pt x="872" y="912"/>
                  </a:lnTo>
                  <a:lnTo>
                    <a:pt x="872" y="912"/>
                  </a:lnTo>
                  <a:lnTo>
                    <a:pt x="872" y="912"/>
                  </a:lnTo>
                  <a:lnTo>
                    <a:pt x="872" y="910"/>
                  </a:lnTo>
                  <a:lnTo>
                    <a:pt x="872" y="908"/>
                  </a:lnTo>
                  <a:lnTo>
                    <a:pt x="872" y="908"/>
                  </a:lnTo>
                  <a:lnTo>
                    <a:pt x="874" y="908"/>
                  </a:lnTo>
                  <a:lnTo>
                    <a:pt x="874" y="906"/>
                  </a:lnTo>
                  <a:lnTo>
                    <a:pt x="874" y="908"/>
                  </a:lnTo>
                  <a:lnTo>
                    <a:pt x="874" y="910"/>
                  </a:lnTo>
                  <a:lnTo>
                    <a:pt x="874" y="910"/>
                  </a:lnTo>
                  <a:lnTo>
                    <a:pt x="874" y="910"/>
                  </a:lnTo>
                  <a:lnTo>
                    <a:pt x="876" y="908"/>
                  </a:lnTo>
                  <a:lnTo>
                    <a:pt x="876" y="908"/>
                  </a:lnTo>
                  <a:lnTo>
                    <a:pt x="876" y="910"/>
                  </a:lnTo>
                  <a:lnTo>
                    <a:pt x="876" y="910"/>
                  </a:lnTo>
                  <a:lnTo>
                    <a:pt x="876" y="912"/>
                  </a:lnTo>
                  <a:lnTo>
                    <a:pt x="878" y="912"/>
                  </a:lnTo>
                  <a:lnTo>
                    <a:pt x="878" y="912"/>
                  </a:lnTo>
                  <a:lnTo>
                    <a:pt x="878" y="912"/>
                  </a:lnTo>
                  <a:lnTo>
                    <a:pt x="876" y="914"/>
                  </a:lnTo>
                  <a:lnTo>
                    <a:pt x="872" y="914"/>
                  </a:lnTo>
                  <a:lnTo>
                    <a:pt x="874" y="914"/>
                  </a:lnTo>
                  <a:lnTo>
                    <a:pt x="874" y="914"/>
                  </a:lnTo>
                  <a:lnTo>
                    <a:pt x="876" y="914"/>
                  </a:lnTo>
                  <a:lnTo>
                    <a:pt x="876" y="914"/>
                  </a:lnTo>
                  <a:lnTo>
                    <a:pt x="878" y="914"/>
                  </a:lnTo>
                  <a:lnTo>
                    <a:pt x="878" y="916"/>
                  </a:lnTo>
                  <a:lnTo>
                    <a:pt x="878" y="914"/>
                  </a:lnTo>
                  <a:lnTo>
                    <a:pt x="880" y="914"/>
                  </a:lnTo>
                  <a:lnTo>
                    <a:pt x="880" y="914"/>
                  </a:lnTo>
                  <a:lnTo>
                    <a:pt x="880" y="912"/>
                  </a:lnTo>
                  <a:lnTo>
                    <a:pt x="882" y="912"/>
                  </a:lnTo>
                  <a:lnTo>
                    <a:pt x="884" y="912"/>
                  </a:lnTo>
                  <a:lnTo>
                    <a:pt x="884" y="914"/>
                  </a:lnTo>
                  <a:lnTo>
                    <a:pt x="886" y="914"/>
                  </a:lnTo>
                  <a:lnTo>
                    <a:pt x="888" y="912"/>
                  </a:lnTo>
                  <a:lnTo>
                    <a:pt x="888" y="912"/>
                  </a:lnTo>
                  <a:lnTo>
                    <a:pt x="888" y="914"/>
                  </a:lnTo>
                  <a:lnTo>
                    <a:pt x="888" y="914"/>
                  </a:lnTo>
                  <a:lnTo>
                    <a:pt x="886" y="916"/>
                  </a:lnTo>
                  <a:lnTo>
                    <a:pt x="884" y="916"/>
                  </a:lnTo>
                  <a:lnTo>
                    <a:pt x="882" y="916"/>
                  </a:lnTo>
                  <a:lnTo>
                    <a:pt x="882" y="918"/>
                  </a:lnTo>
                  <a:lnTo>
                    <a:pt x="882" y="918"/>
                  </a:lnTo>
                  <a:lnTo>
                    <a:pt x="880" y="920"/>
                  </a:lnTo>
                  <a:lnTo>
                    <a:pt x="880" y="920"/>
                  </a:lnTo>
                  <a:lnTo>
                    <a:pt x="878" y="920"/>
                  </a:lnTo>
                  <a:lnTo>
                    <a:pt x="878" y="920"/>
                  </a:lnTo>
                  <a:lnTo>
                    <a:pt x="878" y="920"/>
                  </a:lnTo>
                  <a:lnTo>
                    <a:pt x="876" y="922"/>
                  </a:lnTo>
                  <a:lnTo>
                    <a:pt x="874" y="922"/>
                  </a:lnTo>
                  <a:lnTo>
                    <a:pt x="872" y="924"/>
                  </a:lnTo>
                  <a:lnTo>
                    <a:pt x="874" y="924"/>
                  </a:lnTo>
                  <a:lnTo>
                    <a:pt x="874" y="926"/>
                  </a:lnTo>
                  <a:lnTo>
                    <a:pt x="876" y="926"/>
                  </a:lnTo>
                  <a:lnTo>
                    <a:pt x="876" y="924"/>
                  </a:lnTo>
                  <a:lnTo>
                    <a:pt x="878" y="924"/>
                  </a:lnTo>
                  <a:lnTo>
                    <a:pt x="878" y="924"/>
                  </a:lnTo>
                  <a:lnTo>
                    <a:pt x="878" y="924"/>
                  </a:lnTo>
                  <a:lnTo>
                    <a:pt x="878" y="926"/>
                  </a:lnTo>
                  <a:lnTo>
                    <a:pt x="880" y="924"/>
                  </a:lnTo>
                  <a:lnTo>
                    <a:pt x="882" y="924"/>
                  </a:lnTo>
                  <a:lnTo>
                    <a:pt x="882" y="922"/>
                  </a:lnTo>
                  <a:lnTo>
                    <a:pt x="882" y="922"/>
                  </a:lnTo>
                  <a:lnTo>
                    <a:pt x="884" y="920"/>
                  </a:lnTo>
                  <a:lnTo>
                    <a:pt x="884" y="920"/>
                  </a:lnTo>
                  <a:lnTo>
                    <a:pt x="884" y="920"/>
                  </a:lnTo>
                  <a:lnTo>
                    <a:pt x="886" y="916"/>
                  </a:lnTo>
                  <a:lnTo>
                    <a:pt x="888" y="916"/>
                  </a:lnTo>
                  <a:lnTo>
                    <a:pt x="888" y="916"/>
                  </a:lnTo>
                  <a:lnTo>
                    <a:pt x="890" y="916"/>
                  </a:lnTo>
                  <a:lnTo>
                    <a:pt x="888" y="918"/>
                  </a:lnTo>
                  <a:lnTo>
                    <a:pt x="890" y="918"/>
                  </a:lnTo>
                  <a:lnTo>
                    <a:pt x="892" y="916"/>
                  </a:lnTo>
                  <a:lnTo>
                    <a:pt x="892" y="914"/>
                  </a:lnTo>
                  <a:lnTo>
                    <a:pt x="894" y="912"/>
                  </a:lnTo>
                  <a:lnTo>
                    <a:pt x="892" y="910"/>
                  </a:lnTo>
                  <a:lnTo>
                    <a:pt x="894" y="908"/>
                  </a:lnTo>
                  <a:lnTo>
                    <a:pt x="894" y="908"/>
                  </a:lnTo>
                  <a:lnTo>
                    <a:pt x="896" y="910"/>
                  </a:lnTo>
                  <a:lnTo>
                    <a:pt x="896" y="910"/>
                  </a:lnTo>
                  <a:lnTo>
                    <a:pt x="898" y="910"/>
                  </a:lnTo>
                  <a:lnTo>
                    <a:pt x="898" y="914"/>
                  </a:lnTo>
                  <a:lnTo>
                    <a:pt x="898" y="914"/>
                  </a:lnTo>
                  <a:lnTo>
                    <a:pt x="896" y="916"/>
                  </a:lnTo>
                  <a:lnTo>
                    <a:pt x="898" y="918"/>
                  </a:lnTo>
                  <a:lnTo>
                    <a:pt x="896" y="918"/>
                  </a:lnTo>
                  <a:lnTo>
                    <a:pt x="894" y="920"/>
                  </a:lnTo>
                  <a:lnTo>
                    <a:pt x="894" y="924"/>
                  </a:lnTo>
                  <a:lnTo>
                    <a:pt x="894" y="926"/>
                  </a:lnTo>
                  <a:lnTo>
                    <a:pt x="892" y="926"/>
                  </a:lnTo>
                  <a:lnTo>
                    <a:pt x="892" y="926"/>
                  </a:lnTo>
                  <a:lnTo>
                    <a:pt x="894" y="928"/>
                  </a:lnTo>
                  <a:lnTo>
                    <a:pt x="896" y="926"/>
                  </a:lnTo>
                  <a:lnTo>
                    <a:pt x="898" y="924"/>
                  </a:lnTo>
                  <a:lnTo>
                    <a:pt x="898" y="924"/>
                  </a:lnTo>
                  <a:lnTo>
                    <a:pt x="900" y="920"/>
                  </a:lnTo>
                  <a:lnTo>
                    <a:pt x="900" y="920"/>
                  </a:lnTo>
                  <a:lnTo>
                    <a:pt x="902" y="920"/>
                  </a:lnTo>
                  <a:lnTo>
                    <a:pt x="904" y="920"/>
                  </a:lnTo>
                  <a:lnTo>
                    <a:pt x="904" y="922"/>
                  </a:lnTo>
                  <a:lnTo>
                    <a:pt x="902" y="922"/>
                  </a:lnTo>
                  <a:lnTo>
                    <a:pt x="900" y="924"/>
                  </a:lnTo>
                  <a:lnTo>
                    <a:pt x="900" y="926"/>
                  </a:lnTo>
                  <a:lnTo>
                    <a:pt x="900" y="926"/>
                  </a:lnTo>
                  <a:lnTo>
                    <a:pt x="900" y="928"/>
                  </a:lnTo>
                  <a:lnTo>
                    <a:pt x="900" y="930"/>
                  </a:lnTo>
                  <a:lnTo>
                    <a:pt x="900" y="932"/>
                  </a:lnTo>
                  <a:lnTo>
                    <a:pt x="902" y="930"/>
                  </a:lnTo>
                  <a:lnTo>
                    <a:pt x="902" y="928"/>
                  </a:lnTo>
                  <a:lnTo>
                    <a:pt x="902" y="928"/>
                  </a:lnTo>
                  <a:lnTo>
                    <a:pt x="904" y="928"/>
                  </a:lnTo>
                  <a:lnTo>
                    <a:pt x="904" y="930"/>
                  </a:lnTo>
                  <a:lnTo>
                    <a:pt x="906" y="930"/>
                  </a:lnTo>
                  <a:lnTo>
                    <a:pt x="908" y="930"/>
                  </a:lnTo>
                  <a:lnTo>
                    <a:pt x="908" y="928"/>
                  </a:lnTo>
                  <a:lnTo>
                    <a:pt x="908" y="928"/>
                  </a:lnTo>
                  <a:lnTo>
                    <a:pt x="908" y="926"/>
                  </a:lnTo>
                  <a:lnTo>
                    <a:pt x="908" y="926"/>
                  </a:lnTo>
                  <a:lnTo>
                    <a:pt x="908" y="926"/>
                  </a:lnTo>
                  <a:lnTo>
                    <a:pt x="910" y="924"/>
                  </a:lnTo>
                  <a:lnTo>
                    <a:pt x="908" y="922"/>
                  </a:lnTo>
                  <a:lnTo>
                    <a:pt x="910" y="920"/>
                  </a:lnTo>
                  <a:lnTo>
                    <a:pt x="912" y="918"/>
                  </a:lnTo>
                  <a:lnTo>
                    <a:pt x="912" y="916"/>
                  </a:lnTo>
                  <a:lnTo>
                    <a:pt x="912" y="912"/>
                  </a:lnTo>
                  <a:lnTo>
                    <a:pt x="912" y="912"/>
                  </a:lnTo>
                  <a:lnTo>
                    <a:pt x="912" y="912"/>
                  </a:lnTo>
                  <a:lnTo>
                    <a:pt x="912" y="912"/>
                  </a:lnTo>
                  <a:lnTo>
                    <a:pt x="910" y="914"/>
                  </a:lnTo>
                  <a:lnTo>
                    <a:pt x="908" y="914"/>
                  </a:lnTo>
                  <a:lnTo>
                    <a:pt x="908" y="916"/>
                  </a:lnTo>
                  <a:lnTo>
                    <a:pt x="906" y="916"/>
                  </a:lnTo>
                  <a:lnTo>
                    <a:pt x="906" y="916"/>
                  </a:lnTo>
                  <a:lnTo>
                    <a:pt x="906" y="914"/>
                  </a:lnTo>
                  <a:lnTo>
                    <a:pt x="906" y="912"/>
                  </a:lnTo>
                  <a:lnTo>
                    <a:pt x="908" y="910"/>
                  </a:lnTo>
                  <a:lnTo>
                    <a:pt x="908" y="910"/>
                  </a:lnTo>
                  <a:lnTo>
                    <a:pt x="910" y="908"/>
                  </a:lnTo>
                  <a:lnTo>
                    <a:pt x="912" y="908"/>
                  </a:lnTo>
                  <a:lnTo>
                    <a:pt x="912" y="906"/>
                  </a:lnTo>
                  <a:lnTo>
                    <a:pt x="912" y="906"/>
                  </a:lnTo>
                  <a:lnTo>
                    <a:pt x="910" y="906"/>
                  </a:lnTo>
                  <a:lnTo>
                    <a:pt x="910" y="906"/>
                  </a:lnTo>
                  <a:lnTo>
                    <a:pt x="908" y="908"/>
                  </a:lnTo>
                  <a:lnTo>
                    <a:pt x="906" y="908"/>
                  </a:lnTo>
                  <a:lnTo>
                    <a:pt x="906" y="910"/>
                  </a:lnTo>
                  <a:lnTo>
                    <a:pt x="906" y="910"/>
                  </a:lnTo>
                  <a:lnTo>
                    <a:pt x="902" y="912"/>
                  </a:lnTo>
                  <a:lnTo>
                    <a:pt x="902" y="914"/>
                  </a:lnTo>
                  <a:lnTo>
                    <a:pt x="900" y="914"/>
                  </a:lnTo>
                  <a:lnTo>
                    <a:pt x="900" y="914"/>
                  </a:lnTo>
                  <a:lnTo>
                    <a:pt x="900" y="912"/>
                  </a:lnTo>
                  <a:lnTo>
                    <a:pt x="898" y="910"/>
                  </a:lnTo>
                  <a:lnTo>
                    <a:pt x="898" y="908"/>
                  </a:lnTo>
                  <a:lnTo>
                    <a:pt x="900" y="910"/>
                  </a:lnTo>
                  <a:lnTo>
                    <a:pt x="900" y="910"/>
                  </a:lnTo>
                  <a:lnTo>
                    <a:pt x="902" y="908"/>
                  </a:lnTo>
                  <a:lnTo>
                    <a:pt x="900" y="908"/>
                  </a:lnTo>
                  <a:lnTo>
                    <a:pt x="900" y="908"/>
                  </a:lnTo>
                  <a:lnTo>
                    <a:pt x="900" y="908"/>
                  </a:lnTo>
                  <a:lnTo>
                    <a:pt x="902" y="908"/>
                  </a:lnTo>
                  <a:lnTo>
                    <a:pt x="900" y="906"/>
                  </a:lnTo>
                  <a:lnTo>
                    <a:pt x="900" y="906"/>
                  </a:lnTo>
                  <a:lnTo>
                    <a:pt x="900" y="904"/>
                  </a:lnTo>
                  <a:lnTo>
                    <a:pt x="900" y="904"/>
                  </a:lnTo>
                  <a:lnTo>
                    <a:pt x="902" y="904"/>
                  </a:lnTo>
                  <a:lnTo>
                    <a:pt x="902" y="904"/>
                  </a:lnTo>
                  <a:lnTo>
                    <a:pt x="904" y="902"/>
                  </a:lnTo>
                  <a:lnTo>
                    <a:pt x="906" y="900"/>
                  </a:lnTo>
                  <a:lnTo>
                    <a:pt x="906" y="900"/>
                  </a:lnTo>
                  <a:lnTo>
                    <a:pt x="908" y="900"/>
                  </a:lnTo>
                  <a:lnTo>
                    <a:pt x="910" y="900"/>
                  </a:lnTo>
                  <a:lnTo>
                    <a:pt x="910" y="898"/>
                  </a:lnTo>
                  <a:lnTo>
                    <a:pt x="910" y="896"/>
                  </a:lnTo>
                  <a:lnTo>
                    <a:pt x="910" y="894"/>
                  </a:lnTo>
                  <a:lnTo>
                    <a:pt x="908" y="896"/>
                  </a:lnTo>
                  <a:lnTo>
                    <a:pt x="906" y="898"/>
                  </a:lnTo>
                  <a:lnTo>
                    <a:pt x="906" y="896"/>
                  </a:lnTo>
                  <a:lnTo>
                    <a:pt x="906" y="896"/>
                  </a:lnTo>
                  <a:lnTo>
                    <a:pt x="906" y="898"/>
                  </a:lnTo>
                  <a:lnTo>
                    <a:pt x="906" y="900"/>
                  </a:lnTo>
                  <a:lnTo>
                    <a:pt x="904" y="900"/>
                  </a:lnTo>
                  <a:lnTo>
                    <a:pt x="904" y="900"/>
                  </a:lnTo>
                  <a:lnTo>
                    <a:pt x="902" y="900"/>
                  </a:lnTo>
                  <a:lnTo>
                    <a:pt x="900" y="902"/>
                  </a:lnTo>
                  <a:lnTo>
                    <a:pt x="900" y="902"/>
                  </a:lnTo>
                  <a:lnTo>
                    <a:pt x="900" y="904"/>
                  </a:lnTo>
                  <a:lnTo>
                    <a:pt x="900" y="902"/>
                  </a:lnTo>
                  <a:lnTo>
                    <a:pt x="900" y="900"/>
                  </a:lnTo>
                  <a:lnTo>
                    <a:pt x="900" y="902"/>
                  </a:lnTo>
                  <a:lnTo>
                    <a:pt x="898" y="902"/>
                  </a:lnTo>
                  <a:lnTo>
                    <a:pt x="900" y="900"/>
                  </a:lnTo>
                  <a:lnTo>
                    <a:pt x="900" y="900"/>
                  </a:lnTo>
                  <a:lnTo>
                    <a:pt x="900" y="898"/>
                  </a:lnTo>
                  <a:lnTo>
                    <a:pt x="900" y="898"/>
                  </a:lnTo>
                  <a:lnTo>
                    <a:pt x="900" y="898"/>
                  </a:lnTo>
                  <a:lnTo>
                    <a:pt x="902" y="896"/>
                  </a:lnTo>
                  <a:lnTo>
                    <a:pt x="900" y="894"/>
                  </a:lnTo>
                  <a:lnTo>
                    <a:pt x="900" y="896"/>
                  </a:lnTo>
                  <a:lnTo>
                    <a:pt x="900" y="894"/>
                  </a:lnTo>
                  <a:lnTo>
                    <a:pt x="900" y="894"/>
                  </a:lnTo>
                  <a:lnTo>
                    <a:pt x="900" y="892"/>
                  </a:lnTo>
                  <a:lnTo>
                    <a:pt x="898" y="894"/>
                  </a:lnTo>
                  <a:lnTo>
                    <a:pt x="896" y="894"/>
                  </a:lnTo>
                  <a:lnTo>
                    <a:pt x="898" y="894"/>
                  </a:lnTo>
                  <a:lnTo>
                    <a:pt x="900" y="892"/>
                  </a:lnTo>
                  <a:lnTo>
                    <a:pt x="900" y="892"/>
                  </a:lnTo>
                  <a:lnTo>
                    <a:pt x="902" y="892"/>
                  </a:lnTo>
                  <a:lnTo>
                    <a:pt x="904" y="890"/>
                  </a:lnTo>
                  <a:lnTo>
                    <a:pt x="904" y="890"/>
                  </a:lnTo>
                  <a:lnTo>
                    <a:pt x="906" y="890"/>
                  </a:lnTo>
                  <a:lnTo>
                    <a:pt x="906" y="888"/>
                  </a:lnTo>
                  <a:lnTo>
                    <a:pt x="906" y="886"/>
                  </a:lnTo>
                  <a:lnTo>
                    <a:pt x="906" y="886"/>
                  </a:lnTo>
                  <a:lnTo>
                    <a:pt x="906" y="886"/>
                  </a:lnTo>
                  <a:lnTo>
                    <a:pt x="904" y="884"/>
                  </a:lnTo>
                  <a:lnTo>
                    <a:pt x="902" y="884"/>
                  </a:lnTo>
                  <a:lnTo>
                    <a:pt x="900" y="884"/>
                  </a:lnTo>
                  <a:lnTo>
                    <a:pt x="898" y="884"/>
                  </a:lnTo>
                  <a:lnTo>
                    <a:pt x="898" y="884"/>
                  </a:lnTo>
                  <a:lnTo>
                    <a:pt x="898" y="886"/>
                  </a:lnTo>
                  <a:lnTo>
                    <a:pt x="898" y="888"/>
                  </a:lnTo>
                  <a:lnTo>
                    <a:pt x="896" y="890"/>
                  </a:lnTo>
                  <a:lnTo>
                    <a:pt x="896" y="888"/>
                  </a:lnTo>
                  <a:lnTo>
                    <a:pt x="896" y="886"/>
                  </a:lnTo>
                  <a:lnTo>
                    <a:pt x="896" y="886"/>
                  </a:lnTo>
                  <a:lnTo>
                    <a:pt x="896" y="884"/>
                  </a:lnTo>
                  <a:lnTo>
                    <a:pt x="898" y="882"/>
                  </a:lnTo>
                  <a:lnTo>
                    <a:pt x="898" y="882"/>
                  </a:lnTo>
                  <a:lnTo>
                    <a:pt x="896" y="884"/>
                  </a:lnTo>
                  <a:lnTo>
                    <a:pt x="894" y="886"/>
                  </a:lnTo>
                  <a:lnTo>
                    <a:pt x="892" y="886"/>
                  </a:lnTo>
                  <a:lnTo>
                    <a:pt x="892" y="886"/>
                  </a:lnTo>
                  <a:lnTo>
                    <a:pt x="892" y="886"/>
                  </a:lnTo>
                  <a:lnTo>
                    <a:pt x="890" y="886"/>
                  </a:lnTo>
                  <a:lnTo>
                    <a:pt x="890" y="886"/>
                  </a:lnTo>
                  <a:lnTo>
                    <a:pt x="888" y="886"/>
                  </a:lnTo>
                  <a:lnTo>
                    <a:pt x="888" y="890"/>
                  </a:lnTo>
                  <a:lnTo>
                    <a:pt x="886" y="890"/>
                  </a:lnTo>
                  <a:lnTo>
                    <a:pt x="888" y="888"/>
                  </a:lnTo>
                  <a:lnTo>
                    <a:pt x="888" y="886"/>
                  </a:lnTo>
                  <a:lnTo>
                    <a:pt x="890" y="884"/>
                  </a:lnTo>
                  <a:lnTo>
                    <a:pt x="888" y="884"/>
                  </a:lnTo>
                  <a:lnTo>
                    <a:pt x="888" y="884"/>
                  </a:lnTo>
                  <a:lnTo>
                    <a:pt x="886" y="886"/>
                  </a:lnTo>
                  <a:lnTo>
                    <a:pt x="886" y="886"/>
                  </a:lnTo>
                  <a:lnTo>
                    <a:pt x="886" y="886"/>
                  </a:lnTo>
                  <a:lnTo>
                    <a:pt x="886" y="886"/>
                  </a:lnTo>
                  <a:lnTo>
                    <a:pt x="886" y="884"/>
                  </a:lnTo>
                  <a:lnTo>
                    <a:pt x="886" y="884"/>
                  </a:lnTo>
                  <a:lnTo>
                    <a:pt x="884" y="884"/>
                  </a:lnTo>
                  <a:lnTo>
                    <a:pt x="882" y="886"/>
                  </a:lnTo>
                  <a:lnTo>
                    <a:pt x="882" y="886"/>
                  </a:lnTo>
                  <a:lnTo>
                    <a:pt x="880" y="884"/>
                  </a:lnTo>
                  <a:lnTo>
                    <a:pt x="880" y="882"/>
                  </a:lnTo>
                  <a:lnTo>
                    <a:pt x="878" y="884"/>
                  </a:lnTo>
                  <a:lnTo>
                    <a:pt x="878" y="884"/>
                  </a:lnTo>
                  <a:lnTo>
                    <a:pt x="878" y="884"/>
                  </a:lnTo>
                  <a:lnTo>
                    <a:pt x="880" y="882"/>
                  </a:lnTo>
                  <a:lnTo>
                    <a:pt x="880" y="880"/>
                  </a:lnTo>
                  <a:lnTo>
                    <a:pt x="882" y="878"/>
                  </a:lnTo>
                  <a:lnTo>
                    <a:pt x="880" y="878"/>
                  </a:lnTo>
                  <a:lnTo>
                    <a:pt x="880" y="878"/>
                  </a:lnTo>
                  <a:lnTo>
                    <a:pt x="878" y="880"/>
                  </a:lnTo>
                  <a:lnTo>
                    <a:pt x="878" y="878"/>
                  </a:lnTo>
                  <a:lnTo>
                    <a:pt x="880" y="878"/>
                  </a:lnTo>
                  <a:lnTo>
                    <a:pt x="882" y="878"/>
                  </a:lnTo>
                  <a:lnTo>
                    <a:pt x="884" y="876"/>
                  </a:lnTo>
                  <a:lnTo>
                    <a:pt x="886" y="876"/>
                  </a:lnTo>
                  <a:lnTo>
                    <a:pt x="886" y="874"/>
                  </a:lnTo>
                  <a:lnTo>
                    <a:pt x="886" y="874"/>
                  </a:lnTo>
                  <a:lnTo>
                    <a:pt x="886" y="874"/>
                  </a:lnTo>
                  <a:lnTo>
                    <a:pt x="884" y="874"/>
                  </a:lnTo>
                  <a:lnTo>
                    <a:pt x="882" y="874"/>
                  </a:lnTo>
                  <a:lnTo>
                    <a:pt x="880" y="872"/>
                  </a:lnTo>
                  <a:lnTo>
                    <a:pt x="880" y="874"/>
                  </a:lnTo>
                  <a:lnTo>
                    <a:pt x="878" y="874"/>
                  </a:lnTo>
                  <a:lnTo>
                    <a:pt x="880" y="872"/>
                  </a:lnTo>
                  <a:lnTo>
                    <a:pt x="880" y="872"/>
                  </a:lnTo>
                  <a:lnTo>
                    <a:pt x="880" y="870"/>
                  </a:lnTo>
                  <a:lnTo>
                    <a:pt x="878" y="872"/>
                  </a:lnTo>
                  <a:lnTo>
                    <a:pt x="878" y="872"/>
                  </a:lnTo>
                  <a:lnTo>
                    <a:pt x="876" y="874"/>
                  </a:lnTo>
                  <a:lnTo>
                    <a:pt x="874" y="876"/>
                  </a:lnTo>
                  <a:lnTo>
                    <a:pt x="874" y="876"/>
                  </a:lnTo>
                  <a:lnTo>
                    <a:pt x="872" y="878"/>
                  </a:lnTo>
                  <a:lnTo>
                    <a:pt x="872" y="878"/>
                  </a:lnTo>
                  <a:lnTo>
                    <a:pt x="870" y="880"/>
                  </a:lnTo>
                  <a:lnTo>
                    <a:pt x="870" y="878"/>
                  </a:lnTo>
                  <a:lnTo>
                    <a:pt x="870" y="876"/>
                  </a:lnTo>
                  <a:lnTo>
                    <a:pt x="872" y="874"/>
                  </a:lnTo>
                  <a:lnTo>
                    <a:pt x="872" y="874"/>
                  </a:lnTo>
                  <a:lnTo>
                    <a:pt x="872" y="872"/>
                  </a:lnTo>
                  <a:lnTo>
                    <a:pt x="874" y="870"/>
                  </a:lnTo>
                  <a:lnTo>
                    <a:pt x="874" y="868"/>
                  </a:lnTo>
                  <a:lnTo>
                    <a:pt x="876" y="868"/>
                  </a:lnTo>
                  <a:lnTo>
                    <a:pt x="876" y="866"/>
                  </a:lnTo>
                  <a:lnTo>
                    <a:pt x="878" y="864"/>
                  </a:lnTo>
                  <a:lnTo>
                    <a:pt x="878" y="864"/>
                  </a:lnTo>
                  <a:lnTo>
                    <a:pt x="880" y="862"/>
                  </a:lnTo>
                  <a:lnTo>
                    <a:pt x="880" y="862"/>
                  </a:lnTo>
                  <a:lnTo>
                    <a:pt x="880" y="862"/>
                  </a:lnTo>
                  <a:lnTo>
                    <a:pt x="880" y="860"/>
                  </a:lnTo>
                  <a:lnTo>
                    <a:pt x="882" y="858"/>
                  </a:lnTo>
                  <a:lnTo>
                    <a:pt x="882" y="858"/>
                  </a:lnTo>
                  <a:lnTo>
                    <a:pt x="882" y="858"/>
                  </a:lnTo>
                  <a:lnTo>
                    <a:pt x="882" y="860"/>
                  </a:lnTo>
                  <a:lnTo>
                    <a:pt x="882" y="860"/>
                  </a:lnTo>
                  <a:lnTo>
                    <a:pt x="884" y="858"/>
                  </a:lnTo>
                  <a:lnTo>
                    <a:pt x="886" y="856"/>
                  </a:lnTo>
                  <a:lnTo>
                    <a:pt x="886" y="856"/>
                  </a:lnTo>
                  <a:lnTo>
                    <a:pt x="886" y="854"/>
                  </a:lnTo>
                  <a:lnTo>
                    <a:pt x="886" y="854"/>
                  </a:lnTo>
                  <a:lnTo>
                    <a:pt x="884" y="854"/>
                  </a:lnTo>
                  <a:lnTo>
                    <a:pt x="884" y="854"/>
                  </a:lnTo>
                  <a:lnTo>
                    <a:pt x="884" y="852"/>
                  </a:lnTo>
                  <a:lnTo>
                    <a:pt x="884" y="850"/>
                  </a:lnTo>
                  <a:lnTo>
                    <a:pt x="886" y="850"/>
                  </a:lnTo>
                  <a:lnTo>
                    <a:pt x="886" y="852"/>
                  </a:lnTo>
                  <a:lnTo>
                    <a:pt x="888" y="852"/>
                  </a:lnTo>
                  <a:lnTo>
                    <a:pt x="890" y="852"/>
                  </a:lnTo>
                  <a:lnTo>
                    <a:pt x="890" y="850"/>
                  </a:lnTo>
                  <a:lnTo>
                    <a:pt x="890" y="848"/>
                  </a:lnTo>
                  <a:lnTo>
                    <a:pt x="888" y="848"/>
                  </a:lnTo>
                  <a:lnTo>
                    <a:pt x="888" y="848"/>
                  </a:lnTo>
                  <a:lnTo>
                    <a:pt x="888" y="850"/>
                  </a:lnTo>
                  <a:lnTo>
                    <a:pt x="886" y="850"/>
                  </a:lnTo>
                  <a:lnTo>
                    <a:pt x="886" y="848"/>
                  </a:lnTo>
                  <a:lnTo>
                    <a:pt x="886" y="846"/>
                  </a:lnTo>
                  <a:lnTo>
                    <a:pt x="886" y="848"/>
                  </a:lnTo>
                  <a:lnTo>
                    <a:pt x="884" y="848"/>
                  </a:lnTo>
                  <a:lnTo>
                    <a:pt x="882" y="848"/>
                  </a:lnTo>
                  <a:lnTo>
                    <a:pt x="882" y="850"/>
                  </a:lnTo>
                  <a:lnTo>
                    <a:pt x="880" y="850"/>
                  </a:lnTo>
                  <a:lnTo>
                    <a:pt x="878" y="850"/>
                  </a:lnTo>
                  <a:lnTo>
                    <a:pt x="876" y="852"/>
                  </a:lnTo>
                  <a:lnTo>
                    <a:pt x="874" y="854"/>
                  </a:lnTo>
                  <a:lnTo>
                    <a:pt x="874" y="856"/>
                  </a:lnTo>
                  <a:lnTo>
                    <a:pt x="872" y="856"/>
                  </a:lnTo>
                  <a:lnTo>
                    <a:pt x="872" y="856"/>
                  </a:lnTo>
                  <a:lnTo>
                    <a:pt x="872" y="856"/>
                  </a:lnTo>
                  <a:lnTo>
                    <a:pt x="872" y="858"/>
                  </a:lnTo>
                  <a:lnTo>
                    <a:pt x="872" y="858"/>
                  </a:lnTo>
                  <a:close/>
                  <a:moveTo>
                    <a:pt x="794" y="880"/>
                  </a:moveTo>
                  <a:lnTo>
                    <a:pt x="794" y="880"/>
                  </a:lnTo>
                  <a:lnTo>
                    <a:pt x="800" y="884"/>
                  </a:lnTo>
                  <a:lnTo>
                    <a:pt x="802" y="884"/>
                  </a:lnTo>
                  <a:lnTo>
                    <a:pt x="804" y="886"/>
                  </a:lnTo>
                  <a:lnTo>
                    <a:pt x="806" y="886"/>
                  </a:lnTo>
                  <a:lnTo>
                    <a:pt x="808" y="886"/>
                  </a:lnTo>
                  <a:lnTo>
                    <a:pt x="810" y="888"/>
                  </a:lnTo>
                  <a:lnTo>
                    <a:pt x="814" y="886"/>
                  </a:lnTo>
                  <a:lnTo>
                    <a:pt x="814" y="886"/>
                  </a:lnTo>
                  <a:lnTo>
                    <a:pt x="812" y="884"/>
                  </a:lnTo>
                  <a:lnTo>
                    <a:pt x="812" y="882"/>
                  </a:lnTo>
                  <a:lnTo>
                    <a:pt x="810" y="882"/>
                  </a:lnTo>
                  <a:lnTo>
                    <a:pt x="810" y="882"/>
                  </a:lnTo>
                  <a:lnTo>
                    <a:pt x="808" y="878"/>
                  </a:lnTo>
                  <a:lnTo>
                    <a:pt x="804" y="878"/>
                  </a:lnTo>
                  <a:lnTo>
                    <a:pt x="804" y="876"/>
                  </a:lnTo>
                  <a:lnTo>
                    <a:pt x="802" y="874"/>
                  </a:lnTo>
                  <a:lnTo>
                    <a:pt x="798" y="872"/>
                  </a:lnTo>
                  <a:lnTo>
                    <a:pt x="796" y="872"/>
                  </a:lnTo>
                  <a:lnTo>
                    <a:pt x="788" y="872"/>
                  </a:lnTo>
                  <a:lnTo>
                    <a:pt x="788" y="870"/>
                  </a:lnTo>
                  <a:lnTo>
                    <a:pt x="784" y="872"/>
                  </a:lnTo>
                  <a:lnTo>
                    <a:pt x="786" y="874"/>
                  </a:lnTo>
                  <a:lnTo>
                    <a:pt x="788" y="874"/>
                  </a:lnTo>
                  <a:lnTo>
                    <a:pt x="792" y="878"/>
                  </a:lnTo>
                  <a:lnTo>
                    <a:pt x="792" y="880"/>
                  </a:lnTo>
                  <a:lnTo>
                    <a:pt x="794" y="880"/>
                  </a:lnTo>
                  <a:close/>
                  <a:moveTo>
                    <a:pt x="794" y="936"/>
                  </a:moveTo>
                  <a:lnTo>
                    <a:pt x="792" y="936"/>
                  </a:lnTo>
                  <a:lnTo>
                    <a:pt x="790" y="934"/>
                  </a:lnTo>
                  <a:lnTo>
                    <a:pt x="784" y="932"/>
                  </a:lnTo>
                  <a:lnTo>
                    <a:pt x="784" y="932"/>
                  </a:lnTo>
                  <a:lnTo>
                    <a:pt x="784" y="930"/>
                  </a:lnTo>
                  <a:lnTo>
                    <a:pt x="782" y="928"/>
                  </a:lnTo>
                  <a:lnTo>
                    <a:pt x="782" y="928"/>
                  </a:lnTo>
                  <a:lnTo>
                    <a:pt x="780" y="928"/>
                  </a:lnTo>
                  <a:lnTo>
                    <a:pt x="778" y="926"/>
                  </a:lnTo>
                  <a:lnTo>
                    <a:pt x="778" y="926"/>
                  </a:lnTo>
                  <a:lnTo>
                    <a:pt x="778" y="924"/>
                  </a:lnTo>
                  <a:lnTo>
                    <a:pt x="776" y="924"/>
                  </a:lnTo>
                  <a:lnTo>
                    <a:pt x="776" y="924"/>
                  </a:lnTo>
                  <a:lnTo>
                    <a:pt x="776" y="922"/>
                  </a:lnTo>
                  <a:lnTo>
                    <a:pt x="782" y="918"/>
                  </a:lnTo>
                  <a:lnTo>
                    <a:pt x="782" y="920"/>
                  </a:lnTo>
                  <a:lnTo>
                    <a:pt x="780" y="922"/>
                  </a:lnTo>
                  <a:lnTo>
                    <a:pt x="780" y="922"/>
                  </a:lnTo>
                  <a:lnTo>
                    <a:pt x="782" y="924"/>
                  </a:lnTo>
                  <a:lnTo>
                    <a:pt x="782" y="926"/>
                  </a:lnTo>
                  <a:lnTo>
                    <a:pt x="782" y="926"/>
                  </a:lnTo>
                  <a:lnTo>
                    <a:pt x="784" y="926"/>
                  </a:lnTo>
                  <a:lnTo>
                    <a:pt x="786" y="926"/>
                  </a:lnTo>
                  <a:lnTo>
                    <a:pt x="788" y="928"/>
                  </a:lnTo>
                  <a:lnTo>
                    <a:pt x="790" y="928"/>
                  </a:lnTo>
                  <a:lnTo>
                    <a:pt x="790" y="930"/>
                  </a:lnTo>
                  <a:lnTo>
                    <a:pt x="794" y="928"/>
                  </a:lnTo>
                  <a:lnTo>
                    <a:pt x="796" y="928"/>
                  </a:lnTo>
                  <a:lnTo>
                    <a:pt x="798" y="928"/>
                  </a:lnTo>
                  <a:lnTo>
                    <a:pt x="802" y="928"/>
                  </a:lnTo>
                  <a:lnTo>
                    <a:pt x="800" y="930"/>
                  </a:lnTo>
                  <a:lnTo>
                    <a:pt x="796" y="930"/>
                  </a:lnTo>
                  <a:lnTo>
                    <a:pt x="796" y="932"/>
                  </a:lnTo>
                  <a:lnTo>
                    <a:pt x="796" y="934"/>
                  </a:lnTo>
                  <a:lnTo>
                    <a:pt x="796" y="936"/>
                  </a:lnTo>
                  <a:lnTo>
                    <a:pt x="794" y="936"/>
                  </a:lnTo>
                  <a:close/>
                  <a:moveTo>
                    <a:pt x="812" y="946"/>
                  </a:moveTo>
                  <a:lnTo>
                    <a:pt x="810" y="944"/>
                  </a:lnTo>
                  <a:lnTo>
                    <a:pt x="808" y="942"/>
                  </a:lnTo>
                  <a:lnTo>
                    <a:pt x="808" y="938"/>
                  </a:lnTo>
                  <a:lnTo>
                    <a:pt x="806" y="936"/>
                  </a:lnTo>
                  <a:lnTo>
                    <a:pt x="808" y="934"/>
                  </a:lnTo>
                  <a:lnTo>
                    <a:pt x="810" y="934"/>
                  </a:lnTo>
                  <a:lnTo>
                    <a:pt x="814" y="930"/>
                  </a:lnTo>
                  <a:lnTo>
                    <a:pt x="814" y="928"/>
                  </a:lnTo>
                  <a:lnTo>
                    <a:pt x="816" y="926"/>
                  </a:lnTo>
                  <a:lnTo>
                    <a:pt x="818" y="924"/>
                  </a:lnTo>
                  <a:lnTo>
                    <a:pt x="820" y="920"/>
                  </a:lnTo>
                  <a:lnTo>
                    <a:pt x="822" y="920"/>
                  </a:lnTo>
                  <a:lnTo>
                    <a:pt x="822" y="922"/>
                  </a:lnTo>
                  <a:lnTo>
                    <a:pt x="820" y="924"/>
                  </a:lnTo>
                  <a:lnTo>
                    <a:pt x="822" y="924"/>
                  </a:lnTo>
                  <a:lnTo>
                    <a:pt x="822" y="926"/>
                  </a:lnTo>
                  <a:lnTo>
                    <a:pt x="820" y="930"/>
                  </a:lnTo>
                  <a:lnTo>
                    <a:pt x="818" y="932"/>
                  </a:lnTo>
                  <a:lnTo>
                    <a:pt x="820" y="932"/>
                  </a:lnTo>
                  <a:lnTo>
                    <a:pt x="822" y="934"/>
                  </a:lnTo>
                  <a:lnTo>
                    <a:pt x="820" y="936"/>
                  </a:lnTo>
                  <a:lnTo>
                    <a:pt x="822" y="936"/>
                  </a:lnTo>
                  <a:lnTo>
                    <a:pt x="824" y="936"/>
                  </a:lnTo>
                  <a:lnTo>
                    <a:pt x="824" y="934"/>
                  </a:lnTo>
                  <a:lnTo>
                    <a:pt x="824" y="934"/>
                  </a:lnTo>
                  <a:lnTo>
                    <a:pt x="826" y="934"/>
                  </a:lnTo>
                  <a:lnTo>
                    <a:pt x="828" y="938"/>
                  </a:lnTo>
                  <a:lnTo>
                    <a:pt x="828" y="938"/>
                  </a:lnTo>
                  <a:lnTo>
                    <a:pt x="826" y="940"/>
                  </a:lnTo>
                  <a:lnTo>
                    <a:pt x="824" y="940"/>
                  </a:lnTo>
                  <a:lnTo>
                    <a:pt x="820" y="940"/>
                  </a:lnTo>
                  <a:lnTo>
                    <a:pt x="816" y="944"/>
                  </a:lnTo>
                  <a:lnTo>
                    <a:pt x="816" y="944"/>
                  </a:lnTo>
                  <a:lnTo>
                    <a:pt x="814" y="942"/>
                  </a:lnTo>
                  <a:lnTo>
                    <a:pt x="814" y="942"/>
                  </a:lnTo>
                  <a:lnTo>
                    <a:pt x="812" y="944"/>
                  </a:lnTo>
                  <a:lnTo>
                    <a:pt x="812" y="946"/>
                  </a:lnTo>
                  <a:close/>
                  <a:moveTo>
                    <a:pt x="622" y="796"/>
                  </a:moveTo>
                  <a:lnTo>
                    <a:pt x="622" y="800"/>
                  </a:lnTo>
                  <a:lnTo>
                    <a:pt x="622" y="800"/>
                  </a:lnTo>
                  <a:lnTo>
                    <a:pt x="622" y="798"/>
                  </a:lnTo>
                  <a:lnTo>
                    <a:pt x="622" y="796"/>
                  </a:lnTo>
                  <a:lnTo>
                    <a:pt x="622" y="796"/>
                  </a:lnTo>
                  <a:lnTo>
                    <a:pt x="622" y="796"/>
                  </a:lnTo>
                  <a:close/>
                  <a:moveTo>
                    <a:pt x="622" y="824"/>
                  </a:moveTo>
                  <a:lnTo>
                    <a:pt x="622" y="822"/>
                  </a:lnTo>
                  <a:lnTo>
                    <a:pt x="624" y="822"/>
                  </a:lnTo>
                  <a:lnTo>
                    <a:pt x="624" y="822"/>
                  </a:lnTo>
                  <a:lnTo>
                    <a:pt x="624" y="822"/>
                  </a:lnTo>
                  <a:lnTo>
                    <a:pt x="622" y="824"/>
                  </a:lnTo>
                  <a:lnTo>
                    <a:pt x="622" y="824"/>
                  </a:lnTo>
                  <a:close/>
                  <a:moveTo>
                    <a:pt x="598" y="804"/>
                  </a:moveTo>
                  <a:lnTo>
                    <a:pt x="600" y="802"/>
                  </a:lnTo>
                  <a:lnTo>
                    <a:pt x="602" y="802"/>
                  </a:lnTo>
                  <a:lnTo>
                    <a:pt x="602" y="800"/>
                  </a:lnTo>
                  <a:lnTo>
                    <a:pt x="604" y="800"/>
                  </a:lnTo>
                  <a:lnTo>
                    <a:pt x="606" y="800"/>
                  </a:lnTo>
                  <a:lnTo>
                    <a:pt x="608" y="800"/>
                  </a:lnTo>
                  <a:lnTo>
                    <a:pt x="608" y="800"/>
                  </a:lnTo>
                  <a:lnTo>
                    <a:pt x="612" y="802"/>
                  </a:lnTo>
                  <a:lnTo>
                    <a:pt x="612" y="806"/>
                  </a:lnTo>
                  <a:lnTo>
                    <a:pt x="614" y="806"/>
                  </a:lnTo>
                  <a:lnTo>
                    <a:pt x="612" y="808"/>
                  </a:lnTo>
                  <a:lnTo>
                    <a:pt x="606" y="808"/>
                  </a:lnTo>
                  <a:lnTo>
                    <a:pt x="604" y="806"/>
                  </a:lnTo>
                  <a:lnTo>
                    <a:pt x="602" y="806"/>
                  </a:lnTo>
                  <a:lnTo>
                    <a:pt x="602" y="808"/>
                  </a:lnTo>
                  <a:lnTo>
                    <a:pt x="602" y="808"/>
                  </a:lnTo>
                  <a:lnTo>
                    <a:pt x="602" y="806"/>
                  </a:lnTo>
                  <a:lnTo>
                    <a:pt x="600" y="806"/>
                  </a:lnTo>
                  <a:lnTo>
                    <a:pt x="600" y="806"/>
                  </a:lnTo>
                  <a:lnTo>
                    <a:pt x="598" y="804"/>
                  </a:lnTo>
                  <a:close/>
                  <a:moveTo>
                    <a:pt x="94" y="814"/>
                  </a:moveTo>
                  <a:lnTo>
                    <a:pt x="98" y="816"/>
                  </a:lnTo>
                  <a:lnTo>
                    <a:pt x="100" y="820"/>
                  </a:lnTo>
                  <a:lnTo>
                    <a:pt x="100" y="822"/>
                  </a:lnTo>
                  <a:lnTo>
                    <a:pt x="96" y="818"/>
                  </a:lnTo>
                  <a:lnTo>
                    <a:pt x="94" y="814"/>
                  </a:lnTo>
                  <a:close/>
                  <a:moveTo>
                    <a:pt x="90" y="808"/>
                  </a:moveTo>
                  <a:lnTo>
                    <a:pt x="90" y="806"/>
                  </a:lnTo>
                  <a:lnTo>
                    <a:pt x="92" y="806"/>
                  </a:lnTo>
                  <a:lnTo>
                    <a:pt x="90" y="808"/>
                  </a:lnTo>
                  <a:close/>
                  <a:moveTo>
                    <a:pt x="78" y="798"/>
                  </a:moveTo>
                  <a:lnTo>
                    <a:pt x="80" y="798"/>
                  </a:lnTo>
                  <a:lnTo>
                    <a:pt x="80" y="796"/>
                  </a:lnTo>
                  <a:lnTo>
                    <a:pt x="78" y="798"/>
                  </a:lnTo>
                  <a:close/>
                  <a:moveTo>
                    <a:pt x="56" y="788"/>
                  </a:moveTo>
                  <a:lnTo>
                    <a:pt x="58" y="792"/>
                  </a:lnTo>
                  <a:lnTo>
                    <a:pt x="58" y="792"/>
                  </a:lnTo>
                  <a:lnTo>
                    <a:pt x="60" y="794"/>
                  </a:lnTo>
                  <a:lnTo>
                    <a:pt x="66" y="796"/>
                  </a:lnTo>
                  <a:lnTo>
                    <a:pt x="64" y="796"/>
                  </a:lnTo>
                  <a:lnTo>
                    <a:pt x="60" y="796"/>
                  </a:lnTo>
                  <a:lnTo>
                    <a:pt x="58" y="800"/>
                  </a:lnTo>
                  <a:lnTo>
                    <a:pt x="60" y="800"/>
                  </a:lnTo>
                  <a:lnTo>
                    <a:pt x="58" y="804"/>
                  </a:lnTo>
                  <a:lnTo>
                    <a:pt x="58" y="804"/>
                  </a:lnTo>
                  <a:lnTo>
                    <a:pt x="62" y="804"/>
                  </a:lnTo>
                  <a:lnTo>
                    <a:pt x="62" y="806"/>
                  </a:lnTo>
                  <a:lnTo>
                    <a:pt x="66" y="806"/>
                  </a:lnTo>
                  <a:lnTo>
                    <a:pt x="66" y="808"/>
                  </a:lnTo>
                  <a:lnTo>
                    <a:pt x="68" y="810"/>
                  </a:lnTo>
                  <a:lnTo>
                    <a:pt x="70" y="808"/>
                  </a:lnTo>
                  <a:lnTo>
                    <a:pt x="66" y="812"/>
                  </a:lnTo>
                  <a:lnTo>
                    <a:pt x="68" y="816"/>
                  </a:lnTo>
                  <a:lnTo>
                    <a:pt x="70" y="814"/>
                  </a:lnTo>
                  <a:lnTo>
                    <a:pt x="70" y="812"/>
                  </a:lnTo>
                  <a:lnTo>
                    <a:pt x="74" y="812"/>
                  </a:lnTo>
                  <a:lnTo>
                    <a:pt x="72" y="814"/>
                  </a:lnTo>
                  <a:lnTo>
                    <a:pt x="70" y="816"/>
                  </a:lnTo>
                  <a:lnTo>
                    <a:pt x="72" y="818"/>
                  </a:lnTo>
                  <a:lnTo>
                    <a:pt x="72" y="818"/>
                  </a:lnTo>
                  <a:lnTo>
                    <a:pt x="72" y="820"/>
                  </a:lnTo>
                  <a:lnTo>
                    <a:pt x="78" y="820"/>
                  </a:lnTo>
                  <a:lnTo>
                    <a:pt x="76" y="822"/>
                  </a:lnTo>
                  <a:lnTo>
                    <a:pt x="78" y="822"/>
                  </a:lnTo>
                  <a:lnTo>
                    <a:pt x="80" y="824"/>
                  </a:lnTo>
                  <a:lnTo>
                    <a:pt x="78" y="828"/>
                  </a:lnTo>
                  <a:lnTo>
                    <a:pt x="82" y="830"/>
                  </a:lnTo>
                  <a:lnTo>
                    <a:pt x="84" y="828"/>
                  </a:lnTo>
                  <a:lnTo>
                    <a:pt x="84" y="830"/>
                  </a:lnTo>
                  <a:lnTo>
                    <a:pt x="86" y="830"/>
                  </a:lnTo>
                  <a:lnTo>
                    <a:pt x="84" y="832"/>
                  </a:lnTo>
                  <a:lnTo>
                    <a:pt x="88" y="838"/>
                  </a:lnTo>
                  <a:lnTo>
                    <a:pt x="90" y="838"/>
                  </a:lnTo>
                  <a:lnTo>
                    <a:pt x="90" y="840"/>
                  </a:lnTo>
                  <a:lnTo>
                    <a:pt x="98" y="844"/>
                  </a:lnTo>
                  <a:lnTo>
                    <a:pt x="100" y="844"/>
                  </a:lnTo>
                  <a:lnTo>
                    <a:pt x="100" y="844"/>
                  </a:lnTo>
                  <a:lnTo>
                    <a:pt x="100" y="836"/>
                  </a:lnTo>
                  <a:lnTo>
                    <a:pt x="100" y="834"/>
                  </a:lnTo>
                  <a:lnTo>
                    <a:pt x="100" y="832"/>
                  </a:lnTo>
                  <a:lnTo>
                    <a:pt x="100" y="828"/>
                  </a:lnTo>
                  <a:lnTo>
                    <a:pt x="98" y="824"/>
                  </a:lnTo>
                  <a:lnTo>
                    <a:pt x="92" y="820"/>
                  </a:lnTo>
                  <a:lnTo>
                    <a:pt x="92" y="814"/>
                  </a:lnTo>
                  <a:lnTo>
                    <a:pt x="88" y="808"/>
                  </a:lnTo>
                  <a:lnTo>
                    <a:pt x="88" y="804"/>
                  </a:lnTo>
                  <a:lnTo>
                    <a:pt x="86" y="802"/>
                  </a:lnTo>
                  <a:lnTo>
                    <a:pt x="84" y="802"/>
                  </a:lnTo>
                  <a:lnTo>
                    <a:pt x="80" y="800"/>
                  </a:lnTo>
                  <a:lnTo>
                    <a:pt x="78" y="800"/>
                  </a:lnTo>
                  <a:lnTo>
                    <a:pt x="74" y="800"/>
                  </a:lnTo>
                  <a:lnTo>
                    <a:pt x="74" y="798"/>
                  </a:lnTo>
                  <a:lnTo>
                    <a:pt x="70" y="794"/>
                  </a:lnTo>
                  <a:lnTo>
                    <a:pt x="68" y="794"/>
                  </a:lnTo>
                  <a:lnTo>
                    <a:pt x="68" y="790"/>
                  </a:lnTo>
                  <a:lnTo>
                    <a:pt x="66" y="790"/>
                  </a:lnTo>
                  <a:lnTo>
                    <a:pt x="64" y="788"/>
                  </a:lnTo>
                  <a:lnTo>
                    <a:pt x="60" y="788"/>
                  </a:lnTo>
                  <a:lnTo>
                    <a:pt x="60" y="788"/>
                  </a:lnTo>
                  <a:lnTo>
                    <a:pt x="56" y="788"/>
                  </a:lnTo>
                  <a:close/>
                  <a:moveTo>
                    <a:pt x="78" y="794"/>
                  </a:moveTo>
                  <a:lnTo>
                    <a:pt x="80" y="794"/>
                  </a:lnTo>
                  <a:lnTo>
                    <a:pt x="80" y="792"/>
                  </a:lnTo>
                  <a:lnTo>
                    <a:pt x="82" y="794"/>
                  </a:lnTo>
                  <a:lnTo>
                    <a:pt x="80" y="796"/>
                  </a:lnTo>
                  <a:lnTo>
                    <a:pt x="78" y="796"/>
                  </a:lnTo>
                  <a:lnTo>
                    <a:pt x="78" y="794"/>
                  </a:lnTo>
                  <a:close/>
                  <a:moveTo>
                    <a:pt x="76" y="792"/>
                  </a:moveTo>
                  <a:lnTo>
                    <a:pt x="78" y="790"/>
                  </a:lnTo>
                  <a:lnTo>
                    <a:pt x="80" y="792"/>
                  </a:lnTo>
                  <a:lnTo>
                    <a:pt x="76" y="792"/>
                  </a:lnTo>
                  <a:close/>
                  <a:moveTo>
                    <a:pt x="62" y="738"/>
                  </a:moveTo>
                  <a:lnTo>
                    <a:pt x="62" y="740"/>
                  </a:lnTo>
                  <a:lnTo>
                    <a:pt x="64" y="740"/>
                  </a:lnTo>
                  <a:lnTo>
                    <a:pt x="62" y="738"/>
                  </a:lnTo>
                  <a:close/>
                  <a:moveTo>
                    <a:pt x="68" y="762"/>
                  </a:moveTo>
                  <a:lnTo>
                    <a:pt x="68" y="760"/>
                  </a:lnTo>
                  <a:lnTo>
                    <a:pt x="70" y="760"/>
                  </a:lnTo>
                  <a:lnTo>
                    <a:pt x="70" y="762"/>
                  </a:lnTo>
                  <a:lnTo>
                    <a:pt x="70" y="762"/>
                  </a:lnTo>
                  <a:lnTo>
                    <a:pt x="68" y="762"/>
                  </a:lnTo>
                  <a:close/>
                  <a:moveTo>
                    <a:pt x="68" y="770"/>
                  </a:moveTo>
                  <a:lnTo>
                    <a:pt x="66" y="772"/>
                  </a:lnTo>
                  <a:lnTo>
                    <a:pt x="66" y="774"/>
                  </a:lnTo>
                  <a:lnTo>
                    <a:pt x="68" y="776"/>
                  </a:lnTo>
                  <a:lnTo>
                    <a:pt x="68" y="774"/>
                  </a:lnTo>
                  <a:lnTo>
                    <a:pt x="68" y="770"/>
                  </a:lnTo>
                  <a:close/>
                  <a:moveTo>
                    <a:pt x="70" y="768"/>
                  </a:moveTo>
                  <a:lnTo>
                    <a:pt x="72" y="764"/>
                  </a:lnTo>
                  <a:lnTo>
                    <a:pt x="72" y="764"/>
                  </a:lnTo>
                  <a:lnTo>
                    <a:pt x="68" y="766"/>
                  </a:lnTo>
                  <a:lnTo>
                    <a:pt x="68" y="768"/>
                  </a:lnTo>
                  <a:lnTo>
                    <a:pt x="68" y="768"/>
                  </a:lnTo>
                  <a:lnTo>
                    <a:pt x="68" y="768"/>
                  </a:lnTo>
                  <a:lnTo>
                    <a:pt x="70" y="768"/>
                  </a:lnTo>
                  <a:lnTo>
                    <a:pt x="70" y="768"/>
                  </a:lnTo>
                  <a:close/>
                  <a:moveTo>
                    <a:pt x="72" y="766"/>
                  </a:moveTo>
                  <a:lnTo>
                    <a:pt x="76" y="760"/>
                  </a:lnTo>
                  <a:lnTo>
                    <a:pt x="78" y="760"/>
                  </a:lnTo>
                  <a:lnTo>
                    <a:pt x="80" y="760"/>
                  </a:lnTo>
                  <a:lnTo>
                    <a:pt x="82" y="758"/>
                  </a:lnTo>
                  <a:lnTo>
                    <a:pt x="82" y="760"/>
                  </a:lnTo>
                  <a:lnTo>
                    <a:pt x="78" y="762"/>
                  </a:lnTo>
                  <a:lnTo>
                    <a:pt x="76" y="762"/>
                  </a:lnTo>
                  <a:lnTo>
                    <a:pt x="74" y="766"/>
                  </a:lnTo>
                  <a:lnTo>
                    <a:pt x="72" y="766"/>
                  </a:lnTo>
                  <a:close/>
                  <a:moveTo>
                    <a:pt x="70" y="752"/>
                  </a:moveTo>
                  <a:lnTo>
                    <a:pt x="70" y="750"/>
                  </a:lnTo>
                  <a:lnTo>
                    <a:pt x="72" y="746"/>
                  </a:lnTo>
                  <a:lnTo>
                    <a:pt x="72" y="750"/>
                  </a:lnTo>
                  <a:lnTo>
                    <a:pt x="72" y="750"/>
                  </a:lnTo>
                  <a:lnTo>
                    <a:pt x="72" y="752"/>
                  </a:lnTo>
                  <a:lnTo>
                    <a:pt x="70" y="752"/>
                  </a:lnTo>
                  <a:close/>
                  <a:moveTo>
                    <a:pt x="66" y="752"/>
                  </a:moveTo>
                  <a:lnTo>
                    <a:pt x="68" y="754"/>
                  </a:lnTo>
                  <a:lnTo>
                    <a:pt x="70" y="752"/>
                  </a:lnTo>
                  <a:lnTo>
                    <a:pt x="68" y="750"/>
                  </a:lnTo>
                  <a:lnTo>
                    <a:pt x="66" y="752"/>
                  </a:lnTo>
                  <a:close/>
                  <a:moveTo>
                    <a:pt x="62" y="744"/>
                  </a:moveTo>
                  <a:lnTo>
                    <a:pt x="62" y="748"/>
                  </a:lnTo>
                  <a:lnTo>
                    <a:pt x="64" y="750"/>
                  </a:lnTo>
                  <a:lnTo>
                    <a:pt x="64" y="752"/>
                  </a:lnTo>
                  <a:lnTo>
                    <a:pt x="64" y="750"/>
                  </a:lnTo>
                  <a:lnTo>
                    <a:pt x="64" y="746"/>
                  </a:lnTo>
                  <a:lnTo>
                    <a:pt x="62" y="744"/>
                  </a:lnTo>
                  <a:close/>
                  <a:moveTo>
                    <a:pt x="64" y="742"/>
                  </a:moveTo>
                  <a:lnTo>
                    <a:pt x="66" y="742"/>
                  </a:lnTo>
                  <a:lnTo>
                    <a:pt x="66" y="744"/>
                  </a:lnTo>
                  <a:lnTo>
                    <a:pt x="66" y="746"/>
                  </a:lnTo>
                  <a:lnTo>
                    <a:pt x="68" y="746"/>
                  </a:lnTo>
                  <a:lnTo>
                    <a:pt x="70" y="744"/>
                  </a:lnTo>
                  <a:lnTo>
                    <a:pt x="68" y="746"/>
                  </a:lnTo>
                  <a:lnTo>
                    <a:pt x="68" y="748"/>
                  </a:lnTo>
                  <a:lnTo>
                    <a:pt x="72" y="746"/>
                  </a:lnTo>
                  <a:lnTo>
                    <a:pt x="72" y="740"/>
                  </a:lnTo>
                  <a:lnTo>
                    <a:pt x="68" y="740"/>
                  </a:lnTo>
                  <a:lnTo>
                    <a:pt x="66" y="740"/>
                  </a:lnTo>
                  <a:lnTo>
                    <a:pt x="64" y="742"/>
                  </a:lnTo>
                  <a:close/>
                  <a:moveTo>
                    <a:pt x="64" y="736"/>
                  </a:moveTo>
                  <a:lnTo>
                    <a:pt x="66" y="738"/>
                  </a:lnTo>
                  <a:lnTo>
                    <a:pt x="66" y="738"/>
                  </a:lnTo>
                  <a:lnTo>
                    <a:pt x="66" y="736"/>
                  </a:lnTo>
                  <a:lnTo>
                    <a:pt x="64" y="736"/>
                  </a:lnTo>
                  <a:close/>
                  <a:moveTo>
                    <a:pt x="68" y="732"/>
                  </a:moveTo>
                  <a:lnTo>
                    <a:pt x="70" y="730"/>
                  </a:lnTo>
                  <a:lnTo>
                    <a:pt x="72" y="728"/>
                  </a:lnTo>
                  <a:lnTo>
                    <a:pt x="72" y="728"/>
                  </a:lnTo>
                  <a:lnTo>
                    <a:pt x="72" y="730"/>
                  </a:lnTo>
                  <a:lnTo>
                    <a:pt x="70" y="732"/>
                  </a:lnTo>
                  <a:lnTo>
                    <a:pt x="68" y="732"/>
                  </a:lnTo>
                  <a:close/>
                  <a:moveTo>
                    <a:pt x="54" y="726"/>
                  </a:moveTo>
                  <a:lnTo>
                    <a:pt x="58" y="732"/>
                  </a:lnTo>
                  <a:lnTo>
                    <a:pt x="60" y="734"/>
                  </a:lnTo>
                  <a:lnTo>
                    <a:pt x="60" y="738"/>
                  </a:lnTo>
                  <a:lnTo>
                    <a:pt x="58" y="736"/>
                  </a:lnTo>
                  <a:lnTo>
                    <a:pt x="58" y="734"/>
                  </a:lnTo>
                  <a:lnTo>
                    <a:pt x="54" y="730"/>
                  </a:lnTo>
                  <a:lnTo>
                    <a:pt x="52" y="726"/>
                  </a:lnTo>
                  <a:lnTo>
                    <a:pt x="52" y="726"/>
                  </a:lnTo>
                  <a:lnTo>
                    <a:pt x="54" y="726"/>
                  </a:lnTo>
                  <a:lnTo>
                    <a:pt x="54" y="726"/>
                  </a:lnTo>
                  <a:close/>
                  <a:moveTo>
                    <a:pt x="58" y="724"/>
                  </a:moveTo>
                  <a:lnTo>
                    <a:pt x="58" y="726"/>
                  </a:lnTo>
                  <a:lnTo>
                    <a:pt x="60" y="728"/>
                  </a:lnTo>
                  <a:lnTo>
                    <a:pt x="60" y="732"/>
                  </a:lnTo>
                  <a:lnTo>
                    <a:pt x="64" y="734"/>
                  </a:lnTo>
                  <a:lnTo>
                    <a:pt x="64" y="730"/>
                  </a:lnTo>
                  <a:lnTo>
                    <a:pt x="62" y="726"/>
                  </a:lnTo>
                  <a:lnTo>
                    <a:pt x="60" y="722"/>
                  </a:lnTo>
                  <a:lnTo>
                    <a:pt x="58" y="722"/>
                  </a:lnTo>
                  <a:lnTo>
                    <a:pt x="58" y="724"/>
                  </a:lnTo>
                  <a:close/>
                  <a:moveTo>
                    <a:pt x="54" y="720"/>
                  </a:moveTo>
                  <a:lnTo>
                    <a:pt x="58" y="720"/>
                  </a:lnTo>
                  <a:lnTo>
                    <a:pt x="58" y="720"/>
                  </a:lnTo>
                  <a:lnTo>
                    <a:pt x="60" y="720"/>
                  </a:lnTo>
                  <a:lnTo>
                    <a:pt x="60" y="718"/>
                  </a:lnTo>
                  <a:lnTo>
                    <a:pt x="58" y="716"/>
                  </a:lnTo>
                  <a:lnTo>
                    <a:pt x="56" y="718"/>
                  </a:lnTo>
                  <a:lnTo>
                    <a:pt x="54" y="720"/>
                  </a:lnTo>
                  <a:close/>
                  <a:moveTo>
                    <a:pt x="28" y="720"/>
                  </a:moveTo>
                  <a:lnTo>
                    <a:pt x="28" y="716"/>
                  </a:lnTo>
                  <a:lnTo>
                    <a:pt x="32" y="710"/>
                  </a:lnTo>
                  <a:lnTo>
                    <a:pt x="36" y="712"/>
                  </a:lnTo>
                  <a:lnTo>
                    <a:pt x="34" y="714"/>
                  </a:lnTo>
                  <a:lnTo>
                    <a:pt x="36" y="714"/>
                  </a:lnTo>
                  <a:lnTo>
                    <a:pt x="38" y="712"/>
                  </a:lnTo>
                  <a:lnTo>
                    <a:pt x="40" y="714"/>
                  </a:lnTo>
                  <a:lnTo>
                    <a:pt x="40" y="714"/>
                  </a:lnTo>
                  <a:lnTo>
                    <a:pt x="38" y="718"/>
                  </a:lnTo>
                  <a:lnTo>
                    <a:pt x="38" y="720"/>
                  </a:lnTo>
                  <a:lnTo>
                    <a:pt x="32" y="722"/>
                  </a:lnTo>
                  <a:lnTo>
                    <a:pt x="34" y="722"/>
                  </a:lnTo>
                  <a:lnTo>
                    <a:pt x="34" y="724"/>
                  </a:lnTo>
                  <a:lnTo>
                    <a:pt x="38" y="724"/>
                  </a:lnTo>
                  <a:lnTo>
                    <a:pt x="38" y="720"/>
                  </a:lnTo>
                  <a:lnTo>
                    <a:pt x="42" y="716"/>
                  </a:lnTo>
                  <a:lnTo>
                    <a:pt x="46" y="714"/>
                  </a:lnTo>
                  <a:lnTo>
                    <a:pt x="46" y="714"/>
                  </a:lnTo>
                  <a:lnTo>
                    <a:pt x="42" y="720"/>
                  </a:lnTo>
                  <a:lnTo>
                    <a:pt x="42" y="724"/>
                  </a:lnTo>
                  <a:lnTo>
                    <a:pt x="38" y="726"/>
                  </a:lnTo>
                  <a:lnTo>
                    <a:pt x="38" y="730"/>
                  </a:lnTo>
                  <a:lnTo>
                    <a:pt x="36" y="732"/>
                  </a:lnTo>
                  <a:lnTo>
                    <a:pt x="34" y="732"/>
                  </a:lnTo>
                  <a:lnTo>
                    <a:pt x="32" y="734"/>
                  </a:lnTo>
                  <a:lnTo>
                    <a:pt x="34" y="734"/>
                  </a:lnTo>
                  <a:lnTo>
                    <a:pt x="36" y="734"/>
                  </a:lnTo>
                  <a:lnTo>
                    <a:pt x="38" y="734"/>
                  </a:lnTo>
                  <a:lnTo>
                    <a:pt x="38" y="736"/>
                  </a:lnTo>
                  <a:lnTo>
                    <a:pt x="36" y="736"/>
                  </a:lnTo>
                  <a:lnTo>
                    <a:pt x="34" y="740"/>
                  </a:lnTo>
                  <a:lnTo>
                    <a:pt x="34" y="742"/>
                  </a:lnTo>
                  <a:lnTo>
                    <a:pt x="34" y="746"/>
                  </a:lnTo>
                  <a:lnTo>
                    <a:pt x="36" y="750"/>
                  </a:lnTo>
                  <a:lnTo>
                    <a:pt x="36" y="754"/>
                  </a:lnTo>
                  <a:lnTo>
                    <a:pt x="38" y="752"/>
                  </a:lnTo>
                  <a:lnTo>
                    <a:pt x="38" y="754"/>
                  </a:lnTo>
                  <a:lnTo>
                    <a:pt x="38" y="756"/>
                  </a:lnTo>
                  <a:lnTo>
                    <a:pt x="34" y="756"/>
                  </a:lnTo>
                  <a:lnTo>
                    <a:pt x="30" y="748"/>
                  </a:lnTo>
                  <a:lnTo>
                    <a:pt x="30" y="744"/>
                  </a:lnTo>
                  <a:lnTo>
                    <a:pt x="30" y="742"/>
                  </a:lnTo>
                  <a:lnTo>
                    <a:pt x="28" y="742"/>
                  </a:lnTo>
                  <a:lnTo>
                    <a:pt x="28" y="740"/>
                  </a:lnTo>
                  <a:lnTo>
                    <a:pt x="28" y="738"/>
                  </a:lnTo>
                  <a:lnTo>
                    <a:pt x="30" y="738"/>
                  </a:lnTo>
                  <a:lnTo>
                    <a:pt x="30" y="736"/>
                  </a:lnTo>
                  <a:lnTo>
                    <a:pt x="28" y="736"/>
                  </a:lnTo>
                  <a:lnTo>
                    <a:pt x="30" y="732"/>
                  </a:lnTo>
                  <a:lnTo>
                    <a:pt x="28" y="730"/>
                  </a:lnTo>
                  <a:lnTo>
                    <a:pt x="28" y="730"/>
                  </a:lnTo>
                  <a:lnTo>
                    <a:pt x="30" y="730"/>
                  </a:lnTo>
                  <a:lnTo>
                    <a:pt x="30" y="730"/>
                  </a:lnTo>
                  <a:lnTo>
                    <a:pt x="30" y="728"/>
                  </a:lnTo>
                  <a:lnTo>
                    <a:pt x="30" y="726"/>
                  </a:lnTo>
                  <a:lnTo>
                    <a:pt x="26" y="726"/>
                  </a:lnTo>
                  <a:lnTo>
                    <a:pt x="26" y="724"/>
                  </a:lnTo>
                  <a:lnTo>
                    <a:pt x="28" y="720"/>
                  </a:lnTo>
                  <a:close/>
                  <a:moveTo>
                    <a:pt x="58" y="708"/>
                  </a:moveTo>
                  <a:lnTo>
                    <a:pt x="58" y="706"/>
                  </a:lnTo>
                  <a:lnTo>
                    <a:pt x="58" y="704"/>
                  </a:lnTo>
                  <a:lnTo>
                    <a:pt x="58" y="706"/>
                  </a:lnTo>
                  <a:lnTo>
                    <a:pt x="58" y="708"/>
                  </a:lnTo>
                  <a:close/>
                  <a:moveTo>
                    <a:pt x="308" y="334"/>
                  </a:moveTo>
                  <a:lnTo>
                    <a:pt x="310" y="334"/>
                  </a:lnTo>
                  <a:lnTo>
                    <a:pt x="310" y="334"/>
                  </a:lnTo>
                  <a:lnTo>
                    <a:pt x="310" y="332"/>
                  </a:lnTo>
                  <a:lnTo>
                    <a:pt x="312" y="332"/>
                  </a:lnTo>
                  <a:lnTo>
                    <a:pt x="308" y="332"/>
                  </a:lnTo>
                  <a:lnTo>
                    <a:pt x="308" y="334"/>
                  </a:lnTo>
                  <a:close/>
                  <a:moveTo>
                    <a:pt x="284" y="310"/>
                  </a:moveTo>
                  <a:lnTo>
                    <a:pt x="286" y="310"/>
                  </a:lnTo>
                  <a:lnTo>
                    <a:pt x="288" y="308"/>
                  </a:lnTo>
                  <a:lnTo>
                    <a:pt x="288" y="306"/>
                  </a:lnTo>
                  <a:lnTo>
                    <a:pt x="286" y="308"/>
                  </a:lnTo>
                  <a:lnTo>
                    <a:pt x="284" y="310"/>
                  </a:lnTo>
                  <a:close/>
                  <a:moveTo>
                    <a:pt x="198" y="316"/>
                  </a:moveTo>
                  <a:lnTo>
                    <a:pt x="200" y="318"/>
                  </a:lnTo>
                  <a:lnTo>
                    <a:pt x="200" y="316"/>
                  </a:lnTo>
                  <a:lnTo>
                    <a:pt x="200" y="316"/>
                  </a:lnTo>
                  <a:lnTo>
                    <a:pt x="198" y="316"/>
                  </a:lnTo>
                  <a:lnTo>
                    <a:pt x="198" y="316"/>
                  </a:lnTo>
                  <a:close/>
                  <a:moveTo>
                    <a:pt x="198" y="322"/>
                  </a:moveTo>
                  <a:lnTo>
                    <a:pt x="198" y="320"/>
                  </a:lnTo>
                  <a:lnTo>
                    <a:pt x="198" y="320"/>
                  </a:lnTo>
                  <a:lnTo>
                    <a:pt x="198" y="320"/>
                  </a:lnTo>
                  <a:lnTo>
                    <a:pt x="198" y="322"/>
                  </a:lnTo>
                  <a:close/>
                  <a:moveTo>
                    <a:pt x="194" y="328"/>
                  </a:moveTo>
                  <a:lnTo>
                    <a:pt x="194" y="332"/>
                  </a:lnTo>
                  <a:lnTo>
                    <a:pt x="192" y="334"/>
                  </a:lnTo>
                  <a:lnTo>
                    <a:pt x="192" y="336"/>
                  </a:lnTo>
                  <a:lnTo>
                    <a:pt x="194" y="336"/>
                  </a:lnTo>
                  <a:lnTo>
                    <a:pt x="196" y="336"/>
                  </a:lnTo>
                  <a:lnTo>
                    <a:pt x="198" y="336"/>
                  </a:lnTo>
                  <a:lnTo>
                    <a:pt x="206" y="328"/>
                  </a:lnTo>
                  <a:lnTo>
                    <a:pt x="210" y="326"/>
                  </a:lnTo>
                  <a:lnTo>
                    <a:pt x="212" y="324"/>
                  </a:lnTo>
                  <a:lnTo>
                    <a:pt x="210" y="324"/>
                  </a:lnTo>
                  <a:lnTo>
                    <a:pt x="210" y="324"/>
                  </a:lnTo>
                  <a:lnTo>
                    <a:pt x="208" y="320"/>
                  </a:lnTo>
                  <a:lnTo>
                    <a:pt x="206" y="320"/>
                  </a:lnTo>
                  <a:lnTo>
                    <a:pt x="206" y="322"/>
                  </a:lnTo>
                  <a:lnTo>
                    <a:pt x="204" y="324"/>
                  </a:lnTo>
                  <a:lnTo>
                    <a:pt x="204" y="326"/>
                  </a:lnTo>
                  <a:lnTo>
                    <a:pt x="202" y="326"/>
                  </a:lnTo>
                  <a:lnTo>
                    <a:pt x="200" y="326"/>
                  </a:lnTo>
                  <a:lnTo>
                    <a:pt x="200" y="328"/>
                  </a:lnTo>
                  <a:lnTo>
                    <a:pt x="198" y="326"/>
                  </a:lnTo>
                  <a:lnTo>
                    <a:pt x="200" y="324"/>
                  </a:lnTo>
                  <a:lnTo>
                    <a:pt x="198" y="324"/>
                  </a:lnTo>
                  <a:lnTo>
                    <a:pt x="196" y="326"/>
                  </a:lnTo>
                  <a:lnTo>
                    <a:pt x="196" y="324"/>
                  </a:lnTo>
                  <a:lnTo>
                    <a:pt x="194" y="328"/>
                  </a:lnTo>
                  <a:lnTo>
                    <a:pt x="194" y="328"/>
                  </a:lnTo>
                  <a:close/>
                  <a:moveTo>
                    <a:pt x="184" y="336"/>
                  </a:moveTo>
                  <a:lnTo>
                    <a:pt x="184" y="334"/>
                  </a:lnTo>
                  <a:lnTo>
                    <a:pt x="186" y="328"/>
                  </a:lnTo>
                  <a:lnTo>
                    <a:pt x="182" y="332"/>
                  </a:lnTo>
                  <a:lnTo>
                    <a:pt x="182" y="334"/>
                  </a:lnTo>
                  <a:lnTo>
                    <a:pt x="182" y="334"/>
                  </a:lnTo>
                  <a:lnTo>
                    <a:pt x="182" y="336"/>
                  </a:lnTo>
                  <a:lnTo>
                    <a:pt x="184" y="336"/>
                  </a:lnTo>
                  <a:lnTo>
                    <a:pt x="184" y="336"/>
                  </a:lnTo>
                  <a:close/>
                  <a:moveTo>
                    <a:pt x="184" y="338"/>
                  </a:moveTo>
                  <a:lnTo>
                    <a:pt x="186" y="336"/>
                  </a:lnTo>
                  <a:lnTo>
                    <a:pt x="188" y="336"/>
                  </a:lnTo>
                  <a:lnTo>
                    <a:pt x="186" y="332"/>
                  </a:lnTo>
                  <a:lnTo>
                    <a:pt x="186" y="328"/>
                  </a:lnTo>
                  <a:lnTo>
                    <a:pt x="188" y="326"/>
                  </a:lnTo>
                  <a:lnTo>
                    <a:pt x="190" y="328"/>
                  </a:lnTo>
                  <a:lnTo>
                    <a:pt x="190" y="326"/>
                  </a:lnTo>
                  <a:lnTo>
                    <a:pt x="190" y="326"/>
                  </a:lnTo>
                  <a:lnTo>
                    <a:pt x="192" y="328"/>
                  </a:lnTo>
                  <a:lnTo>
                    <a:pt x="192" y="334"/>
                  </a:lnTo>
                  <a:lnTo>
                    <a:pt x="190" y="336"/>
                  </a:lnTo>
                  <a:lnTo>
                    <a:pt x="190" y="338"/>
                  </a:lnTo>
                  <a:lnTo>
                    <a:pt x="188" y="340"/>
                  </a:lnTo>
                  <a:lnTo>
                    <a:pt x="184" y="338"/>
                  </a:lnTo>
                  <a:close/>
                  <a:moveTo>
                    <a:pt x="188" y="350"/>
                  </a:moveTo>
                  <a:lnTo>
                    <a:pt x="190" y="348"/>
                  </a:lnTo>
                  <a:lnTo>
                    <a:pt x="188" y="344"/>
                  </a:lnTo>
                  <a:lnTo>
                    <a:pt x="188" y="340"/>
                  </a:lnTo>
                  <a:lnTo>
                    <a:pt x="186" y="340"/>
                  </a:lnTo>
                  <a:lnTo>
                    <a:pt x="184" y="338"/>
                  </a:lnTo>
                  <a:lnTo>
                    <a:pt x="182" y="338"/>
                  </a:lnTo>
                  <a:lnTo>
                    <a:pt x="182" y="340"/>
                  </a:lnTo>
                  <a:lnTo>
                    <a:pt x="186" y="342"/>
                  </a:lnTo>
                  <a:lnTo>
                    <a:pt x="182" y="342"/>
                  </a:lnTo>
                  <a:lnTo>
                    <a:pt x="182" y="344"/>
                  </a:lnTo>
                  <a:lnTo>
                    <a:pt x="186" y="346"/>
                  </a:lnTo>
                  <a:lnTo>
                    <a:pt x="188" y="350"/>
                  </a:lnTo>
                  <a:close/>
                  <a:moveTo>
                    <a:pt x="162" y="306"/>
                  </a:moveTo>
                  <a:lnTo>
                    <a:pt x="162" y="308"/>
                  </a:lnTo>
                  <a:lnTo>
                    <a:pt x="164" y="308"/>
                  </a:lnTo>
                  <a:lnTo>
                    <a:pt x="166" y="310"/>
                  </a:lnTo>
                  <a:lnTo>
                    <a:pt x="168" y="308"/>
                  </a:lnTo>
                  <a:lnTo>
                    <a:pt x="166" y="306"/>
                  </a:lnTo>
                  <a:lnTo>
                    <a:pt x="162" y="304"/>
                  </a:lnTo>
                  <a:lnTo>
                    <a:pt x="162" y="306"/>
                  </a:lnTo>
                  <a:close/>
                  <a:moveTo>
                    <a:pt x="110" y="832"/>
                  </a:moveTo>
                  <a:lnTo>
                    <a:pt x="110" y="832"/>
                  </a:lnTo>
                  <a:lnTo>
                    <a:pt x="108" y="830"/>
                  </a:lnTo>
                  <a:lnTo>
                    <a:pt x="106" y="826"/>
                  </a:lnTo>
                  <a:lnTo>
                    <a:pt x="110" y="822"/>
                  </a:lnTo>
                  <a:lnTo>
                    <a:pt x="110" y="818"/>
                  </a:lnTo>
                  <a:lnTo>
                    <a:pt x="108" y="820"/>
                  </a:lnTo>
                  <a:lnTo>
                    <a:pt x="106" y="822"/>
                  </a:lnTo>
                  <a:lnTo>
                    <a:pt x="102" y="822"/>
                  </a:lnTo>
                  <a:lnTo>
                    <a:pt x="100" y="820"/>
                  </a:lnTo>
                  <a:lnTo>
                    <a:pt x="100" y="816"/>
                  </a:lnTo>
                  <a:lnTo>
                    <a:pt x="102" y="818"/>
                  </a:lnTo>
                  <a:lnTo>
                    <a:pt x="102" y="820"/>
                  </a:lnTo>
                  <a:lnTo>
                    <a:pt x="104" y="820"/>
                  </a:lnTo>
                  <a:lnTo>
                    <a:pt x="104" y="818"/>
                  </a:lnTo>
                  <a:lnTo>
                    <a:pt x="104" y="816"/>
                  </a:lnTo>
                  <a:lnTo>
                    <a:pt x="102" y="814"/>
                  </a:lnTo>
                  <a:lnTo>
                    <a:pt x="100" y="814"/>
                  </a:lnTo>
                  <a:lnTo>
                    <a:pt x="100" y="816"/>
                  </a:lnTo>
                  <a:lnTo>
                    <a:pt x="96" y="814"/>
                  </a:lnTo>
                  <a:lnTo>
                    <a:pt x="94" y="810"/>
                  </a:lnTo>
                  <a:lnTo>
                    <a:pt x="94" y="810"/>
                  </a:lnTo>
                  <a:lnTo>
                    <a:pt x="98" y="808"/>
                  </a:lnTo>
                  <a:lnTo>
                    <a:pt x="100" y="804"/>
                  </a:lnTo>
                  <a:lnTo>
                    <a:pt x="100" y="802"/>
                  </a:lnTo>
                  <a:lnTo>
                    <a:pt x="100" y="802"/>
                  </a:lnTo>
                  <a:lnTo>
                    <a:pt x="98" y="802"/>
                  </a:lnTo>
                  <a:lnTo>
                    <a:pt x="96" y="802"/>
                  </a:lnTo>
                  <a:lnTo>
                    <a:pt x="94" y="802"/>
                  </a:lnTo>
                  <a:lnTo>
                    <a:pt x="96" y="800"/>
                  </a:lnTo>
                  <a:lnTo>
                    <a:pt x="98" y="796"/>
                  </a:lnTo>
                  <a:lnTo>
                    <a:pt x="98" y="794"/>
                  </a:lnTo>
                  <a:lnTo>
                    <a:pt x="100" y="792"/>
                  </a:lnTo>
                  <a:lnTo>
                    <a:pt x="100" y="790"/>
                  </a:lnTo>
                  <a:lnTo>
                    <a:pt x="98" y="792"/>
                  </a:lnTo>
                  <a:lnTo>
                    <a:pt x="98" y="794"/>
                  </a:lnTo>
                  <a:lnTo>
                    <a:pt x="96" y="798"/>
                  </a:lnTo>
                  <a:lnTo>
                    <a:pt x="94" y="802"/>
                  </a:lnTo>
                  <a:lnTo>
                    <a:pt x="92" y="802"/>
                  </a:lnTo>
                  <a:lnTo>
                    <a:pt x="92" y="800"/>
                  </a:lnTo>
                  <a:lnTo>
                    <a:pt x="90" y="800"/>
                  </a:lnTo>
                  <a:lnTo>
                    <a:pt x="90" y="798"/>
                  </a:lnTo>
                  <a:lnTo>
                    <a:pt x="90" y="798"/>
                  </a:lnTo>
                  <a:lnTo>
                    <a:pt x="90" y="796"/>
                  </a:lnTo>
                  <a:lnTo>
                    <a:pt x="88" y="798"/>
                  </a:lnTo>
                  <a:lnTo>
                    <a:pt x="88" y="800"/>
                  </a:lnTo>
                  <a:lnTo>
                    <a:pt x="86" y="800"/>
                  </a:lnTo>
                  <a:lnTo>
                    <a:pt x="86" y="798"/>
                  </a:lnTo>
                  <a:lnTo>
                    <a:pt x="86" y="798"/>
                  </a:lnTo>
                  <a:lnTo>
                    <a:pt x="84" y="800"/>
                  </a:lnTo>
                  <a:lnTo>
                    <a:pt x="82" y="798"/>
                  </a:lnTo>
                  <a:lnTo>
                    <a:pt x="82" y="798"/>
                  </a:lnTo>
                  <a:lnTo>
                    <a:pt x="84" y="796"/>
                  </a:lnTo>
                  <a:lnTo>
                    <a:pt x="86" y="796"/>
                  </a:lnTo>
                  <a:lnTo>
                    <a:pt x="88" y="794"/>
                  </a:lnTo>
                  <a:lnTo>
                    <a:pt x="92" y="792"/>
                  </a:lnTo>
                  <a:lnTo>
                    <a:pt x="94" y="790"/>
                  </a:lnTo>
                  <a:lnTo>
                    <a:pt x="94" y="788"/>
                  </a:lnTo>
                  <a:lnTo>
                    <a:pt x="92" y="790"/>
                  </a:lnTo>
                  <a:lnTo>
                    <a:pt x="90" y="792"/>
                  </a:lnTo>
                  <a:lnTo>
                    <a:pt x="88" y="794"/>
                  </a:lnTo>
                  <a:lnTo>
                    <a:pt x="88" y="794"/>
                  </a:lnTo>
                  <a:lnTo>
                    <a:pt x="84" y="794"/>
                  </a:lnTo>
                  <a:lnTo>
                    <a:pt x="84" y="792"/>
                  </a:lnTo>
                  <a:lnTo>
                    <a:pt x="82" y="792"/>
                  </a:lnTo>
                  <a:lnTo>
                    <a:pt x="82" y="790"/>
                  </a:lnTo>
                  <a:lnTo>
                    <a:pt x="84" y="790"/>
                  </a:lnTo>
                  <a:lnTo>
                    <a:pt x="82" y="788"/>
                  </a:lnTo>
                  <a:lnTo>
                    <a:pt x="80" y="790"/>
                  </a:lnTo>
                  <a:lnTo>
                    <a:pt x="78" y="788"/>
                  </a:lnTo>
                  <a:lnTo>
                    <a:pt x="76" y="788"/>
                  </a:lnTo>
                  <a:lnTo>
                    <a:pt x="74" y="790"/>
                  </a:lnTo>
                  <a:lnTo>
                    <a:pt x="72" y="788"/>
                  </a:lnTo>
                  <a:lnTo>
                    <a:pt x="72" y="786"/>
                  </a:lnTo>
                  <a:lnTo>
                    <a:pt x="72" y="786"/>
                  </a:lnTo>
                  <a:lnTo>
                    <a:pt x="74" y="786"/>
                  </a:lnTo>
                  <a:lnTo>
                    <a:pt x="76" y="788"/>
                  </a:lnTo>
                  <a:lnTo>
                    <a:pt x="80" y="786"/>
                  </a:lnTo>
                  <a:lnTo>
                    <a:pt x="80" y="786"/>
                  </a:lnTo>
                  <a:lnTo>
                    <a:pt x="78" y="786"/>
                  </a:lnTo>
                  <a:lnTo>
                    <a:pt x="74" y="786"/>
                  </a:lnTo>
                  <a:lnTo>
                    <a:pt x="74" y="784"/>
                  </a:lnTo>
                  <a:lnTo>
                    <a:pt x="74" y="784"/>
                  </a:lnTo>
                  <a:lnTo>
                    <a:pt x="76" y="784"/>
                  </a:lnTo>
                  <a:lnTo>
                    <a:pt x="78" y="784"/>
                  </a:lnTo>
                  <a:lnTo>
                    <a:pt x="80" y="784"/>
                  </a:lnTo>
                  <a:lnTo>
                    <a:pt x="76" y="784"/>
                  </a:lnTo>
                  <a:lnTo>
                    <a:pt x="74" y="782"/>
                  </a:lnTo>
                  <a:lnTo>
                    <a:pt x="72" y="782"/>
                  </a:lnTo>
                  <a:lnTo>
                    <a:pt x="70" y="782"/>
                  </a:lnTo>
                  <a:lnTo>
                    <a:pt x="68" y="782"/>
                  </a:lnTo>
                  <a:lnTo>
                    <a:pt x="70" y="780"/>
                  </a:lnTo>
                  <a:lnTo>
                    <a:pt x="72" y="780"/>
                  </a:lnTo>
                  <a:lnTo>
                    <a:pt x="72" y="780"/>
                  </a:lnTo>
                  <a:lnTo>
                    <a:pt x="76" y="780"/>
                  </a:lnTo>
                  <a:lnTo>
                    <a:pt x="76" y="780"/>
                  </a:lnTo>
                  <a:lnTo>
                    <a:pt x="74" y="780"/>
                  </a:lnTo>
                  <a:lnTo>
                    <a:pt x="72" y="778"/>
                  </a:lnTo>
                  <a:lnTo>
                    <a:pt x="70" y="778"/>
                  </a:lnTo>
                  <a:lnTo>
                    <a:pt x="70" y="778"/>
                  </a:lnTo>
                  <a:lnTo>
                    <a:pt x="74" y="776"/>
                  </a:lnTo>
                  <a:lnTo>
                    <a:pt x="74" y="778"/>
                  </a:lnTo>
                  <a:lnTo>
                    <a:pt x="76" y="776"/>
                  </a:lnTo>
                  <a:lnTo>
                    <a:pt x="76" y="776"/>
                  </a:lnTo>
                  <a:lnTo>
                    <a:pt x="76" y="774"/>
                  </a:lnTo>
                  <a:lnTo>
                    <a:pt x="78" y="774"/>
                  </a:lnTo>
                  <a:lnTo>
                    <a:pt x="80" y="774"/>
                  </a:lnTo>
                  <a:lnTo>
                    <a:pt x="82" y="774"/>
                  </a:lnTo>
                  <a:lnTo>
                    <a:pt x="84" y="772"/>
                  </a:lnTo>
                  <a:lnTo>
                    <a:pt x="80" y="772"/>
                  </a:lnTo>
                  <a:lnTo>
                    <a:pt x="78" y="770"/>
                  </a:lnTo>
                  <a:lnTo>
                    <a:pt x="78" y="770"/>
                  </a:lnTo>
                  <a:lnTo>
                    <a:pt x="76" y="772"/>
                  </a:lnTo>
                  <a:lnTo>
                    <a:pt x="74" y="774"/>
                  </a:lnTo>
                  <a:lnTo>
                    <a:pt x="72" y="774"/>
                  </a:lnTo>
                  <a:lnTo>
                    <a:pt x="72" y="774"/>
                  </a:lnTo>
                  <a:lnTo>
                    <a:pt x="72" y="772"/>
                  </a:lnTo>
                  <a:lnTo>
                    <a:pt x="72" y="770"/>
                  </a:lnTo>
                  <a:lnTo>
                    <a:pt x="72" y="768"/>
                  </a:lnTo>
                  <a:lnTo>
                    <a:pt x="76" y="768"/>
                  </a:lnTo>
                  <a:lnTo>
                    <a:pt x="76" y="766"/>
                  </a:lnTo>
                  <a:lnTo>
                    <a:pt x="82" y="760"/>
                  </a:lnTo>
                  <a:lnTo>
                    <a:pt x="84" y="760"/>
                  </a:lnTo>
                  <a:lnTo>
                    <a:pt x="86" y="762"/>
                  </a:lnTo>
                  <a:lnTo>
                    <a:pt x="86" y="766"/>
                  </a:lnTo>
                  <a:lnTo>
                    <a:pt x="86" y="768"/>
                  </a:lnTo>
                  <a:lnTo>
                    <a:pt x="86" y="766"/>
                  </a:lnTo>
                  <a:lnTo>
                    <a:pt x="86" y="764"/>
                  </a:lnTo>
                  <a:lnTo>
                    <a:pt x="86" y="760"/>
                  </a:lnTo>
                  <a:lnTo>
                    <a:pt x="88" y="760"/>
                  </a:lnTo>
                  <a:lnTo>
                    <a:pt x="92" y="760"/>
                  </a:lnTo>
                  <a:lnTo>
                    <a:pt x="90" y="758"/>
                  </a:lnTo>
                  <a:lnTo>
                    <a:pt x="86" y="758"/>
                  </a:lnTo>
                  <a:lnTo>
                    <a:pt x="84" y="758"/>
                  </a:lnTo>
                  <a:lnTo>
                    <a:pt x="84" y="758"/>
                  </a:lnTo>
                  <a:lnTo>
                    <a:pt x="84" y="756"/>
                  </a:lnTo>
                  <a:lnTo>
                    <a:pt x="86" y="754"/>
                  </a:lnTo>
                  <a:lnTo>
                    <a:pt x="88" y="754"/>
                  </a:lnTo>
                  <a:lnTo>
                    <a:pt x="90" y="750"/>
                  </a:lnTo>
                  <a:lnTo>
                    <a:pt x="90" y="748"/>
                  </a:lnTo>
                  <a:lnTo>
                    <a:pt x="90" y="748"/>
                  </a:lnTo>
                  <a:lnTo>
                    <a:pt x="88" y="750"/>
                  </a:lnTo>
                  <a:lnTo>
                    <a:pt x="86" y="752"/>
                  </a:lnTo>
                  <a:lnTo>
                    <a:pt x="84" y="752"/>
                  </a:lnTo>
                  <a:lnTo>
                    <a:pt x="82" y="756"/>
                  </a:lnTo>
                  <a:lnTo>
                    <a:pt x="78" y="758"/>
                  </a:lnTo>
                  <a:lnTo>
                    <a:pt x="76" y="760"/>
                  </a:lnTo>
                  <a:lnTo>
                    <a:pt x="74" y="758"/>
                  </a:lnTo>
                  <a:lnTo>
                    <a:pt x="74" y="756"/>
                  </a:lnTo>
                  <a:lnTo>
                    <a:pt x="76" y="756"/>
                  </a:lnTo>
                  <a:lnTo>
                    <a:pt x="74" y="756"/>
                  </a:lnTo>
                  <a:lnTo>
                    <a:pt x="70" y="756"/>
                  </a:lnTo>
                  <a:lnTo>
                    <a:pt x="70" y="756"/>
                  </a:lnTo>
                  <a:lnTo>
                    <a:pt x="70" y="754"/>
                  </a:lnTo>
                  <a:lnTo>
                    <a:pt x="72" y="752"/>
                  </a:lnTo>
                  <a:lnTo>
                    <a:pt x="74" y="752"/>
                  </a:lnTo>
                  <a:lnTo>
                    <a:pt x="78" y="752"/>
                  </a:lnTo>
                  <a:lnTo>
                    <a:pt x="78" y="750"/>
                  </a:lnTo>
                  <a:lnTo>
                    <a:pt x="78" y="750"/>
                  </a:lnTo>
                  <a:lnTo>
                    <a:pt x="76" y="748"/>
                  </a:lnTo>
                  <a:lnTo>
                    <a:pt x="76" y="748"/>
                  </a:lnTo>
                  <a:lnTo>
                    <a:pt x="78" y="746"/>
                  </a:lnTo>
                  <a:lnTo>
                    <a:pt x="78" y="746"/>
                  </a:lnTo>
                  <a:lnTo>
                    <a:pt x="76" y="746"/>
                  </a:lnTo>
                  <a:lnTo>
                    <a:pt x="74" y="746"/>
                  </a:lnTo>
                  <a:lnTo>
                    <a:pt x="72" y="744"/>
                  </a:lnTo>
                  <a:lnTo>
                    <a:pt x="72" y="740"/>
                  </a:lnTo>
                  <a:lnTo>
                    <a:pt x="72" y="738"/>
                  </a:lnTo>
                  <a:lnTo>
                    <a:pt x="72" y="736"/>
                  </a:lnTo>
                  <a:lnTo>
                    <a:pt x="72" y="734"/>
                  </a:lnTo>
                  <a:lnTo>
                    <a:pt x="76" y="734"/>
                  </a:lnTo>
                  <a:lnTo>
                    <a:pt x="78" y="736"/>
                  </a:lnTo>
                  <a:lnTo>
                    <a:pt x="80" y="736"/>
                  </a:lnTo>
                  <a:lnTo>
                    <a:pt x="84" y="736"/>
                  </a:lnTo>
                  <a:lnTo>
                    <a:pt x="82" y="736"/>
                  </a:lnTo>
                  <a:lnTo>
                    <a:pt x="80" y="734"/>
                  </a:lnTo>
                  <a:lnTo>
                    <a:pt x="78" y="734"/>
                  </a:lnTo>
                  <a:lnTo>
                    <a:pt x="76" y="732"/>
                  </a:lnTo>
                  <a:lnTo>
                    <a:pt x="74" y="732"/>
                  </a:lnTo>
                  <a:lnTo>
                    <a:pt x="74" y="730"/>
                  </a:lnTo>
                  <a:lnTo>
                    <a:pt x="76" y="728"/>
                  </a:lnTo>
                  <a:lnTo>
                    <a:pt x="78" y="726"/>
                  </a:lnTo>
                  <a:lnTo>
                    <a:pt x="78" y="726"/>
                  </a:lnTo>
                  <a:lnTo>
                    <a:pt x="78" y="722"/>
                  </a:lnTo>
                  <a:lnTo>
                    <a:pt x="78" y="722"/>
                  </a:lnTo>
                  <a:lnTo>
                    <a:pt x="74" y="726"/>
                  </a:lnTo>
                  <a:lnTo>
                    <a:pt x="72" y="726"/>
                  </a:lnTo>
                  <a:lnTo>
                    <a:pt x="70" y="728"/>
                  </a:lnTo>
                  <a:lnTo>
                    <a:pt x="68" y="730"/>
                  </a:lnTo>
                  <a:lnTo>
                    <a:pt x="66" y="732"/>
                  </a:lnTo>
                  <a:lnTo>
                    <a:pt x="66" y="732"/>
                  </a:lnTo>
                  <a:lnTo>
                    <a:pt x="64" y="728"/>
                  </a:lnTo>
                  <a:lnTo>
                    <a:pt x="62" y="724"/>
                  </a:lnTo>
                  <a:lnTo>
                    <a:pt x="64" y="718"/>
                  </a:lnTo>
                  <a:lnTo>
                    <a:pt x="64" y="714"/>
                  </a:lnTo>
                  <a:lnTo>
                    <a:pt x="64" y="712"/>
                  </a:lnTo>
                  <a:lnTo>
                    <a:pt x="62" y="712"/>
                  </a:lnTo>
                  <a:lnTo>
                    <a:pt x="62" y="708"/>
                  </a:lnTo>
                  <a:lnTo>
                    <a:pt x="64" y="708"/>
                  </a:lnTo>
                  <a:lnTo>
                    <a:pt x="64" y="708"/>
                  </a:lnTo>
                  <a:lnTo>
                    <a:pt x="66" y="710"/>
                  </a:lnTo>
                  <a:lnTo>
                    <a:pt x="66" y="706"/>
                  </a:lnTo>
                  <a:lnTo>
                    <a:pt x="68" y="704"/>
                  </a:lnTo>
                  <a:lnTo>
                    <a:pt x="68" y="702"/>
                  </a:lnTo>
                  <a:lnTo>
                    <a:pt x="70" y="700"/>
                  </a:lnTo>
                  <a:lnTo>
                    <a:pt x="74" y="702"/>
                  </a:lnTo>
                  <a:lnTo>
                    <a:pt x="74" y="700"/>
                  </a:lnTo>
                  <a:lnTo>
                    <a:pt x="72" y="700"/>
                  </a:lnTo>
                  <a:lnTo>
                    <a:pt x="72" y="698"/>
                  </a:lnTo>
                  <a:lnTo>
                    <a:pt x="76" y="696"/>
                  </a:lnTo>
                  <a:lnTo>
                    <a:pt x="78" y="692"/>
                  </a:lnTo>
                  <a:lnTo>
                    <a:pt x="80" y="690"/>
                  </a:lnTo>
                  <a:lnTo>
                    <a:pt x="82" y="690"/>
                  </a:lnTo>
                  <a:lnTo>
                    <a:pt x="80" y="690"/>
                  </a:lnTo>
                  <a:lnTo>
                    <a:pt x="80" y="688"/>
                  </a:lnTo>
                  <a:lnTo>
                    <a:pt x="76" y="690"/>
                  </a:lnTo>
                  <a:lnTo>
                    <a:pt x="76" y="694"/>
                  </a:lnTo>
                  <a:lnTo>
                    <a:pt x="72" y="698"/>
                  </a:lnTo>
                  <a:lnTo>
                    <a:pt x="72" y="698"/>
                  </a:lnTo>
                  <a:lnTo>
                    <a:pt x="72" y="696"/>
                  </a:lnTo>
                  <a:lnTo>
                    <a:pt x="74" y="692"/>
                  </a:lnTo>
                  <a:lnTo>
                    <a:pt x="74" y="690"/>
                  </a:lnTo>
                  <a:lnTo>
                    <a:pt x="78" y="684"/>
                  </a:lnTo>
                  <a:lnTo>
                    <a:pt x="78" y="680"/>
                  </a:lnTo>
                  <a:lnTo>
                    <a:pt x="78" y="680"/>
                  </a:lnTo>
                  <a:lnTo>
                    <a:pt x="78" y="680"/>
                  </a:lnTo>
                  <a:lnTo>
                    <a:pt x="78" y="678"/>
                  </a:lnTo>
                  <a:lnTo>
                    <a:pt x="80" y="676"/>
                  </a:lnTo>
                  <a:lnTo>
                    <a:pt x="78" y="676"/>
                  </a:lnTo>
                  <a:lnTo>
                    <a:pt x="80" y="674"/>
                  </a:lnTo>
                  <a:lnTo>
                    <a:pt x="78" y="674"/>
                  </a:lnTo>
                  <a:lnTo>
                    <a:pt x="78" y="672"/>
                  </a:lnTo>
                  <a:lnTo>
                    <a:pt x="78" y="670"/>
                  </a:lnTo>
                  <a:lnTo>
                    <a:pt x="76" y="668"/>
                  </a:lnTo>
                  <a:lnTo>
                    <a:pt x="74" y="666"/>
                  </a:lnTo>
                  <a:lnTo>
                    <a:pt x="72" y="664"/>
                  </a:lnTo>
                  <a:lnTo>
                    <a:pt x="72" y="662"/>
                  </a:lnTo>
                  <a:lnTo>
                    <a:pt x="68" y="660"/>
                  </a:lnTo>
                  <a:lnTo>
                    <a:pt x="68" y="660"/>
                  </a:lnTo>
                  <a:lnTo>
                    <a:pt x="66" y="660"/>
                  </a:lnTo>
                  <a:lnTo>
                    <a:pt x="66" y="658"/>
                  </a:lnTo>
                  <a:lnTo>
                    <a:pt x="66" y="658"/>
                  </a:lnTo>
                  <a:lnTo>
                    <a:pt x="66" y="656"/>
                  </a:lnTo>
                  <a:lnTo>
                    <a:pt x="64" y="654"/>
                  </a:lnTo>
                  <a:lnTo>
                    <a:pt x="64" y="654"/>
                  </a:lnTo>
                  <a:lnTo>
                    <a:pt x="66" y="652"/>
                  </a:lnTo>
                  <a:lnTo>
                    <a:pt x="66" y="652"/>
                  </a:lnTo>
                  <a:lnTo>
                    <a:pt x="66" y="650"/>
                  </a:lnTo>
                  <a:lnTo>
                    <a:pt x="64" y="650"/>
                  </a:lnTo>
                  <a:lnTo>
                    <a:pt x="64" y="650"/>
                  </a:lnTo>
                  <a:lnTo>
                    <a:pt x="64" y="648"/>
                  </a:lnTo>
                  <a:lnTo>
                    <a:pt x="66" y="646"/>
                  </a:lnTo>
                  <a:lnTo>
                    <a:pt x="66" y="638"/>
                  </a:lnTo>
                  <a:lnTo>
                    <a:pt x="66" y="628"/>
                  </a:lnTo>
                  <a:lnTo>
                    <a:pt x="66" y="622"/>
                  </a:lnTo>
                  <a:lnTo>
                    <a:pt x="66" y="620"/>
                  </a:lnTo>
                  <a:lnTo>
                    <a:pt x="66" y="618"/>
                  </a:lnTo>
                  <a:lnTo>
                    <a:pt x="66" y="616"/>
                  </a:lnTo>
                  <a:lnTo>
                    <a:pt x="66" y="614"/>
                  </a:lnTo>
                  <a:lnTo>
                    <a:pt x="64" y="612"/>
                  </a:lnTo>
                  <a:lnTo>
                    <a:pt x="64" y="608"/>
                  </a:lnTo>
                  <a:lnTo>
                    <a:pt x="62" y="604"/>
                  </a:lnTo>
                  <a:lnTo>
                    <a:pt x="60" y="600"/>
                  </a:lnTo>
                  <a:lnTo>
                    <a:pt x="60" y="598"/>
                  </a:lnTo>
                  <a:lnTo>
                    <a:pt x="58" y="590"/>
                  </a:lnTo>
                  <a:lnTo>
                    <a:pt x="58" y="588"/>
                  </a:lnTo>
                  <a:lnTo>
                    <a:pt x="60" y="586"/>
                  </a:lnTo>
                  <a:lnTo>
                    <a:pt x="60" y="584"/>
                  </a:lnTo>
                  <a:lnTo>
                    <a:pt x="60" y="580"/>
                  </a:lnTo>
                  <a:lnTo>
                    <a:pt x="58" y="580"/>
                  </a:lnTo>
                  <a:lnTo>
                    <a:pt x="54" y="580"/>
                  </a:lnTo>
                  <a:lnTo>
                    <a:pt x="50" y="580"/>
                  </a:lnTo>
                  <a:lnTo>
                    <a:pt x="48" y="580"/>
                  </a:lnTo>
                  <a:lnTo>
                    <a:pt x="44" y="582"/>
                  </a:lnTo>
                  <a:lnTo>
                    <a:pt x="42" y="586"/>
                  </a:lnTo>
                  <a:lnTo>
                    <a:pt x="38" y="590"/>
                  </a:lnTo>
                  <a:lnTo>
                    <a:pt x="36" y="592"/>
                  </a:lnTo>
                  <a:lnTo>
                    <a:pt x="30" y="592"/>
                  </a:lnTo>
                  <a:lnTo>
                    <a:pt x="26" y="594"/>
                  </a:lnTo>
                  <a:lnTo>
                    <a:pt x="26" y="594"/>
                  </a:lnTo>
                  <a:lnTo>
                    <a:pt x="26" y="592"/>
                  </a:lnTo>
                  <a:lnTo>
                    <a:pt x="28" y="588"/>
                  </a:lnTo>
                  <a:lnTo>
                    <a:pt x="26" y="586"/>
                  </a:lnTo>
                  <a:lnTo>
                    <a:pt x="24" y="570"/>
                  </a:lnTo>
                  <a:lnTo>
                    <a:pt x="20" y="564"/>
                  </a:lnTo>
                  <a:lnTo>
                    <a:pt x="20" y="562"/>
                  </a:lnTo>
                  <a:lnTo>
                    <a:pt x="22" y="556"/>
                  </a:lnTo>
                  <a:lnTo>
                    <a:pt x="16" y="556"/>
                  </a:lnTo>
                  <a:lnTo>
                    <a:pt x="12" y="558"/>
                  </a:lnTo>
                  <a:lnTo>
                    <a:pt x="10" y="556"/>
                  </a:lnTo>
                  <a:lnTo>
                    <a:pt x="0" y="556"/>
                  </a:lnTo>
                  <a:lnTo>
                    <a:pt x="144" y="296"/>
                  </a:lnTo>
                  <a:lnTo>
                    <a:pt x="144" y="298"/>
                  </a:lnTo>
                  <a:lnTo>
                    <a:pt x="146" y="298"/>
                  </a:lnTo>
                  <a:lnTo>
                    <a:pt x="152" y="302"/>
                  </a:lnTo>
                  <a:lnTo>
                    <a:pt x="154" y="302"/>
                  </a:lnTo>
                  <a:lnTo>
                    <a:pt x="156" y="306"/>
                  </a:lnTo>
                  <a:lnTo>
                    <a:pt x="158" y="308"/>
                  </a:lnTo>
                  <a:lnTo>
                    <a:pt x="158" y="306"/>
                  </a:lnTo>
                  <a:lnTo>
                    <a:pt x="160" y="308"/>
                  </a:lnTo>
                  <a:lnTo>
                    <a:pt x="160" y="310"/>
                  </a:lnTo>
                  <a:lnTo>
                    <a:pt x="164" y="314"/>
                  </a:lnTo>
                  <a:lnTo>
                    <a:pt x="162" y="314"/>
                  </a:lnTo>
                  <a:lnTo>
                    <a:pt x="164" y="316"/>
                  </a:lnTo>
                  <a:lnTo>
                    <a:pt x="162" y="318"/>
                  </a:lnTo>
                  <a:lnTo>
                    <a:pt x="162" y="322"/>
                  </a:lnTo>
                  <a:lnTo>
                    <a:pt x="164" y="322"/>
                  </a:lnTo>
                  <a:lnTo>
                    <a:pt x="166" y="320"/>
                  </a:lnTo>
                  <a:lnTo>
                    <a:pt x="166" y="322"/>
                  </a:lnTo>
                  <a:lnTo>
                    <a:pt x="166" y="324"/>
                  </a:lnTo>
                  <a:lnTo>
                    <a:pt x="166" y="328"/>
                  </a:lnTo>
                  <a:lnTo>
                    <a:pt x="170" y="332"/>
                  </a:lnTo>
                  <a:lnTo>
                    <a:pt x="174" y="334"/>
                  </a:lnTo>
                  <a:lnTo>
                    <a:pt x="174" y="334"/>
                  </a:lnTo>
                  <a:lnTo>
                    <a:pt x="176" y="334"/>
                  </a:lnTo>
                  <a:lnTo>
                    <a:pt x="176" y="336"/>
                  </a:lnTo>
                  <a:lnTo>
                    <a:pt x="178" y="338"/>
                  </a:lnTo>
                  <a:lnTo>
                    <a:pt x="178" y="338"/>
                  </a:lnTo>
                  <a:lnTo>
                    <a:pt x="180" y="342"/>
                  </a:lnTo>
                  <a:lnTo>
                    <a:pt x="182" y="344"/>
                  </a:lnTo>
                  <a:lnTo>
                    <a:pt x="182" y="344"/>
                  </a:lnTo>
                  <a:lnTo>
                    <a:pt x="184" y="346"/>
                  </a:lnTo>
                  <a:lnTo>
                    <a:pt x="186" y="346"/>
                  </a:lnTo>
                  <a:lnTo>
                    <a:pt x="188" y="350"/>
                  </a:lnTo>
                  <a:lnTo>
                    <a:pt x="188" y="352"/>
                  </a:lnTo>
                  <a:lnTo>
                    <a:pt x="190" y="352"/>
                  </a:lnTo>
                  <a:lnTo>
                    <a:pt x="188" y="354"/>
                  </a:lnTo>
                  <a:lnTo>
                    <a:pt x="186" y="358"/>
                  </a:lnTo>
                  <a:lnTo>
                    <a:pt x="184" y="360"/>
                  </a:lnTo>
                  <a:lnTo>
                    <a:pt x="190" y="356"/>
                  </a:lnTo>
                  <a:lnTo>
                    <a:pt x="192" y="354"/>
                  </a:lnTo>
                  <a:lnTo>
                    <a:pt x="192" y="354"/>
                  </a:lnTo>
                  <a:lnTo>
                    <a:pt x="194" y="352"/>
                  </a:lnTo>
                  <a:lnTo>
                    <a:pt x="194" y="344"/>
                  </a:lnTo>
                  <a:lnTo>
                    <a:pt x="194" y="340"/>
                  </a:lnTo>
                  <a:lnTo>
                    <a:pt x="194" y="338"/>
                  </a:lnTo>
                  <a:lnTo>
                    <a:pt x="198" y="336"/>
                  </a:lnTo>
                  <a:lnTo>
                    <a:pt x="202" y="336"/>
                  </a:lnTo>
                  <a:lnTo>
                    <a:pt x="204" y="334"/>
                  </a:lnTo>
                  <a:lnTo>
                    <a:pt x="206" y="332"/>
                  </a:lnTo>
                  <a:lnTo>
                    <a:pt x="208" y="332"/>
                  </a:lnTo>
                  <a:lnTo>
                    <a:pt x="210" y="330"/>
                  </a:lnTo>
                  <a:lnTo>
                    <a:pt x="212" y="330"/>
                  </a:lnTo>
                  <a:lnTo>
                    <a:pt x="214" y="330"/>
                  </a:lnTo>
                  <a:lnTo>
                    <a:pt x="214" y="330"/>
                  </a:lnTo>
                  <a:lnTo>
                    <a:pt x="218" y="330"/>
                  </a:lnTo>
                  <a:lnTo>
                    <a:pt x="218" y="332"/>
                  </a:lnTo>
                  <a:lnTo>
                    <a:pt x="220" y="328"/>
                  </a:lnTo>
                  <a:lnTo>
                    <a:pt x="222" y="326"/>
                  </a:lnTo>
                  <a:lnTo>
                    <a:pt x="224" y="324"/>
                  </a:lnTo>
                  <a:lnTo>
                    <a:pt x="226" y="326"/>
                  </a:lnTo>
                  <a:lnTo>
                    <a:pt x="228" y="324"/>
                  </a:lnTo>
                  <a:lnTo>
                    <a:pt x="226" y="324"/>
                  </a:lnTo>
                  <a:lnTo>
                    <a:pt x="228" y="324"/>
                  </a:lnTo>
                  <a:lnTo>
                    <a:pt x="230" y="324"/>
                  </a:lnTo>
                  <a:lnTo>
                    <a:pt x="236" y="324"/>
                  </a:lnTo>
                  <a:lnTo>
                    <a:pt x="242" y="322"/>
                  </a:lnTo>
                  <a:lnTo>
                    <a:pt x="244" y="322"/>
                  </a:lnTo>
                  <a:lnTo>
                    <a:pt x="246" y="322"/>
                  </a:lnTo>
                  <a:lnTo>
                    <a:pt x="246" y="322"/>
                  </a:lnTo>
                  <a:lnTo>
                    <a:pt x="248" y="322"/>
                  </a:lnTo>
                  <a:lnTo>
                    <a:pt x="250" y="320"/>
                  </a:lnTo>
                  <a:lnTo>
                    <a:pt x="254" y="318"/>
                  </a:lnTo>
                  <a:lnTo>
                    <a:pt x="256" y="318"/>
                  </a:lnTo>
                  <a:lnTo>
                    <a:pt x="256" y="318"/>
                  </a:lnTo>
                  <a:lnTo>
                    <a:pt x="258" y="318"/>
                  </a:lnTo>
                  <a:lnTo>
                    <a:pt x="258" y="320"/>
                  </a:lnTo>
                  <a:lnTo>
                    <a:pt x="260" y="320"/>
                  </a:lnTo>
                  <a:lnTo>
                    <a:pt x="260" y="318"/>
                  </a:lnTo>
                  <a:lnTo>
                    <a:pt x="262" y="316"/>
                  </a:lnTo>
                  <a:lnTo>
                    <a:pt x="264" y="318"/>
                  </a:lnTo>
                  <a:lnTo>
                    <a:pt x="264" y="320"/>
                  </a:lnTo>
                  <a:lnTo>
                    <a:pt x="264" y="322"/>
                  </a:lnTo>
                  <a:lnTo>
                    <a:pt x="264" y="322"/>
                  </a:lnTo>
                  <a:lnTo>
                    <a:pt x="262" y="322"/>
                  </a:lnTo>
                  <a:lnTo>
                    <a:pt x="262" y="324"/>
                  </a:lnTo>
                  <a:lnTo>
                    <a:pt x="256" y="326"/>
                  </a:lnTo>
                  <a:lnTo>
                    <a:pt x="252" y="328"/>
                  </a:lnTo>
                  <a:lnTo>
                    <a:pt x="250" y="330"/>
                  </a:lnTo>
                  <a:lnTo>
                    <a:pt x="246" y="330"/>
                  </a:lnTo>
                  <a:lnTo>
                    <a:pt x="246" y="330"/>
                  </a:lnTo>
                  <a:lnTo>
                    <a:pt x="244" y="332"/>
                  </a:lnTo>
                  <a:lnTo>
                    <a:pt x="242" y="332"/>
                  </a:lnTo>
                  <a:lnTo>
                    <a:pt x="242" y="330"/>
                  </a:lnTo>
                  <a:lnTo>
                    <a:pt x="238" y="332"/>
                  </a:lnTo>
                  <a:lnTo>
                    <a:pt x="234" y="332"/>
                  </a:lnTo>
                  <a:lnTo>
                    <a:pt x="232" y="332"/>
                  </a:lnTo>
                  <a:lnTo>
                    <a:pt x="228" y="332"/>
                  </a:lnTo>
                  <a:lnTo>
                    <a:pt x="226" y="334"/>
                  </a:lnTo>
                  <a:lnTo>
                    <a:pt x="224" y="336"/>
                  </a:lnTo>
                  <a:lnTo>
                    <a:pt x="218" y="338"/>
                  </a:lnTo>
                  <a:lnTo>
                    <a:pt x="218" y="338"/>
                  </a:lnTo>
                  <a:lnTo>
                    <a:pt x="216" y="340"/>
                  </a:lnTo>
                  <a:lnTo>
                    <a:pt x="214" y="342"/>
                  </a:lnTo>
                  <a:lnTo>
                    <a:pt x="212" y="342"/>
                  </a:lnTo>
                  <a:lnTo>
                    <a:pt x="212" y="340"/>
                  </a:lnTo>
                  <a:lnTo>
                    <a:pt x="210" y="342"/>
                  </a:lnTo>
                  <a:lnTo>
                    <a:pt x="208" y="346"/>
                  </a:lnTo>
                  <a:lnTo>
                    <a:pt x="206" y="346"/>
                  </a:lnTo>
                  <a:lnTo>
                    <a:pt x="204" y="348"/>
                  </a:lnTo>
                  <a:lnTo>
                    <a:pt x="208" y="350"/>
                  </a:lnTo>
                  <a:lnTo>
                    <a:pt x="210" y="352"/>
                  </a:lnTo>
                  <a:lnTo>
                    <a:pt x="206" y="348"/>
                  </a:lnTo>
                  <a:lnTo>
                    <a:pt x="208" y="348"/>
                  </a:lnTo>
                  <a:lnTo>
                    <a:pt x="210" y="348"/>
                  </a:lnTo>
                  <a:lnTo>
                    <a:pt x="212" y="348"/>
                  </a:lnTo>
                  <a:lnTo>
                    <a:pt x="212" y="348"/>
                  </a:lnTo>
                  <a:lnTo>
                    <a:pt x="212" y="346"/>
                  </a:lnTo>
                  <a:lnTo>
                    <a:pt x="216" y="342"/>
                  </a:lnTo>
                  <a:lnTo>
                    <a:pt x="220" y="342"/>
                  </a:lnTo>
                  <a:lnTo>
                    <a:pt x="222" y="342"/>
                  </a:lnTo>
                  <a:lnTo>
                    <a:pt x="228" y="338"/>
                  </a:lnTo>
                  <a:lnTo>
                    <a:pt x="228" y="336"/>
                  </a:lnTo>
                  <a:lnTo>
                    <a:pt x="230" y="336"/>
                  </a:lnTo>
                  <a:lnTo>
                    <a:pt x="232" y="336"/>
                  </a:lnTo>
                  <a:lnTo>
                    <a:pt x="234" y="336"/>
                  </a:lnTo>
                  <a:lnTo>
                    <a:pt x="236" y="336"/>
                  </a:lnTo>
                  <a:lnTo>
                    <a:pt x="236" y="336"/>
                  </a:lnTo>
                  <a:lnTo>
                    <a:pt x="240" y="334"/>
                  </a:lnTo>
                  <a:lnTo>
                    <a:pt x="240" y="336"/>
                  </a:lnTo>
                  <a:lnTo>
                    <a:pt x="238" y="340"/>
                  </a:lnTo>
                  <a:lnTo>
                    <a:pt x="238" y="342"/>
                  </a:lnTo>
                  <a:lnTo>
                    <a:pt x="240" y="336"/>
                  </a:lnTo>
                  <a:lnTo>
                    <a:pt x="244" y="336"/>
                  </a:lnTo>
                  <a:lnTo>
                    <a:pt x="252" y="330"/>
                  </a:lnTo>
                  <a:lnTo>
                    <a:pt x="256" y="330"/>
                  </a:lnTo>
                  <a:lnTo>
                    <a:pt x="258" y="328"/>
                  </a:lnTo>
                  <a:lnTo>
                    <a:pt x="262" y="328"/>
                  </a:lnTo>
                  <a:lnTo>
                    <a:pt x="264" y="328"/>
                  </a:lnTo>
                  <a:lnTo>
                    <a:pt x="266" y="328"/>
                  </a:lnTo>
                  <a:lnTo>
                    <a:pt x="266" y="330"/>
                  </a:lnTo>
                  <a:lnTo>
                    <a:pt x="262" y="330"/>
                  </a:lnTo>
                  <a:lnTo>
                    <a:pt x="262" y="334"/>
                  </a:lnTo>
                  <a:lnTo>
                    <a:pt x="264" y="334"/>
                  </a:lnTo>
                  <a:lnTo>
                    <a:pt x="268" y="330"/>
                  </a:lnTo>
                  <a:lnTo>
                    <a:pt x="274" y="328"/>
                  </a:lnTo>
                  <a:lnTo>
                    <a:pt x="274" y="328"/>
                  </a:lnTo>
                  <a:lnTo>
                    <a:pt x="274" y="328"/>
                  </a:lnTo>
                  <a:lnTo>
                    <a:pt x="276" y="326"/>
                  </a:lnTo>
                  <a:lnTo>
                    <a:pt x="278" y="326"/>
                  </a:lnTo>
                  <a:lnTo>
                    <a:pt x="280" y="324"/>
                  </a:lnTo>
                  <a:lnTo>
                    <a:pt x="280" y="322"/>
                  </a:lnTo>
                  <a:lnTo>
                    <a:pt x="282" y="324"/>
                  </a:lnTo>
                  <a:lnTo>
                    <a:pt x="284" y="324"/>
                  </a:lnTo>
                  <a:lnTo>
                    <a:pt x="284" y="322"/>
                  </a:lnTo>
                  <a:lnTo>
                    <a:pt x="282" y="318"/>
                  </a:lnTo>
                  <a:lnTo>
                    <a:pt x="284" y="316"/>
                  </a:lnTo>
                  <a:lnTo>
                    <a:pt x="282" y="316"/>
                  </a:lnTo>
                  <a:lnTo>
                    <a:pt x="284" y="312"/>
                  </a:lnTo>
                  <a:lnTo>
                    <a:pt x="288" y="310"/>
                  </a:lnTo>
                  <a:lnTo>
                    <a:pt x="288" y="314"/>
                  </a:lnTo>
                  <a:lnTo>
                    <a:pt x="288" y="324"/>
                  </a:lnTo>
                  <a:lnTo>
                    <a:pt x="288" y="326"/>
                  </a:lnTo>
                  <a:lnTo>
                    <a:pt x="288" y="334"/>
                  </a:lnTo>
                  <a:lnTo>
                    <a:pt x="286" y="338"/>
                  </a:lnTo>
                  <a:lnTo>
                    <a:pt x="286" y="350"/>
                  </a:lnTo>
                  <a:lnTo>
                    <a:pt x="286" y="352"/>
                  </a:lnTo>
                  <a:lnTo>
                    <a:pt x="290" y="354"/>
                  </a:lnTo>
                  <a:lnTo>
                    <a:pt x="290" y="356"/>
                  </a:lnTo>
                  <a:lnTo>
                    <a:pt x="294" y="354"/>
                  </a:lnTo>
                  <a:lnTo>
                    <a:pt x="294" y="352"/>
                  </a:lnTo>
                  <a:lnTo>
                    <a:pt x="292" y="352"/>
                  </a:lnTo>
                  <a:lnTo>
                    <a:pt x="290" y="350"/>
                  </a:lnTo>
                  <a:lnTo>
                    <a:pt x="292" y="350"/>
                  </a:lnTo>
                  <a:lnTo>
                    <a:pt x="294" y="350"/>
                  </a:lnTo>
                  <a:lnTo>
                    <a:pt x="296" y="348"/>
                  </a:lnTo>
                  <a:lnTo>
                    <a:pt x="294" y="348"/>
                  </a:lnTo>
                  <a:lnTo>
                    <a:pt x="296" y="346"/>
                  </a:lnTo>
                  <a:lnTo>
                    <a:pt x="300" y="346"/>
                  </a:lnTo>
                  <a:lnTo>
                    <a:pt x="300" y="348"/>
                  </a:lnTo>
                  <a:lnTo>
                    <a:pt x="302" y="346"/>
                  </a:lnTo>
                  <a:lnTo>
                    <a:pt x="300" y="342"/>
                  </a:lnTo>
                  <a:lnTo>
                    <a:pt x="302" y="342"/>
                  </a:lnTo>
                  <a:lnTo>
                    <a:pt x="306" y="338"/>
                  </a:lnTo>
                  <a:lnTo>
                    <a:pt x="306" y="336"/>
                  </a:lnTo>
                  <a:lnTo>
                    <a:pt x="310" y="336"/>
                  </a:lnTo>
                  <a:lnTo>
                    <a:pt x="310" y="338"/>
                  </a:lnTo>
                  <a:lnTo>
                    <a:pt x="310" y="340"/>
                  </a:lnTo>
                  <a:lnTo>
                    <a:pt x="308" y="342"/>
                  </a:lnTo>
                  <a:lnTo>
                    <a:pt x="308" y="344"/>
                  </a:lnTo>
                  <a:lnTo>
                    <a:pt x="306" y="346"/>
                  </a:lnTo>
                  <a:lnTo>
                    <a:pt x="306" y="348"/>
                  </a:lnTo>
                  <a:lnTo>
                    <a:pt x="306" y="348"/>
                  </a:lnTo>
                  <a:lnTo>
                    <a:pt x="308" y="348"/>
                  </a:lnTo>
                  <a:lnTo>
                    <a:pt x="308" y="350"/>
                  </a:lnTo>
                  <a:lnTo>
                    <a:pt x="308" y="350"/>
                  </a:lnTo>
                  <a:lnTo>
                    <a:pt x="306" y="350"/>
                  </a:lnTo>
                  <a:lnTo>
                    <a:pt x="304" y="354"/>
                  </a:lnTo>
                  <a:lnTo>
                    <a:pt x="302" y="354"/>
                  </a:lnTo>
                  <a:lnTo>
                    <a:pt x="302" y="354"/>
                  </a:lnTo>
                  <a:lnTo>
                    <a:pt x="300" y="356"/>
                  </a:lnTo>
                  <a:lnTo>
                    <a:pt x="302" y="358"/>
                  </a:lnTo>
                  <a:lnTo>
                    <a:pt x="306" y="358"/>
                  </a:lnTo>
                  <a:lnTo>
                    <a:pt x="308" y="360"/>
                  </a:lnTo>
                  <a:lnTo>
                    <a:pt x="310" y="360"/>
                  </a:lnTo>
                  <a:lnTo>
                    <a:pt x="312" y="358"/>
                  </a:lnTo>
                  <a:lnTo>
                    <a:pt x="314" y="358"/>
                  </a:lnTo>
                  <a:lnTo>
                    <a:pt x="316" y="352"/>
                  </a:lnTo>
                  <a:lnTo>
                    <a:pt x="320" y="350"/>
                  </a:lnTo>
                  <a:lnTo>
                    <a:pt x="322" y="350"/>
                  </a:lnTo>
                  <a:lnTo>
                    <a:pt x="324" y="350"/>
                  </a:lnTo>
                  <a:lnTo>
                    <a:pt x="326" y="350"/>
                  </a:lnTo>
                  <a:lnTo>
                    <a:pt x="328" y="352"/>
                  </a:lnTo>
                  <a:lnTo>
                    <a:pt x="330" y="352"/>
                  </a:lnTo>
                  <a:lnTo>
                    <a:pt x="334" y="356"/>
                  </a:lnTo>
                  <a:lnTo>
                    <a:pt x="336" y="356"/>
                  </a:lnTo>
                  <a:lnTo>
                    <a:pt x="336" y="358"/>
                  </a:lnTo>
                  <a:lnTo>
                    <a:pt x="338" y="364"/>
                  </a:lnTo>
                  <a:lnTo>
                    <a:pt x="338" y="366"/>
                  </a:lnTo>
                  <a:lnTo>
                    <a:pt x="340" y="370"/>
                  </a:lnTo>
                  <a:lnTo>
                    <a:pt x="350" y="378"/>
                  </a:lnTo>
                  <a:lnTo>
                    <a:pt x="350" y="378"/>
                  </a:lnTo>
                  <a:lnTo>
                    <a:pt x="354" y="380"/>
                  </a:lnTo>
                  <a:lnTo>
                    <a:pt x="358" y="384"/>
                  </a:lnTo>
                  <a:lnTo>
                    <a:pt x="358" y="384"/>
                  </a:lnTo>
                  <a:lnTo>
                    <a:pt x="362" y="386"/>
                  </a:lnTo>
                  <a:lnTo>
                    <a:pt x="362" y="388"/>
                  </a:lnTo>
                  <a:lnTo>
                    <a:pt x="364" y="390"/>
                  </a:lnTo>
                  <a:lnTo>
                    <a:pt x="364" y="388"/>
                  </a:lnTo>
                  <a:lnTo>
                    <a:pt x="366" y="390"/>
                  </a:lnTo>
                  <a:lnTo>
                    <a:pt x="370" y="392"/>
                  </a:lnTo>
                  <a:lnTo>
                    <a:pt x="372" y="392"/>
                  </a:lnTo>
                  <a:lnTo>
                    <a:pt x="372" y="394"/>
                  </a:lnTo>
                  <a:lnTo>
                    <a:pt x="374" y="398"/>
                  </a:lnTo>
                  <a:lnTo>
                    <a:pt x="374" y="394"/>
                  </a:lnTo>
                  <a:lnTo>
                    <a:pt x="374" y="392"/>
                  </a:lnTo>
                  <a:lnTo>
                    <a:pt x="374" y="392"/>
                  </a:lnTo>
                  <a:lnTo>
                    <a:pt x="372" y="390"/>
                  </a:lnTo>
                  <a:lnTo>
                    <a:pt x="372" y="388"/>
                  </a:lnTo>
                  <a:lnTo>
                    <a:pt x="376" y="390"/>
                  </a:lnTo>
                  <a:lnTo>
                    <a:pt x="376" y="392"/>
                  </a:lnTo>
                  <a:lnTo>
                    <a:pt x="378" y="392"/>
                  </a:lnTo>
                  <a:lnTo>
                    <a:pt x="378" y="390"/>
                  </a:lnTo>
                  <a:lnTo>
                    <a:pt x="378" y="390"/>
                  </a:lnTo>
                  <a:lnTo>
                    <a:pt x="382" y="394"/>
                  </a:lnTo>
                  <a:lnTo>
                    <a:pt x="382" y="394"/>
                  </a:lnTo>
                  <a:lnTo>
                    <a:pt x="384" y="396"/>
                  </a:lnTo>
                  <a:lnTo>
                    <a:pt x="386" y="398"/>
                  </a:lnTo>
                  <a:lnTo>
                    <a:pt x="386" y="400"/>
                  </a:lnTo>
                  <a:lnTo>
                    <a:pt x="386" y="404"/>
                  </a:lnTo>
                  <a:lnTo>
                    <a:pt x="388" y="406"/>
                  </a:lnTo>
                  <a:lnTo>
                    <a:pt x="386" y="410"/>
                  </a:lnTo>
                  <a:lnTo>
                    <a:pt x="386" y="412"/>
                  </a:lnTo>
                  <a:lnTo>
                    <a:pt x="384" y="414"/>
                  </a:lnTo>
                  <a:lnTo>
                    <a:pt x="378" y="412"/>
                  </a:lnTo>
                  <a:lnTo>
                    <a:pt x="376" y="412"/>
                  </a:lnTo>
                  <a:lnTo>
                    <a:pt x="376" y="412"/>
                  </a:lnTo>
                  <a:lnTo>
                    <a:pt x="374" y="414"/>
                  </a:lnTo>
                  <a:lnTo>
                    <a:pt x="372" y="412"/>
                  </a:lnTo>
                  <a:lnTo>
                    <a:pt x="370" y="412"/>
                  </a:lnTo>
                  <a:lnTo>
                    <a:pt x="370" y="414"/>
                  </a:lnTo>
                  <a:lnTo>
                    <a:pt x="368" y="416"/>
                  </a:lnTo>
                  <a:lnTo>
                    <a:pt x="368" y="418"/>
                  </a:lnTo>
                  <a:lnTo>
                    <a:pt x="366" y="418"/>
                  </a:lnTo>
                  <a:lnTo>
                    <a:pt x="364" y="420"/>
                  </a:lnTo>
                  <a:lnTo>
                    <a:pt x="364" y="420"/>
                  </a:lnTo>
                  <a:lnTo>
                    <a:pt x="366" y="422"/>
                  </a:lnTo>
                  <a:lnTo>
                    <a:pt x="368" y="424"/>
                  </a:lnTo>
                  <a:lnTo>
                    <a:pt x="370" y="426"/>
                  </a:lnTo>
                  <a:lnTo>
                    <a:pt x="372" y="424"/>
                  </a:lnTo>
                  <a:lnTo>
                    <a:pt x="374" y="426"/>
                  </a:lnTo>
                  <a:lnTo>
                    <a:pt x="374" y="430"/>
                  </a:lnTo>
                  <a:lnTo>
                    <a:pt x="378" y="430"/>
                  </a:lnTo>
                  <a:lnTo>
                    <a:pt x="380" y="432"/>
                  </a:lnTo>
                  <a:lnTo>
                    <a:pt x="386" y="432"/>
                  </a:lnTo>
                  <a:lnTo>
                    <a:pt x="390" y="434"/>
                  </a:lnTo>
                  <a:lnTo>
                    <a:pt x="394" y="434"/>
                  </a:lnTo>
                  <a:lnTo>
                    <a:pt x="394" y="434"/>
                  </a:lnTo>
                  <a:lnTo>
                    <a:pt x="394" y="434"/>
                  </a:lnTo>
                  <a:lnTo>
                    <a:pt x="396" y="434"/>
                  </a:lnTo>
                  <a:lnTo>
                    <a:pt x="396" y="436"/>
                  </a:lnTo>
                  <a:lnTo>
                    <a:pt x="400" y="434"/>
                  </a:lnTo>
                  <a:lnTo>
                    <a:pt x="402" y="434"/>
                  </a:lnTo>
                  <a:lnTo>
                    <a:pt x="402" y="434"/>
                  </a:lnTo>
                  <a:lnTo>
                    <a:pt x="404" y="432"/>
                  </a:lnTo>
                  <a:lnTo>
                    <a:pt x="406" y="432"/>
                  </a:lnTo>
                  <a:lnTo>
                    <a:pt x="406" y="434"/>
                  </a:lnTo>
                  <a:lnTo>
                    <a:pt x="406" y="434"/>
                  </a:lnTo>
                  <a:lnTo>
                    <a:pt x="410" y="432"/>
                  </a:lnTo>
                  <a:lnTo>
                    <a:pt x="418" y="430"/>
                  </a:lnTo>
                  <a:lnTo>
                    <a:pt x="420" y="430"/>
                  </a:lnTo>
                  <a:lnTo>
                    <a:pt x="420" y="432"/>
                  </a:lnTo>
                  <a:lnTo>
                    <a:pt x="420" y="434"/>
                  </a:lnTo>
                  <a:lnTo>
                    <a:pt x="420" y="434"/>
                  </a:lnTo>
                  <a:lnTo>
                    <a:pt x="420" y="434"/>
                  </a:lnTo>
                  <a:lnTo>
                    <a:pt x="420" y="436"/>
                  </a:lnTo>
                  <a:lnTo>
                    <a:pt x="420" y="438"/>
                  </a:lnTo>
                  <a:lnTo>
                    <a:pt x="420" y="440"/>
                  </a:lnTo>
                  <a:lnTo>
                    <a:pt x="422" y="440"/>
                  </a:lnTo>
                  <a:lnTo>
                    <a:pt x="422" y="438"/>
                  </a:lnTo>
                  <a:lnTo>
                    <a:pt x="424" y="440"/>
                  </a:lnTo>
                  <a:lnTo>
                    <a:pt x="424" y="442"/>
                  </a:lnTo>
                  <a:lnTo>
                    <a:pt x="422" y="446"/>
                  </a:lnTo>
                  <a:lnTo>
                    <a:pt x="422" y="448"/>
                  </a:lnTo>
                  <a:lnTo>
                    <a:pt x="424" y="448"/>
                  </a:lnTo>
                  <a:lnTo>
                    <a:pt x="426" y="448"/>
                  </a:lnTo>
                  <a:lnTo>
                    <a:pt x="426" y="444"/>
                  </a:lnTo>
                  <a:lnTo>
                    <a:pt x="426" y="442"/>
                  </a:lnTo>
                  <a:lnTo>
                    <a:pt x="426" y="442"/>
                  </a:lnTo>
                  <a:lnTo>
                    <a:pt x="426" y="446"/>
                  </a:lnTo>
                  <a:lnTo>
                    <a:pt x="426" y="450"/>
                  </a:lnTo>
                  <a:lnTo>
                    <a:pt x="424" y="452"/>
                  </a:lnTo>
                  <a:lnTo>
                    <a:pt x="424" y="456"/>
                  </a:lnTo>
                  <a:lnTo>
                    <a:pt x="426" y="460"/>
                  </a:lnTo>
                  <a:lnTo>
                    <a:pt x="426" y="464"/>
                  </a:lnTo>
                  <a:lnTo>
                    <a:pt x="424" y="468"/>
                  </a:lnTo>
                  <a:lnTo>
                    <a:pt x="426" y="468"/>
                  </a:lnTo>
                  <a:lnTo>
                    <a:pt x="426" y="470"/>
                  </a:lnTo>
                  <a:lnTo>
                    <a:pt x="426" y="472"/>
                  </a:lnTo>
                  <a:lnTo>
                    <a:pt x="426" y="474"/>
                  </a:lnTo>
                  <a:lnTo>
                    <a:pt x="428" y="476"/>
                  </a:lnTo>
                  <a:lnTo>
                    <a:pt x="428" y="484"/>
                  </a:lnTo>
                  <a:lnTo>
                    <a:pt x="428" y="476"/>
                  </a:lnTo>
                  <a:lnTo>
                    <a:pt x="428" y="472"/>
                  </a:lnTo>
                  <a:lnTo>
                    <a:pt x="428" y="466"/>
                  </a:lnTo>
                  <a:lnTo>
                    <a:pt x="430" y="460"/>
                  </a:lnTo>
                  <a:lnTo>
                    <a:pt x="432" y="462"/>
                  </a:lnTo>
                  <a:lnTo>
                    <a:pt x="432" y="462"/>
                  </a:lnTo>
                  <a:lnTo>
                    <a:pt x="432" y="464"/>
                  </a:lnTo>
                  <a:lnTo>
                    <a:pt x="432" y="466"/>
                  </a:lnTo>
                  <a:lnTo>
                    <a:pt x="432" y="466"/>
                  </a:lnTo>
                  <a:lnTo>
                    <a:pt x="434" y="464"/>
                  </a:lnTo>
                  <a:lnTo>
                    <a:pt x="434" y="466"/>
                  </a:lnTo>
                  <a:lnTo>
                    <a:pt x="436" y="464"/>
                  </a:lnTo>
                  <a:lnTo>
                    <a:pt x="436" y="462"/>
                  </a:lnTo>
                  <a:lnTo>
                    <a:pt x="434" y="460"/>
                  </a:lnTo>
                  <a:lnTo>
                    <a:pt x="434" y="458"/>
                  </a:lnTo>
                  <a:lnTo>
                    <a:pt x="436" y="458"/>
                  </a:lnTo>
                  <a:lnTo>
                    <a:pt x="436" y="456"/>
                  </a:lnTo>
                  <a:lnTo>
                    <a:pt x="434" y="454"/>
                  </a:lnTo>
                  <a:lnTo>
                    <a:pt x="434" y="454"/>
                  </a:lnTo>
                  <a:lnTo>
                    <a:pt x="436" y="448"/>
                  </a:lnTo>
                  <a:lnTo>
                    <a:pt x="438" y="442"/>
                  </a:lnTo>
                  <a:lnTo>
                    <a:pt x="438" y="440"/>
                  </a:lnTo>
                  <a:lnTo>
                    <a:pt x="438" y="438"/>
                  </a:lnTo>
                  <a:lnTo>
                    <a:pt x="440" y="438"/>
                  </a:lnTo>
                  <a:lnTo>
                    <a:pt x="442" y="436"/>
                  </a:lnTo>
                  <a:lnTo>
                    <a:pt x="442" y="436"/>
                  </a:lnTo>
                  <a:lnTo>
                    <a:pt x="444" y="434"/>
                  </a:lnTo>
                  <a:lnTo>
                    <a:pt x="446" y="434"/>
                  </a:lnTo>
                  <a:lnTo>
                    <a:pt x="446" y="436"/>
                  </a:lnTo>
                  <a:lnTo>
                    <a:pt x="448" y="434"/>
                  </a:lnTo>
                  <a:lnTo>
                    <a:pt x="450" y="434"/>
                  </a:lnTo>
                  <a:lnTo>
                    <a:pt x="452" y="432"/>
                  </a:lnTo>
                  <a:lnTo>
                    <a:pt x="452" y="434"/>
                  </a:lnTo>
                  <a:lnTo>
                    <a:pt x="452" y="434"/>
                  </a:lnTo>
                  <a:lnTo>
                    <a:pt x="454" y="434"/>
                  </a:lnTo>
                  <a:lnTo>
                    <a:pt x="456" y="430"/>
                  </a:lnTo>
                  <a:lnTo>
                    <a:pt x="458" y="430"/>
                  </a:lnTo>
                  <a:lnTo>
                    <a:pt x="458" y="434"/>
                  </a:lnTo>
                  <a:lnTo>
                    <a:pt x="460" y="434"/>
                  </a:lnTo>
                  <a:lnTo>
                    <a:pt x="460" y="436"/>
                  </a:lnTo>
                  <a:lnTo>
                    <a:pt x="460" y="434"/>
                  </a:lnTo>
                  <a:lnTo>
                    <a:pt x="460" y="430"/>
                  </a:lnTo>
                  <a:lnTo>
                    <a:pt x="462" y="426"/>
                  </a:lnTo>
                  <a:lnTo>
                    <a:pt x="462" y="426"/>
                  </a:lnTo>
                  <a:lnTo>
                    <a:pt x="464" y="428"/>
                  </a:lnTo>
                  <a:lnTo>
                    <a:pt x="466" y="428"/>
                  </a:lnTo>
                  <a:lnTo>
                    <a:pt x="468" y="426"/>
                  </a:lnTo>
                  <a:lnTo>
                    <a:pt x="468" y="428"/>
                  </a:lnTo>
                  <a:lnTo>
                    <a:pt x="472" y="424"/>
                  </a:lnTo>
                  <a:lnTo>
                    <a:pt x="470" y="422"/>
                  </a:lnTo>
                  <a:lnTo>
                    <a:pt x="472" y="422"/>
                  </a:lnTo>
                  <a:lnTo>
                    <a:pt x="470" y="420"/>
                  </a:lnTo>
                  <a:lnTo>
                    <a:pt x="470" y="420"/>
                  </a:lnTo>
                  <a:lnTo>
                    <a:pt x="468" y="420"/>
                  </a:lnTo>
                  <a:lnTo>
                    <a:pt x="462" y="422"/>
                  </a:lnTo>
                  <a:lnTo>
                    <a:pt x="462" y="422"/>
                  </a:lnTo>
                  <a:lnTo>
                    <a:pt x="462" y="424"/>
                  </a:lnTo>
                  <a:lnTo>
                    <a:pt x="460" y="424"/>
                  </a:lnTo>
                  <a:lnTo>
                    <a:pt x="460" y="426"/>
                  </a:lnTo>
                  <a:lnTo>
                    <a:pt x="458" y="426"/>
                  </a:lnTo>
                  <a:lnTo>
                    <a:pt x="456" y="424"/>
                  </a:lnTo>
                  <a:lnTo>
                    <a:pt x="456" y="422"/>
                  </a:lnTo>
                  <a:lnTo>
                    <a:pt x="454" y="424"/>
                  </a:lnTo>
                  <a:lnTo>
                    <a:pt x="454" y="426"/>
                  </a:lnTo>
                  <a:lnTo>
                    <a:pt x="454" y="426"/>
                  </a:lnTo>
                  <a:lnTo>
                    <a:pt x="450" y="424"/>
                  </a:lnTo>
                  <a:lnTo>
                    <a:pt x="448" y="424"/>
                  </a:lnTo>
                  <a:lnTo>
                    <a:pt x="448" y="424"/>
                  </a:lnTo>
                  <a:lnTo>
                    <a:pt x="448" y="424"/>
                  </a:lnTo>
                  <a:lnTo>
                    <a:pt x="446" y="426"/>
                  </a:lnTo>
                  <a:lnTo>
                    <a:pt x="448" y="426"/>
                  </a:lnTo>
                  <a:lnTo>
                    <a:pt x="448" y="428"/>
                  </a:lnTo>
                  <a:lnTo>
                    <a:pt x="446" y="430"/>
                  </a:lnTo>
                  <a:lnTo>
                    <a:pt x="446" y="428"/>
                  </a:lnTo>
                  <a:lnTo>
                    <a:pt x="442" y="428"/>
                  </a:lnTo>
                  <a:lnTo>
                    <a:pt x="442" y="426"/>
                  </a:lnTo>
                  <a:lnTo>
                    <a:pt x="442" y="426"/>
                  </a:lnTo>
                  <a:lnTo>
                    <a:pt x="444" y="422"/>
                  </a:lnTo>
                  <a:lnTo>
                    <a:pt x="442" y="422"/>
                  </a:lnTo>
                  <a:lnTo>
                    <a:pt x="440" y="424"/>
                  </a:lnTo>
                  <a:lnTo>
                    <a:pt x="440" y="422"/>
                  </a:lnTo>
                  <a:lnTo>
                    <a:pt x="440" y="420"/>
                  </a:lnTo>
                  <a:lnTo>
                    <a:pt x="442" y="420"/>
                  </a:lnTo>
                  <a:lnTo>
                    <a:pt x="446" y="416"/>
                  </a:lnTo>
                  <a:lnTo>
                    <a:pt x="448" y="416"/>
                  </a:lnTo>
                  <a:lnTo>
                    <a:pt x="450" y="416"/>
                  </a:lnTo>
                  <a:lnTo>
                    <a:pt x="460" y="416"/>
                  </a:lnTo>
                  <a:lnTo>
                    <a:pt x="466" y="414"/>
                  </a:lnTo>
                  <a:lnTo>
                    <a:pt x="468" y="414"/>
                  </a:lnTo>
                  <a:lnTo>
                    <a:pt x="470" y="412"/>
                  </a:lnTo>
                  <a:lnTo>
                    <a:pt x="472" y="414"/>
                  </a:lnTo>
                  <a:lnTo>
                    <a:pt x="474" y="416"/>
                  </a:lnTo>
                  <a:lnTo>
                    <a:pt x="474" y="416"/>
                  </a:lnTo>
                  <a:lnTo>
                    <a:pt x="476" y="418"/>
                  </a:lnTo>
                  <a:lnTo>
                    <a:pt x="474" y="422"/>
                  </a:lnTo>
                  <a:lnTo>
                    <a:pt x="474" y="424"/>
                  </a:lnTo>
                  <a:lnTo>
                    <a:pt x="476" y="426"/>
                  </a:lnTo>
                  <a:lnTo>
                    <a:pt x="474" y="426"/>
                  </a:lnTo>
                  <a:lnTo>
                    <a:pt x="472" y="428"/>
                  </a:lnTo>
                  <a:lnTo>
                    <a:pt x="474" y="428"/>
                  </a:lnTo>
                  <a:lnTo>
                    <a:pt x="474" y="428"/>
                  </a:lnTo>
                  <a:lnTo>
                    <a:pt x="474" y="434"/>
                  </a:lnTo>
                  <a:lnTo>
                    <a:pt x="476" y="434"/>
                  </a:lnTo>
                  <a:lnTo>
                    <a:pt x="478" y="434"/>
                  </a:lnTo>
                  <a:lnTo>
                    <a:pt x="478" y="436"/>
                  </a:lnTo>
                  <a:lnTo>
                    <a:pt x="476" y="438"/>
                  </a:lnTo>
                  <a:lnTo>
                    <a:pt x="476" y="440"/>
                  </a:lnTo>
                  <a:lnTo>
                    <a:pt x="476" y="440"/>
                  </a:lnTo>
                  <a:lnTo>
                    <a:pt x="478" y="440"/>
                  </a:lnTo>
                  <a:lnTo>
                    <a:pt x="480" y="442"/>
                  </a:lnTo>
                  <a:lnTo>
                    <a:pt x="480" y="442"/>
                  </a:lnTo>
                  <a:lnTo>
                    <a:pt x="480" y="442"/>
                  </a:lnTo>
                  <a:lnTo>
                    <a:pt x="482" y="444"/>
                  </a:lnTo>
                  <a:lnTo>
                    <a:pt x="484" y="444"/>
                  </a:lnTo>
                  <a:lnTo>
                    <a:pt x="488" y="442"/>
                  </a:lnTo>
                  <a:lnTo>
                    <a:pt x="488" y="444"/>
                  </a:lnTo>
                  <a:lnTo>
                    <a:pt x="488" y="446"/>
                  </a:lnTo>
                  <a:lnTo>
                    <a:pt x="488" y="446"/>
                  </a:lnTo>
                  <a:lnTo>
                    <a:pt x="490" y="446"/>
                  </a:lnTo>
                  <a:lnTo>
                    <a:pt x="490" y="448"/>
                  </a:lnTo>
                  <a:lnTo>
                    <a:pt x="490" y="448"/>
                  </a:lnTo>
                  <a:lnTo>
                    <a:pt x="490" y="450"/>
                  </a:lnTo>
                  <a:lnTo>
                    <a:pt x="492" y="450"/>
                  </a:lnTo>
                  <a:lnTo>
                    <a:pt x="492" y="452"/>
                  </a:lnTo>
                  <a:lnTo>
                    <a:pt x="496" y="454"/>
                  </a:lnTo>
                  <a:lnTo>
                    <a:pt x="496" y="456"/>
                  </a:lnTo>
                  <a:lnTo>
                    <a:pt x="498" y="454"/>
                  </a:lnTo>
                  <a:lnTo>
                    <a:pt x="498" y="456"/>
                  </a:lnTo>
                  <a:lnTo>
                    <a:pt x="498" y="458"/>
                  </a:lnTo>
                  <a:lnTo>
                    <a:pt x="500" y="458"/>
                  </a:lnTo>
                  <a:lnTo>
                    <a:pt x="502" y="460"/>
                  </a:lnTo>
                  <a:lnTo>
                    <a:pt x="504" y="458"/>
                  </a:lnTo>
                  <a:lnTo>
                    <a:pt x="510" y="458"/>
                  </a:lnTo>
                  <a:lnTo>
                    <a:pt x="510" y="456"/>
                  </a:lnTo>
                  <a:lnTo>
                    <a:pt x="514" y="454"/>
                  </a:lnTo>
                  <a:lnTo>
                    <a:pt x="514" y="454"/>
                  </a:lnTo>
                  <a:lnTo>
                    <a:pt x="516" y="456"/>
                  </a:lnTo>
                  <a:lnTo>
                    <a:pt x="520" y="456"/>
                  </a:lnTo>
                  <a:lnTo>
                    <a:pt x="524" y="460"/>
                  </a:lnTo>
                  <a:lnTo>
                    <a:pt x="526" y="460"/>
                  </a:lnTo>
                  <a:lnTo>
                    <a:pt x="528" y="462"/>
                  </a:lnTo>
                  <a:lnTo>
                    <a:pt x="528" y="460"/>
                  </a:lnTo>
                  <a:lnTo>
                    <a:pt x="532" y="460"/>
                  </a:lnTo>
                  <a:lnTo>
                    <a:pt x="534" y="462"/>
                  </a:lnTo>
                  <a:lnTo>
                    <a:pt x="536" y="462"/>
                  </a:lnTo>
                  <a:lnTo>
                    <a:pt x="536" y="458"/>
                  </a:lnTo>
                  <a:lnTo>
                    <a:pt x="534" y="456"/>
                  </a:lnTo>
                  <a:lnTo>
                    <a:pt x="532" y="454"/>
                  </a:lnTo>
                  <a:lnTo>
                    <a:pt x="534" y="452"/>
                  </a:lnTo>
                  <a:lnTo>
                    <a:pt x="536" y="452"/>
                  </a:lnTo>
                  <a:lnTo>
                    <a:pt x="536" y="456"/>
                  </a:lnTo>
                  <a:lnTo>
                    <a:pt x="538" y="460"/>
                  </a:lnTo>
                  <a:lnTo>
                    <a:pt x="540" y="464"/>
                  </a:lnTo>
                  <a:lnTo>
                    <a:pt x="542" y="464"/>
                  </a:lnTo>
                  <a:lnTo>
                    <a:pt x="544" y="468"/>
                  </a:lnTo>
                  <a:lnTo>
                    <a:pt x="544" y="462"/>
                  </a:lnTo>
                  <a:lnTo>
                    <a:pt x="542" y="460"/>
                  </a:lnTo>
                  <a:lnTo>
                    <a:pt x="538" y="460"/>
                  </a:lnTo>
                  <a:lnTo>
                    <a:pt x="538" y="456"/>
                  </a:lnTo>
                  <a:lnTo>
                    <a:pt x="536" y="450"/>
                  </a:lnTo>
                  <a:lnTo>
                    <a:pt x="538" y="448"/>
                  </a:lnTo>
                  <a:lnTo>
                    <a:pt x="538" y="450"/>
                  </a:lnTo>
                  <a:lnTo>
                    <a:pt x="538" y="452"/>
                  </a:lnTo>
                  <a:lnTo>
                    <a:pt x="540" y="452"/>
                  </a:lnTo>
                  <a:lnTo>
                    <a:pt x="540" y="450"/>
                  </a:lnTo>
                  <a:lnTo>
                    <a:pt x="540" y="450"/>
                  </a:lnTo>
                  <a:lnTo>
                    <a:pt x="540" y="448"/>
                  </a:lnTo>
                  <a:lnTo>
                    <a:pt x="540" y="446"/>
                  </a:lnTo>
                  <a:lnTo>
                    <a:pt x="540" y="444"/>
                  </a:lnTo>
                  <a:lnTo>
                    <a:pt x="540" y="442"/>
                  </a:lnTo>
                  <a:lnTo>
                    <a:pt x="542" y="444"/>
                  </a:lnTo>
                  <a:lnTo>
                    <a:pt x="544" y="446"/>
                  </a:lnTo>
                  <a:lnTo>
                    <a:pt x="544" y="446"/>
                  </a:lnTo>
                  <a:lnTo>
                    <a:pt x="544" y="448"/>
                  </a:lnTo>
                  <a:lnTo>
                    <a:pt x="544" y="446"/>
                  </a:lnTo>
                  <a:lnTo>
                    <a:pt x="548" y="444"/>
                  </a:lnTo>
                  <a:lnTo>
                    <a:pt x="548" y="442"/>
                  </a:lnTo>
                  <a:lnTo>
                    <a:pt x="550" y="442"/>
                  </a:lnTo>
                  <a:lnTo>
                    <a:pt x="552" y="444"/>
                  </a:lnTo>
                  <a:lnTo>
                    <a:pt x="550" y="446"/>
                  </a:lnTo>
                  <a:lnTo>
                    <a:pt x="550" y="448"/>
                  </a:lnTo>
                  <a:lnTo>
                    <a:pt x="552" y="446"/>
                  </a:lnTo>
                  <a:lnTo>
                    <a:pt x="552" y="446"/>
                  </a:lnTo>
                  <a:lnTo>
                    <a:pt x="554" y="448"/>
                  </a:lnTo>
                  <a:lnTo>
                    <a:pt x="554" y="450"/>
                  </a:lnTo>
                  <a:lnTo>
                    <a:pt x="552" y="452"/>
                  </a:lnTo>
                  <a:lnTo>
                    <a:pt x="554" y="454"/>
                  </a:lnTo>
                  <a:lnTo>
                    <a:pt x="556" y="452"/>
                  </a:lnTo>
                  <a:lnTo>
                    <a:pt x="558" y="454"/>
                  </a:lnTo>
                  <a:lnTo>
                    <a:pt x="558" y="454"/>
                  </a:lnTo>
                  <a:lnTo>
                    <a:pt x="554" y="456"/>
                  </a:lnTo>
                  <a:lnTo>
                    <a:pt x="554" y="458"/>
                  </a:lnTo>
                  <a:lnTo>
                    <a:pt x="556" y="458"/>
                  </a:lnTo>
                  <a:lnTo>
                    <a:pt x="558" y="456"/>
                  </a:lnTo>
                  <a:lnTo>
                    <a:pt x="560" y="454"/>
                  </a:lnTo>
                  <a:lnTo>
                    <a:pt x="564" y="454"/>
                  </a:lnTo>
                  <a:lnTo>
                    <a:pt x="566" y="454"/>
                  </a:lnTo>
                  <a:lnTo>
                    <a:pt x="566" y="454"/>
                  </a:lnTo>
                  <a:lnTo>
                    <a:pt x="564" y="454"/>
                  </a:lnTo>
                  <a:lnTo>
                    <a:pt x="562" y="456"/>
                  </a:lnTo>
                  <a:lnTo>
                    <a:pt x="562" y="458"/>
                  </a:lnTo>
                  <a:lnTo>
                    <a:pt x="558" y="462"/>
                  </a:lnTo>
                  <a:lnTo>
                    <a:pt x="558" y="462"/>
                  </a:lnTo>
                  <a:lnTo>
                    <a:pt x="554" y="466"/>
                  </a:lnTo>
                  <a:lnTo>
                    <a:pt x="554" y="468"/>
                  </a:lnTo>
                  <a:lnTo>
                    <a:pt x="554" y="468"/>
                  </a:lnTo>
                  <a:lnTo>
                    <a:pt x="552" y="466"/>
                  </a:lnTo>
                  <a:lnTo>
                    <a:pt x="552" y="468"/>
                  </a:lnTo>
                  <a:lnTo>
                    <a:pt x="550" y="474"/>
                  </a:lnTo>
                  <a:lnTo>
                    <a:pt x="552" y="474"/>
                  </a:lnTo>
                  <a:lnTo>
                    <a:pt x="552" y="474"/>
                  </a:lnTo>
                  <a:lnTo>
                    <a:pt x="554" y="474"/>
                  </a:lnTo>
                  <a:lnTo>
                    <a:pt x="554" y="476"/>
                  </a:lnTo>
                  <a:lnTo>
                    <a:pt x="552" y="478"/>
                  </a:lnTo>
                  <a:lnTo>
                    <a:pt x="552" y="478"/>
                  </a:lnTo>
                  <a:lnTo>
                    <a:pt x="554" y="478"/>
                  </a:lnTo>
                  <a:lnTo>
                    <a:pt x="556" y="476"/>
                  </a:lnTo>
                  <a:lnTo>
                    <a:pt x="558" y="476"/>
                  </a:lnTo>
                  <a:lnTo>
                    <a:pt x="556" y="480"/>
                  </a:lnTo>
                  <a:lnTo>
                    <a:pt x="554" y="480"/>
                  </a:lnTo>
                  <a:lnTo>
                    <a:pt x="556" y="480"/>
                  </a:lnTo>
                  <a:lnTo>
                    <a:pt x="558" y="480"/>
                  </a:lnTo>
                  <a:lnTo>
                    <a:pt x="558" y="482"/>
                  </a:lnTo>
                  <a:lnTo>
                    <a:pt x="558" y="484"/>
                  </a:lnTo>
                  <a:lnTo>
                    <a:pt x="556" y="486"/>
                  </a:lnTo>
                  <a:lnTo>
                    <a:pt x="552" y="486"/>
                  </a:lnTo>
                  <a:lnTo>
                    <a:pt x="552" y="482"/>
                  </a:lnTo>
                  <a:lnTo>
                    <a:pt x="548" y="484"/>
                  </a:lnTo>
                  <a:lnTo>
                    <a:pt x="548" y="482"/>
                  </a:lnTo>
                  <a:lnTo>
                    <a:pt x="546" y="482"/>
                  </a:lnTo>
                  <a:lnTo>
                    <a:pt x="546" y="484"/>
                  </a:lnTo>
                  <a:lnTo>
                    <a:pt x="548" y="488"/>
                  </a:lnTo>
                  <a:lnTo>
                    <a:pt x="548" y="490"/>
                  </a:lnTo>
                  <a:lnTo>
                    <a:pt x="548" y="496"/>
                  </a:lnTo>
                  <a:lnTo>
                    <a:pt x="550" y="490"/>
                  </a:lnTo>
                  <a:lnTo>
                    <a:pt x="548" y="486"/>
                  </a:lnTo>
                  <a:lnTo>
                    <a:pt x="550" y="486"/>
                  </a:lnTo>
                  <a:lnTo>
                    <a:pt x="552" y="488"/>
                  </a:lnTo>
                  <a:lnTo>
                    <a:pt x="554" y="488"/>
                  </a:lnTo>
                  <a:lnTo>
                    <a:pt x="556" y="488"/>
                  </a:lnTo>
                  <a:lnTo>
                    <a:pt x="558" y="488"/>
                  </a:lnTo>
                  <a:lnTo>
                    <a:pt x="558" y="484"/>
                  </a:lnTo>
                  <a:lnTo>
                    <a:pt x="562" y="484"/>
                  </a:lnTo>
                  <a:lnTo>
                    <a:pt x="564" y="482"/>
                  </a:lnTo>
                  <a:lnTo>
                    <a:pt x="566" y="482"/>
                  </a:lnTo>
                  <a:lnTo>
                    <a:pt x="568" y="478"/>
                  </a:lnTo>
                  <a:lnTo>
                    <a:pt x="566" y="480"/>
                  </a:lnTo>
                  <a:lnTo>
                    <a:pt x="564" y="480"/>
                  </a:lnTo>
                  <a:lnTo>
                    <a:pt x="562" y="482"/>
                  </a:lnTo>
                  <a:lnTo>
                    <a:pt x="560" y="482"/>
                  </a:lnTo>
                  <a:lnTo>
                    <a:pt x="560" y="482"/>
                  </a:lnTo>
                  <a:lnTo>
                    <a:pt x="560" y="480"/>
                  </a:lnTo>
                  <a:lnTo>
                    <a:pt x="562" y="478"/>
                  </a:lnTo>
                  <a:lnTo>
                    <a:pt x="562" y="476"/>
                  </a:lnTo>
                  <a:lnTo>
                    <a:pt x="562" y="474"/>
                  </a:lnTo>
                  <a:lnTo>
                    <a:pt x="564" y="472"/>
                  </a:lnTo>
                  <a:lnTo>
                    <a:pt x="564" y="470"/>
                  </a:lnTo>
                  <a:lnTo>
                    <a:pt x="562" y="468"/>
                  </a:lnTo>
                  <a:lnTo>
                    <a:pt x="562" y="468"/>
                  </a:lnTo>
                  <a:lnTo>
                    <a:pt x="564" y="464"/>
                  </a:lnTo>
                  <a:lnTo>
                    <a:pt x="566" y="462"/>
                  </a:lnTo>
                  <a:lnTo>
                    <a:pt x="568" y="460"/>
                  </a:lnTo>
                  <a:lnTo>
                    <a:pt x="568" y="460"/>
                  </a:lnTo>
                  <a:lnTo>
                    <a:pt x="568" y="462"/>
                  </a:lnTo>
                  <a:lnTo>
                    <a:pt x="570" y="462"/>
                  </a:lnTo>
                  <a:lnTo>
                    <a:pt x="570" y="458"/>
                  </a:lnTo>
                  <a:lnTo>
                    <a:pt x="572" y="460"/>
                  </a:lnTo>
                  <a:lnTo>
                    <a:pt x="572" y="460"/>
                  </a:lnTo>
                  <a:lnTo>
                    <a:pt x="572" y="462"/>
                  </a:lnTo>
                  <a:lnTo>
                    <a:pt x="576" y="462"/>
                  </a:lnTo>
                  <a:lnTo>
                    <a:pt x="576" y="458"/>
                  </a:lnTo>
                  <a:lnTo>
                    <a:pt x="582" y="456"/>
                  </a:lnTo>
                  <a:lnTo>
                    <a:pt x="584" y="454"/>
                  </a:lnTo>
                  <a:lnTo>
                    <a:pt x="584" y="454"/>
                  </a:lnTo>
                  <a:lnTo>
                    <a:pt x="586" y="452"/>
                  </a:lnTo>
                  <a:lnTo>
                    <a:pt x="588" y="450"/>
                  </a:lnTo>
                  <a:lnTo>
                    <a:pt x="590" y="450"/>
                  </a:lnTo>
                  <a:lnTo>
                    <a:pt x="592" y="448"/>
                  </a:lnTo>
                  <a:lnTo>
                    <a:pt x="592" y="446"/>
                  </a:lnTo>
                  <a:lnTo>
                    <a:pt x="594" y="444"/>
                  </a:lnTo>
                  <a:lnTo>
                    <a:pt x="594" y="440"/>
                  </a:lnTo>
                  <a:lnTo>
                    <a:pt x="594" y="438"/>
                  </a:lnTo>
                  <a:lnTo>
                    <a:pt x="594" y="436"/>
                  </a:lnTo>
                  <a:lnTo>
                    <a:pt x="592" y="438"/>
                  </a:lnTo>
                  <a:lnTo>
                    <a:pt x="590" y="438"/>
                  </a:lnTo>
                  <a:lnTo>
                    <a:pt x="592" y="440"/>
                  </a:lnTo>
                  <a:lnTo>
                    <a:pt x="590" y="442"/>
                  </a:lnTo>
                  <a:lnTo>
                    <a:pt x="588" y="442"/>
                  </a:lnTo>
                  <a:lnTo>
                    <a:pt x="586" y="440"/>
                  </a:lnTo>
                  <a:lnTo>
                    <a:pt x="584" y="440"/>
                  </a:lnTo>
                  <a:lnTo>
                    <a:pt x="584" y="440"/>
                  </a:lnTo>
                  <a:lnTo>
                    <a:pt x="586" y="436"/>
                  </a:lnTo>
                  <a:lnTo>
                    <a:pt x="588" y="436"/>
                  </a:lnTo>
                  <a:lnTo>
                    <a:pt x="588" y="434"/>
                  </a:lnTo>
                  <a:lnTo>
                    <a:pt x="592" y="434"/>
                  </a:lnTo>
                  <a:lnTo>
                    <a:pt x="592" y="432"/>
                  </a:lnTo>
                  <a:lnTo>
                    <a:pt x="592" y="430"/>
                  </a:lnTo>
                  <a:lnTo>
                    <a:pt x="594" y="428"/>
                  </a:lnTo>
                  <a:lnTo>
                    <a:pt x="596" y="428"/>
                  </a:lnTo>
                  <a:lnTo>
                    <a:pt x="598" y="428"/>
                  </a:lnTo>
                  <a:lnTo>
                    <a:pt x="596" y="430"/>
                  </a:lnTo>
                  <a:lnTo>
                    <a:pt x="596" y="432"/>
                  </a:lnTo>
                  <a:lnTo>
                    <a:pt x="596" y="434"/>
                  </a:lnTo>
                  <a:lnTo>
                    <a:pt x="600" y="432"/>
                  </a:lnTo>
                  <a:lnTo>
                    <a:pt x="602" y="426"/>
                  </a:lnTo>
                  <a:lnTo>
                    <a:pt x="602" y="426"/>
                  </a:lnTo>
                  <a:lnTo>
                    <a:pt x="600" y="424"/>
                  </a:lnTo>
                  <a:lnTo>
                    <a:pt x="596" y="424"/>
                  </a:lnTo>
                  <a:lnTo>
                    <a:pt x="596" y="424"/>
                  </a:lnTo>
                  <a:lnTo>
                    <a:pt x="592" y="422"/>
                  </a:lnTo>
                  <a:lnTo>
                    <a:pt x="590" y="420"/>
                  </a:lnTo>
                  <a:lnTo>
                    <a:pt x="592" y="416"/>
                  </a:lnTo>
                  <a:lnTo>
                    <a:pt x="590" y="420"/>
                  </a:lnTo>
                  <a:lnTo>
                    <a:pt x="588" y="420"/>
                  </a:lnTo>
                  <a:lnTo>
                    <a:pt x="588" y="416"/>
                  </a:lnTo>
                  <a:lnTo>
                    <a:pt x="584" y="416"/>
                  </a:lnTo>
                  <a:lnTo>
                    <a:pt x="584" y="412"/>
                  </a:lnTo>
                  <a:lnTo>
                    <a:pt x="584" y="412"/>
                  </a:lnTo>
                  <a:lnTo>
                    <a:pt x="582" y="412"/>
                  </a:lnTo>
                  <a:lnTo>
                    <a:pt x="580" y="410"/>
                  </a:lnTo>
                  <a:lnTo>
                    <a:pt x="580" y="410"/>
                  </a:lnTo>
                  <a:lnTo>
                    <a:pt x="580" y="408"/>
                  </a:lnTo>
                  <a:lnTo>
                    <a:pt x="580" y="406"/>
                  </a:lnTo>
                  <a:lnTo>
                    <a:pt x="580" y="404"/>
                  </a:lnTo>
                  <a:lnTo>
                    <a:pt x="580" y="398"/>
                  </a:lnTo>
                  <a:lnTo>
                    <a:pt x="582" y="396"/>
                  </a:lnTo>
                  <a:lnTo>
                    <a:pt x="586" y="392"/>
                  </a:lnTo>
                  <a:lnTo>
                    <a:pt x="588" y="390"/>
                  </a:lnTo>
                  <a:lnTo>
                    <a:pt x="590" y="390"/>
                  </a:lnTo>
                  <a:lnTo>
                    <a:pt x="590" y="390"/>
                  </a:lnTo>
                  <a:lnTo>
                    <a:pt x="592" y="388"/>
                  </a:lnTo>
                  <a:lnTo>
                    <a:pt x="594" y="386"/>
                  </a:lnTo>
                  <a:lnTo>
                    <a:pt x="592" y="386"/>
                  </a:lnTo>
                  <a:lnTo>
                    <a:pt x="590" y="388"/>
                  </a:lnTo>
                  <a:lnTo>
                    <a:pt x="588" y="388"/>
                  </a:lnTo>
                  <a:lnTo>
                    <a:pt x="588" y="386"/>
                  </a:lnTo>
                  <a:lnTo>
                    <a:pt x="588" y="384"/>
                  </a:lnTo>
                  <a:lnTo>
                    <a:pt x="588" y="380"/>
                  </a:lnTo>
                  <a:lnTo>
                    <a:pt x="592" y="378"/>
                  </a:lnTo>
                  <a:lnTo>
                    <a:pt x="594" y="372"/>
                  </a:lnTo>
                  <a:lnTo>
                    <a:pt x="594" y="372"/>
                  </a:lnTo>
                  <a:lnTo>
                    <a:pt x="596" y="370"/>
                  </a:lnTo>
                  <a:lnTo>
                    <a:pt x="598" y="370"/>
                  </a:lnTo>
                  <a:lnTo>
                    <a:pt x="600" y="366"/>
                  </a:lnTo>
                  <a:lnTo>
                    <a:pt x="602" y="364"/>
                  </a:lnTo>
                  <a:lnTo>
                    <a:pt x="604" y="366"/>
                  </a:lnTo>
                  <a:lnTo>
                    <a:pt x="604" y="370"/>
                  </a:lnTo>
                  <a:lnTo>
                    <a:pt x="604" y="370"/>
                  </a:lnTo>
                  <a:lnTo>
                    <a:pt x="604" y="372"/>
                  </a:lnTo>
                  <a:lnTo>
                    <a:pt x="606" y="370"/>
                  </a:lnTo>
                  <a:lnTo>
                    <a:pt x="608" y="370"/>
                  </a:lnTo>
                  <a:lnTo>
                    <a:pt x="610" y="364"/>
                  </a:lnTo>
                  <a:lnTo>
                    <a:pt x="610" y="364"/>
                  </a:lnTo>
                  <a:lnTo>
                    <a:pt x="608" y="364"/>
                  </a:lnTo>
                  <a:lnTo>
                    <a:pt x="606" y="362"/>
                  </a:lnTo>
                  <a:lnTo>
                    <a:pt x="604" y="360"/>
                  </a:lnTo>
                  <a:lnTo>
                    <a:pt x="606" y="358"/>
                  </a:lnTo>
                  <a:lnTo>
                    <a:pt x="610" y="358"/>
                  </a:lnTo>
                  <a:lnTo>
                    <a:pt x="610" y="356"/>
                  </a:lnTo>
                  <a:lnTo>
                    <a:pt x="614" y="356"/>
                  </a:lnTo>
                  <a:lnTo>
                    <a:pt x="614" y="352"/>
                  </a:lnTo>
                  <a:lnTo>
                    <a:pt x="616" y="352"/>
                  </a:lnTo>
                  <a:lnTo>
                    <a:pt x="618" y="352"/>
                  </a:lnTo>
                  <a:lnTo>
                    <a:pt x="622" y="354"/>
                  </a:lnTo>
                  <a:lnTo>
                    <a:pt x="622" y="356"/>
                  </a:lnTo>
                  <a:lnTo>
                    <a:pt x="622" y="356"/>
                  </a:lnTo>
                  <a:lnTo>
                    <a:pt x="624" y="358"/>
                  </a:lnTo>
                  <a:lnTo>
                    <a:pt x="626" y="360"/>
                  </a:lnTo>
                  <a:lnTo>
                    <a:pt x="628" y="362"/>
                  </a:lnTo>
                  <a:lnTo>
                    <a:pt x="626" y="364"/>
                  </a:lnTo>
                  <a:lnTo>
                    <a:pt x="626" y="364"/>
                  </a:lnTo>
                  <a:lnTo>
                    <a:pt x="626" y="366"/>
                  </a:lnTo>
                  <a:lnTo>
                    <a:pt x="626" y="368"/>
                  </a:lnTo>
                  <a:lnTo>
                    <a:pt x="628" y="370"/>
                  </a:lnTo>
                  <a:lnTo>
                    <a:pt x="628" y="372"/>
                  </a:lnTo>
                  <a:lnTo>
                    <a:pt x="628" y="376"/>
                  </a:lnTo>
                  <a:lnTo>
                    <a:pt x="628" y="378"/>
                  </a:lnTo>
                  <a:lnTo>
                    <a:pt x="628" y="378"/>
                  </a:lnTo>
                  <a:lnTo>
                    <a:pt x="628" y="380"/>
                  </a:lnTo>
                  <a:lnTo>
                    <a:pt x="628" y="382"/>
                  </a:lnTo>
                  <a:lnTo>
                    <a:pt x="626" y="386"/>
                  </a:lnTo>
                  <a:lnTo>
                    <a:pt x="626" y="388"/>
                  </a:lnTo>
                  <a:lnTo>
                    <a:pt x="624" y="390"/>
                  </a:lnTo>
                  <a:lnTo>
                    <a:pt x="626" y="392"/>
                  </a:lnTo>
                  <a:lnTo>
                    <a:pt x="624" y="394"/>
                  </a:lnTo>
                  <a:lnTo>
                    <a:pt x="628" y="398"/>
                  </a:lnTo>
                  <a:lnTo>
                    <a:pt x="628" y="398"/>
                  </a:lnTo>
                  <a:lnTo>
                    <a:pt x="626" y="400"/>
                  </a:lnTo>
                  <a:lnTo>
                    <a:pt x="628" y="402"/>
                  </a:lnTo>
                  <a:lnTo>
                    <a:pt x="626" y="404"/>
                  </a:lnTo>
                  <a:lnTo>
                    <a:pt x="626" y="406"/>
                  </a:lnTo>
                  <a:lnTo>
                    <a:pt x="628" y="406"/>
                  </a:lnTo>
                  <a:lnTo>
                    <a:pt x="630" y="408"/>
                  </a:lnTo>
                  <a:lnTo>
                    <a:pt x="628" y="410"/>
                  </a:lnTo>
                  <a:lnTo>
                    <a:pt x="628" y="412"/>
                  </a:lnTo>
                  <a:lnTo>
                    <a:pt x="626" y="412"/>
                  </a:lnTo>
                  <a:lnTo>
                    <a:pt x="624" y="412"/>
                  </a:lnTo>
                  <a:lnTo>
                    <a:pt x="622" y="410"/>
                  </a:lnTo>
                  <a:lnTo>
                    <a:pt x="624" y="406"/>
                  </a:lnTo>
                  <a:lnTo>
                    <a:pt x="620" y="408"/>
                  </a:lnTo>
                  <a:lnTo>
                    <a:pt x="620" y="410"/>
                  </a:lnTo>
                  <a:lnTo>
                    <a:pt x="616" y="412"/>
                  </a:lnTo>
                  <a:lnTo>
                    <a:pt x="616" y="412"/>
                  </a:lnTo>
                  <a:lnTo>
                    <a:pt x="620" y="412"/>
                  </a:lnTo>
                  <a:lnTo>
                    <a:pt x="622" y="412"/>
                  </a:lnTo>
                  <a:lnTo>
                    <a:pt x="622" y="414"/>
                  </a:lnTo>
                  <a:lnTo>
                    <a:pt x="614" y="420"/>
                  </a:lnTo>
                  <a:lnTo>
                    <a:pt x="614" y="420"/>
                  </a:lnTo>
                  <a:lnTo>
                    <a:pt x="612" y="420"/>
                  </a:lnTo>
                  <a:lnTo>
                    <a:pt x="612" y="422"/>
                  </a:lnTo>
                  <a:lnTo>
                    <a:pt x="610" y="424"/>
                  </a:lnTo>
                  <a:lnTo>
                    <a:pt x="612" y="426"/>
                  </a:lnTo>
                  <a:lnTo>
                    <a:pt x="614" y="424"/>
                  </a:lnTo>
                  <a:lnTo>
                    <a:pt x="616" y="426"/>
                  </a:lnTo>
                  <a:lnTo>
                    <a:pt x="616" y="428"/>
                  </a:lnTo>
                  <a:lnTo>
                    <a:pt x="618" y="430"/>
                  </a:lnTo>
                  <a:lnTo>
                    <a:pt x="622" y="428"/>
                  </a:lnTo>
                  <a:lnTo>
                    <a:pt x="622" y="426"/>
                  </a:lnTo>
                  <a:lnTo>
                    <a:pt x="624" y="426"/>
                  </a:lnTo>
                  <a:lnTo>
                    <a:pt x="624" y="426"/>
                  </a:lnTo>
                  <a:lnTo>
                    <a:pt x="624" y="428"/>
                  </a:lnTo>
                  <a:lnTo>
                    <a:pt x="624" y="428"/>
                  </a:lnTo>
                  <a:lnTo>
                    <a:pt x="626" y="430"/>
                  </a:lnTo>
                  <a:lnTo>
                    <a:pt x="628" y="432"/>
                  </a:lnTo>
                  <a:lnTo>
                    <a:pt x="628" y="430"/>
                  </a:lnTo>
                  <a:lnTo>
                    <a:pt x="630" y="430"/>
                  </a:lnTo>
                  <a:lnTo>
                    <a:pt x="630" y="432"/>
                  </a:lnTo>
                  <a:lnTo>
                    <a:pt x="628" y="432"/>
                  </a:lnTo>
                  <a:lnTo>
                    <a:pt x="624" y="436"/>
                  </a:lnTo>
                  <a:lnTo>
                    <a:pt x="624" y="436"/>
                  </a:lnTo>
                  <a:lnTo>
                    <a:pt x="622" y="434"/>
                  </a:lnTo>
                  <a:lnTo>
                    <a:pt x="622" y="434"/>
                  </a:lnTo>
                  <a:lnTo>
                    <a:pt x="622" y="434"/>
                  </a:lnTo>
                  <a:lnTo>
                    <a:pt x="622" y="434"/>
                  </a:lnTo>
                  <a:lnTo>
                    <a:pt x="622" y="436"/>
                  </a:lnTo>
                  <a:lnTo>
                    <a:pt x="622" y="438"/>
                  </a:lnTo>
                  <a:lnTo>
                    <a:pt x="624" y="442"/>
                  </a:lnTo>
                  <a:lnTo>
                    <a:pt x="624" y="444"/>
                  </a:lnTo>
                  <a:lnTo>
                    <a:pt x="624" y="446"/>
                  </a:lnTo>
                  <a:lnTo>
                    <a:pt x="624" y="448"/>
                  </a:lnTo>
                  <a:lnTo>
                    <a:pt x="622" y="448"/>
                  </a:lnTo>
                  <a:lnTo>
                    <a:pt x="622" y="450"/>
                  </a:lnTo>
                  <a:lnTo>
                    <a:pt x="622" y="454"/>
                  </a:lnTo>
                  <a:lnTo>
                    <a:pt x="620" y="456"/>
                  </a:lnTo>
                  <a:lnTo>
                    <a:pt x="620" y="458"/>
                  </a:lnTo>
                  <a:lnTo>
                    <a:pt x="620" y="460"/>
                  </a:lnTo>
                  <a:lnTo>
                    <a:pt x="620" y="462"/>
                  </a:lnTo>
                  <a:lnTo>
                    <a:pt x="620" y="462"/>
                  </a:lnTo>
                  <a:lnTo>
                    <a:pt x="622" y="462"/>
                  </a:lnTo>
                  <a:lnTo>
                    <a:pt x="622" y="460"/>
                  </a:lnTo>
                  <a:lnTo>
                    <a:pt x="624" y="458"/>
                  </a:lnTo>
                  <a:lnTo>
                    <a:pt x="626" y="458"/>
                  </a:lnTo>
                  <a:lnTo>
                    <a:pt x="628" y="456"/>
                  </a:lnTo>
                  <a:lnTo>
                    <a:pt x="628" y="456"/>
                  </a:lnTo>
                  <a:lnTo>
                    <a:pt x="628" y="454"/>
                  </a:lnTo>
                  <a:lnTo>
                    <a:pt x="630" y="454"/>
                  </a:lnTo>
                  <a:lnTo>
                    <a:pt x="630" y="454"/>
                  </a:lnTo>
                  <a:lnTo>
                    <a:pt x="630" y="450"/>
                  </a:lnTo>
                  <a:lnTo>
                    <a:pt x="632" y="448"/>
                  </a:lnTo>
                  <a:lnTo>
                    <a:pt x="634" y="444"/>
                  </a:lnTo>
                  <a:lnTo>
                    <a:pt x="638" y="440"/>
                  </a:lnTo>
                  <a:lnTo>
                    <a:pt x="638" y="438"/>
                  </a:lnTo>
                  <a:lnTo>
                    <a:pt x="640" y="438"/>
                  </a:lnTo>
                  <a:lnTo>
                    <a:pt x="640" y="438"/>
                  </a:lnTo>
                  <a:lnTo>
                    <a:pt x="640" y="440"/>
                  </a:lnTo>
                  <a:lnTo>
                    <a:pt x="642" y="444"/>
                  </a:lnTo>
                  <a:lnTo>
                    <a:pt x="642" y="448"/>
                  </a:lnTo>
                  <a:lnTo>
                    <a:pt x="646" y="450"/>
                  </a:lnTo>
                  <a:lnTo>
                    <a:pt x="646" y="454"/>
                  </a:lnTo>
                  <a:lnTo>
                    <a:pt x="644" y="456"/>
                  </a:lnTo>
                  <a:lnTo>
                    <a:pt x="646" y="462"/>
                  </a:lnTo>
                  <a:lnTo>
                    <a:pt x="644" y="464"/>
                  </a:lnTo>
                  <a:lnTo>
                    <a:pt x="642" y="464"/>
                  </a:lnTo>
                  <a:lnTo>
                    <a:pt x="640" y="462"/>
                  </a:lnTo>
                  <a:lnTo>
                    <a:pt x="640" y="464"/>
                  </a:lnTo>
                  <a:lnTo>
                    <a:pt x="638" y="466"/>
                  </a:lnTo>
                  <a:lnTo>
                    <a:pt x="638" y="468"/>
                  </a:lnTo>
                  <a:lnTo>
                    <a:pt x="636" y="470"/>
                  </a:lnTo>
                  <a:lnTo>
                    <a:pt x="636" y="474"/>
                  </a:lnTo>
                  <a:lnTo>
                    <a:pt x="636" y="476"/>
                  </a:lnTo>
                  <a:lnTo>
                    <a:pt x="636" y="480"/>
                  </a:lnTo>
                  <a:lnTo>
                    <a:pt x="638" y="488"/>
                  </a:lnTo>
                  <a:lnTo>
                    <a:pt x="640" y="492"/>
                  </a:lnTo>
                  <a:lnTo>
                    <a:pt x="640" y="494"/>
                  </a:lnTo>
                  <a:lnTo>
                    <a:pt x="642" y="496"/>
                  </a:lnTo>
                  <a:lnTo>
                    <a:pt x="644" y="496"/>
                  </a:lnTo>
                  <a:lnTo>
                    <a:pt x="642" y="492"/>
                  </a:lnTo>
                  <a:lnTo>
                    <a:pt x="642" y="492"/>
                  </a:lnTo>
                  <a:lnTo>
                    <a:pt x="644" y="490"/>
                  </a:lnTo>
                  <a:lnTo>
                    <a:pt x="646" y="490"/>
                  </a:lnTo>
                  <a:lnTo>
                    <a:pt x="646" y="494"/>
                  </a:lnTo>
                  <a:lnTo>
                    <a:pt x="648" y="492"/>
                  </a:lnTo>
                  <a:lnTo>
                    <a:pt x="648" y="490"/>
                  </a:lnTo>
                  <a:lnTo>
                    <a:pt x="650" y="488"/>
                  </a:lnTo>
                  <a:lnTo>
                    <a:pt x="650" y="484"/>
                  </a:lnTo>
                  <a:lnTo>
                    <a:pt x="652" y="484"/>
                  </a:lnTo>
                  <a:lnTo>
                    <a:pt x="656" y="480"/>
                  </a:lnTo>
                  <a:lnTo>
                    <a:pt x="656" y="480"/>
                  </a:lnTo>
                  <a:lnTo>
                    <a:pt x="656" y="478"/>
                  </a:lnTo>
                  <a:lnTo>
                    <a:pt x="662" y="474"/>
                  </a:lnTo>
                  <a:lnTo>
                    <a:pt x="664" y="470"/>
                  </a:lnTo>
                  <a:lnTo>
                    <a:pt x="666" y="464"/>
                  </a:lnTo>
                  <a:lnTo>
                    <a:pt x="668" y="460"/>
                  </a:lnTo>
                  <a:lnTo>
                    <a:pt x="670" y="458"/>
                  </a:lnTo>
                  <a:lnTo>
                    <a:pt x="672" y="462"/>
                  </a:lnTo>
                  <a:lnTo>
                    <a:pt x="674" y="460"/>
                  </a:lnTo>
                  <a:lnTo>
                    <a:pt x="676" y="460"/>
                  </a:lnTo>
                  <a:lnTo>
                    <a:pt x="678" y="460"/>
                  </a:lnTo>
                  <a:lnTo>
                    <a:pt x="678" y="458"/>
                  </a:lnTo>
                  <a:lnTo>
                    <a:pt x="676" y="458"/>
                  </a:lnTo>
                  <a:lnTo>
                    <a:pt x="674" y="456"/>
                  </a:lnTo>
                  <a:lnTo>
                    <a:pt x="676" y="456"/>
                  </a:lnTo>
                  <a:lnTo>
                    <a:pt x="678" y="454"/>
                  </a:lnTo>
                  <a:lnTo>
                    <a:pt x="680" y="456"/>
                  </a:lnTo>
                  <a:lnTo>
                    <a:pt x="680" y="454"/>
                  </a:lnTo>
                  <a:lnTo>
                    <a:pt x="682" y="456"/>
                  </a:lnTo>
                  <a:lnTo>
                    <a:pt x="684" y="454"/>
                  </a:lnTo>
                  <a:lnTo>
                    <a:pt x="682" y="452"/>
                  </a:lnTo>
                  <a:lnTo>
                    <a:pt x="680" y="452"/>
                  </a:lnTo>
                  <a:lnTo>
                    <a:pt x="680" y="450"/>
                  </a:lnTo>
                  <a:lnTo>
                    <a:pt x="678" y="450"/>
                  </a:lnTo>
                  <a:lnTo>
                    <a:pt x="678" y="446"/>
                  </a:lnTo>
                  <a:lnTo>
                    <a:pt x="680" y="444"/>
                  </a:lnTo>
                  <a:lnTo>
                    <a:pt x="680" y="442"/>
                  </a:lnTo>
                  <a:lnTo>
                    <a:pt x="682" y="442"/>
                  </a:lnTo>
                  <a:lnTo>
                    <a:pt x="680" y="440"/>
                  </a:lnTo>
                  <a:lnTo>
                    <a:pt x="680" y="440"/>
                  </a:lnTo>
                  <a:lnTo>
                    <a:pt x="682" y="438"/>
                  </a:lnTo>
                  <a:lnTo>
                    <a:pt x="682" y="436"/>
                  </a:lnTo>
                  <a:lnTo>
                    <a:pt x="682" y="436"/>
                  </a:lnTo>
                  <a:lnTo>
                    <a:pt x="684" y="436"/>
                  </a:lnTo>
                  <a:lnTo>
                    <a:pt x="684" y="434"/>
                  </a:lnTo>
                  <a:lnTo>
                    <a:pt x="684" y="432"/>
                  </a:lnTo>
                  <a:lnTo>
                    <a:pt x="682" y="430"/>
                  </a:lnTo>
                  <a:lnTo>
                    <a:pt x="684" y="432"/>
                  </a:lnTo>
                  <a:lnTo>
                    <a:pt x="686" y="434"/>
                  </a:lnTo>
                  <a:lnTo>
                    <a:pt x="688" y="434"/>
                  </a:lnTo>
                  <a:lnTo>
                    <a:pt x="690" y="432"/>
                  </a:lnTo>
                  <a:lnTo>
                    <a:pt x="694" y="432"/>
                  </a:lnTo>
                  <a:lnTo>
                    <a:pt x="696" y="434"/>
                  </a:lnTo>
                  <a:lnTo>
                    <a:pt x="698" y="436"/>
                  </a:lnTo>
                  <a:lnTo>
                    <a:pt x="698" y="438"/>
                  </a:lnTo>
                  <a:lnTo>
                    <a:pt x="702" y="440"/>
                  </a:lnTo>
                  <a:lnTo>
                    <a:pt x="704" y="438"/>
                  </a:lnTo>
                  <a:lnTo>
                    <a:pt x="706" y="440"/>
                  </a:lnTo>
                  <a:lnTo>
                    <a:pt x="710" y="442"/>
                  </a:lnTo>
                  <a:lnTo>
                    <a:pt x="710" y="442"/>
                  </a:lnTo>
                  <a:lnTo>
                    <a:pt x="708" y="444"/>
                  </a:lnTo>
                  <a:lnTo>
                    <a:pt x="710" y="446"/>
                  </a:lnTo>
                  <a:lnTo>
                    <a:pt x="708" y="446"/>
                  </a:lnTo>
                  <a:lnTo>
                    <a:pt x="706" y="444"/>
                  </a:lnTo>
                  <a:lnTo>
                    <a:pt x="706" y="444"/>
                  </a:lnTo>
                  <a:lnTo>
                    <a:pt x="706" y="446"/>
                  </a:lnTo>
                  <a:lnTo>
                    <a:pt x="712" y="448"/>
                  </a:lnTo>
                  <a:lnTo>
                    <a:pt x="712" y="452"/>
                  </a:lnTo>
                  <a:lnTo>
                    <a:pt x="710" y="452"/>
                  </a:lnTo>
                  <a:lnTo>
                    <a:pt x="710" y="454"/>
                  </a:lnTo>
                  <a:lnTo>
                    <a:pt x="712" y="452"/>
                  </a:lnTo>
                  <a:lnTo>
                    <a:pt x="716" y="454"/>
                  </a:lnTo>
                  <a:lnTo>
                    <a:pt x="716" y="454"/>
                  </a:lnTo>
                  <a:lnTo>
                    <a:pt x="718" y="454"/>
                  </a:lnTo>
                  <a:lnTo>
                    <a:pt x="718" y="456"/>
                  </a:lnTo>
                  <a:lnTo>
                    <a:pt x="718" y="458"/>
                  </a:lnTo>
                  <a:lnTo>
                    <a:pt x="714" y="462"/>
                  </a:lnTo>
                  <a:lnTo>
                    <a:pt x="712" y="462"/>
                  </a:lnTo>
                  <a:lnTo>
                    <a:pt x="710" y="462"/>
                  </a:lnTo>
                  <a:lnTo>
                    <a:pt x="712" y="462"/>
                  </a:lnTo>
                  <a:lnTo>
                    <a:pt x="714" y="464"/>
                  </a:lnTo>
                  <a:lnTo>
                    <a:pt x="714" y="466"/>
                  </a:lnTo>
                  <a:lnTo>
                    <a:pt x="714" y="466"/>
                  </a:lnTo>
                  <a:lnTo>
                    <a:pt x="716" y="466"/>
                  </a:lnTo>
                  <a:lnTo>
                    <a:pt x="714" y="468"/>
                  </a:lnTo>
                  <a:lnTo>
                    <a:pt x="716" y="470"/>
                  </a:lnTo>
                  <a:lnTo>
                    <a:pt x="712" y="472"/>
                  </a:lnTo>
                  <a:lnTo>
                    <a:pt x="708" y="472"/>
                  </a:lnTo>
                  <a:lnTo>
                    <a:pt x="706" y="472"/>
                  </a:lnTo>
                  <a:lnTo>
                    <a:pt x="706" y="474"/>
                  </a:lnTo>
                  <a:lnTo>
                    <a:pt x="704" y="472"/>
                  </a:lnTo>
                  <a:lnTo>
                    <a:pt x="702" y="470"/>
                  </a:lnTo>
                  <a:lnTo>
                    <a:pt x="700" y="470"/>
                  </a:lnTo>
                  <a:lnTo>
                    <a:pt x="698" y="470"/>
                  </a:lnTo>
                  <a:lnTo>
                    <a:pt x="698" y="470"/>
                  </a:lnTo>
                  <a:lnTo>
                    <a:pt x="698" y="472"/>
                  </a:lnTo>
                  <a:lnTo>
                    <a:pt x="696" y="472"/>
                  </a:lnTo>
                  <a:lnTo>
                    <a:pt x="698" y="472"/>
                  </a:lnTo>
                  <a:lnTo>
                    <a:pt x="700" y="474"/>
                  </a:lnTo>
                  <a:lnTo>
                    <a:pt x="700" y="476"/>
                  </a:lnTo>
                  <a:lnTo>
                    <a:pt x="698" y="476"/>
                  </a:lnTo>
                  <a:lnTo>
                    <a:pt x="700" y="476"/>
                  </a:lnTo>
                  <a:lnTo>
                    <a:pt x="698" y="480"/>
                  </a:lnTo>
                  <a:lnTo>
                    <a:pt x="698" y="480"/>
                  </a:lnTo>
                  <a:lnTo>
                    <a:pt x="700" y="482"/>
                  </a:lnTo>
                  <a:lnTo>
                    <a:pt x="700" y="480"/>
                  </a:lnTo>
                  <a:lnTo>
                    <a:pt x="702" y="480"/>
                  </a:lnTo>
                  <a:lnTo>
                    <a:pt x="702" y="482"/>
                  </a:lnTo>
                  <a:lnTo>
                    <a:pt x="698" y="482"/>
                  </a:lnTo>
                  <a:lnTo>
                    <a:pt x="698" y="484"/>
                  </a:lnTo>
                  <a:lnTo>
                    <a:pt x="698" y="488"/>
                  </a:lnTo>
                  <a:lnTo>
                    <a:pt x="700" y="490"/>
                  </a:lnTo>
                  <a:lnTo>
                    <a:pt x="700" y="492"/>
                  </a:lnTo>
                  <a:lnTo>
                    <a:pt x="702" y="496"/>
                  </a:lnTo>
                  <a:lnTo>
                    <a:pt x="702" y="500"/>
                  </a:lnTo>
                  <a:lnTo>
                    <a:pt x="702" y="500"/>
                  </a:lnTo>
                  <a:lnTo>
                    <a:pt x="702" y="502"/>
                  </a:lnTo>
                  <a:lnTo>
                    <a:pt x="698" y="504"/>
                  </a:lnTo>
                  <a:lnTo>
                    <a:pt x="698" y="506"/>
                  </a:lnTo>
                  <a:lnTo>
                    <a:pt x="698" y="508"/>
                  </a:lnTo>
                  <a:lnTo>
                    <a:pt x="696" y="508"/>
                  </a:lnTo>
                  <a:lnTo>
                    <a:pt x="692" y="508"/>
                  </a:lnTo>
                  <a:lnTo>
                    <a:pt x="690" y="508"/>
                  </a:lnTo>
                  <a:lnTo>
                    <a:pt x="690" y="512"/>
                  </a:lnTo>
                  <a:lnTo>
                    <a:pt x="686" y="512"/>
                  </a:lnTo>
                  <a:lnTo>
                    <a:pt x="686" y="514"/>
                  </a:lnTo>
                  <a:lnTo>
                    <a:pt x="684" y="514"/>
                  </a:lnTo>
                  <a:lnTo>
                    <a:pt x="680" y="518"/>
                  </a:lnTo>
                  <a:lnTo>
                    <a:pt x="678" y="518"/>
                  </a:lnTo>
                  <a:lnTo>
                    <a:pt x="678" y="518"/>
                  </a:lnTo>
                  <a:lnTo>
                    <a:pt x="676" y="520"/>
                  </a:lnTo>
                  <a:lnTo>
                    <a:pt x="670" y="522"/>
                  </a:lnTo>
                  <a:lnTo>
                    <a:pt x="668" y="522"/>
                  </a:lnTo>
                  <a:lnTo>
                    <a:pt x="670" y="520"/>
                  </a:lnTo>
                  <a:lnTo>
                    <a:pt x="668" y="516"/>
                  </a:lnTo>
                  <a:lnTo>
                    <a:pt x="666" y="514"/>
                  </a:lnTo>
                  <a:lnTo>
                    <a:pt x="666" y="514"/>
                  </a:lnTo>
                  <a:lnTo>
                    <a:pt x="668" y="512"/>
                  </a:lnTo>
                  <a:lnTo>
                    <a:pt x="668" y="510"/>
                  </a:lnTo>
                  <a:lnTo>
                    <a:pt x="670" y="508"/>
                  </a:lnTo>
                  <a:lnTo>
                    <a:pt x="668" y="510"/>
                  </a:lnTo>
                  <a:lnTo>
                    <a:pt x="666" y="510"/>
                  </a:lnTo>
                  <a:lnTo>
                    <a:pt x="666" y="506"/>
                  </a:lnTo>
                  <a:lnTo>
                    <a:pt x="666" y="504"/>
                  </a:lnTo>
                  <a:lnTo>
                    <a:pt x="664" y="502"/>
                  </a:lnTo>
                  <a:lnTo>
                    <a:pt x="662" y="504"/>
                  </a:lnTo>
                  <a:lnTo>
                    <a:pt x="662" y="502"/>
                  </a:lnTo>
                  <a:lnTo>
                    <a:pt x="658" y="502"/>
                  </a:lnTo>
                  <a:lnTo>
                    <a:pt x="656" y="506"/>
                  </a:lnTo>
                  <a:lnTo>
                    <a:pt x="658" y="506"/>
                  </a:lnTo>
                  <a:lnTo>
                    <a:pt x="662" y="504"/>
                  </a:lnTo>
                  <a:lnTo>
                    <a:pt x="662" y="506"/>
                  </a:lnTo>
                  <a:lnTo>
                    <a:pt x="662" y="508"/>
                  </a:lnTo>
                  <a:lnTo>
                    <a:pt x="664" y="508"/>
                  </a:lnTo>
                  <a:lnTo>
                    <a:pt x="666" y="512"/>
                  </a:lnTo>
                  <a:lnTo>
                    <a:pt x="664" y="516"/>
                  </a:lnTo>
                  <a:lnTo>
                    <a:pt x="666" y="516"/>
                  </a:lnTo>
                  <a:lnTo>
                    <a:pt x="666" y="520"/>
                  </a:lnTo>
                  <a:lnTo>
                    <a:pt x="666" y="522"/>
                  </a:lnTo>
                  <a:lnTo>
                    <a:pt x="666" y="522"/>
                  </a:lnTo>
                  <a:lnTo>
                    <a:pt x="666" y="524"/>
                  </a:lnTo>
                  <a:lnTo>
                    <a:pt x="664" y="524"/>
                  </a:lnTo>
                  <a:lnTo>
                    <a:pt x="662" y="520"/>
                  </a:lnTo>
                  <a:lnTo>
                    <a:pt x="660" y="518"/>
                  </a:lnTo>
                  <a:lnTo>
                    <a:pt x="660" y="518"/>
                  </a:lnTo>
                  <a:lnTo>
                    <a:pt x="658" y="516"/>
                  </a:lnTo>
                  <a:lnTo>
                    <a:pt x="656" y="518"/>
                  </a:lnTo>
                  <a:lnTo>
                    <a:pt x="660" y="520"/>
                  </a:lnTo>
                  <a:lnTo>
                    <a:pt x="658" y="522"/>
                  </a:lnTo>
                  <a:lnTo>
                    <a:pt x="656" y="520"/>
                  </a:lnTo>
                  <a:lnTo>
                    <a:pt x="654" y="520"/>
                  </a:lnTo>
                  <a:lnTo>
                    <a:pt x="654" y="520"/>
                  </a:lnTo>
                  <a:lnTo>
                    <a:pt x="652" y="520"/>
                  </a:lnTo>
                  <a:lnTo>
                    <a:pt x="652" y="518"/>
                  </a:lnTo>
                  <a:lnTo>
                    <a:pt x="654" y="514"/>
                  </a:lnTo>
                  <a:lnTo>
                    <a:pt x="654" y="514"/>
                  </a:lnTo>
                  <a:lnTo>
                    <a:pt x="652" y="514"/>
                  </a:lnTo>
                  <a:lnTo>
                    <a:pt x="652" y="512"/>
                  </a:lnTo>
                  <a:lnTo>
                    <a:pt x="650" y="514"/>
                  </a:lnTo>
                  <a:lnTo>
                    <a:pt x="646" y="514"/>
                  </a:lnTo>
                  <a:lnTo>
                    <a:pt x="644" y="512"/>
                  </a:lnTo>
                  <a:lnTo>
                    <a:pt x="642" y="512"/>
                  </a:lnTo>
                  <a:lnTo>
                    <a:pt x="640" y="510"/>
                  </a:lnTo>
                  <a:lnTo>
                    <a:pt x="638" y="512"/>
                  </a:lnTo>
                  <a:lnTo>
                    <a:pt x="640" y="514"/>
                  </a:lnTo>
                  <a:lnTo>
                    <a:pt x="638" y="516"/>
                  </a:lnTo>
                  <a:lnTo>
                    <a:pt x="638" y="518"/>
                  </a:lnTo>
                  <a:lnTo>
                    <a:pt x="640" y="520"/>
                  </a:lnTo>
                  <a:lnTo>
                    <a:pt x="642" y="520"/>
                  </a:lnTo>
                  <a:lnTo>
                    <a:pt x="644" y="522"/>
                  </a:lnTo>
                  <a:lnTo>
                    <a:pt x="642" y="526"/>
                  </a:lnTo>
                  <a:lnTo>
                    <a:pt x="640" y="526"/>
                  </a:lnTo>
                  <a:lnTo>
                    <a:pt x="634" y="530"/>
                  </a:lnTo>
                  <a:lnTo>
                    <a:pt x="632" y="534"/>
                  </a:lnTo>
                  <a:lnTo>
                    <a:pt x="630" y="538"/>
                  </a:lnTo>
                  <a:lnTo>
                    <a:pt x="628" y="536"/>
                  </a:lnTo>
                  <a:lnTo>
                    <a:pt x="626" y="538"/>
                  </a:lnTo>
                  <a:lnTo>
                    <a:pt x="624" y="540"/>
                  </a:lnTo>
                  <a:lnTo>
                    <a:pt x="622" y="542"/>
                  </a:lnTo>
                  <a:lnTo>
                    <a:pt x="614" y="540"/>
                  </a:lnTo>
                  <a:lnTo>
                    <a:pt x="614" y="538"/>
                  </a:lnTo>
                  <a:lnTo>
                    <a:pt x="612" y="534"/>
                  </a:lnTo>
                  <a:lnTo>
                    <a:pt x="608" y="532"/>
                  </a:lnTo>
                  <a:lnTo>
                    <a:pt x="608" y="532"/>
                  </a:lnTo>
                  <a:lnTo>
                    <a:pt x="610" y="532"/>
                  </a:lnTo>
                  <a:lnTo>
                    <a:pt x="610" y="530"/>
                  </a:lnTo>
                  <a:lnTo>
                    <a:pt x="610" y="530"/>
                  </a:lnTo>
                  <a:lnTo>
                    <a:pt x="608" y="528"/>
                  </a:lnTo>
                  <a:lnTo>
                    <a:pt x="604" y="524"/>
                  </a:lnTo>
                  <a:lnTo>
                    <a:pt x="602" y="522"/>
                  </a:lnTo>
                  <a:lnTo>
                    <a:pt x="596" y="522"/>
                  </a:lnTo>
                  <a:lnTo>
                    <a:pt x="594" y="520"/>
                  </a:lnTo>
                  <a:lnTo>
                    <a:pt x="588" y="518"/>
                  </a:lnTo>
                  <a:lnTo>
                    <a:pt x="586" y="518"/>
                  </a:lnTo>
                  <a:lnTo>
                    <a:pt x="586" y="520"/>
                  </a:lnTo>
                  <a:lnTo>
                    <a:pt x="586" y="522"/>
                  </a:lnTo>
                  <a:lnTo>
                    <a:pt x="588" y="520"/>
                  </a:lnTo>
                  <a:lnTo>
                    <a:pt x="588" y="520"/>
                  </a:lnTo>
                  <a:lnTo>
                    <a:pt x="594" y="522"/>
                  </a:lnTo>
                  <a:lnTo>
                    <a:pt x="600" y="522"/>
                  </a:lnTo>
                  <a:lnTo>
                    <a:pt x="600" y="524"/>
                  </a:lnTo>
                  <a:lnTo>
                    <a:pt x="600" y="524"/>
                  </a:lnTo>
                  <a:lnTo>
                    <a:pt x="600" y="524"/>
                  </a:lnTo>
                  <a:lnTo>
                    <a:pt x="598" y="526"/>
                  </a:lnTo>
                  <a:lnTo>
                    <a:pt x="600" y="526"/>
                  </a:lnTo>
                  <a:lnTo>
                    <a:pt x="600" y="530"/>
                  </a:lnTo>
                  <a:lnTo>
                    <a:pt x="600" y="530"/>
                  </a:lnTo>
                  <a:lnTo>
                    <a:pt x="604" y="536"/>
                  </a:lnTo>
                  <a:lnTo>
                    <a:pt x="606" y="538"/>
                  </a:lnTo>
                  <a:lnTo>
                    <a:pt x="610" y="540"/>
                  </a:lnTo>
                  <a:lnTo>
                    <a:pt x="614" y="542"/>
                  </a:lnTo>
                  <a:lnTo>
                    <a:pt x="624" y="544"/>
                  </a:lnTo>
                  <a:lnTo>
                    <a:pt x="624" y="546"/>
                  </a:lnTo>
                  <a:lnTo>
                    <a:pt x="622" y="548"/>
                  </a:lnTo>
                  <a:lnTo>
                    <a:pt x="620" y="550"/>
                  </a:lnTo>
                  <a:lnTo>
                    <a:pt x="618" y="552"/>
                  </a:lnTo>
                  <a:lnTo>
                    <a:pt x="614" y="556"/>
                  </a:lnTo>
                  <a:lnTo>
                    <a:pt x="614" y="554"/>
                  </a:lnTo>
                  <a:lnTo>
                    <a:pt x="612" y="556"/>
                  </a:lnTo>
                  <a:lnTo>
                    <a:pt x="612" y="556"/>
                  </a:lnTo>
                  <a:lnTo>
                    <a:pt x="604" y="566"/>
                  </a:lnTo>
                  <a:lnTo>
                    <a:pt x="600" y="566"/>
                  </a:lnTo>
                  <a:lnTo>
                    <a:pt x="600" y="570"/>
                  </a:lnTo>
                  <a:lnTo>
                    <a:pt x="596" y="570"/>
                  </a:lnTo>
                  <a:lnTo>
                    <a:pt x="596" y="570"/>
                  </a:lnTo>
                  <a:lnTo>
                    <a:pt x="594" y="570"/>
                  </a:lnTo>
                  <a:lnTo>
                    <a:pt x="594" y="572"/>
                  </a:lnTo>
                  <a:lnTo>
                    <a:pt x="590" y="568"/>
                  </a:lnTo>
                  <a:lnTo>
                    <a:pt x="588" y="566"/>
                  </a:lnTo>
                  <a:lnTo>
                    <a:pt x="588" y="568"/>
                  </a:lnTo>
                  <a:lnTo>
                    <a:pt x="588" y="566"/>
                  </a:lnTo>
                  <a:lnTo>
                    <a:pt x="586" y="566"/>
                  </a:lnTo>
                  <a:lnTo>
                    <a:pt x="588" y="564"/>
                  </a:lnTo>
                  <a:lnTo>
                    <a:pt x="588" y="564"/>
                  </a:lnTo>
                  <a:lnTo>
                    <a:pt x="586" y="562"/>
                  </a:lnTo>
                  <a:lnTo>
                    <a:pt x="584" y="564"/>
                  </a:lnTo>
                  <a:lnTo>
                    <a:pt x="582" y="568"/>
                  </a:lnTo>
                  <a:lnTo>
                    <a:pt x="582" y="566"/>
                  </a:lnTo>
                  <a:lnTo>
                    <a:pt x="580" y="562"/>
                  </a:lnTo>
                  <a:lnTo>
                    <a:pt x="580" y="566"/>
                  </a:lnTo>
                  <a:lnTo>
                    <a:pt x="580" y="566"/>
                  </a:lnTo>
                  <a:lnTo>
                    <a:pt x="580" y="572"/>
                  </a:lnTo>
                  <a:lnTo>
                    <a:pt x="578" y="576"/>
                  </a:lnTo>
                  <a:lnTo>
                    <a:pt x="576" y="576"/>
                  </a:lnTo>
                  <a:lnTo>
                    <a:pt x="576" y="574"/>
                  </a:lnTo>
                  <a:lnTo>
                    <a:pt x="574" y="572"/>
                  </a:lnTo>
                  <a:lnTo>
                    <a:pt x="572" y="572"/>
                  </a:lnTo>
                  <a:lnTo>
                    <a:pt x="574" y="574"/>
                  </a:lnTo>
                  <a:lnTo>
                    <a:pt x="572" y="576"/>
                  </a:lnTo>
                  <a:lnTo>
                    <a:pt x="572" y="578"/>
                  </a:lnTo>
                  <a:lnTo>
                    <a:pt x="572" y="578"/>
                  </a:lnTo>
                  <a:lnTo>
                    <a:pt x="568" y="576"/>
                  </a:lnTo>
                  <a:lnTo>
                    <a:pt x="568" y="574"/>
                  </a:lnTo>
                  <a:lnTo>
                    <a:pt x="566" y="574"/>
                  </a:lnTo>
                  <a:lnTo>
                    <a:pt x="564" y="570"/>
                  </a:lnTo>
                  <a:lnTo>
                    <a:pt x="558" y="568"/>
                  </a:lnTo>
                  <a:lnTo>
                    <a:pt x="554" y="566"/>
                  </a:lnTo>
                  <a:lnTo>
                    <a:pt x="552" y="562"/>
                  </a:lnTo>
                  <a:lnTo>
                    <a:pt x="550" y="562"/>
                  </a:lnTo>
                  <a:lnTo>
                    <a:pt x="548" y="558"/>
                  </a:lnTo>
                  <a:lnTo>
                    <a:pt x="546" y="558"/>
                  </a:lnTo>
                  <a:lnTo>
                    <a:pt x="546" y="560"/>
                  </a:lnTo>
                  <a:lnTo>
                    <a:pt x="544" y="560"/>
                  </a:lnTo>
                  <a:lnTo>
                    <a:pt x="546" y="564"/>
                  </a:lnTo>
                  <a:lnTo>
                    <a:pt x="548" y="566"/>
                  </a:lnTo>
                  <a:lnTo>
                    <a:pt x="548" y="564"/>
                  </a:lnTo>
                  <a:lnTo>
                    <a:pt x="546" y="562"/>
                  </a:lnTo>
                  <a:lnTo>
                    <a:pt x="548" y="562"/>
                  </a:lnTo>
                  <a:lnTo>
                    <a:pt x="548" y="562"/>
                  </a:lnTo>
                  <a:lnTo>
                    <a:pt x="554" y="566"/>
                  </a:lnTo>
                  <a:lnTo>
                    <a:pt x="558" y="570"/>
                  </a:lnTo>
                  <a:lnTo>
                    <a:pt x="558" y="570"/>
                  </a:lnTo>
                  <a:lnTo>
                    <a:pt x="556" y="572"/>
                  </a:lnTo>
                  <a:lnTo>
                    <a:pt x="552" y="572"/>
                  </a:lnTo>
                  <a:lnTo>
                    <a:pt x="552" y="572"/>
                  </a:lnTo>
                  <a:lnTo>
                    <a:pt x="552" y="574"/>
                  </a:lnTo>
                  <a:lnTo>
                    <a:pt x="552" y="574"/>
                  </a:lnTo>
                  <a:lnTo>
                    <a:pt x="552" y="574"/>
                  </a:lnTo>
                  <a:lnTo>
                    <a:pt x="558" y="574"/>
                  </a:lnTo>
                  <a:lnTo>
                    <a:pt x="560" y="572"/>
                  </a:lnTo>
                  <a:lnTo>
                    <a:pt x="562" y="572"/>
                  </a:lnTo>
                  <a:lnTo>
                    <a:pt x="562" y="572"/>
                  </a:lnTo>
                  <a:lnTo>
                    <a:pt x="564" y="576"/>
                  </a:lnTo>
                  <a:lnTo>
                    <a:pt x="568" y="582"/>
                  </a:lnTo>
                  <a:lnTo>
                    <a:pt x="568" y="586"/>
                  </a:lnTo>
                  <a:lnTo>
                    <a:pt x="564" y="590"/>
                  </a:lnTo>
                  <a:lnTo>
                    <a:pt x="562" y="590"/>
                  </a:lnTo>
                  <a:lnTo>
                    <a:pt x="560" y="592"/>
                  </a:lnTo>
                  <a:lnTo>
                    <a:pt x="558" y="592"/>
                  </a:lnTo>
                  <a:lnTo>
                    <a:pt x="556" y="590"/>
                  </a:lnTo>
                  <a:lnTo>
                    <a:pt x="550" y="590"/>
                  </a:lnTo>
                  <a:lnTo>
                    <a:pt x="548" y="586"/>
                  </a:lnTo>
                  <a:lnTo>
                    <a:pt x="546" y="580"/>
                  </a:lnTo>
                  <a:lnTo>
                    <a:pt x="544" y="580"/>
                  </a:lnTo>
                  <a:lnTo>
                    <a:pt x="544" y="580"/>
                  </a:lnTo>
                  <a:lnTo>
                    <a:pt x="544" y="582"/>
                  </a:lnTo>
                  <a:lnTo>
                    <a:pt x="544" y="584"/>
                  </a:lnTo>
                  <a:lnTo>
                    <a:pt x="546" y="586"/>
                  </a:lnTo>
                  <a:lnTo>
                    <a:pt x="548" y="592"/>
                  </a:lnTo>
                  <a:lnTo>
                    <a:pt x="550" y="596"/>
                  </a:lnTo>
                  <a:lnTo>
                    <a:pt x="548" y="598"/>
                  </a:lnTo>
                  <a:lnTo>
                    <a:pt x="548" y="596"/>
                  </a:lnTo>
                  <a:lnTo>
                    <a:pt x="546" y="598"/>
                  </a:lnTo>
                  <a:lnTo>
                    <a:pt x="544" y="594"/>
                  </a:lnTo>
                  <a:lnTo>
                    <a:pt x="544" y="596"/>
                  </a:lnTo>
                  <a:lnTo>
                    <a:pt x="544" y="596"/>
                  </a:lnTo>
                  <a:lnTo>
                    <a:pt x="544" y="598"/>
                  </a:lnTo>
                  <a:lnTo>
                    <a:pt x="546" y="598"/>
                  </a:lnTo>
                  <a:lnTo>
                    <a:pt x="546" y="600"/>
                  </a:lnTo>
                  <a:lnTo>
                    <a:pt x="542" y="600"/>
                  </a:lnTo>
                  <a:lnTo>
                    <a:pt x="542" y="598"/>
                  </a:lnTo>
                  <a:lnTo>
                    <a:pt x="540" y="600"/>
                  </a:lnTo>
                  <a:lnTo>
                    <a:pt x="542" y="602"/>
                  </a:lnTo>
                  <a:lnTo>
                    <a:pt x="542" y="604"/>
                  </a:lnTo>
                  <a:lnTo>
                    <a:pt x="540" y="606"/>
                  </a:lnTo>
                  <a:lnTo>
                    <a:pt x="540" y="602"/>
                  </a:lnTo>
                  <a:lnTo>
                    <a:pt x="538" y="602"/>
                  </a:lnTo>
                  <a:lnTo>
                    <a:pt x="540" y="604"/>
                  </a:lnTo>
                  <a:lnTo>
                    <a:pt x="538" y="606"/>
                  </a:lnTo>
                  <a:lnTo>
                    <a:pt x="538" y="606"/>
                  </a:lnTo>
                  <a:lnTo>
                    <a:pt x="536" y="604"/>
                  </a:lnTo>
                  <a:lnTo>
                    <a:pt x="534" y="606"/>
                  </a:lnTo>
                  <a:lnTo>
                    <a:pt x="530" y="608"/>
                  </a:lnTo>
                  <a:lnTo>
                    <a:pt x="532" y="608"/>
                  </a:lnTo>
                  <a:lnTo>
                    <a:pt x="532" y="610"/>
                  </a:lnTo>
                  <a:lnTo>
                    <a:pt x="532" y="612"/>
                  </a:lnTo>
                  <a:lnTo>
                    <a:pt x="532" y="610"/>
                  </a:lnTo>
                  <a:lnTo>
                    <a:pt x="528" y="608"/>
                  </a:lnTo>
                  <a:lnTo>
                    <a:pt x="526" y="608"/>
                  </a:lnTo>
                  <a:lnTo>
                    <a:pt x="526" y="610"/>
                  </a:lnTo>
                  <a:lnTo>
                    <a:pt x="524" y="610"/>
                  </a:lnTo>
                  <a:lnTo>
                    <a:pt x="528" y="612"/>
                  </a:lnTo>
                  <a:lnTo>
                    <a:pt x="526" y="614"/>
                  </a:lnTo>
                  <a:lnTo>
                    <a:pt x="526" y="614"/>
                  </a:lnTo>
                  <a:lnTo>
                    <a:pt x="524" y="614"/>
                  </a:lnTo>
                  <a:lnTo>
                    <a:pt x="522" y="618"/>
                  </a:lnTo>
                  <a:lnTo>
                    <a:pt x="520" y="620"/>
                  </a:lnTo>
                  <a:lnTo>
                    <a:pt x="520" y="620"/>
                  </a:lnTo>
                  <a:lnTo>
                    <a:pt x="520" y="622"/>
                  </a:lnTo>
                  <a:lnTo>
                    <a:pt x="518" y="622"/>
                  </a:lnTo>
                  <a:lnTo>
                    <a:pt x="518" y="624"/>
                  </a:lnTo>
                  <a:lnTo>
                    <a:pt x="518" y="626"/>
                  </a:lnTo>
                  <a:lnTo>
                    <a:pt x="516" y="628"/>
                  </a:lnTo>
                  <a:lnTo>
                    <a:pt x="512" y="632"/>
                  </a:lnTo>
                  <a:lnTo>
                    <a:pt x="510" y="632"/>
                  </a:lnTo>
                  <a:lnTo>
                    <a:pt x="510" y="634"/>
                  </a:lnTo>
                  <a:lnTo>
                    <a:pt x="506" y="636"/>
                  </a:lnTo>
                  <a:lnTo>
                    <a:pt x="504" y="634"/>
                  </a:lnTo>
                  <a:lnTo>
                    <a:pt x="504" y="636"/>
                  </a:lnTo>
                  <a:lnTo>
                    <a:pt x="504" y="640"/>
                  </a:lnTo>
                  <a:lnTo>
                    <a:pt x="502" y="642"/>
                  </a:lnTo>
                  <a:lnTo>
                    <a:pt x="502" y="646"/>
                  </a:lnTo>
                  <a:lnTo>
                    <a:pt x="500" y="648"/>
                  </a:lnTo>
                  <a:lnTo>
                    <a:pt x="500" y="652"/>
                  </a:lnTo>
                  <a:lnTo>
                    <a:pt x="498" y="652"/>
                  </a:lnTo>
                  <a:lnTo>
                    <a:pt x="496" y="658"/>
                  </a:lnTo>
                  <a:lnTo>
                    <a:pt x="496" y="658"/>
                  </a:lnTo>
                  <a:lnTo>
                    <a:pt x="496" y="662"/>
                  </a:lnTo>
                  <a:lnTo>
                    <a:pt x="494" y="666"/>
                  </a:lnTo>
                  <a:lnTo>
                    <a:pt x="494" y="668"/>
                  </a:lnTo>
                  <a:lnTo>
                    <a:pt x="492" y="668"/>
                  </a:lnTo>
                  <a:lnTo>
                    <a:pt x="490" y="670"/>
                  </a:lnTo>
                  <a:lnTo>
                    <a:pt x="492" y="670"/>
                  </a:lnTo>
                  <a:lnTo>
                    <a:pt x="494" y="672"/>
                  </a:lnTo>
                  <a:lnTo>
                    <a:pt x="492" y="674"/>
                  </a:lnTo>
                  <a:lnTo>
                    <a:pt x="494" y="676"/>
                  </a:lnTo>
                  <a:lnTo>
                    <a:pt x="494" y="678"/>
                  </a:lnTo>
                  <a:lnTo>
                    <a:pt x="496" y="680"/>
                  </a:lnTo>
                  <a:lnTo>
                    <a:pt x="492" y="686"/>
                  </a:lnTo>
                  <a:lnTo>
                    <a:pt x="490" y="688"/>
                  </a:lnTo>
                  <a:lnTo>
                    <a:pt x="482" y="690"/>
                  </a:lnTo>
                  <a:lnTo>
                    <a:pt x="482" y="692"/>
                  </a:lnTo>
                  <a:lnTo>
                    <a:pt x="484" y="690"/>
                  </a:lnTo>
                  <a:lnTo>
                    <a:pt x="490" y="690"/>
                  </a:lnTo>
                  <a:lnTo>
                    <a:pt x="496" y="684"/>
                  </a:lnTo>
                  <a:lnTo>
                    <a:pt x="498" y="678"/>
                  </a:lnTo>
                  <a:lnTo>
                    <a:pt x="506" y="678"/>
                  </a:lnTo>
                  <a:lnTo>
                    <a:pt x="508" y="678"/>
                  </a:lnTo>
                  <a:lnTo>
                    <a:pt x="508" y="680"/>
                  </a:lnTo>
                  <a:lnTo>
                    <a:pt x="506" y="684"/>
                  </a:lnTo>
                  <a:lnTo>
                    <a:pt x="506" y="686"/>
                  </a:lnTo>
                  <a:lnTo>
                    <a:pt x="508" y="690"/>
                  </a:lnTo>
                  <a:lnTo>
                    <a:pt x="508" y="694"/>
                  </a:lnTo>
                  <a:lnTo>
                    <a:pt x="506" y="698"/>
                  </a:lnTo>
                  <a:lnTo>
                    <a:pt x="508" y="702"/>
                  </a:lnTo>
                  <a:lnTo>
                    <a:pt x="508" y="706"/>
                  </a:lnTo>
                  <a:lnTo>
                    <a:pt x="508" y="708"/>
                  </a:lnTo>
                  <a:lnTo>
                    <a:pt x="500" y="716"/>
                  </a:lnTo>
                  <a:lnTo>
                    <a:pt x="496" y="718"/>
                  </a:lnTo>
                  <a:lnTo>
                    <a:pt x="494" y="716"/>
                  </a:lnTo>
                  <a:lnTo>
                    <a:pt x="496" y="718"/>
                  </a:lnTo>
                  <a:lnTo>
                    <a:pt x="500" y="718"/>
                  </a:lnTo>
                  <a:lnTo>
                    <a:pt x="508" y="714"/>
                  </a:lnTo>
                  <a:lnTo>
                    <a:pt x="518" y="712"/>
                  </a:lnTo>
                  <a:lnTo>
                    <a:pt x="522" y="712"/>
                  </a:lnTo>
                  <a:lnTo>
                    <a:pt x="528" y="716"/>
                  </a:lnTo>
                  <a:lnTo>
                    <a:pt x="532" y="718"/>
                  </a:lnTo>
                  <a:lnTo>
                    <a:pt x="536" y="720"/>
                  </a:lnTo>
                  <a:lnTo>
                    <a:pt x="538" y="722"/>
                  </a:lnTo>
                  <a:lnTo>
                    <a:pt x="540" y="722"/>
                  </a:lnTo>
                  <a:lnTo>
                    <a:pt x="544" y="726"/>
                  </a:lnTo>
                  <a:lnTo>
                    <a:pt x="546" y="726"/>
                  </a:lnTo>
                  <a:lnTo>
                    <a:pt x="548" y="730"/>
                  </a:lnTo>
                  <a:lnTo>
                    <a:pt x="550" y="732"/>
                  </a:lnTo>
                  <a:lnTo>
                    <a:pt x="550" y="734"/>
                  </a:lnTo>
                  <a:lnTo>
                    <a:pt x="552" y="736"/>
                  </a:lnTo>
                  <a:lnTo>
                    <a:pt x="554" y="740"/>
                  </a:lnTo>
                  <a:lnTo>
                    <a:pt x="552" y="740"/>
                  </a:lnTo>
                  <a:lnTo>
                    <a:pt x="554" y="740"/>
                  </a:lnTo>
                  <a:lnTo>
                    <a:pt x="556" y="742"/>
                  </a:lnTo>
                  <a:lnTo>
                    <a:pt x="560" y="746"/>
                  </a:lnTo>
                  <a:lnTo>
                    <a:pt x="562" y="746"/>
                  </a:lnTo>
                  <a:lnTo>
                    <a:pt x="566" y="748"/>
                  </a:lnTo>
                  <a:lnTo>
                    <a:pt x="568" y="748"/>
                  </a:lnTo>
                  <a:lnTo>
                    <a:pt x="572" y="752"/>
                  </a:lnTo>
                  <a:lnTo>
                    <a:pt x="572" y="754"/>
                  </a:lnTo>
                  <a:lnTo>
                    <a:pt x="576" y="758"/>
                  </a:lnTo>
                  <a:lnTo>
                    <a:pt x="576" y="758"/>
                  </a:lnTo>
                  <a:lnTo>
                    <a:pt x="576" y="760"/>
                  </a:lnTo>
                  <a:lnTo>
                    <a:pt x="580" y="760"/>
                  </a:lnTo>
                  <a:lnTo>
                    <a:pt x="582" y="760"/>
                  </a:lnTo>
                  <a:lnTo>
                    <a:pt x="584" y="760"/>
                  </a:lnTo>
                  <a:lnTo>
                    <a:pt x="590" y="760"/>
                  </a:lnTo>
                  <a:lnTo>
                    <a:pt x="590" y="760"/>
                  </a:lnTo>
                  <a:lnTo>
                    <a:pt x="592" y="760"/>
                  </a:lnTo>
                  <a:lnTo>
                    <a:pt x="596" y="762"/>
                  </a:lnTo>
                  <a:lnTo>
                    <a:pt x="600" y="762"/>
                  </a:lnTo>
                  <a:lnTo>
                    <a:pt x="602" y="760"/>
                  </a:lnTo>
                  <a:lnTo>
                    <a:pt x="604" y="760"/>
                  </a:lnTo>
                  <a:lnTo>
                    <a:pt x="604" y="762"/>
                  </a:lnTo>
                  <a:lnTo>
                    <a:pt x="606" y="762"/>
                  </a:lnTo>
                  <a:lnTo>
                    <a:pt x="606" y="762"/>
                  </a:lnTo>
                  <a:lnTo>
                    <a:pt x="608" y="766"/>
                  </a:lnTo>
                  <a:lnTo>
                    <a:pt x="604" y="772"/>
                  </a:lnTo>
                  <a:lnTo>
                    <a:pt x="604" y="774"/>
                  </a:lnTo>
                  <a:lnTo>
                    <a:pt x="602" y="776"/>
                  </a:lnTo>
                  <a:lnTo>
                    <a:pt x="600" y="780"/>
                  </a:lnTo>
                  <a:lnTo>
                    <a:pt x="600" y="782"/>
                  </a:lnTo>
                  <a:lnTo>
                    <a:pt x="600" y="782"/>
                  </a:lnTo>
                  <a:lnTo>
                    <a:pt x="602" y="788"/>
                  </a:lnTo>
                  <a:lnTo>
                    <a:pt x="598" y="792"/>
                  </a:lnTo>
                  <a:lnTo>
                    <a:pt x="598" y="794"/>
                  </a:lnTo>
                  <a:lnTo>
                    <a:pt x="598" y="798"/>
                  </a:lnTo>
                  <a:lnTo>
                    <a:pt x="594" y="800"/>
                  </a:lnTo>
                  <a:lnTo>
                    <a:pt x="594" y="804"/>
                  </a:lnTo>
                  <a:lnTo>
                    <a:pt x="594" y="808"/>
                  </a:lnTo>
                  <a:lnTo>
                    <a:pt x="598" y="808"/>
                  </a:lnTo>
                  <a:lnTo>
                    <a:pt x="598" y="812"/>
                  </a:lnTo>
                  <a:lnTo>
                    <a:pt x="600" y="812"/>
                  </a:lnTo>
                  <a:lnTo>
                    <a:pt x="600" y="816"/>
                  </a:lnTo>
                  <a:lnTo>
                    <a:pt x="600" y="816"/>
                  </a:lnTo>
                  <a:lnTo>
                    <a:pt x="600" y="818"/>
                  </a:lnTo>
                  <a:lnTo>
                    <a:pt x="600" y="820"/>
                  </a:lnTo>
                  <a:lnTo>
                    <a:pt x="602" y="820"/>
                  </a:lnTo>
                  <a:lnTo>
                    <a:pt x="606" y="822"/>
                  </a:lnTo>
                  <a:lnTo>
                    <a:pt x="606" y="822"/>
                  </a:lnTo>
                  <a:lnTo>
                    <a:pt x="606" y="824"/>
                  </a:lnTo>
                  <a:lnTo>
                    <a:pt x="608" y="826"/>
                  </a:lnTo>
                  <a:lnTo>
                    <a:pt x="608" y="830"/>
                  </a:lnTo>
                  <a:lnTo>
                    <a:pt x="608" y="832"/>
                  </a:lnTo>
                  <a:lnTo>
                    <a:pt x="608" y="836"/>
                  </a:lnTo>
                  <a:lnTo>
                    <a:pt x="602" y="838"/>
                  </a:lnTo>
                  <a:lnTo>
                    <a:pt x="606" y="838"/>
                  </a:lnTo>
                  <a:lnTo>
                    <a:pt x="610" y="836"/>
                  </a:lnTo>
                  <a:lnTo>
                    <a:pt x="614" y="836"/>
                  </a:lnTo>
                  <a:lnTo>
                    <a:pt x="614" y="838"/>
                  </a:lnTo>
                  <a:lnTo>
                    <a:pt x="616" y="838"/>
                  </a:lnTo>
                  <a:lnTo>
                    <a:pt x="618" y="836"/>
                  </a:lnTo>
                  <a:lnTo>
                    <a:pt x="618" y="834"/>
                  </a:lnTo>
                  <a:lnTo>
                    <a:pt x="622" y="830"/>
                  </a:lnTo>
                  <a:lnTo>
                    <a:pt x="622" y="830"/>
                  </a:lnTo>
                  <a:lnTo>
                    <a:pt x="622" y="830"/>
                  </a:lnTo>
                  <a:lnTo>
                    <a:pt x="622" y="832"/>
                  </a:lnTo>
                  <a:lnTo>
                    <a:pt x="624" y="832"/>
                  </a:lnTo>
                  <a:lnTo>
                    <a:pt x="626" y="836"/>
                  </a:lnTo>
                  <a:lnTo>
                    <a:pt x="624" y="840"/>
                  </a:lnTo>
                  <a:lnTo>
                    <a:pt x="628" y="842"/>
                  </a:lnTo>
                  <a:lnTo>
                    <a:pt x="632" y="844"/>
                  </a:lnTo>
                  <a:lnTo>
                    <a:pt x="630" y="842"/>
                  </a:lnTo>
                  <a:lnTo>
                    <a:pt x="628" y="840"/>
                  </a:lnTo>
                  <a:lnTo>
                    <a:pt x="626" y="836"/>
                  </a:lnTo>
                  <a:lnTo>
                    <a:pt x="628" y="832"/>
                  </a:lnTo>
                  <a:lnTo>
                    <a:pt x="628" y="830"/>
                  </a:lnTo>
                  <a:lnTo>
                    <a:pt x="628" y="830"/>
                  </a:lnTo>
                  <a:lnTo>
                    <a:pt x="628" y="828"/>
                  </a:lnTo>
                  <a:lnTo>
                    <a:pt x="628" y="828"/>
                  </a:lnTo>
                  <a:lnTo>
                    <a:pt x="628" y="828"/>
                  </a:lnTo>
                  <a:lnTo>
                    <a:pt x="630" y="824"/>
                  </a:lnTo>
                  <a:lnTo>
                    <a:pt x="634" y="820"/>
                  </a:lnTo>
                  <a:lnTo>
                    <a:pt x="632" y="820"/>
                  </a:lnTo>
                  <a:lnTo>
                    <a:pt x="632" y="816"/>
                  </a:lnTo>
                  <a:lnTo>
                    <a:pt x="630" y="816"/>
                  </a:lnTo>
                  <a:lnTo>
                    <a:pt x="630" y="812"/>
                  </a:lnTo>
                  <a:lnTo>
                    <a:pt x="634" y="810"/>
                  </a:lnTo>
                  <a:lnTo>
                    <a:pt x="632" y="808"/>
                  </a:lnTo>
                  <a:lnTo>
                    <a:pt x="632" y="808"/>
                  </a:lnTo>
                  <a:lnTo>
                    <a:pt x="630" y="806"/>
                  </a:lnTo>
                  <a:lnTo>
                    <a:pt x="630" y="806"/>
                  </a:lnTo>
                  <a:lnTo>
                    <a:pt x="632" y="800"/>
                  </a:lnTo>
                  <a:lnTo>
                    <a:pt x="632" y="796"/>
                  </a:lnTo>
                  <a:lnTo>
                    <a:pt x="632" y="792"/>
                  </a:lnTo>
                  <a:lnTo>
                    <a:pt x="634" y="792"/>
                  </a:lnTo>
                  <a:lnTo>
                    <a:pt x="634" y="788"/>
                  </a:lnTo>
                  <a:lnTo>
                    <a:pt x="634" y="788"/>
                  </a:lnTo>
                  <a:lnTo>
                    <a:pt x="634" y="786"/>
                  </a:lnTo>
                  <a:lnTo>
                    <a:pt x="636" y="786"/>
                  </a:lnTo>
                  <a:lnTo>
                    <a:pt x="634" y="784"/>
                  </a:lnTo>
                  <a:lnTo>
                    <a:pt x="632" y="784"/>
                  </a:lnTo>
                  <a:lnTo>
                    <a:pt x="634" y="782"/>
                  </a:lnTo>
                  <a:lnTo>
                    <a:pt x="634" y="780"/>
                  </a:lnTo>
                  <a:lnTo>
                    <a:pt x="634" y="778"/>
                  </a:lnTo>
                  <a:lnTo>
                    <a:pt x="632" y="776"/>
                  </a:lnTo>
                  <a:lnTo>
                    <a:pt x="632" y="774"/>
                  </a:lnTo>
                  <a:lnTo>
                    <a:pt x="630" y="772"/>
                  </a:lnTo>
                  <a:lnTo>
                    <a:pt x="634" y="772"/>
                  </a:lnTo>
                  <a:lnTo>
                    <a:pt x="640" y="770"/>
                  </a:lnTo>
                  <a:lnTo>
                    <a:pt x="642" y="768"/>
                  </a:lnTo>
                  <a:lnTo>
                    <a:pt x="644" y="768"/>
                  </a:lnTo>
                  <a:lnTo>
                    <a:pt x="646" y="768"/>
                  </a:lnTo>
                  <a:lnTo>
                    <a:pt x="650" y="766"/>
                  </a:lnTo>
                  <a:lnTo>
                    <a:pt x="658" y="762"/>
                  </a:lnTo>
                  <a:lnTo>
                    <a:pt x="658" y="762"/>
                  </a:lnTo>
                  <a:lnTo>
                    <a:pt x="660" y="760"/>
                  </a:lnTo>
                  <a:lnTo>
                    <a:pt x="666" y="758"/>
                  </a:lnTo>
                  <a:lnTo>
                    <a:pt x="666" y="756"/>
                  </a:lnTo>
                  <a:lnTo>
                    <a:pt x="668" y="754"/>
                  </a:lnTo>
                  <a:lnTo>
                    <a:pt x="672" y="748"/>
                  </a:lnTo>
                  <a:lnTo>
                    <a:pt x="674" y="748"/>
                  </a:lnTo>
                  <a:lnTo>
                    <a:pt x="674" y="750"/>
                  </a:lnTo>
                  <a:lnTo>
                    <a:pt x="678" y="750"/>
                  </a:lnTo>
                  <a:lnTo>
                    <a:pt x="678" y="748"/>
                  </a:lnTo>
                  <a:lnTo>
                    <a:pt x="678" y="746"/>
                  </a:lnTo>
                  <a:lnTo>
                    <a:pt x="678" y="742"/>
                  </a:lnTo>
                  <a:lnTo>
                    <a:pt x="676" y="744"/>
                  </a:lnTo>
                  <a:lnTo>
                    <a:pt x="674" y="746"/>
                  </a:lnTo>
                  <a:lnTo>
                    <a:pt x="674" y="746"/>
                  </a:lnTo>
                  <a:lnTo>
                    <a:pt x="674" y="742"/>
                  </a:lnTo>
                  <a:lnTo>
                    <a:pt x="678" y="736"/>
                  </a:lnTo>
                  <a:lnTo>
                    <a:pt x="678" y="736"/>
                  </a:lnTo>
                  <a:lnTo>
                    <a:pt x="678" y="732"/>
                  </a:lnTo>
                  <a:lnTo>
                    <a:pt x="678" y="728"/>
                  </a:lnTo>
                  <a:lnTo>
                    <a:pt x="676" y="726"/>
                  </a:lnTo>
                  <a:lnTo>
                    <a:pt x="676" y="718"/>
                  </a:lnTo>
                  <a:lnTo>
                    <a:pt x="676" y="712"/>
                  </a:lnTo>
                  <a:lnTo>
                    <a:pt x="672" y="704"/>
                  </a:lnTo>
                  <a:lnTo>
                    <a:pt x="670" y="704"/>
                  </a:lnTo>
                  <a:lnTo>
                    <a:pt x="668" y="700"/>
                  </a:lnTo>
                  <a:lnTo>
                    <a:pt x="666" y="700"/>
                  </a:lnTo>
                  <a:lnTo>
                    <a:pt x="666" y="698"/>
                  </a:lnTo>
                  <a:lnTo>
                    <a:pt x="666" y="694"/>
                  </a:lnTo>
                  <a:lnTo>
                    <a:pt x="670" y="692"/>
                  </a:lnTo>
                  <a:lnTo>
                    <a:pt x="676" y="686"/>
                  </a:lnTo>
                  <a:lnTo>
                    <a:pt x="678" y="686"/>
                  </a:lnTo>
                  <a:lnTo>
                    <a:pt x="680" y="684"/>
                  </a:lnTo>
                  <a:lnTo>
                    <a:pt x="678" y="682"/>
                  </a:lnTo>
                  <a:lnTo>
                    <a:pt x="678" y="682"/>
                  </a:lnTo>
                  <a:lnTo>
                    <a:pt x="678" y="680"/>
                  </a:lnTo>
                  <a:lnTo>
                    <a:pt x="680" y="676"/>
                  </a:lnTo>
                  <a:lnTo>
                    <a:pt x="682" y="676"/>
                  </a:lnTo>
                  <a:lnTo>
                    <a:pt x="684" y="680"/>
                  </a:lnTo>
                  <a:lnTo>
                    <a:pt x="684" y="680"/>
                  </a:lnTo>
                  <a:lnTo>
                    <a:pt x="684" y="680"/>
                  </a:lnTo>
                  <a:lnTo>
                    <a:pt x="684" y="676"/>
                  </a:lnTo>
                  <a:lnTo>
                    <a:pt x="688" y="676"/>
                  </a:lnTo>
                  <a:lnTo>
                    <a:pt x="690" y="670"/>
                  </a:lnTo>
                  <a:lnTo>
                    <a:pt x="690" y="670"/>
                  </a:lnTo>
                  <a:lnTo>
                    <a:pt x="686" y="670"/>
                  </a:lnTo>
                  <a:lnTo>
                    <a:pt x="686" y="668"/>
                  </a:lnTo>
                  <a:lnTo>
                    <a:pt x="688" y="664"/>
                  </a:lnTo>
                  <a:lnTo>
                    <a:pt x="686" y="664"/>
                  </a:lnTo>
                  <a:lnTo>
                    <a:pt x="686" y="662"/>
                  </a:lnTo>
                  <a:lnTo>
                    <a:pt x="688" y="660"/>
                  </a:lnTo>
                  <a:lnTo>
                    <a:pt x="690" y="660"/>
                  </a:lnTo>
                  <a:lnTo>
                    <a:pt x="688" y="660"/>
                  </a:lnTo>
                  <a:lnTo>
                    <a:pt x="686" y="658"/>
                  </a:lnTo>
                  <a:lnTo>
                    <a:pt x="688" y="654"/>
                  </a:lnTo>
                  <a:lnTo>
                    <a:pt x="690" y="654"/>
                  </a:lnTo>
                  <a:lnTo>
                    <a:pt x="688" y="652"/>
                  </a:lnTo>
                  <a:lnTo>
                    <a:pt x="684" y="654"/>
                  </a:lnTo>
                  <a:lnTo>
                    <a:pt x="684" y="652"/>
                  </a:lnTo>
                  <a:lnTo>
                    <a:pt x="684" y="650"/>
                  </a:lnTo>
                  <a:lnTo>
                    <a:pt x="688" y="646"/>
                  </a:lnTo>
                  <a:lnTo>
                    <a:pt x="692" y="642"/>
                  </a:lnTo>
                  <a:lnTo>
                    <a:pt x="692" y="640"/>
                  </a:lnTo>
                  <a:lnTo>
                    <a:pt x="694" y="640"/>
                  </a:lnTo>
                  <a:lnTo>
                    <a:pt x="696" y="638"/>
                  </a:lnTo>
                  <a:lnTo>
                    <a:pt x="696" y="634"/>
                  </a:lnTo>
                  <a:lnTo>
                    <a:pt x="694" y="634"/>
                  </a:lnTo>
                  <a:lnTo>
                    <a:pt x="694" y="634"/>
                  </a:lnTo>
                  <a:lnTo>
                    <a:pt x="692" y="634"/>
                  </a:lnTo>
                  <a:lnTo>
                    <a:pt x="692" y="630"/>
                  </a:lnTo>
                  <a:lnTo>
                    <a:pt x="692" y="626"/>
                  </a:lnTo>
                  <a:lnTo>
                    <a:pt x="692" y="622"/>
                  </a:lnTo>
                  <a:lnTo>
                    <a:pt x="692" y="620"/>
                  </a:lnTo>
                  <a:lnTo>
                    <a:pt x="694" y="618"/>
                  </a:lnTo>
                  <a:lnTo>
                    <a:pt x="696" y="620"/>
                  </a:lnTo>
                  <a:lnTo>
                    <a:pt x="698" y="620"/>
                  </a:lnTo>
                  <a:lnTo>
                    <a:pt x="698" y="618"/>
                  </a:lnTo>
                  <a:lnTo>
                    <a:pt x="698" y="616"/>
                  </a:lnTo>
                  <a:lnTo>
                    <a:pt x="700" y="616"/>
                  </a:lnTo>
                  <a:lnTo>
                    <a:pt x="702" y="614"/>
                  </a:lnTo>
                  <a:lnTo>
                    <a:pt x="704" y="616"/>
                  </a:lnTo>
                  <a:lnTo>
                    <a:pt x="708" y="616"/>
                  </a:lnTo>
                  <a:lnTo>
                    <a:pt x="712" y="618"/>
                  </a:lnTo>
                  <a:lnTo>
                    <a:pt x="718" y="622"/>
                  </a:lnTo>
                  <a:lnTo>
                    <a:pt x="720" y="622"/>
                  </a:lnTo>
                  <a:lnTo>
                    <a:pt x="718" y="624"/>
                  </a:lnTo>
                  <a:lnTo>
                    <a:pt x="716" y="626"/>
                  </a:lnTo>
                  <a:lnTo>
                    <a:pt x="720" y="626"/>
                  </a:lnTo>
                  <a:lnTo>
                    <a:pt x="724" y="622"/>
                  </a:lnTo>
                  <a:lnTo>
                    <a:pt x="726" y="622"/>
                  </a:lnTo>
                  <a:lnTo>
                    <a:pt x="726" y="624"/>
                  </a:lnTo>
                  <a:lnTo>
                    <a:pt x="728" y="624"/>
                  </a:lnTo>
                  <a:lnTo>
                    <a:pt x="730" y="626"/>
                  </a:lnTo>
                  <a:lnTo>
                    <a:pt x="730" y="624"/>
                  </a:lnTo>
                  <a:lnTo>
                    <a:pt x="734" y="626"/>
                  </a:lnTo>
                  <a:lnTo>
                    <a:pt x="734" y="624"/>
                  </a:lnTo>
                  <a:lnTo>
                    <a:pt x="736" y="624"/>
                  </a:lnTo>
                  <a:lnTo>
                    <a:pt x="740" y="622"/>
                  </a:lnTo>
                  <a:lnTo>
                    <a:pt x="744" y="626"/>
                  </a:lnTo>
                  <a:lnTo>
                    <a:pt x="744" y="628"/>
                  </a:lnTo>
                  <a:lnTo>
                    <a:pt x="746" y="630"/>
                  </a:lnTo>
                  <a:lnTo>
                    <a:pt x="748" y="630"/>
                  </a:lnTo>
                  <a:lnTo>
                    <a:pt x="748" y="634"/>
                  </a:lnTo>
                  <a:lnTo>
                    <a:pt x="748" y="636"/>
                  </a:lnTo>
                  <a:lnTo>
                    <a:pt x="748" y="638"/>
                  </a:lnTo>
                  <a:lnTo>
                    <a:pt x="750" y="636"/>
                  </a:lnTo>
                  <a:lnTo>
                    <a:pt x="752" y="638"/>
                  </a:lnTo>
                  <a:lnTo>
                    <a:pt x="754" y="642"/>
                  </a:lnTo>
                  <a:lnTo>
                    <a:pt x="752" y="642"/>
                  </a:lnTo>
                  <a:lnTo>
                    <a:pt x="754" y="644"/>
                  </a:lnTo>
                  <a:lnTo>
                    <a:pt x="754" y="642"/>
                  </a:lnTo>
                  <a:lnTo>
                    <a:pt x="758" y="644"/>
                  </a:lnTo>
                  <a:lnTo>
                    <a:pt x="756" y="646"/>
                  </a:lnTo>
                  <a:lnTo>
                    <a:pt x="754" y="644"/>
                  </a:lnTo>
                  <a:lnTo>
                    <a:pt x="754" y="648"/>
                  </a:lnTo>
                  <a:lnTo>
                    <a:pt x="752" y="648"/>
                  </a:lnTo>
                  <a:lnTo>
                    <a:pt x="754" y="650"/>
                  </a:lnTo>
                  <a:lnTo>
                    <a:pt x="754" y="652"/>
                  </a:lnTo>
                  <a:lnTo>
                    <a:pt x="756" y="650"/>
                  </a:lnTo>
                  <a:lnTo>
                    <a:pt x="756" y="652"/>
                  </a:lnTo>
                  <a:lnTo>
                    <a:pt x="758" y="652"/>
                  </a:lnTo>
                  <a:lnTo>
                    <a:pt x="762" y="654"/>
                  </a:lnTo>
                  <a:lnTo>
                    <a:pt x="764" y="654"/>
                  </a:lnTo>
                  <a:lnTo>
                    <a:pt x="764" y="656"/>
                  </a:lnTo>
                  <a:lnTo>
                    <a:pt x="768" y="654"/>
                  </a:lnTo>
                  <a:lnTo>
                    <a:pt x="770" y="656"/>
                  </a:lnTo>
                  <a:lnTo>
                    <a:pt x="770" y="660"/>
                  </a:lnTo>
                  <a:lnTo>
                    <a:pt x="772" y="662"/>
                  </a:lnTo>
                  <a:lnTo>
                    <a:pt x="774" y="660"/>
                  </a:lnTo>
                  <a:lnTo>
                    <a:pt x="774" y="656"/>
                  </a:lnTo>
                  <a:lnTo>
                    <a:pt x="776" y="656"/>
                  </a:lnTo>
                  <a:lnTo>
                    <a:pt x="776" y="660"/>
                  </a:lnTo>
                  <a:lnTo>
                    <a:pt x="776" y="664"/>
                  </a:lnTo>
                  <a:lnTo>
                    <a:pt x="774" y="664"/>
                  </a:lnTo>
                  <a:lnTo>
                    <a:pt x="770" y="668"/>
                  </a:lnTo>
                  <a:lnTo>
                    <a:pt x="772" y="674"/>
                  </a:lnTo>
                  <a:lnTo>
                    <a:pt x="770" y="676"/>
                  </a:lnTo>
                  <a:lnTo>
                    <a:pt x="770" y="674"/>
                  </a:lnTo>
                  <a:lnTo>
                    <a:pt x="768" y="674"/>
                  </a:lnTo>
                  <a:lnTo>
                    <a:pt x="768" y="678"/>
                  </a:lnTo>
                  <a:lnTo>
                    <a:pt x="762" y="678"/>
                  </a:lnTo>
                  <a:lnTo>
                    <a:pt x="756" y="676"/>
                  </a:lnTo>
                  <a:lnTo>
                    <a:pt x="762" y="678"/>
                  </a:lnTo>
                  <a:lnTo>
                    <a:pt x="766" y="680"/>
                  </a:lnTo>
                  <a:lnTo>
                    <a:pt x="770" y="682"/>
                  </a:lnTo>
                  <a:lnTo>
                    <a:pt x="770" y="686"/>
                  </a:lnTo>
                  <a:lnTo>
                    <a:pt x="768" y="690"/>
                  </a:lnTo>
                  <a:lnTo>
                    <a:pt x="768" y="690"/>
                  </a:lnTo>
                  <a:lnTo>
                    <a:pt x="764" y="694"/>
                  </a:lnTo>
                  <a:lnTo>
                    <a:pt x="766" y="694"/>
                  </a:lnTo>
                  <a:lnTo>
                    <a:pt x="768" y="700"/>
                  </a:lnTo>
                  <a:lnTo>
                    <a:pt x="770" y="700"/>
                  </a:lnTo>
                  <a:lnTo>
                    <a:pt x="768" y="700"/>
                  </a:lnTo>
                  <a:lnTo>
                    <a:pt x="764" y="698"/>
                  </a:lnTo>
                  <a:lnTo>
                    <a:pt x="768" y="704"/>
                  </a:lnTo>
                  <a:lnTo>
                    <a:pt x="770" y="704"/>
                  </a:lnTo>
                  <a:lnTo>
                    <a:pt x="770" y="704"/>
                  </a:lnTo>
                  <a:lnTo>
                    <a:pt x="770" y="702"/>
                  </a:lnTo>
                  <a:lnTo>
                    <a:pt x="772" y="702"/>
                  </a:lnTo>
                  <a:lnTo>
                    <a:pt x="774" y="704"/>
                  </a:lnTo>
                  <a:lnTo>
                    <a:pt x="776" y="706"/>
                  </a:lnTo>
                  <a:lnTo>
                    <a:pt x="774" y="710"/>
                  </a:lnTo>
                  <a:lnTo>
                    <a:pt x="776" y="712"/>
                  </a:lnTo>
                  <a:lnTo>
                    <a:pt x="772" y="716"/>
                  </a:lnTo>
                  <a:lnTo>
                    <a:pt x="772" y="718"/>
                  </a:lnTo>
                  <a:lnTo>
                    <a:pt x="770" y="720"/>
                  </a:lnTo>
                  <a:lnTo>
                    <a:pt x="774" y="720"/>
                  </a:lnTo>
                  <a:lnTo>
                    <a:pt x="776" y="712"/>
                  </a:lnTo>
                  <a:lnTo>
                    <a:pt x="780" y="710"/>
                  </a:lnTo>
                  <a:lnTo>
                    <a:pt x="780" y="710"/>
                  </a:lnTo>
                  <a:lnTo>
                    <a:pt x="780" y="712"/>
                  </a:lnTo>
                  <a:lnTo>
                    <a:pt x="780" y="718"/>
                  </a:lnTo>
                  <a:lnTo>
                    <a:pt x="780" y="718"/>
                  </a:lnTo>
                  <a:lnTo>
                    <a:pt x="780" y="720"/>
                  </a:lnTo>
                  <a:lnTo>
                    <a:pt x="778" y="724"/>
                  </a:lnTo>
                  <a:lnTo>
                    <a:pt x="782" y="720"/>
                  </a:lnTo>
                  <a:lnTo>
                    <a:pt x="782" y="718"/>
                  </a:lnTo>
                  <a:lnTo>
                    <a:pt x="784" y="714"/>
                  </a:lnTo>
                  <a:lnTo>
                    <a:pt x="786" y="714"/>
                  </a:lnTo>
                  <a:lnTo>
                    <a:pt x="788" y="712"/>
                  </a:lnTo>
                  <a:lnTo>
                    <a:pt x="790" y="712"/>
                  </a:lnTo>
                  <a:lnTo>
                    <a:pt x="790" y="714"/>
                  </a:lnTo>
                  <a:lnTo>
                    <a:pt x="792" y="712"/>
                  </a:lnTo>
                  <a:lnTo>
                    <a:pt x="794" y="712"/>
                  </a:lnTo>
                  <a:lnTo>
                    <a:pt x="794" y="710"/>
                  </a:lnTo>
                  <a:lnTo>
                    <a:pt x="796" y="708"/>
                  </a:lnTo>
                  <a:lnTo>
                    <a:pt x="800" y="706"/>
                  </a:lnTo>
                  <a:lnTo>
                    <a:pt x="802" y="706"/>
                  </a:lnTo>
                  <a:lnTo>
                    <a:pt x="802" y="710"/>
                  </a:lnTo>
                  <a:lnTo>
                    <a:pt x="802" y="714"/>
                  </a:lnTo>
                  <a:lnTo>
                    <a:pt x="802" y="710"/>
                  </a:lnTo>
                  <a:lnTo>
                    <a:pt x="802" y="706"/>
                  </a:lnTo>
                  <a:lnTo>
                    <a:pt x="804" y="706"/>
                  </a:lnTo>
                  <a:lnTo>
                    <a:pt x="804" y="704"/>
                  </a:lnTo>
                  <a:lnTo>
                    <a:pt x="804" y="702"/>
                  </a:lnTo>
                  <a:lnTo>
                    <a:pt x="806" y="702"/>
                  </a:lnTo>
                  <a:lnTo>
                    <a:pt x="808" y="698"/>
                  </a:lnTo>
                  <a:lnTo>
                    <a:pt x="810" y="698"/>
                  </a:lnTo>
                  <a:lnTo>
                    <a:pt x="810" y="696"/>
                  </a:lnTo>
                  <a:lnTo>
                    <a:pt x="812" y="694"/>
                  </a:lnTo>
                  <a:lnTo>
                    <a:pt x="814" y="694"/>
                  </a:lnTo>
                  <a:lnTo>
                    <a:pt x="816" y="696"/>
                  </a:lnTo>
                  <a:lnTo>
                    <a:pt x="816" y="694"/>
                  </a:lnTo>
                  <a:lnTo>
                    <a:pt x="814" y="692"/>
                  </a:lnTo>
                  <a:lnTo>
                    <a:pt x="812" y="692"/>
                  </a:lnTo>
                  <a:lnTo>
                    <a:pt x="812" y="690"/>
                  </a:lnTo>
                  <a:lnTo>
                    <a:pt x="814" y="686"/>
                  </a:lnTo>
                  <a:lnTo>
                    <a:pt x="814" y="686"/>
                  </a:lnTo>
                  <a:lnTo>
                    <a:pt x="816" y="688"/>
                  </a:lnTo>
                  <a:lnTo>
                    <a:pt x="816" y="686"/>
                  </a:lnTo>
                  <a:lnTo>
                    <a:pt x="818" y="684"/>
                  </a:lnTo>
                  <a:lnTo>
                    <a:pt x="818" y="682"/>
                  </a:lnTo>
                  <a:lnTo>
                    <a:pt x="820" y="680"/>
                  </a:lnTo>
                  <a:lnTo>
                    <a:pt x="822" y="678"/>
                  </a:lnTo>
                  <a:lnTo>
                    <a:pt x="822" y="676"/>
                  </a:lnTo>
                  <a:lnTo>
                    <a:pt x="824" y="674"/>
                  </a:lnTo>
                  <a:lnTo>
                    <a:pt x="826" y="672"/>
                  </a:lnTo>
                  <a:lnTo>
                    <a:pt x="826" y="674"/>
                  </a:lnTo>
                  <a:lnTo>
                    <a:pt x="824" y="676"/>
                  </a:lnTo>
                  <a:lnTo>
                    <a:pt x="826" y="674"/>
                  </a:lnTo>
                  <a:lnTo>
                    <a:pt x="828" y="676"/>
                  </a:lnTo>
                  <a:lnTo>
                    <a:pt x="826" y="676"/>
                  </a:lnTo>
                  <a:lnTo>
                    <a:pt x="826" y="678"/>
                  </a:lnTo>
                  <a:lnTo>
                    <a:pt x="828" y="678"/>
                  </a:lnTo>
                  <a:lnTo>
                    <a:pt x="826" y="680"/>
                  </a:lnTo>
                  <a:lnTo>
                    <a:pt x="824" y="682"/>
                  </a:lnTo>
                  <a:lnTo>
                    <a:pt x="824" y="682"/>
                  </a:lnTo>
                  <a:lnTo>
                    <a:pt x="826" y="682"/>
                  </a:lnTo>
                  <a:lnTo>
                    <a:pt x="828" y="682"/>
                  </a:lnTo>
                  <a:lnTo>
                    <a:pt x="826" y="684"/>
                  </a:lnTo>
                  <a:lnTo>
                    <a:pt x="826" y="686"/>
                  </a:lnTo>
                  <a:lnTo>
                    <a:pt x="828" y="684"/>
                  </a:lnTo>
                  <a:lnTo>
                    <a:pt x="828" y="688"/>
                  </a:lnTo>
                  <a:lnTo>
                    <a:pt x="826" y="688"/>
                  </a:lnTo>
                  <a:lnTo>
                    <a:pt x="828" y="690"/>
                  </a:lnTo>
                  <a:lnTo>
                    <a:pt x="830" y="692"/>
                  </a:lnTo>
                  <a:lnTo>
                    <a:pt x="830" y="696"/>
                  </a:lnTo>
                  <a:lnTo>
                    <a:pt x="828" y="698"/>
                  </a:lnTo>
                  <a:lnTo>
                    <a:pt x="828" y="696"/>
                  </a:lnTo>
                  <a:lnTo>
                    <a:pt x="826" y="696"/>
                  </a:lnTo>
                  <a:lnTo>
                    <a:pt x="828" y="698"/>
                  </a:lnTo>
                  <a:lnTo>
                    <a:pt x="828" y="700"/>
                  </a:lnTo>
                  <a:lnTo>
                    <a:pt x="830" y="700"/>
                  </a:lnTo>
                  <a:lnTo>
                    <a:pt x="830" y="698"/>
                  </a:lnTo>
                  <a:lnTo>
                    <a:pt x="830" y="700"/>
                  </a:lnTo>
                  <a:lnTo>
                    <a:pt x="832" y="700"/>
                  </a:lnTo>
                  <a:lnTo>
                    <a:pt x="830" y="704"/>
                  </a:lnTo>
                  <a:lnTo>
                    <a:pt x="828" y="704"/>
                  </a:lnTo>
                  <a:lnTo>
                    <a:pt x="826" y="704"/>
                  </a:lnTo>
                  <a:lnTo>
                    <a:pt x="824" y="706"/>
                  </a:lnTo>
                  <a:lnTo>
                    <a:pt x="826" y="706"/>
                  </a:lnTo>
                  <a:lnTo>
                    <a:pt x="832" y="704"/>
                  </a:lnTo>
                  <a:lnTo>
                    <a:pt x="834" y="704"/>
                  </a:lnTo>
                  <a:lnTo>
                    <a:pt x="834" y="708"/>
                  </a:lnTo>
                  <a:lnTo>
                    <a:pt x="830" y="710"/>
                  </a:lnTo>
                  <a:lnTo>
                    <a:pt x="832" y="710"/>
                  </a:lnTo>
                  <a:lnTo>
                    <a:pt x="836" y="710"/>
                  </a:lnTo>
                  <a:lnTo>
                    <a:pt x="836" y="712"/>
                  </a:lnTo>
                  <a:lnTo>
                    <a:pt x="832" y="716"/>
                  </a:lnTo>
                  <a:lnTo>
                    <a:pt x="830" y="716"/>
                  </a:lnTo>
                  <a:lnTo>
                    <a:pt x="828" y="714"/>
                  </a:lnTo>
                  <a:lnTo>
                    <a:pt x="826" y="716"/>
                  </a:lnTo>
                  <a:lnTo>
                    <a:pt x="826" y="718"/>
                  </a:lnTo>
                  <a:lnTo>
                    <a:pt x="826" y="718"/>
                  </a:lnTo>
                  <a:lnTo>
                    <a:pt x="830" y="718"/>
                  </a:lnTo>
                  <a:lnTo>
                    <a:pt x="834" y="718"/>
                  </a:lnTo>
                  <a:lnTo>
                    <a:pt x="836" y="716"/>
                  </a:lnTo>
                  <a:lnTo>
                    <a:pt x="836" y="718"/>
                  </a:lnTo>
                  <a:lnTo>
                    <a:pt x="836" y="718"/>
                  </a:lnTo>
                  <a:lnTo>
                    <a:pt x="836" y="720"/>
                  </a:lnTo>
                  <a:lnTo>
                    <a:pt x="832" y="722"/>
                  </a:lnTo>
                  <a:lnTo>
                    <a:pt x="830" y="722"/>
                  </a:lnTo>
                  <a:lnTo>
                    <a:pt x="828" y="726"/>
                  </a:lnTo>
                  <a:lnTo>
                    <a:pt x="830" y="724"/>
                  </a:lnTo>
                  <a:lnTo>
                    <a:pt x="834" y="724"/>
                  </a:lnTo>
                  <a:lnTo>
                    <a:pt x="836" y="724"/>
                  </a:lnTo>
                  <a:lnTo>
                    <a:pt x="838" y="724"/>
                  </a:lnTo>
                  <a:lnTo>
                    <a:pt x="838" y="726"/>
                  </a:lnTo>
                  <a:lnTo>
                    <a:pt x="836" y="726"/>
                  </a:lnTo>
                  <a:lnTo>
                    <a:pt x="834" y="728"/>
                  </a:lnTo>
                  <a:lnTo>
                    <a:pt x="832" y="730"/>
                  </a:lnTo>
                  <a:lnTo>
                    <a:pt x="834" y="728"/>
                  </a:lnTo>
                  <a:lnTo>
                    <a:pt x="836" y="730"/>
                  </a:lnTo>
                  <a:lnTo>
                    <a:pt x="838" y="728"/>
                  </a:lnTo>
                  <a:lnTo>
                    <a:pt x="840" y="730"/>
                  </a:lnTo>
                  <a:lnTo>
                    <a:pt x="842" y="734"/>
                  </a:lnTo>
                  <a:lnTo>
                    <a:pt x="838" y="736"/>
                  </a:lnTo>
                  <a:lnTo>
                    <a:pt x="838" y="736"/>
                  </a:lnTo>
                  <a:lnTo>
                    <a:pt x="836" y="736"/>
                  </a:lnTo>
                  <a:lnTo>
                    <a:pt x="834" y="736"/>
                  </a:lnTo>
                  <a:lnTo>
                    <a:pt x="836" y="738"/>
                  </a:lnTo>
                  <a:lnTo>
                    <a:pt x="838" y="738"/>
                  </a:lnTo>
                  <a:lnTo>
                    <a:pt x="838" y="738"/>
                  </a:lnTo>
                  <a:lnTo>
                    <a:pt x="840" y="738"/>
                  </a:lnTo>
                  <a:lnTo>
                    <a:pt x="842" y="740"/>
                  </a:lnTo>
                  <a:lnTo>
                    <a:pt x="840" y="742"/>
                  </a:lnTo>
                  <a:lnTo>
                    <a:pt x="838" y="742"/>
                  </a:lnTo>
                  <a:lnTo>
                    <a:pt x="842" y="744"/>
                  </a:lnTo>
                  <a:lnTo>
                    <a:pt x="844" y="744"/>
                  </a:lnTo>
                  <a:lnTo>
                    <a:pt x="846" y="746"/>
                  </a:lnTo>
                  <a:lnTo>
                    <a:pt x="844" y="748"/>
                  </a:lnTo>
                  <a:lnTo>
                    <a:pt x="844" y="748"/>
                  </a:lnTo>
                  <a:lnTo>
                    <a:pt x="840" y="752"/>
                  </a:lnTo>
                  <a:lnTo>
                    <a:pt x="838" y="750"/>
                  </a:lnTo>
                  <a:lnTo>
                    <a:pt x="838" y="752"/>
                  </a:lnTo>
                  <a:lnTo>
                    <a:pt x="840" y="752"/>
                  </a:lnTo>
                  <a:lnTo>
                    <a:pt x="840" y="754"/>
                  </a:lnTo>
                  <a:lnTo>
                    <a:pt x="838" y="754"/>
                  </a:lnTo>
                  <a:lnTo>
                    <a:pt x="834" y="752"/>
                  </a:lnTo>
                  <a:lnTo>
                    <a:pt x="830" y="752"/>
                  </a:lnTo>
                  <a:lnTo>
                    <a:pt x="834" y="754"/>
                  </a:lnTo>
                  <a:lnTo>
                    <a:pt x="834" y="756"/>
                  </a:lnTo>
                  <a:lnTo>
                    <a:pt x="836" y="758"/>
                  </a:lnTo>
                  <a:lnTo>
                    <a:pt x="838" y="760"/>
                  </a:lnTo>
                  <a:lnTo>
                    <a:pt x="838" y="760"/>
                  </a:lnTo>
                  <a:lnTo>
                    <a:pt x="834" y="762"/>
                  </a:lnTo>
                  <a:lnTo>
                    <a:pt x="834" y="762"/>
                  </a:lnTo>
                  <a:lnTo>
                    <a:pt x="830" y="762"/>
                  </a:lnTo>
                  <a:lnTo>
                    <a:pt x="834" y="764"/>
                  </a:lnTo>
                  <a:lnTo>
                    <a:pt x="836" y="764"/>
                  </a:lnTo>
                  <a:lnTo>
                    <a:pt x="836" y="762"/>
                  </a:lnTo>
                  <a:lnTo>
                    <a:pt x="840" y="762"/>
                  </a:lnTo>
                  <a:lnTo>
                    <a:pt x="840" y="762"/>
                  </a:lnTo>
                  <a:lnTo>
                    <a:pt x="840" y="764"/>
                  </a:lnTo>
                  <a:lnTo>
                    <a:pt x="842" y="766"/>
                  </a:lnTo>
                  <a:lnTo>
                    <a:pt x="840" y="766"/>
                  </a:lnTo>
                  <a:lnTo>
                    <a:pt x="842" y="766"/>
                  </a:lnTo>
                  <a:lnTo>
                    <a:pt x="842" y="768"/>
                  </a:lnTo>
                  <a:lnTo>
                    <a:pt x="842" y="768"/>
                  </a:lnTo>
                  <a:lnTo>
                    <a:pt x="844" y="770"/>
                  </a:lnTo>
                  <a:lnTo>
                    <a:pt x="846" y="768"/>
                  </a:lnTo>
                  <a:lnTo>
                    <a:pt x="846" y="768"/>
                  </a:lnTo>
                  <a:lnTo>
                    <a:pt x="848" y="770"/>
                  </a:lnTo>
                  <a:lnTo>
                    <a:pt x="848" y="772"/>
                  </a:lnTo>
                  <a:lnTo>
                    <a:pt x="846" y="774"/>
                  </a:lnTo>
                  <a:lnTo>
                    <a:pt x="846" y="774"/>
                  </a:lnTo>
                  <a:lnTo>
                    <a:pt x="848" y="774"/>
                  </a:lnTo>
                  <a:lnTo>
                    <a:pt x="850" y="772"/>
                  </a:lnTo>
                  <a:lnTo>
                    <a:pt x="850" y="772"/>
                  </a:lnTo>
                  <a:lnTo>
                    <a:pt x="850" y="774"/>
                  </a:lnTo>
                  <a:lnTo>
                    <a:pt x="852" y="776"/>
                  </a:lnTo>
                  <a:lnTo>
                    <a:pt x="848" y="778"/>
                  </a:lnTo>
                  <a:lnTo>
                    <a:pt x="844" y="782"/>
                  </a:lnTo>
                  <a:lnTo>
                    <a:pt x="844" y="784"/>
                  </a:lnTo>
                  <a:lnTo>
                    <a:pt x="840" y="782"/>
                  </a:lnTo>
                  <a:lnTo>
                    <a:pt x="842" y="784"/>
                  </a:lnTo>
                  <a:lnTo>
                    <a:pt x="844" y="784"/>
                  </a:lnTo>
                  <a:lnTo>
                    <a:pt x="850" y="780"/>
                  </a:lnTo>
                  <a:lnTo>
                    <a:pt x="852" y="780"/>
                  </a:lnTo>
                  <a:lnTo>
                    <a:pt x="852" y="780"/>
                  </a:lnTo>
                  <a:lnTo>
                    <a:pt x="850" y="782"/>
                  </a:lnTo>
                  <a:lnTo>
                    <a:pt x="848" y="784"/>
                  </a:lnTo>
                  <a:lnTo>
                    <a:pt x="850" y="786"/>
                  </a:lnTo>
                  <a:lnTo>
                    <a:pt x="852" y="782"/>
                  </a:lnTo>
                  <a:lnTo>
                    <a:pt x="854" y="780"/>
                  </a:lnTo>
                  <a:lnTo>
                    <a:pt x="856" y="780"/>
                  </a:lnTo>
                  <a:lnTo>
                    <a:pt x="856" y="780"/>
                  </a:lnTo>
                  <a:lnTo>
                    <a:pt x="854" y="782"/>
                  </a:lnTo>
                  <a:lnTo>
                    <a:pt x="854" y="782"/>
                  </a:lnTo>
                  <a:lnTo>
                    <a:pt x="854" y="782"/>
                  </a:lnTo>
                  <a:lnTo>
                    <a:pt x="858" y="782"/>
                  </a:lnTo>
                  <a:lnTo>
                    <a:pt x="858" y="782"/>
                  </a:lnTo>
                  <a:lnTo>
                    <a:pt x="856" y="786"/>
                  </a:lnTo>
                  <a:lnTo>
                    <a:pt x="854" y="788"/>
                  </a:lnTo>
                  <a:lnTo>
                    <a:pt x="854" y="788"/>
                  </a:lnTo>
                  <a:lnTo>
                    <a:pt x="858" y="786"/>
                  </a:lnTo>
                  <a:lnTo>
                    <a:pt x="862" y="782"/>
                  </a:lnTo>
                  <a:lnTo>
                    <a:pt x="862" y="782"/>
                  </a:lnTo>
                  <a:lnTo>
                    <a:pt x="862" y="784"/>
                  </a:lnTo>
                  <a:lnTo>
                    <a:pt x="860" y="784"/>
                  </a:lnTo>
                  <a:lnTo>
                    <a:pt x="864" y="782"/>
                  </a:lnTo>
                  <a:lnTo>
                    <a:pt x="864" y="784"/>
                  </a:lnTo>
                  <a:lnTo>
                    <a:pt x="864" y="788"/>
                  </a:lnTo>
                  <a:lnTo>
                    <a:pt x="862" y="788"/>
                  </a:lnTo>
                  <a:lnTo>
                    <a:pt x="862" y="788"/>
                  </a:lnTo>
                  <a:lnTo>
                    <a:pt x="866" y="788"/>
                  </a:lnTo>
                  <a:lnTo>
                    <a:pt x="868" y="790"/>
                  </a:lnTo>
                  <a:lnTo>
                    <a:pt x="870" y="788"/>
                  </a:lnTo>
                  <a:lnTo>
                    <a:pt x="874" y="788"/>
                  </a:lnTo>
                  <a:lnTo>
                    <a:pt x="876" y="788"/>
                  </a:lnTo>
                  <a:lnTo>
                    <a:pt x="874" y="790"/>
                  </a:lnTo>
                  <a:lnTo>
                    <a:pt x="872" y="790"/>
                  </a:lnTo>
                  <a:lnTo>
                    <a:pt x="872" y="792"/>
                  </a:lnTo>
                  <a:lnTo>
                    <a:pt x="878" y="794"/>
                  </a:lnTo>
                  <a:lnTo>
                    <a:pt x="880" y="794"/>
                  </a:lnTo>
                  <a:lnTo>
                    <a:pt x="876" y="796"/>
                  </a:lnTo>
                  <a:lnTo>
                    <a:pt x="876" y="796"/>
                  </a:lnTo>
                  <a:lnTo>
                    <a:pt x="872" y="798"/>
                  </a:lnTo>
                  <a:lnTo>
                    <a:pt x="870" y="796"/>
                  </a:lnTo>
                  <a:lnTo>
                    <a:pt x="866" y="798"/>
                  </a:lnTo>
                  <a:lnTo>
                    <a:pt x="864" y="800"/>
                  </a:lnTo>
                  <a:lnTo>
                    <a:pt x="860" y="800"/>
                  </a:lnTo>
                  <a:lnTo>
                    <a:pt x="852" y="802"/>
                  </a:lnTo>
                  <a:lnTo>
                    <a:pt x="852" y="802"/>
                  </a:lnTo>
                  <a:lnTo>
                    <a:pt x="858" y="802"/>
                  </a:lnTo>
                  <a:lnTo>
                    <a:pt x="862" y="800"/>
                  </a:lnTo>
                  <a:lnTo>
                    <a:pt x="864" y="802"/>
                  </a:lnTo>
                  <a:lnTo>
                    <a:pt x="864" y="802"/>
                  </a:lnTo>
                  <a:lnTo>
                    <a:pt x="860" y="802"/>
                  </a:lnTo>
                  <a:lnTo>
                    <a:pt x="854" y="804"/>
                  </a:lnTo>
                  <a:lnTo>
                    <a:pt x="852" y="806"/>
                  </a:lnTo>
                  <a:lnTo>
                    <a:pt x="850" y="808"/>
                  </a:lnTo>
                  <a:lnTo>
                    <a:pt x="846" y="808"/>
                  </a:lnTo>
                  <a:lnTo>
                    <a:pt x="846" y="810"/>
                  </a:lnTo>
                  <a:lnTo>
                    <a:pt x="844" y="810"/>
                  </a:lnTo>
                  <a:lnTo>
                    <a:pt x="840" y="808"/>
                  </a:lnTo>
                  <a:lnTo>
                    <a:pt x="838" y="804"/>
                  </a:lnTo>
                  <a:lnTo>
                    <a:pt x="838" y="806"/>
                  </a:lnTo>
                  <a:lnTo>
                    <a:pt x="838" y="808"/>
                  </a:lnTo>
                  <a:lnTo>
                    <a:pt x="840" y="808"/>
                  </a:lnTo>
                  <a:lnTo>
                    <a:pt x="840" y="808"/>
                  </a:lnTo>
                  <a:lnTo>
                    <a:pt x="844" y="812"/>
                  </a:lnTo>
                  <a:lnTo>
                    <a:pt x="844" y="814"/>
                  </a:lnTo>
                  <a:lnTo>
                    <a:pt x="842" y="814"/>
                  </a:lnTo>
                  <a:lnTo>
                    <a:pt x="842" y="816"/>
                  </a:lnTo>
                  <a:lnTo>
                    <a:pt x="842" y="816"/>
                  </a:lnTo>
                  <a:lnTo>
                    <a:pt x="844" y="818"/>
                  </a:lnTo>
                  <a:lnTo>
                    <a:pt x="844" y="816"/>
                  </a:lnTo>
                  <a:lnTo>
                    <a:pt x="846" y="816"/>
                  </a:lnTo>
                  <a:lnTo>
                    <a:pt x="848" y="812"/>
                  </a:lnTo>
                  <a:lnTo>
                    <a:pt x="852" y="812"/>
                  </a:lnTo>
                  <a:lnTo>
                    <a:pt x="854" y="810"/>
                  </a:lnTo>
                  <a:lnTo>
                    <a:pt x="856" y="810"/>
                  </a:lnTo>
                  <a:lnTo>
                    <a:pt x="858" y="808"/>
                  </a:lnTo>
                  <a:lnTo>
                    <a:pt x="860" y="806"/>
                  </a:lnTo>
                  <a:lnTo>
                    <a:pt x="862" y="804"/>
                  </a:lnTo>
                  <a:lnTo>
                    <a:pt x="866" y="802"/>
                  </a:lnTo>
                  <a:lnTo>
                    <a:pt x="870" y="804"/>
                  </a:lnTo>
                  <a:lnTo>
                    <a:pt x="872" y="802"/>
                  </a:lnTo>
                  <a:lnTo>
                    <a:pt x="870" y="802"/>
                  </a:lnTo>
                  <a:lnTo>
                    <a:pt x="868" y="802"/>
                  </a:lnTo>
                  <a:lnTo>
                    <a:pt x="866" y="802"/>
                  </a:lnTo>
                  <a:lnTo>
                    <a:pt x="868" y="802"/>
                  </a:lnTo>
                  <a:lnTo>
                    <a:pt x="874" y="800"/>
                  </a:lnTo>
                  <a:lnTo>
                    <a:pt x="878" y="802"/>
                  </a:lnTo>
                  <a:lnTo>
                    <a:pt x="880" y="806"/>
                  </a:lnTo>
                  <a:lnTo>
                    <a:pt x="880" y="808"/>
                  </a:lnTo>
                  <a:lnTo>
                    <a:pt x="876" y="810"/>
                  </a:lnTo>
                  <a:lnTo>
                    <a:pt x="876" y="810"/>
                  </a:lnTo>
                  <a:lnTo>
                    <a:pt x="874" y="812"/>
                  </a:lnTo>
                  <a:lnTo>
                    <a:pt x="876" y="812"/>
                  </a:lnTo>
                  <a:lnTo>
                    <a:pt x="878" y="814"/>
                  </a:lnTo>
                  <a:lnTo>
                    <a:pt x="878" y="814"/>
                  </a:lnTo>
                  <a:lnTo>
                    <a:pt x="880" y="810"/>
                  </a:lnTo>
                  <a:lnTo>
                    <a:pt x="884" y="808"/>
                  </a:lnTo>
                  <a:lnTo>
                    <a:pt x="886" y="808"/>
                  </a:lnTo>
                  <a:lnTo>
                    <a:pt x="886" y="810"/>
                  </a:lnTo>
                  <a:lnTo>
                    <a:pt x="886" y="810"/>
                  </a:lnTo>
                  <a:lnTo>
                    <a:pt x="886" y="812"/>
                  </a:lnTo>
                  <a:lnTo>
                    <a:pt x="888" y="812"/>
                  </a:lnTo>
                  <a:lnTo>
                    <a:pt x="892" y="814"/>
                  </a:lnTo>
                  <a:lnTo>
                    <a:pt x="892" y="816"/>
                  </a:lnTo>
                  <a:lnTo>
                    <a:pt x="890" y="814"/>
                  </a:lnTo>
                  <a:lnTo>
                    <a:pt x="888" y="814"/>
                  </a:lnTo>
                  <a:lnTo>
                    <a:pt x="890" y="816"/>
                  </a:lnTo>
                  <a:lnTo>
                    <a:pt x="892" y="818"/>
                  </a:lnTo>
                  <a:lnTo>
                    <a:pt x="894" y="820"/>
                  </a:lnTo>
                  <a:lnTo>
                    <a:pt x="892" y="822"/>
                  </a:lnTo>
                  <a:lnTo>
                    <a:pt x="890" y="820"/>
                  </a:lnTo>
                  <a:lnTo>
                    <a:pt x="888" y="822"/>
                  </a:lnTo>
                  <a:lnTo>
                    <a:pt x="892" y="824"/>
                  </a:lnTo>
                  <a:lnTo>
                    <a:pt x="890" y="826"/>
                  </a:lnTo>
                  <a:lnTo>
                    <a:pt x="888" y="826"/>
                  </a:lnTo>
                  <a:lnTo>
                    <a:pt x="888" y="828"/>
                  </a:lnTo>
                  <a:lnTo>
                    <a:pt x="886" y="830"/>
                  </a:lnTo>
                  <a:lnTo>
                    <a:pt x="882" y="828"/>
                  </a:lnTo>
                  <a:lnTo>
                    <a:pt x="884" y="830"/>
                  </a:lnTo>
                  <a:lnTo>
                    <a:pt x="888" y="830"/>
                  </a:lnTo>
                  <a:lnTo>
                    <a:pt x="890" y="830"/>
                  </a:lnTo>
                  <a:lnTo>
                    <a:pt x="892" y="832"/>
                  </a:lnTo>
                  <a:lnTo>
                    <a:pt x="890" y="834"/>
                  </a:lnTo>
                  <a:lnTo>
                    <a:pt x="888" y="834"/>
                  </a:lnTo>
                  <a:lnTo>
                    <a:pt x="886" y="834"/>
                  </a:lnTo>
                  <a:lnTo>
                    <a:pt x="888" y="834"/>
                  </a:lnTo>
                  <a:lnTo>
                    <a:pt x="890" y="834"/>
                  </a:lnTo>
                  <a:lnTo>
                    <a:pt x="892" y="834"/>
                  </a:lnTo>
                  <a:lnTo>
                    <a:pt x="890" y="836"/>
                  </a:lnTo>
                  <a:lnTo>
                    <a:pt x="890" y="840"/>
                  </a:lnTo>
                  <a:lnTo>
                    <a:pt x="888" y="840"/>
                  </a:lnTo>
                  <a:lnTo>
                    <a:pt x="886" y="842"/>
                  </a:lnTo>
                  <a:lnTo>
                    <a:pt x="884" y="844"/>
                  </a:lnTo>
                  <a:lnTo>
                    <a:pt x="880" y="844"/>
                  </a:lnTo>
                  <a:lnTo>
                    <a:pt x="878" y="846"/>
                  </a:lnTo>
                  <a:lnTo>
                    <a:pt x="878" y="846"/>
                  </a:lnTo>
                  <a:lnTo>
                    <a:pt x="876" y="848"/>
                  </a:lnTo>
                  <a:lnTo>
                    <a:pt x="874" y="848"/>
                  </a:lnTo>
                  <a:lnTo>
                    <a:pt x="874" y="850"/>
                  </a:lnTo>
                  <a:lnTo>
                    <a:pt x="872" y="850"/>
                  </a:lnTo>
                  <a:lnTo>
                    <a:pt x="870" y="848"/>
                  </a:lnTo>
                  <a:lnTo>
                    <a:pt x="868" y="850"/>
                  </a:lnTo>
                  <a:lnTo>
                    <a:pt x="866" y="850"/>
                  </a:lnTo>
                  <a:lnTo>
                    <a:pt x="866" y="848"/>
                  </a:lnTo>
                  <a:lnTo>
                    <a:pt x="864" y="850"/>
                  </a:lnTo>
                  <a:lnTo>
                    <a:pt x="860" y="850"/>
                  </a:lnTo>
                  <a:lnTo>
                    <a:pt x="860" y="848"/>
                  </a:lnTo>
                  <a:lnTo>
                    <a:pt x="858" y="848"/>
                  </a:lnTo>
                  <a:lnTo>
                    <a:pt x="858" y="850"/>
                  </a:lnTo>
                  <a:lnTo>
                    <a:pt x="856" y="850"/>
                  </a:lnTo>
                  <a:lnTo>
                    <a:pt x="854" y="850"/>
                  </a:lnTo>
                  <a:lnTo>
                    <a:pt x="854" y="852"/>
                  </a:lnTo>
                  <a:lnTo>
                    <a:pt x="854" y="852"/>
                  </a:lnTo>
                  <a:lnTo>
                    <a:pt x="854" y="854"/>
                  </a:lnTo>
                  <a:lnTo>
                    <a:pt x="852" y="856"/>
                  </a:lnTo>
                  <a:lnTo>
                    <a:pt x="852" y="854"/>
                  </a:lnTo>
                  <a:lnTo>
                    <a:pt x="850" y="858"/>
                  </a:lnTo>
                  <a:lnTo>
                    <a:pt x="850" y="860"/>
                  </a:lnTo>
                  <a:lnTo>
                    <a:pt x="846" y="860"/>
                  </a:lnTo>
                  <a:lnTo>
                    <a:pt x="846" y="862"/>
                  </a:lnTo>
                  <a:lnTo>
                    <a:pt x="844" y="862"/>
                  </a:lnTo>
                  <a:lnTo>
                    <a:pt x="842" y="864"/>
                  </a:lnTo>
                  <a:lnTo>
                    <a:pt x="842" y="864"/>
                  </a:lnTo>
                  <a:lnTo>
                    <a:pt x="840" y="864"/>
                  </a:lnTo>
                  <a:lnTo>
                    <a:pt x="838" y="864"/>
                  </a:lnTo>
                  <a:lnTo>
                    <a:pt x="838" y="866"/>
                  </a:lnTo>
                  <a:lnTo>
                    <a:pt x="834" y="868"/>
                  </a:lnTo>
                  <a:lnTo>
                    <a:pt x="834" y="866"/>
                  </a:lnTo>
                  <a:lnTo>
                    <a:pt x="830" y="866"/>
                  </a:lnTo>
                  <a:lnTo>
                    <a:pt x="828" y="866"/>
                  </a:lnTo>
                  <a:lnTo>
                    <a:pt x="826" y="866"/>
                  </a:lnTo>
                  <a:lnTo>
                    <a:pt x="824" y="866"/>
                  </a:lnTo>
                  <a:lnTo>
                    <a:pt x="818" y="868"/>
                  </a:lnTo>
                  <a:lnTo>
                    <a:pt x="816" y="868"/>
                  </a:lnTo>
                  <a:lnTo>
                    <a:pt x="816" y="866"/>
                  </a:lnTo>
                  <a:lnTo>
                    <a:pt x="816" y="866"/>
                  </a:lnTo>
                  <a:lnTo>
                    <a:pt x="814" y="866"/>
                  </a:lnTo>
                  <a:lnTo>
                    <a:pt x="810" y="868"/>
                  </a:lnTo>
                  <a:lnTo>
                    <a:pt x="808" y="866"/>
                  </a:lnTo>
                  <a:lnTo>
                    <a:pt x="806" y="866"/>
                  </a:lnTo>
                  <a:lnTo>
                    <a:pt x="804" y="866"/>
                  </a:lnTo>
                  <a:lnTo>
                    <a:pt x="802" y="864"/>
                  </a:lnTo>
                  <a:lnTo>
                    <a:pt x="800" y="864"/>
                  </a:lnTo>
                  <a:lnTo>
                    <a:pt x="798" y="866"/>
                  </a:lnTo>
                  <a:lnTo>
                    <a:pt x="796" y="864"/>
                  </a:lnTo>
                  <a:lnTo>
                    <a:pt x="792" y="864"/>
                  </a:lnTo>
                  <a:lnTo>
                    <a:pt x="790" y="864"/>
                  </a:lnTo>
                  <a:lnTo>
                    <a:pt x="788" y="864"/>
                  </a:lnTo>
                  <a:lnTo>
                    <a:pt x="786" y="864"/>
                  </a:lnTo>
                  <a:lnTo>
                    <a:pt x="784" y="864"/>
                  </a:lnTo>
                  <a:lnTo>
                    <a:pt x="782" y="864"/>
                  </a:lnTo>
                  <a:lnTo>
                    <a:pt x="780" y="864"/>
                  </a:lnTo>
                  <a:lnTo>
                    <a:pt x="776" y="862"/>
                  </a:lnTo>
                  <a:lnTo>
                    <a:pt x="772" y="864"/>
                  </a:lnTo>
                  <a:lnTo>
                    <a:pt x="768" y="862"/>
                  </a:lnTo>
                  <a:lnTo>
                    <a:pt x="766" y="860"/>
                  </a:lnTo>
                  <a:lnTo>
                    <a:pt x="764" y="862"/>
                  </a:lnTo>
                  <a:lnTo>
                    <a:pt x="764" y="862"/>
                  </a:lnTo>
                  <a:lnTo>
                    <a:pt x="764" y="864"/>
                  </a:lnTo>
                  <a:lnTo>
                    <a:pt x="764" y="864"/>
                  </a:lnTo>
                  <a:lnTo>
                    <a:pt x="760" y="866"/>
                  </a:lnTo>
                  <a:lnTo>
                    <a:pt x="756" y="870"/>
                  </a:lnTo>
                  <a:lnTo>
                    <a:pt x="754" y="872"/>
                  </a:lnTo>
                  <a:lnTo>
                    <a:pt x="754" y="872"/>
                  </a:lnTo>
                  <a:lnTo>
                    <a:pt x="752" y="874"/>
                  </a:lnTo>
                  <a:lnTo>
                    <a:pt x="752" y="878"/>
                  </a:lnTo>
                  <a:lnTo>
                    <a:pt x="750" y="878"/>
                  </a:lnTo>
                  <a:lnTo>
                    <a:pt x="746" y="878"/>
                  </a:lnTo>
                  <a:lnTo>
                    <a:pt x="746" y="880"/>
                  </a:lnTo>
                  <a:lnTo>
                    <a:pt x="740" y="880"/>
                  </a:lnTo>
                  <a:lnTo>
                    <a:pt x="738" y="884"/>
                  </a:lnTo>
                  <a:lnTo>
                    <a:pt x="738" y="884"/>
                  </a:lnTo>
                  <a:lnTo>
                    <a:pt x="736" y="882"/>
                  </a:lnTo>
                  <a:lnTo>
                    <a:pt x="734" y="884"/>
                  </a:lnTo>
                  <a:lnTo>
                    <a:pt x="734" y="886"/>
                  </a:lnTo>
                  <a:lnTo>
                    <a:pt x="732" y="886"/>
                  </a:lnTo>
                  <a:lnTo>
                    <a:pt x="728" y="888"/>
                  </a:lnTo>
                  <a:lnTo>
                    <a:pt x="728" y="890"/>
                  </a:lnTo>
                  <a:lnTo>
                    <a:pt x="726" y="890"/>
                  </a:lnTo>
                  <a:lnTo>
                    <a:pt x="724" y="894"/>
                  </a:lnTo>
                  <a:lnTo>
                    <a:pt x="718" y="898"/>
                  </a:lnTo>
                  <a:lnTo>
                    <a:pt x="718" y="902"/>
                  </a:lnTo>
                  <a:lnTo>
                    <a:pt x="714" y="904"/>
                  </a:lnTo>
                  <a:lnTo>
                    <a:pt x="712" y="906"/>
                  </a:lnTo>
                  <a:lnTo>
                    <a:pt x="708" y="906"/>
                  </a:lnTo>
                  <a:lnTo>
                    <a:pt x="708" y="910"/>
                  </a:lnTo>
                  <a:lnTo>
                    <a:pt x="706" y="912"/>
                  </a:lnTo>
                  <a:lnTo>
                    <a:pt x="700" y="916"/>
                  </a:lnTo>
                  <a:lnTo>
                    <a:pt x="700" y="918"/>
                  </a:lnTo>
                  <a:lnTo>
                    <a:pt x="694" y="920"/>
                  </a:lnTo>
                  <a:lnTo>
                    <a:pt x="690" y="920"/>
                  </a:lnTo>
                  <a:lnTo>
                    <a:pt x="692" y="922"/>
                  </a:lnTo>
                  <a:lnTo>
                    <a:pt x="700" y="918"/>
                  </a:lnTo>
                  <a:lnTo>
                    <a:pt x="704" y="916"/>
                  </a:lnTo>
                  <a:lnTo>
                    <a:pt x="710" y="914"/>
                  </a:lnTo>
                  <a:lnTo>
                    <a:pt x="712" y="910"/>
                  </a:lnTo>
                  <a:lnTo>
                    <a:pt x="716" y="906"/>
                  </a:lnTo>
                  <a:lnTo>
                    <a:pt x="718" y="906"/>
                  </a:lnTo>
                  <a:lnTo>
                    <a:pt x="724" y="900"/>
                  </a:lnTo>
                  <a:lnTo>
                    <a:pt x="732" y="894"/>
                  </a:lnTo>
                  <a:lnTo>
                    <a:pt x="738" y="890"/>
                  </a:lnTo>
                  <a:lnTo>
                    <a:pt x="740" y="890"/>
                  </a:lnTo>
                  <a:lnTo>
                    <a:pt x="744" y="888"/>
                  </a:lnTo>
                  <a:lnTo>
                    <a:pt x="750" y="886"/>
                  </a:lnTo>
                  <a:lnTo>
                    <a:pt x="758" y="884"/>
                  </a:lnTo>
                  <a:lnTo>
                    <a:pt x="760" y="884"/>
                  </a:lnTo>
                  <a:lnTo>
                    <a:pt x="762" y="882"/>
                  </a:lnTo>
                  <a:lnTo>
                    <a:pt x="772" y="884"/>
                  </a:lnTo>
                  <a:lnTo>
                    <a:pt x="776" y="884"/>
                  </a:lnTo>
                  <a:lnTo>
                    <a:pt x="780" y="888"/>
                  </a:lnTo>
                  <a:lnTo>
                    <a:pt x="780" y="888"/>
                  </a:lnTo>
                  <a:lnTo>
                    <a:pt x="776" y="888"/>
                  </a:lnTo>
                  <a:lnTo>
                    <a:pt x="776" y="888"/>
                  </a:lnTo>
                  <a:lnTo>
                    <a:pt x="776" y="890"/>
                  </a:lnTo>
                  <a:lnTo>
                    <a:pt x="778" y="890"/>
                  </a:lnTo>
                  <a:lnTo>
                    <a:pt x="782" y="890"/>
                  </a:lnTo>
                  <a:lnTo>
                    <a:pt x="782" y="892"/>
                  </a:lnTo>
                  <a:lnTo>
                    <a:pt x="780" y="892"/>
                  </a:lnTo>
                  <a:lnTo>
                    <a:pt x="782" y="892"/>
                  </a:lnTo>
                  <a:lnTo>
                    <a:pt x="780" y="898"/>
                  </a:lnTo>
                  <a:lnTo>
                    <a:pt x="778" y="898"/>
                  </a:lnTo>
                  <a:lnTo>
                    <a:pt x="774" y="900"/>
                  </a:lnTo>
                  <a:lnTo>
                    <a:pt x="774" y="900"/>
                  </a:lnTo>
                  <a:lnTo>
                    <a:pt x="770" y="902"/>
                  </a:lnTo>
                  <a:lnTo>
                    <a:pt x="768" y="902"/>
                  </a:lnTo>
                  <a:lnTo>
                    <a:pt x="764" y="900"/>
                  </a:lnTo>
                  <a:lnTo>
                    <a:pt x="762" y="900"/>
                  </a:lnTo>
                  <a:lnTo>
                    <a:pt x="760" y="902"/>
                  </a:lnTo>
                  <a:lnTo>
                    <a:pt x="758" y="902"/>
                  </a:lnTo>
                  <a:lnTo>
                    <a:pt x="754" y="902"/>
                  </a:lnTo>
                  <a:lnTo>
                    <a:pt x="752" y="902"/>
                  </a:lnTo>
                  <a:lnTo>
                    <a:pt x="756" y="902"/>
                  </a:lnTo>
                  <a:lnTo>
                    <a:pt x="758" y="902"/>
                  </a:lnTo>
                  <a:lnTo>
                    <a:pt x="764" y="904"/>
                  </a:lnTo>
                  <a:lnTo>
                    <a:pt x="764" y="906"/>
                  </a:lnTo>
                  <a:lnTo>
                    <a:pt x="766" y="908"/>
                  </a:lnTo>
                  <a:lnTo>
                    <a:pt x="768" y="906"/>
                  </a:lnTo>
                  <a:lnTo>
                    <a:pt x="770" y="906"/>
                  </a:lnTo>
                  <a:lnTo>
                    <a:pt x="772" y="906"/>
                  </a:lnTo>
                  <a:lnTo>
                    <a:pt x="774" y="906"/>
                  </a:lnTo>
                  <a:lnTo>
                    <a:pt x="774" y="906"/>
                  </a:lnTo>
                  <a:lnTo>
                    <a:pt x="776" y="908"/>
                  </a:lnTo>
                  <a:lnTo>
                    <a:pt x="774" y="910"/>
                  </a:lnTo>
                  <a:lnTo>
                    <a:pt x="770" y="916"/>
                  </a:lnTo>
                  <a:lnTo>
                    <a:pt x="768" y="916"/>
                  </a:lnTo>
                  <a:lnTo>
                    <a:pt x="768" y="918"/>
                  </a:lnTo>
                  <a:lnTo>
                    <a:pt x="772" y="918"/>
                  </a:lnTo>
                  <a:lnTo>
                    <a:pt x="772" y="918"/>
                  </a:lnTo>
                  <a:lnTo>
                    <a:pt x="770" y="920"/>
                  </a:lnTo>
                  <a:lnTo>
                    <a:pt x="772" y="922"/>
                  </a:lnTo>
                  <a:lnTo>
                    <a:pt x="772" y="924"/>
                  </a:lnTo>
                  <a:lnTo>
                    <a:pt x="772" y="928"/>
                  </a:lnTo>
                  <a:lnTo>
                    <a:pt x="774" y="928"/>
                  </a:lnTo>
                  <a:lnTo>
                    <a:pt x="774" y="932"/>
                  </a:lnTo>
                  <a:lnTo>
                    <a:pt x="776" y="932"/>
                  </a:lnTo>
                  <a:lnTo>
                    <a:pt x="778" y="934"/>
                  </a:lnTo>
                  <a:lnTo>
                    <a:pt x="782" y="934"/>
                  </a:lnTo>
                  <a:lnTo>
                    <a:pt x="782" y="934"/>
                  </a:lnTo>
                  <a:lnTo>
                    <a:pt x="778" y="936"/>
                  </a:lnTo>
                  <a:lnTo>
                    <a:pt x="782" y="938"/>
                  </a:lnTo>
                  <a:lnTo>
                    <a:pt x="786" y="938"/>
                  </a:lnTo>
                  <a:lnTo>
                    <a:pt x="788" y="940"/>
                  </a:lnTo>
                  <a:lnTo>
                    <a:pt x="788" y="938"/>
                  </a:lnTo>
                  <a:lnTo>
                    <a:pt x="792" y="940"/>
                  </a:lnTo>
                  <a:lnTo>
                    <a:pt x="792" y="940"/>
                  </a:lnTo>
                  <a:lnTo>
                    <a:pt x="796" y="942"/>
                  </a:lnTo>
                  <a:lnTo>
                    <a:pt x="798" y="940"/>
                  </a:lnTo>
                  <a:lnTo>
                    <a:pt x="802" y="938"/>
                  </a:lnTo>
                  <a:lnTo>
                    <a:pt x="802" y="940"/>
                  </a:lnTo>
                  <a:lnTo>
                    <a:pt x="802" y="940"/>
                  </a:lnTo>
                  <a:lnTo>
                    <a:pt x="804" y="942"/>
                  </a:lnTo>
                  <a:lnTo>
                    <a:pt x="808" y="944"/>
                  </a:lnTo>
                  <a:lnTo>
                    <a:pt x="808" y="946"/>
                  </a:lnTo>
                  <a:lnTo>
                    <a:pt x="806" y="946"/>
                  </a:lnTo>
                  <a:lnTo>
                    <a:pt x="806" y="946"/>
                  </a:lnTo>
                  <a:lnTo>
                    <a:pt x="808" y="948"/>
                  </a:lnTo>
                  <a:lnTo>
                    <a:pt x="810" y="948"/>
                  </a:lnTo>
                  <a:lnTo>
                    <a:pt x="812" y="948"/>
                  </a:lnTo>
                  <a:lnTo>
                    <a:pt x="810" y="948"/>
                  </a:lnTo>
                  <a:lnTo>
                    <a:pt x="808" y="948"/>
                  </a:lnTo>
                  <a:lnTo>
                    <a:pt x="806" y="948"/>
                  </a:lnTo>
                  <a:lnTo>
                    <a:pt x="802" y="950"/>
                  </a:lnTo>
                  <a:lnTo>
                    <a:pt x="796" y="952"/>
                  </a:lnTo>
                  <a:lnTo>
                    <a:pt x="794" y="954"/>
                  </a:lnTo>
                  <a:lnTo>
                    <a:pt x="790" y="954"/>
                  </a:lnTo>
                  <a:lnTo>
                    <a:pt x="786" y="954"/>
                  </a:lnTo>
                  <a:lnTo>
                    <a:pt x="782" y="956"/>
                  </a:lnTo>
                  <a:lnTo>
                    <a:pt x="780" y="956"/>
                  </a:lnTo>
                  <a:lnTo>
                    <a:pt x="780" y="958"/>
                  </a:lnTo>
                  <a:lnTo>
                    <a:pt x="778" y="958"/>
                  </a:lnTo>
                  <a:lnTo>
                    <a:pt x="776" y="956"/>
                  </a:lnTo>
                  <a:lnTo>
                    <a:pt x="774" y="954"/>
                  </a:lnTo>
                  <a:lnTo>
                    <a:pt x="774" y="956"/>
                  </a:lnTo>
                  <a:lnTo>
                    <a:pt x="772" y="956"/>
                  </a:lnTo>
                  <a:lnTo>
                    <a:pt x="770" y="960"/>
                  </a:lnTo>
                  <a:lnTo>
                    <a:pt x="772" y="960"/>
                  </a:lnTo>
                  <a:lnTo>
                    <a:pt x="768" y="964"/>
                  </a:lnTo>
                  <a:lnTo>
                    <a:pt x="764" y="968"/>
                  </a:lnTo>
                  <a:lnTo>
                    <a:pt x="762" y="968"/>
                  </a:lnTo>
                  <a:lnTo>
                    <a:pt x="760" y="970"/>
                  </a:lnTo>
                  <a:lnTo>
                    <a:pt x="758" y="970"/>
                  </a:lnTo>
                  <a:lnTo>
                    <a:pt x="758" y="970"/>
                  </a:lnTo>
                  <a:lnTo>
                    <a:pt x="756" y="974"/>
                  </a:lnTo>
                  <a:lnTo>
                    <a:pt x="756" y="974"/>
                  </a:lnTo>
                  <a:lnTo>
                    <a:pt x="754" y="972"/>
                  </a:lnTo>
                  <a:lnTo>
                    <a:pt x="754" y="974"/>
                  </a:lnTo>
                  <a:lnTo>
                    <a:pt x="752" y="972"/>
                  </a:lnTo>
                  <a:lnTo>
                    <a:pt x="752" y="970"/>
                  </a:lnTo>
                  <a:lnTo>
                    <a:pt x="750" y="968"/>
                  </a:lnTo>
                  <a:lnTo>
                    <a:pt x="748" y="970"/>
                  </a:lnTo>
                  <a:lnTo>
                    <a:pt x="748" y="968"/>
                  </a:lnTo>
                  <a:lnTo>
                    <a:pt x="748" y="964"/>
                  </a:lnTo>
                  <a:lnTo>
                    <a:pt x="748" y="962"/>
                  </a:lnTo>
                  <a:lnTo>
                    <a:pt x="750" y="958"/>
                  </a:lnTo>
                  <a:lnTo>
                    <a:pt x="752" y="956"/>
                  </a:lnTo>
                  <a:lnTo>
                    <a:pt x="754" y="954"/>
                  </a:lnTo>
                  <a:lnTo>
                    <a:pt x="758" y="952"/>
                  </a:lnTo>
                  <a:lnTo>
                    <a:pt x="762" y="950"/>
                  </a:lnTo>
                  <a:lnTo>
                    <a:pt x="768" y="948"/>
                  </a:lnTo>
                  <a:lnTo>
                    <a:pt x="770" y="946"/>
                  </a:lnTo>
                  <a:lnTo>
                    <a:pt x="772" y="946"/>
                  </a:lnTo>
                  <a:lnTo>
                    <a:pt x="772" y="948"/>
                  </a:lnTo>
                  <a:lnTo>
                    <a:pt x="774" y="950"/>
                  </a:lnTo>
                  <a:lnTo>
                    <a:pt x="774" y="948"/>
                  </a:lnTo>
                  <a:lnTo>
                    <a:pt x="774" y="948"/>
                  </a:lnTo>
                  <a:lnTo>
                    <a:pt x="776" y="948"/>
                  </a:lnTo>
                  <a:lnTo>
                    <a:pt x="780" y="946"/>
                  </a:lnTo>
                  <a:lnTo>
                    <a:pt x="782" y="946"/>
                  </a:lnTo>
                  <a:lnTo>
                    <a:pt x="780" y="946"/>
                  </a:lnTo>
                  <a:lnTo>
                    <a:pt x="774" y="946"/>
                  </a:lnTo>
                  <a:lnTo>
                    <a:pt x="772" y="944"/>
                  </a:lnTo>
                  <a:lnTo>
                    <a:pt x="770" y="944"/>
                  </a:lnTo>
                  <a:lnTo>
                    <a:pt x="768" y="946"/>
                  </a:lnTo>
                  <a:lnTo>
                    <a:pt x="766" y="946"/>
                  </a:lnTo>
                  <a:lnTo>
                    <a:pt x="768" y="942"/>
                  </a:lnTo>
                  <a:lnTo>
                    <a:pt x="770" y="942"/>
                  </a:lnTo>
                  <a:lnTo>
                    <a:pt x="774" y="940"/>
                  </a:lnTo>
                  <a:lnTo>
                    <a:pt x="774" y="938"/>
                  </a:lnTo>
                  <a:lnTo>
                    <a:pt x="772" y="938"/>
                  </a:lnTo>
                  <a:lnTo>
                    <a:pt x="772" y="938"/>
                  </a:lnTo>
                  <a:lnTo>
                    <a:pt x="768" y="940"/>
                  </a:lnTo>
                  <a:lnTo>
                    <a:pt x="766" y="942"/>
                  </a:lnTo>
                  <a:lnTo>
                    <a:pt x="764" y="944"/>
                  </a:lnTo>
                  <a:lnTo>
                    <a:pt x="760" y="944"/>
                  </a:lnTo>
                  <a:lnTo>
                    <a:pt x="760" y="946"/>
                  </a:lnTo>
                  <a:lnTo>
                    <a:pt x="754" y="948"/>
                  </a:lnTo>
                  <a:lnTo>
                    <a:pt x="754" y="946"/>
                  </a:lnTo>
                  <a:lnTo>
                    <a:pt x="754" y="946"/>
                  </a:lnTo>
                  <a:lnTo>
                    <a:pt x="754" y="946"/>
                  </a:lnTo>
                  <a:lnTo>
                    <a:pt x="754" y="942"/>
                  </a:lnTo>
                  <a:lnTo>
                    <a:pt x="752" y="946"/>
                  </a:lnTo>
                  <a:lnTo>
                    <a:pt x="752" y="948"/>
                  </a:lnTo>
                  <a:lnTo>
                    <a:pt x="748" y="948"/>
                  </a:lnTo>
                  <a:lnTo>
                    <a:pt x="746" y="948"/>
                  </a:lnTo>
                  <a:lnTo>
                    <a:pt x="746" y="948"/>
                  </a:lnTo>
                  <a:lnTo>
                    <a:pt x="744" y="948"/>
                  </a:lnTo>
                  <a:lnTo>
                    <a:pt x="744" y="946"/>
                  </a:lnTo>
                  <a:lnTo>
                    <a:pt x="740" y="948"/>
                  </a:lnTo>
                  <a:lnTo>
                    <a:pt x="738" y="946"/>
                  </a:lnTo>
                  <a:lnTo>
                    <a:pt x="736" y="946"/>
                  </a:lnTo>
                  <a:lnTo>
                    <a:pt x="736" y="946"/>
                  </a:lnTo>
                  <a:lnTo>
                    <a:pt x="736" y="944"/>
                  </a:lnTo>
                  <a:lnTo>
                    <a:pt x="736" y="944"/>
                  </a:lnTo>
                  <a:lnTo>
                    <a:pt x="736" y="942"/>
                  </a:lnTo>
                  <a:lnTo>
                    <a:pt x="736" y="940"/>
                  </a:lnTo>
                  <a:lnTo>
                    <a:pt x="736" y="938"/>
                  </a:lnTo>
                  <a:lnTo>
                    <a:pt x="734" y="938"/>
                  </a:lnTo>
                  <a:lnTo>
                    <a:pt x="734" y="936"/>
                  </a:lnTo>
                  <a:lnTo>
                    <a:pt x="734" y="934"/>
                  </a:lnTo>
                  <a:lnTo>
                    <a:pt x="738" y="920"/>
                  </a:lnTo>
                  <a:lnTo>
                    <a:pt x="738" y="916"/>
                  </a:lnTo>
                  <a:lnTo>
                    <a:pt x="732" y="912"/>
                  </a:lnTo>
                  <a:lnTo>
                    <a:pt x="732" y="912"/>
                  </a:lnTo>
                  <a:lnTo>
                    <a:pt x="728" y="912"/>
                  </a:lnTo>
                  <a:lnTo>
                    <a:pt x="726" y="912"/>
                  </a:lnTo>
                  <a:lnTo>
                    <a:pt x="724" y="910"/>
                  </a:lnTo>
                  <a:lnTo>
                    <a:pt x="722" y="910"/>
                  </a:lnTo>
                  <a:lnTo>
                    <a:pt x="722" y="910"/>
                  </a:lnTo>
                  <a:lnTo>
                    <a:pt x="718" y="912"/>
                  </a:lnTo>
                  <a:lnTo>
                    <a:pt x="718" y="914"/>
                  </a:lnTo>
                  <a:lnTo>
                    <a:pt x="714" y="918"/>
                  </a:lnTo>
                  <a:lnTo>
                    <a:pt x="712" y="920"/>
                  </a:lnTo>
                  <a:lnTo>
                    <a:pt x="712" y="924"/>
                  </a:lnTo>
                  <a:lnTo>
                    <a:pt x="708" y="924"/>
                  </a:lnTo>
                  <a:lnTo>
                    <a:pt x="708" y="928"/>
                  </a:lnTo>
                  <a:lnTo>
                    <a:pt x="708" y="930"/>
                  </a:lnTo>
                  <a:lnTo>
                    <a:pt x="704" y="934"/>
                  </a:lnTo>
                  <a:lnTo>
                    <a:pt x="702" y="934"/>
                  </a:lnTo>
                  <a:lnTo>
                    <a:pt x="698" y="940"/>
                  </a:lnTo>
                  <a:lnTo>
                    <a:pt x="698" y="940"/>
                  </a:lnTo>
                  <a:lnTo>
                    <a:pt x="696" y="942"/>
                  </a:lnTo>
                  <a:lnTo>
                    <a:pt x="694" y="940"/>
                  </a:lnTo>
                  <a:lnTo>
                    <a:pt x="692" y="940"/>
                  </a:lnTo>
                  <a:lnTo>
                    <a:pt x="692" y="942"/>
                  </a:lnTo>
                  <a:lnTo>
                    <a:pt x="692" y="942"/>
                  </a:lnTo>
                  <a:lnTo>
                    <a:pt x="688" y="944"/>
                  </a:lnTo>
                  <a:lnTo>
                    <a:pt x="652" y="944"/>
                  </a:lnTo>
                  <a:lnTo>
                    <a:pt x="648" y="946"/>
                  </a:lnTo>
                  <a:lnTo>
                    <a:pt x="646" y="948"/>
                  </a:lnTo>
                  <a:lnTo>
                    <a:pt x="642" y="948"/>
                  </a:lnTo>
                  <a:lnTo>
                    <a:pt x="640" y="950"/>
                  </a:lnTo>
                  <a:lnTo>
                    <a:pt x="636" y="956"/>
                  </a:lnTo>
                  <a:lnTo>
                    <a:pt x="632" y="956"/>
                  </a:lnTo>
                  <a:lnTo>
                    <a:pt x="628" y="958"/>
                  </a:lnTo>
                  <a:lnTo>
                    <a:pt x="618" y="966"/>
                  </a:lnTo>
                  <a:lnTo>
                    <a:pt x="596" y="972"/>
                  </a:lnTo>
                  <a:lnTo>
                    <a:pt x="594" y="978"/>
                  </a:lnTo>
                  <a:lnTo>
                    <a:pt x="590" y="980"/>
                  </a:lnTo>
                  <a:lnTo>
                    <a:pt x="546" y="992"/>
                  </a:lnTo>
                  <a:lnTo>
                    <a:pt x="546" y="988"/>
                  </a:lnTo>
                  <a:lnTo>
                    <a:pt x="548" y="984"/>
                  </a:lnTo>
                  <a:lnTo>
                    <a:pt x="552" y="982"/>
                  </a:lnTo>
                  <a:lnTo>
                    <a:pt x="554" y="980"/>
                  </a:lnTo>
                  <a:lnTo>
                    <a:pt x="556" y="976"/>
                  </a:lnTo>
                  <a:lnTo>
                    <a:pt x="556" y="974"/>
                  </a:lnTo>
                  <a:lnTo>
                    <a:pt x="558" y="958"/>
                  </a:lnTo>
                  <a:lnTo>
                    <a:pt x="550" y="920"/>
                  </a:lnTo>
                  <a:lnTo>
                    <a:pt x="542" y="914"/>
                  </a:lnTo>
                  <a:lnTo>
                    <a:pt x="538" y="910"/>
                  </a:lnTo>
                  <a:lnTo>
                    <a:pt x="490" y="886"/>
                  </a:lnTo>
                  <a:lnTo>
                    <a:pt x="488" y="886"/>
                  </a:lnTo>
                  <a:lnTo>
                    <a:pt x="484" y="886"/>
                  </a:lnTo>
                  <a:lnTo>
                    <a:pt x="484" y="884"/>
                  </a:lnTo>
                  <a:lnTo>
                    <a:pt x="478" y="884"/>
                  </a:lnTo>
                  <a:lnTo>
                    <a:pt x="476" y="882"/>
                  </a:lnTo>
                  <a:lnTo>
                    <a:pt x="476" y="880"/>
                  </a:lnTo>
                  <a:lnTo>
                    <a:pt x="474" y="882"/>
                  </a:lnTo>
                  <a:lnTo>
                    <a:pt x="470" y="882"/>
                  </a:lnTo>
                  <a:lnTo>
                    <a:pt x="468" y="880"/>
                  </a:lnTo>
                  <a:lnTo>
                    <a:pt x="466" y="878"/>
                  </a:lnTo>
                  <a:lnTo>
                    <a:pt x="464" y="878"/>
                  </a:lnTo>
                  <a:lnTo>
                    <a:pt x="460" y="878"/>
                  </a:lnTo>
                  <a:lnTo>
                    <a:pt x="458" y="874"/>
                  </a:lnTo>
                  <a:lnTo>
                    <a:pt x="456" y="874"/>
                  </a:lnTo>
                  <a:lnTo>
                    <a:pt x="454" y="872"/>
                  </a:lnTo>
                  <a:lnTo>
                    <a:pt x="452" y="872"/>
                  </a:lnTo>
                  <a:lnTo>
                    <a:pt x="450" y="872"/>
                  </a:lnTo>
                  <a:lnTo>
                    <a:pt x="448" y="872"/>
                  </a:lnTo>
                  <a:lnTo>
                    <a:pt x="446" y="872"/>
                  </a:lnTo>
                  <a:lnTo>
                    <a:pt x="446" y="872"/>
                  </a:lnTo>
                  <a:lnTo>
                    <a:pt x="442" y="870"/>
                  </a:lnTo>
                  <a:lnTo>
                    <a:pt x="442" y="870"/>
                  </a:lnTo>
                  <a:lnTo>
                    <a:pt x="440" y="868"/>
                  </a:lnTo>
                  <a:lnTo>
                    <a:pt x="440" y="868"/>
                  </a:lnTo>
                  <a:lnTo>
                    <a:pt x="438" y="866"/>
                  </a:lnTo>
                  <a:lnTo>
                    <a:pt x="438" y="866"/>
                  </a:lnTo>
                  <a:lnTo>
                    <a:pt x="434" y="864"/>
                  </a:lnTo>
                  <a:lnTo>
                    <a:pt x="432" y="864"/>
                  </a:lnTo>
                  <a:lnTo>
                    <a:pt x="430" y="864"/>
                  </a:lnTo>
                  <a:lnTo>
                    <a:pt x="110" y="832"/>
                  </a:lnTo>
                  <a:close/>
                </a:path>
              </a:pathLst>
            </a:custGeom>
            <a:grpFill/>
            <a:ln w="6350">
              <a:solidFill>
                <a:srgbClr val="FFFFFF">
                  <a:lumMod val="65000"/>
                </a:srgbClr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>
                <a:defRPr/>
              </a:pPr>
              <a:endParaRPr lang="en-US" sz="3448" kern="0">
                <a:solidFill>
                  <a:srgbClr val="FFFFFF"/>
                </a:solidFill>
                <a:latin typeface="Segoe UI"/>
              </a:endParaRPr>
            </a:p>
          </p:txBody>
        </p:sp>
      </p:grp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07DD701E-0CB3-4342-90DE-001722EC3E48}"/>
              </a:ext>
            </a:extLst>
          </p:cNvPr>
          <p:cNvGrpSpPr/>
          <p:nvPr/>
        </p:nvGrpSpPr>
        <p:grpSpPr>
          <a:xfrm>
            <a:off x="11345140" y="19800315"/>
            <a:ext cx="774497" cy="960433"/>
            <a:chOff x="3236692" y="3575539"/>
            <a:chExt cx="1929171" cy="2392324"/>
          </a:xfrm>
          <a:solidFill>
            <a:srgbClr val="19243F"/>
          </a:solidFill>
        </p:grpSpPr>
        <p:sp>
          <p:nvSpPr>
            <p:cNvPr id="158" name="Venezuela">
              <a:extLst>
                <a:ext uri="{FF2B5EF4-FFF2-40B4-BE49-F238E27FC236}">
                  <a16:creationId xmlns:a16="http://schemas.microsoft.com/office/drawing/2014/main" id="{A6C2CD5C-E694-42FA-A986-CE80B80B33A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12761" y="4122903"/>
              <a:ext cx="313873" cy="287079"/>
            </a:xfrm>
            <a:custGeom>
              <a:avLst/>
              <a:gdLst>
                <a:gd name="T0" fmla="*/ 94 w 164"/>
                <a:gd name="T1" fmla="*/ 150 h 150"/>
                <a:gd name="T2" fmla="*/ 110 w 164"/>
                <a:gd name="T3" fmla="*/ 136 h 150"/>
                <a:gd name="T4" fmla="*/ 116 w 164"/>
                <a:gd name="T5" fmla="*/ 128 h 150"/>
                <a:gd name="T6" fmla="*/ 110 w 164"/>
                <a:gd name="T7" fmla="*/ 114 h 150"/>
                <a:gd name="T8" fmla="*/ 106 w 164"/>
                <a:gd name="T9" fmla="*/ 106 h 150"/>
                <a:gd name="T10" fmla="*/ 124 w 164"/>
                <a:gd name="T11" fmla="*/ 110 h 150"/>
                <a:gd name="T12" fmla="*/ 142 w 164"/>
                <a:gd name="T13" fmla="*/ 102 h 150"/>
                <a:gd name="T14" fmla="*/ 150 w 164"/>
                <a:gd name="T15" fmla="*/ 88 h 150"/>
                <a:gd name="T16" fmla="*/ 150 w 164"/>
                <a:gd name="T17" fmla="*/ 72 h 150"/>
                <a:gd name="T18" fmla="*/ 160 w 164"/>
                <a:gd name="T19" fmla="*/ 68 h 150"/>
                <a:gd name="T20" fmla="*/ 156 w 164"/>
                <a:gd name="T21" fmla="*/ 58 h 150"/>
                <a:gd name="T22" fmla="*/ 164 w 164"/>
                <a:gd name="T23" fmla="*/ 50 h 150"/>
                <a:gd name="T24" fmla="*/ 152 w 164"/>
                <a:gd name="T25" fmla="*/ 48 h 150"/>
                <a:gd name="T26" fmla="*/ 144 w 164"/>
                <a:gd name="T27" fmla="*/ 50 h 150"/>
                <a:gd name="T28" fmla="*/ 152 w 164"/>
                <a:gd name="T29" fmla="*/ 44 h 150"/>
                <a:gd name="T30" fmla="*/ 142 w 164"/>
                <a:gd name="T31" fmla="*/ 36 h 150"/>
                <a:gd name="T32" fmla="*/ 134 w 164"/>
                <a:gd name="T33" fmla="*/ 32 h 150"/>
                <a:gd name="T34" fmla="*/ 128 w 164"/>
                <a:gd name="T35" fmla="*/ 28 h 150"/>
                <a:gd name="T36" fmla="*/ 138 w 164"/>
                <a:gd name="T37" fmla="*/ 24 h 150"/>
                <a:gd name="T38" fmla="*/ 124 w 164"/>
                <a:gd name="T39" fmla="*/ 22 h 150"/>
                <a:gd name="T40" fmla="*/ 108 w 164"/>
                <a:gd name="T41" fmla="*/ 28 h 150"/>
                <a:gd name="T42" fmla="*/ 96 w 164"/>
                <a:gd name="T43" fmla="*/ 30 h 150"/>
                <a:gd name="T44" fmla="*/ 72 w 164"/>
                <a:gd name="T45" fmla="*/ 26 h 150"/>
                <a:gd name="T46" fmla="*/ 64 w 164"/>
                <a:gd name="T47" fmla="*/ 22 h 150"/>
                <a:gd name="T48" fmla="*/ 50 w 164"/>
                <a:gd name="T49" fmla="*/ 14 h 150"/>
                <a:gd name="T50" fmla="*/ 44 w 164"/>
                <a:gd name="T51" fmla="*/ 4 h 150"/>
                <a:gd name="T52" fmla="*/ 38 w 164"/>
                <a:gd name="T53" fmla="*/ 12 h 150"/>
                <a:gd name="T54" fmla="*/ 42 w 164"/>
                <a:gd name="T55" fmla="*/ 16 h 150"/>
                <a:gd name="T56" fmla="*/ 34 w 164"/>
                <a:gd name="T57" fmla="*/ 18 h 150"/>
                <a:gd name="T58" fmla="*/ 24 w 164"/>
                <a:gd name="T59" fmla="*/ 28 h 150"/>
                <a:gd name="T60" fmla="*/ 18 w 164"/>
                <a:gd name="T61" fmla="*/ 44 h 150"/>
                <a:gd name="T62" fmla="*/ 16 w 164"/>
                <a:gd name="T63" fmla="*/ 34 h 150"/>
                <a:gd name="T64" fmla="*/ 20 w 164"/>
                <a:gd name="T65" fmla="*/ 20 h 150"/>
                <a:gd name="T66" fmla="*/ 20 w 164"/>
                <a:gd name="T67" fmla="*/ 12 h 150"/>
                <a:gd name="T68" fmla="*/ 18 w 164"/>
                <a:gd name="T69" fmla="*/ 12 h 150"/>
                <a:gd name="T70" fmla="*/ 6 w 164"/>
                <a:gd name="T71" fmla="*/ 24 h 150"/>
                <a:gd name="T72" fmla="*/ 0 w 164"/>
                <a:gd name="T73" fmla="*/ 42 h 150"/>
                <a:gd name="T74" fmla="*/ 10 w 164"/>
                <a:gd name="T75" fmla="*/ 54 h 150"/>
                <a:gd name="T76" fmla="*/ 10 w 164"/>
                <a:gd name="T77" fmla="*/ 64 h 150"/>
                <a:gd name="T78" fmla="*/ 22 w 164"/>
                <a:gd name="T79" fmla="*/ 68 h 150"/>
                <a:gd name="T80" fmla="*/ 38 w 164"/>
                <a:gd name="T81" fmla="*/ 70 h 150"/>
                <a:gd name="T82" fmla="*/ 54 w 164"/>
                <a:gd name="T83" fmla="*/ 80 h 150"/>
                <a:gd name="T84" fmla="*/ 66 w 164"/>
                <a:gd name="T85" fmla="*/ 80 h 150"/>
                <a:gd name="T86" fmla="*/ 70 w 164"/>
                <a:gd name="T87" fmla="*/ 86 h 150"/>
                <a:gd name="T88" fmla="*/ 66 w 164"/>
                <a:gd name="T89" fmla="*/ 98 h 150"/>
                <a:gd name="T90" fmla="*/ 66 w 164"/>
                <a:gd name="T91" fmla="*/ 110 h 150"/>
                <a:gd name="T92" fmla="*/ 68 w 164"/>
                <a:gd name="T93" fmla="*/ 124 h 150"/>
                <a:gd name="T94" fmla="*/ 72 w 164"/>
                <a:gd name="T95" fmla="*/ 132 h 150"/>
                <a:gd name="T96" fmla="*/ 60 w 164"/>
                <a:gd name="T97" fmla="*/ 4 h 150"/>
                <a:gd name="T98" fmla="*/ 60 w 164"/>
                <a:gd name="T99" fmla="*/ 6 h 150"/>
                <a:gd name="T100" fmla="*/ 54 w 164"/>
                <a:gd name="T101" fmla="*/ 6 h 150"/>
                <a:gd name="T102" fmla="*/ 40 w 164"/>
                <a:gd name="T103" fmla="*/ 2 h 150"/>
                <a:gd name="T104" fmla="*/ 112 w 164"/>
                <a:gd name="T105" fmla="*/ 18 h 150"/>
                <a:gd name="T106" fmla="*/ 112 w 164"/>
                <a:gd name="T107" fmla="*/ 2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64" h="150">
                  <a:moveTo>
                    <a:pt x="76" y="144"/>
                  </a:moveTo>
                  <a:lnTo>
                    <a:pt x="80" y="146"/>
                  </a:lnTo>
                  <a:lnTo>
                    <a:pt x="86" y="150"/>
                  </a:lnTo>
                  <a:lnTo>
                    <a:pt x="88" y="150"/>
                  </a:lnTo>
                  <a:lnTo>
                    <a:pt x="94" y="150"/>
                  </a:lnTo>
                  <a:lnTo>
                    <a:pt x="96" y="146"/>
                  </a:lnTo>
                  <a:lnTo>
                    <a:pt x="100" y="144"/>
                  </a:lnTo>
                  <a:lnTo>
                    <a:pt x="102" y="142"/>
                  </a:lnTo>
                  <a:lnTo>
                    <a:pt x="108" y="138"/>
                  </a:lnTo>
                  <a:lnTo>
                    <a:pt x="110" y="136"/>
                  </a:lnTo>
                  <a:lnTo>
                    <a:pt x="112" y="134"/>
                  </a:lnTo>
                  <a:lnTo>
                    <a:pt x="118" y="132"/>
                  </a:lnTo>
                  <a:lnTo>
                    <a:pt x="120" y="130"/>
                  </a:lnTo>
                  <a:lnTo>
                    <a:pt x="120" y="128"/>
                  </a:lnTo>
                  <a:lnTo>
                    <a:pt x="116" y="128"/>
                  </a:lnTo>
                  <a:lnTo>
                    <a:pt x="112" y="128"/>
                  </a:lnTo>
                  <a:lnTo>
                    <a:pt x="106" y="126"/>
                  </a:lnTo>
                  <a:lnTo>
                    <a:pt x="108" y="122"/>
                  </a:lnTo>
                  <a:lnTo>
                    <a:pt x="106" y="120"/>
                  </a:lnTo>
                  <a:lnTo>
                    <a:pt x="110" y="114"/>
                  </a:lnTo>
                  <a:lnTo>
                    <a:pt x="108" y="112"/>
                  </a:lnTo>
                  <a:lnTo>
                    <a:pt x="106" y="110"/>
                  </a:lnTo>
                  <a:lnTo>
                    <a:pt x="104" y="108"/>
                  </a:lnTo>
                  <a:lnTo>
                    <a:pt x="102" y="106"/>
                  </a:lnTo>
                  <a:lnTo>
                    <a:pt x="106" y="106"/>
                  </a:lnTo>
                  <a:lnTo>
                    <a:pt x="108" y="108"/>
                  </a:lnTo>
                  <a:lnTo>
                    <a:pt x="114" y="110"/>
                  </a:lnTo>
                  <a:lnTo>
                    <a:pt x="118" y="110"/>
                  </a:lnTo>
                  <a:lnTo>
                    <a:pt x="122" y="108"/>
                  </a:lnTo>
                  <a:lnTo>
                    <a:pt x="124" y="110"/>
                  </a:lnTo>
                  <a:lnTo>
                    <a:pt x="128" y="108"/>
                  </a:lnTo>
                  <a:lnTo>
                    <a:pt x="132" y="104"/>
                  </a:lnTo>
                  <a:lnTo>
                    <a:pt x="136" y="104"/>
                  </a:lnTo>
                  <a:lnTo>
                    <a:pt x="138" y="104"/>
                  </a:lnTo>
                  <a:lnTo>
                    <a:pt x="142" y="102"/>
                  </a:lnTo>
                  <a:lnTo>
                    <a:pt x="146" y="102"/>
                  </a:lnTo>
                  <a:lnTo>
                    <a:pt x="154" y="98"/>
                  </a:lnTo>
                  <a:lnTo>
                    <a:pt x="154" y="94"/>
                  </a:lnTo>
                  <a:lnTo>
                    <a:pt x="154" y="92"/>
                  </a:lnTo>
                  <a:lnTo>
                    <a:pt x="150" y="88"/>
                  </a:lnTo>
                  <a:lnTo>
                    <a:pt x="146" y="84"/>
                  </a:lnTo>
                  <a:lnTo>
                    <a:pt x="146" y="80"/>
                  </a:lnTo>
                  <a:lnTo>
                    <a:pt x="148" y="78"/>
                  </a:lnTo>
                  <a:lnTo>
                    <a:pt x="148" y="74"/>
                  </a:lnTo>
                  <a:lnTo>
                    <a:pt x="150" y="72"/>
                  </a:lnTo>
                  <a:lnTo>
                    <a:pt x="152" y="74"/>
                  </a:lnTo>
                  <a:lnTo>
                    <a:pt x="154" y="72"/>
                  </a:lnTo>
                  <a:lnTo>
                    <a:pt x="156" y="74"/>
                  </a:lnTo>
                  <a:lnTo>
                    <a:pt x="160" y="72"/>
                  </a:lnTo>
                  <a:lnTo>
                    <a:pt x="160" y="68"/>
                  </a:lnTo>
                  <a:lnTo>
                    <a:pt x="158" y="68"/>
                  </a:lnTo>
                  <a:lnTo>
                    <a:pt x="154" y="68"/>
                  </a:lnTo>
                  <a:lnTo>
                    <a:pt x="154" y="64"/>
                  </a:lnTo>
                  <a:lnTo>
                    <a:pt x="152" y="62"/>
                  </a:lnTo>
                  <a:lnTo>
                    <a:pt x="156" y="58"/>
                  </a:lnTo>
                  <a:lnTo>
                    <a:pt x="158" y="58"/>
                  </a:lnTo>
                  <a:lnTo>
                    <a:pt x="160" y="56"/>
                  </a:lnTo>
                  <a:lnTo>
                    <a:pt x="164" y="52"/>
                  </a:lnTo>
                  <a:lnTo>
                    <a:pt x="164" y="52"/>
                  </a:lnTo>
                  <a:lnTo>
                    <a:pt x="164" y="50"/>
                  </a:lnTo>
                  <a:lnTo>
                    <a:pt x="158" y="48"/>
                  </a:lnTo>
                  <a:lnTo>
                    <a:pt x="156" y="48"/>
                  </a:lnTo>
                  <a:lnTo>
                    <a:pt x="156" y="50"/>
                  </a:lnTo>
                  <a:lnTo>
                    <a:pt x="154" y="48"/>
                  </a:lnTo>
                  <a:lnTo>
                    <a:pt x="152" y="48"/>
                  </a:lnTo>
                  <a:lnTo>
                    <a:pt x="150" y="50"/>
                  </a:lnTo>
                  <a:lnTo>
                    <a:pt x="146" y="50"/>
                  </a:lnTo>
                  <a:lnTo>
                    <a:pt x="142" y="50"/>
                  </a:lnTo>
                  <a:lnTo>
                    <a:pt x="142" y="50"/>
                  </a:lnTo>
                  <a:lnTo>
                    <a:pt x="144" y="50"/>
                  </a:lnTo>
                  <a:lnTo>
                    <a:pt x="146" y="50"/>
                  </a:lnTo>
                  <a:lnTo>
                    <a:pt x="148" y="48"/>
                  </a:lnTo>
                  <a:lnTo>
                    <a:pt x="148" y="46"/>
                  </a:lnTo>
                  <a:lnTo>
                    <a:pt x="150" y="44"/>
                  </a:lnTo>
                  <a:lnTo>
                    <a:pt x="152" y="44"/>
                  </a:lnTo>
                  <a:lnTo>
                    <a:pt x="150" y="42"/>
                  </a:lnTo>
                  <a:lnTo>
                    <a:pt x="150" y="42"/>
                  </a:lnTo>
                  <a:lnTo>
                    <a:pt x="150" y="40"/>
                  </a:lnTo>
                  <a:lnTo>
                    <a:pt x="146" y="38"/>
                  </a:lnTo>
                  <a:lnTo>
                    <a:pt x="142" y="36"/>
                  </a:lnTo>
                  <a:lnTo>
                    <a:pt x="140" y="36"/>
                  </a:lnTo>
                  <a:lnTo>
                    <a:pt x="138" y="34"/>
                  </a:lnTo>
                  <a:lnTo>
                    <a:pt x="136" y="34"/>
                  </a:lnTo>
                  <a:lnTo>
                    <a:pt x="136" y="34"/>
                  </a:lnTo>
                  <a:lnTo>
                    <a:pt x="134" y="32"/>
                  </a:lnTo>
                  <a:lnTo>
                    <a:pt x="132" y="32"/>
                  </a:lnTo>
                  <a:lnTo>
                    <a:pt x="132" y="34"/>
                  </a:lnTo>
                  <a:lnTo>
                    <a:pt x="130" y="32"/>
                  </a:lnTo>
                  <a:lnTo>
                    <a:pt x="130" y="30"/>
                  </a:lnTo>
                  <a:lnTo>
                    <a:pt x="128" y="28"/>
                  </a:lnTo>
                  <a:lnTo>
                    <a:pt x="126" y="26"/>
                  </a:lnTo>
                  <a:lnTo>
                    <a:pt x="128" y="26"/>
                  </a:lnTo>
                  <a:lnTo>
                    <a:pt x="134" y="26"/>
                  </a:lnTo>
                  <a:lnTo>
                    <a:pt x="136" y="26"/>
                  </a:lnTo>
                  <a:lnTo>
                    <a:pt x="138" y="24"/>
                  </a:lnTo>
                  <a:lnTo>
                    <a:pt x="138" y="22"/>
                  </a:lnTo>
                  <a:lnTo>
                    <a:pt x="136" y="24"/>
                  </a:lnTo>
                  <a:lnTo>
                    <a:pt x="130" y="22"/>
                  </a:lnTo>
                  <a:lnTo>
                    <a:pt x="126" y="22"/>
                  </a:lnTo>
                  <a:lnTo>
                    <a:pt x="124" y="22"/>
                  </a:lnTo>
                  <a:lnTo>
                    <a:pt x="118" y="24"/>
                  </a:lnTo>
                  <a:lnTo>
                    <a:pt x="116" y="24"/>
                  </a:lnTo>
                  <a:lnTo>
                    <a:pt x="114" y="24"/>
                  </a:lnTo>
                  <a:lnTo>
                    <a:pt x="110" y="26"/>
                  </a:lnTo>
                  <a:lnTo>
                    <a:pt x="108" y="28"/>
                  </a:lnTo>
                  <a:lnTo>
                    <a:pt x="104" y="28"/>
                  </a:lnTo>
                  <a:lnTo>
                    <a:pt x="104" y="30"/>
                  </a:lnTo>
                  <a:lnTo>
                    <a:pt x="100" y="30"/>
                  </a:lnTo>
                  <a:lnTo>
                    <a:pt x="98" y="32"/>
                  </a:lnTo>
                  <a:lnTo>
                    <a:pt x="96" y="30"/>
                  </a:lnTo>
                  <a:lnTo>
                    <a:pt x="92" y="26"/>
                  </a:lnTo>
                  <a:lnTo>
                    <a:pt x="90" y="26"/>
                  </a:lnTo>
                  <a:lnTo>
                    <a:pt x="88" y="24"/>
                  </a:lnTo>
                  <a:lnTo>
                    <a:pt x="82" y="26"/>
                  </a:lnTo>
                  <a:lnTo>
                    <a:pt x="72" y="26"/>
                  </a:lnTo>
                  <a:lnTo>
                    <a:pt x="66" y="26"/>
                  </a:lnTo>
                  <a:lnTo>
                    <a:pt x="64" y="26"/>
                  </a:lnTo>
                  <a:lnTo>
                    <a:pt x="62" y="24"/>
                  </a:lnTo>
                  <a:lnTo>
                    <a:pt x="62" y="22"/>
                  </a:lnTo>
                  <a:lnTo>
                    <a:pt x="64" y="22"/>
                  </a:lnTo>
                  <a:lnTo>
                    <a:pt x="64" y="20"/>
                  </a:lnTo>
                  <a:lnTo>
                    <a:pt x="60" y="16"/>
                  </a:lnTo>
                  <a:lnTo>
                    <a:pt x="60" y="16"/>
                  </a:lnTo>
                  <a:lnTo>
                    <a:pt x="52" y="16"/>
                  </a:lnTo>
                  <a:lnTo>
                    <a:pt x="50" y="14"/>
                  </a:lnTo>
                  <a:lnTo>
                    <a:pt x="48" y="14"/>
                  </a:lnTo>
                  <a:lnTo>
                    <a:pt x="46" y="14"/>
                  </a:lnTo>
                  <a:lnTo>
                    <a:pt x="44" y="12"/>
                  </a:lnTo>
                  <a:lnTo>
                    <a:pt x="44" y="8"/>
                  </a:lnTo>
                  <a:lnTo>
                    <a:pt x="44" y="4"/>
                  </a:lnTo>
                  <a:lnTo>
                    <a:pt x="42" y="4"/>
                  </a:lnTo>
                  <a:lnTo>
                    <a:pt x="38" y="6"/>
                  </a:lnTo>
                  <a:lnTo>
                    <a:pt x="36" y="10"/>
                  </a:lnTo>
                  <a:lnTo>
                    <a:pt x="36" y="12"/>
                  </a:lnTo>
                  <a:lnTo>
                    <a:pt x="38" y="12"/>
                  </a:lnTo>
                  <a:lnTo>
                    <a:pt x="40" y="12"/>
                  </a:lnTo>
                  <a:lnTo>
                    <a:pt x="42" y="12"/>
                  </a:lnTo>
                  <a:lnTo>
                    <a:pt x="44" y="14"/>
                  </a:lnTo>
                  <a:lnTo>
                    <a:pt x="44" y="16"/>
                  </a:lnTo>
                  <a:lnTo>
                    <a:pt x="42" y="16"/>
                  </a:lnTo>
                  <a:lnTo>
                    <a:pt x="38" y="14"/>
                  </a:lnTo>
                  <a:lnTo>
                    <a:pt x="38" y="14"/>
                  </a:lnTo>
                  <a:lnTo>
                    <a:pt x="38" y="14"/>
                  </a:lnTo>
                  <a:lnTo>
                    <a:pt x="38" y="16"/>
                  </a:lnTo>
                  <a:lnTo>
                    <a:pt x="34" y="18"/>
                  </a:lnTo>
                  <a:lnTo>
                    <a:pt x="30" y="18"/>
                  </a:lnTo>
                  <a:lnTo>
                    <a:pt x="24" y="20"/>
                  </a:lnTo>
                  <a:lnTo>
                    <a:pt x="22" y="22"/>
                  </a:lnTo>
                  <a:lnTo>
                    <a:pt x="22" y="24"/>
                  </a:lnTo>
                  <a:lnTo>
                    <a:pt x="24" y="28"/>
                  </a:lnTo>
                  <a:lnTo>
                    <a:pt x="24" y="32"/>
                  </a:lnTo>
                  <a:lnTo>
                    <a:pt x="24" y="36"/>
                  </a:lnTo>
                  <a:lnTo>
                    <a:pt x="24" y="38"/>
                  </a:lnTo>
                  <a:lnTo>
                    <a:pt x="24" y="42"/>
                  </a:lnTo>
                  <a:lnTo>
                    <a:pt x="18" y="44"/>
                  </a:lnTo>
                  <a:lnTo>
                    <a:pt x="18" y="44"/>
                  </a:lnTo>
                  <a:lnTo>
                    <a:pt x="18" y="40"/>
                  </a:lnTo>
                  <a:lnTo>
                    <a:pt x="14" y="38"/>
                  </a:lnTo>
                  <a:lnTo>
                    <a:pt x="14" y="36"/>
                  </a:lnTo>
                  <a:lnTo>
                    <a:pt x="16" y="34"/>
                  </a:lnTo>
                  <a:lnTo>
                    <a:pt x="16" y="32"/>
                  </a:lnTo>
                  <a:lnTo>
                    <a:pt x="20" y="28"/>
                  </a:lnTo>
                  <a:lnTo>
                    <a:pt x="20" y="24"/>
                  </a:lnTo>
                  <a:lnTo>
                    <a:pt x="20" y="20"/>
                  </a:lnTo>
                  <a:lnTo>
                    <a:pt x="20" y="20"/>
                  </a:lnTo>
                  <a:lnTo>
                    <a:pt x="20" y="18"/>
                  </a:lnTo>
                  <a:lnTo>
                    <a:pt x="18" y="16"/>
                  </a:lnTo>
                  <a:lnTo>
                    <a:pt x="16" y="14"/>
                  </a:lnTo>
                  <a:lnTo>
                    <a:pt x="18" y="12"/>
                  </a:lnTo>
                  <a:lnTo>
                    <a:pt x="20" y="12"/>
                  </a:lnTo>
                  <a:lnTo>
                    <a:pt x="24" y="12"/>
                  </a:lnTo>
                  <a:lnTo>
                    <a:pt x="26" y="8"/>
                  </a:lnTo>
                  <a:lnTo>
                    <a:pt x="24" y="8"/>
                  </a:lnTo>
                  <a:lnTo>
                    <a:pt x="24" y="8"/>
                  </a:lnTo>
                  <a:lnTo>
                    <a:pt x="18" y="12"/>
                  </a:lnTo>
                  <a:lnTo>
                    <a:pt x="14" y="16"/>
                  </a:lnTo>
                  <a:lnTo>
                    <a:pt x="12" y="18"/>
                  </a:lnTo>
                  <a:lnTo>
                    <a:pt x="10" y="20"/>
                  </a:lnTo>
                  <a:lnTo>
                    <a:pt x="8" y="22"/>
                  </a:lnTo>
                  <a:lnTo>
                    <a:pt x="6" y="24"/>
                  </a:lnTo>
                  <a:lnTo>
                    <a:pt x="2" y="28"/>
                  </a:lnTo>
                  <a:lnTo>
                    <a:pt x="2" y="32"/>
                  </a:lnTo>
                  <a:lnTo>
                    <a:pt x="2" y="34"/>
                  </a:lnTo>
                  <a:lnTo>
                    <a:pt x="2" y="38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2" y="42"/>
                  </a:lnTo>
                  <a:lnTo>
                    <a:pt x="4" y="42"/>
                  </a:lnTo>
                  <a:lnTo>
                    <a:pt x="8" y="52"/>
                  </a:lnTo>
                  <a:lnTo>
                    <a:pt x="10" y="54"/>
                  </a:lnTo>
                  <a:lnTo>
                    <a:pt x="12" y="58"/>
                  </a:lnTo>
                  <a:lnTo>
                    <a:pt x="10" y="60"/>
                  </a:lnTo>
                  <a:lnTo>
                    <a:pt x="10" y="62"/>
                  </a:lnTo>
                  <a:lnTo>
                    <a:pt x="10" y="62"/>
                  </a:lnTo>
                  <a:lnTo>
                    <a:pt x="10" y="64"/>
                  </a:lnTo>
                  <a:lnTo>
                    <a:pt x="12" y="68"/>
                  </a:lnTo>
                  <a:lnTo>
                    <a:pt x="16" y="68"/>
                  </a:lnTo>
                  <a:lnTo>
                    <a:pt x="18" y="68"/>
                  </a:lnTo>
                  <a:lnTo>
                    <a:pt x="20" y="70"/>
                  </a:lnTo>
                  <a:lnTo>
                    <a:pt x="22" y="68"/>
                  </a:lnTo>
                  <a:lnTo>
                    <a:pt x="26" y="68"/>
                  </a:lnTo>
                  <a:lnTo>
                    <a:pt x="28" y="70"/>
                  </a:lnTo>
                  <a:lnTo>
                    <a:pt x="30" y="70"/>
                  </a:lnTo>
                  <a:lnTo>
                    <a:pt x="34" y="68"/>
                  </a:lnTo>
                  <a:lnTo>
                    <a:pt x="38" y="70"/>
                  </a:lnTo>
                  <a:lnTo>
                    <a:pt x="40" y="70"/>
                  </a:lnTo>
                  <a:lnTo>
                    <a:pt x="48" y="80"/>
                  </a:lnTo>
                  <a:lnTo>
                    <a:pt x="52" y="78"/>
                  </a:lnTo>
                  <a:lnTo>
                    <a:pt x="52" y="80"/>
                  </a:lnTo>
                  <a:lnTo>
                    <a:pt x="54" y="80"/>
                  </a:lnTo>
                  <a:lnTo>
                    <a:pt x="56" y="80"/>
                  </a:lnTo>
                  <a:lnTo>
                    <a:pt x="58" y="82"/>
                  </a:lnTo>
                  <a:lnTo>
                    <a:pt x="60" y="80"/>
                  </a:lnTo>
                  <a:lnTo>
                    <a:pt x="62" y="80"/>
                  </a:lnTo>
                  <a:lnTo>
                    <a:pt x="66" y="80"/>
                  </a:lnTo>
                  <a:lnTo>
                    <a:pt x="66" y="80"/>
                  </a:lnTo>
                  <a:lnTo>
                    <a:pt x="68" y="80"/>
                  </a:lnTo>
                  <a:lnTo>
                    <a:pt x="72" y="80"/>
                  </a:lnTo>
                  <a:lnTo>
                    <a:pt x="72" y="84"/>
                  </a:lnTo>
                  <a:lnTo>
                    <a:pt x="70" y="86"/>
                  </a:lnTo>
                  <a:lnTo>
                    <a:pt x="70" y="90"/>
                  </a:lnTo>
                  <a:lnTo>
                    <a:pt x="70" y="90"/>
                  </a:lnTo>
                  <a:lnTo>
                    <a:pt x="66" y="92"/>
                  </a:lnTo>
                  <a:lnTo>
                    <a:pt x="66" y="94"/>
                  </a:lnTo>
                  <a:lnTo>
                    <a:pt x="66" y="98"/>
                  </a:lnTo>
                  <a:lnTo>
                    <a:pt x="66" y="100"/>
                  </a:lnTo>
                  <a:lnTo>
                    <a:pt x="66" y="102"/>
                  </a:lnTo>
                  <a:lnTo>
                    <a:pt x="66" y="106"/>
                  </a:lnTo>
                  <a:lnTo>
                    <a:pt x="66" y="108"/>
                  </a:lnTo>
                  <a:lnTo>
                    <a:pt x="66" y="110"/>
                  </a:lnTo>
                  <a:lnTo>
                    <a:pt x="70" y="116"/>
                  </a:lnTo>
                  <a:lnTo>
                    <a:pt x="66" y="124"/>
                  </a:lnTo>
                  <a:lnTo>
                    <a:pt x="66" y="124"/>
                  </a:lnTo>
                  <a:lnTo>
                    <a:pt x="68" y="126"/>
                  </a:lnTo>
                  <a:lnTo>
                    <a:pt x="68" y="124"/>
                  </a:lnTo>
                  <a:lnTo>
                    <a:pt x="70" y="124"/>
                  </a:lnTo>
                  <a:lnTo>
                    <a:pt x="70" y="128"/>
                  </a:lnTo>
                  <a:lnTo>
                    <a:pt x="72" y="128"/>
                  </a:lnTo>
                  <a:lnTo>
                    <a:pt x="72" y="130"/>
                  </a:lnTo>
                  <a:lnTo>
                    <a:pt x="72" y="132"/>
                  </a:lnTo>
                  <a:lnTo>
                    <a:pt x="74" y="134"/>
                  </a:lnTo>
                  <a:lnTo>
                    <a:pt x="76" y="140"/>
                  </a:lnTo>
                  <a:lnTo>
                    <a:pt x="76" y="144"/>
                  </a:lnTo>
                  <a:lnTo>
                    <a:pt x="76" y="144"/>
                  </a:lnTo>
                  <a:close/>
                  <a:moveTo>
                    <a:pt x="60" y="4"/>
                  </a:moveTo>
                  <a:lnTo>
                    <a:pt x="62" y="2"/>
                  </a:lnTo>
                  <a:lnTo>
                    <a:pt x="64" y="6"/>
                  </a:lnTo>
                  <a:lnTo>
                    <a:pt x="64" y="8"/>
                  </a:lnTo>
                  <a:lnTo>
                    <a:pt x="62" y="6"/>
                  </a:lnTo>
                  <a:lnTo>
                    <a:pt x="60" y="6"/>
                  </a:lnTo>
                  <a:lnTo>
                    <a:pt x="60" y="4"/>
                  </a:lnTo>
                  <a:close/>
                  <a:moveTo>
                    <a:pt x="52" y="2"/>
                  </a:moveTo>
                  <a:lnTo>
                    <a:pt x="54" y="4"/>
                  </a:lnTo>
                  <a:lnTo>
                    <a:pt x="56" y="6"/>
                  </a:lnTo>
                  <a:lnTo>
                    <a:pt x="54" y="6"/>
                  </a:lnTo>
                  <a:lnTo>
                    <a:pt x="52" y="6"/>
                  </a:lnTo>
                  <a:lnTo>
                    <a:pt x="50" y="4"/>
                  </a:lnTo>
                  <a:lnTo>
                    <a:pt x="52" y="2"/>
                  </a:lnTo>
                  <a:close/>
                  <a:moveTo>
                    <a:pt x="40" y="0"/>
                  </a:moveTo>
                  <a:lnTo>
                    <a:pt x="40" y="2"/>
                  </a:lnTo>
                  <a:lnTo>
                    <a:pt x="44" y="2"/>
                  </a:lnTo>
                  <a:lnTo>
                    <a:pt x="42" y="0"/>
                  </a:lnTo>
                  <a:lnTo>
                    <a:pt x="40" y="0"/>
                  </a:lnTo>
                  <a:close/>
                  <a:moveTo>
                    <a:pt x="108" y="20"/>
                  </a:moveTo>
                  <a:lnTo>
                    <a:pt x="112" y="18"/>
                  </a:lnTo>
                  <a:lnTo>
                    <a:pt x="112" y="20"/>
                  </a:lnTo>
                  <a:lnTo>
                    <a:pt x="116" y="18"/>
                  </a:lnTo>
                  <a:lnTo>
                    <a:pt x="116" y="20"/>
                  </a:lnTo>
                  <a:lnTo>
                    <a:pt x="114" y="22"/>
                  </a:lnTo>
                  <a:lnTo>
                    <a:pt x="112" y="20"/>
                  </a:lnTo>
                  <a:lnTo>
                    <a:pt x="110" y="20"/>
                  </a:lnTo>
                  <a:lnTo>
                    <a:pt x="110" y="20"/>
                  </a:lnTo>
                  <a:lnTo>
                    <a:pt x="108" y="20"/>
                  </a:lnTo>
                  <a:lnTo>
                    <a:pt x="108" y="20"/>
                  </a:lnTo>
                  <a:close/>
                </a:path>
              </a:pathLst>
            </a:custGeom>
            <a:grpFill/>
            <a:ln w="6350">
              <a:solidFill>
                <a:srgbClr val="19243F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/>
              <a:endParaRPr lang="en-US" sz="3448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59" name="Uruguay">
              <a:extLst>
                <a:ext uri="{FF2B5EF4-FFF2-40B4-BE49-F238E27FC236}">
                  <a16:creationId xmlns:a16="http://schemas.microsoft.com/office/drawing/2014/main" id="{34245BB9-94DB-4768-A5D2-E59F798A39C9}"/>
                </a:ext>
              </a:extLst>
            </p:cNvPr>
            <p:cNvSpPr>
              <a:spLocks/>
            </p:cNvSpPr>
            <p:nvPr/>
          </p:nvSpPr>
          <p:spPr bwMode="auto">
            <a:xfrm>
              <a:off x="4599361" y="5167870"/>
              <a:ext cx="122487" cy="137798"/>
            </a:xfrm>
            <a:custGeom>
              <a:avLst/>
              <a:gdLst>
                <a:gd name="T0" fmla="*/ 10 w 64"/>
                <a:gd name="T1" fmla="*/ 2 h 72"/>
                <a:gd name="T2" fmla="*/ 18 w 64"/>
                <a:gd name="T3" fmla="*/ 0 h 72"/>
                <a:gd name="T4" fmla="*/ 22 w 64"/>
                <a:gd name="T5" fmla="*/ 6 h 72"/>
                <a:gd name="T6" fmla="*/ 26 w 64"/>
                <a:gd name="T7" fmla="*/ 10 h 72"/>
                <a:gd name="T8" fmla="*/ 30 w 64"/>
                <a:gd name="T9" fmla="*/ 16 h 72"/>
                <a:gd name="T10" fmla="*/ 34 w 64"/>
                <a:gd name="T11" fmla="*/ 12 h 72"/>
                <a:gd name="T12" fmla="*/ 40 w 64"/>
                <a:gd name="T13" fmla="*/ 18 h 72"/>
                <a:gd name="T14" fmla="*/ 46 w 64"/>
                <a:gd name="T15" fmla="*/ 22 h 72"/>
                <a:gd name="T16" fmla="*/ 48 w 64"/>
                <a:gd name="T17" fmla="*/ 26 h 72"/>
                <a:gd name="T18" fmla="*/ 56 w 64"/>
                <a:gd name="T19" fmla="*/ 30 h 72"/>
                <a:gd name="T20" fmla="*/ 62 w 64"/>
                <a:gd name="T21" fmla="*/ 38 h 72"/>
                <a:gd name="T22" fmla="*/ 58 w 64"/>
                <a:gd name="T23" fmla="*/ 44 h 72"/>
                <a:gd name="T24" fmla="*/ 60 w 64"/>
                <a:gd name="T25" fmla="*/ 48 h 72"/>
                <a:gd name="T26" fmla="*/ 62 w 64"/>
                <a:gd name="T27" fmla="*/ 50 h 72"/>
                <a:gd name="T28" fmla="*/ 62 w 64"/>
                <a:gd name="T29" fmla="*/ 52 h 72"/>
                <a:gd name="T30" fmla="*/ 60 w 64"/>
                <a:gd name="T31" fmla="*/ 58 h 72"/>
                <a:gd name="T32" fmla="*/ 56 w 64"/>
                <a:gd name="T33" fmla="*/ 62 h 72"/>
                <a:gd name="T34" fmla="*/ 56 w 64"/>
                <a:gd name="T35" fmla="*/ 64 h 72"/>
                <a:gd name="T36" fmla="*/ 48 w 64"/>
                <a:gd name="T37" fmla="*/ 70 h 72"/>
                <a:gd name="T38" fmla="*/ 48 w 64"/>
                <a:gd name="T39" fmla="*/ 68 h 72"/>
                <a:gd name="T40" fmla="*/ 46 w 64"/>
                <a:gd name="T41" fmla="*/ 72 h 72"/>
                <a:gd name="T42" fmla="*/ 42 w 64"/>
                <a:gd name="T43" fmla="*/ 70 h 72"/>
                <a:gd name="T44" fmla="*/ 40 w 64"/>
                <a:gd name="T45" fmla="*/ 70 h 72"/>
                <a:gd name="T46" fmla="*/ 34 w 64"/>
                <a:gd name="T47" fmla="*/ 70 h 72"/>
                <a:gd name="T48" fmla="*/ 28 w 64"/>
                <a:gd name="T49" fmla="*/ 72 h 72"/>
                <a:gd name="T50" fmla="*/ 28 w 64"/>
                <a:gd name="T51" fmla="*/ 68 h 72"/>
                <a:gd name="T52" fmla="*/ 26 w 64"/>
                <a:gd name="T53" fmla="*/ 68 h 72"/>
                <a:gd name="T54" fmla="*/ 22 w 64"/>
                <a:gd name="T55" fmla="*/ 66 h 72"/>
                <a:gd name="T56" fmla="*/ 12 w 64"/>
                <a:gd name="T57" fmla="*/ 66 h 72"/>
                <a:gd name="T58" fmla="*/ 8 w 64"/>
                <a:gd name="T59" fmla="*/ 62 h 72"/>
                <a:gd name="T60" fmla="*/ 2 w 64"/>
                <a:gd name="T61" fmla="*/ 58 h 72"/>
                <a:gd name="T62" fmla="*/ 0 w 64"/>
                <a:gd name="T63" fmla="*/ 46 h 72"/>
                <a:gd name="T64" fmla="*/ 2 w 64"/>
                <a:gd name="T65" fmla="*/ 46 h 72"/>
                <a:gd name="T66" fmla="*/ 4 w 64"/>
                <a:gd name="T67" fmla="*/ 42 h 72"/>
                <a:gd name="T68" fmla="*/ 2 w 64"/>
                <a:gd name="T69" fmla="*/ 32 h 72"/>
                <a:gd name="T70" fmla="*/ 2 w 64"/>
                <a:gd name="T71" fmla="*/ 28 h 72"/>
                <a:gd name="T72" fmla="*/ 4 w 64"/>
                <a:gd name="T73" fmla="*/ 22 h 72"/>
                <a:gd name="T74" fmla="*/ 4 w 64"/>
                <a:gd name="T75" fmla="*/ 16 h 72"/>
                <a:gd name="T76" fmla="*/ 4 w 64"/>
                <a:gd name="T77" fmla="*/ 12 h 72"/>
                <a:gd name="T78" fmla="*/ 6 w 64"/>
                <a:gd name="T79" fmla="*/ 4 h 72"/>
                <a:gd name="T80" fmla="*/ 8 w 64"/>
                <a:gd name="T81" fmla="*/ 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64" h="72">
                  <a:moveTo>
                    <a:pt x="8" y="2"/>
                  </a:moveTo>
                  <a:lnTo>
                    <a:pt x="10" y="2"/>
                  </a:lnTo>
                  <a:lnTo>
                    <a:pt x="10" y="2"/>
                  </a:lnTo>
                  <a:lnTo>
                    <a:pt x="18" y="0"/>
                  </a:lnTo>
                  <a:lnTo>
                    <a:pt x="20" y="2"/>
                  </a:lnTo>
                  <a:lnTo>
                    <a:pt x="22" y="6"/>
                  </a:lnTo>
                  <a:lnTo>
                    <a:pt x="24" y="8"/>
                  </a:lnTo>
                  <a:lnTo>
                    <a:pt x="26" y="10"/>
                  </a:lnTo>
                  <a:lnTo>
                    <a:pt x="30" y="16"/>
                  </a:lnTo>
                  <a:lnTo>
                    <a:pt x="30" y="16"/>
                  </a:lnTo>
                  <a:lnTo>
                    <a:pt x="32" y="12"/>
                  </a:lnTo>
                  <a:lnTo>
                    <a:pt x="34" y="12"/>
                  </a:lnTo>
                  <a:lnTo>
                    <a:pt x="38" y="18"/>
                  </a:lnTo>
                  <a:lnTo>
                    <a:pt x="40" y="18"/>
                  </a:lnTo>
                  <a:lnTo>
                    <a:pt x="44" y="20"/>
                  </a:lnTo>
                  <a:lnTo>
                    <a:pt x="46" y="22"/>
                  </a:lnTo>
                  <a:lnTo>
                    <a:pt x="46" y="26"/>
                  </a:lnTo>
                  <a:lnTo>
                    <a:pt x="48" y="26"/>
                  </a:lnTo>
                  <a:lnTo>
                    <a:pt x="54" y="28"/>
                  </a:lnTo>
                  <a:lnTo>
                    <a:pt x="56" y="30"/>
                  </a:lnTo>
                  <a:lnTo>
                    <a:pt x="60" y="36"/>
                  </a:lnTo>
                  <a:lnTo>
                    <a:pt x="62" y="38"/>
                  </a:lnTo>
                  <a:lnTo>
                    <a:pt x="62" y="40"/>
                  </a:lnTo>
                  <a:lnTo>
                    <a:pt x="58" y="44"/>
                  </a:lnTo>
                  <a:lnTo>
                    <a:pt x="60" y="48"/>
                  </a:lnTo>
                  <a:lnTo>
                    <a:pt x="60" y="48"/>
                  </a:lnTo>
                  <a:lnTo>
                    <a:pt x="62" y="50"/>
                  </a:lnTo>
                  <a:lnTo>
                    <a:pt x="62" y="50"/>
                  </a:lnTo>
                  <a:lnTo>
                    <a:pt x="64" y="52"/>
                  </a:lnTo>
                  <a:lnTo>
                    <a:pt x="62" y="52"/>
                  </a:lnTo>
                  <a:lnTo>
                    <a:pt x="60" y="54"/>
                  </a:lnTo>
                  <a:lnTo>
                    <a:pt x="60" y="58"/>
                  </a:lnTo>
                  <a:lnTo>
                    <a:pt x="58" y="60"/>
                  </a:lnTo>
                  <a:lnTo>
                    <a:pt x="56" y="62"/>
                  </a:lnTo>
                  <a:lnTo>
                    <a:pt x="58" y="64"/>
                  </a:lnTo>
                  <a:lnTo>
                    <a:pt x="56" y="64"/>
                  </a:lnTo>
                  <a:lnTo>
                    <a:pt x="54" y="68"/>
                  </a:lnTo>
                  <a:lnTo>
                    <a:pt x="48" y="70"/>
                  </a:lnTo>
                  <a:lnTo>
                    <a:pt x="48" y="68"/>
                  </a:lnTo>
                  <a:lnTo>
                    <a:pt x="48" y="68"/>
                  </a:lnTo>
                  <a:lnTo>
                    <a:pt x="46" y="70"/>
                  </a:lnTo>
                  <a:lnTo>
                    <a:pt x="46" y="72"/>
                  </a:lnTo>
                  <a:lnTo>
                    <a:pt x="44" y="72"/>
                  </a:lnTo>
                  <a:lnTo>
                    <a:pt x="42" y="70"/>
                  </a:lnTo>
                  <a:lnTo>
                    <a:pt x="40" y="70"/>
                  </a:lnTo>
                  <a:lnTo>
                    <a:pt x="40" y="70"/>
                  </a:lnTo>
                  <a:lnTo>
                    <a:pt x="36" y="68"/>
                  </a:lnTo>
                  <a:lnTo>
                    <a:pt x="34" y="70"/>
                  </a:lnTo>
                  <a:lnTo>
                    <a:pt x="30" y="72"/>
                  </a:lnTo>
                  <a:lnTo>
                    <a:pt x="28" y="72"/>
                  </a:lnTo>
                  <a:lnTo>
                    <a:pt x="28" y="70"/>
                  </a:lnTo>
                  <a:lnTo>
                    <a:pt x="28" y="68"/>
                  </a:lnTo>
                  <a:lnTo>
                    <a:pt x="28" y="68"/>
                  </a:lnTo>
                  <a:lnTo>
                    <a:pt x="26" y="68"/>
                  </a:lnTo>
                  <a:lnTo>
                    <a:pt x="24" y="68"/>
                  </a:lnTo>
                  <a:lnTo>
                    <a:pt x="22" y="66"/>
                  </a:lnTo>
                  <a:lnTo>
                    <a:pt x="18" y="66"/>
                  </a:lnTo>
                  <a:lnTo>
                    <a:pt x="12" y="66"/>
                  </a:lnTo>
                  <a:lnTo>
                    <a:pt x="10" y="66"/>
                  </a:lnTo>
                  <a:lnTo>
                    <a:pt x="8" y="62"/>
                  </a:lnTo>
                  <a:lnTo>
                    <a:pt x="6" y="62"/>
                  </a:lnTo>
                  <a:lnTo>
                    <a:pt x="2" y="58"/>
                  </a:lnTo>
                  <a:lnTo>
                    <a:pt x="0" y="52"/>
                  </a:lnTo>
                  <a:lnTo>
                    <a:pt x="0" y="46"/>
                  </a:lnTo>
                  <a:lnTo>
                    <a:pt x="0" y="46"/>
                  </a:lnTo>
                  <a:lnTo>
                    <a:pt x="2" y="46"/>
                  </a:lnTo>
                  <a:lnTo>
                    <a:pt x="4" y="44"/>
                  </a:lnTo>
                  <a:lnTo>
                    <a:pt x="4" y="42"/>
                  </a:lnTo>
                  <a:lnTo>
                    <a:pt x="4" y="38"/>
                  </a:lnTo>
                  <a:lnTo>
                    <a:pt x="2" y="32"/>
                  </a:lnTo>
                  <a:lnTo>
                    <a:pt x="4" y="32"/>
                  </a:lnTo>
                  <a:lnTo>
                    <a:pt x="2" y="28"/>
                  </a:lnTo>
                  <a:lnTo>
                    <a:pt x="4" y="26"/>
                  </a:lnTo>
                  <a:lnTo>
                    <a:pt x="4" y="22"/>
                  </a:lnTo>
                  <a:lnTo>
                    <a:pt x="4" y="22"/>
                  </a:lnTo>
                  <a:lnTo>
                    <a:pt x="4" y="16"/>
                  </a:lnTo>
                  <a:lnTo>
                    <a:pt x="4" y="14"/>
                  </a:lnTo>
                  <a:lnTo>
                    <a:pt x="4" y="12"/>
                  </a:lnTo>
                  <a:lnTo>
                    <a:pt x="4" y="8"/>
                  </a:lnTo>
                  <a:lnTo>
                    <a:pt x="6" y="4"/>
                  </a:lnTo>
                  <a:lnTo>
                    <a:pt x="8" y="2"/>
                  </a:lnTo>
                  <a:lnTo>
                    <a:pt x="8" y="2"/>
                  </a:lnTo>
                  <a:close/>
                </a:path>
              </a:pathLst>
            </a:custGeom>
            <a:grpFill/>
            <a:ln w="6350">
              <a:solidFill>
                <a:srgbClr val="19243F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/>
              <a:endParaRPr lang="en-US" sz="3448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60" name="Suriname">
              <a:extLst>
                <a:ext uri="{FF2B5EF4-FFF2-40B4-BE49-F238E27FC236}">
                  <a16:creationId xmlns:a16="http://schemas.microsoft.com/office/drawing/2014/main" id="{55E6F2B0-E792-4889-A274-08FA11024AF1}"/>
                </a:ext>
              </a:extLst>
            </p:cNvPr>
            <p:cNvSpPr>
              <a:spLocks/>
            </p:cNvSpPr>
            <p:nvPr/>
          </p:nvSpPr>
          <p:spPr bwMode="auto">
            <a:xfrm>
              <a:off x="4572567" y="4279839"/>
              <a:ext cx="95693" cy="103348"/>
            </a:xfrm>
            <a:custGeom>
              <a:avLst/>
              <a:gdLst>
                <a:gd name="T0" fmla="*/ 20 w 50"/>
                <a:gd name="T1" fmla="*/ 52 h 54"/>
                <a:gd name="T2" fmla="*/ 22 w 50"/>
                <a:gd name="T3" fmla="*/ 52 h 54"/>
                <a:gd name="T4" fmla="*/ 26 w 50"/>
                <a:gd name="T5" fmla="*/ 54 h 54"/>
                <a:gd name="T6" fmla="*/ 26 w 50"/>
                <a:gd name="T7" fmla="*/ 50 h 54"/>
                <a:gd name="T8" fmla="*/ 22 w 50"/>
                <a:gd name="T9" fmla="*/ 46 h 54"/>
                <a:gd name="T10" fmla="*/ 26 w 50"/>
                <a:gd name="T11" fmla="*/ 42 h 54"/>
                <a:gd name="T12" fmla="*/ 34 w 50"/>
                <a:gd name="T13" fmla="*/ 42 h 54"/>
                <a:gd name="T14" fmla="*/ 38 w 50"/>
                <a:gd name="T15" fmla="*/ 42 h 54"/>
                <a:gd name="T16" fmla="*/ 44 w 50"/>
                <a:gd name="T17" fmla="*/ 44 h 54"/>
                <a:gd name="T18" fmla="*/ 48 w 50"/>
                <a:gd name="T19" fmla="*/ 40 h 54"/>
                <a:gd name="T20" fmla="*/ 46 w 50"/>
                <a:gd name="T21" fmla="*/ 36 h 54"/>
                <a:gd name="T22" fmla="*/ 50 w 50"/>
                <a:gd name="T23" fmla="*/ 32 h 54"/>
                <a:gd name="T24" fmla="*/ 48 w 50"/>
                <a:gd name="T25" fmla="*/ 28 h 54"/>
                <a:gd name="T26" fmla="*/ 46 w 50"/>
                <a:gd name="T27" fmla="*/ 24 h 54"/>
                <a:gd name="T28" fmla="*/ 44 w 50"/>
                <a:gd name="T29" fmla="*/ 20 h 54"/>
                <a:gd name="T30" fmla="*/ 42 w 50"/>
                <a:gd name="T31" fmla="*/ 14 h 54"/>
                <a:gd name="T32" fmla="*/ 44 w 50"/>
                <a:gd name="T33" fmla="*/ 8 h 54"/>
                <a:gd name="T34" fmla="*/ 46 w 50"/>
                <a:gd name="T35" fmla="*/ 8 h 54"/>
                <a:gd name="T36" fmla="*/ 48 w 50"/>
                <a:gd name="T37" fmla="*/ 4 h 54"/>
                <a:gd name="T38" fmla="*/ 40 w 50"/>
                <a:gd name="T39" fmla="*/ 2 h 54"/>
                <a:gd name="T40" fmla="*/ 34 w 50"/>
                <a:gd name="T41" fmla="*/ 0 h 54"/>
                <a:gd name="T42" fmla="*/ 28 w 50"/>
                <a:gd name="T43" fmla="*/ 0 h 54"/>
                <a:gd name="T44" fmla="*/ 20 w 50"/>
                <a:gd name="T45" fmla="*/ 0 h 54"/>
                <a:gd name="T46" fmla="*/ 12 w 50"/>
                <a:gd name="T47" fmla="*/ 2 h 54"/>
                <a:gd name="T48" fmla="*/ 10 w 50"/>
                <a:gd name="T49" fmla="*/ 4 h 54"/>
                <a:gd name="T50" fmla="*/ 10 w 50"/>
                <a:gd name="T51" fmla="*/ 8 h 54"/>
                <a:gd name="T52" fmla="*/ 6 w 50"/>
                <a:gd name="T53" fmla="*/ 12 h 54"/>
                <a:gd name="T54" fmla="*/ 2 w 50"/>
                <a:gd name="T55" fmla="*/ 14 h 54"/>
                <a:gd name="T56" fmla="*/ 0 w 50"/>
                <a:gd name="T57" fmla="*/ 22 h 54"/>
                <a:gd name="T58" fmla="*/ 2 w 50"/>
                <a:gd name="T59" fmla="*/ 26 h 54"/>
                <a:gd name="T60" fmla="*/ 4 w 50"/>
                <a:gd name="T61" fmla="*/ 28 h 54"/>
                <a:gd name="T62" fmla="*/ 6 w 50"/>
                <a:gd name="T63" fmla="*/ 32 h 54"/>
                <a:gd name="T64" fmla="*/ 8 w 50"/>
                <a:gd name="T65" fmla="*/ 34 h 54"/>
                <a:gd name="T66" fmla="*/ 10 w 50"/>
                <a:gd name="T67" fmla="*/ 36 h 54"/>
                <a:gd name="T68" fmla="*/ 10 w 50"/>
                <a:gd name="T69" fmla="*/ 42 h 54"/>
                <a:gd name="T70" fmla="*/ 14 w 50"/>
                <a:gd name="T71" fmla="*/ 46 h 54"/>
                <a:gd name="T72" fmla="*/ 16 w 50"/>
                <a:gd name="T73" fmla="*/ 48 h 54"/>
                <a:gd name="T74" fmla="*/ 18 w 50"/>
                <a:gd name="T75" fmla="*/ 5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50" h="54">
                  <a:moveTo>
                    <a:pt x="18" y="52"/>
                  </a:moveTo>
                  <a:lnTo>
                    <a:pt x="20" y="52"/>
                  </a:lnTo>
                  <a:lnTo>
                    <a:pt x="20" y="52"/>
                  </a:lnTo>
                  <a:lnTo>
                    <a:pt x="22" y="52"/>
                  </a:lnTo>
                  <a:lnTo>
                    <a:pt x="24" y="54"/>
                  </a:lnTo>
                  <a:lnTo>
                    <a:pt x="26" y="54"/>
                  </a:lnTo>
                  <a:lnTo>
                    <a:pt x="26" y="52"/>
                  </a:lnTo>
                  <a:lnTo>
                    <a:pt x="26" y="50"/>
                  </a:lnTo>
                  <a:lnTo>
                    <a:pt x="24" y="48"/>
                  </a:lnTo>
                  <a:lnTo>
                    <a:pt x="22" y="46"/>
                  </a:lnTo>
                  <a:lnTo>
                    <a:pt x="24" y="44"/>
                  </a:lnTo>
                  <a:lnTo>
                    <a:pt x="26" y="42"/>
                  </a:lnTo>
                  <a:lnTo>
                    <a:pt x="28" y="44"/>
                  </a:lnTo>
                  <a:lnTo>
                    <a:pt x="34" y="42"/>
                  </a:lnTo>
                  <a:lnTo>
                    <a:pt x="36" y="42"/>
                  </a:lnTo>
                  <a:lnTo>
                    <a:pt x="38" y="42"/>
                  </a:lnTo>
                  <a:lnTo>
                    <a:pt x="42" y="44"/>
                  </a:lnTo>
                  <a:lnTo>
                    <a:pt x="44" y="44"/>
                  </a:lnTo>
                  <a:lnTo>
                    <a:pt x="46" y="42"/>
                  </a:lnTo>
                  <a:lnTo>
                    <a:pt x="48" y="40"/>
                  </a:lnTo>
                  <a:lnTo>
                    <a:pt x="46" y="38"/>
                  </a:lnTo>
                  <a:lnTo>
                    <a:pt x="46" y="36"/>
                  </a:lnTo>
                  <a:lnTo>
                    <a:pt x="48" y="34"/>
                  </a:lnTo>
                  <a:lnTo>
                    <a:pt x="50" y="32"/>
                  </a:lnTo>
                  <a:lnTo>
                    <a:pt x="48" y="30"/>
                  </a:lnTo>
                  <a:lnTo>
                    <a:pt x="48" y="28"/>
                  </a:lnTo>
                  <a:lnTo>
                    <a:pt x="46" y="26"/>
                  </a:lnTo>
                  <a:lnTo>
                    <a:pt x="46" y="24"/>
                  </a:lnTo>
                  <a:lnTo>
                    <a:pt x="44" y="22"/>
                  </a:lnTo>
                  <a:lnTo>
                    <a:pt x="44" y="20"/>
                  </a:lnTo>
                  <a:lnTo>
                    <a:pt x="44" y="18"/>
                  </a:lnTo>
                  <a:lnTo>
                    <a:pt x="42" y="14"/>
                  </a:lnTo>
                  <a:lnTo>
                    <a:pt x="42" y="12"/>
                  </a:lnTo>
                  <a:lnTo>
                    <a:pt x="44" y="8"/>
                  </a:lnTo>
                  <a:lnTo>
                    <a:pt x="46" y="8"/>
                  </a:lnTo>
                  <a:lnTo>
                    <a:pt x="46" y="8"/>
                  </a:lnTo>
                  <a:lnTo>
                    <a:pt x="48" y="6"/>
                  </a:lnTo>
                  <a:lnTo>
                    <a:pt x="48" y="4"/>
                  </a:lnTo>
                  <a:lnTo>
                    <a:pt x="46" y="2"/>
                  </a:lnTo>
                  <a:lnTo>
                    <a:pt x="40" y="2"/>
                  </a:lnTo>
                  <a:lnTo>
                    <a:pt x="36" y="0"/>
                  </a:lnTo>
                  <a:lnTo>
                    <a:pt x="34" y="0"/>
                  </a:lnTo>
                  <a:lnTo>
                    <a:pt x="32" y="0"/>
                  </a:lnTo>
                  <a:lnTo>
                    <a:pt x="28" y="0"/>
                  </a:lnTo>
                  <a:lnTo>
                    <a:pt x="24" y="2"/>
                  </a:lnTo>
                  <a:lnTo>
                    <a:pt x="20" y="0"/>
                  </a:lnTo>
                  <a:lnTo>
                    <a:pt x="14" y="0"/>
                  </a:lnTo>
                  <a:lnTo>
                    <a:pt x="12" y="2"/>
                  </a:lnTo>
                  <a:lnTo>
                    <a:pt x="10" y="4"/>
                  </a:lnTo>
                  <a:lnTo>
                    <a:pt x="10" y="4"/>
                  </a:lnTo>
                  <a:lnTo>
                    <a:pt x="10" y="8"/>
                  </a:lnTo>
                  <a:lnTo>
                    <a:pt x="10" y="8"/>
                  </a:lnTo>
                  <a:lnTo>
                    <a:pt x="8" y="10"/>
                  </a:lnTo>
                  <a:lnTo>
                    <a:pt x="6" y="12"/>
                  </a:lnTo>
                  <a:lnTo>
                    <a:pt x="4" y="12"/>
                  </a:lnTo>
                  <a:lnTo>
                    <a:pt x="2" y="14"/>
                  </a:lnTo>
                  <a:lnTo>
                    <a:pt x="2" y="18"/>
                  </a:lnTo>
                  <a:lnTo>
                    <a:pt x="0" y="22"/>
                  </a:lnTo>
                  <a:lnTo>
                    <a:pt x="0" y="24"/>
                  </a:lnTo>
                  <a:lnTo>
                    <a:pt x="2" y="26"/>
                  </a:lnTo>
                  <a:lnTo>
                    <a:pt x="4" y="28"/>
                  </a:lnTo>
                  <a:lnTo>
                    <a:pt x="4" y="28"/>
                  </a:lnTo>
                  <a:lnTo>
                    <a:pt x="4" y="30"/>
                  </a:lnTo>
                  <a:lnTo>
                    <a:pt x="6" y="32"/>
                  </a:lnTo>
                  <a:lnTo>
                    <a:pt x="6" y="34"/>
                  </a:lnTo>
                  <a:lnTo>
                    <a:pt x="8" y="34"/>
                  </a:lnTo>
                  <a:lnTo>
                    <a:pt x="10" y="34"/>
                  </a:lnTo>
                  <a:lnTo>
                    <a:pt x="10" y="36"/>
                  </a:lnTo>
                  <a:lnTo>
                    <a:pt x="10" y="40"/>
                  </a:lnTo>
                  <a:lnTo>
                    <a:pt x="10" y="42"/>
                  </a:lnTo>
                  <a:lnTo>
                    <a:pt x="12" y="42"/>
                  </a:lnTo>
                  <a:lnTo>
                    <a:pt x="14" y="46"/>
                  </a:lnTo>
                  <a:lnTo>
                    <a:pt x="14" y="48"/>
                  </a:lnTo>
                  <a:lnTo>
                    <a:pt x="16" y="48"/>
                  </a:lnTo>
                  <a:lnTo>
                    <a:pt x="16" y="50"/>
                  </a:lnTo>
                  <a:lnTo>
                    <a:pt x="18" y="50"/>
                  </a:lnTo>
                  <a:lnTo>
                    <a:pt x="18" y="52"/>
                  </a:lnTo>
                  <a:close/>
                </a:path>
              </a:pathLst>
            </a:custGeom>
            <a:grpFill/>
            <a:ln w="6350">
              <a:solidFill>
                <a:srgbClr val="19243F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/>
              <a:endParaRPr lang="en-US" sz="3448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61" name="Peru">
              <a:extLst>
                <a:ext uri="{FF2B5EF4-FFF2-40B4-BE49-F238E27FC236}">
                  <a16:creationId xmlns:a16="http://schemas.microsoft.com/office/drawing/2014/main" id="{B997F468-7E54-4BF5-A0FF-656E77255747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7547" y="4429120"/>
              <a:ext cx="306218" cy="447843"/>
            </a:xfrm>
            <a:custGeom>
              <a:avLst/>
              <a:gdLst>
                <a:gd name="T0" fmla="*/ 146 w 160"/>
                <a:gd name="T1" fmla="*/ 138 h 234"/>
                <a:gd name="T2" fmla="*/ 136 w 160"/>
                <a:gd name="T3" fmla="*/ 138 h 234"/>
                <a:gd name="T4" fmla="*/ 136 w 160"/>
                <a:gd name="T5" fmla="*/ 122 h 234"/>
                <a:gd name="T6" fmla="*/ 126 w 160"/>
                <a:gd name="T7" fmla="*/ 124 h 234"/>
                <a:gd name="T8" fmla="*/ 112 w 160"/>
                <a:gd name="T9" fmla="*/ 116 h 234"/>
                <a:gd name="T10" fmla="*/ 98 w 160"/>
                <a:gd name="T11" fmla="*/ 102 h 234"/>
                <a:gd name="T12" fmla="*/ 94 w 160"/>
                <a:gd name="T13" fmla="*/ 94 h 234"/>
                <a:gd name="T14" fmla="*/ 96 w 160"/>
                <a:gd name="T15" fmla="*/ 86 h 234"/>
                <a:gd name="T16" fmla="*/ 102 w 160"/>
                <a:gd name="T17" fmla="*/ 80 h 234"/>
                <a:gd name="T18" fmla="*/ 104 w 160"/>
                <a:gd name="T19" fmla="*/ 68 h 234"/>
                <a:gd name="T20" fmla="*/ 112 w 160"/>
                <a:gd name="T21" fmla="*/ 60 h 234"/>
                <a:gd name="T22" fmla="*/ 130 w 160"/>
                <a:gd name="T23" fmla="*/ 54 h 234"/>
                <a:gd name="T24" fmla="*/ 134 w 160"/>
                <a:gd name="T25" fmla="*/ 52 h 234"/>
                <a:gd name="T26" fmla="*/ 140 w 160"/>
                <a:gd name="T27" fmla="*/ 54 h 234"/>
                <a:gd name="T28" fmla="*/ 132 w 160"/>
                <a:gd name="T29" fmla="*/ 48 h 234"/>
                <a:gd name="T30" fmla="*/ 138 w 160"/>
                <a:gd name="T31" fmla="*/ 32 h 234"/>
                <a:gd name="T32" fmla="*/ 132 w 160"/>
                <a:gd name="T33" fmla="*/ 28 h 234"/>
                <a:gd name="T34" fmla="*/ 118 w 160"/>
                <a:gd name="T35" fmla="*/ 26 h 234"/>
                <a:gd name="T36" fmla="*/ 108 w 160"/>
                <a:gd name="T37" fmla="*/ 30 h 234"/>
                <a:gd name="T38" fmla="*/ 104 w 160"/>
                <a:gd name="T39" fmla="*/ 26 h 234"/>
                <a:gd name="T40" fmla="*/ 98 w 160"/>
                <a:gd name="T41" fmla="*/ 20 h 234"/>
                <a:gd name="T42" fmla="*/ 88 w 160"/>
                <a:gd name="T43" fmla="*/ 10 h 234"/>
                <a:gd name="T44" fmla="*/ 80 w 160"/>
                <a:gd name="T45" fmla="*/ 2 h 234"/>
                <a:gd name="T46" fmla="*/ 74 w 160"/>
                <a:gd name="T47" fmla="*/ 2 h 234"/>
                <a:gd name="T48" fmla="*/ 76 w 160"/>
                <a:gd name="T49" fmla="*/ 12 h 234"/>
                <a:gd name="T50" fmla="*/ 62 w 160"/>
                <a:gd name="T51" fmla="*/ 30 h 234"/>
                <a:gd name="T52" fmla="*/ 32 w 160"/>
                <a:gd name="T53" fmla="*/ 60 h 234"/>
                <a:gd name="T54" fmla="*/ 22 w 160"/>
                <a:gd name="T55" fmla="*/ 56 h 234"/>
                <a:gd name="T56" fmla="*/ 12 w 160"/>
                <a:gd name="T57" fmla="*/ 54 h 234"/>
                <a:gd name="T58" fmla="*/ 16 w 160"/>
                <a:gd name="T59" fmla="*/ 44 h 234"/>
                <a:gd name="T60" fmla="*/ 6 w 160"/>
                <a:gd name="T61" fmla="*/ 48 h 234"/>
                <a:gd name="T62" fmla="*/ 0 w 160"/>
                <a:gd name="T63" fmla="*/ 60 h 234"/>
                <a:gd name="T64" fmla="*/ 2 w 160"/>
                <a:gd name="T65" fmla="*/ 66 h 234"/>
                <a:gd name="T66" fmla="*/ 4 w 160"/>
                <a:gd name="T67" fmla="*/ 74 h 234"/>
                <a:gd name="T68" fmla="*/ 6 w 160"/>
                <a:gd name="T69" fmla="*/ 80 h 234"/>
                <a:gd name="T70" fmla="*/ 20 w 160"/>
                <a:gd name="T71" fmla="*/ 86 h 234"/>
                <a:gd name="T72" fmla="*/ 26 w 160"/>
                <a:gd name="T73" fmla="*/ 98 h 234"/>
                <a:gd name="T74" fmla="*/ 34 w 160"/>
                <a:gd name="T75" fmla="*/ 110 h 234"/>
                <a:gd name="T76" fmla="*/ 40 w 160"/>
                <a:gd name="T77" fmla="*/ 122 h 234"/>
                <a:gd name="T78" fmla="*/ 46 w 160"/>
                <a:gd name="T79" fmla="*/ 136 h 234"/>
                <a:gd name="T80" fmla="*/ 50 w 160"/>
                <a:gd name="T81" fmla="*/ 142 h 234"/>
                <a:gd name="T82" fmla="*/ 56 w 160"/>
                <a:gd name="T83" fmla="*/ 152 h 234"/>
                <a:gd name="T84" fmla="*/ 64 w 160"/>
                <a:gd name="T85" fmla="*/ 166 h 234"/>
                <a:gd name="T86" fmla="*/ 66 w 160"/>
                <a:gd name="T87" fmla="*/ 174 h 234"/>
                <a:gd name="T88" fmla="*/ 68 w 160"/>
                <a:gd name="T89" fmla="*/ 178 h 234"/>
                <a:gd name="T90" fmla="*/ 74 w 160"/>
                <a:gd name="T91" fmla="*/ 186 h 234"/>
                <a:gd name="T92" fmla="*/ 82 w 160"/>
                <a:gd name="T93" fmla="*/ 192 h 234"/>
                <a:gd name="T94" fmla="*/ 88 w 160"/>
                <a:gd name="T95" fmla="*/ 196 h 234"/>
                <a:gd name="T96" fmla="*/ 96 w 160"/>
                <a:gd name="T97" fmla="*/ 200 h 234"/>
                <a:gd name="T98" fmla="*/ 102 w 160"/>
                <a:gd name="T99" fmla="*/ 206 h 234"/>
                <a:gd name="T100" fmla="*/ 114 w 160"/>
                <a:gd name="T101" fmla="*/ 210 h 234"/>
                <a:gd name="T102" fmla="*/ 120 w 160"/>
                <a:gd name="T103" fmla="*/ 216 h 234"/>
                <a:gd name="T104" fmla="*/ 128 w 160"/>
                <a:gd name="T105" fmla="*/ 222 h 234"/>
                <a:gd name="T106" fmla="*/ 134 w 160"/>
                <a:gd name="T107" fmla="*/ 226 h 234"/>
                <a:gd name="T108" fmla="*/ 142 w 160"/>
                <a:gd name="T109" fmla="*/ 234 h 234"/>
                <a:gd name="T110" fmla="*/ 152 w 160"/>
                <a:gd name="T111" fmla="*/ 228 h 234"/>
                <a:gd name="T112" fmla="*/ 152 w 160"/>
                <a:gd name="T113" fmla="*/ 222 h 234"/>
                <a:gd name="T114" fmla="*/ 152 w 160"/>
                <a:gd name="T115" fmla="*/ 218 h 234"/>
                <a:gd name="T116" fmla="*/ 160 w 160"/>
                <a:gd name="T117" fmla="*/ 206 h 234"/>
                <a:gd name="T118" fmla="*/ 156 w 160"/>
                <a:gd name="T119" fmla="*/ 192 h 234"/>
                <a:gd name="T120" fmla="*/ 158 w 160"/>
                <a:gd name="T121" fmla="*/ 174 h 234"/>
                <a:gd name="T122" fmla="*/ 160 w 160"/>
                <a:gd name="T123" fmla="*/ 156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0" h="234">
                  <a:moveTo>
                    <a:pt x="148" y="138"/>
                  </a:moveTo>
                  <a:lnTo>
                    <a:pt x="148" y="138"/>
                  </a:lnTo>
                  <a:lnTo>
                    <a:pt x="146" y="138"/>
                  </a:lnTo>
                  <a:lnTo>
                    <a:pt x="146" y="138"/>
                  </a:lnTo>
                  <a:lnTo>
                    <a:pt x="142" y="138"/>
                  </a:lnTo>
                  <a:lnTo>
                    <a:pt x="140" y="138"/>
                  </a:lnTo>
                  <a:lnTo>
                    <a:pt x="138" y="138"/>
                  </a:lnTo>
                  <a:lnTo>
                    <a:pt x="136" y="138"/>
                  </a:lnTo>
                  <a:lnTo>
                    <a:pt x="136" y="134"/>
                  </a:lnTo>
                  <a:lnTo>
                    <a:pt x="136" y="126"/>
                  </a:lnTo>
                  <a:lnTo>
                    <a:pt x="136" y="122"/>
                  </a:lnTo>
                  <a:lnTo>
                    <a:pt x="136" y="122"/>
                  </a:lnTo>
                  <a:lnTo>
                    <a:pt x="136" y="118"/>
                  </a:lnTo>
                  <a:lnTo>
                    <a:pt x="136" y="118"/>
                  </a:lnTo>
                  <a:lnTo>
                    <a:pt x="132" y="120"/>
                  </a:lnTo>
                  <a:lnTo>
                    <a:pt x="126" y="124"/>
                  </a:lnTo>
                  <a:lnTo>
                    <a:pt x="120" y="124"/>
                  </a:lnTo>
                  <a:lnTo>
                    <a:pt x="114" y="124"/>
                  </a:lnTo>
                  <a:lnTo>
                    <a:pt x="114" y="120"/>
                  </a:lnTo>
                  <a:lnTo>
                    <a:pt x="112" y="116"/>
                  </a:lnTo>
                  <a:lnTo>
                    <a:pt x="108" y="116"/>
                  </a:lnTo>
                  <a:lnTo>
                    <a:pt x="100" y="116"/>
                  </a:lnTo>
                  <a:lnTo>
                    <a:pt x="102" y="112"/>
                  </a:lnTo>
                  <a:lnTo>
                    <a:pt x="98" y="102"/>
                  </a:lnTo>
                  <a:lnTo>
                    <a:pt x="94" y="100"/>
                  </a:lnTo>
                  <a:lnTo>
                    <a:pt x="94" y="98"/>
                  </a:lnTo>
                  <a:lnTo>
                    <a:pt x="94" y="96"/>
                  </a:lnTo>
                  <a:lnTo>
                    <a:pt x="94" y="94"/>
                  </a:lnTo>
                  <a:lnTo>
                    <a:pt x="94" y="90"/>
                  </a:lnTo>
                  <a:lnTo>
                    <a:pt x="94" y="90"/>
                  </a:lnTo>
                  <a:lnTo>
                    <a:pt x="96" y="88"/>
                  </a:lnTo>
                  <a:lnTo>
                    <a:pt x="96" y="86"/>
                  </a:lnTo>
                  <a:lnTo>
                    <a:pt x="98" y="82"/>
                  </a:lnTo>
                  <a:lnTo>
                    <a:pt x="100" y="84"/>
                  </a:lnTo>
                  <a:lnTo>
                    <a:pt x="102" y="82"/>
                  </a:lnTo>
                  <a:lnTo>
                    <a:pt x="102" y="80"/>
                  </a:lnTo>
                  <a:lnTo>
                    <a:pt x="100" y="76"/>
                  </a:lnTo>
                  <a:lnTo>
                    <a:pt x="104" y="72"/>
                  </a:lnTo>
                  <a:lnTo>
                    <a:pt x="104" y="70"/>
                  </a:lnTo>
                  <a:lnTo>
                    <a:pt x="104" y="68"/>
                  </a:lnTo>
                  <a:lnTo>
                    <a:pt x="104" y="64"/>
                  </a:lnTo>
                  <a:lnTo>
                    <a:pt x="106" y="64"/>
                  </a:lnTo>
                  <a:lnTo>
                    <a:pt x="110" y="62"/>
                  </a:lnTo>
                  <a:lnTo>
                    <a:pt x="112" y="60"/>
                  </a:lnTo>
                  <a:lnTo>
                    <a:pt x="112" y="60"/>
                  </a:lnTo>
                  <a:lnTo>
                    <a:pt x="114" y="58"/>
                  </a:lnTo>
                  <a:lnTo>
                    <a:pt x="120" y="56"/>
                  </a:lnTo>
                  <a:lnTo>
                    <a:pt x="130" y="54"/>
                  </a:lnTo>
                  <a:lnTo>
                    <a:pt x="130" y="52"/>
                  </a:lnTo>
                  <a:lnTo>
                    <a:pt x="132" y="52"/>
                  </a:lnTo>
                  <a:lnTo>
                    <a:pt x="134" y="52"/>
                  </a:lnTo>
                  <a:lnTo>
                    <a:pt x="134" y="52"/>
                  </a:lnTo>
                  <a:lnTo>
                    <a:pt x="138" y="54"/>
                  </a:lnTo>
                  <a:lnTo>
                    <a:pt x="138" y="54"/>
                  </a:lnTo>
                  <a:lnTo>
                    <a:pt x="140" y="54"/>
                  </a:lnTo>
                  <a:lnTo>
                    <a:pt x="140" y="54"/>
                  </a:lnTo>
                  <a:lnTo>
                    <a:pt x="140" y="48"/>
                  </a:lnTo>
                  <a:lnTo>
                    <a:pt x="138" y="48"/>
                  </a:lnTo>
                  <a:lnTo>
                    <a:pt x="134" y="48"/>
                  </a:lnTo>
                  <a:lnTo>
                    <a:pt x="132" y="48"/>
                  </a:lnTo>
                  <a:lnTo>
                    <a:pt x="132" y="46"/>
                  </a:lnTo>
                  <a:lnTo>
                    <a:pt x="140" y="32"/>
                  </a:lnTo>
                  <a:lnTo>
                    <a:pt x="140" y="32"/>
                  </a:lnTo>
                  <a:lnTo>
                    <a:pt x="138" y="32"/>
                  </a:lnTo>
                  <a:lnTo>
                    <a:pt x="136" y="30"/>
                  </a:lnTo>
                  <a:lnTo>
                    <a:pt x="134" y="28"/>
                  </a:lnTo>
                  <a:lnTo>
                    <a:pt x="132" y="28"/>
                  </a:lnTo>
                  <a:lnTo>
                    <a:pt x="132" y="28"/>
                  </a:lnTo>
                  <a:lnTo>
                    <a:pt x="128" y="28"/>
                  </a:lnTo>
                  <a:lnTo>
                    <a:pt x="124" y="30"/>
                  </a:lnTo>
                  <a:lnTo>
                    <a:pt x="122" y="28"/>
                  </a:lnTo>
                  <a:lnTo>
                    <a:pt x="118" y="26"/>
                  </a:lnTo>
                  <a:lnTo>
                    <a:pt x="114" y="28"/>
                  </a:lnTo>
                  <a:lnTo>
                    <a:pt x="112" y="30"/>
                  </a:lnTo>
                  <a:lnTo>
                    <a:pt x="110" y="30"/>
                  </a:lnTo>
                  <a:lnTo>
                    <a:pt x="108" y="30"/>
                  </a:lnTo>
                  <a:lnTo>
                    <a:pt x="106" y="30"/>
                  </a:lnTo>
                  <a:lnTo>
                    <a:pt x="104" y="30"/>
                  </a:lnTo>
                  <a:lnTo>
                    <a:pt x="102" y="28"/>
                  </a:lnTo>
                  <a:lnTo>
                    <a:pt x="104" y="26"/>
                  </a:lnTo>
                  <a:lnTo>
                    <a:pt x="102" y="24"/>
                  </a:lnTo>
                  <a:lnTo>
                    <a:pt x="100" y="22"/>
                  </a:lnTo>
                  <a:lnTo>
                    <a:pt x="98" y="22"/>
                  </a:lnTo>
                  <a:lnTo>
                    <a:pt x="98" y="20"/>
                  </a:lnTo>
                  <a:lnTo>
                    <a:pt x="96" y="16"/>
                  </a:lnTo>
                  <a:lnTo>
                    <a:pt x="92" y="14"/>
                  </a:lnTo>
                  <a:lnTo>
                    <a:pt x="90" y="14"/>
                  </a:lnTo>
                  <a:lnTo>
                    <a:pt x="88" y="10"/>
                  </a:lnTo>
                  <a:lnTo>
                    <a:pt x="86" y="8"/>
                  </a:lnTo>
                  <a:lnTo>
                    <a:pt x="84" y="4"/>
                  </a:lnTo>
                  <a:lnTo>
                    <a:pt x="84" y="2"/>
                  </a:lnTo>
                  <a:lnTo>
                    <a:pt x="80" y="2"/>
                  </a:lnTo>
                  <a:lnTo>
                    <a:pt x="76" y="0"/>
                  </a:lnTo>
                  <a:lnTo>
                    <a:pt x="74" y="0"/>
                  </a:lnTo>
                  <a:lnTo>
                    <a:pt x="74" y="0"/>
                  </a:lnTo>
                  <a:lnTo>
                    <a:pt x="74" y="2"/>
                  </a:lnTo>
                  <a:lnTo>
                    <a:pt x="74" y="2"/>
                  </a:lnTo>
                  <a:lnTo>
                    <a:pt x="78" y="8"/>
                  </a:lnTo>
                  <a:lnTo>
                    <a:pt x="78" y="10"/>
                  </a:lnTo>
                  <a:lnTo>
                    <a:pt x="76" y="12"/>
                  </a:lnTo>
                  <a:lnTo>
                    <a:pt x="76" y="14"/>
                  </a:lnTo>
                  <a:lnTo>
                    <a:pt x="74" y="14"/>
                  </a:lnTo>
                  <a:lnTo>
                    <a:pt x="70" y="22"/>
                  </a:lnTo>
                  <a:lnTo>
                    <a:pt x="62" y="30"/>
                  </a:lnTo>
                  <a:lnTo>
                    <a:pt x="56" y="34"/>
                  </a:lnTo>
                  <a:lnTo>
                    <a:pt x="44" y="38"/>
                  </a:lnTo>
                  <a:lnTo>
                    <a:pt x="42" y="40"/>
                  </a:lnTo>
                  <a:lnTo>
                    <a:pt x="32" y="60"/>
                  </a:lnTo>
                  <a:lnTo>
                    <a:pt x="30" y="62"/>
                  </a:lnTo>
                  <a:lnTo>
                    <a:pt x="30" y="62"/>
                  </a:lnTo>
                  <a:lnTo>
                    <a:pt x="26" y="56"/>
                  </a:lnTo>
                  <a:lnTo>
                    <a:pt x="22" y="56"/>
                  </a:lnTo>
                  <a:lnTo>
                    <a:pt x="20" y="54"/>
                  </a:lnTo>
                  <a:lnTo>
                    <a:pt x="18" y="52"/>
                  </a:lnTo>
                  <a:lnTo>
                    <a:pt x="16" y="54"/>
                  </a:lnTo>
                  <a:lnTo>
                    <a:pt x="12" y="54"/>
                  </a:lnTo>
                  <a:lnTo>
                    <a:pt x="12" y="52"/>
                  </a:lnTo>
                  <a:lnTo>
                    <a:pt x="14" y="50"/>
                  </a:lnTo>
                  <a:lnTo>
                    <a:pt x="16" y="48"/>
                  </a:lnTo>
                  <a:lnTo>
                    <a:pt x="16" y="44"/>
                  </a:lnTo>
                  <a:lnTo>
                    <a:pt x="16" y="44"/>
                  </a:lnTo>
                  <a:lnTo>
                    <a:pt x="16" y="44"/>
                  </a:lnTo>
                  <a:lnTo>
                    <a:pt x="8" y="46"/>
                  </a:lnTo>
                  <a:lnTo>
                    <a:pt x="6" y="48"/>
                  </a:lnTo>
                  <a:lnTo>
                    <a:pt x="2" y="54"/>
                  </a:lnTo>
                  <a:lnTo>
                    <a:pt x="2" y="56"/>
                  </a:lnTo>
                  <a:lnTo>
                    <a:pt x="0" y="58"/>
                  </a:lnTo>
                  <a:lnTo>
                    <a:pt x="0" y="60"/>
                  </a:lnTo>
                  <a:lnTo>
                    <a:pt x="2" y="62"/>
                  </a:lnTo>
                  <a:lnTo>
                    <a:pt x="2" y="62"/>
                  </a:lnTo>
                  <a:lnTo>
                    <a:pt x="2" y="64"/>
                  </a:lnTo>
                  <a:lnTo>
                    <a:pt x="2" y="66"/>
                  </a:lnTo>
                  <a:lnTo>
                    <a:pt x="4" y="68"/>
                  </a:lnTo>
                  <a:lnTo>
                    <a:pt x="6" y="70"/>
                  </a:lnTo>
                  <a:lnTo>
                    <a:pt x="6" y="74"/>
                  </a:lnTo>
                  <a:lnTo>
                    <a:pt x="4" y="74"/>
                  </a:lnTo>
                  <a:lnTo>
                    <a:pt x="2" y="74"/>
                  </a:lnTo>
                  <a:lnTo>
                    <a:pt x="2" y="76"/>
                  </a:lnTo>
                  <a:lnTo>
                    <a:pt x="2" y="78"/>
                  </a:lnTo>
                  <a:lnTo>
                    <a:pt x="6" y="80"/>
                  </a:lnTo>
                  <a:lnTo>
                    <a:pt x="8" y="82"/>
                  </a:lnTo>
                  <a:lnTo>
                    <a:pt x="12" y="82"/>
                  </a:lnTo>
                  <a:lnTo>
                    <a:pt x="18" y="86"/>
                  </a:lnTo>
                  <a:lnTo>
                    <a:pt x="20" y="86"/>
                  </a:lnTo>
                  <a:lnTo>
                    <a:pt x="20" y="88"/>
                  </a:lnTo>
                  <a:lnTo>
                    <a:pt x="24" y="92"/>
                  </a:lnTo>
                  <a:lnTo>
                    <a:pt x="24" y="96"/>
                  </a:lnTo>
                  <a:lnTo>
                    <a:pt x="26" y="98"/>
                  </a:lnTo>
                  <a:lnTo>
                    <a:pt x="30" y="102"/>
                  </a:lnTo>
                  <a:lnTo>
                    <a:pt x="32" y="104"/>
                  </a:lnTo>
                  <a:lnTo>
                    <a:pt x="32" y="108"/>
                  </a:lnTo>
                  <a:lnTo>
                    <a:pt x="34" y="110"/>
                  </a:lnTo>
                  <a:lnTo>
                    <a:pt x="36" y="114"/>
                  </a:lnTo>
                  <a:lnTo>
                    <a:pt x="36" y="116"/>
                  </a:lnTo>
                  <a:lnTo>
                    <a:pt x="38" y="118"/>
                  </a:lnTo>
                  <a:lnTo>
                    <a:pt x="40" y="122"/>
                  </a:lnTo>
                  <a:lnTo>
                    <a:pt x="42" y="126"/>
                  </a:lnTo>
                  <a:lnTo>
                    <a:pt x="40" y="126"/>
                  </a:lnTo>
                  <a:lnTo>
                    <a:pt x="42" y="130"/>
                  </a:lnTo>
                  <a:lnTo>
                    <a:pt x="46" y="136"/>
                  </a:lnTo>
                  <a:lnTo>
                    <a:pt x="48" y="138"/>
                  </a:lnTo>
                  <a:lnTo>
                    <a:pt x="48" y="140"/>
                  </a:lnTo>
                  <a:lnTo>
                    <a:pt x="48" y="142"/>
                  </a:lnTo>
                  <a:lnTo>
                    <a:pt x="50" y="142"/>
                  </a:lnTo>
                  <a:lnTo>
                    <a:pt x="54" y="146"/>
                  </a:lnTo>
                  <a:lnTo>
                    <a:pt x="54" y="148"/>
                  </a:lnTo>
                  <a:lnTo>
                    <a:pt x="54" y="152"/>
                  </a:lnTo>
                  <a:lnTo>
                    <a:pt x="56" y="152"/>
                  </a:lnTo>
                  <a:lnTo>
                    <a:pt x="60" y="154"/>
                  </a:lnTo>
                  <a:lnTo>
                    <a:pt x="60" y="158"/>
                  </a:lnTo>
                  <a:lnTo>
                    <a:pt x="64" y="162"/>
                  </a:lnTo>
                  <a:lnTo>
                    <a:pt x="64" y="166"/>
                  </a:lnTo>
                  <a:lnTo>
                    <a:pt x="68" y="172"/>
                  </a:lnTo>
                  <a:lnTo>
                    <a:pt x="68" y="174"/>
                  </a:lnTo>
                  <a:lnTo>
                    <a:pt x="68" y="174"/>
                  </a:lnTo>
                  <a:lnTo>
                    <a:pt x="66" y="174"/>
                  </a:lnTo>
                  <a:lnTo>
                    <a:pt x="66" y="174"/>
                  </a:lnTo>
                  <a:lnTo>
                    <a:pt x="66" y="176"/>
                  </a:lnTo>
                  <a:lnTo>
                    <a:pt x="66" y="178"/>
                  </a:lnTo>
                  <a:lnTo>
                    <a:pt x="68" y="178"/>
                  </a:lnTo>
                  <a:lnTo>
                    <a:pt x="70" y="180"/>
                  </a:lnTo>
                  <a:lnTo>
                    <a:pt x="70" y="180"/>
                  </a:lnTo>
                  <a:lnTo>
                    <a:pt x="70" y="182"/>
                  </a:lnTo>
                  <a:lnTo>
                    <a:pt x="74" y="186"/>
                  </a:lnTo>
                  <a:lnTo>
                    <a:pt x="78" y="186"/>
                  </a:lnTo>
                  <a:lnTo>
                    <a:pt x="78" y="188"/>
                  </a:lnTo>
                  <a:lnTo>
                    <a:pt x="80" y="192"/>
                  </a:lnTo>
                  <a:lnTo>
                    <a:pt x="82" y="192"/>
                  </a:lnTo>
                  <a:lnTo>
                    <a:pt x="82" y="192"/>
                  </a:lnTo>
                  <a:lnTo>
                    <a:pt x="84" y="194"/>
                  </a:lnTo>
                  <a:lnTo>
                    <a:pt x="84" y="196"/>
                  </a:lnTo>
                  <a:lnTo>
                    <a:pt x="88" y="196"/>
                  </a:lnTo>
                  <a:lnTo>
                    <a:pt x="90" y="194"/>
                  </a:lnTo>
                  <a:lnTo>
                    <a:pt x="90" y="196"/>
                  </a:lnTo>
                  <a:lnTo>
                    <a:pt x="92" y="198"/>
                  </a:lnTo>
                  <a:lnTo>
                    <a:pt x="96" y="200"/>
                  </a:lnTo>
                  <a:lnTo>
                    <a:pt x="98" y="202"/>
                  </a:lnTo>
                  <a:lnTo>
                    <a:pt x="98" y="204"/>
                  </a:lnTo>
                  <a:lnTo>
                    <a:pt x="98" y="206"/>
                  </a:lnTo>
                  <a:lnTo>
                    <a:pt x="102" y="206"/>
                  </a:lnTo>
                  <a:lnTo>
                    <a:pt x="104" y="206"/>
                  </a:lnTo>
                  <a:lnTo>
                    <a:pt x="106" y="206"/>
                  </a:lnTo>
                  <a:lnTo>
                    <a:pt x="110" y="210"/>
                  </a:lnTo>
                  <a:lnTo>
                    <a:pt x="114" y="210"/>
                  </a:lnTo>
                  <a:lnTo>
                    <a:pt x="116" y="210"/>
                  </a:lnTo>
                  <a:lnTo>
                    <a:pt x="116" y="212"/>
                  </a:lnTo>
                  <a:lnTo>
                    <a:pt x="118" y="214"/>
                  </a:lnTo>
                  <a:lnTo>
                    <a:pt x="120" y="216"/>
                  </a:lnTo>
                  <a:lnTo>
                    <a:pt x="122" y="216"/>
                  </a:lnTo>
                  <a:lnTo>
                    <a:pt x="126" y="220"/>
                  </a:lnTo>
                  <a:lnTo>
                    <a:pt x="126" y="220"/>
                  </a:lnTo>
                  <a:lnTo>
                    <a:pt x="128" y="222"/>
                  </a:lnTo>
                  <a:lnTo>
                    <a:pt x="128" y="222"/>
                  </a:lnTo>
                  <a:lnTo>
                    <a:pt x="128" y="224"/>
                  </a:lnTo>
                  <a:lnTo>
                    <a:pt x="130" y="224"/>
                  </a:lnTo>
                  <a:lnTo>
                    <a:pt x="134" y="226"/>
                  </a:lnTo>
                  <a:lnTo>
                    <a:pt x="136" y="230"/>
                  </a:lnTo>
                  <a:lnTo>
                    <a:pt x="140" y="232"/>
                  </a:lnTo>
                  <a:lnTo>
                    <a:pt x="142" y="234"/>
                  </a:lnTo>
                  <a:lnTo>
                    <a:pt x="142" y="234"/>
                  </a:lnTo>
                  <a:lnTo>
                    <a:pt x="146" y="232"/>
                  </a:lnTo>
                  <a:lnTo>
                    <a:pt x="148" y="230"/>
                  </a:lnTo>
                  <a:lnTo>
                    <a:pt x="150" y="230"/>
                  </a:lnTo>
                  <a:lnTo>
                    <a:pt x="152" y="228"/>
                  </a:lnTo>
                  <a:lnTo>
                    <a:pt x="154" y="228"/>
                  </a:lnTo>
                  <a:lnTo>
                    <a:pt x="150" y="224"/>
                  </a:lnTo>
                  <a:lnTo>
                    <a:pt x="152" y="222"/>
                  </a:lnTo>
                  <a:lnTo>
                    <a:pt x="152" y="222"/>
                  </a:lnTo>
                  <a:lnTo>
                    <a:pt x="154" y="222"/>
                  </a:lnTo>
                  <a:lnTo>
                    <a:pt x="154" y="220"/>
                  </a:lnTo>
                  <a:lnTo>
                    <a:pt x="152" y="220"/>
                  </a:lnTo>
                  <a:lnTo>
                    <a:pt x="152" y="218"/>
                  </a:lnTo>
                  <a:lnTo>
                    <a:pt x="154" y="214"/>
                  </a:lnTo>
                  <a:lnTo>
                    <a:pt x="156" y="212"/>
                  </a:lnTo>
                  <a:lnTo>
                    <a:pt x="158" y="208"/>
                  </a:lnTo>
                  <a:lnTo>
                    <a:pt x="160" y="206"/>
                  </a:lnTo>
                  <a:lnTo>
                    <a:pt x="156" y="198"/>
                  </a:lnTo>
                  <a:lnTo>
                    <a:pt x="156" y="196"/>
                  </a:lnTo>
                  <a:lnTo>
                    <a:pt x="156" y="194"/>
                  </a:lnTo>
                  <a:lnTo>
                    <a:pt x="156" y="192"/>
                  </a:lnTo>
                  <a:lnTo>
                    <a:pt x="154" y="188"/>
                  </a:lnTo>
                  <a:lnTo>
                    <a:pt x="156" y="186"/>
                  </a:lnTo>
                  <a:lnTo>
                    <a:pt x="158" y="182"/>
                  </a:lnTo>
                  <a:lnTo>
                    <a:pt x="158" y="174"/>
                  </a:lnTo>
                  <a:lnTo>
                    <a:pt x="156" y="172"/>
                  </a:lnTo>
                  <a:lnTo>
                    <a:pt x="158" y="168"/>
                  </a:lnTo>
                  <a:lnTo>
                    <a:pt x="158" y="158"/>
                  </a:lnTo>
                  <a:lnTo>
                    <a:pt x="160" y="156"/>
                  </a:lnTo>
                  <a:lnTo>
                    <a:pt x="160" y="154"/>
                  </a:lnTo>
                  <a:lnTo>
                    <a:pt x="148" y="138"/>
                  </a:lnTo>
                  <a:close/>
                </a:path>
              </a:pathLst>
            </a:custGeom>
            <a:grpFill/>
            <a:ln w="6350">
              <a:solidFill>
                <a:srgbClr val="19243F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/>
              <a:endParaRPr lang="en-US" sz="3448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62" name="Paraguay">
              <a:extLst>
                <a:ext uri="{FF2B5EF4-FFF2-40B4-BE49-F238E27FC236}">
                  <a16:creationId xmlns:a16="http://schemas.microsoft.com/office/drawing/2014/main" id="{08970BDC-FB43-46FD-8EAF-D88AC3475EE7}"/>
                </a:ext>
              </a:extLst>
            </p:cNvPr>
            <p:cNvSpPr>
              <a:spLocks/>
            </p:cNvSpPr>
            <p:nvPr/>
          </p:nvSpPr>
          <p:spPr bwMode="auto">
            <a:xfrm>
              <a:off x="4476874" y="4892274"/>
              <a:ext cx="202869" cy="214352"/>
            </a:xfrm>
            <a:custGeom>
              <a:avLst/>
              <a:gdLst>
                <a:gd name="T0" fmla="*/ 2 w 106"/>
                <a:gd name="T1" fmla="*/ 34 h 112"/>
                <a:gd name="T2" fmla="*/ 4 w 106"/>
                <a:gd name="T3" fmla="*/ 24 h 112"/>
                <a:gd name="T4" fmla="*/ 4 w 106"/>
                <a:gd name="T5" fmla="*/ 20 h 112"/>
                <a:gd name="T6" fmla="*/ 8 w 106"/>
                <a:gd name="T7" fmla="*/ 8 h 112"/>
                <a:gd name="T8" fmla="*/ 12 w 106"/>
                <a:gd name="T9" fmla="*/ 6 h 112"/>
                <a:gd name="T10" fmla="*/ 42 w 106"/>
                <a:gd name="T11" fmla="*/ 0 h 112"/>
                <a:gd name="T12" fmla="*/ 52 w 106"/>
                <a:gd name="T13" fmla="*/ 6 h 112"/>
                <a:gd name="T14" fmla="*/ 54 w 106"/>
                <a:gd name="T15" fmla="*/ 12 h 112"/>
                <a:gd name="T16" fmla="*/ 58 w 106"/>
                <a:gd name="T17" fmla="*/ 18 h 112"/>
                <a:gd name="T18" fmla="*/ 60 w 106"/>
                <a:gd name="T19" fmla="*/ 30 h 112"/>
                <a:gd name="T20" fmla="*/ 58 w 106"/>
                <a:gd name="T21" fmla="*/ 36 h 112"/>
                <a:gd name="T22" fmla="*/ 64 w 106"/>
                <a:gd name="T23" fmla="*/ 38 h 112"/>
                <a:gd name="T24" fmla="*/ 72 w 106"/>
                <a:gd name="T25" fmla="*/ 38 h 112"/>
                <a:gd name="T26" fmla="*/ 82 w 106"/>
                <a:gd name="T27" fmla="*/ 38 h 112"/>
                <a:gd name="T28" fmla="*/ 86 w 106"/>
                <a:gd name="T29" fmla="*/ 40 h 112"/>
                <a:gd name="T30" fmla="*/ 90 w 106"/>
                <a:gd name="T31" fmla="*/ 56 h 112"/>
                <a:gd name="T32" fmla="*/ 96 w 106"/>
                <a:gd name="T33" fmla="*/ 62 h 112"/>
                <a:gd name="T34" fmla="*/ 102 w 106"/>
                <a:gd name="T35" fmla="*/ 60 h 112"/>
                <a:gd name="T36" fmla="*/ 106 w 106"/>
                <a:gd name="T37" fmla="*/ 62 h 112"/>
                <a:gd name="T38" fmla="*/ 104 w 106"/>
                <a:gd name="T39" fmla="*/ 76 h 112"/>
                <a:gd name="T40" fmla="*/ 104 w 106"/>
                <a:gd name="T41" fmla="*/ 78 h 112"/>
                <a:gd name="T42" fmla="*/ 104 w 106"/>
                <a:gd name="T43" fmla="*/ 80 h 112"/>
                <a:gd name="T44" fmla="*/ 102 w 106"/>
                <a:gd name="T45" fmla="*/ 82 h 112"/>
                <a:gd name="T46" fmla="*/ 102 w 106"/>
                <a:gd name="T47" fmla="*/ 86 h 112"/>
                <a:gd name="T48" fmla="*/ 100 w 106"/>
                <a:gd name="T49" fmla="*/ 94 h 112"/>
                <a:gd name="T50" fmla="*/ 98 w 106"/>
                <a:gd name="T51" fmla="*/ 98 h 112"/>
                <a:gd name="T52" fmla="*/ 92 w 106"/>
                <a:gd name="T53" fmla="*/ 106 h 112"/>
                <a:gd name="T54" fmla="*/ 86 w 106"/>
                <a:gd name="T55" fmla="*/ 108 h 112"/>
                <a:gd name="T56" fmla="*/ 82 w 106"/>
                <a:gd name="T57" fmla="*/ 112 h 112"/>
                <a:gd name="T58" fmla="*/ 80 w 106"/>
                <a:gd name="T59" fmla="*/ 110 h 112"/>
                <a:gd name="T60" fmla="*/ 72 w 106"/>
                <a:gd name="T61" fmla="*/ 108 h 112"/>
                <a:gd name="T62" fmla="*/ 56 w 106"/>
                <a:gd name="T63" fmla="*/ 108 h 112"/>
                <a:gd name="T64" fmla="*/ 54 w 106"/>
                <a:gd name="T65" fmla="*/ 104 h 112"/>
                <a:gd name="T66" fmla="*/ 60 w 106"/>
                <a:gd name="T67" fmla="*/ 96 h 112"/>
                <a:gd name="T68" fmla="*/ 60 w 106"/>
                <a:gd name="T69" fmla="*/ 92 h 112"/>
                <a:gd name="T70" fmla="*/ 64 w 106"/>
                <a:gd name="T71" fmla="*/ 88 h 112"/>
                <a:gd name="T72" fmla="*/ 64 w 106"/>
                <a:gd name="T73" fmla="*/ 82 h 112"/>
                <a:gd name="T74" fmla="*/ 58 w 106"/>
                <a:gd name="T75" fmla="*/ 76 h 112"/>
                <a:gd name="T76" fmla="*/ 44 w 106"/>
                <a:gd name="T77" fmla="*/ 72 h 112"/>
                <a:gd name="T78" fmla="*/ 36 w 106"/>
                <a:gd name="T79" fmla="*/ 66 h 112"/>
                <a:gd name="T80" fmla="*/ 24 w 106"/>
                <a:gd name="T81" fmla="*/ 62 h 112"/>
                <a:gd name="T82" fmla="*/ 20 w 106"/>
                <a:gd name="T83" fmla="*/ 56 h 112"/>
                <a:gd name="T84" fmla="*/ 10 w 106"/>
                <a:gd name="T85" fmla="*/ 48 h 112"/>
                <a:gd name="T86" fmla="*/ 4 w 106"/>
                <a:gd name="T87" fmla="*/ 42 h 112"/>
                <a:gd name="T88" fmla="*/ 0 w 106"/>
                <a:gd name="T89" fmla="*/ 38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06" h="112">
                  <a:moveTo>
                    <a:pt x="0" y="38"/>
                  </a:moveTo>
                  <a:lnTo>
                    <a:pt x="2" y="34"/>
                  </a:lnTo>
                  <a:lnTo>
                    <a:pt x="4" y="28"/>
                  </a:lnTo>
                  <a:lnTo>
                    <a:pt x="4" y="24"/>
                  </a:lnTo>
                  <a:lnTo>
                    <a:pt x="4" y="20"/>
                  </a:lnTo>
                  <a:lnTo>
                    <a:pt x="4" y="20"/>
                  </a:lnTo>
                  <a:lnTo>
                    <a:pt x="8" y="14"/>
                  </a:lnTo>
                  <a:lnTo>
                    <a:pt x="8" y="8"/>
                  </a:lnTo>
                  <a:lnTo>
                    <a:pt x="8" y="6"/>
                  </a:lnTo>
                  <a:lnTo>
                    <a:pt x="12" y="6"/>
                  </a:lnTo>
                  <a:lnTo>
                    <a:pt x="28" y="0"/>
                  </a:lnTo>
                  <a:lnTo>
                    <a:pt x="42" y="0"/>
                  </a:lnTo>
                  <a:lnTo>
                    <a:pt x="50" y="6"/>
                  </a:lnTo>
                  <a:lnTo>
                    <a:pt x="52" y="6"/>
                  </a:lnTo>
                  <a:lnTo>
                    <a:pt x="54" y="10"/>
                  </a:lnTo>
                  <a:lnTo>
                    <a:pt x="54" y="12"/>
                  </a:lnTo>
                  <a:lnTo>
                    <a:pt x="58" y="14"/>
                  </a:lnTo>
                  <a:lnTo>
                    <a:pt x="58" y="18"/>
                  </a:lnTo>
                  <a:lnTo>
                    <a:pt x="60" y="22"/>
                  </a:lnTo>
                  <a:lnTo>
                    <a:pt x="60" y="30"/>
                  </a:lnTo>
                  <a:lnTo>
                    <a:pt x="60" y="32"/>
                  </a:lnTo>
                  <a:lnTo>
                    <a:pt x="58" y="36"/>
                  </a:lnTo>
                  <a:lnTo>
                    <a:pt x="60" y="38"/>
                  </a:lnTo>
                  <a:lnTo>
                    <a:pt x="64" y="38"/>
                  </a:lnTo>
                  <a:lnTo>
                    <a:pt x="66" y="38"/>
                  </a:lnTo>
                  <a:lnTo>
                    <a:pt x="72" y="38"/>
                  </a:lnTo>
                  <a:lnTo>
                    <a:pt x="76" y="40"/>
                  </a:lnTo>
                  <a:lnTo>
                    <a:pt x="82" y="38"/>
                  </a:lnTo>
                  <a:lnTo>
                    <a:pt x="84" y="40"/>
                  </a:lnTo>
                  <a:lnTo>
                    <a:pt x="86" y="40"/>
                  </a:lnTo>
                  <a:lnTo>
                    <a:pt x="88" y="42"/>
                  </a:lnTo>
                  <a:lnTo>
                    <a:pt x="90" y="56"/>
                  </a:lnTo>
                  <a:lnTo>
                    <a:pt x="92" y="62"/>
                  </a:lnTo>
                  <a:lnTo>
                    <a:pt x="96" y="62"/>
                  </a:lnTo>
                  <a:lnTo>
                    <a:pt x="100" y="58"/>
                  </a:lnTo>
                  <a:lnTo>
                    <a:pt x="102" y="60"/>
                  </a:lnTo>
                  <a:lnTo>
                    <a:pt x="104" y="62"/>
                  </a:lnTo>
                  <a:lnTo>
                    <a:pt x="106" y="62"/>
                  </a:lnTo>
                  <a:lnTo>
                    <a:pt x="104" y="64"/>
                  </a:lnTo>
                  <a:lnTo>
                    <a:pt x="104" y="76"/>
                  </a:lnTo>
                  <a:lnTo>
                    <a:pt x="104" y="76"/>
                  </a:lnTo>
                  <a:lnTo>
                    <a:pt x="104" y="78"/>
                  </a:lnTo>
                  <a:lnTo>
                    <a:pt x="104" y="78"/>
                  </a:lnTo>
                  <a:lnTo>
                    <a:pt x="104" y="80"/>
                  </a:lnTo>
                  <a:lnTo>
                    <a:pt x="102" y="82"/>
                  </a:lnTo>
                  <a:lnTo>
                    <a:pt x="102" y="82"/>
                  </a:lnTo>
                  <a:lnTo>
                    <a:pt x="102" y="86"/>
                  </a:lnTo>
                  <a:lnTo>
                    <a:pt x="102" y="86"/>
                  </a:lnTo>
                  <a:lnTo>
                    <a:pt x="102" y="92"/>
                  </a:lnTo>
                  <a:lnTo>
                    <a:pt x="100" y="94"/>
                  </a:lnTo>
                  <a:lnTo>
                    <a:pt x="98" y="96"/>
                  </a:lnTo>
                  <a:lnTo>
                    <a:pt x="98" y="98"/>
                  </a:lnTo>
                  <a:lnTo>
                    <a:pt x="92" y="102"/>
                  </a:lnTo>
                  <a:lnTo>
                    <a:pt x="92" y="106"/>
                  </a:lnTo>
                  <a:lnTo>
                    <a:pt x="88" y="108"/>
                  </a:lnTo>
                  <a:lnTo>
                    <a:pt x="86" y="108"/>
                  </a:lnTo>
                  <a:lnTo>
                    <a:pt x="86" y="108"/>
                  </a:lnTo>
                  <a:lnTo>
                    <a:pt x="82" y="112"/>
                  </a:lnTo>
                  <a:lnTo>
                    <a:pt x="82" y="110"/>
                  </a:lnTo>
                  <a:lnTo>
                    <a:pt x="80" y="110"/>
                  </a:lnTo>
                  <a:lnTo>
                    <a:pt x="76" y="112"/>
                  </a:lnTo>
                  <a:lnTo>
                    <a:pt x="72" y="108"/>
                  </a:lnTo>
                  <a:lnTo>
                    <a:pt x="64" y="106"/>
                  </a:lnTo>
                  <a:lnTo>
                    <a:pt x="56" y="108"/>
                  </a:lnTo>
                  <a:lnTo>
                    <a:pt x="54" y="108"/>
                  </a:lnTo>
                  <a:lnTo>
                    <a:pt x="54" y="104"/>
                  </a:lnTo>
                  <a:lnTo>
                    <a:pt x="58" y="102"/>
                  </a:lnTo>
                  <a:lnTo>
                    <a:pt x="60" y="96"/>
                  </a:lnTo>
                  <a:lnTo>
                    <a:pt x="60" y="94"/>
                  </a:lnTo>
                  <a:lnTo>
                    <a:pt x="60" y="92"/>
                  </a:lnTo>
                  <a:lnTo>
                    <a:pt x="62" y="90"/>
                  </a:lnTo>
                  <a:lnTo>
                    <a:pt x="64" y="88"/>
                  </a:lnTo>
                  <a:lnTo>
                    <a:pt x="66" y="84"/>
                  </a:lnTo>
                  <a:lnTo>
                    <a:pt x="64" y="82"/>
                  </a:lnTo>
                  <a:lnTo>
                    <a:pt x="60" y="78"/>
                  </a:lnTo>
                  <a:lnTo>
                    <a:pt x="58" y="76"/>
                  </a:lnTo>
                  <a:lnTo>
                    <a:pt x="50" y="74"/>
                  </a:lnTo>
                  <a:lnTo>
                    <a:pt x="44" y="72"/>
                  </a:lnTo>
                  <a:lnTo>
                    <a:pt x="40" y="66"/>
                  </a:lnTo>
                  <a:lnTo>
                    <a:pt x="36" y="66"/>
                  </a:lnTo>
                  <a:lnTo>
                    <a:pt x="32" y="64"/>
                  </a:lnTo>
                  <a:lnTo>
                    <a:pt x="24" y="62"/>
                  </a:lnTo>
                  <a:lnTo>
                    <a:pt x="22" y="58"/>
                  </a:lnTo>
                  <a:lnTo>
                    <a:pt x="20" y="56"/>
                  </a:lnTo>
                  <a:lnTo>
                    <a:pt x="16" y="56"/>
                  </a:lnTo>
                  <a:lnTo>
                    <a:pt x="10" y="48"/>
                  </a:lnTo>
                  <a:lnTo>
                    <a:pt x="6" y="42"/>
                  </a:lnTo>
                  <a:lnTo>
                    <a:pt x="4" y="42"/>
                  </a:lnTo>
                  <a:lnTo>
                    <a:pt x="0" y="40"/>
                  </a:lnTo>
                  <a:lnTo>
                    <a:pt x="0" y="38"/>
                  </a:lnTo>
                  <a:close/>
                </a:path>
              </a:pathLst>
            </a:custGeom>
            <a:grpFill/>
            <a:ln w="6350">
              <a:solidFill>
                <a:srgbClr val="19243F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/>
              <a:endParaRPr lang="en-US" sz="3448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63" name="Mexico">
              <a:extLst>
                <a:ext uri="{FF2B5EF4-FFF2-40B4-BE49-F238E27FC236}">
                  <a16:creationId xmlns:a16="http://schemas.microsoft.com/office/drawing/2014/main" id="{D54EA8B7-8475-4CE4-8ABC-80FAF03A6E9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36692" y="3575539"/>
              <a:ext cx="677507" cy="501431"/>
            </a:xfrm>
            <a:custGeom>
              <a:avLst/>
              <a:gdLst>
                <a:gd name="T0" fmla="*/ 132 w 354"/>
                <a:gd name="T1" fmla="*/ 24 h 262"/>
                <a:gd name="T2" fmla="*/ 140 w 354"/>
                <a:gd name="T3" fmla="*/ 34 h 262"/>
                <a:gd name="T4" fmla="*/ 144 w 354"/>
                <a:gd name="T5" fmla="*/ 44 h 262"/>
                <a:gd name="T6" fmla="*/ 152 w 354"/>
                <a:gd name="T7" fmla="*/ 56 h 262"/>
                <a:gd name="T8" fmla="*/ 166 w 354"/>
                <a:gd name="T9" fmla="*/ 62 h 262"/>
                <a:gd name="T10" fmla="*/ 174 w 354"/>
                <a:gd name="T11" fmla="*/ 50 h 262"/>
                <a:gd name="T12" fmla="*/ 188 w 354"/>
                <a:gd name="T13" fmla="*/ 52 h 262"/>
                <a:gd name="T14" fmla="*/ 200 w 354"/>
                <a:gd name="T15" fmla="*/ 74 h 262"/>
                <a:gd name="T16" fmla="*/ 206 w 354"/>
                <a:gd name="T17" fmla="*/ 90 h 262"/>
                <a:gd name="T18" fmla="*/ 222 w 354"/>
                <a:gd name="T19" fmla="*/ 106 h 262"/>
                <a:gd name="T20" fmla="*/ 228 w 354"/>
                <a:gd name="T21" fmla="*/ 110 h 262"/>
                <a:gd name="T22" fmla="*/ 224 w 354"/>
                <a:gd name="T23" fmla="*/ 120 h 262"/>
                <a:gd name="T24" fmla="*/ 220 w 354"/>
                <a:gd name="T25" fmla="*/ 150 h 262"/>
                <a:gd name="T26" fmla="*/ 218 w 354"/>
                <a:gd name="T27" fmla="*/ 166 h 262"/>
                <a:gd name="T28" fmla="*/ 232 w 354"/>
                <a:gd name="T29" fmla="*/ 196 h 262"/>
                <a:gd name="T30" fmla="*/ 256 w 354"/>
                <a:gd name="T31" fmla="*/ 214 h 262"/>
                <a:gd name="T32" fmla="*/ 284 w 354"/>
                <a:gd name="T33" fmla="*/ 208 h 262"/>
                <a:gd name="T34" fmla="*/ 294 w 354"/>
                <a:gd name="T35" fmla="*/ 206 h 262"/>
                <a:gd name="T36" fmla="*/ 306 w 354"/>
                <a:gd name="T37" fmla="*/ 180 h 262"/>
                <a:gd name="T38" fmla="*/ 336 w 354"/>
                <a:gd name="T39" fmla="*/ 168 h 262"/>
                <a:gd name="T40" fmla="*/ 342 w 354"/>
                <a:gd name="T41" fmla="*/ 186 h 262"/>
                <a:gd name="T42" fmla="*/ 340 w 354"/>
                <a:gd name="T43" fmla="*/ 202 h 262"/>
                <a:gd name="T44" fmla="*/ 334 w 354"/>
                <a:gd name="T45" fmla="*/ 208 h 262"/>
                <a:gd name="T46" fmla="*/ 322 w 354"/>
                <a:gd name="T47" fmla="*/ 216 h 262"/>
                <a:gd name="T48" fmla="*/ 296 w 354"/>
                <a:gd name="T49" fmla="*/ 226 h 262"/>
                <a:gd name="T50" fmla="*/ 302 w 354"/>
                <a:gd name="T51" fmla="*/ 236 h 262"/>
                <a:gd name="T52" fmla="*/ 280 w 354"/>
                <a:gd name="T53" fmla="*/ 258 h 262"/>
                <a:gd name="T54" fmla="*/ 260 w 354"/>
                <a:gd name="T55" fmla="*/ 246 h 262"/>
                <a:gd name="T56" fmla="*/ 260 w 354"/>
                <a:gd name="T57" fmla="*/ 244 h 262"/>
                <a:gd name="T58" fmla="*/ 248 w 354"/>
                <a:gd name="T59" fmla="*/ 240 h 262"/>
                <a:gd name="T60" fmla="*/ 242 w 354"/>
                <a:gd name="T61" fmla="*/ 242 h 262"/>
                <a:gd name="T62" fmla="*/ 206 w 354"/>
                <a:gd name="T63" fmla="*/ 240 h 262"/>
                <a:gd name="T64" fmla="*/ 180 w 354"/>
                <a:gd name="T65" fmla="*/ 228 h 262"/>
                <a:gd name="T66" fmla="*/ 152 w 354"/>
                <a:gd name="T67" fmla="*/ 216 h 262"/>
                <a:gd name="T68" fmla="*/ 134 w 354"/>
                <a:gd name="T69" fmla="*/ 200 h 262"/>
                <a:gd name="T70" fmla="*/ 118 w 354"/>
                <a:gd name="T71" fmla="*/ 184 h 262"/>
                <a:gd name="T72" fmla="*/ 124 w 354"/>
                <a:gd name="T73" fmla="*/ 170 h 262"/>
                <a:gd name="T74" fmla="*/ 106 w 354"/>
                <a:gd name="T75" fmla="*/ 132 h 262"/>
                <a:gd name="T76" fmla="*/ 96 w 354"/>
                <a:gd name="T77" fmla="*/ 116 h 262"/>
                <a:gd name="T78" fmla="*/ 84 w 354"/>
                <a:gd name="T79" fmla="*/ 98 h 262"/>
                <a:gd name="T80" fmla="*/ 80 w 354"/>
                <a:gd name="T81" fmla="*/ 92 h 262"/>
                <a:gd name="T82" fmla="*/ 68 w 354"/>
                <a:gd name="T83" fmla="*/ 74 h 262"/>
                <a:gd name="T84" fmla="*/ 58 w 354"/>
                <a:gd name="T85" fmla="*/ 62 h 262"/>
                <a:gd name="T86" fmla="*/ 48 w 354"/>
                <a:gd name="T87" fmla="*/ 44 h 262"/>
                <a:gd name="T88" fmla="*/ 42 w 354"/>
                <a:gd name="T89" fmla="*/ 24 h 262"/>
                <a:gd name="T90" fmla="*/ 28 w 354"/>
                <a:gd name="T91" fmla="*/ 18 h 262"/>
                <a:gd name="T92" fmla="*/ 32 w 354"/>
                <a:gd name="T93" fmla="*/ 50 h 262"/>
                <a:gd name="T94" fmla="*/ 44 w 354"/>
                <a:gd name="T95" fmla="*/ 70 h 262"/>
                <a:gd name="T96" fmla="*/ 52 w 354"/>
                <a:gd name="T97" fmla="*/ 90 h 262"/>
                <a:gd name="T98" fmla="*/ 58 w 354"/>
                <a:gd name="T99" fmla="*/ 104 h 262"/>
                <a:gd name="T100" fmla="*/ 62 w 354"/>
                <a:gd name="T101" fmla="*/ 124 h 262"/>
                <a:gd name="T102" fmla="*/ 72 w 354"/>
                <a:gd name="T103" fmla="*/ 132 h 262"/>
                <a:gd name="T104" fmla="*/ 68 w 354"/>
                <a:gd name="T105" fmla="*/ 144 h 262"/>
                <a:gd name="T106" fmla="*/ 52 w 354"/>
                <a:gd name="T107" fmla="*/ 124 h 262"/>
                <a:gd name="T108" fmla="*/ 44 w 354"/>
                <a:gd name="T109" fmla="*/ 98 h 262"/>
                <a:gd name="T110" fmla="*/ 30 w 354"/>
                <a:gd name="T111" fmla="*/ 90 h 262"/>
                <a:gd name="T112" fmla="*/ 16 w 354"/>
                <a:gd name="T113" fmla="*/ 76 h 262"/>
                <a:gd name="T114" fmla="*/ 26 w 354"/>
                <a:gd name="T115" fmla="*/ 72 h 262"/>
                <a:gd name="T116" fmla="*/ 22 w 354"/>
                <a:gd name="T117" fmla="*/ 54 h 262"/>
                <a:gd name="T118" fmla="*/ 12 w 354"/>
                <a:gd name="T119" fmla="*/ 32 h 262"/>
                <a:gd name="T120" fmla="*/ 4 w 354"/>
                <a:gd name="T121" fmla="*/ 14 h 262"/>
                <a:gd name="T122" fmla="*/ 64 w 354"/>
                <a:gd name="T123" fmla="*/ 118 h 262"/>
                <a:gd name="T124" fmla="*/ 224 w 354"/>
                <a:gd name="T125" fmla="*/ 120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54" h="262">
                  <a:moveTo>
                    <a:pt x="0" y="0"/>
                  </a:moveTo>
                  <a:lnTo>
                    <a:pt x="30" y="0"/>
                  </a:lnTo>
                  <a:lnTo>
                    <a:pt x="32" y="2"/>
                  </a:lnTo>
                  <a:lnTo>
                    <a:pt x="30" y="2"/>
                  </a:lnTo>
                  <a:lnTo>
                    <a:pt x="72" y="22"/>
                  </a:lnTo>
                  <a:lnTo>
                    <a:pt x="108" y="22"/>
                  </a:lnTo>
                  <a:lnTo>
                    <a:pt x="108" y="18"/>
                  </a:lnTo>
                  <a:lnTo>
                    <a:pt x="128" y="20"/>
                  </a:lnTo>
                  <a:lnTo>
                    <a:pt x="130" y="20"/>
                  </a:lnTo>
                  <a:lnTo>
                    <a:pt x="132" y="24"/>
                  </a:lnTo>
                  <a:lnTo>
                    <a:pt x="132" y="24"/>
                  </a:lnTo>
                  <a:lnTo>
                    <a:pt x="134" y="26"/>
                  </a:lnTo>
                  <a:lnTo>
                    <a:pt x="134" y="26"/>
                  </a:lnTo>
                  <a:lnTo>
                    <a:pt x="136" y="28"/>
                  </a:lnTo>
                  <a:lnTo>
                    <a:pt x="136" y="28"/>
                  </a:lnTo>
                  <a:lnTo>
                    <a:pt x="138" y="28"/>
                  </a:lnTo>
                  <a:lnTo>
                    <a:pt x="138" y="30"/>
                  </a:lnTo>
                  <a:lnTo>
                    <a:pt x="138" y="32"/>
                  </a:lnTo>
                  <a:lnTo>
                    <a:pt x="138" y="32"/>
                  </a:lnTo>
                  <a:lnTo>
                    <a:pt x="140" y="34"/>
                  </a:lnTo>
                  <a:lnTo>
                    <a:pt x="142" y="34"/>
                  </a:lnTo>
                  <a:lnTo>
                    <a:pt x="142" y="36"/>
                  </a:lnTo>
                  <a:lnTo>
                    <a:pt x="144" y="38"/>
                  </a:lnTo>
                  <a:lnTo>
                    <a:pt x="144" y="40"/>
                  </a:lnTo>
                  <a:lnTo>
                    <a:pt x="144" y="40"/>
                  </a:lnTo>
                  <a:lnTo>
                    <a:pt x="146" y="42"/>
                  </a:lnTo>
                  <a:lnTo>
                    <a:pt x="146" y="42"/>
                  </a:lnTo>
                  <a:lnTo>
                    <a:pt x="146" y="44"/>
                  </a:lnTo>
                  <a:lnTo>
                    <a:pt x="146" y="44"/>
                  </a:lnTo>
                  <a:lnTo>
                    <a:pt x="144" y="44"/>
                  </a:lnTo>
                  <a:lnTo>
                    <a:pt x="144" y="46"/>
                  </a:lnTo>
                  <a:lnTo>
                    <a:pt x="146" y="48"/>
                  </a:lnTo>
                  <a:lnTo>
                    <a:pt x="148" y="50"/>
                  </a:lnTo>
                  <a:lnTo>
                    <a:pt x="148" y="52"/>
                  </a:lnTo>
                  <a:lnTo>
                    <a:pt x="148" y="52"/>
                  </a:lnTo>
                  <a:lnTo>
                    <a:pt x="150" y="52"/>
                  </a:lnTo>
                  <a:lnTo>
                    <a:pt x="150" y="54"/>
                  </a:lnTo>
                  <a:lnTo>
                    <a:pt x="152" y="54"/>
                  </a:lnTo>
                  <a:lnTo>
                    <a:pt x="152" y="54"/>
                  </a:lnTo>
                  <a:lnTo>
                    <a:pt x="152" y="56"/>
                  </a:lnTo>
                  <a:lnTo>
                    <a:pt x="152" y="56"/>
                  </a:lnTo>
                  <a:lnTo>
                    <a:pt x="154" y="56"/>
                  </a:lnTo>
                  <a:lnTo>
                    <a:pt x="156" y="56"/>
                  </a:lnTo>
                  <a:lnTo>
                    <a:pt x="158" y="58"/>
                  </a:lnTo>
                  <a:lnTo>
                    <a:pt x="158" y="58"/>
                  </a:lnTo>
                  <a:lnTo>
                    <a:pt x="160" y="60"/>
                  </a:lnTo>
                  <a:lnTo>
                    <a:pt x="162" y="62"/>
                  </a:lnTo>
                  <a:lnTo>
                    <a:pt x="164" y="62"/>
                  </a:lnTo>
                  <a:lnTo>
                    <a:pt x="164" y="62"/>
                  </a:lnTo>
                  <a:lnTo>
                    <a:pt x="166" y="62"/>
                  </a:lnTo>
                  <a:lnTo>
                    <a:pt x="166" y="60"/>
                  </a:lnTo>
                  <a:lnTo>
                    <a:pt x="168" y="60"/>
                  </a:lnTo>
                  <a:lnTo>
                    <a:pt x="168" y="58"/>
                  </a:lnTo>
                  <a:lnTo>
                    <a:pt x="168" y="58"/>
                  </a:lnTo>
                  <a:lnTo>
                    <a:pt x="168" y="58"/>
                  </a:lnTo>
                  <a:lnTo>
                    <a:pt x="170" y="56"/>
                  </a:lnTo>
                  <a:lnTo>
                    <a:pt x="172" y="52"/>
                  </a:lnTo>
                  <a:lnTo>
                    <a:pt x="174" y="52"/>
                  </a:lnTo>
                  <a:lnTo>
                    <a:pt x="174" y="50"/>
                  </a:lnTo>
                  <a:lnTo>
                    <a:pt x="174" y="50"/>
                  </a:lnTo>
                  <a:lnTo>
                    <a:pt x="176" y="52"/>
                  </a:lnTo>
                  <a:lnTo>
                    <a:pt x="176" y="52"/>
                  </a:lnTo>
                  <a:lnTo>
                    <a:pt x="178" y="50"/>
                  </a:lnTo>
                  <a:lnTo>
                    <a:pt x="180" y="50"/>
                  </a:lnTo>
                  <a:lnTo>
                    <a:pt x="182" y="50"/>
                  </a:lnTo>
                  <a:lnTo>
                    <a:pt x="184" y="50"/>
                  </a:lnTo>
                  <a:lnTo>
                    <a:pt x="184" y="50"/>
                  </a:lnTo>
                  <a:lnTo>
                    <a:pt x="186" y="50"/>
                  </a:lnTo>
                  <a:lnTo>
                    <a:pt x="186" y="50"/>
                  </a:lnTo>
                  <a:lnTo>
                    <a:pt x="188" y="52"/>
                  </a:lnTo>
                  <a:lnTo>
                    <a:pt x="190" y="54"/>
                  </a:lnTo>
                  <a:lnTo>
                    <a:pt x="192" y="56"/>
                  </a:lnTo>
                  <a:lnTo>
                    <a:pt x="194" y="58"/>
                  </a:lnTo>
                  <a:lnTo>
                    <a:pt x="194" y="62"/>
                  </a:lnTo>
                  <a:lnTo>
                    <a:pt x="196" y="62"/>
                  </a:lnTo>
                  <a:lnTo>
                    <a:pt x="196" y="64"/>
                  </a:lnTo>
                  <a:lnTo>
                    <a:pt x="196" y="66"/>
                  </a:lnTo>
                  <a:lnTo>
                    <a:pt x="198" y="68"/>
                  </a:lnTo>
                  <a:lnTo>
                    <a:pt x="198" y="70"/>
                  </a:lnTo>
                  <a:lnTo>
                    <a:pt x="200" y="74"/>
                  </a:lnTo>
                  <a:lnTo>
                    <a:pt x="200" y="74"/>
                  </a:lnTo>
                  <a:lnTo>
                    <a:pt x="200" y="76"/>
                  </a:lnTo>
                  <a:lnTo>
                    <a:pt x="202" y="76"/>
                  </a:lnTo>
                  <a:lnTo>
                    <a:pt x="204" y="80"/>
                  </a:lnTo>
                  <a:lnTo>
                    <a:pt x="204" y="82"/>
                  </a:lnTo>
                  <a:lnTo>
                    <a:pt x="206" y="84"/>
                  </a:lnTo>
                  <a:lnTo>
                    <a:pt x="206" y="86"/>
                  </a:lnTo>
                  <a:lnTo>
                    <a:pt x="206" y="88"/>
                  </a:lnTo>
                  <a:lnTo>
                    <a:pt x="206" y="88"/>
                  </a:lnTo>
                  <a:lnTo>
                    <a:pt x="206" y="90"/>
                  </a:lnTo>
                  <a:lnTo>
                    <a:pt x="208" y="96"/>
                  </a:lnTo>
                  <a:lnTo>
                    <a:pt x="208" y="100"/>
                  </a:lnTo>
                  <a:lnTo>
                    <a:pt x="210" y="100"/>
                  </a:lnTo>
                  <a:lnTo>
                    <a:pt x="210" y="102"/>
                  </a:lnTo>
                  <a:lnTo>
                    <a:pt x="212" y="102"/>
                  </a:lnTo>
                  <a:lnTo>
                    <a:pt x="214" y="102"/>
                  </a:lnTo>
                  <a:lnTo>
                    <a:pt x="214" y="102"/>
                  </a:lnTo>
                  <a:lnTo>
                    <a:pt x="216" y="104"/>
                  </a:lnTo>
                  <a:lnTo>
                    <a:pt x="220" y="106"/>
                  </a:lnTo>
                  <a:lnTo>
                    <a:pt x="222" y="106"/>
                  </a:lnTo>
                  <a:lnTo>
                    <a:pt x="226" y="108"/>
                  </a:lnTo>
                  <a:lnTo>
                    <a:pt x="226" y="110"/>
                  </a:lnTo>
                  <a:lnTo>
                    <a:pt x="228" y="110"/>
                  </a:lnTo>
                  <a:lnTo>
                    <a:pt x="226" y="110"/>
                  </a:lnTo>
                  <a:lnTo>
                    <a:pt x="228" y="110"/>
                  </a:lnTo>
                  <a:lnTo>
                    <a:pt x="228" y="106"/>
                  </a:lnTo>
                  <a:lnTo>
                    <a:pt x="230" y="104"/>
                  </a:lnTo>
                  <a:lnTo>
                    <a:pt x="230" y="106"/>
                  </a:lnTo>
                  <a:lnTo>
                    <a:pt x="230" y="110"/>
                  </a:lnTo>
                  <a:lnTo>
                    <a:pt x="228" y="110"/>
                  </a:lnTo>
                  <a:lnTo>
                    <a:pt x="228" y="112"/>
                  </a:lnTo>
                  <a:lnTo>
                    <a:pt x="226" y="116"/>
                  </a:lnTo>
                  <a:lnTo>
                    <a:pt x="226" y="118"/>
                  </a:lnTo>
                  <a:lnTo>
                    <a:pt x="224" y="118"/>
                  </a:lnTo>
                  <a:lnTo>
                    <a:pt x="226" y="116"/>
                  </a:lnTo>
                  <a:lnTo>
                    <a:pt x="226" y="114"/>
                  </a:lnTo>
                  <a:lnTo>
                    <a:pt x="224" y="114"/>
                  </a:lnTo>
                  <a:lnTo>
                    <a:pt x="224" y="118"/>
                  </a:lnTo>
                  <a:lnTo>
                    <a:pt x="222" y="120"/>
                  </a:lnTo>
                  <a:lnTo>
                    <a:pt x="224" y="120"/>
                  </a:lnTo>
                  <a:lnTo>
                    <a:pt x="222" y="122"/>
                  </a:lnTo>
                  <a:lnTo>
                    <a:pt x="222" y="126"/>
                  </a:lnTo>
                  <a:lnTo>
                    <a:pt x="222" y="126"/>
                  </a:lnTo>
                  <a:lnTo>
                    <a:pt x="222" y="130"/>
                  </a:lnTo>
                  <a:lnTo>
                    <a:pt x="222" y="130"/>
                  </a:lnTo>
                  <a:lnTo>
                    <a:pt x="222" y="132"/>
                  </a:lnTo>
                  <a:lnTo>
                    <a:pt x="222" y="134"/>
                  </a:lnTo>
                  <a:lnTo>
                    <a:pt x="220" y="140"/>
                  </a:lnTo>
                  <a:lnTo>
                    <a:pt x="220" y="144"/>
                  </a:lnTo>
                  <a:lnTo>
                    <a:pt x="220" y="150"/>
                  </a:lnTo>
                  <a:lnTo>
                    <a:pt x="218" y="152"/>
                  </a:lnTo>
                  <a:lnTo>
                    <a:pt x="218" y="154"/>
                  </a:lnTo>
                  <a:lnTo>
                    <a:pt x="220" y="160"/>
                  </a:lnTo>
                  <a:lnTo>
                    <a:pt x="218" y="162"/>
                  </a:lnTo>
                  <a:lnTo>
                    <a:pt x="222" y="166"/>
                  </a:lnTo>
                  <a:lnTo>
                    <a:pt x="222" y="170"/>
                  </a:lnTo>
                  <a:lnTo>
                    <a:pt x="222" y="172"/>
                  </a:lnTo>
                  <a:lnTo>
                    <a:pt x="222" y="166"/>
                  </a:lnTo>
                  <a:lnTo>
                    <a:pt x="218" y="164"/>
                  </a:lnTo>
                  <a:lnTo>
                    <a:pt x="218" y="166"/>
                  </a:lnTo>
                  <a:lnTo>
                    <a:pt x="220" y="168"/>
                  </a:lnTo>
                  <a:lnTo>
                    <a:pt x="222" y="174"/>
                  </a:lnTo>
                  <a:lnTo>
                    <a:pt x="222" y="174"/>
                  </a:lnTo>
                  <a:lnTo>
                    <a:pt x="222" y="176"/>
                  </a:lnTo>
                  <a:lnTo>
                    <a:pt x="222" y="178"/>
                  </a:lnTo>
                  <a:lnTo>
                    <a:pt x="222" y="180"/>
                  </a:lnTo>
                  <a:lnTo>
                    <a:pt x="230" y="188"/>
                  </a:lnTo>
                  <a:lnTo>
                    <a:pt x="230" y="190"/>
                  </a:lnTo>
                  <a:lnTo>
                    <a:pt x="234" y="194"/>
                  </a:lnTo>
                  <a:lnTo>
                    <a:pt x="232" y="196"/>
                  </a:lnTo>
                  <a:lnTo>
                    <a:pt x="234" y="198"/>
                  </a:lnTo>
                  <a:lnTo>
                    <a:pt x="238" y="204"/>
                  </a:lnTo>
                  <a:lnTo>
                    <a:pt x="240" y="206"/>
                  </a:lnTo>
                  <a:lnTo>
                    <a:pt x="242" y="206"/>
                  </a:lnTo>
                  <a:lnTo>
                    <a:pt x="244" y="206"/>
                  </a:lnTo>
                  <a:lnTo>
                    <a:pt x="246" y="206"/>
                  </a:lnTo>
                  <a:lnTo>
                    <a:pt x="250" y="208"/>
                  </a:lnTo>
                  <a:lnTo>
                    <a:pt x="252" y="212"/>
                  </a:lnTo>
                  <a:lnTo>
                    <a:pt x="252" y="216"/>
                  </a:lnTo>
                  <a:lnTo>
                    <a:pt x="256" y="214"/>
                  </a:lnTo>
                  <a:lnTo>
                    <a:pt x="260" y="212"/>
                  </a:lnTo>
                  <a:lnTo>
                    <a:pt x="262" y="214"/>
                  </a:lnTo>
                  <a:lnTo>
                    <a:pt x="262" y="214"/>
                  </a:lnTo>
                  <a:lnTo>
                    <a:pt x="268" y="210"/>
                  </a:lnTo>
                  <a:lnTo>
                    <a:pt x="268" y="210"/>
                  </a:lnTo>
                  <a:lnTo>
                    <a:pt x="272" y="210"/>
                  </a:lnTo>
                  <a:lnTo>
                    <a:pt x="276" y="210"/>
                  </a:lnTo>
                  <a:lnTo>
                    <a:pt x="278" y="208"/>
                  </a:lnTo>
                  <a:lnTo>
                    <a:pt x="282" y="208"/>
                  </a:lnTo>
                  <a:lnTo>
                    <a:pt x="284" y="208"/>
                  </a:lnTo>
                  <a:lnTo>
                    <a:pt x="284" y="208"/>
                  </a:lnTo>
                  <a:lnTo>
                    <a:pt x="288" y="208"/>
                  </a:lnTo>
                  <a:lnTo>
                    <a:pt x="286" y="208"/>
                  </a:lnTo>
                  <a:lnTo>
                    <a:pt x="284" y="210"/>
                  </a:lnTo>
                  <a:lnTo>
                    <a:pt x="288" y="212"/>
                  </a:lnTo>
                  <a:lnTo>
                    <a:pt x="290" y="214"/>
                  </a:lnTo>
                  <a:lnTo>
                    <a:pt x="290" y="212"/>
                  </a:lnTo>
                  <a:lnTo>
                    <a:pt x="292" y="212"/>
                  </a:lnTo>
                  <a:lnTo>
                    <a:pt x="294" y="208"/>
                  </a:lnTo>
                  <a:lnTo>
                    <a:pt x="294" y="206"/>
                  </a:lnTo>
                  <a:lnTo>
                    <a:pt x="294" y="204"/>
                  </a:lnTo>
                  <a:lnTo>
                    <a:pt x="292" y="204"/>
                  </a:lnTo>
                  <a:lnTo>
                    <a:pt x="292" y="204"/>
                  </a:lnTo>
                  <a:lnTo>
                    <a:pt x="298" y="202"/>
                  </a:lnTo>
                  <a:lnTo>
                    <a:pt x="298" y="202"/>
                  </a:lnTo>
                  <a:lnTo>
                    <a:pt x="302" y="198"/>
                  </a:lnTo>
                  <a:lnTo>
                    <a:pt x="302" y="194"/>
                  </a:lnTo>
                  <a:lnTo>
                    <a:pt x="306" y="190"/>
                  </a:lnTo>
                  <a:lnTo>
                    <a:pt x="306" y="188"/>
                  </a:lnTo>
                  <a:lnTo>
                    <a:pt x="306" y="180"/>
                  </a:lnTo>
                  <a:lnTo>
                    <a:pt x="310" y="176"/>
                  </a:lnTo>
                  <a:lnTo>
                    <a:pt x="308" y="176"/>
                  </a:lnTo>
                  <a:lnTo>
                    <a:pt x="308" y="174"/>
                  </a:lnTo>
                  <a:lnTo>
                    <a:pt x="316" y="172"/>
                  </a:lnTo>
                  <a:lnTo>
                    <a:pt x="326" y="172"/>
                  </a:lnTo>
                  <a:lnTo>
                    <a:pt x="328" y="170"/>
                  </a:lnTo>
                  <a:lnTo>
                    <a:pt x="332" y="168"/>
                  </a:lnTo>
                  <a:lnTo>
                    <a:pt x="332" y="170"/>
                  </a:lnTo>
                  <a:lnTo>
                    <a:pt x="336" y="168"/>
                  </a:lnTo>
                  <a:lnTo>
                    <a:pt x="336" y="168"/>
                  </a:lnTo>
                  <a:lnTo>
                    <a:pt x="340" y="166"/>
                  </a:lnTo>
                  <a:lnTo>
                    <a:pt x="346" y="168"/>
                  </a:lnTo>
                  <a:lnTo>
                    <a:pt x="348" y="168"/>
                  </a:lnTo>
                  <a:lnTo>
                    <a:pt x="346" y="166"/>
                  </a:lnTo>
                  <a:lnTo>
                    <a:pt x="350" y="166"/>
                  </a:lnTo>
                  <a:lnTo>
                    <a:pt x="354" y="172"/>
                  </a:lnTo>
                  <a:lnTo>
                    <a:pt x="354" y="174"/>
                  </a:lnTo>
                  <a:lnTo>
                    <a:pt x="352" y="176"/>
                  </a:lnTo>
                  <a:lnTo>
                    <a:pt x="348" y="182"/>
                  </a:lnTo>
                  <a:lnTo>
                    <a:pt x="342" y="186"/>
                  </a:lnTo>
                  <a:lnTo>
                    <a:pt x="342" y="188"/>
                  </a:lnTo>
                  <a:lnTo>
                    <a:pt x="342" y="192"/>
                  </a:lnTo>
                  <a:lnTo>
                    <a:pt x="340" y="194"/>
                  </a:lnTo>
                  <a:lnTo>
                    <a:pt x="338" y="194"/>
                  </a:lnTo>
                  <a:lnTo>
                    <a:pt x="340" y="194"/>
                  </a:lnTo>
                  <a:lnTo>
                    <a:pt x="342" y="194"/>
                  </a:lnTo>
                  <a:lnTo>
                    <a:pt x="342" y="196"/>
                  </a:lnTo>
                  <a:lnTo>
                    <a:pt x="340" y="200"/>
                  </a:lnTo>
                  <a:lnTo>
                    <a:pt x="340" y="202"/>
                  </a:lnTo>
                  <a:lnTo>
                    <a:pt x="340" y="202"/>
                  </a:lnTo>
                  <a:lnTo>
                    <a:pt x="340" y="200"/>
                  </a:lnTo>
                  <a:lnTo>
                    <a:pt x="342" y="200"/>
                  </a:lnTo>
                  <a:lnTo>
                    <a:pt x="340" y="202"/>
                  </a:lnTo>
                  <a:lnTo>
                    <a:pt x="340" y="210"/>
                  </a:lnTo>
                  <a:lnTo>
                    <a:pt x="336" y="214"/>
                  </a:lnTo>
                  <a:lnTo>
                    <a:pt x="336" y="214"/>
                  </a:lnTo>
                  <a:lnTo>
                    <a:pt x="336" y="212"/>
                  </a:lnTo>
                  <a:lnTo>
                    <a:pt x="332" y="210"/>
                  </a:lnTo>
                  <a:lnTo>
                    <a:pt x="332" y="210"/>
                  </a:lnTo>
                  <a:lnTo>
                    <a:pt x="334" y="208"/>
                  </a:lnTo>
                  <a:lnTo>
                    <a:pt x="334" y="206"/>
                  </a:lnTo>
                  <a:lnTo>
                    <a:pt x="332" y="206"/>
                  </a:lnTo>
                  <a:lnTo>
                    <a:pt x="330" y="210"/>
                  </a:lnTo>
                  <a:lnTo>
                    <a:pt x="328" y="212"/>
                  </a:lnTo>
                  <a:lnTo>
                    <a:pt x="328" y="212"/>
                  </a:lnTo>
                  <a:lnTo>
                    <a:pt x="326" y="212"/>
                  </a:lnTo>
                  <a:lnTo>
                    <a:pt x="326" y="212"/>
                  </a:lnTo>
                  <a:lnTo>
                    <a:pt x="326" y="212"/>
                  </a:lnTo>
                  <a:lnTo>
                    <a:pt x="324" y="214"/>
                  </a:lnTo>
                  <a:lnTo>
                    <a:pt x="322" y="216"/>
                  </a:lnTo>
                  <a:lnTo>
                    <a:pt x="322" y="218"/>
                  </a:lnTo>
                  <a:lnTo>
                    <a:pt x="322" y="218"/>
                  </a:lnTo>
                  <a:lnTo>
                    <a:pt x="322" y="218"/>
                  </a:lnTo>
                  <a:lnTo>
                    <a:pt x="320" y="218"/>
                  </a:lnTo>
                  <a:lnTo>
                    <a:pt x="320" y="216"/>
                  </a:lnTo>
                  <a:lnTo>
                    <a:pt x="318" y="216"/>
                  </a:lnTo>
                  <a:lnTo>
                    <a:pt x="318" y="218"/>
                  </a:lnTo>
                  <a:lnTo>
                    <a:pt x="318" y="220"/>
                  </a:lnTo>
                  <a:lnTo>
                    <a:pt x="296" y="220"/>
                  </a:lnTo>
                  <a:lnTo>
                    <a:pt x="296" y="226"/>
                  </a:lnTo>
                  <a:lnTo>
                    <a:pt x="290" y="226"/>
                  </a:lnTo>
                  <a:lnTo>
                    <a:pt x="292" y="228"/>
                  </a:lnTo>
                  <a:lnTo>
                    <a:pt x="292" y="228"/>
                  </a:lnTo>
                  <a:lnTo>
                    <a:pt x="294" y="230"/>
                  </a:lnTo>
                  <a:lnTo>
                    <a:pt x="296" y="232"/>
                  </a:lnTo>
                  <a:lnTo>
                    <a:pt x="298" y="232"/>
                  </a:lnTo>
                  <a:lnTo>
                    <a:pt x="298" y="234"/>
                  </a:lnTo>
                  <a:lnTo>
                    <a:pt x="300" y="236"/>
                  </a:lnTo>
                  <a:lnTo>
                    <a:pt x="300" y="236"/>
                  </a:lnTo>
                  <a:lnTo>
                    <a:pt x="302" y="236"/>
                  </a:lnTo>
                  <a:lnTo>
                    <a:pt x="304" y="238"/>
                  </a:lnTo>
                  <a:lnTo>
                    <a:pt x="304" y="240"/>
                  </a:lnTo>
                  <a:lnTo>
                    <a:pt x="302" y="240"/>
                  </a:lnTo>
                  <a:lnTo>
                    <a:pt x="286" y="240"/>
                  </a:lnTo>
                  <a:lnTo>
                    <a:pt x="280" y="252"/>
                  </a:lnTo>
                  <a:lnTo>
                    <a:pt x="280" y="254"/>
                  </a:lnTo>
                  <a:lnTo>
                    <a:pt x="280" y="256"/>
                  </a:lnTo>
                  <a:lnTo>
                    <a:pt x="280" y="256"/>
                  </a:lnTo>
                  <a:lnTo>
                    <a:pt x="280" y="256"/>
                  </a:lnTo>
                  <a:lnTo>
                    <a:pt x="280" y="258"/>
                  </a:lnTo>
                  <a:lnTo>
                    <a:pt x="280" y="258"/>
                  </a:lnTo>
                  <a:lnTo>
                    <a:pt x="280" y="260"/>
                  </a:lnTo>
                  <a:lnTo>
                    <a:pt x="278" y="260"/>
                  </a:lnTo>
                  <a:lnTo>
                    <a:pt x="278" y="262"/>
                  </a:lnTo>
                  <a:lnTo>
                    <a:pt x="276" y="258"/>
                  </a:lnTo>
                  <a:lnTo>
                    <a:pt x="272" y="256"/>
                  </a:lnTo>
                  <a:lnTo>
                    <a:pt x="272" y="254"/>
                  </a:lnTo>
                  <a:lnTo>
                    <a:pt x="270" y="254"/>
                  </a:lnTo>
                  <a:lnTo>
                    <a:pt x="262" y="246"/>
                  </a:lnTo>
                  <a:lnTo>
                    <a:pt x="260" y="246"/>
                  </a:lnTo>
                  <a:lnTo>
                    <a:pt x="260" y="244"/>
                  </a:lnTo>
                  <a:lnTo>
                    <a:pt x="258" y="242"/>
                  </a:lnTo>
                  <a:lnTo>
                    <a:pt x="256" y="240"/>
                  </a:lnTo>
                  <a:lnTo>
                    <a:pt x="254" y="240"/>
                  </a:lnTo>
                  <a:lnTo>
                    <a:pt x="254" y="238"/>
                  </a:lnTo>
                  <a:lnTo>
                    <a:pt x="252" y="238"/>
                  </a:lnTo>
                  <a:lnTo>
                    <a:pt x="252" y="240"/>
                  </a:lnTo>
                  <a:lnTo>
                    <a:pt x="256" y="242"/>
                  </a:lnTo>
                  <a:lnTo>
                    <a:pt x="260" y="244"/>
                  </a:lnTo>
                  <a:lnTo>
                    <a:pt x="260" y="244"/>
                  </a:lnTo>
                  <a:lnTo>
                    <a:pt x="258" y="244"/>
                  </a:lnTo>
                  <a:lnTo>
                    <a:pt x="254" y="242"/>
                  </a:lnTo>
                  <a:lnTo>
                    <a:pt x="252" y="240"/>
                  </a:lnTo>
                  <a:lnTo>
                    <a:pt x="250" y="240"/>
                  </a:lnTo>
                  <a:lnTo>
                    <a:pt x="250" y="240"/>
                  </a:lnTo>
                  <a:lnTo>
                    <a:pt x="250" y="240"/>
                  </a:lnTo>
                  <a:lnTo>
                    <a:pt x="250" y="240"/>
                  </a:lnTo>
                  <a:lnTo>
                    <a:pt x="250" y="238"/>
                  </a:lnTo>
                  <a:lnTo>
                    <a:pt x="250" y="238"/>
                  </a:lnTo>
                  <a:lnTo>
                    <a:pt x="248" y="240"/>
                  </a:lnTo>
                  <a:lnTo>
                    <a:pt x="248" y="238"/>
                  </a:lnTo>
                  <a:lnTo>
                    <a:pt x="246" y="238"/>
                  </a:lnTo>
                  <a:lnTo>
                    <a:pt x="244" y="238"/>
                  </a:lnTo>
                  <a:lnTo>
                    <a:pt x="244" y="240"/>
                  </a:lnTo>
                  <a:lnTo>
                    <a:pt x="246" y="240"/>
                  </a:lnTo>
                  <a:lnTo>
                    <a:pt x="248" y="240"/>
                  </a:lnTo>
                  <a:lnTo>
                    <a:pt x="248" y="242"/>
                  </a:lnTo>
                  <a:lnTo>
                    <a:pt x="248" y="242"/>
                  </a:lnTo>
                  <a:lnTo>
                    <a:pt x="244" y="242"/>
                  </a:lnTo>
                  <a:lnTo>
                    <a:pt x="242" y="242"/>
                  </a:lnTo>
                  <a:lnTo>
                    <a:pt x="238" y="244"/>
                  </a:lnTo>
                  <a:lnTo>
                    <a:pt x="236" y="244"/>
                  </a:lnTo>
                  <a:lnTo>
                    <a:pt x="230" y="246"/>
                  </a:lnTo>
                  <a:lnTo>
                    <a:pt x="226" y="246"/>
                  </a:lnTo>
                  <a:lnTo>
                    <a:pt x="220" y="244"/>
                  </a:lnTo>
                  <a:lnTo>
                    <a:pt x="218" y="242"/>
                  </a:lnTo>
                  <a:lnTo>
                    <a:pt x="214" y="242"/>
                  </a:lnTo>
                  <a:lnTo>
                    <a:pt x="208" y="242"/>
                  </a:lnTo>
                  <a:lnTo>
                    <a:pt x="206" y="240"/>
                  </a:lnTo>
                  <a:lnTo>
                    <a:pt x="206" y="240"/>
                  </a:lnTo>
                  <a:lnTo>
                    <a:pt x="204" y="240"/>
                  </a:lnTo>
                  <a:lnTo>
                    <a:pt x="200" y="238"/>
                  </a:lnTo>
                  <a:lnTo>
                    <a:pt x="198" y="236"/>
                  </a:lnTo>
                  <a:lnTo>
                    <a:pt x="198" y="236"/>
                  </a:lnTo>
                  <a:lnTo>
                    <a:pt x="196" y="236"/>
                  </a:lnTo>
                  <a:lnTo>
                    <a:pt x="194" y="234"/>
                  </a:lnTo>
                  <a:lnTo>
                    <a:pt x="190" y="234"/>
                  </a:lnTo>
                  <a:lnTo>
                    <a:pt x="188" y="232"/>
                  </a:lnTo>
                  <a:lnTo>
                    <a:pt x="186" y="230"/>
                  </a:lnTo>
                  <a:lnTo>
                    <a:pt x="180" y="228"/>
                  </a:lnTo>
                  <a:lnTo>
                    <a:pt x="174" y="228"/>
                  </a:lnTo>
                  <a:lnTo>
                    <a:pt x="170" y="224"/>
                  </a:lnTo>
                  <a:lnTo>
                    <a:pt x="168" y="222"/>
                  </a:lnTo>
                  <a:lnTo>
                    <a:pt x="162" y="218"/>
                  </a:lnTo>
                  <a:lnTo>
                    <a:pt x="162" y="216"/>
                  </a:lnTo>
                  <a:lnTo>
                    <a:pt x="160" y="216"/>
                  </a:lnTo>
                  <a:lnTo>
                    <a:pt x="160" y="216"/>
                  </a:lnTo>
                  <a:lnTo>
                    <a:pt x="158" y="216"/>
                  </a:lnTo>
                  <a:lnTo>
                    <a:pt x="152" y="216"/>
                  </a:lnTo>
                  <a:lnTo>
                    <a:pt x="152" y="216"/>
                  </a:lnTo>
                  <a:lnTo>
                    <a:pt x="148" y="214"/>
                  </a:lnTo>
                  <a:lnTo>
                    <a:pt x="148" y="214"/>
                  </a:lnTo>
                  <a:lnTo>
                    <a:pt x="146" y="214"/>
                  </a:lnTo>
                  <a:lnTo>
                    <a:pt x="144" y="210"/>
                  </a:lnTo>
                  <a:lnTo>
                    <a:pt x="142" y="208"/>
                  </a:lnTo>
                  <a:lnTo>
                    <a:pt x="138" y="204"/>
                  </a:lnTo>
                  <a:lnTo>
                    <a:pt x="136" y="202"/>
                  </a:lnTo>
                  <a:lnTo>
                    <a:pt x="136" y="202"/>
                  </a:lnTo>
                  <a:lnTo>
                    <a:pt x="136" y="200"/>
                  </a:lnTo>
                  <a:lnTo>
                    <a:pt x="134" y="200"/>
                  </a:lnTo>
                  <a:lnTo>
                    <a:pt x="132" y="202"/>
                  </a:lnTo>
                  <a:lnTo>
                    <a:pt x="128" y="200"/>
                  </a:lnTo>
                  <a:lnTo>
                    <a:pt x="128" y="198"/>
                  </a:lnTo>
                  <a:lnTo>
                    <a:pt x="126" y="198"/>
                  </a:lnTo>
                  <a:lnTo>
                    <a:pt x="124" y="198"/>
                  </a:lnTo>
                  <a:lnTo>
                    <a:pt x="124" y="194"/>
                  </a:lnTo>
                  <a:lnTo>
                    <a:pt x="122" y="192"/>
                  </a:lnTo>
                  <a:lnTo>
                    <a:pt x="122" y="190"/>
                  </a:lnTo>
                  <a:lnTo>
                    <a:pt x="120" y="188"/>
                  </a:lnTo>
                  <a:lnTo>
                    <a:pt x="118" y="184"/>
                  </a:lnTo>
                  <a:lnTo>
                    <a:pt x="118" y="182"/>
                  </a:lnTo>
                  <a:lnTo>
                    <a:pt x="120" y="182"/>
                  </a:lnTo>
                  <a:lnTo>
                    <a:pt x="122" y="182"/>
                  </a:lnTo>
                  <a:lnTo>
                    <a:pt x="124" y="180"/>
                  </a:lnTo>
                  <a:lnTo>
                    <a:pt x="122" y="180"/>
                  </a:lnTo>
                  <a:lnTo>
                    <a:pt x="120" y="180"/>
                  </a:lnTo>
                  <a:lnTo>
                    <a:pt x="122" y="178"/>
                  </a:lnTo>
                  <a:lnTo>
                    <a:pt x="124" y="174"/>
                  </a:lnTo>
                  <a:lnTo>
                    <a:pt x="126" y="174"/>
                  </a:lnTo>
                  <a:lnTo>
                    <a:pt x="124" y="170"/>
                  </a:lnTo>
                  <a:lnTo>
                    <a:pt x="122" y="164"/>
                  </a:lnTo>
                  <a:lnTo>
                    <a:pt x="122" y="160"/>
                  </a:lnTo>
                  <a:lnTo>
                    <a:pt x="120" y="158"/>
                  </a:lnTo>
                  <a:lnTo>
                    <a:pt x="122" y="156"/>
                  </a:lnTo>
                  <a:lnTo>
                    <a:pt x="120" y="154"/>
                  </a:lnTo>
                  <a:lnTo>
                    <a:pt x="116" y="148"/>
                  </a:lnTo>
                  <a:lnTo>
                    <a:pt x="116" y="146"/>
                  </a:lnTo>
                  <a:lnTo>
                    <a:pt x="112" y="142"/>
                  </a:lnTo>
                  <a:lnTo>
                    <a:pt x="110" y="136"/>
                  </a:lnTo>
                  <a:lnTo>
                    <a:pt x="106" y="132"/>
                  </a:lnTo>
                  <a:lnTo>
                    <a:pt x="102" y="128"/>
                  </a:lnTo>
                  <a:lnTo>
                    <a:pt x="102" y="128"/>
                  </a:lnTo>
                  <a:lnTo>
                    <a:pt x="102" y="126"/>
                  </a:lnTo>
                  <a:lnTo>
                    <a:pt x="98" y="124"/>
                  </a:lnTo>
                  <a:lnTo>
                    <a:pt x="96" y="124"/>
                  </a:lnTo>
                  <a:lnTo>
                    <a:pt x="96" y="122"/>
                  </a:lnTo>
                  <a:lnTo>
                    <a:pt x="96" y="122"/>
                  </a:lnTo>
                  <a:lnTo>
                    <a:pt x="98" y="120"/>
                  </a:lnTo>
                  <a:lnTo>
                    <a:pt x="96" y="118"/>
                  </a:lnTo>
                  <a:lnTo>
                    <a:pt x="96" y="116"/>
                  </a:lnTo>
                  <a:lnTo>
                    <a:pt x="96" y="114"/>
                  </a:lnTo>
                  <a:lnTo>
                    <a:pt x="94" y="114"/>
                  </a:lnTo>
                  <a:lnTo>
                    <a:pt x="90" y="114"/>
                  </a:lnTo>
                  <a:lnTo>
                    <a:pt x="86" y="110"/>
                  </a:lnTo>
                  <a:lnTo>
                    <a:pt x="84" y="110"/>
                  </a:lnTo>
                  <a:lnTo>
                    <a:pt x="82" y="108"/>
                  </a:lnTo>
                  <a:lnTo>
                    <a:pt x="80" y="108"/>
                  </a:lnTo>
                  <a:lnTo>
                    <a:pt x="80" y="104"/>
                  </a:lnTo>
                  <a:lnTo>
                    <a:pt x="82" y="102"/>
                  </a:lnTo>
                  <a:lnTo>
                    <a:pt x="84" y="98"/>
                  </a:lnTo>
                  <a:lnTo>
                    <a:pt x="84" y="98"/>
                  </a:lnTo>
                  <a:lnTo>
                    <a:pt x="86" y="100"/>
                  </a:lnTo>
                  <a:lnTo>
                    <a:pt x="88" y="98"/>
                  </a:lnTo>
                  <a:lnTo>
                    <a:pt x="86" y="98"/>
                  </a:lnTo>
                  <a:lnTo>
                    <a:pt x="86" y="96"/>
                  </a:lnTo>
                  <a:lnTo>
                    <a:pt x="86" y="98"/>
                  </a:lnTo>
                  <a:lnTo>
                    <a:pt x="84" y="96"/>
                  </a:lnTo>
                  <a:lnTo>
                    <a:pt x="84" y="94"/>
                  </a:lnTo>
                  <a:lnTo>
                    <a:pt x="82" y="92"/>
                  </a:lnTo>
                  <a:lnTo>
                    <a:pt x="80" y="92"/>
                  </a:lnTo>
                  <a:lnTo>
                    <a:pt x="76" y="92"/>
                  </a:lnTo>
                  <a:lnTo>
                    <a:pt x="76" y="90"/>
                  </a:lnTo>
                  <a:lnTo>
                    <a:pt x="76" y="88"/>
                  </a:lnTo>
                  <a:lnTo>
                    <a:pt x="76" y="86"/>
                  </a:lnTo>
                  <a:lnTo>
                    <a:pt x="74" y="86"/>
                  </a:lnTo>
                  <a:lnTo>
                    <a:pt x="70" y="84"/>
                  </a:lnTo>
                  <a:lnTo>
                    <a:pt x="68" y="80"/>
                  </a:lnTo>
                  <a:lnTo>
                    <a:pt x="70" y="78"/>
                  </a:lnTo>
                  <a:lnTo>
                    <a:pt x="70" y="76"/>
                  </a:lnTo>
                  <a:lnTo>
                    <a:pt x="68" y="74"/>
                  </a:lnTo>
                  <a:lnTo>
                    <a:pt x="68" y="76"/>
                  </a:lnTo>
                  <a:lnTo>
                    <a:pt x="66" y="74"/>
                  </a:lnTo>
                  <a:lnTo>
                    <a:pt x="64" y="74"/>
                  </a:lnTo>
                  <a:lnTo>
                    <a:pt x="64" y="74"/>
                  </a:lnTo>
                  <a:lnTo>
                    <a:pt x="62" y="72"/>
                  </a:lnTo>
                  <a:lnTo>
                    <a:pt x="62" y="70"/>
                  </a:lnTo>
                  <a:lnTo>
                    <a:pt x="60" y="66"/>
                  </a:lnTo>
                  <a:lnTo>
                    <a:pt x="58" y="66"/>
                  </a:lnTo>
                  <a:lnTo>
                    <a:pt x="58" y="66"/>
                  </a:lnTo>
                  <a:lnTo>
                    <a:pt x="58" y="62"/>
                  </a:lnTo>
                  <a:lnTo>
                    <a:pt x="56" y="60"/>
                  </a:lnTo>
                  <a:lnTo>
                    <a:pt x="54" y="60"/>
                  </a:lnTo>
                  <a:lnTo>
                    <a:pt x="54" y="56"/>
                  </a:lnTo>
                  <a:lnTo>
                    <a:pt x="54" y="54"/>
                  </a:lnTo>
                  <a:lnTo>
                    <a:pt x="52" y="54"/>
                  </a:lnTo>
                  <a:lnTo>
                    <a:pt x="52" y="52"/>
                  </a:lnTo>
                  <a:lnTo>
                    <a:pt x="52" y="52"/>
                  </a:lnTo>
                  <a:lnTo>
                    <a:pt x="52" y="50"/>
                  </a:lnTo>
                  <a:lnTo>
                    <a:pt x="48" y="46"/>
                  </a:lnTo>
                  <a:lnTo>
                    <a:pt x="48" y="44"/>
                  </a:lnTo>
                  <a:lnTo>
                    <a:pt x="48" y="42"/>
                  </a:lnTo>
                  <a:lnTo>
                    <a:pt x="48" y="40"/>
                  </a:lnTo>
                  <a:lnTo>
                    <a:pt x="48" y="38"/>
                  </a:lnTo>
                  <a:lnTo>
                    <a:pt x="46" y="34"/>
                  </a:lnTo>
                  <a:lnTo>
                    <a:pt x="46" y="30"/>
                  </a:lnTo>
                  <a:lnTo>
                    <a:pt x="46" y="28"/>
                  </a:lnTo>
                  <a:lnTo>
                    <a:pt x="48" y="26"/>
                  </a:lnTo>
                  <a:lnTo>
                    <a:pt x="48" y="26"/>
                  </a:lnTo>
                  <a:lnTo>
                    <a:pt x="44" y="24"/>
                  </a:lnTo>
                  <a:lnTo>
                    <a:pt x="42" y="24"/>
                  </a:lnTo>
                  <a:lnTo>
                    <a:pt x="40" y="22"/>
                  </a:lnTo>
                  <a:lnTo>
                    <a:pt x="40" y="20"/>
                  </a:lnTo>
                  <a:lnTo>
                    <a:pt x="38" y="20"/>
                  </a:lnTo>
                  <a:lnTo>
                    <a:pt x="36" y="22"/>
                  </a:lnTo>
                  <a:lnTo>
                    <a:pt x="34" y="20"/>
                  </a:lnTo>
                  <a:lnTo>
                    <a:pt x="32" y="16"/>
                  </a:lnTo>
                  <a:lnTo>
                    <a:pt x="28" y="14"/>
                  </a:lnTo>
                  <a:lnTo>
                    <a:pt x="28" y="12"/>
                  </a:lnTo>
                  <a:lnTo>
                    <a:pt x="28" y="14"/>
                  </a:lnTo>
                  <a:lnTo>
                    <a:pt x="28" y="18"/>
                  </a:lnTo>
                  <a:lnTo>
                    <a:pt x="28" y="22"/>
                  </a:lnTo>
                  <a:lnTo>
                    <a:pt x="26" y="24"/>
                  </a:lnTo>
                  <a:lnTo>
                    <a:pt x="26" y="30"/>
                  </a:lnTo>
                  <a:lnTo>
                    <a:pt x="28" y="38"/>
                  </a:lnTo>
                  <a:lnTo>
                    <a:pt x="26" y="40"/>
                  </a:lnTo>
                  <a:lnTo>
                    <a:pt x="28" y="42"/>
                  </a:lnTo>
                  <a:lnTo>
                    <a:pt x="30" y="46"/>
                  </a:lnTo>
                  <a:lnTo>
                    <a:pt x="30" y="48"/>
                  </a:lnTo>
                  <a:lnTo>
                    <a:pt x="30" y="48"/>
                  </a:lnTo>
                  <a:lnTo>
                    <a:pt x="32" y="50"/>
                  </a:lnTo>
                  <a:lnTo>
                    <a:pt x="36" y="52"/>
                  </a:lnTo>
                  <a:lnTo>
                    <a:pt x="36" y="56"/>
                  </a:lnTo>
                  <a:lnTo>
                    <a:pt x="36" y="56"/>
                  </a:lnTo>
                  <a:lnTo>
                    <a:pt x="36" y="58"/>
                  </a:lnTo>
                  <a:lnTo>
                    <a:pt x="38" y="60"/>
                  </a:lnTo>
                  <a:lnTo>
                    <a:pt x="40" y="62"/>
                  </a:lnTo>
                  <a:lnTo>
                    <a:pt x="40" y="64"/>
                  </a:lnTo>
                  <a:lnTo>
                    <a:pt x="40" y="66"/>
                  </a:lnTo>
                  <a:lnTo>
                    <a:pt x="42" y="66"/>
                  </a:lnTo>
                  <a:lnTo>
                    <a:pt x="44" y="70"/>
                  </a:lnTo>
                  <a:lnTo>
                    <a:pt x="44" y="72"/>
                  </a:lnTo>
                  <a:lnTo>
                    <a:pt x="44" y="74"/>
                  </a:lnTo>
                  <a:lnTo>
                    <a:pt x="46" y="76"/>
                  </a:lnTo>
                  <a:lnTo>
                    <a:pt x="48" y="76"/>
                  </a:lnTo>
                  <a:lnTo>
                    <a:pt x="50" y="80"/>
                  </a:lnTo>
                  <a:lnTo>
                    <a:pt x="50" y="84"/>
                  </a:lnTo>
                  <a:lnTo>
                    <a:pt x="52" y="84"/>
                  </a:lnTo>
                  <a:lnTo>
                    <a:pt x="52" y="86"/>
                  </a:lnTo>
                  <a:lnTo>
                    <a:pt x="52" y="88"/>
                  </a:lnTo>
                  <a:lnTo>
                    <a:pt x="52" y="90"/>
                  </a:lnTo>
                  <a:lnTo>
                    <a:pt x="54" y="94"/>
                  </a:lnTo>
                  <a:lnTo>
                    <a:pt x="54" y="92"/>
                  </a:lnTo>
                  <a:lnTo>
                    <a:pt x="54" y="90"/>
                  </a:lnTo>
                  <a:lnTo>
                    <a:pt x="54" y="90"/>
                  </a:lnTo>
                  <a:lnTo>
                    <a:pt x="56" y="90"/>
                  </a:lnTo>
                  <a:lnTo>
                    <a:pt x="56" y="92"/>
                  </a:lnTo>
                  <a:lnTo>
                    <a:pt x="58" y="94"/>
                  </a:lnTo>
                  <a:lnTo>
                    <a:pt x="58" y="98"/>
                  </a:lnTo>
                  <a:lnTo>
                    <a:pt x="58" y="100"/>
                  </a:lnTo>
                  <a:lnTo>
                    <a:pt x="58" y="104"/>
                  </a:lnTo>
                  <a:lnTo>
                    <a:pt x="60" y="104"/>
                  </a:lnTo>
                  <a:lnTo>
                    <a:pt x="60" y="108"/>
                  </a:lnTo>
                  <a:lnTo>
                    <a:pt x="60" y="110"/>
                  </a:lnTo>
                  <a:lnTo>
                    <a:pt x="60" y="110"/>
                  </a:lnTo>
                  <a:lnTo>
                    <a:pt x="62" y="112"/>
                  </a:lnTo>
                  <a:lnTo>
                    <a:pt x="62" y="114"/>
                  </a:lnTo>
                  <a:lnTo>
                    <a:pt x="62" y="116"/>
                  </a:lnTo>
                  <a:lnTo>
                    <a:pt x="62" y="118"/>
                  </a:lnTo>
                  <a:lnTo>
                    <a:pt x="62" y="120"/>
                  </a:lnTo>
                  <a:lnTo>
                    <a:pt x="62" y="124"/>
                  </a:lnTo>
                  <a:lnTo>
                    <a:pt x="62" y="124"/>
                  </a:lnTo>
                  <a:lnTo>
                    <a:pt x="64" y="126"/>
                  </a:lnTo>
                  <a:lnTo>
                    <a:pt x="66" y="128"/>
                  </a:lnTo>
                  <a:lnTo>
                    <a:pt x="66" y="130"/>
                  </a:lnTo>
                  <a:lnTo>
                    <a:pt x="68" y="130"/>
                  </a:lnTo>
                  <a:lnTo>
                    <a:pt x="68" y="128"/>
                  </a:lnTo>
                  <a:lnTo>
                    <a:pt x="68" y="128"/>
                  </a:lnTo>
                  <a:lnTo>
                    <a:pt x="68" y="128"/>
                  </a:lnTo>
                  <a:lnTo>
                    <a:pt x="70" y="130"/>
                  </a:lnTo>
                  <a:lnTo>
                    <a:pt x="72" y="132"/>
                  </a:lnTo>
                  <a:lnTo>
                    <a:pt x="74" y="132"/>
                  </a:lnTo>
                  <a:lnTo>
                    <a:pt x="74" y="134"/>
                  </a:lnTo>
                  <a:lnTo>
                    <a:pt x="76" y="136"/>
                  </a:lnTo>
                  <a:lnTo>
                    <a:pt x="76" y="138"/>
                  </a:lnTo>
                  <a:lnTo>
                    <a:pt x="76" y="138"/>
                  </a:lnTo>
                  <a:lnTo>
                    <a:pt x="76" y="142"/>
                  </a:lnTo>
                  <a:lnTo>
                    <a:pt x="76" y="146"/>
                  </a:lnTo>
                  <a:lnTo>
                    <a:pt x="70" y="146"/>
                  </a:lnTo>
                  <a:lnTo>
                    <a:pt x="70" y="146"/>
                  </a:lnTo>
                  <a:lnTo>
                    <a:pt x="68" y="144"/>
                  </a:lnTo>
                  <a:lnTo>
                    <a:pt x="68" y="142"/>
                  </a:lnTo>
                  <a:lnTo>
                    <a:pt x="68" y="140"/>
                  </a:lnTo>
                  <a:lnTo>
                    <a:pt x="66" y="138"/>
                  </a:lnTo>
                  <a:lnTo>
                    <a:pt x="66" y="136"/>
                  </a:lnTo>
                  <a:lnTo>
                    <a:pt x="62" y="136"/>
                  </a:lnTo>
                  <a:lnTo>
                    <a:pt x="62" y="134"/>
                  </a:lnTo>
                  <a:lnTo>
                    <a:pt x="60" y="132"/>
                  </a:lnTo>
                  <a:lnTo>
                    <a:pt x="58" y="132"/>
                  </a:lnTo>
                  <a:lnTo>
                    <a:pt x="54" y="126"/>
                  </a:lnTo>
                  <a:lnTo>
                    <a:pt x="52" y="124"/>
                  </a:lnTo>
                  <a:lnTo>
                    <a:pt x="50" y="122"/>
                  </a:lnTo>
                  <a:lnTo>
                    <a:pt x="48" y="120"/>
                  </a:lnTo>
                  <a:lnTo>
                    <a:pt x="48" y="120"/>
                  </a:lnTo>
                  <a:lnTo>
                    <a:pt x="46" y="118"/>
                  </a:lnTo>
                  <a:lnTo>
                    <a:pt x="46" y="118"/>
                  </a:lnTo>
                  <a:lnTo>
                    <a:pt x="48" y="114"/>
                  </a:lnTo>
                  <a:lnTo>
                    <a:pt x="48" y="110"/>
                  </a:lnTo>
                  <a:lnTo>
                    <a:pt x="48" y="104"/>
                  </a:lnTo>
                  <a:lnTo>
                    <a:pt x="46" y="100"/>
                  </a:lnTo>
                  <a:lnTo>
                    <a:pt x="44" y="98"/>
                  </a:lnTo>
                  <a:lnTo>
                    <a:pt x="44" y="98"/>
                  </a:lnTo>
                  <a:lnTo>
                    <a:pt x="42" y="98"/>
                  </a:lnTo>
                  <a:lnTo>
                    <a:pt x="38" y="94"/>
                  </a:lnTo>
                  <a:lnTo>
                    <a:pt x="36" y="90"/>
                  </a:lnTo>
                  <a:lnTo>
                    <a:pt x="38" y="88"/>
                  </a:lnTo>
                  <a:lnTo>
                    <a:pt x="36" y="88"/>
                  </a:lnTo>
                  <a:lnTo>
                    <a:pt x="34" y="90"/>
                  </a:lnTo>
                  <a:lnTo>
                    <a:pt x="34" y="90"/>
                  </a:lnTo>
                  <a:lnTo>
                    <a:pt x="32" y="90"/>
                  </a:lnTo>
                  <a:lnTo>
                    <a:pt x="30" y="90"/>
                  </a:lnTo>
                  <a:lnTo>
                    <a:pt x="30" y="88"/>
                  </a:lnTo>
                  <a:lnTo>
                    <a:pt x="30" y="88"/>
                  </a:lnTo>
                  <a:lnTo>
                    <a:pt x="28" y="88"/>
                  </a:lnTo>
                  <a:lnTo>
                    <a:pt x="28" y="86"/>
                  </a:lnTo>
                  <a:lnTo>
                    <a:pt x="26" y="84"/>
                  </a:lnTo>
                  <a:lnTo>
                    <a:pt x="22" y="84"/>
                  </a:lnTo>
                  <a:lnTo>
                    <a:pt x="22" y="82"/>
                  </a:lnTo>
                  <a:lnTo>
                    <a:pt x="22" y="80"/>
                  </a:lnTo>
                  <a:lnTo>
                    <a:pt x="20" y="78"/>
                  </a:lnTo>
                  <a:lnTo>
                    <a:pt x="16" y="76"/>
                  </a:lnTo>
                  <a:lnTo>
                    <a:pt x="18" y="74"/>
                  </a:lnTo>
                  <a:lnTo>
                    <a:pt x="20" y="74"/>
                  </a:lnTo>
                  <a:lnTo>
                    <a:pt x="22" y="76"/>
                  </a:lnTo>
                  <a:lnTo>
                    <a:pt x="26" y="76"/>
                  </a:lnTo>
                  <a:lnTo>
                    <a:pt x="26" y="76"/>
                  </a:lnTo>
                  <a:lnTo>
                    <a:pt x="28" y="76"/>
                  </a:lnTo>
                  <a:lnTo>
                    <a:pt x="28" y="74"/>
                  </a:lnTo>
                  <a:lnTo>
                    <a:pt x="26" y="74"/>
                  </a:lnTo>
                  <a:lnTo>
                    <a:pt x="26" y="72"/>
                  </a:lnTo>
                  <a:lnTo>
                    <a:pt x="26" y="72"/>
                  </a:lnTo>
                  <a:lnTo>
                    <a:pt x="28" y="72"/>
                  </a:lnTo>
                  <a:lnTo>
                    <a:pt x="30" y="70"/>
                  </a:lnTo>
                  <a:lnTo>
                    <a:pt x="28" y="70"/>
                  </a:lnTo>
                  <a:lnTo>
                    <a:pt x="28" y="68"/>
                  </a:lnTo>
                  <a:lnTo>
                    <a:pt x="30" y="66"/>
                  </a:lnTo>
                  <a:lnTo>
                    <a:pt x="28" y="62"/>
                  </a:lnTo>
                  <a:lnTo>
                    <a:pt x="26" y="62"/>
                  </a:lnTo>
                  <a:lnTo>
                    <a:pt x="26" y="58"/>
                  </a:lnTo>
                  <a:lnTo>
                    <a:pt x="22" y="56"/>
                  </a:lnTo>
                  <a:lnTo>
                    <a:pt x="22" y="54"/>
                  </a:lnTo>
                  <a:lnTo>
                    <a:pt x="20" y="52"/>
                  </a:lnTo>
                  <a:lnTo>
                    <a:pt x="18" y="48"/>
                  </a:lnTo>
                  <a:lnTo>
                    <a:pt x="16" y="48"/>
                  </a:lnTo>
                  <a:lnTo>
                    <a:pt x="14" y="46"/>
                  </a:lnTo>
                  <a:lnTo>
                    <a:pt x="12" y="42"/>
                  </a:lnTo>
                  <a:lnTo>
                    <a:pt x="12" y="38"/>
                  </a:lnTo>
                  <a:lnTo>
                    <a:pt x="12" y="36"/>
                  </a:lnTo>
                  <a:lnTo>
                    <a:pt x="10" y="36"/>
                  </a:lnTo>
                  <a:lnTo>
                    <a:pt x="10" y="34"/>
                  </a:lnTo>
                  <a:lnTo>
                    <a:pt x="12" y="32"/>
                  </a:lnTo>
                  <a:lnTo>
                    <a:pt x="10" y="30"/>
                  </a:lnTo>
                  <a:lnTo>
                    <a:pt x="8" y="28"/>
                  </a:lnTo>
                  <a:lnTo>
                    <a:pt x="8" y="26"/>
                  </a:lnTo>
                  <a:lnTo>
                    <a:pt x="8" y="26"/>
                  </a:lnTo>
                  <a:lnTo>
                    <a:pt x="8" y="24"/>
                  </a:lnTo>
                  <a:lnTo>
                    <a:pt x="6" y="20"/>
                  </a:lnTo>
                  <a:lnTo>
                    <a:pt x="4" y="18"/>
                  </a:lnTo>
                  <a:lnTo>
                    <a:pt x="6" y="16"/>
                  </a:lnTo>
                  <a:lnTo>
                    <a:pt x="6" y="14"/>
                  </a:lnTo>
                  <a:lnTo>
                    <a:pt x="4" y="14"/>
                  </a:lnTo>
                  <a:lnTo>
                    <a:pt x="4" y="10"/>
                  </a:lnTo>
                  <a:lnTo>
                    <a:pt x="2" y="4"/>
                  </a:lnTo>
                  <a:lnTo>
                    <a:pt x="0" y="0"/>
                  </a:lnTo>
                  <a:close/>
                  <a:moveTo>
                    <a:pt x="64" y="118"/>
                  </a:moveTo>
                  <a:lnTo>
                    <a:pt x="66" y="118"/>
                  </a:lnTo>
                  <a:lnTo>
                    <a:pt x="66" y="116"/>
                  </a:lnTo>
                  <a:lnTo>
                    <a:pt x="64" y="114"/>
                  </a:lnTo>
                  <a:lnTo>
                    <a:pt x="64" y="116"/>
                  </a:lnTo>
                  <a:lnTo>
                    <a:pt x="64" y="116"/>
                  </a:lnTo>
                  <a:lnTo>
                    <a:pt x="64" y="118"/>
                  </a:lnTo>
                  <a:close/>
                  <a:moveTo>
                    <a:pt x="68" y="124"/>
                  </a:moveTo>
                  <a:lnTo>
                    <a:pt x="66" y="126"/>
                  </a:lnTo>
                  <a:lnTo>
                    <a:pt x="68" y="126"/>
                  </a:lnTo>
                  <a:lnTo>
                    <a:pt x="68" y="124"/>
                  </a:lnTo>
                  <a:lnTo>
                    <a:pt x="68" y="124"/>
                  </a:lnTo>
                  <a:close/>
                  <a:moveTo>
                    <a:pt x="224" y="120"/>
                  </a:moveTo>
                  <a:lnTo>
                    <a:pt x="226" y="120"/>
                  </a:lnTo>
                  <a:lnTo>
                    <a:pt x="226" y="118"/>
                  </a:lnTo>
                  <a:lnTo>
                    <a:pt x="224" y="120"/>
                  </a:lnTo>
                  <a:lnTo>
                    <a:pt x="224" y="120"/>
                  </a:lnTo>
                  <a:close/>
                  <a:moveTo>
                    <a:pt x="224" y="124"/>
                  </a:moveTo>
                  <a:lnTo>
                    <a:pt x="224" y="124"/>
                  </a:lnTo>
                  <a:lnTo>
                    <a:pt x="224" y="122"/>
                  </a:lnTo>
                  <a:lnTo>
                    <a:pt x="224" y="122"/>
                  </a:lnTo>
                  <a:lnTo>
                    <a:pt x="224" y="124"/>
                  </a:lnTo>
                  <a:close/>
                  <a:moveTo>
                    <a:pt x="222" y="130"/>
                  </a:moveTo>
                  <a:lnTo>
                    <a:pt x="224" y="128"/>
                  </a:lnTo>
                  <a:lnTo>
                    <a:pt x="224" y="126"/>
                  </a:lnTo>
                  <a:lnTo>
                    <a:pt x="222" y="130"/>
                  </a:lnTo>
                  <a:close/>
                </a:path>
              </a:pathLst>
            </a:custGeom>
            <a:grpFill/>
            <a:ln w="6350">
              <a:solidFill>
                <a:srgbClr val="19243F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/>
              <a:endParaRPr lang="en-US" sz="3448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64" name="Guyana">
              <a:extLst>
                <a:ext uri="{FF2B5EF4-FFF2-40B4-BE49-F238E27FC236}">
                  <a16:creationId xmlns:a16="http://schemas.microsoft.com/office/drawing/2014/main" id="{70A29F8B-7E1A-44D6-A537-A97425806E7D}"/>
                </a:ext>
              </a:extLst>
            </p:cNvPr>
            <p:cNvSpPr>
              <a:spLocks/>
            </p:cNvSpPr>
            <p:nvPr/>
          </p:nvSpPr>
          <p:spPr bwMode="auto">
            <a:xfrm>
              <a:off x="4492185" y="4222423"/>
              <a:ext cx="118659" cy="176075"/>
            </a:xfrm>
            <a:custGeom>
              <a:avLst/>
              <a:gdLst>
                <a:gd name="T0" fmla="*/ 10 w 62"/>
                <a:gd name="T1" fmla="*/ 40 h 92"/>
                <a:gd name="T2" fmla="*/ 12 w 62"/>
                <a:gd name="T3" fmla="*/ 40 h 92"/>
                <a:gd name="T4" fmla="*/ 16 w 62"/>
                <a:gd name="T5" fmla="*/ 44 h 92"/>
                <a:gd name="T6" fmla="*/ 16 w 62"/>
                <a:gd name="T7" fmla="*/ 50 h 92"/>
                <a:gd name="T8" fmla="*/ 16 w 62"/>
                <a:gd name="T9" fmla="*/ 52 h 92"/>
                <a:gd name="T10" fmla="*/ 20 w 62"/>
                <a:gd name="T11" fmla="*/ 54 h 92"/>
                <a:gd name="T12" fmla="*/ 24 w 62"/>
                <a:gd name="T13" fmla="*/ 54 h 92"/>
                <a:gd name="T14" fmla="*/ 20 w 62"/>
                <a:gd name="T15" fmla="*/ 58 h 92"/>
                <a:gd name="T16" fmla="*/ 18 w 62"/>
                <a:gd name="T17" fmla="*/ 66 h 92"/>
                <a:gd name="T18" fmla="*/ 18 w 62"/>
                <a:gd name="T19" fmla="*/ 72 h 92"/>
                <a:gd name="T20" fmla="*/ 18 w 62"/>
                <a:gd name="T21" fmla="*/ 74 h 92"/>
                <a:gd name="T22" fmla="*/ 18 w 62"/>
                <a:gd name="T23" fmla="*/ 78 h 92"/>
                <a:gd name="T24" fmla="*/ 22 w 62"/>
                <a:gd name="T25" fmla="*/ 84 h 92"/>
                <a:gd name="T26" fmla="*/ 24 w 62"/>
                <a:gd name="T27" fmla="*/ 88 h 92"/>
                <a:gd name="T28" fmla="*/ 30 w 62"/>
                <a:gd name="T29" fmla="*/ 92 h 92"/>
                <a:gd name="T30" fmla="*/ 34 w 62"/>
                <a:gd name="T31" fmla="*/ 90 h 92"/>
                <a:gd name="T32" fmla="*/ 36 w 62"/>
                <a:gd name="T33" fmla="*/ 90 h 92"/>
                <a:gd name="T34" fmla="*/ 38 w 62"/>
                <a:gd name="T35" fmla="*/ 88 h 92"/>
                <a:gd name="T36" fmla="*/ 46 w 62"/>
                <a:gd name="T37" fmla="*/ 86 h 92"/>
                <a:gd name="T38" fmla="*/ 50 w 62"/>
                <a:gd name="T39" fmla="*/ 82 h 92"/>
                <a:gd name="T40" fmla="*/ 54 w 62"/>
                <a:gd name="T41" fmla="*/ 82 h 92"/>
                <a:gd name="T42" fmla="*/ 62 w 62"/>
                <a:gd name="T43" fmla="*/ 82 h 92"/>
                <a:gd name="T44" fmla="*/ 58 w 62"/>
                <a:gd name="T45" fmla="*/ 80 h 92"/>
                <a:gd name="T46" fmla="*/ 56 w 62"/>
                <a:gd name="T47" fmla="*/ 78 h 92"/>
                <a:gd name="T48" fmla="*/ 54 w 62"/>
                <a:gd name="T49" fmla="*/ 72 h 92"/>
                <a:gd name="T50" fmla="*/ 52 w 62"/>
                <a:gd name="T51" fmla="*/ 70 h 92"/>
                <a:gd name="T52" fmla="*/ 52 w 62"/>
                <a:gd name="T53" fmla="*/ 64 h 92"/>
                <a:gd name="T54" fmla="*/ 48 w 62"/>
                <a:gd name="T55" fmla="*/ 64 h 92"/>
                <a:gd name="T56" fmla="*/ 46 w 62"/>
                <a:gd name="T57" fmla="*/ 60 h 92"/>
                <a:gd name="T58" fmla="*/ 46 w 62"/>
                <a:gd name="T59" fmla="*/ 58 h 92"/>
                <a:gd name="T60" fmla="*/ 42 w 62"/>
                <a:gd name="T61" fmla="*/ 54 h 92"/>
                <a:gd name="T62" fmla="*/ 44 w 62"/>
                <a:gd name="T63" fmla="*/ 48 h 92"/>
                <a:gd name="T64" fmla="*/ 46 w 62"/>
                <a:gd name="T65" fmla="*/ 42 h 92"/>
                <a:gd name="T66" fmla="*/ 50 w 62"/>
                <a:gd name="T67" fmla="*/ 40 h 92"/>
                <a:gd name="T68" fmla="*/ 52 w 62"/>
                <a:gd name="T69" fmla="*/ 38 h 92"/>
                <a:gd name="T70" fmla="*/ 52 w 62"/>
                <a:gd name="T71" fmla="*/ 34 h 92"/>
                <a:gd name="T72" fmla="*/ 52 w 62"/>
                <a:gd name="T73" fmla="*/ 32 h 92"/>
                <a:gd name="T74" fmla="*/ 52 w 62"/>
                <a:gd name="T75" fmla="*/ 26 h 92"/>
                <a:gd name="T76" fmla="*/ 42 w 62"/>
                <a:gd name="T77" fmla="*/ 22 h 92"/>
                <a:gd name="T78" fmla="*/ 38 w 62"/>
                <a:gd name="T79" fmla="*/ 20 h 92"/>
                <a:gd name="T80" fmla="*/ 34 w 62"/>
                <a:gd name="T81" fmla="*/ 24 h 92"/>
                <a:gd name="T82" fmla="*/ 34 w 62"/>
                <a:gd name="T83" fmla="*/ 22 h 92"/>
                <a:gd name="T84" fmla="*/ 36 w 62"/>
                <a:gd name="T85" fmla="*/ 16 h 92"/>
                <a:gd name="T86" fmla="*/ 32 w 62"/>
                <a:gd name="T87" fmla="*/ 10 h 92"/>
                <a:gd name="T88" fmla="*/ 24 w 62"/>
                <a:gd name="T89" fmla="*/ 4 h 92"/>
                <a:gd name="T90" fmla="*/ 22 w 62"/>
                <a:gd name="T91" fmla="*/ 0 h 92"/>
                <a:gd name="T92" fmla="*/ 18 w 62"/>
                <a:gd name="T93" fmla="*/ 0 h 92"/>
                <a:gd name="T94" fmla="*/ 14 w 62"/>
                <a:gd name="T95" fmla="*/ 4 h 92"/>
                <a:gd name="T96" fmla="*/ 10 w 62"/>
                <a:gd name="T97" fmla="*/ 6 h 92"/>
                <a:gd name="T98" fmla="*/ 8 w 62"/>
                <a:gd name="T99" fmla="*/ 12 h 92"/>
                <a:gd name="T100" fmla="*/ 12 w 62"/>
                <a:gd name="T101" fmla="*/ 16 h 92"/>
                <a:gd name="T102" fmla="*/ 14 w 62"/>
                <a:gd name="T103" fmla="*/ 20 h 92"/>
                <a:gd name="T104" fmla="*/ 8 w 62"/>
                <a:gd name="T105" fmla="*/ 20 h 92"/>
                <a:gd name="T106" fmla="*/ 4 w 62"/>
                <a:gd name="T107" fmla="*/ 20 h 92"/>
                <a:gd name="T108" fmla="*/ 2 w 62"/>
                <a:gd name="T109" fmla="*/ 26 h 92"/>
                <a:gd name="T110" fmla="*/ 0 w 62"/>
                <a:gd name="T111" fmla="*/ 32 h 92"/>
                <a:gd name="T112" fmla="*/ 8 w 62"/>
                <a:gd name="T113" fmla="*/ 4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62" h="92">
                  <a:moveTo>
                    <a:pt x="8" y="40"/>
                  </a:moveTo>
                  <a:lnTo>
                    <a:pt x="10" y="40"/>
                  </a:lnTo>
                  <a:lnTo>
                    <a:pt x="10" y="42"/>
                  </a:lnTo>
                  <a:lnTo>
                    <a:pt x="12" y="40"/>
                  </a:lnTo>
                  <a:lnTo>
                    <a:pt x="14" y="40"/>
                  </a:lnTo>
                  <a:lnTo>
                    <a:pt x="16" y="44"/>
                  </a:lnTo>
                  <a:lnTo>
                    <a:pt x="16" y="46"/>
                  </a:lnTo>
                  <a:lnTo>
                    <a:pt x="16" y="50"/>
                  </a:lnTo>
                  <a:lnTo>
                    <a:pt x="14" y="50"/>
                  </a:lnTo>
                  <a:lnTo>
                    <a:pt x="16" y="52"/>
                  </a:lnTo>
                  <a:lnTo>
                    <a:pt x="18" y="52"/>
                  </a:lnTo>
                  <a:lnTo>
                    <a:pt x="20" y="54"/>
                  </a:lnTo>
                  <a:lnTo>
                    <a:pt x="20" y="54"/>
                  </a:lnTo>
                  <a:lnTo>
                    <a:pt x="24" y="54"/>
                  </a:lnTo>
                  <a:lnTo>
                    <a:pt x="24" y="56"/>
                  </a:lnTo>
                  <a:lnTo>
                    <a:pt x="20" y="58"/>
                  </a:lnTo>
                  <a:lnTo>
                    <a:pt x="20" y="62"/>
                  </a:lnTo>
                  <a:lnTo>
                    <a:pt x="18" y="66"/>
                  </a:lnTo>
                  <a:lnTo>
                    <a:pt x="18" y="70"/>
                  </a:lnTo>
                  <a:lnTo>
                    <a:pt x="18" y="72"/>
                  </a:lnTo>
                  <a:lnTo>
                    <a:pt x="16" y="72"/>
                  </a:lnTo>
                  <a:lnTo>
                    <a:pt x="18" y="74"/>
                  </a:lnTo>
                  <a:lnTo>
                    <a:pt x="16" y="76"/>
                  </a:lnTo>
                  <a:lnTo>
                    <a:pt x="18" y="78"/>
                  </a:lnTo>
                  <a:lnTo>
                    <a:pt x="18" y="80"/>
                  </a:lnTo>
                  <a:lnTo>
                    <a:pt x="22" y="84"/>
                  </a:lnTo>
                  <a:lnTo>
                    <a:pt x="22" y="86"/>
                  </a:lnTo>
                  <a:lnTo>
                    <a:pt x="24" y="88"/>
                  </a:lnTo>
                  <a:lnTo>
                    <a:pt x="28" y="92"/>
                  </a:lnTo>
                  <a:lnTo>
                    <a:pt x="30" y="92"/>
                  </a:lnTo>
                  <a:lnTo>
                    <a:pt x="32" y="90"/>
                  </a:lnTo>
                  <a:lnTo>
                    <a:pt x="34" y="90"/>
                  </a:lnTo>
                  <a:lnTo>
                    <a:pt x="34" y="90"/>
                  </a:lnTo>
                  <a:lnTo>
                    <a:pt x="36" y="90"/>
                  </a:lnTo>
                  <a:lnTo>
                    <a:pt x="38" y="88"/>
                  </a:lnTo>
                  <a:lnTo>
                    <a:pt x="38" y="88"/>
                  </a:lnTo>
                  <a:lnTo>
                    <a:pt x="42" y="86"/>
                  </a:lnTo>
                  <a:lnTo>
                    <a:pt x="46" y="86"/>
                  </a:lnTo>
                  <a:lnTo>
                    <a:pt x="48" y="82"/>
                  </a:lnTo>
                  <a:lnTo>
                    <a:pt x="50" y="82"/>
                  </a:lnTo>
                  <a:lnTo>
                    <a:pt x="54" y="82"/>
                  </a:lnTo>
                  <a:lnTo>
                    <a:pt x="54" y="82"/>
                  </a:lnTo>
                  <a:lnTo>
                    <a:pt x="58" y="82"/>
                  </a:lnTo>
                  <a:lnTo>
                    <a:pt x="62" y="82"/>
                  </a:lnTo>
                  <a:lnTo>
                    <a:pt x="60" y="80"/>
                  </a:lnTo>
                  <a:lnTo>
                    <a:pt x="58" y="80"/>
                  </a:lnTo>
                  <a:lnTo>
                    <a:pt x="58" y="78"/>
                  </a:lnTo>
                  <a:lnTo>
                    <a:pt x="56" y="78"/>
                  </a:lnTo>
                  <a:lnTo>
                    <a:pt x="56" y="76"/>
                  </a:lnTo>
                  <a:lnTo>
                    <a:pt x="54" y="72"/>
                  </a:lnTo>
                  <a:lnTo>
                    <a:pt x="52" y="72"/>
                  </a:lnTo>
                  <a:lnTo>
                    <a:pt x="52" y="70"/>
                  </a:lnTo>
                  <a:lnTo>
                    <a:pt x="52" y="66"/>
                  </a:lnTo>
                  <a:lnTo>
                    <a:pt x="52" y="64"/>
                  </a:lnTo>
                  <a:lnTo>
                    <a:pt x="50" y="64"/>
                  </a:lnTo>
                  <a:lnTo>
                    <a:pt x="48" y="64"/>
                  </a:lnTo>
                  <a:lnTo>
                    <a:pt x="48" y="62"/>
                  </a:lnTo>
                  <a:lnTo>
                    <a:pt x="46" y="60"/>
                  </a:lnTo>
                  <a:lnTo>
                    <a:pt x="46" y="58"/>
                  </a:lnTo>
                  <a:lnTo>
                    <a:pt x="46" y="58"/>
                  </a:lnTo>
                  <a:lnTo>
                    <a:pt x="44" y="56"/>
                  </a:lnTo>
                  <a:lnTo>
                    <a:pt x="42" y="54"/>
                  </a:lnTo>
                  <a:lnTo>
                    <a:pt x="42" y="52"/>
                  </a:lnTo>
                  <a:lnTo>
                    <a:pt x="44" y="48"/>
                  </a:lnTo>
                  <a:lnTo>
                    <a:pt x="44" y="44"/>
                  </a:lnTo>
                  <a:lnTo>
                    <a:pt x="46" y="42"/>
                  </a:lnTo>
                  <a:lnTo>
                    <a:pt x="48" y="42"/>
                  </a:lnTo>
                  <a:lnTo>
                    <a:pt x="50" y="40"/>
                  </a:lnTo>
                  <a:lnTo>
                    <a:pt x="52" y="38"/>
                  </a:lnTo>
                  <a:lnTo>
                    <a:pt x="52" y="38"/>
                  </a:lnTo>
                  <a:lnTo>
                    <a:pt x="52" y="34"/>
                  </a:lnTo>
                  <a:lnTo>
                    <a:pt x="52" y="34"/>
                  </a:lnTo>
                  <a:lnTo>
                    <a:pt x="52" y="34"/>
                  </a:lnTo>
                  <a:lnTo>
                    <a:pt x="52" y="32"/>
                  </a:lnTo>
                  <a:lnTo>
                    <a:pt x="52" y="28"/>
                  </a:lnTo>
                  <a:lnTo>
                    <a:pt x="52" y="26"/>
                  </a:lnTo>
                  <a:lnTo>
                    <a:pt x="46" y="26"/>
                  </a:lnTo>
                  <a:lnTo>
                    <a:pt x="42" y="22"/>
                  </a:lnTo>
                  <a:lnTo>
                    <a:pt x="40" y="20"/>
                  </a:lnTo>
                  <a:lnTo>
                    <a:pt x="38" y="20"/>
                  </a:lnTo>
                  <a:lnTo>
                    <a:pt x="36" y="22"/>
                  </a:lnTo>
                  <a:lnTo>
                    <a:pt x="34" y="24"/>
                  </a:lnTo>
                  <a:lnTo>
                    <a:pt x="34" y="26"/>
                  </a:lnTo>
                  <a:lnTo>
                    <a:pt x="34" y="22"/>
                  </a:lnTo>
                  <a:lnTo>
                    <a:pt x="34" y="18"/>
                  </a:lnTo>
                  <a:lnTo>
                    <a:pt x="36" y="16"/>
                  </a:lnTo>
                  <a:lnTo>
                    <a:pt x="34" y="12"/>
                  </a:lnTo>
                  <a:lnTo>
                    <a:pt x="32" y="10"/>
                  </a:lnTo>
                  <a:lnTo>
                    <a:pt x="26" y="8"/>
                  </a:lnTo>
                  <a:lnTo>
                    <a:pt x="24" y="4"/>
                  </a:lnTo>
                  <a:lnTo>
                    <a:pt x="24" y="2"/>
                  </a:lnTo>
                  <a:lnTo>
                    <a:pt x="22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4" y="4"/>
                  </a:lnTo>
                  <a:lnTo>
                    <a:pt x="12" y="6"/>
                  </a:lnTo>
                  <a:lnTo>
                    <a:pt x="10" y="6"/>
                  </a:lnTo>
                  <a:lnTo>
                    <a:pt x="6" y="10"/>
                  </a:lnTo>
                  <a:lnTo>
                    <a:pt x="8" y="12"/>
                  </a:lnTo>
                  <a:lnTo>
                    <a:pt x="8" y="16"/>
                  </a:lnTo>
                  <a:lnTo>
                    <a:pt x="12" y="16"/>
                  </a:lnTo>
                  <a:lnTo>
                    <a:pt x="14" y="16"/>
                  </a:lnTo>
                  <a:lnTo>
                    <a:pt x="14" y="20"/>
                  </a:lnTo>
                  <a:lnTo>
                    <a:pt x="10" y="22"/>
                  </a:lnTo>
                  <a:lnTo>
                    <a:pt x="8" y="20"/>
                  </a:lnTo>
                  <a:lnTo>
                    <a:pt x="6" y="22"/>
                  </a:lnTo>
                  <a:lnTo>
                    <a:pt x="4" y="20"/>
                  </a:lnTo>
                  <a:lnTo>
                    <a:pt x="2" y="22"/>
                  </a:lnTo>
                  <a:lnTo>
                    <a:pt x="2" y="26"/>
                  </a:lnTo>
                  <a:lnTo>
                    <a:pt x="0" y="28"/>
                  </a:lnTo>
                  <a:lnTo>
                    <a:pt x="0" y="32"/>
                  </a:lnTo>
                  <a:lnTo>
                    <a:pt x="4" y="36"/>
                  </a:lnTo>
                  <a:lnTo>
                    <a:pt x="8" y="40"/>
                  </a:lnTo>
                  <a:lnTo>
                    <a:pt x="8" y="40"/>
                  </a:lnTo>
                  <a:close/>
                </a:path>
              </a:pathLst>
            </a:custGeom>
            <a:grpFill/>
            <a:ln w="6350">
              <a:solidFill>
                <a:srgbClr val="19243F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/>
              <a:endParaRPr lang="en-US" sz="3448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65" name="French Guiana">
              <a:extLst>
                <a:ext uri="{FF2B5EF4-FFF2-40B4-BE49-F238E27FC236}">
                  <a16:creationId xmlns:a16="http://schemas.microsoft.com/office/drawing/2014/main" id="{578BB45B-1B58-489B-80EF-873C46156D35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2949" y="4291322"/>
              <a:ext cx="68899" cy="95693"/>
            </a:xfrm>
            <a:custGeom>
              <a:avLst/>
              <a:gdLst>
                <a:gd name="T0" fmla="*/ 2 w 36"/>
                <a:gd name="T1" fmla="*/ 38 h 50"/>
                <a:gd name="T2" fmla="*/ 2 w 36"/>
                <a:gd name="T3" fmla="*/ 40 h 50"/>
                <a:gd name="T4" fmla="*/ 2 w 36"/>
                <a:gd name="T5" fmla="*/ 42 h 50"/>
                <a:gd name="T6" fmla="*/ 4 w 36"/>
                <a:gd name="T7" fmla="*/ 42 h 50"/>
                <a:gd name="T8" fmla="*/ 4 w 36"/>
                <a:gd name="T9" fmla="*/ 44 h 50"/>
                <a:gd name="T10" fmla="*/ 4 w 36"/>
                <a:gd name="T11" fmla="*/ 46 h 50"/>
                <a:gd name="T12" fmla="*/ 6 w 36"/>
                <a:gd name="T13" fmla="*/ 46 h 50"/>
                <a:gd name="T14" fmla="*/ 8 w 36"/>
                <a:gd name="T15" fmla="*/ 44 h 50"/>
                <a:gd name="T16" fmla="*/ 10 w 36"/>
                <a:gd name="T17" fmla="*/ 44 h 50"/>
                <a:gd name="T18" fmla="*/ 10 w 36"/>
                <a:gd name="T19" fmla="*/ 44 h 50"/>
                <a:gd name="T20" fmla="*/ 12 w 36"/>
                <a:gd name="T21" fmla="*/ 44 h 50"/>
                <a:gd name="T22" fmla="*/ 12 w 36"/>
                <a:gd name="T23" fmla="*/ 46 h 50"/>
                <a:gd name="T24" fmla="*/ 12 w 36"/>
                <a:gd name="T25" fmla="*/ 48 h 50"/>
                <a:gd name="T26" fmla="*/ 14 w 36"/>
                <a:gd name="T27" fmla="*/ 50 h 50"/>
                <a:gd name="T28" fmla="*/ 16 w 36"/>
                <a:gd name="T29" fmla="*/ 48 h 50"/>
                <a:gd name="T30" fmla="*/ 16 w 36"/>
                <a:gd name="T31" fmla="*/ 46 h 50"/>
                <a:gd name="T32" fmla="*/ 18 w 36"/>
                <a:gd name="T33" fmla="*/ 44 h 50"/>
                <a:gd name="T34" fmla="*/ 20 w 36"/>
                <a:gd name="T35" fmla="*/ 44 h 50"/>
                <a:gd name="T36" fmla="*/ 22 w 36"/>
                <a:gd name="T37" fmla="*/ 42 h 50"/>
                <a:gd name="T38" fmla="*/ 24 w 36"/>
                <a:gd name="T39" fmla="*/ 38 h 50"/>
                <a:gd name="T40" fmla="*/ 26 w 36"/>
                <a:gd name="T41" fmla="*/ 32 h 50"/>
                <a:gd name="T42" fmla="*/ 26 w 36"/>
                <a:gd name="T43" fmla="*/ 30 h 50"/>
                <a:gd name="T44" fmla="*/ 30 w 36"/>
                <a:gd name="T45" fmla="*/ 26 h 50"/>
                <a:gd name="T46" fmla="*/ 32 w 36"/>
                <a:gd name="T47" fmla="*/ 22 h 50"/>
                <a:gd name="T48" fmla="*/ 32 w 36"/>
                <a:gd name="T49" fmla="*/ 22 h 50"/>
                <a:gd name="T50" fmla="*/ 34 w 36"/>
                <a:gd name="T51" fmla="*/ 22 h 50"/>
                <a:gd name="T52" fmla="*/ 36 w 36"/>
                <a:gd name="T53" fmla="*/ 18 h 50"/>
                <a:gd name="T54" fmla="*/ 36 w 36"/>
                <a:gd name="T55" fmla="*/ 16 h 50"/>
                <a:gd name="T56" fmla="*/ 32 w 36"/>
                <a:gd name="T57" fmla="*/ 12 h 50"/>
                <a:gd name="T58" fmla="*/ 32 w 36"/>
                <a:gd name="T59" fmla="*/ 14 h 50"/>
                <a:gd name="T60" fmla="*/ 30 w 36"/>
                <a:gd name="T61" fmla="*/ 12 h 50"/>
                <a:gd name="T62" fmla="*/ 30 w 36"/>
                <a:gd name="T63" fmla="*/ 10 h 50"/>
                <a:gd name="T64" fmla="*/ 26 w 36"/>
                <a:gd name="T65" fmla="*/ 6 h 50"/>
                <a:gd name="T66" fmla="*/ 24 w 36"/>
                <a:gd name="T67" fmla="*/ 6 h 50"/>
                <a:gd name="T68" fmla="*/ 22 w 36"/>
                <a:gd name="T69" fmla="*/ 2 h 50"/>
                <a:gd name="T70" fmla="*/ 14 w 36"/>
                <a:gd name="T71" fmla="*/ 2 h 50"/>
                <a:gd name="T72" fmla="*/ 12 w 36"/>
                <a:gd name="T73" fmla="*/ 0 h 50"/>
                <a:gd name="T74" fmla="*/ 8 w 36"/>
                <a:gd name="T75" fmla="*/ 0 h 50"/>
                <a:gd name="T76" fmla="*/ 6 w 36"/>
                <a:gd name="T77" fmla="*/ 0 h 50"/>
                <a:gd name="T78" fmla="*/ 4 w 36"/>
                <a:gd name="T79" fmla="*/ 2 h 50"/>
                <a:gd name="T80" fmla="*/ 4 w 36"/>
                <a:gd name="T81" fmla="*/ 2 h 50"/>
                <a:gd name="T82" fmla="*/ 4 w 36"/>
                <a:gd name="T83" fmla="*/ 2 h 50"/>
                <a:gd name="T84" fmla="*/ 2 w 36"/>
                <a:gd name="T85" fmla="*/ 2 h 50"/>
                <a:gd name="T86" fmla="*/ 0 w 36"/>
                <a:gd name="T87" fmla="*/ 6 h 50"/>
                <a:gd name="T88" fmla="*/ 0 w 36"/>
                <a:gd name="T89" fmla="*/ 8 h 50"/>
                <a:gd name="T90" fmla="*/ 2 w 36"/>
                <a:gd name="T91" fmla="*/ 12 h 50"/>
                <a:gd name="T92" fmla="*/ 2 w 36"/>
                <a:gd name="T93" fmla="*/ 14 h 50"/>
                <a:gd name="T94" fmla="*/ 2 w 36"/>
                <a:gd name="T95" fmla="*/ 16 h 50"/>
                <a:gd name="T96" fmla="*/ 4 w 36"/>
                <a:gd name="T97" fmla="*/ 18 h 50"/>
                <a:gd name="T98" fmla="*/ 4 w 36"/>
                <a:gd name="T99" fmla="*/ 20 h 50"/>
                <a:gd name="T100" fmla="*/ 6 w 36"/>
                <a:gd name="T101" fmla="*/ 22 h 50"/>
                <a:gd name="T102" fmla="*/ 6 w 36"/>
                <a:gd name="T103" fmla="*/ 24 h 50"/>
                <a:gd name="T104" fmla="*/ 8 w 36"/>
                <a:gd name="T105" fmla="*/ 26 h 50"/>
                <a:gd name="T106" fmla="*/ 6 w 36"/>
                <a:gd name="T107" fmla="*/ 28 h 50"/>
                <a:gd name="T108" fmla="*/ 4 w 36"/>
                <a:gd name="T109" fmla="*/ 30 h 50"/>
                <a:gd name="T110" fmla="*/ 4 w 36"/>
                <a:gd name="T111" fmla="*/ 32 h 50"/>
                <a:gd name="T112" fmla="*/ 6 w 36"/>
                <a:gd name="T113" fmla="*/ 34 h 50"/>
                <a:gd name="T114" fmla="*/ 4 w 36"/>
                <a:gd name="T115" fmla="*/ 36 h 50"/>
                <a:gd name="T116" fmla="*/ 2 w 36"/>
                <a:gd name="T117" fmla="*/ 38 h 50"/>
                <a:gd name="T118" fmla="*/ 2 w 36"/>
                <a:gd name="T119" fmla="*/ 3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6" h="50">
                  <a:moveTo>
                    <a:pt x="2" y="38"/>
                  </a:moveTo>
                  <a:lnTo>
                    <a:pt x="2" y="40"/>
                  </a:lnTo>
                  <a:lnTo>
                    <a:pt x="2" y="42"/>
                  </a:lnTo>
                  <a:lnTo>
                    <a:pt x="4" y="42"/>
                  </a:lnTo>
                  <a:lnTo>
                    <a:pt x="4" y="44"/>
                  </a:lnTo>
                  <a:lnTo>
                    <a:pt x="4" y="46"/>
                  </a:lnTo>
                  <a:lnTo>
                    <a:pt x="6" y="46"/>
                  </a:lnTo>
                  <a:lnTo>
                    <a:pt x="8" y="44"/>
                  </a:lnTo>
                  <a:lnTo>
                    <a:pt x="10" y="44"/>
                  </a:lnTo>
                  <a:lnTo>
                    <a:pt x="10" y="44"/>
                  </a:lnTo>
                  <a:lnTo>
                    <a:pt x="12" y="44"/>
                  </a:lnTo>
                  <a:lnTo>
                    <a:pt x="12" y="46"/>
                  </a:lnTo>
                  <a:lnTo>
                    <a:pt x="12" y="48"/>
                  </a:lnTo>
                  <a:lnTo>
                    <a:pt x="14" y="50"/>
                  </a:lnTo>
                  <a:lnTo>
                    <a:pt x="16" y="48"/>
                  </a:lnTo>
                  <a:lnTo>
                    <a:pt x="16" y="46"/>
                  </a:lnTo>
                  <a:lnTo>
                    <a:pt x="18" y="44"/>
                  </a:lnTo>
                  <a:lnTo>
                    <a:pt x="20" y="44"/>
                  </a:lnTo>
                  <a:lnTo>
                    <a:pt x="22" y="42"/>
                  </a:lnTo>
                  <a:lnTo>
                    <a:pt x="24" y="38"/>
                  </a:lnTo>
                  <a:lnTo>
                    <a:pt x="26" y="32"/>
                  </a:lnTo>
                  <a:lnTo>
                    <a:pt x="26" y="30"/>
                  </a:lnTo>
                  <a:lnTo>
                    <a:pt x="30" y="26"/>
                  </a:lnTo>
                  <a:lnTo>
                    <a:pt x="32" y="22"/>
                  </a:lnTo>
                  <a:lnTo>
                    <a:pt x="32" y="22"/>
                  </a:lnTo>
                  <a:lnTo>
                    <a:pt x="34" y="22"/>
                  </a:lnTo>
                  <a:lnTo>
                    <a:pt x="36" y="18"/>
                  </a:lnTo>
                  <a:lnTo>
                    <a:pt x="36" y="16"/>
                  </a:lnTo>
                  <a:lnTo>
                    <a:pt x="32" y="12"/>
                  </a:lnTo>
                  <a:lnTo>
                    <a:pt x="32" y="14"/>
                  </a:lnTo>
                  <a:lnTo>
                    <a:pt x="30" y="12"/>
                  </a:lnTo>
                  <a:lnTo>
                    <a:pt x="30" y="10"/>
                  </a:lnTo>
                  <a:lnTo>
                    <a:pt x="26" y="6"/>
                  </a:lnTo>
                  <a:lnTo>
                    <a:pt x="24" y="6"/>
                  </a:lnTo>
                  <a:lnTo>
                    <a:pt x="22" y="2"/>
                  </a:lnTo>
                  <a:lnTo>
                    <a:pt x="14" y="2"/>
                  </a:lnTo>
                  <a:lnTo>
                    <a:pt x="12" y="0"/>
                  </a:lnTo>
                  <a:lnTo>
                    <a:pt x="8" y="0"/>
                  </a:lnTo>
                  <a:lnTo>
                    <a:pt x="6" y="0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2" y="2"/>
                  </a:lnTo>
                  <a:lnTo>
                    <a:pt x="0" y="6"/>
                  </a:lnTo>
                  <a:lnTo>
                    <a:pt x="0" y="8"/>
                  </a:lnTo>
                  <a:lnTo>
                    <a:pt x="2" y="12"/>
                  </a:lnTo>
                  <a:lnTo>
                    <a:pt x="2" y="14"/>
                  </a:lnTo>
                  <a:lnTo>
                    <a:pt x="2" y="16"/>
                  </a:lnTo>
                  <a:lnTo>
                    <a:pt x="4" y="18"/>
                  </a:lnTo>
                  <a:lnTo>
                    <a:pt x="4" y="20"/>
                  </a:lnTo>
                  <a:lnTo>
                    <a:pt x="6" y="22"/>
                  </a:lnTo>
                  <a:lnTo>
                    <a:pt x="6" y="24"/>
                  </a:lnTo>
                  <a:lnTo>
                    <a:pt x="8" y="26"/>
                  </a:lnTo>
                  <a:lnTo>
                    <a:pt x="6" y="28"/>
                  </a:lnTo>
                  <a:lnTo>
                    <a:pt x="4" y="30"/>
                  </a:lnTo>
                  <a:lnTo>
                    <a:pt x="4" y="32"/>
                  </a:lnTo>
                  <a:lnTo>
                    <a:pt x="6" y="34"/>
                  </a:lnTo>
                  <a:lnTo>
                    <a:pt x="4" y="36"/>
                  </a:lnTo>
                  <a:lnTo>
                    <a:pt x="2" y="38"/>
                  </a:lnTo>
                  <a:lnTo>
                    <a:pt x="2" y="38"/>
                  </a:lnTo>
                  <a:close/>
                </a:path>
              </a:pathLst>
            </a:custGeom>
            <a:grpFill/>
            <a:ln w="6350">
              <a:solidFill>
                <a:srgbClr val="19243F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/>
              <a:endParaRPr lang="en-US" sz="3448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66" name="Falkland Islands">
              <a:extLst>
                <a:ext uri="{FF2B5EF4-FFF2-40B4-BE49-F238E27FC236}">
                  <a16:creationId xmlns:a16="http://schemas.microsoft.com/office/drawing/2014/main" id="{3F970295-9584-4085-A289-33590FCD70A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22327" y="5791788"/>
              <a:ext cx="543536" cy="99521"/>
            </a:xfrm>
            <a:custGeom>
              <a:avLst/>
              <a:gdLst>
                <a:gd name="T0" fmla="*/ 276 w 284"/>
                <a:gd name="T1" fmla="*/ 48 h 52"/>
                <a:gd name="T2" fmla="*/ 274 w 284"/>
                <a:gd name="T3" fmla="*/ 44 h 52"/>
                <a:gd name="T4" fmla="*/ 272 w 284"/>
                <a:gd name="T5" fmla="*/ 42 h 52"/>
                <a:gd name="T6" fmla="*/ 270 w 284"/>
                <a:gd name="T7" fmla="*/ 42 h 52"/>
                <a:gd name="T8" fmla="*/ 274 w 284"/>
                <a:gd name="T9" fmla="*/ 42 h 52"/>
                <a:gd name="T10" fmla="*/ 276 w 284"/>
                <a:gd name="T11" fmla="*/ 44 h 52"/>
                <a:gd name="T12" fmla="*/ 278 w 284"/>
                <a:gd name="T13" fmla="*/ 46 h 52"/>
                <a:gd name="T14" fmla="*/ 280 w 284"/>
                <a:gd name="T15" fmla="*/ 48 h 52"/>
                <a:gd name="T16" fmla="*/ 284 w 284"/>
                <a:gd name="T17" fmla="*/ 50 h 52"/>
                <a:gd name="T18" fmla="*/ 280 w 284"/>
                <a:gd name="T19" fmla="*/ 50 h 52"/>
                <a:gd name="T20" fmla="*/ 278 w 284"/>
                <a:gd name="T21" fmla="*/ 52 h 52"/>
                <a:gd name="T22" fmla="*/ 12 w 284"/>
                <a:gd name="T23" fmla="*/ 2 h 52"/>
                <a:gd name="T24" fmla="*/ 18 w 284"/>
                <a:gd name="T25" fmla="*/ 2 h 52"/>
                <a:gd name="T26" fmla="*/ 8 w 284"/>
                <a:gd name="T27" fmla="*/ 2 h 52"/>
                <a:gd name="T28" fmla="*/ 12 w 284"/>
                <a:gd name="T29" fmla="*/ 2 h 52"/>
                <a:gd name="T30" fmla="*/ 0 w 284"/>
                <a:gd name="T31" fmla="*/ 12 h 52"/>
                <a:gd name="T32" fmla="*/ 2 w 284"/>
                <a:gd name="T33" fmla="*/ 12 h 52"/>
                <a:gd name="T34" fmla="*/ 0 w 284"/>
                <a:gd name="T35" fmla="*/ 14 h 52"/>
                <a:gd name="T36" fmla="*/ 18 w 284"/>
                <a:gd name="T37" fmla="*/ 16 h 52"/>
                <a:gd name="T38" fmla="*/ 20 w 284"/>
                <a:gd name="T39" fmla="*/ 20 h 52"/>
                <a:gd name="T40" fmla="*/ 22 w 284"/>
                <a:gd name="T41" fmla="*/ 18 h 52"/>
                <a:gd name="T42" fmla="*/ 22 w 284"/>
                <a:gd name="T43" fmla="*/ 16 h 52"/>
                <a:gd name="T44" fmla="*/ 26 w 284"/>
                <a:gd name="T45" fmla="*/ 16 h 52"/>
                <a:gd name="T46" fmla="*/ 24 w 284"/>
                <a:gd name="T47" fmla="*/ 14 h 52"/>
                <a:gd name="T48" fmla="*/ 28 w 284"/>
                <a:gd name="T49" fmla="*/ 14 h 52"/>
                <a:gd name="T50" fmla="*/ 26 w 284"/>
                <a:gd name="T51" fmla="*/ 14 h 52"/>
                <a:gd name="T52" fmla="*/ 26 w 284"/>
                <a:gd name="T53" fmla="*/ 12 h 52"/>
                <a:gd name="T54" fmla="*/ 32 w 284"/>
                <a:gd name="T55" fmla="*/ 12 h 52"/>
                <a:gd name="T56" fmla="*/ 36 w 284"/>
                <a:gd name="T57" fmla="*/ 10 h 52"/>
                <a:gd name="T58" fmla="*/ 34 w 284"/>
                <a:gd name="T59" fmla="*/ 8 h 52"/>
                <a:gd name="T60" fmla="*/ 36 w 284"/>
                <a:gd name="T61" fmla="*/ 6 h 52"/>
                <a:gd name="T62" fmla="*/ 36 w 284"/>
                <a:gd name="T63" fmla="*/ 4 h 52"/>
                <a:gd name="T64" fmla="*/ 32 w 284"/>
                <a:gd name="T65" fmla="*/ 4 h 52"/>
                <a:gd name="T66" fmla="*/ 30 w 284"/>
                <a:gd name="T67" fmla="*/ 6 h 52"/>
                <a:gd name="T68" fmla="*/ 28 w 284"/>
                <a:gd name="T69" fmla="*/ 2 h 52"/>
                <a:gd name="T70" fmla="*/ 24 w 284"/>
                <a:gd name="T71" fmla="*/ 4 h 52"/>
                <a:gd name="T72" fmla="*/ 24 w 284"/>
                <a:gd name="T73" fmla="*/ 6 h 52"/>
                <a:gd name="T74" fmla="*/ 26 w 284"/>
                <a:gd name="T75" fmla="*/ 10 h 52"/>
                <a:gd name="T76" fmla="*/ 24 w 284"/>
                <a:gd name="T77" fmla="*/ 10 h 52"/>
                <a:gd name="T78" fmla="*/ 18 w 284"/>
                <a:gd name="T79" fmla="*/ 16 h 52"/>
                <a:gd name="T80" fmla="*/ 16 w 284"/>
                <a:gd name="T81" fmla="*/ 6 h 52"/>
                <a:gd name="T82" fmla="*/ 18 w 284"/>
                <a:gd name="T83" fmla="*/ 4 h 52"/>
                <a:gd name="T84" fmla="*/ 20 w 284"/>
                <a:gd name="T85" fmla="*/ 6 h 52"/>
                <a:gd name="T86" fmla="*/ 16 w 284"/>
                <a:gd name="T87" fmla="*/ 10 h 52"/>
                <a:gd name="T88" fmla="*/ 14 w 284"/>
                <a:gd name="T89" fmla="*/ 14 h 52"/>
                <a:gd name="T90" fmla="*/ 8 w 284"/>
                <a:gd name="T91" fmla="*/ 16 h 52"/>
                <a:gd name="T92" fmla="*/ 10 w 284"/>
                <a:gd name="T93" fmla="*/ 18 h 52"/>
                <a:gd name="T94" fmla="*/ 6 w 284"/>
                <a:gd name="T95" fmla="*/ 18 h 52"/>
                <a:gd name="T96" fmla="*/ 4 w 284"/>
                <a:gd name="T97" fmla="*/ 16 h 52"/>
                <a:gd name="T98" fmla="*/ 8 w 284"/>
                <a:gd name="T99" fmla="*/ 14 h 52"/>
                <a:gd name="T100" fmla="*/ 8 w 284"/>
                <a:gd name="T101" fmla="*/ 10 h 52"/>
                <a:gd name="T102" fmla="*/ 12 w 284"/>
                <a:gd name="T103" fmla="*/ 10 h 52"/>
                <a:gd name="T104" fmla="*/ 6 w 284"/>
                <a:gd name="T105" fmla="*/ 6 h 52"/>
                <a:gd name="T106" fmla="*/ 8 w 284"/>
                <a:gd name="T107" fmla="*/ 6 h 52"/>
                <a:gd name="T108" fmla="*/ 12 w 284"/>
                <a:gd name="T109" fmla="*/ 4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84" h="52">
                  <a:moveTo>
                    <a:pt x="278" y="52"/>
                  </a:moveTo>
                  <a:lnTo>
                    <a:pt x="276" y="48"/>
                  </a:lnTo>
                  <a:lnTo>
                    <a:pt x="276" y="46"/>
                  </a:lnTo>
                  <a:lnTo>
                    <a:pt x="274" y="44"/>
                  </a:lnTo>
                  <a:lnTo>
                    <a:pt x="272" y="44"/>
                  </a:lnTo>
                  <a:lnTo>
                    <a:pt x="272" y="42"/>
                  </a:lnTo>
                  <a:lnTo>
                    <a:pt x="270" y="42"/>
                  </a:lnTo>
                  <a:lnTo>
                    <a:pt x="270" y="42"/>
                  </a:lnTo>
                  <a:lnTo>
                    <a:pt x="272" y="42"/>
                  </a:lnTo>
                  <a:lnTo>
                    <a:pt x="274" y="42"/>
                  </a:lnTo>
                  <a:lnTo>
                    <a:pt x="276" y="44"/>
                  </a:lnTo>
                  <a:lnTo>
                    <a:pt x="276" y="44"/>
                  </a:lnTo>
                  <a:lnTo>
                    <a:pt x="276" y="44"/>
                  </a:lnTo>
                  <a:lnTo>
                    <a:pt x="278" y="46"/>
                  </a:lnTo>
                  <a:lnTo>
                    <a:pt x="280" y="46"/>
                  </a:lnTo>
                  <a:lnTo>
                    <a:pt x="280" y="48"/>
                  </a:lnTo>
                  <a:lnTo>
                    <a:pt x="282" y="48"/>
                  </a:lnTo>
                  <a:lnTo>
                    <a:pt x="284" y="50"/>
                  </a:lnTo>
                  <a:lnTo>
                    <a:pt x="282" y="50"/>
                  </a:lnTo>
                  <a:lnTo>
                    <a:pt x="280" y="50"/>
                  </a:lnTo>
                  <a:lnTo>
                    <a:pt x="280" y="52"/>
                  </a:lnTo>
                  <a:lnTo>
                    <a:pt x="278" y="52"/>
                  </a:lnTo>
                  <a:lnTo>
                    <a:pt x="278" y="52"/>
                  </a:lnTo>
                  <a:close/>
                  <a:moveTo>
                    <a:pt x="12" y="2"/>
                  </a:moveTo>
                  <a:lnTo>
                    <a:pt x="16" y="0"/>
                  </a:lnTo>
                  <a:lnTo>
                    <a:pt x="18" y="2"/>
                  </a:lnTo>
                  <a:lnTo>
                    <a:pt x="12" y="2"/>
                  </a:lnTo>
                  <a:close/>
                  <a:moveTo>
                    <a:pt x="8" y="2"/>
                  </a:moveTo>
                  <a:lnTo>
                    <a:pt x="10" y="4"/>
                  </a:lnTo>
                  <a:lnTo>
                    <a:pt x="12" y="2"/>
                  </a:lnTo>
                  <a:lnTo>
                    <a:pt x="8" y="2"/>
                  </a:lnTo>
                  <a:close/>
                  <a:moveTo>
                    <a:pt x="0" y="12"/>
                  </a:moveTo>
                  <a:lnTo>
                    <a:pt x="0" y="12"/>
                  </a:lnTo>
                  <a:lnTo>
                    <a:pt x="2" y="12"/>
                  </a:lnTo>
                  <a:lnTo>
                    <a:pt x="4" y="12"/>
                  </a:lnTo>
                  <a:lnTo>
                    <a:pt x="0" y="14"/>
                  </a:lnTo>
                  <a:lnTo>
                    <a:pt x="0" y="12"/>
                  </a:lnTo>
                  <a:close/>
                  <a:moveTo>
                    <a:pt x="18" y="16"/>
                  </a:moveTo>
                  <a:lnTo>
                    <a:pt x="20" y="16"/>
                  </a:lnTo>
                  <a:lnTo>
                    <a:pt x="20" y="20"/>
                  </a:lnTo>
                  <a:lnTo>
                    <a:pt x="22" y="20"/>
                  </a:lnTo>
                  <a:lnTo>
                    <a:pt x="22" y="18"/>
                  </a:lnTo>
                  <a:lnTo>
                    <a:pt x="20" y="16"/>
                  </a:lnTo>
                  <a:lnTo>
                    <a:pt x="22" y="16"/>
                  </a:lnTo>
                  <a:lnTo>
                    <a:pt x="24" y="18"/>
                  </a:lnTo>
                  <a:lnTo>
                    <a:pt x="26" y="16"/>
                  </a:lnTo>
                  <a:lnTo>
                    <a:pt x="24" y="16"/>
                  </a:lnTo>
                  <a:lnTo>
                    <a:pt x="24" y="14"/>
                  </a:lnTo>
                  <a:lnTo>
                    <a:pt x="26" y="14"/>
                  </a:lnTo>
                  <a:lnTo>
                    <a:pt x="28" y="14"/>
                  </a:lnTo>
                  <a:lnTo>
                    <a:pt x="28" y="14"/>
                  </a:lnTo>
                  <a:lnTo>
                    <a:pt x="26" y="14"/>
                  </a:lnTo>
                  <a:lnTo>
                    <a:pt x="26" y="12"/>
                  </a:lnTo>
                  <a:lnTo>
                    <a:pt x="26" y="12"/>
                  </a:lnTo>
                  <a:lnTo>
                    <a:pt x="28" y="12"/>
                  </a:lnTo>
                  <a:lnTo>
                    <a:pt x="32" y="12"/>
                  </a:lnTo>
                  <a:lnTo>
                    <a:pt x="34" y="10"/>
                  </a:lnTo>
                  <a:lnTo>
                    <a:pt x="36" y="10"/>
                  </a:lnTo>
                  <a:lnTo>
                    <a:pt x="36" y="8"/>
                  </a:lnTo>
                  <a:lnTo>
                    <a:pt x="34" y="8"/>
                  </a:lnTo>
                  <a:lnTo>
                    <a:pt x="34" y="6"/>
                  </a:lnTo>
                  <a:lnTo>
                    <a:pt x="36" y="6"/>
                  </a:lnTo>
                  <a:lnTo>
                    <a:pt x="36" y="6"/>
                  </a:lnTo>
                  <a:lnTo>
                    <a:pt x="36" y="4"/>
                  </a:lnTo>
                  <a:lnTo>
                    <a:pt x="32" y="4"/>
                  </a:lnTo>
                  <a:lnTo>
                    <a:pt x="32" y="4"/>
                  </a:lnTo>
                  <a:lnTo>
                    <a:pt x="32" y="6"/>
                  </a:lnTo>
                  <a:lnTo>
                    <a:pt x="30" y="6"/>
                  </a:lnTo>
                  <a:lnTo>
                    <a:pt x="28" y="4"/>
                  </a:lnTo>
                  <a:lnTo>
                    <a:pt x="28" y="2"/>
                  </a:lnTo>
                  <a:lnTo>
                    <a:pt x="26" y="2"/>
                  </a:lnTo>
                  <a:lnTo>
                    <a:pt x="24" y="4"/>
                  </a:lnTo>
                  <a:lnTo>
                    <a:pt x="22" y="4"/>
                  </a:lnTo>
                  <a:lnTo>
                    <a:pt x="24" y="6"/>
                  </a:lnTo>
                  <a:lnTo>
                    <a:pt x="22" y="8"/>
                  </a:lnTo>
                  <a:lnTo>
                    <a:pt x="26" y="10"/>
                  </a:lnTo>
                  <a:lnTo>
                    <a:pt x="24" y="10"/>
                  </a:lnTo>
                  <a:lnTo>
                    <a:pt x="24" y="10"/>
                  </a:lnTo>
                  <a:lnTo>
                    <a:pt x="22" y="10"/>
                  </a:lnTo>
                  <a:lnTo>
                    <a:pt x="18" y="16"/>
                  </a:lnTo>
                  <a:close/>
                  <a:moveTo>
                    <a:pt x="14" y="4"/>
                  </a:moveTo>
                  <a:lnTo>
                    <a:pt x="16" y="6"/>
                  </a:lnTo>
                  <a:lnTo>
                    <a:pt x="18" y="6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0" y="6"/>
                  </a:lnTo>
                  <a:lnTo>
                    <a:pt x="20" y="8"/>
                  </a:lnTo>
                  <a:lnTo>
                    <a:pt x="16" y="10"/>
                  </a:lnTo>
                  <a:lnTo>
                    <a:pt x="16" y="14"/>
                  </a:lnTo>
                  <a:lnTo>
                    <a:pt x="14" y="14"/>
                  </a:lnTo>
                  <a:lnTo>
                    <a:pt x="10" y="14"/>
                  </a:lnTo>
                  <a:lnTo>
                    <a:pt x="8" y="16"/>
                  </a:lnTo>
                  <a:lnTo>
                    <a:pt x="10" y="16"/>
                  </a:lnTo>
                  <a:lnTo>
                    <a:pt x="10" y="18"/>
                  </a:lnTo>
                  <a:lnTo>
                    <a:pt x="6" y="16"/>
                  </a:lnTo>
                  <a:lnTo>
                    <a:pt x="6" y="18"/>
                  </a:lnTo>
                  <a:lnTo>
                    <a:pt x="4" y="16"/>
                  </a:lnTo>
                  <a:lnTo>
                    <a:pt x="4" y="16"/>
                  </a:lnTo>
                  <a:lnTo>
                    <a:pt x="6" y="16"/>
                  </a:lnTo>
                  <a:lnTo>
                    <a:pt x="8" y="14"/>
                  </a:lnTo>
                  <a:lnTo>
                    <a:pt x="6" y="12"/>
                  </a:lnTo>
                  <a:lnTo>
                    <a:pt x="8" y="10"/>
                  </a:lnTo>
                  <a:lnTo>
                    <a:pt x="12" y="10"/>
                  </a:lnTo>
                  <a:lnTo>
                    <a:pt x="12" y="10"/>
                  </a:lnTo>
                  <a:lnTo>
                    <a:pt x="8" y="10"/>
                  </a:lnTo>
                  <a:lnTo>
                    <a:pt x="6" y="6"/>
                  </a:lnTo>
                  <a:lnTo>
                    <a:pt x="6" y="4"/>
                  </a:lnTo>
                  <a:lnTo>
                    <a:pt x="8" y="6"/>
                  </a:lnTo>
                  <a:lnTo>
                    <a:pt x="12" y="6"/>
                  </a:lnTo>
                  <a:lnTo>
                    <a:pt x="12" y="4"/>
                  </a:lnTo>
                  <a:lnTo>
                    <a:pt x="14" y="4"/>
                  </a:lnTo>
                  <a:close/>
                </a:path>
              </a:pathLst>
            </a:custGeom>
            <a:grpFill/>
            <a:ln w="6350">
              <a:solidFill>
                <a:srgbClr val="19243F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/>
              <a:endParaRPr lang="en-US" sz="3448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67" name="Equador">
              <a:extLst>
                <a:ext uri="{FF2B5EF4-FFF2-40B4-BE49-F238E27FC236}">
                  <a16:creationId xmlns:a16="http://schemas.microsoft.com/office/drawing/2014/main" id="{B1D7B14C-2B9A-4A4E-B6A5-2E27C7524E9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25203" y="4394671"/>
              <a:ext cx="141626" cy="153109"/>
            </a:xfrm>
            <a:custGeom>
              <a:avLst/>
              <a:gdLst>
                <a:gd name="T0" fmla="*/ 70 w 74"/>
                <a:gd name="T1" fmla="*/ 18 h 80"/>
                <a:gd name="T2" fmla="*/ 68 w 74"/>
                <a:gd name="T3" fmla="*/ 14 h 80"/>
                <a:gd name="T4" fmla="*/ 62 w 74"/>
                <a:gd name="T5" fmla="*/ 12 h 80"/>
                <a:gd name="T6" fmla="*/ 60 w 74"/>
                <a:gd name="T7" fmla="*/ 14 h 80"/>
                <a:gd name="T8" fmla="*/ 58 w 74"/>
                <a:gd name="T9" fmla="*/ 18 h 80"/>
                <a:gd name="T10" fmla="*/ 52 w 74"/>
                <a:gd name="T11" fmla="*/ 16 h 80"/>
                <a:gd name="T12" fmla="*/ 44 w 74"/>
                <a:gd name="T13" fmla="*/ 14 h 80"/>
                <a:gd name="T14" fmla="*/ 44 w 74"/>
                <a:gd name="T15" fmla="*/ 10 h 80"/>
                <a:gd name="T16" fmla="*/ 38 w 74"/>
                <a:gd name="T17" fmla="*/ 6 h 80"/>
                <a:gd name="T18" fmla="*/ 30 w 74"/>
                <a:gd name="T19" fmla="*/ 0 h 80"/>
                <a:gd name="T20" fmla="*/ 26 w 74"/>
                <a:gd name="T21" fmla="*/ 2 h 80"/>
                <a:gd name="T22" fmla="*/ 16 w 74"/>
                <a:gd name="T23" fmla="*/ 6 h 80"/>
                <a:gd name="T24" fmla="*/ 10 w 74"/>
                <a:gd name="T25" fmla="*/ 8 h 80"/>
                <a:gd name="T26" fmla="*/ 12 w 74"/>
                <a:gd name="T27" fmla="*/ 12 h 80"/>
                <a:gd name="T28" fmla="*/ 12 w 74"/>
                <a:gd name="T29" fmla="*/ 18 h 80"/>
                <a:gd name="T30" fmla="*/ 6 w 74"/>
                <a:gd name="T31" fmla="*/ 24 h 80"/>
                <a:gd name="T32" fmla="*/ 6 w 74"/>
                <a:gd name="T33" fmla="*/ 30 h 80"/>
                <a:gd name="T34" fmla="*/ 0 w 74"/>
                <a:gd name="T35" fmla="*/ 34 h 80"/>
                <a:gd name="T36" fmla="*/ 2 w 74"/>
                <a:gd name="T37" fmla="*/ 38 h 80"/>
                <a:gd name="T38" fmla="*/ 4 w 74"/>
                <a:gd name="T39" fmla="*/ 44 h 80"/>
                <a:gd name="T40" fmla="*/ 0 w 74"/>
                <a:gd name="T41" fmla="*/ 46 h 80"/>
                <a:gd name="T42" fmla="*/ 4 w 74"/>
                <a:gd name="T43" fmla="*/ 50 h 80"/>
                <a:gd name="T44" fmla="*/ 8 w 74"/>
                <a:gd name="T45" fmla="*/ 54 h 80"/>
                <a:gd name="T46" fmla="*/ 12 w 74"/>
                <a:gd name="T47" fmla="*/ 50 h 80"/>
                <a:gd name="T48" fmla="*/ 14 w 74"/>
                <a:gd name="T49" fmla="*/ 46 h 80"/>
                <a:gd name="T50" fmla="*/ 14 w 74"/>
                <a:gd name="T51" fmla="*/ 50 h 80"/>
                <a:gd name="T52" fmla="*/ 14 w 74"/>
                <a:gd name="T53" fmla="*/ 48 h 80"/>
                <a:gd name="T54" fmla="*/ 16 w 74"/>
                <a:gd name="T55" fmla="*/ 52 h 80"/>
                <a:gd name="T56" fmla="*/ 16 w 74"/>
                <a:gd name="T57" fmla="*/ 56 h 80"/>
                <a:gd name="T58" fmla="*/ 12 w 74"/>
                <a:gd name="T59" fmla="*/ 62 h 80"/>
                <a:gd name="T60" fmla="*/ 12 w 74"/>
                <a:gd name="T61" fmla="*/ 66 h 80"/>
                <a:gd name="T62" fmla="*/ 8 w 74"/>
                <a:gd name="T63" fmla="*/ 70 h 80"/>
                <a:gd name="T64" fmla="*/ 12 w 74"/>
                <a:gd name="T65" fmla="*/ 72 h 80"/>
                <a:gd name="T66" fmla="*/ 16 w 74"/>
                <a:gd name="T67" fmla="*/ 72 h 80"/>
                <a:gd name="T68" fmla="*/ 22 w 74"/>
                <a:gd name="T69" fmla="*/ 74 h 80"/>
                <a:gd name="T70" fmla="*/ 26 w 74"/>
                <a:gd name="T71" fmla="*/ 80 h 80"/>
                <a:gd name="T72" fmla="*/ 38 w 74"/>
                <a:gd name="T73" fmla="*/ 58 h 80"/>
                <a:gd name="T74" fmla="*/ 52 w 74"/>
                <a:gd name="T75" fmla="*/ 52 h 80"/>
                <a:gd name="T76" fmla="*/ 66 w 74"/>
                <a:gd name="T77" fmla="*/ 40 h 80"/>
                <a:gd name="T78" fmla="*/ 72 w 74"/>
                <a:gd name="T79" fmla="*/ 32 h 80"/>
                <a:gd name="T80" fmla="*/ 74 w 74"/>
                <a:gd name="T81" fmla="*/ 28 h 80"/>
                <a:gd name="T82" fmla="*/ 70 w 74"/>
                <a:gd name="T83" fmla="*/ 20 h 80"/>
                <a:gd name="T84" fmla="*/ 70 w 74"/>
                <a:gd name="T85" fmla="*/ 18 h 80"/>
                <a:gd name="T86" fmla="*/ 8 w 74"/>
                <a:gd name="T87" fmla="*/ 58 h 80"/>
                <a:gd name="T88" fmla="*/ 10 w 74"/>
                <a:gd name="T89" fmla="*/ 54 h 80"/>
                <a:gd name="T90" fmla="*/ 12 w 74"/>
                <a:gd name="T91" fmla="*/ 52 h 80"/>
                <a:gd name="T92" fmla="*/ 12 w 74"/>
                <a:gd name="T93" fmla="*/ 56 h 80"/>
                <a:gd name="T94" fmla="*/ 10 w 74"/>
                <a:gd name="T95" fmla="*/ 58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74" h="80">
                  <a:moveTo>
                    <a:pt x="70" y="18"/>
                  </a:moveTo>
                  <a:lnTo>
                    <a:pt x="70" y="18"/>
                  </a:lnTo>
                  <a:lnTo>
                    <a:pt x="68" y="16"/>
                  </a:lnTo>
                  <a:lnTo>
                    <a:pt x="68" y="14"/>
                  </a:lnTo>
                  <a:lnTo>
                    <a:pt x="66" y="14"/>
                  </a:lnTo>
                  <a:lnTo>
                    <a:pt x="62" y="12"/>
                  </a:lnTo>
                  <a:lnTo>
                    <a:pt x="60" y="12"/>
                  </a:lnTo>
                  <a:lnTo>
                    <a:pt x="60" y="14"/>
                  </a:lnTo>
                  <a:lnTo>
                    <a:pt x="60" y="16"/>
                  </a:lnTo>
                  <a:lnTo>
                    <a:pt x="58" y="18"/>
                  </a:lnTo>
                  <a:lnTo>
                    <a:pt x="54" y="16"/>
                  </a:lnTo>
                  <a:lnTo>
                    <a:pt x="52" y="16"/>
                  </a:lnTo>
                  <a:lnTo>
                    <a:pt x="48" y="14"/>
                  </a:lnTo>
                  <a:lnTo>
                    <a:pt x="44" y="14"/>
                  </a:lnTo>
                  <a:lnTo>
                    <a:pt x="44" y="12"/>
                  </a:lnTo>
                  <a:lnTo>
                    <a:pt x="44" y="10"/>
                  </a:lnTo>
                  <a:lnTo>
                    <a:pt x="42" y="6"/>
                  </a:lnTo>
                  <a:lnTo>
                    <a:pt x="38" y="6"/>
                  </a:lnTo>
                  <a:lnTo>
                    <a:pt x="34" y="2"/>
                  </a:lnTo>
                  <a:lnTo>
                    <a:pt x="30" y="0"/>
                  </a:lnTo>
                  <a:lnTo>
                    <a:pt x="26" y="0"/>
                  </a:lnTo>
                  <a:lnTo>
                    <a:pt x="26" y="2"/>
                  </a:lnTo>
                  <a:lnTo>
                    <a:pt x="22" y="2"/>
                  </a:lnTo>
                  <a:lnTo>
                    <a:pt x="16" y="6"/>
                  </a:lnTo>
                  <a:lnTo>
                    <a:pt x="12" y="6"/>
                  </a:lnTo>
                  <a:lnTo>
                    <a:pt x="10" y="8"/>
                  </a:lnTo>
                  <a:lnTo>
                    <a:pt x="12" y="10"/>
                  </a:lnTo>
                  <a:lnTo>
                    <a:pt x="12" y="12"/>
                  </a:lnTo>
                  <a:lnTo>
                    <a:pt x="12" y="14"/>
                  </a:lnTo>
                  <a:lnTo>
                    <a:pt x="12" y="18"/>
                  </a:lnTo>
                  <a:lnTo>
                    <a:pt x="8" y="24"/>
                  </a:lnTo>
                  <a:lnTo>
                    <a:pt x="6" y="24"/>
                  </a:lnTo>
                  <a:lnTo>
                    <a:pt x="8" y="26"/>
                  </a:lnTo>
                  <a:lnTo>
                    <a:pt x="6" y="30"/>
                  </a:lnTo>
                  <a:lnTo>
                    <a:pt x="4" y="30"/>
                  </a:lnTo>
                  <a:lnTo>
                    <a:pt x="0" y="34"/>
                  </a:lnTo>
                  <a:lnTo>
                    <a:pt x="2" y="36"/>
                  </a:lnTo>
                  <a:lnTo>
                    <a:pt x="2" y="38"/>
                  </a:lnTo>
                  <a:lnTo>
                    <a:pt x="2" y="40"/>
                  </a:lnTo>
                  <a:lnTo>
                    <a:pt x="4" y="44"/>
                  </a:lnTo>
                  <a:lnTo>
                    <a:pt x="2" y="46"/>
                  </a:lnTo>
                  <a:lnTo>
                    <a:pt x="0" y="46"/>
                  </a:lnTo>
                  <a:lnTo>
                    <a:pt x="2" y="48"/>
                  </a:lnTo>
                  <a:lnTo>
                    <a:pt x="4" y="50"/>
                  </a:lnTo>
                  <a:lnTo>
                    <a:pt x="6" y="52"/>
                  </a:lnTo>
                  <a:lnTo>
                    <a:pt x="8" y="54"/>
                  </a:lnTo>
                  <a:lnTo>
                    <a:pt x="10" y="52"/>
                  </a:lnTo>
                  <a:lnTo>
                    <a:pt x="12" y="50"/>
                  </a:lnTo>
                  <a:lnTo>
                    <a:pt x="12" y="48"/>
                  </a:lnTo>
                  <a:lnTo>
                    <a:pt x="14" y="46"/>
                  </a:lnTo>
                  <a:lnTo>
                    <a:pt x="14" y="48"/>
                  </a:lnTo>
                  <a:lnTo>
                    <a:pt x="14" y="50"/>
                  </a:lnTo>
                  <a:lnTo>
                    <a:pt x="14" y="50"/>
                  </a:lnTo>
                  <a:lnTo>
                    <a:pt x="14" y="48"/>
                  </a:lnTo>
                  <a:lnTo>
                    <a:pt x="14" y="48"/>
                  </a:lnTo>
                  <a:lnTo>
                    <a:pt x="16" y="52"/>
                  </a:lnTo>
                  <a:lnTo>
                    <a:pt x="16" y="54"/>
                  </a:lnTo>
                  <a:lnTo>
                    <a:pt x="16" y="56"/>
                  </a:lnTo>
                  <a:lnTo>
                    <a:pt x="14" y="58"/>
                  </a:lnTo>
                  <a:lnTo>
                    <a:pt x="12" y="62"/>
                  </a:lnTo>
                  <a:lnTo>
                    <a:pt x="12" y="62"/>
                  </a:lnTo>
                  <a:lnTo>
                    <a:pt x="12" y="66"/>
                  </a:lnTo>
                  <a:lnTo>
                    <a:pt x="10" y="68"/>
                  </a:lnTo>
                  <a:lnTo>
                    <a:pt x="8" y="70"/>
                  </a:lnTo>
                  <a:lnTo>
                    <a:pt x="8" y="72"/>
                  </a:lnTo>
                  <a:lnTo>
                    <a:pt x="12" y="72"/>
                  </a:lnTo>
                  <a:lnTo>
                    <a:pt x="14" y="70"/>
                  </a:lnTo>
                  <a:lnTo>
                    <a:pt x="16" y="72"/>
                  </a:lnTo>
                  <a:lnTo>
                    <a:pt x="18" y="74"/>
                  </a:lnTo>
                  <a:lnTo>
                    <a:pt x="22" y="74"/>
                  </a:lnTo>
                  <a:lnTo>
                    <a:pt x="26" y="80"/>
                  </a:lnTo>
                  <a:lnTo>
                    <a:pt x="26" y="80"/>
                  </a:lnTo>
                  <a:lnTo>
                    <a:pt x="28" y="78"/>
                  </a:lnTo>
                  <a:lnTo>
                    <a:pt x="38" y="58"/>
                  </a:lnTo>
                  <a:lnTo>
                    <a:pt x="40" y="56"/>
                  </a:lnTo>
                  <a:lnTo>
                    <a:pt x="52" y="52"/>
                  </a:lnTo>
                  <a:lnTo>
                    <a:pt x="58" y="48"/>
                  </a:lnTo>
                  <a:lnTo>
                    <a:pt x="66" y="40"/>
                  </a:lnTo>
                  <a:lnTo>
                    <a:pt x="70" y="32"/>
                  </a:lnTo>
                  <a:lnTo>
                    <a:pt x="72" y="32"/>
                  </a:lnTo>
                  <a:lnTo>
                    <a:pt x="72" y="30"/>
                  </a:lnTo>
                  <a:lnTo>
                    <a:pt x="74" y="28"/>
                  </a:lnTo>
                  <a:lnTo>
                    <a:pt x="74" y="26"/>
                  </a:lnTo>
                  <a:lnTo>
                    <a:pt x="70" y="20"/>
                  </a:lnTo>
                  <a:lnTo>
                    <a:pt x="70" y="20"/>
                  </a:lnTo>
                  <a:lnTo>
                    <a:pt x="70" y="18"/>
                  </a:lnTo>
                  <a:lnTo>
                    <a:pt x="70" y="18"/>
                  </a:lnTo>
                  <a:close/>
                  <a:moveTo>
                    <a:pt x="8" y="58"/>
                  </a:moveTo>
                  <a:lnTo>
                    <a:pt x="8" y="56"/>
                  </a:lnTo>
                  <a:lnTo>
                    <a:pt x="10" y="54"/>
                  </a:lnTo>
                  <a:lnTo>
                    <a:pt x="12" y="52"/>
                  </a:lnTo>
                  <a:lnTo>
                    <a:pt x="12" y="52"/>
                  </a:lnTo>
                  <a:lnTo>
                    <a:pt x="12" y="54"/>
                  </a:lnTo>
                  <a:lnTo>
                    <a:pt x="12" y="56"/>
                  </a:lnTo>
                  <a:lnTo>
                    <a:pt x="12" y="58"/>
                  </a:lnTo>
                  <a:lnTo>
                    <a:pt x="10" y="58"/>
                  </a:lnTo>
                  <a:lnTo>
                    <a:pt x="8" y="58"/>
                  </a:lnTo>
                  <a:close/>
                </a:path>
              </a:pathLst>
            </a:custGeom>
            <a:grpFill/>
            <a:ln w="6350">
              <a:solidFill>
                <a:srgbClr val="19243F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/>
              <a:endParaRPr lang="en-US" sz="3448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68" name="Colombia">
              <a:extLst>
                <a:ext uri="{FF2B5EF4-FFF2-40B4-BE49-F238E27FC236}">
                  <a16:creationId xmlns:a16="http://schemas.microsoft.com/office/drawing/2014/main" id="{2F018DB0-32B2-4ED7-AA5E-B5BE77090A94}"/>
                </a:ext>
              </a:extLst>
            </p:cNvPr>
            <p:cNvSpPr>
              <a:spLocks/>
            </p:cNvSpPr>
            <p:nvPr/>
          </p:nvSpPr>
          <p:spPr bwMode="auto">
            <a:xfrm>
              <a:off x="4074963" y="4122903"/>
              <a:ext cx="283251" cy="405738"/>
            </a:xfrm>
            <a:custGeom>
              <a:avLst/>
              <a:gdLst>
                <a:gd name="T0" fmla="*/ 120 w 148"/>
                <a:gd name="T1" fmla="*/ 174 h 212"/>
                <a:gd name="T2" fmla="*/ 118 w 148"/>
                <a:gd name="T3" fmla="*/ 152 h 212"/>
                <a:gd name="T4" fmla="*/ 120 w 148"/>
                <a:gd name="T5" fmla="*/ 146 h 212"/>
                <a:gd name="T6" fmla="*/ 130 w 148"/>
                <a:gd name="T7" fmla="*/ 136 h 212"/>
                <a:gd name="T8" fmla="*/ 142 w 148"/>
                <a:gd name="T9" fmla="*/ 134 h 212"/>
                <a:gd name="T10" fmla="*/ 148 w 148"/>
                <a:gd name="T11" fmla="*/ 144 h 212"/>
                <a:gd name="T12" fmla="*/ 144 w 148"/>
                <a:gd name="T13" fmla="*/ 128 h 212"/>
                <a:gd name="T14" fmla="*/ 138 w 148"/>
                <a:gd name="T15" fmla="*/ 124 h 212"/>
                <a:gd name="T16" fmla="*/ 138 w 148"/>
                <a:gd name="T17" fmla="*/ 106 h 212"/>
                <a:gd name="T18" fmla="*/ 138 w 148"/>
                <a:gd name="T19" fmla="*/ 92 h 212"/>
                <a:gd name="T20" fmla="*/ 144 w 148"/>
                <a:gd name="T21" fmla="*/ 80 h 212"/>
                <a:gd name="T22" fmla="*/ 132 w 148"/>
                <a:gd name="T23" fmla="*/ 80 h 212"/>
                <a:gd name="T24" fmla="*/ 124 w 148"/>
                <a:gd name="T25" fmla="*/ 78 h 212"/>
                <a:gd name="T26" fmla="*/ 102 w 148"/>
                <a:gd name="T27" fmla="*/ 70 h 212"/>
                <a:gd name="T28" fmla="*/ 90 w 148"/>
                <a:gd name="T29" fmla="*/ 68 h 212"/>
                <a:gd name="T30" fmla="*/ 82 w 148"/>
                <a:gd name="T31" fmla="*/ 62 h 212"/>
                <a:gd name="T32" fmla="*/ 76 w 148"/>
                <a:gd name="T33" fmla="*/ 42 h 212"/>
                <a:gd name="T34" fmla="*/ 74 w 148"/>
                <a:gd name="T35" fmla="*/ 34 h 212"/>
                <a:gd name="T36" fmla="*/ 82 w 148"/>
                <a:gd name="T37" fmla="*/ 20 h 212"/>
                <a:gd name="T38" fmla="*/ 96 w 148"/>
                <a:gd name="T39" fmla="*/ 8 h 212"/>
                <a:gd name="T40" fmla="*/ 98 w 148"/>
                <a:gd name="T41" fmla="*/ 4 h 212"/>
                <a:gd name="T42" fmla="*/ 90 w 148"/>
                <a:gd name="T43" fmla="*/ 4 h 212"/>
                <a:gd name="T44" fmla="*/ 84 w 148"/>
                <a:gd name="T45" fmla="*/ 6 h 212"/>
                <a:gd name="T46" fmla="*/ 70 w 148"/>
                <a:gd name="T47" fmla="*/ 16 h 212"/>
                <a:gd name="T48" fmla="*/ 62 w 148"/>
                <a:gd name="T49" fmla="*/ 20 h 212"/>
                <a:gd name="T50" fmla="*/ 58 w 148"/>
                <a:gd name="T51" fmla="*/ 20 h 212"/>
                <a:gd name="T52" fmla="*/ 48 w 148"/>
                <a:gd name="T53" fmla="*/ 20 h 212"/>
                <a:gd name="T54" fmla="*/ 42 w 148"/>
                <a:gd name="T55" fmla="*/ 34 h 212"/>
                <a:gd name="T56" fmla="*/ 38 w 148"/>
                <a:gd name="T57" fmla="*/ 40 h 212"/>
                <a:gd name="T58" fmla="*/ 28 w 148"/>
                <a:gd name="T59" fmla="*/ 48 h 212"/>
                <a:gd name="T60" fmla="*/ 28 w 148"/>
                <a:gd name="T61" fmla="*/ 58 h 212"/>
                <a:gd name="T62" fmla="*/ 24 w 148"/>
                <a:gd name="T63" fmla="*/ 54 h 212"/>
                <a:gd name="T64" fmla="*/ 20 w 148"/>
                <a:gd name="T65" fmla="*/ 56 h 212"/>
                <a:gd name="T66" fmla="*/ 14 w 148"/>
                <a:gd name="T67" fmla="*/ 66 h 212"/>
                <a:gd name="T68" fmla="*/ 20 w 148"/>
                <a:gd name="T69" fmla="*/ 76 h 212"/>
                <a:gd name="T70" fmla="*/ 20 w 148"/>
                <a:gd name="T71" fmla="*/ 82 h 212"/>
                <a:gd name="T72" fmla="*/ 20 w 148"/>
                <a:gd name="T73" fmla="*/ 90 h 212"/>
                <a:gd name="T74" fmla="*/ 18 w 148"/>
                <a:gd name="T75" fmla="*/ 106 h 212"/>
                <a:gd name="T76" fmla="*/ 24 w 148"/>
                <a:gd name="T77" fmla="*/ 110 h 212"/>
                <a:gd name="T78" fmla="*/ 16 w 148"/>
                <a:gd name="T79" fmla="*/ 122 h 212"/>
                <a:gd name="T80" fmla="*/ 0 w 148"/>
                <a:gd name="T81" fmla="*/ 138 h 212"/>
                <a:gd name="T82" fmla="*/ 16 w 148"/>
                <a:gd name="T83" fmla="*/ 148 h 212"/>
                <a:gd name="T84" fmla="*/ 26 w 148"/>
                <a:gd name="T85" fmla="*/ 158 h 212"/>
                <a:gd name="T86" fmla="*/ 34 w 148"/>
                <a:gd name="T87" fmla="*/ 154 h 212"/>
                <a:gd name="T88" fmla="*/ 44 w 148"/>
                <a:gd name="T89" fmla="*/ 160 h 212"/>
                <a:gd name="T90" fmla="*/ 54 w 148"/>
                <a:gd name="T91" fmla="*/ 162 h 212"/>
                <a:gd name="T92" fmla="*/ 62 w 148"/>
                <a:gd name="T93" fmla="*/ 174 h 212"/>
                <a:gd name="T94" fmla="*/ 72 w 148"/>
                <a:gd name="T95" fmla="*/ 184 h 212"/>
                <a:gd name="T96" fmla="*/ 78 w 148"/>
                <a:gd name="T97" fmla="*/ 190 h 212"/>
                <a:gd name="T98" fmla="*/ 92 w 148"/>
                <a:gd name="T99" fmla="*/ 188 h 212"/>
                <a:gd name="T100" fmla="*/ 104 w 148"/>
                <a:gd name="T101" fmla="*/ 188 h 212"/>
                <a:gd name="T102" fmla="*/ 102 w 148"/>
                <a:gd name="T103" fmla="*/ 206 h 212"/>
                <a:gd name="T104" fmla="*/ 110 w 148"/>
                <a:gd name="T105" fmla="*/ 212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48" h="212">
                  <a:moveTo>
                    <a:pt x="110" y="212"/>
                  </a:moveTo>
                  <a:lnTo>
                    <a:pt x="112" y="206"/>
                  </a:lnTo>
                  <a:lnTo>
                    <a:pt x="120" y="180"/>
                  </a:lnTo>
                  <a:lnTo>
                    <a:pt x="120" y="178"/>
                  </a:lnTo>
                  <a:lnTo>
                    <a:pt x="120" y="174"/>
                  </a:lnTo>
                  <a:lnTo>
                    <a:pt x="118" y="168"/>
                  </a:lnTo>
                  <a:lnTo>
                    <a:pt x="112" y="164"/>
                  </a:lnTo>
                  <a:lnTo>
                    <a:pt x="110" y="162"/>
                  </a:lnTo>
                  <a:lnTo>
                    <a:pt x="110" y="154"/>
                  </a:lnTo>
                  <a:lnTo>
                    <a:pt x="118" y="152"/>
                  </a:lnTo>
                  <a:lnTo>
                    <a:pt x="120" y="154"/>
                  </a:lnTo>
                  <a:lnTo>
                    <a:pt x="122" y="152"/>
                  </a:lnTo>
                  <a:lnTo>
                    <a:pt x="120" y="150"/>
                  </a:lnTo>
                  <a:lnTo>
                    <a:pt x="122" y="150"/>
                  </a:lnTo>
                  <a:lnTo>
                    <a:pt x="120" y="146"/>
                  </a:lnTo>
                  <a:lnTo>
                    <a:pt x="116" y="144"/>
                  </a:lnTo>
                  <a:lnTo>
                    <a:pt x="114" y="142"/>
                  </a:lnTo>
                  <a:lnTo>
                    <a:pt x="114" y="138"/>
                  </a:lnTo>
                  <a:lnTo>
                    <a:pt x="128" y="138"/>
                  </a:lnTo>
                  <a:lnTo>
                    <a:pt x="130" y="136"/>
                  </a:lnTo>
                  <a:lnTo>
                    <a:pt x="132" y="136"/>
                  </a:lnTo>
                  <a:lnTo>
                    <a:pt x="134" y="138"/>
                  </a:lnTo>
                  <a:lnTo>
                    <a:pt x="136" y="138"/>
                  </a:lnTo>
                  <a:lnTo>
                    <a:pt x="138" y="134"/>
                  </a:lnTo>
                  <a:lnTo>
                    <a:pt x="142" y="134"/>
                  </a:lnTo>
                  <a:lnTo>
                    <a:pt x="142" y="136"/>
                  </a:lnTo>
                  <a:lnTo>
                    <a:pt x="144" y="138"/>
                  </a:lnTo>
                  <a:lnTo>
                    <a:pt x="144" y="140"/>
                  </a:lnTo>
                  <a:lnTo>
                    <a:pt x="144" y="144"/>
                  </a:lnTo>
                  <a:lnTo>
                    <a:pt x="148" y="144"/>
                  </a:lnTo>
                  <a:lnTo>
                    <a:pt x="148" y="140"/>
                  </a:lnTo>
                  <a:lnTo>
                    <a:pt x="146" y="134"/>
                  </a:lnTo>
                  <a:lnTo>
                    <a:pt x="144" y="132"/>
                  </a:lnTo>
                  <a:lnTo>
                    <a:pt x="144" y="130"/>
                  </a:lnTo>
                  <a:lnTo>
                    <a:pt x="144" y="128"/>
                  </a:lnTo>
                  <a:lnTo>
                    <a:pt x="142" y="128"/>
                  </a:lnTo>
                  <a:lnTo>
                    <a:pt x="142" y="124"/>
                  </a:lnTo>
                  <a:lnTo>
                    <a:pt x="140" y="124"/>
                  </a:lnTo>
                  <a:lnTo>
                    <a:pt x="140" y="126"/>
                  </a:lnTo>
                  <a:lnTo>
                    <a:pt x="138" y="124"/>
                  </a:lnTo>
                  <a:lnTo>
                    <a:pt x="138" y="124"/>
                  </a:lnTo>
                  <a:lnTo>
                    <a:pt x="142" y="116"/>
                  </a:lnTo>
                  <a:lnTo>
                    <a:pt x="138" y="110"/>
                  </a:lnTo>
                  <a:lnTo>
                    <a:pt x="138" y="108"/>
                  </a:lnTo>
                  <a:lnTo>
                    <a:pt x="138" y="106"/>
                  </a:lnTo>
                  <a:lnTo>
                    <a:pt x="138" y="102"/>
                  </a:lnTo>
                  <a:lnTo>
                    <a:pt x="138" y="100"/>
                  </a:lnTo>
                  <a:lnTo>
                    <a:pt x="138" y="98"/>
                  </a:lnTo>
                  <a:lnTo>
                    <a:pt x="138" y="94"/>
                  </a:lnTo>
                  <a:lnTo>
                    <a:pt x="138" y="92"/>
                  </a:lnTo>
                  <a:lnTo>
                    <a:pt x="142" y="90"/>
                  </a:lnTo>
                  <a:lnTo>
                    <a:pt x="142" y="90"/>
                  </a:lnTo>
                  <a:lnTo>
                    <a:pt x="142" y="86"/>
                  </a:lnTo>
                  <a:lnTo>
                    <a:pt x="144" y="84"/>
                  </a:lnTo>
                  <a:lnTo>
                    <a:pt x="144" y="80"/>
                  </a:lnTo>
                  <a:lnTo>
                    <a:pt x="140" y="80"/>
                  </a:lnTo>
                  <a:lnTo>
                    <a:pt x="138" y="80"/>
                  </a:lnTo>
                  <a:lnTo>
                    <a:pt x="138" y="80"/>
                  </a:lnTo>
                  <a:lnTo>
                    <a:pt x="134" y="80"/>
                  </a:lnTo>
                  <a:lnTo>
                    <a:pt x="132" y="80"/>
                  </a:lnTo>
                  <a:lnTo>
                    <a:pt x="130" y="82"/>
                  </a:lnTo>
                  <a:lnTo>
                    <a:pt x="128" y="80"/>
                  </a:lnTo>
                  <a:lnTo>
                    <a:pt x="126" y="80"/>
                  </a:lnTo>
                  <a:lnTo>
                    <a:pt x="124" y="80"/>
                  </a:lnTo>
                  <a:lnTo>
                    <a:pt x="124" y="78"/>
                  </a:lnTo>
                  <a:lnTo>
                    <a:pt x="120" y="80"/>
                  </a:lnTo>
                  <a:lnTo>
                    <a:pt x="112" y="70"/>
                  </a:lnTo>
                  <a:lnTo>
                    <a:pt x="110" y="70"/>
                  </a:lnTo>
                  <a:lnTo>
                    <a:pt x="106" y="68"/>
                  </a:lnTo>
                  <a:lnTo>
                    <a:pt x="102" y="70"/>
                  </a:lnTo>
                  <a:lnTo>
                    <a:pt x="100" y="70"/>
                  </a:lnTo>
                  <a:lnTo>
                    <a:pt x="98" y="68"/>
                  </a:lnTo>
                  <a:lnTo>
                    <a:pt x="94" y="68"/>
                  </a:lnTo>
                  <a:lnTo>
                    <a:pt x="92" y="70"/>
                  </a:lnTo>
                  <a:lnTo>
                    <a:pt x="90" y="68"/>
                  </a:lnTo>
                  <a:lnTo>
                    <a:pt x="88" y="68"/>
                  </a:lnTo>
                  <a:lnTo>
                    <a:pt x="84" y="68"/>
                  </a:lnTo>
                  <a:lnTo>
                    <a:pt x="82" y="64"/>
                  </a:lnTo>
                  <a:lnTo>
                    <a:pt x="82" y="62"/>
                  </a:lnTo>
                  <a:lnTo>
                    <a:pt x="82" y="62"/>
                  </a:lnTo>
                  <a:lnTo>
                    <a:pt x="82" y="60"/>
                  </a:lnTo>
                  <a:lnTo>
                    <a:pt x="84" y="58"/>
                  </a:lnTo>
                  <a:lnTo>
                    <a:pt x="82" y="54"/>
                  </a:lnTo>
                  <a:lnTo>
                    <a:pt x="80" y="52"/>
                  </a:lnTo>
                  <a:lnTo>
                    <a:pt x="76" y="42"/>
                  </a:lnTo>
                  <a:lnTo>
                    <a:pt x="74" y="42"/>
                  </a:lnTo>
                  <a:lnTo>
                    <a:pt x="72" y="42"/>
                  </a:lnTo>
                  <a:lnTo>
                    <a:pt x="72" y="42"/>
                  </a:lnTo>
                  <a:lnTo>
                    <a:pt x="74" y="38"/>
                  </a:lnTo>
                  <a:lnTo>
                    <a:pt x="74" y="34"/>
                  </a:lnTo>
                  <a:lnTo>
                    <a:pt x="74" y="32"/>
                  </a:lnTo>
                  <a:lnTo>
                    <a:pt x="74" y="28"/>
                  </a:lnTo>
                  <a:lnTo>
                    <a:pt x="78" y="24"/>
                  </a:lnTo>
                  <a:lnTo>
                    <a:pt x="80" y="22"/>
                  </a:lnTo>
                  <a:lnTo>
                    <a:pt x="82" y="20"/>
                  </a:lnTo>
                  <a:lnTo>
                    <a:pt x="84" y="18"/>
                  </a:lnTo>
                  <a:lnTo>
                    <a:pt x="86" y="16"/>
                  </a:lnTo>
                  <a:lnTo>
                    <a:pt x="90" y="12"/>
                  </a:lnTo>
                  <a:lnTo>
                    <a:pt x="96" y="8"/>
                  </a:lnTo>
                  <a:lnTo>
                    <a:pt x="96" y="8"/>
                  </a:lnTo>
                  <a:lnTo>
                    <a:pt x="98" y="8"/>
                  </a:lnTo>
                  <a:lnTo>
                    <a:pt x="98" y="8"/>
                  </a:lnTo>
                  <a:lnTo>
                    <a:pt x="100" y="6"/>
                  </a:lnTo>
                  <a:lnTo>
                    <a:pt x="100" y="6"/>
                  </a:lnTo>
                  <a:lnTo>
                    <a:pt x="98" y="4"/>
                  </a:lnTo>
                  <a:lnTo>
                    <a:pt x="94" y="2"/>
                  </a:lnTo>
                  <a:lnTo>
                    <a:pt x="92" y="0"/>
                  </a:lnTo>
                  <a:lnTo>
                    <a:pt x="92" y="2"/>
                  </a:lnTo>
                  <a:lnTo>
                    <a:pt x="92" y="4"/>
                  </a:lnTo>
                  <a:lnTo>
                    <a:pt x="90" y="4"/>
                  </a:lnTo>
                  <a:lnTo>
                    <a:pt x="88" y="4"/>
                  </a:lnTo>
                  <a:lnTo>
                    <a:pt x="86" y="4"/>
                  </a:lnTo>
                  <a:lnTo>
                    <a:pt x="84" y="6"/>
                  </a:lnTo>
                  <a:lnTo>
                    <a:pt x="84" y="6"/>
                  </a:lnTo>
                  <a:lnTo>
                    <a:pt x="84" y="6"/>
                  </a:lnTo>
                  <a:lnTo>
                    <a:pt x="84" y="8"/>
                  </a:lnTo>
                  <a:lnTo>
                    <a:pt x="82" y="10"/>
                  </a:lnTo>
                  <a:lnTo>
                    <a:pt x="76" y="12"/>
                  </a:lnTo>
                  <a:lnTo>
                    <a:pt x="74" y="14"/>
                  </a:lnTo>
                  <a:lnTo>
                    <a:pt x="70" y="16"/>
                  </a:lnTo>
                  <a:lnTo>
                    <a:pt x="66" y="16"/>
                  </a:lnTo>
                  <a:lnTo>
                    <a:pt x="62" y="14"/>
                  </a:lnTo>
                  <a:lnTo>
                    <a:pt x="60" y="16"/>
                  </a:lnTo>
                  <a:lnTo>
                    <a:pt x="60" y="18"/>
                  </a:lnTo>
                  <a:lnTo>
                    <a:pt x="62" y="20"/>
                  </a:lnTo>
                  <a:lnTo>
                    <a:pt x="62" y="22"/>
                  </a:lnTo>
                  <a:lnTo>
                    <a:pt x="60" y="24"/>
                  </a:lnTo>
                  <a:lnTo>
                    <a:pt x="58" y="22"/>
                  </a:lnTo>
                  <a:lnTo>
                    <a:pt x="58" y="20"/>
                  </a:lnTo>
                  <a:lnTo>
                    <a:pt x="58" y="20"/>
                  </a:lnTo>
                  <a:lnTo>
                    <a:pt x="60" y="20"/>
                  </a:lnTo>
                  <a:lnTo>
                    <a:pt x="58" y="20"/>
                  </a:lnTo>
                  <a:lnTo>
                    <a:pt x="54" y="18"/>
                  </a:lnTo>
                  <a:lnTo>
                    <a:pt x="52" y="18"/>
                  </a:lnTo>
                  <a:lnTo>
                    <a:pt x="48" y="20"/>
                  </a:lnTo>
                  <a:lnTo>
                    <a:pt x="48" y="22"/>
                  </a:lnTo>
                  <a:lnTo>
                    <a:pt x="44" y="26"/>
                  </a:lnTo>
                  <a:lnTo>
                    <a:pt x="42" y="32"/>
                  </a:lnTo>
                  <a:lnTo>
                    <a:pt x="42" y="34"/>
                  </a:lnTo>
                  <a:lnTo>
                    <a:pt x="42" y="34"/>
                  </a:lnTo>
                  <a:lnTo>
                    <a:pt x="42" y="34"/>
                  </a:lnTo>
                  <a:lnTo>
                    <a:pt x="44" y="36"/>
                  </a:lnTo>
                  <a:lnTo>
                    <a:pt x="42" y="38"/>
                  </a:lnTo>
                  <a:lnTo>
                    <a:pt x="42" y="40"/>
                  </a:lnTo>
                  <a:lnTo>
                    <a:pt x="38" y="40"/>
                  </a:lnTo>
                  <a:lnTo>
                    <a:pt x="36" y="40"/>
                  </a:lnTo>
                  <a:lnTo>
                    <a:pt x="34" y="44"/>
                  </a:lnTo>
                  <a:lnTo>
                    <a:pt x="32" y="44"/>
                  </a:lnTo>
                  <a:lnTo>
                    <a:pt x="30" y="48"/>
                  </a:lnTo>
                  <a:lnTo>
                    <a:pt x="28" y="48"/>
                  </a:lnTo>
                  <a:lnTo>
                    <a:pt x="26" y="48"/>
                  </a:lnTo>
                  <a:lnTo>
                    <a:pt x="26" y="50"/>
                  </a:lnTo>
                  <a:lnTo>
                    <a:pt x="30" y="52"/>
                  </a:lnTo>
                  <a:lnTo>
                    <a:pt x="30" y="56"/>
                  </a:lnTo>
                  <a:lnTo>
                    <a:pt x="28" y="58"/>
                  </a:lnTo>
                  <a:lnTo>
                    <a:pt x="26" y="58"/>
                  </a:lnTo>
                  <a:lnTo>
                    <a:pt x="24" y="56"/>
                  </a:lnTo>
                  <a:lnTo>
                    <a:pt x="24" y="56"/>
                  </a:lnTo>
                  <a:lnTo>
                    <a:pt x="26" y="54"/>
                  </a:lnTo>
                  <a:lnTo>
                    <a:pt x="24" y="54"/>
                  </a:lnTo>
                  <a:lnTo>
                    <a:pt x="22" y="52"/>
                  </a:lnTo>
                  <a:lnTo>
                    <a:pt x="20" y="48"/>
                  </a:lnTo>
                  <a:lnTo>
                    <a:pt x="20" y="50"/>
                  </a:lnTo>
                  <a:lnTo>
                    <a:pt x="20" y="52"/>
                  </a:lnTo>
                  <a:lnTo>
                    <a:pt x="20" y="56"/>
                  </a:lnTo>
                  <a:lnTo>
                    <a:pt x="20" y="58"/>
                  </a:lnTo>
                  <a:lnTo>
                    <a:pt x="18" y="62"/>
                  </a:lnTo>
                  <a:lnTo>
                    <a:pt x="18" y="62"/>
                  </a:lnTo>
                  <a:lnTo>
                    <a:pt x="16" y="62"/>
                  </a:lnTo>
                  <a:lnTo>
                    <a:pt x="14" y="66"/>
                  </a:lnTo>
                  <a:lnTo>
                    <a:pt x="14" y="68"/>
                  </a:lnTo>
                  <a:lnTo>
                    <a:pt x="16" y="70"/>
                  </a:lnTo>
                  <a:lnTo>
                    <a:pt x="16" y="72"/>
                  </a:lnTo>
                  <a:lnTo>
                    <a:pt x="18" y="76"/>
                  </a:lnTo>
                  <a:lnTo>
                    <a:pt x="20" y="76"/>
                  </a:lnTo>
                  <a:lnTo>
                    <a:pt x="20" y="76"/>
                  </a:lnTo>
                  <a:lnTo>
                    <a:pt x="20" y="76"/>
                  </a:lnTo>
                  <a:lnTo>
                    <a:pt x="20" y="78"/>
                  </a:lnTo>
                  <a:lnTo>
                    <a:pt x="20" y="80"/>
                  </a:lnTo>
                  <a:lnTo>
                    <a:pt x="20" y="82"/>
                  </a:lnTo>
                  <a:lnTo>
                    <a:pt x="20" y="82"/>
                  </a:lnTo>
                  <a:lnTo>
                    <a:pt x="20" y="86"/>
                  </a:lnTo>
                  <a:lnTo>
                    <a:pt x="20" y="88"/>
                  </a:lnTo>
                  <a:lnTo>
                    <a:pt x="18" y="90"/>
                  </a:lnTo>
                  <a:lnTo>
                    <a:pt x="20" y="90"/>
                  </a:lnTo>
                  <a:lnTo>
                    <a:pt x="20" y="92"/>
                  </a:lnTo>
                  <a:lnTo>
                    <a:pt x="20" y="96"/>
                  </a:lnTo>
                  <a:lnTo>
                    <a:pt x="20" y="102"/>
                  </a:lnTo>
                  <a:lnTo>
                    <a:pt x="18" y="104"/>
                  </a:lnTo>
                  <a:lnTo>
                    <a:pt x="18" y="106"/>
                  </a:lnTo>
                  <a:lnTo>
                    <a:pt x="20" y="108"/>
                  </a:lnTo>
                  <a:lnTo>
                    <a:pt x="22" y="106"/>
                  </a:lnTo>
                  <a:lnTo>
                    <a:pt x="22" y="108"/>
                  </a:lnTo>
                  <a:lnTo>
                    <a:pt x="22" y="110"/>
                  </a:lnTo>
                  <a:lnTo>
                    <a:pt x="24" y="110"/>
                  </a:lnTo>
                  <a:lnTo>
                    <a:pt x="24" y="110"/>
                  </a:lnTo>
                  <a:lnTo>
                    <a:pt x="22" y="112"/>
                  </a:lnTo>
                  <a:lnTo>
                    <a:pt x="22" y="116"/>
                  </a:lnTo>
                  <a:lnTo>
                    <a:pt x="18" y="120"/>
                  </a:lnTo>
                  <a:lnTo>
                    <a:pt x="16" y="122"/>
                  </a:lnTo>
                  <a:lnTo>
                    <a:pt x="12" y="126"/>
                  </a:lnTo>
                  <a:lnTo>
                    <a:pt x="8" y="126"/>
                  </a:lnTo>
                  <a:lnTo>
                    <a:pt x="4" y="130"/>
                  </a:lnTo>
                  <a:lnTo>
                    <a:pt x="0" y="134"/>
                  </a:lnTo>
                  <a:lnTo>
                    <a:pt x="0" y="138"/>
                  </a:lnTo>
                  <a:lnTo>
                    <a:pt x="0" y="142"/>
                  </a:lnTo>
                  <a:lnTo>
                    <a:pt x="4" y="142"/>
                  </a:lnTo>
                  <a:lnTo>
                    <a:pt x="8" y="144"/>
                  </a:lnTo>
                  <a:lnTo>
                    <a:pt x="12" y="148"/>
                  </a:lnTo>
                  <a:lnTo>
                    <a:pt x="16" y="148"/>
                  </a:lnTo>
                  <a:lnTo>
                    <a:pt x="18" y="152"/>
                  </a:lnTo>
                  <a:lnTo>
                    <a:pt x="18" y="154"/>
                  </a:lnTo>
                  <a:lnTo>
                    <a:pt x="18" y="156"/>
                  </a:lnTo>
                  <a:lnTo>
                    <a:pt x="22" y="156"/>
                  </a:lnTo>
                  <a:lnTo>
                    <a:pt x="26" y="158"/>
                  </a:lnTo>
                  <a:lnTo>
                    <a:pt x="28" y="158"/>
                  </a:lnTo>
                  <a:lnTo>
                    <a:pt x="32" y="160"/>
                  </a:lnTo>
                  <a:lnTo>
                    <a:pt x="34" y="158"/>
                  </a:lnTo>
                  <a:lnTo>
                    <a:pt x="34" y="156"/>
                  </a:lnTo>
                  <a:lnTo>
                    <a:pt x="34" y="154"/>
                  </a:lnTo>
                  <a:lnTo>
                    <a:pt x="36" y="154"/>
                  </a:lnTo>
                  <a:lnTo>
                    <a:pt x="40" y="156"/>
                  </a:lnTo>
                  <a:lnTo>
                    <a:pt x="42" y="156"/>
                  </a:lnTo>
                  <a:lnTo>
                    <a:pt x="42" y="158"/>
                  </a:lnTo>
                  <a:lnTo>
                    <a:pt x="44" y="160"/>
                  </a:lnTo>
                  <a:lnTo>
                    <a:pt x="44" y="160"/>
                  </a:lnTo>
                  <a:lnTo>
                    <a:pt x="44" y="160"/>
                  </a:lnTo>
                  <a:lnTo>
                    <a:pt x="46" y="160"/>
                  </a:lnTo>
                  <a:lnTo>
                    <a:pt x="50" y="162"/>
                  </a:lnTo>
                  <a:lnTo>
                    <a:pt x="54" y="162"/>
                  </a:lnTo>
                  <a:lnTo>
                    <a:pt x="54" y="164"/>
                  </a:lnTo>
                  <a:lnTo>
                    <a:pt x="56" y="168"/>
                  </a:lnTo>
                  <a:lnTo>
                    <a:pt x="58" y="170"/>
                  </a:lnTo>
                  <a:lnTo>
                    <a:pt x="60" y="174"/>
                  </a:lnTo>
                  <a:lnTo>
                    <a:pt x="62" y="174"/>
                  </a:lnTo>
                  <a:lnTo>
                    <a:pt x="66" y="176"/>
                  </a:lnTo>
                  <a:lnTo>
                    <a:pt x="68" y="180"/>
                  </a:lnTo>
                  <a:lnTo>
                    <a:pt x="68" y="182"/>
                  </a:lnTo>
                  <a:lnTo>
                    <a:pt x="70" y="182"/>
                  </a:lnTo>
                  <a:lnTo>
                    <a:pt x="72" y="184"/>
                  </a:lnTo>
                  <a:lnTo>
                    <a:pt x="74" y="186"/>
                  </a:lnTo>
                  <a:lnTo>
                    <a:pt x="72" y="188"/>
                  </a:lnTo>
                  <a:lnTo>
                    <a:pt x="74" y="190"/>
                  </a:lnTo>
                  <a:lnTo>
                    <a:pt x="76" y="190"/>
                  </a:lnTo>
                  <a:lnTo>
                    <a:pt x="78" y="190"/>
                  </a:lnTo>
                  <a:lnTo>
                    <a:pt x="80" y="190"/>
                  </a:lnTo>
                  <a:lnTo>
                    <a:pt x="82" y="190"/>
                  </a:lnTo>
                  <a:lnTo>
                    <a:pt x="84" y="188"/>
                  </a:lnTo>
                  <a:lnTo>
                    <a:pt x="88" y="186"/>
                  </a:lnTo>
                  <a:lnTo>
                    <a:pt x="92" y="188"/>
                  </a:lnTo>
                  <a:lnTo>
                    <a:pt x="94" y="190"/>
                  </a:lnTo>
                  <a:lnTo>
                    <a:pt x="98" y="188"/>
                  </a:lnTo>
                  <a:lnTo>
                    <a:pt x="102" y="188"/>
                  </a:lnTo>
                  <a:lnTo>
                    <a:pt x="102" y="188"/>
                  </a:lnTo>
                  <a:lnTo>
                    <a:pt x="104" y="188"/>
                  </a:lnTo>
                  <a:lnTo>
                    <a:pt x="106" y="190"/>
                  </a:lnTo>
                  <a:lnTo>
                    <a:pt x="108" y="192"/>
                  </a:lnTo>
                  <a:lnTo>
                    <a:pt x="110" y="192"/>
                  </a:lnTo>
                  <a:lnTo>
                    <a:pt x="110" y="192"/>
                  </a:lnTo>
                  <a:lnTo>
                    <a:pt x="102" y="206"/>
                  </a:lnTo>
                  <a:lnTo>
                    <a:pt x="102" y="208"/>
                  </a:lnTo>
                  <a:lnTo>
                    <a:pt x="104" y="208"/>
                  </a:lnTo>
                  <a:lnTo>
                    <a:pt x="108" y="208"/>
                  </a:lnTo>
                  <a:lnTo>
                    <a:pt x="110" y="208"/>
                  </a:lnTo>
                  <a:lnTo>
                    <a:pt x="110" y="212"/>
                  </a:lnTo>
                  <a:close/>
                </a:path>
              </a:pathLst>
            </a:custGeom>
            <a:grpFill/>
            <a:ln w="6350">
              <a:solidFill>
                <a:srgbClr val="19243F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/>
              <a:endParaRPr lang="en-US" sz="3448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69" name="Chile">
              <a:extLst>
                <a:ext uri="{FF2B5EF4-FFF2-40B4-BE49-F238E27FC236}">
                  <a16:creationId xmlns:a16="http://schemas.microsoft.com/office/drawing/2014/main" id="{B6458C85-6C97-4369-9499-A927045134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66349" y="4853997"/>
              <a:ext cx="256457" cy="1113866"/>
            </a:xfrm>
            <a:custGeom>
              <a:avLst/>
              <a:gdLst>
                <a:gd name="T0" fmla="*/ 92 w 134"/>
                <a:gd name="T1" fmla="*/ 560 h 582"/>
                <a:gd name="T2" fmla="*/ 90 w 134"/>
                <a:gd name="T3" fmla="*/ 566 h 582"/>
                <a:gd name="T4" fmla="*/ 110 w 134"/>
                <a:gd name="T5" fmla="*/ 566 h 582"/>
                <a:gd name="T6" fmla="*/ 90 w 134"/>
                <a:gd name="T7" fmla="*/ 542 h 582"/>
                <a:gd name="T8" fmla="*/ 108 w 134"/>
                <a:gd name="T9" fmla="*/ 534 h 582"/>
                <a:gd name="T10" fmla="*/ 40 w 134"/>
                <a:gd name="T11" fmla="*/ 480 h 582"/>
                <a:gd name="T12" fmla="*/ 40 w 134"/>
                <a:gd name="T13" fmla="*/ 394 h 582"/>
                <a:gd name="T14" fmla="*/ 30 w 134"/>
                <a:gd name="T15" fmla="*/ 328 h 582"/>
                <a:gd name="T16" fmla="*/ 40 w 134"/>
                <a:gd name="T17" fmla="*/ 224 h 582"/>
                <a:gd name="T18" fmla="*/ 44 w 134"/>
                <a:gd name="T19" fmla="*/ 128 h 582"/>
                <a:gd name="T20" fmla="*/ 42 w 134"/>
                <a:gd name="T21" fmla="*/ 46 h 582"/>
                <a:gd name="T22" fmla="*/ 20 w 134"/>
                <a:gd name="T23" fmla="*/ 8 h 582"/>
                <a:gd name="T24" fmla="*/ 14 w 134"/>
                <a:gd name="T25" fmla="*/ 74 h 582"/>
                <a:gd name="T26" fmla="*/ 12 w 134"/>
                <a:gd name="T27" fmla="*/ 142 h 582"/>
                <a:gd name="T28" fmla="*/ 16 w 134"/>
                <a:gd name="T29" fmla="*/ 204 h 582"/>
                <a:gd name="T30" fmla="*/ 10 w 134"/>
                <a:gd name="T31" fmla="*/ 250 h 582"/>
                <a:gd name="T32" fmla="*/ 4 w 134"/>
                <a:gd name="T33" fmla="*/ 286 h 582"/>
                <a:gd name="T34" fmla="*/ 6 w 134"/>
                <a:gd name="T35" fmla="*/ 334 h 582"/>
                <a:gd name="T36" fmla="*/ 28 w 134"/>
                <a:gd name="T37" fmla="*/ 356 h 582"/>
                <a:gd name="T38" fmla="*/ 24 w 134"/>
                <a:gd name="T39" fmla="*/ 382 h 582"/>
                <a:gd name="T40" fmla="*/ 24 w 134"/>
                <a:gd name="T41" fmla="*/ 420 h 582"/>
                <a:gd name="T42" fmla="*/ 6 w 134"/>
                <a:gd name="T43" fmla="*/ 412 h 582"/>
                <a:gd name="T44" fmla="*/ 16 w 134"/>
                <a:gd name="T45" fmla="*/ 426 h 582"/>
                <a:gd name="T46" fmla="*/ 28 w 134"/>
                <a:gd name="T47" fmla="*/ 442 h 582"/>
                <a:gd name="T48" fmla="*/ 26 w 134"/>
                <a:gd name="T49" fmla="*/ 458 h 582"/>
                <a:gd name="T50" fmla="*/ 30 w 134"/>
                <a:gd name="T51" fmla="*/ 480 h 582"/>
                <a:gd name="T52" fmla="*/ 42 w 134"/>
                <a:gd name="T53" fmla="*/ 504 h 582"/>
                <a:gd name="T54" fmla="*/ 54 w 134"/>
                <a:gd name="T55" fmla="*/ 512 h 582"/>
                <a:gd name="T56" fmla="*/ 58 w 134"/>
                <a:gd name="T57" fmla="*/ 522 h 582"/>
                <a:gd name="T58" fmla="*/ 50 w 134"/>
                <a:gd name="T59" fmla="*/ 528 h 582"/>
                <a:gd name="T60" fmla="*/ 62 w 134"/>
                <a:gd name="T61" fmla="*/ 524 h 582"/>
                <a:gd name="T62" fmla="*/ 58 w 134"/>
                <a:gd name="T63" fmla="*/ 536 h 582"/>
                <a:gd name="T64" fmla="*/ 78 w 134"/>
                <a:gd name="T65" fmla="*/ 530 h 582"/>
                <a:gd name="T66" fmla="*/ 80 w 134"/>
                <a:gd name="T67" fmla="*/ 548 h 582"/>
                <a:gd name="T68" fmla="*/ 104 w 134"/>
                <a:gd name="T69" fmla="*/ 516 h 582"/>
                <a:gd name="T70" fmla="*/ 8 w 134"/>
                <a:gd name="T71" fmla="*/ 366 h 582"/>
                <a:gd name="T72" fmla="*/ 18 w 134"/>
                <a:gd name="T73" fmla="*/ 352 h 582"/>
                <a:gd name="T74" fmla="*/ 16 w 134"/>
                <a:gd name="T75" fmla="*/ 380 h 582"/>
                <a:gd name="T76" fmla="*/ 8 w 134"/>
                <a:gd name="T77" fmla="*/ 390 h 582"/>
                <a:gd name="T78" fmla="*/ 14 w 134"/>
                <a:gd name="T79" fmla="*/ 390 h 582"/>
                <a:gd name="T80" fmla="*/ 22 w 134"/>
                <a:gd name="T81" fmla="*/ 384 h 582"/>
                <a:gd name="T82" fmla="*/ 12 w 134"/>
                <a:gd name="T83" fmla="*/ 394 h 582"/>
                <a:gd name="T84" fmla="*/ 14 w 134"/>
                <a:gd name="T85" fmla="*/ 410 h 582"/>
                <a:gd name="T86" fmla="*/ 10 w 134"/>
                <a:gd name="T87" fmla="*/ 448 h 582"/>
                <a:gd name="T88" fmla="*/ 14 w 134"/>
                <a:gd name="T89" fmla="*/ 468 h 582"/>
                <a:gd name="T90" fmla="*/ 20 w 134"/>
                <a:gd name="T91" fmla="*/ 478 h 582"/>
                <a:gd name="T92" fmla="*/ 26 w 134"/>
                <a:gd name="T93" fmla="*/ 482 h 582"/>
                <a:gd name="T94" fmla="*/ 24 w 134"/>
                <a:gd name="T95" fmla="*/ 492 h 582"/>
                <a:gd name="T96" fmla="*/ 30 w 134"/>
                <a:gd name="T97" fmla="*/ 500 h 582"/>
                <a:gd name="T98" fmla="*/ 30 w 134"/>
                <a:gd name="T99" fmla="*/ 512 h 582"/>
                <a:gd name="T100" fmla="*/ 38 w 134"/>
                <a:gd name="T101" fmla="*/ 514 h 582"/>
                <a:gd name="T102" fmla="*/ 42 w 134"/>
                <a:gd name="T103" fmla="*/ 516 h 582"/>
                <a:gd name="T104" fmla="*/ 44 w 134"/>
                <a:gd name="T105" fmla="*/ 526 h 582"/>
                <a:gd name="T106" fmla="*/ 54 w 134"/>
                <a:gd name="T107" fmla="*/ 540 h 582"/>
                <a:gd name="T108" fmla="*/ 64 w 134"/>
                <a:gd name="T109" fmla="*/ 552 h 582"/>
                <a:gd name="T110" fmla="*/ 68 w 134"/>
                <a:gd name="T111" fmla="*/ 550 h 582"/>
                <a:gd name="T112" fmla="*/ 76 w 134"/>
                <a:gd name="T113" fmla="*/ 554 h 582"/>
                <a:gd name="T114" fmla="*/ 86 w 134"/>
                <a:gd name="T115" fmla="*/ 544 h 582"/>
                <a:gd name="T116" fmla="*/ 132 w 134"/>
                <a:gd name="T117" fmla="*/ 578 h 582"/>
                <a:gd name="T118" fmla="*/ 128 w 134"/>
                <a:gd name="T119" fmla="*/ 570 h 582"/>
                <a:gd name="T120" fmla="*/ 116 w 134"/>
                <a:gd name="T121" fmla="*/ 576 h 5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4" h="582">
                  <a:moveTo>
                    <a:pt x="114" y="564"/>
                  </a:moveTo>
                  <a:lnTo>
                    <a:pt x="114" y="560"/>
                  </a:lnTo>
                  <a:lnTo>
                    <a:pt x="112" y="560"/>
                  </a:lnTo>
                  <a:lnTo>
                    <a:pt x="110" y="558"/>
                  </a:lnTo>
                  <a:lnTo>
                    <a:pt x="106" y="556"/>
                  </a:lnTo>
                  <a:lnTo>
                    <a:pt x="100" y="554"/>
                  </a:lnTo>
                  <a:lnTo>
                    <a:pt x="96" y="554"/>
                  </a:lnTo>
                  <a:lnTo>
                    <a:pt x="96" y="554"/>
                  </a:lnTo>
                  <a:lnTo>
                    <a:pt x="96" y="556"/>
                  </a:lnTo>
                  <a:lnTo>
                    <a:pt x="96" y="556"/>
                  </a:lnTo>
                  <a:lnTo>
                    <a:pt x="94" y="556"/>
                  </a:lnTo>
                  <a:lnTo>
                    <a:pt x="90" y="554"/>
                  </a:lnTo>
                  <a:lnTo>
                    <a:pt x="88" y="554"/>
                  </a:lnTo>
                  <a:lnTo>
                    <a:pt x="88" y="554"/>
                  </a:lnTo>
                  <a:lnTo>
                    <a:pt x="88" y="554"/>
                  </a:lnTo>
                  <a:lnTo>
                    <a:pt x="94" y="558"/>
                  </a:lnTo>
                  <a:lnTo>
                    <a:pt x="94" y="558"/>
                  </a:lnTo>
                  <a:lnTo>
                    <a:pt x="94" y="558"/>
                  </a:lnTo>
                  <a:lnTo>
                    <a:pt x="92" y="558"/>
                  </a:lnTo>
                  <a:lnTo>
                    <a:pt x="92" y="560"/>
                  </a:lnTo>
                  <a:lnTo>
                    <a:pt x="92" y="560"/>
                  </a:lnTo>
                  <a:lnTo>
                    <a:pt x="90" y="558"/>
                  </a:lnTo>
                  <a:lnTo>
                    <a:pt x="88" y="556"/>
                  </a:lnTo>
                  <a:lnTo>
                    <a:pt x="88" y="558"/>
                  </a:lnTo>
                  <a:lnTo>
                    <a:pt x="88" y="558"/>
                  </a:lnTo>
                  <a:lnTo>
                    <a:pt x="86" y="560"/>
                  </a:lnTo>
                  <a:lnTo>
                    <a:pt x="82" y="560"/>
                  </a:lnTo>
                  <a:lnTo>
                    <a:pt x="80" y="560"/>
                  </a:lnTo>
                  <a:lnTo>
                    <a:pt x="82" y="562"/>
                  </a:lnTo>
                  <a:lnTo>
                    <a:pt x="82" y="562"/>
                  </a:lnTo>
                  <a:lnTo>
                    <a:pt x="80" y="562"/>
                  </a:lnTo>
                  <a:lnTo>
                    <a:pt x="78" y="562"/>
                  </a:lnTo>
                  <a:lnTo>
                    <a:pt x="78" y="562"/>
                  </a:lnTo>
                  <a:lnTo>
                    <a:pt x="80" y="564"/>
                  </a:lnTo>
                  <a:lnTo>
                    <a:pt x="82" y="564"/>
                  </a:lnTo>
                  <a:lnTo>
                    <a:pt x="84" y="562"/>
                  </a:lnTo>
                  <a:lnTo>
                    <a:pt x="84" y="562"/>
                  </a:lnTo>
                  <a:lnTo>
                    <a:pt x="86" y="562"/>
                  </a:lnTo>
                  <a:lnTo>
                    <a:pt x="88" y="564"/>
                  </a:lnTo>
                  <a:lnTo>
                    <a:pt x="88" y="564"/>
                  </a:lnTo>
                  <a:lnTo>
                    <a:pt x="90" y="564"/>
                  </a:lnTo>
                  <a:lnTo>
                    <a:pt x="90" y="566"/>
                  </a:lnTo>
                  <a:lnTo>
                    <a:pt x="92" y="566"/>
                  </a:lnTo>
                  <a:lnTo>
                    <a:pt x="90" y="568"/>
                  </a:lnTo>
                  <a:lnTo>
                    <a:pt x="88" y="570"/>
                  </a:lnTo>
                  <a:lnTo>
                    <a:pt x="90" y="572"/>
                  </a:lnTo>
                  <a:lnTo>
                    <a:pt x="92" y="572"/>
                  </a:lnTo>
                  <a:lnTo>
                    <a:pt x="94" y="572"/>
                  </a:lnTo>
                  <a:lnTo>
                    <a:pt x="94" y="574"/>
                  </a:lnTo>
                  <a:lnTo>
                    <a:pt x="96" y="574"/>
                  </a:lnTo>
                  <a:lnTo>
                    <a:pt x="96" y="574"/>
                  </a:lnTo>
                  <a:lnTo>
                    <a:pt x="94" y="572"/>
                  </a:lnTo>
                  <a:lnTo>
                    <a:pt x="92" y="570"/>
                  </a:lnTo>
                  <a:lnTo>
                    <a:pt x="92" y="570"/>
                  </a:lnTo>
                  <a:lnTo>
                    <a:pt x="94" y="570"/>
                  </a:lnTo>
                  <a:lnTo>
                    <a:pt x="94" y="570"/>
                  </a:lnTo>
                  <a:lnTo>
                    <a:pt x="96" y="570"/>
                  </a:lnTo>
                  <a:lnTo>
                    <a:pt x="96" y="568"/>
                  </a:lnTo>
                  <a:lnTo>
                    <a:pt x="94" y="568"/>
                  </a:lnTo>
                  <a:lnTo>
                    <a:pt x="94" y="566"/>
                  </a:lnTo>
                  <a:lnTo>
                    <a:pt x="98" y="564"/>
                  </a:lnTo>
                  <a:lnTo>
                    <a:pt x="100" y="564"/>
                  </a:lnTo>
                  <a:lnTo>
                    <a:pt x="110" y="566"/>
                  </a:lnTo>
                  <a:lnTo>
                    <a:pt x="112" y="566"/>
                  </a:lnTo>
                  <a:lnTo>
                    <a:pt x="112" y="564"/>
                  </a:lnTo>
                  <a:lnTo>
                    <a:pt x="114" y="564"/>
                  </a:lnTo>
                  <a:close/>
                  <a:moveTo>
                    <a:pt x="114" y="558"/>
                  </a:moveTo>
                  <a:lnTo>
                    <a:pt x="110" y="558"/>
                  </a:lnTo>
                  <a:lnTo>
                    <a:pt x="104" y="554"/>
                  </a:lnTo>
                  <a:lnTo>
                    <a:pt x="100" y="552"/>
                  </a:lnTo>
                  <a:lnTo>
                    <a:pt x="98" y="552"/>
                  </a:lnTo>
                  <a:lnTo>
                    <a:pt x="96" y="550"/>
                  </a:lnTo>
                  <a:lnTo>
                    <a:pt x="94" y="548"/>
                  </a:lnTo>
                  <a:lnTo>
                    <a:pt x="94" y="548"/>
                  </a:lnTo>
                  <a:lnTo>
                    <a:pt x="94" y="546"/>
                  </a:lnTo>
                  <a:lnTo>
                    <a:pt x="96" y="544"/>
                  </a:lnTo>
                  <a:lnTo>
                    <a:pt x="98" y="542"/>
                  </a:lnTo>
                  <a:lnTo>
                    <a:pt x="100" y="542"/>
                  </a:lnTo>
                  <a:lnTo>
                    <a:pt x="100" y="540"/>
                  </a:lnTo>
                  <a:lnTo>
                    <a:pt x="100" y="538"/>
                  </a:lnTo>
                  <a:lnTo>
                    <a:pt x="98" y="538"/>
                  </a:lnTo>
                  <a:lnTo>
                    <a:pt x="94" y="540"/>
                  </a:lnTo>
                  <a:lnTo>
                    <a:pt x="92" y="542"/>
                  </a:lnTo>
                  <a:lnTo>
                    <a:pt x="90" y="542"/>
                  </a:lnTo>
                  <a:lnTo>
                    <a:pt x="88" y="538"/>
                  </a:lnTo>
                  <a:lnTo>
                    <a:pt x="88" y="536"/>
                  </a:lnTo>
                  <a:lnTo>
                    <a:pt x="88" y="534"/>
                  </a:lnTo>
                  <a:lnTo>
                    <a:pt x="90" y="532"/>
                  </a:lnTo>
                  <a:lnTo>
                    <a:pt x="90" y="530"/>
                  </a:lnTo>
                  <a:lnTo>
                    <a:pt x="88" y="530"/>
                  </a:lnTo>
                  <a:lnTo>
                    <a:pt x="86" y="530"/>
                  </a:lnTo>
                  <a:lnTo>
                    <a:pt x="88" y="528"/>
                  </a:lnTo>
                  <a:lnTo>
                    <a:pt x="90" y="528"/>
                  </a:lnTo>
                  <a:lnTo>
                    <a:pt x="92" y="528"/>
                  </a:lnTo>
                  <a:lnTo>
                    <a:pt x="92" y="528"/>
                  </a:lnTo>
                  <a:lnTo>
                    <a:pt x="94" y="526"/>
                  </a:lnTo>
                  <a:lnTo>
                    <a:pt x="94" y="524"/>
                  </a:lnTo>
                  <a:lnTo>
                    <a:pt x="94" y="522"/>
                  </a:lnTo>
                  <a:lnTo>
                    <a:pt x="96" y="520"/>
                  </a:lnTo>
                  <a:lnTo>
                    <a:pt x="98" y="520"/>
                  </a:lnTo>
                  <a:lnTo>
                    <a:pt x="100" y="522"/>
                  </a:lnTo>
                  <a:lnTo>
                    <a:pt x="100" y="522"/>
                  </a:lnTo>
                  <a:lnTo>
                    <a:pt x="104" y="520"/>
                  </a:lnTo>
                  <a:lnTo>
                    <a:pt x="108" y="534"/>
                  </a:lnTo>
                  <a:lnTo>
                    <a:pt x="108" y="534"/>
                  </a:lnTo>
                  <a:lnTo>
                    <a:pt x="108" y="534"/>
                  </a:lnTo>
                  <a:lnTo>
                    <a:pt x="114" y="558"/>
                  </a:lnTo>
                  <a:close/>
                  <a:moveTo>
                    <a:pt x="104" y="516"/>
                  </a:moveTo>
                  <a:lnTo>
                    <a:pt x="100" y="514"/>
                  </a:lnTo>
                  <a:lnTo>
                    <a:pt x="98" y="514"/>
                  </a:lnTo>
                  <a:lnTo>
                    <a:pt x="96" y="512"/>
                  </a:lnTo>
                  <a:lnTo>
                    <a:pt x="80" y="512"/>
                  </a:lnTo>
                  <a:lnTo>
                    <a:pt x="72" y="514"/>
                  </a:lnTo>
                  <a:lnTo>
                    <a:pt x="70" y="512"/>
                  </a:lnTo>
                  <a:lnTo>
                    <a:pt x="64" y="512"/>
                  </a:lnTo>
                  <a:lnTo>
                    <a:pt x="62" y="506"/>
                  </a:lnTo>
                  <a:lnTo>
                    <a:pt x="60" y="502"/>
                  </a:lnTo>
                  <a:lnTo>
                    <a:pt x="58" y="500"/>
                  </a:lnTo>
                  <a:lnTo>
                    <a:pt x="58" y="492"/>
                  </a:lnTo>
                  <a:lnTo>
                    <a:pt x="58" y="490"/>
                  </a:lnTo>
                  <a:lnTo>
                    <a:pt x="54" y="490"/>
                  </a:lnTo>
                  <a:lnTo>
                    <a:pt x="50" y="492"/>
                  </a:lnTo>
                  <a:lnTo>
                    <a:pt x="48" y="494"/>
                  </a:lnTo>
                  <a:lnTo>
                    <a:pt x="46" y="494"/>
                  </a:lnTo>
                  <a:lnTo>
                    <a:pt x="40" y="484"/>
                  </a:lnTo>
                  <a:lnTo>
                    <a:pt x="40" y="480"/>
                  </a:lnTo>
                  <a:lnTo>
                    <a:pt x="42" y="468"/>
                  </a:lnTo>
                  <a:lnTo>
                    <a:pt x="44" y="464"/>
                  </a:lnTo>
                  <a:lnTo>
                    <a:pt x="48" y="460"/>
                  </a:lnTo>
                  <a:lnTo>
                    <a:pt x="50" y="454"/>
                  </a:lnTo>
                  <a:lnTo>
                    <a:pt x="48" y="448"/>
                  </a:lnTo>
                  <a:lnTo>
                    <a:pt x="46" y="442"/>
                  </a:lnTo>
                  <a:lnTo>
                    <a:pt x="48" y="438"/>
                  </a:lnTo>
                  <a:lnTo>
                    <a:pt x="50" y="434"/>
                  </a:lnTo>
                  <a:lnTo>
                    <a:pt x="48" y="428"/>
                  </a:lnTo>
                  <a:lnTo>
                    <a:pt x="48" y="426"/>
                  </a:lnTo>
                  <a:lnTo>
                    <a:pt x="50" y="424"/>
                  </a:lnTo>
                  <a:lnTo>
                    <a:pt x="48" y="418"/>
                  </a:lnTo>
                  <a:lnTo>
                    <a:pt x="48" y="412"/>
                  </a:lnTo>
                  <a:lnTo>
                    <a:pt x="46" y="408"/>
                  </a:lnTo>
                  <a:lnTo>
                    <a:pt x="46" y="406"/>
                  </a:lnTo>
                  <a:lnTo>
                    <a:pt x="50" y="402"/>
                  </a:lnTo>
                  <a:lnTo>
                    <a:pt x="50" y="400"/>
                  </a:lnTo>
                  <a:lnTo>
                    <a:pt x="46" y="396"/>
                  </a:lnTo>
                  <a:lnTo>
                    <a:pt x="44" y="392"/>
                  </a:lnTo>
                  <a:lnTo>
                    <a:pt x="40" y="392"/>
                  </a:lnTo>
                  <a:lnTo>
                    <a:pt x="40" y="394"/>
                  </a:lnTo>
                  <a:lnTo>
                    <a:pt x="38" y="392"/>
                  </a:lnTo>
                  <a:lnTo>
                    <a:pt x="38" y="390"/>
                  </a:lnTo>
                  <a:lnTo>
                    <a:pt x="44" y="390"/>
                  </a:lnTo>
                  <a:lnTo>
                    <a:pt x="48" y="386"/>
                  </a:lnTo>
                  <a:lnTo>
                    <a:pt x="46" y="384"/>
                  </a:lnTo>
                  <a:lnTo>
                    <a:pt x="46" y="382"/>
                  </a:lnTo>
                  <a:lnTo>
                    <a:pt x="44" y="384"/>
                  </a:lnTo>
                  <a:lnTo>
                    <a:pt x="42" y="384"/>
                  </a:lnTo>
                  <a:lnTo>
                    <a:pt x="40" y="378"/>
                  </a:lnTo>
                  <a:lnTo>
                    <a:pt x="38" y="374"/>
                  </a:lnTo>
                  <a:lnTo>
                    <a:pt x="38" y="370"/>
                  </a:lnTo>
                  <a:lnTo>
                    <a:pt x="38" y="366"/>
                  </a:lnTo>
                  <a:lnTo>
                    <a:pt x="34" y="364"/>
                  </a:lnTo>
                  <a:lnTo>
                    <a:pt x="32" y="360"/>
                  </a:lnTo>
                  <a:lnTo>
                    <a:pt x="32" y="352"/>
                  </a:lnTo>
                  <a:lnTo>
                    <a:pt x="34" y="350"/>
                  </a:lnTo>
                  <a:lnTo>
                    <a:pt x="36" y="346"/>
                  </a:lnTo>
                  <a:lnTo>
                    <a:pt x="34" y="344"/>
                  </a:lnTo>
                  <a:lnTo>
                    <a:pt x="32" y="342"/>
                  </a:lnTo>
                  <a:lnTo>
                    <a:pt x="32" y="336"/>
                  </a:lnTo>
                  <a:lnTo>
                    <a:pt x="30" y="328"/>
                  </a:lnTo>
                  <a:lnTo>
                    <a:pt x="32" y="320"/>
                  </a:lnTo>
                  <a:lnTo>
                    <a:pt x="30" y="316"/>
                  </a:lnTo>
                  <a:lnTo>
                    <a:pt x="28" y="312"/>
                  </a:lnTo>
                  <a:lnTo>
                    <a:pt x="32" y="306"/>
                  </a:lnTo>
                  <a:lnTo>
                    <a:pt x="34" y="298"/>
                  </a:lnTo>
                  <a:lnTo>
                    <a:pt x="38" y="298"/>
                  </a:lnTo>
                  <a:lnTo>
                    <a:pt x="38" y="294"/>
                  </a:lnTo>
                  <a:lnTo>
                    <a:pt x="32" y="280"/>
                  </a:lnTo>
                  <a:lnTo>
                    <a:pt x="32" y="276"/>
                  </a:lnTo>
                  <a:lnTo>
                    <a:pt x="32" y="272"/>
                  </a:lnTo>
                  <a:lnTo>
                    <a:pt x="32" y="264"/>
                  </a:lnTo>
                  <a:lnTo>
                    <a:pt x="34" y="258"/>
                  </a:lnTo>
                  <a:lnTo>
                    <a:pt x="38" y="256"/>
                  </a:lnTo>
                  <a:lnTo>
                    <a:pt x="38" y="250"/>
                  </a:lnTo>
                  <a:lnTo>
                    <a:pt x="34" y="248"/>
                  </a:lnTo>
                  <a:lnTo>
                    <a:pt x="32" y="246"/>
                  </a:lnTo>
                  <a:lnTo>
                    <a:pt x="36" y="242"/>
                  </a:lnTo>
                  <a:lnTo>
                    <a:pt x="36" y="236"/>
                  </a:lnTo>
                  <a:lnTo>
                    <a:pt x="38" y="232"/>
                  </a:lnTo>
                  <a:lnTo>
                    <a:pt x="40" y="230"/>
                  </a:lnTo>
                  <a:lnTo>
                    <a:pt x="40" y="224"/>
                  </a:lnTo>
                  <a:lnTo>
                    <a:pt x="38" y="216"/>
                  </a:lnTo>
                  <a:lnTo>
                    <a:pt x="38" y="214"/>
                  </a:lnTo>
                  <a:lnTo>
                    <a:pt x="36" y="206"/>
                  </a:lnTo>
                  <a:lnTo>
                    <a:pt x="34" y="202"/>
                  </a:lnTo>
                  <a:lnTo>
                    <a:pt x="32" y="198"/>
                  </a:lnTo>
                  <a:lnTo>
                    <a:pt x="30" y="196"/>
                  </a:lnTo>
                  <a:lnTo>
                    <a:pt x="28" y="194"/>
                  </a:lnTo>
                  <a:lnTo>
                    <a:pt x="26" y="186"/>
                  </a:lnTo>
                  <a:lnTo>
                    <a:pt x="28" y="182"/>
                  </a:lnTo>
                  <a:lnTo>
                    <a:pt x="32" y="180"/>
                  </a:lnTo>
                  <a:lnTo>
                    <a:pt x="32" y="174"/>
                  </a:lnTo>
                  <a:lnTo>
                    <a:pt x="34" y="172"/>
                  </a:lnTo>
                  <a:lnTo>
                    <a:pt x="34" y="166"/>
                  </a:lnTo>
                  <a:lnTo>
                    <a:pt x="32" y="162"/>
                  </a:lnTo>
                  <a:lnTo>
                    <a:pt x="32" y="154"/>
                  </a:lnTo>
                  <a:lnTo>
                    <a:pt x="32" y="152"/>
                  </a:lnTo>
                  <a:lnTo>
                    <a:pt x="34" y="144"/>
                  </a:lnTo>
                  <a:lnTo>
                    <a:pt x="36" y="140"/>
                  </a:lnTo>
                  <a:lnTo>
                    <a:pt x="38" y="132"/>
                  </a:lnTo>
                  <a:lnTo>
                    <a:pt x="42" y="130"/>
                  </a:lnTo>
                  <a:lnTo>
                    <a:pt x="44" y="128"/>
                  </a:lnTo>
                  <a:lnTo>
                    <a:pt x="46" y="126"/>
                  </a:lnTo>
                  <a:lnTo>
                    <a:pt x="46" y="124"/>
                  </a:lnTo>
                  <a:lnTo>
                    <a:pt x="46" y="122"/>
                  </a:lnTo>
                  <a:lnTo>
                    <a:pt x="44" y="120"/>
                  </a:lnTo>
                  <a:lnTo>
                    <a:pt x="42" y="118"/>
                  </a:lnTo>
                  <a:lnTo>
                    <a:pt x="44" y="116"/>
                  </a:lnTo>
                  <a:lnTo>
                    <a:pt x="46" y="114"/>
                  </a:lnTo>
                  <a:lnTo>
                    <a:pt x="46" y="110"/>
                  </a:lnTo>
                  <a:lnTo>
                    <a:pt x="42" y="108"/>
                  </a:lnTo>
                  <a:lnTo>
                    <a:pt x="42" y="104"/>
                  </a:lnTo>
                  <a:lnTo>
                    <a:pt x="44" y="100"/>
                  </a:lnTo>
                  <a:lnTo>
                    <a:pt x="44" y="98"/>
                  </a:lnTo>
                  <a:lnTo>
                    <a:pt x="40" y="96"/>
                  </a:lnTo>
                  <a:lnTo>
                    <a:pt x="42" y="94"/>
                  </a:lnTo>
                  <a:lnTo>
                    <a:pt x="56" y="86"/>
                  </a:lnTo>
                  <a:lnTo>
                    <a:pt x="58" y="72"/>
                  </a:lnTo>
                  <a:lnTo>
                    <a:pt x="58" y="68"/>
                  </a:lnTo>
                  <a:lnTo>
                    <a:pt x="56" y="68"/>
                  </a:lnTo>
                  <a:lnTo>
                    <a:pt x="54" y="70"/>
                  </a:lnTo>
                  <a:lnTo>
                    <a:pt x="52" y="70"/>
                  </a:lnTo>
                  <a:lnTo>
                    <a:pt x="42" y="46"/>
                  </a:lnTo>
                  <a:lnTo>
                    <a:pt x="36" y="40"/>
                  </a:lnTo>
                  <a:lnTo>
                    <a:pt x="34" y="38"/>
                  </a:lnTo>
                  <a:lnTo>
                    <a:pt x="38" y="32"/>
                  </a:lnTo>
                  <a:lnTo>
                    <a:pt x="36" y="28"/>
                  </a:lnTo>
                  <a:lnTo>
                    <a:pt x="38" y="26"/>
                  </a:lnTo>
                  <a:lnTo>
                    <a:pt x="38" y="24"/>
                  </a:lnTo>
                  <a:lnTo>
                    <a:pt x="32" y="18"/>
                  </a:lnTo>
                  <a:lnTo>
                    <a:pt x="30" y="16"/>
                  </a:lnTo>
                  <a:lnTo>
                    <a:pt x="30" y="12"/>
                  </a:lnTo>
                  <a:lnTo>
                    <a:pt x="30" y="10"/>
                  </a:lnTo>
                  <a:lnTo>
                    <a:pt x="30" y="8"/>
                  </a:lnTo>
                  <a:lnTo>
                    <a:pt x="30" y="6"/>
                  </a:lnTo>
                  <a:lnTo>
                    <a:pt x="28" y="4"/>
                  </a:lnTo>
                  <a:lnTo>
                    <a:pt x="26" y="2"/>
                  </a:lnTo>
                  <a:lnTo>
                    <a:pt x="24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20" y="2"/>
                  </a:lnTo>
                  <a:lnTo>
                    <a:pt x="24" y="6"/>
                  </a:lnTo>
                  <a:lnTo>
                    <a:pt x="22" y="6"/>
                  </a:lnTo>
                  <a:lnTo>
                    <a:pt x="20" y="8"/>
                  </a:lnTo>
                  <a:lnTo>
                    <a:pt x="18" y="8"/>
                  </a:lnTo>
                  <a:lnTo>
                    <a:pt x="16" y="10"/>
                  </a:lnTo>
                  <a:lnTo>
                    <a:pt x="12" y="12"/>
                  </a:lnTo>
                  <a:lnTo>
                    <a:pt x="14" y="12"/>
                  </a:lnTo>
                  <a:lnTo>
                    <a:pt x="14" y="16"/>
                  </a:lnTo>
                  <a:lnTo>
                    <a:pt x="14" y="18"/>
                  </a:lnTo>
                  <a:lnTo>
                    <a:pt x="14" y="22"/>
                  </a:lnTo>
                  <a:lnTo>
                    <a:pt x="16" y="32"/>
                  </a:lnTo>
                  <a:lnTo>
                    <a:pt x="16" y="34"/>
                  </a:lnTo>
                  <a:lnTo>
                    <a:pt x="16" y="38"/>
                  </a:lnTo>
                  <a:lnTo>
                    <a:pt x="14" y="38"/>
                  </a:lnTo>
                  <a:lnTo>
                    <a:pt x="14" y="44"/>
                  </a:lnTo>
                  <a:lnTo>
                    <a:pt x="16" y="48"/>
                  </a:lnTo>
                  <a:lnTo>
                    <a:pt x="18" y="52"/>
                  </a:lnTo>
                  <a:lnTo>
                    <a:pt x="18" y="58"/>
                  </a:lnTo>
                  <a:lnTo>
                    <a:pt x="18" y="60"/>
                  </a:lnTo>
                  <a:lnTo>
                    <a:pt x="16" y="62"/>
                  </a:lnTo>
                  <a:lnTo>
                    <a:pt x="18" y="70"/>
                  </a:lnTo>
                  <a:lnTo>
                    <a:pt x="18" y="72"/>
                  </a:lnTo>
                  <a:lnTo>
                    <a:pt x="16" y="72"/>
                  </a:lnTo>
                  <a:lnTo>
                    <a:pt x="14" y="74"/>
                  </a:lnTo>
                  <a:lnTo>
                    <a:pt x="14" y="78"/>
                  </a:lnTo>
                  <a:lnTo>
                    <a:pt x="14" y="80"/>
                  </a:lnTo>
                  <a:lnTo>
                    <a:pt x="16" y="78"/>
                  </a:lnTo>
                  <a:lnTo>
                    <a:pt x="18" y="80"/>
                  </a:lnTo>
                  <a:lnTo>
                    <a:pt x="16" y="82"/>
                  </a:lnTo>
                  <a:lnTo>
                    <a:pt x="16" y="94"/>
                  </a:lnTo>
                  <a:lnTo>
                    <a:pt x="18" y="98"/>
                  </a:lnTo>
                  <a:lnTo>
                    <a:pt x="18" y="104"/>
                  </a:lnTo>
                  <a:lnTo>
                    <a:pt x="18" y="106"/>
                  </a:lnTo>
                  <a:lnTo>
                    <a:pt x="16" y="110"/>
                  </a:lnTo>
                  <a:lnTo>
                    <a:pt x="16" y="112"/>
                  </a:lnTo>
                  <a:lnTo>
                    <a:pt x="18" y="116"/>
                  </a:lnTo>
                  <a:lnTo>
                    <a:pt x="18" y="120"/>
                  </a:lnTo>
                  <a:lnTo>
                    <a:pt x="18" y="126"/>
                  </a:lnTo>
                  <a:lnTo>
                    <a:pt x="16" y="128"/>
                  </a:lnTo>
                  <a:lnTo>
                    <a:pt x="16" y="132"/>
                  </a:lnTo>
                  <a:lnTo>
                    <a:pt x="16" y="132"/>
                  </a:lnTo>
                  <a:lnTo>
                    <a:pt x="16" y="134"/>
                  </a:lnTo>
                  <a:lnTo>
                    <a:pt x="14" y="138"/>
                  </a:lnTo>
                  <a:lnTo>
                    <a:pt x="14" y="140"/>
                  </a:lnTo>
                  <a:lnTo>
                    <a:pt x="12" y="142"/>
                  </a:lnTo>
                  <a:lnTo>
                    <a:pt x="14" y="146"/>
                  </a:lnTo>
                  <a:lnTo>
                    <a:pt x="14" y="148"/>
                  </a:lnTo>
                  <a:lnTo>
                    <a:pt x="10" y="152"/>
                  </a:lnTo>
                  <a:lnTo>
                    <a:pt x="10" y="154"/>
                  </a:lnTo>
                  <a:lnTo>
                    <a:pt x="14" y="158"/>
                  </a:lnTo>
                  <a:lnTo>
                    <a:pt x="14" y="162"/>
                  </a:lnTo>
                  <a:lnTo>
                    <a:pt x="16" y="164"/>
                  </a:lnTo>
                  <a:lnTo>
                    <a:pt x="14" y="166"/>
                  </a:lnTo>
                  <a:lnTo>
                    <a:pt x="12" y="168"/>
                  </a:lnTo>
                  <a:lnTo>
                    <a:pt x="14" y="170"/>
                  </a:lnTo>
                  <a:lnTo>
                    <a:pt x="12" y="172"/>
                  </a:lnTo>
                  <a:lnTo>
                    <a:pt x="10" y="172"/>
                  </a:lnTo>
                  <a:lnTo>
                    <a:pt x="10" y="176"/>
                  </a:lnTo>
                  <a:lnTo>
                    <a:pt x="10" y="180"/>
                  </a:lnTo>
                  <a:lnTo>
                    <a:pt x="12" y="182"/>
                  </a:lnTo>
                  <a:lnTo>
                    <a:pt x="14" y="188"/>
                  </a:lnTo>
                  <a:lnTo>
                    <a:pt x="14" y="194"/>
                  </a:lnTo>
                  <a:lnTo>
                    <a:pt x="12" y="194"/>
                  </a:lnTo>
                  <a:lnTo>
                    <a:pt x="14" y="196"/>
                  </a:lnTo>
                  <a:lnTo>
                    <a:pt x="16" y="200"/>
                  </a:lnTo>
                  <a:lnTo>
                    <a:pt x="16" y="204"/>
                  </a:lnTo>
                  <a:lnTo>
                    <a:pt x="16" y="208"/>
                  </a:lnTo>
                  <a:lnTo>
                    <a:pt x="16" y="208"/>
                  </a:lnTo>
                  <a:lnTo>
                    <a:pt x="16" y="210"/>
                  </a:lnTo>
                  <a:lnTo>
                    <a:pt x="16" y="212"/>
                  </a:lnTo>
                  <a:lnTo>
                    <a:pt x="16" y="214"/>
                  </a:lnTo>
                  <a:lnTo>
                    <a:pt x="16" y="216"/>
                  </a:lnTo>
                  <a:lnTo>
                    <a:pt x="18" y="220"/>
                  </a:lnTo>
                  <a:lnTo>
                    <a:pt x="18" y="222"/>
                  </a:lnTo>
                  <a:lnTo>
                    <a:pt x="18" y="224"/>
                  </a:lnTo>
                  <a:lnTo>
                    <a:pt x="16" y="226"/>
                  </a:lnTo>
                  <a:lnTo>
                    <a:pt x="14" y="228"/>
                  </a:lnTo>
                  <a:lnTo>
                    <a:pt x="14" y="230"/>
                  </a:lnTo>
                  <a:lnTo>
                    <a:pt x="14" y="230"/>
                  </a:lnTo>
                  <a:lnTo>
                    <a:pt x="14" y="234"/>
                  </a:lnTo>
                  <a:lnTo>
                    <a:pt x="12" y="236"/>
                  </a:lnTo>
                  <a:lnTo>
                    <a:pt x="12" y="238"/>
                  </a:lnTo>
                  <a:lnTo>
                    <a:pt x="12" y="242"/>
                  </a:lnTo>
                  <a:lnTo>
                    <a:pt x="10" y="244"/>
                  </a:lnTo>
                  <a:lnTo>
                    <a:pt x="12" y="246"/>
                  </a:lnTo>
                  <a:lnTo>
                    <a:pt x="10" y="246"/>
                  </a:lnTo>
                  <a:lnTo>
                    <a:pt x="10" y="250"/>
                  </a:lnTo>
                  <a:lnTo>
                    <a:pt x="10" y="250"/>
                  </a:lnTo>
                  <a:lnTo>
                    <a:pt x="10" y="252"/>
                  </a:lnTo>
                  <a:lnTo>
                    <a:pt x="10" y="254"/>
                  </a:lnTo>
                  <a:lnTo>
                    <a:pt x="8" y="256"/>
                  </a:lnTo>
                  <a:lnTo>
                    <a:pt x="8" y="260"/>
                  </a:lnTo>
                  <a:lnTo>
                    <a:pt x="8" y="262"/>
                  </a:lnTo>
                  <a:lnTo>
                    <a:pt x="6" y="262"/>
                  </a:lnTo>
                  <a:lnTo>
                    <a:pt x="6" y="264"/>
                  </a:lnTo>
                  <a:lnTo>
                    <a:pt x="6" y="266"/>
                  </a:lnTo>
                  <a:lnTo>
                    <a:pt x="6" y="268"/>
                  </a:lnTo>
                  <a:lnTo>
                    <a:pt x="6" y="270"/>
                  </a:lnTo>
                  <a:lnTo>
                    <a:pt x="6" y="272"/>
                  </a:lnTo>
                  <a:lnTo>
                    <a:pt x="4" y="274"/>
                  </a:lnTo>
                  <a:lnTo>
                    <a:pt x="4" y="276"/>
                  </a:lnTo>
                  <a:lnTo>
                    <a:pt x="2" y="274"/>
                  </a:lnTo>
                  <a:lnTo>
                    <a:pt x="0" y="274"/>
                  </a:lnTo>
                  <a:lnTo>
                    <a:pt x="0" y="276"/>
                  </a:lnTo>
                  <a:lnTo>
                    <a:pt x="0" y="278"/>
                  </a:lnTo>
                  <a:lnTo>
                    <a:pt x="0" y="282"/>
                  </a:lnTo>
                  <a:lnTo>
                    <a:pt x="2" y="284"/>
                  </a:lnTo>
                  <a:lnTo>
                    <a:pt x="4" y="286"/>
                  </a:lnTo>
                  <a:lnTo>
                    <a:pt x="6" y="290"/>
                  </a:lnTo>
                  <a:lnTo>
                    <a:pt x="4" y="292"/>
                  </a:lnTo>
                  <a:lnTo>
                    <a:pt x="8" y="298"/>
                  </a:lnTo>
                  <a:lnTo>
                    <a:pt x="10" y="300"/>
                  </a:lnTo>
                  <a:lnTo>
                    <a:pt x="10" y="302"/>
                  </a:lnTo>
                  <a:lnTo>
                    <a:pt x="10" y="306"/>
                  </a:lnTo>
                  <a:lnTo>
                    <a:pt x="10" y="312"/>
                  </a:lnTo>
                  <a:lnTo>
                    <a:pt x="8" y="312"/>
                  </a:lnTo>
                  <a:lnTo>
                    <a:pt x="10" y="314"/>
                  </a:lnTo>
                  <a:lnTo>
                    <a:pt x="8" y="316"/>
                  </a:lnTo>
                  <a:lnTo>
                    <a:pt x="8" y="316"/>
                  </a:lnTo>
                  <a:lnTo>
                    <a:pt x="6" y="316"/>
                  </a:lnTo>
                  <a:lnTo>
                    <a:pt x="6" y="318"/>
                  </a:lnTo>
                  <a:lnTo>
                    <a:pt x="6" y="320"/>
                  </a:lnTo>
                  <a:lnTo>
                    <a:pt x="8" y="322"/>
                  </a:lnTo>
                  <a:lnTo>
                    <a:pt x="6" y="326"/>
                  </a:lnTo>
                  <a:lnTo>
                    <a:pt x="8" y="328"/>
                  </a:lnTo>
                  <a:lnTo>
                    <a:pt x="6" y="330"/>
                  </a:lnTo>
                  <a:lnTo>
                    <a:pt x="8" y="332"/>
                  </a:lnTo>
                  <a:lnTo>
                    <a:pt x="6" y="332"/>
                  </a:lnTo>
                  <a:lnTo>
                    <a:pt x="6" y="334"/>
                  </a:lnTo>
                  <a:lnTo>
                    <a:pt x="6" y="334"/>
                  </a:lnTo>
                  <a:lnTo>
                    <a:pt x="10" y="340"/>
                  </a:lnTo>
                  <a:lnTo>
                    <a:pt x="12" y="342"/>
                  </a:lnTo>
                  <a:lnTo>
                    <a:pt x="12" y="344"/>
                  </a:lnTo>
                  <a:lnTo>
                    <a:pt x="16" y="346"/>
                  </a:lnTo>
                  <a:lnTo>
                    <a:pt x="20" y="344"/>
                  </a:lnTo>
                  <a:lnTo>
                    <a:pt x="20" y="340"/>
                  </a:lnTo>
                  <a:lnTo>
                    <a:pt x="20" y="340"/>
                  </a:lnTo>
                  <a:lnTo>
                    <a:pt x="22" y="340"/>
                  </a:lnTo>
                  <a:lnTo>
                    <a:pt x="24" y="342"/>
                  </a:lnTo>
                  <a:lnTo>
                    <a:pt x="26" y="342"/>
                  </a:lnTo>
                  <a:lnTo>
                    <a:pt x="26" y="342"/>
                  </a:lnTo>
                  <a:lnTo>
                    <a:pt x="26" y="344"/>
                  </a:lnTo>
                  <a:lnTo>
                    <a:pt x="24" y="346"/>
                  </a:lnTo>
                  <a:lnTo>
                    <a:pt x="24" y="348"/>
                  </a:lnTo>
                  <a:lnTo>
                    <a:pt x="24" y="348"/>
                  </a:lnTo>
                  <a:lnTo>
                    <a:pt x="26" y="348"/>
                  </a:lnTo>
                  <a:lnTo>
                    <a:pt x="26" y="350"/>
                  </a:lnTo>
                  <a:lnTo>
                    <a:pt x="28" y="354"/>
                  </a:lnTo>
                  <a:lnTo>
                    <a:pt x="28" y="356"/>
                  </a:lnTo>
                  <a:lnTo>
                    <a:pt x="28" y="356"/>
                  </a:lnTo>
                  <a:lnTo>
                    <a:pt x="26" y="354"/>
                  </a:lnTo>
                  <a:lnTo>
                    <a:pt x="26" y="352"/>
                  </a:lnTo>
                  <a:lnTo>
                    <a:pt x="24" y="352"/>
                  </a:lnTo>
                  <a:lnTo>
                    <a:pt x="24" y="354"/>
                  </a:lnTo>
                  <a:lnTo>
                    <a:pt x="24" y="354"/>
                  </a:lnTo>
                  <a:lnTo>
                    <a:pt x="26" y="356"/>
                  </a:lnTo>
                  <a:lnTo>
                    <a:pt x="26" y="358"/>
                  </a:lnTo>
                  <a:lnTo>
                    <a:pt x="24" y="358"/>
                  </a:lnTo>
                  <a:lnTo>
                    <a:pt x="24" y="360"/>
                  </a:lnTo>
                  <a:lnTo>
                    <a:pt x="24" y="362"/>
                  </a:lnTo>
                  <a:lnTo>
                    <a:pt x="26" y="364"/>
                  </a:lnTo>
                  <a:lnTo>
                    <a:pt x="24" y="366"/>
                  </a:lnTo>
                  <a:lnTo>
                    <a:pt x="24" y="368"/>
                  </a:lnTo>
                  <a:lnTo>
                    <a:pt x="24" y="368"/>
                  </a:lnTo>
                  <a:lnTo>
                    <a:pt x="22" y="370"/>
                  </a:lnTo>
                  <a:lnTo>
                    <a:pt x="24" y="372"/>
                  </a:lnTo>
                  <a:lnTo>
                    <a:pt x="26" y="374"/>
                  </a:lnTo>
                  <a:lnTo>
                    <a:pt x="24" y="376"/>
                  </a:lnTo>
                  <a:lnTo>
                    <a:pt x="24" y="378"/>
                  </a:lnTo>
                  <a:lnTo>
                    <a:pt x="24" y="380"/>
                  </a:lnTo>
                  <a:lnTo>
                    <a:pt x="24" y="382"/>
                  </a:lnTo>
                  <a:lnTo>
                    <a:pt x="24" y="384"/>
                  </a:lnTo>
                  <a:lnTo>
                    <a:pt x="26" y="384"/>
                  </a:lnTo>
                  <a:lnTo>
                    <a:pt x="28" y="384"/>
                  </a:lnTo>
                  <a:lnTo>
                    <a:pt x="28" y="386"/>
                  </a:lnTo>
                  <a:lnTo>
                    <a:pt x="30" y="388"/>
                  </a:lnTo>
                  <a:lnTo>
                    <a:pt x="32" y="388"/>
                  </a:lnTo>
                  <a:lnTo>
                    <a:pt x="32" y="392"/>
                  </a:lnTo>
                  <a:lnTo>
                    <a:pt x="30" y="396"/>
                  </a:lnTo>
                  <a:lnTo>
                    <a:pt x="26" y="396"/>
                  </a:lnTo>
                  <a:lnTo>
                    <a:pt x="24" y="396"/>
                  </a:lnTo>
                  <a:lnTo>
                    <a:pt x="24" y="400"/>
                  </a:lnTo>
                  <a:lnTo>
                    <a:pt x="26" y="402"/>
                  </a:lnTo>
                  <a:lnTo>
                    <a:pt x="24" y="404"/>
                  </a:lnTo>
                  <a:lnTo>
                    <a:pt x="24" y="404"/>
                  </a:lnTo>
                  <a:lnTo>
                    <a:pt x="26" y="406"/>
                  </a:lnTo>
                  <a:lnTo>
                    <a:pt x="24" y="408"/>
                  </a:lnTo>
                  <a:lnTo>
                    <a:pt x="22" y="412"/>
                  </a:lnTo>
                  <a:lnTo>
                    <a:pt x="22" y="414"/>
                  </a:lnTo>
                  <a:lnTo>
                    <a:pt x="24" y="414"/>
                  </a:lnTo>
                  <a:lnTo>
                    <a:pt x="24" y="416"/>
                  </a:lnTo>
                  <a:lnTo>
                    <a:pt x="24" y="420"/>
                  </a:lnTo>
                  <a:lnTo>
                    <a:pt x="22" y="422"/>
                  </a:lnTo>
                  <a:lnTo>
                    <a:pt x="20" y="424"/>
                  </a:lnTo>
                  <a:lnTo>
                    <a:pt x="20" y="422"/>
                  </a:lnTo>
                  <a:lnTo>
                    <a:pt x="20" y="422"/>
                  </a:lnTo>
                  <a:lnTo>
                    <a:pt x="22" y="418"/>
                  </a:lnTo>
                  <a:lnTo>
                    <a:pt x="22" y="416"/>
                  </a:lnTo>
                  <a:lnTo>
                    <a:pt x="22" y="414"/>
                  </a:lnTo>
                  <a:lnTo>
                    <a:pt x="20" y="414"/>
                  </a:lnTo>
                  <a:lnTo>
                    <a:pt x="18" y="416"/>
                  </a:lnTo>
                  <a:lnTo>
                    <a:pt x="16" y="416"/>
                  </a:lnTo>
                  <a:lnTo>
                    <a:pt x="14" y="416"/>
                  </a:lnTo>
                  <a:lnTo>
                    <a:pt x="14" y="416"/>
                  </a:lnTo>
                  <a:lnTo>
                    <a:pt x="16" y="414"/>
                  </a:lnTo>
                  <a:lnTo>
                    <a:pt x="18" y="414"/>
                  </a:lnTo>
                  <a:lnTo>
                    <a:pt x="18" y="410"/>
                  </a:lnTo>
                  <a:lnTo>
                    <a:pt x="16" y="410"/>
                  </a:lnTo>
                  <a:lnTo>
                    <a:pt x="14" y="410"/>
                  </a:lnTo>
                  <a:lnTo>
                    <a:pt x="10" y="410"/>
                  </a:lnTo>
                  <a:lnTo>
                    <a:pt x="8" y="410"/>
                  </a:lnTo>
                  <a:lnTo>
                    <a:pt x="6" y="410"/>
                  </a:lnTo>
                  <a:lnTo>
                    <a:pt x="6" y="412"/>
                  </a:lnTo>
                  <a:lnTo>
                    <a:pt x="8" y="414"/>
                  </a:lnTo>
                  <a:lnTo>
                    <a:pt x="8" y="414"/>
                  </a:lnTo>
                  <a:lnTo>
                    <a:pt x="10" y="416"/>
                  </a:lnTo>
                  <a:lnTo>
                    <a:pt x="8" y="416"/>
                  </a:lnTo>
                  <a:lnTo>
                    <a:pt x="6" y="420"/>
                  </a:lnTo>
                  <a:lnTo>
                    <a:pt x="6" y="420"/>
                  </a:lnTo>
                  <a:lnTo>
                    <a:pt x="4" y="422"/>
                  </a:lnTo>
                  <a:lnTo>
                    <a:pt x="2" y="424"/>
                  </a:lnTo>
                  <a:lnTo>
                    <a:pt x="2" y="426"/>
                  </a:lnTo>
                  <a:lnTo>
                    <a:pt x="4" y="430"/>
                  </a:lnTo>
                  <a:lnTo>
                    <a:pt x="6" y="430"/>
                  </a:lnTo>
                  <a:lnTo>
                    <a:pt x="8" y="428"/>
                  </a:lnTo>
                  <a:lnTo>
                    <a:pt x="8" y="428"/>
                  </a:lnTo>
                  <a:lnTo>
                    <a:pt x="4" y="426"/>
                  </a:lnTo>
                  <a:lnTo>
                    <a:pt x="4" y="426"/>
                  </a:lnTo>
                  <a:lnTo>
                    <a:pt x="6" y="424"/>
                  </a:lnTo>
                  <a:lnTo>
                    <a:pt x="10" y="424"/>
                  </a:lnTo>
                  <a:lnTo>
                    <a:pt x="10" y="422"/>
                  </a:lnTo>
                  <a:lnTo>
                    <a:pt x="10" y="424"/>
                  </a:lnTo>
                  <a:lnTo>
                    <a:pt x="12" y="426"/>
                  </a:lnTo>
                  <a:lnTo>
                    <a:pt x="16" y="426"/>
                  </a:lnTo>
                  <a:lnTo>
                    <a:pt x="16" y="424"/>
                  </a:lnTo>
                  <a:lnTo>
                    <a:pt x="18" y="426"/>
                  </a:lnTo>
                  <a:lnTo>
                    <a:pt x="18" y="428"/>
                  </a:lnTo>
                  <a:lnTo>
                    <a:pt x="22" y="428"/>
                  </a:lnTo>
                  <a:lnTo>
                    <a:pt x="24" y="430"/>
                  </a:lnTo>
                  <a:lnTo>
                    <a:pt x="22" y="430"/>
                  </a:lnTo>
                  <a:lnTo>
                    <a:pt x="22" y="432"/>
                  </a:lnTo>
                  <a:lnTo>
                    <a:pt x="22" y="432"/>
                  </a:lnTo>
                  <a:lnTo>
                    <a:pt x="20" y="434"/>
                  </a:lnTo>
                  <a:lnTo>
                    <a:pt x="20" y="436"/>
                  </a:lnTo>
                  <a:lnTo>
                    <a:pt x="20" y="438"/>
                  </a:lnTo>
                  <a:lnTo>
                    <a:pt x="24" y="438"/>
                  </a:lnTo>
                  <a:lnTo>
                    <a:pt x="22" y="440"/>
                  </a:lnTo>
                  <a:lnTo>
                    <a:pt x="20" y="438"/>
                  </a:lnTo>
                  <a:lnTo>
                    <a:pt x="20" y="438"/>
                  </a:lnTo>
                  <a:lnTo>
                    <a:pt x="18" y="438"/>
                  </a:lnTo>
                  <a:lnTo>
                    <a:pt x="18" y="440"/>
                  </a:lnTo>
                  <a:lnTo>
                    <a:pt x="20" y="442"/>
                  </a:lnTo>
                  <a:lnTo>
                    <a:pt x="20" y="442"/>
                  </a:lnTo>
                  <a:lnTo>
                    <a:pt x="24" y="444"/>
                  </a:lnTo>
                  <a:lnTo>
                    <a:pt x="28" y="442"/>
                  </a:lnTo>
                  <a:lnTo>
                    <a:pt x="28" y="444"/>
                  </a:lnTo>
                  <a:lnTo>
                    <a:pt x="30" y="444"/>
                  </a:lnTo>
                  <a:lnTo>
                    <a:pt x="32" y="442"/>
                  </a:lnTo>
                  <a:lnTo>
                    <a:pt x="32" y="444"/>
                  </a:lnTo>
                  <a:lnTo>
                    <a:pt x="32" y="444"/>
                  </a:lnTo>
                  <a:lnTo>
                    <a:pt x="32" y="444"/>
                  </a:lnTo>
                  <a:lnTo>
                    <a:pt x="28" y="444"/>
                  </a:lnTo>
                  <a:lnTo>
                    <a:pt x="28" y="446"/>
                  </a:lnTo>
                  <a:lnTo>
                    <a:pt x="26" y="444"/>
                  </a:lnTo>
                  <a:lnTo>
                    <a:pt x="22" y="446"/>
                  </a:lnTo>
                  <a:lnTo>
                    <a:pt x="22" y="448"/>
                  </a:lnTo>
                  <a:lnTo>
                    <a:pt x="22" y="448"/>
                  </a:lnTo>
                  <a:lnTo>
                    <a:pt x="24" y="450"/>
                  </a:lnTo>
                  <a:lnTo>
                    <a:pt x="24" y="452"/>
                  </a:lnTo>
                  <a:lnTo>
                    <a:pt x="26" y="452"/>
                  </a:lnTo>
                  <a:lnTo>
                    <a:pt x="28" y="452"/>
                  </a:lnTo>
                  <a:lnTo>
                    <a:pt x="28" y="452"/>
                  </a:lnTo>
                  <a:lnTo>
                    <a:pt x="26" y="454"/>
                  </a:lnTo>
                  <a:lnTo>
                    <a:pt x="26" y="456"/>
                  </a:lnTo>
                  <a:lnTo>
                    <a:pt x="28" y="458"/>
                  </a:lnTo>
                  <a:lnTo>
                    <a:pt x="26" y="458"/>
                  </a:lnTo>
                  <a:lnTo>
                    <a:pt x="24" y="458"/>
                  </a:lnTo>
                  <a:lnTo>
                    <a:pt x="24" y="460"/>
                  </a:lnTo>
                  <a:lnTo>
                    <a:pt x="26" y="466"/>
                  </a:lnTo>
                  <a:lnTo>
                    <a:pt x="28" y="468"/>
                  </a:lnTo>
                  <a:lnTo>
                    <a:pt x="28" y="470"/>
                  </a:lnTo>
                  <a:lnTo>
                    <a:pt x="30" y="472"/>
                  </a:lnTo>
                  <a:lnTo>
                    <a:pt x="32" y="474"/>
                  </a:lnTo>
                  <a:lnTo>
                    <a:pt x="32" y="470"/>
                  </a:lnTo>
                  <a:lnTo>
                    <a:pt x="32" y="464"/>
                  </a:lnTo>
                  <a:lnTo>
                    <a:pt x="34" y="464"/>
                  </a:lnTo>
                  <a:lnTo>
                    <a:pt x="34" y="464"/>
                  </a:lnTo>
                  <a:lnTo>
                    <a:pt x="34" y="464"/>
                  </a:lnTo>
                  <a:lnTo>
                    <a:pt x="32" y="470"/>
                  </a:lnTo>
                  <a:lnTo>
                    <a:pt x="32" y="472"/>
                  </a:lnTo>
                  <a:lnTo>
                    <a:pt x="34" y="472"/>
                  </a:lnTo>
                  <a:lnTo>
                    <a:pt x="36" y="472"/>
                  </a:lnTo>
                  <a:lnTo>
                    <a:pt x="34" y="474"/>
                  </a:lnTo>
                  <a:lnTo>
                    <a:pt x="32" y="474"/>
                  </a:lnTo>
                  <a:lnTo>
                    <a:pt x="30" y="476"/>
                  </a:lnTo>
                  <a:lnTo>
                    <a:pt x="30" y="478"/>
                  </a:lnTo>
                  <a:lnTo>
                    <a:pt x="30" y="480"/>
                  </a:lnTo>
                  <a:lnTo>
                    <a:pt x="30" y="482"/>
                  </a:lnTo>
                  <a:lnTo>
                    <a:pt x="28" y="482"/>
                  </a:lnTo>
                  <a:lnTo>
                    <a:pt x="28" y="484"/>
                  </a:lnTo>
                  <a:lnTo>
                    <a:pt x="28" y="486"/>
                  </a:lnTo>
                  <a:lnTo>
                    <a:pt x="32" y="488"/>
                  </a:lnTo>
                  <a:lnTo>
                    <a:pt x="36" y="490"/>
                  </a:lnTo>
                  <a:lnTo>
                    <a:pt x="38" y="492"/>
                  </a:lnTo>
                  <a:lnTo>
                    <a:pt x="38" y="492"/>
                  </a:lnTo>
                  <a:lnTo>
                    <a:pt x="36" y="492"/>
                  </a:lnTo>
                  <a:lnTo>
                    <a:pt x="38" y="494"/>
                  </a:lnTo>
                  <a:lnTo>
                    <a:pt x="38" y="496"/>
                  </a:lnTo>
                  <a:lnTo>
                    <a:pt x="40" y="494"/>
                  </a:lnTo>
                  <a:lnTo>
                    <a:pt x="40" y="496"/>
                  </a:lnTo>
                  <a:lnTo>
                    <a:pt x="38" y="496"/>
                  </a:lnTo>
                  <a:lnTo>
                    <a:pt x="38" y="498"/>
                  </a:lnTo>
                  <a:lnTo>
                    <a:pt x="36" y="500"/>
                  </a:lnTo>
                  <a:lnTo>
                    <a:pt x="38" y="500"/>
                  </a:lnTo>
                  <a:lnTo>
                    <a:pt x="38" y="500"/>
                  </a:lnTo>
                  <a:lnTo>
                    <a:pt x="38" y="502"/>
                  </a:lnTo>
                  <a:lnTo>
                    <a:pt x="40" y="504"/>
                  </a:lnTo>
                  <a:lnTo>
                    <a:pt x="42" y="504"/>
                  </a:lnTo>
                  <a:lnTo>
                    <a:pt x="44" y="502"/>
                  </a:lnTo>
                  <a:lnTo>
                    <a:pt x="44" y="506"/>
                  </a:lnTo>
                  <a:lnTo>
                    <a:pt x="44" y="506"/>
                  </a:lnTo>
                  <a:lnTo>
                    <a:pt x="42" y="506"/>
                  </a:lnTo>
                  <a:lnTo>
                    <a:pt x="42" y="506"/>
                  </a:lnTo>
                  <a:lnTo>
                    <a:pt x="40" y="506"/>
                  </a:lnTo>
                  <a:lnTo>
                    <a:pt x="40" y="508"/>
                  </a:lnTo>
                  <a:lnTo>
                    <a:pt x="42" y="510"/>
                  </a:lnTo>
                  <a:lnTo>
                    <a:pt x="42" y="512"/>
                  </a:lnTo>
                  <a:lnTo>
                    <a:pt x="44" y="514"/>
                  </a:lnTo>
                  <a:lnTo>
                    <a:pt x="44" y="514"/>
                  </a:lnTo>
                  <a:lnTo>
                    <a:pt x="46" y="516"/>
                  </a:lnTo>
                  <a:lnTo>
                    <a:pt x="48" y="516"/>
                  </a:lnTo>
                  <a:lnTo>
                    <a:pt x="48" y="514"/>
                  </a:lnTo>
                  <a:lnTo>
                    <a:pt x="48" y="512"/>
                  </a:lnTo>
                  <a:lnTo>
                    <a:pt x="48" y="510"/>
                  </a:lnTo>
                  <a:lnTo>
                    <a:pt x="50" y="512"/>
                  </a:lnTo>
                  <a:lnTo>
                    <a:pt x="50" y="514"/>
                  </a:lnTo>
                  <a:lnTo>
                    <a:pt x="52" y="516"/>
                  </a:lnTo>
                  <a:lnTo>
                    <a:pt x="52" y="514"/>
                  </a:lnTo>
                  <a:lnTo>
                    <a:pt x="54" y="512"/>
                  </a:lnTo>
                  <a:lnTo>
                    <a:pt x="54" y="510"/>
                  </a:lnTo>
                  <a:lnTo>
                    <a:pt x="52" y="510"/>
                  </a:lnTo>
                  <a:lnTo>
                    <a:pt x="48" y="508"/>
                  </a:lnTo>
                  <a:lnTo>
                    <a:pt x="48" y="508"/>
                  </a:lnTo>
                  <a:lnTo>
                    <a:pt x="50" y="508"/>
                  </a:lnTo>
                  <a:lnTo>
                    <a:pt x="54" y="508"/>
                  </a:lnTo>
                  <a:lnTo>
                    <a:pt x="56" y="510"/>
                  </a:lnTo>
                  <a:lnTo>
                    <a:pt x="58" y="510"/>
                  </a:lnTo>
                  <a:lnTo>
                    <a:pt x="58" y="508"/>
                  </a:lnTo>
                  <a:lnTo>
                    <a:pt x="54" y="506"/>
                  </a:lnTo>
                  <a:lnTo>
                    <a:pt x="50" y="506"/>
                  </a:lnTo>
                  <a:lnTo>
                    <a:pt x="50" y="506"/>
                  </a:lnTo>
                  <a:lnTo>
                    <a:pt x="52" y="506"/>
                  </a:lnTo>
                  <a:lnTo>
                    <a:pt x="56" y="506"/>
                  </a:lnTo>
                  <a:lnTo>
                    <a:pt x="58" y="508"/>
                  </a:lnTo>
                  <a:lnTo>
                    <a:pt x="60" y="512"/>
                  </a:lnTo>
                  <a:lnTo>
                    <a:pt x="58" y="514"/>
                  </a:lnTo>
                  <a:lnTo>
                    <a:pt x="58" y="514"/>
                  </a:lnTo>
                  <a:lnTo>
                    <a:pt x="60" y="518"/>
                  </a:lnTo>
                  <a:lnTo>
                    <a:pt x="60" y="520"/>
                  </a:lnTo>
                  <a:lnTo>
                    <a:pt x="58" y="522"/>
                  </a:lnTo>
                  <a:lnTo>
                    <a:pt x="58" y="518"/>
                  </a:lnTo>
                  <a:lnTo>
                    <a:pt x="58" y="514"/>
                  </a:lnTo>
                  <a:lnTo>
                    <a:pt x="56" y="514"/>
                  </a:lnTo>
                  <a:lnTo>
                    <a:pt x="54" y="514"/>
                  </a:lnTo>
                  <a:lnTo>
                    <a:pt x="54" y="516"/>
                  </a:lnTo>
                  <a:lnTo>
                    <a:pt x="56" y="518"/>
                  </a:lnTo>
                  <a:lnTo>
                    <a:pt x="54" y="520"/>
                  </a:lnTo>
                  <a:lnTo>
                    <a:pt x="54" y="520"/>
                  </a:lnTo>
                  <a:lnTo>
                    <a:pt x="52" y="518"/>
                  </a:lnTo>
                  <a:lnTo>
                    <a:pt x="52" y="518"/>
                  </a:lnTo>
                  <a:lnTo>
                    <a:pt x="50" y="518"/>
                  </a:lnTo>
                  <a:lnTo>
                    <a:pt x="46" y="518"/>
                  </a:lnTo>
                  <a:lnTo>
                    <a:pt x="44" y="520"/>
                  </a:lnTo>
                  <a:lnTo>
                    <a:pt x="46" y="520"/>
                  </a:lnTo>
                  <a:lnTo>
                    <a:pt x="46" y="524"/>
                  </a:lnTo>
                  <a:lnTo>
                    <a:pt x="48" y="526"/>
                  </a:lnTo>
                  <a:lnTo>
                    <a:pt x="48" y="528"/>
                  </a:lnTo>
                  <a:lnTo>
                    <a:pt x="48" y="528"/>
                  </a:lnTo>
                  <a:lnTo>
                    <a:pt x="48" y="530"/>
                  </a:lnTo>
                  <a:lnTo>
                    <a:pt x="50" y="530"/>
                  </a:lnTo>
                  <a:lnTo>
                    <a:pt x="50" y="528"/>
                  </a:lnTo>
                  <a:lnTo>
                    <a:pt x="52" y="528"/>
                  </a:lnTo>
                  <a:lnTo>
                    <a:pt x="54" y="528"/>
                  </a:lnTo>
                  <a:lnTo>
                    <a:pt x="54" y="530"/>
                  </a:lnTo>
                  <a:lnTo>
                    <a:pt x="52" y="530"/>
                  </a:lnTo>
                  <a:lnTo>
                    <a:pt x="50" y="532"/>
                  </a:lnTo>
                  <a:lnTo>
                    <a:pt x="50" y="534"/>
                  </a:lnTo>
                  <a:lnTo>
                    <a:pt x="54" y="534"/>
                  </a:lnTo>
                  <a:lnTo>
                    <a:pt x="58" y="536"/>
                  </a:lnTo>
                  <a:lnTo>
                    <a:pt x="58" y="534"/>
                  </a:lnTo>
                  <a:lnTo>
                    <a:pt x="58" y="534"/>
                  </a:lnTo>
                  <a:lnTo>
                    <a:pt x="58" y="530"/>
                  </a:lnTo>
                  <a:lnTo>
                    <a:pt x="58" y="528"/>
                  </a:lnTo>
                  <a:lnTo>
                    <a:pt x="58" y="528"/>
                  </a:lnTo>
                  <a:lnTo>
                    <a:pt x="58" y="528"/>
                  </a:lnTo>
                  <a:lnTo>
                    <a:pt x="56" y="528"/>
                  </a:lnTo>
                  <a:lnTo>
                    <a:pt x="56" y="526"/>
                  </a:lnTo>
                  <a:lnTo>
                    <a:pt x="58" y="526"/>
                  </a:lnTo>
                  <a:lnTo>
                    <a:pt x="58" y="524"/>
                  </a:lnTo>
                  <a:lnTo>
                    <a:pt x="58" y="524"/>
                  </a:lnTo>
                  <a:lnTo>
                    <a:pt x="60" y="524"/>
                  </a:lnTo>
                  <a:lnTo>
                    <a:pt x="62" y="524"/>
                  </a:lnTo>
                  <a:lnTo>
                    <a:pt x="62" y="526"/>
                  </a:lnTo>
                  <a:lnTo>
                    <a:pt x="64" y="526"/>
                  </a:lnTo>
                  <a:lnTo>
                    <a:pt x="64" y="524"/>
                  </a:lnTo>
                  <a:lnTo>
                    <a:pt x="66" y="524"/>
                  </a:lnTo>
                  <a:lnTo>
                    <a:pt x="70" y="524"/>
                  </a:lnTo>
                  <a:lnTo>
                    <a:pt x="72" y="524"/>
                  </a:lnTo>
                  <a:lnTo>
                    <a:pt x="74" y="524"/>
                  </a:lnTo>
                  <a:lnTo>
                    <a:pt x="74" y="526"/>
                  </a:lnTo>
                  <a:lnTo>
                    <a:pt x="72" y="526"/>
                  </a:lnTo>
                  <a:lnTo>
                    <a:pt x="72" y="528"/>
                  </a:lnTo>
                  <a:lnTo>
                    <a:pt x="70" y="528"/>
                  </a:lnTo>
                  <a:lnTo>
                    <a:pt x="68" y="526"/>
                  </a:lnTo>
                  <a:lnTo>
                    <a:pt x="66" y="526"/>
                  </a:lnTo>
                  <a:lnTo>
                    <a:pt x="64" y="530"/>
                  </a:lnTo>
                  <a:lnTo>
                    <a:pt x="62" y="530"/>
                  </a:lnTo>
                  <a:lnTo>
                    <a:pt x="60" y="530"/>
                  </a:lnTo>
                  <a:lnTo>
                    <a:pt x="60" y="532"/>
                  </a:lnTo>
                  <a:lnTo>
                    <a:pt x="60" y="534"/>
                  </a:lnTo>
                  <a:lnTo>
                    <a:pt x="58" y="534"/>
                  </a:lnTo>
                  <a:lnTo>
                    <a:pt x="58" y="536"/>
                  </a:lnTo>
                  <a:lnTo>
                    <a:pt x="58" y="536"/>
                  </a:lnTo>
                  <a:lnTo>
                    <a:pt x="60" y="536"/>
                  </a:lnTo>
                  <a:lnTo>
                    <a:pt x="58" y="538"/>
                  </a:lnTo>
                  <a:lnTo>
                    <a:pt x="58" y="540"/>
                  </a:lnTo>
                  <a:lnTo>
                    <a:pt x="62" y="540"/>
                  </a:lnTo>
                  <a:lnTo>
                    <a:pt x="66" y="542"/>
                  </a:lnTo>
                  <a:lnTo>
                    <a:pt x="66" y="542"/>
                  </a:lnTo>
                  <a:lnTo>
                    <a:pt x="66" y="542"/>
                  </a:lnTo>
                  <a:lnTo>
                    <a:pt x="66" y="540"/>
                  </a:lnTo>
                  <a:lnTo>
                    <a:pt x="66" y="538"/>
                  </a:lnTo>
                  <a:lnTo>
                    <a:pt x="68" y="538"/>
                  </a:lnTo>
                  <a:lnTo>
                    <a:pt x="68" y="536"/>
                  </a:lnTo>
                  <a:lnTo>
                    <a:pt x="66" y="534"/>
                  </a:lnTo>
                  <a:lnTo>
                    <a:pt x="70" y="534"/>
                  </a:lnTo>
                  <a:lnTo>
                    <a:pt x="72" y="532"/>
                  </a:lnTo>
                  <a:lnTo>
                    <a:pt x="74" y="528"/>
                  </a:lnTo>
                  <a:lnTo>
                    <a:pt x="76" y="528"/>
                  </a:lnTo>
                  <a:lnTo>
                    <a:pt x="76" y="528"/>
                  </a:lnTo>
                  <a:lnTo>
                    <a:pt x="78" y="530"/>
                  </a:lnTo>
                  <a:lnTo>
                    <a:pt x="80" y="530"/>
                  </a:lnTo>
                  <a:lnTo>
                    <a:pt x="80" y="530"/>
                  </a:lnTo>
                  <a:lnTo>
                    <a:pt x="78" y="530"/>
                  </a:lnTo>
                  <a:lnTo>
                    <a:pt x="76" y="532"/>
                  </a:lnTo>
                  <a:lnTo>
                    <a:pt x="76" y="534"/>
                  </a:lnTo>
                  <a:lnTo>
                    <a:pt x="74" y="536"/>
                  </a:lnTo>
                  <a:lnTo>
                    <a:pt x="74" y="538"/>
                  </a:lnTo>
                  <a:lnTo>
                    <a:pt x="74" y="540"/>
                  </a:lnTo>
                  <a:lnTo>
                    <a:pt x="74" y="542"/>
                  </a:lnTo>
                  <a:lnTo>
                    <a:pt x="72" y="542"/>
                  </a:lnTo>
                  <a:lnTo>
                    <a:pt x="72" y="542"/>
                  </a:lnTo>
                  <a:lnTo>
                    <a:pt x="72" y="542"/>
                  </a:lnTo>
                  <a:lnTo>
                    <a:pt x="72" y="538"/>
                  </a:lnTo>
                  <a:lnTo>
                    <a:pt x="72" y="538"/>
                  </a:lnTo>
                  <a:lnTo>
                    <a:pt x="70" y="538"/>
                  </a:lnTo>
                  <a:lnTo>
                    <a:pt x="70" y="540"/>
                  </a:lnTo>
                  <a:lnTo>
                    <a:pt x="70" y="540"/>
                  </a:lnTo>
                  <a:lnTo>
                    <a:pt x="68" y="540"/>
                  </a:lnTo>
                  <a:lnTo>
                    <a:pt x="68" y="542"/>
                  </a:lnTo>
                  <a:lnTo>
                    <a:pt x="68" y="542"/>
                  </a:lnTo>
                  <a:lnTo>
                    <a:pt x="72" y="546"/>
                  </a:lnTo>
                  <a:lnTo>
                    <a:pt x="76" y="548"/>
                  </a:lnTo>
                  <a:lnTo>
                    <a:pt x="78" y="548"/>
                  </a:lnTo>
                  <a:lnTo>
                    <a:pt x="80" y="548"/>
                  </a:lnTo>
                  <a:lnTo>
                    <a:pt x="82" y="550"/>
                  </a:lnTo>
                  <a:lnTo>
                    <a:pt x="82" y="548"/>
                  </a:lnTo>
                  <a:lnTo>
                    <a:pt x="84" y="546"/>
                  </a:lnTo>
                  <a:lnTo>
                    <a:pt x="82" y="542"/>
                  </a:lnTo>
                  <a:lnTo>
                    <a:pt x="84" y="540"/>
                  </a:lnTo>
                  <a:lnTo>
                    <a:pt x="82" y="538"/>
                  </a:lnTo>
                  <a:lnTo>
                    <a:pt x="84" y="534"/>
                  </a:lnTo>
                  <a:lnTo>
                    <a:pt x="84" y="532"/>
                  </a:lnTo>
                  <a:lnTo>
                    <a:pt x="82" y="528"/>
                  </a:lnTo>
                  <a:lnTo>
                    <a:pt x="84" y="528"/>
                  </a:lnTo>
                  <a:lnTo>
                    <a:pt x="86" y="526"/>
                  </a:lnTo>
                  <a:lnTo>
                    <a:pt x="88" y="522"/>
                  </a:lnTo>
                  <a:lnTo>
                    <a:pt x="90" y="522"/>
                  </a:lnTo>
                  <a:lnTo>
                    <a:pt x="94" y="522"/>
                  </a:lnTo>
                  <a:lnTo>
                    <a:pt x="94" y="520"/>
                  </a:lnTo>
                  <a:lnTo>
                    <a:pt x="94" y="518"/>
                  </a:lnTo>
                  <a:lnTo>
                    <a:pt x="96" y="516"/>
                  </a:lnTo>
                  <a:lnTo>
                    <a:pt x="98" y="516"/>
                  </a:lnTo>
                  <a:lnTo>
                    <a:pt x="102" y="518"/>
                  </a:lnTo>
                  <a:lnTo>
                    <a:pt x="102" y="516"/>
                  </a:lnTo>
                  <a:lnTo>
                    <a:pt x="104" y="516"/>
                  </a:lnTo>
                  <a:close/>
                  <a:moveTo>
                    <a:pt x="128" y="582"/>
                  </a:moveTo>
                  <a:lnTo>
                    <a:pt x="128" y="582"/>
                  </a:lnTo>
                  <a:lnTo>
                    <a:pt x="130" y="580"/>
                  </a:lnTo>
                  <a:lnTo>
                    <a:pt x="130" y="580"/>
                  </a:lnTo>
                  <a:lnTo>
                    <a:pt x="128" y="582"/>
                  </a:lnTo>
                  <a:lnTo>
                    <a:pt x="128" y="582"/>
                  </a:lnTo>
                  <a:close/>
                  <a:moveTo>
                    <a:pt x="16" y="358"/>
                  </a:moveTo>
                  <a:lnTo>
                    <a:pt x="14" y="358"/>
                  </a:lnTo>
                  <a:lnTo>
                    <a:pt x="12" y="358"/>
                  </a:lnTo>
                  <a:lnTo>
                    <a:pt x="12" y="358"/>
                  </a:lnTo>
                  <a:lnTo>
                    <a:pt x="16" y="362"/>
                  </a:lnTo>
                  <a:lnTo>
                    <a:pt x="14" y="362"/>
                  </a:lnTo>
                  <a:lnTo>
                    <a:pt x="18" y="366"/>
                  </a:lnTo>
                  <a:lnTo>
                    <a:pt x="18" y="366"/>
                  </a:lnTo>
                  <a:lnTo>
                    <a:pt x="14" y="364"/>
                  </a:lnTo>
                  <a:lnTo>
                    <a:pt x="14" y="366"/>
                  </a:lnTo>
                  <a:lnTo>
                    <a:pt x="14" y="368"/>
                  </a:lnTo>
                  <a:lnTo>
                    <a:pt x="14" y="370"/>
                  </a:lnTo>
                  <a:lnTo>
                    <a:pt x="10" y="370"/>
                  </a:lnTo>
                  <a:lnTo>
                    <a:pt x="6" y="370"/>
                  </a:lnTo>
                  <a:lnTo>
                    <a:pt x="8" y="366"/>
                  </a:lnTo>
                  <a:lnTo>
                    <a:pt x="8" y="360"/>
                  </a:lnTo>
                  <a:lnTo>
                    <a:pt x="6" y="356"/>
                  </a:lnTo>
                  <a:lnTo>
                    <a:pt x="6" y="356"/>
                  </a:lnTo>
                  <a:lnTo>
                    <a:pt x="4" y="354"/>
                  </a:lnTo>
                  <a:lnTo>
                    <a:pt x="6" y="352"/>
                  </a:lnTo>
                  <a:lnTo>
                    <a:pt x="6" y="352"/>
                  </a:lnTo>
                  <a:lnTo>
                    <a:pt x="8" y="348"/>
                  </a:lnTo>
                  <a:lnTo>
                    <a:pt x="6" y="348"/>
                  </a:lnTo>
                  <a:lnTo>
                    <a:pt x="6" y="346"/>
                  </a:lnTo>
                  <a:lnTo>
                    <a:pt x="8" y="346"/>
                  </a:lnTo>
                  <a:lnTo>
                    <a:pt x="10" y="346"/>
                  </a:lnTo>
                  <a:lnTo>
                    <a:pt x="12" y="346"/>
                  </a:lnTo>
                  <a:lnTo>
                    <a:pt x="16" y="348"/>
                  </a:lnTo>
                  <a:lnTo>
                    <a:pt x="16" y="352"/>
                  </a:lnTo>
                  <a:lnTo>
                    <a:pt x="16" y="354"/>
                  </a:lnTo>
                  <a:lnTo>
                    <a:pt x="16" y="356"/>
                  </a:lnTo>
                  <a:lnTo>
                    <a:pt x="12" y="354"/>
                  </a:lnTo>
                  <a:lnTo>
                    <a:pt x="16" y="356"/>
                  </a:lnTo>
                  <a:lnTo>
                    <a:pt x="16" y="358"/>
                  </a:lnTo>
                  <a:lnTo>
                    <a:pt x="16" y="358"/>
                  </a:lnTo>
                  <a:close/>
                  <a:moveTo>
                    <a:pt x="18" y="352"/>
                  </a:moveTo>
                  <a:lnTo>
                    <a:pt x="20" y="352"/>
                  </a:lnTo>
                  <a:lnTo>
                    <a:pt x="22" y="354"/>
                  </a:lnTo>
                  <a:lnTo>
                    <a:pt x="20" y="354"/>
                  </a:lnTo>
                  <a:lnTo>
                    <a:pt x="18" y="352"/>
                  </a:lnTo>
                  <a:close/>
                  <a:moveTo>
                    <a:pt x="4" y="376"/>
                  </a:moveTo>
                  <a:lnTo>
                    <a:pt x="4" y="374"/>
                  </a:lnTo>
                  <a:lnTo>
                    <a:pt x="6" y="374"/>
                  </a:lnTo>
                  <a:lnTo>
                    <a:pt x="8" y="376"/>
                  </a:lnTo>
                  <a:lnTo>
                    <a:pt x="4" y="376"/>
                  </a:lnTo>
                  <a:lnTo>
                    <a:pt x="4" y="376"/>
                  </a:lnTo>
                  <a:close/>
                  <a:moveTo>
                    <a:pt x="20" y="378"/>
                  </a:moveTo>
                  <a:lnTo>
                    <a:pt x="24" y="376"/>
                  </a:lnTo>
                  <a:lnTo>
                    <a:pt x="24" y="378"/>
                  </a:lnTo>
                  <a:lnTo>
                    <a:pt x="22" y="380"/>
                  </a:lnTo>
                  <a:lnTo>
                    <a:pt x="20" y="378"/>
                  </a:lnTo>
                  <a:close/>
                  <a:moveTo>
                    <a:pt x="18" y="378"/>
                  </a:moveTo>
                  <a:lnTo>
                    <a:pt x="18" y="378"/>
                  </a:lnTo>
                  <a:lnTo>
                    <a:pt x="20" y="382"/>
                  </a:lnTo>
                  <a:lnTo>
                    <a:pt x="18" y="382"/>
                  </a:lnTo>
                  <a:lnTo>
                    <a:pt x="18" y="380"/>
                  </a:lnTo>
                  <a:lnTo>
                    <a:pt x="16" y="380"/>
                  </a:lnTo>
                  <a:lnTo>
                    <a:pt x="18" y="378"/>
                  </a:lnTo>
                  <a:close/>
                  <a:moveTo>
                    <a:pt x="12" y="378"/>
                  </a:moveTo>
                  <a:lnTo>
                    <a:pt x="12" y="376"/>
                  </a:lnTo>
                  <a:lnTo>
                    <a:pt x="16" y="378"/>
                  </a:lnTo>
                  <a:lnTo>
                    <a:pt x="12" y="378"/>
                  </a:lnTo>
                  <a:lnTo>
                    <a:pt x="12" y="378"/>
                  </a:lnTo>
                  <a:close/>
                  <a:moveTo>
                    <a:pt x="12" y="382"/>
                  </a:moveTo>
                  <a:lnTo>
                    <a:pt x="12" y="382"/>
                  </a:lnTo>
                  <a:lnTo>
                    <a:pt x="14" y="382"/>
                  </a:lnTo>
                  <a:lnTo>
                    <a:pt x="14" y="384"/>
                  </a:lnTo>
                  <a:lnTo>
                    <a:pt x="12" y="382"/>
                  </a:lnTo>
                  <a:close/>
                  <a:moveTo>
                    <a:pt x="10" y="386"/>
                  </a:moveTo>
                  <a:lnTo>
                    <a:pt x="10" y="384"/>
                  </a:lnTo>
                  <a:lnTo>
                    <a:pt x="12" y="384"/>
                  </a:lnTo>
                  <a:lnTo>
                    <a:pt x="12" y="384"/>
                  </a:lnTo>
                  <a:lnTo>
                    <a:pt x="12" y="386"/>
                  </a:lnTo>
                  <a:lnTo>
                    <a:pt x="10" y="386"/>
                  </a:lnTo>
                  <a:lnTo>
                    <a:pt x="10" y="386"/>
                  </a:lnTo>
                  <a:lnTo>
                    <a:pt x="10" y="386"/>
                  </a:lnTo>
                  <a:close/>
                  <a:moveTo>
                    <a:pt x="8" y="388"/>
                  </a:moveTo>
                  <a:lnTo>
                    <a:pt x="8" y="390"/>
                  </a:lnTo>
                  <a:lnTo>
                    <a:pt x="6" y="392"/>
                  </a:lnTo>
                  <a:lnTo>
                    <a:pt x="6" y="390"/>
                  </a:lnTo>
                  <a:lnTo>
                    <a:pt x="8" y="388"/>
                  </a:lnTo>
                  <a:close/>
                  <a:moveTo>
                    <a:pt x="18" y="388"/>
                  </a:moveTo>
                  <a:lnTo>
                    <a:pt x="20" y="392"/>
                  </a:lnTo>
                  <a:lnTo>
                    <a:pt x="18" y="390"/>
                  </a:lnTo>
                  <a:lnTo>
                    <a:pt x="18" y="388"/>
                  </a:lnTo>
                  <a:close/>
                  <a:moveTo>
                    <a:pt x="14" y="388"/>
                  </a:moveTo>
                  <a:lnTo>
                    <a:pt x="18" y="386"/>
                  </a:lnTo>
                  <a:lnTo>
                    <a:pt x="18" y="390"/>
                  </a:lnTo>
                  <a:lnTo>
                    <a:pt x="14" y="388"/>
                  </a:lnTo>
                  <a:close/>
                  <a:moveTo>
                    <a:pt x="10" y="406"/>
                  </a:moveTo>
                  <a:lnTo>
                    <a:pt x="10" y="406"/>
                  </a:lnTo>
                  <a:lnTo>
                    <a:pt x="10" y="408"/>
                  </a:lnTo>
                  <a:lnTo>
                    <a:pt x="10" y="408"/>
                  </a:lnTo>
                  <a:lnTo>
                    <a:pt x="10" y="406"/>
                  </a:lnTo>
                  <a:close/>
                  <a:moveTo>
                    <a:pt x="10" y="390"/>
                  </a:moveTo>
                  <a:lnTo>
                    <a:pt x="10" y="388"/>
                  </a:lnTo>
                  <a:lnTo>
                    <a:pt x="10" y="388"/>
                  </a:lnTo>
                  <a:lnTo>
                    <a:pt x="12" y="388"/>
                  </a:lnTo>
                  <a:lnTo>
                    <a:pt x="14" y="390"/>
                  </a:lnTo>
                  <a:lnTo>
                    <a:pt x="10" y="390"/>
                  </a:lnTo>
                  <a:lnTo>
                    <a:pt x="10" y="390"/>
                  </a:lnTo>
                  <a:close/>
                  <a:moveTo>
                    <a:pt x="4" y="396"/>
                  </a:moveTo>
                  <a:lnTo>
                    <a:pt x="2" y="394"/>
                  </a:lnTo>
                  <a:lnTo>
                    <a:pt x="2" y="392"/>
                  </a:lnTo>
                  <a:lnTo>
                    <a:pt x="4" y="392"/>
                  </a:lnTo>
                  <a:lnTo>
                    <a:pt x="6" y="394"/>
                  </a:lnTo>
                  <a:lnTo>
                    <a:pt x="4" y="396"/>
                  </a:lnTo>
                  <a:close/>
                  <a:moveTo>
                    <a:pt x="14" y="402"/>
                  </a:moveTo>
                  <a:lnTo>
                    <a:pt x="16" y="402"/>
                  </a:lnTo>
                  <a:lnTo>
                    <a:pt x="16" y="404"/>
                  </a:lnTo>
                  <a:lnTo>
                    <a:pt x="14" y="402"/>
                  </a:lnTo>
                  <a:close/>
                  <a:moveTo>
                    <a:pt x="16" y="406"/>
                  </a:moveTo>
                  <a:lnTo>
                    <a:pt x="18" y="406"/>
                  </a:lnTo>
                  <a:lnTo>
                    <a:pt x="18" y="408"/>
                  </a:lnTo>
                  <a:lnTo>
                    <a:pt x="16" y="406"/>
                  </a:lnTo>
                  <a:close/>
                  <a:moveTo>
                    <a:pt x="22" y="384"/>
                  </a:moveTo>
                  <a:lnTo>
                    <a:pt x="22" y="384"/>
                  </a:lnTo>
                  <a:lnTo>
                    <a:pt x="24" y="386"/>
                  </a:lnTo>
                  <a:lnTo>
                    <a:pt x="22" y="386"/>
                  </a:lnTo>
                  <a:lnTo>
                    <a:pt x="22" y="384"/>
                  </a:lnTo>
                  <a:close/>
                  <a:moveTo>
                    <a:pt x="24" y="386"/>
                  </a:moveTo>
                  <a:lnTo>
                    <a:pt x="28" y="386"/>
                  </a:lnTo>
                  <a:lnTo>
                    <a:pt x="28" y="388"/>
                  </a:lnTo>
                  <a:lnTo>
                    <a:pt x="30" y="390"/>
                  </a:lnTo>
                  <a:lnTo>
                    <a:pt x="28" y="392"/>
                  </a:lnTo>
                  <a:lnTo>
                    <a:pt x="28" y="394"/>
                  </a:lnTo>
                  <a:lnTo>
                    <a:pt x="26" y="394"/>
                  </a:lnTo>
                  <a:lnTo>
                    <a:pt x="24" y="394"/>
                  </a:lnTo>
                  <a:lnTo>
                    <a:pt x="24" y="394"/>
                  </a:lnTo>
                  <a:lnTo>
                    <a:pt x="22" y="396"/>
                  </a:lnTo>
                  <a:lnTo>
                    <a:pt x="22" y="392"/>
                  </a:lnTo>
                  <a:lnTo>
                    <a:pt x="22" y="390"/>
                  </a:lnTo>
                  <a:lnTo>
                    <a:pt x="22" y="388"/>
                  </a:lnTo>
                  <a:lnTo>
                    <a:pt x="24" y="386"/>
                  </a:lnTo>
                  <a:close/>
                  <a:moveTo>
                    <a:pt x="12" y="394"/>
                  </a:moveTo>
                  <a:lnTo>
                    <a:pt x="12" y="392"/>
                  </a:lnTo>
                  <a:lnTo>
                    <a:pt x="18" y="392"/>
                  </a:lnTo>
                  <a:lnTo>
                    <a:pt x="16" y="394"/>
                  </a:lnTo>
                  <a:lnTo>
                    <a:pt x="12" y="394"/>
                  </a:lnTo>
                  <a:lnTo>
                    <a:pt x="12" y="394"/>
                  </a:lnTo>
                  <a:lnTo>
                    <a:pt x="12" y="394"/>
                  </a:lnTo>
                  <a:lnTo>
                    <a:pt x="12" y="394"/>
                  </a:lnTo>
                  <a:close/>
                  <a:moveTo>
                    <a:pt x="14" y="398"/>
                  </a:moveTo>
                  <a:lnTo>
                    <a:pt x="12" y="398"/>
                  </a:lnTo>
                  <a:lnTo>
                    <a:pt x="16" y="396"/>
                  </a:lnTo>
                  <a:lnTo>
                    <a:pt x="18" y="396"/>
                  </a:lnTo>
                  <a:lnTo>
                    <a:pt x="18" y="398"/>
                  </a:lnTo>
                  <a:lnTo>
                    <a:pt x="14" y="398"/>
                  </a:lnTo>
                  <a:close/>
                  <a:moveTo>
                    <a:pt x="16" y="400"/>
                  </a:moveTo>
                  <a:lnTo>
                    <a:pt x="18" y="398"/>
                  </a:lnTo>
                  <a:lnTo>
                    <a:pt x="20" y="398"/>
                  </a:lnTo>
                  <a:lnTo>
                    <a:pt x="20" y="402"/>
                  </a:lnTo>
                  <a:lnTo>
                    <a:pt x="18" y="404"/>
                  </a:lnTo>
                  <a:lnTo>
                    <a:pt x="18" y="404"/>
                  </a:lnTo>
                  <a:lnTo>
                    <a:pt x="16" y="402"/>
                  </a:lnTo>
                  <a:lnTo>
                    <a:pt x="16" y="400"/>
                  </a:lnTo>
                  <a:close/>
                  <a:moveTo>
                    <a:pt x="12" y="406"/>
                  </a:moveTo>
                  <a:lnTo>
                    <a:pt x="12" y="406"/>
                  </a:lnTo>
                  <a:lnTo>
                    <a:pt x="14" y="406"/>
                  </a:lnTo>
                  <a:lnTo>
                    <a:pt x="16" y="406"/>
                  </a:lnTo>
                  <a:lnTo>
                    <a:pt x="16" y="408"/>
                  </a:lnTo>
                  <a:lnTo>
                    <a:pt x="14" y="410"/>
                  </a:lnTo>
                  <a:lnTo>
                    <a:pt x="12" y="406"/>
                  </a:lnTo>
                  <a:close/>
                  <a:moveTo>
                    <a:pt x="18" y="454"/>
                  </a:moveTo>
                  <a:lnTo>
                    <a:pt x="20" y="452"/>
                  </a:lnTo>
                  <a:lnTo>
                    <a:pt x="18" y="452"/>
                  </a:lnTo>
                  <a:lnTo>
                    <a:pt x="18" y="452"/>
                  </a:lnTo>
                  <a:lnTo>
                    <a:pt x="16" y="448"/>
                  </a:lnTo>
                  <a:lnTo>
                    <a:pt x="12" y="446"/>
                  </a:lnTo>
                  <a:lnTo>
                    <a:pt x="14" y="444"/>
                  </a:lnTo>
                  <a:lnTo>
                    <a:pt x="16" y="444"/>
                  </a:lnTo>
                  <a:lnTo>
                    <a:pt x="18" y="444"/>
                  </a:lnTo>
                  <a:lnTo>
                    <a:pt x="18" y="448"/>
                  </a:lnTo>
                  <a:lnTo>
                    <a:pt x="20" y="448"/>
                  </a:lnTo>
                  <a:lnTo>
                    <a:pt x="20" y="450"/>
                  </a:lnTo>
                  <a:lnTo>
                    <a:pt x="22" y="452"/>
                  </a:lnTo>
                  <a:lnTo>
                    <a:pt x="24" y="458"/>
                  </a:lnTo>
                  <a:lnTo>
                    <a:pt x="22" y="456"/>
                  </a:lnTo>
                  <a:lnTo>
                    <a:pt x="18" y="458"/>
                  </a:lnTo>
                  <a:lnTo>
                    <a:pt x="18" y="454"/>
                  </a:lnTo>
                  <a:close/>
                  <a:moveTo>
                    <a:pt x="10" y="450"/>
                  </a:moveTo>
                  <a:lnTo>
                    <a:pt x="10" y="448"/>
                  </a:lnTo>
                  <a:lnTo>
                    <a:pt x="10" y="448"/>
                  </a:lnTo>
                  <a:lnTo>
                    <a:pt x="12" y="448"/>
                  </a:lnTo>
                  <a:lnTo>
                    <a:pt x="16" y="452"/>
                  </a:lnTo>
                  <a:lnTo>
                    <a:pt x="18" y="456"/>
                  </a:lnTo>
                  <a:lnTo>
                    <a:pt x="18" y="458"/>
                  </a:lnTo>
                  <a:lnTo>
                    <a:pt x="16" y="460"/>
                  </a:lnTo>
                  <a:lnTo>
                    <a:pt x="14" y="458"/>
                  </a:lnTo>
                  <a:lnTo>
                    <a:pt x="14" y="456"/>
                  </a:lnTo>
                  <a:lnTo>
                    <a:pt x="14" y="454"/>
                  </a:lnTo>
                  <a:lnTo>
                    <a:pt x="12" y="452"/>
                  </a:lnTo>
                  <a:lnTo>
                    <a:pt x="10" y="452"/>
                  </a:lnTo>
                  <a:lnTo>
                    <a:pt x="10" y="450"/>
                  </a:lnTo>
                  <a:close/>
                  <a:moveTo>
                    <a:pt x="10" y="454"/>
                  </a:moveTo>
                  <a:lnTo>
                    <a:pt x="10" y="454"/>
                  </a:lnTo>
                  <a:lnTo>
                    <a:pt x="12" y="454"/>
                  </a:lnTo>
                  <a:lnTo>
                    <a:pt x="12" y="458"/>
                  </a:lnTo>
                  <a:lnTo>
                    <a:pt x="12" y="458"/>
                  </a:lnTo>
                  <a:lnTo>
                    <a:pt x="10" y="458"/>
                  </a:lnTo>
                  <a:lnTo>
                    <a:pt x="10" y="458"/>
                  </a:lnTo>
                  <a:lnTo>
                    <a:pt x="10" y="458"/>
                  </a:lnTo>
                  <a:lnTo>
                    <a:pt x="10" y="454"/>
                  </a:lnTo>
                  <a:close/>
                  <a:moveTo>
                    <a:pt x="14" y="468"/>
                  </a:moveTo>
                  <a:lnTo>
                    <a:pt x="14" y="468"/>
                  </a:lnTo>
                  <a:lnTo>
                    <a:pt x="14" y="466"/>
                  </a:lnTo>
                  <a:lnTo>
                    <a:pt x="12" y="462"/>
                  </a:lnTo>
                  <a:lnTo>
                    <a:pt x="14" y="460"/>
                  </a:lnTo>
                  <a:lnTo>
                    <a:pt x="14" y="462"/>
                  </a:lnTo>
                  <a:lnTo>
                    <a:pt x="16" y="462"/>
                  </a:lnTo>
                  <a:lnTo>
                    <a:pt x="18" y="464"/>
                  </a:lnTo>
                  <a:lnTo>
                    <a:pt x="16" y="464"/>
                  </a:lnTo>
                  <a:lnTo>
                    <a:pt x="14" y="468"/>
                  </a:lnTo>
                  <a:close/>
                  <a:moveTo>
                    <a:pt x="18" y="478"/>
                  </a:moveTo>
                  <a:lnTo>
                    <a:pt x="16" y="478"/>
                  </a:lnTo>
                  <a:lnTo>
                    <a:pt x="14" y="478"/>
                  </a:lnTo>
                  <a:lnTo>
                    <a:pt x="16" y="476"/>
                  </a:lnTo>
                  <a:lnTo>
                    <a:pt x="14" y="474"/>
                  </a:lnTo>
                  <a:lnTo>
                    <a:pt x="16" y="472"/>
                  </a:lnTo>
                  <a:lnTo>
                    <a:pt x="18" y="476"/>
                  </a:lnTo>
                  <a:lnTo>
                    <a:pt x="18" y="478"/>
                  </a:lnTo>
                  <a:close/>
                  <a:moveTo>
                    <a:pt x="24" y="476"/>
                  </a:moveTo>
                  <a:lnTo>
                    <a:pt x="24" y="480"/>
                  </a:lnTo>
                  <a:lnTo>
                    <a:pt x="22" y="480"/>
                  </a:lnTo>
                  <a:lnTo>
                    <a:pt x="20" y="478"/>
                  </a:lnTo>
                  <a:lnTo>
                    <a:pt x="18" y="474"/>
                  </a:lnTo>
                  <a:lnTo>
                    <a:pt x="16" y="470"/>
                  </a:lnTo>
                  <a:lnTo>
                    <a:pt x="18" y="470"/>
                  </a:lnTo>
                  <a:lnTo>
                    <a:pt x="20" y="468"/>
                  </a:lnTo>
                  <a:lnTo>
                    <a:pt x="20" y="466"/>
                  </a:lnTo>
                  <a:lnTo>
                    <a:pt x="20" y="468"/>
                  </a:lnTo>
                  <a:lnTo>
                    <a:pt x="18" y="468"/>
                  </a:lnTo>
                  <a:lnTo>
                    <a:pt x="18" y="466"/>
                  </a:lnTo>
                  <a:lnTo>
                    <a:pt x="18" y="464"/>
                  </a:lnTo>
                  <a:lnTo>
                    <a:pt x="18" y="462"/>
                  </a:lnTo>
                  <a:lnTo>
                    <a:pt x="18" y="460"/>
                  </a:lnTo>
                  <a:lnTo>
                    <a:pt x="18" y="458"/>
                  </a:lnTo>
                  <a:lnTo>
                    <a:pt x="22" y="458"/>
                  </a:lnTo>
                  <a:lnTo>
                    <a:pt x="24" y="460"/>
                  </a:lnTo>
                  <a:lnTo>
                    <a:pt x="24" y="466"/>
                  </a:lnTo>
                  <a:lnTo>
                    <a:pt x="26" y="468"/>
                  </a:lnTo>
                  <a:lnTo>
                    <a:pt x="26" y="472"/>
                  </a:lnTo>
                  <a:lnTo>
                    <a:pt x="26" y="474"/>
                  </a:lnTo>
                  <a:lnTo>
                    <a:pt x="28" y="478"/>
                  </a:lnTo>
                  <a:lnTo>
                    <a:pt x="28" y="480"/>
                  </a:lnTo>
                  <a:lnTo>
                    <a:pt x="26" y="482"/>
                  </a:lnTo>
                  <a:lnTo>
                    <a:pt x="24" y="482"/>
                  </a:lnTo>
                  <a:lnTo>
                    <a:pt x="24" y="478"/>
                  </a:lnTo>
                  <a:lnTo>
                    <a:pt x="24" y="476"/>
                  </a:lnTo>
                  <a:close/>
                  <a:moveTo>
                    <a:pt x="22" y="488"/>
                  </a:moveTo>
                  <a:lnTo>
                    <a:pt x="20" y="486"/>
                  </a:lnTo>
                  <a:lnTo>
                    <a:pt x="20" y="486"/>
                  </a:lnTo>
                  <a:lnTo>
                    <a:pt x="20" y="484"/>
                  </a:lnTo>
                  <a:lnTo>
                    <a:pt x="20" y="484"/>
                  </a:lnTo>
                  <a:lnTo>
                    <a:pt x="22" y="482"/>
                  </a:lnTo>
                  <a:lnTo>
                    <a:pt x="22" y="484"/>
                  </a:lnTo>
                  <a:lnTo>
                    <a:pt x="24" y="484"/>
                  </a:lnTo>
                  <a:lnTo>
                    <a:pt x="24" y="486"/>
                  </a:lnTo>
                  <a:lnTo>
                    <a:pt x="24" y="488"/>
                  </a:lnTo>
                  <a:lnTo>
                    <a:pt x="22" y="488"/>
                  </a:lnTo>
                  <a:lnTo>
                    <a:pt x="22" y="488"/>
                  </a:lnTo>
                  <a:close/>
                  <a:moveTo>
                    <a:pt x="20" y="492"/>
                  </a:moveTo>
                  <a:lnTo>
                    <a:pt x="20" y="490"/>
                  </a:lnTo>
                  <a:lnTo>
                    <a:pt x="24" y="490"/>
                  </a:lnTo>
                  <a:lnTo>
                    <a:pt x="22" y="492"/>
                  </a:lnTo>
                  <a:lnTo>
                    <a:pt x="20" y="492"/>
                  </a:lnTo>
                  <a:close/>
                  <a:moveTo>
                    <a:pt x="24" y="492"/>
                  </a:moveTo>
                  <a:lnTo>
                    <a:pt x="26" y="492"/>
                  </a:lnTo>
                  <a:lnTo>
                    <a:pt x="26" y="494"/>
                  </a:lnTo>
                  <a:lnTo>
                    <a:pt x="24" y="496"/>
                  </a:lnTo>
                  <a:lnTo>
                    <a:pt x="24" y="492"/>
                  </a:lnTo>
                  <a:lnTo>
                    <a:pt x="24" y="492"/>
                  </a:lnTo>
                  <a:close/>
                  <a:moveTo>
                    <a:pt x="26" y="490"/>
                  </a:moveTo>
                  <a:lnTo>
                    <a:pt x="26" y="490"/>
                  </a:lnTo>
                  <a:lnTo>
                    <a:pt x="28" y="488"/>
                  </a:lnTo>
                  <a:lnTo>
                    <a:pt x="30" y="490"/>
                  </a:lnTo>
                  <a:lnTo>
                    <a:pt x="32" y="490"/>
                  </a:lnTo>
                  <a:lnTo>
                    <a:pt x="34" y="494"/>
                  </a:lnTo>
                  <a:lnTo>
                    <a:pt x="34" y="496"/>
                  </a:lnTo>
                  <a:lnTo>
                    <a:pt x="32" y="494"/>
                  </a:lnTo>
                  <a:lnTo>
                    <a:pt x="28" y="492"/>
                  </a:lnTo>
                  <a:lnTo>
                    <a:pt x="26" y="490"/>
                  </a:lnTo>
                  <a:close/>
                  <a:moveTo>
                    <a:pt x="26" y="494"/>
                  </a:moveTo>
                  <a:lnTo>
                    <a:pt x="28" y="494"/>
                  </a:lnTo>
                  <a:lnTo>
                    <a:pt x="30" y="496"/>
                  </a:lnTo>
                  <a:lnTo>
                    <a:pt x="32" y="500"/>
                  </a:lnTo>
                  <a:lnTo>
                    <a:pt x="32" y="500"/>
                  </a:lnTo>
                  <a:lnTo>
                    <a:pt x="30" y="500"/>
                  </a:lnTo>
                  <a:lnTo>
                    <a:pt x="28" y="498"/>
                  </a:lnTo>
                  <a:lnTo>
                    <a:pt x="26" y="494"/>
                  </a:lnTo>
                  <a:close/>
                  <a:moveTo>
                    <a:pt x="30" y="506"/>
                  </a:moveTo>
                  <a:lnTo>
                    <a:pt x="26" y="506"/>
                  </a:lnTo>
                  <a:lnTo>
                    <a:pt x="24" y="506"/>
                  </a:lnTo>
                  <a:lnTo>
                    <a:pt x="26" y="506"/>
                  </a:lnTo>
                  <a:lnTo>
                    <a:pt x="26" y="502"/>
                  </a:lnTo>
                  <a:lnTo>
                    <a:pt x="26" y="500"/>
                  </a:lnTo>
                  <a:lnTo>
                    <a:pt x="28" y="500"/>
                  </a:lnTo>
                  <a:lnTo>
                    <a:pt x="28" y="502"/>
                  </a:lnTo>
                  <a:lnTo>
                    <a:pt x="30" y="502"/>
                  </a:lnTo>
                  <a:lnTo>
                    <a:pt x="34" y="504"/>
                  </a:lnTo>
                  <a:lnTo>
                    <a:pt x="34" y="506"/>
                  </a:lnTo>
                  <a:lnTo>
                    <a:pt x="32" y="506"/>
                  </a:lnTo>
                  <a:lnTo>
                    <a:pt x="32" y="506"/>
                  </a:lnTo>
                  <a:lnTo>
                    <a:pt x="30" y="506"/>
                  </a:lnTo>
                  <a:close/>
                  <a:moveTo>
                    <a:pt x="32" y="516"/>
                  </a:moveTo>
                  <a:lnTo>
                    <a:pt x="30" y="516"/>
                  </a:lnTo>
                  <a:lnTo>
                    <a:pt x="30" y="516"/>
                  </a:lnTo>
                  <a:lnTo>
                    <a:pt x="28" y="514"/>
                  </a:lnTo>
                  <a:lnTo>
                    <a:pt x="30" y="512"/>
                  </a:lnTo>
                  <a:lnTo>
                    <a:pt x="30" y="512"/>
                  </a:lnTo>
                  <a:lnTo>
                    <a:pt x="30" y="512"/>
                  </a:lnTo>
                  <a:lnTo>
                    <a:pt x="30" y="510"/>
                  </a:lnTo>
                  <a:lnTo>
                    <a:pt x="32" y="510"/>
                  </a:lnTo>
                  <a:lnTo>
                    <a:pt x="32" y="512"/>
                  </a:lnTo>
                  <a:lnTo>
                    <a:pt x="32" y="514"/>
                  </a:lnTo>
                  <a:lnTo>
                    <a:pt x="32" y="514"/>
                  </a:lnTo>
                  <a:lnTo>
                    <a:pt x="32" y="516"/>
                  </a:lnTo>
                  <a:close/>
                  <a:moveTo>
                    <a:pt x="32" y="512"/>
                  </a:moveTo>
                  <a:lnTo>
                    <a:pt x="32" y="512"/>
                  </a:lnTo>
                  <a:lnTo>
                    <a:pt x="34" y="510"/>
                  </a:lnTo>
                  <a:lnTo>
                    <a:pt x="34" y="512"/>
                  </a:lnTo>
                  <a:lnTo>
                    <a:pt x="36" y="514"/>
                  </a:lnTo>
                  <a:lnTo>
                    <a:pt x="36" y="516"/>
                  </a:lnTo>
                  <a:lnTo>
                    <a:pt x="34" y="516"/>
                  </a:lnTo>
                  <a:lnTo>
                    <a:pt x="34" y="516"/>
                  </a:lnTo>
                  <a:lnTo>
                    <a:pt x="34" y="514"/>
                  </a:lnTo>
                  <a:lnTo>
                    <a:pt x="32" y="514"/>
                  </a:lnTo>
                  <a:lnTo>
                    <a:pt x="32" y="512"/>
                  </a:lnTo>
                  <a:close/>
                  <a:moveTo>
                    <a:pt x="36" y="514"/>
                  </a:moveTo>
                  <a:lnTo>
                    <a:pt x="38" y="514"/>
                  </a:lnTo>
                  <a:lnTo>
                    <a:pt x="40" y="516"/>
                  </a:lnTo>
                  <a:lnTo>
                    <a:pt x="38" y="516"/>
                  </a:lnTo>
                  <a:lnTo>
                    <a:pt x="38" y="514"/>
                  </a:lnTo>
                  <a:lnTo>
                    <a:pt x="36" y="514"/>
                  </a:lnTo>
                  <a:close/>
                  <a:moveTo>
                    <a:pt x="36" y="522"/>
                  </a:moveTo>
                  <a:lnTo>
                    <a:pt x="34" y="522"/>
                  </a:lnTo>
                  <a:lnTo>
                    <a:pt x="34" y="522"/>
                  </a:lnTo>
                  <a:lnTo>
                    <a:pt x="36" y="520"/>
                  </a:lnTo>
                  <a:lnTo>
                    <a:pt x="36" y="518"/>
                  </a:lnTo>
                  <a:lnTo>
                    <a:pt x="36" y="518"/>
                  </a:lnTo>
                  <a:lnTo>
                    <a:pt x="38" y="520"/>
                  </a:lnTo>
                  <a:lnTo>
                    <a:pt x="36" y="522"/>
                  </a:lnTo>
                  <a:close/>
                  <a:moveTo>
                    <a:pt x="42" y="516"/>
                  </a:moveTo>
                  <a:lnTo>
                    <a:pt x="40" y="514"/>
                  </a:lnTo>
                  <a:lnTo>
                    <a:pt x="38" y="512"/>
                  </a:lnTo>
                  <a:lnTo>
                    <a:pt x="38" y="508"/>
                  </a:lnTo>
                  <a:lnTo>
                    <a:pt x="40" y="508"/>
                  </a:lnTo>
                  <a:lnTo>
                    <a:pt x="40" y="512"/>
                  </a:lnTo>
                  <a:lnTo>
                    <a:pt x="42" y="514"/>
                  </a:lnTo>
                  <a:lnTo>
                    <a:pt x="44" y="516"/>
                  </a:lnTo>
                  <a:lnTo>
                    <a:pt x="42" y="516"/>
                  </a:lnTo>
                  <a:close/>
                  <a:moveTo>
                    <a:pt x="42" y="520"/>
                  </a:moveTo>
                  <a:lnTo>
                    <a:pt x="40" y="518"/>
                  </a:lnTo>
                  <a:lnTo>
                    <a:pt x="42" y="516"/>
                  </a:lnTo>
                  <a:lnTo>
                    <a:pt x="42" y="518"/>
                  </a:lnTo>
                  <a:lnTo>
                    <a:pt x="44" y="520"/>
                  </a:lnTo>
                  <a:lnTo>
                    <a:pt x="42" y="520"/>
                  </a:lnTo>
                  <a:close/>
                  <a:moveTo>
                    <a:pt x="44" y="524"/>
                  </a:moveTo>
                  <a:lnTo>
                    <a:pt x="40" y="520"/>
                  </a:lnTo>
                  <a:lnTo>
                    <a:pt x="40" y="520"/>
                  </a:lnTo>
                  <a:lnTo>
                    <a:pt x="40" y="518"/>
                  </a:lnTo>
                  <a:lnTo>
                    <a:pt x="44" y="522"/>
                  </a:lnTo>
                  <a:lnTo>
                    <a:pt x="44" y="524"/>
                  </a:lnTo>
                  <a:lnTo>
                    <a:pt x="44" y="524"/>
                  </a:lnTo>
                  <a:close/>
                  <a:moveTo>
                    <a:pt x="46" y="530"/>
                  </a:moveTo>
                  <a:lnTo>
                    <a:pt x="46" y="528"/>
                  </a:lnTo>
                  <a:lnTo>
                    <a:pt x="44" y="528"/>
                  </a:lnTo>
                  <a:lnTo>
                    <a:pt x="44" y="526"/>
                  </a:lnTo>
                  <a:lnTo>
                    <a:pt x="42" y="528"/>
                  </a:lnTo>
                  <a:lnTo>
                    <a:pt x="40" y="526"/>
                  </a:lnTo>
                  <a:lnTo>
                    <a:pt x="42" y="526"/>
                  </a:lnTo>
                  <a:lnTo>
                    <a:pt x="44" y="526"/>
                  </a:lnTo>
                  <a:lnTo>
                    <a:pt x="46" y="526"/>
                  </a:lnTo>
                  <a:lnTo>
                    <a:pt x="48" y="528"/>
                  </a:lnTo>
                  <a:lnTo>
                    <a:pt x="46" y="530"/>
                  </a:lnTo>
                  <a:close/>
                  <a:moveTo>
                    <a:pt x="54" y="542"/>
                  </a:moveTo>
                  <a:lnTo>
                    <a:pt x="50" y="540"/>
                  </a:lnTo>
                  <a:lnTo>
                    <a:pt x="50" y="542"/>
                  </a:lnTo>
                  <a:lnTo>
                    <a:pt x="48" y="542"/>
                  </a:lnTo>
                  <a:lnTo>
                    <a:pt x="46" y="540"/>
                  </a:lnTo>
                  <a:lnTo>
                    <a:pt x="42" y="538"/>
                  </a:lnTo>
                  <a:lnTo>
                    <a:pt x="40" y="538"/>
                  </a:lnTo>
                  <a:lnTo>
                    <a:pt x="38" y="534"/>
                  </a:lnTo>
                  <a:lnTo>
                    <a:pt x="38" y="532"/>
                  </a:lnTo>
                  <a:lnTo>
                    <a:pt x="38" y="532"/>
                  </a:lnTo>
                  <a:lnTo>
                    <a:pt x="40" y="532"/>
                  </a:lnTo>
                  <a:lnTo>
                    <a:pt x="42" y="534"/>
                  </a:lnTo>
                  <a:lnTo>
                    <a:pt x="44" y="536"/>
                  </a:lnTo>
                  <a:lnTo>
                    <a:pt x="46" y="536"/>
                  </a:lnTo>
                  <a:lnTo>
                    <a:pt x="48" y="536"/>
                  </a:lnTo>
                  <a:lnTo>
                    <a:pt x="50" y="538"/>
                  </a:lnTo>
                  <a:lnTo>
                    <a:pt x="54" y="538"/>
                  </a:lnTo>
                  <a:lnTo>
                    <a:pt x="54" y="540"/>
                  </a:lnTo>
                  <a:lnTo>
                    <a:pt x="58" y="542"/>
                  </a:lnTo>
                  <a:lnTo>
                    <a:pt x="58" y="542"/>
                  </a:lnTo>
                  <a:lnTo>
                    <a:pt x="58" y="542"/>
                  </a:lnTo>
                  <a:lnTo>
                    <a:pt x="58" y="542"/>
                  </a:lnTo>
                  <a:lnTo>
                    <a:pt x="56" y="542"/>
                  </a:lnTo>
                  <a:lnTo>
                    <a:pt x="54" y="542"/>
                  </a:lnTo>
                  <a:close/>
                  <a:moveTo>
                    <a:pt x="46" y="542"/>
                  </a:moveTo>
                  <a:lnTo>
                    <a:pt x="48" y="544"/>
                  </a:lnTo>
                  <a:lnTo>
                    <a:pt x="44" y="544"/>
                  </a:lnTo>
                  <a:lnTo>
                    <a:pt x="46" y="542"/>
                  </a:lnTo>
                  <a:close/>
                  <a:moveTo>
                    <a:pt x="62" y="554"/>
                  </a:moveTo>
                  <a:lnTo>
                    <a:pt x="64" y="556"/>
                  </a:lnTo>
                  <a:lnTo>
                    <a:pt x="64" y="554"/>
                  </a:lnTo>
                  <a:lnTo>
                    <a:pt x="64" y="552"/>
                  </a:lnTo>
                  <a:lnTo>
                    <a:pt x="62" y="554"/>
                  </a:lnTo>
                  <a:lnTo>
                    <a:pt x="62" y="554"/>
                  </a:lnTo>
                  <a:close/>
                  <a:moveTo>
                    <a:pt x="68" y="556"/>
                  </a:moveTo>
                  <a:lnTo>
                    <a:pt x="66" y="556"/>
                  </a:lnTo>
                  <a:lnTo>
                    <a:pt x="66" y="554"/>
                  </a:lnTo>
                  <a:lnTo>
                    <a:pt x="66" y="552"/>
                  </a:lnTo>
                  <a:lnTo>
                    <a:pt x="64" y="552"/>
                  </a:lnTo>
                  <a:lnTo>
                    <a:pt x="62" y="552"/>
                  </a:lnTo>
                  <a:lnTo>
                    <a:pt x="60" y="552"/>
                  </a:lnTo>
                  <a:lnTo>
                    <a:pt x="58" y="548"/>
                  </a:lnTo>
                  <a:lnTo>
                    <a:pt x="54" y="548"/>
                  </a:lnTo>
                  <a:lnTo>
                    <a:pt x="54" y="546"/>
                  </a:lnTo>
                  <a:lnTo>
                    <a:pt x="52" y="546"/>
                  </a:lnTo>
                  <a:lnTo>
                    <a:pt x="52" y="544"/>
                  </a:lnTo>
                  <a:lnTo>
                    <a:pt x="52" y="542"/>
                  </a:lnTo>
                  <a:lnTo>
                    <a:pt x="54" y="542"/>
                  </a:lnTo>
                  <a:lnTo>
                    <a:pt x="56" y="544"/>
                  </a:lnTo>
                  <a:lnTo>
                    <a:pt x="56" y="544"/>
                  </a:lnTo>
                  <a:lnTo>
                    <a:pt x="58" y="544"/>
                  </a:lnTo>
                  <a:lnTo>
                    <a:pt x="62" y="544"/>
                  </a:lnTo>
                  <a:lnTo>
                    <a:pt x="66" y="546"/>
                  </a:lnTo>
                  <a:lnTo>
                    <a:pt x="66" y="546"/>
                  </a:lnTo>
                  <a:lnTo>
                    <a:pt x="66" y="548"/>
                  </a:lnTo>
                  <a:lnTo>
                    <a:pt x="70" y="548"/>
                  </a:lnTo>
                  <a:lnTo>
                    <a:pt x="72" y="548"/>
                  </a:lnTo>
                  <a:lnTo>
                    <a:pt x="72" y="550"/>
                  </a:lnTo>
                  <a:lnTo>
                    <a:pt x="70" y="550"/>
                  </a:lnTo>
                  <a:lnTo>
                    <a:pt x="68" y="550"/>
                  </a:lnTo>
                  <a:lnTo>
                    <a:pt x="70" y="550"/>
                  </a:lnTo>
                  <a:lnTo>
                    <a:pt x="70" y="552"/>
                  </a:lnTo>
                  <a:lnTo>
                    <a:pt x="68" y="554"/>
                  </a:lnTo>
                  <a:lnTo>
                    <a:pt x="68" y="556"/>
                  </a:lnTo>
                  <a:close/>
                  <a:moveTo>
                    <a:pt x="72" y="554"/>
                  </a:moveTo>
                  <a:lnTo>
                    <a:pt x="70" y="556"/>
                  </a:lnTo>
                  <a:lnTo>
                    <a:pt x="70" y="558"/>
                  </a:lnTo>
                  <a:lnTo>
                    <a:pt x="72" y="556"/>
                  </a:lnTo>
                  <a:lnTo>
                    <a:pt x="72" y="556"/>
                  </a:lnTo>
                  <a:lnTo>
                    <a:pt x="74" y="554"/>
                  </a:lnTo>
                  <a:lnTo>
                    <a:pt x="72" y="554"/>
                  </a:lnTo>
                  <a:lnTo>
                    <a:pt x="72" y="554"/>
                  </a:lnTo>
                  <a:close/>
                  <a:moveTo>
                    <a:pt x="86" y="552"/>
                  </a:moveTo>
                  <a:lnTo>
                    <a:pt x="84" y="554"/>
                  </a:lnTo>
                  <a:lnTo>
                    <a:pt x="86" y="556"/>
                  </a:lnTo>
                  <a:lnTo>
                    <a:pt x="84" y="556"/>
                  </a:lnTo>
                  <a:lnTo>
                    <a:pt x="82" y="556"/>
                  </a:lnTo>
                  <a:lnTo>
                    <a:pt x="80" y="556"/>
                  </a:lnTo>
                  <a:lnTo>
                    <a:pt x="80" y="556"/>
                  </a:lnTo>
                  <a:lnTo>
                    <a:pt x="78" y="554"/>
                  </a:lnTo>
                  <a:lnTo>
                    <a:pt x="76" y="554"/>
                  </a:lnTo>
                  <a:lnTo>
                    <a:pt x="76" y="556"/>
                  </a:lnTo>
                  <a:lnTo>
                    <a:pt x="74" y="554"/>
                  </a:lnTo>
                  <a:lnTo>
                    <a:pt x="72" y="552"/>
                  </a:lnTo>
                  <a:lnTo>
                    <a:pt x="72" y="552"/>
                  </a:lnTo>
                  <a:lnTo>
                    <a:pt x="76" y="550"/>
                  </a:lnTo>
                  <a:lnTo>
                    <a:pt x="76" y="550"/>
                  </a:lnTo>
                  <a:lnTo>
                    <a:pt x="82" y="552"/>
                  </a:lnTo>
                  <a:lnTo>
                    <a:pt x="82" y="554"/>
                  </a:lnTo>
                  <a:lnTo>
                    <a:pt x="84" y="552"/>
                  </a:lnTo>
                  <a:lnTo>
                    <a:pt x="84" y="552"/>
                  </a:lnTo>
                  <a:lnTo>
                    <a:pt x="86" y="552"/>
                  </a:lnTo>
                  <a:close/>
                  <a:moveTo>
                    <a:pt x="92" y="552"/>
                  </a:moveTo>
                  <a:lnTo>
                    <a:pt x="90" y="550"/>
                  </a:lnTo>
                  <a:lnTo>
                    <a:pt x="92" y="548"/>
                  </a:lnTo>
                  <a:lnTo>
                    <a:pt x="90" y="546"/>
                  </a:lnTo>
                  <a:lnTo>
                    <a:pt x="90" y="546"/>
                  </a:lnTo>
                  <a:lnTo>
                    <a:pt x="88" y="544"/>
                  </a:lnTo>
                  <a:lnTo>
                    <a:pt x="88" y="540"/>
                  </a:lnTo>
                  <a:lnTo>
                    <a:pt x="86" y="540"/>
                  </a:lnTo>
                  <a:lnTo>
                    <a:pt x="86" y="542"/>
                  </a:lnTo>
                  <a:lnTo>
                    <a:pt x="86" y="544"/>
                  </a:lnTo>
                  <a:lnTo>
                    <a:pt x="86" y="546"/>
                  </a:lnTo>
                  <a:lnTo>
                    <a:pt x="86" y="548"/>
                  </a:lnTo>
                  <a:lnTo>
                    <a:pt x="86" y="550"/>
                  </a:lnTo>
                  <a:lnTo>
                    <a:pt x="88" y="552"/>
                  </a:lnTo>
                  <a:lnTo>
                    <a:pt x="90" y="552"/>
                  </a:lnTo>
                  <a:lnTo>
                    <a:pt x="92" y="552"/>
                  </a:lnTo>
                  <a:lnTo>
                    <a:pt x="92" y="552"/>
                  </a:lnTo>
                  <a:close/>
                  <a:moveTo>
                    <a:pt x="84" y="570"/>
                  </a:moveTo>
                  <a:lnTo>
                    <a:pt x="86" y="570"/>
                  </a:lnTo>
                  <a:lnTo>
                    <a:pt x="86" y="570"/>
                  </a:lnTo>
                  <a:lnTo>
                    <a:pt x="86" y="572"/>
                  </a:lnTo>
                  <a:lnTo>
                    <a:pt x="84" y="570"/>
                  </a:lnTo>
                  <a:close/>
                  <a:moveTo>
                    <a:pt x="84" y="568"/>
                  </a:moveTo>
                  <a:lnTo>
                    <a:pt x="84" y="566"/>
                  </a:lnTo>
                  <a:lnTo>
                    <a:pt x="84" y="566"/>
                  </a:lnTo>
                  <a:lnTo>
                    <a:pt x="86" y="566"/>
                  </a:lnTo>
                  <a:lnTo>
                    <a:pt x="86" y="568"/>
                  </a:lnTo>
                  <a:lnTo>
                    <a:pt x="84" y="568"/>
                  </a:lnTo>
                  <a:close/>
                  <a:moveTo>
                    <a:pt x="132" y="580"/>
                  </a:moveTo>
                  <a:lnTo>
                    <a:pt x="130" y="580"/>
                  </a:lnTo>
                  <a:lnTo>
                    <a:pt x="132" y="578"/>
                  </a:lnTo>
                  <a:lnTo>
                    <a:pt x="132" y="576"/>
                  </a:lnTo>
                  <a:lnTo>
                    <a:pt x="134" y="576"/>
                  </a:lnTo>
                  <a:lnTo>
                    <a:pt x="134" y="578"/>
                  </a:lnTo>
                  <a:lnTo>
                    <a:pt x="134" y="580"/>
                  </a:lnTo>
                  <a:lnTo>
                    <a:pt x="132" y="580"/>
                  </a:lnTo>
                  <a:close/>
                  <a:moveTo>
                    <a:pt x="102" y="568"/>
                  </a:moveTo>
                  <a:lnTo>
                    <a:pt x="104" y="568"/>
                  </a:lnTo>
                  <a:lnTo>
                    <a:pt x="106" y="568"/>
                  </a:lnTo>
                  <a:lnTo>
                    <a:pt x="106" y="568"/>
                  </a:lnTo>
                  <a:lnTo>
                    <a:pt x="110" y="568"/>
                  </a:lnTo>
                  <a:lnTo>
                    <a:pt x="116" y="566"/>
                  </a:lnTo>
                  <a:lnTo>
                    <a:pt x="118" y="564"/>
                  </a:lnTo>
                  <a:lnTo>
                    <a:pt x="122" y="564"/>
                  </a:lnTo>
                  <a:lnTo>
                    <a:pt x="126" y="564"/>
                  </a:lnTo>
                  <a:lnTo>
                    <a:pt x="128" y="564"/>
                  </a:lnTo>
                  <a:lnTo>
                    <a:pt x="132" y="566"/>
                  </a:lnTo>
                  <a:lnTo>
                    <a:pt x="132" y="568"/>
                  </a:lnTo>
                  <a:lnTo>
                    <a:pt x="134" y="568"/>
                  </a:lnTo>
                  <a:lnTo>
                    <a:pt x="132" y="570"/>
                  </a:lnTo>
                  <a:lnTo>
                    <a:pt x="130" y="572"/>
                  </a:lnTo>
                  <a:lnTo>
                    <a:pt x="128" y="570"/>
                  </a:lnTo>
                  <a:lnTo>
                    <a:pt x="128" y="570"/>
                  </a:lnTo>
                  <a:lnTo>
                    <a:pt x="126" y="570"/>
                  </a:lnTo>
                  <a:lnTo>
                    <a:pt x="122" y="570"/>
                  </a:lnTo>
                  <a:lnTo>
                    <a:pt x="122" y="570"/>
                  </a:lnTo>
                  <a:lnTo>
                    <a:pt x="120" y="568"/>
                  </a:lnTo>
                  <a:lnTo>
                    <a:pt x="118" y="568"/>
                  </a:lnTo>
                  <a:lnTo>
                    <a:pt x="116" y="570"/>
                  </a:lnTo>
                  <a:lnTo>
                    <a:pt x="114" y="570"/>
                  </a:lnTo>
                  <a:lnTo>
                    <a:pt x="112" y="570"/>
                  </a:lnTo>
                  <a:lnTo>
                    <a:pt x="114" y="570"/>
                  </a:lnTo>
                  <a:lnTo>
                    <a:pt x="114" y="570"/>
                  </a:lnTo>
                  <a:lnTo>
                    <a:pt x="118" y="572"/>
                  </a:lnTo>
                  <a:lnTo>
                    <a:pt x="120" y="572"/>
                  </a:lnTo>
                  <a:lnTo>
                    <a:pt x="118" y="574"/>
                  </a:lnTo>
                  <a:lnTo>
                    <a:pt x="120" y="574"/>
                  </a:lnTo>
                  <a:lnTo>
                    <a:pt x="122" y="576"/>
                  </a:lnTo>
                  <a:lnTo>
                    <a:pt x="122" y="578"/>
                  </a:lnTo>
                  <a:lnTo>
                    <a:pt x="122" y="578"/>
                  </a:lnTo>
                  <a:lnTo>
                    <a:pt x="120" y="576"/>
                  </a:lnTo>
                  <a:lnTo>
                    <a:pt x="118" y="576"/>
                  </a:lnTo>
                  <a:lnTo>
                    <a:pt x="116" y="576"/>
                  </a:lnTo>
                  <a:lnTo>
                    <a:pt x="114" y="576"/>
                  </a:lnTo>
                  <a:lnTo>
                    <a:pt x="114" y="572"/>
                  </a:lnTo>
                  <a:lnTo>
                    <a:pt x="110" y="574"/>
                  </a:lnTo>
                  <a:lnTo>
                    <a:pt x="110" y="574"/>
                  </a:lnTo>
                  <a:lnTo>
                    <a:pt x="112" y="576"/>
                  </a:lnTo>
                  <a:lnTo>
                    <a:pt x="112" y="576"/>
                  </a:lnTo>
                  <a:lnTo>
                    <a:pt x="110" y="578"/>
                  </a:lnTo>
                  <a:lnTo>
                    <a:pt x="108" y="576"/>
                  </a:lnTo>
                  <a:lnTo>
                    <a:pt x="106" y="576"/>
                  </a:lnTo>
                  <a:lnTo>
                    <a:pt x="106" y="576"/>
                  </a:lnTo>
                  <a:lnTo>
                    <a:pt x="104" y="576"/>
                  </a:lnTo>
                  <a:lnTo>
                    <a:pt x="104" y="572"/>
                  </a:lnTo>
                  <a:lnTo>
                    <a:pt x="102" y="574"/>
                  </a:lnTo>
                  <a:lnTo>
                    <a:pt x="100" y="574"/>
                  </a:lnTo>
                  <a:lnTo>
                    <a:pt x="100" y="572"/>
                  </a:lnTo>
                  <a:lnTo>
                    <a:pt x="102" y="570"/>
                  </a:lnTo>
                  <a:lnTo>
                    <a:pt x="106" y="570"/>
                  </a:lnTo>
                  <a:lnTo>
                    <a:pt x="104" y="568"/>
                  </a:lnTo>
                  <a:lnTo>
                    <a:pt x="102" y="570"/>
                  </a:lnTo>
                  <a:lnTo>
                    <a:pt x="102" y="568"/>
                  </a:lnTo>
                  <a:close/>
                </a:path>
              </a:pathLst>
            </a:custGeom>
            <a:grpFill/>
            <a:ln w="6350">
              <a:solidFill>
                <a:srgbClr val="19243F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/>
              <a:endParaRPr lang="en-US" sz="3448">
                <a:solidFill>
                  <a:srgbClr val="FFFFFF"/>
                </a:solidFill>
                <a:latin typeface="Segoe UI"/>
              </a:endParaRPr>
            </a:p>
          </p:txBody>
        </p:sp>
        <p:grpSp>
          <p:nvGrpSpPr>
            <p:cNvPr id="170" name="Caribbean">
              <a:extLst>
                <a:ext uri="{FF2B5EF4-FFF2-40B4-BE49-F238E27FC236}">
                  <a16:creationId xmlns:a16="http://schemas.microsoft.com/office/drawing/2014/main" id="{DF2523E1-FBA5-4789-8C08-C1719AE8AD19}"/>
                </a:ext>
              </a:extLst>
            </p:cNvPr>
            <p:cNvGrpSpPr/>
            <p:nvPr/>
          </p:nvGrpSpPr>
          <p:grpSpPr>
            <a:xfrm>
              <a:off x="3952476" y="3759269"/>
              <a:ext cx="589469" cy="424877"/>
              <a:chOff x="3952476" y="3759269"/>
              <a:chExt cx="589469" cy="424877"/>
            </a:xfrm>
            <a:grpFill/>
          </p:grpSpPr>
          <p:sp>
            <p:nvSpPr>
              <p:cNvPr id="182" name="British Virgin Islands">
                <a:extLst>
                  <a:ext uri="{FF2B5EF4-FFF2-40B4-BE49-F238E27FC236}">
                    <a16:creationId xmlns:a16="http://schemas.microsoft.com/office/drawing/2014/main" id="{3E244864-09DF-44BC-BECB-8C30E9B38A4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415630" y="3981277"/>
                <a:ext cx="72727" cy="30622"/>
              </a:xfrm>
              <a:custGeom>
                <a:avLst/>
                <a:gdLst>
                  <a:gd name="T0" fmla="*/ 36 w 38"/>
                  <a:gd name="T1" fmla="*/ 12 h 16"/>
                  <a:gd name="T2" fmla="*/ 38 w 38"/>
                  <a:gd name="T3" fmla="*/ 16 h 16"/>
                  <a:gd name="T4" fmla="*/ 36 w 38"/>
                  <a:gd name="T5" fmla="*/ 16 h 16"/>
                  <a:gd name="T6" fmla="*/ 36 w 38"/>
                  <a:gd name="T7" fmla="*/ 16 h 16"/>
                  <a:gd name="T8" fmla="*/ 36 w 38"/>
                  <a:gd name="T9" fmla="*/ 12 h 16"/>
                  <a:gd name="T10" fmla="*/ 36 w 38"/>
                  <a:gd name="T11" fmla="*/ 6 h 16"/>
                  <a:gd name="T12" fmla="*/ 36 w 38"/>
                  <a:gd name="T13" fmla="*/ 8 h 16"/>
                  <a:gd name="T14" fmla="*/ 36 w 38"/>
                  <a:gd name="T15" fmla="*/ 10 h 16"/>
                  <a:gd name="T16" fmla="*/ 38 w 38"/>
                  <a:gd name="T17" fmla="*/ 8 h 16"/>
                  <a:gd name="T18" fmla="*/ 36 w 38"/>
                  <a:gd name="T19" fmla="*/ 6 h 16"/>
                  <a:gd name="T20" fmla="*/ 24 w 38"/>
                  <a:gd name="T21" fmla="*/ 10 h 16"/>
                  <a:gd name="T22" fmla="*/ 22 w 38"/>
                  <a:gd name="T23" fmla="*/ 10 h 16"/>
                  <a:gd name="T24" fmla="*/ 24 w 38"/>
                  <a:gd name="T25" fmla="*/ 12 h 16"/>
                  <a:gd name="T26" fmla="*/ 28 w 38"/>
                  <a:gd name="T27" fmla="*/ 14 h 16"/>
                  <a:gd name="T28" fmla="*/ 24 w 38"/>
                  <a:gd name="T29" fmla="*/ 10 h 16"/>
                  <a:gd name="T30" fmla="*/ 20 w 38"/>
                  <a:gd name="T31" fmla="*/ 2 h 16"/>
                  <a:gd name="T32" fmla="*/ 22 w 38"/>
                  <a:gd name="T33" fmla="*/ 0 h 16"/>
                  <a:gd name="T34" fmla="*/ 24 w 38"/>
                  <a:gd name="T35" fmla="*/ 0 h 16"/>
                  <a:gd name="T36" fmla="*/ 22 w 38"/>
                  <a:gd name="T37" fmla="*/ 2 h 16"/>
                  <a:gd name="T38" fmla="*/ 22 w 38"/>
                  <a:gd name="T39" fmla="*/ 4 h 16"/>
                  <a:gd name="T40" fmla="*/ 20 w 38"/>
                  <a:gd name="T41" fmla="*/ 4 h 16"/>
                  <a:gd name="T42" fmla="*/ 20 w 38"/>
                  <a:gd name="T43" fmla="*/ 2 h 16"/>
                  <a:gd name="T44" fmla="*/ 2 w 38"/>
                  <a:gd name="T45" fmla="*/ 6 h 16"/>
                  <a:gd name="T46" fmla="*/ 4 w 38"/>
                  <a:gd name="T47" fmla="*/ 6 h 16"/>
                  <a:gd name="T48" fmla="*/ 0 w 38"/>
                  <a:gd name="T49" fmla="*/ 8 h 16"/>
                  <a:gd name="T50" fmla="*/ 2 w 38"/>
                  <a:gd name="T51" fmla="*/ 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8" h="16">
                    <a:moveTo>
                      <a:pt x="36" y="12"/>
                    </a:moveTo>
                    <a:lnTo>
                      <a:pt x="38" y="16"/>
                    </a:lnTo>
                    <a:lnTo>
                      <a:pt x="36" y="16"/>
                    </a:lnTo>
                    <a:lnTo>
                      <a:pt x="36" y="16"/>
                    </a:lnTo>
                    <a:lnTo>
                      <a:pt x="36" y="12"/>
                    </a:lnTo>
                    <a:close/>
                    <a:moveTo>
                      <a:pt x="36" y="6"/>
                    </a:moveTo>
                    <a:lnTo>
                      <a:pt x="36" y="8"/>
                    </a:lnTo>
                    <a:lnTo>
                      <a:pt x="36" y="10"/>
                    </a:lnTo>
                    <a:lnTo>
                      <a:pt x="38" y="8"/>
                    </a:lnTo>
                    <a:lnTo>
                      <a:pt x="36" y="6"/>
                    </a:lnTo>
                    <a:close/>
                    <a:moveTo>
                      <a:pt x="24" y="10"/>
                    </a:moveTo>
                    <a:lnTo>
                      <a:pt x="22" y="10"/>
                    </a:lnTo>
                    <a:lnTo>
                      <a:pt x="24" y="12"/>
                    </a:lnTo>
                    <a:lnTo>
                      <a:pt x="28" y="14"/>
                    </a:lnTo>
                    <a:lnTo>
                      <a:pt x="24" y="10"/>
                    </a:lnTo>
                    <a:close/>
                    <a:moveTo>
                      <a:pt x="20" y="2"/>
                    </a:moveTo>
                    <a:lnTo>
                      <a:pt x="22" y="0"/>
                    </a:lnTo>
                    <a:lnTo>
                      <a:pt x="24" y="0"/>
                    </a:lnTo>
                    <a:lnTo>
                      <a:pt x="22" y="2"/>
                    </a:lnTo>
                    <a:lnTo>
                      <a:pt x="22" y="4"/>
                    </a:lnTo>
                    <a:lnTo>
                      <a:pt x="20" y="4"/>
                    </a:lnTo>
                    <a:lnTo>
                      <a:pt x="20" y="2"/>
                    </a:lnTo>
                    <a:close/>
                    <a:moveTo>
                      <a:pt x="2" y="6"/>
                    </a:moveTo>
                    <a:lnTo>
                      <a:pt x="4" y="6"/>
                    </a:lnTo>
                    <a:lnTo>
                      <a:pt x="0" y="8"/>
                    </a:lnTo>
                    <a:lnTo>
                      <a:pt x="2" y="6"/>
                    </a:lnTo>
                    <a:close/>
                  </a:path>
                </a:pathLst>
              </a:custGeom>
              <a:grpFill/>
              <a:ln w="6350">
                <a:solidFill>
                  <a:srgbClr val="19243F"/>
                </a:solidFill>
                <a:round/>
                <a:headEnd/>
                <a:tailEnd/>
              </a:ln>
            </p:spPr>
            <p:txBody>
              <a:bodyPr vert="horz" wrap="square" lIns="45665" tIns="22832" rIns="45665" bIns="22832" numCol="1" anchor="t" anchorCtr="0" compatLnSpc="1">
                <a:prstTxWarp prst="textNoShape">
                  <a:avLst/>
                </a:prstTxWarp>
              </a:bodyPr>
              <a:lstStyle/>
              <a:p>
                <a:pPr defTabSz="1751511"/>
                <a:endParaRPr lang="en-US" sz="3448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183" name="Puerto Rico">
                <a:extLst>
                  <a:ext uri="{FF2B5EF4-FFF2-40B4-BE49-F238E27FC236}">
                    <a16:creationId xmlns:a16="http://schemas.microsoft.com/office/drawing/2014/main" id="{17107B26-A951-4441-8664-87C678E6083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358214" y="3977449"/>
                <a:ext cx="53588" cy="15311"/>
              </a:xfrm>
              <a:custGeom>
                <a:avLst/>
                <a:gdLst>
                  <a:gd name="T0" fmla="*/ 22 w 28"/>
                  <a:gd name="T1" fmla="*/ 6 h 8"/>
                  <a:gd name="T2" fmla="*/ 24 w 28"/>
                  <a:gd name="T3" fmla="*/ 4 h 8"/>
                  <a:gd name="T4" fmla="*/ 28 w 28"/>
                  <a:gd name="T5" fmla="*/ 6 h 8"/>
                  <a:gd name="T6" fmla="*/ 26 w 28"/>
                  <a:gd name="T7" fmla="*/ 6 h 8"/>
                  <a:gd name="T8" fmla="*/ 22 w 28"/>
                  <a:gd name="T9" fmla="*/ 6 h 8"/>
                  <a:gd name="T10" fmla="*/ 20 w 28"/>
                  <a:gd name="T11" fmla="*/ 0 h 8"/>
                  <a:gd name="T12" fmla="*/ 18 w 28"/>
                  <a:gd name="T13" fmla="*/ 0 h 8"/>
                  <a:gd name="T14" fmla="*/ 12 w 28"/>
                  <a:gd name="T15" fmla="*/ 0 h 8"/>
                  <a:gd name="T16" fmla="*/ 4 w 28"/>
                  <a:gd name="T17" fmla="*/ 0 h 8"/>
                  <a:gd name="T18" fmla="*/ 4 w 28"/>
                  <a:gd name="T19" fmla="*/ 2 h 8"/>
                  <a:gd name="T20" fmla="*/ 2 w 28"/>
                  <a:gd name="T21" fmla="*/ 2 h 8"/>
                  <a:gd name="T22" fmla="*/ 2 w 28"/>
                  <a:gd name="T23" fmla="*/ 4 h 8"/>
                  <a:gd name="T24" fmla="*/ 0 w 28"/>
                  <a:gd name="T25" fmla="*/ 6 h 8"/>
                  <a:gd name="T26" fmla="*/ 2 w 28"/>
                  <a:gd name="T27" fmla="*/ 8 h 8"/>
                  <a:gd name="T28" fmla="*/ 8 w 28"/>
                  <a:gd name="T29" fmla="*/ 8 h 8"/>
                  <a:gd name="T30" fmla="*/ 10 w 28"/>
                  <a:gd name="T31" fmla="*/ 8 h 8"/>
                  <a:gd name="T32" fmla="*/ 14 w 28"/>
                  <a:gd name="T33" fmla="*/ 6 h 8"/>
                  <a:gd name="T34" fmla="*/ 16 w 28"/>
                  <a:gd name="T35" fmla="*/ 8 h 8"/>
                  <a:gd name="T36" fmla="*/ 20 w 28"/>
                  <a:gd name="T37" fmla="*/ 6 h 8"/>
                  <a:gd name="T38" fmla="*/ 22 w 28"/>
                  <a:gd name="T39" fmla="*/ 2 h 8"/>
                  <a:gd name="T40" fmla="*/ 20 w 28"/>
                  <a:gd name="T41" fmla="*/ 2 h 8"/>
                  <a:gd name="T42" fmla="*/ 20 w 28"/>
                  <a:gd name="T4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8" h="8">
                    <a:moveTo>
                      <a:pt x="22" y="6"/>
                    </a:moveTo>
                    <a:lnTo>
                      <a:pt x="24" y="4"/>
                    </a:lnTo>
                    <a:lnTo>
                      <a:pt x="28" y="6"/>
                    </a:lnTo>
                    <a:lnTo>
                      <a:pt x="26" y="6"/>
                    </a:lnTo>
                    <a:lnTo>
                      <a:pt x="22" y="6"/>
                    </a:lnTo>
                    <a:close/>
                    <a:moveTo>
                      <a:pt x="20" y="0"/>
                    </a:moveTo>
                    <a:lnTo>
                      <a:pt x="18" y="0"/>
                    </a:lnTo>
                    <a:lnTo>
                      <a:pt x="12" y="0"/>
                    </a:lnTo>
                    <a:lnTo>
                      <a:pt x="4" y="0"/>
                    </a:lnTo>
                    <a:lnTo>
                      <a:pt x="4" y="2"/>
                    </a:lnTo>
                    <a:lnTo>
                      <a:pt x="2" y="2"/>
                    </a:lnTo>
                    <a:lnTo>
                      <a:pt x="2" y="4"/>
                    </a:lnTo>
                    <a:lnTo>
                      <a:pt x="0" y="6"/>
                    </a:lnTo>
                    <a:lnTo>
                      <a:pt x="2" y="8"/>
                    </a:lnTo>
                    <a:lnTo>
                      <a:pt x="8" y="8"/>
                    </a:lnTo>
                    <a:lnTo>
                      <a:pt x="10" y="8"/>
                    </a:lnTo>
                    <a:lnTo>
                      <a:pt x="14" y="6"/>
                    </a:lnTo>
                    <a:lnTo>
                      <a:pt x="16" y="8"/>
                    </a:lnTo>
                    <a:lnTo>
                      <a:pt x="20" y="6"/>
                    </a:lnTo>
                    <a:lnTo>
                      <a:pt x="22" y="2"/>
                    </a:lnTo>
                    <a:lnTo>
                      <a:pt x="20" y="2"/>
                    </a:lnTo>
                    <a:lnTo>
                      <a:pt x="20" y="0"/>
                    </a:lnTo>
                    <a:close/>
                  </a:path>
                </a:pathLst>
              </a:custGeom>
              <a:grpFill/>
              <a:ln w="6350">
                <a:solidFill>
                  <a:srgbClr val="19243F"/>
                </a:solidFill>
                <a:round/>
                <a:headEnd/>
                <a:tailEnd/>
              </a:ln>
            </p:spPr>
            <p:txBody>
              <a:bodyPr vert="horz" wrap="square" lIns="45665" tIns="22832" rIns="45665" bIns="22832" numCol="1" anchor="t" anchorCtr="0" compatLnSpc="1">
                <a:prstTxWarp prst="textNoShape">
                  <a:avLst/>
                </a:prstTxWarp>
              </a:bodyPr>
              <a:lstStyle/>
              <a:p>
                <a:pPr defTabSz="1751511"/>
                <a:endParaRPr lang="en-US" sz="3448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184" name="Dominican Republic">
                <a:extLst>
                  <a:ext uri="{FF2B5EF4-FFF2-40B4-BE49-F238E27FC236}">
                    <a16:creationId xmlns:a16="http://schemas.microsoft.com/office/drawing/2014/main" id="{1B3446FD-2571-4151-B9BA-C9170D7EFA9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247210" y="3939172"/>
                <a:ext cx="91865" cy="61244"/>
              </a:xfrm>
              <a:custGeom>
                <a:avLst/>
                <a:gdLst>
                  <a:gd name="T0" fmla="*/ 44 w 48"/>
                  <a:gd name="T1" fmla="*/ 24 h 32"/>
                  <a:gd name="T2" fmla="*/ 44 w 48"/>
                  <a:gd name="T3" fmla="*/ 26 h 32"/>
                  <a:gd name="T4" fmla="*/ 42 w 48"/>
                  <a:gd name="T5" fmla="*/ 24 h 32"/>
                  <a:gd name="T6" fmla="*/ 6 w 48"/>
                  <a:gd name="T7" fmla="*/ 4 h 32"/>
                  <a:gd name="T8" fmla="*/ 4 w 48"/>
                  <a:gd name="T9" fmla="*/ 8 h 32"/>
                  <a:gd name="T10" fmla="*/ 6 w 48"/>
                  <a:gd name="T11" fmla="*/ 12 h 32"/>
                  <a:gd name="T12" fmla="*/ 2 w 48"/>
                  <a:gd name="T13" fmla="*/ 14 h 32"/>
                  <a:gd name="T14" fmla="*/ 4 w 48"/>
                  <a:gd name="T15" fmla="*/ 18 h 32"/>
                  <a:gd name="T16" fmla="*/ 0 w 48"/>
                  <a:gd name="T17" fmla="*/ 24 h 32"/>
                  <a:gd name="T18" fmla="*/ 2 w 48"/>
                  <a:gd name="T19" fmla="*/ 24 h 32"/>
                  <a:gd name="T20" fmla="*/ 2 w 48"/>
                  <a:gd name="T21" fmla="*/ 30 h 32"/>
                  <a:gd name="T22" fmla="*/ 6 w 48"/>
                  <a:gd name="T23" fmla="*/ 32 h 32"/>
                  <a:gd name="T24" fmla="*/ 8 w 48"/>
                  <a:gd name="T25" fmla="*/ 28 h 32"/>
                  <a:gd name="T26" fmla="*/ 12 w 48"/>
                  <a:gd name="T27" fmla="*/ 24 h 32"/>
                  <a:gd name="T28" fmla="*/ 14 w 48"/>
                  <a:gd name="T29" fmla="*/ 24 h 32"/>
                  <a:gd name="T30" fmla="*/ 16 w 48"/>
                  <a:gd name="T31" fmla="*/ 20 h 32"/>
                  <a:gd name="T32" fmla="*/ 20 w 48"/>
                  <a:gd name="T33" fmla="*/ 24 h 32"/>
                  <a:gd name="T34" fmla="*/ 24 w 48"/>
                  <a:gd name="T35" fmla="*/ 24 h 32"/>
                  <a:gd name="T36" fmla="*/ 30 w 48"/>
                  <a:gd name="T37" fmla="*/ 20 h 32"/>
                  <a:gd name="T38" fmla="*/ 36 w 48"/>
                  <a:gd name="T39" fmla="*/ 20 h 32"/>
                  <a:gd name="T40" fmla="*/ 42 w 48"/>
                  <a:gd name="T41" fmla="*/ 22 h 32"/>
                  <a:gd name="T42" fmla="*/ 46 w 48"/>
                  <a:gd name="T43" fmla="*/ 20 h 32"/>
                  <a:gd name="T44" fmla="*/ 48 w 48"/>
                  <a:gd name="T45" fmla="*/ 18 h 32"/>
                  <a:gd name="T46" fmla="*/ 42 w 48"/>
                  <a:gd name="T47" fmla="*/ 14 h 32"/>
                  <a:gd name="T48" fmla="*/ 38 w 48"/>
                  <a:gd name="T49" fmla="*/ 12 h 32"/>
                  <a:gd name="T50" fmla="*/ 32 w 48"/>
                  <a:gd name="T51" fmla="*/ 12 h 32"/>
                  <a:gd name="T52" fmla="*/ 26 w 48"/>
                  <a:gd name="T53" fmla="*/ 10 h 32"/>
                  <a:gd name="T54" fmla="*/ 32 w 48"/>
                  <a:gd name="T55" fmla="*/ 10 h 32"/>
                  <a:gd name="T56" fmla="*/ 38 w 48"/>
                  <a:gd name="T57" fmla="*/ 10 h 32"/>
                  <a:gd name="T58" fmla="*/ 36 w 48"/>
                  <a:gd name="T59" fmla="*/ 8 h 32"/>
                  <a:gd name="T60" fmla="*/ 30 w 48"/>
                  <a:gd name="T61" fmla="*/ 4 h 32"/>
                  <a:gd name="T62" fmla="*/ 26 w 48"/>
                  <a:gd name="T63" fmla="*/ 4 h 32"/>
                  <a:gd name="T64" fmla="*/ 14 w 48"/>
                  <a:gd name="T65" fmla="*/ 0 h 32"/>
                  <a:gd name="T66" fmla="*/ 12 w 48"/>
                  <a:gd name="T67" fmla="*/ 0 h 32"/>
                  <a:gd name="T68" fmla="*/ 6 w 48"/>
                  <a:gd name="T69" fmla="*/ 4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8" h="32">
                    <a:moveTo>
                      <a:pt x="42" y="22"/>
                    </a:moveTo>
                    <a:lnTo>
                      <a:pt x="44" y="24"/>
                    </a:lnTo>
                    <a:lnTo>
                      <a:pt x="46" y="24"/>
                    </a:lnTo>
                    <a:lnTo>
                      <a:pt x="44" y="26"/>
                    </a:lnTo>
                    <a:lnTo>
                      <a:pt x="42" y="26"/>
                    </a:lnTo>
                    <a:lnTo>
                      <a:pt x="42" y="24"/>
                    </a:lnTo>
                    <a:lnTo>
                      <a:pt x="42" y="22"/>
                    </a:lnTo>
                    <a:close/>
                    <a:moveTo>
                      <a:pt x="6" y="4"/>
                    </a:moveTo>
                    <a:lnTo>
                      <a:pt x="6" y="4"/>
                    </a:lnTo>
                    <a:lnTo>
                      <a:pt x="4" y="8"/>
                    </a:lnTo>
                    <a:lnTo>
                      <a:pt x="6" y="10"/>
                    </a:lnTo>
                    <a:lnTo>
                      <a:pt x="6" y="12"/>
                    </a:lnTo>
                    <a:lnTo>
                      <a:pt x="2" y="12"/>
                    </a:lnTo>
                    <a:lnTo>
                      <a:pt x="2" y="14"/>
                    </a:lnTo>
                    <a:lnTo>
                      <a:pt x="4" y="16"/>
                    </a:lnTo>
                    <a:lnTo>
                      <a:pt x="4" y="18"/>
                    </a:lnTo>
                    <a:lnTo>
                      <a:pt x="4" y="20"/>
                    </a:lnTo>
                    <a:lnTo>
                      <a:pt x="0" y="24"/>
                    </a:lnTo>
                    <a:lnTo>
                      <a:pt x="0" y="24"/>
                    </a:lnTo>
                    <a:lnTo>
                      <a:pt x="2" y="24"/>
                    </a:lnTo>
                    <a:lnTo>
                      <a:pt x="4" y="28"/>
                    </a:lnTo>
                    <a:lnTo>
                      <a:pt x="2" y="30"/>
                    </a:lnTo>
                    <a:lnTo>
                      <a:pt x="6" y="30"/>
                    </a:lnTo>
                    <a:lnTo>
                      <a:pt x="6" y="32"/>
                    </a:lnTo>
                    <a:lnTo>
                      <a:pt x="6" y="32"/>
                    </a:lnTo>
                    <a:lnTo>
                      <a:pt x="8" y="28"/>
                    </a:lnTo>
                    <a:lnTo>
                      <a:pt x="12" y="24"/>
                    </a:lnTo>
                    <a:lnTo>
                      <a:pt x="12" y="24"/>
                    </a:lnTo>
                    <a:lnTo>
                      <a:pt x="12" y="22"/>
                    </a:lnTo>
                    <a:lnTo>
                      <a:pt x="14" y="24"/>
                    </a:lnTo>
                    <a:lnTo>
                      <a:pt x="16" y="24"/>
                    </a:lnTo>
                    <a:lnTo>
                      <a:pt x="16" y="20"/>
                    </a:lnTo>
                    <a:lnTo>
                      <a:pt x="18" y="22"/>
                    </a:lnTo>
                    <a:lnTo>
                      <a:pt x="20" y="24"/>
                    </a:lnTo>
                    <a:lnTo>
                      <a:pt x="20" y="24"/>
                    </a:lnTo>
                    <a:lnTo>
                      <a:pt x="24" y="24"/>
                    </a:lnTo>
                    <a:lnTo>
                      <a:pt x="28" y="20"/>
                    </a:lnTo>
                    <a:lnTo>
                      <a:pt x="30" y="20"/>
                    </a:lnTo>
                    <a:lnTo>
                      <a:pt x="34" y="20"/>
                    </a:lnTo>
                    <a:lnTo>
                      <a:pt x="36" y="20"/>
                    </a:lnTo>
                    <a:lnTo>
                      <a:pt x="38" y="22"/>
                    </a:lnTo>
                    <a:lnTo>
                      <a:pt x="42" y="22"/>
                    </a:lnTo>
                    <a:lnTo>
                      <a:pt x="44" y="22"/>
                    </a:lnTo>
                    <a:lnTo>
                      <a:pt x="46" y="20"/>
                    </a:lnTo>
                    <a:lnTo>
                      <a:pt x="48" y="20"/>
                    </a:lnTo>
                    <a:lnTo>
                      <a:pt x="48" y="18"/>
                    </a:lnTo>
                    <a:lnTo>
                      <a:pt x="48" y="16"/>
                    </a:lnTo>
                    <a:lnTo>
                      <a:pt x="42" y="14"/>
                    </a:lnTo>
                    <a:lnTo>
                      <a:pt x="40" y="14"/>
                    </a:lnTo>
                    <a:lnTo>
                      <a:pt x="38" y="12"/>
                    </a:lnTo>
                    <a:lnTo>
                      <a:pt x="34" y="12"/>
                    </a:lnTo>
                    <a:lnTo>
                      <a:pt x="32" y="12"/>
                    </a:lnTo>
                    <a:lnTo>
                      <a:pt x="28" y="10"/>
                    </a:lnTo>
                    <a:lnTo>
                      <a:pt x="26" y="10"/>
                    </a:lnTo>
                    <a:lnTo>
                      <a:pt x="28" y="8"/>
                    </a:lnTo>
                    <a:lnTo>
                      <a:pt x="32" y="10"/>
                    </a:lnTo>
                    <a:lnTo>
                      <a:pt x="36" y="10"/>
                    </a:lnTo>
                    <a:lnTo>
                      <a:pt x="38" y="10"/>
                    </a:lnTo>
                    <a:lnTo>
                      <a:pt x="36" y="8"/>
                    </a:lnTo>
                    <a:lnTo>
                      <a:pt x="36" y="8"/>
                    </a:lnTo>
                    <a:lnTo>
                      <a:pt x="32" y="8"/>
                    </a:lnTo>
                    <a:lnTo>
                      <a:pt x="30" y="4"/>
                    </a:lnTo>
                    <a:lnTo>
                      <a:pt x="28" y="4"/>
                    </a:lnTo>
                    <a:lnTo>
                      <a:pt x="26" y="4"/>
                    </a:lnTo>
                    <a:lnTo>
                      <a:pt x="24" y="4"/>
                    </a:lnTo>
                    <a:lnTo>
                      <a:pt x="14" y="0"/>
                    </a:lnTo>
                    <a:lnTo>
                      <a:pt x="14" y="2"/>
                    </a:lnTo>
                    <a:lnTo>
                      <a:pt x="12" y="0"/>
                    </a:lnTo>
                    <a:lnTo>
                      <a:pt x="6" y="2"/>
                    </a:lnTo>
                    <a:lnTo>
                      <a:pt x="6" y="4"/>
                    </a:lnTo>
                    <a:close/>
                  </a:path>
                </a:pathLst>
              </a:custGeom>
              <a:grpFill/>
              <a:ln w="6350">
                <a:solidFill>
                  <a:srgbClr val="19243F"/>
                </a:solidFill>
                <a:round/>
                <a:headEnd/>
                <a:tailEnd/>
              </a:ln>
            </p:spPr>
            <p:txBody>
              <a:bodyPr vert="horz" wrap="square" lIns="45665" tIns="22832" rIns="45665" bIns="22832" numCol="1" anchor="t" anchorCtr="0" compatLnSpc="1">
                <a:prstTxWarp prst="textNoShape">
                  <a:avLst/>
                </a:prstTxWarp>
              </a:bodyPr>
              <a:lstStyle/>
              <a:p>
                <a:pPr defTabSz="1751511"/>
                <a:endParaRPr lang="en-US" sz="3448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185" name="Cayman Islands">
                <a:extLst>
                  <a:ext uri="{FF2B5EF4-FFF2-40B4-BE49-F238E27FC236}">
                    <a16:creationId xmlns:a16="http://schemas.microsoft.com/office/drawing/2014/main" id="{69BA354A-6069-4F81-BC14-916A9E6AC5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29030" y="3954483"/>
                <a:ext cx="7655" cy="3828"/>
              </a:xfrm>
              <a:custGeom>
                <a:avLst/>
                <a:gdLst>
                  <a:gd name="T0" fmla="*/ 4 w 4"/>
                  <a:gd name="T1" fmla="*/ 0 h 2"/>
                  <a:gd name="T2" fmla="*/ 2 w 4"/>
                  <a:gd name="T3" fmla="*/ 0 h 2"/>
                  <a:gd name="T4" fmla="*/ 0 w 4"/>
                  <a:gd name="T5" fmla="*/ 2 h 2"/>
                  <a:gd name="T6" fmla="*/ 2 w 4"/>
                  <a:gd name="T7" fmla="*/ 2 h 2"/>
                  <a:gd name="T8" fmla="*/ 4 w 4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2">
                    <a:moveTo>
                      <a:pt x="4" y="0"/>
                    </a:moveTo>
                    <a:lnTo>
                      <a:pt x="2" y="0"/>
                    </a:lnTo>
                    <a:lnTo>
                      <a:pt x="0" y="2"/>
                    </a:lnTo>
                    <a:lnTo>
                      <a:pt x="2" y="2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 w="6350">
                <a:solidFill>
                  <a:srgbClr val="19243F"/>
                </a:solidFill>
                <a:round/>
                <a:headEnd/>
                <a:tailEnd/>
              </a:ln>
            </p:spPr>
            <p:txBody>
              <a:bodyPr vert="horz" wrap="square" lIns="45665" tIns="22832" rIns="45665" bIns="22832" numCol="1" anchor="t" anchorCtr="0" compatLnSpc="1">
                <a:prstTxWarp prst="textNoShape">
                  <a:avLst/>
                </a:prstTxWarp>
              </a:bodyPr>
              <a:lstStyle/>
              <a:p>
                <a:pPr defTabSz="1751511"/>
                <a:endParaRPr lang="en-US" sz="3448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186" name="Jamaica">
                <a:extLst>
                  <a:ext uri="{FF2B5EF4-FFF2-40B4-BE49-F238E27FC236}">
                    <a16:creationId xmlns:a16="http://schemas.microsoft.com/office/drawing/2014/main" id="{E4B70B87-7CAA-4FFC-8A4C-6190E8B0BC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97929" y="3973621"/>
                <a:ext cx="53588" cy="22966"/>
              </a:xfrm>
              <a:custGeom>
                <a:avLst/>
                <a:gdLst>
                  <a:gd name="T0" fmla="*/ 4 w 28"/>
                  <a:gd name="T1" fmla="*/ 2 h 12"/>
                  <a:gd name="T2" fmla="*/ 8 w 28"/>
                  <a:gd name="T3" fmla="*/ 2 h 12"/>
                  <a:gd name="T4" fmla="*/ 12 w 28"/>
                  <a:gd name="T5" fmla="*/ 0 h 12"/>
                  <a:gd name="T6" fmla="*/ 22 w 28"/>
                  <a:gd name="T7" fmla="*/ 2 h 12"/>
                  <a:gd name="T8" fmla="*/ 24 w 28"/>
                  <a:gd name="T9" fmla="*/ 6 h 12"/>
                  <a:gd name="T10" fmla="*/ 26 w 28"/>
                  <a:gd name="T11" fmla="*/ 6 h 12"/>
                  <a:gd name="T12" fmla="*/ 28 w 28"/>
                  <a:gd name="T13" fmla="*/ 8 h 12"/>
                  <a:gd name="T14" fmla="*/ 28 w 28"/>
                  <a:gd name="T15" fmla="*/ 10 h 12"/>
                  <a:gd name="T16" fmla="*/ 24 w 28"/>
                  <a:gd name="T17" fmla="*/ 10 h 12"/>
                  <a:gd name="T18" fmla="*/ 22 w 28"/>
                  <a:gd name="T19" fmla="*/ 8 h 12"/>
                  <a:gd name="T20" fmla="*/ 22 w 28"/>
                  <a:gd name="T21" fmla="*/ 10 h 12"/>
                  <a:gd name="T22" fmla="*/ 20 w 28"/>
                  <a:gd name="T23" fmla="*/ 10 h 12"/>
                  <a:gd name="T24" fmla="*/ 20 w 28"/>
                  <a:gd name="T25" fmla="*/ 10 h 12"/>
                  <a:gd name="T26" fmla="*/ 18 w 28"/>
                  <a:gd name="T27" fmla="*/ 10 h 12"/>
                  <a:gd name="T28" fmla="*/ 16 w 28"/>
                  <a:gd name="T29" fmla="*/ 12 h 12"/>
                  <a:gd name="T30" fmla="*/ 14 w 28"/>
                  <a:gd name="T31" fmla="*/ 12 h 12"/>
                  <a:gd name="T32" fmla="*/ 12 w 28"/>
                  <a:gd name="T33" fmla="*/ 10 h 12"/>
                  <a:gd name="T34" fmla="*/ 10 w 28"/>
                  <a:gd name="T35" fmla="*/ 10 h 12"/>
                  <a:gd name="T36" fmla="*/ 8 w 28"/>
                  <a:gd name="T37" fmla="*/ 10 h 12"/>
                  <a:gd name="T38" fmla="*/ 6 w 28"/>
                  <a:gd name="T39" fmla="*/ 6 h 12"/>
                  <a:gd name="T40" fmla="*/ 4 w 28"/>
                  <a:gd name="T41" fmla="*/ 6 h 12"/>
                  <a:gd name="T42" fmla="*/ 4 w 28"/>
                  <a:gd name="T43" fmla="*/ 6 h 12"/>
                  <a:gd name="T44" fmla="*/ 0 w 28"/>
                  <a:gd name="T45" fmla="*/ 4 h 12"/>
                  <a:gd name="T46" fmla="*/ 2 w 28"/>
                  <a:gd name="T47" fmla="*/ 2 h 12"/>
                  <a:gd name="T48" fmla="*/ 4 w 28"/>
                  <a:gd name="T49" fmla="*/ 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8" h="12">
                    <a:moveTo>
                      <a:pt x="4" y="2"/>
                    </a:moveTo>
                    <a:lnTo>
                      <a:pt x="8" y="2"/>
                    </a:lnTo>
                    <a:lnTo>
                      <a:pt x="12" y="0"/>
                    </a:lnTo>
                    <a:lnTo>
                      <a:pt x="22" y="2"/>
                    </a:lnTo>
                    <a:lnTo>
                      <a:pt x="24" y="6"/>
                    </a:lnTo>
                    <a:lnTo>
                      <a:pt x="26" y="6"/>
                    </a:lnTo>
                    <a:lnTo>
                      <a:pt x="28" y="8"/>
                    </a:lnTo>
                    <a:lnTo>
                      <a:pt x="28" y="10"/>
                    </a:lnTo>
                    <a:lnTo>
                      <a:pt x="24" y="10"/>
                    </a:lnTo>
                    <a:lnTo>
                      <a:pt x="22" y="8"/>
                    </a:lnTo>
                    <a:lnTo>
                      <a:pt x="22" y="10"/>
                    </a:lnTo>
                    <a:lnTo>
                      <a:pt x="20" y="10"/>
                    </a:lnTo>
                    <a:lnTo>
                      <a:pt x="20" y="10"/>
                    </a:lnTo>
                    <a:lnTo>
                      <a:pt x="18" y="10"/>
                    </a:lnTo>
                    <a:lnTo>
                      <a:pt x="16" y="12"/>
                    </a:lnTo>
                    <a:lnTo>
                      <a:pt x="14" y="12"/>
                    </a:lnTo>
                    <a:lnTo>
                      <a:pt x="12" y="10"/>
                    </a:lnTo>
                    <a:lnTo>
                      <a:pt x="10" y="10"/>
                    </a:lnTo>
                    <a:lnTo>
                      <a:pt x="8" y="10"/>
                    </a:lnTo>
                    <a:lnTo>
                      <a:pt x="6" y="6"/>
                    </a:lnTo>
                    <a:lnTo>
                      <a:pt x="4" y="6"/>
                    </a:lnTo>
                    <a:lnTo>
                      <a:pt x="4" y="6"/>
                    </a:lnTo>
                    <a:lnTo>
                      <a:pt x="0" y="4"/>
                    </a:lnTo>
                    <a:lnTo>
                      <a:pt x="2" y="2"/>
                    </a:lnTo>
                    <a:lnTo>
                      <a:pt x="4" y="2"/>
                    </a:lnTo>
                    <a:close/>
                  </a:path>
                </a:pathLst>
              </a:custGeom>
              <a:grpFill/>
              <a:ln w="6350">
                <a:solidFill>
                  <a:srgbClr val="19243F"/>
                </a:solidFill>
                <a:round/>
                <a:headEnd/>
                <a:tailEnd/>
              </a:ln>
            </p:spPr>
            <p:txBody>
              <a:bodyPr vert="horz" wrap="square" lIns="45665" tIns="22832" rIns="45665" bIns="22832" numCol="1" anchor="t" anchorCtr="0" compatLnSpc="1">
                <a:prstTxWarp prst="textNoShape">
                  <a:avLst/>
                </a:prstTxWarp>
              </a:bodyPr>
              <a:lstStyle/>
              <a:p>
                <a:pPr defTabSz="1751511"/>
                <a:endParaRPr lang="en-US" sz="3448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187" name="Haiti">
                <a:extLst>
                  <a:ext uri="{FF2B5EF4-FFF2-40B4-BE49-F238E27FC236}">
                    <a16:creationId xmlns:a16="http://schemas.microsoft.com/office/drawing/2014/main" id="{92898878-FB54-4545-A215-2F17B5A2BE4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93622" y="3935344"/>
                <a:ext cx="65071" cy="53588"/>
              </a:xfrm>
              <a:custGeom>
                <a:avLst/>
                <a:gdLst>
                  <a:gd name="T0" fmla="*/ 28 w 34"/>
                  <a:gd name="T1" fmla="*/ 26 h 28"/>
                  <a:gd name="T2" fmla="*/ 32 w 34"/>
                  <a:gd name="T3" fmla="*/ 20 h 28"/>
                  <a:gd name="T4" fmla="*/ 30 w 34"/>
                  <a:gd name="T5" fmla="*/ 16 h 28"/>
                  <a:gd name="T6" fmla="*/ 34 w 34"/>
                  <a:gd name="T7" fmla="*/ 14 h 28"/>
                  <a:gd name="T8" fmla="*/ 32 w 34"/>
                  <a:gd name="T9" fmla="*/ 10 h 28"/>
                  <a:gd name="T10" fmla="*/ 34 w 34"/>
                  <a:gd name="T11" fmla="*/ 6 h 28"/>
                  <a:gd name="T12" fmla="*/ 32 w 34"/>
                  <a:gd name="T13" fmla="*/ 6 h 28"/>
                  <a:gd name="T14" fmla="*/ 28 w 34"/>
                  <a:gd name="T15" fmla="*/ 4 h 28"/>
                  <a:gd name="T16" fmla="*/ 20 w 34"/>
                  <a:gd name="T17" fmla="*/ 4 h 28"/>
                  <a:gd name="T18" fmla="*/ 14 w 34"/>
                  <a:gd name="T19" fmla="*/ 4 h 28"/>
                  <a:gd name="T20" fmla="*/ 16 w 34"/>
                  <a:gd name="T21" fmla="*/ 6 h 28"/>
                  <a:gd name="T22" fmla="*/ 20 w 34"/>
                  <a:gd name="T23" fmla="*/ 10 h 28"/>
                  <a:gd name="T24" fmla="*/ 20 w 34"/>
                  <a:gd name="T25" fmla="*/ 14 h 28"/>
                  <a:gd name="T26" fmla="*/ 24 w 34"/>
                  <a:gd name="T27" fmla="*/ 18 h 28"/>
                  <a:gd name="T28" fmla="*/ 26 w 34"/>
                  <a:gd name="T29" fmla="*/ 20 h 28"/>
                  <a:gd name="T30" fmla="*/ 20 w 34"/>
                  <a:gd name="T31" fmla="*/ 22 h 28"/>
                  <a:gd name="T32" fmla="*/ 16 w 34"/>
                  <a:gd name="T33" fmla="*/ 22 h 28"/>
                  <a:gd name="T34" fmla="*/ 10 w 34"/>
                  <a:gd name="T35" fmla="*/ 22 h 28"/>
                  <a:gd name="T36" fmla="*/ 8 w 34"/>
                  <a:gd name="T37" fmla="*/ 20 h 28"/>
                  <a:gd name="T38" fmla="*/ 2 w 34"/>
                  <a:gd name="T39" fmla="*/ 20 h 28"/>
                  <a:gd name="T40" fmla="*/ 0 w 34"/>
                  <a:gd name="T41" fmla="*/ 22 h 28"/>
                  <a:gd name="T42" fmla="*/ 4 w 34"/>
                  <a:gd name="T43" fmla="*/ 24 h 28"/>
                  <a:gd name="T44" fmla="*/ 8 w 34"/>
                  <a:gd name="T45" fmla="*/ 28 h 28"/>
                  <a:gd name="T46" fmla="*/ 10 w 34"/>
                  <a:gd name="T47" fmla="*/ 24 h 28"/>
                  <a:gd name="T48" fmla="*/ 16 w 34"/>
                  <a:gd name="T49" fmla="*/ 26 h 28"/>
                  <a:gd name="T50" fmla="*/ 24 w 34"/>
                  <a:gd name="T51" fmla="*/ 26 h 28"/>
                  <a:gd name="T52" fmla="*/ 28 w 34"/>
                  <a:gd name="T53" fmla="*/ 26 h 28"/>
                  <a:gd name="T54" fmla="*/ 22 w 34"/>
                  <a:gd name="T55" fmla="*/ 0 h 28"/>
                  <a:gd name="T56" fmla="*/ 20 w 34"/>
                  <a:gd name="T57" fmla="*/ 2 h 28"/>
                  <a:gd name="T58" fmla="*/ 14 w 34"/>
                  <a:gd name="T59" fmla="*/ 16 h 28"/>
                  <a:gd name="T60" fmla="*/ 20 w 34"/>
                  <a:gd name="T61" fmla="*/ 16 h 28"/>
                  <a:gd name="T62" fmla="*/ 16 w 34"/>
                  <a:gd name="T63" fmla="*/ 16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4" h="28">
                    <a:moveTo>
                      <a:pt x="28" y="26"/>
                    </a:moveTo>
                    <a:lnTo>
                      <a:pt x="28" y="26"/>
                    </a:lnTo>
                    <a:lnTo>
                      <a:pt x="32" y="22"/>
                    </a:lnTo>
                    <a:lnTo>
                      <a:pt x="32" y="20"/>
                    </a:lnTo>
                    <a:lnTo>
                      <a:pt x="32" y="18"/>
                    </a:lnTo>
                    <a:lnTo>
                      <a:pt x="30" y="16"/>
                    </a:lnTo>
                    <a:lnTo>
                      <a:pt x="30" y="14"/>
                    </a:lnTo>
                    <a:lnTo>
                      <a:pt x="34" y="14"/>
                    </a:lnTo>
                    <a:lnTo>
                      <a:pt x="34" y="12"/>
                    </a:lnTo>
                    <a:lnTo>
                      <a:pt x="32" y="10"/>
                    </a:lnTo>
                    <a:lnTo>
                      <a:pt x="34" y="6"/>
                    </a:lnTo>
                    <a:lnTo>
                      <a:pt x="34" y="6"/>
                    </a:lnTo>
                    <a:lnTo>
                      <a:pt x="34" y="6"/>
                    </a:lnTo>
                    <a:lnTo>
                      <a:pt x="32" y="6"/>
                    </a:lnTo>
                    <a:lnTo>
                      <a:pt x="30" y="6"/>
                    </a:lnTo>
                    <a:lnTo>
                      <a:pt x="28" y="4"/>
                    </a:lnTo>
                    <a:lnTo>
                      <a:pt x="22" y="4"/>
                    </a:lnTo>
                    <a:lnTo>
                      <a:pt x="20" y="4"/>
                    </a:lnTo>
                    <a:lnTo>
                      <a:pt x="18" y="4"/>
                    </a:lnTo>
                    <a:lnTo>
                      <a:pt x="14" y="4"/>
                    </a:lnTo>
                    <a:lnTo>
                      <a:pt x="14" y="4"/>
                    </a:lnTo>
                    <a:lnTo>
                      <a:pt x="16" y="6"/>
                    </a:lnTo>
                    <a:lnTo>
                      <a:pt x="22" y="8"/>
                    </a:lnTo>
                    <a:lnTo>
                      <a:pt x="20" y="10"/>
                    </a:lnTo>
                    <a:lnTo>
                      <a:pt x="22" y="12"/>
                    </a:lnTo>
                    <a:lnTo>
                      <a:pt x="20" y="14"/>
                    </a:lnTo>
                    <a:lnTo>
                      <a:pt x="22" y="16"/>
                    </a:lnTo>
                    <a:lnTo>
                      <a:pt x="24" y="18"/>
                    </a:lnTo>
                    <a:lnTo>
                      <a:pt x="28" y="20"/>
                    </a:lnTo>
                    <a:lnTo>
                      <a:pt x="26" y="20"/>
                    </a:lnTo>
                    <a:lnTo>
                      <a:pt x="22" y="20"/>
                    </a:lnTo>
                    <a:lnTo>
                      <a:pt x="20" y="22"/>
                    </a:lnTo>
                    <a:lnTo>
                      <a:pt x="18" y="20"/>
                    </a:lnTo>
                    <a:lnTo>
                      <a:pt x="16" y="22"/>
                    </a:lnTo>
                    <a:lnTo>
                      <a:pt x="14" y="20"/>
                    </a:lnTo>
                    <a:lnTo>
                      <a:pt x="10" y="22"/>
                    </a:lnTo>
                    <a:lnTo>
                      <a:pt x="10" y="20"/>
                    </a:lnTo>
                    <a:lnTo>
                      <a:pt x="8" y="20"/>
                    </a:lnTo>
                    <a:lnTo>
                      <a:pt x="6" y="20"/>
                    </a:lnTo>
                    <a:lnTo>
                      <a:pt x="2" y="20"/>
                    </a:lnTo>
                    <a:lnTo>
                      <a:pt x="0" y="20"/>
                    </a:lnTo>
                    <a:lnTo>
                      <a:pt x="0" y="22"/>
                    </a:lnTo>
                    <a:lnTo>
                      <a:pt x="0" y="24"/>
                    </a:lnTo>
                    <a:lnTo>
                      <a:pt x="4" y="24"/>
                    </a:lnTo>
                    <a:lnTo>
                      <a:pt x="6" y="28"/>
                    </a:lnTo>
                    <a:lnTo>
                      <a:pt x="8" y="28"/>
                    </a:lnTo>
                    <a:lnTo>
                      <a:pt x="8" y="26"/>
                    </a:lnTo>
                    <a:lnTo>
                      <a:pt x="10" y="24"/>
                    </a:lnTo>
                    <a:lnTo>
                      <a:pt x="14" y="24"/>
                    </a:lnTo>
                    <a:lnTo>
                      <a:pt x="16" y="26"/>
                    </a:lnTo>
                    <a:lnTo>
                      <a:pt x="24" y="26"/>
                    </a:lnTo>
                    <a:lnTo>
                      <a:pt x="24" y="26"/>
                    </a:lnTo>
                    <a:lnTo>
                      <a:pt x="28" y="26"/>
                    </a:lnTo>
                    <a:lnTo>
                      <a:pt x="28" y="26"/>
                    </a:lnTo>
                    <a:close/>
                    <a:moveTo>
                      <a:pt x="20" y="0"/>
                    </a:moveTo>
                    <a:lnTo>
                      <a:pt x="22" y="0"/>
                    </a:lnTo>
                    <a:lnTo>
                      <a:pt x="26" y="2"/>
                    </a:lnTo>
                    <a:lnTo>
                      <a:pt x="20" y="2"/>
                    </a:lnTo>
                    <a:lnTo>
                      <a:pt x="20" y="0"/>
                    </a:lnTo>
                    <a:close/>
                    <a:moveTo>
                      <a:pt x="14" y="16"/>
                    </a:moveTo>
                    <a:lnTo>
                      <a:pt x="16" y="14"/>
                    </a:lnTo>
                    <a:lnTo>
                      <a:pt x="20" y="16"/>
                    </a:lnTo>
                    <a:lnTo>
                      <a:pt x="20" y="18"/>
                    </a:lnTo>
                    <a:lnTo>
                      <a:pt x="16" y="1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6350">
                <a:solidFill>
                  <a:srgbClr val="19243F"/>
                </a:solidFill>
                <a:round/>
                <a:headEnd/>
                <a:tailEnd/>
              </a:ln>
            </p:spPr>
            <p:txBody>
              <a:bodyPr vert="horz" wrap="square" lIns="45665" tIns="22832" rIns="45665" bIns="22832" numCol="1" anchor="t" anchorCtr="0" compatLnSpc="1">
                <a:prstTxWarp prst="textNoShape">
                  <a:avLst/>
                </a:prstTxWarp>
              </a:bodyPr>
              <a:lstStyle/>
              <a:p>
                <a:pPr defTabSz="1751511"/>
                <a:endParaRPr lang="en-US" sz="3448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188" name="Cuba">
                <a:extLst>
                  <a:ext uri="{FF2B5EF4-FFF2-40B4-BE49-F238E27FC236}">
                    <a16:creationId xmlns:a16="http://schemas.microsoft.com/office/drawing/2014/main" id="{1E2B226E-ECE3-492A-A67A-167B69F5708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952476" y="3854962"/>
                <a:ext cx="248802" cy="91865"/>
              </a:xfrm>
              <a:custGeom>
                <a:avLst/>
                <a:gdLst>
                  <a:gd name="T0" fmla="*/ 28 w 130"/>
                  <a:gd name="T1" fmla="*/ 18 h 48"/>
                  <a:gd name="T2" fmla="*/ 26 w 130"/>
                  <a:gd name="T3" fmla="*/ 24 h 48"/>
                  <a:gd name="T4" fmla="*/ 24 w 130"/>
                  <a:gd name="T5" fmla="*/ 22 h 48"/>
                  <a:gd name="T6" fmla="*/ 24 w 130"/>
                  <a:gd name="T7" fmla="*/ 20 h 48"/>
                  <a:gd name="T8" fmla="*/ 8 w 130"/>
                  <a:gd name="T9" fmla="*/ 14 h 48"/>
                  <a:gd name="T10" fmla="*/ 0 w 130"/>
                  <a:gd name="T11" fmla="*/ 18 h 48"/>
                  <a:gd name="T12" fmla="*/ 2 w 130"/>
                  <a:gd name="T13" fmla="*/ 20 h 48"/>
                  <a:gd name="T14" fmla="*/ 4 w 130"/>
                  <a:gd name="T15" fmla="*/ 20 h 48"/>
                  <a:gd name="T16" fmla="*/ 12 w 130"/>
                  <a:gd name="T17" fmla="*/ 14 h 48"/>
                  <a:gd name="T18" fmla="*/ 18 w 130"/>
                  <a:gd name="T19" fmla="*/ 14 h 48"/>
                  <a:gd name="T20" fmla="*/ 26 w 130"/>
                  <a:gd name="T21" fmla="*/ 10 h 48"/>
                  <a:gd name="T22" fmla="*/ 34 w 130"/>
                  <a:gd name="T23" fmla="*/ 8 h 48"/>
                  <a:gd name="T24" fmla="*/ 40 w 130"/>
                  <a:gd name="T25" fmla="*/ 12 h 48"/>
                  <a:gd name="T26" fmla="*/ 36 w 130"/>
                  <a:gd name="T27" fmla="*/ 14 h 48"/>
                  <a:gd name="T28" fmla="*/ 48 w 130"/>
                  <a:gd name="T29" fmla="*/ 14 h 48"/>
                  <a:gd name="T30" fmla="*/ 54 w 130"/>
                  <a:gd name="T31" fmla="*/ 16 h 48"/>
                  <a:gd name="T32" fmla="*/ 58 w 130"/>
                  <a:gd name="T33" fmla="*/ 18 h 48"/>
                  <a:gd name="T34" fmla="*/ 66 w 130"/>
                  <a:gd name="T35" fmla="*/ 20 h 48"/>
                  <a:gd name="T36" fmla="*/ 72 w 130"/>
                  <a:gd name="T37" fmla="*/ 22 h 48"/>
                  <a:gd name="T38" fmla="*/ 78 w 130"/>
                  <a:gd name="T39" fmla="*/ 28 h 48"/>
                  <a:gd name="T40" fmla="*/ 86 w 130"/>
                  <a:gd name="T41" fmla="*/ 34 h 48"/>
                  <a:gd name="T42" fmla="*/ 94 w 130"/>
                  <a:gd name="T43" fmla="*/ 36 h 48"/>
                  <a:gd name="T44" fmla="*/ 92 w 130"/>
                  <a:gd name="T45" fmla="*/ 40 h 48"/>
                  <a:gd name="T46" fmla="*/ 92 w 130"/>
                  <a:gd name="T47" fmla="*/ 46 h 48"/>
                  <a:gd name="T48" fmla="*/ 104 w 130"/>
                  <a:gd name="T49" fmla="*/ 44 h 48"/>
                  <a:gd name="T50" fmla="*/ 118 w 130"/>
                  <a:gd name="T51" fmla="*/ 46 h 48"/>
                  <a:gd name="T52" fmla="*/ 122 w 130"/>
                  <a:gd name="T53" fmla="*/ 42 h 48"/>
                  <a:gd name="T54" fmla="*/ 130 w 130"/>
                  <a:gd name="T55" fmla="*/ 40 h 48"/>
                  <a:gd name="T56" fmla="*/ 126 w 130"/>
                  <a:gd name="T57" fmla="*/ 36 h 48"/>
                  <a:gd name="T58" fmla="*/ 112 w 130"/>
                  <a:gd name="T59" fmla="*/ 32 h 48"/>
                  <a:gd name="T60" fmla="*/ 112 w 130"/>
                  <a:gd name="T61" fmla="*/ 28 h 48"/>
                  <a:gd name="T62" fmla="*/ 104 w 130"/>
                  <a:gd name="T63" fmla="*/ 26 h 48"/>
                  <a:gd name="T64" fmla="*/ 98 w 130"/>
                  <a:gd name="T65" fmla="*/ 22 h 48"/>
                  <a:gd name="T66" fmla="*/ 94 w 130"/>
                  <a:gd name="T67" fmla="*/ 22 h 48"/>
                  <a:gd name="T68" fmla="*/ 90 w 130"/>
                  <a:gd name="T69" fmla="*/ 20 h 48"/>
                  <a:gd name="T70" fmla="*/ 80 w 130"/>
                  <a:gd name="T71" fmla="*/ 14 h 48"/>
                  <a:gd name="T72" fmla="*/ 68 w 130"/>
                  <a:gd name="T73" fmla="*/ 12 h 48"/>
                  <a:gd name="T74" fmla="*/ 62 w 130"/>
                  <a:gd name="T75" fmla="*/ 6 h 48"/>
                  <a:gd name="T76" fmla="*/ 50 w 130"/>
                  <a:gd name="T77" fmla="*/ 4 h 48"/>
                  <a:gd name="T78" fmla="*/ 38 w 130"/>
                  <a:gd name="T79" fmla="*/ 0 h 48"/>
                  <a:gd name="T80" fmla="*/ 22 w 130"/>
                  <a:gd name="T81" fmla="*/ 2 h 48"/>
                  <a:gd name="T82" fmla="*/ 10 w 130"/>
                  <a:gd name="T83" fmla="*/ 6 h 48"/>
                  <a:gd name="T84" fmla="*/ 6 w 130"/>
                  <a:gd name="T85" fmla="*/ 14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30" h="48">
                    <a:moveTo>
                      <a:pt x="24" y="20"/>
                    </a:moveTo>
                    <a:lnTo>
                      <a:pt x="24" y="18"/>
                    </a:lnTo>
                    <a:lnTo>
                      <a:pt x="28" y="18"/>
                    </a:lnTo>
                    <a:lnTo>
                      <a:pt x="28" y="20"/>
                    </a:lnTo>
                    <a:lnTo>
                      <a:pt x="28" y="22"/>
                    </a:lnTo>
                    <a:lnTo>
                      <a:pt x="26" y="24"/>
                    </a:lnTo>
                    <a:lnTo>
                      <a:pt x="22" y="22"/>
                    </a:lnTo>
                    <a:lnTo>
                      <a:pt x="22" y="22"/>
                    </a:lnTo>
                    <a:lnTo>
                      <a:pt x="24" y="22"/>
                    </a:lnTo>
                    <a:lnTo>
                      <a:pt x="24" y="22"/>
                    </a:lnTo>
                    <a:lnTo>
                      <a:pt x="26" y="22"/>
                    </a:lnTo>
                    <a:lnTo>
                      <a:pt x="24" y="20"/>
                    </a:lnTo>
                    <a:lnTo>
                      <a:pt x="24" y="20"/>
                    </a:lnTo>
                    <a:close/>
                    <a:moveTo>
                      <a:pt x="6" y="14"/>
                    </a:moveTo>
                    <a:lnTo>
                      <a:pt x="8" y="14"/>
                    </a:lnTo>
                    <a:lnTo>
                      <a:pt x="8" y="16"/>
                    </a:lnTo>
                    <a:lnTo>
                      <a:pt x="6" y="14"/>
                    </a:lnTo>
                    <a:lnTo>
                      <a:pt x="0" y="18"/>
                    </a:lnTo>
                    <a:lnTo>
                      <a:pt x="0" y="18"/>
                    </a:lnTo>
                    <a:lnTo>
                      <a:pt x="0" y="18"/>
                    </a:lnTo>
                    <a:lnTo>
                      <a:pt x="2" y="20"/>
                    </a:lnTo>
                    <a:lnTo>
                      <a:pt x="4" y="16"/>
                    </a:lnTo>
                    <a:lnTo>
                      <a:pt x="4" y="18"/>
                    </a:lnTo>
                    <a:lnTo>
                      <a:pt x="4" y="20"/>
                    </a:lnTo>
                    <a:lnTo>
                      <a:pt x="8" y="18"/>
                    </a:lnTo>
                    <a:lnTo>
                      <a:pt x="10" y="18"/>
                    </a:lnTo>
                    <a:lnTo>
                      <a:pt x="12" y="14"/>
                    </a:lnTo>
                    <a:lnTo>
                      <a:pt x="16" y="14"/>
                    </a:lnTo>
                    <a:lnTo>
                      <a:pt x="16" y="14"/>
                    </a:lnTo>
                    <a:lnTo>
                      <a:pt x="18" y="14"/>
                    </a:lnTo>
                    <a:lnTo>
                      <a:pt x="22" y="14"/>
                    </a:lnTo>
                    <a:lnTo>
                      <a:pt x="24" y="10"/>
                    </a:lnTo>
                    <a:lnTo>
                      <a:pt x="26" y="10"/>
                    </a:lnTo>
                    <a:lnTo>
                      <a:pt x="28" y="8"/>
                    </a:lnTo>
                    <a:lnTo>
                      <a:pt x="32" y="8"/>
                    </a:lnTo>
                    <a:lnTo>
                      <a:pt x="34" y="8"/>
                    </a:lnTo>
                    <a:lnTo>
                      <a:pt x="40" y="8"/>
                    </a:lnTo>
                    <a:lnTo>
                      <a:pt x="42" y="10"/>
                    </a:lnTo>
                    <a:lnTo>
                      <a:pt x="40" y="12"/>
                    </a:lnTo>
                    <a:lnTo>
                      <a:pt x="36" y="10"/>
                    </a:lnTo>
                    <a:lnTo>
                      <a:pt x="36" y="12"/>
                    </a:lnTo>
                    <a:lnTo>
                      <a:pt x="36" y="14"/>
                    </a:lnTo>
                    <a:lnTo>
                      <a:pt x="44" y="14"/>
                    </a:lnTo>
                    <a:lnTo>
                      <a:pt x="46" y="14"/>
                    </a:lnTo>
                    <a:lnTo>
                      <a:pt x="48" y="14"/>
                    </a:lnTo>
                    <a:lnTo>
                      <a:pt x="50" y="16"/>
                    </a:lnTo>
                    <a:lnTo>
                      <a:pt x="54" y="16"/>
                    </a:lnTo>
                    <a:lnTo>
                      <a:pt x="54" y="16"/>
                    </a:lnTo>
                    <a:lnTo>
                      <a:pt x="56" y="14"/>
                    </a:lnTo>
                    <a:lnTo>
                      <a:pt x="58" y="16"/>
                    </a:lnTo>
                    <a:lnTo>
                      <a:pt x="58" y="18"/>
                    </a:lnTo>
                    <a:lnTo>
                      <a:pt x="62" y="20"/>
                    </a:lnTo>
                    <a:lnTo>
                      <a:pt x="64" y="20"/>
                    </a:lnTo>
                    <a:lnTo>
                      <a:pt x="66" y="20"/>
                    </a:lnTo>
                    <a:lnTo>
                      <a:pt x="68" y="22"/>
                    </a:lnTo>
                    <a:lnTo>
                      <a:pt x="70" y="22"/>
                    </a:lnTo>
                    <a:lnTo>
                      <a:pt x="72" y="22"/>
                    </a:lnTo>
                    <a:lnTo>
                      <a:pt x="76" y="20"/>
                    </a:lnTo>
                    <a:lnTo>
                      <a:pt x="76" y="22"/>
                    </a:lnTo>
                    <a:lnTo>
                      <a:pt x="78" y="28"/>
                    </a:lnTo>
                    <a:lnTo>
                      <a:pt x="84" y="34"/>
                    </a:lnTo>
                    <a:lnTo>
                      <a:pt x="84" y="34"/>
                    </a:lnTo>
                    <a:lnTo>
                      <a:pt x="86" y="34"/>
                    </a:lnTo>
                    <a:lnTo>
                      <a:pt x="88" y="34"/>
                    </a:lnTo>
                    <a:lnTo>
                      <a:pt x="92" y="34"/>
                    </a:lnTo>
                    <a:lnTo>
                      <a:pt x="94" y="36"/>
                    </a:lnTo>
                    <a:lnTo>
                      <a:pt x="96" y="36"/>
                    </a:lnTo>
                    <a:lnTo>
                      <a:pt x="96" y="40"/>
                    </a:lnTo>
                    <a:lnTo>
                      <a:pt x="92" y="40"/>
                    </a:lnTo>
                    <a:lnTo>
                      <a:pt x="88" y="44"/>
                    </a:lnTo>
                    <a:lnTo>
                      <a:pt x="88" y="46"/>
                    </a:lnTo>
                    <a:lnTo>
                      <a:pt x="92" y="46"/>
                    </a:lnTo>
                    <a:lnTo>
                      <a:pt x="96" y="46"/>
                    </a:lnTo>
                    <a:lnTo>
                      <a:pt x="98" y="46"/>
                    </a:lnTo>
                    <a:lnTo>
                      <a:pt x="104" y="44"/>
                    </a:lnTo>
                    <a:lnTo>
                      <a:pt x="106" y="46"/>
                    </a:lnTo>
                    <a:lnTo>
                      <a:pt x="112" y="48"/>
                    </a:lnTo>
                    <a:lnTo>
                      <a:pt x="118" y="46"/>
                    </a:lnTo>
                    <a:lnTo>
                      <a:pt x="118" y="44"/>
                    </a:lnTo>
                    <a:lnTo>
                      <a:pt x="120" y="44"/>
                    </a:lnTo>
                    <a:lnTo>
                      <a:pt x="122" y="42"/>
                    </a:lnTo>
                    <a:lnTo>
                      <a:pt x="126" y="44"/>
                    </a:lnTo>
                    <a:lnTo>
                      <a:pt x="128" y="42"/>
                    </a:lnTo>
                    <a:lnTo>
                      <a:pt x="130" y="40"/>
                    </a:lnTo>
                    <a:lnTo>
                      <a:pt x="128" y="40"/>
                    </a:lnTo>
                    <a:lnTo>
                      <a:pt x="126" y="38"/>
                    </a:lnTo>
                    <a:lnTo>
                      <a:pt x="126" y="36"/>
                    </a:lnTo>
                    <a:lnTo>
                      <a:pt x="120" y="34"/>
                    </a:lnTo>
                    <a:lnTo>
                      <a:pt x="114" y="34"/>
                    </a:lnTo>
                    <a:lnTo>
                      <a:pt x="112" y="32"/>
                    </a:lnTo>
                    <a:lnTo>
                      <a:pt x="112" y="32"/>
                    </a:lnTo>
                    <a:lnTo>
                      <a:pt x="114" y="28"/>
                    </a:lnTo>
                    <a:lnTo>
                      <a:pt x="112" y="28"/>
                    </a:lnTo>
                    <a:lnTo>
                      <a:pt x="110" y="28"/>
                    </a:lnTo>
                    <a:lnTo>
                      <a:pt x="108" y="28"/>
                    </a:lnTo>
                    <a:lnTo>
                      <a:pt x="104" y="26"/>
                    </a:lnTo>
                    <a:lnTo>
                      <a:pt x="102" y="26"/>
                    </a:lnTo>
                    <a:lnTo>
                      <a:pt x="100" y="24"/>
                    </a:lnTo>
                    <a:lnTo>
                      <a:pt x="98" y="22"/>
                    </a:lnTo>
                    <a:lnTo>
                      <a:pt x="96" y="24"/>
                    </a:lnTo>
                    <a:lnTo>
                      <a:pt x="94" y="22"/>
                    </a:lnTo>
                    <a:lnTo>
                      <a:pt x="94" y="22"/>
                    </a:lnTo>
                    <a:lnTo>
                      <a:pt x="94" y="20"/>
                    </a:lnTo>
                    <a:lnTo>
                      <a:pt x="92" y="22"/>
                    </a:lnTo>
                    <a:lnTo>
                      <a:pt x="90" y="20"/>
                    </a:lnTo>
                    <a:lnTo>
                      <a:pt x="86" y="20"/>
                    </a:lnTo>
                    <a:lnTo>
                      <a:pt x="84" y="16"/>
                    </a:lnTo>
                    <a:lnTo>
                      <a:pt x="80" y="14"/>
                    </a:lnTo>
                    <a:lnTo>
                      <a:pt x="78" y="12"/>
                    </a:lnTo>
                    <a:lnTo>
                      <a:pt x="70" y="12"/>
                    </a:lnTo>
                    <a:lnTo>
                      <a:pt x="68" y="12"/>
                    </a:lnTo>
                    <a:lnTo>
                      <a:pt x="68" y="8"/>
                    </a:lnTo>
                    <a:lnTo>
                      <a:pt x="64" y="6"/>
                    </a:lnTo>
                    <a:lnTo>
                      <a:pt x="62" y="6"/>
                    </a:lnTo>
                    <a:lnTo>
                      <a:pt x="62" y="4"/>
                    </a:lnTo>
                    <a:lnTo>
                      <a:pt x="52" y="4"/>
                    </a:lnTo>
                    <a:lnTo>
                      <a:pt x="50" y="4"/>
                    </a:lnTo>
                    <a:lnTo>
                      <a:pt x="46" y="4"/>
                    </a:lnTo>
                    <a:lnTo>
                      <a:pt x="42" y="0"/>
                    </a:lnTo>
                    <a:lnTo>
                      <a:pt x="38" y="0"/>
                    </a:lnTo>
                    <a:lnTo>
                      <a:pt x="32" y="0"/>
                    </a:lnTo>
                    <a:lnTo>
                      <a:pt x="30" y="2"/>
                    </a:lnTo>
                    <a:lnTo>
                      <a:pt x="22" y="2"/>
                    </a:lnTo>
                    <a:lnTo>
                      <a:pt x="18" y="4"/>
                    </a:lnTo>
                    <a:lnTo>
                      <a:pt x="16" y="6"/>
                    </a:lnTo>
                    <a:lnTo>
                      <a:pt x="10" y="6"/>
                    </a:lnTo>
                    <a:lnTo>
                      <a:pt x="8" y="8"/>
                    </a:lnTo>
                    <a:lnTo>
                      <a:pt x="8" y="10"/>
                    </a:lnTo>
                    <a:lnTo>
                      <a:pt x="6" y="14"/>
                    </a:lnTo>
                    <a:close/>
                  </a:path>
                </a:pathLst>
              </a:custGeom>
              <a:grpFill/>
              <a:ln w="6350">
                <a:solidFill>
                  <a:srgbClr val="19243F"/>
                </a:solidFill>
                <a:round/>
                <a:headEnd/>
                <a:tailEnd/>
              </a:ln>
            </p:spPr>
            <p:txBody>
              <a:bodyPr vert="horz" wrap="square" lIns="45665" tIns="22832" rIns="45665" bIns="22832" numCol="1" anchor="t" anchorCtr="0" compatLnSpc="1">
                <a:prstTxWarp prst="textNoShape">
                  <a:avLst/>
                </a:prstTxWarp>
              </a:bodyPr>
              <a:lstStyle/>
              <a:p>
                <a:pPr defTabSz="1751511"/>
                <a:endParaRPr lang="en-US" sz="3448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189" name="Turks &amp; Caicos">
                <a:extLst>
                  <a:ext uri="{FF2B5EF4-FFF2-40B4-BE49-F238E27FC236}">
                    <a16:creationId xmlns:a16="http://schemas.microsoft.com/office/drawing/2014/main" id="{6B715C62-78BB-4150-A8E0-E4DB387B5EE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05585" y="3759269"/>
                <a:ext cx="133970" cy="156937"/>
              </a:xfrm>
              <a:custGeom>
                <a:avLst/>
                <a:gdLst>
                  <a:gd name="T0" fmla="*/ 66 w 70"/>
                  <a:gd name="T1" fmla="*/ 72 h 82"/>
                  <a:gd name="T2" fmla="*/ 62 w 70"/>
                  <a:gd name="T3" fmla="*/ 82 h 82"/>
                  <a:gd name="T4" fmla="*/ 64 w 70"/>
                  <a:gd name="T5" fmla="*/ 76 h 82"/>
                  <a:gd name="T6" fmla="*/ 58 w 70"/>
                  <a:gd name="T7" fmla="*/ 78 h 82"/>
                  <a:gd name="T8" fmla="*/ 66 w 70"/>
                  <a:gd name="T9" fmla="*/ 62 h 82"/>
                  <a:gd name="T10" fmla="*/ 66 w 70"/>
                  <a:gd name="T11" fmla="*/ 64 h 82"/>
                  <a:gd name="T12" fmla="*/ 58 w 70"/>
                  <a:gd name="T13" fmla="*/ 56 h 82"/>
                  <a:gd name="T14" fmla="*/ 52 w 70"/>
                  <a:gd name="T15" fmla="*/ 62 h 82"/>
                  <a:gd name="T16" fmla="*/ 52 w 70"/>
                  <a:gd name="T17" fmla="*/ 64 h 82"/>
                  <a:gd name="T18" fmla="*/ 58 w 70"/>
                  <a:gd name="T19" fmla="*/ 56 h 82"/>
                  <a:gd name="T20" fmla="*/ 52 w 70"/>
                  <a:gd name="T21" fmla="*/ 58 h 82"/>
                  <a:gd name="T22" fmla="*/ 50 w 70"/>
                  <a:gd name="T23" fmla="*/ 54 h 82"/>
                  <a:gd name="T24" fmla="*/ 44 w 70"/>
                  <a:gd name="T25" fmla="*/ 52 h 82"/>
                  <a:gd name="T26" fmla="*/ 42 w 70"/>
                  <a:gd name="T27" fmla="*/ 54 h 82"/>
                  <a:gd name="T28" fmla="*/ 40 w 70"/>
                  <a:gd name="T29" fmla="*/ 46 h 82"/>
                  <a:gd name="T30" fmla="*/ 32 w 70"/>
                  <a:gd name="T31" fmla="*/ 46 h 82"/>
                  <a:gd name="T32" fmla="*/ 50 w 70"/>
                  <a:gd name="T33" fmla="*/ 38 h 82"/>
                  <a:gd name="T34" fmla="*/ 52 w 70"/>
                  <a:gd name="T35" fmla="*/ 40 h 82"/>
                  <a:gd name="T36" fmla="*/ 36 w 70"/>
                  <a:gd name="T37" fmla="*/ 32 h 82"/>
                  <a:gd name="T38" fmla="*/ 38 w 70"/>
                  <a:gd name="T39" fmla="*/ 40 h 82"/>
                  <a:gd name="T40" fmla="*/ 42 w 70"/>
                  <a:gd name="T41" fmla="*/ 40 h 82"/>
                  <a:gd name="T42" fmla="*/ 38 w 70"/>
                  <a:gd name="T43" fmla="*/ 32 h 82"/>
                  <a:gd name="T44" fmla="*/ 32 w 70"/>
                  <a:gd name="T45" fmla="*/ 26 h 82"/>
                  <a:gd name="T46" fmla="*/ 30 w 70"/>
                  <a:gd name="T47" fmla="*/ 28 h 82"/>
                  <a:gd name="T48" fmla="*/ 30 w 70"/>
                  <a:gd name="T49" fmla="*/ 24 h 82"/>
                  <a:gd name="T50" fmla="*/ 14 w 70"/>
                  <a:gd name="T51" fmla="*/ 0 h 82"/>
                  <a:gd name="T52" fmla="*/ 22 w 70"/>
                  <a:gd name="T53" fmla="*/ 4 h 82"/>
                  <a:gd name="T54" fmla="*/ 22 w 70"/>
                  <a:gd name="T55" fmla="*/ 10 h 82"/>
                  <a:gd name="T56" fmla="*/ 20 w 70"/>
                  <a:gd name="T57" fmla="*/ 10 h 82"/>
                  <a:gd name="T58" fmla="*/ 18 w 70"/>
                  <a:gd name="T59" fmla="*/ 4 h 82"/>
                  <a:gd name="T60" fmla="*/ 0 w 70"/>
                  <a:gd name="T61" fmla="*/ 2 h 82"/>
                  <a:gd name="T62" fmla="*/ 8 w 70"/>
                  <a:gd name="T63" fmla="*/ 2 h 82"/>
                  <a:gd name="T64" fmla="*/ 12 w 70"/>
                  <a:gd name="T65" fmla="*/ 2 h 82"/>
                  <a:gd name="T66" fmla="*/ 4 w 70"/>
                  <a:gd name="T67" fmla="*/ 6 h 82"/>
                  <a:gd name="T68" fmla="*/ 18 w 70"/>
                  <a:gd name="T69" fmla="*/ 24 h 82"/>
                  <a:gd name="T70" fmla="*/ 16 w 70"/>
                  <a:gd name="T71" fmla="*/ 26 h 82"/>
                  <a:gd name="T72" fmla="*/ 10 w 70"/>
                  <a:gd name="T73" fmla="*/ 36 h 82"/>
                  <a:gd name="T74" fmla="*/ 10 w 70"/>
                  <a:gd name="T75" fmla="*/ 38 h 82"/>
                  <a:gd name="T76" fmla="*/ 10 w 70"/>
                  <a:gd name="T77" fmla="*/ 38 h 82"/>
                  <a:gd name="T78" fmla="*/ 10 w 70"/>
                  <a:gd name="T79" fmla="*/ 28 h 82"/>
                  <a:gd name="T80" fmla="*/ 8 w 70"/>
                  <a:gd name="T81" fmla="*/ 28 h 82"/>
                  <a:gd name="T82" fmla="*/ 10 w 70"/>
                  <a:gd name="T83" fmla="*/ 32 h 82"/>
                  <a:gd name="T84" fmla="*/ 10 w 70"/>
                  <a:gd name="T85" fmla="*/ 40 h 82"/>
                  <a:gd name="T86" fmla="*/ 14 w 70"/>
                  <a:gd name="T87" fmla="*/ 44 h 82"/>
                  <a:gd name="T88" fmla="*/ 14 w 70"/>
                  <a:gd name="T89" fmla="*/ 38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70" h="82">
                    <a:moveTo>
                      <a:pt x="66" y="74"/>
                    </a:moveTo>
                    <a:lnTo>
                      <a:pt x="66" y="74"/>
                    </a:lnTo>
                    <a:lnTo>
                      <a:pt x="66" y="72"/>
                    </a:lnTo>
                    <a:lnTo>
                      <a:pt x="66" y="74"/>
                    </a:lnTo>
                    <a:close/>
                    <a:moveTo>
                      <a:pt x="56" y="82"/>
                    </a:moveTo>
                    <a:lnTo>
                      <a:pt x="62" y="82"/>
                    </a:lnTo>
                    <a:lnTo>
                      <a:pt x="66" y="78"/>
                    </a:lnTo>
                    <a:lnTo>
                      <a:pt x="66" y="76"/>
                    </a:lnTo>
                    <a:lnTo>
                      <a:pt x="64" y="76"/>
                    </a:lnTo>
                    <a:lnTo>
                      <a:pt x="62" y="78"/>
                    </a:lnTo>
                    <a:lnTo>
                      <a:pt x="60" y="78"/>
                    </a:lnTo>
                    <a:lnTo>
                      <a:pt x="58" y="78"/>
                    </a:lnTo>
                    <a:lnTo>
                      <a:pt x="56" y="82"/>
                    </a:lnTo>
                    <a:close/>
                    <a:moveTo>
                      <a:pt x="64" y="62"/>
                    </a:moveTo>
                    <a:lnTo>
                      <a:pt x="66" y="62"/>
                    </a:lnTo>
                    <a:lnTo>
                      <a:pt x="70" y="64"/>
                    </a:lnTo>
                    <a:lnTo>
                      <a:pt x="70" y="64"/>
                    </a:lnTo>
                    <a:lnTo>
                      <a:pt x="66" y="64"/>
                    </a:lnTo>
                    <a:lnTo>
                      <a:pt x="64" y="64"/>
                    </a:lnTo>
                    <a:lnTo>
                      <a:pt x="64" y="62"/>
                    </a:lnTo>
                    <a:close/>
                    <a:moveTo>
                      <a:pt x="58" y="56"/>
                    </a:moveTo>
                    <a:lnTo>
                      <a:pt x="54" y="56"/>
                    </a:lnTo>
                    <a:lnTo>
                      <a:pt x="54" y="58"/>
                    </a:lnTo>
                    <a:lnTo>
                      <a:pt x="52" y="62"/>
                    </a:lnTo>
                    <a:lnTo>
                      <a:pt x="52" y="62"/>
                    </a:lnTo>
                    <a:lnTo>
                      <a:pt x="50" y="64"/>
                    </a:lnTo>
                    <a:lnTo>
                      <a:pt x="52" y="64"/>
                    </a:lnTo>
                    <a:lnTo>
                      <a:pt x="58" y="60"/>
                    </a:lnTo>
                    <a:lnTo>
                      <a:pt x="58" y="56"/>
                    </a:lnTo>
                    <a:lnTo>
                      <a:pt x="58" y="56"/>
                    </a:lnTo>
                    <a:close/>
                    <a:moveTo>
                      <a:pt x="50" y="54"/>
                    </a:moveTo>
                    <a:lnTo>
                      <a:pt x="52" y="56"/>
                    </a:lnTo>
                    <a:lnTo>
                      <a:pt x="52" y="58"/>
                    </a:lnTo>
                    <a:lnTo>
                      <a:pt x="52" y="56"/>
                    </a:lnTo>
                    <a:lnTo>
                      <a:pt x="50" y="56"/>
                    </a:lnTo>
                    <a:lnTo>
                      <a:pt x="50" y="54"/>
                    </a:lnTo>
                    <a:close/>
                    <a:moveTo>
                      <a:pt x="40" y="44"/>
                    </a:moveTo>
                    <a:lnTo>
                      <a:pt x="42" y="48"/>
                    </a:lnTo>
                    <a:lnTo>
                      <a:pt x="44" y="52"/>
                    </a:lnTo>
                    <a:lnTo>
                      <a:pt x="46" y="56"/>
                    </a:lnTo>
                    <a:lnTo>
                      <a:pt x="44" y="56"/>
                    </a:lnTo>
                    <a:lnTo>
                      <a:pt x="42" y="54"/>
                    </a:lnTo>
                    <a:lnTo>
                      <a:pt x="40" y="50"/>
                    </a:lnTo>
                    <a:lnTo>
                      <a:pt x="42" y="50"/>
                    </a:lnTo>
                    <a:lnTo>
                      <a:pt x="40" y="46"/>
                    </a:lnTo>
                    <a:lnTo>
                      <a:pt x="40" y="44"/>
                    </a:lnTo>
                    <a:close/>
                    <a:moveTo>
                      <a:pt x="32" y="42"/>
                    </a:moveTo>
                    <a:lnTo>
                      <a:pt x="32" y="46"/>
                    </a:lnTo>
                    <a:lnTo>
                      <a:pt x="32" y="46"/>
                    </a:lnTo>
                    <a:lnTo>
                      <a:pt x="32" y="42"/>
                    </a:lnTo>
                    <a:close/>
                    <a:moveTo>
                      <a:pt x="50" y="38"/>
                    </a:moveTo>
                    <a:lnTo>
                      <a:pt x="50" y="40"/>
                    </a:lnTo>
                    <a:lnTo>
                      <a:pt x="50" y="42"/>
                    </a:lnTo>
                    <a:lnTo>
                      <a:pt x="52" y="40"/>
                    </a:lnTo>
                    <a:lnTo>
                      <a:pt x="50" y="38"/>
                    </a:lnTo>
                    <a:close/>
                    <a:moveTo>
                      <a:pt x="38" y="32"/>
                    </a:moveTo>
                    <a:lnTo>
                      <a:pt x="36" y="32"/>
                    </a:lnTo>
                    <a:lnTo>
                      <a:pt x="38" y="36"/>
                    </a:lnTo>
                    <a:lnTo>
                      <a:pt x="38" y="38"/>
                    </a:lnTo>
                    <a:lnTo>
                      <a:pt x="38" y="40"/>
                    </a:lnTo>
                    <a:lnTo>
                      <a:pt x="38" y="40"/>
                    </a:lnTo>
                    <a:lnTo>
                      <a:pt x="42" y="40"/>
                    </a:lnTo>
                    <a:lnTo>
                      <a:pt x="42" y="40"/>
                    </a:lnTo>
                    <a:lnTo>
                      <a:pt x="40" y="36"/>
                    </a:lnTo>
                    <a:lnTo>
                      <a:pt x="40" y="34"/>
                    </a:lnTo>
                    <a:lnTo>
                      <a:pt x="38" y="32"/>
                    </a:lnTo>
                    <a:close/>
                    <a:moveTo>
                      <a:pt x="28" y="20"/>
                    </a:moveTo>
                    <a:lnTo>
                      <a:pt x="30" y="22"/>
                    </a:lnTo>
                    <a:lnTo>
                      <a:pt x="32" y="26"/>
                    </a:lnTo>
                    <a:lnTo>
                      <a:pt x="32" y="30"/>
                    </a:lnTo>
                    <a:lnTo>
                      <a:pt x="30" y="30"/>
                    </a:lnTo>
                    <a:lnTo>
                      <a:pt x="30" y="28"/>
                    </a:lnTo>
                    <a:lnTo>
                      <a:pt x="32" y="28"/>
                    </a:lnTo>
                    <a:lnTo>
                      <a:pt x="32" y="26"/>
                    </a:lnTo>
                    <a:lnTo>
                      <a:pt x="30" y="24"/>
                    </a:lnTo>
                    <a:lnTo>
                      <a:pt x="26" y="22"/>
                    </a:lnTo>
                    <a:lnTo>
                      <a:pt x="28" y="20"/>
                    </a:lnTo>
                    <a:close/>
                    <a:moveTo>
                      <a:pt x="14" y="0"/>
                    </a:moveTo>
                    <a:lnTo>
                      <a:pt x="18" y="0"/>
                    </a:lnTo>
                    <a:lnTo>
                      <a:pt x="22" y="2"/>
                    </a:lnTo>
                    <a:lnTo>
                      <a:pt x="22" y="4"/>
                    </a:lnTo>
                    <a:lnTo>
                      <a:pt x="24" y="6"/>
                    </a:lnTo>
                    <a:lnTo>
                      <a:pt x="24" y="8"/>
                    </a:lnTo>
                    <a:lnTo>
                      <a:pt x="22" y="10"/>
                    </a:lnTo>
                    <a:lnTo>
                      <a:pt x="22" y="12"/>
                    </a:lnTo>
                    <a:lnTo>
                      <a:pt x="20" y="14"/>
                    </a:lnTo>
                    <a:lnTo>
                      <a:pt x="20" y="10"/>
                    </a:lnTo>
                    <a:lnTo>
                      <a:pt x="20" y="8"/>
                    </a:lnTo>
                    <a:lnTo>
                      <a:pt x="22" y="6"/>
                    </a:lnTo>
                    <a:lnTo>
                      <a:pt x="18" y="4"/>
                    </a:lnTo>
                    <a:lnTo>
                      <a:pt x="18" y="0"/>
                    </a:lnTo>
                    <a:lnTo>
                      <a:pt x="14" y="0"/>
                    </a:lnTo>
                    <a:close/>
                    <a:moveTo>
                      <a:pt x="0" y="2"/>
                    </a:moveTo>
                    <a:lnTo>
                      <a:pt x="4" y="2"/>
                    </a:lnTo>
                    <a:lnTo>
                      <a:pt x="4" y="2"/>
                    </a:lnTo>
                    <a:lnTo>
                      <a:pt x="8" y="2"/>
                    </a:lnTo>
                    <a:lnTo>
                      <a:pt x="12" y="2"/>
                    </a:lnTo>
                    <a:lnTo>
                      <a:pt x="14" y="4"/>
                    </a:lnTo>
                    <a:lnTo>
                      <a:pt x="12" y="2"/>
                    </a:lnTo>
                    <a:lnTo>
                      <a:pt x="10" y="2"/>
                    </a:lnTo>
                    <a:lnTo>
                      <a:pt x="6" y="6"/>
                    </a:lnTo>
                    <a:lnTo>
                      <a:pt x="4" y="6"/>
                    </a:lnTo>
                    <a:lnTo>
                      <a:pt x="0" y="2"/>
                    </a:lnTo>
                    <a:close/>
                    <a:moveTo>
                      <a:pt x="14" y="26"/>
                    </a:moveTo>
                    <a:lnTo>
                      <a:pt x="18" y="24"/>
                    </a:lnTo>
                    <a:lnTo>
                      <a:pt x="20" y="24"/>
                    </a:lnTo>
                    <a:lnTo>
                      <a:pt x="20" y="26"/>
                    </a:lnTo>
                    <a:lnTo>
                      <a:pt x="16" y="26"/>
                    </a:lnTo>
                    <a:lnTo>
                      <a:pt x="14" y="26"/>
                    </a:lnTo>
                    <a:close/>
                    <a:moveTo>
                      <a:pt x="12" y="36"/>
                    </a:moveTo>
                    <a:lnTo>
                      <a:pt x="10" y="36"/>
                    </a:lnTo>
                    <a:lnTo>
                      <a:pt x="12" y="36"/>
                    </a:lnTo>
                    <a:lnTo>
                      <a:pt x="12" y="36"/>
                    </a:lnTo>
                    <a:close/>
                    <a:moveTo>
                      <a:pt x="10" y="38"/>
                    </a:moveTo>
                    <a:lnTo>
                      <a:pt x="10" y="36"/>
                    </a:lnTo>
                    <a:lnTo>
                      <a:pt x="10" y="38"/>
                    </a:lnTo>
                    <a:lnTo>
                      <a:pt x="10" y="38"/>
                    </a:lnTo>
                    <a:close/>
                    <a:moveTo>
                      <a:pt x="10" y="34"/>
                    </a:moveTo>
                    <a:lnTo>
                      <a:pt x="12" y="32"/>
                    </a:lnTo>
                    <a:lnTo>
                      <a:pt x="10" y="28"/>
                    </a:lnTo>
                    <a:lnTo>
                      <a:pt x="10" y="26"/>
                    </a:lnTo>
                    <a:lnTo>
                      <a:pt x="8" y="24"/>
                    </a:lnTo>
                    <a:lnTo>
                      <a:pt x="8" y="28"/>
                    </a:lnTo>
                    <a:lnTo>
                      <a:pt x="6" y="32"/>
                    </a:lnTo>
                    <a:lnTo>
                      <a:pt x="6" y="34"/>
                    </a:lnTo>
                    <a:lnTo>
                      <a:pt x="10" y="32"/>
                    </a:lnTo>
                    <a:lnTo>
                      <a:pt x="10" y="34"/>
                    </a:lnTo>
                    <a:close/>
                    <a:moveTo>
                      <a:pt x="12" y="38"/>
                    </a:moveTo>
                    <a:lnTo>
                      <a:pt x="10" y="40"/>
                    </a:lnTo>
                    <a:lnTo>
                      <a:pt x="10" y="42"/>
                    </a:lnTo>
                    <a:lnTo>
                      <a:pt x="10" y="44"/>
                    </a:lnTo>
                    <a:lnTo>
                      <a:pt x="14" y="44"/>
                    </a:lnTo>
                    <a:lnTo>
                      <a:pt x="14" y="42"/>
                    </a:lnTo>
                    <a:lnTo>
                      <a:pt x="14" y="40"/>
                    </a:lnTo>
                    <a:lnTo>
                      <a:pt x="14" y="38"/>
                    </a:lnTo>
                    <a:lnTo>
                      <a:pt x="12" y="38"/>
                    </a:lnTo>
                    <a:close/>
                  </a:path>
                </a:pathLst>
              </a:custGeom>
              <a:grpFill/>
              <a:ln w="6350">
                <a:solidFill>
                  <a:srgbClr val="19243F"/>
                </a:solidFill>
                <a:round/>
                <a:headEnd/>
                <a:tailEnd/>
              </a:ln>
            </p:spPr>
            <p:txBody>
              <a:bodyPr vert="horz" wrap="square" lIns="45665" tIns="22832" rIns="45665" bIns="22832" numCol="1" anchor="t" anchorCtr="0" compatLnSpc="1">
                <a:prstTxWarp prst="textNoShape">
                  <a:avLst/>
                </a:prstTxWarp>
              </a:bodyPr>
              <a:lstStyle/>
              <a:p>
                <a:pPr defTabSz="1751511"/>
                <a:endParaRPr lang="en-US" sz="3448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190" name="Guadeloupe">
                <a:extLst>
                  <a:ext uri="{FF2B5EF4-FFF2-40B4-BE49-F238E27FC236}">
                    <a16:creationId xmlns:a16="http://schemas.microsoft.com/office/drawing/2014/main" id="{3AD2BEB8-92E1-4C93-8DF1-A4D8A87595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73046" y="4015726"/>
                <a:ext cx="3828" cy="7655"/>
              </a:xfrm>
              <a:custGeom>
                <a:avLst/>
                <a:gdLst>
                  <a:gd name="T0" fmla="*/ 2 w 2"/>
                  <a:gd name="T1" fmla="*/ 0 h 4"/>
                  <a:gd name="T2" fmla="*/ 0 w 2"/>
                  <a:gd name="T3" fmla="*/ 4 h 4"/>
                  <a:gd name="T4" fmla="*/ 2 w 2"/>
                  <a:gd name="T5" fmla="*/ 2 h 4"/>
                  <a:gd name="T6" fmla="*/ 2 w 2"/>
                  <a:gd name="T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4">
                    <a:moveTo>
                      <a:pt x="2" y="0"/>
                    </a:moveTo>
                    <a:lnTo>
                      <a:pt x="0" y="4"/>
                    </a:lnTo>
                    <a:lnTo>
                      <a:pt x="2" y="2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6350">
                <a:solidFill>
                  <a:srgbClr val="19243F"/>
                </a:solidFill>
                <a:round/>
                <a:headEnd/>
                <a:tailEnd/>
              </a:ln>
            </p:spPr>
            <p:txBody>
              <a:bodyPr vert="horz" wrap="square" lIns="45665" tIns="22832" rIns="45665" bIns="22832" numCol="1" anchor="t" anchorCtr="0" compatLnSpc="1">
                <a:prstTxWarp prst="textNoShape">
                  <a:avLst/>
                </a:prstTxWarp>
              </a:bodyPr>
              <a:lstStyle/>
              <a:p>
                <a:pPr defTabSz="1751511"/>
                <a:endParaRPr lang="en-US" sz="3448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191" name="Dominica">
                <a:extLst>
                  <a:ext uri="{FF2B5EF4-FFF2-40B4-BE49-F238E27FC236}">
                    <a16:creationId xmlns:a16="http://schemas.microsoft.com/office/drawing/2014/main" id="{B1B32916-7997-4B5E-AC38-8C144F214BA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484529" y="4023382"/>
                <a:ext cx="15311" cy="19139"/>
              </a:xfrm>
              <a:custGeom>
                <a:avLst/>
                <a:gdLst>
                  <a:gd name="T0" fmla="*/ 8 w 8"/>
                  <a:gd name="T1" fmla="*/ 8 h 10"/>
                  <a:gd name="T2" fmla="*/ 6 w 8"/>
                  <a:gd name="T3" fmla="*/ 8 h 10"/>
                  <a:gd name="T4" fmla="*/ 8 w 8"/>
                  <a:gd name="T5" fmla="*/ 10 h 10"/>
                  <a:gd name="T6" fmla="*/ 8 w 8"/>
                  <a:gd name="T7" fmla="*/ 8 h 10"/>
                  <a:gd name="T8" fmla="*/ 8 w 8"/>
                  <a:gd name="T9" fmla="*/ 0 h 10"/>
                  <a:gd name="T10" fmla="*/ 4 w 8"/>
                  <a:gd name="T11" fmla="*/ 2 h 10"/>
                  <a:gd name="T12" fmla="*/ 6 w 8"/>
                  <a:gd name="T13" fmla="*/ 4 h 10"/>
                  <a:gd name="T14" fmla="*/ 8 w 8"/>
                  <a:gd name="T15" fmla="*/ 4 h 10"/>
                  <a:gd name="T16" fmla="*/ 8 w 8"/>
                  <a:gd name="T17" fmla="*/ 0 h 10"/>
                  <a:gd name="T18" fmla="*/ 2 w 8"/>
                  <a:gd name="T19" fmla="*/ 2 h 10"/>
                  <a:gd name="T20" fmla="*/ 4 w 8"/>
                  <a:gd name="T21" fmla="*/ 4 h 10"/>
                  <a:gd name="T22" fmla="*/ 4 w 8"/>
                  <a:gd name="T23" fmla="*/ 10 h 10"/>
                  <a:gd name="T24" fmla="*/ 0 w 8"/>
                  <a:gd name="T25" fmla="*/ 4 h 10"/>
                  <a:gd name="T26" fmla="*/ 0 w 8"/>
                  <a:gd name="T27" fmla="*/ 2 h 10"/>
                  <a:gd name="T28" fmla="*/ 2 w 8"/>
                  <a:gd name="T29" fmla="*/ 2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8" h="10">
                    <a:moveTo>
                      <a:pt x="8" y="8"/>
                    </a:moveTo>
                    <a:lnTo>
                      <a:pt x="6" y="8"/>
                    </a:lnTo>
                    <a:lnTo>
                      <a:pt x="8" y="10"/>
                    </a:lnTo>
                    <a:lnTo>
                      <a:pt x="8" y="8"/>
                    </a:lnTo>
                    <a:close/>
                    <a:moveTo>
                      <a:pt x="8" y="0"/>
                    </a:moveTo>
                    <a:lnTo>
                      <a:pt x="4" y="2"/>
                    </a:lnTo>
                    <a:lnTo>
                      <a:pt x="6" y="4"/>
                    </a:lnTo>
                    <a:lnTo>
                      <a:pt x="8" y="4"/>
                    </a:lnTo>
                    <a:lnTo>
                      <a:pt x="8" y="0"/>
                    </a:lnTo>
                    <a:close/>
                    <a:moveTo>
                      <a:pt x="2" y="2"/>
                    </a:moveTo>
                    <a:lnTo>
                      <a:pt x="4" y="4"/>
                    </a:lnTo>
                    <a:lnTo>
                      <a:pt x="4" y="10"/>
                    </a:lnTo>
                    <a:lnTo>
                      <a:pt x="0" y="4"/>
                    </a:lnTo>
                    <a:lnTo>
                      <a:pt x="0" y="2"/>
                    </a:lnTo>
                    <a:lnTo>
                      <a:pt x="2" y="2"/>
                    </a:lnTo>
                    <a:close/>
                  </a:path>
                </a:pathLst>
              </a:custGeom>
              <a:grpFill/>
              <a:ln w="6350">
                <a:solidFill>
                  <a:srgbClr val="19243F"/>
                </a:solidFill>
                <a:round/>
                <a:headEnd/>
                <a:tailEnd/>
              </a:ln>
            </p:spPr>
            <p:txBody>
              <a:bodyPr vert="horz" wrap="square" lIns="45665" tIns="22832" rIns="45665" bIns="22832" numCol="1" anchor="t" anchorCtr="0" compatLnSpc="1">
                <a:prstTxWarp prst="textNoShape">
                  <a:avLst/>
                </a:prstTxWarp>
              </a:bodyPr>
              <a:lstStyle/>
              <a:p>
                <a:pPr defTabSz="1751511"/>
                <a:endParaRPr lang="en-US" sz="3448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192" name="Martinique">
                <a:extLst>
                  <a:ext uri="{FF2B5EF4-FFF2-40B4-BE49-F238E27FC236}">
                    <a16:creationId xmlns:a16="http://schemas.microsoft.com/office/drawing/2014/main" id="{2868AB0E-19D3-4BA4-8CB7-8B6A28F0A7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92185" y="4046348"/>
                <a:ext cx="7655" cy="11483"/>
              </a:xfrm>
              <a:custGeom>
                <a:avLst/>
                <a:gdLst>
                  <a:gd name="T0" fmla="*/ 2 w 4"/>
                  <a:gd name="T1" fmla="*/ 0 h 6"/>
                  <a:gd name="T2" fmla="*/ 4 w 4"/>
                  <a:gd name="T3" fmla="*/ 2 h 6"/>
                  <a:gd name="T4" fmla="*/ 4 w 4"/>
                  <a:gd name="T5" fmla="*/ 6 h 6"/>
                  <a:gd name="T6" fmla="*/ 2 w 4"/>
                  <a:gd name="T7" fmla="*/ 6 h 6"/>
                  <a:gd name="T8" fmla="*/ 0 w 4"/>
                  <a:gd name="T9" fmla="*/ 2 h 6"/>
                  <a:gd name="T10" fmla="*/ 0 w 4"/>
                  <a:gd name="T11" fmla="*/ 2 h 6"/>
                  <a:gd name="T12" fmla="*/ 2 w 4"/>
                  <a:gd name="T13" fmla="*/ 0 h 6"/>
                  <a:gd name="T14" fmla="*/ 2 w 4"/>
                  <a:gd name="T15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6">
                    <a:moveTo>
                      <a:pt x="2" y="0"/>
                    </a:moveTo>
                    <a:lnTo>
                      <a:pt x="4" y="2"/>
                    </a:lnTo>
                    <a:lnTo>
                      <a:pt x="4" y="6"/>
                    </a:lnTo>
                    <a:lnTo>
                      <a:pt x="2" y="6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6350">
                <a:solidFill>
                  <a:srgbClr val="19243F"/>
                </a:solidFill>
                <a:round/>
                <a:headEnd/>
                <a:tailEnd/>
              </a:ln>
            </p:spPr>
            <p:txBody>
              <a:bodyPr vert="horz" wrap="square" lIns="45665" tIns="22832" rIns="45665" bIns="22832" numCol="1" anchor="t" anchorCtr="0" compatLnSpc="1">
                <a:prstTxWarp prst="textNoShape">
                  <a:avLst/>
                </a:prstTxWarp>
              </a:bodyPr>
              <a:lstStyle/>
              <a:p>
                <a:pPr defTabSz="1751511"/>
                <a:endParaRPr lang="en-US" sz="3448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193" name="St. Lucia">
                <a:extLst>
                  <a:ext uri="{FF2B5EF4-FFF2-40B4-BE49-F238E27FC236}">
                    <a16:creationId xmlns:a16="http://schemas.microsoft.com/office/drawing/2014/main" id="{BE976086-9A47-4F03-8F2E-28A61A4F2A5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496012" y="4065487"/>
                <a:ext cx="11483" cy="34449"/>
              </a:xfrm>
              <a:custGeom>
                <a:avLst/>
                <a:gdLst>
                  <a:gd name="T0" fmla="*/ 4 w 6"/>
                  <a:gd name="T1" fmla="*/ 10 h 18"/>
                  <a:gd name="T2" fmla="*/ 2 w 6"/>
                  <a:gd name="T3" fmla="*/ 14 h 18"/>
                  <a:gd name="T4" fmla="*/ 2 w 6"/>
                  <a:gd name="T5" fmla="*/ 16 h 18"/>
                  <a:gd name="T6" fmla="*/ 4 w 6"/>
                  <a:gd name="T7" fmla="*/ 18 h 18"/>
                  <a:gd name="T8" fmla="*/ 6 w 6"/>
                  <a:gd name="T9" fmla="*/ 14 h 18"/>
                  <a:gd name="T10" fmla="*/ 4 w 6"/>
                  <a:gd name="T11" fmla="*/ 10 h 18"/>
                  <a:gd name="T12" fmla="*/ 0 w 6"/>
                  <a:gd name="T13" fmla="*/ 0 h 18"/>
                  <a:gd name="T14" fmla="*/ 4 w 6"/>
                  <a:gd name="T15" fmla="*/ 0 h 18"/>
                  <a:gd name="T16" fmla="*/ 6 w 6"/>
                  <a:gd name="T17" fmla="*/ 6 h 18"/>
                  <a:gd name="T18" fmla="*/ 6 w 6"/>
                  <a:gd name="T19" fmla="*/ 8 h 18"/>
                  <a:gd name="T20" fmla="*/ 4 w 6"/>
                  <a:gd name="T21" fmla="*/ 8 h 18"/>
                  <a:gd name="T22" fmla="*/ 2 w 6"/>
                  <a:gd name="T23" fmla="*/ 6 h 18"/>
                  <a:gd name="T24" fmla="*/ 2 w 6"/>
                  <a:gd name="T25" fmla="*/ 6 h 18"/>
                  <a:gd name="T26" fmla="*/ 0 w 6"/>
                  <a:gd name="T27" fmla="*/ 2 h 18"/>
                  <a:gd name="T28" fmla="*/ 0 w 6"/>
                  <a:gd name="T29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" h="18">
                    <a:moveTo>
                      <a:pt x="4" y="10"/>
                    </a:moveTo>
                    <a:lnTo>
                      <a:pt x="2" y="14"/>
                    </a:lnTo>
                    <a:lnTo>
                      <a:pt x="2" y="16"/>
                    </a:lnTo>
                    <a:lnTo>
                      <a:pt x="4" y="18"/>
                    </a:lnTo>
                    <a:lnTo>
                      <a:pt x="6" y="14"/>
                    </a:lnTo>
                    <a:lnTo>
                      <a:pt x="4" y="10"/>
                    </a:lnTo>
                    <a:close/>
                    <a:moveTo>
                      <a:pt x="0" y="0"/>
                    </a:moveTo>
                    <a:lnTo>
                      <a:pt x="4" y="0"/>
                    </a:lnTo>
                    <a:lnTo>
                      <a:pt x="6" y="6"/>
                    </a:lnTo>
                    <a:lnTo>
                      <a:pt x="6" y="8"/>
                    </a:lnTo>
                    <a:lnTo>
                      <a:pt x="4" y="8"/>
                    </a:lnTo>
                    <a:lnTo>
                      <a:pt x="2" y="6"/>
                    </a:lnTo>
                    <a:lnTo>
                      <a:pt x="2" y="6"/>
                    </a:lnTo>
                    <a:lnTo>
                      <a:pt x="0" y="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6350">
                <a:solidFill>
                  <a:srgbClr val="19243F"/>
                </a:solidFill>
                <a:round/>
                <a:headEnd/>
                <a:tailEnd/>
              </a:ln>
            </p:spPr>
            <p:txBody>
              <a:bodyPr vert="horz" wrap="square" lIns="45665" tIns="22832" rIns="45665" bIns="22832" numCol="1" anchor="t" anchorCtr="0" compatLnSpc="1">
                <a:prstTxWarp prst="textNoShape">
                  <a:avLst/>
                </a:prstTxWarp>
              </a:bodyPr>
              <a:lstStyle/>
              <a:p>
                <a:pPr defTabSz="1751511"/>
                <a:endParaRPr lang="en-US" sz="3448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194" name="Barbados">
                <a:extLst>
                  <a:ext uri="{FF2B5EF4-FFF2-40B4-BE49-F238E27FC236}">
                    <a16:creationId xmlns:a16="http://schemas.microsoft.com/office/drawing/2014/main" id="{9D6FA553-7B26-4D73-9AA3-B48721A352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34290" y="4103764"/>
                <a:ext cx="7655" cy="7655"/>
              </a:xfrm>
              <a:custGeom>
                <a:avLst/>
                <a:gdLst>
                  <a:gd name="T0" fmla="*/ 2 w 4"/>
                  <a:gd name="T1" fmla="*/ 0 h 4"/>
                  <a:gd name="T2" fmla="*/ 0 w 4"/>
                  <a:gd name="T3" fmla="*/ 2 h 4"/>
                  <a:gd name="T4" fmla="*/ 2 w 4"/>
                  <a:gd name="T5" fmla="*/ 4 h 4"/>
                  <a:gd name="T6" fmla="*/ 4 w 4"/>
                  <a:gd name="T7" fmla="*/ 4 h 4"/>
                  <a:gd name="T8" fmla="*/ 4 w 4"/>
                  <a:gd name="T9" fmla="*/ 2 h 4"/>
                  <a:gd name="T10" fmla="*/ 2 w 4"/>
                  <a:gd name="T11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4">
                    <a:moveTo>
                      <a:pt x="2" y="0"/>
                    </a:moveTo>
                    <a:lnTo>
                      <a:pt x="0" y="2"/>
                    </a:lnTo>
                    <a:lnTo>
                      <a:pt x="2" y="4"/>
                    </a:lnTo>
                    <a:lnTo>
                      <a:pt x="4" y="4"/>
                    </a:lnTo>
                    <a:lnTo>
                      <a:pt x="4" y="2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6350">
                <a:solidFill>
                  <a:srgbClr val="19243F"/>
                </a:solidFill>
                <a:round/>
                <a:headEnd/>
                <a:tailEnd/>
              </a:ln>
            </p:spPr>
            <p:txBody>
              <a:bodyPr vert="horz" wrap="square" lIns="45665" tIns="22832" rIns="45665" bIns="22832" numCol="1" anchor="t" anchorCtr="0" compatLnSpc="1">
                <a:prstTxWarp prst="textNoShape">
                  <a:avLst/>
                </a:prstTxWarp>
              </a:bodyPr>
              <a:lstStyle/>
              <a:p>
                <a:pPr defTabSz="1751511"/>
                <a:endParaRPr lang="en-US" sz="3448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195" name="St.Vincent &amp; the Grenadines">
                <a:extLst>
                  <a:ext uri="{FF2B5EF4-FFF2-40B4-BE49-F238E27FC236}">
                    <a16:creationId xmlns:a16="http://schemas.microsoft.com/office/drawing/2014/main" id="{C772F0D0-23DB-4CA2-832C-A1548D3F00F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484529" y="4103764"/>
                <a:ext cx="15311" cy="34449"/>
              </a:xfrm>
              <a:custGeom>
                <a:avLst/>
                <a:gdLst>
                  <a:gd name="T0" fmla="*/ 4 w 8"/>
                  <a:gd name="T1" fmla="*/ 16 h 18"/>
                  <a:gd name="T2" fmla="*/ 2 w 8"/>
                  <a:gd name="T3" fmla="*/ 14 h 18"/>
                  <a:gd name="T4" fmla="*/ 0 w 8"/>
                  <a:gd name="T5" fmla="*/ 14 h 18"/>
                  <a:gd name="T6" fmla="*/ 0 w 8"/>
                  <a:gd name="T7" fmla="*/ 18 h 18"/>
                  <a:gd name="T8" fmla="*/ 2 w 8"/>
                  <a:gd name="T9" fmla="*/ 18 h 18"/>
                  <a:gd name="T10" fmla="*/ 4 w 8"/>
                  <a:gd name="T11" fmla="*/ 16 h 18"/>
                  <a:gd name="T12" fmla="*/ 4 w 8"/>
                  <a:gd name="T13" fmla="*/ 10 h 18"/>
                  <a:gd name="T14" fmla="*/ 6 w 8"/>
                  <a:gd name="T15" fmla="*/ 12 h 18"/>
                  <a:gd name="T16" fmla="*/ 4 w 8"/>
                  <a:gd name="T17" fmla="*/ 12 h 18"/>
                  <a:gd name="T18" fmla="*/ 4 w 8"/>
                  <a:gd name="T19" fmla="*/ 10 h 18"/>
                  <a:gd name="T20" fmla="*/ 4 w 8"/>
                  <a:gd name="T21" fmla="*/ 10 h 18"/>
                  <a:gd name="T22" fmla="*/ 8 w 8"/>
                  <a:gd name="T23" fmla="*/ 0 h 18"/>
                  <a:gd name="T24" fmla="*/ 8 w 8"/>
                  <a:gd name="T25" fmla="*/ 2 h 18"/>
                  <a:gd name="T26" fmla="*/ 6 w 8"/>
                  <a:gd name="T27" fmla="*/ 6 h 18"/>
                  <a:gd name="T28" fmla="*/ 8 w 8"/>
                  <a:gd name="T29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8" h="18">
                    <a:moveTo>
                      <a:pt x="4" y="16"/>
                    </a:moveTo>
                    <a:lnTo>
                      <a:pt x="2" y="14"/>
                    </a:lnTo>
                    <a:lnTo>
                      <a:pt x="0" y="14"/>
                    </a:lnTo>
                    <a:lnTo>
                      <a:pt x="0" y="18"/>
                    </a:lnTo>
                    <a:lnTo>
                      <a:pt x="2" y="18"/>
                    </a:lnTo>
                    <a:lnTo>
                      <a:pt x="4" y="16"/>
                    </a:lnTo>
                    <a:close/>
                    <a:moveTo>
                      <a:pt x="4" y="10"/>
                    </a:moveTo>
                    <a:lnTo>
                      <a:pt x="6" y="12"/>
                    </a:lnTo>
                    <a:lnTo>
                      <a:pt x="4" y="12"/>
                    </a:lnTo>
                    <a:lnTo>
                      <a:pt x="4" y="10"/>
                    </a:lnTo>
                    <a:lnTo>
                      <a:pt x="4" y="10"/>
                    </a:lnTo>
                    <a:close/>
                    <a:moveTo>
                      <a:pt x="8" y="0"/>
                    </a:moveTo>
                    <a:lnTo>
                      <a:pt x="8" y="2"/>
                    </a:lnTo>
                    <a:lnTo>
                      <a:pt x="6" y="6"/>
                    </a:lnTo>
                    <a:lnTo>
                      <a:pt x="8" y="0"/>
                    </a:lnTo>
                    <a:close/>
                  </a:path>
                </a:pathLst>
              </a:custGeom>
              <a:grpFill/>
              <a:ln w="6350">
                <a:solidFill>
                  <a:srgbClr val="19243F"/>
                </a:solidFill>
                <a:round/>
                <a:headEnd/>
                <a:tailEnd/>
              </a:ln>
            </p:spPr>
            <p:txBody>
              <a:bodyPr vert="horz" wrap="square" lIns="45665" tIns="22832" rIns="45665" bIns="22832" numCol="1" anchor="t" anchorCtr="0" compatLnSpc="1">
                <a:prstTxWarp prst="textNoShape">
                  <a:avLst/>
                </a:prstTxWarp>
              </a:bodyPr>
              <a:lstStyle/>
              <a:p>
                <a:pPr defTabSz="1751511"/>
                <a:endParaRPr lang="en-US" sz="3448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196" name="Trinidad and tobago">
                <a:extLst>
                  <a:ext uri="{FF2B5EF4-FFF2-40B4-BE49-F238E27FC236}">
                    <a16:creationId xmlns:a16="http://schemas.microsoft.com/office/drawing/2014/main" id="{925DD36A-CDEA-45D6-BD8F-834B4E1A3B6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480701" y="4157352"/>
                <a:ext cx="30622" cy="26794"/>
              </a:xfrm>
              <a:custGeom>
                <a:avLst/>
                <a:gdLst>
                  <a:gd name="T0" fmla="*/ 14 w 16"/>
                  <a:gd name="T1" fmla="*/ 2 h 14"/>
                  <a:gd name="T2" fmla="*/ 16 w 16"/>
                  <a:gd name="T3" fmla="*/ 0 h 14"/>
                  <a:gd name="T4" fmla="*/ 16 w 16"/>
                  <a:gd name="T5" fmla="*/ 2 h 14"/>
                  <a:gd name="T6" fmla="*/ 14 w 16"/>
                  <a:gd name="T7" fmla="*/ 2 h 14"/>
                  <a:gd name="T8" fmla="*/ 12 w 16"/>
                  <a:gd name="T9" fmla="*/ 2 h 14"/>
                  <a:gd name="T10" fmla="*/ 8 w 16"/>
                  <a:gd name="T11" fmla="*/ 4 h 14"/>
                  <a:gd name="T12" fmla="*/ 6 w 16"/>
                  <a:gd name="T13" fmla="*/ 4 h 14"/>
                  <a:gd name="T14" fmla="*/ 2 w 16"/>
                  <a:gd name="T15" fmla="*/ 4 h 14"/>
                  <a:gd name="T16" fmla="*/ 2 w 16"/>
                  <a:gd name="T17" fmla="*/ 6 h 14"/>
                  <a:gd name="T18" fmla="*/ 4 w 16"/>
                  <a:gd name="T19" fmla="*/ 8 h 14"/>
                  <a:gd name="T20" fmla="*/ 4 w 16"/>
                  <a:gd name="T21" fmla="*/ 10 h 14"/>
                  <a:gd name="T22" fmla="*/ 2 w 16"/>
                  <a:gd name="T23" fmla="*/ 12 h 14"/>
                  <a:gd name="T24" fmla="*/ 0 w 16"/>
                  <a:gd name="T25" fmla="*/ 14 h 14"/>
                  <a:gd name="T26" fmla="*/ 2 w 16"/>
                  <a:gd name="T27" fmla="*/ 14 h 14"/>
                  <a:gd name="T28" fmla="*/ 8 w 16"/>
                  <a:gd name="T29" fmla="*/ 14 h 14"/>
                  <a:gd name="T30" fmla="*/ 10 w 16"/>
                  <a:gd name="T31" fmla="*/ 12 h 14"/>
                  <a:gd name="T32" fmla="*/ 10 w 16"/>
                  <a:gd name="T33" fmla="*/ 8 h 14"/>
                  <a:gd name="T34" fmla="*/ 10 w 16"/>
                  <a:gd name="T35" fmla="*/ 6 h 14"/>
                  <a:gd name="T36" fmla="*/ 12 w 16"/>
                  <a:gd name="T37" fmla="*/ 4 h 14"/>
                  <a:gd name="T38" fmla="*/ 12 w 16"/>
                  <a:gd name="T39" fmla="*/ 2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6" h="14">
                    <a:moveTo>
                      <a:pt x="14" y="2"/>
                    </a:moveTo>
                    <a:lnTo>
                      <a:pt x="16" y="0"/>
                    </a:lnTo>
                    <a:lnTo>
                      <a:pt x="16" y="2"/>
                    </a:lnTo>
                    <a:lnTo>
                      <a:pt x="14" y="2"/>
                    </a:lnTo>
                    <a:close/>
                    <a:moveTo>
                      <a:pt x="12" y="2"/>
                    </a:moveTo>
                    <a:lnTo>
                      <a:pt x="8" y="4"/>
                    </a:lnTo>
                    <a:lnTo>
                      <a:pt x="6" y="4"/>
                    </a:lnTo>
                    <a:lnTo>
                      <a:pt x="2" y="4"/>
                    </a:lnTo>
                    <a:lnTo>
                      <a:pt x="2" y="6"/>
                    </a:lnTo>
                    <a:lnTo>
                      <a:pt x="4" y="8"/>
                    </a:lnTo>
                    <a:lnTo>
                      <a:pt x="4" y="10"/>
                    </a:lnTo>
                    <a:lnTo>
                      <a:pt x="2" y="12"/>
                    </a:lnTo>
                    <a:lnTo>
                      <a:pt x="0" y="14"/>
                    </a:lnTo>
                    <a:lnTo>
                      <a:pt x="2" y="14"/>
                    </a:lnTo>
                    <a:lnTo>
                      <a:pt x="8" y="14"/>
                    </a:lnTo>
                    <a:lnTo>
                      <a:pt x="10" y="12"/>
                    </a:lnTo>
                    <a:lnTo>
                      <a:pt x="10" y="8"/>
                    </a:lnTo>
                    <a:lnTo>
                      <a:pt x="10" y="6"/>
                    </a:lnTo>
                    <a:lnTo>
                      <a:pt x="12" y="4"/>
                    </a:lnTo>
                    <a:lnTo>
                      <a:pt x="12" y="2"/>
                    </a:lnTo>
                    <a:close/>
                  </a:path>
                </a:pathLst>
              </a:custGeom>
              <a:grpFill/>
              <a:ln w="6350">
                <a:solidFill>
                  <a:srgbClr val="19243F"/>
                </a:solidFill>
                <a:round/>
                <a:headEnd/>
                <a:tailEnd/>
              </a:ln>
            </p:spPr>
            <p:txBody>
              <a:bodyPr vert="horz" wrap="square" lIns="45665" tIns="22832" rIns="45665" bIns="22832" numCol="1" anchor="t" anchorCtr="0" compatLnSpc="1">
                <a:prstTxWarp prst="textNoShape">
                  <a:avLst/>
                </a:prstTxWarp>
              </a:bodyPr>
              <a:lstStyle/>
              <a:p>
                <a:pPr defTabSz="1751511"/>
                <a:endParaRPr lang="en-US" sz="3448">
                  <a:solidFill>
                    <a:srgbClr val="FFFFFF"/>
                  </a:solidFill>
                  <a:latin typeface="Segoe UI"/>
                </a:endParaRPr>
              </a:p>
            </p:txBody>
          </p:sp>
        </p:grpSp>
        <p:sp>
          <p:nvSpPr>
            <p:cNvPr id="171" name="Brazil">
              <a:extLst>
                <a:ext uri="{FF2B5EF4-FFF2-40B4-BE49-F238E27FC236}">
                  <a16:creationId xmlns:a16="http://schemas.microsoft.com/office/drawing/2014/main" id="{92B8EACE-4510-4865-A640-E0CFA7FB407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97450" y="4298978"/>
              <a:ext cx="918653" cy="968413"/>
            </a:xfrm>
            <a:custGeom>
              <a:avLst/>
              <a:gdLst>
                <a:gd name="T0" fmla="*/ 286 w 480"/>
                <a:gd name="T1" fmla="*/ 68 h 506"/>
                <a:gd name="T2" fmla="*/ 290 w 480"/>
                <a:gd name="T3" fmla="*/ 66 h 506"/>
                <a:gd name="T4" fmla="*/ 294 w 480"/>
                <a:gd name="T5" fmla="*/ 66 h 506"/>
                <a:gd name="T6" fmla="*/ 302 w 480"/>
                <a:gd name="T7" fmla="*/ 68 h 506"/>
                <a:gd name="T8" fmla="*/ 278 w 480"/>
                <a:gd name="T9" fmla="*/ 18 h 506"/>
                <a:gd name="T10" fmla="*/ 264 w 480"/>
                <a:gd name="T11" fmla="*/ 28 h 506"/>
                <a:gd name="T12" fmla="*/ 246 w 480"/>
                <a:gd name="T13" fmla="*/ 40 h 506"/>
                <a:gd name="T14" fmla="*/ 222 w 480"/>
                <a:gd name="T15" fmla="*/ 32 h 506"/>
                <a:gd name="T16" fmla="*/ 212 w 480"/>
                <a:gd name="T17" fmla="*/ 42 h 506"/>
                <a:gd name="T18" fmla="*/ 184 w 480"/>
                <a:gd name="T19" fmla="*/ 52 h 506"/>
                <a:gd name="T20" fmla="*/ 174 w 480"/>
                <a:gd name="T21" fmla="*/ 22 h 506"/>
                <a:gd name="T22" fmla="*/ 166 w 480"/>
                <a:gd name="T23" fmla="*/ 0 h 506"/>
                <a:gd name="T24" fmla="*/ 130 w 480"/>
                <a:gd name="T25" fmla="*/ 16 h 506"/>
                <a:gd name="T26" fmla="*/ 120 w 480"/>
                <a:gd name="T27" fmla="*/ 36 h 506"/>
                <a:gd name="T28" fmla="*/ 94 w 480"/>
                <a:gd name="T29" fmla="*/ 58 h 506"/>
                <a:gd name="T30" fmla="*/ 64 w 480"/>
                <a:gd name="T31" fmla="*/ 46 h 506"/>
                <a:gd name="T32" fmla="*/ 54 w 480"/>
                <a:gd name="T33" fmla="*/ 76 h 506"/>
                <a:gd name="T34" fmla="*/ 36 w 480"/>
                <a:gd name="T35" fmla="*/ 120 h 506"/>
                <a:gd name="T36" fmla="*/ 8 w 480"/>
                <a:gd name="T37" fmla="*/ 148 h 506"/>
                <a:gd name="T38" fmla="*/ 8 w 480"/>
                <a:gd name="T39" fmla="*/ 180 h 506"/>
                <a:gd name="T40" fmla="*/ 42 w 480"/>
                <a:gd name="T41" fmla="*/ 194 h 506"/>
                <a:gd name="T42" fmla="*/ 68 w 480"/>
                <a:gd name="T43" fmla="*/ 204 h 506"/>
                <a:gd name="T44" fmla="*/ 106 w 480"/>
                <a:gd name="T45" fmla="*/ 192 h 506"/>
                <a:gd name="T46" fmla="*/ 130 w 480"/>
                <a:gd name="T47" fmla="*/ 226 h 506"/>
                <a:gd name="T48" fmla="*/ 170 w 480"/>
                <a:gd name="T49" fmla="*/ 254 h 506"/>
                <a:gd name="T50" fmla="*/ 200 w 480"/>
                <a:gd name="T51" fmla="*/ 320 h 506"/>
                <a:gd name="T52" fmla="*/ 228 w 480"/>
                <a:gd name="T53" fmla="*/ 348 h 506"/>
                <a:gd name="T54" fmla="*/ 250 w 480"/>
                <a:gd name="T55" fmla="*/ 386 h 506"/>
                <a:gd name="T56" fmla="*/ 256 w 480"/>
                <a:gd name="T57" fmla="*/ 414 h 506"/>
                <a:gd name="T58" fmla="*/ 230 w 480"/>
                <a:gd name="T59" fmla="*/ 436 h 506"/>
                <a:gd name="T60" fmla="*/ 228 w 480"/>
                <a:gd name="T61" fmla="*/ 454 h 506"/>
                <a:gd name="T62" fmla="*/ 256 w 480"/>
                <a:gd name="T63" fmla="*/ 480 h 506"/>
                <a:gd name="T64" fmla="*/ 278 w 480"/>
                <a:gd name="T65" fmla="*/ 502 h 506"/>
                <a:gd name="T66" fmla="*/ 290 w 480"/>
                <a:gd name="T67" fmla="*/ 470 h 506"/>
                <a:gd name="T68" fmla="*/ 296 w 480"/>
                <a:gd name="T69" fmla="*/ 454 h 506"/>
                <a:gd name="T70" fmla="*/ 290 w 480"/>
                <a:gd name="T71" fmla="*/ 474 h 506"/>
                <a:gd name="T72" fmla="*/ 320 w 480"/>
                <a:gd name="T73" fmla="*/ 432 h 506"/>
                <a:gd name="T74" fmla="*/ 320 w 480"/>
                <a:gd name="T75" fmla="*/ 410 h 506"/>
                <a:gd name="T76" fmla="*/ 324 w 480"/>
                <a:gd name="T77" fmla="*/ 388 h 506"/>
                <a:gd name="T78" fmla="*/ 360 w 480"/>
                <a:gd name="T79" fmla="*/ 368 h 506"/>
                <a:gd name="T80" fmla="*/ 376 w 480"/>
                <a:gd name="T81" fmla="*/ 352 h 506"/>
                <a:gd name="T82" fmla="*/ 384 w 480"/>
                <a:gd name="T83" fmla="*/ 356 h 506"/>
                <a:gd name="T84" fmla="*/ 414 w 480"/>
                <a:gd name="T85" fmla="*/ 342 h 506"/>
                <a:gd name="T86" fmla="*/ 424 w 480"/>
                <a:gd name="T87" fmla="*/ 302 h 506"/>
                <a:gd name="T88" fmla="*/ 430 w 480"/>
                <a:gd name="T89" fmla="*/ 248 h 506"/>
                <a:gd name="T90" fmla="*/ 428 w 480"/>
                <a:gd name="T91" fmla="*/ 224 h 506"/>
                <a:gd name="T92" fmla="*/ 436 w 480"/>
                <a:gd name="T93" fmla="*/ 230 h 506"/>
                <a:gd name="T94" fmla="*/ 468 w 480"/>
                <a:gd name="T95" fmla="*/ 188 h 506"/>
                <a:gd name="T96" fmla="*/ 474 w 480"/>
                <a:gd name="T97" fmla="*/ 140 h 506"/>
                <a:gd name="T98" fmla="*/ 432 w 480"/>
                <a:gd name="T99" fmla="*/ 110 h 506"/>
                <a:gd name="T100" fmla="*/ 394 w 480"/>
                <a:gd name="T101" fmla="*/ 100 h 506"/>
                <a:gd name="T102" fmla="*/ 372 w 480"/>
                <a:gd name="T103" fmla="*/ 96 h 506"/>
                <a:gd name="T104" fmla="*/ 362 w 480"/>
                <a:gd name="T105" fmla="*/ 102 h 506"/>
                <a:gd name="T106" fmla="*/ 354 w 480"/>
                <a:gd name="T107" fmla="*/ 86 h 506"/>
                <a:gd name="T108" fmla="*/ 338 w 480"/>
                <a:gd name="T109" fmla="*/ 80 h 506"/>
                <a:gd name="T110" fmla="*/ 316 w 480"/>
                <a:gd name="T111" fmla="*/ 78 h 506"/>
                <a:gd name="T112" fmla="*/ 298 w 480"/>
                <a:gd name="T113" fmla="*/ 110 h 506"/>
                <a:gd name="T114" fmla="*/ 288 w 480"/>
                <a:gd name="T115" fmla="*/ 92 h 506"/>
                <a:gd name="T116" fmla="*/ 308 w 480"/>
                <a:gd name="T117" fmla="*/ 82 h 506"/>
                <a:gd name="T118" fmla="*/ 286 w 480"/>
                <a:gd name="T119" fmla="*/ 74 h 506"/>
                <a:gd name="T120" fmla="*/ 276 w 480"/>
                <a:gd name="T121" fmla="*/ 78 h 506"/>
                <a:gd name="T122" fmla="*/ 282 w 480"/>
                <a:gd name="T123" fmla="*/ 64 h 506"/>
                <a:gd name="T124" fmla="*/ 288 w 480"/>
                <a:gd name="T125" fmla="*/ 42 h 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80" h="506">
                  <a:moveTo>
                    <a:pt x="280" y="74"/>
                  </a:moveTo>
                  <a:lnTo>
                    <a:pt x="282" y="74"/>
                  </a:lnTo>
                  <a:lnTo>
                    <a:pt x="284" y="72"/>
                  </a:lnTo>
                  <a:lnTo>
                    <a:pt x="284" y="74"/>
                  </a:lnTo>
                  <a:lnTo>
                    <a:pt x="282" y="74"/>
                  </a:lnTo>
                  <a:lnTo>
                    <a:pt x="282" y="74"/>
                  </a:lnTo>
                  <a:lnTo>
                    <a:pt x="280" y="74"/>
                  </a:lnTo>
                  <a:close/>
                  <a:moveTo>
                    <a:pt x="278" y="74"/>
                  </a:moveTo>
                  <a:lnTo>
                    <a:pt x="280" y="74"/>
                  </a:lnTo>
                  <a:lnTo>
                    <a:pt x="280" y="74"/>
                  </a:lnTo>
                  <a:lnTo>
                    <a:pt x="282" y="70"/>
                  </a:lnTo>
                  <a:lnTo>
                    <a:pt x="284" y="70"/>
                  </a:lnTo>
                  <a:lnTo>
                    <a:pt x="286" y="68"/>
                  </a:lnTo>
                  <a:lnTo>
                    <a:pt x="286" y="68"/>
                  </a:lnTo>
                  <a:lnTo>
                    <a:pt x="284" y="68"/>
                  </a:lnTo>
                  <a:lnTo>
                    <a:pt x="284" y="68"/>
                  </a:lnTo>
                  <a:lnTo>
                    <a:pt x="282" y="68"/>
                  </a:lnTo>
                  <a:lnTo>
                    <a:pt x="280" y="70"/>
                  </a:lnTo>
                  <a:lnTo>
                    <a:pt x="278" y="74"/>
                  </a:lnTo>
                  <a:close/>
                  <a:moveTo>
                    <a:pt x="290" y="66"/>
                  </a:moveTo>
                  <a:lnTo>
                    <a:pt x="288" y="64"/>
                  </a:lnTo>
                  <a:lnTo>
                    <a:pt x="288" y="64"/>
                  </a:lnTo>
                  <a:lnTo>
                    <a:pt x="288" y="66"/>
                  </a:lnTo>
                  <a:lnTo>
                    <a:pt x="288" y="66"/>
                  </a:lnTo>
                  <a:lnTo>
                    <a:pt x="290" y="66"/>
                  </a:lnTo>
                  <a:lnTo>
                    <a:pt x="290" y="66"/>
                  </a:lnTo>
                  <a:close/>
                  <a:moveTo>
                    <a:pt x="290" y="64"/>
                  </a:moveTo>
                  <a:lnTo>
                    <a:pt x="288" y="60"/>
                  </a:lnTo>
                  <a:lnTo>
                    <a:pt x="290" y="60"/>
                  </a:lnTo>
                  <a:lnTo>
                    <a:pt x="292" y="60"/>
                  </a:lnTo>
                  <a:lnTo>
                    <a:pt x="292" y="58"/>
                  </a:lnTo>
                  <a:lnTo>
                    <a:pt x="294" y="58"/>
                  </a:lnTo>
                  <a:lnTo>
                    <a:pt x="292" y="60"/>
                  </a:lnTo>
                  <a:lnTo>
                    <a:pt x="292" y="60"/>
                  </a:lnTo>
                  <a:lnTo>
                    <a:pt x="290" y="62"/>
                  </a:lnTo>
                  <a:lnTo>
                    <a:pt x="290" y="64"/>
                  </a:lnTo>
                  <a:close/>
                  <a:moveTo>
                    <a:pt x="290" y="66"/>
                  </a:moveTo>
                  <a:lnTo>
                    <a:pt x="290" y="66"/>
                  </a:lnTo>
                  <a:lnTo>
                    <a:pt x="294" y="66"/>
                  </a:lnTo>
                  <a:lnTo>
                    <a:pt x="296" y="66"/>
                  </a:lnTo>
                  <a:lnTo>
                    <a:pt x="296" y="66"/>
                  </a:lnTo>
                  <a:lnTo>
                    <a:pt x="296" y="64"/>
                  </a:lnTo>
                  <a:lnTo>
                    <a:pt x="296" y="62"/>
                  </a:lnTo>
                  <a:lnTo>
                    <a:pt x="292" y="64"/>
                  </a:lnTo>
                  <a:lnTo>
                    <a:pt x="290" y="64"/>
                  </a:lnTo>
                  <a:lnTo>
                    <a:pt x="290" y="66"/>
                  </a:lnTo>
                  <a:close/>
                  <a:moveTo>
                    <a:pt x="296" y="68"/>
                  </a:moveTo>
                  <a:lnTo>
                    <a:pt x="298" y="66"/>
                  </a:lnTo>
                  <a:lnTo>
                    <a:pt x="300" y="66"/>
                  </a:lnTo>
                  <a:lnTo>
                    <a:pt x="302" y="66"/>
                  </a:lnTo>
                  <a:lnTo>
                    <a:pt x="302" y="66"/>
                  </a:lnTo>
                  <a:lnTo>
                    <a:pt x="302" y="68"/>
                  </a:lnTo>
                  <a:lnTo>
                    <a:pt x="298" y="68"/>
                  </a:lnTo>
                  <a:lnTo>
                    <a:pt x="296" y="68"/>
                  </a:lnTo>
                  <a:close/>
                  <a:moveTo>
                    <a:pt x="290" y="42"/>
                  </a:moveTo>
                  <a:lnTo>
                    <a:pt x="288" y="40"/>
                  </a:lnTo>
                  <a:lnTo>
                    <a:pt x="288" y="38"/>
                  </a:lnTo>
                  <a:lnTo>
                    <a:pt x="288" y="36"/>
                  </a:lnTo>
                  <a:lnTo>
                    <a:pt x="290" y="38"/>
                  </a:lnTo>
                  <a:lnTo>
                    <a:pt x="290" y="40"/>
                  </a:lnTo>
                  <a:lnTo>
                    <a:pt x="290" y="42"/>
                  </a:lnTo>
                  <a:lnTo>
                    <a:pt x="290" y="42"/>
                  </a:lnTo>
                  <a:lnTo>
                    <a:pt x="290" y="42"/>
                  </a:lnTo>
                  <a:lnTo>
                    <a:pt x="290" y="42"/>
                  </a:lnTo>
                  <a:close/>
                  <a:moveTo>
                    <a:pt x="278" y="18"/>
                  </a:moveTo>
                  <a:lnTo>
                    <a:pt x="278" y="18"/>
                  </a:lnTo>
                  <a:lnTo>
                    <a:pt x="276" y="14"/>
                  </a:lnTo>
                  <a:lnTo>
                    <a:pt x="276" y="12"/>
                  </a:lnTo>
                  <a:lnTo>
                    <a:pt x="274" y="12"/>
                  </a:lnTo>
                  <a:lnTo>
                    <a:pt x="276" y="14"/>
                  </a:lnTo>
                  <a:lnTo>
                    <a:pt x="274" y="16"/>
                  </a:lnTo>
                  <a:lnTo>
                    <a:pt x="272" y="18"/>
                  </a:lnTo>
                  <a:lnTo>
                    <a:pt x="272" y="18"/>
                  </a:lnTo>
                  <a:lnTo>
                    <a:pt x="270" y="18"/>
                  </a:lnTo>
                  <a:lnTo>
                    <a:pt x="270" y="18"/>
                  </a:lnTo>
                  <a:lnTo>
                    <a:pt x="268" y="22"/>
                  </a:lnTo>
                  <a:lnTo>
                    <a:pt x="264" y="26"/>
                  </a:lnTo>
                  <a:lnTo>
                    <a:pt x="264" y="28"/>
                  </a:lnTo>
                  <a:lnTo>
                    <a:pt x="262" y="34"/>
                  </a:lnTo>
                  <a:lnTo>
                    <a:pt x="260" y="38"/>
                  </a:lnTo>
                  <a:lnTo>
                    <a:pt x="258" y="40"/>
                  </a:lnTo>
                  <a:lnTo>
                    <a:pt x="256" y="40"/>
                  </a:lnTo>
                  <a:lnTo>
                    <a:pt x="254" y="42"/>
                  </a:lnTo>
                  <a:lnTo>
                    <a:pt x="254" y="44"/>
                  </a:lnTo>
                  <a:lnTo>
                    <a:pt x="252" y="46"/>
                  </a:lnTo>
                  <a:lnTo>
                    <a:pt x="250" y="44"/>
                  </a:lnTo>
                  <a:lnTo>
                    <a:pt x="250" y="42"/>
                  </a:lnTo>
                  <a:lnTo>
                    <a:pt x="250" y="40"/>
                  </a:lnTo>
                  <a:lnTo>
                    <a:pt x="248" y="40"/>
                  </a:lnTo>
                  <a:lnTo>
                    <a:pt x="248" y="40"/>
                  </a:lnTo>
                  <a:lnTo>
                    <a:pt x="246" y="40"/>
                  </a:lnTo>
                  <a:lnTo>
                    <a:pt x="244" y="42"/>
                  </a:lnTo>
                  <a:lnTo>
                    <a:pt x="242" y="42"/>
                  </a:lnTo>
                  <a:lnTo>
                    <a:pt x="242" y="40"/>
                  </a:lnTo>
                  <a:lnTo>
                    <a:pt x="242" y="38"/>
                  </a:lnTo>
                  <a:lnTo>
                    <a:pt x="240" y="38"/>
                  </a:lnTo>
                  <a:lnTo>
                    <a:pt x="240" y="36"/>
                  </a:lnTo>
                  <a:lnTo>
                    <a:pt x="240" y="34"/>
                  </a:lnTo>
                  <a:lnTo>
                    <a:pt x="238" y="34"/>
                  </a:lnTo>
                  <a:lnTo>
                    <a:pt x="234" y="32"/>
                  </a:lnTo>
                  <a:lnTo>
                    <a:pt x="232" y="32"/>
                  </a:lnTo>
                  <a:lnTo>
                    <a:pt x="230" y="32"/>
                  </a:lnTo>
                  <a:lnTo>
                    <a:pt x="224" y="34"/>
                  </a:lnTo>
                  <a:lnTo>
                    <a:pt x="222" y="32"/>
                  </a:lnTo>
                  <a:lnTo>
                    <a:pt x="220" y="34"/>
                  </a:lnTo>
                  <a:lnTo>
                    <a:pt x="218" y="36"/>
                  </a:lnTo>
                  <a:lnTo>
                    <a:pt x="220" y="38"/>
                  </a:lnTo>
                  <a:lnTo>
                    <a:pt x="222" y="40"/>
                  </a:lnTo>
                  <a:lnTo>
                    <a:pt x="222" y="42"/>
                  </a:lnTo>
                  <a:lnTo>
                    <a:pt x="222" y="44"/>
                  </a:lnTo>
                  <a:lnTo>
                    <a:pt x="220" y="44"/>
                  </a:lnTo>
                  <a:lnTo>
                    <a:pt x="218" y="42"/>
                  </a:lnTo>
                  <a:lnTo>
                    <a:pt x="216" y="42"/>
                  </a:lnTo>
                  <a:lnTo>
                    <a:pt x="216" y="42"/>
                  </a:lnTo>
                  <a:lnTo>
                    <a:pt x="214" y="42"/>
                  </a:lnTo>
                  <a:lnTo>
                    <a:pt x="216" y="42"/>
                  </a:lnTo>
                  <a:lnTo>
                    <a:pt x="212" y="42"/>
                  </a:lnTo>
                  <a:lnTo>
                    <a:pt x="208" y="42"/>
                  </a:lnTo>
                  <a:lnTo>
                    <a:pt x="208" y="42"/>
                  </a:lnTo>
                  <a:lnTo>
                    <a:pt x="204" y="42"/>
                  </a:lnTo>
                  <a:lnTo>
                    <a:pt x="202" y="42"/>
                  </a:lnTo>
                  <a:lnTo>
                    <a:pt x="200" y="46"/>
                  </a:lnTo>
                  <a:lnTo>
                    <a:pt x="196" y="46"/>
                  </a:lnTo>
                  <a:lnTo>
                    <a:pt x="192" y="48"/>
                  </a:lnTo>
                  <a:lnTo>
                    <a:pt x="192" y="48"/>
                  </a:lnTo>
                  <a:lnTo>
                    <a:pt x="190" y="50"/>
                  </a:lnTo>
                  <a:lnTo>
                    <a:pt x="188" y="50"/>
                  </a:lnTo>
                  <a:lnTo>
                    <a:pt x="188" y="50"/>
                  </a:lnTo>
                  <a:lnTo>
                    <a:pt x="186" y="50"/>
                  </a:lnTo>
                  <a:lnTo>
                    <a:pt x="184" y="52"/>
                  </a:lnTo>
                  <a:lnTo>
                    <a:pt x="182" y="52"/>
                  </a:lnTo>
                  <a:lnTo>
                    <a:pt x="178" y="48"/>
                  </a:lnTo>
                  <a:lnTo>
                    <a:pt x="176" y="46"/>
                  </a:lnTo>
                  <a:lnTo>
                    <a:pt x="176" y="44"/>
                  </a:lnTo>
                  <a:lnTo>
                    <a:pt x="172" y="40"/>
                  </a:lnTo>
                  <a:lnTo>
                    <a:pt x="172" y="38"/>
                  </a:lnTo>
                  <a:lnTo>
                    <a:pt x="170" y="36"/>
                  </a:lnTo>
                  <a:lnTo>
                    <a:pt x="172" y="34"/>
                  </a:lnTo>
                  <a:lnTo>
                    <a:pt x="170" y="32"/>
                  </a:lnTo>
                  <a:lnTo>
                    <a:pt x="172" y="32"/>
                  </a:lnTo>
                  <a:lnTo>
                    <a:pt x="172" y="30"/>
                  </a:lnTo>
                  <a:lnTo>
                    <a:pt x="172" y="26"/>
                  </a:lnTo>
                  <a:lnTo>
                    <a:pt x="174" y="22"/>
                  </a:lnTo>
                  <a:lnTo>
                    <a:pt x="174" y="18"/>
                  </a:lnTo>
                  <a:lnTo>
                    <a:pt x="178" y="16"/>
                  </a:lnTo>
                  <a:lnTo>
                    <a:pt x="178" y="14"/>
                  </a:lnTo>
                  <a:lnTo>
                    <a:pt x="174" y="14"/>
                  </a:lnTo>
                  <a:lnTo>
                    <a:pt x="174" y="14"/>
                  </a:lnTo>
                  <a:lnTo>
                    <a:pt x="172" y="12"/>
                  </a:lnTo>
                  <a:lnTo>
                    <a:pt x="170" y="12"/>
                  </a:lnTo>
                  <a:lnTo>
                    <a:pt x="168" y="10"/>
                  </a:lnTo>
                  <a:lnTo>
                    <a:pt x="170" y="10"/>
                  </a:lnTo>
                  <a:lnTo>
                    <a:pt x="170" y="6"/>
                  </a:lnTo>
                  <a:lnTo>
                    <a:pt x="170" y="4"/>
                  </a:lnTo>
                  <a:lnTo>
                    <a:pt x="168" y="0"/>
                  </a:lnTo>
                  <a:lnTo>
                    <a:pt x="166" y="0"/>
                  </a:lnTo>
                  <a:lnTo>
                    <a:pt x="164" y="2"/>
                  </a:lnTo>
                  <a:lnTo>
                    <a:pt x="164" y="0"/>
                  </a:lnTo>
                  <a:lnTo>
                    <a:pt x="162" y="0"/>
                  </a:lnTo>
                  <a:lnTo>
                    <a:pt x="162" y="2"/>
                  </a:lnTo>
                  <a:lnTo>
                    <a:pt x="162" y="6"/>
                  </a:lnTo>
                  <a:lnTo>
                    <a:pt x="154" y="10"/>
                  </a:lnTo>
                  <a:lnTo>
                    <a:pt x="150" y="10"/>
                  </a:lnTo>
                  <a:lnTo>
                    <a:pt x="146" y="12"/>
                  </a:lnTo>
                  <a:lnTo>
                    <a:pt x="144" y="12"/>
                  </a:lnTo>
                  <a:lnTo>
                    <a:pt x="140" y="12"/>
                  </a:lnTo>
                  <a:lnTo>
                    <a:pt x="136" y="16"/>
                  </a:lnTo>
                  <a:lnTo>
                    <a:pt x="132" y="18"/>
                  </a:lnTo>
                  <a:lnTo>
                    <a:pt x="130" y="16"/>
                  </a:lnTo>
                  <a:lnTo>
                    <a:pt x="126" y="18"/>
                  </a:lnTo>
                  <a:lnTo>
                    <a:pt x="122" y="18"/>
                  </a:lnTo>
                  <a:lnTo>
                    <a:pt x="116" y="16"/>
                  </a:lnTo>
                  <a:lnTo>
                    <a:pt x="114" y="14"/>
                  </a:lnTo>
                  <a:lnTo>
                    <a:pt x="110" y="14"/>
                  </a:lnTo>
                  <a:lnTo>
                    <a:pt x="112" y="16"/>
                  </a:lnTo>
                  <a:lnTo>
                    <a:pt x="114" y="18"/>
                  </a:lnTo>
                  <a:lnTo>
                    <a:pt x="116" y="20"/>
                  </a:lnTo>
                  <a:lnTo>
                    <a:pt x="118" y="22"/>
                  </a:lnTo>
                  <a:lnTo>
                    <a:pt x="114" y="28"/>
                  </a:lnTo>
                  <a:lnTo>
                    <a:pt x="116" y="30"/>
                  </a:lnTo>
                  <a:lnTo>
                    <a:pt x="114" y="34"/>
                  </a:lnTo>
                  <a:lnTo>
                    <a:pt x="120" y="36"/>
                  </a:lnTo>
                  <a:lnTo>
                    <a:pt x="124" y="36"/>
                  </a:lnTo>
                  <a:lnTo>
                    <a:pt x="128" y="36"/>
                  </a:lnTo>
                  <a:lnTo>
                    <a:pt x="128" y="38"/>
                  </a:lnTo>
                  <a:lnTo>
                    <a:pt x="126" y="40"/>
                  </a:lnTo>
                  <a:lnTo>
                    <a:pt x="120" y="42"/>
                  </a:lnTo>
                  <a:lnTo>
                    <a:pt x="118" y="44"/>
                  </a:lnTo>
                  <a:lnTo>
                    <a:pt x="116" y="46"/>
                  </a:lnTo>
                  <a:lnTo>
                    <a:pt x="110" y="50"/>
                  </a:lnTo>
                  <a:lnTo>
                    <a:pt x="108" y="52"/>
                  </a:lnTo>
                  <a:lnTo>
                    <a:pt x="104" y="54"/>
                  </a:lnTo>
                  <a:lnTo>
                    <a:pt x="102" y="58"/>
                  </a:lnTo>
                  <a:lnTo>
                    <a:pt x="96" y="58"/>
                  </a:lnTo>
                  <a:lnTo>
                    <a:pt x="94" y="58"/>
                  </a:lnTo>
                  <a:lnTo>
                    <a:pt x="88" y="54"/>
                  </a:lnTo>
                  <a:lnTo>
                    <a:pt x="84" y="52"/>
                  </a:lnTo>
                  <a:lnTo>
                    <a:pt x="80" y="52"/>
                  </a:lnTo>
                  <a:lnTo>
                    <a:pt x="80" y="48"/>
                  </a:lnTo>
                  <a:lnTo>
                    <a:pt x="80" y="46"/>
                  </a:lnTo>
                  <a:lnTo>
                    <a:pt x="78" y="44"/>
                  </a:lnTo>
                  <a:lnTo>
                    <a:pt x="78" y="42"/>
                  </a:lnTo>
                  <a:lnTo>
                    <a:pt x="74" y="42"/>
                  </a:lnTo>
                  <a:lnTo>
                    <a:pt x="72" y="46"/>
                  </a:lnTo>
                  <a:lnTo>
                    <a:pt x="70" y="46"/>
                  </a:lnTo>
                  <a:lnTo>
                    <a:pt x="68" y="44"/>
                  </a:lnTo>
                  <a:lnTo>
                    <a:pt x="66" y="44"/>
                  </a:lnTo>
                  <a:lnTo>
                    <a:pt x="64" y="46"/>
                  </a:lnTo>
                  <a:lnTo>
                    <a:pt x="50" y="46"/>
                  </a:lnTo>
                  <a:lnTo>
                    <a:pt x="50" y="50"/>
                  </a:lnTo>
                  <a:lnTo>
                    <a:pt x="52" y="52"/>
                  </a:lnTo>
                  <a:lnTo>
                    <a:pt x="56" y="54"/>
                  </a:lnTo>
                  <a:lnTo>
                    <a:pt x="58" y="58"/>
                  </a:lnTo>
                  <a:lnTo>
                    <a:pt x="56" y="58"/>
                  </a:lnTo>
                  <a:lnTo>
                    <a:pt x="58" y="60"/>
                  </a:lnTo>
                  <a:lnTo>
                    <a:pt x="56" y="62"/>
                  </a:lnTo>
                  <a:lnTo>
                    <a:pt x="54" y="60"/>
                  </a:lnTo>
                  <a:lnTo>
                    <a:pt x="46" y="62"/>
                  </a:lnTo>
                  <a:lnTo>
                    <a:pt x="46" y="70"/>
                  </a:lnTo>
                  <a:lnTo>
                    <a:pt x="48" y="72"/>
                  </a:lnTo>
                  <a:lnTo>
                    <a:pt x="54" y="76"/>
                  </a:lnTo>
                  <a:lnTo>
                    <a:pt x="56" y="82"/>
                  </a:lnTo>
                  <a:lnTo>
                    <a:pt x="56" y="86"/>
                  </a:lnTo>
                  <a:lnTo>
                    <a:pt x="56" y="88"/>
                  </a:lnTo>
                  <a:lnTo>
                    <a:pt x="48" y="114"/>
                  </a:lnTo>
                  <a:lnTo>
                    <a:pt x="46" y="120"/>
                  </a:lnTo>
                  <a:lnTo>
                    <a:pt x="46" y="122"/>
                  </a:lnTo>
                  <a:lnTo>
                    <a:pt x="46" y="122"/>
                  </a:lnTo>
                  <a:lnTo>
                    <a:pt x="44" y="122"/>
                  </a:lnTo>
                  <a:lnTo>
                    <a:pt x="44" y="122"/>
                  </a:lnTo>
                  <a:lnTo>
                    <a:pt x="40" y="120"/>
                  </a:lnTo>
                  <a:lnTo>
                    <a:pt x="40" y="120"/>
                  </a:lnTo>
                  <a:lnTo>
                    <a:pt x="38" y="120"/>
                  </a:lnTo>
                  <a:lnTo>
                    <a:pt x="36" y="120"/>
                  </a:lnTo>
                  <a:lnTo>
                    <a:pt x="36" y="122"/>
                  </a:lnTo>
                  <a:lnTo>
                    <a:pt x="26" y="124"/>
                  </a:lnTo>
                  <a:lnTo>
                    <a:pt x="20" y="126"/>
                  </a:lnTo>
                  <a:lnTo>
                    <a:pt x="18" y="128"/>
                  </a:lnTo>
                  <a:lnTo>
                    <a:pt x="18" y="128"/>
                  </a:lnTo>
                  <a:lnTo>
                    <a:pt x="16" y="130"/>
                  </a:lnTo>
                  <a:lnTo>
                    <a:pt x="12" y="132"/>
                  </a:lnTo>
                  <a:lnTo>
                    <a:pt x="10" y="132"/>
                  </a:lnTo>
                  <a:lnTo>
                    <a:pt x="10" y="136"/>
                  </a:lnTo>
                  <a:lnTo>
                    <a:pt x="10" y="138"/>
                  </a:lnTo>
                  <a:lnTo>
                    <a:pt x="10" y="140"/>
                  </a:lnTo>
                  <a:lnTo>
                    <a:pt x="6" y="144"/>
                  </a:lnTo>
                  <a:lnTo>
                    <a:pt x="8" y="148"/>
                  </a:lnTo>
                  <a:lnTo>
                    <a:pt x="8" y="150"/>
                  </a:lnTo>
                  <a:lnTo>
                    <a:pt x="6" y="152"/>
                  </a:lnTo>
                  <a:lnTo>
                    <a:pt x="4" y="150"/>
                  </a:lnTo>
                  <a:lnTo>
                    <a:pt x="2" y="154"/>
                  </a:lnTo>
                  <a:lnTo>
                    <a:pt x="2" y="156"/>
                  </a:lnTo>
                  <a:lnTo>
                    <a:pt x="0" y="158"/>
                  </a:lnTo>
                  <a:lnTo>
                    <a:pt x="0" y="158"/>
                  </a:lnTo>
                  <a:lnTo>
                    <a:pt x="0" y="162"/>
                  </a:lnTo>
                  <a:lnTo>
                    <a:pt x="0" y="164"/>
                  </a:lnTo>
                  <a:lnTo>
                    <a:pt x="0" y="166"/>
                  </a:lnTo>
                  <a:lnTo>
                    <a:pt x="0" y="168"/>
                  </a:lnTo>
                  <a:lnTo>
                    <a:pt x="4" y="170"/>
                  </a:lnTo>
                  <a:lnTo>
                    <a:pt x="8" y="180"/>
                  </a:lnTo>
                  <a:lnTo>
                    <a:pt x="6" y="184"/>
                  </a:lnTo>
                  <a:lnTo>
                    <a:pt x="14" y="184"/>
                  </a:lnTo>
                  <a:lnTo>
                    <a:pt x="18" y="184"/>
                  </a:lnTo>
                  <a:lnTo>
                    <a:pt x="20" y="188"/>
                  </a:lnTo>
                  <a:lnTo>
                    <a:pt x="20" y="192"/>
                  </a:lnTo>
                  <a:lnTo>
                    <a:pt x="26" y="192"/>
                  </a:lnTo>
                  <a:lnTo>
                    <a:pt x="32" y="192"/>
                  </a:lnTo>
                  <a:lnTo>
                    <a:pt x="38" y="188"/>
                  </a:lnTo>
                  <a:lnTo>
                    <a:pt x="42" y="186"/>
                  </a:lnTo>
                  <a:lnTo>
                    <a:pt x="42" y="186"/>
                  </a:lnTo>
                  <a:lnTo>
                    <a:pt x="42" y="190"/>
                  </a:lnTo>
                  <a:lnTo>
                    <a:pt x="42" y="190"/>
                  </a:lnTo>
                  <a:lnTo>
                    <a:pt x="42" y="194"/>
                  </a:lnTo>
                  <a:lnTo>
                    <a:pt x="42" y="202"/>
                  </a:lnTo>
                  <a:lnTo>
                    <a:pt x="42" y="206"/>
                  </a:lnTo>
                  <a:lnTo>
                    <a:pt x="44" y="206"/>
                  </a:lnTo>
                  <a:lnTo>
                    <a:pt x="46" y="206"/>
                  </a:lnTo>
                  <a:lnTo>
                    <a:pt x="48" y="206"/>
                  </a:lnTo>
                  <a:lnTo>
                    <a:pt x="52" y="206"/>
                  </a:lnTo>
                  <a:lnTo>
                    <a:pt x="52" y="206"/>
                  </a:lnTo>
                  <a:lnTo>
                    <a:pt x="54" y="206"/>
                  </a:lnTo>
                  <a:lnTo>
                    <a:pt x="54" y="206"/>
                  </a:lnTo>
                  <a:lnTo>
                    <a:pt x="54" y="206"/>
                  </a:lnTo>
                  <a:lnTo>
                    <a:pt x="62" y="206"/>
                  </a:lnTo>
                  <a:lnTo>
                    <a:pt x="66" y="206"/>
                  </a:lnTo>
                  <a:lnTo>
                    <a:pt x="68" y="204"/>
                  </a:lnTo>
                  <a:lnTo>
                    <a:pt x="70" y="204"/>
                  </a:lnTo>
                  <a:lnTo>
                    <a:pt x="74" y="202"/>
                  </a:lnTo>
                  <a:lnTo>
                    <a:pt x="76" y="202"/>
                  </a:lnTo>
                  <a:lnTo>
                    <a:pt x="80" y="200"/>
                  </a:lnTo>
                  <a:lnTo>
                    <a:pt x="82" y="196"/>
                  </a:lnTo>
                  <a:lnTo>
                    <a:pt x="88" y="192"/>
                  </a:lnTo>
                  <a:lnTo>
                    <a:pt x="92" y="192"/>
                  </a:lnTo>
                  <a:lnTo>
                    <a:pt x="96" y="188"/>
                  </a:lnTo>
                  <a:lnTo>
                    <a:pt x="98" y="188"/>
                  </a:lnTo>
                  <a:lnTo>
                    <a:pt x="102" y="190"/>
                  </a:lnTo>
                  <a:lnTo>
                    <a:pt x="104" y="188"/>
                  </a:lnTo>
                  <a:lnTo>
                    <a:pt x="106" y="190"/>
                  </a:lnTo>
                  <a:lnTo>
                    <a:pt x="106" y="192"/>
                  </a:lnTo>
                  <a:lnTo>
                    <a:pt x="106" y="198"/>
                  </a:lnTo>
                  <a:lnTo>
                    <a:pt x="104" y="200"/>
                  </a:lnTo>
                  <a:lnTo>
                    <a:pt x="106" y="206"/>
                  </a:lnTo>
                  <a:lnTo>
                    <a:pt x="106" y="210"/>
                  </a:lnTo>
                  <a:lnTo>
                    <a:pt x="108" y="214"/>
                  </a:lnTo>
                  <a:lnTo>
                    <a:pt x="110" y="214"/>
                  </a:lnTo>
                  <a:lnTo>
                    <a:pt x="110" y="218"/>
                  </a:lnTo>
                  <a:lnTo>
                    <a:pt x="114" y="220"/>
                  </a:lnTo>
                  <a:lnTo>
                    <a:pt x="118" y="222"/>
                  </a:lnTo>
                  <a:lnTo>
                    <a:pt x="120" y="226"/>
                  </a:lnTo>
                  <a:lnTo>
                    <a:pt x="122" y="224"/>
                  </a:lnTo>
                  <a:lnTo>
                    <a:pt x="126" y="222"/>
                  </a:lnTo>
                  <a:lnTo>
                    <a:pt x="130" y="226"/>
                  </a:lnTo>
                  <a:lnTo>
                    <a:pt x="134" y="226"/>
                  </a:lnTo>
                  <a:lnTo>
                    <a:pt x="138" y="230"/>
                  </a:lnTo>
                  <a:lnTo>
                    <a:pt x="140" y="230"/>
                  </a:lnTo>
                  <a:lnTo>
                    <a:pt x="146" y="232"/>
                  </a:lnTo>
                  <a:lnTo>
                    <a:pt x="150" y="234"/>
                  </a:lnTo>
                  <a:lnTo>
                    <a:pt x="150" y="238"/>
                  </a:lnTo>
                  <a:lnTo>
                    <a:pt x="152" y="238"/>
                  </a:lnTo>
                  <a:lnTo>
                    <a:pt x="156" y="240"/>
                  </a:lnTo>
                  <a:lnTo>
                    <a:pt x="162" y="240"/>
                  </a:lnTo>
                  <a:lnTo>
                    <a:pt x="168" y="242"/>
                  </a:lnTo>
                  <a:lnTo>
                    <a:pt x="168" y="244"/>
                  </a:lnTo>
                  <a:lnTo>
                    <a:pt x="168" y="250"/>
                  </a:lnTo>
                  <a:lnTo>
                    <a:pt x="170" y="254"/>
                  </a:lnTo>
                  <a:lnTo>
                    <a:pt x="168" y="256"/>
                  </a:lnTo>
                  <a:lnTo>
                    <a:pt x="172" y="264"/>
                  </a:lnTo>
                  <a:lnTo>
                    <a:pt x="172" y="270"/>
                  </a:lnTo>
                  <a:lnTo>
                    <a:pt x="194" y="270"/>
                  </a:lnTo>
                  <a:lnTo>
                    <a:pt x="194" y="278"/>
                  </a:lnTo>
                  <a:lnTo>
                    <a:pt x="194" y="284"/>
                  </a:lnTo>
                  <a:lnTo>
                    <a:pt x="200" y="284"/>
                  </a:lnTo>
                  <a:lnTo>
                    <a:pt x="206" y="296"/>
                  </a:lnTo>
                  <a:lnTo>
                    <a:pt x="208" y="302"/>
                  </a:lnTo>
                  <a:lnTo>
                    <a:pt x="202" y="314"/>
                  </a:lnTo>
                  <a:lnTo>
                    <a:pt x="202" y="316"/>
                  </a:lnTo>
                  <a:lnTo>
                    <a:pt x="200" y="318"/>
                  </a:lnTo>
                  <a:lnTo>
                    <a:pt x="200" y="320"/>
                  </a:lnTo>
                  <a:lnTo>
                    <a:pt x="200" y="322"/>
                  </a:lnTo>
                  <a:lnTo>
                    <a:pt x="204" y="324"/>
                  </a:lnTo>
                  <a:lnTo>
                    <a:pt x="204" y="328"/>
                  </a:lnTo>
                  <a:lnTo>
                    <a:pt x="206" y="332"/>
                  </a:lnTo>
                  <a:lnTo>
                    <a:pt x="206" y="340"/>
                  </a:lnTo>
                  <a:lnTo>
                    <a:pt x="206" y="342"/>
                  </a:lnTo>
                  <a:lnTo>
                    <a:pt x="204" y="346"/>
                  </a:lnTo>
                  <a:lnTo>
                    <a:pt x="206" y="348"/>
                  </a:lnTo>
                  <a:lnTo>
                    <a:pt x="210" y="348"/>
                  </a:lnTo>
                  <a:lnTo>
                    <a:pt x="212" y="348"/>
                  </a:lnTo>
                  <a:lnTo>
                    <a:pt x="218" y="348"/>
                  </a:lnTo>
                  <a:lnTo>
                    <a:pt x="222" y="350"/>
                  </a:lnTo>
                  <a:lnTo>
                    <a:pt x="228" y="348"/>
                  </a:lnTo>
                  <a:lnTo>
                    <a:pt x="230" y="350"/>
                  </a:lnTo>
                  <a:lnTo>
                    <a:pt x="232" y="350"/>
                  </a:lnTo>
                  <a:lnTo>
                    <a:pt x="234" y="352"/>
                  </a:lnTo>
                  <a:lnTo>
                    <a:pt x="236" y="366"/>
                  </a:lnTo>
                  <a:lnTo>
                    <a:pt x="238" y="372"/>
                  </a:lnTo>
                  <a:lnTo>
                    <a:pt x="242" y="372"/>
                  </a:lnTo>
                  <a:lnTo>
                    <a:pt x="246" y="368"/>
                  </a:lnTo>
                  <a:lnTo>
                    <a:pt x="248" y="370"/>
                  </a:lnTo>
                  <a:lnTo>
                    <a:pt x="250" y="372"/>
                  </a:lnTo>
                  <a:lnTo>
                    <a:pt x="252" y="372"/>
                  </a:lnTo>
                  <a:lnTo>
                    <a:pt x="250" y="374"/>
                  </a:lnTo>
                  <a:lnTo>
                    <a:pt x="250" y="386"/>
                  </a:lnTo>
                  <a:lnTo>
                    <a:pt x="250" y="386"/>
                  </a:lnTo>
                  <a:lnTo>
                    <a:pt x="250" y="388"/>
                  </a:lnTo>
                  <a:lnTo>
                    <a:pt x="250" y="388"/>
                  </a:lnTo>
                  <a:lnTo>
                    <a:pt x="250" y="390"/>
                  </a:lnTo>
                  <a:lnTo>
                    <a:pt x="248" y="392"/>
                  </a:lnTo>
                  <a:lnTo>
                    <a:pt x="252" y="390"/>
                  </a:lnTo>
                  <a:lnTo>
                    <a:pt x="256" y="392"/>
                  </a:lnTo>
                  <a:lnTo>
                    <a:pt x="258" y="394"/>
                  </a:lnTo>
                  <a:lnTo>
                    <a:pt x="260" y="398"/>
                  </a:lnTo>
                  <a:lnTo>
                    <a:pt x="260" y="402"/>
                  </a:lnTo>
                  <a:lnTo>
                    <a:pt x="260" y="408"/>
                  </a:lnTo>
                  <a:lnTo>
                    <a:pt x="260" y="412"/>
                  </a:lnTo>
                  <a:lnTo>
                    <a:pt x="260" y="414"/>
                  </a:lnTo>
                  <a:lnTo>
                    <a:pt x="256" y="414"/>
                  </a:lnTo>
                  <a:lnTo>
                    <a:pt x="254" y="416"/>
                  </a:lnTo>
                  <a:lnTo>
                    <a:pt x="254" y="416"/>
                  </a:lnTo>
                  <a:lnTo>
                    <a:pt x="252" y="418"/>
                  </a:lnTo>
                  <a:lnTo>
                    <a:pt x="252" y="418"/>
                  </a:lnTo>
                  <a:lnTo>
                    <a:pt x="246" y="422"/>
                  </a:lnTo>
                  <a:lnTo>
                    <a:pt x="246" y="422"/>
                  </a:lnTo>
                  <a:lnTo>
                    <a:pt x="242" y="422"/>
                  </a:lnTo>
                  <a:lnTo>
                    <a:pt x="238" y="426"/>
                  </a:lnTo>
                  <a:lnTo>
                    <a:pt x="236" y="428"/>
                  </a:lnTo>
                  <a:lnTo>
                    <a:pt x="236" y="430"/>
                  </a:lnTo>
                  <a:lnTo>
                    <a:pt x="234" y="430"/>
                  </a:lnTo>
                  <a:lnTo>
                    <a:pt x="234" y="430"/>
                  </a:lnTo>
                  <a:lnTo>
                    <a:pt x="230" y="436"/>
                  </a:lnTo>
                  <a:lnTo>
                    <a:pt x="228" y="438"/>
                  </a:lnTo>
                  <a:lnTo>
                    <a:pt x="228" y="440"/>
                  </a:lnTo>
                  <a:lnTo>
                    <a:pt x="228" y="440"/>
                  </a:lnTo>
                  <a:lnTo>
                    <a:pt x="226" y="442"/>
                  </a:lnTo>
                  <a:lnTo>
                    <a:pt x="224" y="446"/>
                  </a:lnTo>
                  <a:lnTo>
                    <a:pt x="222" y="448"/>
                  </a:lnTo>
                  <a:lnTo>
                    <a:pt x="220" y="452"/>
                  </a:lnTo>
                  <a:lnTo>
                    <a:pt x="220" y="452"/>
                  </a:lnTo>
                  <a:lnTo>
                    <a:pt x="218" y="454"/>
                  </a:lnTo>
                  <a:lnTo>
                    <a:pt x="218" y="456"/>
                  </a:lnTo>
                  <a:lnTo>
                    <a:pt x="220" y="456"/>
                  </a:lnTo>
                  <a:lnTo>
                    <a:pt x="220" y="456"/>
                  </a:lnTo>
                  <a:lnTo>
                    <a:pt x="228" y="454"/>
                  </a:lnTo>
                  <a:lnTo>
                    <a:pt x="230" y="456"/>
                  </a:lnTo>
                  <a:lnTo>
                    <a:pt x="232" y="460"/>
                  </a:lnTo>
                  <a:lnTo>
                    <a:pt x="234" y="462"/>
                  </a:lnTo>
                  <a:lnTo>
                    <a:pt x="236" y="464"/>
                  </a:lnTo>
                  <a:lnTo>
                    <a:pt x="240" y="470"/>
                  </a:lnTo>
                  <a:lnTo>
                    <a:pt x="240" y="470"/>
                  </a:lnTo>
                  <a:lnTo>
                    <a:pt x="242" y="466"/>
                  </a:lnTo>
                  <a:lnTo>
                    <a:pt x="244" y="466"/>
                  </a:lnTo>
                  <a:lnTo>
                    <a:pt x="248" y="472"/>
                  </a:lnTo>
                  <a:lnTo>
                    <a:pt x="250" y="472"/>
                  </a:lnTo>
                  <a:lnTo>
                    <a:pt x="254" y="474"/>
                  </a:lnTo>
                  <a:lnTo>
                    <a:pt x="256" y="476"/>
                  </a:lnTo>
                  <a:lnTo>
                    <a:pt x="256" y="480"/>
                  </a:lnTo>
                  <a:lnTo>
                    <a:pt x="258" y="480"/>
                  </a:lnTo>
                  <a:lnTo>
                    <a:pt x="264" y="482"/>
                  </a:lnTo>
                  <a:lnTo>
                    <a:pt x="266" y="484"/>
                  </a:lnTo>
                  <a:lnTo>
                    <a:pt x="270" y="490"/>
                  </a:lnTo>
                  <a:lnTo>
                    <a:pt x="272" y="492"/>
                  </a:lnTo>
                  <a:lnTo>
                    <a:pt x="272" y="494"/>
                  </a:lnTo>
                  <a:lnTo>
                    <a:pt x="268" y="498"/>
                  </a:lnTo>
                  <a:lnTo>
                    <a:pt x="270" y="502"/>
                  </a:lnTo>
                  <a:lnTo>
                    <a:pt x="270" y="502"/>
                  </a:lnTo>
                  <a:lnTo>
                    <a:pt x="272" y="504"/>
                  </a:lnTo>
                  <a:lnTo>
                    <a:pt x="272" y="504"/>
                  </a:lnTo>
                  <a:lnTo>
                    <a:pt x="274" y="506"/>
                  </a:lnTo>
                  <a:lnTo>
                    <a:pt x="278" y="502"/>
                  </a:lnTo>
                  <a:lnTo>
                    <a:pt x="280" y="498"/>
                  </a:lnTo>
                  <a:lnTo>
                    <a:pt x="282" y="490"/>
                  </a:lnTo>
                  <a:lnTo>
                    <a:pt x="284" y="484"/>
                  </a:lnTo>
                  <a:lnTo>
                    <a:pt x="284" y="482"/>
                  </a:lnTo>
                  <a:lnTo>
                    <a:pt x="282" y="482"/>
                  </a:lnTo>
                  <a:lnTo>
                    <a:pt x="282" y="478"/>
                  </a:lnTo>
                  <a:lnTo>
                    <a:pt x="282" y="476"/>
                  </a:lnTo>
                  <a:lnTo>
                    <a:pt x="284" y="476"/>
                  </a:lnTo>
                  <a:lnTo>
                    <a:pt x="284" y="474"/>
                  </a:lnTo>
                  <a:lnTo>
                    <a:pt x="286" y="470"/>
                  </a:lnTo>
                  <a:lnTo>
                    <a:pt x="286" y="470"/>
                  </a:lnTo>
                  <a:lnTo>
                    <a:pt x="288" y="470"/>
                  </a:lnTo>
                  <a:lnTo>
                    <a:pt x="290" y="470"/>
                  </a:lnTo>
                  <a:lnTo>
                    <a:pt x="290" y="468"/>
                  </a:lnTo>
                  <a:lnTo>
                    <a:pt x="292" y="466"/>
                  </a:lnTo>
                  <a:lnTo>
                    <a:pt x="292" y="464"/>
                  </a:lnTo>
                  <a:lnTo>
                    <a:pt x="292" y="462"/>
                  </a:lnTo>
                  <a:lnTo>
                    <a:pt x="294" y="462"/>
                  </a:lnTo>
                  <a:lnTo>
                    <a:pt x="294" y="462"/>
                  </a:lnTo>
                  <a:lnTo>
                    <a:pt x="296" y="458"/>
                  </a:lnTo>
                  <a:lnTo>
                    <a:pt x="294" y="456"/>
                  </a:lnTo>
                  <a:lnTo>
                    <a:pt x="294" y="456"/>
                  </a:lnTo>
                  <a:lnTo>
                    <a:pt x="294" y="452"/>
                  </a:lnTo>
                  <a:lnTo>
                    <a:pt x="292" y="450"/>
                  </a:lnTo>
                  <a:lnTo>
                    <a:pt x="294" y="450"/>
                  </a:lnTo>
                  <a:lnTo>
                    <a:pt x="296" y="454"/>
                  </a:lnTo>
                  <a:lnTo>
                    <a:pt x="298" y="456"/>
                  </a:lnTo>
                  <a:lnTo>
                    <a:pt x="300" y="456"/>
                  </a:lnTo>
                  <a:lnTo>
                    <a:pt x="300" y="456"/>
                  </a:lnTo>
                  <a:lnTo>
                    <a:pt x="302" y="456"/>
                  </a:lnTo>
                  <a:lnTo>
                    <a:pt x="302" y="460"/>
                  </a:lnTo>
                  <a:lnTo>
                    <a:pt x="300" y="460"/>
                  </a:lnTo>
                  <a:lnTo>
                    <a:pt x="300" y="464"/>
                  </a:lnTo>
                  <a:lnTo>
                    <a:pt x="296" y="468"/>
                  </a:lnTo>
                  <a:lnTo>
                    <a:pt x="294" y="468"/>
                  </a:lnTo>
                  <a:lnTo>
                    <a:pt x="294" y="472"/>
                  </a:lnTo>
                  <a:lnTo>
                    <a:pt x="292" y="474"/>
                  </a:lnTo>
                  <a:lnTo>
                    <a:pt x="292" y="474"/>
                  </a:lnTo>
                  <a:lnTo>
                    <a:pt x="290" y="474"/>
                  </a:lnTo>
                  <a:lnTo>
                    <a:pt x="288" y="476"/>
                  </a:lnTo>
                  <a:lnTo>
                    <a:pt x="288" y="478"/>
                  </a:lnTo>
                  <a:lnTo>
                    <a:pt x="286" y="478"/>
                  </a:lnTo>
                  <a:lnTo>
                    <a:pt x="284" y="478"/>
                  </a:lnTo>
                  <a:lnTo>
                    <a:pt x="284" y="480"/>
                  </a:lnTo>
                  <a:lnTo>
                    <a:pt x="286" y="482"/>
                  </a:lnTo>
                  <a:lnTo>
                    <a:pt x="294" y="476"/>
                  </a:lnTo>
                  <a:lnTo>
                    <a:pt x="298" y="470"/>
                  </a:lnTo>
                  <a:lnTo>
                    <a:pt x="304" y="460"/>
                  </a:lnTo>
                  <a:lnTo>
                    <a:pt x="306" y="456"/>
                  </a:lnTo>
                  <a:lnTo>
                    <a:pt x="310" y="450"/>
                  </a:lnTo>
                  <a:lnTo>
                    <a:pt x="314" y="438"/>
                  </a:lnTo>
                  <a:lnTo>
                    <a:pt x="320" y="432"/>
                  </a:lnTo>
                  <a:lnTo>
                    <a:pt x="320" y="430"/>
                  </a:lnTo>
                  <a:lnTo>
                    <a:pt x="320" y="430"/>
                  </a:lnTo>
                  <a:lnTo>
                    <a:pt x="320" y="428"/>
                  </a:lnTo>
                  <a:lnTo>
                    <a:pt x="322" y="428"/>
                  </a:lnTo>
                  <a:lnTo>
                    <a:pt x="322" y="424"/>
                  </a:lnTo>
                  <a:lnTo>
                    <a:pt x="324" y="424"/>
                  </a:lnTo>
                  <a:lnTo>
                    <a:pt x="324" y="422"/>
                  </a:lnTo>
                  <a:lnTo>
                    <a:pt x="324" y="420"/>
                  </a:lnTo>
                  <a:lnTo>
                    <a:pt x="324" y="420"/>
                  </a:lnTo>
                  <a:lnTo>
                    <a:pt x="322" y="418"/>
                  </a:lnTo>
                  <a:lnTo>
                    <a:pt x="324" y="416"/>
                  </a:lnTo>
                  <a:lnTo>
                    <a:pt x="320" y="412"/>
                  </a:lnTo>
                  <a:lnTo>
                    <a:pt x="320" y="410"/>
                  </a:lnTo>
                  <a:lnTo>
                    <a:pt x="320" y="410"/>
                  </a:lnTo>
                  <a:lnTo>
                    <a:pt x="320" y="408"/>
                  </a:lnTo>
                  <a:lnTo>
                    <a:pt x="320" y="404"/>
                  </a:lnTo>
                  <a:lnTo>
                    <a:pt x="318" y="400"/>
                  </a:lnTo>
                  <a:lnTo>
                    <a:pt x="320" y="400"/>
                  </a:lnTo>
                  <a:lnTo>
                    <a:pt x="322" y="400"/>
                  </a:lnTo>
                  <a:lnTo>
                    <a:pt x="322" y="396"/>
                  </a:lnTo>
                  <a:lnTo>
                    <a:pt x="320" y="396"/>
                  </a:lnTo>
                  <a:lnTo>
                    <a:pt x="324" y="396"/>
                  </a:lnTo>
                  <a:lnTo>
                    <a:pt x="324" y="394"/>
                  </a:lnTo>
                  <a:lnTo>
                    <a:pt x="320" y="392"/>
                  </a:lnTo>
                  <a:lnTo>
                    <a:pt x="322" y="392"/>
                  </a:lnTo>
                  <a:lnTo>
                    <a:pt x="324" y="388"/>
                  </a:lnTo>
                  <a:lnTo>
                    <a:pt x="326" y="390"/>
                  </a:lnTo>
                  <a:lnTo>
                    <a:pt x="330" y="386"/>
                  </a:lnTo>
                  <a:lnTo>
                    <a:pt x="332" y="384"/>
                  </a:lnTo>
                  <a:lnTo>
                    <a:pt x="332" y="384"/>
                  </a:lnTo>
                  <a:lnTo>
                    <a:pt x="334" y="380"/>
                  </a:lnTo>
                  <a:lnTo>
                    <a:pt x="338" y="378"/>
                  </a:lnTo>
                  <a:lnTo>
                    <a:pt x="344" y="372"/>
                  </a:lnTo>
                  <a:lnTo>
                    <a:pt x="348" y="372"/>
                  </a:lnTo>
                  <a:lnTo>
                    <a:pt x="350" y="370"/>
                  </a:lnTo>
                  <a:lnTo>
                    <a:pt x="354" y="368"/>
                  </a:lnTo>
                  <a:lnTo>
                    <a:pt x="356" y="368"/>
                  </a:lnTo>
                  <a:lnTo>
                    <a:pt x="358" y="368"/>
                  </a:lnTo>
                  <a:lnTo>
                    <a:pt x="360" y="368"/>
                  </a:lnTo>
                  <a:lnTo>
                    <a:pt x="360" y="368"/>
                  </a:lnTo>
                  <a:lnTo>
                    <a:pt x="360" y="364"/>
                  </a:lnTo>
                  <a:lnTo>
                    <a:pt x="366" y="360"/>
                  </a:lnTo>
                  <a:lnTo>
                    <a:pt x="368" y="360"/>
                  </a:lnTo>
                  <a:lnTo>
                    <a:pt x="368" y="358"/>
                  </a:lnTo>
                  <a:lnTo>
                    <a:pt x="366" y="358"/>
                  </a:lnTo>
                  <a:lnTo>
                    <a:pt x="366" y="358"/>
                  </a:lnTo>
                  <a:lnTo>
                    <a:pt x="364" y="356"/>
                  </a:lnTo>
                  <a:lnTo>
                    <a:pt x="366" y="356"/>
                  </a:lnTo>
                  <a:lnTo>
                    <a:pt x="370" y="354"/>
                  </a:lnTo>
                  <a:lnTo>
                    <a:pt x="372" y="354"/>
                  </a:lnTo>
                  <a:lnTo>
                    <a:pt x="374" y="354"/>
                  </a:lnTo>
                  <a:lnTo>
                    <a:pt x="376" y="352"/>
                  </a:lnTo>
                  <a:lnTo>
                    <a:pt x="378" y="354"/>
                  </a:lnTo>
                  <a:lnTo>
                    <a:pt x="378" y="354"/>
                  </a:lnTo>
                  <a:lnTo>
                    <a:pt x="374" y="356"/>
                  </a:lnTo>
                  <a:lnTo>
                    <a:pt x="372" y="356"/>
                  </a:lnTo>
                  <a:lnTo>
                    <a:pt x="370" y="358"/>
                  </a:lnTo>
                  <a:lnTo>
                    <a:pt x="372" y="358"/>
                  </a:lnTo>
                  <a:lnTo>
                    <a:pt x="376" y="356"/>
                  </a:lnTo>
                  <a:lnTo>
                    <a:pt x="382" y="354"/>
                  </a:lnTo>
                  <a:lnTo>
                    <a:pt x="382" y="352"/>
                  </a:lnTo>
                  <a:lnTo>
                    <a:pt x="382" y="352"/>
                  </a:lnTo>
                  <a:lnTo>
                    <a:pt x="384" y="352"/>
                  </a:lnTo>
                  <a:lnTo>
                    <a:pt x="384" y="354"/>
                  </a:lnTo>
                  <a:lnTo>
                    <a:pt x="384" y="356"/>
                  </a:lnTo>
                  <a:lnTo>
                    <a:pt x="384" y="356"/>
                  </a:lnTo>
                  <a:lnTo>
                    <a:pt x="388" y="356"/>
                  </a:lnTo>
                  <a:lnTo>
                    <a:pt x="390" y="354"/>
                  </a:lnTo>
                  <a:lnTo>
                    <a:pt x="394" y="354"/>
                  </a:lnTo>
                  <a:lnTo>
                    <a:pt x="398" y="356"/>
                  </a:lnTo>
                  <a:lnTo>
                    <a:pt x="400" y="354"/>
                  </a:lnTo>
                  <a:lnTo>
                    <a:pt x="400" y="352"/>
                  </a:lnTo>
                  <a:lnTo>
                    <a:pt x="400" y="352"/>
                  </a:lnTo>
                  <a:lnTo>
                    <a:pt x="400" y="350"/>
                  </a:lnTo>
                  <a:lnTo>
                    <a:pt x="406" y="346"/>
                  </a:lnTo>
                  <a:lnTo>
                    <a:pt x="410" y="344"/>
                  </a:lnTo>
                  <a:lnTo>
                    <a:pt x="412" y="344"/>
                  </a:lnTo>
                  <a:lnTo>
                    <a:pt x="414" y="342"/>
                  </a:lnTo>
                  <a:lnTo>
                    <a:pt x="412" y="342"/>
                  </a:lnTo>
                  <a:lnTo>
                    <a:pt x="410" y="336"/>
                  </a:lnTo>
                  <a:lnTo>
                    <a:pt x="412" y="334"/>
                  </a:lnTo>
                  <a:lnTo>
                    <a:pt x="414" y="332"/>
                  </a:lnTo>
                  <a:lnTo>
                    <a:pt x="414" y="330"/>
                  </a:lnTo>
                  <a:lnTo>
                    <a:pt x="414" y="328"/>
                  </a:lnTo>
                  <a:lnTo>
                    <a:pt x="416" y="326"/>
                  </a:lnTo>
                  <a:lnTo>
                    <a:pt x="418" y="324"/>
                  </a:lnTo>
                  <a:lnTo>
                    <a:pt x="416" y="324"/>
                  </a:lnTo>
                  <a:lnTo>
                    <a:pt x="420" y="318"/>
                  </a:lnTo>
                  <a:lnTo>
                    <a:pt x="424" y="312"/>
                  </a:lnTo>
                  <a:lnTo>
                    <a:pt x="424" y="310"/>
                  </a:lnTo>
                  <a:lnTo>
                    <a:pt x="424" y="302"/>
                  </a:lnTo>
                  <a:lnTo>
                    <a:pt x="422" y="300"/>
                  </a:lnTo>
                  <a:lnTo>
                    <a:pt x="424" y="296"/>
                  </a:lnTo>
                  <a:lnTo>
                    <a:pt x="426" y="294"/>
                  </a:lnTo>
                  <a:lnTo>
                    <a:pt x="426" y="292"/>
                  </a:lnTo>
                  <a:lnTo>
                    <a:pt x="430" y="290"/>
                  </a:lnTo>
                  <a:lnTo>
                    <a:pt x="430" y="288"/>
                  </a:lnTo>
                  <a:lnTo>
                    <a:pt x="428" y="284"/>
                  </a:lnTo>
                  <a:lnTo>
                    <a:pt x="432" y="278"/>
                  </a:lnTo>
                  <a:lnTo>
                    <a:pt x="430" y="274"/>
                  </a:lnTo>
                  <a:lnTo>
                    <a:pt x="432" y="270"/>
                  </a:lnTo>
                  <a:lnTo>
                    <a:pt x="432" y="268"/>
                  </a:lnTo>
                  <a:lnTo>
                    <a:pt x="432" y="264"/>
                  </a:lnTo>
                  <a:lnTo>
                    <a:pt x="430" y="248"/>
                  </a:lnTo>
                  <a:lnTo>
                    <a:pt x="430" y="244"/>
                  </a:lnTo>
                  <a:lnTo>
                    <a:pt x="432" y="242"/>
                  </a:lnTo>
                  <a:lnTo>
                    <a:pt x="432" y="240"/>
                  </a:lnTo>
                  <a:lnTo>
                    <a:pt x="430" y="242"/>
                  </a:lnTo>
                  <a:lnTo>
                    <a:pt x="428" y="240"/>
                  </a:lnTo>
                  <a:lnTo>
                    <a:pt x="428" y="238"/>
                  </a:lnTo>
                  <a:lnTo>
                    <a:pt x="430" y="236"/>
                  </a:lnTo>
                  <a:lnTo>
                    <a:pt x="430" y="234"/>
                  </a:lnTo>
                  <a:lnTo>
                    <a:pt x="430" y="232"/>
                  </a:lnTo>
                  <a:lnTo>
                    <a:pt x="432" y="230"/>
                  </a:lnTo>
                  <a:lnTo>
                    <a:pt x="432" y="228"/>
                  </a:lnTo>
                  <a:lnTo>
                    <a:pt x="430" y="226"/>
                  </a:lnTo>
                  <a:lnTo>
                    <a:pt x="428" y="224"/>
                  </a:lnTo>
                  <a:lnTo>
                    <a:pt x="428" y="224"/>
                  </a:lnTo>
                  <a:lnTo>
                    <a:pt x="428" y="222"/>
                  </a:lnTo>
                  <a:lnTo>
                    <a:pt x="430" y="224"/>
                  </a:lnTo>
                  <a:lnTo>
                    <a:pt x="432" y="224"/>
                  </a:lnTo>
                  <a:lnTo>
                    <a:pt x="434" y="226"/>
                  </a:lnTo>
                  <a:lnTo>
                    <a:pt x="434" y="222"/>
                  </a:lnTo>
                  <a:lnTo>
                    <a:pt x="436" y="222"/>
                  </a:lnTo>
                  <a:lnTo>
                    <a:pt x="436" y="224"/>
                  </a:lnTo>
                  <a:lnTo>
                    <a:pt x="438" y="224"/>
                  </a:lnTo>
                  <a:lnTo>
                    <a:pt x="436" y="226"/>
                  </a:lnTo>
                  <a:lnTo>
                    <a:pt x="434" y="228"/>
                  </a:lnTo>
                  <a:lnTo>
                    <a:pt x="434" y="230"/>
                  </a:lnTo>
                  <a:lnTo>
                    <a:pt x="436" y="230"/>
                  </a:lnTo>
                  <a:lnTo>
                    <a:pt x="438" y="228"/>
                  </a:lnTo>
                  <a:lnTo>
                    <a:pt x="442" y="226"/>
                  </a:lnTo>
                  <a:lnTo>
                    <a:pt x="446" y="220"/>
                  </a:lnTo>
                  <a:lnTo>
                    <a:pt x="448" y="214"/>
                  </a:lnTo>
                  <a:lnTo>
                    <a:pt x="448" y="212"/>
                  </a:lnTo>
                  <a:lnTo>
                    <a:pt x="450" y="210"/>
                  </a:lnTo>
                  <a:lnTo>
                    <a:pt x="450" y="206"/>
                  </a:lnTo>
                  <a:lnTo>
                    <a:pt x="452" y="202"/>
                  </a:lnTo>
                  <a:lnTo>
                    <a:pt x="460" y="198"/>
                  </a:lnTo>
                  <a:lnTo>
                    <a:pt x="460" y="196"/>
                  </a:lnTo>
                  <a:lnTo>
                    <a:pt x="462" y="196"/>
                  </a:lnTo>
                  <a:lnTo>
                    <a:pt x="464" y="192"/>
                  </a:lnTo>
                  <a:lnTo>
                    <a:pt x="468" y="188"/>
                  </a:lnTo>
                  <a:lnTo>
                    <a:pt x="474" y="182"/>
                  </a:lnTo>
                  <a:lnTo>
                    <a:pt x="476" y="180"/>
                  </a:lnTo>
                  <a:lnTo>
                    <a:pt x="478" y="172"/>
                  </a:lnTo>
                  <a:lnTo>
                    <a:pt x="478" y="170"/>
                  </a:lnTo>
                  <a:lnTo>
                    <a:pt x="480" y="168"/>
                  </a:lnTo>
                  <a:lnTo>
                    <a:pt x="480" y="166"/>
                  </a:lnTo>
                  <a:lnTo>
                    <a:pt x="478" y="164"/>
                  </a:lnTo>
                  <a:lnTo>
                    <a:pt x="480" y="160"/>
                  </a:lnTo>
                  <a:lnTo>
                    <a:pt x="480" y="160"/>
                  </a:lnTo>
                  <a:lnTo>
                    <a:pt x="480" y="154"/>
                  </a:lnTo>
                  <a:lnTo>
                    <a:pt x="478" y="152"/>
                  </a:lnTo>
                  <a:lnTo>
                    <a:pt x="478" y="150"/>
                  </a:lnTo>
                  <a:lnTo>
                    <a:pt x="474" y="140"/>
                  </a:lnTo>
                  <a:lnTo>
                    <a:pt x="474" y="136"/>
                  </a:lnTo>
                  <a:lnTo>
                    <a:pt x="474" y="134"/>
                  </a:lnTo>
                  <a:lnTo>
                    <a:pt x="466" y="130"/>
                  </a:lnTo>
                  <a:lnTo>
                    <a:pt x="460" y="130"/>
                  </a:lnTo>
                  <a:lnTo>
                    <a:pt x="458" y="132"/>
                  </a:lnTo>
                  <a:lnTo>
                    <a:pt x="456" y="128"/>
                  </a:lnTo>
                  <a:lnTo>
                    <a:pt x="452" y="128"/>
                  </a:lnTo>
                  <a:lnTo>
                    <a:pt x="450" y="124"/>
                  </a:lnTo>
                  <a:lnTo>
                    <a:pt x="446" y="122"/>
                  </a:lnTo>
                  <a:lnTo>
                    <a:pt x="444" y="122"/>
                  </a:lnTo>
                  <a:lnTo>
                    <a:pt x="438" y="116"/>
                  </a:lnTo>
                  <a:lnTo>
                    <a:pt x="434" y="110"/>
                  </a:lnTo>
                  <a:lnTo>
                    <a:pt x="432" y="110"/>
                  </a:lnTo>
                  <a:lnTo>
                    <a:pt x="428" y="108"/>
                  </a:lnTo>
                  <a:lnTo>
                    <a:pt x="426" y="108"/>
                  </a:lnTo>
                  <a:lnTo>
                    <a:pt x="418" y="102"/>
                  </a:lnTo>
                  <a:lnTo>
                    <a:pt x="414" y="102"/>
                  </a:lnTo>
                  <a:lnTo>
                    <a:pt x="412" y="100"/>
                  </a:lnTo>
                  <a:lnTo>
                    <a:pt x="408" y="102"/>
                  </a:lnTo>
                  <a:lnTo>
                    <a:pt x="406" y="102"/>
                  </a:lnTo>
                  <a:lnTo>
                    <a:pt x="404" y="100"/>
                  </a:lnTo>
                  <a:lnTo>
                    <a:pt x="400" y="102"/>
                  </a:lnTo>
                  <a:lnTo>
                    <a:pt x="400" y="102"/>
                  </a:lnTo>
                  <a:lnTo>
                    <a:pt x="398" y="102"/>
                  </a:lnTo>
                  <a:lnTo>
                    <a:pt x="396" y="100"/>
                  </a:lnTo>
                  <a:lnTo>
                    <a:pt x="394" y="100"/>
                  </a:lnTo>
                  <a:lnTo>
                    <a:pt x="394" y="98"/>
                  </a:lnTo>
                  <a:lnTo>
                    <a:pt x="394" y="100"/>
                  </a:lnTo>
                  <a:lnTo>
                    <a:pt x="394" y="102"/>
                  </a:lnTo>
                  <a:lnTo>
                    <a:pt x="390" y="100"/>
                  </a:lnTo>
                  <a:lnTo>
                    <a:pt x="390" y="98"/>
                  </a:lnTo>
                  <a:lnTo>
                    <a:pt x="388" y="98"/>
                  </a:lnTo>
                  <a:lnTo>
                    <a:pt x="390" y="100"/>
                  </a:lnTo>
                  <a:lnTo>
                    <a:pt x="388" y="100"/>
                  </a:lnTo>
                  <a:lnTo>
                    <a:pt x="386" y="98"/>
                  </a:lnTo>
                  <a:lnTo>
                    <a:pt x="384" y="100"/>
                  </a:lnTo>
                  <a:lnTo>
                    <a:pt x="380" y="98"/>
                  </a:lnTo>
                  <a:lnTo>
                    <a:pt x="374" y="94"/>
                  </a:lnTo>
                  <a:lnTo>
                    <a:pt x="372" y="96"/>
                  </a:lnTo>
                  <a:lnTo>
                    <a:pt x="372" y="96"/>
                  </a:lnTo>
                  <a:lnTo>
                    <a:pt x="372" y="98"/>
                  </a:lnTo>
                  <a:lnTo>
                    <a:pt x="372" y="98"/>
                  </a:lnTo>
                  <a:lnTo>
                    <a:pt x="370" y="98"/>
                  </a:lnTo>
                  <a:lnTo>
                    <a:pt x="370" y="98"/>
                  </a:lnTo>
                  <a:lnTo>
                    <a:pt x="368" y="98"/>
                  </a:lnTo>
                  <a:lnTo>
                    <a:pt x="366" y="100"/>
                  </a:lnTo>
                  <a:lnTo>
                    <a:pt x="366" y="102"/>
                  </a:lnTo>
                  <a:lnTo>
                    <a:pt x="366" y="104"/>
                  </a:lnTo>
                  <a:lnTo>
                    <a:pt x="364" y="102"/>
                  </a:lnTo>
                  <a:lnTo>
                    <a:pt x="364" y="100"/>
                  </a:lnTo>
                  <a:lnTo>
                    <a:pt x="362" y="100"/>
                  </a:lnTo>
                  <a:lnTo>
                    <a:pt x="362" y="102"/>
                  </a:lnTo>
                  <a:lnTo>
                    <a:pt x="360" y="108"/>
                  </a:lnTo>
                  <a:lnTo>
                    <a:pt x="360" y="110"/>
                  </a:lnTo>
                  <a:lnTo>
                    <a:pt x="360" y="108"/>
                  </a:lnTo>
                  <a:lnTo>
                    <a:pt x="360" y="104"/>
                  </a:lnTo>
                  <a:lnTo>
                    <a:pt x="360" y="102"/>
                  </a:lnTo>
                  <a:lnTo>
                    <a:pt x="362" y="98"/>
                  </a:lnTo>
                  <a:lnTo>
                    <a:pt x="362" y="96"/>
                  </a:lnTo>
                  <a:lnTo>
                    <a:pt x="362" y="96"/>
                  </a:lnTo>
                  <a:lnTo>
                    <a:pt x="360" y="96"/>
                  </a:lnTo>
                  <a:lnTo>
                    <a:pt x="362" y="92"/>
                  </a:lnTo>
                  <a:lnTo>
                    <a:pt x="358" y="88"/>
                  </a:lnTo>
                  <a:lnTo>
                    <a:pt x="356" y="86"/>
                  </a:lnTo>
                  <a:lnTo>
                    <a:pt x="354" y="86"/>
                  </a:lnTo>
                  <a:lnTo>
                    <a:pt x="352" y="86"/>
                  </a:lnTo>
                  <a:lnTo>
                    <a:pt x="350" y="88"/>
                  </a:lnTo>
                  <a:lnTo>
                    <a:pt x="348" y="88"/>
                  </a:lnTo>
                  <a:lnTo>
                    <a:pt x="348" y="86"/>
                  </a:lnTo>
                  <a:lnTo>
                    <a:pt x="346" y="86"/>
                  </a:lnTo>
                  <a:lnTo>
                    <a:pt x="346" y="84"/>
                  </a:lnTo>
                  <a:lnTo>
                    <a:pt x="346" y="82"/>
                  </a:lnTo>
                  <a:lnTo>
                    <a:pt x="344" y="82"/>
                  </a:lnTo>
                  <a:lnTo>
                    <a:pt x="342" y="82"/>
                  </a:lnTo>
                  <a:lnTo>
                    <a:pt x="340" y="80"/>
                  </a:lnTo>
                  <a:lnTo>
                    <a:pt x="340" y="82"/>
                  </a:lnTo>
                  <a:lnTo>
                    <a:pt x="340" y="80"/>
                  </a:lnTo>
                  <a:lnTo>
                    <a:pt x="338" y="80"/>
                  </a:lnTo>
                  <a:lnTo>
                    <a:pt x="338" y="78"/>
                  </a:lnTo>
                  <a:lnTo>
                    <a:pt x="336" y="80"/>
                  </a:lnTo>
                  <a:lnTo>
                    <a:pt x="332" y="78"/>
                  </a:lnTo>
                  <a:lnTo>
                    <a:pt x="330" y="76"/>
                  </a:lnTo>
                  <a:lnTo>
                    <a:pt x="328" y="76"/>
                  </a:lnTo>
                  <a:lnTo>
                    <a:pt x="328" y="78"/>
                  </a:lnTo>
                  <a:lnTo>
                    <a:pt x="326" y="76"/>
                  </a:lnTo>
                  <a:lnTo>
                    <a:pt x="324" y="76"/>
                  </a:lnTo>
                  <a:lnTo>
                    <a:pt x="324" y="78"/>
                  </a:lnTo>
                  <a:lnTo>
                    <a:pt x="322" y="78"/>
                  </a:lnTo>
                  <a:lnTo>
                    <a:pt x="322" y="76"/>
                  </a:lnTo>
                  <a:lnTo>
                    <a:pt x="318" y="76"/>
                  </a:lnTo>
                  <a:lnTo>
                    <a:pt x="316" y="78"/>
                  </a:lnTo>
                  <a:lnTo>
                    <a:pt x="316" y="80"/>
                  </a:lnTo>
                  <a:lnTo>
                    <a:pt x="316" y="80"/>
                  </a:lnTo>
                  <a:lnTo>
                    <a:pt x="312" y="84"/>
                  </a:lnTo>
                  <a:lnTo>
                    <a:pt x="310" y="86"/>
                  </a:lnTo>
                  <a:lnTo>
                    <a:pt x="304" y="88"/>
                  </a:lnTo>
                  <a:lnTo>
                    <a:pt x="304" y="90"/>
                  </a:lnTo>
                  <a:lnTo>
                    <a:pt x="302" y="94"/>
                  </a:lnTo>
                  <a:lnTo>
                    <a:pt x="300" y="98"/>
                  </a:lnTo>
                  <a:lnTo>
                    <a:pt x="300" y="100"/>
                  </a:lnTo>
                  <a:lnTo>
                    <a:pt x="298" y="102"/>
                  </a:lnTo>
                  <a:lnTo>
                    <a:pt x="298" y="102"/>
                  </a:lnTo>
                  <a:lnTo>
                    <a:pt x="298" y="106"/>
                  </a:lnTo>
                  <a:lnTo>
                    <a:pt x="298" y="110"/>
                  </a:lnTo>
                  <a:lnTo>
                    <a:pt x="296" y="108"/>
                  </a:lnTo>
                  <a:lnTo>
                    <a:pt x="296" y="104"/>
                  </a:lnTo>
                  <a:lnTo>
                    <a:pt x="296" y="102"/>
                  </a:lnTo>
                  <a:lnTo>
                    <a:pt x="296" y="100"/>
                  </a:lnTo>
                  <a:lnTo>
                    <a:pt x="300" y="98"/>
                  </a:lnTo>
                  <a:lnTo>
                    <a:pt x="298" y="96"/>
                  </a:lnTo>
                  <a:lnTo>
                    <a:pt x="300" y="92"/>
                  </a:lnTo>
                  <a:lnTo>
                    <a:pt x="300" y="92"/>
                  </a:lnTo>
                  <a:lnTo>
                    <a:pt x="298" y="90"/>
                  </a:lnTo>
                  <a:lnTo>
                    <a:pt x="296" y="92"/>
                  </a:lnTo>
                  <a:lnTo>
                    <a:pt x="292" y="92"/>
                  </a:lnTo>
                  <a:lnTo>
                    <a:pt x="290" y="92"/>
                  </a:lnTo>
                  <a:lnTo>
                    <a:pt x="288" y="92"/>
                  </a:lnTo>
                  <a:lnTo>
                    <a:pt x="286" y="90"/>
                  </a:lnTo>
                  <a:lnTo>
                    <a:pt x="288" y="90"/>
                  </a:lnTo>
                  <a:lnTo>
                    <a:pt x="290" y="88"/>
                  </a:lnTo>
                  <a:lnTo>
                    <a:pt x="292" y="88"/>
                  </a:lnTo>
                  <a:lnTo>
                    <a:pt x="296" y="90"/>
                  </a:lnTo>
                  <a:lnTo>
                    <a:pt x="298" y="88"/>
                  </a:lnTo>
                  <a:lnTo>
                    <a:pt x="300" y="86"/>
                  </a:lnTo>
                  <a:lnTo>
                    <a:pt x="300" y="86"/>
                  </a:lnTo>
                  <a:lnTo>
                    <a:pt x="302" y="88"/>
                  </a:lnTo>
                  <a:lnTo>
                    <a:pt x="302" y="88"/>
                  </a:lnTo>
                  <a:lnTo>
                    <a:pt x="304" y="86"/>
                  </a:lnTo>
                  <a:lnTo>
                    <a:pt x="308" y="84"/>
                  </a:lnTo>
                  <a:lnTo>
                    <a:pt x="308" y="82"/>
                  </a:lnTo>
                  <a:lnTo>
                    <a:pt x="312" y="78"/>
                  </a:lnTo>
                  <a:lnTo>
                    <a:pt x="312" y="74"/>
                  </a:lnTo>
                  <a:lnTo>
                    <a:pt x="312" y="74"/>
                  </a:lnTo>
                  <a:lnTo>
                    <a:pt x="312" y="72"/>
                  </a:lnTo>
                  <a:lnTo>
                    <a:pt x="310" y="70"/>
                  </a:lnTo>
                  <a:lnTo>
                    <a:pt x="306" y="68"/>
                  </a:lnTo>
                  <a:lnTo>
                    <a:pt x="304" y="68"/>
                  </a:lnTo>
                  <a:lnTo>
                    <a:pt x="300" y="70"/>
                  </a:lnTo>
                  <a:lnTo>
                    <a:pt x="298" y="70"/>
                  </a:lnTo>
                  <a:lnTo>
                    <a:pt x="294" y="68"/>
                  </a:lnTo>
                  <a:lnTo>
                    <a:pt x="290" y="68"/>
                  </a:lnTo>
                  <a:lnTo>
                    <a:pt x="286" y="72"/>
                  </a:lnTo>
                  <a:lnTo>
                    <a:pt x="286" y="74"/>
                  </a:lnTo>
                  <a:lnTo>
                    <a:pt x="286" y="74"/>
                  </a:lnTo>
                  <a:lnTo>
                    <a:pt x="288" y="76"/>
                  </a:lnTo>
                  <a:lnTo>
                    <a:pt x="286" y="76"/>
                  </a:lnTo>
                  <a:lnTo>
                    <a:pt x="284" y="76"/>
                  </a:lnTo>
                  <a:lnTo>
                    <a:pt x="284" y="78"/>
                  </a:lnTo>
                  <a:lnTo>
                    <a:pt x="284" y="76"/>
                  </a:lnTo>
                  <a:lnTo>
                    <a:pt x="282" y="76"/>
                  </a:lnTo>
                  <a:lnTo>
                    <a:pt x="280" y="78"/>
                  </a:lnTo>
                  <a:lnTo>
                    <a:pt x="276" y="80"/>
                  </a:lnTo>
                  <a:lnTo>
                    <a:pt x="274" y="86"/>
                  </a:lnTo>
                  <a:lnTo>
                    <a:pt x="276" y="82"/>
                  </a:lnTo>
                  <a:lnTo>
                    <a:pt x="276" y="80"/>
                  </a:lnTo>
                  <a:lnTo>
                    <a:pt x="276" y="78"/>
                  </a:lnTo>
                  <a:lnTo>
                    <a:pt x="276" y="76"/>
                  </a:lnTo>
                  <a:lnTo>
                    <a:pt x="276" y="76"/>
                  </a:lnTo>
                  <a:lnTo>
                    <a:pt x="274" y="78"/>
                  </a:lnTo>
                  <a:lnTo>
                    <a:pt x="272" y="80"/>
                  </a:lnTo>
                  <a:lnTo>
                    <a:pt x="270" y="84"/>
                  </a:lnTo>
                  <a:lnTo>
                    <a:pt x="268" y="86"/>
                  </a:lnTo>
                  <a:lnTo>
                    <a:pt x="270" y="82"/>
                  </a:lnTo>
                  <a:lnTo>
                    <a:pt x="270" y="78"/>
                  </a:lnTo>
                  <a:lnTo>
                    <a:pt x="276" y="74"/>
                  </a:lnTo>
                  <a:lnTo>
                    <a:pt x="276" y="70"/>
                  </a:lnTo>
                  <a:lnTo>
                    <a:pt x="278" y="66"/>
                  </a:lnTo>
                  <a:lnTo>
                    <a:pt x="280" y="66"/>
                  </a:lnTo>
                  <a:lnTo>
                    <a:pt x="282" y="64"/>
                  </a:lnTo>
                  <a:lnTo>
                    <a:pt x="284" y="64"/>
                  </a:lnTo>
                  <a:lnTo>
                    <a:pt x="286" y="60"/>
                  </a:lnTo>
                  <a:lnTo>
                    <a:pt x="292" y="54"/>
                  </a:lnTo>
                  <a:lnTo>
                    <a:pt x="292" y="52"/>
                  </a:lnTo>
                  <a:lnTo>
                    <a:pt x="294" y="52"/>
                  </a:lnTo>
                  <a:lnTo>
                    <a:pt x="292" y="50"/>
                  </a:lnTo>
                  <a:lnTo>
                    <a:pt x="294" y="48"/>
                  </a:lnTo>
                  <a:lnTo>
                    <a:pt x="294" y="48"/>
                  </a:lnTo>
                  <a:lnTo>
                    <a:pt x="294" y="46"/>
                  </a:lnTo>
                  <a:lnTo>
                    <a:pt x="292" y="44"/>
                  </a:lnTo>
                  <a:lnTo>
                    <a:pt x="290" y="44"/>
                  </a:lnTo>
                  <a:lnTo>
                    <a:pt x="288" y="44"/>
                  </a:lnTo>
                  <a:lnTo>
                    <a:pt x="288" y="42"/>
                  </a:lnTo>
                  <a:lnTo>
                    <a:pt x="286" y="38"/>
                  </a:lnTo>
                  <a:lnTo>
                    <a:pt x="282" y="32"/>
                  </a:lnTo>
                  <a:lnTo>
                    <a:pt x="280" y="28"/>
                  </a:lnTo>
                  <a:lnTo>
                    <a:pt x="278" y="24"/>
                  </a:lnTo>
                  <a:lnTo>
                    <a:pt x="278" y="20"/>
                  </a:lnTo>
                  <a:lnTo>
                    <a:pt x="278" y="18"/>
                  </a:lnTo>
                  <a:close/>
                </a:path>
              </a:pathLst>
            </a:custGeom>
            <a:grpFill/>
            <a:ln w="6350">
              <a:solidFill>
                <a:srgbClr val="19243F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/>
              <a:endParaRPr lang="en-US" sz="3448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72" name="Bolivia">
              <a:extLst>
                <a:ext uri="{FF2B5EF4-FFF2-40B4-BE49-F238E27FC236}">
                  <a16:creationId xmlns:a16="http://schemas.microsoft.com/office/drawing/2014/main" id="{CC6B0622-D974-4F92-8F32-CF415D83451F}"/>
                </a:ext>
              </a:extLst>
            </p:cNvPr>
            <p:cNvSpPr>
              <a:spLocks/>
            </p:cNvSpPr>
            <p:nvPr/>
          </p:nvSpPr>
          <p:spPr bwMode="auto">
            <a:xfrm>
              <a:off x="4300799" y="4658783"/>
              <a:ext cx="294735" cy="329184"/>
            </a:xfrm>
            <a:custGeom>
              <a:avLst/>
              <a:gdLst>
                <a:gd name="T0" fmla="*/ 148 w 154"/>
                <a:gd name="T1" fmla="*/ 126 h 172"/>
                <a:gd name="T2" fmla="*/ 146 w 154"/>
                <a:gd name="T3" fmla="*/ 96 h 172"/>
                <a:gd name="T4" fmla="*/ 140 w 154"/>
                <a:gd name="T5" fmla="*/ 82 h 172"/>
                <a:gd name="T6" fmla="*/ 114 w 154"/>
                <a:gd name="T7" fmla="*/ 68 h 172"/>
                <a:gd name="T8" fmla="*/ 114 w 154"/>
                <a:gd name="T9" fmla="*/ 56 h 172"/>
                <a:gd name="T10" fmla="*/ 102 w 154"/>
                <a:gd name="T11" fmla="*/ 52 h 172"/>
                <a:gd name="T12" fmla="*/ 96 w 154"/>
                <a:gd name="T13" fmla="*/ 46 h 172"/>
                <a:gd name="T14" fmla="*/ 84 w 154"/>
                <a:gd name="T15" fmla="*/ 42 h 172"/>
                <a:gd name="T16" fmla="*/ 72 w 154"/>
                <a:gd name="T17" fmla="*/ 34 h 172"/>
                <a:gd name="T18" fmla="*/ 64 w 154"/>
                <a:gd name="T19" fmla="*/ 34 h 172"/>
                <a:gd name="T20" fmla="*/ 56 w 154"/>
                <a:gd name="T21" fmla="*/ 26 h 172"/>
                <a:gd name="T22" fmla="*/ 52 w 154"/>
                <a:gd name="T23" fmla="*/ 18 h 172"/>
                <a:gd name="T24" fmla="*/ 52 w 154"/>
                <a:gd name="T25" fmla="*/ 4 h 172"/>
                <a:gd name="T26" fmla="*/ 48 w 154"/>
                <a:gd name="T27" fmla="*/ 2 h 172"/>
                <a:gd name="T28" fmla="*/ 38 w 154"/>
                <a:gd name="T29" fmla="*/ 4 h 172"/>
                <a:gd name="T30" fmla="*/ 26 w 154"/>
                <a:gd name="T31" fmla="*/ 12 h 172"/>
                <a:gd name="T32" fmla="*/ 16 w 154"/>
                <a:gd name="T33" fmla="*/ 16 h 172"/>
                <a:gd name="T34" fmla="*/ 8 w 154"/>
                <a:gd name="T35" fmla="*/ 18 h 172"/>
                <a:gd name="T36" fmla="*/ 12 w 154"/>
                <a:gd name="T37" fmla="*/ 36 h 172"/>
                <a:gd name="T38" fmla="*/ 8 w 154"/>
                <a:gd name="T39" fmla="*/ 52 h 172"/>
                <a:gd name="T40" fmla="*/ 8 w 154"/>
                <a:gd name="T41" fmla="*/ 66 h 172"/>
                <a:gd name="T42" fmla="*/ 8 w 154"/>
                <a:gd name="T43" fmla="*/ 74 h 172"/>
                <a:gd name="T44" fmla="*/ 12 w 154"/>
                <a:gd name="T45" fmla="*/ 86 h 172"/>
                <a:gd name="T46" fmla="*/ 6 w 154"/>
                <a:gd name="T47" fmla="*/ 94 h 172"/>
                <a:gd name="T48" fmla="*/ 6 w 154"/>
                <a:gd name="T49" fmla="*/ 100 h 172"/>
                <a:gd name="T50" fmla="*/ 8 w 154"/>
                <a:gd name="T51" fmla="*/ 104 h 172"/>
                <a:gd name="T52" fmla="*/ 12 w 154"/>
                <a:gd name="T53" fmla="*/ 110 h 172"/>
                <a:gd name="T54" fmla="*/ 12 w 154"/>
                <a:gd name="T55" fmla="*/ 118 h 172"/>
                <a:gd name="T56" fmla="*/ 20 w 154"/>
                <a:gd name="T57" fmla="*/ 128 h 172"/>
                <a:gd name="T58" fmla="*/ 16 w 154"/>
                <a:gd name="T59" fmla="*/ 140 h 172"/>
                <a:gd name="T60" fmla="*/ 34 w 154"/>
                <a:gd name="T61" fmla="*/ 172 h 172"/>
                <a:gd name="T62" fmla="*/ 40 w 154"/>
                <a:gd name="T63" fmla="*/ 170 h 172"/>
                <a:gd name="T64" fmla="*/ 44 w 154"/>
                <a:gd name="T65" fmla="*/ 164 h 172"/>
                <a:gd name="T66" fmla="*/ 54 w 154"/>
                <a:gd name="T67" fmla="*/ 160 h 172"/>
                <a:gd name="T68" fmla="*/ 62 w 154"/>
                <a:gd name="T69" fmla="*/ 160 h 172"/>
                <a:gd name="T70" fmla="*/ 70 w 154"/>
                <a:gd name="T71" fmla="*/ 164 h 172"/>
                <a:gd name="T72" fmla="*/ 74 w 154"/>
                <a:gd name="T73" fmla="*/ 168 h 172"/>
                <a:gd name="T74" fmla="*/ 76 w 154"/>
                <a:gd name="T75" fmla="*/ 162 h 172"/>
                <a:gd name="T76" fmla="*/ 90 w 154"/>
                <a:gd name="T77" fmla="*/ 158 h 172"/>
                <a:gd name="T78" fmla="*/ 96 w 154"/>
                <a:gd name="T79" fmla="*/ 150 h 172"/>
                <a:gd name="T80" fmla="*/ 96 w 154"/>
                <a:gd name="T81" fmla="*/ 142 h 172"/>
                <a:gd name="T82" fmla="*/ 100 w 154"/>
                <a:gd name="T83" fmla="*/ 128 h 172"/>
                <a:gd name="T84" fmla="*/ 134 w 154"/>
                <a:gd name="T85" fmla="*/ 122 h 172"/>
                <a:gd name="T86" fmla="*/ 146 w 154"/>
                <a:gd name="T87" fmla="*/ 13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54" h="172">
                  <a:moveTo>
                    <a:pt x="146" y="130"/>
                  </a:moveTo>
                  <a:lnTo>
                    <a:pt x="148" y="128"/>
                  </a:lnTo>
                  <a:lnTo>
                    <a:pt x="148" y="126"/>
                  </a:lnTo>
                  <a:lnTo>
                    <a:pt x="154" y="114"/>
                  </a:lnTo>
                  <a:lnTo>
                    <a:pt x="152" y="108"/>
                  </a:lnTo>
                  <a:lnTo>
                    <a:pt x="146" y="96"/>
                  </a:lnTo>
                  <a:lnTo>
                    <a:pt x="140" y="96"/>
                  </a:lnTo>
                  <a:lnTo>
                    <a:pt x="140" y="90"/>
                  </a:lnTo>
                  <a:lnTo>
                    <a:pt x="140" y="82"/>
                  </a:lnTo>
                  <a:lnTo>
                    <a:pt x="118" y="82"/>
                  </a:lnTo>
                  <a:lnTo>
                    <a:pt x="118" y="76"/>
                  </a:lnTo>
                  <a:lnTo>
                    <a:pt x="114" y="68"/>
                  </a:lnTo>
                  <a:lnTo>
                    <a:pt x="116" y="66"/>
                  </a:lnTo>
                  <a:lnTo>
                    <a:pt x="114" y="62"/>
                  </a:lnTo>
                  <a:lnTo>
                    <a:pt x="114" y="56"/>
                  </a:lnTo>
                  <a:lnTo>
                    <a:pt x="114" y="54"/>
                  </a:lnTo>
                  <a:lnTo>
                    <a:pt x="108" y="52"/>
                  </a:lnTo>
                  <a:lnTo>
                    <a:pt x="102" y="52"/>
                  </a:lnTo>
                  <a:lnTo>
                    <a:pt x="98" y="50"/>
                  </a:lnTo>
                  <a:lnTo>
                    <a:pt x="96" y="50"/>
                  </a:lnTo>
                  <a:lnTo>
                    <a:pt x="96" y="46"/>
                  </a:lnTo>
                  <a:lnTo>
                    <a:pt x="92" y="44"/>
                  </a:lnTo>
                  <a:lnTo>
                    <a:pt x="86" y="42"/>
                  </a:lnTo>
                  <a:lnTo>
                    <a:pt x="84" y="42"/>
                  </a:lnTo>
                  <a:lnTo>
                    <a:pt x="80" y="38"/>
                  </a:lnTo>
                  <a:lnTo>
                    <a:pt x="76" y="38"/>
                  </a:lnTo>
                  <a:lnTo>
                    <a:pt x="72" y="34"/>
                  </a:lnTo>
                  <a:lnTo>
                    <a:pt x="68" y="36"/>
                  </a:lnTo>
                  <a:lnTo>
                    <a:pt x="66" y="38"/>
                  </a:lnTo>
                  <a:lnTo>
                    <a:pt x="64" y="34"/>
                  </a:lnTo>
                  <a:lnTo>
                    <a:pt x="60" y="32"/>
                  </a:lnTo>
                  <a:lnTo>
                    <a:pt x="56" y="30"/>
                  </a:lnTo>
                  <a:lnTo>
                    <a:pt x="56" y="26"/>
                  </a:lnTo>
                  <a:lnTo>
                    <a:pt x="54" y="26"/>
                  </a:lnTo>
                  <a:lnTo>
                    <a:pt x="52" y="22"/>
                  </a:lnTo>
                  <a:lnTo>
                    <a:pt x="52" y="18"/>
                  </a:lnTo>
                  <a:lnTo>
                    <a:pt x="50" y="12"/>
                  </a:lnTo>
                  <a:lnTo>
                    <a:pt x="52" y="10"/>
                  </a:lnTo>
                  <a:lnTo>
                    <a:pt x="52" y="4"/>
                  </a:lnTo>
                  <a:lnTo>
                    <a:pt x="52" y="2"/>
                  </a:lnTo>
                  <a:lnTo>
                    <a:pt x="50" y="0"/>
                  </a:lnTo>
                  <a:lnTo>
                    <a:pt x="48" y="2"/>
                  </a:lnTo>
                  <a:lnTo>
                    <a:pt x="44" y="0"/>
                  </a:lnTo>
                  <a:lnTo>
                    <a:pt x="42" y="0"/>
                  </a:lnTo>
                  <a:lnTo>
                    <a:pt x="38" y="4"/>
                  </a:lnTo>
                  <a:lnTo>
                    <a:pt x="34" y="4"/>
                  </a:lnTo>
                  <a:lnTo>
                    <a:pt x="28" y="8"/>
                  </a:lnTo>
                  <a:lnTo>
                    <a:pt x="26" y="12"/>
                  </a:lnTo>
                  <a:lnTo>
                    <a:pt x="22" y="14"/>
                  </a:lnTo>
                  <a:lnTo>
                    <a:pt x="20" y="14"/>
                  </a:lnTo>
                  <a:lnTo>
                    <a:pt x="16" y="16"/>
                  </a:lnTo>
                  <a:lnTo>
                    <a:pt x="14" y="16"/>
                  </a:lnTo>
                  <a:lnTo>
                    <a:pt x="12" y="18"/>
                  </a:lnTo>
                  <a:lnTo>
                    <a:pt x="8" y="18"/>
                  </a:lnTo>
                  <a:lnTo>
                    <a:pt x="0" y="18"/>
                  </a:lnTo>
                  <a:lnTo>
                    <a:pt x="12" y="34"/>
                  </a:lnTo>
                  <a:lnTo>
                    <a:pt x="12" y="36"/>
                  </a:lnTo>
                  <a:lnTo>
                    <a:pt x="10" y="38"/>
                  </a:lnTo>
                  <a:lnTo>
                    <a:pt x="10" y="48"/>
                  </a:lnTo>
                  <a:lnTo>
                    <a:pt x="8" y="52"/>
                  </a:lnTo>
                  <a:lnTo>
                    <a:pt x="10" y="54"/>
                  </a:lnTo>
                  <a:lnTo>
                    <a:pt x="10" y="62"/>
                  </a:lnTo>
                  <a:lnTo>
                    <a:pt x="8" y="66"/>
                  </a:lnTo>
                  <a:lnTo>
                    <a:pt x="6" y="68"/>
                  </a:lnTo>
                  <a:lnTo>
                    <a:pt x="8" y="72"/>
                  </a:lnTo>
                  <a:lnTo>
                    <a:pt x="8" y="74"/>
                  </a:lnTo>
                  <a:lnTo>
                    <a:pt x="8" y="76"/>
                  </a:lnTo>
                  <a:lnTo>
                    <a:pt x="8" y="78"/>
                  </a:lnTo>
                  <a:lnTo>
                    <a:pt x="12" y="86"/>
                  </a:lnTo>
                  <a:lnTo>
                    <a:pt x="10" y="88"/>
                  </a:lnTo>
                  <a:lnTo>
                    <a:pt x="8" y="92"/>
                  </a:lnTo>
                  <a:lnTo>
                    <a:pt x="6" y="94"/>
                  </a:lnTo>
                  <a:lnTo>
                    <a:pt x="4" y="98"/>
                  </a:lnTo>
                  <a:lnTo>
                    <a:pt x="4" y="100"/>
                  </a:lnTo>
                  <a:lnTo>
                    <a:pt x="6" y="100"/>
                  </a:lnTo>
                  <a:lnTo>
                    <a:pt x="6" y="102"/>
                  </a:lnTo>
                  <a:lnTo>
                    <a:pt x="6" y="102"/>
                  </a:lnTo>
                  <a:lnTo>
                    <a:pt x="8" y="104"/>
                  </a:lnTo>
                  <a:lnTo>
                    <a:pt x="10" y="106"/>
                  </a:lnTo>
                  <a:lnTo>
                    <a:pt x="12" y="108"/>
                  </a:lnTo>
                  <a:lnTo>
                    <a:pt x="12" y="110"/>
                  </a:lnTo>
                  <a:lnTo>
                    <a:pt x="12" y="112"/>
                  </a:lnTo>
                  <a:lnTo>
                    <a:pt x="12" y="114"/>
                  </a:lnTo>
                  <a:lnTo>
                    <a:pt x="12" y="118"/>
                  </a:lnTo>
                  <a:lnTo>
                    <a:pt x="14" y="120"/>
                  </a:lnTo>
                  <a:lnTo>
                    <a:pt x="20" y="126"/>
                  </a:lnTo>
                  <a:lnTo>
                    <a:pt x="20" y="128"/>
                  </a:lnTo>
                  <a:lnTo>
                    <a:pt x="18" y="130"/>
                  </a:lnTo>
                  <a:lnTo>
                    <a:pt x="20" y="134"/>
                  </a:lnTo>
                  <a:lnTo>
                    <a:pt x="16" y="140"/>
                  </a:lnTo>
                  <a:lnTo>
                    <a:pt x="18" y="142"/>
                  </a:lnTo>
                  <a:lnTo>
                    <a:pt x="24" y="148"/>
                  </a:lnTo>
                  <a:lnTo>
                    <a:pt x="34" y="172"/>
                  </a:lnTo>
                  <a:lnTo>
                    <a:pt x="36" y="172"/>
                  </a:lnTo>
                  <a:lnTo>
                    <a:pt x="38" y="170"/>
                  </a:lnTo>
                  <a:lnTo>
                    <a:pt x="40" y="170"/>
                  </a:lnTo>
                  <a:lnTo>
                    <a:pt x="40" y="170"/>
                  </a:lnTo>
                  <a:lnTo>
                    <a:pt x="40" y="168"/>
                  </a:lnTo>
                  <a:lnTo>
                    <a:pt x="44" y="164"/>
                  </a:lnTo>
                  <a:lnTo>
                    <a:pt x="48" y="158"/>
                  </a:lnTo>
                  <a:lnTo>
                    <a:pt x="52" y="158"/>
                  </a:lnTo>
                  <a:lnTo>
                    <a:pt x="54" y="160"/>
                  </a:lnTo>
                  <a:lnTo>
                    <a:pt x="58" y="160"/>
                  </a:lnTo>
                  <a:lnTo>
                    <a:pt x="60" y="160"/>
                  </a:lnTo>
                  <a:lnTo>
                    <a:pt x="62" y="160"/>
                  </a:lnTo>
                  <a:lnTo>
                    <a:pt x="68" y="160"/>
                  </a:lnTo>
                  <a:lnTo>
                    <a:pt x="70" y="160"/>
                  </a:lnTo>
                  <a:lnTo>
                    <a:pt x="70" y="164"/>
                  </a:lnTo>
                  <a:lnTo>
                    <a:pt x="72" y="168"/>
                  </a:lnTo>
                  <a:lnTo>
                    <a:pt x="72" y="170"/>
                  </a:lnTo>
                  <a:lnTo>
                    <a:pt x="74" y="168"/>
                  </a:lnTo>
                  <a:lnTo>
                    <a:pt x="74" y="166"/>
                  </a:lnTo>
                  <a:lnTo>
                    <a:pt x="76" y="164"/>
                  </a:lnTo>
                  <a:lnTo>
                    <a:pt x="76" y="162"/>
                  </a:lnTo>
                  <a:lnTo>
                    <a:pt x="76" y="158"/>
                  </a:lnTo>
                  <a:lnTo>
                    <a:pt x="84" y="158"/>
                  </a:lnTo>
                  <a:lnTo>
                    <a:pt x="90" y="158"/>
                  </a:lnTo>
                  <a:lnTo>
                    <a:pt x="92" y="160"/>
                  </a:lnTo>
                  <a:lnTo>
                    <a:pt x="94" y="156"/>
                  </a:lnTo>
                  <a:lnTo>
                    <a:pt x="96" y="150"/>
                  </a:lnTo>
                  <a:lnTo>
                    <a:pt x="96" y="146"/>
                  </a:lnTo>
                  <a:lnTo>
                    <a:pt x="96" y="142"/>
                  </a:lnTo>
                  <a:lnTo>
                    <a:pt x="96" y="142"/>
                  </a:lnTo>
                  <a:lnTo>
                    <a:pt x="100" y="136"/>
                  </a:lnTo>
                  <a:lnTo>
                    <a:pt x="100" y="130"/>
                  </a:lnTo>
                  <a:lnTo>
                    <a:pt x="100" y="128"/>
                  </a:lnTo>
                  <a:lnTo>
                    <a:pt x="104" y="128"/>
                  </a:lnTo>
                  <a:lnTo>
                    <a:pt x="120" y="122"/>
                  </a:lnTo>
                  <a:lnTo>
                    <a:pt x="134" y="122"/>
                  </a:lnTo>
                  <a:lnTo>
                    <a:pt x="142" y="128"/>
                  </a:lnTo>
                  <a:lnTo>
                    <a:pt x="144" y="128"/>
                  </a:lnTo>
                  <a:lnTo>
                    <a:pt x="146" y="130"/>
                  </a:lnTo>
                  <a:close/>
                </a:path>
              </a:pathLst>
            </a:custGeom>
            <a:grpFill/>
            <a:ln w="6350">
              <a:solidFill>
                <a:srgbClr val="19243F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/>
              <a:endParaRPr lang="en-US" sz="3448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73" name="Argentina">
              <a:extLst>
                <a:ext uri="{FF2B5EF4-FFF2-40B4-BE49-F238E27FC236}">
                  <a16:creationId xmlns:a16="http://schemas.microsoft.com/office/drawing/2014/main" id="{D313665B-13ED-4765-BB6F-94DE3C9ED08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16109" y="4961173"/>
              <a:ext cx="378944" cy="976068"/>
            </a:xfrm>
            <a:custGeom>
              <a:avLst/>
              <a:gdLst>
                <a:gd name="T0" fmla="*/ 52 w 198"/>
                <a:gd name="T1" fmla="*/ 2 h 510"/>
                <a:gd name="T2" fmla="*/ 66 w 198"/>
                <a:gd name="T3" fmla="*/ 8 h 510"/>
                <a:gd name="T4" fmla="*/ 90 w 198"/>
                <a:gd name="T5" fmla="*/ 6 h 510"/>
                <a:gd name="T6" fmla="*/ 124 w 198"/>
                <a:gd name="T7" fmla="*/ 30 h 510"/>
                <a:gd name="T8" fmla="*/ 146 w 198"/>
                <a:gd name="T9" fmla="*/ 54 h 510"/>
                <a:gd name="T10" fmla="*/ 148 w 198"/>
                <a:gd name="T11" fmla="*/ 70 h 510"/>
                <a:gd name="T12" fmla="*/ 172 w 198"/>
                <a:gd name="T13" fmla="*/ 72 h 510"/>
                <a:gd name="T14" fmla="*/ 186 w 198"/>
                <a:gd name="T15" fmla="*/ 50 h 510"/>
                <a:gd name="T16" fmla="*/ 198 w 198"/>
                <a:gd name="T17" fmla="*/ 66 h 510"/>
                <a:gd name="T18" fmla="*/ 184 w 198"/>
                <a:gd name="T19" fmla="*/ 76 h 510"/>
                <a:gd name="T20" fmla="*/ 166 w 198"/>
                <a:gd name="T21" fmla="*/ 92 h 510"/>
                <a:gd name="T22" fmla="*/ 156 w 198"/>
                <a:gd name="T23" fmla="*/ 108 h 510"/>
                <a:gd name="T24" fmla="*/ 152 w 198"/>
                <a:gd name="T25" fmla="*/ 130 h 510"/>
                <a:gd name="T26" fmla="*/ 150 w 198"/>
                <a:gd name="T27" fmla="*/ 154 h 510"/>
                <a:gd name="T28" fmla="*/ 150 w 198"/>
                <a:gd name="T29" fmla="*/ 170 h 510"/>
                <a:gd name="T30" fmla="*/ 166 w 198"/>
                <a:gd name="T31" fmla="*/ 194 h 510"/>
                <a:gd name="T32" fmla="*/ 176 w 198"/>
                <a:gd name="T33" fmla="*/ 208 h 510"/>
                <a:gd name="T34" fmla="*/ 170 w 198"/>
                <a:gd name="T35" fmla="*/ 224 h 510"/>
                <a:gd name="T36" fmla="*/ 134 w 198"/>
                <a:gd name="T37" fmla="*/ 238 h 510"/>
                <a:gd name="T38" fmla="*/ 114 w 198"/>
                <a:gd name="T39" fmla="*/ 236 h 510"/>
                <a:gd name="T40" fmla="*/ 118 w 198"/>
                <a:gd name="T41" fmla="*/ 250 h 510"/>
                <a:gd name="T42" fmla="*/ 118 w 198"/>
                <a:gd name="T43" fmla="*/ 262 h 510"/>
                <a:gd name="T44" fmla="*/ 102 w 198"/>
                <a:gd name="T45" fmla="*/ 274 h 510"/>
                <a:gd name="T46" fmla="*/ 82 w 198"/>
                <a:gd name="T47" fmla="*/ 270 h 510"/>
                <a:gd name="T48" fmla="*/ 96 w 198"/>
                <a:gd name="T49" fmla="*/ 290 h 510"/>
                <a:gd name="T50" fmla="*/ 98 w 198"/>
                <a:gd name="T51" fmla="*/ 290 h 510"/>
                <a:gd name="T52" fmla="*/ 106 w 198"/>
                <a:gd name="T53" fmla="*/ 298 h 510"/>
                <a:gd name="T54" fmla="*/ 92 w 198"/>
                <a:gd name="T55" fmla="*/ 296 h 510"/>
                <a:gd name="T56" fmla="*/ 90 w 198"/>
                <a:gd name="T57" fmla="*/ 308 h 510"/>
                <a:gd name="T58" fmla="*/ 88 w 198"/>
                <a:gd name="T59" fmla="*/ 322 h 510"/>
                <a:gd name="T60" fmla="*/ 88 w 198"/>
                <a:gd name="T61" fmla="*/ 336 h 510"/>
                <a:gd name="T62" fmla="*/ 74 w 198"/>
                <a:gd name="T63" fmla="*/ 344 h 510"/>
                <a:gd name="T64" fmla="*/ 70 w 198"/>
                <a:gd name="T65" fmla="*/ 362 h 510"/>
                <a:gd name="T66" fmla="*/ 92 w 198"/>
                <a:gd name="T67" fmla="*/ 372 h 510"/>
                <a:gd name="T68" fmla="*/ 96 w 198"/>
                <a:gd name="T69" fmla="*/ 384 h 510"/>
                <a:gd name="T70" fmla="*/ 86 w 198"/>
                <a:gd name="T71" fmla="*/ 394 h 510"/>
                <a:gd name="T72" fmla="*/ 78 w 198"/>
                <a:gd name="T73" fmla="*/ 408 h 510"/>
                <a:gd name="T74" fmla="*/ 70 w 198"/>
                <a:gd name="T75" fmla="*/ 420 h 510"/>
                <a:gd name="T76" fmla="*/ 66 w 198"/>
                <a:gd name="T77" fmla="*/ 436 h 510"/>
                <a:gd name="T78" fmla="*/ 72 w 198"/>
                <a:gd name="T79" fmla="*/ 450 h 510"/>
                <a:gd name="T80" fmla="*/ 74 w 198"/>
                <a:gd name="T81" fmla="*/ 458 h 510"/>
                <a:gd name="T82" fmla="*/ 34 w 198"/>
                <a:gd name="T83" fmla="*/ 446 h 510"/>
                <a:gd name="T84" fmla="*/ 14 w 198"/>
                <a:gd name="T85" fmla="*/ 428 h 510"/>
                <a:gd name="T86" fmla="*/ 22 w 198"/>
                <a:gd name="T87" fmla="*/ 382 h 510"/>
                <a:gd name="T88" fmla="*/ 20 w 198"/>
                <a:gd name="T89" fmla="*/ 350 h 510"/>
                <a:gd name="T90" fmla="*/ 12 w 198"/>
                <a:gd name="T91" fmla="*/ 334 h 510"/>
                <a:gd name="T92" fmla="*/ 12 w 198"/>
                <a:gd name="T93" fmla="*/ 318 h 510"/>
                <a:gd name="T94" fmla="*/ 8 w 198"/>
                <a:gd name="T95" fmla="*/ 288 h 510"/>
                <a:gd name="T96" fmla="*/ 8 w 198"/>
                <a:gd name="T97" fmla="*/ 242 h 510"/>
                <a:gd name="T98" fmla="*/ 12 w 198"/>
                <a:gd name="T99" fmla="*/ 200 h 510"/>
                <a:gd name="T100" fmla="*/ 14 w 198"/>
                <a:gd name="T101" fmla="*/ 168 h 510"/>
                <a:gd name="T102" fmla="*/ 0 w 198"/>
                <a:gd name="T103" fmla="*/ 130 h 510"/>
                <a:gd name="T104" fmla="*/ 6 w 198"/>
                <a:gd name="T105" fmla="*/ 96 h 510"/>
                <a:gd name="T106" fmla="*/ 20 w 198"/>
                <a:gd name="T107" fmla="*/ 66 h 510"/>
                <a:gd name="T108" fmla="*/ 18 w 198"/>
                <a:gd name="T109" fmla="*/ 44 h 510"/>
                <a:gd name="T110" fmla="*/ 134 w 198"/>
                <a:gd name="T111" fmla="*/ 506 h 510"/>
                <a:gd name="T112" fmla="*/ 78 w 198"/>
                <a:gd name="T113" fmla="*/ 464 h 510"/>
                <a:gd name="T114" fmla="*/ 78 w 198"/>
                <a:gd name="T115" fmla="*/ 464 h 510"/>
                <a:gd name="T116" fmla="*/ 96 w 198"/>
                <a:gd name="T117" fmla="*/ 492 h 510"/>
                <a:gd name="T118" fmla="*/ 126 w 198"/>
                <a:gd name="T119" fmla="*/ 500 h 510"/>
                <a:gd name="T120" fmla="*/ 110 w 198"/>
                <a:gd name="T121" fmla="*/ 508 h 510"/>
                <a:gd name="T122" fmla="*/ 94 w 198"/>
                <a:gd name="T123" fmla="*/ 504 h 510"/>
                <a:gd name="T124" fmla="*/ 82 w 198"/>
                <a:gd name="T125" fmla="*/ 478 h 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98" h="510">
                  <a:moveTo>
                    <a:pt x="32" y="12"/>
                  </a:moveTo>
                  <a:lnTo>
                    <a:pt x="32" y="10"/>
                  </a:lnTo>
                  <a:lnTo>
                    <a:pt x="36" y="6"/>
                  </a:lnTo>
                  <a:lnTo>
                    <a:pt x="40" y="0"/>
                  </a:lnTo>
                  <a:lnTo>
                    <a:pt x="44" y="0"/>
                  </a:lnTo>
                  <a:lnTo>
                    <a:pt x="46" y="2"/>
                  </a:lnTo>
                  <a:lnTo>
                    <a:pt x="50" y="2"/>
                  </a:lnTo>
                  <a:lnTo>
                    <a:pt x="52" y="2"/>
                  </a:lnTo>
                  <a:lnTo>
                    <a:pt x="54" y="2"/>
                  </a:lnTo>
                  <a:lnTo>
                    <a:pt x="60" y="2"/>
                  </a:lnTo>
                  <a:lnTo>
                    <a:pt x="62" y="2"/>
                  </a:lnTo>
                  <a:lnTo>
                    <a:pt x="62" y="6"/>
                  </a:lnTo>
                  <a:lnTo>
                    <a:pt x="64" y="10"/>
                  </a:lnTo>
                  <a:lnTo>
                    <a:pt x="64" y="12"/>
                  </a:lnTo>
                  <a:lnTo>
                    <a:pt x="66" y="10"/>
                  </a:lnTo>
                  <a:lnTo>
                    <a:pt x="66" y="8"/>
                  </a:lnTo>
                  <a:lnTo>
                    <a:pt x="68" y="6"/>
                  </a:lnTo>
                  <a:lnTo>
                    <a:pt x="68" y="4"/>
                  </a:lnTo>
                  <a:lnTo>
                    <a:pt x="68" y="0"/>
                  </a:lnTo>
                  <a:lnTo>
                    <a:pt x="76" y="0"/>
                  </a:lnTo>
                  <a:lnTo>
                    <a:pt x="82" y="0"/>
                  </a:lnTo>
                  <a:lnTo>
                    <a:pt x="84" y="4"/>
                  </a:lnTo>
                  <a:lnTo>
                    <a:pt x="88" y="6"/>
                  </a:lnTo>
                  <a:lnTo>
                    <a:pt x="90" y="6"/>
                  </a:lnTo>
                  <a:lnTo>
                    <a:pt x="94" y="12"/>
                  </a:lnTo>
                  <a:lnTo>
                    <a:pt x="100" y="20"/>
                  </a:lnTo>
                  <a:lnTo>
                    <a:pt x="104" y="20"/>
                  </a:lnTo>
                  <a:lnTo>
                    <a:pt x="106" y="22"/>
                  </a:lnTo>
                  <a:lnTo>
                    <a:pt x="108" y="26"/>
                  </a:lnTo>
                  <a:lnTo>
                    <a:pt x="116" y="28"/>
                  </a:lnTo>
                  <a:lnTo>
                    <a:pt x="120" y="30"/>
                  </a:lnTo>
                  <a:lnTo>
                    <a:pt x="124" y="30"/>
                  </a:lnTo>
                  <a:lnTo>
                    <a:pt x="128" y="36"/>
                  </a:lnTo>
                  <a:lnTo>
                    <a:pt x="134" y="38"/>
                  </a:lnTo>
                  <a:lnTo>
                    <a:pt x="142" y="40"/>
                  </a:lnTo>
                  <a:lnTo>
                    <a:pt x="144" y="42"/>
                  </a:lnTo>
                  <a:lnTo>
                    <a:pt x="148" y="46"/>
                  </a:lnTo>
                  <a:lnTo>
                    <a:pt x="150" y="48"/>
                  </a:lnTo>
                  <a:lnTo>
                    <a:pt x="148" y="52"/>
                  </a:lnTo>
                  <a:lnTo>
                    <a:pt x="146" y="54"/>
                  </a:lnTo>
                  <a:lnTo>
                    <a:pt x="144" y="56"/>
                  </a:lnTo>
                  <a:lnTo>
                    <a:pt x="144" y="58"/>
                  </a:lnTo>
                  <a:lnTo>
                    <a:pt x="144" y="60"/>
                  </a:lnTo>
                  <a:lnTo>
                    <a:pt x="142" y="66"/>
                  </a:lnTo>
                  <a:lnTo>
                    <a:pt x="138" y="68"/>
                  </a:lnTo>
                  <a:lnTo>
                    <a:pt x="138" y="72"/>
                  </a:lnTo>
                  <a:lnTo>
                    <a:pt x="140" y="72"/>
                  </a:lnTo>
                  <a:lnTo>
                    <a:pt x="148" y="70"/>
                  </a:lnTo>
                  <a:lnTo>
                    <a:pt x="156" y="72"/>
                  </a:lnTo>
                  <a:lnTo>
                    <a:pt x="160" y="76"/>
                  </a:lnTo>
                  <a:lnTo>
                    <a:pt x="164" y="74"/>
                  </a:lnTo>
                  <a:lnTo>
                    <a:pt x="166" y="74"/>
                  </a:lnTo>
                  <a:lnTo>
                    <a:pt x="166" y="76"/>
                  </a:lnTo>
                  <a:lnTo>
                    <a:pt x="170" y="72"/>
                  </a:lnTo>
                  <a:lnTo>
                    <a:pt x="170" y="72"/>
                  </a:lnTo>
                  <a:lnTo>
                    <a:pt x="172" y="72"/>
                  </a:lnTo>
                  <a:lnTo>
                    <a:pt x="176" y="70"/>
                  </a:lnTo>
                  <a:lnTo>
                    <a:pt x="176" y="66"/>
                  </a:lnTo>
                  <a:lnTo>
                    <a:pt x="182" y="62"/>
                  </a:lnTo>
                  <a:lnTo>
                    <a:pt x="182" y="60"/>
                  </a:lnTo>
                  <a:lnTo>
                    <a:pt x="184" y="58"/>
                  </a:lnTo>
                  <a:lnTo>
                    <a:pt x="186" y="56"/>
                  </a:lnTo>
                  <a:lnTo>
                    <a:pt x="186" y="50"/>
                  </a:lnTo>
                  <a:lnTo>
                    <a:pt x="186" y="50"/>
                  </a:lnTo>
                  <a:lnTo>
                    <a:pt x="186" y="46"/>
                  </a:lnTo>
                  <a:lnTo>
                    <a:pt x="190" y="44"/>
                  </a:lnTo>
                  <a:lnTo>
                    <a:pt x="194" y="46"/>
                  </a:lnTo>
                  <a:lnTo>
                    <a:pt x="196" y="48"/>
                  </a:lnTo>
                  <a:lnTo>
                    <a:pt x="198" y="52"/>
                  </a:lnTo>
                  <a:lnTo>
                    <a:pt x="198" y="56"/>
                  </a:lnTo>
                  <a:lnTo>
                    <a:pt x="198" y="62"/>
                  </a:lnTo>
                  <a:lnTo>
                    <a:pt x="198" y="66"/>
                  </a:lnTo>
                  <a:lnTo>
                    <a:pt x="198" y="68"/>
                  </a:lnTo>
                  <a:lnTo>
                    <a:pt x="194" y="68"/>
                  </a:lnTo>
                  <a:lnTo>
                    <a:pt x="192" y="70"/>
                  </a:lnTo>
                  <a:lnTo>
                    <a:pt x="192" y="70"/>
                  </a:lnTo>
                  <a:lnTo>
                    <a:pt x="190" y="72"/>
                  </a:lnTo>
                  <a:lnTo>
                    <a:pt x="190" y="72"/>
                  </a:lnTo>
                  <a:lnTo>
                    <a:pt x="184" y="76"/>
                  </a:lnTo>
                  <a:lnTo>
                    <a:pt x="184" y="76"/>
                  </a:lnTo>
                  <a:lnTo>
                    <a:pt x="180" y="76"/>
                  </a:lnTo>
                  <a:lnTo>
                    <a:pt x="176" y="80"/>
                  </a:lnTo>
                  <a:lnTo>
                    <a:pt x="174" y="82"/>
                  </a:lnTo>
                  <a:lnTo>
                    <a:pt x="174" y="84"/>
                  </a:lnTo>
                  <a:lnTo>
                    <a:pt x="172" y="84"/>
                  </a:lnTo>
                  <a:lnTo>
                    <a:pt x="172" y="84"/>
                  </a:lnTo>
                  <a:lnTo>
                    <a:pt x="168" y="90"/>
                  </a:lnTo>
                  <a:lnTo>
                    <a:pt x="166" y="92"/>
                  </a:lnTo>
                  <a:lnTo>
                    <a:pt x="166" y="94"/>
                  </a:lnTo>
                  <a:lnTo>
                    <a:pt x="166" y="94"/>
                  </a:lnTo>
                  <a:lnTo>
                    <a:pt x="164" y="96"/>
                  </a:lnTo>
                  <a:lnTo>
                    <a:pt x="162" y="100"/>
                  </a:lnTo>
                  <a:lnTo>
                    <a:pt x="160" y="102"/>
                  </a:lnTo>
                  <a:lnTo>
                    <a:pt x="158" y="106"/>
                  </a:lnTo>
                  <a:lnTo>
                    <a:pt x="158" y="106"/>
                  </a:lnTo>
                  <a:lnTo>
                    <a:pt x="156" y="108"/>
                  </a:lnTo>
                  <a:lnTo>
                    <a:pt x="156" y="110"/>
                  </a:lnTo>
                  <a:lnTo>
                    <a:pt x="154" y="112"/>
                  </a:lnTo>
                  <a:lnTo>
                    <a:pt x="152" y="116"/>
                  </a:lnTo>
                  <a:lnTo>
                    <a:pt x="152" y="120"/>
                  </a:lnTo>
                  <a:lnTo>
                    <a:pt x="152" y="122"/>
                  </a:lnTo>
                  <a:lnTo>
                    <a:pt x="152" y="124"/>
                  </a:lnTo>
                  <a:lnTo>
                    <a:pt x="152" y="130"/>
                  </a:lnTo>
                  <a:lnTo>
                    <a:pt x="152" y="130"/>
                  </a:lnTo>
                  <a:lnTo>
                    <a:pt x="152" y="134"/>
                  </a:lnTo>
                  <a:lnTo>
                    <a:pt x="150" y="136"/>
                  </a:lnTo>
                  <a:lnTo>
                    <a:pt x="152" y="140"/>
                  </a:lnTo>
                  <a:lnTo>
                    <a:pt x="150" y="140"/>
                  </a:lnTo>
                  <a:lnTo>
                    <a:pt x="152" y="146"/>
                  </a:lnTo>
                  <a:lnTo>
                    <a:pt x="152" y="150"/>
                  </a:lnTo>
                  <a:lnTo>
                    <a:pt x="152" y="152"/>
                  </a:lnTo>
                  <a:lnTo>
                    <a:pt x="150" y="154"/>
                  </a:lnTo>
                  <a:lnTo>
                    <a:pt x="148" y="154"/>
                  </a:lnTo>
                  <a:lnTo>
                    <a:pt x="148" y="154"/>
                  </a:lnTo>
                  <a:lnTo>
                    <a:pt x="148" y="154"/>
                  </a:lnTo>
                  <a:lnTo>
                    <a:pt x="148" y="160"/>
                  </a:lnTo>
                  <a:lnTo>
                    <a:pt x="150" y="164"/>
                  </a:lnTo>
                  <a:lnTo>
                    <a:pt x="148" y="166"/>
                  </a:lnTo>
                  <a:lnTo>
                    <a:pt x="150" y="168"/>
                  </a:lnTo>
                  <a:lnTo>
                    <a:pt x="150" y="170"/>
                  </a:lnTo>
                  <a:lnTo>
                    <a:pt x="150" y="170"/>
                  </a:lnTo>
                  <a:lnTo>
                    <a:pt x="150" y="172"/>
                  </a:lnTo>
                  <a:lnTo>
                    <a:pt x="156" y="176"/>
                  </a:lnTo>
                  <a:lnTo>
                    <a:pt x="160" y="178"/>
                  </a:lnTo>
                  <a:lnTo>
                    <a:pt x="168" y="184"/>
                  </a:lnTo>
                  <a:lnTo>
                    <a:pt x="168" y="186"/>
                  </a:lnTo>
                  <a:lnTo>
                    <a:pt x="168" y="188"/>
                  </a:lnTo>
                  <a:lnTo>
                    <a:pt x="166" y="194"/>
                  </a:lnTo>
                  <a:lnTo>
                    <a:pt x="166" y="196"/>
                  </a:lnTo>
                  <a:lnTo>
                    <a:pt x="168" y="200"/>
                  </a:lnTo>
                  <a:lnTo>
                    <a:pt x="170" y="200"/>
                  </a:lnTo>
                  <a:lnTo>
                    <a:pt x="172" y="202"/>
                  </a:lnTo>
                  <a:lnTo>
                    <a:pt x="174" y="200"/>
                  </a:lnTo>
                  <a:lnTo>
                    <a:pt x="176" y="200"/>
                  </a:lnTo>
                  <a:lnTo>
                    <a:pt x="176" y="202"/>
                  </a:lnTo>
                  <a:lnTo>
                    <a:pt x="176" y="208"/>
                  </a:lnTo>
                  <a:lnTo>
                    <a:pt x="176" y="210"/>
                  </a:lnTo>
                  <a:lnTo>
                    <a:pt x="172" y="214"/>
                  </a:lnTo>
                  <a:lnTo>
                    <a:pt x="172" y="218"/>
                  </a:lnTo>
                  <a:lnTo>
                    <a:pt x="172" y="218"/>
                  </a:lnTo>
                  <a:lnTo>
                    <a:pt x="170" y="216"/>
                  </a:lnTo>
                  <a:lnTo>
                    <a:pt x="170" y="218"/>
                  </a:lnTo>
                  <a:lnTo>
                    <a:pt x="168" y="222"/>
                  </a:lnTo>
                  <a:lnTo>
                    <a:pt x="170" y="224"/>
                  </a:lnTo>
                  <a:lnTo>
                    <a:pt x="168" y="228"/>
                  </a:lnTo>
                  <a:lnTo>
                    <a:pt x="162" y="230"/>
                  </a:lnTo>
                  <a:lnTo>
                    <a:pt x="156" y="232"/>
                  </a:lnTo>
                  <a:lnTo>
                    <a:pt x="156" y="232"/>
                  </a:lnTo>
                  <a:lnTo>
                    <a:pt x="156" y="234"/>
                  </a:lnTo>
                  <a:lnTo>
                    <a:pt x="148" y="236"/>
                  </a:lnTo>
                  <a:lnTo>
                    <a:pt x="138" y="238"/>
                  </a:lnTo>
                  <a:lnTo>
                    <a:pt x="134" y="238"/>
                  </a:lnTo>
                  <a:lnTo>
                    <a:pt x="130" y="238"/>
                  </a:lnTo>
                  <a:lnTo>
                    <a:pt x="126" y="238"/>
                  </a:lnTo>
                  <a:lnTo>
                    <a:pt x="124" y="238"/>
                  </a:lnTo>
                  <a:lnTo>
                    <a:pt x="120" y="236"/>
                  </a:lnTo>
                  <a:lnTo>
                    <a:pt x="118" y="236"/>
                  </a:lnTo>
                  <a:lnTo>
                    <a:pt x="116" y="236"/>
                  </a:lnTo>
                  <a:lnTo>
                    <a:pt x="114" y="234"/>
                  </a:lnTo>
                  <a:lnTo>
                    <a:pt x="114" y="236"/>
                  </a:lnTo>
                  <a:lnTo>
                    <a:pt x="114" y="238"/>
                  </a:lnTo>
                  <a:lnTo>
                    <a:pt x="114" y="238"/>
                  </a:lnTo>
                  <a:lnTo>
                    <a:pt x="114" y="242"/>
                  </a:lnTo>
                  <a:lnTo>
                    <a:pt x="116" y="244"/>
                  </a:lnTo>
                  <a:lnTo>
                    <a:pt x="116" y="246"/>
                  </a:lnTo>
                  <a:lnTo>
                    <a:pt x="118" y="246"/>
                  </a:lnTo>
                  <a:lnTo>
                    <a:pt x="118" y="248"/>
                  </a:lnTo>
                  <a:lnTo>
                    <a:pt x="118" y="250"/>
                  </a:lnTo>
                  <a:lnTo>
                    <a:pt x="116" y="250"/>
                  </a:lnTo>
                  <a:lnTo>
                    <a:pt x="116" y="250"/>
                  </a:lnTo>
                  <a:lnTo>
                    <a:pt x="114" y="254"/>
                  </a:lnTo>
                  <a:lnTo>
                    <a:pt x="116" y="254"/>
                  </a:lnTo>
                  <a:lnTo>
                    <a:pt x="114" y="256"/>
                  </a:lnTo>
                  <a:lnTo>
                    <a:pt x="114" y="258"/>
                  </a:lnTo>
                  <a:lnTo>
                    <a:pt x="116" y="260"/>
                  </a:lnTo>
                  <a:lnTo>
                    <a:pt x="118" y="262"/>
                  </a:lnTo>
                  <a:lnTo>
                    <a:pt x="116" y="264"/>
                  </a:lnTo>
                  <a:lnTo>
                    <a:pt x="116" y="264"/>
                  </a:lnTo>
                  <a:lnTo>
                    <a:pt x="116" y="266"/>
                  </a:lnTo>
                  <a:lnTo>
                    <a:pt x="116" y="270"/>
                  </a:lnTo>
                  <a:lnTo>
                    <a:pt x="114" y="270"/>
                  </a:lnTo>
                  <a:lnTo>
                    <a:pt x="114" y="272"/>
                  </a:lnTo>
                  <a:lnTo>
                    <a:pt x="110" y="274"/>
                  </a:lnTo>
                  <a:lnTo>
                    <a:pt x="102" y="274"/>
                  </a:lnTo>
                  <a:lnTo>
                    <a:pt x="100" y="274"/>
                  </a:lnTo>
                  <a:lnTo>
                    <a:pt x="94" y="270"/>
                  </a:lnTo>
                  <a:lnTo>
                    <a:pt x="90" y="268"/>
                  </a:lnTo>
                  <a:lnTo>
                    <a:pt x="88" y="270"/>
                  </a:lnTo>
                  <a:lnTo>
                    <a:pt x="86" y="268"/>
                  </a:lnTo>
                  <a:lnTo>
                    <a:pt x="88" y="268"/>
                  </a:lnTo>
                  <a:lnTo>
                    <a:pt x="86" y="268"/>
                  </a:lnTo>
                  <a:lnTo>
                    <a:pt x="82" y="270"/>
                  </a:lnTo>
                  <a:lnTo>
                    <a:pt x="82" y="274"/>
                  </a:lnTo>
                  <a:lnTo>
                    <a:pt x="86" y="276"/>
                  </a:lnTo>
                  <a:lnTo>
                    <a:pt x="86" y="280"/>
                  </a:lnTo>
                  <a:lnTo>
                    <a:pt x="86" y="286"/>
                  </a:lnTo>
                  <a:lnTo>
                    <a:pt x="88" y="288"/>
                  </a:lnTo>
                  <a:lnTo>
                    <a:pt x="90" y="290"/>
                  </a:lnTo>
                  <a:lnTo>
                    <a:pt x="94" y="290"/>
                  </a:lnTo>
                  <a:lnTo>
                    <a:pt x="96" y="290"/>
                  </a:lnTo>
                  <a:lnTo>
                    <a:pt x="94" y="292"/>
                  </a:lnTo>
                  <a:lnTo>
                    <a:pt x="92" y="292"/>
                  </a:lnTo>
                  <a:lnTo>
                    <a:pt x="94" y="294"/>
                  </a:lnTo>
                  <a:lnTo>
                    <a:pt x="98" y="292"/>
                  </a:lnTo>
                  <a:lnTo>
                    <a:pt x="98" y="290"/>
                  </a:lnTo>
                  <a:lnTo>
                    <a:pt x="96" y="290"/>
                  </a:lnTo>
                  <a:lnTo>
                    <a:pt x="96" y="290"/>
                  </a:lnTo>
                  <a:lnTo>
                    <a:pt x="98" y="290"/>
                  </a:lnTo>
                  <a:lnTo>
                    <a:pt x="100" y="288"/>
                  </a:lnTo>
                  <a:lnTo>
                    <a:pt x="102" y="288"/>
                  </a:lnTo>
                  <a:lnTo>
                    <a:pt x="104" y="288"/>
                  </a:lnTo>
                  <a:lnTo>
                    <a:pt x="104" y="290"/>
                  </a:lnTo>
                  <a:lnTo>
                    <a:pt x="104" y="292"/>
                  </a:lnTo>
                  <a:lnTo>
                    <a:pt x="104" y="292"/>
                  </a:lnTo>
                  <a:lnTo>
                    <a:pt x="106" y="294"/>
                  </a:lnTo>
                  <a:lnTo>
                    <a:pt x="106" y="298"/>
                  </a:lnTo>
                  <a:lnTo>
                    <a:pt x="106" y="300"/>
                  </a:lnTo>
                  <a:lnTo>
                    <a:pt x="100" y="302"/>
                  </a:lnTo>
                  <a:lnTo>
                    <a:pt x="98" y="302"/>
                  </a:lnTo>
                  <a:lnTo>
                    <a:pt x="98" y="300"/>
                  </a:lnTo>
                  <a:lnTo>
                    <a:pt x="98" y="298"/>
                  </a:lnTo>
                  <a:lnTo>
                    <a:pt x="98" y="298"/>
                  </a:lnTo>
                  <a:lnTo>
                    <a:pt x="96" y="296"/>
                  </a:lnTo>
                  <a:lnTo>
                    <a:pt x="92" y="296"/>
                  </a:lnTo>
                  <a:lnTo>
                    <a:pt x="90" y="298"/>
                  </a:lnTo>
                  <a:lnTo>
                    <a:pt x="90" y="300"/>
                  </a:lnTo>
                  <a:lnTo>
                    <a:pt x="90" y="302"/>
                  </a:lnTo>
                  <a:lnTo>
                    <a:pt x="94" y="302"/>
                  </a:lnTo>
                  <a:lnTo>
                    <a:pt x="96" y="302"/>
                  </a:lnTo>
                  <a:lnTo>
                    <a:pt x="96" y="304"/>
                  </a:lnTo>
                  <a:lnTo>
                    <a:pt x="94" y="306"/>
                  </a:lnTo>
                  <a:lnTo>
                    <a:pt x="90" y="308"/>
                  </a:lnTo>
                  <a:lnTo>
                    <a:pt x="88" y="310"/>
                  </a:lnTo>
                  <a:lnTo>
                    <a:pt x="90" y="310"/>
                  </a:lnTo>
                  <a:lnTo>
                    <a:pt x="88" y="312"/>
                  </a:lnTo>
                  <a:lnTo>
                    <a:pt x="88" y="314"/>
                  </a:lnTo>
                  <a:lnTo>
                    <a:pt x="88" y="318"/>
                  </a:lnTo>
                  <a:lnTo>
                    <a:pt x="88" y="318"/>
                  </a:lnTo>
                  <a:lnTo>
                    <a:pt x="88" y="320"/>
                  </a:lnTo>
                  <a:lnTo>
                    <a:pt x="88" y="322"/>
                  </a:lnTo>
                  <a:lnTo>
                    <a:pt x="90" y="326"/>
                  </a:lnTo>
                  <a:lnTo>
                    <a:pt x="90" y="326"/>
                  </a:lnTo>
                  <a:lnTo>
                    <a:pt x="90" y="328"/>
                  </a:lnTo>
                  <a:lnTo>
                    <a:pt x="90" y="330"/>
                  </a:lnTo>
                  <a:lnTo>
                    <a:pt x="88" y="332"/>
                  </a:lnTo>
                  <a:lnTo>
                    <a:pt x="86" y="332"/>
                  </a:lnTo>
                  <a:lnTo>
                    <a:pt x="86" y="334"/>
                  </a:lnTo>
                  <a:lnTo>
                    <a:pt x="88" y="336"/>
                  </a:lnTo>
                  <a:lnTo>
                    <a:pt x="90" y="336"/>
                  </a:lnTo>
                  <a:lnTo>
                    <a:pt x="90" y="338"/>
                  </a:lnTo>
                  <a:lnTo>
                    <a:pt x="86" y="338"/>
                  </a:lnTo>
                  <a:lnTo>
                    <a:pt x="84" y="338"/>
                  </a:lnTo>
                  <a:lnTo>
                    <a:pt x="80" y="338"/>
                  </a:lnTo>
                  <a:lnTo>
                    <a:pt x="78" y="340"/>
                  </a:lnTo>
                  <a:lnTo>
                    <a:pt x="74" y="340"/>
                  </a:lnTo>
                  <a:lnTo>
                    <a:pt x="74" y="344"/>
                  </a:lnTo>
                  <a:lnTo>
                    <a:pt x="72" y="344"/>
                  </a:lnTo>
                  <a:lnTo>
                    <a:pt x="70" y="346"/>
                  </a:lnTo>
                  <a:lnTo>
                    <a:pt x="70" y="348"/>
                  </a:lnTo>
                  <a:lnTo>
                    <a:pt x="66" y="350"/>
                  </a:lnTo>
                  <a:lnTo>
                    <a:pt x="66" y="352"/>
                  </a:lnTo>
                  <a:lnTo>
                    <a:pt x="68" y="354"/>
                  </a:lnTo>
                  <a:lnTo>
                    <a:pt x="68" y="358"/>
                  </a:lnTo>
                  <a:lnTo>
                    <a:pt x="70" y="362"/>
                  </a:lnTo>
                  <a:lnTo>
                    <a:pt x="74" y="364"/>
                  </a:lnTo>
                  <a:lnTo>
                    <a:pt x="74" y="364"/>
                  </a:lnTo>
                  <a:lnTo>
                    <a:pt x="78" y="368"/>
                  </a:lnTo>
                  <a:lnTo>
                    <a:pt x="82" y="372"/>
                  </a:lnTo>
                  <a:lnTo>
                    <a:pt x="88" y="372"/>
                  </a:lnTo>
                  <a:lnTo>
                    <a:pt x="88" y="372"/>
                  </a:lnTo>
                  <a:lnTo>
                    <a:pt x="90" y="370"/>
                  </a:lnTo>
                  <a:lnTo>
                    <a:pt x="92" y="372"/>
                  </a:lnTo>
                  <a:lnTo>
                    <a:pt x="94" y="372"/>
                  </a:lnTo>
                  <a:lnTo>
                    <a:pt x="92" y="374"/>
                  </a:lnTo>
                  <a:lnTo>
                    <a:pt x="92" y="374"/>
                  </a:lnTo>
                  <a:lnTo>
                    <a:pt x="94" y="378"/>
                  </a:lnTo>
                  <a:lnTo>
                    <a:pt x="94" y="380"/>
                  </a:lnTo>
                  <a:lnTo>
                    <a:pt x="92" y="382"/>
                  </a:lnTo>
                  <a:lnTo>
                    <a:pt x="92" y="382"/>
                  </a:lnTo>
                  <a:lnTo>
                    <a:pt x="96" y="384"/>
                  </a:lnTo>
                  <a:lnTo>
                    <a:pt x="94" y="384"/>
                  </a:lnTo>
                  <a:lnTo>
                    <a:pt x="94" y="386"/>
                  </a:lnTo>
                  <a:lnTo>
                    <a:pt x="94" y="388"/>
                  </a:lnTo>
                  <a:lnTo>
                    <a:pt x="92" y="390"/>
                  </a:lnTo>
                  <a:lnTo>
                    <a:pt x="90" y="390"/>
                  </a:lnTo>
                  <a:lnTo>
                    <a:pt x="90" y="392"/>
                  </a:lnTo>
                  <a:lnTo>
                    <a:pt x="88" y="394"/>
                  </a:lnTo>
                  <a:lnTo>
                    <a:pt x="86" y="394"/>
                  </a:lnTo>
                  <a:lnTo>
                    <a:pt x="86" y="398"/>
                  </a:lnTo>
                  <a:lnTo>
                    <a:pt x="82" y="398"/>
                  </a:lnTo>
                  <a:lnTo>
                    <a:pt x="80" y="402"/>
                  </a:lnTo>
                  <a:lnTo>
                    <a:pt x="80" y="404"/>
                  </a:lnTo>
                  <a:lnTo>
                    <a:pt x="78" y="406"/>
                  </a:lnTo>
                  <a:lnTo>
                    <a:pt x="76" y="408"/>
                  </a:lnTo>
                  <a:lnTo>
                    <a:pt x="76" y="410"/>
                  </a:lnTo>
                  <a:lnTo>
                    <a:pt x="78" y="408"/>
                  </a:lnTo>
                  <a:lnTo>
                    <a:pt x="80" y="410"/>
                  </a:lnTo>
                  <a:lnTo>
                    <a:pt x="80" y="414"/>
                  </a:lnTo>
                  <a:lnTo>
                    <a:pt x="80" y="416"/>
                  </a:lnTo>
                  <a:lnTo>
                    <a:pt x="76" y="418"/>
                  </a:lnTo>
                  <a:lnTo>
                    <a:pt x="76" y="420"/>
                  </a:lnTo>
                  <a:lnTo>
                    <a:pt x="74" y="422"/>
                  </a:lnTo>
                  <a:lnTo>
                    <a:pt x="72" y="422"/>
                  </a:lnTo>
                  <a:lnTo>
                    <a:pt x="70" y="420"/>
                  </a:lnTo>
                  <a:lnTo>
                    <a:pt x="68" y="418"/>
                  </a:lnTo>
                  <a:lnTo>
                    <a:pt x="70" y="420"/>
                  </a:lnTo>
                  <a:lnTo>
                    <a:pt x="70" y="422"/>
                  </a:lnTo>
                  <a:lnTo>
                    <a:pt x="72" y="424"/>
                  </a:lnTo>
                  <a:lnTo>
                    <a:pt x="70" y="426"/>
                  </a:lnTo>
                  <a:lnTo>
                    <a:pt x="68" y="428"/>
                  </a:lnTo>
                  <a:lnTo>
                    <a:pt x="66" y="432"/>
                  </a:lnTo>
                  <a:lnTo>
                    <a:pt x="66" y="436"/>
                  </a:lnTo>
                  <a:lnTo>
                    <a:pt x="68" y="440"/>
                  </a:lnTo>
                  <a:lnTo>
                    <a:pt x="70" y="444"/>
                  </a:lnTo>
                  <a:lnTo>
                    <a:pt x="70" y="446"/>
                  </a:lnTo>
                  <a:lnTo>
                    <a:pt x="72" y="448"/>
                  </a:lnTo>
                  <a:lnTo>
                    <a:pt x="70" y="448"/>
                  </a:lnTo>
                  <a:lnTo>
                    <a:pt x="68" y="450"/>
                  </a:lnTo>
                  <a:lnTo>
                    <a:pt x="70" y="450"/>
                  </a:lnTo>
                  <a:lnTo>
                    <a:pt x="72" y="450"/>
                  </a:lnTo>
                  <a:lnTo>
                    <a:pt x="74" y="452"/>
                  </a:lnTo>
                  <a:lnTo>
                    <a:pt x="74" y="456"/>
                  </a:lnTo>
                  <a:lnTo>
                    <a:pt x="78" y="458"/>
                  </a:lnTo>
                  <a:lnTo>
                    <a:pt x="82" y="460"/>
                  </a:lnTo>
                  <a:lnTo>
                    <a:pt x="82" y="462"/>
                  </a:lnTo>
                  <a:lnTo>
                    <a:pt x="80" y="462"/>
                  </a:lnTo>
                  <a:lnTo>
                    <a:pt x="78" y="460"/>
                  </a:lnTo>
                  <a:lnTo>
                    <a:pt x="74" y="458"/>
                  </a:lnTo>
                  <a:lnTo>
                    <a:pt x="72" y="458"/>
                  </a:lnTo>
                  <a:lnTo>
                    <a:pt x="70" y="456"/>
                  </a:lnTo>
                  <a:lnTo>
                    <a:pt x="54" y="456"/>
                  </a:lnTo>
                  <a:lnTo>
                    <a:pt x="46" y="458"/>
                  </a:lnTo>
                  <a:lnTo>
                    <a:pt x="44" y="456"/>
                  </a:lnTo>
                  <a:lnTo>
                    <a:pt x="38" y="456"/>
                  </a:lnTo>
                  <a:lnTo>
                    <a:pt x="36" y="450"/>
                  </a:lnTo>
                  <a:lnTo>
                    <a:pt x="34" y="446"/>
                  </a:lnTo>
                  <a:lnTo>
                    <a:pt x="32" y="444"/>
                  </a:lnTo>
                  <a:lnTo>
                    <a:pt x="32" y="436"/>
                  </a:lnTo>
                  <a:lnTo>
                    <a:pt x="32" y="434"/>
                  </a:lnTo>
                  <a:lnTo>
                    <a:pt x="28" y="434"/>
                  </a:lnTo>
                  <a:lnTo>
                    <a:pt x="24" y="436"/>
                  </a:lnTo>
                  <a:lnTo>
                    <a:pt x="22" y="438"/>
                  </a:lnTo>
                  <a:lnTo>
                    <a:pt x="20" y="438"/>
                  </a:lnTo>
                  <a:lnTo>
                    <a:pt x="14" y="428"/>
                  </a:lnTo>
                  <a:lnTo>
                    <a:pt x="14" y="424"/>
                  </a:lnTo>
                  <a:lnTo>
                    <a:pt x="16" y="412"/>
                  </a:lnTo>
                  <a:lnTo>
                    <a:pt x="18" y="408"/>
                  </a:lnTo>
                  <a:lnTo>
                    <a:pt x="22" y="404"/>
                  </a:lnTo>
                  <a:lnTo>
                    <a:pt x="24" y="398"/>
                  </a:lnTo>
                  <a:lnTo>
                    <a:pt x="22" y="392"/>
                  </a:lnTo>
                  <a:lnTo>
                    <a:pt x="20" y="386"/>
                  </a:lnTo>
                  <a:lnTo>
                    <a:pt x="22" y="382"/>
                  </a:lnTo>
                  <a:lnTo>
                    <a:pt x="24" y="378"/>
                  </a:lnTo>
                  <a:lnTo>
                    <a:pt x="22" y="372"/>
                  </a:lnTo>
                  <a:lnTo>
                    <a:pt x="22" y="370"/>
                  </a:lnTo>
                  <a:lnTo>
                    <a:pt x="24" y="368"/>
                  </a:lnTo>
                  <a:lnTo>
                    <a:pt x="22" y="362"/>
                  </a:lnTo>
                  <a:lnTo>
                    <a:pt x="22" y="356"/>
                  </a:lnTo>
                  <a:lnTo>
                    <a:pt x="20" y="352"/>
                  </a:lnTo>
                  <a:lnTo>
                    <a:pt x="20" y="350"/>
                  </a:lnTo>
                  <a:lnTo>
                    <a:pt x="24" y="346"/>
                  </a:lnTo>
                  <a:lnTo>
                    <a:pt x="24" y="344"/>
                  </a:lnTo>
                  <a:lnTo>
                    <a:pt x="20" y="340"/>
                  </a:lnTo>
                  <a:lnTo>
                    <a:pt x="18" y="336"/>
                  </a:lnTo>
                  <a:lnTo>
                    <a:pt x="14" y="336"/>
                  </a:lnTo>
                  <a:lnTo>
                    <a:pt x="14" y="338"/>
                  </a:lnTo>
                  <a:lnTo>
                    <a:pt x="12" y="336"/>
                  </a:lnTo>
                  <a:lnTo>
                    <a:pt x="12" y="334"/>
                  </a:lnTo>
                  <a:lnTo>
                    <a:pt x="18" y="334"/>
                  </a:lnTo>
                  <a:lnTo>
                    <a:pt x="22" y="330"/>
                  </a:lnTo>
                  <a:lnTo>
                    <a:pt x="20" y="328"/>
                  </a:lnTo>
                  <a:lnTo>
                    <a:pt x="20" y="326"/>
                  </a:lnTo>
                  <a:lnTo>
                    <a:pt x="18" y="328"/>
                  </a:lnTo>
                  <a:lnTo>
                    <a:pt x="16" y="328"/>
                  </a:lnTo>
                  <a:lnTo>
                    <a:pt x="14" y="322"/>
                  </a:lnTo>
                  <a:lnTo>
                    <a:pt x="12" y="318"/>
                  </a:lnTo>
                  <a:lnTo>
                    <a:pt x="12" y="314"/>
                  </a:lnTo>
                  <a:lnTo>
                    <a:pt x="12" y="310"/>
                  </a:lnTo>
                  <a:lnTo>
                    <a:pt x="8" y="308"/>
                  </a:lnTo>
                  <a:lnTo>
                    <a:pt x="6" y="304"/>
                  </a:lnTo>
                  <a:lnTo>
                    <a:pt x="6" y="296"/>
                  </a:lnTo>
                  <a:lnTo>
                    <a:pt x="8" y="294"/>
                  </a:lnTo>
                  <a:lnTo>
                    <a:pt x="10" y="290"/>
                  </a:lnTo>
                  <a:lnTo>
                    <a:pt x="8" y="288"/>
                  </a:lnTo>
                  <a:lnTo>
                    <a:pt x="6" y="286"/>
                  </a:lnTo>
                  <a:lnTo>
                    <a:pt x="6" y="280"/>
                  </a:lnTo>
                  <a:lnTo>
                    <a:pt x="4" y="272"/>
                  </a:lnTo>
                  <a:lnTo>
                    <a:pt x="6" y="264"/>
                  </a:lnTo>
                  <a:lnTo>
                    <a:pt x="4" y="260"/>
                  </a:lnTo>
                  <a:lnTo>
                    <a:pt x="2" y="256"/>
                  </a:lnTo>
                  <a:lnTo>
                    <a:pt x="6" y="250"/>
                  </a:lnTo>
                  <a:lnTo>
                    <a:pt x="8" y="242"/>
                  </a:lnTo>
                  <a:lnTo>
                    <a:pt x="12" y="242"/>
                  </a:lnTo>
                  <a:lnTo>
                    <a:pt x="12" y="238"/>
                  </a:lnTo>
                  <a:lnTo>
                    <a:pt x="6" y="224"/>
                  </a:lnTo>
                  <a:lnTo>
                    <a:pt x="6" y="220"/>
                  </a:lnTo>
                  <a:lnTo>
                    <a:pt x="6" y="216"/>
                  </a:lnTo>
                  <a:lnTo>
                    <a:pt x="6" y="208"/>
                  </a:lnTo>
                  <a:lnTo>
                    <a:pt x="8" y="202"/>
                  </a:lnTo>
                  <a:lnTo>
                    <a:pt x="12" y="200"/>
                  </a:lnTo>
                  <a:lnTo>
                    <a:pt x="12" y="194"/>
                  </a:lnTo>
                  <a:lnTo>
                    <a:pt x="8" y="192"/>
                  </a:lnTo>
                  <a:lnTo>
                    <a:pt x="6" y="190"/>
                  </a:lnTo>
                  <a:lnTo>
                    <a:pt x="10" y="186"/>
                  </a:lnTo>
                  <a:lnTo>
                    <a:pt x="10" y="180"/>
                  </a:lnTo>
                  <a:lnTo>
                    <a:pt x="12" y="176"/>
                  </a:lnTo>
                  <a:lnTo>
                    <a:pt x="14" y="174"/>
                  </a:lnTo>
                  <a:lnTo>
                    <a:pt x="14" y="168"/>
                  </a:lnTo>
                  <a:lnTo>
                    <a:pt x="12" y="160"/>
                  </a:lnTo>
                  <a:lnTo>
                    <a:pt x="12" y="158"/>
                  </a:lnTo>
                  <a:lnTo>
                    <a:pt x="10" y="150"/>
                  </a:lnTo>
                  <a:lnTo>
                    <a:pt x="8" y="146"/>
                  </a:lnTo>
                  <a:lnTo>
                    <a:pt x="6" y="142"/>
                  </a:lnTo>
                  <a:lnTo>
                    <a:pt x="4" y="140"/>
                  </a:lnTo>
                  <a:lnTo>
                    <a:pt x="2" y="138"/>
                  </a:lnTo>
                  <a:lnTo>
                    <a:pt x="0" y="130"/>
                  </a:lnTo>
                  <a:lnTo>
                    <a:pt x="2" y="126"/>
                  </a:lnTo>
                  <a:lnTo>
                    <a:pt x="6" y="124"/>
                  </a:lnTo>
                  <a:lnTo>
                    <a:pt x="6" y="118"/>
                  </a:lnTo>
                  <a:lnTo>
                    <a:pt x="8" y="116"/>
                  </a:lnTo>
                  <a:lnTo>
                    <a:pt x="8" y="110"/>
                  </a:lnTo>
                  <a:lnTo>
                    <a:pt x="6" y="106"/>
                  </a:lnTo>
                  <a:lnTo>
                    <a:pt x="6" y="98"/>
                  </a:lnTo>
                  <a:lnTo>
                    <a:pt x="6" y="96"/>
                  </a:lnTo>
                  <a:lnTo>
                    <a:pt x="8" y="88"/>
                  </a:lnTo>
                  <a:lnTo>
                    <a:pt x="10" y="84"/>
                  </a:lnTo>
                  <a:lnTo>
                    <a:pt x="12" y="76"/>
                  </a:lnTo>
                  <a:lnTo>
                    <a:pt x="16" y="74"/>
                  </a:lnTo>
                  <a:lnTo>
                    <a:pt x="18" y="72"/>
                  </a:lnTo>
                  <a:lnTo>
                    <a:pt x="20" y="70"/>
                  </a:lnTo>
                  <a:lnTo>
                    <a:pt x="20" y="68"/>
                  </a:lnTo>
                  <a:lnTo>
                    <a:pt x="20" y="66"/>
                  </a:lnTo>
                  <a:lnTo>
                    <a:pt x="18" y="64"/>
                  </a:lnTo>
                  <a:lnTo>
                    <a:pt x="16" y="62"/>
                  </a:lnTo>
                  <a:lnTo>
                    <a:pt x="18" y="60"/>
                  </a:lnTo>
                  <a:lnTo>
                    <a:pt x="20" y="58"/>
                  </a:lnTo>
                  <a:lnTo>
                    <a:pt x="20" y="54"/>
                  </a:lnTo>
                  <a:lnTo>
                    <a:pt x="16" y="52"/>
                  </a:lnTo>
                  <a:lnTo>
                    <a:pt x="16" y="48"/>
                  </a:lnTo>
                  <a:lnTo>
                    <a:pt x="18" y="44"/>
                  </a:lnTo>
                  <a:lnTo>
                    <a:pt x="18" y="42"/>
                  </a:lnTo>
                  <a:lnTo>
                    <a:pt x="14" y="40"/>
                  </a:lnTo>
                  <a:lnTo>
                    <a:pt x="16" y="38"/>
                  </a:lnTo>
                  <a:lnTo>
                    <a:pt x="30" y="30"/>
                  </a:lnTo>
                  <a:lnTo>
                    <a:pt x="32" y="16"/>
                  </a:lnTo>
                  <a:lnTo>
                    <a:pt x="32" y="12"/>
                  </a:lnTo>
                  <a:close/>
                  <a:moveTo>
                    <a:pt x="132" y="504"/>
                  </a:moveTo>
                  <a:lnTo>
                    <a:pt x="134" y="506"/>
                  </a:lnTo>
                  <a:lnTo>
                    <a:pt x="138" y="504"/>
                  </a:lnTo>
                  <a:lnTo>
                    <a:pt x="140" y="504"/>
                  </a:lnTo>
                  <a:lnTo>
                    <a:pt x="142" y="500"/>
                  </a:lnTo>
                  <a:lnTo>
                    <a:pt x="138" y="500"/>
                  </a:lnTo>
                  <a:lnTo>
                    <a:pt x="138" y="502"/>
                  </a:lnTo>
                  <a:lnTo>
                    <a:pt x="134" y="502"/>
                  </a:lnTo>
                  <a:lnTo>
                    <a:pt x="132" y="504"/>
                  </a:lnTo>
                  <a:close/>
                  <a:moveTo>
                    <a:pt x="78" y="464"/>
                  </a:moveTo>
                  <a:lnTo>
                    <a:pt x="78" y="464"/>
                  </a:lnTo>
                  <a:lnTo>
                    <a:pt x="80" y="466"/>
                  </a:lnTo>
                  <a:lnTo>
                    <a:pt x="84" y="472"/>
                  </a:lnTo>
                  <a:lnTo>
                    <a:pt x="86" y="478"/>
                  </a:lnTo>
                  <a:lnTo>
                    <a:pt x="84" y="476"/>
                  </a:lnTo>
                  <a:lnTo>
                    <a:pt x="82" y="476"/>
                  </a:lnTo>
                  <a:lnTo>
                    <a:pt x="82" y="478"/>
                  </a:lnTo>
                  <a:lnTo>
                    <a:pt x="78" y="464"/>
                  </a:lnTo>
                  <a:close/>
                  <a:moveTo>
                    <a:pt x="82" y="478"/>
                  </a:moveTo>
                  <a:lnTo>
                    <a:pt x="84" y="480"/>
                  </a:lnTo>
                  <a:lnTo>
                    <a:pt x="88" y="480"/>
                  </a:lnTo>
                  <a:lnTo>
                    <a:pt x="88" y="482"/>
                  </a:lnTo>
                  <a:lnTo>
                    <a:pt x="90" y="486"/>
                  </a:lnTo>
                  <a:lnTo>
                    <a:pt x="92" y="486"/>
                  </a:lnTo>
                  <a:lnTo>
                    <a:pt x="96" y="490"/>
                  </a:lnTo>
                  <a:lnTo>
                    <a:pt x="96" y="492"/>
                  </a:lnTo>
                  <a:lnTo>
                    <a:pt x="98" y="492"/>
                  </a:lnTo>
                  <a:lnTo>
                    <a:pt x="108" y="496"/>
                  </a:lnTo>
                  <a:lnTo>
                    <a:pt x="110" y="498"/>
                  </a:lnTo>
                  <a:lnTo>
                    <a:pt x="112" y="498"/>
                  </a:lnTo>
                  <a:lnTo>
                    <a:pt x="116" y="500"/>
                  </a:lnTo>
                  <a:lnTo>
                    <a:pt x="118" y="502"/>
                  </a:lnTo>
                  <a:lnTo>
                    <a:pt x="124" y="500"/>
                  </a:lnTo>
                  <a:lnTo>
                    <a:pt x="126" y="500"/>
                  </a:lnTo>
                  <a:lnTo>
                    <a:pt x="126" y="504"/>
                  </a:lnTo>
                  <a:lnTo>
                    <a:pt x="122" y="506"/>
                  </a:lnTo>
                  <a:lnTo>
                    <a:pt x="122" y="504"/>
                  </a:lnTo>
                  <a:lnTo>
                    <a:pt x="118" y="504"/>
                  </a:lnTo>
                  <a:lnTo>
                    <a:pt x="118" y="506"/>
                  </a:lnTo>
                  <a:lnTo>
                    <a:pt x="116" y="508"/>
                  </a:lnTo>
                  <a:lnTo>
                    <a:pt x="114" y="510"/>
                  </a:lnTo>
                  <a:lnTo>
                    <a:pt x="110" y="508"/>
                  </a:lnTo>
                  <a:lnTo>
                    <a:pt x="108" y="508"/>
                  </a:lnTo>
                  <a:lnTo>
                    <a:pt x="102" y="506"/>
                  </a:lnTo>
                  <a:lnTo>
                    <a:pt x="100" y="506"/>
                  </a:lnTo>
                  <a:lnTo>
                    <a:pt x="94" y="506"/>
                  </a:lnTo>
                  <a:lnTo>
                    <a:pt x="90" y="508"/>
                  </a:lnTo>
                  <a:lnTo>
                    <a:pt x="88" y="508"/>
                  </a:lnTo>
                  <a:lnTo>
                    <a:pt x="88" y="504"/>
                  </a:lnTo>
                  <a:lnTo>
                    <a:pt x="94" y="504"/>
                  </a:lnTo>
                  <a:lnTo>
                    <a:pt x="96" y="502"/>
                  </a:lnTo>
                  <a:lnTo>
                    <a:pt x="98" y="502"/>
                  </a:lnTo>
                  <a:lnTo>
                    <a:pt x="98" y="500"/>
                  </a:lnTo>
                  <a:lnTo>
                    <a:pt x="96" y="502"/>
                  </a:lnTo>
                  <a:lnTo>
                    <a:pt x="92" y="502"/>
                  </a:lnTo>
                  <a:lnTo>
                    <a:pt x="88" y="502"/>
                  </a:lnTo>
                  <a:lnTo>
                    <a:pt x="88" y="502"/>
                  </a:lnTo>
                  <a:lnTo>
                    <a:pt x="82" y="478"/>
                  </a:lnTo>
                  <a:close/>
                </a:path>
              </a:pathLst>
            </a:custGeom>
            <a:grpFill/>
            <a:ln w="6350">
              <a:solidFill>
                <a:srgbClr val="19243F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/>
              <a:endParaRPr lang="en-US" sz="3448">
                <a:solidFill>
                  <a:srgbClr val="FFFFFF"/>
                </a:solidFill>
                <a:latin typeface="Segoe UI"/>
              </a:endParaRPr>
            </a:p>
          </p:txBody>
        </p:sp>
        <p:grpSp>
          <p:nvGrpSpPr>
            <p:cNvPr id="174" name="Central America">
              <a:extLst>
                <a:ext uri="{FF2B5EF4-FFF2-40B4-BE49-F238E27FC236}">
                  <a16:creationId xmlns:a16="http://schemas.microsoft.com/office/drawing/2014/main" id="{E3C4B6C5-8CDD-4302-B458-7ED2EE1AC3B8}"/>
                </a:ext>
              </a:extLst>
            </p:cNvPr>
            <p:cNvGrpSpPr/>
            <p:nvPr/>
          </p:nvGrpSpPr>
          <p:grpSpPr>
            <a:xfrm>
              <a:off x="3768745" y="3981277"/>
              <a:ext cx="344496" cy="271768"/>
              <a:chOff x="3768745" y="3981277"/>
              <a:chExt cx="344496" cy="271768"/>
            </a:xfrm>
            <a:grpFill/>
          </p:grpSpPr>
          <p:sp>
            <p:nvSpPr>
              <p:cNvPr id="175" name="Panama">
                <a:extLst>
                  <a:ext uri="{FF2B5EF4-FFF2-40B4-BE49-F238E27FC236}">
                    <a16:creationId xmlns:a16="http://schemas.microsoft.com/office/drawing/2014/main" id="{9375B7BF-7721-474B-9838-6D53394CDB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83098" y="4191801"/>
                <a:ext cx="130143" cy="61244"/>
              </a:xfrm>
              <a:custGeom>
                <a:avLst/>
                <a:gdLst>
                  <a:gd name="T0" fmla="*/ 60 w 68"/>
                  <a:gd name="T1" fmla="*/ 28 h 32"/>
                  <a:gd name="T2" fmla="*/ 56 w 68"/>
                  <a:gd name="T3" fmla="*/ 22 h 32"/>
                  <a:gd name="T4" fmla="*/ 60 w 68"/>
                  <a:gd name="T5" fmla="*/ 18 h 32"/>
                  <a:gd name="T6" fmla="*/ 60 w 68"/>
                  <a:gd name="T7" fmla="*/ 16 h 32"/>
                  <a:gd name="T8" fmla="*/ 60 w 68"/>
                  <a:gd name="T9" fmla="*/ 14 h 32"/>
                  <a:gd name="T10" fmla="*/ 56 w 68"/>
                  <a:gd name="T11" fmla="*/ 18 h 32"/>
                  <a:gd name="T12" fmla="*/ 54 w 68"/>
                  <a:gd name="T13" fmla="*/ 14 h 32"/>
                  <a:gd name="T14" fmla="*/ 52 w 68"/>
                  <a:gd name="T15" fmla="*/ 10 h 32"/>
                  <a:gd name="T16" fmla="*/ 48 w 68"/>
                  <a:gd name="T17" fmla="*/ 8 h 32"/>
                  <a:gd name="T18" fmla="*/ 40 w 68"/>
                  <a:gd name="T19" fmla="*/ 10 h 32"/>
                  <a:gd name="T20" fmla="*/ 40 w 68"/>
                  <a:gd name="T21" fmla="*/ 12 h 32"/>
                  <a:gd name="T22" fmla="*/ 38 w 68"/>
                  <a:gd name="T23" fmla="*/ 18 h 32"/>
                  <a:gd name="T24" fmla="*/ 32 w 68"/>
                  <a:gd name="T25" fmla="*/ 18 h 32"/>
                  <a:gd name="T26" fmla="*/ 32 w 68"/>
                  <a:gd name="T27" fmla="*/ 22 h 32"/>
                  <a:gd name="T28" fmla="*/ 36 w 68"/>
                  <a:gd name="T29" fmla="*/ 26 h 32"/>
                  <a:gd name="T30" fmla="*/ 34 w 68"/>
                  <a:gd name="T31" fmla="*/ 28 h 32"/>
                  <a:gd name="T32" fmla="*/ 32 w 68"/>
                  <a:gd name="T33" fmla="*/ 30 h 32"/>
                  <a:gd name="T34" fmla="*/ 26 w 68"/>
                  <a:gd name="T35" fmla="*/ 32 h 32"/>
                  <a:gd name="T36" fmla="*/ 26 w 68"/>
                  <a:gd name="T37" fmla="*/ 28 h 32"/>
                  <a:gd name="T38" fmla="*/ 26 w 68"/>
                  <a:gd name="T39" fmla="*/ 24 h 32"/>
                  <a:gd name="T40" fmla="*/ 24 w 68"/>
                  <a:gd name="T41" fmla="*/ 24 h 32"/>
                  <a:gd name="T42" fmla="*/ 24 w 68"/>
                  <a:gd name="T43" fmla="*/ 26 h 32"/>
                  <a:gd name="T44" fmla="*/ 20 w 68"/>
                  <a:gd name="T45" fmla="*/ 26 h 32"/>
                  <a:gd name="T46" fmla="*/ 16 w 68"/>
                  <a:gd name="T47" fmla="*/ 22 h 32"/>
                  <a:gd name="T48" fmla="*/ 12 w 68"/>
                  <a:gd name="T49" fmla="*/ 18 h 32"/>
                  <a:gd name="T50" fmla="*/ 10 w 68"/>
                  <a:gd name="T51" fmla="*/ 18 h 32"/>
                  <a:gd name="T52" fmla="*/ 8 w 68"/>
                  <a:gd name="T53" fmla="*/ 18 h 32"/>
                  <a:gd name="T54" fmla="*/ 4 w 68"/>
                  <a:gd name="T55" fmla="*/ 18 h 32"/>
                  <a:gd name="T56" fmla="*/ 2 w 68"/>
                  <a:gd name="T57" fmla="*/ 16 h 32"/>
                  <a:gd name="T58" fmla="*/ 2 w 68"/>
                  <a:gd name="T59" fmla="*/ 12 h 32"/>
                  <a:gd name="T60" fmla="*/ 2 w 68"/>
                  <a:gd name="T61" fmla="*/ 10 h 32"/>
                  <a:gd name="T62" fmla="*/ 2 w 68"/>
                  <a:gd name="T63" fmla="*/ 6 h 32"/>
                  <a:gd name="T64" fmla="*/ 2 w 68"/>
                  <a:gd name="T65" fmla="*/ 4 h 32"/>
                  <a:gd name="T66" fmla="*/ 6 w 68"/>
                  <a:gd name="T67" fmla="*/ 2 h 32"/>
                  <a:gd name="T68" fmla="*/ 8 w 68"/>
                  <a:gd name="T69" fmla="*/ 4 h 32"/>
                  <a:gd name="T70" fmla="*/ 10 w 68"/>
                  <a:gd name="T71" fmla="*/ 6 h 32"/>
                  <a:gd name="T72" fmla="*/ 10 w 68"/>
                  <a:gd name="T73" fmla="*/ 6 h 32"/>
                  <a:gd name="T74" fmla="*/ 10 w 68"/>
                  <a:gd name="T75" fmla="*/ 8 h 32"/>
                  <a:gd name="T76" fmla="*/ 14 w 68"/>
                  <a:gd name="T77" fmla="*/ 8 h 32"/>
                  <a:gd name="T78" fmla="*/ 12 w 68"/>
                  <a:gd name="T79" fmla="*/ 6 h 32"/>
                  <a:gd name="T80" fmla="*/ 16 w 68"/>
                  <a:gd name="T81" fmla="*/ 8 h 32"/>
                  <a:gd name="T82" fmla="*/ 24 w 68"/>
                  <a:gd name="T83" fmla="*/ 10 h 32"/>
                  <a:gd name="T84" fmla="*/ 28 w 68"/>
                  <a:gd name="T85" fmla="*/ 8 h 32"/>
                  <a:gd name="T86" fmla="*/ 40 w 68"/>
                  <a:gd name="T87" fmla="*/ 4 h 32"/>
                  <a:gd name="T88" fmla="*/ 46 w 68"/>
                  <a:gd name="T89" fmla="*/ 0 h 32"/>
                  <a:gd name="T90" fmla="*/ 48 w 68"/>
                  <a:gd name="T91" fmla="*/ 2 h 32"/>
                  <a:gd name="T92" fmla="*/ 54 w 68"/>
                  <a:gd name="T93" fmla="*/ 4 h 32"/>
                  <a:gd name="T94" fmla="*/ 62 w 68"/>
                  <a:gd name="T95" fmla="*/ 6 h 32"/>
                  <a:gd name="T96" fmla="*/ 66 w 68"/>
                  <a:gd name="T97" fmla="*/ 12 h 32"/>
                  <a:gd name="T98" fmla="*/ 68 w 68"/>
                  <a:gd name="T99" fmla="*/ 12 h 32"/>
                  <a:gd name="T100" fmla="*/ 68 w 68"/>
                  <a:gd name="T101" fmla="*/ 16 h 32"/>
                  <a:gd name="T102" fmla="*/ 68 w 68"/>
                  <a:gd name="T103" fmla="*/ 22 h 32"/>
                  <a:gd name="T104" fmla="*/ 66 w 68"/>
                  <a:gd name="T105" fmla="*/ 26 h 32"/>
                  <a:gd name="T106" fmla="*/ 62 w 68"/>
                  <a:gd name="T107" fmla="*/ 3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68" h="32">
                    <a:moveTo>
                      <a:pt x="62" y="30"/>
                    </a:moveTo>
                    <a:lnTo>
                      <a:pt x="60" y="28"/>
                    </a:lnTo>
                    <a:lnTo>
                      <a:pt x="56" y="24"/>
                    </a:lnTo>
                    <a:lnTo>
                      <a:pt x="56" y="22"/>
                    </a:lnTo>
                    <a:lnTo>
                      <a:pt x="56" y="20"/>
                    </a:lnTo>
                    <a:lnTo>
                      <a:pt x="60" y="18"/>
                    </a:lnTo>
                    <a:lnTo>
                      <a:pt x="60" y="18"/>
                    </a:lnTo>
                    <a:lnTo>
                      <a:pt x="60" y="16"/>
                    </a:lnTo>
                    <a:lnTo>
                      <a:pt x="60" y="14"/>
                    </a:lnTo>
                    <a:lnTo>
                      <a:pt x="60" y="14"/>
                    </a:lnTo>
                    <a:lnTo>
                      <a:pt x="58" y="16"/>
                    </a:lnTo>
                    <a:lnTo>
                      <a:pt x="56" y="18"/>
                    </a:lnTo>
                    <a:lnTo>
                      <a:pt x="56" y="16"/>
                    </a:lnTo>
                    <a:lnTo>
                      <a:pt x="54" y="14"/>
                    </a:lnTo>
                    <a:lnTo>
                      <a:pt x="52" y="12"/>
                    </a:lnTo>
                    <a:lnTo>
                      <a:pt x="52" y="10"/>
                    </a:lnTo>
                    <a:lnTo>
                      <a:pt x="48" y="8"/>
                    </a:lnTo>
                    <a:lnTo>
                      <a:pt x="48" y="8"/>
                    </a:lnTo>
                    <a:lnTo>
                      <a:pt x="44" y="8"/>
                    </a:lnTo>
                    <a:lnTo>
                      <a:pt x="40" y="10"/>
                    </a:lnTo>
                    <a:lnTo>
                      <a:pt x="40" y="12"/>
                    </a:lnTo>
                    <a:lnTo>
                      <a:pt x="40" y="12"/>
                    </a:lnTo>
                    <a:lnTo>
                      <a:pt x="40" y="14"/>
                    </a:lnTo>
                    <a:lnTo>
                      <a:pt x="38" y="18"/>
                    </a:lnTo>
                    <a:lnTo>
                      <a:pt x="34" y="18"/>
                    </a:lnTo>
                    <a:lnTo>
                      <a:pt x="32" y="18"/>
                    </a:lnTo>
                    <a:lnTo>
                      <a:pt x="32" y="20"/>
                    </a:lnTo>
                    <a:lnTo>
                      <a:pt x="32" y="22"/>
                    </a:lnTo>
                    <a:lnTo>
                      <a:pt x="34" y="24"/>
                    </a:lnTo>
                    <a:lnTo>
                      <a:pt x="36" y="26"/>
                    </a:lnTo>
                    <a:lnTo>
                      <a:pt x="36" y="28"/>
                    </a:lnTo>
                    <a:lnTo>
                      <a:pt x="34" y="28"/>
                    </a:lnTo>
                    <a:lnTo>
                      <a:pt x="32" y="28"/>
                    </a:lnTo>
                    <a:lnTo>
                      <a:pt x="32" y="30"/>
                    </a:lnTo>
                    <a:lnTo>
                      <a:pt x="30" y="32"/>
                    </a:lnTo>
                    <a:lnTo>
                      <a:pt x="26" y="32"/>
                    </a:lnTo>
                    <a:lnTo>
                      <a:pt x="26" y="30"/>
                    </a:lnTo>
                    <a:lnTo>
                      <a:pt x="26" y="28"/>
                    </a:lnTo>
                    <a:lnTo>
                      <a:pt x="26" y="26"/>
                    </a:lnTo>
                    <a:lnTo>
                      <a:pt x="26" y="24"/>
                    </a:lnTo>
                    <a:lnTo>
                      <a:pt x="24" y="24"/>
                    </a:lnTo>
                    <a:lnTo>
                      <a:pt x="24" y="24"/>
                    </a:lnTo>
                    <a:lnTo>
                      <a:pt x="22" y="24"/>
                    </a:lnTo>
                    <a:lnTo>
                      <a:pt x="24" y="26"/>
                    </a:lnTo>
                    <a:lnTo>
                      <a:pt x="22" y="26"/>
                    </a:lnTo>
                    <a:lnTo>
                      <a:pt x="20" y="26"/>
                    </a:lnTo>
                    <a:lnTo>
                      <a:pt x="18" y="26"/>
                    </a:lnTo>
                    <a:lnTo>
                      <a:pt x="16" y="22"/>
                    </a:lnTo>
                    <a:lnTo>
                      <a:pt x="16" y="20"/>
                    </a:lnTo>
                    <a:lnTo>
                      <a:pt x="12" y="18"/>
                    </a:lnTo>
                    <a:lnTo>
                      <a:pt x="10" y="18"/>
                    </a:lnTo>
                    <a:lnTo>
                      <a:pt x="10" y="18"/>
                    </a:lnTo>
                    <a:lnTo>
                      <a:pt x="10" y="16"/>
                    </a:lnTo>
                    <a:lnTo>
                      <a:pt x="8" y="18"/>
                    </a:lnTo>
                    <a:lnTo>
                      <a:pt x="6" y="18"/>
                    </a:lnTo>
                    <a:lnTo>
                      <a:pt x="4" y="18"/>
                    </a:lnTo>
                    <a:lnTo>
                      <a:pt x="2" y="18"/>
                    </a:lnTo>
                    <a:lnTo>
                      <a:pt x="2" y="16"/>
                    </a:lnTo>
                    <a:lnTo>
                      <a:pt x="2" y="14"/>
                    </a:lnTo>
                    <a:lnTo>
                      <a:pt x="2" y="12"/>
                    </a:lnTo>
                    <a:lnTo>
                      <a:pt x="4" y="12"/>
                    </a:lnTo>
                    <a:lnTo>
                      <a:pt x="2" y="10"/>
                    </a:lnTo>
                    <a:lnTo>
                      <a:pt x="0" y="8"/>
                    </a:lnTo>
                    <a:lnTo>
                      <a:pt x="2" y="6"/>
                    </a:lnTo>
                    <a:lnTo>
                      <a:pt x="2" y="6"/>
                    </a:lnTo>
                    <a:lnTo>
                      <a:pt x="2" y="4"/>
                    </a:lnTo>
                    <a:lnTo>
                      <a:pt x="4" y="2"/>
                    </a:lnTo>
                    <a:lnTo>
                      <a:pt x="6" y="2"/>
                    </a:lnTo>
                    <a:lnTo>
                      <a:pt x="6" y="4"/>
                    </a:lnTo>
                    <a:lnTo>
                      <a:pt x="8" y="4"/>
                    </a:lnTo>
                    <a:lnTo>
                      <a:pt x="10" y="6"/>
                    </a:lnTo>
                    <a:lnTo>
                      <a:pt x="10" y="6"/>
                    </a:lnTo>
                    <a:lnTo>
                      <a:pt x="12" y="6"/>
                    </a:lnTo>
                    <a:lnTo>
                      <a:pt x="10" y="6"/>
                    </a:lnTo>
                    <a:lnTo>
                      <a:pt x="10" y="8"/>
                    </a:lnTo>
                    <a:lnTo>
                      <a:pt x="10" y="8"/>
                    </a:lnTo>
                    <a:lnTo>
                      <a:pt x="12" y="10"/>
                    </a:lnTo>
                    <a:lnTo>
                      <a:pt x="14" y="8"/>
                    </a:lnTo>
                    <a:lnTo>
                      <a:pt x="14" y="8"/>
                    </a:lnTo>
                    <a:lnTo>
                      <a:pt x="12" y="6"/>
                    </a:lnTo>
                    <a:lnTo>
                      <a:pt x="14" y="6"/>
                    </a:lnTo>
                    <a:lnTo>
                      <a:pt x="16" y="8"/>
                    </a:lnTo>
                    <a:lnTo>
                      <a:pt x="20" y="10"/>
                    </a:lnTo>
                    <a:lnTo>
                      <a:pt x="24" y="10"/>
                    </a:lnTo>
                    <a:lnTo>
                      <a:pt x="26" y="10"/>
                    </a:lnTo>
                    <a:lnTo>
                      <a:pt x="28" y="8"/>
                    </a:lnTo>
                    <a:lnTo>
                      <a:pt x="36" y="4"/>
                    </a:lnTo>
                    <a:lnTo>
                      <a:pt x="40" y="4"/>
                    </a:lnTo>
                    <a:lnTo>
                      <a:pt x="44" y="0"/>
                    </a:lnTo>
                    <a:lnTo>
                      <a:pt x="46" y="0"/>
                    </a:lnTo>
                    <a:lnTo>
                      <a:pt x="48" y="2"/>
                    </a:lnTo>
                    <a:lnTo>
                      <a:pt x="48" y="2"/>
                    </a:lnTo>
                    <a:lnTo>
                      <a:pt x="50" y="4"/>
                    </a:lnTo>
                    <a:lnTo>
                      <a:pt x="54" y="4"/>
                    </a:lnTo>
                    <a:lnTo>
                      <a:pt x="58" y="4"/>
                    </a:lnTo>
                    <a:lnTo>
                      <a:pt x="62" y="6"/>
                    </a:lnTo>
                    <a:lnTo>
                      <a:pt x="66" y="10"/>
                    </a:lnTo>
                    <a:lnTo>
                      <a:pt x="66" y="12"/>
                    </a:lnTo>
                    <a:lnTo>
                      <a:pt x="68" y="12"/>
                    </a:lnTo>
                    <a:lnTo>
                      <a:pt x="68" y="12"/>
                    </a:lnTo>
                    <a:lnTo>
                      <a:pt x="68" y="14"/>
                    </a:lnTo>
                    <a:lnTo>
                      <a:pt x="68" y="16"/>
                    </a:lnTo>
                    <a:lnTo>
                      <a:pt x="68" y="20"/>
                    </a:lnTo>
                    <a:lnTo>
                      <a:pt x="68" y="22"/>
                    </a:lnTo>
                    <a:lnTo>
                      <a:pt x="66" y="26"/>
                    </a:lnTo>
                    <a:lnTo>
                      <a:pt x="66" y="26"/>
                    </a:lnTo>
                    <a:lnTo>
                      <a:pt x="64" y="26"/>
                    </a:lnTo>
                    <a:lnTo>
                      <a:pt x="62" y="30"/>
                    </a:lnTo>
                    <a:close/>
                  </a:path>
                </a:pathLst>
              </a:custGeom>
              <a:grpFill/>
              <a:ln w="6350">
                <a:solidFill>
                  <a:srgbClr val="19243F"/>
                </a:solidFill>
                <a:round/>
                <a:headEnd/>
                <a:tailEnd/>
              </a:ln>
            </p:spPr>
            <p:txBody>
              <a:bodyPr vert="horz" wrap="square" lIns="45665" tIns="22832" rIns="45665" bIns="22832" numCol="1" anchor="t" anchorCtr="0" compatLnSpc="1">
                <a:prstTxWarp prst="textNoShape">
                  <a:avLst/>
                </a:prstTxWarp>
              </a:bodyPr>
              <a:lstStyle/>
              <a:p>
                <a:pPr defTabSz="1751511"/>
                <a:endParaRPr lang="en-US" sz="3448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176" name="Costa Rica">
                <a:extLst>
                  <a:ext uri="{FF2B5EF4-FFF2-40B4-BE49-F238E27FC236}">
                    <a16:creationId xmlns:a16="http://schemas.microsoft.com/office/drawing/2014/main" id="{9F73E3B5-04DE-4FBF-AD65-76E429BD20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14199" y="4153524"/>
                <a:ext cx="80382" cy="76554"/>
              </a:xfrm>
              <a:custGeom>
                <a:avLst/>
                <a:gdLst>
                  <a:gd name="T0" fmla="*/ 38 w 42"/>
                  <a:gd name="T1" fmla="*/ 36 h 40"/>
                  <a:gd name="T2" fmla="*/ 38 w 42"/>
                  <a:gd name="T3" fmla="*/ 38 h 40"/>
                  <a:gd name="T4" fmla="*/ 38 w 42"/>
                  <a:gd name="T5" fmla="*/ 40 h 40"/>
                  <a:gd name="T6" fmla="*/ 34 w 42"/>
                  <a:gd name="T7" fmla="*/ 38 h 40"/>
                  <a:gd name="T8" fmla="*/ 34 w 42"/>
                  <a:gd name="T9" fmla="*/ 38 h 40"/>
                  <a:gd name="T10" fmla="*/ 32 w 42"/>
                  <a:gd name="T11" fmla="*/ 34 h 40"/>
                  <a:gd name="T12" fmla="*/ 30 w 42"/>
                  <a:gd name="T13" fmla="*/ 32 h 40"/>
                  <a:gd name="T14" fmla="*/ 32 w 42"/>
                  <a:gd name="T15" fmla="*/ 34 h 40"/>
                  <a:gd name="T16" fmla="*/ 32 w 42"/>
                  <a:gd name="T17" fmla="*/ 38 h 40"/>
                  <a:gd name="T18" fmla="*/ 30 w 42"/>
                  <a:gd name="T19" fmla="*/ 38 h 40"/>
                  <a:gd name="T20" fmla="*/ 26 w 42"/>
                  <a:gd name="T21" fmla="*/ 34 h 40"/>
                  <a:gd name="T22" fmla="*/ 28 w 42"/>
                  <a:gd name="T23" fmla="*/ 32 h 40"/>
                  <a:gd name="T24" fmla="*/ 24 w 42"/>
                  <a:gd name="T25" fmla="*/ 26 h 40"/>
                  <a:gd name="T26" fmla="*/ 20 w 42"/>
                  <a:gd name="T27" fmla="*/ 24 h 40"/>
                  <a:gd name="T28" fmla="*/ 16 w 42"/>
                  <a:gd name="T29" fmla="*/ 20 h 40"/>
                  <a:gd name="T30" fmla="*/ 14 w 42"/>
                  <a:gd name="T31" fmla="*/ 16 h 40"/>
                  <a:gd name="T32" fmla="*/ 10 w 42"/>
                  <a:gd name="T33" fmla="*/ 12 h 40"/>
                  <a:gd name="T34" fmla="*/ 10 w 42"/>
                  <a:gd name="T35" fmla="*/ 16 h 40"/>
                  <a:gd name="T36" fmla="*/ 14 w 42"/>
                  <a:gd name="T37" fmla="*/ 20 h 40"/>
                  <a:gd name="T38" fmla="*/ 10 w 42"/>
                  <a:gd name="T39" fmla="*/ 22 h 40"/>
                  <a:gd name="T40" fmla="*/ 8 w 42"/>
                  <a:gd name="T41" fmla="*/ 18 h 40"/>
                  <a:gd name="T42" fmla="*/ 0 w 42"/>
                  <a:gd name="T43" fmla="*/ 16 h 40"/>
                  <a:gd name="T44" fmla="*/ 2 w 42"/>
                  <a:gd name="T45" fmla="*/ 10 h 40"/>
                  <a:gd name="T46" fmla="*/ 4 w 42"/>
                  <a:gd name="T47" fmla="*/ 8 h 40"/>
                  <a:gd name="T48" fmla="*/ 0 w 42"/>
                  <a:gd name="T49" fmla="*/ 6 h 40"/>
                  <a:gd name="T50" fmla="*/ 2 w 42"/>
                  <a:gd name="T51" fmla="*/ 2 h 40"/>
                  <a:gd name="T52" fmla="*/ 2 w 42"/>
                  <a:gd name="T53" fmla="*/ 2 h 40"/>
                  <a:gd name="T54" fmla="*/ 6 w 42"/>
                  <a:gd name="T55" fmla="*/ 0 h 40"/>
                  <a:gd name="T56" fmla="*/ 16 w 42"/>
                  <a:gd name="T57" fmla="*/ 2 h 40"/>
                  <a:gd name="T58" fmla="*/ 20 w 42"/>
                  <a:gd name="T59" fmla="*/ 4 h 40"/>
                  <a:gd name="T60" fmla="*/ 22 w 42"/>
                  <a:gd name="T61" fmla="*/ 6 h 40"/>
                  <a:gd name="T62" fmla="*/ 26 w 42"/>
                  <a:gd name="T63" fmla="*/ 8 h 40"/>
                  <a:gd name="T64" fmla="*/ 26 w 42"/>
                  <a:gd name="T65" fmla="*/ 8 h 40"/>
                  <a:gd name="T66" fmla="*/ 30 w 42"/>
                  <a:gd name="T67" fmla="*/ 6 h 40"/>
                  <a:gd name="T68" fmla="*/ 32 w 42"/>
                  <a:gd name="T69" fmla="*/ 8 h 40"/>
                  <a:gd name="T70" fmla="*/ 34 w 42"/>
                  <a:gd name="T71" fmla="*/ 14 h 40"/>
                  <a:gd name="T72" fmla="*/ 36 w 42"/>
                  <a:gd name="T73" fmla="*/ 18 h 40"/>
                  <a:gd name="T74" fmla="*/ 40 w 42"/>
                  <a:gd name="T75" fmla="*/ 20 h 40"/>
                  <a:gd name="T76" fmla="*/ 42 w 42"/>
                  <a:gd name="T77" fmla="*/ 22 h 40"/>
                  <a:gd name="T78" fmla="*/ 38 w 42"/>
                  <a:gd name="T79" fmla="*/ 24 h 40"/>
                  <a:gd name="T80" fmla="*/ 38 w 42"/>
                  <a:gd name="T81" fmla="*/ 26 h 40"/>
                  <a:gd name="T82" fmla="*/ 38 w 42"/>
                  <a:gd name="T83" fmla="*/ 30 h 40"/>
                  <a:gd name="T84" fmla="*/ 38 w 42"/>
                  <a:gd name="T85" fmla="*/ 32 h 40"/>
                  <a:gd name="T86" fmla="*/ 38 w 42"/>
                  <a:gd name="T87" fmla="*/ 36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42" h="40">
                    <a:moveTo>
                      <a:pt x="38" y="36"/>
                    </a:moveTo>
                    <a:lnTo>
                      <a:pt x="38" y="36"/>
                    </a:lnTo>
                    <a:lnTo>
                      <a:pt x="38" y="38"/>
                    </a:lnTo>
                    <a:lnTo>
                      <a:pt x="38" y="38"/>
                    </a:lnTo>
                    <a:lnTo>
                      <a:pt x="38" y="38"/>
                    </a:lnTo>
                    <a:lnTo>
                      <a:pt x="38" y="40"/>
                    </a:lnTo>
                    <a:lnTo>
                      <a:pt x="36" y="40"/>
                    </a:lnTo>
                    <a:lnTo>
                      <a:pt x="34" y="38"/>
                    </a:lnTo>
                    <a:lnTo>
                      <a:pt x="34" y="38"/>
                    </a:lnTo>
                    <a:lnTo>
                      <a:pt x="34" y="38"/>
                    </a:lnTo>
                    <a:lnTo>
                      <a:pt x="34" y="36"/>
                    </a:lnTo>
                    <a:lnTo>
                      <a:pt x="32" y="34"/>
                    </a:lnTo>
                    <a:lnTo>
                      <a:pt x="30" y="32"/>
                    </a:lnTo>
                    <a:lnTo>
                      <a:pt x="30" y="32"/>
                    </a:lnTo>
                    <a:lnTo>
                      <a:pt x="30" y="34"/>
                    </a:lnTo>
                    <a:lnTo>
                      <a:pt x="32" y="34"/>
                    </a:lnTo>
                    <a:lnTo>
                      <a:pt x="32" y="36"/>
                    </a:lnTo>
                    <a:lnTo>
                      <a:pt x="32" y="38"/>
                    </a:lnTo>
                    <a:lnTo>
                      <a:pt x="32" y="38"/>
                    </a:lnTo>
                    <a:lnTo>
                      <a:pt x="30" y="38"/>
                    </a:lnTo>
                    <a:lnTo>
                      <a:pt x="26" y="36"/>
                    </a:lnTo>
                    <a:lnTo>
                      <a:pt x="26" y="34"/>
                    </a:lnTo>
                    <a:lnTo>
                      <a:pt x="26" y="32"/>
                    </a:lnTo>
                    <a:lnTo>
                      <a:pt x="28" y="32"/>
                    </a:lnTo>
                    <a:lnTo>
                      <a:pt x="26" y="30"/>
                    </a:lnTo>
                    <a:lnTo>
                      <a:pt x="24" y="26"/>
                    </a:lnTo>
                    <a:lnTo>
                      <a:pt x="22" y="26"/>
                    </a:lnTo>
                    <a:lnTo>
                      <a:pt x="20" y="24"/>
                    </a:lnTo>
                    <a:lnTo>
                      <a:pt x="18" y="22"/>
                    </a:lnTo>
                    <a:lnTo>
                      <a:pt x="16" y="20"/>
                    </a:lnTo>
                    <a:lnTo>
                      <a:pt x="14" y="18"/>
                    </a:lnTo>
                    <a:lnTo>
                      <a:pt x="14" y="16"/>
                    </a:lnTo>
                    <a:lnTo>
                      <a:pt x="12" y="14"/>
                    </a:lnTo>
                    <a:lnTo>
                      <a:pt x="10" y="12"/>
                    </a:lnTo>
                    <a:lnTo>
                      <a:pt x="8" y="14"/>
                    </a:lnTo>
                    <a:lnTo>
                      <a:pt x="10" y="16"/>
                    </a:lnTo>
                    <a:lnTo>
                      <a:pt x="12" y="18"/>
                    </a:lnTo>
                    <a:lnTo>
                      <a:pt x="14" y="20"/>
                    </a:lnTo>
                    <a:lnTo>
                      <a:pt x="12" y="22"/>
                    </a:lnTo>
                    <a:lnTo>
                      <a:pt x="10" y="22"/>
                    </a:lnTo>
                    <a:lnTo>
                      <a:pt x="10" y="20"/>
                    </a:lnTo>
                    <a:lnTo>
                      <a:pt x="8" y="18"/>
                    </a:lnTo>
                    <a:lnTo>
                      <a:pt x="4" y="18"/>
                    </a:lnTo>
                    <a:lnTo>
                      <a:pt x="0" y="16"/>
                    </a:lnTo>
                    <a:lnTo>
                      <a:pt x="0" y="14"/>
                    </a:lnTo>
                    <a:lnTo>
                      <a:pt x="2" y="10"/>
                    </a:lnTo>
                    <a:lnTo>
                      <a:pt x="4" y="10"/>
                    </a:lnTo>
                    <a:lnTo>
                      <a:pt x="4" y="8"/>
                    </a:lnTo>
                    <a:lnTo>
                      <a:pt x="2" y="6"/>
                    </a:lnTo>
                    <a:lnTo>
                      <a:pt x="0" y="6"/>
                    </a:lnTo>
                    <a:lnTo>
                      <a:pt x="2" y="6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6" y="0"/>
                    </a:lnTo>
                    <a:lnTo>
                      <a:pt x="14" y="2"/>
                    </a:lnTo>
                    <a:lnTo>
                      <a:pt x="16" y="2"/>
                    </a:lnTo>
                    <a:lnTo>
                      <a:pt x="20" y="2"/>
                    </a:lnTo>
                    <a:lnTo>
                      <a:pt x="20" y="4"/>
                    </a:lnTo>
                    <a:lnTo>
                      <a:pt x="22" y="4"/>
                    </a:lnTo>
                    <a:lnTo>
                      <a:pt x="22" y="6"/>
                    </a:lnTo>
                    <a:lnTo>
                      <a:pt x="24" y="8"/>
                    </a:lnTo>
                    <a:lnTo>
                      <a:pt x="26" y="8"/>
                    </a:lnTo>
                    <a:lnTo>
                      <a:pt x="28" y="8"/>
                    </a:lnTo>
                    <a:lnTo>
                      <a:pt x="26" y="8"/>
                    </a:lnTo>
                    <a:lnTo>
                      <a:pt x="30" y="8"/>
                    </a:lnTo>
                    <a:lnTo>
                      <a:pt x="30" y="6"/>
                    </a:lnTo>
                    <a:lnTo>
                      <a:pt x="30" y="6"/>
                    </a:lnTo>
                    <a:lnTo>
                      <a:pt x="32" y="8"/>
                    </a:lnTo>
                    <a:lnTo>
                      <a:pt x="32" y="12"/>
                    </a:lnTo>
                    <a:lnTo>
                      <a:pt x="34" y="14"/>
                    </a:lnTo>
                    <a:lnTo>
                      <a:pt x="36" y="16"/>
                    </a:lnTo>
                    <a:lnTo>
                      <a:pt x="36" y="18"/>
                    </a:lnTo>
                    <a:lnTo>
                      <a:pt x="38" y="20"/>
                    </a:lnTo>
                    <a:lnTo>
                      <a:pt x="40" y="20"/>
                    </a:lnTo>
                    <a:lnTo>
                      <a:pt x="42" y="22"/>
                    </a:lnTo>
                    <a:lnTo>
                      <a:pt x="42" y="22"/>
                    </a:lnTo>
                    <a:lnTo>
                      <a:pt x="40" y="22"/>
                    </a:lnTo>
                    <a:lnTo>
                      <a:pt x="38" y="24"/>
                    </a:lnTo>
                    <a:lnTo>
                      <a:pt x="38" y="26"/>
                    </a:lnTo>
                    <a:lnTo>
                      <a:pt x="38" y="26"/>
                    </a:lnTo>
                    <a:lnTo>
                      <a:pt x="36" y="28"/>
                    </a:lnTo>
                    <a:lnTo>
                      <a:pt x="38" y="30"/>
                    </a:lnTo>
                    <a:lnTo>
                      <a:pt x="40" y="32"/>
                    </a:lnTo>
                    <a:lnTo>
                      <a:pt x="38" y="32"/>
                    </a:lnTo>
                    <a:lnTo>
                      <a:pt x="38" y="34"/>
                    </a:lnTo>
                    <a:lnTo>
                      <a:pt x="38" y="36"/>
                    </a:lnTo>
                    <a:lnTo>
                      <a:pt x="38" y="36"/>
                    </a:lnTo>
                    <a:close/>
                  </a:path>
                </a:pathLst>
              </a:custGeom>
              <a:grpFill/>
              <a:ln w="6350">
                <a:solidFill>
                  <a:srgbClr val="19243F"/>
                </a:solidFill>
                <a:round/>
                <a:headEnd/>
                <a:tailEnd/>
              </a:ln>
            </p:spPr>
            <p:txBody>
              <a:bodyPr vert="horz" wrap="square" lIns="45665" tIns="22832" rIns="45665" bIns="22832" numCol="1" anchor="t" anchorCtr="0" compatLnSpc="1">
                <a:prstTxWarp prst="textNoShape">
                  <a:avLst/>
                </a:prstTxWarp>
              </a:bodyPr>
              <a:lstStyle/>
              <a:p>
                <a:pPr defTabSz="1751511"/>
                <a:endParaRPr lang="en-US" sz="3448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177" name="Nicaragua">
                <a:extLst>
                  <a:ext uri="{FF2B5EF4-FFF2-40B4-BE49-F238E27FC236}">
                    <a16:creationId xmlns:a16="http://schemas.microsoft.com/office/drawing/2014/main" id="{97B52F0E-5FB8-4F21-A205-1AF591C4D5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75921" y="4061659"/>
                <a:ext cx="111004" cy="107176"/>
              </a:xfrm>
              <a:custGeom>
                <a:avLst/>
                <a:gdLst>
                  <a:gd name="T0" fmla="*/ 22 w 58"/>
                  <a:gd name="T1" fmla="*/ 50 h 56"/>
                  <a:gd name="T2" fmla="*/ 26 w 58"/>
                  <a:gd name="T3" fmla="*/ 48 h 56"/>
                  <a:gd name="T4" fmla="*/ 36 w 58"/>
                  <a:gd name="T5" fmla="*/ 50 h 56"/>
                  <a:gd name="T6" fmla="*/ 40 w 58"/>
                  <a:gd name="T7" fmla="*/ 52 h 56"/>
                  <a:gd name="T8" fmla="*/ 42 w 58"/>
                  <a:gd name="T9" fmla="*/ 54 h 56"/>
                  <a:gd name="T10" fmla="*/ 46 w 58"/>
                  <a:gd name="T11" fmla="*/ 56 h 56"/>
                  <a:gd name="T12" fmla="*/ 48 w 58"/>
                  <a:gd name="T13" fmla="*/ 54 h 56"/>
                  <a:gd name="T14" fmla="*/ 48 w 58"/>
                  <a:gd name="T15" fmla="*/ 52 h 56"/>
                  <a:gd name="T16" fmla="*/ 46 w 58"/>
                  <a:gd name="T17" fmla="*/ 48 h 56"/>
                  <a:gd name="T18" fmla="*/ 48 w 58"/>
                  <a:gd name="T19" fmla="*/ 44 h 56"/>
                  <a:gd name="T20" fmla="*/ 48 w 58"/>
                  <a:gd name="T21" fmla="*/ 42 h 56"/>
                  <a:gd name="T22" fmla="*/ 46 w 58"/>
                  <a:gd name="T23" fmla="*/ 44 h 56"/>
                  <a:gd name="T24" fmla="*/ 48 w 58"/>
                  <a:gd name="T25" fmla="*/ 40 h 56"/>
                  <a:gd name="T26" fmla="*/ 48 w 58"/>
                  <a:gd name="T27" fmla="*/ 36 h 56"/>
                  <a:gd name="T28" fmla="*/ 50 w 58"/>
                  <a:gd name="T29" fmla="*/ 30 h 56"/>
                  <a:gd name="T30" fmla="*/ 50 w 58"/>
                  <a:gd name="T31" fmla="*/ 32 h 56"/>
                  <a:gd name="T32" fmla="*/ 50 w 58"/>
                  <a:gd name="T33" fmla="*/ 34 h 56"/>
                  <a:gd name="T34" fmla="*/ 50 w 58"/>
                  <a:gd name="T35" fmla="*/ 36 h 56"/>
                  <a:gd name="T36" fmla="*/ 52 w 58"/>
                  <a:gd name="T37" fmla="*/ 30 h 56"/>
                  <a:gd name="T38" fmla="*/ 52 w 58"/>
                  <a:gd name="T39" fmla="*/ 24 h 56"/>
                  <a:gd name="T40" fmla="*/ 50 w 58"/>
                  <a:gd name="T41" fmla="*/ 22 h 56"/>
                  <a:gd name="T42" fmla="*/ 52 w 58"/>
                  <a:gd name="T43" fmla="*/ 20 h 56"/>
                  <a:gd name="T44" fmla="*/ 52 w 58"/>
                  <a:gd name="T45" fmla="*/ 20 h 56"/>
                  <a:gd name="T46" fmla="*/ 56 w 58"/>
                  <a:gd name="T47" fmla="*/ 14 h 56"/>
                  <a:gd name="T48" fmla="*/ 56 w 58"/>
                  <a:gd name="T49" fmla="*/ 12 h 56"/>
                  <a:gd name="T50" fmla="*/ 56 w 58"/>
                  <a:gd name="T51" fmla="*/ 10 h 56"/>
                  <a:gd name="T52" fmla="*/ 56 w 58"/>
                  <a:gd name="T53" fmla="*/ 6 h 56"/>
                  <a:gd name="T54" fmla="*/ 56 w 58"/>
                  <a:gd name="T55" fmla="*/ 2 h 56"/>
                  <a:gd name="T56" fmla="*/ 56 w 58"/>
                  <a:gd name="T57" fmla="*/ 2 h 56"/>
                  <a:gd name="T58" fmla="*/ 54 w 58"/>
                  <a:gd name="T59" fmla="*/ 0 h 56"/>
                  <a:gd name="T60" fmla="*/ 52 w 58"/>
                  <a:gd name="T61" fmla="*/ 0 h 56"/>
                  <a:gd name="T62" fmla="*/ 48 w 58"/>
                  <a:gd name="T63" fmla="*/ 2 h 56"/>
                  <a:gd name="T64" fmla="*/ 46 w 58"/>
                  <a:gd name="T65" fmla="*/ 4 h 56"/>
                  <a:gd name="T66" fmla="*/ 42 w 58"/>
                  <a:gd name="T67" fmla="*/ 6 h 56"/>
                  <a:gd name="T68" fmla="*/ 40 w 58"/>
                  <a:gd name="T69" fmla="*/ 6 h 56"/>
                  <a:gd name="T70" fmla="*/ 38 w 58"/>
                  <a:gd name="T71" fmla="*/ 4 h 56"/>
                  <a:gd name="T72" fmla="*/ 34 w 58"/>
                  <a:gd name="T73" fmla="*/ 6 h 56"/>
                  <a:gd name="T74" fmla="*/ 32 w 58"/>
                  <a:gd name="T75" fmla="*/ 10 h 56"/>
                  <a:gd name="T76" fmla="*/ 28 w 58"/>
                  <a:gd name="T77" fmla="*/ 14 h 56"/>
                  <a:gd name="T78" fmla="*/ 26 w 58"/>
                  <a:gd name="T79" fmla="*/ 16 h 56"/>
                  <a:gd name="T80" fmla="*/ 22 w 58"/>
                  <a:gd name="T81" fmla="*/ 16 h 56"/>
                  <a:gd name="T82" fmla="*/ 18 w 58"/>
                  <a:gd name="T83" fmla="*/ 14 h 56"/>
                  <a:gd name="T84" fmla="*/ 10 w 58"/>
                  <a:gd name="T85" fmla="*/ 16 h 56"/>
                  <a:gd name="T86" fmla="*/ 10 w 58"/>
                  <a:gd name="T87" fmla="*/ 20 h 56"/>
                  <a:gd name="T88" fmla="*/ 10 w 58"/>
                  <a:gd name="T89" fmla="*/ 26 h 56"/>
                  <a:gd name="T90" fmla="*/ 4 w 58"/>
                  <a:gd name="T91" fmla="*/ 26 h 56"/>
                  <a:gd name="T92" fmla="*/ 4 w 58"/>
                  <a:gd name="T93" fmla="*/ 28 h 56"/>
                  <a:gd name="T94" fmla="*/ 0 w 58"/>
                  <a:gd name="T95" fmla="*/ 28 h 56"/>
                  <a:gd name="T96" fmla="*/ 8 w 58"/>
                  <a:gd name="T97" fmla="*/ 34 h 56"/>
                  <a:gd name="T98" fmla="*/ 10 w 58"/>
                  <a:gd name="T99" fmla="*/ 38 h 56"/>
                  <a:gd name="T100" fmla="*/ 20 w 58"/>
                  <a:gd name="T101" fmla="*/ 50 h 56"/>
                  <a:gd name="T102" fmla="*/ 22 w 58"/>
                  <a:gd name="T103" fmla="*/ 5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58" h="56">
                    <a:moveTo>
                      <a:pt x="22" y="50"/>
                    </a:moveTo>
                    <a:lnTo>
                      <a:pt x="22" y="50"/>
                    </a:lnTo>
                    <a:lnTo>
                      <a:pt x="22" y="50"/>
                    </a:lnTo>
                    <a:lnTo>
                      <a:pt x="26" y="48"/>
                    </a:lnTo>
                    <a:lnTo>
                      <a:pt x="34" y="50"/>
                    </a:lnTo>
                    <a:lnTo>
                      <a:pt x="36" y="50"/>
                    </a:lnTo>
                    <a:lnTo>
                      <a:pt x="40" y="50"/>
                    </a:lnTo>
                    <a:lnTo>
                      <a:pt x="40" y="52"/>
                    </a:lnTo>
                    <a:lnTo>
                      <a:pt x="42" y="52"/>
                    </a:lnTo>
                    <a:lnTo>
                      <a:pt x="42" y="54"/>
                    </a:lnTo>
                    <a:lnTo>
                      <a:pt x="44" y="56"/>
                    </a:lnTo>
                    <a:lnTo>
                      <a:pt x="46" y="56"/>
                    </a:lnTo>
                    <a:lnTo>
                      <a:pt x="48" y="56"/>
                    </a:lnTo>
                    <a:lnTo>
                      <a:pt x="48" y="54"/>
                    </a:lnTo>
                    <a:lnTo>
                      <a:pt x="48" y="54"/>
                    </a:lnTo>
                    <a:lnTo>
                      <a:pt x="48" y="52"/>
                    </a:lnTo>
                    <a:lnTo>
                      <a:pt x="48" y="50"/>
                    </a:lnTo>
                    <a:lnTo>
                      <a:pt x="46" y="48"/>
                    </a:lnTo>
                    <a:lnTo>
                      <a:pt x="48" y="44"/>
                    </a:lnTo>
                    <a:lnTo>
                      <a:pt x="48" y="44"/>
                    </a:lnTo>
                    <a:lnTo>
                      <a:pt x="48" y="40"/>
                    </a:lnTo>
                    <a:lnTo>
                      <a:pt x="48" y="42"/>
                    </a:lnTo>
                    <a:lnTo>
                      <a:pt x="48" y="44"/>
                    </a:lnTo>
                    <a:lnTo>
                      <a:pt x="46" y="44"/>
                    </a:lnTo>
                    <a:lnTo>
                      <a:pt x="46" y="42"/>
                    </a:lnTo>
                    <a:lnTo>
                      <a:pt x="48" y="40"/>
                    </a:lnTo>
                    <a:lnTo>
                      <a:pt x="48" y="38"/>
                    </a:lnTo>
                    <a:lnTo>
                      <a:pt x="48" y="36"/>
                    </a:lnTo>
                    <a:lnTo>
                      <a:pt x="48" y="34"/>
                    </a:lnTo>
                    <a:lnTo>
                      <a:pt x="50" y="30"/>
                    </a:lnTo>
                    <a:lnTo>
                      <a:pt x="50" y="30"/>
                    </a:lnTo>
                    <a:lnTo>
                      <a:pt x="50" y="32"/>
                    </a:lnTo>
                    <a:lnTo>
                      <a:pt x="50" y="32"/>
                    </a:lnTo>
                    <a:lnTo>
                      <a:pt x="50" y="34"/>
                    </a:lnTo>
                    <a:lnTo>
                      <a:pt x="50" y="36"/>
                    </a:lnTo>
                    <a:lnTo>
                      <a:pt x="50" y="36"/>
                    </a:lnTo>
                    <a:lnTo>
                      <a:pt x="52" y="34"/>
                    </a:lnTo>
                    <a:lnTo>
                      <a:pt x="52" y="30"/>
                    </a:lnTo>
                    <a:lnTo>
                      <a:pt x="52" y="24"/>
                    </a:lnTo>
                    <a:lnTo>
                      <a:pt x="52" y="24"/>
                    </a:lnTo>
                    <a:lnTo>
                      <a:pt x="52" y="22"/>
                    </a:lnTo>
                    <a:lnTo>
                      <a:pt x="50" y="22"/>
                    </a:lnTo>
                    <a:lnTo>
                      <a:pt x="50" y="20"/>
                    </a:lnTo>
                    <a:lnTo>
                      <a:pt x="52" y="20"/>
                    </a:lnTo>
                    <a:lnTo>
                      <a:pt x="52" y="20"/>
                    </a:lnTo>
                    <a:lnTo>
                      <a:pt x="52" y="20"/>
                    </a:lnTo>
                    <a:lnTo>
                      <a:pt x="54" y="16"/>
                    </a:lnTo>
                    <a:lnTo>
                      <a:pt x="56" y="14"/>
                    </a:lnTo>
                    <a:lnTo>
                      <a:pt x="56" y="12"/>
                    </a:lnTo>
                    <a:lnTo>
                      <a:pt x="56" y="12"/>
                    </a:lnTo>
                    <a:lnTo>
                      <a:pt x="56" y="10"/>
                    </a:lnTo>
                    <a:lnTo>
                      <a:pt x="56" y="10"/>
                    </a:lnTo>
                    <a:lnTo>
                      <a:pt x="56" y="8"/>
                    </a:lnTo>
                    <a:lnTo>
                      <a:pt x="56" y="6"/>
                    </a:lnTo>
                    <a:lnTo>
                      <a:pt x="56" y="2"/>
                    </a:lnTo>
                    <a:lnTo>
                      <a:pt x="56" y="2"/>
                    </a:lnTo>
                    <a:lnTo>
                      <a:pt x="58" y="0"/>
                    </a:lnTo>
                    <a:lnTo>
                      <a:pt x="56" y="2"/>
                    </a:lnTo>
                    <a:lnTo>
                      <a:pt x="54" y="2"/>
                    </a:lnTo>
                    <a:lnTo>
                      <a:pt x="54" y="0"/>
                    </a:lnTo>
                    <a:lnTo>
                      <a:pt x="52" y="0"/>
                    </a:lnTo>
                    <a:lnTo>
                      <a:pt x="52" y="0"/>
                    </a:lnTo>
                    <a:lnTo>
                      <a:pt x="50" y="2"/>
                    </a:lnTo>
                    <a:lnTo>
                      <a:pt x="48" y="2"/>
                    </a:lnTo>
                    <a:lnTo>
                      <a:pt x="48" y="4"/>
                    </a:lnTo>
                    <a:lnTo>
                      <a:pt x="46" y="4"/>
                    </a:lnTo>
                    <a:lnTo>
                      <a:pt x="44" y="6"/>
                    </a:lnTo>
                    <a:lnTo>
                      <a:pt x="42" y="6"/>
                    </a:lnTo>
                    <a:lnTo>
                      <a:pt x="40" y="6"/>
                    </a:lnTo>
                    <a:lnTo>
                      <a:pt x="40" y="6"/>
                    </a:lnTo>
                    <a:lnTo>
                      <a:pt x="38" y="4"/>
                    </a:lnTo>
                    <a:lnTo>
                      <a:pt x="38" y="4"/>
                    </a:lnTo>
                    <a:lnTo>
                      <a:pt x="36" y="6"/>
                    </a:lnTo>
                    <a:lnTo>
                      <a:pt x="34" y="6"/>
                    </a:lnTo>
                    <a:lnTo>
                      <a:pt x="32" y="10"/>
                    </a:lnTo>
                    <a:lnTo>
                      <a:pt x="32" y="10"/>
                    </a:lnTo>
                    <a:lnTo>
                      <a:pt x="32" y="12"/>
                    </a:lnTo>
                    <a:lnTo>
                      <a:pt x="28" y="14"/>
                    </a:lnTo>
                    <a:lnTo>
                      <a:pt x="26" y="14"/>
                    </a:lnTo>
                    <a:lnTo>
                      <a:pt x="26" y="16"/>
                    </a:lnTo>
                    <a:lnTo>
                      <a:pt x="24" y="16"/>
                    </a:lnTo>
                    <a:lnTo>
                      <a:pt x="22" y="16"/>
                    </a:lnTo>
                    <a:lnTo>
                      <a:pt x="22" y="14"/>
                    </a:lnTo>
                    <a:lnTo>
                      <a:pt x="18" y="14"/>
                    </a:lnTo>
                    <a:lnTo>
                      <a:pt x="14" y="16"/>
                    </a:lnTo>
                    <a:lnTo>
                      <a:pt x="10" y="16"/>
                    </a:lnTo>
                    <a:lnTo>
                      <a:pt x="10" y="18"/>
                    </a:lnTo>
                    <a:lnTo>
                      <a:pt x="10" y="20"/>
                    </a:lnTo>
                    <a:lnTo>
                      <a:pt x="10" y="24"/>
                    </a:lnTo>
                    <a:lnTo>
                      <a:pt x="10" y="26"/>
                    </a:lnTo>
                    <a:lnTo>
                      <a:pt x="6" y="26"/>
                    </a:lnTo>
                    <a:lnTo>
                      <a:pt x="4" y="26"/>
                    </a:lnTo>
                    <a:lnTo>
                      <a:pt x="4" y="28"/>
                    </a:lnTo>
                    <a:lnTo>
                      <a:pt x="4" y="28"/>
                    </a:lnTo>
                    <a:lnTo>
                      <a:pt x="2" y="26"/>
                    </a:lnTo>
                    <a:lnTo>
                      <a:pt x="0" y="28"/>
                    </a:lnTo>
                    <a:lnTo>
                      <a:pt x="6" y="32"/>
                    </a:lnTo>
                    <a:lnTo>
                      <a:pt x="8" y="34"/>
                    </a:lnTo>
                    <a:lnTo>
                      <a:pt x="8" y="36"/>
                    </a:lnTo>
                    <a:lnTo>
                      <a:pt x="10" y="38"/>
                    </a:lnTo>
                    <a:lnTo>
                      <a:pt x="14" y="44"/>
                    </a:lnTo>
                    <a:lnTo>
                      <a:pt x="20" y="50"/>
                    </a:lnTo>
                    <a:lnTo>
                      <a:pt x="20" y="50"/>
                    </a:lnTo>
                    <a:lnTo>
                      <a:pt x="22" y="50"/>
                    </a:lnTo>
                    <a:close/>
                  </a:path>
                </a:pathLst>
              </a:custGeom>
              <a:grpFill/>
              <a:ln w="6350">
                <a:solidFill>
                  <a:srgbClr val="19243F"/>
                </a:solidFill>
                <a:round/>
                <a:headEnd/>
                <a:tailEnd/>
              </a:ln>
            </p:spPr>
            <p:txBody>
              <a:bodyPr vert="horz" wrap="square" lIns="45665" tIns="22832" rIns="45665" bIns="22832" numCol="1" anchor="t" anchorCtr="0" compatLnSpc="1">
                <a:prstTxWarp prst="textNoShape">
                  <a:avLst/>
                </a:prstTxWarp>
              </a:bodyPr>
              <a:lstStyle/>
              <a:p>
                <a:pPr defTabSz="1751511"/>
                <a:endParaRPr lang="en-US" sz="3448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178" name="Honduras">
                <a:extLst>
                  <a:ext uri="{FF2B5EF4-FFF2-40B4-BE49-F238E27FC236}">
                    <a16:creationId xmlns:a16="http://schemas.microsoft.com/office/drawing/2014/main" id="{C6D62CC4-09E3-4EEB-8F46-B2D235E8D4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29989" y="4034865"/>
                <a:ext cx="156937" cy="76554"/>
              </a:xfrm>
              <a:custGeom>
                <a:avLst/>
                <a:gdLst>
                  <a:gd name="T0" fmla="*/ 30 w 82"/>
                  <a:gd name="T1" fmla="*/ 40 h 40"/>
                  <a:gd name="T2" fmla="*/ 34 w 82"/>
                  <a:gd name="T3" fmla="*/ 38 h 40"/>
                  <a:gd name="T4" fmla="*/ 34 w 82"/>
                  <a:gd name="T5" fmla="*/ 32 h 40"/>
                  <a:gd name="T6" fmla="*/ 38 w 82"/>
                  <a:gd name="T7" fmla="*/ 30 h 40"/>
                  <a:gd name="T8" fmla="*/ 46 w 82"/>
                  <a:gd name="T9" fmla="*/ 28 h 40"/>
                  <a:gd name="T10" fmla="*/ 48 w 82"/>
                  <a:gd name="T11" fmla="*/ 30 h 40"/>
                  <a:gd name="T12" fmla="*/ 50 w 82"/>
                  <a:gd name="T13" fmla="*/ 28 h 40"/>
                  <a:gd name="T14" fmla="*/ 56 w 82"/>
                  <a:gd name="T15" fmla="*/ 26 h 40"/>
                  <a:gd name="T16" fmla="*/ 56 w 82"/>
                  <a:gd name="T17" fmla="*/ 24 h 40"/>
                  <a:gd name="T18" fmla="*/ 60 w 82"/>
                  <a:gd name="T19" fmla="*/ 20 h 40"/>
                  <a:gd name="T20" fmla="*/ 62 w 82"/>
                  <a:gd name="T21" fmla="*/ 18 h 40"/>
                  <a:gd name="T22" fmla="*/ 64 w 82"/>
                  <a:gd name="T23" fmla="*/ 20 h 40"/>
                  <a:gd name="T24" fmla="*/ 68 w 82"/>
                  <a:gd name="T25" fmla="*/ 20 h 40"/>
                  <a:gd name="T26" fmla="*/ 72 w 82"/>
                  <a:gd name="T27" fmla="*/ 18 h 40"/>
                  <a:gd name="T28" fmla="*/ 74 w 82"/>
                  <a:gd name="T29" fmla="*/ 16 h 40"/>
                  <a:gd name="T30" fmla="*/ 76 w 82"/>
                  <a:gd name="T31" fmla="*/ 14 h 40"/>
                  <a:gd name="T32" fmla="*/ 78 w 82"/>
                  <a:gd name="T33" fmla="*/ 16 h 40"/>
                  <a:gd name="T34" fmla="*/ 82 w 82"/>
                  <a:gd name="T35" fmla="*/ 14 h 40"/>
                  <a:gd name="T36" fmla="*/ 82 w 82"/>
                  <a:gd name="T37" fmla="*/ 12 h 40"/>
                  <a:gd name="T38" fmla="*/ 76 w 82"/>
                  <a:gd name="T39" fmla="*/ 10 h 40"/>
                  <a:gd name="T40" fmla="*/ 76 w 82"/>
                  <a:gd name="T41" fmla="*/ 12 h 40"/>
                  <a:gd name="T42" fmla="*/ 72 w 82"/>
                  <a:gd name="T43" fmla="*/ 12 h 40"/>
                  <a:gd name="T44" fmla="*/ 68 w 82"/>
                  <a:gd name="T45" fmla="*/ 10 h 40"/>
                  <a:gd name="T46" fmla="*/ 66 w 82"/>
                  <a:gd name="T47" fmla="*/ 10 h 40"/>
                  <a:gd name="T48" fmla="*/ 68 w 82"/>
                  <a:gd name="T49" fmla="*/ 8 h 40"/>
                  <a:gd name="T50" fmla="*/ 70 w 82"/>
                  <a:gd name="T51" fmla="*/ 8 h 40"/>
                  <a:gd name="T52" fmla="*/ 74 w 82"/>
                  <a:gd name="T53" fmla="*/ 8 h 40"/>
                  <a:gd name="T54" fmla="*/ 68 w 82"/>
                  <a:gd name="T55" fmla="*/ 4 h 40"/>
                  <a:gd name="T56" fmla="*/ 64 w 82"/>
                  <a:gd name="T57" fmla="*/ 4 h 40"/>
                  <a:gd name="T58" fmla="*/ 62 w 82"/>
                  <a:gd name="T59" fmla="*/ 6 h 40"/>
                  <a:gd name="T60" fmla="*/ 56 w 82"/>
                  <a:gd name="T61" fmla="*/ 4 h 40"/>
                  <a:gd name="T62" fmla="*/ 48 w 82"/>
                  <a:gd name="T63" fmla="*/ 2 h 40"/>
                  <a:gd name="T64" fmla="*/ 44 w 82"/>
                  <a:gd name="T65" fmla="*/ 2 h 40"/>
                  <a:gd name="T66" fmla="*/ 44 w 82"/>
                  <a:gd name="T67" fmla="*/ 4 h 40"/>
                  <a:gd name="T68" fmla="*/ 40 w 82"/>
                  <a:gd name="T69" fmla="*/ 4 h 40"/>
                  <a:gd name="T70" fmla="*/ 30 w 82"/>
                  <a:gd name="T71" fmla="*/ 4 h 40"/>
                  <a:gd name="T72" fmla="*/ 20 w 82"/>
                  <a:gd name="T73" fmla="*/ 6 h 40"/>
                  <a:gd name="T74" fmla="*/ 18 w 82"/>
                  <a:gd name="T75" fmla="*/ 6 h 40"/>
                  <a:gd name="T76" fmla="*/ 16 w 82"/>
                  <a:gd name="T77" fmla="*/ 10 h 40"/>
                  <a:gd name="T78" fmla="*/ 10 w 82"/>
                  <a:gd name="T79" fmla="*/ 10 h 40"/>
                  <a:gd name="T80" fmla="*/ 6 w 82"/>
                  <a:gd name="T81" fmla="*/ 16 h 40"/>
                  <a:gd name="T82" fmla="*/ 4 w 82"/>
                  <a:gd name="T83" fmla="*/ 22 h 40"/>
                  <a:gd name="T84" fmla="*/ 2 w 82"/>
                  <a:gd name="T85" fmla="*/ 24 h 40"/>
                  <a:gd name="T86" fmla="*/ 2 w 82"/>
                  <a:gd name="T87" fmla="*/ 26 h 40"/>
                  <a:gd name="T88" fmla="*/ 2 w 82"/>
                  <a:gd name="T89" fmla="*/ 36 h 40"/>
                  <a:gd name="T90" fmla="*/ 8 w 82"/>
                  <a:gd name="T91" fmla="*/ 38 h 40"/>
                  <a:gd name="T92" fmla="*/ 12 w 82"/>
                  <a:gd name="T93" fmla="*/ 38 h 40"/>
                  <a:gd name="T94" fmla="*/ 10 w 82"/>
                  <a:gd name="T95" fmla="*/ 36 h 40"/>
                  <a:gd name="T96" fmla="*/ 14 w 82"/>
                  <a:gd name="T97" fmla="*/ 38 h 40"/>
                  <a:gd name="T98" fmla="*/ 22 w 82"/>
                  <a:gd name="T99" fmla="*/ 40 h 40"/>
                  <a:gd name="T100" fmla="*/ 22 w 82"/>
                  <a:gd name="T101" fmla="*/ 38 h 40"/>
                  <a:gd name="T102" fmla="*/ 24 w 82"/>
                  <a:gd name="T103" fmla="*/ 36 h 40"/>
                  <a:gd name="T104" fmla="*/ 26 w 82"/>
                  <a:gd name="T105" fmla="*/ 38 h 40"/>
                  <a:gd name="T106" fmla="*/ 28 w 82"/>
                  <a:gd name="T107" fmla="*/ 38 h 40"/>
                  <a:gd name="T108" fmla="*/ 28 w 82"/>
                  <a:gd name="T109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82" h="40">
                    <a:moveTo>
                      <a:pt x="28" y="40"/>
                    </a:moveTo>
                    <a:lnTo>
                      <a:pt x="30" y="40"/>
                    </a:lnTo>
                    <a:lnTo>
                      <a:pt x="34" y="40"/>
                    </a:lnTo>
                    <a:lnTo>
                      <a:pt x="34" y="38"/>
                    </a:lnTo>
                    <a:lnTo>
                      <a:pt x="34" y="34"/>
                    </a:lnTo>
                    <a:lnTo>
                      <a:pt x="34" y="32"/>
                    </a:lnTo>
                    <a:lnTo>
                      <a:pt x="34" y="30"/>
                    </a:lnTo>
                    <a:lnTo>
                      <a:pt x="38" y="30"/>
                    </a:lnTo>
                    <a:lnTo>
                      <a:pt x="42" y="28"/>
                    </a:lnTo>
                    <a:lnTo>
                      <a:pt x="46" y="28"/>
                    </a:lnTo>
                    <a:lnTo>
                      <a:pt x="46" y="30"/>
                    </a:lnTo>
                    <a:lnTo>
                      <a:pt x="48" y="30"/>
                    </a:lnTo>
                    <a:lnTo>
                      <a:pt x="50" y="30"/>
                    </a:lnTo>
                    <a:lnTo>
                      <a:pt x="50" y="28"/>
                    </a:lnTo>
                    <a:lnTo>
                      <a:pt x="52" y="28"/>
                    </a:lnTo>
                    <a:lnTo>
                      <a:pt x="56" y="26"/>
                    </a:lnTo>
                    <a:lnTo>
                      <a:pt x="56" y="24"/>
                    </a:lnTo>
                    <a:lnTo>
                      <a:pt x="56" y="24"/>
                    </a:lnTo>
                    <a:lnTo>
                      <a:pt x="58" y="20"/>
                    </a:lnTo>
                    <a:lnTo>
                      <a:pt x="60" y="20"/>
                    </a:lnTo>
                    <a:lnTo>
                      <a:pt x="62" y="18"/>
                    </a:lnTo>
                    <a:lnTo>
                      <a:pt x="62" y="18"/>
                    </a:lnTo>
                    <a:lnTo>
                      <a:pt x="64" y="20"/>
                    </a:lnTo>
                    <a:lnTo>
                      <a:pt x="64" y="20"/>
                    </a:lnTo>
                    <a:lnTo>
                      <a:pt x="66" y="20"/>
                    </a:lnTo>
                    <a:lnTo>
                      <a:pt x="68" y="20"/>
                    </a:lnTo>
                    <a:lnTo>
                      <a:pt x="70" y="18"/>
                    </a:lnTo>
                    <a:lnTo>
                      <a:pt x="72" y="18"/>
                    </a:lnTo>
                    <a:lnTo>
                      <a:pt x="72" y="16"/>
                    </a:lnTo>
                    <a:lnTo>
                      <a:pt x="74" y="16"/>
                    </a:lnTo>
                    <a:lnTo>
                      <a:pt x="76" y="14"/>
                    </a:lnTo>
                    <a:lnTo>
                      <a:pt x="76" y="14"/>
                    </a:lnTo>
                    <a:lnTo>
                      <a:pt x="78" y="14"/>
                    </a:lnTo>
                    <a:lnTo>
                      <a:pt x="78" y="16"/>
                    </a:lnTo>
                    <a:lnTo>
                      <a:pt x="80" y="16"/>
                    </a:lnTo>
                    <a:lnTo>
                      <a:pt x="82" y="14"/>
                    </a:lnTo>
                    <a:lnTo>
                      <a:pt x="82" y="14"/>
                    </a:lnTo>
                    <a:lnTo>
                      <a:pt x="82" y="12"/>
                    </a:lnTo>
                    <a:lnTo>
                      <a:pt x="78" y="10"/>
                    </a:lnTo>
                    <a:lnTo>
                      <a:pt x="76" y="10"/>
                    </a:lnTo>
                    <a:lnTo>
                      <a:pt x="76" y="10"/>
                    </a:lnTo>
                    <a:lnTo>
                      <a:pt x="76" y="12"/>
                    </a:lnTo>
                    <a:lnTo>
                      <a:pt x="74" y="12"/>
                    </a:lnTo>
                    <a:lnTo>
                      <a:pt x="72" y="12"/>
                    </a:lnTo>
                    <a:lnTo>
                      <a:pt x="70" y="10"/>
                    </a:lnTo>
                    <a:lnTo>
                      <a:pt x="68" y="10"/>
                    </a:lnTo>
                    <a:lnTo>
                      <a:pt x="66" y="10"/>
                    </a:lnTo>
                    <a:lnTo>
                      <a:pt x="66" y="10"/>
                    </a:lnTo>
                    <a:lnTo>
                      <a:pt x="68" y="8"/>
                    </a:lnTo>
                    <a:lnTo>
                      <a:pt x="68" y="8"/>
                    </a:lnTo>
                    <a:lnTo>
                      <a:pt x="68" y="8"/>
                    </a:lnTo>
                    <a:lnTo>
                      <a:pt x="70" y="8"/>
                    </a:lnTo>
                    <a:lnTo>
                      <a:pt x="74" y="8"/>
                    </a:lnTo>
                    <a:lnTo>
                      <a:pt x="74" y="8"/>
                    </a:lnTo>
                    <a:lnTo>
                      <a:pt x="72" y="6"/>
                    </a:lnTo>
                    <a:lnTo>
                      <a:pt x="68" y="4"/>
                    </a:lnTo>
                    <a:lnTo>
                      <a:pt x="66" y="4"/>
                    </a:lnTo>
                    <a:lnTo>
                      <a:pt x="64" y="4"/>
                    </a:lnTo>
                    <a:lnTo>
                      <a:pt x="64" y="4"/>
                    </a:lnTo>
                    <a:lnTo>
                      <a:pt x="62" y="6"/>
                    </a:lnTo>
                    <a:lnTo>
                      <a:pt x="62" y="4"/>
                    </a:lnTo>
                    <a:lnTo>
                      <a:pt x="56" y="4"/>
                    </a:lnTo>
                    <a:lnTo>
                      <a:pt x="50" y="4"/>
                    </a:lnTo>
                    <a:lnTo>
                      <a:pt x="48" y="2"/>
                    </a:lnTo>
                    <a:lnTo>
                      <a:pt x="44" y="0"/>
                    </a:lnTo>
                    <a:lnTo>
                      <a:pt x="44" y="2"/>
                    </a:lnTo>
                    <a:lnTo>
                      <a:pt x="46" y="2"/>
                    </a:lnTo>
                    <a:lnTo>
                      <a:pt x="44" y="4"/>
                    </a:lnTo>
                    <a:lnTo>
                      <a:pt x="42" y="4"/>
                    </a:lnTo>
                    <a:lnTo>
                      <a:pt x="40" y="4"/>
                    </a:lnTo>
                    <a:lnTo>
                      <a:pt x="36" y="4"/>
                    </a:lnTo>
                    <a:lnTo>
                      <a:pt x="30" y="4"/>
                    </a:lnTo>
                    <a:lnTo>
                      <a:pt x="24" y="4"/>
                    </a:lnTo>
                    <a:lnTo>
                      <a:pt x="20" y="6"/>
                    </a:lnTo>
                    <a:lnTo>
                      <a:pt x="20" y="4"/>
                    </a:lnTo>
                    <a:lnTo>
                      <a:pt x="18" y="6"/>
                    </a:lnTo>
                    <a:lnTo>
                      <a:pt x="16" y="8"/>
                    </a:lnTo>
                    <a:lnTo>
                      <a:pt x="16" y="10"/>
                    </a:lnTo>
                    <a:lnTo>
                      <a:pt x="12" y="12"/>
                    </a:lnTo>
                    <a:lnTo>
                      <a:pt x="10" y="10"/>
                    </a:lnTo>
                    <a:lnTo>
                      <a:pt x="8" y="14"/>
                    </a:lnTo>
                    <a:lnTo>
                      <a:pt x="6" y="16"/>
                    </a:lnTo>
                    <a:lnTo>
                      <a:pt x="6" y="18"/>
                    </a:lnTo>
                    <a:lnTo>
                      <a:pt x="4" y="22"/>
                    </a:lnTo>
                    <a:lnTo>
                      <a:pt x="2" y="24"/>
                    </a:lnTo>
                    <a:lnTo>
                      <a:pt x="2" y="24"/>
                    </a:lnTo>
                    <a:lnTo>
                      <a:pt x="2" y="26"/>
                    </a:lnTo>
                    <a:lnTo>
                      <a:pt x="2" y="26"/>
                    </a:lnTo>
                    <a:lnTo>
                      <a:pt x="0" y="32"/>
                    </a:lnTo>
                    <a:lnTo>
                      <a:pt x="2" y="36"/>
                    </a:lnTo>
                    <a:lnTo>
                      <a:pt x="2" y="34"/>
                    </a:lnTo>
                    <a:lnTo>
                      <a:pt x="8" y="38"/>
                    </a:lnTo>
                    <a:lnTo>
                      <a:pt x="10" y="38"/>
                    </a:lnTo>
                    <a:lnTo>
                      <a:pt x="12" y="38"/>
                    </a:lnTo>
                    <a:lnTo>
                      <a:pt x="10" y="38"/>
                    </a:lnTo>
                    <a:lnTo>
                      <a:pt x="10" y="36"/>
                    </a:lnTo>
                    <a:lnTo>
                      <a:pt x="12" y="36"/>
                    </a:lnTo>
                    <a:lnTo>
                      <a:pt x="14" y="38"/>
                    </a:lnTo>
                    <a:lnTo>
                      <a:pt x="16" y="40"/>
                    </a:lnTo>
                    <a:lnTo>
                      <a:pt x="22" y="40"/>
                    </a:lnTo>
                    <a:lnTo>
                      <a:pt x="22" y="38"/>
                    </a:lnTo>
                    <a:lnTo>
                      <a:pt x="22" y="38"/>
                    </a:lnTo>
                    <a:lnTo>
                      <a:pt x="24" y="36"/>
                    </a:lnTo>
                    <a:lnTo>
                      <a:pt x="24" y="36"/>
                    </a:lnTo>
                    <a:lnTo>
                      <a:pt x="26" y="38"/>
                    </a:lnTo>
                    <a:lnTo>
                      <a:pt x="26" y="38"/>
                    </a:lnTo>
                    <a:lnTo>
                      <a:pt x="26" y="36"/>
                    </a:lnTo>
                    <a:lnTo>
                      <a:pt x="28" y="38"/>
                    </a:lnTo>
                    <a:lnTo>
                      <a:pt x="28" y="38"/>
                    </a:lnTo>
                    <a:lnTo>
                      <a:pt x="28" y="40"/>
                    </a:lnTo>
                    <a:lnTo>
                      <a:pt x="28" y="40"/>
                    </a:lnTo>
                    <a:close/>
                  </a:path>
                </a:pathLst>
              </a:custGeom>
              <a:grpFill/>
              <a:ln w="6350">
                <a:solidFill>
                  <a:srgbClr val="19243F"/>
                </a:solidFill>
                <a:round/>
                <a:headEnd/>
                <a:tailEnd/>
              </a:ln>
            </p:spPr>
            <p:txBody>
              <a:bodyPr vert="horz" wrap="square" lIns="45665" tIns="22832" rIns="45665" bIns="22832" numCol="1" anchor="t" anchorCtr="0" compatLnSpc="1">
                <a:prstTxWarp prst="textNoShape">
                  <a:avLst/>
                </a:prstTxWarp>
              </a:bodyPr>
              <a:lstStyle/>
              <a:p>
                <a:pPr defTabSz="1751511"/>
                <a:endParaRPr lang="en-US" sz="3448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179" name="El Salvador">
                <a:extLst>
                  <a:ext uri="{FF2B5EF4-FFF2-40B4-BE49-F238E27FC236}">
                    <a16:creationId xmlns:a16="http://schemas.microsoft.com/office/drawing/2014/main" id="{E1C137A9-1DB6-4A7B-9CE4-AD6D8062C6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18506" y="4076970"/>
                <a:ext cx="57416" cy="34449"/>
              </a:xfrm>
              <a:custGeom>
                <a:avLst/>
                <a:gdLst>
                  <a:gd name="T0" fmla="*/ 10 w 30"/>
                  <a:gd name="T1" fmla="*/ 0 h 18"/>
                  <a:gd name="T2" fmla="*/ 12 w 30"/>
                  <a:gd name="T3" fmla="*/ 0 h 18"/>
                  <a:gd name="T4" fmla="*/ 14 w 30"/>
                  <a:gd name="T5" fmla="*/ 2 h 18"/>
                  <a:gd name="T6" fmla="*/ 14 w 30"/>
                  <a:gd name="T7" fmla="*/ 2 h 18"/>
                  <a:gd name="T8" fmla="*/ 16 w 30"/>
                  <a:gd name="T9" fmla="*/ 2 h 18"/>
                  <a:gd name="T10" fmla="*/ 18 w 30"/>
                  <a:gd name="T11" fmla="*/ 2 h 18"/>
                  <a:gd name="T12" fmla="*/ 20 w 30"/>
                  <a:gd name="T13" fmla="*/ 2 h 18"/>
                  <a:gd name="T14" fmla="*/ 22 w 30"/>
                  <a:gd name="T15" fmla="*/ 6 h 18"/>
                  <a:gd name="T16" fmla="*/ 22 w 30"/>
                  <a:gd name="T17" fmla="*/ 6 h 18"/>
                  <a:gd name="T18" fmla="*/ 24 w 30"/>
                  <a:gd name="T19" fmla="*/ 8 h 18"/>
                  <a:gd name="T20" fmla="*/ 24 w 30"/>
                  <a:gd name="T21" fmla="*/ 6 h 18"/>
                  <a:gd name="T22" fmla="*/ 24 w 30"/>
                  <a:gd name="T23" fmla="*/ 6 h 18"/>
                  <a:gd name="T24" fmla="*/ 28 w 30"/>
                  <a:gd name="T25" fmla="*/ 4 h 18"/>
                  <a:gd name="T26" fmla="*/ 28 w 30"/>
                  <a:gd name="T27" fmla="*/ 6 h 18"/>
                  <a:gd name="T28" fmla="*/ 30 w 30"/>
                  <a:gd name="T29" fmla="*/ 6 h 18"/>
                  <a:gd name="T30" fmla="*/ 30 w 30"/>
                  <a:gd name="T31" fmla="*/ 8 h 18"/>
                  <a:gd name="T32" fmla="*/ 30 w 30"/>
                  <a:gd name="T33" fmla="*/ 10 h 18"/>
                  <a:gd name="T34" fmla="*/ 30 w 30"/>
                  <a:gd name="T35" fmla="*/ 10 h 18"/>
                  <a:gd name="T36" fmla="*/ 28 w 30"/>
                  <a:gd name="T37" fmla="*/ 14 h 18"/>
                  <a:gd name="T38" fmla="*/ 30 w 30"/>
                  <a:gd name="T39" fmla="*/ 14 h 18"/>
                  <a:gd name="T40" fmla="*/ 28 w 30"/>
                  <a:gd name="T41" fmla="*/ 16 h 18"/>
                  <a:gd name="T42" fmla="*/ 28 w 30"/>
                  <a:gd name="T43" fmla="*/ 16 h 18"/>
                  <a:gd name="T44" fmla="*/ 28 w 30"/>
                  <a:gd name="T45" fmla="*/ 18 h 18"/>
                  <a:gd name="T46" fmla="*/ 22 w 30"/>
                  <a:gd name="T47" fmla="*/ 18 h 18"/>
                  <a:gd name="T48" fmla="*/ 20 w 30"/>
                  <a:gd name="T49" fmla="*/ 16 h 18"/>
                  <a:gd name="T50" fmla="*/ 18 w 30"/>
                  <a:gd name="T51" fmla="*/ 14 h 18"/>
                  <a:gd name="T52" fmla="*/ 16 w 30"/>
                  <a:gd name="T53" fmla="*/ 14 h 18"/>
                  <a:gd name="T54" fmla="*/ 16 w 30"/>
                  <a:gd name="T55" fmla="*/ 16 h 18"/>
                  <a:gd name="T56" fmla="*/ 18 w 30"/>
                  <a:gd name="T57" fmla="*/ 16 h 18"/>
                  <a:gd name="T58" fmla="*/ 16 w 30"/>
                  <a:gd name="T59" fmla="*/ 16 h 18"/>
                  <a:gd name="T60" fmla="*/ 14 w 30"/>
                  <a:gd name="T61" fmla="*/ 16 h 18"/>
                  <a:gd name="T62" fmla="*/ 8 w 30"/>
                  <a:gd name="T63" fmla="*/ 12 h 18"/>
                  <a:gd name="T64" fmla="*/ 8 w 30"/>
                  <a:gd name="T65" fmla="*/ 14 h 18"/>
                  <a:gd name="T66" fmla="*/ 4 w 30"/>
                  <a:gd name="T67" fmla="*/ 12 h 18"/>
                  <a:gd name="T68" fmla="*/ 2 w 30"/>
                  <a:gd name="T69" fmla="*/ 10 h 18"/>
                  <a:gd name="T70" fmla="*/ 0 w 30"/>
                  <a:gd name="T71" fmla="*/ 10 h 18"/>
                  <a:gd name="T72" fmla="*/ 0 w 30"/>
                  <a:gd name="T73" fmla="*/ 10 h 18"/>
                  <a:gd name="T74" fmla="*/ 0 w 30"/>
                  <a:gd name="T75" fmla="*/ 8 h 18"/>
                  <a:gd name="T76" fmla="*/ 0 w 30"/>
                  <a:gd name="T77" fmla="*/ 8 h 18"/>
                  <a:gd name="T78" fmla="*/ 2 w 30"/>
                  <a:gd name="T79" fmla="*/ 4 h 18"/>
                  <a:gd name="T80" fmla="*/ 6 w 30"/>
                  <a:gd name="T81" fmla="*/ 4 h 18"/>
                  <a:gd name="T82" fmla="*/ 8 w 30"/>
                  <a:gd name="T83" fmla="*/ 4 h 18"/>
                  <a:gd name="T84" fmla="*/ 8 w 30"/>
                  <a:gd name="T85" fmla="*/ 2 h 18"/>
                  <a:gd name="T86" fmla="*/ 10 w 30"/>
                  <a:gd name="T87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30" h="18">
                    <a:moveTo>
                      <a:pt x="10" y="0"/>
                    </a:moveTo>
                    <a:lnTo>
                      <a:pt x="12" y="0"/>
                    </a:lnTo>
                    <a:lnTo>
                      <a:pt x="14" y="2"/>
                    </a:lnTo>
                    <a:lnTo>
                      <a:pt x="14" y="2"/>
                    </a:lnTo>
                    <a:lnTo>
                      <a:pt x="16" y="2"/>
                    </a:lnTo>
                    <a:lnTo>
                      <a:pt x="18" y="2"/>
                    </a:lnTo>
                    <a:lnTo>
                      <a:pt x="20" y="2"/>
                    </a:lnTo>
                    <a:lnTo>
                      <a:pt x="22" y="6"/>
                    </a:lnTo>
                    <a:lnTo>
                      <a:pt x="22" y="6"/>
                    </a:lnTo>
                    <a:lnTo>
                      <a:pt x="24" y="8"/>
                    </a:lnTo>
                    <a:lnTo>
                      <a:pt x="24" y="6"/>
                    </a:lnTo>
                    <a:lnTo>
                      <a:pt x="24" y="6"/>
                    </a:lnTo>
                    <a:lnTo>
                      <a:pt x="28" y="4"/>
                    </a:lnTo>
                    <a:lnTo>
                      <a:pt x="28" y="6"/>
                    </a:lnTo>
                    <a:lnTo>
                      <a:pt x="30" y="6"/>
                    </a:lnTo>
                    <a:lnTo>
                      <a:pt x="30" y="8"/>
                    </a:lnTo>
                    <a:lnTo>
                      <a:pt x="30" y="10"/>
                    </a:lnTo>
                    <a:lnTo>
                      <a:pt x="30" y="10"/>
                    </a:lnTo>
                    <a:lnTo>
                      <a:pt x="28" y="14"/>
                    </a:lnTo>
                    <a:lnTo>
                      <a:pt x="30" y="14"/>
                    </a:lnTo>
                    <a:lnTo>
                      <a:pt x="28" y="16"/>
                    </a:lnTo>
                    <a:lnTo>
                      <a:pt x="28" y="16"/>
                    </a:lnTo>
                    <a:lnTo>
                      <a:pt x="28" y="18"/>
                    </a:lnTo>
                    <a:lnTo>
                      <a:pt x="22" y="18"/>
                    </a:lnTo>
                    <a:lnTo>
                      <a:pt x="20" y="16"/>
                    </a:lnTo>
                    <a:lnTo>
                      <a:pt x="18" y="14"/>
                    </a:lnTo>
                    <a:lnTo>
                      <a:pt x="16" y="14"/>
                    </a:lnTo>
                    <a:lnTo>
                      <a:pt x="16" y="16"/>
                    </a:lnTo>
                    <a:lnTo>
                      <a:pt x="18" y="16"/>
                    </a:lnTo>
                    <a:lnTo>
                      <a:pt x="16" y="16"/>
                    </a:lnTo>
                    <a:lnTo>
                      <a:pt x="14" y="16"/>
                    </a:lnTo>
                    <a:lnTo>
                      <a:pt x="8" y="12"/>
                    </a:lnTo>
                    <a:lnTo>
                      <a:pt x="8" y="14"/>
                    </a:lnTo>
                    <a:lnTo>
                      <a:pt x="4" y="12"/>
                    </a:lnTo>
                    <a:lnTo>
                      <a:pt x="2" y="10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2" y="4"/>
                    </a:lnTo>
                    <a:lnTo>
                      <a:pt x="6" y="4"/>
                    </a:lnTo>
                    <a:lnTo>
                      <a:pt x="8" y="4"/>
                    </a:lnTo>
                    <a:lnTo>
                      <a:pt x="8" y="2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 w="6350">
                <a:solidFill>
                  <a:srgbClr val="19243F"/>
                </a:solidFill>
                <a:round/>
                <a:headEnd/>
                <a:tailEnd/>
              </a:ln>
            </p:spPr>
            <p:txBody>
              <a:bodyPr vert="horz" wrap="square" lIns="45665" tIns="22832" rIns="45665" bIns="22832" numCol="1" anchor="t" anchorCtr="0" compatLnSpc="1">
                <a:prstTxWarp prst="textNoShape">
                  <a:avLst/>
                </a:prstTxWarp>
              </a:bodyPr>
              <a:lstStyle/>
              <a:p>
                <a:pPr defTabSz="1751511"/>
                <a:endParaRPr lang="en-US" sz="3448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180" name="Belize">
                <a:extLst>
                  <a:ext uri="{FF2B5EF4-FFF2-40B4-BE49-F238E27FC236}">
                    <a16:creationId xmlns:a16="http://schemas.microsoft.com/office/drawing/2014/main" id="{D1F6126C-D2E2-4029-BBAC-9CA3B705A3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45300" y="3981277"/>
                <a:ext cx="26794" cy="57416"/>
              </a:xfrm>
              <a:custGeom>
                <a:avLst/>
                <a:gdLst>
                  <a:gd name="T0" fmla="*/ 0 w 14"/>
                  <a:gd name="T1" fmla="*/ 8 h 30"/>
                  <a:gd name="T2" fmla="*/ 0 w 14"/>
                  <a:gd name="T3" fmla="*/ 8 h 30"/>
                  <a:gd name="T4" fmla="*/ 0 w 14"/>
                  <a:gd name="T5" fmla="*/ 6 h 30"/>
                  <a:gd name="T6" fmla="*/ 0 w 14"/>
                  <a:gd name="T7" fmla="*/ 4 h 30"/>
                  <a:gd name="T8" fmla="*/ 2 w 14"/>
                  <a:gd name="T9" fmla="*/ 4 h 30"/>
                  <a:gd name="T10" fmla="*/ 2 w 14"/>
                  <a:gd name="T11" fmla="*/ 6 h 30"/>
                  <a:gd name="T12" fmla="*/ 4 w 14"/>
                  <a:gd name="T13" fmla="*/ 6 h 30"/>
                  <a:gd name="T14" fmla="*/ 4 w 14"/>
                  <a:gd name="T15" fmla="*/ 6 h 30"/>
                  <a:gd name="T16" fmla="*/ 4 w 14"/>
                  <a:gd name="T17" fmla="*/ 6 h 30"/>
                  <a:gd name="T18" fmla="*/ 4 w 14"/>
                  <a:gd name="T19" fmla="*/ 4 h 30"/>
                  <a:gd name="T20" fmla="*/ 6 w 14"/>
                  <a:gd name="T21" fmla="*/ 2 h 30"/>
                  <a:gd name="T22" fmla="*/ 8 w 14"/>
                  <a:gd name="T23" fmla="*/ 0 h 30"/>
                  <a:gd name="T24" fmla="*/ 8 w 14"/>
                  <a:gd name="T25" fmla="*/ 0 h 30"/>
                  <a:gd name="T26" fmla="*/ 8 w 14"/>
                  <a:gd name="T27" fmla="*/ 0 h 30"/>
                  <a:gd name="T28" fmla="*/ 10 w 14"/>
                  <a:gd name="T29" fmla="*/ 0 h 30"/>
                  <a:gd name="T30" fmla="*/ 10 w 14"/>
                  <a:gd name="T31" fmla="*/ 0 h 30"/>
                  <a:gd name="T32" fmla="*/ 12 w 14"/>
                  <a:gd name="T33" fmla="*/ 0 h 30"/>
                  <a:gd name="T34" fmla="*/ 14 w 14"/>
                  <a:gd name="T35" fmla="*/ 0 h 30"/>
                  <a:gd name="T36" fmla="*/ 14 w 14"/>
                  <a:gd name="T37" fmla="*/ 0 h 30"/>
                  <a:gd name="T38" fmla="*/ 14 w 14"/>
                  <a:gd name="T39" fmla="*/ 2 h 30"/>
                  <a:gd name="T40" fmla="*/ 12 w 14"/>
                  <a:gd name="T41" fmla="*/ 8 h 30"/>
                  <a:gd name="T42" fmla="*/ 12 w 14"/>
                  <a:gd name="T43" fmla="*/ 10 h 30"/>
                  <a:gd name="T44" fmla="*/ 10 w 14"/>
                  <a:gd name="T45" fmla="*/ 14 h 30"/>
                  <a:gd name="T46" fmla="*/ 12 w 14"/>
                  <a:gd name="T47" fmla="*/ 16 h 30"/>
                  <a:gd name="T48" fmla="*/ 12 w 14"/>
                  <a:gd name="T49" fmla="*/ 20 h 30"/>
                  <a:gd name="T50" fmla="*/ 10 w 14"/>
                  <a:gd name="T51" fmla="*/ 22 h 30"/>
                  <a:gd name="T52" fmla="*/ 8 w 14"/>
                  <a:gd name="T53" fmla="*/ 28 h 30"/>
                  <a:gd name="T54" fmla="*/ 6 w 14"/>
                  <a:gd name="T55" fmla="*/ 26 h 30"/>
                  <a:gd name="T56" fmla="*/ 4 w 14"/>
                  <a:gd name="T57" fmla="*/ 28 h 30"/>
                  <a:gd name="T58" fmla="*/ 2 w 14"/>
                  <a:gd name="T59" fmla="*/ 30 h 30"/>
                  <a:gd name="T60" fmla="*/ 2 w 14"/>
                  <a:gd name="T61" fmla="*/ 30 h 30"/>
                  <a:gd name="T62" fmla="*/ 2 w 14"/>
                  <a:gd name="T63" fmla="*/ 30 h 30"/>
                  <a:gd name="T64" fmla="*/ 0 w 14"/>
                  <a:gd name="T65" fmla="*/ 30 h 30"/>
                  <a:gd name="T66" fmla="*/ 0 w 14"/>
                  <a:gd name="T67" fmla="*/ 30 h 30"/>
                  <a:gd name="T68" fmla="*/ 0 w 14"/>
                  <a:gd name="T69" fmla="*/ 8 h 30"/>
                  <a:gd name="T70" fmla="*/ 0 w 14"/>
                  <a:gd name="T71" fmla="*/ 8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4" h="30">
                    <a:moveTo>
                      <a:pt x="0" y="8"/>
                    </a:moveTo>
                    <a:lnTo>
                      <a:pt x="0" y="8"/>
                    </a:lnTo>
                    <a:lnTo>
                      <a:pt x="0" y="6"/>
                    </a:lnTo>
                    <a:lnTo>
                      <a:pt x="0" y="4"/>
                    </a:lnTo>
                    <a:lnTo>
                      <a:pt x="2" y="4"/>
                    </a:lnTo>
                    <a:lnTo>
                      <a:pt x="2" y="6"/>
                    </a:lnTo>
                    <a:lnTo>
                      <a:pt x="4" y="6"/>
                    </a:lnTo>
                    <a:lnTo>
                      <a:pt x="4" y="6"/>
                    </a:lnTo>
                    <a:lnTo>
                      <a:pt x="4" y="6"/>
                    </a:lnTo>
                    <a:lnTo>
                      <a:pt x="4" y="4"/>
                    </a:lnTo>
                    <a:lnTo>
                      <a:pt x="6" y="2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12" y="0"/>
                    </a:lnTo>
                    <a:lnTo>
                      <a:pt x="14" y="0"/>
                    </a:lnTo>
                    <a:lnTo>
                      <a:pt x="14" y="0"/>
                    </a:lnTo>
                    <a:lnTo>
                      <a:pt x="14" y="2"/>
                    </a:lnTo>
                    <a:lnTo>
                      <a:pt x="12" y="8"/>
                    </a:lnTo>
                    <a:lnTo>
                      <a:pt x="12" y="10"/>
                    </a:lnTo>
                    <a:lnTo>
                      <a:pt x="10" y="14"/>
                    </a:lnTo>
                    <a:lnTo>
                      <a:pt x="12" y="16"/>
                    </a:lnTo>
                    <a:lnTo>
                      <a:pt x="12" y="20"/>
                    </a:lnTo>
                    <a:lnTo>
                      <a:pt x="10" y="22"/>
                    </a:lnTo>
                    <a:lnTo>
                      <a:pt x="8" y="28"/>
                    </a:lnTo>
                    <a:lnTo>
                      <a:pt x="6" y="26"/>
                    </a:lnTo>
                    <a:lnTo>
                      <a:pt x="4" y="28"/>
                    </a:lnTo>
                    <a:lnTo>
                      <a:pt x="2" y="30"/>
                    </a:lnTo>
                    <a:lnTo>
                      <a:pt x="2" y="30"/>
                    </a:lnTo>
                    <a:lnTo>
                      <a:pt x="2" y="30"/>
                    </a:lnTo>
                    <a:lnTo>
                      <a:pt x="0" y="30"/>
                    </a:lnTo>
                    <a:lnTo>
                      <a:pt x="0" y="30"/>
                    </a:lnTo>
                    <a:lnTo>
                      <a:pt x="0" y="8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 w="6350">
                <a:solidFill>
                  <a:srgbClr val="19243F"/>
                </a:solidFill>
                <a:round/>
                <a:headEnd/>
                <a:tailEnd/>
              </a:ln>
            </p:spPr>
            <p:txBody>
              <a:bodyPr vert="horz" wrap="square" lIns="45665" tIns="22832" rIns="45665" bIns="22832" numCol="1" anchor="t" anchorCtr="0" compatLnSpc="1">
                <a:prstTxWarp prst="textNoShape">
                  <a:avLst/>
                </a:prstTxWarp>
              </a:bodyPr>
              <a:lstStyle/>
              <a:p>
                <a:pPr defTabSz="1751511"/>
                <a:endParaRPr lang="en-US" sz="3448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181" name="Guatemala">
                <a:extLst>
                  <a:ext uri="{FF2B5EF4-FFF2-40B4-BE49-F238E27FC236}">
                    <a16:creationId xmlns:a16="http://schemas.microsoft.com/office/drawing/2014/main" id="{632BA90B-9D41-4BAD-907F-B049EEE6E6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68745" y="3996588"/>
                <a:ext cx="99521" cy="99521"/>
              </a:xfrm>
              <a:custGeom>
                <a:avLst/>
                <a:gdLst>
                  <a:gd name="T0" fmla="*/ 26 w 52"/>
                  <a:gd name="T1" fmla="*/ 52 h 52"/>
                  <a:gd name="T2" fmla="*/ 26 w 52"/>
                  <a:gd name="T3" fmla="*/ 50 h 52"/>
                  <a:gd name="T4" fmla="*/ 26 w 52"/>
                  <a:gd name="T5" fmla="*/ 50 h 52"/>
                  <a:gd name="T6" fmla="*/ 28 w 52"/>
                  <a:gd name="T7" fmla="*/ 46 h 52"/>
                  <a:gd name="T8" fmla="*/ 32 w 52"/>
                  <a:gd name="T9" fmla="*/ 46 h 52"/>
                  <a:gd name="T10" fmla="*/ 34 w 52"/>
                  <a:gd name="T11" fmla="*/ 46 h 52"/>
                  <a:gd name="T12" fmla="*/ 34 w 52"/>
                  <a:gd name="T13" fmla="*/ 44 h 52"/>
                  <a:gd name="T14" fmla="*/ 36 w 52"/>
                  <a:gd name="T15" fmla="*/ 42 h 52"/>
                  <a:gd name="T16" fmla="*/ 38 w 52"/>
                  <a:gd name="T17" fmla="*/ 38 h 52"/>
                  <a:gd name="T18" fmla="*/ 38 w 52"/>
                  <a:gd name="T19" fmla="*/ 36 h 52"/>
                  <a:gd name="T20" fmla="*/ 40 w 52"/>
                  <a:gd name="T21" fmla="*/ 34 h 52"/>
                  <a:gd name="T22" fmla="*/ 42 w 52"/>
                  <a:gd name="T23" fmla="*/ 30 h 52"/>
                  <a:gd name="T24" fmla="*/ 44 w 52"/>
                  <a:gd name="T25" fmla="*/ 32 h 52"/>
                  <a:gd name="T26" fmla="*/ 48 w 52"/>
                  <a:gd name="T27" fmla="*/ 30 h 52"/>
                  <a:gd name="T28" fmla="*/ 48 w 52"/>
                  <a:gd name="T29" fmla="*/ 28 h 52"/>
                  <a:gd name="T30" fmla="*/ 50 w 52"/>
                  <a:gd name="T31" fmla="*/ 26 h 52"/>
                  <a:gd name="T32" fmla="*/ 52 w 52"/>
                  <a:gd name="T33" fmla="*/ 24 h 52"/>
                  <a:gd name="T34" fmla="*/ 50 w 52"/>
                  <a:gd name="T35" fmla="*/ 24 h 52"/>
                  <a:gd name="T36" fmla="*/ 48 w 52"/>
                  <a:gd name="T37" fmla="*/ 24 h 52"/>
                  <a:gd name="T38" fmla="*/ 48 w 52"/>
                  <a:gd name="T39" fmla="*/ 26 h 52"/>
                  <a:gd name="T40" fmla="*/ 46 w 52"/>
                  <a:gd name="T41" fmla="*/ 24 h 52"/>
                  <a:gd name="T42" fmla="*/ 44 w 52"/>
                  <a:gd name="T43" fmla="*/ 24 h 52"/>
                  <a:gd name="T44" fmla="*/ 42 w 52"/>
                  <a:gd name="T45" fmla="*/ 22 h 52"/>
                  <a:gd name="T46" fmla="*/ 42 w 52"/>
                  <a:gd name="T47" fmla="*/ 22 h 52"/>
                  <a:gd name="T48" fmla="*/ 40 w 52"/>
                  <a:gd name="T49" fmla="*/ 22 h 52"/>
                  <a:gd name="T50" fmla="*/ 40 w 52"/>
                  <a:gd name="T51" fmla="*/ 22 h 52"/>
                  <a:gd name="T52" fmla="*/ 40 w 52"/>
                  <a:gd name="T53" fmla="*/ 0 h 52"/>
                  <a:gd name="T54" fmla="*/ 40 w 52"/>
                  <a:gd name="T55" fmla="*/ 0 h 52"/>
                  <a:gd name="T56" fmla="*/ 18 w 52"/>
                  <a:gd name="T57" fmla="*/ 0 h 52"/>
                  <a:gd name="T58" fmla="*/ 18 w 52"/>
                  <a:gd name="T59" fmla="*/ 6 h 52"/>
                  <a:gd name="T60" fmla="*/ 12 w 52"/>
                  <a:gd name="T61" fmla="*/ 6 h 52"/>
                  <a:gd name="T62" fmla="*/ 14 w 52"/>
                  <a:gd name="T63" fmla="*/ 8 h 52"/>
                  <a:gd name="T64" fmla="*/ 14 w 52"/>
                  <a:gd name="T65" fmla="*/ 8 h 52"/>
                  <a:gd name="T66" fmla="*/ 16 w 52"/>
                  <a:gd name="T67" fmla="*/ 10 h 52"/>
                  <a:gd name="T68" fmla="*/ 18 w 52"/>
                  <a:gd name="T69" fmla="*/ 12 h 52"/>
                  <a:gd name="T70" fmla="*/ 20 w 52"/>
                  <a:gd name="T71" fmla="*/ 12 h 52"/>
                  <a:gd name="T72" fmla="*/ 20 w 52"/>
                  <a:gd name="T73" fmla="*/ 14 h 52"/>
                  <a:gd name="T74" fmla="*/ 22 w 52"/>
                  <a:gd name="T75" fmla="*/ 16 h 52"/>
                  <a:gd name="T76" fmla="*/ 22 w 52"/>
                  <a:gd name="T77" fmla="*/ 16 h 52"/>
                  <a:gd name="T78" fmla="*/ 24 w 52"/>
                  <a:gd name="T79" fmla="*/ 16 h 52"/>
                  <a:gd name="T80" fmla="*/ 26 w 52"/>
                  <a:gd name="T81" fmla="*/ 18 h 52"/>
                  <a:gd name="T82" fmla="*/ 26 w 52"/>
                  <a:gd name="T83" fmla="*/ 20 h 52"/>
                  <a:gd name="T84" fmla="*/ 24 w 52"/>
                  <a:gd name="T85" fmla="*/ 20 h 52"/>
                  <a:gd name="T86" fmla="*/ 8 w 52"/>
                  <a:gd name="T87" fmla="*/ 20 h 52"/>
                  <a:gd name="T88" fmla="*/ 2 w 52"/>
                  <a:gd name="T89" fmla="*/ 32 h 52"/>
                  <a:gd name="T90" fmla="*/ 2 w 52"/>
                  <a:gd name="T91" fmla="*/ 34 h 52"/>
                  <a:gd name="T92" fmla="*/ 2 w 52"/>
                  <a:gd name="T93" fmla="*/ 36 h 52"/>
                  <a:gd name="T94" fmla="*/ 2 w 52"/>
                  <a:gd name="T95" fmla="*/ 36 h 52"/>
                  <a:gd name="T96" fmla="*/ 2 w 52"/>
                  <a:gd name="T97" fmla="*/ 36 h 52"/>
                  <a:gd name="T98" fmla="*/ 2 w 52"/>
                  <a:gd name="T99" fmla="*/ 38 h 52"/>
                  <a:gd name="T100" fmla="*/ 2 w 52"/>
                  <a:gd name="T101" fmla="*/ 38 h 52"/>
                  <a:gd name="T102" fmla="*/ 2 w 52"/>
                  <a:gd name="T103" fmla="*/ 40 h 52"/>
                  <a:gd name="T104" fmla="*/ 0 w 52"/>
                  <a:gd name="T105" fmla="*/ 40 h 52"/>
                  <a:gd name="T106" fmla="*/ 0 w 52"/>
                  <a:gd name="T107" fmla="*/ 42 h 52"/>
                  <a:gd name="T108" fmla="*/ 2 w 52"/>
                  <a:gd name="T109" fmla="*/ 44 h 52"/>
                  <a:gd name="T110" fmla="*/ 4 w 52"/>
                  <a:gd name="T111" fmla="*/ 46 h 52"/>
                  <a:gd name="T112" fmla="*/ 6 w 52"/>
                  <a:gd name="T113" fmla="*/ 46 h 52"/>
                  <a:gd name="T114" fmla="*/ 8 w 52"/>
                  <a:gd name="T115" fmla="*/ 48 h 52"/>
                  <a:gd name="T116" fmla="*/ 14 w 52"/>
                  <a:gd name="T117" fmla="*/ 50 h 52"/>
                  <a:gd name="T118" fmla="*/ 18 w 52"/>
                  <a:gd name="T119" fmla="*/ 50 h 52"/>
                  <a:gd name="T120" fmla="*/ 20 w 52"/>
                  <a:gd name="T121" fmla="*/ 50 h 52"/>
                  <a:gd name="T122" fmla="*/ 26 w 52"/>
                  <a:gd name="T123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52" h="52">
                    <a:moveTo>
                      <a:pt x="26" y="52"/>
                    </a:moveTo>
                    <a:lnTo>
                      <a:pt x="26" y="50"/>
                    </a:lnTo>
                    <a:lnTo>
                      <a:pt x="26" y="50"/>
                    </a:lnTo>
                    <a:lnTo>
                      <a:pt x="28" y="46"/>
                    </a:lnTo>
                    <a:lnTo>
                      <a:pt x="32" y="46"/>
                    </a:lnTo>
                    <a:lnTo>
                      <a:pt x="34" y="46"/>
                    </a:lnTo>
                    <a:lnTo>
                      <a:pt x="34" y="44"/>
                    </a:lnTo>
                    <a:lnTo>
                      <a:pt x="36" y="42"/>
                    </a:lnTo>
                    <a:lnTo>
                      <a:pt x="38" y="38"/>
                    </a:lnTo>
                    <a:lnTo>
                      <a:pt x="38" y="36"/>
                    </a:lnTo>
                    <a:lnTo>
                      <a:pt x="40" y="34"/>
                    </a:lnTo>
                    <a:lnTo>
                      <a:pt x="42" y="30"/>
                    </a:lnTo>
                    <a:lnTo>
                      <a:pt x="44" y="32"/>
                    </a:lnTo>
                    <a:lnTo>
                      <a:pt x="48" y="30"/>
                    </a:lnTo>
                    <a:lnTo>
                      <a:pt x="48" y="28"/>
                    </a:lnTo>
                    <a:lnTo>
                      <a:pt x="50" y="26"/>
                    </a:lnTo>
                    <a:lnTo>
                      <a:pt x="52" y="24"/>
                    </a:lnTo>
                    <a:lnTo>
                      <a:pt x="50" y="24"/>
                    </a:lnTo>
                    <a:lnTo>
                      <a:pt x="48" y="24"/>
                    </a:lnTo>
                    <a:lnTo>
                      <a:pt x="48" y="26"/>
                    </a:lnTo>
                    <a:lnTo>
                      <a:pt x="46" y="24"/>
                    </a:lnTo>
                    <a:lnTo>
                      <a:pt x="44" y="24"/>
                    </a:lnTo>
                    <a:lnTo>
                      <a:pt x="42" y="22"/>
                    </a:lnTo>
                    <a:lnTo>
                      <a:pt x="42" y="22"/>
                    </a:lnTo>
                    <a:lnTo>
                      <a:pt x="40" y="22"/>
                    </a:lnTo>
                    <a:lnTo>
                      <a:pt x="40" y="22"/>
                    </a:lnTo>
                    <a:lnTo>
                      <a:pt x="40" y="0"/>
                    </a:lnTo>
                    <a:lnTo>
                      <a:pt x="40" y="0"/>
                    </a:lnTo>
                    <a:lnTo>
                      <a:pt x="18" y="0"/>
                    </a:lnTo>
                    <a:lnTo>
                      <a:pt x="18" y="6"/>
                    </a:lnTo>
                    <a:lnTo>
                      <a:pt x="12" y="6"/>
                    </a:lnTo>
                    <a:lnTo>
                      <a:pt x="14" y="8"/>
                    </a:lnTo>
                    <a:lnTo>
                      <a:pt x="14" y="8"/>
                    </a:lnTo>
                    <a:lnTo>
                      <a:pt x="16" y="10"/>
                    </a:lnTo>
                    <a:lnTo>
                      <a:pt x="18" y="12"/>
                    </a:lnTo>
                    <a:lnTo>
                      <a:pt x="20" y="12"/>
                    </a:lnTo>
                    <a:lnTo>
                      <a:pt x="20" y="14"/>
                    </a:lnTo>
                    <a:lnTo>
                      <a:pt x="22" y="16"/>
                    </a:lnTo>
                    <a:lnTo>
                      <a:pt x="22" y="16"/>
                    </a:lnTo>
                    <a:lnTo>
                      <a:pt x="24" y="16"/>
                    </a:lnTo>
                    <a:lnTo>
                      <a:pt x="26" y="18"/>
                    </a:lnTo>
                    <a:lnTo>
                      <a:pt x="26" y="20"/>
                    </a:lnTo>
                    <a:lnTo>
                      <a:pt x="24" y="20"/>
                    </a:lnTo>
                    <a:lnTo>
                      <a:pt x="8" y="20"/>
                    </a:lnTo>
                    <a:lnTo>
                      <a:pt x="2" y="32"/>
                    </a:lnTo>
                    <a:lnTo>
                      <a:pt x="2" y="34"/>
                    </a:lnTo>
                    <a:lnTo>
                      <a:pt x="2" y="36"/>
                    </a:lnTo>
                    <a:lnTo>
                      <a:pt x="2" y="36"/>
                    </a:lnTo>
                    <a:lnTo>
                      <a:pt x="2" y="36"/>
                    </a:lnTo>
                    <a:lnTo>
                      <a:pt x="2" y="38"/>
                    </a:lnTo>
                    <a:lnTo>
                      <a:pt x="2" y="38"/>
                    </a:lnTo>
                    <a:lnTo>
                      <a:pt x="2" y="40"/>
                    </a:lnTo>
                    <a:lnTo>
                      <a:pt x="0" y="40"/>
                    </a:lnTo>
                    <a:lnTo>
                      <a:pt x="0" y="42"/>
                    </a:lnTo>
                    <a:lnTo>
                      <a:pt x="2" y="44"/>
                    </a:lnTo>
                    <a:lnTo>
                      <a:pt x="4" y="46"/>
                    </a:lnTo>
                    <a:lnTo>
                      <a:pt x="6" y="46"/>
                    </a:lnTo>
                    <a:lnTo>
                      <a:pt x="8" y="48"/>
                    </a:lnTo>
                    <a:lnTo>
                      <a:pt x="14" y="50"/>
                    </a:lnTo>
                    <a:lnTo>
                      <a:pt x="18" y="50"/>
                    </a:lnTo>
                    <a:lnTo>
                      <a:pt x="20" y="50"/>
                    </a:lnTo>
                    <a:lnTo>
                      <a:pt x="26" y="52"/>
                    </a:lnTo>
                    <a:close/>
                  </a:path>
                </a:pathLst>
              </a:custGeom>
              <a:grpFill/>
              <a:ln w="6350">
                <a:solidFill>
                  <a:srgbClr val="19243F"/>
                </a:solidFill>
                <a:round/>
                <a:headEnd/>
                <a:tailEnd/>
              </a:ln>
            </p:spPr>
            <p:txBody>
              <a:bodyPr vert="horz" wrap="square" lIns="45665" tIns="22832" rIns="45665" bIns="22832" numCol="1" anchor="t" anchorCtr="0" compatLnSpc="1">
                <a:prstTxWarp prst="textNoShape">
                  <a:avLst/>
                </a:prstTxWarp>
              </a:bodyPr>
              <a:lstStyle/>
              <a:p>
                <a:pPr defTabSz="1751511"/>
                <a:endParaRPr lang="en-US" sz="3448">
                  <a:solidFill>
                    <a:srgbClr val="FFFFFF"/>
                  </a:solidFill>
                  <a:latin typeface="Segoe UI"/>
                </a:endParaRPr>
              </a:p>
            </p:txBody>
          </p:sp>
        </p:grpSp>
      </p:grp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FCC10460-CE1E-4231-9293-5EE3695A9004}"/>
              </a:ext>
            </a:extLst>
          </p:cNvPr>
          <p:cNvGrpSpPr/>
          <p:nvPr/>
        </p:nvGrpSpPr>
        <p:grpSpPr>
          <a:xfrm>
            <a:off x="12185707" y="19071921"/>
            <a:ext cx="823668" cy="1412216"/>
            <a:chOff x="5330456" y="1761200"/>
            <a:chExt cx="2051659" cy="3517674"/>
          </a:xfrm>
          <a:solidFill>
            <a:srgbClr val="F6AA16"/>
          </a:solidFill>
        </p:grpSpPr>
        <p:sp>
          <p:nvSpPr>
            <p:cNvPr id="198" name="Zambia">
              <a:extLst>
                <a:ext uri="{FF2B5EF4-FFF2-40B4-BE49-F238E27FC236}">
                  <a16:creationId xmlns:a16="http://schemas.microsoft.com/office/drawing/2014/main" id="{C5E71655-C942-456C-B090-CD7415672537}"/>
                </a:ext>
              </a:extLst>
            </p:cNvPr>
            <p:cNvSpPr>
              <a:spLocks/>
            </p:cNvSpPr>
            <p:nvPr/>
          </p:nvSpPr>
          <p:spPr bwMode="auto">
            <a:xfrm>
              <a:off x="6425184" y="4616678"/>
              <a:ext cx="279424" cy="237319"/>
            </a:xfrm>
            <a:custGeom>
              <a:avLst/>
              <a:gdLst>
                <a:gd name="T0" fmla="*/ 30 w 146"/>
                <a:gd name="T1" fmla="*/ 38 h 124"/>
                <a:gd name="T2" fmla="*/ 34 w 146"/>
                <a:gd name="T3" fmla="*/ 42 h 124"/>
                <a:gd name="T4" fmla="*/ 38 w 146"/>
                <a:gd name="T5" fmla="*/ 40 h 124"/>
                <a:gd name="T6" fmla="*/ 44 w 146"/>
                <a:gd name="T7" fmla="*/ 42 h 124"/>
                <a:gd name="T8" fmla="*/ 46 w 146"/>
                <a:gd name="T9" fmla="*/ 46 h 124"/>
                <a:gd name="T10" fmla="*/ 56 w 146"/>
                <a:gd name="T11" fmla="*/ 50 h 124"/>
                <a:gd name="T12" fmla="*/ 62 w 146"/>
                <a:gd name="T13" fmla="*/ 48 h 124"/>
                <a:gd name="T14" fmla="*/ 68 w 146"/>
                <a:gd name="T15" fmla="*/ 44 h 124"/>
                <a:gd name="T16" fmla="*/ 72 w 146"/>
                <a:gd name="T17" fmla="*/ 52 h 124"/>
                <a:gd name="T18" fmla="*/ 84 w 146"/>
                <a:gd name="T19" fmla="*/ 60 h 124"/>
                <a:gd name="T20" fmla="*/ 92 w 146"/>
                <a:gd name="T21" fmla="*/ 66 h 124"/>
                <a:gd name="T22" fmla="*/ 98 w 146"/>
                <a:gd name="T23" fmla="*/ 66 h 124"/>
                <a:gd name="T24" fmla="*/ 94 w 146"/>
                <a:gd name="T25" fmla="*/ 52 h 124"/>
                <a:gd name="T26" fmla="*/ 90 w 146"/>
                <a:gd name="T27" fmla="*/ 54 h 124"/>
                <a:gd name="T28" fmla="*/ 82 w 146"/>
                <a:gd name="T29" fmla="*/ 46 h 124"/>
                <a:gd name="T30" fmla="*/ 84 w 146"/>
                <a:gd name="T31" fmla="*/ 32 h 124"/>
                <a:gd name="T32" fmla="*/ 86 w 146"/>
                <a:gd name="T33" fmla="*/ 28 h 124"/>
                <a:gd name="T34" fmla="*/ 86 w 146"/>
                <a:gd name="T35" fmla="*/ 22 h 124"/>
                <a:gd name="T36" fmla="*/ 84 w 146"/>
                <a:gd name="T37" fmla="*/ 16 h 124"/>
                <a:gd name="T38" fmla="*/ 116 w 146"/>
                <a:gd name="T39" fmla="*/ 4 h 124"/>
                <a:gd name="T40" fmla="*/ 122 w 146"/>
                <a:gd name="T41" fmla="*/ 6 h 124"/>
                <a:gd name="T42" fmla="*/ 132 w 146"/>
                <a:gd name="T43" fmla="*/ 10 h 124"/>
                <a:gd name="T44" fmla="*/ 138 w 146"/>
                <a:gd name="T45" fmla="*/ 16 h 124"/>
                <a:gd name="T46" fmla="*/ 140 w 146"/>
                <a:gd name="T47" fmla="*/ 20 h 124"/>
                <a:gd name="T48" fmla="*/ 142 w 146"/>
                <a:gd name="T49" fmla="*/ 26 h 124"/>
                <a:gd name="T50" fmla="*/ 146 w 146"/>
                <a:gd name="T51" fmla="*/ 32 h 124"/>
                <a:gd name="T52" fmla="*/ 142 w 146"/>
                <a:gd name="T53" fmla="*/ 40 h 124"/>
                <a:gd name="T54" fmla="*/ 142 w 146"/>
                <a:gd name="T55" fmla="*/ 46 h 124"/>
                <a:gd name="T56" fmla="*/ 144 w 146"/>
                <a:gd name="T57" fmla="*/ 52 h 124"/>
                <a:gd name="T58" fmla="*/ 144 w 146"/>
                <a:gd name="T59" fmla="*/ 54 h 124"/>
                <a:gd name="T60" fmla="*/ 138 w 146"/>
                <a:gd name="T61" fmla="*/ 60 h 124"/>
                <a:gd name="T62" fmla="*/ 138 w 146"/>
                <a:gd name="T63" fmla="*/ 66 h 124"/>
                <a:gd name="T64" fmla="*/ 136 w 146"/>
                <a:gd name="T65" fmla="*/ 72 h 124"/>
                <a:gd name="T66" fmla="*/ 134 w 146"/>
                <a:gd name="T67" fmla="*/ 76 h 124"/>
                <a:gd name="T68" fmla="*/ 110 w 146"/>
                <a:gd name="T69" fmla="*/ 86 h 124"/>
                <a:gd name="T70" fmla="*/ 106 w 146"/>
                <a:gd name="T71" fmla="*/ 94 h 124"/>
                <a:gd name="T72" fmla="*/ 100 w 146"/>
                <a:gd name="T73" fmla="*/ 96 h 124"/>
                <a:gd name="T74" fmla="*/ 92 w 146"/>
                <a:gd name="T75" fmla="*/ 96 h 124"/>
                <a:gd name="T76" fmla="*/ 86 w 146"/>
                <a:gd name="T77" fmla="*/ 102 h 124"/>
                <a:gd name="T78" fmla="*/ 84 w 146"/>
                <a:gd name="T79" fmla="*/ 104 h 124"/>
                <a:gd name="T80" fmla="*/ 64 w 146"/>
                <a:gd name="T81" fmla="*/ 124 h 124"/>
                <a:gd name="T82" fmla="*/ 56 w 146"/>
                <a:gd name="T83" fmla="*/ 124 h 124"/>
                <a:gd name="T84" fmla="*/ 50 w 146"/>
                <a:gd name="T85" fmla="*/ 122 h 124"/>
                <a:gd name="T86" fmla="*/ 44 w 146"/>
                <a:gd name="T87" fmla="*/ 122 h 124"/>
                <a:gd name="T88" fmla="*/ 36 w 146"/>
                <a:gd name="T89" fmla="*/ 118 h 124"/>
                <a:gd name="T90" fmla="*/ 34 w 146"/>
                <a:gd name="T91" fmla="*/ 118 h 124"/>
                <a:gd name="T92" fmla="*/ 16 w 146"/>
                <a:gd name="T93" fmla="*/ 120 h 124"/>
                <a:gd name="T94" fmla="*/ 12 w 146"/>
                <a:gd name="T95" fmla="*/ 116 h 124"/>
                <a:gd name="T96" fmla="*/ 4 w 146"/>
                <a:gd name="T97" fmla="*/ 110 h 124"/>
                <a:gd name="T98" fmla="*/ 0 w 146"/>
                <a:gd name="T99" fmla="*/ 102 h 124"/>
                <a:gd name="T100" fmla="*/ 28 w 146"/>
                <a:gd name="T101" fmla="*/ 56 h 124"/>
                <a:gd name="T102" fmla="*/ 26 w 146"/>
                <a:gd name="T103" fmla="*/ 48 h 124"/>
                <a:gd name="T104" fmla="*/ 26 w 146"/>
                <a:gd name="T105" fmla="*/ 38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46" h="124">
                  <a:moveTo>
                    <a:pt x="26" y="38"/>
                  </a:moveTo>
                  <a:lnTo>
                    <a:pt x="28" y="38"/>
                  </a:lnTo>
                  <a:lnTo>
                    <a:pt x="30" y="38"/>
                  </a:lnTo>
                  <a:lnTo>
                    <a:pt x="30" y="38"/>
                  </a:lnTo>
                  <a:lnTo>
                    <a:pt x="32" y="40"/>
                  </a:lnTo>
                  <a:lnTo>
                    <a:pt x="32" y="42"/>
                  </a:lnTo>
                  <a:lnTo>
                    <a:pt x="32" y="42"/>
                  </a:lnTo>
                  <a:lnTo>
                    <a:pt x="34" y="42"/>
                  </a:lnTo>
                  <a:lnTo>
                    <a:pt x="34" y="42"/>
                  </a:lnTo>
                  <a:lnTo>
                    <a:pt x="36" y="40"/>
                  </a:lnTo>
                  <a:lnTo>
                    <a:pt x="38" y="40"/>
                  </a:lnTo>
                  <a:lnTo>
                    <a:pt x="38" y="40"/>
                  </a:lnTo>
                  <a:lnTo>
                    <a:pt x="42" y="38"/>
                  </a:lnTo>
                  <a:lnTo>
                    <a:pt x="42" y="40"/>
                  </a:lnTo>
                  <a:lnTo>
                    <a:pt x="44" y="42"/>
                  </a:lnTo>
                  <a:lnTo>
                    <a:pt x="44" y="42"/>
                  </a:lnTo>
                  <a:lnTo>
                    <a:pt x="44" y="44"/>
                  </a:lnTo>
                  <a:lnTo>
                    <a:pt x="44" y="46"/>
                  </a:lnTo>
                  <a:lnTo>
                    <a:pt x="44" y="46"/>
                  </a:lnTo>
                  <a:lnTo>
                    <a:pt x="46" y="46"/>
                  </a:lnTo>
                  <a:lnTo>
                    <a:pt x="48" y="46"/>
                  </a:lnTo>
                  <a:lnTo>
                    <a:pt x="50" y="48"/>
                  </a:lnTo>
                  <a:lnTo>
                    <a:pt x="54" y="48"/>
                  </a:lnTo>
                  <a:lnTo>
                    <a:pt x="56" y="50"/>
                  </a:lnTo>
                  <a:lnTo>
                    <a:pt x="56" y="50"/>
                  </a:lnTo>
                  <a:lnTo>
                    <a:pt x="58" y="50"/>
                  </a:lnTo>
                  <a:lnTo>
                    <a:pt x="62" y="48"/>
                  </a:lnTo>
                  <a:lnTo>
                    <a:pt x="62" y="48"/>
                  </a:lnTo>
                  <a:lnTo>
                    <a:pt x="64" y="44"/>
                  </a:lnTo>
                  <a:lnTo>
                    <a:pt x="64" y="44"/>
                  </a:lnTo>
                  <a:lnTo>
                    <a:pt x="66" y="44"/>
                  </a:lnTo>
                  <a:lnTo>
                    <a:pt x="68" y="44"/>
                  </a:lnTo>
                  <a:lnTo>
                    <a:pt x="68" y="46"/>
                  </a:lnTo>
                  <a:lnTo>
                    <a:pt x="70" y="50"/>
                  </a:lnTo>
                  <a:lnTo>
                    <a:pt x="70" y="50"/>
                  </a:lnTo>
                  <a:lnTo>
                    <a:pt x="72" y="52"/>
                  </a:lnTo>
                  <a:lnTo>
                    <a:pt x="78" y="54"/>
                  </a:lnTo>
                  <a:lnTo>
                    <a:pt x="80" y="56"/>
                  </a:lnTo>
                  <a:lnTo>
                    <a:pt x="82" y="60"/>
                  </a:lnTo>
                  <a:lnTo>
                    <a:pt x="84" y="60"/>
                  </a:lnTo>
                  <a:lnTo>
                    <a:pt x="86" y="64"/>
                  </a:lnTo>
                  <a:lnTo>
                    <a:pt x="90" y="66"/>
                  </a:lnTo>
                  <a:lnTo>
                    <a:pt x="92" y="66"/>
                  </a:lnTo>
                  <a:lnTo>
                    <a:pt x="92" y="66"/>
                  </a:lnTo>
                  <a:lnTo>
                    <a:pt x="94" y="66"/>
                  </a:lnTo>
                  <a:lnTo>
                    <a:pt x="96" y="66"/>
                  </a:lnTo>
                  <a:lnTo>
                    <a:pt x="96" y="66"/>
                  </a:lnTo>
                  <a:lnTo>
                    <a:pt x="98" y="66"/>
                  </a:lnTo>
                  <a:lnTo>
                    <a:pt x="98" y="66"/>
                  </a:lnTo>
                  <a:lnTo>
                    <a:pt x="98" y="52"/>
                  </a:lnTo>
                  <a:lnTo>
                    <a:pt x="96" y="52"/>
                  </a:lnTo>
                  <a:lnTo>
                    <a:pt x="94" y="52"/>
                  </a:lnTo>
                  <a:lnTo>
                    <a:pt x="94" y="54"/>
                  </a:lnTo>
                  <a:lnTo>
                    <a:pt x="94" y="54"/>
                  </a:lnTo>
                  <a:lnTo>
                    <a:pt x="94" y="54"/>
                  </a:lnTo>
                  <a:lnTo>
                    <a:pt x="90" y="54"/>
                  </a:lnTo>
                  <a:lnTo>
                    <a:pt x="88" y="54"/>
                  </a:lnTo>
                  <a:lnTo>
                    <a:pt x="86" y="52"/>
                  </a:lnTo>
                  <a:lnTo>
                    <a:pt x="84" y="48"/>
                  </a:lnTo>
                  <a:lnTo>
                    <a:pt x="82" y="46"/>
                  </a:lnTo>
                  <a:lnTo>
                    <a:pt x="82" y="44"/>
                  </a:lnTo>
                  <a:lnTo>
                    <a:pt x="82" y="36"/>
                  </a:lnTo>
                  <a:lnTo>
                    <a:pt x="82" y="34"/>
                  </a:lnTo>
                  <a:lnTo>
                    <a:pt x="84" y="32"/>
                  </a:lnTo>
                  <a:lnTo>
                    <a:pt x="86" y="32"/>
                  </a:lnTo>
                  <a:lnTo>
                    <a:pt x="86" y="30"/>
                  </a:lnTo>
                  <a:lnTo>
                    <a:pt x="86" y="30"/>
                  </a:lnTo>
                  <a:lnTo>
                    <a:pt x="86" y="28"/>
                  </a:lnTo>
                  <a:lnTo>
                    <a:pt x="86" y="26"/>
                  </a:lnTo>
                  <a:lnTo>
                    <a:pt x="86" y="24"/>
                  </a:lnTo>
                  <a:lnTo>
                    <a:pt x="86" y="22"/>
                  </a:lnTo>
                  <a:lnTo>
                    <a:pt x="86" y="22"/>
                  </a:lnTo>
                  <a:lnTo>
                    <a:pt x="86" y="20"/>
                  </a:lnTo>
                  <a:lnTo>
                    <a:pt x="86" y="20"/>
                  </a:lnTo>
                  <a:lnTo>
                    <a:pt x="84" y="18"/>
                  </a:lnTo>
                  <a:lnTo>
                    <a:pt x="84" y="16"/>
                  </a:lnTo>
                  <a:lnTo>
                    <a:pt x="88" y="6"/>
                  </a:lnTo>
                  <a:lnTo>
                    <a:pt x="108" y="0"/>
                  </a:lnTo>
                  <a:lnTo>
                    <a:pt x="114" y="4"/>
                  </a:lnTo>
                  <a:lnTo>
                    <a:pt x="116" y="4"/>
                  </a:lnTo>
                  <a:lnTo>
                    <a:pt x="118" y="4"/>
                  </a:lnTo>
                  <a:lnTo>
                    <a:pt x="120" y="4"/>
                  </a:lnTo>
                  <a:lnTo>
                    <a:pt x="122" y="6"/>
                  </a:lnTo>
                  <a:lnTo>
                    <a:pt x="122" y="6"/>
                  </a:lnTo>
                  <a:lnTo>
                    <a:pt x="122" y="8"/>
                  </a:lnTo>
                  <a:lnTo>
                    <a:pt x="126" y="8"/>
                  </a:lnTo>
                  <a:lnTo>
                    <a:pt x="130" y="10"/>
                  </a:lnTo>
                  <a:lnTo>
                    <a:pt x="132" y="10"/>
                  </a:lnTo>
                  <a:lnTo>
                    <a:pt x="134" y="12"/>
                  </a:lnTo>
                  <a:lnTo>
                    <a:pt x="134" y="12"/>
                  </a:lnTo>
                  <a:lnTo>
                    <a:pt x="136" y="14"/>
                  </a:lnTo>
                  <a:lnTo>
                    <a:pt x="138" y="16"/>
                  </a:lnTo>
                  <a:lnTo>
                    <a:pt x="138" y="16"/>
                  </a:lnTo>
                  <a:lnTo>
                    <a:pt x="140" y="18"/>
                  </a:lnTo>
                  <a:lnTo>
                    <a:pt x="140" y="18"/>
                  </a:lnTo>
                  <a:lnTo>
                    <a:pt x="140" y="20"/>
                  </a:lnTo>
                  <a:lnTo>
                    <a:pt x="142" y="22"/>
                  </a:lnTo>
                  <a:lnTo>
                    <a:pt x="144" y="22"/>
                  </a:lnTo>
                  <a:lnTo>
                    <a:pt x="144" y="22"/>
                  </a:lnTo>
                  <a:lnTo>
                    <a:pt x="142" y="26"/>
                  </a:lnTo>
                  <a:lnTo>
                    <a:pt x="142" y="26"/>
                  </a:lnTo>
                  <a:lnTo>
                    <a:pt x="146" y="28"/>
                  </a:lnTo>
                  <a:lnTo>
                    <a:pt x="146" y="30"/>
                  </a:lnTo>
                  <a:lnTo>
                    <a:pt x="146" y="32"/>
                  </a:lnTo>
                  <a:lnTo>
                    <a:pt x="146" y="34"/>
                  </a:lnTo>
                  <a:lnTo>
                    <a:pt x="146" y="34"/>
                  </a:lnTo>
                  <a:lnTo>
                    <a:pt x="142" y="38"/>
                  </a:lnTo>
                  <a:lnTo>
                    <a:pt x="142" y="40"/>
                  </a:lnTo>
                  <a:lnTo>
                    <a:pt x="142" y="42"/>
                  </a:lnTo>
                  <a:lnTo>
                    <a:pt x="144" y="44"/>
                  </a:lnTo>
                  <a:lnTo>
                    <a:pt x="144" y="44"/>
                  </a:lnTo>
                  <a:lnTo>
                    <a:pt x="142" y="46"/>
                  </a:lnTo>
                  <a:lnTo>
                    <a:pt x="144" y="48"/>
                  </a:lnTo>
                  <a:lnTo>
                    <a:pt x="144" y="50"/>
                  </a:lnTo>
                  <a:lnTo>
                    <a:pt x="142" y="50"/>
                  </a:lnTo>
                  <a:lnTo>
                    <a:pt x="144" y="52"/>
                  </a:lnTo>
                  <a:lnTo>
                    <a:pt x="144" y="54"/>
                  </a:lnTo>
                  <a:lnTo>
                    <a:pt x="144" y="54"/>
                  </a:lnTo>
                  <a:lnTo>
                    <a:pt x="144" y="54"/>
                  </a:lnTo>
                  <a:lnTo>
                    <a:pt x="144" y="54"/>
                  </a:lnTo>
                  <a:lnTo>
                    <a:pt x="142" y="56"/>
                  </a:lnTo>
                  <a:lnTo>
                    <a:pt x="140" y="58"/>
                  </a:lnTo>
                  <a:lnTo>
                    <a:pt x="138" y="60"/>
                  </a:lnTo>
                  <a:lnTo>
                    <a:pt x="138" y="60"/>
                  </a:lnTo>
                  <a:lnTo>
                    <a:pt x="138" y="62"/>
                  </a:lnTo>
                  <a:lnTo>
                    <a:pt x="138" y="62"/>
                  </a:lnTo>
                  <a:lnTo>
                    <a:pt x="138" y="64"/>
                  </a:lnTo>
                  <a:lnTo>
                    <a:pt x="138" y="66"/>
                  </a:lnTo>
                  <a:lnTo>
                    <a:pt x="136" y="68"/>
                  </a:lnTo>
                  <a:lnTo>
                    <a:pt x="134" y="68"/>
                  </a:lnTo>
                  <a:lnTo>
                    <a:pt x="136" y="70"/>
                  </a:lnTo>
                  <a:lnTo>
                    <a:pt x="136" y="72"/>
                  </a:lnTo>
                  <a:lnTo>
                    <a:pt x="138" y="74"/>
                  </a:lnTo>
                  <a:lnTo>
                    <a:pt x="138" y="76"/>
                  </a:lnTo>
                  <a:lnTo>
                    <a:pt x="138" y="76"/>
                  </a:lnTo>
                  <a:lnTo>
                    <a:pt x="134" y="76"/>
                  </a:lnTo>
                  <a:lnTo>
                    <a:pt x="128" y="80"/>
                  </a:lnTo>
                  <a:lnTo>
                    <a:pt x="126" y="80"/>
                  </a:lnTo>
                  <a:lnTo>
                    <a:pt x="112" y="86"/>
                  </a:lnTo>
                  <a:lnTo>
                    <a:pt x="110" y="86"/>
                  </a:lnTo>
                  <a:lnTo>
                    <a:pt x="106" y="88"/>
                  </a:lnTo>
                  <a:lnTo>
                    <a:pt x="104" y="90"/>
                  </a:lnTo>
                  <a:lnTo>
                    <a:pt x="106" y="94"/>
                  </a:lnTo>
                  <a:lnTo>
                    <a:pt x="106" y="94"/>
                  </a:lnTo>
                  <a:lnTo>
                    <a:pt x="104" y="96"/>
                  </a:lnTo>
                  <a:lnTo>
                    <a:pt x="104" y="96"/>
                  </a:lnTo>
                  <a:lnTo>
                    <a:pt x="102" y="94"/>
                  </a:lnTo>
                  <a:lnTo>
                    <a:pt x="100" y="96"/>
                  </a:lnTo>
                  <a:lnTo>
                    <a:pt x="100" y="94"/>
                  </a:lnTo>
                  <a:lnTo>
                    <a:pt x="96" y="94"/>
                  </a:lnTo>
                  <a:lnTo>
                    <a:pt x="94" y="96"/>
                  </a:lnTo>
                  <a:lnTo>
                    <a:pt x="92" y="96"/>
                  </a:lnTo>
                  <a:lnTo>
                    <a:pt x="90" y="96"/>
                  </a:lnTo>
                  <a:lnTo>
                    <a:pt x="86" y="98"/>
                  </a:lnTo>
                  <a:lnTo>
                    <a:pt x="86" y="100"/>
                  </a:lnTo>
                  <a:lnTo>
                    <a:pt x="86" y="102"/>
                  </a:lnTo>
                  <a:lnTo>
                    <a:pt x="86" y="102"/>
                  </a:lnTo>
                  <a:lnTo>
                    <a:pt x="86" y="104"/>
                  </a:lnTo>
                  <a:lnTo>
                    <a:pt x="86" y="104"/>
                  </a:lnTo>
                  <a:lnTo>
                    <a:pt x="84" y="104"/>
                  </a:lnTo>
                  <a:lnTo>
                    <a:pt x="80" y="106"/>
                  </a:lnTo>
                  <a:lnTo>
                    <a:pt x="72" y="112"/>
                  </a:lnTo>
                  <a:lnTo>
                    <a:pt x="66" y="118"/>
                  </a:lnTo>
                  <a:lnTo>
                    <a:pt x="64" y="124"/>
                  </a:lnTo>
                  <a:lnTo>
                    <a:pt x="60" y="124"/>
                  </a:lnTo>
                  <a:lnTo>
                    <a:pt x="58" y="124"/>
                  </a:lnTo>
                  <a:lnTo>
                    <a:pt x="56" y="124"/>
                  </a:lnTo>
                  <a:lnTo>
                    <a:pt x="56" y="124"/>
                  </a:lnTo>
                  <a:lnTo>
                    <a:pt x="54" y="122"/>
                  </a:lnTo>
                  <a:lnTo>
                    <a:pt x="54" y="122"/>
                  </a:lnTo>
                  <a:lnTo>
                    <a:pt x="52" y="122"/>
                  </a:lnTo>
                  <a:lnTo>
                    <a:pt x="50" y="122"/>
                  </a:lnTo>
                  <a:lnTo>
                    <a:pt x="48" y="124"/>
                  </a:lnTo>
                  <a:lnTo>
                    <a:pt x="46" y="124"/>
                  </a:lnTo>
                  <a:lnTo>
                    <a:pt x="46" y="124"/>
                  </a:lnTo>
                  <a:lnTo>
                    <a:pt x="44" y="122"/>
                  </a:lnTo>
                  <a:lnTo>
                    <a:pt x="40" y="122"/>
                  </a:lnTo>
                  <a:lnTo>
                    <a:pt x="40" y="122"/>
                  </a:lnTo>
                  <a:lnTo>
                    <a:pt x="38" y="120"/>
                  </a:lnTo>
                  <a:lnTo>
                    <a:pt x="36" y="118"/>
                  </a:lnTo>
                  <a:lnTo>
                    <a:pt x="36" y="118"/>
                  </a:lnTo>
                  <a:lnTo>
                    <a:pt x="36" y="118"/>
                  </a:lnTo>
                  <a:lnTo>
                    <a:pt x="34" y="118"/>
                  </a:lnTo>
                  <a:lnTo>
                    <a:pt x="34" y="118"/>
                  </a:lnTo>
                  <a:lnTo>
                    <a:pt x="32" y="118"/>
                  </a:lnTo>
                  <a:lnTo>
                    <a:pt x="30" y="118"/>
                  </a:lnTo>
                  <a:lnTo>
                    <a:pt x="28" y="118"/>
                  </a:lnTo>
                  <a:lnTo>
                    <a:pt x="16" y="120"/>
                  </a:lnTo>
                  <a:lnTo>
                    <a:pt x="16" y="118"/>
                  </a:lnTo>
                  <a:lnTo>
                    <a:pt x="16" y="118"/>
                  </a:lnTo>
                  <a:lnTo>
                    <a:pt x="14" y="116"/>
                  </a:lnTo>
                  <a:lnTo>
                    <a:pt x="12" y="116"/>
                  </a:lnTo>
                  <a:lnTo>
                    <a:pt x="10" y="114"/>
                  </a:lnTo>
                  <a:lnTo>
                    <a:pt x="8" y="112"/>
                  </a:lnTo>
                  <a:lnTo>
                    <a:pt x="6" y="110"/>
                  </a:lnTo>
                  <a:lnTo>
                    <a:pt x="4" y="110"/>
                  </a:lnTo>
                  <a:lnTo>
                    <a:pt x="4" y="108"/>
                  </a:lnTo>
                  <a:lnTo>
                    <a:pt x="2" y="106"/>
                  </a:lnTo>
                  <a:lnTo>
                    <a:pt x="0" y="104"/>
                  </a:lnTo>
                  <a:lnTo>
                    <a:pt x="0" y="102"/>
                  </a:lnTo>
                  <a:lnTo>
                    <a:pt x="2" y="62"/>
                  </a:lnTo>
                  <a:lnTo>
                    <a:pt x="28" y="62"/>
                  </a:lnTo>
                  <a:lnTo>
                    <a:pt x="26" y="60"/>
                  </a:lnTo>
                  <a:lnTo>
                    <a:pt x="28" y="56"/>
                  </a:lnTo>
                  <a:lnTo>
                    <a:pt x="28" y="56"/>
                  </a:lnTo>
                  <a:lnTo>
                    <a:pt x="28" y="54"/>
                  </a:lnTo>
                  <a:lnTo>
                    <a:pt x="26" y="52"/>
                  </a:lnTo>
                  <a:lnTo>
                    <a:pt x="26" y="48"/>
                  </a:lnTo>
                  <a:lnTo>
                    <a:pt x="26" y="44"/>
                  </a:lnTo>
                  <a:lnTo>
                    <a:pt x="26" y="40"/>
                  </a:lnTo>
                  <a:lnTo>
                    <a:pt x="26" y="38"/>
                  </a:lnTo>
                  <a:lnTo>
                    <a:pt x="26" y="38"/>
                  </a:lnTo>
                  <a:lnTo>
                    <a:pt x="26" y="38"/>
                  </a:lnTo>
                  <a:close/>
                </a:path>
              </a:pathLst>
            </a:custGeom>
            <a:grpFill/>
            <a:ln w="6350">
              <a:solidFill>
                <a:srgbClr val="F6AA16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/>
              <a:endParaRPr lang="en-US" sz="3448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99" name="Zambabwe">
              <a:extLst>
                <a:ext uri="{FF2B5EF4-FFF2-40B4-BE49-F238E27FC236}">
                  <a16:creationId xmlns:a16="http://schemas.microsoft.com/office/drawing/2014/main" id="{7603B153-07FA-400C-A9A5-E4EF39F97408}"/>
                </a:ext>
              </a:extLst>
            </p:cNvPr>
            <p:cNvSpPr>
              <a:spLocks/>
            </p:cNvSpPr>
            <p:nvPr/>
          </p:nvSpPr>
          <p:spPr bwMode="auto">
            <a:xfrm>
              <a:off x="6501738" y="4796581"/>
              <a:ext cx="183731" cy="168420"/>
            </a:xfrm>
            <a:custGeom>
              <a:avLst/>
              <a:gdLst>
                <a:gd name="T0" fmla="*/ 4 w 96"/>
                <a:gd name="T1" fmla="*/ 28 h 88"/>
                <a:gd name="T2" fmla="*/ 8 w 96"/>
                <a:gd name="T3" fmla="*/ 30 h 88"/>
                <a:gd name="T4" fmla="*/ 14 w 96"/>
                <a:gd name="T5" fmla="*/ 28 h 88"/>
                <a:gd name="T6" fmla="*/ 16 w 96"/>
                <a:gd name="T7" fmla="*/ 30 h 88"/>
                <a:gd name="T8" fmla="*/ 24 w 96"/>
                <a:gd name="T9" fmla="*/ 30 h 88"/>
                <a:gd name="T10" fmla="*/ 40 w 96"/>
                <a:gd name="T11" fmla="*/ 12 h 88"/>
                <a:gd name="T12" fmla="*/ 46 w 96"/>
                <a:gd name="T13" fmla="*/ 10 h 88"/>
                <a:gd name="T14" fmla="*/ 46 w 96"/>
                <a:gd name="T15" fmla="*/ 6 h 88"/>
                <a:gd name="T16" fmla="*/ 52 w 96"/>
                <a:gd name="T17" fmla="*/ 2 h 88"/>
                <a:gd name="T18" fmla="*/ 60 w 96"/>
                <a:gd name="T19" fmla="*/ 0 h 88"/>
                <a:gd name="T20" fmla="*/ 64 w 96"/>
                <a:gd name="T21" fmla="*/ 2 h 88"/>
                <a:gd name="T22" fmla="*/ 66 w 96"/>
                <a:gd name="T23" fmla="*/ 6 h 88"/>
                <a:gd name="T24" fmla="*/ 72 w 96"/>
                <a:gd name="T25" fmla="*/ 8 h 88"/>
                <a:gd name="T26" fmla="*/ 78 w 96"/>
                <a:gd name="T27" fmla="*/ 6 h 88"/>
                <a:gd name="T28" fmla="*/ 86 w 96"/>
                <a:gd name="T29" fmla="*/ 12 h 88"/>
                <a:gd name="T30" fmla="*/ 94 w 96"/>
                <a:gd name="T31" fmla="*/ 16 h 88"/>
                <a:gd name="T32" fmla="*/ 94 w 96"/>
                <a:gd name="T33" fmla="*/ 20 h 88"/>
                <a:gd name="T34" fmla="*/ 94 w 96"/>
                <a:gd name="T35" fmla="*/ 24 h 88"/>
                <a:gd name="T36" fmla="*/ 94 w 96"/>
                <a:gd name="T37" fmla="*/ 32 h 88"/>
                <a:gd name="T38" fmla="*/ 96 w 96"/>
                <a:gd name="T39" fmla="*/ 34 h 88"/>
                <a:gd name="T40" fmla="*/ 92 w 96"/>
                <a:gd name="T41" fmla="*/ 40 h 88"/>
                <a:gd name="T42" fmla="*/ 90 w 96"/>
                <a:gd name="T43" fmla="*/ 44 h 88"/>
                <a:gd name="T44" fmla="*/ 92 w 96"/>
                <a:gd name="T45" fmla="*/ 48 h 88"/>
                <a:gd name="T46" fmla="*/ 94 w 96"/>
                <a:gd name="T47" fmla="*/ 54 h 88"/>
                <a:gd name="T48" fmla="*/ 90 w 96"/>
                <a:gd name="T49" fmla="*/ 60 h 88"/>
                <a:gd name="T50" fmla="*/ 88 w 96"/>
                <a:gd name="T51" fmla="*/ 64 h 88"/>
                <a:gd name="T52" fmla="*/ 86 w 96"/>
                <a:gd name="T53" fmla="*/ 70 h 88"/>
                <a:gd name="T54" fmla="*/ 70 w 96"/>
                <a:gd name="T55" fmla="*/ 86 h 88"/>
                <a:gd name="T56" fmla="*/ 62 w 96"/>
                <a:gd name="T57" fmla="*/ 86 h 88"/>
                <a:gd name="T58" fmla="*/ 56 w 96"/>
                <a:gd name="T59" fmla="*/ 84 h 88"/>
                <a:gd name="T60" fmla="*/ 48 w 96"/>
                <a:gd name="T61" fmla="*/ 84 h 88"/>
                <a:gd name="T62" fmla="*/ 46 w 96"/>
                <a:gd name="T63" fmla="*/ 80 h 88"/>
                <a:gd name="T64" fmla="*/ 42 w 96"/>
                <a:gd name="T65" fmla="*/ 78 h 88"/>
                <a:gd name="T66" fmla="*/ 34 w 96"/>
                <a:gd name="T67" fmla="*/ 76 h 88"/>
                <a:gd name="T68" fmla="*/ 28 w 96"/>
                <a:gd name="T69" fmla="*/ 72 h 88"/>
                <a:gd name="T70" fmla="*/ 28 w 96"/>
                <a:gd name="T71" fmla="*/ 64 h 88"/>
                <a:gd name="T72" fmla="*/ 24 w 96"/>
                <a:gd name="T73" fmla="*/ 62 h 88"/>
                <a:gd name="T74" fmla="*/ 24 w 96"/>
                <a:gd name="T75" fmla="*/ 58 h 88"/>
                <a:gd name="T76" fmla="*/ 18 w 96"/>
                <a:gd name="T77" fmla="*/ 54 h 88"/>
                <a:gd name="T78" fmla="*/ 12 w 96"/>
                <a:gd name="T79" fmla="*/ 46 h 88"/>
                <a:gd name="T80" fmla="*/ 10 w 96"/>
                <a:gd name="T81" fmla="*/ 44 h 88"/>
                <a:gd name="T82" fmla="*/ 6 w 96"/>
                <a:gd name="T83" fmla="*/ 38 h 88"/>
                <a:gd name="T84" fmla="*/ 4 w 96"/>
                <a:gd name="T85" fmla="*/ 36 h 88"/>
                <a:gd name="T86" fmla="*/ 0 w 96"/>
                <a:gd name="T87" fmla="*/ 32 h 88"/>
                <a:gd name="T88" fmla="*/ 0 w 96"/>
                <a:gd name="T89" fmla="*/ 2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6" h="88">
                  <a:moveTo>
                    <a:pt x="0" y="28"/>
                  </a:moveTo>
                  <a:lnTo>
                    <a:pt x="0" y="28"/>
                  </a:lnTo>
                  <a:lnTo>
                    <a:pt x="4" y="28"/>
                  </a:lnTo>
                  <a:lnTo>
                    <a:pt x="6" y="30"/>
                  </a:lnTo>
                  <a:lnTo>
                    <a:pt x="6" y="30"/>
                  </a:lnTo>
                  <a:lnTo>
                    <a:pt x="8" y="30"/>
                  </a:lnTo>
                  <a:lnTo>
                    <a:pt x="10" y="28"/>
                  </a:lnTo>
                  <a:lnTo>
                    <a:pt x="12" y="28"/>
                  </a:lnTo>
                  <a:lnTo>
                    <a:pt x="14" y="28"/>
                  </a:lnTo>
                  <a:lnTo>
                    <a:pt x="14" y="28"/>
                  </a:lnTo>
                  <a:lnTo>
                    <a:pt x="16" y="30"/>
                  </a:lnTo>
                  <a:lnTo>
                    <a:pt x="16" y="30"/>
                  </a:lnTo>
                  <a:lnTo>
                    <a:pt x="18" y="30"/>
                  </a:lnTo>
                  <a:lnTo>
                    <a:pt x="20" y="30"/>
                  </a:lnTo>
                  <a:lnTo>
                    <a:pt x="24" y="30"/>
                  </a:lnTo>
                  <a:lnTo>
                    <a:pt x="26" y="24"/>
                  </a:lnTo>
                  <a:lnTo>
                    <a:pt x="32" y="18"/>
                  </a:lnTo>
                  <a:lnTo>
                    <a:pt x="40" y="12"/>
                  </a:lnTo>
                  <a:lnTo>
                    <a:pt x="44" y="10"/>
                  </a:lnTo>
                  <a:lnTo>
                    <a:pt x="46" y="10"/>
                  </a:lnTo>
                  <a:lnTo>
                    <a:pt x="46" y="10"/>
                  </a:lnTo>
                  <a:lnTo>
                    <a:pt x="46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46" y="4"/>
                  </a:lnTo>
                  <a:lnTo>
                    <a:pt x="50" y="2"/>
                  </a:lnTo>
                  <a:lnTo>
                    <a:pt x="52" y="2"/>
                  </a:lnTo>
                  <a:lnTo>
                    <a:pt x="54" y="2"/>
                  </a:lnTo>
                  <a:lnTo>
                    <a:pt x="56" y="0"/>
                  </a:lnTo>
                  <a:lnTo>
                    <a:pt x="60" y="0"/>
                  </a:lnTo>
                  <a:lnTo>
                    <a:pt x="60" y="2"/>
                  </a:lnTo>
                  <a:lnTo>
                    <a:pt x="62" y="0"/>
                  </a:lnTo>
                  <a:lnTo>
                    <a:pt x="64" y="2"/>
                  </a:lnTo>
                  <a:lnTo>
                    <a:pt x="64" y="2"/>
                  </a:lnTo>
                  <a:lnTo>
                    <a:pt x="66" y="0"/>
                  </a:lnTo>
                  <a:lnTo>
                    <a:pt x="66" y="6"/>
                  </a:lnTo>
                  <a:lnTo>
                    <a:pt x="70" y="6"/>
                  </a:lnTo>
                  <a:lnTo>
                    <a:pt x="72" y="6"/>
                  </a:lnTo>
                  <a:lnTo>
                    <a:pt x="72" y="8"/>
                  </a:lnTo>
                  <a:lnTo>
                    <a:pt x="74" y="6"/>
                  </a:lnTo>
                  <a:lnTo>
                    <a:pt x="74" y="6"/>
                  </a:lnTo>
                  <a:lnTo>
                    <a:pt x="78" y="6"/>
                  </a:lnTo>
                  <a:lnTo>
                    <a:pt x="82" y="8"/>
                  </a:lnTo>
                  <a:lnTo>
                    <a:pt x="84" y="10"/>
                  </a:lnTo>
                  <a:lnTo>
                    <a:pt x="86" y="12"/>
                  </a:lnTo>
                  <a:lnTo>
                    <a:pt x="90" y="12"/>
                  </a:lnTo>
                  <a:lnTo>
                    <a:pt x="92" y="14"/>
                  </a:lnTo>
                  <a:lnTo>
                    <a:pt x="94" y="16"/>
                  </a:lnTo>
                  <a:lnTo>
                    <a:pt x="96" y="16"/>
                  </a:lnTo>
                  <a:lnTo>
                    <a:pt x="96" y="18"/>
                  </a:lnTo>
                  <a:lnTo>
                    <a:pt x="94" y="20"/>
                  </a:lnTo>
                  <a:lnTo>
                    <a:pt x="94" y="22"/>
                  </a:lnTo>
                  <a:lnTo>
                    <a:pt x="94" y="22"/>
                  </a:lnTo>
                  <a:lnTo>
                    <a:pt x="94" y="24"/>
                  </a:lnTo>
                  <a:lnTo>
                    <a:pt x="94" y="26"/>
                  </a:lnTo>
                  <a:lnTo>
                    <a:pt x="94" y="28"/>
                  </a:lnTo>
                  <a:lnTo>
                    <a:pt x="94" y="32"/>
                  </a:lnTo>
                  <a:lnTo>
                    <a:pt x="92" y="34"/>
                  </a:lnTo>
                  <a:lnTo>
                    <a:pt x="94" y="34"/>
                  </a:lnTo>
                  <a:lnTo>
                    <a:pt x="96" y="34"/>
                  </a:lnTo>
                  <a:lnTo>
                    <a:pt x="94" y="36"/>
                  </a:lnTo>
                  <a:lnTo>
                    <a:pt x="92" y="38"/>
                  </a:lnTo>
                  <a:lnTo>
                    <a:pt x="92" y="40"/>
                  </a:lnTo>
                  <a:lnTo>
                    <a:pt x="92" y="42"/>
                  </a:lnTo>
                  <a:lnTo>
                    <a:pt x="90" y="42"/>
                  </a:lnTo>
                  <a:lnTo>
                    <a:pt x="90" y="44"/>
                  </a:lnTo>
                  <a:lnTo>
                    <a:pt x="94" y="46"/>
                  </a:lnTo>
                  <a:lnTo>
                    <a:pt x="94" y="48"/>
                  </a:lnTo>
                  <a:lnTo>
                    <a:pt x="92" y="48"/>
                  </a:lnTo>
                  <a:lnTo>
                    <a:pt x="92" y="50"/>
                  </a:lnTo>
                  <a:lnTo>
                    <a:pt x="94" y="52"/>
                  </a:lnTo>
                  <a:lnTo>
                    <a:pt x="94" y="54"/>
                  </a:lnTo>
                  <a:lnTo>
                    <a:pt x="92" y="56"/>
                  </a:lnTo>
                  <a:lnTo>
                    <a:pt x="90" y="58"/>
                  </a:lnTo>
                  <a:lnTo>
                    <a:pt x="90" y="60"/>
                  </a:lnTo>
                  <a:lnTo>
                    <a:pt x="88" y="60"/>
                  </a:lnTo>
                  <a:lnTo>
                    <a:pt x="88" y="62"/>
                  </a:lnTo>
                  <a:lnTo>
                    <a:pt x="88" y="64"/>
                  </a:lnTo>
                  <a:lnTo>
                    <a:pt x="88" y="64"/>
                  </a:lnTo>
                  <a:lnTo>
                    <a:pt x="88" y="68"/>
                  </a:lnTo>
                  <a:lnTo>
                    <a:pt x="86" y="70"/>
                  </a:lnTo>
                  <a:lnTo>
                    <a:pt x="86" y="74"/>
                  </a:lnTo>
                  <a:lnTo>
                    <a:pt x="72" y="88"/>
                  </a:lnTo>
                  <a:lnTo>
                    <a:pt x="70" y="86"/>
                  </a:lnTo>
                  <a:lnTo>
                    <a:pt x="66" y="86"/>
                  </a:lnTo>
                  <a:lnTo>
                    <a:pt x="64" y="86"/>
                  </a:lnTo>
                  <a:lnTo>
                    <a:pt x="62" y="86"/>
                  </a:lnTo>
                  <a:lnTo>
                    <a:pt x="60" y="86"/>
                  </a:lnTo>
                  <a:lnTo>
                    <a:pt x="58" y="84"/>
                  </a:lnTo>
                  <a:lnTo>
                    <a:pt x="56" y="84"/>
                  </a:lnTo>
                  <a:lnTo>
                    <a:pt x="56" y="84"/>
                  </a:lnTo>
                  <a:lnTo>
                    <a:pt x="52" y="82"/>
                  </a:lnTo>
                  <a:lnTo>
                    <a:pt x="48" y="84"/>
                  </a:lnTo>
                  <a:lnTo>
                    <a:pt x="46" y="82"/>
                  </a:lnTo>
                  <a:lnTo>
                    <a:pt x="46" y="80"/>
                  </a:lnTo>
                  <a:lnTo>
                    <a:pt x="46" y="80"/>
                  </a:lnTo>
                  <a:lnTo>
                    <a:pt x="46" y="78"/>
                  </a:lnTo>
                  <a:lnTo>
                    <a:pt x="44" y="78"/>
                  </a:lnTo>
                  <a:lnTo>
                    <a:pt x="42" y="78"/>
                  </a:lnTo>
                  <a:lnTo>
                    <a:pt x="40" y="76"/>
                  </a:lnTo>
                  <a:lnTo>
                    <a:pt x="36" y="76"/>
                  </a:lnTo>
                  <a:lnTo>
                    <a:pt x="34" y="76"/>
                  </a:lnTo>
                  <a:lnTo>
                    <a:pt x="32" y="76"/>
                  </a:lnTo>
                  <a:lnTo>
                    <a:pt x="32" y="74"/>
                  </a:lnTo>
                  <a:lnTo>
                    <a:pt x="28" y="72"/>
                  </a:lnTo>
                  <a:lnTo>
                    <a:pt x="28" y="70"/>
                  </a:lnTo>
                  <a:lnTo>
                    <a:pt x="28" y="68"/>
                  </a:lnTo>
                  <a:lnTo>
                    <a:pt x="28" y="64"/>
                  </a:lnTo>
                  <a:lnTo>
                    <a:pt x="28" y="64"/>
                  </a:lnTo>
                  <a:lnTo>
                    <a:pt x="26" y="62"/>
                  </a:lnTo>
                  <a:lnTo>
                    <a:pt x="24" y="62"/>
                  </a:lnTo>
                  <a:lnTo>
                    <a:pt x="24" y="60"/>
                  </a:lnTo>
                  <a:lnTo>
                    <a:pt x="24" y="60"/>
                  </a:lnTo>
                  <a:lnTo>
                    <a:pt x="24" y="58"/>
                  </a:lnTo>
                  <a:lnTo>
                    <a:pt x="22" y="58"/>
                  </a:lnTo>
                  <a:lnTo>
                    <a:pt x="20" y="56"/>
                  </a:lnTo>
                  <a:lnTo>
                    <a:pt x="18" y="54"/>
                  </a:lnTo>
                  <a:lnTo>
                    <a:pt x="16" y="54"/>
                  </a:lnTo>
                  <a:lnTo>
                    <a:pt x="12" y="48"/>
                  </a:lnTo>
                  <a:lnTo>
                    <a:pt x="12" y="46"/>
                  </a:lnTo>
                  <a:lnTo>
                    <a:pt x="10" y="46"/>
                  </a:lnTo>
                  <a:lnTo>
                    <a:pt x="10" y="46"/>
                  </a:lnTo>
                  <a:lnTo>
                    <a:pt x="10" y="44"/>
                  </a:lnTo>
                  <a:lnTo>
                    <a:pt x="8" y="42"/>
                  </a:lnTo>
                  <a:lnTo>
                    <a:pt x="8" y="40"/>
                  </a:lnTo>
                  <a:lnTo>
                    <a:pt x="6" y="38"/>
                  </a:lnTo>
                  <a:lnTo>
                    <a:pt x="6" y="38"/>
                  </a:lnTo>
                  <a:lnTo>
                    <a:pt x="4" y="36"/>
                  </a:lnTo>
                  <a:lnTo>
                    <a:pt x="4" y="36"/>
                  </a:lnTo>
                  <a:lnTo>
                    <a:pt x="2" y="34"/>
                  </a:lnTo>
                  <a:lnTo>
                    <a:pt x="2" y="34"/>
                  </a:lnTo>
                  <a:lnTo>
                    <a:pt x="0" y="32"/>
                  </a:lnTo>
                  <a:lnTo>
                    <a:pt x="0" y="30"/>
                  </a:lnTo>
                  <a:lnTo>
                    <a:pt x="0" y="30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0" y="28"/>
                  </a:lnTo>
                  <a:close/>
                </a:path>
              </a:pathLst>
            </a:custGeom>
            <a:grpFill/>
            <a:ln w="6350">
              <a:solidFill>
                <a:srgbClr val="F6AA16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/>
              <a:endParaRPr lang="en-US" sz="3448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00" name="Yemen">
              <a:extLst>
                <a:ext uri="{FF2B5EF4-FFF2-40B4-BE49-F238E27FC236}">
                  <a16:creationId xmlns:a16="http://schemas.microsoft.com/office/drawing/2014/main" id="{B1B7E589-CC47-4303-897F-94ABB817820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15132" y="3958311"/>
              <a:ext cx="287079" cy="176075"/>
            </a:xfrm>
            <a:custGeom>
              <a:avLst/>
              <a:gdLst>
                <a:gd name="T0" fmla="*/ 2 w 150"/>
                <a:gd name="T1" fmla="*/ 36 h 92"/>
                <a:gd name="T2" fmla="*/ 6 w 150"/>
                <a:gd name="T3" fmla="*/ 34 h 92"/>
                <a:gd name="T4" fmla="*/ 8 w 150"/>
                <a:gd name="T5" fmla="*/ 28 h 92"/>
                <a:gd name="T6" fmla="*/ 12 w 150"/>
                <a:gd name="T7" fmla="*/ 20 h 92"/>
                <a:gd name="T8" fmla="*/ 24 w 150"/>
                <a:gd name="T9" fmla="*/ 24 h 92"/>
                <a:gd name="T10" fmla="*/ 46 w 150"/>
                <a:gd name="T11" fmla="*/ 34 h 92"/>
                <a:gd name="T12" fmla="*/ 68 w 150"/>
                <a:gd name="T13" fmla="*/ 14 h 92"/>
                <a:gd name="T14" fmla="*/ 114 w 150"/>
                <a:gd name="T15" fmla="*/ 6 h 92"/>
                <a:gd name="T16" fmla="*/ 124 w 150"/>
                <a:gd name="T17" fmla="*/ 26 h 92"/>
                <a:gd name="T18" fmla="*/ 128 w 150"/>
                <a:gd name="T19" fmla="*/ 36 h 92"/>
                <a:gd name="T20" fmla="*/ 120 w 150"/>
                <a:gd name="T21" fmla="*/ 42 h 92"/>
                <a:gd name="T22" fmla="*/ 120 w 150"/>
                <a:gd name="T23" fmla="*/ 46 h 92"/>
                <a:gd name="T24" fmla="*/ 120 w 150"/>
                <a:gd name="T25" fmla="*/ 48 h 92"/>
                <a:gd name="T26" fmla="*/ 112 w 150"/>
                <a:gd name="T27" fmla="*/ 50 h 92"/>
                <a:gd name="T28" fmla="*/ 100 w 150"/>
                <a:gd name="T29" fmla="*/ 54 h 92"/>
                <a:gd name="T30" fmla="*/ 84 w 150"/>
                <a:gd name="T31" fmla="*/ 60 h 92"/>
                <a:gd name="T32" fmla="*/ 82 w 150"/>
                <a:gd name="T33" fmla="*/ 62 h 92"/>
                <a:gd name="T34" fmla="*/ 74 w 150"/>
                <a:gd name="T35" fmla="*/ 68 h 92"/>
                <a:gd name="T36" fmla="*/ 72 w 150"/>
                <a:gd name="T37" fmla="*/ 68 h 92"/>
                <a:gd name="T38" fmla="*/ 70 w 150"/>
                <a:gd name="T39" fmla="*/ 70 h 92"/>
                <a:gd name="T40" fmla="*/ 66 w 150"/>
                <a:gd name="T41" fmla="*/ 68 h 92"/>
                <a:gd name="T42" fmla="*/ 62 w 150"/>
                <a:gd name="T43" fmla="*/ 72 h 92"/>
                <a:gd name="T44" fmla="*/ 56 w 150"/>
                <a:gd name="T45" fmla="*/ 74 h 92"/>
                <a:gd name="T46" fmla="*/ 48 w 150"/>
                <a:gd name="T47" fmla="*/ 76 h 92"/>
                <a:gd name="T48" fmla="*/ 44 w 150"/>
                <a:gd name="T49" fmla="*/ 76 h 92"/>
                <a:gd name="T50" fmla="*/ 40 w 150"/>
                <a:gd name="T51" fmla="*/ 74 h 92"/>
                <a:gd name="T52" fmla="*/ 36 w 150"/>
                <a:gd name="T53" fmla="*/ 78 h 92"/>
                <a:gd name="T54" fmla="*/ 34 w 150"/>
                <a:gd name="T55" fmla="*/ 80 h 92"/>
                <a:gd name="T56" fmla="*/ 28 w 150"/>
                <a:gd name="T57" fmla="*/ 84 h 92"/>
                <a:gd name="T58" fmla="*/ 24 w 150"/>
                <a:gd name="T59" fmla="*/ 84 h 92"/>
                <a:gd name="T60" fmla="*/ 20 w 150"/>
                <a:gd name="T61" fmla="*/ 86 h 92"/>
                <a:gd name="T62" fmla="*/ 16 w 150"/>
                <a:gd name="T63" fmla="*/ 86 h 92"/>
                <a:gd name="T64" fmla="*/ 12 w 150"/>
                <a:gd name="T65" fmla="*/ 84 h 92"/>
                <a:gd name="T66" fmla="*/ 10 w 150"/>
                <a:gd name="T67" fmla="*/ 78 h 92"/>
                <a:gd name="T68" fmla="*/ 10 w 150"/>
                <a:gd name="T69" fmla="*/ 74 h 92"/>
                <a:gd name="T70" fmla="*/ 6 w 150"/>
                <a:gd name="T71" fmla="*/ 68 h 92"/>
                <a:gd name="T72" fmla="*/ 2 w 150"/>
                <a:gd name="T73" fmla="*/ 52 h 92"/>
                <a:gd name="T74" fmla="*/ 0 w 150"/>
                <a:gd name="T75" fmla="*/ 50 h 92"/>
                <a:gd name="T76" fmla="*/ 2 w 150"/>
                <a:gd name="T77" fmla="*/ 50 h 92"/>
                <a:gd name="T78" fmla="*/ 2 w 150"/>
                <a:gd name="T79" fmla="*/ 48 h 92"/>
                <a:gd name="T80" fmla="*/ 2 w 150"/>
                <a:gd name="T81" fmla="*/ 38 h 92"/>
                <a:gd name="T82" fmla="*/ 120 w 150"/>
                <a:gd name="T83" fmla="*/ 92 h 92"/>
                <a:gd name="T84" fmla="*/ 124 w 150"/>
                <a:gd name="T85" fmla="*/ 92 h 92"/>
                <a:gd name="T86" fmla="*/ 120 w 150"/>
                <a:gd name="T87" fmla="*/ 92 h 92"/>
                <a:gd name="T88" fmla="*/ 136 w 150"/>
                <a:gd name="T89" fmla="*/ 88 h 92"/>
                <a:gd name="T90" fmla="*/ 138 w 150"/>
                <a:gd name="T91" fmla="*/ 84 h 92"/>
                <a:gd name="T92" fmla="*/ 140 w 150"/>
                <a:gd name="T93" fmla="*/ 86 h 92"/>
                <a:gd name="T94" fmla="*/ 142 w 150"/>
                <a:gd name="T95" fmla="*/ 86 h 92"/>
                <a:gd name="T96" fmla="*/ 148 w 150"/>
                <a:gd name="T97" fmla="*/ 86 h 92"/>
                <a:gd name="T98" fmla="*/ 150 w 150"/>
                <a:gd name="T99" fmla="*/ 88 h 92"/>
                <a:gd name="T100" fmla="*/ 146 w 150"/>
                <a:gd name="T101" fmla="*/ 88 h 92"/>
                <a:gd name="T102" fmla="*/ 140 w 150"/>
                <a:gd name="T103" fmla="*/ 90 h 92"/>
                <a:gd name="T104" fmla="*/ 136 w 150"/>
                <a:gd name="T105" fmla="*/ 9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50" h="92">
                  <a:moveTo>
                    <a:pt x="2" y="36"/>
                  </a:moveTo>
                  <a:lnTo>
                    <a:pt x="2" y="36"/>
                  </a:lnTo>
                  <a:lnTo>
                    <a:pt x="6" y="36"/>
                  </a:lnTo>
                  <a:lnTo>
                    <a:pt x="6" y="34"/>
                  </a:lnTo>
                  <a:lnTo>
                    <a:pt x="10" y="32"/>
                  </a:lnTo>
                  <a:lnTo>
                    <a:pt x="8" y="28"/>
                  </a:lnTo>
                  <a:lnTo>
                    <a:pt x="10" y="22"/>
                  </a:lnTo>
                  <a:lnTo>
                    <a:pt x="12" y="20"/>
                  </a:lnTo>
                  <a:lnTo>
                    <a:pt x="16" y="24"/>
                  </a:lnTo>
                  <a:lnTo>
                    <a:pt x="24" y="24"/>
                  </a:lnTo>
                  <a:lnTo>
                    <a:pt x="34" y="28"/>
                  </a:lnTo>
                  <a:lnTo>
                    <a:pt x="46" y="34"/>
                  </a:lnTo>
                  <a:lnTo>
                    <a:pt x="46" y="44"/>
                  </a:lnTo>
                  <a:lnTo>
                    <a:pt x="68" y="14"/>
                  </a:lnTo>
                  <a:lnTo>
                    <a:pt x="114" y="0"/>
                  </a:lnTo>
                  <a:lnTo>
                    <a:pt x="114" y="6"/>
                  </a:lnTo>
                  <a:lnTo>
                    <a:pt x="126" y="20"/>
                  </a:lnTo>
                  <a:lnTo>
                    <a:pt x="124" y="26"/>
                  </a:lnTo>
                  <a:lnTo>
                    <a:pt x="130" y="34"/>
                  </a:lnTo>
                  <a:lnTo>
                    <a:pt x="128" y="36"/>
                  </a:lnTo>
                  <a:lnTo>
                    <a:pt x="124" y="36"/>
                  </a:lnTo>
                  <a:lnTo>
                    <a:pt x="120" y="42"/>
                  </a:lnTo>
                  <a:lnTo>
                    <a:pt x="118" y="44"/>
                  </a:lnTo>
                  <a:lnTo>
                    <a:pt x="120" y="46"/>
                  </a:lnTo>
                  <a:lnTo>
                    <a:pt x="120" y="46"/>
                  </a:lnTo>
                  <a:lnTo>
                    <a:pt x="120" y="48"/>
                  </a:lnTo>
                  <a:lnTo>
                    <a:pt x="114" y="48"/>
                  </a:lnTo>
                  <a:lnTo>
                    <a:pt x="112" y="50"/>
                  </a:lnTo>
                  <a:lnTo>
                    <a:pt x="108" y="54"/>
                  </a:lnTo>
                  <a:lnTo>
                    <a:pt x="100" y="54"/>
                  </a:lnTo>
                  <a:lnTo>
                    <a:pt x="98" y="56"/>
                  </a:lnTo>
                  <a:lnTo>
                    <a:pt x="84" y="60"/>
                  </a:lnTo>
                  <a:lnTo>
                    <a:pt x="84" y="60"/>
                  </a:lnTo>
                  <a:lnTo>
                    <a:pt x="82" y="62"/>
                  </a:lnTo>
                  <a:lnTo>
                    <a:pt x="78" y="64"/>
                  </a:lnTo>
                  <a:lnTo>
                    <a:pt x="74" y="68"/>
                  </a:lnTo>
                  <a:lnTo>
                    <a:pt x="74" y="68"/>
                  </a:lnTo>
                  <a:lnTo>
                    <a:pt x="72" y="68"/>
                  </a:lnTo>
                  <a:lnTo>
                    <a:pt x="72" y="68"/>
                  </a:lnTo>
                  <a:lnTo>
                    <a:pt x="70" y="70"/>
                  </a:lnTo>
                  <a:lnTo>
                    <a:pt x="68" y="68"/>
                  </a:lnTo>
                  <a:lnTo>
                    <a:pt x="66" y="68"/>
                  </a:lnTo>
                  <a:lnTo>
                    <a:pt x="62" y="70"/>
                  </a:lnTo>
                  <a:lnTo>
                    <a:pt x="62" y="72"/>
                  </a:lnTo>
                  <a:lnTo>
                    <a:pt x="60" y="74"/>
                  </a:lnTo>
                  <a:lnTo>
                    <a:pt x="56" y="74"/>
                  </a:lnTo>
                  <a:lnTo>
                    <a:pt x="50" y="76"/>
                  </a:lnTo>
                  <a:lnTo>
                    <a:pt x="48" y="76"/>
                  </a:lnTo>
                  <a:lnTo>
                    <a:pt x="46" y="76"/>
                  </a:lnTo>
                  <a:lnTo>
                    <a:pt x="44" y="76"/>
                  </a:lnTo>
                  <a:lnTo>
                    <a:pt x="42" y="74"/>
                  </a:lnTo>
                  <a:lnTo>
                    <a:pt x="40" y="74"/>
                  </a:lnTo>
                  <a:lnTo>
                    <a:pt x="38" y="74"/>
                  </a:lnTo>
                  <a:lnTo>
                    <a:pt x="36" y="78"/>
                  </a:lnTo>
                  <a:lnTo>
                    <a:pt x="34" y="80"/>
                  </a:lnTo>
                  <a:lnTo>
                    <a:pt x="34" y="80"/>
                  </a:lnTo>
                  <a:lnTo>
                    <a:pt x="30" y="84"/>
                  </a:lnTo>
                  <a:lnTo>
                    <a:pt x="28" y="84"/>
                  </a:lnTo>
                  <a:lnTo>
                    <a:pt x="28" y="84"/>
                  </a:lnTo>
                  <a:lnTo>
                    <a:pt x="24" y="84"/>
                  </a:lnTo>
                  <a:lnTo>
                    <a:pt x="22" y="86"/>
                  </a:lnTo>
                  <a:lnTo>
                    <a:pt x="20" y="86"/>
                  </a:lnTo>
                  <a:lnTo>
                    <a:pt x="16" y="84"/>
                  </a:lnTo>
                  <a:lnTo>
                    <a:pt x="16" y="86"/>
                  </a:lnTo>
                  <a:lnTo>
                    <a:pt x="14" y="86"/>
                  </a:lnTo>
                  <a:lnTo>
                    <a:pt x="12" y="84"/>
                  </a:lnTo>
                  <a:lnTo>
                    <a:pt x="12" y="80"/>
                  </a:lnTo>
                  <a:lnTo>
                    <a:pt x="10" y="78"/>
                  </a:lnTo>
                  <a:lnTo>
                    <a:pt x="8" y="74"/>
                  </a:lnTo>
                  <a:lnTo>
                    <a:pt x="10" y="74"/>
                  </a:lnTo>
                  <a:lnTo>
                    <a:pt x="10" y="70"/>
                  </a:lnTo>
                  <a:lnTo>
                    <a:pt x="6" y="68"/>
                  </a:lnTo>
                  <a:lnTo>
                    <a:pt x="4" y="56"/>
                  </a:lnTo>
                  <a:lnTo>
                    <a:pt x="2" y="52"/>
                  </a:lnTo>
                  <a:lnTo>
                    <a:pt x="2" y="50"/>
                  </a:lnTo>
                  <a:lnTo>
                    <a:pt x="0" y="50"/>
                  </a:lnTo>
                  <a:lnTo>
                    <a:pt x="0" y="48"/>
                  </a:lnTo>
                  <a:lnTo>
                    <a:pt x="2" y="50"/>
                  </a:lnTo>
                  <a:lnTo>
                    <a:pt x="2" y="48"/>
                  </a:lnTo>
                  <a:lnTo>
                    <a:pt x="2" y="48"/>
                  </a:lnTo>
                  <a:lnTo>
                    <a:pt x="2" y="44"/>
                  </a:lnTo>
                  <a:lnTo>
                    <a:pt x="2" y="38"/>
                  </a:lnTo>
                  <a:lnTo>
                    <a:pt x="2" y="36"/>
                  </a:lnTo>
                  <a:close/>
                  <a:moveTo>
                    <a:pt x="120" y="92"/>
                  </a:moveTo>
                  <a:lnTo>
                    <a:pt x="122" y="92"/>
                  </a:lnTo>
                  <a:lnTo>
                    <a:pt x="124" y="92"/>
                  </a:lnTo>
                  <a:lnTo>
                    <a:pt x="122" y="92"/>
                  </a:lnTo>
                  <a:lnTo>
                    <a:pt x="120" y="92"/>
                  </a:lnTo>
                  <a:close/>
                  <a:moveTo>
                    <a:pt x="134" y="88"/>
                  </a:moveTo>
                  <a:lnTo>
                    <a:pt x="136" y="88"/>
                  </a:lnTo>
                  <a:lnTo>
                    <a:pt x="136" y="86"/>
                  </a:lnTo>
                  <a:lnTo>
                    <a:pt x="138" y="84"/>
                  </a:lnTo>
                  <a:lnTo>
                    <a:pt x="138" y="84"/>
                  </a:lnTo>
                  <a:lnTo>
                    <a:pt x="140" y="86"/>
                  </a:lnTo>
                  <a:lnTo>
                    <a:pt x="142" y="86"/>
                  </a:lnTo>
                  <a:lnTo>
                    <a:pt x="142" y="86"/>
                  </a:lnTo>
                  <a:lnTo>
                    <a:pt x="146" y="84"/>
                  </a:lnTo>
                  <a:lnTo>
                    <a:pt x="148" y="86"/>
                  </a:lnTo>
                  <a:lnTo>
                    <a:pt x="150" y="86"/>
                  </a:lnTo>
                  <a:lnTo>
                    <a:pt x="150" y="88"/>
                  </a:lnTo>
                  <a:lnTo>
                    <a:pt x="148" y="88"/>
                  </a:lnTo>
                  <a:lnTo>
                    <a:pt x="146" y="88"/>
                  </a:lnTo>
                  <a:lnTo>
                    <a:pt x="144" y="90"/>
                  </a:lnTo>
                  <a:lnTo>
                    <a:pt x="140" y="90"/>
                  </a:lnTo>
                  <a:lnTo>
                    <a:pt x="138" y="90"/>
                  </a:lnTo>
                  <a:lnTo>
                    <a:pt x="136" y="90"/>
                  </a:lnTo>
                  <a:lnTo>
                    <a:pt x="134" y="88"/>
                  </a:lnTo>
                  <a:close/>
                </a:path>
              </a:pathLst>
            </a:custGeom>
            <a:grpFill/>
            <a:ln w="6350">
              <a:solidFill>
                <a:srgbClr val="F6AA16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/>
              <a:endParaRPr lang="en-US" sz="3448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01" name="Western Sahara">
              <a:extLst>
                <a:ext uri="{FF2B5EF4-FFF2-40B4-BE49-F238E27FC236}">
                  <a16:creationId xmlns:a16="http://schemas.microsoft.com/office/drawing/2014/main" id="{46B54BB0-48D5-4781-8679-011123BF2F65}"/>
                </a:ext>
              </a:extLst>
            </p:cNvPr>
            <p:cNvSpPr>
              <a:spLocks/>
            </p:cNvSpPr>
            <p:nvPr/>
          </p:nvSpPr>
          <p:spPr bwMode="auto">
            <a:xfrm>
              <a:off x="5525669" y="3755441"/>
              <a:ext cx="195214" cy="153109"/>
            </a:xfrm>
            <a:custGeom>
              <a:avLst/>
              <a:gdLst>
                <a:gd name="T0" fmla="*/ 102 w 102"/>
                <a:gd name="T1" fmla="*/ 4 h 80"/>
                <a:gd name="T2" fmla="*/ 102 w 102"/>
                <a:gd name="T3" fmla="*/ 0 h 80"/>
                <a:gd name="T4" fmla="*/ 52 w 102"/>
                <a:gd name="T5" fmla="*/ 0 h 80"/>
                <a:gd name="T6" fmla="*/ 48 w 102"/>
                <a:gd name="T7" fmla="*/ 6 h 80"/>
                <a:gd name="T8" fmla="*/ 48 w 102"/>
                <a:gd name="T9" fmla="*/ 10 h 80"/>
                <a:gd name="T10" fmla="*/ 46 w 102"/>
                <a:gd name="T11" fmla="*/ 10 h 80"/>
                <a:gd name="T12" fmla="*/ 36 w 102"/>
                <a:gd name="T13" fmla="*/ 16 h 80"/>
                <a:gd name="T14" fmla="*/ 36 w 102"/>
                <a:gd name="T15" fmla="*/ 18 h 80"/>
                <a:gd name="T16" fmla="*/ 32 w 102"/>
                <a:gd name="T17" fmla="*/ 20 h 80"/>
                <a:gd name="T18" fmla="*/ 34 w 102"/>
                <a:gd name="T19" fmla="*/ 22 h 80"/>
                <a:gd name="T20" fmla="*/ 26 w 102"/>
                <a:gd name="T21" fmla="*/ 34 h 80"/>
                <a:gd name="T22" fmla="*/ 26 w 102"/>
                <a:gd name="T23" fmla="*/ 38 h 80"/>
                <a:gd name="T24" fmla="*/ 20 w 102"/>
                <a:gd name="T25" fmla="*/ 42 h 80"/>
                <a:gd name="T26" fmla="*/ 18 w 102"/>
                <a:gd name="T27" fmla="*/ 44 h 80"/>
                <a:gd name="T28" fmla="*/ 14 w 102"/>
                <a:gd name="T29" fmla="*/ 50 h 80"/>
                <a:gd name="T30" fmla="*/ 14 w 102"/>
                <a:gd name="T31" fmla="*/ 52 h 80"/>
                <a:gd name="T32" fmla="*/ 10 w 102"/>
                <a:gd name="T33" fmla="*/ 58 h 80"/>
                <a:gd name="T34" fmla="*/ 10 w 102"/>
                <a:gd name="T35" fmla="*/ 60 h 80"/>
                <a:gd name="T36" fmla="*/ 12 w 102"/>
                <a:gd name="T37" fmla="*/ 60 h 80"/>
                <a:gd name="T38" fmla="*/ 10 w 102"/>
                <a:gd name="T39" fmla="*/ 62 h 80"/>
                <a:gd name="T40" fmla="*/ 6 w 102"/>
                <a:gd name="T41" fmla="*/ 68 h 80"/>
                <a:gd name="T42" fmla="*/ 4 w 102"/>
                <a:gd name="T43" fmla="*/ 70 h 80"/>
                <a:gd name="T44" fmla="*/ 2 w 102"/>
                <a:gd name="T45" fmla="*/ 72 h 80"/>
                <a:gd name="T46" fmla="*/ 2 w 102"/>
                <a:gd name="T47" fmla="*/ 74 h 80"/>
                <a:gd name="T48" fmla="*/ 0 w 102"/>
                <a:gd name="T49" fmla="*/ 76 h 80"/>
                <a:gd name="T50" fmla="*/ 0 w 102"/>
                <a:gd name="T51" fmla="*/ 80 h 80"/>
                <a:gd name="T52" fmla="*/ 50 w 102"/>
                <a:gd name="T53" fmla="*/ 80 h 80"/>
                <a:gd name="T54" fmla="*/ 50 w 102"/>
                <a:gd name="T55" fmla="*/ 58 h 80"/>
                <a:gd name="T56" fmla="*/ 52 w 102"/>
                <a:gd name="T57" fmla="*/ 54 h 80"/>
                <a:gd name="T58" fmla="*/ 54 w 102"/>
                <a:gd name="T59" fmla="*/ 52 h 80"/>
                <a:gd name="T60" fmla="*/ 58 w 102"/>
                <a:gd name="T61" fmla="*/ 52 h 80"/>
                <a:gd name="T62" fmla="*/ 62 w 102"/>
                <a:gd name="T63" fmla="*/ 52 h 80"/>
                <a:gd name="T64" fmla="*/ 62 w 102"/>
                <a:gd name="T65" fmla="*/ 20 h 80"/>
                <a:gd name="T66" fmla="*/ 102 w 102"/>
                <a:gd name="T67" fmla="*/ 20 h 80"/>
                <a:gd name="T68" fmla="*/ 102 w 102"/>
                <a:gd name="T69" fmla="*/ 4 h 80"/>
                <a:gd name="T70" fmla="*/ 102 w 102"/>
                <a:gd name="T71" fmla="*/ 4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02" h="80">
                  <a:moveTo>
                    <a:pt x="102" y="4"/>
                  </a:moveTo>
                  <a:lnTo>
                    <a:pt x="102" y="0"/>
                  </a:lnTo>
                  <a:lnTo>
                    <a:pt x="52" y="0"/>
                  </a:lnTo>
                  <a:lnTo>
                    <a:pt x="48" y="6"/>
                  </a:lnTo>
                  <a:lnTo>
                    <a:pt x="48" y="10"/>
                  </a:lnTo>
                  <a:lnTo>
                    <a:pt x="46" y="10"/>
                  </a:lnTo>
                  <a:lnTo>
                    <a:pt x="36" y="16"/>
                  </a:lnTo>
                  <a:lnTo>
                    <a:pt x="36" y="18"/>
                  </a:lnTo>
                  <a:lnTo>
                    <a:pt x="32" y="20"/>
                  </a:lnTo>
                  <a:lnTo>
                    <a:pt x="34" y="22"/>
                  </a:lnTo>
                  <a:lnTo>
                    <a:pt x="26" y="34"/>
                  </a:lnTo>
                  <a:lnTo>
                    <a:pt x="26" y="38"/>
                  </a:lnTo>
                  <a:lnTo>
                    <a:pt x="20" y="42"/>
                  </a:lnTo>
                  <a:lnTo>
                    <a:pt x="18" y="44"/>
                  </a:lnTo>
                  <a:lnTo>
                    <a:pt x="14" y="50"/>
                  </a:lnTo>
                  <a:lnTo>
                    <a:pt x="14" y="52"/>
                  </a:lnTo>
                  <a:lnTo>
                    <a:pt x="10" y="58"/>
                  </a:lnTo>
                  <a:lnTo>
                    <a:pt x="10" y="60"/>
                  </a:lnTo>
                  <a:lnTo>
                    <a:pt x="12" y="60"/>
                  </a:lnTo>
                  <a:lnTo>
                    <a:pt x="10" y="62"/>
                  </a:lnTo>
                  <a:lnTo>
                    <a:pt x="6" y="68"/>
                  </a:lnTo>
                  <a:lnTo>
                    <a:pt x="4" y="70"/>
                  </a:lnTo>
                  <a:lnTo>
                    <a:pt x="2" y="72"/>
                  </a:lnTo>
                  <a:lnTo>
                    <a:pt x="2" y="74"/>
                  </a:lnTo>
                  <a:lnTo>
                    <a:pt x="0" y="76"/>
                  </a:lnTo>
                  <a:lnTo>
                    <a:pt x="0" y="80"/>
                  </a:lnTo>
                  <a:lnTo>
                    <a:pt x="50" y="80"/>
                  </a:lnTo>
                  <a:lnTo>
                    <a:pt x="50" y="58"/>
                  </a:lnTo>
                  <a:lnTo>
                    <a:pt x="52" y="54"/>
                  </a:lnTo>
                  <a:lnTo>
                    <a:pt x="54" y="52"/>
                  </a:lnTo>
                  <a:lnTo>
                    <a:pt x="58" y="52"/>
                  </a:lnTo>
                  <a:lnTo>
                    <a:pt x="62" y="52"/>
                  </a:lnTo>
                  <a:lnTo>
                    <a:pt x="62" y="20"/>
                  </a:lnTo>
                  <a:lnTo>
                    <a:pt x="102" y="20"/>
                  </a:lnTo>
                  <a:lnTo>
                    <a:pt x="102" y="4"/>
                  </a:lnTo>
                  <a:lnTo>
                    <a:pt x="102" y="4"/>
                  </a:lnTo>
                  <a:close/>
                </a:path>
              </a:pathLst>
            </a:custGeom>
            <a:grpFill/>
            <a:ln w="6350">
              <a:solidFill>
                <a:srgbClr val="F6AA16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/>
              <a:endParaRPr lang="en-US" sz="3448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02" name="Ukraine">
              <a:extLst>
                <a:ext uri="{FF2B5EF4-FFF2-40B4-BE49-F238E27FC236}">
                  <a16:creationId xmlns:a16="http://schemas.microsoft.com/office/drawing/2014/main" id="{C6CFB0A9-3041-4A20-8E16-2FB0C6E4127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86907" y="3047313"/>
              <a:ext cx="386600" cy="241146"/>
            </a:xfrm>
            <a:custGeom>
              <a:avLst/>
              <a:gdLst>
                <a:gd name="T0" fmla="*/ 30 w 202"/>
                <a:gd name="T1" fmla="*/ 12 h 126"/>
                <a:gd name="T2" fmla="*/ 48 w 202"/>
                <a:gd name="T3" fmla="*/ 12 h 126"/>
                <a:gd name="T4" fmla="*/ 60 w 202"/>
                <a:gd name="T5" fmla="*/ 14 h 126"/>
                <a:gd name="T6" fmla="*/ 74 w 202"/>
                <a:gd name="T7" fmla="*/ 12 h 126"/>
                <a:gd name="T8" fmla="*/ 82 w 202"/>
                <a:gd name="T9" fmla="*/ 14 h 126"/>
                <a:gd name="T10" fmla="*/ 92 w 202"/>
                <a:gd name="T11" fmla="*/ 6 h 126"/>
                <a:gd name="T12" fmla="*/ 106 w 202"/>
                <a:gd name="T13" fmla="*/ 2 h 126"/>
                <a:gd name="T14" fmla="*/ 126 w 202"/>
                <a:gd name="T15" fmla="*/ 0 h 126"/>
                <a:gd name="T16" fmla="*/ 140 w 202"/>
                <a:gd name="T17" fmla="*/ 14 h 126"/>
                <a:gd name="T18" fmla="*/ 146 w 202"/>
                <a:gd name="T19" fmla="*/ 26 h 126"/>
                <a:gd name="T20" fmla="*/ 164 w 202"/>
                <a:gd name="T21" fmla="*/ 32 h 126"/>
                <a:gd name="T22" fmla="*/ 178 w 202"/>
                <a:gd name="T23" fmla="*/ 38 h 126"/>
                <a:gd name="T24" fmla="*/ 192 w 202"/>
                <a:gd name="T25" fmla="*/ 40 h 126"/>
                <a:gd name="T26" fmla="*/ 202 w 202"/>
                <a:gd name="T27" fmla="*/ 44 h 126"/>
                <a:gd name="T28" fmla="*/ 202 w 202"/>
                <a:gd name="T29" fmla="*/ 58 h 126"/>
                <a:gd name="T30" fmla="*/ 192 w 202"/>
                <a:gd name="T31" fmla="*/ 72 h 126"/>
                <a:gd name="T32" fmla="*/ 184 w 202"/>
                <a:gd name="T33" fmla="*/ 82 h 126"/>
                <a:gd name="T34" fmla="*/ 174 w 202"/>
                <a:gd name="T35" fmla="*/ 86 h 126"/>
                <a:gd name="T36" fmla="*/ 164 w 202"/>
                <a:gd name="T37" fmla="*/ 90 h 126"/>
                <a:gd name="T38" fmla="*/ 154 w 202"/>
                <a:gd name="T39" fmla="*/ 90 h 126"/>
                <a:gd name="T40" fmla="*/ 152 w 202"/>
                <a:gd name="T41" fmla="*/ 98 h 126"/>
                <a:gd name="T42" fmla="*/ 152 w 202"/>
                <a:gd name="T43" fmla="*/ 94 h 126"/>
                <a:gd name="T44" fmla="*/ 144 w 202"/>
                <a:gd name="T45" fmla="*/ 100 h 126"/>
                <a:gd name="T46" fmla="*/ 136 w 202"/>
                <a:gd name="T47" fmla="*/ 100 h 126"/>
                <a:gd name="T48" fmla="*/ 146 w 202"/>
                <a:gd name="T49" fmla="*/ 104 h 126"/>
                <a:gd name="T50" fmla="*/ 148 w 202"/>
                <a:gd name="T51" fmla="*/ 106 h 126"/>
                <a:gd name="T52" fmla="*/ 152 w 202"/>
                <a:gd name="T53" fmla="*/ 112 h 126"/>
                <a:gd name="T54" fmla="*/ 146 w 202"/>
                <a:gd name="T55" fmla="*/ 100 h 126"/>
                <a:gd name="T56" fmla="*/ 158 w 202"/>
                <a:gd name="T57" fmla="*/ 112 h 126"/>
                <a:gd name="T58" fmla="*/ 168 w 202"/>
                <a:gd name="T59" fmla="*/ 108 h 126"/>
                <a:gd name="T60" fmla="*/ 168 w 202"/>
                <a:gd name="T61" fmla="*/ 116 h 126"/>
                <a:gd name="T62" fmla="*/ 150 w 202"/>
                <a:gd name="T63" fmla="*/ 120 h 126"/>
                <a:gd name="T64" fmla="*/ 134 w 202"/>
                <a:gd name="T65" fmla="*/ 122 h 126"/>
                <a:gd name="T66" fmla="*/ 128 w 202"/>
                <a:gd name="T67" fmla="*/ 112 h 126"/>
                <a:gd name="T68" fmla="*/ 134 w 202"/>
                <a:gd name="T69" fmla="*/ 106 h 126"/>
                <a:gd name="T70" fmla="*/ 132 w 202"/>
                <a:gd name="T71" fmla="*/ 102 h 126"/>
                <a:gd name="T72" fmla="*/ 120 w 202"/>
                <a:gd name="T73" fmla="*/ 100 h 126"/>
                <a:gd name="T74" fmla="*/ 114 w 202"/>
                <a:gd name="T75" fmla="*/ 96 h 126"/>
                <a:gd name="T76" fmla="*/ 118 w 202"/>
                <a:gd name="T77" fmla="*/ 94 h 126"/>
                <a:gd name="T78" fmla="*/ 114 w 202"/>
                <a:gd name="T79" fmla="*/ 90 h 126"/>
                <a:gd name="T80" fmla="*/ 110 w 202"/>
                <a:gd name="T81" fmla="*/ 92 h 126"/>
                <a:gd name="T82" fmla="*/ 102 w 202"/>
                <a:gd name="T83" fmla="*/ 98 h 126"/>
                <a:gd name="T84" fmla="*/ 92 w 202"/>
                <a:gd name="T85" fmla="*/ 108 h 126"/>
                <a:gd name="T86" fmla="*/ 92 w 202"/>
                <a:gd name="T87" fmla="*/ 114 h 126"/>
                <a:gd name="T88" fmla="*/ 78 w 202"/>
                <a:gd name="T89" fmla="*/ 114 h 126"/>
                <a:gd name="T90" fmla="*/ 78 w 202"/>
                <a:gd name="T91" fmla="*/ 108 h 126"/>
                <a:gd name="T92" fmla="*/ 84 w 202"/>
                <a:gd name="T93" fmla="*/ 94 h 126"/>
                <a:gd name="T94" fmla="*/ 92 w 202"/>
                <a:gd name="T95" fmla="*/ 92 h 126"/>
                <a:gd name="T96" fmla="*/ 84 w 202"/>
                <a:gd name="T97" fmla="*/ 82 h 126"/>
                <a:gd name="T98" fmla="*/ 74 w 202"/>
                <a:gd name="T99" fmla="*/ 68 h 126"/>
                <a:gd name="T100" fmla="*/ 62 w 202"/>
                <a:gd name="T101" fmla="*/ 66 h 126"/>
                <a:gd name="T102" fmla="*/ 54 w 202"/>
                <a:gd name="T103" fmla="*/ 64 h 126"/>
                <a:gd name="T104" fmla="*/ 50 w 202"/>
                <a:gd name="T105" fmla="*/ 70 h 126"/>
                <a:gd name="T106" fmla="*/ 32 w 202"/>
                <a:gd name="T107" fmla="*/ 78 h 126"/>
                <a:gd name="T108" fmla="*/ 18 w 202"/>
                <a:gd name="T109" fmla="*/ 74 h 126"/>
                <a:gd name="T110" fmla="*/ 6 w 202"/>
                <a:gd name="T111" fmla="*/ 70 h 126"/>
                <a:gd name="T112" fmla="*/ 4 w 202"/>
                <a:gd name="T113" fmla="*/ 56 h 126"/>
                <a:gd name="T114" fmla="*/ 14 w 202"/>
                <a:gd name="T115" fmla="*/ 36 h 126"/>
                <a:gd name="T116" fmla="*/ 18 w 202"/>
                <a:gd name="T117" fmla="*/ 28 h 126"/>
                <a:gd name="T118" fmla="*/ 14 w 202"/>
                <a:gd name="T119" fmla="*/ 14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02" h="126">
                  <a:moveTo>
                    <a:pt x="14" y="12"/>
                  </a:moveTo>
                  <a:lnTo>
                    <a:pt x="14" y="12"/>
                  </a:lnTo>
                  <a:lnTo>
                    <a:pt x="20" y="14"/>
                  </a:lnTo>
                  <a:lnTo>
                    <a:pt x="22" y="12"/>
                  </a:lnTo>
                  <a:lnTo>
                    <a:pt x="30" y="12"/>
                  </a:lnTo>
                  <a:lnTo>
                    <a:pt x="34" y="10"/>
                  </a:lnTo>
                  <a:lnTo>
                    <a:pt x="36" y="8"/>
                  </a:lnTo>
                  <a:lnTo>
                    <a:pt x="38" y="8"/>
                  </a:lnTo>
                  <a:lnTo>
                    <a:pt x="40" y="10"/>
                  </a:lnTo>
                  <a:lnTo>
                    <a:pt x="48" y="12"/>
                  </a:lnTo>
                  <a:lnTo>
                    <a:pt x="50" y="12"/>
                  </a:lnTo>
                  <a:lnTo>
                    <a:pt x="52" y="14"/>
                  </a:lnTo>
                  <a:lnTo>
                    <a:pt x="56" y="12"/>
                  </a:lnTo>
                  <a:lnTo>
                    <a:pt x="58" y="14"/>
                  </a:lnTo>
                  <a:lnTo>
                    <a:pt x="60" y="14"/>
                  </a:lnTo>
                  <a:lnTo>
                    <a:pt x="60" y="14"/>
                  </a:lnTo>
                  <a:lnTo>
                    <a:pt x="64" y="14"/>
                  </a:lnTo>
                  <a:lnTo>
                    <a:pt x="66" y="14"/>
                  </a:lnTo>
                  <a:lnTo>
                    <a:pt x="70" y="12"/>
                  </a:lnTo>
                  <a:lnTo>
                    <a:pt x="74" y="12"/>
                  </a:lnTo>
                  <a:lnTo>
                    <a:pt x="74" y="16"/>
                  </a:lnTo>
                  <a:lnTo>
                    <a:pt x="76" y="16"/>
                  </a:lnTo>
                  <a:lnTo>
                    <a:pt x="78" y="12"/>
                  </a:lnTo>
                  <a:lnTo>
                    <a:pt x="80" y="12"/>
                  </a:lnTo>
                  <a:lnTo>
                    <a:pt x="82" y="14"/>
                  </a:lnTo>
                  <a:lnTo>
                    <a:pt x="86" y="12"/>
                  </a:lnTo>
                  <a:lnTo>
                    <a:pt x="88" y="16"/>
                  </a:lnTo>
                  <a:lnTo>
                    <a:pt x="92" y="14"/>
                  </a:lnTo>
                  <a:lnTo>
                    <a:pt x="92" y="10"/>
                  </a:lnTo>
                  <a:lnTo>
                    <a:pt x="92" y="6"/>
                  </a:lnTo>
                  <a:lnTo>
                    <a:pt x="96" y="6"/>
                  </a:lnTo>
                  <a:lnTo>
                    <a:pt x="102" y="4"/>
                  </a:lnTo>
                  <a:lnTo>
                    <a:pt x="104" y="4"/>
                  </a:lnTo>
                  <a:lnTo>
                    <a:pt x="106" y="4"/>
                  </a:lnTo>
                  <a:lnTo>
                    <a:pt x="106" y="2"/>
                  </a:lnTo>
                  <a:lnTo>
                    <a:pt x="108" y="0"/>
                  </a:lnTo>
                  <a:lnTo>
                    <a:pt x="114" y="2"/>
                  </a:lnTo>
                  <a:lnTo>
                    <a:pt x="120" y="2"/>
                  </a:lnTo>
                  <a:lnTo>
                    <a:pt x="124" y="0"/>
                  </a:lnTo>
                  <a:lnTo>
                    <a:pt x="126" y="0"/>
                  </a:lnTo>
                  <a:lnTo>
                    <a:pt x="128" y="6"/>
                  </a:lnTo>
                  <a:lnTo>
                    <a:pt x="132" y="8"/>
                  </a:lnTo>
                  <a:lnTo>
                    <a:pt x="130" y="12"/>
                  </a:lnTo>
                  <a:lnTo>
                    <a:pt x="134" y="16"/>
                  </a:lnTo>
                  <a:lnTo>
                    <a:pt x="140" y="14"/>
                  </a:lnTo>
                  <a:lnTo>
                    <a:pt x="142" y="16"/>
                  </a:lnTo>
                  <a:lnTo>
                    <a:pt x="142" y="18"/>
                  </a:lnTo>
                  <a:lnTo>
                    <a:pt x="146" y="20"/>
                  </a:lnTo>
                  <a:lnTo>
                    <a:pt x="146" y="22"/>
                  </a:lnTo>
                  <a:lnTo>
                    <a:pt x="146" y="26"/>
                  </a:lnTo>
                  <a:lnTo>
                    <a:pt x="152" y="32"/>
                  </a:lnTo>
                  <a:lnTo>
                    <a:pt x="154" y="30"/>
                  </a:lnTo>
                  <a:lnTo>
                    <a:pt x="158" y="32"/>
                  </a:lnTo>
                  <a:lnTo>
                    <a:pt x="160" y="30"/>
                  </a:lnTo>
                  <a:lnTo>
                    <a:pt x="164" y="32"/>
                  </a:lnTo>
                  <a:lnTo>
                    <a:pt x="168" y="28"/>
                  </a:lnTo>
                  <a:lnTo>
                    <a:pt x="170" y="28"/>
                  </a:lnTo>
                  <a:lnTo>
                    <a:pt x="172" y="34"/>
                  </a:lnTo>
                  <a:lnTo>
                    <a:pt x="176" y="36"/>
                  </a:lnTo>
                  <a:lnTo>
                    <a:pt x="178" y="38"/>
                  </a:lnTo>
                  <a:lnTo>
                    <a:pt x="178" y="36"/>
                  </a:lnTo>
                  <a:lnTo>
                    <a:pt x="184" y="38"/>
                  </a:lnTo>
                  <a:lnTo>
                    <a:pt x="186" y="38"/>
                  </a:lnTo>
                  <a:lnTo>
                    <a:pt x="188" y="40"/>
                  </a:lnTo>
                  <a:lnTo>
                    <a:pt x="192" y="40"/>
                  </a:lnTo>
                  <a:lnTo>
                    <a:pt x="194" y="40"/>
                  </a:lnTo>
                  <a:lnTo>
                    <a:pt x="198" y="42"/>
                  </a:lnTo>
                  <a:lnTo>
                    <a:pt x="200" y="40"/>
                  </a:lnTo>
                  <a:lnTo>
                    <a:pt x="202" y="42"/>
                  </a:lnTo>
                  <a:lnTo>
                    <a:pt x="202" y="44"/>
                  </a:lnTo>
                  <a:lnTo>
                    <a:pt x="202" y="46"/>
                  </a:lnTo>
                  <a:lnTo>
                    <a:pt x="202" y="50"/>
                  </a:lnTo>
                  <a:lnTo>
                    <a:pt x="198" y="50"/>
                  </a:lnTo>
                  <a:lnTo>
                    <a:pt x="198" y="56"/>
                  </a:lnTo>
                  <a:lnTo>
                    <a:pt x="202" y="58"/>
                  </a:lnTo>
                  <a:lnTo>
                    <a:pt x="202" y="62"/>
                  </a:lnTo>
                  <a:lnTo>
                    <a:pt x="200" y="66"/>
                  </a:lnTo>
                  <a:lnTo>
                    <a:pt x="200" y="68"/>
                  </a:lnTo>
                  <a:lnTo>
                    <a:pt x="198" y="70"/>
                  </a:lnTo>
                  <a:lnTo>
                    <a:pt x="192" y="72"/>
                  </a:lnTo>
                  <a:lnTo>
                    <a:pt x="190" y="76"/>
                  </a:lnTo>
                  <a:lnTo>
                    <a:pt x="188" y="76"/>
                  </a:lnTo>
                  <a:lnTo>
                    <a:pt x="188" y="82"/>
                  </a:lnTo>
                  <a:lnTo>
                    <a:pt x="186" y="82"/>
                  </a:lnTo>
                  <a:lnTo>
                    <a:pt x="184" y="82"/>
                  </a:lnTo>
                  <a:lnTo>
                    <a:pt x="184" y="80"/>
                  </a:lnTo>
                  <a:lnTo>
                    <a:pt x="180" y="82"/>
                  </a:lnTo>
                  <a:lnTo>
                    <a:pt x="178" y="82"/>
                  </a:lnTo>
                  <a:lnTo>
                    <a:pt x="176" y="84"/>
                  </a:lnTo>
                  <a:lnTo>
                    <a:pt x="174" y="86"/>
                  </a:lnTo>
                  <a:lnTo>
                    <a:pt x="172" y="86"/>
                  </a:lnTo>
                  <a:lnTo>
                    <a:pt x="170" y="88"/>
                  </a:lnTo>
                  <a:lnTo>
                    <a:pt x="168" y="90"/>
                  </a:lnTo>
                  <a:lnTo>
                    <a:pt x="168" y="90"/>
                  </a:lnTo>
                  <a:lnTo>
                    <a:pt x="164" y="90"/>
                  </a:lnTo>
                  <a:lnTo>
                    <a:pt x="162" y="92"/>
                  </a:lnTo>
                  <a:lnTo>
                    <a:pt x="160" y="92"/>
                  </a:lnTo>
                  <a:lnTo>
                    <a:pt x="158" y="92"/>
                  </a:lnTo>
                  <a:lnTo>
                    <a:pt x="156" y="92"/>
                  </a:lnTo>
                  <a:lnTo>
                    <a:pt x="154" y="90"/>
                  </a:lnTo>
                  <a:lnTo>
                    <a:pt x="154" y="90"/>
                  </a:lnTo>
                  <a:lnTo>
                    <a:pt x="154" y="92"/>
                  </a:lnTo>
                  <a:lnTo>
                    <a:pt x="154" y="94"/>
                  </a:lnTo>
                  <a:lnTo>
                    <a:pt x="154" y="94"/>
                  </a:lnTo>
                  <a:lnTo>
                    <a:pt x="152" y="98"/>
                  </a:lnTo>
                  <a:lnTo>
                    <a:pt x="150" y="100"/>
                  </a:lnTo>
                  <a:lnTo>
                    <a:pt x="150" y="98"/>
                  </a:lnTo>
                  <a:lnTo>
                    <a:pt x="150" y="98"/>
                  </a:lnTo>
                  <a:lnTo>
                    <a:pt x="154" y="94"/>
                  </a:lnTo>
                  <a:lnTo>
                    <a:pt x="152" y="94"/>
                  </a:lnTo>
                  <a:lnTo>
                    <a:pt x="152" y="92"/>
                  </a:lnTo>
                  <a:lnTo>
                    <a:pt x="150" y="94"/>
                  </a:lnTo>
                  <a:lnTo>
                    <a:pt x="148" y="98"/>
                  </a:lnTo>
                  <a:lnTo>
                    <a:pt x="146" y="98"/>
                  </a:lnTo>
                  <a:lnTo>
                    <a:pt x="144" y="100"/>
                  </a:lnTo>
                  <a:lnTo>
                    <a:pt x="142" y="100"/>
                  </a:lnTo>
                  <a:lnTo>
                    <a:pt x="140" y="98"/>
                  </a:lnTo>
                  <a:lnTo>
                    <a:pt x="138" y="100"/>
                  </a:lnTo>
                  <a:lnTo>
                    <a:pt x="136" y="100"/>
                  </a:lnTo>
                  <a:lnTo>
                    <a:pt x="136" y="100"/>
                  </a:lnTo>
                  <a:lnTo>
                    <a:pt x="138" y="102"/>
                  </a:lnTo>
                  <a:lnTo>
                    <a:pt x="140" y="102"/>
                  </a:lnTo>
                  <a:lnTo>
                    <a:pt x="142" y="102"/>
                  </a:lnTo>
                  <a:lnTo>
                    <a:pt x="144" y="104"/>
                  </a:lnTo>
                  <a:lnTo>
                    <a:pt x="146" y="104"/>
                  </a:lnTo>
                  <a:lnTo>
                    <a:pt x="146" y="104"/>
                  </a:lnTo>
                  <a:lnTo>
                    <a:pt x="146" y="106"/>
                  </a:lnTo>
                  <a:lnTo>
                    <a:pt x="146" y="108"/>
                  </a:lnTo>
                  <a:lnTo>
                    <a:pt x="146" y="106"/>
                  </a:lnTo>
                  <a:lnTo>
                    <a:pt x="148" y="106"/>
                  </a:lnTo>
                  <a:lnTo>
                    <a:pt x="148" y="108"/>
                  </a:lnTo>
                  <a:lnTo>
                    <a:pt x="148" y="108"/>
                  </a:lnTo>
                  <a:lnTo>
                    <a:pt x="150" y="108"/>
                  </a:lnTo>
                  <a:lnTo>
                    <a:pt x="150" y="110"/>
                  </a:lnTo>
                  <a:lnTo>
                    <a:pt x="152" y="112"/>
                  </a:lnTo>
                  <a:lnTo>
                    <a:pt x="154" y="114"/>
                  </a:lnTo>
                  <a:lnTo>
                    <a:pt x="156" y="112"/>
                  </a:lnTo>
                  <a:lnTo>
                    <a:pt x="152" y="108"/>
                  </a:lnTo>
                  <a:lnTo>
                    <a:pt x="148" y="104"/>
                  </a:lnTo>
                  <a:lnTo>
                    <a:pt x="146" y="100"/>
                  </a:lnTo>
                  <a:lnTo>
                    <a:pt x="148" y="100"/>
                  </a:lnTo>
                  <a:lnTo>
                    <a:pt x="150" y="102"/>
                  </a:lnTo>
                  <a:lnTo>
                    <a:pt x="150" y="106"/>
                  </a:lnTo>
                  <a:lnTo>
                    <a:pt x="156" y="112"/>
                  </a:lnTo>
                  <a:lnTo>
                    <a:pt x="158" y="112"/>
                  </a:lnTo>
                  <a:lnTo>
                    <a:pt x="160" y="110"/>
                  </a:lnTo>
                  <a:lnTo>
                    <a:pt x="160" y="110"/>
                  </a:lnTo>
                  <a:lnTo>
                    <a:pt x="164" y="112"/>
                  </a:lnTo>
                  <a:lnTo>
                    <a:pt x="164" y="108"/>
                  </a:lnTo>
                  <a:lnTo>
                    <a:pt x="168" y="108"/>
                  </a:lnTo>
                  <a:lnTo>
                    <a:pt x="172" y="108"/>
                  </a:lnTo>
                  <a:lnTo>
                    <a:pt x="170" y="110"/>
                  </a:lnTo>
                  <a:lnTo>
                    <a:pt x="168" y="112"/>
                  </a:lnTo>
                  <a:lnTo>
                    <a:pt x="170" y="114"/>
                  </a:lnTo>
                  <a:lnTo>
                    <a:pt x="168" y="116"/>
                  </a:lnTo>
                  <a:lnTo>
                    <a:pt x="164" y="116"/>
                  </a:lnTo>
                  <a:lnTo>
                    <a:pt x="160" y="116"/>
                  </a:lnTo>
                  <a:lnTo>
                    <a:pt x="156" y="116"/>
                  </a:lnTo>
                  <a:lnTo>
                    <a:pt x="154" y="120"/>
                  </a:lnTo>
                  <a:lnTo>
                    <a:pt x="150" y="120"/>
                  </a:lnTo>
                  <a:lnTo>
                    <a:pt x="146" y="124"/>
                  </a:lnTo>
                  <a:lnTo>
                    <a:pt x="140" y="126"/>
                  </a:lnTo>
                  <a:lnTo>
                    <a:pt x="136" y="126"/>
                  </a:lnTo>
                  <a:lnTo>
                    <a:pt x="134" y="124"/>
                  </a:lnTo>
                  <a:lnTo>
                    <a:pt x="134" y="122"/>
                  </a:lnTo>
                  <a:lnTo>
                    <a:pt x="136" y="118"/>
                  </a:lnTo>
                  <a:lnTo>
                    <a:pt x="136" y="116"/>
                  </a:lnTo>
                  <a:lnTo>
                    <a:pt x="132" y="114"/>
                  </a:lnTo>
                  <a:lnTo>
                    <a:pt x="132" y="114"/>
                  </a:lnTo>
                  <a:lnTo>
                    <a:pt x="128" y="112"/>
                  </a:lnTo>
                  <a:lnTo>
                    <a:pt x="126" y="114"/>
                  </a:lnTo>
                  <a:lnTo>
                    <a:pt x="124" y="114"/>
                  </a:lnTo>
                  <a:lnTo>
                    <a:pt x="126" y="108"/>
                  </a:lnTo>
                  <a:lnTo>
                    <a:pt x="132" y="106"/>
                  </a:lnTo>
                  <a:lnTo>
                    <a:pt x="134" y="106"/>
                  </a:lnTo>
                  <a:lnTo>
                    <a:pt x="136" y="106"/>
                  </a:lnTo>
                  <a:lnTo>
                    <a:pt x="134" y="104"/>
                  </a:lnTo>
                  <a:lnTo>
                    <a:pt x="134" y="100"/>
                  </a:lnTo>
                  <a:lnTo>
                    <a:pt x="134" y="100"/>
                  </a:lnTo>
                  <a:lnTo>
                    <a:pt x="132" y="102"/>
                  </a:lnTo>
                  <a:lnTo>
                    <a:pt x="130" y="100"/>
                  </a:lnTo>
                  <a:lnTo>
                    <a:pt x="126" y="100"/>
                  </a:lnTo>
                  <a:lnTo>
                    <a:pt x="124" y="100"/>
                  </a:lnTo>
                  <a:lnTo>
                    <a:pt x="122" y="102"/>
                  </a:lnTo>
                  <a:lnTo>
                    <a:pt x="120" y="100"/>
                  </a:lnTo>
                  <a:lnTo>
                    <a:pt x="118" y="100"/>
                  </a:lnTo>
                  <a:lnTo>
                    <a:pt x="116" y="98"/>
                  </a:lnTo>
                  <a:lnTo>
                    <a:pt x="118" y="98"/>
                  </a:lnTo>
                  <a:lnTo>
                    <a:pt x="118" y="96"/>
                  </a:lnTo>
                  <a:lnTo>
                    <a:pt x="114" y="96"/>
                  </a:lnTo>
                  <a:lnTo>
                    <a:pt x="110" y="96"/>
                  </a:lnTo>
                  <a:lnTo>
                    <a:pt x="108" y="94"/>
                  </a:lnTo>
                  <a:lnTo>
                    <a:pt x="112" y="94"/>
                  </a:lnTo>
                  <a:lnTo>
                    <a:pt x="116" y="94"/>
                  </a:lnTo>
                  <a:lnTo>
                    <a:pt x="118" y="94"/>
                  </a:lnTo>
                  <a:lnTo>
                    <a:pt x="120" y="94"/>
                  </a:lnTo>
                  <a:lnTo>
                    <a:pt x="122" y="92"/>
                  </a:lnTo>
                  <a:lnTo>
                    <a:pt x="118" y="92"/>
                  </a:lnTo>
                  <a:lnTo>
                    <a:pt x="116" y="92"/>
                  </a:lnTo>
                  <a:lnTo>
                    <a:pt x="114" y="90"/>
                  </a:lnTo>
                  <a:lnTo>
                    <a:pt x="114" y="90"/>
                  </a:lnTo>
                  <a:lnTo>
                    <a:pt x="112" y="90"/>
                  </a:lnTo>
                  <a:lnTo>
                    <a:pt x="112" y="92"/>
                  </a:lnTo>
                  <a:lnTo>
                    <a:pt x="110" y="92"/>
                  </a:lnTo>
                  <a:lnTo>
                    <a:pt x="110" y="92"/>
                  </a:lnTo>
                  <a:lnTo>
                    <a:pt x="108" y="90"/>
                  </a:lnTo>
                  <a:lnTo>
                    <a:pt x="106" y="94"/>
                  </a:lnTo>
                  <a:lnTo>
                    <a:pt x="104" y="94"/>
                  </a:lnTo>
                  <a:lnTo>
                    <a:pt x="102" y="94"/>
                  </a:lnTo>
                  <a:lnTo>
                    <a:pt x="102" y="98"/>
                  </a:lnTo>
                  <a:lnTo>
                    <a:pt x="98" y="102"/>
                  </a:lnTo>
                  <a:lnTo>
                    <a:pt x="98" y="102"/>
                  </a:lnTo>
                  <a:lnTo>
                    <a:pt x="98" y="102"/>
                  </a:lnTo>
                  <a:lnTo>
                    <a:pt x="94" y="108"/>
                  </a:lnTo>
                  <a:lnTo>
                    <a:pt x="92" y="108"/>
                  </a:lnTo>
                  <a:lnTo>
                    <a:pt x="92" y="108"/>
                  </a:lnTo>
                  <a:lnTo>
                    <a:pt x="92" y="108"/>
                  </a:lnTo>
                  <a:lnTo>
                    <a:pt x="92" y="110"/>
                  </a:lnTo>
                  <a:lnTo>
                    <a:pt x="92" y="112"/>
                  </a:lnTo>
                  <a:lnTo>
                    <a:pt x="92" y="114"/>
                  </a:lnTo>
                  <a:lnTo>
                    <a:pt x="92" y="114"/>
                  </a:lnTo>
                  <a:lnTo>
                    <a:pt x="90" y="112"/>
                  </a:lnTo>
                  <a:lnTo>
                    <a:pt x="86" y="112"/>
                  </a:lnTo>
                  <a:lnTo>
                    <a:pt x="84" y="114"/>
                  </a:lnTo>
                  <a:lnTo>
                    <a:pt x="78" y="114"/>
                  </a:lnTo>
                  <a:lnTo>
                    <a:pt x="76" y="114"/>
                  </a:lnTo>
                  <a:lnTo>
                    <a:pt x="74" y="110"/>
                  </a:lnTo>
                  <a:lnTo>
                    <a:pt x="76" y="108"/>
                  </a:lnTo>
                  <a:lnTo>
                    <a:pt x="78" y="108"/>
                  </a:lnTo>
                  <a:lnTo>
                    <a:pt x="78" y="108"/>
                  </a:lnTo>
                  <a:lnTo>
                    <a:pt x="80" y="102"/>
                  </a:lnTo>
                  <a:lnTo>
                    <a:pt x="82" y="102"/>
                  </a:lnTo>
                  <a:lnTo>
                    <a:pt x="82" y="100"/>
                  </a:lnTo>
                  <a:lnTo>
                    <a:pt x="82" y="96"/>
                  </a:lnTo>
                  <a:lnTo>
                    <a:pt x="84" y="94"/>
                  </a:lnTo>
                  <a:lnTo>
                    <a:pt x="86" y="94"/>
                  </a:lnTo>
                  <a:lnTo>
                    <a:pt x="90" y="96"/>
                  </a:lnTo>
                  <a:lnTo>
                    <a:pt x="92" y="96"/>
                  </a:lnTo>
                  <a:lnTo>
                    <a:pt x="92" y="94"/>
                  </a:lnTo>
                  <a:lnTo>
                    <a:pt x="92" y="92"/>
                  </a:lnTo>
                  <a:lnTo>
                    <a:pt x="92" y="90"/>
                  </a:lnTo>
                  <a:lnTo>
                    <a:pt x="92" y="88"/>
                  </a:lnTo>
                  <a:lnTo>
                    <a:pt x="88" y="86"/>
                  </a:lnTo>
                  <a:lnTo>
                    <a:pt x="84" y="84"/>
                  </a:lnTo>
                  <a:lnTo>
                    <a:pt x="84" y="82"/>
                  </a:lnTo>
                  <a:lnTo>
                    <a:pt x="82" y="80"/>
                  </a:lnTo>
                  <a:lnTo>
                    <a:pt x="82" y="78"/>
                  </a:lnTo>
                  <a:lnTo>
                    <a:pt x="82" y="74"/>
                  </a:lnTo>
                  <a:lnTo>
                    <a:pt x="78" y="72"/>
                  </a:lnTo>
                  <a:lnTo>
                    <a:pt x="74" y="68"/>
                  </a:lnTo>
                  <a:lnTo>
                    <a:pt x="74" y="68"/>
                  </a:lnTo>
                  <a:lnTo>
                    <a:pt x="72" y="68"/>
                  </a:lnTo>
                  <a:lnTo>
                    <a:pt x="68" y="68"/>
                  </a:lnTo>
                  <a:lnTo>
                    <a:pt x="64" y="66"/>
                  </a:lnTo>
                  <a:lnTo>
                    <a:pt x="62" y="66"/>
                  </a:lnTo>
                  <a:lnTo>
                    <a:pt x="60" y="62"/>
                  </a:lnTo>
                  <a:lnTo>
                    <a:pt x="58" y="64"/>
                  </a:lnTo>
                  <a:lnTo>
                    <a:pt x="56" y="64"/>
                  </a:lnTo>
                  <a:lnTo>
                    <a:pt x="56" y="64"/>
                  </a:lnTo>
                  <a:lnTo>
                    <a:pt x="54" y="64"/>
                  </a:lnTo>
                  <a:lnTo>
                    <a:pt x="52" y="64"/>
                  </a:lnTo>
                  <a:lnTo>
                    <a:pt x="50" y="64"/>
                  </a:lnTo>
                  <a:lnTo>
                    <a:pt x="50" y="66"/>
                  </a:lnTo>
                  <a:lnTo>
                    <a:pt x="50" y="68"/>
                  </a:lnTo>
                  <a:lnTo>
                    <a:pt x="50" y="70"/>
                  </a:lnTo>
                  <a:lnTo>
                    <a:pt x="48" y="72"/>
                  </a:lnTo>
                  <a:lnTo>
                    <a:pt x="46" y="74"/>
                  </a:lnTo>
                  <a:lnTo>
                    <a:pt x="38" y="74"/>
                  </a:lnTo>
                  <a:lnTo>
                    <a:pt x="36" y="76"/>
                  </a:lnTo>
                  <a:lnTo>
                    <a:pt x="32" y="78"/>
                  </a:lnTo>
                  <a:lnTo>
                    <a:pt x="28" y="78"/>
                  </a:lnTo>
                  <a:lnTo>
                    <a:pt x="26" y="78"/>
                  </a:lnTo>
                  <a:lnTo>
                    <a:pt x="24" y="76"/>
                  </a:lnTo>
                  <a:lnTo>
                    <a:pt x="22" y="74"/>
                  </a:lnTo>
                  <a:lnTo>
                    <a:pt x="18" y="74"/>
                  </a:lnTo>
                  <a:lnTo>
                    <a:pt x="14" y="72"/>
                  </a:lnTo>
                  <a:lnTo>
                    <a:pt x="12" y="72"/>
                  </a:lnTo>
                  <a:lnTo>
                    <a:pt x="10" y="72"/>
                  </a:lnTo>
                  <a:lnTo>
                    <a:pt x="8" y="72"/>
                  </a:lnTo>
                  <a:lnTo>
                    <a:pt x="6" y="70"/>
                  </a:lnTo>
                  <a:lnTo>
                    <a:pt x="4" y="68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2" y="60"/>
                  </a:lnTo>
                  <a:lnTo>
                    <a:pt x="4" y="56"/>
                  </a:lnTo>
                  <a:lnTo>
                    <a:pt x="6" y="56"/>
                  </a:lnTo>
                  <a:lnTo>
                    <a:pt x="6" y="52"/>
                  </a:lnTo>
                  <a:lnTo>
                    <a:pt x="6" y="48"/>
                  </a:lnTo>
                  <a:lnTo>
                    <a:pt x="14" y="40"/>
                  </a:lnTo>
                  <a:lnTo>
                    <a:pt x="14" y="36"/>
                  </a:lnTo>
                  <a:lnTo>
                    <a:pt x="16" y="34"/>
                  </a:lnTo>
                  <a:lnTo>
                    <a:pt x="18" y="34"/>
                  </a:lnTo>
                  <a:lnTo>
                    <a:pt x="20" y="32"/>
                  </a:lnTo>
                  <a:lnTo>
                    <a:pt x="18" y="30"/>
                  </a:lnTo>
                  <a:lnTo>
                    <a:pt x="18" y="28"/>
                  </a:lnTo>
                  <a:lnTo>
                    <a:pt x="20" y="26"/>
                  </a:lnTo>
                  <a:lnTo>
                    <a:pt x="16" y="24"/>
                  </a:lnTo>
                  <a:lnTo>
                    <a:pt x="14" y="20"/>
                  </a:lnTo>
                  <a:lnTo>
                    <a:pt x="14" y="18"/>
                  </a:lnTo>
                  <a:lnTo>
                    <a:pt x="14" y="14"/>
                  </a:lnTo>
                  <a:lnTo>
                    <a:pt x="14" y="12"/>
                  </a:lnTo>
                  <a:close/>
                </a:path>
              </a:pathLst>
            </a:custGeom>
            <a:grpFill/>
            <a:ln w="6350">
              <a:solidFill>
                <a:srgbClr val="F6AA16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/>
              <a:endParaRPr lang="en-US" sz="3448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03" name="UK">
              <a:extLst>
                <a:ext uri="{FF2B5EF4-FFF2-40B4-BE49-F238E27FC236}">
                  <a16:creationId xmlns:a16="http://schemas.microsoft.com/office/drawing/2014/main" id="{1A42D15A-ED69-41D2-8691-3EE06047E46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47677" y="2764062"/>
              <a:ext cx="202869" cy="371289"/>
            </a:xfrm>
            <a:custGeom>
              <a:avLst/>
              <a:gdLst>
                <a:gd name="T0" fmla="*/ 6 w 106"/>
                <a:gd name="T1" fmla="*/ 112 h 194"/>
                <a:gd name="T2" fmla="*/ 26 w 106"/>
                <a:gd name="T3" fmla="*/ 112 h 194"/>
                <a:gd name="T4" fmla="*/ 22 w 106"/>
                <a:gd name="T5" fmla="*/ 122 h 194"/>
                <a:gd name="T6" fmla="*/ 78 w 106"/>
                <a:gd name="T7" fmla="*/ 0 h 194"/>
                <a:gd name="T8" fmla="*/ 74 w 106"/>
                <a:gd name="T9" fmla="*/ 2 h 194"/>
                <a:gd name="T10" fmla="*/ 70 w 106"/>
                <a:gd name="T11" fmla="*/ 8 h 194"/>
                <a:gd name="T12" fmla="*/ 98 w 106"/>
                <a:gd name="T13" fmla="*/ 170 h 194"/>
                <a:gd name="T14" fmla="*/ 72 w 106"/>
                <a:gd name="T15" fmla="*/ 184 h 194"/>
                <a:gd name="T16" fmla="*/ 12 w 106"/>
                <a:gd name="T17" fmla="*/ 84 h 194"/>
                <a:gd name="T18" fmla="*/ 22 w 106"/>
                <a:gd name="T19" fmla="*/ 76 h 194"/>
                <a:gd name="T20" fmla="*/ 50 w 106"/>
                <a:gd name="T21" fmla="*/ 38 h 194"/>
                <a:gd name="T22" fmla="*/ 48 w 106"/>
                <a:gd name="T23" fmla="*/ 42 h 194"/>
                <a:gd name="T24" fmla="*/ 22 w 106"/>
                <a:gd name="T25" fmla="*/ 48 h 194"/>
                <a:gd name="T26" fmla="*/ 16 w 106"/>
                <a:gd name="T27" fmla="*/ 58 h 194"/>
                <a:gd name="T28" fmla="*/ 10 w 106"/>
                <a:gd name="T29" fmla="*/ 66 h 194"/>
                <a:gd name="T30" fmla="*/ 10 w 106"/>
                <a:gd name="T31" fmla="*/ 70 h 194"/>
                <a:gd name="T32" fmla="*/ 18 w 106"/>
                <a:gd name="T33" fmla="*/ 68 h 194"/>
                <a:gd name="T34" fmla="*/ 22 w 106"/>
                <a:gd name="T35" fmla="*/ 64 h 194"/>
                <a:gd name="T36" fmla="*/ 26 w 106"/>
                <a:gd name="T37" fmla="*/ 84 h 194"/>
                <a:gd name="T38" fmla="*/ 26 w 106"/>
                <a:gd name="T39" fmla="*/ 90 h 194"/>
                <a:gd name="T40" fmla="*/ 30 w 106"/>
                <a:gd name="T41" fmla="*/ 102 h 194"/>
                <a:gd name="T42" fmla="*/ 36 w 106"/>
                <a:gd name="T43" fmla="*/ 136 h 194"/>
                <a:gd name="T44" fmla="*/ 30 w 106"/>
                <a:gd name="T45" fmla="*/ 194 h 194"/>
                <a:gd name="T46" fmla="*/ 44 w 106"/>
                <a:gd name="T47" fmla="*/ 190 h 194"/>
                <a:gd name="T48" fmla="*/ 56 w 106"/>
                <a:gd name="T49" fmla="*/ 182 h 194"/>
                <a:gd name="T50" fmla="*/ 78 w 106"/>
                <a:gd name="T51" fmla="*/ 180 h 194"/>
                <a:gd name="T52" fmla="*/ 98 w 106"/>
                <a:gd name="T53" fmla="*/ 176 h 194"/>
                <a:gd name="T54" fmla="*/ 98 w 106"/>
                <a:gd name="T55" fmla="*/ 170 h 194"/>
                <a:gd name="T56" fmla="*/ 98 w 106"/>
                <a:gd name="T57" fmla="*/ 164 h 194"/>
                <a:gd name="T58" fmla="*/ 102 w 106"/>
                <a:gd name="T59" fmla="*/ 158 h 194"/>
                <a:gd name="T60" fmla="*/ 92 w 106"/>
                <a:gd name="T61" fmla="*/ 144 h 194"/>
                <a:gd name="T62" fmla="*/ 80 w 106"/>
                <a:gd name="T63" fmla="*/ 130 h 194"/>
                <a:gd name="T64" fmla="*/ 82 w 106"/>
                <a:gd name="T65" fmla="*/ 124 h 194"/>
                <a:gd name="T66" fmla="*/ 70 w 106"/>
                <a:gd name="T67" fmla="*/ 108 h 194"/>
                <a:gd name="T68" fmla="*/ 50 w 106"/>
                <a:gd name="T69" fmla="*/ 92 h 194"/>
                <a:gd name="T70" fmla="*/ 54 w 106"/>
                <a:gd name="T71" fmla="*/ 84 h 194"/>
                <a:gd name="T72" fmla="*/ 60 w 106"/>
                <a:gd name="T73" fmla="*/ 74 h 194"/>
                <a:gd name="T74" fmla="*/ 50 w 106"/>
                <a:gd name="T75" fmla="*/ 62 h 194"/>
                <a:gd name="T76" fmla="*/ 44 w 106"/>
                <a:gd name="T77" fmla="*/ 60 h 194"/>
                <a:gd name="T78" fmla="*/ 50 w 106"/>
                <a:gd name="T79" fmla="*/ 46 h 194"/>
                <a:gd name="T80" fmla="*/ 36 w 106"/>
                <a:gd name="T81" fmla="*/ 48 h 194"/>
                <a:gd name="T82" fmla="*/ 30 w 106"/>
                <a:gd name="T83" fmla="*/ 58 h 194"/>
                <a:gd name="T84" fmla="*/ 24 w 106"/>
                <a:gd name="T85" fmla="*/ 62 h 194"/>
                <a:gd name="T86" fmla="*/ 28 w 106"/>
                <a:gd name="T87" fmla="*/ 70 h 194"/>
                <a:gd name="T88" fmla="*/ 24 w 106"/>
                <a:gd name="T89" fmla="*/ 74 h 194"/>
                <a:gd name="T90" fmla="*/ 22 w 106"/>
                <a:gd name="T91" fmla="*/ 80 h 194"/>
                <a:gd name="T92" fmla="*/ 28 w 106"/>
                <a:gd name="T93" fmla="*/ 88 h 194"/>
                <a:gd name="T94" fmla="*/ 26 w 106"/>
                <a:gd name="T95" fmla="*/ 102 h 194"/>
                <a:gd name="T96" fmla="*/ 32 w 106"/>
                <a:gd name="T97" fmla="*/ 90 h 194"/>
                <a:gd name="T98" fmla="*/ 36 w 106"/>
                <a:gd name="T99" fmla="*/ 100 h 194"/>
                <a:gd name="T100" fmla="*/ 36 w 106"/>
                <a:gd name="T101" fmla="*/ 110 h 194"/>
                <a:gd name="T102" fmla="*/ 50 w 106"/>
                <a:gd name="T103" fmla="*/ 122 h 194"/>
                <a:gd name="T104" fmla="*/ 56 w 106"/>
                <a:gd name="T105" fmla="*/ 138 h 194"/>
                <a:gd name="T106" fmla="*/ 42 w 106"/>
                <a:gd name="T107" fmla="*/ 140 h 194"/>
                <a:gd name="T108" fmla="*/ 42 w 106"/>
                <a:gd name="T109" fmla="*/ 152 h 194"/>
                <a:gd name="T110" fmla="*/ 30 w 106"/>
                <a:gd name="T111" fmla="*/ 166 h 194"/>
                <a:gd name="T112" fmla="*/ 44 w 106"/>
                <a:gd name="T113" fmla="*/ 168 h 194"/>
                <a:gd name="T114" fmla="*/ 58 w 106"/>
                <a:gd name="T115" fmla="*/ 168 h 194"/>
                <a:gd name="T116" fmla="*/ 36 w 106"/>
                <a:gd name="T117" fmla="*/ 182 h 194"/>
                <a:gd name="T118" fmla="*/ 26 w 106"/>
                <a:gd name="T119" fmla="*/ 194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6" h="194">
                  <a:moveTo>
                    <a:pt x="20" y="126"/>
                  </a:moveTo>
                  <a:lnTo>
                    <a:pt x="16" y="124"/>
                  </a:lnTo>
                  <a:lnTo>
                    <a:pt x="16" y="124"/>
                  </a:lnTo>
                  <a:lnTo>
                    <a:pt x="14" y="118"/>
                  </a:lnTo>
                  <a:lnTo>
                    <a:pt x="10" y="118"/>
                  </a:lnTo>
                  <a:lnTo>
                    <a:pt x="8" y="118"/>
                  </a:lnTo>
                  <a:lnTo>
                    <a:pt x="8" y="122"/>
                  </a:lnTo>
                  <a:lnTo>
                    <a:pt x="6" y="122"/>
                  </a:lnTo>
                  <a:lnTo>
                    <a:pt x="0" y="118"/>
                  </a:lnTo>
                  <a:lnTo>
                    <a:pt x="2" y="112"/>
                  </a:lnTo>
                  <a:lnTo>
                    <a:pt x="6" y="112"/>
                  </a:lnTo>
                  <a:lnTo>
                    <a:pt x="6" y="110"/>
                  </a:lnTo>
                  <a:lnTo>
                    <a:pt x="8" y="108"/>
                  </a:lnTo>
                  <a:lnTo>
                    <a:pt x="8" y="108"/>
                  </a:lnTo>
                  <a:lnTo>
                    <a:pt x="12" y="106"/>
                  </a:lnTo>
                  <a:lnTo>
                    <a:pt x="12" y="106"/>
                  </a:lnTo>
                  <a:lnTo>
                    <a:pt x="14" y="106"/>
                  </a:lnTo>
                  <a:lnTo>
                    <a:pt x="16" y="104"/>
                  </a:lnTo>
                  <a:lnTo>
                    <a:pt x="20" y="104"/>
                  </a:lnTo>
                  <a:lnTo>
                    <a:pt x="22" y="106"/>
                  </a:lnTo>
                  <a:lnTo>
                    <a:pt x="22" y="108"/>
                  </a:lnTo>
                  <a:lnTo>
                    <a:pt x="26" y="112"/>
                  </a:lnTo>
                  <a:lnTo>
                    <a:pt x="24" y="114"/>
                  </a:lnTo>
                  <a:lnTo>
                    <a:pt x="26" y="114"/>
                  </a:lnTo>
                  <a:lnTo>
                    <a:pt x="28" y="120"/>
                  </a:lnTo>
                  <a:lnTo>
                    <a:pt x="26" y="116"/>
                  </a:lnTo>
                  <a:lnTo>
                    <a:pt x="24" y="116"/>
                  </a:lnTo>
                  <a:lnTo>
                    <a:pt x="26" y="118"/>
                  </a:lnTo>
                  <a:lnTo>
                    <a:pt x="24" y="118"/>
                  </a:lnTo>
                  <a:lnTo>
                    <a:pt x="26" y="120"/>
                  </a:lnTo>
                  <a:lnTo>
                    <a:pt x="26" y="122"/>
                  </a:lnTo>
                  <a:lnTo>
                    <a:pt x="24" y="122"/>
                  </a:lnTo>
                  <a:lnTo>
                    <a:pt x="22" y="122"/>
                  </a:lnTo>
                  <a:lnTo>
                    <a:pt x="22" y="124"/>
                  </a:lnTo>
                  <a:lnTo>
                    <a:pt x="20" y="124"/>
                  </a:lnTo>
                  <a:lnTo>
                    <a:pt x="20" y="126"/>
                  </a:lnTo>
                  <a:lnTo>
                    <a:pt x="20" y="126"/>
                  </a:lnTo>
                  <a:close/>
                  <a:moveTo>
                    <a:pt x="72" y="18"/>
                  </a:moveTo>
                  <a:lnTo>
                    <a:pt x="72" y="16"/>
                  </a:lnTo>
                  <a:lnTo>
                    <a:pt x="72" y="16"/>
                  </a:lnTo>
                  <a:lnTo>
                    <a:pt x="72" y="18"/>
                  </a:lnTo>
                  <a:close/>
                  <a:moveTo>
                    <a:pt x="76" y="4"/>
                  </a:moveTo>
                  <a:lnTo>
                    <a:pt x="76" y="2"/>
                  </a:lnTo>
                  <a:lnTo>
                    <a:pt x="78" y="0"/>
                  </a:lnTo>
                  <a:lnTo>
                    <a:pt x="76" y="4"/>
                  </a:lnTo>
                  <a:close/>
                  <a:moveTo>
                    <a:pt x="70" y="8"/>
                  </a:moveTo>
                  <a:lnTo>
                    <a:pt x="70" y="6"/>
                  </a:lnTo>
                  <a:lnTo>
                    <a:pt x="70" y="6"/>
                  </a:lnTo>
                  <a:lnTo>
                    <a:pt x="70" y="8"/>
                  </a:lnTo>
                  <a:lnTo>
                    <a:pt x="70" y="8"/>
                  </a:lnTo>
                  <a:lnTo>
                    <a:pt x="70" y="8"/>
                  </a:lnTo>
                  <a:close/>
                  <a:moveTo>
                    <a:pt x="74" y="6"/>
                  </a:moveTo>
                  <a:lnTo>
                    <a:pt x="72" y="6"/>
                  </a:lnTo>
                  <a:lnTo>
                    <a:pt x="74" y="4"/>
                  </a:lnTo>
                  <a:lnTo>
                    <a:pt x="74" y="2"/>
                  </a:lnTo>
                  <a:lnTo>
                    <a:pt x="74" y="4"/>
                  </a:lnTo>
                  <a:lnTo>
                    <a:pt x="74" y="6"/>
                  </a:lnTo>
                  <a:lnTo>
                    <a:pt x="74" y="6"/>
                  </a:lnTo>
                  <a:close/>
                  <a:moveTo>
                    <a:pt x="72" y="14"/>
                  </a:moveTo>
                  <a:lnTo>
                    <a:pt x="72" y="12"/>
                  </a:lnTo>
                  <a:lnTo>
                    <a:pt x="68" y="12"/>
                  </a:lnTo>
                  <a:lnTo>
                    <a:pt x="68" y="12"/>
                  </a:lnTo>
                  <a:lnTo>
                    <a:pt x="70" y="10"/>
                  </a:lnTo>
                  <a:lnTo>
                    <a:pt x="72" y="10"/>
                  </a:lnTo>
                  <a:lnTo>
                    <a:pt x="72" y="10"/>
                  </a:lnTo>
                  <a:lnTo>
                    <a:pt x="70" y="8"/>
                  </a:lnTo>
                  <a:lnTo>
                    <a:pt x="72" y="8"/>
                  </a:lnTo>
                  <a:lnTo>
                    <a:pt x="74" y="8"/>
                  </a:lnTo>
                  <a:lnTo>
                    <a:pt x="76" y="10"/>
                  </a:lnTo>
                  <a:lnTo>
                    <a:pt x="74" y="10"/>
                  </a:lnTo>
                  <a:lnTo>
                    <a:pt x="74" y="12"/>
                  </a:lnTo>
                  <a:lnTo>
                    <a:pt x="74" y="14"/>
                  </a:lnTo>
                  <a:lnTo>
                    <a:pt x="74" y="14"/>
                  </a:lnTo>
                  <a:lnTo>
                    <a:pt x="72" y="14"/>
                  </a:lnTo>
                  <a:close/>
                  <a:moveTo>
                    <a:pt x="96" y="168"/>
                  </a:moveTo>
                  <a:lnTo>
                    <a:pt x="98" y="170"/>
                  </a:lnTo>
                  <a:lnTo>
                    <a:pt x="98" y="170"/>
                  </a:lnTo>
                  <a:lnTo>
                    <a:pt x="98" y="168"/>
                  </a:lnTo>
                  <a:lnTo>
                    <a:pt x="98" y="168"/>
                  </a:lnTo>
                  <a:lnTo>
                    <a:pt x="96" y="168"/>
                  </a:lnTo>
                  <a:close/>
                  <a:moveTo>
                    <a:pt x="70" y="182"/>
                  </a:moveTo>
                  <a:lnTo>
                    <a:pt x="74" y="180"/>
                  </a:lnTo>
                  <a:lnTo>
                    <a:pt x="76" y="182"/>
                  </a:lnTo>
                  <a:lnTo>
                    <a:pt x="76" y="182"/>
                  </a:lnTo>
                  <a:lnTo>
                    <a:pt x="76" y="184"/>
                  </a:lnTo>
                  <a:lnTo>
                    <a:pt x="76" y="184"/>
                  </a:lnTo>
                  <a:lnTo>
                    <a:pt x="74" y="184"/>
                  </a:lnTo>
                  <a:lnTo>
                    <a:pt x="72" y="184"/>
                  </a:lnTo>
                  <a:lnTo>
                    <a:pt x="70" y="182"/>
                  </a:lnTo>
                  <a:close/>
                  <a:moveTo>
                    <a:pt x="32" y="94"/>
                  </a:moveTo>
                  <a:lnTo>
                    <a:pt x="30" y="96"/>
                  </a:lnTo>
                  <a:lnTo>
                    <a:pt x="32" y="96"/>
                  </a:lnTo>
                  <a:lnTo>
                    <a:pt x="32" y="94"/>
                  </a:lnTo>
                  <a:lnTo>
                    <a:pt x="32" y="94"/>
                  </a:lnTo>
                  <a:close/>
                  <a:moveTo>
                    <a:pt x="20" y="92"/>
                  </a:moveTo>
                  <a:lnTo>
                    <a:pt x="20" y="90"/>
                  </a:lnTo>
                  <a:lnTo>
                    <a:pt x="20" y="90"/>
                  </a:lnTo>
                  <a:lnTo>
                    <a:pt x="20" y="92"/>
                  </a:lnTo>
                  <a:close/>
                  <a:moveTo>
                    <a:pt x="12" y="84"/>
                  </a:moveTo>
                  <a:lnTo>
                    <a:pt x="14" y="82"/>
                  </a:lnTo>
                  <a:lnTo>
                    <a:pt x="16" y="82"/>
                  </a:lnTo>
                  <a:lnTo>
                    <a:pt x="12" y="84"/>
                  </a:lnTo>
                  <a:close/>
                  <a:moveTo>
                    <a:pt x="16" y="82"/>
                  </a:moveTo>
                  <a:lnTo>
                    <a:pt x="18" y="78"/>
                  </a:lnTo>
                  <a:lnTo>
                    <a:pt x="18" y="80"/>
                  </a:lnTo>
                  <a:lnTo>
                    <a:pt x="16" y="82"/>
                  </a:lnTo>
                  <a:close/>
                  <a:moveTo>
                    <a:pt x="22" y="76"/>
                  </a:moveTo>
                  <a:lnTo>
                    <a:pt x="22" y="76"/>
                  </a:lnTo>
                  <a:lnTo>
                    <a:pt x="20" y="76"/>
                  </a:lnTo>
                  <a:lnTo>
                    <a:pt x="22" y="76"/>
                  </a:lnTo>
                  <a:close/>
                  <a:moveTo>
                    <a:pt x="18" y="74"/>
                  </a:moveTo>
                  <a:lnTo>
                    <a:pt x="20" y="76"/>
                  </a:lnTo>
                  <a:lnTo>
                    <a:pt x="20" y="74"/>
                  </a:lnTo>
                  <a:lnTo>
                    <a:pt x="20" y="74"/>
                  </a:lnTo>
                  <a:lnTo>
                    <a:pt x="18" y="74"/>
                  </a:lnTo>
                  <a:close/>
                  <a:moveTo>
                    <a:pt x="50" y="36"/>
                  </a:moveTo>
                  <a:lnTo>
                    <a:pt x="52" y="38"/>
                  </a:lnTo>
                  <a:lnTo>
                    <a:pt x="52" y="36"/>
                  </a:lnTo>
                  <a:lnTo>
                    <a:pt x="50" y="36"/>
                  </a:lnTo>
                  <a:close/>
                  <a:moveTo>
                    <a:pt x="48" y="38"/>
                  </a:moveTo>
                  <a:lnTo>
                    <a:pt x="50" y="38"/>
                  </a:lnTo>
                  <a:lnTo>
                    <a:pt x="52" y="40"/>
                  </a:lnTo>
                  <a:lnTo>
                    <a:pt x="50" y="40"/>
                  </a:lnTo>
                  <a:lnTo>
                    <a:pt x="52" y="40"/>
                  </a:lnTo>
                  <a:lnTo>
                    <a:pt x="52" y="42"/>
                  </a:lnTo>
                  <a:lnTo>
                    <a:pt x="52" y="42"/>
                  </a:lnTo>
                  <a:lnTo>
                    <a:pt x="50" y="42"/>
                  </a:lnTo>
                  <a:lnTo>
                    <a:pt x="50" y="40"/>
                  </a:lnTo>
                  <a:lnTo>
                    <a:pt x="48" y="42"/>
                  </a:lnTo>
                  <a:lnTo>
                    <a:pt x="48" y="40"/>
                  </a:lnTo>
                  <a:lnTo>
                    <a:pt x="48" y="38"/>
                  </a:lnTo>
                  <a:close/>
                  <a:moveTo>
                    <a:pt x="48" y="42"/>
                  </a:moveTo>
                  <a:lnTo>
                    <a:pt x="50" y="44"/>
                  </a:lnTo>
                  <a:lnTo>
                    <a:pt x="50" y="42"/>
                  </a:lnTo>
                  <a:lnTo>
                    <a:pt x="50" y="42"/>
                  </a:lnTo>
                  <a:lnTo>
                    <a:pt x="48" y="42"/>
                  </a:lnTo>
                  <a:close/>
                  <a:moveTo>
                    <a:pt x="12" y="56"/>
                  </a:moveTo>
                  <a:lnTo>
                    <a:pt x="14" y="56"/>
                  </a:lnTo>
                  <a:lnTo>
                    <a:pt x="12" y="54"/>
                  </a:lnTo>
                  <a:lnTo>
                    <a:pt x="14" y="52"/>
                  </a:lnTo>
                  <a:lnTo>
                    <a:pt x="16" y="54"/>
                  </a:lnTo>
                  <a:lnTo>
                    <a:pt x="16" y="52"/>
                  </a:lnTo>
                  <a:lnTo>
                    <a:pt x="22" y="48"/>
                  </a:lnTo>
                  <a:lnTo>
                    <a:pt x="22" y="52"/>
                  </a:lnTo>
                  <a:lnTo>
                    <a:pt x="20" y="54"/>
                  </a:lnTo>
                  <a:lnTo>
                    <a:pt x="18" y="56"/>
                  </a:lnTo>
                  <a:lnTo>
                    <a:pt x="20" y="56"/>
                  </a:lnTo>
                  <a:lnTo>
                    <a:pt x="18" y="58"/>
                  </a:lnTo>
                  <a:lnTo>
                    <a:pt x="16" y="56"/>
                  </a:lnTo>
                  <a:lnTo>
                    <a:pt x="14" y="58"/>
                  </a:lnTo>
                  <a:lnTo>
                    <a:pt x="12" y="56"/>
                  </a:lnTo>
                  <a:close/>
                  <a:moveTo>
                    <a:pt x="12" y="60"/>
                  </a:moveTo>
                  <a:lnTo>
                    <a:pt x="14" y="62"/>
                  </a:lnTo>
                  <a:lnTo>
                    <a:pt x="16" y="58"/>
                  </a:lnTo>
                  <a:lnTo>
                    <a:pt x="16" y="58"/>
                  </a:lnTo>
                  <a:lnTo>
                    <a:pt x="14" y="58"/>
                  </a:lnTo>
                  <a:lnTo>
                    <a:pt x="14" y="60"/>
                  </a:lnTo>
                  <a:lnTo>
                    <a:pt x="12" y="60"/>
                  </a:lnTo>
                  <a:close/>
                  <a:moveTo>
                    <a:pt x="12" y="64"/>
                  </a:moveTo>
                  <a:lnTo>
                    <a:pt x="10" y="64"/>
                  </a:lnTo>
                  <a:lnTo>
                    <a:pt x="8" y="62"/>
                  </a:lnTo>
                  <a:lnTo>
                    <a:pt x="8" y="62"/>
                  </a:lnTo>
                  <a:lnTo>
                    <a:pt x="12" y="62"/>
                  </a:lnTo>
                  <a:lnTo>
                    <a:pt x="12" y="64"/>
                  </a:lnTo>
                  <a:close/>
                  <a:moveTo>
                    <a:pt x="10" y="66"/>
                  </a:moveTo>
                  <a:lnTo>
                    <a:pt x="8" y="66"/>
                  </a:lnTo>
                  <a:lnTo>
                    <a:pt x="8" y="66"/>
                  </a:lnTo>
                  <a:lnTo>
                    <a:pt x="12" y="64"/>
                  </a:lnTo>
                  <a:lnTo>
                    <a:pt x="10" y="66"/>
                  </a:lnTo>
                  <a:close/>
                  <a:moveTo>
                    <a:pt x="8" y="72"/>
                  </a:moveTo>
                  <a:lnTo>
                    <a:pt x="8" y="74"/>
                  </a:lnTo>
                  <a:lnTo>
                    <a:pt x="8" y="76"/>
                  </a:lnTo>
                  <a:lnTo>
                    <a:pt x="8" y="74"/>
                  </a:lnTo>
                  <a:lnTo>
                    <a:pt x="8" y="72"/>
                  </a:lnTo>
                  <a:close/>
                  <a:moveTo>
                    <a:pt x="10" y="72"/>
                  </a:moveTo>
                  <a:lnTo>
                    <a:pt x="10" y="70"/>
                  </a:lnTo>
                  <a:lnTo>
                    <a:pt x="10" y="68"/>
                  </a:lnTo>
                  <a:lnTo>
                    <a:pt x="10" y="68"/>
                  </a:lnTo>
                  <a:lnTo>
                    <a:pt x="10" y="68"/>
                  </a:lnTo>
                  <a:lnTo>
                    <a:pt x="10" y="68"/>
                  </a:lnTo>
                  <a:lnTo>
                    <a:pt x="8" y="70"/>
                  </a:lnTo>
                  <a:lnTo>
                    <a:pt x="8" y="72"/>
                  </a:lnTo>
                  <a:lnTo>
                    <a:pt x="10" y="72"/>
                  </a:lnTo>
                  <a:close/>
                  <a:moveTo>
                    <a:pt x="22" y="74"/>
                  </a:moveTo>
                  <a:lnTo>
                    <a:pt x="22" y="70"/>
                  </a:lnTo>
                  <a:lnTo>
                    <a:pt x="20" y="72"/>
                  </a:lnTo>
                  <a:lnTo>
                    <a:pt x="18" y="68"/>
                  </a:lnTo>
                  <a:lnTo>
                    <a:pt x="18" y="68"/>
                  </a:lnTo>
                  <a:lnTo>
                    <a:pt x="18" y="66"/>
                  </a:lnTo>
                  <a:lnTo>
                    <a:pt x="18" y="68"/>
                  </a:lnTo>
                  <a:lnTo>
                    <a:pt x="16" y="66"/>
                  </a:lnTo>
                  <a:lnTo>
                    <a:pt x="16" y="66"/>
                  </a:lnTo>
                  <a:lnTo>
                    <a:pt x="16" y="66"/>
                  </a:lnTo>
                  <a:lnTo>
                    <a:pt x="16" y="64"/>
                  </a:lnTo>
                  <a:lnTo>
                    <a:pt x="20" y="66"/>
                  </a:lnTo>
                  <a:lnTo>
                    <a:pt x="20" y="62"/>
                  </a:lnTo>
                  <a:lnTo>
                    <a:pt x="20" y="62"/>
                  </a:lnTo>
                  <a:lnTo>
                    <a:pt x="22" y="64"/>
                  </a:lnTo>
                  <a:lnTo>
                    <a:pt x="22" y="68"/>
                  </a:lnTo>
                  <a:lnTo>
                    <a:pt x="24" y="70"/>
                  </a:lnTo>
                  <a:lnTo>
                    <a:pt x="26" y="70"/>
                  </a:lnTo>
                  <a:lnTo>
                    <a:pt x="26" y="70"/>
                  </a:lnTo>
                  <a:lnTo>
                    <a:pt x="24" y="70"/>
                  </a:lnTo>
                  <a:lnTo>
                    <a:pt x="24" y="74"/>
                  </a:lnTo>
                  <a:lnTo>
                    <a:pt x="22" y="74"/>
                  </a:lnTo>
                  <a:close/>
                  <a:moveTo>
                    <a:pt x="18" y="86"/>
                  </a:moveTo>
                  <a:lnTo>
                    <a:pt x="24" y="86"/>
                  </a:lnTo>
                  <a:lnTo>
                    <a:pt x="24" y="86"/>
                  </a:lnTo>
                  <a:lnTo>
                    <a:pt x="26" y="84"/>
                  </a:lnTo>
                  <a:lnTo>
                    <a:pt x="24" y="82"/>
                  </a:lnTo>
                  <a:lnTo>
                    <a:pt x="24" y="82"/>
                  </a:lnTo>
                  <a:lnTo>
                    <a:pt x="22" y="80"/>
                  </a:lnTo>
                  <a:lnTo>
                    <a:pt x="20" y="82"/>
                  </a:lnTo>
                  <a:lnTo>
                    <a:pt x="22" y="82"/>
                  </a:lnTo>
                  <a:lnTo>
                    <a:pt x="20" y="84"/>
                  </a:lnTo>
                  <a:lnTo>
                    <a:pt x="22" y="84"/>
                  </a:lnTo>
                  <a:lnTo>
                    <a:pt x="18" y="86"/>
                  </a:lnTo>
                  <a:close/>
                  <a:moveTo>
                    <a:pt x="22" y="96"/>
                  </a:moveTo>
                  <a:lnTo>
                    <a:pt x="22" y="92"/>
                  </a:lnTo>
                  <a:lnTo>
                    <a:pt x="26" y="90"/>
                  </a:lnTo>
                  <a:lnTo>
                    <a:pt x="24" y="92"/>
                  </a:lnTo>
                  <a:lnTo>
                    <a:pt x="22" y="96"/>
                  </a:lnTo>
                  <a:close/>
                  <a:moveTo>
                    <a:pt x="20" y="98"/>
                  </a:moveTo>
                  <a:lnTo>
                    <a:pt x="22" y="96"/>
                  </a:lnTo>
                  <a:lnTo>
                    <a:pt x="20" y="92"/>
                  </a:lnTo>
                  <a:lnTo>
                    <a:pt x="18" y="94"/>
                  </a:lnTo>
                  <a:lnTo>
                    <a:pt x="18" y="96"/>
                  </a:lnTo>
                  <a:lnTo>
                    <a:pt x="20" y="96"/>
                  </a:lnTo>
                  <a:lnTo>
                    <a:pt x="20" y="98"/>
                  </a:lnTo>
                  <a:close/>
                  <a:moveTo>
                    <a:pt x="28" y="98"/>
                  </a:moveTo>
                  <a:lnTo>
                    <a:pt x="30" y="102"/>
                  </a:lnTo>
                  <a:lnTo>
                    <a:pt x="32" y="102"/>
                  </a:lnTo>
                  <a:lnTo>
                    <a:pt x="32" y="100"/>
                  </a:lnTo>
                  <a:lnTo>
                    <a:pt x="30" y="96"/>
                  </a:lnTo>
                  <a:lnTo>
                    <a:pt x="28" y="98"/>
                  </a:lnTo>
                  <a:close/>
                  <a:moveTo>
                    <a:pt x="36" y="138"/>
                  </a:moveTo>
                  <a:lnTo>
                    <a:pt x="40" y="140"/>
                  </a:lnTo>
                  <a:lnTo>
                    <a:pt x="42" y="138"/>
                  </a:lnTo>
                  <a:lnTo>
                    <a:pt x="40" y="138"/>
                  </a:lnTo>
                  <a:lnTo>
                    <a:pt x="40" y="136"/>
                  </a:lnTo>
                  <a:lnTo>
                    <a:pt x="36" y="136"/>
                  </a:lnTo>
                  <a:lnTo>
                    <a:pt x="36" y="136"/>
                  </a:lnTo>
                  <a:lnTo>
                    <a:pt x="36" y="138"/>
                  </a:lnTo>
                  <a:lnTo>
                    <a:pt x="36" y="138"/>
                  </a:lnTo>
                  <a:close/>
                  <a:moveTo>
                    <a:pt x="34" y="124"/>
                  </a:moveTo>
                  <a:lnTo>
                    <a:pt x="36" y="122"/>
                  </a:lnTo>
                  <a:lnTo>
                    <a:pt x="40" y="118"/>
                  </a:lnTo>
                  <a:lnTo>
                    <a:pt x="38" y="120"/>
                  </a:lnTo>
                  <a:lnTo>
                    <a:pt x="40" y="122"/>
                  </a:lnTo>
                  <a:lnTo>
                    <a:pt x="36" y="124"/>
                  </a:lnTo>
                  <a:lnTo>
                    <a:pt x="34" y="124"/>
                  </a:lnTo>
                  <a:close/>
                  <a:moveTo>
                    <a:pt x="30" y="194"/>
                  </a:moveTo>
                  <a:lnTo>
                    <a:pt x="30" y="194"/>
                  </a:lnTo>
                  <a:lnTo>
                    <a:pt x="30" y="194"/>
                  </a:lnTo>
                  <a:lnTo>
                    <a:pt x="32" y="192"/>
                  </a:lnTo>
                  <a:lnTo>
                    <a:pt x="32" y="192"/>
                  </a:lnTo>
                  <a:lnTo>
                    <a:pt x="34" y="190"/>
                  </a:lnTo>
                  <a:lnTo>
                    <a:pt x="34" y="190"/>
                  </a:lnTo>
                  <a:lnTo>
                    <a:pt x="36" y="188"/>
                  </a:lnTo>
                  <a:lnTo>
                    <a:pt x="38" y="190"/>
                  </a:lnTo>
                  <a:lnTo>
                    <a:pt x="40" y="188"/>
                  </a:lnTo>
                  <a:lnTo>
                    <a:pt x="40" y="188"/>
                  </a:lnTo>
                  <a:lnTo>
                    <a:pt x="42" y="188"/>
                  </a:lnTo>
                  <a:lnTo>
                    <a:pt x="44" y="190"/>
                  </a:lnTo>
                  <a:lnTo>
                    <a:pt x="44" y="190"/>
                  </a:lnTo>
                  <a:lnTo>
                    <a:pt x="46" y="190"/>
                  </a:lnTo>
                  <a:lnTo>
                    <a:pt x="48" y="190"/>
                  </a:lnTo>
                  <a:lnTo>
                    <a:pt x="48" y="190"/>
                  </a:lnTo>
                  <a:lnTo>
                    <a:pt x="48" y="188"/>
                  </a:lnTo>
                  <a:lnTo>
                    <a:pt x="50" y="188"/>
                  </a:lnTo>
                  <a:lnTo>
                    <a:pt x="48" y="186"/>
                  </a:lnTo>
                  <a:lnTo>
                    <a:pt x="50" y="184"/>
                  </a:lnTo>
                  <a:lnTo>
                    <a:pt x="52" y="184"/>
                  </a:lnTo>
                  <a:lnTo>
                    <a:pt x="52" y="184"/>
                  </a:lnTo>
                  <a:lnTo>
                    <a:pt x="56" y="182"/>
                  </a:lnTo>
                  <a:lnTo>
                    <a:pt x="58" y="182"/>
                  </a:lnTo>
                  <a:lnTo>
                    <a:pt x="62" y="184"/>
                  </a:lnTo>
                  <a:lnTo>
                    <a:pt x="62" y="184"/>
                  </a:lnTo>
                  <a:lnTo>
                    <a:pt x="64" y="184"/>
                  </a:lnTo>
                  <a:lnTo>
                    <a:pt x="66" y="184"/>
                  </a:lnTo>
                  <a:lnTo>
                    <a:pt x="68" y="182"/>
                  </a:lnTo>
                  <a:lnTo>
                    <a:pt x="70" y="182"/>
                  </a:lnTo>
                  <a:lnTo>
                    <a:pt x="72" y="182"/>
                  </a:lnTo>
                  <a:lnTo>
                    <a:pt x="74" y="180"/>
                  </a:lnTo>
                  <a:lnTo>
                    <a:pt x="76" y="180"/>
                  </a:lnTo>
                  <a:lnTo>
                    <a:pt x="78" y="180"/>
                  </a:lnTo>
                  <a:lnTo>
                    <a:pt x="78" y="180"/>
                  </a:lnTo>
                  <a:lnTo>
                    <a:pt x="78" y="180"/>
                  </a:lnTo>
                  <a:lnTo>
                    <a:pt x="80" y="180"/>
                  </a:lnTo>
                  <a:lnTo>
                    <a:pt x="82" y="180"/>
                  </a:lnTo>
                  <a:lnTo>
                    <a:pt x="86" y="180"/>
                  </a:lnTo>
                  <a:lnTo>
                    <a:pt x="88" y="180"/>
                  </a:lnTo>
                  <a:lnTo>
                    <a:pt x="92" y="180"/>
                  </a:lnTo>
                  <a:lnTo>
                    <a:pt x="92" y="180"/>
                  </a:lnTo>
                  <a:lnTo>
                    <a:pt x="94" y="180"/>
                  </a:lnTo>
                  <a:lnTo>
                    <a:pt x="96" y="178"/>
                  </a:lnTo>
                  <a:lnTo>
                    <a:pt x="98" y="176"/>
                  </a:lnTo>
                  <a:lnTo>
                    <a:pt x="98" y="176"/>
                  </a:lnTo>
                  <a:lnTo>
                    <a:pt x="100" y="178"/>
                  </a:lnTo>
                  <a:lnTo>
                    <a:pt x="100" y="176"/>
                  </a:lnTo>
                  <a:lnTo>
                    <a:pt x="102" y="174"/>
                  </a:lnTo>
                  <a:lnTo>
                    <a:pt x="104" y="174"/>
                  </a:lnTo>
                  <a:lnTo>
                    <a:pt x="104" y="172"/>
                  </a:lnTo>
                  <a:lnTo>
                    <a:pt x="104" y="170"/>
                  </a:lnTo>
                  <a:lnTo>
                    <a:pt x="104" y="168"/>
                  </a:lnTo>
                  <a:lnTo>
                    <a:pt x="102" y="168"/>
                  </a:lnTo>
                  <a:lnTo>
                    <a:pt x="98" y="170"/>
                  </a:lnTo>
                  <a:lnTo>
                    <a:pt x="98" y="170"/>
                  </a:lnTo>
                  <a:lnTo>
                    <a:pt x="96" y="170"/>
                  </a:lnTo>
                  <a:lnTo>
                    <a:pt x="94" y="170"/>
                  </a:lnTo>
                  <a:lnTo>
                    <a:pt x="96" y="168"/>
                  </a:lnTo>
                  <a:lnTo>
                    <a:pt x="96" y="168"/>
                  </a:lnTo>
                  <a:lnTo>
                    <a:pt x="96" y="168"/>
                  </a:lnTo>
                  <a:lnTo>
                    <a:pt x="94" y="168"/>
                  </a:lnTo>
                  <a:lnTo>
                    <a:pt x="92" y="168"/>
                  </a:lnTo>
                  <a:lnTo>
                    <a:pt x="96" y="166"/>
                  </a:lnTo>
                  <a:lnTo>
                    <a:pt x="96" y="166"/>
                  </a:lnTo>
                  <a:lnTo>
                    <a:pt x="98" y="166"/>
                  </a:lnTo>
                  <a:lnTo>
                    <a:pt x="98" y="164"/>
                  </a:lnTo>
                  <a:lnTo>
                    <a:pt x="96" y="164"/>
                  </a:lnTo>
                  <a:lnTo>
                    <a:pt x="98" y="162"/>
                  </a:lnTo>
                  <a:lnTo>
                    <a:pt x="98" y="162"/>
                  </a:lnTo>
                  <a:lnTo>
                    <a:pt x="100" y="162"/>
                  </a:lnTo>
                  <a:lnTo>
                    <a:pt x="102" y="162"/>
                  </a:lnTo>
                  <a:lnTo>
                    <a:pt x="102" y="160"/>
                  </a:lnTo>
                  <a:lnTo>
                    <a:pt x="102" y="160"/>
                  </a:lnTo>
                  <a:lnTo>
                    <a:pt x="102" y="160"/>
                  </a:lnTo>
                  <a:lnTo>
                    <a:pt x="100" y="160"/>
                  </a:lnTo>
                  <a:lnTo>
                    <a:pt x="100" y="158"/>
                  </a:lnTo>
                  <a:lnTo>
                    <a:pt x="102" y="158"/>
                  </a:lnTo>
                  <a:lnTo>
                    <a:pt x="102" y="160"/>
                  </a:lnTo>
                  <a:lnTo>
                    <a:pt x="104" y="158"/>
                  </a:lnTo>
                  <a:lnTo>
                    <a:pt x="106" y="156"/>
                  </a:lnTo>
                  <a:lnTo>
                    <a:pt x="106" y="152"/>
                  </a:lnTo>
                  <a:lnTo>
                    <a:pt x="106" y="150"/>
                  </a:lnTo>
                  <a:lnTo>
                    <a:pt x="106" y="148"/>
                  </a:lnTo>
                  <a:lnTo>
                    <a:pt x="106" y="146"/>
                  </a:lnTo>
                  <a:lnTo>
                    <a:pt x="100" y="142"/>
                  </a:lnTo>
                  <a:lnTo>
                    <a:pt x="96" y="142"/>
                  </a:lnTo>
                  <a:lnTo>
                    <a:pt x="92" y="142"/>
                  </a:lnTo>
                  <a:lnTo>
                    <a:pt x="92" y="144"/>
                  </a:lnTo>
                  <a:lnTo>
                    <a:pt x="90" y="146"/>
                  </a:lnTo>
                  <a:lnTo>
                    <a:pt x="88" y="144"/>
                  </a:lnTo>
                  <a:lnTo>
                    <a:pt x="86" y="144"/>
                  </a:lnTo>
                  <a:lnTo>
                    <a:pt x="90" y="140"/>
                  </a:lnTo>
                  <a:lnTo>
                    <a:pt x="90" y="138"/>
                  </a:lnTo>
                  <a:lnTo>
                    <a:pt x="88" y="134"/>
                  </a:lnTo>
                  <a:lnTo>
                    <a:pt x="86" y="132"/>
                  </a:lnTo>
                  <a:lnTo>
                    <a:pt x="84" y="132"/>
                  </a:lnTo>
                  <a:lnTo>
                    <a:pt x="82" y="130"/>
                  </a:lnTo>
                  <a:lnTo>
                    <a:pt x="82" y="130"/>
                  </a:lnTo>
                  <a:lnTo>
                    <a:pt x="80" y="130"/>
                  </a:lnTo>
                  <a:lnTo>
                    <a:pt x="78" y="130"/>
                  </a:lnTo>
                  <a:lnTo>
                    <a:pt x="78" y="130"/>
                  </a:lnTo>
                  <a:lnTo>
                    <a:pt x="80" y="130"/>
                  </a:lnTo>
                  <a:lnTo>
                    <a:pt x="80" y="130"/>
                  </a:lnTo>
                  <a:lnTo>
                    <a:pt x="82" y="130"/>
                  </a:lnTo>
                  <a:lnTo>
                    <a:pt x="84" y="130"/>
                  </a:lnTo>
                  <a:lnTo>
                    <a:pt x="84" y="132"/>
                  </a:lnTo>
                  <a:lnTo>
                    <a:pt x="86" y="130"/>
                  </a:lnTo>
                  <a:lnTo>
                    <a:pt x="88" y="132"/>
                  </a:lnTo>
                  <a:lnTo>
                    <a:pt x="84" y="126"/>
                  </a:lnTo>
                  <a:lnTo>
                    <a:pt x="82" y="124"/>
                  </a:lnTo>
                  <a:lnTo>
                    <a:pt x="84" y="124"/>
                  </a:lnTo>
                  <a:lnTo>
                    <a:pt x="84" y="124"/>
                  </a:lnTo>
                  <a:lnTo>
                    <a:pt x="82" y="122"/>
                  </a:lnTo>
                  <a:lnTo>
                    <a:pt x="82" y="120"/>
                  </a:lnTo>
                  <a:lnTo>
                    <a:pt x="82" y="120"/>
                  </a:lnTo>
                  <a:lnTo>
                    <a:pt x="80" y="118"/>
                  </a:lnTo>
                  <a:lnTo>
                    <a:pt x="76" y="116"/>
                  </a:lnTo>
                  <a:lnTo>
                    <a:pt x="72" y="114"/>
                  </a:lnTo>
                  <a:lnTo>
                    <a:pt x="72" y="114"/>
                  </a:lnTo>
                  <a:lnTo>
                    <a:pt x="70" y="112"/>
                  </a:lnTo>
                  <a:lnTo>
                    <a:pt x="70" y="108"/>
                  </a:lnTo>
                  <a:lnTo>
                    <a:pt x="68" y="106"/>
                  </a:lnTo>
                  <a:lnTo>
                    <a:pt x="68" y="100"/>
                  </a:lnTo>
                  <a:lnTo>
                    <a:pt x="66" y="98"/>
                  </a:lnTo>
                  <a:lnTo>
                    <a:pt x="64" y="98"/>
                  </a:lnTo>
                  <a:lnTo>
                    <a:pt x="62" y="94"/>
                  </a:lnTo>
                  <a:lnTo>
                    <a:pt x="60" y="92"/>
                  </a:lnTo>
                  <a:lnTo>
                    <a:pt x="58" y="92"/>
                  </a:lnTo>
                  <a:lnTo>
                    <a:pt x="56" y="90"/>
                  </a:lnTo>
                  <a:lnTo>
                    <a:pt x="54" y="92"/>
                  </a:lnTo>
                  <a:lnTo>
                    <a:pt x="52" y="92"/>
                  </a:lnTo>
                  <a:lnTo>
                    <a:pt x="50" y="92"/>
                  </a:lnTo>
                  <a:lnTo>
                    <a:pt x="48" y="92"/>
                  </a:lnTo>
                  <a:lnTo>
                    <a:pt x="46" y="90"/>
                  </a:lnTo>
                  <a:lnTo>
                    <a:pt x="44" y="90"/>
                  </a:lnTo>
                  <a:lnTo>
                    <a:pt x="46" y="90"/>
                  </a:lnTo>
                  <a:lnTo>
                    <a:pt x="50" y="90"/>
                  </a:lnTo>
                  <a:lnTo>
                    <a:pt x="52" y="90"/>
                  </a:lnTo>
                  <a:lnTo>
                    <a:pt x="52" y="88"/>
                  </a:lnTo>
                  <a:lnTo>
                    <a:pt x="54" y="88"/>
                  </a:lnTo>
                  <a:lnTo>
                    <a:pt x="56" y="86"/>
                  </a:lnTo>
                  <a:lnTo>
                    <a:pt x="54" y="86"/>
                  </a:lnTo>
                  <a:lnTo>
                    <a:pt x="54" y="84"/>
                  </a:lnTo>
                  <a:lnTo>
                    <a:pt x="54" y="84"/>
                  </a:lnTo>
                  <a:lnTo>
                    <a:pt x="50" y="86"/>
                  </a:lnTo>
                  <a:lnTo>
                    <a:pt x="50" y="84"/>
                  </a:lnTo>
                  <a:lnTo>
                    <a:pt x="52" y="82"/>
                  </a:lnTo>
                  <a:lnTo>
                    <a:pt x="56" y="82"/>
                  </a:lnTo>
                  <a:lnTo>
                    <a:pt x="56" y="82"/>
                  </a:lnTo>
                  <a:lnTo>
                    <a:pt x="56" y="80"/>
                  </a:lnTo>
                  <a:lnTo>
                    <a:pt x="58" y="80"/>
                  </a:lnTo>
                  <a:lnTo>
                    <a:pt x="60" y="76"/>
                  </a:lnTo>
                  <a:lnTo>
                    <a:pt x="60" y="76"/>
                  </a:lnTo>
                  <a:lnTo>
                    <a:pt x="60" y="74"/>
                  </a:lnTo>
                  <a:lnTo>
                    <a:pt x="62" y="72"/>
                  </a:lnTo>
                  <a:lnTo>
                    <a:pt x="62" y="70"/>
                  </a:lnTo>
                  <a:lnTo>
                    <a:pt x="62" y="68"/>
                  </a:lnTo>
                  <a:lnTo>
                    <a:pt x="64" y="66"/>
                  </a:lnTo>
                  <a:lnTo>
                    <a:pt x="64" y="64"/>
                  </a:lnTo>
                  <a:lnTo>
                    <a:pt x="62" y="62"/>
                  </a:lnTo>
                  <a:lnTo>
                    <a:pt x="60" y="62"/>
                  </a:lnTo>
                  <a:lnTo>
                    <a:pt x="56" y="62"/>
                  </a:lnTo>
                  <a:lnTo>
                    <a:pt x="52" y="62"/>
                  </a:lnTo>
                  <a:lnTo>
                    <a:pt x="52" y="62"/>
                  </a:lnTo>
                  <a:lnTo>
                    <a:pt x="50" y="62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46" y="64"/>
                  </a:lnTo>
                  <a:lnTo>
                    <a:pt x="44" y="64"/>
                  </a:lnTo>
                  <a:lnTo>
                    <a:pt x="42" y="64"/>
                  </a:lnTo>
                  <a:lnTo>
                    <a:pt x="42" y="66"/>
                  </a:lnTo>
                  <a:lnTo>
                    <a:pt x="40" y="64"/>
                  </a:lnTo>
                  <a:lnTo>
                    <a:pt x="42" y="62"/>
                  </a:lnTo>
                  <a:lnTo>
                    <a:pt x="44" y="60"/>
                  </a:lnTo>
                  <a:lnTo>
                    <a:pt x="44" y="60"/>
                  </a:lnTo>
                  <a:lnTo>
                    <a:pt x="42" y="60"/>
                  </a:lnTo>
                  <a:lnTo>
                    <a:pt x="42" y="60"/>
                  </a:lnTo>
                  <a:lnTo>
                    <a:pt x="42" y="58"/>
                  </a:lnTo>
                  <a:lnTo>
                    <a:pt x="48" y="54"/>
                  </a:lnTo>
                  <a:lnTo>
                    <a:pt x="50" y="52"/>
                  </a:lnTo>
                  <a:lnTo>
                    <a:pt x="50" y="52"/>
                  </a:lnTo>
                  <a:lnTo>
                    <a:pt x="52" y="48"/>
                  </a:lnTo>
                  <a:lnTo>
                    <a:pt x="50" y="48"/>
                  </a:lnTo>
                  <a:lnTo>
                    <a:pt x="52" y="46"/>
                  </a:lnTo>
                  <a:lnTo>
                    <a:pt x="52" y="46"/>
                  </a:lnTo>
                  <a:lnTo>
                    <a:pt x="50" y="46"/>
                  </a:lnTo>
                  <a:lnTo>
                    <a:pt x="48" y="48"/>
                  </a:lnTo>
                  <a:lnTo>
                    <a:pt x="46" y="46"/>
                  </a:lnTo>
                  <a:lnTo>
                    <a:pt x="44" y="48"/>
                  </a:lnTo>
                  <a:lnTo>
                    <a:pt x="42" y="48"/>
                  </a:lnTo>
                  <a:lnTo>
                    <a:pt x="40" y="48"/>
                  </a:lnTo>
                  <a:lnTo>
                    <a:pt x="38" y="48"/>
                  </a:lnTo>
                  <a:lnTo>
                    <a:pt x="38" y="48"/>
                  </a:lnTo>
                  <a:lnTo>
                    <a:pt x="38" y="48"/>
                  </a:lnTo>
                  <a:lnTo>
                    <a:pt x="36" y="48"/>
                  </a:lnTo>
                  <a:lnTo>
                    <a:pt x="36" y="48"/>
                  </a:lnTo>
                  <a:lnTo>
                    <a:pt x="36" y="48"/>
                  </a:lnTo>
                  <a:lnTo>
                    <a:pt x="34" y="46"/>
                  </a:lnTo>
                  <a:lnTo>
                    <a:pt x="32" y="48"/>
                  </a:lnTo>
                  <a:lnTo>
                    <a:pt x="32" y="48"/>
                  </a:lnTo>
                  <a:lnTo>
                    <a:pt x="32" y="50"/>
                  </a:lnTo>
                  <a:lnTo>
                    <a:pt x="32" y="50"/>
                  </a:lnTo>
                  <a:lnTo>
                    <a:pt x="32" y="52"/>
                  </a:lnTo>
                  <a:lnTo>
                    <a:pt x="30" y="52"/>
                  </a:lnTo>
                  <a:lnTo>
                    <a:pt x="30" y="54"/>
                  </a:lnTo>
                  <a:lnTo>
                    <a:pt x="30" y="56"/>
                  </a:lnTo>
                  <a:lnTo>
                    <a:pt x="28" y="56"/>
                  </a:lnTo>
                  <a:lnTo>
                    <a:pt x="30" y="58"/>
                  </a:lnTo>
                  <a:lnTo>
                    <a:pt x="32" y="60"/>
                  </a:lnTo>
                  <a:lnTo>
                    <a:pt x="30" y="58"/>
                  </a:lnTo>
                  <a:lnTo>
                    <a:pt x="28" y="60"/>
                  </a:lnTo>
                  <a:lnTo>
                    <a:pt x="26" y="58"/>
                  </a:lnTo>
                  <a:lnTo>
                    <a:pt x="26" y="60"/>
                  </a:lnTo>
                  <a:lnTo>
                    <a:pt x="28" y="60"/>
                  </a:lnTo>
                  <a:lnTo>
                    <a:pt x="26" y="62"/>
                  </a:lnTo>
                  <a:lnTo>
                    <a:pt x="26" y="60"/>
                  </a:lnTo>
                  <a:lnTo>
                    <a:pt x="24" y="62"/>
                  </a:lnTo>
                  <a:lnTo>
                    <a:pt x="26" y="62"/>
                  </a:lnTo>
                  <a:lnTo>
                    <a:pt x="24" y="62"/>
                  </a:lnTo>
                  <a:lnTo>
                    <a:pt x="26" y="64"/>
                  </a:lnTo>
                  <a:lnTo>
                    <a:pt x="28" y="64"/>
                  </a:lnTo>
                  <a:lnTo>
                    <a:pt x="26" y="66"/>
                  </a:lnTo>
                  <a:lnTo>
                    <a:pt x="24" y="64"/>
                  </a:lnTo>
                  <a:lnTo>
                    <a:pt x="24" y="68"/>
                  </a:lnTo>
                  <a:lnTo>
                    <a:pt x="24" y="68"/>
                  </a:lnTo>
                  <a:lnTo>
                    <a:pt x="28" y="68"/>
                  </a:lnTo>
                  <a:lnTo>
                    <a:pt x="26" y="68"/>
                  </a:lnTo>
                  <a:lnTo>
                    <a:pt x="26" y="70"/>
                  </a:lnTo>
                  <a:lnTo>
                    <a:pt x="26" y="70"/>
                  </a:lnTo>
                  <a:lnTo>
                    <a:pt x="28" y="70"/>
                  </a:lnTo>
                  <a:lnTo>
                    <a:pt x="28" y="70"/>
                  </a:lnTo>
                  <a:lnTo>
                    <a:pt x="28" y="70"/>
                  </a:lnTo>
                  <a:lnTo>
                    <a:pt x="28" y="70"/>
                  </a:lnTo>
                  <a:lnTo>
                    <a:pt x="26" y="70"/>
                  </a:lnTo>
                  <a:lnTo>
                    <a:pt x="26" y="72"/>
                  </a:lnTo>
                  <a:lnTo>
                    <a:pt x="28" y="72"/>
                  </a:lnTo>
                  <a:lnTo>
                    <a:pt x="26" y="72"/>
                  </a:lnTo>
                  <a:lnTo>
                    <a:pt x="26" y="74"/>
                  </a:lnTo>
                  <a:lnTo>
                    <a:pt x="26" y="74"/>
                  </a:lnTo>
                  <a:lnTo>
                    <a:pt x="26" y="76"/>
                  </a:lnTo>
                  <a:lnTo>
                    <a:pt x="24" y="74"/>
                  </a:lnTo>
                  <a:lnTo>
                    <a:pt x="24" y="76"/>
                  </a:lnTo>
                  <a:lnTo>
                    <a:pt x="24" y="76"/>
                  </a:lnTo>
                  <a:lnTo>
                    <a:pt x="24" y="76"/>
                  </a:lnTo>
                  <a:lnTo>
                    <a:pt x="24" y="78"/>
                  </a:lnTo>
                  <a:lnTo>
                    <a:pt x="22" y="78"/>
                  </a:lnTo>
                  <a:lnTo>
                    <a:pt x="20" y="78"/>
                  </a:lnTo>
                  <a:lnTo>
                    <a:pt x="22" y="80"/>
                  </a:lnTo>
                  <a:lnTo>
                    <a:pt x="22" y="80"/>
                  </a:lnTo>
                  <a:lnTo>
                    <a:pt x="24" y="80"/>
                  </a:lnTo>
                  <a:lnTo>
                    <a:pt x="24" y="80"/>
                  </a:lnTo>
                  <a:lnTo>
                    <a:pt x="22" y="80"/>
                  </a:lnTo>
                  <a:lnTo>
                    <a:pt x="24" y="82"/>
                  </a:lnTo>
                  <a:lnTo>
                    <a:pt x="24" y="82"/>
                  </a:lnTo>
                  <a:lnTo>
                    <a:pt x="26" y="82"/>
                  </a:lnTo>
                  <a:lnTo>
                    <a:pt x="30" y="78"/>
                  </a:lnTo>
                  <a:lnTo>
                    <a:pt x="30" y="80"/>
                  </a:lnTo>
                  <a:lnTo>
                    <a:pt x="30" y="80"/>
                  </a:lnTo>
                  <a:lnTo>
                    <a:pt x="30" y="80"/>
                  </a:lnTo>
                  <a:lnTo>
                    <a:pt x="28" y="82"/>
                  </a:lnTo>
                  <a:lnTo>
                    <a:pt x="28" y="84"/>
                  </a:lnTo>
                  <a:lnTo>
                    <a:pt x="26" y="86"/>
                  </a:lnTo>
                  <a:lnTo>
                    <a:pt x="28" y="88"/>
                  </a:lnTo>
                  <a:lnTo>
                    <a:pt x="26" y="90"/>
                  </a:lnTo>
                  <a:lnTo>
                    <a:pt x="26" y="92"/>
                  </a:lnTo>
                  <a:lnTo>
                    <a:pt x="26" y="94"/>
                  </a:lnTo>
                  <a:lnTo>
                    <a:pt x="26" y="96"/>
                  </a:lnTo>
                  <a:lnTo>
                    <a:pt x="28" y="94"/>
                  </a:lnTo>
                  <a:lnTo>
                    <a:pt x="26" y="98"/>
                  </a:lnTo>
                  <a:lnTo>
                    <a:pt x="26" y="100"/>
                  </a:lnTo>
                  <a:lnTo>
                    <a:pt x="24" y="102"/>
                  </a:lnTo>
                  <a:lnTo>
                    <a:pt x="24" y="104"/>
                  </a:lnTo>
                  <a:lnTo>
                    <a:pt x="26" y="104"/>
                  </a:lnTo>
                  <a:lnTo>
                    <a:pt x="26" y="102"/>
                  </a:lnTo>
                  <a:lnTo>
                    <a:pt x="28" y="98"/>
                  </a:lnTo>
                  <a:lnTo>
                    <a:pt x="28" y="96"/>
                  </a:lnTo>
                  <a:lnTo>
                    <a:pt x="30" y="96"/>
                  </a:lnTo>
                  <a:lnTo>
                    <a:pt x="28" y="90"/>
                  </a:lnTo>
                  <a:lnTo>
                    <a:pt x="30" y="90"/>
                  </a:lnTo>
                  <a:lnTo>
                    <a:pt x="32" y="88"/>
                  </a:lnTo>
                  <a:lnTo>
                    <a:pt x="30" y="90"/>
                  </a:lnTo>
                  <a:lnTo>
                    <a:pt x="30" y="94"/>
                  </a:lnTo>
                  <a:lnTo>
                    <a:pt x="30" y="94"/>
                  </a:lnTo>
                  <a:lnTo>
                    <a:pt x="30" y="92"/>
                  </a:lnTo>
                  <a:lnTo>
                    <a:pt x="32" y="90"/>
                  </a:lnTo>
                  <a:lnTo>
                    <a:pt x="32" y="94"/>
                  </a:lnTo>
                  <a:lnTo>
                    <a:pt x="34" y="90"/>
                  </a:lnTo>
                  <a:lnTo>
                    <a:pt x="34" y="88"/>
                  </a:lnTo>
                  <a:lnTo>
                    <a:pt x="34" y="88"/>
                  </a:lnTo>
                  <a:lnTo>
                    <a:pt x="34" y="90"/>
                  </a:lnTo>
                  <a:lnTo>
                    <a:pt x="36" y="92"/>
                  </a:lnTo>
                  <a:lnTo>
                    <a:pt x="34" y="92"/>
                  </a:lnTo>
                  <a:lnTo>
                    <a:pt x="34" y="96"/>
                  </a:lnTo>
                  <a:lnTo>
                    <a:pt x="34" y="98"/>
                  </a:lnTo>
                  <a:lnTo>
                    <a:pt x="36" y="98"/>
                  </a:lnTo>
                  <a:lnTo>
                    <a:pt x="36" y="100"/>
                  </a:lnTo>
                  <a:lnTo>
                    <a:pt x="34" y="102"/>
                  </a:lnTo>
                  <a:lnTo>
                    <a:pt x="32" y="108"/>
                  </a:lnTo>
                  <a:lnTo>
                    <a:pt x="32" y="110"/>
                  </a:lnTo>
                  <a:lnTo>
                    <a:pt x="30" y="108"/>
                  </a:lnTo>
                  <a:lnTo>
                    <a:pt x="32" y="110"/>
                  </a:lnTo>
                  <a:lnTo>
                    <a:pt x="34" y="114"/>
                  </a:lnTo>
                  <a:lnTo>
                    <a:pt x="32" y="112"/>
                  </a:lnTo>
                  <a:lnTo>
                    <a:pt x="34" y="110"/>
                  </a:lnTo>
                  <a:lnTo>
                    <a:pt x="38" y="114"/>
                  </a:lnTo>
                  <a:lnTo>
                    <a:pt x="38" y="112"/>
                  </a:lnTo>
                  <a:lnTo>
                    <a:pt x="36" y="110"/>
                  </a:lnTo>
                  <a:lnTo>
                    <a:pt x="38" y="110"/>
                  </a:lnTo>
                  <a:lnTo>
                    <a:pt x="42" y="112"/>
                  </a:lnTo>
                  <a:lnTo>
                    <a:pt x="44" y="112"/>
                  </a:lnTo>
                  <a:lnTo>
                    <a:pt x="44" y="110"/>
                  </a:lnTo>
                  <a:lnTo>
                    <a:pt x="46" y="110"/>
                  </a:lnTo>
                  <a:lnTo>
                    <a:pt x="48" y="108"/>
                  </a:lnTo>
                  <a:lnTo>
                    <a:pt x="54" y="110"/>
                  </a:lnTo>
                  <a:lnTo>
                    <a:pt x="50" y="110"/>
                  </a:lnTo>
                  <a:lnTo>
                    <a:pt x="46" y="118"/>
                  </a:lnTo>
                  <a:lnTo>
                    <a:pt x="50" y="122"/>
                  </a:lnTo>
                  <a:lnTo>
                    <a:pt x="50" y="122"/>
                  </a:lnTo>
                  <a:lnTo>
                    <a:pt x="50" y="124"/>
                  </a:lnTo>
                  <a:lnTo>
                    <a:pt x="54" y="122"/>
                  </a:lnTo>
                  <a:lnTo>
                    <a:pt x="56" y="122"/>
                  </a:lnTo>
                  <a:lnTo>
                    <a:pt x="54" y="124"/>
                  </a:lnTo>
                  <a:lnTo>
                    <a:pt x="56" y="126"/>
                  </a:lnTo>
                  <a:lnTo>
                    <a:pt x="52" y="128"/>
                  </a:lnTo>
                  <a:lnTo>
                    <a:pt x="54" y="132"/>
                  </a:lnTo>
                  <a:lnTo>
                    <a:pt x="52" y="134"/>
                  </a:lnTo>
                  <a:lnTo>
                    <a:pt x="54" y="136"/>
                  </a:lnTo>
                  <a:lnTo>
                    <a:pt x="56" y="138"/>
                  </a:lnTo>
                  <a:lnTo>
                    <a:pt x="56" y="138"/>
                  </a:lnTo>
                  <a:lnTo>
                    <a:pt x="56" y="138"/>
                  </a:lnTo>
                  <a:lnTo>
                    <a:pt x="54" y="138"/>
                  </a:lnTo>
                  <a:lnTo>
                    <a:pt x="54" y="136"/>
                  </a:lnTo>
                  <a:lnTo>
                    <a:pt x="52" y="136"/>
                  </a:lnTo>
                  <a:lnTo>
                    <a:pt x="52" y="138"/>
                  </a:lnTo>
                  <a:lnTo>
                    <a:pt x="54" y="138"/>
                  </a:lnTo>
                  <a:lnTo>
                    <a:pt x="52" y="138"/>
                  </a:lnTo>
                  <a:lnTo>
                    <a:pt x="50" y="138"/>
                  </a:lnTo>
                  <a:lnTo>
                    <a:pt x="46" y="138"/>
                  </a:lnTo>
                  <a:lnTo>
                    <a:pt x="44" y="138"/>
                  </a:lnTo>
                  <a:lnTo>
                    <a:pt x="42" y="140"/>
                  </a:lnTo>
                  <a:lnTo>
                    <a:pt x="38" y="144"/>
                  </a:lnTo>
                  <a:lnTo>
                    <a:pt x="36" y="146"/>
                  </a:lnTo>
                  <a:lnTo>
                    <a:pt x="34" y="146"/>
                  </a:lnTo>
                  <a:lnTo>
                    <a:pt x="36" y="146"/>
                  </a:lnTo>
                  <a:lnTo>
                    <a:pt x="38" y="146"/>
                  </a:lnTo>
                  <a:lnTo>
                    <a:pt x="38" y="146"/>
                  </a:lnTo>
                  <a:lnTo>
                    <a:pt x="42" y="144"/>
                  </a:lnTo>
                  <a:lnTo>
                    <a:pt x="42" y="146"/>
                  </a:lnTo>
                  <a:lnTo>
                    <a:pt x="44" y="148"/>
                  </a:lnTo>
                  <a:lnTo>
                    <a:pt x="42" y="150"/>
                  </a:lnTo>
                  <a:lnTo>
                    <a:pt x="42" y="152"/>
                  </a:lnTo>
                  <a:lnTo>
                    <a:pt x="44" y="152"/>
                  </a:lnTo>
                  <a:lnTo>
                    <a:pt x="40" y="156"/>
                  </a:lnTo>
                  <a:lnTo>
                    <a:pt x="38" y="158"/>
                  </a:lnTo>
                  <a:lnTo>
                    <a:pt x="36" y="158"/>
                  </a:lnTo>
                  <a:lnTo>
                    <a:pt x="36" y="158"/>
                  </a:lnTo>
                  <a:lnTo>
                    <a:pt x="34" y="160"/>
                  </a:lnTo>
                  <a:lnTo>
                    <a:pt x="32" y="160"/>
                  </a:lnTo>
                  <a:lnTo>
                    <a:pt x="28" y="162"/>
                  </a:lnTo>
                  <a:lnTo>
                    <a:pt x="30" y="162"/>
                  </a:lnTo>
                  <a:lnTo>
                    <a:pt x="30" y="164"/>
                  </a:lnTo>
                  <a:lnTo>
                    <a:pt x="30" y="166"/>
                  </a:lnTo>
                  <a:lnTo>
                    <a:pt x="32" y="166"/>
                  </a:lnTo>
                  <a:lnTo>
                    <a:pt x="32" y="166"/>
                  </a:lnTo>
                  <a:lnTo>
                    <a:pt x="32" y="166"/>
                  </a:lnTo>
                  <a:lnTo>
                    <a:pt x="34" y="166"/>
                  </a:lnTo>
                  <a:lnTo>
                    <a:pt x="36" y="166"/>
                  </a:lnTo>
                  <a:lnTo>
                    <a:pt x="40" y="164"/>
                  </a:lnTo>
                  <a:lnTo>
                    <a:pt x="40" y="166"/>
                  </a:lnTo>
                  <a:lnTo>
                    <a:pt x="42" y="166"/>
                  </a:lnTo>
                  <a:lnTo>
                    <a:pt x="40" y="166"/>
                  </a:lnTo>
                  <a:lnTo>
                    <a:pt x="40" y="168"/>
                  </a:lnTo>
                  <a:lnTo>
                    <a:pt x="44" y="168"/>
                  </a:lnTo>
                  <a:lnTo>
                    <a:pt x="44" y="166"/>
                  </a:lnTo>
                  <a:lnTo>
                    <a:pt x="44" y="166"/>
                  </a:lnTo>
                  <a:lnTo>
                    <a:pt x="46" y="168"/>
                  </a:lnTo>
                  <a:lnTo>
                    <a:pt x="48" y="170"/>
                  </a:lnTo>
                  <a:lnTo>
                    <a:pt x="52" y="170"/>
                  </a:lnTo>
                  <a:lnTo>
                    <a:pt x="54" y="168"/>
                  </a:lnTo>
                  <a:lnTo>
                    <a:pt x="56" y="168"/>
                  </a:lnTo>
                  <a:lnTo>
                    <a:pt x="58" y="168"/>
                  </a:lnTo>
                  <a:lnTo>
                    <a:pt x="58" y="166"/>
                  </a:lnTo>
                  <a:lnTo>
                    <a:pt x="60" y="166"/>
                  </a:lnTo>
                  <a:lnTo>
                    <a:pt x="58" y="168"/>
                  </a:lnTo>
                  <a:lnTo>
                    <a:pt x="56" y="172"/>
                  </a:lnTo>
                  <a:lnTo>
                    <a:pt x="56" y="174"/>
                  </a:lnTo>
                  <a:lnTo>
                    <a:pt x="52" y="174"/>
                  </a:lnTo>
                  <a:lnTo>
                    <a:pt x="52" y="174"/>
                  </a:lnTo>
                  <a:lnTo>
                    <a:pt x="50" y="174"/>
                  </a:lnTo>
                  <a:lnTo>
                    <a:pt x="44" y="174"/>
                  </a:lnTo>
                  <a:lnTo>
                    <a:pt x="40" y="174"/>
                  </a:lnTo>
                  <a:lnTo>
                    <a:pt x="40" y="176"/>
                  </a:lnTo>
                  <a:lnTo>
                    <a:pt x="40" y="178"/>
                  </a:lnTo>
                  <a:lnTo>
                    <a:pt x="38" y="178"/>
                  </a:lnTo>
                  <a:lnTo>
                    <a:pt x="36" y="182"/>
                  </a:lnTo>
                  <a:lnTo>
                    <a:pt x="34" y="184"/>
                  </a:lnTo>
                  <a:lnTo>
                    <a:pt x="34" y="184"/>
                  </a:lnTo>
                  <a:lnTo>
                    <a:pt x="32" y="186"/>
                  </a:lnTo>
                  <a:lnTo>
                    <a:pt x="32" y="188"/>
                  </a:lnTo>
                  <a:lnTo>
                    <a:pt x="30" y="188"/>
                  </a:lnTo>
                  <a:lnTo>
                    <a:pt x="30" y="188"/>
                  </a:lnTo>
                  <a:lnTo>
                    <a:pt x="26" y="192"/>
                  </a:lnTo>
                  <a:lnTo>
                    <a:pt x="26" y="190"/>
                  </a:lnTo>
                  <a:lnTo>
                    <a:pt x="24" y="192"/>
                  </a:lnTo>
                  <a:lnTo>
                    <a:pt x="24" y="194"/>
                  </a:lnTo>
                  <a:lnTo>
                    <a:pt x="26" y="194"/>
                  </a:lnTo>
                  <a:lnTo>
                    <a:pt x="26" y="192"/>
                  </a:lnTo>
                  <a:lnTo>
                    <a:pt x="28" y="194"/>
                  </a:lnTo>
                  <a:lnTo>
                    <a:pt x="30" y="194"/>
                  </a:lnTo>
                  <a:close/>
                </a:path>
              </a:pathLst>
            </a:custGeom>
            <a:grpFill/>
            <a:ln w="6350">
              <a:solidFill>
                <a:srgbClr val="F6AA16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/>
              <a:endParaRPr lang="en-US" sz="3448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04" name="Uganda">
              <a:extLst>
                <a:ext uri="{FF2B5EF4-FFF2-40B4-BE49-F238E27FC236}">
                  <a16:creationId xmlns:a16="http://schemas.microsoft.com/office/drawing/2014/main" id="{B60B66EB-2728-43BE-B1BF-053A0B8DD9AE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2742" y="4321944"/>
              <a:ext cx="137798" cy="133970"/>
            </a:xfrm>
            <a:custGeom>
              <a:avLst/>
              <a:gdLst>
                <a:gd name="T0" fmla="*/ 56 w 72"/>
                <a:gd name="T1" fmla="*/ 50 h 70"/>
                <a:gd name="T2" fmla="*/ 58 w 72"/>
                <a:gd name="T3" fmla="*/ 44 h 70"/>
                <a:gd name="T4" fmla="*/ 62 w 72"/>
                <a:gd name="T5" fmla="*/ 40 h 70"/>
                <a:gd name="T6" fmla="*/ 64 w 72"/>
                <a:gd name="T7" fmla="*/ 38 h 70"/>
                <a:gd name="T8" fmla="*/ 68 w 72"/>
                <a:gd name="T9" fmla="*/ 34 h 70"/>
                <a:gd name="T10" fmla="*/ 70 w 72"/>
                <a:gd name="T11" fmla="*/ 30 h 70"/>
                <a:gd name="T12" fmla="*/ 70 w 72"/>
                <a:gd name="T13" fmla="*/ 24 h 70"/>
                <a:gd name="T14" fmla="*/ 70 w 72"/>
                <a:gd name="T15" fmla="*/ 22 h 70"/>
                <a:gd name="T16" fmla="*/ 66 w 72"/>
                <a:gd name="T17" fmla="*/ 20 h 70"/>
                <a:gd name="T18" fmla="*/ 62 w 72"/>
                <a:gd name="T19" fmla="*/ 14 h 70"/>
                <a:gd name="T20" fmla="*/ 62 w 72"/>
                <a:gd name="T21" fmla="*/ 8 h 70"/>
                <a:gd name="T22" fmla="*/ 60 w 72"/>
                <a:gd name="T23" fmla="*/ 6 h 70"/>
                <a:gd name="T24" fmla="*/ 58 w 72"/>
                <a:gd name="T25" fmla="*/ 2 h 70"/>
                <a:gd name="T26" fmla="*/ 54 w 72"/>
                <a:gd name="T27" fmla="*/ 2 h 70"/>
                <a:gd name="T28" fmla="*/ 50 w 72"/>
                <a:gd name="T29" fmla="*/ 6 h 70"/>
                <a:gd name="T30" fmla="*/ 42 w 72"/>
                <a:gd name="T31" fmla="*/ 6 h 70"/>
                <a:gd name="T32" fmla="*/ 38 w 72"/>
                <a:gd name="T33" fmla="*/ 6 h 70"/>
                <a:gd name="T34" fmla="*/ 36 w 72"/>
                <a:gd name="T35" fmla="*/ 6 h 70"/>
                <a:gd name="T36" fmla="*/ 34 w 72"/>
                <a:gd name="T37" fmla="*/ 10 h 70"/>
                <a:gd name="T38" fmla="*/ 30 w 72"/>
                <a:gd name="T39" fmla="*/ 8 h 70"/>
                <a:gd name="T40" fmla="*/ 28 w 72"/>
                <a:gd name="T41" fmla="*/ 6 h 70"/>
                <a:gd name="T42" fmla="*/ 22 w 72"/>
                <a:gd name="T43" fmla="*/ 6 h 70"/>
                <a:gd name="T44" fmla="*/ 18 w 72"/>
                <a:gd name="T45" fmla="*/ 6 h 70"/>
                <a:gd name="T46" fmla="*/ 18 w 72"/>
                <a:gd name="T47" fmla="*/ 8 h 70"/>
                <a:gd name="T48" fmla="*/ 18 w 72"/>
                <a:gd name="T49" fmla="*/ 12 h 70"/>
                <a:gd name="T50" fmla="*/ 16 w 72"/>
                <a:gd name="T51" fmla="*/ 16 h 70"/>
                <a:gd name="T52" fmla="*/ 16 w 72"/>
                <a:gd name="T53" fmla="*/ 24 h 70"/>
                <a:gd name="T54" fmla="*/ 18 w 72"/>
                <a:gd name="T55" fmla="*/ 28 h 70"/>
                <a:gd name="T56" fmla="*/ 18 w 72"/>
                <a:gd name="T57" fmla="*/ 30 h 70"/>
                <a:gd name="T58" fmla="*/ 8 w 72"/>
                <a:gd name="T59" fmla="*/ 42 h 70"/>
                <a:gd name="T60" fmla="*/ 2 w 72"/>
                <a:gd name="T61" fmla="*/ 54 h 70"/>
                <a:gd name="T62" fmla="*/ 2 w 72"/>
                <a:gd name="T63" fmla="*/ 58 h 70"/>
                <a:gd name="T64" fmla="*/ 0 w 72"/>
                <a:gd name="T65" fmla="*/ 68 h 70"/>
                <a:gd name="T66" fmla="*/ 0 w 72"/>
                <a:gd name="T67" fmla="*/ 70 h 70"/>
                <a:gd name="T68" fmla="*/ 2 w 72"/>
                <a:gd name="T69" fmla="*/ 70 h 70"/>
                <a:gd name="T70" fmla="*/ 6 w 72"/>
                <a:gd name="T71" fmla="*/ 70 h 70"/>
                <a:gd name="T72" fmla="*/ 8 w 72"/>
                <a:gd name="T73" fmla="*/ 70 h 70"/>
                <a:gd name="T74" fmla="*/ 10 w 72"/>
                <a:gd name="T75" fmla="*/ 68 h 70"/>
                <a:gd name="T76" fmla="*/ 12 w 72"/>
                <a:gd name="T77" fmla="*/ 68 h 70"/>
                <a:gd name="T78" fmla="*/ 14 w 72"/>
                <a:gd name="T79" fmla="*/ 68 h 70"/>
                <a:gd name="T80" fmla="*/ 24 w 72"/>
                <a:gd name="T81" fmla="*/ 66 h 70"/>
                <a:gd name="T82" fmla="*/ 34 w 72"/>
                <a:gd name="T83" fmla="*/ 66 h 70"/>
                <a:gd name="T84" fmla="*/ 54 w 72"/>
                <a:gd name="T85" fmla="*/ 54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72" h="70">
                  <a:moveTo>
                    <a:pt x="54" y="54"/>
                  </a:moveTo>
                  <a:lnTo>
                    <a:pt x="56" y="50"/>
                  </a:lnTo>
                  <a:lnTo>
                    <a:pt x="58" y="48"/>
                  </a:lnTo>
                  <a:lnTo>
                    <a:pt x="58" y="44"/>
                  </a:lnTo>
                  <a:lnTo>
                    <a:pt x="60" y="42"/>
                  </a:lnTo>
                  <a:lnTo>
                    <a:pt x="62" y="40"/>
                  </a:lnTo>
                  <a:lnTo>
                    <a:pt x="64" y="40"/>
                  </a:lnTo>
                  <a:lnTo>
                    <a:pt x="64" y="38"/>
                  </a:lnTo>
                  <a:lnTo>
                    <a:pt x="68" y="38"/>
                  </a:lnTo>
                  <a:lnTo>
                    <a:pt x="68" y="34"/>
                  </a:lnTo>
                  <a:lnTo>
                    <a:pt x="68" y="34"/>
                  </a:lnTo>
                  <a:lnTo>
                    <a:pt x="70" y="30"/>
                  </a:lnTo>
                  <a:lnTo>
                    <a:pt x="72" y="28"/>
                  </a:lnTo>
                  <a:lnTo>
                    <a:pt x="70" y="24"/>
                  </a:lnTo>
                  <a:lnTo>
                    <a:pt x="68" y="24"/>
                  </a:lnTo>
                  <a:lnTo>
                    <a:pt x="70" y="22"/>
                  </a:lnTo>
                  <a:lnTo>
                    <a:pt x="68" y="20"/>
                  </a:lnTo>
                  <a:lnTo>
                    <a:pt x="66" y="20"/>
                  </a:lnTo>
                  <a:lnTo>
                    <a:pt x="66" y="16"/>
                  </a:lnTo>
                  <a:lnTo>
                    <a:pt x="62" y="14"/>
                  </a:lnTo>
                  <a:lnTo>
                    <a:pt x="62" y="10"/>
                  </a:lnTo>
                  <a:lnTo>
                    <a:pt x="62" y="8"/>
                  </a:lnTo>
                  <a:lnTo>
                    <a:pt x="60" y="8"/>
                  </a:lnTo>
                  <a:lnTo>
                    <a:pt x="60" y="6"/>
                  </a:lnTo>
                  <a:lnTo>
                    <a:pt x="58" y="6"/>
                  </a:lnTo>
                  <a:lnTo>
                    <a:pt x="58" y="2"/>
                  </a:lnTo>
                  <a:lnTo>
                    <a:pt x="56" y="0"/>
                  </a:lnTo>
                  <a:lnTo>
                    <a:pt x="54" y="2"/>
                  </a:lnTo>
                  <a:lnTo>
                    <a:pt x="52" y="4"/>
                  </a:lnTo>
                  <a:lnTo>
                    <a:pt x="50" y="6"/>
                  </a:lnTo>
                  <a:lnTo>
                    <a:pt x="46" y="6"/>
                  </a:lnTo>
                  <a:lnTo>
                    <a:pt x="42" y="6"/>
                  </a:lnTo>
                  <a:lnTo>
                    <a:pt x="40" y="6"/>
                  </a:lnTo>
                  <a:lnTo>
                    <a:pt x="38" y="6"/>
                  </a:lnTo>
                  <a:lnTo>
                    <a:pt x="36" y="6"/>
                  </a:lnTo>
                  <a:lnTo>
                    <a:pt x="36" y="6"/>
                  </a:lnTo>
                  <a:lnTo>
                    <a:pt x="34" y="8"/>
                  </a:lnTo>
                  <a:lnTo>
                    <a:pt x="34" y="10"/>
                  </a:lnTo>
                  <a:lnTo>
                    <a:pt x="32" y="10"/>
                  </a:lnTo>
                  <a:lnTo>
                    <a:pt x="30" y="8"/>
                  </a:lnTo>
                  <a:lnTo>
                    <a:pt x="30" y="6"/>
                  </a:lnTo>
                  <a:lnTo>
                    <a:pt x="28" y="6"/>
                  </a:lnTo>
                  <a:lnTo>
                    <a:pt x="26" y="6"/>
                  </a:lnTo>
                  <a:lnTo>
                    <a:pt x="22" y="6"/>
                  </a:lnTo>
                  <a:lnTo>
                    <a:pt x="20" y="6"/>
                  </a:lnTo>
                  <a:lnTo>
                    <a:pt x="18" y="6"/>
                  </a:lnTo>
                  <a:lnTo>
                    <a:pt x="18" y="8"/>
                  </a:lnTo>
                  <a:lnTo>
                    <a:pt x="18" y="8"/>
                  </a:lnTo>
                  <a:lnTo>
                    <a:pt x="18" y="10"/>
                  </a:lnTo>
                  <a:lnTo>
                    <a:pt x="18" y="12"/>
                  </a:lnTo>
                  <a:lnTo>
                    <a:pt x="16" y="14"/>
                  </a:lnTo>
                  <a:lnTo>
                    <a:pt x="16" y="16"/>
                  </a:lnTo>
                  <a:lnTo>
                    <a:pt x="16" y="20"/>
                  </a:lnTo>
                  <a:lnTo>
                    <a:pt x="16" y="24"/>
                  </a:lnTo>
                  <a:lnTo>
                    <a:pt x="16" y="26"/>
                  </a:lnTo>
                  <a:lnTo>
                    <a:pt x="18" y="28"/>
                  </a:lnTo>
                  <a:lnTo>
                    <a:pt x="18" y="28"/>
                  </a:lnTo>
                  <a:lnTo>
                    <a:pt x="18" y="30"/>
                  </a:lnTo>
                  <a:lnTo>
                    <a:pt x="12" y="38"/>
                  </a:lnTo>
                  <a:lnTo>
                    <a:pt x="8" y="42"/>
                  </a:lnTo>
                  <a:lnTo>
                    <a:pt x="8" y="44"/>
                  </a:lnTo>
                  <a:lnTo>
                    <a:pt x="2" y="54"/>
                  </a:lnTo>
                  <a:lnTo>
                    <a:pt x="2" y="54"/>
                  </a:lnTo>
                  <a:lnTo>
                    <a:pt x="2" y="58"/>
                  </a:lnTo>
                  <a:lnTo>
                    <a:pt x="2" y="62"/>
                  </a:lnTo>
                  <a:lnTo>
                    <a:pt x="0" y="68"/>
                  </a:lnTo>
                  <a:lnTo>
                    <a:pt x="0" y="70"/>
                  </a:lnTo>
                  <a:lnTo>
                    <a:pt x="0" y="70"/>
                  </a:lnTo>
                  <a:lnTo>
                    <a:pt x="0" y="70"/>
                  </a:lnTo>
                  <a:lnTo>
                    <a:pt x="2" y="70"/>
                  </a:lnTo>
                  <a:lnTo>
                    <a:pt x="4" y="68"/>
                  </a:lnTo>
                  <a:lnTo>
                    <a:pt x="6" y="70"/>
                  </a:lnTo>
                  <a:lnTo>
                    <a:pt x="6" y="70"/>
                  </a:lnTo>
                  <a:lnTo>
                    <a:pt x="8" y="70"/>
                  </a:lnTo>
                  <a:lnTo>
                    <a:pt x="8" y="70"/>
                  </a:lnTo>
                  <a:lnTo>
                    <a:pt x="10" y="68"/>
                  </a:lnTo>
                  <a:lnTo>
                    <a:pt x="12" y="68"/>
                  </a:lnTo>
                  <a:lnTo>
                    <a:pt x="12" y="68"/>
                  </a:lnTo>
                  <a:lnTo>
                    <a:pt x="12" y="68"/>
                  </a:lnTo>
                  <a:lnTo>
                    <a:pt x="14" y="68"/>
                  </a:lnTo>
                  <a:lnTo>
                    <a:pt x="14" y="66"/>
                  </a:lnTo>
                  <a:lnTo>
                    <a:pt x="24" y="66"/>
                  </a:lnTo>
                  <a:lnTo>
                    <a:pt x="26" y="66"/>
                  </a:lnTo>
                  <a:lnTo>
                    <a:pt x="34" y="66"/>
                  </a:lnTo>
                  <a:lnTo>
                    <a:pt x="52" y="64"/>
                  </a:lnTo>
                  <a:lnTo>
                    <a:pt x="54" y="54"/>
                  </a:lnTo>
                  <a:close/>
                </a:path>
              </a:pathLst>
            </a:custGeom>
            <a:grpFill/>
            <a:ln w="6350">
              <a:solidFill>
                <a:srgbClr val="F6AA16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/>
              <a:endParaRPr lang="en-US" sz="3448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05" name="U.A.E">
              <a:extLst>
                <a:ext uri="{FF2B5EF4-FFF2-40B4-BE49-F238E27FC236}">
                  <a16:creationId xmlns:a16="http://schemas.microsoft.com/office/drawing/2014/main" id="{22EE2B2D-CF21-4FCC-AC8B-F781729E602C}"/>
                </a:ext>
              </a:extLst>
            </p:cNvPr>
            <p:cNvSpPr>
              <a:spLocks/>
            </p:cNvSpPr>
            <p:nvPr/>
          </p:nvSpPr>
          <p:spPr bwMode="auto">
            <a:xfrm>
              <a:off x="7110346" y="3786063"/>
              <a:ext cx="114832" cy="91865"/>
            </a:xfrm>
            <a:custGeom>
              <a:avLst/>
              <a:gdLst>
                <a:gd name="T0" fmla="*/ 0 w 60"/>
                <a:gd name="T1" fmla="*/ 24 h 48"/>
                <a:gd name="T2" fmla="*/ 0 w 60"/>
                <a:gd name="T3" fmla="*/ 28 h 48"/>
                <a:gd name="T4" fmla="*/ 4 w 60"/>
                <a:gd name="T5" fmla="*/ 32 h 48"/>
                <a:gd name="T6" fmla="*/ 6 w 60"/>
                <a:gd name="T7" fmla="*/ 42 h 48"/>
                <a:gd name="T8" fmla="*/ 42 w 60"/>
                <a:gd name="T9" fmla="*/ 48 h 48"/>
                <a:gd name="T10" fmla="*/ 46 w 60"/>
                <a:gd name="T11" fmla="*/ 42 h 48"/>
                <a:gd name="T12" fmla="*/ 58 w 60"/>
                <a:gd name="T13" fmla="*/ 10 h 48"/>
                <a:gd name="T14" fmla="*/ 60 w 60"/>
                <a:gd name="T15" fmla="*/ 10 h 48"/>
                <a:gd name="T16" fmla="*/ 60 w 60"/>
                <a:gd name="T17" fmla="*/ 8 h 48"/>
                <a:gd name="T18" fmla="*/ 58 w 60"/>
                <a:gd name="T19" fmla="*/ 6 h 48"/>
                <a:gd name="T20" fmla="*/ 58 w 60"/>
                <a:gd name="T21" fmla="*/ 6 h 48"/>
                <a:gd name="T22" fmla="*/ 58 w 60"/>
                <a:gd name="T23" fmla="*/ 6 h 48"/>
                <a:gd name="T24" fmla="*/ 58 w 60"/>
                <a:gd name="T25" fmla="*/ 6 h 48"/>
                <a:gd name="T26" fmla="*/ 56 w 60"/>
                <a:gd name="T27" fmla="*/ 6 h 48"/>
                <a:gd name="T28" fmla="*/ 56 w 60"/>
                <a:gd name="T29" fmla="*/ 0 h 48"/>
                <a:gd name="T30" fmla="*/ 54 w 60"/>
                <a:gd name="T31" fmla="*/ 0 h 48"/>
                <a:gd name="T32" fmla="*/ 54 w 60"/>
                <a:gd name="T33" fmla="*/ 2 h 48"/>
                <a:gd name="T34" fmla="*/ 54 w 60"/>
                <a:gd name="T35" fmla="*/ 4 h 48"/>
                <a:gd name="T36" fmla="*/ 46 w 60"/>
                <a:gd name="T37" fmla="*/ 8 h 48"/>
                <a:gd name="T38" fmla="*/ 46 w 60"/>
                <a:gd name="T39" fmla="*/ 12 h 48"/>
                <a:gd name="T40" fmla="*/ 38 w 60"/>
                <a:gd name="T41" fmla="*/ 18 h 48"/>
                <a:gd name="T42" fmla="*/ 38 w 60"/>
                <a:gd name="T43" fmla="*/ 20 h 48"/>
                <a:gd name="T44" fmla="*/ 38 w 60"/>
                <a:gd name="T45" fmla="*/ 20 h 48"/>
                <a:gd name="T46" fmla="*/ 40 w 60"/>
                <a:gd name="T47" fmla="*/ 22 h 48"/>
                <a:gd name="T48" fmla="*/ 36 w 60"/>
                <a:gd name="T49" fmla="*/ 24 h 48"/>
                <a:gd name="T50" fmla="*/ 34 w 60"/>
                <a:gd name="T51" fmla="*/ 22 h 48"/>
                <a:gd name="T52" fmla="*/ 34 w 60"/>
                <a:gd name="T53" fmla="*/ 24 h 48"/>
                <a:gd name="T54" fmla="*/ 32 w 60"/>
                <a:gd name="T55" fmla="*/ 24 h 48"/>
                <a:gd name="T56" fmla="*/ 32 w 60"/>
                <a:gd name="T57" fmla="*/ 26 h 48"/>
                <a:gd name="T58" fmla="*/ 32 w 60"/>
                <a:gd name="T59" fmla="*/ 26 h 48"/>
                <a:gd name="T60" fmla="*/ 32 w 60"/>
                <a:gd name="T61" fmla="*/ 26 h 48"/>
                <a:gd name="T62" fmla="*/ 28 w 60"/>
                <a:gd name="T63" fmla="*/ 28 h 48"/>
                <a:gd name="T64" fmla="*/ 26 w 60"/>
                <a:gd name="T65" fmla="*/ 28 h 48"/>
                <a:gd name="T66" fmla="*/ 24 w 60"/>
                <a:gd name="T67" fmla="*/ 26 h 48"/>
                <a:gd name="T68" fmla="*/ 22 w 60"/>
                <a:gd name="T69" fmla="*/ 26 h 48"/>
                <a:gd name="T70" fmla="*/ 20 w 60"/>
                <a:gd name="T71" fmla="*/ 26 h 48"/>
                <a:gd name="T72" fmla="*/ 18 w 60"/>
                <a:gd name="T73" fmla="*/ 26 h 48"/>
                <a:gd name="T74" fmla="*/ 14 w 60"/>
                <a:gd name="T75" fmla="*/ 26 h 48"/>
                <a:gd name="T76" fmla="*/ 10 w 60"/>
                <a:gd name="T77" fmla="*/ 28 h 48"/>
                <a:gd name="T78" fmla="*/ 8 w 60"/>
                <a:gd name="T79" fmla="*/ 28 h 48"/>
                <a:gd name="T80" fmla="*/ 6 w 60"/>
                <a:gd name="T81" fmla="*/ 28 h 48"/>
                <a:gd name="T82" fmla="*/ 4 w 60"/>
                <a:gd name="T83" fmla="*/ 30 h 48"/>
                <a:gd name="T84" fmla="*/ 4 w 60"/>
                <a:gd name="T85" fmla="*/ 24 h 48"/>
                <a:gd name="T86" fmla="*/ 2 w 60"/>
                <a:gd name="T87" fmla="*/ 24 h 48"/>
                <a:gd name="T88" fmla="*/ 0 w 60"/>
                <a:gd name="T89" fmla="*/ 2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0" h="48">
                  <a:moveTo>
                    <a:pt x="0" y="24"/>
                  </a:moveTo>
                  <a:lnTo>
                    <a:pt x="0" y="28"/>
                  </a:lnTo>
                  <a:lnTo>
                    <a:pt x="4" y="32"/>
                  </a:lnTo>
                  <a:lnTo>
                    <a:pt x="6" y="42"/>
                  </a:lnTo>
                  <a:lnTo>
                    <a:pt x="42" y="48"/>
                  </a:lnTo>
                  <a:lnTo>
                    <a:pt x="46" y="42"/>
                  </a:lnTo>
                  <a:lnTo>
                    <a:pt x="58" y="10"/>
                  </a:lnTo>
                  <a:lnTo>
                    <a:pt x="60" y="10"/>
                  </a:lnTo>
                  <a:lnTo>
                    <a:pt x="60" y="8"/>
                  </a:lnTo>
                  <a:lnTo>
                    <a:pt x="58" y="6"/>
                  </a:lnTo>
                  <a:lnTo>
                    <a:pt x="58" y="6"/>
                  </a:lnTo>
                  <a:lnTo>
                    <a:pt x="58" y="6"/>
                  </a:lnTo>
                  <a:lnTo>
                    <a:pt x="58" y="6"/>
                  </a:lnTo>
                  <a:lnTo>
                    <a:pt x="56" y="6"/>
                  </a:lnTo>
                  <a:lnTo>
                    <a:pt x="56" y="0"/>
                  </a:lnTo>
                  <a:lnTo>
                    <a:pt x="54" y="0"/>
                  </a:lnTo>
                  <a:lnTo>
                    <a:pt x="54" y="2"/>
                  </a:lnTo>
                  <a:lnTo>
                    <a:pt x="54" y="4"/>
                  </a:lnTo>
                  <a:lnTo>
                    <a:pt x="46" y="8"/>
                  </a:lnTo>
                  <a:lnTo>
                    <a:pt x="46" y="12"/>
                  </a:lnTo>
                  <a:lnTo>
                    <a:pt x="38" y="18"/>
                  </a:lnTo>
                  <a:lnTo>
                    <a:pt x="38" y="20"/>
                  </a:lnTo>
                  <a:lnTo>
                    <a:pt x="38" y="20"/>
                  </a:lnTo>
                  <a:lnTo>
                    <a:pt x="40" y="22"/>
                  </a:lnTo>
                  <a:lnTo>
                    <a:pt x="36" y="24"/>
                  </a:lnTo>
                  <a:lnTo>
                    <a:pt x="34" y="22"/>
                  </a:lnTo>
                  <a:lnTo>
                    <a:pt x="34" y="24"/>
                  </a:lnTo>
                  <a:lnTo>
                    <a:pt x="32" y="24"/>
                  </a:lnTo>
                  <a:lnTo>
                    <a:pt x="32" y="26"/>
                  </a:lnTo>
                  <a:lnTo>
                    <a:pt x="32" y="26"/>
                  </a:lnTo>
                  <a:lnTo>
                    <a:pt x="32" y="26"/>
                  </a:lnTo>
                  <a:lnTo>
                    <a:pt x="28" y="28"/>
                  </a:lnTo>
                  <a:lnTo>
                    <a:pt x="26" y="28"/>
                  </a:lnTo>
                  <a:lnTo>
                    <a:pt x="24" y="26"/>
                  </a:lnTo>
                  <a:lnTo>
                    <a:pt x="22" y="26"/>
                  </a:lnTo>
                  <a:lnTo>
                    <a:pt x="20" y="26"/>
                  </a:lnTo>
                  <a:lnTo>
                    <a:pt x="18" y="26"/>
                  </a:lnTo>
                  <a:lnTo>
                    <a:pt x="14" y="26"/>
                  </a:lnTo>
                  <a:lnTo>
                    <a:pt x="10" y="28"/>
                  </a:lnTo>
                  <a:lnTo>
                    <a:pt x="8" y="28"/>
                  </a:lnTo>
                  <a:lnTo>
                    <a:pt x="6" y="28"/>
                  </a:lnTo>
                  <a:lnTo>
                    <a:pt x="4" y="30"/>
                  </a:lnTo>
                  <a:lnTo>
                    <a:pt x="4" y="24"/>
                  </a:lnTo>
                  <a:lnTo>
                    <a:pt x="2" y="24"/>
                  </a:lnTo>
                  <a:lnTo>
                    <a:pt x="0" y="24"/>
                  </a:lnTo>
                  <a:close/>
                </a:path>
              </a:pathLst>
            </a:custGeom>
            <a:grpFill/>
            <a:ln w="6350">
              <a:solidFill>
                <a:srgbClr val="F6AA16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/>
              <a:endParaRPr lang="en-US" sz="3448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06" name="Turkey">
              <a:extLst>
                <a:ext uri="{FF2B5EF4-FFF2-40B4-BE49-F238E27FC236}">
                  <a16:creationId xmlns:a16="http://schemas.microsoft.com/office/drawing/2014/main" id="{FB6F9981-3981-4FB4-9910-7A603B0DDE8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486428" y="3357359"/>
              <a:ext cx="436360" cy="176075"/>
            </a:xfrm>
            <a:custGeom>
              <a:avLst/>
              <a:gdLst>
                <a:gd name="T0" fmla="*/ 10 w 228"/>
                <a:gd name="T1" fmla="*/ 12 h 92"/>
                <a:gd name="T2" fmla="*/ 12 w 228"/>
                <a:gd name="T3" fmla="*/ 2 h 92"/>
                <a:gd name="T4" fmla="*/ 24 w 228"/>
                <a:gd name="T5" fmla="*/ 2 h 92"/>
                <a:gd name="T6" fmla="*/ 36 w 228"/>
                <a:gd name="T7" fmla="*/ 16 h 92"/>
                <a:gd name="T8" fmla="*/ 26 w 228"/>
                <a:gd name="T9" fmla="*/ 18 h 92"/>
                <a:gd name="T10" fmla="*/ 12 w 228"/>
                <a:gd name="T11" fmla="*/ 26 h 92"/>
                <a:gd name="T12" fmla="*/ 12 w 228"/>
                <a:gd name="T13" fmla="*/ 24 h 92"/>
                <a:gd name="T14" fmla="*/ 4 w 228"/>
                <a:gd name="T15" fmla="*/ 20 h 92"/>
                <a:gd name="T16" fmla="*/ 178 w 228"/>
                <a:gd name="T17" fmla="*/ 12 h 92"/>
                <a:gd name="T18" fmla="*/ 164 w 228"/>
                <a:gd name="T19" fmla="*/ 16 h 92"/>
                <a:gd name="T20" fmla="*/ 152 w 228"/>
                <a:gd name="T21" fmla="*/ 16 h 92"/>
                <a:gd name="T22" fmla="*/ 134 w 228"/>
                <a:gd name="T23" fmla="*/ 14 h 92"/>
                <a:gd name="T24" fmla="*/ 122 w 228"/>
                <a:gd name="T25" fmla="*/ 12 h 92"/>
                <a:gd name="T26" fmla="*/ 114 w 228"/>
                <a:gd name="T27" fmla="*/ 8 h 92"/>
                <a:gd name="T28" fmla="*/ 106 w 228"/>
                <a:gd name="T29" fmla="*/ 0 h 92"/>
                <a:gd name="T30" fmla="*/ 88 w 228"/>
                <a:gd name="T31" fmla="*/ 2 h 92"/>
                <a:gd name="T32" fmla="*/ 72 w 228"/>
                <a:gd name="T33" fmla="*/ 8 h 92"/>
                <a:gd name="T34" fmla="*/ 64 w 228"/>
                <a:gd name="T35" fmla="*/ 14 h 92"/>
                <a:gd name="T36" fmla="*/ 50 w 228"/>
                <a:gd name="T37" fmla="*/ 16 h 92"/>
                <a:gd name="T38" fmla="*/ 38 w 228"/>
                <a:gd name="T39" fmla="*/ 18 h 92"/>
                <a:gd name="T40" fmla="*/ 40 w 228"/>
                <a:gd name="T41" fmla="*/ 24 h 92"/>
                <a:gd name="T42" fmla="*/ 40 w 228"/>
                <a:gd name="T43" fmla="*/ 28 h 92"/>
                <a:gd name="T44" fmla="*/ 24 w 228"/>
                <a:gd name="T45" fmla="*/ 26 h 92"/>
                <a:gd name="T46" fmla="*/ 12 w 228"/>
                <a:gd name="T47" fmla="*/ 26 h 92"/>
                <a:gd name="T48" fmla="*/ 6 w 228"/>
                <a:gd name="T49" fmla="*/ 40 h 92"/>
                <a:gd name="T50" fmla="*/ 12 w 228"/>
                <a:gd name="T51" fmla="*/ 40 h 92"/>
                <a:gd name="T52" fmla="*/ 14 w 228"/>
                <a:gd name="T53" fmla="*/ 50 h 92"/>
                <a:gd name="T54" fmla="*/ 16 w 228"/>
                <a:gd name="T55" fmla="*/ 52 h 92"/>
                <a:gd name="T56" fmla="*/ 12 w 228"/>
                <a:gd name="T57" fmla="*/ 58 h 92"/>
                <a:gd name="T58" fmla="*/ 10 w 228"/>
                <a:gd name="T59" fmla="*/ 58 h 92"/>
                <a:gd name="T60" fmla="*/ 14 w 228"/>
                <a:gd name="T61" fmla="*/ 64 h 92"/>
                <a:gd name="T62" fmla="*/ 18 w 228"/>
                <a:gd name="T63" fmla="*/ 72 h 92"/>
                <a:gd name="T64" fmla="*/ 20 w 228"/>
                <a:gd name="T65" fmla="*/ 78 h 92"/>
                <a:gd name="T66" fmla="*/ 30 w 228"/>
                <a:gd name="T67" fmla="*/ 80 h 92"/>
                <a:gd name="T68" fmla="*/ 24 w 228"/>
                <a:gd name="T69" fmla="*/ 84 h 92"/>
                <a:gd name="T70" fmla="*/ 30 w 228"/>
                <a:gd name="T71" fmla="*/ 86 h 92"/>
                <a:gd name="T72" fmla="*/ 38 w 228"/>
                <a:gd name="T73" fmla="*/ 82 h 92"/>
                <a:gd name="T74" fmla="*/ 42 w 228"/>
                <a:gd name="T75" fmla="*/ 84 h 92"/>
                <a:gd name="T76" fmla="*/ 50 w 228"/>
                <a:gd name="T77" fmla="*/ 90 h 92"/>
                <a:gd name="T78" fmla="*/ 60 w 228"/>
                <a:gd name="T79" fmla="*/ 88 h 92"/>
                <a:gd name="T80" fmla="*/ 66 w 228"/>
                <a:gd name="T81" fmla="*/ 80 h 92"/>
                <a:gd name="T82" fmla="*/ 86 w 228"/>
                <a:gd name="T83" fmla="*/ 92 h 92"/>
                <a:gd name="T84" fmla="*/ 104 w 228"/>
                <a:gd name="T85" fmla="*/ 88 h 92"/>
                <a:gd name="T86" fmla="*/ 120 w 228"/>
                <a:gd name="T87" fmla="*/ 82 h 92"/>
                <a:gd name="T88" fmla="*/ 128 w 228"/>
                <a:gd name="T89" fmla="*/ 82 h 92"/>
                <a:gd name="T90" fmla="*/ 126 w 228"/>
                <a:gd name="T91" fmla="*/ 92 h 92"/>
                <a:gd name="T92" fmla="*/ 134 w 228"/>
                <a:gd name="T93" fmla="*/ 86 h 92"/>
                <a:gd name="T94" fmla="*/ 146 w 228"/>
                <a:gd name="T95" fmla="*/ 80 h 92"/>
                <a:gd name="T96" fmla="*/ 160 w 228"/>
                <a:gd name="T97" fmla="*/ 80 h 92"/>
                <a:gd name="T98" fmla="*/ 176 w 228"/>
                <a:gd name="T99" fmla="*/ 76 h 92"/>
                <a:gd name="T100" fmla="*/ 196 w 228"/>
                <a:gd name="T101" fmla="*/ 74 h 92"/>
                <a:gd name="T102" fmla="*/ 208 w 228"/>
                <a:gd name="T103" fmla="*/ 70 h 92"/>
                <a:gd name="T104" fmla="*/ 222 w 228"/>
                <a:gd name="T105" fmla="*/ 74 h 92"/>
                <a:gd name="T106" fmla="*/ 224 w 228"/>
                <a:gd name="T107" fmla="*/ 64 h 92"/>
                <a:gd name="T108" fmla="*/ 222 w 228"/>
                <a:gd name="T109" fmla="*/ 52 h 92"/>
                <a:gd name="T110" fmla="*/ 216 w 228"/>
                <a:gd name="T111" fmla="*/ 40 h 92"/>
                <a:gd name="T112" fmla="*/ 220 w 228"/>
                <a:gd name="T113" fmla="*/ 32 h 92"/>
                <a:gd name="T114" fmla="*/ 208 w 228"/>
                <a:gd name="T115" fmla="*/ 22 h 92"/>
                <a:gd name="T116" fmla="*/ 204 w 228"/>
                <a:gd name="T117" fmla="*/ 12 h 92"/>
                <a:gd name="T118" fmla="*/ 192 w 228"/>
                <a:gd name="T119" fmla="*/ 8 h 92"/>
                <a:gd name="T120" fmla="*/ 184 w 228"/>
                <a:gd name="T121" fmla="*/ 6 h 92"/>
                <a:gd name="T122" fmla="*/ 28 w 228"/>
                <a:gd name="T123" fmla="*/ 86 h 92"/>
                <a:gd name="T124" fmla="*/ 4 w 228"/>
                <a:gd name="T125" fmla="*/ 3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28" h="92">
                  <a:moveTo>
                    <a:pt x="4" y="20"/>
                  </a:moveTo>
                  <a:lnTo>
                    <a:pt x="6" y="20"/>
                  </a:lnTo>
                  <a:lnTo>
                    <a:pt x="6" y="16"/>
                  </a:lnTo>
                  <a:lnTo>
                    <a:pt x="6" y="14"/>
                  </a:lnTo>
                  <a:lnTo>
                    <a:pt x="10" y="12"/>
                  </a:lnTo>
                  <a:lnTo>
                    <a:pt x="10" y="10"/>
                  </a:lnTo>
                  <a:lnTo>
                    <a:pt x="8" y="8"/>
                  </a:lnTo>
                  <a:lnTo>
                    <a:pt x="8" y="4"/>
                  </a:lnTo>
                  <a:lnTo>
                    <a:pt x="10" y="2"/>
                  </a:lnTo>
                  <a:lnTo>
                    <a:pt x="12" y="2"/>
                  </a:lnTo>
                  <a:lnTo>
                    <a:pt x="14" y="2"/>
                  </a:lnTo>
                  <a:lnTo>
                    <a:pt x="16" y="2"/>
                  </a:lnTo>
                  <a:lnTo>
                    <a:pt x="20" y="4"/>
                  </a:lnTo>
                  <a:lnTo>
                    <a:pt x="22" y="2"/>
                  </a:lnTo>
                  <a:lnTo>
                    <a:pt x="24" y="2"/>
                  </a:lnTo>
                  <a:lnTo>
                    <a:pt x="26" y="8"/>
                  </a:lnTo>
                  <a:lnTo>
                    <a:pt x="28" y="10"/>
                  </a:lnTo>
                  <a:lnTo>
                    <a:pt x="32" y="10"/>
                  </a:lnTo>
                  <a:lnTo>
                    <a:pt x="34" y="14"/>
                  </a:lnTo>
                  <a:lnTo>
                    <a:pt x="36" y="16"/>
                  </a:lnTo>
                  <a:lnTo>
                    <a:pt x="36" y="16"/>
                  </a:lnTo>
                  <a:lnTo>
                    <a:pt x="34" y="18"/>
                  </a:lnTo>
                  <a:lnTo>
                    <a:pt x="32" y="18"/>
                  </a:lnTo>
                  <a:lnTo>
                    <a:pt x="30" y="18"/>
                  </a:lnTo>
                  <a:lnTo>
                    <a:pt x="26" y="18"/>
                  </a:lnTo>
                  <a:lnTo>
                    <a:pt x="26" y="18"/>
                  </a:lnTo>
                  <a:lnTo>
                    <a:pt x="22" y="18"/>
                  </a:lnTo>
                  <a:lnTo>
                    <a:pt x="18" y="20"/>
                  </a:lnTo>
                  <a:lnTo>
                    <a:pt x="18" y="24"/>
                  </a:lnTo>
                  <a:lnTo>
                    <a:pt x="12" y="26"/>
                  </a:lnTo>
                  <a:lnTo>
                    <a:pt x="6" y="30"/>
                  </a:lnTo>
                  <a:lnTo>
                    <a:pt x="6" y="30"/>
                  </a:lnTo>
                  <a:lnTo>
                    <a:pt x="8" y="26"/>
                  </a:lnTo>
                  <a:lnTo>
                    <a:pt x="8" y="26"/>
                  </a:lnTo>
                  <a:lnTo>
                    <a:pt x="12" y="24"/>
                  </a:lnTo>
                  <a:lnTo>
                    <a:pt x="8" y="24"/>
                  </a:lnTo>
                  <a:lnTo>
                    <a:pt x="8" y="24"/>
                  </a:lnTo>
                  <a:lnTo>
                    <a:pt x="6" y="24"/>
                  </a:lnTo>
                  <a:lnTo>
                    <a:pt x="4" y="24"/>
                  </a:lnTo>
                  <a:lnTo>
                    <a:pt x="4" y="20"/>
                  </a:lnTo>
                  <a:lnTo>
                    <a:pt x="4" y="20"/>
                  </a:lnTo>
                  <a:close/>
                  <a:moveTo>
                    <a:pt x="184" y="6"/>
                  </a:moveTo>
                  <a:lnTo>
                    <a:pt x="182" y="6"/>
                  </a:lnTo>
                  <a:lnTo>
                    <a:pt x="182" y="10"/>
                  </a:lnTo>
                  <a:lnTo>
                    <a:pt x="178" y="12"/>
                  </a:lnTo>
                  <a:lnTo>
                    <a:pt x="174" y="14"/>
                  </a:lnTo>
                  <a:lnTo>
                    <a:pt x="174" y="16"/>
                  </a:lnTo>
                  <a:lnTo>
                    <a:pt x="170" y="16"/>
                  </a:lnTo>
                  <a:lnTo>
                    <a:pt x="168" y="16"/>
                  </a:lnTo>
                  <a:lnTo>
                    <a:pt x="164" y="16"/>
                  </a:lnTo>
                  <a:lnTo>
                    <a:pt x="162" y="14"/>
                  </a:lnTo>
                  <a:lnTo>
                    <a:pt x="160" y="14"/>
                  </a:lnTo>
                  <a:lnTo>
                    <a:pt x="158" y="14"/>
                  </a:lnTo>
                  <a:lnTo>
                    <a:pt x="156" y="16"/>
                  </a:lnTo>
                  <a:lnTo>
                    <a:pt x="152" y="16"/>
                  </a:lnTo>
                  <a:lnTo>
                    <a:pt x="146" y="18"/>
                  </a:lnTo>
                  <a:lnTo>
                    <a:pt x="142" y="16"/>
                  </a:lnTo>
                  <a:lnTo>
                    <a:pt x="140" y="14"/>
                  </a:lnTo>
                  <a:lnTo>
                    <a:pt x="138" y="16"/>
                  </a:lnTo>
                  <a:lnTo>
                    <a:pt x="134" y="14"/>
                  </a:lnTo>
                  <a:lnTo>
                    <a:pt x="132" y="12"/>
                  </a:lnTo>
                  <a:lnTo>
                    <a:pt x="126" y="10"/>
                  </a:lnTo>
                  <a:lnTo>
                    <a:pt x="126" y="10"/>
                  </a:lnTo>
                  <a:lnTo>
                    <a:pt x="124" y="12"/>
                  </a:lnTo>
                  <a:lnTo>
                    <a:pt x="122" y="12"/>
                  </a:lnTo>
                  <a:lnTo>
                    <a:pt x="120" y="8"/>
                  </a:lnTo>
                  <a:lnTo>
                    <a:pt x="120" y="6"/>
                  </a:lnTo>
                  <a:lnTo>
                    <a:pt x="118" y="4"/>
                  </a:lnTo>
                  <a:lnTo>
                    <a:pt x="116" y="4"/>
                  </a:lnTo>
                  <a:lnTo>
                    <a:pt x="114" y="8"/>
                  </a:lnTo>
                  <a:lnTo>
                    <a:pt x="112" y="6"/>
                  </a:lnTo>
                  <a:lnTo>
                    <a:pt x="112" y="8"/>
                  </a:lnTo>
                  <a:lnTo>
                    <a:pt x="106" y="2"/>
                  </a:lnTo>
                  <a:lnTo>
                    <a:pt x="106" y="0"/>
                  </a:lnTo>
                  <a:lnTo>
                    <a:pt x="106" y="0"/>
                  </a:lnTo>
                  <a:lnTo>
                    <a:pt x="102" y="2"/>
                  </a:lnTo>
                  <a:lnTo>
                    <a:pt x="98" y="2"/>
                  </a:lnTo>
                  <a:lnTo>
                    <a:pt x="96" y="2"/>
                  </a:lnTo>
                  <a:lnTo>
                    <a:pt x="94" y="2"/>
                  </a:lnTo>
                  <a:lnTo>
                    <a:pt x="88" y="2"/>
                  </a:lnTo>
                  <a:lnTo>
                    <a:pt x="86" y="2"/>
                  </a:lnTo>
                  <a:lnTo>
                    <a:pt x="80" y="4"/>
                  </a:lnTo>
                  <a:lnTo>
                    <a:pt x="78" y="4"/>
                  </a:lnTo>
                  <a:lnTo>
                    <a:pt x="72" y="6"/>
                  </a:lnTo>
                  <a:lnTo>
                    <a:pt x="72" y="8"/>
                  </a:lnTo>
                  <a:lnTo>
                    <a:pt x="70" y="8"/>
                  </a:lnTo>
                  <a:lnTo>
                    <a:pt x="68" y="10"/>
                  </a:lnTo>
                  <a:lnTo>
                    <a:pt x="66" y="10"/>
                  </a:lnTo>
                  <a:lnTo>
                    <a:pt x="66" y="14"/>
                  </a:lnTo>
                  <a:lnTo>
                    <a:pt x="64" y="14"/>
                  </a:lnTo>
                  <a:lnTo>
                    <a:pt x="64" y="16"/>
                  </a:lnTo>
                  <a:lnTo>
                    <a:pt x="60" y="16"/>
                  </a:lnTo>
                  <a:lnTo>
                    <a:pt x="54" y="14"/>
                  </a:lnTo>
                  <a:lnTo>
                    <a:pt x="52" y="14"/>
                  </a:lnTo>
                  <a:lnTo>
                    <a:pt x="50" y="16"/>
                  </a:lnTo>
                  <a:lnTo>
                    <a:pt x="46" y="14"/>
                  </a:lnTo>
                  <a:lnTo>
                    <a:pt x="44" y="16"/>
                  </a:lnTo>
                  <a:lnTo>
                    <a:pt x="42" y="14"/>
                  </a:lnTo>
                  <a:lnTo>
                    <a:pt x="38" y="16"/>
                  </a:lnTo>
                  <a:lnTo>
                    <a:pt x="38" y="18"/>
                  </a:lnTo>
                  <a:lnTo>
                    <a:pt x="40" y="22"/>
                  </a:lnTo>
                  <a:lnTo>
                    <a:pt x="44" y="22"/>
                  </a:lnTo>
                  <a:lnTo>
                    <a:pt x="46" y="22"/>
                  </a:lnTo>
                  <a:lnTo>
                    <a:pt x="46" y="24"/>
                  </a:lnTo>
                  <a:lnTo>
                    <a:pt x="40" y="24"/>
                  </a:lnTo>
                  <a:lnTo>
                    <a:pt x="36" y="24"/>
                  </a:lnTo>
                  <a:lnTo>
                    <a:pt x="34" y="26"/>
                  </a:lnTo>
                  <a:lnTo>
                    <a:pt x="36" y="28"/>
                  </a:lnTo>
                  <a:lnTo>
                    <a:pt x="38" y="26"/>
                  </a:lnTo>
                  <a:lnTo>
                    <a:pt x="40" y="28"/>
                  </a:lnTo>
                  <a:lnTo>
                    <a:pt x="38" y="28"/>
                  </a:lnTo>
                  <a:lnTo>
                    <a:pt x="32" y="30"/>
                  </a:lnTo>
                  <a:lnTo>
                    <a:pt x="28" y="28"/>
                  </a:lnTo>
                  <a:lnTo>
                    <a:pt x="26" y="30"/>
                  </a:lnTo>
                  <a:lnTo>
                    <a:pt x="24" y="26"/>
                  </a:lnTo>
                  <a:lnTo>
                    <a:pt x="24" y="26"/>
                  </a:lnTo>
                  <a:lnTo>
                    <a:pt x="20" y="30"/>
                  </a:lnTo>
                  <a:lnTo>
                    <a:pt x="18" y="30"/>
                  </a:lnTo>
                  <a:lnTo>
                    <a:pt x="16" y="26"/>
                  </a:lnTo>
                  <a:lnTo>
                    <a:pt x="12" y="26"/>
                  </a:lnTo>
                  <a:lnTo>
                    <a:pt x="8" y="30"/>
                  </a:lnTo>
                  <a:lnTo>
                    <a:pt x="6" y="34"/>
                  </a:lnTo>
                  <a:lnTo>
                    <a:pt x="6" y="36"/>
                  </a:lnTo>
                  <a:lnTo>
                    <a:pt x="6" y="38"/>
                  </a:lnTo>
                  <a:lnTo>
                    <a:pt x="6" y="40"/>
                  </a:lnTo>
                  <a:lnTo>
                    <a:pt x="6" y="40"/>
                  </a:lnTo>
                  <a:lnTo>
                    <a:pt x="6" y="42"/>
                  </a:lnTo>
                  <a:lnTo>
                    <a:pt x="10" y="42"/>
                  </a:lnTo>
                  <a:lnTo>
                    <a:pt x="10" y="42"/>
                  </a:lnTo>
                  <a:lnTo>
                    <a:pt x="12" y="40"/>
                  </a:lnTo>
                  <a:lnTo>
                    <a:pt x="16" y="42"/>
                  </a:lnTo>
                  <a:lnTo>
                    <a:pt x="14" y="44"/>
                  </a:lnTo>
                  <a:lnTo>
                    <a:pt x="14" y="46"/>
                  </a:lnTo>
                  <a:lnTo>
                    <a:pt x="14" y="48"/>
                  </a:lnTo>
                  <a:lnTo>
                    <a:pt x="14" y="50"/>
                  </a:lnTo>
                  <a:lnTo>
                    <a:pt x="14" y="50"/>
                  </a:lnTo>
                  <a:lnTo>
                    <a:pt x="16" y="50"/>
                  </a:lnTo>
                  <a:lnTo>
                    <a:pt x="18" y="50"/>
                  </a:lnTo>
                  <a:lnTo>
                    <a:pt x="18" y="50"/>
                  </a:lnTo>
                  <a:lnTo>
                    <a:pt x="16" y="52"/>
                  </a:lnTo>
                  <a:lnTo>
                    <a:pt x="12" y="54"/>
                  </a:lnTo>
                  <a:lnTo>
                    <a:pt x="14" y="54"/>
                  </a:lnTo>
                  <a:lnTo>
                    <a:pt x="16" y="54"/>
                  </a:lnTo>
                  <a:lnTo>
                    <a:pt x="14" y="56"/>
                  </a:lnTo>
                  <a:lnTo>
                    <a:pt x="12" y="58"/>
                  </a:lnTo>
                  <a:lnTo>
                    <a:pt x="12" y="58"/>
                  </a:lnTo>
                  <a:lnTo>
                    <a:pt x="10" y="54"/>
                  </a:lnTo>
                  <a:lnTo>
                    <a:pt x="10" y="54"/>
                  </a:lnTo>
                  <a:lnTo>
                    <a:pt x="10" y="56"/>
                  </a:lnTo>
                  <a:lnTo>
                    <a:pt x="10" y="58"/>
                  </a:lnTo>
                  <a:lnTo>
                    <a:pt x="8" y="60"/>
                  </a:lnTo>
                  <a:lnTo>
                    <a:pt x="10" y="62"/>
                  </a:lnTo>
                  <a:lnTo>
                    <a:pt x="12" y="64"/>
                  </a:lnTo>
                  <a:lnTo>
                    <a:pt x="12" y="62"/>
                  </a:lnTo>
                  <a:lnTo>
                    <a:pt x="14" y="64"/>
                  </a:lnTo>
                  <a:lnTo>
                    <a:pt x="16" y="64"/>
                  </a:lnTo>
                  <a:lnTo>
                    <a:pt x="18" y="66"/>
                  </a:lnTo>
                  <a:lnTo>
                    <a:pt x="20" y="68"/>
                  </a:lnTo>
                  <a:lnTo>
                    <a:pt x="18" y="70"/>
                  </a:lnTo>
                  <a:lnTo>
                    <a:pt x="18" y="72"/>
                  </a:lnTo>
                  <a:lnTo>
                    <a:pt x="20" y="72"/>
                  </a:lnTo>
                  <a:lnTo>
                    <a:pt x="20" y="72"/>
                  </a:lnTo>
                  <a:lnTo>
                    <a:pt x="24" y="76"/>
                  </a:lnTo>
                  <a:lnTo>
                    <a:pt x="22" y="78"/>
                  </a:lnTo>
                  <a:lnTo>
                    <a:pt x="20" y="78"/>
                  </a:lnTo>
                  <a:lnTo>
                    <a:pt x="20" y="78"/>
                  </a:lnTo>
                  <a:lnTo>
                    <a:pt x="22" y="80"/>
                  </a:lnTo>
                  <a:lnTo>
                    <a:pt x="26" y="78"/>
                  </a:lnTo>
                  <a:lnTo>
                    <a:pt x="32" y="78"/>
                  </a:lnTo>
                  <a:lnTo>
                    <a:pt x="30" y="80"/>
                  </a:lnTo>
                  <a:lnTo>
                    <a:pt x="30" y="80"/>
                  </a:lnTo>
                  <a:lnTo>
                    <a:pt x="26" y="82"/>
                  </a:lnTo>
                  <a:lnTo>
                    <a:pt x="22" y="82"/>
                  </a:lnTo>
                  <a:lnTo>
                    <a:pt x="22" y="84"/>
                  </a:lnTo>
                  <a:lnTo>
                    <a:pt x="24" y="84"/>
                  </a:lnTo>
                  <a:lnTo>
                    <a:pt x="26" y="84"/>
                  </a:lnTo>
                  <a:lnTo>
                    <a:pt x="28" y="84"/>
                  </a:lnTo>
                  <a:lnTo>
                    <a:pt x="30" y="82"/>
                  </a:lnTo>
                  <a:lnTo>
                    <a:pt x="30" y="84"/>
                  </a:lnTo>
                  <a:lnTo>
                    <a:pt x="30" y="86"/>
                  </a:lnTo>
                  <a:lnTo>
                    <a:pt x="32" y="84"/>
                  </a:lnTo>
                  <a:lnTo>
                    <a:pt x="32" y="80"/>
                  </a:lnTo>
                  <a:lnTo>
                    <a:pt x="34" y="80"/>
                  </a:lnTo>
                  <a:lnTo>
                    <a:pt x="36" y="82"/>
                  </a:lnTo>
                  <a:lnTo>
                    <a:pt x="38" y="82"/>
                  </a:lnTo>
                  <a:lnTo>
                    <a:pt x="40" y="84"/>
                  </a:lnTo>
                  <a:lnTo>
                    <a:pt x="42" y="82"/>
                  </a:lnTo>
                  <a:lnTo>
                    <a:pt x="44" y="8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42" y="86"/>
                  </a:lnTo>
                  <a:lnTo>
                    <a:pt x="44" y="88"/>
                  </a:lnTo>
                  <a:lnTo>
                    <a:pt x="46" y="90"/>
                  </a:lnTo>
                  <a:lnTo>
                    <a:pt x="46" y="90"/>
                  </a:lnTo>
                  <a:lnTo>
                    <a:pt x="50" y="90"/>
                  </a:lnTo>
                  <a:lnTo>
                    <a:pt x="52" y="90"/>
                  </a:lnTo>
                  <a:lnTo>
                    <a:pt x="54" y="88"/>
                  </a:lnTo>
                  <a:lnTo>
                    <a:pt x="56" y="88"/>
                  </a:lnTo>
                  <a:lnTo>
                    <a:pt x="58" y="88"/>
                  </a:lnTo>
                  <a:lnTo>
                    <a:pt x="60" y="88"/>
                  </a:lnTo>
                  <a:lnTo>
                    <a:pt x="62" y="88"/>
                  </a:lnTo>
                  <a:lnTo>
                    <a:pt x="60" y="86"/>
                  </a:lnTo>
                  <a:lnTo>
                    <a:pt x="62" y="84"/>
                  </a:lnTo>
                  <a:lnTo>
                    <a:pt x="60" y="80"/>
                  </a:lnTo>
                  <a:lnTo>
                    <a:pt x="66" y="80"/>
                  </a:lnTo>
                  <a:lnTo>
                    <a:pt x="70" y="80"/>
                  </a:lnTo>
                  <a:lnTo>
                    <a:pt x="76" y="84"/>
                  </a:lnTo>
                  <a:lnTo>
                    <a:pt x="78" y="84"/>
                  </a:lnTo>
                  <a:lnTo>
                    <a:pt x="82" y="88"/>
                  </a:lnTo>
                  <a:lnTo>
                    <a:pt x="86" y="92"/>
                  </a:lnTo>
                  <a:lnTo>
                    <a:pt x="98" y="90"/>
                  </a:lnTo>
                  <a:lnTo>
                    <a:pt x="100" y="88"/>
                  </a:lnTo>
                  <a:lnTo>
                    <a:pt x="102" y="88"/>
                  </a:lnTo>
                  <a:lnTo>
                    <a:pt x="102" y="88"/>
                  </a:lnTo>
                  <a:lnTo>
                    <a:pt x="104" y="88"/>
                  </a:lnTo>
                  <a:lnTo>
                    <a:pt x="104" y="86"/>
                  </a:lnTo>
                  <a:lnTo>
                    <a:pt x="110" y="80"/>
                  </a:lnTo>
                  <a:lnTo>
                    <a:pt x="110" y="80"/>
                  </a:lnTo>
                  <a:lnTo>
                    <a:pt x="116" y="82"/>
                  </a:lnTo>
                  <a:lnTo>
                    <a:pt x="120" y="82"/>
                  </a:lnTo>
                  <a:lnTo>
                    <a:pt x="122" y="82"/>
                  </a:lnTo>
                  <a:lnTo>
                    <a:pt x="122" y="80"/>
                  </a:lnTo>
                  <a:lnTo>
                    <a:pt x="126" y="78"/>
                  </a:lnTo>
                  <a:lnTo>
                    <a:pt x="128" y="80"/>
                  </a:lnTo>
                  <a:lnTo>
                    <a:pt x="128" y="82"/>
                  </a:lnTo>
                  <a:lnTo>
                    <a:pt x="126" y="84"/>
                  </a:lnTo>
                  <a:lnTo>
                    <a:pt x="124" y="86"/>
                  </a:lnTo>
                  <a:lnTo>
                    <a:pt x="124" y="88"/>
                  </a:lnTo>
                  <a:lnTo>
                    <a:pt x="126" y="90"/>
                  </a:lnTo>
                  <a:lnTo>
                    <a:pt x="126" y="92"/>
                  </a:lnTo>
                  <a:lnTo>
                    <a:pt x="128" y="92"/>
                  </a:lnTo>
                  <a:lnTo>
                    <a:pt x="130" y="92"/>
                  </a:lnTo>
                  <a:lnTo>
                    <a:pt x="134" y="90"/>
                  </a:lnTo>
                  <a:lnTo>
                    <a:pt x="132" y="88"/>
                  </a:lnTo>
                  <a:lnTo>
                    <a:pt x="134" y="86"/>
                  </a:lnTo>
                  <a:lnTo>
                    <a:pt x="134" y="82"/>
                  </a:lnTo>
                  <a:lnTo>
                    <a:pt x="136" y="80"/>
                  </a:lnTo>
                  <a:lnTo>
                    <a:pt x="138" y="82"/>
                  </a:lnTo>
                  <a:lnTo>
                    <a:pt x="142" y="82"/>
                  </a:lnTo>
                  <a:lnTo>
                    <a:pt x="146" y="80"/>
                  </a:lnTo>
                  <a:lnTo>
                    <a:pt x="148" y="80"/>
                  </a:lnTo>
                  <a:lnTo>
                    <a:pt x="150" y="78"/>
                  </a:lnTo>
                  <a:lnTo>
                    <a:pt x="156" y="78"/>
                  </a:lnTo>
                  <a:lnTo>
                    <a:pt x="158" y="78"/>
                  </a:lnTo>
                  <a:lnTo>
                    <a:pt x="160" y="80"/>
                  </a:lnTo>
                  <a:lnTo>
                    <a:pt x="164" y="80"/>
                  </a:lnTo>
                  <a:lnTo>
                    <a:pt x="170" y="80"/>
                  </a:lnTo>
                  <a:lnTo>
                    <a:pt x="170" y="80"/>
                  </a:lnTo>
                  <a:lnTo>
                    <a:pt x="174" y="78"/>
                  </a:lnTo>
                  <a:lnTo>
                    <a:pt x="176" y="76"/>
                  </a:lnTo>
                  <a:lnTo>
                    <a:pt x="180" y="76"/>
                  </a:lnTo>
                  <a:lnTo>
                    <a:pt x="182" y="76"/>
                  </a:lnTo>
                  <a:lnTo>
                    <a:pt x="186" y="74"/>
                  </a:lnTo>
                  <a:lnTo>
                    <a:pt x="192" y="74"/>
                  </a:lnTo>
                  <a:lnTo>
                    <a:pt x="196" y="74"/>
                  </a:lnTo>
                  <a:lnTo>
                    <a:pt x="200" y="72"/>
                  </a:lnTo>
                  <a:lnTo>
                    <a:pt x="200" y="74"/>
                  </a:lnTo>
                  <a:lnTo>
                    <a:pt x="204" y="72"/>
                  </a:lnTo>
                  <a:lnTo>
                    <a:pt x="206" y="72"/>
                  </a:lnTo>
                  <a:lnTo>
                    <a:pt x="208" y="70"/>
                  </a:lnTo>
                  <a:lnTo>
                    <a:pt x="214" y="70"/>
                  </a:lnTo>
                  <a:lnTo>
                    <a:pt x="218" y="72"/>
                  </a:lnTo>
                  <a:lnTo>
                    <a:pt x="220" y="70"/>
                  </a:lnTo>
                  <a:lnTo>
                    <a:pt x="222" y="72"/>
                  </a:lnTo>
                  <a:lnTo>
                    <a:pt x="222" y="74"/>
                  </a:lnTo>
                  <a:lnTo>
                    <a:pt x="224" y="74"/>
                  </a:lnTo>
                  <a:lnTo>
                    <a:pt x="226" y="74"/>
                  </a:lnTo>
                  <a:lnTo>
                    <a:pt x="228" y="72"/>
                  </a:lnTo>
                  <a:lnTo>
                    <a:pt x="226" y="70"/>
                  </a:lnTo>
                  <a:lnTo>
                    <a:pt x="224" y="64"/>
                  </a:lnTo>
                  <a:lnTo>
                    <a:pt x="220" y="64"/>
                  </a:lnTo>
                  <a:lnTo>
                    <a:pt x="220" y="62"/>
                  </a:lnTo>
                  <a:lnTo>
                    <a:pt x="220" y="58"/>
                  </a:lnTo>
                  <a:lnTo>
                    <a:pt x="222" y="54"/>
                  </a:lnTo>
                  <a:lnTo>
                    <a:pt x="222" y="52"/>
                  </a:lnTo>
                  <a:lnTo>
                    <a:pt x="218" y="52"/>
                  </a:lnTo>
                  <a:lnTo>
                    <a:pt x="218" y="50"/>
                  </a:lnTo>
                  <a:lnTo>
                    <a:pt x="218" y="46"/>
                  </a:lnTo>
                  <a:lnTo>
                    <a:pt x="218" y="42"/>
                  </a:lnTo>
                  <a:lnTo>
                    <a:pt x="216" y="40"/>
                  </a:lnTo>
                  <a:lnTo>
                    <a:pt x="216" y="38"/>
                  </a:lnTo>
                  <a:lnTo>
                    <a:pt x="220" y="38"/>
                  </a:lnTo>
                  <a:lnTo>
                    <a:pt x="220" y="36"/>
                  </a:lnTo>
                  <a:lnTo>
                    <a:pt x="222" y="34"/>
                  </a:lnTo>
                  <a:lnTo>
                    <a:pt x="220" y="32"/>
                  </a:lnTo>
                  <a:lnTo>
                    <a:pt x="218" y="30"/>
                  </a:lnTo>
                  <a:lnTo>
                    <a:pt x="216" y="30"/>
                  </a:lnTo>
                  <a:lnTo>
                    <a:pt x="212" y="30"/>
                  </a:lnTo>
                  <a:lnTo>
                    <a:pt x="208" y="28"/>
                  </a:lnTo>
                  <a:lnTo>
                    <a:pt x="208" y="22"/>
                  </a:lnTo>
                  <a:lnTo>
                    <a:pt x="210" y="18"/>
                  </a:lnTo>
                  <a:lnTo>
                    <a:pt x="208" y="16"/>
                  </a:lnTo>
                  <a:lnTo>
                    <a:pt x="206" y="16"/>
                  </a:lnTo>
                  <a:lnTo>
                    <a:pt x="206" y="14"/>
                  </a:lnTo>
                  <a:lnTo>
                    <a:pt x="204" y="12"/>
                  </a:lnTo>
                  <a:lnTo>
                    <a:pt x="202" y="12"/>
                  </a:lnTo>
                  <a:lnTo>
                    <a:pt x="196" y="8"/>
                  </a:lnTo>
                  <a:lnTo>
                    <a:pt x="194" y="6"/>
                  </a:lnTo>
                  <a:lnTo>
                    <a:pt x="192" y="8"/>
                  </a:lnTo>
                  <a:lnTo>
                    <a:pt x="192" y="8"/>
                  </a:lnTo>
                  <a:lnTo>
                    <a:pt x="188" y="8"/>
                  </a:lnTo>
                  <a:lnTo>
                    <a:pt x="186" y="8"/>
                  </a:lnTo>
                  <a:lnTo>
                    <a:pt x="186" y="8"/>
                  </a:lnTo>
                  <a:lnTo>
                    <a:pt x="186" y="6"/>
                  </a:lnTo>
                  <a:lnTo>
                    <a:pt x="184" y="6"/>
                  </a:lnTo>
                  <a:close/>
                  <a:moveTo>
                    <a:pt x="26" y="86"/>
                  </a:moveTo>
                  <a:lnTo>
                    <a:pt x="28" y="84"/>
                  </a:lnTo>
                  <a:lnTo>
                    <a:pt x="28" y="84"/>
                  </a:lnTo>
                  <a:lnTo>
                    <a:pt x="28" y="86"/>
                  </a:lnTo>
                  <a:lnTo>
                    <a:pt x="28" y="86"/>
                  </a:lnTo>
                  <a:lnTo>
                    <a:pt x="26" y="86"/>
                  </a:lnTo>
                  <a:close/>
                  <a:moveTo>
                    <a:pt x="0" y="30"/>
                  </a:moveTo>
                  <a:lnTo>
                    <a:pt x="2" y="30"/>
                  </a:lnTo>
                  <a:lnTo>
                    <a:pt x="4" y="30"/>
                  </a:lnTo>
                  <a:lnTo>
                    <a:pt x="4" y="30"/>
                  </a:lnTo>
                  <a:lnTo>
                    <a:pt x="4" y="28"/>
                  </a:lnTo>
                  <a:lnTo>
                    <a:pt x="2" y="30"/>
                  </a:lnTo>
                  <a:lnTo>
                    <a:pt x="0" y="30"/>
                  </a:lnTo>
                  <a:lnTo>
                    <a:pt x="0" y="30"/>
                  </a:lnTo>
                  <a:close/>
                </a:path>
              </a:pathLst>
            </a:custGeom>
            <a:grpFill/>
            <a:ln w="6350">
              <a:solidFill>
                <a:srgbClr val="F6AA16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/>
              <a:endParaRPr lang="en-US" sz="3448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07" name="Tunisia">
              <a:extLst>
                <a:ext uri="{FF2B5EF4-FFF2-40B4-BE49-F238E27FC236}">
                  <a16:creationId xmlns:a16="http://schemas.microsoft.com/office/drawing/2014/main" id="{E961227F-84CC-40D3-820E-811925F1E0B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84517" y="3502812"/>
              <a:ext cx="91865" cy="179903"/>
            </a:xfrm>
            <a:custGeom>
              <a:avLst/>
              <a:gdLst>
                <a:gd name="T0" fmla="*/ 28 w 48"/>
                <a:gd name="T1" fmla="*/ 94 h 94"/>
                <a:gd name="T2" fmla="*/ 30 w 48"/>
                <a:gd name="T3" fmla="*/ 94 h 94"/>
                <a:gd name="T4" fmla="*/ 32 w 48"/>
                <a:gd name="T5" fmla="*/ 90 h 94"/>
                <a:gd name="T6" fmla="*/ 34 w 48"/>
                <a:gd name="T7" fmla="*/ 88 h 94"/>
                <a:gd name="T8" fmla="*/ 32 w 48"/>
                <a:gd name="T9" fmla="*/ 82 h 94"/>
                <a:gd name="T10" fmla="*/ 32 w 48"/>
                <a:gd name="T11" fmla="*/ 78 h 94"/>
                <a:gd name="T12" fmla="*/ 36 w 48"/>
                <a:gd name="T13" fmla="*/ 78 h 94"/>
                <a:gd name="T14" fmla="*/ 40 w 48"/>
                <a:gd name="T15" fmla="*/ 72 h 94"/>
                <a:gd name="T16" fmla="*/ 48 w 48"/>
                <a:gd name="T17" fmla="*/ 64 h 94"/>
                <a:gd name="T18" fmla="*/ 48 w 48"/>
                <a:gd name="T19" fmla="*/ 58 h 94"/>
                <a:gd name="T20" fmla="*/ 46 w 48"/>
                <a:gd name="T21" fmla="*/ 58 h 94"/>
                <a:gd name="T22" fmla="*/ 42 w 48"/>
                <a:gd name="T23" fmla="*/ 54 h 94"/>
                <a:gd name="T24" fmla="*/ 40 w 48"/>
                <a:gd name="T25" fmla="*/ 50 h 94"/>
                <a:gd name="T26" fmla="*/ 40 w 48"/>
                <a:gd name="T27" fmla="*/ 52 h 94"/>
                <a:gd name="T28" fmla="*/ 36 w 48"/>
                <a:gd name="T29" fmla="*/ 52 h 94"/>
                <a:gd name="T30" fmla="*/ 34 w 48"/>
                <a:gd name="T31" fmla="*/ 50 h 94"/>
                <a:gd name="T32" fmla="*/ 28 w 48"/>
                <a:gd name="T33" fmla="*/ 44 h 94"/>
                <a:gd name="T34" fmla="*/ 36 w 48"/>
                <a:gd name="T35" fmla="*/ 36 h 94"/>
                <a:gd name="T36" fmla="*/ 40 w 48"/>
                <a:gd name="T37" fmla="*/ 32 h 94"/>
                <a:gd name="T38" fmla="*/ 40 w 48"/>
                <a:gd name="T39" fmla="*/ 30 h 94"/>
                <a:gd name="T40" fmla="*/ 40 w 48"/>
                <a:gd name="T41" fmla="*/ 26 h 94"/>
                <a:gd name="T42" fmla="*/ 36 w 48"/>
                <a:gd name="T43" fmla="*/ 22 h 94"/>
                <a:gd name="T44" fmla="*/ 34 w 48"/>
                <a:gd name="T45" fmla="*/ 14 h 94"/>
                <a:gd name="T46" fmla="*/ 36 w 48"/>
                <a:gd name="T47" fmla="*/ 10 h 94"/>
                <a:gd name="T48" fmla="*/ 40 w 48"/>
                <a:gd name="T49" fmla="*/ 4 h 94"/>
                <a:gd name="T50" fmla="*/ 34 w 48"/>
                <a:gd name="T51" fmla="*/ 6 h 94"/>
                <a:gd name="T52" fmla="*/ 30 w 48"/>
                <a:gd name="T53" fmla="*/ 8 h 94"/>
                <a:gd name="T54" fmla="*/ 28 w 48"/>
                <a:gd name="T55" fmla="*/ 2 h 94"/>
                <a:gd name="T56" fmla="*/ 26 w 48"/>
                <a:gd name="T57" fmla="*/ 0 h 94"/>
                <a:gd name="T58" fmla="*/ 24 w 48"/>
                <a:gd name="T59" fmla="*/ 2 h 94"/>
                <a:gd name="T60" fmla="*/ 20 w 48"/>
                <a:gd name="T61" fmla="*/ 0 h 94"/>
                <a:gd name="T62" fmla="*/ 12 w 48"/>
                <a:gd name="T63" fmla="*/ 6 h 94"/>
                <a:gd name="T64" fmla="*/ 12 w 48"/>
                <a:gd name="T65" fmla="*/ 8 h 94"/>
                <a:gd name="T66" fmla="*/ 12 w 48"/>
                <a:gd name="T67" fmla="*/ 12 h 94"/>
                <a:gd name="T68" fmla="*/ 10 w 48"/>
                <a:gd name="T69" fmla="*/ 22 h 94"/>
                <a:gd name="T70" fmla="*/ 12 w 48"/>
                <a:gd name="T71" fmla="*/ 28 h 94"/>
                <a:gd name="T72" fmla="*/ 10 w 48"/>
                <a:gd name="T73" fmla="*/ 30 h 94"/>
                <a:gd name="T74" fmla="*/ 12 w 48"/>
                <a:gd name="T75" fmla="*/ 32 h 94"/>
                <a:gd name="T76" fmla="*/ 10 w 48"/>
                <a:gd name="T77" fmla="*/ 38 h 94"/>
                <a:gd name="T78" fmla="*/ 6 w 48"/>
                <a:gd name="T79" fmla="*/ 40 h 94"/>
                <a:gd name="T80" fmla="*/ 2 w 48"/>
                <a:gd name="T81" fmla="*/ 44 h 94"/>
                <a:gd name="T82" fmla="*/ 2 w 48"/>
                <a:gd name="T83" fmla="*/ 52 h 94"/>
                <a:gd name="T84" fmla="*/ 2 w 48"/>
                <a:gd name="T85" fmla="*/ 56 h 94"/>
                <a:gd name="T86" fmla="*/ 6 w 48"/>
                <a:gd name="T87" fmla="*/ 58 h 94"/>
                <a:gd name="T88" fmla="*/ 10 w 48"/>
                <a:gd name="T89" fmla="*/ 64 h 94"/>
                <a:gd name="T90" fmla="*/ 14 w 48"/>
                <a:gd name="T91" fmla="*/ 66 h 94"/>
                <a:gd name="T92" fmla="*/ 18 w 48"/>
                <a:gd name="T93" fmla="*/ 70 h 94"/>
                <a:gd name="T94" fmla="*/ 38 w 48"/>
                <a:gd name="T95" fmla="*/ 48 h 94"/>
                <a:gd name="T96" fmla="*/ 40 w 48"/>
                <a:gd name="T97" fmla="*/ 48 h 94"/>
                <a:gd name="T98" fmla="*/ 40 w 48"/>
                <a:gd name="T99" fmla="*/ 5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8" h="94">
                  <a:moveTo>
                    <a:pt x="26" y="94"/>
                  </a:moveTo>
                  <a:lnTo>
                    <a:pt x="28" y="94"/>
                  </a:lnTo>
                  <a:lnTo>
                    <a:pt x="28" y="94"/>
                  </a:lnTo>
                  <a:lnTo>
                    <a:pt x="30" y="94"/>
                  </a:lnTo>
                  <a:lnTo>
                    <a:pt x="32" y="92"/>
                  </a:lnTo>
                  <a:lnTo>
                    <a:pt x="32" y="90"/>
                  </a:lnTo>
                  <a:lnTo>
                    <a:pt x="32" y="88"/>
                  </a:lnTo>
                  <a:lnTo>
                    <a:pt x="34" y="88"/>
                  </a:lnTo>
                  <a:lnTo>
                    <a:pt x="34" y="86"/>
                  </a:lnTo>
                  <a:lnTo>
                    <a:pt x="32" y="82"/>
                  </a:lnTo>
                  <a:lnTo>
                    <a:pt x="32" y="80"/>
                  </a:lnTo>
                  <a:lnTo>
                    <a:pt x="32" y="78"/>
                  </a:lnTo>
                  <a:lnTo>
                    <a:pt x="34" y="78"/>
                  </a:lnTo>
                  <a:lnTo>
                    <a:pt x="36" y="78"/>
                  </a:lnTo>
                  <a:lnTo>
                    <a:pt x="40" y="74"/>
                  </a:lnTo>
                  <a:lnTo>
                    <a:pt x="40" y="72"/>
                  </a:lnTo>
                  <a:lnTo>
                    <a:pt x="46" y="68"/>
                  </a:lnTo>
                  <a:lnTo>
                    <a:pt x="48" y="64"/>
                  </a:lnTo>
                  <a:lnTo>
                    <a:pt x="48" y="64"/>
                  </a:lnTo>
                  <a:lnTo>
                    <a:pt x="48" y="58"/>
                  </a:lnTo>
                  <a:lnTo>
                    <a:pt x="48" y="58"/>
                  </a:lnTo>
                  <a:lnTo>
                    <a:pt x="46" y="58"/>
                  </a:lnTo>
                  <a:lnTo>
                    <a:pt x="42" y="54"/>
                  </a:lnTo>
                  <a:lnTo>
                    <a:pt x="42" y="54"/>
                  </a:lnTo>
                  <a:lnTo>
                    <a:pt x="42" y="52"/>
                  </a:lnTo>
                  <a:lnTo>
                    <a:pt x="40" y="50"/>
                  </a:lnTo>
                  <a:lnTo>
                    <a:pt x="40" y="52"/>
                  </a:lnTo>
                  <a:lnTo>
                    <a:pt x="40" y="52"/>
                  </a:lnTo>
                  <a:lnTo>
                    <a:pt x="38" y="52"/>
                  </a:lnTo>
                  <a:lnTo>
                    <a:pt x="36" y="52"/>
                  </a:lnTo>
                  <a:lnTo>
                    <a:pt x="36" y="50"/>
                  </a:lnTo>
                  <a:lnTo>
                    <a:pt x="34" y="50"/>
                  </a:lnTo>
                  <a:lnTo>
                    <a:pt x="30" y="48"/>
                  </a:lnTo>
                  <a:lnTo>
                    <a:pt x="28" y="44"/>
                  </a:lnTo>
                  <a:lnTo>
                    <a:pt x="30" y="40"/>
                  </a:lnTo>
                  <a:lnTo>
                    <a:pt x="36" y="36"/>
                  </a:lnTo>
                  <a:lnTo>
                    <a:pt x="40" y="32"/>
                  </a:lnTo>
                  <a:lnTo>
                    <a:pt x="40" y="32"/>
                  </a:lnTo>
                  <a:lnTo>
                    <a:pt x="40" y="30"/>
                  </a:lnTo>
                  <a:lnTo>
                    <a:pt x="40" y="30"/>
                  </a:lnTo>
                  <a:lnTo>
                    <a:pt x="40" y="28"/>
                  </a:lnTo>
                  <a:lnTo>
                    <a:pt x="40" y="26"/>
                  </a:lnTo>
                  <a:lnTo>
                    <a:pt x="40" y="22"/>
                  </a:lnTo>
                  <a:lnTo>
                    <a:pt x="36" y="22"/>
                  </a:lnTo>
                  <a:lnTo>
                    <a:pt x="34" y="18"/>
                  </a:lnTo>
                  <a:lnTo>
                    <a:pt x="34" y="14"/>
                  </a:lnTo>
                  <a:lnTo>
                    <a:pt x="36" y="12"/>
                  </a:lnTo>
                  <a:lnTo>
                    <a:pt x="36" y="10"/>
                  </a:lnTo>
                  <a:lnTo>
                    <a:pt x="40" y="6"/>
                  </a:lnTo>
                  <a:lnTo>
                    <a:pt x="40" y="4"/>
                  </a:lnTo>
                  <a:lnTo>
                    <a:pt x="38" y="2"/>
                  </a:lnTo>
                  <a:lnTo>
                    <a:pt x="34" y="6"/>
                  </a:lnTo>
                  <a:lnTo>
                    <a:pt x="32" y="8"/>
                  </a:lnTo>
                  <a:lnTo>
                    <a:pt x="30" y="8"/>
                  </a:lnTo>
                  <a:lnTo>
                    <a:pt x="28" y="4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6" y="0"/>
                  </a:lnTo>
                  <a:lnTo>
                    <a:pt x="24" y="0"/>
                  </a:lnTo>
                  <a:lnTo>
                    <a:pt x="24" y="2"/>
                  </a:lnTo>
                  <a:lnTo>
                    <a:pt x="22" y="0"/>
                  </a:lnTo>
                  <a:lnTo>
                    <a:pt x="20" y="0"/>
                  </a:lnTo>
                  <a:lnTo>
                    <a:pt x="14" y="2"/>
                  </a:lnTo>
                  <a:lnTo>
                    <a:pt x="12" y="6"/>
                  </a:lnTo>
                  <a:lnTo>
                    <a:pt x="12" y="6"/>
                  </a:lnTo>
                  <a:lnTo>
                    <a:pt x="12" y="8"/>
                  </a:lnTo>
                  <a:lnTo>
                    <a:pt x="12" y="8"/>
                  </a:lnTo>
                  <a:lnTo>
                    <a:pt x="12" y="12"/>
                  </a:lnTo>
                  <a:lnTo>
                    <a:pt x="12" y="16"/>
                  </a:lnTo>
                  <a:lnTo>
                    <a:pt x="10" y="22"/>
                  </a:lnTo>
                  <a:lnTo>
                    <a:pt x="10" y="26"/>
                  </a:lnTo>
                  <a:lnTo>
                    <a:pt x="12" y="28"/>
                  </a:lnTo>
                  <a:lnTo>
                    <a:pt x="12" y="28"/>
                  </a:lnTo>
                  <a:lnTo>
                    <a:pt x="10" y="30"/>
                  </a:lnTo>
                  <a:lnTo>
                    <a:pt x="10" y="30"/>
                  </a:lnTo>
                  <a:lnTo>
                    <a:pt x="12" y="32"/>
                  </a:lnTo>
                  <a:lnTo>
                    <a:pt x="10" y="34"/>
                  </a:lnTo>
                  <a:lnTo>
                    <a:pt x="10" y="38"/>
                  </a:lnTo>
                  <a:lnTo>
                    <a:pt x="8" y="38"/>
                  </a:lnTo>
                  <a:lnTo>
                    <a:pt x="6" y="40"/>
                  </a:lnTo>
                  <a:lnTo>
                    <a:pt x="6" y="42"/>
                  </a:lnTo>
                  <a:lnTo>
                    <a:pt x="2" y="44"/>
                  </a:lnTo>
                  <a:lnTo>
                    <a:pt x="0" y="50"/>
                  </a:lnTo>
                  <a:lnTo>
                    <a:pt x="2" y="52"/>
                  </a:lnTo>
                  <a:lnTo>
                    <a:pt x="4" y="54"/>
                  </a:lnTo>
                  <a:lnTo>
                    <a:pt x="2" y="56"/>
                  </a:lnTo>
                  <a:lnTo>
                    <a:pt x="4" y="58"/>
                  </a:lnTo>
                  <a:lnTo>
                    <a:pt x="6" y="58"/>
                  </a:lnTo>
                  <a:lnTo>
                    <a:pt x="8" y="62"/>
                  </a:lnTo>
                  <a:lnTo>
                    <a:pt x="10" y="64"/>
                  </a:lnTo>
                  <a:lnTo>
                    <a:pt x="12" y="66"/>
                  </a:lnTo>
                  <a:lnTo>
                    <a:pt x="14" y="66"/>
                  </a:lnTo>
                  <a:lnTo>
                    <a:pt x="16" y="66"/>
                  </a:lnTo>
                  <a:lnTo>
                    <a:pt x="18" y="70"/>
                  </a:lnTo>
                  <a:lnTo>
                    <a:pt x="26" y="94"/>
                  </a:lnTo>
                  <a:close/>
                  <a:moveTo>
                    <a:pt x="38" y="48"/>
                  </a:moveTo>
                  <a:lnTo>
                    <a:pt x="38" y="48"/>
                  </a:lnTo>
                  <a:lnTo>
                    <a:pt x="40" y="48"/>
                  </a:lnTo>
                  <a:lnTo>
                    <a:pt x="40" y="48"/>
                  </a:lnTo>
                  <a:lnTo>
                    <a:pt x="40" y="50"/>
                  </a:lnTo>
                  <a:lnTo>
                    <a:pt x="38" y="48"/>
                  </a:lnTo>
                  <a:close/>
                </a:path>
              </a:pathLst>
            </a:custGeom>
            <a:grpFill/>
            <a:ln w="6350">
              <a:solidFill>
                <a:srgbClr val="F6AA16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/>
              <a:endParaRPr lang="en-US" sz="3448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08" name="Togo">
              <a:extLst>
                <a:ext uri="{FF2B5EF4-FFF2-40B4-BE49-F238E27FC236}">
                  <a16:creationId xmlns:a16="http://schemas.microsoft.com/office/drawing/2014/main" id="{653D7ADE-5755-4399-8781-3C90908DF4C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16097" y="4153524"/>
              <a:ext cx="49760" cy="126315"/>
            </a:xfrm>
            <a:custGeom>
              <a:avLst/>
              <a:gdLst>
                <a:gd name="T0" fmla="*/ 14 w 26"/>
                <a:gd name="T1" fmla="*/ 4 h 66"/>
                <a:gd name="T2" fmla="*/ 2 w 26"/>
                <a:gd name="T3" fmla="*/ 0 h 66"/>
                <a:gd name="T4" fmla="*/ 0 w 26"/>
                <a:gd name="T5" fmla="*/ 0 h 66"/>
                <a:gd name="T6" fmla="*/ 2 w 26"/>
                <a:gd name="T7" fmla="*/ 4 h 66"/>
                <a:gd name="T8" fmla="*/ 2 w 26"/>
                <a:gd name="T9" fmla="*/ 4 h 66"/>
                <a:gd name="T10" fmla="*/ 4 w 26"/>
                <a:gd name="T11" fmla="*/ 6 h 66"/>
                <a:gd name="T12" fmla="*/ 6 w 26"/>
                <a:gd name="T13" fmla="*/ 10 h 66"/>
                <a:gd name="T14" fmla="*/ 6 w 26"/>
                <a:gd name="T15" fmla="*/ 10 h 66"/>
                <a:gd name="T16" fmla="*/ 10 w 26"/>
                <a:gd name="T17" fmla="*/ 12 h 66"/>
                <a:gd name="T18" fmla="*/ 8 w 26"/>
                <a:gd name="T19" fmla="*/ 16 h 66"/>
                <a:gd name="T20" fmla="*/ 8 w 26"/>
                <a:gd name="T21" fmla="*/ 20 h 66"/>
                <a:gd name="T22" fmla="*/ 10 w 26"/>
                <a:gd name="T23" fmla="*/ 22 h 66"/>
                <a:gd name="T24" fmla="*/ 10 w 26"/>
                <a:gd name="T25" fmla="*/ 22 h 66"/>
                <a:gd name="T26" fmla="*/ 10 w 26"/>
                <a:gd name="T27" fmla="*/ 26 h 66"/>
                <a:gd name="T28" fmla="*/ 10 w 26"/>
                <a:gd name="T29" fmla="*/ 28 h 66"/>
                <a:gd name="T30" fmla="*/ 10 w 26"/>
                <a:gd name="T31" fmla="*/ 30 h 66"/>
                <a:gd name="T32" fmla="*/ 10 w 26"/>
                <a:gd name="T33" fmla="*/ 30 h 66"/>
                <a:gd name="T34" fmla="*/ 12 w 26"/>
                <a:gd name="T35" fmla="*/ 32 h 66"/>
                <a:gd name="T36" fmla="*/ 10 w 26"/>
                <a:gd name="T37" fmla="*/ 34 h 66"/>
                <a:gd name="T38" fmla="*/ 12 w 26"/>
                <a:gd name="T39" fmla="*/ 36 h 66"/>
                <a:gd name="T40" fmla="*/ 10 w 26"/>
                <a:gd name="T41" fmla="*/ 40 h 66"/>
                <a:gd name="T42" fmla="*/ 12 w 26"/>
                <a:gd name="T43" fmla="*/ 42 h 66"/>
                <a:gd name="T44" fmla="*/ 12 w 26"/>
                <a:gd name="T45" fmla="*/ 50 h 66"/>
                <a:gd name="T46" fmla="*/ 10 w 26"/>
                <a:gd name="T47" fmla="*/ 52 h 66"/>
                <a:gd name="T48" fmla="*/ 10 w 26"/>
                <a:gd name="T49" fmla="*/ 54 h 66"/>
                <a:gd name="T50" fmla="*/ 10 w 26"/>
                <a:gd name="T51" fmla="*/ 58 h 66"/>
                <a:gd name="T52" fmla="*/ 10 w 26"/>
                <a:gd name="T53" fmla="*/ 60 h 66"/>
                <a:gd name="T54" fmla="*/ 12 w 26"/>
                <a:gd name="T55" fmla="*/ 64 h 66"/>
                <a:gd name="T56" fmla="*/ 14 w 26"/>
                <a:gd name="T57" fmla="*/ 64 h 66"/>
                <a:gd name="T58" fmla="*/ 14 w 26"/>
                <a:gd name="T59" fmla="*/ 66 h 66"/>
                <a:gd name="T60" fmla="*/ 16 w 26"/>
                <a:gd name="T61" fmla="*/ 66 h 66"/>
                <a:gd name="T62" fmla="*/ 18 w 26"/>
                <a:gd name="T63" fmla="*/ 66 h 66"/>
                <a:gd name="T64" fmla="*/ 24 w 26"/>
                <a:gd name="T65" fmla="*/ 62 h 66"/>
                <a:gd name="T66" fmla="*/ 24 w 26"/>
                <a:gd name="T67" fmla="*/ 64 h 66"/>
                <a:gd name="T68" fmla="*/ 26 w 26"/>
                <a:gd name="T69" fmla="*/ 60 h 66"/>
                <a:gd name="T70" fmla="*/ 24 w 26"/>
                <a:gd name="T71" fmla="*/ 58 h 66"/>
                <a:gd name="T72" fmla="*/ 24 w 26"/>
                <a:gd name="T73" fmla="*/ 54 h 66"/>
                <a:gd name="T74" fmla="*/ 22 w 26"/>
                <a:gd name="T75" fmla="*/ 52 h 66"/>
                <a:gd name="T76" fmla="*/ 24 w 26"/>
                <a:gd name="T77" fmla="*/ 36 h 66"/>
                <a:gd name="T78" fmla="*/ 24 w 26"/>
                <a:gd name="T79" fmla="*/ 34 h 66"/>
                <a:gd name="T80" fmla="*/ 24 w 26"/>
                <a:gd name="T81" fmla="*/ 32 h 66"/>
                <a:gd name="T82" fmla="*/ 24 w 26"/>
                <a:gd name="T83" fmla="*/ 30 h 66"/>
                <a:gd name="T84" fmla="*/ 24 w 26"/>
                <a:gd name="T85" fmla="*/ 28 h 66"/>
                <a:gd name="T86" fmla="*/ 24 w 26"/>
                <a:gd name="T87" fmla="*/ 24 h 66"/>
                <a:gd name="T88" fmla="*/ 22 w 26"/>
                <a:gd name="T89" fmla="*/ 20 h 66"/>
                <a:gd name="T90" fmla="*/ 20 w 26"/>
                <a:gd name="T91" fmla="*/ 12 h 66"/>
                <a:gd name="T92" fmla="*/ 18 w 26"/>
                <a:gd name="T93" fmla="*/ 12 h 66"/>
                <a:gd name="T94" fmla="*/ 18 w 26"/>
                <a:gd name="T95" fmla="*/ 10 h 66"/>
                <a:gd name="T96" fmla="*/ 14 w 26"/>
                <a:gd name="T97" fmla="*/ 10 h 66"/>
                <a:gd name="T98" fmla="*/ 14 w 26"/>
                <a:gd name="T99" fmla="*/ 4 h 66"/>
                <a:gd name="T100" fmla="*/ 14 w 26"/>
                <a:gd name="T101" fmla="*/ 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6" h="66">
                  <a:moveTo>
                    <a:pt x="14" y="4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4"/>
                  </a:lnTo>
                  <a:lnTo>
                    <a:pt x="2" y="4"/>
                  </a:lnTo>
                  <a:lnTo>
                    <a:pt x="4" y="6"/>
                  </a:lnTo>
                  <a:lnTo>
                    <a:pt x="6" y="10"/>
                  </a:lnTo>
                  <a:lnTo>
                    <a:pt x="6" y="10"/>
                  </a:lnTo>
                  <a:lnTo>
                    <a:pt x="10" y="12"/>
                  </a:lnTo>
                  <a:lnTo>
                    <a:pt x="8" y="16"/>
                  </a:lnTo>
                  <a:lnTo>
                    <a:pt x="8" y="20"/>
                  </a:lnTo>
                  <a:lnTo>
                    <a:pt x="10" y="22"/>
                  </a:lnTo>
                  <a:lnTo>
                    <a:pt x="10" y="22"/>
                  </a:lnTo>
                  <a:lnTo>
                    <a:pt x="10" y="26"/>
                  </a:lnTo>
                  <a:lnTo>
                    <a:pt x="10" y="28"/>
                  </a:lnTo>
                  <a:lnTo>
                    <a:pt x="10" y="30"/>
                  </a:lnTo>
                  <a:lnTo>
                    <a:pt x="10" y="30"/>
                  </a:lnTo>
                  <a:lnTo>
                    <a:pt x="12" y="32"/>
                  </a:lnTo>
                  <a:lnTo>
                    <a:pt x="10" y="34"/>
                  </a:lnTo>
                  <a:lnTo>
                    <a:pt x="12" y="36"/>
                  </a:lnTo>
                  <a:lnTo>
                    <a:pt x="10" y="40"/>
                  </a:lnTo>
                  <a:lnTo>
                    <a:pt x="12" y="42"/>
                  </a:lnTo>
                  <a:lnTo>
                    <a:pt x="12" y="50"/>
                  </a:lnTo>
                  <a:lnTo>
                    <a:pt x="10" y="52"/>
                  </a:lnTo>
                  <a:lnTo>
                    <a:pt x="10" y="54"/>
                  </a:lnTo>
                  <a:lnTo>
                    <a:pt x="10" y="58"/>
                  </a:lnTo>
                  <a:lnTo>
                    <a:pt x="10" y="60"/>
                  </a:lnTo>
                  <a:lnTo>
                    <a:pt x="12" y="64"/>
                  </a:lnTo>
                  <a:lnTo>
                    <a:pt x="14" y="64"/>
                  </a:lnTo>
                  <a:lnTo>
                    <a:pt x="14" y="66"/>
                  </a:lnTo>
                  <a:lnTo>
                    <a:pt x="16" y="66"/>
                  </a:lnTo>
                  <a:lnTo>
                    <a:pt x="18" y="66"/>
                  </a:lnTo>
                  <a:lnTo>
                    <a:pt x="24" y="62"/>
                  </a:lnTo>
                  <a:lnTo>
                    <a:pt x="24" y="64"/>
                  </a:lnTo>
                  <a:lnTo>
                    <a:pt x="26" y="60"/>
                  </a:lnTo>
                  <a:lnTo>
                    <a:pt x="24" y="58"/>
                  </a:lnTo>
                  <a:lnTo>
                    <a:pt x="24" y="54"/>
                  </a:lnTo>
                  <a:lnTo>
                    <a:pt x="22" y="52"/>
                  </a:lnTo>
                  <a:lnTo>
                    <a:pt x="24" y="36"/>
                  </a:lnTo>
                  <a:lnTo>
                    <a:pt x="24" y="34"/>
                  </a:lnTo>
                  <a:lnTo>
                    <a:pt x="24" y="32"/>
                  </a:lnTo>
                  <a:lnTo>
                    <a:pt x="24" y="30"/>
                  </a:lnTo>
                  <a:lnTo>
                    <a:pt x="24" y="28"/>
                  </a:lnTo>
                  <a:lnTo>
                    <a:pt x="24" y="24"/>
                  </a:lnTo>
                  <a:lnTo>
                    <a:pt x="22" y="20"/>
                  </a:lnTo>
                  <a:lnTo>
                    <a:pt x="20" y="12"/>
                  </a:lnTo>
                  <a:lnTo>
                    <a:pt x="18" y="12"/>
                  </a:lnTo>
                  <a:lnTo>
                    <a:pt x="18" y="10"/>
                  </a:lnTo>
                  <a:lnTo>
                    <a:pt x="14" y="10"/>
                  </a:lnTo>
                  <a:lnTo>
                    <a:pt x="14" y="4"/>
                  </a:lnTo>
                  <a:lnTo>
                    <a:pt x="14" y="4"/>
                  </a:lnTo>
                  <a:close/>
                </a:path>
              </a:pathLst>
            </a:custGeom>
            <a:grpFill/>
            <a:ln w="6350">
              <a:solidFill>
                <a:srgbClr val="F6AA16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/>
              <a:endParaRPr lang="en-US" sz="3448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09" name="Tanzania">
              <a:extLst>
                <a:ext uri="{FF2B5EF4-FFF2-40B4-BE49-F238E27FC236}">
                  <a16:creationId xmlns:a16="http://schemas.microsoft.com/office/drawing/2014/main" id="{FDE88A3D-1633-4CC2-A25C-0B745D93831B}"/>
                </a:ext>
              </a:extLst>
            </p:cNvPr>
            <p:cNvSpPr>
              <a:spLocks/>
            </p:cNvSpPr>
            <p:nvPr/>
          </p:nvSpPr>
          <p:spPr bwMode="auto">
            <a:xfrm>
              <a:off x="6605087" y="4444431"/>
              <a:ext cx="264113" cy="271768"/>
            </a:xfrm>
            <a:custGeom>
              <a:avLst/>
              <a:gdLst>
                <a:gd name="T0" fmla="*/ 18 w 138"/>
                <a:gd name="T1" fmla="*/ 4 h 142"/>
                <a:gd name="T2" fmla="*/ 58 w 138"/>
                <a:gd name="T3" fmla="*/ 0 h 142"/>
                <a:gd name="T4" fmla="*/ 106 w 138"/>
                <a:gd name="T5" fmla="*/ 32 h 142"/>
                <a:gd name="T6" fmla="*/ 122 w 138"/>
                <a:gd name="T7" fmla="*/ 46 h 142"/>
                <a:gd name="T8" fmla="*/ 124 w 138"/>
                <a:gd name="T9" fmla="*/ 48 h 142"/>
                <a:gd name="T10" fmla="*/ 118 w 138"/>
                <a:gd name="T11" fmla="*/ 64 h 142"/>
                <a:gd name="T12" fmla="*/ 124 w 138"/>
                <a:gd name="T13" fmla="*/ 72 h 142"/>
                <a:gd name="T14" fmla="*/ 126 w 138"/>
                <a:gd name="T15" fmla="*/ 78 h 142"/>
                <a:gd name="T16" fmla="*/ 124 w 138"/>
                <a:gd name="T17" fmla="*/ 82 h 142"/>
                <a:gd name="T18" fmla="*/ 124 w 138"/>
                <a:gd name="T19" fmla="*/ 90 h 142"/>
                <a:gd name="T20" fmla="*/ 124 w 138"/>
                <a:gd name="T21" fmla="*/ 98 h 142"/>
                <a:gd name="T22" fmla="*/ 126 w 138"/>
                <a:gd name="T23" fmla="*/ 102 h 142"/>
                <a:gd name="T24" fmla="*/ 126 w 138"/>
                <a:gd name="T25" fmla="*/ 106 h 142"/>
                <a:gd name="T26" fmla="*/ 132 w 138"/>
                <a:gd name="T27" fmla="*/ 116 h 142"/>
                <a:gd name="T28" fmla="*/ 138 w 138"/>
                <a:gd name="T29" fmla="*/ 120 h 142"/>
                <a:gd name="T30" fmla="*/ 136 w 138"/>
                <a:gd name="T31" fmla="*/ 122 h 142"/>
                <a:gd name="T32" fmla="*/ 130 w 138"/>
                <a:gd name="T33" fmla="*/ 124 h 142"/>
                <a:gd name="T34" fmla="*/ 124 w 138"/>
                <a:gd name="T35" fmla="*/ 128 h 142"/>
                <a:gd name="T36" fmla="*/ 120 w 138"/>
                <a:gd name="T37" fmla="*/ 128 h 142"/>
                <a:gd name="T38" fmla="*/ 112 w 138"/>
                <a:gd name="T39" fmla="*/ 130 h 142"/>
                <a:gd name="T40" fmla="*/ 106 w 138"/>
                <a:gd name="T41" fmla="*/ 130 h 142"/>
                <a:gd name="T42" fmla="*/ 104 w 138"/>
                <a:gd name="T43" fmla="*/ 134 h 142"/>
                <a:gd name="T44" fmla="*/ 96 w 138"/>
                <a:gd name="T45" fmla="*/ 134 h 142"/>
                <a:gd name="T46" fmla="*/ 94 w 138"/>
                <a:gd name="T47" fmla="*/ 132 h 142"/>
                <a:gd name="T48" fmla="*/ 88 w 138"/>
                <a:gd name="T49" fmla="*/ 136 h 142"/>
                <a:gd name="T50" fmla="*/ 84 w 138"/>
                <a:gd name="T51" fmla="*/ 134 h 142"/>
                <a:gd name="T52" fmla="*/ 80 w 138"/>
                <a:gd name="T53" fmla="*/ 132 h 142"/>
                <a:gd name="T54" fmla="*/ 78 w 138"/>
                <a:gd name="T55" fmla="*/ 132 h 142"/>
                <a:gd name="T56" fmla="*/ 60 w 138"/>
                <a:gd name="T57" fmla="*/ 142 h 142"/>
                <a:gd name="T58" fmla="*/ 56 w 138"/>
                <a:gd name="T59" fmla="*/ 112 h 142"/>
                <a:gd name="T60" fmla="*/ 54 w 138"/>
                <a:gd name="T61" fmla="*/ 108 h 142"/>
                <a:gd name="T62" fmla="*/ 50 w 138"/>
                <a:gd name="T63" fmla="*/ 108 h 142"/>
                <a:gd name="T64" fmla="*/ 48 w 138"/>
                <a:gd name="T65" fmla="*/ 108 h 142"/>
                <a:gd name="T66" fmla="*/ 44 w 138"/>
                <a:gd name="T67" fmla="*/ 106 h 142"/>
                <a:gd name="T68" fmla="*/ 42 w 138"/>
                <a:gd name="T69" fmla="*/ 104 h 142"/>
                <a:gd name="T70" fmla="*/ 38 w 138"/>
                <a:gd name="T71" fmla="*/ 100 h 142"/>
                <a:gd name="T72" fmla="*/ 28 w 138"/>
                <a:gd name="T73" fmla="*/ 98 h 142"/>
                <a:gd name="T74" fmla="*/ 26 w 138"/>
                <a:gd name="T75" fmla="*/ 94 h 142"/>
                <a:gd name="T76" fmla="*/ 20 w 138"/>
                <a:gd name="T77" fmla="*/ 94 h 142"/>
                <a:gd name="T78" fmla="*/ 6 w 138"/>
                <a:gd name="T79" fmla="*/ 70 h 142"/>
                <a:gd name="T80" fmla="*/ 6 w 138"/>
                <a:gd name="T81" fmla="*/ 46 h 142"/>
                <a:gd name="T82" fmla="*/ 16 w 138"/>
                <a:gd name="T83" fmla="*/ 38 h 142"/>
                <a:gd name="T84" fmla="*/ 20 w 138"/>
                <a:gd name="T85" fmla="*/ 32 h 142"/>
                <a:gd name="T86" fmla="*/ 20 w 138"/>
                <a:gd name="T87" fmla="*/ 26 h 142"/>
                <a:gd name="T88" fmla="*/ 16 w 138"/>
                <a:gd name="T89" fmla="*/ 22 h 142"/>
                <a:gd name="T90" fmla="*/ 16 w 138"/>
                <a:gd name="T91" fmla="*/ 22 h 142"/>
                <a:gd name="T92" fmla="*/ 20 w 138"/>
                <a:gd name="T93" fmla="*/ 20 h 142"/>
                <a:gd name="T94" fmla="*/ 20 w 138"/>
                <a:gd name="T95" fmla="*/ 14 h 142"/>
                <a:gd name="T96" fmla="*/ 18 w 138"/>
                <a:gd name="T97" fmla="*/ 8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38" h="142">
                  <a:moveTo>
                    <a:pt x="16" y="4"/>
                  </a:moveTo>
                  <a:lnTo>
                    <a:pt x="16" y="4"/>
                  </a:lnTo>
                  <a:lnTo>
                    <a:pt x="18" y="4"/>
                  </a:lnTo>
                  <a:lnTo>
                    <a:pt x="18" y="2"/>
                  </a:lnTo>
                  <a:lnTo>
                    <a:pt x="34" y="2"/>
                  </a:lnTo>
                  <a:lnTo>
                    <a:pt x="58" y="0"/>
                  </a:lnTo>
                  <a:lnTo>
                    <a:pt x="104" y="26"/>
                  </a:lnTo>
                  <a:lnTo>
                    <a:pt x="106" y="32"/>
                  </a:lnTo>
                  <a:lnTo>
                    <a:pt x="106" y="32"/>
                  </a:lnTo>
                  <a:lnTo>
                    <a:pt x="106" y="34"/>
                  </a:lnTo>
                  <a:lnTo>
                    <a:pt x="108" y="36"/>
                  </a:lnTo>
                  <a:lnTo>
                    <a:pt x="122" y="46"/>
                  </a:lnTo>
                  <a:lnTo>
                    <a:pt x="122" y="46"/>
                  </a:lnTo>
                  <a:lnTo>
                    <a:pt x="122" y="46"/>
                  </a:lnTo>
                  <a:lnTo>
                    <a:pt x="124" y="48"/>
                  </a:lnTo>
                  <a:lnTo>
                    <a:pt x="122" y="50"/>
                  </a:lnTo>
                  <a:lnTo>
                    <a:pt x="120" y="58"/>
                  </a:lnTo>
                  <a:lnTo>
                    <a:pt x="118" y="64"/>
                  </a:lnTo>
                  <a:lnTo>
                    <a:pt x="118" y="66"/>
                  </a:lnTo>
                  <a:lnTo>
                    <a:pt x="122" y="68"/>
                  </a:lnTo>
                  <a:lnTo>
                    <a:pt x="124" y="72"/>
                  </a:lnTo>
                  <a:lnTo>
                    <a:pt x="126" y="72"/>
                  </a:lnTo>
                  <a:lnTo>
                    <a:pt x="126" y="76"/>
                  </a:lnTo>
                  <a:lnTo>
                    <a:pt x="126" y="78"/>
                  </a:lnTo>
                  <a:lnTo>
                    <a:pt x="124" y="78"/>
                  </a:lnTo>
                  <a:lnTo>
                    <a:pt x="124" y="78"/>
                  </a:lnTo>
                  <a:lnTo>
                    <a:pt x="124" y="82"/>
                  </a:lnTo>
                  <a:lnTo>
                    <a:pt x="124" y="86"/>
                  </a:lnTo>
                  <a:lnTo>
                    <a:pt x="124" y="88"/>
                  </a:lnTo>
                  <a:lnTo>
                    <a:pt x="124" y="90"/>
                  </a:lnTo>
                  <a:lnTo>
                    <a:pt x="124" y="92"/>
                  </a:lnTo>
                  <a:lnTo>
                    <a:pt x="124" y="94"/>
                  </a:lnTo>
                  <a:lnTo>
                    <a:pt x="124" y="98"/>
                  </a:lnTo>
                  <a:lnTo>
                    <a:pt x="124" y="98"/>
                  </a:lnTo>
                  <a:lnTo>
                    <a:pt x="124" y="100"/>
                  </a:lnTo>
                  <a:lnTo>
                    <a:pt x="126" y="102"/>
                  </a:lnTo>
                  <a:lnTo>
                    <a:pt x="126" y="102"/>
                  </a:lnTo>
                  <a:lnTo>
                    <a:pt x="126" y="106"/>
                  </a:lnTo>
                  <a:lnTo>
                    <a:pt x="126" y="106"/>
                  </a:lnTo>
                  <a:lnTo>
                    <a:pt x="128" y="110"/>
                  </a:lnTo>
                  <a:lnTo>
                    <a:pt x="128" y="112"/>
                  </a:lnTo>
                  <a:lnTo>
                    <a:pt x="132" y="116"/>
                  </a:lnTo>
                  <a:lnTo>
                    <a:pt x="136" y="116"/>
                  </a:lnTo>
                  <a:lnTo>
                    <a:pt x="138" y="118"/>
                  </a:lnTo>
                  <a:lnTo>
                    <a:pt x="138" y="120"/>
                  </a:lnTo>
                  <a:lnTo>
                    <a:pt x="138" y="120"/>
                  </a:lnTo>
                  <a:lnTo>
                    <a:pt x="138" y="120"/>
                  </a:lnTo>
                  <a:lnTo>
                    <a:pt x="136" y="122"/>
                  </a:lnTo>
                  <a:lnTo>
                    <a:pt x="134" y="122"/>
                  </a:lnTo>
                  <a:lnTo>
                    <a:pt x="132" y="122"/>
                  </a:lnTo>
                  <a:lnTo>
                    <a:pt x="130" y="124"/>
                  </a:lnTo>
                  <a:lnTo>
                    <a:pt x="128" y="124"/>
                  </a:lnTo>
                  <a:lnTo>
                    <a:pt x="126" y="126"/>
                  </a:lnTo>
                  <a:lnTo>
                    <a:pt x="124" y="128"/>
                  </a:lnTo>
                  <a:lnTo>
                    <a:pt x="124" y="128"/>
                  </a:lnTo>
                  <a:lnTo>
                    <a:pt x="122" y="130"/>
                  </a:lnTo>
                  <a:lnTo>
                    <a:pt x="120" y="128"/>
                  </a:lnTo>
                  <a:lnTo>
                    <a:pt x="114" y="130"/>
                  </a:lnTo>
                  <a:lnTo>
                    <a:pt x="114" y="130"/>
                  </a:lnTo>
                  <a:lnTo>
                    <a:pt x="112" y="130"/>
                  </a:lnTo>
                  <a:lnTo>
                    <a:pt x="110" y="130"/>
                  </a:lnTo>
                  <a:lnTo>
                    <a:pt x="108" y="130"/>
                  </a:lnTo>
                  <a:lnTo>
                    <a:pt x="106" y="130"/>
                  </a:lnTo>
                  <a:lnTo>
                    <a:pt x="104" y="130"/>
                  </a:lnTo>
                  <a:lnTo>
                    <a:pt x="106" y="132"/>
                  </a:lnTo>
                  <a:lnTo>
                    <a:pt x="104" y="134"/>
                  </a:lnTo>
                  <a:lnTo>
                    <a:pt x="102" y="134"/>
                  </a:lnTo>
                  <a:lnTo>
                    <a:pt x="98" y="134"/>
                  </a:lnTo>
                  <a:lnTo>
                    <a:pt x="96" y="134"/>
                  </a:lnTo>
                  <a:lnTo>
                    <a:pt x="96" y="134"/>
                  </a:lnTo>
                  <a:lnTo>
                    <a:pt x="96" y="132"/>
                  </a:lnTo>
                  <a:lnTo>
                    <a:pt x="94" y="132"/>
                  </a:lnTo>
                  <a:lnTo>
                    <a:pt x="92" y="132"/>
                  </a:lnTo>
                  <a:lnTo>
                    <a:pt x="92" y="134"/>
                  </a:lnTo>
                  <a:lnTo>
                    <a:pt x="88" y="136"/>
                  </a:lnTo>
                  <a:lnTo>
                    <a:pt x="86" y="136"/>
                  </a:lnTo>
                  <a:lnTo>
                    <a:pt x="86" y="136"/>
                  </a:lnTo>
                  <a:lnTo>
                    <a:pt x="84" y="134"/>
                  </a:lnTo>
                  <a:lnTo>
                    <a:pt x="82" y="134"/>
                  </a:lnTo>
                  <a:lnTo>
                    <a:pt x="82" y="132"/>
                  </a:lnTo>
                  <a:lnTo>
                    <a:pt x="80" y="132"/>
                  </a:lnTo>
                  <a:lnTo>
                    <a:pt x="80" y="130"/>
                  </a:lnTo>
                  <a:lnTo>
                    <a:pt x="78" y="132"/>
                  </a:lnTo>
                  <a:lnTo>
                    <a:pt x="78" y="132"/>
                  </a:lnTo>
                  <a:lnTo>
                    <a:pt x="74" y="132"/>
                  </a:lnTo>
                  <a:lnTo>
                    <a:pt x="64" y="132"/>
                  </a:lnTo>
                  <a:lnTo>
                    <a:pt x="60" y="142"/>
                  </a:lnTo>
                  <a:lnTo>
                    <a:pt x="60" y="120"/>
                  </a:lnTo>
                  <a:lnTo>
                    <a:pt x="60" y="116"/>
                  </a:lnTo>
                  <a:lnTo>
                    <a:pt x="56" y="112"/>
                  </a:lnTo>
                  <a:lnTo>
                    <a:pt x="54" y="110"/>
                  </a:lnTo>
                  <a:lnTo>
                    <a:pt x="54" y="110"/>
                  </a:lnTo>
                  <a:lnTo>
                    <a:pt x="54" y="108"/>
                  </a:lnTo>
                  <a:lnTo>
                    <a:pt x="52" y="108"/>
                  </a:lnTo>
                  <a:lnTo>
                    <a:pt x="52" y="108"/>
                  </a:lnTo>
                  <a:lnTo>
                    <a:pt x="50" y="108"/>
                  </a:lnTo>
                  <a:lnTo>
                    <a:pt x="50" y="108"/>
                  </a:lnTo>
                  <a:lnTo>
                    <a:pt x="48" y="108"/>
                  </a:lnTo>
                  <a:lnTo>
                    <a:pt x="48" y="108"/>
                  </a:lnTo>
                  <a:lnTo>
                    <a:pt x="46" y="106"/>
                  </a:lnTo>
                  <a:lnTo>
                    <a:pt x="46" y="106"/>
                  </a:lnTo>
                  <a:lnTo>
                    <a:pt x="44" y="106"/>
                  </a:lnTo>
                  <a:lnTo>
                    <a:pt x="44" y="106"/>
                  </a:lnTo>
                  <a:lnTo>
                    <a:pt x="44" y="106"/>
                  </a:lnTo>
                  <a:lnTo>
                    <a:pt x="42" y="104"/>
                  </a:lnTo>
                  <a:lnTo>
                    <a:pt x="40" y="102"/>
                  </a:lnTo>
                  <a:lnTo>
                    <a:pt x="40" y="102"/>
                  </a:lnTo>
                  <a:lnTo>
                    <a:pt x="38" y="100"/>
                  </a:lnTo>
                  <a:lnTo>
                    <a:pt x="36" y="100"/>
                  </a:lnTo>
                  <a:lnTo>
                    <a:pt x="32" y="98"/>
                  </a:lnTo>
                  <a:lnTo>
                    <a:pt x="28" y="98"/>
                  </a:lnTo>
                  <a:lnTo>
                    <a:pt x="28" y="96"/>
                  </a:lnTo>
                  <a:lnTo>
                    <a:pt x="28" y="96"/>
                  </a:lnTo>
                  <a:lnTo>
                    <a:pt x="26" y="94"/>
                  </a:lnTo>
                  <a:lnTo>
                    <a:pt x="24" y="94"/>
                  </a:lnTo>
                  <a:lnTo>
                    <a:pt x="22" y="94"/>
                  </a:lnTo>
                  <a:lnTo>
                    <a:pt x="20" y="94"/>
                  </a:lnTo>
                  <a:lnTo>
                    <a:pt x="16" y="92"/>
                  </a:lnTo>
                  <a:lnTo>
                    <a:pt x="14" y="82"/>
                  </a:lnTo>
                  <a:lnTo>
                    <a:pt x="6" y="70"/>
                  </a:lnTo>
                  <a:lnTo>
                    <a:pt x="2" y="56"/>
                  </a:lnTo>
                  <a:lnTo>
                    <a:pt x="0" y="46"/>
                  </a:lnTo>
                  <a:lnTo>
                    <a:pt x="6" y="46"/>
                  </a:lnTo>
                  <a:lnTo>
                    <a:pt x="10" y="44"/>
                  </a:lnTo>
                  <a:lnTo>
                    <a:pt x="12" y="42"/>
                  </a:lnTo>
                  <a:lnTo>
                    <a:pt x="16" y="38"/>
                  </a:lnTo>
                  <a:lnTo>
                    <a:pt x="18" y="36"/>
                  </a:lnTo>
                  <a:lnTo>
                    <a:pt x="20" y="34"/>
                  </a:lnTo>
                  <a:lnTo>
                    <a:pt x="20" y="32"/>
                  </a:lnTo>
                  <a:lnTo>
                    <a:pt x="22" y="32"/>
                  </a:lnTo>
                  <a:lnTo>
                    <a:pt x="20" y="28"/>
                  </a:lnTo>
                  <a:lnTo>
                    <a:pt x="20" y="26"/>
                  </a:lnTo>
                  <a:lnTo>
                    <a:pt x="18" y="26"/>
                  </a:lnTo>
                  <a:lnTo>
                    <a:pt x="16" y="24"/>
                  </a:lnTo>
                  <a:lnTo>
                    <a:pt x="16" y="22"/>
                  </a:lnTo>
                  <a:lnTo>
                    <a:pt x="16" y="22"/>
                  </a:lnTo>
                  <a:lnTo>
                    <a:pt x="16" y="20"/>
                  </a:lnTo>
                  <a:lnTo>
                    <a:pt x="16" y="22"/>
                  </a:lnTo>
                  <a:lnTo>
                    <a:pt x="18" y="22"/>
                  </a:lnTo>
                  <a:lnTo>
                    <a:pt x="20" y="20"/>
                  </a:lnTo>
                  <a:lnTo>
                    <a:pt x="20" y="20"/>
                  </a:lnTo>
                  <a:lnTo>
                    <a:pt x="20" y="18"/>
                  </a:lnTo>
                  <a:lnTo>
                    <a:pt x="22" y="16"/>
                  </a:lnTo>
                  <a:lnTo>
                    <a:pt x="20" y="14"/>
                  </a:lnTo>
                  <a:lnTo>
                    <a:pt x="20" y="10"/>
                  </a:lnTo>
                  <a:lnTo>
                    <a:pt x="20" y="8"/>
                  </a:lnTo>
                  <a:lnTo>
                    <a:pt x="18" y="8"/>
                  </a:lnTo>
                  <a:lnTo>
                    <a:pt x="18" y="6"/>
                  </a:lnTo>
                  <a:lnTo>
                    <a:pt x="16" y="4"/>
                  </a:lnTo>
                  <a:close/>
                </a:path>
              </a:pathLst>
            </a:custGeom>
            <a:grpFill/>
            <a:ln w="6350">
              <a:solidFill>
                <a:srgbClr val="F6AA16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/>
              <a:endParaRPr lang="en-US" sz="3448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10" name="Syria">
              <a:extLst>
                <a:ext uri="{FF2B5EF4-FFF2-40B4-BE49-F238E27FC236}">
                  <a16:creationId xmlns:a16="http://schemas.microsoft.com/office/drawing/2014/main" id="{CDAB0C3F-FA6B-4BD9-8D3F-905FC7453555}"/>
                </a:ext>
              </a:extLst>
            </p:cNvPr>
            <p:cNvSpPr>
              <a:spLocks/>
            </p:cNvSpPr>
            <p:nvPr/>
          </p:nvSpPr>
          <p:spPr bwMode="auto">
            <a:xfrm>
              <a:off x="6723746" y="3495157"/>
              <a:ext cx="145453" cy="133970"/>
            </a:xfrm>
            <a:custGeom>
              <a:avLst/>
              <a:gdLst>
                <a:gd name="T0" fmla="*/ 62 w 76"/>
                <a:gd name="T1" fmla="*/ 40 h 70"/>
                <a:gd name="T2" fmla="*/ 66 w 76"/>
                <a:gd name="T3" fmla="*/ 34 h 70"/>
                <a:gd name="T4" fmla="*/ 64 w 76"/>
                <a:gd name="T5" fmla="*/ 28 h 70"/>
                <a:gd name="T6" fmla="*/ 66 w 76"/>
                <a:gd name="T7" fmla="*/ 20 h 70"/>
                <a:gd name="T8" fmla="*/ 64 w 76"/>
                <a:gd name="T9" fmla="*/ 12 h 70"/>
                <a:gd name="T10" fmla="*/ 72 w 76"/>
                <a:gd name="T11" fmla="*/ 8 h 70"/>
                <a:gd name="T12" fmla="*/ 76 w 76"/>
                <a:gd name="T13" fmla="*/ 6 h 70"/>
                <a:gd name="T14" fmla="*/ 76 w 76"/>
                <a:gd name="T15" fmla="*/ 0 h 70"/>
                <a:gd name="T16" fmla="*/ 68 w 76"/>
                <a:gd name="T17" fmla="*/ 2 h 70"/>
                <a:gd name="T18" fmla="*/ 58 w 76"/>
                <a:gd name="T19" fmla="*/ 4 h 70"/>
                <a:gd name="T20" fmla="*/ 52 w 76"/>
                <a:gd name="T21" fmla="*/ 4 h 70"/>
                <a:gd name="T22" fmla="*/ 46 w 76"/>
                <a:gd name="T23" fmla="*/ 8 h 70"/>
                <a:gd name="T24" fmla="*/ 40 w 76"/>
                <a:gd name="T25" fmla="*/ 8 h 70"/>
                <a:gd name="T26" fmla="*/ 34 w 76"/>
                <a:gd name="T27" fmla="*/ 6 h 70"/>
                <a:gd name="T28" fmla="*/ 26 w 76"/>
                <a:gd name="T29" fmla="*/ 6 h 70"/>
                <a:gd name="T30" fmla="*/ 22 w 76"/>
                <a:gd name="T31" fmla="*/ 8 h 70"/>
                <a:gd name="T32" fmla="*/ 14 w 76"/>
                <a:gd name="T33" fmla="*/ 10 h 70"/>
                <a:gd name="T34" fmla="*/ 10 w 76"/>
                <a:gd name="T35" fmla="*/ 10 h 70"/>
                <a:gd name="T36" fmla="*/ 8 w 76"/>
                <a:gd name="T37" fmla="*/ 16 h 70"/>
                <a:gd name="T38" fmla="*/ 6 w 76"/>
                <a:gd name="T39" fmla="*/ 20 h 70"/>
                <a:gd name="T40" fmla="*/ 2 w 76"/>
                <a:gd name="T41" fmla="*/ 20 h 70"/>
                <a:gd name="T42" fmla="*/ 0 w 76"/>
                <a:gd name="T43" fmla="*/ 20 h 70"/>
                <a:gd name="T44" fmla="*/ 2 w 76"/>
                <a:gd name="T45" fmla="*/ 28 h 70"/>
                <a:gd name="T46" fmla="*/ 2 w 76"/>
                <a:gd name="T47" fmla="*/ 34 h 70"/>
                <a:gd name="T48" fmla="*/ 8 w 76"/>
                <a:gd name="T49" fmla="*/ 40 h 70"/>
                <a:gd name="T50" fmla="*/ 12 w 76"/>
                <a:gd name="T51" fmla="*/ 42 h 70"/>
                <a:gd name="T52" fmla="*/ 12 w 76"/>
                <a:gd name="T53" fmla="*/ 48 h 70"/>
                <a:gd name="T54" fmla="*/ 10 w 76"/>
                <a:gd name="T55" fmla="*/ 48 h 70"/>
                <a:gd name="T56" fmla="*/ 6 w 76"/>
                <a:gd name="T57" fmla="*/ 54 h 70"/>
                <a:gd name="T58" fmla="*/ 4 w 76"/>
                <a:gd name="T59" fmla="*/ 56 h 70"/>
                <a:gd name="T60" fmla="*/ 6 w 76"/>
                <a:gd name="T61" fmla="*/ 58 h 70"/>
                <a:gd name="T62" fmla="*/ 6 w 76"/>
                <a:gd name="T63" fmla="*/ 66 h 70"/>
                <a:gd name="T64" fmla="*/ 12 w 76"/>
                <a:gd name="T65" fmla="*/ 68 h 70"/>
                <a:gd name="T66" fmla="*/ 14 w 76"/>
                <a:gd name="T67" fmla="*/ 70 h 70"/>
                <a:gd name="T68" fmla="*/ 40 w 76"/>
                <a:gd name="T69" fmla="*/ 56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6" h="70">
                  <a:moveTo>
                    <a:pt x="40" y="56"/>
                  </a:moveTo>
                  <a:lnTo>
                    <a:pt x="62" y="40"/>
                  </a:lnTo>
                  <a:lnTo>
                    <a:pt x="64" y="38"/>
                  </a:lnTo>
                  <a:lnTo>
                    <a:pt x="66" y="34"/>
                  </a:lnTo>
                  <a:lnTo>
                    <a:pt x="66" y="32"/>
                  </a:lnTo>
                  <a:lnTo>
                    <a:pt x="64" y="28"/>
                  </a:lnTo>
                  <a:lnTo>
                    <a:pt x="68" y="24"/>
                  </a:lnTo>
                  <a:lnTo>
                    <a:pt x="66" y="20"/>
                  </a:lnTo>
                  <a:lnTo>
                    <a:pt x="64" y="16"/>
                  </a:lnTo>
                  <a:lnTo>
                    <a:pt x="64" y="12"/>
                  </a:lnTo>
                  <a:lnTo>
                    <a:pt x="68" y="8"/>
                  </a:lnTo>
                  <a:lnTo>
                    <a:pt x="72" y="8"/>
                  </a:lnTo>
                  <a:lnTo>
                    <a:pt x="74" y="6"/>
                  </a:lnTo>
                  <a:lnTo>
                    <a:pt x="76" y="6"/>
                  </a:lnTo>
                  <a:lnTo>
                    <a:pt x="76" y="2"/>
                  </a:lnTo>
                  <a:lnTo>
                    <a:pt x="76" y="0"/>
                  </a:lnTo>
                  <a:lnTo>
                    <a:pt x="72" y="2"/>
                  </a:lnTo>
                  <a:lnTo>
                    <a:pt x="68" y="2"/>
                  </a:lnTo>
                  <a:lnTo>
                    <a:pt x="62" y="2"/>
                  </a:lnTo>
                  <a:lnTo>
                    <a:pt x="58" y="4"/>
                  </a:lnTo>
                  <a:lnTo>
                    <a:pt x="56" y="4"/>
                  </a:lnTo>
                  <a:lnTo>
                    <a:pt x="52" y="4"/>
                  </a:lnTo>
                  <a:lnTo>
                    <a:pt x="50" y="6"/>
                  </a:lnTo>
                  <a:lnTo>
                    <a:pt x="46" y="8"/>
                  </a:lnTo>
                  <a:lnTo>
                    <a:pt x="46" y="8"/>
                  </a:lnTo>
                  <a:lnTo>
                    <a:pt x="40" y="8"/>
                  </a:lnTo>
                  <a:lnTo>
                    <a:pt x="36" y="8"/>
                  </a:lnTo>
                  <a:lnTo>
                    <a:pt x="34" y="6"/>
                  </a:lnTo>
                  <a:lnTo>
                    <a:pt x="32" y="6"/>
                  </a:lnTo>
                  <a:lnTo>
                    <a:pt x="26" y="6"/>
                  </a:lnTo>
                  <a:lnTo>
                    <a:pt x="24" y="8"/>
                  </a:lnTo>
                  <a:lnTo>
                    <a:pt x="22" y="8"/>
                  </a:lnTo>
                  <a:lnTo>
                    <a:pt x="18" y="10"/>
                  </a:lnTo>
                  <a:lnTo>
                    <a:pt x="14" y="10"/>
                  </a:lnTo>
                  <a:lnTo>
                    <a:pt x="12" y="8"/>
                  </a:lnTo>
                  <a:lnTo>
                    <a:pt x="10" y="10"/>
                  </a:lnTo>
                  <a:lnTo>
                    <a:pt x="10" y="14"/>
                  </a:lnTo>
                  <a:lnTo>
                    <a:pt x="8" y="16"/>
                  </a:lnTo>
                  <a:lnTo>
                    <a:pt x="10" y="18"/>
                  </a:lnTo>
                  <a:lnTo>
                    <a:pt x="6" y="20"/>
                  </a:lnTo>
                  <a:lnTo>
                    <a:pt x="4" y="20"/>
                  </a:lnTo>
                  <a:lnTo>
                    <a:pt x="2" y="20"/>
                  </a:lnTo>
                  <a:lnTo>
                    <a:pt x="2" y="20"/>
                  </a:lnTo>
                  <a:lnTo>
                    <a:pt x="0" y="20"/>
                  </a:lnTo>
                  <a:lnTo>
                    <a:pt x="0" y="24"/>
                  </a:lnTo>
                  <a:lnTo>
                    <a:pt x="2" y="28"/>
                  </a:lnTo>
                  <a:lnTo>
                    <a:pt x="4" y="32"/>
                  </a:lnTo>
                  <a:lnTo>
                    <a:pt x="2" y="34"/>
                  </a:lnTo>
                  <a:lnTo>
                    <a:pt x="2" y="38"/>
                  </a:lnTo>
                  <a:lnTo>
                    <a:pt x="8" y="40"/>
                  </a:lnTo>
                  <a:lnTo>
                    <a:pt x="8" y="42"/>
                  </a:lnTo>
                  <a:lnTo>
                    <a:pt x="12" y="42"/>
                  </a:lnTo>
                  <a:lnTo>
                    <a:pt x="12" y="46"/>
                  </a:lnTo>
                  <a:lnTo>
                    <a:pt x="12" y="48"/>
                  </a:lnTo>
                  <a:lnTo>
                    <a:pt x="10" y="48"/>
                  </a:lnTo>
                  <a:lnTo>
                    <a:pt x="10" y="48"/>
                  </a:lnTo>
                  <a:lnTo>
                    <a:pt x="6" y="50"/>
                  </a:lnTo>
                  <a:lnTo>
                    <a:pt x="6" y="54"/>
                  </a:lnTo>
                  <a:lnTo>
                    <a:pt x="4" y="56"/>
                  </a:lnTo>
                  <a:lnTo>
                    <a:pt x="4" y="56"/>
                  </a:lnTo>
                  <a:lnTo>
                    <a:pt x="4" y="58"/>
                  </a:lnTo>
                  <a:lnTo>
                    <a:pt x="6" y="58"/>
                  </a:lnTo>
                  <a:lnTo>
                    <a:pt x="6" y="64"/>
                  </a:lnTo>
                  <a:lnTo>
                    <a:pt x="6" y="66"/>
                  </a:lnTo>
                  <a:lnTo>
                    <a:pt x="6" y="66"/>
                  </a:lnTo>
                  <a:lnTo>
                    <a:pt x="12" y="68"/>
                  </a:lnTo>
                  <a:lnTo>
                    <a:pt x="14" y="70"/>
                  </a:lnTo>
                  <a:lnTo>
                    <a:pt x="14" y="70"/>
                  </a:lnTo>
                  <a:lnTo>
                    <a:pt x="16" y="70"/>
                  </a:lnTo>
                  <a:lnTo>
                    <a:pt x="40" y="56"/>
                  </a:lnTo>
                  <a:lnTo>
                    <a:pt x="40" y="56"/>
                  </a:lnTo>
                  <a:close/>
                </a:path>
              </a:pathLst>
            </a:custGeom>
            <a:grpFill/>
            <a:ln w="6350">
              <a:solidFill>
                <a:srgbClr val="F6AA16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/>
              <a:endParaRPr lang="en-US" sz="3448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11" name="Switzerland">
              <a:extLst>
                <a:ext uri="{FF2B5EF4-FFF2-40B4-BE49-F238E27FC236}">
                  <a16:creationId xmlns:a16="http://schemas.microsoft.com/office/drawing/2014/main" id="{9E46880D-E421-4649-99F7-E46BF554761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34756" y="3196594"/>
              <a:ext cx="107176" cy="57416"/>
            </a:xfrm>
            <a:custGeom>
              <a:avLst/>
              <a:gdLst>
                <a:gd name="T0" fmla="*/ 24 w 56"/>
                <a:gd name="T1" fmla="*/ 4 h 30"/>
                <a:gd name="T2" fmla="*/ 28 w 56"/>
                <a:gd name="T3" fmla="*/ 4 h 30"/>
                <a:gd name="T4" fmla="*/ 30 w 56"/>
                <a:gd name="T5" fmla="*/ 0 h 30"/>
                <a:gd name="T6" fmla="*/ 32 w 56"/>
                <a:gd name="T7" fmla="*/ 2 h 30"/>
                <a:gd name="T8" fmla="*/ 36 w 56"/>
                <a:gd name="T9" fmla="*/ 2 h 30"/>
                <a:gd name="T10" fmla="*/ 40 w 56"/>
                <a:gd name="T11" fmla="*/ 4 h 30"/>
                <a:gd name="T12" fmla="*/ 44 w 56"/>
                <a:gd name="T13" fmla="*/ 8 h 30"/>
                <a:gd name="T14" fmla="*/ 44 w 56"/>
                <a:gd name="T15" fmla="*/ 10 h 30"/>
                <a:gd name="T16" fmla="*/ 48 w 56"/>
                <a:gd name="T17" fmla="*/ 10 h 30"/>
                <a:gd name="T18" fmla="*/ 52 w 56"/>
                <a:gd name="T19" fmla="*/ 10 h 30"/>
                <a:gd name="T20" fmla="*/ 56 w 56"/>
                <a:gd name="T21" fmla="*/ 14 h 30"/>
                <a:gd name="T22" fmla="*/ 54 w 56"/>
                <a:gd name="T23" fmla="*/ 20 h 30"/>
                <a:gd name="T24" fmla="*/ 50 w 56"/>
                <a:gd name="T25" fmla="*/ 26 h 30"/>
                <a:gd name="T26" fmla="*/ 46 w 56"/>
                <a:gd name="T27" fmla="*/ 24 h 30"/>
                <a:gd name="T28" fmla="*/ 40 w 56"/>
                <a:gd name="T29" fmla="*/ 26 h 30"/>
                <a:gd name="T30" fmla="*/ 36 w 56"/>
                <a:gd name="T31" fmla="*/ 28 h 30"/>
                <a:gd name="T32" fmla="*/ 32 w 56"/>
                <a:gd name="T33" fmla="*/ 24 h 30"/>
                <a:gd name="T34" fmla="*/ 26 w 56"/>
                <a:gd name="T35" fmla="*/ 30 h 30"/>
                <a:gd name="T36" fmla="*/ 18 w 56"/>
                <a:gd name="T37" fmla="*/ 30 h 30"/>
                <a:gd name="T38" fmla="*/ 14 w 56"/>
                <a:gd name="T39" fmla="*/ 28 h 30"/>
                <a:gd name="T40" fmla="*/ 12 w 56"/>
                <a:gd name="T41" fmla="*/ 24 h 30"/>
                <a:gd name="T42" fmla="*/ 6 w 56"/>
                <a:gd name="T43" fmla="*/ 22 h 30"/>
                <a:gd name="T44" fmla="*/ 6 w 56"/>
                <a:gd name="T45" fmla="*/ 26 h 30"/>
                <a:gd name="T46" fmla="*/ 0 w 56"/>
                <a:gd name="T47" fmla="*/ 26 h 30"/>
                <a:gd name="T48" fmla="*/ 2 w 56"/>
                <a:gd name="T49" fmla="*/ 24 h 30"/>
                <a:gd name="T50" fmla="*/ 4 w 56"/>
                <a:gd name="T51" fmla="*/ 22 h 30"/>
                <a:gd name="T52" fmla="*/ 6 w 56"/>
                <a:gd name="T53" fmla="*/ 14 h 30"/>
                <a:gd name="T54" fmla="*/ 12 w 56"/>
                <a:gd name="T55" fmla="*/ 10 h 30"/>
                <a:gd name="T56" fmla="*/ 12 w 56"/>
                <a:gd name="T57" fmla="*/ 6 h 30"/>
                <a:gd name="T58" fmla="*/ 12 w 56"/>
                <a:gd name="T59" fmla="*/ 2 h 30"/>
                <a:gd name="T60" fmla="*/ 16 w 56"/>
                <a:gd name="T61" fmla="*/ 4 h 30"/>
                <a:gd name="T62" fmla="*/ 22 w 56"/>
                <a:gd name="T63" fmla="*/ 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6" h="30">
                  <a:moveTo>
                    <a:pt x="22" y="2"/>
                  </a:moveTo>
                  <a:lnTo>
                    <a:pt x="24" y="4"/>
                  </a:lnTo>
                  <a:lnTo>
                    <a:pt x="26" y="2"/>
                  </a:lnTo>
                  <a:lnTo>
                    <a:pt x="28" y="4"/>
                  </a:lnTo>
                  <a:lnTo>
                    <a:pt x="30" y="2"/>
                  </a:lnTo>
                  <a:lnTo>
                    <a:pt x="30" y="0"/>
                  </a:lnTo>
                  <a:lnTo>
                    <a:pt x="32" y="0"/>
                  </a:lnTo>
                  <a:lnTo>
                    <a:pt x="32" y="2"/>
                  </a:lnTo>
                  <a:lnTo>
                    <a:pt x="34" y="2"/>
                  </a:lnTo>
                  <a:lnTo>
                    <a:pt x="36" y="2"/>
                  </a:lnTo>
                  <a:lnTo>
                    <a:pt x="38" y="2"/>
                  </a:lnTo>
                  <a:lnTo>
                    <a:pt x="40" y="4"/>
                  </a:lnTo>
                  <a:lnTo>
                    <a:pt x="44" y="6"/>
                  </a:lnTo>
                  <a:lnTo>
                    <a:pt x="44" y="8"/>
                  </a:lnTo>
                  <a:lnTo>
                    <a:pt x="42" y="10"/>
                  </a:lnTo>
                  <a:lnTo>
                    <a:pt x="44" y="10"/>
                  </a:lnTo>
                  <a:lnTo>
                    <a:pt x="46" y="10"/>
                  </a:lnTo>
                  <a:lnTo>
                    <a:pt x="48" y="10"/>
                  </a:lnTo>
                  <a:lnTo>
                    <a:pt x="50" y="12"/>
                  </a:lnTo>
                  <a:lnTo>
                    <a:pt x="52" y="10"/>
                  </a:lnTo>
                  <a:lnTo>
                    <a:pt x="54" y="10"/>
                  </a:lnTo>
                  <a:lnTo>
                    <a:pt x="56" y="14"/>
                  </a:lnTo>
                  <a:lnTo>
                    <a:pt x="52" y="16"/>
                  </a:lnTo>
                  <a:lnTo>
                    <a:pt x="54" y="20"/>
                  </a:lnTo>
                  <a:lnTo>
                    <a:pt x="50" y="22"/>
                  </a:lnTo>
                  <a:lnTo>
                    <a:pt x="50" y="26"/>
                  </a:lnTo>
                  <a:lnTo>
                    <a:pt x="46" y="24"/>
                  </a:lnTo>
                  <a:lnTo>
                    <a:pt x="46" y="24"/>
                  </a:lnTo>
                  <a:lnTo>
                    <a:pt x="40" y="22"/>
                  </a:lnTo>
                  <a:lnTo>
                    <a:pt x="40" y="26"/>
                  </a:lnTo>
                  <a:lnTo>
                    <a:pt x="38" y="30"/>
                  </a:lnTo>
                  <a:lnTo>
                    <a:pt x="36" y="28"/>
                  </a:lnTo>
                  <a:lnTo>
                    <a:pt x="32" y="26"/>
                  </a:lnTo>
                  <a:lnTo>
                    <a:pt x="32" y="24"/>
                  </a:lnTo>
                  <a:lnTo>
                    <a:pt x="30" y="22"/>
                  </a:lnTo>
                  <a:lnTo>
                    <a:pt x="26" y="30"/>
                  </a:lnTo>
                  <a:lnTo>
                    <a:pt x="22" y="28"/>
                  </a:lnTo>
                  <a:lnTo>
                    <a:pt x="18" y="30"/>
                  </a:lnTo>
                  <a:lnTo>
                    <a:pt x="14" y="30"/>
                  </a:lnTo>
                  <a:lnTo>
                    <a:pt x="14" y="28"/>
                  </a:lnTo>
                  <a:lnTo>
                    <a:pt x="12" y="26"/>
                  </a:lnTo>
                  <a:lnTo>
                    <a:pt x="12" y="24"/>
                  </a:lnTo>
                  <a:lnTo>
                    <a:pt x="10" y="22"/>
                  </a:lnTo>
                  <a:lnTo>
                    <a:pt x="6" y="22"/>
                  </a:lnTo>
                  <a:lnTo>
                    <a:pt x="4" y="24"/>
                  </a:lnTo>
                  <a:lnTo>
                    <a:pt x="6" y="26"/>
                  </a:lnTo>
                  <a:lnTo>
                    <a:pt x="4" y="28"/>
                  </a:lnTo>
                  <a:lnTo>
                    <a:pt x="0" y="26"/>
                  </a:lnTo>
                  <a:lnTo>
                    <a:pt x="0" y="24"/>
                  </a:lnTo>
                  <a:lnTo>
                    <a:pt x="2" y="24"/>
                  </a:lnTo>
                  <a:lnTo>
                    <a:pt x="4" y="24"/>
                  </a:lnTo>
                  <a:lnTo>
                    <a:pt x="4" y="22"/>
                  </a:lnTo>
                  <a:lnTo>
                    <a:pt x="4" y="18"/>
                  </a:lnTo>
                  <a:lnTo>
                    <a:pt x="6" y="14"/>
                  </a:lnTo>
                  <a:lnTo>
                    <a:pt x="8" y="12"/>
                  </a:lnTo>
                  <a:lnTo>
                    <a:pt x="12" y="10"/>
                  </a:lnTo>
                  <a:lnTo>
                    <a:pt x="14" y="8"/>
                  </a:lnTo>
                  <a:lnTo>
                    <a:pt x="12" y="6"/>
                  </a:lnTo>
                  <a:lnTo>
                    <a:pt x="10" y="4"/>
                  </a:lnTo>
                  <a:lnTo>
                    <a:pt x="12" y="2"/>
                  </a:lnTo>
                  <a:lnTo>
                    <a:pt x="14" y="2"/>
                  </a:lnTo>
                  <a:lnTo>
                    <a:pt x="16" y="4"/>
                  </a:lnTo>
                  <a:lnTo>
                    <a:pt x="18" y="4"/>
                  </a:lnTo>
                  <a:lnTo>
                    <a:pt x="22" y="2"/>
                  </a:lnTo>
                  <a:close/>
                </a:path>
              </a:pathLst>
            </a:custGeom>
            <a:grpFill/>
            <a:ln w="6350">
              <a:solidFill>
                <a:srgbClr val="F6AA16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/>
              <a:endParaRPr lang="en-US" sz="3448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12" name="Sweden">
              <a:extLst>
                <a:ext uri="{FF2B5EF4-FFF2-40B4-BE49-F238E27FC236}">
                  <a16:creationId xmlns:a16="http://schemas.microsoft.com/office/drawing/2014/main" id="{62361259-7B75-4A88-A857-3219BFDA523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134277" y="2427223"/>
              <a:ext cx="233491" cy="532053"/>
            </a:xfrm>
            <a:custGeom>
              <a:avLst/>
              <a:gdLst>
                <a:gd name="T0" fmla="*/ 6 w 122"/>
                <a:gd name="T1" fmla="*/ 200 h 278"/>
                <a:gd name="T2" fmla="*/ 12 w 122"/>
                <a:gd name="T3" fmla="*/ 186 h 278"/>
                <a:gd name="T4" fmla="*/ 14 w 122"/>
                <a:gd name="T5" fmla="*/ 164 h 278"/>
                <a:gd name="T6" fmla="*/ 6 w 122"/>
                <a:gd name="T7" fmla="*/ 136 h 278"/>
                <a:gd name="T8" fmla="*/ 18 w 122"/>
                <a:gd name="T9" fmla="*/ 112 h 278"/>
                <a:gd name="T10" fmla="*/ 24 w 122"/>
                <a:gd name="T11" fmla="*/ 78 h 278"/>
                <a:gd name="T12" fmla="*/ 34 w 122"/>
                <a:gd name="T13" fmla="*/ 62 h 278"/>
                <a:gd name="T14" fmla="*/ 40 w 122"/>
                <a:gd name="T15" fmla="*/ 36 h 278"/>
                <a:gd name="T16" fmla="*/ 52 w 122"/>
                <a:gd name="T17" fmla="*/ 24 h 278"/>
                <a:gd name="T18" fmla="*/ 58 w 122"/>
                <a:gd name="T19" fmla="*/ 16 h 278"/>
                <a:gd name="T20" fmla="*/ 72 w 122"/>
                <a:gd name="T21" fmla="*/ 14 h 278"/>
                <a:gd name="T22" fmla="*/ 78 w 122"/>
                <a:gd name="T23" fmla="*/ 6 h 278"/>
                <a:gd name="T24" fmla="*/ 84 w 122"/>
                <a:gd name="T25" fmla="*/ 2 h 278"/>
                <a:gd name="T26" fmla="*/ 104 w 122"/>
                <a:gd name="T27" fmla="*/ 16 h 278"/>
                <a:gd name="T28" fmla="*/ 112 w 122"/>
                <a:gd name="T29" fmla="*/ 26 h 278"/>
                <a:gd name="T30" fmla="*/ 114 w 122"/>
                <a:gd name="T31" fmla="*/ 42 h 278"/>
                <a:gd name="T32" fmla="*/ 118 w 122"/>
                <a:gd name="T33" fmla="*/ 64 h 278"/>
                <a:gd name="T34" fmla="*/ 120 w 122"/>
                <a:gd name="T35" fmla="*/ 74 h 278"/>
                <a:gd name="T36" fmla="*/ 106 w 122"/>
                <a:gd name="T37" fmla="*/ 74 h 278"/>
                <a:gd name="T38" fmla="*/ 98 w 122"/>
                <a:gd name="T39" fmla="*/ 76 h 278"/>
                <a:gd name="T40" fmla="*/ 98 w 122"/>
                <a:gd name="T41" fmla="*/ 84 h 278"/>
                <a:gd name="T42" fmla="*/ 98 w 122"/>
                <a:gd name="T43" fmla="*/ 86 h 278"/>
                <a:gd name="T44" fmla="*/ 98 w 122"/>
                <a:gd name="T45" fmla="*/ 98 h 278"/>
                <a:gd name="T46" fmla="*/ 94 w 122"/>
                <a:gd name="T47" fmla="*/ 110 h 278"/>
                <a:gd name="T48" fmla="*/ 84 w 122"/>
                <a:gd name="T49" fmla="*/ 122 h 278"/>
                <a:gd name="T50" fmla="*/ 76 w 122"/>
                <a:gd name="T51" fmla="*/ 128 h 278"/>
                <a:gd name="T52" fmla="*/ 70 w 122"/>
                <a:gd name="T53" fmla="*/ 132 h 278"/>
                <a:gd name="T54" fmla="*/ 64 w 122"/>
                <a:gd name="T55" fmla="*/ 144 h 278"/>
                <a:gd name="T56" fmla="*/ 60 w 122"/>
                <a:gd name="T57" fmla="*/ 156 h 278"/>
                <a:gd name="T58" fmla="*/ 60 w 122"/>
                <a:gd name="T59" fmla="*/ 168 h 278"/>
                <a:gd name="T60" fmla="*/ 64 w 122"/>
                <a:gd name="T61" fmla="*/ 178 h 278"/>
                <a:gd name="T62" fmla="*/ 74 w 122"/>
                <a:gd name="T63" fmla="*/ 186 h 278"/>
                <a:gd name="T64" fmla="*/ 74 w 122"/>
                <a:gd name="T65" fmla="*/ 204 h 278"/>
                <a:gd name="T66" fmla="*/ 64 w 122"/>
                <a:gd name="T67" fmla="*/ 202 h 278"/>
                <a:gd name="T68" fmla="*/ 54 w 122"/>
                <a:gd name="T69" fmla="*/ 202 h 278"/>
                <a:gd name="T70" fmla="*/ 62 w 122"/>
                <a:gd name="T71" fmla="*/ 204 h 278"/>
                <a:gd name="T72" fmla="*/ 76 w 122"/>
                <a:gd name="T73" fmla="*/ 208 h 278"/>
                <a:gd name="T74" fmla="*/ 68 w 122"/>
                <a:gd name="T75" fmla="*/ 210 h 278"/>
                <a:gd name="T76" fmla="*/ 62 w 122"/>
                <a:gd name="T77" fmla="*/ 218 h 278"/>
                <a:gd name="T78" fmla="*/ 58 w 122"/>
                <a:gd name="T79" fmla="*/ 224 h 278"/>
                <a:gd name="T80" fmla="*/ 58 w 122"/>
                <a:gd name="T81" fmla="*/ 234 h 278"/>
                <a:gd name="T82" fmla="*/ 60 w 122"/>
                <a:gd name="T83" fmla="*/ 248 h 278"/>
                <a:gd name="T84" fmla="*/ 50 w 122"/>
                <a:gd name="T85" fmla="*/ 264 h 278"/>
                <a:gd name="T86" fmla="*/ 36 w 122"/>
                <a:gd name="T87" fmla="*/ 272 h 278"/>
                <a:gd name="T88" fmla="*/ 22 w 122"/>
                <a:gd name="T89" fmla="*/ 274 h 278"/>
                <a:gd name="T90" fmla="*/ 22 w 122"/>
                <a:gd name="T91" fmla="*/ 258 h 278"/>
                <a:gd name="T92" fmla="*/ 10 w 122"/>
                <a:gd name="T93" fmla="*/ 244 h 278"/>
                <a:gd name="T94" fmla="*/ 6 w 122"/>
                <a:gd name="T95" fmla="*/ 232 h 278"/>
                <a:gd name="T96" fmla="*/ 4 w 122"/>
                <a:gd name="T97" fmla="*/ 226 h 278"/>
                <a:gd name="T98" fmla="*/ 0 w 122"/>
                <a:gd name="T99" fmla="*/ 218 h 278"/>
                <a:gd name="T100" fmla="*/ 78 w 122"/>
                <a:gd name="T101" fmla="*/ 206 h 278"/>
                <a:gd name="T102" fmla="*/ 4 w 122"/>
                <a:gd name="T103" fmla="*/ 232 h 278"/>
                <a:gd name="T104" fmla="*/ 84 w 122"/>
                <a:gd name="T105" fmla="*/ 222 h 278"/>
                <a:gd name="T106" fmla="*/ 86 w 122"/>
                <a:gd name="T107" fmla="*/ 234 h 278"/>
                <a:gd name="T108" fmla="*/ 84 w 122"/>
                <a:gd name="T109" fmla="*/ 244 h 278"/>
                <a:gd name="T110" fmla="*/ 84 w 122"/>
                <a:gd name="T111" fmla="*/ 234 h 278"/>
                <a:gd name="T112" fmla="*/ 76 w 122"/>
                <a:gd name="T113" fmla="*/ 244 h 278"/>
                <a:gd name="T114" fmla="*/ 60 w 122"/>
                <a:gd name="T115" fmla="*/ 262 h 278"/>
                <a:gd name="T116" fmla="*/ 64 w 122"/>
                <a:gd name="T117" fmla="*/ 246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22" h="278">
                  <a:moveTo>
                    <a:pt x="2" y="212"/>
                  </a:moveTo>
                  <a:lnTo>
                    <a:pt x="4" y="214"/>
                  </a:lnTo>
                  <a:lnTo>
                    <a:pt x="6" y="216"/>
                  </a:lnTo>
                  <a:lnTo>
                    <a:pt x="6" y="214"/>
                  </a:lnTo>
                  <a:lnTo>
                    <a:pt x="6" y="206"/>
                  </a:lnTo>
                  <a:lnTo>
                    <a:pt x="4" y="202"/>
                  </a:lnTo>
                  <a:lnTo>
                    <a:pt x="6" y="200"/>
                  </a:lnTo>
                  <a:lnTo>
                    <a:pt x="6" y="200"/>
                  </a:lnTo>
                  <a:lnTo>
                    <a:pt x="6" y="196"/>
                  </a:lnTo>
                  <a:lnTo>
                    <a:pt x="6" y="196"/>
                  </a:lnTo>
                  <a:lnTo>
                    <a:pt x="10" y="196"/>
                  </a:lnTo>
                  <a:lnTo>
                    <a:pt x="12" y="194"/>
                  </a:lnTo>
                  <a:lnTo>
                    <a:pt x="10" y="190"/>
                  </a:lnTo>
                  <a:lnTo>
                    <a:pt x="12" y="186"/>
                  </a:lnTo>
                  <a:lnTo>
                    <a:pt x="10" y="184"/>
                  </a:lnTo>
                  <a:lnTo>
                    <a:pt x="10" y="178"/>
                  </a:lnTo>
                  <a:lnTo>
                    <a:pt x="8" y="174"/>
                  </a:lnTo>
                  <a:lnTo>
                    <a:pt x="8" y="172"/>
                  </a:lnTo>
                  <a:lnTo>
                    <a:pt x="14" y="170"/>
                  </a:lnTo>
                  <a:lnTo>
                    <a:pt x="14" y="166"/>
                  </a:lnTo>
                  <a:lnTo>
                    <a:pt x="14" y="164"/>
                  </a:lnTo>
                  <a:lnTo>
                    <a:pt x="10" y="158"/>
                  </a:lnTo>
                  <a:lnTo>
                    <a:pt x="8" y="156"/>
                  </a:lnTo>
                  <a:lnTo>
                    <a:pt x="8" y="152"/>
                  </a:lnTo>
                  <a:lnTo>
                    <a:pt x="8" y="148"/>
                  </a:lnTo>
                  <a:lnTo>
                    <a:pt x="8" y="142"/>
                  </a:lnTo>
                  <a:lnTo>
                    <a:pt x="6" y="140"/>
                  </a:lnTo>
                  <a:lnTo>
                    <a:pt x="6" y="136"/>
                  </a:lnTo>
                  <a:lnTo>
                    <a:pt x="6" y="130"/>
                  </a:lnTo>
                  <a:lnTo>
                    <a:pt x="4" y="124"/>
                  </a:lnTo>
                  <a:lnTo>
                    <a:pt x="6" y="118"/>
                  </a:lnTo>
                  <a:lnTo>
                    <a:pt x="8" y="112"/>
                  </a:lnTo>
                  <a:lnTo>
                    <a:pt x="12" y="112"/>
                  </a:lnTo>
                  <a:lnTo>
                    <a:pt x="14" y="112"/>
                  </a:lnTo>
                  <a:lnTo>
                    <a:pt x="18" y="112"/>
                  </a:lnTo>
                  <a:lnTo>
                    <a:pt x="20" y="110"/>
                  </a:lnTo>
                  <a:lnTo>
                    <a:pt x="20" y="104"/>
                  </a:lnTo>
                  <a:lnTo>
                    <a:pt x="20" y="102"/>
                  </a:lnTo>
                  <a:lnTo>
                    <a:pt x="20" y="100"/>
                  </a:lnTo>
                  <a:lnTo>
                    <a:pt x="24" y="90"/>
                  </a:lnTo>
                  <a:lnTo>
                    <a:pt x="24" y="84"/>
                  </a:lnTo>
                  <a:lnTo>
                    <a:pt x="24" y="78"/>
                  </a:lnTo>
                  <a:lnTo>
                    <a:pt x="26" y="74"/>
                  </a:lnTo>
                  <a:lnTo>
                    <a:pt x="26" y="72"/>
                  </a:lnTo>
                  <a:lnTo>
                    <a:pt x="24" y="70"/>
                  </a:lnTo>
                  <a:lnTo>
                    <a:pt x="24" y="68"/>
                  </a:lnTo>
                  <a:lnTo>
                    <a:pt x="28" y="64"/>
                  </a:lnTo>
                  <a:lnTo>
                    <a:pt x="32" y="64"/>
                  </a:lnTo>
                  <a:lnTo>
                    <a:pt x="34" y="62"/>
                  </a:lnTo>
                  <a:lnTo>
                    <a:pt x="34" y="60"/>
                  </a:lnTo>
                  <a:lnTo>
                    <a:pt x="38" y="54"/>
                  </a:lnTo>
                  <a:lnTo>
                    <a:pt x="42" y="50"/>
                  </a:lnTo>
                  <a:lnTo>
                    <a:pt x="42" y="46"/>
                  </a:lnTo>
                  <a:lnTo>
                    <a:pt x="42" y="42"/>
                  </a:lnTo>
                  <a:lnTo>
                    <a:pt x="40" y="42"/>
                  </a:lnTo>
                  <a:lnTo>
                    <a:pt x="40" y="36"/>
                  </a:lnTo>
                  <a:lnTo>
                    <a:pt x="42" y="34"/>
                  </a:lnTo>
                  <a:lnTo>
                    <a:pt x="42" y="32"/>
                  </a:lnTo>
                  <a:lnTo>
                    <a:pt x="44" y="30"/>
                  </a:lnTo>
                  <a:lnTo>
                    <a:pt x="46" y="28"/>
                  </a:lnTo>
                  <a:lnTo>
                    <a:pt x="48" y="24"/>
                  </a:lnTo>
                  <a:lnTo>
                    <a:pt x="50" y="22"/>
                  </a:lnTo>
                  <a:lnTo>
                    <a:pt x="52" y="24"/>
                  </a:lnTo>
                  <a:lnTo>
                    <a:pt x="54" y="26"/>
                  </a:lnTo>
                  <a:lnTo>
                    <a:pt x="56" y="24"/>
                  </a:lnTo>
                  <a:lnTo>
                    <a:pt x="56" y="22"/>
                  </a:lnTo>
                  <a:lnTo>
                    <a:pt x="56" y="20"/>
                  </a:lnTo>
                  <a:lnTo>
                    <a:pt x="56" y="20"/>
                  </a:lnTo>
                  <a:lnTo>
                    <a:pt x="56" y="18"/>
                  </a:lnTo>
                  <a:lnTo>
                    <a:pt x="58" y="16"/>
                  </a:lnTo>
                  <a:lnTo>
                    <a:pt x="56" y="14"/>
                  </a:lnTo>
                  <a:lnTo>
                    <a:pt x="56" y="12"/>
                  </a:lnTo>
                  <a:lnTo>
                    <a:pt x="60" y="12"/>
                  </a:lnTo>
                  <a:lnTo>
                    <a:pt x="64" y="12"/>
                  </a:lnTo>
                  <a:lnTo>
                    <a:pt x="68" y="12"/>
                  </a:lnTo>
                  <a:lnTo>
                    <a:pt x="70" y="14"/>
                  </a:lnTo>
                  <a:lnTo>
                    <a:pt x="72" y="14"/>
                  </a:lnTo>
                  <a:lnTo>
                    <a:pt x="74" y="16"/>
                  </a:lnTo>
                  <a:lnTo>
                    <a:pt x="76" y="16"/>
                  </a:lnTo>
                  <a:lnTo>
                    <a:pt x="76" y="16"/>
                  </a:lnTo>
                  <a:lnTo>
                    <a:pt x="76" y="14"/>
                  </a:lnTo>
                  <a:lnTo>
                    <a:pt x="76" y="10"/>
                  </a:lnTo>
                  <a:lnTo>
                    <a:pt x="76" y="8"/>
                  </a:lnTo>
                  <a:lnTo>
                    <a:pt x="78" y="6"/>
                  </a:lnTo>
                  <a:lnTo>
                    <a:pt x="78" y="4"/>
                  </a:lnTo>
                  <a:lnTo>
                    <a:pt x="74" y="2"/>
                  </a:lnTo>
                  <a:lnTo>
                    <a:pt x="74" y="0"/>
                  </a:lnTo>
                  <a:lnTo>
                    <a:pt x="78" y="2"/>
                  </a:lnTo>
                  <a:lnTo>
                    <a:pt x="80" y="0"/>
                  </a:lnTo>
                  <a:lnTo>
                    <a:pt x="82" y="0"/>
                  </a:lnTo>
                  <a:lnTo>
                    <a:pt x="84" y="2"/>
                  </a:lnTo>
                  <a:lnTo>
                    <a:pt x="86" y="4"/>
                  </a:lnTo>
                  <a:lnTo>
                    <a:pt x="90" y="8"/>
                  </a:lnTo>
                  <a:lnTo>
                    <a:pt x="94" y="12"/>
                  </a:lnTo>
                  <a:lnTo>
                    <a:pt x="98" y="12"/>
                  </a:lnTo>
                  <a:lnTo>
                    <a:pt x="100" y="12"/>
                  </a:lnTo>
                  <a:lnTo>
                    <a:pt x="102" y="14"/>
                  </a:lnTo>
                  <a:lnTo>
                    <a:pt x="104" y="16"/>
                  </a:lnTo>
                  <a:lnTo>
                    <a:pt x="106" y="18"/>
                  </a:lnTo>
                  <a:lnTo>
                    <a:pt x="106" y="18"/>
                  </a:lnTo>
                  <a:lnTo>
                    <a:pt x="108" y="18"/>
                  </a:lnTo>
                  <a:lnTo>
                    <a:pt x="110" y="22"/>
                  </a:lnTo>
                  <a:lnTo>
                    <a:pt x="112" y="22"/>
                  </a:lnTo>
                  <a:lnTo>
                    <a:pt x="112" y="22"/>
                  </a:lnTo>
                  <a:lnTo>
                    <a:pt x="112" y="26"/>
                  </a:lnTo>
                  <a:lnTo>
                    <a:pt x="112" y="30"/>
                  </a:lnTo>
                  <a:lnTo>
                    <a:pt x="112" y="32"/>
                  </a:lnTo>
                  <a:lnTo>
                    <a:pt x="112" y="34"/>
                  </a:lnTo>
                  <a:lnTo>
                    <a:pt x="114" y="34"/>
                  </a:lnTo>
                  <a:lnTo>
                    <a:pt x="116" y="38"/>
                  </a:lnTo>
                  <a:lnTo>
                    <a:pt x="114" y="40"/>
                  </a:lnTo>
                  <a:lnTo>
                    <a:pt x="114" y="42"/>
                  </a:lnTo>
                  <a:lnTo>
                    <a:pt x="116" y="44"/>
                  </a:lnTo>
                  <a:lnTo>
                    <a:pt x="116" y="50"/>
                  </a:lnTo>
                  <a:lnTo>
                    <a:pt x="116" y="50"/>
                  </a:lnTo>
                  <a:lnTo>
                    <a:pt x="116" y="52"/>
                  </a:lnTo>
                  <a:lnTo>
                    <a:pt x="116" y="58"/>
                  </a:lnTo>
                  <a:lnTo>
                    <a:pt x="116" y="60"/>
                  </a:lnTo>
                  <a:lnTo>
                    <a:pt x="118" y="64"/>
                  </a:lnTo>
                  <a:lnTo>
                    <a:pt x="120" y="64"/>
                  </a:lnTo>
                  <a:lnTo>
                    <a:pt x="122" y="68"/>
                  </a:lnTo>
                  <a:lnTo>
                    <a:pt x="122" y="70"/>
                  </a:lnTo>
                  <a:lnTo>
                    <a:pt x="122" y="72"/>
                  </a:lnTo>
                  <a:lnTo>
                    <a:pt x="122" y="72"/>
                  </a:lnTo>
                  <a:lnTo>
                    <a:pt x="120" y="74"/>
                  </a:lnTo>
                  <a:lnTo>
                    <a:pt x="120" y="74"/>
                  </a:lnTo>
                  <a:lnTo>
                    <a:pt x="118" y="72"/>
                  </a:lnTo>
                  <a:lnTo>
                    <a:pt x="114" y="74"/>
                  </a:lnTo>
                  <a:lnTo>
                    <a:pt x="112" y="72"/>
                  </a:lnTo>
                  <a:lnTo>
                    <a:pt x="112" y="74"/>
                  </a:lnTo>
                  <a:lnTo>
                    <a:pt x="110" y="74"/>
                  </a:lnTo>
                  <a:lnTo>
                    <a:pt x="108" y="72"/>
                  </a:lnTo>
                  <a:lnTo>
                    <a:pt x="106" y="74"/>
                  </a:lnTo>
                  <a:lnTo>
                    <a:pt x="106" y="72"/>
                  </a:lnTo>
                  <a:lnTo>
                    <a:pt x="104" y="72"/>
                  </a:lnTo>
                  <a:lnTo>
                    <a:pt x="104" y="74"/>
                  </a:lnTo>
                  <a:lnTo>
                    <a:pt x="102" y="76"/>
                  </a:lnTo>
                  <a:lnTo>
                    <a:pt x="100" y="78"/>
                  </a:lnTo>
                  <a:lnTo>
                    <a:pt x="100" y="76"/>
                  </a:lnTo>
                  <a:lnTo>
                    <a:pt x="98" y="76"/>
                  </a:lnTo>
                  <a:lnTo>
                    <a:pt x="100" y="78"/>
                  </a:lnTo>
                  <a:lnTo>
                    <a:pt x="102" y="78"/>
                  </a:lnTo>
                  <a:lnTo>
                    <a:pt x="100" y="80"/>
                  </a:lnTo>
                  <a:lnTo>
                    <a:pt x="98" y="80"/>
                  </a:lnTo>
                  <a:lnTo>
                    <a:pt x="96" y="82"/>
                  </a:lnTo>
                  <a:lnTo>
                    <a:pt x="98" y="82"/>
                  </a:lnTo>
                  <a:lnTo>
                    <a:pt x="98" y="84"/>
                  </a:lnTo>
                  <a:lnTo>
                    <a:pt x="96" y="84"/>
                  </a:lnTo>
                  <a:lnTo>
                    <a:pt x="96" y="84"/>
                  </a:lnTo>
                  <a:lnTo>
                    <a:pt x="94" y="84"/>
                  </a:lnTo>
                  <a:lnTo>
                    <a:pt x="94" y="84"/>
                  </a:lnTo>
                  <a:lnTo>
                    <a:pt x="94" y="86"/>
                  </a:lnTo>
                  <a:lnTo>
                    <a:pt x="96" y="86"/>
                  </a:lnTo>
                  <a:lnTo>
                    <a:pt x="98" y="86"/>
                  </a:lnTo>
                  <a:lnTo>
                    <a:pt x="96" y="88"/>
                  </a:lnTo>
                  <a:lnTo>
                    <a:pt x="96" y="92"/>
                  </a:lnTo>
                  <a:lnTo>
                    <a:pt x="96" y="94"/>
                  </a:lnTo>
                  <a:lnTo>
                    <a:pt x="92" y="96"/>
                  </a:lnTo>
                  <a:lnTo>
                    <a:pt x="96" y="98"/>
                  </a:lnTo>
                  <a:lnTo>
                    <a:pt x="98" y="98"/>
                  </a:lnTo>
                  <a:lnTo>
                    <a:pt x="98" y="98"/>
                  </a:lnTo>
                  <a:lnTo>
                    <a:pt x="96" y="100"/>
                  </a:lnTo>
                  <a:lnTo>
                    <a:pt x="98" y="102"/>
                  </a:lnTo>
                  <a:lnTo>
                    <a:pt x="100" y="102"/>
                  </a:lnTo>
                  <a:lnTo>
                    <a:pt x="98" y="104"/>
                  </a:lnTo>
                  <a:lnTo>
                    <a:pt x="96" y="104"/>
                  </a:lnTo>
                  <a:lnTo>
                    <a:pt x="94" y="106"/>
                  </a:lnTo>
                  <a:lnTo>
                    <a:pt x="94" y="110"/>
                  </a:lnTo>
                  <a:lnTo>
                    <a:pt x="92" y="114"/>
                  </a:lnTo>
                  <a:lnTo>
                    <a:pt x="90" y="114"/>
                  </a:lnTo>
                  <a:lnTo>
                    <a:pt x="88" y="118"/>
                  </a:lnTo>
                  <a:lnTo>
                    <a:pt x="86" y="116"/>
                  </a:lnTo>
                  <a:lnTo>
                    <a:pt x="86" y="118"/>
                  </a:lnTo>
                  <a:lnTo>
                    <a:pt x="86" y="120"/>
                  </a:lnTo>
                  <a:lnTo>
                    <a:pt x="84" y="122"/>
                  </a:lnTo>
                  <a:lnTo>
                    <a:pt x="82" y="124"/>
                  </a:lnTo>
                  <a:lnTo>
                    <a:pt x="82" y="124"/>
                  </a:lnTo>
                  <a:lnTo>
                    <a:pt x="82" y="122"/>
                  </a:lnTo>
                  <a:lnTo>
                    <a:pt x="78" y="122"/>
                  </a:lnTo>
                  <a:lnTo>
                    <a:pt x="78" y="124"/>
                  </a:lnTo>
                  <a:lnTo>
                    <a:pt x="78" y="128"/>
                  </a:lnTo>
                  <a:lnTo>
                    <a:pt x="76" y="128"/>
                  </a:lnTo>
                  <a:lnTo>
                    <a:pt x="76" y="128"/>
                  </a:lnTo>
                  <a:lnTo>
                    <a:pt x="74" y="128"/>
                  </a:lnTo>
                  <a:lnTo>
                    <a:pt x="74" y="130"/>
                  </a:lnTo>
                  <a:lnTo>
                    <a:pt x="72" y="130"/>
                  </a:lnTo>
                  <a:lnTo>
                    <a:pt x="72" y="128"/>
                  </a:lnTo>
                  <a:lnTo>
                    <a:pt x="70" y="130"/>
                  </a:lnTo>
                  <a:lnTo>
                    <a:pt x="70" y="132"/>
                  </a:lnTo>
                  <a:lnTo>
                    <a:pt x="70" y="134"/>
                  </a:lnTo>
                  <a:lnTo>
                    <a:pt x="70" y="134"/>
                  </a:lnTo>
                  <a:lnTo>
                    <a:pt x="68" y="138"/>
                  </a:lnTo>
                  <a:lnTo>
                    <a:pt x="64" y="136"/>
                  </a:lnTo>
                  <a:lnTo>
                    <a:pt x="64" y="138"/>
                  </a:lnTo>
                  <a:lnTo>
                    <a:pt x="66" y="140"/>
                  </a:lnTo>
                  <a:lnTo>
                    <a:pt x="64" y="144"/>
                  </a:lnTo>
                  <a:lnTo>
                    <a:pt x="60" y="144"/>
                  </a:lnTo>
                  <a:lnTo>
                    <a:pt x="58" y="144"/>
                  </a:lnTo>
                  <a:lnTo>
                    <a:pt x="60" y="146"/>
                  </a:lnTo>
                  <a:lnTo>
                    <a:pt x="62" y="150"/>
                  </a:lnTo>
                  <a:lnTo>
                    <a:pt x="60" y="150"/>
                  </a:lnTo>
                  <a:lnTo>
                    <a:pt x="62" y="154"/>
                  </a:lnTo>
                  <a:lnTo>
                    <a:pt x="60" y="156"/>
                  </a:lnTo>
                  <a:lnTo>
                    <a:pt x="62" y="160"/>
                  </a:lnTo>
                  <a:lnTo>
                    <a:pt x="62" y="162"/>
                  </a:lnTo>
                  <a:lnTo>
                    <a:pt x="60" y="160"/>
                  </a:lnTo>
                  <a:lnTo>
                    <a:pt x="60" y="162"/>
                  </a:lnTo>
                  <a:lnTo>
                    <a:pt x="60" y="164"/>
                  </a:lnTo>
                  <a:lnTo>
                    <a:pt x="58" y="166"/>
                  </a:lnTo>
                  <a:lnTo>
                    <a:pt x="60" y="168"/>
                  </a:lnTo>
                  <a:lnTo>
                    <a:pt x="60" y="168"/>
                  </a:lnTo>
                  <a:lnTo>
                    <a:pt x="60" y="170"/>
                  </a:lnTo>
                  <a:lnTo>
                    <a:pt x="60" y="172"/>
                  </a:lnTo>
                  <a:lnTo>
                    <a:pt x="58" y="174"/>
                  </a:lnTo>
                  <a:lnTo>
                    <a:pt x="60" y="176"/>
                  </a:lnTo>
                  <a:lnTo>
                    <a:pt x="62" y="178"/>
                  </a:lnTo>
                  <a:lnTo>
                    <a:pt x="64" y="178"/>
                  </a:lnTo>
                  <a:lnTo>
                    <a:pt x="64" y="180"/>
                  </a:lnTo>
                  <a:lnTo>
                    <a:pt x="64" y="180"/>
                  </a:lnTo>
                  <a:lnTo>
                    <a:pt x="66" y="182"/>
                  </a:lnTo>
                  <a:lnTo>
                    <a:pt x="68" y="180"/>
                  </a:lnTo>
                  <a:lnTo>
                    <a:pt x="70" y="180"/>
                  </a:lnTo>
                  <a:lnTo>
                    <a:pt x="70" y="182"/>
                  </a:lnTo>
                  <a:lnTo>
                    <a:pt x="74" y="186"/>
                  </a:lnTo>
                  <a:lnTo>
                    <a:pt x="74" y="188"/>
                  </a:lnTo>
                  <a:lnTo>
                    <a:pt x="78" y="190"/>
                  </a:lnTo>
                  <a:lnTo>
                    <a:pt x="78" y="192"/>
                  </a:lnTo>
                  <a:lnTo>
                    <a:pt x="80" y="194"/>
                  </a:lnTo>
                  <a:lnTo>
                    <a:pt x="78" y="198"/>
                  </a:lnTo>
                  <a:lnTo>
                    <a:pt x="76" y="202"/>
                  </a:lnTo>
                  <a:lnTo>
                    <a:pt x="74" y="204"/>
                  </a:lnTo>
                  <a:lnTo>
                    <a:pt x="70" y="204"/>
                  </a:lnTo>
                  <a:lnTo>
                    <a:pt x="70" y="204"/>
                  </a:lnTo>
                  <a:lnTo>
                    <a:pt x="70" y="202"/>
                  </a:lnTo>
                  <a:lnTo>
                    <a:pt x="66" y="200"/>
                  </a:lnTo>
                  <a:lnTo>
                    <a:pt x="66" y="200"/>
                  </a:lnTo>
                  <a:lnTo>
                    <a:pt x="66" y="202"/>
                  </a:lnTo>
                  <a:lnTo>
                    <a:pt x="64" y="202"/>
                  </a:lnTo>
                  <a:lnTo>
                    <a:pt x="62" y="200"/>
                  </a:lnTo>
                  <a:lnTo>
                    <a:pt x="60" y="200"/>
                  </a:lnTo>
                  <a:lnTo>
                    <a:pt x="60" y="202"/>
                  </a:lnTo>
                  <a:lnTo>
                    <a:pt x="58" y="202"/>
                  </a:lnTo>
                  <a:lnTo>
                    <a:pt x="56" y="200"/>
                  </a:lnTo>
                  <a:lnTo>
                    <a:pt x="56" y="204"/>
                  </a:lnTo>
                  <a:lnTo>
                    <a:pt x="54" y="202"/>
                  </a:lnTo>
                  <a:lnTo>
                    <a:pt x="52" y="202"/>
                  </a:lnTo>
                  <a:lnTo>
                    <a:pt x="52" y="204"/>
                  </a:lnTo>
                  <a:lnTo>
                    <a:pt x="56" y="204"/>
                  </a:lnTo>
                  <a:lnTo>
                    <a:pt x="56" y="204"/>
                  </a:lnTo>
                  <a:lnTo>
                    <a:pt x="56" y="204"/>
                  </a:lnTo>
                  <a:lnTo>
                    <a:pt x="60" y="204"/>
                  </a:lnTo>
                  <a:lnTo>
                    <a:pt x="62" y="204"/>
                  </a:lnTo>
                  <a:lnTo>
                    <a:pt x="64" y="204"/>
                  </a:lnTo>
                  <a:lnTo>
                    <a:pt x="66" y="208"/>
                  </a:lnTo>
                  <a:lnTo>
                    <a:pt x="68" y="206"/>
                  </a:lnTo>
                  <a:lnTo>
                    <a:pt x="68" y="206"/>
                  </a:lnTo>
                  <a:lnTo>
                    <a:pt x="70" y="206"/>
                  </a:lnTo>
                  <a:lnTo>
                    <a:pt x="74" y="206"/>
                  </a:lnTo>
                  <a:lnTo>
                    <a:pt x="76" y="208"/>
                  </a:lnTo>
                  <a:lnTo>
                    <a:pt x="76" y="210"/>
                  </a:lnTo>
                  <a:lnTo>
                    <a:pt x="74" y="210"/>
                  </a:lnTo>
                  <a:lnTo>
                    <a:pt x="72" y="210"/>
                  </a:lnTo>
                  <a:lnTo>
                    <a:pt x="70" y="214"/>
                  </a:lnTo>
                  <a:lnTo>
                    <a:pt x="68" y="214"/>
                  </a:lnTo>
                  <a:lnTo>
                    <a:pt x="70" y="212"/>
                  </a:lnTo>
                  <a:lnTo>
                    <a:pt x="68" y="210"/>
                  </a:lnTo>
                  <a:lnTo>
                    <a:pt x="68" y="212"/>
                  </a:lnTo>
                  <a:lnTo>
                    <a:pt x="68" y="214"/>
                  </a:lnTo>
                  <a:lnTo>
                    <a:pt x="66" y="214"/>
                  </a:lnTo>
                  <a:lnTo>
                    <a:pt x="64" y="216"/>
                  </a:lnTo>
                  <a:lnTo>
                    <a:pt x="64" y="218"/>
                  </a:lnTo>
                  <a:lnTo>
                    <a:pt x="62" y="218"/>
                  </a:lnTo>
                  <a:lnTo>
                    <a:pt x="62" y="218"/>
                  </a:lnTo>
                  <a:lnTo>
                    <a:pt x="60" y="220"/>
                  </a:lnTo>
                  <a:lnTo>
                    <a:pt x="60" y="218"/>
                  </a:lnTo>
                  <a:lnTo>
                    <a:pt x="58" y="218"/>
                  </a:lnTo>
                  <a:lnTo>
                    <a:pt x="58" y="220"/>
                  </a:lnTo>
                  <a:lnTo>
                    <a:pt x="60" y="222"/>
                  </a:lnTo>
                  <a:lnTo>
                    <a:pt x="62" y="224"/>
                  </a:lnTo>
                  <a:lnTo>
                    <a:pt x="58" y="224"/>
                  </a:lnTo>
                  <a:lnTo>
                    <a:pt x="62" y="224"/>
                  </a:lnTo>
                  <a:lnTo>
                    <a:pt x="62" y="226"/>
                  </a:lnTo>
                  <a:lnTo>
                    <a:pt x="60" y="230"/>
                  </a:lnTo>
                  <a:lnTo>
                    <a:pt x="62" y="232"/>
                  </a:lnTo>
                  <a:lnTo>
                    <a:pt x="60" y="232"/>
                  </a:lnTo>
                  <a:lnTo>
                    <a:pt x="56" y="232"/>
                  </a:lnTo>
                  <a:lnTo>
                    <a:pt x="58" y="234"/>
                  </a:lnTo>
                  <a:lnTo>
                    <a:pt x="56" y="236"/>
                  </a:lnTo>
                  <a:lnTo>
                    <a:pt x="60" y="238"/>
                  </a:lnTo>
                  <a:lnTo>
                    <a:pt x="58" y="240"/>
                  </a:lnTo>
                  <a:lnTo>
                    <a:pt x="60" y="242"/>
                  </a:lnTo>
                  <a:lnTo>
                    <a:pt x="58" y="244"/>
                  </a:lnTo>
                  <a:lnTo>
                    <a:pt x="58" y="246"/>
                  </a:lnTo>
                  <a:lnTo>
                    <a:pt x="60" y="248"/>
                  </a:lnTo>
                  <a:lnTo>
                    <a:pt x="58" y="250"/>
                  </a:lnTo>
                  <a:lnTo>
                    <a:pt x="58" y="256"/>
                  </a:lnTo>
                  <a:lnTo>
                    <a:pt x="56" y="258"/>
                  </a:lnTo>
                  <a:lnTo>
                    <a:pt x="56" y="264"/>
                  </a:lnTo>
                  <a:lnTo>
                    <a:pt x="52" y="266"/>
                  </a:lnTo>
                  <a:lnTo>
                    <a:pt x="50" y="266"/>
                  </a:lnTo>
                  <a:lnTo>
                    <a:pt x="50" y="264"/>
                  </a:lnTo>
                  <a:lnTo>
                    <a:pt x="46" y="266"/>
                  </a:lnTo>
                  <a:lnTo>
                    <a:pt x="42" y="266"/>
                  </a:lnTo>
                  <a:lnTo>
                    <a:pt x="42" y="264"/>
                  </a:lnTo>
                  <a:lnTo>
                    <a:pt x="40" y="266"/>
                  </a:lnTo>
                  <a:lnTo>
                    <a:pt x="36" y="268"/>
                  </a:lnTo>
                  <a:lnTo>
                    <a:pt x="36" y="272"/>
                  </a:lnTo>
                  <a:lnTo>
                    <a:pt x="36" y="272"/>
                  </a:lnTo>
                  <a:lnTo>
                    <a:pt x="36" y="274"/>
                  </a:lnTo>
                  <a:lnTo>
                    <a:pt x="34" y="276"/>
                  </a:lnTo>
                  <a:lnTo>
                    <a:pt x="30" y="276"/>
                  </a:lnTo>
                  <a:lnTo>
                    <a:pt x="24" y="278"/>
                  </a:lnTo>
                  <a:lnTo>
                    <a:pt x="22" y="278"/>
                  </a:lnTo>
                  <a:lnTo>
                    <a:pt x="22" y="276"/>
                  </a:lnTo>
                  <a:lnTo>
                    <a:pt x="22" y="274"/>
                  </a:lnTo>
                  <a:lnTo>
                    <a:pt x="22" y="268"/>
                  </a:lnTo>
                  <a:lnTo>
                    <a:pt x="18" y="268"/>
                  </a:lnTo>
                  <a:lnTo>
                    <a:pt x="18" y="266"/>
                  </a:lnTo>
                  <a:lnTo>
                    <a:pt x="16" y="264"/>
                  </a:lnTo>
                  <a:lnTo>
                    <a:pt x="18" y="262"/>
                  </a:lnTo>
                  <a:lnTo>
                    <a:pt x="20" y="262"/>
                  </a:lnTo>
                  <a:lnTo>
                    <a:pt x="22" y="258"/>
                  </a:lnTo>
                  <a:lnTo>
                    <a:pt x="22" y="256"/>
                  </a:lnTo>
                  <a:lnTo>
                    <a:pt x="18" y="258"/>
                  </a:lnTo>
                  <a:lnTo>
                    <a:pt x="16" y="256"/>
                  </a:lnTo>
                  <a:lnTo>
                    <a:pt x="16" y="252"/>
                  </a:lnTo>
                  <a:lnTo>
                    <a:pt x="14" y="252"/>
                  </a:lnTo>
                  <a:lnTo>
                    <a:pt x="14" y="248"/>
                  </a:lnTo>
                  <a:lnTo>
                    <a:pt x="10" y="244"/>
                  </a:lnTo>
                  <a:lnTo>
                    <a:pt x="10" y="244"/>
                  </a:lnTo>
                  <a:lnTo>
                    <a:pt x="8" y="240"/>
                  </a:lnTo>
                  <a:lnTo>
                    <a:pt x="6" y="240"/>
                  </a:lnTo>
                  <a:lnTo>
                    <a:pt x="4" y="238"/>
                  </a:lnTo>
                  <a:lnTo>
                    <a:pt x="6" y="236"/>
                  </a:lnTo>
                  <a:lnTo>
                    <a:pt x="6" y="234"/>
                  </a:lnTo>
                  <a:lnTo>
                    <a:pt x="6" y="232"/>
                  </a:lnTo>
                  <a:lnTo>
                    <a:pt x="6" y="230"/>
                  </a:lnTo>
                  <a:lnTo>
                    <a:pt x="8" y="228"/>
                  </a:lnTo>
                  <a:lnTo>
                    <a:pt x="8" y="226"/>
                  </a:lnTo>
                  <a:lnTo>
                    <a:pt x="6" y="224"/>
                  </a:lnTo>
                  <a:lnTo>
                    <a:pt x="6" y="224"/>
                  </a:lnTo>
                  <a:lnTo>
                    <a:pt x="6" y="224"/>
                  </a:lnTo>
                  <a:lnTo>
                    <a:pt x="4" y="226"/>
                  </a:lnTo>
                  <a:lnTo>
                    <a:pt x="6" y="228"/>
                  </a:lnTo>
                  <a:lnTo>
                    <a:pt x="4" y="228"/>
                  </a:lnTo>
                  <a:lnTo>
                    <a:pt x="4" y="226"/>
                  </a:lnTo>
                  <a:lnTo>
                    <a:pt x="4" y="224"/>
                  </a:lnTo>
                  <a:lnTo>
                    <a:pt x="2" y="224"/>
                  </a:lnTo>
                  <a:lnTo>
                    <a:pt x="2" y="220"/>
                  </a:lnTo>
                  <a:lnTo>
                    <a:pt x="0" y="218"/>
                  </a:lnTo>
                  <a:lnTo>
                    <a:pt x="0" y="214"/>
                  </a:lnTo>
                  <a:lnTo>
                    <a:pt x="2" y="212"/>
                  </a:lnTo>
                  <a:lnTo>
                    <a:pt x="2" y="212"/>
                  </a:lnTo>
                  <a:close/>
                  <a:moveTo>
                    <a:pt x="74" y="204"/>
                  </a:moveTo>
                  <a:lnTo>
                    <a:pt x="76" y="208"/>
                  </a:lnTo>
                  <a:lnTo>
                    <a:pt x="78" y="208"/>
                  </a:lnTo>
                  <a:lnTo>
                    <a:pt x="78" y="206"/>
                  </a:lnTo>
                  <a:lnTo>
                    <a:pt x="80" y="204"/>
                  </a:lnTo>
                  <a:lnTo>
                    <a:pt x="80" y="202"/>
                  </a:lnTo>
                  <a:lnTo>
                    <a:pt x="76" y="202"/>
                  </a:lnTo>
                  <a:lnTo>
                    <a:pt x="74" y="204"/>
                  </a:lnTo>
                  <a:close/>
                  <a:moveTo>
                    <a:pt x="4" y="230"/>
                  </a:moveTo>
                  <a:lnTo>
                    <a:pt x="4" y="232"/>
                  </a:lnTo>
                  <a:lnTo>
                    <a:pt x="4" y="232"/>
                  </a:lnTo>
                  <a:lnTo>
                    <a:pt x="6" y="230"/>
                  </a:lnTo>
                  <a:lnTo>
                    <a:pt x="4" y="230"/>
                  </a:lnTo>
                  <a:close/>
                  <a:moveTo>
                    <a:pt x="84" y="222"/>
                  </a:moveTo>
                  <a:lnTo>
                    <a:pt x="86" y="224"/>
                  </a:lnTo>
                  <a:lnTo>
                    <a:pt x="88" y="222"/>
                  </a:lnTo>
                  <a:lnTo>
                    <a:pt x="86" y="222"/>
                  </a:lnTo>
                  <a:lnTo>
                    <a:pt x="84" y="222"/>
                  </a:lnTo>
                  <a:close/>
                  <a:moveTo>
                    <a:pt x="86" y="234"/>
                  </a:moveTo>
                  <a:lnTo>
                    <a:pt x="86" y="234"/>
                  </a:lnTo>
                  <a:lnTo>
                    <a:pt x="88" y="232"/>
                  </a:lnTo>
                  <a:lnTo>
                    <a:pt x="90" y="232"/>
                  </a:lnTo>
                  <a:lnTo>
                    <a:pt x="90" y="232"/>
                  </a:lnTo>
                  <a:lnTo>
                    <a:pt x="88" y="232"/>
                  </a:lnTo>
                  <a:lnTo>
                    <a:pt x="86" y="234"/>
                  </a:lnTo>
                  <a:close/>
                  <a:moveTo>
                    <a:pt x="78" y="252"/>
                  </a:moveTo>
                  <a:lnTo>
                    <a:pt x="80" y="252"/>
                  </a:lnTo>
                  <a:lnTo>
                    <a:pt x="80" y="250"/>
                  </a:lnTo>
                  <a:lnTo>
                    <a:pt x="80" y="250"/>
                  </a:lnTo>
                  <a:lnTo>
                    <a:pt x="80" y="248"/>
                  </a:lnTo>
                  <a:lnTo>
                    <a:pt x="84" y="246"/>
                  </a:lnTo>
                  <a:lnTo>
                    <a:pt x="84" y="244"/>
                  </a:lnTo>
                  <a:lnTo>
                    <a:pt x="86" y="242"/>
                  </a:lnTo>
                  <a:lnTo>
                    <a:pt x="86" y="240"/>
                  </a:lnTo>
                  <a:lnTo>
                    <a:pt x="84" y="238"/>
                  </a:lnTo>
                  <a:lnTo>
                    <a:pt x="84" y="238"/>
                  </a:lnTo>
                  <a:lnTo>
                    <a:pt x="84" y="236"/>
                  </a:lnTo>
                  <a:lnTo>
                    <a:pt x="86" y="234"/>
                  </a:lnTo>
                  <a:lnTo>
                    <a:pt x="84" y="234"/>
                  </a:lnTo>
                  <a:lnTo>
                    <a:pt x="84" y="234"/>
                  </a:lnTo>
                  <a:lnTo>
                    <a:pt x="80" y="234"/>
                  </a:lnTo>
                  <a:lnTo>
                    <a:pt x="78" y="238"/>
                  </a:lnTo>
                  <a:lnTo>
                    <a:pt x="78" y="238"/>
                  </a:lnTo>
                  <a:lnTo>
                    <a:pt x="76" y="240"/>
                  </a:lnTo>
                  <a:lnTo>
                    <a:pt x="78" y="244"/>
                  </a:lnTo>
                  <a:lnTo>
                    <a:pt x="76" y="244"/>
                  </a:lnTo>
                  <a:lnTo>
                    <a:pt x="78" y="248"/>
                  </a:lnTo>
                  <a:lnTo>
                    <a:pt x="80" y="248"/>
                  </a:lnTo>
                  <a:lnTo>
                    <a:pt x="78" y="250"/>
                  </a:lnTo>
                  <a:lnTo>
                    <a:pt x="78" y="252"/>
                  </a:lnTo>
                  <a:lnTo>
                    <a:pt x="78" y="252"/>
                  </a:lnTo>
                  <a:close/>
                  <a:moveTo>
                    <a:pt x="60" y="260"/>
                  </a:moveTo>
                  <a:lnTo>
                    <a:pt x="60" y="262"/>
                  </a:lnTo>
                  <a:lnTo>
                    <a:pt x="60" y="264"/>
                  </a:lnTo>
                  <a:lnTo>
                    <a:pt x="60" y="264"/>
                  </a:lnTo>
                  <a:lnTo>
                    <a:pt x="62" y="262"/>
                  </a:lnTo>
                  <a:lnTo>
                    <a:pt x="62" y="258"/>
                  </a:lnTo>
                  <a:lnTo>
                    <a:pt x="64" y="254"/>
                  </a:lnTo>
                  <a:lnTo>
                    <a:pt x="64" y="250"/>
                  </a:lnTo>
                  <a:lnTo>
                    <a:pt x="64" y="246"/>
                  </a:lnTo>
                  <a:lnTo>
                    <a:pt x="64" y="246"/>
                  </a:lnTo>
                  <a:lnTo>
                    <a:pt x="62" y="248"/>
                  </a:lnTo>
                  <a:lnTo>
                    <a:pt x="62" y="248"/>
                  </a:lnTo>
                  <a:lnTo>
                    <a:pt x="62" y="252"/>
                  </a:lnTo>
                  <a:lnTo>
                    <a:pt x="60" y="252"/>
                  </a:lnTo>
                  <a:lnTo>
                    <a:pt x="60" y="260"/>
                  </a:lnTo>
                  <a:close/>
                </a:path>
              </a:pathLst>
            </a:custGeom>
            <a:grpFill/>
            <a:ln w="6350">
              <a:solidFill>
                <a:srgbClr val="F6AA16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/>
              <a:endParaRPr lang="en-US" sz="3448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13" name="Svelbard">
              <a:extLst>
                <a:ext uri="{FF2B5EF4-FFF2-40B4-BE49-F238E27FC236}">
                  <a16:creationId xmlns:a16="http://schemas.microsoft.com/office/drawing/2014/main" id="{0F44713F-35D0-4EC0-9CF9-3B76C1D312A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65378" y="1761200"/>
              <a:ext cx="333012" cy="409566"/>
            </a:xfrm>
            <a:custGeom>
              <a:avLst/>
              <a:gdLst>
                <a:gd name="T0" fmla="*/ 166 w 174"/>
                <a:gd name="T1" fmla="*/ 20 h 214"/>
                <a:gd name="T2" fmla="*/ 72 w 174"/>
                <a:gd name="T3" fmla="*/ 2 h 214"/>
                <a:gd name="T4" fmla="*/ 58 w 174"/>
                <a:gd name="T5" fmla="*/ 22 h 214"/>
                <a:gd name="T6" fmla="*/ 76 w 174"/>
                <a:gd name="T7" fmla="*/ 40 h 214"/>
                <a:gd name="T8" fmla="*/ 78 w 174"/>
                <a:gd name="T9" fmla="*/ 42 h 214"/>
                <a:gd name="T10" fmla="*/ 70 w 174"/>
                <a:gd name="T11" fmla="*/ 44 h 214"/>
                <a:gd name="T12" fmla="*/ 92 w 174"/>
                <a:gd name="T13" fmla="*/ 52 h 214"/>
                <a:gd name="T14" fmla="*/ 108 w 174"/>
                <a:gd name="T15" fmla="*/ 54 h 214"/>
                <a:gd name="T16" fmla="*/ 124 w 174"/>
                <a:gd name="T17" fmla="*/ 38 h 214"/>
                <a:gd name="T18" fmla="*/ 122 w 174"/>
                <a:gd name="T19" fmla="*/ 22 h 214"/>
                <a:gd name="T20" fmla="*/ 106 w 174"/>
                <a:gd name="T21" fmla="*/ 16 h 214"/>
                <a:gd name="T22" fmla="*/ 98 w 174"/>
                <a:gd name="T23" fmla="*/ 22 h 214"/>
                <a:gd name="T24" fmla="*/ 90 w 174"/>
                <a:gd name="T25" fmla="*/ 12 h 214"/>
                <a:gd name="T26" fmla="*/ 90 w 174"/>
                <a:gd name="T27" fmla="*/ 30 h 214"/>
                <a:gd name="T28" fmla="*/ 78 w 174"/>
                <a:gd name="T29" fmla="*/ 22 h 214"/>
                <a:gd name="T30" fmla="*/ 68 w 174"/>
                <a:gd name="T31" fmla="*/ 10 h 214"/>
                <a:gd name="T32" fmla="*/ 66 w 174"/>
                <a:gd name="T33" fmla="*/ 26 h 214"/>
                <a:gd name="T34" fmla="*/ 58 w 174"/>
                <a:gd name="T35" fmla="*/ 30 h 214"/>
                <a:gd name="T36" fmla="*/ 140 w 174"/>
                <a:gd name="T37" fmla="*/ 70 h 214"/>
                <a:gd name="T38" fmla="*/ 144 w 174"/>
                <a:gd name="T39" fmla="*/ 66 h 214"/>
                <a:gd name="T40" fmla="*/ 134 w 174"/>
                <a:gd name="T41" fmla="*/ 74 h 214"/>
                <a:gd name="T42" fmla="*/ 108 w 174"/>
                <a:gd name="T43" fmla="*/ 92 h 214"/>
                <a:gd name="T44" fmla="*/ 120 w 174"/>
                <a:gd name="T45" fmla="*/ 106 h 214"/>
                <a:gd name="T46" fmla="*/ 106 w 174"/>
                <a:gd name="T47" fmla="*/ 120 h 214"/>
                <a:gd name="T48" fmla="*/ 90 w 174"/>
                <a:gd name="T49" fmla="*/ 120 h 214"/>
                <a:gd name="T50" fmla="*/ 90 w 174"/>
                <a:gd name="T51" fmla="*/ 100 h 214"/>
                <a:gd name="T52" fmla="*/ 80 w 174"/>
                <a:gd name="T53" fmla="*/ 84 h 214"/>
                <a:gd name="T54" fmla="*/ 96 w 174"/>
                <a:gd name="T55" fmla="*/ 90 h 214"/>
                <a:gd name="T56" fmla="*/ 90 w 174"/>
                <a:gd name="T57" fmla="*/ 78 h 214"/>
                <a:gd name="T58" fmla="*/ 8 w 174"/>
                <a:gd name="T59" fmla="*/ 88 h 214"/>
                <a:gd name="T60" fmla="*/ 8 w 174"/>
                <a:gd name="T61" fmla="*/ 84 h 214"/>
                <a:gd name="T62" fmla="*/ 58 w 174"/>
                <a:gd name="T63" fmla="*/ 150 h 214"/>
                <a:gd name="T64" fmla="*/ 52 w 174"/>
                <a:gd name="T65" fmla="*/ 138 h 214"/>
                <a:gd name="T66" fmla="*/ 40 w 174"/>
                <a:gd name="T67" fmla="*/ 130 h 214"/>
                <a:gd name="T68" fmla="*/ 32 w 174"/>
                <a:gd name="T69" fmla="*/ 120 h 214"/>
                <a:gd name="T70" fmla="*/ 42 w 174"/>
                <a:gd name="T71" fmla="*/ 118 h 214"/>
                <a:gd name="T72" fmla="*/ 48 w 174"/>
                <a:gd name="T73" fmla="*/ 108 h 214"/>
                <a:gd name="T74" fmla="*/ 46 w 174"/>
                <a:gd name="T75" fmla="*/ 106 h 214"/>
                <a:gd name="T76" fmla="*/ 30 w 174"/>
                <a:gd name="T77" fmla="*/ 110 h 214"/>
                <a:gd name="T78" fmla="*/ 38 w 174"/>
                <a:gd name="T79" fmla="*/ 98 h 214"/>
                <a:gd name="T80" fmla="*/ 54 w 174"/>
                <a:gd name="T81" fmla="*/ 84 h 214"/>
                <a:gd name="T82" fmla="*/ 44 w 174"/>
                <a:gd name="T83" fmla="*/ 86 h 214"/>
                <a:gd name="T84" fmla="*/ 38 w 174"/>
                <a:gd name="T85" fmla="*/ 78 h 214"/>
                <a:gd name="T86" fmla="*/ 36 w 174"/>
                <a:gd name="T87" fmla="*/ 88 h 214"/>
                <a:gd name="T88" fmla="*/ 20 w 174"/>
                <a:gd name="T89" fmla="*/ 90 h 214"/>
                <a:gd name="T90" fmla="*/ 14 w 174"/>
                <a:gd name="T91" fmla="*/ 80 h 214"/>
                <a:gd name="T92" fmla="*/ 12 w 174"/>
                <a:gd name="T93" fmla="*/ 74 h 214"/>
                <a:gd name="T94" fmla="*/ 12 w 174"/>
                <a:gd name="T95" fmla="*/ 58 h 214"/>
                <a:gd name="T96" fmla="*/ 0 w 174"/>
                <a:gd name="T97" fmla="*/ 54 h 214"/>
                <a:gd name="T98" fmla="*/ 12 w 174"/>
                <a:gd name="T99" fmla="*/ 46 h 214"/>
                <a:gd name="T100" fmla="*/ 26 w 174"/>
                <a:gd name="T101" fmla="*/ 42 h 214"/>
                <a:gd name="T102" fmla="*/ 22 w 174"/>
                <a:gd name="T103" fmla="*/ 48 h 214"/>
                <a:gd name="T104" fmla="*/ 28 w 174"/>
                <a:gd name="T105" fmla="*/ 60 h 214"/>
                <a:gd name="T106" fmla="*/ 36 w 174"/>
                <a:gd name="T107" fmla="*/ 48 h 214"/>
                <a:gd name="T108" fmla="*/ 44 w 174"/>
                <a:gd name="T109" fmla="*/ 70 h 214"/>
                <a:gd name="T110" fmla="*/ 40 w 174"/>
                <a:gd name="T111" fmla="*/ 40 h 214"/>
                <a:gd name="T112" fmla="*/ 56 w 174"/>
                <a:gd name="T113" fmla="*/ 40 h 214"/>
                <a:gd name="T114" fmla="*/ 60 w 174"/>
                <a:gd name="T115" fmla="*/ 44 h 214"/>
                <a:gd name="T116" fmla="*/ 86 w 174"/>
                <a:gd name="T117" fmla="*/ 72 h 214"/>
                <a:gd name="T118" fmla="*/ 76 w 174"/>
                <a:gd name="T119" fmla="*/ 82 h 214"/>
                <a:gd name="T120" fmla="*/ 68 w 174"/>
                <a:gd name="T121" fmla="*/ 104 h 214"/>
                <a:gd name="T122" fmla="*/ 64 w 174"/>
                <a:gd name="T123" fmla="*/ 124 h 214"/>
                <a:gd name="T124" fmla="*/ 86 w 174"/>
                <a:gd name="T125" fmla="*/ 214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74" h="214">
                  <a:moveTo>
                    <a:pt x="162" y="18"/>
                  </a:moveTo>
                  <a:lnTo>
                    <a:pt x="162" y="16"/>
                  </a:lnTo>
                  <a:lnTo>
                    <a:pt x="166" y="16"/>
                  </a:lnTo>
                  <a:lnTo>
                    <a:pt x="168" y="16"/>
                  </a:lnTo>
                  <a:lnTo>
                    <a:pt x="168" y="12"/>
                  </a:lnTo>
                  <a:lnTo>
                    <a:pt x="172" y="12"/>
                  </a:lnTo>
                  <a:lnTo>
                    <a:pt x="174" y="12"/>
                  </a:lnTo>
                  <a:lnTo>
                    <a:pt x="174" y="12"/>
                  </a:lnTo>
                  <a:lnTo>
                    <a:pt x="174" y="14"/>
                  </a:lnTo>
                  <a:lnTo>
                    <a:pt x="170" y="16"/>
                  </a:lnTo>
                  <a:lnTo>
                    <a:pt x="168" y="16"/>
                  </a:lnTo>
                  <a:lnTo>
                    <a:pt x="166" y="20"/>
                  </a:lnTo>
                  <a:lnTo>
                    <a:pt x="164" y="20"/>
                  </a:lnTo>
                  <a:lnTo>
                    <a:pt x="162" y="20"/>
                  </a:lnTo>
                  <a:lnTo>
                    <a:pt x="162" y="18"/>
                  </a:lnTo>
                  <a:close/>
                  <a:moveTo>
                    <a:pt x="130" y="22"/>
                  </a:moveTo>
                  <a:lnTo>
                    <a:pt x="132" y="22"/>
                  </a:lnTo>
                  <a:lnTo>
                    <a:pt x="134" y="22"/>
                  </a:lnTo>
                  <a:lnTo>
                    <a:pt x="134" y="22"/>
                  </a:lnTo>
                  <a:lnTo>
                    <a:pt x="134" y="20"/>
                  </a:lnTo>
                  <a:lnTo>
                    <a:pt x="132" y="20"/>
                  </a:lnTo>
                  <a:lnTo>
                    <a:pt x="130" y="20"/>
                  </a:lnTo>
                  <a:lnTo>
                    <a:pt x="130" y="22"/>
                  </a:lnTo>
                  <a:close/>
                  <a:moveTo>
                    <a:pt x="72" y="2"/>
                  </a:moveTo>
                  <a:lnTo>
                    <a:pt x="76" y="6"/>
                  </a:lnTo>
                  <a:lnTo>
                    <a:pt x="78" y="6"/>
                  </a:lnTo>
                  <a:lnTo>
                    <a:pt x="78" y="4"/>
                  </a:lnTo>
                  <a:lnTo>
                    <a:pt x="80" y="2"/>
                  </a:lnTo>
                  <a:lnTo>
                    <a:pt x="78" y="2"/>
                  </a:lnTo>
                  <a:lnTo>
                    <a:pt x="76" y="2"/>
                  </a:lnTo>
                  <a:lnTo>
                    <a:pt x="72" y="2"/>
                  </a:lnTo>
                  <a:lnTo>
                    <a:pt x="72" y="0"/>
                  </a:lnTo>
                  <a:lnTo>
                    <a:pt x="70" y="2"/>
                  </a:lnTo>
                  <a:lnTo>
                    <a:pt x="72" y="2"/>
                  </a:lnTo>
                  <a:close/>
                  <a:moveTo>
                    <a:pt x="60" y="22"/>
                  </a:moveTo>
                  <a:lnTo>
                    <a:pt x="58" y="22"/>
                  </a:lnTo>
                  <a:lnTo>
                    <a:pt x="58" y="20"/>
                  </a:lnTo>
                  <a:lnTo>
                    <a:pt x="58" y="20"/>
                  </a:lnTo>
                  <a:lnTo>
                    <a:pt x="60" y="18"/>
                  </a:lnTo>
                  <a:lnTo>
                    <a:pt x="60" y="18"/>
                  </a:lnTo>
                  <a:lnTo>
                    <a:pt x="62" y="20"/>
                  </a:lnTo>
                  <a:lnTo>
                    <a:pt x="62" y="22"/>
                  </a:lnTo>
                  <a:lnTo>
                    <a:pt x="60" y="22"/>
                  </a:lnTo>
                  <a:lnTo>
                    <a:pt x="60" y="22"/>
                  </a:lnTo>
                  <a:close/>
                  <a:moveTo>
                    <a:pt x="72" y="42"/>
                  </a:moveTo>
                  <a:lnTo>
                    <a:pt x="72" y="42"/>
                  </a:lnTo>
                  <a:lnTo>
                    <a:pt x="74" y="40"/>
                  </a:lnTo>
                  <a:lnTo>
                    <a:pt x="76" y="40"/>
                  </a:lnTo>
                  <a:lnTo>
                    <a:pt x="80" y="38"/>
                  </a:lnTo>
                  <a:lnTo>
                    <a:pt x="84" y="38"/>
                  </a:lnTo>
                  <a:lnTo>
                    <a:pt x="86" y="38"/>
                  </a:lnTo>
                  <a:lnTo>
                    <a:pt x="88" y="38"/>
                  </a:lnTo>
                  <a:lnTo>
                    <a:pt x="88" y="38"/>
                  </a:lnTo>
                  <a:lnTo>
                    <a:pt x="88" y="40"/>
                  </a:lnTo>
                  <a:lnTo>
                    <a:pt x="88" y="40"/>
                  </a:lnTo>
                  <a:lnTo>
                    <a:pt x="86" y="42"/>
                  </a:lnTo>
                  <a:lnTo>
                    <a:pt x="86" y="42"/>
                  </a:lnTo>
                  <a:lnTo>
                    <a:pt x="82" y="42"/>
                  </a:lnTo>
                  <a:lnTo>
                    <a:pt x="80" y="42"/>
                  </a:lnTo>
                  <a:lnTo>
                    <a:pt x="78" y="42"/>
                  </a:lnTo>
                  <a:lnTo>
                    <a:pt x="78" y="42"/>
                  </a:lnTo>
                  <a:lnTo>
                    <a:pt x="78" y="44"/>
                  </a:lnTo>
                  <a:lnTo>
                    <a:pt x="82" y="44"/>
                  </a:lnTo>
                  <a:lnTo>
                    <a:pt x="84" y="44"/>
                  </a:lnTo>
                  <a:lnTo>
                    <a:pt x="84" y="46"/>
                  </a:lnTo>
                  <a:lnTo>
                    <a:pt x="82" y="46"/>
                  </a:lnTo>
                  <a:lnTo>
                    <a:pt x="80" y="44"/>
                  </a:lnTo>
                  <a:lnTo>
                    <a:pt x="78" y="46"/>
                  </a:lnTo>
                  <a:lnTo>
                    <a:pt x="78" y="46"/>
                  </a:lnTo>
                  <a:lnTo>
                    <a:pt x="76" y="44"/>
                  </a:lnTo>
                  <a:lnTo>
                    <a:pt x="72" y="44"/>
                  </a:lnTo>
                  <a:lnTo>
                    <a:pt x="70" y="44"/>
                  </a:lnTo>
                  <a:lnTo>
                    <a:pt x="70" y="46"/>
                  </a:lnTo>
                  <a:lnTo>
                    <a:pt x="72" y="46"/>
                  </a:lnTo>
                  <a:lnTo>
                    <a:pt x="76" y="50"/>
                  </a:lnTo>
                  <a:lnTo>
                    <a:pt x="78" y="50"/>
                  </a:lnTo>
                  <a:lnTo>
                    <a:pt x="78" y="50"/>
                  </a:lnTo>
                  <a:lnTo>
                    <a:pt x="80" y="50"/>
                  </a:lnTo>
                  <a:lnTo>
                    <a:pt x="82" y="52"/>
                  </a:lnTo>
                  <a:lnTo>
                    <a:pt x="82" y="54"/>
                  </a:lnTo>
                  <a:lnTo>
                    <a:pt x="84" y="56"/>
                  </a:lnTo>
                  <a:lnTo>
                    <a:pt x="86" y="54"/>
                  </a:lnTo>
                  <a:lnTo>
                    <a:pt x="88" y="54"/>
                  </a:lnTo>
                  <a:lnTo>
                    <a:pt x="92" y="52"/>
                  </a:lnTo>
                  <a:lnTo>
                    <a:pt x="94" y="52"/>
                  </a:lnTo>
                  <a:lnTo>
                    <a:pt x="98" y="52"/>
                  </a:lnTo>
                  <a:lnTo>
                    <a:pt x="98" y="54"/>
                  </a:lnTo>
                  <a:lnTo>
                    <a:pt x="98" y="56"/>
                  </a:lnTo>
                  <a:lnTo>
                    <a:pt x="98" y="58"/>
                  </a:lnTo>
                  <a:lnTo>
                    <a:pt x="100" y="60"/>
                  </a:lnTo>
                  <a:lnTo>
                    <a:pt x="104" y="60"/>
                  </a:lnTo>
                  <a:lnTo>
                    <a:pt x="106" y="58"/>
                  </a:lnTo>
                  <a:lnTo>
                    <a:pt x="108" y="58"/>
                  </a:lnTo>
                  <a:lnTo>
                    <a:pt x="108" y="58"/>
                  </a:lnTo>
                  <a:lnTo>
                    <a:pt x="108" y="56"/>
                  </a:lnTo>
                  <a:lnTo>
                    <a:pt x="108" y="54"/>
                  </a:lnTo>
                  <a:lnTo>
                    <a:pt x="110" y="52"/>
                  </a:lnTo>
                  <a:lnTo>
                    <a:pt x="112" y="52"/>
                  </a:lnTo>
                  <a:lnTo>
                    <a:pt x="114" y="52"/>
                  </a:lnTo>
                  <a:lnTo>
                    <a:pt x="116" y="54"/>
                  </a:lnTo>
                  <a:lnTo>
                    <a:pt x="118" y="54"/>
                  </a:lnTo>
                  <a:lnTo>
                    <a:pt x="120" y="52"/>
                  </a:lnTo>
                  <a:lnTo>
                    <a:pt x="120" y="50"/>
                  </a:lnTo>
                  <a:lnTo>
                    <a:pt x="120" y="48"/>
                  </a:lnTo>
                  <a:lnTo>
                    <a:pt x="120" y="46"/>
                  </a:lnTo>
                  <a:lnTo>
                    <a:pt x="122" y="44"/>
                  </a:lnTo>
                  <a:lnTo>
                    <a:pt x="122" y="42"/>
                  </a:lnTo>
                  <a:lnTo>
                    <a:pt x="124" y="38"/>
                  </a:lnTo>
                  <a:lnTo>
                    <a:pt x="126" y="36"/>
                  </a:lnTo>
                  <a:lnTo>
                    <a:pt x="128" y="34"/>
                  </a:lnTo>
                  <a:lnTo>
                    <a:pt x="130" y="32"/>
                  </a:lnTo>
                  <a:lnTo>
                    <a:pt x="130" y="30"/>
                  </a:lnTo>
                  <a:lnTo>
                    <a:pt x="128" y="28"/>
                  </a:lnTo>
                  <a:lnTo>
                    <a:pt x="128" y="26"/>
                  </a:lnTo>
                  <a:lnTo>
                    <a:pt x="130" y="24"/>
                  </a:lnTo>
                  <a:lnTo>
                    <a:pt x="130" y="24"/>
                  </a:lnTo>
                  <a:lnTo>
                    <a:pt x="128" y="22"/>
                  </a:lnTo>
                  <a:lnTo>
                    <a:pt x="126" y="22"/>
                  </a:lnTo>
                  <a:lnTo>
                    <a:pt x="124" y="22"/>
                  </a:lnTo>
                  <a:lnTo>
                    <a:pt x="122" y="22"/>
                  </a:lnTo>
                  <a:lnTo>
                    <a:pt x="118" y="22"/>
                  </a:lnTo>
                  <a:lnTo>
                    <a:pt x="116" y="20"/>
                  </a:lnTo>
                  <a:lnTo>
                    <a:pt x="114" y="20"/>
                  </a:lnTo>
                  <a:lnTo>
                    <a:pt x="112" y="20"/>
                  </a:lnTo>
                  <a:lnTo>
                    <a:pt x="110" y="18"/>
                  </a:lnTo>
                  <a:lnTo>
                    <a:pt x="110" y="18"/>
                  </a:lnTo>
                  <a:lnTo>
                    <a:pt x="108" y="16"/>
                  </a:lnTo>
                  <a:lnTo>
                    <a:pt x="106" y="18"/>
                  </a:lnTo>
                  <a:lnTo>
                    <a:pt x="106" y="18"/>
                  </a:lnTo>
                  <a:lnTo>
                    <a:pt x="106" y="16"/>
                  </a:lnTo>
                  <a:lnTo>
                    <a:pt x="106" y="14"/>
                  </a:lnTo>
                  <a:lnTo>
                    <a:pt x="106" y="16"/>
                  </a:lnTo>
                  <a:lnTo>
                    <a:pt x="104" y="18"/>
                  </a:lnTo>
                  <a:lnTo>
                    <a:pt x="104" y="18"/>
                  </a:lnTo>
                  <a:lnTo>
                    <a:pt x="102" y="16"/>
                  </a:lnTo>
                  <a:lnTo>
                    <a:pt x="102" y="16"/>
                  </a:lnTo>
                  <a:lnTo>
                    <a:pt x="102" y="16"/>
                  </a:lnTo>
                  <a:lnTo>
                    <a:pt x="102" y="16"/>
                  </a:lnTo>
                  <a:lnTo>
                    <a:pt x="102" y="18"/>
                  </a:lnTo>
                  <a:lnTo>
                    <a:pt x="100" y="20"/>
                  </a:lnTo>
                  <a:lnTo>
                    <a:pt x="100" y="22"/>
                  </a:lnTo>
                  <a:lnTo>
                    <a:pt x="100" y="24"/>
                  </a:lnTo>
                  <a:lnTo>
                    <a:pt x="98" y="22"/>
                  </a:lnTo>
                  <a:lnTo>
                    <a:pt x="98" y="22"/>
                  </a:lnTo>
                  <a:lnTo>
                    <a:pt x="96" y="22"/>
                  </a:lnTo>
                  <a:lnTo>
                    <a:pt x="96" y="22"/>
                  </a:lnTo>
                  <a:lnTo>
                    <a:pt x="96" y="24"/>
                  </a:lnTo>
                  <a:lnTo>
                    <a:pt x="96" y="22"/>
                  </a:lnTo>
                  <a:lnTo>
                    <a:pt x="94" y="20"/>
                  </a:lnTo>
                  <a:lnTo>
                    <a:pt x="96" y="18"/>
                  </a:lnTo>
                  <a:lnTo>
                    <a:pt x="96" y="14"/>
                  </a:lnTo>
                  <a:lnTo>
                    <a:pt x="96" y="12"/>
                  </a:lnTo>
                  <a:lnTo>
                    <a:pt x="92" y="12"/>
                  </a:lnTo>
                  <a:lnTo>
                    <a:pt x="92" y="10"/>
                  </a:lnTo>
                  <a:lnTo>
                    <a:pt x="90" y="10"/>
                  </a:lnTo>
                  <a:lnTo>
                    <a:pt x="90" y="12"/>
                  </a:lnTo>
                  <a:lnTo>
                    <a:pt x="92" y="12"/>
                  </a:lnTo>
                  <a:lnTo>
                    <a:pt x="92" y="14"/>
                  </a:lnTo>
                  <a:lnTo>
                    <a:pt x="90" y="14"/>
                  </a:lnTo>
                  <a:lnTo>
                    <a:pt x="90" y="12"/>
                  </a:lnTo>
                  <a:lnTo>
                    <a:pt x="88" y="14"/>
                  </a:lnTo>
                  <a:lnTo>
                    <a:pt x="88" y="16"/>
                  </a:lnTo>
                  <a:lnTo>
                    <a:pt x="90" y="18"/>
                  </a:lnTo>
                  <a:lnTo>
                    <a:pt x="90" y="20"/>
                  </a:lnTo>
                  <a:lnTo>
                    <a:pt x="90" y="22"/>
                  </a:lnTo>
                  <a:lnTo>
                    <a:pt x="90" y="24"/>
                  </a:lnTo>
                  <a:lnTo>
                    <a:pt x="92" y="28"/>
                  </a:lnTo>
                  <a:lnTo>
                    <a:pt x="90" y="30"/>
                  </a:lnTo>
                  <a:lnTo>
                    <a:pt x="90" y="30"/>
                  </a:lnTo>
                  <a:lnTo>
                    <a:pt x="88" y="28"/>
                  </a:lnTo>
                  <a:lnTo>
                    <a:pt x="86" y="26"/>
                  </a:lnTo>
                  <a:lnTo>
                    <a:pt x="84" y="24"/>
                  </a:lnTo>
                  <a:lnTo>
                    <a:pt x="84" y="24"/>
                  </a:lnTo>
                  <a:lnTo>
                    <a:pt x="86" y="22"/>
                  </a:lnTo>
                  <a:lnTo>
                    <a:pt x="86" y="20"/>
                  </a:lnTo>
                  <a:lnTo>
                    <a:pt x="84" y="20"/>
                  </a:lnTo>
                  <a:lnTo>
                    <a:pt x="82" y="22"/>
                  </a:lnTo>
                  <a:lnTo>
                    <a:pt x="80" y="22"/>
                  </a:lnTo>
                  <a:lnTo>
                    <a:pt x="80" y="22"/>
                  </a:lnTo>
                  <a:lnTo>
                    <a:pt x="78" y="22"/>
                  </a:lnTo>
                  <a:lnTo>
                    <a:pt x="76" y="22"/>
                  </a:lnTo>
                  <a:lnTo>
                    <a:pt x="76" y="22"/>
                  </a:lnTo>
                  <a:lnTo>
                    <a:pt x="76" y="20"/>
                  </a:lnTo>
                  <a:lnTo>
                    <a:pt x="74" y="20"/>
                  </a:lnTo>
                  <a:lnTo>
                    <a:pt x="74" y="18"/>
                  </a:lnTo>
                  <a:lnTo>
                    <a:pt x="72" y="16"/>
                  </a:lnTo>
                  <a:lnTo>
                    <a:pt x="72" y="16"/>
                  </a:lnTo>
                  <a:lnTo>
                    <a:pt x="70" y="16"/>
                  </a:lnTo>
                  <a:lnTo>
                    <a:pt x="68" y="14"/>
                  </a:lnTo>
                  <a:lnTo>
                    <a:pt x="70" y="12"/>
                  </a:lnTo>
                  <a:lnTo>
                    <a:pt x="68" y="10"/>
                  </a:lnTo>
                  <a:lnTo>
                    <a:pt x="68" y="10"/>
                  </a:lnTo>
                  <a:lnTo>
                    <a:pt x="66" y="12"/>
                  </a:lnTo>
                  <a:lnTo>
                    <a:pt x="66" y="14"/>
                  </a:lnTo>
                  <a:lnTo>
                    <a:pt x="66" y="18"/>
                  </a:lnTo>
                  <a:lnTo>
                    <a:pt x="68" y="20"/>
                  </a:lnTo>
                  <a:lnTo>
                    <a:pt x="68" y="22"/>
                  </a:lnTo>
                  <a:lnTo>
                    <a:pt x="68" y="24"/>
                  </a:lnTo>
                  <a:lnTo>
                    <a:pt x="66" y="22"/>
                  </a:lnTo>
                  <a:lnTo>
                    <a:pt x="64" y="20"/>
                  </a:lnTo>
                  <a:lnTo>
                    <a:pt x="64" y="20"/>
                  </a:lnTo>
                  <a:lnTo>
                    <a:pt x="64" y="22"/>
                  </a:lnTo>
                  <a:lnTo>
                    <a:pt x="64" y="24"/>
                  </a:lnTo>
                  <a:lnTo>
                    <a:pt x="66" y="26"/>
                  </a:lnTo>
                  <a:lnTo>
                    <a:pt x="66" y="28"/>
                  </a:lnTo>
                  <a:lnTo>
                    <a:pt x="64" y="30"/>
                  </a:lnTo>
                  <a:lnTo>
                    <a:pt x="64" y="28"/>
                  </a:lnTo>
                  <a:lnTo>
                    <a:pt x="64" y="26"/>
                  </a:lnTo>
                  <a:lnTo>
                    <a:pt x="62" y="24"/>
                  </a:lnTo>
                  <a:lnTo>
                    <a:pt x="58" y="26"/>
                  </a:lnTo>
                  <a:lnTo>
                    <a:pt x="56" y="24"/>
                  </a:lnTo>
                  <a:lnTo>
                    <a:pt x="56" y="26"/>
                  </a:lnTo>
                  <a:lnTo>
                    <a:pt x="56" y="28"/>
                  </a:lnTo>
                  <a:lnTo>
                    <a:pt x="58" y="28"/>
                  </a:lnTo>
                  <a:lnTo>
                    <a:pt x="58" y="30"/>
                  </a:lnTo>
                  <a:lnTo>
                    <a:pt x="58" y="30"/>
                  </a:lnTo>
                  <a:lnTo>
                    <a:pt x="58" y="30"/>
                  </a:lnTo>
                  <a:lnTo>
                    <a:pt x="62" y="30"/>
                  </a:lnTo>
                  <a:lnTo>
                    <a:pt x="62" y="32"/>
                  </a:lnTo>
                  <a:lnTo>
                    <a:pt x="58" y="34"/>
                  </a:lnTo>
                  <a:lnTo>
                    <a:pt x="58" y="36"/>
                  </a:lnTo>
                  <a:lnTo>
                    <a:pt x="60" y="40"/>
                  </a:lnTo>
                  <a:lnTo>
                    <a:pt x="62" y="40"/>
                  </a:lnTo>
                  <a:lnTo>
                    <a:pt x="64" y="42"/>
                  </a:lnTo>
                  <a:lnTo>
                    <a:pt x="68" y="42"/>
                  </a:lnTo>
                  <a:lnTo>
                    <a:pt x="70" y="40"/>
                  </a:lnTo>
                  <a:lnTo>
                    <a:pt x="72" y="42"/>
                  </a:lnTo>
                  <a:close/>
                  <a:moveTo>
                    <a:pt x="140" y="70"/>
                  </a:moveTo>
                  <a:lnTo>
                    <a:pt x="142" y="66"/>
                  </a:lnTo>
                  <a:lnTo>
                    <a:pt x="144" y="64"/>
                  </a:lnTo>
                  <a:lnTo>
                    <a:pt x="146" y="64"/>
                  </a:lnTo>
                  <a:lnTo>
                    <a:pt x="148" y="64"/>
                  </a:lnTo>
                  <a:lnTo>
                    <a:pt x="148" y="64"/>
                  </a:lnTo>
                  <a:lnTo>
                    <a:pt x="152" y="64"/>
                  </a:lnTo>
                  <a:lnTo>
                    <a:pt x="154" y="64"/>
                  </a:lnTo>
                  <a:lnTo>
                    <a:pt x="152" y="66"/>
                  </a:lnTo>
                  <a:lnTo>
                    <a:pt x="150" y="68"/>
                  </a:lnTo>
                  <a:lnTo>
                    <a:pt x="148" y="66"/>
                  </a:lnTo>
                  <a:lnTo>
                    <a:pt x="146" y="66"/>
                  </a:lnTo>
                  <a:lnTo>
                    <a:pt x="144" y="66"/>
                  </a:lnTo>
                  <a:lnTo>
                    <a:pt x="144" y="66"/>
                  </a:lnTo>
                  <a:lnTo>
                    <a:pt x="142" y="70"/>
                  </a:lnTo>
                  <a:lnTo>
                    <a:pt x="140" y="70"/>
                  </a:lnTo>
                  <a:close/>
                  <a:moveTo>
                    <a:pt x="132" y="78"/>
                  </a:moveTo>
                  <a:lnTo>
                    <a:pt x="132" y="76"/>
                  </a:lnTo>
                  <a:lnTo>
                    <a:pt x="130" y="74"/>
                  </a:lnTo>
                  <a:lnTo>
                    <a:pt x="130" y="72"/>
                  </a:lnTo>
                  <a:lnTo>
                    <a:pt x="130" y="72"/>
                  </a:lnTo>
                  <a:lnTo>
                    <a:pt x="132" y="70"/>
                  </a:lnTo>
                  <a:lnTo>
                    <a:pt x="132" y="70"/>
                  </a:lnTo>
                  <a:lnTo>
                    <a:pt x="132" y="72"/>
                  </a:lnTo>
                  <a:lnTo>
                    <a:pt x="134" y="74"/>
                  </a:lnTo>
                  <a:lnTo>
                    <a:pt x="134" y="76"/>
                  </a:lnTo>
                  <a:lnTo>
                    <a:pt x="132" y="78"/>
                  </a:lnTo>
                  <a:lnTo>
                    <a:pt x="132" y="78"/>
                  </a:lnTo>
                  <a:close/>
                  <a:moveTo>
                    <a:pt x="88" y="98"/>
                  </a:moveTo>
                  <a:lnTo>
                    <a:pt x="88" y="96"/>
                  </a:lnTo>
                  <a:lnTo>
                    <a:pt x="92" y="94"/>
                  </a:lnTo>
                  <a:lnTo>
                    <a:pt x="96" y="92"/>
                  </a:lnTo>
                  <a:lnTo>
                    <a:pt x="98" y="92"/>
                  </a:lnTo>
                  <a:lnTo>
                    <a:pt x="102" y="90"/>
                  </a:lnTo>
                  <a:lnTo>
                    <a:pt x="106" y="88"/>
                  </a:lnTo>
                  <a:lnTo>
                    <a:pt x="106" y="90"/>
                  </a:lnTo>
                  <a:lnTo>
                    <a:pt x="108" y="92"/>
                  </a:lnTo>
                  <a:lnTo>
                    <a:pt x="108" y="94"/>
                  </a:lnTo>
                  <a:lnTo>
                    <a:pt x="106" y="94"/>
                  </a:lnTo>
                  <a:lnTo>
                    <a:pt x="106" y="96"/>
                  </a:lnTo>
                  <a:lnTo>
                    <a:pt x="106" y="100"/>
                  </a:lnTo>
                  <a:lnTo>
                    <a:pt x="108" y="102"/>
                  </a:lnTo>
                  <a:lnTo>
                    <a:pt x="112" y="104"/>
                  </a:lnTo>
                  <a:lnTo>
                    <a:pt x="112" y="102"/>
                  </a:lnTo>
                  <a:lnTo>
                    <a:pt x="116" y="100"/>
                  </a:lnTo>
                  <a:lnTo>
                    <a:pt x="118" y="102"/>
                  </a:lnTo>
                  <a:lnTo>
                    <a:pt x="118" y="104"/>
                  </a:lnTo>
                  <a:lnTo>
                    <a:pt x="120" y="104"/>
                  </a:lnTo>
                  <a:lnTo>
                    <a:pt x="120" y="106"/>
                  </a:lnTo>
                  <a:lnTo>
                    <a:pt x="118" y="106"/>
                  </a:lnTo>
                  <a:lnTo>
                    <a:pt x="116" y="110"/>
                  </a:lnTo>
                  <a:lnTo>
                    <a:pt x="114" y="112"/>
                  </a:lnTo>
                  <a:lnTo>
                    <a:pt x="114" y="118"/>
                  </a:lnTo>
                  <a:lnTo>
                    <a:pt x="112" y="118"/>
                  </a:lnTo>
                  <a:lnTo>
                    <a:pt x="108" y="120"/>
                  </a:lnTo>
                  <a:lnTo>
                    <a:pt x="108" y="120"/>
                  </a:lnTo>
                  <a:lnTo>
                    <a:pt x="108" y="122"/>
                  </a:lnTo>
                  <a:lnTo>
                    <a:pt x="106" y="124"/>
                  </a:lnTo>
                  <a:lnTo>
                    <a:pt x="104" y="124"/>
                  </a:lnTo>
                  <a:lnTo>
                    <a:pt x="104" y="122"/>
                  </a:lnTo>
                  <a:lnTo>
                    <a:pt x="106" y="120"/>
                  </a:lnTo>
                  <a:lnTo>
                    <a:pt x="104" y="118"/>
                  </a:lnTo>
                  <a:lnTo>
                    <a:pt x="106" y="114"/>
                  </a:lnTo>
                  <a:lnTo>
                    <a:pt x="106" y="112"/>
                  </a:lnTo>
                  <a:lnTo>
                    <a:pt x="104" y="112"/>
                  </a:lnTo>
                  <a:lnTo>
                    <a:pt x="102" y="112"/>
                  </a:lnTo>
                  <a:lnTo>
                    <a:pt x="102" y="112"/>
                  </a:lnTo>
                  <a:lnTo>
                    <a:pt x="100" y="116"/>
                  </a:lnTo>
                  <a:lnTo>
                    <a:pt x="98" y="116"/>
                  </a:lnTo>
                  <a:lnTo>
                    <a:pt x="96" y="116"/>
                  </a:lnTo>
                  <a:lnTo>
                    <a:pt x="94" y="120"/>
                  </a:lnTo>
                  <a:lnTo>
                    <a:pt x="92" y="120"/>
                  </a:lnTo>
                  <a:lnTo>
                    <a:pt x="90" y="120"/>
                  </a:lnTo>
                  <a:lnTo>
                    <a:pt x="90" y="120"/>
                  </a:lnTo>
                  <a:lnTo>
                    <a:pt x="88" y="118"/>
                  </a:lnTo>
                  <a:lnTo>
                    <a:pt x="90" y="118"/>
                  </a:lnTo>
                  <a:lnTo>
                    <a:pt x="90" y="114"/>
                  </a:lnTo>
                  <a:lnTo>
                    <a:pt x="92" y="114"/>
                  </a:lnTo>
                  <a:lnTo>
                    <a:pt x="92" y="110"/>
                  </a:lnTo>
                  <a:lnTo>
                    <a:pt x="94" y="106"/>
                  </a:lnTo>
                  <a:lnTo>
                    <a:pt x="94" y="104"/>
                  </a:lnTo>
                  <a:lnTo>
                    <a:pt x="94" y="102"/>
                  </a:lnTo>
                  <a:lnTo>
                    <a:pt x="94" y="102"/>
                  </a:lnTo>
                  <a:lnTo>
                    <a:pt x="92" y="102"/>
                  </a:lnTo>
                  <a:lnTo>
                    <a:pt x="90" y="100"/>
                  </a:lnTo>
                  <a:lnTo>
                    <a:pt x="88" y="98"/>
                  </a:lnTo>
                  <a:close/>
                  <a:moveTo>
                    <a:pt x="76" y="62"/>
                  </a:moveTo>
                  <a:lnTo>
                    <a:pt x="78" y="64"/>
                  </a:lnTo>
                  <a:lnTo>
                    <a:pt x="78" y="66"/>
                  </a:lnTo>
                  <a:lnTo>
                    <a:pt x="80" y="66"/>
                  </a:lnTo>
                  <a:lnTo>
                    <a:pt x="82" y="66"/>
                  </a:lnTo>
                  <a:lnTo>
                    <a:pt x="82" y="64"/>
                  </a:lnTo>
                  <a:lnTo>
                    <a:pt x="82" y="62"/>
                  </a:lnTo>
                  <a:lnTo>
                    <a:pt x="78" y="62"/>
                  </a:lnTo>
                  <a:lnTo>
                    <a:pt x="76" y="62"/>
                  </a:lnTo>
                  <a:lnTo>
                    <a:pt x="76" y="62"/>
                  </a:lnTo>
                  <a:close/>
                  <a:moveTo>
                    <a:pt x="80" y="84"/>
                  </a:moveTo>
                  <a:lnTo>
                    <a:pt x="82" y="86"/>
                  </a:lnTo>
                  <a:lnTo>
                    <a:pt x="86" y="86"/>
                  </a:lnTo>
                  <a:lnTo>
                    <a:pt x="86" y="88"/>
                  </a:lnTo>
                  <a:lnTo>
                    <a:pt x="86" y="88"/>
                  </a:lnTo>
                  <a:lnTo>
                    <a:pt x="86" y="90"/>
                  </a:lnTo>
                  <a:lnTo>
                    <a:pt x="88" y="90"/>
                  </a:lnTo>
                  <a:lnTo>
                    <a:pt x="86" y="92"/>
                  </a:lnTo>
                  <a:lnTo>
                    <a:pt x="88" y="92"/>
                  </a:lnTo>
                  <a:lnTo>
                    <a:pt x="90" y="92"/>
                  </a:lnTo>
                  <a:lnTo>
                    <a:pt x="90" y="92"/>
                  </a:lnTo>
                  <a:lnTo>
                    <a:pt x="94" y="90"/>
                  </a:lnTo>
                  <a:lnTo>
                    <a:pt x="96" y="90"/>
                  </a:lnTo>
                  <a:lnTo>
                    <a:pt x="98" y="88"/>
                  </a:lnTo>
                  <a:lnTo>
                    <a:pt x="96" y="88"/>
                  </a:lnTo>
                  <a:lnTo>
                    <a:pt x="98" y="84"/>
                  </a:lnTo>
                  <a:lnTo>
                    <a:pt x="98" y="84"/>
                  </a:lnTo>
                  <a:lnTo>
                    <a:pt x="100" y="82"/>
                  </a:lnTo>
                  <a:lnTo>
                    <a:pt x="98" y="80"/>
                  </a:lnTo>
                  <a:lnTo>
                    <a:pt x="96" y="78"/>
                  </a:lnTo>
                  <a:lnTo>
                    <a:pt x="96" y="78"/>
                  </a:lnTo>
                  <a:lnTo>
                    <a:pt x="94" y="78"/>
                  </a:lnTo>
                  <a:lnTo>
                    <a:pt x="94" y="78"/>
                  </a:lnTo>
                  <a:lnTo>
                    <a:pt x="90" y="80"/>
                  </a:lnTo>
                  <a:lnTo>
                    <a:pt x="90" y="78"/>
                  </a:lnTo>
                  <a:lnTo>
                    <a:pt x="88" y="78"/>
                  </a:lnTo>
                  <a:lnTo>
                    <a:pt x="86" y="80"/>
                  </a:lnTo>
                  <a:lnTo>
                    <a:pt x="86" y="80"/>
                  </a:lnTo>
                  <a:lnTo>
                    <a:pt x="86" y="82"/>
                  </a:lnTo>
                  <a:lnTo>
                    <a:pt x="84" y="82"/>
                  </a:lnTo>
                  <a:lnTo>
                    <a:pt x="82" y="84"/>
                  </a:lnTo>
                  <a:lnTo>
                    <a:pt x="80" y="84"/>
                  </a:lnTo>
                  <a:close/>
                  <a:moveTo>
                    <a:pt x="12" y="96"/>
                  </a:moveTo>
                  <a:lnTo>
                    <a:pt x="12" y="92"/>
                  </a:lnTo>
                  <a:lnTo>
                    <a:pt x="10" y="92"/>
                  </a:lnTo>
                  <a:lnTo>
                    <a:pt x="10" y="90"/>
                  </a:lnTo>
                  <a:lnTo>
                    <a:pt x="8" y="88"/>
                  </a:lnTo>
                  <a:lnTo>
                    <a:pt x="6" y="88"/>
                  </a:lnTo>
                  <a:lnTo>
                    <a:pt x="4" y="86"/>
                  </a:lnTo>
                  <a:lnTo>
                    <a:pt x="4" y="82"/>
                  </a:lnTo>
                  <a:lnTo>
                    <a:pt x="2" y="80"/>
                  </a:lnTo>
                  <a:lnTo>
                    <a:pt x="2" y="78"/>
                  </a:lnTo>
                  <a:lnTo>
                    <a:pt x="2" y="74"/>
                  </a:lnTo>
                  <a:lnTo>
                    <a:pt x="2" y="74"/>
                  </a:lnTo>
                  <a:lnTo>
                    <a:pt x="4" y="74"/>
                  </a:lnTo>
                  <a:lnTo>
                    <a:pt x="6" y="76"/>
                  </a:lnTo>
                  <a:lnTo>
                    <a:pt x="6" y="78"/>
                  </a:lnTo>
                  <a:lnTo>
                    <a:pt x="6" y="82"/>
                  </a:lnTo>
                  <a:lnTo>
                    <a:pt x="8" y="84"/>
                  </a:lnTo>
                  <a:lnTo>
                    <a:pt x="10" y="86"/>
                  </a:lnTo>
                  <a:lnTo>
                    <a:pt x="10" y="86"/>
                  </a:lnTo>
                  <a:lnTo>
                    <a:pt x="10" y="86"/>
                  </a:lnTo>
                  <a:lnTo>
                    <a:pt x="12" y="86"/>
                  </a:lnTo>
                  <a:lnTo>
                    <a:pt x="12" y="88"/>
                  </a:lnTo>
                  <a:lnTo>
                    <a:pt x="14" y="92"/>
                  </a:lnTo>
                  <a:lnTo>
                    <a:pt x="16" y="94"/>
                  </a:lnTo>
                  <a:lnTo>
                    <a:pt x="14" y="96"/>
                  </a:lnTo>
                  <a:lnTo>
                    <a:pt x="14" y="96"/>
                  </a:lnTo>
                  <a:lnTo>
                    <a:pt x="12" y="96"/>
                  </a:lnTo>
                  <a:lnTo>
                    <a:pt x="12" y="96"/>
                  </a:lnTo>
                  <a:close/>
                  <a:moveTo>
                    <a:pt x="58" y="150"/>
                  </a:moveTo>
                  <a:lnTo>
                    <a:pt x="58" y="150"/>
                  </a:lnTo>
                  <a:lnTo>
                    <a:pt x="56" y="150"/>
                  </a:lnTo>
                  <a:lnTo>
                    <a:pt x="56" y="150"/>
                  </a:lnTo>
                  <a:lnTo>
                    <a:pt x="54" y="150"/>
                  </a:lnTo>
                  <a:lnTo>
                    <a:pt x="54" y="150"/>
                  </a:lnTo>
                  <a:lnTo>
                    <a:pt x="54" y="146"/>
                  </a:lnTo>
                  <a:lnTo>
                    <a:pt x="54" y="144"/>
                  </a:lnTo>
                  <a:lnTo>
                    <a:pt x="52" y="144"/>
                  </a:lnTo>
                  <a:lnTo>
                    <a:pt x="48" y="140"/>
                  </a:lnTo>
                  <a:lnTo>
                    <a:pt x="48" y="140"/>
                  </a:lnTo>
                  <a:lnTo>
                    <a:pt x="50" y="138"/>
                  </a:lnTo>
                  <a:lnTo>
                    <a:pt x="52" y="138"/>
                  </a:lnTo>
                  <a:lnTo>
                    <a:pt x="52" y="136"/>
                  </a:lnTo>
                  <a:lnTo>
                    <a:pt x="52" y="134"/>
                  </a:lnTo>
                  <a:lnTo>
                    <a:pt x="52" y="134"/>
                  </a:lnTo>
                  <a:lnTo>
                    <a:pt x="50" y="134"/>
                  </a:lnTo>
                  <a:lnTo>
                    <a:pt x="50" y="134"/>
                  </a:lnTo>
                  <a:lnTo>
                    <a:pt x="50" y="134"/>
                  </a:lnTo>
                  <a:lnTo>
                    <a:pt x="48" y="136"/>
                  </a:lnTo>
                  <a:lnTo>
                    <a:pt x="46" y="136"/>
                  </a:lnTo>
                  <a:lnTo>
                    <a:pt x="44" y="134"/>
                  </a:lnTo>
                  <a:lnTo>
                    <a:pt x="44" y="132"/>
                  </a:lnTo>
                  <a:lnTo>
                    <a:pt x="42" y="132"/>
                  </a:lnTo>
                  <a:lnTo>
                    <a:pt x="40" y="130"/>
                  </a:lnTo>
                  <a:lnTo>
                    <a:pt x="40" y="130"/>
                  </a:lnTo>
                  <a:lnTo>
                    <a:pt x="38" y="130"/>
                  </a:lnTo>
                  <a:lnTo>
                    <a:pt x="38" y="128"/>
                  </a:lnTo>
                  <a:lnTo>
                    <a:pt x="38" y="128"/>
                  </a:lnTo>
                  <a:lnTo>
                    <a:pt x="36" y="126"/>
                  </a:lnTo>
                  <a:lnTo>
                    <a:pt x="36" y="126"/>
                  </a:lnTo>
                  <a:lnTo>
                    <a:pt x="34" y="126"/>
                  </a:lnTo>
                  <a:lnTo>
                    <a:pt x="34" y="124"/>
                  </a:lnTo>
                  <a:lnTo>
                    <a:pt x="32" y="122"/>
                  </a:lnTo>
                  <a:lnTo>
                    <a:pt x="32" y="122"/>
                  </a:lnTo>
                  <a:lnTo>
                    <a:pt x="32" y="120"/>
                  </a:lnTo>
                  <a:lnTo>
                    <a:pt x="32" y="120"/>
                  </a:lnTo>
                  <a:lnTo>
                    <a:pt x="32" y="120"/>
                  </a:lnTo>
                  <a:lnTo>
                    <a:pt x="32" y="118"/>
                  </a:lnTo>
                  <a:lnTo>
                    <a:pt x="32" y="116"/>
                  </a:lnTo>
                  <a:lnTo>
                    <a:pt x="32" y="116"/>
                  </a:lnTo>
                  <a:lnTo>
                    <a:pt x="34" y="114"/>
                  </a:lnTo>
                  <a:lnTo>
                    <a:pt x="36" y="114"/>
                  </a:lnTo>
                  <a:lnTo>
                    <a:pt x="36" y="116"/>
                  </a:lnTo>
                  <a:lnTo>
                    <a:pt x="38" y="116"/>
                  </a:lnTo>
                  <a:lnTo>
                    <a:pt x="38" y="116"/>
                  </a:lnTo>
                  <a:lnTo>
                    <a:pt x="40" y="116"/>
                  </a:lnTo>
                  <a:lnTo>
                    <a:pt x="42" y="116"/>
                  </a:lnTo>
                  <a:lnTo>
                    <a:pt x="42" y="118"/>
                  </a:lnTo>
                  <a:lnTo>
                    <a:pt x="44" y="116"/>
                  </a:lnTo>
                  <a:lnTo>
                    <a:pt x="48" y="116"/>
                  </a:lnTo>
                  <a:lnTo>
                    <a:pt x="48" y="116"/>
                  </a:lnTo>
                  <a:lnTo>
                    <a:pt x="46" y="114"/>
                  </a:lnTo>
                  <a:lnTo>
                    <a:pt x="44" y="114"/>
                  </a:lnTo>
                  <a:lnTo>
                    <a:pt x="42" y="114"/>
                  </a:lnTo>
                  <a:lnTo>
                    <a:pt x="38" y="112"/>
                  </a:lnTo>
                  <a:lnTo>
                    <a:pt x="38" y="112"/>
                  </a:lnTo>
                  <a:lnTo>
                    <a:pt x="40" y="112"/>
                  </a:lnTo>
                  <a:lnTo>
                    <a:pt x="42" y="112"/>
                  </a:lnTo>
                  <a:lnTo>
                    <a:pt x="46" y="110"/>
                  </a:lnTo>
                  <a:lnTo>
                    <a:pt x="48" y="108"/>
                  </a:lnTo>
                  <a:lnTo>
                    <a:pt x="52" y="108"/>
                  </a:lnTo>
                  <a:lnTo>
                    <a:pt x="54" y="108"/>
                  </a:lnTo>
                  <a:lnTo>
                    <a:pt x="54" y="108"/>
                  </a:lnTo>
                  <a:lnTo>
                    <a:pt x="54" y="108"/>
                  </a:lnTo>
                  <a:lnTo>
                    <a:pt x="56" y="106"/>
                  </a:lnTo>
                  <a:lnTo>
                    <a:pt x="56" y="106"/>
                  </a:lnTo>
                  <a:lnTo>
                    <a:pt x="56" y="104"/>
                  </a:lnTo>
                  <a:lnTo>
                    <a:pt x="56" y="104"/>
                  </a:lnTo>
                  <a:lnTo>
                    <a:pt x="54" y="104"/>
                  </a:lnTo>
                  <a:lnTo>
                    <a:pt x="52" y="106"/>
                  </a:lnTo>
                  <a:lnTo>
                    <a:pt x="48" y="106"/>
                  </a:lnTo>
                  <a:lnTo>
                    <a:pt x="46" y="106"/>
                  </a:lnTo>
                  <a:lnTo>
                    <a:pt x="46" y="106"/>
                  </a:lnTo>
                  <a:lnTo>
                    <a:pt x="44" y="106"/>
                  </a:lnTo>
                  <a:lnTo>
                    <a:pt x="42" y="106"/>
                  </a:lnTo>
                  <a:lnTo>
                    <a:pt x="42" y="106"/>
                  </a:lnTo>
                  <a:lnTo>
                    <a:pt x="40" y="108"/>
                  </a:lnTo>
                  <a:lnTo>
                    <a:pt x="38" y="108"/>
                  </a:lnTo>
                  <a:lnTo>
                    <a:pt x="36" y="108"/>
                  </a:lnTo>
                  <a:lnTo>
                    <a:pt x="36" y="110"/>
                  </a:lnTo>
                  <a:lnTo>
                    <a:pt x="34" y="110"/>
                  </a:lnTo>
                  <a:lnTo>
                    <a:pt x="32" y="110"/>
                  </a:lnTo>
                  <a:lnTo>
                    <a:pt x="30" y="110"/>
                  </a:lnTo>
                  <a:lnTo>
                    <a:pt x="30" y="110"/>
                  </a:lnTo>
                  <a:lnTo>
                    <a:pt x="30" y="106"/>
                  </a:lnTo>
                  <a:lnTo>
                    <a:pt x="28" y="104"/>
                  </a:lnTo>
                  <a:lnTo>
                    <a:pt x="28" y="102"/>
                  </a:lnTo>
                  <a:lnTo>
                    <a:pt x="28" y="100"/>
                  </a:lnTo>
                  <a:lnTo>
                    <a:pt x="30" y="100"/>
                  </a:lnTo>
                  <a:lnTo>
                    <a:pt x="32" y="100"/>
                  </a:lnTo>
                  <a:lnTo>
                    <a:pt x="32" y="100"/>
                  </a:lnTo>
                  <a:lnTo>
                    <a:pt x="32" y="102"/>
                  </a:lnTo>
                  <a:lnTo>
                    <a:pt x="34" y="102"/>
                  </a:lnTo>
                  <a:lnTo>
                    <a:pt x="34" y="100"/>
                  </a:lnTo>
                  <a:lnTo>
                    <a:pt x="36" y="98"/>
                  </a:lnTo>
                  <a:lnTo>
                    <a:pt x="38" y="98"/>
                  </a:lnTo>
                  <a:lnTo>
                    <a:pt x="38" y="96"/>
                  </a:lnTo>
                  <a:lnTo>
                    <a:pt x="40" y="94"/>
                  </a:lnTo>
                  <a:lnTo>
                    <a:pt x="44" y="94"/>
                  </a:lnTo>
                  <a:lnTo>
                    <a:pt x="44" y="92"/>
                  </a:lnTo>
                  <a:lnTo>
                    <a:pt x="44" y="92"/>
                  </a:lnTo>
                  <a:lnTo>
                    <a:pt x="46" y="90"/>
                  </a:lnTo>
                  <a:lnTo>
                    <a:pt x="50" y="90"/>
                  </a:lnTo>
                  <a:lnTo>
                    <a:pt x="52" y="88"/>
                  </a:lnTo>
                  <a:lnTo>
                    <a:pt x="54" y="86"/>
                  </a:lnTo>
                  <a:lnTo>
                    <a:pt x="56" y="86"/>
                  </a:lnTo>
                  <a:lnTo>
                    <a:pt x="56" y="84"/>
                  </a:lnTo>
                  <a:lnTo>
                    <a:pt x="54" y="84"/>
                  </a:lnTo>
                  <a:lnTo>
                    <a:pt x="52" y="86"/>
                  </a:lnTo>
                  <a:lnTo>
                    <a:pt x="50" y="86"/>
                  </a:lnTo>
                  <a:lnTo>
                    <a:pt x="50" y="86"/>
                  </a:lnTo>
                  <a:lnTo>
                    <a:pt x="50" y="84"/>
                  </a:lnTo>
                  <a:lnTo>
                    <a:pt x="50" y="82"/>
                  </a:lnTo>
                  <a:lnTo>
                    <a:pt x="50" y="78"/>
                  </a:lnTo>
                  <a:lnTo>
                    <a:pt x="50" y="78"/>
                  </a:lnTo>
                  <a:lnTo>
                    <a:pt x="48" y="78"/>
                  </a:lnTo>
                  <a:lnTo>
                    <a:pt x="48" y="78"/>
                  </a:lnTo>
                  <a:lnTo>
                    <a:pt x="48" y="80"/>
                  </a:lnTo>
                  <a:lnTo>
                    <a:pt x="48" y="84"/>
                  </a:lnTo>
                  <a:lnTo>
                    <a:pt x="44" y="86"/>
                  </a:lnTo>
                  <a:lnTo>
                    <a:pt x="42" y="88"/>
                  </a:lnTo>
                  <a:lnTo>
                    <a:pt x="40" y="86"/>
                  </a:lnTo>
                  <a:lnTo>
                    <a:pt x="40" y="84"/>
                  </a:lnTo>
                  <a:lnTo>
                    <a:pt x="40" y="82"/>
                  </a:lnTo>
                  <a:lnTo>
                    <a:pt x="42" y="80"/>
                  </a:lnTo>
                  <a:lnTo>
                    <a:pt x="42" y="80"/>
                  </a:lnTo>
                  <a:lnTo>
                    <a:pt x="40" y="78"/>
                  </a:lnTo>
                  <a:lnTo>
                    <a:pt x="40" y="76"/>
                  </a:lnTo>
                  <a:lnTo>
                    <a:pt x="40" y="74"/>
                  </a:lnTo>
                  <a:lnTo>
                    <a:pt x="38" y="74"/>
                  </a:lnTo>
                  <a:lnTo>
                    <a:pt x="38" y="76"/>
                  </a:lnTo>
                  <a:lnTo>
                    <a:pt x="38" y="78"/>
                  </a:lnTo>
                  <a:lnTo>
                    <a:pt x="38" y="80"/>
                  </a:lnTo>
                  <a:lnTo>
                    <a:pt x="36" y="82"/>
                  </a:lnTo>
                  <a:lnTo>
                    <a:pt x="36" y="80"/>
                  </a:lnTo>
                  <a:lnTo>
                    <a:pt x="36" y="80"/>
                  </a:lnTo>
                  <a:lnTo>
                    <a:pt x="36" y="78"/>
                  </a:lnTo>
                  <a:lnTo>
                    <a:pt x="34" y="78"/>
                  </a:lnTo>
                  <a:lnTo>
                    <a:pt x="34" y="78"/>
                  </a:lnTo>
                  <a:lnTo>
                    <a:pt x="34" y="80"/>
                  </a:lnTo>
                  <a:lnTo>
                    <a:pt x="34" y="82"/>
                  </a:lnTo>
                  <a:lnTo>
                    <a:pt x="34" y="84"/>
                  </a:lnTo>
                  <a:lnTo>
                    <a:pt x="36" y="86"/>
                  </a:lnTo>
                  <a:lnTo>
                    <a:pt x="36" y="88"/>
                  </a:lnTo>
                  <a:lnTo>
                    <a:pt x="36" y="90"/>
                  </a:lnTo>
                  <a:lnTo>
                    <a:pt x="34" y="90"/>
                  </a:lnTo>
                  <a:lnTo>
                    <a:pt x="34" y="90"/>
                  </a:lnTo>
                  <a:lnTo>
                    <a:pt x="32" y="92"/>
                  </a:lnTo>
                  <a:lnTo>
                    <a:pt x="32" y="94"/>
                  </a:lnTo>
                  <a:lnTo>
                    <a:pt x="30" y="96"/>
                  </a:lnTo>
                  <a:lnTo>
                    <a:pt x="26" y="96"/>
                  </a:lnTo>
                  <a:lnTo>
                    <a:pt x="24" y="96"/>
                  </a:lnTo>
                  <a:lnTo>
                    <a:pt x="24" y="96"/>
                  </a:lnTo>
                  <a:lnTo>
                    <a:pt x="24" y="94"/>
                  </a:lnTo>
                  <a:lnTo>
                    <a:pt x="24" y="92"/>
                  </a:lnTo>
                  <a:lnTo>
                    <a:pt x="20" y="90"/>
                  </a:lnTo>
                  <a:lnTo>
                    <a:pt x="18" y="88"/>
                  </a:lnTo>
                  <a:lnTo>
                    <a:pt x="18" y="90"/>
                  </a:lnTo>
                  <a:lnTo>
                    <a:pt x="16" y="86"/>
                  </a:lnTo>
                  <a:lnTo>
                    <a:pt x="16" y="84"/>
                  </a:lnTo>
                  <a:lnTo>
                    <a:pt x="20" y="84"/>
                  </a:lnTo>
                  <a:lnTo>
                    <a:pt x="20" y="84"/>
                  </a:lnTo>
                  <a:lnTo>
                    <a:pt x="20" y="82"/>
                  </a:lnTo>
                  <a:lnTo>
                    <a:pt x="18" y="82"/>
                  </a:lnTo>
                  <a:lnTo>
                    <a:pt x="16" y="84"/>
                  </a:lnTo>
                  <a:lnTo>
                    <a:pt x="16" y="82"/>
                  </a:lnTo>
                  <a:lnTo>
                    <a:pt x="16" y="80"/>
                  </a:lnTo>
                  <a:lnTo>
                    <a:pt x="14" y="80"/>
                  </a:lnTo>
                  <a:lnTo>
                    <a:pt x="12" y="78"/>
                  </a:lnTo>
                  <a:lnTo>
                    <a:pt x="10" y="78"/>
                  </a:lnTo>
                  <a:lnTo>
                    <a:pt x="10" y="76"/>
                  </a:lnTo>
                  <a:lnTo>
                    <a:pt x="10" y="76"/>
                  </a:lnTo>
                  <a:lnTo>
                    <a:pt x="10" y="74"/>
                  </a:lnTo>
                  <a:lnTo>
                    <a:pt x="8" y="72"/>
                  </a:lnTo>
                  <a:lnTo>
                    <a:pt x="6" y="72"/>
                  </a:lnTo>
                  <a:lnTo>
                    <a:pt x="6" y="70"/>
                  </a:lnTo>
                  <a:lnTo>
                    <a:pt x="8" y="70"/>
                  </a:lnTo>
                  <a:lnTo>
                    <a:pt x="10" y="72"/>
                  </a:lnTo>
                  <a:lnTo>
                    <a:pt x="12" y="72"/>
                  </a:lnTo>
                  <a:lnTo>
                    <a:pt x="12" y="74"/>
                  </a:lnTo>
                  <a:lnTo>
                    <a:pt x="12" y="74"/>
                  </a:lnTo>
                  <a:lnTo>
                    <a:pt x="14" y="72"/>
                  </a:lnTo>
                  <a:lnTo>
                    <a:pt x="14" y="70"/>
                  </a:lnTo>
                  <a:lnTo>
                    <a:pt x="14" y="70"/>
                  </a:lnTo>
                  <a:lnTo>
                    <a:pt x="12" y="70"/>
                  </a:lnTo>
                  <a:lnTo>
                    <a:pt x="10" y="70"/>
                  </a:lnTo>
                  <a:lnTo>
                    <a:pt x="10" y="68"/>
                  </a:lnTo>
                  <a:lnTo>
                    <a:pt x="10" y="66"/>
                  </a:lnTo>
                  <a:lnTo>
                    <a:pt x="10" y="64"/>
                  </a:lnTo>
                  <a:lnTo>
                    <a:pt x="10" y="64"/>
                  </a:lnTo>
                  <a:lnTo>
                    <a:pt x="10" y="62"/>
                  </a:lnTo>
                  <a:lnTo>
                    <a:pt x="12" y="58"/>
                  </a:lnTo>
                  <a:lnTo>
                    <a:pt x="10" y="58"/>
                  </a:lnTo>
                  <a:lnTo>
                    <a:pt x="10" y="60"/>
                  </a:lnTo>
                  <a:lnTo>
                    <a:pt x="8" y="58"/>
                  </a:lnTo>
                  <a:lnTo>
                    <a:pt x="8" y="58"/>
                  </a:lnTo>
                  <a:lnTo>
                    <a:pt x="6" y="60"/>
                  </a:lnTo>
                  <a:lnTo>
                    <a:pt x="8" y="64"/>
                  </a:lnTo>
                  <a:lnTo>
                    <a:pt x="6" y="64"/>
                  </a:lnTo>
                  <a:lnTo>
                    <a:pt x="4" y="66"/>
                  </a:lnTo>
                  <a:lnTo>
                    <a:pt x="4" y="64"/>
                  </a:lnTo>
                  <a:lnTo>
                    <a:pt x="2" y="60"/>
                  </a:lnTo>
                  <a:lnTo>
                    <a:pt x="2" y="58"/>
                  </a:lnTo>
                  <a:lnTo>
                    <a:pt x="0" y="54"/>
                  </a:lnTo>
                  <a:lnTo>
                    <a:pt x="0" y="52"/>
                  </a:lnTo>
                  <a:lnTo>
                    <a:pt x="2" y="52"/>
                  </a:lnTo>
                  <a:lnTo>
                    <a:pt x="4" y="50"/>
                  </a:lnTo>
                  <a:lnTo>
                    <a:pt x="4" y="50"/>
                  </a:lnTo>
                  <a:lnTo>
                    <a:pt x="4" y="48"/>
                  </a:lnTo>
                  <a:lnTo>
                    <a:pt x="4" y="46"/>
                  </a:lnTo>
                  <a:lnTo>
                    <a:pt x="4" y="44"/>
                  </a:lnTo>
                  <a:lnTo>
                    <a:pt x="6" y="42"/>
                  </a:lnTo>
                  <a:lnTo>
                    <a:pt x="8" y="42"/>
                  </a:lnTo>
                  <a:lnTo>
                    <a:pt x="10" y="44"/>
                  </a:lnTo>
                  <a:lnTo>
                    <a:pt x="10" y="46"/>
                  </a:lnTo>
                  <a:lnTo>
                    <a:pt x="12" y="46"/>
                  </a:lnTo>
                  <a:lnTo>
                    <a:pt x="12" y="46"/>
                  </a:lnTo>
                  <a:lnTo>
                    <a:pt x="10" y="42"/>
                  </a:lnTo>
                  <a:lnTo>
                    <a:pt x="10" y="40"/>
                  </a:lnTo>
                  <a:lnTo>
                    <a:pt x="10" y="40"/>
                  </a:lnTo>
                  <a:lnTo>
                    <a:pt x="12" y="40"/>
                  </a:lnTo>
                  <a:lnTo>
                    <a:pt x="12" y="42"/>
                  </a:lnTo>
                  <a:lnTo>
                    <a:pt x="14" y="44"/>
                  </a:lnTo>
                  <a:lnTo>
                    <a:pt x="16" y="42"/>
                  </a:lnTo>
                  <a:lnTo>
                    <a:pt x="20" y="38"/>
                  </a:lnTo>
                  <a:lnTo>
                    <a:pt x="22" y="38"/>
                  </a:lnTo>
                  <a:lnTo>
                    <a:pt x="24" y="38"/>
                  </a:lnTo>
                  <a:lnTo>
                    <a:pt x="26" y="42"/>
                  </a:lnTo>
                  <a:lnTo>
                    <a:pt x="24" y="44"/>
                  </a:lnTo>
                  <a:lnTo>
                    <a:pt x="24" y="44"/>
                  </a:lnTo>
                  <a:lnTo>
                    <a:pt x="22" y="44"/>
                  </a:lnTo>
                  <a:lnTo>
                    <a:pt x="22" y="44"/>
                  </a:lnTo>
                  <a:lnTo>
                    <a:pt x="20" y="44"/>
                  </a:lnTo>
                  <a:lnTo>
                    <a:pt x="18" y="46"/>
                  </a:lnTo>
                  <a:lnTo>
                    <a:pt x="18" y="48"/>
                  </a:lnTo>
                  <a:lnTo>
                    <a:pt x="16" y="48"/>
                  </a:lnTo>
                  <a:lnTo>
                    <a:pt x="16" y="50"/>
                  </a:lnTo>
                  <a:lnTo>
                    <a:pt x="16" y="50"/>
                  </a:lnTo>
                  <a:lnTo>
                    <a:pt x="20" y="48"/>
                  </a:lnTo>
                  <a:lnTo>
                    <a:pt x="22" y="48"/>
                  </a:lnTo>
                  <a:lnTo>
                    <a:pt x="22" y="48"/>
                  </a:lnTo>
                  <a:lnTo>
                    <a:pt x="22" y="50"/>
                  </a:lnTo>
                  <a:lnTo>
                    <a:pt x="22" y="50"/>
                  </a:lnTo>
                  <a:lnTo>
                    <a:pt x="20" y="52"/>
                  </a:lnTo>
                  <a:lnTo>
                    <a:pt x="22" y="52"/>
                  </a:lnTo>
                  <a:lnTo>
                    <a:pt x="22" y="52"/>
                  </a:lnTo>
                  <a:lnTo>
                    <a:pt x="24" y="52"/>
                  </a:lnTo>
                  <a:lnTo>
                    <a:pt x="24" y="54"/>
                  </a:lnTo>
                  <a:lnTo>
                    <a:pt x="26" y="54"/>
                  </a:lnTo>
                  <a:lnTo>
                    <a:pt x="26" y="56"/>
                  </a:lnTo>
                  <a:lnTo>
                    <a:pt x="26" y="58"/>
                  </a:lnTo>
                  <a:lnTo>
                    <a:pt x="28" y="60"/>
                  </a:lnTo>
                  <a:lnTo>
                    <a:pt x="28" y="60"/>
                  </a:lnTo>
                  <a:lnTo>
                    <a:pt x="28" y="58"/>
                  </a:lnTo>
                  <a:lnTo>
                    <a:pt x="26" y="54"/>
                  </a:lnTo>
                  <a:lnTo>
                    <a:pt x="26" y="52"/>
                  </a:lnTo>
                  <a:lnTo>
                    <a:pt x="26" y="48"/>
                  </a:lnTo>
                  <a:lnTo>
                    <a:pt x="28" y="44"/>
                  </a:lnTo>
                  <a:lnTo>
                    <a:pt x="30" y="42"/>
                  </a:lnTo>
                  <a:lnTo>
                    <a:pt x="30" y="42"/>
                  </a:lnTo>
                  <a:lnTo>
                    <a:pt x="32" y="42"/>
                  </a:lnTo>
                  <a:lnTo>
                    <a:pt x="34" y="44"/>
                  </a:lnTo>
                  <a:lnTo>
                    <a:pt x="36" y="46"/>
                  </a:lnTo>
                  <a:lnTo>
                    <a:pt x="36" y="48"/>
                  </a:lnTo>
                  <a:lnTo>
                    <a:pt x="36" y="52"/>
                  </a:lnTo>
                  <a:lnTo>
                    <a:pt x="38" y="58"/>
                  </a:lnTo>
                  <a:lnTo>
                    <a:pt x="38" y="60"/>
                  </a:lnTo>
                  <a:lnTo>
                    <a:pt x="38" y="60"/>
                  </a:lnTo>
                  <a:lnTo>
                    <a:pt x="36" y="62"/>
                  </a:lnTo>
                  <a:lnTo>
                    <a:pt x="36" y="64"/>
                  </a:lnTo>
                  <a:lnTo>
                    <a:pt x="38" y="64"/>
                  </a:lnTo>
                  <a:lnTo>
                    <a:pt x="38" y="64"/>
                  </a:lnTo>
                  <a:lnTo>
                    <a:pt x="40" y="64"/>
                  </a:lnTo>
                  <a:lnTo>
                    <a:pt x="42" y="66"/>
                  </a:lnTo>
                  <a:lnTo>
                    <a:pt x="44" y="70"/>
                  </a:lnTo>
                  <a:lnTo>
                    <a:pt x="44" y="70"/>
                  </a:lnTo>
                  <a:lnTo>
                    <a:pt x="46" y="70"/>
                  </a:lnTo>
                  <a:lnTo>
                    <a:pt x="46" y="68"/>
                  </a:lnTo>
                  <a:lnTo>
                    <a:pt x="44" y="66"/>
                  </a:lnTo>
                  <a:lnTo>
                    <a:pt x="44" y="64"/>
                  </a:lnTo>
                  <a:lnTo>
                    <a:pt x="42" y="60"/>
                  </a:lnTo>
                  <a:lnTo>
                    <a:pt x="40" y="58"/>
                  </a:lnTo>
                  <a:lnTo>
                    <a:pt x="40" y="54"/>
                  </a:lnTo>
                  <a:lnTo>
                    <a:pt x="40" y="46"/>
                  </a:lnTo>
                  <a:lnTo>
                    <a:pt x="40" y="44"/>
                  </a:lnTo>
                  <a:lnTo>
                    <a:pt x="40" y="44"/>
                  </a:lnTo>
                  <a:lnTo>
                    <a:pt x="40" y="42"/>
                  </a:lnTo>
                  <a:lnTo>
                    <a:pt x="40" y="40"/>
                  </a:lnTo>
                  <a:lnTo>
                    <a:pt x="40" y="36"/>
                  </a:lnTo>
                  <a:lnTo>
                    <a:pt x="40" y="34"/>
                  </a:lnTo>
                  <a:lnTo>
                    <a:pt x="42" y="30"/>
                  </a:lnTo>
                  <a:lnTo>
                    <a:pt x="44" y="30"/>
                  </a:lnTo>
                  <a:lnTo>
                    <a:pt x="44" y="30"/>
                  </a:lnTo>
                  <a:lnTo>
                    <a:pt x="46" y="34"/>
                  </a:lnTo>
                  <a:lnTo>
                    <a:pt x="46" y="36"/>
                  </a:lnTo>
                  <a:lnTo>
                    <a:pt x="48" y="38"/>
                  </a:lnTo>
                  <a:lnTo>
                    <a:pt x="50" y="36"/>
                  </a:lnTo>
                  <a:lnTo>
                    <a:pt x="50" y="34"/>
                  </a:lnTo>
                  <a:lnTo>
                    <a:pt x="52" y="36"/>
                  </a:lnTo>
                  <a:lnTo>
                    <a:pt x="56" y="40"/>
                  </a:lnTo>
                  <a:lnTo>
                    <a:pt x="56" y="42"/>
                  </a:lnTo>
                  <a:lnTo>
                    <a:pt x="56" y="44"/>
                  </a:lnTo>
                  <a:lnTo>
                    <a:pt x="56" y="46"/>
                  </a:lnTo>
                  <a:lnTo>
                    <a:pt x="56" y="50"/>
                  </a:lnTo>
                  <a:lnTo>
                    <a:pt x="56" y="54"/>
                  </a:lnTo>
                  <a:lnTo>
                    <a:pt x="56" y="56"/>
                  </a:lnTo>
                  <a:lnTo>
                    <a:pt x="56" y="56"/>
                  </a:lnTo>
                  <a:lnTo>
                    <a:pt x="58" y="54"/>
                  </a:lnTo>
                  <a:lnTo>
                    <a:pt x="58" y="52"/>
                  </a:lnTo>
                  <a:lnTo>
                    <a:pt x="58" y="46"/>
                  </a:lnTo>
                  <a:lnTo>
                    <a:pt x="58" y="44"/>
                  </a:lnTo>
                  <a:lnTo>
                    <a:pt x="60" y="44"/>
                  </a:lnTo>
                  <a:lnTo>
                    <a:pt x="62" y="46"/>
                  </a:lnTo>
                  <a:lnTo>
                    <a:pt x="64" y="50"/>
                  </a:lnTo>
                  <a:lnTo>
                    <a:pt x="66" y="56"/>
                  </a:lnTo>
                  <a:lnTo>
                    <a:pt x="66" y="58"/>
                  </a:lnTo>
                  <a:lnTo>
                    <a:pt x="68" y="60"/>
                  </a:lnTo>
                  <a:lnTo>
                    <a:pt x="70" y="60"/>
                  </a:lnTo>
                  <a:lnTo>
                    <a:pt x="72" y="60"/>
                  </a:lnTo>
                  <a:lnTo>
                    <a:pt x="74" y="64"/>
                  </a:lnTo>
                  <a:lnTo>
                    <a:pt x="76" y="64"/>
                  </a:lnTo>
                  <a:lnTo>
                    <a:pt x="78" y="68"/>
                  </a:lnTo>
                  <a:lnTo>
                    <a:pt x="82" y="70"/>
                  </a:lnTo>
                  <a:lnTo>
                    <a:pt x="86" y="72"/>
                  </a:lnTo>
                  <a:lnTo>
                    <a:pt x="88" y="72"/>
                  </a:lnTo>
                  <a:lnTo>
                    <a:pt x="88" y="74"/>
                  </a:lnTo>
                  <a:lnTo>
                    <a:pt x="88" y="76"/>
                  </a:lnTo>
                  <a:lnTo>
                    <a:pt x="86" y="78"/>
                  </a:lnTo>
                  <a:lnTo>
                    <a:pt x="86" y="78"/>
                  </a:lnTo>
                  <a:lnTo>
                    <a:pt x="86" y="76"/>
                  </a:lnTo>
                  <a:lnTo>
                    <a:pt x="82" y="76"/>
                  </a:lnTo>
                  <a:lnTo>
                    <a:pt x="80" y="76"/>
                  </a:lnTo>
                  <a:lnTo>
                    <a:pt x="78" y="78"/>
                  </a:lnTo>
                  <a:lnTo>
                    <a:pt x="74" y="78"/>
                  </a:lnTo>
                  <a:lnTo>
                    <a:pt x="74" y="80"/>
                  </a:lnTo>
                  <a:lnTo>
                    <a:pt x="76" y="82"/>
                  </a:lnTo>
                  <a:lnTo>
                    <a:pt x="76" y="82"/>
                  </a:lnTo>
                  <a:lnTo>
                    <a:pt x="72" y="86"/>
                  </a:lnTo>
                  <a:lnTo>
                    <a:pt x="72" y="86"/>
                  </a:lnTo>
                  <a:lnTo>
                    <a:pt x="72" y="90"/>
                  </a:lnTo>
                  <a:lnTo>
                    <a:pt x="72" y="94"/>
                  </a:lnTo>
                  <a:lnTo>
                    <a:pt x="72" y="96"/>
                  </a:lnTo>
                  <a:lnTo>
                    <a:pt x="72" y="98"/>
                  </a:lnTo>
                  <a:lnTo>
                    <a:pt x="72" y="100"/>
                  </a:lnTo>
                  <a:lnTo>
                    <a:pt x="72" y="102"/>
                  </a:lnTo>
                  <a:lnTo>
                    <a:pt x="70" y="100"/>
                  </a:lnTo>
                  <a:lnTo>
                    <a:pt x="68" y="100"/>
                  </a:lnTo>
                  <a:lnTo>
                    <a:pt x="68" y="104"/>
                  </a:lnTo>
                  <a:lnTo>
                    <a:pt x="70" y="106"/>
                  </a:lnTo>
                  <a:lnTo>
                    <a:pt x="70" y="110"/>
                  </a:lnTo>
                  <a:lnTo>
                    <a:pt x="70" y="112"/>
                  </a:lnTo>
                  <a:lnTo>
                    <a:pt x="70" y="114"/>
                  </a:lnTo>
                  <a:lnTo>
                    <a:pt x="70" y="118"/>
                  </a:lnTo>
                  <a:lnTo>
                    <a:pt x="68" y="118"/>
                  </a:lnTo>
                  <a:lnTo>
                    <a:pt x="66" y="118"/>
                  </a:lnTo>
                  <a:lnTo>
                    <a:pt x="64" y="120"/>
                  </a:lnTo>
                  <a:lnTo>
                    <a:pt x="66" y="120"/>
                  </a:lnTo>
                  <a:lnTo>
                    <a:pt x="66" y="120"/>
                  </a:lnTo>
                  <a:lnTo>
                    <a:pt x="64" y="122"/>
                  </a:lnTo>
                  <a:lnTo>
                    <a:pt x="64" y="124"/>
                  </a:lnTo>
                  <a:lnTo>
                    <a:pt x="64" y="126"/>
                  </a:lnTo>
                  <a:lnTo>
                    <a:pt x="64" y="134"/>
                  </a:lnTo>
                  <a:lnTo>
                    <a:pt x="62" y="136"/>
                  </a:lnTo>
                  <a:lnTo>
                    <a:pt x="62" y="138"/>
                  </a:lnTo>
                  <a:lnTo>
                    <a:pt x="62" y="140"/>
                  </a:lnTo>
                  <a:lnTo>
                    <a:pt x="64" y="144"/>
                  </a:lnTo>
                  <a:lnTo>
                    <a:pt x="64" y="146"/>
                  </a:lnTo>
                  <a:lnTo>
                    <a:pt x="62" y="146"/>
                  </a:lnTo>
                  <a:lnTo>
                    <a:pt x="62" y="148"/>
                  </a:lnTo>
                  <a:lnTo>
                    <a:pt x="60" y="150"/>
                  </a:lnTo>
                  <a:lnTo>
                    <a:pt x="58" y="150"/>
                  </a:lnTo>
                  <a:close/>
                  <a:moveTo>
                    <a:pt x="86" y="214"/>
                  </a:moveTo>
                  <a:lnTo>
                    <a:pt x="88" y="212"/>
                  </a:lnTo>
                  <a:lnTo>
                    <a:pt x="88" y="210"/>
                  </a:lnTo>
                  <a:lnTo>
                    <a:pt x="86" y="208"/>
                  </a:lnTo>
                  <a:lnTo>
                    <a:pt x="84" y="206"/>
                  </a:lnTo>
                  <a:lnTo>
                    <a:pt x="82" y="208"/>
                  </a:lnTo>
                  <a:lnTo>
                    <a:pt x="84" y="210"/>
                  </a:lnTo>
                  <a:lnTo>
                    <a:pt x="86" y="212"/>
                  </a:lnTo>
                  <a:lnTo>
                    <a:pt x="86" y="214"/>
                  </a:lnTo>
                  <a:lnTo>
                    <a:pt x="86" y="214"/>
                  </a:lnTo>
                  <a:close/>
                </a:path>
              </a:pathLst>
            </a:custGeom>
            <a:grpFill/>
            <a:ln w="6350">
              <a:solidFill>
                <a:srgbClr val="F6AA16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/>
              <a:endParaRPr lang="en-US" sz="3448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14" name="Sudan">
              <a:extLst>
                <a:ext uri="{FF2B5EF4-FFF2-40B4-BE49-F238E27FC236}">
                  <a16:creationId xmlns:a16="http://schemas.microsoft.com/office/drawing/2014/main" id="{D8DA889C-97F4-40AB-BCB7-70C78DFE7F2D}"/>
                </a:ext>
              </a:extLst>
            </p:cNvPr>
            <p:cNvSpPr>
              <a:spLocks/>
            </p:cNvSpPr>
            <p:nvPr/>
          </p:nvSpPr>
          <p:spPr bwMode="auto">
            <a:xfrm>
              <a:off x="6429012" y="3893239"/>
              <a:ext cx="390428" cy="447843"/>
            </a:xfrm>
            <a:custGeom>
              <a:avLst/>
              <a:gdLst>
                <a:gd name="T0" fmla="*/ 182 w 204"/>
                <a:gd name="T1" fmla="*/ 4 h 234"/>
                <a:gd name="T2" fmla="*/ 184 w 204"/>
                <a:gd name="T3" fmla="*/ 8 h 234"/>
                <a:gd name="T4" fmla="*/ 184 w 204"/>
                <a:gd name="T5" fmla="*/ 12 h 234"/>
                <a:gd name="T6" fmla="*/ 186 w 204"/>
                <a:gd name="T7" fmla="*/ 32 h 234"/>
                <a:gd name="T8" fmla="*/ 198 w 204"/>
                <a:gd name="T9" fmla="*/ 48 h 234"/>
                <a:gd name="T10" fmla="*/ 202 w 204"/>
                <a:gd name="T11" fmla="*/ 54 h 234"/>
                <a:gd name="T12" fmla="*/ 194 w 204"/>
                <a:gd name="T13" fmla="*/ 58 h 234"/>
                <a:gd name="T14" fmla="*/ 188 w 204"/>
                <a:gd name="T15" fmla="*/ 62 h 234"/>
                <a:gd name="T16" fmla="*/ 186 w 204"/>
                <a:gd name="T17" fmla="*/ 70 h 234"/>
                <a:gd name="T18" fmla="*/ 180 w 204"/>
                <a:gd name="T19" fmla="*/ 86 h 234"/>
                <a:gd name="T20" fmla="*/ 182 w 204"/>
                <a:gd name="T21" fmla="*/ 98 h 234"/>
                <a:gd name="T22" fmla="*/ 176 w 204"/>
                <a:gd name="T23" fmla="*/ 118 h 234"/>
                <a:gd name="T24" fmla="*/ 168 w 204"/>
                <a:gd name="T25" fmla="*/ 126 h 234"/>
                <a:gd name="T26" fmla="*/ 160 w 204"/>
                <a:gd name="T27" fmla="*/ 142 h 234"/>
                <a:gd name="T28" fmla="*/ 156 w 204"/>
                <a:gd name="T29" fmla="*/ 154 h 234"/>
                <a:gd name="T30" fmla="*/ 152 w 204"/>
                <a:gd name="T31" fmla="*/ 172 h 234"/>
                <a:gd name="T32" fmla="*/ 142 w 204"/>
                <a:gd name="T33" fmla="*/ 172 h 234"/>
                <a:gd name="T34" fmla="*/ 142 w 204"/>
                <a:gd name="T35" fmla="*/ 180 h 234"/>
                <a:gd name="T36" fmla="*/ 152 w 204"/>
                <a:gd name="T37" fmla="*/ 186 h 234"/>
                <a:gd name="T38" fmla="*/ 160 w 204"/>
                <a:gd name="T39" fmla="*/ 194 h 234"/>
                <a:gd name="T40" fmla="*/ 166 w 204"/>
                <a:gd name="T41" fmla="*/ 206 h 234"/>
                <a:gd name="T42" fmla="*/ 156 w 204"/>
                <a:gd name="T43" fmla="*/ 220 h 234"/>
                <a:gd name="T44" fmla="*/ 150 w 204"/>
                <a:gd name="T45" fmla="*/ 226 h 234"/>
                <a:gd name="T46" fmla="*/ 136 w 204"/>
                <a:gd name="T47" fmla="*/ 230 h 234"/>
                <a:gd name="T48" fmla="*/ 130 w 204"/>
                <a:gd name="T49" fmla="*/ 234 h 234"/>
                <a:gd name="T50" fmla="*/ 122 w 204"/>
                <a:gd name="T51" fmla="*/ 230 h 234"/>
                <a:gd name="T52" fmla="*/ 114 w 204"/>
                <a:gd name="T53" fmla="*/ 232 h 234"/>
                <a:gd name="T54" fmla="*/ 110 w 204"/>
                <a:gd name="T55" fmla="*/ 232 h 234"/>
                <a:gd name="T56" fmla="*/ 102 w 204"/>
                <a:gd name="T57" fmla="*/ 224 h 234"/>
                <a:gd name="T58" fmla="*/ 96 w 204"/>
                <a:gd name="T59" fmla="*/ 218 h 234"/>
                <a:gd name="T60" fmla="*/ 90 w 204"/>
                <a:gd name="T61" fmla="*/ 222 h 234"/>
                <a:gd name="T62" fmla="*/ 80 w 204"/>
                <a:gd name="T63" fmla="*/ 224 h 234"/>
                <a:gd name="T64" fmla="*/ 72 w 204"/>
                <a:gd name="T65" fmla="*/ 216 h 234"/>
                <a:gd name="T66" fmla="*/ 68 w 204"/>
                <a:gd name="T67" fmla="*/ 212 h 234"/>
                <a:gd name="T68" fmla="*/ 60 w 204"/>
                <a:gd name="T69" fmla="*/ 202 h 234"/>
                <a:gd name="T70" fmla="*/ 56 w 204"/>
                <a:gd name="T71" fmla="*/ 196 h 234"/>
                <a:gd name="T72" fmla="*/ 46 w 204"/>
                <a:gd name="T73" fmla="*/ 188 h 234"/>
                <a:gd name="T74" fmla="*/ 42 w 204"/>
                <a:gd name="T75" fmla="*/ 184 h 234"/>
                <a:gd name="T76" fmla="*/ 40 w 204"/>
                <a:gd name="T77" fmla="*/ 178 h 234"/>
                <a:gd name="T78" fmla="*/ 30 w 204"/>
                <a:gd name="T79" fmla="*/ 172 h 234"/>
                <a:gd name="T80" fmla="*/ 24 w 204"/>
                <a:gd name="T81" fmla="*/ 168 h 234"/>
                <a:gd name="T82" fmla="*/ 20 w 204"/>
                <a:gd name="T83" fmla="*/ 160 h 234"/>
                <a:gd name="T84" fmla="*/ 14 w 204"/>
                <a:gd name="T85" fmla="*/ 146 h 234"/>
                <a:gd name="T86" fmla="*/ 12 w 204"/>
                <a:gd name="T87" fmla="*/ 138 h 234"/>
                <a:gd name="T88" fmla="*/ 6 w 204"/>
                <a:gd name="T89" fmla="*/ 130 h 234"/>
                <a:gd name="T90" fmla="*/ 6 w 204"/>
                <a:gd name="T91" fmla="*/ 120 h 234"/>
                <a:gd name="T92" fmla="*/ 0 w 204"/>
                <a:gd name="T93" fmla="*/ 116 h 234"/>
                <a:gd name="T94" fmla="*/ 4 w 204"/>
                <a:gd name="T95" fmla="*/ 104 h 234"/>
                <a:gd name="T96" fmla="*/ 8 w 204"/>
                <a:gd name="T97" fmla="*/ 94 h 234"/>
                <a:gd name="T98" fmla="*/ 14 w 204"/>
                <a:gd name="T99" fmla="*/ 82 h 234"/>
                <a:gd name="T100" fmla="*/ 24 w 204"/>
                <a:gd name="T101" fmla="*/ 80 h 234"/>
                <a:gd name="T102" fmla="*/ 34 w 204"/>
                <a:gd name="T103" fmla="*/ 0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04" h="234">
                  <a:moveTo>
                    <a:pt x="34" y="0"/>
                  </a:moveTo>
                  <a:lnTo>
                    <a:pt x="182" y="0"/>
                  </a:lnTo>
                  <a:lnTo>
                    <a:pt x="182" y="0"/>
                  </a:lnTo>
                  <a:lnTo>
                    <a:pt x="180" y="2"/>
                  </a:lnTo>
                  <a:lnTo>
                    <a:pt x="182" y="4"/>
                  </a:lnTo>
                  <a:lnTo>
                    <a:pt x="182" y="4"/>
                  </a:lnTo>
                  <a:lnTo>
                    <a:pt x="182" y="4"/>
                  </a:lnTo>
                  <a:lnTo>
                    <a:pt x="182" y="4"/>
                  </a:lnTo>
                  <a:lnTo>
                    <a:pt x="182" y="6"/>
                  </a:lnTo>
                  <a:lnTo>
                    <a:pt x="184" y="8"/>
                  </a:lnTo>
                  <a:lnTo>
                    <a:pt x="186" y="12"/>
                  </a:lnTo>
                  <a:lnTo>
                    <a:pt x="186" y="14"/>
                  </a:lnTo>
                  <a:lnTo>
                    <a:pt x="184" y="14"/>
                  </a:lnTo>
                  <a:lnTo>
                    <a:pt x="184" y="12"/>
                  </a:lnTo>
                  <a:lnTo>
                    <a:pt x="184" y="12"/>
                  </a:lnTo>
                  <a:lnTo>
                    <a:pt x="184" y="12"/>
                  </a:lnTo>
                  <a:lnTo>
                    <a:pt x="184" y="14"/>
                  </a:lnTo>
                  <a:lnTo>
                    <a:pt x="186" y="22"/>
                  </a:lnTo>
                  <a:lnTo>
                    <a:pt x="188" y="28"/>
                  </a:lnTo>
                  <a:lnTo>
                    <a:pt x="186" y="32"/>
                  </a:lnTo>
                  <a:lnTo>
                    <a:pt x="188" y="38"/>
                  </a:lnTo>
                  <a:lnTo>
                    <a:pt x="190" y="42"/>
                  </a:lnTo>
                  <a:lnTo>
                    <a:pt x="192" y="42"/>
                  </a:lnTo>
                  <a:lnTo>
                    <a:pt x="198" y="46"/>
                  </a:lnTo>
                  <a:lnTo>
                    <a:pt x="198" y="48"/>
                  </a:lnTo>
                  <a:lnTo>
                    <a:pt x="200" y="48"/>
                  </a:lnTo>
                  <a:lnTo>
                    <a:pt x="202" y="50"/>
                  </a:lnTo>
                  <a:lnTo>
                    <a:pt x="202" y="50"/>
                  </a:lnTo>
                  <a:lnTo>
                    <a:pt x="204" y="50"/>
                  </a:lnTo>
                  <a:lnTo>
                    <a:pt x="202" y="54"/>
                  </a:lnTo>
                  <a:lnTo>
                    <a:pt x="200" y="54"/>
                  </a:lnTo>
                  <a:lnTo>
                    <a:pt x="198" y="56"/>
                  </a:lnTo>
                  <a:lnTo>
                    <a:pt x="198" y="56"/>
                  </a:lnTo>
                  <a:lnTo>
                    <a:pt x="194" y="56"/>
                  </a:lnTo>
                  <a:lnTo>
                    <a:pt x="194" y="58"/>
                  </a:lnTo>
                  <a:lnTo>
                    <a:pt x="190" y="58"/>
                  </a:lnTo>
                  <a:lnTo>
                    <a:pt x="190" y="60"/>
                  </a:lnTo>
                  <a:lnTo>
                    <a:pt x="190" y="60"/>
                  </a:lnTo>
                  <a:lnTo>
                    <a:pt x="190" y="62"/>
                  </a:lnTo>
                  <a:lnTo>
                    <a:pt x="188" y="62"/>
                  </a:lnTo>
                  <a:lnTo>
                    <a:pt x="186" y="62"/>
                  </a:lnTo>
                  <a:lnTo>
                    <a:pt x="186" y="66"/>
                  </a:lnTo>
                  <a:lnTo>
                    <a:pt x="184" y="68"/>
                  </a:lnTo>
                  <a:lnTo>
                    <a:pt x="186" y="70"/>
                  </a:lnTo>
                  <a:lnTo>
                    <a:pt x="186" y="70"/>
                  </a:lnTo>
                  <a:lnTo>
                    <a:pt x="186" y="72"/>
                  </a:lnTo>
                  <a:lnTo>
                    <a:pt x="184" y="76"/>
                  </a:lnTo>
                  <a:lnTo>
                    <a:pt x="184" y="82"/>
                  </a:lnTo>
                  <a:lnTo>
                    <a:pt x="180" y="84"/>
                  </a:lnTo>
                  <a:lnTo>
                    <a:pt x="180" y="86"/>
                  </a:lnTo>
                  <a:lnTo>
                    <a:pt x="180" y="88"/>
                  </a:lnTo>
                  <a:lnTo>
                    <a:pt x="180" y="90"/>
                  </a:lnTo>
                  <a:lnTo>
                    <a:pt x="180" y="96"/>
                  </a:lnTo>
                  <a:lnTo>
                    <a:pt x="182" y="98"/>
                  </a:lnTo>
                  <a:lnTo>
                    <a:pt x="182" y="98"/>
                  </a:lnTo>
                  <a:lnTo>
                    <a:pt x="182" y="100"/>
                  </a:lnTo>
                  <a:lnTo>
                    <a:pt x="180" y="104"/>
                  </a:lnTo>
                  <a:lnTo>
                    <a:pt x="180" y="108"/>
                  </a:lnTo>
                  <a:lnTo>
                    <a:pt x="176" y="112"/>
                  </a:lnTo>
                  <a:lnTo>
                    <a:pt x="176" y="118"/>
                  </a:lnTo>
                  <a:lnTo>
                    <a:pt x="174" y="116"/>
                  </a:lnTo>
                  <a:lnTo>
                    <a:pt x="172" y="118"/>
                  </a:lnTo>
                  <a:lnTo>
                    <a:pt x="172" y="120"/>
                  </a:lnTo>
                  <a:lnTo>
                    <a:pt x="168" y="124"/>
                  </a:lnTo>
                  <a:lnTo>
                    <a:pt x="168" y="126"/>
                  </a:lnTo>
                  <a:lnTo>
                    <a:pt x="166" y="128"/>
                  </a:lnTo>
                  <a:lnTo>
                    <a:pt x="164" y="132"/>
                  </a:lnTo>
                  <a:lnTo>
                    <a:pt x="162" y="142"/>
                  </a:lnTo>
                  <a:lnTo>
                    <a:pt x="160" y="142"/>
                  </a:lnTo>
                  <a:lnTo>
                    <a:pt x="160" y="142"/>
                  </a:lnTo>
                  <a:lnTo>
                    <a:pt x="158" y="144"/>
                  </a:lnTo>
                  <a:lnTo>
                    <a:pt x="156" y="146"/>
                  </a:lnTo>
                  <a:lnTo>
                    <a:pt x="154" y="148"/>
                  </a:lnTo>
                  <a:lnTo>
                    <a:pt x="156" y="150"/>
                  </a:lnTo>
                  <a:lnTo>
                    <a:pt x="156" y="154"/>
                  </a:lnTo>
                  <a:lnTo>
                    <a:pt x="154" y="156"/>
                  </a:lnTo>
                  <a:lnTo>
                    <a:pt x="152" y="160"/>
                  </a:lnTo>
                  <a:lnTo>
                    <a:pt x="152" y="164"/>
                  </a:lnTo>
                  <a:lnTo>
                    <a:pt x="152" y="170"/>
                  </a:lnTo>
                  <a:lnTo>
                    <a:pt x="152" y="172"/>
                  </a:lnTo>
                  <a:lnTo>
                    <a:pt x="150" y="172"/>
                  </a:lnTo>
                  <a:lnTo>
                    <a:pt x="148" y="172"/>
                  </a:lnTo>
                  <a:lnTo>
                    <a:pt x="148" y="172"/>
                  </a:lnTo>
                  <a:lnTo>
                    <a:pt x="146" y="172"/>
                  </a:lnTo>
                  <a:lnTo>
                    <a:pt x="142" y="172"/>
                  </a:lnTo>
                  <a:lnTo>
                    <a:pt x="142" y="174"/>
                  </a:lnTo>
                  <a:lnTo>
                    <a:pt x="142" y="174"/>
                  </a:lnTo>
                  <a:lnTo>
                    <a:pt x="138" y="178"/>
                  </a:lnTo>
                  <a:lnTo>
                    <a:pt x="140" y="180"/>
                  </a:lnTo>
                  <a:lnTo>
                    <a:pt x="142" y="180"/>
                  </a:lnTo>
                  <a:lnTo>
                    <a:pt x="148" y="180"/>
                  </a:lnTo>
                  <a:lnTo>
                    <a:pt x="148" y="182"/>
                  </a:lnTo>
                  <a:lnTo>
                    <a:pt x="150" y="184"/>
                  </a:lnTo>
                  <a:lnTo>
                    <a:pt x="152" y="186"/>
                  </a:lnTo>
                  <a:lnTo>
                    <a:pt x="152" y="186"/>
                  </a:lnTo>
                  <a:lnTo>
                    <a:pt x="154" y="190"/>
                  </a:lnTo>
                  <a:lnTo>
                    <a:pt x="156" y="192"/>
                  </a:lnTo>
                  <a:lnTo>
                    <a:pt x="156" y="192"/>
                  </a:lnTo>
                  <a:lnTo>
                    <a:pt x="158" y="194"/>
                  </a:lnTo>
                  <a:lnTo>
                    <a:pt x="160" y="194"/>
                  </a:lnTo>
                  <a:lnTo>
                    <a:pt x="162" y="196"/>
                  </a:lnTo>
                  <a:lnTo>
                    <a:pt x="162" y="196"/>
                  </a:lnTo>
                  <a:lnTo>
                    <a:pt x="164" y="200"/>
                  </a:lnTo>
                  <a:lnTo>
                    <a:pt x="166" y="204"/>
                  </a:lnTo>
                  <a:lnTo>
                    <a:pt x="166" y="206"/>
                  </a:lnTo>
                  <a:lnTo>
                    <a:pt x="166" y="210"/>
                  </a:lnTo>
                  <a:lnTo>
                    <a:pt x="162" y="214"/>
                  </a:lnTo>
                  <a:lnTo>
                    <a:pt x="160" y="218"/>
                  </a:lnTo>
                  <a:lnTo>
                    <a:pt x="158" y="218"/>
                  </a:lnTo>
                  <a:lnTo>
                    <a:pt x="156" y="220"/>
                  </a:lnTo>
                  <a:lnTo>
                    <a:pt x="156" y="222"/>
                  </a:lnTo>
                  <a:lnTo>
                    <a:pt x="154" y="222"/>
                  </a:lnTo>
                  <a:lnTo>
                    <a:pt x="152" y="224"/>
                  </a:lnTo>
                  <a:lnTo>
                    <a:pt x="152" y="224"/>
                  </a:lnTo>
                  <a:lnTo>
                    <a:pt x="150" y="226"/>
                  </a:lnTo>
                  <a:lnTo>
                    <a:pt x="148" y="228"/>
                  </a:lnTo>
                  <a:lnTo>
                    <a:pt x="146" y="230"/>
                  </a:lnTo>
                  <a:lnTo>
                    <a:pt x="142" y="230"/>
                  </a:lnTo>
                  <a:lnTo>
                    <a:pt x="138" y="230"/>
                  </a:lnTo>
                  <a:lnTo>
                    <a:pt x="136" y="230"/>
                  </a:lnTo>
                  <a:lnTo>
                    <a:pt x="134" y="230"/>
                  </a:lnTo>
                  <a:lnTo>
                    <a:pt x="132" y="230"/>
                  </a:lnTo>
                  <a:lnTo>
                    <a:pt x="132" y="230"/>
                  </a:lnTo>
                  <a:lnTo>
                    <a:pt x="130" y="232"/>
                  </a:lnTo>
                  <a:lnTo>
                    <a:pt x="130" y="234"/>
                  </a:lnTo>
                  <a:lnTo>
                    <a:pt x="128" y="234"/>
                  </a:lnTo>
                  <a:lnTo>
                    <a:pt x="126" y="232"/>
                  </a:lnTo>
                  <a:lnTo>
                    <a:pt x="126" y="230"/>
                  </a:lnTo>
                  <a:lnTo>
                    <a:pt x="124" y="230"/>
                  </a:lnTo>
                  <a:lnTo>
                    <a:pt x="122" y="230"/>
                  </a:lnTo>
                  <a:lnTo>
                    <a:pt x="118" y="230"/>
                  </a:lnTo>
                  <a:lnTo>
                    <a:pt x="116" y="230"/>
                  </a:lnTo>
                  <a:lnTo>
                    <a:pt x="114" y="230"/>
                  </a:lnTo>
                  <a:lnTo>
                    <a:pt x="114" y="232"/>
                  </a:lnTo>
                  <a:lnTo>
                    <a:pt x="114" y="232"/>
                  </a:lnTo>
                  <a:lnTo>
                    <a:pt x="114" y="234"/>
                  </a:lnTo>
                  <a:lnTo>
                    <a:pt x="114" y="232"/>
                  </a:lnTo>
                  <a:lnTo>
                    <a:pt x="110" y="232"/>
                  </a:lnTo>
                  <a:lnTo>
                    <a:pt x="110" y="232"/>
                  </a:lnTo>
                  <a:lnTo>
                    <a:pt x="110" y="232"/>
                  </a:lnTo>
                  <a:lnTo>
                    <a:pt x="110" y="230"/>
                  </a:lnTo>
                  <a:lnTo>
                    <a:pt x="108" y="230"/>
                  </a:lnTo>
                  <a:lnTo>
                    <a:pt x="108" y="226"/>
                  </a:lnTo>
                  <a:lnTo>
                    <a:pt x="106" y="226"/>
                  </a:lnTo>
                  <a:lnTo>
                    <a:pt x="102" y="224"/>
                  </a:lnTo>
                  <a:lnTo>
                    <a:pt x="102" y="224"/>
                  </a:lnTo>
                  <a:lnTo>
                    <a:pt x="100" y="222"/>
                  </a:lnTo>
                  <a:lnTo>
                    <a:pt x="100" y="218"/>
                  </a:lnTo>
                  <a:lnTo>
                    <a:pt x="98" y="218"/>
                  </a:lnTo>
                  <a:lnTo>
                    <a:pt x="96" y="218"/>
                  </a:lnTo>
                  <a:lnTo>
                    <a:pt x="94" y="220"/>
                  </a:lnTo>
                  <a:lnTo>
                    <a:pt x="92" y="222"/>
                  </a:lnTo>
                  <a:lnTo>
                    <a:pt x="90" y="222"/>
                  </a:lnTo>
                  <a:lnTo>
                    <a:pt x="90" y="222"/>
                  </a:lnTo>
                  <a:lnTo>
                    <a:pt x="90" y="222"/>
                  </a:lnTo>
                  <a:lnTo>
                    <a:pt x="88" y="220"/>
                  </a:lnTo>
                  <a:lnTo>
                    <a:pt x="84" y="220"/>
                  </a:lnTo>
                  <a:lnTo>
                    <a:pt x="84" y="222"/>
                  </a:lnTo>
                  <a:lnTo>
                    <a:pt x="82" y="224"/>
                  </a:lnTo>
                  <a:lnTo>
                    <a:pt x="80" y="224"/>
                  </a:lnTo>
                  <a:lnTo>
                    <a:pt x="78" y="222"/>
                  </a:lnTo>
                  <a:lnTo>
                    <a:pt x="76" y="220"/>
                  </a:lnTo>
                  <a:lnTo>
                    <a:pt x="74" y="218"/>
                  </a:lnTo>
                  <a:lnTo>
                    <a:pt x="74" y="218"/>
                  </a:lnTo>
                  <a:lnTo>
                    <a:pt x="72" y="216"/>
                  </a:lnTo>
                  <a:lnTo>
                    <a:pt x="72" y="216"/>
                  </a:lnTo>
                  <a:lnTo>
                    <a:pt x="70" y="216"/>
                  </a:lnTo>
                  <a:lnTo>
                    <a:pt x="70" y="214"/>
                  </a:lnTo>
                  <a:lnTo>
                    <a:pt x="70" y="214"/>
                  </a:lnTo>
                  <a:lnTo>
                    <a:pt x="68" y="212"/>
                  </a:lnTo>
                  <a:lnTo>
                    <a:pt x="66" y="210"/>
                  </a:lnTo>
                  <a:lnTo>
                    <a:pt x="66" y="206"/>
                  </a:lnTo>
                  <a:lnTo>
                    <a:pt x="66" y="206"/>
                  </a:lnTo>
                  <a:lnTo>
                    <a:pt x="64" y="204"/>
                  </a:lnTo>
                  <a:lnTo>
                    <a:pt x="60" y="202"/>
                  </a:lnTo>
                  <a:lnTo>
                    <a:pt x="60" y="202"/>
                  </a:lnTo>
                  <a:lnTo>
                    <a:pt x="60" y="200"/>
                  </a:lnTo>
                  <a:lnTo>
                    <a:pt x="58" y="198"/>
                  </a:lnTo>
                  <a:lnTo>
                    <a:pt x="56" y="198"/>
                  </a:lnTo>
                  <a:lnTo>
                    <a:pt x="56" y="196"/>
                  </a:lnTo>
                  <a:lnTo>
                    <a:pt x="54" y="194"/>
                  </a:lnTo>
                  <a:lnTo>
                    <a:pt x="54" y="192"/>
                  </a:lnTo>
                  <a:lnTo>
                    <a:pt x="50" y="188"/>
                  </a:lnTo>
                  <a:lnTo>
                    <a:pt x="48" y="190"/>
                  </a:lnTo>
                  <a:lnTo>
                    <a:pt x="46" y="188"/>
                  </a:lnTo>
                  <a:lnTo>
                    <a:pt x="46" y="188"/>
                  </a:lnTo>
                  <a:lnTo>
                    <a:pt x="44" y="188"/>
                  </a:lnTo>
                  <a:lnTo>
                    <a:pt x="42" y="186"/>
                  </a:lnTo>
                  <a:lnTo>
                    <a:pt x="42" y="184"/>
                  </a:lnTo>
                  <a:lnTo>
                    <a:pt x="42" y="184"/>
                  </a:lnTo>
                  <a:lnTo>
                    <a:pt x="44" y="182"/>
                  </a:lnTo>
                  <a:lnTo>
                    <a:pt x="44" y="182"/>
                  </a:lnTo>
                  <a:lnTo>
                    <a:pt x="44" y="180"/>
                  </a:lnTo>
                  <a:lnTo>
                    <a:pt x="42" y="180"/>
                  </a:lnTo>
                  <a:lnTo>
                    <a:pt x="40" y="178"/>
                  </a:lnTo>
                  <a:lnTo>
                    <a:pt x="38" y="176"/>
                  </a:lnTo>
                  <a:lnTo>
                    <a:pt x="36" y="176"/>
                  </a:lnTo>
                  <a:lnTo>
                    <a:pt x="34" y="176"/>
                  </a:lnTo>
                  <a:lnTo>
                    <a:pt x="32" y="174"/>
                  </a:lnTo>
                  <a:lnTo>
                    <a:pt x="30" y="172"/>
                  </a:lnTo>
                  <a:lnTo>
                    <a:pt x="30" y="170"/>
                  </a:lnTo>
                  <a:lnTo>
                    <a:pt x="30" y="168"/>
                  </a:lnTo>
                  <a:lnTo>
                    <a:pt x="28" y="168"/>
                  </a:lnTo>
                  <a:lnTo>
                    <a:pt x="26" y="168"/>
                  </a:lnTo>
                  <a:lnTo>
                    <a:pt x="24" y="168"/>
                  </a:lnTo>
                  <a:lnTo>
                    <a:pt x="20" y="168"/>
                  </a:lnTo>
                  <a:lnTo>
                    <a:pt x="20" y="168"/>
                  </a:lnTo>
                  <a:lnTo>
                    <a:pt x="20" y="164"/>
                  </a:lnTo>
                  <a:lnTo>
                    <a:pt x="20" y="160"/>
                  </a:lnTo>
                  <a:lnTo>
                    <a:pt x="20" y="160"/>
                  </a:lnTo>
                  <a:lnTo>
                    <a:pt x="22" y="158"/>
                  </a:lnTo>
                  <a:lnTo>
                    <a:pt x="20" y="156"/>
                  </a:lnTo>
                  <a:lnTo>
                    <a:pt x="18" y="150"/>
                  </a:lnTo>
                  <a:lnTo>
                    <a:pt x="16" y="146"/>
                  </a:lnTo>
                  <a:lnTo>
                    <a:pt x="14" y="146"/>
                  </a:lnTo>
                  <a:lnTo>
                    <a:pt x="12" y="142"/>
                  </a:lnTo>
                  <a:lnTo>
                    <a:pt x="14" y="142"/>
                  </a:lnTo>
                  <a:lnTo>
                    <a:pt x="14" y="140"/>
                  </a:lnTo>
                  <a:lnTo>
                    <a:pt x="12" y="140"/>
                  </a:lnTo>
                  <a:lnTo>
                    <a:pt x="12" y="138"/>
                  </a:lnTo>
                  <a:lnTo>
                    <a:pt x="12" y="136"/>
                  </a:lnTo>
                  <a:lnTo>
                    <a:pt x="14" y="134"/>
                  </a:lnTo>
                  <a:lnTo>
                    <a:pt x="12" y="132"/>
                  </a:lnTo>
                  <a:lnTo>
                    <a:pt x="6" y="132"/>
                  </a:lnTo>
                  <a:lnTo>
                    <a:pt x="6" y="130"/>
                  </a:lnTo>
                  <a:lnTo>
                    <a:pt x="6" y="126"/>
                  </a:lnTo>
                  <a:lnTo>
                    <a:pt x="6" y="124"/>
                  </a:lnTo>
                  <a:lnTo>
                    <a:pt x="6" y="122"/>
                  </a:lnTo>
                  <a:lnTo>
                    <a:pt x="4" y="122"/>
                  </a:lnTo>
                  <a:lnTo>
                    <a:pt x="6" y="120"/>
                  </a:lnTo>
                  <a:lnTo>
                    <a:pt x="6" y="118"/>
                  </a:lnTo>
                  <a:lnTo>
                    <a:pt x="4" y="118"/>
                  </a:lnTo>
                  <a:lnTo>
                    <a:pt x="2" y="120"/>
                  </a:lnTo>
                  <a:lnTo>
                    <a:pt x="0" y="118"/>
                  </a:lnTo>
                  <a:lnTo>
                    <a:pt x="0" y="116"/>
                  </a:lnTo>
                  <a:lnTo>
                    <a:pt x="4" y="112"/>
                  </a:lnTo>
                  <a:lnTo>
                    <a:pt x="6" y="110"/>
                  </a:lnTo>
                  <a:lnTo>
                    <a:pt x="6" y="108"/>
                  </a:lnTo>
                  <a:lnTo>
                    <a:pt x="2" y="106"/>
                  </a:lnTo>
                  <a:lnTo>
                    <a:pt x="4" y="104"/>
                  </a:lnTo>
                  <a:lnTo>
                    <a:pt x="6" y="102"/>
                  </a:lnTo>
                  <a:lnTo>
                    <a:pt x="6" y="100"/>
                  </a:lnTo>
                  <a:lnTo>
                    <a:pt x="6" y="98"/>
                  </a:lnTo>
                  <a:lnTo>
                    <a:pt x="6" y="98"/>
                  </a:lnTo>
                  <a:lnTo>
                    <a:pt x="8" y="94"/>
                  </a:lnTo>
                  <a:lnTo>
                    <a:pt x="8" y="96"/>
                  </a:lnTo>
                  <a:lnTo>
                    <a:pt x="14" y="90"/>
                  </a:lnTo>
                  <a:lnTo>
                    <a:pt x="14" y="86"/>
                  </a:lnTo>
                  <a:lnTo>
                    <a:pt x="14" y="86"/>
                  </a:lnTo>
                  <a:lnTo>
                    <a:pt x="14" y="82"/>
                  </a:lnTo>
                  <a:lnTo>
                    <a:pt x="16" y="80"/>
                  </a:lnTo>
                  <a:lnTo>
                    <a:pt x="18" y="80"/>
                  </a:lnTo>
                  <a:lnTo>
                    <a:pt x="20" y="82"/>
                  </a:lnTo>
                  <a:lnTo>
                    <a:pt x="22" y="80"/>
                  </a:lnTo>
                  <a:lnTo>
                    <a:pt x="24" y="80"/>
                  </a:lnTo>
                  <a:lnTo>
                    <a:pt x="24" y="30"/>
                  </a:lnTo>
                  <a:lnTo>
                    <a:pt x="24" y="30"/>
                  </a:lnTo>
                  <a:lnTo>
                    <a:pt x="24" y="26"/>
                  </a:lnTo>
                  <a:lnTo>
                    <a:pt x="36" y="26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6350">
              <a:solidFill>
                <a:srgbClr val="F6AA16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/>
              <a:endParaRPr lang="en-US" sz="3448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15" name="Spain">
              <a:extLst>
                <a:ext uri="{FF2B5EF4-FFF2-40B4-BE49-F238E27FC236}">
                  <a16:creationId xmlns:a16="http://schemas.microsoft.com/office/drawing/2014/main" id="{8EA1893C-2288-4EA7-8338-5365A304C2B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13228" y="3315254"/>
              <a:ext cx="290907" cy="218180"/>
            </a:xfrm>
            <a:custGeom>
              <a:avLst/>
              <a:gdLst>
                <a:gd name="T0" fmla="*/ 90 w 152"/>
                <a:gd name="T1" fmla="*/ 8 h 114"/>
                <a:gd name="T2" fmla="*/ 92 w 152"/>
                <a:gd name="T3" fmla="*/ 12 h 114"/>
                <a:gd name="T4" fmla="*/ 102 w 152"/>
                <a:gd name="T5" fmla="*/ 16 h 114"/>
                <a:gd name="T6" fmla="*/ 110 w 152"/>
                <a:gd name="T7" fmla="*/ 18 h 114"/>
                <a:gd name="T8" fmla="*/ 120 w 152"/>
                <a:gd name="T9" fmla="*/ 16 h 114"/>
                <a:gd name="T10" fmla="*/ 130 w 152"/>
                <a:gd name="T11" fmla="*/ 18 h 114"/>
                <a:gd name="T12" fmla="*/ 140 w 152"/>
                <a:gd name="T13" fmla="*/ 22 h 114"/>
                <a:gd name="T14" fmla="*/ 140 w 152"/>
                <a:gd name="T15" fmla="*/ 28 h 114"/>
                <a:gd name="T16" fmla="*/ 132 w 152"/>
                <a:gd name="T17" fmla="*/ 36 h 114"/>
                <a:gd name="T18" fmla="*/ 122 w 152"/>
                <a:gd name="T19" fmla="*/ 40 h 114"/>
                <a:gd name="T20" fmla="*/ 118 w 152"/>
                <a:gd name="T21" fmla="*/ 44 h 114"/>
                <a:gd name="T22" fmla="*/ 116 w 152"/>
                <a:gd name="T23" fmla="*/ 48 h 114"/>
                <a:gd name="T24" fmla="*/ 110 w 152"/>
                <a:gd name="T25" fmla="*/ 54 h 114"/>
                <a:gd name="T26" fmla="*/ 102 w 152"/>
                <a:gd name="T27" fmla="*/ 64 h 114"/>
                <a:gd name="T28" fmla="*/ 106 w 152"/>
                <a:gd name="T29" fmla="*/ 72 h 114"/>
                <a:gd name="T30" fmla="*/ 102 w 152"/>
                <a:gd name="T31" fmla="*/ 80 h 114"/>
                <a:gd name="T32" fmla="*/ 98 w 152"/>
                <a:gd name="T33" fmla="*/ 92 h 114"/>
                <a:gd name="T34" fmla="*/ 94 w 152"/>
                <a:gd name="T35" fmla="*/ 94 h 114"/>
                <a:gd name="T36" fmla="*/ 84 w 152"/>
                <a:gd name="T37" fmla="*/ 104 h 114"/>
                <a:gd name="T38" fmla="*/ 78 w 152"/>
                <a:gd name="T39" fmla="*/ 104 h 114"/>
                <a:gd name="T40" fmla="*/ 72 w 152"/>
                <a:gd name="T41" fmla="*/ 104 h 114"/>
                <a:gd name="T42" fmla="*/ 62 w 152"/>
                <a:gd name="T43" fmla="*/ 102 h 114"/>
                <a:gd name="T44" fmla="*/ 52 w 152"/>
                <a:gd name="T45" fmla="*/ 108 h 114"/>
                <a:gd name="T46" fmla="*/ 46 w 152"/>
                <a:gd name="T47" fmla="*/ 112 h 114"/>
                <a:gd name="T48" fmla="*/ 34 w 152"/>
                <a:gd name="T49" fmla="*/ 110 h 114"/>
                <a:gd name="T50" fmla="*/ 28 w 152"/>
                <a:gd name="T51" fmla="*/ 98 h 114"/>
                <a:gd name="T52" fmla="*/ 22 w 152"/>
                <a:gd name="T53" fmla="*/ 94 h 114"/>
                <a:gd name="T54" fmla="*/ 26 w 152"/>
                <a:gd name="T55" fmla="*/ 84 h 114"/>
                <a:gd name="T56" fmla="*/ 22 w 152"/>
                <a:gd name="T57" fmla="*/ 78 h 114"/>
                <a:gd name="T58" fmla="*/ 22 w 152"/>
                <a:gd name="T59" fmla="*/ 66 h 114"/>
                <a:gd name="T60" fmla="*/ 24 w 152"/>
                <a:gd name="T61" fmla="*/ 60 h 114"/>
                <a:gd name="T62" fmla="*/ 28 w 152"/>
                <a:gd name="T63" fmla="*/ 52 h 114"/>
                <a:gd name="T64" fmla="*/ 32 w 152"/>
                <a:gd name="T65" fmla="*/ 36 h 114"/>
                <a:gd name="T66" fmla="*/ 32 w 152"/>
                <a:gd name="T67" fmla="*/ 30 h 114"/>
                <a:gd name="T68" fmla="*/ 24 w 152"/>
                <a:gd name="T69" fmla="*/ 28 h 114"/>
                <a:gd name="T70" fmla="*/ 12 w 152"/>
                <a:gd name="T71" fmla="*/ 28 h 114"/>
                <a:gd name="T72" fmla="*/ 6 w 152"/>
                <a:gd name="T73" fmla="*/ 24 h 114"/>
                <a:gd name="T74" fmla="*/ 6 w 152"/>
                <a:gd name="T75" fmla="*/ 22 h 114"/>
                <a:gd name="T76" fmla="*/ 6 w 152"/>
                <a:gd name="T77" fmla="*/ 16 h 114"/>
                <a:gd name="T78" fmla="*/ 4 w 152"/>
                <a:gd name="T79" fmla="*/ 14 h 114"/>
                <a:gd name="T80" fmla="*/ 2 w 152"/>
                <a:gd name="T81" fmla="*/ 14 h 114"/>
                <a:gd name="T82" fmla="*/ 6 w 152"/>
                <a:gd name="T83" fmla="*/ 6 h 114"/>
                <a:gd name="T84" fmla="*/ 14 w 152"/>
                <a:gd name="T85" fmla="*/ 6 h 114"/>
                <a:gd name="T86" fmla="*/ 18 w 152"/>
                <a:gd name="T87" fmla="*/ 0 h 114"/>
                <a:gd name="T88" fmla="*/ 22 w 152"/>
                <a:gd name="T89" fmla="*/ 0 h 114"/>
                <a:gd name="T90" fmla="*/ 30 w 152"/>
                <a:gd name="T91" fmla="*/ 2 h 114"/>
                <a:gd name="T92" fmla="*/ 40 w 152"/>
                <a:gd name="T93" fmla="*/ 0 h 114"/>
                <a:gd name="T94" fmla="*/ 52 w 152"/>
                <a:gd name="T95" fmla="*/ 4 h 114"/>
                <a:gd name="T96" fmla="*/ 68 w 152"/>
                <a:gd name="T97" fmla="*/ 4 h 114"/>
                <a:gd name="T98" fmla="*/ 74 w 152"/>
                <a:gd name="T99" fmla="*/ 4 h 114"/>
                <a:gd name="T100" fmla="*/ 84 w 152"/>
                <a:gd name="T101" fmla="*/ 6 h 114"/>
                <a:gd name="T102" fmla="*/ 146 w 152"/>
                <a:gd name="T103" fmla="*/ 60 h 114"/>
                <a:gd name="T104" fmla="*/ 152 w 152"/>
                <a:gd name="T105" fmla="*/ 60 h 114"/>
                <a:gd name="T106" fmla="*/ 146 w 152"/>
                <a:gd name="T107" fmla="*/ 60 h 114"/>
                <a:gd name="T108" fmla="*/ 144 w 152"/>
                <a:gd name="T109" fmla="*/ 62 h 114"/>
                <a:gd name="T110" fmla="*/ 136 w 152"/>
                <a:gd name="T111" fmla="*/ 62 h 114"/>
                <a:gd name="T112" fmla="*/ 140 w 152"/>
                <a:gd name="T113" fmla="*/ 68 h 114"/>
                <a:gd name="T114" fmla="*/ 128 w 152"/>
                <a:gd name="T115" fmla="*/ 72 h 114"/>
                <a:gd name="T116" fmla="*/ 122 w 152"/>
                <a:gd name="T117" fmla="*/ 7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52" h="114">
                  <a:moveTo>
                    <a:pt x="88" y="6"/>
                  </a:moveTo>
                  <a:lnTo>
                    <a:pt x="88" y="6"/>
                  </a:lnTo>
                  <a:lnTo>
                    <a:pt x="90" y="8"/>
                  </a:lnTo>
                  <a:lnTo>
                    <a:pt x="90" y="8"/>
                  </a:lnTo>
                  <a:lnTo>
                    <a:pt x="92" y="10"/>
                  </a:lnTo>
                  <a:lnTo>
                    <a:pt x="92" y="12"/>
                  </a:lnTo>
                  <a:lnTo>
                    <a:pt x="96" y="12"/>
                  </a:lnTo>
                  <a:lnTo>
                    <a:pt x="100" y="14"/>
                  </a:lnTo>
                  <a:lnTo>
                    <a:pt x="102" y="16"/>
                  </a:lnTo>
                  <a:lnTo>
                    <a:pt x="104" y="14"/>
                  </a:lnTo>
                  <a:lnTo>
                    <a:pt x="108" y="18"/>
                  </a:lnTo>
                  <a:lnTo>
                    <a:pt x="110" y="18"/>
                  </a:lnTo>
                  <a:lnTo>
                    <a:pt x="112" y="18"/>
                  </a:lnTo>
                  <a:lnTo>
                    <a:pt x="114" y="16"/>
                  </a:lnTo>
                  <a:lnTo>
                    <a:pt x="120" y="16"/>
                  </a:lnTo>
                  <a:lnTo>
                    <a:pt x="122" y="18"/>
                  </a:lnTo>
                  <a:lnTo>
                    <a:pt x="126" y="16"/>
                  </a:lnTo>
                  <a:lnTo>
                    <a:pt x="130" y="18"/>
                  </a:lnTo>
                  <a:lnTo>
                    <a:pt x="134" y="18"/>
                  </a:lnTo>
                  <a:lnTo>
                    <a:pt x="138" y="20"/>
                  </a:lnTo>
                  <a:lnTo>
                    <a:pt x="140" y="22"/>
                  </a:lnTo>
                  <a:lnTo>
                    <a:pt x="140" y="22"/>
                  </a:lnTo>
                  <a:lnTo>
                    <a:pt x="138" y="24"/>
                  </a:lnTo>
                  <a:lnTo>
                    <a:pt x="140" y="28"/>
                  </a:lnTo>
                  <a:lnTo>
                    <a:pt x="138" y="30"/>
                  </a:lnTo>
                  <a:lnTo>
                    <a:pt x="138" y="32"/>
                  </a:lnTo>
                  <a:lnTo>
                    <a:pt x="132" y="36"/>
                  </a:lnTo>
                  <a:lnTo>
                    <a:pt x="130" y="38"/>
                  </a:lnTo>
                  <a:lnTo>
                    <a:pt x="128" y="40"/>
                  </a:lnTo>
                  <a:lnTo>
                    <a:pt x="122" y="40"/>
                  </a:lnTo>
                  <a:lnTo>
                    <a:pt x="120" y="42"/>
                  </a:lnTo>
                  <a:lnTo>
                    <a:pt x="116" y="44"/>
                  </a:lnTo>
                  <a:lnTo>
                    <a:pt x="118" y="44"/>
                  </a:lnTo>
                  <a:lnTo>
                    <a:pt x="116" y="48"/>
                  </a:lnTo>
                  <a:lnTo>
                    <a:pt x="116" y="48"/>
                  </a:lnTo>
                  <a:lnTo>
                    <a:pt x="116" y="48"/>
                  </a:lnTo>
                  <a:lnTo>
                    <a:pt x="116" y="48"/>
                  </a:lnTo>
                  <a:lnTo>
                    <a:pt x="114" y="48"/>
                  </a:lnTo>
                  <a:lnTo>
                    <a:pt x="110" y="54"/>
                  </a:lnTo>
                  <a:lnTo>
                    <a:pt x="108" y="54"/>
                  </a:lnTo>
                  <a:lnTo>
                    <a:pt x="104" y="62"/>
                  </a:lnTo>
                  <a:lnTo>
                    <a:pt x="102" y="64"/>
                  </a:lnTo>
                  <a:lnTo>
                    <a:pt x="104" y="68"/>
                  </a:lnTo>
                  <a:lnTo>
                    <a:pt x="104" y="70"/>
                  </a:lnTo>
                  <a:lnTo>
                    <a:pt x="106" y="72"/>
                  </a:lnTo>
                  <a:lnTo>
                    <a:pt x="110" y="76"/>
                  </a:lnTo>
                  <a:lnTo>
                    <a:pt x="106" y="78"/>
                  </a:lnTo>
                  <a:lnTo>
                    <a:pt x="102" y="80"/>
                  </a:lnTo>
                  <a:lnTo>
                    <a:pt x="102" y="82"/>
                  </a:lnTo>
                  <a:lnTo>
                    <a:pt x="98" y="88"/>
                  </a:lnTo>
                  <a:lnTo>
                    <a:pt x="98" y="92"/>
                  </a:lnTo>
                  <a:lnTo>
                    <a:pt x="100" y="92"/>
                  </a:lnTo>
                  <a:lnTo>
                    <a:pt x="98" y="94"/>
                  </a:lnTo>
                  <a:lnTo>
                    <a:pt x="94" y="94"/>
                  </a:lnTo>
                  <a:lnTo>
                    <a:pt x="88" y="98"/>
                  </a:lnTo>
                  <a:lnTo>
                    <a:pt x="88" y="100"/>
                  </a:lnTo>
                  <a:lnTo>
                    <a:pt x="84" y="104"/>
                  </a:lnTo>
                  <a:lnTo>
                    <a:pt x="82" y="104"/>
                  </a:lnTo>
                  <a:lnTo>
                    <a:pt x="80" y="100"/>
                  </a:lnTo>
                  <a:lnTo>
                    <a:pt x="78" y="104"/>
                  </a:lnTo>
                  <a:lnTo>
                    <a:pt x="76" y="106"/>
                  </a:lnTo>
                  <a:lnTo>
                    <a:pt x="74" y="104"/>
                  </a:lnTo>
                  <a:lnTo>
                    <a:pt x="72" y="104"/>
                  </a:lnTo>
                  <a:lnTo>
                    <a:pt x="70" y="104"/>
                  </a:lnTo>
                  <a:lnTo>
                    <a:pt x="68" y="104"/>
                  </a:lnTo>
                  <a:lnTo>
                    <a:pt x="62" y="102"/>
                  </a:lnTo>
                  <a:lnTo>
                    <a:pt x="60" y="104"/>
                  </a:lnTo>
                  <a:lnTo>
                    <a:pt x="56" y="104"/>
                  </a:lnTo>
                  <a:lnTo>
                    <a:pt x="52" y="108"/>
                  </a:lnTo>
                  <a:lnTo>
                    <a:pt x="48" y="108"/>
                  </a:lnTo>
                  <a:lnTo>
                    <a:pt x="46" y="110"/>
                  </a:lnTo>
                  <a:lnTo>
                    <a:pt x="46" y="112"/>
                  </a:lnTo>
                  <a:lnTo>
                    <a:pt x="42" y="114"/>
                  </a:lnTo>
                  <a:lnTo>
                    <a:pt x="38" y="114"/>
                  </a:lnTo>
                  <a:lnTo>
                    <a:pt x="34" y="110"/>
                  </a:lnTo>
                  <a:lnTo>
                    <a:pt x="32" y="104"/>
                  </a:lnTo>
                  <a:lnTo>
                    <a:pt x="32" y="102"/>
                  </a:lnTo>
                  <a:lnTo>
                    <a:pt x="28" y="98"/>
                  </a:lnTo>
                  <a:lnTo>
                    <a:pt x="24" y="98"/>
                  </a:lnTo>
                  <a:lnTo>
                    <a:pt x="22" y="98"/>
                  </a:lnTo>
                  <a:lnTo>
                    <a:pt x="22" y="94"/>
                  </a:lnTo>
                  <a:lnTo>
                    <a:pt x="20" y="92"/>
                  </a:lnTo>
                  <a:lnTo>
                    <a:pt x="22" y="86"/>
                  </a:lnTo>
                  <a:lnTo>
                    <a:pt x="26" y="84"/>
                  </a:lnTo>
                  <a:lnTo>
                    <a:pt x="26" y="82"/>
                  </a:lnTo>
                  <a:lnTo>
                    <a:pt x="24" y="82"/>
                  </a:lnTo>
                  <a:lnTo>
                    <a:pt x="22" y="78"/>
                  </a:lnTo>
                  <a:lnTo>
                    <a:pt x="26" y="74"/>
                  </a:lnTo>
                  <a:lnTo>
                    <a:pt x="26" y="68"/>
                  </a:lnTo>
                  <a:lnTo>
                    <a:pt x="22" y="66"/>
                  </a:lnTo>
                  <a:lnTo>
                    <a:pt x="20" y="60"/>
                  </a:lnTo>
                  <a:lnTo>
                    <a:pt x="22" y="60"/>
                  </a:lnTo>
                  <a:lnTo>
                    <a:pt x="24" y="60"/>
                  </a:lnTo>
                  <a:lnTo>
                    <a:pt x="28" y="56"/>
                  </a:lnTo>
                  <a:lnTo>
                    <a:pt x="26" y="54"/>
                  </a:lnTo>
                  <a:lnTo>
                    <a:pt x="28" y="52"/>
                  </a:lnTo>
                  <a:lnTo>
                    <a:pt x="28" y="44"/>
                  </a:lnTo>
                  <a:lnTo>
                    <a:pt x="28" y="40"/>
                  </a:lnTo>
                  <a:lnTo>
                    <a:pt x="32" y="36"/>
                  </a:lnTo>
                  <a:lnTo>
                    <a:pt x="34" y="36"/>
                  </a:lnTo>
                  <a:lnTo>
                    <a:pt x="34" y="34"/>
                  </a:lnTo>
                  <a:lnTo>
                    <a:pt x="32" y="30"/>
                  </a:lnTo>
                  <a:lnTo>
                    <a:pt x="32" y="26"/>
                  </a:lnTo>
                  <a:lnTo>
                    <a:pt x="26" y="26"/>
                  </a:lnTo>
                  <a:lnTo>
                    <a:pt x="24" y="28"/>
                  </a:lnTo>
                  <a:lnTo>
                    <a:pt x="18" y="28"/>
                  </a:lnTo>
                  <a:lnTo>
                    <a:pt x="14" y="30"/>
                  </a:lnTo>
                  <a:lnTo>
                    <a:pt x="12" y="28"/>
                  </a:lnTo>
                  <a:lnTo>
                    <a:pt x="12" y="24"/>
                  </a:lnTo>
                  <a:lnTo>
                    <a:pt x="10" y="24"/>
                  </a:lnTo>
                  <a:lnTo>
                    <a:pt x="6" y="24"/>
                  </a:lnTo>
                  <a:lnTo>
                    <a:pt x="6" y="24"/>
                  </a:lnTo>
                  <a:lnTo>
                    <a:pt x="8" y="22"/>
                  </a:lnTo>
                  <a:lnTo>
                    <a:pt x="6" y="22"/>
                  </a:lnTo>
                  <a:lnTo>
                    <a:pt x="8" y="20"/>
                  </a:lnTo>
                  <a:lnTo>
                    <a:pt x="6" y="20"/>
                  </a:lnTo>
                  <a:lnTo>
                    <a:pt x="6" y="16"/>
                  </a:lnTo>
                  <a:lnTo>
                    <a:pt x="6" y="18"/>
                  </a:lnTo>
                  <a:lnTo>
                    <a:pt x="4" y="18"/>
                  </a:lnTo>
                  <a:lnTo>
                    <a:pt x="4" y="14"/>
                  </a:lnTo>
                  <a:lnTo>
                    <a:pt x="4" y="14"/>
                  </a:lnTo>
                  <a:lnTo>
                    <a:pt x="4" y="12"/>
                  </a:lnTo>
                  <a:lnTo>
                    <a:pt x="2" y="14"/>
                  </a:lnTo>
                  <a:lnTo>
                    <a:pt x="0" y="10"/>
                  </a:lnTo>
                  <a:lnTo>
                    <a:pt x="2" y="8"/>
                  </a:lnTo>
                  <a:lnTo>
                    <a:pt x="6" y="6"/>
                  </a:lnTo>
                  <a:lnTo>
                    <a:pt x="8" y="8"/>
                  </a:lnTo>
                  <a:lnTo>
                    <a:pt x="12" y="6"/>
                  </a:lnTo>
                  <a:lnTo>
                    <a:pt x="14" y="6"/>
                  </a:lnTo>
                  <a:lnTo>
                    <a:pt x="12" y="4"/>
                  </a:lnTo>
                  <a:lnTo>
                    <a:pt x="12" y="2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20" y="0"/>
                  </a:lnTo>
                  <a:lnTo>
                    <a:pt x="22" y="0"/>
                  </a:lnTo>
                  <a:lnTo>
                    <a:pt x="26" y="4"/>
                  </a:lnTo>
                  <a:lnTo>
                    <a:pt x="28" y="2"/>
                  </a:lnTo>
                  <a:lnTo>
                    <a:pt x="30" y="2"/>
                  </a:lnTo>
                  <a:lnTo>
                    <a:pt x="34" y="4"/>
                  </a:lnTo>
                  <a:lnTo>
                    <a:pt x="36" y="2"/>
                  </a:lnTo>
                  <a:lnTo>
                    <a:pt x="40" y="0"/>
                  </a:lnTo>
                  <a:lnTo>
                    <a:pt x="40" y="2"/>
                  </a:lnTo>
                  <a:lnTo>
                    <a:pt x="44" y="4"/>
                  </a:lnTo>
                  <a:lnTo>
                    <a:pt x="52" y="4"/>
                  </a:lnTo>
                  <a:lnTo>
                    <a:pt x="56" y="6"/>
                  </a:lnTo>
                  <a:lnTo>
                    <a:pt x="62" y="4"/>
                  </a:lnTo>
                  <a:lnTo>
                    <a:pt x="68" y="4"/>
                  </a:lnTo>
                  <a:lnTo>
                    <a:pt x="68" y="6"/>
                  </a:lnTo>
                  <a:lnTo>
                    <a:pt x="72" y="6"/>
                  </a:lnTo>
                  <a:lnTo>
                    <a:pt x="74" y="4"/>
                  </a:lnTo>
                  <a:lnTo>
                    <a:pt x="76" y="4"/>
                  </a:lnTo>
                  <a:lnTo>
                    <a:pt x="82" y="8"/>
                  </a:lnTo>
                  <a:lnTo>
                    <a:pt x="84" y="6"/>
                  </a:lnTo>
                  <a:lnTo>
                    <a:pt x="86" y="6"/>
                  </a:lnTo>
                  <a:lnTo>
                    <a:pt x="88" y="6"/>
                  </a:lnTo>
                  <a:close/>
                  <a:moveTo>
                    <a:pt x="146" y="60"/>
                  </a:moveTo>
                  <a:lnTo>
                    <a:pt x="150" y="60"/>
                  </a:lnTo>
                  <a:lnTo>
                    <a:pt x="152" y="60"/>
                  </a:lnTo>
                  <a:lnTo>
                    <a:pt x="152" y="60"/>
                  </a:lnTo>
                  <a:lnTo>
                    <a:pt x="150" y="56"/>
                  </a:lnTo>
                  <a:lnTo>
                    <a:pt x="146" y="58"/>
                  </a:lnTo>
                  <a:lnTo>
                    <a:pt x="146" y="60"/>
                  </a:lnTo>
                  <a:close/>
                  <a:moveTo>
                    <a:pt x="140" y="68"/>
                  </a:moveTo>
                  <a:lnTo>
                    <a:pt x="140" y="64"/>
                  </a:lnTo>
                  <a:lnTo>
                    <a:pt x="144" y="62"/>
                  </a:lnTo>
                  <a:lnTo>
                    <a:pt x="140" y="62"/>
                  </a:lnTo>
                  <a:lnTo>
                    <a:pt x="138" y="60"/>
                  </a:lnTo>
                  <a:lnTo>
                    <a:pt x="136" y="62"/>
                  </a:lnTo>
                  <a:lnTo>
                    <a:pt x="136" y="64"/>
                  </a:lnTo>
                  <a:lnTo>
                    <a:pt x="138" y="66"/>
                  </a:lnTo>
                  <a:lnTo>
                    <a:pt x="140" y="68"/>
                  </a:lnTo>
                  <a:close/>
                  <a:moveTo>
                    <a:pt x="124" y="76"/>
                  </a:moveTo>
                  <a:lnTo>
                    <a:pt x="126" y="74"/>
                  </a:lnTo>
                  <a:lnTo>
                    <a:pt x="128" y="72"/>
                  </a:lnTo>
                  <a:lnTo>
                    <a:pt x="126" y="70"/>
                  </a:lnTo>
                  <a:lnTo>
                    <a:pt x="124" y="72"/>
                  </a:lnTo>
                  <a:lnTo>
                    <a:pt x="122" y="74"/>
                  </a:lnTo>
                  <a:lnTo>
                    <a:pt x="124" y="76"/>
                  </a:lnTo>
                  <a:close/>
                </a:path>
              </a:pathLst>
            </a:custGeom>
            <a:grpFill/>
            <a:ln w="6350">
              <a:solidFill>
                <a:srgbClr val="F6AA16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/>
              <a:endParaRPr lang="en-US" sz="3448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16" name="South Africa">
              <a:extLst>
                <a:ext uri="{FF2B5EF4-FFF2-40B4-BE49-F238E27FC236}">
                  <a16:creationId xmlns:a16="http://schemas.microsoft.com/office/drawing/2014/main" id="{EE7D7188-B0D4-45B5-8885-0E3DC619163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87386" y="4953518"/>
              <a:ext cx="382772" cy="325356"/>
            </a:xfrm>
            <a:custGeom>
              <a:avLst/>
              <a:gdLst>
                <a:gd name="T0" fmla="*/ 4 w 200"/>
                <a:gd name="T1" fmla="*/ 80 h 170"/>
                <a:gd name="T2" fmla="*/ 10 w 200"/>
                <a:gd name="T3" fmla="*/ 82 h 170"/>
                <a:gd name="T4" fmla="*/ 22 w 200"/>
                <a:gd name="T5" fmla="*/ 88 h 170"/>
                <a:gd name="T6" fmla="*/ 30 w 200"/>
                <a:gd name="T7" fmla="*/ 90 h 170"/>
                <a:gd name="T8" fmla="*/ 34 w 200"/>
                <a:gd name="T9" fmla="*/ 84 h 170"/>
                <a:gd name="T10" fmla="*/ 48 w 200"/>
                <a:gd name="T11" fmla="*/ 40 h 170"/>
                <a:gd name="T12" fmla="*/ 52 w 200"/>
                <a:gd name="T13" fmla="*/ 60 h 170"/>
                <a:gd name="T14" fmla="*/ 64 w 200"/>
                <a:gd name="T15" fmla="*/ 58 h 170"/>
                <a:gd name="T16" fmla="*/ 76 w 200"/>
                <a:gd name="T17" fmla="*/ 50 h 170"/>
                <a:gd name="T18" fmla="*/ 90 w 200"/>
                <a:gd name="T19" fmla="*/ 44 h 170"/>
                <a:gd name="T20" fmla="*/ 104 w 200"/>
                <a:gd name="T21" fmla="*/ 48 h 170"/>
                <a:gd name="T22" fmla="*/ 114 w 200"/>
                <a:gd name="T23" fmla="*/ 46 h 170"/>
                <a:gd name="T24" fmla="*/ 114 w 200"/>
                <a:gd name="T25" fmla="*/ 38 h 170"/>
                <a:gd name="T26" fmla="*/ 122 w 200"/>
                <a:gd name="T27" fmla="*/ 32 h 170"/>
                <a:gd name="T28" fmla="*/ 128 w 200"/>
                <a:gd name="T29" fmla="*/ 28 h 170"/>
                <a:gd name="T30" fmla="*/ 132 w 200"/>
                <a:gd name="T31" fmla="*/ 16 h 170"/>
                <a:gd name="T32" fmla="*/ 138 w 200"/>
                <a:gd name="T33" fmla="*/ 12 h 170"/>
                <a:gd name="T34" fmla="*/ 146 w 200"/>
                <a:gd name="T35" fmla="*/ 8 h 170"/>
                <a:gd name="T36" fmla="*/ 154 w 200"/>
                <a:gd name="T37" fmla="*/ 4 h 170"/>
                <a:gd name="T38" fmla="*/ 164 w 200"/>
                <a:gd name="T39" fmla="*/ 0 h 170"/>
                <a:gd name="T40" fmla="*/ 174 w 200"/>
                <a:gd name="T41" fmla="*/ 4 h 170"/>
                <a:gd name="T42" fmla="*/ 186 w 200"/>
                <a:gd name="T43" fmla="*/ 10 h 170"/>
                <a:gd name="T44" fmla="*/ 188 w 200"/>
                <a:gd name="T45" fmla="*/ 24 h 170"/>
                <a:gd name="T46" fmla="*/ 188 w 200"/>
                <a:gd name="T47" fmla="*/ 46 h 170"/>
                <a:gd name="T48" fmla="*/ 178 w 200"/>
                <a:gd name="T49" fmla="*/ 48 h 170"/>
                <a:gd name="T50" fmla="*/ 176 w 200"/>
                <a:gd name="T51" fmla="*/ 62 h 170"/>
                <a:gd name="T52" fmla="*/ 190 w 200"/>
                <a:gd name="T53" fmla="*/ 64 h 170"/>
                <a:gd name="T54" fmla="*/ 200 w 200"/>
                <a:gd name="T55" fmla="*/ 60 h 170"/>
                <a:gd name="T56" fmla="*/ 196 w 200"/>
                <a:gd name="T57" fmla="*/ 72 h 170"/>
                <a:gd name="T58" fmla="*/ 188 w 200"/>
                <a:gd name="T59" fmla="*/ 88 h 170"/>
                <a:gd name="T60" fmla="*/ 178 w 200"/>
                <a:gd name="T61" fmla="*/ 94 h 170"/>
                <a:gd name="T62" fmla="*/ 172 w 200"/>
                <a:gd name="T63" fmla="*/ 104 h 170"/>
                <a:gd name="T64" fmla="*/ 158 w 200"/>
                <a:gd name="T65" fmla="*/ 124 h 170"/>
                <a:gd name="T66" fmla="*/ 140 w 200"/>
                <a:gd name="T67" fmla="*/ 142 h 170"/>
                <a:gd name="T68" fmla="*/ 124 w 200"/>
                <a:gd name="T69" fmla="*/ 152 h 170"/>
                <a:gd name="T70" fmla="*/ 112 w 200"/>
                <a:gd name="T71" fmla="*/ 156 h 170"/>
                <a:gd name="T72" fmla="*/ 106 w 200"/>
                <a:gd name="T73" fmla="*/ 160 h 170"/>
                <a:gd name="T74" fmla="*/ 96 w 200"/>
                <a:gd name="T75" fmla="*/ 162 h 170"/>
                <a:gd name="T76" fmla="*/ 78 w 200"/>
                <a:gd name="T77" fmla="*/ 160 h 170"/>
                <a:gd name="T78" fmla="*/ 66 w 200"/>
                <a:gd name="T79" fmla="*/ 162 h 170"/>
                <a:gd name="T80" fmla="*/ 60 w 200"/>
                <a:gd name="T81" fmla="*/ 164 h 170"/>
                <a:gd name="T82" fmla="*/ 48 w 200"/>
                <a:gd name="T83" fmla="*/ 166 h 170"/>
                <a:gd name="T84" fmla="*/ 38 w 200"/>
                <a:gd name="T85" fmla="*/ 170 h 170"/>
                <a:gd name="T86" fmla="*/ 26 w 200"/>
                <a:gd name="T87" fmla="*/ 164 h 170"/>
                <a:gd name="T88" fmla="*/ 22 w 200"/>
                <a:gd name="T89" fmla="*/ 160 h 170"/>
                <a:gd name="T90" fmla="*/ 18 w 200"/>
                <a:gd name="T91" fmla="*/ 158 h 170"/>
                <a:gd name="T92" fmla="*/ 14 w 200"/>
                <a:gd name="T93" fmla="*/ 144 h 170"/>
                <a:gd name="T94" fmla="*/ 18 w 200"/>
                <a:gd name="T95" fmla="*/ 140 h 170"/>
                <a:gd name="T96" fmla="*/ 14 w 200"/>
                <a:gd name="T97" fmla="*/ 120 h 170"/>
                <a:gd name="T98" fmla="*/ 4 w 200"/>
                <a:gd name="T99" fmla="*/ 92 h 170"/>
                <a:gd name="T100" fmla="*/ 132 w 200"/>
                <a:gd name="T101" fmla="*/ 110 h 170"/>
                <a:gd name="T102" fmla="*/ 140 w 200"/>
                <a:gd name="T103" fmla="*/ 110 h 170"/>
                <a:gd name="T104" fmla="*/ 150 w 200"/>
                <a:gd name="T105" fmla="*/ 106 h 170"/>
                <a:gd name="T106" fmla="*/ 152 w 200"/>
                <a:gd name="T107" fmla="*/ 100 h 170"/>
                <a:gd name="T108" fmla="*/ 148 w 200"/>
                <a:gd name="T109" fmla="*/ 88 h 170"/>
                <a:gd name="T110" fmla="*/ 142 w 200"/>
                <a:gd name="T111" fmla="*/ 86 h 170"/>
                <a:gd name="T112" fmla="*/ 132 w 200"/>
                <a:gd name="T113" fmla="*/ 96 h 170"/>
                <a:gd name="T114" fmla="*/ 130 w 200"/>
                <a:gd name="T115" fmla="*/ 104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00" h="170">
                  <a:moveTo>
                    <a:pt x="0" y="84"/>
                  </a:moveTo>
                  <a:lnTo>
                    <a:pt x="2" y="84"/>
                  </a:lnTo>
                  <a:lnTo>
                    <a:pt x="4" y="82"/>
                  </a:lnTo>
                  <a:lnTo>
                    <a:pt x="4" y="82"/>
                  </a:lnTo>
                  <a:lnTo>
                    <a:pt x="4" y="80"/>
                  </a:lnTo>
                  <a:lnTo>
                    <a:pt x="4" y="78"/>
                  </a:lnTo>
                  <a:lnTo>
                    <a:pt x="8" y="78"/>
                  </a:lnTo>
                  <a:lnTo>
                    <a:pt x="8" y="80"/>
                  </a:lnTo>
                  <a:lnTo>
                    <a:pt x="12" y="80"/>
                  </a:lnTo>
                  <a:lnTo>
                    <a:pt x="10" y="82"/>
                  </a:lnTo>
                  <a:lnTo>
                    <a:pt x="12" y="86"/>
                  </a:lnTo>
                  <a:lnTo>
                    <a:pt x="16" y="86"/>
                  </a:lnTo>
                  <a:lnTo>
                    <a:pt x="18" y="88"/>
                  </a:lnTo>
                  <a:lnTo>
                    <a:pt x="20" y="88"/>
                  </a:lnTo>
                  <a:lnTo>
                    <a:pt x="22" y="88"/>
                  </a:lnTo>
                  <a:lnTo>
                    <a:pt x="24" y="88"/>
                  </a:lnTo>
                  <a:lnTo>
                    <a:pt x="26" y="88"/>
                  </a:lnTo>
                  <a:lnTo>
                    <a:pt x="26" y="88"/>
                  </a:lnTo>
                  <a:lnTo>
                    <a:pt x="28" y="90"/>
                  </a:lnTo>
                  <a:lnTo>
                    <a:pt x="30" y="90"/>
                  </a:lnTo>
                  <a:lnTo>
                    <a:pt x="32" y="90"/>
                  </a:lnTo>
                  <a:lnTo>
                    <a:pt x="32" y="88"/>
                  </a:lnTo>
                  <a:lnTo>
                    <a:pt x="32" y="86"/>
                  </a:lnTo>
                  <a:lnTo>
                    <a:pt x="34" y="86"/>
                  </a:lnTo>
                  <a:lnTo>
                    <a:pt x="34" y="84"/>
                  </a:lnTo>
                  <a:lnTo>
                    <a:pt x="38" y="82"/>
                  </a:lnTo>
                  <a:lnTo>
                    <a:pt x="42" y="82"/>
                  </a:lnTo>
                  <a:lnTo>
                    <a:pt x="44" y="82"/>
                  </a:lnTo>
                  <a:lnTo>
                    <a:pt x="46" y="38"/>
                  </a:lnTo>
                  <a:lnTo>
                    <a:pt x="48" y="40"/>
                  </a:lnTo>
                  <a:lnTo>
                    <a:pt x="50" y="44"/>
                  </a:lnTo>
                  <a:lnTo>
                    <a:pt x="54" y="50"/>
                  </a:lnTo>
                  <a:lnTo>
                    <a:pt x="54" y="54"/>
                  </a:lnTo>
                  <a:lnTo>
                    <a:pt x="52" y="58"/>
                  </a:lnTo>
                  <a:lnTo>
                    <a:pt x="52" y="60"/>
                  </a:lnTo>
                  <a:lnTo>
                    <a:pt x="54" y="60"/>
                  </a:lnTo>
                  <a:lnTo>
                    <a:pt x="58" y="60"/>
                  </a:lnTo>
                  <a:lnTo>
                    <a:pt x="60" y="60"/>
                  </a:lnTo>
                  <a:lnTo>
                    <a:pt x="62" y="60"/>
                  </a:lnTo>
                  <a:lnTo>
                    <a:pt x="64" y="58"/>
                  </a:lnTo>
                  <a:lnTo>
                    <a:pt x="68" y="58"/>
                  </a:lnTo>
                  <a:lnTo>
                    <a:pt x="70" y="56"/>
                  </a:lnTo>
                  <a:lnTo>
                    <a:pt x="70" y="54"/>
                  </a:lnTo>
                  <a:lnTo>
                    <a:pt x="74" y="52"/>
                  </a:lnTo>
                  <a:lnTo>
                    <a:pt x="76" y="50"/>
                  </a:lnTo>
                  <a:lnTo>
                    <a:pt x="80" y="46"/>
                  </a:lnTo>
                  <a:lnTo>
                    <a:pt x="82" y="44"/>
                  </a:lnTo>
                  <a:lnTo>
                    <a:pt x="86" y="42"/>
                  </a:lnTo>
                  <a:lnTo>
                    <a:pt x="90" y="44"/>
                  </a:lnTo>
                  <a:lnTo>
                    <a:pt x="90" y="44"/>
                  </a:lnTo>
                  <a:lnTo>
                    <a:pt x="92" y="44"/>
                  </a:lnTo>
                  <a:lnTo>
                    <a:pt x="96" y="48"/>
                  </a:lnTo>
                  <a:lnTo>
                    <a:pt x="98" y="46"/>
                  </a:lnTo>
                  <a:lnTo>
                    <a:pt x="100" y="48"/>
                  </a:lnTo>
                  <a:lnTo>
                    <a:pt x="104" y="48"/>
                  </a:lnTo>
                  <a:lnTo>
                    <a:pt x="106" y="48"/>
                  </a:lnTo>
                  <a:lnTo>
                    <a:pt x="108" y="46"/>
                  </a:lnTo>
                  <a:lnTo>
                    <a:pt x="108" y="48"/>
                  </a:lnTo>
                  <a:lnTo>
                    <a:pt x="110" y="48"/>
                  </a:lnTo>
                  <a:lnTo>
                    <a:pt x="114" y="46"/>
                  </a:lnTo>
                  <a:lnTo>
                    <a:pt x="112" y="46"/>
                  </a:lnTo>
                  <a:lnTo>
                    <a:pt x="114" y="44"/>
                  </a:lnTo>
                  <a:lnTo>
                    <a:pt x="114" y="42"/>
                  </a:lnTo>
                  <a:lnTo>
                    <a:pt x="114" y="42"/>
                  </a:lnTo>
                  <a:lnTo>
                    <a:pt x="114" y="38"/>
                  </a:lnTo>
                  <a:lnTo>
                    <a:pt x="116" y="36"/>
                  </a:lnTo>
                  <a:lnTo>
                    <a:pt x="118" y="36"/>
                  </a:lnTo>
                  <a:lnTo>
                    <a:pt x="120" y="34"/>
                  </a:lnTo>
                  <a:lnTo>
                    <a:pt x="122" y="34"/>
                  </a:lnTo>
                  <a:lnTo>
                    <a:pt x="122" y="32"/>
                  </a:lnTo>
                  <a:lnTo>
                    <a:pt x="122" y="32"/>
                  </a:lnTo>
                  <a:lnTo>
                    <a:pt x="124" y="30"/>
                  </a:lnTo>
                  <a:lnTo>
                    <a:pt x="126" y="30"/>
                  </a:lnTo>
                  <a:lnTo>
                    <a:pt x="126" y="28"/>
                  </a:lnTo>
                  <a:lnTo>
                    <a:pt x="128" y="28"/>
                  </a:lnTo>
                  <a:lnTo>
                    <a:pt x="130" y="28"/>
                  </a:lnTo>
                  <a:lnTo>
                    <a:pt x="130" y="26"/>
                  </a:lnTo>
                  <a:lnTo>
                    <a:pt x="128" y="24"/>
                  </a:lnTo>
                  <a:lnTo>
                    <a:pt x="128" y="22"/>
                  </a:lnTo>
                  <a:lnTo>
                    <a:pt x="132" y="16"/>
                  </a:lnTo>
                  <a:lnTo>
                    <a:pt x="134" y="16"/>
                  </a:lnTo>
                  <a:lnTo>
                    <a:pt x="136" y="16"/>
                  </a:lnTo>
                  <a:lnTo>
                    <a:pt x="136" y="14"/>
                  </a:lnTo>
                  <a:lnTo>
                    <a:pt x="138" y="14"/>
                  </a:lnTo>
                  <a:lnTo>
                    <a:pt x="138" y="12"/>
                  </a:lnTo>
                  <a:lnTo>
                    <a:pt x="140" y="12"/>
                  </a:lnTo>
                  <a:lnTo>
                    <a:pt x="142" y="10"/>
                  </a:lnTo>
                  <a:lnTo>
                    <a:pt x="144" y="8"/>
                  </a:lnTo>
                  <a:lnTo>
                    <a:pt x="146" y="8"/>
                  </a:lnTo>
                  <a:lnTo>
                    <a:pt x="146" y="8"/>
                  </a:lnTo>
                  <a:lnTo>
                    <a:pt x="148" y="8"/>
                  </a:lnTo>
                  <a:lnTo>
                    <a:pt x="150" y="8"/>
                  </a:lnTo>
                  <a:lnTo>
                    <a:pt x="152" y="6"/>
                  </a:lnTo>
                  <a:lnTo>
                    <a:pt x="154" y="6"/>
                  </a:lnTo>
                  <a:lnTo>
                    <a:pt x="154" y="4"/>
                  </a:lnTo>
                  <a:lnTo>
                    <a:pt x="154" y="4"/>
                  </a:lnTo>
                  <a:lnTo>
                    <a:pt x="156" y="2"/>
                  </a:lnTo>
                  <a:lnTo>
                    <a:pt x="158" y="2"/>
                  </a:lnTo>
                  <a:lnTo>
                    <a:pt x="158" y="2"/>
                  </a:lnTo>
                  <a:lnTo>
                    <a:pt x="164" y="0"/>
                  </a:lnTo>
                  <a:lnTo>
                    <a:pt x="168" y="2"/>
                  </a:lnTo>
                  <a:lnTo>
                    <a:pt x="168" y="2"/>
                  </a:lnTo>
                  <a:lnTo>
                    <a:pt x="170" y="2"/>
                  </a:lnTo>
                  <a:lnTo>
                    <a:pt x="172" y="4"/>
                  </a:lnTo>
                  <a:lnTo>
                    <a:pt x="174" y="4"/>
                  </a:lnTo>
                  <a:lnTo>
                    <a:pt x="176" y="4"/>
                  </a:lnTo>
                  <a:lnTo>
                    <a:pt x="178" y="4"/>
                  </a:lnTo>
                  <a:lnTo>
                    <a:pt x="182" y="4"/>
                  </a:lnTo>
                  <a:lnTo>
                    <a:pt x="186" y="6"/>
                  </a:lnTo>
                  <a:lnTo>
                    <a:pt x="186" y="10"/>
                  </a:lnTo>
                  <a:lnTo>
                    <a:pt x="186" y="12"/>
                  </a:lnTo>
                  <a:lnTo>
                    <a:pt x="188" y="16"/>
                  </a:lnTo>
                  <a:lnTo>
                    <a:pt x="188" y="22"/>
                  </a:lnTo>
                  <a:lnTo>
                    <a:pt x="188" y="22"/>
                  </a:lnTo>
                  <a:lnTo>
                    <a:pt x="188" y="24"/>
                  </a:lnTo>
                  <a:lnTo>
                    <a:pt x="188" y="26"/>
                  </a:lnTo>
                  <a:lnTo>
                    <a:pt x="190" y="30"/>
                  </a:lnTo>
                  <a:lnTo>
                    <a:pt x="190" y="40"/>
                  </a:lnTo>
                  <a:lnTo>
                    <a:pt x="188" y="44"/>
                  </a:lnTo>
                  <a:lnTo>
                    <a:pt x="188" y="46"/>
                  </a:lnTo>
                  <a:lnTo>
                    <a:pt x="188" y="52"/>
                  </a:lnTo>
                  <a:lnTo>
                    <a:pt x="186" y="50"/>
                  </a:lnTo>
                  <a:lnTo>
                    <a:pt x="184" y="48"/>
                  </a:lnTo>
                  <a:lnTo>
                    <a:pt x="180" y="46"/>
                  </a:lnTo>
                  <a:lnTo>
                    <a:pt x="178" y="48"/>
                  </a:lnTo>
                  <a:lnTo>
                    <a:pt x="178" y="50"/>
                  </a:lnTo>
                  <a:lnTo>
                    <a:pt x="176" y="56"/>
                  </a:lnTo>
                  <a:lnTo>
                    <a:pt x="174" y="58"/>
                  </a:lnTo>
                  <a:lnTo>
                    <a:pt x="176" y="60"/>
                  </a:lnTo>
                  <a:lnTo>
                    <a:pt x="176" y="62"/>
                  </a:lnTo>
                  <a:lnTo>
                    <a:pt x="178" y="64"/>
                  </a:lnTo>
                  <a:lnTo>
                    <a:pt x="182" y="66"/>
                  </a:lnTo>
                  <a:lnTo>
                    <a:pt x="186" y="66"/>
                  </a:lnTo>
                  <a:lnTo>
                    <a:pt x="188" y="66"/>
                  </a:lnTo>
                  <a:lnTo>
                    <a:pt x="190" y="64"/>
                  </a:lnTo>
                  <a:lnTo>
                    <a:pt x="188" y="62"/>
                  </a:lnTo>
                  <a:lnTo>
                    <a:pt x="190" y="60"/>
                  </a:lnTo>
                  <a:lnTo>
                    <a:pt x="192" y="60"/>
                  </a:lnTo>
                  <a:lnTo>
                    <a:pt x="196" y="60"/>
                  </a:lnTo>
                  <a:lnTo>
                    <a:pt x="200" y="60"/>
                  </a:lnTo>
                  <a:lnTo>
                    <a:pt x="200" y="62"/>
                  </a:lnTo>
                  <a:lnTo>
                    <a:pt x="198" y="64"/>
                  </a:lnTo>
                  <a:lnTo>
                    <a:pt x="198" y="64"/>
                  </a:lnTo>
                  <a:lnTo>
                    <a:pt x="196" y="68"/>
                  </a:lnTo>
                  <a:lnTo>
                    <a:pt x="196" y="72"/>
                  </a:lnTo>
                  <a:lnTo>
                    <a:pt x="194" y="76"/>
                  </a:lnTo>
                  <a:lnTo>
                    <a:pt x="194" y="80"/>
                  </a:lnTo>
                  <a:lnTo>
                    <a:pt x="192" y="82"/>
                  </a:lnTo>
                  <a:lnTo>
                    <a:pt x="192" y="86"/>
                  </a:lnTo>
                  <a:lnTo>
                    <a:pt x="188" y="88"/>
                  </a:lnTo>
                  <a:lnTo>
                    <a:pt x="186" y="88"/>
                  </a:lnTo>
                  <a:lnTo>
                    <a:pt x="186" y="90"/>
                  </a:lnTo>
                  <a:lnTo>
                    <a:pt x="184" y="92"/>
                  </a:lnTo>
                  <a:lnTo>
                    <a:pt x="182" y="92"/>
                  </a:lnTo>
                  <a:lnTo>
                    <a:pt x="178" y="94"/>
                  </a:lnTo>
                  <a:lnTo>
                    <a:pt x="178" y="98"/>
                  </a:lnTo>
                  <a:lnTo>
                    <a:pt x="176" y="100"/>
                  </a:lnTo>
                  <a:lnTo>
                    <a:pt x="176" y="102"/>
                  </a:lnTo>
                  <a:lnTo>
                    <a:pt x="174" y="104"/>
                  </a:lnTo>
                  <a:lnTo>
                    <a:pt x="172" y="104"/>
                  </a:lnTo>
                  <a:lnTo>
                    <a:pt x="170" y="108"/>
                  </a:lnTo>
                  <a:lnTo>
                    <a:pt x="164" y="116"/>
                  </a:lnTo>
                  <a:lnTo>
                    <a:pt x="160" y="120"/>
                  </a:lnTo>
                  <a:lnTo>
                    <a:pt x="160" y="124"/>
                  </a:lnTo>
                  <a:lnTo>
                    <a:pt x="158" y="124"/>
                  </a:lnTo>
                  <a:lnTo>
                    <a:pt x="156" y="128"/>
                  </a:lnTo>
                  <a:lnTo>
                    <a:pt x="154" y="128"/>
                  </a:lnTo>
                  <a:lnTo>
                    <a:pt x="154" y="128"/>
                  </a:lnTo>
                  <a:lnTo>
                    <a:pt x="140" y="140"/>
                  </a:lnTo>
                  <a:lnTo>
                    <a:pt x="140" y="142"/>
                  </a:lnTo>
                  <a:lnTo>
                    <a:pt x="140" y="142"/>
                  </a:lnTo>
                  <a:lnTo>
                    <a:pt x="136" y="144"/>
                  </a:lnTo>
                  <a:lnTo>
                    <a:pt x="130" y="148"/>
                  </a:lnTo>
                  <a:lnTo>
                    <a:pt x="128" y="152"/>
                  </a:lnTo>
                  <a:lnTo>
                    <a:pt x="124" y="152"/>
                  </a:lnTo>
                  <a:lnTo>
                    <a:pt x="124" y="154"/>
                  </a:lnTo>
                  <a:lnTo>
                    <a:pt x="120" y="154"/>
                  </a:lnTo>
                  <a:lnTo>
                    <a:pt x="116" y="156"/>
                  </a:lnTo>
                  <a:lnTo>
                    <a:pt x="114" y="156"/>
                  </a:lnTo>
                  <a:lnTo>
                    <a:pt x="112" y="156"/>
                  </a:lnTo>
                  <a:lnTo>
                    <a:pt x="108" y="156"/>
                  </a:lnTo>
                  <a:lnTo>
                    <a:pt x="106" y="156"/>
                  </a:lnTo>
                  <a:lnTo>
                    <a:pt x="104" y="158"/>
                  </a:lnTo>
                  <a:lnTo>
                    <a:pt x="106" y="160"/>
                  </a:lnTo>
                  <a:lnTo>
                    <a:pt x="106" y="160"/>
                  </a:lnTo>
                  <a:lnTo>
                    <a:pt x="102" y="160"/>
                  </a:lnTo>
                  <a:lnTo>
                    <a:pt x="100" y="160"/>
                  </a:lnTo>
                  <a:lnTo>
                    <a:pt x="98" y="160"/>
                  </a:lnTo>
                  <a:lnTo>
                    <a:pt x="96" y="162"/>
                  </a:lnTo>
                  <a:lnTo>
                    <a:pt x="96" y="162"/>
                  </a:lnTo>
                  <a:lnTo>
                    <a:pt x="96" y="162"/>
                  </a:lnTo>
                  <a:lnTo>
                    <a:pt x="90" y="162"/>
                  </a:lnTo>
                  <a:lnTo>
                    <a:pt x="88" y="160"/>
                  </a:lnTo>
                  <a:lnTo>
                    <a:pt x="82" y="160"/>
                  </a:lnTo>
                  <a:lnTo>
                    <a:pt x="78" y="160"/>
                  </a:lnTo>
                  <a:lnTo>
                    <a:pt x="78" y="162"/>
                  </a:lnTo>
                  <a:lnTo>
                    <a:pt x="76" y="162"/>
                  </a:lnTo>
                  <a:lnTo>
                    <a:pt x="74" y="160"/>
                  </a:lnTo>
                  <a:lnTo>
                    <a:pt x="66" y="160"/>
                  </a:lnTo>
                  <a:lnTo>
                    <a:pt x="66" y="162"/>
                  </a:lnTo>
                  <a:lnTo>
                    <a:pt x="64" y="162"/>
                  </a:lnTo>
                  <a:lnTo>
                    <a:pt x="64" y="162"/>
                  </a:lnTo>
                  <a:lnTo>
                    <a:pt x="62" y="162"/>
                  </a:lnTo>
                  <a:lnTo>
                    <a:pt x="60" y="164"/>
                  </a:lnTo>
                  <a:lnTo>
                    <a:pt x="60" y="164"/>
                  </a:lnTo>
                  <a:lnTo>
                    <a:pt x="56" y="164"/>
                  </a:lnTo>
                  <a:lnTo>
                    <a:pt x="54" y="166"/>
                  </a:lnTo>
                  <a:lnTo>
                    <a:pt x="52" y="164"/>
                  </a:lnTo>
                  <a:lnTo>
                    <a:pt x="48" y="164"/>
                  </a:lnTo>
                  <a:lnTo>
                    <a:pt x="48" y="166"/>
                  </a:lnTo>
                  <a:lnTo>
                    <a:pt x="44" y="164"/>
                  </a:lnTo>
                  <a:lnTo>
                    <a:pt x="42" y="168"/>
                  </a:lnTo>
                  <a:lnTo>
                    <a:pt x="40" y="168"/>
                  </a:lnTo>
                  <a:lnTo>
                    <a:pt x="40" y="170"/>
                  </a:lnTo>
                  <a:lnTo>
                    <a:pt x="38" y="170"/>
                  </a:lnTo>
                  <a:lnTo>
                    <a:pt x="36" y="170"/>
                  </a:lnTo>
                  <a:lnTo>
                    <a:pt x="30" y="168"/>
                  </a:lnTo>
                  <a:lnTo>
                    <a:pt x="30" y="168"/>
                  </a:lnTo>
                  <a:lnTo>
                    <a:pt x="28" y="166"/>
                  </a:lnTo>
                  <a:lnTo>
                    <a:pt x="26" y="164"/>
                  </a:lnTo>
                  <a:lnTo>
                    <a:pt x="26" y="164"/>
                  </a:lnTo>
                  <a:lnTo>
                    <a:pt x="24" y="164"/>
                  </a:lnTo>
                  <a:lnTo>
                    <a:pt x="24" y="164"/>
                  </a:lnTo>
                  <a:lnTo>
                    <a:pt x="24" y="162"/>
                  </a:lnTo>
                  <a:lnTo>
                    <a:pt x="22" y="160"/>
                  </a:lnTo>
                  <a:lnTo>
                    <a:pt x="18" y="162"/>
                  </a:lnTo>
                  <a:lnTo>
                    <a:pt x="18" y="164"/>
                  </a:lnTo>
                  <a:lnTo>
                    <a:pt x="18" y="164"/>
                  </a:lnTo>
                  <a:lnTo>
                    <a:pt x="18" y="162"/>
                  </a:lnTo>
                  <a:lnTo>
                    <a:pt x="18" y="158"/>
                  </a:lnTo>
                  <a:lnTo>
                    <a:pt x="18" y="156"/>
                  </a:lnTo>
                  <a:lnTo>
                    <a:pt x="20" y="154"/>
                  </a:lnTo>
                  <a:lnTo>
                    <a:pt x="18" y="148"/>
                  </a:lnTo>
                  <a:lnTo>
                    <a:pt x="16" y="148"/>
                  </a:lnTo>
                  <a:lnTo>
                    <a:pt x="14" y="144"/>
                  </a:lnTo>
                  <a:lnTo>
                    <a:pt x="14" y="140"/>
                  </a:lnTo>
                  <a:lnTo>
                    <a:pt x="14" y="140"/>
                  </a:lnTo>
                  <a:lnTo>
                    <a:pt x="16" y="140"/>
                  </a:lnTo>
                  <a:lnTo>
                    <a:pt x="18" y="140"/>
                  </a:lnTo>
                  <a:lnTo>
                    <a:pt x="18" y="140"/>
                  </a:lnTo>
                  <a:lnTo>
                    <a:pt x="18" y="136"/>
                  </a:lnTo>
                  <a:lnTo>
                    <a:pt x="18" y="132"/>
                  </a:lnTo>
                  <a:lnTo>
                    <a:pt x="18" y="130"/>
                  </a:lnTo>
                  <a:lnTo>
                    <a:pt x="14" y="124"/>
                  </a:lnTo>
                  <a:lnTo>
                    <a:pt x="14" y="120"/>
                  </a:lnTo>
                  <a:lnTo>
                    <a:pt x="12" y="116"/>
                  </a:lnTo>
                  <a:lnTo>
                    <a:pt x="10" y="110"/>
                  </a:lnTo>
                  <a:lnTo>
                    <a:pt x="6" y="102"/>
                  </a:lnTo>
                  <a:lnTo>
                    <a:pt x="6" y="100"/>
                  </a:lnTo>
                  <a:lnTo>
                    <a:pt x="4" y="92"/>
                  </a:lnTo>
                  <a:lnTo>
                    <a:pt x="0" y="88"/>
                  </a:lnTo>
                  <a:lnTo>
                    <a:pt x="0" y="84"/>
                  </a:lnTo>
                  <a:lnTo>
                    <a:pt x="0" y="84"/>
                  </a:lnTo>
                  <a:close/>
                  <a:moveTo>
                    <a:pt x="130" y="108"/>
                  </a:moveTo>
                  <a:lnTo>
                    <a:pt x="132" y="110"/>
                  </a:lnTo>
                  <a:lnTo>
                    <a:pt x="134" y="112"/>
                  </a:lnTo>
                  <a:lnTo>
                    <a:pt x="136" y="114"/>
                  </a:lnTo>
                  <a:lnTo>
                    <a:pt x="138" y="112"/>
                  </a:lnTo>
                  <a:lnTo>
                    <a:pt x="140" y="112"/>
                  </a:lnTo>
                  <a:lnTo>
                    <a:pt x="140" y="110"/>
                  </a:lnTo>
                  <a:lnTo>
                    <a:pt x="142" y="108"/>
                  </a:lnTo>
                  <a:lnTo>
                    <a:pt x="144" y="108"/>
                  </a:lnTo>
                  <a:lnTo>
                    <a:pt x="146" y="106"/>
                  </a:lnTo>
                  <a:lnTo>
                    <a:pt x="148" y="106"/>
                  </a:lnTo>
                  <a:lnTo>
                    <a:pt x="150" y="106"/>
                  </a:lnTo>
                  <a:lnTo>
                    <a:pt x="150" y="104"/>
                  </a:lnTo>
                  <a:lnTo>
                    <a:pt x="152" y="102"/>
                  </a:lnTo>
                  <a:lnTo>
                    <a:pt x="150" y="102"/>
                  </a:lnTo>
                  <a:lnTo>
                    <a:pt x="150" y="100"/>
                  </a:lnTo>
                  <a:lnTo>
                    <a:pt x="152" y="100"/>
                  </a:lnTo>
                  <a:lnTo>
                    <a:pt x="154" y="98"/>
                  </a:lnTo>
                  <a:lnTo>
                    <a:pt x="154" y="94"/>
                  </a:lnTo>
                  <a:lnTo>
                    <a:pt x="152" y="90"/>
                  </a:lnTo>
                  <a:lnTo>
                    <a:pt x="150" y="86"/>
                  </a:lnTo>
                  <a:lnTo>
                    <a:pt x="148" y="88"/>
                  </a:lnTo>
                  <a:lnTo>
                    <a:pt x="146" y="86"/>
                  </a:lnTo>
                  <a:lnTo>
                    <a:pt x="146" y="86"/>
                  </a:lnTo>
                  <a:lnTo>
                    <a:pt x="144" y="86"/>
                  </a:lnTo>
                  <a:lnTo>
                    <a:pt x="144" y="86"/>
                  </a:lnTo>
                  <a:lnTo>
                    <a:pt x="142" y="86"/>
                  </a:lnTo>
                  <a:lnTo>
                    <a:pt x="140" y="88"/>
                  </a:lnTo>
                  <a:lnTo>
                    <a:pt x="140" y="90"/>
                  </a:lnTo>
                  <a:lnTo>
                    <a:pt x="136" y="90"/>
                  </a:lnTo>
                  <a:lnTo>
                    <a:pt x="132" y="92"/>
                  </a:lnTo>
                  <a:lnTo>
                    <a:pt x="132" y="96"/>
                  </a:lnTo>
                  <a:lnTo>
                    <a:pt x="128" y="98"/>
                  </a:lnTo>
                  <a:lnTo>
                    <a:pt x="126" y="100"/>
                  </a:lnTo>
                  <a:lnTo>
                    <a:pt x="128" y="102"/>
                  </a:lnTo>
                  <a:lnTo>
                    <a:pt x="130" y="102"/>
                  </a:lnTo>
                  <a:lnTo>
                    <a:pt x="130" y="104"/>
                  </a:lnTo>
                  <a:lnTo>
                    <a:pt x="130" y="106"/>
                  </a:lnTo>
                  <a:lnTo>
                    <a:pt x="130" y="108"/>
                  </a:lnTo>
                  <a:close/>
                </a:path>
              </a:pathLst>
            </a:custGeom>
            <a:grpFill/>
            <a:ln w="6350">
              <a:solidFill>
                <a:srgbClr val="F6AA16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/>
              <a:endParaRPr lang="en-US" sz="3448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17" name="Somalia">
              <a:extLst>
                <a:ext uri="{FF2B5EF4-FFF2-40B4-BE49-F238E27FC236}">
                  <a16:creationId xmlns:a16="http://schemas.microsoft.com/office/drawing/2014/main" id="{4037BCBB-7334-4E5B-A3F6-90C4755560BD}"/>
                </a:ext>
              </a:extLst>
            </p:cNvPr>
            <p:cNvSpPr>
              <a:spLocks/>
            </p:cNvSpPr>
            <p:nvPr/>
          </p:nvSpPr>
          <p:spPr bwMode="auto">
            <a:xfrm>
              <a:off x="6884511" y="4138213"/>
              <a:ext cx="241146" cy="321528"/>
            </a:xfrm>
            <a:custGeom>
              <a:avLst/>
              <a:gdLst>
                <a:gd name="T0" fmla="*/ 14 w 126"/>
                <a:gd name="T1" fmla="*/ 98 h 168"/>
                <a:gd name="T2" fmla="*/ 24 w 126"/>
                <a:gd name="T3" fmla="*/ 94 h 168"/>
                <a:gd name="T4" fmla="*/ 32 w 126"/>
                <a:gd name="T5" fmla="*/ 88 h 168"/>
                <a:gd name="T6" fmla="*/ 44 w 126"/>
                <a:gd name="T7" fmla="*/ 86 h 168"/>
                <a:gd name="T8" fmla="*/ 74 w 126"/>
                <a:gd name="T9" fmla="*/ 48 h 168"/>
                <a:gd name="T10" fmla="*/ 30 w 126"/>
                <a:gd name="T11" fmla="*/ 34 h 168"/>
                <a:gd name="T12" fmla="*/ 26 w 126"/>
                <a:gd name="T13" fmla="*/ 26 h 168"/>
                <a:gd name="T14" fmla="*/ 24 w 126"/>
                <a:gd name="T15" fmla="*/ 12 h 168"/>
                <a:gd name="T16" fmla="*/ 28 w 126"/>
                <a:gd name="T17" fmla="*/ 8 h 168"/>
                <a:gd name="T18" fmla="*/ 38 w 126"/>
                <a:gd name="T19" fmla="*/ 18 h 168"/>
                <a:gd name="T20" fmla="*/ 46 w 126"/>
                <a:gd name="T21" fmla="*/ 22 h 168"/>
                <a:gd name="T22" fmla="*/ 54 w 126"/>
                <a:gd name="T23" fmla="*/ 18 h 168"/>
                <a:gd name="T24" fmla="*/ 60 w 126"/>
                <a:gd name="T25" fmla="*/ 16 h 168"/>
                <a:gd name="T26" fmla="*/ 66 w 126"/>
                <a:gd name="T27" fmla="*/ 16 h 168"/>
                <a:gd name="T28" fmla="*/ 80 w 126"/>
                <a:gd name="T29" fmla="*/ 12 h 168"/>
                <a:gd name="T30" fmla="*/ 88 w 126"/>
                <a:gd name="T31" fmla="*/ 12 h 168"/>
                <a:gd name="T32" fmla="*/ 96 w 126"/>
                <a:gd name="T33" fmla="*/ 10 h 168"/>
                <a:gd name="T34" fmla="*/ 104 w 126"/>
                <a:gd name="T35" fmla="*/ 8 h 168"/>
                <a:gd name="T36" fmla="*/ 110 w 126"/>
                <a:gd name="T37" fmla="*/ 6 h 168"/>
                <a:gd name="T38" fmla="*/ 116 w 126"/>
                <a:gd name="T39" fmla="*/ 4 h 168"/>
                <a:gd name="T40" fmla="*/ 118 w 126"/>
                <a:gd name="T41" fmla="*/ 0 h 168"/>
                <a:gd name="T42" fmla="*/ 122 w 126"/>
                <a:gd name="T43" fmla="*/ 2 h 168"/>
                <a:gd name="T44" fmla="*/ 126 w 126"/>
                <a:gd name="T45" fmla="*/ 2 h 168"/>
                <a:gd name="T46" fmla="*/ 124 w 126"/>
                <a:gd name="T47" fmla="*/ 8 h 168"/>
                <a:gd name="T48" fmla="*/ 126 w 126"/>
                <a:gd name="T49" fmla="*/ 12 h 168"/>
                <a:gd name="T50" fmla="*/ 124 w 126"/>
                <a:gd name="T51" fmla="*/ 16 h 168"/>
                <a:gd name="T52" fmla="*/ 124 w 126"/>
                <a:gd name="T53" fmla="*/ 20 h 168"/>
                <a:gd name="T54" fmla="*/ 126 w 126"/>
                <a:gd name="T55" fmla="*/ 20 h 168"/>
                <a:gd name="T56" fmla="*/ 126 w 126"/>
                <a:gd name="T57" fmla="*/ 22 h 168"/>
                <a:gd name="T58" fmla="*/ 122 w 126"/>
                <a:gd name="T59" fmla="*/ 26 h 168"/>
                <a:gd name="T60" fmla="*/ 120 w 126"/>
                <a:gd name="T61" fmla="*/ 30 h 168"/>
                <a:gd name="T62" fmla="*/ 114 w 126"/>
                <a:gd name="T63" fmla="*/ 46 h 168"/>
                <a:gd name="T64" fmla="*/ 108 w 126"/>
                <a:gd name="T65" fmla="*/ 52 h 168"/>
                <a:gd name="T66" fmla="*/ 108 w 126"/>
                <a:gd name="T67" fmla="*/ 56 h 168"/>
                <a:gd name="T68" fmla="*/ 96 w 126"/>
                <a:gd name="T69" fmla="*/ 80 h 168"/>
                <a:gd name="T70" fmla="*/ 86 w 126"/>
                <a:gd name="T71" fmla="*/ 96 h 168"/>
                <a:gd name="T72" fmla="*/ 62 w 126"/>
                <a:gd name="T73" fmla="*/ 118 h 168"/>
                <a:gd name="T74" fmla="*/ 50 w 126"/>
                <a:gd name="T75" fmla="*/ 126 h 168"/>
                <a:gd name="T76" fmla="*/ 34 w 126"/>
                <a:gd name="T77" fmla="*/ 140 h 168"/>
                <a:gd name="T78" fmla="*/ 26 w 126"/>
                <a:gd name="T79" fmla="*/ 150 h 168"/>
                <a:gd name="T80" fmla="*/ 20 w 126"/>
                <a:gd name="T81" fmla="*/ 156 h 168"/>
                <a:gd name="T82" fmla="*/ 0 w 126"/>
                <a:gd name="T83" fmla="*/ 160 h 168"/>
                <a:gd name="T84" fmla="*/ 12 w 126"/>
                <a:gd name="T85" fmla="*/ 10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26" h="168">
                  <a:moveTo>
                    <a:pt x="12" y="100"/>
                  </a:moveTo>
                  <a:lnTo>
                    <a:pt x="12" y="100"/>
                  </a:lnTo>
                  <a:lnTo>
                    <a:pt x="14" y="98"/>
                  </a:lnTo>
                  <a:lnTo>
                    <a:pt x="18" y="96"/>
                  </a:lnTo>
                  <a:lnTo>
                    <a:pt x="22" y="96"/>
                  </a:lnTo>
                  <a:lnTo>
                    <a:pt x="24" y="94"/>
                  </a:lnTo>
                  <a:lnTo>
                    <a:pt x="26" y="92"/>
                  </a:lnTo>
                  <a:lnTo>
                    <a:pt x="28" y="90"/>
                  </a:lnTo>
                  <a:lnTo>
                    <a:pt x="32" y="88"/>
                  </a:lnTo>
                  <a:lnTo>
                    <a:pt x="32" y="88"/>
                  </a:lnTo>
                  <a:lnTo>
                    <a:pt x="36" y="86"/>
                  </a:lnTo>
                  <a:lnTo>
                    <a:pt x="44" y="86"/>
                  </a:lnTo>
                  <a:lnTo>
                    <a:pt x="50" y="86"/>
                  </a:lnTo>
                  <a:lnTo>
                    <a:pt x="88" y="48"/>
                  </a:lnTo>
                  <a:lnTo>
                    <a:pt x="74" y="48"/>
                  </a:lnTo>
                  <a:lnTo>
                    <a:pt x="38" y="38"/>
                  </a:lnTo>
                  <a:lnTo>
                    <a:pt x="34" y="34"/>
                  </a:lnTo>
                  <a:lnTo>
                    <a:pt x="30" y="34"/>
                  </a:lnTo>
                  <a:lnTo>
                    <a:pt x="28" y="30"/>
                  </a:lnTo>
                  <a:lnTo>
                    <a:pt x="28" y="26"/>
                  </a:lnTo>
                  <a:lnTo>
                    <a:pt x="26" y="26"/>
                  </a:lnTo>
                  <a:lnTo>
                    <a:pt x="22" y="18"/>
                  </a:lnTo>
                  <a:lnTo>
                    <a:pt x="22" y="14"/>
                  </a:lnTo>
                  <a:lnTo>
                    <a:pt x="24" y="12"/>
                  </a:lnTo>
                  <a:lnTo>
                    <a:pt x="26" y="6"/>
                  </a:lnTo>
                  <a:lnTo>
                    <a:pt x="26" y="8"/>
                  </a:lnTo>
                  <a:lnTo>
                    <a:pt x="28" y="8"/>
                  </a:lnTo>
                  <a:lnTo>
                    <a:pt x="34" y="16"/>
                  </a:lnTo>
                  <a:lnTo>
                    <a:pt x="36" y="18"/>
                  </a:lnTo>
                  <a:lnTo>
                    <a:pt x="38" y="18"/>
                  </a:lnTo>
                  <a:lnTo>
                    <a:pt x="40" y="22"/>
                  </a:lnTo>
                  <a:lnTo>
                    <a:pt x="44" y="22"/>
                  </a:lnTo>
                  <a:lnTo>
                    <a:pt x="46" y="22"/>
                  </a:lnTo>
                  <a:lnTo>
                    <a:pt x="48" y="20"/>
                  </a:lnTo>
                  <a:lnTo>
                    <a:pt x="52" y="18"/>
                  </a:lnTo>
                  <a:lnTo>
                    <a:pt x="54" y="18"/>
                  </a:lnTo>
                  <a:lnTo>
                    <a:pt x="58" y="16"/>
                  </a:lnTo>
                  <a:lnTo>
                    <a:pt x="58" y="14"/>
                  </a:lnTo>
                  <a:lnTo>
                    <a:pt x="60" y="16"/>
                  </a:lnTo>
                  <a:lnTo>
                    <a:pt x="62" y="16"/>
                  </a:lnTo>
                  <a:lnTo>
                    <a:pt x="64" y="16"/>
                  </a:lnTo>
                  <a:lnTo>
                    <a:pt x="66" y="16"/>
                  </a:lnTo>
                  <a:lnTo>
                    <a:pt x="70" y="16"/>
                  </a:lnTo>
                  <a:lnTo>
                    <a:pt x="76" y="12"/>
                  </a:lnTo>
                  <a:lnTo>
                    <a:pt x="80" y="12"/>
                  </a:lnTo>
                  <a:lnTo>
                    <a:pt x="82" y="12"/>
                  </a:lnTo>
                  <a:lnTo>
                    <a:pt x="84" y="12"/>
                  </a:lnTo>
                  <a:lnTo>
                    <a:pt x="88" y="12"/>
                  </a:lnTo>
                  <a:lnTo>
                    <a:pt x="90" y="10"/>
                  </a:lnTo>
                  <a:lnTo>
                    <a:pt x="94" y="10"/>
                  </a:lnTo>
                  <a:lnTo>
                    <a:pt x="96" y="10"/>
                  </a:lnTo>
                  <a:lnTo>
                    <a:pt x="96" y="10"/>
                  </a:lnTo>
                  <a:lnTo>
                    <a:pt x="102" y="10"/>
                  </a:lnTo>
                  <a:lnTo>
                    <a:pt x="104" y="8"/>
                  </a:lnTo>
                  <a:lnTo>
                    <a:pt x="108" y="6"/>
                  </a:lnTo>
                  <a:lnTo>
                    <a:pt x="110" y="8"/>
                  </a:lnTo>
                  <a:lnTo>
                    <a:pt x="110" y="6"/>
                  </a:lnTo>
                  <a:lnTo>
                    <a:pt x="114" y="6"/>
                  </a:lnTo>
                  <a:lnTo>
                    <a:pt x="116" y="4"/>
                  </a:lnTo>
                  <a:lnTo>
                    <a:pt x="116" y="4"/>
                  </a:lnTo>
                  <a:lnTo>
                    <a:pt x="118" y="2"/>
                  </a:lnTo>
                  <a:lnTo>
                    <a:pt x="116" y="2"/>
                  </a:lnTo>
                  <a:lnTo>
                    <a:pt x="118" y="0"/>
                  </a:lnTo>
                  <a:lnTo>
                    <a:pt x="120" y="0"/>
                  </a:lnTo>
                  <a:lnTo>
                    <a:pt x="120" y="0"/>
                  </a:lnTo>
                  <a:lnTo>
                    <a:pt x="122" y="2"/>
                  </a:lnTo>
                  <a:lnTo>
                    <a:pt x="124" y="2"/>
                  </a:lnTo>
                  <a:lnTo>
                    <a:pt x="126" y="2"/>
                  </a:lnTo>
                  <a:lnTo>
                    <a:pt x="126" y="2"/>
                  </a:lnTo>
                  <a:lnTo>
                    <a:pt x="124" y="4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24" y="10"/>
                  </a:lnTo>
                  <a:lnTo>
                    <a:pt x="124" y="12"/>
                  </a:lnTo>
                  <a:lnTo>
                    <a:pt x="126" y="12"/>
                  </a:lnTo>
                  <a:lnTo>
                    <a:pt x="126" y="12"/>
                  </a:lnTo>
                  <a:lnTo>
                    <a:pt x="124" y="12"/>
                  </a:lnTo>
                  <a:lnTo>
                    <a:pt x="124" y="16"/>
                  </a:lnTo>
                  <a:lnTo>
                    <a:pt x="124" y="16"/>
                  </a:lnTo>
                  <a:lnTo>
                    <a:pt x="124" y="18"/>
                  </a:lnTo>
                  <a:lnTo>
                    <a:pt x="124" y="20"/>
                  </a:lnTo>
                  <a:lnTo>
                    <a:pt x="126" y="20"/>
                  </a:lnTo>
                  <a:lnTo>
                    <a:pt x="124" y="20"/>
                  </a:lnTo>
                  <a:lnTo>
                    <a:pt x="126" y="20"/>
                  </a:lnTo>
                  <a:lnTo>
                    <a:pt x="126" y="22"/>
                  </a:lnTo>
                  <a:lnTo>
                    <a:pt x="126" y="22"/>
                  </a:lnTo>
                  <a:lnTo>
                    <a:pt x="126" y="22"/>
                  </a:lnTo>
                  <a:lnTo>
                    <a:pt x="124" y="22"/>
                  </a:lnTo>
                  <a:lnTo>
                    <a:pt x="124" y="22"/>
                  </a:lnTo>
                  <a:lnTo>
                    <a:pt x="122" y="26"/>
                  </a:lnTo>
                  <a:lnTo>
                    <a:pt x="122" y="26"/>
                  </a:lnTo>
                  <a:lnTo>
                    <a:pt x="122" y="30"/>
                  </a:lnTo>
                  <a:lnTo>
                    <a:pt x="120" y="30"/>
                  </a:lnTo>
                  <a:lnTo>
                    <a:pt x="122" y="34"/>
                  </a:lnTo>
                  <a:lnTo>
                    <a:pt x="116" y="40"/>
                  </a:lnTo>
                  <a:lnTo>
                    <a:pt x="114" y="46"/>
                  </a:lnTo>
                  <a:lnTo>
                    <a:pt x="112" y="48"/>
                  </a:lnTo>
                  <a:lnTo>
                    <a:pt x="112" y="48"/>
                  </a:lnTo>
                  <a:lnTo>
                    <a:pt x="108" y="52"/>
                  </a:lnTo>
                  <a:lnTo>
                    <a:pt x="108" y="52"/>
                  </a:lnTo>
                  <a:lnTo>
                    <a:pt x="110" y="54"/>
                  </a:lnTo>
                  <a:lnTo>
                    <a:pt x="108" y="56"/>
                  </a:lnTo>
                  <a:lnTo>
                    <a:pt x="102" y="68"/>
                  </a:lnTo>
                  <a:lnTo>
                    <a:pt x="100" y="72"/>
                  </a:lnTo>
                  <a:lnTo>
                    <a:pt x="96" y="80"/>
                  </a:lnTo>
                  <a:lnTo>
                    <a:pt x="96" y="82"/>
                  </a:lnTo>
                  <a:lnTo>
                    <a:pt x="88" y="92"/>
                  </a:lnTo>
                  <a:lnTo>
                    <a:pt x="86" y="96"/>
                  </a:lnTo>
                  <a:lnTo>
                    <a:pt x="82" y="98"/>
                  </a:lnTo>
                  <a:lnTo>
                    <a:pt x="76" y="106"/>
                  </a:lnTo>
                  <a:lnTo>
                    <a:pt x="62" y="118"/>
                  </a:lnTo>
                  <a:lnTo>
                    <a:pt x="58" y="124"/>
                  </a:lnTo>
                  <a:lnTo>
                    <a:pt x="54" y="124"/>
                  </a:lnTo>
                  <a:lnTo>
                    <a:pt x="50" y="126"/>
                  </a:lnTo>
                  <a:lnTo>
                    <a:pt x="46" y="130"/>
                  </a:lnTo>
                  <a:lnTo>
                    <a:pt x="36" y="138"/>
                  </a:lnTo>
                  <a:lnTo>
                    <a:pt x="34" y="140"/>
                  </a:lnTo>
                  <a:lnTo>
                    <a:pt x="28" y="148"/>
                  </a:lnTo>
                  <a:lnTo>
                    <a:pt x="26" y="148"/>
                  </a:lnTo>
                  <a:lnTo>
                    <a:pt x="26" y="150"/>
                  </a:lnTo>
                  <a:lnTo>
                    <a:pt x="24" y="150"/>
                  </a:lnTo>
                  <a:lnTo>
                    <a:pt x="20" y="152"/>
                  </a:lnTo>
                  <a:lnTo>
                    <a:pt x="20" y="156"/>
                  </a:lnTo>
                  <a:lnTo>
                    <a:pt x="10" y="166"/>
                  </a:lnTo>
                  <a:lnTo>
                    <a:pt x="10" y="168"/>
                  </a:lnTo>
                  <a:lnTo>
                    <a:pt x="0" y="160"/>
                  </a:lnTo>
                  <a:lnTo>
                    <a:pt x="0" y="110"/>
                  </a:lnTo>
                  <a:lnTo>
                    <a:pt x="12" y="100"/>
                  </a:lnTo>
                  <a:lnTo>
                    <a:pt x="12" y="100"/>
                  </a:lnTo>
                  <a:close/>
                </a:path>
              </a:pathLst>
            </a:custGeom>
            <a:grpFill/>
            <a:ln w="6350">
              <a:solidFill>
                <a:srgbClr val="F6AA16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/>
              <a:endParaRPr lang="en-US" sz="3448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18" name="Solvkia">
              <a:extLst>
                <a:ext uri="{FF2B5EF4-FFF2-40B4-BE49-F238E27FC236}">
                  <a16:creationId xmlns:a16="http://schemas.microsoft.com/office/drawing/2014/main" id="{A1840ADF-6EC4-4BDF-8709-A49AE7BEE65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75903" y="3146834"/>
              <a:ext cx="118659" cy="53588"/>
            </a:xfrm>
            <a:custGeom>
              <a:avLst/>
              <a:gdLst>
                <a:gd name="T0" fmla="*/ 2 w 62"/>
                <a:gd name="T1" fmla="*/ 22 h 28"/>
                <a:gd name="T2" fmla="*/ 10 w 62"/>
                <a:gd name="T3" fmla="*/ 26 h 28"/>
                <a:gd name="T4" fmla="*/ 14 w 62"/>
                <a:gd name="T5" fmla="*/ 28 h 28"/>
                <a:gd name="T6" fmla="*/ 18 w 62"/>
                <a:gd name="T7" fmla="*/ 26 h 28"/>
                <a:gd name="T8" fmla="*/ 24 w 62"/>
                <a:gd name="T9" fmla="*/ 24 h 28"/>
                <a:gd name="T10" fmla="*/ 24 w 62"/>
                <a:gd name="T11" fmla="*/ 22 h 28"/>
                <a:gd name="T12" fmla="*/ 28 w 62"/>
                <a:gd name="T13" fmla="*/ 22 h 28"/>
                <a:gd name="T14" fmla="*/ 32 w 62"/>
                <a:gd name="T15" fmla="*/ 18 h 28"/>
                <a:gd name="T16" fmla="*/ 36 w 62"/>
                <a:gd name="T17" fmla="*/ 22 h 28"/>
                <a:gd name="T18" fmla="*/ 36 w 62"/>
                <a:gd name="T19" fmla="*/ 20 h 28"/>
                <a:gd name="T20" fmla="*/ 38 w 62"/>
                <a:gd name="T21" fmla="*/ 18 h 28"/>
                <a:gd name="T22" fmla="*/ 40 w 62"/>
                <a:gd name="T23" fmla="*/ 14 h 28"/>
                <a:gd name="T24" fmla="*/ 44 w 62"/>
                <a:gd name="T25" fmla="*/ 14 h 28"/>
                <a:gd name="T26" fmla="*/ 46 w 62"/>
                <a:gd name="T27" fmla="*/ 16 h 28"/>
                <a:gd name="T28" fmla="*/ 52 w 62"/>
                <a:gd name="T29" fmla="*/ 14 h 28"/>
                <a:gd name="T30" fmla="*/ 56 w 62"/>
                <a:gd name="T31" fmla="*/ 16 h 28"/>
                <a:gd name="T32" fmla="*/ 58 w 62"/>
                <a:gd name="T33" fmla="*/ 14 h 28"/>
                <a:gd name="T34" fmla="*/ 60 w 62"/>
                <a:gd name="T35" fmla="*/ 8 h 28"/>
                <a:gd name="T36" fmla="*/ 62 w 62"/>
                <a:gd name="T37" fmla="*/ 4 h 28"/>
                <a:gd name="T38" fmla="*/ 62 w 62"/>
                <a:gd name="T39" fmla="*/ 4 h 28"/>
                <a:gd name="T40" fmla="*/ 56 w 62"/>
                <a:gd name="T41" fmla="*/ 2 h 28"/>
                <a:gd name="T42" fmla="*/ 52 w 62"/>
                <a:gd name="T43" fmla="*/ 0 h 28"/>
                <a:gd name="T44" fmla="*/ 50 w 62"/>
                <a:gd name="T45" fmla="*/ 2 h 28"/>
                <a:gd name="T46" fmla="*/ 48 w 62"/>
                <a:gd name="T47" fmla="*/ 0 h 28"/>
                <a:gd name="T48" fmla="*/ 46 w 62"/>
                <a:gd name="T49" fmla="*/ 0 h 28"/>
                <a:gd name="T50" fmla="*/ 46 w 62"/>
                <a:gd name="T51" fmla="*/ 2 h 28"/>
                <a:gd name="T52" fmla="*/ 44 w 62"/>
                <a:gd name="T53" fmla="*/ 2 h 28"/>
                <a:gd name="T54" fmla="*/ 40 w 62"/>
                <a:gd name="T55" fmla="*/ 2 h 28"/>
                <a:gd name="T56" fmla="*/ 38 w 62"/>
                <a:gd name="T57" fmla="*/ 2 h 28"/>
                <a:gd name="T58" fmla="*/ 36 w 62"/>
                <a:gd name="T59" fmla="*/ 2 h 28"/>
                <a:gd name="T60" fmla="*/ 36 w 62"/>
                <a:gd name="T61" fmla="*/ 4 h 28"/>
                <a:gd name="T62" fmla="*/ 32 w 62"/>
                <a:gd name="T63" fmla="*/ 4 h 28"/>
                <a:gd name="T64" fmla="*/ 32 w 62"/>
                <a:gd name="T65" fmla="*/ 4 h 28"/>
                <a:gd name="T66" fmla="*/ 32 w 62"/>
                <a:gd name="T67" fmla="*/ 4 h 28"/>
                <a:gd name="T68" fmla="*/ 26 w 62"/>
                <a:gd name="T69" fmla="*/ 2 h 28"/>
                <a:gd name="T70" fmla="*/ 24 w 62"/>
                <a:gd name="T71" fmla="*/ 6 h 28"/>
                <a:gd name="T72" fmla="*/ 20 w 62"/>
                <a:gd name="T73" fmla="*/ 6 h 28"/>
                <a:gd name="T74" fmla="*/ 18 w 62"/>
                <a:gd name="T75" fmla="*/ 8 h 28"/>
                <a:gd name="T76" fmla="*/ 12 w 62"/>
                <a:gd name="T77" fmla="*/ 10 h 28"/>
                <a:gd name="T78" fmla="*/ 8 w 62"/>
                <a:gd name="T79" fmla="*/ 12 h 28"/>
                <a:gd name="T80" fmla="*/ 6 w 62"/>
                <a:gd name="T81" fmla="*/ 10 h 28"/>
                <a:gd name="T82" fmla="*/ 4 w 62"/>
                <a:gd name="T83" fmla="*/ 10 h 28"/>
                <a:gd name="T84" fmla="*/ 2 w 62"/>
                <a:gd name="T85" fmla="*/ 12 h 28"/>
                <a:gd name="T86" fmla="*/ 0 w 62"/>
                <a:gd name="T87" fmla="*/ 12 h 28"/>
                <a:gd name="T88" fmla="*/ 0 w 62"/>
                <a:gd name="T89" fmla="*/ 16 h 28"/>
                <a:gd name="T90" fmla="*/ 2 w 62"/>
                <a:gd name="T91" fmla="*/ 2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62" h="28">
                  <a:moveTo>
                    <a:pt x="2" y="22"/>
                  </a:moveTo>
                  <a:lnTo>
                    <a:pt x="10" y="26"/>
                  </a:lnTo>
                  <a:lnTo>
                    <a:pt x="14" y="28"/>
                  </a:lnTo>
                  <a:lnTo>
                    <a:pt x="18" y="26"/>
                  </a:lnTo>
                  <a:lnTo>
                    <a:pt x="24" y="24"/>
                  </a:lnTo>
                  <a:lnTo>
                    <a:pt x="24" y="22"/>
                  </a:lnTo>
                  <a:lnTo>
                    <a:pt x="28" y="22"/>
                  </a:lnTo>
                  <a:lnTo>
                    <a:pt x="32" y="18"/>
                  </a:lnTo>
                  <a:lnTo>
                    <a:pt x="36" y="22"/>
                  </a:lnTo>
                  <a:lnTo>
                    <a:pt x="36" y="20"/>
                  </a:lnTo>
                  <a:lnTo>
                    <a:pt x="38" y="18"/>
                  </a:lnTo>
                  <a:lnTo>
                    <a:pt x="40" y="14"/>
                  </a:lnTo>
                  <a:lnTo>
                    <a:pt x="44" y="14"/>
                  </a:lnTo>
                  <a:lnTo>
                    <a:pt x="46" y="16"/>
                  </a:lnTo>
                  <a:lnTo>
                    <a:pt x="52" y="14"/>
                  </a:lnTo>
                  <a:lnTo>
                    <a:pt x="56" y="16"/>
                  </a:lnTo>
                  <a:lnTo>
                    <a:pt x="58" y="14"/>
                  </a:lnTo>
                  <a:lnTo>
                    <a:pt x="60" y="8"/>
                  </a:lnTo>
                  <a:lnTo>
                    <a:pt x="62" y="4"/>
                  </a:lnTo>
                  <a:lnTo>
                    <a:pt x="62" y="4"/>
                  </a:lnTo>
                  <a:lnTo>
                    <a:pt x="56" y="2"/>
                  </a:lnTo>
                  <a:lnTo>
                    <a:pt x="52" y="0"/>
                  </a:lnTo>
                  <a:lnTo>
                    <a:pt x="50" y="2"/>
                  </a:lnTo>
                  <a:lnTo>
                    <a:pt x="48" y="0"/>
                  </a:lnTo>
                  <a:lnTo>
                    <a:pt x="46" y="0"/>
                  </a:lnTo>
                  <a:lnTo>
                    <a:pt x="46" y="2"/>
                  </a:lnTo>
                  <a:lnTo>
                    <a:pt x="44" y="2"/>
                  </a:lnTo>
                  <a:lnTo>
                    <a:pt x="40" y="2"/>
                  </a:lnTo>
                  <a:lnTo>
                    <a:pt x="38" y="2"/>
                  </a:lnTo>
                  <a:lnTo>
                    <a:pt x="36" y="2"/>
                  </a:lnTo>
                  <a:lnTo>
                    <a:pt x="36" y="4"/>
                  </a:lnTo>
                  <a:lnTo>
                    <a:pt x="32" y="4"/>
                  </a:lnTo>
                  <a:lnTo>
                    <a:pt x="32" y="4"/>
                  </a:lnTo>
                  <a:lnTo>
                    <a:pt x="32" y="4"/>
                  </a:lnTo>
                  <a:lnTo>
                    <a:pt x="26" y="2"/>
                  </a:lnTo>
                  <a:lnTo>
                    <a:pt x="24" y="6"/>
                  </a:lnTo>
                  <a:lnTo>
                    <a:pt x="20" y="6"/>
                  </a:lnTo>
                  <a:lnTo>
                    <a:pt x="18" y="8"/>
                  </a:lnTo>
                  <a:lnTo>
                    <a:pt x="12" y="10"/>
                  </a:lnTo>
                  <a:lnTo>
                    <a:pt x="8" y="12"/>
                  </a:lnTo>
                  <a:lnTo>
                    <a:pt x="6" y="10"/>
                  </a:lnTo>
                  <a:lnTo>
                    <a:pt x="4" y="10"/>
                  </a:lnTo>
                  <a:lnTo>
                    <a:pt x="2" y="12"/>
                  </a:lnTo>
                  <a:lnTo>
                    <a:pt x="0" y="12"/>
                  </a:lnTo>
                  <a:lnTo>
                    <a:pt x="0" y="16"/>
                  </a:lnTo>
                  <a:lnTo>
                    <a:pt x="2" y="22"/>
                  </a:lnTo>
                  <a:close/>
                </a:path>
              </a:pathLst>
            </a:custGeom>
            <a:grpFill/>
            <a:ln w="6350">
              <a:solidFill>
                <a:srgbClr val="F6AA16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/>
              <a:endParaRPr lang="en-US" sz="3448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19" name="Solenia">
              <a:extLst>
                <a:ext uri="{FF2B5EF4-FFF2-40B4-BE49-F238E27FC236}">
                  <a16:creationId xmlns:a16="http://schemas.microsoft.com/office/drawing/2014/main" id="{22FE7F89-6AA5-4143-AE80-052FFFC5BF2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03176" y="3227216"/>
              <a:ext cx="68899" cy="42105"/>
            </a:xfrm>
            <a:custGeom>
              <a:avLst/>
              <a:gdLst>
                <a:gd name="T0" fmla="*/ 2 w 36"/>
                <a:gd name="T1" fmla="*/ 22 h 22"/>
                <a:gd name="T2" fmla="*/ 6 w 36"/>
                <a:gd name="T3" fmla="*/ 22 h 22"/>
                <a:gd name="T4" fmla="*/ 10 w 36"/>
                <a:gd name="T5" fmla="*/ 20 h 22"/>
                <a:gd name="T6" fmla="*/ 12 w 36"/>
                <a:gd name="T7" fmla="*/ 20 h 22"/>
                <a:gd name="T8" fmla="*/ 16 w 36"/>
                <a:gd name="T9" fmla="*/ 22 h 22"/>
                <a:gd name="T10" fmla="*/ 18 w 36"/>
                <a:gd name="T11" fmla="*/ 22 h 22"/>
                <a:gd name="T12" fmla="*/ 20 w 36"/>
                <a:gd name="T13" fmla="*/ 16 h 22"/>
                <a:gd name="T14" fmla="*/ 24 w 36"/>
                <a:gd name="T15" fmla="*/ 14 h 22"/>
                <a:gd name="T16" fmla="*/ 24 w 36"/>
                <a:gd name="T17" fmla="*/ 12 h 22"/>
                <a:gd name="T18" fmla="*/ 32 w 36"/>
                <a:gd name="T19" fmla="*/ 8 h 22"/>
                <a:gd name="T20" fmla="*/ 36 w 36"/>
                <a:gd name="T21" fmla="*/ 8 h 22"/>
                <a:gd name="T22" fmla="*/ 36 w 36"/>
                <a:gd name="T23" fmla="*/ 4 h 22"/>
                <a:gd name="T24" fmla="*/ 34 w 36"/>
                <a:gd name="T25" fmla="*/ 0 h 22"/>
                <a:gd name="T26" fmla="*/ 30 w 36"/>
                <a:gd name="T27" fmla="*/ 0 h 22"/>
                <a:gd name="T28" fmla="*/ 24 w 36"/>
                <a:gd name="T29" fmla="*/ 4 h 22"/>
                <a:gd name="T30" fmla="*/ 24 w 36"/>
                <a:gd name="T31" fmla="*/ 4 h 22"/>
                <a:gd name="T32" fmla="*/ 22 w 36"/>
                <a:gd name="T33" fmla="*/ 4 h 22"/>
                <a:gd name="T34" fmla="*/ 18 w 36"/>
                <a:gd name="T35" fmla="*/ 6 h 22"/>
                <a:gd name="T36" fmla="*/ 16 w 36"/>
                <a:gd name="T37" fmla="*/ 6 h 22"/>
                <a:gd name="T38" fmla="*/ 14 w 36"/>
                <a:gd name="T39" fmla="*/ 6 h 22"/>
                <a:gd name="T40" fmla="*/ 12 w 36"/>
                <a:gd name="T41" fmla="*/ 4 h 22"/>
                <a:gd name="T42" fmla="*/ 6 w 36"/>
                <a:gd name="T43" fmla="*/ 4 h 22"/>
                <a:gd name="T44" fmla="*/ 4 w 36"/>
                <a:gd name="T45" fmla="*/ 4 h 22"/>
                <a:gd name="T46" fmla="*/ 2 w 36"/>
                <a:gd name="T47" fmla="*/ 8 h 22"/>
                <a:gd name="T48" fmla="*/ 2 w 36"/>
                <a:gd name="T49" fmla="*/ 10 h 22"/>
                <a:gd name="T50" fmla="*/ 0 w 36"/>
                <a:gd name="T51" fmla="*/ 12 h 22"/>
                <a:gd name="T52" fmla="*/ 2 w 36"/>
                <a:gd name="T53" fmla="*/ 16 h 22"/>
                <a:gd name="T54" fmla="*/ 2 w 36"/>
                <a:gd name="T55" fmla="*/ 16 h 22"/>
                <a:gd name="T56" fmla="*/ 4 w 36"/>
                <a:gd name="T57" fmla="*/ 18 h 22"/>
                <a:gd name="T58" fmla="*/ 4 w 36"/>
                <a:gd name="T59" fmla="*/ 20 h 22"/>
                <a:gd name="T60" fmla="*/ 2 w 36"/>
                <a:gd name="T61" fmla="*/ 20 h 22"/>
                <a:gd name="T62" fmla="*/ 2 w 36"/>
                <a:gd name="T63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6" h="22">
                  <a:moveTo>
                    <a:pt x="2" y="22"/>
                  </a:moveTo>
                  <a:lnTo>
                    <a:pt x="6" y="22"/>
                  </a:lnTo>
                  <a:lnTo>
                    <a:pt x="10" y="20"/>
                  </a:lnTo>
                  <a:lnTo>
                    <a:pt x="12" y="20"/>
                  </a:lnTo>
                  <a:lnTo>
                    <a:pt x="16" y="22"/>
                  </a:lnTo>
                  <a:lnTo>
                    <a:pt x="18" y="22"/>
                  </a:lnTo>
                  <a:lnTo>
                    <a:pt x="20" y="16"/>
                  </a:lnTo>
                  <a:lnTo>
                    <a:pt x="24" y="14"/>
                  </a:lnTo>
                  <a:lnTo>
                    <a:pt x="24" y="12"/>
                  </a:lnTo>
                  <a:lnTo>
                    <a:pt x="32" y="8"/>
                  </a:lnTo>
                  <a:lnTo>
                    <a:pt x="36" y="8"/>
                  </a:lnTo>
                  <a:lnTo>
                    <a:pt x="36" y="4"/>
                  </a:lnTo>
                  <a:lnTo>
                    <a:pt x="34" y="0"/>
                  </a:lnTo>
                  <a:lnTo>
                    <a:pt x="30" y="0"/>
                  </a:lnTo>
                  <a:lnTo>
                    <a:pt x="24" y="4"/>
                  </a:lnTo>
                  <a:lnTo>
                    <a:pt x="24" y="4"/>
                  </a:lnTo>
                  <a:lnTo>
                    <a:pt x="22" y="4"/>
                  </a:lnTo>
                  <a:lnTo>
                    <a:pt x="18" y="6"/>
                  </a:lnTo>
                  <a:lnTo>
                    <a:pt x="16" y="6"/>
                  </a:lnTo>
                  <a:lnTo>
                    <a:pt x="14" y="6"/>
                  </a:lnTo>
                  <a:lnTo>
                    <a:pt x="12" y="4"/>
                  </a:lnTo>
                  <a:lnTo>
                    <a:pt x="6" y="4"/>
                  </a:lnTo>
                  <a:lnTo>
                    <a:pt x="4" y="4"/>
                  </a:lnTo>
                  <a:lnTo>
                    <a:pt x="2" y="8"/>
                  </a:lnTo>
                  <a:lnTo>
                    <a:pt x="2" y="10"/>
                  </a:lnTo>
                  <a:lnTo>
                    <a:pt x="0" y="12"/>
                  </a:lnTo>
                  <a:lnTo>
                    <a:pt x="2" y="16"/>
                  </a:lnTo>
                  <a:lnTo>
                    <a:pt x="2" y="16"/>
                  </a:lnTo>
                  <a:lnTo>
                    <a:pt x="4" y="18"/>
                  </a:lnTo>
                  <a:lnTo>
                    <a:pt x="4" y="20"/>
                  </a:lnTo>
                  <a:lnTo>
                    <a:pt x="2" y="20"/>
                  </a:lnTo>
                  <a:lnTo>
                    <a:pt x="2" y="22"/>
                  </a:lnTo>
                  <a:close/>
                </a:path>
              </a:pathLst>
            </a:custGeom>
            <a:grpFill/>
            <a:ln w="6350">
              <a:solidFill>
                <a:srgbClr val="F6AA16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/>
              <a:endParaRPr lang="en-US" sz="3448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20" name="Sierra Leone">
              <a:extLst>
                <a:ext uri="{FF2B5EF4-FFF2-40B4-BE49-F238E27FC236}">
                  <a16:creationId xmlns:a16="http://schemas.microsoft.com/office/drawing/2014/main" id="{A3D94C45-C4CC-4762-AFD0-3015341C3E6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13707" y="4180318"/>
              <a:ext cx="65071" cy="80382"/>
            </a:xfrm>
            <a:custGeom>
              <a:avLst/>
              <a:gdLst>
                <a:gd name="T0" fmla="*/ 8 w 34"/>
                <a:gd name="T1" fmla="*/ 36 h 42"/>
                <a:gd name="T2" fmla="*/ 8 w 34"/>
                <a:gd name="T3" fmla="*/ 34 h 42"/>
                <a:gd name="T4" fmla="*/ 8 w 34"/>
                <a:gd name="T5" fmla="*/ 34 h 42"/>
                <a:gd name="T6" fmla="*/ 6 w 34"/>
                <a:gd name="T7" fmla="*/ 34 h 42"/>
                <a:gd name="T8" fmla="*/ 6 w 34"/>
                <a:gd name="T9" fmla="*/ 34 h 42"/>
                <a:gd name="T10" fmla="*/ 6 w 34"/>
                <a:gd name="T11" fmla="*/ 36 h 42"/>
                <a:gd name="T12" fmla="*/ 8 w 34"/>
                <a:gd name="T13" fmla="*/ 36 h 42"/>
                <a:gd name="T14" fmla="*/ 8 w 34"/>
                <a:gd name="T15" fmla="*/ 36 h 42"/>
                <a:gd name="T16" fmla="*/ 2 w 34"/>
                <a:gd name="T17" fmla="*/ 10 h 42"/>
                <a:gd name="T18" fmla="*/ 2 w 34"/>
                <a:gd name="T19" fmla="*/ 10 h 42"/>
                <a:gd name="T20" fmla="*/ 6 w 34"/>
                <a:gd name="T21" fmla="*/ 8 h 42"/>
                <a:gd name="T22" fmla="*/ 6 w 34"/>
                <a:gd name="T23" fmla="*/ 6 h 42"/>
                <a:gd name="T24" fmla="*/ 10 w 34"/>
                <a:gd name="T25" fmla="*/ 4 h 42"/>
                <a:gd name="T26" fmla="*/ 12 w 34"/>
                <a:gd name="T27" fmla="*/ 2 h 42"/>
                <a:gd name="T28" fmla="*/ 16 w 34"/>
                <a:gd name="T29" fmla="*/ 0 h 42"/>
                <a:gd name="T30" fmla="*/ 26 w 34"/>
                <a:gd name="T31" fmla="*/ 0 h 42"/>
                <a:gd name="T32" fmla="*/ 28 w 34"/>
                <a:gd name="T33" fmla="*/ 4 h 42"/>
                <a:gd name="T34" fmla="*/ 28 w 34"/>
                <a:gd name="T35" fmla="*/ 6 h 42"/>
                <a:gd name="T36" fmla="*/ 32 w 34"/>
                <a:gd name="T37" fmla="*/ 12 h 42"/>
                <a:gd name="T38" fmla="*/ 32 w 34"/>
                <a:gd name="T39" fmla="*/ 14 h 42"/>
                <a:gd name="T40" fmla="*/ 34 w 34"/>
                <a:gd name="T41" fmla="*/ 16 h 42"/>
                <a:gd name="T42" fmla="*/ 34 w 34"/>
                <a:gd name="T43" fmla="*/ 18 h 42"/>
                <a:gd name="T44" fmla="*/ 32 w 34"/>
                <a:gd name="T45" fmla="*/ 18 h 42"/>
                <a:gd name="T46" fmla="*/ 32 w 34"/>
                <a:gd name="T47" fmla="*/ 20 h 42"/>
                <a:gd name="T48" fmla="*/ 34 w 34"/>
                <a:gd name="T49" fmla="*/ 20 h 42"/>
                <a:gd name="T50" fmla="*/ 32 w 34"/>
                <a:gd name="T51" fmla="*/ 24 h 42"/>
                <a:gd name="T52" fmla="*/ 32 w 34"/>
                <a:gd name="T53" fmla="*/ 38 h 42"/>
                <a:gd name="T54" fmla="*/ 26 w 34"/>
                <a:gd name="T55" fmla="*/ 42 h 42"/>
                <a:gd name="T56" fmla="*/ 24 w 34"/>
                <a:gd name="T57" fmla="*/ 42 h 42"/>
                <a:gd name="T58" fmla="*/ 20 w 34"/>
                <a:gd name="T59" fmla="*/ 42 h 42"/>
                <a:gd name="T60" fmla="*/ 14 w 34"/>
                <a:gd name="T61" fmla="*/ 38 h 42"/>
                <a:gd name="T62" fmla="*/ 10 w 34"/>
                <a:gd name="T63" fmla="*/ 38 h 42"/>
                <a:gd name="T64" fmla="*/ 12 w 34"/>
                <a:gd name="T65" fmla="*/ 36 h 42"/>
                <a:gd name="T66" fmla="*/ 10 w 34"/>
                <a:gd name="T67" fmla="*/ 34 h 42"/>
                <a:gd name="T68" fmla="*/ 8 w 34"/>
                <a:gd name="T69" fmla="*/ 32 h 42"/>
                <a:gd name="T70" fmla="*/ 10 w 34"/>
                <a:gd name="T71" fmla="*/ 32 h 42"/>
                <a:gd name="T72" fmla="*/ 10 w 34"/>
                <a:gd name="T73" fmla="*/ 30 h 42"/>
                <a:gd name="T74" fmla="*/ 8 w 34"/>
                <a:gd name="T75" fmla="*/ 32 h 42"/>
                <a:gd name="T76" fmla="*/ 4 w 34"/>
                <a:gd name="T77" fmla="*/ 28 h 42"/>
                <a:gd name="T78" fmla="*/ 4 w 34"/>
                <a:gd name="T79" fmla="*/ 26 h 42"/>
                <a:gd name="T80" fmla="*/ 2 w 34"/>
                <a:gd name="T81" fmla="*/ 22 h 42"/>
                <a:gd name="T82" fmla="*/ 0 w 34"/>
                <a:gd name="T83" fmla="*/ 22 h 42"/>
                <a:gd name="T84" fmla="*/ 0 w 34"/>
                <a:gd name="T85" fmla="*/ 18 h 42"/>
                <a:gd name="T86" fmla="*/ 2 w 34"/>
                <a:gd name="T87" fmla="*/ 16 h 42"/>
                <a:gd name="T88" fmla="*/ 0 w 34"/>
                <a:gd name="T89" fmla="*/ 16 h 42"/>
                <a:gd name="T90" fmla="*/ 0 w 34"/>
                <a:gd name="T91" fmla="*/ 14 h 42"/>
                <a:gd name="T92" fmla="*/ 2 w 34"/>
                <a:gd name="T93" fmla="*/ 10 h 42"/>
                <a:gd name="T94" fmla="*/ 2 w 34"/>
                <a:gd name="T95" fmla="*/ 1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4" h="42">
                  <a:moveTo>
                    <a:pt x="8" y="36"/>
                  </a:moveTo>
                  <a:lnTo>
                    <a:pt x="8" y="34"/>
                  </a:lnTo>
                  <a:lnTo>
                    <a:pt x="8" y="34"/>
                  </a:lnTo>
                  <a:lnTo>
                    <a:pt x="6" y="34"/>
                  </a:lnTo>
                  <a:lnTo>
                    <a:pt x="6" y="34"/>
                  </a:lnTo>
                  <a:lnTo>
                    <a:pt x="6" y="36"/>
                  </a:lnTo>
                  <a:lnTo>
                    <a:pt x="8" y="36"/>
                  </a:lnTo>
                  <a:lnTo>
                    <a:pt x="8" y="36"/>
                  </a:lnTo>
                  <a:close/>
                  <a:moveTo>
                    <a:pt x="2" y="10"/>
                  </a:moveTo>
                  <a:lnTo>
                    <a:pt x="2" y="10"/>
                  </a:lnTo>
                  <a:lnTo>
                    <a:pt x="6" y="8"/>
                  </a:lnTo>
                  <a:lnTo>
                    <a:pt x="6" y="6"/>
                  </a:lnTo>
                  <a:lnTo>
                    <a:pt x="10" y="4"/>
                  </a:lnTo>
                  <a:lnTo>
                    <a:pt x="12" y="2"/>
                  </a:lnTo>
                  <a:lnTo>
                    <a:pt x="16" y="0"/>
                  </a:lnTo>
                  <a:lnTo>
                    <a:pt x="26" y="0"/>
                  </a:lnTo>
                  <a:lnTo>
                    <a:pt x="28" y="4"/>
                  </a:lnTo>
                  <a:lnTo>
                    <a:pt x="28" y="6"/>
                  </a:lnTo>
                  <a:lnTo>
                    <a:pt x="32" y="12"/>
                  </a:lnTo>
                  <a:lnTo>
                    <a:pt x="32" y="14"/>
                  </a:lnTo>
                  <a:lnTo>
                    <a:pt x="34" y="16"/>
                  </a:lnTo>
                  <a:lnTo>
                    <a:pt x="34" y="18"/>
                  </a:lnTo>
                  <a:lnTo>
                    <a:pt x="32" y="18"/>
                  </a:lnTo>
                  <a:lnTo>
                    <a:pt x="32" y="20"/>
                  </a:lnTo>
                  <a:lnTo>
                    <a:pt x="34" y="20"/>
                  </a:lnTo>
                  <a:lnTo>
                    <a:pt x="32" y="24"/>
                  </a:lnTo>
                  <a:lnTo>
                    <a:pt x="32" y="38"/>
                  </a:lnTo>
                  <a:lnTo>
                    <a:pt x="26" y="42"/>
                  </a:lnTo>
                  <a:lnTo>
                    <a:pt x="24" y="42"/>
                  </a:lnTo>
                  <a:lnTo>
                    <a:pt x="20" y="42"/>
                  </a:lnTo>
                  <a:lnTo>
                    <a:pt x="14" y="38"/>
                  </a:lnTo>
                  <a:lnTo>
                    <a:pt x="10" y="38"/>
                  </a:lnTo>
                  <a:lnTo>
                    <a:pt x="12" y="36"/>
                  </a:lnTo>
                  <a:lnTo>
                    <a:pt x="10" y="34"/>
                  </a:lnTo>
                  <a:lnTo>
                    <a:pt x="8" y="32"/>
                  </a:lnTo>
                  <a:lnTo>
                    <a:pt x="10" y="32"/>
                  </a:lnTo>
                  <a:lnTo>
                    <a:pt x="10" y="30"/>
                  </a:lnTo>
                  <a:lnTo>
                    <a:pt x="8" y="32"/>
                  </a:lnTo>
                  <a:lnTo>
                    <a:pt x="4" y="28"/>
                  </a:lnTo>
                  <a:lnTo>
                    <a:pt x="4" y="26"/>
                  </a:lnTo>
                  <a:lnTo>
                    <a:pt x="2" y="22"/>
                  </a:lnTo>
                  <a:lnTo>
                    <a:pt x="0" y="22"/>
                  </a:lnTo>
                  <a:lnTo>
                    <a:pt x="0" y="18"/>
                  </a:lnTo>
                  <a:lnTo>
                    <a:pt x="2" y="16"/>
                  </a:lnTo>
                  <a:lnTo>
                    <a:pt x="0" y="16"/>
                  </a:lnTo>
                  <a:lnTo>
                    <a:pt x="0" y="14"/>
                  </a:lnTo>
                  <a:lnTo>
                    <a:pt x="2" y="10"/>
                  </a:lnTo>
                  <a:lnTo>
                    <a:pt x="2" y="10"/>
                  </a:lnTo>
                  <a:close/>
                </a:path>
              </a:pathLst>
            </a:custGeom>
            <a:grpFill/>
            <a:ln w="6350">
              <a:solidFill>
                <a:srgbClr val="F6AA16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/>
              <a:endParaRPr lang="en-US" sz="3448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21" name="Serbia">
              <a:extLst>
                <a:ext uri="{FF2B5EF4-FFF2-40B4-BE49-F238E27FC236}">
                  <a16:creationId xmlns:a16="http://schemas.microsoft.com/office/drawing/2014/main" id="{A909239E-60E6-4C72-8A82-AAB9467D24C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1836" y="3246355"/>
              <a:ext cx="95693" cy="126315"/>
            </a:xfrm>
            <a:custGeom>
              <a:avLst/>
              <a:gdLst>
                <a:gd name="T0" fmla="*/ 2 w 50"/>
                <a:gd name="T1" fmla="*/ 4 h 66"/>
                <a:gd name="T2" fmla="*/ 8 w 50"/>
                <a:gd name="T3" fmla="*/ 4 h 66"/>
                <a:gd name="T4" fmla="*/ 10 w 50"/>
                <a:gd name="T5" fmla="*/ 0 h 66"/>
                <a:gd name="T6" fmla="*/ 14 w 50"/>
                <a:gd name="T7" fmla="*/ 0 h 66"/>
                <a:gd name="T8" fmla="*/ 20 w 50"/>
                <a:gd name="T9" fmla="*/ 4 h 66"/>
                <a:gd name="T10" fmla="*/ 24 w 50"/>
                <a:gd name="T11" fmla="*/ 10 h 66"/>
                <a:gd name="T12" fmla="*/ 32 w 50"/>
                <a:gd name="T13" fmla="*/ 14 h 66"/>
                <a:gd name="T14" fmla="*/ 30 w 50"/>
                <a:gd name="T15" fmla="*/ 18 h 66"/>
                <a:gd name="T16" fmla="*/ 36 w 50"/>
                <a:gd name="T17" fmla="*/ 22 h 66"/>
                <a:gd name="T18" fmla="*/ 40 w 50"/>
                <a:gd name="T19" fmla="*/ 22 h 66"/>
                <a:gd name="T20" fmla="*/ 46 w 50"/>
                <a:gd name="T21" fmla="*/ 20 h 66"/>
                <a:gd name="T22" fmla="*/ 44 w 50"/>
                <a:gd name="T23" fmla="*/ 26 h 66"/>
                <a:gd name="T24" fmla="*/ 44 w 50"/>
                <a:gd name="T25" fmla="*/ 32 h 66"/>
                <a:gd name="T26" fmla="*/ 48 w 50"/>
                <a:gd name="T27" fmla="*/ 40 h 66"/>
                <a:gd name="T28" fmla="*/ 50 w 50"/>
                <a:gd name="T29" fmla="*/ 46 h 66"/>
                <a:gd name="T30" fmla="*/ 46 w 50"/>
                <a:gd name="T31" fmla="*/ 52 h 66"/>
                <a:gd name="T32" fmla="*/ 46 w 50"/>
                <a:gd name="T33" fmla="*/ 58 h 66"/>
                <a:gd name="T34" fmla="*/ 42 w 50"/>
                <a:gd name="T35" fmla="*/ 58 h 66"/>
                <a:gd name="T36" fmla="*/ 34 w 50"/>
                <a:gd name="T37" fmla="*/ 58 h 66"/>
                <a:gd name="T38" fmla="*/ 30 w 50"/>
                <a:gd name="T39" fmla="*/ 60 h 66"/>
                <a:gd name="T40" fmla="*/ 26 w 50"/>
                <a:gd name="T41" fmla="*/ 64 h 66"/>
                <a:gd name="T42" fmla="*/ 24 w 50"/>
                <a:gd name="T43" fmla="*/ 64 h 66"/>
                <a:gd name="T44" fmla="*/ 24 w 50"/>
                <a:gd name="T45" fmla="*/ 58 h 66"/>
                <a:gd name="T46" fmla="*/ 20 w 50"/>
                <a:gd name="T47" fmla="*/ 56 h 66"/>
                <a:gd name="T48" fmla="*/ 18 w 50"/>
                <a:gd name="T49" fmla="*/ 54 h 66"/>
                <a:gd name="T50" fmla="*/ 20 w 50"/>
                <a:gd name="T51" fmla="*/ 50 h 66"/>
                <a:gd name="T52" fmla="*/ 16 w 50"/>
                <a:gd name="T53" fmla="*/ 46 h 66"/>
                <a:gd name="T54" fmla="*/ 12 w 50"/>
                <a:gd name="T55" fmla="*/ 46 h 66"/>
                <a:gd name="T56" fmla="*/ 10 w 50"/>
                <a:gd name="T57" fmla="*/ 42 h 66"/>
                <a:gd name="T58" fmla="*/ 10 w 50"/>
                <a:gd name="T59" fmla="*/ 38 h 66"/>
                <a:gd name="T60" fmla="*/ 6 w 50"/>
                <a:gd name="T61" fmla="*/ 32 h 66"/>
                <a:gd name="T62" fmla="*/ 10 w 50"/>
                <a:gd name="T63" fmla="*/ 32 h 66"/>
                <a:gd name="T64" fmla="*/ 10 w 50"/>
                <a:gd name="T65" fmla="*/ 30 h 66"/>
                <a:gd name="T66" fmla="*/ 4 w 50"/>
                <a:gd name="T67" fmla="*/ 26 h 66"/>
                <a:gd name="T68" fmla="*/ 6 w 50"/>
                <a:gd name="T69" fmla="*/ 22 h 66"/>
                <a:gd name="T70" fmla="*/ 6 w 50"/>
                <a:gd name="T71" fmla="*/ 18 h 66"/>
                <a:gd name="T72" fmla="*/ 4 w 50"/>
                <a:gd name="T73" fmla="*/ 18 h 66"/>
                <a:gd name="T74" fmla="*/ 6 w 50"/>
                <a:gd name="T75" fmla="*/ 16 h 66"/>
                <a:gd name="T76" fmla="*/ 6 w 50"/>
                <a:gd name="T77" fmla="*/ 14 h 66"/>
                <a:gd name="T78" fmla="*/ 2 w 50"/>
                <a:gd name="T79" fmla="*/ 12 h 66"/>
                <a:gd name="T80" fmla="*/ 0 w 50"/>
                <a:gd name="T81" fmla="*/ 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0" h="66">
                  <a:moveTo>
                    <a:pt x="0" y="6"/>
                  </a:moveTo>
                  <a:lnTo>
                    <a:pt x="2" y="4"/>
                  </a:lnTo>
                  <a:lnTo>
                    <a:pt x="6" y="2"/>
                  </a:lnTo>
                  <a:lnTo>
                    <a:pt x="8" y="4"/>
                  </a:lnTo>
                  <a:lnTo>
                    <a:pt x="8" y="2"/>
                  </a:lnTo>
                  <a:lnTo>
                    <a:pt x="10" y="0"/>
                  </a:lnTo>
                  <a:lnTo>
                    <a:pt x="12" y="0"/>
                  </a:lnTo>
                  <a:lnTo>
                    <a:pt x="14" y="0"/>
                  </a:lnTo>
                  <a:lnTo>
                    <a:pt x="20" y="2"/>
                  </a:lnTo>
                  <a:lnTo>
                    <a:pt x="20" y="4"/>
                  </a:lnTo>
                  <a:lnTo>
                    <a:pt x="24" y="8"/>
                  </a:lnTo>
                  <a:lnTo>
                    <a:pt x="24" y="10"/>
                  </a:lnTo>
                  <a:lnTo>
                    <a:pt x="28" y="12"/>
                  </a:lnTo>
                  <a:lnTo>
                    <a:pt x="32" y="14"/>
                  </a:lnTo>
                  <a:lnTo>
                    <a:pt x="30" y="18"/>
                  </a:lnTo>
                  <a:lnTo>
                    <a:pt x="30" y="18"/>
                  </a:lnTo>
                  <a:lnTo>
                    <a:pt x="34" y="20"/>
                  </a:lnTo>
                  <a:lnTo>
                    <a:pt x="36" y="22"/>
                  </a:lnTo>
                  <a:lnTo>
                    <a:pt x="38" y="20"/>
                  </a:lnTo>
                  <a:lnTo>
                    <a:pt x="40" y="22"/>
                  </a:lnTo>
                  <a:lnTo>
                    <a:pt x="42" y="20"/>
                  </a:lnTo>
                  <a:lnTo>
                    <a:pt x="46" y="20"/>
                  </a:lnTo>
                  <a:lnTo>
                    <a:pt x="44" y="24"/>
                  </a:lnTo>
                  <a:lnTo>
                    <a:pt x="44" y="26"/>
                  </a:lnTo>
                  <a:lnTo>
                    <a:pt x="46" y="30"/>
                  </a:lnTo>
                  <a:lnTo>
                    <a:pt x="44" y="32"/>
                  </a:lnTo>
                  <a:lnTo>
                    <a:pt x="46" y="38"/>
                  </a:lnTo>
                  <a:lnTo>
                    <a:pt x="48" y="40"/>
                  </a:lnTo>
                  <a:lnTo>
                    <a:pt x="50" y="44"/>
                  </a:lnTo>
                  <a:lnTo>
                    <a:pt x="50" y="46"/>
                  </a:lnTo>
                  <a:lnTo>
                    <a:pt x="46" y="50"/>
                  </a:lnTo>
                  <a:lnTo>
                    <a:pt x="46" y="52"/>
                  </a:lnTo>
                  <a:lnTo>
                    <a:pt x="48" y="54"/>
                  </a:lnTo>
                  <a:lnTo>
                    <a:pt x="46" y="58"/>
                  </a:lnTo>
                  <a:lnTo>
                    <a:pt x="44" y="58"/>
                  </a:lnTo>
                  <a:lnTo>
                    <a:pt x="42" y="58"/>
                  </a:lnTo>
                  <a:lnTo>
                    <a:pt x="38" y="58"/>
                  </a:lnTo>
                  <a:lnTo>
                    <a:pt x="34" y="58"/>
                  </a:lnTo>
                  <a:lnTo>
                    <a:pt x="32" y="60"/>
                  </a:lnTo>
                  <a:lnTo>
                    <a:pt x="30" y="60"/>
                  </a:lnTo>
                  <a:lnTo>
                    <a:pt x="26" y="62"/>
                  </a:lnTo>
                  <a:lnTo>
                    <a:pt x="26" y="64"/>
                  </a:lnTo>
                  <a:lnTo>
                    <a:pt x="26" y="66"/>
                  </a:lnTo>
                  <a:lnTo>
                    <a:pt x="24" y="64"/>
                  </a:lnTo>
                  <a:lnTo>
                    <a:pt x="24" y="60"/>
                  </a:lnTo>
                  <a:lnTo>
                    <a:pt x="24" y="58"/>
                  </a:lnTo>
                  <a:lnTo>
                    <a:pt x="22" y="56"/>
                  </a:lnTo>
                  <a:lnTo>
                    <a:pt x="20" y="56"/>
                  </a:lnTo>
                  <a:lnTo>
                    <a:pt x="18" y="54"/>
                  </a:lnTo>
                  <a:lnTo>
                    <a:pt x="18" y="54"/>
                  </a:lnTo>
                  <a:lnTo>
                    <a:pt x="18" y="52"/>
                  </a:lnTo>
                  <a:lnTo>
                    <a:pt x="20" y="50"/>
                  </a:lnTo>
                  <a:lnTo>
                    <a:pt x="20" y="48"/>
                  </a:lnTo>
                  <a:lnTo>
                    <a:pt x="16" y="46"/>
                  </a:lnTo>
                  <a:lnTo>
                    <a:pt x="14" y="46"/>
                  </a:lnTo>
                  <a:lnTo>
                    <a:pt x="12" y="46"/>
                  </a:lnTo>
                  <a:lnTo>
                    <a:pt x="10" y="44"/>
                  </a:lnTo>
                  <a:lnTo>
                    <a:pt x="10" y="42"/>
                  </a:lnTo>
                  <a:lnTo>
                    <a:pt x="8" y="40"/>
                  </a:lnTo>
                  <a:lnTo>
                    <a:pt x="10" y="38"/>
                  </a:lnTo>
                  <a:lnTo>
                    <a:pt x="6" y="36"/>
                  </a:lnTo>
                  <a:lnTo>
                    <a:pt x="6" y="32"/>
                  </a:lnTo>
                  <a:lnTo>
                    <a:pt x="8" y="32"/>
                  </a:lnTo>
                  <a:lnTo>
                    <a:pt x="10" y="32"/>
                  </a:lnTo>
                  <a:lnTo>
                    <a:pt x="10" y="32"/>
                  </a:lnTo>
                  <a:lnTo>
                    <a:pt x="10" y="30"/>
                  </a:lnTo>
                  <a:lnTo>
                    <a:pt x="8" y="30"/>
                  </a:lnTo>
                  <a:lnTo>
                    <a:pt x="4" y="26"/>
                  </a:lnTo>
                  <a:lnTo>
                    <a:pt x="4" y="26"/>
                  </a:lnTo>
                  <a:lnTo>
                    <a:pt x="6" y="22"/>
                  </a:lnTo>
                  <a:lnTo>
                    <a:pt x="6" y="18"/>
                  </a:lnTo>
                  <a:lnTo>
                    <a:pt x="6" y="18"/>
                  </a:lnTo>
                  <a:lnTo>
                    <a:pt x="4" y="18"/>
                  </a:lnTo>
                  <a:lnTo>
                    <a:pt x="4" y="18"/>
                  </a:lnTo>
                  <a:lnTo>
                    <a:pt x="2" y="16"/>
                  </a:lnTo>
                  <a:lnTo>
                    <a:pt x="6" y="16"/>
                  </a:lnTo>
                  <a:lnTo>
                    <a:pt x="6" y="16"/>
                  </a:lnTo>
                  <a:lnTo>
                    <a:pt x="6" y="14"/>
                  </a:lnTo>
                  <a:lnTo>
                    <a:pt x="4" y="14"/>
                  </a:lnTo>
                  <a:lnTo>
                    <a:pt x="2" y="12"/>
                  </a:lnTo>
                  <a:lnTo>
                    <a:pt x="2" y="10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grpFill/>
            <a:ln w="6350">
              <a:solidFill>
                <a:srgbClr val="F6AA16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/>
              <a:endParaRPr lang="en-US" sz="3448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22" name="Senegal">
              <a:extLst>
                <a:ext uri="{FF2B5EF4-FFF2-40B4-BE49-F238E27FC236}">
                  <a16:creationId xmlns:a16="http://schemas.microsoft.com/office/drawing/2014/main" id="{58839610-D8FA-41E0-8D75-51BF5936ABF6}"/>
                </a:ext>
              </a:extLst>
            </p:cNvPr>
            <p:cNvSpPr>
              <a:spLocks/>
            </p:cNvSpPr>
            <p:nvPr/>
          </p:nvSpPr>
          <p:spPr bwMode="auto">
            <a:xfrm>
              <a:off x="5514186" y="4023382"/>
              <a:ext cx="149281" cy="111004"/>
            </a:xfrm>
            <a:custGeom>
              <a:avLst/>
              <a:gdLst>
                <a:gd name="T0" fmla="*/ 12 w 78"/>
                <a:gd name="T1" fmla="*/ 4 h 58"/>
                <a:gd name="T2" fmla="*/ 18 w 78"/>
                <a:gd name="T3" fmla="*/ 2 h 58"/>
                <a:gd name="T4" fmla="*/ 30 w 78"/>
                <a:gd name="T5" fmla="*/ 0 h 58"/>
                <a:gd name="T6" fmla="*/ 38 w 78"/>
                <a:gd name="T7" fmla="*/ 2 h 58"/>
                <a:gd name="T8" fmla="*/ 44 w 78"/>
                <a:gd name="T9" fmla="*/ 6 h 58"/>
                <a:gd name="T10" fmla="*/ 46 w 78"/>
                <a:gd name="T11" fmla="*/ 8 h 58"/>
                <a:gd name="T12" fmla="*/ 48 w 78"/>
                <a:gd name="T13" fmla="*/ 6 h 58"/>
                <a:gd name="T14" fmla="*/ 52 w 78"/>
                <a:gd name="T15" fmla="*/ 8 h 58"/>
                <a:gd name="T16" fmla="*/ 54 w 78"/>
                <a:gd name="T17" fmla="*/ 12 h 58"/>
                <a:gd name="T18" fmla="*/ 58 w 78"/>
                <a:gd name="T19" fmla="*/ 16 h 58"/>
                <a:gd name="T20" fmla="*/ 60 w 78"/>
                <a:gd name="T21" fmla="*/ 20 h 58"/>
                <a:gd name="T22" fmla="*/ 64 w 78"/>
                <a:gd name="T23" fmla="*/ 24 h 58"/>
                <a:gd name="T24" fmla="*/ 66 w 78"/>
                <a:gd name="T25" fmla="*/ 28 h 58"/>
                <a:gd name="T26" fmla="*/ 66 w 78"/>
                <a:gd name="T27" fmla="*/ 34 h 58"/>
                <a:gd name="T28" fmla="*/ 68 w 78"/>
                <a:gd name="T29" fmla="*/ 38 h 58"/>
                <a:gd name="T30" fmla="*/ 72 w 78"/>
                <a:gd name="T31" fmla="*/ 42 h 58"/>
                <a:gd name="T32" fmla="*/ 74 w 78"/>
                <a:gd name="T33" fmla="*/ 44 h 58"/>
                <a:gd name="T34" fmla="*/ 76 w 78"/>
                <a:gd name="T35" fmla="*/ 46 h 58"/>
                <a:gd name="T36" fmla="*/ 76 w 78"/>
                <a:gd name="T37" fmla="*/ 50 h 58"/>
                <a:gd name="T38" fmla="*/ 78 w 78"/>
                <a:gd name="T39" fmla="*/ 54 h 58"/>
                <a:gd name="T40" fmla="*/ 78 w 78"/>
                <a:gd name="T41" fmla="*/ 58 h 58"/>
                <a:gd name="T42" fmla="*/ 76 w 78"/>
                <a:gd name="T43" fmla="*/ 56 h 58"/>
                <a:gd name="T44" fmla="*/ 72 w 78"/>
                <a:gd name="T45" fmla="*/ 54 h 58"/>
                <a:gd name="T46" fmla="*/ 66 w 78"/>
                <a:gd name="T47" fmla="*/ 54 h 58"/>
                <a:gd name="T48" fmla="*/ 60 w 78"/>
                <a:gd name="T49" fmla="*/ 52 h 58"/>
                <a:gd name="T50" fmla="*/ 46 w 78"/>
                <a:gd name="T51" fmla="*/ 50 h 58"/>
                <a:gd name="T52" fmla="*/ 44 w 78"/>
                <a:gd name="T53" fmla="*/ 50 h 58"/>
                <a:gd name="T54" fmla="*/ 30 w 78"/>
                <a:gd name="T55" fmla="*/ 48 h 58"/>
                <a:gd name="T56" fmla="*/ 24 w 78"/>
                <a:gd name="T57" fmla="*/ 54 h 58"/>
                <a:gd name="T58" fmla="*/ 12 w 78"/>
                <a:gd name="T59" fmla="*/ 54 h 58"/>
                <a:gd name="T60" fmla="*/ 8 w 78"/>
                <a:gd name="T61" fmla="*/ 52 h 58"/>
                <a:gd name="T62" fmla="*/ 10 w 78"/>
                <a:gd name="T63" fmla="*/ 50 h 58"/>
                <a:gd name="T64" fmla="*/ 14 w 78"/>
                <a:gd name="T65" fmla="*/ 50 h 58"/>
                <a:gd name="T66" fmla="*/ 6 w 78"/>
                <a:gd name="T67" fmla="*/ 50 h 58"/>
                <a:gd name="T68" fmla="*/ 8 w 78"/>
                <a:gd name="T69" fmla="*/ 48 h 58"/>
                <a:gd name="T70" fmla="*/ 8 w 78"/>
                <a:gd name="T71" fmla="*/ 44 h 58"/>
                <a:gd name="T72" fmla="*/ 18 w 78"/>
                <a:gd name="T73" fmla="*/ 42 h 58"/>
                <a:gd name="T74" fmla="*/ 24 w 78"/>
                <a:gd name="T75" fmla="*/ 38 h 58"/>
                <a:gd name="T76" fmla="*/ 26 w 78"/>
                <a:gd name="T77" fmla="*/ 40 h 58"/>
                <a:gd name="T78" fmla="*/ 28 w 78"/>
                <a:gd name="T79" fmla="*/ 38 h 58"/>
                <a:gd name="T80" fmla="*/ 34 w 78"/>
                <a:gd name="T81" fmla="*/ 40 h 58"/>
                <a:gd name="T82" fmla="*/ 42 w 78"/>
                <a:gd name="T83" fmla="*/ 42 h 58"/>
                <a:gd name="T84" fmla="*/ 46 w 78"/>
                <a:gd name="T85" fmla="*/ 42 h 58"/>
                <a:gd name="T86" fmla="*/ 42 w 78"/>
                <a:gd name="T87" fmla="*/ 40 h 58"/>
                <a:gd name="T88" fmla="*/ 36 w 78"/>
                <a:gd name="T89" fmla="*/ 36 h 58"/>
                <a:gd name="T90" fmla="*/ 28 w 78"/>
                <a:gd name="T91" fmla="*/ 34 h 58"/>
                <a:gd name="T92" fmla="*/ 22 w 78"/>
                <a:gd name="T93" fmla="*/ 34 h 58"/>
                <a:gd name="T94" fmla="*/ 16 w 78"/>
                <a:gd name="T95" fmla="*/ 38 h 58"/>
                <a:gd name="T96" fmla="*/ 10 w 78"/>
                <a:gd name="T97" fmla="*/ 38 h 58"/>
                <a:gd name="T98" fmla="*/ 10 w 78"/>
                <a:gd name="T99" fmla="*/ 36 h 58"/>
                <a:gd name="T100" fmla="*/ 8 w 78"/>
                <a:gd name="T101" fmla="*/ 34 h 58"/>
                <a:gd name="T102" fmla="*/ 6 w 78"/>
                <a:gd name="T103" fmla="*/ 32 h 58"/>
                <a:gd name="T104" fmla="*/ 0 w 78"/>
                <a:gd name="T105" fmla="*/ 24 h 58"/>
                <a:gd name="T106" fmla="*/ 10 w 78"/>
                <a:gd name="T107" fmla="*/ 1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78" h="58">
                  <a:moveTo>
                    <a:pt x="12" y="6"/>
                  </a:moveTo>
                  <a:lnTo>
                    <a:pt x="12" y="4"/>
                  </a:lnTo>
                  <a:lnTo>
                    <a:pt x="14" y="4"/>
                  </a:lnTo>
                  <a:lnTo>
                    <a:pt x="18" y="2"/>
                  </a:lnTo>
                  <a:lnTo>
                    <a:pt x="24" y="2"/>
                  </a:lnTo>
                  <a:lnTo>
                    <a:pt x="30" y="0"/>
                  </a:lnTo>
                  <a:lnTo>
                    <a:pt x="32" y="0"/>
                  </a:lnTo>
                  <a:lnTo>
                    <a:pt x="38" y="2"/>
                  </a:lnTo>
                  <a:lnTo>
                    <a:pt x="42" y="2"/>
                  </a:lnTo>
                  <a:lnTo>
                    <a:pt x="44" y="6"/>
                  </a:lnTo>
                  <a:lnTo>
                    <a:pt x="44" y="6"/>
                  </a:lnTo>
                  <a:lnTo>
                    <a:pt x="46" y="8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50" y="6"/>
                  </a:lnTo>
                  <a:lnTo>
                    <a:pt x="52" y="8"/>
                  </a:lnTo>
                  <a:lnTo>
                    <a:pt x="52" y="10"/>
                  </a:lnTo>
                  <a:lnTo>
                    <a:pt x="54" y="12"/>
                  </a:lnTo>
                  <a:lnTo>
                    <a:pt x="54" y="16"/>
                  </a:lnTo>
                  <a:lnTo>
                    <a:pt x="58" y="16"/>
                  </a:lnTo>
                  <a:lnTo>
                    <a:pt x="58" y="18"/>
                  </a:lnTo>
                  <a:lnTo>
                    <a:pt x="60" y="20"/>
                  </a:lnTo>
                  <a:lnTo>
                    <a:pt x="64" y="22"/>
                  </a:lnTo>
                  <a:lnTo>
                    <a:pt x="64" y="24"/>
                  </a:lnTo>
                  <a:lnTo>
                    <a:pt x="66" y="24"/>
                  </a:lnTo>
                  <a:lnTo>
                    <a:pt x="66" y="28"/>
                  </a:lnTo>
                  <a:lnTo>
                    <a:pt x="66" y="30"/>
                  </a:lnTo>
                  <a:lnTo>
                    <a:pt x="66" y="34"/>
                  </a:lnTo>
                  <a:lnTo>
                    <a:pt x="66" y="36"/>
                  </a:lnTo>
                  <a:lnTo>
                    <a:pt x="68" y="38"/>
                  </a:lnTo>
                  <a:lnTo>
                    <a:pt x="70" y="42"/>
                  </a:lnTo>
                  <a:lnTo>
                    <a:pt x="72" y="42"/>
                  </a:lnTo>
                  <a:lnTo>
                    <a:pt x="72" y="42"/>
                  </a:lnTo>
                  <a:lnTo>
                    <a:pt x="74" y="44"/>
                  </a:lnTo>
                  <a:lnTo>
                    <a:pt x="74" y="44"/>
                  </a:lnTo>
                  <a:lnTo>
                    <a:pt x="76" y="46"/>
                  </a:lnTo>
                  <a:lnTo>
                    <a:pt x="76" y="48"/>
                  </a:lnTo>
                  <a:lnTo>
                    <a:pt x="76" y="50"/>
                  </a:lnTo>
                  <a:lnTo>
                    <a:pt x="76" y="52"/>
                  </a:lnTo>
                  <a:lnTo>
                    <a:pt x="78" y="54"/>
                  </a:lnTo>
                  <a:lnTo>
                    <a:pt x="78" y="56"/>
                  </a:lnTo>
                  <a:lnTo>
                    <a:pt x="78" y="58"/>
                  </a:lnTo>
                  <a:lnTo>
                    <a:pt x="78" y="56"/>
                  </a:lnTo>
                  <a:lnTo>
                    <a:pt x="76" y="56"/>
                  </a:lnTo>
                  <a:lnTo>
                    <a:pt x="74" y="54"/>
                  </a:lnTo>
                  <a:lnTo>
                    <a:pt x="72" y="54"/>
                  </a:lnTo>
                  <a:lnTo>
                    <a:pt x="70" y="54"/>
                  </a:lnTo>
                  <a:lnTo>
                    <a:pt x="66" y="54"/>
                  </a:lnTo>
                  <a:lnTo>
                    <a:pt x="62" y="54"/>
                  </a:lnTo>
                  <a:lnTo>
                    <a:pt x="60" y="52"/>
                  </a:lnTo>
                  <a:lnTo>
                    <a:pt x="54" y="50"/>
                  </a:lnTo>
                  <a:lnTo>
                    <a:pt x="46" y="50"/>
                  </a:lnTo>
                  <a:lnTo>
                    <a:pt x="44" y="50"/>
                  </a:lnTo>
                  <a:lnTo>
                    <a:pt x="44" y="50"/>
                  </a:lnTo>
                  <a:lnTo>
                    <a:pt x="42" y="50"/>
                  </a:lnTo>
                  <a:lnTo>
                    <a:pt x="30" y="48"/>
                  </a:lnTo>
                  <a:lnTo>
                    <a:pt x="26" y="50"/>
                  </a:lnTo>
                  <a:lnTo>
                    <a:pt x="24" y="54"/>
                  </a:lnTo>
                  <a:lnTo>
                    <a:pt x="16" y="52"/>
                  </a:lnTo>
                  <a:lnTo>
                    <a:pt x="12" y="54"/>
                  </a:lnTo>
                  <a:lnTo>
                    <a:pt x="8" y="54"/>
                  </a:lnTo>
                  <a:lnTo>
                    <a:pt x="8" y="52"/>
                  </a:lnTo>
                  <a:lnTo>
                    <a:pt x="8" y="50"/>
                  </a:lnTo>
                  <a:lnTo>
                    <a:pt x="10" y="50"/>
                  </a:lnTo>
                  <a:lnTo>
                    <a:pt x="12" y="52"/>
                  </a:lnTo>
                  <a:lnTo>
                    <a:pt x="14" y="50"/>
                  </a:lnTo>
                  <a:lnTo>
                    <a:pt x="10" y="48"/>
                  </a:lnTo>
                  <a:lnTo>
                    <a:pt x="6" y="50"/>
                  </a:lnTo>
                  <a:lnTo>
                    <a:pt x="6" y="50"/>
                  </a:lnTo>
                  <a:lnTo>
                    <a:pt x="8" y="48"/>
                  </a:lnTo>
                  <a:lnTo>
                    <a:pt x="8" y="44"/>
                  </a:lnTo>
                  <a:lnTo>
                    <a:pt x="8" y="44"/>
                  </a:lnTo>
                  <a:lnTo>
                    <a:pt x="16" y="44"/>
                  </a:lnTo>
                  <a:lnTo>
                    <a:pt x="18" y="42"/>
                  </a:lnTo>
                  <a:lnTo>
                    <a:pt x="20" y="40"/>
                  </a:lnTo>
                  <a:lnTo>
                    <a:pt x="24" y="38"/>
                  </a:lnTo>
                  <a:lnTo>
                    <a:pt x="26" y="40"/>
                  </a:lnTo>
                  <a:lnTo>
                    <a:pt x="26" y="40"/>
                  </a:lnTo>
                  <a:lnTo>
                    <a:pt x="28" y="38"/>
                  </a:lnTo>
                  <a:lnTo>
                    <a:pt x="28" y="38"/>
                  </a:lnTo>
                  <a:lnTo>
                    <a:pt x="32" y="40"/>
                  </a:lnTo>
                  <a:lnTo>
                    <a:pt x="34" y="40"/>
                  </a:lnTo>
                  <a:lnTo>
                    <a:pt x="38" y="42"/>
                  </a:lnTo>
                  <a:lnTo>
                    <a:pt x="42" y="42"/>
                  </a:lnTo>
                  <a:lnTo>
                    <a:pt x="44" y="42"/>
                  </a:lnTo>
                  <a:lnTo>
                    <a:pt x="46" y="42"/>
                  </a:lnTo>
                  <a:lnTo>
                    <a:pt x="44" y="40"/>
                  </a:lnTo>
                  <a:lnTo>
                    <a:pt x="42" y="40"/>
                  </a:lnTo>
                  <a:lnTo>
                    <a:pt x="38" y="36"/>
                  </a:lnTo>
                  <a:lnTo>
                    <a:pt x="36" y="36"/>
                  </a:lnTo>
                  <a:lnTo>
                    <a:pt x="32" y="34"/>
                  </a:lnTo>
                  <a:lnTo>
                    <a:pt x="28" y="34"/>
                  </a:lnTo>
                  <a:lnTo>
                    <a:pt x="26" y="34"/>
                  </a:lnTo>
                  <a:lnTo>
                    <a:pt x="22" y="34"/>
                  </a:lnTo>
                  <a:lnTo>
                    <a:pt x="18" y="38"/>
                  </a:lnTo>
                  <a:lnTo>
                    <a:pt x="16" y="38"/>
                  </a:lnTo>
                  <a:lnTo>
                    <a:pt x="14" y="38"/>
                  </a:lnTo>
                  <a:lnTo>
                    <a:pt x="10" y="38"/>
                  </a:lnTo>
                  <a:lnTo>
                    <a:pt x="10" y="38"/>
                  </a:lnTo>
                  <a:lnTo>
                    <a:pt x="10" y="36"/>
                  </a:lnTo>
                  <a:lnTo>
                    <a:pt x="8" y="34"/>
                  </a:lnTo>
                  <a:lnTo>
                    <a:pt x="8" y="34"/>
                  </a:lnTo>
                  <a:lnTo>
                    <a:pt x="8" y="32"/>
                  </a:lnTo>
                  <a:lnTo>
                    <a:pt x="6" y="32"/>
                  </a:lnTo>
                  <a:lnTo>
                    <a:pt x="4" y="26"/>
                  </a:lnTo>
                  <a:lnTo>
                    <a:pt x="0" y="24"/>
                  </a:lnTo>
                  <a:lnTo>
                    <a:pt x="6" y="16"/>
                  </a:lnTo>
                  <a:lnTo>
                    <a:pt x="10" y="10"/>
                  </a:lnTo>
                  <a:lnTo>
                    <a:pt x="12" y="6"/>
                  </a:lnTo>
                  <a:close/>
                </a:path>
              </a:pathLst>
            </a:custGeom>
            <a:grpFill/>
            <a:ln w="6350">
              <a:solidFill>
                <a:srgbClr val="F6AA16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/>
              <a:endParaRPr lang="en-US" sz="3448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23" name="Saudi Arabia">
              <a:extLst>
                <a:ext uri="{FF2B5EF4-FFF2-40B4-BE49-F238E27FC236}">
                  <a16:creationId xmlns:a16="http://schemas.microsoft.com/office/drawing/2014/main" id="{DB6DE64F-8490-42C6-8E65-BA546FDD758D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6091" y="3629127"/>
              <a:ext cx="489948" cy="413394"/>
            </a:xfrm>
            <a:custGeom>
              <a:avLst/>
              <a:gdLst>
                <a:gd name="T0" fmla="*/ 156 w 256"/>
                <a:gd name="T1" fmla="*/ 46 h 216"/>
                <a:gd name="T2" fmla="*/ 62 w 256"/>
                <a:gd name="T3" fmla="*/ 2 h 216"/>
                <a:gd name="T4" fmla="*/ 28 w 256"/>
                <a:gd name="T5" fmla="*/ 12 h 216"/>
                <a:gd name="T6" fmla="*/ 36 w 256"/>
                <a:gd name="T7" fmla="*/ 36 h 216"/>
                <a:gd name="T8" fmla="*/ 4 w 256"/>
                <a:gd name="T9" fmla="*/ 42 h 216"/>
                <a:gd name="T10" fmla="*/ 2 w 256"/>
                <a:gd name="T11" fmla="*/ 52 h 216"/>
                <a:gd name="T12" fmla="*/ 2 w 256"/>
                <a:gd name="T13" fmla="*/ 56 h 216"/>
                <a:gd name="T14" fmla="*/ 6 w 256"/>
                <a:gd name="T15" fmla="*/ 58 h 216"/>
                <a:gd name="T16" fmla="*/ 12 w 256"/>
                <a:gd name="T17" fmla="*/ 68 h 216"/>
                <a:gd name="T18" fmla="*/ 16 w 256"/>
                <a:gd name="T19" fmla="*/ 72 h 216"/>
                <a:gd name="T20" fmla="*/ 22 w 256"/>
                <a:gd name="T21" fmla="*/ 80 h 216"/>
                <a:gd name="T22" fmla="*/ 24 w 256"/>
                <a:gd name="T23" fmla="*/ 86 h 216"/>
                <a:gd name="T24" fmla="*/ 30 w 256"/>
                <a:gd name="T25" fmla="*/ 96 h 216"/>
                <a:gd name="T26" fmla="*/ 32 w 256"/>
                <a:gd name="T27" fmla="*/ 102 h 216"/>
                <a:gd name="T28" fmla="*/ 36 w 256"/>
                <a:gd name="T29" fmla="*/ 108 h 216"/>
                <a:gd name="T30" fmla="*/ 42 w 256"/>
                <a:gd name="T31" fmla="*/ 108 h 216"/>
                <a:gd name="T32" fmla="*/ 50 w 256"/>
                <a:gd name="T33" fmla="*/ 116 h 216"/>
                <a:gd name="T34" fmla="*/ 52 w 256"/>
                <a:gd name="T35" fmla="*/ 120 h 216"/>
                <a:gd name="T36" fmla="*/ 56 w 256"/>
                <a:gd name="T37" fmla="*/ 132 h 216"/>
                <a:gd name="T38" fmla="*/ 54 w 256"/>
                <a:gd name="T39" fmla="*/ 138 h 216"/>
                <a:gd name="T40" fmla="*/ 58 w 256"/>
                <a:gd name="T41" fmla="*/ 148 h 216"/>
                <a:gd name="T42" fmla="*/ 66 w 256"/>
                <a:gd name="T43" fmla="*/ 160 h 216"/>
                <a:gd name="T44" fmla="*/ 72 w 256"/>
                <a:gd name="T45" fmla="*/ 162 h 216"/>
                <a:gd name="T46" fmla="*/ 78 w 256"/>
                <a:gd name="T47" fmla="*/ 166 h 216"/>
                <a:gd name="T48" fmla="*/ 82 w 256"/>
                <a:gd name="T49" fmla="*/ 170 h 216"/>
                <a:gd name="T50" fmla="*/ 88 w 256"/>
                <a:gd name="T51" fmla="*/ 186 h 216"/>
                <a:gd name="T52" fmla="*/ 100 w 256"/>
                <a:gd name="T53" fmla="*/ 200 h 216"/>
                <a:gd name="T54" fmla="*/ 106 w 256"/>
                <a:gd name="T55" fmla="*/ 208 h 216"/>
                <a:gd name="T56" fmla="*/ 114 w 256"/>
                <a:gd name="T57" fmla="*/ 204 h 216"/>
                <a:gd name="T58" fmla="*/ 116 w 256"/>
                <a:gd name="T59" fmla="*/ 192 h 216"/>
                <a:gd name="T60" fmla="*/ 138 w 256"/>
                <a:gd name="T61" fmla="*/ 200 h 216"/>
                <a:gd name="T62" fmla="*/ 172 w 256"/>
                <a:gd name="T63" fmla="*/ 186 h 216"/>
                <a:gd name="T64" fmla="*/ 252 w 256"/>
                <a:gd name="T65" fmla="*/ 126 h 216"/>
                <a:gd name="T66" fmla="*/ 212 w 256"/>
                <a:gd name="T67" fmla="*/ 124 h 216"/>
                <a:gd name="T68" fmla="*/ 206 w 256"/>
                <a:gd name="T69" fmla="*/ 106 h 216"/>
                <a:gd name="T70" fmla="*/ 204 w 256"/>
                <a:gd name="T71" fmla="*/ 104 h 216"/>
                <a:gd name="T72" fmla="*/ 204 w 256"/>
                <a:gd name="T73" fmla="*/ 102 h 216"/>
                <a:gd name="T74" fmla="*/ 198 w 256"/>
                <a:gd name="T75" fmla="*/ 100 h 216"/>
                <a:gd name="T76" fmla="*/ 194 w 256"/>
                <a:gd name="T77" fmla="*/ 96 h 216"/>
                <a:gd name="T78" fmla="*/ 186 w 256"/>
                <a:gd name="T79" fmla="*/ 82 h 216"/>
                <a:gd name="T80" fmla="*/ 186 w 256"/>
                <a:gd name="T81" fmla="*/ 76 h 216"/>
                <a:gd name="T82" fmla="*/ 184 w 256"/>
                <a:gd name="T83" fmla="*/ 70 h 216"/>
                <a:gd name="T84" fmla="*/ 176 w 256"/>
                <a:gd name="T85" fmla="*/ 62 h 216"/>
                <a:gd name="T86" fmla="*/ 178 w 256"/>
                <a:gd name="T87" fmla="*/ 62 h 216"/>
                <a:gd name="T88" fmla="*/ 170 w 256"/>
                <a:gd name="T89" fmla="*/ 60 h 216"/>
                <a:gd name="T90" fmla="*/ 164 w 256"/>
                <a:gd name="T91" fmla="*/ 50 h 216"/>
                <a:gd name="T92" fmla="*/ 162 w 256"/>
                <a:gd name="T93" fmla="*/ 48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56" h="216">
                  <a:moveTo>
                    <a:pt x="162" y="48"/>
                  </a:moveTo>
                  <a:lnTo>
                    <a:pt x="156" y="50"/>
                  </a:lnTo>
                  <a:lnTo>
                    <a:pt x="156" y="46"/>
                  </a:lnTo>
                  <a:lnTo>
                    <a:pt x="144" y="42"/>
                  </a:lnTo>
                  <a:lnTo>
                    <a:pt x="120" y="42"/>
                  </a:lnTo>
                  <a:lnTo>
                    <a:pt x="62" y="2"/>
                  </a:lnTo>
                  <a:lnTo>
                    <a:pt x="50" y="0"/>
                  </a:lnTo>
                  <a:lnTo>
                    <a:pt x="46" y="6"/>
                  </a:lnTo>
                  <a:lnTo>
                    <a:pt x="28" y="12"/>
                  </a:lnTo>
                  <a:lnTo>
                    <a:pt x="42" y="26"/>
                  </a:lnTo>
                  <a:lnTo>
                    <a:pt x="36" y="32"/>
                  </a:lnTo>
                  <a:lnTo>
                    <a:pt x="36" y="36"/>
                  </a:lnTo>
                  <a:lnTo>
                    <a:pt x="26" y="38"/>
                  </a:lnTo>
                  <a:lnTo>
                    <a:pt x="16" y="46"/>
                  </a:lnTo>
                  <a:lnTo>
                    <a:pt x="4" y="42"/>
                  </a:lnTo>
                  <a:lnTo>
                    <a:pt x="2" y="42"/>
                  </a:lnTo>
                  <a:lnTo>
                    <a:pt x="0" y="48"/>
                  </a:lnTo>
                  <a:lnTo>
                    <a:pt x="2" y="52"/>
                  </a:lnTo>
                  <a:lnTo>
                    <a:pt x="0" y="56"/>
                  </a:lnTo>
                  <a:lnTo>
                    <a:pt x="0" y="58"/>
                  </a:lnTo>
                  <a:lnTo>
                    <a:pt x="2" y="56"/>
                  </a:lnTo>
                  <a:lnTo>
                    <a:pt x="2" y="58"/>
                  </a:lnTo>
                  <a:lnTo>
                    <a:pt x="4" y="56"/>
                  </a:lnTo>
                  <a:lnTo>
                    <a:pt x="6" y="58"/>
                  </a:lnTo>
                  <a:lnTo>
                    <a:pt x="6" y="58"/>
                  </a:lnTo>
                  <a:lnTo>
                    <a:pt x="12" y="64"/>
                  </a:lnTo>
                  <a:lnTo>
                    <a:pt x="12" y="68"/>
                  </a:lnTo>
                  <a:lnTo>
                    <a:pt x="12" y="68"/>
                  </a:lnTo>
                  <a:lnTo>
                    <a:pt x="14" y="70"/>
                  </a:lnTo>
                  <a:lnTo>
                    <a:pt x="16" y="72"/>
                  </a:lnTo>
                  <a:lnTo>
                    <a:pt x="18" y="72"/>
                  </a:lnTo>
                  <a:lnTo>
                    <a:pt x="22" y="78"/>
                  </a:lnTo>
                  <a:lnTo>
                    <a:pt x="22" y="80"/>
                  </a:lnTo>
                  <a:lnTo>
                    <a:pt x="22" y="82"/>
                  </a:lnTo>
                  <a:lnTo>
                    <a:pt x="24" y="82"/>
                  </a:lnTo>
                  <a:lnTo>
                    <a:pt x="24" y="86"/>
                  </a:lnTo>
                  <a:lnTo>
                    <a:pt x="26" y="88"/>
                  </a:lnTo>
                  <a:lnTo>
                    <a:pt x="28" y="90"/>
                  </a:lnTo>
                  <a:lnTo>
                    <a:pt x="30" y="96"/>
                  </a:lnTo>
                  <a:lnTo>
                    <a:pt x="32" y="96"/>
                  </a:lnTo>
                  <a:lnTo>
                    <a:pt x="34" y="100"/>
                  </a:lnTo>
                  <a:lnTo>
                    <a:pt x="32" y="102"/>
                  </a:lnTo>
                  <a:lnTo>
                    <a:pt x="32" y="104"/>
                  </a:lnTo>
                  <a:lnTo>
                    <a:pt x="36" y="106"/>
                  </a:lnTo>
                  <a:lnTo>
                    <a:pt x="36" y="108"/>
                  </a:lnTo>
                  <a:lnTo>
                    <a:pt x="38" y="108"/>
                  </a:lnTo>
                  <a:lnTo>
                    <a:pt x="38" y="106"/>
                  </a:lnTo>
                  <a:lnTo>
                    <a:pt x="42" y="108"/>
                  </a:lnTo>
                  <a:lnTo>
                    <a:pt x="44" y="110"/>
                  </a:lnTo>
                  <a:lnTo>
                    <a:pt x="48" y="114"/>
                  </a:lnTo>
                  <a:lnTo>
                    <a:pt x="50" y="116"/>
                  </a:lnTo>
                  <a:lnTo>
                    <a:pt x="50" y="116"/>
                  </a:lnTo>
                  <a:lnTo>
                    <a:pt x="50" y="120"/>
                  </a:lnTo>
                  <a:lnTo>
                    <a:pt x="52" y="120"/>
                  </a:lnTo>
                  <a:lnTo>
                    <a:pt x="52" y="124"/>
                  </a:lnTo>
                  <a:lnTo>
                    <a:pt x="56" y="126"/>
                  </a:lnTo>
                  <a:lnTo>
                    <a:pt x="56" y="132"/>
                  </a:lnTo>
                  <a:lnTo>
                    <a:pt x="56" y="132"/>
                  </a:lnTo>
                  <a:lnTo>
                    <a:pt x="56" y="136"/>
                  </a:lnTo>
                  <a:lnTo>
                    <a:pt x="54" y="138"/>
                  </a:lnTo>
                  <a:lnTo>
                    <a:pt x="56" y="140"/>
                  </a:lnTo>
                  <a:lnTo>
                    <a:pt x="58" y="144"/>
                  </a:lnTo>
                  <a:lnTo>
                    <a:pt x="58" y="148"/>
                  </a:lnTo>
                  <a:lnTo>
                    <a:pt x="60" y="150"/>
                  </a:lnTo>
                  <a:lnTo>
                    <a:pt x="60" y="152"/>
                  </a:lnTo>
                  <a:lnTo>
                    <a:pt x="66" y="160"/>
                  </a:lnTo>
                  <a:lnTo>
                    <a:pt x="68" y="160"/>
                  </a:lnTo>
                  <a:lnTo>
                    <a:pt x="72" y="160"/>
                  </a:lnTo>
                  <a:lnTo>
                    <a:pt x="72" y="162"/>
                  </a:lnTo>
                  <a:lnTo>
                    <a:pt x="74" y="162"/>
                  </a:lnTo>
                  <a:lnTo>
                    <a:pt x="78" y="166"/>
                  </a:lnTo>
                  <a:lnTo>
                    <a:pt x="78" y="166"/>
                  </a:lnTo>
                  <a:lnTo>
                    <a:pt x="80" y="168"/>
                  </a:lnTo>
                  <a:lnTo>
                    <a:pt x="80" y="170"/>
                  </a:lnTo>
                  <a:lnTo>
                    <a:pt x="82" y="170"/>
                  </a:lnTo>
                  <a:lnTo>
                    <a:pt x="84" y="180"/>
                  </a:lnTo>
                  <a:lnTo>
                    <a:pt x="88" y="182"/>
                  </a:lnTo>
                  <a:lnTo>
                    <a:pt x="88" y="186"/>
                  </a:lnTo>
                  <a:lnTo>
                    <a:pt x="96" y="194"/>
                  </a:lnTo>
                  <a:lnTo>
                    <a:pt x="98" y="194"/>
                  </a:lnTo>
                  <a:lnTo>
                    <a:pt x="100" y="200"/>
                  </a:lnTo>
                  <a:lnTo>
                    <a:pt x="102" y="200"/>
                  </a:lnTo>
                  <a:lnTo>
                    <a:pt x="106" y="208"/>
                  </a:lnTo>
                  <a:lnTo>
                    <a:pt x="106" y="208"/>
                  </a:lnTo>
                  <a:lnTo>
                    <a:pt x="110" y="208"/>
                  </a:lnTo>
                  <a:lnTo>
                    <a:pt x="110" y="206"/>
                  </a:lnTo>
                  <a:lnTo>
                    <a:pt x="114" y="204"/>
                  </a:lnTo>
                  <a:lnTo>
                    <a:pt x="112" y="200"/>
                  </a:lnTo>
                  <a:lnTo>
                    <a:pt x="114" y="194"/>
                  </a:lnTo>
                  <a:lnTo>
                    <a:pt x="116" y="192"/>
                  </a:lnTo>
                  <a:lnTo>
                    <a:pt x="120" y="196"/>
                  </a:lnTo>
                  <a:lnTo>
                    <a:pt x="128" y="196"/>
                  </a:lnTo>
                  <a:lnTo>
                    <a:pt x="138" y="200"/>
                  </a:lnTo>
                  <a:lnTo>
                    <a:pt x="150" y="206"/>
                  </a:lnTo>
                  <a:lnTo>
                    <a:pt x="150" y="216"/>
                  </a:lnTo>
                  <a:lnTo>
                    <a:pt x="172" y="186"/>
                  </a:lnTo>
                  <a:lnTo>
                    <a:pt x="254" y="162"/>
                  </a:lnTo>
                  <a:lnTo>
                    <a:pt x="256" y="136"/>
                  </a:lnTo>
                  <a:lnTo>
                    <a:pt x="252" y="126"/>
                  </a:lnTo>
                  <a:lnTo>
                    <a:pt x="252" y="124"/>
                  </a:lnTo>
                  <a:lnTo>
                    <a:pt x="248" y="130"/>
                  </a:lnTo>
                  <a:lnTo>
                    <a:pt x="212" y="124"/>
                  </a:lnTo>
                  <a:lnTo>
                    <a:pt x="210" y="114"/>
                  </a:lnTo>
                  <a:lnTo>
                    <a:pt x="206" y="110"/>
                  </a:lnTo>
                  <a:lnTo>
                    <a:pt x="206" y="106"/>
                  </a:lnTo>
                  <a:lnTo>
                    <a:pt x="206" y="106"/>
                  </a:lnTo>
                  <a:lnTo>
                    <a:pt x="206" y="106"/>
                  </a:lnTo>
                  <a:lnTo>
                    <a:pt x="204" y="104"/>
                  </a:lnTo>
                  <a:lnTo>
                    <a:pt x="204" y="104"/>
                  </a:lnTo>
                  <a:lnTo>
                    <a:pt x="206" y="102"/>
                  </a:lnTo>
                  <a:lnTo>
                    <a:pt x="204" y="102"/>
                  </a:lnTo>
                  <a:lnTo>
                    <a:pt x="204" y="102"/>
                  </a:lnTo>
                  <a:lnTo>
                    <a:pt x="202" y="102"/>
                  </a:lnTo>
                  <a:lnTo>
                    <a:pt x="198" y="100"/>
                  </a:lnTo>
                  <a:lnTo>
                    <a:pt x="198" y="98"/>
                  </a:lnTo>
                  <a:lnTo>
                    <a:pt x="198" y="98"/>
                  </a:lnTo>
                  <a:lnTo>
                    <a:pt x="194" y="96"/>
                  </a:lnTo>
                  <a:lnTo>
                    <a:pt x="194" y="92"/>
                  </a:lnTo>
                  <a:lnTo>
                    <a:pt x="188" y="84"/>
                  </a:lnTo>
                  <a:lnTo>
                    <a:pt x="186" y="82"/>
                  </a:lnTo>
                  <a:lnTo>
                    <a:pt x="188" y="82"/>
                  </a:lnTo>
                  <a:lnTo>
                    <a:pt x="188" y="80"/>
                  </a:lnTo>
                  <a:lnTo>
                    <a:pt x="186" y="76"/>
                  </a:lnTo>
                  <a:lnTo>
                    <a:pt x="186" y="74"/>
                  </a:lnTo>
                  <a:lnTo>
                    <a:pt x="184" y="70"/>
                  </a:lnTo>
                  <a:lnTo>
                    <a:pt x="184" y="70"/>
                  </a:lnTo>
                  <a:lnTo>
                    <a:pt x="178" y="66"/>
                  </a:lnTo>
                  <a:lnTo>
                    <a:pt x="178" y="66"/>
                  </a:lnTo>
                  <a:lnTo>
                    <a:pt x="176" y="62"/>
                  </a:lnTo>
                  <a:lnTo>
                    <a:pt x="176" y="62"/>
                  </a:lnTo>
                  <a:lnTo>
                    <a:pt x="176" y="62"/>
                  </a:lnTo>
                  <a:lnTo>
                    <a:pt x="178" y="62"/>
                  </a:lnTo>
                  <a:lnTo>
                    <a:pt x="176" y="62"/>
                  </a:lnTo>
                  <a:lnTo>
                    <a:pt x="174" y="62"/>
                  </a:lnTo>
                  <a:lnTo>
                    <a:pt x="170" y="60"/>
                  </a:lnTo>
                  <a:lnTo>
                    <a:pt x="168" y="54"/>
                  </a:lnTo>
                  <a:lnTo>
                    <a:pt x="166" y="50"/>
                  </a:lnTo>
                  <a:lnTo>
                    <a:pt x="164" y="50"/>
                  </a:lnTo>
                  <a:lnTo>
                    <a:pt x="164" y="48"/>
                  </a:lnTo>
                  <a:lnTo>
                    <a:pt x="164" y="48"/>
                  </a:lnTo>
                  <a:lnTo>
                    <a:pt x="162" y="48"/>
                  </a:lnTo>
                  <a:close/>
                </a:path>
              </a:pathLst>
            </a:custGeom>
            <a:grpFill/>
            <a:ln w="6350">
              <a:solidFill>
                <a:srgbClr val="F6AA16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/>
              <a:endParaRPr lang="en-US" sz="3448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24" name="Santa Cuz/Las Palmas">
              <a:extLst>
                <a:ext uri="{FF2B5EF4-FFF2-40B4-BE49-F238E27FC236}">
                  <a16:creationId xmlns:a16="http://schemas.microsoft.com/office/drawing/2014/main" id="{4BB9CA70-2074-4485-A0B4-6D44CEB05CE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06531" y="3717164"/>
              <a:ext cx="107176" cy="38277"/>
            </a:xfrm>
            <a:custGeom>
              <a:avLst/>
              <a:gdLst>
                <a:gd name="T0" fmla="*/ 10 w 56"/>
                <a:gd name="T1" fmla="*/ 14 h 20"/>
                <a:gd name="T2" fmla="*/ 8 w 56"/>
                <a:gd name="T3" fmla="*/ 14 h 20"/>
                <a:gd name="T4" fmla="*/ 8 w 56"/>
                <a:gd name="T5" fmla="*/ 12 h 20"/>
                <a:gd name="T6" fmla="*/ 10 w 56"/>
                <a:gd name="T7" fmla="*/ 12 h 20"/>
                <a:gd name="T8" fmla="*/ 10 w 56"/>
                <a:gd name="T9" fmla="*/ 14 h 20"/>
                <a:gd name="T10" fmla="*/ 10 w 56"/>
                <a:gd name="T11" fmla="*/ 14 h 20"/>
                <a:gd name="T12" fmla="*/ 10 w 56"/>
                <a:gd name="T13" fmla="*/ 14 h 20"/>
                <a:gd name="T14" fmla="*/ 0 w 56"/>
                <a:gd name="T15" fmla="*/ 20 h 20"/>
                <a:gd name="T16" fmla="*/ 0 w 56"/>
                <a:gd name="T17" fmla="*/ 18 h 20"/>
                <a:gd name="T18" fmla="*/ 2 w 56"/>
                <a:gd name="T19" fmla="*/ 16 h 20"/>
                <a:gd name="T20" fmla="*/ 2 w 56"/>
                <a:gd name="T21" fmla="*/ 18 h 20"/>
                <a:gd name="T22" fmla="*/ 2 w 56"/>
                <a:gd name="T23" fmla="*/ 18 h 20"/>
                <a:gd name="T24" fmla="*/ 2 w 56"/>
                <a:gd name="T25" fmla="*/ 20 h 20"/>
                <a:gd name="T26" fmla="*/ 0 w 56"/>
                <a:gd name="T27" fmla="*/ 20 h 20"/>
                <a:gd name="T28" fmla="*/ 2 w 56"/>
                <a:gd name="T29" fmla="*/ 8 h 20"/>
                <a:gd name="T30" fmla="*/ 2 w 56"/>
                <a:gd name="T31" fmla="*/ 6 h 20"/>
                <a:gd name="T32" fmla="*/ 2 w 56"/>
                <a:gd name="T33" fmla="*/ 4 h 20"/>
                <a:gd name="T34" fmla="*/ 2 w 56"/>
                <a:gd name="T35" fmla="*/ 2 h 20"/>
                <a:gd name="T36" fmla="*/ 2 w 56"/>
                <a:gd name="T37" fmla="*/ 2 h 20"/>
                <a:gd name="T38" fmla="*/ 4 w 56"/>
                <a:gd name="T39" fmla="*/ 4 h 20"/>
                <a:gd name="T40" fmla="*/ 4 w 56"/>
                <a:gd name="T41" fmla="*/ 8 h 20"/>
                <a:gd name="T42" fmla="*/ 4 w 56"/>
                <a:gd name="T43" fmla="*/ 8 h 20"/>
                <a:gd name="T44" fmla="*/ 2 w 56"/>
                <a:gd name="T45" fmla="*/ 8 h 20"/>
                <a:gd name="T46" fmla="*/ 2 w 56"/>
                <a:gd name="T47" fmla="*/ 8 h 20"/>
                <a:gd name="T48" fmla="*/ 22 w 56"/>
                <a:gd name="T49" fmla="*/ 12 h 20"/>
                <a:gd name="T50" fmla="*/ 20 w 56"/>
                <a:gd name="T51" fmla="*/ 12 h 20"/>
                <a:gd name="T52" fmla="*/ 16 w 56"/>
                <a:gd name="T53" fmla="*/ 16 h 20"/>
                <a:gd name="T54" fmla="*/ 14 w 56"/>
                <a:gd name="T55" fmla="*/ 14 h 20"/>
                <a:gd name="T56" fmla="*/ 12 w 56"/>
                <a:gd name="T57" fmla="*/ 12 h 20"/>
                <a:gd name="T58" fmla="*/ 14 w 56"/>
                <a:gd name="T59" fmla="*/ 10 h 20"/>
                <a:gd name="T60" fmla="*/ 16 w 56"/>
                <a:gd name="T61" fmla="*/ 10 h 20"/>
                <a:gd name="T62" fmla="*/ 20 w 56"/>
                <a:gd name="T63" fmla="*/ 10 h 20"/>
                <a:gd name="T64" fmla="*/ 20 w 56"/>
                <a:gd name="T65" fmla="*/ 8 h 20"/>
                <a:gd name="T66" fmla="*/ 22 w 56"/>
                <a:gd name="T67" fmla="*/ 10 h 20"/>
                <a:gd name="T68" fmla="*/ 22 w 56"/>
                <a:gd name="T69" fmla="*/ 12 h 20"/>
                <a:gd name="T70" fmla="*/ 28 w 56"/>
                <a:gd name="T71" fmla="*/ 12 h 20"/>
                <a:gd name="T72" fmla="*/ 26 w 56"/>
                <a:gd name="T73" fmla="*/ 16 h 20"/>
                <a:gd name="T74" fmla="*/ 28 w 56"/>
                <a:gd name="T75" fmla="*/ 18 h 20"/>
                <a:gd name="T76" fmla="*/ 30 w 56"/>
                <a:gd name="T77" fmla="*/ 16 h 20"/>
                <a:gd name="T78" fmla="*/ 32 w 56"/>
                <a:gd name="T79" fmla="*/ 16 h 20"/>
                <a:gd name="T80" fmla="*/ 32 w 56"/>
                <a:gd name="T81" fmla="*/ 14 h 20"/>
                <a:gd name="T82" fmla="*/ 30 w 56"/>
                <a:gd name="T83" fmla="*/ 12 h 20"/>
                <a:gd name="T84" fmla="*/ 28 w 56"/>
                <a:gd name="T85" fmla="*/ 12 h 20"/>
                <a:gd name="T86" fmla="*/ 50 w 56"/>
                <a:gd name="T87" fmla="*/ 4 h 20"/>
                <a:gd name="T88" fmla="*/ 52 w 56"/>
                <a:gd name="T89" fmla="*/ 0 h 20"/>
                <a:gd name="T90" fmla="*/ 54 w 56"/>
                <a:gd name="T91" fmla="*/ 0 h 20"/>
                <a:gd name="T92" fmla="*/ 56 w 56"/>
                <a:gd name="T93" fmla="*/ 2 h 20"/>
                <a:gd name="T94" fmla="*/ 52 w 56"/>
                <a:gd name="T95" fmla="*/ 2 h 20"/>
                <a:gd name="T96" fmla="*/ 50 w 56"/>
                <a:gd name="T97" fmla="*/ 4 h 20"/>
                <a:gd name="T98" fmla="*/ 44 w 56"/>
                <a:gd name="T99" fmla="*/ 14 h 20"/>
                <a:gd name="T100" fmla="*/ 46 w 56"/>
                <a:gd name="T101" fmla="*/ 10 h 20"/>
                <a:gd name="T102" fmla="*/ 46 w 56"/>
                <a:gd name="T103" fmla="*/ 8 h 20"/>
                <a:gd name="T104" fmla="*/ 50 w 56"/>
                <a:gd name="T105" fmla="*/ 6 h 20"/>
                <a:gd name="T106" fmla="*/ 50 w 56"/>
                <a:gd name="T107" fmla="*/ 10 h 20"/>
                <a:gd name="T108" fmla="*/ 46 w 56"/>
                <a:gd name="T109" fmla="*/ 14 h 20"/>
                <a:gd name="T110" fmla="*/ 44 w 56"/>
                <a:gd name="T111" fmla="*/ 14 h 20"/>
                <a:gd name="T112" fmla="*/ 44 w 56"/>
                <a:gd name="T113" fmla="*/ 14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6" h="20">
                  <a:moveTo>
                    <a:pt x="10" y="14"/>
                  </a:moveTo>
                  <a:lnTo>
                    <a:pt x="8" y="14"/>
                  </a:lnTo>
                  <a:lnTo>
                    <a:pt x="8" y="12"/>
                  </a:lnTo>
                  <a:lnTo>
                    <a:pt x="10" y="12"/>
                  </a:lnTo>
                  <a:lnTo>
                    <a:pt x="10" y="14"/>
                  </a:lnTo>
                  <a:lnTo>
                    <a:pt x="10" y="14"/>
                  </a:lnTo>
                  <a:lnTo>
                    <a:pt x="10" y="14"/>
                  </a:lnTo>
                  <a:close/>
                  <a:moveTo>
                    <a:pt x="0" y="20"/>
                  </a:moveTo>
                  <a:lnTo>
                    <a:pt x="0" y="18"/>
                  </a:lnTo>
                  <a:lnTo>
                    <a:pt x="2" y="16"/>
                  </a:lnTo>
                  <a:lnTo>
                    <a:pt x="2" y="18"/>
                  </a:lnTo>
                  <a:lnTo>
                    <a:pt x="2" y="18"/>
                  </a:lnTo>
                  <a:lnTo>
                    <a:pt x="2" y="20"/>
                  </a:lnTo>
                  <a:lnTo>
                    <a:pt x="0" y="20"/>
                  </a:lnTo>
                  <a:close/>
                  <a:moveTo>
                    <a:pt x="2" y="8"/>
                  </a:moveTo>
                  <a:lnTo>
                    <a:pt x="2" y="6"/>
                  </a:lnTo>
                  <a:lnTo>
                    <a:pt x="2" y="4"/>
                  </a:lnTo>
                  <a:lnTo>
                    <a:pt x="2" y="2"/>
                  </a:lnTo>
                  <a:lnTo>
                    <a:pt x="2" y="2"/>
                  </a:lnTo>
                  <a:lnTo>
                    <a:pt x="4" y="4"/>
                  </a:lnTo>
                  <a:lnTo>
                    <a:pt x="4" y="8"/>
                  </a:lnTo>
                  <a:lnTo>
                    <a:pt x="4" y="8"/>
                  </a:lnTo>
                  <a:lnTo>
                    <a:pt x="2" y="8"/>
                  </a:lnTo>
                  <a:lnTo>
                    <a:pt x="2" y="8"/>
                  </a:lnTo>
                  <a:close/>
                  <a:moveTo>
                    <a:pt x="22" y="12"/>
                  </a:moveTo>
                  <a:lnTo>
                    <a:pt x="20" y="12"/>
                  </a:lnTo>
                  <a:lnTo>
                    <a:pt x="16" y="16"/>
                  </a:lnTo>
                  <a:lnTo>
                    <a:pt x="14" y="14"/>
                  </a:lnTo>
                  <a:lnTo>
                    <a:pt x="12" y="12"/>
                  </a:lnTo>
                  <a:lnTo>
                    <a:pt x="14" y="10"/>
                  </a:lnTo>
                  <a:lnTo>
                    <a:pt x="16" y="10"/>
                  </a:lnTo>
                  <a:lnTo>
                    <a:pt x="20" y="10"/>
                  </a:lnTo>
                  <a:lnTo>
                    <a:pt x="20" y="8"/>
                  </a:lnTo>
                  <a:lnTo>
                    <a:pt x="22" y="10"/>
                  </a:lnTo>
                  <a:lnTo>
                    <a:pt x="22" y="12"/>
                  </a:lnTo>
                  <a:close/>
                  <a:moveTo>
                    <a:pt x="28" y="12"/>
                  </a:moveTo>
                  <a:lnTo>
                    <a:pt x="26" y="16"/>
                  </a:lnTo>
                  <a:lnTo>
                    <a:pt x="28" y="18"/>
                  </a:lnTo>
                  <a:lnTo>
                    <a:pt x="30" y="16"/>
                  </a:lnTo>
                  <a:lnTo>
                    <a:pt x="32" y="16"/>
                  </a:lnTo>
                  <a:lnTo>
                    <a:pt x="32" y="14"/>
                  </a:lnTo>
                  <a:lnTo>
                    <a:pt x="30" y="12"/>
                  </a:lnTo>
                  <a:lnTo>
                    <a:pt x="28" y="12"/>
                  </a:lnTo>
                  <a:close/>
                  <a:moveTo>
                    <a:pt x="50" y="4"/>
                  </a:moveTo>
                  <a:lnTo>
                    <a:pt x="52" y="0"/>
                  </a:lnTo>
                  <a:lnTo>
                    <a:pt x="54" y="0"/>
                  </a:lnTo>
                  <a:lnTo>
                    <a:pt x="56" y="2"/>
                  </a:lnTo>
                  <a:lnTo>
                    <a:pt x="52" y="2"/>
                  </a:lnTo>
                  <a:lnTo>
                    <a:pt x="50" y="4"/>
                  </a:lnTo>
                  <a:close/>
                  <a:moveTo>
                    <a:pt x="44" y="14"/>
                  </a:moveTo>
                  <a:lnTo>
                    <a:pt x="46" y="10"/>
                  </a:lnTo>
                  <a:lnTo>
                    <a:pt x="46" y="8"/>
                  </a:lnTo>
                  <a:lnTo>
                    <a:pt x="50" y="6"/>
                  </a:lnTo>
                  <a:lnTo>
                    <a:pt x="50" y="10"/>
                  </a:lnTo>
                  <a:lnTo>
                    <a:pt x="46" y="14"/>
                  </a:lnTo>
                  <a:lnTo>
                    <a:pt x="44" y="14"/>
                  </a:lnTo>
                  <a:lnTo>
                    <a:pt x="44" y="14"/>
                  </a:lnTo>
                  <a:close/>
                </a:path>
              </a:pathLst>
            </a:custGeom>
            <a:grpFill/>
            <a:ln w="6350">
              <a:solidFill>
                <a:srgbClr val="F6AA16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/>
              <a:endParaRPr lang="en-US" sz="3448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25" name="Rwanda">
              <a:extLst>
                <a:ext uri="{FF2B5EF4-FFF2-40B4-BE49-F238E27FC236}">
                  <a16:creationId xmlns:a16="http://schemas.microsoft.com/office/drawing/2014/main" id="{55F35DA1-E125-4083-8205-5E1C9C8B75BF}"/>
                </a:ext>
              </a:extLst>
            </p:cNvPr>
            <p:cNvSpPr>
              <a:spLocks/>
            </p:cNvSpPr>
            <p:nvPr/>
          </p:nvSpPr>
          <p:spPr bwMode="auto">
            <a:xfrm>
              <a:off x="6597432" y="4452086"/>
              <a:ext cx="49760" cy="38277"/>
            </a:xfrm>
            <a:custGeom>
              <a:avLst/>
              <a:gdLst>
                <a:gd name="T0" fmla="*/ 8 w 26"/>
                <a:gd name="T1" fmla="*/ 2 h 20"/>
                <a:gd name="T2" fmla="*/ 8 w 26"/>
                <a:gd name="T3" fmla="*/ 2 h 20"/>
                <a:gd name="T4" fmla="*/ 10 w 26"/>
                <a:gd name="T5" fmla="*/ 2 h 20"/>
                <a:gd name="T6" fmla="*/ 12 w 26"/>
                <a:gd name="T7" fmla="*/ 0 h 20"/>
                <a:gd name="T8" fmla="*/ 14 w 26"/>
                <a:gd name="T9" fmla="*/ 2 h 20"/>
                <a:gd name="T10" fmla="*/ 14 w 26"/>
                <a:gd name="T11" fmla="*/ 2 h 20"/>
                <a:gd name="T12" fmla="*/ 16 w 26"/>
                <a:gd name="T13" fmla="*/ 2 h 20"/>
                <a:gd name="T14" fmla="*/ 16 w 26"/>
                <a:gd name="T15" fmla="*/ 2 h 20"/>
                <a:gd name="T16" fmla="*/ 18 w 26"/>
                <a:gd name="T17" fmla="*/ 0 h 20"/>
                <a:gd name="T18" fmla="*/ 20 w 26"/>
                <a:gd name="T19" fmla="*/ 0 h 20"/>
                <a:gd name="T20" fmla="*/ 22 w 26"/>
                <a:gd name="T21" fmla="*/ 2 h 20"/>
                <a:gd name="T22" fmla="*/ 22 w 26"/>
                <a:gd name="T23" fmla="*/ 4 h 20"/>
                <a:gd name="T24" fmla="*/ 24 w 26"/>
                <a:gd name="T25" fmla="*/ 4 h 20"/>
                <a:gd name="T26" fmla="*/ 24 w 26"/>
                <a:gd name="T27" fmla="*/ 6 h 20"/>
                <a:gd name="T28" fmla="*/ 24 w 26"/>
                <a:gd name="T29" fmla="*/ 10 h 20"/>
                <a:gd name="T30" fmla="*/ 26 w 26"/>
                <a:gd name="T31" fmla="*/ 12 h 20"/>
                <a:gd name="T32" fmla="*/ 24 w 26"/>
                <a:gd name="T33" fmla="*/ 14 h 20"/>
                <a:gd name="T34" fmla="*/ 24 w 26"/>
                <a:gd name="T35" fmla="*/ 16 h 20"/>
                <a:gd name="T36" fmla="*/ 24 w 26"/>
                <a:gd name="T37" fmla="*/ 16 h 20"/>
                <a:gd name="T38" fmla="*/ 22 w 26"/>
                <a:gd name="T39" fmla="*/ 18 h 20"/>
                <a:gd name="T40" fmla="*/ 20 w 26"/>
                <a:gd name="T41" fmla="*/ 18 h 20"/>
                <a:gd name="T42" fmla="*/ 20 w 26"/>
                <a:gd name="T43" fmla="*/ 16 h 20"/>
                <a:gd name="T44" fmla="*/ 20 w 26"/>
                <a:gd name="T45" fmla="*/ 16 h 20"/>
                <a:gd name="T46" fmla="*/ 18 w 26"/>
                <a:gd name="T47" fmla="*/ 14 h 20"/>
                <a:gd name="T48" fmla="*/ 18 w 26"/>
                <a:gd name="T49" fmla="*/ 14 h 20"/>
                <a:gd name="T50" fmla="*/ 16 w 26"/>
                <a:gd name="T51" fmla="*/ 14 h 20"/>
                <a:gd name="T52" fmla="*/ 16 w 26"/>
                <a:gd name="T53" fmla="*/ 12 h 20"/>
                <a:gd name="T54" fmla="*/ 14 w 26"/>
                <a:gd name="T55" fmla="*/ 12 h 20"/>
                <a:gd name="T56" fmla="*/ 14 w 26"/>
                <a:gd name="T57" fmla="*/ 14 h 20"/>
                <a:gd name="T58" fmla="*/ 14 w 26"/>
                <a:gd name="T59" fmla="*/ 18 h 20"/>
                <a:gd name="T60" fmla="*/ 14 w 26"/>
                <a:gd name="T61" fmla="*/ 20 h 20"/>
                <a:gd name="T62" fmla="*/ 10 w 26"/>
                <a:gd name="T63" fmla="*/ 20 h 20"/>
                <a:gd name="T64" fmla="*/ 10 w 26"/>
                <a:gd name="T65" fmla="*/ 18 h 20"/>
                <a:gd name="T66" fmla="*/ 8 w 26"/>
                <a:gd name="T67" fmla="*/ 20 h 20"/>
                <a:gd name="T68" fmla="*/ 8 w 26"/>
                <a:gd name="T69" fmla="*/ 20 h 20"/>
                <a:gd name="T70" fmla="*/ 6 w 26"/>
                <a:gd name="T71" fmla="*/ 20 h 20"/>
                <a:gd name="T72" fmla="*/ 4 w 26"/>
                <a:gd name="T73" fmla="*/ 18 h 20"/>
                <a:gd name="T74" fmla="*/ 4 w 26"/>
                <a:gd name="T75" fmla="*/ 16 h 20"/>
                <a:gd name="T76" fmla="*/ 2 w 26"/>
                <a:gd name="T77" fmla="*/ 16 h 20"/>
                <a:gd name="T78" fmla="*/ 0 w 26"/>
                <a:gd name="T79" fmla="*/ 16 h 20"/>
                <a:gd name="T80" fmla="*/ 0 w 26"/>
                <a:gd name="T81" fmla="*/ 14 h 20"/>
                <a:gd name="T82" fmla="*/ 2 w 26"/>
                <a:gd name="T83" fmla="*/ 8 h 20"/>
                <a:gd name="T84" fmla="*/ 4 w 26"/>
                <a:gd name="T85" fmla="*/ 4 h 20"/>
                <a:gd name="T86" fmla="*/ 8 w 26"/>
                <a:gd name="T8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6" h="20">
                  <a:moveTo>
                    <a:pt x="8" y="2"/>
                  </a:moveTo>
                  <a:lnTo>
                    <a:pt x="8" y="2"/>
                  </a:lnTo>
                  <a:lnTo>
                    <a:pt x="10" y="2"/>
                  </a:lnTo>
                  <a:lnTo>
                    <a:pt x="12" y="0"/>
                  </a:lnTo>
                  <a:lnTo>
                    <a:pt x="14" y="2"/>
                  </a:lnTo>
                  <a:lnTo>
                    <a:pt x="14" y="2"/>
                  </a:lnTo>
                  <a:lnTo>
                    <a:pt x="16" y="2"/>
                  </a:lnTo>
                  <a:lnTo>
                    <a:pt x="16" y="2"/>
                  </a:lnTo>
                  <a:lnTo>
                    <a:pt x="18" y="0"/>
                  </a:lnTo>
                  <a:lnTo>
                    <a:pt x="20" y="0"/>
                  </a:lnTo>
                  <a:lnTo>
                    <a:pt x="22" y="2"/>
                  </a:lnTo>
                  <a:lnTo>
                    <a:pt x="22" y="4"/>
                  </a:lnTo>
                  <a:lnTo>
                    <a:pt x="24" y="4"/>
                  </a:lnTo>
                  <a:lnTo>
                    <a:pt x="24" y="6"/>
                  </a:lnTo>
                  <a:lnTo>
                    <a:pt x="24" y="10"/>
                  </a:lnTo>
                  <a:lnTo>
                    <a:pt x="26" y="12"/>
                  </a:lnTo>
                  <a:lnTo>
                    <a:pt x="24" y="14"/>
                  </a:lnTo>
                  <a:lnTo>
                    <a:pt x="24" y="16"/>
                  </a:lnTo>
                  <a:lnTo>
                    <a:pt x="24" y="16"/>
                  </a:lnTo>
                  <a:lnTo>
                    <a:pt x="22" y="18"/>
                  </a:lnTo>
                  <a:lnTo>
                    <a:pt x="20" y="18"/>
                  </a:lnTo>
                  <a:lnTo>
                    <a:pt x="20" y="16"/>
                  </a:lnTo>
                  <a:lnTo>
                    <a:pt x="20" y="16"/>
                  </a:lnTo>
                  <a:lnTo>
                    <a:pt x="18" y="14"/>
                  </a:lnTo>
                  <a:lnTo>
                    <a:pt x="18" y="14"/>
                  </a:lnTo>
                  <a:lnTo>
                    <a:pt x="16" y="14"/>
                  </a:lnTo>
                  <a:lnTo>
                    <a:pt x="16" y="12"/>
                  </a:lnTo>
                  <a:lnTo>
                    <a:pt x="14" y="12"/>
                  </a:lnTo>
                  <a:lnTo>
                    <a:pt x="14" y="14"/>
                  </a:lnTo>
                  <a:lnTo>
                    <a:pt x="14" y="18"/>
                  </a:lnTo>
                  <a:lnTo>
                    <a:pt x="14" y="20"/>
                  </a:lnTo>
                  <a:lnTo>
                    <a:pt x="10" y="20"/>
                  </a:lnTo>
                  <a:lnTo>
                    <a:pt x="10" y="18"/>
                  </a:lnTo>
                  <a:lnTo>
                    <a:pt x="8" y="20"/>
                  </a:lnTo>
                  <a:lnTo>
                    <a:pt x="8" y="20"/>
                  </a:lnTo>
                  <a:lnTo>
                    <a:pt x="6" y="20"/>
                  </a:lnTo>
                  <a:lnTo>
                    <a:pt x="4" y="18"/>
                  </a:lnTo>
                  <a:lnTo>
                    <a:pt x="4" y="16"/>
                  </a:lnTo>
                  <a:lnTo>
                    <a:pt x="2" y="16"/>
                  </a:lnTo>
                  <a:lnTo>
                    <a:pt x="0" y="16"/>
                  </a:lnTo>
                  <a:lnTo>
                    <a:pt x="0" y="14"/>
                  </a:lnTo>
                  <a:lnTo>
                    <a:pt x="2" y="8"/>
                  </a:lnTo>
                  <a:lnTo>
                    <a:pt x="4" y="4"/>
                  </a:lnTo>
                  <a:lnTo>
                    <a:pt x="8" y="2"/>
                  </a:lnTo>
                  <a:close/>
                </a:path>
              </a:pathLst>
            </a:custGeom>
            <a:grpFill/>
            <a:ln w="6350">
              <a:solidFill>
                <a:srgbClr val="F6AA16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/>
              <a:endParaRPr lang="en-US" sz="3448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26" name="Romania">
              <a:extLst>
                <a:ext uri="{FF2B5EF4-FFF2-40B4-BE49-F238E27FC236}">
                  <a16:creationId xmlns:a16="http://schemas.microsoft.com/office/drawing/2014/main" id="{69A23237-CB6B-4882-9D7B-D3F38665F2B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2457" y="3181284"/>
              <a:ext cx="210525" cy="133970"/>
            </a:xfrm>
            <a:custGeom>
              <a:avLst/>
              <a:gdLst>
                <a:gd name="T0" fmla="*/ 28 w 110"/>
                <a:gd name="T1" fmla="*/ 2 h 70"/>
                <a:gd name="T2" fmla="*/ 32 w 110"/>
                <a:gd name="T3" fmla="*/ 2 h 70"/>
                <a:gd name="T4" fmla="*/ 40 w 110"/>
                <a:gd name="T5" fmla="*/ 4 h 70"/>
                <a:gd name="T6" fmla="*/ 44 w 110"/>
                <a:gd name="T7" fmla="*/ 8 h 70"/>
                <a:gd name="T8" fmla="*/ 50 w 110"/>
                <a:gd name="T9" fmla="*/ 8 h 70"/>
                <a:gd name="T10" fmla="*/ 56 w 110"/>
                <a:gd name="T11" fmla="*/ 4 h 70"/>
                <a:gd name="T12" fmla="*/ 66 w 110"/>
                <a:gd name="T13" fmla="*/ 2 h 70"/>
                <a:gd name="T14" fmla="*/ 76 w 110"/>
                <a:gd name="T15" fmla="*/ 6 h 70"/>
                <a:gd name="T16" fmla="*/ 82 w 110"/>
                <a:gd name="T17" fmla="*/ 12 h 70"/>
                <a:gd name="T18" fmla="*/ 88 w 110"/>
                <a:gd name="T19" fmla="*/ 20 h 70"/>
                <a:gd name="T20" fmla="*/ 90 w 110"/>
                <a:gd name="T21" fmla="*/ 36 h 70"/>
                <a:gd name="T22" fmla="*/ 94 w 110"/>
                <a:gd name="T23" fmla="*/ 44 h 70"/>
                <a:gd name="T24" fmla="*/ 102 w 110"/>
                <a:gd name="T25" fmla="*/ 44 h 70"/>
                <a:gd name="T26" fmla="*/ 108 w 110"/>
                <a:gd name="T27" fmla="*/ 42 h 70"/>
                <a:gd name="T28" fmla="*/ 108 w 110"/>
                <a:gd name="T29" fmla="*/ 46 h 70"/>
                <a:gd name="T30" fmla="*/ 110 w 110"/>
                <a:gd name="T31" fmla="*/ 48 h 70"/>
                <a:gd name="T32" fmla="*/ 106 w 110"/>
                <a:gd name="T33" fmla="*/ 52 h 70"/>
                <a:gd name="T34" fmla="*/ 100 w 110"/>
                <a:gd name="T35" fmla="*/ 54 h 70"/>
                <a:gd name="T36" fmla="*/ 100 w 110"/>
                <a:gd name="T37" fmla="*/ 58 h 70"/>
                <a:gd name="T38" fmla="*/ 98 w 110"/>
                <a:gd name="T39" fmla="*/ 64 h 70"/>
                <a:gd name="T40" fmla="*/ 96 w 110"/>
                <a:gd name="T41" fmla="*/ 66 h 70"/>
                <a:gd name="T42" fmla="*/ 92 w 110"/>
                <a:gd name="T43" fmla="*/ 64 h 70"/>
                <a:gd name="T44" fmla="*/ 88 w 110"/>
                <a:gd name="T45" fmla="*/ 64 h 70"/>
                <a:gd name="T46" fmla="*/ 82 w 110"/>
                <a:gd name="T47" fmla="*/ 62 h 70"/>
                <a:gd name="T48" fmla="*/ 70 w 110"/>
                <a:gd name="T49" fmla="*/ 66 h 70"/>
                <a:gd name="T50" fmla="*/ 66 w 110"/>
                <a:gd name="T51" fmla="*/ 68 h 70"/>
                <a:gd name="T52" fmla="*/ 60 w 110"/>
                <a:gd name="T53" fmla="*/ 68 h 70"/>
                <a:gd name="T54" fmla="*/ 56 w 110"/>
                <a:gd name="T55" fmla="*/ 68 h 70"/>
                <a:gd name="T56" fmla="*/ 52 w 110"/>
                <a:gd name="T57" fmla="*/ 68 h 70"/>
                <a:gd name="T58" fmla="*/ 44 w 110"/>
                <a:gd name="T59" fmla="*/ 68 h 70"/>
                <a:gd name="T60" fmla="*/ 40 w 110"/>
                <a:gd name="T61" fmla="*/ 66 h 70"/>
                <a:gd name="T62" fmla="*/ 34 w 110"/>
                <a:gd name="T63" fmla="*/ 68 h 70"/>
                <a:gd name="T64" fmla="*/ 34 w 110"/>
                <a:gd name="T65" fmla="*/ 66 h 70"/>
                <a:gd name="T66" fmla="*/ 32 w 110"/>
                <a:gd name="T67" fmla="*/ 62 h 70"/>
                <a:gd name="T68" fmla="*/ 28 w 110"/>
                <a:gd name="T69" fmla="*/ 60 h 70"/>
                <a:gd name="T70" fmla="*/ 30 w 110"/>
                <a:gd name="T71" fmla="*/ 54 h 70"/>
                <a:gd name="T72" fmla="*/ 24 w 110"/>
                <a:gd name="T73" fmla="*/ 56 h 70"/>
                <a:gd name="T74" fmla="*/ 20 w 110"/>
                <a:gd name="T75" fmla="*/ 56 h 70"/>
                <a:gd name="T76" fmla="*/ 14 w 110"/>
                <a:gd name="T77" fmla="*/ 52 h 70"/>
                <a:gd name="T78" fmla="*/ 16 w 110"/>
                <a:gd name="T79" fmla="*/ 48 h 70"/>
                <a:gd name="T80" fmla="*/ 8 w 110"/>
                <a:gd name="T81" fmla="*/ 44 h 70"/>
                <a:gd name="T82" fmla="*/ 4 w 110"/>
                <a:gd name="T83" fmla="*/ 38 h 70"/>
                <a:gd name="T84" fmla="*/ 0 w 110"/>
                <a:gd name="T85" fmla="*/ 36 h 70"/>
                <a:gd name="T86" fmla="*/ 6 w 110"/>
                <a:gd name="T87" fmla="*/ 32 h 70"/>
                <a:gd name="T88" fmla="*/ 10 w 110"/>
                <a:gd name="T89" fmla="*/ 30 h 70"/>
                <a:gd name="T90" fmla="*/ 12 w 110"/>
                <a:gd name="T91" fmla="*/ 26 h 70"/>
                <a:gd name="T92" fmla="*/ 18 w 110"/>
                <a:gd name="T93" fmla="*/ 12 h 70"/>
                <a:gd name="T94" fmla="*/ 24 w 110"/>
                <a:gd name="T95" fmla="*/ 6 h 70"/>
                <a:gd name="T96" fmla="*/ 26 w 110"/>
                <a:gd name="T97" fmla="*/ 2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10" h="70">
                  <a:moveTo>
                    <a:pt x="26" y="2"/>
                  </a:moveTo>
                  <a:lnTo>
                    <a:pt x="28" y="2"/>
                  </a:lnTo>
                  <a:lnTo>
                    <a:pt x="30" y="2"/>
                  </a:lnTo>
                  <a:lnTo>
                    <a:pt x="32" y="2"/>
                  </a:lnTo>
                  <a:lnTo>
                    <a:pt x="36" y="4"/>
                  </a:lnTo>
                  <a:lnTo>
                    <a:pt x="40" y="4"/>
                  </a:lnTo>
                  <a:lnTo>
                    <a:pt x="42" y="6"/>
                  </a:lnTo>
                  <a:lnTo>
                    <a:pt x="44" y="8"/>
                  </a:lnTo>
                  <a:lnTo>
                    <a:pt x="46" y="8"/>
                  </a:lnTo>
                  <a:lnTo>
                    <a:pt x="50" y="8"/>
                  </a:lnTo>
                  <a:lnTo>
                    <a:pt x="54" y="6"/>
                  </a:lnTo>
                  <a:lnTo>
                    <a:pt x="56" y="4"/>
                  </a:lnTo>
                  <a:lnTo>
                    <a:pt x="64" y="4"/>
                  </a:lnTo>
                  <a:lnTo>
                    <a:pt x="66" y="2"/>
                  </a:lnTo>
                  <a:lnTo>
                    <a:pt x="74" y="0"/>
                  </a:lnTo>
                  <a:lnTo>
                    <a:pt x="76" y="6"/>
                  </a:lnTo>
                  <a:lnTo>
                    <a:pt x="80" y="10"/>
                  </a:lnTo>
                  <a:lnTo>
                    <a:pt x="82" y="12"/>
                  </a:lnTo>
                  <a:lnTo>
                    <a:pt x="88" y="18"/>
                  </a:lnTo>
                  <a:lnTo>
                    <a:pt x="88" y="20"/>
                  </a:lnTo>
                  <a:lnTo>
                    <a:pt x="90" y="24"/>
                  </a:lnTo>
                  <a:lnTo>
                    <a:pt x="90" y="36"/>
                  </a:lnTo>
                  <a:lnTo>
                    <a:pt x="92" y="40"/>
                  </a:lnTo>
                  <a:lnTo>
                    <a:pt x="94" y="44"/>
                  </a:lnTo>
                  <a:lnTo>
                    <a:pt x="96" y="44"/>
                  </a:lnTo>
                  <a:lnTo>
                    <a:pt x="102" y="44"/>
                  </a:lnTo>
                  <a:lnTo>
                    <a:pt x="104" y="42"/>
                  </a:lnTo>
                  <a:lnTo>
                    <a:pt x="108" y="42"/>
                  </a:lnTo>
                  <a:lnTo>
                    <a:pt x="110" y="44"/>
                  </a:lnTo>
                  <a:lnTo>
                    <a:pt x="108" y="46"/>
                  </a:lnTo>
                  <a:lnTo>
                    <a:pt x="110" y="46"/>
                  </a:lnTo>
                  <a:lnTo>
                    <a:pt x="110" y="48"/>
                  </a:lnTo>
                  <a:lnTo>
                    <a:pt x="108" y="52"/>
                  </a:lnTo>
                  <a:lnTo>
                    <a:pt x="106" y="52"/>
                  </a:lnTo>
                  <a:lnTo>
                    <a:pt x="102" y="52"/>
                  </a:lnTo>
                  <a:lnTo>
                    <a:pt x="100" y="54"/>
                  </a:lnTo>
                  <a:lnTo>
                    <a:pt x="98" y="56"/>
                  </a:lnTo>
                  <a:lnTo>
                    <a:pt x="100" y="58"/>
                  </a:lnTo>
                  <a:lnTo>
                    <a:pt x="100" y="62"/>
                  </a:lnTo>
                  <a:lnTo>
                    <a:pt x="98" y="64"/>
                  </a:lnTo>
                  <a:lnTo>
                    <a:pt x="100" y="66"/>
                  </a:lnTo>
                  <a:lnTo>
                    <a:pt x="96" y="66"/>
                  </a:lnTo>
                  <a:lnTo>
                    <a:pt x="96" y="66"/>
                  </a:lnTo>
                  <a:lnTo>
                    <a:pt x="92" y="64"/>
                  </a:lnTo>
                  <a:lnTo>
                    <a:pt x="90" y="66"/>
                  </a:lnTo>
                  <a:lnTo>
                    <a:pt x="88" y="64"/>
                  </a:lnTo>
                  <a:lnTo>
                    <a:pt x="84" y="62"/>
                  </a:lnTo>
                  <a:lnTo>
                    <a:pt x="82" y="62"/>
                  </a:lnTo>
                  <a:lnTo>
                    <a:pt x="78" y="62"/>
                  </a:lnTo>
                  <a:lnTo>
                    <a:pt x="70" y="66"/>
                  </a:lnTo>
                  <a:lnTo>
                    <a:pt x="70" y="66"/>
                  </a:lnTo>
                  <a:lnTo>
                    <a:pt x="66" y="68"/>
                  </a:lnTo>
                  <a:lnTo>
                    <a:pt x="64" y="70"/>
                  </a:lnTo>
                  <a:lnTo>
                    <a:pt x="60" y="68"/>
                  </a:lnTo>
                  <a:lnTo>
                    <a:pt x="58" y="68"/>
                  </a:lnTo>
                  <a:lnTo>
                    <a:pt x="56" y="68"/>
                  </a:lnTo>
                  <a:lnTo>
                    <a:pt x="54" y="68"/>
                  </a:lnTo>
                  <a:lnTo>
                    <a:pt x="52" y="68"/>
                  </a:lnTo>
                  <a:lnTo>
                    <a:pt x="48" y="70"/>
                  </a:lnTo>
                  <a:lnTo>
                    <a:pt x="44" y="68"/>
                  </a:lnTo>
                  <a:lnTo>
                    <a:pt x="42" y="68"/>
                  </a:lnTo>
                  <a:lnTo>
                    <a:pt x="40" y="66"/>
                  </a:lnTo>
                  <a:lnTo>
                    <a:pt x="38" y="66"/>
                  </a:lnTo>
                  <a:lnTo>
                    <a:pt x="34" y="68"/>
                  </a:lnTo>
                  <a:lnTo>
                    <a:pt x="32" y="66"/>
                  </a:lnTo>
                  <a:lnTo>
                    <a:pt x="34" y="66"/>
                  </a:lnTo>
                  <a:lnTo>
                    <a:pt x="34" y="64"/>
                  </a:lnTo>
                  <a:lnTo>
                    <a:pt x="32" y="62"/>
                  </a:lnTo>
                  <a:lnTo>
                    <a:pt x="30" y="62"/>
                  </a:lnTo>
                  <a:lnTo>
                    <a:pt x="28" y="60"/>
                  </a:lnTo>
                  <a:lnTo>
                    <a:pt x="28" y="58"/>
                  </a:lnTo>
                  <a:lnTo>
                    <a:pt x="30" y="54"/>
                  </a:lnTo>
                  <a:lnTo>
                    <a:pt x="26" y="54"/>
                  </a:lnTo>
                  <a:lnTo>
                    <a:pt x="24" y="56"/>
                  </a:lnTo>
                  <a:lnTo>
                    <a:pt x="22" y="54"/>
                  </a:lnTo>
                  <a:lnTo>
                    <a:pt x="20" y="56"/>
                  </a:lnTo>
                  <a:lnTo>
                    <a:pt x="18" y="54"/>
                  </a:lnTo>
                  <a:lnTo>
                    <a:pt x="14" y="52"/>
                  </a:lnTo>
                  <a:lnTo>
                    <a:pt x="14" y="52"/>
                  </a:lnTo>
                  <a:lnTo>
                    <a:pt x="16" y="48"/>
                  </a:lnTo>
                  <a:lnTo>
                    <a:pt x="12" y="46"/>
                  </a:lnTo>
                  <a:lnTo>
                    <a:pt x="8" y="44"/>
                  </a:lnTo>
                  <a:lnTo>
                    <a:pt x="8" y="42"/>
                  </a:lnTo>
                  <a:lnTo>
                    <a:pt x="4" y="38"/>
                  </a:lnTo>
                  <a:lnTo>
                    <a:pt x="4" y="36"/>
                  </a:lnTo>
                  <a:lnTo>
                    <a:pt x="0" y="36"/>
                  </a:lnTo>
                  <a:lnTo>
                    <a:pt x="4" y="32"/>
                  </a:lnTo>
                  <a:lnTo>
                    <a:pt x="6" y="32"/>
                  </a:lnTo>
                  <a:lnTo>
                    <a:pt x="6" y="30"/>
                  </a:lnTo>
                  <a:lnTo>
                    <a:pt x="10" y="30"/>
                  </a:lnTo>
                  <a:lnTo>
                    <a:pt x="12" y="28"/>
                  </a:lnTo>
                  <a:lnTo>
                    <a:pt x="12" y="26"/>
                  </a:lnTo>
                  <a:lnTo>
                    <a:pt x="16" y="18"/>
                  </a:lnTo>
                  <a:lnTo>
                    <a:pt x="18" y="12"/>
                  </a:lnTo>
                  <a:lnTo>
                    <a:pt x="22" y="6"/>
                  </a:lnTo>
                  <a:lnTo>
                    <a:pt x="24" y="6"/>
                  </a:lnTo>
                  <a:lnTo>
                    <a:pt x="26" y="4"/>
                  </a:lnTo>
                  <a:lnTo>
                    <a:pt x="26" y="2"/>
                  </a:lnTo>
                  <a:close/>
                </a:path>
              </a:pathLst>
            </a:custGeom>
            <a:grpFill/>
            <a:ln w="6350">
              <a:solidFill>
                <a:srgbClr val="F6AA16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/>
              <a:endParaRPr lang="en-US" sz="3448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27" name="Qatar">
              <a:extLst>
                <a:ext uri="{FF2B5EF4-FFF2-40B4-BE49-F238E27FC236}">
                  <a16:creationId xmlns:a16="http://schemas.microsoft.com/office/drawing/2014/main" id="{84DF0E04-C5CB-4975-991D-AA75D746B16C}"/>
                </a:ext>
              </a:extLst>
            </p:cNvPr>
            <p:cNvSpPr>
              <a:spLocks/>
            </p:cNvSpPr>
            <p:nvPr/>
          </p:nvSpPr>
          <p:spPr bwMode="auto">
            <a:xfrm>
              <a:off x="7091208" y="3782236"/>
              <a:ext cx="19139" cy="42105"/>
            </a:xfrm>
            <a:custGeom>
              <a:avLst/>
              <a:gdLst>
                <a:gd name="T0" fmla="*/ 8 w 10"/>
                <a:gd name="T1" fmla="*/ 22 h 22"/>
                <a:gd name="T2" fmla="*/ 6 w 10"/>
                <a:gd name="T3" fmla="*/ 22 h 22"/>
                <a:gd name="T4" fmla="*/ 2 w 10"/>
                <a:gd name="T5" fmla="*/ 20 h 22"/>
                <a:gd name="T6" fmla="*/ 2 w 10"/>
                <a:gd name="T7" fmla="*/ 18 h 22"/>
                <a:gd name="T8" fmla="*/ 2 w 10"/>
                <a:gd name="T9" fmla="*/ 18 h 22"/>
                <a:gd name="T10" fmla="*/ 2 w 10"/>
                <a:gd name="T11" fmla="*/ 16 h 22"/>
                <a:gd name="T12" fmla="*/ 2 w 10"/>
                <a:gd name="T13" fmla="*/ 14 h 22"/>
                <a:gd name="T14" fmla="*/ 0 w 10"/>
                <a:gd name="T15" fmla="*/ 12 h 22"/>
                <a:gd name="T16" fmla="*/ 2 w 10"/>
                <a:gd name="T17" fmla="*/ 8 h 22"/>
                <a:gd name="T18" fmla="*/ 2 w 10"/>
                <a:gd name="T19" fmla="*/ 8 h 22"/>
                <a:gd name="T20" fmla="*/ 2 w 10"/>
                <a:gd name="T21" fmla="*/ 10 h 22"/>
                <a:gd name="T22" fmla="*/ 2 w 10"/>
                <a:gd name="T23" fmla="*/ 6 h 22"/>
                <a:gd name="T24" fmla="*/ 2 w 10"/>
                <a:gd name="T25" fmla="*/ 6 h 22"/>
                <a:gd name="T26" fmla="*/ 2 w 10"/>
                <a:gd name="T27" fmla="*/ 4 h 22"/>
                <a:gd name="T28" fmla="*/ 2 w 10"/>
                <a:gd name="T29" fmla="*/ 2 h 22"/>
                <a:gd name="T30" fmla="*/ 2 w 10"/>
                <a:gd name="T31" fmla="*/ 2 h 22"/>
                <a:gd name="T32" fmla="*/ 4 w 10"/>
                <a:gd name="T33" fmla="*/ 2 h 22"/>
                <a:gd name="T34" fmla="*/ 4 w 10"/>
                <a:gd name="T35" fmla="*/ 0 h 22"/>
                <a:gd name="T36" fmla="*/ 6 w 10"/>
                <a:gd name="T37" fmla="*/ 0 h 22"/>
                <a:gd name="T38" fmla="*/ 8 w 10"/>
                <a:gd name="T39" fmla="*/ 2 h 22"/>
                <a:gd name="T40" fmla="*/ 8 w 10"/>
                <a:gd name="T41" fmla="*/ 4 h 22"/>
                <a:gd name="T42" fmla="*/ 8 w 10"/>
                <a:gd name="T43" fmla="*/ 4 h 22"/>
                <a:gd name="T44" fmla="*/ 8 w 10"/>
                <a:gd name="T45" fmla="*/ 4 h 22"/>
                <a:gd name="T46" fmla="*/ 8 w 10"/>
                <a:gd name="T47" fmla="*/ 8 h 22"/>
                <a:gd name="T48" fmla="*/ 8 w 10"/>
                <a:gd name="T49" fmla="*/ 8 h 22"/>
                <a:gd name="T50" fmla="*/ 8 w 10"/>
                <a:gd name="T51" fmla="*/ 12 h 22"/>
                <a:gd name="T52" fmla="*/ 8 w 10"/>
                <a:gd name="T53" fmla="*/ 12 h 22"/>
                <a:gd name="T54" fmla="*/ 10 w 10"/>
                <a:gd name="T55" fmla="*/ 16 h 22"/>
                <a:gd name="T56" fmla="*/ 10 w 10"/>
                <a:gd name="T57" fmla="*/ 22 h 22"/>
                <a:gd name="T58" fmla="*/ 8 w 10"/>
                <a:gd name="T59" fmla="*/ 22 h 22"/>
                <a:gd name="T60" fmla="*/ 8 w 10"/>
                <a:gd name="T61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0" h="22">
                  <a:moveTo>
                    <a:pt x="8" y="22"/>
                  </a:moveTo>
                  <a:lnTo>
                    <a:pt x="6" y="22"/>
                  </a:lnTo>
                  <a:lnTo>
                    <a:pt x="2" y="20"/>
                  </a:lnTo>
                  <a:lnTo>
                    <a:pt x="2" y="18"/>
                  </a:lnTo>
                  <a:lnTo>
                    <a:pt x="2" y="18"/>
                  </a:lnTo>
                  <a:lnTo>
                    <a:pt x="2" y="16"/>
                  </a:lnTo>
                  <a:lnTo>
                    <a:pt x="2" y="14"/>
                  </a:lnTo>
                  <a:lnTo>
                    <a:pt x="0" y="12"/>
                  </a:lnTo>
                  <a:lnTo>
                    <a:pt x="2" y="8"/>
                  </a:lnTo>
                  <a:lnTo>
                    <a:pt x="2" y="8"/>
                  </a:lnTo>
                  <a:lnTo>
                    <a:pt x="2" y="10"/>
                  </a:lnTo>
                  <a:lnTo>
                    <a:pt x="2" y="6"/>
                  </a:lnTo>
                  <a:lnTo>
                    <a:pt x="2" y="6"/>
                  </a:lnTo>
                  <a:lnTo>
                    <a:pt x="2" y="4"/>
                  </a:lnTo>
                  <a:lnTo>
                    <a:pt x="2" y="2"/>
                  </a:lnTo>
                  <a:lnTo>
                    <a:pt x="2" y="2"/>
                  </a:lnTo>
                  <a:lnTo>
                    <a:pt x="4" y="2"/>
                  </a:lnTo>
                  <a:lnTo>
                    <a:pt x="4" y="0"/>
                  </a:lnTo>
                  <a:lnTo>
                    <a:pt x="6" y="0"/>
                  </a:lnTo>
                  <a:lnTo>
                    <a:pt x="8" y="2"/>
                  </a:lnTo>
                  <a:lnTo>
                    <a:pt x="8" y="4"/>
                  </a:lnTo>
                  <a:lnTo>
                    <a:pt x="8" y="4"/>
                  </a:lnTo>
                  <a:lnTo>
                    <a:pt x="8" y="4"/>
                  </a:lnTo>
                  <a:lnTo>
                    <a:pt x="8" y="8"/>
                  </a:lnTo>
                  <a:lnTo>
                    <a:pt x="8" y="8"/>
                  </a:lnTo>
                  <a:lnTo>
                    <a:pt x="8" y="12"/>
                  </a:lnTo>
                  <a:lnTo>
                    <a:pt x="8" y="12"/>
                  </a:lnTo>
                  <a:lnTo>
                    <a:pt x="10" y="16"/>
                  </a:lnTo>
                  <a:lnTo>
                    <a:pt x="10" y="22"/>
                  </a:lnTo>
                  <a:lnTo>
                    <a:pt x="8" y="22"/>
                  </a:lnTo>
                  <a:lnTo>
                    <a:pt x="8" y="22"/>
                  </a:lnTo>
                  <a:close/>
                </a:path>
              </a:pathLst>
            </a:custGeom>
            <a:grpFill/>
            <a:ln w="6350">
              <a:solidFill>
                <a:srgbClr val="F6AA16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/>
              <a:endParaRPr lang="en-US" sz="3448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28" name="Portugal">
              <a:extLst>
                <a:ext uri="{FF2B5EF4-FFF2-40B4-BE49-F238E27FC236}">
                  <a16:creationId xmlns:a16="http://schemas.microsoft.com/office/drawing/2014/main" id="{D96B2202-98BD-40BE-9765-03A34A7B07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09400" y="3361186"/>
              <a:ext cx="68899" cy="145453"/>
            </a:xfrm>
            <a:custGeom>
              <a:avLst/>
              <a:gdLst>
                <a:gd name="T0" fmla="*/ 24 w 36"/>
                <a:gd name="T1" fmla="*/ 70 h 76"/>
                <a:gd name="T2" fmla="*/ 24 w 36"/>
                <a:gd name="T3" fmla="*/ 62 h 76"/>
                <a:gd name="T4" fmla="*/ 28 w 36"/>
                <a:gd name="T5" fmla="*/ 58 h 76"/>
                <a:gd name="T6" fmla="*/ 24 w 36"/>
                <a:gd name="T7" fmla="*/ 54 h 76"/>
                <a:gd name="T8" fmla="*/ 28 w 36"/>
                <a:gd name="T9" fmla="*/ 44 h 76"/>
                <a:gd name="T10" fmla="*/ 22 w 36"/>
                <a:gd name="T11" fmla="*/ 36 h 76"/>
                <a:gd name="T12" fmla="*/ 26 w 36"/>
                <a:gd name="T13" fmla="*/ 36 h 76"/>
                <a:gd name="T14" fmla="*/ 28 w 36"/>
                <a:gd name="T15" fmla="*/ 30 h 76"/>
                <a:gd name="T16" fmla="*/ 30 w 36"/>
                <a:gd name="T17" fmla="*/ 20 h 76"/>
                <a:gd name="T18" fmla="*/ 34 w 36"/>
                <a:gd name="T19" fmla="*/ 12 h 76"/>
                <a:gd name="T20" fmla="*/ 36 w 36"/>
                <a:gd name="T21" fmla="*/ 10 h 76"/>
                <a:gd name="T22" fmla="*/ 34 w 36"/>
                <a:gd name="T23" fmla="*/ 2 h 76"/>
                <a:gd name="T24" fmla="*/ 26 w 36"/>
                <a:gd name="T25" fmla="*/ 4 h 76"/>
                <a:gd name="T26" fmla="*/ 16 w 36"/>
                <a:gd name="T27" fmla="*/ 6 h 76"/>
                <a:gd name="T28" fmla="*/ 14 w 36"/>
                <a:gd name="T29" fmla="*/ 0 h 76"/>
                <a:gd name="T30" fmla="*/ 8 w 36"/>
                <a:gd name="T31" fmla="*/ 0 h 76"/>
                <a:gd name="T32" fmla="*/ 8 w 36"/>
                <a:gd name="T33" fmla="*/ 8 h 76"/>
                <a:gd name="T34" fmla="*/ 8 w 36"/>
                <a:gd name="T35" fmla="*/ 16 h 76"/>
                <a:gd name="T36" fmla="*/ 10 w 36"/>
                <a:gd name="T37" fmla="*/ 22 h 76"/>
                <a:gd name="T38" fmla="*/ 8 w 36"/>
                <a:gd name="T39" fmla="*/ 28 h 76"/>
                <a:gd name="T40" fmla="*/ 4 w 36"/>
                <a:gd name="T41" fmla="*/ 36 h 76"/>
                <a:gd name="T42" fmla="*/ 0 w 36"/>
                <a:gd name="T43" fmla="*/ 42 h 76"/>
                <a:gd name="T44" fmla="*/ 0 w 36"/>
                <a:gd name="T45" fmla="*/ 52 h 76"/>
                <a:gd name="T46" fmla="*/ 2 w 36"/>
                <a:gd name="T47" fmla="*/ 50 h 76"/>
                <a:gd name="T48" fmla="*/ 4 w 36"/>
                <a:gd name="T49" fmla="*/ 50 h 76"/>
                <a:gd name="T50" fmla="*/ 2 w 36"/>
                <a:gd name="T51" fmla="*/ 52 h 76"/>
                <a:gd name="T52" fmla="*/ 2 w 36"/>
                <a:gd name="T53" fmla="*/ 56 h 76"/>
                <a:gd name="T54" fmla="*/ 8 w 36"/>
                <a:gd name="T55" fmla="*/ 54 h 76"/>
                <a:gd name="T56" fmla="*/ 8 w 36"/>
                <a:gd name="T57" fmla="*/ 60 h 76"/>
                <a:gd name="T58" fmla="*/ 6 w 36"/>
                <a:gd name="T59" fmla="*/ 70 h 76"/>
                <a:gd name="T60" fmla="*/ 4 w 36"/>
                <a:gd name="T61" fmla="*/ 76 h 76"/>
                <a:gd name="T62" fmla="*/ 8 w 36"/>
                <a:gd name="T63" fmla="*/ 74 h 76"/>
                <a:gd name="T64" fmla="*/ 16 w 36"/>
                <a:gd name="T65" fmla="*/ 76 h 76"/>
                <a:gd name="T66" fmla="*/ 22 w 36"/>
                <a:gd name="T67" fmla="*/ 74 h 76"/>
                <a:gd name="T68" fmla="*/ 24 w 36"/>
                <a:gd name="T69" fmla="*/ 74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6" h="76">
                  <a:moveTo>
                    <a:pt x="24" y="74"/>
                  </a:moveTo>
                  <a:lnTo>
                    <a:pt x="24" y="70"/>
                  </a:lnTo>
                  <a:lnTo>
                    <a:pt x="22" y="68"/>
                  </a:lnTo>
                  <a:lnTo>
                    <a:pt x="24" y="62"/>
                  </a:lnTo>
                  <a:lnTo>
                    <a:pt x="28" y="60"/>
                  </a:lnTo>
                  <a:lnTo>
                    <a:pt x="28" y="58"/>
                  </a:lnTo>
                  <a:lnTo>
                    <a:pt x="26" y="58"/>
                  </a:lnTo>
                  <a:lnTo>
                    <a:pt x="24" y="54"/>
                  </a:lnTo>
                  <a:lnTo>
                    <a:pt x="28" y="50"/>
                  </a:lnTo>
                  <a:lnTo>
                    <a:pt x="28" y="44"/>
                  </a:lnTo>
                  <a:lnTo>
                    <a:pt x="24" y="42"/>
                  </a:lnTo>
                  <a:lnTo>
                    <a:pt x="22" y="36"/>
                  </a:lnTo>
                  <a:lnTo>
                    <a:pt x="24" y="36"/>
                  </a:lnTo>
                  <a:lnTo>
                    <a:pt x="26" y="36"/>
                  </a:lnTo>
                  <a:lnTo>
                    <a:pt x="30" y="32"/>
                  </a:lnTo>
                  <a:lnTo>
                    <a:pt x="28" y="30"/>
                  </a:lnTo>
                  <a:lnTo>
                    <a:pt x="30" y="28"/>
                  </a:lnTo>
                  <a:lnTo>
                    <a:pt x="30" y="20"/>
                  </a:lnTo>
                  <a:lnTo>
                    <a:pt x="30" y="16"/>
                  </a:lnTo>
                  <a:lnTo>
                    <a:pt x="34" y="12"/>
                  </a:lnTo>
                  <a:lnTo>
                    <a:pt x="36" y="12"/>
                  </a:lnTo>
                  <a:lnTo>
                    <a:pt x="36" y="10"/>
                  </a:lnTo>
                  <a:lnTo>
                    <a:pt x="34" y="6"/>
                  </a:lnTo>
                  <a:lnTo>
                    <a:pt x="34" y="2"/>
                  </a:lnTo>
                  <a:lnTo>
                    <a:pt x="28" y="2"/>
                  </a:lnTo>
                  <a:lnTo>
                    <a:pt x="26" y="4"/>
                  </a:lnTo>
                  <a:lnTo>
                    <a:pt x="20" y="4"/>
                  </a:lnTo>
                  <a:lnTo>
                    <a:pt x="16" y="6"/>
                  </a:lnTo>
                  <a:lnTo>
                    <a:pt x="14" y="4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8" y="0"/>
                  </a:lnTo>
                  <a:lnTo>
                    <a:pt x="8" y="4"/>
                  </a:lnTo>
                  <a:lnTo>
                    <a:pt x="8" y="8"/>
                  </a:lnTo>
                  <a:lnTo>
                    <a:pt x="8" y="16"/>
                  </a:lnTo>
                  <a:lnTo>
                    <a:pt x="8" y="16"/>
                  </a:lnTo>
                  <a:lnTo>
                    <a:pt x="8" y="20"/>
                  </a:lnTo>
                  <a:lnTo>
                    <a:pt x="10" y="22"/>
                  </a:lnTo>
                  <a:lnTo>
                    <a:pt x="8" y="24"/>
                  </a:lnTo>
                  <a:lnTo>
                    <a:pt x="8" y="28"/>
                  </a:lnTo>
                  <a:lnTo>
                    <a:pt x="6" y="32"/>
                  </a:lnTo>
                  <a:lnTo>
                    <a:pt x="4" y="36"/>
                  </a:lnTo>
                  <a:lnTo>
                    <a:pt x="4" y="38"/>
                  </a:lnTo>
                  <a:lnTo>
                    <a:pt x="0" y="42"/>
                  </a:lnTo>
                  <a:lnTo>
                    <a:pt x="0" y="50"/>
                  </a:lnTo>
                  <a:lnTo>
                    <a:pt x="0" y="52"/>
                  </a:lnTo>
                  <a:lnTo>
                    <a:pt x="2" y="52"/>
                  </a:lnTo>
                  <a:lnTo>
                    <a:pt x="2" y="50"/>
                  </a:lnTo>
                  <a:lnTo>
                    <a:pt x="6" y="48"/>
                  </a:lnTo>
                  <a:lnTo>
                    <a:pt x="4" y="50"/>
                  </a:lnTo>
                  <a:lnTo>
                    <a:pt x="6" y="50"/>
                  </a:lnTo>
                  <a:lnTo>
                    <a:pt x="2" y="52"/>
                  </a:lnTo>
                  <a:lnTo>
                    <a:pt x="2" y="56"/>
                  </a:lnTo>
                  <a:lnTo>
                    <a:pt x="2" y="56"/>
                  </a:lnTo>
                  <a:lnTo>
                    <a:pt x="4" y="54"/>
                  </a:lnTo>
                  <a:lnTo>
                    <a:pt x="8" y="54"/>
                  </a:lnTo>
                  <a:lnTo>
                    <a:pt x="6" y="56"/>
                  </a:lnTo>
                  <a:lnTo>
                    <a:pt x="8" y="60"/>
                  </a:lnTo>
                  <a:lnTo>
                    <a:pt x="6" y="62"/>
                  </a:lnTo>
                  <a:lnTo>
                    <a:pt x="6" y="70"/>
                  </a:lnTo>
                  <a:lnTo>
                    <a:pt x="6" y="74"/>
                  </a:lnTo>
                  <a:lnTo>
                    <a:pt x="4" y="76"/>
                  </a:lnTo>
                  <a:lnTo>
                    <a:pt x="6" y="76"/>
                  </a:lnTo>
                  <a:lnTo>
                    <a:pt x="8" y="74"/>
                  </a:lnTo>
                  <a:lnTo>
                    <a:pt x="14" y="76"/>
                  </a:lnTo>
                  <a:lnTo>
                    <a:pt x="16" y="76"/>
                  </a:lnTo>
                  <a:lnTo>
                    <a:pt x="20" y="74"/>
                  </a:lnTo>
                  <a:lnTo>
                    <a:pt x="22" y="74"/>
                  </a:lnTo>
                  <a:lnTo>
                    <a:pt x="24" y="74"/>
                  </a:lnTo>
                  <a:lnTo>
                    <a:pt x="24" y="74"/>
                  </a:lnTo>
                  <a:close/>
                </a:path>
              </a:pathLst>
            </a:custGeom>
            <a:grpFill/>
            <a:ln w="6350">
              <a:solidFill>
                <a:srgbClr val="F6AA16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/>
              <a:endParaRPr lang="en-US" sz="3448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29" name="Poland">
              <a:extLst>
                <a:ext uri="{FF2B5EF4-FFF2-40B4-BE49-F238E27FC236}">
                  <a16:creationId xmlns:a16="http://schemas.microsoft.com/office/drawing/2014/main" id="{29F70EA1-A409-49B1-ABDB-1A13BCF426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07004" y="2970759"/>
              <a:ext cx="218180" cy="183731"/>
            </a:xfrm>
            <a:custGeom>
              <a:avLst/>
              <a:gdLst>
                <a:gd name="T0" fmla="*/ 68 w 114"/>
                <a:gd name="T1" fmla="*/ 96 h 96"/>
                <a:gd name="T2" fmla="*/ 72 w 114"/>
                <a:gd name="T3" fmla="*/ 94 h 96"/>
                <a:gd name="T4" fmla="*/ 76 w 114"/>
                <a:gd name="T5" fmla="*/ 94 h 96"/>
                <a:gd name="T6" fmla="*/ 82 w 114"/>
                <a:gd name="T7" fmla="*/ 94 h 96"/>
                <a:gd name="T8" fmla="*/ 84 w 114"/>
                <a:gd name="T9" fmla="*/ 92 h 96"/>
                <a:gd name="T10" fmla="*/ 88 w 114"/>
                <a:gd name="T11" fmla="*/ 92 h 96"/>
                <a:gd name="T12" fmla="*/ 98 w 114"/>
                <a:gd name="T13" fmla="*/ 96 h 96"/>
                <a:gd name="T14" fmla="*/ 100 w 114"/>
                <a:gd name="T15" fmla="*/ 92 h 96"/>
                <a:gd name="T16" fmla="*/ 108 w 114"/>
                <a:gd name="T17" fmla="*/ 80 h 96"/>
                <a:gd name="T18" fmla="*/ 110 w 114"/>
                <a:gd name="T19" fmla="*/ 74 h 96"/>
                <a:gd name="T20" fmla="*/ 114 w 114"/>
                <a:gd name="T21" fmla="*/ 72 h 96"/>
                <a:gd name="T22" fmla="*/ 112 w 114"/>
                <a:gd name="T23" fmla="*/ 68 h 96"/>
                <a:gd name="T24" fmla="*/ 110 w 114"/>
                <a:gd name="T25" fmla="*/ 64 h 96"/>
                <a:gd name="T26" fmla="*/ 108 w 114"/>
                <a:gd name="T27" fmla="*/ 58 h 96"/>
                <a:gd name="T28" fmla="*/ 108 w 114"/>
                <a:gd name="T29" fmla="*/ 50 h 96"/>
                <a:gd name="T30" fmla="*/ 104 w 114"/>
                <a:gd name="T31" fmla="*/ 42 h 96"/>
                <a:gd name="T32" fmla="*/ 108 w 114"/>
                <a:gd name="T33" fmla="*/ 38 h 96"/>
                <a:gd name="T34" fmla="*/ 106 w 114"/>
                <a:gd name="T35" fmla="*/ 30 h 96"/>
                <a:gd name="T36" fmla="*/ 104 w 114"/>
                <a:gd name="T37" fmla="*/ 24 h 96"/>
                <a:gd name="T38" fmla="*/ 100 w 114"/>
                <a:gd name="T39" fmla="*/ 16 h 96"/>
                <a:gd name="T40" fmla="*/ 100 w 114"/>
                <a:gd name="T41" fmla="*/ 8 h 96"/>
                <a:gd name="T42" fmla="*/ 94 w 114"/>
                <a:gd name="T43" fmla="*/ 6 h 96"/>
                <a:gd name="T44" fmla="*/ 62 w 114"/>
                <a:gd name="T45" fmla="*/ 6 h 96"/>
                <a:gd name="T46" fmla="*/ 58 w 114"/>
                <a:gd name="T47" fmla="*/ 10 h 96"/>
                <a:gd name="T48" fmla="*/ 54 w 114"/>
                <a:gd name="T49" fmla="*/ 10 h 96"/>
                <a:gd name="T50" fmla="*/ 60 w 114"/>
                <a:gd name="T51" fmla="*/ 4 h 96"/>
                <a:gd name="T52" fmla="*/ 56 w 114"/>
                <a:gd name="T53" fmla="*/ 8 h 96"/>
                <a:gd name="T54" fmla="*/ 46 w 114"/>
                <a:gd name="T55" fmla="*/ 8 h 96"/>
                <a:gd name="T56" fmla="*/ 46 w 114"/>
                <a:gd name="T57" fmla="*/ 4 h 96"/>
                <a:gd name="T58" fmla="*/ 50 w 114"/>
                <a:gd name="T59" fmla="*/ 4 h 96"/>
                <a:gd name="T60" fmla="*/ 46 w 114"/>
                <a:gd name="T61" fmla="*/ 2 h 96"/>
                <a:gd name="T62" fmla="*/ 36 w 114"/>
                <a:gd name="T63" fmla="*/ 2 h 96"/>
                <a:gd name="T64" fmla="*/ 28 w 114"/>
                <a:gd name="T65" fmla="*/ 4 h 96"/>
                <a:gd name="T66" fmla="*/ 22 w 114"/>
                <a:gd name="T67" fmla="*/ 8 h 96"/>
                <a:gd name="T68" fmla="*/ 20 w 114"/>
                <a:gd name="T69" fmla="*/ 12 h 96"/>
                <a:gd name="T70" fmla="*/ 12 w 114"/>
                <a:gd name="T71" fmla="*/ 16 h 96"/>
                <a:gd name="T72" fmla="*/ 6 w 114"/>
                <a:gd name="T73" fmla="*/ 18 h 96"/>
                <a:gd name="T74" fmla="*/ 4 w 114"/>
                <a:gd name="T75" fmla="*/ 22 h 96"/>
                <a:gd name="T76" fmla="*/ 2 w 114"/>
                <a:gd name="T77" fmla="*/ 24 h 96"/>
                <a:gd name="T78" fmla="*/ 4 w 114"/>
                <a:gd name="T79" fmla="*/ 32 h 96"/>
                <a:gd name="T80" fmla="*/ 0 w 114"/>
                <a:gd name="T81" fmla="*/ 36 h 96"/>
                <a:gd name="T82" fmla="*/ 4 w 114"/>
                <a:gd name="T83" fmla="*/ 42 h 96"/>
                <a:gd name="T84" fmla="*/ 6 w 114"/>
                <a:gd name="T85" fmla="*/ 46 h 96"/>
                <a:gd name="T86" fmla="*/ 6 w 114"/>
                <a:gd name="T87" fmla="*/ 52 h 96"/>
                <a:gd name="T88" fmla="*/ 10 w 114"/>
                <a:gd name="T89" fmla="*/ 58 h 96"/>
                <a:gd name="T90" fmla="*/ 12 w 114"/>
                <a:gd name="T91" fmla="*/ 66 h 96"/>
                <a:gd name="T92" fmla="*/ 12 w 114"/>
                <a:gd name="T93" fmla="*/ 68 h 96"/>
                <a:gd name="T94" fmla="*/ 14 w 114"/>
                <a:gd name="T95" fmla="*/ 68 h 96"/>
                <a:gd name="T96" fmla="*/ 20 w 114"/>
                <a:gd name="T97" fmla="*/ 68 h 96"/>
                <a:gd name="T98" fmla="*/ 22 w 114"/>
                <a:gd name="T99" fmla="*/ 72 h 96"/>
                <a:gd name="T100" fmla="*/ 26 w 114"/>
                <a:gd name="T101" fmla="*/ 72 h 96"/>
                <a:gd name="T102" fmla="*/ 26 w 114"/>
                <a:gd name="T103" fmla="*/ 78 h 96"/>
                <a:gd name="T104" fmla="*/ 26 w 114"/>
                <a:gd name="T105" fmla="*/ 80 h 96"/>
                <a:gd name="T106" fmla="*/ 30 w 114"/>
                <a:gd name="T107" fmla="*/ 80 h 96"/>
                <a:gd name="T108" fmla="*/ 28 w 114"/>
                <a:gd name="T109" fmla="*/ 76 h 96"/>
                <a:gd name="T110" fmla="*/ 36 w 114"/>
                <a:gd name="T111" fmla="*/ 78 h 96"/>
                <a:gd name="T112" fmla="*/ 38 w 114"/>
                <a:gd name="T113" fmla="*/ 80 h 96"/>
                <a:gd name="T114" fmla="*/ 46 w 114"/>
                <a:gd name="T115" fmla="*/ 80 h 96"/>
                <a:gd name="T116" fmla="*/ 56 w 114"/>
                <a:gd name="T117" fmla="*/ 88 h 96"/>
                <a:gd name="T118" fmla="*/ 60 w 114"/>
                <a:gd name="T119" fmla="*/ 92 h 96"/>
                <a:gd name="T120" fmla="*/ 66 w 114"/>
                <a:gd name="T121" fmla="*/ 90 h 96"/>
                <a:gd name="T122" fmla="*/ 68 w 114"/>
                <a:gd name="T123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4" h="96">
                  <a:moveTo>
                    <a:pt x="68" y="96"/>
                  </a:moveTo>
                  <a:lnTo>
                    <a:pt x="68" y="96"/>
                  </a:lnTo>
                  <a:lnTo>
                    <a:pt x="72" y="96"/>
                  </a:lnTo>
                  <a:lnTo>
                    <a:pt x="72" y="94"/>
                  </a:lnTo>
                  <a:lnTo>
                    <a:pt x="74" y="94"/>
                  </a:lnTo>
                  <a:lnTo>
                    <a:pt x="76" y="94"/>
                  </a:lnTo>
                  <a:lnTo>
                    <a:pt x="80" y="94"/>
                  </a:lnTo>
                  <a:lnTo>
                    <a:pt x="82" y="94"/>
                  </a:lnTo>
                  <a:lnTo>
                    <a:pt x="82" y="92"/>
                  </a:lnTo>
                  <a:lnTo>
                    <a:pt x="84" y="92"/>
                  </a:lnTo>
                  <a:lnTo>
                    <a:pt x="86" y="94"/>
                  </a:lnTo>
                  <a:lnTo>
                    <a:pt x="88" y="92"/>
                  </a:lnTo>
                  <a:lnTo>
                    <a:pt x="92" y="94"/>
                  </a:lnTo>
                  <a:lnTo>
                    <a:pt x="98" y="96"/>
                  </a:lnTo>
                  <a:lnTo>
                    <a:pt x="100" y="96"/>
                  </a:lnTo>
                  <a:lnTo>
                    <a:pt x="100" y="92"/>
                  </a:lnTo>
                  <a:lnTo>
                    <a:pt x="100" y="88"/>
                  </a:lnTo>
                  <a:lnTo>
                    <a:pt x="108" y="80"/>
                  </a:lnTo>
                  <a:lnTo>
                    <a:pt x="108" y="76"/>
                  </a:lnTo>
                  <a:lnTo>
                    <a:pt x="110" y="74"/>
                  </a:lnTo>
                  <a:lnTo>
                    <a:pt x="112" y="74"/>
                  </a:lnTo>
                  <a:lnTo>
                    <a:pt x="114" y="72"/>
                  </a:lnTo>
                  <a:lnTo>
                    <a:pt x="112" y="70"/>
                  </a:lnTo>
                  <a:lnTo>
                    <a:pt x="112" y="68"/>
                  </a:lnTo>
                  <a:lnTo>
                    <a:pt x="114" y="66"/>
                  </a:lnTo>
                  <a:lnTo>
                    <a:pt x="110" y="64"/>
                  </a:lnTo>
                  <a:lnTo>
                    <a:pt x="108" y="60"/>
                  </a:lnTo>
                  <a:lnTo>
                    <a:pt x="108" y="58"/>
                  </a:lnTo>
                  <a:lnTo>
                    <a:pt x="108" y="54"/>
                  </a:lnTo>
                  <a:lnTo>
                    <a:pt x="108" y="50"/>
                  </a:lnTo>
                  <a:lnTo>
                    <a:pt x="104" y="46"/>
                  </a:lnTo>
                  <a:lnTo>
                    <a:pt x="104" y="42"/>
                  </a:lnTo>
                  <a:lnTo>
                    <a:pt x="106" y="40"/>
                  </a:lnTo>
                  <a:lnTo>
                    <a:pt x="108" y="38"/>
                  </a:lnTo>
                  <a:lnTo>
                    <a:pt x="108" y="30"/>
                  </a:lnTo>
                  <a:lnTo>
                    <a:pt x="106" y="30"/>
                  </a:lnTo>
                  <a:lnTo>
                    <a:pt x="106" y="26"/>
                  </a:lnTo>
                  <a:lnTo>
                    <a:pt x="104" y="24"/>
                  </a:lnTo>
                  <a:lnTo>
                    <a:pt x="102" y="18"/>
                  </a:lnTo>
                  <a:lnTo>
                    <a:pt x="100" y="16"/>
                  </a:lnTo>
                  <a:lnTo>
                    <a:pt x="100" y="12"/>
                  </a:lnTo>
                  <a:lnTo>
                    <a:pt x="100" y="8"/>
                  </a:lnTo>
                  <a:lnTo>
                    <a:pt x="98" y="8"/>
                  </a:lnTo>
                  <a:lnTo>
                    <a:pt x="94" y="6"/>
                  </a:lnTo>
                  <a:lnTo>
                    <a:pt x="78" y="6"/>
                  </a:lnTo>
                  <a:lnTo>
                    <a:pt x="62" y="6"/>
                  </a:lnTo>
                  <a:lnTo>
                    <a:pt x="62" y="6"/>
                  </a:lnTo>
                  <a:lnTo>
                    <a:pt x="58" y="10"/>
                  </a:lnTo>
                  <a:lnTo>
                    <a:pt x="54" y="10"/>
                  </a:lnTo>
                  <a:lnTo>
                    <a:pt x="54" y="10"/>
                  </a:lnTo>
                  <a:lnTo>
                    <a:pt x="56" y="8"/>
                  </a:lnTo>
                  <a:lnTo>
                    <a:pt x="60" y="4"/>
                  </a:lnTo>
                  <a:lnTo>
                    <a:pt x="58" y="4"/>
                  </a:lnTo>
                  <a:lnTo>
                    <a:pt x="56" y="8"/>
                  </a:lnTo>
                  <a:lnTo>
                    <a:pt x="52" y="10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46" y="4"/>
                  </a:lnTo>
                  <a:lnTo>
                    <a:pt x="48" y="4"/>
                  </a:lnTo>
                  <a:lnTo>
                    <a:pt x="50" y="4"/>
                  </a:lnTo>
                  <a:lnTo>
                    <a:pt x="50" y="4"/>
                  </a:lnTo>
                  <a:lnTo>
                    <a:pt x="46" y="2"/>
                  </a:lnTo>
                  <a:lnTo>
                    <a:pt x="40" y="0"/>
                  </a:lnTo>
                  <a:lnTo>
                    <a:pt x="36" y="2"/>
                  </a:lnTo>
                  <a:lnTo>
                    <a:pt x="32" y="2"/>
                  </a:lnTo>
                  <a:lnTo>
                    <a:pt x="28" y="4"/>
                  </a:lnTo>
                  <a:lnTo>
                    <a:pt x="26" y="8"/>
                  </a:lnTo>
                  <a:lnTo>
                    <a:pt x="22" y="8"/>
                  </a:lnTo>
                  <a:lnTo>
                    <a:pt x="20" y="10"/>
                  </a:lnTo>
                  <a:lnTo>
                    <a:pt x="20" y="12"/>
                  </a:lnTo>
                  <a:lnTo>
                    <a:pt x="16" y="12"/>
                  </a:lnTo>
                  <a:lnTo>
                    <a:pt x="12" y="16"/>
                  </a:lnTo>
                  <a:lnTo>
                    <a:pt x="6" y="16"/>
                  </a:lnTo>
                  <a:lnTo>
                    <a:pt x="6" y="18"/>
                  </a:lnTo>
                  <a:lnTo>
                    <a:pt x="4" y="22"/>
                  </a:lnTo>
                  <a:lnTo>
                    <a:pt x="4" y="22"/>
                  </a:lnTo>
                  <a:lnTo>
                    <a:pt x="4" y="24"/>
                  </a:lnTo>
                  <a:lnTo>
                    <a:pt x="2" y="24"/>
                  </a:lnTo>
                  <a:lnTo>
                    <a:pt x="4" y="28"/>
                  </a:lnTo>
                  <a:lnTo>
                    <a:pt x="4" y="32"/>
                  </a:lnTo>
                  <a:lnTo>
                    <a:pt x="0" y="34"/>
                  </a:lnTo>
                  <a:lnTo>
                    <a:pt x="0" y="36"/>
                  </a:lnTo>
                  <a:lnTo>
                    <a:pt x="4" y="40"/>
                  </a:lnTo>
                  <a:lnTo>
                    <a:pt x="4" y="42"/>
                  </a:lnTo>
                  <a:lnTo>
                    <a:pt x="6" y="44"/>
                  </a:lnTo>
                  <a:lnTo>
                    <a:pt x="6" y="46"/>
                  </a:lnTo>
                  <a:lnTo>
                    <a:pt x="6" y="50"/>
                  </a:lnTo>
                  <a:lnTo>
                    <a:pt x="6" y="52"/>
                  </a:lnTo>
                  <a:lnTo>
                    <a:pt x="8" y="56"/>
                  </a:lnTo>
                  <a:lnTo>
                    <a:pt x="10" y="58"/>
                  </a:lnTo>
                  <a:lnTo>
                    <a:pt x="12" y="58"/>
                  </a:lnTo>
                  <a:lnTo>
                    <a:pt x="12" y="66"/>
                  </a:lnTo>
                  <a:lnTo>
                    <a:pt x="10" y="66"/>
                  </a:lnTo>
                  <a:lnTo>
                    <a:pt x="12" y="68"/>
                  </a:lnTo>
                  <a:lnTo>
                    <a:pt x="12" y="68"/>
                  </a:lnTo>
                  <a:lnTo>
                    <a:pt x="14" y="68"/>
                  </a:lnTo>
                  <a:lnTo>
                    <a:pt x="16" y="68"/>
                  </a:lnTo>
                  <a:lnTo>
                    <a:pt x="20" y="68"/>
                  </a:lnTo>
                  <a:lnTo>
                    <a:pt x="20" y="70"/>
                  </a:lnTo>
                  <a:lnTo>
                    <a:pt x="22" y="72"/>
                  </a:lnTo>
                  <a:lnTo>
                    <a:pt x="24" y="72"/>
                  </a:lnTo>
                  <a:lnTo>
                    <a:pt x="26" y="72"/>
                  </a:lnTo>
                  <a:lnTo>
                    <a:pt x="26" y="76"/>
                  </a:lnTo>
                  <a:lnTo>
                    <a:pt x="26" y="78"/>
                  </a:lnTo>
                  <a:lnTo>
                    <a:pt x="26" y="78"/>
                  </a:lnTo>
                  <a:lnTo>
                    <a:pt x="26" y="80"/>
                  </a:lnTo>
                  <a:lnTo>
                    <a:pt x="28" y="80"/>
                  </a:lnTo>
                  <a:lnTo>
                    <a:pt x="30" y="80"/>
                  </a:lnTo>
                  <a:lnTo>
                    <a:pt x="32" y="80"/>
                  </a:lnTo>
                  <a:lnTo>
                    <a:pt x="28" y="76"/>
                  </a:lnTo>
                  <a:lnTo>
                    <a:pt x="30" y="74"/>
                  </a:lnTo>
                  <a:lnTo>
                    <a:pt x="36" y="78"/>
                  </a:lnTo>
                  <a:lnTo>
                    <a:pt x="40" y="78"/>
                  </a:lnTo>
                  <a:lnTo>
                    <a:pt x="38" y="80"/>
                  </a:lnTo>
                  <a:lnTo>
                    <a:pt x="40" y="82"/>
                  </a:lnTo>
                  <a:lnTo>
                    <a:pt x="46" y="80"/>
                  </a:lnTo>
                  <a:lnTo>
                    <a:pt x="50" y="82"/>
                  </a:lnTo>
                  <a:lnTo>
                    <a:pt x="56" y="88"/>
                  </a:lnTo>
                  <a:lnTo>
                    <a:pt x="60" y="92"/>
                  </a:lnTo>
                  <a:lnTo>
                    <a:pt x="60" y="92"/>
                  </a:lnTo>
                  <a:lnTo>
                    <a:pt x="62" y="90"/>
                  </a:lnTo>
                  <a:lnTo>
                    <a:pt x="66" y="90"/>
                  </a:lnTo>
                  <a:lnTo>
                    <a:pt x="68" y="92"/>
                  </a:lnTo>
                  <a:lnTo>
                    <a:pt x="68" y="96"/>
                  </a:lnTo>
                  <a:close/>
                </a:path>
              </a:pathLst>
            </a:custGeom>
            <a:grpFill/>
            <a:ln w="6350">
              <a:solidFill>
                <a:srgbClr val="F6AA16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/>
              <a:endParaRPr lang="en-US" sz="3448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30" name="Pointe Noire">
              <a:extLst>
                <a:ext uri="{FF2B5EF4-FFF2-40B4-BE49-F238E27FC236}">
                  <a16:creationId xmlns:a16="http://schemas.microsoft.com/office/drawing/2014/main" id="{D500AAE5-7243-49A7-9EB1-6D29EE4B617A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5521" y="4528641"/>
              <a:ext cx="26794" cy="34449"/>
            </a:xfrm>
            <a:custGeom>
              <a:avLst/>
              <a:gdLst>
                <a:gd name="T0" fmla="*/ 14 w 14"/>
                <a:gd name="T1" fmla="*/ 4 h 18"/>
                <a:gd name="T2" fmla="*/ 14 w 14"/>
                <a:gd name="T3" fmla="*/ 2 h 18"/>
                <a:gd name="T4" fmla="*/ 12 w 14"/>
                <a:gd name="T5" fmla="*/ 2 h 18"/>
                <a:gd name="T6" fmla="*/ 10 w 14"/>
                <a:gd name="T7" fmla="*/ 0 h 18"/>
                <a:gd name="T8" fmla="*/ 10 w 14"/>
                <a:gd name="T9" fmla="*/ 0 h 18"/>
                <a:gd name="T10" fmla="*/ 8 w 14"/>
                <a:gd name="T11" fmla="*/ 2 h 18"/>
                <a:gd name="T12" fmla="*/ 6 w 14"/>
                <a:gd name="T13" fmla="*/ 2 h 18"/>
                <a:gd name="T14" fmla="*/ 6 w 14"/>
                <a:gd name="T15" fmla="*/ 4 h 18"/>
                <a:gd name="T16" fmla="*/ 4 w 14"/>
                <a:gd name="T17" fmla="*/ 6 h 18"/>
                <a:gd name="T18" fmla="*/ 2 w 14"/>
                <a:gd name="T19" fmla="*/ 6 h 18"/>
                <a:gd name="T20" fmla="*/ 2 w 14"/>
                <a:gd name="T21" fmla="*/ 8 h 18"/>
                <a:gd name="T22" fmla="*/ 0 w 14"/>
                <a:gd name="T23" fmla="*/ 10 h 18"/>
                <a:gd name="T24" fmla="*/ 2 w 14"/>
                <a:gd name="T25" fmla="*/ 10 h 18"/>
                <a:gd name="T26" fmla="*/ 2 w 14"/>
                <a:gd name="T27" fmla="*/ 14 h 18"/>
                <a:gd name="T28" fmla="*/ 2 w 14"/>
                <a:gd name="T29" fmla="*/ 16 h 18"/>
                <a:gd name="T30" fmla="*/ 2 w 14"/>
                <a:gd name="T31" fmla="*/ 18 h 18"/>
                <a:gd name="T32" fmla="*/ 4 w 14"/>
                <a:gd name="T33" fmla="*/ 16 h 18"/>
                <a:gd name="T34" fmla="*/ 6 w 14"/>
                <a:gd name="T35" fmla="*/ 16 h 18"/>
                <a:gd name="T36" fmla="*/ 8 w 14"/>
                <a:gd name="T37" fmla="*/ 16 h 18"/>
                <a:gd name="T38" fmla="*/ 8 w 14"/>
                <a:gd name="T39" fmla="*/ 10 h 18"/>
                <a:gd name="T40" fmla="*/ 8 w 14"/>
                <a:gd name="T41" fmla="*/ 10 h 18"/>
                <a:gd name="T42" fmla="*/ 10 w 14"/>
                <a:gd name="T43" fmla="*/ 8 h 18"/>
                <a:gd name="T44" fmla="*/ 14 w 14"/>
                <a:gd name="T45" fmla="*/ 4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4" h="18">
                  <a:moveTo>
                    <a:pt x="14" y="4"/>
                  </a:moveTo>
                  <a:lnTo>
                    <a:pt x="14" y="2"/>
                  </a:lnTo>
                  <a:lnTo>
                    <a:pt x="12" y="2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8" y="2"/>
                  </a:lnTo>
                  <a:lnTo>
                    <a:pt x="6" y="2"/>
                  </a:lnTo>
                  <a:lnTo>
                    <a:pt x="6" y="4"/>
                  </a:lnTo>
                  <a:lnTo>
                    <a:pt x="4" y="6"/>
                  </a:lnTo>
                  <a:lnTo>
                    <a:pt x="2" y="6"/>
                  </a:lnTo>
                  <a:lnTo>
                    <a:pt x="2" y="8"/>
                  </a:lnTo>
                  <a:lnTo>
                    <a:pt x="0" y="10"/>
                  </a:lnTo>
                  <a:lnTo>
                    <a:pt x="2" y="10"/>
                  </a:lnTo>
                  <a:lnTo>
                    <a:pt x="2" y="14"/>
                  </a:lnTo>
                  <a:lnTo>
                    <a:pt x="2" y="16"/>
                  </a:lnTo>
                  <a:lnTo>
                    <a:pt x="2" y="18"/>
                  </a:lnTo>
                  <a:lnTo>
                    <a:pt x="4" y="16"/>
                  </a:lnTo>
                  <a:lnTo>
                    <a:pt x="6" y="16"/>
                  </a:lnTo>
                  <a:lnTo>
                    <a:pt x="8" y="16"/>
                  </a:lnTo>
                  <a:lnTo>
                    <a:pt x="8" y="10"/>
                  </a:lnTo>
                  <a:lnTo>
                    <a:pt x="8" y="10"/>
                  </a:lnTo>
                  <a:lnTo>
                    <a:pt x="10" y="8"/>
                  </a:lnTo>
                  <a:lnTo>
                    <a:pt x="14" y="4"/>
                  </a:lnTo>
                  <a:close/>
                </a:path>
              </a:pathLst>
            </a:custGeom>
            <a:grpFill/>
            <a:ln w="6350">
              <a:solidFill>
                <a:srgbClr val="F6AA16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/>
              <a:endParaRPr lang="en-US" sz="3448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31" name="Oman">
              <a:extLst>
                <a:ext uri="{FF2B5EF4-FFF2-40B4-BE49-F238E27FC236}">
                  <a16:creationId xmlns:a16="http://schemas.microsoft.com/office/drawing/2014/main" id="{D43DDB15-CD3A-4EFC-9BE3-0DE24E6BA25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133313" y="3774580"/>
              <a:ext cx="176075" cy="248802"/>
            </a:xfrm>
            <a:custGeom>
              <a:avLst/>
              <a:gdLst>
                <a:gd name="T0" fmla="*/ 36 w 92"/>
                <a:gd name="T1" fmla="*/ 86 h 130"/>
                <a:gd name="T2" fmla="*/ 34 w 92"/>
                <a:gd name="T3" fmla="*/ 50 h 130"/>
                <a:gd name="T4" fmla="*/ 48 w 92"/>
                <a:gd name="T5" fmla="*/ 16 h 130"/>
                <a:gd name="T6" fmla="*/ 52 w 92"/>
                <a:gd name="T7" fmla="*/ 28 h 130"/>
                <a:gd name="T8" fmla="*/ 60 w 92"/>
                <a:gd name="T9" fmla="*/ 36 h 130"/>
                <a:gd name="T10" fmla="*/ 64 w 92"/>
                <a:gd name="T11" fmla="*/ 36 h 130"/>
                <a:gd name="T12" fmla="*/ 72 w 92"/>
                <a:gd name="T13" fmla="*/ 38 h 130"/>
                <a:gd name="T14" fmla="*/ 76 w 92"/>
                <a:gd name="T15" fmla="*/ 36 h 130"/>
                <a:gd name="T16" fmla="*/ 82 w 92"/>
                <a:gd name="T17" fmla="*/ 44 h 130"/>
                <a:gd name="T18" fmla="*/ 84 w 92"/>
                <a:gd name="T19" fmla="*/ 48 h 130"/>
                <a:gd name="T20" fmla="*/ 90 w 92"/>
                <a:gd name="T21" fmla="*/ 52 h 130"/>
                <a:gd name="T22" fmla="*/ 92 w 92"/>
                <a:gd name="T23" fmla="*/ 56 h 130"/>
                <a:gd name="T24" fmla="*/ 90 w 92"/>
                <a:gd name="T25" fmla="*/ 60 h 130"/>
                <a:gd name="T26" fmla="*/ 86 w 92"/>
                <a:gd name="T27" fmla="*/ 70 h 130"/>
                <a:gd name="T28" fmla="*/ 82 w 92"/>
                <a:gd name="T29" fmla="*/ 76 h 130"/>
                <a:gd name="T30" fmla="*/ 78 w 92"/>
                <a:gd name="T31" fmla="*/ 80 h 130"/>
                <a:gd name="T32" fmla="*/ 76 w 92"/>
                <a:gd name="T33" fmla="*/ 80 h 130"/>
                <a:gd name="T34" fmla="*/ 76 w 92"/>
                <a:gd name="T35" fmla="*/ 78 h 130"/>
                <a:gd name="T36" fmla="*/ 74 w 92"/>
                <a:gd name="T37" fmla="*/ 78 h 130"/>
                <a:gd name="T38" fmla="*/ 72 w 92"/>
                <a:gd name="T39" fmla="*/ 80 h 130"/>
                <a:gd name="T40" fmla="*/ 72 w 92"/>
                <a:gd name="T41" fmla="*/ 84 h 130"/>
                <a:gd name="T42" fmla="*/ 70 w 92"/>
                <a:gd name="T43" fmla="*/ 90 h 130"/>
                <a:gd name="T44" fmla="*/ 70 w 92"/>
                <a:gd name="T45" fmla="*/ 90 h 130"/>
                <a:gd name="T46" fmla="*/ 70 w 92"/>
                <a:gd name="T47" fmla="*/ 94 h 130"/>
                <a:gd name="T48" fmla="*/ 72 w 92"/>
                <a:gd name="T49" fmla="*/ 98 h 130"/>
                <a:gd name="T50" fmla="*/ 66 w 92"/>
                <a:gd name="T51" fmla="*/ 100 h 130"/>
                <a:gd name="T52" fmla="*/ 62 w 92"/>
                <a:gd name="T53" fmla="*/ 100 h 130"/>
                <a:gd name="T54" fmla="*/ 56 w 92"/>
                <a:gd name="T55" fmla="*/ 106 h 130"/>
                <a:gd name="T56" fmla="*/ 54 w 92"/>
                <a:gd name="T57" fmla="*/ 112 h 130"/>
                <a:gd name="T58" fmla="*/ 50 w 92"/>
                <a:gd name="T59" fmla="*/ 114 h 130"/>
                <a:gd name="T60" fmla="*/ 42 w 92"/>
                <a:gd name="T61" fmla="*/ 114 h 130"/>
                <a:gd name="T62" fmla="*/ 40 w 92"/>
                <a:gd name="T63" fmla="*/ 116 h 130"/>
                <a:gd name="T64" fmla="*/ 40 w 92"/>
                <a:gd name="T65" fmla="*/ 120 h 130"/>
                <a:gd name="T66" fmla="*/ 42 w 92"/>
                <a:gd name="T67" fmla="*/ 122 h 130"/>
                <a:gd name="T68" fmla="*/ 42 w 92"/>
                <a:gd name="T69" fmla="*/ 122 h 130"/>
                <a:gd name="T70" fmla="*/ 36 w 92"/>
                <a:gd name="T71" fmla="*/ 126 h 130"/>
                <a:gd name="T72" fmla="*/ 32 w 92"/>
                <a:gd name="T73" fmla="*/ 126 h 130"/>
                <a:gd name="T74" fmla="*/ 26 w 92"/>
                <a:gd name="T75" fmla="*/ 128 h 130"/>
                <a:gd name="T76" fmla="*/ 22 w 92"/>
                <a:gd name="T77" fmla="*/ 130 h 130"/>
                <a:gd name="T78" fmla="*/ 18 w 92"/>
                <a:gd name="T79" fmla="*/ 130 h 130"/>
                <a:gd name="T80" fmla="*/ 10 w 92"/>
                <a:gd name="T81" fmla="*/ 122 h 130"/>
                <a:gd name="T82" fmla="*/ 0 w 92"/>
                <a:gd name="T83" fmla="*/ 102 h 130"/>
                <a:gd name="T84" fmla="*/ 46 w 92"/>
                <a:gd name="T85" fmla="*/ 12 h 130"/>
                <a:gd name="T86" fmla="*/ 46 w 92"/>
                <a:gd name="T87" fmla="*/ 8 h 130"/>
                <a:gd name="T88" fmla="*/ 46 w 92"/>
                <a:gd name="T89" fmla="*/ 4 h 130"/>
                <a:gd name="T90" fmla="*/ 46 w 92"/>
                <a:gd name="T91" fmla="*/ 2 h 130"/>
                <a:gd name="T92" fmla="*/ 46 w 92"/>
                <a:gd name="T93" fmla="*/ 2 h 130"/>
                <a:gd name="T94" fmla="*/ 46 w 92"/>
                <a:gd name="T95" fmla="*/ 0 h 130"/>
                <a:gd name="T96" fmla="*/ 44 w 92"/>
                <a:gd name="T97" fmla="*/ 4 h 130"/>
                <a:gd name="T98" fmla="*/ 42 w 92"/>
                <a:gd name="T99" fmla="*/ 4 h 130"/>
                <a:gd name="T100" fmla="*/ 42 w 92"/>
                <a:gd name="T101" fmla="*/ 6 h 130"/>
                <a:gd name="T102" fmla="*/ 44 w 92"/>
                <a:gd name="T103" fmla="*/ 12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2" h="130">
                  <a:moveTo>
                    <a:pt x="0" y="96"/>
                  </a:moveTo>
                  <a:lnTo>
                    <a:pt x="36" y="86"/>
                  </a:lnTo>
                  <a:lnTo>
                    <a:pt x="38" y="60"/>
                  </a:lnTo>
                  <a:lnTo>
                    <a:pt x="34" y="50"/>
                  </a:lnTo>
                  <a:lnTo>
                    <a:pt x="46" y="16"/>
                  </a:lnTo>
                  <a:lnTo>
                    <a:pt x="48" y="16"/>
                  </a:lnTo>
                  <a:lnTo>
                    <a:pt x="48" y="24"/>
                  </a:lnTo>
                  <a:lnTo>
                    <a:pt x="52" y="28"/>
                  </a:lnTo>
                  <a:lnTo>
                    <a:pt x="52" y="30"/>
                  </a:lnTo>
                  <a:lnTo>
                    <a:pt x="60" y="36"/>
                  </a:lnTo>
                  <a:lnTo>
                    <a:pt x="62" y="38"/>
                  </a:lnTo>
                  <a:lnTo>
                    <a:pt x="64" y="36"/>
                  </a:lnTo>
                  <a:lnTo>
                    <a:pt x="66" y="36"/>
                  </a:lnTo>
                  <a:lnTo>
                    <a:pt x="72" y="38"/>
                  </a:lnTo>
                  <a:lnTo>
                    <a:pt x="76" y="36"/>
                  </a:lnTo>
                  <a:lnTo>
                    <a:pt x="76" y="36"/>
                  </a:lnTo>
                  <a:lnTo>
                    <a:pt x="80" y="42"/>
                  </a:lnTo>
                  <a:lnTo>
                    <a:pt x="82" y="44"/>
                  </a:lnTo>
                  <a:lnTo>
                    <a:pt x="84" y="46"/>
                  </a:lnTo>
                  <a:lnTo>
                    <a:pt x="84" y="48"/>
                  </a:lnTo>
                  <a:lnTo>
                    <a:pt x="90" y="52"/>
                  </a:lnTo>
                  <a:lnTo>
                    <a:pt x="90" y="52"/>
                  </a:lnTo>
                  <a:lnTo>
                    <a:pt x="92" y="54"/>
                  </a:lnTo>
                  <a:lnTo>
                    <a:pt x="92" y="56"/>
                  </a:lnTo>
                  <a:lnTo>
                    <a:pt x="90" y="58"/>
                  </a:lnTo>
                  <a:lnTo>
                    <a:pt x="90" y="60"/>
                  </a:lnTo>
                  <a:lnTo>
                    <a:pt x="90" y="62"/>
                  </a:lnTo>
                  <a:lnTo>
                    <a:pt x="86" y="70"/>
                  </a:lnTo>
                  <a:lnTo>
                    <a:pt x="82" y="72"/>
                  </a:lnTo>
                  <a:lnTo>
                    <a:pt x="82" y="76"/>
                  </a:lnTo>
                  <a:lnTo>
                    <a:pt x="80" y="76"/>
                  </a:lnTo>
                  <a:lnTo>
                    <a:pt x="78" y="80"/>
                  </a:lnTo>
                  <a:lnTo>
                    <a:pt x="76" y="80"/>
                  </a:lnTo>
                  <a:lnTo>
                    <a:pt x="76" y="80"/>
                  </a:lnTo>
                  <a:lnTo>
                    <a:pt x="76" y="78"/>
                  </a:lnTo>
                  <a:lnTo>
                    <a:pt x="76" y="78"/>
                  </a:lnTo>
                  <a:lnTo>
                    <a:pt x="76" y="76"/>
                  </a:lnTo>
                  <a:lnTo>
                    <a:pt x="74" y="78"/>
                  </a:lnTo>
                  <a:lnTo>
                    <a:pt x="72" y="80"/>
                  </a:lnTo>
                  <a:lnTo>
                    <a:pt x="72" y="80"/>
                  </a:lnTo>
                  <a:lnTo>
                    <a:pt x="72" y="82"/>
                  </a:lnTo>
                  <a:lnTo>
                    <a:pt x="72" y="84"/>
                  </a:lnTo>
                  <a:lnTo>
                    <a:pt x="70" y="86"/>
                  </a:lnTo>
                  <a:lnTo>
                    <a:pt x="70" y="90"/>
                  </a:lnTo>
                  <a:lnTo>
                    <a:pt x="68" y="90"/>
                  </a:lnTo>
                  <a:lnTo>
                    <a:pt x="70" y="90"/>
                  </a:lnTo>
                  <a:lnTo>
                    <a:pt x="70" y="94"/>
                  </a:lnTo>
                  <a:lnTo>
                    <a:pt x="70" y="94"/>
                  </a:lnTo>
                  <a:lnTo>
                    <a:pt x="70" y="98"/>
                  </a:lnTo>
                  <a:lnTo>
                    <a:pt x="72" y="98"/>
                  </a:lnTo>
                  <a:lnTo>
                    <a:pt x="72" y="100"/>
                  </a:lnTo>
                  <a:lnTo>
                    <a:pt x="66" y="100"/>
                  </a:lnTo>
                  <a:lnTo>
                    <a:pt x="64" y="102"/>
                  </a:lnTo>
                  <a:lnTo>
                    <a:pt x="62" y="100"/>
                  </a:lnTo>
                  <a:lnTo>
                    <a:pt x="60" y="102"/>
                  </a:lnTo>
                  <a:lnTo>
                    <a:pt x="56" y="106"/>
                  </a:lnTo>
                  <a:lnTo>
                    <a:pt x="56" y="110"/>
                  </a:lnTo>
                  <a:lnTo>
                    <a:pt x="54" y="112"/>
                  </a:lnTo>
                  <a:lnTo>
                    <a:pt x="52" y="114"/>
                  </a:lnTo>
                  <a:lnTo>
                    <a:pt x="50" y="114"/>
                  </a:lnTo>
                  <a:lnTo>
                    <a:pt x="48" y="114"/>
                  </a:lnTo>
                  <a:lnTo>
                    <a:pt x="42" y="114"/>
                  </a:lnTo>
                  <a:lnTo>
                    <a:pt x="42" y="114"/>
                  </a:lnTo>
                  <a:lnTo>
                    <a:pt x="40" y="116"/>
                  </a:lnTo>
                  <a:lnTo>
                    <a:pt x="40" y="118"/>
                  </a:lnTo>
                  <a:lnTo>
                    <a:pt x="40" y="120"/>
                  </a:lnTo>
                  <a:lnTo>
                    <a:pt x="42" y="120"/>
                  </a:lnTo>
                  <a:lnTo>
                    <a:pt x="42" y="122"/>
                  </a:lnTo>
                  <a:lnTo>
                    <a:pt x="42" y="122"/>
                  </a:lnTo>
                  <a:lnTo>
                    <a:pt x="42" y="122"/>
                  </a:lnTo>
                  <a:lnTo>
                    <a:pt x="38" y="126"/>
                  </a:lnTo>
                  <a:lnTo>
                    <a:pt x="36" y="126"/>
                  </a:lnTo>
                  <a:lnTo>
                    <a:pt x="34" y="126"/>
                  </a:lnTo>
                  <a:lnTo>
                    <a:pt x="32" y="126"/>
                  </a:lnTo>
                  <a:lnTo>
                    <a:pt x="30" y="126"/>
                  </a:lnTo>
                  <a:lnTo>
                    <a:pt x="26" y="128"/>
                  </a:lnTo>
                  <a:lnTo>
                    <a:pt x="22" y="128"/>
                  </a:lnTo>
                  <a:lnTo>
                    <a:pt x="22" y="130"/>
                  </a:lnTo>
                  <a:lnTo>
                    <a:pt x="20" y="130"/>
                  </a:lnTo>
                  <a:lnTo>
                    <a:pt x="18" y="130"/>
                  </a:lnTo>
                  <a:lnTo>
                    <a:pt x="16" y="130"/>
                  </a:lnTo>
                  <a:lnTo>
                    <a:pt x="10" y="122"/>
                  </a:lnTo>
                  <a:lnTo>
                    <a:pt x="12" y="116"/>
                  </a:lnTo>
                  <a:lnTo>
                    <a:pt x="0" y="102"/>
                  </a:lnTo>
                  <a:lnTo>
                    <a:pt x="0" y="96"/>
                  </a:lnTo>
                  <a:close/>
                  <a:moveTo>
                    <a:pt x="46" y="12"/>
                  </a:moveTo>
                  <a:lnTo>
                    <a:pt x="46" y="10"/>
                  </a:lnTo>
                  <a:lnTo>
                    <a:pt x="46" y="8"/>
                  </a:lnTo>
                  <a:lnTo>
                    <a:pt x="46" y="4"/>
                  </a:lnTo>
                  <a:lnTo>
                    <a:pt x="46" y="4"/>
                  </a:lnTo>
                  <a:lnTo>
                    <a:pt x="46" y="2"/>
                  </a:lnTo>
                  <a:lnTo>
                    <a:pt x="46" y="2"/>
                  </a:lnTo>
                  <a:lnTo>
                    <a:pt x="46" y="2"/>
                  </a:lnTo>
                  <a:lnTo>
                    <a:pt x="46" y="2"/>
                  </a:lnTo>
                  <a:lnTo>
                    <a:pt x="46" y="0"/>
                  </a:lnTo>
                  <a:lnTo>
                    <a:pt x="46" y="0"/>
                  </a:lnTo>
                  <a:lnTo>
                    <a:pt x="44" y="0"/>
                  </a:lnTo>
                  <a:lnTo>
                    <a:pt x="44" y="4"/>
                  </a:lnTo>
                  <a:lnTo>
                    <a:pt x="42" y="4"/>
                  </a:lnTo>
                  <a:lnTo>
                    <a:pt x="42" y="4"/>
                  </a:lnTo>
                  <a:lnTo>
                    <a:pt x="42" y="6"/>
                  </a:lnTo>
                  <a:lnTo>
                    <a:pt x="42" y="6"/>
                  </a:lnTo>
                  <a:lnTo>
                    <a:pt x="44" y="6"/>
                  </a:lnTo>
                  <a:lnTo>
                    <a:pt x="44" y="12"/>
                  </a:lnTo>
                  <a:lnTo>
                    <a:pt x="46" y="12"/>
                  </a:lnTo>
                  <a:close/>
                </a:path>
              </a:pathLst>
            </a:custGeom>
            <a:grpFill/>
            <a:ln w="6350">
              <a:solidFill>
                <a:srgbClr val="F6AA16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/>
              <a:endParaRPr lang="en-US" sz="3448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32" name="Norway">
              <a:extLst>
                <a:ext uri="{FF2B5EF4-FFF2-40B4-BE49-F238E27FC236}">
                  <a16:creationId xmlns:a16="http://schemas.microsoft.com/office/drawing/2014/main" id="{C67093AA-9128-4EB7-B4B8-35209C23FB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00307" y="2323874"/>
              <a:ext cx="478465" cy="551192"/>
            </a:xfrm>
            <a:custGeom>
              <a:avLst/>
              <a:gdLst>
                <a:gd name="T0" fmla="*/ 240 w 250"/>
                <a:gd name="T1" fmla="*/ 36 h 288"/>
                <a:gd name="T2" fmla="*/ 248 w 250"/>
                <a:gd name="T3" fmla="*/ 20 h 288"/>
                <a:gd name="T4" fmla="*/ 230 w 250"/>
                <a:gd name="T5" fmla="*/ 12 h 288"/>
                <a:gd name="T6" fmla="*/ 218 w 250"/>
                <a:gd name="T7" fmla="*/ 12 h 288"/>
                <a:gd name="T8" fmla="*/ 210 w 250"/>
                <a:gd name="T9" fmla="*/ 0 h 288"/>
                <a:gd name="T10" fmla="*/ 202 w 250"/>
                <a:gd name="T11" fmla="*/ 18 h 288"/>
                <a:gd name="T12" fmla="*/ 188 w 250"/>
                <a:gd name="T13" fmla="*/ 26 h 288"/>
                <a:gd name="T14" fmla="*/ 180 w 250"/>
                <a:gd name="T15" fmla="*/ 10 h 288"/>
                <a:gd name="T16" fmla="*/ 172 w 250"/>
                <a:gd name="T17" fmla="*/ 30 h 288"/>
                <a:gd name="T18" fmla="*/ 158 w 250"/>
                <a:gd name="T19" fmla="*/ 32 h 288"/>
                <a:gd name="T20" fmla="*/ 142 w 250"/>
                <a:gd name="T21" fmla="*/ 48 h 288"/>
                <a:gd name="T22" fmla="*/ 136 w 250"/>
                <a:gd name="T23" fmla="*/ 54 h 288"/>
                <a:gd name="T24" fmla="*/ 122 w 250"/>
                <a:gd name="T25" fmla="*/ 54 h 288"/>
                <a:gd name="T26" fmla="*/ 110 w 250"/>
                <a:gd name="T27" fmla="*/ 70 h 288"/>
                <a:gd name="T28" fmla="*/ 108 w 250"/>
                <a:gd name="T29" fmla="*/ 78 h 288"/>
                <a:gd name="T30" fmla="*/ 96 w 250"/>
                <a:gd name="T31" fmla="*/ 88 h 288"/>
                <a:gd name="T32" fmla="*/ 98 w 250"/>
                <a:gd name="T33" fmla="*/ 98 h 288"/>
                <a:gd name="T34" fmla="*/ 84 w 250"/>
                <a:gd name="T35" fmla="*/ 112 h 288"/>
                <a:gd name="T36" fmla="*/ 84 w 250"/>
                <a:gd name="T37" fmla="*/ 122 h 288"/>
                <a:gd name="T38" fmla="*/ 78 w 250"/>
                <a:gd name="T39" fmla="*/ 138 h 288"/>
                <a:gd name="T40" fmla="*/ 64 w 250"/>
                <a:gd name="T41" fmla="*/ 154 h 288"/>
                <a:gd name="T42" fmla="*/ 50 w 250"/>
                <a:gd name="T43" fmla="*/ 174 h 288"/>
                <a:gd name="T44" fmla="*/ 68 w 250"/>
                <a:gd name="T45" fmla="*/ 172 h 288"/>
                <a:gd name="T46" fmla="*/ 44 w 250"/>
                <a:gd name="T47" fmla="*/ 180 h 288"/>
                <a:gd name="T48" fmla="*/ 38 w 250"/>
                <a:gd name="T49" fmla="*/ 190 h 288"/>
                <a:gd name="T50" fmla="*/ 28 w 250"/>
                <a:gd name="T51" fmla="*/ 194 h 288"/>
                <a:gd name="T52" fmla="*/ 22 w 250"/>
                <a:gd name="T53" fmla="*/ 204 h 288"/>
                <a:gd name="T54" fmla="*/ 4 w 250"/>
                <a:gd name="T55" fmla="*/ 206 h 288"/>
                <a:gd name="T56" fmla="*/ 6 w 250"/>
                <a:gd name="T57" fmla="*/ 220 h 288"/>
                <a:gd name="T58" fmla="*/ 18 w 250"/>
                <a:gd name="T59" fmla="*/ 222 h 288"/>
                <a:gd name="T60" fmla="*/ 22 w 250"/>
                <a:gd name="T61" fmla="*/ 228 h 288"/>
                <a:gd name="T62" fmla="*/ 6 w 250"/>
                <a:gd name="T63" fmla="*/ 236 h 288"/>
                <a:gd name="T64" fmla="*/ 22 w 250"/>
                <a:gd name="T65" fmla="*/ 240 h 288"/>
                <a:gd name="T66" fmla="*/ 10 w 250"/>
                <a:gd name="T67" fmla="*/ 256 h 288"/>
                <a:gd name="T68" fmla="*/ 18 w 250"/>
                <a:gd name="T69" fmla="*/ 270 h 288"/>
                <a:gd name="T70" fmla="*/ 28 w 250"/>
                <a:gd name="T71" fmla="*/ 288 h 288"/>
                <a:gd name="T72" fmla="*/ 52 w 250"/>
                <a:gd name="T73" fmla="*/ 266 h 288"/>
                <a:gd name="T74" fmla="*/ 60 w 250"/>
                <a:gd name="T75" fmla="*/ 258 h 288"/>
                <a:gd name="T76" fmla="*/ 76 w 250"/>
                <a:gd name="T77" fmla="*/ 268 h 288"/>
                <a:gd name="T78" fmla="*/ 78 w 250"/>
                <a:gd name="T79" fmla="*/ 202 h 288"/>
                <a:gd name="T80" fmla="*/ 94 w 250"/>
                <a:gd name="T81" fmla="*/ 122 h 288"/>
                <a:gd name="T82" fmla="*/ 126 w 250"/>
                <a:gd name="T83" fmla="*/ 74 h 288"/>
                <a:gd name="T84" fmla="*/ 148 w 250"/>
                <a:gd name="T85" fmla="*/ 56 h 288"/>
                <a:gd name="T86" fmla="*/ 190 w 250"/>
                <a:gd name="T87" fmla="*/ 60 h 288"/>
                <a:gd name="T88" fmla="*/ 218 w 250"/>
                <a:gd name="T89" fmla="*/ 28 h 288"/>
                <a:gd name="T90" fmla="*/ 8 w 250"/>
                <a:gd name="T91" fmla="*/ 248 h 288"/>
                <a:gd name="T92" fmla="*/ 2 w 250"/>
                <a:gd name="T93" fmla="*/ 242 h 288"/>
                <a:gd name="T94" fmla="*/ 12 w 250"/>
                <a:gd name="T95" fmla="*/ 202 h 288"/>
                <a:gd name="T96" fmla="*/ 38 w 250"/>
                <a:gd name="T97" fmla="*/ 178 h 288"/>
                <a:gd name="T98" fmla="*/ 66 w 250"/>
                <a:gd name="T99" fmla="*/ 152 h 288"/>
                <a:gd name="T100" fmla="*/ 90 w 250"/>
                <a:gd name="T101" fmla="*/ 100 h 288"/>
                <a:gd name="T102" fmla="*/ 92 w 250"/>
                <a:gd name="T103" fmla="*/ 68 h 288"/>
                <a:gd name="T104" fmla="*/ 96 w 250"/>
                <a:gd name="T105" fmla="*/ 58 h 288"/>
                <a:gd name="T106" fmla="*/ 96 w 250"/>
                <a:gd name="T107" fmla="*/ 72 h 288"/>
                <a:gd name="T108" fmla="*/ 114 w 250"/>
                <a:gd name="T109" fmla="*/ 58 h 288"/>
                <a:gd name="T110" fmla="*/ 120 w 250"/>
                <a:gd name="T111" fmla="*/ 42 h 288"/>
                <a:gd name="T112" fmla="*/ 130 w 250"/>
                <a:gd name="T113" fmla="*/ 28 h 288"/>
                <a:gd name="T114" fmla="*/ 136 w 250"/>
                <a:gd name="T115" fmla="*/ 28 h 288"/>
                <a:gd name="T116" fmla="*/ 166 w 250"/>
                <a:gd name="T117" fmla="*/ 24 h 288"/>
                <a:gd name="T118" fmla="*/ 178 w 250"/>
                <a:gd name="T119" fmla="*/ 14 h 288"/>
                <a:gd name="T120" fmla="*/ 192 w 250"/>
                <a:gd name="T121" fmla="*/ 0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50" h="288">
                  <a:moveTo>
                    <a:pt x="232" y="52"/>
                  </a:moveTo>
                  <a:lnTo>
                    <a:pt x="232" y="50"/>
                  </a:lnTo>
                  <a:lnTo>
                    <a:pt x="234" y="46"/>
                  </a:lnTo>
                  <a:lnTo>
                    <a:pt x="236" y="44"/>
                  </a:lnTo>
                  <a:lnTo>
                    <a:pt x="240" y="42"/>
                  </a:lnTo>
                  <a:lnTo>
                    <a:pt x="242" y="40"/>
                  </a:lnTo>
                  <a:lnTo>
                    <a:pt x="240" y="36"/>
                  </a:lnTo>
                  <a:lnTo>
                    <a:pt x="244" y="36"/>
                  </a:lnTo>
                  <a:lnTo>
                    <a:pt x="246" y="38"/>
                  </a:lnTo>
                  <a:lnTo>
                    <a:pt x="246" y="36"/>
                  </a:lnTo>
                  <a:lnTo>
                    <a:pt x="246" y="34"/>
                  </a:lnTo>
                  <a:lnTo>
                    <a:pt x="246" y="34"/>
                  </a:lnTo>
                  <a:lnTo>
                    <a:pt x="244" y="32"/>
                  </a:lnTo>
                  <a:lnTo>
                    <a:pt x="244" y="32"/>
                  </a:lnTo>
                  <a:lnTo>
                    <a:pt x="242" y="32"/>
                  </a:lnTo>
                  <a:lnTo>
                    <a:pt x="242" y="34"/>
                  </a:lnTo>
                  <a:lnTo>
                    <a:pt x="242" y="34"/>
                  </a:lnTo>
                  <a:lnTo>
                    <a:pt x="240" y="32"/>
                  </a:lnTo>
                  <a:lnTo>
                    <a:pt x="240" y="32"/>
                  </a:lnTo>
                  <a:lnTo>
                    <a:pt x="240" y="32"/>
                  </a:lnTo>
                  <a:lnTo>
                    <a:pt x="240" y="36"/>
                  </a:lnTo>
                  <a:lnTo>
                    <a:pt x="238" y="34"/>
                  </a:lnTo>
                  <a:lnTo>
                    <a:pt x="238" y="34"/>
                  </a:lnTo>
                  <a:lnTo>
                    <a:pt x="236" y="34"/>
                  </a:lnTo>
                  <a:lnTo>
                    <a:pt x="236" y="36"/>
                  </a:lnTo>
                  <a:lnTo>
                    <a:pt x="234" y="34"/>
                  </a:lnTo>
                  <a:lnTo>
                    <a:pt x="234" y="32"/>
                  </a:lnTo>
                  <a:lnTo>
                    <a:pt x="234" y="30"/>
                  </a:lnTo>
                  <a:lnTo>
                    <a:pt x="232" y="28"/>
                  </a:lnTo>
                  <a:lnTo>
                    <a:pt x="230" y="28"/>
                  </a:lnTo>
                  <a:lnTo>
                    <a:pt x="230" y="28"/>
                  </a:lnTo>
                  <a:lnTo>
                    <a:pt x="228" y="28"/>
                  </a:lnTo>
                  <a:lnTo>
                    <a:pt x="224" y="28"/>
                  </a:lnTo>
                  <a:lnTo>
                    <a:pt x="224" y="26"/>
                  </a:lnTo>
                  <a:lnTo>
                    <a:pt x="224" y="24"/>
                  </a:lnTo>
                  <a:lnTo>
                    <a:pt x="228" y="26"/>
                  </a:lnTo>
                  <a:lnTo>
                    <a:pt x="230" y="26"/>
                  </a:lnTo>
                  <a:lnTo>
                    <a:pt x="232" y="26"/>
                  </a:lnTo>
                  <a:lnTo>
                    <a:pt x="238" y="26"/>
                  </a:lnTo>
                  <a:lnTo>
                    <a:pt x="240" y="26"/>
                  </a:lnTo>
                  <a:lnTo>
                    <a:pt x="244" y="20"/>
                  </a:lnTo>
                  <a:lnTo>
                    <a:pt x="248" y="20"/>
                  </a:lnTo>
                  <a:lnTo>
                    <a:pt x="250" y="18"/>
                  </a:lnTo>
                  <a:lnTo>
                    <a:pt x="250" y="18"/>
                  </a:lnTo>
                  <a:lnTo>
                    <a:pt x="248" y="16"/>
                  </a:lnTo>
                  <a:lnTo>
                    <a:pt x="248" y="16"/>
                  </a:lnTo>
                  <a:lnTo>
                    <a:pt x="246" y="14"/>
                  </a:lnTo>
                  <a:lnTo>
                    <a:pt x="244" y="16"/>
                  </a:lnTo>
                  <a:lnTo>
                    <a:pt x="240" y="14"/>
                  </a:lnTo>
                  <a:lnTo>
                    <a:pt x="240" y="14"/>
                  </a:lnTo>
                  <a:lnTo>
                    <a:pt x="238" y="14"/>
                  </a:lnTo>
                  <a:lnTo>
                    <a:pt x="236" y="14"/>
                  </a:lnTo>
                  <a:lnTo>
                    <a:pt x="236" y="14"/>
                  </a:lnTo>
                  <a:lnTo>
                    <a:pt x="238" y="14"/>
                  </a:lnTo>
                  <a:lnTo>
                    <a:pt x="238" y="12"/>
                  </a:lnTo>
                  <a:lnTo>
                    <a:pt x="236" y="10"/>
                  </a:lnTo>
                  <a:lnTo>
                    <a:pt x="236" y="10"/>
                  </a:lnTo>
                  <a:lnTo>
                    <a:pt x="234" y="10"/>
                  </a:lnTo>
                  <a:lnTo>
                    <a:pt x="232" y="12"/>
                  </a:lnTo>
                  <a:lnTo>
                    <a:pt x="230" y="12"/>
                  </a:lnTo>
                  <a:lnTo>
                    <a:pt x="230" y="10"/>
                  </a:lnTo>
                  <a:lnTo>
                    <a:pt x="230" y="10"/>
                  </a:lnTo>
                  <a:lnTo>
                    <a:pt x="230" y="12"/>
                  </a:lnTo>
                  <a:lnTo>
                    <a:pt x="228" y="12"/>
                  </a:lnTo>
                  <a:lnTo>
                    <a:pt x="228" y="12"/>
                  </a:lnTo>
                  <a:lnTo>
                    <a:pt x="230" y="10"/>
                  </a:lnTo>
                  <a:lnTo>
                    <a:pt x="230" y="8"/>
                  </a:lnTo>
                  <a:lnTo>
                    <a:pt x="226" y="6"/>
                  </a:lnTo>
                  <a:lnTo>
                    <a:pt x="224" y="6"/>
                  </a:lnTo>
                  <a:lnTo>
                    <a:pt x="224" y="8"/>
                  </a:lnTo>
                  <a:lnTo>
                    <a:pt x="222" y="12"/>
                  </a:lnTo>
                  <a:lnTo>
                    <a:pt x="222" y="12"/>
                  </a:lnTo>
                  <a:lnTo>
                    <a:pt x="220" y="14"/>
                  </a:lnTo>
                  <a:lnTo>
                    <a:pt x="222" y="16"/>
                  </a:lnTo>
                  <a:lnTo>
                    <a:pt x="222" y="18"/>
                  </a:lnTo>
                  <a:lnTo>
                    <a:pt x="220" y="20"/>
                  </a:lnTo>
                  <a:lnTo>
                    <a:pt x="220" y="18"/>
                  </a:lnTo>
                  <a:lnTo>
                    <a:pt x="218" y="16"/>
                  </a:lnTo>
                  <a:lnTo>
                    <a:pt x="218" y="18"/>
                  </a:lnTo>
                  <a:lnTo>
                    <a:pt x="216" y="18"/>
                  </a:lnTo>
                  <a:lnTo>
                    <a:pt x="214" y="18"/>
                  </a:lnTo>
                  <a:lnTo>
                    <a:pt x="216" y="16"/>
                  </a:lnTo>
                  <a:lnTo>
                    <a:pt x="216" y="14"/>
                  </a:lnTo>
                  <a:lnTo>
                    <a:pt x="218" y="12"/>
                  </a:lnTo>
                  <a:lnTo>
                    <a:pt x="218" y="12"/>
                  </a:lnTo>
                  <a:lnTo>
                    <a:pt x="216" y="12"/>
                  </a:lnTo>
                  <a:lnTo>
                    <a:pt x="214" y="14"/>
                  </a:lnTo>
                  <a:lnTo>
                    <a:pt x="214" y="14"/>
                  </a:lnTo>
                  <a:lnTo>
                    <a:pt x="214" y="12"/>
                  </a:lnTo>
                  <a:lnTo>
                    <a:pt x="216" y="10"/>
                  </a:lnTo>
                  <a:lnTo>
                    <a:pt x="216" y="10"/>
                  </a:lnTo>
                  <a:lnTo>
                    <a:pt x="214" y="10"/>
                  </a:lnTo>
                  <a:lnTo>
                    <a:pt x="212" y="8"/>
                  </a:lnTo>
                  <a:lnTo>
                    <a:pt x="214" y="8"/>
                  </a:lnTo>
                  <a:lnTo>
                    <a:pt x="216" y="8"/>
                  </a:lnTo>
                  <a:lnTo>
                    <a:pt x="218" y="8"/>
                  </a:lnTo>
                  <a:lnTo>
                    <a:pt x="220" y="4"/>
                  </a:lnTo>
                  <a:lnTo>
                    <a:pt x="218" y="2"/>
                  </a:lnTo>
                  <a:lnTo>
                    <a:pt x="216" y="4"/>
                  </a:lnTo>
                  <a:lnTo>
                    <a:pt x="216" y="2"/>
                  </a:lnTo>
                  <a:lnTo>
                    <a:pt x="216" y="0"/>
                  </a:lnTo>
                  <a:lnTo>
                    <a:pt x="216" y="0"/>
                  </a:lnTo>
                  <a:lnTo>
                    <a:pt x="214" y="0"/>
                  </a:lnTo>
                  <a:lnTo>
                    <a:pt x="212" y="0"/>
                  </a:lnTo>
                  <a:lnTo>
                    <a:pt x="210" y="0"/>
                  </a:lnTo>
                  <a:lnTo>
                    <a:pt x="210" y="2"/>
                  </a:lnTo>
                  <a:lnTo>
                    <a:pt x="210" y="2"/>
                  </a:lnTo>
                  <a:lnTo>
                    <a:pt x="210" y="4"/>
                  </a:lnTo>
                  <a:lnTo>
                    <a:pt x="210" y="6"/>
                  </a:lnTo>
                  <a:lnTo>
                    <a:pt x="208" y="6"/>
                  </a:lnTo>
                  <a:lnTo>
                    <a:pt x="208" y="4"/>
                  </a:lnTo>
                  <a:lnTo>
                    <a:pt x="206" y="4"/>
                  </a:lnTo>
                  <a:lnTo>
                    <a:pt x="204" y="6"/>
                  </a:lnTo>
                  <a:lnTo>
                    <a:pt x="206" y="6"/>
                  </a:lnTo>
                  <a:lnTo>
                    <a:pt x="208" y="6"/>
                  </a:lnTo>
                  <a:lnTo>
                    <a:pt x="208" y="8"/>
                  </a:lnTo>
                  <a:lnTo>
                    <a:pt x="208" y="8"/>
                  </a:lnTo>
                  <a:lnTo>
                    <a:pt x="206" y="10"/>
                  </a:lnTo>
                  <a:lnTo>
                    <a:pt x="206" y="12"/>
                  </a:lnTo>
                  <a:lnTo>
                    <a:pt x="206" y="12"/>
                  </a:lnTo>
                  <a:lnTo>
                    <a:pt x="206" y="14"/>
                  </a:lnTo>
                  <a:lnTo>
                    <a:pt x="206" y="14"/>
                  </a:lnTo>
                  <a:lnTo>
                    <a:pt x="204" y="16"/>
                  </a:lnTo>
                  <a:lnTo>
                    <a:pt x="206" y="18"/>
                  </a:lnTo>
                  <a:lnTo>
                    <a:pt x="204" y="18"/>
                  </a:lnTo>
                  <a:lnTo>
                    <a:pt x="202" y="18"/>
                  </a:lnTo>
                  <a:lnTo>
                    <a:pt x="202" y="18"/>
                  </a:lnTo>
                  <a:lnTo>
                    <a:pt x="202" y="20"/>
                  </a:lnTo>
                  <a:lnTo>
                    <a:pt x="200" y="20"/>
                  </a:lnTo>
                  <a:lnTo>
                    <a:pt x="200" y="18"/>
                  </a:lnTo>
                  <a:lnTo>
                    <a:pt x="202" y="14"/>
                  </a:lnTo>
                  <a:lnTo>
                    <a:pt x="200" y="14"/>
                  </a:lnTo>
                  <a:lnTo>
                    <a:pt x="200" y="12"/>
                  </a:lnTo>
                  <a:lnTo>
                    <a:pt x="202" y="10"/>
                  </a:lnTo>
                  <a:lnTo>
                    <a:pt x="202" y="6"/>
                  </a:lnTo>
                  <a:lnTo>
                    <a:pt x="200" y="6"/>
                  </a:lnTo>
                  <a:lnTo>
                    <a:pt x="200" y="6"/>
                  </a:lnTo>
                  <a:lnTo>
                    <a:pt x="196" y="12"/>
                  </a:lnTo>
                  <a:lnTo>
                    <a:pt x="196" y="14"/>
                  </a:lnTo>
                  <a:lnTo>
                    <a:pt x="192" y="18"/>
                  </a:lnTo>
                  <a:lnTo>
                    <a:pt x="192" y="20"/>
                  </a:lnTo>
                  <a:lnTo>
                    <a:pt x="192" y="22"/>
                  </a:lnTo>
                  <a:lnTo>
                    <a:pt x="192" y="24"/>
                  </a:lnTo>
                  <a:lnTo>
                    <a:pt x="190" y="28"/>
                  </a:lnTo>
                  <a:lnTo>
                    <a:pt x="188" y="28"/>
                  </a:lnTo>
                  <a:lnTo>
                    <a:pt x="188" y="28"/>
                  </a:lnTo>
                  <a:lnTo>
                    <a:pt x="188" y="26"/>
                  </a:lnTo>
                  <a:lnTo>
                    <a:pt x="190" y="22"/>
                  </a:lnTo>
                  <a:lnTo>
                    <a:pt x="188" y="20"/>
                  </a:lnTo>
                  <a:lnTo>
                    <a:pt x="190" y="18"/>
                  </a:lnTo>
                  <a:lnTo>
                    <a:pt x="188" y="16"/>
                  </a:lnTo>
                  <a:lnTo>
                    <a:pt x="192" y="12"/>
                  </a:lnTo>
                  <a:lnTo>
                    <a:pt x="192" y="10"/>
                  </a:lnTo>
                  <a:lnTo>
                    <a:pt x="194" y="10"/>
                  </a:lnTo>
                  <a:lnTo>
                    <a:pt x="194" y="8"/>
                  </a:lnTo>
                  <a:lnTo>
                    <a:pt x="190" y="8"/>
                  </a:lnTo>
                  <a:lnTo>
                    <a:pt x="190" y="6"/>
                  </a:lnTo>
                  <a:lnTo>
                    <a:pt x="188" y="6"/>
                  </a:lnTo>
                  <a:lnTo>
                    <a:pt x="188" y="8"/>
                  </a:lnTo>
                  <a:lnTo>
                    <a:pt x="188" y="10"/>
                  </a:lnTo>
                  <a:lnTo>
                    <a:pt x="188" y="8"/>
                  </a:lnTo>
                  <a:lnTo>
                    <a:pt x="186" y="6"/>
                  </a:lnTo>
                  <a:lnTo>
                    <a:pt x="184" y="6"/>
                  </a:lnTo>
                  <a:lnTo>
                    <a:pt x="182" y="6"/>
                  </a:lnTo>
                  <a:lnTo>
                    <a:pt x="182" y="10"/>
                  </a:lnTo>
                  <a:lnTo>
                    <a:pt x="182" y="12"/>
                  </a:lnTo>
                  <a:lnTo>
                    <a:pt x="180" y="10"/>
                  </a:lnTo>
                  <a:lnTo>
                    <a:pt x="180" y="10"/>
                  </a:lnTo>
                  <a:lnTo>
                    <a:pt x="178" y="10"/>
                  </a:lnTo>
                  <a:lnTo>
                    <a:pt x="178" y="12"/>
                  </a:lnTo>
                  <a:lnTo>
                    <a:pt x="182" y="14"/>
                  </a:lnTo>
                  <a:lnTo>
                    <a:pt x="182" y="14"/>
                  </a:lnTo>
                  <a:lnTo>
                    <a:pt x="182" y="16"/>
                  </a:lnTo>
                  <a:lnTo>
                    <a:pt x="180" y="14"/>
                  </a:lnTo>
                  <a:lnTo>
                    <a:pt x="178" y="16"/>
                  </a:lnTo>
                  <a:lnTo>
                    <a:pt x="178" y="18"/>
                  </a:lnTo>
                  <a:lnTo>
                    <a:pt x="180" y="18"/>
                  </a:lnTo>
                  <a:lnTo>
                    <a:pt x="178" y="20"/>
                  </a:lnTo>
                  <a:lnTo>
                    <a:pt x="176" y="18"/>
                  </a:lnTo>
                  <a:lnTo>
                    <a:pt x="176" y="18"/>
                  </a:lnTo>
                  <a:lnTo>
                    <a:pt x="174" y="20"/>
                  </a:lnTo>
                  <a:lnTo>
                    <a:pt x="172" y="20"/>
                  </a:lnTo>
                  <a:lnTo>
                    <a:pt x="172" y="22"/>
                  </a:lnTo>
                  <a:lnTo>
                    <a:pt x="174" y="22"/>
                  </a:lnTo>
                  <a:lnTo>
                    <a:pt x="170" y="24"/>
                  </a:lnTo>
                  <a:lnTo>
                    <a:pt x="170" y="26"/>
                  </a:lnTo>
                  <a:lnTo>
                    <a:pt x="172" y="28"/>
                  </a:lnTo>
                  <a:lnTo>
                    <a:pt x="170" y="28"/>
                  </a:lnTo>
                  <a:lnTo>
                    <a:pt x="172" y="30"/>
                  </a:lnTo>
                  <a:lnTo>
                    <a:pt x="174" y="30"/>
                  </a:lnTo>
                  <a:lnTo>
                    <a:pt x="172" y="32"/>
                  </a:lnTo>
                  <a:lnTo>
                    <a:pt x="170" y="32"/>
                  </a:lnTo>
                  <a:lnTo>
                    <a:pt x="168" y="28"/>
                  </a:lnTo>
                  <a:lnTo>
                    <a:pt x="168" y="28"/>
                  </a:lnTo>
                  <a:lnTo>
                    <a:pt x="168" y="26"/>
                  </a:lnTo>
                  <a:lnTo>
                    <a:pt x="166" y="26"/>
                  </a:lnTo>
                  <a:lnTo>
                    <a:pt x="164" y="26"/>
                  </a:lnTo>
                  <a:lnTo>
                    <a:pt x="162" y="26"/>
                  </a:lnTo>
                  <a:lnTo>
                    <a:pt x="158" y="22"/>
                  </a:lnTo>
                  <a:lnTo>
                    <a:pt x="156" y="22"/>
                  </a:lnTo>
                  <a:lnTo>
                    <a:pt x="156" y="24"/>
                  </a:lnTo>
                  <a:lnTo>
                    <a:pt x="154" y="22"/>
                  </a:lnTo>
                  <a:lnTo>
                    <a:pt x="154" y="24"/>
                  </a:lnTo>
                  <a:lnTo>
                    <a:pt x="150" y="24"/>
                  </a:lnTo>
                  <a:lnTo>
                    <a:pt x="150" y="26"/>
                  </a:lnTo>
                  <a:lnTo>
                    <a:pt x="154" y="28"/>
                  </a:lnTo>
                  <a:lnTo>
                    <a:pt x="154" y="28"/>
                  </a:lnTo>
                  <a:lnTo>
                    <a:pt x="156" y="30"/>
                  </a:lnTo>
                  <a:lnTo>
                    <a:pt x="160" y="30"/>
                  </a:lnTo>
                  <a:lnTo>
                    <a:pt x="158" y="32"/>
                  </a:lnTo>
                  <a:lnTo>
                    <a:pt x="158" y="34"/>
                  </a:lnTo>
                  <a:lnTo>
                    <a:pt x="160" y="38"/>
                  </a:lnTo>
                  <a:lnTo>
                    <a:pt x="160" y="38"/>
                  </a:lnTo>
                  <a:lnTo>
                    <a:pt x="158" y="38"/>
                  </a:lnTo>
                  <a:lnTo>
                    <a:pt x="156" y="34"/>
                  </a:lnTo>
                  <a:lnTo>
                    <a:pt x="154" y="34"/>
                  </a:lnTo>
                  <a:lnTo>
                    <a:pt x="154" y="32"/>
                  </a:lnTo>
                  <a:lnTo>
                    <a:pt x="152" y="34"/>
                  </a:lnTo>
                  <a:lnTo>
                    <a:pt x="150" y="36"/>
                  </a:lnTo>
                  <a:lnTo>
                    <a:pt x="150" y="34"/>
                  </a:lnTo>
                  <a:lnTo>
                    <a:pt x="148" y="34"/>
                  </a:lnTo>
                  <a:lnTo>
                    <a:pt x="148" y="36"/>
                  </a:lnTo>
                  <a:lnTo>
                    <a:pt x="146" y="38"/>
                  </a:lnTo>
                  <a:lnTo>
                    <a:pt x="146" y="40"/>
                  </a:lnTo>
                  <a:lnTo>
                    <a:pt x="148" y="42"/>
                  </a:lnTo>
                  <a:lnTo>
                    <a:pt x="150" y="44"/>
                  </a:lnTo>
                  <a:lnTo>
                    <a:pt x="148" y="42"/>
                  </a:lnTo>
                  <a:lnTo>
                    <a:pt x="148" y="42"/>
                  </a:lnTo>
                  <a:lnTo>
                    <a:pt x="146" y="44"/>
                  </a:lnTo>
                  <a:lnTo>
                    <a:pt x="144" y="46"/>
                  </a:lnTo>
                  <a:lnTo>
                    <a:pt x="142" y="48"/>
                  </a:lnTo>
                  <a:lnTo>
                    <a:pt x="142" y="48"/>
                  </a:lnTo>
                  <a:lnTo>
                    <a:pt x="144" y="46"/>
                  </a:lnTo>
                  <a:lnTo>
                    <a:pt x="142" y="44"/>
                  </a:lnTo>
                  <a:lnTo>
                    <a:pt x="144" y="40"/>
                  </a:lnTo>
                  <a:lnTo>
                    <a:pt x="144" y="34"/>
                  </a:lnTo>
                  <a:lnTo>
                    <a:pt x="142" y="34"/>
                  </a:lnTo>
                  <a:lnTo>
                    <a:pt x="140" y="40"/>
                  </a:lnTo>
                  <a:lnTo>
                    <a:pt x="140" y="42"/>
                  </a:lnTo>
                  <a:lnTo>
                    <a:pt x="140" y="44"/>
                  </a:lnTo>
                  <a:lnTo>
                    <a:pt x="138" y="46"/>
                  </a:lnTo>
                  <a:lnTo>
                    <a:pt x="138" y="44"/>
                  </a:lnTo>
                  <a:lnTo>
                    <a:pt x="138" y="42"/>
                  </a:lnTo>
                  <a:lnTo>
                    <a:pt x="138" y="38"/>
                  </a:lnTo>
                  <a:lnTo>
                    <a:pt x="136" y="38"/>
                  </a:lnTo>
                  <a:lnTo>
                    <a:pt x="134" y="38"/>
                  </a:lnTo>
                  <a:lnTo>
                    <a:pt x="132" y="42"/>
                  </a:lnTo>
                  <a:lnTo>
                    <a:pt x="134" y="44"/>
                  </a:lnTo>
                  <a:lnTo>
                    <a:pt x="134" y="46"/>
                  </a:lnTo>
                  <a:lnTo>
                    <a:pt x="136" y="48"/>
                  </a:lnTo>
                  <a:lnTo>
                    <a:pt x="138" y="50"/>
                  </a:lnTo>
                  <a:lnTo>
                    <a:pt x="136" y="54"/>
                  </a:lnTo>
                  <a:lnTo>
                    <a:pt x="134" y="50"/>
                  </a:lnTo>
                  <a:lnTo>
                    <a:pt x="132" y="48"/>
                  </a:lnTo>
                  <a:lnTo>
                    <a:pt x="130" y="44"/>
                  </a:lnTo>
                  <a:lnTo>
                    <a:pt x="130" y="44"/>
                  </a:lnTo>
                  <a:lnTo>
                    <a:pt x="126" y="44"/>
                  </a:lnTo>
                  <a:lnTo>
                    <a:pt x="126" y="46"/>
                  </a:lnTo>
                  <a:lnTo>
                    <a:pt x="130" y="48"/>
                  </a:lnTo>
                  <a:lnTo>
                    <a:pt x="132" y="48"/>
                  </a:lnTo>
                  <a:lnTo>
                    <a:pt x="132" y="50"/>
                  </a:lnTo>
                  <a:lnTo>
                    <a:pt x="130" y="50"/>
                  </a:lnTo>
                  <a:lnTo>
                    <a:pt x="128" y="50"/>
                  </a:lnTo>
                  <a:lnTo>
                    <a:pt x="130" y="52"/>
                  </a:lnTo>
                  <a:lnTo>
                    <a:pt x="126" y="52"/>
                  </a:lnTo>
                  <a:lnTo>
                    <a:pt x="126" y="48"/>
                  </a:lnTo>
                  <a:lnTo>
                    <a:pt x="126" y="48"/>
                  </a:lnTo>
                  <a:lnTo>
                    <a:pt x="126" y="46"/>
                  </a:lnTo>
                  <a:lnTo>
                    <a:pt x="124" y="48"/>
                  </a:lnTo>
                  <a:lnTo>
                    <a:pt x="124" y="50"/>
                  </a:lnTo>
                  <a:lnTo>
                    <a:pt x="124" y="52"/>
                  </a:lnTo>
                  <a:lnTo>
                    <a:pt x="124" y="54"/>
                  </a:lnTo>
                  <a:lnTo>
                    <a:pt x="122" y="54"/>
                  </a:lnTo>
                  <a:lnTo>
                    <a:pt x="120" y="54"/>
                  </a:lnTo>
                  <a:lnTo>
                    <a:pt x="118" y="56"/>
                  </a:lnTo>
                  <a:lnTo>
                    <a:pt x="118" y="56"/>
                  </a:lnTo>
                  <a:lnTo>
                    <a:pt x="120" y="56"/>
                  </a:lnTo>
                  <a:lnTo>
                    <a:pt x="122" y="58"/>
                  </a:lnTo>
                  <a:lnTo>
                    <a:pt x="120" y="58"/>
                  </a:lnTo>
                  <a:lnTo>
                    <a:pt x="118" y="60"/>
                  </a:lnTo>
                  <a:lnTo>
                    <a:pt x="120" y="60"/>
                  </a:lnTo>
                  <a:lnTo>
                    <a:pt x="118" y="62"/>
                  </a:lnTo>
                  <a:lnTo>
                    <a:pt x="116" y="62"/>
                  </a:lnTo>
                  <a:lnTo>
                    <a:pt x="116" y="62"/>
                  </a:lnTo>
                  <a:lnTo>
                    <a:pt x="118" y="64"/>
                  </a:lnTo>
                  <a:lnTo>
                    <a:pt x="116" y="64"/>
                  </a:lnTo>
                  <a:lnTo>
                    <a:pt x="114" y="62"/>
                  </a:lnTo>
                  <a:lnTo>
                    <a:pt x="112" y="62"/>
                  </a:lnTo>
                  <a:lnTo>
                    <a:pt x="112" y="64"/>
                  </a:lnTo>
                  <a:lnTo>
                    <a:pt x="112" y="66"/>
                  </a:lnTo>
                  <a:lnTo>
                    <a:pt x="112" y="66"/>
                  </a:lnTo>
                  <a:lnTo>
                    <a:pt x="110" y="68"/>
                  </a:lnTo>
                  <a:lnTo>
                    <a:pt x="108" y="70"/>
                  </a:lnTo>
                  <a:lnTo>
                    <a:pt x="110" y="70"/>
                  </a:lnTo>
                  <a:lnTo>
                    <a:pt x="116" y="68"/>
                  </a:lnTo>
                  <a:lnTo>
                    <a:pt x="116" y="70"/>
                  </a:lnTo>
                  <a:lnTo>
                    <a:pt x="118" y="68"/>
                  </a:lnTo>
                  <a:lnTo>
                    <a:pt x="120" y="68"/>
                  </a:lnTo>
                  <a:lnTo>
                    <a:pt x="120" y="70"/>
                  </a:lnTo>
                  <a:lnTo>
                    <a:pt x="118" y="72"/>
                  </a:lnTo>
                  <a:lnTo>
                    <a:pt x="118" y="74"/>
                  </a:lnTo>
                  <a:lnTo>
                    <a:pt x="118" y="76"/>
                  </a:lnTo>
                  <a:lnTo>
                    <a:pt x="116" y="74"/>
                  </a:lnTo>
                  <a:lnTo>
                    <a:pt x="116" y="72"/>
                  </a:lnTo>
                  <a:lnTo>
                    <a:pt x="114" y="74"/>
                  </a:lnTo>
                  <a:lnTo>
                    <a:pt x="114" y="72"/>
                  </a:lnTo>
                  <a:lnTo>
                    <a:pt x="112" y="72"/>
                  </a:lnTo>
                  <a:lnTo>
                    <a:pt x="112" y="72"/>
                  </a:lnTo>
                  <a:lnTo>
                    <a:pt x="112" y="74"/>
                  </a:lnTo>
                  <a:lnTo>
                    <a:pt x="110" y="74"/>
                  </a:lnTo>
                  <a:lnTo>
                    <a:pt x="108" y="74"/>
                  </a:lnTo>
                  <a:lnTo>
                    <a:pt x="110" y="74"/>
                  </a:lnTo>
                  <a:lnTo>
                    <a:pt x="110" y="76"/>
                  </a:lnTo>
                  <a:lnTo>
                    <a:pt x="110" y="76"/>
                  </a:lnTo>
                  <a:lnTo>
                    <a:pt x="108" y="78"/>
                  </a:lnTo>
                  <a:lnTo>
                    <a:pt x="108" y="80"/>
                  </a:lnTo>
                  <a:lnTo>
                    <a:pt x="108" y="82"/>
                  </a:lnTo>
                  <a:lnTo>
                    <a:pt x="108" y="80"/>
                  </a:lnTo>
                  <a:lnTo>
                    <a:pt x="108" y="76"/>
                  </a:lnTo>
                  <a:lnTo>
                    <a:pt x="106" y="76"/>
                  </a:lnTo>
                  <a:lnTo>
                    <a:pt x="104" y="76"/>
                  </a:lnTo>
                  <a:lnTo>
                    <a:pt x="102" y="76"/>
                  </a:lnTo>
                  <a:lnTo>
                    <a:pt x="102" y="76"/>
                  </a:lnTo>
                  <a:lnTo>
                    <a:pt x="102" y="74"/>
                  </a:lnTo>
                  <a:lnTo>
                    <a:pt x="100" y="74"/>
                  </a:lnTo>
                  <a:lnTo>
                    <a:pt x="98" y="76"/>
                  </a:lnTo>
                  <a:lnTo>
                    <a:pt x="100" y="78"/>
                  </a:lnTo>
                  <a:lnTo>
                    <a:pt x="104" y="78"/>
                  </a:lnTo>
                  <a:lnTo>
                    <a:pt x="106" y="80"/>
                  </a:lnTo>
                  <a:lnTo>
                    <a:pt x="104" y="82"/>
                  </a:lnTo>
                  <a:lnTo>
                    <a:pt x="100" y="82"/>
                  </a:lnTo>
                  <a:lnTo>
                    <a:pt x="98" y="82"/>
                  </a:lnTo>
                  <a:lnTo>
                    <a:pt x="98" y="82"/>
                  </a:lnTo>
                  <a:lnTo>
                    <a:pt x="96" y="84"/>
                  </a:lnTo>
                  <a:lnTo>
                    <a:pt x="98" y="84"/>
                  </a:lnTo>
                  <a:lnTo>
                    <a:pt x="96" y="88"/>
                  </a:lnTo>
                  <a:lnTo>
                    <a:pt x="98" y="86"/>
                  </a:lnTo>
                  <a:lnTo>
                    <a:pt x="100" y="84"/>
                  </a:lnTo>
                  <a:lnTo>
                    <a:pt x="102" y="84"/>
                  </a:lnTo>
                  <a:lnTo>
                    <a:pt x="104" y="86"/>
                  </a:lnTo>
                  <a:lnTo>
                    <a:pt x="100" y="86"/>
                  </a:lnTo>
                  <a:lnTo>
                    <a:pt x="100" y="88"/>
                  </a:lnTo>
                  <a:lnTo>
                    <a:pt x="100" y="90"/>
                  </a:lnTo>
                  <a:lnTo>
                    <a:pt x="104" y="92"/>
                  </a:lnTo>
                  <a:lnTo>
                    <a:pt x="104" y="94"/>
                  </a:lnTo>
                  <a:lnTo>
                    <a:pt x="102" y="92"/>
                  </a:lnTo>
                  <a:lnTo>
                    <a:pt x="100" y="92"/>
                  </a:lnTo>
                  <a:lnTo>
                    <a:pt x="98" y="90"/>
                  </a:lnTo>
                  <a:lnTo>
                    <a:pt x="96" y="90"/>
                  </a:lnTo>
                  <a:lnTo>
                    <a:pt x="96" y="92"/>
                  </a:lnTo>
                  <a:lnTo>
                    <a:pt x="98" y="94"/>
                  </a:lnTo>
                  <a:lnTo>
                    <a:pt x="94" y="94"/>
                  </a:lnTo>
                  <a:lnTo>
                    <a:pt x="92" y="96"/>
                  </a:lnTo>
                  <a:lnTo>
                    <a:pt x="92" y="96"/>
                  </a:lnTo>
                  <a:lnTo>
                    <a:pt x="94" y="98"/>
                  </a:lnTo>
                  <a:lnTo>
                    <a:pt x="98" y="96"/>
                  </a:lnTo>
                  <a:lnTo>
                    <a:pt x="98" y="98"/>
                  </a:lnTo>
                  <a:lnTo>
                    <a:pt x="100" y="98"/>
                  </a:lnTo>
                  <a:lnTo>
                    <a:pt x="100" y="98"/>
                  </a:lnTo>
                  <a:lnTo>
                    <a:pt x="102" y="100"/>
                  </a:lnTo>
                  <a:lnTo>
                    <a:pt x="102" y="102"/>
                  </a:lnTo>
                  <a:lnTo>
                    <a:pt x="98" y="98"/>
                  </a:lnTo>
                  <a:lnTo>
                    <a:pt x="96" y="98"/>
                  </a:lnTo>
                  <a:lnTo>
                    <a:pt x="96" y="100"/>
                  </a:lnTo>
                  <a:lnTo>
                    <a:pt x="92" y="100"/>
                  </a:lnTo>
                  <a:lnTo>
                    <a:pt x="92" y="102"/>
                  </a:lnTo>
                  <a:lnTo>
                    <a:pt x="90" y="104"/>
                  </a:lnTo>
                  <a:lnTo>
                    <a:pt x="90" y="102"/>
                  </a:lnTo>
                  <a:lnTo>
                    <a:pt x="86" y="104"/>
                  </a:lnTo>
                  <a:lnTo>
                    <a:pt x="84" y="104"/>
                  </a:lnTo>
                  <a:lnTo>
                    <a:pt x="84" y="106"/>
                  </a:lnTo>
                  <a:lnTo>
                    <a:pt x="86" y="106"/>
                  </a:lnTo>
                  <a:lnTo>
                    <a:pt x="88" y="108"/>
                  </a:lnTo>
                  <a:lnTo>
                    <a:pt x="86" y="108"/>
                  </a:lnTo>
                  <a:lnTo>
                    <a:pt x="84" y="108"/>
                  </a:lnTo>
                  <a:lnTo>
                    <a:pt x="84" y="108"/>
                  </a:lnTo>
                  <a:lnTo>
                    <a:pt x="86" y="110"/>
                  </a:lnTo>
                  <a:lnTo>
                    <a:pt x="84" y="112"/>
                  </a:lnTo>
                  <a:lnTo>
                    <a:pt x="84" y="110"/>
                  </a:lnTo>
                  <a:lnTo>
                    <a:pt x="82" y="110"/>
                  </a:lnTo>
                  <a:lnTo>
                    <a:pt x="82" y="110"/>
                  </a:lnTo>
                  <a:lnTo>
                    <a:pt x="84" y="112"/>
                  </a:lnTo>
                  <a:lnTo>
                    <a:pt x="82" y="112"/>
                  </a:lnTo>
                  <a:lnTo>
                    <a:pt x="84" y="114"/>
                  </a:lnTo>
                  <a:lnTo>
                    <a:pt x="84" y="114"/>
                  </a:lnTo>
                  <a:lnTo>
                    <a:pt x="84" y="116"/>
                  </a:lnTo>
                  <a:lnTo>
                    <a:pt x="82" y="116"/>
                  </a:lnTo>
                  <a:lnTo>
                    <a:pt x="80" y="114"/>
                  </a:lnTo>
                  <a:lnTo>
                    <a:pt x="80" y="116"/>
                  </a:lnTo>
                  <a:lnTo>
                    <a:pt x="80" y="118"/>
                  </a:lnTo>
                  <a:lnTo>
                    <a:pt x="82" y="118"/>
                  </a:lnTo>
                  <a:lnTo>
                    <a:pt x="84" y="118"/>
                  </a:lnTo>
                  <a:lnTo>
                    <a:pt x="84" y="120"/>
                  </a:lnTo>
                  <a:lnTo>
                    <a:pt x="86" y="120"/>
                  </a:lnTo>
                  <a:lnTo>
                    <a:pt x="88" y="120"/>
                  </a:lnTo>
                  <a:lnTo>
                    <a:pt x="86" y="122"/>
                  </a:lnTo>
                  <a:lnTo>
                    <a:pt x="86" y="122"/>
                  </a:lnTo>
                  <a:lnTo>
                    <a:pt x="84" y="122"/>
                  </a:lnTo>
                  <a:lnTo>
                    <a:pt x="84" y="122"/>
                  </a:lnTo>
                  <a:lnTo>
                    <a:pt x="80" y="122"/>
                  </a:lnTo>
                  <a:lnTo>
                    <a:pt x="78" y="124"/>
                  </a:lnTo>
                  <a:lnTo>
                    <a:pt x="78" y="124"/>
                  </a:lnTo>
                  <a:lnTo>
                    <a:pt x="80" y="124"/>
                  </a:lnTo>
                  <a:lnTo>
                    <a:pt x="82" y="126"/>
                  </a:lnTo>
                  <a:lnTo>
                    <a:pt x="82" y="128"/>
                  </a:lnTo>
                  <a:lnTo>
                    <a:pt x="82" y="130"/>
                  </a:lnTo>
                  <a:lnTo>
                    <a:pt x="80" y="128"/>
                  </a:lnTo>
                  <a:lnTo>
                    <a:pt x="80" y="128"/>
                  </a:lnTo>
                  <a:lnTo>
                    <a:pt x="78" y="128"/>
                  </a:lnTo>
                  <a:lnTo>
                    <a:pt x="78" y="130"/>
                  </a:lnTo>
                  <a:lnTo>
                    <a:pt x="78" y="132"/>
                  </a:lnTo>
                  <a:lnTo>
                    <a:pt x="80" y="132"/>
                  </a:lnTo>
                  <a:lnTo>
                    <a:pt x="80" y="134"/>
                  </a:lnTo>
                  <a:lnTo>
                    <a:pt x="78" y="134"/>
                  </a:lnTo>
                  <a:lnTo>
                    <a:pt x="78" y="132"/>
                  </a:lnTo>
                  <a:lnTo>
                    <a:pt x="76" y="134"/>
                  </a:lnTo>
                  <a:lnTo>
                    <a:pt x="76" y="136"/>
                  </a:lnTo>
                  <a:lnTo>
                    <a:pt x="78" y="136"/>
                  </a:lnTo>
                  <a:lnTo>
                    <a:pt x="78" y="136"/>
                  </a:lnTo>
                  <a:lnTo>
                    <a:pt x="78" y="138"/>
                  </a:lnTo>
                  <a:lnTo>
                    <a:pt x="76" y="136"/>
                  </a:lnTo>
                  <a:lnTo>
                    <a:pt x="74" y="138"/>
                  </a:lnTo>
                  <a:lnTo>
                    <a:pt x="74" y="140"/>
                  </a:lnTo>
                  <a:lnTo>
                    <a:pt x="76" y="140"/>
                  </a:lnTo>
                  <a:lnTo>
                    <a:pt x="76" y="142"/>
                  </a:lnTo>
                  <a:lnTo>
                    <a:pt x="76" y="144"/>
                  </a:lnTo>
                  <a:lnTo>
                    <a:pt x="78" y="144"/>
                  </a:lnTo>
                  <a:lnTo>
                    <a:pt x="78" y="142"/>
                  </a:lnTo>
                  <a:lnTo>
                    <a:pt x="80" y="142"/>
                  </a:lnTo>
                  <a:lnTo>
                    <a:pt x="78" y="144"/>
                  </a:lnTo>
                  <a:lnTo>
                    <a:pt x="78" y="144"/>
                  </a:lnTo>
                  <a:lnTo>
                    <a:pt x="76" y="146"/>
                  </a:lnTo>
                  <a:lnTo>
                    <a:pt x="74" y="146"/>
                  </a:lnTo>
                  <a:lnTo>
                    <a:pt x="72" y="148"/>
                  </a:lnTo>
                  <a:lnTo>
                    <a:pt x="72" y="148"/>
                  </a:lnTo>
                  <a:lnTo>
                    <a:pt x="70" y="150"/>
                  </a:lnTo>
                  <a:lnTo>
                    <a:pt x="68" y="150"/>
                  </a:lnTo>
                  <a:lnTo>
                    <a:pt x="70" y="152"/>
                  </a:lnTo>
                  <a:lnTo>
                    <a:pt x="70" y="152"/>
                  </a:lnTo>
                  <a:lnTo>
                    <a:pt x="66" y="152"/>
                  </a:lnTo>
                  <a:lnTo>
                    <a:pt x="64" y="154"/>
                  </a:lnTo>
                  <a:lnTo>
                    <a:pt x="66" y="156"/>
                  </a:lnTo>
                  <a:lnTo>
                    <a:pt x="68" y="156"/>
                  </a:lnTo>
                  <a:lnTo>
                    <a:pt x="66" y="158"/>
                  </a:lnTo>
                  <a:lnTo>
                    <a:pt x="64" y="160"/>
                  </a:lnTo>
                  <a:lnTo>
                    <a:pt x="64" y="160"/>
                  </a:lnTo>
                  <a:lnTo>
                    <a:pt x="62" y="158"/>
                  </a:lnTo>
                  <a:lnTo>
                    <a:pt x="62" y="156"/>
                  </a:lnTo>
                  <a:lnTo>
                    <a:pt x="60" y="158"/>
                  </a:lnTo>
                  <a:lnTo>
                    <a:pt x="60" y="158"/>
                  </a:lnTo>
                  <a:lnTo>
                    <a:pt x="60" y="160"/>
                  </a:lnTo>
                  <a:lnTo>
                    <a:pt x="58" y="160"/>
                  </a:lnTo>
                  <a:lnTo>
                    <a:pt x="58" y="162"/>
                  </a:lnTo>
                  <a:lnTo>
                    <a:pt x="58" y="162"/>
                  </a:lnTo>
                  <a:lnTo>
                    <a:pt x="56" y="162"/>
                  </a:lnTo>
                  <a:lnTo>
                    <a:pt x="56" y="164"/>
                  </a:lnTo>
                  <a:lnTo>
                    <a:pt x="56" y="166"/>
                  </a:lnTo>
                  <a:lnTo>
                    <a:pt x="52" y="168"/>
                  </a:lnTo>
                  <a:lnTo>
                    <a:pt x="54" y="168"/>
                  </a:lnTo>
                  <a:lnTo>
                    <a:pt x="52" y="170"/>
                  </a:lnTo>
                  <a:lnTo>
                    <a:pt x="52" y="172"/>
                  </a:lnTo>
                  <a:lnTo>
                    <a:pt x="50" y="174"/>
                  </a:lnTo>
                  <a:lnTo>
                    <a:pt x="50" y="174"/>
                  </a:lnTo>
                  <a:lnTo>
                    <a:pt x="52" y="174"/>
                  </a:lnTo>
                  <a:lnTo>
                    <a:pt x="54" y="174"/>
                  </a:lnTo>
                  <a:lnTo>
                    <a:pt x="54" y="174"/>
                  </a:lnTo>
                  <a:lnTo>
                    <a:pt x="52" y="176"/>
                  </a:lnTo>
                  <a:lnTo>
                    <a:pt x="52" y="178"/>
                  </a:lnTo>
                  <a:lnTo>
                    <a:pt x="52" y="180"/>
                  </a:lnTo>
                  <a:lnTo>
                    <a:pt x="56" y="178"/>
                  </a:lnTo>
                  <a:lnTo>
                    <a:pt x="58" y="178"/>
                  </a:lnTo>
                  <a:lnTo>
                    <a:pt x="62" y="174"/>
                  </a:lnTo>
                  <a:lnTo>
                    <a:pt x="62" y="174"/>
                  </a:lnTo>
                  <a:lnTo>
                    <a:pt x="60" y="174"/>
                  </a:lnTo>
                  <a:lnTo>
                    <a:pt x="62" y="172"/>
                  </a:lnTo>
                  <a:lnTo>
                    <a:pt x="62" y="168"/>
                  </a:lnTo>
                  <a:lnTo>
                    <a:pt x="64" y="168"/>
                  </a:lnTo>
                  <a:lnTo>
                    <a:pt x="64" y="168"/>
                  </a:lnTo>
                  <a:lnTo>
                    <a:pt x="66" y="168"/>
                  </a:lnTo>
                  <a:lnTo>
                    <a:pt x="68" y="168"/>
                  </a:lnTo>
                  <a:lnTo>
                    <a:pt x="64" y="170"/>
                  </a:lnTo>
                  <a:lnTo>
                    <a:pt x="64" y="172"/>
                  </a:lnTo>
                  <a:lnTo>
                    <a:pt x="68" y="172"/>
                  </a:lnTo>
                  <a:lnTo>
                    <a:pt x="66" y="174"/>
                  </a:lnTo>
                  <a:lnTo>
                    <a:pt x="64" y="174"/>
                  </a:lnTo>
                  <a:lnTo>
                    <a:pt x="62" y="178"/>
                  </a:lnTo>
                  <a:lnTo>
                    <a:pt x="64" y="180"/>
                  </a:lnTo>
                  <a:lnTo>
                    <a:pt x="62" y="180"/>
                  </a:lnTo>
                  <a:lnTo>
                    <a:pt x="62" y="182"/>
                  </a:lnTo>
                  <a:lnTo>
                    <a:pt x="60" y="182"/>
                  </a:lnTo>
                  <a:lnTo>
                    <a:pt x="58" y="180"/>
                  </a:lnTo>
                  <a:lnTo>
                    <a:pt x="56" y="180"/>
                  </a:lnTo>
                  <a:lnTo>
                    <a:pt x="54" y="182"/>
                  </a:lnTo>
                  <a:lnTo>
                    <a:pt x="54" y="184"/>
                  </a:lnTo>
                  <a:lnTo>
                    <a:pt x="52" y="186"/>
                  </a:lnTo>
                  <a:lnTo>
                    <a:pt x="50" y="186"/>
                  </a:lnTo>
                  <a:lnTo>
                    <a:pt x="52" y="184"/>
                  </a:lnTo>
                  <a:lnTo>
                    <a:pt x="52" y="184"/>
                  </a:lnTo>
                  <a:lnTo>
                    <a:pt x="52" y="182"/>
                  </a:lnTo>
                  <a:lnTo>
                    <a:pt x="52" y="180"/>
                  </a:lnTo>
                  <a:lnTo>
                    <a:pt x="50" y="178"/>
                  </a:lnTo>
                  <a:lnTo>
                    <a:pt x="48" y="178"/>
                  </a:lnTo>
                  <a:lnTo>
                    <a:pt x="48" y="180"/>
                  </a:lnTo>
                  <a:lnTo>
                    <a:pt x="44" y="180"/>
                  </a:lnTo>
                  <a:lnTo>
                    <a:pt x="44" y="180"/>
                  </a:lnTo>
                  <a:lnTo>
                    <a:pt x="48" y="180"/>
                  </a:lnTo>
                  <a:lnTo>
                    <a:pt x="44" y="184"/>
                  </a:lnTo>
                  <a:lnTo>
                    <a:pt x="42" y="182"/>
                  </a:lnTo>
                  <a:lnTo>
                    <a:pt x="40" y="182"/>
                  </a:lnTo>
                  <a:lnTo>
                    <a:pt x="38" y="184"/>
                  </a:lnTo>
                  <a:lnTo>
                    <a:pt x="40" y="186"/>
                  </a:lnTo>
                  <a:lnTo>
                    <a:pt x="42" y="184"/>
                  </a:lnTo>
                  <a:lnTo>
                    <a:pt x="42" y="186"/>
                  </a:lnTo>
                  <a:lnTo>
                    <a:pt x="40" y="186"/>
                  </a:lnTo>
                  <a:lnTo>
                    <a:pt x="38" y="188"/>
                  </a:lnTo>
                  <a:lnTo>
                    <a:pt x="36" y="188"/>
                  </a:lnTo>
                  <a:lnTo>
                    <a:pt x="36" y="188"/>
                  </a:lnTo>
                  <a:lnTo>
                    <a:pt x="36" y="188"/>
                  </a:lnTo>
                  <a:lnTo>
                    <a:pt x="38" y="190"/>
                  </a:lnTo>
                  <a:lnTo>
                    <a:pt x="40" y="190"/>
                  </a:lnTo>
                  <a:lnTo>
                    <a:pt x="40" y="192"/>
                  </a:lnTo>
                  <a:lnTo>
                    <a:pt x="42" y="192"/>
                  </a:lnTo>
                  <a:lnTo>
                    <a:pt x="42" y="194"/>
                  </a:lnTo>
                  <a:lnTo>
                    <a:pt x="38" y="192"/>
                  </a:lnTo>
                  <a:lnTo>
                    <a:pt x="38" y="190"/>
                  </a:lnTo>
                  <a:lnTo>
                    <a:pt x="36" y="190"/>
                  </a:lnTo>
                  <a:lnTo>
                    <a:pt x="34" y="188"/>
                  </a:lnTo>
                  <a:lnTo>
                    <a:pt x="34" y="188"/>
                  </a:lnTo>
                  <a:lnTo>
                    <a:pt x="32" y="188"/>
                  </a:lnTo>
                  <a:lnTo>
                    <a:pt x="32" y="190"/>
                  </a:lnTo>
                  <a:lnTo>
                    <a:pt x="34" y="192"/>
                  </a:lnTo>
                  <a:lnTo>
                    <a:pt x="36" y="194"/>
                  </a:lnTo>
                  <a:lnTo>
                    <a:pt x="38" y="194"/>
                  </a:lnTo>
                  <a:lnTo>
                    <a:pt x="40" y="196"/>
                  </a:lnTo>
                  <a:lnTo>
                    <a:pt x="38" y="196"/>
                  </a:lnTo>
                  <a:lnTo>
                    <a:pt x="34" y="194"/>
                  </a:lnTo>
                  <a:lnTo>
                    <a:pt x="30" y="190"/>
                  </a:lnTo>
                  <a:lnTo>
                    <a:pt x="30" y="192"/>
                  </a:lnTo>
                  <a:lnTo>
                    <a:pt x="28" y="190"/>
                  </a:lnTo>
                  <a:lnTo>
                    <a:pt x="26" y="190"/>
                  </a:lnTo>
                  <a:lnTo>
                    <a:pt x="24" y="188"/>
                  </a:lnTo>
                  <a:lnTo>
                    <a:pt x="22" y="190"/>
                  </a:lnTo>
                  <a:lnTo>
                    <a:pt x="24" y="192"/>
                  </a:lnTo>
                  <a:lnTo>
                    <a:pt x="22" y="194"/>
                  </a:lnTo>
                  <a:lnTo>
                    <a:pt x="24" y="194"/>
                  </a:lnTo>
                  <a:lnTo>
                    <a:pt x="28" y="194"/>
                  </a:lnTo>
                  <a:lnTo>
                    <a:pt x="28" y="194"/>
                  </a:lnTo>
                  <a:lnTo>
                    <a:pt x="26" y="196"/>
                  </a:lnTo>
                  <a:lnTo>
                    <a:pt x="28" y="196"/>
                  </a:lnTo>
                  <a:lnTo>
                    <a:pt x="30" y="194"/>
                  </a:lnTo>
                  <a:lnTo>
                    <a:pt x="32" y="194"/>
                  </a:lnTo>
                  <a:lnTo>
                    <a:pt x="32" y="196"/>
                  </a:lnTo>
                  <a:lnTo>
                    <a:pt x="28" y="198"/>
                  </a:lnTo>
                  <a:lnTo>
                    <a:pt x="26" y="200"/>
                  </a:lnTo>
                  <a:lnTo>
                    <a:pt x="24" y="200"/>
                  </a:lnTo>
                  <a:lnTo>
                    <a:pt x="22" y="196"/>
                  </a:lnTo>
                  <a:lnTo>
                    <a:pt x="22" y="196"/>
                  </a:lnTo>
                  <a:lnTo>
                    <a:pt x="20" y="198"/>
                  </a:lnTo>
                  <a:lnTo>
                    <a:pt x="18" y="196"/>
                  </a:lnTo>
                  <a:lnTo>
                    <a:pt x="16" y="196"/>
                  </a:lnTo>
                  <a:lnTo>
                    <a:pt x="16" y="196"/>
                  </a:lnTo>
                  <a:lnTo>
                    <a:pt x="14" y="198"/>
                  </a:lnTo>
                  <a:lnTo>
                    <a:pt x="14" y="198"/>
                  </a:lnTo>
                  <a:lnTo>
                    <a:pt x="18" y="198"/>
                  </a:lnTo>
                  <a:lnTo>
                    <a:pt x="20" y="200"/>
                  </a:lnTo>
                  <a:lnTo>
                    <a:pt x="24" y="202"/>
                  </a:lnTo>
                  <a:lnTo>
                    <a:pt x="22" y="204"/>
                  </a:lnTo>
                  <a:lnTo>
                    <a:pt x="24" y="206"/>
                  </a:lnTo>
                  <a:lnTo>
                    <a:pt x="22" y="206"/>
                  </a:lnTo>
                  <a:lnTo>
                    <a:pt x="22" y="206"/>
                  </a:lnTo>
                  <a:lnTo>
                    <a:pt x="22" y="202"/>
                  </a:lnTo>
                  <a:lnTo>
                    <a:pt x="20" y="202"/>
                  </a:lnTo>
                  <a:lnTo>
                    <a:pt x="16" y="202"/>
                  </a:lnTo>
                  <a:lnTo>
                    <a:pt x="18" y="204"/>
                  </a:lnTo>
                  <a:lnTo>
                    <a:pt x="18" y="204"/>
                  </a:lnTo>
                  <a:lnTo>
                    <a:pt x="14" y="202"/>
                  </a:lnTo>
                  <a:lnTo>
                    <a:pt x="12" y="206"/>
                  </a:lnTo>
                  <a:lnTo>
                    <a:pt x="14" y="208"/>
                  </a:lnTo>
                  <a:lnTo>
                    <a:pt x="12" y="208"/>
                  </a:lnTo>
                  <a:lnTo>
                    <a:pt x="12" y="208"/>
                  </a:lnTo>
                  <a:lnTo>
                    <a:pt x="10" y="206"/>
                  </a:lnTo>
                  <a:lnTo>
                    <a:pt x="8" y="206"/>
                  </a:lnTo>
                  <a:lnTo>
                    <a:pt x="8" y="208"/>
                  </a:lnTo>
                  <a:lnTo>
                    <a:pt x="8" y="208"/>
                  </a:lnTo>
                  <a:lnTo>
                    <a:pt x="6" y="206"/>
                  </a:lnTo>
                  <a:lnTo>
                    <a:pt x="4" y="204"/>
                  </a:lnTo>
                  <a:lnTo>
                    <a:pt x="2" y="206"/>
                  </a:lnTo>
                  <a:lnTo>
                    <a:pt x="4" y="206"/>
                  </a:lnTo>
                  <a:lnTo>
                    <a:pt x="6" y="208"/>
                  </a:lnTo>
                  <a:lnTo>
                    <a:pt x="4" y="210"/>
                  </a:lnTo>
                  <a:lnTo>
                    <a:pt x="6" y="210"/>
                  </a:lnTo>
                  <a:lnTo>
                    <a:pt x="8" y="210"/>
                  </a:lnTo>
                  <a:lnTo>
                    <a:pt x="12" y="210"/>
                  </a:lnTo>
                  <a:lnTo>
                    <a:pt x="14" y="212"/>
                  </a:lnTo>
                  <a:lnTo>
                    <a:pt x="18" y="212"/>
                  </a:lnTo>
                  <a:lnTo>
                    <a:pt x="18" y="212"/>
                  </a:lnTo>
                  <a:lnTo>
                    <a:pt x="20" y="212"/>
                  </a:lnTo>
                  <a:lnTo>
                    <a:pt x="18" y="214"/>
                  </a:lnTo>
                  <a:lnTo>
                    <a:pt x="16" y="214"/>
                  </a:lnTo>
                  <a:lnTo>
                    <a:pt x="14" y="214"/>
                  </a:lnTo>
                  <a:lnTo>
                    <a:pt x="10" y="212"/>
                  </a:lnTo>
                  <a:lnTo>
                    <a:pt x="8" y="212"/>
                  </a:lnTo>
                  <a:lnTo>
                    <a:pt x="6" y="212"/>
                  </a:lnTo>
                  <a:lnTo>
                    <a:pt x="4" y="214"/>
                  </a:lnTo>
                  <a:lnTo>
                    <a:pt x="2" y="214"/>
                  </a:lnTo>
                  <a:lnTo>
                    <a:pt x="2" y="216"/>
                  </a:lnTo>
                  <a:lnTo>
                    <a:pt x="6" y="216"/>
                  </a:lnTo>
                  <a:lnTo>
                    <a:pt x="4" y="218"/>
                  </a:lnTo>
                  <a:lnTo>
                    <a:pt x="6" y="220"/>
                  </a:lnTo>
                  <a:lnTo>
                    <a:pt x="8" y="218"/>
                  </a:lnTo>
                  <a:lnTo>
                    <a:pt x="10" y="218"/>
                  </a:lnTo>
                  <a:lnTo>
                    <a:pt x="8" y="220"/>
                  </a:lnTo>
                  <a:lnTo>
                    <a:pt x="6" y="220"/>
                  </a:lnTo>
                  <a:lnTo>
                    <a:pt x="4" y="220"/>
                  </a:lnTo>
                  <a:lnTo>
                    <a:pt x="4" y="220"/>
                  </a:lnTo>
                  <a:lnTo>
                    <a:pt x="2" y="222"/>
                  </a:lnTo>
                  <a:lnTo>
                    <a:pt x="4" y="222"/>
                  </a:lnTo>
                  <a:lnTo>
                    <a:pt x="6" y="222"/>
                  </a:lnTo>
                  <a:lnTo>
                    <a:pt x="4" y="222"/>
                  </a:lnTo>
                  <a:lnTo>
                    <a:pt x="2" y="222"/>
                  </a:lnTo>
                  <a:lnTo>
                    <a:pt x="4" y="224"/>
                  </a:lnTo>
                  <a:lnTo>
                    <a:pt x="4" y="224"/>
                  </a:lnTo>
                  <a:lnTo>
                    <a:pt x="6" y="226"/>
                  </a:lnTo>
                  <a:lnTo>
                    <a:pt x="8" y="226"/>
                  </a:lnTo>
                  <a:lnTo>
                    <a:pt x="10" y="226"/>
                  </a:lnTo>
                  <a:lnTo>
                    <a:pt x="14" y="224"/>
                  </a:lnTo>
                  <a:lnTo>
                    <a:pt x="16" y="226"/>
                  </a:lnTo>
                  <a:lnTo>
                    <a:pt x="16" y="226"/>
                  </a:lnTo>
                  <a:lnTo>
                    <a:pt x="18" y="224"/>
                  </a:lnTo>
                  <a:lnTo>
                    <a:pt x="18" y="222"/>
                  </a:lnTo>
                  <a:lnTo>
                    <a:pt x="20" y="222"/>
                  </a:lnTo>
                  <a:lnTo>
                    <a:pt x="20" y="224"/>
                  </a:lnTo>
                  <a:lnTo>
                    <a:pt x="22" y="224"/>
                  </a:lnTo>
                  <a:lnTo>
                    <a:pt x="26" y="222"/>
                  </a:lnTo>
                  <a:lnTo>
                    <a:pt x="26" y="222"/>
                  </a:lnTo>
                  <a:lnTo>
                    <a:pt x="26" y="224"/>
                  </a:lnTo>
                  <a:lnTo>
                    <a:pt x="24" y="224"/>
                  </a:lnTo>
                  <a:lnTo>
                    <a:pt x="28" y="226"/>
                  </a:lnTo>
                  <a:lnTo>
                    <a:pt x="28" y="224"/>
                  </a:lnTo>
                  <a:lnTo>
                    <a:pt x="28" y="222"/>
                  </a:lnTo>
                  <a:lnTo>
                    <a:pt x="30" y="220"/>
                  </a:lnTo>
                  <a:lnTo>
                    <a:pt x="30" y="222"/>
                  </a:lnTo>
                  <a:lnTo>
                    <a:pt x="30" y="224"/>
                  </a:lnTo>
                  <a:lnTo>
                    <a:pt x="30" y="226"/>
                  </a:lnTo>
                  <a:lnTo>
                    <a:pt x="26" y="228"/>
                  </a:lnTo>
                  <a:lnTo>
                    <a:pt x="24" y="228"/>
                  </a:lnTo>
                  <a:lnTo>
                    <a:pt x="26" y="230"/>
                  </a:lnTo>
                  <a:lnTo>
                    <a:pt x="24" y="230"/>
                  </a:lnTo>
                  <a:lnTo>
                    <a:pt x="22" y="230"/>
                  </a:lnTo>
                  <a:lnTo>
                    <a:pt x="22" y="230"/>
                  </a:lnTo>
                  <a:lnTo>
                    <a:pt x="22" y="228"/>
                  </a:lnTo>
                  <a:lnTo>
                    <a:pt x="22" y="226"/>
                  </a:lnTo>
                  <a:lnTo>
                    <a:pt x="20" y="226"/>
                  </a:lnTo>
                  <a:lnTo>
                    <a:pt x="18" y="228"/>
                  </a:lnTo>
                  <a:lnTo>
                    <a:pt x="18" y="230"/>
                  </a:lnTo>
                  <a:lnTo>
                    <a:pt x="16" y="228"/>
                  </a:lnTo>
                  <a:lnTo>
                    <a:pt x="14" y="228"/>
                  </a:lnTo>
                  <a:lnTo>
                    <a:pt x="10" y="228"/>
                  </a:lnTo>
                  <a:lnTo>
                    <a:pt x="10" y="228"/>
                  </a:lnTo>
                  <a:lnTo>
                    <a:pt x="6" y="228"/>
                  </a:lnTo>
                  <a:lnTo>
                    <a:pt x="4" y="228"/>
                  </a:lnTo>
                  <a:lnTo>
                    <a:pt x="2" y="228"/>
                  </a:lnTo>
                  <a:lnTo>
                    <a:pt x="2" y="228"/>
                  </a:lnTo>
                  <a:lnTo>
                    <a:pt x="4" y="230"/>
                  </a:lnTo>
                  <a:lnTo>
                    <a:pt x="2" y="230"/>
                  </a:lnTo>
                  <a:lnTo>
                    <a:pt x="4" y="232"/>
                  </a:lnTo>
                  <a:lnTo>
                    <a:pt x="6" y="232"/>
                  </a:lnTo>
                  <a:lnTo>
                    <a:pt x="6" y="230"/>
                  </a:lnTo>
                  <a:lnTo>
                    <a:pt x="8" y="230"/>
                  </a:lnTo>
                  <a:lnTo>
                    <a:pt x="6" y="232"/>
                  </a:lnTo>
                  <a:lnTo>
                    <a:pt x="6" y="234"/>
                  </a:lnTo>
                  <a:lnTo>
                    <a:pt x="6" y="236"/>
                  </a:lnTo>
                  <a:lnTo>
                    <a:pt x="4" y="234"/>
                  </a:lnTo>
                  <a:lnTo>
                    <a:pt x="4" y="236"/>
                  </a:lnTo>
                  <a:lnTo>
                    <a:pt x="6" y="238"/>
                  </a:lnTo>
                  <a:lnTo>
                    <a:pt x="10" y="234"/>
                  </a:lnTo>
                  <a:lnTo>
                    <a:pt x="12" y="236"/>
                  </a:lnTo>
                  <a:lnTo>
                    <a:pt x="10" y="236"/>
                  </a:lnTo>
                  <a:lnTo>
                    <a:pt x="12" y="238"/>
                  </a:lnTo>
                  <a:lnTo>
                    <a:pt x="8" y="240"/>
                  </a:lnTo>
                  <a:lnTo>
                    <a:pt x="8" y="240"/>
                  </a:lnTo>
                  <a:lnTo>
                    <a:pt x="10" y="242"/>
                  </a:lnTo>
                  <a:lnTo>
                    <a:pt x="10" y="242"/>
                  </a:lnTo>
                  <a:lnTo>
                    <a:pt x="10" y="244"/>
                  </a:lnTo>
                  <a:lnTo>
                    <a:pt x="10" y="246"/>
                  </a:lnTo>
                  <a:lnTo>
                    <a:pt x="10" y="246"/>
                  </a:lnTo>
                  <a:lnTo>
                    <a:pt x="12" y="244"/>
                  </a:lnTo>
                  <a:lnTo>
                    <a:pt x="14" y="244"/>
                  </a:lnTo>
                  <a:lnTo>
                    <a:pt x="16" y="240"/>
                  </a:lnTo>
                  <a:lnTo>
                    <a:pt x="20" y="238"/>
                  </a:lnTo>
                  <a:lnTo>
                    <a:pt x="22" y="238"/>
                  </a:lnTo>
                  <a:lnTo>
                    <a:pt x="24" y="238"/>
                  </a:lnTo>
                  <a:lnTo>
                    <a:pt x="22" y="240"/>
                  </a:lnTo>
                  <a:lnTo>
                    <a:pt x="20" y="242"/>
                  </a:lnTo>
                  <a:lnTo>
                    <a:pt x="20" y="244"/>
                  </a:lnTo>
                  <a:lnTo>
                    <a:pt x="20" y="246"/>
                  </a:lnTo>
                  <a:lnTo>
                    <a:pt x="18" y="244"/>
                  </a:lnTo>
                  <a:lnTo>
                    <a:pt x="18" y="242"/>
                  </a:lnTo>
                  <a:lnTo>
                    <a:pt x="16" y="242"/>
                  </a:lnTo>
                  <a:lnTo>
                    <a:pt x="16" y="244"/>
                  </a:lnTo>
                  <a:lnTo>
                    <a:pt x="14" y="244"/>
                  </a:lnTo>
                  <a:lnTo>
                    <a:pt x="16" y="246"/>
                  </a:lnTo>
                  <a:lnTo>
                    <a:pt x="14" y="248"/>
                  </a:lnTo>
                  <a:lnTo>
                    <a:pt x="14" y="248"/>
                  </a:lnTo>
                  <a:lnTo>
                    <a:pt x="12" y="250"/>
                  </a:lnTo>
                  <a:lnTo>
                    <a:pt x="14" y="250"/>
                  </a:lnTo>
                  <a:lnTo>
                    <a:pt x="16" y="250"/>
                  </a:lnTo>
                  <a:lnTo>
                    <a:pt x="18" y="252"/>
                  </a:lnTo>
                  <a:lnTo>
                    <a:pt x="16" y="252"/>
                  </a:lnTo>
                  <a:lnTo>
                    <a:pt x="14" y="254"/>
                  </a:lnTo>
                  <a:lnTo>
                    <a:pt x="14" y="256"/>
                  </a:lnTo>
                  <a:lnTo>
                    <a:pt x="12" y="254"/>
                  </a:lnTo>
                  <a:lnTo>
                    <a:pt x="10" y="254"/>
                  </a:lnTo>
                  <a:lnTo>
                    <a:pt x="10" y="256"/>
                  </a:lnTo>
                  <a:lnTo>
                    <a:pt x="10" y="254"/>
                  </a:lnTo>
                  <a:lnTo>
                    <a:pt x="8" y="254"/>
                  </a:lnTo>
                  <a:lnTo>
                    <a:pt x="6" y="258"/>
                  </a:lnTo>
                  <a:lnTo>
                    <a:pt x="6" y="260"/>
                  </a:lnTo>
                  <a:lnTo>
                    <a:pt x="10" y="264"/>
                  </a:lnTo>
                  <a:lnTo>
                    <a:pt x="10" y="262"/>
                  </a:lnTo>
                  <a:lnTo>
                    <a:pt x="12" y="262"/>
                  </a:lnTo>
                  <a:lnTo>
                    <a:pt x="14" y="262"/>
                  </a:lnTo>
                  <a:lnTo>
                    <a:pt x="12" y="260"/>
                  </a:lnTo>
                  <a:lnTo>
                    <a:pt x="14" y="258"/>
                  </a:lnTo>
                  <a:lnTo>
                    <a:pt x="16" y="260"/>
                  </a:lnTo>
                  <a:lnTo>
                    <a:pt x="16" y="260"/>
                  </a:lnTo>
                  <a:lnTo>
                    <a:pt x="16" y="262"/>
                  </a:lnTo>
                  <a:lnTo>
                    <a:pt x="16" y="264"/>
                  </a:lnTo>
                  <a:lnTo>
                    <a:pt x="14" y="264"/>
                  </a:lnTo>
                  <a:lnTo>
                    <a:pt x="16" y="268"/>
                  </a:lnTo>
                  <a:lnTo>
                    <a:pt x="16" y="268"/>
                  </a:lnTo>
                  <a:lnTo>
                    <a:pt x="20" y="266"/>
                  </a:lnTo>
                  <a:lnTo>
                    <a:pt x="22" y="268"/>
                  </a:lnTo>
                  <a:lnTo>
                    <a:pt x="18" y="268"/>
                  </a:lnTo>
                  <a:lnTo>
                    <a:pt x="18" y="270"/>
                  </a:lnTo>
                  <a:lnTo>
                    <a:pt x="18" y="272"/>
                  </a:lnTo>
                  <a:lnTo>
                    <a:pt x="18" y="272"/>
                  </a:lnTo>
                  <a:lnTo>
                    <a:pt x="14" y="270"/>
                  </a:lnTo>
                  <a:lnTo>
                    <a:pt x="12" y="270"/>
                  </a:lnTo>
                  <a:lnTo>
                    <a:pt x="10" y="268"/>
                  </a:lnTo>
                  <a:lnTo>
                    <a:pt x="8" y="268"/>
                  </a:lnTo>
                  <a:lnTo>
                    <a:pt x="8" y="270"/>
                  </a:lnTo>
                  <a:lnTo>
                    <a:pt x="8" y="272"/>
                  </a:lnTo>
                  <a:lnTo>
                    <a:pt x="10" y="278"/>
                  </a:lnTo>
                  <a:lnTo>
                    <a:pt x="14" y="278"/>
                  </a:lnTo>
                  <a:lnTo>
                    <a:pt x="16" y="280"/>
                  </a:lnTo>
                  <a:lnTo>
                    <a:pt x="22" y="282"/>
                  </a:lnTo>
                  <a:lnTo>
                    <a:pt x="22" y="284"/>
                  </a:lnTo>
                  <a:lnTo>
                    <a:pt x="22" y="284"/>
                  </a:lnTo>
                  <a:lnTo>
                    <a:pt x="22" y="286"/>
                  </a:lnTo>
                  <a:lnTo>
                    <a:pt x="24" y="286"/>
                  </a:lnTo>
                  <a:lnTo>
                    <a:pt x="24" y="282"/>
                  </a:lnTo>
                  <a:lnTo>
                    <a:pt x="24" y="282"/>
                  </a:lnTo>
                  <a:lnTo>
                    <a:pt x="26" y="284"/>
                  </a:lnTo>
                  <a:lnTo>
                    <a:pt x="26" y="284"/>
                  </a:lnTo>
                  <a:lnTo>
                    <a:pt x="28" y="288"/>
                  </a:lnTo>
                  <a:lnTo>
                    <a:pt x="30" y="286"/>
                  </a:lnTo>
                  <a:lnTo>
                    <a:pt x="30" y="286"/>
                  </a:lnTo>
                  <a:lnTo>
                    <a:pt x="32" y="286"/>
                  </a:lnTo>
                  <a:lnTo>
                    <a:pt x="36" y="284"/>
                  </a:lnTo>
                  <a:lnTo>
                    <a:pt x="36" y="284"/>
                  </a:lnTo>
                  <a:lnTo>
                    <a:pt x="38" y="282"/>
                  </a:lnTo>
                  <a:lnTo>
                    <a:pt x="38" y="282"/>
                  </a:lnTo>
                  <a:lnTo>
                    <a:pt x="38" y="284"/>
                  </a:lnTo>
                  <a:lnTo>
                    <a:pt x="40" y="284"/>
                  </a:lnTo>
                  <a:lnTo>
                    <a:pt x="44" y="280"/>
                  </a:lnTo>
                  <a:lnTo>
                    <a:pt x="44" y="278"/>
                  </a:lnTo>
                  <a:lnTo>
                    <a:pt x="42" y="276"/>
                  </a:lnTo>
                  <a:lnTo>
                    <a:pt x="46" y="278"/>
                  </a:lnTo>
                  <a:lnTo>
                    <a:pt x="48" y="276"/>
                  </a:lnTo>
                  <a:lnTo>
                    <a:pt x="48" y="274"/>
                  </a:lnTo>
                  <a:lnTo>
                    <a:pt x="50" y="274"/>
                  </a:lnTo>
                  <a:lnTo>
                    <a:pt x="48" y="272"/>
                  </a:lnTo>
                  <a:lnTo>
                    <a:pt x="50" y="270"/>
                  </a:lnTo>
                  <a:lnTo>
                    <a:pt x="52" y="270"/>
                  </a:lnTo>
                  <a:lnTo>
                    <a:pt x="54" y="268"/>
                  </a:lnTo>
                  <a:lnTo>
                    <a:pt x="52" y="266"/>
                  </a:lnTo>
                  <a:lnTo>
                    <a:pt x="52" y="264"/>
                  </a:lnTo>
                  <a:lnTo>
                    <a:pt x="50" y="262"/>
                  </a:lnTo>
                  <a:lnTo>
                    <a:pt x="48" y="260"/>
                  </a:lnTo>
                  <a:lnTo>
                    <a:pt x="48" y="258"/>
                  </a:lnTo>
                  <a:lnTo>
                    <a:pt x="50" y="260"/>
                  </a:lnTo>
                  <a:lnTo>
                    <a:pt x="52" y="262"/>
                  </a:lnTo>
                  <a:lnTo>
                    <a:pt x="52" y="266"/>
                  </a:lnTo>
                  <a:lnTo>
                    <a:pt x="54" y="266"/>
                  </a:lnTo>
                  <a:lnTo>
                    <a:pt x="56" y="266"/>
                  </a:lnTo>
                  <a:lnTo>
                    <a:pt x="54" y="268"/>
                  </a:lnTo>
                  <a:lnTo>
                    <a:pt x="56" y="270"/>
                  </a:lnTo>
                  <a:lnTo>
                    <a:pt x="58" y="268"/>
                  </a:lnTo>
                  <a:lnTo>
                    <a:pt x="58" y="266"/>
                  </a:lnTo>
                  <a:lnTo>
                    <a:pt x="56" y="266"/>
                  </a:lnTo>
                  <a:lnTo>
                    <a:pt x="58" y="264"/>
                  </a:lnTo>
                  <a:lnTo>
                    <a:pt x="60" y="266"/>
                  </a:lnTo>
                  <a:lnTo>
                    <a:pt x="60" y="268"/>
                  </a:lnTo>
                  <a:lnTo>
                    <a:pt x="62" y="264"/>
                  </a:lnTo>
                  <a:lnTo>
                    <a:pt x="64" y="262"/>
                  </a:lnTo>
                  <a:lnTo>
                    <a:pt x="62" y="260"/>
                  </a:lnTo>
                  <a:lnTo>
                    <a:pt x="60" y="258"/>
                  </a:lnTo>
                  <a:lnTo>
                    <a:pt x="60" y="258"/>
                  </a:lnTo>
                  <a:lnTo>
                    <a:pt x="62" y="256"/>
                  </a:lnTo>
                  <a:lnTo>
                    <a:pt x="62" y="256"/>
                  </a:lnTo>
                  <a:lnTo>
                    <a:pt x="62" y="256"/>
                  </a:lnTo>
                  <a:lnTo>
                    <a:pt x="64" y="254"/>
                  </a:lnTo>
                  <a:lnTo>
                    <a:pt x="62" y="252"/>
                  </a:lnTo>
                  <a:lnTo>
                    <a:pt x="62" y="250"/>
                  </a:lnTo>
                  <a:lnTo>
                    <a:pt x="64" y="250"/>
                  </a:lnTo>
                  <a:lnTo>
                    <a:pt x="66" y="250"/>
                  </a:lnTo>
                  <a:lnTo>
                    <a:pt x="64" y="252"/>
                  </a:lnTo>
                  <a:lnTo>
                    <a:pt x="64" y="256"/>
                  </a:lnTo>
                  <a:lnTo>
                    <a:pt x="64" y="258"/>
                  </a:lnTo>
                  <a:lnTo>
                    <a:pt x="66" y="260"/>
                  </a:lnTo>
                  <a:lnTo>
                    <a:pt x="66" y="262"/>
                  </a:lnTo>
                  <a:lnTo>
                    <a:pt x="68" y="264"/>
                  </a:lnTo>
                  <a:lnTo>
                    <a:pt x="72" y="264"/>
                  </a:lnTo>
                  <a:lnTo>
                    <a:pt x="72" y="264"/>
                  </a:lnTo>
                  <a:lnTo>
                    <a:pt x="72" y="266"/>
                  </a:lnTo>
                  <a:lnTo>
                    <a:pt x="74" y="268"/>
                  </a:lnTo>
                  <a:lnTo>
                    <a:pt x="76" y="270"/>
                  </a:lnTo>
                  <a:lnTo>
                    <a:pt x="76" y="268"/>
                  </a:lnTo>
                  <a:lnTo>
                    <a:pt x="76" y="260"/>
                  </a:lnTo>
                  <a:lnTo>
                    <a:pt x="74" y="256"/>
                  </a:lnTo>
                  <a:lnTo>
                    <a:pt x="76" y="254"/>
                  </a:lnTo>
                  <a:lnTo>
                    <a:pt x="76" y="254"/>
                  </a:lnTo>
                  <a:lnTo>
                    <a:pt x="76" y="250"/>
                  </a:lnTo>
                  <a:lnTo>
                    <a:pt x="76" y="250"/>
                  </a:lnTo>
                  <a:lnTo>
                    <a:pt x="80" y="250"/>
                  </a:lnTo>
                  <a:lnTo>
                    <a:pt x="82" y="248"/>
                  </a:lnTo>
                  <a:lnTo>
                    <a:pt x="80" y="244"/>
                  </a:lnTo>
                  <a:lnTo>
                    <a:pt x="82" y="240"/>
                  </a:lnTo>
                  <a:lnTo>
                    <a:pt x="80" y="238"/>
                  </a:lnTo>
                  <a:lnTo>
                    <a:pt x="80" y="232"/>
                  </a:lnTo>
                  <a:lnTo>
                    <a:pt x="78" y="228"/>
                  </a:lnTo>
                  <a:lnTo>
                    <a:pt x="78" y="226"/>
                  </a:lnTo>
                  <a:lnTo>
                    <a:pt x="84" y="224"/>
                  </a:lnTo>
                  <a:lnTo>
                    <a:pt x="84" y="220"/>
                  </a:lnTo>
                  <a:lnTo>
                    <a:pt x="84" y="218"/>
                  </a:lnTo>
                  <a:lnTo>
                    <a:pt x="80" y="212"/>
                  </a:lnTo>
                  <a:lnTo>
                    <a:pt x="78" y="210"/>
                  </a:lnTo>
                  <a:lnTo>
                    <a:pt x="78" y="206"/>
                  </a:lnTo>
                  <a:lnTo>
                    <a:pt x="78" y="202"/>
                  </a:lnTo>
                  <a:lnTo>
                    <a:pt x="78" y="196"/>
                  </a:lnTo>
                  <a:lnTo>
                    <a:pt x="76" y="194"/>
                  </a:lnTo>
                  <a:lnTo>
                    <a:pt x="76" y="190"/>
                  </a:lnTo>
                  <a:lnTo>
                    <a:pt x="76" y="184"/>
                  </a:lnTo>
                  <a:lnTo>
                    <a:pt x="74" y="178"/>
                  </a:lnTo>
                  <a:lnTo>
                    <a:pt x="76" y="172"/>
                  </a:lnTo>
                  <a:lnTo>
                    <a:pt x="78" y="166"/>
                  </a:lnTo>
                  <a:lnTo>
                    <a:pt x="82" y="166"/>
                  </a:lnTo>
                  <a:lnTo>
                    <a:pt x="84" y="166"/>
                  </a:lnTo>
                  <a:lnTo>
                    <a:pt x="88" y="166"/>
                  </a:lnTo>
                  <a:lnTo>
                    <a:pt x="90" y="164"/>
                  </a:lnTo>
                  <a:lnTo>
                    <a:pt x="90" y="158"/>
                  </a:lnTo>
                  <a:lnTo>
                    <a:pt x="90" y="156"/>
                  </a:lnTo>
                  <a:lnTo>
                    <a:pt x="90" y="154"/>
                  </a:lnTo>
                  <a:lnTo>
                    <a:pt x="94" y="144"/>
                  </a:lnTo>
                  <a:lnTo>
                    <a:pt x="94" y="138"/>
                  </a:lnTo>
                  <a:lnTo>
                    <a:pt x="94" y="132"/>
                  </a:lnTo>
                  <a:lnTo>
                    <a:pt x="96" y="128"/>
                  </a:lnTo>
                  <a:lnTo>
                    <a:pt x="96" y="126"/>
                  </a:lnTo>
                  <a:lnTo>
                    <a:pt x="94" y="124"/>
                  </a:lnTo>
                  <a:lnTo>
                    <a:pt x="94" y="122"/>
                  </a:lnTo>
                  <a:lnTo>
                    <a:pt x="98" y="118"/>
                  </a:lnTo>
                  <a:lnTo>
                    <a:pt x="102" y="118"/>
                  </a:lnTo>
                  <a:lnTo>
                    <a:pt x="104" y="116"/>
                  </a:lnTo>
                  <a:lnTo>
                    <a:pt x="104" y="114"/>
                  </a:lnTo>
                  <a:lnTo>
                    <a:pt x="108" y="108"/>
                  </a:lnTo>
                  <a:lnTo>
                    <a:pt x="112" y="104"/>
                  </a:lnTo>
                  <a:lnTo>
                    <a:pt x="112" y="100"/>
                  </a:lnTo>
                  <a:lnTo>
                    <a:pt x="112" y="96"/>
                  </a:lnTo>
                  <a:lnTo>
                    <a:pt x="110" y="96"/>
                  </a:lnTo>
                  <a:lnTo>
                    <a:pt x="110" y="90"/>
                  </a:lnTo>
                  <a:lnTo>
                    <a:pt x="112" y="88"/>
                  </a:lnTo>
                  <a:lnTo>
                    <a:pt x="112" y="86"/>
                  </a:lnTo>
                  <a:lnTo>
                    <a:pt x="114" y="84"/>
                  </a:lnTo>
                  <a:lnTo>
                    <a:pt x="116" y="82"/>
                  </a:lnTo>
                  <a:lnTo>
                    <a:pt x="118" y="78"/>
                  </a:lnTo>
                  <a:lnTo>
                    <a:pt x="120" y="76"/>
                  </a:lnTo>
                  <a:lnTo>
                    <a:pt x="122" y="78"/>
                  </a:lnTo>
                  <a:lnTo>
                    <a:pt x="124" y="80"/>
                  </a:lnTo>
                  <a:lnTo>
                    <a:pt x="126" y="78"/>
                  </a:lnTo>
                  <a:lnTo>
                    <a:pt x="126" y="76"/>
                  </a:lnTo>
                  <a:lnTo>
                    <a:pt x="126" y="74"/>
                  </a:lnTo>
                  <a:lnTo>
                    <a:pt x="126" y="74"/>
                  </a:lnTo>
                  <a:lnTo>
                    <a:pt x="126" y="72"/>
                  </a:lnTo>
                  <a:lnTo>
                    <a:pt x="128" y="70"/>
                  </a:lnTo>
                  <a:lnTo>
                    <a:pt x="126" y="68"/>
                  </a:lnTo>
                  <a:lnTo>
                    <a:pt x="126" y="66"/>
                  </a:lnTo>
                  <a:lnTo>
                    <a:pt x="130" y="66"/>
                  </a:lnTo>
                  <a:lnTo>
                    <a:pt x="134" y="66"/>
                  </a:lnTo>
                  <a:lnTo>
                    <a:pt x="138" y="66"/>
                  </a:lnTo>
                  <a:lnTo>
                    <a:pt x="140" y="68"/>
                  </a:lnTo>
                  <a:lnTo>
                    <a:pt x="142" y="68"/>
                  </a:lnTo>
                  <a:lnTo>
                    <a:pt x="144" y="70"/>
                  </a:lnTo>
                  <a:lnTo>
                    <a:pt x="146" y="70"/>
                  </a:lnTo>
                  <a:lnTo>
                    <a:pt x="146" y="70"/>
                  </a:lnTo>
                  <a:lnTo>
                    <a:pt x="146" y="68"/>
                  </a:lnTo>
                  <a:lnTo>
                    <a:pt x="146" y="64"/>
                  </a:lnTo>
                  <a:lnTo>
                    <a:pt x="146" y="62"/>
                  </a:lnTo>
                  <a:lnTo>
                    <a:pt x="148" y="60"/>
                  </a:lnTo>
                  <a:lnTo>
                    <a:pt x="148" y="58"/>
                  </a:lnTo>
                  <a:lnTo>
                    <a:pt x="144" y="56"/>
                  </a:lnTo>
                  <a:lnTo>
                    <a:pt x="144" y="54"/>
                  </a:lnTo>
                  <a:lnTo>
                    <a:pt x="148" y="56"/>
                  </a:lnTo>
                  <a:lnTo>
                    <a:pt x="150" y="54"/>
                  </a:lnTo>
                  <a:lnTo>
                    <a:pt x="152" y="54"/>
                  </a:lnTo>
                  <a:lnTo>
                    <a:pt x="152" y="54"/>
                  </a:lnTo>
                  <a:lnTo>
                    <a:pt x="152" y="54"/>
                  </a:lnTo>
                  <a:lnTo>
                    <a:pt x="152" y="54"/>
                  </a:lnTo>
                  <a:lnTo>
                    <a:pt x="154" y="54"/>
                  </a:lnTo>
                  <a:lnTo>
                    <a:pt x="154" y="52"/>
                  </a:lnTo>
                  <a:lnTo>
                    <a:pt x="154" y="48"/>
                  </a:lnTo>
                  <a:lnTo>
                    <a:pt x="154" y="48"/>
                  </a:lnTo>
                  <a:lnTo>
                    <a:pt x="158" y="48"/>
                  </a:lnTo>
                  <a:lnTo>
                    <a:pt x="160" y="50"/>
                  </a:lnTo>
                  <a:lnTo>
                    <a:pt x="164" y="56"/>
                  </a:lnTo>
                  <a:lnTo>
                    <a:pt x="166" y="58"/>
                  </a:lnTo>
                  <a:lnTo>
                    <a:pt x="168" y="60"/>
                  </a:lnTo>
                  <a:lnTo>
                    <a:pt x="170" y="62"/>
                  </a:lnTo>
                  <a:lnTo>
                    <a:pt x="176" y="62"/>
                  </a:lnTo>
                  <a:lnTo>
                    <a:pt x="180" y="60"/>
                  </a:lnTo>
                  <a:lnTo>
                    <a:pt x="182" y="58"/>
                  </a:lnTo>
                  <a:lnTo>
                    <a:pt x="184" y="58"/>
                  </a:lnTo>
                  <a:lnTo>
                    <a:pt x="188" y="60"/>
                  </a:lnTo>
                  <a:lnTo>
                    <a:pt x="190" y="60"/>
                  </a:lnTo>
                  <a:lnTo>
                    <a:pt x="192" y="58"/>
                  </a:lnTo>
                  <a:lnTo>
                    <a:pt x="194" y="56"/>
                  </a:lnTo>
                  <a:lnTo>
                    <a:pt x="196" y="56"/>
                  </a:lnTo>
                  <a:lnTo>
                    <a:pt x="198" y="56"/>
                  </a:lnTo>
                  <a:lnTo>
                    <a:pt x="200" y="54"/>
                  </a:lnTo>
                  <a:lnTo>
                    <a:pt x="200" y="52"/>
                  </a:lnTo>
                  <a:lnTo>
                    <a:pt x="200" y="50"/>
                  </a:lnTo>
                  <a:lnTo>
                    <a:pt x="198" y="46"/>
                  </a:lnTo>
                  <a:lnTo>
                    <a:pt x="200" y="40"/>
                  </a:lnTo>
                  <a:lnTo>
                    <a:pt x="200" y="38"/>
                  </a:lnTo>
                  <a:lnTo>
                    <a:pt x="198" y="36"/>
                  </a:lnTo>
                  <a:lnTo>
                    <a:pt x="200" y="36"/>
                  </a:lnTo>
                  <a:lnTo>
                    <a:pt x="202" y="34"/>
                  </a:lnTo>
                  <a:lnTo>
                    <a:pt x="202" y="32"/>
                  </a:lnTo>
                  <a:lnTo>
                    <a:pt x="204" y="30"/>
                  </a:lnTo>
                  <a:lnTo>
                    <a:pt x="208" y="30"/>
                  </a:lnTo>
                  <a:lnTo>
                    <a:pt x="210" y="30"/>
                  </a:lnTo>
                  <a:lnTo>
                    <a:pt x="210" y="30"/>
                  </a:lnTo>
                  <a:lnTo>
                    <a:pt x="212" y="28"/>
                  </a:lnTo>
                  <a:lnTo>
                    <a:pt x="216" y="28"/>
                  </a:lnTo>
                  <a:lnTo>
                    <a:pt x="218" y="28"/>
                  </a:lnTo>
                  <a:lnTo>
                    <a:pt x="222" y="32"/>
                  </a:lnTo>
                  <a:lnTo>
                    <a:pt x="224" y="34"/>
                  </a:lnTo>
                  <a:lnTo>
                    <a:pt x="226" y="34"/>
                  </a:lnTo>
                  <a:lnTo>
                    <a:pt x="230" y="36"/>
                  </a:lnTo>
                  <a:lnTo>
                    <a:pt x="230" y="38"/>
                  </a:lnTo>
                  <a:lnTo>
                    <a:pt x="234" y="40"/>
                  </a:lnTo>
                  <a:lnTo>
                    <a:pt x="234" y="42"/>
                  </a:lnTo>
                  <a:lnTo>
                    <a:pt x="230" y="46"/>
                  </a:lnTo>
                  <a:lnTo>
                    <a:pt x="232" y="52"/>
                  </a:lnTo>
                  <a:close/>
                  <a:moveTo>
                    <a:pt x="10" y="264"/>
                  </a:moveTo>
                  <a:lnTo>
                    <a:pt x="12" y="266"/>
                  </a:lnTo>
                  <a:lnTo>
                    <a:pt x="10" y="266"/>
                  </a:lnTo>
                  <a:lnTo>
                    <a:pt x="10" y="264"/>
                  </a:lnTo>
                  <a:close/>
                  <a:moveTo>
                    <a:pt x="4" y="250"/>
                  </a:moveTo>
                  <a:lnTo>
                    <a:pt x="6" y="250"/>
                  </a:lnTo>
                  <a:lnTo>
                    <a:pt x="8" y="252"/>
                  </a:lnTo>
                  <a:lnTo>
                    <a:pt x="6" y="254"/>
                  </a:lnTo>
                  <a:lnTo>
                    <a:pt x="4" y="250"/>
                  </a:lnTo>
                  <a:close/>
                  <a:moveTo>
                    <a:pt x="8" y="246"/>
                  </a:moveTo>
                  <a:lnTo>
                    <a:pt x="8" y="248"/>
                  </a:lnTo>
                  <a:lnTo>
                    <a:pt x="8" y="248"/>
                  </a:lnTo>
                  <a:lnTo>
                    <a:pt x="8" y="246"/>
                  </a:lnTo>
                  <a:close/>
                  <a:moveTo>
                    <a:pt x="8" y="244"/>
                  </a:moveTo>
                  <a:lnTo>
                    <a:pt x="6" y="248"/>
                  </a:lnTo>
                  <a:lnTo>
                    <a:pt x="4" y="246"/>
                  </a:lnTo>
                  <a:lnTo>
                    <a:pt x="8" y="244"/>
                  </a:lnTo>
                  <a:close/>
                  <a:moveTo>
                    <a:pt x="2" y="236"/>
                  </a:moveTo>
                  <a:lnTo>
                    <a:pt x="2" y="234"/>
                  </a:lnTo>
                  <a:lnTo>
                    <a:pt x="2" y="232"/>
                  </a:lnTo>
                  <a:lnTo>
                    <a:pt x="2" y="232"/>
                  </a:lnTo>
                  <a:lnTo>
                    <a:pt x="2" y="236"/>
                  </a:lnTo>
                  <a:lnTo>
                    <a:pt x="2" y="236"/>
                  </a:lnTo>
                  <a:close/>
                  <a:moveTo>
                    <a:pt x="2" y="238"/>
                  </a:moveTo>
                  <a:lnTo>
                    <a:pt x="4" y="238"/>
                  </a:lnTo>
                  <a:lnTo>
                    <a:pt x="2" y="238"/>
                  </a:lnTo>
                  <a:lnTo>
                    <a:pt x="2" y="238"/>
                  </a:lnTo>
                  <a:close/>
                  <a:moveTo>
                    <a:pt x="6" y="240"/>
                  </a:moveTo>
                  <a:lnTo>
                    <a:pt x="8" y="242"/>
                  </a:lnTo>
                  <a:lnTo>
                    <a:pt x="8" y="244"/>
                  </a:lnTo>
                  <a:lnTo>
                    <a:pt x="6" y="240"/>
                  </a:lnTo>
                  <a:close/>
                  <a:moveTo>
                    <a:pt x="2" y="244"/>
                  </a:moveTo>
                  <a:lnTo>
                    <a:pt x="2" y="242"/>
                  </a:lnTo>
                  <a:lnTo>
                    <a:pt x="4" y="240"/>
                  </a:lnTo>
                  <a:lnTo>
                    <a:pt x="2" y="244"/>
                  </a:lnTo>
                  <a:close/>
                  <a:moveTo>
                    <a:pt x="2" y="228"/>
                  </a:moveTo>
                  <a:lnTo>
                    <a:pt x="0" y="230"/>
                  </a:lnTo>
                  <a:lnTo>
                    <a:pt x="0" y="230"/>
                  </a:lnTo>
                  <a:lnTo>
                    <a:pt x="2" y="230"/>
                  </a:lnTo>
                  <a:lnTo>
                    <a:pt x="2" y="228"/>
                  </a:lnTo>
                  <a:close/>
                  <a:moveTo>
                    <a:pt x="0" y="212"/>
                  </a:moveTo>
                  <a:lnTo>
                    <a:pt x="4" y="212"/>
                  </a:lnTo>
                  <a:lnTo>
                    <a:pt x="2" y="214"/>
                  </a:lnTo>
                  <a:lnTo>
                    <a:pt x="0" y="212"/>
                  </a:lnTo>
                  <a:close/>
                  <a:moveTo>
                    <a:pt x="2" y="208"/>
                  </a:moveTo>
                  <a:lnTo>
                    <a:pt x="4" y="208"/>
                  </a:lnTo>
                  <a:lnTo>
                    <a:pt x="2" y="210"/>
                  </a:lnTo>
                  <a:lnTo>
                    <a:pt x="2" y="208"/>
                  </a:lnTo>
                  <a:close/>
                  <a:moveTo>
                    <a:pt x="8" y="202"/>
                  </a:moveTo>
                  <a:lnTo>
                    <a:pt x="8" y="204"/>
                  </a:lnTo>
                  <a:lnTo>
                    <a:pt x="6" y="204"/>
                  </a:lnTo>
                  <a:lnTo>
                    <a:pt x="8" y="202"/>
                  </a:lnTo>
                  <a:close/>
                  <a:moveTo>
                    <a:pt x="10" y="200"/>
                  </a:moveTo>
                  <a:lnTo>
                    <a:pt x="12" y="202"/>
                  </a:lnTo>
                  <a:lnTo>
                    <a:pt x="14" y="202"/>
                  </a:lnTo>
                  <a:lnTo>
                    <a:pt x="10" y="204"/>
                  </a:lnTo>
                  <a:lnTo>
                    <a:pt x="10" y="200"/>
                  </a:lnTo>
                  <a:close/>
                  <a:moveTo>
                    <a:pt x="32" y="186"/>
                  </a:moveTo>
                  <a:lnTo>
                    <a:pt x="34" y="182"/>
                  </a:lnTo>
                  <a:lnTo>
                    <a:pt x="36" y="186"/>
                  </a:lnTo>
                  <a:lnTo>
                    <a:pt x="34" y="186"/>
                  </a:lnTo>
                  <a:lnTo>
                    <a:pt x="32" y="186"/>
                  </a:lnTo>
                  <a:close/>
                  <a:moveTo>
                    <a:pt x="34" y="182"/>
                  </a:moveTo>
                  <a:lnTo>
                    <a:pt x="34" y="182"/>
                  </a:lnTo>
                  <a:lnTo>
                    <a:pt x="32" y="182"/>
                  </a:lnTo>
                  <a:lnTo>
                    <a:pt x="30" y="180"/>
                  </a:lnTo>
                  <a:lnTo>
                    <a:pt x="32" y="180"/>
                  </a:lnTo>
                  <a:lnTo>
                    <a:pt x="34" y="182"/>
                  </a:lnTo>
                  <a:close/>
                  <a:moveTo>
                    <a:pt x="36" y="176"/>
                  </a:moveTo>
                  <a:lnTo>
                    <a:pt x="40" y="174"/>
                  </a:lnTo>
                  <a:lnTo>
                    <a:pt x="40" y="174"/>
                  </a:lnTo>
                  <a:lnTo>
                    <a:pt x="38" y="176"/>
                  </a:lnTo>
                  <a:lnTo>
                    <a:pt x="36" y="176"/>
                  </a:lnTo>
                  <a:close/>
                  <a:moveTo>
                    <a:pt x="36" y="180"/>
                  </a:moveTo>
                  <a:lnTo>
                    <a:pt x="38" y="178"/>
                  </a:lnTo>
                  <a:lnTo>
                    <a:pt x="40" y="178"/>
                  </a:lnTo>
                  <a:lnTo>
                    <a:pt x="40" y="176"/>
                  </a:lnTo>
                  <a:lnTo>
                    <a:pt x="42" y="176"/>
                  </a:lnTo>
                  <a:lnTo>
                    <a:pt x="44" y="178"/>
                  </a:lnTo>
                  <a:lnTo>
                    <a:pt x="42" y="180"/>
                  </a:lnTo>
                  <a:lnTo>
                    <a:pt x="40" y="180"/>
                  </a:lnTo>
                  <a:lnTo>
                    <a:pt x="38" y="180"/>
                  </a:lnTo>
                  <a:lnTo>
                    <a:pt x="36" y="180"/>
                  </a:lnTo>
                  <a:close/>
                  <a:moveTo>
                    <a:pt x="68" y="146"/>
                  </a:moveTo>
                  <a:lnTo>
                    <a:pt x="68" y="144"/>
                  </a:lnTo>
                  <a:lnTo>
                    <a:pt x="72" y="144"/>
                  </a:lnTo>
                  <a:lnTo>
                    <a:pt x="70" y="146"/>
                  </a:lnTo>
                  <a:lnTo>
                    <a:pt x="68" y="146"/>
                  </a:lnTo>
                  <a:close/>
                  <a:moveTo>
                    <a:pt x="66" y="152"/>
                  </a:moveTo>
                  <a:lnTo>
                    <a:pt x="64" y="150"/>
                  </a:lnTo>
                  <a:lnTo>
                    <a:pt x="62" y="150"/>
                  </a:lnTo>
                  <a:lnTo>
                    <a:pt x="64" y="148"/>
                  </a:lnTo>
                  <a:lnTo>
                    <a:pt x="68" y="148"/>
                  </a:lnTo>
                  <a:lnTo>
                    <a:pt x="70" y="148"/>
                  </a:lnTo>
                  <a:lnTo>
                    <a:pt x="66" y="150"/>
                  </a:lnTo>
                  <a:lnTo>
                    <a:pt x="66" y="152"/>
                  </a:lnTo>
                  <a:close/>
                  <a:moveTo>
                    <a:pt x="70" y="132"/>
                  </a:moveTo>
                  <a:lnTo>
                    <a:pt x="72" y="132"/>
                  </a:lnTo>
                  <a:lnTo>
                    <a:pt x="72" y="134"/>
                  </a:lnTo>
                  <a:lnTo>
                    <a:pt x="70" y="134"/>
                  </a:lnTo>
                  <a:lnTo>
                    <a:pt x="70" y="132"/>
                  </a:lnTo>
                  <a:lnTo>
                    <a:pt x="70" y="132"/>
                  </a:lnTo>
                  <a:close/>
                  <a:moveTo>
                    <a:pt x="76" y="126"/>
                  </a:moveTo>
                  <a:lnTo>
                    <a:pt x="78" y="126"/>
                  </a:lnTo>
                  <a:lnTo>
                    <a:pt x="80" y="126"/>
                  </a:lnTo>
                  <a:lnTo>
                    <a:pt x="76" y="128"/>
                  </a:lnTo>
                  <a:lnTo>
                    <a:pt x="76" y="126"/>
                  </a:lnTo>
                  <a:close/>
                  <a:moveTo>
                    <a:pt x="74" y="122"/>
                  </a:moveTo>
                  <a:lnTo>
                    <a:pt x="76" y="120"/>
                  </a:lnTo>
                  <a:lnTo>
                    <a:pt x="78" y="122"/>
                  </a:lnTo>
                  <a:lnTo>
                    <a:pt x="76" y="126"/>
                  </a:lnTo>
                  <a:lnTo>
                    <a:pt x="74" y="122"/>
                  </a:lnTo>
                  <a:close/>
                  <a:moveTo>
                    <a:pt x="90" y="100"/>
                  </a:moveTo>
                  <a:lnTo>
                    <a:pt x="90" y="98"/>
                  </a:lnTo>
                  <a:lnTo>
                    <a:pt x="92" y="98"/>
                  </a:lnTo>
                  <a:lnTo>
                    <a:pt x="90" y="102"/>
                  </a:lnTo>
                  <a:lnTo>
                    <a:pt x="90" y="100"/>
                  </a:lnTo>
                  <a:close/>
                  <a:moveTo>
                    <a:pt x="74" y="88"/>
                  </a:moveTo>
                  <a:lnTo>
                    <a:pt x="76" y="88"/>
                  </a:lnTo>
                  <a:lnTo>
                    <a:pt x="76" y="90"/>
                  </a:lnTo>
                  <a:lnTo>
                    <a:pt x="74" y="90"/>
                  </a:lnTo>
                  <a:lnTo>
                    <a:pt x="74" y="88"/>
                  </a:lnTo>
                  <a:close/>
                  <a:moveTo>
                    <a:pt x="78" y="82"/>
                  </a:moveTo>
                  <a:lnTo>
                    <a:pt x="76" y="84"/>
                  </a:lnTo>
                  <a:lnTo>
                    <a:pt x="76" y="82"/>
                  </a:lnTo>
                  <a:lnTo>
                    <a:pt x="78" y="78"/>
                  </a:lnTo>
                  <a:lnTo>
                    <a:pt x="78" y="82"/>
                  </a:lnTo>
                  <a:close/>
                  <a:moveTo>
                    <a:pt x="80" y="80"/>
                  </a:moveTo>
                  <a:lnTo>
                    <a:pt x="80" y="78"/>
                  </a:lnTo>
                  <a:lnTo>
                    <a:pt x="80" y="76"/>
                  </a:lnTo>
                  <a:lnTo>
                    <a:pt x="82" y="76"/>
                  </a:lnTo>
                  <a:lnTo>
                    <a:pt x="80" y="80"/>
                  </a:lnTo>
                  <a:close/>
                  <a:moveTo>
                    <a:pt x="88" y="74"/>
                  </a:moveTo>
                  <a:lnTo>
                    <a:pt x="88" y="76"/>
                  </a:lnTo>
                  <a:lnTo>
                    <a:pt x="84" y="80"/>
                  </a:lnTo>
                  <a:lnTo>
                    <a:pt x="84" y="76"/>
                  </a:lnTo>
                  <a:lnTo>
                    <a:pt x="88" y="74"/>
                  </a:lnTo>
                  <a:close/>
                  <a:moveTo>
                    <a:pt x="92" y="68"/>
                  </a:moveTo>
                  <a:lnTo>
                    <a:pt x="92" y="66"/>
                  </a:lnTo>
                  <a:lnTo>
                    <a:pt x="96" y="68"/>
                  </a:lnTo>
                  <a:lnTo>
                    <a:pt x="92" y="68"/>
                  </a:lnTo>
                  <a:close/>
                  <a:moveTo>
                    <a:pt x="94" y="70"/>
                  </a:moveTo>
                  <a:lnTo>
                    <a:pt x="94" y="74"/>
                  </a:lnTo>
                  <a:lnTo>
                    <a:pt x="92" y="74"/>
                  </a:lnTo>
                  <a:lnTo>
                    <a:pt x="90" y="76"/>
                  </a:lnTo>
                  <a:lnTo>
                    <a:pt x="90" y="72"/>
                  </a:lnTo>
                  <a:lnTo>
                    <a:pt x="94" y="70"/>
                  </a:lnTo>
                  <a:close/>
                  <a:moveTo>
                    <a:pt x="96" y="58"/>
                  </a:moveTo>
                  <a:lnTo>
                    <a:pt x="98" y="60"/>
                  </a:lnTo>
                  <a:lnTo>
                    <a:pt x="98" y="64"/>
                  </a:lnTo>
                  <a:lnTo>
                    <a:pt x="94" y="66"/>
                  </a:lnTo>
                  <a:lnTo>
                    <a:pt x="92" y="64"/>
                  </a:lnTo>
                  <a:lnTo>
                    <a:pt x="96" y="62"/>
                  </a:lnTo>
                  <a:lnTo>
                    <a:pt x="94" y="62"/>
                  </a:lnTo>
                  <a:lnTo>
                    <a:pt x="92" y="64"/>
                  </a:lnTo>
                  <a:lnTo>
                    <a:pt x="90" y="62"/>
                  </a:lnTo>
                  <a:lnTo>
                    <a:pt x="92" y="60"/>
                  </a:lnTo>
                  <a:lnTo>
                    <a:pt x="94" y="62"/>
                  </a:lnTo>
                  <a:lnTo>
                    <a:pt x="96" y="58"/>
                  </a:lnTo>
                  <a:lnTo>
                    <a:pt x="94" y="58"/>
                  </a:lnTo>
                  <a:lnTo>
                    <a:pt x="96" y="58"/>
                  </a:lnTo>
                  <a:close/>
                  <a:moveTo>
                    <a:pt x="98" y="58"/>
                  </a:moveTo>
                  <a:lnTo>
                    <a:pt x="98" y="58"/>
                  </a:lnTo>
                  <a:lnTo>
                    <a:pt x="98" y="54"/>
                  </a:lnTo>
                  <a:lnTo>
                    <a:pt x="102" y="52"/>
                  </a:lnTo>
                  <a:lnTo>
                    <a:pt x="102" y="50"/>
                  </a:lnTo>
                  <a:lnTo>
                    <a:pt x="104" y="48"/>
                  </a:lnTo>
                  <a:lnTo>
                    <a:pt x="106" y="50"/>
                  </a:lnTo>
                  <a:lnTo>
                    <a:pt x="102" y="52"/>
                  </a:lnTo>
                  <a:lnTo>
                    <a:pt x="102" y="56"/>
                  </a:lnTo>
                  <a:lnTo>
                    <a:pt x="98" y="58"/>
                  </a:lnTo>
                  <a:close/>
                  <a:moveTo>
                    <a:pt x="108" y="60"/>
                  </a:moveTo>
                  <a:lnTo>
                    <a:pt x="110" y="64"/>
                  </a:lnTo>
                  <a:lnTo>
                    <a:pt x="106" y="68"/>
                  </a:lnTo>
                  <a:lnTo>
                    <a:pt x="104" y="70"/>
                  </a:lnTo>
                  <a:lnTo>
                    <a:pt x="102" y="72"/>
                  </a:lnTo>
                  <a:lnTo>
                    <a:pt x="100" y="70"/>
                  </a:lnTo>
                  <a:lnTo>
                    <a:pt x="100" y="68"/>
                  </a:lnTo>
                  <a:lnTo>
                    <a:pt x="98" y="72"/>
                  </a:lnTo>
                  <a:lnTo>
                    <a:pt x="96" y="72"/>
                  </a:lnTo>
                  <a:lnTo>
                    <a:pt x="98" y="70"/>
                  </a:lnTo>
                  <a:lnTo>
                    <a:pt x="98" y="68"/>
                  </a:lnTo>
                  <a:lnTo>
                    <a:pt x="98" y="66"/>
                  </a:lnTo>
                  <a:lnTo>
                    <a:pt x="100" y="64"/>
                  </a:lnTo>
                  <a:lnTo>
                    <a:pt x="100" y="62"/>
                  </a:lnTo>
                  <a:lnTo>
                    <a:pt x="102" y="58"/>
                  </a:lnTo>
                  <a:lnTo>
                    <a:pt x="100" y="64"/>
                  </a:lnTo>
                  <a:lnTo>
                    <a:pt x="102" y="66"/>
                  </a:lnTo>
                  <a:lnTo>
                    <a:pt x="104" y="62"/>
                  </a:lnTo>
                  <a:lnTo>
                    <a:pt x="108" y="62"/>
                  </a:lnTo>
                  <a:lnTo>
                    <a:pt x="106" y="60"/>
                  </a:lnTo>
                  <a:lnTo>
                    <a:pt x="106" y="58"/>
                  </a:lnTo>
                  <a:lnTo>
                    <a:pt x="108" y="60"/>
                  </a:lnTo>
                  <a:close/>
                  <a:moveTo>
                    <a:pt x="106" y="58"/>
                  </a:moveTo>
                  <a:lnTo>
                    <a:pt x="106" y="56"/>
                  </a:lnTo>
                  <a:lnTo>
                    <a:pt x="108" y="56"/>
                  </a:lnTo>
                  <a:lnTo>
                    <a:pt x="110" y="58"/>
                  </a:lnTo>
                  <a:lnTo>
                    <a:pt x="110" y="60"/>
                  </a:lnTo>
                  <a:lnTo>
                    <a:pt x="106" y="58"/>
                  </a:lnTo>
                  <a:close/>
                  <a:moveTo>
                    <a:pt x="114" y="62"/>
                  </a:moveTo>
                  <a:lnTo>
                    <a:pt x="114" y="58"/>
                  </a:lnTo>
                  <a:lnTo>
                    <a:pt x="116" y="60"/>
                  </a:lnTo>
                  <a:lnTo>
                    <a:pt x="114" y="62"/>
                  </a:lnTo>
                  <a:close/>
                  <a:moveTo>
                    <a:pt x="122" y="48"/>
                  </a:moveTo>
                  <a:lnTo>
                    <a:pt x="122" y="50"/>
                  </a:lnTo>
                  <a:lnTo>
                    <a:pt x="122" y="52"/>
                  </a:lnTo>
                  <a:lnTo>
                    <a:pt x="120" y="52"/>
                  </a:lnTo>
                  <a:lnTo>
                    <a:pt x="118" y="54"/>
                  </a:lnTo>
                  <a:lnTo>
                    <a:pt x="116" y="54"/>
                  </a:lnTo>
                  <a:lnTo>
                    <a:pt x="114" y="56"/>
                  </a:lnTo>
                  <a:lnTo>
                    <a:pt x="114" y="56"/>
                  </a:lnTo>
                  <a:lnTo>
                    <a:pt x="114" y="54"/>
                  </a:lnTo>
                  <a:lnTo>
                    <a:pt x="112" y="54"/>
                  </a:lnTo>
                  <a:lnTo>
                    <a:pt x="114" y="50"/>
                  </a:lnTo>
                  <a:lnTo>
                    <a:pt x="112" y="50"/>
                  </a:lnTo>
                  <a:lnTo>
                    <a:pt x="112" y="48"/>
                  </a:lnTo>
                  <a:lnTo>
                    <a:pt x="116" y="48"/>
                  </a:lnTo>
                  <a:lnTo>
                    <a:pt x="112" y="46"/>
                  </a:lnTo>
                  <a:lnTo>
                    <a:pt x="114" y="44"/>
                  </a:lnTo>
                  <a:lnTo>
                    <a:pt x="116" y="44"/>
                  </a:lnTo>
                  <a:lnTo>
                    <a:pt x="116" y="42"/>
                  </a:lnTo>
                  <a:lnTo>
                    <a:pt x="120" y="42"/>
                  </a:lnTo>
                  <a:lnTo>
                    <a:pt x="120" y="44"/>
                  </a:lnTo>
                  <a:lnTo>
                    <a:pt x="122" y="46"/>
                  </a:lnTo>
                  <a:lnTo>
                    <a:pt x="122" y="48"/>
                  </a:lnTo>
                  <a:close/>
                  <a:moveTo>
                    <a:pt x="122" y="40"/>
                  </a:moveTo>
                  <a:lnTo>
                    <a:pt x="126" y="40"/>
                  </a:lnTo>
                  <a:lnTo>
                    <a:pt x="126" y="38"/>
                  </a:lnTo>
                  <a:lnTo>
                    <a:pt x="128" y="38"/>
                  </a:lnTo>
                  <a:lnTo>
                    <a:pt x="130" y="36"/>
                  </a:lnTo>
                  <a:lnTo>
                    <a:pt x="132" y="40"/>
                  </a:lnTo>
                  <a:lnTo>
                    <a:pt x="130" y="42"/>
                  </a:lnTo>
                  <a:lnTo>
                    <a:pt x="130" y="42"/>
                  </a:lnTo>
                  <a:lnTo>
                    <a:pt x="126" y="42"/>
                  </a:lnTo>
                  <a:lnTo>
                    <a:pt x="124" y="44"/>
                  </a:lnTo>
                  <a:lnTo>
                    <a:pt x="122" y="40"/>
                  </a:lnTo>
                  <a:close/>
                  <a:moveTo>
                    <a:pt x="132" y="28"/>
                  </a:moveTo>
                  <a:lnTo>
                    <a:pt x="132" y="26"/>
                  </a:lnTo>
                  <a:lnTo>
                    <a:pt x="134" y="24"/>
                  </a:lnTo>
                  <a:lnTo>
                    <a:pt x="132" y="28"/>
                  </a:lnTo>
                  <a:close/>
                  <a:moveTo>
                    <a:pt x="128" y="32"/>
                  </a:moveTo>
                  <a:lnTo>
                    <a:pt x="128" y="28"/>
                  </a:lnTo>
                  <a:lnTo>
                    <a:pt x="130" y="28"/>
                  </a:lnTo>
                  <a:lnTo>
                    <a:pt x="130" y="30"/>
                  </a:lnTo>
                  <a:lnTo>
                    <a:pt x="128" y="32"/>
                  </a:lnTo>
                  <a:lnTo>
                    <a:pt x="128" y="32"/>
                  </a:lnTo>
                  <a:close/>
                  <a:moveTo>
                    <a:pt x="136" y="36"/>
                  </a:moveTo>
                  <a:lnTo>
                    <a:pt x="136" y="34"/>
                  </a:lnTo>
                  <a:lnTo>
                    <a:pt x="138" y="36"/>
                  </a:lnTo>
                  <a:lnTo>
                    <a:pt x="136" y="36"/>
                  </a:lnTo>
                  <a:close/>
                  <a:moveTo>
                    <a:pt x="134" y="36"/>
                  </a:moveTo>
                  <a:lnTo>
                    <a:pt x="134" y="36"/>
                  </a:lnTo>
                  <a:lnTo>
                    <a:pt x="132" y="36"/>
                  </a:lnTo>
                  <a:lnTo>
                    <a:pt x="128" y="34"/>
                  </a:lnTo>
                  <a:lnTo>
                    <a:pt x="134" y="30"/>
                  </a:lnTo>
                  <a:lnTo>
                    <a:pt x="134" y="32"/>
                  </a:lnTo>
                  <a:lnTo>
                    <a:pt x="136" y="32"/>
                  </a:lnTo>
                  <a:lnTo>
                    <a:pt x="136" y="32"/>
                  </a:lnTo>
                  <a:lnTo>
                    <a:pt x="134" y="34"/>
                  </a:lnTo>
                  <a:lnTo>
                    <a:pt x="134" y="36"/>
                  </a:lnTo>
                  <a:close/>
                  <a:moveTo>
                    <a:pt x="140" y="30"/>
                  </a:moveTo>
                  <a:lnTo>
                    <a:pt x="140" y="30"/>
                  </a:lnTo>
                  <a:lnTo>
                    <a:pt x="138" y="30"/>
                  </a:lnTo>
                  <a:lnTo>
                    <a:pt x="136" y="28"/>
                  </a:lnTo>
                  <a:lnTo>
                    <a:pt x="136" y="24"/>
                  </a:lnTo>
                  <a:lnTo>
                    <a:pt x="138" y="24"/>
                  </a:lnTo>
                  <a:lnTo>
                    <a:pt x="138" y="26"/>
                  </a:lnTo>
                  <a:lnTo>
                    <a:pt x="140" y="28"/>
                  </a:lnTo>
                  <a:lnTo>
                    <a:pt x="140" y="30"/>
                  </a:lnTo>
                  <a:close/>
                  <a:moveTo>
                    <a:pt x="148" y="34"/>
                  </a:moveTo>
                  <a:lnTo>
                    <a:pt x="146" y="32"/>
                  </a:lnTo>
                  <a:lnTo>
                    <a:pt x="144" y="30"/>
                  </a:lnTo>
                  <a:lnTo>
                    <a:pt x="144" y="26"/>
                  </a:lnTo>
                  <a:lnTo>
                    <a:pt x="146" y="26"/>
                  </a:lnTo>
                  <a:lnTo>
                    <a:pt x="148" y="28"/>
                  </a:lnTo>
                  <a:lnTo>
                    <a:pt x="148" y="30"/>
                  </a:lnTo>
                  <a:lnTo>
                    <a:pt x="148" y="32"/>
                  </a:lnTo>
                  <a:lnTo>
                    <a:pt x="148" y="34"/>
                  </a:lnTo>
                  <a:close/>
                  <a:moveTo>
                    <a:pt x="166" y="24"/>
                  </a:moveTo>
                  <a:lnTo>
                    <a:pt x="164" y="24"/>
                  </a:lnTo>
                  <a:lnTo>
                    <a:pt x="162" y="22"/>
                  </a:lnTo>
                  <a:lnTo>
                    <a:pt x="162" y="20"/>
                  </a:lnTo>
                  <a:lnTo>
                    <a:pt x="166" y="20"/>
                  </a:lnTo>
                  <a:lnTo>
                    <a:pt x="166" y="22"/>
                  </a:lnTo>
                  <a:lnTo>
                    <a:pt x="166" y="24"/>
                  </a:lnTo>
                  <a:close/>
                  <a:moveTo>
                    <a:pt x="170" y="22"/>
                  </a:moveTo>
                  <a:lnTo>
                    <a:pt x="166" y="18"/>
                  </a:lnTo>
                  <a:lnTo>
                    <a:pt x="170" y="14"/>
                  </a:lnTo>
                  <a:lnTo>
                    <a:pt x="172" y="18"/>
                  </a:lnTo>
                  <a:lnTo>
                    <a:pt x="170" y="20"/>
                  </a:lnTo>
                  <a:lnTo>
                    <a:pt x="170" y="22"/>
                  </a:lnTo>
                  <a:close/>
                  <a:moveTo>
                    <a:pt x="164" y="18"/>
                  </a:moveTo>
                  <a:lnTo>
                    <a:pt x="162" y="18"/>
                  </a:lnTo>
                  <a:lnTo>
                    <a:pt x="158" y="16"/>
                  </a:lnTo>
                  <a:lnTo>
                    <a:pt x="158" y="14"/>
                  </a:lnTo>
                  <a:lnTo>
                    <a:pt x="160" y="14"/>
                  </a:lnTo>
                  <a:lnTo>
                    <a:pt x="162" y="14"/>
                  </a:lnTo>
                  <a:lnTo>
                    <a:pt x="164" y="14"/>
                  </a:lnTo>
                  <a:lnTo>
                    <a:pt x="164" y="12"/>
                  </a:lnTo>
                  <a:lnTo>
                    <a:pt x="166" y="14"/>
                  </a:lnTo>
                  <a:lnTo>
                    <a:pt x="170" y="10"/>
                  </a:lnTo>
                  <a:lnTo>
                    <a:pt x="170" y="12"/>
                  </a:lnTo>
                  <a:lnTo>
                    <a:pt x="164" y="18"/>
                  </a:lnTo>
                  <a:close/>
                  <a:moveTo>
                    <a:pt x="172" y="12"/>
                  </a:moveTo>
                  <a:lnTo>
                    <a:pt x="176" y="12"/>
                  </a:lnTo>
                  <a:lnTo>
                    <a:pt x="178" y="14"/>
                  </a:lnTo>
                  <a:lnTo>
                    <a:pt x="176" y="16"/>
                  </a:lnTo>
                  <a:lnTo>
                    <a:pt x="174" y="16"/>
                  </a:lnTo>
                  <a:lnTo>
                    <a:pt x="174" y="14"/>
                  </a:lnTo>
                  <a:lnTo>
                    <a:pt x="172" y="12"/>
                  </a:lnTo>
                  <a:close/>
                  <a:moveTo>
                    <a:pt x="178" y="6"/>
                  </a:moveTo>
                  <a:lnTo>
                    <a:pt x="178" y="8"/>
                  </a:lnTo>
                  <a:lnTo>
                    <a:pt x="176" y="8"/>
                  </a:lnTo>
                  <a:lnTo>
                    <a:pt x="176" y="6"/>
                  </a:lnTo>
                  <a:lnTo>
                    <a:pt x="178" y="6"/>
                  </a:lnTo>
                  <a:lnTo>
                    <a:pt x="178" y="6"/>
                  </a:lnTo>
                  <a:close/>
                  <a:moveTo>
                    <a:pt x="184" y="2"/>
                  </a:moveTo>
                  <a:lnTo>
                    <a:pt x="182" y="2"/>
                  </a:lnTo>
                  <a:lnTo>
                    <a:pt x="182" y="0"/>
                  </a:lnTo>
                  <a:lnTo>
                    <a:pt x="184" y="0"/>
                  </a:lnTo>
                  <a:lnTo>
                    <a:pt x="184" y="2"/>
                  </a:lnTo>
                  <a:close/>
                  <a:moveTo>
                    <a:pt x="188" y="4"/>
                  </a:moveTo>
                  <a:lnTo>
                    <a:pt x="188" y="2"/>
                  </a:lnTo>
                  <a:lnTo>
                    <a:pt x="188" y="2"/>
                  </a:lnTo>
                  <a:lnTo>
                    <a:pt x="190" y="2"/>
                  </a:lnTo>
                  <a:lnTo>
                    <a:pt x="190" y="2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194" y="0"/>
                  </a:lnTo>
                  <a:lnTo>
                    <a:pt x="192" y="4"/>
                  </a:lnTo>
                  <a:lnTo>
                    <a:pt x="196" y="4"/>
                  </a:lnTo>
                  <a:lnTo>
                    <a:pt x="196" y="6"/>
                  </a:lnTo>
                  <a:lnTo>
                    <a:pt x="192" y="6"/>
                  </a:lnTo>
                  <a:lnTo>
                    <a:pt x="190" y="4"/>
                  </a:lnTo>
                  <a:lnTo>
                    <a:pt x="188" y="4"/>
                  </a:lnTo>
                  <a:close/>
                </a:path>
              </a:pathLst>
            </a:custGeom>
            <a:grpFill/>
            <a:ln w="6350">
              <a:solidFill>
                <a:srgbClr val="F6AA16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/>
              <a:endParaRPr lang="en-US" sz="3448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33" name="North Macedonia">
              <a:extLst>
                <a:ext uri="{FF2B5EF4-FFF2-40B4-BE49-F238E27FC236}">
                  <a16:creationId xmlns:a16="http://schemas.microsoft.com/office/drawing/2014/main" id="{E0E8A8C4-ECB6-48C1-8700-00A14B710F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7768" y="3357359"/>
              <a:ext cx="61244" cy="45933"/>
            </a:xfrm>
            <a:custGeom>
              <a:avLst/>
              <a:gdLst>
                <a:gd name="T0" fmla="*/ 22 w 32"/>
                <a:gd name="T1" fmla="*/ 0 h 24"/>
                <a:gd name="T2" fmla="*/ 28 w 32"/>
                <a:gd name="T3" fmla="*/ 2 h 24"/>
                <a:gd name="T4" fmla="*/ 30 w 32"/>
                <a:gd name="T5" fmla="*/ 8 h 24"/>
                <a:gd name="T6" fmla="*/ 32 w 32"/>
                <a:gd name="T7" fmla="*/ 12 h 24"/>
                <a:gd name="T8" fmla="*/ 32 w 32"/>
                <a:gd name="T9" fmla="*/ 14 h 24"/>
                <a:gd name="T10" fmla="*/ 30 w 32"/>
                <a:gd name="T11" fmla="*/ 16 h 24"/>
                <a:gd name="T12" fmla="*/ 28 w 32"/>
                <a:gd name="T13" fmla="*/ 16 h 24"/>
                <a:gd name="T14" fmla="*/ 24 w 32"/>
                <a:gd name="T15" fmla="*/ 18 h 24"/>
                <a:gd name="T16" fmla="*/ 18 w 32"/>
                <a:gd name="T17" fmla="*/ 16 h 24"/>
                <a:gd name="T18" fmla="*/ 16 w 32"/>
                <a:gd name="T19" fmla="*/ 18 h 24"/>
                <a:gd name="T20" fmla="*/ 16 w 32"/>
                <a:gd name="T21" fmla="*/ 20 h 24"/>
                <a:gd name="T22" fmla="*/ 12 w 32"/>
                <a:gd name="T23" fmla="*/ 20 h 24"/>
                <a:gd name="T24" fmla="*/ 8 w 32"/>
                <a:gd name="T25" fmla="*/ 24 h 24"/>
                <a:gd name="T26" fmla="*/ 8 w 32"/>
                <a:gd name="T27" fmla="*/ 24 h 24"/>
                <a:gd name="T28" fmla="*/ 4 w 32"/>
                <a:gd name="T29" fmla="*/ 22 h 24"/>
                <a:gd name="T30" fmla="*/ 4 w 32"/>
                <a:gd name="T31" fmla="*/ 20 h 24"/>
                <a:gd name="T32" fmla="*/ 2 w 32"/>
                <a:gd name="T33" fmla="*/ 16 h 24"/>
                <a:gd name="T34" fmla="*/ 0 w 32"/>
                <a:gd name="T35" fmla="*/ 12 h 24"/>
                <a:gd name="T36" fmla="*/ 2 w 32"/>
                <a:gd name="T37" fmla="*/ 8 h 24"/>
                <a:gd name="T38" fmla="*/ 2 w 32"/>
                <a:gd name="T39" fmla="*/ 8 h 24"/>
                <a:gd name="T40" fmla="*/ 2 w 32"/>
                <a:gd name="T41" fmla="*/ 6 h 24"/>
                <a:gd name="T42" fmla="*/ 2 w 32"/>
                <a:gd name="T43" fmla="*/ 4 h 24"/>
                <a:gd name="T44" fmla="*/ 6 w 32"/>
                <a:gd name="T45" fmla="*/ 2 h 24"/>
                <a:gd name="T46" fmla="*/ 8 w 32"/>
                <a:gd name="T47" fmla="*/ 2 h 24"/>
                <a:gd name="T48" fmla="*/ 10 w 32"/>
                <a:gd name="T49" fmla="*/ 0 h 24"/>
                <a:gd name="T50" fmla="*/ 14 w 32"/>
                <a:gd name="T51" fmla="*/ 0 h 24"/>
                <a:gd name="T52" fmla="*/ 18 w 32"/>
                <a:gd name="T53" fmla="*/ 0 h 24"/>
                <a:gd name="T54" fmla="*/ 20 w 32"/>
                <a:gd name="T55" fmla="*/ 0 h 24"/>
                <a:gd name="T56" fmla="*/ 22 w 32"/>
                <a:gd name="T5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2" h="24">
                  <a:moveTo>
                    <a:pt x="22" y="0"/>
                  </a:moveTo>
                  <a:lnTo>
                    <a:pt x="28" y="2"/>
                  </a:lnTo>
                  <a:lnTo>
                    <a:pt x="30" y="8"/>
                  </a:lnTo>
                  <a:lnTo>
                    <a:pt x="32" y="12"/>
                  </a:lnTo>
                  <a:lnTo>
                    <a:pt x="32" y="14"/>
                  </a:lnTo>
                  <a:lnTo>
                    <a:pt x="30" y="16"/>
                  </a:lnTo>
                  <a:lnTo>
                    <a:pt x="28" y="16"/>
                  </a:lnTo>
                  <a:lnTo>
                    <a:pt x="24" y="18"/>
                  </a:lnTo>
                  <a:lnTo>
                    <a:pt x="18" y="16"/>
                  </a:lnTo>
                  <a:lnTo>
                    <a:pt x="16" y="18"/>
                  </a:lnTo>
                  <a:lnTo>
                    <a:pt x="16" y="20"/>
                  </a:lnTo>
                  <a:lnTo>
                    <a:pt x="12" y="20"/>
                  </a:lnTo>
                  <a:lnTo>
                    <a:pt x="8" y="24"/>
                  </a:lnTo>
                  <a:lnTo>
                    <a:pt x="8" y="24"/>
                  </a:lnTo>
                  <a:lnTo>
                    <a:pt x="4" y="22"/>
                  </a:lnTo>
                  <a:lnTo>
                    <a:pt x="4" y="20"/>
                  </a:lnTo>
                  <a:lnTo>
                    <a:pt x="2" y="16"/>
                  </a:lnTo>
                  <a:lnTo>
                    <a:pt x="0" y="12"/>
                  </a:lnTo>
                  <a:lnTo>
                    <a:pt x="2" y="8"/>
                  </a:lnTo>
                  <a:lnTo>
                    <a:pt x="2" y="8"/>
                  </a:lnTo>
                  <a:lnTo>
                    <a:pt x="2" y="6"/>
                  </a:lnTo>
                  <a:lnTo>
                    <a:pt x="2" y="4"/>
                  </a:lnTo>
                  <a:lnTo>
                    <a:pt x="6" y="2"/>
                  </a:lnTo>
                  <a:lnTo>
                    <a:pt x="8" y="2"/>
                  </a:lnTo>
                  <a:lnTo>
                    <a:pt x="10" y="0"/>
                  </a:lnTo>
                  <a:lnTo>
                    <a:pt x="14" y="0"/>
                  </a:lnTo>
                  <a:lnTo>
                    <a:pt x="18" y="0"/>
                  </a:lnTo>
                  <a:lnTo>
                    <a:pt x="20" y="0"/>
                  </a:lnTo>
                  <a:lnTo>
                    <a:pt x="22" y="0"/>
                  </a:lnTo>
                  <a:close/>
                </a:path>
              </a:pathLst>
            </a:custGeom>
            <a:grpFill/>
            <a:ln w="6350">
              <a:solidFill>
                <a:srgbClr val="F6AA16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/>
              <a:endParaRPr lang="en-US" sz="3448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34" name="Nigeria">
              <a:extLst>
                <a:ext uri="{FF2B5EF4-FFF2-40B4-BE49-F238E27FC236}">
                  <a16:creationId xmlns:a16="http://schemas.microsoft.com/office/drawing/2014/main" id="{9812BCFD-0A85-43A8-A9B5-89A928B8405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88824" y="4092281"/>
              <a:ext cx="267941" cy="229663"/>
            </a:xfrm>
            <a:custGeom>
              <a:avLst/>
              <a:gdLst>
                <a:gd name="T0" fmla="*/ 132 w 140"/>
                <a:gd name="T1" fmla="*/ 8 h 120"/>
                <a:gd name="T2" fmla="*/ 124 w 140"/>
                <a:gd name="T3" fmla="*/ 4 h 120"/>
                <a:gd name="T4" fmla="*/ 120 w 140"/>
                <a:gd name="T5" fmla="*/ 6 h 120"/>
                <a:gd name="T6" fmla="*/ 116 w 140"/>
                <a:gd name="T7" fmla="*/ 8 h 120"/>
                <a:gd name="T8" fmla="*/ 110 w 140"/>
                <a:gd name="T9" fmla="*/ 10 h 120"/>
                <a:gd name="T10" fmla="*/ 98 w 140"/>
                <a:gd name="T11" fmla="*/ 6 h 120"/>
                <a:gd name="T12" fmla="*/ 84 w 140"/>
                <a:gd name="T13" fmla="*/ 8 h 120"/>
                <a:gd name="T14" fmla="*/ 76 w 140"/>
                <a:gd name="T15" fmla="*/ 14 h 120"/>
                <a:gd name="T16" fmla="*/ 66 w 140"/>
                <a:gd name="T17" fmla="*/ 10 h 120"/>
                <a:gd name="T18" fmla="*/ 60 w 140"/>
                <a:gd name="T19" fmla="*/ 6 h 120"/>
                <a:gd name="T20" fmla="*/ 54 w 140"/>
                <a:gd name="T21" fmla="*/ 8 h 120"/>
                <a:gd name="T22" fmla="*/ 50 w 140"/>
                <a:gd name="T23" fmla="*/ 10 h 120"/>
                <a:gd name="T24" fmla="*/ 44 w 140"/>
                <a:gd name="T25" fmla="*/ 6 h 120"/>
                <a:gd name="T26" fmla="*/ 36 w 140"/>
                <a:gd name="T27" fmla="*/ 2 h 120"/>
                <a:gd name="T28" fmla="*/ 30 w 140"/>
                <a:gd name="T29" fmla="*/ 0 h 120"/>
                <a:gd name="T30" fmla="*/ 24 w 140"/>
                <a:gd name="T31" fmla="*/ 0 h 120"/>
                <a:gd name="T32" fmla="*/ 18 w 140"/>
                <a:gd name="T33" fmla="*/ 2 h 120"/>
                <a:gd name="T34" fmla="*/ 14 w 140"/>
                <a:gd name="T35" fmla="*/ 4 h 120"/>
                <a:gd name="T36" fmla="*/ 14 w 140"/>
                <a:gd name="T37" fmla="*/ 8 h 120"/>
                <a:gd name="T38" fmla="*/ 14 w 140"/>
                <a:gd name="T39" fmla="*/ 12 h 120"/>
                <a:gd name="T40" fmla="*/ 8 w 140"/>
                <a:gd name="T41" fmla="*/ 16 h 120"/>
                <a:gd name="T42" fmla="*/ 10 w 140"/>
                <a:gd name="T43" fmla="*/ 22 h 120"/>
                <a:gd name="T44" fmla="*/ 10 w 140"/>
                <a:gd name="T45" fmla="*/ 26 h 120"/>
                <a:gd name="T46" fmla="*/ 14 w 140"/>
                <a:gd name="T47" fmla="*/ 32 h 120"/>
                <a:gd name="T48" fmla="*/ 14 w 140"/>
                <a:gd name="T49" fmla="*/ 42 h 120"/>
                <a:gd name="T50" fmla="*/ 10 w 140"/>
                <a:gd name="T51" fmla="*/ 44 h 120"/>
                <a:gd name="T52" fmla="*/ 10 w 140"/>
                <a:gd name="T53" fmla="*/ 48 h 120"/>
                <a:gd name="T54" fmla="*/ 6 w 140"/>
                <a:gd name="T55" fmla="*/ 54 h 120"/>
                <a:gd name="T56" fmla="*/ 2 w 140"/>
                <a:gd name="T57" fmla="*/ 58 h 120"/>
                <a:gd name="T58" fmla="*/ 0 w 140"/>
                <a:gd name="T59" fmla="*/ 62 h 120"/>
                <a:gd name="T60" fmla="*/ 0 w 140"/>
                <a:gd name="T61" fmla="*/ 68 h 120"/>
                <a:gd name="T62" fmla="*/ 0 w 140"/>
                <a:gd name="T63" fmla="*/ 72 h 120"/>
                <a:gd name="T64" fmla="*/ 0 w 140"/>
                <a:gd name="T65" fmla="*/ 80 h 120"/>
                <a:gd name="T66" fmla="*/ 0 w 140"/>
                <a:gd name="T67" fmla="*/ 90 h 120"/>
                <a:gd name="T68" fmla="*/ 8 w 140"/>
                <a:gd name="T69" fmla="*/ 92 h 120"/>
                <a:gd name="T70" fmla="*/ 26 w 140"/>
                <a:gd name="T71" fmla="*/ 108 h 120"/>
                <a:gd name="T72" fmla="*/ 28 w 140"/>
                <a:gd name="T73" fmla="*/ 116 h 120"/>
                <a:gd name="T74" fmla="*/ 48 w 140"/>
                <a:gd name="T75" fmla="*/ 120 h 120"/>
                <a:gd name="T76" fmla="*/ 58 w 140"/>
                <a:gd name="T77" fmla="*/ 118 h 120"/>
                <a:gd name="T78" fmla="*/ 64 w 140"/>
                <a:gd name="T79" fmla="*/ 114 h 120"/>
                <a:gd name="T80" fmla="*/ 68 w 140"/>
                <a:gd name="T81" fmla="*/ 116 h 120"/>
                <a:gd name="T82" fmla="*/ 72 w 140"/>
                <a:gd name="T83" fmla="*/ 108 h 120"/>
                <a:gd name="T84" fmla="*/ 74 w 140"/>
                <a:gd name="T85" fmla="*/ 102 h 120"/>
                <a:gd name="T86" fmla="*/ 78 w 140"/>
                <a:gd name="T87" fmla="*/ 96 h 120"/>
                <a:gd name="T88" fmla="*/ 82 w 140"/>
                <a:gd name="T89" fmla="*/ 90 h 120"/>
                <a:gd name="T90" fmla="*/ 86 w 140"/>
                <a:gd name="T91" fmla="*/ 86 h 120"/>
                <a:gd name="T92" fmla="*/ 92 w 140"/>
                <a:gd name="T93" fmla="*/ 88 h 120"/>
                <a:gd name="T94" fmla="*/ 98 w 140"/>
                <a:gd name="T95" fmla="*/ 94 h 120"/>
                <a:gd name="T96" fmla="*/ 104 w 140"/>
                <a:gd name="T97" fmla="*/ 90 h 120"/>
                <a:gd name="T98" fmla="*/ 106 w 140"/>
                <a:gd name="T99" fmla="*/ 86 h 120"/>
                <a:gd name="T100" fmla="*/ 108 w 140"/>
                <a:gd name="T101" fmla="*/ 80 h 120"/>
                <a:gd name="T102" fmla="*/ 112 w 140"/>
                <a:gd name="T103" fmla="*/ 72 h 120"/>
                <a:gd name="T104" fmla="*/ 118 w 140"/>
                <a:gd name="T105" fmla="*/ 66 h 120"/>
                <a:gd name="T106" fmla="*/ 120 w 140"/>
                <a:gd name="T107" fmla="*/ 56 h 120"/>
                <a:gd name="T108" fmla="*/ 126 w 140"/>
                <a:gd name="T109" fmla="*/ 52 h 120"/>
                <a:gd name="T110" fmla="*/ 126 w 140"/>
                <a:gd name="T111" fmla="*/ 44 h 120"/>
                <a:gd name="T112" fmla="*/ 132 w 140"/>
                <a:gd name="T113" fmla="*/ 36 h 120"/>
                <a:gd name="T114" fmla="*/ 136 w 140"/>
                <a:gd name="T115" fmla="*/ 34 h 120"/>
                <a:gd name="T116" fmla="*/ 140 w 140"/>
                <a:gd name="T117" fmla="*/ 28 h 120"/>
                <a:gd name="T118" fmla="*/ 138 w 140"/>
                <a:gd name="T119" fmla="*/ 22 h 120"/>
                <a:gd name="T120" fmla="*/ 136 w 140"/>
                <a:gd name="T121" fmla="*/ 16 h 120"/>
                <a:gd name="T122" fmla="*/ 134 w 140"/>
                <a:gd name="T123" fmla="*/ 1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40" h="120">
                  <a:moveTo>
                    <a:pt x="134" y="10"/>
                  </a:moveTo>
                  <a:lnTo>
                    <a:pt x="134" y="10"/>
                  </a:lnTo>
                  <a:lnTo>
                    <a:pt x="132" y="8"/>
                  </a:lnTo>
                  <a:lnTo>
                    <a:pt x="128" y="4"/>
                  </a:lnTo>
                  <a:lnTo>
                    <a:pt x="126" y="2"/>
                  </a:lnTo>
                  <a:lnTo>
                    <a:pt x="124" y="4"/>
                  </a:lnTo>
                  <a:lnTo>
                    <a:pt x="124" y="6"/>
                  </a:lnTo>
                  <a:lnTo>
                    <a:pt x="122" y="6"/>
                  </a:lnTo>
                  <a:lnTo>
                    <a:pt x="120" y="6"/>
                  </a:lnTo>
                  <a:lnTo>
                    <a:pt x="118" y="6"/>
                  </a:lnTo>
                  <a:lnTo>
                    <a:pt x="118" y="8"/>
                  </a:lnTo>
                  <a:lnTo>
                    <a:pt x="116" y="8"/>
                  </a:lnTo>
                  <a:lnTo>
                    <a:pt x="114" y="10"/>
                  </a:lnTo>
                  <a:lnTo>
                    <a:pt x="112" y="12"/>
                  </a:lnTo>
                  <a:lnTo>
                    <a:pt x="110" y="10"/>
                  </a:lnTo>
                  <a:lnTo>
                    <a:pt x="106" y="10"/>
                  </a:lnTo>
                  <a:lnTo>
                    <a:pt x="102" y="8"/>
                  </a:lnTo>
                  <a:lnTo>
                    <a:pt x="98" y="6"/>
                  </a:lnTo>
                  <a:lnTo>
                    <a:pt x="94" y="8"/>
                  </a:lnTo>
                  <a:lnTo>
                    <a:pt x="88" y="8"/>
                  </a:lnTo>
                  <a:lnTo>
                    <a:pt x="84" y="8"/>
                  </a:lnTo>
                  <a:lnTo>
                    <a:pt x="82" y="12"/>
                  </a:lnTo>
                  <a:lnTo>
                    <a:pt x="78" y="14"/>
                  </a:lnTo>
                  <a:lnTo>
                    <a:pt x="76" y="14"/>
                  </a:lnTo>
                  <a:lnTo>
                    <a:pt x="72" y="12"/>
                  </a:lnTo>
                  <a:lnTo>
                    <a:pt x="70" y="12"/>
                  </a:lnTo>
                  <a:lnTo>
                    <a:pt x="66" y="10"/>
                  </a:lnTo>
                  <a:lnTo>
                    <a:pt x="62" y="8"/>
                  </a:lnTo>
                  <a:lnTo>
                    <a:pt x="62" y="8"/>
                  </a:lnTo>
                  <a:lnTo>
                    <a:pt x="60" y="6"/>
                  </a:lnTo>
                  <a:lnTo>
                    <a:pt x="58" y="6"/>
                  </a:lnTo>
                  <a:lnTo>
                    <a:pt x="58" y="6"/>
                  </a:lnTo>
                  <a:lnTo>
                    <a:pt x="54" y="8"/>
                  </a:lnTo>
                  <a:lnTo>
                    <a:pt x="52" y="8"/>
                  </a:lnTo>
                  <a:lnTo>
                    <a:pt x="50" y="8"/>
                  </a:lnTo>
                  <a:lnTo>
                    <a:pt x="50" y="10"/>
                  </a:lnTo>
                  <a:lnTo>
                    <a:pt x="48" y="10"/>
                  </a:lnTo>
                  <a:lnTo>
                    <a:pt x="46" y="8"/>
                  </a:lnTo>
                  <a:lnTo>
                    <a:pt x="44" y="6"/>
                  </a:lnTo>
                  <a:lnTo>
                    <a:pt x="42" y="4"/>
                  </a:lnTo>
                  <a:lnTo>
                    <a:pt x="38" y="2"/>
                  </a:lnTo>
                  <a:lnTo>
                    <a:pt x="36" y="2"/>
                  </a:lnTo>
                  <a:lnTo>
                    <a:pt x="36" y="0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8" y="0"/>
                  </a:lnTo>
                  <a:lnTo>
                    <a:pt x="24" y="0"/>
                  </a:lnTo>
                  <a:lnTo>
                    <a:pt x="22" y="0"/>
                  </a:lnTo>
                  <a:lnTo>
                    <a:pt x="20" y="0"/>
                  </a:lnTo>
                  <a:lnTo>
                    <a:pt x="18" y="2"/>
                  </a:lnTo>
                  <a:lnTo>
                    <a:pt x="16" y="2"/>
                  </a:lnTo>
                  <a:lnTo>
                    <a:pt x="16" y="2"/>
                  </a:lnTo>
                  <a:lnTo>
                    <a:pt x="14" y="4"/>
                  </a:lnTo>
                  <a:lnTo>
                    <a:pt x="12" y="6"/>
                  </a:lnTo>
                  <a:lnTo>
                    <a:pt x="14" y="8"/>
                  </a:lnTo>
                  <a:lnTo>
                    <a:pt x="14" y="8"/>
                  </a:lnTo>
                  <a:lnTo>
                    <a:pt x="12" y="8"/>
                  </a:lnTo>
                  <a:lnTo>
                    <a:pt x="14" y="12"/>
                  </a:lnTo>
                  <a:lnTo>
                    <a:pt x="14" y="12"/>
                  </a:lnTo>
                  <a:lnTo>
                    <a:pt x="14" y="14"/>
                  </a:lnTo>
                  <a:lnTo>
                    <a:pt x="12" y="14"/>
                  </a:lnTo>
                  <a:lnTo>
                    <a:pt x="8" y="16"/>
                  </a:lnTo>
                  <a:lnTo>
                    <a:pt x="10" y="18"/>
                  </a:lnTo>
                  <a:lnTo>
                    <a:pt x="8" y="20"/>
                  </a:lnTo>
                  <a:lnTo>
                    <a:pt x="10" y="22"/>
                  </a:lnTo>
                  <a:lnTo>
                    <a:pt x="12" y="22"/>
                  </a:lnTo>
                  <a:lnTo>
                    <a:pt x="12" y="24"/>
                  </a:lnTo>
                  <a:lnTo>
                    <a:pt x="10" y="26"/>
                  </a:lnTo>
                  <a:lnTo>
                    <a:pt x="8" y="28"/>
                  </a:lnTo>
                  <a:lnTo>
                    <a:pt x="10" y="30"/>
                  </a:lnTo>
                  <a:lnTo>
                    <a:pt x="14" y="32"/>
                  </a:lnTo>
                  <a:lnTo>
                    <a:pt x="14" y="36"/>
                  </a:lnTo>
                  <a:lnTo>
                    <a:pt x="14" y="40"/>
                  </a:lnTo>
                  <a:lnTo>
                    <a:pt x="14" y="42"/>
                  </a:lnTo>
                  <a:lnTo>
                    <a:pt x="12" y="42"/>
                  </a:lnTo>
                  <a:lnTo>
                    <a:pt x="10" y="44"/>
                  </a:lnTo>
                  <a:lnTo>
                    <a:pt x="10" y="44"/>
                  </a:lnTo>
                  <a:lnTo>
                    <a:pt x="12" y="48"/>
                  </a:lnTo>
                  <a:lnTo>
                    <a:pt x="12" y="48"/>
                  </a:lnTo>
                  <a:lnTo>
                    <a:pt x="10" y="48"/>
                  </a:lnTo>
                  <a:lnTo>
                    <a:pt x="8" y="50"/>
                  </a:lnTo>
                  <a:lnTo>
                    <a:pt x="8" y="52"/>
                  </a:lnTo>
                  <a:lnTo>
                    <a:pt x="6" y="54"/>
                  </a:lnTo>
                  <a:lnTo>
                    <a:pt x="6" y="56"/>
                  </a:lnTo>
                  <a:lnTo>
                    <a:pt x="4" y="58"/>
                  </a:lnTo>
                  <a:lnTo>
                    <a:pt x="2" y="58"/>
                  </a:lnTo>
                  <a:lnTo>
                    <a:pt x="0" y="58"/>
                  </a:lnTo>
                  <a:lnTo>
                    <a:pt x="0" y="60"/>
                  </a:lnTo>
                  <a:lnTo>
                    <a:pt x="0" y="62"/>
                  </a:lnTo>
                  <a:lnTo>
                    <a:pt x="0" y="64"/>
                  </a:lnTo>
                  <a:lnTo>
                    <a:pt x="0" y="68"/>
                  </a:lnTo>
                  <a:lnTo>
                    <a:pt x="0" y="68"/>
                  </a:lnTo>
                  <a:lnTo>
                    <a:pt x="0" y="70"/>
                  </a:lnTo>
                  <a:lnTo>
                    <a:pt x="0" y="70"/>
                  </a:lnTo>
                  <a:lnTo>
                    <a:pt x="0" y="72"/>
                  </a:lnTo>
                  <a:lnTo>
                    <a:pt x="0" y="74"/>
                  </a:lnTo>
                  <a:lnTo>
                    <a:pt x="0" y="76"/>
                  </a:lnTo>
                  <a:lnTo>
                    <a:pt x="0" y="80"/>
                  </a:lnTo>
                  <a:lnTo>
                    <a:pt x="0" y="82"/>
                  </a:lnTo>
                  <a:lnTo>
                    <a:pt x="0" y="84"/>
                  </a:lnTo>
                  <a:lnTo>
                    <a:pt x="0" y="90"/>
                  </a:lnTo>
                  <a:lnTo>
                    <a:pt x="0" y="92"/>
                  </a:lnTo>
                  <a:lnTo>
                    <a:pt x="6" y="94"/>
                  </a:lnTo>
                  <a:lnTo>
                    <a:pt x="8" y="92"/>
                  </a:lnTo>
                  <a:lnTo>
                    <a:pt x="18" y="98"/>
                  </a:lnTo>
                  <a:lnTo>
                    <a:pt x="22" y="102"/>
                  </a:lnTo>
                  <a:lnTo>
                    <a:pt x="26" y="108"/>
                  </a:lnTo>
                  <a:lnTo>
                    <a:pt x="26" y="112"/>
                  </a:lnTo>
                  <a:lnTo>
                    <a:pt x="28" y="112"/>
                  </a:lnTo>
                  <a:lnTo>
                    <a:pt x="28" y="116"/>
                  </a:lnTo>
                  <a:lnTo>
                    <a:pt x="32" y="120"/>
                  </a:lnTo>
                  <a:lnTo>
                    <a:pt x="36" y="120"/>
                  </a:lnTo>
                  <a:lnTo>
                    <a:pt x="48" y="120"/>
                  </a:lnTo>
                  <a:lnTo>
                    <a:pt x="50" y="120"/>
                  </a:lnTo>
                  <a:lnTo>
                    <a:pt x="52" y="120"/>
                  </a:lnTo>
                  <a:lnTo>
                    <a:pt x="58" y="118"/>
                  </a:lnTo>
                  <a:lnTo>
                    <a:pt x="60" y="118"/>
                  </a:lnTo>
                  <a:lnTo>
                    <a:pt x="64" y="118"/>
                  </a:lnTo>
                  <a:lnTo>
                    <a:pt x="64" y="114"/>
                  </a:lnTo>
                  <a:lnTo>
                    <a:pt x="68" y="116"/>
                  </a:lnTo>
                  <a:lnTo>
                    <a:pt x="68" y="116"/>
                  </a:lnTo>
                  <a:lnTo>
                    <a:pt x="68" y="116"/>
                  </a:lnTo>
                  <a:lnTo>
                    <a:pt x="68" y="114"/>
                  </a:lnTo>
                  <a:lnTo>
                    <a:pt x="72" y="112"/>
                  </a:lnTo>
                  <a:lnTo>
                    <a:pt x="72" y="108"/>
                  </a:lnTo>
                  <a:lnTo>
                    <a:pt x="72" y="106"/>
                  </a:lnTo>
                  <a:lnTo>
                    <a:pt x="72" y="102"/>
                  </a:lnTo>
                  <a:lnTo>
                    <a:pt x="74" y="102"/>
                  </a:lnTo>
                  <a:lnTo>
                    <a:pt x="74" y="100"/>
                  </a:lnTo>
                  <a:lnTo>
                    <a:pt x="76" y="98"/>
                  </a:lnTo>
                  <a:lnTo>
                    <a:pt x="78" y="96"/>
                  </a:lnTo>
                  <a:lnTo>
                    <a:pt x="78" y="94"/>
                  </a:lnTo>
                  <a:lnTo>
                    <a:pt x="82" y="92"/>
                  </a:lnTo>
                  <a:lnTo>
                    <a:pt x="82" y="90"/>
                  </a:lnTo>
                  <a:lnTo>
                    <a:pt x="82" y="88"/>
                  </a:lnTo>
                  <a:lnTo>
                    <a:pt x="86" y="88"/>
                  </a:lnTo>
                  <a:lnTo>
                    <a:pt x="86" y="86"/>
                  </a:lnTo>
                  <a:lnTo>
                    <a:pt x="88" y="88"/>
                  </a:lnTo>
                  <a:lnTo>
                    <a:pt x="90" y="88"/>
                  </a:lnTo>
                  <a:lnTo>
                    <a:pt x="92" y="88"/>
                  </a:lnTo>
                  <a:lnTo>
                    <a:pt x="94" y="90"/>
                  </a:lnTo>
                  <a:lnTo>
                    <a:pt x="96" y="92"/>
                  </a:lnTo>
                  <a:lnTo>
                    <a:pt x="98" y="94"/>
                  </a:lnTo>
                  <a:lnTo>
                    <a:pt x="98" y="94"/>
                  </a:lnTo>
                  <a:lnTo>
                    <a:pt x="102" y="92"/>
                  </a:lnTo>
                  <a:lnTo>
                    <a:pt x="104" y="90"/>
                  </a:lnTo>
                  <a:lnTo>
                    <a:pt x="104" y="88"/>
                  </a:lnTo>
                  <a:lnTo>
                    <a:pt x="104" y="88"/>
                  </a:lnTo>
                  <a:lnTo>
                    <a:pt x="106" y="86"/>
                  </a:lnTo>
                  <a:lnTo>
                    <a:pt x="108" y="84"/>
                  </a:lnTo>
                  <a:lnTo>
                    <a:pt x="108" y="82"/>
                  </a:lnTo>
                  <a:lnTo>
                    <a:pt x="108" y="80"/>
                  </a:lnTo>
                  <a:lnTo>
                    <a:pt x="112" y="76"/>
                  </a:lnTo>
                  <a:lnTo>
                    <a:pt x="112" y="74"/>
                  </a:lnTo>
                  <a:lnTo>
                    <a:pt x="112" y="72"/>
                  </a:lnTo>
                  <a:lnTo>
                    <a:pt x="112" y="70"/>
                  </a:lnTo>
                  <a:lnTo>
                    <a:pt x="116" y="66"/>
                  </a:lnTo>
                  <a:lnTo>
                    <a:pt x="118" y="66"/>
                  </a:lnTo>
                  <a:lnTo>
                    <a:pt x="118" y="62"/>
                  </a:lnTo>
                  <a:lnTo>
                    <a:pt x="120" y="60"/>
                  </a:lnTo>
                  <a:lnTo>
                    <a:pt x="120" y="56"/>
                  </a:lnTo>
                  <a:lnTo>
                    <a:pt x="122" y="56"/>
                  </a:lnTo>
                  <a:lnTo>
                    <a:pt x="124" y="54"/>
                  </a:lnTo>
                  <a:lnTo>
                    <a:pt x="126" y="52"/>
                  </a:lnTo>
                  <a:lnTo>
                    <a:pt x="126" y="50"/>
                  </a:lnTo>
                  <a:lnTo>
                    <a:pt x="126" y="46"/>
                  </a:lnTo>
                  <a:lnTo>
                    <a:pt x="126" y="44"/>
                  </a:lnTo>
                  <a:lnTo>
                    <a:pt x="128" y="42"/>
                  </a:lnTo>
                  <a:lnTo>
                    <a:pt x="130" y="38"/>
                  </a:lnTo>
                  <a:lnTo>
                    <a:pt x="132" y="36"/>
                  </a:lnTo>
                  <a:lnTo>
                    <a:pt x="132" y="36"/>
                  </a:lnTo>
                  <a:lnTo>
                    <a:pt x="134" y="34"/>
                  </a:lnTo>
                  <a:lnTo>
                    <a:pt x="136" y="34"/>
                  </a:lnTo>
                  <a:lnTo>
                    <a:pt x="138" y="32"/>
                  </a:lnTo>
                  <a:lnTo>
                    <a:pt x="140" y="30"/>
                  </a:lnTo>
                  <a:lnTo>
                    <a:pt x="140" y="28"/>
                  </a:lnTo>
                  <a:lnTo>
                    <a:pt x="140" y="26"/>
                  </a:lnTo>
                  <a:lnTo>
                    <a:pt x="140" y="24"/>
                  </a:lnTo>
                  <a:lnTo>
                    <a:pt x="138" y="22"/>
                  </a:lnTo>
                  <a:lnTo>
                    <a:pt x="136" y="22"/>
                  </a:lnTo>
                  <a:lnTo>
                    <a:pt x="136" y="20"/>
                  </a:lnTo>
                  <a:lnTo>
                    <a:pt x="136" y="16"/>
                  </a:lnTo>
                  <a:lnTo>
                    <a:pt x="136" y="14"/>
                  </a:lnTo>
                  <a:lnTo>
                    <a:pt x="134" y="10"/>
                  </a:lnTo>
                  <a:lnTo>
                    <a:pt x="134" y="10"/>
                  </a:lnTo>
                  <a:close/>
                </a:path>
              </a:pathLst>
            </a:custGeom>
            <a:grpFill/>
            <a:ln w="6350">
              <a:solidFill>
                <a:srgbClr val="F6AA16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/>
              <a:endParaRPr lang="en-US" sz="3448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35" name="Niger">
              <a:extLst>
                <a:ext uri="{FF2B5EF4-FFF2-40B4-BE49-F238E27FC236}">
                  <a16:creationId xmlns:a16="http://schemas.microsoft.com/office/drawing/2014/main" id="{4B4A4538-1217-4DAE-9E33-AC76DBD038B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27580" y="3862618"/>
              <a:ext cx="359806" cy="279424"/>
            </a:xfrm>
            <a:custGeom>
              <a:avLst/>
              <a:gdLst>
                <a:gd name="T0" fmla="*/ 40 w 188"/>
                <a:gd name="T1" fmla="*/ 142 h 146"/>
                <a:gd name="T2" fmla="*/ 34 w 188"/>
                <a:gd name="T3" fmla="*/ 138 h 146"/>
                <a:gd name="T4" fmla="*/ 28 w 188"/>
                <a:gd name="T5" fmla="*/ 138 h 146"/>
                <a:gd name="T6" fmla="*/ 26 w 188"/>
                <a:gd name="T7" fmla="*/ 140 h 146"/>
                <a:gd name="T8" fmla="*/ 22 w 188"/>
                <a:gd name="T9" fmla="*/ 136 h 146"/>
                <a:gd name="T10" fmla="*/ 24 w 188"/>
                <a:gd name="T11" fmla="*/ 132 h 146"/>
                <a:gd name="T12" fmla="*/ 22 w 188"/>
                <a:gd name="T13" fmla="*/ 130 h 146"/>
                <a:gd name="T14" fmla="*/ 16 w 188"/>
                <a:gd name="T15" fmla="*/ 132 h 146"/>
                <a:gd name="T16" fmla="*/ 12 w 188"/>
                <a:gd name="T17" fmla="*/ 124 h 146"/>
                <a:gd name="T18" fmla="*/ 0 w 188"/>
                <a:gd name="T19" fmla="*/ 112 h 146"/>
                <a:gd name="T20" fmla="*/ 2 w 188"/>
                <a:gd name="T21" fmla="*/ 106 h 146"/>
                <a:gd name="T22" fmla="*/ 4 w 188"/>
                <a:gd name="T23" fmla="*/ 106 h 146"/>
                <a:gd name="T24" fmla="*/ 16 w 188"/>
                <a:gd name="T25" fmla="*/ 104 h 146"/>
                <a:gd name="T26" fmla="*/ 28 w 188"/>
                <a:gd name="T27" fmla="*/ 102 h 146"/>
                <a:gd name="T28" fmla="*/ 34 w 188"/>
                <a:gd name="T29" fmla="*/ 100 h 146"/>
                <a:gd name="T30" fmla="*/ 44 w 188"/>
                <a:gd name="T31" fmla="*/ 94 h 146"/>
                <a:gd name="T32" fmla="*/ 46 w 188"/>
                <a:gd name="T33" fmla="*/ 88 h 146"/>
                <a:gd name="T34" fmla="*/ 48 w 188"/>
                <a:gd name="T35" fmla="*/ 76 h 146"/>
                <a:gd name="T36" fmla="*/ 68 w 188"/>
                <a:gd name="T37" fmla="*/ 48 h 146"/>
                <a:gd name="T38" fmla="*/ 138 w 188"/>
                <a:gd name="T39" fmla="*/ 0 h 146"/>
                <a:gd name="T40" fmla="*/ 162 w 188"/>
                <a:gd name="T41" fmla="*/ 6 h 146"/>
                <a:gd name="T42" fmla="*/ 174 w 188"/>
                <a:gd name="T43" fmla="*/ 4 h 146"/>
                <a:gd name="T44" fmla="*/ 180 w 188"/>
                <a:gd name="T45" fmla="*/ 24 h 146"/>
                <a:gd name="T46" fmla="*/ 188 w 188"/>
                <a:gd name="T47" fmla="*/ 36 h 146"/>
                <a:gd name="T48" fmla="*/ 186 w 188"/>
                <a:gd name="T49" fmla="*/ 42 h 146"/>
                <a:gd name="T50" fmla="*/ 182 w 188"/>
                <a:gd name="T51" fmla="*/ 84 h 146"/>
                <a:gd name="T52" fmla="*/ 162 w 188"/>
                <a:gd name="T53" fmla="*/ 106 h 146"/>
                <a:gd name="T54" fmla="*/ 158 w 188"/>
                <a:gd name="T55" fmla="*/ 106 h 146"/>
                <a:gd name="T56" fmla="*/ 160 w 188"/>
                <a:gd name="T57" fmla="*/ 122 h 146"/>
                <a:gd name="T58" fmla="*/ 156 w 188"/>
                <a:gd name="T59" fmla="*/ 124 h 146"/>
                <a:gd name="T60" fmla="*/ 154 w 188"/>
                <a:gd name="T61" fmla="*/ 126 h 146"/>
                <a:gd name="T62" fmla="*/ 150 w 188"/>
                <a:gd name="T63" fmla="*/ 126 h 146"/>
                <a:gd name="T64" fmla="*/ 148 w 188"/>
                <a:gd name="T65" fmla="*/ 128 h 146"/>
                <a:gd name="T66" fmla="*/ 144 w 188"/>
                <a:gd name="T67" fmla="*/ 130 h 146"/>
                <a:gd name="T68" fmla="*/ 138 w 188"/>
                <a:gd name="T69" fmla="*/ 130 h 146"/>
                <a:gd name="T70" fmla="*/ 130 w 188"/>
                <a:gd name="T71" fmla="*/ 126 h 146"/>
                <a:gd name="T72" fmla="*/ 120 w 188"/>
                <a:gd name="T73" fmla="*/ 128 h 146"/>
                <a:gd name="T74" fmla="*/ 114 w 188"/>
                <a:gd name="T75" fmla="*/ 132 h 146"/>
                <a:gd name="T76" fmla="*/ 108 w 188"/>
                <a:gd name="T77" fmla="*/ 134 h 146"/>
                <a:gd name="T78" fmla="*/ 102 w 188"/>
                <a:gd name="T79" fmla="*/ 132 h 146"/>
                <a:gd name="T80" fmla="*/ 94 w 188"/>
                <a:gd name="T81" fmla="*/ 128 h 146"/>
                <a:gd name="T82" fmla="*/ 92 w 188"/>
                <a:gd name="T83" fmla="*/ 126 h 146"/>
                <a:gd name="T84" fmla="*/ 90 w 188"/>
                <a:gd name="T85" fmla="*/ 126 h 146"/>
                <a:gd name="T86" fmla="*/ 84 w 188"/>
                <a:gd name="T87" fmla="*/ 128 h 146"/>
                <a:gd name="T88" fmla="*/ 82 w 188"/>
                <a:gd name="T89" fmla="*/ 130 h 146"/>
                <a:gd name="T90" fmla="*/ 78 w 188"/>
                <a:gd name="T91" fmla="*/ 128 h 146"/>
                <a:gd name="T92" fmla="*/ 74 w 188"/>
                <a:gd name="T93" fmla="*/ 124 h 146"/>
                <a:gd name="T94" fmla="*/ 68 w 188"/>
                <a:gd name="T95" fmla="*/ 122 h 146"/>
                <a:gd name="T96" fmla="*/ 64 w 188"/>
                <a:gd name="T97" fmla="*/ 120 h 146"/>
                <a:gd name="T98" fmla="*/ 60 w 188"/>
                <a:gd name="T99" fmla="*/ 120 h 146"/>
                <a:gd name="T100" fmla="*/ 56 w 188"/>
                <a:gd name="T101" fmla="*/ 120 h 146"/>
                <a:gd name="T102" fmla="*/ 52 w 188"/>
                <a:gd name="T103" fmla="*/ 120 h 146"/>
                <a:gd name="T104" fmla="*/ 48 w 188"/>
                <a:gd name="T105" fmla="*/ 122 h 146"/>
                <a:gd name="T106" fmla="*/ 46 w 188"/>
                <a:gd name="T107" fmla="*/ 124 h 146"/>
                <a:gd name="T108" fmla="*/ 46 w 188"/>
                <a:gd name="T109" fmla="*/ 128 h 146"/>
                <a:gd name="T110" fmla="*/ 44 w 188"/>
                <a:gd name="T111" fmla="*/ 128 h 146"/>
                <a:gd name="T112" fmla="*/ 46 w 188"/>
                <a:gd name="T113" fmla="*/ 132 h 146"/>
                <a:gd name="T114" fmla="*/ 44 w 188"/>
                <a:gd name="T115" fmla="*/ 134 h 146"/>
                <a:gd name="T116" fmla="*/ 42 w 188"/>
                <a:gd name="T117" fmla="*/ 138 h 146"/>
                <a:gd name="T118" fmla="*/ 42 w 188"/>
                <a:gd name="T119" fmla="*/ 142 h 146"/>
                <a:gd name="T120" fmla="*/ 44 w 188"/>
                <a:gd name="T121" fmla="*/ 144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88" h="146">
                  <a:moveTo>
                    <a:pt x="42" y="146"/>
                  </a:moveTo>
                  <a:lnTo>
                    <a:pt x="40" y="142"/>
                  </a:lnTo>
                  <a:lnTo>
                    <a:pt x="36" y="142"/>
                  </a:lnTo>
                  <a:lnTo>
                    <a:pt x="34" y="138"/>
                  </a:lnTo>
                  <a:lnTo>
                    <a:pt x="30" y="134"/>
                  </a:lnTo>
                  <a:lnTo>
                    <a:pt x="28" y="138"/>
                  </a:lnTo>
                  <a:lnTo>
                    <a:pt x="30" y="138"/>
                  </a:lnTo>
                  <a:lnTo>
                    <a:pt x="26" y="140"/>
                  </a:lnTo>
                  <a:lnTo>
                    <a:pt x="26" y="140"/>
                  </a:lnTo>
                  <a:lnTo>
                    <a:pt x="22" y="136"/>
                  </a:lnTo>
                  <a:lnTo>
                    <a:pt x="24" y="134"/>
                  </a:lnTo>
                  <a:lnTo>
                    <a:pt x="24" y="132"/>
                  </a:lnTo>
                  <a:lnTo>
                    <a:pt x="22" y="130"/>
                  </a:lnTo>
                  <a:lnTo>
                    <a:pt x="22" y="130"/>
                  </a:lnTo>
                  <a:lnTo>
                    <a:pt x="20" y="128"/>
                  </a:lnTo>
                  <a:lnTo>
                    <a:pt x="16" y="132"/>
                  </a:lnTo>
                  <a:lnTo>
                    <a:pt x="12" y="128"/>
                  </a:lnTo>
                  <a:lnTo>
                    <a:pt x="12" y="124"/>
                  </a:lnTo>
                  <a:lnTo>
                    <a:pt x="0" y="116"/>
                  </a:lnTo>
                  <a:lnTo>
                    <a:pt x="0" y="112"/>
                  </a:lnTo>
                  <a:lnTo>
                    <a:pt x="0" y="110"/>
                  </a:lnTo>
                  <a:lnTo>
                    <a:pt x="2" y="106"/>
                  </a:lnTo>
                  <a:lnTo>
                    <a:pt x="2" y="104"/>
                  </a:lnTo>
                  <a:lnTo>
                    <a:pt x="4" y="106"/>
                  </a:lnTo>
                  <a:lnTo>
                    <a:pt x="14" y="104"/>
                  </a:lnTo>
                  <a:lnTo>
                    <a:pt x="16" y="104"/>
                  </a:lnTo>
                  <a:lnTo>
                    <a:pt x="20" y="102"/>
                  </a:lnTo>
                  <a:lnTo>
                    <a:pt x="28" y="102"/>
                  </a:lnTo>
                  <a:lnTo>
                    <a:pt x="32" y="100"/>
                  </a:lnTo>
                  <a:lnTo>
                    <a:pt x="34" y="100"/>
                  </a:lnTo>
                  <a:lnTo>
                    <a:pt x="38" y="98"/>
                  </a:lnTo>
                  <a:lnTo>
                    <a:pt x="44" y="94"/>
                  </a:lnTo>
                  <a:lnTo>
                    <a:pt x="46" y="92"/>
                  </a:lnTo>
                  <a:lnTo>
                    <a:pt x="46" y="88"/>
                  </a:lnTo>
                  <a:lnTo>
                    <a:pt x="48" y="86"/>
                  </a:lnTo>
                  <a:lnTo>
                    <a:pt x="48" y="76"/>
                  </a:lnTo>
                  <a:lnTo>
                    <a:pt x="48" y="52"/>
                  </a:lnTo>
                  <a:lnTo>
                    <a:pt x="68" y="48"/>
                  </a:lnTo>
                  <a:lnTo>
                    <a:pt x="82" y="34"/>
                  </a:lnTo>
                  <a:lnTo>
                    <a:pt x="138" y="0"/>
                  </a:lnTo>
                  <a:lnTo>
                    <a:pt x="160" y="4"/>
                  </a:lnTo>
                  <a:lnTo>
                    <a:pt x="162" y="6"/>
                  </a:lnTo>
                  <a:lnTo>
                    <a:pt x="172" y="2"/>
                  </a:lnTo>
                  <a:lnTo>
                    <a:pt x="174" y="4"/>
                  </a:lnTo>
                  <a:lnTo>
                    <a:pt x="180" y="20"/>
                  </a:lnTo>
                  <a:lnTo>
                    <a:pt x="180" y="24"/>
                  </a:lnTo>
                  <a:lnTo>
                    <a:pt x="178" y="26"/>
                  </a:lnTo>
                  <a:lnTo>
                    <a:pt x="188" y="36"/>
                  </a:lnTo>
                  <a:lnTo>
                    <a:pt x="186" y="40"/>
                  </a:lnTo>
                  <a:lnTo>
                    <a:pt x="186" y="42"/>
                  </a:lnTo>
                  <a:lnTo>
                    <a:pt x="182" y="66"/>
                  </a:lnTo>
                  <a:lnTo>
                    <a:pt x="182" y="84"/>
                  </a:lnTo>
                  <a:lnTo>
                    <a:pt x="162" y="104"/>
                  </a:lnTo>
                  <a:lnTo>
                    <a:pt x="162" y="106"/>
                  </a:lnTo>
                  <a:lnTo>
                    <a:pt x="160" y="106"/>
                  </a:lnTo>
                  <a:lnTo>
                    <a:pt x="158" y="106"/>
                  </a:lnTo>
                  <a:lnTo>
                    <a:pt x="158" y="108"/>
                  </a:lnTo>
                  <a:lnTo>
                    <a:pt x="160" y="122"/>
                  </a:lnTo>
                  <a:lnTo>
                    <a:pt x="158" y="122"/>
                  </a:lnTo>
                  <a:lnTo>
                    <a:pt x="156" y="124"/>
                  </a:lnTo>
                  <a:lnTo>
                    <a:pt x="156" y="126"/>
                  </a:lnTo>
                  <a:lnTo>
                    <a:pt x="154" y="126"/>
                  </a:lnTo>
                  <a:lnTo>
                    <a:pt x="152" y="126"/>
                  </a:lnTo>
                  <a:lnTo>
                    <a:pt x="150" y="126"/>
                  </a:lnTo>
                  <a:lnTo>
                    <a:pt x="150" y="128"/>
                  </a:lnTo>
                  <a:lnTo>
                    <a:pt x="148" y="128"/>
                  </a:lnTo>
                  <a:lnTo>
                    <a:pt x="146" y="128"/>
                  </a:lnTo>
                  <a:lnTo>
                    <a:pt x="144" y="130"/>
                  </a:lnTo>
                  <a:lnTo>
                    <a:pt x="142" y="130"/>
                  </a:lnTo>
                  <a:lnTo>
                    <a:pt x="138" y="130"/>
                  </a:lnTo>
                  <a:lnTo>
                    <a:pt x="134" y="128"/>
                  </a:lnTo>
                  <a:lnTo>
                    <a:pt x="130" y="126"/>
                  </a:lnTo>
                  <a:lnTo>
                    <a:pt x="126" y="128"/>
                  </a:lnTo>
                  <a:lnTo>
                    <a:pt x="120" y="128"/>
                  </a:lnTo>
                  <a:lnTo>
                    <a:pt x="116" y="128"/>
                  </a:lnTo>
                  <a:lnTo>
                    <a:pt x="114" y="132"/>
                  </a:lnTo>
                  <a:lnTo>
                    <a:pt x="110" y="134"/>
                  </a:lnTo>
                  <a:lnTo>
                    <a:pt x="108" y="134"/>
                  </a:lnTo>
                  <a:lnTo>
                    <a:pt x="104" y="132"/>
                  </a:lnTo>
                  <a:lnTo>
                    <a:pt x="102" y="132"/>
                  </a:lnTo>
                  <a:lnTo>
                    <a:pt x="98" y="130"/>
                  </a:lnTo>
                  <a:lnTo>
                    <a:pt x="94" y="128"/>
                  </a:lnTo>
                  <a:lnTo>
                    <a:pt x="94" y="128"/>
                  </a:lnTo>
                  <a:lnTo>
                    <a:pt x="92" y="126"/>
                  </a:lnTo>
                  <a:lnTo>
                    <a:pt x="90" y="126"/>
                  </a:lnTo>
                  <a:lnTo>
                    <a:pt x="90" y="126"/>
                  </a:lnTo>
                  <a:lnTo>
                    <a:pt x="86" y="128"/>
                  </a:lnTo>
                  <a:lnTo>
                    <a:pt x="84" y="128"/>
                  </a:lnTo>
                  <a:lnTo>
                    <a:pt x="82" y="128"/>
                  </a:lnTo>
                  <a:lnTo>
                    <a:pt x="82" y="130"/>
                  </a:lnTo>
                  <a:lnTo>
                    <a:pt x="80" y="130"/>
                  </a:lnTo>
                  <a:lnTo>
                    <a:pt x="78" y="128"/>
                  </a:lnTo>
                  <a:lnTo>
                    <a:pt x="76" y="126"/>
                  </a:lnTo>
                  <a:lnTo>
                    <a:pt x="74" y="124"/>
                  </a:lnTo>
                  <a:lnTo>
                    <a:pt x="70" y="122"/>
                  </a:lnTo>
                  <a:lnTo>
                    <a:pt x="68" y="122"/>
                  </a:lnTo>
                  <a:lnTo>
                    <a:pt x="68" y="120"/>
                  </a:lnTo>
                  <a:lnTo>
                    <a:pt x="64" y="120"/>
                  </a:lnTo>
                  <a:lnTo>
                    <a:pt x="62" y="120"/>
                  </a:lnTo>
                  <a:lnTo>
                    <a:pt x="60" y="120"/>
                  </a:lnTo>
                  <a:lnTo>
                    <a:pt x="60" y="120"/>
                  </a:lnTo>
                  <a:lnTo>
                    <a:pt x="56" y="120"/>
                  </a:lnTo>
                  <a:lnTo>
                    <a:pt x="54" y="120"/>
                  </a:lnTo>
                  <a:lnTo>
                    <a:pt x="52" y="120"/>
                  </a:lnTo>
                  <a:lnTo>
                    <a:pt x="50" y="122"/>
                  </a:lnTo>
                  <a:lnTo>
                    <a:pt x="48" y="122"/>
                  </a:lnTo>
                  <a:lnTo>
                    <a:pt x="48" y="122"/>
                  </a:lnTo>
                  <a:lnTo>
                    <a:pt x="46" y="124"/>
                  </a:lnTo>
                  <a:lnTo>
                    <a:pt x="44" y="126"/>
                  </a:lnTo>
                  <a:lnTo>
                    <a:pt x="46" y="128"/>
                  </a:lnTo>
                  <a:lnTo>
                    <a:pt x="46" y="128"/>
                  </a:lnTo>
                  <a:lnTo>
                    <a:pt x="44" y="128"/>
                  </a:lnTo>
                  <a:lnTo>
                    <a:pt x="46" y="132"/>
                  </a:lnTo>
                  <a:lnTo>
                    <a:pt x="46" y="132"/>
                  </a:lnTo>
                  <a:lnTo>
                    <a:pt x="46" y="134"/>
                  </a:lnTo>
                  <a:lnTo>
                    <a:pt x="44" y="134"/>
                  </a:lnTo>
                  <a:lnTo>
                    <a:pt x="40" y="136"/>
                  </a:lnTo>
                  <a:lnTo>
                    <a:pt x="42" y="138"/>
                  </a:lnTo>
                  <a:lnTo>
                    <a:pt x="40" y="140"/>
                  </a:lnTo>
                  <a:lnTo>
                    <a:pt x="42" y="142"/>
                  </a:lnTo>
                  <a:lnTo>
                    <a:pt x="44" y="142"/>
                  </a:lnTo>
                  <a:lnTo>
                    <a:pt x="44" y="144"/>
                  </a:lnTo>
                  <a:lnTo>
                    <a:pt x="42" y="146"/>
                  </a:lnTo>
                  <a:close/>
                </a:path>
              </a:pathLst>
            </a:custGeom>
            <a:grpFill/>
            <a:ln w="6350">
              <a:solidFill>
                <a:srgbClr val="F6AA16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/>
              <a:endParaRPr lang="en-US" sz="3448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36" name="Netherlands">
              <a:extLst>
                <a:ext uri="{FF2B5EF4-FFF2-40B4-BE49-F238E27FC236}">
                  <a16:creationId xmlns:a16="http://schemas.microsoft.com/office/drawing/2014/main" id="{EFCA7785-FADA-4AFE-8340-8AFF4DB6E76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77341" y="3024347"/>
              <a:ext cx="84210" cy="76554"/>
            </a:xfrm>
            <a:custGeom>
              <a:avLst/>
              <a:gdLst>
                <a:gd name="T0" fmla="*/ 30 w 44"/>
                <a:gd name="T1" fmla="*/ 38 h 40"/>
                <a:gd name="T2" fmla="*/ 30 w 44"/>
                <a:gd name="T3" fmla="*/ 30 h 40"/>
                <a:gd name="T4" fmla="*/ 32 w 44"/>
                <a:gd name="T5" fmla="*/ 26 h 40"/>
                <a:gd name="T6" fmla="*/ 40 w 44"/>
                <a:gd name="T7" fmla="*/ 26 h 40"/>
                <a:gd name="T8" fmla="*/ 40 w 44"/>
                <a:gd name="T9" fmla="*/ 22 h 40"/>
                <a:gd name="T10" fmla="*/ 42 w 44"/>
                <a:gd name="T11" fmla="*/ 18 h 40"/>
                <a:gd name="T12" fmla="*/ 42 w 44"/>
                <a:gd name="T13" fmla="*/ 16 h 40"/>
                <a:gd name="T14" fmla="*/ 38 w 44"/>
                <a:gd name="T15" fmla="*/ 14 h 40"/>
                <a:gd name="T16" fmla="*/ 42 w 44"/>
                <a:gd name="T17" fmla="*/ 12 h 40"/>
                <a:gd name="T18" fmla="*/ 42 w 44"/>
                <a:gd name="T19" fmla="*/ 10 h 40"/>
                <a:gd name="T20" fmla="*/ 44 w 44"/>
                <a:gd name="T21" fmla="*/ 6 h 40"/>
                <a:gd name="T22" fmla="*/ 44 w 44"/>
                <a:gd name="T23" fmla="*/ 4 h 40"/>
                <a:gd name="T24" fmla="*/ 40 w 44"/>
                <a:gd name="T25" fmla="*/ 2 h 40"/>
                <a:gd name="T26" fmla="*/ 34 w 44"/>
                <a:gd name="T27" fmla="*/ 0 h 40"/>
                <a:gd name="T28" fmla="*/ 30 w 44"/>
                <a:gd name="T29" fmla="*/ 2 h 40"/>
                <a:gd name="T30" fmla="*/ 26 w 44"/>
                <a:gd name="T31" fmla="*/ 2 h 40"/>
                <a:gd name="T32" fmla="*/ 18 w 44"/>
                <a:gd name="T33" fmla="*/ 8 h 40"/>
                <a:gd name="T34" fmla="*/ 14 w 44"/>
                <a:gd name="T35" fmla="*/ 8 h 40"/>
                <a:gd name="T36" fmla="*/ 12 w 44"/>
                <a:gd name="T37" fmla="*/ 14 h 40"/>
                <a:gd name="T38" fmla="*/ 12 w 44"/>
                <a:gd name="T39" fmla="*/ 18 h 40"/>
                <a:gd name="T40" fmla="*/ 10 w 44"/>
                <a:gd name="T41" fmla="*/ 22 h 40"/>
                <a:gd name="T42" fmla="*/ 8 w 44"/>
                <a:gd name="T43" fmla="*/ 26 h 40"/>
                <a:gd name="T44" fmla="*/ 14 w 44"/>
                <a:gd name="T45" fmla="*/ 30 h 40"/>
                <a:gd name="T46" fmla="*/ 10 w 44"/>
                <a:gd name="T47" fmla="*/ 30 h 40"/>
                <a:gd name="T48" fmla="*/ 10 w 44"/>
                <a:gd name="T49" fmla="*/ 32 h 40"/>
                <a:gd name="T50" fmla="*/ 12 w 44"/>
                <a:gd name="T51" fmla="*/ 34 h 40"/>
                <a:gd name="T52" fmla="*/ 6 w 44"/>
                <a:gd name="T53" fmla="*/ 32 h 40"/>
                <a:gd name="T54" fmla="*/ 2 w 44"/>
                <a:gd name="T55" fmla="*/ 32 h 40"/>
                <a:gd name="T56" fmla="*/ 6 w 44"/>
                <a:gd name="T57" fmla="*/ 32 h 40"/>
                <a:gd name="T58" fmla="*/ 8 w 44"/>
                <a:gd name="T59" fmla="*/ 34 h 40"/>
                <a:gd name="T60" fmla="*/ 8 w 44"/>
                <a:gd name="T61" fmla="*/ 34 h 40"/>
                <a:gd name="T62" fmla="*/ 4 w 44"/>
                <a:gd name="T63" fmla="*/ 34 h 40"/>
                <a:gd name="T64" fmla="*/ 0 w 44"/>
                <a:gd name="T65" fmla="*/ 34 h 40"/>
                <a:gd name="T66" fmla="*/ 4 w 44"/>
                <a:gd name="T67" fmla="*/ 36 h 40"/>
                <a:gd name="T68" fmla="*/ 6 w 44"/>
                <a:gd name="T69" fmla="*/ 38 h 40"/>
                <a:gd name="T70" fmla="*/ 10 w 44"/>
                <a:gd name="T71" fmla="*/ 36 h 40"/>
                <a:gd name="T72" fmla="*/ 12 w 44"/>
                <a:gd name="T73" fmla="*/ 34 h 40"/>
                <a:gd name="T74" fmla="*/ 18 w 44"/>
                <a:gd name="T75" fmla="*/ 34 h 40"/>
                <a:gd name="T76" fmla="*/ 20 w 44"/>
                <a:gd name="T77" fmla="*/ 34 h 40"/>
                <a:gd name="T78" fmla="*/ 26 w 44"/>
                <a:gd name="T79" fmla="*/ 36 h 40"/>
                <a:gd name="T80" fmla="*/ 26 w 44"/>
                <a:gd name="T81" fmla="*/ 40 h 40"/>
                <a:gd name="T82" fmla="*/ 6 w 44"/>
                <a:gd name="T83" fmla="*/ 30 h 40"/>
                <a:gd name="T84" fmla="*/ 8 w 44"/>
                <a:gd name="T85" fmla="*/ 30 h 40"/>
                <a:gd name="T86" fmla="*/ 6 w 44"/>
                <a:gd name="T87" fmla="*/ 30 h 40"/>
                <a:gd name="T88" fmla="*/ 6 w 44"/>
                <a:gd name="T89" fmla="*/ 28 h 40"/>
                <a:gd name="T90" fmla="*/ 10 w 44"/>
                <a:gd name="T91" fmla="*/ 28 h 40"/>
                <a:gd name="T92" fmla="*/ 8 w 44"/>
                <a:gd name="T93" fmla="*/ 28 h 40"/>
                <a:gd name="T94" fmla="*/ 6 w 44"/>
                <a:gd name="T95" fmla="*/ 28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44" h="40">
                  <a:moveTo>
                    <a:pt x="28" y="40"/>
                  </a:moveTo>
                  <a:lnTo>
                    <a:pt x="30" y="38"/>
                  </a:lnTo>
                  <a:lnTo>
                    <a:pt x="30" y="34"/>
                  </a:lnTo>
                  <a:lnTo>
                    <a:pt x="30" y="30"/>
                  </a:lnTo>
                  <a:lnTo>
                    <a:pt x="32" y="28"/>
                  </a:lnTo>
                  <a:lnTo>
                    <a:pt x="32" y="26"/>
                  </a:lnTo>
                  <a:lnTo>
                    <a:pt x="36" y="24"/>
                  </a:lnTo>
                  <a:lnTo>
                    <a:pt x="40" y="26"/>
                  </a:lnTo>
                  <a:lnTo>
                    <a:pt x="42" y="24"/>
                  </a:lnTo>
                  <a:lnTo>
                    <a:pt x="40" y="22"/>
                  </a:lnTo>
                  <a:lnTo>
                    <a:pt x="42" y="22"/>
                  </a:lnTo>
                  <a:lnTo>
                    <a:pt x="42" y="18"/>
                  </a:lnTo>
                  <a:lnTo>
                    <a:pt x="42" y="16"/>
                  </a:lnTo>
                  <a:lnTo>
                    <a:pt x="42" y="16"/>
                  </a:lnTo>
                  <a:lnTo>
                    <a:pt x="38" y="16"/>
                  </a:lnTo>
                  <a:lnTo>
                    <a:pt x="38" y="14"/>
                  </a:lnTo>
                  <a:lnTo>
                    <a:pt x="38" y="12"/>
                  </a:lnTo>
                  <a:lnTo>
                    <a:pt x="42" y="12"/>
                  </a:lnTo>
                  <a:lnTo>
                    <a:pt x="42" y="12"/>
                  </a:lnTo>
                  <a:lnTo>
                    <a:pt x="42" y="10"/>
                  </a:lnTo>
                  <a:lnTo>
                    <a:pt x="44" y="8"/>
                  </a:lnTo>
                  <a:lnTo>
                    <a:pt x="44" y="6"/>
                  </a:lnTo>
                  <a:lnTo>
                    <a:pt x="44" y="4"/>
                  </a:lnTo>
                  <a:lnTo>
                    <a:pt x="44" y="4"/>
                  </a:lnTo>
                  <a:lnTo>
                    <a:pt x="42" y="4"/>
                  </a:lnTo>
                  <a:lnTo>
                    <a:pt x="40" y="2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32" y="2"/>
                  </a:lnTo>
                  <a:lnTo>
                    <a:pt x="30" y="2"/>
                  </a:lnTo>
                  <a:lnTo>
                    <a:pt x="28" y="2"/>
                  </a:lnTo>
                  <a:lnTo>
                    <a:pt x="26" y="2"/>
                  </a:lnTo>
                  <a:lnTo>
                    <a:pt x="22" y="6"/>
                  </a:lnTo>
                  <a:lnTo>
                    <a:pt x="18" y="8"/>
                  </a:lnTo>
                  <a:lnTo>
                    <a:pt x="16" y="8"/>
                  </a:lnTo>
                  <a:lnTo>
                    <a:pt x="14" y="8"/>
                  </a:lnTo>
                  <a:lnTo>
                    <a:pt x="14" y="12"/>
                  </a:lnTo>
                  <a:lnTo>
                    <a:pt x="12" y="14"/>
                  </a:lnTo>
                  <a:lnTo>
                    <a:pt x="12" y="16"/>
                  </a:lnTo>
                  <a:lnTo>
                    <a:pt x="12" y="18"/>
                  </a:lnTo>
                  <a:lnTo>
                    <a:pt x="10" y="22"/>
                  </a:lnTo>
                  <a:lnTo>
                    <a:pt x="10" y="22"/>
                  </a:lnTo>
                  <a:lnTo>
                    <a:pt x="8" y="24"/>
                  </a:lnTo>
                  <a:lnTo>
                    <a:pt x="8" y="26"/>
                  </a:lnTo>
                  <a:lnTo>
                    <a:pt x="12" y="28"/>
                  </a:lnTo>
                  <a:lnTo>
                    <a:pt x="14" y="30"/>
                  </a:lnTo>
                  <a:lnTo>
                    <a:pt x="10" y="30"/>
                  </a:lnTo>
                  <a:lnTo>
                    <a:pt x="10" y="30"/>
                  </a:lnTo>
                  <a:lnTo>
                    <a:pt x="8" y="30"/>
                  </a:lnTo>
                  <a:lnTo>
                    <a:pt x="10" y="32"/>
                  </a:lnTo>
                  <a:lnTo>
                    <a:pt x="12" y="32"/>
                  </a:lnTo>
                  <a:lnTo>
                    <a:pt x="12" y="34"/>
                  </a:lnTo>
                  <a:lnTo>
                    <a:pt x="8" y="34"/>
                  </a:lnTo>
                  <a:lnTo>
                    <a:pt x="6" y="32"/>
                  </a:lnTo>
                  <a:lnTo>
                    <a:pt x="6" y="30"/>
                  </a:lnTo>
                  <a:lnTo>
                    <a:pt x="2" y="32"/>
                  </a:lnTo>
                  <a:lnTo>
                    <a:pt x="4" y="32"/>
                  </a:lnTo>
                  <a:lnTo>
                    <a:pt x="6" y="32"/>
                  </a:lnTo>
                  <a:lnTo>
                    <a:pt x="6" y="34"/>
                  </a:lnTo>
                  <a:lnTo>
                    <a:pt x="8" y="34"/>
                  </a:lnTo>
                  <a:lnTo>
                    <a:pt x="10" y="36"/>
                  </a:lnTo>
                  <a:lnTo>
                    <a:pt x="8" y="34"/>
                  </a:lnTo>
                  <a:lnTo>
                    <a:pt x="6" y="36"/>
                  </a:lnTo>
                  <a:lnTo>
                    <a:pt x="4" y="34"/>
                  </a:lnTo>
                  <a:lnTo>
                    <a:pt x="0" y="34"/>
                  </a:lnTo>
                  <a:lnTo>
                    <a:pt x="0" y="34"/>
                  </a:lnTo>
                  <a:lnTo>
                    <a:pt x="2" y="34"/>
                  </a:lnTo>
                  <a:lnTo>
                    <a:pt x="4" y="36"/>
                  </a:lnTo>
                  <a:lnTo>
                    <a:pt x="6" y="36"/>
                  </a:lnTo>
                  <a:lnTo>
                    <a:pt x="6" y="38"/>
                  </a:lnTo>
                  <a:lnTo>
                    <a:pt x="8" y="36"/>
                  </a:lnTo>
                  <a:lnTo>
                    <a:pt x="10" y="36"/>
                  </a:lnTo>
                  <a:lnTo>
                    <a:pt x="10" y="36"/>
                  </a:lnTo>
                  <a:lnTo>
                    <a:pt x="12" y="34"/>
                  </a:lnTo>
                  <a:lnTo>
                    <a:pt x="14" y="34"/>
                  </a:lnTo>
                  <a:lnTo>
                    <a:pt x="18" y="34"/>
                  </a:lnTo>
                  <a:lnTo>
                    <a:pt x="20" y="34"/>
                  </a:lnTo>
                  <a:lnTo>
                    <a:pt x="20" y="34"/>
                  </a:lnTo>
                  <a:lnTo>
                    <a:pt x="22" y="36"/>
                  </a:lnTo>
                  <a:lnTo>
                    <a:pt x="26" y="36"/>
                  </a:lnTo>
                  <a:lnTo>
                    <a:pt x="26" y="38"/>
                  </a:lnTo>
                  <a:lnTo>
                    <a:pt x="26" y="40"/>
                  </a:lnTo>
                  <a:lnTo>
                    <a:pt x="28" y="40"/>
                  </a:lnTo>
                  <a:close/>
                  <a:moveTo>
                    <a:pt x="6" y="30"/>
                  </a:moveTo>
                  <a:lnTo>
                    <a:pt x="6" y="30"/>
                  </a:lnTo>
                  <a:lnTo>
                    <a:pt x="8" y="30"/>
                  </a:lnTo>
                  <a:lnTo>
                    <a:pt x="6" y="30"/>
                  </a:lnTo>
                  <a:lnTo>
                    <a:pt x="6" y="30"/>
                  </a:lnTo>
                  <a:lnTo>
                    <a:pt x="6" y="30"/>
                  </a:lnTo>
                  <a:close/>
                  <a:moveTo>
                    <a:pt x="6" y="28"/>
                  </a:moveTo>
                  <a:lnTo>
                    <a:pt x="8" y="28"/>
                  </a:lnTo>
                  <a:lnTo>
                    <a:pt x="10" y="28"/>
                  </a:lnTo>
                  <a:lnTo>
                    <a:pt x="10" y="30"/>
                  </a:lnTo>
                  <a:lnTo>
                    <a:pt x="8" y="28"/>
                  </a:lnTo>
                  <a:lnTo>
                    <a:pt x="8" y="28"/>
                  </a:lnTo>
                  <a:lnTo>
                    <a:pt x="6" y="28"/>
                  </a:lnTo>
                  <a:lnTo>
                    <a:pt x="6" y="28"/>
                  </a:lnTo>
                  <a:close/>
                </a:path>
              </a:pathLst>
            </a:custGeom>
            <a:grpFill/>
            <a:ln w="6350">
              <a:solidFill>
                <a:srgbClr val="F6AA16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/>
              <a:endParaRPr lang="en-US" sz="3448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37" name="Namibia">
              <a:extLst>
                <a:ext uri="{FF2B5EF4-FFF2-40B4-BE49-F238E27FC236}">
                  <a16:creationId xmlns:a16="http://schemas.microsoft.com/office/drawing/2014/main" id="{F83FFA34-F2F0-4181-85EA-42DB9CD711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184038" y="4827203"/>
              <a:ext cx="317701" cy="298562"/>
            </a:xfrm>
            <a:custGeom>
              <a:avLst/>
              <a:gdLst>
                <a:gd name="T0" fmla="*/ 100 w 166"/>
                <a:gd name="T1" fmla="*/ 64 h 156"/>
                <a:gd name="T2" fmla="*/ 124 w 166"/>
                <a:gd name="T3" fmla="*/ 20 h 156"/>
                <a:gd name="T4" fmla="*/ 140 w 166"/>
                <a:gd name="T5" fmla="*/ 16 h 156"/>
                <a:gd name="T6" fmla="*/ 142 w 166"/>
                <a:gd name="T7" fmla="*/ 18 h 156"/>
                <a:gd name="T8" fmla="*/ 142 w 166"/>
                <a:gd name="T9" fmla="*/ 22 h 156"/>
                <a:gd name="T10" fmla="*/ 150 w 166"/>
                <a:gd name="T11" fmla="*/ 16 h 156"/>
                <a:gd name="T12" fmla="*/ 156 w 166"/>
                <a:gd name="T13" fmla="*/ 14 h 156"/>
                <a:gd name="T14" fmla="*/ 162 w 166"/>
                <a:gd name="T15" fmla="*/ 12 h 156"/>
                <a:gd name="T16" fmla="*/ 162 w 166"/>
                <a:gd name="T17" fmla="*/ 8 h 156"/>
                <a:gd name="T18" fmla="*/ 160 w 166"/>
                <a:gd name="T19" fmla="*/ 8 h 156"/>
                <a:gd name="T20" fmla="*/ 156 w 166"/>
                <a:gd name="T21" fmla="*/ 8 h 156"/>
                <a:gd name="T22" fmla="*/ 122 w 166"/>
                <a:gd name="T23" fmla="*/ 14 h 156"/>
                <a:gd name="T24" fmla="*/ 120 w 166"/>
                <a:gd name="T25" fmla="*/ 14 h 156"/>
                <a:gd name="T26" fmla="*/ 118 w 166"/>
                <a:gd name="T27" fmla="*/ 14 h 156"/>
                <a:gd name="T28" fmla="*/ 114 w 166"/>
                <a:gd name="T29" fmla="*/ 14 h 156"/>
                <a:gd name="T30" fmla="*/ 110 w 166"/>
                <a:gd name="T31" fmla="*/ 14 h 156"/>
                <a:gd name="T32" fmla="*/ 104 w 166"/>
                <a:gd name="T33" fmla="*/ 12 h 156"/>
                <a:gd name="T34" fmla="*/ 102 w 166"/>
                <a:gd name="T35" fmla="*/ 12 h 156"/>
                <a:gd name="T36" fmla="*/ 94 w 166"/>
                <a:gd name="T37" fmla="*/ 14 h 156"/>
                <a:gd name="T38" fmla="*/ 92 w 166"/>
                <a:gd name="T39" fmla="*/ 12 h 156"/>
                <a:gd name="T40" fmla="*/ 84 w 166"/>
                <a:gd name="T41" fmla="*/ 10 h 156"/>
                <a:gd name="T42" fmla="*/ 82 w 166"/>
                <a:gd name="T43" fmla="*/ 6 h 156"/>
                <a:gd name="T44" fmla="*/ 34 w 166"/>
                <a:gd name="T45" fmla="*/ 6 h 156"/>
                <a:gd name="T46" fmla="*/ 30 w 166"/>
                <a:gd name="T47" fmla="*/ 8 h 156"/>
                <a:gd name="T48" fmla="*/ 24 w 166"/>
                <a:gd name="T49" fmla="*/ 4 h 156"/>
                <a:gd name="T50" fmla="*/ 22 w 166"/>
                <a:gd name="T51" fmla="*/ 2 h 156"/>
                <a:gd name="T52" fmla="*/ 18 w 166"/>
                <a:gd name="T53" fmla="*/ 2 h 156"/>
                <a:gd name="T54" fmla="*/ 14 w 166"/>
                <a:gd name="T55" fmla="*/ 0 h 156"/>
                <a:gd name="T56" fmla="*/ 10 w 166"/>
                <a:gd name="T57" fmla="*/ 6 h 156"/>
                <a:gd name="T58" fmla="*/ 4 w 166"/>
                <a:gd name="T59" fmla="*/ 4 h 156"/>
                <a:gd name="T60" fmla="*/ 2 w 166"/>
                <a:gd name="T61" fmla="*/ 6 h 156"/>
                <a:gd name="T62" fmla="*/ 0 w 166"/>
                <a:gd name="T63" fmla="*/ 16 h 156"/>
                <a:gd name="T64" fmla="*/ 18 w 166"/>
                <a:gd name="T65" fmla="*/ 44 h 156"/>
                <a:gd name="T66" fmla="*/ 24 w 166"/>
                <a:gd name="T67" fmla="*/ 62 h 156"/>
                <a:gd name="T68" fmla="*/ 30 w 166"/>
                <a:gd name="T69" fmla="*/ 76 h 156"/>
                <a:gd name="T70" fmla="*/ 36 w 166"/>
                <a:gd name="T71" fmla="*/ 102 h 156"/>
                <a:gd name="T72" fmla="*/ 34 w 166"/>
                <a:gd name="T73" fmla="*/ 112 h 156"/>
                <a:gd name="T74" fmla="*/ 38 w 166"/>
                <a:gd name="T75" fmla="*/ 122 h 156"/>
                <a:gd name="T76" fmla="*/ 38 w 166"/>
                <a:gd name="T77" fmla="*/ 126 h 156"/>
                <a:gd name="T78" fmla="*/ 42 w 166"/>
                <a:gd name="T79" fmla="*/ 138 h 156"/>
                <a:gd name="T80" fmla="*/ 50 w 166"/>
                <a:gd name="T81" fmla="*/ 148 h 156"/>
                <a:gd name="T82" fmla="*/ 58 w 166"/>
                <a:gd name="T83" fmla="*/ 148 h 156"/>
                <a:gd name="T84" fmla="*/ 58 w 166"/>
                <a:gd name="T85" fmla="*/ 144 h 156"/>
                <a:gd name="T86" fmla="*/ 66 w 166"/>
                <a:gd name="T87" fmla="*/ 146 h 156"/>
                <a:gd name="T88" fmla="*/ 70 w 166"/>
                <a:gd name="T89" fmla="*/ 152 h 156"/>
                <a:gd name="T90" fmla="*/ 76 w 166"/>
                <a:gd name="T91" fmla="*/ 154 h 156"/>
                <a:gd name="T92" fmla="*/ 80 w 166"/>
                <a:gd name="T93" fmla="*/ 154 h 156"/>
                <a:gd name="T94" fmla="*/ 86 w 166"/>
                <a:gd name="T95" fmla="*/ 156 h 156"/>
                <a:gd name="T96" fmla="*/ 88 w 166"/>
                <a:gd name="T97" fmla="*/ 152 h 156"/>
                <a:gd name="T98" fmla="*/ 96 w 166"/>
                <a:gd name="T99" fmla="*/ 148 h 156"/>
                <a:gd name="T100" fmla="*/ 100 w 166"/>
                <a:gd name="T101" fmla="*/ 104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66" h="156">
                  <a:moveTo>
                    <a:pt x="100" y="104"/>
                  </a:moveTo>
                  <a:lnTo>
                    <a:pt x="100" y="104"/>
                  </a:lnTo>
                  <a:lnTo>
                    <a:pt x="100" y="64"/>
                  </a:lnTo>
                  <a:lnTo>
                    <a:pt x="112" y="64"/>
                  </a:lnTo>
                  <a:lnTo>
                    <a:pt x="114" y="20"/>
                  </a:lnTo>
                  <a:lnTo>
                    <a:pt x="124" y="20"/>
                  </a:lnTo>
                  <a:lnTo>
                    <a:pt x="134" y="18"/>
                  </a:lnTo>
                  <a:lnTo>
                    <a:pt x="138" y="16"/>
                  </a:lnTo>
                  <a:lnTo>
                    <a:pt x="140" y="16"/>
                  </a:lnTo>
                  <a:lnTo>
                    <a:pt x="142" y="16"/>
                  </a:lnTo>
                  <a:lnTo>
                    <a:pt x="142" y="16"/>
                  </a:lnTo>
                  <a:lnTo>
                    <a:pt x="142" y="18"/>
                  </a:lnTo>
                  <a:lnTo>
                    <a:pt x="144" y="20"/>
                  </a:lnTo>
                  <a:lnTo>
                    <a:pt x="142" y="20"/>
                  </a:lnTo>
                  <a:lnTo>
                    <a:pt x="142" y="22"/>
                  </a:lnTo>
                  <a:lnTo>
                    <a:pt x="144" y="22"/>
                  </a:lnTo>
                  <a:lnTo>
                    <a:pt x="148" y="20"/>
                  </a:lnTo>
                  <a:lnTo>
                    <a:pt x="150" y="16"/>
                  </a:lnTo>
                  <a:lnTo>
                    <a:pt x="152" y="14"/>
                  </a:lnTo>
                  <a:lnTo>
                    <a:pt x="156" y="14"/>
                  </a:lnTo>
                  <a:lnTo>
                    <a:pt x="156" y="14"/>
                  </a:lnTo>
                  <a:lnTo>
                    <a:pt x="156" y="14"/>
                  </a:lnTo>
                  <a:lnTo>
                    <a:pt x="158" y="14"/>
                  </a:lnTo>
                  <a:lnTo>
                    <a:pt x="162" y="12"/>
                  </a:lnTo>
                  <a:lnTo>
                    <a:pt x="166" y="12"/>
                  </a:lnTo>
                  <a:lnTo>
                    <a:pt x="164" y="10"/>
                  </a:lnTo>
                  <a:lnTo>
                    <a:pt x="162" y="8"/>
                  </a:lnTo>
                  <a:lnTo>
                    <a:pt x="162" y="8"/>
                  </a:lnTo>
                  <a:lnTo>
                    <a:pt x="162" y="8"/>
                  </a:lnTo>
                  <a:lnTo>
                    <a:pt x="160" y="8"/>
                  </a:lnTo>
                  <a:lnTo>
                    <a:pt x="160" y="8"/>
                  </a:lnTo>
                  <a:lnTo>
                    <a:pt x="158" y="8"/>
                  </a:lnTo>
                  <a:lnTo>
                    <a:pt x="156" y="8"/>
                  </a:lnTo>
                  <a:lnTo>
                    <a:pt x="154" y="8"/>
                  </a:lnTo>
                  <a:lnTo>
                    <a:pt x="124" y="14"/>
                  </a:lnTo>
                  <a:lnTo>
                    <a:pt x="122" y="14"/>
                  </a:lnTo>
                  <a:lnTo>
                    <a:pt x="122" y="14"/>
                  </a:lnTo>
                  <a:lnTo>
                    <a:pt x="120" y="14"/>
                  </a:lnTo>
                  <a:lnTo>
                    <a:pt x="120" y="14"/>
                  </a:lnTo>
                  <a:lnTo>
                    <a:pt x="120" y="14"/>
                  </a:lnTo>
                  <a:lnTo>
                    <a:pt x="118" y="14"/>
                  </a:lnTo>
                  <a:lnTo>
                    <a:pt x="118" y="14"/>
                  </a:lnTo>
                  <a:lnTo>
                    <a:pt x="116" y="14"/>
                  </a:lnTo>
                  <a:lnTo>
                    <a:pt x="116" y="14"/>
                  </a:lnTo>
                  <a:lnTo>
                    <a:pt x="114" y="14"/>
                  </a:lnTo>
                  <a:lnTo>
                    <a:pt x="114" y="14"/>
                  </a:lnTo>
                  <a:lnTo>
                    <a:pt x="114" y="14"/>
                  </a:lnTo>
                  <a:lnTo>
                    <a:pt x="110" y="14"/>
                  </a:lnTo>
                  <a:lnTo>
                    <a:pt x="108" y="14"/>
                  </a:lnTo>
                  <a:lnTo>
                    <a:pt x="106" y="12"/>
                  </a:lnTo>
                  <a:lnTo>
                    <a:pt x="104" y="12"/>
                  </a:lnTo>
                  <a:lnTo>
                    <a:pt x="104" y="10"/>
                  </a:lnTo>
                  <a:lnTo>
                    <a:pt x="104" y="12"/>
                  </a:lnTo>
                  <a:lnTo>
                    <a:pt x="102" y="12"/>
                  </a:lnTo>
                  <a:lnTo>
                    <a:pt x="98" y="12"/>
                  </a:lnTo>
                  <a:lnTo>
                    <a:pt x="96" y="12"/>
                  </a:lnTo>
                  <a:lnTo>
                    <a:pt x="94" y="14"/>
                  </a:lnTo>
                  <a:lnTo>
                    <a:pt x="94" y="12"/>
                  </a:lnTo>
                  <a:lnTo>
                    <a:pt x="92" y="12"/>
                  </a:lnTo>
                  <a:lnTo>
                    <a:pt x="92" y="12"/>
                  </a:lnTo>
                  <a:lnTo>
                    <a:pt x="90" y="12"/>
                  </a:lnTo>
                  <a:lnTo>
                    <a:pt x="86" y="12"/>
                  </a:lnTo>
                  <a:lnTo>
                    <a:pt x="84" y="10"/>
                  </a:lnTo>
                  <a:lnTo>
                    <a:pt x="84" y="8"/>
                  </a:lnTo>
                  <a:lnTo>
                    <a:pt x="82" y="6"/>
                  </a:lnTo>
                  <a:lnTo>
                    <a:pt x="82" y="6"/>
                  </a:lnTo>
                  <a:lnTo>
                    <a:pt x="36" y="6"/>
                  </a:lnTo>
                  <a:lnTo>
                    <a:pt x="34" y="6"/>
                  </a:lnTo>
                  <a:lnTo>
                    <a:pt x="34" y="6"/>
                  </a:lnTo>
                  <a:lnTo>
                    <a:pt x="32" y="6"/>
                  </a:lnTo>
                  <a:lnTo>
                    <a:pt x="30" y="6"/>
                  </a:lnTo>
                  <a:lnTo>
                    <a:pt x="30" y="8"/>
                  </a:lnTo>
                  <a:lnTo>
                    <a:pt x="26" y="6"/>
                  </a:lnTo>
                  <a:lnTo>
                    <a:pt x="24" y="4"/>
                  </a:lnTo>
                  <a:lnTo>
                    <a:pt x="24" y="4"/>
                  </a:lnTo>
                  <a:lnTo>
                    <a:pt x="24" y="4"/>
                  </a:lnTo>
                  <a:lnTo>
                    <a:pt x="22" y="2"/>
                  </a:lnTo>
                  <a:lnTo>
                    <a:pt x="22" y="2"/>
                  </a:lnTo>
                  <a:lnTo>
                    <a:pt x="20" y="0"/>
                  </a:lnTo>
                  <a:lnTo>
                    <a:pt x="18" y="0"/>
                  </a:lnTo>
                  <a:lnTo>
                    <a:pt x="18" y="2"/>
                  </a:lnTo>
                  <a:lnTo>
                    <a:pt x="18" y="2"/>
                  </a:lnTo>
                  <a:lnTo>
                    <a:pt x="16" y="0"/>
                  </a:lnTo>
                  <a:lnTo>
                    <a:pt x="14" y="0"/>
                  </a:lnTo>
                  <a:lnTo>
                    <a:pt x="10" y="4"/>
                  </a:lnTo>
                  <a:lnTo>
                    <a:pt x="10" y="6"/>
                  </a:lnTo>
                  <a:lnTo>
                    <a:pt x="10" y="6"/>
                  </a:lnTo>
                  <a:lnTo>
                    <a:pt x="8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6"/>
                  </a:lnTo>
                  <a:lnTo>
                    <a:pt x="2" y="6"/>
                  </a:lnTo>
                  <a:lnTo>
                    <a:pt x="2" y="6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16"/>
                  </a:lnTo>
                  <a:lnTo>
                    <a:pt x="8" y="24"/>
                  </a:lnTo>
                  <a:lnTo>
                    <a:pt x="12" y="30"/>
                  </a:lnTo>
                  <a:lnTo>
                    <a:pt x="18" y="44"/>
                  </a:lnTo>
                  <a:lnTo>
                    <a:pt x="18" y="50"/>
                  </a:lnTo>
                  <a:lnTo>
                    <a:pt x="24" y="58"/>
                  </a:lnTo>
                  <a:lnTo>
                    <a:pt x="24" y="62"/>
                  </a:lnTo>
                  <a:lnTo>
                    <a:pt x="30" y="70"/>
                  </a:lnTo>
                  <a:lnTo>
                    <a:pt x="30" y="76"/>
                  </a:lnTo>
                  <a:lnTo>
                    <a:pt x="30" y="76"/>
                  </a:lnTo>
                  <a:lnTo>
                    <a:pt x="32" y="82"/>
                  </a:lnTo>
                  <a:lnTo>
                    <a:pt x="32" y="92"/>
                  </a:lnTo>
                  <a:lnTo>
                    <a:pt x="36" y="102"/>
                  </a:lnTo>
                  <a:lnTo>
                    <a:pt x="36" y="108"/>
                  </a:lnTo>
                  <a:lnTo>
                    <a:pt x="36" y="110"/>
                  </a:lnTo>
                  <a:lnTo>
                    <a:pt x="34" y="112"/>
                  </a:lnTo>
                  <a:lnTo>
                    <a:pt x="36" y="114"/>
                  </a:lnTo>
                  <a:lnTo>
                    <a:pt x="38" y="120"/>
                  </a:lnTo>
                  <a:lnTo>
                    <a:pt x="38" y="122"/>
                  </a:lnTo>
                  <a:lnTo>
                    <a:pt x="40" y="124"/>
                  </a:lnTo>
                  <a:lnTo>
                    <a:pt x="38" y="124"/>
                  </a:lnTo>
                  <a:lnTo>
                    <a:pt x="38" y="126"/>
                  </a:lnTo>
                  <a:lnTo>
                    <a:pt x="40" y="130"/>
                  </a:lnTo>
                  <a:lnTo>
                    <a:pt x="40" y="134"/>
                  </a:lnTo>
                  <a:lnTo>
                    <a:pt x="42" y="138"/>
                  </a:lnTo>
                  <a:lnTo>
                    <a:pt x="46" y="142"/>
                  </a:lnTo>
                  <a:lnTo>
                    <a:pt x="48" y="146"/>
                  </a:lnTo>
                  <a:lnTo>
                    <a:pt x="50" y="148"/>
                  </a:lnTo>
                  <a:lnTo>
                    <a:pt x="54" y="150"/>
                  </a:lnTo>
                  <a:lnTo>
                    <a:pt x="56" y="150"/>
                  </a:lnTo>
                  <a:lnTo>
                    <a:pt x="58" y="148"/>
                  </a:lnTo>
                  <a:lnTo>
                    <a:pt x="58" y="148"/>
                  </a:lnTo>
                  <a:lnTo>
                    <a:pt x="58" y="146"/>
                  </a:lnTo>
                  <a:lnTo>
                    <a:pt x="58" y="144"/>
                  </a:lnTo>
                  <a:lnTo>
                    <a:pt x="62" y="144"/>
                  </a:lnTo>
                  <a:lnTo>
                    <a:pt x="62" y="146"/>
                  </a:lnTo>
                  <a:lnTo>
                    <a:pt x="66" y="146"/>
                  </a:lnTo>
                  <a:lnTo>
                    <a:pt x="64" y="148"/>
                  </a:lnTo>
                  <a:lnTo>
                    <a:pt x="66" y="152"/>
                  </a:lnTo>
                  <a:lnTo>
                    <a:pt x="70" y="152"/>
                  </a:lnTo>
                  <a:lnTo>
                    <a:pt x="72" y="154"/>
                  </a:lnTo>
                  <a:lnTo>
                    <a:pt x="74" y="154"/>
                  </a:lnTo>
                  <a:lnTo>
                    <a:pt x="76" y="154"/>
                  </a:lnTo>
                  <a:lnTo>
                    <a:pt x="78" y="154"/>
                  </a:lnTo>
                  <a:lnTo>
                    <a:pt x="80" y="154"/>
                  </a:lnTo>
                  <a:lnTo>
                    <a:pt x="80" y="154"/>
                  </a:lnTo>
                  <a:lnTo>
                    <a:pt x="82" y="156"/>
                  </a:lnTo>
                  <a:lnTo>
                    <a:pt x="84" y="156"/>
                  </a:lnTo>
                  <a:lnTo>
                    <a:pt x="86" y="156"/>
                  </a:lnTo>
                  <a:lnTo>
                    <a:pt x="86" y="154"/>
                  </a:lnTo>
                  <a:lnTo>
                    <a:pt x="86" y="152"/>
                  </a:lnTo>
                  <a:lnTo>
                    <a:pt x="88" y="152"/>
                  </a:lnTo>
                  <a:lnTo>
                    <a:pt x="88" y="150"/>
                  </a:lnTo>
                  <a:lnTo>
                    <a:pt x="92" y="148"/>
                  </a:lnTo>
                  <a:lnTo>
                    <a:pt x="96" y="148"/>
                  </a:lnTo>
                  <a:lnTo>
                    <a:pt x="98" y="148"/>
                  </a:lnTo>
                  <a:lnTo>
                    <a:pt x="100" y="104"/>
                  </a:lnTo>
                  <a:lnTo>
                    <a:pt x="100" y="104"/>
                  </a:lnTo>
                  <a:close/>
                </a:path>
              </a:pathLst>
            </a:custGeom>
            <a:grpFill/>
            <a:ln w="6350">
              <a:solidFill>
                <a:srgbClr val="F6AA16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/>
              <a:endParaRPr lang="en-US" sz="3448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38" name="Mozambique">
              <a:extLst>
                <a:ext uri="{FF2B5EF4-FFF2-40B4-BE49-F238E27FC236}">
                  <a16:creationId xmlns:a16="http://schemas.microsoft.com/office/drawing/2014/main" id="{39713F3C-605F-4599-8679-FF9378F66DB7}"/>
                </a:ext>
              </a:extLst>
            </p:cNvPr>
            <p:cNvSpPr>
              <a:spLocks/>
            </p:cNvSpPr>
            <p:nvPr/>
          </p:nvSpPr>
          <p:spPr bwMode="auto">
            <a:xfrm>
              <a:off x="6624226" y="4674094"/>
              <a:ext cx="244974" cy="394255"/>
            </a:xfrm>
            <a:custGeom>
              <a:avLst/>
              <a:gdLst>
                <a:gd name="T0" fmla="*/ 24 w 128"/>
                <a:gd name="T1" fmla="*/ 128 h 206"/>
                <a:gd name="T2" fmla="*/ 26 w 128"/>
                <a:gd name="T3" fmla="*/ 122 h 206"/>
                <a:gd name="T4" fmla="*/ 28 w 128"/>
                <a:gd name="T5" fmla="*/ 112 h 206"/>
                <a:gd name="T6" fmla="*/ 28 w 128"/>
                <a:gd name="T7" fmla="*/ 106 h 206"/>
                <a:gd name="T8" fmla="*/ 30 w 128"/>
                <a:gd name="T9" fmla="*/ 98 h 206"/>
                <a:gd name="T10" fmla="*/ 30 w 128"/>
                <a:gd name="T11" fmla="*/ 88 h 206"/>
                <a:gd name="T12" fmla="*/ 32 w 128"/>
                <a:gd name="T13" fmla="*/ 80 h 206"/>
                <a:gd name="T14" fmla="*/ 20 w 128"/>
                <a:gd name="T15" fmla="*/ 74 h 206"/>
                <a:gd name="T16" fmla="*/ 8 w 128"/>
                <a:gd name="T17" fmla="*/ 72 h 206"/>
                <a:gd name="T18" fmla="*/ 0 w 128"/>
                <a:gd name="T19" fmla="*/ 60 h 206"/>
                <a:gd name="T20" fmla="*/ 24 w 128"/>
                <a:gd name="T21" fmla="*/ 50 h 206"/>
                <a:gd name="T22" fmla="*/ 38 w 128"/>
                <a:gd name="T23" fmla="*/ 48 h 206"/>
                <a:gd name="T24" fmla="*/ 44 w 128"/>
                <a:gd name="T25" fmla="*/ 50 h 206"/>
                <a:gd name="T26" fmla="*/ 52 w 128"/>
                <a:gd name="T27" fmla="*/ 56 h 206"/>
                <a:gd name="T28" fmla="*/ 48 w 128"/>
                <a:gd name="T29" fmla="*/ 68 h 206"/>
                <a:gd name="T30" fmla="*/ 56 w 128"/>
                <a:gd name="T31" fmla="*/ 78 h 206"/>
                <a:gd name="T32" fmla="*/ 60 w 128"/>
                <a:gd name="T33" fmla="*/ 84 h 206"/>
                <a:gd name="T34" fmla="*/ 62 w 128"/>
                <a:gd name="T35" fmla="*/ 72 h 206"/>
                <a:gd name="T36" fmla="*/ 66 w 128"/>
                <a:gd name="T37" fmla="*/ 62 h 206"/>
                <a:gd name="T38" fmla="*/ 68 w 128"/>
                <a:gd name="T39" fmla="*/ 58 h 206"/>
                <a:gd name="T40" fmla="*/ 64 w 128"/>
                <a:gd name="T41" fmla="*/ 46 h 206"/>
                <a:gd name="T42" fmla="*/ 56 w 128"/>
                <a:gd name="T43" fmla="*/ 38 h 206"/>
                <a:gd name="T44" fmla="*/ 68 w 128"/>
                <a:gd name="T45" fmla="*/ 12 h 206"/>
                <a:gd name="T46" fmla="*/ 72 w 128"/>
                <a:gd name="T47" fmla="*/ 14 h 206"/>
                <a:gd name="T48" fmla="*/ 82 w 128"/>
                <a:gd name="T49" fmla="*/ 14 h 206"/>
                <a:gd name="T50" fmla="*/ 86 w 128"/>
                <a:gd name="T51" fmla="*/ 14 h 206"/>
                <a:gd name="T52" fmla="*/ 94 w 128"/>
                <a:gd name="T53" fmla="*/ 10 h 206"/>
                <a:gd name="T54" fmla="*/ 104 w 128"/>
                <a:gd name="T55" fmla="*/ 10 h 206"/>
                <a:gd name="T56" fmla="*/ 114 w 128"/>
                <a:gd name="T57" fmla="*/ 8 h 206"/>
                <a:gd name="T58" fmla="*/ 124 w 128"/>
                <a:gd name="T59" fmla="*/ 2 h 206"/>
                <a:gd name="T60" fmla="*/ 128 w 128"/>
                <a:gd name="T61" fmla="*/ 4 h 206"/>
                <a:gd name="T62" fmla="*/ 126 w 128"/>
                <a:gd name="T63" fmla="*/ 12 h 206"/>
                <a:gd name="T64" fmla="*/ 126 w 128"/>
                <a:gd name="T65" fmla="*/ 22 h 206"/>
                <a:gd name="T66" fmla="*/ 126 w 128"/>
                <a:gd name="T67" fmla="*/ 32 h 206"/>
                <a:gd name="T68" fmla="*/ 124 w 128"/>
                <a:gd name="T69" fmla="*/ 46 h 206"/>
                <a:gd name="T70" fmla="*/ 128 w 128"/>
                <a:gd name="T71" fmla="*/ 52 h 206"/>
                <a:gd name="T72" fmla="*/ 124 w 128"/>
                <a:gd name="T73" fmla="*/ 58 h 206"/>
                <a:gd name="T74" fmla="*/ 124 w 128"/>
                <a:gd name="T75" fmla="*/ 60 h 206"/>
                <a:gd name="T76" fmla="*/ 118 w 128"/>
                <a:gd name="T77" fmla="*/ 72 h 206"/>
                <a:gd name="T78" fmla="*/ 106 w 128"/>
                <a:gd name="T79" fmla="*/ 80 h 206"/>
                <a:gd name="T80" fmla="*/ 86 w 128"/>
                <a:gd name="T81" fmla="*/ 90 h 206"/>
                <a:gd name="T82" fmla="*/ 80 w 128"/>
                <a:gd name="T83" fmla="*/ 94 h 206"/>
                <a:gd name="T84" fmla="*/ 72 w 128"/>
                <a:gd name="T85" fmla="*/ 104 h 206"/>
                <a:gd name="T86" fmla="*/ 60 w 128"/>
                <a:gd name="T87" fmla="*/ 110 h 206"/>
                <a:gd name="T88" fmla="*/ 52 w 128"/>
                <a:gd name="T89" fmla="*/ 116 h 206"/>
                <a:gd name="T90" fmla="*/ 50 w 128"/>
                <a:gd name="T91" fmla="*/ 120 h 206"/>
                <a:gd name="T92" fmla="*/ 52 w 128"/>
                <a:gd name="T93" fmla="*/ 132 h 206"/>
                <a:gd name="T94" fmla="*/ 56 w 128"/>
                <a:gd name="T95" fmla="*/ 148 h 206"/>
                <a:gd name="T96" fmla="*/ 58 w 128"/>
                <a:gd name="T97" fmla="*/ 148 h 206"/>
                <a:gd name="T98" fmla="*/ 58 w 128"/>
                <a:gd name="T99" fmla="*/ 156 h 206"/>
                <a:gd name="T100" fmla="*/ 54 w 128"/>
                <a:gd name="T101" fmla="*/ 166 h 206"/>
                <a:gd name="T102" fmla="*/ 56 w 128"/>
                <a:gd name="T103" fmla="*/ 174 h 206"/>
                <a:gd name="T104" fmla="*/ 24 w 128"/>
                <a:gd name="T105" fmla="*/ 190 h 206"/>
                <a:gd name="T106" fmla="*/ 18 w 128"/>
                <a:gd name="T107" fmla="*/ 196 h 206"/>
                <a:gd name="T108" fmla="*/ 24 w 128"/>
                <a:gd name="T109" fmla="*/ 200 h 206"/>
                <a:gd name="T110" fmla="*/ 24 w 128"/>
                <a:gd name="T111" fmla="*/ 204 h 206"/>
                <a:gd name="T112" fmla="*/ 16 w 128"/>
                <a:gd name="T113" fmla="*/ 206 h 206"/>
                <a:gd name="T114" fmla="*/ 14 w 128"/>
                <a:gd name="T115" fmla="*/ 198 h 206"/>
                <a:gd name="T116" fmla="*/ 14 w 128"/>
                <a:gd name="T117" fmla="*/ 186 h 206"/>
                <a:gd name="T118" fmla="*/ 12 w 128"/>
                <a:gd name="T119" fmla="*/ 168 h 206"/>
                <a:gd name="T120" fmla="*/ 8 w 128"/>
                <a:gd name="T121" fmla="*/ 152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28" h="206">
                  <a:moveTo>
                    <a:pt x="8" y="152"/>
                  </a:moveTo>
                  <a:lnTo>
                    <a:pt x="22" y="138"/>
                  </a:lnTo>
                  <a:lnTo>
                    <a:pt x="22" y="134"/>
                  </a:lnTo>
                  <a:lnTo>
                    <a:pt x="24" y="132"/>
                  </a:lnTo>
                  <a:lnTo>
                    <a:pt x="24" y="128"/>
                  </a:lnTo>
                  <a:lnTo>
                    <a:pt x="24" y="128"/>
                  </a:lnTo>
                  <a:lnTo>
                    <a:pt x="24" y="126"/>
                  </a:lnTo>
                  <a:lnTo>
                    <a:pt x="24" y="124"/>
                  </a:lnTo>
                  <a:lnTo>
                    <a:pt x="26" y="124"/>
                  </a:lnTo>
                  <a:lnTo>
                    <a:pt x="26" y="122"/>
                  </a:lnTo>
                  <a:lnTo>
                    <a:pt x="28" y="120"/>
                  </a:lnTo>
                  <a:lnTo>
                    <a:pt x="30" y="118"/>
                  </a:lnTo>
                  <a:lnTo>
                    <a:pt x="30" y="116"/>
                  </a:lnTo>
                  <a:lnTo>
                    <a:pt x="28" y="114"/>
                  </a:lnTo>
                  <a:lnTo>
                    <a:pt x="28" y="112"/>
                  </a:lnTo>
                  <a:lnTo>
                    <a:pt x="30" y="112"/>
                  </a:lnTo>
                  <a:lnTo>
                    <a:pt x="30" y="110"/>
                  </a:lnTo>
                  <a:lnTo>
                    <a:pt x="26" y="108"/>
                  </a:lnTo>
                  <a:lnTo>
                    <a:pt x="26" y="106"/>
                  </a:lnTo>
                  <a:lnTo>
                    <a:pt x="28" y="106"/>
                  </a:lnTo>
                  <a:lnTo>
                    <a:pt x="28" y="104"/>
                  </a:lnTo>
                  <a:lnTo>
                    <a:pt x="28" y="102"/>
                  </a:lnTo>
                  <a:lnTo>
                    <a:pt x="30" y="100"/>
                  </a:lnTo>
                  <a:lnTo>
                    <a:pt x="32" y="98"/>
                  </a:lnTo>
                  <a:lnTo>
                    <a:pt x="30" y="98"/>
                  </a:lnTo>
                  <a:lnTo>
                    <a:pt x="28" y="98"/>
                  </a:lnTo>
                  <a:lnTo>
                    <a:pt x="30" y="96"/>
                  </a:lnTo>
                  <a:lnTo>
                    <a:pt x="30" y="92"/>
                  </a:lnTo>
                  <a:lnTo>
                    <a:pt x="30" y="90"/>
                  </a:lnTo>
                  <a:lnTo>
                    <a:pt x="30" y="88"/>
                  </a:lnTo>
                  <a:lnTo>
                    <a:pt x="30" y="86"/>
                  </a:lnTo>
                  <a:lnTo>
                    <a:pt x="30" y="86"/>
                  </a:lnTo>
                  <a:lnTo>
                    <a:pt x="30" y="84"/>
                  </a:lnTo>
                  <a:lnTo>
                    <a:pt x="32" y="82"/>
                  </a:lnTo>
                  <a:lnTo>
                    <a:pt x="32" y="80"/>
                  </a:lnTo>
                  <a:lnTo>
                    <a:pt x="30" y="80"/>
                  </a:lnTo>
                  <a:lnTo>
                    <a:pt x="28" y="78"/>
                  </a:lnTo>
                  <a:lnTo>
                    <a:pt x="26" y="76"/>
                  </a:lnTo>
                  <a:lnTo>
                    <a:pt x="22" y="76"/>
                  </a:lnTo>
                  <a:lnTo>
                    <a:pt x="20" y="74"/>
                  </a:lnTo>
                  <a:lnTo>
                    <a:pt x="18" y="72"/>
                  </a:lnTo>
                  <a:lnTo>
                    <a:pt x="14" y="70"/>
                  </a:lnTo>
                  <a:lnTo>
                    <a:pt x="10" y="70"/>
                  </a:lnTo>
                  <a:lnTo>
                    <a:pt x="10" y="70"/>
                  </a:lnTo>
                  <a:lnTo>
                    <a:pt x="8" y="72"/>
                  </a:lnTo>
                  <a:lnTo>
                    <a:pt x="8" y="70"/>
                  </a:lnTo>
                  <a:lnTo>
                    <a:pt x="6" y="70"/>
                  </a:lnTo>
                  <a:lnTo>
                    <a:pt x="2" y="70"/>
                  </a:lnTo>
                  <a:lnTo>
                    <a:pt x="2" y="64"/>
                  </a:lnTo>
                  <a:lnTo>
                    <a:pt x="0" y="60"/>
                  </a:lnTo>
                  <a:lnTo>
                    <a:pt x="2" y="58"/>
                  </a:lnTo>
                  <a:lnTo>
                    <a:pt x="6" y="56"/>
                  </a:lnTo>
                  <a:lnTo>
                    <a:pt x="8" y="56"/>
                  </a:lnTo>
                  <a:lnTo>
                    <a:pt x="22" y="50"/>
                  </a:lnTo>
                  <a:lnTo>
                    <a:pt x="24" y="50"/>
                  </a:lnTo>
                  <a:lnTo>
                    <a:pt x="30" y="46"/>
                  </a:lnTo>
                  <a:lnTo>
                    <a:pt x="34" y="46"/>
                  </a:lnTo>
                  <a:lnTo>
                    <a:pt x="38" y="44"/>
                  </a:lnTo>
                  <a:lnTo>
                    <a:pt x="38" y="46"/>
                  </a:lnTo>
                  <a:lnTo>
                    <a:pt x="38" y="48"/>
                  </a:lnTo>
                  <a:lnTo>
                    <a:pt x="40" y="48"/>
                  </a:lnTo>
                  <a:lnTo>
                    <a:pt x="40" y="50"/>
                  </a:lnTo>
                  <a:lnTo>
                    <a:pt x="42" y="52"/>
                  </a:lnTo>
                  <a:lnTo>
                    <a:pt x="44" y="50"/>
                  </a:lnTo>
                  <a:lnTo>
                    <a:pt x="44" y="50"/>
                  </a:lnTo>
                  <a:lnTo>
                    <a:pt x="46" y="50"/>
                  </a:lnTo>
                  <a:lnTo>
                    <a:pt x="48" y="50"/>
                  </a:lnTo>
                  <a:lnTo>
                    <a:pt x="52" y="50"/>
                  </a:lnTo>
                  <a:lnTo>
                    <a:pt x="52" y="52"/>
                  </a:lnTo>
                  <a:lnTo>
                    <a:pt x="52" y="56"/>
                  </a:lnTo>
                  <a:lnTo>
                    <a:pt x="52" y="58"/>
                  </a:lnTo>
                  <a:lnTo>
                    <a:pt x="50" y="60"/>
                  </a:lnTo>
                  <a:lnTo>
                    <a:pt x="50" y="64"/>
                  </a:lnTo>
                  <a:lnTo>
                    <a:pt x="48" y="66"/>
                  </a:lnTo>
                  <a:lnTo>
                    <a:pt x="48" y="68"/>
                  </a:lnTo>
                  <a:lnTo>
                    <a:pt x="50" y="72"/>
                  </a:lnTo>
                  <a:lnTo>
                    <a:pt x="50" y="72"/>
                  </a:lnTo>
                  <a:lnTo>
                    <a:pt x="52" y="76"/>
                  </a:lnTo>
                  <a:lnTo>
                    <a:pt x="54" y="78"/>
                  </a:lnTo>
                  <a:lnTo>
                    <a:pt x="56" y="78"/>
                  </a:lnTo>
                  <a:lnTo>
                    <a:pt x="56" y="80"/>
                  </a:lnTo>
                  <a:lnTo>
                    <a:pt x="58" y="82"/>
                  </a:lnTo>
                  <a:lnTo>
                    <a:pt x="58" y="84"/>
                  </a:lnTo>
                  <a:lnTo>
                    <a:pt x="58" y="86"/>
                  </a:lnTo>
                  <a:lnTo>
                    <a:pt x="60" y="84"/>
                  </a:lnTo>
                  <a:lnTo>
                    <a:pt x="60" y="82"/>
                  </a:lnTo>
                  <a:lnTo>
                    <a:pt x="60" y="80"/>
                  </a:lnTo>
                  <a:lnTo>
                    <a:pt x="62" y="76"/>
                  </a:lnTo>
                  <a:lnTo>
                    <a:pt x="62" y="74"/>
                  </a:lnTo>
                  <a:lnTo>
                    <a:pt x="62" y="72"/>
                  </a:lnTo>
                  <a:lnTo>
                    <a:pt x="64" y="70"/>
                  </a:lnTo>
                  <a:lnTo>
                    <a:pt x="66" y="70"/>
                  </a:lnTo>
                  <a:lnTo>
                    <a:pt x="68" y="68"/>
                  </a:lnTo>
                  <a:lnTo>
                    <a:pt x="68" y="62"/>
                  </a:lnTo>
                  <a:lnTo>
                    <a:pt x="66" y="62"/>
                  </a:lnTo>
                  <a:lnTo>
                    <a:pt x="66" y="60"/>
                  </a:lnTo>
                  <a:lnTo>
                    <a:pt x="66" y="58"/>
                  </a:lnTo>
                  <a:lnTo>
                    <a:pt x="66" y="58"/>
                  </a:lnTo>
                  <a:lnTo>
                    <a:pt x="68" y="58"/>
                  </a:lnTo>
                  <a:lnTo>
                    <a:pt x="68" y="58"/>
                  </a:lnTo>
                  <a:lnTo>
                    <a:pt x="70" y="56"/>
                  </a:lnTo>
                  <a:lnTo>
                    <a:pt x="70" y="54"/>
                  </a:lnTo>
                  <a:lnTo>
                    <a:pt x="70" y="54"/>
                  </a:lnTo>
                  <a:lnTo>
                    <a:pt x="68" y="50"/>
                  </a:lnTo>
                  <a:lnTo>
                    <a:pt x="64" y="46"/>
                  </a:lnTo>
                  <a:lnTo>
                    <a:pt x="64" y="44"/>
                  </a:lnTo>
                  <a:lnTo>
                    <a:pt x="60" y="40"/>
                  </a:lnTo>
                  <a:lnTo>
                    <a:pt x="58" y="40"/>
                  </a:lnTo>
                  <a:lnTo>
                    <a:pt x="58" y="38"/>
                  </a:lnTo>
                  <a:lnTo>
                    <a:pt x="56" y="38"/>
                  </a:lnTo>
                  <a:lnTo>
                    <a:pt x="52" y="36"/>
                  </a:lnTo>
                  <a:lnTo>
                    <a:pt x="50" y="24"/>
                  </a:lnTo>
                  <a:lnTo>
                    <a:pt x="54" y="12"/>
                  </a:lnTo>
                  <a:lnTo>
                    <a:pt x="64" y="12"/>
                  </a:lnTo>
                  <a:lnTo>
                    <a:pt x="68" y="12"/>
                  </a:lnTo>
                  <a:lnTo>
                    <a:pt x="68" y="12"/>
                  </a:lnTo>
                  <a:lnTo>
                    <a:pt x="70" y="10"/>
                  </a:lnTo>
                  <a:lnTo>
                    <a:pt x="70" y="12"/>
                  </a:lnTo>
                  <a:lnTo>
                    <a:pt x="72" y="12"/>
                  </a:lnTo>
                  <a:lnTo>
                    <a:pt x="72" y="14"/>
                  </a:lnTo>
                  <a:lnTo>
                    <a:pt x="74" y="14"/>
                  </a:lnTo>
                  <a:lnTo>
                    <a:pt x="76" y="16"/>
                  </a:lnTo>
                  <a:lnTo>
                    <a:pt x="76" y="16"/>
                  </a:lnTo>
                  <a:lnTo>
                    <a:pt x="78" y="16"/>
                  </a:lnTo>
                  <a:lnTo>
                    <a:pt x="82" y="14"/>
                  </a:lnTo>
                  <a:lnTo>
                    <a:pt x="82" y="12"/>
                  </a:lnTo>
                  <a:lnTo>
                    <a:pt x="84" y="12"/>
                  </a:lnTo>
                  <a:lnTo>
                    <a:pt x="86" y="12"/>
                  </a:lnTo>
                  <a:lnTo>
                    <a:pt x="86" y="14"/>
                  </a:lnTo>
                  <a:lnTo>
                    <a:pt x="86" y="14"/>
                  </a:lnTo>
                  <a:lnTo>
                    <a:pt x="88" y="14"/>
                  </a:lnTo>
                  <a:lnTo>
                    <a:pt x="92" y="14"/>
                  </a:lnTo>
                  <a:lnTo>
                    <a:pt x="94" y="14"/>
                  </a:lnTo>
                  <a:lnTo>
                    <a:pt x="96" y="12"/>
                  </a:lnTo>
                  <a:lnTo>
                    <a:pt x="94" y="10"/>
                  </a:lnTo>
                  <a:lnTo>
                    <a:pt x="96" y="10"/>
                  </a:lnTo>
                  <a:lnTo>
                    <a:pt x="98" y="10"/>
                  </a:lnTo>
                  <a:lnTo>
                    <a:pt x="100" y="10"/>
                  </a:lnTo>
                  <a:lnTo>
                    <a:pt x="102" y="10"/>
                  </a:lnTo>
                  <a:lnTo>
                    <a:pt x="104" y="10"/>
                  </a:lnTo>
                  <a:lnTo>
                    <a:pt x="104" y="10"/>
                  </a:lnTo>
                  <a:lnTo>
                    <a:pt x="110" y="8"/>
                  </a:lnTo>
                  <a:lnTo>
                    <a:pt x="112" y="10"/>
                  </a:lnTo>
                  <a:lnTo>
                    <a:pt x="114" y="8"/>
                  </a:lnTo>
                  <a:lnTo>
                    <a:pt x="114" y="8"/>
                  </a:lnTo>
                  <a:lnTo>
                    <a:pt x="116" y="6"/>
                  </a:lnTo>
                  <a:lnTo>
                    <a:pt x="118" y="4"/>
                  </a:lnTo>
                  <a:lnTo>
                    <a:pt x="120" y="4"/>
                  </a:lnTo>
                  <a:lnTo>
                    <a:pt x="122" y="2"/>
                  </a:lnTo>
                  <a:lnTo>
                    <a:pt x="124" y="2"/>
                  </a:lnTo>
                  <a:lnTo>
                    <a:pt x="126" y="2"/>
                  </a:lnTo>
                  <a:lnTo>
                    <a:pt x="128" y="0"/>
                  </a:lnTo>
                  <a:lnTo>
                    <a:pt x="128" y="0"/>
                  </a:lnTo>
                  <a:lnTo>
                    <a:pt x="128" y="2"/>
                  </a:lnTo>
                  <a:lnTo>
                    <a:pt x="128" y="4"/>
                  </a:lnTo>
                  <a:lnTo>
                    <a:pt x="128" y="6"/>
                  </a:lnTo>
                  <a:lnTo>
                    <a:pt x="128" y="6"/>
                  </a:lnTo>
                  <a:lnTo>
                    <a:pt x="126" y="10"/>
                  </a:lnTo>
                  <a:lnTo>
                    <a:pt x="126" y="10"/>
                  </a:lnTo>
                  <a:lnTo>
                    <a:pt x="126" y="12"/>
                  </a:lnTo>
                  <a:lnTo>
                    <a:pt x="126" y="12"/>
                  </a:lnTo>
                  <a:lnTo>
                    <a:pt x="126" y="14"/>
                  </a:lnTo>
                  <a:lnTo>
                    <a:pt x="126" y="18"/>
                  </a:lnTo>
                  <a:lnTo>
                    <a:pt x="128" y="20"/>
                  </a:lnTo>
                  <a:lnTo>
                    <a:pt x="126" y="22"/>
                  </a:lnTo>
                  <a:lnTo>
                    <a:pt x="126" y="24"/>
                  </a:lnTo>
                  <a:lnTo>
                    <a:pt x="128" y="24"/>
                  </a:lnTo>
                  <a:lnTo>
                    <a:pt x="128" y="28"/>
                  </a:lnTo>
                  <a:lnTo>
                    <a:pt x="126" y="30"/>
                  </a:lnTo>
                  <a:lnTo>
                    <a:pt x="126" y="32"/>
                  </a:lnTo>
                  <a:lnTo>
                    <a:pt x="126" y="38"/>
                  </a:lnTo>
                  <a:lnTo>
                    <a:pt x="126" y="38"/>
                  </a:lnTo>
                  <a:lnTo>
                    <a:pt x="126" y="40"/>
                  </a:lnTo>
                  <a:lnTo>
                    <a:pt x="126" y="46"/>
                  </a:lnTo>
                  <a:lnTo>
                    <a:pt x="124" y="46"/>
                  </a:lnTo>
                  <a:lnTo>
                    <a:pt x="124" y="46"/>
                  </a:lnTo>
                  <a:lnTo>
                    <a:pt x="124" y="48"/>
                  </a:lnTo>
                  <a:lnTo>
                    <a:pt x="128" y="48"/>
                  </a:lnTo>
                  <a:lnTo>
                    <a:pt x="128" y="48"/>
                  </a:lnTo>
                  <a:lnTo>
                    <a:pt x="128" y="52"/>
                  </a:lnTo>
                  <a:lnTo>
                    <a:pt x="128" y="54"/>
                  </a:lnTo>
                  <a:lnTo>
                    <a:pt x="126" y="54"/>
                  </a:lnTo>
                  <a:lnTo>
                    <a:pt x="126" y="56"/>
                  </a:lnTo>
                  <a:lnTo>
                    <a:pt x="126" y="58"/>
                  </a:lnTo>
                  <a:lnTo>
                    <a:pt x="124" y="58"/>
                  </a:lnTo>
                  <a:lnTo>
                    <a:pt x="122" y="58"/>
                  </a:lnTo>
                  <a:lnTo>
                    <a:pt x="124" y="60"/>
                  </a:lnTo>
                  <a:lnTo>
                    <a:pt x="124" y="58"/>
                  </a:lnTo>
                  <a:lnTo>
                    <a:pt x="126" y="60"/>
                  </a:lnTo>
                  <a:lnTo>
                    <a:pt x="124" y="60"/>
                  </a:lnTo>
                  <a:lnTo>
                    <a:pt x="124" y="64"/>
                  </a:lnTo>
                  <a:lnTo>
                    <a:pt x="122" y="64"/>
                  </a:lnTo>
                  <a:lnTo>
                    <a:pt x="120" y="68"/>
                  </a:lnTo>
                  <a:lnTo>
                    <a:pt x="120" y="68"/>
                  </a:lnTo>
                  <a:lnTo>
                    <a:pt x="118" y="72"/>
                  </a:lnTo>
                  <a:lnTo>
                    <a:pt x="116" y="72"/>
                  </a:lnTo>
                  <a:lnTo>
                    <a:pt x="116" y="74"/>
                  </a:lnTo>
                  <a:lnTo>
                    <a:pt x="108" y="80"/>
                  </a:lnTo>
                  <a:lnTo>
                    <a:pt x="106" y="80"/>
                  </a:lnTo>
                  <a:lnTo>
                    <a:pt x="106" y="80"/>
                  </a:lnTo>
                  <a:lnTo>
                    <a:pt x="98" y="86"/>
                  </a:lnTo>
                  <a:lnTo>
                    <a:pt x="94" y="84"/>
                  </a:lnTo>
                  <a:lnTo>
                    <a:pt x="94" y="86"/>
                  </a:lnTo>
                  <a:lnTo>
                    <a:pt x="92" y="86"/>
                  </a:lnTo>
                  <a:lnTo>
                    <a:pt x="86" y="90"/>
                  </a:lnTo>
                  <a:lnTo>
                    <a:pt x="84" y="90"/>
                  </a:lnTo>
                  <a:lnTo>
                    <a:pt x="84" y="92"/>
                  </a:lnTo>
                  <a:lnTo>
                    <a:pt x="82" y="94"/>
                  </a:lnTo>
                  <a:lnTo>
                    <a:pt x="80" y="96"/>
                  </a:lnTo>
                  <a:lnTo>
                    <a:pt x="80" y="94"/>
                  </a:lnTo>
                  <a:lnTo>
                    <a:pt x="78" y="96"/>
                  </a:lnTo>
                  <a:lnTo>
                    <a:pt x="78" y="98"/>
                  </a:lnTo>
                  <a:lnTo>
                    <a:pt x="78" y="100"/>
                  </a:lnTo>
                  <a:lnTo>
                    <a:pt x="72" y="102"/>
                  </a:lnTo>
                  <a:lnTo>
                    <a:pt x="72" y="104"/>
                  </a:lnTo>
                  <a:lnTo>
                    <a:pt x="70" y="104"/>
                  </a:lnTo>
                  <a:lnTo>
                    <a:pt x="70" y="104"/>
                  </a:lnTo>
                  <a:lnTo>
                    <a:pt x="70" y="106"/>
                  </a:lnTo>
                  <a:lnTo>
                    <a:pt x="66" y="106"/>
                  </a:lnTo>
                  <a:lnTo>
                    <a:pt x="60" y="110"/>
                  </a:lnTo>
                  <a:lnTo>
                    <a:pt x="60" y="114"/>
                  </a:lnTo>
                  <a:lnTo>
                    <a:pt x="58" y="114"/>
                  </a:lnTo>
                  <a:lnTo>
                    <a:pt x="56" y="114"/>
                  </a:lnTo>
                  <a:lnTo>
                    <a:pt x="54" y="116"/>
                  </a:lnTo>
                  <a:lnTo>
                    <a:pt x="52" y="116"/>
                  </a:lnTo>
                  <a:lnTo>
                    <a:pt x="50" y="116"/>
                  </a:lnTo>
                  <a:lnTo>
                    <a:pt x="50" y="116"/>
                  </a:lnTo>
                  <a:lnTo>
                    <a:pt x="52" y="118"/>
                  </a:lnTo>
                  <a:lnTo>
                    <a:pt x="52" y="120"/>
                  </a:lnTo>
                  <a:lnTo>
                    <a:pt x="50" y="120"/>
                  </a:lnTo>
                  <a:lnTo>
                    <a:pt x="50" y="122"/>
                  </a:lnTo>
                  <a:lnTo>
                    <a:pt x="50" y="124"/>
                  </a:lnTo>
                  <a:lnTo>
                    <a:pt x="54" y="130"/>
                  </a:lnTo>
                  <a:lnTo>
                    <a:pt x="54" y="132"/>
                  </a:lnTo>
                  <a:lnTo>
                    <a:pt x="52" y="132"/>
                  </a:lnTo>
                  <a:lnTo>
                    <a:pt x="52" y="134"/>
                  </a:lnTo>
                  <a:lnTo>
                    <a:pt x="54" y="134"/>
                  </a:lnTo>
                  <a:lnTo>
                    <a:pt x="54" y="138"/>
                  </a:lnTo>
                  <a:lnTo>
                    <a:pt x="56" y="142"/>
                  </a:lnTo>
                  <a:lnTo>
                    <a:pt x="56" y="148"/>
                  </a:lnTo>
                  <a:lnTo>
                    <a:pt x="56" y="152"/>
                  </a:lnTo>
                  <a:lnTo>
                    <a:pt x="58" y="150"/>
                  </a:lnTo>
                  <a:lnTo>
                    <a:pt x="58" y="148"/>
                  </a:lnTo>
                  <a:lnTo>
                    <a:pt x="58" y="146"/>
                  </a:lnTo>
                  <a:lnTo>
                    <a:pt x="58" y="148"/>
                  </a:lnTo>
                  <a:lnTo>
                    <a:pt x="58" y="148"/>
                  </a:lnTo>
                  <a:lnTo>
                    <a:pt x="58" y="152"/>
                  </a:lnTo>
                  <a:lnTo>
                    <a:pt x="58" y="154"/>
                  </a:lnTo>
                  <a:lnTo>
                    <a:pt x="58" y="156"/>
                  </a:lnTo>
                  <a:lnTo>
                    <a:pt x="58" y="156"/>
                  </a:lnTo>
                  <a:lnTo>
                    <a:pt x="56" y="160"/>
                  </a:lnTo>
                  <a:lnTo>
                    <a:pt x="56" y="162"/>
                  </a:lnTo>
                  <a:lnTo>
                    <a:pt x="56" y="164"/>
                  </a:lnTo>
                  <a:lnTo>
                    <a:pt x="56" y="166"/>
                  </a:lnTo>
                  <a:lnTo>
                    <a:pt x="54" y="166"/>
                  </a:lnTo>
                  <a:lnTo>
                    <a:pt x="56" y="170"/>
                  </a:lnTo>
                  <a:lnTo>
                    <a:pt x="58" y="168"/>
                  </a:lnTo>
                  <a:lnTo>
                    <a:pt x="58" y="170"/>
                  </a:lnTo>
                  <a:lnTo>
                    <a:pt x="56" y="172"/>
                  </a:lnTo>
                  <a:lnTo>
                    <a:pt x="56" y="174"/>
                  </a:lnTo>
                  <a:lnTo>
                    <a:pt x="50" y="180"/>
                  </a:lnTo>
                  <a:lnTo>
                    <a:pt x="42" y="184"/>
                  </a:lnTo>
                  <a:lnTo>
                    <a:pt x="32" y="186"/>
                  </a:lnTo>
                  <a:lnTo>
                    <a:pt x="28" y="190"/>
                  </a:lnTo>
                  <a:lnTo>
                    <a:pt x="24" y="190"/>
                  </a:lnTo>
                  <a:lnTo>
                    <a:pt x="24" y="192"/>
                  </a:lnTo>
                  <a:lnTo>
                    <a:pt x="22" y="192"/>
                  </a:lnTo>
                  <a:lnTo>
                    <a:pt x="22" y="196"/>
                  </a:lnTo>
                  <a:lnTo>
                    <a:pt x="20" y="196"/>
                  </a:lnTo>
                  <a:lnTo>
                    <a:pt x="18" y="196"/>
                  </a:lnTo>
                  <a:lnTo>
                    <a:pt x="20" y="198"/>
                  </a:lnTo>
                  <a:lnTo>
                    <a:pt x="20" y="200"/>
                  </a:lnTo>
                  <a:lnTo>
                    <a:pt x="20" y="202"/>
                  </a:lnTo>
                  <a:lnTo>
                    <a:pt x="22" y="200"/>
                  </a:lnTo>
                  <a:lnTo>
                    <a:pt x="24" y="200"/>
                  </a:lnTo>
                  <a:lnTo>
                    <a:pt x="24" y="198"/>
                  </a:lnTo>
                  <a:lnTo>
                    <a:pt x="24" y="198"/>
                  </a:lnTo>
                  <a:lnTo>
                    <a:pt x="24" y="200"/>
                  </a:lnTo>
                  <a:lnTo>
                    <a:pt x="24" y="204"/>
                  </a:lnTo>
                  <a:lnTo>
                    <a:pt x="24" y="204"/>
                  </a:lnTo>
                  <a:lnTo>
                    <a:pt x="24" y="206"/>
                  </a:lnTo>
                  <a:lnTo>
                    <a:pt x="20" y="206"/>
                  </a:lnTo>
                  <a:lnTo>
                    <a:pt x="16" y="206"/>
                  </a:lnTo>
                  <a:lnTo>
                    <a:pt x="16" y="206"/>
                  </a:lnTo>
                  <a:lnTo>
                    <a:pt x="16" y="206"/>
                  </a:lnTo>
                  <a:lnTo>
                    <a:pt x="16" y="204"/>
                  </a:lnTo>
                  <a:lnTo>
                    <a:pt x="16" y="202"/>
                  </a:lnTo>
                  <a:lnTo>
                    <a:pt x="16" y="200"/>
                  </a:lnTo>
                  <a:lnTo>
                    <a:pt x="16" y="200"/>
                  </a:lnTo>
                  <a:lnTo>
                    <a:pt x="14" y="198"/>
                  </a:lnTo>
                  <a:lnTo>
                    <a:pt x="12" y="198"/>
                  </a:lnTo>
                  <a:lnTo>
                    <a:pt x="12" y="196"/>
                  </a:lnTo>
                  <a:lnTo>
                    <a:pt x="12" y="192"/>
                  </a:lnTo>
                  <a:lnTo>
                    <a:pt x="12" y="190"/>
                  </a:lnTo>
                  <a:lnTo>
                    <a:pt x="14" y="186"/>
                  </a:lnTo>
                  <a:lnTo>
                    <a:pt x="14" y="176"/>
                  </a:lnTo>
                  <a:lnTo>
                    <a:pt x="12" y="172"/>
                  </a:lnTo>
                  <a:lnTo>
                    <a:pt x="12" y="170"/>
                  </a:lnTo>
                  <a:lnTo>
                    <a:pt x="12" y="168"/>
                  </a:lnTo>
                  <a:lnTo>
                    <a:pt x="12" y="168"/>
                  </a:lnTo>
                  <a:lnTo>
                    <a:pt x="12" y="162"/>
                  </a:lnTo>
                  <a:lnTo>
                    <a:pt x="10" y="158"/>
                  </a:lnTo>
                  <a:lnTo>
                    <a:pt x="10" y="156"/>
                  </a:lnTo>
                  <a:lnTo>
                    <a:pt x="10" y="152"/>
                  </a:lnTo>
                  <a:lnTo>
                    <a:pt x="8" y="152"/>
                  </a:lnTo>
                  <a:close/>
                </a:path>
              </a:pathLst>
            </a:custGeom>
            <a:grpFill/>
            <a:ln w="6350">
              <a:solidFill>
                <a:srgbClr val="F6AA16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/>
              <a:endParaRPr lang="en-US" sz="3448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39" name="Morocco">
              <a:extLst>
                <a:ext uri="{FF2B5EF4-FFF2-40B4-BE49-F238E27FC236}">
                  <a16:creationId xmlns:a16="http://schemas.microsoft.com/office/drawing/2014/main" id="{BDB7E751-DCBC-42C9-817A-5F13FA26656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25190" y="3537261"/>
              <a:ext cx="271768" cy="218180"/>
            </a:xfrm>
            <a:custGeom>
              <a:avLst/>
              <a:gdLst>
                <a:gd name="T0" fmla="*/ 50 w 142"/>
                <a:gd name="T1" fmla="*/ 104 h 114"/>
                <a:gd name="T2" fmla="*/ 58 w 142"/>
                <a:gd name="T3" fmla="*/ 96 h 114"/>
                <a:gd name="T4" fmla="*/ 68 w 142"/>
                <a:gd name="T5" fmla="*/ 92 h 114"/>
                <a:gd name="T6" fmla="*/ 74 w 142"/>
                <a:gd name="T7" fmla="*/ 92 h 114"/>
                <a:gd name="T8" fmla="*/ 84 w 142"/>
                <a:gd name="T9" fmla="*/ 90 h 114"/>
                <a:gd name="T10" fmla="*/ 106 w 142"/>
                <a:gd name="T11" fmla="*/ 76 h 114"/>
                <a:gd name="T12" fmla="*/ 116 w 142"/>
                <a:gd name="T13" fmla="*/ 68 h 114"/>
                <a:gd name="T14" fmla="*/ 116 w 142"/>
                <a:gd name="T15" fmla="*/ 62 h 114"/>
                <a:gd name="T16" fmla="*/ 122 w 142"/>
                <a:gd name="T17" fmla="*/ 54 h 114"/>
                <a:gd name="T18" fmla="*/ 140 w 142"/>
                <a:gd name="T19" fmla="*/ 54 h 114"/>
                <a:gd name="T20" fmla="*/ 142 w 142"/>
                <a:gd name="T21" fmla="*/ 52 h 114"/>
                <a:gd name="T22" fmla="*/ 142 w 142"/>
                <a:gd name="T23" fmla="*/ 48 h 114"/>
                <a:gd name="T24" fmla="*/ 140 w 142"/>
                <a:gd name="T25" fmla="*/ 46 h 114"/>
                <a:gd name="T26" fmla="*/ 136 w 142"/>
                <a:gd name="T27" fmla="*/ 42 h 114"/>
                <a:gd name="T28" fmla="*/ 134 w 142"/>
                <a:gd name="T29" fmla="*/ 30 h 114"/>
                <a:gd name="T30" fmla="*/ 134 w 142"/>
                <a:gd name="T31" fmla="*/ 24 h 114"/>
                <a:gd name="T32" fmla="*/ 132 w 142"/>
                <a:gd name="T33" fmla="*/ 18 h 114"/>
                <a:gd name="T34" fmla="*/ 132 w 142"/>
                <a:gd name="T35" fmla="*/ 14 h 114"/>
                <a:gd name="T36" fmla="*/ 130 w 142"/>
                <a:gd name="T37" fmla="*/ 12 h 114"/>
                <a:gd name="T38" fmla="*/ 120 w 142"/>
                <a:gd name="T39" fmla="*/ 12 h 114"/>
                <a:gd name="T40" fmla="*/ 118 w 142"/>
                <a:gd name="T41" fmla="*/ 8 h 114"/>
                <a:gd name="T42" fmla="*/ 118 w 142"/>
                <a:gd name="T43" fmla="*/ 6 h 114"/>
                <a:gd name="T44" fmla="*/ 112 w 142"/>
                <a:gd name="T45" fmla="*/ 10 h 114"/>
                <a:gd name="T46" fmla="*/ 106 w 142"/>
                <a:gd name="T47" fmla="*/ 10 h 114"/>
                <a:gd name="T48" fmla="*/ 100 w 142"/>
                <a:gd name="T49" fmla="*/ 12 h 114"/>
                <a:gd name="T50" fmla="*/ 94 w 142"/>
                <a:gd name="T51" fmla="*/ 6 h 114"/>
                <a:gd name="T52" fmla="*/ 92 w 142"/>
                <a:gd name="T53" fmla="*/ 4 h 114"/>
                <a:gd name="T54" fmla="*/ 92 w 142"/>
                <a:gd name="T55" fmla="*/ 2 h 114"/>
                <a:gd name="T56" fmla="*/ 88 w 142"/>
                <a:gd name="T57" fmla="*/ 2 h 114"/>
                <a:gd name="T58" fmla="*/ 86 w 142"/>
                <a:gd name="T59" fmla="*/ 2 h 114"/>
                <a:gd name="T60" fmla="*/ 82 w 142"/>
                <a:gd name="T61" fmla="*/ 12 h 114"/>
                <a:gd name="T62" fmla="*/ 80 w 142"/>
                <a:gd name="T63" fmla="*/ 20 h 114"/>
                <a:gd name="T64" fmla="*/ 72 w 142"/>
                <a:gd name="T65" fmla="*/ 28 h 114"/>
                <a:gd name="T66" fmla="*/ 68 w 142"/>
                <a:gd name="T67" fmla="*/ 30 h 114"/>
                <a:gd name="T68" fmla="*/ 60 w 142"/>
                <a:gd name="T69" fmla="*/ 36 h 114"/>
                <a:gd name="T70" fmla="*/ 54 w 142"/>
                <a:gd name="T71" fmla="*/ 40 h 114"/>
                <a:gd name="T72" fmla="*/ 50 w 142"/>
                <a:gd name="T73" fmla="*/ 42 h 114"/>
                <a:gd name="T74" fmla="*/ 46 w 142"/>
                <a:gd name="T75" fmla="*/ 52 h 114"/>
                <a:gd name="T76" fmla="*/ 40 w 142"/>
                <a:gd name="T77" fmla="*/ 58 h 114"/>
                <a:gd name="T78" fmla="*/ 38 w 142"/>
                <a:gd name="T79" fmla="*/ 68 h 114"/>
                <a:gd name="T80" fmla="*/ 38 w 142"/>
                <a:gd name="T81" fmla="*/ 76 h 114"/>
                <a:gd name="T82" fmla="*/ 40 w 142"/>
                <a:gd name="T83" fmla="*/ 80 h 114"/>
                <a:gd name="T84" fmla="*/ 32 w 142"/>
                <a:gd name="T85" fmla="*/ 92 h 114"/>
                <a:gd name="T86" fmla="*/ 28 w 142"/>
                <a:gd name="T87" fmla="*/ 98 h 114"/>
                <a:gd name="T88" fmla="*/ 16 w 142"/>
                <a:gd name="T89" fmla="*/ 106 h 114"/>
                <a:gd name="T90" fmla="*/ 0 w 142"/>
                <a:gd name="T91" fmla="*/ 114 h 114"/>
                <a:gd name="T92" fmla="*/ 50 w 142"/>
                <a:gd name="T93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42" h="114">
                  <a:moveTo>
                    <a:pt x="50" y="114"/>
                  </a:moveTo>
                  <a:lnTo>
                    <a:pt x="50" y="104"/>
                  </a:lnTo>
                  <a:lnTo>
                    <a:pt x="56" y="100"/>
                  </a:lnTo>
                  <a:lnTo>
                    <a:pt x="58" y="96"/>
                  </a:lnTo>
                  <a:lnTo>
                    <a:pt x="62" y="94"/>
                  </a:lnTo>
                  <a:lnTo>
                    <a:pt x="68" y="92"/>
                  </a:lnTo>
                  <a:lnTo>
                    <a:pt x="72" y="92"/>
                  </a:lnTo>
                  <a:lnTo>
                    <a:pt x="74" y="92"/>
                  </a:lnTo>
                  <a:lnTo>
                    <a:pt x="78" y="92"/>
                  </a:lnTo>
                  <a:lnTo>
                    <a:pt x="84" y="90"/>
                  </a:lnTo>
                  <a:lnTo>
                    <a:pt x="94" y="84"/>
                  </a:lnTo>
                  <a:lnTo>
                    <a:pt x="106" y="76"/>
                  </a:lnTo>
                  <a:lnTo>
                    <a:pt x="114" y="72"/>
                  </a:lnTo>
                  <a:lnTo>
                    <a:pt x="116" y="68"/>
                  </a:lnTo>
                  <a:lnTo>
                    <a:pt x="116" y="64"/>
                  </a:lnTo>
                  <a:lnTo>
                    <a:pt x="116" y="62"/>
                  </a:lnTo>
                  <a:lnTo>
                    <a:pt x="120" y="60"/>
                  </a:lnTo>
                  <a:lnTo>
                    <a:pt x="122" y="54"/>
                  </a:lnTo>
                  <a:lnTo>
                    <a:pt x="126" y="54"/>
                  </a:lnTo>
                  <a:lnTo>
                    <a:pt x="140" y="54"/>
                  </a:lnTo>
                  <a:lnTo>
                    <a:pt x="142" y="52"/>
                  </a:lnTo>
                  <a:lnTo>
                    <a:pt x="142" y="52"/>
                  </a:lnTo>
                  <a:lnTo>
                    <a:pt x="142" y="48"/>
                  </a:lnTo>
                  <a:lnTo>
                    <a:pt x="142" y="48"/>
                  </a:lnTo>
                  <a:lnTo>
                    <a:pt x="140" y="48"/>
                  </a:lnTo>
                  <a:lnTo>
                    <a:pt x="140" y="46"/>
                  </a:lnTo>
                  <a:lnTo>
                    <a:pt x="138" y="46"/>
                  </a:lnTo>
                  <a:lnTo>
                    <a:pt x="136" y="42"/>
                  </a:lnTo>
                  <a:lnTo>
                    <a:pt x="134" y="40"/>
                  </a:lnTo>
                  <a:lnTo>
                    <a:pt x="134" y="30"/>
                  </a:lnTo>
                  <a:lnTo>
                    <a:pt x="134" y="28"/>
                  </a:lnTo>
                  <a:lnTo>
                    <a:pt x="134" y="24"/>
                  </a:lnTo>
                  <a:lnTo>
                    <a:pt x="134" y="20"/>
                  </a:lnTo>
                  <a:lnTo>
                    <a:pt x="132" y="18"/>
                  </a:lnTo>
                  <a:lnTo>
                    <a:pt x="132" y="16"/>
                  </a:lnTo>
                  <a:lnTo>
                    <a:pt x="132" y="14"/>
                  </a:lnTo>
                  <a:lnTo>
                    <a:pt x="130" y="12"/>
                  </a:lnTo>
                  <a:lnTo>
                    <a:pt x="130" y="12"/>
                  </a:lnTo>
                  <a:lnTo>
                    <a:pt x="128" y="12"/>
                  </a:lnTo>
                  <a:lnTo>
                    <a:pt x="120" y="12"/>
                  </a:lnTo>
                  <a:lnTo>
                    <a:pt x="120" y="10"/>
                  </a:lnTo>
                  <a:lnTo>
                    <a:pt x="118" y="8"/>
                  </a:lnTo>
                  <a:lnTo>
                    <a:pt x="118" y="6"/>
                  </a:lnTo>
                  <a:lnTo>
                    <a:pt x="118" y="6"/>
                  </a:lnTo>
                  <a:lnTo>
                    <a:pt x="116" y="10"/>
                  </a:lnTo>
                  <a:lnTo>
                    <a:pt x="112" y="10"/>
                  </a:lnTo>
                  <a:lnTo>
                    <a:pt x="108" y="10"/>
                  </a:lnTo>
                  <a:lnTo>
                    <a:pt x="106" y="10"/>
                  </a:lnTo>
                  <a:lnTo>
                    <a:pt x="104" y="10"/>
                  </a:lnTo>
                  <a:lnTo>
                    <a:pt x="100" y="12"/>
                  </a:lnTo>
                  <a:lnTo>
                    <a:pt x="96" y="10"/>
                  </a:lnTo>
                  <a:lnTo>
                    <a:pt x="94" y="6"/>
                  </a:lnTo>
                  <a:lnTo>
                    <a:pt x="92" y="6"/>
                  </a:lnTo>
                  <a:lnTo>
                    <a:pt x="92" y="4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92" y="0"/>
                  </a:lnTo>
                  <a:lnTo>
                    <a:pt x="88" y="2"/>
                  </a:lnTo>
                  <a:lnTo>
                    <a:pt x="88" y="2"/>
                  </a:lnTo>
                  <a:lnTo>
                    <a:pt x="86" y="2"/>
                  </a:lnTo>
                  <a:lnTo>
                    <a:pt x="84" y="6"/>
                  </a:lnTo>
                  <a:lnTo>
                    <a:pt x="82" y="12"/>
                  </a:lnTo>
                  <a:lnTo>
                    <a:pt x="80" y="16"/>
                  </a:lnTo>
                  <a:lnTo>
                    <a:pt x="80" y="20"/>
                  </a:lnTo>
                  <a:lnTo>
                    <a:pt x="78" y="24"/>
                  </a:lnTo>
                  <a:lnTo>
                    <a:pt x="72" y="28"/>
                  </a:lnTo>
                  <a:lnTo>
                    <a:pt x="72" y="28"/>
                  </a:lnTo>
                  <a:lnTo>
                    <a:pt x="68" y="30"/>
                  </a:lnTo>
                  <a:lnTo>
                    <a:pt x="64" y="32"/>
                  </a:lnTo>
                  <a:lnTo>
                    <a:pt x="60" y="36"/>
                  </a:lnTo>
                  <a:lnTo>
                    <a:pt x="60" y="36"/>
                  </a:lnTo>
                  <a:lnTo>
                    <a:pt x="54" y="40"/>
                  </a:lnTo>
                  <a:lnTo>
                    <a:pt x="52" y="40"/>
                  </a:lnTo>
                  <a:lnTo>
                    <a:pt x="50" y="42"/>
                  </a:lnTo>
                  <a:lnTo>
                    <a:pt x="44" y="48"/>
                  </a:lnTo>
                  <a:lnTo>
                    <a:pt x="46" y="52"/>
                  </a:lnTo>
                  <a:lnTo>
                    <a:pt x="46" y="54"/>
                  </a:lnTo>
                  <a:lnTo>
                    <a:pt x="40" y="58"/>
                  </a:lnTo>
                  <a:lnTo>
                    <a:pt x="38" y="64"/>
                  </a:lnTo>
                  <a:lnTo>
                    <a:pt x="38" y="68"/>
                  </a:lnTo>
                  <a:lnTo>
                    <a:pt x="40" y="72"/>
                  </a:lnTo>
                  <a:lnTo>
                    <a:pt x="38" y="76"/>
                  </a:lnTo>
                  <a:lnTo>
                    <a:pt x="38" y="78"/>
                  </a:lnTo>
                  <a:lnTo>
                    <a:pt x="40" y="80"/>
                  </a:lnTo>
                  <a:lnTo>
                    <a:pt x="40" y="82"/>
                  </a:lnTo>
                  <a:lnTo>
                    <a:pt x="32" y="92"/>
                  </a:lnTo>
                  <a:lnTo>
                    <a:pt x="30" y="96"/>
                  </a:lnTo>
                  <a:lnTo>
                    <a:pt x="28" y="98"/>
                  </a:lnTo>
                  <a:lnTo>
                    <a:pt x="24" y="98"/>
                  </a:lnTo>
                  <a:lnTo>
                    <a:pt x="16" y="106"/>
                  </a:lnTo>
                  <a:lnTo>
                    <a:pt x="2" y="110"/>
                  </a:lnTo>
                  <a:lnTo>
                    <a:pt x="0" y="114"/>
                  </a:lnTo>
                  <a:lnTo>
                    <a:pt x="50" y="114"/>
                  </a:lnTo>
                  <a:lnTo>
                    <a:pt x="50" y="114"/>
                  </a:lnTo>
                  <a:lnTo>
                    <a:pt x="50" y="114"/>
                  </a:lnTo>
                  <a:close/>
                </a:path>
              </a:pathLst>
            </a:custGeom>
            <a:grpFill/>
            <a:ln w="6350">
              <a:solidFill>
                <a:srgbClr val="F6AA16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/>
              <a:endParaRPr lang="en-US" sz="3448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40" name="Montenegro">
              <a:extLst>
                <a:ext uri="{FF2B5EF4-FFF2-40B4-BE49-F238E27FC236}">
                  <a16:creationId xmlns:a16="http://schemas.microsoft.com/office/drawing/2014/main" id="{EFC92FC7-C771-43F9-9449-1DDB86AB134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8008" y="3319081"/>
              <a:ext cx="42105" cy="49760"/>
            </a:xfrm>
            <a:custGeom>
              <a:avLst/>
              <a:gdLst>
                <a:gd name="T0" fmla="*/ 10 w 22"/>
                <a:gd name="T1" fmla="*/ 26 h 26"/>
                <a:gd name="T2" fmla="*/ 10 w 22"/>
                <a:gd name="T3" fmla="*/ 22 h 26"/>
                <a:gd name="T4" fmla="*/ 12 w 22"/>
                <a:gd name="T5" fmla="*/ 18 h 26"/>
                <a:gd name="T6" fmla="*/ 16 w 22"/>
                <a:gd name="T7" fmla="*/ 16 h 26"/>
                <a:gd name="T8" fmla="*/ 16 w 22"/>
                <a:gd name="T9" fmla="*/ 16 h 26"/>
                <a:gd name="T10" fmla="*/ 18 w 22"/>
                <a:gd name="T11" fmla="*/ 18 h 26"/>
                <a:gd name="T12" fmla="*/ 20 w 22"/>
                <a:gd name="T13" fmla="*/ 16 h 26"/>
                <a:gd name="T14" fmla="*/ 20 w 22"/>
                <a:gd name="T15" fmla="*/ 14 h 26"/>
                <a:gd name="T16" fmla="*/ 22 w 22"/>
                <a:gd name="T17" fmla="*/ 12 h 26"/>
                <a:gd name="T18" fmla="*/ 22 w 22"/>
                <a:gd name="T19" fmla="*/ 10 h 26"/>
                <a:gd name="T20" fmla="*/ 18 w 22"/>
                <a:gd name="T21" fmla="*/ 8 h 26"/>
                <a:gd name="T22" fmla="*/ 16 w 22"/>
                <a:gd name="T23" fmla="*/ 8 h 26"/>
                <a:gd name="T24" fmla="*/ 14 w 22"/>
                <a:gd name="T25" fmla="*/ 8 h 26"/>
                <a:gd name="T26" fmla="*/ 12 w 22"/>
                <a:gd name="T27" fmla="*/ 6 h 26"/>
                <a:gd name="T28" fmla="*/ 12 w 22"/>
                <a:gd name="T29" fmla="*/ 4 h 26"/>
                <a:gd name="T30" fmla="*/ 10 w 22"/>
                <a:gd name="T31" fmla="*/ 2 h 26"/>
                <a:gd name="T32" fmla="*/ 10 w 22"/>
                <a:gd name="T33" fmla="*/ 2 h 26"/>
                <a:gd name="T34" fmla="*/ 8 w 22"/>
                <a:gd name="T35" fmla="*/ 2 h 26"/>
                <a:gd name="T36" fmla="*/ 6 w 22"/>
                <a:gd name="T37" fmla="*/ 0 h 26"/>
                <a:gd name="T38" fmla="*/ 4 w 22"/>
                <a:gd name="T39" fmla="*/ 0 h 26"/>
                <a:gd name="T40" fmla="*/ 4 w 22"/>
                <a:gd name="T41" fmla="*/ 2 h 26"/>
                <a:gd name="T42" fmla="*/ 6 w 22"/>
                <a:gd name="T43" fmla="*/ 4 h 26"/>
                <a:gd name="T44" fmla="*/ 8 w 22"/>
                <a:gd name="T45" fmla="*/ 6 h 26"/>
                <a:gd name="T46" fmla="*/ 6 w 22"/>
                <a:gd name="T47" fmla="*/ 6 h 26"/>
                <a:gd name="T48" fmla="*/ 4 w 22"/>
                <a:gd name="T49" fmla="*/ 6 h 26"/>
                <a:gd name="T50" fmla="*/ 2 w 22"/>
                <a:gd name="T51" fmla="*/ 8 h 26"/>
                <a:gd name="T52" fmla="*/ 2 w 22"/>
                <a:gd name="T53" fmla="*/ 12 h 26"/>
                <a:gd name="T54" fmla="*/ 2 w 22"/>
                <a:gd name="T55" fmla="*/ 16 h 26"/>
                <a:gd name="T56" fmla="*/ 0 w 22"/>
                <a:gd name="T57" fmla="*/ 16 h 26"/>
                <a:gd name="T58" fmla="*/ 0 w 22"/>
                <a:gd name="T59" fmla="*/ 16 h 26"/>
                <a:gd name="T60" fmla="*/ 2 w 22"/>
                <a:gd name="T61" fmla="*/ 18 h 26"/>
                <a:gd name="T62" fmla="*/ 8 w 22"/>
                <a:gd name="T63" fmla="*/ 24 h 26"/>
                <a:gd name="T64" fmla="*/ 8 w 22"/>
                <a:gd name="T65" fmla="*/ 26 h 26"/>
                <a:gd name="T66" fmla="*/ 10 w 22"/>
                <a:gd name="T67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2" h="26">
                  <a:moveTo>
                    <a:pt x="10" y="26"/>
                  </a:moveTo>
                  <a:lnTo>
                    <a:pt x="10" y="22"/>
                  </a:lnTo>
                  <a:lnTo>
                    <a:pt x="12" y="18"/>
                  </a:lnTo>
                  <a:lnTo>
                    <a:pt x="16" y="16"/>
                  </a:lnTo>
                  <a:lnTo>
                    <a:pt x="16" y="16"/>
                  </a:lnTo>
                  <a:lnTo>
                    <a:pt x="18" y="18"/>
                  </a:lnTo>
                  <a:lnTo>
                    <a:pt x="20" y="16"/>
                  </a:lnTo>
                  <a:lnTo>
                    <a:pt x="20" y="14"/>
                  </a:lnTo>
                  <a:lnTo>
                    <a:pt x="22" y="12"/>
                  </a:lnTo>
                  <a:lnTo>
                    <a:pt x="22" y="10"/>
                  </a:lnTo>
                  <a:lnTo>
                    <a:pt x="18" y="8"/>
                  </a:lnTo>
                  <a:lnTo>
                    <a:pt x="16" y="8"/>
                  </a:lnTo>
                  <a:lnTo>
                    <a:pt x="14" y="8"/>
                  </a:lnTo>
                  <a:lnTo>
                    <a:pt x="12" y="6"/>
                  </a:lnTo>
                  <a:lnTo>
                    <a:pt x="12" y="4"/>
                  </a:lnTo>
                  <a:lnTo>
                    <a:pt x="10" y="2"/>
                  </a:lnTo>
                  <a:lnTo>
                    <a:pt x="10" y="2"/>
                  </a:lnTo>
                  <a:lnTo>
                    <a:pt x="8" y="2"/>
                  </a:lnTo>
                  <a:lnTo>
                    <a:pt x="6" y="0"/>
                  </a:lnTo>
                  <a:lnTo>
                    <a:pt x="4" y="0"/>
                  </a:lnTo>
                  <a:lnTo>
                    <a:pt x="4" y="2"/>
                  </a:lnTo>
                  <a:lnTo>
                    <a:pt x="6" y="4"/>
                  </a:lnTo>
                  <a:lnTo>
                    <a:pt x="8" y="6"/>
                  </a:lnTo>
                  <a:lnTo>
                    <a:pt x="6" y="6"/>
                  </a:lnTo>
                  <a:lnTo>
                    <a:pt x="4" y="6"/>
                  </a:lnTo>
                  <a:lnTo>
                    <a:pt x="2" y="8"/>
                  </a:lnTo>
                  <a:lnTo>
                    <a:pt x="2" y="12"/>
                  </a:lnTo>
                  <a:lnTo>
                    <a:pt x="2" y="16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2" y="18"/>
                  </a:lnTo>
                  <a:lnTo>
                    <a:pt x="8" y="24"/>
                  </a:lnTo>
                  <a:lnTo>
                    <a:pt x="8" y="26"/>
                  </a:lnTo>
                  <a:lnTo>
                    <a:pt x="10" y="26"/>
                  </a:lnTo>
                  <a:close/>
                </a:path>
              </a:pathLst>
            </a:custGeom>
            <a:grpFill/>
            <a:ln w="6350">
              <a:solidFill>
                <a:srgbClr val="F6AA16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/>
              <a:endParaRPr lang="en-US" sz="3448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41" name="Moldova">
              <a:extLst>
                <a:ext uri="{FF2B5EF4-FFF2-40B4-BE49-F238E27FC236}">
                  <a16:creationId xmlns:a16="http://schemas.microsoft.com/office/drawing/2014/main" id="{1C1EE434-9084-4A73-AE21-954AD51E2A95}"/>
                </a:ext>
              </a:extLst>
            </p:cNvPr>
            <p:cNvSpPr>
              <a:spLocks/>
            </p:cNvSpPr>
            <p:nvPr/>
          </p:nvSpPr>
          <p:spPr bwMode="auto">
            <a:xfrm>
              <a:off x="6482600" y="3165973"/>
              <a:ext cx="80382" cy="91865"/>
            </a:xfrm>
            <a:custGeom>
              <a:avLst/>
              <a:gdLst>
                <a:gd name="T0" fmla="*/ 0 w 42"/>
                <a:gd name="T1" fmla="*/ 8 h 48"/>
                <a:gd name="T2" fmla="*/ 0 w 42"/>
                <a:gd name="T3" fmla="*/ 6 h 48"/>
                <a:gd name="T4" fmla="*/ 0 w 42"/>
                <a:gd name="T5" fmla="*/ 4 h 48"/>
                <a:gd name="T6" fmla="*/ 0 w 42"/>
                <a:gd name="T7" fmla="*/ 2 h 48"/>
                <a:gd name="T8" fmla="*/ 2 w 42"/>
                <a:gd name="T9" fmla="*/ 2 h 48"/>
                <a:gd name="T10" fmla="*/ 4 w 42"/>
                <a:gd name="T11" fmla="*/ 2 h 48"/>
                <a:gd name="T12" fmla="*/ 6 w 42"/>
                <a:gd name="T13" fmla="*/ 2 h 48"/>
                <a:gd name="T14" fmla="*/ 6 w 42"/>
                <a:gd name="T15" fmla="*/ 2 h 48"/>
                <a:gd name="T16" fmla="*/ 8 w 42"/>
                <a:gd name="T17" fmla="*/ 2 h 48"/>
                <a:gd name="T18" fmla="*/ 10 w 42"/>
                <a:gd name="T19" fmla="*/ 0 h 48"/>
                <a:gd name="T20" fmla="*/ 12 w 42"/>
                <a:gd name="T21" fmla="*/ 4 h 48"/>
                <a:gd name="T22" fmla="*/ 14 w 42"/>
                <a:gd name="T23" fmla="*/ 4 h 48"/>
                <a:gd name="T24" fmla="*/ 18 w 42"/>
                <a:gd name="T25" fmla="*/ 6 h 48"/>
                <a:gd name="T26" fmla="*/ 22 w 42"/>
                <a:gd name="T27" fmla="*/ 6 h 48"/>
                <a:gd name="T28" fmla="*/ 24 w 42"/>
                <a:gd name="T29" fmla="*/ 6 h 48"/>
                <a:gd name="T30" fmla="*/ 24 w 42"/>
                <a:gd name="T31" fmla="*/ 6 h 48"/>
                <a:gd name="T32" fmla="*/ 28 w 42"/>
                <a:gd name="T33" fmla="*/ 10 h 48"/>
                <a:gd name="T34" fmla="*/ 32 w 42"/>
                <a:gd name="T35" fmla="*/ 12 h 48"/>
                <a:gd name="T36" fmla="*/ 32 w 42"/>
                <a:gd name="T37" fmla="*/ 16 h 48"/>
                <a:gd name="T38" fmla="*/ 32 w 42"/>
                <a:gd name="T39" fmla="*/ 18 h 48"/>
                <a:gd name="T40" fmla="*/ 34 w 42"/>
                <a:gd name="T41" fmla="*/ 20 h 48"/>
                <a:gd name="T42" fmla="*/ 34 w 42"/>
                <a:gd name="T43" fmla="*/ 22 h 48"/>
                <a:gd name="T44" fmla="*/ 38 w 42"/>
                <a:gd name="T45" fmla="*/ 24 h 48"/>
                <a:gd name="T46" fmla="*/ 42 w 42"/>
                <a:gd name="T47" fmla="*/ 26 h 48"/>
                <a:gd name="T48" fmla="*/ 42 w 42"/>
                <a:gd name="T49" fmla="*/ 28 h 48"/>
                <a:gd name="T50" fmla="*/ 42 w 42"/>
                <a:gd name="T51" fmla="*/ 30 h 48"/>
                <a:gd name="T52" fmla="*/ 42 w 42"/>
                <a:gd name="T53" fmla="*/ 32 h 48"/>
                <a:gd name="T54" fmla="*/ 42 w 42"/>
                <a:gd name="T55" fmla="*/ 34 h 48"/>
                <a:gd name="T56" fmla="*/ 40 w 42"/>
                <a:gd name="T57" fmla="*/ 34 h 48"/>
                <a:gd name="T58" fmla="*/ 36 w 42"/>
                <a:gd name="T59" fmla="*/ 32 h 48"/>
                <a:gd name="T60" fmla="*/ 34 w 42"/>
                <a:gd name="T61" fmla="*/ 32 h 48"/>
                <a:gd name="T62" fmla="*/ 32 w 42"/>
                <a:gd name="T63" fmla="*/ 34 h 48"/>
                <a:gd name="T64" fmla="*/ 32 w 42"/>
                <a:gd name="T65" fmla="*/ 38 h 48"/>
                <a:gd name="T66" fmla="*/ 32 w 42"/>
                <a:gd name="T67" fmla="*/ 40 h 48"/>
                <a:gd name="T68" fmla="*/ 30 w 42"/>
                <a:gd name="T69" fmla="*/ 40 h 48"/>
                <a:gd name="T70" fmla="*/ 28 w 42"/>
                <a:gd name="T71" fmla="*/ 46 h 48"/>
                <a:gd name="T72" fmla="*/ 28 w 42"/>
                <a:gd name="T73" fmla="*/ 46 h 48"/>
                <a:gd name="T74" fmla="*/ 26 w 42"/>
                <a:gd name="T75" fmla="*/ 46 h 48"/>
                <a:gd name="T76" fmla="*/ 24 w 42"/>
                <a:gd name="T77" fmla="*/ 48 h 48"/>
                <a:gd name="T78" fmla="*/ 24 w 42"/>
                <a:gd name="T79" fmla="*/ 48 h 48"/>
                <a:gd name="T80" fmla="*/ 22 w 42"/>
                <a:gd name="T81" fmla="*/ 44 h 48"/>
                <a:gd name="T82" fmla="*/ 22 w 42"/>
                <a:gd name="T83" fmla="*/ 32 h 48"/>
                <a:gd name="T84" fmla="*/ 20 w 42"/>
                <a:gd name="T85" fmla="*/ 28 h 48"/>
                <a:gd name="T86" fmla="*/ 20 w 42"/>
                <a:gd name="T87" fmla="*/ 26 h 48"/>
                <a:gd name="T88" fmla="*/ 14 w 42"/>
                <a:gd name="T89" fmla="*/ 20 h 48"/>
                <a:gd name="T90" fmla="*/ 12 w 42"/>
                <a:gd name="T91" fmla="*/ 18 h 48"/>
                <a:gd name="T92" fmla="*/ 8 w 42"/>
                <a:gd name="T93" fmla="*/ 14 h 48"/>
                <a:gd name="T94" fmla="*/ 6 w 42"/>
                <a:gd name="T95" fmla="*/ 8 h 48"/>
                <a:gd name="T96" fmla="*/ 0 w 42"/>
                <a:gd name="T97" fmla="*/ 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2" h="48">
                  <a:moveTo>
                    <a:pt x="0" y="8"/>
                  </a:moveTo>
                  <a:lnTo>
                    <a:pt x="0" y="6"/>
                  </a:lnTo>
                  <a:lnTo>
                    <a:pt x="0" y="4"/>
                  </a:lnTo>
                  <a:lnTo>
                    <a:pt x="0" y="2"/>
                  </a:lnTo>
                  <a:lnTo>
                    <a:pt x="2" y="2"/>
                  </a:lnTo>
                  <a:lnTo>
                    <a:pt x="4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10" y="0"/>
                  </a:lnTo>
                  <a:lnTo>
                    <a:pt x="12" y="4"/>
                  </a:lnTo>
                  <a:lnTo>
                    <a:pt x="14" y="4"/>
                  </a:lnTo>
                  <a:lnTo>
                    <a:pt x="18" y="6"/>
                  </a:lnTo>
                  <a:lnTo>
                    <a:pt x="22" y="6"/>
                  </a:lnTo>
                  <a:lnTo>
                    <a:pt x="24" y="6"/>
                  </a:lnTo>
                  <a:lnTo>
                    <a:pt x="24" y="6"/>
                  </a:lnTo>
                  <a:lnTo>
                    <a:pt x="28" y="10"/>
                  </a:lnTo>
                  <a:lnTo>
                    <a:pt x="32" y="12"/>
                  </a:lnTo>
                  <a:lnTo>
                    <a:pt x="32" y="16"/>
                  </a:lnTo>
                  <a:lnTo>
                    <a:pt x="32" y="18"/>
                  </a:lnTo>
                  <a:lnTo>
                    <a:pt x="34" y="20"/>
                  </a:lnTo>
                  <a:lnTo>
                    <a:pt x="34" y="22"/>
                  </a:lnTo>
                  <a:lnTo>
                    <a:pt x="38" y="24"/>
                  </a:lnTo>
                  <a:lnTo>
                    <a:pt x="42" y="26"/>
                  </a:lnTo>
                  <a:lnTo>
                    <a:pt x="42" y="28"/>
                  </a:lnTo>
                  <a:lnTo>
                    <a:pt x="42" y="30"/>
                  </a:lnTo>
                  <a:lnTo>
                    <a:pt x="42" y="32"/>
                  </a:lnTo>
                  <a:lnTo>
                    <a:pt x="42" y="34"/>
                  </a:lnTo>
                  <a:lnTo>
                    <a:pt x="40" y="34"/>
                  </a:lnTo>
                  <a:lnTo>
                    <a:pt x="36" y="32"/>
                  </a:lnTo>
                  <a:lnTo>
                    <a:pt x="34" y="32"/>
                  </a:lnTo>
                  <a:lnTo>
                    <a:pt x="32" y="34"/>
                  </a:lnTo>
                  <a:lnTo>
                    <a:pt x="32" y="38"/>
                  </a:lnTo>
                  <a:lnTo>
                    <a:pt x="32" y="40"/>
                  </a:lnTo>
                  <a:lnTo>
                    <a:pt x="30" y="40"/>
                  </a:lnTo>
                  <a:lnTo>
                    <a:pt x="28" y="46"/>
                  </a:lnTo>
                  <a:lnTo>
                    <a:pt x="28" y="46"/>
                  </a:lnTo>
                  <a:lnTo>
                    <a:pt x="26" y="46"/>
                  </a:lnTo>
                  <a:lnTo>
                    <a:pt x="24" y="48"/>
                  </a:lnTo>
                  <a:lnTo>
                    <a:pt x="24" y="48"/>
                  </a:lnTo>
                  <a:lnTo>
                    <a:pt x="22" y="44"/>
                  </a:lnTo>
                  <a:lnTo>
                    <a:pt x="22" y="32"/>
                  </a:lnTo>
                  <a:lnTo>
                    <a:pt x="20" y="28"/>
                  </a:lnTo>
                  <a:lnTo>
                    <a:pt x="20" y="26"/>
                  </a:lnTo>
                  <a:lnTo>
                    <a:pt x="14" y="20"/>
                  </a:lnTo>
                  <a:lnTo>
                    <a:pt x="12" y="18"/>
                  </a:lnTo>
                  <a:lnTo>
                    <a:pt x="8" y="14"/>
                  </a:lnTo>
                  <a:lnTo>
                    <a:pt x="6" y="8"/>
                  </a:lnTo>
                  <a:lnTo>
                    <a:pt x="0" y="8"/>
                  </a:lnTo>
                  <a:close/>
                </a:path>
              </a:pathLst>
            </a:custGeom>
            <a:grpFill/>
            <a:ln w="6350">
              <a:solidFill>
                <a:srgbClr val="F6AA16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/>
              <a:endParaRPr lang="en-US" sz="3448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42" name="Mauritania">
              <a:extLst>
                <a:ext uri="{FF2B5EF4-FFF2-40B4-BE49-F238E27FC236}">
                  <a16:creationId xmlns:a16="http://schemas.microsoft.com/office/drawing/2014/main" id="{52F057DB-6B2D-4A0B-AAA3-58C29CC47669}"/>
                </a:ext>
              </a:extLst>
            </p:cNvPr>
            <p:cNvSpPr>
              <a:spLocks/>
            </p:cNvSpPr>
            <p:nvPr/>
          </p:nvSpPr>
          <p:spPr bwMode="auto">
            <a:xfrm>
              <a:off x="5525669" y="3763097"/>
              <a:ext cx="279424" cy="306218"/>
            </a:xfrm>
            <a:custGeom>
              <a:avLst/>
              <a:gdLst>
                <a:gd name="T0" fmla="*/ 50 w 146"/>
                <a:gd name="T1" fmla="*/ 76 h 160"/>
                <a:gd name="T2" fmla="*/ 52 w 146"/>
                <a:gd name="T3" fmla="*/ 50 h 160"/>
                <a:gd name="T4" fmla="*/ 58 w 146"/>
                <a:gd name="T5" fmla="*/ 48 h 160"/>
                <a:gd name="T6" fmla="*/ 62 w 146"/>
                <a:gd name="T7" fmla="*/ 16 h 160"/>
                <a:gd name="T8" fmla="*/ 102 w 146"/>
                <a:gd name="T9" fmla="*/ 0 h 160"/>
                <a:gd name="T10" fmla="*/ 146 w 146"/>
                <a:gd name="T11" fmla="*/ 30 h 160"/>
                <a:gd name="T12" fmla="*/ 132 w 146"/>
                <a:gd name="T13" fmla="*/ 30 h 160"/>
                <a:gd name="T14" fmla="*/ 144 w 146"/>
                <a:gd name="T15" fmla="*/ 140 h 160"/>
                <a:gd name="T16" fmla="*/ 96 w 146"/>
                <a:gd name="T17" fmla="*/ 152 h 160"/>
                <a:gd name="T18" fmla="*/ 94 w 146"/>
                <a:gd name="T19" fmla="*/ 150 h 160"/>
                <a:gd name="T20" fmla="*/ 90 w 146"/>
                <a:gd name="T21" fmla="*/ 152 h 160"/>
                <a:gd name="T22" fmla="*/ 88 w 146"/>
                <a:gd name="T23" fmla="*/ 146 h 160"/>
                <a:gd name="T24" fmla="*/ 80 w 146"/>
                <a:gd name="T25" fmla="*/ 148 h 160"/>
                <a:gd name="T26" fmla="*/ 76 w 146"/>
                <a:gd name="T27" fmla="*/ 152 h 160"/>
                <a:gd name="T28" fmla="*/ 72 w 146"/>
                <a:gd name="T29" fmla="*/ 146 h 160"/>
                <a:gd name="T30" fmla="*/ 66 w 146"/>
                <a:gd name="T31" fmla="*/ 148 h 160"/>
                <a:gd name="T32" fmla="*/ 66 w 146"/>
                <a:gd name="T33" fmla="*/ 154 h 160"/>
                <a:gd name="T34" fmla="*/ 62 w 146"/>
                <a:gd name="T35" fmla="*/ 158 h 160"/>
                <a:gd name="T36" fmla="*/ 58 w 146"/>
                <a:gd name="T37" fmla="*/ 160 h 160"/>
                <a:gd name="T38" fmla="*/ 54 w 146"/>
                <a:gd name="T39" fmla="*/ 156 h 160"/>
                <a:gd name="T40" fmla="*/ 52 w 146"/>
                <a:gd name="T41" fmla="*/ 152 h 160"/>
                <a:gd name="T42" fmla="*/ 48 w 146"/>
                <a:gd name="T43" fmla="*/ 148 h 160"/>
                <a:gd name="T44" fmla="*/ 46 w 146"/>
                <a:gd name="T45" fmla="*/ 144 h 160"/>
                <a:gd name="T46" fmla="*/ 42 w 146"/>
                <a:gd name="T47" fmla="*/ 142 h 160"/>
                <a:gd name="T48" fmla="*/ 40 w 146"/>
                <a:gd name="T49" fmla="*/ 144 h 160"/>
                <a:gd name="T50" fmla="*/ 38 w 146"/>
                <a:gd name="T51" fmla="*/ 142 h 160"/>
                <a:gd name="T52" fmla="*/ 32 w 146"/>
                <a:gd name="T53" fmla="*/ 138 h 160"/>
                <a:gd name="T54" fmla="*/ 24 w 146"/>
                <a:gd name="T55" fmla="*/ 136 h 160"/>
                <a:gd name="T56" fmla="*/ 12 w 146"/>
                <a:gd name="T57" fmla="*/ 138 h 160"/>
                <a:gd name="T58" fmla="*/ 6 w 146"/>
                <a:gd name="T59" fmla="*/ 140 h 160"/>
                <a:gd name="T60" fmla="*/ 6 w 146"/>
                <a:gd name="T61" fmla="*/ 138 h 160"/>
                <a:gd name="T62" fmla="*/ 10 w 146"/>
                <a:gd name="T63" fmla="*/ 126 h 160"/>
                <a:gd name="T64" fmla="*/ 8 w 146"/>
                <a:gd name="T65" fmla="*/ 104 h 160"/>
                <a:gd name="T66" fmla="*/ 6 w 146"/>
                <a:gd name="T67" fmla="*/ 98 h 160"/>
                <a:gd name="T68" fmla="*/ 10 w 146"/>
                <a:gd name="T69" fmla="*/ 94 h 160"/>
                <a:gd name="T70" fmla="*/ 10 w 146"/>
                <a:gd name="T71" fmla="*/ 90 h 160"/>
                <a:gd name="T72" fmla="*/ 6 w 146"/>
                <a:gd name="T73" fmla="*/ 86 h 160"/>
                <a:gd name="T74" fmla="*/ 2 w 146"/>
                <a:gd name="T75" fmla="*/ 82 h 160"/>
                <a:gd name="T76" fmla="*/ 0 w 146"/>
                <a:gd name="T77" fmla="*/ 80 h 160"/>
                <a:gd name="T78" fmla="*/ 0 w 146"/>
                <a:gd name="T79" fmla="*/ 76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46" h="160">
                  <a:moveTo>
                    <a:pt x="0" y="76"/>
                  </a:moveTo>
                  <a:lnTo>
                    <a:pt x="50" y="76"/>
                  </a:lnTo>
                  <a:lnTo>
                    <a:pt x="50" y="54"/>
                  </a:lnTo>
                  <a:lnTo>
                    <a:pt x="52" y="50"/>
                  </a:lnTo>
                  <a:lnTo>
                    <a:pt x="54" y="48"/>
                  </a:lnTo>
                  <a:lnTo>
                    <a:pt x="58" y="48"/>
                  </a:lnTo>
                  <a:lnTo>
                    <a:pt x="62" y="48"/>
                  </a:lnTo>
                  <a:lnTo>
                    <a:pt x="62" y="16"/>
                  </a:lnTo>
                  <a:lnTo>
                    <a:pt x="102" y="16"/>
                  </a:lnTo>
                  <a:lnTo>
                    <a:pt x="102" y="0"/>
                  </a:lnTo>
                  <a:lnTo>
                    <a:pt x="146" y="30"/>
                  </a:lnTo>
                  <a:lnTo>
                    <a:pt x="146" y="30"/>
                  </a:lnTo>
                  <a:lnTo>
                    <a:pt x="146" y="28"/>
                  </a:lnTo>
                  <a:lnTo>
                    <a:pt x="132" y="30"/>
                  </a:lnTo>
                  <a:lnTo>
                    <a:pt x="140" y="138"/>
                  </a:lnTo>
                  <a:lnTo>
                    <a:pt x="144" y="140"/>
                  </a:lnTo>
                  <a:lnTo>
                    <a:pt x="140" y="152"/>
                  </a:lnTo>
                  <a:lnTo>
                    <a:pt x="96" y="152"/>
                  </a:lnTo>
                  <a:lnTo>
                    <a:pt x="96" y="152"/>
                  </a:lnTo>
                  <a:lnTo>
                    <a:pt x="94" y="150"/>
                  </a:lnTo>
                  <a:lnTo>
                    <a:pt x="92" y="150"/>
                  </a:lnTo>
                  <a:lnTo>
                    <a:pt x="90" y="152"/>
                  </a:lnTo>
                  <a:lnTo>
                    <a:pt x="88" y="150"/>
                  </a:lnTo>
                  <a:lnTo>
                    <a:pt x="88" y="146"/>
                  </a:lnTo>
                  <a:lnTo>
                    <a:pt x="86" y="146"/>
                  </a:lnTo>
                  <a:lnTo>
                    <a:pt x="80" y="148"/>
                  </a:lnTo>
                  <a:lnTo>
                    <a:pt x="76" y="154"/>
                  </a:lnTo>
                  <a:lnTo>
                    <a:pt x="76" y="152"/>
                  </a:lnTo>
                  <a:lnTo>
                    <a:pt x="74" y="150"/>
                  </a:lnTo>
                  <a:lnTo>
                    <a:pt x="72" y="146"/>
                  </a:lnTo>
                  <a:lnTo>
                    <a:pt x="70" y="146"/>
                  </a:lnTo>
                  <a:lnTo>
                    <a:pt x="66" y="148"/>
                  </a:lnTo>
                  <a:lnTo>
                    <a:pt x="66" y="152"/>
                  </a:lnTo>
                  <a:lnTo>
                    <a:pt x="66" y="154"/>
                  </a:lnTo>
                  <a:lnTo>
                    <a:pt x="64" y="158"/>
                  </a:lnTo>
                  <a:lnTo>
                    <a:pt x="62" y="158"/>
                  </a:lnTo>
                  <a:lnTo>
                    <a:pt x="58" y="160"/>
                  </a:lnTo>
                  <a:lnTo>
                    <a:pt x="58" y="160"/>
                  </a:lnTo>
                  <a:lnTo>
                    <a:pt x="58" y="158"/>
                  </a:lnTo>
                  <a:lnTo>
                    <a:pt x="54" y="156"/>
                  </a:lnTo>
                  <a:lnTo>
                    <a:pt x="52" y="154"/>
                  </a:lnTo>
                  <a:lnTo>
                    <a:pt x="52" y="152"/>
                  </a:lnTo>
                  <a:lnTo>
                    <a:pt x="48" y="152"/>
                  </a:lnTo>
                  <a:lnTo>
                    <a:pt x="48" y="148"/>
                  </a:lnTo>
                  <a:lnTo>
                    <a:pt x="46" y="146"/>
                  </a:lnTo>
                  <a:lnTo>
                    <a:pt x="46" y="144"/>
                  </a:lnTo>
                  <a:lnTo>
                    <a:pt x="44" y="142"/>
                  </a:lnTo>
                  <a:lnTo>
                    <a:pt x="42" y="142"/>
                  </a:lnTo>
                  <a:lnTo>
                    <a:pt x="42" y="142"/>
                  </a:lnTo>
                  <a:lnTo>
                    <a:pt x="40" y="144"/>
                  </a:lnTo>
                  <a:lnTo>
                    <a:pt x="38" y="142"/>
                  </a:lnTo>
                  <a:lnTo>
                    <a:pt x="38" y="142"/>
                  </a:lnTo>
                  <a:lnTo>
                    <a:pt x="36" y="138"/>
                  </a:lnTo>
                  <a:lnTo>
                    <a:pt x="32" y="138"/>
                  </a:lnTo>
                  <a:lnTo>
                    <a:pt x="26" y="136"/>
                  </a:lnTo>
                  <a:lnTo>
                    <a:pt x="24" y="136"/>
                  </a:lnTo>
                  <a:lnTo>
                    <a:pt x="18" y="138"/>
                  </a:lnTo>
                  <a:lnTo>
                    <a:pt x="12" y="138"/>
                  </a:lnTo>
                  <a:lnTo>
                    <a:pt x="8" y="140"/>
                  </a:lnTo>
                  <a:lnTo>
                    <a:pt x="6" y="140"/>
                  </a:lnTo>
                  <a:lnTo>
                    <a:pt x="6" y="142"/>
                  </a:lnTo>
                  <a:lnTo>
                    <a:pt x="6" y="138"/>
                  </a:lnTo>
                  <a:lnTo>
                    <a:pt x="8" y="130"/>
                  </a:lnTo>
                  <a:lnTo>
                    <a:pt x="10" y="126"/>
                  </a:lnTo>
                  <a:lnTo>
                    <a:pt x="12" y="118"/>
                  </a:lnTo>
                  <a:lnTo>
                    <a:pt x="8" y="104"/>
                  </a:lnTo>
                  <a:lnTo>
                    <a:pt x="6" y="98"/>
                  </a:lnTo>
                  <a:lnTo>
                    <a:pt x="6" y="98"/>
                  </a:lnTo>
                  <a:lnTo>
                    <a:pt x="8" y="98"/>
                  </a:lnTo>
                  <a:lnTo>
                    <a:pt x="10" y="94"/>
                  </a:lnTo>
                  <a:lnTo>
                    <a:pt x="8" y="90"/>
                  </a:lnTo>
                  <a:lnTo>
                    <a:pt x="10" y="90"/>
                  </a:lnTo>
                  <a:lnTo>
                    <a:pt x="6" y="84"/>
                  </a:lnTo>
                  <a:lnTo>
                    <a:pt x="6" y="86"/>
                  </a:lnTo>
                  <a:lnTo>
                    <a:pt x="4" y="84"/>
                  </a:lnTo>
                  <a:lnTo>
                    <a:pt x="2" y="82"/>
                  </a:lnTo>
                  <a:lnTo>
                    <a:pt x="0" y="84"/>
                  </a:lnTo>
                  <a:lnTo>
                    <a:pt x="0" y="80"/>
                  </a:lnTo>
                  <a:lnTo>
                    <a:pt x="0" y="78"/>
                  </a:lnTo>
                  <a:lnTo>
                    <a:pt x="0" y="76"/>
                  </a:lnTo>
                  <a:close/>
                </a:path>
              </a:pathLst>
            </a:custGeom>
            <a:grpFill/>
            <a:ln w="6350">
              <a:solidFill>
                <a:srgbClr val="F6AA16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/>
              <a:endParaRPr lang="en-US" sz="3448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43" name="Malta">
              <a:extLst>
                <a:ext uri="{FF2B5EF4-FFF2-40B4-BE49-F238E27FC236}">
                  <a16:creationId xmlns:a16="http://schemas.microsoft.com/office/drawing/2014/main" id="{3A45272E-4977-4DE2-A749-7BE4E93D9F2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33798" y="3537261"/>
              <a:ext cx="7655" cy="7655"/>
            </a:xfrm>
            <a:custGeom>
              <a:avLst/>
              <a:gdLst>
                <a:gd name="T0" fmla="*/ 0 w 4"/>
                <a:gd name="T1" fmla="*/ 0 h 4"/>
                <a:gd name="T2" fmla="*/ 0 w 4"/>
                <a:gd name="T3" fmla="*/ 2 h 4"/>
                <a:gd name="T4" fmla="*/ 4 w 4"/>
                <a:gd name="T5" fmla="*/ 4 h 4"/>
                <a:gd name="T6" fmla="*/ 4 w 4"/>
                <a:gd name="T7" fmla="*/ 4 h 4"/>
                <a:gd name="T8" fmla="*/ 4 w 4"/>
                <a:gd name="T9" fmla="*/ 2 h 4"/>
                <a:gd name="T10" fmla="*/ 0 w 4"/>
                <a:gd name="T11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">
                  <a:moveTo>
                    <a:pt x="0" y="0"/>
                  </a:moveTo>
                  <a:lnTo>
                    <a:pt x="0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6350">
              <a:solidFill>
                <a:srgbClr val="F6AA16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/>
              <a:endParaRPr lang="en-US" sz="3448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44" name="Mali">
              <a:extLst>
                <a:ext uri="{FF2B5EF4-FFF2-40B4-BE49-F238E27FC236}">
                  <a16:creationId xmlns:a16="http://schemas.microsoft.com/office/drawing/2014/main" id="{0788C74B-F249-4250-BAC2-9C52E320F6B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36673" y="3816685"/>
              <a:ext cx="382772" cy="359806"/>
            </a:xfrm>
            <a:custGeom>
              <a:avLst/>
              <a:gdLst>
                <a:gd name="T0" fmla="*/ 6 w 200"/>
                <a:gd name="T1" fmla="*/ 130 h 188"/>
                <a:gd name="T2" fmla="*/ 8 w 200"/>
                <a:gd name="T3" fmla="*/ 120 h 188"/>
                <a:gd name="T4" fmla="*/ 16 w 200"/>
                <a:gd name="T5" fmla="*/ 122 h 188"/>
                <a:gd name="T6" fmla="*/ 22 w 200"/>
                <a:gd name="T7" fmla="*/ 120 h 188"/>
                <a:gd name="T8" fmla="*/ 30 w 200"/>
                <a:gd name="T9" fmla="*/ 122 h 188"/>
                <a:gd name="T10" fmla="*/ 36 w 200"/>
                <a:gd name="T11" fmla="*/ 122 h 188"/>
                <a:gd name="T12" fmla="*/ 82 w 200"/>
                <a:gd name="T13" fmla="*/ 124 h 188"/>
                <a:gd name="T14" fmla="*/ 74 w 200"/>
                <a:gd name="T15" fmla="*/ 2 h 188"/>
                <a:gd name="T16" fmla="*/ 170 w 200"/>
                <a:gd name="T17" fmla="*/ 60 h 188"/>
                <a:gd name="T18" fmla="*/ 180 w 200"/>
                <a:gd name="T19" fmla="*/ 64 h 188"/>
                <a:gd name="T20" fmla="*/ 188 w 200"/>
                <a:gd name="T21" fmla="*/ 70 h 188"/>
                <a:gd name="T22" fmla="*/ 188 w 200"/>
                <a:gd name="T23" fmla="*/ 76 h 188"/>
                <a:gd name="T24" fmla="*/ 200 w 200"/>
                <a:gd name="T25" fmla="*/ 76 h 188"/>
                <a:gd name="T26" fmla="*/ 200 w 200"/>
                <a:gd name="T27" fmla="*/ 110 h 188"/>
                <a:gd name="T28" fmla="*/ 196 w 200"/>
                <a:gd name="T29" fmla="*/ 118 h 188"/>
                <a:gd name="T30" fmla="*/ 184 w 200"/>
                <a:gd name="T31" fmla="*/ 124 h 188"/>
                <a:gd name="T32" fmla="*/ 168 w 200"/>
                <a:gd name="T33" fmla="*/ 128 h 188"/>
                <a:gd name="T34" fmla="*/ 154 w 200"/>
                <a:gd name="T35" fmla="*/ 128 h 188"/>
                <a:gd name="T36" fmla="*/ 150 w 200"/>
                <a:gd name="T37" fmla="*/ 128 h 188"/>
                <a:gd name="T38" fmla="*/ 138 w 200"/>
                <a:gd name="T39" fmla="*/ 128 h 188"/>
                <a:gd name="T40" fmla="*/ 122 w 200"/>
                <a:gd name="T41" fmla="*/ 138 h 188"/>
                <a:gd name="T42" fmla="*/ 108 w 200"/>
                <a:gd name="T43" fmla="*/ 146 h 188"/>
                <a:gd name="T44" fmla="*/ 102 w 200"/>
                <a:gd name="T45" fmla="*/ 148 h 188"/>
                <a:gd name="T46" fmla="*/ 98 w 200"/>
                <a:gd name="T47" fmla="*/ 156 h 188"/>
                <a:gd name="T48" fmla="*/ 88 w 200"/>
                <a:gd name="T49" fmla="*/ 168 h 188"/>
                <a:gd name="T50" fmla="*/ 88 w 200"/>
                <a:gd name="T51" fmla="*/ 176 h 188"/>
                <a:gd name="T52" fmla="*/ 86 w 200"/>
                <a:gd name="T53" fmla="*/ 180 h 188"/>
                <a:gd name="T54" fmla="*/ 82 w 200"/>
                <a:gd name="T55" fmla="*/ 188 h 188"/>
                <a:gd name="T56" fmla="*/ 78 w 200"/>
                <a:gd name="T57" fmla="*/ 184 h 188"/>
                <a:gd name="T58" fmla="*/ 70 w 200"/>
                <a:gd name="T59" fmla="*/ 186 h 188"/>
                <a:gd name="T60" fmla="*/ 60 w 200"/>
                <a:gd name="T61" fmla="*/ 186 h 188"/>
                <a:gd name="T62" fmla="*/ 56 w 200"/>
                <a:gd name="T63" fmla="*/ 186 h 188"/>
                <a:gd name="T64" fmla="*/ 52 w 200"/>
                <a:gd name="T65" fmla="*/ 182 h 188"/>
                <a:gd name="T66" fmla="*/ 48 w 200"/>
                <a:gd name="T67" fmla="*/ 180 h 188"/>
                <a:gd name="T68" fmla="*/ 46 w 200"/>
                <a:gd name="T69" fmla="*/ 178 h 188"/>
                <a:gd name="T70" fmla="*/ 46 w 200"/>
                <a:gd name="T71" fmla="*/ 172 h 188"/>
                <a:gd name="T72" fmla="*/ 44 w 200"/>
                <a:gd name="T73" fmla="*/ 166 h 188"/>
                <a:gd name="T74" fmla="*/ 38 w 200"/>
                <a:gd name="T75" fmla="*/ 162 h 188"/>
                <a:gd name="T76" fmla="*/ 32 w 200"/>
                <a:gd name="T77" fmla="*/ 162 h 188"/>
                <a:gd name="T78" fmla="*/ 26 w 200"/>
                <a:gd name="T79" fmla="*/ 168 h 188"/>
                <a:gd name="T80" fmla="*/ 18 w 200"/>
                <a:gd name="T81" fmla="*/ 166 h 188"/>
                <a:gd name="T82" fmla="*/ 14 w 200"/>
                <a:gd name="T83" fmla="*/ 166 h 188"/>
                <a:gd name="T84" fmla="*/ 12 w 200"/>
                <a:gd name="T85" fmla="*/ 160 h 188"/>
                <a:gd name="T86" fmla="*/ 12 w 200"/>
                <a:gd name="T87" fmla="*/ 154 h 188"/>
                <a:gd name="T88" fmla="*/ 8 w 200"/>
                <a:gd name="T89" fmla="*/ 150 h 188"/>
                <a:gd name="T90" fmla="*/ 4 w 200"/>
                <a:gd name="T91" fmla="*/ 146 h 188"/>
                <a:gd name="T92" fmla="*/ 2 w 200"/>
                <a:gd name="T93" fmla="*/ 138 h 188"/>
                <a:gd name="T94" fmla="*/ 0 w 200"/>
                <a:gd name="T95" fmla="*/ 132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00" h="188">
                  <a:moveTo>
                    <a:pt x="0" y="132"/>
                  </a:moveTo>
                  <a:lnTo>
                    <a:pt x="4" y="130"/>
                  </a:lnTo>
                  <a:lnTo>
                    <a:pt x="6" y="130"/>
                  </a:lnTo>
                  <a:lnTo>
                    <a:pt x="8" y="126"/>
                  </a:lnTo>
                  <a:lnTo>
                    <a:pt x="8" y="124"/>
                  </a:lnTo>
                  <a:lnTo>
                    <a:pt x="8" y="120"/>
                  </a:lnTo>
                  <a:lnTo>
                    <a:pt x="12" y="118"/>
                  </a:lnTo>
                  <a:lnTo>
                    <a:pt x="14" y="118"/>
                  </a:lnTo>
                  <a:lnTo>
                    <a:pt x="16" y="122"/>
                  </a:lnTo>
                  <a:lnTo>
                    <a:pt x="18" y="124"/>
                  </a:lnTo>
                  <a:lnTo>
                    <a:pt x="18" y="126"/>
                  </a:lnTo>
                  <a:lnTo>
                    <a:pt x="22" y="120"/>
                  </a:lnTo>
                  <a:lnTo>
                    <a:pt x="28" y="118"/>
                  </a:lnTo>
                  <a:lnTo>
                    <a:pt x="30" y="118"/>
                  </a:lnTo>
                  <a:lnTo>
                    <a:pt x="30" y="122"/>
                  </a:lnTo>
                  <a:lnTo>
                    <a:pt x="32" y="124"/>
                  </a:lnTo>
                  <a:lnTo>
                    <a:pt x="34" y="122"/>
                  </a:lnTo>
                  <a:lnTo>
                    <a:pt x="36" y="122"/>
                  </a:lnTo>
                  <a:lnTo>
                    <a:pt x="38" y="124"/>
                  </a:lnTo>
                  <a:lnTo>
                    <a:pt x="38" y="124"/>
                  </a:lnTo>
                  <a:lnTo>
                    <a:pt x="82" y="124"/>
                  </a:lnTo>
                  <a:lnTo>
                    <a:pt x="86" y="112"/>
                  </a:lnTo>
                  <a:lnTo>
                    <a:pt x="82" y="110"/>
                  </a:lnTo>
                  <a:lnTo>
                    <a:pt x="74" y="2"/>
                  </a:lnTo>
                  <a:lnTo>
                    <a:pt x="88" y="0"/>
                  </a:lnTo>
                  <a:lnTo>
                    <a:pt x="168" y="54"/>
                  </a:lnTo>
                  <a:lnTo>
                    <a:pt x="170" y="60"/>
                  </a:lnTo>
                  <a:lnTo>
                    <a:pt x="172" y="62"/>
                  </a:lnTo>
                  <a:lnTo>
                    <a:pt x="178" y="62"/>
                  </a:lnTo>
                  <a:lnTo>
                    <a:pt x="180" y="64"/>
                  </a:lnTo>
                  <a:lnTo>
                    <a:pt x="184" y="66"/>
                  </a:lnTo>
                  <a:lnTo>
                    <a:pt x="186" y="68"/>
                  </a:lnTo>
                  <a:lnTo>
                    <a:pt x="188" y="70"/>
                  </a:lnTo>
                  <a:lnTo>
                    <a:pt x="188" y="72"/>
                  </a:lnTo>
                  <a:lnTo>
                    <a:pt x="186" y="76"/>
                  </a:lnTo>
                  <a:lnTo>
                    <a:pt x="188" y="76"/>
                  </a:lnTo>
                  <a:lnTo>
                    <a:pt x="190" y="78"/>
                  </a:lnTo>
                  <a:lnTo>
                    <a:pt x="196" y="78"/>
                  </a:lnTo>
                  <a:lnTo>
                    <a:pt x="200" y="76"/>
                  </a:lnTo>
                  <a:lnTo>
                    <a:pt x="200" y="76"/>
                  </a:lnTo>
                  <a:lnTo>
                    <a:pt x="200" y="100"/>
                  </a:lnTo>
                  <a:lnTo>
                    <a:pt x="200" y="110"/>
                  </a:lnTo>
                  <a:lnTo>
                    <a:pt x="198" y="112"/>
                  </a:lnTo>
                  <a:lnTo>
                    <a:pt x="198" y="116"/>
                  </a:lnTo>
                  <a:lnTo>
                    <a:pt x="196" y="118"/>
                  </a:lnTo>
                  <a:lnTo>
                    <a:pt x="190" y="122"/>
                  </a:lnTo>
                  <a:lnTo>
                    <a:pt x="186" y="124"/>
                  </a:lnTo>
                  <a:lnTo>
                    <a:pt x="184" y="124"/>
                  </a:lnTo>
                  <a:lnTo>
                    <a:pt x="180" y="126"/>
                  </a:lnTo>
                  <a:lnTo>
                    <a:pt x="172" y="126"/>
                  </a:lnTo>
                  <a:lnTo>
                    <a:pt x="168" y="128"/>
                  </a:lnTo>
                  <a:lnTo>
                    <a:pt x="166" y="128"/>
                  </a:lnTo>
                  <a:lnTo>
                    <a:pt x="156" y="130"/>
                  </a:lnTo>
                  <a:lnTo>
                    <a:pt x="154" y="128"/>
                  </a:lnTo>
                  <a:lnTo>
                    <a:pt x="154" y="130"/>
                  </a:lnTo>
                  <a:lnTo>
                    <a:pt x="152" y="128"/>
                  </a:lnTo>
                  <a:lnTo>
                    <a:pt x="150" y="128"/>
                  </a:lnTo>
                  <a:lnTo>
                    <a:pt x="148" y="126"/>
                  </a:lnTo>
                  <a:lnTo>
                    <a:pt x="144" y="128"/>
                  </a:lnTo>
                  <a:lnTo>
                    <a:pt x="138" y="128"/>
                  </a:lnTo>
                  <a:lnTo>
                    <a:pt x="134" y="130"/>
                  </a:lnTo>
                  <a:lnTo>
                    <a:pt x="132" y="132"/>
                  </a:lnTo>
                  <a:lnTo>
                    <a:pt x="122" y="138"/>
                  </a:lnTo>
                  <a:lnTo>
                    <a:pt x="114" y="142"/>
                  </a:lnTo>
                  <a:lnTo>
                    <a:pt x="114" y="144"/>
                  </a:lnTo>
                  <a:lnTo>
                    <a:pt x="108" y="146"/>
                  </a:lnTo>
                  <a:lnTo>
                    <a:pt x="106" y="146"/>
                  </a:lnTo>
                  <a:lnTo>
                    <a:pt x="102" y="146"/>
                  </a:lnTo>
                  <a:lnTo>
                    <a:pt x="102" y="148"/>
                  </a:lnTo>
                  <a:lnTo>
                    <a:pt x="100" y="148"/>
                  </a:lnTo>
                  <a:lnTo>
                    <a:pt x="98" y="154"/>
                  </a:lnTo>
                  <a:lnTo>
                    <a:pt x="98" y="156"/>
                  </a:lnTo>
                  <a:lnTo>
                    <a:pt x="94" y="158"/>
                  </a:lnTo>
                  <a:lnTo>
                    <a:pt x="92" y="166"/>
                  </a:lnTo>
                  <a:lnTo>
                    <a:pt x="88" y="168"/>
                  </a:lnTo>
                  <a:lnTo>
                    <a:pt x="86" y="170"/>
                  </a:lnTo>
                  <a:lnTo>
                    <a:pt x="88" y="172"/>
                  </a:lnTo>
                  <a:lnTo>
                    <a:pt x="88" y="176"/>
                  </a:lnTo>
                  <a:lnTo>
                    <a:pt x="86" y="176"/>
                  </a:lnTo>
                  <a:lnTo>
                    <a:pt x="84" y="178"/>
                  </a:lnTo>
                  <a:lnTo>
                    <a:pt x="86" y="180"/>
                  </a:lnTo>
                  <a:lnTo>
                    <a:pt x="86" y="184"/>
                  </a:lnTo>
                  <a:lnTo>
                    <a:pt x="84" y="184"/>
                  </a:lnTo>
                  <a:lnTo>
                    <a:pt x="82" y="188"/>
                  </a:lnTo>
                  <a:lnTo>
                    <a:pt x="78" y="186"/>
                  </a:lnTo>
                  <a:lnTo>
                    <a:pt x="76" y="186"/>
                  </a:lnTo>
                  <a:lnTo>
                    <a:pt x="78" y="184"/>
                  </a:lnTo>
                  <a:lnTo>
                    <a:pt x="74" y="184"/>
                  </a:lnTo>
                  <a:lnTo>
                    <a:pt x="70" y="184"/>
                  </a:lnTo>
                  <a:lnTo>
                    <a:pt x="70" y="186"/>
                  </a:lnTo>
                  <a:lnTo>
                    <a:pt x="68" y="186"/>
                  </a:lnTo>
                  <a:lnTo>
                    <a:pt x="64" y="186"/>
                  </a:lnTo>
                  <a:lnTo>
                    <a:pt x="60" y="186"/>
                  </a:lnTo>
                  <a:lnTo>
                    <a:pt x="60" y="186"/>
                  </a:lnTo>
                  <a:lnTo>
                    <a:pt x="56" y="186"/>
                  </a:lnTo>
                  <a:lnTo>
                    <a:pt x="56" y="186"/>
                  </a:lnTo>
                  <a:lnTo>
                    <a:pt x="54" y="184"/>
                  </a:lnTo>
                  <a:lnTo>
                    <a:pt x="52" y="184"/>
                  </a:lnTo>
                  <a:lnTo>
                    <a:pt x="52" y="182"/>
                  </a:lnTo>
                  <a:lnTo>
                    <a:pt x="50" y="180"/>
                  </a:lnTo>
                  <a:lnTo>
                    <a:pt x="50" y="178"/>
                  </a:lnTo>
                  <a:lnTo>
                    <a:pt x="48" y="180"/>
                  </a:lnTo>
                  <a:lnTo>
                    <a:pt x="48" y="180"/>
                  </a:lnTo>
                  <a:lnTo>
                    <a:pt x="46" y="180"/>
                  </a:lnTo>
                  <a:lnTo>
                    <a:pt x="46" y="178"/>
                  </a:lnTo>
                  <a:lnTo>
                    <a:pt x="48" y="174"/>
                  </a:lnTo>
                  <a:lnTo>
                    <a:pt x="48" y="172"/>
                  </a:lnTo>
                  <a:lnTo>
                    <a:pt x="46" y="172"/>
                  </a:lnTo>
                  <a:lnTo>
                    <a:pt x="44" y="172"/>
                  </a:lnTo>
                  <a:lnTo>
                    <a:pt x="46" y="168"/>
                  </a:lnTo>
                  <a:lnTo>
                    <a:pt x="44" y="166"/>
                  </a:lnTo>
                  <a:lnTo>
                    <a:pt x="42" y="164"/>
                  </a:lnTo>
                  <a:lnTo>
                    <a:pt x="42" y="162"/>
                  </a:lnTo>
                  <a:lnTo>
                    <a:pt x="38" y="162"/>
                  </a:lnTo>
                  <a:lnTo>
                    <a:pt x="38" y="164"/>
                  </a:lnTo>
                  <a:lnTo>
                    <a:pt x="34" y="162"/>
                  </a:lnTo>
                  <a:lnTo>
                    <a:pt x="32" y="162"/>
                  </a:lnTo>
                  <a:lnTo>
                    <a:pt x="30" y="166"/>
                  </a:lnTo>
                  <a:lnTo>
                    <a:pt x="28" y="166"/>
                  </a:lnTo>
                  <a:lnTo>
                    <a:pt x="26" y="168"/>
                  </a:lnTo>
                  <a:lnTo>
                    <a:pt x="22" y="168"/>
                  </a:lnTo>
                  <a:lnTo>
                    <a:pt x="20" y="166"/>
                  </a:lnTo>
                  <a:lnTo>
                    <a:pt x="18" y="166"/>
                  </a:lnTo>
                  <a:lnTo>
                    <a:pt x="16" y="166"/>
                  </a:lnTo>
                  <a:lnTo>
                    <a:pt x="14" y="166"/>
                  </a:lnTo>
                  <a:lnTo>
                    <a:pt x="14" y="166"/>
                  </a:lnTo>
                  <a:lnTo>
                    <a:pt x="14" y="164"/>
                  </a:lnTo>
                  <a:lnTo>
                    <a:pt x="14" y="162"/>
                  </a:lnTo>
                  <a:lnTo>
                    <a:pt x="12" y="160"/>
                  </a:lnTo>
                  <a:lnTo>
                    <a:pt x="12" y="158"/>
                  </a:lnTo>
                  <a:lnTo>
                    <a:pt x="12" y="156"/>
                  </a:lnTo>
                  <a:lnTo>
                    <a:pt x="12" y="154"/>
                  </a:lnTo>
                  <a:lnTo>
                    <a:pt x="10" y="152"/>
                  </a:lnTo>
                  <a:lnTo>
                    <a:pt x="10" y="152"/>
                  </a:lnTo>
                  <a:lnTo>
                    <a:pt x="8" y="150"/>
                  </a:lnTo>
                  <a:lnTo>
                    <a:pt x="8" y="150"/>
                  </a:lnTo>
                  <a:lnTo>
                    <a:pt x="6" y="150"/>
                  </a:lnTo>
                  <a:lnTo>
                    <a:pt x="4" y="146"/>
                  </a:lnTo>
                  <a:lnTo>
                    <a:pt x="2" y="144"/>
                  </a:lnTo>
                  <a:lnTo>
                    <a:pt x="2" y="142"/>
                  </a:lnTo>
                  <a:lnTo>
                    <a:pt x="2" y="138"/>
                  </a:lnTo>
                  <a:lnTo>
                    <a:pt x="2" y="136"/>
                  </a:lnTo>
                  <a:lnTo>
                    <a:pt x="2" y="132"/>
                  </a:lnTo>
                  <a:lnTo>
                    <a:pt x="0" y="132"/>
                  </a:lnTo>
                  <a:close/>
                </a:path>
              </a:pathLst>
            </a:custGeom>
            <a:grpFill/>
            <a:ln w="6350">
              <a:solidFill>
                <a:srgbClr val="F6AA16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/>
              <a:endParaRPr lang="en-US" sz="3448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45" name="Malawi">
              <a:extLst>
                <a:ext uri="{FF2B5EF4-FFF2-40B4-BE49-F238E27FC236}">
                  <a16:creationId xmlns:a16="http://schemas.microsoft.com/office/drawing/2014/main" id="{9F525815-8042-4783-8AE6-E6A58EDA0C52}"/>
                </a:ext>
              </a:extLst>
            </p:cNvPr>
            <p:cNvSpPr>
              <a:spLocks/>
            </p:cNvSpPr>
            <p:nvPr/>
          </p:nvSpPr>
          <p:spPr bwMode="auto">
            <a:xfrm>
              <a:off x="6681641" y="4647300"/>
              <a:ext cx="76554" cy="191386"/>
            </a:xfrm>
            <a:custGeom>
              <a:avLst/>
              <a:gdLst>
                <a:gd name="T0" fmla="*/ 6 w 40"/>
                <a:gd name="T1" fmla="*/ 0 h 100"/>
                <a:gd name="T2" fmla="*/ 8 w 40"/>
                <a:gd name="T3" fmla="*/ 2 h 100"/>
                <a:gd name="T4" fmla="*/ 10 w 40"/>
                <a:gd name="T5" fmla="*/ 2 h 100"/>
                <a:gd name="T6" fmla="*/ 12 w 40"/>
                <a:gd name="T7" fmla="*/ 2 h 100"/>
                <a:gd name="T8" fmla="*/ 14 w 40"/>
                <a:gd name="T9" fmla="*/ 2 h 100"/>
                <a:gd name="T10" fmla="*/ 14 w 40"/>
                <a:gd name="T11" fmla="*/ 4 h 100"/>
                <a:gd name="T12" fmla="*/ 20 w 40"/>
                <a:gd name="T13" fmla="*/ 10 h 100"/>
                <a:gd name="T14" fmla="*/ 20 w 40"/>
                <a:gd name="T15" fmla="*/ 36 h 100"/>
                <a:gd name="T16" fmla="*/ 22 w 40"/>
                <a:gd name="T17" fmla="*/ 50 h 100"/>
                <a:gd name="T18" fmla="*/ 28 w 40"/>
                <a:gd name="T19" fmla="*/ 52 h 100"/>
                <a:gd name="T20" fmla="*/ 30 w 40"/>
                <a:gd name="T21" fmla="*/ 54 h 100"/>
                <a:gd name="T22" fmla="*/ 34 w 40"/>
                <a:gd name="T23" fmla="*/ 60 h 100"/>
                <a:gd name="T24" fmla="*/ 40 w 40"/>
                <a:gd name="T25" fmla="*/ 68 h 100"/>
                <a:gd name="T26" fmla="*/ 40 w 40"/>
                <a:gd name="T27" fmla="*/ 70 h 100"/>
                <a:gd name="T28" fmla="*/ 38 w 40"/>
                <a:gd name="T29" fmla="*/ 72 h 100"/>
                <a:gd name="T30" fmla="*/ 36 w 40"/>
                <a:gd name="T31" fmla="*/ 72 h 100"/>
                <a:gd name="T32" fmla="*/ 36 w 40"/>
                <a:gd name="T33" fmla="*/ 76 h 100"/>
                <a:gd name="T34" fmla="*/ 38 w 40"/>
                <a:gd name="T35" fmla="*/ 82 h 100"/>
                <a:gd name="T36" fmla="*/ 34 w 40"/>
                <a:gd name="T37" fmla="*/ 84 h 100"/>
                <a:gd name="T38" fmla="*/ 32 w 40"/>
                <a:gd name="T39" fmla="*/ 88 h 100"/>
                <a:gd name="T40" fmla="*/ 30 w 40"/>
                <a:gd name="T41" fmla="*/ 94 h 100"/>
                <a:gd name="T42" fmla="*/ 30 w 40"/>
                <a:gd name="T43" fmla="*/ 98 h 100"/>
                <a:gd name="T44" fmla="*/ 28 w 40"/>
                <a:gd name="T45" fmla="*/ 98 h 100"/>
                <a:gd name="T46" fmla="*/ 26 w 40"/>
                <a:gd name="T47" fmla="*/ 94 h 100"/>
                <a:gd name="T48" fmla="*/ 24 w 40"/>
                <a:gd name="T49" fmla="*/ 92 h 100"/>
                <a:gd name="T50" fmla="*/ 20 w 40"/>
                <a:gd name="T51" fmla="*/ 86 h 100"/>
                <a:gd name="T52" fmla="*/ 18 w 40"/>
                <a:gd name="T53" fmla="*/ 82 h 100"/>
                <a:gd name="T54" fmla="*/ 20 w 40"/>
                <a:gd name="T55" fmla="*/ 78 h 100"/>
                <a:gd name="T56" fmla="*/ 22 w 40"/>
                <a:gd name="T57" fmla="*/ 72 h 100"/>
                <a:gd name="T58" fmla="*/ 22 w 40"/>
                <a:gd name="T59" fmla="*/ 66 h 100"/>
                <a:gd name="T60" fmla="*/ 18 w 40"/>
                <a:gd name="T61" fmla="*/ 64 h 100"/>
                <a:gd name="T62" fmla="*/ 14 w 40"/>
                <a:gd name="T63" fmla="*/ 64 h 100"/>
                <a:gd name="T64" fmla="*/ 12 w 40"/>
                <a:gd name="T65" fmla="*/ 66 h 100"/>
                <a:gd name="T66" fmla="*/ 10 w 40"/>
                <a:gd name="T67" fmla="*/ 62 h 100"/>
                <a:gd name="T68" fmla="*/ 8 w 40"/>
                <a:gd name="T69" fmla="*/ 60 h 100"/>
                <a:gd name="T70" fmla="*/ 4 w 40"/>
                <a:gd name="T71" fmla="*/ 60 h 100"/>
                <a:gd name="T72" fmla="*/ 2 w 40"/>
                <a:gd name="T73" fmla="*/ 56 h 100"/>
                <a:gd name="T74" fmla="*/ 0 w 40"/>
                <a:gd name="T75" fmla="*/ 52 h 100"/>
                <a:gd name="T76" fmla="*/ 4 w 40"/>
                <a:gd name="T77" fmla="*/ 50 h 100"/>
                <a:gd name="T78" fmla="*/ 4 w 40"/>
                <a:gd name="T79" fmla="*/ 46 h 100"/>
                <a:gd name="T80" fmla="*/ 4 w 40"/>
                <a:gd name="T81" fmla="*/ 44 h 100"/>
                <a:gd name="T82" fmla="*/ 6 w 40"/>
                <a:gd name="T83" fmla="*/ 42 h 100"/>
                <a:gd name="T84" fmla="*/ 10 w 40"/>
                <a:gd name="T85" fmla="*/ 38 h 100"/>
                <a:gd name="T86" fmla="*/ 10 w 40"/>
                <a:gd name="T87" fmla="*/ 38 h 100"/>
                <a:gd name="T88" fmla="*/ 10 w 40"/>
                <a:gd name="T89" fmla="*/ 36 h 100"/>
                <a:gd name="T90" fmla="*/ 10 w 40"/>
                <a:gd name="T91" fmla="*/ 34 h 100"/>
                <a:gd name="T92" fmla="*/ 8 w 40"/>
                <a:gd name="T93" fmla="*/ 30 h 100"/>
                <a:gd name="T94" fmla="*/ 10 w 40"/>
                <a:gd name="T95" fmla="*/ 28 h 100"/>
                <a:gd name="T96" fmla="*/ 8 w 40"/>
                <a:gd name="T97" fmla="*/ 24 h 100"/>
                <a:gd name="T98" fmla="*/ 12 w 40"/>
                <a:gd name="T99" fmla="*/ 18 h 100"/>
                <a:gd name="T100" fmla="*/ 12 w 40"/>
                <a:gd name="T101" fmla="*/ 16 h 100"/>
                <a:gd name="T102" fmla="*/ 12 w 40"/>
                <a:gd name="T103" fmla="*/ 12 h 100"/>
                <a:gd name="T104" fmla="*/ 8 w 40"/>
                <a:gd name="T105" fmla="*/ 10 h 100"/>
                <a:gd name="T106" fmla="*/ 10 w 40"/>
                <a:gd name="T107" fmla="*/ 6 h 100"/>
                <a:gd name="T108" fmla="*/ 6 w 40"/>
                <a:gd name="T109" fmla="*/ 4 h 100"/>
                <a:gd name="T110" fmla="*/ 6 w 40"/>
                <a:gd name="T111" fmla="*/ 2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40" h="100">
                  <a:moveTo>
                    <a:pt x="4" y="0"/>
                  </a:moveTo>
                  <a:lnTo>
                    <a:pt x="6" y="0"/>
                  </a:lnTo>
                  <a:lnTo>
                    <a:pt x="6" y="0"/>
                  </a:lnTo>
                  <a:lnTo>
                    <a:pt x="8" y="2"/>
                  </a:lnTo>
                  <a:lnTo>
                    <a:pt x="8" y="2"/>
                  </a:lnTo>
                  <a:lnTo>
                    <a:pt x="10" y="2"/>
                  </a:lnTo>
                  <a:lnTo>
                    <a:pt x="10" y="2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14" y="2"/>
                  </a:lnTo>
                  <a:lnTo>
                    <a:pt x="14" y="4"/>
                  </a:lnTo>
                  <a:lnTo>
                    <a:pt x="14" y="4"/>
                  </a:lnTo>
                  <a:lnTo>
                    <a:pt x="16" y="6"/>
                  </a:lnTo>
                  <a:lnTo>
                    <a:pt x="20" y="10"/>
                  </a:lnTo>
                  <a:lnTo>
                    <a:pt x="20" y="14"/>
                  </a:lnTo>
                  <a:lnTo>
                    <a:pt x="20" y="36"/>
                  </a:lnTo>
                  <a:lnTo>
                    <a:pt x="20" y="38"/>
                  </a:lnTo>
                  <a:lnTo>
                    <a:pt x="22" y="50"/>
                  </a:lnTo>
                  <a:lnTo>
                    <a:pt x="26" y="52"/>
                  </a:lnTo>
                  <a:lnTo>
                    <a:pt x="28" y="52"/>
                  </a:lnTo>
                  <a:lnTo>
                    <a:pt x="28" y="54"/>
                  </a:lnTo>
                  <a:lnTo>
                    <a:pt x="30" y="54"/>
                  </a:lnTo>
                  <a:lnTo>
                    <a:pt x="34" y="58"/>
                  </a:lnTo>
                  <a:lnTo>
                    <a:pt x="34" y="60"/>
                  </a:lnTo>
                  <a:lnTo>
                    <a:pt x="38" y="64"/>
                  </a:lnTo>
                  <a:lnTo>
                    <a:pt x="40" y="68"/>
                  </a:lnTo>
                  <a:lnTo>
                    <a:pt x="40" y="68"/>
                  </a:lnTo>
                  <a:lnTo>
                    <a:pt x="40" y="70"/>
                  </a:lnTo>
                  <a:lnTo>
                    <a:pt x="38" y="72"/>
                  </a:lnTo>
                  <a:lnTo>
                    <a:pt x="38" y="72"/>
                  </a:lnTo>
                  <a:lnTo>
                    <a:pt x="36" y="72"/>
                  </a:lnTo>
                  <a:lnTo>
                    <a:pt x="36" y="72"/>
                  </a:lnTo>
                  <a:lnTo>
                    <a:pt x="36" y="74"/>
                  </a:lnTo>
                  <a:lnTo>
                    <a:pt x="36" y="76"/>
                  </a:lnTo>
                  <a:lnTo>
                    <a:pt x="38" y="76"/>
                  </a:lnTo>
                  <a:lnTo>
                    <a:pt x="38" y="82"/>
                  </a:lnTo>
                  <a:lnTo>
                    <a:pt x="36" y="84"/>
                  </a:lnTo>
                  <a:lnTo>
                    <a:pt x="34" y="84"/>
                  </a:lnTo>
                  <a:lnTo>
                    <a:pt x="32" y="86"/>
                  </a:lnTo>
                  <a:lnTo>
                    <a:pt x="32" y="88"/>
                  </a:lnTo>
                  <a:lnTo>
                    <a:pt x="32" y="90"/>
                  </a:lnTo>
                  <a:lnTo>
                    <a:pt x="30" y="94"/>
                  </a:lnTo>
                  <a:lnTo>
                    <a:pt x="30" y="96"/>
                  </a:lnTo>
                  <a:lnTo>
                    <a:pt x="30" y="98"/>
                  </a:lnTo>
                  <a:lnTo>
                    <a:pt x="28" y="100"/>
                  </a:lnTo>
                  <a:lnTo>
                    <a:pt x="28" y="98"/>
                  </a:lnTo>
                  <a:lnTo>
                    <a:pt x="28" y="96"/>
                  </a:lnTo>
                  <a:lnTo>
                    <a:pt x="26" y="94"/>
                  </a:lnTo>
                  <a:lnTo>
                    <a:pt x="26" y="92"/>
                  </a:lnTo>
                  <a:lnTo>
                    <a:pt x="24" y="92"/>
                  </a:lnTo>
                  <a:lnTo>
                    <a:pt x="22" y="90"/>
                  </a:lnTo>
                  <a:lnTo>
                    <a:pt x="20" y="86"/>
                  </a:lnTo>
                  <a:lnTo>
                    <a:pt x="20" y="86"/>
                  </a:lnTo>
                  <a:lnTo>
                    <a:pt x="18" y="82"/>
                  </a:lnTo>
                  <a:lnTo>
                    <a:pt x="18" y="80"/>
                  </a:lnTo>
                  <a:lnTo>
                    <a:pt x="20" y="78"/>
                  </a:lnTo>
                  <a:lnTo>
                    <a:pt x="20" y="74"/>
                  </a:lnTo>
                  <a:lnTo>
                    <a:pt x="22" y="72"/>
                  </a:lnTo>
                  <a:lnTo>
                    <a:pt x="22" y="70"/>
                  </a:lnTo>
                  <a:lnTo>
                    <a:pt x="22" y="66"/>
                  </a:lnTo>
                  <a:lnTo>
                    <a:pt x="22" y="64"/>
                  </a:lnTo>
                  <a:lnTo>
                    <a:pt x="18" y="64"/>
                  </a:lnTo>
                  <a:lnTo>
                    <a:pt x="16" y="64"/>
                  </a:lnTo>
                  <a:lnTo>
                    <a:pt x="14" y="64"/>
                  </a:lnTo>
                  <a:lnTo>
                    <a:pt x="14" y="64"/>
                  </a:lnTo>
                  <a:lnTo>
                    <a:pt x="12" y="66"/>
                  </a:lnTo>
                  <a:lnTo>
                    <a:pt x="10" y="64"/>
                  </a:lnTo>
                  <a:lnTo>
                    <a:pt x="10" y="62"/>
                  </a:lnTo>
                  <a:lnTo>
                    <a:pt x="8" y="62"/>
                  </a:lnTo>
                  <a:lnTo>
                    <a:pt x="8" y="60"/>
                  </a:lnTo>
                  <a:lnTo>
                    <a:pt x="8" y="58"/>
                  </a:lnTo>
                  <a:lnTo>
                    <a:pt x="4" y="60"/>
                  </a:lnTo>
                  <a:lnTo>
                    <a:pt x="4" y="58"/>
                  </a:lnTo>
                  <a:lnTo>
                    <a:pt x="2" y="56"/>
                  </a:lnTo>
                  <a:lnTo>
                    <a:pt x="2" y="54"/>
                  </a:lnTo>
                  <a:lnTo>
                    <a:pt x="0" y="52"/>
                  </a:lnTo>
                  <a:lnTo>
                    <a:pt x="2" y="52"/>
                  </a:lnTo>
                  <a:lnTo>
                    <a:pt x="4" y="50"/>
                  </a:lnTo>
                  <a:lnTo>
                    <a:pt x="4" y="48"/>
                  </a:lnTo>
                  <a:lnTo>
                    <a:pt x="4" y="46"/>
                  </a:lnTo>
                  <a:lnTo>
                    <a:pt x="4" y="46"/>
                  </a:lnTo>
                  <a:lnTo>
                    <a:pt x="4" y="44"/>
                  </a:lnTo>
                  <a:lnTo>
                    <a:pt x="4" y="44"/>
                  </a:lnTo>
                  <a:lnTo>
                    <a:pt x="6" y="42"/>
                  </a:lnTo>
                  <a:lnTo>
                    <a:pt x="8" y="40"/>
                  </a:lnTo>
                  <a:lnTo>
                    <a:pt x="10" y="38"/>
                  </a:lnTo>
                  <a:lnTo>
                    <a:pt x="10" y="38"/>
                  </a:lnTo>
                  <a:lnTo>
                    <a:pt x="10" y="38"/>
                  </a:lnTo>
                  <a:lnTo>
                    <a:pt x="10" y="38"/>
                  </a:lnTo>
                  <a:lnTo>
                    <a:pt x="10" y="36"/>
                  </a:lnTo>
                  <a:lnTo>
                    <a:pt x="8" y="34"/>
                  </a:lnTo>
                  <a:lnTo>
                    <a:pt x="10" y="34"/>
                  </a:lnTo>
                  <a:lnTo>
                    <a:pt x="10" y="32"/>
                  </a:lnTo>
                  <a:lnTo>
                    <a:pt x="8" y="30"/>
                  </a:lnTo>
                  <a:lnTo>
                    <a:pt x="10" y="28"/>
                  </a:lnTo>
                  <a:lnTo>
                    <a:pt x="10" y="28"/>
                  </a:lnTo>
                  <a:lnTo>
                    <a:pt x="8" y="26"/>
                  </a:lnTo>
                  <a:lnTo>
                    <a:pt x="8" y="24"/>
                  </a:lnTo>
                  <a:lnTo>
                    <a:pt x="8" y="22"/>
                  </a:lnTo>
                  <a:lnTo>
                    <a:pt x="12" y="18"/>
                  </a:lnTo>
                  <a:lnTo>
                    <a:pt x="12" y="18"/>
                  </a:lnTo>
                  <a:lnTo>
                    <a:pt x="12" y="16"/>
                  </a:lnTo>
                  <a:lnTo>
                    <a:pt x="12" y="14"/>
                  </a:lnTo>
                  <a:lnTo>
                    <a:pt x="12" y="12"/>
                  </a:lnTo>
                  <a:lnTo>
                    <a:pt x="8" y="10"/>
                  </a:lnTo>
                  <a:lnTo>
                    <a:pt x="8" y="10"/>
                  </a:lnTo>
                  <a:lnTo>
                    <a:pt x="10" y="6"/>
                  </a:lnTo>
                  <a:lnTo>
                    <a:pt x="10" y="6"/>
                  </a:lnTo>
                  <a:lnTo>
                    <a:pt x="8" y="6"/>
                  </a:lnTo>
                  <a:lnTo>
                    <a:pt x="6" y="4"/>
                  </a:lnTo>
                  <a:lnTo>
                    <a:pt x="6" y="2"/>
                  </a:lnTo>
                  <a:lnTo>
                    <a:pt x="6" y="2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6350">
              <a:solidFill>
                <a:srgbClr val="F6AA16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/>
              <a:endParaRPr lang="en-US" sz="3448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46" name="Malabo">
              <a:extLst>
                <a:ext uri="{FF2B5EF4-FFF2-40B4-BE49-F238E27FC236}">
                  <a16:creationId xmlns:a16="http://schemas.microsoft.com/office/drawing/2014/main" id="{CE860F0E-BCF3-4CA2-B29B-4054C6C3E82F}"/>
                </a:ext>
              </a:extLst>
            </p:cNvPr>
            <p:cNvSpPr>
              <a:spLocks/>
            </p:cNvSpPr>
            <p:nvPr/>
          </p:nvSpPr>
          <p:spPr bwMode="auto">
            <a:xfrm>
              <a:off x="6111311" y="4333427"/>
              <a:ext cx="11483" cy="15311"/>
            </a:xfrm>
            <a:custGeom>
              <a:avLst/>
              <a:gdLst>
                <a:gd name="T0" fmla="*/ 0 w 6"/>
                <a:gd name="T1" fmla="*/ 8 h 8"/>
                <a:gd name="T2" fmla="*/ 0 w 6"/>
                <a:gd name="T3" fmla="*/ 6 h 8"/>
                <a:gd name="T4" fmla="*/ 2 w 6"/>
                <a:gd name="T5" fmla="*/ 6 h 8"/>
                <a:gd name="T6" fmla="*/ 4 w 6"/>
                <a:gd name="T7" fmla="*/ 2 h 8"/>
                <a:gd name="T8" fmla="*/ 6 w 6"/>
                <a:gd name="T9" fmla="*/ 0 h 8"/>
                <a:gd name="T10" fmla="*/ 6 w 6"/>
                <a:gd name="T11" fmla="*/ 0 h 8"/>
                <a:gd name="T12" fmla="*/ 6 w 6"/>
                <a:gd name="T13" fmla="*/ 4 h 8"/>
                <a:gd name="T14" fmla="*/ 6 w 6"/>
                <a:gd name="T15" fmla="*/ 8 h 8"/>
                <a:gd name="T16" fmla="*/ 2 w 6"/>
                <a:gd name="T17" fmla="*/ 8 h 8"/>
                <a:gd name="T18" fmla="*/ 0 w 6"/>
                <a:gd name="T19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" h="8">
                  <a:moveTo>
                    <a:pt x="0" y="8"/>
                  </a:moveTo>
                  <a:lnTo>
                    <a:pt x="0" y="6"/>
                  </a:lnTo>
                  <a:lnTo>
                    <a:pt x="2" y="6"/>
                  </a:ln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4"/>
                  </a:lnTo>
                  <a:lnTo>
                    <a:pt x="6" y="8"/>
                  </a:lnTo>
                  <a:lnTo>
                    <a:pt x="2" y="8"/>
                  </a:lnTo>
                  <a:lnTo>
                    <a:pt x="0" y="8"/>
                  </a:lnTo>
                  <a:close/>
                </a:path>
              </a:pathLst>
            </a:custGeom>
            <a:grpFill/>
            <a:ln w="6350">
              <a:solidFill>
                <a:srgbClr val="F6AA16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/>
              <a:endParaRPr lang="en-US" sz="3448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47" name="Madagascar">
              <a:extLst>
                <a:ext uri="{FF2B5EF4-FFF2-40B4-BE49-F238E27FC236}">
                  <a16:creationId xmlns:a16="http://schemas.microsoft.com/office/drawing/2014/main" id="{01732C8B-8D13-49E9-A898-9FA5DF5FBB4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15132" y="4708544"/>
              <a:ext cx="179903" cy="336839"/>
            </a:xfrm>
            <a:custGeom>
              <a:avLst/>
              <a:gdLst>
                <a:gd name="T0" fmla="*/ 26 w 94"/>
                <a:gd name="T1" fmla="*/ 172 h 176"/>
                <a:gd name="T2" fmla="*/ 44 w 94"/>
                <a:gd name="T3" fmla="*/ 168 h 176"/>
                <a:gd name="T4" fmla="*/ 50 w 94"/>
                <a:gd name="T5" fmla="*/ 158 h 176"/>
                <a:gd name="T6" fmla="*/ 52 w 94"/>
                <a:gd name="T7" fmla="*/ 152 h 176"/>
                <a:gd name="T8" fmla="*/ 54 w 94"/>
                <a:gd name="T9" fmla="*/ 144 h 176"/>
                <a:gd name="T10" fmla="*/ 62 w 94"/>
                <a:gd name="T11" fmla="*/ 126 h 176"/>
                <a:gd name="T12" fmla="*/ 72 w 94"/>
                <a:gd name="T13" fmla="*/ 102 h 176"/>
                <a:gd name="T14" fmla="*/ 78 w 94"/>
                <a:gd name="T15" fmla="*/ 88 h 176"/>
                <a:gd name="T16" fmla="*/ 82 w 94"/>
                <a:gd name="T17" fmla="*/ 70 h 176"/>
                <a:gd name="T18" fmla="*/ 84 w 94"/>
                <a:gd name="T19" fmla="*/ 60 h 176"/>
                <a:gd name="T20" fmla="*/ 86 w 94"/>
                <a:gd name="T21" fmla="*/ 52 h 176"/>
                <a:gd name="T22" fmla="*/ 86 w 94"/>
                <a:gd name="T23" fmla="*/ 46 h 176"/>
                <a:gd name="T24" fmla="*/ 92 w 94"/>
                <a:gd name="T25" fmla="*/ 52 h 176"/>
                <a:gd name="T26" fmla="*/ 94 w 94"/>
                <a:gd name="T27" fmla="*/ 46 h 176"/>
                <a:gd name="T28" fmla="*/ 90 w 94"/>
                <a:gd name="T29" fmla="*/ 36 h 176"/>
                <a:gd name="T30" fmla="*/ 92 w 94"/>
                <a:gd name="T31" fmla="*/ 28 h 176"/>
                <a:gd name="T32" fmla="*/ 88 w 94"/>
                <a:gd name="T33" fmla="*/ 12 h 176"/>
                <a:gd name="T34" fmla="*/ 82 w 94"/>
                <a:gd name="T35" fmla="*/ 6 h 176"/>
                <a:gd name="T36" fmla="*/ 80 w 94"/>
                <a:gd name="T37" fmla="*/ 6 h 176"/>
                <a:gd name="T38" fmla="*/ 78 w 94"/>
                <a:gd name="T39" fmla="*/ 8 h 176"/>
                <a:gd name="T40" fmla="*/ 76 w 94"/>
                <a:gd name="T41" fmla="*/ 14 h 176"/>
                <a:gd name="T42" fmla="*/ 72 w 94"/>
                <a:gd name="T43" fmla="*/ 22 h 176"/>
                <a:gd name="T44" fmla="*/ 68 w 94"/>
                <a:gd name="T45" fmla="*/ 22 h 176"/>
                <a:gd name="T46" fmla="*/ 68 w 94"/>
                <a:gd name="T47" fmla="*/ 28 h 176"/>
                <a:gd name="T48" fmla="*/ 64 w 94"/>
                <a:gd name="T49" fmla="*/ 30 h 176"/>
                <a:gd name="T50" fmla="*/ 66 w 94"/>
                <a:gd name="T51" fmla="*/ 36 h 176"/>
                <a:gd name="T52" fmla="*/ 58 w 94"/>
                <a:gd name="T53" fmla="*/ 40 h 176"/>
                <a:gd name="T54" fmla="*/ 56 w 94"/>
                <a:gd name="T55" fmla="*/ 38 h 176"/>
                <a:gd name="T56" fmla="*/ 54 w 94"/>
                <a:gd name="T57" fmla="*/ 42 h 176"/>
                <a:gd name="T58" fmla="*/ 52 w 94"/>
                <a:gd name="T59" fmla="*/ 46 h 176"/>
                <a:gd name="T60" fmla="*/ 52 w 94"/>
                <a:gd name="T61" fmla="*/ 42 h 176"/>
                <a:gd name="T62" fmla="*/ 46 w 94"/>
                <a:gd name="T63" fmla="*/ 52 h 176"/>
                <a:gd name="T64" fmla="*/ 42 w 94"/>
                <a:gd name="T65" fmla="*/ 48 h 176"/>
                <a:gd name="T66" fmla="*/ 34 w 94"/>
                <a:gd name="T67" fmla="*/ 50 h 176"/>
                <a:gd name="T68" fmla="*/ 34 w 94"/>
                <a:gd name="T69" fmla="*/ 50 h 176"/>
                <a:gd name="T70" fmla="*/ 24 w 94"/>
                <a:gd name="T71" fmla="*/ 54 h 176"/>
                <a:gd name="T72" fmla="*/ 18 w 94"/>
                <a:gd name="T73" fmla="*/ 56 h 176"/>
                <a:gd name="T74" fmla="*/ 12 w 94"/>
                <a:gd name="T75" fmla="*/ 70 h 176"/>
                <a:gd name="T76" fmla="*/ 14 w 94"/>
                <a:gd name="T77" fmla="*/ 80 h 176"/>
                <a:gd name="T78" fmla="*/ 18 w 94"/>
                <a:gd name="T79" fmla="*/ 92 h 176"/>
                <a:gd name="T80" fmla="*/ 16 w 94"/>
                <a:gd name="T81" fmla="*/ 102 h 176"/>
                <a:gd name="T82" fmla="*/ 12 w 94"/>
                <a:gd name="T83" fmla="*/ 110 h 176"/>
                <a:gd name="T84" fmla="*/ 4 w 94"/>
                <a:gd name="T85" fmla="*/ 118 h 176"/>
                <a:gd name="T86" fmla="*/ 0 w 94"/>
                <a:gd name="T87" fmla="*/ 130 h 176"/>
                <a:gd name="T88" fmla="*/ 4 w 94"/>
                <a:gd name="T89" fmla="*/ 142 h 176"/>
                <a:gd name="T90" fmla="*/ 6 w 94"/>
                <a:gd name="T91" fmla="*/ 146 h 176"/>
                <a:gd name="T92" fmla="*/ 4 w 94"/>
                <a:gd name="T93" fmla="*/ 154 h 176"/>
                <a:gd name="T94" fmla="*/ 6 w 94"/>
                <a:gd name="T95" fmla="*/ 164 h 176"/>
                <a:gd name="T96" fmla="*/ 12 w 94"/>
                <a:gd name="T97" fmla="*/ 170 h 176"/>
                <a:gd name="T98" fmla="*/ 18 w 94"/>
                <a:gd name="T99" fmla="*/ 174 h 176"/>
                <a:gd name="T100" fmla="*/ 74 w 94"/>
                <a:gd name="T101" fmla="*/ 14 h 176"/>
                <a:gd name="T102" fmla="*/ 74 w 94"/>
                <a:gd name="T103" fmla="*/ 14 h 176"/>
                <a:gd name="T104" fmla="*/ 72 w 94"/>
                <a:gd name="T105" fmla="*/ 18 h 176"/>
                <a:gd name="T106" fmla="*/ 70 w 94"/>
                <a:gd name="T107" fmla="*/ 16 h 176"/>
                <a:gd name="T108" fmla="*/ 68 w 94"/>
                <a:gd name="T109" fmla="*/ 18 h 176"/>
                <a:gd name="T110" fmla="*/ 86 w 94"/>
                <a:gd name="T111" fmla="*/ 62 h 176"/>
                <a:gd name="T112" fmla="*/ 88 w 94"/>
                <a:gd name="T113" fmla="*/ 6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94" h="176">
                  <a:moveTo>
                    <a:pt x="20" y="176"/>
                  </a:moveTo>
                  <a:lnTo>
                    <a:pt x="22" y="174"/>
                  </a:lnTo>
                  <a:lnTo>
                    <a:pt x="24" y="174"/>
                  </a:lnTo>
                  <a:lnTo>
                    <a:pt x="26" y="172"/>
                  </a:lnTo>
                  <a:lnTo>
                    <a:pt x="30" y="170"/>
                  </a:lnTo>
                  <a:lnTo>
                    <a:pt x="38" y="170"/>
                  </a:lnTo>
                  <a:lnTo>
                    <a:pt x="40" y="170"/>
                  </a:lnTo>
                  <a:lnTo>
                    <a:pt x="44" y="168"/>
                  </a:lnTo>
                  <a:lnTo>
                    <a:pt x="44" y="166"/>
                  </a:lnTo>
                  <a:lnTo>
                    <a:pt x="46" y="166"/>
                  </a:lnTo>
                  <a:lnTo>
                    <a:pt x="48" y="162"/>
                  </a:lnTo>
                  <a:lnTo>
                    <a:pt x="50" y="158"/>
                  </a:lnTo>
                  <a:lnTo>
                    <a:pt x="50" y="158"/>
                  </a:lnTo>
                  <a:lnTo>
                    <a:pt x="52" y="156"/>
                  </a:lnTo>
                  <a:lnTo>
                    <a:pt x="52" y="152"/>
                  </a:lnTo>
                  <a:lnTo>
                    <a:pt x="52" y="152"/>
                  </a:lnTo>
                  <a:lnTo>
                    <a:pt x="52" y="150"/>
                  </a:lnTo>
                  <a:lnTo>
                    <a:pt x="54" y="146"/>
                  </a:lnTo>
                  <a:lnTo>
                    <a:pt x="54" y="144"/>
                  </a:lnTo>
                  <a:lnTo>
                    <a:pt x="54" y="144"/>
                  </a:lnTo>
                  <a:lnTo>
                    <a:pt x="58" y="142"/>
                  </a:lnTo>
                  <a:lnTo>
                    <a:pt x="58" y="134"/>
                  </a:lnTo>
                  <a:lnTo>
                    <a:pt x="60" y="128"/>
                  </a:lnTo>
                  <a:lnTo>
                    <a:pt x="62" y="126"/>
                  </a:lnTo>
                  <a:lnTo>
                    <a:pt x="64" y="122"/>
                  </a:lnTo>
                  <a:lnTo>
                    <a:pt x="66" y="116"/>
                  </a:lnTo>
                  <a:lnTo>
                    <a:pt x="70" y="106"/>
                  </a:lnTo>
                  <a:lnTo>
                    <a:pt x="72" y="102"/>
                  </a:lnTo>
                  <a:lnTo>
                    <a:pt x="72" y="98"/>
                  </a:lnTo>
                  <a:lnTo>
                    <a:pt x="74" y="94"/>
                  </a:lnTo>
                  <a:lnTo>
                    <a:pt x="74" y="92"/>
                  </a:lnTo>
                  <a:lnTo>
                    <a:pt x="78" y="88"/>
                  </a:lnTo>
                  <a:lnTo>
                    <a:pt x="80" y="80"/>
                  </a:lnTo>
                  <a:lnTo>
                    <a:pt x="80" y="76"/>
                  </a:lnTo>
                  <a:lnTo>
                    <a:pt x="82" y="74"/>
                  </a:lnTo>
                  <a:lnTo>
                    <a:pt x="82" y="70"/>
                  </a:lnTo>
                  <a:lnTo>
                    <a:pt x="80" y="68"/>
                  </a:lnTo>
                  <a:lnTo>
                    <a:pt x="82" y="66"/>
                  </a:lnTo>
                  <a:lnTo>
                    <a:pt x="84" y="62"/>
                  </a:lnTo>
                  <a:lnTo>
                    <a:pt x="84" y="60"/>
                  </a:lnTo>
                  <a:lnTo>
                    <a:pt x="86" y="58"/>
                  </a:lnTo>
                  <a:lnTo>
                    <a:pt x="86" y="56"/>
                  </a:lnTo>
                  <a:lnTo>
                    <a:pt x="84" y="54"/>
                  </a:lnTo>
                  <a:lnTo>
                    <a:pt x="86" y="52"/>
                  </a:lnTo>
                  <a:lnTo>
                    <a:pt x="86" y="50"/>
                  </a:lnTo>
                  <a:lnTo>
                    <a:pt x="84" y="48"/>
                  </a:lnTo>
                  <a:lnTo>
                    <a:pt x="84" y="46"/>
                  </a:lnTo>
                  <a:lnTo>
                    <a:pt x="86" y="46"/>
                  </a:lnTo>
                  <a:lnTo>
                    <a:pt x="86" y="46"/>
                  </a:lnTo>
                  <a:lnTo>
                    <a:pt x="88" y="48"/>
                  </a:lnTo>
                  <a:lnTo>
                    <a:pt x="90" y="52"/>
                  </a:lnTo>
                  <a:lnTo>
                    <a:pt x="92" y="52"/>
                  </a:lnTo>
                  <a:lnTo>
                    <a:pt x="92" y="50"/>
                  </a:lnTo>
                  <a:lnTo>
                    <a:pt x="92" y="48"/>
                  </a:lnTo>
                  <a:lnTo>
                    <a:pt x="92" y="48"/>
                  </a:lnTo>
                  <a:lnTo>
                    <a:pt x="94" y="46"/>
                  </a:lnTo>
                  <a:lnTo>
                    <a:pt x="94" y="44"/>
                  </a:lnTo>
                  <a:lnTo>
                    <a:pt x="94" y="42"/>
                  </a:lnTo>
                  <a:lnTo>
                    <a:pt x="92" y="38"/>
                  </a:lnTo>
                  <a:lnTo>
                    <a:pt x="90" y="36"/>
                  </a:lnTo>
                  <a:lnTo>
                    <a:pt x="92" y="34"/>
                  </a:lnTo>
                  <a:lnTo>
                    <a:pt x="92" y="32"/>
                  </a:lnTo>
                  <a:lnTo>
                    <a:pt x="90" y="28"/>
                  </a:lnTo>
                  <a:lnTo>
                    <a:pt x="92" y="28"/>
                  </a:lnTo>
                  <a:lnTo>
                    <a:pt x="92" y="22"/>
                  </a:lnTo>
                  <a:lnTo>
                    <a:pt x="90" y="20"/>
                  </a:lnTo>
                  <a:lnTo>
                    <a:pt x="90" y="14"/>
                  </a:lnTo>
                  <a:lnTo>
                    <a:pt x="88" y="12"/>
                  </a:lnTo>
                  <a:lnTo>
                    <a:pt x="88" y="12"/>
                  </a:lnTo>
                  <a:lnTo>
                    <a:pt x="86" y="10"/>
                  </a:lnTo>
                  <a:lnTo>
                    <a:pt x="86" y="6"/>
                  </a:lnTo>
                  <a:lnTo>
                    <a:pt x="82" y="6"/>
                  </a:lnTo>
                  <a:lnTo>
                    <a:pt x="84" y="4"/>
                  </a:lnTo>
                  <a:lnTo>
                    <a:pt x="84" y="0"/>
                  </a:lnTo>
                  <a:lnTo>
                    <a:pt x="80" y="4"/>
                  </a:lnTo>
                  <a:lnTo>
                    <a:pt x="80" y="6"/>
                  </a:lnTo>
                  <a:lnTo>
                    <a:pt x="78" y="6"/>
                  </a:lnTo>
                  <a:lnTo>
                    <a:pt x="76" y="6"/>
                  </a:lnTo>
                  <a:lnTo>
                    <a:pt x="76" y="6"/>
                  </a:lnTo>
                  <a:lnTo>
                    <a:pt x="78" y="8"/>
                  </a:lnTo>
                  <a:lnTo>
                    <a:pt x="78" y="10"/>
                  </a:lnTo>
                  <a:lnTo>
                    <a:pt x="80" y="12"/>
                  </a:lnTo>
                  <a:lnTo>
                    <a:pt x="80" y="12"/>
                  </a:lnTo>
                  <a:lnTo>
                    <a:pt x="76" y="14"/>
                  </a:lnTo>
                  <a:lnTo>
                    <a:pt x="76" y="18"/>
                  </a:lnTo>
                  <a:lnTo>
                    <a:pt x="74" y="20"/>
                  </a:lnTo>
                  <a:lnTo>
                    <a:pt x="72" y="20"/>
                  </a:lnTo>
                  <a:lnTo>
                    <a:pt x="72" y="22"/>
                  </a:lnTo>
                  <a:lnTo>
                    <a:pt x="72" y="24"/>
                  </a:lnTo>
                  <a:lnTo>
                    <a:pt x="70" y="26"/>
                  </a:lnTo>
                  <a:lnTo>
                    <a:pt x="68" y="24"/>
                  </a:lnTo>
                  <a:lnTo>
                    <a:pt x="68" y="22"/>
                  </a:lnTo>
                  <a:lnTo>
                    <a:pt x="66" y="22"/>
                  </a:lnTo>
                  <a:lnTo>
                    <a:pt x="66" y="22"/>
                  </a:lnTo>
                  <a:lnTo>
                    <a:pt x="66" y="26"/>
                  </a:lnTo>
                  <a:lnTo>
                    <a:pt x="68" y="28"/>
                  </a:lnTo>
                  <a:lnTo>
                    <a:pt x="68" y="30"/>
                  </a:lnTo>
                  <a:lnTo>
                    <a:pt x="66" y="30"/>
                  </a:lnTo>
                  <a:lnTo>
                    <a:pt x="66" y="30"/>
                  </a:lnTo>
                  <a:lnTo>
                    <a:pt x="64" y="30"/>
                  </a:lnTo>
                  <a:lnTo>
                    <a:pt x="64" y="32"/>
                  </a:lnTo>
                  <a:lnTo>
                    <a:pt x="66" y="34"/>
                  </a:lnTo>
                  <a:lnTo>
                    <a:pt x="66" y="34"/>
                  </a:lnTo>
                  <a:lnTo>
                    <a:pt x="66" y="36"/>
                  </a:lnTo>
                  <a:lnTo>
                    <a:pt x="64" y="34"/>
                  </a:lnTo>
                  <a:lnTo>
                    <a:pt x="62" y="36"/>
                  </a:lnTo>
                  <a:lnTo>
                    <a:pt x="62" y="36"/>
                  </a:lnTo>
                  <a:lnTo>
                    <a:pt x="58" y="40"/>
                  </a:lnTo>
                  <a:lnTo>
                    <a:pt x="58" y="38"/>
                  </a:lnTo>
                  <a:lnTo>
                    <a:pt x="58" y="36"/>
                  </a:lnTo>
                  <a:lnTo>
                    <a:pt x="58" y="34"/>
                  </a:lnTo>
                  <a:lnTo>
                    <a:pt x="56" y="38"/>
                  </a:lnTo>
                  <a:lnTo>
                    <a:pt x="58" y="38"/>
                  </a:lnTo>
                  <a:lnTo>
                    <a:pt x="56" y="40"/>
                  </a:lnTo>
                  <a:lnTo>
                    <a:pt x="54" y="40"/>
                  </a:lnTo>
                  <a:lnTo>
                    <a:pt x="54" y="42"/>
                  </a:lnTo>
                  <a:lnTo>
                    <a:pt x="56" y="44"/>
                  </a:lnTo>
                  <a:lnTo>
                    <a:pt x="56" y="44"/>
                  </a:lnTo>
                  <a:lnTo>
                    <a:pt x="54" y="46"/>
                  </a:lnTo>
                  <a:lnTo>
                    <a:pt x="52" y="46"/>
                  </a:lnTo>
                  <a:lnTo>
                    <a:pt x="52" y="44"/>
                  </a:lnTo>
                  <a:lnTo>
                    <a:pt x="52" y="44"/>
                  </a:lnTo>
                  <a:lnTo>
                    <a:pt x="52" y="42"/>
                  </a:lnTo>
                  <a:lnTo>
                    <a:pt x="52" y="42"/>
                  </a:lnTo>
                  <a:lnTo>
                    <a:pt x="46" y="46"/>
                  </a:lnTo>
                  <a:lnTo>
                    <a:pt x="46" y="50"/>
                  </a:lnTo>
                  <a:lnTo>
                    <a:pt x="46" y="50"/>
                  </a:lnTo>
                  <a:lnTo>
                    <a:pt x="46" y="52"/>
                  </a:lnTo>
                  <a:lnTo>
                    <a:pt x="44" y="52"/>
                  </a:lnTo>
                  <a:lnTo>
                    <a:pt x="44" y="50"/>
                  </a:lnTo>
                  <a:lnTo>
                    <a:pt x="44" y="48"/>
                  </a:lnTo>
                  <a:lnTo>
                    <a:pt x="42" y="48"/>
                  </a:lnTo>
                  <a:lnTo>
                    <a:pt x="40" y="50"/>
                  </a:lnTo>
                  <a:lnTo>
                    <a:pt x="36" y="48"/>
                  </a:lnTo>
                  <a:lnTo>
                    <a:pt x="36" y="48"/>
                  </a:lnTo>
                  <a:lnTo>
                    <a:pt x="34" y="50"/>
                  </a:lnTo>
                  <a:lnTo>
                    <a:pt x="36" y="52"/>
                  </a:lnTo>
                  <a:lnTo>
                    <a:pt x="34" y="52"/>
                  </a:lnTo>
                  <a:lnTo>
                    <a:pt x="34" y="54"/>
                  </a:lnTo>
                  <a:lnTo>
                    <a:pt x="34" y="50"/>
                  </a:lnTo>
                  <a:lnTo>
                    <a:pt x="32" y="50"/>
                  </a:lnTo>
                  <a:lnTo>
                    <a:pt x="30" y="52"/>
                  </a:lnTo>
                  <a:lnTo>
                    <a:pt x="30" y="50"/>
                  </a:lnTo>
                  <a:lnTo>
                    <a:pt x="24" y="54"/>
                  </a:lnTo>
                  <a:lnTo>
                    <a:pt x="24" y="54"/>
                  </a:lnTo>
                  <a:lnTo>
                    <a:pt x="22" y="54"/>
                  </a:lnTo>
                  <a:lnTo>
                    <a:pt x="20" y="54"/>
                  </a:lnTo>
                  <a:lnTo>
                    <a:pt x="18" y="56"/>
                  </a:lnTo>
                  <a:lnTo>
                    <a:pt x="20" y="60"/>
                  </a:lnTo>
                  <a:lnTo>
                    <a:pt x="16" y="66"/>
                  </a:lnTo>
                  <a:lnTo>
                    <a:pt x="16" y="66"/>
                  </a:lnTo>
                  <a:lnTo>
                    <a:pt x="12" y="70"/>
                  </a:lnTo>
                  <a:lnTo>
                    <a:pt x="12" y="72"/>
                  </a:lnTo>
                  <a:lnTo>
                    <a:pt x="14" y="74"/>
                  </a:lnTo>
                  <a:lnTo>
                    <a:pt x="12" y="76"/>
                  </a:lnTo>
                  <a:lnTo>
                    <a:pt x="14" y="80"/>
                  </a:lnTo>
                  <a:lnTo>
                    <a:pt x="14" y="82"/>
                  </a:lnTo>
                  <a:lnTo>
                    <a:pt x="16" y="88"/>
                  </a:lnTo>
                  <a:lnTo>
                    <a:pt x="16" y="90"/>
                  </a:lnTo>
                  <a:lnTo>
                    <a:pt x="18" y="92"/>
                  </a:lnTo>
                  <a:lnTo>
                    <a:pt x="18" y="94"/>
                  </a:lnTo>
                  <a:lnTo>
                    <a:pt x="16" y="96"/>
                  </a:lnTo>
                  <a:lnTo>
                    <a:pt x="18" y="98"/>
                  </a:lnTo>
                  <a:lnTo>
                    <a:pt x="16" y="102"/>
                  </a:lnTo>
                  <a:lnTo>
                    <a:pt x="14" y="104"/>
                  </a:lnTo>
                  <a:lnTo>
                    <a:pt x="14" y="108"/>
                  </a:lnTo>
                  <a:lnTo>
                    <a:pt x="12" y="108"/>
                  </a:lnTo>
                  <a:lnTo>
                    <a:pt x="12" y="110"/>
                  </a:lnTo>
                  <a:lnTo>
                    <a:pt x="10" y="112"/>
                  </a:lnTo>
                  <a:lnTo>
                    <a:pt x="10" y="116"/>
                  </a:lnTo>
                  <a:lnTo>
                    <a:pt x="8" y="118"/>
                  </a:lnTo>
                  <a:lnTo>
                    <a:pt x="4" y="118"/>
                  </a:lnTo>
                  <a:lnTo>
                    <a:pt x="2" y="120"/>
                  </a:lnTo>
                  <a:lnTo>
                    <a:pt x="2" y="124"/>
                  </a:lnTo>
                  <a:lnTo>
                    <a:pt x="0" y="128"/>
                  </a:lnTo>
                  <a:lnTo>
                    <a:pt x="0" y="130"/>
                  </a:lnTo>
                  <a:lnTo>
                    <a:pt x="0" y="132"/>
                  </a:lnTo>
                  <a:lnTo>
                    <a:pt x="0" y="134"/>
                  </a:lnTo>
                  <a:lnTo>
                    <a:pt x="0" y="138"/>
                  </a:lnTo>
                  <a:lnTo>
                    <a:pt x="4" y="142"/>
                  </a:lnTo>
                  <a:lnTo>
                    <a:pt x="4" y="144"/>
                  </a:lnTo>
                  <a:lnTo>
                    <a:pt x="4" y="146"/>
                  </a:lnTo>
                  <a:lnTo>
                    <a:pt x="6" y="146"/>
                  </a:lnTo>
                  <a:lnTo>
                    <a:pt x="6" y="146"/>
                  </a:lnTo>
                  <a:lnTo>
                    <a:pt x="6" y="148"/>
                  </a:lnTo>
                  <a:lnTo>
                    <a:pt x="2" y="148"/>
                  </a:lnTo>
                  <a:lnTo>
                    <a:pt x="2" y="150"/>
                  </a:lnTo>
                  <a:lnTo>
                    <a:pt x="4" y="154"/>
                  </a:lnTo>
                  <a:lnTo>
                    <a:pt x="2" y="160"/>
                  </a:lnTo>
                  <a:lnTo>
                    <a:pt x="4" y="160"/>
                  </a:lnTo>
                  <a:lnTo>
                    <a:pt x="4" y="162"/>
                  </a:lnTo>
                  <a:lnTo>
                    <a:pt x="6" y="164"/>
                  </a:lnTo>
                  <a:lnTo>
                    <a:pt x="8" y="166"/>
                  </a:lnTo>
                  <a:lnTo>
                    <a:pt x="8" y="166"/>
                  </a:lnTo>
                  <a:lnTo>
                    <a:pt x="10" y="168"/>
                  </a:lnTo>
                  <a:lnTo>
                    <a:pt x="12" y="170"/>
                  </a:lnTo>
                  <a:lnTo>
                    <a:pt x="12" y="170"/>
                  </a:lnTo>
                  <a:lnTo>
                    <a:pt x="14" y="170"/>
                  </a:lnTo>
                  <a:lnTo>
                    <a:pt x="16" y="172"/>
                  </a:lnTo>
                  <a:lnTo>
                    <a:pt x="18" y="174"/>
                  </a:lnTo>
                  <a:lnTo>
                    <a:pt x="20" y="174"/>
                  </a:lnTo>
                  <a:lnTo>
                    <a:pt x="20" y="174"/>
                  </a:lnTo>
                  <a:lnTo>
                    <a:pt x="20" y="176"/>
                  </a:lnTo>
                  <a:close/>
                  <a:moveTo>
                    <a:pt x="74" y="14"/>
                  </a:moveTo>
                  <a:lnTo>
                    <a:pt x="72" y="12"/>
                  </a:lnTo>
                  <a:lnTo>
                    <a:pt x="74" y="10"/>
                  </a:lnTo>
                  <a:lnTo>
                    <a:pt x="74" y="12"/>
                  </a:lnTo>
                  <a:lnTo>
                    <a:pt x="74" y="14"/>
                  </a:lnTo>
                  <a:close/>
                  <a:moveTo>
                    <a:pt x="72" y="18"/>
                  </a:moveTo>
                  <a:lnTo>
                    <a:pt x="72" y="16"/>
                  </a:lnTo>
                  <a:lnTo>
                    <a:pt x="74" y="18"/>
                  </a:lnTo>
                  <a:lnTo>
                    <a:pt x="72" y="18"/>
                  </a:lnTo>
                  <a:lnTo>
                    <a:pt x="72" y="18"/>
                  </a:lnTo>
                  <a:close/>
                  <a:moveTo>
                    <a:pt x="68" y="16"/>
                  </a:moveTo>
                  <a:lnTo>
                    <a:pt x="70" y="16"/>
                  </a:lnTo>
                  <a:lnTo>
                    <a:pt x="70" y="16"/>
                  </a:lnTo>
                  <a:lnTo>
                    <a:pt x="72" y="18"/>
                  </a:lnTo>
                  <a:lnTo>
                    <a:pt x="70" y="20"/>
                  </a:lnTo>
                  <a:lnTo>
                    <a:pt x="70" y="18"/>
                  </a:lnTo>
                  <a:lnTo>
                    <a:pt x="68" y="18"/>
                  </a:lnTo>
                  <a:lnTo>
                    <a:pt x="68" y="16"/>
                  </a:lnTo>
                  <a:close/>
                  <a:moveTo>
                    <a:pt x="86" y="66"/>
                  </a:moveTo>
                  <a:lnTo>
                    <a:pt x="86" y="64"/>
                  </a:lnTo>
                  <a:lnTo>
                    <a:pt x="86" y="62"/>
                  </a:lnTo>
                  <a:lnTo>
                    <a:pt x="86" y="62"/>
                  </a:lnTo>
                  <a:lnTo>
                    <a:pt x="86" y="62"/>
                  </a:lnTo>
                  <a:lnTo>
                    <a:pt x="88" y="60"/>
                  </a:lnTo>
                  <a:lnTo>
                    <a:pt x="88" y="62"/>
                  </a:lnTo>
                  <a:lnTo>
                    <a:pt x="86" y="64"/>
                  </a:lnTo>
                  <a:lnTo>
                    <a:pt x="86" y="66"/>
                  </a:lnTo>
                  <a:close/>
                </a:path>
              </a:pathLst>
            </a:custGeom>
            <a:grpFill/>
            <a:ln w="6350">
              <a:solidFill>
                <a:srgbClr val="F6AA16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/>
              <a:endParaRPr lang="en-US" sz="3448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48" name="Luxembourg">
              <a:extLst>
                <a:ext uri="{FF2B5EF4-FFF2-40B4-BE49-F238E27FC236}">
                  <a16:creationId xmlns:a16="http://schemas.microsoft.com/office/drawing/2014/main" id="{9E712E0D-1FC6-4385-A71E-72E4C4A4FA5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30929" y="3127695"/>
              <a:ext cx="15311" cy="22966"/>
            </a:xfrm>
            <a:custGeom>
              <a:avLst/>
              <a:gdLst>
                <a:gd name="T0" fmla="*/ 0 w 8"/>
                <a:gd name="T1" fmla="*/ 8 h 12"/>
                <a:gd name="T2" fmla="*/ 0 w 8"/>
                <a:gd name="T3" fmla="*/ 6 h 12"/>
                <a:gd name="T4" fmla="*/ 0 w 8"/>
                <a:gd name="T5" fmla="*/ 6 h 12"/>
                <a:gd name="T6" fmla="*/ 0 w 8"/>
                <a:gd name="T7" fmla="*/ 4 h 12"/>
                <a:gd name="T8" fmla="*/ 0 w 8"/>
                <a:gd name="T9" fmla="*/ 4 h 12"/>
                <a:gd name="T10" fmla="*/ 0 w 8"/>
                <a:gd name="T11" fmla="*/ 2 h 12"/>
                <a:gd name="T12" fmla="*/ 0 w 8"/>
                <a:gd name="T13" fmla="*/ 0 h 12"/>
                <a:gd name="T14" fmla="*/ 2 w 8"/>
                <a:gd name="T15" fmla="*/ 0 h 12"/>
                <a:gd name="T16" fmla="*/ 6 w 8"/>
                <a:gd name="T17" fmla="*/ 4 h 12"/>
                <a:gd name="T18" fmla="*/ 6 w 8"/>
                <a:gd name="T19" fmla="*/ 6 h 12"/>
                <a:gd name="T20" fmla="*/ 8 w 8"/>
                <a:gd name="T21" fmla="*/ 6 h 12"/>
                <a:gd name="T22" fmla="*/ 6 w 8"/>
                <a:gd name="T23" fmla="*/ 10 h 12"/>
                <a:gd name="T24" fmla="*/ 6 w 8"/>
                <a:gd name="T25" fmla="*/ 12 h 12"/>
                <a:gd name="T26" fmla="*/ 2 w 8"/>
                <a:gd name="T27" fmla="*/ 10 h 12"/>
                <a:gd name="T28" fmla="*/ 0 w 8"/>
                <a:gd name="T29" fmla="*/ 8 h 12"/>
                <a:gd name="T30" fmla="*/ 0 w 8"/>
                <a:gd name="T31" fmla="*/ 8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" h="12">
                  <a:moveTo>
                    <a:pt x="0" y="8"/>
                  </a:moveTo>
                  <a:lnTo>
                    <a:pt x="0" y="6"/>
                  </a:lnTo>
                  <a:lnTo>
                    <a:pt x="0" y="6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2"/>
                  </a:lnTo>
                  <a:lnTo>
                    <a:pt x="0" y="0"/>
                  </a:lnTo>
                  <a:lnTo>
                    <a:pt x="2" y="0"/>
                  </a:lnTo>
                  <a:lnTo>
                    <a:pt x="6" y="4"/>
                  </a:lnTo>
                  <a:lnTo>
                    <a:pt x="6" y="6"/>
                  </a:lnTo>
                  <a:lnTo>
                    <a:pt x="8" y="6"/>
                  </a:lnTo>
                  <a:lnTo>
                    <a:pt x="6" y="10"/>
                  </a:lnTo>
                  <a:lnTo>
                    <a:pt x="6" y="12"/>
                  </a:lnTo>
                  <a:lnTo>
                    <a:pt x="2" y="10"/>
                  </a:lnTo>
                  <a:lnTo>
                    <a:pt x="0" y="8"/>
                  </a:lnTo>
                  <a:lnTo>
                    <a:pt x="0" y="8"/>
                  </a:lnTo>
                  <a:close/>
                </a:path>
              </a:pathLst>
            </a:custGeom>
            <a:grpFill/>
            <a:ln w="6350">
              <a:solidFill>
                <a:srgbClr val="F6AA16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/>
              <a:endParaRPr lang="en-US" sz="3448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49" name="Lithuania">
              <a:extLst>
                <a:ext uri="{FF2B5EF4-FFF2-40B4-BE49-F238E27FC236}">
                  <a16:creationId xmlns:a16="http://schemas.microsoft.com/office/drawing/2014/main" id="{7A9EABCF-AB85-4D41-9D44-FE49ED7DBA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4802" y="2917171"/>
              <a:ext cx="118659" cy="88038"/>
            </a:xfrm>
            <a:custGeom>
              <a:avLst/>
              <a:gdLst>
                <a:gd name="T0" fmla="*/ 20 w 62"/>
                <a:gd name="T1" fmla="*/ 34 h 46"/>
                <a:gd name="T2" fmla="*/ 20 w 62"/>
                <a:gd name="T3" fmla="*/ 30 h 46"/>
                <a:gd name="T4" fmla="*/ 22 w 62"/>
                <a:gd name="T5" fmla="*/ 28 h 46"/>
                <a:gd name="T6" fmla="*/ 20 w 62"/>
                <a:gd name="T7" fmla="*/ 26 h 46"/>
                <a:gd name="T8" fmla="*/ 18 w 62"/>
                <a:gd name="T9" fmla="*/ 26 h 46"/>
                <a:gd name="T10" fmla="*/ 18 w 62"/>
                <a:gd name="T11" fmla="*/ 24 h 46"/>
                <a:gd name="T12" fmla="*/ 16 w 62"/>
                <a:gd name="T13" fmla="*/ 22 h 46"/>
                <a:gd name="T14" fmla="*/ 12 w 62"/>
                <a:gd name="T15" fmla="*/ 24 h 46"/>
                <a:gd name="T16" fmla="*/ 10 w 62"/>
                <a:gd name="T17" fmla="*/ 22 h 46"/>
                <a:gd name="T18" fmla="*/ 6 w 62"/>
                <a:gd name="T19" fmla="*/ 16 h 46"/>
                <a:gd name="T20" fmla="*/ 2 w 62"/>
                <a:gd name="T21" fmla="*/ 18 h 46"/>
                <a:gd name="T22" fmla="*/ 0 w 62"/>
                <a:gd name="T23" fmla="*/ 18 h 46"/>
                <a:gd name="T24" fmla="*/ 2 w 62"/>
                <a:gd name="T25" fmla="*/ 16 h 46"/>
                <a:gd name="T26" fmla="*/ 2 w 62"/>
                <a:gd name="T27" fmla="*/ 12 h 46"/>
                <a:gd name="T28" fmla="*/ 0 w 62"/>
                <a:gd name="T29" fmla="*/ 10 h 46"/>
                <a:gd name="T30" fmla="*/ 2 w 62"/>
                <a:gd name="T31" fmla="*/ 8 h 46"/>
                <a:gd name="T32" fmla="*/ 4 w 62"/>
                <a:gd name="T33" fmla="*/ 6 h 46"/>
                <a:gd name="T34" fmla="*/ 8 w 62"/>
                <a:gd name="T35" fmla="*/ 2 h 46"/>
                <a:gd name="T36" fmla="*/ 12 w 62"/>
                <a:gd name="T37" fmla="*/ 2 h 46"/>
                <a:gd name="T38" fmla="*/ 16 w 62"/>
                <a:gd name="T39" fmla="*/ 2 h 46"/>
                <a:gd name="T40" fmla="*/ 20 w 62"/>
                <a:gd name="T41" fmla="*/ 2 h 46"/>
                <a:gd name="T42" fmla="*/ 22 w 62"/>
                <a:gd name="T43" fmla="*/ 2 h 46"/>
                <a:gd name="T44" fmla="*/ 24 w 62"/>
                <a:gd name="T45" fmla="*/ 2 h 46"/>
                <a:gd name="T46" fmla="*/ 26 w 62"/>
                <a:gd name="T47" fmla="*/ 0 h 46"/>
                <a:gd name="T48" fmla="*/ 28 w 62"/>
                <a:gd name="T49" fmla="*/ 2 h 46"/>
                <a:gd name="T50" fmla="*/ 30 w 62"/>
                <a:gd name="T51" fmla="*/ 2 h 46"/>
                <a:gd name="T52" fmla="*/ 30 w 62"/>
                <a:gd name="T53" fmla="*/ 4 h 46"/>
                <a:gd name="T54" fmla="*/ 36 w 62"/>
                <a:gd name="T55" fmla="*/ 4 h 46"/>
                <a:gd name="T56" fmla="*/ 36 w 62"/>
                <a:gd name="T57" fmla="*/ 6 h 46"/>
                <a:gd name="T58" fmla="*/ 40 w 62"/>
                <a:gd name="T59" fmla="*/ 2 h 46"/>
                <a:gd name="T60" fmla="*/ 44 w 62"/>
                <a:gd name="T61" fmla="*/ 4 h 46"/>
                <a:gd name="T62" fmla="*/ 48 w 62"/>
                <a:gd name="T63" fmla="*/ 6 h 46"/>
                <a:gd name="T64" fmla="*/ 52 w 62"/>
                <a:gd name="T65" fmla="*/ 10 h 46"/>
                <a:gd name="T66" fmla="*/ 54 w 62"/>
                <a:gd name="T67" fmla="*/ 10 h 46"/>
                <a:gd name="T68" fmla="*/ 58 w 62"/>
                <a:gd name="T69" fmla="*/ 14 h 46"/>
                <a:gd name="T70" fmla="*/ 60 w 62"/>
                <a:gd name="T71" fmla="*/ 14 h 46"/>
                <a:gd name="T72" fmla="*/ 62 w 62"/>
                <a:gd name="T73" fmla="*/ 14 h 46"/>
                <a:gd name="T74" fmla="*/ 58 w 62"/>
                <a:gd name="T75" fmla="*/ 18 h 46"/>
                <a:gd name="T76" fmla="*/ 60 w 62"/>
                <a:gd name="T77" fmla="*/ 18 h 46"/>
                <a:gd name="T78" fmla="*/ 60 w 62"/>
                <a:gd name="T79" fmla="*/ 22 h 46"/>
                <a:gd name="T80" fmla="*/ 56 w 62"/>
                <a:gd name="T81" fmla="*/ 24 h 46"/>
                <a:gd name="T82" fmla="*/ 54 w 62"/>
                <a:gd name="T83" fmla="*/ 28 h 46"/>
                <a:gd name="T84" fmla="*/ 52 w 62"/>
                <a:gd name="T85" fmla="*/ 28 h 46"/>
                <a:gd name="T86" fmla="*/ 52 w 62"/>
                <a:gd name="T87" fmla="*/ 32 h 46"/>
                <a:gd name="T88" fmla="*/ 54 w 62"/>
                <a:gd name="T89" fmla="*/ 34 h 46"/>
                <a:gd name="T90" fmla="*/ 54 w 62"/>
                <a:gd name="T91" fmla="*/ 36 h 46"/>
                <a:gd name="T92" fmla="*/ 52 w 62"/>
                <a:gd name="T93" fmla="*/ 36 h 46"/>
                <a:gd name="T94" fmla="*/ 52 w 62"/>
                <a:gd name="T95" fmla="*/ 34 h 46"/>
                <a:gd name="T96" fmla="*/ 50 w 62"/>
                <a:gd name="T97" fmla="*/ 36 h 46"/>
                <a:gd name="T98" fmla="*/ 48 w 62"/>
                <a:gd name="T99" fmla="*/ 38 h 46"/>
                <a:gd name="T100" fmla="*/ 44 w 62"/>
                <a:gd name="T101" fmla="*/ 38 h 46"/>
                <a:gd name="T102" fmla="*/ 46 w 62"/>
                <a:gd name="T103" fmla="*/ 42 h 46"/>
                <a:gd name="T104" fmla="*/ 44 w 62"/>
                <a:gd name="T105" fmla="*/ 42 h 46"/>
                <a:gd name="T106" fmla="*/ 40 w 62"/>
                <a:gd name="T107" fmla="*/ 44 h 46"/>
                <a:gd name="T108" fmla="*/ 36 w 62"/>
                <a:gd name="T109" fmla="*/ 42 h 46"/>
                <a:gd name="T110" fmla="*/ 32 w 62"/>
                <a:gd name="T111" fmla="*/ 44 h 46"/>
                <a:gd name="T112" fmla="*/ 30 w 62"/>
                <a:gd name="T113" fmla="*/ 46 h 46"/>
                <a:gd name="T114" fmla="*/ 28 w 62"/>
                <a:gd name="T115" fmla="*/ 44 h 46"/>
                <a:gd name="T116" fmla="*/ 28 w 62"/>
                <a:gd name="T117" fmla="*/ 40 h 46"/>
                <a:gd name="T118" fmla="*/ 28 w 62"/>
                <a:gd name="T119" fmla="*/ 36 h 46"/>
                <a:gd name="T120" fmla="*/ 26 w 62"/>
                <a:gd name="T121" fmla="*/ 36 h 46"/>
                <a:gd name="T122" fmla="*/ 22 w 62"/>
                <a:gd name="T123" fmla="*/ 34 h 46"/>
                <a:gd name="T124" fmla="*/ 20 w 62"/>
                <a:gd name="T125" fmla="*/ 34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2" h="46">
                  <a:moveTo>
                    <a:pt x="20" y="34"/>
                  </a:moveTo>
                  <a:lnTo>
                    <a:pt x="20" y="30"/>
                  </a:lnTo>
                  <a:lnTo>
                    <a:pt x="22" y="28"/>
                  </a:lnTo>
                  <a:lnTo>
                    <a:pt x="20" y="26"/>
                  </a:lnTo>
                  <a:lnTo>
                    <a:pt x="18" y="26"/>
                  </a:lnTo>
                  <a:lnTo>
                    <a:pt x="18" y="24"/>
                  </a:lnTo>
                  <a:lnTo>
                    <a:pt x="16" y="22"/>
                  </a:lnTo>
                  <a:lnTo>
                    <a:pt x="12" y="24"/>
                  </a:lnTo>
                  <a:lnTo>
                    <a:pt x="10" y="22"/>
                  </a:lnTo>
                  <a:lnTo>
                    <a:pt x="6" y="16"/>
                  </a:lnTo>
                  <a:lnTo>
                    <a:pt x="2" y="18"/>
                  </a:lnTo>
                  <a:lnTo>
                    <a:pt x="0" y="18"/>
                  </a:lnTo>
                  <a:lnTo>
                    <a:pt x="2" y="16"/>
                  </a:lnTo>
                  <a:lnTo>
                    <a:pt x="2" y="12"/>
                  </a:lnTo>
                  <a:lnTo>
                    <a:pt x="0" y="10"/>
                  </a:lnTo>
                  <a:lnTo>
                    <a:pt x="2" y="8"/>
                  </a:lnTo>
                  <a:lnTo>
                    <a:pt x="4" y="6"/>
                  </a:lnTo>
                  <a:lnTo>
                    <a:pt x="8" y="2"/>
                  </a:lnTo>
                  <a:lnTo>
                    <a:pt x="12" y="2"/>
                  </a:lnTo>
                  <a:lnTo>
                    <a:pt x="16" y="2"/>
                  </a:lnTo>
                  <a:lnTo>
                    <a:pt x="20" y="2"/>
                  </a:lnTo>
                  <a:lnTo>
                    <a:pt x="22" y="2"/>
                  </a:lnTo>
                  <a:lnTo>
                    <a:pt x="24" y="2"/>
                  </a:lnTo>
                  <a:lnTo>
                    <a:pt x="26" y="0"/>
                  </a:lnTo>
                  <a:lnTo>
                    <a:pt x="28" y="2"/>
                  </a:lnTo>
                  <a:lnTo>
                    <a:pt x="30" y="2"/>
                  </a:lnTo>
                  <a:lnTo>
                    <a:pt x="30" y="4"/>
                  </a:lnTo>
                  <a:lnTo>
                    <a:pt x="36" y="4"/>
                  </a:lnTo>
                  <a:lnTo>
                    <a:pt x="36" y="6"/>
                  </a:lnTo>
                  <a:lnTo>
                    <a:pt x="40" y="2"/>
                  </a:lnTo>
                  <a:lnTo>
                    <a:pt x="44" y="4"/>
                  </a:lnTo>
                  <a:lnTo>
                    <a:pt x="48" y="6"/>
                  </a:lnTo>
                  <a:lnTo>
                    <a:pt x="52" y="10"/>
                  </a:lnTo>
                  <a:lnTo>
                    <a:pt x="54" y="10"/>
                  </a:lnTo>
                  <a:lnTo>
                    <a:pt x="58" y="14"/>
                  </a:lnTo>
                  <a:lnTo>
                    <a:pt x="60" y="14"/>
                  </a:lnTo>
                  <a:lnTo>
                    <a:pt x="62" y="14"/>
                  </a:lnTo>
                  <a:lnTo>
                    <a:pt x="58" y="18"/>
                  </a:lnTo>
                  <a:lnTo>
                    <a:pt x="60" y="18"/>
                  </a:lnTo>
                  <a:lnTo>
                    <a:pt x="60" y="22"/>
                  </a:lnTo>
                  <a:lnTo>
                    <a:pt x="56" y="24"/>
                  </a:lnTo>
                  <a:lnTo>
                    <a:pt x="54" y="28"/>
                  </a:lnTo>
                  <a:lnTo>
                    <a:pt x="52" y="28"/>
                  </a:lnTo>
                  <a:lnTo>
                    <a:pt x="52" y="32"/>
                  </a:lnTo>
                  <a:lnTo>
                    <a:pt x="54" y="34"/>
                  </a:lnTo>
                  <a:lnTo>
                    <a:pt x="54" y="36"/>
                  </a:lnTo>
                  <a:lnTo>
                    <a:pt x="52" y="36"/>
                  </a:lnTo>
                  <a:lnTo>
                    <a:pt x="52" y="34"/>
                  </a:lnTo>
                  <a:lnTo>
                    <a:pt x="50" y="36"/>
                  </a:lnTo>
                  <a:lnTo>
                    <a:pt x="48" y="38"/>
                  </a:lnTo>
                  <a:lnTo>
                    <a:pt x="44" y="38"/>
                  </a:lnTo>
                  <a:lnTo>
                    <a:pt x="46" y="42"/>
                  </a:lnTo>
                  <a:lnTo>
                    <a:pt x="44" y="42"/>
                  </a:lnTo>
                  <a:lnTo>
                    <a:pt x="40" y="44"/>
                  </a:lnTo>
                  <a:lnTo>
                    <a:pt x="36" y="42"/>
                  </a:lnTo>
                  <a:lnTo>
                    <a:pt x="32" y="44"/>
                  </a:lnTo>
                  <a:lnTo>
                    <a:pt x="30" y="46"/>
                  </a:lnTo>
                  <a:lnTo>
                    <a:pt x="28" y="44"/>
                  </a:lnTo>
                  <a:lnTo>
                    <a:pt x="28" y="40"/>
                  </a:lnTo>
                  <a:lnTo>
                    <a:pt x="28" y="36"/>
                  </a:lnTo>
                  <a:lnTo>
                    <a:pt x="26" y="36"/>
                  </a:lnTo>
                  <a:lnTo>
                    <a:pt x="22" y="34"/>
                  </a:lnTo>
                  <a:lnTo>
                    <a:pt x="20" y="34"/>
                  </a:lnTo>
                  <a:close/>
                </a:path>
              </a:pathLst>
            </a:custGeom>
            <a:grpFill/>
            <a:ln w="6350">
              <a:solidFill>
                <a:srgbClr val="F6AA16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/>
              <a:endParaRPr lang="en-US" sz="3448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50" name="Liechtenstein">
              <a:extLst>
                <a:ext uri="{FF2B5EF4-FFF2-40B4-BE49-F238E27FC236}">
                  <a16:creationId xmlns:a16="http://schemas.microsoft.com/office/drawing/2014/main" id="{611BB2A3-168C-4836-87E0-620A9E28E6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115139" y="3211905"/>
              <a:ext cx="3828" cy="3828"/>
            </a:xfrm>
            <a:custGeom>
              <a:avLst/>
              <a:gdLst>
                <a:gd name="T0" fmla="*/ 2 w 2"/>
                <a:gd name="T1" fmla="*/ 0 h 2"/>
                <a:gd name="T2" fmla="*/ 2 w 2"/>
                <a:gd name="T3" fmla="*/ 0 h 2"/>
                <a:gd name="T4" fmla="*/ 2 w 2"/>
                <a:gd name="T5" fmla="*/ 2 h 2"/>
                <a:gd name="T6" fmla="*/ 2 w 2"/>
                <a:gd name="T7" fmla="*/ 2 h 2"/>
                <a:gd name="T8" fmla="*/ 0 w 2"/>
                <a:gd name="T9" fmla="*/ 2 h 2"/>
                <a:gd name="T10" fmla="*/ 2 w 2"/>
                <a:gd name="T11" fmla="*/ 0 h 2"/>
                <a:gd name="T12" fmla="*/ 2 w 2"/>
                <a:gd name="T13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">
                  <a:moveTo>
                    <a:pt x="2" y="0"/>
                  </a:moveTo>
                  <a:lnTo>
                    <a:pt x="2" y="0"/>
                  </a:lnTo>
                  <a:lnTo>
                    <a:pt x="2" y="2"/>
                  </a:lnTo>
                  <a:lnTo>
                    <a:pt x="2" y="2"/>
                  </a:lnTo>
                  <a:lnTo>
                    <a:pt x="0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6350">
              <a:solidFill>
                <a:srgbClr val="F6AA16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/>
              <a:endParaRPr lang="en-US" sz="3448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51" name="Libya">
              <a:extLst>
                <a:ext uri="{FF2B5EF4-FFF2-40B4-BE49-F238E27FC236}">
                  <a16:creationId xmlns:a16="http://schemas.microsoft.com/office/drawing/2014/main" id="{0B28CE63-F435-4838-9F35-99BAED528635}"/>
                </a:ext>
              </a:extLst>
            </p:cNvPr>
            <p:cNvSpPr>
              <a:spLocks/>
            </p:cNvSpPr>
            <p:nvPr/>
          </p:nvSpPr>
          <p:spPr bwMode="auto">
            <a:xfrm>
              <a:off x="6130449" y="3613816"/>
              <a:ext cx="367461" cy="336839"/>
            </a:xfrm>
            <a:custGeom>
              <a:avLst/>
              <a:gdLst>
                <a:gd name="T0" fmla="*/ 180 w 192"/>
                <a:gd name="T1" fmla="*/ 172 h 176"/>
                <a:gd name="T2" fmla="*/ 186 w 192"/>
                <a:gd name="T3" fmla="*/ 50 h 176"/>
                <a:gd name="T4" fmla="*/ 184 w 192"/>
                <a:gd name="T5" fmla="*/ 40 h 176"/>
                <a:gd name="T6" fmla="*/ 186 w 192"/>
                <a:gd name="T7" fmla="*/ 32 h 176"/>
                <a:gd name="T8" fmla="*/ 186 w 192"/>
                <a:gd name="T9" fmla="*/ 26 h 176"/>
                <a:gd name="T10" fmla="*/ 188 w 192"/>
                <a:gd name="T11" fmla="*/ 18 h 176"/>
                <a:gd name="T12" fmla="*/ 184 w 192"/>
                <a:gd name="T13" fmla="*/ 14 h 176"/>
                <a:gd name="T14" fmla="*/ 180 w 192"/>
                <a:gd name="T15" fmla="*/ 14 h 176"/>
                <a:gd name="T16" fmla="*/ 170 w 192"/>
                <a:gd name="T17" fmla="*/ 10 h 176"/>
                <a:gd name="T18" fmla="*/ 162 w 192"/>
                <a:gd name="T19" fmla="*/ 10 h 176"/>
                <a:gd name="T20" fmla="*/ 162 w 192"/>
                <a:gd name="T21" fmla="*/ 8 h 176"/>
                <a:gd name="T22" fmla="*/ 156 w 192"/>
                <a:gd name="T23" fmla="*/ 4 h 176"/>
                <a:gd name="T24" fmla="*/ 150 w 192"/>
                <a:gd name="T25" fmla="*/ 2 h 176"/>
                <a:gd name="T26" fmla="*/ 148 w 192"/>
                <a:gd name="T27" fmla="*/ 2 h 176"/>
                <a:gd name="T28" fmla="*/ 144 w 192"/>
                <a:gd name="T29" fmla="*/ 2 h 176"/>
                <a:gd name="T30" fmla="*/ 134 w 192"/>
                <a:gd name="T31" fmla="*/ 4 h 176"/>
                <a:gd name="T32" fmla="*/ 126 w 192"/>
                <a:gd name="T33" fmla="*/ 10 h 176"/>
                <a:gd name="T34" fmla="*/ 124 w 192"/>
                <a:gd name="T35" fmla="*/ 14 h 176"/>
                <a:gd name="T36" fmla="*/ 126 w 192"/>
                <a:gd name="T37" fmla="*/ 24 h 176"/>
                <a:gd name="T38" fmla="*/ 126 w 192"/>
                <a:gd name="T39" fmla="*/ 32 h 176"/>
                <a:gd name="T40" fmla="*/ 122 w 192"/>
                <a:gd name="T41" fmla="*/ 36 h 176"/>
                <a:gd name="T42" fmla="*/ 116 w 192"/>
                <a:gd name="T43" fmla="*/ 40 h 176"/>
                <a:gd name="T44" fmla="*/ 106 w 192"/>
                <a:gd name="T45" fmla="*/ 34 h 176"/>
                <a:gd name="T46" fmla="*/ 96 w 192"/>
                <a:gd name="T47" fmla="*/ 28 h 176"/>
                <a:gd name="T48" fmla="*/ 84 w 192"/>
                <a:gd name="T49" fmla="*/ 24 h 176"/>
                <a:gd name="T50" fmla="*/ 78 w 192"/>
                <a:gd name="T51" fmla="*/ 24 h 176"/>
                <a:gd name="T52" fmla="*/ 70 w 192"/>
                <a:gd name="T53" fmla="*/ 14 h 176"/>
                <a:gd name="T54" fmla="*/ 66 w 192"/>
                <a:gd name="T55" fmla="*/ 8 h 176"/>
                <a:gd name="T56" fmla="*/ 54 w 192"/>
                <a:gd name="T57" fmla="*/ 4 h 176"/>
                <a:gd name="T58" fmla="*/ 44 w 192"/>
                <a:gd name="T59" fmla="*/ 2 h 176"/>
                <a:gd name="T60" fmla="*/ 28 w 192"/>
                <a:gd name="T61" fmla="*/ 2 h 176"/>
                <a:gd name="T62" fmla="*/ 24 w 192"/>
                <a:gd name="T63" fmla="*/ 0 h 176"/>
                <a:gd name="T64" fmla="*/ 24 w 192"/>
                <a:gd name="T65" fmla="*/ 6 h 176"/>
                <a:gd name="T66" fmla="*/ 22 w 192"/>
                <a:gd name="T67" fmla="*/ 10 h 176"/>
                <a:gd name="T68" fmla="*/ 16 w 192"/>
                <a:gd name="T69" fmla="*/ 16 h 176"/>
                <a:gd name="T70" fmla="*/ 10 w 192"/>
                <a:gd name="T71" fmla="*/ 20 h 176"/>
                <a:gd name="T72" fmla="*/ 8 w 192"/>
                <a:gd name="T73" fmla="*/ 22 h 176"/>
                <a:gd name="T74" fmla="*/ 10 w 192"/>
                <a:gd name="T75" fmla="*/ 28 h 176"/>
                <a:gd name="T76" fmla="*/ 8 w 192"/>
                <a:gd name="T77" fmla="*/ 30 h 176"/>
                <a:gd name="T78" fmla="*/ 8 w 192"/>
                <a:gd name="T79" fmla="*/ 34 h 176"/>
                <a:gd name="T80" fmla="*/ 4 w 192"/>
                <a:gd name="T81" fmla="*/ 36 h 176"/>
                <a:gd name="T82" fmla="*/ 2 w 192"/>
                <a:gd name="T83" fmla="*/ 36 h 176"/>
                <a:gd name="T84" fmla="*/ 2 w 192"/>
                <a:gd name="T85" fmla="*/ 38 h 176"/>
                <a:gd name="T86" fmla="*/ 2 w 192"/>
                <a:gd name="T87" fmla="*/ 42 h 176"/>
                <a:gd name="T88" fmla="*/ 4 w 192"/>
                <a:gd name="T89" fmla="*/ 54 h 176"/>
                <a:gd name="T90" fmla="*/ 4 w 192"/>
                <a:gd name="T91" fmla="*/ 60 h 176"/>
                <a:gd name="T92" fmla="*/ 6 w 192"/>
                <a:gd name="T93" fmla="*/ 70 h 176"/>
                <a:gd name="T94" fmla="*/ 4 w 192"/>
                <a:gd name="T95" fmla="*/ 78 h 176"/>
                <a:gd name="T96" fmla="*/ 6 w 192"/>
                <a:gd name="T97" fmla="*/ 84 h 176"/>
                <a:gd name="T98" fmla="*/ 2 w 192"/>
                <a:gd name="T99" fmla="*/ 88 h 176"/>
                <a:gd name="T100" fmla="*/ 0 w 192"/>
                <a:gd name="T101" fmla="*/ 90 h 176"/>
                <a:gd name="T102" fmla="*/ 6 w 192"/>
                <a:gd name="T103" fmla="*/ 96 h 176"/>
                <a:gd name="T104" fmla="*/ 8 w 192"/>
                <a:gd name="T105" fmla="*/ 102 h 176"/>
                <a:gd name="T106" fmla="*/ 8 w 192"/>
                <a:gd name="T107" fmla="*/ 106 h 176"/>
                <a:gd name="T108" fmla="*/ 10 w 192"/>
                <a:gd name="T109" fmla="*/ 112 h 176"/>
                <a:gd name="T110" fmla="*/ 12 w 192"/>
                <a:gd name="T111" fmla="*/ 116 h 176"/>
                <a:gd name="T112" fmla="*/ 22 w 192"/>
                <a:gd name="T113" fmla="*/ 116 h 176"/>
                <a:gd name="T114" fmla="*/ 26 w 192"/>
                <a:gd name="T115" fmla="*/ 120 h 176"/>
                <a:gd name="T116" fmla="*/ 30 w 192"/>
                <a:gd name="T117" fmla="*/ 126 h 176"/>
                <a:gd name="T118" fmla="*/ 32 w 192"/>
                <a:gd name="T119" fmla="*/ 130 h 176"/>
                <a:gd name="T120" fmla="*/ 56 w 192"/>
                <a:gd name="T121" fmla="*/ 136 h 176"/>
                <a:gd name="T122" fmla="*/ 180 w 192"/>
                <a:gd name="T123" fmla="*/ 176 h 176"/>
                <a:gd name="T124" fmla="*/ 180 w 192"/>
                <a:gd name="T125" fmla="*/ 176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92" h="176">
                  <a:moveTo>
                    <a:pt x="180" y="176"/>
                  </a:moveTo>
                  <a:lnTo>
                    <a:pt x="180" y="172"/>
                  </a:lnTo>
                  <a:lnTo>
                    <a:pt x="192" y="172"/>
                  </a:lnTo>
                  <a:lnTo>
                    <a:pt x="186" y="50"/>
                  </a:lnTo>
                  <a:lnTo>
                    <a:pt x="184" y="44"/>
                  </a:lnTo>
                  <a:lnTo>
                    <a:pt x="184" y="40"/>
                  </a:lnTo>
                  <a:lnTo>
                    <a:pt x="184" y="36"/>
                  </a:lnTo>
                  <a:lnTo>
                    <a:pt x="186" y="32"/>
                  </a:lnTo>
                  <a:lnTo>
                    <a:pt x="186" y="28"/>
                  </a:lnTo>
                  <a:lnTo>
                    <a:pt x="186" y="26"/>
                  </a:lnTo>
                  <a:lnTo>
                    <a:pt x="186" y="20"/>
                  </a:lnTo>
                  <a:lnTo>
                    <a:pt x="188" y="18"/>
                  </a:lnTo>
                  <a:lnTo>
                    <a:pt x="186" y="14"/>
                  </a:lnTo>
                  <a:lnTo>
                    <a:pt x="184" y="14"/>
                  </a:lnTo>
                  <a:lnTo>
                    <a:pt x="182" y="14"/>
                  </a:lnTo>
                  <a:lnTo>
                    <a:pt x="180" y="14"/>
                  </a:lnTo>
                  <a:lnTo>
                    <a:pt x="172" y="12"/>
                  </a:lnTo>
                  <a:lnTo>
                    <a:pt x="170" y="10"/>
                  </a:lnTo>
                  <a:lnTo>
                    <a:pt x="166" y="10"/>
                  </a:lnTo>
                  <a:lnTo>
                    <a:pt x="162" y="10"/>
                  </a:lnTo>
                  <a:lnTo>
                    <a:pt x="162" y="8"/>
                  </a:lnTo>
                  <a:lnTo>
                    <a:pt x="162" y="8"/>
                  </a:lnTo>
                  <a:lnTo>
                    <a:pt x="162" y="6"/>
                  </a:lnTo>
                  <a:lnTo>
                    <a:pt x="156" y="4"/>
                  </a:lnTo>
                  <a:lnTo>
                    <a:pt x="154" y="4"/>
                  </a:lnTo>
                  <a:lnTo>
                    <a:pt x="150" y="2"/>
                  </a:lnTo>
                  <a:lnTo>
                    <a:pt x="148" y="2"/>
                  </a:lnTo>
                  <a:lnTo>
                    <a:pt x="148" y="2"/>
                  </a:lnTo>
                  <a:lnTo>
                    <a:pt x="144" y="2"/>
                  </a:lnTo>
                  <a:lnTo>
                    <a:pt x="144" y="2"/>
                  </a:lnTo>
                  <a:lnTo>
                    <a:pt x="140" y="4"/>
                  </a:lnTo>
                  <a:lnTo>
                    <a:pt x="134" y="4"/>
                  </a:lnTo>
                  <a:lnTo>
                    <a:pt x="128" y="6"/>
                  </a:lnTo>
                  <a:lnTo>
                    <a:pt x="126" y="10"/>
                  </a:lnTo>
                  <a:lnTo>
                    <a:pt x="126" y="12"/>
                  </a:lnTo>
                  <a:lnTo>
                    <a:pt x="124" y="14"/>
                  </a:lnTo>
                  <a:lnTo>
                    <a:pt x="124" y="20"/>
                  </a:lnTo>
                  <a:lnTo>
                    <a:pt x="126" y="24"/>
                  </a:lnTo>
                  <a:lnTo>
                    <a:pt x="128" y="28"/>
                  </a:lnTo>
                  <a:lnTo>
                    <a:pt x="126" y="32"/>
                  </a:lnTo>
                  <a:lnTo>
                    <a:pt x="122" y="34"/>
                  </a:lnTo>
                  <a:lnTo>
                    <a:pt x="122" y="36"/>
                  </a:lnTo>
                  <a:lnTo>
                    <a:pt x="118" y="40"/>
                  </a:lnTo>
                  <a:lnTo>
                    <a:pt x="116" y="40"/>
                  </a:lnTo>
                  <a:lnTo>
                    <a:pt x="110" y="38"/>
                  </a:lnTo>
                  <a:lnTo>
                    <a:pt x="106" y="34"/>
                  </a:lnTo>
                  <a:lnTo>
                    <a:pt x="102" y="32"/>
                  </a:lnTo>
                  <a:lnTo>
                    <a:pt x="96" y="28"/>
                  </a:lnTo>
                  <a:lnTo>
                    <a:pt x="86" y="24"/>
                  </a:lnTo>
                  <a:lnTo>
                    <a:pt x="84" y="24"/>
                  </a:lnTo>
                  <a:lnTo>
                    <a:pt x="82" y="24"/>
                  </a:lnTo>
                  <a:lnTo>
                    <a:pt x="78" y="24"/>
                  </a:lnTo>
                  <a:lnTo>
                    <a:pt x="72" y="22"/>
                  </a:lnTo>
                  <a:lnTo>
                    <a:pt x="70" y="14"/>
                  </a:lnTo>
                  <a:lnTo>
                    <a:pt x="70" y="12"/>
                  </a:lnTo>
                  <a:lnTo>
                    <a:pt x="66" y="8"/>
                  </a:lnTo>
                  <a:lnTo>
                    <a:pt x="58" y="6"/>
                  </a:lnTo>
                  <a:lnTo>
                    <a:pt x="54" y="4"/>
                  </a:lnTo>
                  <a:lnTo>
                    <a:pt x="48" y="4"/>
                  </a:lnTo>
                  <a:lnTo>
                    <a:pt x="44" y="2"/>
                  </a:lnTo>
                  <a:lnTo>
                    <a:pt x="34" y="4"/>
                  </a:lnTo>
                  <a:lnTo>
                    <a:pt x="28" y="2"/>
                  </a:lnTo>
                  <a:lnTo>
                    <a:pt x="26" y="0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24" y="6"/>
                  </a:lnTo>
                  <a:lnTo>
                    <a:pt x="24" y="6"/>
                  </a:lnTo>
                  <a:lnTo>
                    <a:pt x="22" y="10"/>
                  </a:lnTo>
                  <a:lnTo>
                    <a:pt x="16" y="14"/>
                  </a:lnTo>
                  <a:lnTo>
                    <a:pt x="16" y="16"/>
                  </a:lnTo>
                  <a:lnTo>
                    <a:pt x="12" y="20"/>
                  </a:lnTo>
                  <a:lnTo>
                    <a:pt x="10" y="20"/>
                  </a:lnTo>
                  <a:lnTo>
                    <a:pt x="8" y="20"/>
                  </a:lnTo>
                  <a:lnTo>
                    <a:pt x="8" y="22"/>
                  </a:lnTo>
                  <a:lnTo>
                    <a:pt x="8" y="24"/>
                  </a:lnTo>
                  <a:lnTo>
                    <a:pt x="10" y="28"/>
                  </a:lnTo>
                  <a:lnTo>
                    <a:pt x="10" y="30"/>
                  </a:lnTo>
                  <a:lnTo>
                    <a:pt x="8" y="30"/>
                  </a:lnTo>
                  <a:lnTo>
                    <a:pt x="8" y="32"/>
                  </a:lnTo>
                  <a:lnTo>
                    <a:pt x="8" y="34"/>
                  </a:lnTo>
                  <a:lnTo>
                    <a:pt x="6" y="36"/>
                  </a:lnTo>
                  <a:lnTo>
                    <a:pt x="4" y="36"/>
                  </a:lnTo>
                  <a:lnTo>
                    <a:pt x="4" y="36"/>
                  </a:lnTo>
                  <a:lnTo>
                    <a:pt x="2" y="36"/>
                  </a:lnTo>
                  <a:lnTo>
                    <a:pt x="2" y="36"/>
                  </a:lnTo>
                  <a:lnTo>
                    <a:pt x="2" y="38"/>
                  </a:lnTo>
                  <a:lnTo>
                    <a:pt x="2" y="42"/>
                  </a:lnTo>
                  <a:lnTo>
                    <a:pt x="2" y="42"/>
                  </a:lnTo>
                  <a:lnTo>
                    <a:pt x="4" y="46"/>
                  </a:lnTo>
                  <a:lnTo>
                    <a:pt x="4" y="54"/>
                  </a:lnTo>
                  <a:lnTo>
                    <a:pt x="4" y="58"/>
                  </a:lnTo>
                  <a:lnTo>
                    <a:pt x="4" y="60"/>
                  </a:lnTo>
                  <a:lnTo>
                    <a:pt x="4" y="66"/>
                  </a:lnTo>
                  <a:lnTo>
                    <a:pt x="6" y="70"/>
                  </a:lnTo>
                  <a:lnTo>
                    <a:pt x="4" y="76"/>
                  </a:lnTo>
                  <a:lnTo>
                    <a:pt x="4" y="78"/>
                  </a:lnTo>
                  <a:lnTo>
                    <a:pt x="6" y="80"/>
                  </a:lnTo>
                  <a:lnTo>
                    <a:pt x="6" y="84"/>
                  </a:lnTo>
                  <a:lnTo>
                    <a:pt x="6" y="86"/>
                  </a:lnTo>
                  <a:lnTo>
                    <a:pt x="2" y="88"/>
                  </a:lnTo>
                  <a:lnTo>
                    <a:pt x="2" y="90"/>
                  </a:lnTo>
                  <a:lnTo>
                    <a:pt x="0" y="90"/>
                  </a:lnTo>
                  <a:lnTo>
                    <a:pt x="2" y="92"/>
                  </a:lnTo>
                  <a:lnTo>
                    <a:pt x="6" y="96"/>
                  </a:lnTo>
                  <a:lnTo>
                    <a:pt x="8" y="102"/>
                  </a:lnTo>
                  <a:lnTo>
                    <a:pt x="8" y="102"/>
                  </a:lnTo>
                  <a:lnTo>
                    <a:pt x="10" y="104"/>
                  </a:lnTo>
                  <a:lnTo>
                    <a:pt x="8" y="106"/>
                  </a:lnTo>
                  <a:lnTo>
                    <a:pt x="10" y="110"/>
                  </a:lnTo>
                  <a:lnTo>
                    <a:pt x="10" y="112"/>
                  </a:lnTo>
                  <a:lnTo>
                    <a:pt x="10" y="114"/>
                  </a:lnTo>
                  <a:lnTo>
                    <a:pt x="12" y="116"/>
                  </a:lnTo>
                  <a:lnTo>
                    <a:pt x="16" y="116"/>
                  </a:lnTo>
                  <a:lnTo>
                    <a:pt x="22" y="116"/>
                  </a:lnTo>
                  <a:lnTo>
                    <a:pt x="24" y="118"/>
                  </a:lnTo>
                  <a:lnTo>
                    <a:pt x="26" y="120"/>
                  </a:lnTo>
                  <a:lnTo>
                    <a:pt x="28" y="126"/>
                  </a:lnTo>
                  <a:lnTo>
                    <a:pt x="30" y="126"/>
                  </a:lnTo>
                  <a:lnTo>
                    <a:pt x="30" y="128"/>
                  </a:lnTo>
                  <a:lnTo>
                    <a:pt x="32" y="130"/>
                  </a:lnTo>
                  <a:lnTo>
                    <a:pt x="54" y="134"/>
                  </a:lnTo>
                  <a:lnTo>
                    <a:pt x="56" y="136"/>
                  </a:lnTo>
                  <a:lnTo>
                    <a:pt x="80" y="126"/>
                  </a:lnTo>
                  <a:lnTo>
                    <a:pt x="180" y="176"/>
                  </a:lnTo>
                  <a:lnTo>
                    <a:pt x="180" y="176"/>
                  </a:lnTo>
                  <a:lnTo>
                    <a:pt x="180" y="176"/>
                  </a:lnTo>
                  <a:close/>
                </a:path>
              </a:pathLst>
            </a:custGeom>
            <a:grpFill/>
            <a:ln w="6350">
              <a:solidFill>
                <a:srgbClr val="F6AA16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/>
              <a:endParaRPr lang="en-US" sz="3448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52" name="Liberia">
              <a:extLst>
                <a:ext uri="{FF2B5EF4-FFF2-40B4-BE49-F238E27FC236}">
                  <a16:creationId xmlns:a16="http://schemas.microsoft.com/office/drawing/2014/main" id="{30EC8EE9-B77D-4510-908C-0F09A4D7660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5812" y="4218596"/>
              <a:ext cx="95693" cy="103348"/>
            </a:xfrm>
            <a:custGeom>
              <a:avLst/>
              <a:gdLst>
                <a:gd name="T0" fmla="*/ 0 w 50"/>
                <a:gd name="T1" fmla="*/ 22 h 54"/>
                <a:gd name="T2" fmla="*/ 0 w 50"/>
                <a:gd name="T3" fmla="*/ 20 h 54"/>
                <a:gd name="T4" fmla="*/ 2 w 50"/>
                <a:gd name="T5" fmla="*/ 18 h 54"/>
                <a:gd name="T6" fmla="*/ 4 w 50"/>
                <a:gd name="T7" fmla="*/ 16 h 54"/>
                <a:gd name="T8" fmla="*/ 8 w 50"/>
                <a:gd name="T9" fmla="*/ 12 h 54"/>
                <a:gd name="T10" fmla="*/ 8 w 50"/>
                <a:gd name="T11" fmla="*/ 10 h 54"/>
                <a:gd name="T12" fmla="*/ 8 w 50"/>
                <a:gd name="T13" fmla="*/ 8 h 54"/>
                <a:gd name="T14" fmla="*/ 10 w 50"/>
                <a:gd name="T15" fmla="*/ 6 h 54"/>
                <a:gd name="T16" fmla="*/ 10 w 50"/>
                <a:gd name="T17" fmla="*/ 4 h 54"/>
                <a:gd name="T18" fmla="*/ 10 w 50"/>
                <a:gd name="T19" fmla="*/ 2 h 54"/>
                <a:gd name="T20" fmla="*/ 14 w 50"/>
                <a:gd name="T21" fmla="*/ 0 h 54"/>
                <a:gd name="T22" fmla="*/ 14 w 50"/>
                <a:gd name="T23" fmla="*/ 2 h 54"/>
                <a:gd name="T24" fmla="*/ 20 w 50"/>
                <a:gd name="T25" fmla="*/ 0 h 54"/>
                <a:gd name="T26" fmla="*/ 22 w 50"/>
                <a:gd name="T27" fmla="*/ 0 h 54"/>
                <a:gd name="T28" fmla="*/ 24 w 50"/>
                <a:gd name="T29" fmla="*/ 4 h 54"/>
                <a:gd name="T30" fmla="*/ 26 w 50"/>
                <a:gd name="T31" fmla="*/ 4 h 54"/>
                <a:gd name="T32" fmla="*/ 26 w 50"/>
                <a:gd name="T33" fmla="*/ 10 h 54"/>
                <a:gd name="T34" fmla="*/ 26 w 50"/>
                <a:gd name="T35" fmla="*/ 12 h 54"/>
                <a:gd name="T36" fmla="*/ 28 w 50"/>
                <a:gd name="T37" fmla="*/ 16 h 54"/>
                <a:gd name="T38" fmla="*/ 30 w 50"/>
                <a:gd name="T39" fmla="*/ 16 h 54"/>
                <a:gd name="T40" fmla="*/ 34 w 50"/>
                <a:gd name="T41" fmla="*/ 12 h 54"/>
                <a:gd name="T42" fmla="*/ 36 w 50"/>
                <a:gd name="T43" fmla="*/ 12 h 54"/>
                <a:gd name="T44" fmla="*/ 36 w 50"/>
                <a:gd name="T45" fmla="*/ 14 h 54"/>
                <a:gd name="T46" fmla="*/ 38 w 50"/>
                <a:gd name="T47" fmla="*/ 16 h 54"/>
                <a:gd name="T48" fmla="*/ 36 w 50"/>
                <a:gd name="T49" fmla="*/ 18 h 54"/>
                <a:gd name="T50" fmla="*/ 38 w 50"/>
                <a:gd name="T51" fmla="*/ 20 h 54"/>
                <a:gd name="T52" fmla="*/ 36 w 50"/>
                <a:gd name="T53" fmla="*/ 24 h 54"/>
                <a:gd name="T54" fmla="*/ 34 w 50"/>
                <a:gd name="T55" fmla="*/ 26 h 54"/>
                <a:gd name="T56" fmla="*/ 36 w 50"/>
                <a:gd name="T57" fmla="*/ 28 h 54"/>
                <a:gd name="T58" fmla="*/ 36 w 50"/>
                <a:gd name="T59" fmla="*/ 30 h 54"/>
                <a:gd name="T60" fmla="*/ 38 w 50"/>
                <a:gd name="T61" fmla="*/ 28 h 54"/>
                <a:gd name="T62" fmla="*/ 40 w 50"/>
                <a:gd name="T63" fmla="*/ 28 h 54"/>
                <a:gd name="T64" fmla="*/ 42 w 50"/>
                <a:gd name="T65" fmla="*/ 30 h 54"/>
                <a:gd name="T66" fmla="*/ 42 w 50"/>
                <a:gd name="T67" fmla="*/ 30 h 54"/>
                <a:gd name="T68" fmla="*/ 44 w 50"/>
                <a:gd name="T69" fmla="*/ 30 h 54"/>
                <a:gd name="T70" fmla="*/ 46 w 50"/>
                <a:gd name="T71" fmla="*/ 32 h 54"/>
                <a:gd name="T72" fmla="*/ 48 w 50"/>
                <a:gd name="T73" fmla="*/ 34 h 54"/>
                <a:gd name="T74" fmla="*/ 48 w 50"/>
                <a:gd name="T75" fmla="*/ 34 h 54"/>
                <a:gd name="T76" fmla="*/ 50 w 50"/>
                <a:gd name="T77" fmla="*/ 36 h 54"/>
                <a:gd name="T78" fmla="*/ 48 w 50"/>
                <a:gd name="T79" fmla="*/ 38 h 54"/>
                <a:gd name="T80" fmla="*/ 48 w 50"/>
                <a:gd name="T81" fmla="*/ 40 h 54"/>
                <a:gd name="T82" fmla="*/ 48 w 50"/>
                <a:gd name="T83" fmla="*/ 42 h 54"/>
                <a:gd name="T84" fmla="*/ 48 w 50"/>
                <a:gd name="T85" fmla="*/ 44 h 54"/>
                <a:gd name="T86" fmla="*/ 48 w 50"/>
                <a:gd name="T87" fmla="*/ 46 h 54"/>
                <a:gd name="T88" fmla="*/ 46 w 50"/>
                <a:gd name="T89" fmla="*/ 48 h 54"/>
                <a:gd name="T90" fmla="*/ 48 w 50"/>
                <a:gd name="T91" fmla="*/ 50 h 54"/>
                <a:gd name="T92" fmla="*/ 48 w 50"/>
                <a:gd name="T93" fmla="*/ 54 h 54"/>
                <a:gd name="T94" fmla="*/ 36 w 50"/>
                <a:gd name="T95" fmla="*/ 48 h 54"/>
                <a:gd name="T96" fmla="*/ 26 w 50"/>
                <a:gd name="T97" fmla="*/ 42 h 54"/>
                <a:gd name="T98" fmla="*/ 24 w 50"/>
                <a:gd name="T99" fmla="*/ 42 h 54"/>
                <a:gd name="T100" fmla="*/ 16 w 50"/>
                <a:gd name="T101" fmla="*/ 34 h 54"/>
                <a:gd name="T102" fmla="*/ 12 w 50"/>
                <a:gd name="T103" fmla="*/ 30 h 54"/>
                <a:gd name="T104" fmla="*/ 10 w 50"/>
                <a:gd name="T105" fmla="*/ 30 h 54"/>
                <a:gd name="T106" fmla="*/ 6 w 50"/>
                <a:gd name="T107" fmla="*/ 26 h 54"/>
                <a:gd name="T108" fmla="*/ 4 w 50"/>
                <a:gd name="T109" fmla="*/ 26 h 54"/>
                <a:gd name="T110" fmla="*/ 6 w 50"/>
                <a:gd name="T111" fmla="*/ 24 h 54"/>
                <a:gd name="T112" fmla="*/ 2 w 50"/>
                <a:gd name="T113" fmla="*/ 22 h 54"/>
                <a:gd name="T114" fmla="*/ 0 w 50"/>
                <a:gd name="T115" fmla="*/ 2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50" h="54">
                  <a:moveTo>
                    <a:pt x="0" y="22"/>
                  </a:moveTo>
                  <a:lnTo>
                    <a:pt x="0" y="20"/>
                  </a:lnTo>
                  <a:lnTo>
                    <a:pt x="2" y="18"/>
                  </a:lnTo>
                  <a:lnTo>
                    <a:pt x="4" y="16"/>
                  </a:lnTo>
                  <a:lnTo>
                    <a:pt x="8" y="12"/>
                  </a:lnTo>
                  <a:lnTo>
                    <a:pt x="8" y="10"/>
                  </a:lnTo>
                  <a:lnTo>
                    <a:pt x="8" y="8"/>
                  </a:lnTo>
                  <a:lnTo>
                    <a:pt x="10" y="6"/>
                  </a:lnTo>
                  <a:lnTo>
                    <a:pt x="10" y="4"/>
                  </a:lnTo>
                  <a:lnTo>
                    <a:pt x="10" y="2"/>
                  </a:lnTo>
                  <a:lnTo>
                    <a:pt x="14" y="0"/>
                  </a:lnTo>
                  <a:lnTo>
                    <a:pt x="14" y="2"/>
                  </a:lnTo>
                  <a:lnTo>
                    <a:pt x="20" y="0"/>
                  </a:lnTo>
                  <a:lnTo>
                    <a:pt x="22" y="0"/>
                  </a:lnTo>
                  <a:lnTo>
                    <a:pt x="24" y="4"/>
                  </a:lnTo>
                  <a:lnTo>
                    <a:pt x="26" y="4"/>
                  </a:lnTo>
                  <a:lnTo>
                    <a:pt x="26" y="10"/>
                  </a:lnTo>
                  <a:lnTo>
                    <a:pt x="26" y="12"/>
                  </a:lnTo>
                  <a:lnTo>
                    <a:pt x="28" y="16"/>
                  </a:lnTo>
                  <a:lnTo>
                    <a:pt x="30" y="16"/>
                  </a:lnTo>
                  <a:lnTo>
                    <a:pt x="34" y="12"/>
                  </a:lnTo>
                  <a:lnTo>
                    <a:pt x="36" y="12"/>
                  </a:lnTo>
                  <a:lnTo>
                    <a:pt x="36" y="14"/>
                  </a:lnTo>
                  <a:lnTo>
                    <a:pt x="38" y="16"/>
                  </a:lnTo>
                  <a:lnTo>
                    <a:pt x="36" y="18"/>
                  </a:lnTo>
                  <a:lnTo>
                    <a:pt x="38" y="20"/>
                  </a:lnTo>
                  <a:lnTo>
                    <a:pt x="36" y="24"/>
                  </a:lnTo>
                  <a:lnTo>
                    <a:pt x="34" y="26"/>
                  </a:lnTo>
                  <a:lnTo>
                    <a:pt x="36" y="28"/>
                  </a:lnTo>
                  <a:lnTo>
                    <a:pt x="36" y="30"/>
                  </a:lnTo>
                  <a:lnTo>
                    <a:pt x="38" y="28"/>
                  </a:lnTo>
                  <a:lnTo>
                    <a:pt x="40" y="28"/>
                  </a:lnTo>
                  <a:lnTo>
                    <a:pt x="42" y="30"/>
                  </a:lnTo>
                  <a:lnTo>
                    <a:pt x="42" y="30"/>
                  </a:lnTo>
                  <a:lnTo>
                    <a:pt x="44" y="30"/>
                  </a:lnTo>
                  <a:lnTo>
                    <a:pt x="46" y="32"/>
                  </a:lnTo>
                  <a:lnTo>
                    <a:pt x="48" y="34"/>
                  </a:lnTo>
                  <a:lnTo>
                    <a:pt x="48" y="34"/>
                  </a:lnTo>
                  <a:lnTo>
                    <a:pt x="50" y="36"/>
                  </a:lnTo>
                  <a:lnTo>
                    <a:pt x="48" y="38"/>
                  </a:lnTo>
                  <a:lnTo>
                    <a:pt x="48" y="40"/>
                  </a:lnTo>
                  <a:lnTo>
                    <a:pt x="48" y="42"/>
                  </a:lnTo>
                  <a:lnTo>
                    <a:pt x="48" y="44"/>
                  </a:lnTo>
                  <a:lnTo>
                    <a:pt x="48" y="46"/>
                  </a:lnTo>
                  <a:lnTo>
                    <a:pt x="46" y="48"/>
                  </a:lnTo>
                  <a:lnTo>
                    <a:pt x="48" y="50"/>
                  </a:lnTo>
                  <a:lnTo>
                    <a:pt x="48" y="54"/>
                  </a:lnTo>
                  <a:lnTo>
                    <a:pt x="36" y="48"/>
                  </a:lnTo>
                  <a:lnTo>
                    <a:pt x="26" y="42"/>
                  </a:lnTo>
                  <a:lnTo>
                    <a:pt x="24" y="42"/>
                  </a:lnTo>
                  <a:lnTo>
                    <a:pt x="16" y="34"/>
                  </a:lnTo>
                  <a:lnTo>
                    <a:pt x="12" y="30"/>
                  </a:lnTo>
                  <a:lnTo>
                    <a:pt x="10" y="30"/>
                  </a:lnTo>
                  <a:lnTo>
                    <a:pt x="6" y="26"/>
                  </a:lnTo>
                  <a:lnTo>
                    <a:pt x="4" y="26"/>
                  </a:lnTo>
                  <a:lnTo>
                    <a:pt x="6" y="24"/>
                  </a:lnTo>
                  <a:lnTo>
                    <a:pt x="2" y="22"/>
                  </a:lnTo>
                  <a:lnTo>
                    <a:pt x="0" y="22"/>
                  </a:lnTo>
                  <a:close/>
                </a:path>
              </a:pathLst>
            </a:custGeom>
            <a:grpFill/>
            <a:ln w="6350">
              <a:solidFill>
                <a:srgbClr val="F6AA16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/>
              <a:endParaRPr lang="en-US" sz="3448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53" name="Lebabon">
              <a:extLst>
                <a:ext uri="{FF2B5EF4-FFF2-40B4-BE49-F238E27FC236}">
                  <a16:creationId xmlns:a16="http://schemas.microsoft.com/office/drawing/2014/main" id="{529B35C1-D43A-49A3-8735-102D5FDB2E2F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6091" y="3567883"/>
              <a:ext cx="30622" cy="42105"/>
            </a:xfrm>
            <a:custGeom>
              <a:avLst/>
              <a:gdLst>
                <a:gd name="T0" fmla="*/ 0 w 16"/>
                <a:gd name="T1" fmla="*/ 20 h 22"/>
                <a:gd name="T2" fmla="*/ 2 w 16"/>
                <a:gd name="T3" fmla="*/ 22 h 22"/>
                <a:gd name="T4" fmla="*/ 4 w 16"/>
                <a:gd name="T5" fmla="*/ 20 h 22"/>
                <a:gd name="T6" fmla="*/ 6 w 16"/>
                <a:gd name="T7" fmla="*/ 18 h 22"/>
                <a:gd name="T8" fmla="*/ 8 w 16"/>
                <a:gd name="T9" fmla="*/ 18 h 22"/>
                <a:gd name="T10" fmla="*/ 10 w 16"/>
                <a:gd name="T11" fmla="*/ 16 h 22"/>
                <a:gd name="T12" fmla="*/ 10 w 16"/>
                <a:gd name="T13" fmla="*/ 12 h 22"/>
                <a:gd name="T14" fmla="*/ 14 w 16"/>
                <a:gd name="T15" fmla="*/ 10 h 22"/>
                <a:gd name="T16" fmla="*/ 14 w 16"/>
                <a:gd name="T17" fmla="*/ 10 h 22"/>
                <a:gd name="T18" fmla="*/ 16 w 16"/>
                <a:gd name="T19" fmla="*/ 10 h 22"/>
                <a:gd name="T20" fmla="*/ 16 w 16"/>
                <a:gd name="T21" fmla="*/ 8 h 22"/>
                <a:gd name="T22" fmla="*/ 16 w 16"/>
                <a:gd name="T23" fmla="*/ 4 h 22"/>
                <a:gd name="T24" fmla="*/ 12 w 16"/>
                <a:gd name="T25" fmla="*/ 4 h 22"/>
                <a:gd name="T26" fmla="*/ 12 w 16"/>
                <a:gd name="T27" fmla="*/ 2 h 22"/>
                <a:gd name="T28" fmla="*/ 6 w 16"/>
                <a:gd name="T29" fmla="*/ 0 h 22"/>
                <a:gd name="T30" fmla="*/ 6 w 16"/>
                <a:gd name="T31" fmla="*/ 2 h 22"/>
                <a:gd name="T32" fmla="*/ 4 w 16"/>
                <a:gd name="T33" fmla="*/ 2 h 22"/>
                <a:gd name="T34" fmla="*/ 4 w 16"/>
                <a:gd name="T35" fmla="*/ 10 h 22"/>
                <a:gd name="T36" fmla="*/ 2 w 16"/>
                <a:gd name="T37" fmla="*/ 14 h 22"/>
                <a:gd name="T38" fmla="*/ 0 w 16"/>
                <a:gd name="T39" fmla="*/ 18 h 22"/>
                <a:gd name="T40" fmla="*/ 0 w 16"/>
                <a:gd name="T41" fmla="*/ 20 h 22"/>
                <a:gd name="T42" fmla="*/ 0 w 16"/>
                <a:gd name="T43" fmla="*/ 2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6" h="22">
                  <a:moveTo>
                    <a:pt x="0" y="20"/>
                  </a:moveTo>
                  <a:lnTo>
                    <a:pt x="2" y="22"/>
                  </a:lnTo>
                  <a:lnTo>
                    <a:pt x="4" y="20"/>
                  </a:lnTo>
                  <a:lnTo>
                    <a:pt x="6" y="18"/>
                  </a:lnTo>
                  <a:lnTo>
                    <a:pt x="8" y="18"/>
                  </a:lnTo>
                  <a:lnTo>
                    <a:pt x="10" y="16"/>
                  </a:lnTo>
                  <a:lnTo>
                    <a:pt x="10" y="12"/>
                  </a:lnTo>
                  <a:lnTo>
                    <a:pt x="14" y="10"/>
                  </a:lnTo>
                  <a:lnTo>
                    <a:pt x="14" y="10"/>
                  </a:lnTo>
                  <a:lnTo>
                    <a:pt x="16" y="10"/>
                  </a:lnTo>
                  <a:lnTo>
                    <a:pt x="16" y="8"/>
                  </a:lnTo>
                  <a:lnTo>
                    <a:pt x="16" y="4"/>
                  </a:lnTo>
                  <a:lnTo>
                    <a:pt x="12" y="4"/>
                  </a:lnTo>
                  <a:lnTo>
                    <a:pt x="12" y="2"/>
                  </a:lnTo>
                  <a:lnTo>
                    <a:pt x="6" y="0"/>
                  </a:lnTo>
                  <a:lnTo>
                    <a:pt x="6" y="2"/>
                  </a:lnTo>
                  <a:lnTo>
                    <a:pt x="4" y="2"/>
                  </a:lnTo>
                  <a:lnTo>
                    <a:pt x="4" y="10"/>
                  </a:lnTo>
                  <a:lnTo>
                    <a:pt x="2" y="14"/>
                  </a:lnTo>
                  <a:lnTo>
                    <a:pt x="0" y="18"/>
                  </a:lnTo>
                  <a:lnTo>
                    <a:pt x="0" y="20"/>
                  </a:lnTo>
                  <a:lnTo>
                    <a:pt x="0" y="20"/>
                  </a:lnTo>
                  <a:close/>
                </a:path>
              </a:pathLst>
            </a:custGeom>
            <a:grpFill/>
            <a:ln w="6350">
              <a:solidFill>
                <a:srgbClr val="F6AA16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/>
              <a:endParaRPr lang="en-US" sz="3448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54" name="Latvia">
              <a:extLst>
                <a:ext uri="{FF2B5EF4-FFF2-40B4-BE49-F238E27FC236}">
                  <a16:creationId xmlns:a16="http://schemas.microsoft.com/office/drawing/2014/main" id="{FD8D4CE6-F6D4-4671-AAFB-6980A2C47E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0974" y="2863583"/>
              <a:ext cx="149281" cy="80382"/>
            </a:xfrm>
            <a:custGeom>
              <a:avLst/>
              <a:gdLst>
                <a:gd name="T0" fmla="*/ 78 w 78"/>
                <a:gd name="T1" fmla="*/ 30 h 42"/>
                <a:gd name="T2" fmla="*/ 74 w 78"/>
                <a:gd name="T3" fmla="*/ 24 h 42"/>
                <a:gd name="T4" fmla="*/ 72 w 78"/>
                <a:gd name="T5" fmla="*/ 20 h 42"/>
                <a:gd name="T6" fmla="*/ 72 w 78"/>
                <a:gd name="T7" fmla="*/ 16 h 42"/>
                <a:gd name="T8" fmla="*/ 72 w 78"/>
                <a:gd name="T9" fmla="*/ 14 h 42"/>
                <a:gd name="T10" fmla="*/ 66 w 78"/>
                <a:gd name="T11" fmla="*/ 10 h 42"/>
                <a:gd name="T12" fmla="*/ 60 w 78"/>
                <a:gd name="T13" fmla="*/ 10 h 42"/>
                <a:gd name="T14" fmla="*/ 56 w 78"/>
                <a:gd name="T15" fmla="*/ 6 h 42"/>
                <a:gd name="T16" fmla="*/ 50 w 78"/>
                <a:gd name="T17" fmla="*/ 4 h 42"/>
                <a:gd name="T18" fmla="*/ 48 w 78"/>
                <a:gd name="T19" fmla="*/ 0 h 42"/>
                <a:gd name="T20" fmla="*/ 46 w 78"/>
                <a:gd name="T21" fmla="*/ 2 h 42"/>
                <a:gd name="T22" fmla="*/ 38 w 78"/>
                <a:gd name="T23" fmla="*/ 0 h 42"/>
                <a:gd name="T24" fmla="*/ 34 w 78"/>
                <a:gd name="T25" fmla="*/ 4 h 42"/>
                <a:gd name="T26" fmla="*/ 36 w 78"/>
                <a:gd name="T27" fmla="*/ 12 h 42"/>
                <a:gd name="T28" fmla="*/ 30 w 78"/>
                <a:gd name="T29" fmla="*/ 20 h 42"/>
                <a:gd name="T30" fmla="*/ 24 w 78"/>
                <a:gd name="T31" fmla="*/ 18 h 42"/>
                <a:gd name="T32" fmla="*/ 18 w 78"/>
                <a:gd name="T33" fmla="*/ 10 h 42"/>
                <a:gd name="T34" fmla="*/ 16 w 78"/>
                <a:gd name="T35" fmla="*/ 6 h 42"/>
                <a:gd name="T36" fmla="*/ 12 w 78"/>
                <a:gd name="T37" fmla="*/ 8 h 42"/>
                <a:gd name="T38" fmla="*/ 8 w 78"/>
                <a:gd name="T39" fmla="*/ 10 h 42"/>
                <a:gd name="T40" fmla="*/ 6 w 78"/>
                <a:gd name="T41" fmla="*/ 16 h 42"/>
                <a:gd name="T42" fmla="*/ 4 w 78"/>
                <a:gd name="T43" fmla="*/ 20 h 42"/>
                <a:gd name="T44" fmla="*/ 2 w 78"/>
                <a:gd name="T45" fmla="*/ 26 h 42"/>
                <a:gd name="T46" fmla="*/ 0 w 78"/>
                <a:gd name="T47" fmla="*/ 30 h 42"/>
                <a:gd name="T48" fmla="*/ 2 w 78"/>
                <a:gd name="T49" fmla="*/ 36 h 42"/>
                <a:gd name="T50" fmla="*/ 4 w 78"/>
                <a:gd name="T51" fmla="*/ 36 h 42"/>
                <a:gd name="T52" fmla="*/ 10 w 78"/>
                <a:gd name="T53" fmla="*/ 30 h 42"/>
                <a:gd name="T54" fmla="*/ 18 w 78"/>
                <a:gd name="T55" fmla="*/ 30 h 42"/>
                <a:gd name="T56" fmla="*/ 24 w 78"/>
                <a:gd name="T57" fmla="*/ 30 h 42"/>
                <a:gd name="T58" fmla="*/ 28 w 78"/>
                <a:gd name="T59" fmla="*/ 28 h 42"/>
                <a:gd name="T60" fmla="*/ 32 w 78"/>
                <a:gd name="T61" fmla="*/ 30 h 42"/>
                <a:gd name="T62" fmla="*/ 38 w 78"/>
                <a:gd name="T63" fmla="*/ 32 h 42"/>
                <a:gd name="T64" fmla="*/ 42 w 78"/>
                <a:gd name="T65" fmla="*/ 30 h 42"/>
                <a:gd name="T66" fmla="*/ 50 w 78"/>
                <a:gd name="T67" fmla="*/ 34 h 42"/>
                <a:gd name="T68" fmla="*/ 56 w 78"/>
                <a:gd name="T69" fmla="*/ 38 h 42"/>
                <a:gd name="T70" fmla="*/ 62 w 78"/>
                <a:gd name="T71" fmla="*/ 42 h 42"/>
                <a:gd name="T72" fmla="*/ 64 w 78"/>
                <a:gd name="T73" fmla="*/ 42 h 42"/>
                <a:gd name="T74" fmla="*/ 72 w 78"/>
                <a:gd name="T75" fmla="*/ 40 h 42"/>
                <a:gd name="T76" fmla="*/ 76 w 78"/>
                <a:gd name="T77" fmla="*/ 36 h 42"/>
                <a:gd name="T78" fmla="*/ 78 w 78"/>
                <a:gd name="T79" fmla="*/ 3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78" h="42">
                  <a:moveTo>
                    <a:pt x="78" y="32"/>
                  </a:moveTo>
                  <a:lnTo>
                    <a:pt x="78" y="30"/>
                  </a:lnTo>
                  <a:lnTo>
                    <a:pt x="76" y="26"/>
                  </a:lnTo>
                  <a:lnTo>
                    <a:pt x="74" y="24"/>
                  </a:lnTo>
                  <a:lnTo>
                    <a:pt x="74" y="22"/>
                  </a:lnTo>
                  <a:lnTo>
                    <a:pt x="72" y="20"/>
                  </a:lnTo>
                  <a:lnTo>
                    <a:pt x="74" y="18"/>
                  </a:lnTo>
                  <a:lnTo>
                    <a:pt x="72" y="16"/>
                  </a:lnTo>
                  <a:lnTo>
                    <a:pt x="72" y="14"/>
                  </a:lnTo>
                  <a:lnTo>
                    <a:pt x="72" y="14"/>
                  </a:lnTo>
                  <a:lnTo>
                    <a:pt x="72" y="12"/>
                  </a:lnTo>
                  <a:lnTo>
                    <a:pt x="66" y="10"/>
                  </a:lnTo>
                  <a:lnTo>
                    <a:pt x="60" y="12"/>
                  </a:lnTo>
                  <a:lnTo>
                    <a:pt x="60" y="10"/>
                  </a:lnTo>
                  <a:lnTo>
                    <a:pt x="56" y="8"/>
                  </a:lnTo>
                  <a:lnTo>
                    <a:pt x="56" y="6"/>
                  </a:lnTo>
                  <a:lnTo>
                    <a:pt x="52" y="4"/>
                  </a:lnTo>
                  <a:lnTo>
                    <a:pt x="50" y="4"/>
                  </a:lnTo>
                  <a:lnTo>
                    <a:pt x="50" y="2"/>
                  </a:lnTo>
                  <a:lnTo>
                    <a:pt x="48" y="0"/>
                  </a:lnTo>
                  <a:lnTo>
                    <a:pt x="46" y="2"/>
                  </a:lnTo>
                  <a:lnTo>
                    <a:pt x="46" y="2"/>
                  </a:lnTo>
                  <a:lnTo>
                    <a:pt x="42" y="0"/>
                  </a:lnTo>
                  <a:lnTo>
                    <a:pt x="38" y="0"/>
                  </a:lnTo>
                  <a:lnTo>
                    <a:pt x="36" y="4"/>
                  </a:lnTo>
                  <a:lnTo>
                    <a:pt x="34" y="4"/>
                  </a:lnTo>
                  <a:lnTo>
                    <a:pt x="34" y="6"/>
                  </a:lnTo>
                  <a:lnTo>
                    <a:pt x="36" y="12"/>
                  </a:lnTo>
                  <a:lnTo>
                    <a:pt x="34" y="16"/>
                  </a:lnTo>
                  <a:lnTo>
                    <a:pt x="30" y="20"/>
                  </a:lnTo>
                  <a:lnTo>
                    <a:pt x="26" y="20"/>
                  </a:lnTo>
                  <a:lnTo>
                    <a:pt x="24" y="18"/>
                  </a:lnTo>
                  <a:lnTo>
                    <a:pt x="24" y="16"/>
                  </a:lnTo>
                  <a:lnTo>
                    <a:pt x="18" y="10"/>
                  </a:lnTo>
                  <a:lnTo>
                    <a:pt x="18" y="6"/>
                  </a:lnTo>
                  <a:lnTo>
                    <a:pt x="16" y="6"/>
                  </a:lnTo>
                  <a:lnTo>
                    <a:pt x="14" y="8"/>
                  </a:lnTo>
                  <a:lnTo>
                    <a:pt x="12" y="8"/>
                  </a:lnTo>
                  <a:lnTo>
                    <a:pt x="10" y="10"/>
                  </a:lnTo>
                  <a:lnTo>
                    <a:pt x="8" y="10"/>
                  </a:lnTo>
                  <a:lnTo>
                    <a:pt x="6" y="12"/>
                  </a:lnTo>
                  <a:lnTo>
                    <a:pt x="6" y="16"/>
                  </a:lnTo>
                  <a:lnTo>
                    <a:pt x="4" y="16"/>
                  </a:lnTo>
                  <a:lnTo>
                    <a:pt x="4" y="20"/>
                  </a:lnTo>
                  <a:lnTo>
                    <a:pt x="2" y="24"/>
                  </a:lnTo>
                  <a:lnTo>
                    <a:pt x="2" y="26"/>
                  </a:lnTo>
                  <a:lnTo>
                    <a:pt x="2" y="28"/>
                  </a:lnTo>
                  <a:lnTo>
                    <a:pt x="0" y="30"/>
                  </a:lnTo>
                  <a:lnTo>
                    <a:pt x="2" y="36"/>
                  </a:lnTo>
                  <a:lnTo>
                    <a:pt x="2" y="36"/>
                  </a:lnTo>
                  <a:lnTo>
                    <a:pt x="2" y="38"/>
                  </a:lnTo>
                  <a:lnTo>
                    <a:pt x="4" y="36"/>
                  </a:lnTo>
                  <a:lnTo>
                    <a:pt x="6" y="34"/>
                  </a:lnTo>
                  <a:lnTo>
                    <a:pt x="10" y="30"/>
                  </a:lnTo>
                  <a:lnTo>
                    <a:pt x="14" y="30"/>
                  </a:lnTo>
                  <a:lnTo>
                    <a:pt x="18" y="30"/>
                  </a:lnTo>
                  <a:lnTo>
                    <a:pt x="22" y="30"/>
                  </a:lnTo>
                  <a:lnTo>
                    <a:pt x="24" y="30"/>
                  </a:lnTo>
                  <a:lnTo>
                    <a:pt x="26" y="30"/>
                  </a:lnTo>
                  <a:lnTo>
                    <a:pt x="28" y="28"/>
                  </a:lnTo>
                  <a:lnTo>
                    <a:pt x="30" y="30"/>
                  </a:lnTo>
                  <a:lnTo>
                    <a:pt x="32" y="30"/>
                  </a:lnTo>
                  <a:lnTo>
                    <a:pt x="32" y="32"/>
                  </a:lnTo>
                  <a:lnTo>
                    <a:pt x="38" y="32"/>
                  </a:lnTo>
                  <a:lnTo>
                    <a:pt x="38" y="34"/>
                  </a:lnTo>
                  <a:lnTo>
                    <a:pt x="42" y="30"/>
                  </a:lnTo>
                  <a:lnTo>
                    <a:pt x="46" y="32"/>
                  </a:lnTo>
                  <a:lnTo>
                    <a:pt x="50" y="34"/>
                  </a:lnTo>
                  <a:lnTo>
                    <a:pt x="54" y="38"/>
                  </a:lnTo>
                  <a:lnTo>
                    <a:pt x="56" y="38"/>
                  </a:lnTo>
                  <a:lnTo>
                    <a:pt x="60" y="42"/>
                  </a:lnTo>
                  <a:lnTo>
                    <a:pt x="62" y="42"/>
                  </a:lnTo>
                  <a:lnTo>
                    <a:pt x="64" y="42"/>
                  </a:lnTo>
                  <a:lnTo>
                    <a:pt x="64" y="42"/>
                  </a:lnTo>
                  <a:lnTo>
                    <a:pt x="68" y="40"/>
                  </a:lnTo>
                  <a:lnTo>
                    <a:pt x="72" y="40"/>
                  </a:lnTo>
                  <a:lnTo>
                    <a:pt x="74" y="36"/>
                  </a:lnTo>
                  <a:lnTo>
                    <a:pt x="76" y="36"/>
                  </a:lnTo>
                  <a:lnTo>
                    <a:pt x="76" y="34"/>
                  </a:lnTo>
                  <a:lnTo>
                    <a:pt x="78" y="32"/>
                  </a:lnTo>
                  <a:close/>
                </a:path>
              </a:pathLst>
            </a:custGeom>
            <a:grpFill/>
            <a:ln w="6350">
              <a:solidFill>
                <a:srgbClr val="F6AA16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/>
              <a:endParaRPr lang="en-US" sz="3448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55" name="Kuwait">
              <a:extLst>
                <a:ext uri="{FF2B5EF4-FFF2-40B4-BE49-F238E27FC236}">
                  <a16:creationId xmlns:a16="http://schemas.microsoft.com/office/drawing/2014/main" id="{1F304A7F-F0A1-4B07-90BF-53B8AE590DBE}"/>
                </a:ext>
              </a:extLst>
            </p:cNvPr>
            <p:cNvSpPr>
              <a:spLocks/>
            </p:cNvSpPr>
            <p:nvPr/>
          </p:nvSpPr>
          <p:spPr bwMode="auto">
            <a:xfrm>
              <a:off x="6987859" y="3682715"/>
              <a:ext cx="38277" cy="42105"/>
            </a:xfrm>
            <a:custGeom>
              <a:avLst/>
              <a:gdLst>
                <a:gd name="T0" fmla="*/ 0 w 20"/>
                <a:gd name="T1" fmla="*/ 14 h 22"/>
                <a:gd name="T2" fmla="*/ 2 w 20"/>
                <a:gd name="T3" fmla="*/ 10 h 22"/>
                <a:gd name="T4" fmla="*/ 6 w 20"/>
                <a:gd name="T5" fmla="*/ 4 h 22"/>
                <a:gd name="T6" fmla="*/ 12 w 20"/>
                <a:gd name="T7" fmla="*/ 0 h 22"/>
                <a:gd name="T8" fmla="*/ 16 w 20"/>
                <a:gd name="T9" fmla="*/ 2 h 22"/>
                <a:gd name="T10" fmla="*/ 18 w 20"/>
                <a:gd name="T11" fmla="*/ 2 h 22"/>
                <a:gd name="T12" fmla="*/ 20 w 20"/>
                <a:gd name="T13" fmla="*/ 2 h 22"/>
                <a:gd name="T14" fmla="*/ 20 w 20"/>
                <a:gd name="T15" fmla="*/ 2 h 22"/>
                <a:gd name="T16" fmla="*/ 20 w 20"/>
                <a:gd name="T17" fmla="*/ 8 h 22"/>
                <a:gd name="T18" fmla="*/ 14 w 20"/>
                <a:gd name="T19" fmla="*/ 10 h 22"/>
                <a:gd name="T20" fmla="*/ 18 w 20"/>
                <a:gd name="T21" fmla="*/ 14 h 22"/>
                <a:gd name="T22" fmla="*/ 18 w 20"/>
                <a:gd name="T23" fmla="*/ 12 h 22"/>
                <a:gd name="T24" fmla="*/ 20 w 20"/>
                <a:gd name="T25" fmla="*/ 14 h 22"/>
                <a:gd name="T26" fmla="*/ 20 w 20"/>
                <a:gd name="T27" fmla="*/ 16 h 22"/>
                <a:gd name="T28" fmla="*/ 20 w 20"/>
                <a:gd name="T29" fmla="*/ 18 h 22"/>
                <a:gd name="T30" fmla="*/ 20 w 20"/>
                <a:gd name="T31" fmla="*/ 18 h 22"/>
                <a:gd name="T32" fmla="*/ 20 w 20"/>
                <a:gd name="T33" fmla="*/ 18 h 22"/>
                <a:gd name="T34" fmla="*/ 20 w 20"/>
                <a:gd name="T35" fmla="*/ 20 h 22"/>
                <a:gd name="T36" fmla="*/ 14 w 20"/>
                <a:gd name="T37" fmla="*/ 22 h 22"/>
                <a:gd name="T38" fmla="*/ 14 w 20"/>
                <a:gd name="T39" fmla="*/ 18 h 22"/>
                <a:gd name="T40" fmla="*/ 2 w 20"/>
                <a:gd name="T41" fmla="*/ 14 h 22"/>
                <a:gd name="T42" fmla="*/ 0 w 20"/>
                <a:gd name="T43" fmla="*/ 14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0" h="22">
                  <a:moveTo>
                    <a:pt x="0" y="14"/>
                  </a:moveTo>
                  <a:lnTo>
                    <a:pt x="2" y="10"/>
                  </a:lnTo>
                  <a:lnTo>
                    <a:pt x="6" y="4"/>
                  </a:lnTo>
                  <a:lnTo>
                    <a:pt x="12" y="0"/>
                  </a:lnTo>
                  <a:lnTo>
                    <a:pt x="16" y="2"/>
                  </a:lnTo>
                  <a:lnTo>
                    <a:pt x="18" y="2"/>
                  </a:lnTo>
                  <a:lnTo>
                    <a:pt x="20" y="2"/>
                  </a:lnTo>
                  <a:lnTo>
                    <a:pt x="20" y="2"/>
                  </a:lnTo>
                  <a:lnTo>
                    <a:pt x="20" y="8"/>
                  </a:lnTo>
                  <a:lnTo>
                    <a:pt x="14" y="10"/>
                  </a:lnTo>
                  <a:lnTo>
                    <a:pt x="18" y="14"/>
                  </a:lnTo>
                  <a:lnTo>
                    <a:pt x="18" y="12"/>
                  </a:lnTo>
                  <a:lnTo>
                    <a:pt x="20" y="14"/>
                  </a:lnTo>
                  <a:lnTo>
                    <a:pt x="20" y="16"/>
                  </a:lnTo>
                  <a:lnTo>
                    <a:pt x="20" y="18"/>
                  </a:lnTo>
                  <a:lnTo>
                    <a:pt x="20" y="18"/>
                  </a:lnTo>
                  <a:lnTo>
                    <a:pt x="20" y="18"/>
                  </a:lnTo>
                  <a:lnTo>
                    <a:pt x="20" y="20"/>
                  </a:lnTo>
                  <a:lnTo>
                    <a:pt x="14" y="22"/>
                  </a:lnTo>
                  <a:lnTo>
                    <a:pt x="14" y="18"/>
                  </a:lnTo>
                  <a:lnTo>
                    <a:pt x="2" y="14"/>
                  </a:lnTo>
                  <a:lnTo>
                    <a:pt x="0" y="14"/>
                  </a:lnTo>
                  <a:close/>
                </a:path>
              </a:pathLst>
            </a:custGeom>
            <a:grpFill/>
            <a:ln w="6350">
              <a:solidFill>
                <a:srgbClr val="F6AA16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/>
              <a:endParaRPr lang="en-US" sz="3448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56" name="Kenya">
              <a:extLst>
                <a:ext uri="{FF2B5EF4-FFF2-40B4-BE49-F238E27FC236}">
                  <a16:creationId xmlns:a16="http://schemas.microsoft.com/office/drawing/2014/main" id="{EB81A50D-AF12-4A72-B7CF-04CCB7F17EF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58675" y="4291322"/>
              <a:ext cx="248802" cy="241146"/>
            </a:xfrm>
            <a:custGeom>
              <a:avLst/>
              <a:gdLst>
                <a:gd name="T0" fmla="*/ 34 w 130"/>
                <a:gd name="T1" fmla="*/ 14 h 126"/>
                <a:gd name="T2" fmla="*/ 36 w 130"/>
                <a:gd name="T3" fmla="*/ 12 h 126"/>
                <a:gd name="T4" fmla="*/ 40 w 130"/>
                <a:gd name="T5" fmla="*/ 10 h 126"/>
                <a:gd name="T6" fmla="*/ 48 w 130"/>
                <a:gd name="T7" fmla="*/ 0 h 126"/>
                <a:gd name="T8" fmla="*/ 52 w 130"/>
                <a:gd name="T9" fmla="*/ 2 h 126"/>
                <a:gd name="T10" fmla="*/ 54 w 130"/>
                <a:gd name="T11" fmla="*/ 10 h 126"/>
                <a:gd name="T12" fmla="*/ 58 w 130"/>
                <a:gd name="T13" fmla="*/ 12 h 126"/>
                <a:gd name="T14" fmla="*/ 64 w 130"/>
                <a:gd name="T15" fmla="*/ 12 h 126"/>
                <a:gd name="T16" fmla="*/ 72 w 130"/>
                <a:gd name="T17" fmla="*/ 14 h 126"/>
                <a:gd name="T18" fmla="*/ 80 w 130"/>
                <a:gd name="T19" fmla="*/ 20 h 126"/>
                <a:gd name="T20" fmla="*/ 84 w 130"/>
                <a:gd name="T21" fmla="*/ 24 h 126"/>
                <a:gd name="T22" fmla="*/ 92 w 130"/>
                <a:gd name="T23" fmla="*/ 24 h 126"/>
                <a:gd name="T24" fmla="*/ 96 w 130"/>
                <a:gd name="T25" fmla="*/ 26 h 126"/>
                <a:gd name="T26" fmla="*/ 102 w 130"/>
                <a:gd name="T27" fmla="*/ 24 h 126"/>
                <a:gd name="T28" fmla="*/ 106 w 130"/>
                <a:gd name="T29" fmla="*/ 18 h 126"/>
                <a:gd name="T30" fmla="*/ 110 w 130"/>
                <a:gd name="T31" fmla="*/ 18 h 126"/>
                <a:gd name="T32" fmla="*/ 116 w 130"/>
                <a:gd name="T33" fmla="*/ 16 h 126"/>
                <a:gd name="T34" fmla="*/ 120 w 130"/>
                <a:gd name="T35" fmla="*/ 20 h 126"/>
                <a:gd name="T36" fmla="*/ 128 w 130"/>
                <a:gd name="T37" fmla="*/ 20 h 126"/>
                <a:gd name="T38" fmla="*/ 118 w 130"/>
                <a:gd name="T39" fmla="*/ 30 h 126"/>
                <a:gd name="T40" fmla="*/ 128 w 130"/>
                <a:gd name="T41" fmla="*/ 88 h 126"/>
                <a:gd name="T42" fmla="*/ 124 w 130"/>
                <a:gd name="T43" fmla="*/ 92 h 126"/>
                <a:gd name="T44" fmla="*/ 120 w 130"/>
                <a:gd name="T45" fmla="*/ 94 h 126"/>
                <a:gd name="T46" fmla="*/ 116 w 130"/>
                <a:gd name="T47" fmla="*/ 98 h 126"/>
                <a:gd name="T48" fmla="*/ 112 w 130"/>
                <a:gd name="T49" fmla="*/ 100 h 126"/>
                <a:gd name="T50" fmla="*/ 110 w 130"/>
                <a:gd name="T51" fmla="*/ 102 h 126"/>
                <a:gd name="T52" fmla="*/ 108 w 130"/>
                <a:gd name="T53" fmla="*/ 106 h 126"/>
                <a:gd name="T54" fmla="*/ 106 w 130"/>
                <a:gd name="T55" fmla="*/ 110 h 126"/>
                <a:gd name="T56" fmla="*/ 104 w 130"/>
                <a:gd name="T57" fmla="*/ 114 h 126"/>
                <a:gd name="T58" fmla="*/ 98 w 130"/>
                <a:gd name="T59" fmla="*/ 126 h 126"/>
                <a:gd name="T60" fmla="*/ 94 w 130"/>
                <a:gd name="T61" fmla="*/ 126 h 126"/>
                <a:gd name="T62" fmla="*/ 78 w 130"/>
                <a:gd name="T63" fmla="*/ 114 h 126"/>
                <a:gd name="T64" fmla="*/ 78 w 130"/>
                <a:gd name="T65" fmla="*/ 112 h 126"/>
                <a:gd name="T66" fmla="*/ 30 w 130"/>
                <a:gd name="T67" fmla="*/ 80 h 126"/>
                <a:gd name="T68" fmla="*/ 30 w 130"/>
                <a:gd name="T69" fmla="*/ 70 h 126"/>
                <a:gd name="T70" fmla="*/ 34 w 130"/>
                <a:gd name="T71" fmla="*/ 64 h 126"/>
                <a:gd name="T72" fmla="*/ 36 w 130"/>
                <a:gd name="T73" fmla="*/ 58 h 126"/>
                <a:gd name="T74" fmla="*/ 40 w 130"/>
                <a:gd name="T75" fmla="*/ 56 h 126"/>
                <a:gd name="T76" fmla="*/ 44 w 130"/>
                <a:gd name="T77" fmla="*/ 54 h 126"/>
                <a:gd name="T78" fmla="*/ 44 w 130"/>
                <a:gd name="T79" fmla="*/ 50 h 126"/>
                <a:gd name="T80" fmla="*/ 48 w 130"/>
                <a:gd name="T81" fmla="*/ 44 h 126"/>
                <a:gd name="T82" fmla="*/ 44 w 130"/>
                <a:gd name="T83" fmla="*/ 40 h 126"/>
                <a:gd name="T84" fmla="*/ 44 w 130"/>
                <a:gd name="T85" fmla="*/ 36 h 126"/>
                <a:gd name="T86" fmla="*/ 42 w 130"/>
                <a:gd name="T87" fmla="*/ 32 h 126"/>
                <a:gd name="T88" fmla="*/ 38 w 130"/>
                <a:gd name="T89" fmla="*/ 26 h 126"/>
                <a:gd name="T90" fmla="*/ 36 w 130"/>
                <a:gd name="T91" fmla="*/ 24 h 126"/>
                <a:gd name="T92" fmla="*/ 34 w 130"/>
                <a:gd name="T93" fmla="*/ 22 h 126"/>
                <a:gd name="T94" fmla="*/ 32 w 130"/>
                <a:gd name="T95" fmla="*/ 16 h 126"/>
                <a:gd name="T96" fmla="*/ 32 w 130"/>
                <a:gd name="T97" fmla="*/ 16 h 126"/>
                <a:gd name="T98" fmla="*/ 6 w 130"/>
                <a:gd name="T99" fmla="*/ 82 h 126"/>
                <a:gd name="T100" fmla="*/ 2 w 130"/>
                <a:gd name="T101" fmla="*/ 82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30" h="126">
                  <a:moveTo>
                    <a:pt x="32" y="16"/>
                  </a:moveTo>
                  <a:lnTo>
                    <a:pt x="34" y="14"/>
                  </a:lnTo>
                  <a:lnTo>
                    <a:pt x="36" y="14"/>
                  </a:lnTo>
                  <a:lnTo>
                    <a:pt x="36" y="12"/>
                  </a:lnTo>
                  <a:lnTo>
                    <a:pt x="38" y="10"/>
                  </a:lnTo>
                  <a:lnTo>
                    <a:pt x="40" y="10"/>
                  </a:lnTo>
                  <a:lnTo>
                    <a:pt x="42" y="6"/>
                  </a:lnTo>
                  <a:lnTo>
                    <a:pt x="48" y="0"/>
                  </a:lnTo>
                  <a:lnTo>
                    <a:pt x="50" y="2"/>
                  </a:lnTo>
                  <a:lnTo>
                    <a:pt x="52" y="2"/>
                  </a:lnTo>
                  <a:lnTo>
                    <a:pt x="54" y="2"/>
                  </a:lnTo>
                  <a:lnTo>
                    <a:pt x="54" y="10"/>
                  </a:lnTo>
                  <a:lnTo>
                    <a:pt x="56" y="12"/>
                  </a:lnTo>
                  <a:lnTo>
                    <a:pt x="58" y="12"/>
                  </a:lnTo>
                  <a:lnTo>
                    <a:pt x="60" y="12"/>
                  </a:lnTo>
                  <a:lnTo>
                    <a:pt x="64" y="12"/>
                  </a:lnTo>
                  <a:lnTo>
                    <a:pt x="70" y="12"/>
                  </a:lnTo>
                  <a:lnTo>
                    <a:pt x="72" y="14"/>
                  </a:lnTo>
                  <a:lnTo>
                    <a:pt x="78" y="18"/>
                  </a:lnTo>
                  <a:lnTo>
                    <a:pt x="80" y="20"/>
                  </a:lnTo>
                  <a:lnTo>
                    <a:pt x="82" y="22"/>
                  </a:lnTo>
                  <a:lnTo>
                    <a:pt x="84" y="24"/>
                  </a:lnTo>
                  <a:lnTo>
                    <a:pt x="88" y="24"/>
                  </a:lnTo>
                  <a:lnTo>
                    <a:pt x="92" y="24"/>
                  </a:lnTo>
                  <a:lnTo>
                    <a:pt x="94" y="24"/>
                  </a:lnTo>
                  <a:lnTo>
                    <a:pt x="96" y="26"/>
                  </a:lnTo>
                  <a:lnTo>
                    <a:pt x="98" y="26"/>
                  </a:lnTo>
                  <a:lnTo>
                    <a:pt x="102" y="24"/>
                  </a:lnTo>
                  <a:lnTo>
                    <a:pt x="104" y="20"/>
                  </a:lnTo>
                  <a:lnTo>
                    <a:pt x="106" y="18"/>
                  </a:lnTo>
                  <a:lnTo>
                    <a:pt x="108" y="18"/>
                  </a:lnTo>
                  <a:lnTo>
                    <a:pt x="110" y="18"/>
                  </a:lnTo>
                  <a:lnTo>
                    <a:pt x="112" y="16"/>
                  </a:lnTo>
                  <a:lnTo>
                    <a:pt x="116" y="16"/>
                  </a:lnTo>
                  <a:lnTo>
                    <a:pt x="118" y="16"/>
                  </a:lnTo>
                  <a:lnTo>
                    <a:pt x="120" y="20"/>
                  </a:lnTo>
                  <a:lnTo>
                    <a:pt x="122" y="20"/>
                  </a:lnTo>
                  <a:lnTo>
                    <a:pt x="128" y="20"/>
                  </a:lnTo>
                  <a:lnTo>
                    <a:pt x="130" y="20"/>
                  </a:lnTo>
                  <a:lnTo>
                    <a:pt x="118" y="30"/>
                  </a:lnTo>
                  <a:lnTo>
                    <a:pt x="118" y="80"/>
                  </a:lnTo>
                  <a:lnTo>
                    <a:pt x="128" y="88"/>
                  </a:lnTo>
                  <a:lnTo>
                    <a:pt x="128" y="88"/>
                  </a:lnTo>
                  <a:lnTo>
                    <a:pt x="124" y="92"/>
                  </a:lnTo>
                  <a:lnTo>
                    <a:pt x="122" y="94"/>
                  </a:lnTo>
                  <a:lnTo>
                    <a:pt x="120" y="94"/>
                  </a:lnTo>
                  <a:lnTo>
                    <a:pt x="122" y="96"/>
                  </a:lnTo>
                  <a:lnTo>
                    <a:pt x="116" y="98"/>
                  </a:lnTo>
                  <a:lnTo>
                    <a:pt x="116" y="100"/>
                  </a:lnTo>
                  <a:lnTo>
                    <a:pt x="112" y="100"/>
                  </a:lnTo>
                  <a:lnTo>
                    <a:pt x="110" y="102"/>
                  </a:lnTo>
                  <a:lnTo>
                    <a:pt x="110" y="102"/>
                  </a:lnTo>
                  <a:lnTo>
                    <a:pt x="108" y="104"/>
                  </a:lnTo>
                  <a:lnTo>
                    <a:pt x="108" y="106"/>
                  </a:lnTo>
                  <a:lnTo>
                    <a:pt x="108" y="106"/>
                  </a:lnTo>
                  <a:lnTo>
                    <a:pt x="106" y="110"/>
                  </a:lnTo>
                  <a:lnTo>
                    <a:pt x="104" y="112"/>
                  </a:lnTo>
                  <a:lnTo>
                    <a:pt x="104" y="114"/>
                  </a:lnTo>
                  <a:lnTo>
                    <a:pt x="102" y="118"/>
                  </a:lnTo>
                  <a:lnTo>
                    <a:pt x="98" y="126"/>
                  </a:lnTo>
                  <a:lnTo>
                    <a:pt x="96" y="126"/>
                  </a:lnTo>
                  <a:lnTo>
                    <a:pt x="94" y="126"/>
                  </a:lnTo>
                  <a:lnTo>
                    <a:pt x="80" y="116"/>
                  </a:lnTo>
                  <a:lnTo>
                    <a:pt x="78" y="114"/>
                  </a:lnTo>
                  <a:lnTo>
                    <a:pt x="78" y="112"/>
                  </a:lnTo>
                  <a:lnTo>
                    <a:pt x="78" y="112"/>
                  </a:lnTo>
                  <a:lnTo>
                    <a:pt x="76" y="106"/>
                  </a:lnTo>
                  <a:lnTo>
                    <a:pt x="30" y="80"/>
                  </a:lnTo>
                  <a:lnTo>
                    <a:pt x="28" y="80"/>
                  </a:lnTo>
                  <a:lnTo>
                    <a:pt x="30" y="70"/>
                  </a:lnTo>
                  <a:lnTo>
                    <a:pt x="32" y="66"/>
                  </a:lnTo>
                  <a:lnTo>
                    <a:pt x="34" y="64"/>
                  </a:lnTo>
                  <a:lnTo>
                    <a:pt x="34" y="60"/>
                  </a:lnTo>
                  <a:lnTo>
                    <a:pt x="36" y="58"/>
                  </a:lnTo>
                  <a:lnTo>
                    <a:pt x="38" y="56"/>
                  </a:lnTo>
                  <a:lnTo>
                    <a:pt x="40" y="56"/>
                  </a:lnTo>
                  <a:lnTo>
                    <a:pt x="40" y="54"/>
                  </a:lnTo>
                  <a:lnTo>
                    <a:pt x="44" y="54"/>
                  </a:lnTo>
                  <a:lnTo>
                    <a:pt x="44" y="50"/>
                  </a:lnTo>
                  <a:lnTo>
                    <a:pt x="44" y="50"/>
                  </a:lnTo>
                  <a:lnTo>
                    <a:pt x="46" y="46"/>
                  </a:lnTo>
                  <a:lnTo>
                    <a:pt x="48" y="44"/>
                  </a:lnTo>
                  <a:lnTo>
                    <a:pt x="46" y="40"/>
                  </a:lnTo>
                  <a:lnTo>
                    <a:pt x="44" y="40"/>
                  </a:lnTo>
                  <a:lnTo>
                    <a:pt x="46" y="38"/>
                  </a:lnTo>
                  <a:lnTo>
                    <a:pt x="44" y="36"/>
                  </a:lnTo>
                  <a:lnTo>
                    <a:pt x="42" y="36"/>
                  </a:lnTo>
                  <a:lnTo>
                    <a:pt x="42" y="32"/>
                  </a:lnTo>
                  <a:lnTo>
                    <a:pt x="38" y="30"/>
                  </a:lnTo>
                  <a:lnTo>
                    <a:pt x="38" y="26"/>
                  </a:lnTo>
                  <a:lnTo>
                    <a:pt x="38" y="24"/>
                  </a:lnTo>
                  <a:lnTo>
                    <a:pt x="36" y="24"/>
                  </a:lnTo>
                  <a:lnTo>
                    <a:pt x="36" y="22"/>
                  </a:lnTo>
                  <a:lnTo>
                    <a:pt x="34" y="22"/>
                  </a:lnTo>
                  <a:lnTo>
                    <a:pt x="34" y="18"/>
                  </a:lnTo>
                  <a:lnTo>
                    <a:pt x="32" y="16"/>
                  </a:lnTo>
                  <a:lnTo>
                    <a:pt x="32" y="16"/>
                  </a:lnTo>
                  <a:lnTo>
                    <a:pt x="32" y="16"/>
                  </a:lnTo>
                  <a:close/>
                  <a:moveTo>
                    <a:pt x="0" y="82"/>
                  </a:moveTo>
                  <a:lnTo>
                    <a:pt x="6" y="82"/>
                  </a:lnTo>
                  <a:lnTo>
                    <a:pt x="10" y="82"/>
                  </a:lnTo>
                  <a:lnTo>
                    <a:pt x="2" y="82"/>
                  </a:lnTo>
                  <a:lnTo>
                    <a:pt x="0" y="82"/>
                  </a:lnTo>
                  <a:close/>
                </a:path>
              </a:pathLst>
            </a:custGeom>
            <a:grpFill/>
            <a:ln w="6350">
              <a:solidFill>
                <a:srgbClr val="F6AA16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/>
              <a:endParaRPr lang="en-US" sz="3448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57" name="Lesotho">
              <a:extLst>
                <a:ext uri="{FF2B5EF4-FFF2-40B4-BE49-F238E27FC236}">
                  <a16:creationId xmlns:a16="http://schemas.microsoft.com/office/drawing/2014/main" id="{9F0827FE-EB5B-4EF3-A9FC-ABD8F9B3457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8533" y="5118110"/>
              <a:ext cx="53588" cy="53588"/>
            </a:xfrm>
            <a:custGeom>
              <a:avLst/>
              <a:gdLst>
                <a:gd name="T0" fmla="*/ 4 w 28"/>
                <a:gd name="T1" fmla="*/ 22 h 28"/>
                <a:gd name="T2" fmla="*/ 4 w 28"/>
                <a:gd name="T3" fmla="*/ 20 h 28"/>
                <a:gd name="T4" fmla="*/ 4 w 28"/>
                <a:gd name="T5" fmla="*/ 18 h 28"/>
                <a:gd name="T6" fmla="*/ 4 w 28"/>
                <a:gd name="T7" fmla="*/ 16 h 28"/>
                <a:gd name="T8" fmla="*/ 2 w 28"/>
                <a:gd name="T9" fmla="*/ 16 h 28"/>
                <a:gd name="T10" fmla="*/ 0 w 28"/>
                <a:gd name="T11" fmla="*/ 14 h 28"/>
                <a:gd name="T12" fmla="*/ 2 w 28"/>
                <a:gd name="T13" fmla="*/ 12 h 28"/>
                <a:gd name="T14" fmla="*/ 6 w 28"/>
                <a:gd name="T15" fmla="*/ 10 h 28"/>
                <a:gd name="T16" fmla="*/ 6 w 28"/>
                <a:gd name="T17" fmla="*/ 6 h 28"/>
                <a:gd name="T18" fmla="*/ 10 w 28"/>
                <a:gd name="T19" fmla="*/ 4 h 28"/>
                <a:gd name="T20" fmla="*/ 14 w 28"/>
                <a:gd name="T21" fmla="*/ 4 h 28"/>
                <a:gd name="T22" fmla="*/ 14 w 28"/>
                <a:gd name="T23" fmla="*/ 2 h 28"/>
                <a:gd name="T24" fmla="*/ 16 w 28"/>
                <a:gd name="T25" fmla="*/ 0 h 28"/>
                <a:gd name="T26" fmla="*/ 18 w 28"/>
                <a:gd name="T27" fmla="*/ 0 h 28"/>
                <a:gd name="T28" fmla="*/ 18 w 28"/>
                <a:gd name="T29" fmla="*/ 0 h 28"/>
                <a:gd name="T30" fmla="*/ 20 w 28"/>
                <a:gd name="T31" fmla="*/ 0 h 28"/>
                <a:gd name="T32" fmla="*/ 20 w 28"/>
                <a:gd name="T33" fmla="*/ 0 h 28"/>
                <a:gd name="T34" fmla="*/ 22 w 28"/>
                <a:gd name="T35" fmla="*/ 2 h 28"/>
                <a:gd name="T36" fmla="*/ 24 w 28"/>
                <a:gd name="T37" fmla="*/ 0 h 28"/>
                <a:gd name="T38" fmla="*/ 26 w 28"/>
                <a:gd name="T39" fmla="*/ 4 h 28"/>
                <a:gd name="T40" fmla="*/ 28 w 28"/>
                <a:gd name="T41" fmla="*/ 8 h 28"/>
                <a:gd name="T42" fmla="*/ 28 w 28"/>
                <a:gd name="T43" fmla="*/ 12 h 28"/>
                <a:gd name="T44" fmla="*/ 26 w 28"/>
                <a:gd name="T45" fmla="*/ 14 h 28"/>
                <a:gd name="T46" fmla="*/ 24 w 28"/>
                <a:gd name="T47" fmla="*/ 14 h 28"/>
                <a:gd name="T48" fmla="*/ 24 w 28"/>
                <a:gd name="T49" fmla="*/ 16 h 28"/>
                <a:gd name="T50" fmla="*/ 26 w 28"/>
                <a:gd name="T51" fmla="*/ 16 h 28"/>
                <a:gd name="T52" fmla="*/ 24 w 28"/>
                <a:gd name="T53" fmla="*/ 18 h 28"/>
                <a:gd name="T54" fmla="*/ 24 w 28"/>
                <a:gd name="T55" fmla="*/ 20 h 28"/>
                <a:gd name="T56" fmla="*/ 22 w 28"/>
                <a:gd name="T57" fmla="*/ 20 h 28"/>
                <a:gd name="T58" fmla="*/ 20 w 28"/>
                <a:gd name="T59" fmla="*/ 20 h 28"/>
                <a:gd name="T60" fmla="*/ 18 w 28"/>
                <a:gd name="T61" fmla="*/ 22 h 28"/>
                <a:gd name="T62" fmla="*/ 16 w 28"/>
                <a:gd name="T63" fmla="*/ 22 h 28"/>
                <a:gd name="T64" fmla="*/ 14 w 28"/>
                <a:gd name="T65" fmla="*/ 24 h 28"/>
                <a:gd name="T66" fmla="*/ 14 w 28"/>
                <a:gd name="T67" fmla="*/ 26 h 28"/>
                <a:gd name="T68" fmla="*/ 12 w 28"/>
                <a:gd name="T69" fmla="*/ 26 h 28"/>
                <a:gd name="T70" fmla="*/ 10 w 28"/>
                <a:gd name="T71" fmla="*/ 28 h 28"/>
                <a:gd name="T72" fmla="*/ 8 w 28"/>
                <a:gd name="T73" fmla="*/ 26 h 28"/>
                <a:gd name="T74" fmla="*/ 6 w 28"/>
                <a:gd name="T75" fmla="*/ 24 h 28"/>
                <a:gd name="T76" fmla="*/ 4 w 28"/>
                <a:gd name="T77" fmla="*/ 2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8" h="28">
                  <a:moveTo>
                    <a:pt x="4" y="22"/>
                  </a:moveTo>
                  <a:lnTo>
                    <a:pt x="4" y="20"/>
                  </a:lnTo>
                  <a:lnTo>
                    <a:pt x="4" y="18"/>
                  </a:lnTo>
                  <a:lnTo>
                    <a:pt x="4" y="16"/>
                  </a:lnTo>
                  <a:lnTo>
                    <a:pt x="2" y="16"/>
                  </a:lnTo>
                  <a:lnTo>
                    <a:pt x="0" y="14"/>
                  </a:lnTo>
                  <a:lnTo>
                    <a:pt x="2" y="12"/>
                  </a:lnTo>
                  <a:lnTo>
                    <a:pt x="6" y="10"/>
                  </a:lnTo>
                  <a:lnTo>
                    <a:pt x="6" y="6"/>
                  </a:lnTo>
                  <a:lnTo>
                    <a:pt x="10" y="4"/>
                  </a:lnTo>
                  <a:lnTo>
                    <a:pt x="14" y="4"/>
                  </a:lnTo>
                  <a:lnTo>
                    <a:pt x="14" y="2"/>
                  </a:lnTo>
                  <a:lnTo>
                    <a:pt x="16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20" y="0"/>
                  </a:lnTo>
                  <a:lnTo>
                    <a:pt x="20" y="0"/>
                  </a:lnTo>
                  <a:lnTo>
                    <a:pt x="22" y="2"/>
                  </a:lnTo>
                  <a:lnTo>
                    <a:pt x="24" y="0"/>
                  </a:lnTo>
                  <a:lnTo>
                    <a:pt x="26" y="4"/>
                  </a:lnTo>
                  <a:lnTo>
                    <a:pt x="28" y="8"/>
                  </a:lnTo>
                  <a:lnTo>
                    <a:pt x="28" y="12"/>
                  </a:lnTo>
                  <a:lnTo>
                    <a:pt x="26" y="14"/>
                  </a:lnTo>
                  <a:lnTo>
                    <a:pt x="24" y="14"/>
                  </a:lnTo>
                  <a:lnTo>
                    <a:pt x="24" y="16"/>
                  </a:lnTo>
                  <a:lnTo>
                    <a:pt x="26" y="16"/>
                  </a:lnTo>
                  <a:lnTo>
                    <a:pt x="24" y="18"/>
                  </a:lnTo>
                  <a:lnTo>
                    <a:pt x="24" y="20"/>
                  </a:lnTo>
                  <a:lnTo>
                    <a:pt x="22" y="20"/>
                  </a:lnTo>
                  <a:lnTo>
                    <a:pt x="20" y="20"/>
                  </a:lnTo>
                  <a:lnTo>
                    <a:pt x="18" y="22"/>
                  </a:lnTo>
                  <a:lnTo>
                    <a:pt x="16" y="22"/>
                  </a:lnTo>
                  <a:lnTo>
                    <a:pt x="14" y="24"/>
                  </a:lnTo>
                  <a:lnTo>
                    <a:pt x="14" y="26"/>
                  </a:lnTo>
                  <a:lnTo>
                    <a:pt x="12" y="26"/>
                  </a:lnTo>
                  <a:lnTo>
                    <a:pt x="10" y="28"/>
                  </a:lnTo>
                  <a:lnTo>
                    <a:pt x="8" y="26"/>
                  </a:lnTo>
                  <a:lnTo>
                    <a:pt x="6" y="24"/>
                  </a:lnTo>
                  <a:lnTo>
                    <a:pt x="4" y="22"/>
                  </a:lnTo>
                  <a:close/>
                </a:path>
              </a:pathLst>
            </a:custGeom>
            <a:grpFill/>
            <a:ln w="6350">
              <a:solidFill>
                <a:srgbClr val="F6AA16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/>
              <a:endParaRPr lang="en-US" sz="3448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58" name="Jordan">
              <a:extLst>
                <a:ext uri="{FF2B5EF4-FFF2-40B4-BE49-F238E27FC236}">
                  <a16:creationId xmlns:a16="http://schemas.microsoft.com/office/drawing/2014/main" id="{760BBFAE-3DE3-40CD-9435-ED4003CD7CA4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9919" y="3602333"/>
              <a:ext cx="91865" cy="114832"/>
            </a:xfrm>
            <a:custGeom>
              <a:avLst/>
              <a:gdLst>
                <a:gd name="T0" fmla="*/ 0 w 48"/>
                <a:gd name="T1" fmla="*/ 52 h 60"/>
                <a:gd name="T2" fmla="*/ 0 w 48"/>
                <a:gd name="T3" fmla="*/ 52 h 60"/>
                <a:gd name="T4" fmla="*/ 0 w 48"/>
                <a:gd name="T5" fmla="*/ 50 h 60"/>
                <a:gd name="T6" fmla="*/ 0 w 48"/>
                <a:gd name="T7" fmla="*/ 48 h 60"/>
                <a:gd name="T8" fmla="*/ 0 w 48"/>
                <a:gd name="T9" fmla="*/ 46 h 60"/>
                <a:gd name="T10" fmla="*/ 2 w 48"/>
                <a:gd name="T11" fmla="*/ 42 h 60"/>
                <a:gd name="T12" fmla="*/ 2 w 48"/>
                <a:gd name="T13" fmla="*/ 40 h 60"/>
                <a:gd name="T14" fmla="*/ 2 w 48"/>
                <a:gd name="T15" fmla="*/ 40 h 60"/>
                <a:gd name="T16" fmla="*/ 2 w 48"/>
                <a:gd name="T17" fmla="*/ 36 h 60"/>
                <a:gd name="T18" fmla="*/ 4 w 48"/>
                <a:gd name="T19" fmla="*/ 34 h 60"/>
                <a:gd name="T20" fmla="*/ 4 w 48"/>
                <a:gd name="T21" fmla="*/ 32 h 60"/>
                <a:gd name="T22" fmla="*/ 4 w 48"/>
                <a:gd name="T23" fmla="*/ 22 h 60"/>
                <a:gd name="T24" fmla="*/ 4 w 48"/>
                <a:gd name="T25" fmla="*/ 20 h 60"/>
                <a:gd name="T26" fmla="*/ 4 w 48"/>
                <a:gd name="T27" fmla="*/ 16 h 60"/>
                <a:gd name="T28" fmla="*/ 4 w 48"/>
                <a:gd name="T29" fmla="*/ 16 h 60"/>
                <a:gd name="T30" fmla="*/ 4 w 48"/>
                <a:gd name="T31" fmla="*/ 14 h 60"/>
                <a:gd name="T32" fmla="*/ 4 w 48"/>
                <a:gd name="T33" fmla="*/ 12 h 60"/>
                <a:gd name="T34" fmla="*/ 6 w 48"/>
                <a:gd name="T35" fmla="*/ 12 h 60"/>
                <a:gd name="T36" fmla="*/ 6 w 48"/>
                <a:gd name="T37" fmla="*/ 10 h 60"/>
                <a:gd name="T38" fmla="*/ 8 w 48"/>
                <a:gd name="T39" fmla="*/ 10 h 60"/>
                <a:gd name="T40" fmla="*/ 8 w 48"/>
                <a:gd name="T41" fmla="*/ 10 h 60"/>
                <a:gd name="T42" fmla="*/ 14 w 48"/>
                <a:gd name="T43" fmla="*/ 12 h 60"/>
                <a:gd name="T44" fmla="*/ 16 w 48"/>
                <a:gd name="T45" fmla="*/ 14 h 60"/>
                <a:gd name="T46" fmla="*/ 16 w 48"/>
                <a:gd name="T47" fmla="*/ 14 h 60"/>
                <a:gd name="T48" fmla="*/ 18 w 48"/>
                <a:gd name="T49" fmla="*/ 14 h 60"/>
                <a:gd name="T50" fmla="*/ 42 w 48"/>
                <a:gd name="T51" fmla="*/ 0 h 60"/>
                <a:gd name="T52" fmla="*/ 48 w 48"/>
                <a:gd name="T53" fmla="*/ 14 h 60"/>
                <a:gd name="T54" fmla="*/ 48 w 48"/>
                <a:gd name="T55" fmla="*/ 14 h 60"/>
                <a:gd name="T56" fmla="*/ 44 w 48"/>
                <a:gd name="T57" fmla="*/ 20 h 60"/>
                <a:gd name="T58" fmla="*/ 26 w 48"/>
                <a:gd name="T59" fmla="*/ 26 h 60"/>
                <a:gd name="T60" fmla="*/ 40 w 48"/>
                <a:gd name="T61" fmla="*/ 40 h 60"/>
                <a:gd name="T62" fmla="*/ 34 w 48"/>
                <a:gd name="T63" fmla="*/ 46 h 60"/>
                <a:gd name="T64" fmla="*/ 34 w 48"/>
                <a:gd name="T65" fmla="*/ 50 h 60"/>
                <a:gd name="T66" fmla="*/ 24 w 48"/>
                <a:gd name="T67" fmla="*/ 52 h 60"/>
                <a:gd name="T68" fmla="*/ 14 w 48"/>
                <a:gd name="T69" fmla="*/ 60 h 60"/>
                <a:gd name="T70" fmla="*/ 2 w 48"/>
                <a:gd name="T71" fmla="*/ 56 h 60"/>
                <a:gd name="T72" fmla="*/ 0 w 48"/>
                <a:gd name="T73" fmla="*/ 56 h 60"/>
                <a:gd name="T74" fmla="*/ 0 w 48"/>
                <a:gd name="T75" fmla="*/ 56 h 60"/>
                <a:gd name="T76" fmla="*/ 0 w 48"/>
                <a:gd name="T77" fmla="*/ 54 h 60"/>
                <a:gd name="T78" fmla="*/ 0 w 48"/>
                <a:gd name="T79" fmla="*/ 52 h 60"/>
                <a:gd name="T80" fmla="*/ 0 w 48"/>
                <a:gd name="T81" fmla="*/ 5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8" h="60">
                  <a:moveTo>
                    <a:pt x="0" y="52"/>
                  </a:moveTo>
                  <a:lnTo>
                    <a:pt x="0" y="52"/>
                  </a:lnTo>
                  <a:lnTo>
                    <a:pt x="0" y="50"/>
                  </a:lnTo>
                  <a:lnTo>
                    <a:pt x="0" y="48"/>
                  </a:lnTo>
                  <a:lnTo>
                    <a:pt x="0" y="46"/>
                  </a:lnTo>
                  <a:lnTo>
                    <a:pt x="2" y="42"/>
                  </a:lnTo>
                  <a:lnTo>
                    <a:pt x="2" y="40"/>
                  </a:lnTo>
                  <a:lnTo>
                    <a:pt x="2" y="40"/>
                  </a:lnTo>
                  <a:lnTo>
                    <a:pt x="2" y="36"/>
                  </a:lnTo>
                  <a:lnTo>
                    <a:pt x="4" y="34"/>
                  </a:lnTo>
                  <a:lnTo>
                    <a:pt x="4" y="32"/>
                  </a:lnTo>
                  <a:lnTo>
                    <a:pt x="4" y="22"/>
                  </a:lnTo>
                  <a:lnTo>
                    <a:pt x="4" y="20"/>
                  </a:lnTo>
                  <a:lnTo>
                    <a:pt x="4" y="16"/>
                  </a:lnTo>
                  <a:lnTo>
                    <a:pt x="4" y="16"/>
                  </a:lnTo>
                  <a:lnTo>
                    <a:pt x="4" y="14"/>
                  </a:lnTo>
                  <a:lnTo>
                    <a:pt x="4" y="12"/>
                  </a:lnTo>
                  <a:lnTo>
                    <a:pt x="6" y="12"/>
                  </a:lnTo>
                  <a:lnTo>
                    <a:pt x="6" y="10"/>
                  </a:lnTo>
                  <a:lnTo>
                    <a:pt x="8" y="10"/>
                  </a:lnTo>
                  <a:lnTo>
                    <a:pt x="8" y="10"/>
                  </a:lnTo>
                  <a:lnTo>
                    <a:pt x="14" y="12"/>
                  </a:lnTo>
                  <a:lnTo>
                    <a:pt x="16" y="14"/>
                  </a:lnTo>
                  <a:lnTo>
                    <a:pt x="16" y="14"/>
                  </a:lnTo>
                  <a:lnTo>
                    <a:pt x="18" y="14"/>
                  </a:lnTo>
                  <a:lnTo>
                    <a:pt x="42" y="0"/>
                  </a:lnTo>
                  <a:lnTo>
                    <a:pt x="48" y="14"/>
                  </a:lnTo>
                  <a:lnTo>
                    <a:pt x="48" y="14"/>
                  </a:lnTo>
                  <a:lnTo>
                    <a:pt x="44" y="20"/>
                  </a:lnTo>
                  <a:lnTo>
                    <a:pt x="26" y="26"/>
                  </a:lnTo>
                  <a:lnTo>
                    <a:pt x="40" y="40"/>
                  </a:lnTo>
                  <a:lnTo>
                    <a:pt x="34" y="46"/>
                  </a:lnTo>
                  <a:lnTo>
                    <a:pt x="34" y="50"/>
                  </a:lnTo>
                  <a:lnTo>
                    <a:pt x="24" y="52"/>
                  </a:lnTo>
                  <a:lnTo>
                    <a:pt x="14" y="60"/>
                  </a:lnTo>
                  <a:lnTo>
                    <a:pt x="2" y="56"/>
                  </a:lnTo>
                  <a:lnTo>
                    <a:pt x="0" y="56"/>
                  </a:lnTo>
                  <a:lnTo>
                    <a:pt x="0" y="56"/>
                  </a:lnTo>
                  <a:lnTo>
                    <a:pt x="0" y="54"/>
                  </a:lnTo>
                  <a:lnTo>
                    <a:pt x="0" y="52"/>
                  </a:lnTo>
                  <a:lnTo>
                    <a:pt x="0" y="52"/>
                  </a:lnTo>
                  <a:close/>
                </a:path>
              </a:pathLst>
            </a:custGeom>
            <a:grpFill/>
            <a:ln w="6350">
              <a:solidFill>
                <a:srgbClr val="F6AA16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/>
              <a:endParaRPr lang="en-US" sz="3448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59" name="Jerusalem">
              <a:extLst>
                <a:ext uri="{FF2B5EF4-FFF2-40B4-BE49-F238E27FC236}">
                  <a16:creationId xmlns:a16="http://schemas.microsoft.com/office/drawing/2014/main" id="{BB1D60D9-F50B-4AF2-AF55-026BACA396CD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6091" y="3625299"/>
              <a:ext cx="11483" cy="30622"/>
            </a:xfrm>
            <a:custGeom>
              <a:avLst/>
              <a:gdLst>
                <a:gd name="T0" fmla="*/ 4 w 6"/>
                <a:gd name="T1" fmla="*/ 14 h 16"/>
                <a:gd name="T2" fmla="*/ 2 w 6"/>
                <a:gd name="T3" fmla="*/ 14 h 16"/>
                <a:gd name="T4" fmla="*/ 2 w 6"/>
                <a:gd name="T5" fmla="*/ 16 h 16"/>
                <a:gd name="T6" fmla="*/ 0 w 6"/>
                <a:gd name="T7" fmla="*/ 14 h 16"/>
                <a:gd name="T8" fmla="*/ 0 w 6"/>
                <a:gd name="T9" fmla="*/ 10 h 16"/>
                <a:gd name="T10" fmla="*/ 0 w 6"/>
                <a:gd name="T11" fmla="*/ 4 h 16"/>
                <a:gd name="T12" fmla="*/ 0 w 6"/>
                <a:gd name="T13" fmla="*/ 4 h 16"/>
                <a:gd name="T14" fmla="*/ 0 w 6"/>
                <a:gd name="T15" fmla="*/ 0 h 16"/>
                <a:gd name="T16" fmla="*/ 4 w 6"/>
                <a:gd name="T17" fmla="*/ 0 h 16"/>
                <a:gd name="T18" fmla="*/ 4 w 6"/>
                <a:gd name="T19" fmla="*/ 2 h 16"/>
                <a:gd name="T20" fmla="*/ 4 w 6"/>
                <a:gd name="T21" fmla="*/ 2 h 16"/>
                <a:gd name="T22" fmla="*/ 6 w 6"/>
                <a:gd name="T23" fmla="*/ 2 h 16"/>
                <a:gd name="T24" fmla="*/ 6 w 6"/>
                <a:gd name="T25" fmla="*/ 2 h 16"/>
                <a:gd name="T26" fmla="*/ 6 w 6"/>
                <a:gd name="T27" fmla="*/ 4 h 16"/>
                <a:gd name="T28" fmla="*/ 6 w 6"/>
                <a:gd name="T29" fmla="*/ 4 h 16"/>
                <a:gd name="T30" fmla="*/ 6 w 6"/>
                <a:gd name="T31" fmla="*/ 8 h 16"/>
                <a:gd name="T32" fmla="*/ 6 w 6"/>
                <a:gd name="T33" fmla="*/ 10 h 16"/>
                <a:gd name="T34" fmla="*/ 6 w 6"/>
                <a:gd name="T35" fmla="*/ 14 h 16"/>
                <a:gd name="T36" fmla="*/ 4 w 6"/>
                <a:gd name="T37" fmla="*/ 1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" h="16">
                  <a:moveTo>
                    <a:pt x="4" y="14"/>
                  </a:moveTo>
                  <a:lnTo>
                    <a:pt x="2" y="14"/>
                  </a:lnTo>
                  <a:lnTo>
                    <a:pt x="2" y="16"/>
                  </a:lnTo>
                  <a:lnTo>
                    <a:pt x="0" y="14"/>
                  </a:lnTo>
                  <a:lnTo>
                    <a:pt x="0" y="10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0"/>
                  </a:lnTo>
                  <a:lnTo>
                    <a:pt x="4" y="0"/>
                  </a:lnTo>
                  <a:lnTo>
                    <a:pt x="4" y="2"/>
                  </a:lnTo>
                  <a:lnTo>
                    <a:pt x="4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6" y="4"/>
                  </a:lnTo>
                  <a:lnTo>
                    <a:pt x="6" y="4"/>
                  </a:lnTo>
                  <a:lnTo>
                    <a:pt x="6" y="8"/>
                  </a:lnTo>
                  <a:lnTo>
                    <a:pt x="6" y="10"/>
                  </a:lnTo>
                  <a:lnTo>
                    <a:pt x="6" y="14"/>
                  </a:lnTo>
                  <a:lnTo>
                    <a:pt x="4" y="14"/>
                  </a:lnTo>
                  <a:close/>
                </a:path>
              </a:pathLst>
            </a:custGeom>
            <a:grpFill/>
            <a:ln w="6350">
              <a:solidFill>
                <a:srgbClr val="F6AA16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/>
              <a:endParaRPr lang="en-US" sz="3448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60" name="Italy">
              <a:extLst>
                <a:ext uri="{FF2B5EF4-FFF2-40B4-BE49-F238E27FC236}">
                  <a16:creationId xmlns:a16="http://schemas.microsoft.com/office/drawing/2014/main" id="{0E9ABB58-C4FE-4984-8358-526FA2DABF1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3895" y="3215733"/>
              <a:ext cx="267941" cy="306218"/>
            </a:xfrm>
            <a:custGeom>
              <a:avLst/>
              <a:gdLst>
                <a:gd name="T0" fmla="*/ 4 w 140"/>
                <a:gd name="T1" fmla="*/ 42 h 160"/>
                <a:gd name="T2" fmla="*/ 6 w 140"/>
                <a:gd name="T3" fmla="*/ 26 h 160"/>
                <a:gd name="T4" fmla="*/ 12 w 140"/>
                <a:gd name="T5" fmla="*/ 18 h 160"/>
                <a:gd name="T6" fmla="*/ 26 w 140"/>
                <a:gd name="T7" fmla="*/ 18 h 160"/>
                <a:gd name="T8" fmla="*/ 36 w 140"/>
                <a:gd name="T9" fmla="*/ 14 h 160"/>
                <a:gd name="T10" fmla="*/ 46 w 140"/>
                <a:gd name="T11" fmla="*/ 2 h 160"/>
                <a:gd name="T12" fmla="*/ 64 w 140"/>
                <a:gd name="T13" fmla="*/ 4 h 160"/>
                <a:gd name="T14" fmla="*/ 80 w 140"/>
                <a:gd name="T15" fmla="*/ 14 h 160"/>
                <a:gd name="T16" fmla="*/ 74 w 140"/>
                <a:gd name="T17" fmla="*/ 22 h 160"/>
                <a:gd name="T18" fmla="*/ 64 w 140"/>
                <a:gd name="T19" fmla="*/ 30 h 160"/>
                <a:gd name="T20" fmla="*/ 66 w 140"/>
                <a:gd name="T21" fmla="*/ 42 h 160"/>
                <a:gd name="T22" fmla="*/ 78 w 140"/>
                <a:gd name="T23" fmla="*/ 52 h 160"/>
                <a:gd name="T24" fmla="*/ 88 w 140"/>
                <a:gd name="T25" fmla="*/ 68 h 160"/>
                <a:gd name="T26" fmla="*/ 100 w 140"/>
                <a:gd name="T27" fmla="*/ 78 h 160"/>
                <a:gd name="T28" fmla="*/ 112 w 140"/>
                <a:gd name="T29" fmla="*/ 80 h 160"/>
                <a:gd name="T30" fmla="*/ 112 w 140"/>
                <a:gd name="T31" fmla="*/ 88 h 160"/>
                <a:gd name="T32" fmla="*/ 138 w 140"/>
                <a:gd name="T33" fmla="*/ 100 h 160"/>
                <a:gd name="T34" fmla="*/ 140 w 140"/>
                <a:gd name="T35" fmla="*/ 110 h 160"/>
                <a:gd name="T36" fmla="*/ 134 w 140"/>
                <a:gd name="T37" fmla="*/ 106 h 160"/>
                <a:gd name="T38" fmla="*/ 126 w 140"/>
                <a:gd name="T39" fmla="*/ 100 h 160"/>
                <a:gd name="T40" fmla="*/ 120 w 140"/>
                <a:gd name="T41" fmla="*/ 108 h 160"/>
                <a:gd name="T42" fmla="*/ 122 w 140"/>
                <a:gd name="T43" fmla="*/ 114 h 160"/>
                <a:gd name="T44" fmla="*/ 126 w 140"/>
                <a:gd name="T45" fmla="*/ 126 h 160"/>
                <a:gd name="T46" fmla="*/ 116 w 140"/>
                <a:gd name="T47" fmla="*/ 138 h 160"/>
                <a:gd name="T48" fmla="*/ 110 w 140"/>
                <a:gd name="T49" fmla="*/ 136 h 160"/>
                <a:gd name="T50" fmla="*/ 112 w 140"/>
                <a:gd name="T51" fmla="*/ 128 h 160"/>
                <a:gd name="T52" fmla="*/ 112 w 140"/>
                <a:gd name="T53" fmla="*/ 118 h 160"/>
                <a:gd name="T54" fmla="*/ 106 w 140"/>
                <a:gd name="T55" fmla="*/ 108 h 160"/>
                <a:gd name="T56" fmla="*/ 100 w 140"/>
                <a:gd name="T57" fmla="*/ 104 h 160"/>
                <a:gd name="T58" fmla="*/ 94 w 140"/>
                <a:gd name="T59" fmla="*/ 98 h 160"/>
                <a:gd name="T60" fmla="*/ 84 w 140"/>
                <a:gd name="T61" fmla="*/ 90 h 160"/>
                <a:gd name="T62" fmla="*/ 76 w 140"/>
                <a:gd name="T63" fmla="*/ 88 h 160"/>
                <a:gd name="T64" fmla="*/ 60 w 140"/>
                <a:gd name="T65" fmla="*/ 74 h 160"/>
                <a:gd name="T66" fmla="*/ 50 w 140"/>
                <a:gd name="T67" fmla="*/ 64 h 160"/>
                <a:gd name="T68" fmla="*/ 42 w 140"/>
                <a:gd name="T69" fmla="*/ 52 h 160"/>
                <a:gd name="T70" fmla="*/ 34 w 140"/>
                <a:gd name="T71" fmla="*/ 44 h 160"/>
                <a:gd name="T72" fmla="*/ 10 w 140"/>
                <a:gd name="T73" fmla="*/ 52 h 160"/>
                <a:gd name="T74" fmla="*/ 22 w 140"/>
                <a:gd name="T75" fmla="*/ 90 h 160"/>
                <a:gd name="T76" fmla="*/ 52 w 140"/>
                <a:gd name="T77" fmla="*/ 74 h 160"/>
                <a:gd name="T78" fmla="*/ 42 w 140"/>
                <a:gd name="T79" fmla="*/ 68 h 160"/>
                <a:gd name="T80" fmla="*/ 44 w 140"/>
                <a:gd name="T81" fmla="*/ 64 h 160"/>
                <a:gd name="T82" fmla="*/ 30 w 140"/>
                <a:gd name="T83" fmla="*/ 126 h 160"/>
                <a:gd name="T84" fmla="*/ 36 w 140"/>
                <a:gd name="T85" fmla="*/ 122 h 160"/>
                <a:gd name="T86" fmla="*/ 38 w 140"/>
                <a:gd name="T87" fmla="*/ 106 h 160"/>
                <a:gd name="T88" fmla="*/ 36 w 140"/>
                <a:gd name="T89" fmla="*/ 94 h 160"/>
                <a:gd name="T90" fmla="*/ 24 w 140"/>
                <a:gd name="T91" fmla="*/ 96 h 160"/>
                <a:gd name="T92" fmla="*/ 22 w 140"/>
                <a:gd name="T93" fmla="*/ 100 h 160"/>
                <a:gd name="T94" fmla="*/ 22 w 140"/>
                <a:gd name="T95" fmla="*/ 110 h 160"/>
                <a:gd name="T96" fmla="*/ 24 w 140"/>
                <a:gd name="T97" fmla="*/ 118 h 160"/>
                <a:gd name="T98" fmla="*/ 106 w 140"/>
                <a:gd name="T99" fmla="*/ 154 h 160"/>
                <a:gd name="T100" fmla="*/ 108 w 140"/>
                <a:gd name="T101" fmla="*/ 136 h 160"/>
                <a:gd name="T102" fmla="*/ 96 w 140"/>
                <a:gd name="T103" fmla="*/ 138 h 160"/>
                <a:gd name="T104" fmla="*/ 78 w 140"/>
                <a:gd name="T105" fmla="*/ 138 h 160"/>
                <a:gd name="T106" fmla="*/ 74 w 140"/>
                <a:gd name="T107" fmla="*/ 146 h 160"/>
                <a:gd name="T108" fmla="*/ 92 w 140"/>
                <a:gd name="T109" fmla="*/ 154 h 160"/>
                <a:gd name="T110" fmla="*/ 104 w 140"/>
                <a:gd name="T111" fmla="*/ 158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40" h="160">
                  <a:moveTo>
                    <a:pt x="10" y="52"/>
                  </a:moveTo>
                  <a:lnTo>
                    <a:pt x="10" y="48"/>
                  </a:lnTo>
                  <a:lnTo>
                    <a:pt x="12" y="46"/>
                  </a:lnTo>
                  <a:lnTo>
                    <a:pt x="8" y="46"/>
                  </a:lnTo>
                  <a:lnTo>
                    <a:pt x="4" y="42"/>
                  </a:lnTo>
                  <a:lnTo>
                    <a:pt x="4" y="36"/>
                  </a:lnTo>
                  <a:lnTo>
                    <a:pt x="0" y="34"/>
                  </a:lnTo>
                  <a:lnTo>
                    <a:pt x="2" y="30"/>
                  </a:lnTo>
                  <a:lnTo>
                    <a:pt x="6" y="30"/>
                  </a:lnTo>
                  <a:lnTo>
                    <a:pt x="6" y="26"/>
                  </a:lnTo>
                  <a:lnTo>
                    <a:pt x="4" y="24"/>
                  </a:lnTo>
                  <a:lnTo>
                    <a:pt x="4" y="22"/>
                  </a:lnTo>
                  <a:lnTo>
                    <a:pt x="4" y="20"/>
                  </a:lnTo>
                  <a:lnTo>
                    <a:pt x="8" y="20"/>
                  </a:lnTo>
                  <a:lnTo>
                    <a:pt x="12" y="18"/>
                  </a:lnTo>
                  <a:lnTo>
                    <a:pt x="16" y="20"/>
                  </a:lnTo>
                  <a:lnTo>
                    <a:pt x="20" y="12"/>
                  </a:lnTo>
                  <a:lnTo>
                    <a:pt x="22" y="14"/>
                  </a:lnTo>
                  <a:lnTo>
                    <a:pt x="22" y="16"/>
                  </a:lnTo>
                  <a:lnTo>
                    <a:pt x="26" y="18"/>
                  </a:lnTo>
                  <a:lnTo>
                    <a:pt x="28" y="20"/>
                  </a:lnTo>
                  <a:lnTo>
                    <a:pt x="30" y="16"/>
                  </a:lnTo>
                  <a:lnTo>
                    <a:pt x="30" y="12"/>
                  </a:lnTo>
                  <a:lnTo>
                    <a:pt x="36" y="14"/>
                  </a:lnTo>
                  <a:lnTo>
                    <a:pt x="36" y="14"/>
                  </a:lnTo>
                  <a:lnTo>
                    <a:pt x="40" y="16"/>
                  </a:lnTo>
                  <a:lnTo>
                    <a:pt x="40" y="12"/>
                  </a:lnTo>
                  <a:lnTo>
                    <a:pt x="44" y="10"/>
                  </a:lnTo>
                  <a:lnTo>
                    <a:pt x="42" y="6"/>
                  </a:lnTo>
                  <a:lnTo>
                    <a:pt x="46" y="2"/>
                  </a:lnTo>
                  <a:lnTo>
                    <a:pt x="50" y="4"/>
                  </a:lnTo>
                  <a:lnTo>
                    <a:pt x="56" y="0"/>
                  </a:lnTo>
                  <a:lnTo>
                    <a:pt x="58" y="2"/>
                  </a:lnTo>
                  <a:lnTo>
                    <a:pt x="64" y="2"/>
                  </a:lnTo>
                  <a:lnTo>
                    <a:pt x="64" y="4"/>
                  </a:lnTo>
                  <a:lnTo>
                    <a:pt x="68" y="8"/>
                  </a:lnTo>
                  <a:lnTo>
                    <a:pt x="76" y="8"/>
                  </a:lnTo>
                  <a:lnTo>
                    <a:pt x="80" y="8"/>
                  </a:lnTo>
                  <a:lnTo>
                    <a:pt x="82" y="10"/>
                  </a:lnTo>
                  <a:lnTo>
                    <a:pt x="80" y="14"/>
                  </a:lnTo>
                  <a:lnTo>
                    <a:pt x="80" y="16"/>
                  </a:lnTo>
                  <a:lnTo>
                    <a:pt x="78" y="18"/>
                  </a:lnTo>
                  <a:lnTo>
                    <a:pt x="80" y="22"/>
                  </a:lnTo>
                  <a:lnTo>
                    <a:pt x="76" y="22"/>
                  </a:lnTo>
                  <a:lnTo>
                    <a:pt x="74" y="22"/>
                  </a:lnTo>
                  <a:lnTo>
                    <a:pt x="72" y="24"/>
                  </a:lnTo>
                  <a:lnTo>
                    <a:pt x="70" y="24"/>
                  </a:lnTo>
                  <a:lnTo>
                    <a:pt x="68" y="28"/>
                  </a:lnTo>
                  <a:lnTo>
                    <a:pt x="64" y="28"/>
                  </a:lnTo>
                  <a:lnTo>
                    <a:pt x="64" y="30"/>
                  </a:lnTo>
                  <a:lnTo>
                    <a:pt x="66" y="32"/>
                  </a:lnTo>
                  <a:lnTo>
                    <a:pt x="68" y="34"/>
                  </a:lnTo>
                  <a:lnTo>
                    <a:pt x="66" y="36"/>
                  </a:lnTo>
                  <a:lnTo>
                    <a:pt x="64" y="38"/>
                  </a:lnTo>
                  <a:lnTo>
                    <a:pt x="66" y="42"/>
                  </a:lnTo>
                  <a:lnTo>
                    <a:pt x="66" y="44"/>
                  </a:lnTo>
                  <a:lnTo>
                    <a:pt x="68" y="46"/>
                  </a:lnTo>
                  <a:lnTo>
                    <a:pt x="72" y="48"/>
                  </a:lnTo>
                  <a:lnTo>
                    <a:pt x="76" y="50"/>
                  </a:lnTo>
                  <a:lnTo>
                    <a:pt x="78" y="52"/>
                  </a:lnTo>
                  <a:lnTo>
                    <a:pt x="84" y="60"/>
                  </a:lnTo>
                  <a:lnTo>
                    <a:pt x="84" y="62"/>
                  </a:lnTo>
                  <a:lnTo>
                    <a:pt x="86" y="64"/>
                  </a:lnTo>
                  <a:lnTo>
                    <a:pt x="86" y="66"/>
                  </a:lnTo>
                  <a:lnTo>
                    <a:pt x="88" y="68"/>
                  </a:lnTo>
                  <a:lnTo>
                    <a:pt x="90" y="70"/>
                  </a:lnTo>
                  <a:lnTo>
                    <a:pt x="92" y="74"/>
                  </a:lnTo>
                  <a:lnTo>
                    <a:pt x="96" y="76"/>
                  </a:lnTo>
                  <a:lnTo>
                    <a:pt x="98" y="78"/>
                  </a:lnTo>
                  <a:lnTo>
                    <a:pt x="100" y="78"/>
                  </a:lnTo>
                  <a:lnTo>
                    <a:pt x="102" y="80"/>
                  </a:lnTo>
                  <a:lnTo>
                    <a:pt x="106" y="80"/>
                  </a:lnTo>
                  <a:lnTo>
                    <a:pt x="108" y="80"/>
                  </a:lnTo>
                  <a:lnTo>
                    <a:pt x="112" y="80"/>
                  </a:lnTo>
                  <a:lnTo>
                    <a:pt x="112" y="80"/>
                  </a:lnTo>
                  <a:lnTo>
                    <a:pt x="112" y="82"/>
                  </a:lnTo>
                  <a:lnTo>
                    <a:pt x="110" y="84"/>
                  </a:lnTo>
                  <a:lnTo>
                    <a:pt x="110" y="86"/>
                  </a:lnTo>
                  <a:lnTo>
                    <a:pt x="110" y="88"/>
                  </a:lnTo>
                  <a:lnTo>
                    <a:pt x="112" y="88"/>
                  </a:lnTo>
                  <a:lnTo>
                    <a:pt x="118" y="88"/>
                  </a:lnTo>
                  <a:lnTo>
                    <a:pt x="128" y="94"/>
                  </a:lnTo>
                  <a:lnTo>
                    <a:pt x="132" y="96"/>
                  </a:lnTo>
                  <a:lnTo>
                    <a:pt x="134" y="100"/>
                  </a:lnTo>
                  <a:lnTo>
                    <a:pt x="138" y="100"/>
                  </a:lnTo>
                  <a:lnTo>
                    <a:pt x="140" y="102"/>
                  </a:lnTo>
                  <a:lnTo>
                    <a:pt x="140" y="104"/>
                  </a:lnTo>
                  <a:lnTo>
                    <a:pt x="140" y="106"/>
                  </a:lnTo>
                  <a:lnTo>
                    <a:pt x="140" y="108"/>
                  </a:lnTo>
                  <a:lnTo>
                    <a:pt x="140" y="110"/>
                  </a:lnTo>
                  <a:lnTo>
                    <a:pt x="140" y="110"/>
                  </a:lnTo>
                  <a:lnTo>
                    <a:pt x="138" y="112"/>
                  </a:lnTo>
                  <a:lnTo>
                    <a:pt x="136" y="110"/>
                  </a:lnTo>
                  <a:lnTo>
                    <a:pt x="134" y="108"/>
                  </a:lnTo>
                  <a:lnTo>
                    <a:pt x="134" y="106"/>
                  </a:lnTo>
                  <a:lnTo>
                    <a:pt x="134" y="104"/>
                  </a:lnTo>
                  <a:lnTo>
                    <a:pt x="134" y="104"/>
                  </a:lnTo>
                  <a:lnTo>
                    <a:pt x="128" y="104"/>
                  </a:lnTo>
                  <a:lnTo>
                    <a:pt x="128" y="102"/>
                  </a:lnTo>
                  <a:lnTo>
                    <a:pt x="126" y="100"/>
                  </a:lnTo>
                  <a:lnTo>
                    <a:pt x="124" y="102"/>
                  </a:lnTo>
                  <a:lnTo>
                    <a:pt x="122" y="102"/>
                  </a:lnTo>
                  <a:lnTo>
                    <a:pt x="122" y="104"/>
                  </a:lnTo>
                  <a:lnTo>
                    <a:pt x="120" y="106"/>
                  </a:lnTo>
                  <a:lnTo>
                    <a:pt x="120" y="108"/>
                  </a:lnTo>
                  <a:lnTo>
                    <a:pt x="120" y="110"/>
                  </a:lnTo>
                  <a:lnTo>
                    <a:pt x="118" y="112"/>
                  </a:lnTo>
                  <a:lnTo>
                    <a:pt x="118" y="112"/>
                  </a:lnTo>
                  <a:lnTo>
                    <a:pt x="120" y="114"/>
                  </a:lnTo>
                  <a:lnTo>
                    <a:pt x="122" y="114"/>
                  </a:lnTo>
                  <a:lnTo>
                    <a:pt x="126" y="118"/>
                  </a:lnTo>
                  <a:lnTo>
                    <a:pt x="126" y="118"/>
                  </a:lnTo>
                  <a:lnTo>
                    <a:pt x="126" y="122"/>
                  </a:lnTo>
                  <a:lnTo>
                    <a:pt x="126" y="124"/>
                  </a:lnTo>
                  <a:lnTo>
                    <a:pt x="126" y="126"/>
                  </a:lnTo>
                  <a:lnTo>
                    <a:pt x="122" y="126"/>
                  </a:lnTo>
                  <a:lnTo>
                    <a:pt x="120" y="128"/>
                  </a:lnTo>
                  <a:lnTo>
                    <a:pt x="120" y="134"/>
                  </a:lnTo>
                  <a:lnTo>
                    <a:pt x="118" y="136"/>
                  </a:lnTo>
                  <a:lnTo>
                    <a:pt x="116" y="138"/>
                  </a:lnTo>
                  <a:lnTo>
                    <a:pt x="114" y="140"/>
                  </a:lnTo>
                  <a:lnTo>
                    <a:pt x="112" y="142"/>
                  </a:lnTo>
                  <a:lnTo>
                    <a:pt x="108" y="138"/>
                  </a:lnTo>
                  <a:lnTo>
                    <a:pt x="108" y="136"/>
                  </a:lnTo>
                  <a:lnTo>
                    <a:pt x="110" y="136"/>
                  </a:lnTo>
                  <a:lnTo>
                    <a:pt x="110" y="134"/>
                  </a:lnTo>
                  <a:lnTo>
                    <a:pt x="112" y="134"/>
                  </a:lnTo>
                  <a:lnTo>
                    <a:pt x="112" y="132"/>
                  </a:lnTo>
                  <a:lnTo>
                    <a:pt x="112" y="128"/>
                  </a:lnTo>
                  <a:lnTo>
                    <a:pt x="112" y="128"/>
                  </a:lnTo>
                  <a:lnTo>
                    <a:pt x="114" y="128"/>
                  </a:lnTo>
                  <a:lnTo>
                    <a:pt x="116" y="126"/>
                  </a:lnTo>
                  <a:lnTo>
                    <a:pt x="116" y="124"/>
                  </a:lnTo>
                  <a:lnTo>
                    <a:pt x="114" y="122"/>
                  </a:lnTo>
                  <a:lnTo>
                    <a:pt x="112" y="118"/>
                  </a:lnTo>
                  <a:lnTo>
                    <a:pt x="112" y="116"/>
                  </a:lnTo>
                  <a:lnTo>
                    <a:pt x="112" y="112"/>
                  </a:lnTo>
                  <a:lnTo>
                    <a:pt x="110" y="108"/>
                  </a:lnTo>
                  <a:lnTo>
                    <a:pt x="108" y="108"/>
                  </a:lnTo>
                  <a:lnTo>
                    <a:pt x="106" y="108"/>
                  </a:lnTo>
                  <a:lnTo>
                    <a:pt x="104" y="108"/>
                  </a:lnTo>
                  <a:lnTo>
                    <a:pt x="102" y="106"/>
                  </a:lnTo>
                  <a:lnTo>
                    <a:pt x="100" y="106"/>
                  </a:lnTo>
                  <a:lnTo>
                    <a:pt x="98" y="104"/>
                  </a:lnTo>
                  <a:lnTo>
                    <a:pt x="100" y="104"/>
                  </a:lnTo>
                  <a:lnTo>
                    <a:pt x="100" y="100"/>
                  </a:lnTo>
                  <a:lnTo>
                    <a:pt x="98" y="98"/>
                  </a:lnTo>
                  <a:lnTo>
                    <a:pt x="96" y="98"/>
                  </a:lnTo>
                  <a:lnTo>
                    <a:pt x="94" y="98"/>
                  </a:lnTo>
                  <a:lnTo>
                    <a:pt x="94" y="98"/>
                  </a:lnTo>
                  <a:lnTo>
                    <a:pt x="92" y="96"/>
                  </a:lnTo>
                  <a:lnTo>
                    <a:pt x="90" y="96"/>
                  </a:lnTo>
                  <a:lnTo>
                    <a:pt x="88" y="96"/>
                  </a:lnTo>
                  <a:lnTo>
                    <a:pt x="86" y="90"/>
                  </a:lnTo>
                  <a:lnTo>
                    <a:pt x="84" y="90"/>
                  </a:lnTo>
                  <a:lnTo>
                    <a:pt x="82" y="90"/>
                  </a:lnTo>
                  <a:lnTo>
                    <a:pt x="80" y="90"/>
                  </a:lnTo>
                  <a:lnTo>
                    <a:pt x="78" y="90"/>
                  </a:lnTo>
                  <a:lnTo>
                    <a:pt x="78" y="90"/>
                  </a:lnTo>
                  <a:lnTo>
                    <a:pt x="76" y="88"/>
                  </a:lnTo>
                  <a:lnTo>
                    <a:pt x="72" y="88"/>
                  </a:lnTo>
                  <a:lnTo>
                    <a:pt x="68" y="84"/>
                  </a:lnTo>
                  <a:lnTo>
                    <a:pt x="62" y="76"/>
                  </a:lnTo>
                  <a:lnTo>
                    <a:pt x="62" y="76"/>
                  </a:lnTo>
                  <a:lnTo>
                    <a:pt x="60" y="74"/>
                  </a:lnTo>
                  <a:lnTo>
                    <a:pt x="58" y="72"/>
                  </a:lnTo>
                  <a:lnTo>
                    <a:pt x="56" y="72"/>
                  </a:lnTo>
                  <a:lnTo>
                    <a:pt x="54" y="70"/>
                  </a:lnTo>
                  <a:lnTo>
                    <a:pt x="52" y="66"/>
                  </a:lnTo>
                  <a:lnTo>
                    <a:pt x="50" y="64"/>
                  </a:lnTo>
                  <a:lnTo>
                    <a:pt x="46" y="62"/>
                  </a:lnTo>
                  <a:lnTo>
                    <a:pt x="46" y="60"/>
                  </a:lnTo>
                  <a:lnTo>
                    <a:pt x="44" y="58"/>
                  </a:lnTo>
                  <a:lnTo>
                    <a:pt x="44" y="56"/>
                  </a:lnTo>
                  <a:lnTo>
                    <a:pt x="42" y="52"/>
                  </a:lnTo>
                  <a:lnTo>
                    <a:pt x="42" y="50"/>
                  </a:lnTo>
                  <a:lnTo>
                    <a:pt x="40" y="48"/>
                  </a:lnTo>
                  <a:lnTo>
                    <a:pt x="40" y="48"/>
                  </a:lnTo>
                  <a:lnTo>
                    <a:pt x="36" y="46"/>
                  </a:lnTo>
                  <a:lnTo>
                    <a:pt x="34" y="44"/>
                  </a:lnTo>
                  <a:lnTo>
                    <a:pt x="26" y="42"/>
                  </a:lnTo>
                  <a:lnTo>
                    <a:pt x="20" y="46"/>
                  </a:lnTo>
                  <a:lnTo>
                    <a:pt x="18" y="48"/>
                  </a:lnTo>
                  <a:lnTo>
                    <a:pt x="16" y="50"/>
                  </a:lnTo>
                  <a:lnTo>
                    <a:pt x="10" y="52"/>
                  </a:lnTo>
                  <a:close/>
                  <a:moveTo>
                    <a:pt x="20" y="92"/>
                  </a:moveTo>
                  <a:lnTo>
                    <a:pt x="20" y="92"/>
                  </a:lnTo>
                  <a:lnTo>
                    <a:pt x="22" y="92"/>
                  </a:lnTo>
                  <a:lnTo>
                    <a:pt x="22" y="90"/>
                  </a:lnTo>
                  <a:lnTo>
                    <a:pt x="22" y="90"/>
                  </a:lnTo>
                  <a:lnTo>
                    <a:pt x="20" y="90"/>
                  </a:lnTo>
                  <a:lnTo>
                    <a:pt x="20" y="92"/>
                  </a:lnTo>
                  <a:lnTo>
                    <a:pt x="20" y="92"/>
                  </a:lnTo>
                  <a:close/>
                  <a:moveTo>
                    <a:pt x="52" y="72"/>
                  </a:moveTo>
                  <a:lnTo>
                    <a:pt x="52" y="74"/>
                  </a:lnTo>
                  <a:lnTo>
                    <a:pt x="52" y="72"/>
                  </a:lnTo>
                  <a:lnTo>
                    <a:pt x="52" y="72"/>
                  </a:lnTo>
                  <a:close/>
                  <a:moveTo>
                    <a:pt x="42" y="66"/>
                  </a:moveTo>
                  <a:lnTo>
                    <a:pt x="40" y="68"/>
                  </a:lnTo>
                  <a:lnTo>
                    <a:pt x="42" y="68"/>
                  </a:lnTo>
                  <a:lnTo>
                    <a:pt x="44" y="66"/>
                  </a:lnTo>
                  <a:lnTo>
                    <a:pt x="46" y="66"/>
                  </a:lnTo>
                  <a:lnTo>
                    <a:pt x="46" y="66"/>
                  </a:lnTo>
                  <a:lnTo>
                    <a:pt x="44" y="64"/>
                  </a:lnTo>
                  <a:lnTo>
                    <a:pt x="44" y="64"/>
                  </a:lnTo>
                  <a:lnTo>
                    <a:pt x="42" y="66"/>
                  </a:lnTo>
                  <a:close/>
                  <a:moveTo>
                    <a:pt x="26" y="126"/>
                  </a:moveTo>
                  <a:lnTo>
                    <a:pt x="28" y="126"/>
                  </a:lnTo>
                  <a:lnTo>
                    <a:pt x="28" y="126"/>
                  </a:lnTo>
                  <a:lnTo>
                    <a:pt x="30" y="126"/>
                  </a:lnTo>
                  <a:lnTo>
                    <a:pt x="30" y="122"/>
                  </a:lnTo>
                  <a:lnTo>
                    <a:pt x="32" y="120"/>
                  </a:lnTo>
                  <a:lnTo>
                    <a:pt x="34" y="120"/>
                  </a:lnTo>
                  <a:lnTo>
                    <a:pt x="36" y="122"/>
                  </a:lnTo>
                  <a:lnTo>
                    <a:pt x="36" y="122"/>
                  </a:lnTo>
                  <a:lnTo>
                    <a:pt x="38" y="120"/>
                  </a:lnTo>
                  <a:lnTo>
                    <a:pt x="38" y="116"/>
                  </a:lnTo>
                  <a:lnTo>
                    <a:pt x="38" y="114"/>
                  </a:lnTo>
                  <a:lnTo>
                    <a:pt x="36" y="110"/>
                  </a:lnTo>
                  <a:lnTo>
                    <a:pt x="38" y="106"/>
                  </a:lnTo>
                  <a:lnTo>
                    <a:pt x="36" y="102"/>
                  </a:lnTo>
                  <a:lnTo>
                    <a:pt x="38" y="100"/>
                  </a:lnTo>
                  <a:lnTo>
                    <a:pt x="38" y="98"/>
                  </a:lnTo>
                  <a:lnTo>
                    <a:pt x="38" y="96"/>
                  </a:lnTo>
                  <a:lnTo>
                    <a:pt x="36" y="94"/>
                  </a:lnTo>
                  <a:lnTo>
                    <a:pt x="34" y="90"/>
                  </a:lnTo>
                  <a:lnTo>
                    <a:pt x="34" y="92"/>
                  </a:lnTo>
                  <a:lnTo>
                    <a:pt x="30" y="90"/>
                  </a:lnTo>
                  <a:lnTo>
                    <a:pt x="28" y="90"/>
                  </a:lnTo>
                  <a:lnTo>
                    <a:pt x="24" y="96"/>
                  </a:lnTo>
                  <a:lnTo>
                    <a:pt x="22" y="96"/>
                  </a:lnTo>
                  <a:lnTo>
                    <a:pt x="20" y="94"/>
                  </a:lnTo>
                  <a:lnTo>
                    <a:pt x="20" y="98"/>
                  </a:lnTo>
                  <a:lnTo>
                    <a:pt x="20" y="98"/>
                  </a:lnTo>
                  <a:lnTo>
                    <a:pt x="22" y="100"/>
                  </a:lnTo>
                  <a:lnTo>
                    <a:pt x="22" y="102"/>
                  </a:lnTo>
                  <a:lnTo>
                    <a:pt x="24" y="104"/>
                  </a:lnTo>
                  <a:lnTo>
                    <a:pt x="24" y="106"/>
                  </a:lnTo>
                  <a:lnTo>
                    <a:pt x="22" y="108"/>
                  </a:lnTo>
                  <a:lnTo>
                    <a:pt x="22" y="110"/>
                  </a:lnTo>
                  <a:lnTo>
                    <a:pt x="24" y="110"/>
                  </a:lnTo>
                  <a:lnTo>
                    <a:pt x="24" y="112"/>
                  </a:lnTo>
                  <a:lnTo>
                    <a:pt x="24" y="114"/>
                  </a:lnTo>
                  <a:lnTo>
                    <a:pt x="22" y="118"/>
                  </a:lnTo>
                  <a:lnTo>
                    <a:pt x="24" y="118"/>
                  </a:lnTo>
                  <a:lnTo>
                    <a:pt x="24" y="124"/>
                  </a:lnTo>
                  <a:lnTo>
                    <a:pt x="26" y="126"/>
                  </a:lnTo>
                  <a:close/>
                  <a:moveTo>
                    <a:pt x="104" y="158"/>
                  </a:moveTo>
                  <a:lnTo>
                    <a:pt x="104" y="156"/>
                  </a:lnTo>
                  <a:lnTo>
                    <a:pt x="106" y="154"/>
                  </a:lnTo>
                  <a:lnTo>
                    <a:pt x="106" y="152"/>
                  </a:lnTo>
                  <a:lnTo>
                    <a:pt x="102" y="148"/>
                  </a:lnTo>
                  <a:lnTo>
                    <a:pt x="106" y="142"/>
                  </a:lnTo>
                  <a:lnTo>
                    <a:pt x="106" y="140"/>
                  </a:lnTo>
                  <a:lnTo>
                    <a:pt x="108" y="136"/>
                  </a:lnTo>
                  <a:lnTo>
                    <a:pt x="106" y="134"/>
                  </a:lnTo>
                  <a:lnTo>
                    <a:pt x="102" y="138"/>
                  </a:lnTo>
                  <a:lnTo>
                    <a:pt x="102" y="138"/>
                  </a:lnTo>
                  <a:lnTo>
                    <a:pt x="98" y="136"/>
                  </a:lnTo>
                  <a:lnTo>
                    <a:pt x="96" y="138"/>
                  </a:lnTo>
                  <a:lnTo>
                    <a:pt x="90" y="138"/>
                  </a:lnTo>
                  <a:lnTo>
                    <a:pt x="86" y="140"/>
                  </a:lnTo>
                  <a:lnTo>
                    <a:pt x="82" y="140"/>
                  </a:lnTo>
                  <a:lnTo>
                    <a:pt x="80" y="138"/>
                  </a:lnTo>
                  <a:lnTo>
                    <a:pt x="78" y="138"/>
                  </a:lnTo>
                  <a:lnTo>
                    <a:pt x="76" y="140"/>
                  </a:lnTo>
                  <a:lnTo>
                    <a:pt x="76" y="138"/>
                  </a:lnTo>
                  <a:lnTo>
                    <a:pt x="72" y="140"/>
                  </a:lnTo>
                  <a:lnTo>
                    <a:pt x="72" y="144"/>
                  </a:lnTo>
                  <a:lnTo>
                    <a:pt x="74" y="146"/>
                  </a:lnTo>
                  <a:lnTo>
                    <a:pt x="78" y="146"/>
                  </a:lnTo>
                  <a:lnTo>
                    <a:pt x="82" y="148"/>
                  </a:lnTo>
                  <a:lnTo>
                    <a:pt x="84" y="148"/>
                  </a:lnTo>
                  <a:lnTo>
                    <a:pt x="86" y="152"/>
                  </a:lnTo>
                  <a:lnTo>
                    <a:pt x="92" y="154"/>
                  </a:lnTo>
                  <a:lnTo>
                    <a:pt x="94" y="152"/>
                  </a:lnTo>
                  <a:lnTo>
                    <a:pt x="96" y="154"/>
                  </a:lnTo>
                  <a:lnTo>
                    <a:pt x="96" y="156"/>
                  </a:lnTo>
                  <a:lnTo>
                    <a:pt x="102" y="160"/>
                  </a:lnTo>
                  <a:lnTo>
                    <a:pt x="104" y="158"/>
                  </a:lnTo>
                  <a:close/>
                </a:path>
              </a:pathLst>
            </a:custGeom>
            <a:grpFill/>
            <a:ln w="6350">
              <a:solidFill>
                <a:srgbClr val="F6AA16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/>
              <a:endParaRPr lang="en-US" sz="3448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61" name="Israel">
              <a:extLst>
                <a:ext uri="{FF2B5EF4-FFF2-40B4-BE49-F238E27FC236}">
                  <a16:creationId xmlns:a16="http://schemas.microsoft.com/office/drawing/2014/main" id="{C4752129-03AD-4380-8806-65C489E5F52A}"/>
                </a:ext>
              </a:extLst>
            </p:cNvPr>
            <p:cNvSpPr>
              <a:spLocks/>
            </p:cNvSpPr>
            <p:nvPr/>
          </p:nvSpPr>
          <p:spPr bwMode="auto">
            <a:xfrm>
              <a:off x="6693125" y="3602333"/>
              <a:ext cx="38277" cy="103348"/>
            </a:xfrm>
            <a:custGeom>
              <a:avLst/>
              <a:gdLst>
                <a:gd name="T0" fmla="*/ 12 w 20"/>
                <a:gd name="T1" fmla="*/ 54 h 54"/>
                <a:gd name="T2" fmla="*/ 14 w 20"/>
                <a:gd name="T3" fmla="*/ 52 h 54"/>
                <a:gd name="T4" fmla="*/ 14 w 20"/>
                <a:gd name="T5" fmla="*/ 52 h 54"/>
                <a:gd name="T6" fmla="*/ 14 w 20"/>
                <a:gd name="T7" fmla="*/ 50 h 54"/>
                <a:gd name="T8" fmla="*/ 14 w 20"/>
                <a:gd name="T9" fmla="*/ 48 h 54"/>
                <a:gd name="T10" fmla="*/ 14 w 20"/>
                <a:gd name="T11" fmla="*/ 46 h 54"/>
                <a:gd name="T12" fmla="*/ 16 w 20"/>
                <a:gd name="T13" fmla="*/ 42 h 54"/>
                <a:gd name="T14" fmla="*/ 16 w 20"/>
                <a:gd name="T15" fmla="*/ 40 h 54"/>
                <a:gd name="T16" fmla="*/ 16 w 20"/>
                <a:gd name="T17" fmla="*/ 40 h 54"/>
                <a:gd name="T18" fmla="*/ 16 w 20"/>
                <a:gd name="T19" fmla="*/ 36 h 54"/>
                <a:gd name="T20" fmla="*/ 18 w 20"/>
                <a:gd name="T21" fmla="*/ 34 h 54"/>
                <a:gd name="T22" fmla="*/ 18 w 20"/>
                <a:gd name="T23" fmla="*/ 32 h 54"/>
                <a:gd name="T24" fmla="*/ 18 w 20"/>
                <a:gd name="T25" fmla="*/ 26 h 54"/>
                <a:gd name="T26" fmla="*/ 16 w 20"/>
                <a:gd name="T27" fmla="*/ 26 h 54"/>
                <a:gd name="T28" fmla="*/ 14 w 20"/>
                <a:gd name="T29" fmla="*/ 26 h 54"/>
                <a:gd name="T30" fmla="*/ 14 w 20"/>
                <a:gd name="T31" fmla="*/ 28 h 54"/>
                <a:gd name="T32" fmla="*/ 12 w 20"/>
                <a:gd name="T33" fmla="*/ 26 h 54"/>
                <a:gd name="T34" fmla="*/ 12 w 20"/>
                <a:gd name="T35" fmla="*/ 22 h 54"/>
                <a:gd name="T36" fmla="*/ 12 w 20"/>
                <a:gd name="T37" fmla="*/ 16 h 54"/>
                <a:gd name="T38" fmla="*/ 12 w 20"/>
                <a:gd name="T39" fmla="*/ 16 h 54"/>
                <a:gd name="T40" fmla="*/ 12 w 20"/>
                <a:gd name="T41" fmla="*/ 12 h 54"/>
                <a:gd name="T42" fmla="*/ 16 w 20"/>
                <a:gd name="T43" fmla="*/ 12 h 54"/>
                <a:gd name="T44" fmla="*/ 16 w 20"/>
                <a:gd name="T45" fmla="*/ 14 h 54"/>
                <a:gd name="T46" fmla="*/ 16 w 20"/>
                <a:gd name="T47" fmla="*/ 14 h 54"/>
                <a:gd name="T48" fmla="*/ 18 w 20"/>
                <a:gd name="T49" fmla="*/ 14 h 54"/>
                <a:gd name="T50" fmla="*/ 18 w 20"/>
                <a:gd name="T51" fmla="*/ 12 h 54"/>
                <a:gd name="T52" fmla="*/ 18 w 20"/>
                <a:gd name="T53" fmla="*/ 12 h 54"/>
                <a:gd name="T54" fmla="*/ 18 w 20"/>
                <a:gd name="T55" fmla="*/ 10 h 54"/>
                <a:gd name="T56" fmla="*/ 18 w 20"/>
                <a:gd name="T57" fmla="*/ 8 h 54"/>
                <a:gd name="T58" fmla="*/ 18 w 20"/>
                <a:gd name="T59" fmla="*/ 6 h 54"/>
                <a:gd name="T60" fmla="*/ 18 w 20"/>
                <a:gd name="T61" fmla="*/ 2 h 54"/>
                <a:gd name="T62" fmla="*/ 20 w 20"/>
                <a:gd name="T63" fmla="*/ 0 h 54"/>
                <a:gd name="T64" fmla="*/ 18 w 20"/>
                <a:gd name="T65" fmla="*/ 0 h 54"/>
                <a:gd name="T66" fmla="*/ 16 w 20"/>
                <a:gd name="T67" fmla="*/ 2 h 54"/>
                <a:gd name="T68" fmla="*/ 14 w 20"/>
                <a:gd name="T69" fmla="*/ 4 h 54"/>
                <a:gd name="T70" fmla="*/ 12 w 20"/>
                <a:gd name="T71" fmla="*/ 2 h 54"/>
                <a:gd name="T72" fmla="*/ 8 w 20"/>
                <a:gd name="T73" fmla="*/ 6 h 54"/>
                <a:gd name="T74" fmla="*/ 8 w 20"/>
                <a:gd name="T75" fmla="*/ 14 h 54"/>
                <a:gd name="T76" fmla="*/ 4 w 20"/>
                <a:gd name="T77" fmla="*/ 22 h 54"/>
                <a:gd name="T78" fmla="*/ 0 w 20"/>
                <a:gd name="T79" fmla="*/ 28 h 54"/>
                <a:gd name="T80" fmla="*/ 2 w 20"/>
                <a:gd name="T81" fmla="*/ 28 h 54"/>
                <a:gd name="T82" fmla="*/ 4 w 20"/>
                <a:gd name="T83" fmla="*/ 32 h 54"/>
                <a:gd name="T84" fmla="*/ 6 w 20"/>
                <a:gd name="T85" fmla="*/ 36 h 54"/>
                <a:gd name="T86" fmla="*/ 10 w 20"/>
                <a:gd name="T87" fmla="*/ 42 h 54"/>
                <a:gd name="T88" fmla="*/ 12 w 20"/>
                <a:gd name="T89" fmla="*/ 48 h 54"/>
                <a:gd name="T90" fmla="*/ 10 w 20"/>
                <a:gd name="T91" fmla="*/ 50 h 54"/>
                <a:gd name="T92" fmla="*/ 12 w 20"/>
                <a:gd name="T93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" h="54">
                  <a:moveTo>
                    <a:pt x="12" y="54"/>
                  </a:moveTo>
                  <a:lnTo>
                    <a:pt x="14" y="52"/>
                  </a:lnTo>
                  <a:lnTo>
                    <a:pt x="14" y="52"/>
                  </a:lnTo>
                  <a:lnTo>
                    <a:pt x="14" y="50"/>
                  </a:lnTo>
                  <a:lnTo>
                    <a:pt x="14" y="48"/>
                  </a:lnTo>
                  <a:lnTo>
                    <a:pt x="14" y="46"/>
                  </a:lnTo>
                  <a:lnTo>
                    <a:pt x="16" y="42"/>
                  </a:lnTo>
                  <a:lnTo>
                    <a:pt x="16" y="40"/>
                  </a:lnTo>
                  <a:lnTo>
                    <a:pt x="16" y="40"/>
                  </a:lnTo>
                  <a:lnTo>
                    <a:pt x="16" y="36"/>
                  </a:lnTo>
                  <a:lnTo>
                    <a:pt x="18" y="34"/>
                  </a:lnTo>
                  <a:lnTo>
                    <a:pt x="18" y="32"/>
                  </a:lnTo>
                  <a:lnTo>
                    <a:pt x="18" y="26"/>
                  </a:lnTo>
                  <a:lnTo>
                    <a:pt x="16" y="26"/>
                  </a:lnTo>
                  <a:lnTo>
                    <a:pt x="14" y="26"/>
                  </a:lnTo>
                  <a:lnTo>
                    <a:pt x="14" y="28"/>
                  </a:lnTo>
                  <a:lnTo>
                    <a:pt x="12" y="26"/>
                  </a:lnTo>
                  <a:lnTo>
                    <a:pt x="12" y="22"/>
                  </a:lnTo>
                  <a:lnTo>
                    <a:pt x="12" y="16"/>
                  </a:lnTo>
                  <a:lnTo>
                    <a:pt x="12" y="16"/>
                  </a:lnTo>
                  <a:lnTo>
                    <a:pt x="12" y="12"/>
                  </a:lnTo>
                  <a:lnTo>
                    <a:pt x="16" y="12"/>
                  </a:lnTo>
                  <a:lnTo>
                    <a:pt x="16" y="14"/>
                  </a:lnTo>
                  <a:lnTo>
                    <a:pt x="16" y="14"/>
                  </a:lnTo>
                  <a:lnTo>
                    <a:pt x="18" y="14"/>
                  </a:lnTo>
                  <a:lnTo>
                    <a:pt x="18" y="12"/>
                  </a:lnTo>
                  <a:lnTo>
                    <a:pt x="18" y="12"/>
                  </a:lnTo>
                  <a:lnTo>
                    <a:pt x="18" y="10"/>
                  </a:lnTo>
                  <a:lnTo>
                    <a:pt x="18" y="8"/>
                  </a:lnTo>
                  <a:lnTo>
                    <a:pt x="18" y="6"/>
                  </a:lnTo>
                  <a:lnTo>
                    <a:pt x="18" y="2"/>
                  </a:lnTo>
                  <a:lnTo>
                    <a:pt x="20" y="0"/>
                  </a:lnTo>
                  <a:lnTo>
                    <a:pt x="18" y="0"/>
                  </a:lnTo>
                  <a:lnTo>
                    <a:pt x="16" y="2"/>
                  </a:lnTo>
                  <a:lnTo>
                    <a:pt x="14" y="4"/>
                  </a:lnTo>
                  <a:lnTo>
                    <a:pt x="12" y="2"/>
                  </a:lnTo>
                  <a:lnTo>
                    <a:pt x="8" y="6"/>
                  </a:lnTo>
                  <a:lnTo>
                    <a:pt x="8" y="14"/>
                  </a:lnTo>
                  <a:lnTo>
                    <a:pt x="4" y="22"/>
                  </a:lnTo>
                  <a:lnTo>
                    <a:pt x="0" y="28"/>
                  </a:lnTo>
                  <a:lnTo>
                    <a:pt x="2" y="28"/>
                  </a:lnTo>
                  <a:lnTo>
                    <a:pt x="4" y="32"/>
                  </a:lnTo>
                  <a:lnTo>
                    <a:pt x="6" y="36"/>
                  </a:lnTo>
                  <a:lnTo>
                    <a:pt x="10" y="42"/>
                  </a:lnTo>
                  <a:lnTo>
                    <a:pt x="12" y="48"/>
                  </a:lnTo>
                  <a:lnTo>
                    <a:pt x="10" y="50"/>
                  </a:lnTo>
                  <a:lnTo>
                    <a:pt x="12" y="54"/>
                  </a:lnTo>
                  <a:close/>
                </a:path>
              </a:pathLst>
            </a:custGeom>
            <a:grpFill/>
            <a:ln w="6350">
              <a:solidFill>
                <a:srgbClr val="F6AA16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/>
              <a:endParaRPr lang="en-US" sz="3448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62" name="Ireland">
              <a:extLst>
                <a:ext uri="{FF2B5EF4-FFF2-40B4-BE49-F238E27FC236}">
                  <a16:creationId xmlns:a16="http://schemas.microsoft.com/office/drawing/2014/main" id="{5D283283-97C4-4098-B353-AA388139FC8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94089" y="2959276"/>
              <a:ext cx="95693" cy="122487"/>
            </a:xfrm>
            <a:custGeom>
              <a:avLst/>
              <a:gdLst>
                <a:gd name="T0" fmla="*/ 20 w 50"/>
                <a:gd name="T1" fmla="*/ 64 h 64"/>
                <a:gd name="T2" fmla="*/ 24 w 50"/>
                <a:gd name="T3" fmla="*/ 58 h 64"/>
                <a:gd name="T4" fmla="*/ 28 w 50"/>
                <a:gd name="T5" fmla="*/ 58 h 64"/>
                <a:gd name="T6" fmla="*/ 38 w 50"/>
                <a:gd name="T7" fmla="*/ 54 h 64"/>
                <a:gd name="T8" fmla="*/ 40 w 50"/>
                <a:gd name="T9" fmla="*/ 54 h 64"/>
                <a:gd name="T10" fmla="*/ 44 w 50"/>
                <a:gd name="T11" fmla="*/ 50 h 64"/>
                <a:gd name="T12" fmla="*/ 46 w 50"/>
                <a:gd name="T13" fmla="*/ 46 h 64"/>
                <a:gd name="T14" fmla="*/ 48 w 50"/>
                <a:gd name="T15" fmla="*/ 36 h 64"/>
                <a:gd name="T16" fmla="*/ 48 w 50"/>
                <a:gd name="T17" fmla="*/ 32 h 64"/>
                <a:gd name="T18" fmla="*/ 46 w 50"/>
                <a:gd name="T19" fmla="*/ 24 h 64"/>
                <a:gd name="T20" fmla="*/ 44 w 50"/>
                <a:gd name="T21" fmla="*/ 22 h 64"/>
                <a:gd name="T22" fmla="*/ 38 w 50"/>
                <a:gd name="T23" fmla="*/ 16 h 64"/>
                <a:gd name="T24" fmla="*/ 34 w 50"/>
                <a:gd name="T25" fmla="*/ 20 h 64"/>
                <a:gd name="T26" fmla="*/ 34 w 50"/>
                <a:gd name="T27" fmla="*/ 10 h 64"/>
                <a:gd name="T28" fmla="*/ 36 w 50"/>
                <a:gd name="T29" fmla="*/ 6 h 64"/>
                <a:gd name="T30" fmla="*/ 40 w 50"/>
                <a:gd name="T31" fmla="*/ 2 h 64"/>
                <a:gd name="T32" fmla="*/ 36 w 50"/>
                <a:gd name="T33" fmla="*/ 2 h 64"/>
                <a:gd name="T34" fmla="*/ 34 w 50"/>
                <a:gd name="T35" fmla="*/ 6 h 64"/>
                <a:gd name="T36" fmla="*/ 34 w 50"/>
                <a:gd name="T37" fmla="*/ 2 h 64"/>
                <a:gd name="T38" fmla="*/ 30 w 50"/>
                <a:gd name="T39" fmla="*/ 2 h 64"/>
                <a:gd name="T40" fmla="*/ 26 w 50"/>
                <a:gd name="T41" fmla="*/ 4 h 64"/>
                <a:gd name="T42" fmla="*/ 26 w 50"/>
                <a:gd name="T43" fmla="*/ 8 h 64"/>
                <a:gd name="T44" fmla="*/ 24 w 50"/>
                <a:gd name="T45" fmla="*/ 8 h 64"/>
                <a:gd name="T46" fmla="*/ 24 w 50"/>
                <a:gd name="T47" fmla="*/ 12 h 64"/>
                <a:gd name="T48" fmla="*/ 28 w 50"/>
                <a:gd name="T49" fmla="*/ 12 h 64"/>
                <a:gd name="T50" fmla="*/ 22 w 50"/>
                <a:gd name="T51" fmla="*/ 16 h 64"/>
                <a:gd name="T52" fmla="*/ 16 w 50"/>
                <a:gd name="T53" fmla="*/ 18 h 64"/>
                <a:gd name="T54" fmla="*/ 10 w 50"/>
                <a:gd name="T55" fmla="*/ 16 h 64"/>
                <a:gd name="T56" fmla="*/ 8 w 50"/>
                <a:gd name="T57" fmla="*/ 18 h 64"/>
                <a:gd name="T58" fmla="*/ 10 w 50"/>
                <a:gd name="T59" fmla="*/ 22 h 64"/>
                <a:gd name="T60" fmla="*/ 4 w 50"/>
                <a:gd name="T61" fmla="*/ 22 h 64"/>
                <a:gd name="T62" fmla="*/ 12 w 50"/>
                <a:gd name="T63" fmla="*/ 24 h 64"/>
                <a:gd name="T64" fmla="*/ 8 w 50"/>
                <a:gd name="T65" fmla="*/ 28 h 64"/>
                <a:gd name="T66" fmla="*/ 6 w 50"/>
                <a:gd name="T67" fmla="*/ 30 h 64"/>
                <a:gd name="T68" fmla="*/ 8 w 50"/>
                <a:gd name="T69" fmla="*/ 32 h 64"/>
                <a:gd name="T70" fmla="*/ 18 w 50"/>
                <a:gd name="T71" fmla="*/ 36 h 64"/>
                <a:gd name="T72" fmla="*/ 12 w 50"/>
                <a:gd name="T73" fmla="*/ 40 h 64"/>
                <a:gd name="T74" fmla="*/ 6 w 50"/>
                <a:gd name="T75" fmla="*/ 46 h 64"/>
                <a:gd name="T76" fmla="*/ 12 w 50"/>
                <a:gd name="T77" fmla="*/ 46 h 64"/>
                <a:gd name="T78" fmla="*/ 16 w 50"/>
                <a:gd name="T79" fmla="*/ 44 h 64"/>
                <a:gd name="T80" fmla="*/ 10 w 50"/>
                <a:gd name="T81" fmla="*/ 46 h 64"/>
                <a:gd name="T82" fmla="*/ 8 w 50"/>
                <a:gd name="T83" fmla="*/ 50 h 64"/>
                <a:gd name="T84" fmla="*/ 6 w 50"/>
                <a:gd name="T85" fmla="*/ 52 h 64"/>
                <a:gd name="T86" fmla="*/ 2 w 50"/>
                <a:gd name="T87" fmla="*/ 50 h 64"/>
                <a:gd name="T88" fmla="*/ 8 w 50"/>
                <a:gd name="T89" fmla="*/ 52 h 64"/>
                <a:gd name="T90" fmla="*/ 0 w 50"/>
                <a:gd name="T91" fmla="*/ 58 h 64"/>
                <a:gd name="T92" fmla="*/ 8 w 50"/>
                <a:gd name="T93" fmla="*/ 58 h 64"/>
                <a:gd name="T94" fmla="*/ 6 w 50"/>
                <a:gd name="T95" fmla="*/ 62 h 64"/>
                <a:gd name="T96" fmla="*/ 6 w 50"/>
                <a:gd name="T97" fmla="*/ 64 h 64"/>
                <a:gd name="T98" fmla="*/ 10 w 50"/>
                <a:gd name="T99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50" h="64">
                  <a:moveTo>
                    <a:pt x="12" y="64"/>
                  </a:moveTo>
                  <a:lnTo>
                    <a:pt x="16" y="64"/>
                  </a:lnTo>
                  <a:lnTo>
                    <a:pt x="20" y="64"/>
                  </a:lnTo>
                  <a:lnTo>
                    <a:pt x="22" y="60"/>
                  </a:lnTo>
                  <a:lnTo>
                    <a:pt x="22" y="58"/>
                  </a:lnTo>
                  <a:lnTo>
                    <a:pt x="24" y="58"/>
                  </a:lnTo>
                  <a:lnTo>
                    <a:pt x="24" y="60"/>
                  </a:lnTo>
                  <a:lnTo>
                    <a:pt x="26" y="60"/>
                  </a:lnTo>
                  <a:lnTo>
                    <a:pt x="28" y="58"/>
                  </a:lnTo>
                  <a:lnTo>
                    <a:pt x="30" y="58"/>
                  </a:lnTo>
                  <a:lnTo>
                    <a:pt x="30" y="56"/>
                  </a:lnTo>
                  <a:lnTo>
                    <a:pt x="38" y="54"/>
                  </a:lnTo>
                  <a:lnTo>
                    <a:pt x="38" y="54"/>
                  </a:lnTo>
                  <a:lnTo>
                    <a:pt x="40" y="56"/>
                  </a:lnTo>
                  <a:lnTo>
                    <a:pt x="40" y="54"/>
                  </a:lnTo>
                  <a:lnTo>
                    <a:pt x="42" y="54"/>
                  </a:lnTo>
                  <a:lnTo>
                    <a:pt x="46" y="54"/>
                  </a:lnTo>
                  <a:lnTo>
                    <a:pt x="44" y="50"/>
                  </a:lnTo>
                  <a:lnTo>
                    <a:pt x="44" y="50"/>
                  </a:lnTo>
                  <a:lnTo>
                    <a:pt x="46" y="48"/>
                  </a:lnTo>
                  <a:lnTo>
                    <a:pt x="46" y="46"/>
                  </a:lnTo>
                  <a:lnTo>
                    <a:pt x="48" y="44"/>
                  </a:lnTo>
                  <a:lnTo>
                    <a:pt x="50" y="42"/>
                  </a:lnTo>
                  <a:lnTo>
                    <a:pt x="48" y="36"/>
                  </a:lnTo>
                  <a:lnTo>
                    <a:pt x="46" y="36"/>
                  </a:lnTo>
                  <a:lnTo>
                    <a:pt x="48" y="34"/>
                  </a:lnTo>
                  <a:lnTo>
                    <a:pt x="48" y="32"/>
                  </a:lnTo>
                  <a:lnTo>
                    <a:pt x="46" y="30"/>
                  </a:lnTo>
                  <a:lnTo>
                    <a:pt x="48" y="26"/>
                  </a:lnTo>
                  <a:lnTo>
                    <a:pt x="46" y="24"/>
                  </a:lnTo>
                  <a:lnTo>
                    <a:pt x="46" y="24"/>
                  </a:lnTo>
                  <a:lnTo>
                    <a:pt x="48" y="24"/>
                  </a:lnTo>
                  <a:lnTo>
                    <a:pt x="44" y="22"/>
                  </a:lnTo>
                  <a:lnTo>
                    <a:pt x="44" y="22"/>
                  </a:lnTo>
                  <a:lnTo>
                    <a:pt x="42" y="16"/>
                  </a:lnTo>
                  <a:lnTo>
                    <a:pt x="38" y="16"/>
                  </a:lnTo>
                  <a:lnTo>
                    <a:pt x="36" y="16"/>
                  </a:lnTo>
                  <a:lnTo>
                    <a:pt x="36" y="20"/>
                  </a:lnTo>
                  <a:lnTo>
                    <a:pt x="34" y="20"/>
                  </a:lnTo>
                  <a:lnTo>
                    <a:pt x="28" y="16"/>
                  </a:lnTo>
                  <a:lnTo>
                    <a:pt x="30" y="10"/>
                  </a:lnTo>
                  <a:lnTo>
                    <a:pt x="34" y="10"/>
                  </a:lnTo>
                  <a:lnTo>
                    <a:pt x="34" y="8"/>
                  </a:lnTo>
                  <a:lnTo>
                    <a:pt x="36" y="6"/>
                  </a:lnTo>
                  <a:lnTo>
                    <a:pt x="36" y="6"/>
                  </a:lnTo>
                  <a:lnTo>
                    <a:pt x="36" y="6"/>
                  </a:lnTo>
                  <a:lnTo>
                    <a:pt x="38" y="4"/>
                  </a:lnTo>
                  <a:lnTo>
                    <a:pt x="40" y="2"/>
                  </a:lnTo>
                  <a:lnTo>
                    <a:pt x="38" y="2"/>
                  </a:lnTo>
                  <a:lnTo>
                    <a:pt x="36" y="0"/>
                  </a:lnTo>
                  <a:lnTo>
                    <a:pt x="36" y="2"/>
                  </a:lnTo>
                  <a:lnTo>
                    <a:pt x="34" y="2"/>
                  </a:lnTo>
                  <a:lnTo>
                    <a:pt x="36" y="4"/>
                  </a:lnTo>
                  <a:lnTo>
                    <a:pt x="34" y="6"/>
                  </a:lnTo>
                  <a:lnTo>
                    <a:pt x="34" y="4"/>
                  </a:lnTo>
                  <a:lnTo>
                    <a:pt x="34" y="4"/>
                  </a:lnTo>
                  <a:lnTo>
                    <a:pt x="34" y="2"/>
                  </a:lnTo>
                  <a:lnTo>
                    <a:pt x="32" y="2"/>
                  </a:lnTo>
                  <a:lnTo>
                    <a:pt x="32" y="2"/>
                  </a:lnTo>
                  <a:lnTo>
                    <a:pt x="30" y="2"/>
                  </a:lnTo>
                  <a:lnTo>
                    <a:pt x="30" y="2"/>
                  </a:lnTo>
                  <a:lnTo>
                    <a:pt x="26" y="2"/>
                  </a:lnTo>
                  <a:lnTo>
                    <a:pt x="26" y="4"/>
                  </a:lnTo>
                  <a:lnTo>
                    <a:pt x="26" y="4"/>
                  </a:lnTo>
                  <a:lnTo>
                    <a:pt x="24" y="6"/>
                  </a:lnTo>
                  <a:lnTo>
                    <a:pt x="26" y="8"/>
                  </a:lnTo>
                  <a:lnTo>
                    <a:pt x="26" y="8"/>
                  </a:lnTo>
                  <a:lnTo>
                    <a:pt x="24" y="8"/>
                  </a:lnTo>
                  <a:lnTo>
                    <a:pt x="24" y="8"/>
                  </a:lnTo>
                  <a:lnTo>
                    <a:pt x="22" y="10"/>
                  </a:lnTo>
                  <a:lnTo>
                    <a:pt x="22" y="12"/>
                  </a:lnTo>
                  <a:lnTo>
                    <a:pt x="24" y="12"/>
                  </a:lnTo>
                  <a:lnTo>
                    <a:pt x="24" y="12"/>
                  </a:lnTo>
                  <a:lnTo>
                    <a:pt x="26" y="12"/>
                  </a:lnTo>
                  <a:lnTo>
                    <a:pt x="28" y="12"/>
                  </a:lnTo>
                  <a:lnTo>
                    <a:pt x="26" y="14"/>
                  </a:lnTo>
                  <a:lnTo>
                    <a:pt x="22" y="16"/>
                  </a:lnTo>
                  <a:lnTo>
                    <a:pt x="22" y="16"/>
                  </a:lnTo>
                  <a:lnTo>
                    <a:pt x="20" y="18"/>
                  </a:lnTo>
                  <a:lnTo>
                    <a:pt x="18" y="16"/>
                  </a:lnTo>
                  <a:lnTo>
                    <a:pt x="16" y="18"/>
                  </a:lnTo>
                  <a:lnTo>
                    <a:pt x="16" y="16"/>
                  </a:lnTo>
                  <a:lnTo>
                    <a:pt x="10" y="16"/>
                  </a:lnTo>
                  <a:lnTo>
                    <a:pt x="10" y="16"/>
                  </a:lnTo>
                  <a:lnTo>
                    <a:pt x="6" y="16"/>
                  </a:lnTo>
                  <a:lnTo>
                    <a:pt x="6" y="20"/>
                  </a:lnTo>
                  <a:lnTo>
                    <a:pt x="8" y="18"/>
                  </a:lnTo>
                  <a:lnTo>
                    <a:pt x="8" y="20"/>
                  </a:lnTo>
                  <a:lnTo>
                    <a:pt x="8" y="20"/>
                  </a:lnTo>
                  <a:lnTo>
                    <a:pt x="10" y="22"/>
                  </a:lnTo>
                  <a:lnTo>
                    <a:pt x="8" y="22"/>
                  </a:lnTo>
                  <a:lnTo>
                    <a:pt x="8" y="22"/>
                  </a:lnTo>
                  <a:lnTo>
                    <a:pt x="4" y="22"/>
                  </a:lnTo>
                  <a:lnTo>
                    <a:pt x="8" y="24"/>
                  </a:lnTo>
                  <a:lnTo>
                    <a:pt x="10" y="22"/>
                  </a:lnTo>
                  <a:lnTo>
                    <a:pt x="12" y="24"/>
                  </a:lnTo>
                  <a:lnTo>
                    <a:pt x="8" y="26"/>
                  </a:lnTo>
                  <a:lnTo>
                    <a:pt x="8" y="26"/>
                  </a:lnTo>
                  <a:lnTo>
                    <a:pt x="8" y="28"/>
                  </a:lnTo>
                  <a:lnTo>
                    <a:pt x="6" y="28"/>
                  </a:lnTo>
                  <a:lnTo>
                    <a:pt x="6" y="30"/>
                  </a:lnTo>
                  <a:lnTo>
                    <a:pt x="6" y="30"/>
                  </a:lnTo>
                  <a:lnTo>
                    <a:pt x="8" y="32"/>
                  </a:lnTo>
                  <a:lnTo>
                    <a:pt x="8" y="32"/>
                  </a:lnTo>
                  <a:lnTo>
                    <a:pt x="8" y="32"/>
                  </a:lnTo>
                  <a:lnTo>
                    <a:pt x="10" y="32"/>
                  </a:lnTo>
                  <a:lnTo>
                    <a:pt x="10" y="36"/>
                  </a:lnTo>
                  <a:lnTo>
                    <a:pt x="18" y="36"/>
                  </a:lnTo>
                  <a:lnTo>
                    <a:pt x="16" y="36"/>
                  </a:lnTo>
                  <a:lnTo>
                    <a:pt x="14" y="36"/>
                  </a:lnTo>
                  <a:lnTo>
                    <a:pt x="12" y="40"/>
                  </a:lnTo>
                  <a:lnTo>
                    <a:pt x="12" y="40"/>
                  </a:lnTo>
                  <a:lnTo>
                    <a:pt x="10" y="44"/>
                  </a:lnTo>
                  <a:lnTo>
                    <a:pt x="6" y="46"/>
                  </a:lnTo>
                  <a:lnTo>
                    <a:pt x="8" y="46"/>
                  </a:lnTo>
                  <a:lnTo>
                    <a:pt x="10" y="44"/>
                  </a:lnTo>
                  <a:lnTo>
                    <a:pt x="12" y="46"/>
                  </a:lnTo>
                  <a:lnTo>
                    <a:pt x="14" y="46"/>
                  </a:lnTo>
                  <a:lnTo>
                    <a:pt x="16" y="44"/>
                  </a:lnTo>
                  <a:lnTo>
                    <a:pt x="16" y="44"/>
                  </a:lnTo>
                  <a:lnTo>
                    <a:pt x="20" y="44"/>
                  </a:lnTo>
                  <a:lnTo>
                    <a:pt x="14" y="46"/>
                  </a:lnTo>
                  <a:lnTo>
                    <a:pt x="10" y="46"/>
                  </a:lnTo>
                  <a:lnTo>
                    <a:pt x="8" y="48"/>
                  </a:lnTo>
                  <a:lnTo>
                    <a:pt x="6" y="48"/>
                  </a:lnTo>
                  <a:lnTo>
                    <a:pt x="8" y="50"/>
                  </a:lnTo>
                  <a:lnTo>
                    <a:pt x="6" y="50"/>
                  </a:lnTo>
                  <a:lnTo>
                    <a:pt x="8" y="52"/>
                  </a:lnTo>
                  <a:lnTo>
                    <a:pt x="6" y="52"/>
                  </a:lnTo>
                  <a:lnTo>
                    <a:pt x="4" y="50"/>
                  </a:lnTo>
                  <a:lnTo>
                    <a:pt x="4" y="50"/>
                  </a:lnTo>
                  <a:lnTo>
                    <a:pt x="2" y="50"/>
                  </a:lnTo>
                  <a:lnTo>
                    <a:pt x="0" y="52"/>
                  </a:lnTo>
                  <a:lnTo>
                    <a:pt x="0" y="54"/>
                  </a:lnTo>
                  <a:lnTo>
                    <a:pt x="8" y="52"/>
                  </a:lnTo>
                  <a:lnTo>
                    <a:pt x="4" y="54"/>
                  </a:lnTo>
                  <a:lnTo>
                    <a:pt x="2" y="56"/>
                  </a:lnTo>
                  <a:lnTo>
                    <a:pt x="0" y="58"/>
                  </a:lnTo>
                  <a:lnTo>
                    <a:pt x="2" y="58"/>
                  </a:lnTo>
                  <a:lnTo>
                    <a:pt x="2" y="60"/>
                  </a:lnTo>
                  <a:lnTo>
                    <a:pt x="8" y="58"/>
                  </a:lnTo>
                  <a:lnTo>
                    <a:pt x="4" y="60"/>
                  </a:lnTo>
                  <a:lnTo>
                    <a:pt x="2" y="62"/>
                  </a:lnTo>
                  <a:lnTo>
                    <a:pt x="6" y="62"/>
                  </a:lnTo>
                  <a:lnTo>
                    <a:pt x="10" y="60"/>
                  </a:lnTo>
                  <a:lnTo>
                    <a:pt x="10" y="62"/>
                  </a:lnTo>
                  <a:lnTo>
                    <a:pt x="6" y="64"/>
                  </a:lnTo>
                  <a:lnTo>
                    <a:pt x="8" y="64"/>
                  </a:lnTo>
                  <a:lnTo>
                    <a:pt x="8" y="64"/>
                  </a:lnTo>
                  <a:lnTo>
                    <a:pt x="10" y="64"/>
                  </a:lnTo>
                  <a:lnTo>
                    <a:pt x="12" y="64"/>
                  </a:lnTo>
                  <a:close/>
                </a:path>
              </a:pathLst>
            </a:custGeom>
            <a:grpFill/>
            <a:ln w="6350">
              <a:solidFill>
                <a:srgbClr val="F6AA16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/>
              <a:endParaRPr lang="en-US" sz="3448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63" name="Iraq">
              <a:extLst>
                <a:ext uri="{FF2B5EF4-FFF2-40B4-BE49-F238E27FC236}">
                  <a16:creationId xmlns:a16="http://schemas.microsoft.com/office/drawing/2014/main" id="{3E1796B2-01A3-4121-9F99-8AC1765F35CA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0301" y="3491329"/>
              <a:ext cx="229663" cy="218180"/>
            </a:xfrm>
            <a:custGeom>
              <a:avLst/>
              <a:gdLst>
                <a:gd name="T0" fmla="*/ 118 w 120"/>
                <a:gd name="T1" fmla="*/ 98 h 114"/>
                <a:gd name="T2" fmla="*/ 114 w 120"/>
                <a:gd name="T3" fmla="*/ 96 h 114"/>
                <a:gd name="T4" fmla="*/ 110 w 120"/>
                <a:gd name="T5" fmla="*/ 88 h 114"/>
                <a:gd name="T6" fmla="*/ 108 w 120"/>
                <a:gd name="T7" fmla="*/ 80 h 114"/>
                <a:gd name="T8" fmla="*/ 108 w 120"/>
                <a:gd name="T9" fmla="*/ 72 h 114"/>
                <a:gd name="T10" fmla="*/ 104 w 120"/>
                <a:gd name="T11" fmla="*/ 68 h 114"/>
                <a:gd name="T12" fmla="*/ 102 w 120"/>
                <a:gd name="T13" fmla="*/ 66 h 114"/>
                <a:gd name="T14" fmla="*/ 90 w 120"/>
                <a:gd name="T15" fmla="*/ 62 h 114"/>
                <a:gd name="T16" fmla="*/ 86 w 120"/>
                <a:gd name="T17" fmla="*/ 60 h 114"/>
                <a:gd name="T18" fmla="*/ 86 w 120"/>
                <a:gd name="T19" fmla="*/ 58 h 114"/>
                <a:gd name="T20" fmla="*/ 84 w 120"/>
                <a:gd name="T21" fmla="*/ 52 h 114"/>
                <a:gd name="T22" fmla="*/ 82 w 120"/>
                <a:gd name="T23" fmla="*/ 50 h 114"/>
                <a:gd name="T24" fmla="*/ 78 w 120"/>
                <a:gd name="T25" fmla="*/ 48 h 114"/>
                <a:gd name="T26" fmla="*/ 80 w 120"/>
                <a:gd name="T27" fmla="*/ 46 h 114"/>
                <a:gd name="T28" fmla="*/ 78 w 120"/>
                <a:gd name="T29" fmla="*/ 42 h 114"/>
                <a:gd name="T30" fmla="*/ 80 w 120"/>
                <a:gd name="T31" fmla="*/ 36 h 114"/>
                <a:gd name="T32" fmla="*/ 82 w 120"/>
                <a:gd name="T33" fmla="*/ 34 h 114"/>
                <a:gd name="T34" fmla="*/ 84 w 120"/>
                <a:gd name="T35" fmla="*/ 28 h 114"/>
                <a:gd name="T36" fmla="*/ 84 w 120"/>
                <a:gd name="T37" fmla="*/ 24 h 114"/>
                <a:gd name="T38" fmla="*/ 86 w 120"/>
                <a:gd name="T39" fmla="*/ 24 h 114"/>
                <a:gd name="T40" fmla="*/ 86 w 120"/>
                <a:gd name="T41" fmla="*/ 22 h 114"/>
                <a:gd name="T42" fmla="*/ 82 w 120"/>
                <a:gd name="T43" fmla="*/ 22 h 114"/>
                <a:gd name="T44" fmla="*/ 76 w 120"/>
                <a:gd name="T45" fmla="*/ 18 h 114"/>
                <a:gd name="T46" fmla="*/ 72 w 120"/>
                <a:gd name="T47" fmla="*/ 16 h 114"/>
                <a:gd name="T48" fmla="*/ 70 w 120"/>
                <a:gd name="T49" fmla="*/ 12 h 114"/>
                <a:gd name="T50" fmla="*/ 66 w 120"/>
                <a:gd name="T51" fmla="*/ 10 h 114"/>
                <a:gd name="T52" fmla="*/ 66 w 120"/>
                <a:gd name="T53" fmla="*/ 4 h 114"/>
                <a:gd name="T54" fmla="*/ 60 w 120"/>
                <a:gd name="T55" fmla="*/ 4 h 114"/>
                <a:gd name="T56" fmla="*/ 58 w 120"/>
                <a:gd name="T57" fmla="*/ 2 h 114"/>
                <a:gd name="T58" fmla="*/ 54 w 120"/>
                <a:gd name="T59" fmla="*/ 2 h 114"/>
                <a:gd name="T60" fmla="*/ 44 w 120"/>
                <a:gd name="T61" fmla="*/ 0 h 114"/>
                <a:gd name="T62" fmla="*/ 40 w 120"/>
                <a:gd name="T63" fmla="*/ 2 h 114"/>
                <a:gd name="T64" fmla="*/ 36 w 120"/>
                <a:gd name="T65" fmla="*/ 4 h 114"/>
                <a:gd name="T66" fmla="*/ 34 w 120"/>
                <a:gd name="T67" fmla="*/ 8 h 114"/>
                <a:gd name="T68" fmla="*/ 28 w 120"/>
                <a:gd name="T69" fmla="*/ 10 h 114"/>
                <a:gd name="T70" fmla="*/ 24 w 120"/>
                <a:gd name="T71" fmla="*/ 18 h 114"/>
                <a:gd name="T72" fmla="*/ 28 w 120"/>
                <a:gd name="T73" fmla="*/ 26 h 114"/>
                <a:gd name="T74" fmla="*/ 26 w 120"/>
                <a:gd name="T75" fmla="*/ 34 h 114"/>
                <a:gd name="T76" fmla="*/ 24 w 120"/>
                <a:gd name="T77" fmla="*/ 40 h 114"/>
                <a:gd name="T78" fmla="*/ 0 w 120"/>
                <a:gd name="T79" fmla="*/ 58 h 114"/>
                <a:gd name="T80" fmla="*/ 0 w 120"/>
                <a:gd name="T81" fmla="*/ 58 h 114"/>
                <a:gd name="T82" fmla="*/ 18 w 120"/>
                <a:gd name="T83" fmla="*/ 74 h 114"/>
                <a:gd name="T84" fmla="*/ 98 w 120"/>
                <a:gd name="T85" fmla="*/ 114 h 114"/>
                <a:gd name="T86" fmla="*/ 104 w 120"/>
                <a:gd name="T87" fmla="*/ 104 h 114"/>
                <a:gd name="T88" fmla="*/ 114 w 120"/>
                <a:gd name="T89" fmla="*/ 102 h 114"/>
                <a:gd name="T90" fmla="*/ 118 w 120"/>
                <a:gd name="T91" fmla="*/ 102 h 114"/>
                <a:gd name="T92" fmla="*/ 120 w 120"/>
                <a:gd name="T93" fmla="*/ 10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20" h="114">
                  <a:moveTo>
                    <a:pt x="120" y="100"/>
                  </a:moveTo>
                  <a:lnTo>
                    <a:pt x="118" y="98"/>
                  </a:lnTo>
                  <a:lnTo>
                    <a:pt x="116" y="98"/>
                  </a:lnTo>
                  <a:lnTo>
                    <a:pt x="114" y="96"/>
                  </a:lnTo>
                  <a:lnTo>
                    <a:pt x="114" y="88"/>
                  </a:lnTo>
                  <a:lnTo>
                    <a:pt x="110" y="88"/>
                  </a:lnTo>
                  <a:lnTo>
                    <a:pt x="108" y="84"/>
                  </a:lnTo>
                  <a:lnTo>
                    <a:pt x="108" y="80"/>
                  </a:lnTo>
                  <a:lnTo>
                    <a:pt x="112" y="78"/>
                  </a:lnTo>
                  <a:lnTo>
                    <a:pt x="108" y="72"/>
                  </a:lnTo>
                  <a:lnTo>
                    <a:pt x="106" y="72"/>
                  </a:lnTo>
                  <a:lnTo>
                    <a:pt x="104" y="68"/>
                  </a:lnTo>
                  <a:lnTo>
                    <a:pt x="102" y="66"/>
                  </a:lnTo>
                  <a:lnTo>
                    <a:pt x="102" y="66"/>
                  </a:lnTo>
                  <a:lnTo>
                    <a:pt x="92" y="60"/>
                  </a:lnTo>
                  <a:lnTo>
                    <a:pt x="90" y="62"/>
                  </a:lnTo>
                  <a:lnTo>
                    <a:pt x="88" y="62"/>
                  </a:lnTo>
                  <a:lnTo>
                    <a:pt x="86" y="60"/>
                  </a:lnTo>
                  <a:lnTo>
                    <a:pt x="86" y="58"/>
                  </a:lnTo>
                  <a:lnTo>
                    <a:pt x="86" y="58"/>
                  </a:lnTo>
                  <a:lnTo>
                    <a:pt x="88" y="56"/>
                  </a:lnTo>
                  <a:lnTo>
                    <a:pt x="84" y="52"/>
                  </a:lnTo>
                  <a:lnTo>
                    <a:pt x="84" y="50"/>
                  </a:lnTo>
                  <a:lnTo>
                    <a:pt x="82" y="50"/>
                  </a:lnTo>
                  <a:lnTo>
                    <a:pt x="80" y="48"/>
                  </a:lnTo>
                  <a:lnTo>
                    <a:pt x="78" y="48"/>
                  </a:lnTo>
                  <a:lnTo>
                    <a:pt x="78" y="46"/>
                  </a:lnTo>
                  <a:lnTo>
                    <a:pt x="80" y="46"/>
                  </a:lnTo>
                  <a:lnTo>
                    <a:pt x="78" y="44"/>
                  </a:lnTo>
                  <a:lnTo>
                    <a:pt x="78" y="42"/>
                  </a:lnTo>
                  <a:lnTo>
                    <a:pt x="80" y="38"/>
                  </a:lnTo>
                  <a:lnTo>
                    <a:pt x="80" y="36"/>
                  </a:lnTo>
                  <a:lnTo>
                    <a:pt x="80" y="34"/>
                  </a:lnTo>
                  <a:lnTo>
                    <a:pt x="82" y="34"/>
                  </a:lnTo>
                  <a:lnTo>
                    <a:pt x="84" y="32"/>
                  </a:lnTo>
                  <a:lnTo>
                    <a:pt x="84" y="28"/>
                  </a:lnTo>
                  <a:lnTo>
                    <a:pt x="84" y="28"/>
                  </a:lnTo>
                  <a:lnTo>
                    <a:pt x="84" y="24"/>
                  </a:lnTo>
                  <a:lnTo>
                    <a:pt x="84" y="24"/>
                  </a:lnTo>
                  <a:lnTo>
                    <a:pt x="86" y="24"/>
                  </a:lnTo>
                  <a:lnTo>
                    <a:pt x="88" y="22"/>
                  </a:lnTo>
                  <a:lnTo>
                    <a:pt x="86" y="22"/>
                  </a:lnTo>
                  <a:lnTo>
                    <a:pt x="84" y="22"/>
                  </a:lnTo>
                  <a:lnTo>
                    <a:pt x="82" y="22"/>
                  </a:lnTo>
                  <a:lnTo>
                    <a:pt x="80" y="22"/>
                  </a:lnTo>
                  <a:lnTo>
                    <a:pt x="76" y="18"/>
                  </a:lnTo>
                  <a:lnTo>
                    <a:pt x="74" y="18"/>
                  </a:lnTo>
                  <a:lnTo>
                    <a:pt x="72" y="16"/>
                  </a:lnTo>
                  <a:lnTo>
                    <a:pt x="70" y="14"/>
                  </a:lnTo>
                  <a:lnTo>
                    <a:pt x="70" y="12"/>
                  </a:lnTo>
                  <a:lnTo>
                    <a:pt x="68" y="12"/>
                  </a:lnTo>
                  <a:lnTo>
                    <a:pt x="66" y="10"/>
                  </a:lnTo>
                  <a:lnTo>
                    <a:pt x="66" y="8"/>
                  </a:lnTo>
                  <a:lnTo>
                    <a:pt x="66" y="4"/>
                  </a:lnTo>
                  <a:lnTo>
                    <a:pt x="62" y="4"/>
                  </a:lnTo>
                  <a:lnTo>
                    <a:pt x="60" y="4"/>
                  </a:lnTo>
                  <a:lnTo>
                    <a:pt x="58" y="4"/>
                  </a:lnTo>
                  <a:lnTo>
                    <a:pt x="58" y="2"/>
                  </a:lnTo>
                  <a:lnTo>
                    <a:pt x="56" y="0"/>
                  </a:lnTo>
                  <a:lnTo>
                    <a:pt x="54" y="2"/>
                  </a:lnTo>
                  <a:lnTo>
                    <a:pt x="50" y="0"/>
                  </a:lnTo>
                  <a:lnTo>
                    <a:pt x="44" y="0"/>
                  </a:lnTo>
                  <a:lnTo>
                    <a:pt x="42" y="2"/>
                  </a:lnTo>
                  <a:lnTo>
                    <a:pt x="40" y="2"/>
                  </a:lnTo>
                  <a:lnTo>
                    <a:pt x="36" y="4"/>
                  </a:lnTo>
                  <a:lnTo>
                    <a:pt x="36" y="4"/>
                  </a:lnTo>
                  <a:lnTo>
                    <a:pt x="36" y="8"/>
                  </a:lnTo>
                  <a:lnTo>
                    <a:pt x="34" y="8"/>
                  </a:lnTo>
                  <a:lnTo>
                    <a:pt x="32" y="10"/>
                  </a:lnTo>
                  <a:lnTo>
                    <a:pt x="28" y="10"/>
                  </a:lnTo>
                  <a:lnTo>
                    <a:pt x="24" y="14"/>
                  </a:lnTo>
                  <a:lnTo>
                    <a:pt x="24" y="18"/>
                  </a:lnTo>
                  <a:lnTo>
                    <a:pt x="26" y="22"/>
                  </a:lnTo>
                  <a:lnTo>
                    <a:pt x="28" y="26"/>
                  </a:lnTo>
                  <a:lnTo>
                    <a:pt x="24" y="30"/>
                  </a:lnTo>
                  <a:lnTo>
                    <a:pt x="26" y="34"/>
                  </a:lnTo>
                  <a:lnTo>
                    <a:pt x="26" y="36"/>
                  </a:lnTo>
                  <a:lnTo>
                    <a:pt x="24" y="40"/>
                  </a:lnTo>
                  <a:lnTo>
                    <a:pt x="22" y="42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6" y="72"/>
                  </a:lnTo>
                  <a:lnTo>
                    <a:pt x="18" y="74"/>
                  </a:lnTo>
                  <a:lnTo>
                    <a:pt x="76" y="114"/>
                  </a:lnTo>
                  <a:lnTo>
                    <a:pt x="98" y="114"/>
                  </a:lnTo>
                  <a:lnTo>
                    <a:pt x="100" y="110"/>
                  </a:lnTo>
                  <a:lnTo>
                    <a:pt x="104" y="104"/>
                  </a:lnTo>
                  <a:lnTo>
                    <a:pt x="110" y="100"/>
                  </a:lnTo>
                  <a:lnTo>
                    <a:pt x="114" y="102"/>
                  </a:lnTo>
                  <a:lnTo>
                    <a:pt x="116" y="102"/>
                  </a:lnTo>
                  <a:lnTo>
                    <a:pt x="118" y="102"/>
                  </a:lnTo>
                  <a:lnTo>
                    <a:pt x="118" y="100"/>
                  </a:lnTo>
                  <a:lnTo>
                    <a:pt x="120" y="100"/>
                  </a:lnTo>
                  <a:close/>
                </a:path>
              </a:pathLst>
            </a:custGeom>
            <a:grpFill/>
            <a:ln w="6350">
              <a:solidFill>
                <a:srgbClr val="F6AA16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/>
              <a:endParaRPr lang="en-US" sz="3448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64" name="Iran">
              <a:extLst>
                <a:ext uri="{FF2B5EF4-FFF2-40B4-BE49-F238E27FC236}">
                  <a16:creationId xmlns:a16="http://schemas.microsoft.com/office/drawing/2014/main" id="{5989F8BC-A744-46C5-B10C-B312E7009F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899822" y="3422430"/>
              <a:ext cx="482293" cy="386600"/>
            </a:xfrm>
            <a:custGeom>
              <a:avLst/>
              <a:gdLst>
                <a:gd name="T0" fmla="*/ 10 w 252"/>
                <a:gd name="T1" fmla="*/ 4 h 202"/>
                <a:gd name="T2" fmla="*/ 24 w 252"/>
                <a:gd name="T3" fmla="*/ 12 h 202"/>
                <a:gd name="T4" fmla="*/ 32 w 252"/>
                <a:gd name="T5" fmla="*/ 12 h 202"/>
                <a:gd name="T6" fmla="*/ 38 w 252"/>
                <a:gd name="T7" fmla="*/ 6 h 202"/>
                <a:gd name="T8" fmla="*/ 46 w 252"/>
                <a:gd name="T9" fmla="*/ 2 h 202"/>
                <a:gd name="T10" fmla="*/ 50 w 252"/>
                <a:gd name="T11" fmla="*/ 8 h 202"/>
                <a:gd name="T12" fmla="*/ 54 w 252"/>
                <a:gd name="T13" fmla="*/ 18 h 202"/>
                <a:gd name="T14" fmla="*/ 60 w 252"/>
                <a:gd name="T15" fmla="*/ 24 h 202"/>
                <a:gd name="T16" fmla="*/ 66 w 252"/>
                <a:gd name="T17" fmla="*/ 32 h 202"/>
                <a:gd name="T18" fmla="*/ 78 w 252"/>
                <a:gd name="T19" fmla="*/ 34 h 202"/>
                <a:gd name="T20" fmla="*/ 96 w 252"/>
                <a:gd name="T21" fmla="*/ 44 h 202"/>
                <a:gd name="T22" fmla="*/ 124 w 252"/>
                <a:gd name="T23" fmla="*/ 42 h 202"/>
                <a:gd name="T24" fmla="*/ 130 w 252"/>
                <a:gd name="T25" fmla="*/ 32 h 202"/>
                <a:gd name="T26" fmla="*/ 146 w 252"/>
                <a:gd name="T27" fmla="*/ 20 h 202"/>
                <a:gd name="T28" fmla="*/ 160 w 252"/>
                <a:gd name="T29" fmla="*/ 18 h 202"/>
                <a:gd name="T30" fmla="*/ 178 w 252"/>
                <a:gd name="T31" fmla="*/ 26 h 202"/>
                <a:gd name="T32" fmla="*/ 190 w 252"/>
                <a:gd name="T33" fmla="*/ 32 h 202"/>
                <a:gd name="T34" fmla="*/ 210 w 252"/>
                <a:gd name="T35" fmla="*/ 46 h 202"/>
                <a:gd name="T36" fmla="*/ 212 w 252"/>
                <a:gd name="T37" fmla="*/ 58 h 202"/>
                <a:gd name="T38" fmla="*/ 212 w 252"/>
                <a:gd name="T39" fmla="*/ 66 h 202"/>
                <a:gd name="T40" fmla="*/ 206 w 252"/>
                <a:gd name="T41" fmla="*/ 76 h 202"/>
                <a:gd name="T42" fmla="*/ 214 w 252"/>
                <a:gd name="T43" fmla="*/ 84 h 202"/>
                <a:gd name="T44" fmla="*/ 214 w 252"/>
                <a:gd name="T45" fmla="*/ 106 h 202"/>
                <a:gd name="T46" fmla="*/ 228 w 252"/>
                <a:gd name="T47" fmla="*/ 120 h 202"/>
                <a:gd name="T48" fmla="*/ 226 w 252"/>
                <a:gd name="T49" fmla="*/ 150 h 202"/>
                <a:gd name="T50" fmla="*/ 240 w 252"/>
                <a:gd name="T51" fmla="*/ 158 h 202"/>
                <a:gd name="T52" fmla="*/ 246 w 252"/>
                <a:gd name="T53" fmla="*/ 170 h 202"/>
                <a:gd name="T54" fmla="*/ 250 w 252"/>
                <a:gd name="T55" fmla="*/ 180 h 202"/>
                <a:gd name="T56" fmla="*/ 234 w 252"/>
                <a:gd name="T57" fmla="*/ 186 h 202"/>
                <a:gd name="T58" fmla="*/ 234 w 252"/>
                <a:gd name="T59" fmla="*/ 200 h 202"/>
                <a:gd name="T60" fmla="*/ 224 w 252"/>
                <a:gd name="T61" fmla="*/ 200 h 202"/>
                <a:gd name="T62" fmla="*/ 218 w 252"/>
                <a:gd name="T63" fmla="*/ 198 h 202"/>
                <a:gd name="T64" fmla="*/ 198 w 252"/>
                <a:gd name="T65" fmla="*/ 198 h 202"/>
                <a:gd name="T66" fmla="*/ 186 w 252"/>
                <a:gd name="T67" fmla="*/ 194 h 202"/>
                <a:gd name="T68" fmla="*/ 176 w 252"/>
                <a:gd name="T69" fmla="*/ 184 h 202"/>
                <a:gd name="T70" fmla="*/ 172 w 252"/>
                <a:gd name="T71" fmla="*/ 176 h 202"/>
                <a:gd name="T72" fmla="*/ 158 w 252"/>
                <a:gd name="T73" fmla="*/ 176 h 202"/>
                <a:gd name="T74" fmla="*/ 140 w 252"/>
                <a:gd name="T75" fmla="*/ 180 h 202"/>
                <a:gd name="T76" fmla="*/ 128 w 252"/>
                <a:gd name="T77" fmla="*/ 176 h 202"/>
                <a:gd name="T78" fmla="*/ 120 w 252"/>
                <a:gd name="T79" fmla="*/ 170 h 202"/>
                <a:gd name="T80" fmla="*/ 106 w 252"/>
                <a:gd name="T81" fmla="*/ 166 h 202"/>
                <a:gd name="T82" fmla="*/ 96 w 252"/>
                <a:gd name="T83" fmla="*/ 152 h 202"/>
                <a:gd name="T84" fmla="*/ 96 w 252"/>
                <a:gd name="T85" fmla="*/ 150 h 202"/>
                <a:gd name="T86" fmla="*/ 86 w 252"/>
                <a:gd name="T87" fmla="*/ 136 h 202"/>
                <a:gd name="T88" fmla="*/ 78 w 252"/>
                <a:gd name="T89" fmla="*/ 136 h 202"/>
                <a:gd name="T90" fmla="*/ 74 w 252"/>
                <a:gd name="T91" fmla="*/ 132 h 202"/>
                <a:gd name="T92" fmla="*/ 70 w 252"/>
                <a:gd name="T93" fmla="*/ 138 h 202"/>
                <a:gd name="T94" fmla="*/ 64 w 252"/>
                <a:gd name="T95" fmla="*/ 134 h 202"/>
                <a:gd name="T96" fmla="*/ 56 w 252"/>
                <a:gd name="T97" fmla="*/ 116 h 202"/>
                <a:gd name="T98" fmla="*/ 50 w 252"/>
                <a:gd name="T99" fmla="*/ 102 h 202"/>
                <a:gd name="T100" fmla="*/ 34 w 252"/>
                <a:gd name="T101" fmla="*/ 96 h 202"/>
                <a:gd name="T102" fmla="*/ 32 w 252"/>
                <a:gd name="T103" fmla="*/ 86 h 202"/>
                <a:gd name="T104" fmla="*/ 28 w 252"/>
                <a:gd name="T105" fmla="*/ 82 h 202"/>
                <a:gd name="T106" fmla="*/ 28 w 252"/>
                <a:gd name="T107" fmla="*/ 70 h 202"/>
                <a:gd name="T108" fmla="*/ 32 w 252"/>
                <a:gd name="T109" fmla="*/ 60 h 202"/>
                <a:gd name="T110" fmla="*/ 32 w 252"/>
                <a:gd name="T111" fmla="*/ 58 h 202"/>
                <a:gd name="T112" fmla="*/ 20 w 252"/>
                <a:gd name="T113" fmla="*/ 52 h 202"/>
                <a:gd name="T114" fmla="*/ 14 w 252"/>
                <a:gd name="T115" fmla="*/ 44 h 202"/>
                <a:gd name="T116" fmla="*/ 10 w 252"/>
                <a:gd name="T117" fmla="*/ 36 h 202"/>
                <a:gd name="T118" fmla="*/ 6 w 252"/>
                <a:gd name="T119" fmla="*/ 20 h 202"/>
                <a:gd name="T120" fmla="*/ 2 w 252"/>
                <a:gd name="T121" fmla="*/ 8 h 202"/>
                <a:gd name="T122" fmla="*/ 6 w 252"/>
                <a:gd name="T123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52" h="202">
                  <a:moveTo>
                    <a:pt x="6" y="0"/>
                  </a:moveTo>
                  <a:lnTo>
                    <a:pt x="6" y="0"/>
                  </a:lnTo>
                  <a:lnTo>
                    <a:pt x="8" y="2"/>
                  </a:lnTo>
                  <a:lnTo>
                    <a:pt x="10" y="2"/>
                  </a:lnTo>
                  <a:lnTo>
                    <a:pt x="10" y="4"/>
                  </a:lnTo>
                  <a:lnTo>
                    <a:pt x="10" y="6"/>
                  </a:lnTo>
                  <a:lnTo>
                    <a:pt x="16" y="8"/>
                  </a:lnTo>
                  <a:lnTo>
                    <a:pt x="16" y="10"/>
                  </a:lnTo>
                  <a:lnTo>
                    <a:pt x="20" y="12"/>
                  </a:lnTo>
                  <a:lnTo>
                    <a:pt x="24" y="12"/>
                  </a:lnTo>
                  <a:lnTo>
                    <a:pt x="26" y="14"/>
                  </a:lnTo>
                  <a:lnTo>
                    <a:pt x="26" y="12"/>
                  </a:lnTo>
                  <a:lnTo>
                    <a:pt x="26" y="12"/>
                  </a:lnTo>
                  <a:lnTo>
                    <a:pt x="30" y="12"/>
                  </a:lnTo>
                  <a:lnTo>
                    <a:pt x="32" y="12"/>
                  </a:lnTo>
                  <a:lnTo>
                    <a:pt x="34" y="12"/>
                  </a:lnTo>
                  <a:lnTo>
                    <a:pt x="34" y="10"/>
                  </a:lnTo>
                  <a:lnTo>
                    <a:pt x="34" y="10"/>
                  </a:lnTo>
                  <a:lnTo>
                    <a:pt x="36" y="10"/>
                  </a:lnTo>
                  <a:lnTo>
                    <a:pt x="38" y="6"/>
                  </a:lnTo>
                  <a:lnTo>
                    <a:pt x="40" y="6"/>
                  </a:lnTo>
                  <a:lnTo>
                    <a:pt x="42" y="4"/>
                  </a:lnTo>
                  <a:lnTo>
                    <a:pt x="44" y="4"/>
                  </a:lnTo>
                  <a:lnTo>
                    <a:pt x="46" y="2"/>
                  </a:lnTo>
                  <a:lnTo>
                    <a:pt x="46" y="2"/>
                  </a:lnTo>
                  <a:lnTo>
                    <a:pt x="46" y="2"/>
                  </a:lnTo>
                  <a:lnTo>
                    <a:pt x="48" y="2"/>
                  </a:lnTo>
                  <a:lnTo>
                    <a:pt x="50" y="4"/>
                  </a:lnTo>
                  <a:lnTo>
                    <a:pt x="50" y="6"/>
                  </a:lnTo>
                  <a:lnTo>
                    <a:pt x="50" y="8"/>
                  </a:lnTo>
                  <a:lnTo>
                    <a:pt x="50" y="8"/>
                  </a:lnTo>
                  <a:lnTo>
                    <a:pt x="52" y="10"/>
                  </a:lnTo>
                  <a:lnTo>
                    <a:pt x="48" y="14"/>
                  </a:lnTo>
                  <a:lnTo>
                    <a:pt x="52" y="18"/>
                  </a:lnTo>
                  <a:lnTo>
                    <a:pt x="54" y="18"/>
                  </a:lnTo>
                  <a:lnTo>
                    <a:pt x="56" y="20"/>
                  </a:lnTo>
                  <a:lnTo>
                    <a:pt x="58" y="20"/>
                  </a:lnTo>
                  <a:lnTo>
                    <a:pt x="60" y="20"/>
                  </a:lnTo>
                  <a:lnTo>
                    <a:pt x="58" y="20"/>
                  </a:lnTo>
                  <a:lnTo>
                    <a:pt x="60" y="24"/>
                  </a:lnTo>
                  <a:lnTo>
                    <a:pt x="60" y="26"/>
                  </a:lnTo>
                  <a:lnTo>
                    <a:pt x="60" y="28"/>
                  </a:lnTo>
                  <a:lnTo>
                    <a:pt x="60" y="30"/>
                  </a:lnTo>
                  <a:lnTo>
                    <a:pt x="62" y="30"/>
                  </a:lnTo>
                  <a:lnTo>
                    <a:pt x="66" y="32"/>
                  </a:lnTo>
                  <a:lnTo>
                    <a:pt x="68" y="32"/>
                  </a:lnTo>
                  <a:lnTo>
                    <a:pt x="70" y="34"/>
                  </a:lnTo>
                  <a:lnTo>
                    <a:pt x="74" y="32"/>
                  </a:lnTo>
                  <a:lnTo>
                    <a:pt x="76" y="34"/>
                  </a:lnTo>
                  <a:lnTo>
                    <a:pt x="78" y="34"/>
                  </a:lnTo>
                  <a:lnTo>
                    <a:pt x="78" y="38"/>
                  </a:lnTo>
                  <a:lnTo>
                    <a:pt x="80" y="40"/>
                  </a:lnTo>
                  <a:lnTo>
                    <a:pt x="88" y="42"/>
                  </a:lnTo>
                  <a:lnTo>
                    <a:pt x="90" y="42"/>
                  </a:lnTo>
                  <a:lnTo>
                    <a:pt x="96" y="44"/>
                  </a:lnTo>
                  <a:lnTo>
                    <a:pt x="100" y="44"/>
                  </a:lnTo>
                  <a:lnTo>
                    <a:pt x="108" y="42"/>
                  </a:lnTo>
                  <a:lnTo>
                    <a:pt x="116" y="42"/>
                  </a:lnTo>
                  <a:lnTo>
                    <a:pt x="122" y="42"/>
                  </a:lnTo>
                  <a:lnTo>
                    <a:pt x="124" y="42"/>
                  </a:lnTo>
                  <a:lnTo>
                    <a:pt x="126" y="38"/>
                  </a:lnTo>
                  <a:lnTo>
                    <a:pt x="124" y="36"/>
                  </a:lnTo>
                  <a:lnTo>
                    <a:pt x="122" y="32"/>
                  </a:lnTo>
                  <a:lnTo>
                    <a:pt x="124" y="32"/>
                  </a:lnTo>
                  <a:lnTo>
                    <a:pt x="130" y="32"/>
                  </a:lnTo>
                  <a:lnTo>
                    <a:pt x="132" y="28"/>
                  </a:lnTo>
                  <a:lnTo>
                    <a:pt x="134" y="26"/>
                  </a:lnTo>
                  <a:lnTo>
                    <a:pt x="136" y="26"/>
                  </a:lnTo>
                  <a:lnTo>
                    <a:pt x="142" y="22"/>
                  </a:lnTo>
                  <a:lnTo>
                    <a:pt x="146" y="20"/>
                  </a:lnTo>
                  <a:lnTo>
                    <a:pt x="150" y="22"/>
                  </a:lnTo>
                  <a:lnTo>
                    <a:pt x="152" y="18"/>
                  </a:lnTo>
                  <a:lnTo>
                    <a:pt x="154" y="18"/>
                  </a:lnTo>
                  <a:lnTo>
                    <a:pt x="156" y="18"/>
                  </a:lnTo>
                  <a:lnTo>
                    <a:pt x="160" y="18"/>
                  </a:lnTo>
                  <a:lnTo>
                    <a:pt x="164" y="22"/>
                  </a:lnTo>
                  <a:lnTo>
                    <a:pt x="168" y="24"/>
                  </a:lnTo>
                  <a:lnTo>
                    <a:pt x="174" y="28"/>
                  </a:lnTo>
                  <a:lnTo>
                    <a:pt x="176" y="28"/>
                  </a:lnTo>
                  <a:lnTo>
                    <a:pt x="178" y="26"/>
                  </a:lnTo>
                  <a:lnTo>
                    <a:pt x="184" y="28"/>
                  </a:lnTo>
                  <a:lnTo>
                    <a:pt x="186" y="30"/>
                  </a:lnTo>
                  <a:lnTo>
                    <a:pt x="186" y="32"/>
                  </a:lnTo>
                  <a:lnTo>
                    <a:pt x="188" y="34"/>
                  </a:lnTo>
                  <a:lnTo>
                    <a:pt x="190" y="32"/>
                  </a:lnTo>
                  <a:lnTo>
                    <a:pt x="196" y="34"/>
                  </a:lnTo>
                  <a:lnTo>
                    <a:pt x="200" y="40"/>
                  </a:lnTo>
                  <a:lnTo>
                    <a:pt x="206" y="42"/>
                  </a:lnTo>
                  <a:lnTo>
                    <a:pt x="208" y="42"/>
                  </a:lnTo>
                  <a:lnTo>
                    <a:pt x="210" y="46"/>
                  </a:lnTo>
                  <a:lnTo>
                    <a:pt x="210" y="48"/>
                  </a:lnTo>
                  <a:lnTo>
                    <a:pt x="210" y="52"/>
                  </a:lnTo>
                  <a:lnTo>
                    <a:pt x="210" y="52"/>
                  </a:lnTo>
                  <a:lnTo>
                    <a:pt x="212" y="56"/>
                  </a:lnTo>
                  <a:lnTo>
                    <a:pt x="212" y="58"/>
                  </a:lnTo>
                  <a:lnTo>
                    <a:pt x="212" y="60"/>
                  </a:lnTo>
                  <a:lnTo>
                    <a:pt x="212" y="62"/>
                  </a:lnTo>
                  <a:lnTo>
                    <a:pt x="212" y="64"/>
                  </a:lnTo>
                  <a:lnTo>
                    <a:pt x="212" y="66"/>
                  </a:lnTo>
                  <a:lnTo>
                    <a:pt x="212" y="66"/>
                  </a:lnTo>
                  <a:lnTo>
                    <a:pt x="208" y="68"/>
                  </a:lnTo>
                  <a:lnTo>
                    <a:pt x="206" y="70"/>
                  </a:lnTo>
                  <a:lnTo>
                    <a:pt x="208" y="72"/>
                  </a:lnTo>
                  <a:lnTo>
                    <a:pt x="210" y="72"/>
                  </a:lnTo>
                  <a:lnTo>
                    <a:pt x="206" y="76"/>
                  </a:lnTo>
                  <a:lnTo>
                    <a:pt x="208" y="76"/>
                  </a:lnTo>
                  <a:lnTo>
                    <a:pt x="208" y="80"/>
                  </a:lnTo>
                  <a:lnTo>
                    <a:pt x="208" y="84"/>
                  </a:lnTo>
                  <a:lnTo>
                    <a:pt x="212" y="84"/>
                  </a:lnTo>
                  <a:lnTo>
                    <a:pt x="214" y="84"/>
                  </a:lnTo>
                  <a:lnTo>
                    <a:pt x="210" y="88"/>
                  </a:lnTo>
                  <a:lnTo>
                    <a:pt x="210" y="92"/>
                  </a:lnTo>
                  <a:lnTo>
                    <a:pt x="212" y="98"/>
                  </a:lnTo>
                  <a:lnTo>
                    <a:pt x="214" y="104"/>
                  </a:lnTo>
                  <a:lnTo>
                    <a:pt x="214" y="106"/>
                  </a:lnTo>
                  <a:lnTo>
                    <a:pt x="214" y="108"/>
                  </a:lnTo>
                  <a:lnTo>
                    <a:pt x="214" y="112"/>
                  </a:lnTo>
                  <a:lnTo>
                    <a:pt x="226" y="112"/>
                  </a:lnTo>
                  <a:lnTo>
                    <a:pt x="228" y="116"/>
                  </a:lnTo>
                  <a:lnTo>
                    <a:pt x="228" y="120"/>
                  </a:lnTo>
                  <a:lnTo>
                    <a:pt x="228" y="126"/>
                  </a:lnTo>
                  <a:lnTo>
                    <a:pt x="228" y="126"/>
                  </a:lnTo>
                  <a:lnTo>
                    <a:pt x="218" y="140"/>
                  </a:lnTo>
                  <a:lnTo>
                    <a:pt x="226" y="148"/>
                  </a:lnTo>
                  <a:lnTo>
                    <a:pt x="226" y="150"/>
                  </a:lnTo>
                  <a:lnTo>
                    <a:pt x="230" y="154"/>
                  </a:lnTo>
                  <a:lnTo>
                    <a:pt x="232" y="156"/>
                  </a:lnTo>
                  <a:lnTo>
                    <a:pt x="234" y="156"/>
                  </a:lnTo>
                  <a:lnTo>
                    <a:pt x="238" y="158"/>
                  </a:lnTo>
                  <a:lnTo>
                    <a:pt x="240" y="158"/>
                  </a:lnTo>
                  <a:lnTo>
                    <a:pt x="240" y="160"/>
                  </a:lnTo>
                  <a:lnTo>
                    <a:pt x="244" y="160"/>
                  </a:lnTo>
                  <a:lnTo>
                    <a:pt x="244" y="164"/>
                  </a:lnTo>
                  <a:lnTo>
                    <a:pt x="244" y="166"/>
                  </a:lnTo>
                  <a:lnTo>
                    <a:pt x="246" y="170"/>
                  </a:lnTo>
                  <a:lnTo>
                    <a:pt x="246" y="172"/>
                  </a:lnTo>
                  <a:lnTo>
                    <a:pt x="248" y="172"/>
                  </a:lnTo>
                  <a:lnTo>
                    <a:pt x="252" y="174"/>
                  </a:lnTo>
                  <a:lnTo>
                    <a:pt x="252" y="180"/>
                  </a:lnTo>
                  <a:lnTo>
                    <a:pt x="250" y="180"/>
                  </a:lnTo>
                  <a:lnTo>
                    <a:pt x="248" y="180"/>
                  </a:lnTo>
                  <a:lnTo>
                    <a:pt x="240" y="182"/>
                  </a:lnTo>
                  <a:lnTo>
                    <a:pt x="240" y="182"/>
                  </a:lnTo>
                  <a:lnTo>
                    <a:pt x="236" y="184"/>
                  </a:lnTo>
                  <a:lnTo>
                    <a:pt x="234" y="186"/>
                  </a:lnTo>
                  <a:lnTo>
                    <a:pt x="236" y="188"/>
                  </a:lnTo>
                  <a:lnTo>
                    <a:pt x="234" y="192"/>
                  </a:lnTo>
                  <a:lnTo>
                    <a:pt x="234" y="194"/>
                  </a:lnTo>
                  <a:lnTo>
                    <a:pt x="234" y="198"/>
                  </a:lnTo>
                  <a:lnTo>
                    <a:pt x="234" y="200"/>
                  </a:lnTo>
                  <a:lnTo>
                    <a:pt x="234" y="200"/>
                  </a:lnTo>
                  <a:lnTo>
                    <a:pt x="234" y="202"/>
                  </a:lnTo>
                  <a:lnTo>
                    <a:pt x="232" y="202"/>
                  </a:lnTo>
                  <a:lnTo>
                    <a:pt x="226" y="202"/>
                  </a:lnTo>
                  <a:lnTo>
                    <a:pt x="224" y="200"/>
                  </a:lnTo>
                  <a:lnTo>
                    <a:pt x="222" y="198"/>
                  </a:lnTo>
                  <a:lnTo>
                    <a:pt x="222" y="198"/>
                  </a:lnTo>
                  <a:lnTo>
                    <a:pt x="220" y="200"/>
                  </a:lnTo>
                  <a:lnTo>
                    <a:pt x="220" y="200"/>
                  </a:lnTo>
                  <a:lnTo>
                    <a:pt x="218" y="198"/>
                  </a:lnTo>
                  <a:lnTo>
                    <a:pt x="218" y="200"/>
                  </a:lnTo>
                  <a:lnTo>
                    <a:pt x="214" y="198"/>
                  </a:lnTo>
                  <a:lnTo>
                    <a:pt x="210" y="198"/>
                  </a:lnTo>
                  <a:lnTo>
                    <a:pt x="206" y="196"/>
                  </a:lnTo>
                  <a:lnTo>
                    <a:pt x="198" y="198"/>
                  </a:lnTo>
                  <a:lnTo>
                    <a:pt x="196" y="194"/>
                  </a:lnTo>
                  <a:lnTo>
                    <a:pt x="194" y="194"/>
                  </a:lnTo>
                  <a:lnTo>
                    <a:pt x="192" y="196"/>
                  </a:lnTo>
                  <a:lnTo>
                    <a:pt x="190" y="194"/>
                  </a:lnTo>
                  <a:lnTo>
                    <a:pt x="186" y="194"/>
                  </a:lnTo>
                  <a:lnTo>
                    <a:pt x="180" y="194"/>
                  </a:lnTo>
                  <a:lnTo>
                    <a:pt x="180" y="194"/>
                  </a:lnTo>
                  <a:lnTo>
                    <a:pt x="178" y="192"/>
                  </a:lnTo>
                  <a:lnTo>
                    <a:pt x="178" y="190"/>
                  </a:lnTo>
                  <a:lnTo>
                    <a:pt x="176" y="184"/>
                  </a:lnTo>
                  <a:lnTo>
                    <a:pt x="174" y="180"/>
                  </a:lnTo>
                  <a:lnTo>
                    <a:pt x="172" y="178"/>
                  </a:lnTo>
                  <a:lnTo>
                    <a:pt x="172" y="176"/>
                  </a:lnTo>
                  <a:lnTo>
                    <a:pt x="172" y="176"/>
                  </a:lnTo>
                  <a:lnTo>
                    <a:pt x="172" y="176"/>
                  </a:lnTo>
                  <a:lnTo>
                    <a:pt x="166" y="174"/>
                  </a:lnTo>
                  <a:lnTo>
                    <a:pt x="164" y="176"/>
                  </a:lnTo>
                  <a:lnTo>
                    <a:pt x="162" y="178"/>
                  </a:lnTo>
                  <a:lnTo>
                    <a:pt x="158" y="178"/>
                  </a:lnTo>
                  <a:lnTo>
                    <a:pt x="158" y="176"/>
                  </a:lnTo>
                  <a:lnTo>
                    <a:pt x="158" y="178"/>
                  </a:lnTo>
                  <a:lnTo>
                    <a:pt x="152" y="182"/>
                  </a:lnTo>
                  <a:lnTo>
                    <a:pt x="148" y="184"/>
                  </a:lnTo>
                  <a:lnTo>
                    <a:pt x="144" y="182"/>
                  </a:lnTo>
                  <a:lnTo>
                    <a:pt x="140" y="180"/>
                  </a:lnTo>
                  <a:lnTo>
                    <a:pt x="136" y="182"/>
                  </a:lnTo>
                  <a:lnTo>
                    <a:pt x="136" y="182"/>
                  </a:lnTo>
                  <a:lnTo>
                    <a:pt x="132" y="178"/>
                  </a:lnTo>
                  <a:lnTo>
                    <a:pt x="130" y="178"/>
                  </a:lnTo>
                  <a:lnTo>
                    <a:pt x="128" y="176"/>
                  </a:lnTo>
                  <a:lnTo>
                    <a:pt x="124" y="176"/>
                  </a:lnTo>
                  <a:lnTo>
                    <a:pt x="122" y="172"/>
                  </a:lnTo>
                  <a:lnTo>
                    <a:pt x="122" y="170"/>
                  </a:lnTo>
                  <a:lnTo>
                    <a:pt x="122" y="170"/>
                  </a:lnTo>
                  <a:lnTo>
                    <a:pt x="120" y="170"/>
                  </a:lnTo>
                  <a:lnTo>
                    <a:pt x="120" y="168"/>
                  </a:lnTo>
                  <a:lnTo>
                    <a:pt x="116" y="168"/>
                  </a:lnTo>
                  <a:lnTo>
                    <a:pt x="114" y="166"/>
                  </a:lnTo>
                  <a:lnTo>
                    <a:pt x="110" y="166"/>
                  </a:lnTo>
                  <a:lnTo>
                    <a:pt x="106" y="166"/>
                  </a:lnTo>
                  <a:lnTo>
                    <a:pt x="104" y="164"/>
                  </a:lnTo>
                  <a:lnTo>
                    <a:pt x="100" y="156"/>
                  </a:lnTo>
                  <a:lnTo>
                    <a:pt x="100" y="154"/>
                  </a:lnTo>
                  <a:lnTo>
                    <a:pt x="98" y="156"/>
                  </a:lnTo>
                  <a:lnTo>
                    <a:pt x="96" y="152"/>
                  </a:lnTo>
                  <a:lnTo>
                    <a:pt x="96" y="152"/>
                  </a:lnTo>
                  <a:lnTo>
                    <a:pt x="98" y="152"/>
                  </a:lnTo>
                  <a:lnTo>
                    <a:pt x="98" y="152"/>
                  </a:lnTo>
                  <a:lnTo>
                    <a:pt x="98" y="150"/>
                  </a:lnTo>
                  <a:lnTo>
                    <a:pt x="96" y="150"/>
                  </a:lnTo>
                  <a:lnTo>
                    <a:pt x="94" y="150"/>
                  </a:lnTo>
                  <a:lnTo>
                    <a:pt x="94" y="146"/>
                  </a:lnTo>
                  <a:lnTo>
                    <a:pt x="90" y="142"/>
                  </a:lnTo>
                  <a:lnTo>
                    <a:pt x="88" y="138"/>
                  </a:lnTo>
                  <a:lnTo>
                    <a:pt x="86" y="136"/>
                  </a:lnTo>
                  <a:lnTo>
                    <a:pt x="86" y="134"/>
                  </a:lnTo>
                  <a:lnTo>
                    <a:pt x="80" y="138"/>
                  </a:lnTo>
                  <a:lnTo>
                    <a:pt x="80" y="138"/>
                  </a:lnTo>
                  <a:lnTo>
                    <a:pt x="78" y="136"/>
                  </a:lnTo>
                  <a:lnTo>
                    <a:pt x="78" y="136"/>
                  </a:lnTo>
                  <a:lnTo>
                    <a:pt x="74" y="134"/>
                  </a:lnTo>
                  <a:lnTo>
                    <a:pt x="76" y="134"/>
                  </a:lnTo>
                  <a:lnTo>
                    <a:pt x="76" y="132"/>
                  </a:lnTo>
                  <a:lnTo>
                    <a:pt x="74" y="132"/>
                  </a:lnTo>
                  <a:lnTo>
                    <a:pt x="74" y="132"/>
                  </a:lnTo>
                  <a:lnTo>
                    <a:pt x="72" y="132"/>
                  </a:lnTo>
                  <a:lnTo>
                    <a:pt x="74" y="134"/>
                  </a:lnTo>
                  <a:lnTo>
                    <a:pt x="74" y="136"/>
                  </a:lnTo>
                  <a:lnTo>
                    <a:pt x="72" y="138"/>
                  </a:lnTo>
                  <a:lnTo>
                    <a:pt x="70" y="138"/>
                  </a:lnTo>
                  <a:lnTo>
                    <a:pt x="68" y="136"/>
                  </a:lnTo>
                  <a:lnTo>
                    <a:pt x="68" y="134"/>
                  </a:lnTo>
                  <a:lnTo>
                    <a:pt x="68" y="136"/>
                  </a:lnTo>
                  <a:lnTo>
                    <a:pt x="66" y="134"/>
                  </a:lnTo>
                  <a:lnTo>
                    <a:pt x="64" y="134"/>
                  </a:lnTo>
                  <a:lnTo>
                    <a:pt x="62" y="132"/>
                  </a:lnTo>
                  <a:lnTo>
                    <a:pt x="62" y="124"/>
                  </a:lnTo>
                  <a:lnTo>
                    <a:pt x="58" y="124"/>
                  </a:lnTo>
                  <a:lnTo>
                    <a:pt x="56" y="120"/>
                  </a:lnTo>
                  <a:lnTo>
                    <a:pt x="56" y="116"/>
                  </a:lnTo>
                  <a:lnTo>
                    <a:pt x="60" y="114"/>
                  </a:lnTo>
                  <a:lnTo>
                    <a:pt x="56" y="108"/>
                  </a:lnTo>
                  <a:lnTo>
                    <a:pt x="54" y="108"/>
                  </a:lnTo>
                  <a:lnTo>
                    <a:pt x="52" y="104"/>
                  </a:lnTo>
                  <a:lnTo>
                    <a:pt x="50" y="102"/>
                  </a:lnTo>
                  <a:lnTo>
                    <a:pt x="50" y="102"/>
                  </a:lnTo>
                  <a:lnTo>
                    <a:pt x="40" y="96"/>
                  </a:lnTo>
                  <a:lnTo>
                    <a:pt x="38" y="98"/>
                  </a:lnTo>
                  <a:lnTo>
                    <a:pt x="36" y="98"/>
                  </a:lnTo>
                  <a:lnTo>
                    <a:pt x="34" y="96"/>
                  </a:lnTo>
                  <a:lnTo>
                    <a:pt x="34" y="94"/>
                  </a:lnTo>
                  <a:lnTo>
                    <a:pt x="34" y="94"/>
                  </a:lnTo>
                  <a:lnTo>
                    <a:pt x="36" y="92"/>
                  </a:lnTo>
                  <a:lnTo>
                    <a:pt x="32" y="88"/>
                  </a:lnTo>
                  <a:lnTo>
                    <a:pt x="32" y="86"/>
                  </a:lnTo>
                  <a:lnTo>
                    <a:pt x="30" y="86"/>
                  </a:lnTo>
                  <a:lnTo>
                    <a:pt x="28" y="84"/>
                  </a:lnTo>
                  <a:lnTo>
                    <a:pt x="26" y="84"/>
                  </a:lnTo>
                  <a:lnTo>
                    <a:pt x="26" y="82"/>
                  </a:lnTo>
                  <a:lnTo>
                    <a:pt x="28" y="82"/>
                  </a:lnTo>
                  <a:lnTo>
                    <a:pt x="26" y="80"/>
                  </a:lnTo>
                  <a:lnTo>
                    <a:pt x="26" y="78"/>
                  </a:lnTo>
                  <a:lnTo>
                    <a:pt x="28" y="74"/>
                  </a:lnTo>
                  <a:lnTo>
                    <a:pt x="28" y="72"/>
                  </a:lnTo>
                  <a:lnTo>
                    <a:pt x="28" y="70"/>
                  </a:lnTo>
                  <a:lnTo>
                    <a:pt x="30" y="70"/>
                  </a:lnTo>
                  <a:lnTo>
                    <a:pt x="32" y="68"/>
                  </a:lnTo>
                  <a:lnTo>
                    <a:pt x="32" y="64"/>
                  </a:lnTo>
                  <a:lnTo>
                    <a:pt x="32" y="64"/>
                  </a:lnTo>
                  <a:lnTo>
                    <a:pt x="32" y="60"/>
                  </a:lnTo>
                  <a:lnTo>
                    <a:pt x="32" y="60"/>
                  </a:lnTo>
                  <a:lnTo>
                    <a:pt x="34" y="60"/>
                  </a:lnTo>
                  <a:lnTo>
                    <a:pt x="36" y="58"/>
                  </a:lnTo>
                  <a:lnTo>
                    <a:pt x="34" y="58"/>
                  </a:lnTo>
                  <a:lnTo>
                    <a:pt x="32" y="58"/>
                  </a:lnTo>
                  <a:lnTo>
                    <a:pt x="30" y="58"/>
                  </a:lnTo>
                  <a:lnTo>
                    <a:pt x="28" y="58"/>
                  </a:lnTo>
                  <a:lnTo>
                    <a:pt x="24" y="54"/>
                  </a:lnTo>
                  <a:lnTo>
                    <a:pt x="22" y="54"/>
                  </a:lnTo>
                  <a:lnTo>
                    <a:pt x="20" y="52"/>
                  </a:lnTo>
                  <a:lnTo>
                    <a:pt x="18" y="50"/>
                  </a:lnTo>
                  <a:lnTo>
                    <a:pt x="18" y="48"/>
                  </a:lnTo>
                  <a:lnTo>
                    <a:pt x="16" y="48"/>
                  </a:lnTo>
                  <a:lnTo>
                    <a:pt x="14" y="46"/>
                  </a:lnTo>
                  <a:lnTo>
                    <a:pt x="14" y="44"/>
                  </a:lnTo>
                  <a:lnTo>
                    <a:pt x="14" y="40"/>
                  </a:lnTo>
                  <a:lnTo>
                    <a:pt x="10" y="40"/>
                  </a:lnTo>
                  <a:lnTo>
                    <a:pt x="10" y="40"/>
                  </a:lnTo>
                  <a:lnTo>
                    <a:pt x="12" y="38"/>
                  </a:lnTo>
                  <a:lnTo>
                    <a:pt x="10" y="36"/>
                  </a:lnTo>
                  <a:lnTo>
                    <a:pt x="8" y="30"/>
                  </a:lnTo>
                  <a:lnTo>
                    <a:pt x="4" y="30"/>
                  </a:lnTo>
                  <a:lnTo>
                    <a:pt x="4" y="28"/>
                  </a:lnTo>
                  <a:lnTo>
                    <a:pt x="4" y="24"/>
                  </a:lnTo>
                  <a:lnTo>
                    <a:pt x="6" y="20"/>
                  </a:lnTo>
                  <a:lnTo>
                    <a:pt x="6" y="18"/>
                  </a:lnTo>
                  <a:lnTo>
                    <a:pt x="2" y="18"/>
                  </a:lnTo>
                  <a:lnTo>
                    <a:pt x="2" y="16"/>
                  </a:lnTo>
                  <a:lnTo>
                    <a:pt x="2" y="12"/>
                  </a:lnTo>
                  <a:lnTo>
                    <a:pt x="2" y="8"/>
                  </a:lnTo>
                  <a:lnTo>
                    <a:pt x="0" y="6"/>
                  </a:lnTo>
                  <a:lnTo>
                    <a:pt x="0" y="4"/>
                  </a:lnTo>
                  <a:lnTo>
                    <a:pt x="4" y="4"/>
                  </a:ln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6350">
              <a:solidFill>
                <a:srgbClr val="F6AA16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/>
              <a:endParaRPr lang="en-US" sz="3448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65" name="Iceland">
              <a:extLst>
                <a:ext uri="{FF2B5EF4-FFF2-40B4-BE49-F238E27FC236}">
                  <a16:creationId xmlns:a16="http://schemas.microsoft.com/office/drawing/2014/main" id="{DF136B51-DBF3-4281-8298-D410F3DC58D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45287" y="2538227"/>
              <a:ext cx="206697" cy="130142"/>
            </a:xfrm>
            <a:custGeom>
              <a:avLst/>
              <a:gdLst>
                <a:gd name="T0" fmla="*/ 38 w 108"/>
                <a:gd name="T1" fmla="*/ 66 h 68"/>
                <a:gd name="T2" fmla="*/ 36 w 108"/>
                <a:gd name="T3" fmla="*/ 62 h 68"/>
                <a:gd name="T4" fmla="*/ 52 w 108"/>
                <a:gd name="T5" fmla="*/ 64 h 68"/>
                <a:gd name="T6" fmla="*/ 58 w 108"/>
                <a:gd name="T7" fmla="*/ 62 h 68"/>
                <a:gd name="T8" fmla="*/ 66 w 108"/>
                <a:gd name="T9" fmla="*/ 58 h 68"/>
                <a:gd name="T10" fmla="*/ 72 w 108"/>
                <a:gd name="T11" fmla="*/ 56 h 68"/>
                <a:gd name="T12" fmla="*/ 82 w 108"/>
                <a:gd name="T13" fmla="*/ 52 h 68"/>
                <a:gd name="T14" fmla="*/ 90 w 108"/>
                <a:gd name="T15" fmla="*/ 42 h 68"/>
                <a:gd name="T16" fmla="*/ 98 w 108"/>
                <a:gd name="T17" fmla="*/ 42 h 68"/>
                <a:gd name="T18" fmla="*/ 98 w 108"/>
                <a:gd name="T19" fmla="*/ 36 h 68"/>
                <a:gd name="T20" fmla="*/ 104 w 108"/>
                <a:gd name="T21" fmla="*/ 34 h 68"/>
                <a:gd name="T22" fmla="*/ 104 w 108"/>
                <a:gd name="T23" fmla="*/ 24 h 68"/>
                <a:gd name="T24" fmla="*/ 100 w 108"/>
                <a:gd name="T25" fmla="*/ 22 h 68"/>
                <a:gd name="T26" fmla="*/ 96 w 108"/>
                <a:gd name="T27" fmla="*/ 16 h 68"/>
                <a:gd name="T28" fmla="*/ 96 w 108"/>
                <a:gd name="T29" fmla="*/ 10 h 68"/>
                <a:gd name="T30" fmla="*/ 96 w 108"/>
                <a:gd name="T31" fmla="*/ 4 h 68"/>
                <a:gd name="T32" fmla="*/ 90 w 108"/>
                <a:gd name="T33" fmla="*/ 8 h 68"/>
                <a:gd name="T34" fmla="*/ 86 w 108"/>
                <a:gd name="T35" fmla="*/ 0 h 68"/>
                <a:gd name="T36" fmla="*/ 80 w 108"/>
                <a:gd name="T37" fmla="*/ 6 h 68"/>
                <a:gd name="T38" fmla="*/ 74 w 108"/>
                <a:gd name="T39" fmla="*/ 6 h 68"/>
                <a:gd name="T40" fmla="*/ 64 w 108"/>
                <a:gd name="T41" fmla="*/ 6 h 68"/>
                <a:gd name="T42" fmla="*/ 60 w 108"/>
                <a:gd name="T43" fmla="*/ 20 h 68"/>
                <a:gd name="T44" fmla="*/ 58 w 108"/>
                <a:gd name="T45" fmla="*/ 6 h 68"/>
                <a:gd name="T46" fmla="*/ 48 w 108"/>
                <a:gd name="T47" fmla="*/ 16 h 68"/>
                <a:gd name="T48" fmla="*/ 44 w 108"/>
                <a:gd name="T49" fmla="*/ 6 h 68"/>
                <a:gd name="T50" fmla="*/ 40 w 108"/>
                <a:gd name="T51" fmla="*/ 22 h 68"/>
                <a:gd name="T52" fmla="*/ 34 w 108"/>
                <a:gd name="T53" fmla="*/ 24 h 68"/>
                <a:gd name="T54" fmla="*/ 32 w 108"/>
                <a:gd name="T55" fmla="*/ 20 h 68"/>
                <a:gd name="T56" fmla="*/ 30 w 108"/>
                <a:gd name="T57" fmla="*/ 14 h 68"/>
                <a:gd name="T58" fmla="*/ 30 w 108"/>
                <a:gd name="T59" fmla="*/ 6 h 68"/>
                <a:gd name="T60" fmla="*/ 22 w 108"/>
                <a:gd name="T61" fmla="*/ 0 h 68"/>
                <a:gd name="T62" fmla="*/ 14 w 108"/>
                <a:gd name="T63" fmla="*/ 2 h 68"/>
                <a:gd name="T64" fmla="*/ 22 w 108"/>
                <a:gd name="T65" fmla="*/ 2 h 68"/>
                <a:gd name="T66" fmla="*/ 20 w 108"/>
                <a:gd name="T67" fmla="*/ 6 h 68"/>
                <a:gd name="T68" fmla="*/ 18 w 108"/>
                <a:gd name="T69" fmla="*/ 8 h 68"/>
                <a:gd name="T70" fmla="*/ 12 w 108"/>
                <a:gd name="T71" fmla="*/ 4 h 68"/>
                <a:gd name="T72" fmla="*/ 8 w 108"/>
                <a:gd name="T73" fmla="*/ 6 h 68"/>
                <a:gd name="T74" fmla="*/ 8 w 108"/>
                <a:gd name="T75" fmla="*/ 10 h 68"/>
                <a:gd name="T76" fmla="*/ 8 w 108"/>
                <a:gd name="T77" fmla="*/ 14 h 68"/>
                <a:gd name="T78" fmla="*/ 2 w 108"/>
                <a:gd name="T79" fmla="*/ 14 h 68"/>
                <a:gd name="T80" fmla="*/ 0 w 108"/>
                <a:gd name="T81" fmla="*/ 16 h 68"/>
                <a:gd name="T82" fmla="*/ 8 w 108"/>
                <a:gd name="T83" fmla="*/ 20 h 68"/>
                <a:gd name="T84" fmla="*/ 14 w 108"/>
                <a:gd name="T85" fmla="*/ 18 h 68"/>
                <a:gd name="T86" fmla="*/ 20 w 108"/>
                <a:gd name="T87" fmla="*/ 18 h 68"/>
                <a:gd name="T88" fmla="*/ 22 w 108"/>
                <a:gd name="T89" fmla="*/ 20 h 68"/>
                <a:gd name="T90" fmla="*/ 24 w 108"/>
                <a:gd name="T91" fmla="*/ 22 h 68"/>
                <a:gd name="T92" fmla="*/ 22 w 108"/>
                <a:gd name="T93" fmla="*/ 28 h 68"/>
                <a:gd name="T94" fmla="*/ 24 w 108"/>
                <a:gd name="T95" fmla="*/ 28 h 68"/>
                <a:gd name="T96" fmla="*/ 16 w 108"/>
                <a:gd name="T97" fmla="*/ 28 h 68"/>
                <a:gd name="T98" fmla="*/ 12 w 108"/>
                <a:gd name="T99" fmla="*/ 30 h 68"/>
                <a:gd name="T100" fmla="*/ 2 w 108"/>
                <a:gd name="T101" fmla="*/ 30 h 68"/>
                <a:gd name="T102" fmla="*/ 6 w 108"/>
                <a:gd name="T103" fmla="*/ 34 h 68"/>
                <a:gd name="T104" fmla="*/ 16 w 108"/>
                <a:gd name="T105" fmla="*/ 38 h 68"/>
                <a:gd name="T106" fmla="*/ 24 w 108"/>
                <a:gd name="T107" fmla="*/ 40 h 68"/>
                <a:gd name="T108" fmla="*/ 24 w 108"/>
                <a:gd name="T109" fmla="*/ 44 h 68"/>
                <a:gd name="T110" fmla="*/ 22 w 108"/>
                <a:gd name="T111" fmla="*/ 46 h 68"/>
                <a:gd name="T112" fmla="*/ 16 w 108"/>
                <a:gd name="T113" fmla="*/ 50 h 68"/>
                <a:gd name="T114" fmla="*/ 12 w 108"/>
                <a:gd name="T115" fmla="*/ 52 h 68"/>
                <a:gd name="T116" fmla="*/ 16 w 108"/>
                <a:gd name="T117" fmla="*/ 56 h 68"/>
                <a:gd name="T118" fmla="*/ 30 w 108"/>
                <a:gd name="T119" fmla="*/ 56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8" h="68">
                  <a:moveTo>
                    <a:pt x="38" y="68"/>
                  </a:moveTo>
                  <a:lnTo>
                    <a:pt x="36" y="66"/>
                  </a:lnTo>
                  <a:lnTo>
                    <a:pt x="36" y="64"/>
                  </a:lnTo>
                  <a:lnTo>
                    <a:pt x="38" y="64"/>
                  </a:lnTo>
                  <a:lnTo>
                    <a:pt x="38" y="66"/>
                  </a:lnTo>
                  <a:lnTo>
                    <a:pt x="38" y="68"/>
                  </a:lnTo>
                  <a:close/>
                  <a:moveTo>
                    <a:pt x="32" y="58"/>
                  </a:moveTo>
                  <a:lnTo>
                    <a:pt x="34" y="56"/>
                  </a:lnTo>
                  <a:lnTo>
                    <a:pt x="34" y="58"/>
                  </a:lnTo>
                  <a:lnTo>
                    <a:pt x="36" y="62"/>
                  </a:lnTo>
                  <a:lnTo>
                    <a:pt x="38" y="62"/>
                  </a:lnTo>
                  <a:lnTo>
                    <a:pt x="40" y="62"/>
                  </a:lnTo>
                  <a:lnTo>
                    <a:pt x="42" y="62"/>
                  </a:lnTo>
                  <a:lnTo>
                    <a:pt x="46" y="64"/>
                  </a:lnTo>
                  <a:lnTo>
                    <a:pt x="52" y="64"/>
                  </a:lnTo>
                  <a:lnTo>
                    <a:pt x="54" y="66"/>
                  </a:lnTo>
                  <a:lnTo>
                    <a:pt x="56" y="64"/>
                  </a:lnTo>
                  <a:lnTo>
                    <a:pt x="56" y="62"/>
                  </a:lnTo>
                  <a:lnTo>
                    <a:pt x="58" y="60"/>
                  </a:lnTo>
                  <a:lnTo>
                    <a:pt x="58" y="62"/>
                  </a:lnTo>
                  <a:lnTo>
                    <a:pt x="60" y="62"/>
                  </a:lnTo>
                  <a:lnTo>
                    <a:pt x="64" y="60"/>
                  </a:lnTo>
                  <a:lnTo>
                    <a:pt x="64" y="58"/>
                  </a:lnTo>
                  <a:lnTo>
                    <a:pt x="66" y="56"/>
                  </a:lnTo>
                  <a:lnTo>
                    <a:pt x="66" y="58"/>
                  </a:lnTo>
                  <a:lnTo>
                    <a:pt x="66" y="60"/>
                  </a:lnTo>
                  <a:lnTo>
                    <a:pt x="68" y="58"/>
                  </a:lnTo>
                  <a:lnTo>
                    <a:pt x="70" y="58"/>
                  </a:lnTo>
                  <a:lnTo>
                    <a:pt x="72" y="54"/>
                  </a:lnTo>
                  <a:lnTo>
                    <a:pt x="72" y="56"/>
                  </a:lnTo>
                  <a:lnTo>
                    <a:pt x="74" y="56"/>
                  </a:lnTo>
                  <a:lnTo>
                    <a:pt x="76" y="56"/>
                  </a:lnTo>
                  <a:lnTo>
                    <a:pt x="76" y="56"/>
                  </a:lnTo>
                  <a:lnTo>
                    <a:pt x="76" y="56"/>
                  </a:lnTo>
                  <a:lnTo>
                    <a:pt x="82" y="52"/>
                  </a:lnTo>
                  <a:lnTo>
                    <a:pt x="84" y="48"/>
                  </a:lnTo>
                  <a:lnTo>
                    <a:pt x="90" y="48"/>
                  </a:lnTo>
                  <a:lnTo>
                    <a:pt x="90" y="46"/>
                  </a:lnTo>
                  <a:lnTo>
                    <a:pt x="90" y="44"/>
                  </a:lnTo>
                  <a:lnTo>
                    <a:pt x="90" y="42"/>
                  </a:lnTo>
                  <a:lnTo>
                    <a:pt x="92" y="44"/>
                  </a:lnTo>
                  <a:lnTo>
                    <a:pt x="92" y="46"/>
                  </a:lnTo>
                  <a:lnTo>
                    <a:pt x="96" y="46"/>
                  </a:lnTo>
                  <a:lnTo>
                    <a:pt x="96" y="44"/>
                  </a:lnTo>
                  <a:lnTo>
                    <a:pt x="98" y="42"/>
                  </a:lnTo>
                  <a:lnTo>
                    <a:pt x="96" y="42"/>
                  </a:lnTo>
                  <a:lnTo>
                    <a:pt x="96" y="40"/>
                  </a:lnTo>
                  <a:lnTo>
                    <a:pt x="98" y="40"/>
                  </a:lnTo>
                  <a:lnTo>
                    <a:pt x="98" y="36"/>
                  </a:lnTo>
                  <a:lnTo>
                    <a:pt x="98" y="36"/>
                  </a:lnTo>
                  <a:lnTo>
                    <a:pt x="100" y="36"/>
                  </a:lnTo>
                  <a:lnTo>
                    <a:pt x="102" y="38"/>
                  </a:lnTo>
                  <a:lnTo>
                    <a:pt x="104" y="38"/>
                  </a:lnTo>
                  <a:lnTo>
                    <a:pt x="104" y="36"/>
                  </a:lnTo>
                  <a:lnTo>
                    <a:pt x="104" y="34"/>
                  </a:lnTo>
                  <a:lnTo>
                    <a:pt x="102" y="32"/>
                  </a:lnTo>
                  <a:lnTo>
                    <a:pt x="102" y="28"/>
                  </a:lnTo>
                  <a:lnTo>
                    <a:pt x="102" y="28"/>
                  </a:lnTo>
                  <a:lnTo>
                    <a:pt x="102" y="26"/>
                  </a:lnTo>
                  <a:lnTo>
                    <a:pt x="104" y="24"/>
                  </a:lnTo>
                  <a:lnTo>
                    <a:pt x="106" y="24"/>
                  </a:lnTo>
                  <a:lnTo>
                    <a:pt x="108" y="22"/>
                  </a:lnTo>
                  <a:lnTo>
                    <a:pt x="106" y="20"/>
                  </a:lnTo>
                  <a:lnTo>
                    <a:pt x="100" y="20"/>
                  </a:lnTo>
                  <a:lnTo>
                    <a:pt x="100" y="22"/>
                  </a:lnTo>
                  <a:lnTo>
                    <a:pt x="100" y="20"/>
                  </a:lnTo>
                  <a:lnTo>
                    <a:pt x="100" y="18"/>
                  </a:lnTo>
                  <a:lnTo>
                    <a:pt x="98" y="18"/>
                  </a:lnTo>
                  <a:lnTo>
                    <a:pt x="96" y="18"/>
                  </a:lnTo>
                  <a:lnTo>
                    <a:pt x="96" y="16"/>
                  </a:lnTo>
                  <a:lnTo>
                    <a:pt x="98" y="14"/>
                  </a:lnTo>
                  <a:lnTo>
                    <a:pt x="100" y="14"/>
                  </a:lnTo>
                  <a:lnTo>
                    <a:pt x="98" y="10"/>
                  </a:lnTo>
                  <a:lnTo>
                    <a:pt x="98" y="10"/>
                  </a:lnTo>
                  <a:lnTo>
                    <a:pt x="96" y="10"/>
                  </a:lnTo>
                  <a:lnTo>
                    <a:pt x="94" y="10"/>
                  </a:lnTo>
                  <a:lnTo>
                    <a:pt x="94" y="8"/>
                  </a:lnTo>
                  <a:lnTo>
                    <a:pt x="96" y="6"/>
                  </a:lnTo>
                  <a:lnTo>
                    <a:pt x="96" y="4"/>
                  </a:lnTo>
                  <a:lnTo>
                    <a:pt x="96" y="4"/>
                  </a:lnTo>
                  <a:lnTo>
                    <a:pt x="98" y="2"/>
                  </a:lnTo>
                  <a:lnTo>
                    <a:pt x="96" y="2"/>
                  </a:lnTo>
                  <a:lnTo>
                    <a:pt x="94" y="2"/>
                  </a:lnTo>
                  <a:lnTo>
                    <a:pt x="90" y="6"/>
                  </a:lnTo>
                  <a:lnTo>
                    <a:pt x="90" y="8"/>
                  </a:lnTo>
                  <a:lnTo>
                    <a:pt x="88" y="8"/>
                  </a:lnTo>
                  <a:lnTo>
                    <a:pt x="88" y="6"/>
                  </a:lnTo>
                  <a:lnTo>
                    <a:pt x="88" y="4"/>
                  </a:lnTo>
                  <a:lnTo>
                    <a:pt x="86" y="4"/>
                  </a:lnTo>
                  <a:lnTo>
                    <a:pt x="86" y="0"/>
                  </a:lnTo>
                  <a:lnTo>
                    <a:pt x="84" y="0"/>
                  </a:lnTo>
                  <a:lnTo>
                    <a:pt x="82" y="2"/>
                  </a:lnTo>
                  <a:lnTo>
                    <a:pt x="80" y="0"/>
                  </a:lnTo>
                  <a:lnTo>
                    <a:pt x="80" y="4"/>
                  </a:lnTo>
                  <a:lnTo>
                    <a:pt x="80" y="6"/>
                  </a:lnTo>
                  <a:lnTo>
                    <a:pt x="80" y="6"/>
                  </a:lnTo>
                  <a:lnTo>
                    <a:pt x="78" y="8"/>
                  </a:lnTo>
                  <a:lnTo>
                    <a:pt x="76" y="8"/>
                  </a:lnTo>
                  <a:lnTo>
                    <a:pt x="76" y="6"/>
                  </a:lnTo>
                  <a:lnTo>
                    <a:pt x="74" y="6"/>
                  </a:lnTo>
                  <a:lnTo>
                    <a:pt x="72" y="8"/>
                  </a:lnTo>
                  <a:lnTo>
                    <a:pt x="70" y="10"/>
                  </a:lnTo>
                  <a:lnTo>
                    <a:pt x="68" y="10"/>
                  </a:lnTo>
                  <a:lnTo>
                    <a:pt x="66" y="6"/>
                  </a:lnTo>
                  <a:lnTo>
                    <a:pt x="64" y="6"/>
                  </a:lnTo>
                  <a:lnTo>
                    <a:pt x="64" y="6"/>
                  </a:lnTo>
                  <a:lnTo>
                    <a:pt x="62" y="6"/>
                  </a:lnTo>
                  <a:lnTo>
                    <a:pt x="62" y="10"/>
                  </a:lnTo>
                  <a:lnTo>
                    <a:pt x="62" y="14"/>
                  </a:lnTo>
                  <a:lnTo>
                    <a:pt x="60" y="20"/>
                  </a:lnTo>
                  <a:lnTo>
                    <a:pt x="62" y="16"/>
                  </a:lnTo>
                  <a:lnTo>
                    <a:pt x="60" y="12"/>
                  </a:lnTo>
                  <a:lnTo>
                    <a:pt x="60" y="10"/>
                  </a:lnTo>
                  <a:lnTo>
                    <a:pt x="58" y="10"/>
                  </a:lnTo>
                  <a:lnTo>
                    <a:pt x="58" y="6"/>
                  </a:lnTo>
                  <a:lnTo>
                    <a:pt x="56" y="6"/>
                  </a:lnTo>
                  <a:lnTo>
                    <a:pt x="50" y="8"/>
                  </a:lnTo>
                  <a:lnTo>
                    <a:pt x="50" y="12"/>
                  </a:lnTo>
                  <a:lnTo>
                    <a:pt x="52" y="14"/>
                  </a:lnTo>
                  <a:lnTo>
                    <a:pt x="48" y="16"/>
                  </a:lnTo>
                  <a:lnTo>
                    <a:pt x="48" y="16"/>
                  </a:lnTo>
                  <a:lnTo>
                    <a:pt x="48" y="14"/>
                  </a:lnTo>
                  <a:lnTo>
                    <a:pt x="46" y="12"/>
                  </a:lnTo>
                  <a:lnTo>
                    <a:pt x="44" y="6"/>
                  </a:lnTo>
                  <a:lnTo>
                    <a:pt x="44" y="6"/>
                  </a:lnTo>
                  <a:lnTo>
                    <a:pt x="40" y="8"/>
                  </a:lnTo>
                  <a:lnTo>
                    <a:pt x="40" y="14"/>
                  </a:lnTo>
                  <a:lnTo>
                    <a:pt x="42" y="16"/>
                  </a:lnTo>
                  <a:lnTo>
                    <a:pt x="42" y="20"/>
                  </a:lnTo>
                  <a:lnTo>
                    <a:pt x="40" y="22"/>
                  </a:lnTo>
                  <a:lnTo>
                    <a:pt x="38" y="22"/>
                  </a:lnTo>
                  <a:lnTo>
                    <a:pt x="38" y="18"/>
                  </a:lnTo>
                  <a:lnTo>
                    <a:pt x="36" y="20"/>
                  </a:lnTo>
                  <a:lnTo>
                    <a:pt x="34" y="22"/>
                  </a:lnTo>
                  <a:lnTo>
                    <a:pt x="34" y="24"/>
                  </a:lnTo>
                  <a:lnTo>
                    <a:pt x="34" y="28"/>
                  </a:lnTo>
                  <a:lnTo>
                    <a:pt x="32" y="24"/>
                  </a:lnTo>
                  <a:lnTo>
                    <a:pt x="30" y="24"/>
                  </a:lnTo>
                  <a:lnTo>
                    <a:pt x="30" y="22"/>
                  </a:lnTo>
                  <a:lnTo>
                    <a:pt x="32" y="20"/>
                  </a:lnTo>
                  <a:lnTo>
                    <a:pt x="32" y="18"/>
                  </a:lnTo>
                  <a:lnTo>
                    <a:pt x="28" y="18"/>
                  </a:lnTo>
                  <a:lnTo>
                    <a:pt x="30" y="16"/>
                  </a:lnTo>
                  <a:lnTo>
                    <a:pt x="28" y="14"/>
                  </a:lnTo>
                  <a:lnTo>
                    <a:pt x="30" y="14"/>
                  </a:lnTo>
                  <a:lnTo>
                    <a:pt x="32" y="12"/>
                  </a:lnTo>
                  <a:lnTo>
                    <a:pt x="32" y="10"/>
                  </a:lnTo>
                  <a:lnTo>
                    <a:pt x="30" y="10"/>
                  </a:lnTo>
                  <a:lnTo>
                    <a:pt x="32" y="8"/>
                  </a:lnTo>
                  <a:lnTo>
                    <a:pt x="30" y="6"/>
                  </a:lnTo>
                  <a:lnTo>
                    <a:pt x="28" y="8"/>
                  </a:lnTo>
                  <a:lnTo>
                    <a:pt x="28" y="6"/>
                  </a:lnTo>
                  <a:lnTo>
                    <a:pt x="24" y="4"/>
                  </a:lnTo>
                  <a:lnTo>
                    <a:pt x="24" y="2"/>
                  </a:lnTo>
                  <a:lnTo>
                    <a:pt x="22" y="0"/>
                  </a:lnTo>
                  <a:lnTo>
                    <a:pt x="20" y="0"/>
                  </a:lnTo>
                  <a:lnTo>
                    <a:pt x="18" y="0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4" y="2"/>
                  </a:lnTo>
                  <a:lnTo>
                    <a:pt x="16" y="2"/>
                  </a:lnTo>
                  <a:lnTo>
                    <a:pt x="16" y="0"/>
                  </a:lnTo>
                  <a:lnTo>
                    <a:pt x="18" y="0"/>
                  </a:lnTo>
                  <a:lnTo>
                    <a:pt x="20" y="2"/>
                  </a:lnTo>
                  <a:lnTo>
                    <a:pt x="22" y="2"/>
                  </a:lnTo>
                  <a:lnTo>
                    <a:pt x="20" y="4"/>
                  </a:lnTo>
                  <a:lnTo>
                    <a:pt x="20" y="2"/>
                  </a:lnTo>
                  <a:lnTo>
                    <a:pt x="16" y="2"/>
                  </a:lnTo>
                  <a:lnTo>
                    <a:pt x="16" y="4"/>
                  </a:lnTo>
                  <a:lnTo>
                    <a:pt x="20" y="6"/>
                  </a:lnTo>
                  <a:lnTo>
                    <a:pt x="22" y="8"/>
                  </a:lnTo>
                  <a:lnTo>
                    <a:pt x="22" y="10"/>
                  </a:lnTo>
                  <a:lnTo>
                    <a:pt x="20" y="10"/>
                  </a:lnTo>
                  <a:lnTo>
                    <a:pt x="20" y="10"/>
                  </a:lnTo>
                  <a:lnTo>
                    <a:pt x="18" y="8"/>
                  </a:lnTo>
                  <a:lnTo>
                    <a:pt x="16" y="8"/>
                  </a:lnTo>
                  <a:lnTo>
                    <a:pt x="16" y="8"/>
                  </a:lnTo>
                  <a:lnTo>
                    <a:pt x="16" y="6"/>
                  </a:lnTo>
                  <a:lnTo>
                    <a:pt x="14" y="4"/>
                  </a:lnTo>
                  <a:lnTo>
                    <a:pt x="12" y="4"/>
                  </a:lnTo>
                  <a:lnTo>
                    <a:pt x="10" y="4"/>
                  </a:lnTo>
                  <a:lnTo>
                    <a:pt x="12" y="6"/>
                  </a:lnTo>
                  <a:lnTo>
                    <a:pt x="12" y="8"/>
                  </a:lnTo>
                  <a:lnTo>
                    <a:pt x="10" y="6"/>
                  </a:lnTo>
                  <a:lnTo>
                    <a:pt x="8" y="6"/>
                  </a:lnTo>
                  <a:lnTo>
                    <a:pt x="6" y="6"/>
                  </a:lnTo>
                  <a:lnTo>
                    <a:pt x="8" y="8"/>
                  </a:lnTo>
                  <a:lnTo>
                    <a:pt x="10" y="10"/>
                  </a:lnTo>
                  <a:lnTo>
                    <a:pt x="10" y="10"/>
                  </a:lnTo>
                  <a:lnTo>
                    <a:pt x="8" y="10"/>
                  </a:lnTo>
                  <a:lnTo>
                    <a:pt x="6" y="10"/>
                  </a:lnTo>
                  <a:lnTo>
                    <a:pt x="8" y="12"/>
                  </a:lnTo>
                  <a:lnTo>
                    <a:pt x="10" y="14"/>
                  </a:lnTo>
                  <a:lnTo>
                    <a:pt x="10" y="14"/>
                  </a:lnTo>
                  <a:lnTo>
                    <a:pt x="8" y="14"/>
                  </a:lnTo>
                  <a:lnTo>
                    <a:pt x="10" y="16"/>
                  </a:lnTo>
                  <a:lnTo>
                    <a:pt x="8" y="16"/>
                  </a:lnTo>
                  <a:lnTo>
                    <a:pt x="6" y="12"/>
                  </a:lnTo>
                  <a:lnTo>
                    <a:pt x="4" y="12"/>
                  </a:lnTo>
                  <a:lnTo>
                    <a:pt x="2" y="14"/>
                  </a:lnTo>
                  <a:lnTo>
                    <a:pt x="4" y="16"/>
                  </a:lnTo>
                  <a:lnTo>
                    <a:pt x="6" y="18"/>
                  </a:lnTo>
                  <a:lnTo>
                    <a:pt x="4" y="18"/>
                  </a:lnTo>
                  <a:lnTo>
                    <a:pt x="2" y="16"/>
                  </a:lnTo>
                  <a:lnTo>
                    <a:pt x="0" y="16"/>
                  </a:lnTo>
                  <a:lnTo>
                    <a:pt x="0" y="18"/>
                  </a:lnTo>
                  <a:lnTo>
                    <a:pt x="2" y="18"/>
                  </a:lnTo>
                  <a:lnTo>
                    <a:pt x="4" y="20"/>
                  </a:lnTo>
                  <a:lnTo>
                    <a:pt x="6" y="22"/>
                  </a:lnTo>
                  <a:lnTo>
                    <a:pt x="8" y="20"/>
                  </a:lnTo>
                  <a:lnTo>
                    <a:pt x="10" y="18"/>
                  </a:lnTo>
                  <a:lnTo>
                    <a:pt x="12" y="16"/>
                  </a:lnTo>
                  <a:lnTo>
                    <a:pt x="12" y="18"/>
                  </a:lnTo>
                  <a:lnTo>
                    <a:pt x="12" y="18"/>
                  </a:lnTo>
                  <a:lnTo>
                    <a:pt x="14" y="18"/>
                  </a:lnTo>
                  <a:lnTo>
                    <a:pt x="16" y="18"/>
                  </a:lnTo>
                  <a:lnTo>
                    <a:pt x="16" y="20"/>
                  </a:lnTo>
                  <a:lnTo>
                    <a:pt x="18" y="20"/>
                  </a:lnTo>
                  <a:lnTo>
                    <a:pt x="20" y="18"/>
                  </a:lnTo>
                  <a:lnTo>
                    <a:pt x="20" y="18"/>
                  </a:lnTo>
                  <a:lnTo>
                    <a:pt x="20" y="20"/>
                  </a:lnTo>
                  <a:lnTo>
                    <a:pt x="20" y="20"/>
                  </a:lnTo>
                  <a:lnTo>
                    <a:pt x="22" y="18"/>
                  </a:lnTo>
                  <a:lnTo>
                    <a:pt x="22" y="18"/>
                  </a:lnTo>
                  <a:lnTo>
                    <a:pt x="22" y="20"/>
                  </a:lnTo>
                  <a:lnTo>
                    <a:pt x="24" y="22"/>
                  </a:lnTo>
                  <a:lnTo>
                    <a:pt x="24" y="20"/>
                  </a:lnTo>
                  <a:lnTo>
                    <a:pt x="28" y="22"/>
                  </a:lnTo>
                  <a:lnTo>
                    <a:pt x="26" y="22"/>
                  </a:lnTo>
                  <a:lnTo>
                    <a:pt x="24" y="22"/>
                  </a:lnTo>
                  <a:lnTo>
                    <a:pt x="22" y="24"/>
                  </a:lnTo>
                  <a:lnTo>
                    <a:pt x="20" y="24"/>
                  </a:lnTo>
                  <a:lnTo>
                    <a:pt x="18" y="26"/>
                  </a:lnTo>
                  <a:lnTo>
                    <a:pt x="18" y="26"/>
                  </a:lnTo>
                  <a:lnTo>
                    <a:pt x="22" y="28"/>
                  </a:lnTo>
                  <a:lnTo>
                    <a:pt x="24" y="28"/>
                  </a:lnTo>
                  <a:lnTo>
                    <a:pt x="24" y="26"/>
                  </a:lnTo>
                  <a:lnTo>
                    <a:pt x="26" y="24"/>
                  </a:lnTo>
                  <a:lnTo>
                    <a:pt x="26" y="26"/>
                  </a:lnTo>
                  <a:lnTo>
                    <a:pt x="24" y="28"/>
                  </a:lnTo>
                  <a:lnTo>
                    <a:pt x="20" y="28"/>
                  </a:lnTo>
                  <a:lnTo>
                    <a:pt x="20" y="28"/>
                  </a:lnTo>
                  <a:lnTo>
                    <a:pt x="16" y="30"/>
                  </a:lnTo>
                  <a:lnTo>
                    <a:pt x="16" y="30"/>
                  </a:lnTo>
                  <a:lnTo>
                    <a:pt x="16" y="28"/>
                  </a:lnTo>
                  <a:lnTo>
                    <a:pt x="16" y="28"/>
                  </a:lnTo>
                  <a:lnTo>
                    <a:pt x="14" y="28"/>
                  </a:lnTo>
                  <a:lnTo>
                    <a:pt x="14" y="28"/>
                  </a:lnTo>
                  <a:lnTo>
                    <a:pt x="14" y="28"/>
                  </a:lnTo>
                  <a:lnTo>
                    <a:pt x="12" y="30"/>
                  </a:lnTo>
                  <a:lnTo>
                    <a:pt x="10" y="30"/>
                  </a:lnTo>
                  <a:lnTo>
                    <a:pt x="8" y="30"/>
                  </a:lnTo>
                  <a:lnTo>
                    <a:pt x="6" y="30"/>
                  </a:lnTo>
                  <a:lnTo>
                    <a:pt x="4" y="30"/>
                  </a:lnTo>
                  <a:lnTo>
                    <a:pt x="2" y="30"/>
                  </a:lnTo>
                  <a:lnTo>
                    <a:pt x="2" y="30"/>
                  </a:lnTo>
                  <a:lnTo>
                    <a:pt x="2" y="32"/>
                  </a:lnTo>
                  <a:lnTo>
                    <a:pt x="4" y="34"/>
                  </a:lnTo>
                  <a:lnTo>
                    <a:pt x="6" y="34"/>
                  </a:lnTo>
                  <a:lnTo>
                    <a:pt x="6" y="34"/>
                  </a:lnTo>
                  <a:lnTo>
                    <a:pt x="10" y="36"/>
                  </a:lnTo>
                  <a:lnTo>
                    <a:pt x="16" y="34"/>
                  </a:lnTo>
                  <a:lnTo>
                    <a:pt x="18" y="36"/>
                  </a:lnTo>
                  <a:lnTo>
                    <a:pt x="18" y="36"/>
                  </a:lnTo>
                  <a:lnTo>
                    <a:pt x="16" y="38"/>
                  </a:lnTo>
                  <a:lnTo>
                    <a:pt x="16" y="38"/>
                  </a:lnTo>
                  <a:lnTo>
                    <a:pt x="18" y="40"/>
                  </a:lnTo>
                  <a:lnTo>
                    <a:pt x="20" y="42"/>
                  </a:lnTo>
                  <a:lnTo>
                    <a:pt x="20" y="42"/>
                  </a:lnTo>
                  <a:lnTo>
                    <a:pt x="24" y="40"/>
                  </a:lnTo>
                  <a:lnTo>
                    <a:pt x="22" y="40"/>
                  </a:lnTo>
                  <a:lnTo>
                    <a:pt x="20" y="42"/>
                  </a:lnTo>
                  <a:lnTo>
                    <a:pt x="20" y="44"/>
                  </a:lnTo>
                  <a:lnTo>
                    <a:pt x="22" y="46"/>
                  </a:lnTo>
                  <a:lnTo>
                    <a:pt x="24" y="44"/>
                  </a:lnTo>
                  <a:lnTo>
                    <a:pt x="28" y="44"/>
                  </a:lnTo>
                  <a:lnTo>
                    <a:pt x="28" y="46"/>
                  </a:lnTo>
                  <a:lnTo>
                    <a:pt x="26" y="44"/>
                  </a:lnTo>
                  <a:lnTo>
                    <a:pt x="24" y="46"/>
                  </a:lnTo>
                  <a:lnTo>
                    <a:pt x="22" y="46"/>
                  </a:lnTo>
                  <a:lnTo>
                    <a:pt x="20" y="48"/>
                  </a:lnTo>
                  <a:lnTo>
                    <a:pt x="20" y="48"/>
                  </a:lnTo>
                  <a:lnTo>
                    <a:pt x="20" y="50"/>
                  </a:lnTo>
                  <a:lnTo>
                    <a:pt x="18" y="50"/>
                  </a:lnTo>
                  <a:lnTo>
                    <a:pt x="16" y="50"/>
                  </a:lnTo>
                  <a:lnTo>
                    <a:pt x="16" y="48"/>
                  </a:lnTo>
                  <a:lnTo>
                    <a:pt x="14" y="48"/>
                  </a:lnTo>
                  <a:lnTo>
                    <a:pt x="14" y="48"/>
                  </a:lnTo>
                  <a:lnTo>
                    <a:pt x="12" y="48"/>
                  </a:lnTo>
                  <a:lnTo>
                    <a:pt x="12" y="52"/>
                  </a:lnTo>
                  <a:lnTo>
                    <a:pt x="14" y="52"/>
                  </a:lnTo>
                  <a:lnTo>
                    <a:pt x="14" y="52"/>
                  </a:lnTo>
                  <a:lnTo>
                    <a:pt x="12" y="56"/>
                  </a:lnTo>
                  <a:lnTo>
                    <a:pt x="16" y="56"/>
                  </a:lnTo>
                  <a:lnTo>
                    <a:pt x="16" y="56"/>
                  </a:lnTo>
                  <a:lnTo>
                    <a:pt x="18" y="56"/>
                  </a:lnTo>
                  <a:lnTo>
                    <a:pt x="22" y="58"/>
                  </a:lnTo>
                  <a:lnTo>
                    <a:pt x="26" y="54"/>
                  </a:lnTo>
                  <a:lnTo>
                    <a:pt x="28" y="56"/>
                  </a:lnTo>
                  <a:lnTo>
                    <a:pt x="30" y="56"/>
                  </a:lnTo>
                  <a:lnTo>
                    <a:pt x="30" y="56"/>
                  </a:lnTo>
                  <a:lnTo>
                    <a:pt x="32" y="58"/>
                  </a:lnTo>
                  <a:close/>
                </a:path>
              </a:pathLst>
            </a:custGeom>
            <a:grpFill/>
            <a:ln w="6350">
              <a:solidFill>
                <a:srgbClr val="F6AA16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/>
              <a:endParaRPr lang="en-US" sz="3448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66" name="Hungary">
              <a:extLst>
                <a:ext uri="{FF2B5EF4-FFF2-40B4-BE49-F238E27FC236}">
                  <a16:creationId xmlns:a16="http://schemas.microsoft.com/office/drawing/2014/main" id="{EAF010F4-8500-450F-BA58-4931B713515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8247" y="3173628"/>
              <a:ext cx="133970" cy="88038"/>
            </a:xfrm>
            <a:custGeom>
              <a:avLst/>
              <a:gdLst>
                <a:gd name="T0" fmla="*/ 44 w 70"/>
                <a:gd name="T1" fmla="*/ 40 h 46"/>
                <a:gd name="T2" fmla="*/ 48 w 70"/>
                <a:gd name="T3" fmla="*/ 36 h 46"/>
                <a:gd name="T4" fmla="*/ 50 w 70"/>
                <a:gd name="T5" fmla="*/ 36 h 46"/>
                <a:gd name="T6" fmla="*/ 50 w 70"/>
                <a:gd name="T7" fmla="*/ 34 h 46"/>
                <a:gd name="T8" fmla="*/ 54 w 70"/>
                <a:gd name="T9" fmla="*/ 34 h 46"/>
                <a:gd name="T10" fmla="*/ 56 w 70"/>
                <a:gd name="T11" fmla="*/ 32 h 46"/>
                <a:gd name="T12" fmla="*/ 56 w 70"/>
                <a:gd name="T13" fmla="*/ 30 h 46"/>
                <a:gd name="T14" fmla="*/ 60 w 70"/>
                <a:gd name="T15" fmla="*/ 22 h 46"/>
                <a:gd name="T16" fmla="*/ 62 w 70"/>
                <a:gd name="T17" fmla="*/ 16 h 46"/>
                <a:gd name="T18" fmla="*/ 66 w 70"/>
                <a:gd name="T19" fmla="*/ 10 h 46"/>
                <a:gd name="T20" fmla="*/ 68 w 70"/>
                <a:gd name="T21" fmla="*/ 10 h 46"/>
                <a:gd name="T22" fmla="*/ 70 w 70"/>
                <a:gd name="T23" fmla="*/ 8 h 46"/>
                <a:gd name="T24" fmla="*/ 68 w 70"/>
                <a:gd name="T25" fmla="*/ 4 h 46"/>
                <a:gd name="T26" fmla="*/ 66 w 70"/>
                <a:gd name="T27" fmla="*/ 2 h 46"/>
                <a:gd name="T28" fmla="*/ 62 w 70"/>
                <a:gd name="T29" fmla="*/ 0 h 46"/>
                <a:gd name="T30" fmla="*/ 60 w 70"/>
                <a:gd name="T31" fmla="*/ 2 h 46"/>
                <a:gd name="T32" fmla="*/ 56 w 70"/>
                <a:gd name="T33" fmla="*/ 0 h 46"/>
                <a:gd name="T34" fmla="*/ 50 w 70"/>
                <a:gd name="T35" fmla="*/ 2 h 46"/>
                <a:gd name="T36" fmla="*/ 48 w 70"/>
                <a:gd name="T37" fmla="*/ 0 h 46"/>
                <a:gd name="T38" fmla="*/ 44 w 70"/>
                <a:gd name="T39" fmla="*/ 0 h 46"/>
                <a:gd name="T40" fmla="*/ 42 w 70"/>
                <a:gd name="T41" fmla="*/ 4 h 46"/>
                <a:gd name="T42" fmla="*/ 40 w 70"/>
                <a:gd name="T43" fmla="*/ 6 h 46"/>
                <a:gd name="T44" fmla="*/ 40 w 70"/>
                <a:gd name="T45" fmla="*/ 8 h 46"/>
                <a:gd name="T46" fmla="*/ 36 w 70"/>
                <a:gd name="T47" fmla="*/ 4 h 46"/>
                <a:gd name="T48" fmla="*/ 32 w 70"/>
                <a:gd name="T49" fmla="*/ 8 h 46"/>
                <a:gd name="T50" fmla="*/ 28 w 70"/>
                <a:gd name="T51" fmla="*/ 8 h 46"/>
                <a:gd name="T52" fmla="*/ 28 w 70"/>
                <a:gd name="T53" fmla="*/ 10 h 46"/>
                <a:gd name="T54" fmla="*/ 22 w 70"/>
                <a:gd name="T55" fmla="*/ 12 h 46"/>
                <a:gd name="T56" fmla="*/ 18 w 70"/>
                <a:gd name="T57" fmla="*/ 14 h 46"/>
                <a:gd name="T58" fmla="*/ 14 w 70"/>
                <a:gd name="T59" fmla="*/ 12 h 46"/>
                <a:gd name="T60" fmla="*/ 6 w 70"/>
                <a:gd name="T61" fmla="*/ 8 h 46"/>
                <a:gd name="T62" fmla="*/ 6 w 70"/>
                <a:gd name="T63" fmla="*/ 8 h 46"/>
                <a:gd name="T64" fmla="*/ 6 w 70"/>
                <a:gd name="T65" fmla="*/ 12 h 46"/>
                <a:gd name="T66" fmla="*/ 6 w 70"/>
                <a:gd name="T67" fmla="*/ 14 h 46"/>
                <a:gd name="T68" fmla="*/ 0 w 70"/>
                <a:gd name="T69" fmla="*/ 14 h 46"/>
                <a:gd name="T70" fmla="*/ 0 w 70"/>
                <a:gd name="T71" fmla="*/ 14 h 46"/>
                <a:gd name="T72" fmla="*/ 2 w 70"/>
                <a:gd name="T73" fmla="*/ 18 h 46"/>
                <a:gd name="T74" fmla="*/ 0 w 70"/>
                <a:gd name="T75" fmla="*/ 20 h 46"/>
                <a:gd name="T76" fmla="*/ 0 w 70"/>
                <a:gd name="T77" fmla="*/ 22 h 46"/>
                <a:gd name="T78" fmla="*/ 2 w 70"/>
                <a:gd name="T79" fmla="*/ 26 h 46"/>
                <a:gd name="T80" fmla="*/ 0 w 70"/>
                <a:gd name="T81" fmla="*/ 28 h 46"/>
                <a:gd name="T82" fmla="*/ 0 w 70"/>
                <a:gd name="T83" fmla="*/ 28 h 46"/>
                <a:gd name="T84" fmla="*/ 2 w 70"/>
                <a:gd name="T85" fmla="*/ 32 h 46"/>
                <a:gd name="T86" fmla="*/ 2 w 70"/>
                <a:gd name="T87" fmla="*/ 36 h 46"/>
                <a:gd name="T88" fmla="*/ 4 w 70"/>
                <a:gd name="T89" fmla="*/ 36 h 46"/>
                <a:gd name="T90" fmla="*/ 10 w 70"/>
                <a:gd name="T91" fmla="*/ 40 h 46"/>
                <a:gd name="T92" fmla="*/ 12 w 70"/>
                <a:gd name="T93" fmla="*/ 42 h 46"/>
                <a:gd name="T94" fmla="*/ 14 w 70"/>
                <a:gd name="T95" fmla="*/ 42 h 46"/>
                <a:gd name="T96" fmla="*/ 20 w 70"/>
                <a:gd name="T97" fmla="*/ 44 h 46"/>
                <a:gd name="T98" fmla="*/ 26 w 70"/>
                <a:gd name="T99" fmla="*/ 46 h 46"/>
                <a:gd name="T100" fmla="*/ 28 w 70"/>
                <a:gd name="T101" fmla="*/ 42 h 46"/>
                <a:gd name="T102" fmla="*/ 28 w 70"/>
                <a:gd name="T103" fmla="*/ 44 h 46"/>
                <a:gd name="T104" fmla="*/ 30 w 70"/>
                <a:gd name="T105" fmla="*/ 42 h 46"/>
                <a:gd name="T106" fmla="*/ 34 w 70"/>
                <a:gd name="T107" fmla="*/ 40 h 46"/>
                <a:gd name="T108" fmla="*/ 36 w 70"/>
                <a:gd name="T109" fmla="*/ 42 h 46"/>
                <a:gd name="T110" fmla="*/ 36 w 70"/>
                <a:gd name="T111" fmla="*/ 40 h 46"/>
                <a:gd name="T112" fmla="*/ 38 w 70"/>
                <a:gd name="T113" fmla="*/ 38 h 46"/>
                <a:gd name="T114" fmla="*/ 40 w 70"/>
                <a:gd name="T115" fmla="*/ 38 h 46"/>
                <a:gd name="T116" fmla="*/ 42 w 70"/>
                <a:gd name="T117" fmla="*/ 38 h 46"/>
                <a:gd name="T118" fmla="*/ 44 w 70"/>
                <a:gd name="T119" fmla="*/ 4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70" h="46">
                  <a:moveTo>
                    <a:pt x="44" y="40"/>
                  </a:moveTo>
                  <a:lnTo>
                    <a:pt x="48" y="36"/>
                  </a:lnTo>
                  <a:lnTo>
                    <a:pt x="50" y="36"/>
                  </a:lnTo>
                  <a:lnTo>
                    <a:pt x="50" y="34"/>
                  </a:lnTo>
                  <a:lnTo>
                    <a:pt x="54" y="34"/>
                  </a:lnTo>
                  <a:lnTo>
                    <a:pt x="56" y="32"/>
                  </a:lnTo>
                  <a:lnTo>
                    <a:pt x="56" y="30"/>
                  </a:lnTo>
                  <a:lnTo>
                    <a:pt x="60" y="22"/>
                  </a:lnTo>
                  <a:lnTo>
                    <a:pt x="62" y="16"/>
                  </a:lnTo>
                  <a:lnTo>
                    <a:pt x="66" y="10"/>
                  </a:lnTo>
                  <a:lnTo>
                    <a:pt x="68" y="10"/>
                  </a:lnTo>
                  <a:lnTo>
                    <a:pt x="70" y="8"/>
                  </a:lnTo>
                  <a:lnTo>
                    <a:pt x="68" y="4"/>
                  </a:lnTo>
                  <a:lnTo>
                    <a:pt x="66" y="2"/>
                  </a:lnTo>
                  <a:lnTo>
                    <a:pt x="62" y="0"/>
                  </a:lnTo>
                  <a:lnTo>
                    <a:pt x="60" y="2"/>
                  </a:lnTo>
                  <a:lnTo>
                    <a:pt x="56" y="0"/>
                  </a:lnTo>
                  <a:lnTo>
                    <a:pt x="50" y="2"/>
                  </a:lnTo>
                  <a:lnTo>
                    <a:pt x="48" y="0"/>
                  </a:lnTo>
                  <a:lnTo>
                    <a:pt x="44" y="0"/>
                  </a:lnTo>
                  <a:lnTo>
                    <a:pt x="42" y="4"/>
                  </a:lnTo>
                  <a:lnTo>
                    <a:pt x="40" y="6"/>
                  </a:lnTo>
                  <a:lnTo>
                    <a:pt x="40" y="8"/>
                  </a:lnTo>
                  <a:lnTo>
                    <a:pt x="36" y="4"/>
                  </a:lnTo>
                  <a:lnTo>
                    <a:pt x="32" y="8"/>
                  </a:lnTo>
                  <a:lnTo>
                    <a:pt x="28" y="8"/>
                  </a:lnTo>
                  <a:lnTo>
                    <a:pt x="28" y="10"/>
                  </a:lnTo>
                  <a:lnTo>
                    <a:pt x="22" y="12"/>
                  </a:lnTo>
                  <a:lnTo>
                    <a:pt x="18" y="14"/>
                  </a:lnTo>
                  <a:lnTo>
                    <a:pt x="14" y="12"/>
                  </a:lnTo>
                  <a:lnTo>
                    <a:pt x="6" y="8"/>
                  </a:lnTo>
                  <a:lnTo>
                    <a:pt x="6" y="8"/>
                  </a:lnTo>
                  <a:lnTo>
                    <a:pt x="6" y="12"/>
                  </a:lnTo>
                  <a:lnTo>
                    <a:pt x="6" y="14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2" y="18"/>
                  </a:lnTo>
                  <a:lnTo>
                    <a:pt x="0" y="20"/>
                  </a:lnTo>
                  <a:lnTo>
                    <a:pt x="0" y="22"/>
                  </a:lnTo>
                  <a:lnTo>
                    <a:pt x="2" y="26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2" y="32"/>
                  </a:lnTo>
                  <a:lnTo>
                    <a:pt x="2" y="36"/>
                  </a:lnTo>
                  <a:lnTo>
                    <a:pt x="4" y="36"/>
                  </a:lnTo>
                  <a:lnTo>
                    <a:pt x="10" y="40"/>
                  </a:lnTo>
                  <a:lnTo>
                    <a:pt x="12" y="42"/>
                  </a:lnTo>
                  <a:lnTo>
                    <a:pt x="14" y="42"/>
                  </a:lnTo>
                  <a:lnTo>
                    <a:pt x="20" y="44"/>
                  </a:lnTo>
                  <a:lnTo>
                    <a:pt x="26" y="46"/>
                  </a:lnTo>
                  <a:lnTo>
                    <a:pt x="28" y="42"/>
                  </a:lnTo>
                  <a:lnTo>
                    <a:pt x="28" y="44"/>
                  </a:lnTo>
                  <a:lnTo>
                    <a:pt x="30" y="42"/>
                  </a:lnTo>
                  <a:lnTo>
                    <a:pt x="34" y="40"/>
                  </a:lnTo>
                  <a:lnTo>
                    <a:pt x="36" y="42"/>
                  </a:lnTo>
                  <a:lnTo>
                    <a:pt x="36" y="40"/>
                  </a:lnTo>
                  <a:lnTo>
                    <a:pt x="38" y="38"/>
                  </a:lnTo>
                  <a:lnTo>
                    <a:pt x="40" y="38"/>
                  </a:lnTo>
                  <a:lnTo>
                    <a:pt x="42" y="38"/>
                  </a:lnTo>
                  <a:lnTo>
                    <a:pt x="44" y="40"/>
                  </a:lnTo>
                  <a:close/>
                </a:path>
              </a:pathLst>
            </a:custGeom>
            <a:grpFill/>
            <a:ln w="6350">
              <a:solidFill>
                <a:srgbClr val="F6AA16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/>
              <a:endParaRPr lang="en-US" sz="3448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67" name="Guinea Bissau">
              <a:extLst>
                <a:ext uri="{FF2B5EF4-FFF2-40B4-BE49-F238E27FC236}">
                  <a16:creationId xmlns:a16="http://schemas.microsoft.com/office/drawing/2014/main" id="{7C99572C-171D-417A-9BA5-41818E40C1BD}"/>
                </a:ext>
              </a:extLst>
            </p:cNvPr>
            <p:cNvSpPr>
              <a:spLocks/>
            </p:cNvSpPr>
            <p:nvPr/>
          </p:nvSpPr>
          <p:spPr bwMode="auto">
            <a:xfrm>
              <a:off x="5529497" y="4115247"/>
              <a:ext cx="72727" cy="45933"/>
            </a:xfrm>
            <a:custGeom>
              <a:avLst/>
              <a:gdLst>
                <a:gd name="T0" fmla="*/ 0 w 38"/>
                <a:gd name="T1" fmla="*/ 6 h 24"/>
                <a:gd name="T2" fmla="*/ 4 w 38"/>
                <a:gd name="T3" fmla="*/ 6 h 24"/>
                <a:gd name="T4" fmla="*/ 8 w 38"/>
                <a:gd name="T5" fmla="*/ 4 h 24"/>
                <a:gd name="T6" fmla="*/ 16 w 38"/>
                <a:gd name="T7" fmla="*/ 6 h 24"/>
                <a:gd name="T8" fmla="*/ 18 w 38"/>
                <a:gd name="T9" fmla="*/ 2 h 24"/>
                <a:gd name="T10" fmla="*/ 22 w 38"/>
                <a:gd name="T11" fmla="*/ 0 h 24"/>
                <a:gd name="T12" fmla="*/ 34 w 38"/>
                <a:gd name="T13" fmla="*/ 2 h 24"/>
                <a:gd name="T14" fmla="*/ 36 w 38"/>
                <a:gd name="T15" fmla="*/ 2 h 24"/>
                <a:gd name="T16" fmla="*/ 38 w 38"/>
                <a:gd name="T17" fmla="*/ 6 h 24"/>
                <a:gd name="T18" fmla="*/ 36 w 38"/>
                <a:gd name="T19" fmla="*/ 8 h 24"/>
                <a:gd name="T20" fmla="*/ 36 w 38"/>
                <a:gd name="T21" fmla="*/ 12 h 24"/>
                <a:gd name="T22" fmla="*/ 38 w 38"/>
                <a:gd name="T23" fmla="*/ 12 h 24"/>
                <a:gd name="T24" fmla="*/ 38 w 38"/>
                <a:gd name="T25" fmla="*/ 16 h 24"/>
                <a:gd name="T26" fmla="*/ 36 w 38"/>
                <a:gd name="T27" fmla="*/ 16 h 24"/>
                <a:gd name="T28" fmla="*/ 32 w 38"/>
                <a:gd name="T29" fmla="*/ 18 h 24"/>
                <a:gd name="T30" fmla="*/ 28 w 38"/>
                <a:gd name="T31" fmla="*/ 20 h 24"/>
                <a:gd name="T32" fmla="*/ 26 w 38"/>
                <a:gd name="T33" fmla="*/ 20 h 24"/>
                <a:gd name="T34" fmla="*/ 24 w 38"/>
                <a:gd name="T35" fmla="*/ 24 h 24"/>
                <a:gd name="T36" fmla="*/ 22 w 38"/>
                <a:gd name="T37" fmla="*/ 24 h 24"/>
                <a:gd name="T38" fmla="*/ 20 w 38"/>
                <a:gd name="T39" fmla="*/ 24 h 24"/>
                <a:gd name="T40" fmla="*/ 22 w 38"/>
                <a:gd name="T41" fmla="*/ 22 h 24"/>
                <a:gd name="T42" fmla="*/ 16 w 38"/>
                <a:gd name="T43" fmla="*/ 22 h 24"/>
                <a:gd name="T44" fmla="*/ 18 w 38"/>
                <a:gd name="T45" fmla="*/ 18 h 24"/>
                <a:gd name="T46" fmla="*/ 18 w 38"/>
                <a:gd name="T47" fmla="*/ 18 h 24"/>
                <a:gd name="T48" fmla="*/ 18 w 38"/>
                <a:gd name="T49" fmla="*/ 16 h 24"/>
                <a:gd name="T50" fmla="*/ 18 w 38"/>
                <a:gd name="T51" fmla="*/ 16 h 24"/>
                <a:gd name="T52" fmla="*/ 16 w 38"/>
                <a:gd name="T53" fmla="*/ 16 h 24"/>
                <a:gd name="T54" fmla="*/ 14 w 38"/>
                <a:gd name="T55" fmla="*/ 14 h 24"/>
                <a:gd name="T56" fmla="*/ 20 w 38"/>
                <a:gd name="T57" fmla="*/ 14 h 24"/>
                <a:gd name="T58" fmla="*/ 22 w 38"/>
                <a:gd name="T59" fmla="*/ 14 h 24"/>
                <a:gd name="T60" fmla="*/ 18 w 38"/>
                <a:gd name="T61" fmla="*/ 12 h 24"/>
                <a:gd name="T62" fmla="*/ 16 w 38"/>
                <a:gd name="T63" fmla="*/ 12 h 24"/>
                <a:gd name="T64" fmla="*/ 12 w 38"/>
                <a:gd name="T65" fmla="*/ 14 h 24"/>
                <a:gd name="T66" fmla="*/ 10 w 38"/>
                <a:gd name="T67" fmla="*/ 14 h 24"/>
                <a:gd name="T68" fmla="*/ 10 w 38"/>
                <a:gd name="T69" fmla="*/ 12 h 24"/>
                <a:gd name="T70" fmla="*/ 8 w 38"/>
                <a:gd name="T71" fmla="*/ 12 h 24"/>
                <a:gd name="T72" fmla="*/ 4 w 38"/>
                <a:gd name="T73" fmla="*/ 10 h 24"/>
                <a:gd name="T74" fmla="*/ 8 w 38"/>
                <a:gd name="T75" fmla="*/ 8 h 24"/>
                <a:gd name="T76" fmla="*/ 6 w 38"/>
                <a:gd name="T77" fmla="*/ 8 h 24"/>
                <a:gd name="T78" fmla="*/ 2 w 38"/>
                <a:gd name="T79" fmla="*/ 8 h 24"/>
                <a:gd name="T80" fmla="*/ 0 w 38"/>
                <a:gd name="T81" fmla="*/ 6 h 24"/>
                <a:gd name="T82" fmla="*/ 0 w 38"/>
                <a:gd name="T83" fmla="*/ 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8" h="24">
                  <a:moveTo>
                    <a:pt x="0" y="6"/>
                  </a:moveTo>
                  <a:lnTo>
                    <a:pt x="4" y="6"/>
                  </a:lnTo>
                  <a:lnTo>
                    <a:pt x="8" y="4"/>
                  </a:lnTo>
                  <a:lnTo>
                    <a:pt x="16" y="6"/>
                  </a:lnTo>
                  <a:lnTo>
                    <a:pt x="18" y="2"/>
                  </a:lnTo>
                  <a:lnTo>
                    <a:pt x="22" y="0"/>
                  </a:lnTo>
                  <a:lnTo>
                    <a:pt x="34" y="2"/>
                  </a:lnTo>
                  <a:lnTo>
                    <a:pt x="36" y="2"/>
                  </a:lnTo>
                  <a:lnTo>
                    <a:pt x="38" y="6"/>
                  </a:lnTo>
                  <a:lnTo>
                    <a:pt x="36" y="8"/>
                  </a:lnTo>
                  <a:lnTo>
                    <a:pt x="36" y="12"/>
                  </a:lnTo>
                  <a:lnTo>
                    <a:pt x="38" y="12"/>
                  </a:lnTo>
                  <a:lnTo>
                    <a:pt x="38" y="16"/>
                  </a:lnTo>
                  <a:lnTo>
                    <a:pt x="36" y="16"/>
                  </a:lnTo>
                  <a:lnTo>
                    <a:pt x="32" y="18"/>
                  </a:lnTo>
                  <a:lnTo>
                    <a:pt x="28" y="20"/>
                  </a:lnTo>
                  <a:lnTo>
                    <a:pt x="26" y="20"/>
                  </a:lnTo>
                  <a:lnTo>
                    <a:pt x="24" y="24"/>
                  </a:lnTo>
                  <a:lnTo>
                    <a:pt x="22" y="24"/>
                  </a:lnTo>
                  <a:lnTo>
                    <a:pt x="20" y="24"/>
                  </a:lnTo>
                  <a:lnTo>
                    <a:pt x="22" y="22"/>
                  </a:lnTo>
                  <a:lnTo>
                    <a:pt x="16" y="22"/>
                  </a:lnTo>
                  <a:lnTo>
                    <a:pt x="18" y="18"/>
                  </a:lnTo>
                  <a:lnTo>
                    <a:pt x="18" y="18"/>
                  </a:lnTo>
                  <a:lnTo>
                    <a:pt x="18" y="16"/>
                  </a:lnTo>
                  <a:lnTo>
                    <a:pt x="18" y="16"/>
                  </a:lnTo>
                  <a:lnTo>
                    <a:pt x="16" y="16"/>
                  </a:lnTo>
                  <a:lnTo>
                    <a:pt x="14" y="14"/>
                  </a:lnTo>
                  <a:lnTo>
                    <a:pt x="20" y="14"/>
                  </a:lnTo>
                  <a:lnTo>
                    <a:pt x="22" y="14"/>
                  </a:lnTo>
                  <a:lnTo>
                    <a:pt x="18" y="12"/>
                  </a:lnTo>
                  <a:lnTo>
                    <a:pt x="16" y="12"/>
                  </a:lnTo>
                  <a:lnTo>
                    <a:pt x="12" y="14"/>
                  </a:lnTo>
                  <a:lnTo>
                    <a:pt x="10" y="14"/>
                  </a:lnTo>
                  <a:lnTo>
                    <a:pt x="10" y="12"/>
                  </a:lnTo>
                  <a:lnTo>
                    <a:pt x="8" y="12"/>
                  </a:lnTo>
                  <a:lnTo>
                    <a:pt x="4" y="10"/>
                  </a:lnTo>
                  <a:lnTo>
                    <a:pt x="8" y="8"/>
                  </a:lnTo>
                  <a:lnTo>
                    <a:pt x="6" y="8"/>
                  </a:lnTo>
                  <a:lnTo>
                    <a:pt x="2" y="8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grpFill/>
            <a:ln w="6350">
              <a:solidFill>
                <a:srgbClr val="F6AA16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/>
              <a:endParaRPr lang="en-US" sz="3448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68" name="Guinea">
              <a:extLst>
                <a:ext uri="{FF2B5EF4-FFF2-40B4-BE49-F238E27FC236}">
                  <a16:creationId xmlns:a16="http://schemas.microsoft.com/office/drawing/2014/main" id="{689CF671-06CB-4E1B-A055-0F88BAB94F5B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5430" y="4119075"/>
              <a:ext cx="168420" cy="164592"/>
            </a:xfrm>
            <a:custGeom>
              <a:avLst/>
              <a:gdLst>
                <a:gd name="T0" fmla="*/ 2 w 88"/>
                <a:gd name="T1" fmla="*/ 18 h 86"/>
                <a:gd name="T2" fmla="*/ 8 w 88"/>
                <a:gd name="T3" fmla="*/ 16 h 86"/>
                <a:gd name="T4" fmla="*/ 14 w 88"/>
                <a:gd name="T5" fmla="*/ 14 h 86"/>
                <a:gd name="T6" fmla="*/ 12 w 88"/>
                <a:gd name="T7" fmla="*/ 10 h 86"/>
                <a:gd name="T8" fmla="*/ 14 w 88"/>
                <a:gd name="T9" fmla="*/ 4 h 86"/>
                <a:gd name="T10" fmla="*/ 14 w 88"/>
                <a:gd name="T11" fmla="*/ 0 h 86"/>
                <a:gd name="T12" fmla="*/ 28 w 88"/>
                <a:gd name="T13" fmla="*/ 2 h 86"/>
                <a:gd name="T14" fmla="*/ 34 w 88"/>
                <a:gd name="T15" fmla="*/ 4 h 86"/>
                <a:gd name="T16" fmla="*/ 40 w 88"/>
                <a:gd name="T17" fmla="*/ 4 h 86"/>
                <a:gd name="T18" fmla="*/ 44 w 88"/>
                <a:gd name="T19" fmla="*/ 6 h 86"/>
                <a:gd name="T20" fmla="*/ 46 w 88"/>
                <a:gd name="T21" fmla="*/ 8 h 86"/>
                <a:gd name="T22" fmla="*/ 50 w 88"/>
                <a:gd name="T23" fmla="*/ 8 h 86"/>
                <a:gd name="T24" fmla="*/ 54 w 88"/>
                <a:gd name="T25" fmla="*/ 10 h 86"/>
                <a:gd name="T26" fmla="*/ 60 w 88"/>
                <a:gd name="T27" fmla="*/ 8 h 86"/>
                <a:gd name="T28" fmla="*/ 64 w 88"/>
                <a:gd name="T29" fmla="*/ 4 h 86"/>
                <a:gd name="T30" fmla="*/ 70 w 88"/>
                <a:gd name="T31" fmla="*/ 6 h 86"/>
                <a:gd name="T32" fmla="*/ 74 w 88"/>
                <a:gd name="T33" fmla="*/ 4 h 86"/>
                <a:gd name="T34" fmla="*/ 76 w 88"/>
                <a:gd name="T35" fmla="*/ 8 h 86"/>
                <a:gd name="T36" fmla="*/ 76 w 88"/>
                <a:gd name="T37" fmla="*/ 14 h 86"/>
                <a:gd name="T38" fmla="*/ 80 w 88"/>
                <a:gd name="T39" fmla="*/ 14 h 86"/>
                <a:gd name="T40" fmla="*/ 78 w 88"/>
                <a:gd name="T41" fmla="*/ 20 h 86"/>
                <a:gd name="T42" fmla="*/ 80 w 88"/>
                <a:gd name="T43" fmla="*/ 22 h 86"/>
                <a:gd name="T44" fmla="*/ 82 w 88"/>
                <a:gd name="T45" fmla="*/ 20 h 86"/>
                <a:gd name="T46" fmla="*/ 84 w 88"/>
                <a:gd name="T47" fmla="*/ 24 h 86"/>
                <a:gd name="T48" fmla="*/ 86 w 88"/>
                <a:gd name="T49" fmla="*/ 26 h 86"/>
                <a:gd name="T50" fmla="*/ 88 w 88"/>
                <a:gd name="T51" fmla="*/ 28 h 86"/>
                <a:gd name="T52" fmla="*/ 82 w 88"/>
                <a:gd name="T53" fmla="*/ 32 h 86"/>
                <a:gd name="T54" fmla="*/ 84 w 88"/>
                <a:gd name="T55" fmla="*/ 34 h 86"/>
                <a:gd name="T56" fmla="*/ 82 w 88"/>
                <a:gd name="T57" fmla="*/ 42 h 86"/>
                <a:gd name="T58" fmla="*/ 84 w 88"/>
                <a:gd name="T59" fmla="*/ 48 h 86"/>
                <a:gd name="T60" fmla="*/ 86 w 88"/>
                <a:gd name="T61" fmla="*/ 52 h 86"/>
                <a:gd name="T62" fmla="*/ 82 w 88"/>
                <a:gd name="T63" fmla="*/ 52 h 86"/>
                <a:gd name="T64" fmla="*/ 84 w 88"/>
                <a:gd name="T65" fmla="*/ 56 h 86"/>
                <a:gd name="T66" fmla="*/ 84 w 88"/>
                <a:gd name="T67" fmla="*/ 60 h 86"/>
                <a:gd name="T68" fmla="*/ 80 w 88"/>
                <a:gd name="T69" fmla="*/ 68 h 86"/>
                <a:gd name="T70" fmla="*/ 80 w 88"/>
                <a:gd name="T71" fmla="*/ 72 h 86"/>
                <a:gd name="T72" fmla="*/ 76 w 88"/>
                <a:gd name="T73" fmla="*/ 78 h 86"/>
                <a:gd name="T74" fmla="*/ 58 w 88"/>
                <a:gd name="T75" fmla="*/ 86 h 86"/>
                <a:gd name="T76" fmla="*/ 52 w 88"/>
                <a:gd name="T77" fmla="*/ 82 h 86"/>
                <a:gd name="T78" fmla="*/ 46 w 88"/>
                <a:gd name="T79" fmla="*/ 78 h 86"/>
                <a:gd name="T80" fmla="*/ 46 w 88"/>
                <a:gd name="T81" fmla="*/ 74 h 86"/>
                <a:gd name="T82" fmla="*/ 52 w 88"/>
                <a:gd name="T83" fmla="*/ 56 h 86"/>
                <a:gd name="T84" fmla="*/ 52 w 88"/>
                <a:gd name="T85" fmla="*/ 52 h 86"/>
                <a:gd name="T86" fmla="*/ 54 w 88"/>
                <a:gd name="T87" fmla="*/ 50 h 86"/>
                <a:gd name="T88" fmla="*/ 52 w 88"/>
                <a:gd name="T89" fmla="*/ 46 h 86"/>
                <a:gd name="T90" fmla="*/ 48 w 88"/>
                <a:gd name="T91" fmla="*/ 38 h 86"/>
                <a:gd name="T92" fmla="*/ 46 w 88"/>
                <a:gd name="T93" fmla="*/ 32 h 86"/>
                <a:gd name="T94" fmla="*/ 32 w 88"/>
                <a:gd name="T95" fmla="*/ 34 h 86"/>
                <a:gd name="T96" fmla="*/ 26 w 88"/>
                <a:gd name="T97" fmla="*/ 38 h 86"/>
                <a:gd name="T98" fmla="*/ 22 w 88"/>
                <a:gd name="T99" fmla="*/ 42 h 86"/>
                <a:gd name="T100" fmla="*/ 20 w 88"/>
                <a:gd name="T101" fmla="*/ 42 h 86"/>
                <a:gd name="T102" fmla="*/ 14 w 88"/>
                <a:gd name="T103" fmla="*/ 36 h 86"/>
                <a:gd name="T104" fmla="*/ 12 w 88"/>
                <a:gd name="T105" fmla="*/ 34 h 86"/>
                <a:gd name="T106" fmla="*/ 12 w 88"/>
                <a:gd name="T107" fmla="*/ 32 h 86"/>
                <a:gd name="T108" fmla="*/ 8 w 88"/>
                <a:gd name="T109" fmla="*/ 32 h 86"/>
                <a:gd name="T110" fmla="*/ 4 w 88"/>
                <a:gd name="T111" fmla="*/ 32 h 86"/>
                <a:gd name="T112" fmla="*/ 2 w 88"/>
                <a:gd name="T113" fmla="*/ 22 h 86"/>
                <a:gd name="T114" fmla="*/ 0 w 88"/>
                <a:gd name="T115" fmla="*/ 22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88" h="86">
                  <a:moveTo>
                    <a:pt x="0" y="22"/>
                  </a:moveTo>
                  <a:lnTo>
                    <a:pt x="2" y="18"/>
                  </a:lnTo>
                  <a:lnTo>
                    <a:pt x="4" y="18"/>
                  </a:lnTo>
                  <a:lnTo>
                    <a:pt x="8" y="16"/>
                  </a:lnTo>
                  <a:lnTo>
                    <a:pt x="12" y="14"/>
                  </a:lnTo>
                  <a:lnTo>
                    <a:pt x="14" y="14"/>
                  </a:lnTo>
                  <a:lnTo>
                    <a:pt x="14" y="10"/>
                  </a:lnTo>
                  <a:lnTo>
                    <a:pt x="12" y="10"/>
                  </a:lnTo>
                  <a:lnTo>
                    <a:pt x="12" y="6"/>
                  </a:lnTo>
                  <a:lnTo>
                    <a:pt x="14" y="4"/>
                  </a:lnTo>
                  <a:lnTo>
                    <a:pt x="12" y="0"/>
                  </a:lnTo>
                  <a:lnTo>
                    <a:pt x="14" y="0"/>
                  </a:lnTo>
                  <a:lnTo>
                    <a:pt x="22" y="0"/>
                  </a:lnTo>
                  <a:lnTo>
                    <a:pt x="28" y="2"/>
                  </a:lnTo>
                  <a:lnTo>
                    <a:pt x="30" y="4"/>
                  </a:lnTo>
                  <a:lnTo>
                    <a:pt x="34" y="4"/>
                  </a:lnTo>
                  <a:lnTo>
                    <a:pt x="38" y="4"/>
                  </a:lnTo>
                  <a:lnTo>
                    <a:pt x="40" y="4"/>
                  </a:lnTo>
                  <a:lnTo>
                    <a:pt x="42" y="4"/>
                  </a:lnTo>
                  <a:lnTo>
                    <a:pt x="44" y="6"/>
                  </a:lnTo>
                  <a:lnTo>
                    <a:pt x="46" y="6"/>
                  </a:lnTo>
                  <a:lnTo>
                    <a:pt x="46" y="8"/>
                  </a:lnTo>
                  <a:lnTo>
                    <a:pt x="48" y="8"/>
                  </a:lnTo>
                  <a:lnTo>
                    <a:pt x="50" y="8"/>
                  </a:lnTo>
                  <a:lnTo>
                    <a:pt x="52" y="8"/>
                  </a:lnTo>
                  <a:lnTo>
                    <a:pt x="54" y="10"/>
                  </a:lnTo>
                  <a:lnTo>
                    <a:pt x="58" y="10"/>
                  </a:lnTo>
                  <a:lnTo>
                    <a:pt x="60" y="8"/>
                  </a:lnTo>
                  <a:lnTo>
                    <a:pt x="62" y="8"/>
                  </a:lnTo>
                  <a:lnTo>
                    <a:pt x="64" y="4"/>
                  </a:lnTo>
                  <a:lnTo>
                    <a:pt x="66" y="4"/>
                  </a:lnTo>
                  <a:lnTo>
                    <a:pt x="70" y="6"/>
                  </a:lnTo>
                  <a:lnTo>
                    <a:pt x="70" y="4"/>
                  </a:lnTo>
                  <a:lnTo>
                    <a:pt x="74" y="4"/>
                  </a:lnTo>
                  <a:lnTo>
                    <a:pt x="74" y="6"/>
                  </a:lnTo>
                  <a:lnTo>
                    <a:pt x="76" y="8"/>
                  </a:lnTo>
                  <a:lnTo>
                    <a:pt x="78" y="10"/>
                  </a:lnTo>
                  <a:lnTo>
                    <a:pt x="76" y="14"/>
                  </a:lnTo>
                  <a:lnTo>
                    <a:pt x="78" y="14"/>
                  </a:lnTo>
                  <a:lnTo>
                    <a:pt x="80" y="14"/>
                  </a:lnTo>
                  <a:lnTo>
                    <a:pt x="80" y="16"/>
                  </a:lnTo>
                  <a:lnTo>
                    <a:pt x="78" y="20"/>
                  </a:lnTo>
                  <a:lnTo>
                    <a:pt x="78" y="22"/>
                  </a:lnTo>
                  <a:lnTo>
                    <a:pt x="80" y="22"/>
                  </a:lnTo>
                  <a:lnTo>
                    <a:pt x="80" y="22"/>
                  </a:lnTo>
                  <a:lnTo>
                    <a:pt x="82" y="20"/>
                  </a:lnTo>
                  <a:lnTo>
                    <a:pt x="82" y="22"/>
                  </a:lnTo>
                  <a:lnTo>
                    <a:pt x="84" y="24"/>
                  </a:lnTo>
                  <a:lnTo>
                    <a:pt x="84" y="26"/>
                  </a:lnTo>
                  <a:lnTo>
                    <a:pt x="86" y="26"/>
                  </a:lnTo>
                  <a:lnTo>
                    <a:pt x="88" y="28"/>
                  </a:lnTo>
                  <a:lnTo>
                    <a:pt x="88" y="28"/>
                  </a:lnTo>
                  <a:lnTo>
                    <a:pt x="86" y="30"/>
                  </a:lnTo>
                  <a:lnTo>
                    <a:pt x="82" y="32"/>
                  </a:lnTo>
                  <a:lnTo>
                    <a:pt x="82" y="34"/>
                  </a:lnTo>
                  <a:lnTo>
                    <a:pt x="84" y="34"/>
                  </a:lnTo>
                  <a:lnTo>
                    <a:pt x="84" y="40"/>
                  </a:lnTo>
                  <a:lnTo>
                    <a:pt x="82" y="42"/>
                  </a:lnTo>
                  <a:lnTo>
                    <a:pt x="84" y="46"/>
                  </a:lnTo>
                  <a:lnTo>
                    <a:pt x="84" y="48"/>
                  </a:lnTo>
                  <a:lnTo>
                    <a:pt x="86" y="50"/>
                  </a:lnTo>
                  <a:lnTo>
                    <a:pt x="86" y="52"/>
                  </a:lnTo>
                  <a:lnTo>
                    <a:pt x="84" y="50"/>
                  </a:lnTo>
                  <a:lnTo>
                    <a:pt x="82" y="52"/>
                  </a:lnTo>
                  <a:lnTo>
                    <a:pt x="82" y="54"/>
                  </a:lnTo>
                  <a:lnTo>
                    <a:pt x="84" y="56"/>
                  </a:lnTo>
                  <a:lnTo>
                    <a:pt x="86" y="56"/>
                  </a:lnTo>
                  <a:lnTo>
                    <a:pt x="84" y="60"/>
                  </a:lnTo>
                  <a:lnTo>
                    <a:pt x="82" y="66"/>
                  </a:lnTo>
                  <a:lnTo>
                    <a:pt x="80" y="68"/>
                  </a:lnTo>
                  <a:lnTo>
                    <a:pt x="78" y="70"/>
                  </a:lnTo>
                  <a:lnTo>
                    <a:pt x="80" y="72"/>
                  </a:lnTo>
                  <a:lnTo>
                    <a:pt x="78" y="76"/>
                  </a:lnTo>
                  <a:lnTo>
                    <a:pt x="76" y="78"/>
                  </a:lnTo>
                  <a:lnTo>
                    <a:pt x="76" y="78"/>
                  </a:lnTo>
                  <a:lnTo>
                    <a:pt x="58" y="86"/>
                  </a:lnTo>
                  <a:lnTo>
                    <a:pt x="54" y="82"/>
                  </a:lnTo>
                  <a:lnTo>
                    <a:pt x="52" y="82"/>
                  </a:lnTo>
                  <a:lnTo>
                    <a:pt x="48" y="78"/>
                  </a:lnTo>
                  <a:lnTo>
                    <a:pt x="46" y="78"/>
                  </a:lnTo>
                  <a:lnTo>
                    <a:pt x="48" y="76"/>
                  </a:lnTo>
                  <a:lnTo>
                    <a:pt x="46" y="74"/>
                  </a:lnTo>
                  <a:lnTo>
                    <a:pt x="52" y="70"/>
                  </a:lnTo>
                  <a:lnTo>
                    <a:pt x="52" y="56"/>
                  </a:lnTo>
                  <a:lnTo>
                    <a:pt x="54" y="52"/>
                  </a:lnTo>
                  <a:lnTo>
                    <a:pt x="52" y="52"/>
                  </a:lnTo>
                  <a:lnTo>
                    <a:pt x="52" y="50"/>
                  </a:lnTo>
                  <a:lnTo>
                    <a:pt x="54" y="50"/>
                  </a:lnTo>
                  <a:lnTo>
                    <a:pt x="54" y="48"/>
                  </a:lnTo>
                  <a:lnTo>
                    <a:pt x="52" y="46"/>
                  </a:lnTo>
                  <a:lnTo>
                    <a:pt x="52" y="44"/>
                  </a:lnTo>
                  <a:lnTo>
                    <a:pt x="48" y="38"/>
                  </a:lnTo>
                  <a:lnTo>
                    <a:pt x="48" y="36"/>
                  </a:lnTo>
                  <a:lnTo>
                    <a:pt x="46" y="32"/>
                  </a:lnTo>
                  <a:lnTo>
                    <a:pt x="36" y="32"/>
                  </a:lnTo>
                  <a:lnTo>
                    <a:pt x="32" y="34"/>
                  </a:lnTo>
                  <a:lnTo>
                    <a:pt x="30" y="36"/>
                  </a:lnTo>
                  <a:lnTo>
                    <a:pt x="26" y="38"/>
                  </a:lnTo>
                  <a:lnTo>
                    <a:pt x="26" y="40"/>
                  </a:lnTo>
                  <a:lnTo>
                    <a:pt x="22" y="42"/>
                  </a:lnTo>
                  <a:lnTo>
                    <a:pt x="22" y="42"/>
                  </a:lnTo>
                  <a:lnTo>
                    <a:pt x="20" y="42"/>
                  </a:lnTo>
                  <a:lnTo>
                    <a:pt x="16" y="40"/>
                  </a:lnTo>
                  <a:lnTo>
                    <a:pt x="14" y="36"/>
                  </a:lnTo>
                  <a:lnTo>
                    <a:pt x="12" y="36"/>
                  </a:lnTo>
                  <a:lnTo>
                    <a:pt x="12" y="34"/>
                  </a:lnTo>
                  <a:lnTo>
                    <a:pt x="12" y="32"/>
                  </a:lnTo>
                  <a:lnTo>
                    <a:pt x="12" y="32"/>
                  </a:lnTo>
                  <a:lnTo>
                    <a:pt x="10" y="30"/>
                  </a:lnTo>
                  <a:lnTo>
                    <a:pt x="8" y="32"/>
                  </a:lnTo>
                  <a:lnTo>
                    <a:pt x="8" y="32"/>
                  </a:lnTo>
                  <a:lnTo>
                    <a:pt x="4" y="32"/>
                  </a:lnTo>
                  <a:lnTo>
                    <a:pt x="2" y="28"/>
                  </a:lnTo>
                  <a:lnTo>
                    <a:pt x="2" y="22"/>
                  </a:lnTo>
                  <a:lnTo>
                    <a:pt x="0" y="22"/>
                  </a:lnTo>
                  <a:lnTo>
                    <a:pt x="0" y="22"/>
                  </a:lnTo>
                  <a:close/>
                </a:path>
              </a:pathLst>
            </a:custGeom>
            <a:grpFill/>
            <a:ln w="6350">
              <a:solidFill>
                <a:srgbClr val="F6AA16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/>
              <a:endParaRPr lang="en-US" sz="3448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69" name="Greece">
              <a:extLst>
                <a:ext uri="{FF2B5EF4-FFF2-40B4-BE49-F238E27FC236}">
                  <a16:creationId xmlns:a16="http://schemas.microsoft.com/office/drawing/2014/main" id="{C6CCC595-52A0-4B89-B102-D164653FB2D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48630" y="3368842"/>
              <a:ext cx="202869" cy="195214"/>
            </a:xfrm>
            <a:custGeom>
              <a:avLst/>
              <a:gdLst>
                <a:gd name="T0" fmla="*/ 64 w 106"/>
                <a:gd name="T1" fmla="*/ 8 h 102"/>
                <a:gd name="T2" fmla="*/ 42 w 106"/>
                <a:gd name="T3" fmla="*/ 8 h 102"/>
                <a:gd name="T4" fmla="*/ 18 w 106"/>
                <a:gd name="T5" fmla="*/ 18 h 102"/>
                <a:gd name="T6" fmla="*/ 12 w 106"/>
                <a:gd name="T7" fmla="*/ 40 h 102"/>
                <a:gd name="T8" fmla="*/ 28 w 106"/>
                <a:gd name="T9" fmla="*/ 54 h 102"/>
                <a:gd name="T10" fmla="*/ 40 w 106"/>
                <a:gd name="T11" fmla="*/ 58 h 102"/>
                <a:gd name="T12" fmla="*/ 20 w 106"/>
                <a:gd name="T13" fmla="*/ 58 h 102"/>
                <a:gd name="T14" fmla="*/ 30 w 106"/>
                <a:gd name="T15" fmla="*/ 78 h 102"/>
                <a:gd name="T16" fmla="*/ 38 w 106"/>
                <a:gd name="T17" fmla="*/ 78 h 102"/>
                <a:gd name="T18" fmla="*/ 40 w 106"/>
                <a:gd name="T19" fmla="*/ 68 h 102"/>
                <a:gd name="T20" fmla="*/ 48 w 106"/>
                <a:gd name="T21" fmla="*/ 66 h 102"/>
                <a:gd name="T22" fmla="*/ 50 w 106"/>
                <a:gd name="T23" fmla="*/ 62 h 102"/>
                <a:gd name="T24" fmla="*/ 44 w 106"/>
                <a:gd name="T25" fmla="*/ 48 h 102"/>
                <a:gd name="T26" fmla="*/ 40 w 106"/>
                <a:gd name="T27" fmla="*/ 40 h 102"/>
                <a:gd name="T28" fmla="*/ 38 w 106"/>
                <a:gd name="T29" fmla="*/ 32 h 102"/>
                <a:gd name="T30" fmla="*/ 38 w 106"/>
                <a:gd name="T31" fmla="*/ 20 h 102"/>
                <a:gd name="T32" fmla="*/ 48 w 106"/>
                <a:gd name="T33" fmla="*/ 24 h 102"/>
                <a:gd name="T34" fmla="*/ 56 w 106"/>
                <a:gd name="T35" fmla="*/ 24 h 102"/>
                <a:gd name="T36" fmla="*/ 60 w 106"/>
                <a:gd name="T37" fmla="*/ 16 h 102"/>
                <a:gd name="T38" fmla="*/ 78 w 106"/>
                <a:gd name="T39" fmla="*/ 10 h 102"/>
                <a:gd name="T40" fmla="*/ 50 w 106"/>
                <a:gd name="T41" fmla="*/ 96 h 102"/>
                <a:gd name="T42" fmla="*/ 68 w 106"/>
                <a:gd name="T43" fmla="*/ 102 h 102"/>
                <a:gd name="T44" fmla="*/ 84 w 106"/>
                <a:gd name="T45" fmla="*/ 96 h 102"/>
                <a:gd name="T46" fmla="*/ 72 w 106"/>
                <a:gd name="T47" fmla="*/ 94 h 102"/>
                <a:gd name="T48" fmla="*/ 58 w 106"/>
                <a:gd name="T49" fmla="*/ 92 h 102"/>
                <a:gd name="T50" fmla="*/ 54 w 106"/>
                <a:gd name="T51" fmla="*/ 94 h 102"/>
                <a:gd name="T52" fmla="*/ 2 w 106"/>
                <a:gd name="T53" fmla="*/ 36 h 102"/>
                <a:gd name="T54" fmla="*/ 14 w 106"/>
                <a:gd name="T55" fmla="*/ 46 h 102"/>
                <a:gd name="T56" fmla="*/ 14 w 106"/>
                <a:gd name="T57" fmla="*/ 54 h 102"/>
                <a:gd name="T58" fmla="*/ 12 w 106"/>
                <a:gd name="T59" fmla="*/ 58 h 102"/>
                <a:gd name="T60" fmla="*/ 16 w 106"/>
                <a:gd name="T61" fmla="*/ 64 h 102"/>
                <a:gd name="T62" fmla="*/ 94 w 106"/>
                <a:gd name="T63" fmla="*/ 88 h 102"/>
                <a:gd name="T64" fmla="*/ 94 w 106"/>
                <a:gd name="T65" fmla="*/ 96 h 102"/>
                <a:gd name="T66" fmla="*/ 106 w 106"/>
                <a:gd name="T67" fmla="*/ 80 h 102"/>
                <a:gd name="T68" fmla="*/ 100 w 106"/>
                <a:gd name="T69" fmla="*/ 88 h 102"/>
                <a:gd name="T70" fmla="*/ 84 w 106"/>
                <a:gd name="T71" fmla="*/ 64 h 102"/>
                <a:gd name="T72" fmla="*/ 86 w 106"/>
                <a:gd name="T73" fmla="*/ 64 h 102"/>
                <a:gd name="T74" fmla="*/ 76 w 106"/>
                <a:gd name="T75" fmla="*/ 54 h 102"/>
                <a:gd name="T76" fmla="*/ 76 w 106"/>
                <a:gd name="T77" fmla="*/ 44 h 102"/>
                <a:gd name="T78" fmla="*/ 82 w 106"/>
                <a:gd name="T79" fmla="*/ 42 h 102"/>
                <a:gd name="T80" fmla="*/ 78 w 106"/>
                <a:gd name="T81" fmla="*/ 42 h 102"/>
                <a:gd name="T82" fmla="*/ 70 w 106"/>
                <a:gd name="T83" fmla="*/ 20 h 102"/>
                <a:gd name="T84" fmla="*/ 66 w 106"/>
                <a:gd name="T85" fmla="*/ 30 h 102"/>
                <a:gd name="T86" fmla="*/ 58 w 106"/>
                <a:gd name="T87" fmla="*/ 18 h 102"/>
                <a:gd name="T88" fmla="*/ 44 w 106"/>
                <a:gd name="T89" fmla="*/ 42 h 102"/>
                <a:gd name="T90" fmla="*/ 62 w 106"/>
                <a:gd name="T91" fmla="*/ 48 h 102"/>
                <a:gd name="T92" fmla="*/ 80 w 106"/>
                <a:gd name="T93" fmla="*/ 66 h 102"/>
                <a:gd name="T94" fmla="*/ 60 w 106"/>
                <a:gd name="T95" fmla="*/ 72 h 102"/>
                <a:gd name="T96" fmla="*/ 58 w 106"/>
                <a:gd name="T97" fmla="*/ 66 h 102"/>
                <a:gd name="T98" fmla="*/ 70 w 106"/>
                <a:gd name="T99" fmla="*/ 72 h 102"/>
                <a:gd name="T100" fmla="*/ 72 w 106"/>
                <a:gd name="T101" fmla="*/ 68 h 102"/>
                <a:gd name="T102" fmla="*/ 68 w 106"/>
                <a:gd name="T103" fmla="*/ 66 h 102"/>
                <a:gd name="T104" fmla="*/ 62 w 106"/>
                <a:gd name="T105" fmla="*/ 60 h 102"/>
                <a:gd name="T106" fmla="*/ 52 w 106"/>
                <a:gd name="T107" fmla="*/ 48 h 102"/>
                <a:gd name="T108" fmla="*/ 60 w 106"/>
                <a:gd name="T109" fmla="*/ 60 h 102"/>
                <a:gd name="T110" fmla="*/ 50 w 106"/>
                <a:gd name="T111" fmla="*/ 52 h 102"/>
                <a:gd name="T112" fmla="*/ 40 w 106"/>
                <a:gd name="T113" fmla="*/ 46 h 102"/>
                <a:gd name="T114" fmla="*/ 42 w 106"/>
                <a:gd name="T115" fmla="*/ 8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06" h="102">
                  <a:moveTo>
                    <a:pt x="80" y="0"/>
                  </a:moveTo>
                  <a:lnTo>
                    <a:pt x="78" y="0"/>
                  </a:lnTo>
                  <a:lnTo>
                    <a:pt x="76" y="2"/>
                  </a:lnTo>
                  <a:lnTo>
                    <a:pt x="76" y="4"/>
                  </a:lnTo>
                  <a:lnTo>
                    <a:pt x="76" y="6"/>
                  </a:lnTo>
                  <a:lnTo>
                    <a:pt x="74" y="8"/>
                  </a:lnTo>
                  <a:lnTo>
                    <a:pt x="70" y="8"/>
                  </a:lnTo>
                  <a:lnTo>
                    <a:pt x="68" y="8"/>
                  </a:lnTo>
                  <a:lnTo>
                    <a:pt x="64" y="8"/>
                  </a:lnTo>
                  <a:lnTo>
                    <a:pt x="62" y="8"/>
                  </a:lnTo>
                  <a:lnTo>
                    <a:pt x="60" y="8"/>
                  </a:lnTo>
                  <a:lnTo>
                    <a:pt x="58" y="8"/>
                  </a:lnTo>
                  <a:lnTo>
                    <a:pt x="58" y="6"/>
                  </a:lnTo>
                  <a:lnTo>
                    <a:pt x="56" y="6"/>
                  </a:lnTo>
                  <a:lnTo>
                    <a:pt x="52" y="6"/>
                  </a:lnTo>
                  <a:lnTo>
                    <a:pt x="50" y="8"/>
                  </a:lnTo>
                  <a:lnTo>
                    <a:pt x="46" y="8"/>
                  </a:lnTo>
                  <a:lnTo>
                    <a:pt x="42" y="8"/>
                  </a:lnTo>
                  <a:lnTo>
                    <a:pt x="42" y="8"/>
                  </a:lnTo>
                  <a:lnTo>
                    <a:pt x="40" y="10"/>
                  </a:lnTo>
                  <a:lnTo>
                    <a:pt x="38" y="10"/>
                  </a:lnTo>
                  <a:lnTo>
                    <a:pt x="34" y="12"/>
                  </a:lnTo>
                  <a:lnTo>
                    <a:pt x="28" y="10"/>
                  </a:lnTo>
                  <a:lnTo>
                    <a:pt x="26" y="12"/>
                  </a:lnTo>
                  <a:lnTo>
                    <a:pt x="26" y="14"/>
                  </a:lnTo>
                  <a:lnTo>
                    <a:pt x="22" y="14"/>
                  </a:lnTo>
                  <a:lnTo>
                    <a:pt x="18" y="18"/>
                  </a:lnTo>
                  <a:lnTo>
                    <a:pt x="18" y="22"/>
                  </a:lnTo>
                  <a:lnTo>
                    <a:pt x="14" y="24"/>
                  </a:lnTo>
                  <a:lnTo>
                    <a:pt x="10" y="26"/>
                  </a:lnTo>
                  <a:lnTo>
                    <a:pt x="10" y="30"/>
                  </a:lnTo>
                  <a:lnTo>
                    <a:pt x="8" y="32"/>
                  </a:lnTo>
                  <a:lnTo>
                    <a:pt x="8" y="34"/>
                  </a:lnTo>
                  <a:lnTo>
                    <a:pt x="8" y="34"/>
                  </a:lnTo>
                  <a:lnTo>
                    <a:pt x="8" y="38"/>
                  </a:lnTo>
                  <a:lnTo>
                    <a:pt x="12" y="40"/>
                  </a:lnTo>
                  <a:lnTo>
                    <a:pt x="14" y="44"/>
                  </a:lnTo>
                  <a:lnTo>
                    <a:pt x="16" y="44"/>
                  </a:lnTo>
                  <a:lnTo>
                    <a:pt x="14" y="46"/>
                  </a:lnTo>
                  <a:lnTo>
                    <a:pt x="18" y="50"/>
                  </a:lnTo>
                  <a:lnTo>
                    <a:pt x="20" y="54"/>
                  </a:lnTo>
                  <a:lnTo>
                    <a:pt x="20" y="54"/>
                  </a:lnTo>
                  <a:lnTo>
                    <a:pt x="22" y="52"/>
                  </a:lnTo>
                  <a:lnTo>
                    <a:pt x="24" y="54"/>
                  </a:lnTo>
                  <a:lnTo>
                    <a:pt x="28" y="54"/>
                  </a:lnTo>
                  <a:lnTo>
                    <a:pt x="28" y="52"/>
                  </a:lnTo>
                  <a:lnTo>
                    <a:pt x="32" y="52"/>
                  </a:lnTo>
                  <a:lnTo>
                    <a:pt x="34" y="56"/>
                  </a:lnTo>
                  <a:lnTo>
                    <a:pt x="36" y="54"/>
                  </a:lnTo>
                  <a:lnTo>
                    <a:pt x="36" y="56"/>
                  </a:lnTo>
                  <a:lnTo>
                    <a:pt x="38" y="56"/>
                  </a:lnTo>
                  <a:lnTo>
                    <a:pt x="40" y="56"/>
                  </a:lnTo>
                  <a:lnTo>
                    <a:pt x="42" y="58"/>
                  </a:lnTo>
                  <a:lnTo>
                    <a:pt x="40" y="58"/>
                  </a:lnTo>
                  <a:lnTo>
                    <a:pt x="38" y="60"/>
                  </a:lnTo>
                  <a:lnTo>
                    <a:pt x="36" y="58"/>
                  </a:lnTo>
                  <a:lnTo>
                    <a:pt x="34" y="58"/>
                  </a:lnTo>
                  <a:lnTo>
                    <a:pt x="30" y="54"/>
                  </a:lnTo>
                  <a:lnTo>
                    <a:pt x="28" y="56"/>
                  </a:lnTo>
                  <a:lnTo>
                    <a:pt x="26" y="56"/>
                  </a:lnTo>
                  <a:lnTo>
                    <a:pt x="24" y="56"/>
                  </a:lnTo>
                  <a:lnTo>
                    <a:pt x="22" y="58"/>
                  </a:lnTo>
                  <a:lnTo>
                    <a:pt x="20" y="58"/>
                  </a:lnTo>
                  <a:lnTo>
                    <a:pt x="20" y="60"/>
                  </a:lnTo>
                  <a:lnTo>
                    <a:pt x="22" y="64"/>
                  </a:lnTo>
                  <a:lnTo>
                    <a:pt x="24" y="66"/>
                  </a:lnTo>
                  <a:lnTo>
                    <a:pt x="28" y="68"/>
                  </a:lnTo>
                  <a:lnTo>
                    <a:pt x="28" y="68"/>
                  </a:lnTo>
                  <a:lnTo>
                    <a:pt x="28" y="70"/>
                  </a:lnTo>
                  <a:lnTo>
                    <a:pt x="28" y="72"/>
                  </a:lnTo>
                  <a:lnTo>
                    <a:pt x="28" y="76"/>
                  </a:lnTo>
                  <a:lnTo>
                    <a:pt x="30" y="78"/>
                  </a:lnTo>
                  <a:lnTo>
                    <a:pt x="32" y="76"/>
                  </a:lnTo>
                  <a:lnTo>
                    <a:pt x="30" y="74"/>
                  </a:lnTo>
                  <a:lnTo>
                    <a:pt x="32" y="72"/>
                  </a:lnTo>
                  <a:lnTo>
                    <a:pt x="32" y="74"/>
                  </a:lnTo>
                  <a:lnTo>
                    <a:pt x="36" y="76"/>
                  </a:lnTo>
                  <a:lnTo>
                    <a:pt x="36" y="78"/>
                  </a:lnTo>
                  <a:lnTo>
                    <a:pt x="36" y="80"/>
                  </a:lnTo>
                  <a:lnTo>
                    <a:pt x="38" y="82"/>
                  </a:lnTo>
                  <a:lnTo>
                    <a:pt x="38" y="78"/>
                  </a:lnTo>
                  <a:lnTo>
                    <a:pt x="38" y="76"/>
                  </a:lnTo>
                  <a:lnTo>
                    <a:pt x="40" y="76"/>
                  </a:lnTo>
                  <a:lnTo>
                    <a:pt x="42" y="78"/>
                  </a:lnTo>
                  <a:lnTo>
                    <a:pt x="46" y="80"/>
                  </a:lnTo>
                  <a:lnTo>
                    <a:pt x="44" y="78"/>
                  </a:lnTo>
                  <a:lnTo>
                    <a:pt x="44" y="76"/>
                  </a:lnTo>
                  <a:lnTo>
                    <a:pt x="42" y="74"/>
                  </a:lnTo>
                  <a:lnTo>
                    <a:pt x="42" y="70"/>
                  </a:lnTo>
                  <a:lnTo>
                    <a:pt x="40" y="68"/>
                  </a:lnTo>
                  <a:lnTo>
                    <a:pt x="40" y="66"/>
                  </a:lnTo>
                  <a:lnTo>
                    <a:pt x="42" y="66"/>
                  </a:lnTo>
                  <a:lnTo>
                    <a:pt x="44" y="68"/>
                  </a:lnTo>
                  <a:lnTo>
                    <a:pt x="42" y="68"/>
                  </a:lnTo>
                  <a:lnTo>
                    <a:pt x="44" y="70"/>
                  </a:lnTo>
                  <a:lnTo>
                    <a:pt x="46" y="68"/>
                  </a:lnTo>
                  <a:lnTo>
                    <a:pt x="48" y="68"/>
                  </a:lnTo>
                  <a:lnTo>
                    <a:pt x="48" y="68"/>
                  </a:lnTo>
                  <a:lnTo>
                    <a:pt x="48" y="66"/>
                  </a:lnTo>
                  <a:lnTo>
                    <a:pt x="48" y="66"/>
                  </a:lnTo>
                  <a:lnTo>
                    <a:pt x="46" y="66"/>
                  </a:lnTo>
                  <a:lnTo>
                    <a:pt x="44" y="64"/>
                  </a:lnTo>
                  <a:lnTo>
                    <a:pt x="44" y="64"/>
                  </a:lnTo>
                  <a:lnTo>
                    <a:pt x="42" y="62"/>
                  </a:lnTo>
                  <a:lnTo>
                    <a:pt x="44" y="60"/>
                  </a:lnTo>
                  <a:lnTo>
                    <a:pt x="46" y="60"/>
                  </a:lnTo>
                  <a:lnTo>
                    <a:pt x="48" y="60"/>
                  </a:lnTo>
                  <a:lnTo>
                    <a:pt x="50" y="62"/>
                  </a:lnTo>
                  <a:lnTo>
                    <a:pt x="52" y="62"/>
                  </a:lnTo>
                  <a:lnTo>
                    <a:pt x="54" y="64"/>
                  </a:lnTo>
                  <a:lnTo>
                    <a:pt x="54" y="62"/>
                  </a:lnTo>
                  <a:lnTo>
                    <a:pt x="52" y="58"/>
                  </a:lnTo>
                  <a:lnTo>
                    <a:pt x="52" y="56"/>
                  </a:lnTo>
                  <a:lnTo>
                    <a:pt x="52" y="54"/>
                  </a:lnTo>
                  <a:lnTo>
                    <a:pt x="46" y="50"/>
                  </a:lnTo>
                  <a:lnTo>
                    <a:pt x="44" y="50"/>
                  </a:lnTo>
                  <a:lnTo>
                    <a:pt x="44" y="48"/>
                  </a:lnTo>
                  <a:lnTo>
                    <a:pt x="42" y="50"/>
                  </a:lnTo>
                  <a:lnTo>
                    <a:pt x="42" y="48"/>
                  </a:lnTo>
                  <a:lnTo>
                    <a:pt x="38" y="48"/>
                  </a:lnTo>
                  <a:lnTo>
                    <a:pt x="36" y="46"/>
                  </a:lnTo>
                  <a:lnTo>
                    <a:pt x="38" y="46"/>
                  </a:lnTo>
                  <a:lnTo>
                    <a:pt x="40" y="44"/>
                  </a:lnTo>
                  <a:lnTo>
                    <a:pt x="40" y="42"/>
                  </a:lnTo>
                  <a:lnTo>
                    <a:pt x="38" y="42"/>
                  </a:lnTo>
                  <a:lnTo>
                    <a:pt x="40" y="40"/>
                  </a:lnTo>
                  <a:lnTo>
                    <a:pt x="38" y="38"/>
                  </a:lnTo>
                  <a:lnTo>
                    <a:pt x="40" y="38"/>
                  </a:lnTo>
                  <a:lnTo>
                    <a:pt x="42" y="40"/>
                  </a:lnTo>
                  <a:lnTo>
                    <a:pt x="42" y="42"/>
                  </a:lnTo>
                  <a:lnTo>
                    <a:pt x="42" y="42"/>
                  </a:lnTo>
                  <a:lnTo>
                    <a:pt x="42" y="42"/>
                  </a:lnTo>
                  <a:lnTo>
                    <a:pt x="44" y="40"/>
                  </a:lnTo>
                  <a:lnTo>
                    <a:pt x="42" y="38"/>
                  </a:lnTo>
                  <a:lnTo>
                    <a:pt x="38" y="32"/>
                  </a:lnTo>
                  <a:lnTo>
                    <a:pt x="36" y="32"/>
                  </a:lnTo>
                  <a:lnTo>
                    <a:pt x="36" y="30"/>
                  </a:lnTo>
                  <a:lnTo>
                    <a:pt x="34" y="28"/>
                  </a:lnTo>
                  <a:lnTo>
                    <a:pt x="34" y="26"/>
                  </a:lnTo>
                  <a:lnTo>
                    <a:pt x="34" y="22"/>
                  </a:lnTo>
                  <a:lnTo>
                    <a:pt x="36" y="18"/>
                  </a:lnTo>
                  <a:lnTo>
                    <a:pt x="40" y="18"/>
                  </a:lnTo>
                  <a:lnTo>
                    <a:pt x="40" y="20"/>
                  </a:lnTo>
                  <a:lnTo>
                    <a:pt x="38" y="20"/>
                  </a:lnTo>
                  <a:lnTo>
                    <a:pt x="38" y="22"/>
                  </a:lnTo>
                  <a:lnTo>
                    <a:pt x="42" y="24"/>
                  </a:lnTo>
                  <a:lnTo>
                    <a:pt x="42" y="26"/>
                  </a:lnTo>
                  <a:lnTo>
                    <a:pt x="44" y="28"/>
                  </a:lnTo>
                  <a:lnTo>
                    <a:pt x="48" y="28"/>
                  </a:lnTo>
                  <a:lnTo>
                    <a:pt x="46" y="28"/>
                  </a:lnTo>
                  <a:lnTo>
                    <a:pt x="44" y="26"/>
                  </a:lnTo>
                  <a:lnTo>
                    <a:pt x="44" y="24"/>
                  </a:lnTo>
                  <a:lnTo>
                    <a:pt x="48" y="24"/>
                  </a:lnTo>
                  <a:lnTo>
                    <a:pt x="50" y="28"/>
                  </a:lnTo>
                  <a:lnTo>
                    <a:pt x="50" y="28"/>
                  </a:lnTo>
                  <a:lnTo>
                    <a:pt x="52" y="26"/>
                  </a:lnTo>
                  <a:lnTo>
                    <a:pt x="50" y="24"/>
                  </a:lnTo>
                  <a:lnTo>
                    <a:pt x="48" y="24"/>
                  </a:lnTo>
                  <a:lnTo>
                    <a:pt x="48" y="24"/>
                  </a:lnTo>
                  <a:lnTo>
                    <a:pt x="54" y="24"/>
                  </a:lnTo>
                  <a:lnTo>
                    <a:pt x="56" y="24"/>
                  </a:lnTo>
                  <a:lnTo>
                    <a:pt x="56" y="24"/>
                  </a:lnTo>
                  <a:lnTo>
                    <a:pt x="52" y="22"/>
                  </a:lnTo>
                  <a:lnTo>
                    <a:pt x="50" y="22"/>
                  </a:lnTo>
                  <a:lnTo>
                    <a:pt x="48" y="18"/>
                  </a:lnTo>
                  <a:lnTo>
                    <a:pt x="50" y="18"/>
                  </a:lnTo>
                  <a:lnTo>
                    <a:pt x="52" y="18"/>
                  </a:lnTo>
                  <a:lnTo>
                    <a:pt x="54" y="18"/>
                  </a:lnTo>
                  <a:lnTo>
                    <a:pt x="54" y="14"/>
                  </a:lnTo>
                  <a:lnTo>
                    <a:pt x="56" y="12"/>
                  </a:lnTo>
                  <a:lnTo>
                    <a:pt x="60" y="16"/>
                  </a:lnTo>
                  <a:lnTo>
                    <a:pt x="62" y="16"/>
                  </a:lnTo>
                  <a:lnTo>
                    <a:pt x="64" y="12"/>
                  </a:lnTo>
                  <a:lnTo>
                    <a:pt x="64" y="12"/>
                  </a:lnTo>
                  <a:lnTo>
                    <a:pt x="64" y="12"/>
                  </a:lnTo>
                  <a:lnTo>
                    <a:pt x="66" y="14"/>
                  </a:lnTo>
                  <a:lnTo>
                    <a:pt x="70" y="14"/>
                  </a:lnTo>
                  <a:lnTo>
                    <a:pt x="76" y="14"/>
                  </a:lnTo>
                  <a:lnTo>
                    <a:pt x="78" y="14"/>
                  </a:lnTo>
                  <a:lnTo>
                    <a:pt x="78" y="10"/>
                  </a:lnTo>
                  <a:lnTo>
                    <a:pt x="78" y="8"/>
                  </a:lnTo>
                  <a:lnTo>
                    <a:pt x="82" y="6"/>
                  </a:lnTo>
                  <a:lnTo>
                    <a:pt x="82" y="4"/>
                  </a:lnTo>
                  <a:lnTo>
                    <a:pt x="80" y="2"/>
                  </a:lnTo>
                  <a:lnTo>
                    <a:pt x="80" y="0"/>
                  </a:lnTo>
                  <a:close/>
                  <a:moveTo>
                    <a:pt x="52" y="94"/>
                  </a:moveTo>
                  <a:lnTo>
                    <a:pt x="52" y="94"/>
                  </a:lnTo>
                  <a:lnTo>
                    <a:pt x="52" y="94"/>
                  </a:lnTo>
                  <a:lnTo>
                    <a:pt x="50" y="96"/>
                  </a:lnTo>
                  <a:lnTo>
                    <a:pt x="50" y="98"/>
                  </a:lnTo>
                  <a:lnTo>
                    <a:pt x="52" y="100"/>
                  </a:lnTo>
                  <a:lnTo>
                    <a:pt x="56" y="98"/>
                  </a:lnTo>
                  <a:lnTo>
                    <a:pt x="58" y="100"/>
                  </a:lnTo>
                  <a:lnTo>
                    <a:pt x="60" y="98"/>
                  </a:lnTo>
                  <a:lnTo>
                    <a:pt x="62" y="100"/>
                  </a:lnTo>
                  <a:lnTo>
                    <a:pt x="66" y="100"/>
                  </a:lnTo>
                  <a:lnTo>
                    <a:pt x="66" y="102"/>
                  </a:lnTo>
                  <a:lnTo>
                    <a:pt x="68" y="102"/>
                  </a:lnTo>
                  <a:lnTo>
                    <a:pt x="70" y="100"/>
                  </a:lnTo>
                  <a:lnTo>
                    <a:pt x="74" y="100"/>
                  </a:lnTo>
                  <a:lnTo>
                    <a:pt x="78" y="100"/>
                  </a:lnTo>
                  <a:lnTo>
                    <a:pt x="82" y="100"/>
                  </a:lnTo>
                  <a:lnTo>
                    <a:pt x="84" y="100"/>
                  </a:lnTo>
                  <a:lnTo>
                    <a:pt x="84" y="98"/>
                  </a:lnTo>
                  <a:lnTo>
                    <a:pt x="84" y="96"/>
                  </a:lnTo>
                  <a:lnTo>
                    <a:pt x="84" y="94"/>
                  </a:lnTo>
                  <a:lnTo>
                    <a:pt x="84" y="96"/>
                  </a:lnTo>
                  <a:lnTo>
                    <a:pt x="84" y="98"/>
                  </a:lnTo>
                  <a:lnTo>
                    <a:pt x="82" y="98"/>
                  </a:lnTo>
                  <a:lnTo>
                    <a:pt x="80" y="98"/>
                  </a:lnTo>
                  <a:lnTo>
                    <a:pt x="80" y="98"/>
                  </a:lnTo>
                  <a:lnTo>
                    <a:pt x="78" y="98"/>
                  </a:lnTo>
                  <a:lnTo>
                    <a:pt x="78" y="96"/>
                  </a:lnTo>
                  <a:lnTo>
                    <a:pt x="78" y="94"/>
                  </a:lnTo>
                  <a:lnTo>
                    <a:pt x="76" y="94"/>
                  </a:lnTo>
                  <a:lnTo>
                    <a:pt x="72" y="94"/>
                  </a:lnTo>
                  <a:lnTo>
                    <a:pt x="70" y="94"/>
                  </a:lnTo>
                  <a:lnTo>
                    <a:pt x="66" y="94"/>
                  </a:lnTo>
                  <a:lnTo>
                    <a:pt x="64" y="96"/>
                  </a:lnTo>
                  <a:lnTo>
                    <a:pt x="62" y="96"/>
                  </a:lnTo>
                  <a:lnTo>
                    <a:pt x="60" y="94"/>
                  </a:lnTo>
                  <a:lnTo>
                    <a:pt x="60" y="94"/>
                  </a:lnTo>
                  <a:lnTo>
                    <a:pt x="58" y="94"/>
                  </a:lnTo>
                  <a:lnTo>
                    <a:pt x="58" y="94"/>
                  </a:lnTo>
                  <a:lnTo>
                    <a:pt x="58" y="92"/>
                  </a:lnTo>
                  <a:lnTo>
                    <a:pt x="56" y="92"/>
                  </a:lnTo>
                  <a:lnTo>
                    <a:pt x="56" y="94"/>
                  </a:lnTo>
                  <a:lnTo>
                    <a:pt x="56" y="94"/>
                  </a:lnTo>
                  <a:lnTo>
                    <a:pt x="56" y="94"/>
                  </a:lnTo>
                  <a:lnTo>
                    <a:pt x="54" y="94"/>
                  </a:lnTo>
                  <a:lnTo>
                    <a:pt x="54" y="92"/>
                  </a:lnTo>
                  <a:lnTo>
                    <a:pt x="54" y="92"/>
                  </a:lnTo>
                  <a:lnTo>
                    <a:pt x="54" y="94"/>
                  </a:lnTo>
                  <a:lnTo>
                    <a:pt x="54" y="94"/>
                  </a:lnTo>
                  <a:lnTo>
                    <a:pt x="52" y="94"/>
                  </a:lnTo>
                  <a:close/>
                  <a:moveTo>
                    <a:pt x="4" y="32"/>
                  </a:moveTo>
                  <a:lnTo>
                    <a:pt x="4" y="34"/>
                  </a:lnTo>
                  <a:lnTo>
                    <a:pt x="4" y="36"/>
                  </a:lnTo>
                  <a:lnTo>
                    <a:pt x="6" y="38"/>
                  </a:lnTo>
                  <a:lnTo>
                    <a:pt x="6" y="38"/>
                  </a:lnTo>
                  <a:lnTo>
                    <a:pt x="6" y="38"/>
                  </a:lnTo>
                  <a:lnTo>
                    <a:pt x="4" y="38"/>
                  </a:lnTo>
                  <a:lnTo>
                    <a:pt x="2" y="36"/>
                  </a:lnTo>
                  <a:lnTo>
                    <a:pt x="2" y="34"/>
                  </a:lnTo>
                  <a:lnTo>
                    <a:pt x="0" y="34"/>
                  </a:lnTo>
                  <a:lnTo>
                    <a:pt x="0" y="32"/>
                  </a:lnTo>
                  <a:lnTo>
                    <a:pt x="2" y="32"/>
                  </a:lnTo>
                  <a:lnTo>
                    <a:pt x="4" y="32"/>
                  </a:lnTo>
                  <a:close/>
                  <a:moveTo>
                    <a:pt x="12" y="50"/>
                  </a:moveTo>
                  <a:lnTo>
                    <a:pt x="12" y="50"/>
                  </a:lnTo>
                  <a:lnTo>
                    <a:pt x="14" y="48"/>
                  </a:lnTo>
                  <a:lnTo>
                    <a:pt x="14" y="46"/>
                  </a:lnTo>
                  <a:lnTo>
                    <a:pt x="14" y="50"/>
                  </a:lnTo>
                  <a:lnTo>
                    <a:pt x="14" y="50"/>
                  </a:lnTo>
                  <a:lnTo>
                    <a:pt x="14" y="50"/>
                  </a:lnTo>
                  <a:lnTo>
                    <a:pt x="12" y="50"/>
                  </a:lnTo>
                  <a:close/>
                  <a:moveTo>
                    <a:pt x="14" y="54"/>
                  </a:moveTo>
                  <a:lnTo>
                    <a:pt x="14" y="52"/>
                  </a:lnTo>
                  <a:lnTo>
                    <a:pt x="14" y="52"/>
                  </a:lnTo>
                  <a:lnTo>
                    <a:pt x="14" y="54"/>
                  </a:lnTo>
                  <a:lnTo>
                    <a:pt x="14" y="54"/>
                  </a:lnTo>
                  <a:lnTo>
                    <a:pt x="16" y="56"/>
                  </a:lnTo>
                  <a:lnTo>
                    <a:pt x="16" y="58"/>
                  </a:lnTo>
                  <a:lnTo>
                    <a:pt x="16" y="58"/>
                  </a:lnTo>
                  <a:lnTo>
                    <a:pt x="16" y="60"/>
                  </a:lnTo>
                  <a:lnTo>
                    <a:pt x="14" y="58"/>
                  </a:lnTo>
                  <a:lnTo>
                    <a:pt x="12" y="58"/>
                  </a:lnTo>
                  <a:lnTo>
                    <a:pt x="12" y="56"/>
                  </a:lnTo>
                  <a:lnTo>
                    <a:pt x="12" y="56"/>
                  </a:lnTo>
                  <a:lnTo>
                    <a:pt x="12" y="58"/>
                  </a:lnTo>
                  <a:lnTo>
                    <a:pt x="12" y="58"/>
                  </a:lnTo>
                  <a:lnTo>
                    <a:pt x="10" y="56"/>
                  </a:lnTo>
                  <a:lnTo>
                    <a:pt x="10" y="54"/>
                  </a:lnTo>
                  <a:lnTo>
                    <a:pt x="12" y="54"/>
                  </a:lnTo>
                  <a:lnTo>
                    <a:pt x="14" y="54"/>
                  </a:lnTo>
                  <a:close/>
                  <a:moveTo>
                    <a:pt x="18" y="62"/>
                  </a:moveTo>
                  <a:lnTo>
                    <a:pt x="18" y="64"/>
                  </a:lnTo>
                  <a:lnTo>
                    <a:pt x="16" y="64"/>
                  </a:lnTo>
                  <a:lnTo>
                    <a:pt x="16" y="64"/>
                  </a:lnTo>
                  <a:lnTo>
                    <a:pt x="14" y="64"/>
                  </a:lnTo>
                  <a:lnTo>
                    <a:pt x="14" y="62"/>
                  </a:lnTo>
                  <a:lnTo>
                    <a:pt x="14" y="60"/>
                  </a:lnTo>
                  <a:lnTo>
                    <a:pt x="14" y="60"/>
                  </a:lnTo>
                  <a:lnTo>
                    <a:pt x="16" y="62"/>
                  </a:lnTo>
                  <a:lnTo>
                    <a:pt x="18" y="62"/>
                  </a:lnTo>
                  <a:close/>
                  <a:moveTo>
                    <a:pt x="94" y="90"/>
                  </a:moveTo>
                  <a:lnTo>
                    <a:pt x="94" y="90"/>
                  </a:lnTo>
                  <a:lnTo>
                    <a:pt x="94" y="88"/>
                  </a:lnTo>
                  <a:lnTo>
                    <a:pt x="94" y="90"/>
                  </a:lnTo>
                  <a:lnTo>
                    <a:pt x="94" y="90"/>
                  </a:lnTo>
                  <a:close/>
                  <a:moveTo>
                    <a:pt x="94" y="96"/>
                  </a:moveTo>
                  <a:lnTo>
                    <a:pt x="92" y="94"/>
                  </a:lnTo>
                  <a:lnTo>
                    <a:pt x="92" y="92"/>
                  </a:lnTo>
                  <a:lnTo>
                    <a:pt x="94" y="90"/>
                  </a:lnTo>
                  <a:lnTo>
                    <a:pt x="94" y="92"/>
                  </a:lnTo>
                  <a:lnTo>
                    <a:pt x="96" y="94"/>
                  </a:lnTo>
                  <a:lnTo>
                    <a:pt x="94" y="96"/>
                  </a:lnTo>
                  <a:lnTo>
                    <a:pt x="94" y="96"/>
                  </a:lnTo>
                  <a:close/>
                  <a:moveTo>
                    <a:pt x="100" y="88"/>
                  </a:moveTo>
                  <a:lnTo>
                    <a:pt x="98" y="88"/>
                  </a:lnTo>
                  <a:lnTo>
                    <a:pt x="100" y="86"/>
                  </a:lnTo>
                  <a:lnTo>
                    <a:pt x="100" y="86"/>
                  </a:lnTo>
                  <a:lnTo>
                    <a:pt x="100" y="84"/>
                  </a:lnTo>
                  <a:lnTo>
                    <a:pt x="102" y="82"/>
                  </a:lnTo>
                  <a:lnTo>
                    <a:pt x="104" y="82"/>
                  </a:lnTo>
                  <a:lnTo>
                    <a:pt x="106" y="80"/>
                  </a:lnTo>
                  <a:lnTo>
                    <a:pt x="106" y="82"/>
                  </a:lnTo>
                  <a:lnTo>
                    <a:pt x="106" y="82"/>
                  </a:lnTo>
                  <a:lnTo>
                    <a:pt x="104" y="84"/>
                  </a:lnTo>
                  <a:lnTo>
                    <a:pt x="104" y="86"/>
                  </a:lnTo>
                  <a:lnTo>
                    <a:pt x="104" y="86"/>
                  </a:lnTo>
                  <a:lnTo>
                    <a:pt x="104" y="86"/>
                  </a:lnTo>
                  <a:lnTo>
                    <a:pt x="102" y="86"/>
                  </a:lnTo>
                  <a:lnTo>
                    <a:pt x="100" y="88"/>
                  </a:lnTo>
                  <a:lnTo>
                    <a:pt x="100" y="88"/>
                  </a:lnTo>
                  <a:close/>
                  <a:moveTo>
                    <a:pt x="84" y="80"/>
                  </a:moveTo>
                  <a:lnTo>
                    <a:pt x="82" y="80"/>
                  </a:lnTo>
                  <a:lnTo>
                    <a:pt x="84" y="80"/>
                  </a:lnTo>
                  <a:lnTo>
                    <a:pt x="84" y="78"/>
                  </a:lnTo>
                  <a:lnTo>
                    <a:pt x="86" y="78"/>
                  </a:lnTo>
                  <a:lnTo>
                    <a:pt x="84" y="80"/>
                  </a:lnTo>
                  <a:lnTo>
                    <a:pt x="84" y="80"/>
                  </a:lnTo>
                  <a:lnTo>
                    <a:pt x="84" y="80"/>
                  </a:lnTo>
                  <a:close/>
                  <a:moveTo>
                    <a:pt x="84" y="64"/>
                  </a:moveTo>
                  <a:lnTo>
                    <a:pt x="84" y="62"/>
                  </a:lnTo>
                  <a:lnTo>
                    <a:pt x="86" y="62"/>
                  </a:lnTo>
                  <a:lnTo>
                    <a:pt x="88" y="62"/>
                  </a:lnTo>
                  <a:lnTo>
                    <a:pt x="88" y="62"/>
                  </a:lnTo>
                  <a:lnTo>
                    <a:pt x="90" y="62"/>
                  </a:lnTo>
                  <a:lnTo>
                    <a:pt x="90" y="64"/>
                  </a:lnTo>
                  <a:lnTo>
                    <a:pt x="88" y="64"/>
                  </a:lnTo>
                  <a:lnTo>
                    <a:pt x="88" y="64"/>
                  </a:lnTo>
                  <a:lnTo>
                    <a:pt x="86" y="64"/>
                  </a:lnTo>
                  <a:lnTo>
                    <a:pt x="84" y="64"/>
                  </a:lnTo>
                  <a:lnTo>
                    <a:pt x="84" y="64"/>
                  </a:lnTo>
                  <a:lnTo>
                    <a:pt x="82" y="64"/>
                  </a:lnTo>
                  <a:lnTo>
                    <a:pt x="84" y="64"/>
                  </a:lnTo>
                  <a:close/>
                  <a:moveTo>
                    <a:pt x="78" y="50"/>
                  </a:moveTo>
                  <a:lnTo>
                    <a:pt x="80" y="52"/>
                  </a:lnTo>
                  <a:lnTo>
                    <a:pt x="78" y="56"/>
                  </a:lnTo>
                  <a:lnTo>
                    <a:pt x="78" y="56"/>
                  </a:lnTo>
                  <a:lnTo>
                    <a:pt x="76" y="54"/>
                  </a:lnTo>
                  <a:lnTo>
                    <a:pt x="76" y="54"/>
                  </a:lnTo>
                  <a:lnTo>
                    <a:pt x="76" y="54"/>
                  </a:lnTo>
                  <a:lnTo>
                    <a:pt x="76" y="52"/>
                  </a:lnTo>
                  <a:lnTo>
                    <a:pt x="76" y="50"/>
                  </a:lnTo>
                  <a:lnTo>
                    <a:pt x="76" y="50"/>
                  </a:lnTo>
                  <a:lnTo>
                    <a:pt x="76" y="48"/>
                  </a:lnTo>
                  <a:lnTo>
                    <a:pt x="78" y="50"/>
                  </a:lnTo>
                  <a:lnTo>
                    <a:pt x="78" y="50"/>
                  </a:lnTo>
                  <a:close/>
                  <a:moveTo>
                    <a:pt x="76" y="44"/>
                  </a:moveTo>
                  <a:lnTo>
                    <a:pt x="74" y="42"/>
                  </a:lnTo>
                  <a:lnTo>
                    <a:pt x="76" y="40"/>
                  </a:lnTo>
                  <a:lnTo>
                    <a:pt x="78" y="38"/>
                  </a:lnTo>
                  <a:lnTo>
                    <a:pt x="78" y="38"/>
                  </a:lnTo>
                  <a:lnTo>
                    <a:pt x="82" y="38"/>
                  </a:lnTo>
                  <a:lnTo>
                    <a:pt x="82" y="38"/>
                  </a:lnTo>
                  <a:lnTo>
                    <a:pt x="82" y="40"/>
                  </a:lnTo>
                  <a:lnTo>
                    <a:pt x="82" y="40"/>
                  </a:lnTo>
                  <a:lnTo>
                    <a:pt x="82" y="42"/>
                  </a:lnTo>
                  <a:lnTo>
                    <a:pt x="82" y="44"/>
                  </a:lnTo>
                  <a:lnTo>
                    <a:pt x="80" y="44"/>
                  </a:lnTo>
                  <a:lnTo>
                    <a:pt x="78" y="44"/>
                  </a:lnTo>
                  <a:lnTo>
                    <a:pt x="78" y="42"/>
                  </a:lnTo>
                  <a:lnTo>
                    <a:pt x="80" y="42"/>
                  </a:lnTo>
                  <a:lnTo>
                    <a:pt x="80" y="40"/>
                  </a:lnTo>
                  <a:lnTo>
                    <a:pt x="78" y="40"/>
                  </a:lnTo>
                  <a:lnTo>
                    <a:pt x="78" y="42"/>
                  </a:lnTo>
                  <a:lnTo>
                    <a:pt x="78" y="42"/>
                  </a:lnTo>
                  <a:lnTo>
                    <a:pt x="76" y="44"/>
                  </a:lnTo>
                  <a:lnTo>
                    <a:pt x="76" y="44"/>
                  </a:lnTo>
                  <a:close/>
                  <a:moveTo>
                    <a:pt x="70" y="20"/>
                  </a:moveTo>
                  <a:lnTo>
                    <a:pt x="70" y="20"/>
                  </a:lnTo>
                  <a:lnTo>
                    <a:pt x="72" y="20"/>
                  </a:lnTo>
                  <a:lnTo>
                    <a:pt x="74" y="20"/>
                  </a:lnTo>
                  <a:lnTo>
                    <a:pt x="74" y="20"/>
                  </a:lnTo>
                  <a:lnTo>
                    <a:pt x="72" y="22"/>
                  </a:lnTo>
                  <a:lnTo>
                    <a:pt x="70" y="20"/>
                  </a:lnTo>
                  <a:close/>
                  <a:moveTo>
                    <a:pt x="64" y="26"/>
                  </a:moveTo>
                  <a:lnTo>
                    <a:pt x="66" y="26"/>
                  </a:lnTo>
                  <a:lnTo>
                    <a:pt x="66" y="28"/>
                  </a:lnTo>
                  <a:lnTo>
                    <a:pt x="68" y="26"/>
                  </a:lnTo>
                  <a:lnTo>
                    <a:pt x="70" y="28"/>
                  </a:lnTo>
                  <a:lnTo>
                    <a:pt x="68" y="28"/>
                  </a:lnTo>
                  <a:lnTo>
                    <a:pt x="68" y="32"/>
                  </a:lnTo>
                  <a:lnTo>
                    <a:pt x="66" y="30"/>
                  </a:lnTo>
                  <a:lnTo>
                    <a:pt x="66" y="30"/>
                  </a:lnTo>
                  <a:lnTo>
                    <a:pt x="64" y="30"/>
                  </a:lnTo>
                  <a:lnTo>
                    <a:pt x="64" y="28"/>
                  </a:lnTo>
                  <a:lnTo>
                    <a:pt x="64" y="26"/>
                  </a:lnTo>
                  <a:close/>
                  <a:moveTo>
                    <a:pt x="58" y="16"/>
                  </a:moveTo>
                  <a:lnTo>
                    <a:pt x="60" y="16"/>
                  </a:lnTo>
                  <a:lnTo>
                    <a:pt x="60" y="18"/>
                  </a:lnTo>
                  <a:lnTo>
                    <a:pt x="62" y="18"/>
                  </a:lnTo>
                  <a:lnTo>
                    <a:pt x="60" y="18"/>
                  </a:lnTo>
                  <a:lnTo>
                    <a:pt x="58" y="18"/>
                  </a:lnTo>
                  <a:lnTo>
                    <a:pt x="58" y="18"/>
                  </a:lnTo>
                  <a:lnTo>
                    <a:pt x="58" y="16"/>
                  </a:lnTo>
                  <a:close/>
                  <a:moveTo>
                    <a:pt x="48" y="42"/>
                  </a:moveTo>
                  <a:lnTo>
                    <a:pt x="48" y="40"/>
                  </a:lnTo>
                  <a:lnTo>
                    <a:pt x="48" y="42"/>
                  </a:lnTo>
                  <a:lnTo>
                    <a:pt x="50" y="44"/>
                  </a:lnTo>
                  <a:lnTo>
                    <a:pt x="48" y="44"/>
                  </a:lnTo>
                  <a:lnTo>
                    <a:pt x="48" y="42"/>
                  </a:lnTo>
                  <a:close/>
                  <a:moveTo>
                    <a:pt x="44" y="42"/>
                  </a:moveTo>
                  <a:lnTo>
                    <a:pt x="46" y="40"/>
                  </a:lnTo>
                  <a:lnTo>
                    <a:pt x="46" y="42"/>
                  </a:lnTo>
                  <a:lnTo>
                    <a:pt x="46" y="42"/>
                  </a:lnTo>
                  <a:lnTo>
                    <a:pt x="44" y="42"/>
                  </a:lnTo>
                  <a:close/>
                  <a:moveTo>
                    <a:pt x="58" y="44"/>
                  </a:moveTo>
                  <a:lnTo>
                    <a:pt x="60" y="44"/>
                  </a:lnTo>
                  <a:lnTo>
                    <a:pt x="60" y="46"/>
                  </a:lnTo>
                  <a:lnTo>
                    <a:pt x="62" y="46"/>
                  </a:lnTo>
                  <a:lnTo>
                    <a:pt x="62" y="48"/>
                  </a:lnTo>
                  <a:lnTo>
                    <a:pt x="62" y="48"/>
                  </a:lnTo>
                  <a:lnTo>
                    <a:pt x="60" y="46"/>
                  </a:lnTo>
                  <a:lnTo>
                    <a:pt x="60" y="46"/>
                  </a:lnTo>
                  <a:lnTo>
                    <a:pt x="58" y="44"/>
                  </a:lnTo>
                  <a:close/>
                  <a:moveTo>
                    <a:pt x="78" y="68"/>
                  </a:moveTo>
                  <a:lnTo>
                    <a:pt x="78" y="66"/>
                  </a:lnTo>
                  <a:lnTo>
                    <a:pt x="78" y="66"/>
                  </a:lnTo>
                  <a:lnTo>
                    <a:pt x="80" y="64"/>
                  </a:lnTo>
                  <a:lnTo>
                    <a:pt x="80" y="66"/>
                  </a:lnTo>
                  <a:lnTo>
                    <a:pt x="78" y="68"/>
                  </a:lnTo>
                  <a:close/>
                  <a:moveTo>
                    <a:pt x="58" y="80"/>
                  </a:moveTo>
                  <a:lnTo>
                    <a:pt x="60" y="78"/>
                  </a:lnTo>
                  <a:lnTo>
                    <a:pt x="62" y="78"/>
                  </a:lnTo>
                  <a:lnTo>
                    <a:pt x="62" y="80"/>
                  </a:lnTo>
                  <a:lnTo>
                    <a:pt x="60" y="80"/>
                  </a:lnTo>
                  <a:lnTo>
                    <a:pt x="58" y="80"/>
                  </a:lnTo>
                  <a:close/>
                  <a:moveTo>
                    <a:pt x="60" y="72"/>
                  </a:moveTo>
                  <a:lnTo>
                    <a:pt x="60" y="72"/>
                  </a:lnTo>
                  <a:lnTo>
                    <a:pt x="60" y="72"/>
                  </a:lnTo>
                  <a:lnTo>
                    <a:pt x="60" y="72"/>
                  </a:lnTo>
                  <a:close/>
                  <a:moveTo>
                    <a:pt x="60" y="70"/>
                  </a:moveTo>
                  <a:lnTo>
                    <a:pt x="60" y="68"/>
                  </a:lnTo>
                  <a:lnTo>
                    <a:pt x="60" y="68"/>
                  </a:lnTo>
                  <a:lnTo>
                    <a:pt x="60" y="70"/>
                  </a:lnTo>
                  <a:lnTo>
                    <a:pt x="60" y="70"/>
                  </a:lnTo>
                  <a:lnTo>
                    <a:pt x="60" y="70"/>
                  </a:lnTo>
                  <a:close/>
                  <a:moveTo>
                    <a:pt x="58" y="66"/>
                  </a:moveTo>
                  <a:lnTo>
                    <a:pt x="58" y="66"/>
                  </a:lnTo>
                  <a:lnTo>
                    <a:pt x="58" y="66"/>
                  </a:lnTo>
                  <a:lnTo>
                    <a:pt x="60" y="66"/>
                  </a:lnTo>
                  <a:lnTo>
                    <a:pt x="58" y="66"/>
                  </a:lnTo>
                  <a:close/>
                  <a:moveTo>
                    <a:pt x="70" y="74"/>
                  </a:moveTo>
                  <a:lnTo>
                    <a:pt x="68" y="74"/>
                  </a:lnTo>
                  <a:lnTo>
                    <a:pt x="68" y="72"/>
                  </a:lnTo>
                  <a:lnTo>
                    <a:pt x="70" y="72"/>
                  </a:lnTo>
                  <a:lnTo>
                    <a:pt x="70" y="72"/>
                  </a:lnTo>
                  <a:lnTo>
                    <a:pt x="70" y="74"/>
                  </a:lnTo>
                  <a:close/>
                  <a:moveTo>
                    <a:pt x="72" y="74"/>
                  </a:moveTo>
                  <a:lnTo>
                    <a:pt x="70" y="72"/>
                  </a:lnTo>
                  <a:lnTo>
                    <a:pt x="72" y="72"/>
                  </a:lnTo>
                  <a:lnTo>
                    <a:pt x="74" y="72"/>
                  </a:lnTo>
                  <a:lnTo>
                    <a:pt x="74" y="72"/>
                  </a:lnTo>
                  <a:lnTo>
                    <a:pt x="74" y="74"/>
                  </a:lnTo>
                  <a:lnTo>
                    <a:pt x="72" y="74"/>
                  </a:lnTo>
                  <a:close/>
                  <a:moveTo>
                    <a:pt x="72" y="68"/>
                  </a:moveTo>
                  <a:lnTo>
                    <a:pt x="72" y="68"/>
                  </a:lnTo>
                  <a:lnTo>
                    <a:pt x="72" y="68"/>
                  </a:lnTo>
                  <a:lnTo>
                    <a:pt x="72" y="68"/>
                  </a:lnTo>
                  <a:close/>
                  <a:moveTo>
                    <a:pt x="68" y="66"/>
                  </a:moveTo>
                  <a:lnTo>
                    <a:pt x="70" y="66"/>
                  </a:lnTo>
                  <a:lnTo>
                    <a:pt x="70" y="66"/>
                  </a:lnTo>
                  <a:lnTo>
                    <a:pt x="70" y="66"/>
                  </a:lnTo>
                  <a:lnTo>
                    <a:pt x="68" y="66"/>
                  </a:lnTo>
                  <a:lnTo>
                    <a:pt x="68" y="66"/>
                  </a:lnTo>
                  <a:close/>
                  <a:moveTo>
                    <a:pt x="62" y="60"/>
                  </a:moveTo>
                  <a:lnTo>
                    <a:pt x="64" y="60"/>
                  </a:lnTo>
                  <a:lnTo>
                    <a:pt x="64" y="62"/>
                  </a:lnTo>
                  <a:lnTo>
                    <a:pt x="66" y="64"/>
                  </a:lnTo>
                  <a:lnTo>
                    <a:pt x="66" y="66"/>
                  </a:lnTo>
                  <a:lnTo>
                    <a:pt x="66" y="66"/>
                  </a:lnTo>
                  <a:lnTo>
                    <a:pt x="62" y="62"/>
                  </a:lnTo>
                  <a:lnTo>
                    <a:pt x="62" y="62"/>
                  </a:lnTo>
                  <a:lnTo>
                    <a:pt x="62" y="60"/>
                  </a:lnTo>
                  <a:close/>
                  <a:moveTo>
                    <a:pt x="40" y="46"/>
                  </a:moveTo>
                  <a:lnTo>
                    <a:pt x="42" y="44"/>
                  </a:lnTo>
                  <a:lnTo>
                    <a:pt x="44" y="44"/>
                  </a:lnTo>
                  <a:lnTo>
                    <a:pt x="46" y="46"/>
                  </a:lnTo>
                  <a:lnTo>
                    <a:pt x="48" y="46"/>
                  </a:lnTo>
                  <a:lnTo>
                    <a:pt x="50" y="48"/>
                  </a:lnTo>
                  <a:lnTo>
                    <a:pt x="50" y="48"/>
                  </a:lnTo>
                  <a:lnTo>
                    <a:pt x="52" y="48"/>
                  </a:lnTo>
                  <a:lnTo>
                    <a:pt x="52" y="48"/>
                  </a:lnTo>
                  <a:lnTo>
                    <a:pt x="56" y="50"/>
                  </a:lnTo>
                  <a:lnTo>
                    <a:pt x="56" y="52"/>
                  </a:lnTo>
                  <a:lnTo>
                    <a:pt x="56" y="54"/>
                  </a:lnTo>
                  <a:lnTo>
                    <a:pt x="56" y="54"/>
                  </a:lnTo>
                  <a:lnTo>
                    <a:pt x="56" y="56"/>
                  </a:lnTo>
                  <a:lnTo>
                    <a:pt x="58" y="58"/>
                  </a:lnTo>
                  <a:lnTo>
                    <a:pt x="58" y="58"/>
                  </a:lnTo>
                  <a:lnTo>
                    <a:pt x="62" y="58"/>
                  </a:lnTo>
                  <a:lnTo>
                    <a:pt x="60" y="60"/>
                  </a:lnTo>
                  <a:lnTo>
                    <a:pt x="58" y="60"/>
                  </a:lnTo>
                  <a:lnTo>
                    <a:pt x="58" y="60"/>
                  </a:lnTo>
                  <a:lnTo>
                    <a:pt x="56" y="60"/>
                  </a:lnTo>
                  <a:lnTo>
                    <a:pt x="56" y="58"/>
                  </a:lnTo>
                  <a:lnTo>
                    <a:pt x="56" y="56"/>
                  </a:lnTo>
                  <a:lnTo>
                    <a:pt x="54" y="56"/>
                  </a:lnTo>
                  <a:lnTo>
                    <a:pt x="54" y="54"/>
                  </a:lnTo>
                  <a:lnTo>
                    <a:pt x="52" y="52"/>
                  </a:lnTo>
                  <a:lnTo>
                    <a:pt x="50" y="52"/>
                  </a:lnTo>
                  <a:lnTo>
                    <a:pt x="48" y="52"/>
                  </a:lnTo>
                  <a:lnTo>
                    <a:pt x="48" y="50"/>
                  </a:lnTo>
                  <a:lnTo>
                    <a:pt x="46" y="50"/>
                  </a:lnTo>
                  <a:lnTo>
                    <a:pt x="46" y="48"/>
                  </a:lnTo>
                  <a:lnTo>
                    <a:pt x="44" y="48"/>
                  </a:lnTo>
                  <a:lnTo>
                    <a:pt x="44" y="46"/>
                  </a:lnTo>
                  <a:lnTo>
                    <a:pt x="42" y="46"/>
                  </a:lnTo>
                  <a:lnTo>
                    <a:pt x="40" y="46"/>
                  </a:lnTo>
                  <a:lnTo>
                    <a:pt x="40" y="46"/>
                  </a:lnTo>
                  <a:close/>
                  <a:moveTo>
                    <a:pt x="42" y="82"/>
                  </a:moveTo>
                  <a:lnTo>
                    <a:pt x="44" y="82"/>
                  </a:lnTo>
                  <a:lnTo>
                    <a:pt x="44" y="84"/>
                  </a:lnTo>
                  <a:lnTo>
                    <a:pt x="44" y="84"/>
                  </a:lnTo>
                  <a:lnTo>
                    <a:pt x="44" y="86"/>
                  </a:lnTo>
                  <a:lnTo>
                    <a:pt x="42" y="86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42" y="82"/>
                  </a:lnTo>
                  <a:close/>
                  <a:moveTo>
                    <a:pt x="42" y="80"/>
                  </a:moveTo>
                  <a:lnTo>
                    <a:pt x="44" y="80"/>
                  </a:lnTo>
                  <a:lnTo>
                    <a:pt x="42" y="80"/>
                  </a:lnTo>
                  <a:lnTo>
                    <a:pt x="42" y="80"/>
                  </a:lnTo>
                  <a:close/>
                </a:path>
              </a:pathLst>
            </a:custGeom>
            <a:grpFill/>
            <a:ln w="6350">
              <a:solidFill>
                <a:srgbClr val="F6AA16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/>
              <a:endParaRPr lang="en-US" sz="3448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70" name="Ghana">
              <a:extLst>
                <a:ext uri="{FF2B5EF4-FFF2-40B4-BE49-F238E27FC236}">
                  <a16:creationId xmlns:a16="http://schemas.microsoft.com/office/drawing/2014/main" id="{A2F564D9-7FB2-4118-A3E4-9499B46FFA4E}"/>
                </a:ext>
              </a:extLst>
            </p:cNvPr>
            <p:cNvSpPr>
              <a:spLocks/>
            </p:cNvSpPr>
            <p:nvPr/>
          </p:nvSpPr>
          <p:spPr bwMode="auto">
            <a:xfrm>
              <a:off x="5847198" y="4153524"/>
              <a:ext cx="99521" cy="156937"/>
            </a:xfrm>
            <a:custGeom>
              <a:avLst/>
              <a:gdLst>
                <a:gd name="T0" fmla="*/ 4 w 52"/>
                <a:gd name="T1" fmla="*/ 76 h 82"/>
                <a:gd name="T2" fmla="*/ 8 w 52"/>
                <a:gd name="T3" fmla="*/ 76 h 82"/>
                <a:gd name="T4" fmla="*/ 6 w 52"/>
                <a:gd name="T5" fmla="*/ 70 h 82"/>
                <a:gd name="T6" fmla="*/ 4 w 52"/>
                <a:gd name="T7" fmla="*/ 66 h 82"/>
                <a:gd name="T8" fmla="*/ 0 w 52"/>
                <a:gd name="T9" fmla="*/ 60 h 82"/>
                <a:gd name="T10" fmla="*/ 2 w 52"/>
                <a:gd name="T11" fmla="*/ 60 h 82"/>
                <a:gd name="T12" fmla="*/ 2 w 52"/>
                <a:gd name="T13" fmla="*/ 52 h 82"/>
                <a:gd name="T14" fmla="*/ 4 w 52"/>
                <a:gd name="T15" fmla="*/ 48 h 82"/>
                <a:gd name="T16" fmla="*/ 8 w 52"/>
                <a:gd name="T17" fmla="*/ 38 h 82"/>
                <a:gd name="T18" fmla="*/ 10 w 52"/>
                <a:gd name="T19" fmla="*/ 34 h 82"/>
                <a:gd name="T20" fmla="*/ 10 w 52"/>
                <a:gd name="T21" fmla="*/ 30 h 82"/>
                <a:gd name="T22" fmla="*/ 8 w 52"/>
                <a:gd name="T23" fmla="*/ 26 h 82"/>
                <a:gd name="T24" fmla="*/ 8 w 52"/>
                <a:gd name="T25" fmla="*/ 18 h 82"/>
                <a:gd name="T26" fmla="*/ 6 w 52"/>
                <a:gd name="T27" fmla="*/ 10 h 82"/>
                <a:gd name="T28" fmla="*/ 4 w 52"/>
                <a:gd name="T29" fmla="*/ 6 h 82"/>
                <a:gd name="T30" fmla="*/ 8 w 52"/>
                <a:gd name="T31" fmla="*/ 4 h 82"/>
                <a:gd name="T32" fmla="*/ 18 w 52"/>
                <a:gd name="T33" fmla="*/ 2 h 82"/>
                <a:gd name="T34" fmla="*/ 30 w 52"/>
                <a:gd name="T35" fmla="*/ 2 h 82"/>
                <a:gd name="T36" fmla="*/ 36 w 52"/>
                <a:gd name="T37" fmla="*/ 0 h 82"/>
                <a:gd name="T38" fmla="*/ 38 w 52"/>
                <a:gd name="T39" fmla="*/ 4 h 82"/>
                <a:gd name="T40" fmla="*/ 40 w 52"/>
                <a:gd name="T41" fmla="*/ 6 h 82"/>
                <a:gd name="T42" fmla="*/ 42 w 52"/>
                <a:gd name="T43" fmla="*/ 10 h 82"/>
                <a:gd name="T44" fmla="*/ 44 w 52"/>
                <a:gd name="T45" fmla="*/ 16 h 82"/>
                <a:gd name="T46" fmla="*/ 46 w 52"/>
                <a:gd name="T47" fmla="*/ 22 h 82"/>
                <a:gd name="T48" fmla="*/ 46 w 52"/>
                <a:gd name="T49" fmla="*/ 26 h 82"/>
                <a:gd name="T50" fmla="*/ 46 w 52"/>
                <a:gd name="T51" fmla="*/ 30 h 82"/>
                <a:gd name="T52" fmla="*/ 48 w 52"/>
                <a:gd name="T53" fmla="*/ 32 h 82"/>
                <a:gd name="T54" fmla="*/ 48 w 52"/>
                <a:gd name="T55" fmla="*/ 36 h 82"/>
                <a:gd name="T56" fmla="*/ 48 w 52"/>
                <a:gd name="T57" fmla="*/ 42 h 82"/>
                <a:gd name="T58" fmla="*/ 46 w 52"/>
                <a:gd name="T59" fmla="*/ 52 h 82"/>
                <a:gd name="T60" fmla="*/ 46 w 52"/>
                <a:gd name="T61" fmla="*/ 58 h 82"/>
                <a:gd name="T62" fmla="*/ 48 w 52"/>
                <a:gd name="T63" fmla="*/ 64 h 82"/>
                <a:gd name="T64" fmla="*/ 50 w 52"/>
                <a:gd name="T65" fmla="*/ 66 h 82"/>
                <a:gd name="T66" fmla="*/ 46 w 52"/>
                <a:gd name="T67" fmla="*/ 68 h 82"/>
                <a:gd name="T68" fmla="*/ 32 w 52"/>
                <a:gd name="T69" fmla="*/ 76 h 82"/>
                <a:gd name="T70" fmla="*/ 16 w 52"/>
                <a:gd name="T71" fmla="*/ 82 h 82"/>
                <a:gd name="T72" fmla="*/ 4 w 52"/>
                <a:gd name="T73" fmla="*/ 8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2" h="82">
                  <a:moveTo>
                    <a:pt x="4" y="78"/>
                  </a:moveTo>
                  <a:lnTo>
                    <a:pt x="4" y="76"/>
                  </a:lnTo>
                  <a:lnTo>
                    <a:pt x="6" y="76"/>
                  </a:lnTo>
                  <a:lnTo>
                    <a:pt x="8" y="76"/>
                  </a:lnTo>
                  <a:lnTo>
                    <a:pt x="8" y="74"/>
                  </a:lnTo>
                  <a:lnTo>
                    <a:pt x="6" y="70"/>
                  </a:lnTo>
                  <a:lnTo>
                    <a:pt x="4" y="70"/>
                  </a:lnTo>
                  <a:lnTo>
                    <a:pt x="4" y="66"/>
                  </a:lnTo>
                  <a:lnTo>
                    <a:pt x="2" y="62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2" y="60"/>
                  </a:lnTo>
                  <a:lnTo>
                    <a:pt x="2" y="54"/>
                  </a:lnTo>
                  <a:lnTo>
                    <a:pt x="2" y="52"/>
                  </a:lnTo>
                  <a:lnTo>
                    <a:pt x="2" y="50"/>
                  </a:lnTo>
                  <a:lnTo>
                    <a:pt x="4" y="48"/>
                  </a:lnTo>
                  <a:lnTo>
                    <a:pt x="4" y="44"/>
                  </a:lnTo>
                  <a:lnTo>
                    <a:pt x="8" y="38"/>
                  </a:lnTo>
                  <a:lnTo>
                    <a:pt x="10" y="38"/>
                  </a:lnTo>
                  <a:lnTo>
                    <a:pt x="10" y="34"/>
                  </a:lnTo>
                  <a:lnTo>
                    <a:pt x="12" y="32"/>
                  </a:lnTo>
                  <a:lnTo>
                    <a:pt x="10" y="30"/>
                  </a:lnTo>
                  <a:lnTo>
                    <a:pt x="8" y="28"/>
                  </a:lnTo>
                  <a:lnTo>
                    <a:pt x="8" y="26"/>
                  </a:lnTo>
                  <a:lnTo>
                    <a:pt x="6" y="22"/>
                  </a:lnTo>
                  <a:lnTo>
                    <a:pt x="8" y="18"/>
                  </a:lnTo>
                  <a:lnTo>
                    <a:pt x="8" y="14"/>
                  </a:lnTo>
                  <a:lnTo>
                    <a:pt x="6" y="10"/>
                  </a:lnTo>
                  <a:lnTo>
                    <a:pt x="4" y="10"/>
                  </a:lnTo>
                  <a:lnTo>
                    <a:pt x="4" y="6"/>
                  </a:lnTo>
                  <a:lnTo>
                    <a:pt x="4" y="4"/>
                  </a:lnTo>
                  <a:lnTo>
                    <a:pt x="8" y="4"/>
                  </a:lnTo>
                  <a:lnTo>
                    <a:pt x="18" y="4"/>
                  </a:lnTo>
                  <a:lnTo>
                    <a:pt x="18" y="2"/>
                  </a:lnTo>
                  <a:lnTo>
                    <a:pt x="26" y="2"/>
                  </a:lnTo>
                  <a:lnTo>
                    <a:pt x="30" y="2"/>
                  </a:lnTo>
                  <a:lnTo>
                    <a:pt x="32" y="2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38" y="4"/>
                  </a:lnTo>
                  <a:lnTo>
                    <a:pt x="38" y="4"/>
                  </a:lnTo>
                  <a:lnTo>
                    <a:pt x="40" y="6"/>
                  </a:lnTo>
                  <a:lnTo>
                    <a:pt x="42" y="10"/>
                  </a:lnTo>
                  <a:lnTo>
                    <a:pt x="42" y="10"/>
                  </a:lnTo>
                  <a:lnTo>
                    <a:pt x="46" y="12"/>
                  </a:lnTo>
                  <a:lnTo>
                    <a:pt x="44" y="16"/>
                  </a:lnTo>
                  <a:lnTo>
                    <a:pt x="44" y="20"/>
                  </a:lnTo>
                  <a:lnTo>
                    <a:pt x="46" y="22"/>
                  </a:lnTo>
                  <a:lnTo>
                    <a:pt x="46" y="22"/>
                  </a:lnTo>
                  <a:lnTo>
                    <a:pt x="46" y="26"/>
                  </a:lnTo>
                  <a:lnTo>
                    <a:pt x="46" y="28"/>
                  </a:lnTo>
                  <a:lnTo>
                    <a:pt x="46" y="30"/>
                  </a:lnTo>
                  <a:lnTo>
                    <a:pt x="46" y="30"/>
                  </a:lnTo>
                  <a:lnTo>
                    <a:pt x="48" y="32"/>
                  </a:lnTo>
                  <a:lnTo>
                    <a:pt x="46" y="34"/>
                  </a:lnTo>
                  <a:lnTo>
                    <a:pt x="48" y="36"/>
                  </a:lnTo>
                  <a:lnTo>
                    <a:pt x="46" y="40"/>
                  </a:lnTo>
                  <a:lnTo>
                    <a:pt x="48" y="42"/>
                  </a:lnTo>
                  <a:lnTo>
                    <a:pt x="48" y="50"/>
                  </a:lnTo>
                  <a:lnTo>
                    <a:pt x="46" y="52"/>
                  </a:lnTo>
                  <a:lnTo>
                    <a:pt x="46" y="54"/>
                  </a:lnTo>
                  <a:lnTo>
                    <a:pt x="46" y="58"/>
                  </a:lnTo>
                  <a:lnTo>
                    <a:pt x="46" y="60"/>
                  </a:lnTo>
                  <a:lnTo>
                    <a:pt x="48" y="64"/>
                  </a:lnTo>
                  <a:lnTo>
                    <a:pt x="50" y="64"/>
                  </a:lnTo>
                  <a:lnTo>
                    <a:pt x="50" y="66"/>
                  </a:lnTo>
                  <a:lnTo>
                    <a:pt x="52" y="66"/>
                  </a:lnTo>
                  <a:lnTo>
                    <a:pt x="46" y="68"/>
                  </a:lnTo>
                  <a:lnTo>
                    <a:pt x="40" y="70"/>
                  </a:lnTo>
                  <a:lnTo>
                    <a:pt x="32" y="76"/>
                  </a:lnTo>
                  <a:lnTo>
                    <a:pt x="26" y="76"/>
                  </a:lnTo>
                  <a:lnTo>
                    <a:pt x="16" y="82"/>
                  </a:lnTo>
                  <a:lnTo>
                    <a:pt x="10" y="80"/>
                  </a:lnTo>
                  <a:lnTo>
                    <a:pt x="4" y="80"/>
                  </a:lnTo>
                  <a:lnTo>
                    <a:pt x="4" y="78"/>
                  </a:lnTo>
                  <a:close/>
                </a:path>
              </a:pathLst>
            </a:custGeom>
            <a:grpFill/>
            <a:ln w="6350">
              <a:solidFill>
                <a:srgbClr val="F6AA16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/>
              <a:endParaRPr lang="en-US" sz="3448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71" name="Germany">
              <a:extLst>
                <a:ext uri="{FF2B5EF4-FFF2-40B4-BE49-F238E27FC236}">
                  <a16:creationId xmlns:a16="http://schemas.microsoft.com/office/drawing/2014/main" id="{A47B6F67-2709-4635-A85F-92A84C47E31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30929" y="2974587"/>
              <a:ext cx="199042" cy="233491"/>
            </a:xfrm>
            <a:custGeom>
              <a:avLst/>
              <a:gdLst>
                <a:gd name="T0" fmla="*/ 38 w 104"/>
                <a:gd name="T1" fmla="*/ 0 h 122"/>
                <a:gd name="T2" fmla="*/ 44 w 104"/>
                <a:gd name="T3" fmla="*/ 6 h 122"/>
                <a:gd name="T4" fmla="*/ 46 w 104"/>
                <a:gd name="T5" fmla="*/ 12 h 122"/>
                <a:gd name="T6" fmla="*/ 50 w 104"/>
                <a:gd name="T7" fmla="*/ 10 h 122"/>
                <a:gd name="T8" fmla="*/ 56 w 104"/>
                <a:gd name="T9" fmla="*/ 10 h 122"/>
                <a:gd name="T10" fmla="*/ 52 w 104"/>
                <a:gd name="T11" fmla="*/ 14 h 122"/>
                <a:gd name="T12" fmla="*/ 58 w 104"/>
                <a:gd name="T13" fmla="*/ 16 h 122"/>
                <a:gd name="T14" fmla="*/ 68 w 104"/>
                <a:gd name="T15" fmla="*/ 12 h 122"/>
                <a:gd name="T16" fmla="*/ 72 w 104"/>
                <a:gd name="T17" fmla="*/ 8 h 122"/>
                <a:gd name="T18" fmla="*/ 72 w 104"/>
                <a:gd name="T19" fmla="*/ 10 h 122"/>
                <a:gd name="T20" fmla="*/ 76 w 104"/>
                <a:gd name="T21" fmla="*/ 10 h 122"/>
                <a:gd name="T22" fmla="*/ 84 w 104"/>
                <a:gd name="T23" fmla="*/ 14 h 122"/>
                <a:gd name="T24" fmla="*/ 90 w 104"/>
                <a:gd name="T25" fmla="*/ 20 h 122"/>
                <a:gd name="T26" fmla="*/ 96 w 104"/>
                <a:gd name="T27" fmla="*/ 26 h 122"/>
                <a:gd name="T28" fmla="*/ 96 w 104"/>
                <a:gd name="T29" fmla="*/ 38 h 122"/>
                <a:gd name="T30" fmla="*/ 98 w 104"/>
                <a:gd name="T31" fmla="*/ 48 h 122"/>
                <a:gd name="T32" fmla="*/ 104 w 104"/>
                <a:gd name="T33" fmla="*/ 56 h 122"/>
                <a:gd name="T34" fmla="*/ 98 w 104"/>
                <a:gd name="T35" fmla="*/ 66 h 122"/>
                <a:gd name="T36" fmla="*/ 90 w 104"/>
                <a:gd name="T37" fmla="*/ 68 h 122"/>
                <a:gd name="T38" fmla="*/ 80 w 104"/>
                <a:gd name="T39" fmla="*/ 72 h 122"/>
                <a:gd name="T40" fmla="*/ 70 w 104"/>
                <a:gd name="T41" fmla="*/ 76 h 122"/>
                <a:gd name="T42" fmla="*/ 76 w 104"/>
                <a:gd name="T43" fmla="*/ 84 h 122"/>
                <a:gd name="T44" fmla="*/ 82 w 104"/>
                <a:gd name="T45" fmla="*/ 92 h 122"/>
                <a:gd name="T46" fmla="*/ 90 w 104"/>
                <a:gd name="T47" fmla="*/ 106 h 122"/>
                <a:gd name="T48" fmla="*/ 80 w 104"/>
                <a:gd name="T49" fmla="*/ 112 h 122"/>
                <a:gd name="T50" fmla="*/ 82 w 104"/>
                <a:gd name="T51" fmla="*/ 118 h 122"/>
                <a:gd name="T52" fmla="*/ 72 w 104"/>
                <a:gd name="T53" fmla="*/ 118 h 122"/>
                <a:gd name="T54" fmla="*/ 62 w 104"/>
                <a:gd name="T55" fmla="*/ 120 h 122"/>
                <a:gd name="T56" fmla="*/ 54 w 104"/>
                <a:gd name="T57" fmla="*/ 120 h 122"/>
                <a:gd name="T58" fmla="*/ 46 w 104"/>
                <a:gd name="T59" fmla="*/ 120 h 122"/>
                <a:gd name="T60" fmla="*/ 40 w 104"/>
                <a:gd name="T61" fmla="*/ 118 h 122"/>
                <a:gd name="T62" fmla="*/ 34 w 104"/>
                <a:gd name="T63" fmla="*/ 116 h 122"/>
                <a:gd name="T64" fmla="*/ 28 w 104"/>
                <a:gd name="T65" fmla="*/ 118 h 122"/>
                <a:gd name="T66" fmla="*/ 22 w 104"/>
                <a:gd name="T67" fmla="*/ 118 h 122"/>
                <a:gd name="T68" fmla="*/ 24 w 104"/>
                <a:gd name="T69" fmla="*/ 106 h 122"/>
                <a:gd name="T70" fmla="*/ 26 w 104"/>
                <a:gd name="T71" fmla="*/ 96 h 122"/>
                <a:gd name="T72" fmla="*/ 16 w 104"/>
                <a:gd name="T73" fmla="*/ 94 h 122"/>
                <a:gd name="T74" fmla="*/ 10 w 104"/>
                <a:gd name="T75" fmla="*/ 92 h 122"/>
                <a:gd name="T76" fmla="*/ 6 w 104"/>
                <a:gd name="T77" fmla="*/ 86 h 122"/>
                <a:gd name="T78" fmla="*/ 4 w 104"/>
                <a:gd name="T79" fmla="*/ 76 h 122"/>
                <a:gd name="T80" fmla="*/ 0 w 104"/>
                <a:gd name="T81" fmla="*/ 66 h 122"/>
                <a:gd name="T82" fmla="*/ 2 w 104"/>
                <a:gd name="T83" fmla="*/ 56 h 122"/>
                <a:gd name="T84" fmla="*/ 12 w 104"/>
                <a:gd name="T85" fmla="*/ 52 h 122"/>
                <a:gd name="T86" fmla="*/ 14 w 104"/>
                <a:gd name="T87" fmla="*/ 44 h 122"/>
                <a:gd name="T88" fmla="*/ 10 w 104"/>
                <a:gd name="T89" fmla="*/ 40 h 122"/>
                <a:gd name="T90" fmla="*/ 14 w 104"/>
                <a:gd name="T91" fmla="*/ 36 h 122"/>
                <a:gd name="T92" fmla="*/ 16 w 104"/>
                <a:gd name="T93" fmla="*/ 30 h 122"/>
                <a:gd name="T94" fmla="*/ 12 w 104"/>
                <a:gd name="T95" fmla="*/ 26 h 122"/>
                <a:gd name="T96" fmla="*/ 22 w 104"/>
                <a:gd name="T97" fmla="*/ 22 h 122"/>
                <a:gd name="T98" fmla="*/ 26 w 104"/>
                <a:gd name="T99" fmla="*/ 24 h 122"/>
                <a:gd name="T100" fmla="*/ 28 w 104"/>
                <a:gd name="T101" fmla="*/ 26 h 122"/>
                <a:gd name="T102" fmla="*/ 28 w 104"/>
                <a:gd name="T103" fmla="*/ 22 h 122"/>
                <a:gd name="T104" fmla="*/ 36 w 104"/>
                <a:gd name="T105" fmla="*/ 20 h 122"/>
                <a:gd name="T106" fmla="*/ 36 w 104"/>
                <a:gd name="T107" fmla="*/ 18 h 122"/>
                <a:gd name="T108" fmla="*/ 34 w 104"/>
                <a:gd name="T109" fmla="*/ 14 h 122"/>
                <a:gd name="T110" fmla="*/ 30 w 104"/>
                <a:gd name="T111" fmla="*/ 8 h 122"/>
                <a:gd name="T112" fmla="*/ 32 w 104"/>
                <a:gd name="T113" fmla="*/ 4 h 122"/>
                <a:gd name="T114" fmla="*/ 28 w 104"/>
                <a:gd name="T115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04" h="122">
                  <a:moveTo>
                    <a:pt x="28" y="0"/>
                  </a:moveTo>
                  <a:lnTo>
                    <a:pt x="32" y="0"/>
                  </a:lnTo>
                  <a:lnTo>
                    <a:pt x="36" y="0"/>
                  </a:lnTo>
                  <a:lnTo>
                    <a:pt x="38" y="0"/>
                  </a:lnTo>
                  <a:lnTo>
                    <a:pt x="40" y="0"/>
                  </a:lnTo>
                  <a:lnTo>
                    <a:pt x="42" y="4"/>
                  </a:lnTo>
                  <a:lnTo>
                    <a:pt x="44" y="4"/>
                  </a:lnTo>
                  <a:lnTo>
                    <a:pt x="44" y="6"/>
                  </a:lnTo>
                  <a:lnTo>
                    <a:pt x="42" y="8"/>
                  </a:lnTo>
                  <a:lnTo>
                    <a:pt x="42" y="8"/>
                  </a:lnTo>
                  <a:lnTo>
                    <a:pt x="44" y="10"/>
                  </a:lnTo>
                  <a:lnTo>
                    <a:pt x="46" y="12"/>
                  </a:lnTo>
                  <a:lnTo>
                    <a:pt x="48" y="10"/>
                  </a:lnTo>
                  <a:lnTo>
                    <a:pt x="48" y="8"/>
                  </a:lnTo>
                  <a:lnTo>
                    <a:pt x="50" y="8"/>
                  </a:lnTo>
                  <a:lnTo>
                    <a:pt x="50" y="10"/>
                  </a:lnTo>
                  <a:lnTo>
                    <a:pt x="54" y="12"/>
                  </a:lnTo>
                  <a:lnTo>
                    <a:pt x="54" y="10"/>
                  </a:lnTo>
                  <a:lnTo>
                    <a:pt x="56" y="10"/>
                  </a:lnTo>
                  <a:lnTo>
                    <a:pt x="56" y="10"/>
                  </a:lnTo>
                  <a:lnTo>
                    <a:pt x="56" y="12"/>
                  </a:lnTo>
                  <a:lnTo>
                    <a:pt x="54" y="14"/>
                  </a:lnTo>
                  <a:lnTo>
                    <a:pt x="54" y="14"/>
                  </a:lnTo>
                  <a:lnTo>
                    <a:pt x="52" y="14"/>
                  </a:lnTo>
                  <a:lnTo>
                    <a:pt x="54" y="16"/>
                  </a:lnTo>
                  <a:lnTo>
                    <a:pt x="56" y="16"/>
                  </a:lnTo>
                  <a:lnTo>
                    <a:pt x="58" y="16"/>
                  </a:lnTo>
                  <a:lnTo>
                    <a:pt x="58" y="16"/>
                  </a:lnTo>
                  <a:lnTo>
                    <a:pt x="62" y="16"/>
                  </a:lnTo>
                  <a:lnTo>
                    <a:pt x="62" y="14"/>
                  </a:lnTo>
                  <a:lnTo>
                    <a:pt x="64" y="12"/>
                  </a:lnTo>
                  <a:lnTo>
                    <a:pt x="68" y="12"/>
                  </a:lnTo>
                  <a:lnTo>
                    <a:pt x="68" y="10"/>
                  </a:lnTo>
                  <a:lnTo>
                    <a:pt x="70" y="10"/>
                  </a:lnTo>
                  <a:lnTo>
                    <a:pt x="70" y="8"/>
                  </a:lnTo>
                  <a:lnTo>
                    <a:pt x="72" y="8"/>
                  </a:lnTo>
                  <a:lnTo>
                    <a:pt x="76" y="8"/>
                  </a:lnTo>
                  <a:lnTo>
                    <a:pt x="72" y="10"/>
                  </a:lnTo>
                  <a:lnTo>
                    <a:pt x="72" y="10"/>
                  </a:lnTo>
                  <a:lnTo>
                    <a:pt x="72" y="10"/>
                  </a:lnTo>
                  <a:lnTo>
                    <a:pt x="70" y="12"/>
                  </a:lnTo>
                  <a:lnTo>
                    <a:pt x="70" y="12"/>
                  </a:lnTo>
                  <a:lnTo>
                    <a:pt x="74" y="10"/>
                  </a:lnTo>
                  <a:lnTo>
                    <a:pt x="76" y="10"/>
                  </a:lnTo>
                  <a:lnTo>
                    <a:pt x="78" y="10"/>
                  </a:lnTo>
                  <a:lnTo>
                    <a:pt x="78" y="10"/>
                  </a:lnTo>
                  <a:lnTo>
                    <a:pt x="80" y="12"/>
                  </a:lnTo>
                  <a:lnTo>
                    <a:pt x="84" y="14"/>
                  </a:lnTo>
                  <a:lnTo>
                    <a:pt x="86" y="14"/>
                  </a:lnTo>
                  <a:lnTo>
                    <a:pt x="88" y="16"/>
                  </a:lnTo>
                  <a:lnTo>
                    <a:pt x="86" y="18"/>
                  </a:lnTo>
                  <a:lnTo>
                    <a:pt x="90" y="20"/>
                  </a:lnTo>
                  <a:lnTo>
                    <a:pt x="90" y="20"/>
                  </a:lnTo>
                  <a:lnTo>
                    <a:pt x="92" y="22"/>
                  </a:lnTo>
                  <a:lnTo>
                    <a:pt x="94" y="22"/>
                  </a:lnTo>
                  <a:lnTo>
                    <a:pt x="96" y="26"/>
                  </a:lnTo>
                  <a:lnTo>
                    <a:pt x="96" y="30"/>
                  </a:lnTo>
                  <a:lnTo>
                    <a:pt x="92" y="32"/>
                  </a:lnTo>
                  <a:lnTo>
                    <a:pt x="92" y="34"/>
                  </a:lnTo>
                  <a:lnTo>
                    <a:pt x="96" y="38"/>
                  </a:lnTo>
                  <a:lnTo>
                    <a:pt x="96" y="40"/>
                  </a:lnTo>
                  <a:lnTo>
                    <a:pt x="98" y="42"/>
                  </a:lnTo>
                  <a:lnTo>
                    <a:pt x="98" y="44"/>
                  </a:lnTo>
                  <a:lnTo>
                    <a:pt x="98" y="48"/>
                  </a:lnTo>
                  <a:lnTo>
                    <a:pt x="98" y="50"/>
                  </a:lnTo>
                  <a:lnTo>
                    <a:pt x="100" y="54"/>
                  </a:lnTo>
                  <a:lnTo>
                    <a:pt x="102" y="56"/>
                  </a:lnTo>
                  <a:lnTo>
                    <a:pt x="104" y="56"/>
                  </a:lnTo>
                  <a:lnTo>
                    <a:pt x="104" y="64"/>
                  </a:lnTo>
                  <a:lnTo>
                    <a:pt x="102" y="66"/>
                  </a:lnTo>
                  <a:lnTo>
                    <a:pt x="100" y="64"/>
                  </a:lnTo>
                  <a:lnTo>
                    <a:pt x="98" y="66"/>
                  </a:lnTo>
                  <a:lnTo>
                    <a:pt x="94" y="64"/>
                  </a:lnTo>
                  <a:lnTo>
                    <a:pt x="94" y="68"/>
                  </a:lnTo>
                  <a:lnTo>
                    <a:pt x="92" y="68"/>
                  </a:lnTo>
                  <a:lnTo>
                    <a:pt x="90" y="68"/>
                  </a:lnTo>
                  <a:lnTo>
                    <a:pt x="86" y="68"/>
                  </a:lnTo>
                  <a:lnTo>
                    <a:pt x="86" y="70"/>
                  </a:lnTo>
                  <a:lnTo>
                    <a:pt x="82" y="70"/>
                  </a:lnTo>
                  <a:lnTo>
                    <a:pt x="80" y="72"/>
                  </a:lnTo>
                  <a:lnTo>
                    <a:pt x="78" y="72"/>
                  </a:lnTo>
                  <a:lnTo>
                    <a:pt x="74" y="78"/>
                  </a:lnTo>
                  <a:lnTo>
                    <a:pt x="72" y="76"/>
                  </a:lnTo>
                  <a:lnTo>
                    <a:pt x="70" y="76"/>
                  </a:lnTo>
                  <a:lnTo>
                    <a:pt x="70" y="76"/>
                  </a:lnTo>
                  <a:lnTo>
                    <a:pt x="70" y="78"/>
                  </a:lnTo>
                  <a:lnTo>
                    <a:pt x="74" y="80"/>
                  </a:lnTo>
                  <a:lnTo>
                    <a:pt x="76" y="84"/>
                  </a:lnTo>
                  <a:lnTo>
                    <a:pt x="76" y="86"/>
                  </a:lnTo>
                  <a:lnTo>
                    <a:pt x="76" y="88"/>
                  </a:lnTo>
                  <a:lnTo>
                    <a:pt x="78" y="90"/>
                  </a:lnTo>
                  <a:lnTo>
                    <a:pt x="82" y="92"/>
                  </a:lnTo>
                  <a:lnTo>
                    <a:pt x="84" y="94"/>
                  </a:lnTo>
                  <a:lnTo>
                    <a:pt x="90" y="100"/>
                  </a:lnTo>
                  <a:lnTo>
                    <a:pt x="90" y="102"/>
                  </a:lnTo>
                  <a:lnTo>
                    <a:pt x="90" y="106"/>
                  </a:lnTo>
                  <a:lnTo>
                    <a:pt x="88" y="106"/>
                  </a:lnTo>
                  <a:lnTo>
                    <a:pt x="86" y="108"/>
                  </a:lnTo>
                  <a:lnTo>
                    <a:pt x="84" y="108"/>
                  </a:lnTo>
                  <a:lnTo>
                    <a:pt x="80" y="112"/>
                  </a:lnTo>
                  <a:lnTo>
                    <a:pt x="80" y="114"/>
                  </a:lnTo>
                  <a:lnTo>
                    <a:pt x="82" y="116"/>
                  </a:lnTo>
                  <a:lnTo>
                    <a:pt x="84" y="118"/>
                  </a:lnTo>
                  <a:lnTo>
                    <a:pt x="82" y="118"/>
                  </a:lnTo>
                  <a:lnTo>
                    <a:pt x="80" y="118"/>
                  </a:lnTo>
                  <a:lnTo>
                    <a:pt x="76" y="118"/>
                  </a:lnTo>
                  <a:lnTo>
                    <a:pt x="74" y="118"/>
                  </a:lnTo>
                  <a:lnTo>
                    <a:pt x="72" y="118"/>
                  </a:lnTo>
                  <a:lnTo>
                    <a:pt x="68" y="120"/>
                  </a:lnTo>
                  <a:lnTo>
                    <a:pt x="66" y="120"/>
                  </a:lnTo>
                  <a:lnTo>
                    <a:pt x="64" y="120"/>
                  </a:lnTo>
                  <a:lnTo>
                    <a:pt x="62" y="120"/>
                  </a:lnTo>
                  <a:lnTo>
                    <a:pt x="60" y="120"/>
                  </a:lnTo>
                  <a:lnTo>
                    <a:pt x="56" y="118"/>
                  </a:lnTo>
                  <a:lnTo>
                    <a:pt x="54" y="120"/>
                  </a:lnTo>
                  <a:lnTo>
                    <a:pt x="54" y="120"/>
                  </a:lnTo>
                  <a:lnTo>
                    <a:pt x="54" y="122"/>
                  </a:lnTo>
                  <a:lnTo>
                    <a:pt x="50" y="122"/>
                  </a:lnTo>
                  <a:lnTo>
                    <a:pt x="48" y="120"/>
                  </a:lnTo>
                  <a:lnTo>
                    <a:pt x="46" y="120"/>
                  </a:lnTo>
                  <a:lnTo>
                    <a:pt x="44" y="120"/>
                  </a:lnTo>
                  <a:lnTo>
                    <a:pt x="44" y="120"/>
                  </a:lnTo>
                  <a:lnTo>
                    <a:pt x="42" y="120"/>
                  </a:lnTo>
                  <a:lnTo>
                    <a:pt x="40" y="118"/>
                  </a:lnTo>
                  <a:lnTo>
                    <a:pt x="38" y="118"/>
                  </a:lnTo>
                  <a:lnTo>
                    <a:pt x="36" y="118"/>
                  </a:lnTo>
                  <a:lnTo>
                    <a:pt x="34" y="118"/>
                  </a:lnTo>
                  <a:lnTo>
                    <a:pt x="34" y="116"/>
                  </a:lnTo>
                  <a:lnTo>
                    <a:pt x="32" y="116"/>
                  </a:lnTo>
                  <a:lnTo>
                    <a:pt x="32" y="118"/>
                  </a:lnTo>
                  <a:lnTo>
                    <a:pt x="30" y="120"/>
                  </a:lnTo>
                  <a:lnTo>
                    <a:pt x="28" y="118"/>
                  </a:lnTo>
                  <a:lnTo>
                    <a:pt x="26" y="120"/>
                  </a:lnTo>
                  <a:lnTo>
                    <a:pt x="24" y="118"/>
                  </a:lnTo>
                  <a:lnTo>
                    <a:pt x="24" y="118"/>
                  </a:lnTo>
                  <a:lnTo>
                    <a:pt x="22" y="118"/>
                  </a:lnTo>
                  <a:lnTo>
                    <a:pt x="20" y="116"/>
                  </a:lnTo>
                  <a:lnTo>
                    <a:pt x="20" y="112"/>
                  </a:lnTo>
                  <a:lnTo>
                    <a:pt x="22" y="108"/>
                  </a:lnTo>
                  <a:lnTo>
                    <a:pt x="24" y="106"/>
                  </a:lnTo>
                  <a:lnTo>
                    <a:pt x="24" y="104"/>
                  </a:lnTo>
                  <a:lnTo>
                    <a:pt x="24" y="100"/>
                  </a:lnTo>
                  <a:lnTo>
                    <a:pt x="28" y="98"/>
                  </a:lnTo>
                  <a:lnTo>
                    <a:pt x="26" y="96"/>
                  </a:lnTo>
                  <a:lnTo>
                    <a:pt x="22" y="96"/>
                  </a:lnTo>
                  <a:lnTo>
                    <a:pt x="20" y="94"/>
                  </a:lnTo>
                  <a:lnTo>
                    <a:pt x="18" y="96"/>
                  </a:lnTo>
                  <a:lnTo>
                    <a:pt x="16" y="94"/>
                  </a:lnTo>
                  <a:lnTo>
                    <a:pt x="14" y="94"/>
                  </a:lnTo>
                  <a:lnTo>
                    <a:pt x="12" y="96"/>
                  </a:lnTo>
                  <a:lnTo>
                    <a:pt x="10" y="94"/>
                  </a:lnTo>
                  <a:lnTo>
                    <a:pt x="10" y="92"/>
                  </a:lnTo>
                  <a:lnTo>
                    <a:pt x="8" y="90"/>
                  </a:lnTo>
                  <a:lnTo>
                    <a:pt x="6" y="90"/>
                  </a:lnTo>
                  <a:lnTo>
                    <a:pt x="8" y="86"/>
                  </a:lnTo>
                  <a:lnTo>
                    <a:pt x="6" y="86"/>
                  </a:lnTo>
                  <a:lnTo>
                    <a:pt x="6" y="84"/>
                  </a:lnTo>
                  <a:lnTo>
                    <a:pt x="2" y="80"/>
                  </a:lnTo>
                  <a:lnTo>
                    <a:pt x="2" y="80"/>
                  </a:lnTo>
                  <a:lnTo>
                    <a:pt x="4" y="76"/>
                  </a:lnTo>
                  <a:lnTo>
                    <a:pt x="2" y="74"/>
                  </a:lnTo>
                  <a:lnTo>
                    <a:pt x="2" y="72"/>
                  </a:lnTo>
                  <a:lnTo>
                    <a:pt x="0" y="68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2" y="64"/>
                  </a:lnTo>
                  <a:lnTo>
                    <a:pt x="2" y="60"/>
                  </a:lnTo>
                  <a:lnTo>
                    <a:pt x="2" y="56"/>
                  </a:lnTo>
                  <a:lnTo>
                    <a:pt x="4" y="54"/>
                  </a:lnTo>
                  <a:lnTo>
                    <a:pt x="4" y="52"/>
                  </a:lnTo>
                  <a:lnTo>
                    <a:pt x="8" y="50"/>
                  </a:lnTo>
                  <a:lnTo>
                    <a:pt x="12" y="52"/>
                  </a:lnTo>
                  <a:lnTo>
                    <a:pt x="14" y="50"/>
                  </a:lnTo>
                  <a:lnTo>
                    <a:pt x="12" y="48"/>
                  </a:lnTo>
                  <a:lnTo>
                    <a:pt x="14" y="48"/>
                  </a:lnTo>
                  <a:lnTo>
                    <a:pt x="14" y="44"/>
                  </a:lnTo>
                  <a:lnTo>
                    <a:pt x="14" y="42"/>
                  </a:lnTo>
                  <a:lnTo>
                    <a:pt x="14" y="42"/>
                  </a:lnTo>
                  <a:lnTo>
                    <a:pt x="10" y="42"/>
                  </a:lnTo>
                  <a:lnTo>
                    <a:pt x="10" y="40"/>
                  </a:lnTo>
                  <a:lnTo>
                    <a:pt x="10" y="38"/>
                  </a:lnTo>
                  <a:lnTo>
                    <a:pt x="14" y="38"/>
                  </a:lnTo>
                  <a:lnTo>
                    <a:pt x="14" y="38"/>
                  </a:lnTo>
                  <a:lnTo>
                    <a:pt x="14" y="36"/>
                  </a:lnTo>
                  <a:lnTo>
                    <a:pt x="16" y="34"/>
                  </a:lnTo>
                  <a:lnTo>
                    <a:pt x="16" y="32"/>
                  </a:lnTo>
                  <a:lnTo>
                    <a:pt x="16" y="30"/>
                  </a:lnTo>
                  <a:lnTo>
                    <a:pt x="16" y="30"/>
                  </a:lnTo>
                  <a:lnTo>
                    <a:pt x="18" y="30"/>
                  </a:lnTo>
                  <a:lnTo>
                    <a:pt x="16" y="28"/>
                  </a:lnTo>
                  <a:lnTo>
                    <a:pt x="14" y="28"/>
                  </a:lnTo>
                  <a:lnTo>
                    <a:pt x="12" y="26"/>
                  </a:lnTo>
                  <a:lnTo>
                    <a:pt x="14" y="22"/>
                  </a:lnTo>
                  <a:lnTo>
                    <a:pt x="18" y="22"/>
                  </a:lnTo>
                  <a:lnTo>
                    <a:pt x="20" y="22"/>
                  </a:lnTo>
                  <a:lnTo>
                    <a:pt x="22" y="22"/>
                  </a:lnTo>
                  <a:lnTo>
                    <a:pt x="22" y="26"/>
                  </a:lnTo>
                  <a:lnTo>
                    <a:pt x="26" y="28"/>
                  </a:lnTo>
                  <a:lnTo>
                    <a:pt x="26" y="26"/>
                  </a:lnTo>
                  <a:lnTo>
                    <a:pt x="26" y="24"/>
                  </a:lnTo>
                  <a:lnTo>
                    <a:pt x="26" y="22"/>
                  </a:lnTo>
                  <a:lnTo>
                    <a:pt x="26" y="22"/>
                  </a:lnTo>
                  <a:lnTo>
                    <a:pt x="28" y="24"/>
                  </a:lnTo>
                  <a:lnTo>
                    <a:pt x="28" y="26"/>
                  </a:lnTo>
                  <a:lnTo>
                    <a:pt x="30" y="30"/>
                  </a:lnTo>
                  <a:lnTo>
                    <a:pt x="30" y="28"/>
                  </a:lnTo>
                  <a:lnTo>
                    <a:pt x="30" y="24"/>
                  </a:lnTo>
                  <a:lnTo>
                    <a:pt x="28" y="22"/>
                  </a:lnTo>
                  <a:lnTo>
                    <a:pt x="30" y="20"/>
                  </a:lnTo>
                  <a:lnTo>
                    <a:pt x="32" y="20"/>
                  </a:lnTo>
                  <a:lnTo>
                    <a:pt x="34" y="20"/>
                  </a:lnTo>
                  <a:lnTo>
                    <a:pt x="36" y="20"/>
                  </a:lnTo>
                  <a:lnTo>
                    <a:pt x="40" y="24"/>
                  </a:lnTo>
                  <a:lnTo>
                    <a:pt x="46" y="24"/>
                  </a:lnTo>
                  <a:lnTo>
                    <a:pt x="40" y="22"/>
                  </a:lnTo>
                  <a:lnTo>
                    <a:pt x="36" y="18"/>
                  </a:lnTo>
                  <a:lnTo>
                    <a:pt x="34" y="18"/>
                  </a:lnTo>
                  <a:lnTo>
                    <a:pt x="32" y="16"/>
                  </a:lnTo>
                  <a:lnTo>
                    <a:pt x="32" y="14"/>
                  </a:lnTo>
                  <a:lnTo>
                    <a:pt x="34" y="14"/>
                  </a:lnTo>
                  <a:lnTo>
                    <a:pt x="32" y="12"/>
                  </a:lnTo>
                  <a:lnTo>
                    <a:pt x="32" y="10"/>
                  </a:lnTo>
                  <a:lnTo>
                    <a:pt x="30" y="10"/>
                  </a:lnTo>
                  <a:lnTo>
                    <a:pt x="30" y="8"/>
                  </a:lnTo>
                  <a:lnTo>
                    <a:pt x="32" y="8"/>
                  </a:lnTo>
                  <a:lnTo>
                    <a:pt x="34" y="8"/>
                  </a:lnTo>
                  <a:lnTo>
                    <a:pt x="32" y="4"/>
                  </a:lnTo>
                  <a:lnTo>
                    <a:pt x="32" y="4"/>
                  </a:lnTo>
                  <a:lnTo>
                    <a:pt x="30" y="2"/>
                  </a:lnTo>
                  <a:lnTo>
                    <a:pt x="28" y="2"/>
                  </a:lnTo>
                  <a:lnTo>
                    <a:pt x="28" y="0"/>
                  </a:lnTo>
                  <a:lnTo>
                    <a:pt x="28" y="0"/>
                  </a:lnTo>
                  <a:close/>
                </a:path>
              </a:pathLst>
            </a:custGeom>
            <a:grpFill/>
            <a:ln w="6350">
              <a:solidFill>
                <a:srgbClr val="F6AA16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/>
              <a:endParaRPr lang="en-US" sz="3448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72" name="The Gambia">
              <a:extLst>
                <a:ext uri="{FF2B5EF4-FFF2-40B4-BE49-F238E27FC236}">
                  <a16:creationId xmlns:a16="http://schemas.microsoft.com/office/drawing/2014/main" id="{4278C39F-C65F-49BD-BD03-23BB796839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525669" y="4088453"/>
              <a:ext cx="76554" cy="19139"/>
            </a:xfrm>
            <a:custGeom>
              <a:avLst/>
              <a:gdLst>
                <a:gd name="T0" fmla="*/ 2 w 40"/>
                <a:gd name="T1" fmla="*/ 10 h 10"/>
                <a:gd name="T2" fmla="*/ 2 w 40"/>
                <a:gd name="T3" fmla="*/ 10 h 10"/>
                <a:gd name="T4" fmla="*/ 10 w 40"/>
                <a:gd name="T5" fmla="*/ 10 h 10"/>
                <a:gd name="T6" fmla="*/ 12 w 40"/>
                <a:gd name="T7" fmla="*/ 8 h 10"/>
                <a:gd name="T8" fmla="*/ 14 w 40"/>
                <a:gd name="T9" fmla="*/ 6 h 10"/>
                <a:gd name="T10" fmla="*/ 18 w 40"/>
                <a:gd name="T11" fmla="*/ 4 h 10"/>
                <a:gd name="T12" fmla="*/ 20 w 40"/>
                <a:gd name="T13" fmla="*/ 6 h 10"/>
                <a:gd name="T14" fmla="*/ 20 w 40"/>
                <a:gd name="T15" fmla="*/ 6 h 10"/>
                <a:gd name="T16" fmla="*/ 22 w 40"/>
                <a:gd name="T17" fmla="*/ 4 h 10"/>
                <a:gd name="T18" fmla="*/ 22 w 40"/>
                <a:gd name="T19" fmla="*/ 4 h 10"/>
                <a:gd name="T20" fmla="*/ 26 w 40"/>
                <a:gd name="T21" fmla="*/ 6 h 10"/>
                <a:gd name="T22" fmla="*/ 28 w 40"/>
                <a:gd name="T23" fmla="*/ 6 h 10"/>
                <a:gd name="T24" fmla="*/ 32 w 40"/>
                <a:gd name="T25" fmla="*/ 8 h 10"/>
                <a:gd name="T26" fmla="*/ 36 w 40"/>
                <a:gd name="T27" fmla="*/ 8 h 10"/>
                <a:gd name="T28" fmla="*/ 38 w 40"/>
                <a:gd name="T29" fmla="*/ 8 h 10"/>
                <a:gd name="T30" fmla="*/ 40 w 40"/>
                <a:gd name="T31" fmla="*/ 8 h 10"/>
                <a:gd name="T32" fmla="*/ 38 w 40"/>
                <a:gd name="T33" fmla="*/ 6 h 10"/>
                <a:gd name="T34" fmla="*/ 36 w 40"/>
                <a:gd name="T35" fmla="*/ 6 h 10"/>
                <a:gd name="T36" fmla="*/ 32 w 40"/>
                <a:gd name="T37" fmla="*/ 2 h 10"/>
                <a:gd name="T38" fmla="*/ 30 w 40"/>
                <a:gd name="T39" fmla="*/ 2 h 10"/>
                <a:gd name="T40" fmla="*/ 26 w 40"/>
                <a:gd name="T41" fmla="*/ 0 h 10"/>
                <a:gd name="T42" fmla="*/ 22 w 40"/>
                <a:gd name="T43" fmla="*/ 0 h 10"/>
                <a:gd name="T44" fmla="*/ 20 w 40"/>
                <a:gd name="T45" fmla="*/ 0 h 10"/>
                <a:gd name="T46" fmla="*/ 16 w 40"/>
                <a:gd name="T47" fmla="*/ 0 h 10"/>
                <a:gd name="T48" fmla="*/ 12 w 40"/>
                <a:gd name="T49" fmla="*/ 4 h 10"/>
                <a:gd name="T50" fmla="*/ 10 w 40"/>
                <a:gd name="T51" fmla="*/ 4 h 10"/>
                <a:gd name="T52" fmla="*/ 8 w 40"/>
                <a:gd name="T53" fmla="*/ 4 h 10"/>
                <a:gd name="T54" fmla="*/ 4 w 40"/>
                <a:gd name="T55" fmla="*/ 4 h 10"/>
                <a:gd name="T56" fmla="*/ 4 w 40"/>
                <a:gd name="T57" fmla="*/ 6 h 10"/>
                <a:gd name="T58" fmla="*/ 6 w 40"/>
                <a:gd name="T59" fmla="*/ 8 h 10"/>
                <a:gd name="T60" fmla="*/ 10 w 40"/>
                <a:gd name="T61" fmla="*/ 8 h 10"/>
                <a:gd name="T62" fmla="*/ 8 w 40"/>
                <a:gd name="T63" fmla="*/ 10 h 10"/>
                <a:gd name="T64" fmla="*/ 4 w 40"/>
                <a:gd name="T65" fmla="*/ 10 h 10"/>
                <a:gd name="T66" fmla="*/ 2 w 40"/>
                <a:gd name="T67" fmla="*/ 6 h 10"/>
                <a:gd name="T68" fmla="*/ 0 w 40"/>
                <a:gd name="T69" fmla="*/ 8 h 10"/>
                <a:gd name="T70" fmla="*/ 2 w 40"/>
                <a:gd name="T71" fmla="*/ 10 h 10"/>
                <a:gd name="T72" fmla="*/ 2 w 40"/>
                <a:gd name="T7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40" h="10">
                  <a:moveTo>
                    <a:pt x="2" y="10"/>
                  </a:moveTo>
                  <a:lnTo>
                    <a:pt x="2" y="10"/>
                  </a:lnTo>
                  <a:lnTo>
                    <a:pt x="10" y="10"/>
                  </a:lnTo>
                  <a:lnTo>
                    <a:pt x="12" y="8"/>
                  </a:lnTo>
                  <a:lnTo>
                    <a:pt x="14" y="6"/>
                  </a:lnTo>
                  <a:lnTo>
                    <a:pt x="18" y="4"/>
                  </a:lnTo>
                  <a:lnTo>
                    <a:pt x="20" y="6"/>
                  </a:lnTo>
                  <a:lnTo>
                    <a:pt x="20" y="6"/>
                  </a:lnTo>
                  <a:lnTo>
                    <a:pt x="22" y="4"/>
                  </a:lnTo>
                  <a:lnTo>
                    <a:pt x="22" y="4"/>
                  </a:lnTo>
                  <a:lnTo>
                    <a:pt x="26" y="6"/>
                  </a:lnTo>
                  <a:lnTo>
                    <a:pt x="28" y="6"/>
                  </a:lnTo>
                  <a:lnTo>
                    <a:pt x="32" y="8"/>
                  </a:lnTo>
                  <a:lnTo>
                    <a:pt x="36" y="8"/>
                  </a:lnTo>
                  <a:lnTo>
                    <a:pt x="38" y="8"/>
                  </a:lnTo>
                  <a:lnTo>
                    <a:pt x="40" y="8"/>
                  </a:lnTo>
                  <a:lnTo>
                    <a:pt x="38" y="6"/>
                  </a:lnTo>
                  <a:lnTo>
                    <a:pt x="36" y="6"/>
                  </a:lnTo>
                  <a:lnTo>
                    <a:pt x="32" y="2"/>
                  </a:lnTo>
                  <a:lnTo>
                    <a:pt x="30" y="2"/>
                  </a:lnTo>
                  <a:lnTo>
                    <a:pt x="26" y="0"/>
                  </a:lnTo>
                  <a:lnTo>
                    <a:pt x="22" y="0"/>
                  </a:lnTo>
                  <a:lnTo>
                    <a:pt x="20" y="0"/>
                  </a:lnTo>
                  <a:lnTo>
                    <a:pt x="16" y="0"/>
                  </a:lnTo>
                  <a:lnTo>
                    <a:pt x="12" y="4"/>
                  </a:lnTo>
                  <a:lnTo>
                    <a:pt x="10" y="4"/>
                  </a:lnTo>
                  <a:lnTo>
                    <a:pt x="8" y="4"/>
                  </a:lnTo>
                  <a:lnTo>
                    <a:pt x="4" y="4"/>
                  </a:lnTo>
                  <a:lnTo>
                    <a:pt x="4" y="6"/>
                  </a:lnTo>
                  <a:lnTo>
                    <a:pt x="6" y="8"/>
                  </a:lnTo>
                  <a:lnTo>
                    <a:pt x="10" y="8"/>
                  </a:lnTo>
                  <a:lnTo>
                    <a:pt x="8" y="10"/>
                  </a:lnTo>
                  <a:lnTo>
                    <a:pt x="4" y="10"/>
                  </a:lnTo>
                  <a:lnTo>
                    <a:pt x="2" y="6"/>
                  </a:lnTo>
                  <a:lnTo>
                    <a:pt x="0" y="8"/>
                  </a:lnTo>
                  <a:lnTo>
                    <a:pt x="2" y="10"/>
                  </a:lnTo>
                  <a:lnTo>
                    <a:pt x="2" y="10"/>
                  </a:lnTo>
                  <a:close/>
                </a:path>
              </a:pathLst>
            </a:custGeom>
            <a:grpFill/>
            <a:ln w="6350">
              <a:solidFill>
                <a:srgbClr val="F6AA16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/>
              <a:endParaRPr lang="en-US" sz="3448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73" name="Gabon">
              <a:extLst>
                <a:ext uri="{FF2B5EF4-FFF2-40B4-BE49-F238E27FC236}">
                  <a16:creationId xmlns:a16="http://schemas.microsoft.com/office/drawing/2014/main" id="{A60E3F24-3B27-4213-AC59-3DCE2EA714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118966" y="4371704"/>
              <a:ext cx="137798" cy="145453"/>
            </a:xfrm>
            <a:custGeom>
              <a:avLst/>
              <a:gdLst>
                <a:gd name="T0" fmla="*/ 32 w 72"/>
                <a:gd name="T1" fmla="*/ 2 h 76"/>
                <a:gd name="T2" fmla="*/ 36 w 72"/>
                <a:gd name="T3" fmla="*/ 0 h 76"/>
                <a:gd name="T4" fmla="*/ 40 w 72"/>
                <a:gd name="T5" fmla="*/ 0 h 76"/>
                <a:gd name="T6" fmla="*/ 44 w 72"/>
                <a:gd name="T7" fmla="*/ 0 h 76"/>
                <a:gd name="T8" fmla="*/ 48 w 72"/>
                <a:gd name="T9" fmla="*/ 0 h 76"/>
                <a:gd name="T10" fmla="*/ 50 w 72"/>
                <a:gd name="T11" fmla="*/ 0 h 76"/>
                <a:gd name="T12" fmla="*/ 54 w 72"/>
                <a:gd name="T13" fmla="*/ 0 h 76"/>
                <a:gd name="T14" fmla="*/ 56 w 72"/>
                <a:gd name="T15" fmla="*/ 2 h 76"/>
                <a:gd name="T16" fmla="*/ 54 w 72"/>
                <a:gd name="T17" fmla="*/ 4 h 76"/>
                <a:gd name="T18" fmla="*/ 56 w 72"/>
                <a:gd name="T19" fmla="*/ 10 h 76"/>
                <a:gd name="T20" fmla="*/ 56 w 72"/>
                <a:gd name="T21" fmla="*/ 12 h 76"/>
                <a:gd name="T22" fmla="*/ 58 w 72"/>
                <a:gd name="T23" fmla="*/ 12 h 76"/>
                <a:gd name="T24" fmla="*/ 64 w 72"/>
                <a:gd name="T25" fmla="*/ 12 h 76"/>
                <a:gd name="T26" fmla="*/ 70 w 72"/>
                <a:gd name="T27" fmla="*/ 12 h 76"/>
                <a:gd name="T28" fmla="*/ 72 w 72"/>
                <a:gd name="T29" fmla="*/ 16 h 76"/>
                <a:gd name="T30" fmla="*/ 72 w 72"/>
                <a:gd name="T31" fmla="*/ 18 h 76"/>
                <a:gd name="T32" fmla="*/ 68 w 72"/>
                <a:gd name="T33" fmla="*/ 22 h 76"/>
                <a:gd name="T34" fmla="*/ 66 w 72"/>
                <a:gd name="T35" fmla="*/ 24 h 76"/>
                <a:gd name="T36" fmla="*/ 66 w 72"/>
                <a:gd name="T37" fmla="*/ 28 h 76"/>
                <a:gd name="T38" fmla="*/ 66 w 72"/>
                <a:gd name="T39" fmla="*/ 28 h 76"/>
                <a:gd name="T40" fmla="*/ 64 w 72"/>
                <a:gd name="T41" fmla="*/ 30 h 76"/>
                <a:gd name="T42" fmla="*/ 64 w 72"/>
                <a:gd name="T43" fmla="*/ 32 h 76"/>
                <a:gd name="T44" fmla="*/ 68 w 72"/>
                <a:gd name="T45" fmla="*/ 34 h 76"/>
                <a:gd name="T46" fmla="*/ 70 w 72"/>
                <a:gd name="T47" fmla="*/ 36 h 76"/>
                <a:gd name="T48" fmla="*/ 70 w 72"/>
                <a:gd name="T49" fmla="*/ 40 h 76"/>
                <a:gd name="T50" fmla="*/ 66 w 72"/>
                <a:gd name="T51" fmla="*/ 54 h 76"/>
                <a:gd name="T52" fmla="*/ 66 w 72"/>
                <a:gd name="T53" fmla="*/ 58 h 76"/>
                <a:gd name="T54" fmla="*/ 64 w 72"/>
                <a:gd name="T55" fmla="*/ 56 h 76"/>
                <a:gd name="T56" fmla="*/ 60 w 72"/>
                <a:gd name="T57" fmla="*/ 56 h 76"/>
                <a:gd name="T58" fmla="*/ 58 w 72"/>
                <a:gd name="T59" fmla="*/ 56 h 76"/>
                <a:gd name="T60" fmla="*/ 52 w 72"/>
                <a:gd name="T61" fmla="*/ 56 h 76"/>
                <a:gd name="T62" fmla="*/ 48 w 72"/>
                <a:gd name="T63" fmla="*/ 50 h 76"/>
                <a:gd name="T64" fmla="*/ 48 w 72"/>
                <a:gd name="T65" fmla="*/ 54 h 76"/>
                <a:gd name="T66" fmla="*/ 42 w 72"/>
                <a:gd name="T67" fmla="*/ 56 h 76"/>
                <a:gd name="T68" fmla="*/ 40 w 72"/>
                <a:gd name="T69" fmla="*/ 58 h 76"/>
                <a:gd name="T70" fmla="*/ 36 w 72"/>
                <a:gd name="T71" fmla="*/ 58 h 76"/>
                <a:gd name="T72" fmla="*/ 32 w 72"/>
                <a:gd name="T73" fmla="*/ 58 h 76"/>
                <a:gd name="T74" fmla="*/ 34 w 72"/>
                <a:gd name="T75" fmla="*/ 64 h 76"/>
                <a:gd name="T76" fmla="*/ 36 w 72"/>
                <a:gd name="T77" fmla="*/ 62 h 76"/>
                <a:gd name="T78" fmla="*/ 40 w 72"/>
                <a:gd name="T79" fmla="*/ 64 h 76"/>
                <a:gd name="T80" fmla="*/ 40 w 72"/>
                <a:gd name="T81" fmla="*/ 72 h 76"/>
                <a:gd name="T82" fmla="*/ 36 w 72"/>
                <a:gd name="T83" fmla="*/ 70 h 76"/>
                <a:gd name="T84" fmla="*/ 34 w 72"/>
                <a:gd name="T85" fmla="*/ 72 h 76"/>
                <a:gd name="T86" fmla="*/ 32 w 72"/>
                <a:gd name="T87" fmla="*/ 74 h 76"/>
                <a:gd name="T88" fmla="*/ 30 w 72"/>
                <a:gd name="T89" fmla="*/ 76 h 76"/>
                <a:gd name="T90" fmla="*/ 26 w 72"/>
                <a:gd name="T91" fmla="*/ 72 h 76"/>
                <a:gd name="T92" fmla="*/ 22 w 72"/>
                <a:gd name="T93" fmla="*/ 68 h 76"/>
                <a:gd name="T94" fmla="*/ 12 w 72"/>
                <a:gd name="T95" fmla="*/ 60 h 76"/>
                <a:gd name="T96" fmla="*/ 10 w 72"/>
                <a:gd name="T97" fmla="*/ 56 h 76"/>
                <a:gd name="T98" fmla="*/ 8 w 72"/>
                <a:gd name="T99" fmla="*/ 52 h 76"/>
                <a:gd name="T100" fmla="*/ 4 w 72"/>
                <a:gd name="T101" fmla="*/ 46 h 76"/>
                <a:gd name="T102" fmla="*/ 4 w 72"/>
                <a:gd name="T103" fmla="*/ 42 h 76"/>
                <a:gd name="T104" fmla="*/ 2 w 72"/>
                <a:gd name="T105" fmla="*/ 36 h 76"/>
                <a:gd name="T106" fmla="*/ 6 w 72"/>
                <a:gd name="T107" fmla="*/ 36 h 76"/>
                <a:gd name="T108" fmla="*/ 8 w 72"/>
                <a:gd name="T109" fmla="*/ 24 h 76"/>
                <a:gd name="T110" fmla="*/ 14 w 72"/>
                <a:gd name="T111" fmla="*/ 24 h 76"/>
                <a:gd name="T112" fmla="*/ 8 w 72"/>
                <a:gd name="T113" fmla="*/ 20 h 76"/>
                <a:gd name="T114" fmla="*/ 10 w 72"/>
                <a:gd name="T115" fmla="*/ 16 h 76"/>
                <a:gd name="T116" fmla="*/ 14 w 72"/>
                <a:gd name="T117" fmla="*/ 16 h 76"/>
                <a:gd name="T118" fmla="*/ 16 w 72"/>
                <a:gd name="T119" fmla="*/ 16 h 76"/>
                <a:gd name="T120" fmla="*/ 32 w 72"/>
                <a:gd name="T121" fmla="*/ 2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72" h="76">
                  <a:moveTo>
                    <a:pt x="32" y="2"/>
                  </a:moveTo>
                  <a:lnTo>
                    <a:pt x="32" y="2"/>
                  </a:lnTo>
                  <a:lnTo>
                    <a:pt x="34" y="0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40" y="0"/>
                  </a:lnTo>
                  <a:lnTo>
                    <a:pt x="40" y="0"/>
                  </a:lnTo>
                  <a:lnTo>
                    <a:pt x="44" y="0"/>
                  </a:lnTo>
                  <a:lnTo>
                    <a:pt x="46" y="0"/>
                  </a:lnTo>
                  <a:lnTo>
                    <a:pt x="48" y="0"/>
                  </a:lnTo>
                  <a:lnTo>
                    <a:pt x="50" y="0"/>
                  </a:lnTo>
                  <a:lnTo>
                    <a:pt x="50" y="0"/>
                  </a:lnTo>
                  <a:lnTo>
                    <a:pt x="52" y="2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56" y="2"/>
                  </a:lnTo>
                  <a:lnTo>
                    <a:pt x="56" y="2"/>
                  </a:lnTo>
                  <a:lnTo>
                    <a:pt x="54" y="4"/>
                  </a:lnTo>
                  <a:lnTo>
                    <a:pt x="56" y="6"/>
                  </a:lnTo>
                  <a:lnTo>
                    <a:pt x="56" y="10"/>
                  </a:lnTo>
                  <a:lnTo>
                    <a:pt x="56" y="12"/>
                  </a:lnTo>
                  <a:lnTo>
                    <a:pt x="56" y="12"/>
                  </a:lnTo>
                  <a:lnTo>
                    <a:pt x="56" y="14"/>
                  </a:lnTo>
                  <a:lnTo>
                    <a:pt x="58" y="12"/>
                  </a:lnTo>
                  <a:lnTo>
                    <a:pt x="60" y="12"/>
                  </a:lnTo>
                  <a:lnTo>
                    <a:pt x="64" y="12"/>
                  </a:lnTo>
                  <a:lnTo>
                    <a:pt x="66" y="12"/>
                  </a:lnTo>
                  <a:lnTo>
                    <a:pt x="70" y="12"/>
                  </a:lnTo>
                  <a:lnTo>
                    <a:pt x="72" y="12"/>
                  </a:lnTo>
                  <a:lnTo>
                    <a:pt x="72" y="16"/>
                  </a:lnTo>
                  <a:lnTo>
                    <a:pt x="70" y="18"/>
                  </a:lnTo>
                  <a:lnTo>
                    <a:pt x="72" y="18"/>
                  </a:lnTo>
                  <a:lnTo>
                    <a:pt x="70" y="22"/>
                  </a:lnTo>
                  <a:lnTo>
                    <a:pt x="68" y="22"/>
                  </a:lnTo>
                  <a:lnTo>
                    <a:pt x="66" y="22"/>
                  </a:lnTo>
                  <a:lnTo>
                    <a:pt x="66" y="24"/>
                  </a:lnTo>
                  <a:lnTo>
                    <a:pt x="66" y="26"/>
                  </a:lnTo>
                  <a:lnTo>
                    <a:pt x="66" y="28"/>
                  </a:lnTo>
                  <a:lnTo>
                    <a:pt x="66" y="28"/>
                  </a:lnTo>
                  <a:lnTo>
                    <a:pt x="66" y="28"/>
                  </a:lnTo>
                  <a:lnTo>
                    <a:pt x="64" y="28"/>
                  </a:lnTo>
                  <a:lnTo>
                    <a:pt x="64" y="30"/>
                  </a:lnTo>
                  <a:lnTo>
                    <a:pt x="64" y="30"/>
                  </a:lnTo>
                  <a:lnTo>
                    <a:pt x="64" y="32"/>
                  </a:lnTo>
                  <a:lnTo>
                    <a:pt x="66" y="32"/>
                  </a:lnTo>
                  <a:lnTo>
                    <a:pt x="68" y="34"/>
                  </a:lnTo>
                  <a:lnTo>
                    <a:pt x="70" y="34"/>
                  </a:lnTo>
                  <a:lnTo>
                    <a:pt x="70" y="36"/>
                  </a:lnTo>
                  <a:lnTo>
                    <a:pt x="72" y="38"/>
                  </a:lnTo>
                  <a:lnTo>
                    <a:pt x="70" y="40"/>
                  </a:lnTo>
                  <a:lnTo>
                    <a:pt x="70" y="44"/>
                  </a:lnTo>
                  <a:lnTo>
                    <a:pt x="66" y="54"/>
                  </a:lnTo>
                  <a:lnTo>
                    <a:pt x="66" y="56"/>
                  </a:lnTo>
                  <a:lnTo>
                    <a:pt x="66" y="58"/>
                  </a:lnTo>
                  <a:lnTo>
                    <a:pt x="66" y="58"/>
                  </a:lnTo>
                  <a:lnTo>
                    <a:pt x="64" y="56"/>
                  </a:lnTo>
                  <a:lnTo>
                    <a:pt x="62" y="56"/>
                  </a:lnTo>
                  <a:lnTo>
                    <a:pt x="60" y="56"/>
                  </a:lnTo>
                  <a:lnTo>
                    <a:pt x="58" y="56"/>
                  </a:lnTo>
                  <a:lnTo>
                    <a:pt x="58" y="56"/>
                  </a:lnTo>
                  <a:lnTo>
                    <a:pt x="54" y="56"/>
                  </a:lnTo>
                  <a:lnTo>
                    <a:pt x="52" y="56"/>
                  </a:lnTo>
                  <a:lnTo>
                    <a:pt x="50" y="50"/>
                  </a:lnTo>
                  <a:lnTo>
                    <a:pt x="48" y="50"/>
                  </a:lnTo>
                  <a:lnTo>
                    <a:pt x="46" y="52"/>
                  </a:lnTo>
                  <a:lnTo>
                    <a:pt x="48" y="54"/>
                  </a:lnTo>
                  <a:lnTo>
                    <a:pt x="46" y="56"/>
                  </a:lnTo>
                  <a:lnTo>
                    <a:pt x="42" y="56"/>
                  </a:lnTo>
                  <a:lnTo>
                    <a:pt x="40" y="56"/>
                  </a:lnTo>
                  <a:lnTo>
                    <a:pt x="40" y="58"/>
                  </a:lnTo>
                  <a:lnTo>
                    <a:pt x="38" y="58"/>
                  </a:lnTo>
                  <a:lnTo>
                    <a:pt x="36" y="58"/>
                  </a:lnTo>
                  <a:lnTo>
                    <a:pt x="34" y="58"/>
                  </a:lnTo>
                  <a:lnTo>
                    <a:pt x="32" y="58"/>
                  </a:lnTo>
                  <a:lnTo>
                    <a:pt x="34" y="60"/>
                  </a:lnTo>
                  <a:lnTo>
                    <a:pt x="34" y="64"/>
                  </a:lnTo>
                  <a:lnTo>
                    <a:pt x="36" y="62"/>
                  </a:lnTo>
                  <a:lnTo>
                    <a:pt x="36" y="62"/>
                  </a:lnTo>
                  <a:lnTo>
                    <a:pt x="38" y="64"/>
                  </a:lnTo>
                  <a:lnTo>
                    <a:pt x="40" y="64"/>
                  </a:lnTo>
                  <a:lnTo>
                    <a:pt x="40" y="70"/>
                  </a:lnTo>
                  <a:lnTo>
                    <a:pt x="40" y="72"/>
                  </a:lnTo>
                  <a:lnTo>
                    <a:pt x="36" y="70"/>
                  </a:lnTo>
                  <a:lnTo>
                    <a:pt x="36" y="70"/>
                  </a:lnTo>
                  <a:lnTo>
                    <a:pt x="36" y="72"/>
                  </a:lnTo>
                  <a:lnTo>
                    <a:pt x="34" y="72"/>
                  </a:lnTo>
                  <a:lnTo>
                    <a:pt x="32" y="72"/>
                  </a:lnTo>
                  <a:lnTo>
                    <a:pt x="32" y="74"/>
                  </a:lnTo>
                  <a:lnTo>
                    <a:pt x="30" y="76"/>
                  </a:lnTo>
                  <a:lnTo>
                    <a:pt x="30" y="76"/>
                  </a:lnTo>
                  <a:lnTo>
                    <a:pt x="28" y="76"/>
                  </a:lnTo>
                  <a:lnTo>
                    <a:pt x="26" y="72"/>
                  </a:lnTo>
                  <a:lnTo>
                    <a:pt x="22" y="70"/>
                  </a:lnTo>
                  <a:lnTo>
                    <a:pt x="22" y="68"/>
                  </a:lnTo>
                  <a:lnTo>
                    <a:pt x="16" y="64"/>
                  </a:lnTo>
                  <a:lnTo>
                    <a:pt x="12" y="60"/>
                  </a:lnTo>
                  <a:lnTo>
                    <a:pt x="14" y="60"/>
                  </a:lnTo>
                  <a:lnTo>
                    <a:pt x="10" y="56"/>
                  </a:lnTo>
                  <a:lnTo>
                    <a:pt x="8" y="54"/>
                  </a:lnTo>
                  <a:lnTo>
                    <a:pt x="8" y="52"/>
                  </a:lnTo>
                  <a:lnTo>
                    <a:pt x="8" y="48"/>
                  </a:lnTo>
                  <a:lnTo>
                    <a:pt x="4" y="46"/>
                  </a:lnTo>
                  <a:lnTo>
                    <a:pt x="4" y="44"/>
                  </a:lnTo>
                  <a:lnTo>
                    <a:pt x="4" y="42"/>
                  </a:lnTo>
                  <a:lnTo>
                    <a:pt x="0" y="36"/>
                  </a:lnTo>
                  <a:lnTo>
                    <a:pt x="2" y="36"/>
                  </a:lnTo>
                  <a:lnTo>
                    <a:pt x="4" y="36"/>
                  </a:lnTo>
                  <a:lnTo>
                    <a:pt x="6" y="36"/>
                  </a:lnTo>
                  <a:lnTo>
                    <a:pt x="6" y="28"/>
                  </a:lnTo>
                  <a:lnTo>
                    <a:pt x="8" y="24"/>
                  </a:lnTo>
                  <a:lnTo>
                    <a:pt x="8" y="26"/>
                  </a:lnTo>
                  <a:lnTo>
                    <a:pt x="14" y="24"/>
                  </a:lnTo>
                  <a:lnTo>
                    <a:pt x="10" y="24"/>
                  </a:lnTo>
                  <a:lnTo>
                    <a:pt x="8" y="20"/>
                  </a:lnTo>
                  <a:lnTo>
                    <a:pt x="10" y="20"/>
                  </a:lnTo>
                  <a:lnTo>
                    <a:pt x="10" y="16"/>
                  </a:lnTo>
                  <a:lnTo>
                    <a:pt x="12" y="16"/>
                  </a:lnTo>
                  <a:lnTo>
                    <a:pt x="14" y="16"/>
                  </a:lnTo>
                  <a:lnTo>
                    <a:pt x="16" y="16"/>
                  </a:lnTo>
                  <a:lnTo>
                    <a:pt x="16" y="16"/>
                  </a:lnTo>
                  <a:lnTo>
                    <a:pt x="32" y="16"/>
                  </a:lnTo>
                  <a:lnTo>
                    <a:pt x="32" y="2"/>
                  </a:lnTo>
                  <a:close/>
                </a:path>
              </a:pathLst>
            </a:custGeom>
            <a:grpFill/>
            <a:ln w="6350">
              <a:solidFill>
                <a:srgbClr val="F6AA16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/>
              <a:endParaRPr lang="en-US" sz="3448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74" name="Funchal">
              <a:extLst>
                <a:ext uri="{FF2B5EF4-FFF2-40B4-BE49-F238E27FC236}">
                  <a16:creationId xmlns:a16="http://schemas.microsoft.com/office/drawing/2014/main" id="{21C26EF3-43CF-49EA-B968-300E91E5A391}"/>
                </a:ext>
              </a:extLst>
            </p:cNvPr>
            <p:cNvSpPr>
              <a:spLocks/>
            </p:cNvSpPr>
            <p:nvPr/>
          </p:nvSpPr>
          <p:spPr bwMode="auto">
            <a:xfrm>
              <a:off x="5529497" y="3617644"/>
              <a:ext cx="7655" cy="7655"/>
            </a:xfrm>
            <a:custGeom>
              <a:avLst/>
              <a:gdLst>
                <a:gd name="T0" fmla="*/ 4 w 4"/>
                <a:gd name="T1" fmla="*/ 4 h 4"/>
                <a:gd name="T2" fmla="*/ 0 w 4"/>
                <a:gd name="T3" fmla="*/ 2 h 4"/>
                <a:gd name="T4" fmla="*/ 0 w 4"/>
                <a:gd name="T5" fmla="*/ 0 h 4"/>
                <a:gd name="T6" fmla="*/ 4 w 4"/>
                <a:gd name="T7" fmla="*/ 0 h 4"/>
                <a:gd name="T8" fmla="*/ 4 w 4"/>
                <a:gd name="T9" fmla="*/ 2 h 4"/>
                <a:gd name="T10" fmla="*/ 4 w 4"/>
                <a:gd name="T11" fmla="*/ 4 h 4"/>
                <a:gd name="T12" fmla="*/ 4 w 4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4">
                  <a:moveTo>
                    <a:pt x="4" y="4"/>
                  </a:moveTo>
                  <a:lnTo>
                    <a:pt x="0" y="2"/>
                  </a:lnTo>
                  <a:lnTo>
                    <a:pt x="0" y="0"/>
                  </a:lnTo>
                  <a:lnTo>
                    <a:pt x="4" y="0"/>
                  </a:lnTo>
                  <a:lnTo>
                    <a:pt x="4" y="2"/>
                  </a:lnTo>
                  <a:lnTo>
                    <a:pt x="4" y="4"/>
                  </a:lnTo>
                  <a:lnTo>
                    <a:pt x="4" y="4"/>
                  </a:lnTo>
                  <a:close/>
                </a:path>
              </a:pathLst>
            </a:custGeom>
            <a:grpFill/>
            <a:ln w="6350">
              <a:solidFill>
                <a:srgbClr val="F6AA16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/>
              <a:endParaRPr lang="en-US" sz="3448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75" name="France">
              <a:extLst>
                <a:ext uri="{FF2B5EF4-FFF2-40B4-BE49-F238E27FC236}">
                  <a16:creationId xmlns:a16="http://schemas.microsoft.com/office/drawing/2014/main" id="{905B93F0-F639-43AE-813A-E604335335C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16576" y="3097074"/>
              <a:ext cx="306218" cy="287079"/>
            </a:xfrm>
            <a:custGeom>
              <a:avLst/>
              <a:gdLst>
                <a:gd name="T0" fmla="*/ 124 w 160"/>
                <a:gd name="T1" fmla="*/ 74 h 150"/>
                <a:gd name="T2" fmla="*/ 114 w 160"/>
                <a:gd name="T3" fmla="*/ 78 h 150"/>
                <a:gd name="T4" fmla="*/ 118 w 160"/>
                <a:gd name="T5" fmla="*/ 70 h 150"/>
                <a:gd name="T6" fmla="*/ 126 w 160"/>
                <a:gd name="T7" fmla="*/ 58 h 150"/>
                <a:gd name="T8" fmla="*/ 132 w 160"/>
                <a:gd name="T9" fmla="*/ 56 h 150"/>
                <a:gd name="T10" fmla="*/ 134 w 160"/>
                <a:gd name="T11" fmla="*/ 44 h 150"/>
                <a:gd name="T12" fmla="*/ 138 w 160"/>
                <a:gd name="T13" fmla="*/ 32 h 150"/>
                <a:gd name="T14" fmla="*/ 126 w 160"/>
                <a:gd name="T15" fmla="*/ 30 h 150"/>
                <a:gd name="T16" fmla="*/ 118 w 160"/>
                <a:gd name="T17" fmla="*/ 28 h 150"/>
                <a:gd name="T18" fmla="*/ 108 w 160"/>
                <a:gd name="T19" fmla="*/ 24 h 150"/>
                <a:gd name="T20" fmla="*/ 98 w 160"/>
                <a:gd name="T21" fmla="*/ 18 h 150"/>
                <a:gd name="T22" fmla="*/ 90 w 160"/>
                <a:gd name="T23" fmla="*/ 12 h 150"/>
                <a:gd name="T24" fmla="*/ 82 w 160"/>
                <a:gd name="T25" fmla="*/ 2 h 150"/>
                <a:gd name="T26" fmla="*/ 72 w 160"/>
                <a:gd name="T27" fmla="*/ 4 h 150"/>
                <a:gd name="T28" fmla="*/ 68 w 160"/>
                <a:gd name="T29" fmla="*/ 20 h 150"/>
                <a:gd name="T30" fmla="*/ 54 w 160"/>
                <a:gd name="T31" fmla="*/ 24 h 150"/>
                <a:gd name="T32" fmla="*/ 44 w 160"/>
                <a:gd name="T33" fmla="*/ 28 h 150"/>
                <a:gd name="T34" fmla="*/ 40 w 160"/>
                <a:gd name="T35" fmla="*/ 24 h 150"/>
                <a:gd name="T36" fmla="*/ 32 w 160"/>
                <a:gd name="T37" fmla="*/ 26 h 150"/>
                <a:gd name="T38" fmla="*/ 34 w 160"/>
                <a:gd name="T39" fmla="*/ 36 h 150"/>
                <a:gd name="T40" fmla="*/ 28 w 160"/>
                <a:gd name="T41" fmla="*/ 40 h 150"/>
                <a:gd name="T42" fmla="*/ 18 w 160"/>
                <a:gd name="T43" fmla="*/ 36 h 150"/>
                <a:gd name="T44" fmla="*/ 8 w 160"/>
                <a:gd name="T45" fmla="*/ 38 h 150"/>
                <a:gd name="T46" fmla="*/ 0 w 160"/>
                <a:gd name="T47" fmla="*/ 44 h 150"/>
                <a:gd name="T48" fmla="*/ 0 w 160"/>
                <a:gd name="T49" fmla="*/ 44 h 150"/>
                <a:gd name="T50" fmla="*/ 4 w 160"/>
                <a:gd name="T51" fmla="*/ 48 h 150"/>
                <a:gd name="T52" fmla="*/ 4 w 160"/>
                <a:gd name="T53" fmla="*/ 54 h 150"/>
                <a:gd name="T54" fmla="*/ 14 w 160"/>
                <a:gd name="T55" fmla="*/ 54 h 150"/>
                <a:gd name="T56" fmla="*/ 20 w 160"/>
                <a:gd name="T57" fmla="*/ 56 h 150"/>
                <a:gd name="T58" fmla="*/ 26 w 160"/>
                <a:gd name="T59" fmla="*/ 62 h 150"/>
                <a:gd name="T60" fmla="*/ 32 w 160"/>
                <a:gd name="T61" fmla="*/ 62 h 150"/>
                <a:gd name="T62" fmla="*/ 28 w 160"/>
                <a:gd name="T63" fmla="*/ 68 h 150"/>
                <a:gd name="T64" fmla="*/ 40 w 160"/>
                <a:gd name="T65" fmla="*/ 76 h 150"/>
                <a:gd name="T66" fmla="*/ 38 w 160"/>
                <a:gd name="T67" fmla="*/ 84 h 150"/>
                <a:gd name="T68" fmla="*/ 44 w 160"/>
                <a:gd name="T69" fmla="*/ 90 h 150"/>
                <a:gd name="T70" fmla="*/ 40 w 160"/>
                <a:gd name="T71" fmla="*/ 100 h 150"/>
                <a:gd name="T72" fmla="*/ 34 w 160"/>
                <a:gd name="T73" fmla="*/ 120 h 150"/>
                <a:gd name="T74" fmla="*/ 42 w 160"/>
                <a:gd name="T75" fmla="*/ 126 h 150"/>
                <a:gd name="T76" fmla="*/ 56 w 160"/>
                <a:gd name="T77" fmla="*/ 132 h 150"/>
                <a:gd name="T78" fmla="*/ 72 w 160"/>
                <a:gd name="T79" fmla="*/ 130 h 150"/>
                <a:gd name="T80" fmla="*/ 86 w 160"/>
                <a:gd name="T81" fmla="*/ 134 h 150"/>
                <a:gd name="T82" fmla="*/ 94 w 160"/>
                <a:gd name="T83" fmla="*/ 118 h 150"/>
                <a:gd name="T84" fmla="*/ 104 w 160"/>
                <a:gd name="T85" fmla="*/ 120 h 150"/>
                <a:gd name="T86" fmla="*/ 122 w 160"/>
                <a:gd name="T87" fmla="*/ 124 h 150"/>
                <a:gd name="T88" fmla="*/ 134 w 160"/>
                <a:gd name="T89" fmla="*/ 114 h 150"/>
                <a:gd name="T90" fmla="*/ 128 w 160"/>
                <a:gd name="T91" fmla="*/ 98 h 150"/>
                <a:gd name="T92" fmla="*/ 128 w 160"/>
                <a:gd name="T93" fmla="*/ 86 h 150"/>
                <a:gd name="T94" fmla="*/ 150 w 160"/>
                <a:gd name="T95" fmla="*/ 148 h 150"/>
                <a:gd name="T96" fmla="*/ 150 w 160"/>
                <a:gd name="T97" fmla="*/ 146 h 150"/>
                <a:gd name="T98" fmla="*/ 148 w 160"/>
                <a:gd name="T99" fmla="*/ 140 h 150"/>
                <a:gd name="T100" fmla="*/ 146 w 160"/>
                <a:gd name="T101" fmla="*/ 134 h 150"/>
                <a:gd name="T102" fmla="*/ 156 w 160"/>
                <a:gd name="T103" fmla="*/ 130 h 150"/>
                <a:gd name="T104" fmla="*/ 158 w 160"/>
                <a:gd name="T105" fmla="*/ 128 h 150"/>
                <a:gd name="T106" fmla="*/ 156 w 160"/>
                <a:gd name="T107" fmla="*/ 148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60" h="150">
                  <a:moveTo>
                    <a:pt x="128" y="82"/>
                  </a:moveTo>
                  <a:lnTo>
                    <a:pt x="128" y="80"/>
                  </a:lnTo>
                  <a:lnTo>
                    <a:pt x="126" y="78"/>
                  </a:lnTo>
                  <a:lnTo>
                    <a:pt x="126" y="76"/>
                  </a:lnTo>
                  <a:lnTo>
                    <a:pt x="124" y="74"/>
                  </a:lnTo>
                  <a:lnTo>
                    <a:pt x="120" y="74"/>
                  </a:lnTo>
                  <a:lnTo>
                    <a:pt x="118" y="76"/>
                  </a:lnTo>
                  <a:lnTo>
                    <a:pt x="120" y="78"/>
                  </a:lnTo>
                  <a:lnTo>
                    <a:pt x="118" y="80"/>
                  </a:lnTo>
                  <a:lnTo>
                    <a:pt x="114" y="78"/>
                  </a:lnTo>
                  <a:lnTo>
                    <a:pt x="114" y="76"/>
                  </a:lnTo>
                  <a:lnTo>
                    <a:pt x="116" y="76"/>
                  </a:lnTo>
                  <a:lnTo>
                    <a:pt x="118" y="76"/>
                  </a:lnTo>
                  <a:lnTo>
                    <a:pt x="118" y="74"/>
                  </a:lnTo>
                  <a:lnTo>
                    <a:pt x="118" y="70"/>
                  </a:lnTo>
                  <a:lnTo>
                    <a:pt x="120" y="66"/>
                  </a:lnTo>
                  <a:lnTo>
                    <a:pt x="122" y="64"/>
                  </a:lnTo>
                  <a:lnTo>
                    <a:pt x="126" y="62"/>
                  </a:lnTo>
                  <a:lnTo>
                    <a:pt x="128" y="60"/>
                  </a:lnTo>
                  <a:lnTo>
                    <a:pt x="126" y="58"/>
                  </a:lnTo>
                  <a:lnTo>
                    <a:pt x="124" y="56"/>
                  </a:lnTo>
                  <a:lnTo>
                    <a:pt x="126" y="54"/>
                  </a:lnTo>
                  <a:lnTo>
                    <a:pt x="128" y="54"/>
                  </a:lnTo>
                  <a:lnTo>
                    <a:pt x="130" y="56"/>
                  </a:lnTo>
                  <a:lnTo>
                    <a:pt x="132" y="56"/>
                  </a:lnTo>
                  <a:lnTo>
                    <a:pt x="136" y="54"/>
                  </a:lnTo>
                  <a:lnTo>
                    <a:pt x="134" y="54"/>
                  </a:lnTo>
                  <a:lnTo>
                    <a:pt x="132" y="52"/>
                  </a:lnTo>
                  <a:lnTo>
                    <a:pt x="132" y="48"/>
                  </a:lnTo>
                  <a:lnTo>
                    <a:pt x="134" y="44"/>
                  </a:lnTo>
                  <a:lnTo>
                    <a:pt x="136" y="42"/>
                  </a:lnTo>
                  <a:lnTo>
                    <a:pt x="136" y="40"/>
                  </a:lnTo>
                  <a:lnTo>
                    <a:pt x="136" y="36"/>
                  </a:lnTo>
                  <a:lnTo>
                    <a:pt x="140" y="34"/>
                  </a:lnTo>
                  <a:lnTo>
                    <a:pt x="138" y="32"/>
                  </a:lnTo>
                  <a:lnTo>
                    <a:pt x="134" y="32"/>
                  </a:lnTo>
                  <a:lnTo>
                    <a:pt x="132" y="30"/>
                  </a:lnTo>
                  <a:lnTo>
                    <a:pt x="130" y="32"/>
                  </a:lnTo>
                  <a:lnTo>
                    <a:pt x="128" y="30"/>
                  </a:lnTo>
                  <a:lnTo>
                    <a:pt x="126" y="30"/>
                  </a:lnTo>
                  <a:lnTo>
                    <a:pt x="124" y="32"/>
                  </a:lnTo>
                  <a:lnTo>
                    <a:pt x="122" y="30"/>
                  </a:lnTo>
                  <a:lnTo>
                    <a:pt x="122" y="28"/>
                  </a:lnTo>
                  <a:lnTo>
                    <a:pt x="120" y="26"/>
                  </a:lnTo>
                  <a:lnTo>
                    <a:pt x="118" y="28"/>
                  </a:lnTo>
                  <a:lnTo>
                    <a:pt x="114" y="26"/>
                  </a:lnTo>
                  <a:lnTo>
                    <a:pt x="112" y="24"/>
                  </a:lnTo>
                  <a:lnTo>
                    <a:pt x="112" y="24"/>
                  </a:lnTo>
                  <a:lnTo>
                    <a:pt x="110" y="24"/>
                  </a:lnTo>
                  <a:lnTo>
                    <a:pt x="108" y="24"/>
                  </a:lnTo>
                  <a:lnTo>
                    <a:pt x="106" y="22"/>
                  </a:lnTo>
                  <a:lnTo>
                    <a:pt x="102" y="20"/>
                  </a:lnTo>
                  <a:lnTo>
                    <a:pt x="100" y="20"/>
                  </a:lnTo>
                  <a:lnTo>
                    <a:pt x="100" y="18"/>
                  </a:lnTo>
                  <a:lnTo>
                    <a:pt x="98" y="18"/>
                  </a:lnTo>
                  <a:lnTo>
                    <a:pt x="98" y="18"/>
                  </a:lnTo>
                  <a:lnTo>
                    <a:pt x="94" y="18"/>
                  </a:lnTo>
                  <a:lnTo>
                    <a:pt x="94" y="14"/>
                  </a:lnTo>
                  <a:lnTo>
                    <a:pt x="92" y="14"/>
                  </a:lnTo>
                  <a:lnTo>
                    <a:pt x="90" y="12"/>
                  </a:lnTo>
                  <a:lnTo>
                    <a:pt x="90" y="12"/>
                  </a:lnTo>
                  <a:lnTo>
                    <a:pt x="86" y="10"/>
                  </a:lnTo>
                  <a:lnTo>
                    <a:pt x="86" y="8"/>
                  </a:lnTo>
                  <a:lnTo>
                    <a:pt x="84" y="6"/>
                  </a:lnTo>
                  <a:lnTo>
                    <a:pt x="82" y="2"/>
                  </a:lnTo>
                  <a:lnTo>
                    <a:pt x="80" y="0"/>
                  </a:lnTo>
                  <a:lnTo>
                    <a:pt x="80" y="2"/>
                  </a:lnTo>
                  <a:lnTo>
                    <a:pt x="76" y="4"/>
                  </a:lnTo>
                  <a:lnTo>
                    <a:pt x="76" y="2"/>
                  </a:lnTo>
                  <a:lnTo>
                    <a:pt x="72" y="4"/>
                  </a:lnTo>
                  <a:lnTo>
                    <a:pt x="70" y="6"/>
                  </a:lnTo>
                  <a:lnTo>
                    <a:pt x="72" y="10"/>
                  </a:lnTo>
                  <a:lnTo>
                    <a:pt x="70" y="14"/>
                  </a:lnTo>
                  <a:lnTo>
                    <a:pt x="68" y="18"/>
                  </a:lnTo>
                  <a:lnTo>
                    <a:pt x="68" y="20"/>
                  </a:lnTo>
                  <a:lnTo>
                    <a:pt x="62" y="20"/>
                  </a:lnTo>
                  <a:lnTo>
                    <a:pt x="62" y="20"/>
                  </a:lnTo>
                  <a:lnTo>
                    <a:pt x="58" y="20"/>
                  </a:lnTo>
                  <a:lnTo>
                    <a:pt x="54" y="22"/>
                  </a:lnTo>
                  <a:lnTo>
                    <a:pt x="54" y="24"/>
                  </a:lnTo>
                  <a:lnTo>
                    <a:pt x="54" y="26"/>
                  </a:lnTo>
                  <a:lnTo>
                    <a:pt x="56" y="26"/>
                  </a:lnTo>
                  <a:lnTo>
                    <a:pt x="54" y="28"/>
                  </a:lnTo>
                  <a:lnTo>
                    <a:pt x="50" y="30"/>
                  </a:lnTo>
                  <a:lnTo>
                    <a:pt x="44" y="28"/>
                  </a:lnTo>
                  <a:lnTo>
                    <a:pt x="42" y="28"/>
                  </a:lnTo>
                  <a:lnTo>
                    <a:pt x="42" y="28"/>
                  </a:lnTo>
                  <a:lnTo>
                    <a:pt x="40" y="28"/>
                  </a:lnTo>
                  <a:lnTo>
                    <a:pt x="38" y="26"/>
                  </a:lnTo>
                  <a:lnTo>
                    <a:pt x="40" y="24"/>
                  </a:lnTo>
                  <a:lnTo>
                    <a:pt x="38" y="22"/>
                  </a:lnTo>
                  <a:lnTo>
                    <a:pt x="34" y="24"/>
                  </a:lnTo>
                  <a:lnTo>
                    <a:pt x="32" y="24"/>
                  </a:lnTo>
                  <a:lnTo>
                    <a:pt x="32" y="22"/>
                  </a:lnTo>
                  <a:lnTo>
                    <a:pt x="32" y="26"/>
                  </a:lnTo>
                  <a:lnTo>
                    <a:pt x="32" y="28"/>
                  </a:lnTo>
                  <a:lnTo>
                    <a:pt x="36" y="30"/>
                  </a:lnTo>
                  <a:lnTo>
                    <a:pt x="34" y="32"/>
                  </a:lnTo>
                  <a:lnTo>
                    <a:pt x="36" y="34"/>
                  </a:lnTo>
                  <a:lnTo>
                    <a:pt x="34" y="36"/>
                  </a:lnTo>
                  <a:lnTo>
                    <a:pt x="36" y="38"/>
                  </a:lnTo>
                  <a:lnTo>
                    <a:pt x="36" y="40"/>
                  </a:lnTo>
                  <a:lnTo>
                    <a:pt x="32" y="38"/>
                  </a:lnTo>
                  <a:lnTo>
                    <a:pt x="30" y="40"/>
                  </a:lnTo>
                  <a:lnTo>
                    <a:pt x="28" y="40"/>
                  </a:lnTo>
                  <a:lnTo>
                    <a:pt x="26" y="40"/>
                  </a:lnTo>
                  <a:lnTo>
                    <a:pt x="26" y="38"/>
                  </a:lnTo>
                  <a:lnTo>
                    <a:pt x="22" y="42"/>
                  </a:lnTo>
                  <a:lnTo>
                    <a:pt x="20" y="36"/>
                  </a:lnTo>
                  <a:lnTo>
                    <a:pt x="18" y="36"/>
                  </a:lnTo>
                  <a:lnTo>
                    <a:pt x="14" y="36"/>
                  </a:lnTo>
                  <a:lnTo>
                    <a:pt x="12" y="38"/>
                  </a:lnTo>
                  <a:lnTo>
                    <a:pt x="12" y="38"/>
                  </a:lnTo>
                  <a:lnTo>
                    <a:pt x="10" y="40"/>
                  </a:lnTo>
                  <a:lnTo>
                    <a:pt x="8" y="38"/>
                  </a:lnTo>
                  <a:lnTo>
                    <a:pt x="6" y="38"/>
                  </a:lnTo>
                  <a:lnTo>
                    <a:pt x="4" y="40"/>
                  </a:lnTo>
                  <a:lnTo>
                    <a:pt x="0" y="40"/>
                  </a:lnTo>
                  <a:lnTo>
                    <a:pt x="0" y="42"/>
                  </a:lnTo>
                  <a:lnTo>
                    <a:pt x="0" y="44"/>
                  </a:lnTo>
                  <a:lnTo>
                    <a:pt x="2" y="44"/>
                  </a:lnTo>
                  <a:lnTo>
                    <a:pt x="4" y="44"/>
                  </a:lnTo>
                  <a:lnTo>
                    <a:pt x="4" y="44"/>
                  </a:lnTo>
                  <a:lnTo>
                    <a:pt x="2" y="44"/>
                  </a:lnTo>
                  <a:lnTo>
                    <a:pt x="0" y="44"/>
                  </a:lnTo>
                  <a:lnTo>
                    <a:pt x="2" y="46"/>
                  </a:lnTo>
                  <a:lnTo>
                    <a:pt x="2" y="46"/>
                  </a:lnTo>
                  <a:lnTo>
                    <a:pt x="4" y="46"/>
                  </a:lnTo>
                  <a:lnTo>
                    <a:pt x="4" y="48"/>
                  </a:lnTo>
                  <a:lnTo>
                    <a:pt x="4" y="48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4" y="48"/>
                  </a:lnTo>
                  <a:lnTo>
                    <a:pt x="4" y="52"/>
                  </a:lnTo>
                  <a:lnTo>
                    <a:pt x="4" y="54"/>
                  </a:lnTo>
                  <a:lnTo>
                    <a:pt x="6" y="52"/>
                  </a:lnTo>
                  <a:lnTo>
                    <a:pt x="8" y="52"/>
                  </a:lnTo>
                  <a:lnTo>
                    <a:pt x="10" y="52"/>
                  </a:lnTo>
                  <a:lnTo>
                    <a:pt x="14" y="54"/>
                  </a:lnTo>
                  <a:lnTo>
                    <a:pt x="14" y="54"/>
                  </a:lnTo>
                  <a:lnTo>
                    <a:pt x="16" y="54"/>
                  </a:lnTo>
                  <a:lnTo>
                    <a:pt x="18" y="56"/>
                  </a:lnTo>
                  <a:lnTo>
                    <a:pt x="20" y="54"/>
                  </a:lnTo>
                  <a:lnTo>
                    <a:pt x="22" y="54"/>
                  </a:lnTo>
                  <a:lnTo>
                    <a:pt x="20" y="56"/>
                  </a:lnTo>
                  <a:lnTo>
                    <a:pt x="22" y="58"/>
                  </a:lnTo>
                  <a:lnTo>
                    <a:pt x="24" y="56"/>
                  </a:lnTo>
                  <a:lnTo>
                    <a:pt x="26" y="58"/>
                  </a:lnTo>
                  <a:lnTo>
                    <a:pt x="24" y="60"/>
                  </a:lnTo>
                  <a:lnTo>
                    <a:pt x="26" y="62"/>
                  </a:lnTo>
                  <a:lnTo>
                    <a:pt x="28" y="62"/>
                  </a:lnTo>
                  <a:lnTo>
                    <a:pt x="28" y="60"/>
                  </a:lnTo>
                  <a:lnTo>
                    <a:pt x="32" y="60"/>
                  </a:lnTo>
                  <a:lnTo>
                    <a:pt x="34" y="62"/>
                  </a:lnTo>
                  <a:lnTo>
                    <a:pt x="32" y="62"/>
                  </a:lnTo>
                  <a:lnTo>
                    <a:pt x="28" y="62"/>
                  </a:lnTo>
                  <a:lnTo>
                    <a:pt x="28" y="64"/>
                  </a:lnTo>
                  <a:lnTo>
                    <a:pt x="28" y="64"/>
                  </a:lnTo>
                  <a:lnTo>
                    <a:pt x="30" y="66"/>
                  </a:lnTo>
                  <a:lnTo>
                    <a:pt x="28" y="68"/>
                  </a:lnTo>
                  <a:lnTo>
                    <a:pt x="28" y="70"/>
                  </a:lnTo>
                  <a:lnTo>
                    <a:pt x="30" y="70"/>
                  </a:lnTo>
                  <a:lnTo>
                    <a:pt x="34" y="74"/>
                  </a:lnTo>
                  <a:lnTo>
                    <a:pt x="36" y="74"/>
                  </a:lnTo>
                  <a:lnTo>
                    <a:pt x="40" y="76"/>
                  </a:lnTo>
                  <a:lnTo>
                    <a:pt x="40" y="78"/>
                  </a:lnTo>
                  <a:lnTo>
                    <a:pt x="40" y="80"/>
                  </a:lnTo>
                  <a:lnTo>
                    <a:pt x="40" y="82"/>
                  </a:lnTo>
                  <a:lnTo>
                    <a:pt x="40" y="82"/>
                  </a:lnTo>
                  <a:lnTo>
                    <a:pt x="38" y="84"/>
                  </a:lnTo>
                  <a:lnTo>
                    <a:pt x="40" y="86"/>
                  </a:lnTo>
                  <a:lnTo>
                    <a:pt x="44" y="88"/>
                  </a:lnTo>
                  <a:lnTo>
                    <a:pt x="48" y="96"/>
                  </a:lnTo>
                  <a:lnTo>
                    <a:pt x="44" y="92"/>
                  </a:lnTo>
                  <a:lnTo>
                    <a:pt x="44" y="90"/>
                  </a:lnTo>
                  <a:lnTo>
                    <a:pt x="42" y="88"/>
                  </a:lnTo>
                  <a:lnTo>
                    <a:pt x="40" y="90"/>
                  </a:lnTo>
                  <a:lnTo>
                    <a:pt x="38" y="96"/>
                  </a:lnTo>
                  <a:lnTo>
                    <a:pt x="38" y="100"/>
                  </a:lnTo>
                  <a:lnTo>
                    <a:pt x="40" y="100"/>
                  </a:lnTo>
                  <a:lnTo>
                    <a:pt x="38" y="102"/>
                  </a:lnTo>
                  <a:lnTo>
                    <a:pt x="38" y="110"/>
                  </a:lnTo>
                  <a:lnTo>
                    <a:pt x="36" y="118"/>
                  </a:lnTo>
                  <a:lnTo>
                    <a:pt x="34" y="120"/>
                  </a:lnTo>
                  <a:lnTo>
                    <a:pt x="34" y="120"/>
                  </a:lnTo>
                  <a:lnTo>
                    <a:pt x="36" y="122"/>
                  </a:lnTo>
                  <a:lnTo>
                    <a:pt x="36" y="122"/>
                  </a:lnTo>
                  <a:lnTo>
                    <a:pt x="38" y="124"/>
                  </a:lnTo>
                  <a:lnTo>
                    <a:pt x="38" y="126"/>
                  </a:lnTo>
                  <a:lnTo>
                    <a:pt x="42" y="126"/>
                  </a:lnTo>
                  <a:lnTo>
                    <a:pt x="46" y="128"/>
                  </a:lnTo>
                  <a:lnTo>
                    <a:pt x="48" y="130"/>
                  </a:lnTo>
                  <a:lnTo>
                    <a:pt x="50" y="128"/>
                  </a:lnTo>
                  <a:lnTo>
                    <a:pt x="54" y="132"/>
                  </a:lnTo>
                  <a:lnTo>
                    <a:pt x="56" y="132"/>
                  </a:lnTo>
                  <a:lnTo>
                    <a:pt x="58" y="132"/>
                  </a:lnTo>
                  <a:lnTo>
                    <a:pt x="60" y="130"/>
                  </a:lnTo>
                  <a:lnTo>
                    <a:pt x="66" y="130"/>
                  </a:lnTo>
                  <a:lnTo>
                    <a:pt x="68" y="132"/>
                  </a:lnTo>
                  <a:lnTo>
                    <a:pt x="72" y="130"/>
                  </a:lnTo>
                  <a:lnTo>
                    <a:pt x="76" y="132"/>
                  </a:lnTo>
                  <a:lnTo>
                    <a:pt x="80" y="132"/>
                  </a:lnTo>
                  <a:lnTo>
                    <a:pt x="84" y="134"/>
                  </a:lnTo>
                  <a:lnTo>
                    <a:pt x="86" y="136"/>
                  </a:lnTo>
                  <a:lnTo>
                    <a:pt x="86" y="134"/>
                  </a:lnTo>
                  <a:lnTo>
                    <a:pt x="86" y="130"/>
                  </a:lnTo>
                  <a:lnTo>
                    <a:pt x="86" y="126"/>
                  </a:lnTo>
                  <a:lnTo>
                    <a:pt x="86" y="124"/>
                  </a:lnTo>
                  <a:lnTo>
                    <a:pt x="90" y="122"/>
                  </a:lnTo>
                  <a:lnTo>
                    <a:pt x="94" y="118"/>
                  </a:lnTo>
                  <a:lnTo>
                    <a:pt x="96" y="118"/>
                  </a:lnTo>
                  <a:lnTo>
                    <a:pt x="96" y="118"/>
                  </a:lnTo>
                  <a:lnTo>
                    <a:pt x="98" y="118"/>
                  </a:lnTo>
                  <a:lnTo>
                    <a:pt x="102" y="120"/>
                  </a:lnTo>
                  <a:lnTo>
                    <a:pt x="104" y="120"/>
                  </a:lnTo>
                  <a:lnTo>
                    <a:pt x="106" y="118"/>
                  </a:lnTo>
                  <a:lnTo>
                    <a:pt x="108" y="118"/>
                  </a:lnTo>
                  <a:lnTo>
                    <a:pt x="116" y="124"/>
                  </a:lnTo>
                  <a:lnTo>
                    <a:pt x="118" y="124"/>
                  </a:lnTo>
                  <a:lnTo>
                    <a:pt x="122" y="124"/>
                  </a:lnTo>
                  <a:lnTo>
                    <a:pt x="126" y="124"/>
                  </a:lnTo>
                  <a:lnTo>
                    <a:pt x="124" y="122"/>
                  </a:lnTo>
                  <a:lnTo>
                    <a:pt x="126" y="120"/>
                  </a:lnTo>
                  <a:lnTo>
                    <a:pt x="134" y="114"/>
                  </a:lnTo>
                  <a:lnTo>
                    <a:pt x="134" y="114"/>
                  </a:lnTo>
                  <a:lnTo>
                    <a:pt x="134" y="110"/>
                  </a:lnTo>
                  <a:lnTo>
                    <a:pt x="136" y="108"/>
                  </a:lnTo>
                  <a:lnTo>
                    <a:pt x="132" y="108"/>
                  </a:lnTo>
                  <a:lnTo>
                    <a:pt x="128" y="104"/>
                  </a:lnTo>
                  <a:lnTo>
                    <a:pt x="128" y="98"/>
                  </a:lnTo>
                  <a:lnTo>
                    <a:pt x="124" y="96"/>
                  </a:lnTo>
                  <a:lnTo>
                    <a:pt x="126" y="92"/>
                  </a:lnTo>
                  <a:lnTo>
                    <a:pt x="130" y="92"/>
                  </a:lnTo>
                  <a:lnTo>
                    <a:pt x="130" y="88"/>
                  </a:lnTo>
                  <a:lnTo>
                    <a:pt x="128" y="86"/>
                  </a:lnTo>
                  <a:lnTo>
                    <a:pt x="128" y="84"/>
                  </a:lnTo>
                  <a:lnTo>
                    <a:pt x="128" y="82"/>
                  </a:lnTo>
                  <a:lnTo>
                    <a:pt x="128" y="82"/>
                  </a:lnTo>
                  <a:close/>
                  <a:moveTo>
                    <a:pt x="154" y="150"/>
                  </a:moveTo>
                  <a:lnTo>
                    <a:pt x="150" y="148"/>
                  </a:lnTo>
                  <a:lnTo>
                    <a:pt x="150" y="146"/>
                  </a:lnTo>
                  <a:lnTo>
                    <a:pt x="150" y="146"/>
                  </a:lnTo>
                  <a:lnTo>
                    <a:pt x="152" y="146"/>
                  </a:lnTo>
                  <a:lnTo>
                    <a:pt x="150" y="146"/>
                  </a:lnTo>
                  <a:lnTo>
                    <a:pt x="150" y="146"/>
                  </a:lnTo>
                  <a:lnTo>
                    <a:pt x="150" y="144"/>
                  </a:lnTo>
                  <a:lnTo>
                    <a:pt x="148" y="142"/>
                  </a:lnTo>
                  <a:lnTo>
                    <a:pt x="148" y="140"/>
                  </a:lnTo>
                  <a:lnTo>
                    <a:pt x="148" y="140"/>
                  </a:lnTo>
                  <a:lnTo>
                    <a:pt x="148" y="140"/>
                  </a:lnTo>
                  <a:lnTo>
                    <a:pt x="146" y="138"/>
                  </a:lnTo>
                  <a:lnTo>
                    <a:pt x="146" y="136"/>
                  </a:lnTo>
                  <a:lnTo>
                    <a:pt x="148" y="136"/>
                  </a:lnTo>
                  <a:lnTo>
                    <a:pt x="148" y="136"/>
                  </a:lnTo>
                  <a:lnTo>
                    <a:pt x="146" y="134"/>
                  </a:lnTo>
                  <a:lnTo>
                    <a:pt x="148" y="132"/>
                  </a:lnTo>
                  <a:lnTo>
                    <a:pt x="152" y="130"/>
                  </a:lnTo>
                  <a:lnTo>
                    <a:pt x="154" y="128"/>
                  </a:lnTo>
                  <a:lnTo>
                    <a:pt x="156" y="130"/>
                  </a:lnTo>
                  <a:lnTo>
                    <a:pt x="156" y="130"/>
                  </a:lnTo>
                  <a:lnTo>
                    <a:pt x="156" y="128"/>
                  </a:lnTo>
                  <a:lnTo>
                    <a:pt x="156" y="126"/>
                  </a:lnTo>
                  <a:lnTo>
                    <a:pt x="156" y="124"/>
                  </a:lnTo>
                  <a:lnTo>
                    <a:pt x="158" y="124"/>
                  </a:lnTo>
                  <a:lnTo>
                    <a:pt x="158" y="128"/>
                  </a:lnTo>
                  <a:lnTo>
                    <a:pt x="158" y="132"/>
                  </a:lnTo>
                  <a:lnTo>
                    <a:pt x="160" y="136"/>
                  </a:lnTo>
                  <a:lnTo>
                    <a:pt x="158" y="142"/>
                  </a:lnTo>
                  <a:lnTo>
                    <a:pt x="158" y="144"/>
                  </a:lnTo>
                  <a:lnTo>
                    <a:pt x="156" y="148"/>
                  </a:lnTo>
                  <a:lnTo>
                    <a:pt x="154" y="150"/>
                  </a:lnTo>
                  <a:close/>
                </a:path>
              </a:pathLst>
            </a:custGeom>
            <a:grpFill/>
            <a:ln w="6350">
              <a:solidFill>
                <a:srgbClr val="F6AA16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/>
              <a:endParaRPr lang="en-US" sz="3448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76" name="Finland">
              <a:extLst>
                <a:ext uri="{FF2B5EF4-FFF2-40B4-BE49-F238E27FC236}">
                  <a16:creationId xmlns:a16="http://schemas.microsoft.com/office/drawing/2014/main" id="{01A19303-A550-4D66-8193-F3892AE1419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91214" y="2377462"/>
              <a:ext cx="233491" cy="421049"/>
            </a:xfrm>
            <a:custGeom>
              <a:avLst/>
              <a:gdLst>
                <a:gd name="T0" fmla="*/ 112 w 122"/>
                <a:gd name="T1" fmla="*/ 182 h 220"/>
                <a:gd name="T2" fmla="*/ 114 w 122"/>
                <a:gd name="T3" fmla="*/ 148 h 220"/>
                <a:gd name="T4" fmla="*/ 106 w 122"/>
                <a:gd name="T5" fmla="*/ 124 h 220"/>
                <a:gd name="T6" fmla="*/ 100 w 122"/>
                <a:gd name="T7" fmla="*/ 110 h 220"/>
                <a:gd name="T8" fmla="*/ 98 w 122"/>
                <a:gd name="T9" fmla="*/ 84 h 220"/>
                <a:gd name="T10" fmla="*/ 94 w 122"/>
                <a:gd name="T11" fmla="*/ 54 h 220"/>
                <a:gd name="T12" fmla="*/ 78 w 122"/>
                <a:gd name="T13" fmla="*/ 42 h 220"/>
                <a:gd name="T14" fmla="*/ 76 w 122"/>
                <a:gd name="T15" fmla="*/ 24 h 220"/>
                <a:gd name="T16" fmla="*/ 78 w 122"/>
                <a:gd name="T17" fmla="*/ 8 h 220"/>
                <a:gd name="T18" fmla="*/ 60 w 122"/>
                <a:gd name="T19" fmla="*/ 0 h 220"/>
                <a:gd name="T20" fmla="*/ 50 w 122"/>
                <a:gd name="T21" fmla="*/ 6 h 220"/>
                <a:gd name="T22" fmla="*/ 48 w 122"/>
                <a:gd name="T23" fmla="*/ 22 h 220"/>
                <a:gd name="T24" fmla="*/ 40 w 122"/>
                <a:gd name="T25" fmla="*/ 30 h 220"/>
                <a:gd name="T26" fmla="*/ 24 w 122"/>
                <a:gd name="T27" fmla="*/ 34 h 220"/>
                <a:gd name="T28" fmla="*/ 6 w 122"/>
                <a:gd name="T29" fmla="*/ 20 h 220"/>
                <a:gd name="T30" fmla="*/ 0 w 122"/>
                <a:gd name="T31" fmla="*/ 26 h 220"/>
                <a:gd name="T32" fmla="*/ 16 w 122"/>
                <a:gd name="T33" fmla="*/ 38 h 220"/>
                <a:gd name="T34" fmla="*/ 26 w 122"/>
                <a:gd name="T35" fmla="*/ 44 h 220"/>
                <a:gd name="T36" fmla="*/ 30 w 122"/>
                <a:gd name="T37" fmla="*/ 58 h 220"/>
                <a:gd name="T38" fmla="*/ 34 w 122"/>
                <a:gd name="T39" fmla="*/ 70 h 220"/>
                <a:gd name="T40" fmla="*/ 36 w 122"/>
                <a:gd name="T41" fmla="*/ 90 h 220"/>
                <a:gd name="T42" fmla="*/ 44 w 122"/>
                <a:gd name="T43" fmla="*/ 100 h 220"/>
                <a:gd name="T44" fmla="*/ 54 w 122"/>
                <a:gd name="T45" fmla="*/ 112 h 220"/>
                <a:gd name="T46" fmla="*/ 56 w 122"/>
                <a:gd name="T47" fmla="*/ 118 h 220"/>
                <a:gd name="T48" fmla="*/ 44 w 122"/>
                <a:gd name="T49" fmla="*/ 124 h 220"/>
                <a:gd name="T50" fmla="*/ 36 w 122"/>
                <a:gd name="T51" fmla="*/ 134 h 220"/>
                <a:gd name="T52" fmla="*/ 34 w 122"/>
                <a:gd name="T53" fmla="*/ 144 h 220"/>
                <a:gd name="T54" fmla="*/ 26 w 122"/>
                <a:gd name="T55" fmla="*/ 146 h 220"/>
                <a:gd name="T56" fmla="*/ 24 w 122"/>
                <a:gd name="T57" fmla="*/ 154 h 220"/>
                <a:gd name="T58" fmla="*/ 18 w 122"/>
                <a:gd name="T59" fmla="*/ 156 h 220"/>
                <a:gd name="T60" fmla="*/ 16 w 122"/>
                <a:gd name="T61" fmla="*/ 166 h 220"/>
                <a:gd name="T62" fmla="*/ 18 w 122"/>
                <a:gd name="T63" fmla="*/ 174 h 220"/>
                <a:gd name="T64" fmla="*/ 24 w 122"/>
                <a:gd name="T65" fmla="*/ 188 h 220"/>
                <a:gd name="T66" fmla="*/ 22 w 122"/>
                <a:gd name="T67" fmla="*/ 202 h 220"/>
                <a:gd name="T68" fmla="*/ 30 w 122"/>
                <a:gd name="T69" fmla="*/ 206 h 220"/>
                <a:gd name="T70" fmla="*/ 38 w 122"/>
                <a:gd name="T71" fmla="*/ 210 h 220"/>
                <a:gd name="T72" fmla="*/ 42 w 122"/>
                <a:gd name="T73" fmla="*/ 220 h 220"/>
                <a:gd name="T74" fmla="*/ 50 w 122"/>
                <a:gd name="T75" fmla="*/ 216 h 220"/>
                <a:gd name="T76" fmla="*/ 68 w 122"/>
                <a:gd name="T77" fmla="*/ 210 h 220"/>
                <a:gd name="T78" fmla="*/ 72 w 122"/>
                <a:gd name="T79" fmla="*/ 208 h 220"/>
                <a:gd name="T80" fmla="*/ 76 w 122"/>
                <a:gd name="T81" fmla="*/ 208 h 220"/>
                <a:gd name="T82" fmla="*/ 86 w 122"/>
                <a:gd name="T83" fmla="*/ 204 h 220"/>
                <a:gd name="T84" fmla="*/ 92 w 122"/>
                <a:gd name="T85" fmla="*/ 204 h 220"/>
                <a:gd name="T86" fmla="*/ 50 w 122"/>
                <a:gd name="T87" fmla="*/ 114 h 220"/>
                <a:gd name="T88" fmla="*/ 52 w 122"/>
                <a:gd name="T89" fmla="*/ 112 h 220"/>
                <a:gd name="T90" fmla="*/ 16 w 122"/>
                <a:gd name="T91" fmla="*/ 150 h 220"/>
                <a:gd name="T92" fmla="*/ 16 w 122"/>
                <a:gd name="T93" fmla="*/ 154 h 220"/>
                <a:gd name="T94" fmla="*/ 38 w 122"/>
                <a:gd name="T95" fmla="*/ 216 h 220"/>
                <a:gd name="T96" fmla="*/ 38 w 122"/>
                <a:gd name="T97" fmla="*/ 212 h 220"/>
                <a:gd name="T98" fmla="*/ 32 w 122"/>
                <a:gd name="T99" fmla="*/ 210 h 220"/>
                <a:gd name="T100" fmla="*/ 22 w 122"/>
                <a:gd name="T101" fmla="*/ 208 h 220"/>
                <a:gd name="T102" fmla="*/ 6 w 122"/>
                <a:gd name="T103" fmla="*/ 210 h 220"/>
                <a:gd name="T104" fmla="*/ 12 w 122"/>
                <a:gd name="T105" fmla="*/ 210 h 220"/>
                <a:gd name="T106" fmla="*/ 14 w 122"/>
                <a:gd name="T107" fmla="*/ 216 h 220"/>
                <a:gd name="T108" fmla="*/ 6 w 122"/>
                <a:gd name="T109" fmla="*/ 21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22" h="220">
                  <a:moveTo>
                    <a:pt x="96" y="204"/>
                  </a:moveTo>
                  <a:lnTo>
                    <a:pt x="96" y="200"/>
                  </a:lnTo>
                  <a:lnTo>
                    <a:pt x="102" y="194"/>
                  </a:lnTo>
                  <a:lnTo>
                    <a:pt x="104" y="194"/>
                  </a:lnTo>
                  <a:lnTo>
                    <a:pt x="108" y="188"/>
                  </a:lnTo>
                  <a:lnTo>
                    <a:pt x="112" y="182"/>
                  </a:lnTo>
                  <a:lnTo>
                    <a:pt x="114" y="176"/>
                  </a:lnTo>
                  <a:lnTo>
                    <a:pt x="120" y="168"/>
                  </a:lnTo>
                  <a:lnTo>
                    <a:pt x="122" y="160"/>
                  </a:lnTo>
                  <a:lnTo>
                    <a:pt x="122" y="156"/>
                  </a:lnTo>
                  <a:lnTo>
                    <a:pt x="116" y="150"/>
                  </a:lnTo>
                  <a:lnTo>
                    <a:pt x="114" y="148"/>
                  </a:lnTo>
                  <a:lnTo>
                    <a:pt x="108" y="140"/>
                  </a:lnTo>
                  <a:lnTo>
                    <a:pt x="108" y="136"/>
                  </a:lnTo>
                  <a:lnTo>
                    <a:pt x="110" y="134"/>
                  </a:lnTo>
                  <a:lnTo>
                    <a:pt x="110" y="130"/>
                  </a:lnTo>
                  <a:lnTo>
                    <a:pt x="106" y="126"/>
                  </a:lnTo>
                  <a:lnTo>
                    <a:pt x="106" y="124"/>
                  </a:lnTo>
                  <a:lnTo>
                    <a:pt x="106" y="120"/>
                  </a:lnTo>
                  <a:lnTo>
                    <a:pt x="106" y="118"/>
                  </a:lnTo>
                  <a:lnTo>
                    <a:pt x="106" y="116"/>
                  </a:lnTo>
                  <a:lnTo>
                    <a:pt x="102" y="116"/>
                  </a:lnTo>
                  <a:lnTo>
                    <a:pt x="100" y="114"/>
                  </a:lnTo>
                  <a:lnTo>
                    <a:pt x="100" y="110"/>
                  </a:lnTo>
                  <a:lnTo>
                    <a:pt x="102" y="108"/>
                  </a:lnTo>
                  <a:lnTo>
                    <a:pt x="100" y="106"/>
                  </a:lnTo>
                  <a:lnTo>
                    <a:pt x="100" y="104"/>
                  </a:lnTo>
                  <a:lnTo>
                    <a:pt x="100" y="96"/>
                  </a:lnTo>
                  <a:lnTo>
                    <a:pt x="102" y="96"/>
                  </a:lnTo>
                  <a:lnTo>
                    <a:pt x="98" y="84"/>
                  </a:lnTo>
                  <a:lnTo>
                    <a:pt x="92" y="74"/>
                  </a:lnTo>
                  <a:lnTo>
                    <a:pt x="92" y="70"/>
                  </a:lnTo>
                  <a:lnTo>
                    <a:pt x="88" y="68"/>
                  </a:lnTo>
                  <a:lnTo>
                    <a:pt x="90" y="62"/>
                  </a:lnTo>
                  <a:lnTo>
                    <a:pt x="92" y="58"/>
                  </a:lnTo>
                  <a:lnTo>
                    <a:pt x="94" y="54"/>
                  </a:lnTo>
                  <a:lnTo>
                    <a:pt x="92" y="52"/>
                  </a:lnTo>
                  <a:lnTo>
                    <a:pt x="86" y="48"/>
                  </a:lnTo>
                  <a:lnTo>
                    <a:pt x="86" y="46"/>
                  </a:lnTo>
                  <a:lnTo>
                    <a:pt x="84" y="44"/>
                  </a:lnTo>
                  <a:lnTo>
                    <a:pt x="80" y="42"/>
                  </a:lnTo>
                  <a:lnTo>
                    <a:pt x="78" y="42"/>
                  </a:lnTo>
                  <a:lnTo>
                    <a:pt x="76" y="36"/>
                  </a:lnTo>
                  <a:lnTo>
                    <a:pt x="74" y="34"/>
                  </a:lnTo>
                  <a:lnTo>
                    <a:pt x="76" y="30"/>
                  </a:lnTo>
                  <a:lnTo>
                    <a:pt x="76" y="26"/>
                  </a:lnTo>
                  <a:lnTo>
                    <a:pt x="74" y="26"/>
                  </a:lnTo>
                  <a:lnTo>
                    <a:pt x="76" y="24"/>
                  </a:lnTo>
                  <a:lnTo>
                    <a:pt x="80" y="24"/>
                  </a:lnTo>
                  <a:lnTo>
                    <a:pt x="78" y="18"/>
                  </a:lnTo>
                  <a:lnTo>
                    <a:pt x="82" y="14"/>
                  </a:lnTo>
                  <a:lnTo>
                    <a:pt x="82" y="12"/>
                  </a:lnTo>
                  <a:lnTo>
                    <a:pt x="78" y="10"/>
                  </a:lnTo>
                  <a:lnTo>
                    <a:pt x="78" y="8"/>
                  </a:lnTo>
                  <a:lnTo>
                    <a:pt x="74" y="6"/>
                  </a:lnTo>
                  <a:lnTo>
                    <a:pt x="72" y="6"/>
                  </a:lnTo>
                  <a:lnTo>
                    <a:pt x="70" y="4"/>
                  </a:lnTo>
                  <a:lnTo>
                    <a:pt x="66" y="0"/>
                  </a:lnTo>
                  <a:lnTo>
                    <a:pt x="64" y="0"/>
                  </a:lnTo>
                  <a:lnTo>
                    <a:pt x="60" y="0"/>
                  </a:lnTo>
                  <a:lnTo>
                    <a:pt x="58" y="2"/>
                  </a:lnTo>
                  <a:lnTo>
                    <a:pt x="58" y="2"/>
                  </a:lnTo>
                  <a:lnTo>
                    <a:pt x="56" y="2"/>
                  </a:lnTo>
                  <a:lnTo>
                    <a:pt x="52" y="2"/>
                  </a:lnTo>
                  <a:lnTo>
                    <a:pt x="50" y="4"/>
                  </a:lnTo>
                  <a:lnTo>
                    <a:pt x="50" y="6"/>
                  </a:lnTo>
                  <a:lnTo>
                    <a:pt x="48" y="8"/>
                  </a:lnTo>
                  <a:lnTo>
                    <a:pt x="46" y="8"/>
                  </a:lnTo>
                  <a:lnTo>
                    <a:pt x="48" y="10"/>
                  </a:lnTo>
                  <a:lnTo>
                    <a:pt x="48" y="12"/>
                  </a:lnTo>
                  <a:lnTo>
                    <a:pt x="46" y="18"/>
                  </a:lnTo>
                  <a:lnTo>
                    <a:pt x="48" y="22"/>
                  </a:lnTo>
                  <a:lnTo>
                    <a:pt x="48" y="24"/>
                  </a:lnTo>
                  <a:lnTo>
                    <a:pt x="48" y="26"/>
                  </a:lnTo>
                  <a:lnTo>
                    <a:pt x="46" y="28"/>
                  </a:lnTo>
                  <a:lnTo>
                    <a:pt x="44" y="28"/>
                  </a:lnTo>
                  <a:lnTo>
                    <a:pt x="42" y="28"/>
                  </a:lnTo>
                  <a:lnTo>
                    <a:pt x="40" y="30"/>
                  </a:lnTo>
                  <a:lnTo>
                    <a:pt x="38" y="32"/>
                  </a:lnTo>
                  <a:lnTo>
                    <a:pt x="36" y="32"/>
                  </a:lnTo>
                  <a:lnTo>
                    <a:pt x="32" y="30"/>
                  </a:lnTo>
                  <a:lnTo>
                    <a:pt x="30" y="30"/>
                  </a:lnTo>
                  <a:lnTo>
                    <a:pt x="28" y="32"/>
                  </a:lnTo>
                  <a:lnTo>
                    <a:pt x="24" y="34"/>
                  </a:lnTo>
                  <a:lnTo>
                    <a:pt x="18" y="34"/>
                  </a:lnTo>
                  <a:lnTo>
                    <a:pt x="16" y="32"/>
                  </a:lnTo>
                  <a:lnTo>
                    <a:pt x="14" y="30"/>
                  </a:lnTo>
                  <a:lnTo>
                    <a:pt x="12" y="28"/>
                  </a:lnTo>
                  <a:lnTo>
                    <a:pt x="8" y="22"/>
                  </a:lnTo>
                  <a:lnTo>
                    <a:pt x="6" y="20"/>
                  </a:lnTo>
                  <a:lnTo>
                    <a:pt x="2" y="20"/>
                  </a:lnTo>
                  <a:lnTo>
                    <a:pt x="2" y="20"/>
                  </a:lnTo>
                  <a:lnTo>
                    <a:pt x="2" y="24"/>
                  </a:lnTo>
                  <a:lnTo>
                    <a:pt x="2" y="26"/>
                  </a:lnTo>
                  <a:lnTo>
                    <a:pt x="0" y="26"/>
                  </a:lnTo>
                  <a:lnTo>
                    <a:pt x="0" y="26"/>
                  </a:lnTo>
                  <a:lnTo>
                    <a:pt x="0" y="26"/>
                  </a:lnTo>
                  <a:lnTo>
                    <a:pt x="2" y="28"/>
                  </a:lnTo>
                  <a:lnTo>
                    <a:pt x="4" y="30"/>
                  </a:lnTo>
                  <a:lnTo>
                    <a:pt x="8" y="34"/>
                  </a:lnTo>
                  <a:lnTo>
                    <a:pt x="12" y="38"/>
                  </a:lnTo>
                  <a:lnTo>
                    <a:pt x="16" y="38"/>
                  </a:lnTo>
                  <a:lnTo>
                    <a:pt x="18" y="38"/>
                  </a:lnTo>
                  <a:lnTo>
                    <a:pt x="20" y="40"/>
                  </a:lnTo>
                  <a:lnTo>
                    <a:pt x="22" y="42"/>
                  </a:lnTo>
                  <a:lnTo>
                    <a:pt x="24" y="44"/>
                  </a:lnTo>
                  <a:lnTo>
                    <a:pt x="24" y="44"/>
                  </a:lnTo>
                  <a:lnTo>
                    <a:pt x="26" y="44"/>
                  </a:lnTo>
                  <a:lnTo>
                    <a:pt x="28" y="48"/>
                  </a:lnTo>
                  <a:lnTo>
                    <a:pt x="30" y="48"/>
                  </a:lnTo>
                  <a:lnTo>
                    <a:pt x="30" y="48"/>
                  </a:lnTo>
                  <a:lnTo>
                    <a:pt x="30" y="52"/>
                  </a:lnTo>
                  <a:lnTo>
                    <a:pt x="30" y="56"/>
                  </a:lnTo>
                  <a:lnTo>
                    <a:pt x="30" y="58"/>
                  </a:lnTo>
                  <a:lnTo>
                    <a:pt x="30" y="60"/>
                  </a:lnTo>
                  <a:lnTo>
                    <a:pt x="32" y="60"/>
                  </a:lnTo>
                  <a:lnTo>
                    <a:pt x="34" y="64"/>
                  </a:lnTo>
                  <a:lnTo>
                    <a:pt x="32" y="66"/>
                  </a:lnTo>
                  <a:lnTo>
                    <a:pt x="32" y="68"/>
                  </a:lnTo>
                  <a:lnTo>
                    <a:pt x="34" y="70"/>
                  </a:lnTo>
                  <a:lnTo>
                    <a:pt x="34" y="76"/>
                  </a:lnTo>
                  <a:lnTo>
                    <a:pt x="34" y="76"/>
                  </a:lnTo>
                  <a:lnTo>
                    <a:pt x="34" y="78"/>
                  </a:lnTo>
                  <a:lnTo>
                    <a:pt x="34" y="84"/>
                  </a:lnTo>
                  <a:lnTo>
                    <a:pt x="34" y="86"/>
                  </a:lnTo>
                  <a:lnTo>
                    <a:pt x="36" y="90"/>
                  </a:lnTo>
                  <a:lnTo>
                    <a:pt x="38" y="90"/>
                  </a:lnTo>
                  <a:lnTo>
                    <a:pt x="40" y="94"/>
                  </a:lnTo>
                  <a:lnTo>
                    <a:pt x="40" y="96"/>
                  </a:lnTo>
                  <a:lnTo>
                    <a:pt x="40" y="98"/>
                  </a:lnTo>
                  <a:lnTo>
                    <a:pt x="42" y="100"/>
                  </a:lnTo>
                  <a:lnTo>
                    <a:pt x="44" y="100"/>
                  </a:lnTo>
                  <a:lnTo>
                    <a:pt x="46" y="102"/>
                  </a:lnTo>
                  <a:lnTo>
                    <a:pt x="50" y="102"/>
                  </a:lnTo>
                  <a:lnTo>
                    <a:pt x="54" y="104"/>
                  </a:lnTo>
                  <a:lnTo>
                    <a:pt x="52" y="106"/>
                  </a:lnTo>
                  <a:lnTo>
                    <a:pt x="54" y="108"/>
                  </a:lnTo>
                  <a:lnTo>
                    <a:pt x="54" y="112"/>
                  </a:lnTo>
                  <a:lnTo>
                    <a:pt x="52" y="112"/>
                  </a:lnTo>
                  <a:lnTo>
                    <a:pt x="56" y="116"/>
                  </a:lnTo>
                  <a:lnTo>
                    <a:pt x="54" y="114"/>
                  </a:lnTo>
                  <a:lnTo>
                    <a:pt x="52" y="116"/>
                  </a:lnTo>
                  <a:lnTo>
                    <a:pt x="56" y="118"/>
                  </a:lnTo>
                  <a:lnTo>
                    <a:pt x="56" y="118"/>
                  </a:lnTo>
                  <a:lnTo>
                    <a:pt x="52" y="118"/>
                  </a:lnTo>
                  <a:lnTo>
                    <a:pt x="50" y="118"/>
                  </a:lnTo>
                  <a:lnTo>
                    <a:pt x="46" y="120"/>
                  </a:lnTo>
                  <a:lnTo>
                    <a:pt x="46" y="122"/>
                  </a:lnTo>
                  <a:lnTo>
                    <a:pt x="44" y="124"/>
                  </a:lnTo>
                  <a:lnTo>
                    <a:pt x="44" y="124"/>
                  </a:lnTo>
                  <a:lnTo>
                    <a:pt x="44" y="126"/>
                  </a:lnTo>
                  <a:lnTo>
                    <a:pt x="38" y="130"/>
                  </a:lnTo>
                  <a:lnTo>
                    <a:pt x="38" y="134"/>
                  </a:lnTo>
                  <a:lnTo>
                    <a:pt x="38" y="134"/>
                  </a:lnTo>
                  <a:lnTo>
                    <a:pt x="38" y="132"/>
                  </a:lnTo>
                  <a:lnTo>
                    <a:pt x="36" y="134"/>
                  </a:lnTo>
                  <a:lnTo>
                    <a:pt x="36" y="136"/>
                  </a:lnTo>
                  <a:lnTo>
                    <a:pt x="36" y="138"/>
                  </a:lnTo>
                  <a:lnTo>
                    <a:pt x="34" y="138"/>
                  </a:lnTo>
                  <a:lnTo>
                    <a:pt x="32" y="140"/>
                  </a:lnTo>
                  <a:lnTo>
                    <a:pt x="32" y="144"/>
                  </a:lnTo>
                  <a:lnTo>
                    <a:pt x="34" y="144"/>
                  </a:lnTo>
                  <a:lnTo>
                    <a:pt x="32" y="144"/>
                  </a:lnTo>
                  <a:lnTo>
                    <a:pt x="30" y="142"/>
                  </a:lnTo>
                  <a:lnTo>
                    <a:pt x="30" y="142"/>
                  </a:lnTo>
                  <a:lnTo>
                    <a:pt x="28" y="146"/>
                  </a:lnTo>
                  <a:lnTo>
                    <a:pt x="28" y="146"/>
                  </a:lnTo>
                  <a:lnTo>
                    <a:pt x="26" y="146"/>
                  </a:lnTo>
                  <a:lnTo>
                    <a:pt x="26" y="146"/>
                  </a:lnTo>
                  <a:lnTo>
                    <a:pt x="28" y="148"/>
                  </a:lnTo>
                  <a:lnTo>
                    <a:pt x="28" y="150"/>
                  </a:lnTo>
                  <a:lnTo>
                    <a:pt x="26" y="152"/>
                  </a:lnTo>
                  <a:lnTo>
                    <a:pt x="26" y="152"/>
                  </a:lnTo>
                  <a:lnTo>
                    <a:pt x="24" y="154"/>
                  </a:lnTo>
                  <a:lnTo>
                    <a:pt x="22" y="152"/>
                  </a:lnTo>
                  <a:lnTo>
                    <a:pt x="22" y="152"/>
                  </a:lnTo>
                  <a:lnTo>
                    <a:pt x="20" y="152"/>
                  </a:lnTo>
                  <a:lnTo>
                    <a:pt x="18" y="152"/>
                  </a:lnTo>
                  <a:lnTo>
                    <a:pt x="20" y="154"/>
                  </a:lnTo>
                  <a:lnTo>
                    <a:pt x="18" y="156"/>
                  </a:lnTo>
                  <a:lnTo>
                    <a:pt x="18" y="158"/>
                  </a:lnTo>
                  <a:lnTo>
                    <a:pt x="18" y="160"/>
                  </a:lnTo>
                  <a:lnTo>
                    <a:pt x="16" y="160"/>
                  </a:lnTo>
                  <a:lnTo>
                    <a:pt x="16" y="162"/>
                  </a:lnTo>
                  <a:lnTo>
                    <a:pt x="16" y="166"/>
                  </a:lnTo>
                  <a:lnTo>
                    <a:pt x="16" y="166"/>
                  </a:lnTo>
                  <a:lnTo>
                    <a:pt x="16" y="168"/>
                  </a:lnTo>
                  <a:lnTo>
                    <a:pt x="16" y="170"/>
                  </a:lnTo>
                  <a:lnTo>
                    <a:pt x="18" y="168"/>
                  </a:lnTo>
                  <a:lnTo>
                    <a:pt x="20" y="170"/>
                  </a:lnTo>
                  <a:lnTo>
                    <a:pt x="20" y="174"/>
                  </a:lnTo>
                  <a:lnTo>
                    <a:pt x="18" y="174"/>
                  </a:lnTo>
                  <a:lnTo>
                    <a:pt x="20" y="176"/>
                  </a:lnTo>
                  <a:lnTo>
                    <a:pt x="18" y="178"/>
                  </a:lnTo>
                  <a:lnTo>
                    <a:pt x="22" y="182"/>
                  </a:lnTo>
                  <a:lnTo>
                    <a:pt x="22" y="182"/>
                  </a:lnTo>
                  <a:lnTo>
                    <a:pt x="22" y="184"/>
                  </a:lnTo>
                  <a:lnTo>
                    <a:pt x="24" y="188"/>
                  </a:lnTo>
                  <a:lnTo>
                    <a:pt x="22" y="188"/>
                  </a:lnTo>
                  <a:lnTo>
                    <a:pt x="22" y="192"/>
                  </a:lnTo>
                  <a:lnTo>
                    <a:pt x="22" y="194"/>
                  </a:lnTo>
                  <a:lnTo>
                    <a:pt x="22" y="198"/>
                  </a:lnTo>
                  <a:lnTo>
                    <a:pt x="22" y="200"/>
                  </a:lnTo>
                  <a:lnTo>
                    <a:pt x="22" y="202"/>
                  </a:lnTo>
                  <a:lnTo>
                    <a:pt x="22" y="204"/>
                  </a:lnTo>
                  <a:lnTo>
                    <a:pt x="22" y="206"/>
                  </a:lnTo>
                  <a:lnTo>
                    <a:pt x="26" y="204"/>
                  </a:lnTo>
                  <a:lnTo>
                    <a:pt x="26" y="206"/>
                  </a:lnTo>
                  <a:lnTo>
                    <a:pt x="28" y="204"/>
                  </a:lnTo>
                  <a:lnTo>
                    <a:pt x="30" y="206"/>
                  </a:lnTo>
                  <a:lnTo>
                    <a:pt x="32" y="206"/>
                  </a:lnTo>
                  <a:lnTo>
                    <a:pt x="34" y="208"/>
                  </a:lnTo>
                  <a:lnTo>
                    <a:pt x="38" y="208"/>
                  </a:lnTo>
                  <a:lnTo>
                    <a:pt x="38" y="208"/>
                  </a:lnTo>
                  <a:lnTo>
                    <a:pt x="38" y="210"/>
                  </a:lnTo>
                  <a:lnTo>
                    <a:pt x="38" y="210"/>
                  </a:lnTo>
                  <a:lnTo>
                    <a:pt x="42" y="208"/>
                  </a:lnTo>
                  <a:lnTo>
                    <a:pt x="42" y="210"/>
                  </a:lnTo>
                  <a:lnTo>
                    <a:pt x="40" y="212"/>
                  </a:lnTo>
                  <a:lnTo>
                    <a:pt x="44" y="216"/>
                  </a:lnTo>
                  <a:lnTo>
                    <a:pt x="44" y="218"/>
                  </a:lnTo>
                  <a:lnTo>
                    <a:pt x="42" y="220"/>
                  </a:lnTo>
                  <a:lnTo>
                    <a:pt x="44" y="220"/>
                  </a:lnTo>
                  <a:lnTo>
                    <a:pt x="44" y="216"/>
                  </a:lnTo>
                  <a:lnTo>
                    <a:pt x="46" y="216"/>
                  </a:lnTo>
                  <a:lnTo>
                    <a:pt x="46" y="218"/>
                  </a:lnTo>
                  <a:lnTo>
                    <a:pt x="48" y="216"/>
                  </a:lnTo>
                  <a:lnTo>
                    <a:pt x="50" y="216"/>
                  </a:lnTo>
                  <a:lnTo>
                    <a:pt x="54" y="214"/>
                  </a:lnTo>
                  <a:lnTo>
                    <a:pt x="58" y="214"/>
                  </a:lnTo>
                  <a:lnTo>
                    <a:pt x="62" y="210"/>
                  </a:lnTo>
                  <a:lnTo>
                    <a:pt x="62" y="208"/>
                  </a:lnTo>
                  <a:lnTo>
                    <a:pt x="64" y="210"/>
                  </a:lnTo>
                  <a:lnTo>
                    <a:pt x="68" y="210"/>
                  </a:lnTo>
                  <a:lnTo>
                    <a:pt x="70" y="206"/>
                  </a:lnTo>
                  <a:lnTo>
                    <a:pt x="70" y="208"/>
                  </a:lnTo>
                  <a:lnTo>
                    <a:pt x="68" y="210"/>
                  </a:lnTo>
                  <a:lnTo>
                    <a:pt x="70" y="210"/>
                  </a:lnTo>
                  <a:lnTo>
                    <a:pt x="72" y="208"/>
                  </a:lnTo>
                  <a:lnTo>
                    <a:pt x="72" y="208"/>
                  </a:lnTo>
                  <a:lnTo>
                    <a:pt x="72" y="206"/>
                  </a:lnTo>
                  <a:lnTo>
                    <a:pt x="72" y="204"/>
                  </a:lnTo>
                  <a:lnTo>
                    <a:pt x="74" y="206"/>
                  </a:lnTo>
                  <a:lnTo>
                    <a:pt x="74" y="206"/>
                  </a:lnTo>
                  <a:lnTo>
                    <a:pt x="76" y="204"/>
                  </a:lnTo>
                  <a:lnTo>
                    <a:pt x="76" y="208"/>
                  </a:lnTo>
                  <a:lnTo>
                    <a:pt x="78" y="208"/>
                  </a:lnTo>
                  <a:lnTo>
                    <a:pt x="78" y="206"/>
                  </a:lnTo>
                  <a:lnTo>
                    <a:pt x="80" y="206"/>
                  </a:lnTo>
                  <a:lnTo>
                    <a:pt x="80" y="208"/>
                  </a:lnTo>
                  <a:lnTo>
                    <a:pt x="82" y="206"/>
                  </a:lnTo>
                  <a:lnTo>
                    <a:pt x="86" y="204"/>
                  </a:lnTo>
                  <a:lnTo>
                    <a:pt x="86" y="206"/>
                  </a:lnTo>
                  <a:lnTo>
                    <a:pt x="90" y="206"/>
                  </a:lnTo>
                  <a:lnTo>
                    <a:pt x="92" y="204"/>
                  </a:lnTo>
                  <a:lnTo>
                    <a:pt x="90" y="204"/>
                  </a:lnTo>
                  <a:lnTo>
                    <a:pt x="92" y="202"/>
                  </a:lnTo>
                  <a:lnTo>
                    <a:pt x="92" y="204"/>
                  </a:lnTo>
                  <a:lnTo>
                    <a:pt x="92" y="206"/>
                  </a:lnTo>
                  <a:lnTo>
                    <a:pt x="96" y="206"/>
                  </a:lnTo>
                  <a:lnTo>
                    <a:pt x="96" y="206"/>
                  </a:lnTo>
                  <a:lnTo>
                    <a:pt x="96" y="204"/>
                  </a:lnTo>
                  <a:lnTo>
                    <a:pt x="96" y="204"/>
                  </a:lnTo>
                  <a:close/>
                  <a:moveTo>
                    <a:pt x="50" y="114"/>
                  </a:moveTo>
                  <a:lnTo>
                    <a:pt x="50" y="116"/>
                  </a:lnTo>
                  <a:lnTo>
                    <a:pt x="48" y="116"/>
                  </a:lnTo>
                  <a:lnTo>
                    <a:pt x="46" y="112"/>
                  </a:lnTo>
                  <a:lnTo>
                    <a:pt x="48" y="112"/>
                  </a:lnTo>
                  <a:lnTo>
                    <a:pt x="52" y="112"/>
                  </a:lnTo>
                  <a:lnTo>
                    <a:pt x="52" y="112"/>
                  </a:lnTo>
                  <a:lnTo>
                    <a:pt x="50" y="112"/>
                  </a:lnTo>
                  <a:lnTo>
                    <a:pt x="50" y="114"/>
                  </a:lnTo>
                  <a:close/>
                  <a:moveTo>
                    <a:pt x="16" y="150"/>
                  </a:moveTo>
                  <a:lnTo>
                    <a:pt x="16" y="148"/>
                  </a:lnTo>
                  <a:lnTo>
                    <a:pt x="18" y="148"/>
                  </a:lnTo>
                  <a:lnTo>
                    <a:pt x="16" y="150"/>
                  </a:lnTo>
                  <a:lnTo>
                    <a:pt x="16" y="150"/>
                  </a:lnTo>
                  <a:close/>
                  <a:moveTo>
                    <a:pt x="16" y="150"/>
                  </a:moveTo>
                  <a:lnTo>
                    <a:pt x="16" y="152"/>
                  </a:lnTo>
                  <a:lnTo>
                    <a:pt x="18" y="152"/>
                  </a:lnTo>
                  <a:lnTo>
                    <a:pt x="18" y="152"/>
                  </a:lnTo>
                  <a:lnTo>
                    <a:pt x="16" y="154"/>
                  </a:lnTo>
                  <a:lnTo>
                    <a:pt x="14" y="152"/>
                  </a:lnTo>
                  <a:lnTo>
                    <a:pt x="16" y="150"/>
                  </a:lnTo>
                  <a:close/>
                  <a:moveTo>
                    <a:pt x="40" y="216"/>
                  </a:moveTo>
                  <a:lnTo>
                    <a:pt x="40" y="216"/>
                  </a:lnTo>
                  <a:lnTo>
                    <a:pt x="40" y="218"/>
                  </a:lnTo>
                  <a:lnTo>
                    <a:pt x="38" y="216"/>
                  </a:lnTo>
                  <a:lnTo>
                    <a:pt x="40" y="216"/>
                  </a:lnTo>
                  <a:lnTo>
                    <a:pt x="40" y="216"/>
                  </a:lnTo>
                  <a:close/>
                  <a:moveTo>
                    <a:pt x="38" y="212"/>
                  </a:moveTo>
                  <a:lnTo>
                    <a:pt x="38" y="214"/>
                  </a:lnTo>
                  <a:lnTo>
                    <a:pt x="38" y="214"/>
                  </a:lnTo>
                  <a:lnTo>
                    <a:pt x="38" y="212"/>
                  </a:lnTo>
                  <a:close/>
                  <a:moveTo>
                    <a:pt x="32" y="210"/>
                  </a:moveTo>
                  <a:lnTo>
                    <a:pt x="36" y="210"/>
                  </a:lnTo>
                  <a:lnTo>
                    <a:pt x="36" y="210"/>
                  </a:lnTo>
                  <a:lnTo>
                    <a:pt x="34" y="212"/>
                  </a:lnTo>
                  <a:lnTo>
                    <a:pt x="32" y="212"/>
                  </a:lnTo>
                  <a:lnTo>
                    <a:pt x="32" y="210"/>
                  </a:lnTo>
                  <a:close/>
                  <a:moveTo>
                    <a:pt x="28" y="206"/>
                  </a:moveTo>
                  <a:lnTo>
                    <a:pt x="30" y="208"/>
                  </a:lnTo>
                  <a:lnTo>
                    <a:pt x="28" y="208"/>
                  </a:lnTo>
                  <a:lnTo>
                    <a:pt x="28" y="208"/>
                  </a:lnTo>
                  <a:lnTo>
                    <a:pt x="28" y="206"/>
                  </a:lnTo>
                  <a:close/>
                  <a:moveTo>
                    <a:pt x="22" y="208"/>
                  </a:moveTo>
                  <a:lnTo>
                    <a:pt x="24" y="208"/>
                  </a:lnTo>
                  <a:lnTo>
                    <a:pt x="22" y="208"/>
                  </a:lnTo>
                  <a:lnTo>
                    <a:pt x="22" y="208"/>
                  </a:lnTo>
                  <a:lnTo>
                    <a:pt x="22" y="208"/>
                  </a:lnTo>
                  <a:lnTo>
                    <a:pt x="22" y="208"/>
                  </a:lnTo>
                  <a:close/>
                  <a:moveTo>
                    <a:pt x="6" y="210"/>
                  </a:moveTo>
                  <a:lnTo>
                    <a:pt x="8" y="212"/>
                  </a:lnTo>
                  <a:lnTo>
                    <a:pt x="10" y="210"/>
                  </a:lnTo>
                  <a:lnTo>
                    <a:pt x="6" y="208"/>
                  </a:lnTo>
                  <a:lnTo>
                    <a:pt x="8" y="208"/>
                  </a:lnTo>
                  <a:lnTo>
                    <a:pt x="8" y="208"/>
                  </a:lnTo>
                  <a:lnTo>
                    <a:pt x="12" y="210"/>
                  </a:lnTo>
                  <a:lnTo>
                    <a:pt x="12" y="212"/>
                  </a:lnTo>
                  <a:lnTo>
                    <a:pt x="10" y="212"/>
                  </a:lnTo>
                  <a:lnTo>
                    <a:pt x="10" y="212"/>
                  </a:lnTo>
                  <a:lnTo>
                    <a:pt x="10" y="214"/>
                  </a:lnTo>
                  <a:lnTo>
                    <a:pt x="12" y="214"/>
                  </a:lnTo>
                  <a:lnTo>
                    <a:pt x="14" y="216"/>
                  </a:lnTo>
                  <a:lnTo>
                    <a:pt x="12" y="218"/>
                  </a:lnTo>
                  <a:lnTo>
                    <a:pt x="10" y="216"/>
                  </a:lnTo>
                  <a:lnTo>
                    <a:pt x="8" y="214"/>
                  </a:lnTo>
                  <a:lnTo>
                    <a:pt x="6" y="212"/>
                  </a:lnTo>
                  <a:lnTo>
                    <a:pt x="4" y="212"/>
                  </a:lnTo>
                  <a:lnTo>
                    <a:pt x="6" y="210"/>
                  </a:lnTo>
                  <a:close/>
                </a:path>
              </a:pathLst>
            </a:custGeom>
            <a:grpFill/>
            <a:ln w="6350">
              <a:solidFill>
                <a:srgbClr val="F6AA16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/>
              <a:endParaRPr lang="en-US" sz="3448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77" name="Faroe Islands">
              <a:extLst>
                <a:ext uri="{FF2B5EF4-FFF2-40B4-BE49-F238E27FC236}">
                  <a16:creationId xmlns:a16="http://schemas.microsoft.com/office/drawing/2014/main" id="{22719711-955A-4B27-8A9F-820E4451539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66816" y="2710474"/>
              <a:ext cx="15311" cy="38277"/>
            </a:xfrm>
            <a:custGeom>
              <a:avLst/>
              <a:gdLst>
                <a:gd name="T0" fmla="*/ 4 w 8"/>
                <a:gd name="T1" fmla="*/ 14 h 20"/>
                <a:gd name="T2" fmla="*/ 6 w 8"/>
                <a:gd name="T3" fmla="*/ 20 h 20"/>
                <a:gd name="T4" fmla="*/ 6 w 8"/>
                <a:gd name="T5" fmla="*/ 16 h 20"/>
                <a:gd name="T6" fmla="*/ 6 w 8"/>
                <a:gd name="T7" fmla="*/ 16 h 20"/>
                <a:gd name="T8" fmla="*/ 4 w 8"/>
                <a:gd name="T9" fmla="*/ 14 h 20"/>
                <a:gd name="T10" fmla="*/ 6 w 8"/>
                <a:gd name="T11" fmla="*/ 8 h 20"/>
                <a:gd name="T12" fmla="*/ 4 w 8"/>
                <a:gd name="T13" fmla="*/ 10 h 20"/>
                <a:gd name="T14" fmla="*/ 6 w 8"/>
                <a:gd name="T15" fmla="*/ 12 h 20"/>
                <a:gd name="T16" fmla="*/ 6 w 8"/>
                <a:gd name="T17" fmla="*/ 10 h 20"/>
                <a:gd name="T18" fmla="*/ 6 w 8"/>
                <a:gd name="T19" fmla="*/ 8 h 20"/>
                <a:gd name="T20" fmla="*/ 0 w 8"/>
                <a:gd name="T21" fmla="*/ 2 h 20"/>
                <a:gd name="T22" fmla="*/ 0 w 8"/>
                <a:gd name="T23" fmla="*/ 4 h 20"/>
                <a:gd name="T24" fmla="*/ 2 w 8"/>
                <a:gd name="T25" fmla="*/ 4 h 20"/>
                <a:gd name="T26" fmla="*/ 0 w 8"/>
                <a:gd name="T27" fmla="*/ 2 h 20"/>
                <a:gd name="T28" fmla="*/ 8 w 8"/>
                <a:gd name="T29" fmla="*/ 0 h 20"/>
                <a:gd name="T30" fmla="*/ 8 w 8"/>
                <a:gd name="T31" fmla="*/ 0 h 20"/>
                <a:gd name="T32" fmla="*/ 8 w 8"/>
                <a:gd name="T33" fmla="*/ 0 h 20"/>
                <a:gd name="T34" fmla="*/ 8 w 8"/>
                <a:gd name="T35" fmla="*/ 0 h 20"/>
                <a:gd name="T36" fmla="*/ 4 w 8"/>
                <a:gd name="T37" fmla="*/ 0 h 20"/>
                <a:gd name="T38" fmla="*/ 6 w 8"/>
                <a:gd name="T39" fmla="*/ 0 h 20"/>
                <a:gd name="T40" fmla="*/ 6 w 8"/>
                <a:gd name="T41" fmla="*/ 0 h 20"/>
                <a:gd name="T42" fmla="*/ 8 w 8"/>
                <a:gd name="T43" fmla="*/ 4 h 20"/>
                <a:gd name="T44" fmla="*/ 6 w 8"/>
                <a:gd name="T45" fmla="*/ 2 h 20"/>
                <a:gd name="T46" fmla="*/ 4 w 8"/>
                <a:gd name="T47" fmla="*/ 0 h 20"/>
                <a:gd name="T48" fmla="*/ 2 w 8"/>
                <a:gd name="T49" fmla="*/ 0 h 20"/>
                <a:gd name="T50" fmla="*/ 6 w 8"/>
                <a:gd name="T51" fmla="*/ 6 h 20"/>
                <a:gd name="T52" fmla="*/ 8 w 8"/>
                <a:gd name="T53" fmla="*/ 6 h 20"/>
                <a:gd name="T54" fmla="*/ 6 w 8"/>
                <a:gd name="T55" fmla="*/ 6 h 20"/>
                <a:gd name="T56" fmla="*/ 2 w 8"/>
                <a:gd name="T57" fmla="*/ 4 h 20"/>
                <a:gd name="T58" fmla="*/ 2 w 8"/>
                <a:gd name="T59" fmla="*/ 0 h 20"/>
                <a:gd name="T60" fmla="*/ 2 w 8"/>
                <a:gd name="T61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8" h="20">
                  <a:moveTo>
                    <a:pt x="4" y="14"/>
                  </a:moveTo>
                  <a:lnTo>
                    <a:pt x="6" y="20"/>
                  </a:lnTo>
                  <a:lnTo>
                    <a:pt x="6" y="16"/>
                  </a:lnTo>
                  <a:lnTo>
                    <a:pt x="6" y="16"/>
                  </a:lnTo>
                  <a:lnTo>
                    <a:pt x="4" y="14"/>
                  </a:lnTo>
                  <a:close/>
                  <a:moveTo>
                    <a:pt x="6" y="8"/>
                  </a:moveTo>
                  <a:lnTo>
                    <a:pt x="4" y="10"/>
                  </a:lnTo>
                  <a:lnTo>
                    <a:pt x="6" y="12"/>
                  </a:lnTo>
                  <a:lnTo>
                    <a:pt x="6" y="10"/>
                  </a:lnTo>
                  <a:lnTo>
                    <a:pt x="6" y="8"/>
                  </a:lnTo>
                  <a:close/>
                  <a:moveTo>
                    <a:pt x="0" y="2"/>
                  </a:moveTo>
                  <a:lnTo>
                    <a:pt x="0" y="4"/>
                  </a:lnTo>
                  <a:lnTo>
                    <a:pt x="2" y="4"/>
                  </a:lnTo>
                  <a:lnTo>
                    <a:pt x="0" y="2"/>
                  </a:lnTo>
                  <a:close/>
                  <a:moveTo>
                    <a:pt x="8" y="0"/>
                  </a:moveTo>
                  <a:lnTo>
                    <a:pt x="8" y="0"/>
                  </a:lnTo>
                  <a:lnTo>
                    <a:pt x="8" y="0"/>
                  </a:lnTo>
                  <a:lnTo>
                    <a:pt x="8" y="0"/>
                  </a:lnTo>
                  <a:close/>
                  <a:moveTo>
                    <a:pt x="4" y="0"/>
                  </a:moveTo>
                  <a:lnTo>
                    <a:pt x="6" y="0"/>
                  </a:lnTo>
                  <a:lnTo>
                    <a:pt x="6" y="0"/>
                  </a:lnTo>
                  <a:lnTo>
                    <a:pt x="8" y="4"/>
                  </a:lnTo>
                  <a:lnTo>
                    <a:pt x="6" y="2"/>
                  </a:lnTo>
                  <a:lnTo>
                    <a:pt x="4" y="0"/>
                  </a:lnTo>
                  <a:close/>
                  <a:moveTo>
                    <a:pt x="2" y="0"/>
                  </a:moveTo>
                  <a:lnTo>
                    <a:pt x="6" y="6"/>
                  </a:lnTo>
                  <a:lnTo>
                    <a:pt x="8" y="6"/>
                  </a:lnTo>
                  <a:lnTo>
                    <a:pt x="6" y="6"/>
                  </a:lnTo>
                  <a:lnTo>
                    <a:pt x="2" y="4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6350">
              <a:solidFill>
                <a:srgbClr val="F6AA16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/>
              <a:endParaRPr lang="en-US" sz="3448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78" name="Ethiopia">
              <a:extLst>
                <a:ext uri="{FF2B5EF4-FFF2-40B4-BE49-F238E27FC236}">
                  <a16:creationId xmlns:a16="http://schemas.microsoft.com/office/drawing/2014/main" id="{3DA6BAC2-9045-4225-A802-E78F4C00C3A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93125" y="4065487"/>
              <a:ext cx="359806" cy="275596"/>
            </a:xfrm>
            <a:custGeom>
              <a:avLst/>
              <a:gdLst>
                <a:gd name="T0" fmla="*/ 28 w 188"/>
                <a:gd name="T1" fmla="*/ 114 h 144"/>
                <a:gd name="T2" fmla="*/ 24 w 188"/>
                <a:gd name="T3" fmla="*/ 106 h 144"/>
                <a:gd name="T4" fmla="*/ 18 w 188"/>
                <a:gd name="T5" fmla="*/ 102 h 144"/>
                <a:gd name="T6" fmla="*/ 14 w 188"/>
                <a:gd name="T7" fmla="*/ 96 h 144"/>
                <a:gd name="T8" fmla="*/ 10 w 188"/>
                <a:gd name="T9" fmla="*/ 92 h 144"/>
                <a:gd name="T10" fmla="*/ 2 w 188"/>
                <a:gd name="T11" fmla="*/ 90 h 144"/>
                <a:gd name="T12" fmla="*/ 4 w 188"/>
                <a:gd name="T13" fmla="*/ 84 h 144"/>
                <a:gd name="T14" fmla="*/ 10 w 188"/>
                <a:gd name="T15" fmla="*/ 82 h 144"/>
                <a:gd name="T16" fmla="*/ 14 w 188"/>
                <a:gd name="T17" fmla="*/ 82 h 144"/>
                <a:gd name="T18" fmla="*/ 14 w 188"/>
                <a:gd name="T19" fmla="*/ 70 h 144"/>
                <a:gd name="T20" fmla="*/ 18 w 188"/>
                <a:gd name="T21" fmla="*/ 60 h 144"/>
                <a:gd name="T22" fmla="*/ 20 w 188"/>
                <a:gd name="T23" fmla="*/ 54 h 144"/>
                <a:gd name="T24" fmla="*/ 24 w 188"/>
                <a:gd name="T25" fmla="*/ 52 h 144"/>
                <a:gd name="T26" fmla="*/ 30 w 188"/>
                <a:gd name="T27" fmla="*/ 36 h 144"/>
                <a:gd name="T28" fmla="*/ 34 w 188"/>
                <a:gd name="T29" fmla="*/ 28 h 144"/>
                <a:gd name="T30" fmla="*/ 38 w 188"/>
                <a:gd name="T31" fmla="*/ 22 h 144"/>
                <a:gd name="T32" fmla="*/ 44 w 188"/>
                <a:gd name="T33" fmla="*/ 10 h 144"/>
                <a:gd name="T34" fmla="*/ 48 w 188"/>
                <a:gd name="T35" fmla="*/ 10 h 144"/>
                <a:gd name="T36" fmla="*/ 54 w 188"/>
                <a:gd name="T37" fmla="*/ 0 h 144"/>
                <a:gd name="T38" fmla="*/ 62 w 188"/>
                <a:gd name="T39" fmla="*/ 4 h 144"/>
                <a:gd name="T40" fmla="*/ 68 w 188"/>
                <a:gd name="T41" fmla="*/ 2 h 144"/>
                <a:gd name="T42" fmla="*/ 74 w 188"/>
                <a:gd name="T43" fmla="*/ 2 h 144"/>
                <a:gd name="T44" fmla="*/ 80 w 188"/>
                <a:gd name="T45" fmla="*/ 6 h 144"/>
                <a:gd name="T46" fmla="*/ 86 w 188"/>
                <a:gd name="T47" fmla="*/ 8 h 144"/>
                <a:gd name="T48" fmla="*/ 94 w 188"/>
                <a:gd name="T49" fmla="*/ 14 h 144"/>
                <a:gd name="T50" fmla="*/ 98 w 188"/>
                <a:gd name="T51" fmla="*/ 16 h 144"/>
                <a:gd name="T52" fmla="*/ 106 w 188"/>
                <a:gd name="T53" fmla="*/ 22 h 144"/>
                <a:gd name="T54" fmla="*/ 110 w 188"/>
                <a:gd name="T55" fmla="*/ 30 h 144"/>
                <a:gd name="T56" fmla="*/ 114 w 188"/>
                <a:gd name="T57" fmla="*/ 34 h 144"/>
                <a:gd name="T58" fmla="*/ 112 w 188"/>
                <a:gd name="T59" fmla="*/ 42 h 144"/>
                <a:gd name="T60" fmla="*/ 108 w 188"/>
                <a:gd name="T61" fmla="*/ 50 h 144"/>
                <a:gd name="T62" fmla="*/ 118 w 188"/>
                <a:gd name="T63" fmla="*/ 50 h 144"/>
                <a:gd name="T64" fmla="*/ 122 w 188"/>
                <a:gd name="T65" fmla="*/ 52 h 144"/>
                <a:gd name="T66" fmla="*/ 128 w 188"/>
                <a:gd name="T67" fmla="*/ 64 h 144"/>
                <a:gd name="T68" fmla="*/ 134 w 188"/>
                <a:gd name="T69" fmla="*/ 72 h 144"/>
                <a:gd name="T70" fmla="*/ 188 w 188"/>
                <a:gd name="T71" fmla="*/ 86 h 144"/>
                <a:gd name="T72" fmla="*/ 136 w 188"/>
                <a:gd name="T73" fmla="*/ 124 h 144"/>
                <a:gd name="T74" fmla="*/ 128 w 188"/>
                <a:gd name="T75" fmla="*/ 128 h 144"/>
                <a:gd name="T76" fmla="*/ 122 w 188"/>
                <a:gd name="T77" fmla="*/ 134 h 144"/>
                <a:gd name="T78" fmla="*/ 112 w 188"/>
                <a:gd name="T79" fmla="*/ 138 h 144"/>
                <a:gd name="T80" fmla="*/ 104 w 188"/>
                <a:gd name="T81" fmla="*/ 138 h 144"/>
                <a:gd name="T82" fmla="*/ 98 w 188"/>
                <a:gd name="T83" fmla="*/ 134 h 144"/>
                <a:gd name="T84" fmla="*/ 90 w 188"/>
                <a:gd name="T85" fmla="*/ 136 h 144"/>
                <a:gd name="T86" fmla="*/ 84 w 188"/>
                <a:gd name="T87" fmla="*/ 142 h 144"/>
                <a:gd name="T88" fmla="*/ 76 w 188"/>
                <a:gd name="T89" fmla="*/ 142 h 144"/>
                <a:gd name="T90" fmla="*/ 66 w 188"/>
                <a:gd name="T91" fmla="*/ 142 h 144"/>
                <a:gd name="T92" fmla="*/ 60 w 188"/>
                <a:gd name="T93" fmla="*/ 136 h 144"/>
                <a:gd name="T94" fmla="*/ 46 w 188"/>
                <a:gd name="T95" fmla="*/ 130 h 144"/>
                <a:gd name="T96" fmla="*/ 38 w 188"/>
                <a:gd name="T97" fmla="*/ 130 h 144"/>
                <a:gd name="T98" fmla="*/ 34 w 188"/>
                <a:gd name="T99" fmla="*/ 120 h 144"/>
                <a:gd name="T100" fmla="*/ 28 w 188"/>
                <a:gd name="T101" fmla="*/ 12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88" h="144">
                  <a:moveTo>
                    <a:pt x="28" y="120"/>
                  </a:moveTo>
                  <a:lnTo>
                    <a:pt x="28" y="116"/>
                  </a:lnTo>
                  <a:lnTo>
                    <a:pt x="28" y="114"/>
                  </a:lnTo>
                  <a:lnTo>
                    <a:pt x="26" y="110"/>
                  </a:lnTo>
                  <a:lnTo>
                    <a:pt x="24" y="106"/>
                  </a:lnTo>
                  <a:lnTo>
                    <a:pt x="24" y="106"/>
                  </a:lnTo>
                  <a:lnTo>
                    <a:pt x="22" y="104"/>
                  </a:lnTo>
                  <a:lnTo>
                    <a:pt x="20" y="104"/>
                  </a:lnTo>
                  <a:lnTo>
                    <a:pt x="18" y="102"/>
                  </a:lnTo>
                  <a:lnTo>
                    <a:pt x="18" y="102"/>
                  </a:lnTo>
                  <a:lnTo>
                    <a:pt x="16" y="100"/>
                  </a:lnTo>
                  <a:lnTo>
                    <a:pt x="14" y="96"/>
                  </a:lnTo>
                  <a:lnTo>
                    <a:pt x="14" y="96"/>
                  </a:lnTo>
                  <a:lnTo>
                    <a:pt x="12" y="94"/>
                  </a:lnTo>
                  <a:lnTo>
                    <a:pt x="10" y="92"/>
                  </a:lnTo>
                  <a:lnTo>
                    <a:pt x="10" y="90"/>
                  </a:lnTo>
                  <a:lnTo>
                    <a:pt x="4" y="90"/>
                  </a:lnTo>
                  <a:lnTo>
                    <a:pt x="2" y="90"/>
                  </a:lnTo>
                  <a:lnTo>
                    <a:pt x="0" y="88"/>
                  </a:lnTo>
                  <a:lnTo>
                    <a:pt x="4" y="84"/>
                  </a:lnTo>
                  <a:lnTo>
                    <a:pt x="4" y="84"/>
                  </a:lnTo>
                  <a:lnTo>
                    <a:pt x="4" y="82"/>
                  </a:lnTo>
                  <a:lnTo>
                    <a:pt x="8" y="82"/>
                  </a:lnTo>
                  <a:lnTo>
                    <a:pt x="10" y="82"/>
                  </a:lnTo>
                  <a:lnTo>
                    <a:pt x="10" y="82"/>
                  </a:lnTo>
                  <a:lnTo>
                    <a:pt x="12" y="82"/>
                  </a:lnTo>
                  <a:lnTo>
                    <a:pt x="14" y="82"/>
                  </a:lnTo>
                  <a:lnTo>
                    <a:pt x="14" y="80"/>
                  </a:lnTo>
                  <a:lnTo>
                    <a:pt x="14" y="74"/>
                  </a:lnTo>
                  <a:lnTo>
                    <a:pt x="14" y="70"/>
                  </a:lnTo>
                  <a:lnTo>
                    <a:pt x="16" y="66"/>
                  </a:lnTo>
                  <a:lnTo>
                    <a:pt x="18" y="64"/>
                  </a:lnTo>
                  <a:lnTo>
                    <a:pt x="18" y="60"/>
                  </a:lnTo>
                  <a:lnTo>
                    <a:pt x="16" y="58"/>
                  </a:lnTo>
                  <a:lnTo>
                    <a:pt x="18" y="56"/>
                  </a:lnTo>
                  <a:lnTo>
                    <a:pt x="20" y="54"/>
                  </a:lnTo>
                  <a:lnTo>
                    <a:pt x="22" y="52"/>
                  </a:lnTo>
                  <a:lnTo>
                    <a:pt x="22" y="52"/>
                  </a:lnTo>
                  <a:lnTo>
                    <a:pt x="24" y="52"/>
                  </a:lnTo>
                  <a:lnTo>
                    <a:pt x="26" y="42"/>
                  </a:lnTo>
                  <a:lnTo>
                    <a:pt x="28" y="38"/>
                  </a:lnTo>
                  <a:lnTo>
                    <a:pt x="30" y="36"/>
                  </a:lnTo>
                  <a:lnTo>
                    <a:pt x="30" y="34"/>
                  </a:lnTo>
                  <a:lnTo>
                    <a:pt x="34" y="30"/>
                  </a:lnTo>
                  <a:lnTo>
                    <a:pt x="34" y="28"/>
                  </a:lnTo>
                  <a:lnTo>
                    <a:pt x="36" y="26"/>
                  </a:lnTo>
                  <a:lnTo>
                    <a:pt x="38" y="28"/>
                  </a:lnTo>
                  <a:lnTo>
                    <a:pt x="38" y="22"/>
                  </a:lnTo>
                  <a:lnTo>
                    <a:pt x="42" y="18"/>
                  </a:lnTo>
                  <a:lnTo>
                    <a:pt x="42" y="14"/>
                  </a:lnTo>
                  <a:lnTo>
                    <a:pt x="44" y="10"/>
                  </a:lnTo>
                  <a:lnTo>
                    <a:pt x="44" y="8"/>
                  </a:lnTo>
                  <a:lnTo>
                    <a:pt x="46" y="10"/>
                  </a:lnTo>
                  <a:lnTo>
                    <a:pt x="48" y="10"/>
                  </a:lnTo>
                  <a:lnTo>
                    <a:pt x="50" y="8"/>
                  </a:lnTo>
                  <a:lnTo>
                    <a:pt x="52" y="8"/>
                  </a:lnTo>
                  <a:lnTo>
                    <a:pt x="54" y="0"/>
                  </a:lnTo>
                  <a:lnTo>
                    <a:pt x="56" y="2"/>
                  </a:lnTo>
                  <a:lnTo>
                    <a:pt x="56" y="2"/>
                  </a:lnTo>
                  <a:lnTo>
                    <a:pt x="62" y="4"/>
                  </a:lnTo>
                  <a:lnTo>
                    <a:pt x="64" y="4"/>
                  </a:lnTo>
                  <a:lnTo>
                    <a:pt x="66" y="2"/>
                  </a:lnTo>
                  <a:lnTo>
                    <a:pt x="68" y="2"/>
                  </a:lnTo>
                  <a:lnTo>
                    <a:pt x="70" y="4"/>
                  </a:lnTo>
                  <a:lnTo>
                    <a:pt x="70" y="2"/>
                  </a:lnTo>
                  <a:lnTo>
                    <a:pt x="74" y="2"/>
                  </a:lnTo>
                  <a:lnTo>
                    <a:pt x="78" y="6"/>
                  </a:lnTo>
                  <a:lnTo>
                    <a:pt x="78" y="6"/>
                  </a:lnTo>
                  <a:lnTo>
                    <a:pt x="80" y="6"/>
                  </a:lnTo>
                  <a:lnTo>
                    <a:pt x="82" y="6"/>
                  </a:lnTo>
                  <a:lnTo>
                    <a:pt x="84" y="8"/>
                  </a:lnTo>
                  <a:lnTo>
                    <a:pt x="86" y="8"/>
                  </a:lnTo>
                  <a:lnTo>
                    <a:pt x="90" y="12"/>
                  </a:lnTo>
                  <a:lnTo>
                    <a:pt x="92" y="14"/>
                  </a:lnTo>
                  <a:lnTo>
                    <a:pt x="94" y="14"/>
                  </a:lnTo>
                  <a:lnTo>
                    <a:pt x="96" y="14"/>
                  </a:lnTo>
                  <a:lnTo>
                    <a:pt x="98" y="16"/>
                  </a:lnTo>
                  <a:lnTo>
                    <a:pt x="98" y="16"/>
                  </a:lnTo>
                  <a:lnTo>
                    <a:pt x="102" y="18"/>
                  </a:lnTo>
                  <a:lnTo>
                    <a:pt x="106" y="22"/>
                  </a:lnTo>
                  <a:lnTo>
                    <a:pt x="106" y="22"/>
                  </a:lnTo>
                  <a:lnTo>
                    <a:pt x="110" y="26"/>
                  </a:lnTo>
                  <a:lnTo>
                    <a:pt x="110" y="28"/>
                  </a:lnTo>
                  <a:lnTo>
                    <a:pt x="110" y="30"/>
                  </a:lnTo>
                  <a:lnTo>
                    <a:pt x="112" y="30"/>
                  </a:lnTo>
                  <a:lnTo>
                    <a:pt x="116" y="34"/>
                  </a:lnTo>
                  <a:lnTo>
                    <a:pt x="114" y="34"/>
                  </a:lnTo>
                  <a:lnTo>
                    <a:pt x="112" y="38"/>
                  </a:lnTo>
                  <a:lnTo>
                    <a:pt x="112" y="40"/>
                  </a:lnTo>
                  <a:lnTo>
                    <a:pt x="112" y="42"/>
                  </a:lnTo>
                  <a:lnTo>
                    <a:pt x="110" y="46"/>
                  </a:lnTo>
                  <a:lnTo>
                    <a:pt x="110" y="48"/>
                  </a:lnTo>
                  <a:lnTo>
                    <a:pt x="108" y="50"/>
                  </a:lnTo>
                  <a:lnTo>
                    <a:pt x="110" y="52"/>
                  </a:lnTo>
                  <a:lnTo>
                    <a:pt x="114" y="52"/>
                  </a:lnTo>
                  <a:lnTo>
                    <a:pt x="118" y="50"/>
                  </a:lnTo>
                  <a:lnTo>
                    <a:pt x="120" y="50"/>
                  </a:lnTo>
                  <a:lnTo>
                    <a:pt x="122" y="50"/>
                  </a:lnTo>
                  <a:lnTo>
                    <a:pt x="122" y="52"/>
                  </a:lnTo>
                  <a:lnTo>
                    <a:pt x="122" y="56"/>
                  </a:lnTo>
                  <a:lnTo>
                    <a:pt x="126" y="64"/>
                  </a:lnTo>
                  <a:lnTo>
                    <a:pt x="128" y="64"/>
                  </a:lnTo>
                  <a:lnTo>
                    <a:pt x="128" y="68"/>
                  </a:lnTo>
                  <a:lnTo>
                    <a:pt x="130" y="72"/>
                  </a:lnTo>
                  <a:lnTo>
                    <a:pt x="134" y="72"/>
                  </a:lnTo>
                  <a:lnTo>
                    <a:pt x="138" y="76"/>
                  </a:lnTo>
                  <a:lnTo>
                    <a:pt x="174" y="86"/>
                  </a:lnTo>
                  <a:lnTo>
                    <a:pt x="188" y="86"/>
                  </a:lnTo>
                  <a:lnTo>
                    <a:pt x="150" y="124"/>
                  </a:lnTo>
                  <a:lnTo>
                    <a:pt x="144" y="124"/>
                  </a:lnTo>
                  <a:lnTo>
                    <a:pt x="136" y="124"/>
                  </a:lnTo>
                  <a:lnTo>
                    <a:pt x="132" y="126"/>
                  </a:lnTo>
                  <a:lnTo>
                    <a:pt x="132" y="126"/>
                  </a:lnTo>
                  <a:lnTo>
                    <a:pt x="128" y="128"/>
                  </a:lnTo>
                  <a:lnTo>
                    <a:pt x="126" y="130"/>
                  </a:lnTo>
                  <a:lnTo>
                    <a:pt x="124" y="132"/>
                  </a:lnTo>
                  <a:lnTo>
                    <a:pt x="122" y="134"/>
                  </a:lnTo>
                  <a:lnTo>
                    <a:pt x="118" y="134"/>
                  </a:lnTo>
                  <a:lnTo>
                    <a:pt x="114" y="136"/>
                  </a:lnTo>
                  <a:lnTo>
                    <a:pt x="112" y="138"/>
                  </a:lnTo>
                  <a:lnTo>
                    <a:pt x="112" y="138"/>
                  </a:lnTo>
                  <a:lnTo>
                    <a:pt x="110" y="138"/>
                  </a:lnTo>
                  <a:lnTo>
                    <a:pt x="104" y="138"/>
                  </a:lnTo>
                  <a:lnTo>
                    <a:pt x="102" y="138"/>
                  </a:lnTo>
                  <a:lnTo>
                    <a:pt x="100" y="134"/>
                  </a:lnTo>
                  <a:lnTo>
                    <a:pt x="98" y="134"/>
                  </a:lnTo>
                  <a:lnTo>
                    <a:pt x="94" y="134"/>
                  </a:lnTo>
                  <a:lnTo>
                    <a:pt x="92" y="136"/>
                  </a:lnTo>
                  <a:lnTo>
                    <a:pt x="90" y="136"/>
                  </a:lnTo>
                  <a:lnTo>
                    <a:pt x="88" y="136"/>
                  </a:lnTo>
                  <a:lnTo>
                    <a:pt x="86" y="138"/>
                  </a:lnTo>
                  <a:lnTo>
                    <a:pt x="84" y="142"/>
                  </a:lnTo>
                  <a:lnTo>
                    <a:pt x="80" y="144"/>
                  </a:lnTo>
                  <a:lnTo>
                    <a:pt x="78" y="144"/>
                  </a:lnTo>
                  <a:lnTo>
                    <a:pt x="76" y="142"/>
                  </a:lnTo>
                  <a:lnTo>
                    <a:pt x="74" y="142"/>
                  </a:lnTo>
                  <a:lnTo>
                    <a:pt x="70" y="142"/>
                  </a:lnTo>
                  <a:lnTo>
                    <a:pt x="66" y="142"/>
                  </a:lnTo>
                  <a:lnTo>
                    <a:pt x="64" y="140"/>
                  </a:lnTo>
                  <a:lnTo>
                    <a:pt x="62" y="138"/>
                  </a:lnTo>
                  <a:lnTo>
                    <a:pt x="60" y="136"/>
                  </a:lnTo>
                  <a:lnTo>
                    <a:pt x="54" y="132"/>
                  </a:lnTo>
                  <a:lnTo>
                    <a:pt x="52" y="130"/>
                  </a:lnTo>
                  <a:lnTo>
                    <a:pt x="46" y="130"/>
                  </a:lnTo>
                  <a:lnTo>
                    <a:pt x="42" y="130"/>
                  </a:lnTo>
                  <a:lnTo>
                    <a:pt x="40" y="130"/>
                  </a:lnTo>
                  <a:lnTo>
                    <a:pt x="38" y="130"/>
                  </a:lnTo>
                  <a:lnTo>
                    <a:pt x="36" y="128"/>
                  </a:lnTo>
                  <a:lnTo>
                    <a:pt x="36" y="120"/>
                  </a:lnTo>
                  <a:lnTo>
                    <a:pt x="34" y="120"/>
                  </a:lnTo>
                  <a:lnTo>
                    <a:pt x="32" y="120"/>
                  </a:lnTo>
                  <a:lnTo>
                    <a:pt x="30" y="118"/>
                  </a:lnTo>
                  <a:lnTo>
                    <a:pt x="28" y="120"/>
                  </a:lnTo>
                  <a:close/>
                </a:path>
              </a:pathLst>
            </a:custGeom>
            <a:grpFill/>
            <a:ln w="6350">
              <a:solidFill>
                <a:srgbClr val="F6AA16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/>
              <a:endParaRPr lang="en-US" sz="3448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79" name="Estonia">
              <a:extLst>
                <a:ext uri="{FF2B5EF4-FFF2-40B4-BE49-F238E27FC236}">
                  <a16:creationId xmlns:a16="http://schemas.microsoft.com/office/drawing/2014/main" id="{FE40137A-5518-4D15-8554-CAC1D16B295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52457" y="2802339"/>
              <a:ext cx="126315" cy="84210"/>
            </a:xfrm>
            <a:custGeom>
              <a:avLst/>
              <a:gdLst>
                <a:gd name="T0" fmla="*/ 64 w 66"/>
                <a:gd name="T1" fmla="*/ 40 h 44"/>
                <a:gd name="T2" fmla="*/ 66 w 66"/>
                <a:gd name="T3" fmla="*/ 36 h 44"/>
                <a:gd name="T4" fmla="*/ 60 w 66"/>
                <a:gd name="T5" fmla="*/ 24 h 44"/>
                <a:gd name="T6" fmla="*/ 62 w 66"/>
                <a:gd name="T7" fmla="*/ 14 h 44"/>
                <a:gd name="T8" fmla="*/ 66 w 66"/>
                <a:gd name="T9" fmla="*/ 8 h 44"/>
                <a:gd name="T10" fmla="*/ 66 w 66"/>
                <a:gd name="T11" fmla="*/ 6 h 44"/>
                <a:gd name="T12" fmla="*/ 64 w 66"/>
                <a:gd name="T13" fmla="*/ 6 h 44"/>
                <a:gd name="T14" fmla="*/ 50 w 66"/>
                <a:gd name="T15" fmla="*/ 2 h 44"/>
                <a:gd name="T16" fmla="*/ 44 w 66"/>
                <a:gd name="T17" fmla="*/ 0 h 44"/>
                <a:gd name="T18" fmla="*/ 38 w 66"/>
                <a:gd name="T19" fmla="*/ 0 h 44"/>
                <a:gd name="T20" fmla="*/ 36 w 66"/>
                <a:gd name="T21" fmla="*/ 0 h 44"/>
                <a:gd name="T22" fmla="*/ 38 w 66"/>
                <a:gd name="T23" fmla="*/ 2 h 44"/>
                <a:gd name="T24" fmla="*/ 34 w 66"/>
                <a:gd name="T25" fmla="*/ 4 h 44"/>
                <a:gd name="T26" fmla="*/ 30 w 66"/>
                <a:gd name="T27" fmla="*/ 2 h 44"/>
                <a:gd name="T28" fmla="*/ 26 w 66"/>
                <a:gd name="T29" fmla="*/ 4 h 44"/>
                <a:gd name="T30" fmla="*/ 24 w 66"/>
                <a:gd name="T31" fmla="*/ 8 h 44"/>
                <a:gd name="T32" fmla="*/ 18 w 66"/>
                <a:gd name="T33" fmla="*/ 8 h 44"/>
                <a:gd name="T34" fmla="*/ 18 w 66"/>
                <a:gd name="T35" fmla="*/ 18 h 44"/>
                <a:gd name="T36" fmla="*/ 20 w 66"/>
                <a:gd name="T37" fmla="*/ 18 h 44"/>
                <a:gd name="T38" fmla="*/ 20 w 66"/>
                <a:gd name="T39" fmla="*/ 20 h 44"/>
                <a:gd name="T40" fmla="*/ 18 w 66"/>
                <a:gd name="T41" fmla="*/ 24 h 44"/>
                <a:gd name="T42" fmla="*/ 24 w 66"/>
                <a:gd name="T43" fmla="*/ 30 h 44"/>
                <a:gd name="T44" fmla="*/ 26 w 66"/>
                <a:gd name="T45" fmla="*/ 28 h 44"/>
                <a:gd name="T46" fmla="*/ 30 w 66"/>
                <a:gd name="T47" fmla="*/ 28 h 44"/>
                <a:gd name="T48" fmla="*/ 28 w 66"/>
                <a:gd name="T49" fmla="*/ 36 h 44"/>
                <a:gd name="T50" fmla="*/ 32 w 66"/>
                <a:gd name="T51" fmla="*/ 32 h 44"/>
                <a:gd name="T52" fmla="*/ 40 w 66"/>
                <a:gd name="T53" fmla="*/ 34 h 44"/>
                <a:gd name="T54" fmla="*/ 42 w 66"/>
                <a:gd name="T55" fmla="*/ 32 h 44"/>
                <a:gd name="T56" fmla="*/ 44 w 66"/>
                <a:gd name="T57" fmla="*/ 36 h 44"/>
                <a:gd name="T58" fmla="*/ 50 w 66"/>
                <a:gd name="T59" fmla="*/ 38 h 44"/>
                <a:gd name="T60" fmla="*/ 54 w 66"/>
                <a:gd name="T61" fmla="*/ 42 h 44"/>
                <a:gd name="T62" fmla="*/ 60 w 66"/>
                <a:gd name="T63" fmla="*/ 42 h 44"/>
                <a:gd name="T64" fmla="*/ 12 w 66"/>
                <a:gd name="T65" fmla="*/ 14 h 44"/>
                <a:gd name="T66" fmla="*/ 16 w 66"/>
                <a:gd name="T67" fmla="*/ 16 h 44"/>
                <a:gd name="T68" fmla="*/ 12 w 66"/>
                <a:gd name="T69" fmla="*/ 14 h 44"/>
                <a:gd name="T70" fmla="*/ 8 w 66"/>
                <a:gd name="T71" fmla="*/ 18 h 44"/>
                <a:gd name="T72" fmla="*/ 4 w 66"/>
                <a:gd name="T73" fmla="*/ 18 h 44"/>
                <a:gd name="T74" fmla="*/ 6 w 66"/>
                <a:gd name="T75" fmla="*/ 16 h 44"/>
                <a:gd name="T76" fmla="*/ 8 w 66"/>
                <a:gd name="T77" fmla="*/ 14 h 44"/>
                <a:gd name="T78" fmla="*/ 10 w 66"/>
                <a:gd name="T79" fmla="*/ 14 h 44"/>
                <a:gd name="T80" fmla="*/ 12 w 66"/>
                <a:gd name="T81" fmla="*/ 18 h 44"/>
                <a:gd name="T82" fmla="*/ 10 w 66"/>
                <a:gd name="T83" fmla="*/ 18 h 44"/>
                <a:gd name="T84" fmla="*/ 12 w 66"/>
                <a:gd name="T85" fmla="*/ 22 h 44"/>
                <a:gd name="T86" fmla="*/ 16 w 66"/>
                <a:gd name="T87" fmla="*/ 20 h 44"/>
                <a:gd name="T88" fmla="*/ 16 w 66"/>
                <a:gd name="T89" fmla="*/ 24 h 44"/>
                <a:gd name="T90" fmla="*/ 2 w 66"/>
                <a:gd name="T91" fmla="*/ 36 h 44"/>
                <a:gd name="T92" fmla="*/ 6 w 66"/>
                <a:gd name="T93" fmla="*/ 34 h 44"/>
                <a:gd name="T94" fmla="*/ 6 w 66"/>
                <a:gd name="T95" fmla="*/ 30 h 44"/>
                <a:gd name="T96" fmla="*/ 12 w 66"/>
                <a:gd name="T97" fmla="*/ 28 h 44"/>
                <a:gd name="T98" fmla="*/ 14 w 66"/>
                <a:gd name="T99" fmla="*/ 26 h 44"/>
                <a:gd name="T100" fmla="*/ 14 w 66"/>
                <a:gd name="T101" fmla="*/ 24 h 44"/>
                <a:gd name="T102" fmla="*/ 12 w 66"/>
                <a:gd name="T103" fmla="*/ 22 h 44"/>
                <a:gd name="T104" fmla="*/ 6 w 66"/>
                <a:gd name="T105" fmla="*/ 22 h 44"/>
                <a:gd name="T106" fmla="*/ 6 w 66"/>
                <a:gd name="T107" fmla="*/ 24 h 44"/>
                <a:gd name="T108" fmla="*/ 4 w 66"/>
                <a:gd name="T109" fmla="*/ 24 h 44"/>
                <a:gd name="T110" fmla="*/ 2 w 66"/>
                <a:gd name="T111" fmla="*/ 24 h 44"/>
                <a:gd name="T112" fmla="*/ 2 w 66"/>
                <a:gd name="T113" fmla="*/ 26 h 44"/>
                <a:gd name="T114" fmla="*/ 2 w 66"/>
                <a:gd name="T115" fmla="*/ 28 h 44"/>
                <a:gd name="T116" fmla="*/ 4 w 66"/>
                <a:gd name="T117" fmla="*/ 30 h 44"/>
                <a:gd name="T118" fmla="*/ 4 w 66"/>
                <a:gd name="T119" fmla="*/ 34 h 44"/>
                <a:gd name="T120" fmla="*/ 2 w 66"/>
                <a:gd name="T121" fmla="*/ 36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66" h="44">
                  <a:moveTo>
                    <a:pt x="62" y="42"/>
                  </a:moveTo>
                  <a:lnTo>
                    <a:pt x="64" y="40"/>
                  </a:lnTo>
                  <a:lnTo>
                    <a:pt x="64" y="38"/>
                  </a:lnTo>
                  <a:lnTo>
                    <a:pt x="66" y="36"/>
                  </a:lnTo>
                  <a:lnTo>
                    <a:pt x="66" y="34"/>
                  </a:lnTo>
                  <a:lnTo>
                    <a:pt x="60" y="24"/>
                  </a:lnTo>
                  <a:lnTo>
                    <a:pt x="62" y="14"/>
                  </a:lnTo>
                  <a:lnTo>
                    <a:pt x="62" y="14"/>
                  </a:lnTo>
                  <a:lnTo>
                    <a:pt x="64" y="10"/>
                  </a:lnTo>
                  <a:lnTo>
                    <a:pt x="66" y="8"/>
                  </a:lnTo>
                  <a:lnTo>
                    <a:pt x="66" y="6"/>
                  </a:lnTo>
                  <a:lnTo>
                    <a:pt x="66" y="6"/>
                  </a:lnTo>
                  <a:lnTo>
                    <a:pt x="64" y="4"/>
                  </a:lnTo>
                  <a:lnTo>
                    <a:pt x="64" y="6"/>
                  </a:lnTo>
                  <a:lnTo>
                    <a:pt x="54" y="6"/>
                  </a:lnTo>
                  <a:lnTo>
                    <a:pt x="50" y="2"/>
                  </a:lnTo>
                  <a:lnTo>
                    <a:pt x="46" y="2"/>
                  </a:lnTo>
                  <a:lnTo>
                    <a:pt x="44" y="0"/>
                  </a:lnTo>
                  <a:lnTo>
                    <a:pt x="40" y="2"/>
                  </a:lnTo>
                  <a:lnTo>
                    <a:pt x="38" y="0"/>
                  </a:lnTo>
                  <a:lnTo>
                    <a:pt x="38" y="0"/>
                  </a:lnTo>
                  <a:lnTo>
                    <a:pt x="36" y="0"/>
                  </a:lnTo>
                  <a:lnTo>
                    <a:pt x="36" y="2"/>
                  </a:lnTo>
                  <a:lnTo>
                    <a:pt x="38" y="2"/>
                  </a:lnTo>
                  <a:lnTo>
                    <a:pt x="36" y="4"/>
                  </a:lnTo>
                  <a:lnTo>
                    <a:pt x="34" y="4"/>
                  </a:lnTo>
                  <a:lnTo>
                    <a:pt x="30" y="4"/>
                  </a:lnTo>
                  <a:lnTo>
                    <a:pt x="30" y="2"/>
                  </a:lnTo>
                  <a:lnTo>
                    <a:pt x="28" y="4"/>
                  </a:lnTo>
                  <a:lnTo>
                    <a:pt x="26" y="4"/>
                  </a:lnTo>
                  <a:lnTo>
                    <a:pt x="24" y="6"/>
                  </a:lnTo>
                  <a:lnTo>
                    <a:pt x="24" y="8"/>
                  </a:lnTo>
                  <a:lnTo>
                    <a:pt x="22" y="8"/>
                  </a:lnTo>
                  <a:lnTo>
                    <a:pt x="18" y="8"/>
                  </a:lnTo>
                  <a:lnTo>
                    <a:pt x="18" y="12"/>
                  </a:lnTo>
                  <a:lnTo>
                    <a:pt x="18" y="18"/>
                  </a:lnTo>
                  <a:lnTo>
                    <a:pt x="18" y="20"/>
                  </a:lnTo>
                  <a:lnTo>
                    <a:pt x="20" y="18"/>
                  </a:lnTo>
                  <a:lnTo>
                    <a:pt x="22" y="18"/>
                  </a:lnTo>
                  <a:lnTo>
                    <a:pt x="20" y="20"/>
                  </a:lnTo>
                  <a:lnTo>
                    <a:pt x="18" y="20"/>
                  </a:lnTo>
                  <a:lnTo>
                    <a:pt x="18" y="24"/>
                  </a:lnTo>
                  <a:lnTo>
                    <a:pt x="22" y="28"/>
                  </a:lnTo>
                  <a:lnTo>
                    <a:pt x="24" y="30"/>
                  </a:lnTo>
                  <a:lnTo>
                    <a:pt x="26" y="30"/>
                  </a:lnTo>
                  <a:lnTo>
                    <a:pt x="26" y="28"/>
                  </a:lnTo>
                  <a:lnTo>
                    <a:pt x="28" y="26"/>
                  </a:lnTo>
                  <a:lnTo>
                    <a:pt x="30" y="28"/>
                  </a:lnTo>
                  <a:lnTo>
                    <a:pt x="28" y="34"/>
                  </a:lnTo>
                  <a:lnTo>
                    <a:pt x="28" y="36"/>
                  </a:lnTo>
                  <a:lnTo>
                    <a:pt x="30" y="36"/>
                  </a:lnTo>
                  <a:lnTo>
                    <a:pt x="32" y="32"/>
                  </a:lnTo>
                  <a:lnTo>
                    <a:pt x="36" y="32"/>
                  </a:lnTo>
                  <a:lnTo>
                    <a:pt x="40" y="34"/>
                  </a:lnTo>
                  <a:lnTo>
                    <a:pt x="40" y="34"/>
                  </a:lnTo>
                  <a:lnTo>
                    <a:pt x="42" y="32"/>
                  </a:lnTo>
                  <a:lnTo>
                    <a:pt x="44" y="34"/>
                  </a:lnTo>
                  <a:lnTo>
                    <a:pt x="44" y="36"/>
                  </a:lnTo>
                  <a:lnTo>
                    <a:pt x="46" y="36"/>
                  </a:lnTo>
                  <a:lnTo>
                    <a:pt x="50" y="38"/>
                  </a:lnTo>
                  <a:lnTo>
                    <a:pt x="50" y="40"/>
                  </a:lnTo>
                  <a:lnTo>
                    <a:pt x="54" y="42"/>
                  </a:lnTo>
                  <a:lnTo>
                    <a:pt x="54" y="44"/>
                  </a:lnTo>
                  <a:lnTo>
                    <a:pt x="60" y="42"/>
                  </a:lnTo>
                  <a:lnTo>
                    <a:pt x="62" y="42"/>
                  </a:lnTo>
                  <a:close/>
                  <a:moveTo>
                    <a:pt x="12" y="14"/>
                  </a:moveTo>
                  <a:lnTo>
                    <a:pt x="16" y="14"/>
                  </a:lnTo>
                  <a:lnTo>
                    <a:pt x="16" y="16"/>
                  </a:lnTo>
                  <a:lnTo>
                    <a:pt x="14" y="16"/>
                  </a:lnTo>
                  <a:lnTo>
                    <a:pt x="12" y="14"/>
                  </a:lnTo>
                  <a:close/>
                  <a:moveTo>
                    <a:pt x="8" y="20"/>
                  </a:moveTo>
                  <a:lnTo>
                    <a:pt x="8" y="18"/>
                  </a:lnTo>
                  <a:lnTo>
                    <a:pt x="6" y="18"/>
                  </a:lnTo>
                  <a:lnTo>
                    <a:pt x="4" y="18"/>
                  </a:lnTo>
                  <a:lnTo>
                    <a:pt x="2" y="18"/>
                  </a:lnTo>
                  <a:lnTo>
                    <a:pt x="6" y="16"/>
                  </a:lnTo>
                  <a:lnTo>
                    <a:pt x="6" y="14"/>
                  </a:lnTo>
                  <a:lnTo>
                    <a:pt x="8" y="14"/>
                  </a:lnTo>
                  <a:lnTo>
                    <a:pt x="8" y="14"/>
                  </a:lnTo>
                  <a:lnTo>
                    <a:pt x="10" y="14"/>
                  </a:lnTo>
                  <a:lnTo>
                    <a:pt x="12" y="16"/>
                  </a:lnTo>
                  <a:lnTo>
                    <a:pt x="12" y="18"/>
                  </a:lnTo>
                  <a:lnTo>
                    <a:pt x="12" y="18"/>
                  </a:lnTo>
                  <a:lnTo>
                    <a:pt x="10" y="18"/>
                  </a:lnTo>
                  <a:lnTo>
                    <a:pt x="8" y="20"/>
                  </a:lnTo>
                  <a:close/>
                  <a:moveTo>
                    <a:pt x="12" y="22"/>
                  </a:moveTo>
                  <a:lnTo>
                    <a:pt x="12" y="20"/>
                  </a:lnTo>
                  <a:lnTo>
                    <a:pt x="16" y="20"/>
                  </a:lnTo>
                  <a:lnTo>
                    <a:pt x="18" y="24"/>
                  </a:lnTo>
                  <a:lnTo>
                    <a:pt x="16" y="24"/>
                  </a:lnTo>
                  <a:lnTo>
                    <a:pt x="12" y="22"/>
                  </a:lnTo>
                  <a:close/>
                  <a:moveTo>
                    <a:pt x="2" y="36"/>
                  </a:moveTo>
                  <a:lnTo>
                    <a:pt x="4" y="36"/>
                  </a:lnTo>
                  <a:lnTo>
                    <a:pt x="6" y="34"/>
                  </a:lnTo>
                  <a:lnTo>
                    <a:pt x="6" y="34"/>
                  </a:lnTo>
                  <a:lnTo>
                    <a:pt x="6" y="30"/>
                  </a:lnTo>
                  <a:lnTo>
                    <a:pt x="10" y="30"/>
                  </a:lnTo>
                  <a:lnTo>
                    <a:pt x="12" y="28"/>
                  </a:lnTo>
                  <a:lnTo>
                    <a:pt x="12" y="26"/>
                  </a:lnTo>
                  <a:lnTo>
                    <a:pt x="14" y="26"/>
                  </a:lnTo>
                  <a:lnTo>
                    <a:pt x="16" y="26"/>
                  </a:lnTo>
                  <a:lnTo>
                    <a:pt x="14" y="24"/>
                  </a:lnTo>
                  <a:lnTo>
                    <a:pt x="14" y="24"/>
                  </a:lnTo>
                  <a:lnTo>
                    <a:pt x="12" y="22"/>
                  </a:lnTo>
                  <a:lnTo>
                    <a:pt x="8" y="22"/>
                  </a:lnTo>
                  <a:lnTo>
                    <a:pt x="6" y="22"/>
                  </a:lnTo>
                  <a:lnTo>
                    <a:pt x="6" y="22"/>
                  </a:lnTo>
                  <a:lnTo>
                    <a:pt x="6" y="24"/>
                  </a:lnTo>
                  <a:lnTo>
                    <a:pt x="4" y="24"/>
                  </a:lnTo>
                  <a:lnTo>
                    <a:pt x="4" y="24"/>
                  </a:lnTo>
                  <a:lnTo>
                    <a:pt x="2" y="24"/>
                  </a:lnTo>
                  <a:lnTo>
                    <a:pt x="2" y="24"/>
                  </a:lnTo>
                  <a:lnTo>
                    <a:pt x="0" y="24"/>
                  </a:lnTo>
                  <a:lnTo>
                    <a:pt x="2" y="26"/>
                  </a:lnTo>
                  <a:lnTo>
                    <a:pt x="2" y="26"/>
                  </a:lnTo>
                  <a:lnTo>
                    <a:pt x="2" y="28"/>
                  </a:lnTo>
                  <a:lnTo>
                    <a:pt x="2" y="28"/>
                  </a:lnTo>
                  <a:lnTo>
                    <a:pt x="4" y="30"/>
                  </a:lnTo>
                  <a:lnTo>
                    <a:pt x="6" y="32"/>
                  </a:lnTo>
                  <a:lnTo>
                    <a:pt x="4" y="34"/>
                  </a:lnTo>
                  <a:lnTo>
                    <a:pt x="4" y="32"/>
                  </a:lnTo>
                  <a:lnTo>
                    <a:pt x="2" y="36"/>
                  </a:lnTo>
                  <a:close/>
                </a:path>
              </a:pathLst>
            </a:custGeom>
            <a:grpFill/>
            <a:ln w="6350">
              <a:solidFill>
                <a:srgbClr val="F6AA16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/>
              <a:endParaRPr lang="en-US" sz="3448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80" name="Eritrea">
              <a:extLst>
                <a:ext uri="{FF2B5EF4-FFF2-40B4-BE49-F238E27FC236}">
                  <a16:creationId xmlns:a16="http://schemas.microsoft.com/office/drawing/2014/main" id="{CD42D8F2-A0C8-440C-B080-52EAACB80958}"/>
                </a:ext>
              </a:extLst>
            </p:cNvPr>
            <p:cNvSpPr>
              <a:spLocks/>
            </p:cNvSpPr>
            <p:nvPr/>
          </p:nvSpPr>
          <p:spPr bwMode="auto">
            <a:xfrm>
              <a:off x="6773507" y="3988932"/>
              <a:ext cx="156937" cy="141626"/>
            </a:xfrm>
            <a:custGeom>
              <a:avLst/>
              <a:gdLst>
                <a:gd name="T0" fmla="*/ 70 w 82"/>
                <a:gd name="T1" fmla="*/ 70 h 74"/>
                <a:gd name="T2" fmla="*/ 68 w 82"/>
                <a:gd name="T3" fmla="*/ 68 h 74"/>
                <a:gd name="T4" fmla="*/ 64 w 82"/>
                <a:gd name="T5" fmla="*/ 62 h 74"/>
                <a:gd name="T6" fmla="*/ 60 w 82"/>
                <a:gd name="T7" fmla="*/ 58 h 74"/>
                <a:gd name="T8" fmla="*/ 56 w 82"/>
                <a:gd name="T9" fmla="*/ 56 h 74"/>
                <a:gd name="T10" fmla="*/ 52 w 82"/>
                <a:gd name="T11" fmla="*/ 54 h 74"/>
                <a:gd name="T12" fmla="*/ 48 w 82"/>
                <a:gd name="T13" fmla="*/ 52 h 74"/>
                <a:gd name="T14" fmla="*/ 42 w 82"/>
                <a:gd name="T15" fmla="*/ 48 h 74"/>
                <a:gd name="T16" fmla="*/ 38 w 82"/>
                <a:gd name="T17" fmla="*/ 46 h 74"/>
                <a:gd name="T18" fmla="*/ 36 w 82"/>
                <a:gd name="T19" fmla="*/ 46 h 74"/>
                <a:gd name="T20" fmla="*/ 28 w 82"/>
                <a:gd name="T21" fmla="*/ 42 h 74"/>
                <a:gd name="T22" fmla="*/ 26 w 82"/>
                <a:gd name="T23" fmla="*/ 42 h 74"/>
                <a:gd name="T24" fmla="*/ 22 w 82"/>
                <a:gd name="T25" fmla="*/ 44 h 74"/>
                <a:gd name="T26" fmla="*/ 14 w 82"/>
                <a:gd name="T27" fmla="*/ 42 h 74"/>
                <a:gd name="T28" fmla="*/ 12 w 82"/>
                <a:gd name="T29" fmla="*/ 40 h 74"/>
                <a:gd name="T30" fmla="*/ 8 w 82"/>
                <a:gd name="T31" fmla="*/ 48 h 74"/>
                <a:gd name="T32" fmla="*/ 4 w 82"/>
                <a:gd name="T33" fmla="*/ 50 h 74"/>
                <a:gd name="T34" fmla="*/ 0 w 82"/>
                <a:gd name="T35" fmla="*/ 46 h 74"/>
                <a:gd name="T36" fmla="*/ 0 w 82"/>
                <a:gd name="T37" fmla="*/ 38 h 74"/>
                <a:gd name="T38" fmla="*/ 0 w 82"/>
                <a:gd name="T39" fmla="*/ 34 h 74"/>
                <a:gd name="T40" fmla="*/ 4 w 82"/>
                <a:gd name="T41" fmla="*/ 26 h 74"/>
                <a:gd name="T42" fmla="*/ 6 w 82"/>
                <a:gd name="T43" fmla="*/ 20 h 74"/>
                <a:gd name="T44" fmla="*/ 4 w 82"/>
                <a:gd name="T45" fmla="*/ 18 h 74"/>
                <a:gd name="T46" fmla="*/ 6 w 82"/>
                <a:gd name="T47" fmla="*/ 12 h 74"/>
                <a:gd name="T48" fmla="*/ 10 w 82"/>
                <a:gd name="T49" fmla="*/ 12 h 74"/>
                <a:gd name="T50" fmla="*/ 10 w 82"/>
                <a:gd name="T51" fmla="*/ 10 h 74"/>
                <a:gd name="T52" fmla="*/ 14 w 82"/>
                <a:gd name="T53" fmla="*/ 8 h 74"/>
                <a:gd name="T54" fmla="*/ 18 w 82"/>
                <a:gd name="T55" fmla="*/ 6 h 74"/>
                <a:gd name="T56" fmla="*/ 20 w 82"/>
                <a:gd name="T57" fmla="*/ 4 h 74"/>
                <a:gd name="T58" fmla="*/ 24 w 82"/>
                <a:gd name="T59" fmla="*/ 0 h 74"/>
                <a:gd name="T60" fmla="*/ 26 w 82"/>
                <a:gd name="T61" fmla="*/ 4 h 74"/>
                <a:gd name="T62" fmla="*/ 34 w 82"/>
                <a:gd name="T63" fmla="*/ 26 h 74"/>
                <a:gd name="T64" fmla="*/ 36 w 82"/>
                <a:gd name="T65" fmla="*/ 30 h 74"/>
                <a:gd name="T66" fmla="*/ 36 w 82"/>
                <a:gd name="T67" fmla="*/ 32 h 74"/>
                <a:gd name="T68" fmla="*/ 38 w 82"/>
                <a:gd name="T69" fmla="*/ 38 h 74"/>
                <a:gd name="T70" fmla="*/ 40 w 82"/>
                <a:gd name="T71" fmla="*/ 34 h 74"/>
                <a:gd name="T72" fmla="*/ 40 w 82"/>
                <a:gd name="T73" fmla="*/ 32 h 74"/>
                <a:gd name="T74" fmla="*/ 42 w 82"/>
                <a:gd name="T75" fmla="*/ 36 h 74"/>
                <a:gd name="T76" fmla="*/ 44 w 82"/>
                <a:gd name="T77" fmla="*/ 40 h 74"/>
                <a:gd name="T78" fmla="*/ 48 w 82"/>
                <a:gd name="T79" fmla="*/ 40 h 74"/>
                <a:gd name="T80" fmla="*/ 50 w 82"/>
                <a:gd name="T81" fmla="*/ 40 h 74"/>
                <a:gd name="T82" fmla="*/ 54 w 82"/>
                <a:gd name="T83" fmla="*/ 42 h 74"/>
                <a:gd name="T84" fmla="*/ 58 w 82"/>
                <a:gd name="T85" fmla="*/ 44 h 74"/>
                <a:gd name="T86" fmla="*/ 64 w 82"/>
                <a:gd name="T87" fmla="*/ 50 h 74"/>
                <a:gd name="T88" fmla="*/ 68 w 82"/>
                <a:gd name="T89" fmla="*/ 54 h 74"/>
                <a:gd name="T90" fmla="*/ 70 w 82"/>
                <a:gd name="T91" fmla="*/ 56 h 74"/>
                <a:gd name="T92" fmla="*/ 70 w 82"/>
                <a:gd name="T93" fmla="*/ 58 h 74"/>
                <a:gd name="T94" fmla="*/ 74 w 82"/>
                <a:gd name="T95" fmla="*/ 62 h 74"/>
                <a:gd name="T96" fmla="*/ 76 w 82"/>
                <a:gd name="T97" fmla="*/ 66 h 74"/>
                <a:gd name="T98" fmla="*/ 78 w 82"/>
                <a:gd name="T99" fmla="*/ 68 h 74"/>
                <a:gd name="T100" fmla="*/ 80 w 82"/>
                <a:gd name="T101" fmla="*/ 68 h 74"/>
                <a:gd name="T102" fmla="*/ 82 w 82"/>
                <a:gd name="T103" fmla="*/ 68 h 74"/>
                <a:gd name="T104" fmla="*/ 78 w 82"/>
                <a:gd name="T105" fmla="*/ 72 h 74"/>
                <a:gd name="T106" fmla="*/ 74 w 82"/>
                <a:gd name="T107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82" h="74">
                  <a:moveTo>
                    <a:pt x="74" y="74"/>
                  </a:moveTo>
                  <a:lnTo>
                    <a:pt x="70" y="70"/>
                  </a:lnTo>
                  <a:lnTo>
                    <a:pt x="68" y="70"/>
                  </a:lnTo>
                  <a:lnTo>
                    <a:pt x="68" y="68"/>
                  </a:lnTo>
                  <a:lnTo>
                    <a:pt x="68" y="66"/>
                  </a:lnTo>
                  <a:lnTo>
                    <a:pt x="64" y="62"/>
                  </a:lnTo>
                  <a:lnTo>
                    <a:pt x="64" y="62"/>
                  </a:lnTo>
                  <a:lnTo>
                    <a:pt x="60" y="58"/>
                  </a:lnTo>
                  <a:lnTo>
                    <a:pt x="56" y="56"/>
                  </a:lnTo>
                  <a:lnTo>
                    <a:pt x="56" y="56"/>
                  </a:lnTo>
                  <a:lnTo>
                    <a:pt x="54" y="54"/>
                  </a:lnTo>
                  <a:lnTo>
                    <a:pt x="52" y="54"/>
                  </a:lnTo>
                  <a:lnTo>
                    <a:pt x="50" y="54"/>
                  </a:lnTo>
                  <a:lnTo>
                    <a:pt x="48" y="52"/>
                  </a:lnTo>
                  <a:lnTo>
                    <a:pt x="44" y="48"/>
                  </a:lnTo>
                  <a:lnTo>
                    <a:pt x="42" y="48"/>
                  </a:lnTo>
                  <a:lnTo>
                    <a:pt x="40" y="46"/>
                  </a:lnTo>
                  <a:lnTo>
                    <a:pt x="38" y="46"/>
                  </a:lnTo>
                  <a:lnTo>
                    <a:pt x="36" y="46"/>
                  </a:lnTo>
                  <a:lnTo>
                    <a:pt x="36" y="46"/>
                  </a:lnTo>
                  <a:lnTo>
                    <a:pt x="32" y="42"/>
                  </a:lnTo>
                  <a:lnTo>
                    <a:pt x="28" y="42"/>
                  </a:lnTo>
                  <a:lnTo>
                    <a:pt x="28" y="44"/>
                  </a:lnTo>
                  <a:lnTo>
                    <a:pt x="26" y="42"/>
                  </a:lnTo>
                  <a:lnTo>
                    <a:pt x="24" y="42"/>
                  </a:lnTo>
                  <a:lnTo>
                    <a:pt x="22" y="44"/>
                  </a:lnTo>
                  <a:lnTo>
                    <a:pt x="20" y="44"/>
                  </a:lnTo>
                  <a:lnTo>
                    <a:pt x="14" y="42"/>
                  </a:lnTo>
                  <a:lnTo>
                    <a:pt x="14" y="42"/>
                  </a:lnTo>
                  <a:lnTo>
                    <a:pt x="12" y="40"/>
                  </a:lnTo>
                  <a:lnTo>
                    <a:pt x="10" y="48"/>
                  </a:lnTo>
                  <a:lnTo>
                    <a:pt x="8" y="48"/>
                  </a:lnTo>
                  <a:lnTo>
                    <a:pt x="6" y="50"/>
                  </a:lnTo>
                  <a:lnTo>
                    <a:pt x="4" y="50"/>
                  </a:lnTo>
                  <a:lnTo>
                    <a:pt x="2" y="48"/>
                  </a:lnTo>
                  <a:lnTo>
                    <a:pt x="0" y="46"/>
                  </a:lnTo>
                  <a:lnTo>
                    <a:pt x="0" y="40"/>
                  </a:lnTo>
                  <a:lnTo>
                    <a:pt x="0" y="38"/>
                  </a:lnTo>
                  <a:lnTo>
                    <a:pt x="0" y="36"/>
                  </a:lnTo>
                  <a:lnTo>
                    <a:pt x="0" y="34"/>
                  </a:lnTo>
                  <a:lnTo>
                    <a:pt x="4" y="32"/>
                  </a:lnTo>
                  <a:lnTo>
                    <a:pt x="4" y="26"/>
                  </a:lnTo>
                  <a:lnTo>
                    <a:pt x="6" y="22"/>
                  </a:lnTo>
                  <a:lnTo>
                    <a:pt x="6" y="20"/>
                  </a:lnTo>
                  <a:lnTo>
                    <a:pt x="6" y="20"/>
                  </a:lnTo>
                  <a:lnTo>
                    <a:pt x="4" y="18"/>
                  </a:lnTo>
                  <a:lnTo>
                    <a:pt x="6" y="16"/>
                  </a:lnTo>
                  <a:lnTo>
                    <a:pt x="6" y="12"/>
                  </a:lnTo>
                  <a:lnTo>
                    <a:pt x="8" y="12"/>
                  </a:lnTo>
                  <a:lnTo>
                    <a:pt x="10" y="12"/>
                  </a:lnTo>
                  <a:lnTo>
                    <a:pt x="10" y="10"/>
                  </a:lnTo>
                  <a:lnTo>
                    <a:pt x="10" y="10"/>
                  </a:lnTo>
                  <a:lnTo>
                    <a:pt x="10" y="8"/>
                  </a:lnTo>
                  <a:lnTo>
                    <a:pt x="14" y="8"/>
                  </a:lnTo>
                  <a:lnTo>
                    <a:pt x="14" y="6"/>
                  </a:lnTo>
                  <a:lnTo>
                    <a:pt x="18" y="6"/>
                  </a:lnTo>
                  <a:lnTo>
                    <a:pt x="18" y="6"/>
                  </a:lnTo>
                  <a:lnTo>
                    <a:pt x="20" y="4"/>
                  </a:lnTo>
                  <a:lnTo>
                    <a:pt x="22" y="4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26" y="4"/>
                  </a:lnTo>
                  <a:lnTo>
                    <a:pt x="32" y="18"/>
                  </a:lnTo>
                  <a:lnTo>
                    <a:pt x="34" y="26"/>
                  </a:lnTo>
                  <a:lnTo>
                    <a:pt x="34" y="26"/>
                  </a:lnTo>
                  <a:lnTo>
                    <a:pt x="36" y="30"/>
                  </a:lnTo>
                  <a:lnTo>
                    <a:pt x="36" y="32"/>
                  </a:lnTo>
                  <a:lnTo>
                    <a:pt x="36" y="32"/>
                  </a:lnTo>
                  <a:lnTo>
                    <a:pt x="38" y="34"/>
                  </a:lnTo>
                  <a:lnTo>
                    <a:pt x="38" y="38"/>
                  </a:lnTo>
                  <a:lnTo>
                    <a:pt x="40" y="38"/>
                  </a:lnTo>
                  <a:lnTo>
                    <a:pt x="40" y="34"/>
                  </a:lnTo>
                  <a:lnTo>
                    <a:pt x="40" y="34"/>
                  </a:lnTo>
                  <a:lnTo>
                    <a:pt x="40" y="32"/>
                  </a:lnTo>
                  <a:lnTo>
                    <a:pt x="42" y="32"/>
                  </a:lnTo>
                  <a:lnTo>
                    <a:pt x="42" y="36"/>
                  </a:lnTo>
                  <a:lnTo>
                    <a:pt x="42" y="36"/>
                  </a:lnTo>
                  <a:lnTo>
                    <a:pt x="44" y="40"/>
                  </a:lnTo>
                  <a:lnTo>
                    <a:pt x="46" y="40"/>
                  </a:lnTo>
                  <a:lnTo>
                    <a:pt x="48" y="40"/>
                  </a:lnTo>
                  <a:lnTo>
                    <a:pt x="50" y="40"/>
                  </a:lnTo>
                  <a:lnTo>
                    <a:pt x="50" y="40"/>
                  </a:lnTo>
                  <a:lnTo>
                    <a:pt x="52" y="40"/>
                  </a:lnTo>
                  <a:lnTo>
                    <a:pt x="54" y="42"/>
                  </a:lnTo>
                  <a:lnTo>
                    <a:pt x="54" y="44"/>
                  </a:lnTo>
                  <a:lnTo>
                    <a:pt x="58" y="44"/>
                  </a:lnTo>
                  <a:lnTo>
                    <a:pt x="58" y="46"/>
                  </a:lnTo>
                  <a:lnTo>
                    <a:pt x="64" y="50"/>
                  </a:lnTo>
                  <a:lnTo>
                    <a:pt x="64" y="54"/>
                  </a:lnTo>
                  <a:lnTo>
                    <a:pt x="68" y="54"/>
                  </a:lnTo>
                  <a:lnTo>
                    <a:pt x="70" y="56"/>
                  </a:lnTo>
                  <a:lnTo>
                    <a:pt x="70" y="56"/>
                  </a:lnTo>
                  <a:lnTo>
                    <a:pt x="70" y="56"/>
                  </a:lnTo>
                  <a:lnTo>
                    <a:pt x="70" y="58"/>
                  </a:lnTo>
                  <a:lnTo>
                    <a:pt x="74" y="62"/>
                  </a:lnTo>
                  <a:lnTo>
                    <a:pt x="74" y="62"/>
                  </a:lnTo>
                  <a:lnTo>
                    <a:pt x="76" y="66"/>
                  </a:lnTo>
                  <a:lnTo>
                    <a:pt x="76" y="66"/>
                  </a:lnTo>
                  <a:lnTo>
                    <a:pt x="76" y="68"/>
                  </a:lnTo>
                  <a:lnTo>
                    <a:pt x="78" y="68"/>
                  </a:lnTo>
                  <a:lnTo>
                    <a:pt x="80" y="68"/>
                  </a:lnTo>
                  <a:lnTo>
                    <a:pt x="80" y="68"/>
                  </a:lnTo>
                  <a:lnTo>
                    <a:pt x="82" y="68"/>
                  </a:lnTo>
                  <a:lnTo>
                    <a:pt x="82" y="68"/>
                  </a:lnTo>
                  <a:lnTo>
                    <a:pt x="80" y="72"/>
                  </a:lnTo>
                  <a:lnTo>
                    <a:pt x="78" y="72"/>
                  </a:lnTo>
                  <a:lnTo>
                    <a:pt x="76" y="74"/>
                  </a:lnTo>
                  <a:lnTo>
                    <a:pt x="74" y="74"/>
                  </a:lnTo>
                  <a:close/>
                </a:path>
              </a:pathLst>
            </a:custGeom>
            <a:grpFill/>
            <a:ln w="6350">
              <a:solidFill>
                <a:srgbClr val="F6AA16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/>
              <a:endParaRPr lang="en-US" sz="3448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81" name="Equatorial Guinea">
              <a:extLst>
                <a:ext uri="{FF2B5EF4-FFF2-40B4-BE49-F238E27FC236}">
                  <a16:creationId xmlns:a16="http://schemas.microsoft.com/office/drawing/2014/main" id="{69E3C9B2-1C67-4591-A520-6E0DAD4B5301}"/>
                </a:ext>
              </a:extLst>
            </p:cNvPr>
            <p:cNvSpPr>
              <a:spLocks/>
            </p:cNvSpPr>
            <p:nvPr/>
          </p:nvSpPr>
          <p:spPr bwMode="auto">
            <a:xfrm>
              <a:off x="6134277" y="4375532"/>
              <a:ext cx="45933" cy="26794"/>
            </a:xfrm>
            <a:custGeom>
              <a:avLst/>
              <a:gdLst>
                <a:gd name="T0" fmla="*/ 2 w 24"/>
                <a:gd name="T1" fmla="*/ 14 h 14"/>
                <a:gd name="T2" fmla="*/ 4 w 24"/>
                <a:gd name="T3" fmla="*/ 14 h 14"/>
                <a:gd name="T4" fmla="*/ 6 w 24"/>
                <a:gd name="T5" fmla="*/ 14 h 14"/>
                <a:gd name="T6" fmla="*/ 8 w 24"/>
                <a:gd name="T7" fmla="*/ 14 h 14"/>
                <a:gd name="T8" fmla="*/ 8 w 24"/>
                <a:gd name="T9" fmla="*/ 14 h 14"/>
                <a:gd name="T10" fmla="*/ 24 w 24"/>
                <a:gd name="T11" fmla="*/ 14 h 14"/>
                <a:gd name="T12" fmla="*/ 24 w 24"/>
                <a:gd name="T13" fmla="*/ 0 h 14"/>
                <a:gd name="T14" fmla="*/ 10 w 24"/>
                <a:gd name="T15" fmla="*/ 0 h 14"/>
                <a:gd name="T16" fmla="*/ 8 w 24"/>
                <a:gd name="T17" fmla="*/ 0 h 14"/>
                <a:gd name="T18" fmla="*/ 8 w 24"/>
                <a:gd name="T19" fmla="*/ 0 h 14"/>
                <a:gd name="T20" fmla="*/ 6 w 24"/>
                <a:gd name="T21" fmla="*/ 0 h 14"/>
                <a:gd name="T22" fmla="*/ 6 w 24"/>
                <a:gd name="T23" fmla="*/ 0 h 14"/>
                <a:gd name="T24" fmla="*/ 6 w 24"/>
                <a:gd name="T25" fmla="*/ 2 h 14"/>
                <a:gd name="T26" fmla="*/ 2 w 24"/>
                <a:gd name="T27" fmla="*/ 6 h 14"/>
                <a:gd name="T28" fmla="*/ 0 w 24"/>
                <a:gd name="T29" fmla="*/ 12 h 14"/>
                <a:gd name="T30" fmla="*/ 2 w 24"/>
                <a:gd name="T31" fmla="*/ 14 h 14"/>
                <a:gd name="T32" fmla="*/ 2 w 24"/>
                <a:gd name="T33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" h="14">
                  <a:moveTo>
                    <a:pt x="2" y="14"/>
                  </a:moveTo>
                  <a:lnTo>
                    <a:pt x="4" y="14"/>
                  </a:lnTo>
                  <a:lnTo>
                    <a:pt x="6" y="14"/>
                  </a:lnTo>
                  <a:lnTo>
                    <a:pt x="8" y="14"/>
                  </a:lnTo>
                  <a:lnTo>
                    <a:pt x="8" y="14"/>
                  </a:lnTo>
                  <a:lnTo>
                    <a:pt x="24" y="14"/>
                  </a:lnTo>
                  <a:lnTo>
                    <a:pt x="24" y="0"/>
                  </a:lnTo>
                  <a:lnTo>
                    <a:pt x="10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2"/>
                  </a:lnTo>
                  <a:lnTo>
                    <a:pt x="2" y="6"/>
                  </a:lnTo>
                  <a:lnTo>
                    <a:pt x="0" y="12"/>
                  </a:lnTo>
                  <a:lnTo>
                    <a:pt x="2" y="14"/>
                  </a:lnTo>
                  <a:lnTo>
                    <a:pt x="2" y="14"/>
                  </a:lnTo>
                  <a:close/>
                </a:path>
              </a:pathLst>
            </a:custGeom>
            <a:grpFill/>
            <a:ln w="6350">
              <a:solidFill>
                <a:srgbClr val="F6AA16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/>
              <a:endParaRPr lang="en-US" sz="3448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82" name="Esqatini">
              <a:extLst>
                <a:ext uri="{FF2B5EF4-FFF2-40B4-BE49-F238E27FC236}">
                  <a16:creationId xmlns:a16="http://schemas.microsoft.com/office/drawing/2014/main" id="{BDBEECDF-28AA-4BEE-8200-FB60A3EE7106}"/>
                </a:ext>
              </a:extLst>
            </p:cNvPr>
            <p:cNvSpPr>
              <a:spLocks/>
            </p:cNvSpPr>
            <p:nvPr/>
          </p:nvSpPr>
          <p:spPr bwMode="auto">
            <a:xfrm>
              <a:off x="6620398" y="5041555"/>
              <a:ext cx="34449" cy="38277"/>
            </a:xfrm>
            <a:custGeom>
              <a:avLst/>
              <a:gdLst>
                <a:gd name="T0" fmla="*/ 14 w 18"/>
                <a:gd name="T1" fmla="*/ 4 h 20"/>
                <a:gd name="T2" fmla="*/ 14 w 18"/>
                <a:gd name="T3" fmla="*/ 6 h 20"/>
                <a:gd name="T4" fmla="*/ 16 w 18"/>
                <a:gd name="T5" fmla="*/ 6 h 20"/>
                <a:gd name="T6" fmla="*/ 18 w 18"/>
                <a:gd name="T7" fmla="*/ 8 h 20"/>
                <a:gd name="T8" fmla="*/ 18 w 18"/>
                <a:gd name="T9" fmla="*/ 8 h 20"/>
                <a:gd name="T10" fmla="*/ 18 w 18"/>
                <a:gd name="T11" fmla="*/ 10 h 20"/>
                <a:gd name="T12" fmla="*/ 18 w 18"/>
                <a:gd name="T13" fmla="*/ 12 h 20"/>
                <a:gd name="T14" fmla="*/ 18 w 18"/>
                <a:gd name="T15" fmla="*/ 14 h 20"/>
                <a:gd name="T16" fmla="*/ 18 w 18"/>
                <a:gd name="T17" fmla="*/ 14 h 20"/>
                <a:gd name="T18" fmla="*/ 16 w 18"/>
                <a:gd name="T19" fmla="*/ 14 h 20"/>
                <a:gd name="T20" fmla="*/ 14 w 18"/>
                <a:gd name="T21" fmla="*/ 16 h 20"/>
                <a:gd name="T22" fmla="*/ 16 w 18"/>
                <a:gd name="T23" fmla="*/ 18 h 20"/>
                <a:gd name="T24" fmla="*/ 14 w 18"/>
                <a:gd name="T25" fmla="*/ 20 h 20"/>
                <a:gd name="T26" fmla="*/ 12 w 18"/>
                <a:gd name="T27" fmla="*/ 20 h 20"/>
                <a:gd name="T28" fmla="*/ 8 w 18"/>
                <a:gd name="T29" fmla="*/ 20 h 20"/>
                <a:gd name="T30" fmla="*/ 4 w 18"/>
                <a:gd name="T31" fmla="*/ 18 h 20"/>
                <a:gd name="T32" fmla="*/ 2 w 18"/>
                <a:gd name="T33" fmla="*/ 16 h 20"/>
                <a:gd name="T34" fmla="*/ 2 w 18"/>
                <a:gd name="T35" fmla="*/ 14 h 20"/>
                <a:gd name="T36" fmla="*/ 0 w 18"/>
                <a:gd name="T37" fmla="*/ 12 h 20"/>
                <a:gd name="T38" fmla="*/ 2 w 18"/>
                <a:gd name="T39" fmla="*/ 10 h 20"/>
                <a:gd name="T40" fmla="*/ 4 w 18"/>
                <a:gd name="T41" fmla="*/ 4 h 20"/>
                <a:gd name="T42" fmla="*/ 4 w 18"/>
                <a:gd name="T43" fmla="*/ 2 h 20"/>
                <a:gd name="T44" fmla="*/ 6 w 18"/>
                <a:gd name="T45" fmla="*/ 0 h 20"/>
                <a:gd name="T46" fmla="*/ 10 w 18"/>
                <a:gd name="T47" fmla="*/ 2 h 20"/>
                <a:gd name="T48" fmla="*/ 12 w 18"/>
                <a:gd name="T49" fmla="*/ 4 h 20"/>
                <a:gd name="T50" fmla="*/ 14 w 18"/>
                <a:gd name="T51" fmla="*/ 6 h 20"/>
                <a:gd name="T52" fmla="*/ 14 w 18"/>
                <a:gd name="T53" fmla="*/ 4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8" h="20">
                  <a:moveTo>
                    <a:pt x="14" y="4"/>
                  </a:moveTo>
                  <a:lnTo>
                    <a:pt x="14" y="6"/>
                  </a:lnTo>
                  <a:lnTo>
                    <a:pt x="16" y="6"/>
                  </a:lnTo>
                  <a:lnTo>
                    <a:pt x="18" y="8"/>
                  </a:lnTo>
                  <a:lnTo>
                    <a:pt x="18" y="8"/>
                  </a:lnTo>
                  <a:lnTo>
                    <a:pt x="18" y="10"/>
                  </a:lnTo>
                  <a:lnTo>
                    <a:pt x="18" y="12"/>
                  </a:lnTo>
                  <a:lnTo>
                    <a:pt x="18" y="14"/>
                  </a:lnTo>
                  <a:lnTo>
                    <a:pt x="18" y="14"/>
                  </a:lnTo>
                  <a:lnTo>
                    <a:pt x="16" y="14"/>
                  </a:lnTo>
                  <a:lnTo>
                    <a:pt x="14" y="16"/>
                  </a:lnTo>
                  <a:lnTo>
                    <a:pt x="16" y="18"/>
                  </a:lnTo>
                  <a:lnTo>
                    <a:pt x="14" y="20"/>
                  </a:lnTo>
                  <a:lnTo>
                    <a:pt x="12" y="20"/>
                  </a:lnTo>
                  <a:lnTo>
                    <a:pt x="8" y="20"/>
                  </a:lnTo>
                  <a:lnTo>
                    <a:pt x="4" y="18"/>
                  </a:lnTo>
                  <a:lnTo>
                    <a:pt x="2" y="16"/>
                  </a:lnTo>
                  <a:lnTo>
                    <a:pt x="2" y="14"/>
                  </a:lnTo>
                  <a:lnTo>
                    <a:pt x="0" y="12"/>
                  </a:lnTo>
                  <a:lnTo>
                    <a:pt x="2" y="10"/>
                  </a:lnTo>
                  <a:lnTo>
                    <a:pt x="4" y="4"/>
                  </a:lnTo>
                  <a:lnTo>
                    <a:pt x="4" y="2"/>
                  </a:lnTo>
                  <a:lnTo>
                    <a:pt x="6" y="0"/>
                  </a:lnTo>
                  <a:lnTo>
                    <a:pt x="10" y="2"/>
                  </a:lnTo>
                  <a:lnTo>
                    <a:pt x="12" y="4"/>
                  </a:lnTo>
                  <a:lnTo>
                    <a:pt x="14" y="6"/>
                  </a:lnTo>
                  <a:lnTo>
                    <a:pt x="14" y="4"/>
                  </a:lnTo>
                  <a:close/>
                </a:path>
              </a:pathLst>
            </a:custGeom>
            <a:grpFill/>
            <a:ln w="6350">
              <a:solidFill>
                <a:srgbClr val="F6AA16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/>
              <a:endParaRPr lang="en-US" sz="3448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83" name="Egypt">
              <a:extLst>
                <a:ext uri="{FF2B5EF4-FFF2-40B4-BE49-F238E27FC236}">
                  <a16:creationId xmlns:a16="http://schemas.microsoft.com/office/drawing/2014/main" id="{A493BA1F-4170-4C02-A74C-946F38C8ED1B}"/>
                </a:ext>
              </a:extLst>
            </p:cNvPr>
            <p:cNvSpPr>
              <a:spLocks/>
            </p:cNvSpPr>
            <p:nvPr/>
          </p:nvSpPr>
          <p:spPr bwMode="auto">
            <a:xfrm>
              <a:off x="6482600" y="3648265"/>
              <a:ext cx="294735" cy="244974"/>
            </a:xfrm>
            <a:custGeom>
              <a:avLst/>
              <a:gdLst>
                <a:gd name="T0" fmla="*/ 122 w 154"/>
                <a:gd name="T1" fmla="*/ 24 h 128"/>
                <a:gd name="T2" fmla="*/ 114 w 154"/>
                <a:gd name="T3" fmla="*/ 8 h 128"/>
                <a:gd name="T4" fmla="*/ 110 w 154"/>
                <a:gd name="T5" fmla="*/ 4 h 128"/>
                <a:gd name="T6" fmla="*/ 92 w 154"/>
                <a:gd name="T7" fmla="*/ 6 h 128"/>
                <a:gd name="T8" fmla="*/ 88 w 154"/>
                <a:gd name="T9" fmla="*/ 8 h 128"/>
                <a:gd name="T10" fmla="*/ 84 w 154"/>
                <a:gd name="T11" fmla="*/ 6 h 128"/>
                <a:gd name="T12" fmla="*/ 84 w 154"/>
                <a:gd name="T13" fmla="*/ 2 h 128"/>
                <a:gd name="T14" fmla="*/ 76 w 154"/>
                <a:gd name="T15" fmla="*/ 0 h 128"/>
                <a:gd name="T16" fmla="*/ 76 w 154"/>
                <a:gd name="T17" fmla="*/ 2 h 128"/>
                <a:gd name="T18" fmla="*/ 70 w 154"/>
                <a:gd name="T19" fmla="*/ 4 h 128"/>
                <a:gd name="T20" fmla="*/ 70 w 154"/>
                <a:gd name="T21" fmla="*/ 2 h 128"/>
                <a:gd name="T22" fmla="*/ 66 w 154"/>
                <a:gd name="T23" fmla="*/ 2 h 128"/>
                <a:gd name="T24" fmla="*/ 60 w 154"/>
                <a:gd name="T25" fmla="*/ 4 h 128"/>
                <a:gd name="T26" fmla="*/ 54 w 154"/>
                <a:gd name="T27" fmla="*/ 10 h 128"/>
                <a:gd name="T28" fmla="*/ 42 w 154"/>
                <a:gd name="T29" fmla="*/ 6 h 128"/>
                <a:gd name="T30" fmla="*/ 34 w 154"/>
                <a:gd name="T31" fmla="*/ 4 h 128"/>
                <a:gd name="T32" fmla="*/ 24 w 154"/>
                <a:gd name="T33" fmla="*/ 2 h 128"/>
                <a:gd name="T34" fmla="*/ 4 w 154"/>
                <a:gd name="T35" fmla="*/ 0 h 128"/>
                <a:gd name="T36" fmla="*/ 2 w 154"/>
                <a:gd name="T37" fmla="*/ 2 h 128"/>
                <a:gd name="T38" fmla="*/ 2 w 154"/>
                <a:gd name="T39" fmla="*/ 14 h 128"/>
                <a:gd name="T40" fmla="*/ 0 w 154"/>
                <a:gd name="T41" fmla="*/ 26 h 128"/>
                <a:gd name="T42" fmla="*/ 154 w 154"/>
                <a:gd name="T43" fmla="*/ 128 h 128"/>
                <a:gd name="T44" fmla="*/ 148 w 154"/>
                <a:gd name="T45" fmla="*/ 124 h 128"/>
                <a:gd name="T46" fmla="*/ 144 w 154"/>
                <a:gd name="T47" fmla="*/ 118 h 128"/>
                <a:gd name="T48" fmla="*/ 136 w 154"/>
                <a:gd name="T49" fmla="*/ 116 h 128"/>
                <a:gd name="T50" fmla="*/ 134 w 154"/>
                <a:gd name="T51" fmla="*/ 106 h 128"/>
                <a:gd name="T52" fmla="*/ 134 w 154"/>
                <a:gd name="T53" fmla="*/ 104 h 128"/>
                <a:gd name="T54" fmla="*/ 136 w 154"/>
                <a:gd name="T55" fmla="*/ 102 h 128"/>
                <a:gd name="T56" fmla="*/ 132 w 154"/>
                <a:gd name="T57" fmla="*/ 100 h 128"/>
                <a:gd name="T58" fmla="*/ 126 w 154"/>
                <a:gd name="T59" fmla="*/ 86 h 128"/>
                <a:gd name="T60" fmla="*/ 116 w 154"/>
                <a:gd name="T61" fmla="*/ 72 h 128"/>
                <a:gd name="T62" fmla="*/ 114 w 154"/>
                <a:gd name="T63" fmla="*/ 62 h 128"/>
                <a:gd name="T64" fmla="*/ 108 w 154"/>
                <a:gd name="T65" fmla="*/ 54 h 128"/>
                <a:gd name="T66" fmla="*/ 108 w 154"/>
                <a:gd name="T67" fmla="*/ 48 h 128"/>
                <a:gd name="T68" fmla="*/ 96 w 154"/>
                <a:gd name="T69" fmla="*/ 34 h 128"/>
                <a:gd name="T70" fmla="*/ 92 w 154"/>
                <a:gd name="T71" fmla="*/ 28 h 128"/>
                <a:gd name="T72" fmla="*/ 94 w 154"/>
                <a:gd name="T73" fmla="*/ 26 h 128"/>
                <a:gd name="T74" fmla="*/ 98 w 154"/>
                <a:gd name="T75" fmla="*/ 30 h 128"/>
                <a:gd name="T76" fmla="*/ 102 w 154"/>
                <a:gd name="T77" fmla="*/ 38 h 128"/>
                <a:gd name="T78" fmla="*/ 106 w 154"/>
                <a:gd name="T79" fmla="*/ 44 h 128"/>
                <a:gd name="T80" fmla="*/ 116 w 154"/>
                <a:gd name="T81" fmla="*/ 52 h 128"/>
                <a:gd name="T82" fmla="*/ 120 w 154"/>
                <a:gd name="T83" fmla="*/ 46 h 128"/>
                <a:gd name="T84" fmla="*/ 120 w 154"/>
                <a:gd name="T85" fmla="*/ 3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54" h="128">
                  <a:moveTo>
                    <a:pt x="122" y="30"/>
                  </a:moveTo>
                  <a:lnTo>
                    <a:pt x="120" y="26"/>
                  </a:lnTo>
                  <a:lnTo>
                    <a:pt x="122" y="24"/>
                  </a:lnTo>
                  <a:lnTo>
                    <a:pt x="120" y="18"/>
                  </a:lnTo>
                  <a:lnTo>
                    <a:pt x="116" y="12"/>
                  </a:lnTo>
                  <a:lnTo>
                    <a:pt x="114" y="8"/>
                  </a:lnTo>
                  <a:lnTo>
                    <a:pt x="112" y="4"/>
                  </a:lnTo>
                  <a:lnTo>
                    <a:pt x="110" y="4"/>
                  </a:lnTo>
                  <a:lnTo>
                    <a:pt x="110" y="4"/>
                  </a:lnTo>
                  <a:lnTo>
                    <a:pt x="106" y="6"/>
                  </a:lnTo>
                  <a:lnTo>
                    <a:pt x="98" y="4"/>
                  </a:lnTo>
                  <a:lnTo>
                    <a:pt x="92" y="6"/>
                  </a:lnTo>
                  <a:lnTo>
                    <a:pt x="88" y="4"/>
                  </a:lnTo>
                  <a:lnTo>
                    <a:pt x="86" y="6"/>
                  </a:lnTo>
                  <a:lnTo>
                    <a:pt x="88" y="8"/>
                  </a:lnTo>
                  <a:lnTo>
                    <a:pt x="88" y="10"/>
                  </a:lnTo>
                  <a:lnTo>
                    <a:pt x="86" y="8"/>
                  </a:lnTo>
                  <a:lnTo>
                    <a:pt x="84" y="6"/>
                  </a:lnTo>
                  <a:lnTo>
                    <a:pt x="84" y="4"/>
                  </a:lnTo>
                  <a:lnTo>
                    <a:pt x="84" y="4"/>
                  </a:lnTo>
                  <a:lnTo>
                    <a:pt x="84" y="2"/>
                  </a:lnTo>
                  <a:lnTo>
                    <a:pt x="82" y="2"/>
                  </a:lnTo>
                  <a:lnTo>
                    <a:pt x="80" y="2"/>
                  </a:lnTo>
                  <a:lnTo>
                    <a:pt x="76" y="0"/>
                  </a:lnTo>
                  <a:lnTo>
                    <a:pt x="74" y="2"/>
                  </a:lnTo>
                  <a:lnTo>
                    <a:pt x="76" y="2"/>
                  </a:lnTo>
                  <a:lnTo>
                    <a:pt x="76" y="2"/>
                  </a:lnTo>
                  <a:lnTo>
                    <a:pt x="74" y="2"/>
                  </a:lnTo>
                  <a:lnTo>
                    <a:pt x="72" y="2"/>
                  </a:lnTo>
                  <a:lnTo>
                    <a:pt x="70" y="4"/>
                  </a:lnTo>
                  <a:lnTo>
                    <a:pt x="68" y="2"/>
                  </a:lnTo>
                  <a:lnTo>
                    <a:pt x="68" y="2"/>
                  </a:lnTo>
                  <a:lnTo>
                    <a:pt x="70" y="2"/>
                  </a:lnTo>
                  <a:lnTo>
                    <a:pt x="72" y="2"/>
                  </a:lnTo>
                  <a:lnTo>
                    <a:pt x="70" y="2"/>
                  </a:lnTo>
                  <a:lnTo>
                    <a:pt x="66" y="2"/>
                  </a:lnTo>
                  <a:lnTo>
                    <a:pt x="66" y="2"/>
                  </a:lnTo>
                  <a:lnTo>
                    <a:pt x="62" y="4"/>
                  </a:lnTo>
                  <a:lnTo>
                    <a:pt x="60" y="4"/>
                  </a:lnTo>
                  <a:lnTo>
                    <a:pt x="58" y="6"/>
                  </a:lnTo>
                  <a:lnTo>
                    <a:pt x="56" y="8"/>
                  </a:lnTo>
                  <a:lnTo>
                    <a:pt x="54" y="10"/>
                  </a:lnTo>
                  <a:lnTo>
                    <a:pt x="50" y="10"/>
                  </a:lnTo>
                  <a:lnTo>
                    <a:pt x="46" y="6"/>
                  </a:lnTo>
                  <a:lnTo>
                    <a:pt x="42" y="6"/>
                  </a:lnTo>
                  <a:lnTo>
                    <a:pt x="38" y="6"/>
                  </a:lnTo>
                  <a:lnTo>
                    <a:pt x="34" y="4"/>
                  </a:lnTo>
                  <a:lnTo>
                    <a:pt x="34" y="4"/>
                  </a:lnTo>
                  <a:lnTo>
                    <a:pt x="32" y="6"/>
                  </a:lnTo>
                  <a:lnTo>
                    <a:pt x="28" y="4"/>
                  </a:lnTo>
                  <a:lnTo>
                    <a:pt x="24" y="2"/>
                  </a:lnTo>
                  <a:lnTo>
                    <a:pt x="16" y="2"/>
                  </a:lnTo>
                  <a:lnTo>
                    <a:pt x="10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2" y="2"/>
                  </a:lnTo>
                  <a:lnTo>
                    <a:pt x="2" y="8"/>
                  </a:lnTo>
                  <a:lnTo>
                    <a:pt x="2" y="10"/>
                  </a:lnTo>
                  <a:lnTo>
                    <a:pt x="2" y="14"/>
                  </a:lnTo>
                  <a:lnTo>
                    <a:pt x="0" y="18"/>
                  </a:lnTo>
                  <a:lnTo>
                    <a:pt x="0" y="22"/>
                  </a:lnTo>
                  <a:lnTo>
                    <a:pt x="0" y="26"/>
                  </a:lnTo>
                  <a:lnTo>
                    <a:pt x="2" y="32"/>
                  </a:lnTo>
                  <a:lnTo>
                    <a:pt x="6" y="128"/>
                  </a:lnTo>
                  <a:lnTo>
                    <a:pt x="154" y="128"/>
                  </a:lnTo>
                  <a:lnTo>
                    <a:pt x="154" y="128"/>
                  </a:lnTo>
                  <a:lnTo>
                    <a:pt x="152" y="128"/>
                  </a:lnTo>
                  <a:lnTo>
                    <a:pt x="148" y="124"/>
                  </a:lnTo>
                  <a:lnTo>
                    <a:pt x="148" y="122"/>
                  </a:lnTo>
                  <a:lnTo>
                    <a:pt x="146" y="122"/>
                  </a:lnTo>
                  <a:lnTo>
                    <a:pt x="144" y="118"/>
                  </a:lnTo>
                  <a:lnTo>
                    <a:pt x="142" y="120"/>
                  </a:lnTo>
                  <a:lnTo>
                    <a:pt x="140" y="120"/>
                  </a:lnTo>
                  <a:lnTo>
                    <a:pt x="136" y="116"/>
                  </a:lnTo>
                  <a:lnTo>
                    <a:pt x="134" y="110"/>
                  </a:lnTo>
                  <a:lnTo>
                    <a:pt x="134" y="108"/>
                  </a:lnTo>
                  <a:lnTo>
                    <a:pt x="134" y="106"/>
                  </a:lnTo>
                  <a:lnTo>
                    <a:pt x="134" y="104"/>
                  </a:lnTo>
                  <a:lnTo>
                    <a:pt x="134" y="102"/>
                  </a:lnTo>
                  <a:lnTo>
                    <a:pt x="134" y="104"/>
                  </a:lnTo>
                  <a:lnTo>
                    <a:pt x="138" y="104"/>
                  </a:lnTo>
                  <a:lnTo>
                    <a:pt x="138" y="102"/>
                  </a:lnTo>
                  <a:lnTo>
                    <a:pt x="136" y="102"/>
                  </a:lnTo>
                  <a:lnTo>
                    <a:pt x="134" y="100"/>
                  </a:lnTo>
                  <a:lnTo>
                    <a:pt x="132" y="98"/>
                  </a:lnTo>
                  <a:lnTo>
                    <a:pt x="132" y="100"/>
                  </a:lnTo>
                  <a:lnTo>
                    <a:pt x="132" y="98"/>
                  </a:lnTo>
                  <a:lnTo>
                    <a:pt x="130" y="94"/>
                  </a:lnTo>
                  <a:lnTo>
                    <a:pt x="126" y="86"/>
                  </a:lnTo>
                  <a:lnTo>
                    <a:pt x="124" y="86"/>
                  </a:lnTo>
                  <a:lnTo>
                    <a:pt x="124" y="82"/>
                  </a:lnTo>
                  <a:lnTo>
                    <a:pt x="116" y="72"/>
                  </a:lnTo>
                  <a:lnTo>
                    <a:pt x="116" y="68"/>
                  </a:lnTo>
                  <a:lnTo>
                    <a:pt x="114" y="66"/>
                  </a:lnTo>
                  <a:lnTo>
                    <a:pt x="114" y="62"/>
                  </a:lnTo>
                  <a:lnTo>
                    <a:pt x="112" y="60"/>
                  </a:lnTo>
                  <a:lnTo>
                    <a:pt x="112" y="58"/>
                  </a:lnTo>
                  <a:lnTo>
                    <a:pt x="108" y="54"/>
                  </a:lnTo>
                  <a:lnTo>
                    <a:pt x="108" y="52"/>
                  </a:lnTo>
                  <a:lnTo>
                    <a:pt x="108" y="50"/>
                  </a:lnTo>
                  <a:lnTo>
                    <a:pt x="108" y="48"/>
                  </a:lnTo>
                  <a:lnTo>
                    <a:pt x="100" y="42"/>
                  </a:lnTo>
                  <a:lnTo>
                    <a:pt x="100" y="40"/>
                  </a:lnTo>
                  <a:lnTo>
                    <a:pt x="96" y="34"/>
                  </a:lnTo>
                  <a:lnTo>
                    <a:pt x="96" y="32"/>
                  </a:lnTo>
                  <a:lnTo>
                    <a:pt x="92" y="28"/>
                  </a:lnTo>
                  <a:lnTo>
                    <a:pt x="92" y="28"/>
                  </a:lnTo>
                  <a:lnTo>
                    <a:pt x="92" y="26"/>
                  </a:lnTo>
                  <a:lnTo>
                    <a:pt x="94" y="24"/>
                  </a:lnTo>
                  <a:lnTo>
                    <a:pt x="94" y="26"/>
                  </a:lnTo>
                  <a:lnTo>
                    <a:pt x="94" y="26"/>
                  </a:lnTo>
                  <a:lnTo>
                    <a:pt x="96" y="28"/>
                  </a:lnTo>
                  <a:lnTo>
                    <a:pt x="98" y="30"/>
                  </a:lnTo>
                  <a:lnTo>
                    <a:pt x="98" y="32"/>
                  </a:lnTo>
                  <a:lnTo>
                    <a:pt x="102" y="36"/>
                  </a:lnTo>
                  <a:lnTo>
                    <a:pt x="102" y="38"/>
                  </a:lnTo>
                  <a:lnTo>
                    <a:pt x="104" y="40"/>
                  </a:lnTo>
                  <a:lnTo>
                    <a:pt x="106" y="42"/>
                  </a:lnTo>
                  <a:lnTo>
                    <a:pt x="106" y="44"/>
                  </a:lnTo>
                  <a:lnTo>
                    <a:pt x="112" y="50"/>
                  </a:lnTo>
                  <a:lnTo>
                    <a:pt x="116" y="52"/>
                  </a:lnTo>
                  <a:lnTo>
                    <a:pt x="116" y="52"/>
                  </a:lnTo>
                  <a:lnTo>
                    <a:pt x="118" y="52"/>
                  </a:lnTo>
                  <a:lnTo>
                    <a:pt x="118" y="50"/>
                  </a:lnTo>
                  <a:lnTo>
                    <a:pt x="120" y="46"/>
                  </a:lnTo>
                  <a:lnTo>
                    <a:pt x="118" y="44"/>
                  </a:lnTo>
                  <a:lnTo>
                    <a:pt x="120" y="40"/>
                  </a:lnTo>
                  <a:lnTo>
                    <a:pt x="120" y="38"/>
                  </a:lnTo>
                  <a:lnTo>
                    <a:pt x="122" y="32"/>
                  </a:lnTo>
                  <a:lnTo>
                    <a:pt x="122" y="30"/>
                  </a:lnTo>
                  <a:close/>
                </a:path>
              </a:pathLst>
            </a:custGeom>
            <a:grpFill/>
            <a:ln w="6350">
              <a:solidFill>
                <a:srgbClr val="F6AA16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/>
              <a:endParaRPr lang="en-US" sz="3448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84" name="Dijbouti">
              <a:extLst>
                <a:ext uri="{FF2B5EF4-FFF2-40B4-BE49-F238E27FC236}">
                  <a16:creationId xmlns:a16="http://schemas.microsoft.com/office/drawing/2014/main" id="{202CF5FD-2F11-452D-8A7D-47BA6ECAA8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899822" y="4119075"/>
              <a:ext cx="38277" cy="45933"/>
            </a:xfrm>
            <a:custGeom>
              <a:avLst/>
              <a:gdLst>
                <a:gd name="T0" fmla="*/ 14 w 20"/>
                <a:gd name="T1" fmla="*/ 22 h 24"/>
                <a:gd name="T2" fmla="*/ 12 w 20"/>
                <a:gd name="T3" fmla="*/ 22 h 24"/>
                <a:gd name="T4" fmla="*/ 10 w 20"/>
                <a:gd name="T5" fmla="*/ 22 h 24"/>
                <a:gd name="T6" fmla="*/ 6 w 20"/>
                <a:gd name="T7" fmla="*/ 24 h 24"/>
                <a:gd name="T8" fmla="*/ 2 w 20"/>
                <a:gd name="T9" fmla="*/ 24 h 24"/>
                <a:gd name="T10" fmla="*/ 0 w 20"/>
                <a:gd name="T11" fmla="*/ 22 h 24"/>
                <a:gd name="T12" fmla="*/ 2 w 20"/>
                <a:gd name="T13" fmla="*/ 20 h 24"/>
                <a:gd name="T14" fmla="*/ 2 w 20"/>
                <a:gd name="T15" fmla="*/ 18 h 24"/>
                <a:gd name="T16" fmla="*/ 4 w 20"/>
                <a:gd name="T17" fmla="*/ 14 h 24"/>
                <a:gd name="T18" fmla="*/ 4 w 20"/>
                <a:gd name="T19" fmla="*/ 12 h 24"/>
                <a:gd name="T20" fmla="*/ 4 w 20"/>
                <a:gd name="T21" fmla="*/ 10 h 24"/>
                <a:gd name="T22" fmla="*/ 6 w 20"/>
                <a:gd name="T23" fmla="*/ 6 h 24"/>
                <a:gd name="T24" fmla="*/ 10 w 20"/>
                <a:gd name="T25" fmla="*/ 6 h 24"/>
                <a:gd name="T26" fmla="*/ 12 w 20"/>
                <a:gd name="T27" fmla="*/ 4 h 24"/>
                <a:gd name="T28" fmla="*/ 14 w 20"/>
                <a:gd name="T29" fmla="*/ 4 h 24"/>
                <a:gd name="T30" fmla="*/ 16 w 20"/>
                <a:gd name="T31" fmla="*/ 0 h 24"/>
                <a:gd name="T32" fmla="*/ 16 w 20"/>
                <a:gd name="T33" fmla="*/ 0 h 24"/>
                <a:gd name="T34" fmla="*/ 16 w 20"/>
                <a:gd name="T35" fmla="*/ 2 h 24"/>
                <a:gd name="T36" fmla="*/ 18 w 20"/>
                <a:gd name="T37" fmla="*/ 4 h 24"/>
                <a:gd name="T38" fmla="*/ 20 w 20"/>
                <a:gd name="T39" fmla="*/ 4 h 24"/>
                <a:gd name="T40" fmla="*/ 18 w 20"/>
                <a:gd name="T41" fmla="*/ 6 h 24"/>
                <a:gd name="T42" fmla="*/ 20 w 20"/>
                <a:gd name="T43" fmla="*/ 10 h 24"/>
                <a:gd name="T44" fmla="*/ 18 w 20"/>
                <a:gd name="T45" fmla="*/ 10 h 24"/>
                <a:gd name="T46" fmla="*/ 16 w 20"/>
                <a:gd name="T47" fmla="*/ 12 h 24"/>
                <a:gd name="T48" fmla="*/ 14 w 20"/>
                <a:gd name="T49" fmla="*/ 12 h 24"/>
                <a:gd name="T50" fmla="*/ 12 w 20"/>
                <a:gd name="T51" fmla="*/ 14 h 24"/>
                <a:gd name="T52" fmla="*/ 10 w 20"/>
                <a:gd name="T53" fmla="*/ 14 h 24"/>
                <a:gd name="T54" fmla="*/ 12 w 20"/>
                <a:gd name="T55" fmla="*/ 16 h 24"/>
                <a:gd name="T56" fmla="*/ 12 w 20"/>
                <a:gd name="T57" fmla="*/ 16 h 24"/>
                <a:gd name="T58" fmla="*/ 14 w 20"/>
                <a:gd name="T59" fmla="*/ 16 h 24"/>
                <a:gd name="T60" fmla="*/ 18 w 20"/>
                <a:gd name="T61" fmla="*/ 16 h 24"/>
                <a:gd name="T62" fmla="*/ 18 w 20"/>
                <a:gd name="T63" fmla="*/ 16 h 24"/>
                <a:gd name="T64" fmla="*/ 16 w 20"/>
                <a:gd name="T65" fmla="*/ 22 h 24"/>
                <a:gd name="T66" fmla="*/ 14 w 20"/>
                <a:gd name="T67" fmla="*/ 2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0" h="24">
                  <a:moveTo>
                    <a:pt x="14" y="22"/>
                  </a:moveTo>
                  <a:lnTo>
                    <a:pt x="12" y="22"/>
                  </a:lnTo>
                  <a:lnTo>
                    <a:pt x="10" y="22"/>
                  </a:lnTo>
                  <a:lnTo>
                    <a:pt x="6" y="24"/>
                  </a:lnTo>
                  <a:lnTo>
                    <a:pt x="2" y="24"/>
                  </a:lnTo>
                  <a:lnTo>
                    <a:pt x="0" y="22"/>
                  </a:lnTo>
                  <a:lnTo>
                    <a:pt x="2" y="20"/>
                  </a:lnTo>
                  <a:lnTo>
                    <a:pt x="2" y="18"/>
                  </a:lnTo>
                  <a:lnTo>
                    <a:pt x="4" y="14"/>
                  </a:lnTo>
                  <a:lnTo>
                    <a:pt x="4" y="12"/>
                  </a:lnTo>
                  <a:lnTo>
                    <a:pt x="4" y="10"/>
                  </a:lnTo>
                  <a:lnTo>
                    <a:pt x="6" y="6"/>
                  </a:lnTo>
                  <a:lnTo>
                    <a:pt x="10" y="6"/>
                  </a:lnTo>
                  <a:lnTo>
                    <a:pt x="12" y="4"/>
                  </a:lnTo>
                  <a:lnTo>
                    <a:pt x="14" y="4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16" y="2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18" y="6"/>
                  </a:lnTo>
                  <a:lnTo>
                    <a:pt x="20" y="10"/>
                  </a:lnTo>
                  <a:lnTo>
                    <a:pt x="18" y="10"/>
                  </a:lnTo>
                  <a:lnTo>
                    <a:pt x="16" y="12"/>
                  </a:lnTo>
                  <a:lnTo>
                    <a:pt x="14" y="12"/>
                  </a:lnTo>
                  <a:lnTo>
                    <a:pt x="12" y="14"/>
                  </a:lnTo>
                  <a:lnTo>
                    <a:pt x="10" y="14"/>
                  </a:lnTo>
                  <a:lnTo>
                    <a:pt x="12" y="16"/>
                  </a:lnTo>
                  <a:lnTo>
                    <a:pt x="12" y="16"/>
                  </a:lnTo>
                  <a:lnTo>
                    <a:pt x="14" y="16"/>
                  </a:lnTo>
                  <a:lnTo>
                    <a:pt x="18" y="16"/>
                  </a:lnTo>
                  <a:lnTo>
                    <a:pt x="18" y="16"/>
                  </a:lnTo>
                  <a:lnTo>
                    <a:pt x="16" y="22"/>
                  </a:lnTo>
                  <a:lnTo>
                    <a:pt x="14" y="22"/>
                  </a:lnTo>
                  <a:close/>
                </a:path>
              </a:pathLst>
            </a:custGeom>
            <a:grpFill/>
            <a:ln w="6350">
              <a:solidFill>
                <a:srgbClr val="F6AA16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/>
              <a:endParaRPr lang="en-US" sz="3448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85" name="Dem. Rep. of Congo">
              <a:extLst>
                <a:ext uri="{FF2B5EF4-FFF2-40B4-BE49-F238E27FC236}">
                  <a16:creationId xmlns:a16="http://schemas.microsoft.com/office/drawing/2014/main" id="{6710DD7D-F381-4B58-8A58-68E32D6449A5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9348" y="4295150"/>
              <a:ext cx="447843" cy="447843"/>
            </a:xfrm>
            <a:custGeom>
              <a:avLst/>
              <a:gdLst>
                <a:gd name="T0" fmla="*/ 6 w 234"/>
                <a:gd name="T1" fmla="*/ 132 h 234"/>
                <a:gd name="T2" fmla="*/ 16 w 234"/>
                <a:gd name="T3" fmla="*/ 128 h 234"/>
                <a:gd name="T4" fmla="*/ 26 w 234"/>
                <a:gd name="T5" fmla="*/ 122 h 234"/>
                <a:gd name="T6" fmla="*/ 32 w 234"/>
                <a:gd name="T7" fmla="*/ 128 h 234"/>
                <a:gd name="T8" fmla="*/ 46 w 234"/>
                <a:gd name="T9" fmla="*/ 116 h 234"/>
                <a:gd name="T10" fmla="*/ 48 w 234"/>
                <a:gd name="T11" fmla="*/ 96 h 234"/>
                <a:gd name="T12" fmla="*/ 60 w 234"/>
                <a:gd name="T13" fmla="*/ 82 h 234"/>
                <a:gd name="T14" fmla="*/ 72 w 234"/>
                <a:gd name="T15" fmla="*/ 64 h 234"/>
                <a:gd name="T16" fmla="*/ 74 w 234"/>
                <a:gd name="T17" fmla="*/ 50 h 234"/>
                <a:gd name="T18" fmla="*/ 82 w 234"/>
                <a:gd name="T19" fmla="*/ 30 h 234"/>
                <a:gd name="T20" fmla="*/ 80 w 234"/>
                <a:gd name="T21" fmla="*/ 14 h 234"/>
                <a:gd name="T22" fmla="*/ 86 w 234"/>
                <a:gd name="T23" fmla="*/ 8 h 234"/>
                <a:gd name="T24" fmla="*/ 92 w 234"/>
                <a:gd name="T25" fmla="*/ 4 h 234"/>
                <a:gd name="T26" fmla="*/ 106 w 234"/>
                <a:gd name="T27" fmla="*/ 12 h 234"/>
                <a:gd name="T28" fmla="*/ 118 w 234"/>
                <a:gd name="T29" fmla="*/ 14 h 234"/>
                <a:gd name="T30" fmla="*/ 126 w 234"/>
                <a:gd name="T31" fmla="*/ 14 h 234"/>
                <a:gd name="T32" fmla="*/ 136 w 234"/>
                <a:gd name="T33" fmla="*/ 10 h 234"/>
                <a:gd name="T34" fmla="*/ 154 w 234"/>
                <a:gd name="T35" fmla="*/ 4 h 234"/>
                <a:gd name="T36" fmla="*/ 160 w 234"/>
                <a:gd name="T37" fmla="*/ 6 h 234"/>
                <a:gd name="T38" fmla="*/ 166 w 234"/>
                <a:gd name="T39" fmla="*/ 0 h 234"/>
                <a:gd name="T40" fmla="*/ 176 w 234"/>
                <a:gd name="T41" fmla="*/ 4 h 234"/>
                <a:gd name="T42" fmla="*/ 192 w 234"/>
                <a:gd name="T43" fmla="*/ 6 h 234"/>
                <a:gd name="T44" fmla="*/ 200 w 234"/>
                <a:gd name="T45" fmla="*/ 14 h 234"/>
                <a:gd name="T46" fmla="*/ 210 w 234"/>
                <a:gd name="T47" fmla="*/ 12 h 234"/>
                <a:gd name="T48" fmla="*/ 220 w 234"/>
                <a:gd name="T49" fmla="*/ 8 h 234"/>
                <a:gd name="T50" fmla="*/ 228 w 234"/>
                <a:gd name="T51" fmla="*/ 20 h 234"/>
                <a:gd name="T52" fmla="*/ 234 w 234"/>
                <a:gd name="T53" fmla="*/ 24 h 234"/>
                <a:gd name="T54" fmla="*/ 232 w 234"/>
                <a:gd name="T55" fmla="*/ 40 h 234"/>
                <a:gd name="T56" fmla="*/ 224 w 234"/>
                <a:gd name="T57" fmla="*/ 58 h 234"/>
                <a:gd name="T58" fmla="*/ 216 w 234"/>
                <a:gd name="T59" fmla="*/ 84 h 234"/>
                <a:gd name="T60" fmla="*/ 210 w 234"/>
                <a:gd name="T61" fmla="*/ 106 h 234"/>
                <a:gd name="T62" fmla="*/ 226 w 234"/>
                <a:gd name="T63" fmla="*/ 168 h 234"/>
                <a:gd name="T64" fmla="*/ 204 w 234"/>
                <a:gd name="T65" fmla="*/ 190 h 234"/>
                <a:gd name="T66" fmla="*/ 204 w 234"/>
                <a:gd name="T67" fmla="*/ 198 h 234"/>
                <a:gd name="T68" fmla="*/ 200 w 234"/>
                <a:gd name="T69" fmla="*/ 214 h 234"/>
                <a:gd name="T70" fmla="*/ 212 w 234"/>
                <a:gd name="T71" fmla="*/ 222 h 234"/>
                <a:gd name="T72" fmla="*/ 216 w 234"/>
                <a:gd name="T73" fmla="*/ 234 h 234"/>
                <a:gd name="T74" fmla="*/ 208 w 234"/>
                <a:gd name="T75" fmla="*/ 234 h 234"/>
                <a:gd name="T76" fmla="*/ 190 w 234"/>
                <a:gd name="T77" fmla="*/ 220 h 234"/>
                <a:gd name="T78" fmla="*/ 182 w 234"/>
                <a:gd name="T79" fmla="*/ 212 h 234"/>
                <a:gd name="T80" fmla="*/ 174 w 234"/>
                <a:gd name="T81" fmla="*/ 218 h 234"/>
                <a:gd name="T82" fmla="*/ 162 w 234"/>
                <a:gd name="T83" fmla="*/ 214 h 234"/>
                <a:gd name="T84" fmla="*/ 156 w 234"/>
                <a:gd name="T85" fmla="*/ 208 h 234"/>
                <a:gd name="T86" fmla="*/ 150 w 234"/>
                <a:gd name="T87" fmla="*/ 210 h 234"/>
                <a:gd name="T88" fmla="*/ 144 w 234"/>
                <a:gd name="T89" fmla="*/ 204 h 234"/>
                <a:gd name="T90" fmla="*/ 134 w 234"/>
                <a:gd name="T91" fmla="*/ 208 h 234"/>
                <a:gd name="T92" fmla="*/ 126 w 234"/>
                <a:gd name="T93" fmla="*/ 206 h 234"/>
                <a:gd name="T94" fmla="*/ 124 w 234"/>
                <a:gd name="T95" fmla="*/ 202 h 234"/>
                <a:gd name="T96" fmla="*/ 122 w 234"/>
                <a:gd name="T97" fmla="*/ 194 h 234"/>
                <a:gd name="T98" fmla="*/ 120 w 234"/>
                <a:gd name="T99" fmla="*/ 186 h 234"/>
                <a:gd name="T100" fmla="*/ 118 w 234"/>
                <a:gd name="T101" fmla="*/ 174 h 234"/>
                <a:gd name="T102" fmla="*/ 118 w 234"/>
                <a:gd name="T103" fmla="*/ 166 h 234"/>
                <a:gd name="T104" fmla="*/ 104 w 234"/>
                <a:gd name="T105" fmla="*/ 156 h 234"/>
                <a:gd name="T106" fmla="*/ 88 w 234"/>
                <a:gd name="T107" fmla="*/ 158 h 234"/>
                <a:gd name="T108" fmla="*/ 76 w 234"/>
                <a:gd name="T109" fmla="*/ 168 h 234"/>
                <a:gd name="T110" fmla="*/ 64 w 234"/>
                <a:gd name="T111" fmla="*/ 162 h 234"/>
                <a:gd name="T112" fmla="*/ 58 w 234"/>
                <a:gd name="T113" fmla="*/ 152 h 234"/>
                <a:gd name="T114" fmla="*/ 56 w 234"/>
                <a:gd name="T115" fmla="*/ 144 h 234"/>
                <a:gd name="T116" fmla="*/ 26 w 234"/>
                <a:gd name="T117" fmla="*/ 140 h 234"/>
                <a:gd name="T118" fmla="*/ 12 w 234"/>
                <a:gd name="T119" fmla="*/ 140 h 234"/>
                <a:gd name="T120" fmla="*/ 6 w 234"/>
                <a:gd name="T121" fmla="*/ 142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34" h="234">
                  <a:moveTo>
                    <a:pt x="0" y="140"/>
                  </a:moveTo>
                  <a:lnTo>
                    <a:pt x="2" y="138"/>
                  </a:lnTo>
                  <a:lnTo>
                    <a:pt x="4" y="138"/>
                  </a:lnTo>
                  <a:lnTo>
                    <a:pt x="6" y="138"/>
                  </a:lnTo>
                  <a:lnTo>
                    <a:pt x="6" y="132"/>
                  </a:lnTo>
                  <a:lnTo>
                    <a:pt x="6" y="132"/>
                  </a:lnTo>
                  <a:lnTo>
                    <a:pt x="8" y="130"/>
                  </a:lnTo>
                  <a:lnTo>
                    <a:pt x="12" y="126"/>
                  </a:lnTo>
                  <a:lnTo>
                    <a:pt x="14" y="126"/>
                  </a:lnTo>
                  <a:lnTo>
                    <a:pt x="16" y="126"/>
                  </a:lnTo>
                  <a:lnTo>
                    <a:pt x="16" y="126"/>
                  </a:lnTo>
                  <a:lnTo>
                    <a:pt x="16" y="128"/>
                  </a:lnTo>
                  <a:lnTo>
                    <a:pt x="18" y="128"/>
                  </a:lnTo>
                  <a:lnTo>
                    <a:pt x="20" y="126"/>
                  </a:lnTo>
                  <a:lnTo>
                    <a:pt x="20" y="124"/>
                  </a:lnTo>
                  <a:lnTo>
                    <a:pt x="22" y="124"/>
                  </a:lnTo>
                  <a:lnTo>
                    <a:pt x="22" y="124"/>
                  </a:lnTo>
                  <a:lnTo>
                    <a:pt x="26" y="122"/>
                  </a:lnTo>
                  <a:lnTo>
                    <a:pt x="30" y="120"/>
                  </a:lnTo>
                  <a:lnTo>
                    <a:pt x="30" y="122"/>
                  </a:lnTo>
                  <a:lnTo>
                    <a:pt x="28" y="124"/>
                  </a:lnTo>
                  <a:lnTo>
                    <a:pt x="28" y="124"/>
                  </a:lnTo>
                  <a:lnTo>
                    <a:pt x="30" y="128"/>
                  </a:lnTo>
                  <a:lnTo>
                    <a:pt x="32" y="128"/>
                  </a:lnTo>
                  <a:lnTo>
                    <a:pt x="36" y="128"/>
                  </a:lnTo>
                  <a:lnTo>
                    <a:pt x="36" y="124"/>
                  </a:lnTo>
                  <a:lnTo>
                    <a:pt x="42" y="120"/>
                  </a:lnTo>
                  <a:lnTo>
                    <a:pt x="42" y="118"/>
                  </a:lnTo>
                  <a:lnTo>
                    <a:pt x="44" y="118"/>
                  </a:lnTo>
                  <a:lnTo>
                    <a:pt x="46" y="116"/>
                  </a:lnTo>
                  <a:lnTo>
                    <a:pt x="48" y="112"/>
                  </a:lnTo>
                  <a:lnTo>
                    <a:pt x="48" y="110"/>
                  </a:lnTo>
                  <a:lnTo>
                    <a:pt x="50" y="108"/>
                  </a:lnTo>
                  <a:lnTo>
                    <a:pt x="50" y="100"/>
                  </a:lnTo>
                  <a:lnTo>
                    <a:pt x="50" y="100"/>
                  </a:lnTo>
                  <a:lnTo>
                    <a:pt x="48" y="96"/>
                  </a:lnTo>
                  <a:lnTo>
                    <a:pt x="50" y="94"/>
                  </a:lnTo>
                  <a:lnTo>
                    <a:pt x="54" y="90"/>
                  </a:lnTo>
                  <a:lnTo>
                    <a:pt x="54" y="88"/>
                  </a:lnTo>
                  <a:lnTo>
                    <a:pt x="56" y="84"/>
                  </a:lnTo>
                  <a:lnTo>
                    <a:pt x="58" y="82"/>
                  </a:lnTo>
                  <a:lnTo>
                    <a:pt x="60" y="82"/>
                  </a:lnTo>
                  <a:lnTo>
                    <a:pt x="62" y="82"/>
                  </a:lnTo>
                  <a:lnTo>
                    <a:pt x="64" y="80"/>
                  </a:lnTo>
                  <a:lnTo>
                    <a:pt x="70" y="74"/>
                  </a:lnTo>
                  <a:lnTo>
                    <a:pt x="70" y="70"/>
                  </a:lnTo>
                  <a:lnTo>
                    <a:pt x="70" y="66"/>
                  </a:lnTo>
                  <a:lnTo>
                    <a:pt x="72" y="64"/>
                  </a:lnTo>
                  <a:lnTo>
                    <a:pt x="72" y="62"/>
                  </a:lnTo>
                  <a:lnTo>
                    <a:pt x="72" y="60"/>
                  </a:lnTo>
                  <a:lnTo>
                    <a:pt x="72" y="56"/>
                  </a:lnTo>
                  <a:lnTo>
                    <a:pt x="72" y="56"/>
                  </a:lnTo>
                  <a:lnTo>
                    <a:pt x="72" y="52"/>
                  </a:lnTo>
                  <a:lnTo>
                    <a:pt x="74" y="50"/>
                  </a:lnTo>
                  <a:lnTo>
                    <a:pt x="74" y="48"/>
                  </a:lnTo>
                  <a:lnTo>
                    <a:pt x="76" y="44"/>
                  </a:lnTo>
                  <a:lnTo>
                    <a:pt x="74" y="40"/>
                  </a:lnTo>
                  <a:lnTo>
                    <a:pt x="80" y="34"/>
                  </a:lnTo>
                  <a:lnTo>
                    <a:pt x="80" y="30"/>
                  </a:lnTo>
                  <a:lnTo>
                    <a:pt x="82" y="30"/>
                  </a:lnTo>
                  <a:lnTo>
                    <a:pt x="82" y="24"/>
                  </a:lnTo>
                  <a:lnTo>
                    <a:pt x="82" y="22"/>
                  </a:lnTo>
                  <a:lnTo>
                    <a:pt x="82" y="20"/>
                  </a:lnTo>
                  <a:lnTo>
                    <a:pt x="82" y="18"/>
                  </a:lnTo>
                  <a:lnTo>
                    <a:pt x="82" y="16"/>
                  </a:lnTo>
                  <a:lnTo>
                    <a:pt x="80" y="14"/>
                  </a:lnTo>
                  <a:lnTo>
                    <a:pt x="80" y="14"/>
                  </a:lnTo>
                  <a:lnTo>
                    <a:pt x="82" y="12"/>
                  </a:lnTo>
                  <a:lnTo>
                    <a:pt x="84" y="12"/>
                  </a:lnTo>
                  <a:lnTo>
                    <a:pt x="84" y="10"/>
                  </a:lnTo>
                  <a:lnTo>
                    <a:pt x="84" y="8"/>
                  </a:lnTo>
                  <a:lnTo>
                    <a:pt x="86" y="8"/>
                  </a:lnTo>
                  <a:lnTo>
                    <a:pt x="86" y="6"/>
                  </a:lnTo>
                  <a:lnTo>
                    <a:pt x="88" y="6"/>
                  </a:lnTo>
                  <a:lnTo>
                    <a:pt x="88" y="4"/>
                  </a:lnTo>
                  <a:lnTo>
                    <a:pt x="92" y="6"/>
                  </a:lnTo>
                  <a:lnTo>
                    <a:pt x="92" y="4"/>
                  </a:lnTo>
                  <a:lnTo>
                    <a:pt x="92" y="4"/>
                  </a:lnTo>
                  <a:lnTo>
                    <a:pt x="94" y="6"/>
                  </a:lnTo>
                  <a:lnTo>
                    <a:pt x="96" y="6"/>
                  </a:lnTo>
                  <a:lnTo>
                    <a:pt x="100" y="8"/>
                  </a:lnTo>
                  <a:lnTo>
                    <a:pt x="102" y="10"/>
                  </a:lnTo>
                  <a:lnTo>
                    <a:pt x="104" y="12"/>
                  </a:lnTo>
                  <a:lnTo>
                    <a:pt x="106" y="12"/>
                  </a:lnTo>
                  <a:lnTo>
                    <a:pt x="108" y="12"/>
                  </a:lnTo>
                  <a:lnTo>
                    <a:pt x="110" y="14"/>
                  </a:lnTo>
                  <a:lnTo>
                    <a:pt x="114" y="14"/>
                  </a:lnTo>
                  <a:lnTo>
                    <a:pt x="116" y="14"/>
                  </a:lnTo>
                  <a:lnTo>
                    <a:pt x="116" y="14"/>
                  </a:lnTo>
                  <a:lnTo>
                    <a:pt x="118" y="14"/>
                  </a:lnTo>
                  <a:lnTo>
                    <a:pt x="120" y="14"/>
                  </a:lnTo>
                  <a:lnTo>
                    <a:pt x="124" y="16"/>
                  </a:lnTo>
                  <a:lnTo>
                    <a:pt x="124" y="16"/>
                  </a:lnTo>
                  <a:lnTo>
                    <a:pt x="128" y="16"/>
                  </a:lnTo>
                  <a:lnTo>
                    <a:pt x="128" y="14"/>
                  </a:lnTo>
                  <a:lnTo>
                    <a:pt x="126" y="14"/>
                  </a:lnTo>
                  <a:lnTo>
                    <a:pt x="126" y="12"/>
                  </a:lnTo>
                  <a:lnTo>
                    <a:pt x="128" y="10"/>
                  </a:lnTo>
                  <a:lnTo>
                    <a:pt x="130" y="8"/>
                  </a:lnTo>
                  <a:lnTo>
                    <a:pt x="132" y="8"/>
                  </a:lnTo>
                  <a:lnTo>
                    <a:pt x="134" y="8"/>
                  </a:lnTo>
                  <a:lnTo>
                    <a:pt x="136" y="10"/>
                  </a:lnTo>
                  <a:lnTo>
                    <a:pt x="138" y="8"/>
                  </a:lnTo>
                  <a:lnTo>
                    <a:pt x="144" y="8"/>
                  </a:lnTo>
                  <a:lnTo>
                    <a:pt x="144" y="6"/>
                  </a:lnTo>
                  <a:lnTo>
                    <a:pt x="146" y="6"/>
                  </a:lnTo>
                  <a:lnTo>
                    <a:pt x="152" y="4"/>
                  </a:lnTo>
                  <a:lnTo>
                    <a:pt x="154" y="4"/>
                  </a:lnTo>
                  <a:lnTo>
                    <a:pt x="154" y="6"/>
                  </a:lnTo>
                  <a:lnTo>
                    <a:pt x="154" y="6"/>
                  </a:lnTo>
                  <a:lnTo>
                    <a:pt x="154" y="6"/>
                  </a:lnTo>
                  <a:lnTo>
                    <a:pt x="156" y="6"/>
                  </a:lnTo>
                  <a:lnTo>
                    <a:pt x="158" y="6"/>
                  </a:lnTo>
                  <a:lnTo>
                    <a:pt x="160" y="6"/>
                  </a:lnTo>
                  <a:lnTo>
                    <a:pt x="162" y="6"/>
                  </a:lnTo>
                  <a:lnTo>
                    <a:pt x="164" y="6"/>
                  </a:lnTo>
                  <a:lnTo>
                    <a:pt x="164" y="2"/>
                  </a:lnTo>
                  <a:lnTo>
                    <a:pt x="164" y="2"/>
                  </a:lnTo>
                  <a:lnTo>
                    <a:pt x="164" y="0"/>
                  </a:lnTo>
                  <a:lnTo>
                    <a:pt x="166" y="0"/>
                  </a:lnTo>
                  <a:lnTo>
                    <a:pt x="168" y="2"/>
                  </a:lnTo>
                  <a:lnTo>
                    <a:pt x="170" y="2"/>
                  </a:lnTo>
                  <a:lnTo>
                    <a:pt x="172" y="2"/>
                  </a:lnTo>
                  <a:lnTo>
                    <a:pt x="172" y="4"/>
                  </a:lnTo>
                  <a:lnTo>
                    <a:pt x="174" y="4"/>
                  </a:lnTo>
                  <a:lnTo>
                    <a:pt x="176" y="4"/>
                  </a:lnTo>
                  <a:lnTo>
                    <a:pt x="182" y="4"/>
                  </a:lnTo>
                  <a:lnTo>
                    <a:pt x="182" y="6"/>
                  </a:lnTo>
                  <a:lnTo>
                    <a:pt x="186" y="4"/>
                  </a:lnTo>
                  <a:lnTo>
                    <a:pt x="188" y="4"/>
                  </a:lnTo>
                  <a:lnTo>
                    <a:pt x="190" y="6"/>
                  </a:lnTo>
                  <a:lnTo>
                    <a:pt x="192" y="6"/>
                  </a:lnTo>
                  <a:lnTo>
                    <a:pt x="192" y="6"/>
                  </a:lnTo>
                  <a:lnTo>
                    <a:pt x="194" y="8"/>
                  </a:lnTo>
                  <a:lnTo>
                    <a:pt x="194" y="8"/>
                  </a:lnTo>
                  <a:lnTo>
                    <a:pt x="196" y="10"/>
                  </a:lnTo>
                  <a:lnTo>
                    <a:pt x="198" y="12"/>
                  </a:lnTo>
                  <a:lnTo>
                    <a:pt x="200" y="14"/>
                  </a:lnTo>
                  <a:lnTo>
                    <a:pt x="202" y="14"/>
                  </a:lnTo>
                  <a:lnTo>
                    <a:pt x="204" y="12"/>
                  </a:lnTo>
                  <a:lnTo>
                    <a:pt x="204" y="10"/>
                  </a:lnTo>
                  <a:lnTo>
                    <a:pt x="208" y="10"/>
                  </a:lnTo>
                  <a:lnTo>
                    <a:pt x="210" y="12"/>
                  </a:lnTo>
                  <a:lnTo>
                    <a:pt x="210" y="12"/>
                  </a:lnTo>
                  <a:lnTo>
                    <a:pt x="210" y="12"/>
                  </a:lnTo>
                  <a:lnTo>
                    <a:pt x="212" y="12"/>
                  </a:lnTo>
                  <a:lnTo>
                    <a:pt x="214" y="10"/>
                  </a:lnTo>
                  <a:lnTo>
                    <a:pt x="216" y="8"/>
                  </a:lnTo>
                  <a:lnTo>
                    <a:pt x="218" y="8"/>
                  </a:lnTo>
                  <a:lnTo>
                    <a:pt x="220" y="8"/>
                  </a:lnTo>
                  <a:lnTo>
                    <a:pt x="220" y="12"/>
                  </a:lnTo>
                  <a:lnTo>
                    <a:pt x="222" y="14"/>
                  </a:lnTo>
                  <a:lnTo>
                    <a:pt x="222" y="14"/>
                  </a:lnTo>
                  <a:lnTo>
                    <a:pt x="226" y="16"/>
                  </a:lnTo>
                  <a:lnTo>
                    <a:pt x="228" y="16"/>
                  </a:lnTo>
                  <a:lnTo>
                    <a:pt x="228" y="20"/>
                  </a:lnTo>
                  <a:lnTo>
                    <a:pt x="230" y="20"/>
                  </a:lnTo>
                  <a:lnTo>
                    <a:pt x="230" y="22"/>
                  </a:lnTo>
                  <a:lnTo>
                    <a:pt x="230" y="22"/>
                  </a:lnTo>
                  <a:lnTo>
                    <a:pt x="230" y="22"/>
                  </a:lnTo>
                  <a:lnTo>
                    <a:pt x="234" y="22"/>
                  </a:lnTo>
                  <a:lnTo>
                    <a:pt x="234" y="24"/>
                  </a:lnTo>
                  <a:lnTo>
                    <a:pt x="234" y="26"/>
                  </a:lnTo>
                  <a:lnTo>
                    <a:pt x="232" y="28"/>
                  </a:lnTo>
                  <a:lnTo>
                    <a:pt x="232" y="30"/>
                  </a:lnTo>
                  <a:lnTo>
                    <a:pt x="232" y="34"/>
                  </a:lnTo>
                  <a:lnTo>
                    <a:pt x="232" y="38"/>
                  </a:lnTo>
                  <a:lnTo>
                    <a:pt x="232" y="40"/>
                  </a:lnTo>
                  <a:lnTo>
                    <a:pt x="234" y="42"/>
                  </a:lnTo>
                  <a:lnTo>
                    <a:pt x="234" y="42"/>
                  </a:lnTo>
                  <a:lnTo>
                    <a:pt x="234" y="44"/>
                  </a:lnTo>
                  <a:lnTo>
                    <a:pt x="228" y="52"/>
                  </a:lnTo>
                  <a:lnTo>
                    <a:pt x="224" y="56"/>
                  </a:lnTo>
                  <a:lnTo>
                    <a:pt x="224" y="58"/>
                  </a:lnTo>
                  <a:lnTo>
                    <a:pt x="218" y="68"/>
                  </a:lnTo>
                  <a:lnTo>
                    <a:pt x="218" y="68"/>
                  </a:lnTo>
                  <a:lnTo>
                    <a:pt x="218" y="72"/>
                  </a:lnTo>
                  <a:lnTo>
                    <a:pt x="218" y="76"/>
                  </a:lnTo>
                  <a:lnTo>
                    <a:pt x="216" y="82"/>
                  </a:lnTo>
                  <a:lnTo>
                    <a:pt x="216" y="84"/>
                  </a:lnTo>
                  <a:lnTo>
                    <a:pt x="212" y="86"/>
                  </a:lnTo>
                  <a:lnTo>
                    <a:pt x="210" y="90"/>
                  </a:lnTo>
                  <a:lnTo>
                    <a:pt x="208" y="96"/>
                  </a:lnTo>
                  <a:lnTo>
                    <a:pt x="208" y="100"/>
                  </a:lnTo>
                  <a:lnTo>
                    <a:pt x="210" y="104"/>
                  </a:lnTo>
                  <a:lnTo>
                    <a:pt x="210" y="106"/>
                  </a:lnTo>
                  <a:lnTo>
                    <a:pt x="210" y="110"/>
                  </a:lnTo>
                  <a:lnTo>
                    <a:pt x="214" y="134"/>
                  </a:lnTo>
                  <a:lnTo>
                    <a:pt x="218" y="148"/>
                  </a:lnTo>
                  <a:lnTo>
                    <a:pt x="226" y="160"/>
                  </a:lnTo>
                  <a:lnTo>
                    <a:pt x="228" y="170"/>
                  </a:lnTo>
                  <a:lnTo>
                    <a:pt x="226" y="168"/>
                  </a:lnTo>
                  <a:lnTo>
                    <a:pt x="206" y="174"/>
                  </a:lnTo>
                  <a:lnTo>
                    <a:pt x="202" y="184"/>
                  </a:lnTo>
                  <a:lnTo>
                    <a:pt x="202" y="186"/>
                  </a:lnTo>
                  <a:lnTo>
                    <a:pt x="204" y="188"/>
                  </a:lnTo>
                  <a:lnTo>
                    <a:pt x="204" y="188"/>
                  </a:lnTo>
                  <a:lnTo>
                    <a:pt x="204" y="190"/>
                  </a:lnTo>
                  <a:lnTo>
                    <a:pt x="204" y="190"/>
                  </a:lnTo>
                  <a:lnTo>
                    <a:pt x="204" y="192"/>
                  </a:lnTo>
                  <a:lnTo>
                    <a:pt x="204" y="194"/>
                  </a:lnTo>
                  <a:lnTo>
                    <a:pt x="204" y="196"/>
                  </a:lnTo>
                  <a:lnTo>
                    <a:pt x="204" y="198"/>
                  </a:lnTo>
                  <a:lnTo>
                    <a:pt x="204" y="198"/>
                  </a:lnTo>
                  <a:lnTo>
                    <a:pt x="204" y="200"/>
                  </a:lnTo>
                  <a:lnTo>
                    <a:pt x="202" y="200"/>
                  </a:lnTo>
                  <a:lnTo>
                    <a:pt x="200" y="202"/>
                  </a:lnTo>
                  <a:lnTo>
                    <a:pt x="200" y="204"/>
                  </a:lnTo>
                  <a:lnTo>
                    <a:pt x="200" y="212"/>
                  </a:lnTo>
                  <a:lnTo>
                    <a:pt x="200" y="214"/>
                  </a:lnTo>
                  <a:lnTo>
                    <a:pt x="202" y="216"/>
                  </a:lnTo>
                  <a:lnTo>
                    <a:pt x="204" y="220"/>
                  </a:lnTo>
                  <a:lnTo>
                    <a:pt x="206" y="222"/>
                  </a:lnTo>
                  <a:lnTo>
                    <a:pt x="208" y="222"/>
                  </a:lnTo>
                  <a:lnTo>
                    <a:pt x="212" y="222"/>
                  </a:lnTo>
                  <a:lnTo>
                    <a:pt x="212" y="222"/>
                  </a:lnTo>
                  <a:lnTo>
                    <a:pt x="212" y="222"/>
                  </a:lnTo>
                  <a:lnTo>
                    <a:pt x="212" y="220"/>
                  </a:lnTo>
                  <a:lnTo>
                    <a:pt x="214" y="220"/>
                  </a:lnTo>
                  <a:lnTo>
                    <a:pt x="216" y="220"/>
                  </a:lnTo>
                  <a:lnTo>
                    <a:pt x="216" y="234"/>
                  </a:lnTo>
                  <a:lnTo>
                    <a:pt x="216" y="234"/>
                  </a:lnTo>
                  <a:lnTo>
                    <a:pt x="214" y="234"/>
                  </a:lnTo>
                  <a:lnTo>
                    <a:pt x="214" y="234"/>
                  </a:lnTo>
                  <a:lnTo>
                    <a:pt x="212" y="234"/>
                  </a:lnTo>
                  <a:lnTo>
                    <a:pt x="210" y="234"/>
                  </a:lnTo>
                  <a:lnTo>
                    <a:pt x="210" y="234"/>
                  </a:lnTo>
                  <a:lnTo>
                    <a:pt x="208" y="234"/>
                  </a:lnTo>
                  <a:lnTo>
                    <a:pt x="204" y="232"/>
                  </a:lnTo>
                  <a:lnTo>
                    <a:pt x="202" y="228"/>
                  </a:lnTo>
                  <a:lnTo>
                    <a:pt x="200" y="228"/>
                  </a:lnTo>
                  <a:lnTo>
                    <a:pt x="198" y="224"/>
                  </a:lnTo>
                  <a:lnTo>
                    <a:pt x="196" y="222"/>
                  </a:lnTo>
                  <a:lnTo>
                    <a:pt x="190" y="220"/>
                  </a:lnTo>
                  <a:lnTo>
                    <a:pt x="188" y="218"/>
                  </a:lnTo>
                  <a:lnTo>
                    <a:pt x="188" y="218"/>
                  </a:lnTo>
                  <a:lnTo>
                    <a:pt x="186" y="214"/>
                  </a:lnTo>
                  <a:lnTo>
                    <a:pt x="186" y="212"/>
                  </a:lnTo>
                  <a:lnTo>
                    <a:pt x="184" y="212"/>
                  </a:lnTo>
                  <a:lnTo>
                    <a:pt x="182" y="212"/>
                  </a:lnTo>
                  <a:lnTo>
                    <a:pt x="182" y="212"/>
                  </a:lnTo>
                  <a:lnTo>
                    <a:pt x="180" y="216"/>
                  </a:lnTo>
                  <a:lnTo>
                    <a:pt x="180" y="216"/>
                  </a:lnTo>
                  <a:lnTo>
                    <a:pt x="176" y="218"/>
                  </a:lnTo>
                  <a:lnTo>
                    <a:pt x="174" y="218"/>
                  </a:lnTo>
                  <a:lnTo>
                    <a:pt x="174" y="218"/>
                  </a:lnTo>
                  <a:lnTo>
                    <a:pt x="172" y="216"/>
                  </a:lnTo>
                  <a:lnTo>
                    <a:pt x="168" y="216"/>
                  </a:lnTo>
                  <a:lnTo>
                    <a:pt x="166" y="214"/>
                  </a:lnTo>
                  <a:lnTo>
                    <a:pt x="164" y="214"/>
                  </a:lnTo>
                  <a:lnTo>
                    <a:pt x="162" y="214"/>
                  </a:lnTo>
                  <a:lnTo>
                    <a:pt x="162" y="214"/>
                  </a:lnTo>
                  <a:lnTo>
                    <a:pt x="162" y="212"/>
                  </a:lnTo>
                  <a:lnTo>
                    <a:pt x="162" y="210"/>
                  </a:lnTo>
                  <a:lnTo>
                    <a:pt x="162" y="210"/>
                  </a:lnTo>
                  <a:lnTo>
                    <a:pt x="160" y="208"/>
                  </a:lnTo>
                  <a:lnTo>
                    <a:pt x="160" y="206"/>
                  </a:lnTo>
                  <a:lnTo>
                    <a:pt x="156" y="208"/>
                  </a:lnTo>
                  <a:lnTo>
                    <a:pt x="156" y="208"/>
                  </a:lnTo>
                  <a:lnTo>
                    <a:pt x="154" y="208"/>
                  </a:lnTo>
                  <a:lnTo>
                    <a:pt x="152" y="210"/>
                  </a:lnTo>
                  <a:lnTo>
                    <a:pt x="152" y="210"/>
                  </a:lnTo>
                  <a:lnTo>
                    <a:pt x="150" y="210"/>
                  </a:lnTo>
                  <a:lnTo>
                    <a:pt x="150" y="210"/>
                  </a:lnTo>
                  <a:lnTo>
                    <a:pt x="150" y="208"/>
                  </a:lnTo>
                  <a:lnTo>
                    <a:pt x="148" y="206"/>
                  </a:lnTo>
                  <a:lnTo>
                    <a:pt x="148" y="206"/>
                  </a:lnTo>
                  <a:lnTo>
                    <a:pt x="146" y="206"/>
                  </a:lnTo>
                  <a:lnTo>
                    <a:pt x="144" y="206"/>
                  </a:lnTo>
                  <a:lnTo>
                    <a:pt x="144" y="204"/>
                  </a:lnTo>
                  <a:lnTo>
                    <a:pt x="142" y="206"/>
                  </a:lnTo>
                  <a:lnTo>
                    <a:pt x="140" y="206"/>
                  </a:lnTo>
                  <a:lnTo>
                    <a:pt x="138" y="206"/>
                  </a:lnTo>
                  <a:lnTo>
                    <a:pt x="138" y="208"/>
                  </a:lnTo>
                  <a:lnTo>
                    <a:pt x="136" y="208"/>
                  </a:lnTo>
                  <a:lnTo>
                    <a:pt x="134" y="208"/>
                  </a:lnTo>
                  <a:lnTo>
                    <a:pt x="132" y="208"/>
                  </a:lnTo>
                  <a:lnTo>
                    <a:pt x="130" y="206"/>
                  </a:lnTo>
                  <a:lnTo>
                    <a:pt x="128" y="206"/>
                  </a:lnTo>
                  <a:lnTo>
                    <a:pt x="128" y="206"/>
                  </a:lnTo>
                  <a:lnTo>
                    <a:pt x="126" y="206"/>
                  </a:lnTo>
                  <a:lnTo>
                    <a:pt x="126" y="206"/>
                  </a:lnTo>
                  <a:lnTo>
                    <a:pt x="126" y="208"/>
                  </a:lnTo>
                  <a:lnTo>
                    <a:pt x="124" y="208"/>
                  </a:lnTo>
                  <a:lnTo>
                    <a:pt x="124" y="206"/>
                  </a:lnTo>
                  <a:lnTo>
                    <a:pt x="124" y="204"/>
                  </a:lnTo>
                  <a:lnTo>
                    <a:pt x="124" y="204"/>
                  </a:lnTo>
                  <a:lnTo>
                    <a:pt x="124" y="202"/>
                  </a:lnTo>
                  <a:lnTo>
                    <a:pt x="124" y="200"/>
                  </a:lnTo>
                  <a:lnTo>
                    <a:pt x="124" y="200"/>
                  </a:lnTo>
                  <a:lnTo>
                    <a:pt x="122" y="198"/>
                  </a:lnTo>
                  <a:lnTo>
                    <a:pt x="124" y="196"/>
                  </a:lnTo>
                  <a:lnTo>
                    <a:pt x="124" y="194"/>
                  </a:lnTo>
                  <a:lnTo>
                    <a:pt x="122" y="194"/>
                  </a:lnTo>
                  <a:lnTo>
                    <a:pt x="122" y="192"/>
                  </a:lnTo>
                  <a:lnTo>
                    <a:pt x="122" y="190"/>
                  </a:lnTo>
                  <a:lnTo>
                    <a:pt x="122" y="188"/>
                  </a:lnTo>
                  <a:lnTo>
                    <a:pt x="120" y="188"/>
                  </a:lnTo>
                  <a:lnTo>
                    <a:pt x="120" y="188"/>
                  </a:lnTo>
                  <a:lnTo>
                    <a:pt x="120" y="186"/>
                  </a:lnTo>
                  <a:lnTo>
                    <a:pt x="120" y="186"/>
                  </a:lnTo>
                  <a:lnTo>
                    <a:pt x="118" y="184"/>
                  </a:lnTo>
                  <a:lnTo>
                    <a:pt x="118" y="182"/>
                  </a:lnTo>
                  <a:lnTo>
                    <a:pt x="118" y="182"/>
                  </a:lnTo>
                  <a:lnTo>
                    <a:pt x="118" y="180"/>
                  </a:lnTo>
                  <a:lnTo>
                    <a:pt x="118" y="174"/>
                  </a:lnTo>
                  <a:lnTo>
                    <a:pt x="118" y="174"/>
                  </a:lnTo>
                  <a:lnTo>
                    <a:pt x="118" y="172"/>
                  </a:lnTo>
                  <a:lnTo>
                    <a:pt x="118" y="172"/>
                  </a:lnTo>
                  <a:lnTo>
                    <a:pt x="118" y="170"/>
                  </a:lnTo>
                  <a:lnTo>
                    <a:pt x="118" y="168"/>
                  </a:lnTo>
                  <a:lnTo>
                    <a:pt x="118" y="166"/>
                  </a:lnTo>
                  <a:lnTo>
                    <a:pt x="120" y="164"/>
                  </a:lnTo>
                  <a:lnTo>
                    <a:pt x="120" y="162"/>
                  </a:lnTo>
                  <a:lnTo>
                    <a:pt x="120" y="160"/>
                  </a:lnTo>
                  <a:lnTo>
                    <a:pt x="120" y="158"/>
                  </a:lnTo>
                  <a:lnTo>
                    <a:pt x="104" y="158"/>
                  </a:lnTo>
                  <a:lnTo>
                    <a:pt x="104" y="156"/>
                  </a:lnTo>
                  <a:lnTo>
                    <a:pt x="106" y="154"/>
                  </a:lnTo>
                  <a:lnTo>
                    <a:pt x="106" y="154"/>
                  </a:lnTo>
                  <a:lnTo>
                    <a:pt x="102" y="152"/>
                  </a:lnTo>
                  <a:lnTo>
                    <a:pt x="102" y="154"/>
                  </a:lnTo>
                  <a:lnTo>
                    <a:pt x="90" y="154"/>
                  </a:lnTo>
                  <a:lnTo>
                    <a:pt x="88" y="158"/>
                  </a:lnTo>
                  <a:lnTo>
                    <a:pt x="88" y="160"/>
                  </a:lnTo>
                  <a:lnTo>
                    <a:pt x="86" y="160"/>
                  </a:lnTo>
                  <a:lnTo>
                    <a:pt x="88" y="162"/>
                  </a:lnTo>
                  <a:lnTo>
                    <a:pt x="88" y="166"/>
                  </a:lnTo>
                  <a:lnTo>
                    <a:pt x="78" y="166"/>
                  </a:lnTo>
                  <a:lnTo>
                    <a:pt x="76" y="168"/>
                  </a:lnTo>
                  <a:lnTo>
                    <a:pt x="72" y="168"/>
                  </a:lnTo>
                  <a:lnTo>
                    <a:pt x="72" y="166"/>
                  </a:lnTo>
                  <a:lnTo>
                    <a:pt x="68" y="168"/>
                  </a:lnTo>
                  <a:lnTo>
                    <a:pt x="66" y="168"/>
                  </a:lnTo>
                  <a:lnTo>
                    <a:pt x="64" y="166"/>
                  </a:lnTo>
                  <a:lnTo>
                    <a:pt x="64" y="162"/>
                  </a:lnTo>
                  <a:lnTo>
                    <a:pt x="62" y="160"/>
                  </a:lnTo>
                  <a:lnTo>
                    <a:pt x="60" y="158"/>
                  </a:lnTo>
                  <a:lnTo>
                    <a:pt x="60" y="158"/>
                  </a:lnTo>
                  <a:lnTo>
                    <a:pt x="60" y="156"/>
                  </a:lnTo>
                  <a:lnTo>
                    <a:pt x="58" y="156"/>
                  </a:lnTo>
                  <a:lnTo>
                    <a:pt x="58" y="152"/>
                  </a:lnTo>
                  <a:lnTo>
                    <a:pt x="58" y="150"/>
                  </a:lnTo>
                  <a:lnTo>
                    <a:pt x="58" y="148"/>
                  </a:lnTo>
                  <a:lnTo>
                    <a:pt x="58" y="148"/>
                  </a:lnTo>
                  <a:lnTo>
                    <a:pt x="58" y="146"/>
                  </a:lnTo>
                  <a:lnTo>
                    <a:pt x="56" y="144"/>
                  </a:lnTo>
                  <a:lnTo>
                    <a:pt x="56" y="144"/>
                  </a:lnTo>
                  <a:lnTo>
                    <a:pt x="56" y="142"/>
                  </a:lnTo>
                  <a:lnTo>
                    <a:pt x="56" y="140"/>
                  </a:lnTo>
                  <a:lnTo>
                    <a:pt x="44" y="140"/>
                  </a:lnTo>
                  <a:lnTo>
                    <a:pt x="34" y="140"/>
                  </a:lnTo>
                  <a:lnTo>
                    <a:pt x="30" y="142"/>
                  </a:lnTo>
                  <a:lnTo>
                    <a:pt x="26" y="140"/>
                  </a:lnTo>
                  <a:lnTo>
                    <a:pt x="24" y="140"/>
                  </a:lnTo>
                  <a:lnTo>
                    <a:pt x="22" y="140"/>
                  </a:lnTo>
                  <a:lnTo>
                    <a:pt x="18" y="140"/>
                  </a:lnTo>
                  <a:lnTo>
                    <a:pt x="16" y="140"/>
                  </a:lnTo>
                  <a:lnTo>
                    <a:pt x="14" y="140"/>
                  </a:lnTo>
                  <a:lnTo>
                    <a:pt x="12" y="140"/>
                  </a:lnTo>
                  <a:lnTo>
                    <a:pt x="10" y="142"/>
                  </a:lnTo>
                  <a:lnTo>
                    <a:pt x="8" y="142"/>
                  </a:lnTo>
                  <a:lnTo>
                    <a:pt x="8" y="142"/>
                  </a:lnTo>
                  <a:lnTo>
                    <a:pt x="6" y="142"/>
                  </a:lnTo>
                  <a:lnTo>
                    <a:pt x="6" y="142"/>
                  </a:lnTo>
                  <a:lnTo>
                    <a:pt x="6" y="142"/>
                  </a:lnTo>
                  <a:lnTo>
                    <a:pt x="6" y="142"/>
                  </a:lnTo>
                  <a:lnTo>
                    <a:pt x="4" y="142"/>
                  </a:lnTo>
                  <a:lnTo>
                    <a:pt x="0" y="142"/>
                  </a:lnTo>
                  <a:lnTo>
                    <a:pt x="0" y="140"/>
                  </a:lnTo>
                  <a:close/>
                </a:path>
              </a:pathLst>
            </a:custGeom>
            <a:grpFill/>
            <a:ln w="6350">
              <a:solidFill>
                <a:srgbClr val="F6AA16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/>
              <a:endParaRPr lang="en-US" sz="3448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86" name="Denmark">
              <a:extLst>
                <a:ext uri="{FF2B5EF4-FFF2-40B4-BE49-F238E27FC236}">
                  <a16:creationId xmlns:a16="http://schemas.microsoft.com/office/drawing/2014/main" id="{DDC7C3B3-22DE-4440-9241-8F8238D2F14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73034" y="2878894"/>
              <a:ext cx="149281" cy="114832"/>
            </a:xfrm>
            <a:custGeom>
              <a:avLst/>
              <a:gdLst>
                <a:gd name="T0" fmla="*/ 60 w 78"/>
                <a:gd name="T1" fmla="*/ 58 h 60"/>
                <a:gd name="T2" fmla="*/ 62 w 78"/>
                <a:gd name="T3" fmla="*/ 54 h 60"/>
                <a:gd name="T4" fmla="*/ 56 w 78"/>
                <a:gd name="T5" fmla="*/ 54 h 60"/>
                <a:gd name="T6" fmla="*/ 56 w 78"/>
                <a:gd name="T7" fmla="*/ 58 h 60"/>
                <a:gd name="T8" fmla="*/ 74 w 78"/>
                <a:gd name="T9" fmla="*/ 48 h 60"/>
                <a:gd name="T10" fmla="*/ 74 w 78"/>
                <a:gd name="T11" fmla="*/ 42 h 60"/>
                <a:gd name="T12" fmla="*/ 50 w 78"/>
                <a:gd name="T13" fmla="*/ 36 h 60"/>
                <a:gd name="T14" fmla="*/ 42 w 78"/>
                <a:gd name="T15" fmla="*/ 46 h 60"/>
                <a:gd name="T16" fmla="*/ 36 w 78"/>
                <a:gd name="T17" fmla="*/ 42 h 60"/>
                <a:gd name="T18" fmla="*/ 36 w 78"/>
                <a:gd name="T19" fmla="*/ 36 h 60"/>
                <a:gd name="T20" fmla="*/ 40 w 78"/>
                <a:gd name="T21" fmla="*/ 36 h 60"/>
                <a:gd name="T22" fmla="*/ 44 w 78"/>
                <a:gd name="T23" fmla="*/ 36 h 60"/>
                <a:gd name="T24" fmla="*/ 46 w 78"/>
                <a:gd name="T25" fmla="*/ 30 h 60"/>
                <a:gd name="T26" fmla="*/ 48 w 78"/>
                <a:gd name="T27" fmla="*/ 38 h 60"/>
                <a:gd name="T28" fmla="*/ 48 w 78"/>
                <a:gd name="T29" fmla="*/ 44 h 60"/>
                <a:gd name="T30" fmla="*/ 44 w 78"/>
                <a:gd name="T31" fmla="*/ 48 h 60"/>
                <a:gd name="T32" fmla="*/ 48 w 78"/>
                <a:gd name="T33" fmla="*/ 48 h 60"/>
                <a:gd name="T34" fmla="*/ 36 w 78"/>
                <a:gd name="T35" fmla="*/ 50 h 60"/>
                <a:gd name="T36" fmla="*/ 42 w 78"/>
                <a:gd name="T37" fmla="*/ 50 h 60"/>
                <a:gd name="T38" fmla="*/ 44 w 78"/>
                <a:gd name="T39" fmla="*/ 54 h 60"/>
                <a:gd name="T40" fmla="*/ 40 w 78"/>
                <a:gd name="T41" fmla="*/ 54 h 60"/>
                <a:gd name="T42" fmla="*/ 34 w 78"/>
                <a:gd name="T43" fmla="*/ 52 h 60"/>
                <a:gd name="T44" fmla="*/ 26 w 78"/>
                <a:gd name="T45" fmla="*/ 36 h 60"/>
                <a:gd name="T46" fmla="*/ 28 w 78"/>
                <a:gd name="T47" fmla="*/ 36 h 60"/>
                <a:gd name="T48" fmla="*/ 28 w 78"/>
                <a:gd name="T49" fmla="*/ 50 h 60"/>
                <a:gd name="T50" fmla="*/ 30 w 78"/>
                <a:gd name="T51" fmla="*/ 50 h 60"/>
                <a:gd name="T52" fmla="*/ 32 w 78"/>
                <a:gd name="T53" fmla="*/ 48 h 60"/>
                <a:gd name="T54" fmla="*/ 24 w 78"/>
                <a:gd name="T55" fmla="*/ 38 h 60"/>
                <a:gd name="T56" fmla="*/ 30 w 78"/>
                <a:gd name="T57" fmla="*/ 46 h 60"/>
                <a:gd name="T58" fmla="*/ 24 w 78"/>
                <a:gd name="T59" fmla="*/ 48 h 60"/>
                <a:gd name="T60" fmla="*/ 30 w 78"/>
                <a:gd name="T61" fmla="*/ 10 h 60"/>
                <a:gd name="T62" fmla="*/ 30 w 78"/>
                <a:gd name="T63" fmla="*/ 10 h 60"/>
                <a:gd name="T64" fmla="*/ 12 w 78"/>
                <a:gd name="T65" fmla="*/ 16 h 60"/>
                <a:gd name="T66" fmla="*/ 8 w 78"/>
                <a:gd name="T67" fmla="*/ 22 h 60"/>
                <a:gd name="T68" fmla="*/ 12 w 78"/>
                <a:gd name="T69" fmla="*/ 14 h 60"/>
                <a:gd name="T70" fmla="*/ 20 w 78"/>
                <a:gd name="T71" fmla="*/ 14 h 60"/>
                <a:gd name="T72" fmla="*/ 26 w 78"/>
                <a:gd name="T73" fmla="*/ 8 h 60"/>
                <a:gd name="T74" fmla="*/ 28 w 78"/>
                <a:gd name="T75" fmla="*/ 0 h 60"/>
                <a:gd name="T76" fmla="*/ 18 w 78"/>
                <a:gd name="T77" fmla="*/ 8 h 60"/>
                <a:gd name="T78" fmla="*/ 8 w 78"/>
                <a:gd name="T79" fmla="*/ 14 h 60"/>
                <a:gd name="T80" fmla="*/ 2 w 78"/>
                <a:gd name="T81" fmla="*/ 18 h 60"/>
                <a:gd name="T82" fmla="*/ 18 w 78"/>
                <a:gd name="T83" fmla="*/ 50 h 60"/>
                <a:gd name="T84" fmla="*/ 16 w 78"/>
                <a:gd name="T85" fmla="*/ 48 h 60"/>
                <a:gd name="T86" fmla="*/ 16 w 78"/>
                <a:gd name="T87" fmla="*/ 42 h 60"/>
                <a:gd name="T88" fmla="*/ 22 w 78"/>
                <a:gd name="T89" fmla="*/ 36 h 60"/>
                <a:gd name="T90" fmla="*/ 24 w 78"/>
                <a:gd name="T91" fmla="*/ 30 h 60"/>
                <a:gd name="T92" fmla="*/ 30 w 78"/>
                <a:gd name="T93" fmla="*/ 28 h 60"/>
                <a:gd name="T94" fmla="*/ 30 w 78"/>
                <a:gd name="T95" fmla="*/ 24 h 60"/>
                <a:gd name="T96" fmla="*/ 24 w 78"/>
                <a:gd name="T97" fmla="*/ 20 h 60"/>
                <a:gd name="T98" fmla="*/ 22 w 78"/>
                <a:gd name="T99" fmla="*/ 16 h 60"/>
                <a:gd name="T100" fmla="*/ 12 w 78"/>
                <a:gd name="T101" fmla="*/ 16 h 60"/>
                <a:gd name="T102" fmla="*/ 16 w 78"/>
                <a:gd name="T103" fmla="*/ 24 h 60"/>
                <a:gd name="T104" fmla="*/ 14 w 78"/>
                <a:gd name="T105" fmla="*/ 22 h 60"/>
                <a:gd name="T106" fmla="*/ 10 w 78"/>
                <a:gd name="T107" fmla="*/ 22 h 60"/>
                <a:gd name="T108" fmla="*/ 4 w 78"/>
                <a:gd name="T109" fmla="*/ 22 h 60"/>
                <a:gd name="T110" fmla="*/ 2 w 78"/>
                <a:gd name="T111" fmla="*/ 28 h 60"/>
                <a:gd name="T112" fmla="*/ 4 w 78"/>
                <a:gd name="T113" fmla="*/ 34 h 60"/>
                <a:gd name="T114" fmla="*/ 2 w 78"/>
                <a:gd name="T115" fmla="*/ 42 h 60"/>
                <a:gd name="T116" fmla="*/ 6 w 78"/>
                <a:gd name="T117" fmla="*/ 48 h 60"/>
                <a:gd name="T118" fmla="*/ 16 w 78"/>
                <a:gd name="T119" fmla="*/ 5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78" h="60">
                  <a:moveTo>
                    <a:pt x="56" y="58"/>
                  </a:moveTo>
                  <a:lnTo>
                    <a:pt x="56" y="60"/>
                  </a:lnTo>
                  <a:lnTo>
                    <a:pt x="60" y="60"/>
                  </a:lnTo>
                  <a:lnTo>
                    <a:pt x="60" y="58"/>
                  </a:lnTo>
                  <a:lnTo>
                    <a:pt x="62" y="58"/>
                  </a:lnTo>
                  <a:lnTo>
                    <a:pt x="62" y="58"/>
                  </a:lnTo>
                  <a:lnTo>
                    <a:pt x="62" y="56"/>
                  </a:lnTo>
                  <a:lnTo>
                    <a:pt x="62" y="54"/>
                  </a:lnTo>
                  <a:lnTo>
                    <a:pt x="60" y="54"/>
                  </a:lnTo>
                  <a:lnTo>
                    <a:pt x="60" y="54"/>
                  </a:lnTo>
                  <a:lnTo>
                    <a:pt x="58" y="54"/>
                  </a:lnTo>
                  <a:lnTo>
                    <a:pt x="56" y="54"/>
                  </a:lnTo>
                  <a:lnTo>
                    <a:pt x="56" y="56"/>
                  </a:lnTo>
                  <a:lnTo>
                    <a:pt x="58" y="56"/>
                  </a:lnTo>
                  <a:lnTo>
                    <a:pt x="58" y="56"/>
                  </a:lnTo>
                  <a:lnTo>
                    <a:pt x="56" y="58"/>
                  </a:lnTo>
                  <a:lnTo>
                    <a:pt x="56" y="58"/>
                  </a:lnTo>
                  <a:close/>
                  <a:moveTo>
                    <a:pt x="74" y="42"/>
                  </a:moveTo>
                  <a:lnTo>
                    <a:pt x="74" y="46"/>
                  </a:lnTo>
                  <a:lnTo>
                    <a:pt x="74" y="48"/>
                  </a:lnTo>
                  <a:lnTo>
                    <a:pt x="78" y="50"/>
                  </a:lnTo>
                  <a:lnTo>
                    <a:pt x="78" y="46"/>
                  </a:lnTo>
                  <a:lnTo>
                    <a:pt x="76" y="44"/>
                  </a:lnTo>
                  <a:lnTo>
                    <a:pt x="74" y="42"/>
                  </a:lnTo>
                  <a:close/>
                  <a:moveTo>
                    <a:pt x="50" y="36"/>
                  </a:moveTo>
                  <a:lnTo>
                    <a:pt x="48" y="38"/>
                  </a:lnTo>
                  <a:lnTo>
                    <a:pt x="50" y="40"/>
                  </a:lnTo>
                  <a:lnTo>
                    <a:pt x="50" y="36"/>
                  </a:lnTo>
                  <a:close/>
                  <a:moveTo>
                    <a:pt x="44" y="48"/>
                  </a:moveTo>
                  <a:lnTo>
                    <a:pt x="42" y="48"/>
                  </a:lnTo>
                  <a:lnTo>
                    <a:pt x="40" y="48"/>
                  </a:lnTo>
                  <a:lnTo>
                    <a:pt x="42" y="46"/>
                  </a:lnTo>
                  <a:lnTo>
                    <a:pt x="42" y="44"/>
                  </a:lnTo>
                  <a:lnTo>
                    <a:pt x="38" y="44"/>
                  </a:lnTo>
                  <a:lnTo>
                    <a:pt x="38" y="44"/>
                  </a:lnTo>
                  <a:lnTo>
                    <a:pt x="36" y="42"/>
                  </a:lnTo>
                  <a:lnTo>
                    <a:pt x="36" y="40"/>
                  </a:lnTo>
                  <a:lnTo>
                    <a:pt x="34" y="38"/>
                  </a:lnTo>
                  <a:lnTo>
                    <a:pt x="34" y="36"/>
                  </a:lnTo>
                  <a:lnTo>
                    <a:pt x="36" y="36"/>
                  </a:lnTo>
                  <a:lnTo>
                    <a:pt x="36" y="34"/>
                  </a:lnTo>
                  <a:lnTo>
                    <a:pt x="38" y="34"/>
                  </a:lnTo>
                  <a:lnTo>
                    <a:pt x="40" y="36"/>
                  </a:lnTo>
                  <a:lnTo>
                    <a:pt x="40" y="36"/>
                  </a:lnTo>
                  <a:lnTo>
                    <a:pt x="42" y="38"/>
                  </a:lnTo>
                  <a:lnTo>
                    <a:pt x="42" y="36"/>
                  </a:lnTo>
                  <a:lnTo>
                    <a:pt x="44" y="38"/>
                  </a:lnTo>
                  <a:lnTo>
                    <a:pt x="44" y="36"/>
                  </a:lnTo>
                  <a:lnTo>
                    <a:pt x="42" y="34"/>
                  </a:lnTo>
                  <a:lnTo>
                    <a:pt x="40" y="34"/>
                  </a:lnTo>
                  <a:lnTo>
                    <a:pt x="42" y="32"/>
                  </a:lnTo>
                  <a:lnTo>
                    <a:pt x="46" y="30"/>
                  </a:lnTo>
                  <a:lnTo>
                    <a:pt x="48" y="30"/>
                  </a:lnTo>
                  <a:lnTo>
                    <a:pt x="48" y="32"/>
                  </a:lnTo>
                  <a:lnTo>
                    <a:pt x="48" y="36"/>
                  </a:lnTo>
                  <a:lnTo>
                    <a:pt x="48" y="38"/>
                  </a:lnTo>
                  <a:lnTo>
                    <a:pt x="46" y="40"/>
                  </a:lnTo>
                  <a:lnTo>
                    <a:pt x="46" y="40"/>
                  </a:lnTo>
                  <a:lnTo>
                    <a:pt x="48" y="42"/>
                  </a:lnTo>
                  <a:lnTo>
                    <a:pt x="48" y="44"/>
                  </a:lnTo>
                  <a:lnTo>
                    <a:pt x="46" y="44"/>
                  </a:lnTo>
                  <a:lnTo>
                    <a:pt x="44" y="46"/>
                  </a:lnTo>
                  <a:lnTo>
                    <a:pt x="44" y="48"/>
                  </a:lnTo>
                  <a:lnTo>
                    <a:pt x="44" y="48"/>
                  </a:lnTo>
                  <a:close/>
                  <a:moveTo>
                    <a:pt x="46" y="50"/>
                  </a:moveTo>
                  <a:lnTo>
                    <a:pt x="46" y="50"/>
                  </a:lnTo>
                  <a:lnTo>
                    <a:pt x="46" y="48"/>
                  </a:lnTo>
                  <a:lnTo>
                    <a:pt x="48" y="48"/>
                  </a:lnTo>
                  <a:lnTo>
                    <a:pt x="48" y="46"/>
                  </a:lnTo>
                  <a:lnTo>
                    <a:pt x="46" y="48"/>
                  </a:lnTo>
                  <a:lnTo>
                    <a:pt x="46" y="50"/>
                  </a:lnTo>
                  <a:close/>
                  <a:moveTo>
                    <a:pt x="36" y="50"/>
                  </a:moveTo>
                  <a:lnTo>
                    <a:pt x="38" y="52"/>
                  </a:lnTo>
                  <a:lnTo>
                    <a:pt x="40" y="52"/>
                  </a:lnTo>
                  <a:lnTo>
                    <a:pt x="40" y="52"/>
                  </a:lnTo>
                  <a:lnTo>
                    <a:pt x="42" y="50"/>
                  </a:lnTo>
                  <a:lnTo>
                    <a:pt x="44" y="50"/>
                  </a:lnTo>
                  <a:lnTo>
                    <a:pt x="44" y="50"/>
                  </a:lnTo>
                  <a:lnTo>
                    <a:pt x="44" y="52"/>
                  </a:lnTo>
                  <a:lnTo>
                    <a:pt x="44" y="54"/>
                  </a:lnTo>
                  <a:lnTo>
                    <a:pt x="44" y="56"/>
                  </a:lnTo>
                  <a:lnTo>
                    <a:pt x="42" y="56"/>
                  </a:lnTo>
                  <a:lnTo>
                    <a:pt x="42" y="54"/>
                  </a:lnTo>
                  <a:lnTo>
                    <a:pt x="40" y="54"/>
                  </a:lnTo>
                  <a:lnTo>
                    <a:pt x="38" y="56"/>
                  </a:lnTo>
                  <a:lnTo>
                    <a:pt x="34" y="54"/>
                  </a:lnTo>
                  <a:lnTo>
                    <a:pt x="32" y="52"/>
                  </a:lnTo>
                  <a:lnTo>
                    <a:pt x="34" y="52"/>
                  </a:lnTo>
                  <a:lnTo>
                    <a:pt x="34" y="50"/>
                  </a:lnTo>
                  <a:lnTo>
                    <a:pt x="34" y="50"/>
                  </a:lnTo>
                  <a:lnTo>
                    <a:pt x="36" y="50"/>
                  </a:lnTo>
                  <a:close/>
                  <a:moveTo>
                    <a:pt x="26" y="36"/>
                  </a:moveTo>
                  <a:lnTo>
                    <a:pt x="28" y="34"/>
                  </a:lnTo>
                  <a:lnTo>
                    <a:pt x="28" y="32"/>
                  </a:lnTo>
                  <a:lnTo>
                    <a:pt x="30" y="34"/>
                  </a:lnTo>
                  <a:lnTo>
                    <a:pt x="28" y="36"/>
                  </a:lnTo>
                  <a:lnTo>
                    <a:pt x="26" y="36"/>
                  </a:lnTo>
                  <a:close/>
                  <a:moveTo>
                    <a:pt x="26" y="50"/>
                  </a:moveTo>
                  <a:lnTo>
                    <a:pt x="28" y="52"/>
                  </a:lnTo>
                  <a:lnTo>
                    <a:pt x="28" y="50"/>
                  </a:lnTo>
                  <a:lnTo>
                    <a:pt x="26" y="50"/>
                  </a:lnTo>
                  <a:close/>
                  <a:moveTo>
                    <a:pt x="32" y="46"/>
                  </a:moveTo>
                  <a:lnTo>
                    <a:pt x="30" y="50"/>
                  </a:lnTo>
                  <a:lnTo>
                    <a:pt x="30" y="50"/>
                  </a:lnTo>
                  <a:lnTo>
                    <a:pt x="30" y="52"/>
                  </a:lnTo>
                  <a:lnTo>
                    <a:pt x="32" y="50"/>
                  </a:lnTo>
                  <a:lnTo>
                    <a:pt x="32" y="48"/>
                  </a:lnTo>
                  <a:lnTo>
                    <a:pt x="32" y="48"/>
                  </a:lnTo>
                  <a:lnTo>
                    <a:pt x="32" y="46"/>
                  </a:lnTo>
                  <a:lnTo>
                    <a:pt x="32" y="46"/>
                  </a:lnTo>
                  <a:close/>
                  <a:moveTo>
                    <a:pt x="20" y="40"/>
                  </a:moveTo>
                  <a:lnTo>
                    <a:pt x="24" y="38"/>
                  </a:lnTo>
                  <a:lnTo>
                    <a:pt x="26" y="40"/>
                  </a:lnTo>
                  <a:lnTo>
                    <a:pt x="28" y="40"/>
                  </a:lnTo>
                  <a:lnTo>
                    <a:pt x="30" y="44"/>
                  </a:lnTo>
                  <a:lnTo>
                    <a:pt x="30" y="46"/>
                  </a:lnTo>
                  <a:lnTo>
                    <a:pt x="28" y="48"/>
                  </a:lnTo>
                  <a:lnTo>
                    <a:pt x="26" y="48"/>
                  </a:lnTo>
                  <a:lnTo>
                    <a:pt x="26" y="48"/>
                  </a:lnTo>
                  <a:lnTo>
                    <a:pt x="24" y="48"/>
                  </a:lnTo>
                  <a:lnTo>
                    <a:pt x="20" y="46"/>
                  </a:lnTo>
                  <a:lnTo>
                    <a:pt x="20" y="42"/>
                  </a:lnTo>
                  <a:lnTo>
                    <a:pt x="20" y="40"/>
                  </a:lnTo>
                  <a:close/>
                  <a:moveTo>
                    <a:pt x="30" y="10"/>
                  </a:moveTo>
                  <a:lnTo>
                    <a:pt x="32" y="8"/>
                  </a:lnTo>
                  <a:lnTo>
                    <a:pt x="34" y="8"/>
                  </a:lnTo>
                  <a:lnTo>
                    <a:pt x="32" y="10"/>
                  </a:lnTo>
                  <a:lnTo>
                    <a:pt x="30" y="10"/>
                  </a:lnTo>
                  <a:close/>
                  <a:moveTo>
                    <a:pt x="8" y="20"/>
                  </a:moveTo>
                  <a:lnTo>
                    <a:pt x="8" y="18"/>
                  </a:lnTo>
                  <a:lnTo>
                    <a:pt x="10" y="16"/>
                  </a:lnTo>
                  <a:lnTo>
                    <a:pt x="12" y="16"/>
                  </a:lnTo>
                  <a:lnTo>
                    <a:pt x="12" y="18"/>
                  </a:lnTo>
                  <a:lnTo>
                    <a:pt x="10" y="20"/>
                  </a:lnTo>
                  <a:lnTo>
                    <a:pt x="8" y="20"/>
                  </a:lnTo>
                  <a:close/>
                  <a:moveTo>
                    <a:pt x="8" y="22"/>
                  </a:moveTo>
                  <a:lnTo>
                    <a:pt x="6" y="18"/>
                  </a:lnTo>
                  <a:lnTo>
                    <a:pt x="8" y="16"/>
                  </a:lnTo>
                  <a:lnTo>
                    <a:pt x="12" y="14"/>
                  </a:lnTo>
                  <a:lnTo>
                    <a:pt x="12" y="14"/>
                  </a:lnTo>
                  <a:lnTo>
                    <a:pt x="14" y="14"/>
                  </a:lnTo>
                  <a:lnTo>
                    <a:pt x="16" y="16"/>
                  </a:lnTo>
                  <a:lnTo>
                    <a:pt x="18" y="14"/>
                  </a:lnTo>
                  <a:lnTo>
                    <a:pt x="20" y="14"/>
                  </a:lnTo>
                  <a:lnTo>
                    <a:pt x="22" y="16"/>
                  </a:lnTo>
                  <a:lnTo>
                    <a:pt x="24" y="14"/>
                  </a:lnTo>
                  <a:lnTo>
                    <a:pt x="26" y="10"/>
                  </a:lnTo>
                  <a:lnTo>
                    <a:pt x="26" y="8"/>
                  </a:lnTo>
                  <a:lnTo>
                    <a:pt x="26" y="6"/>
                  </a:lnTo>
                  <a:lnTo>
                    <a:pt x="26" y="4"/>
                  </a:lnTo>
                  <a:lnTo>
                    <a:pt x="28" y="2"/>
                  </a:lnTo>
                  <a:lnTo>
                    <a:pt x="28" y="0"/>
                  </a:lnTo>
                  <a:lnTo>
                    <a:pt x="24" y="4"/>
                  </a:lnTo>
                  <a:lnTo>
                    <a:pt x="20" y="4"/>
                  </a:lnTo>
                  <a:lnTo>
                    <a:pt x="18" y="4"/>
                  </a:lnTo>
                  <a:lnTo>
                    <a:pt x="18" y="8"/>
                  </a:lnTo>
                  <a:lnTo>
                    <a:pt x="16" y="10"/>
                  </a:lnTo>
                  <a:lnTo>
                    <a:pt x="14" y="12"/>
                  </a:lnTo>
                  <a:lnTo>
                    <a:pt x="12" y="12"/>
                  </a:lnTo>
                  <a:lnTo>
                    <a:pt x="8" y="14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4" y="16"/>
                  </a:lnTo>
                  <a:lnTo>
                    <a:pt x="2" y="18"/>
                  </a:lnTo>
                  <a:lnTo>
                    <a:pt x="4" y="20"/>
                  </a:lnTo>
                  <a:lnTo>
                    <a:pt x="6" y="18"/>
                  </a:lnTo>
                  <a:lnTo>
                    <a:pt x="8" y="22"/>
                  </a:lnTo>
                  <a:close/>
                  <a:moveTo>
                    <a:pt x="18" y="50"/>
                  </a:moveTo>
                  <a:lnTo>
                    <a:pt x="18" y="50"/>
                  </a:lnTo>
                  <a:lnTo>
                    <a:pt x="18" y="50"/>
                  </a:lnTo>
                  <a:lnTo>
                    <a:pt x="16" y="48"/>
                  </a:lnTo>
                  <a:lnTo>
                    <a:pt x="16" y="48"/>
                  </a:lnTo>
                  <a:lnTo>
                    <a:pt x="16" y="46"/>
                  </a:lnTo>
                  <a:lnTo>
                    <a:pt x="18" y="44"/>
                  </a:lnTo>
                  <a:lnTo>
                    <a:pt x="18" y="42"/>
                  </a:lnTo>
                  <a:lnTo>
                    <a:pt x="16" y="42"/>
                  </a:lnTo>
                  <a:lnTo>
                    <a:pt x="16" y="40"/>
                  </a:lnTo>
                  <a:lnTo>
                    <a:pt x="22" y="38"/>
                  </a:lnTo>
                  <a:lnTo>
                    <a:pt x="20" y="36"/>
                  </a:lnTo>
                  <a:lnTo>
                    <a:pt x="22" y="36"/>
                  </a:lnTo>
                  <a:lnTo>
                    <a:pt x="22" y="36"/>
                  </a:lnTo>
                  <a:lnTo>
                    <a:pt x="26" y="36"/>
                  </a:lnTo>
                  <a:lnTo>
                    <a:pt x="26" y="32"/>
                  </a:lnTo>
                  <a:lnTo>
                    <a:pt x="24" y="30"/>
                  </a:lnTo>
                  <a:lnTo>
                    <a:pt x="26" y="28"/>
                  </a:lnTo>
                  <a:lnTo>
                    <a:pt x="28" y="28"/>
                  </a:lnTo>
                  <a:lnTo>
                    <a:pt x="30" y="30"/>
                  </a:lnTo>
                  <a:lnTo>
                    <a:pt x="30" y="28"/>
                  </a:lnTo>
                  <a:lnTo>
                    <a:pt x="32" y="30"/>
                  </a:lnTo>
                  <a:lnTo>
                    <a:pt x="32" y="28"/>
                  </a:lnTo>
                  <a:lnTo>
                    <a:pt x="32" y="26"/>
                  </a:lnTo>
                  <a:lnTo>
                    <a:pt x="30" y="24"/>
                  </a:lnTo>
                  <a:lnTo>
                    <a:pt x="30" y="24"/>
                  </a:lnTo>
                  <a:lnTo>
                    <a:pt x="26" y="24"/>
                  </a:lnTo>
                  <a:lnTo>
                    <a:pt x="26" y="22"/>
                  </a:lnTo>
                  <a:lnTo>
                    <a:pt x="24" y="20"/>
                  </a:lnTo>
                  <a:lnTo>
                    <a:pt x="22" y="20"/>
                  </a:lnTo>
                  <a:lnTo>
                    <a:pt x="24" y="20"/>
                  </a:lnTo>
                  <a:lnTo>
                    <a:pt x="24" y="16"/>
                  </a:lnTo>
                  <a:lnTo>
                    <a:pt x="22" y="16"/>
                  </a:lnTo>
                  <a:lnTo>
                    <a:pt x="18" y="16"/>
                  </a:lnTo>
                  <a:lnTo>
                    <a:pt x="16" y="16"/>
                  </a:lnTo>
                  <a:lnTo>
                    <a:pt x="14" y="16"/>
                  </a:lnTo>
                  <a:lnTo>
                    <a:pt x="12" y="16"/>
                  </a:lnTo>
                  <a:lnTo>
                    <a:pt x="14" y="20"/>
                  </a:lnTo>
                  <a:lnTo>
                    <a:pt x="14" y="20"/>
                  </a:lnTo>
                  <a:lnTo>
                    <a:pt x="16" y="22"/>
                  </a:lnTo>
                  <a:lnTo>
                    <a:pt x="16" y="24"/>
                  </a:lnTo>
                  <a:lnTo>
                    <a:pt x="14" y="22"/>
                  </a:lnTo>
                  <a:lnTo>
                    <a:pt x="12" y="24"/>
                  </a:lnTo>
                  <a:lnTo>
                    <a:pt x="12" y="22"/>
                  </a:lnTo>
                  <a:lnTo>
                    <a:pt x="14" y="22"/>
                  </a:lnTo>
                  <a:lnTo>
                    <a:pt x="12" y="18"/>
                  </a:lnTo>
                  <a:lnTo>
                    <a:pt x="12" y="18"/>
                  </a:lnTo>
                  <a:lnTo>
                    <a:pt x="10" y="22"/>
                  </a:lnTo>
                  <a:lnTo>
                    <a:pt x="10" y="22"/>
                  </a:lnTo>
                  <a:lnTo>
                    <a:pt x="8" y="24"/>
                  </a:lnTo>
                  <a:lnTo>
                    <a:pt x="6" y="22"/>
                  </a:lnTo>
                  <a:lnTo>
                    <a:pt x="4" y="22"/>
                  </a:lnTo>
                  <a:lnTo>
                    <a:pt x="4" y="22"/>
                  </a:lnTo>
                  <a:lnTo>
                    <a:pt x="2" y="24"/>
                  </a:lnTo>
                  <a:lnTo>
                    <a:pt x="4" y="26"/>
                  </a:lnTo>
                  <a:lnTo>
                    <a:pt x="4" y="28"/>
                  </a:lnTo>
                  <a:lnTo>
                    <a:pt x="2" y="28"/>
                  </a:lnTo>
                  <a:lnTo>
                    <a:pt x="2" y="28"/>
                  </a:lnTo>
                  <a:lnTo>
                    <a:pt x="2" y="30"/>
                  </a:lnTo>
                  <a:lnTo>
                    <a:pt x="4" y="32"/>
                  </a:lnTo>
                  <a:lnTo>
                    <a:pt x="4" y="34"/>
                  </a:lnTo>
                  <a:lnTo>
                    <a:pt x="6" y="36"/>
                  </a:lnTo>
                  <a:lnTo>
                    <a:pt x="2" y="36"/>
                  </a:lnTo>
                  <a:lnTo>
                    <a:pt x="0" y="40"/>
                  </a:lnTo>
                  <a:lnTo>
                    <a:pt x="2" y="42"/>
                  </a:lnTo>
                  <a:lnTo>
                    <a:pt x="4" y="40"/>
                  </a:lnTo>
                  <a:lnTo>
                    <a:pt x="6" y="44"/>
                  </a:lnTo>
                  <a:lnTo>
                    <a:pt x="8" y="46"/>
                  </a:lnTo>
                  <a:lnTo>
                    <a:pt x="6" y="48"/>
                  </a:lnTo>
                  <a:lnTo>
                    <a:pt x="6" y="50"/>
                  </a:lnTo>
                  <a:lnTo>
                    <a:pt x="10" y="50"/>
                  </a:lnTo>
                  <a:lnTo>
                    <a:pt x="14" y="50"/>
                  </a:lnTo>
                  <a:lnTo>
                    <a:pt x="16" y="50"/>
                  </a:lnTo>
                  <a:lnTo>
                    <a:pt x="18" y="50"/>
                  </a:lnTo>
                  <a:close/>
                </a:path>
              </a:pathLst>
            </a:custGeom>
            <a:grpFill/>
            <a:ln w="6350">
              <a:solidFill>
                <a:srgbClr val="F6AA16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/>
              <a:endParaRPr lang="en-US" sz="3448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87" name="Damascus">
              <a:extLst>
                <a:ext uri="{FF2B5EF4-FFF2-40B4-BE49-F238E27FC236}">
                  <a16:creationId xmlns:a16="http://schemas.microsoft.com/office/drawing/2014/main" id="{FCF3B4FA-1B29-4F5A-A701-AA9B29A20E45}"/>
                </a:ext>
              </a:extLst>
            </p:cNvPr>
            <p:cNvSpPr>
              <a:spLocks/>
            </p:cNvSpPr>
            <p:nvPr/>
          </p:nvSpPr>
          <p:spPr bwMode="auto">
            <a:xfrm>
              <a:off x="6727574" y="3602333"/>
              <a:ext cx="7655" cy="22966"/>
            </a:xfrm>
            <a:custGeom>
              <a:avLst/>
              <a:gdLst>
                <a:gd name="T0" fmla="*/ 0 w 4"/>
                <a:gd name="T1" fmla="*/ 12 h 12"/>
                <a:gd name="T2" fmla="*/ 0 w 4"/>
                <a:gd name="T3" fmla="*/ 10 h 12"/>
                <a:gd name="T4" fmla="*/ 0 w 4"/>
                <a:gd name="T5" fmla="*/ 8 h 12"/>
                <a:gd name="T6" fmla="*/ 0 w 4"/>
                <a:gd name="T7" fmla="*/ 6 h 12"/>
                <a:gd name="T8" fmla="*/ 0 w 4"/>
                <a:gd name="T9" fmla="*/ 2 h 12"/>
                <a:gd name="T10" fmla="*/ 2 w 4"/>
                <a:gd name="T11" fmla="*/ 0 h 12"/>
                <a:gd name="T12" fmla="*/ 2 w 4"/>
                <a:gd name="T13" fmla="*/ 0 h 12"/>
                <a:gd name="T14" fmla="*/ 2 w 4"/>
                <a:gd name="T15" fmla="*/ 2 h 12"/>
                <a:gd name="T16" fmla="*/ 4 w 4"/>
                <a:gd name="T17" fmla="*/ 2 h 12"/>
                <a:gd name="T18" fmla="*/ 4 w 4"/>
                <a:gd name="T19" fmla="*/ 8 h 12"/>
                <a:gd name="T20" fmla="*/ 4 w 4"/>
                <a:gd name="T21" fmla="*/ 10 h 12"/>
                <a:gd name="T22" fmla="*/ 4 w 4"/>
                <a:gd name="T23" fmla="*/ 10 h 12"/>
                <a:gd name="T24" fmla="*/ 2 w 4"/>
                <a:gd name="T25" fmla="*/ 10 h 12"/>
                <a:gd name="T26" fmla="*/ 2 w 4"/>
                <a:gd name="T27" fmla="*/ 12 h 12"/>
                <a:gd name="T28" fmla="*/ 0 w 4"/>
                <a:gd name="T29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" h="12">
                  <a:moveTo>
                    <a:pt x="0" y="12"/>
                  </a:moveTo>
                  <a:lnTo>
                    <a:pt x="0" y="10"/>
                  </a:lnTo>
                  <a:lnTo>
                    <a:pt x="0" y="8"/>
                  </a:lnTo>
                  <a:lnTo>
                    <a:pt x="0" y="6"/>
                  </a:lnTo>
                  <a:lnTo>
                    <a:pt x="0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2"/>
                  </a:lnTo>
                  <a:lnTo>
                    <a:pt x="4" y="2"/>
                  </a:lnTo>
                  <a:lnTo>
                    <a:pt x="4" y="8"/>
                  </a:lnTo>
                  <a:lnTo>
                    <a:pt x="4" y="10"/>
                  </a:lnTo>
                  <a:lnTo>
                    <a:pt x="4" y="10"/>
                  </a:lnTo>
                  <a:lnTo>
                    <a:pt x="2" y="10"/>
                  </a:lnTo>
                  <a:lnTo>
                    <a:pt x="2" y="12"/>
                  </a:lnTo>
                  <a:lnTo>
                    <a:pt x="0" y="12"/>
                  </a:lnTo>
                  <a:close/>
                </a:path>
              </a:pathLst>
            </a:custGeom>
            <a:grpFill/>
            <a:ln w="6350">
              <a:solidFill>
                <a:srgbClr val="F6AA16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/>
              <a:endParaRPr lang="en-US" sz="3448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88" name="Czechia">
              <a:extLst>
                <a:ext uri="{FF2B5EF4-FFF2-40B4-BE49-F238E27FC236}">
                  <a16:creationId xmlns:a16="http://schemas.microsoft.com/office/drawing/2014/main" id="{DBD5BC29-9471-4CA8-BB05-5630311B73F9}"/>
                </a:ext>
              </a:extLst>
            </p:cNvPr>
            <p:cNvSpPr>
              <a:spLocks/>
            </p:cNvSpPr>
            <p:nvPr/>
          </p:nvSpPr>
          <p:spPr bwMode="auto">
            <a:xfrm>
              <a:off x="6164899" y="3097074"/>
              <a:ext cx="172247" cy="76554"/>
            </a:xfrm>
            <a:custGeom>
              <a:avLst/>
              <a:gdLst>
                <a:gd name="T0" fmla="*/ 34 w 90"/>
                <a:gd name="T1" fmla="*/ 2 h 40"/>
                <a:gd name="T2" fmla="*/ 36 w 90"/>
                <a:gd name="T3" fmla="*/ 2 h 40"/>
                <a:gd name="T4" fmla="*/ 42 w 90"/>
                <a:gd name="T5" fmla="*/ 2 h 40"/>
                <a:gd name="T6" fmla="*/ 44 w 90"/>
                <a:gd name="T7" fmla="*/ 6 h 40"/>
                <a:gd name="T8" fmla="*/ 48 w 90"/>
                <a:gd name="T9" fmla="*/ 6 h 40"/>
                <a:gd name="T10" fmla="*/ 48 w 90"/>
                <a:gd name="T11" fmla="*/ 12 h 40"/>
                <a:gd name="T12" fmla="*/ 48 w 90"/>
                <a:gd name="T13" fmla="*/ 14 h 40"/>
                <a:gd name="T14" fmla="*/ 52 w 90"/>
                <a:gd name="T15" fmla="*/ 14 h 40"/>
                <a:gd name="T16" fmla="*/ 50 w 90"/>
                <a:gd name="T17" fmla="*/ 10 h 40"/>
                <a:gd name="T18" fmla="*/ 58 w 90"/>
                <a:gd name="T19" fmla="*/ 12 h 40"/>
                <a:gd name="T20" fmla="*/ 60 w 90"/>
                <a:gd name="T21" fmla="*/ 14 h 40"/>
                <a:gd name="T22" fmla="*/ 68 w 90"/>
                <a:gd name="T23" fmla="*/ 14 h 40"/>
                <a:gd name="T24" fmla="*/ 78 w 90"/>
                <a:gd name="T25" fmla="*/ 22 h 40"/>
                <a:gd name="T26" fmla="*/ 82 w 90"/>
                <a:gd name="T27" fmla="*/ 26 h 40"/>
                <a:gd name="T28" fmla="*/ 88 w 90"/>
                <a:gd name="T29" fmla="*/ 24 h 40"/>
                <a:gd name="T30" fmla="*/ 90 w 90"/>
                <a:gd name="T31" fmla="*/ 30 h 40"/>
                <a:gd name="T32" fmla="*/ 82 w 90"/>
                <a:gd name="T33" fmla="*/ 32 h 40"/>
                <a:gd name="T34" fmla="*/ 76 w 90"/>
                <a:gd name="T35" fmla="*/ 34 h 40"/>
                <a:gd name="T36" fmla="*/ 66 w 90"/>
                <a:gd name="T37" fmla="*/ 38 h 40"/>
                <a:gd name="T38" fmla="*/ 62 w 90"/>
                <a:gd name="T39" fmla="*/ 36 h 40"/>
                <a:gd name="T40" fmla="*/ 54 w 90"/>
                <a:gd name="T41" fmla="*/ 38 h 40"/>
                <a:gd name="T42" fmla="*/ 48 w 90"/>
                <a:gd name="T43" fmla="*/ 36 h 40"/>
                <a:gd name="T44" fmla="*/ 42 w 90"/>
                <a:gd name="T45" fmla="*/ 34 h 40"/>
                <a:gd name="T46" fmla="*/ 34 w 90"/>
                <a:gd name="T47" fmla="*/ 34 h 40"/>
                <a:gd name="T48" fmla="*/ 32 w 90"/>
                <a:gd name="T49" fmla="*/ 36 h 40"/>
                <a:gd name="T50" fmla="*/ 28 w 90"/>
                <a:gd name="T51" fmla="*/ 38 h 40"/>
                <a:gd name="T52" fmla="*/ 22 w 90"/>
                <a:gd name="T53" fmla="*/ 36 h 40"/>
                <a:gd name="T54" fmla="*/ 20 w 90"/>
                <a:gd name="T55" fmla="*/ 36 h 40"/>
                <a:gd name="T56" fmla="*/ 12 w 90"/>
                <a:gd name="T57" fmla="*/ 28 h 40"/>
                <a:gd name="T58" fmla="*/ 6 w 90"/>
                <a:gd name="T59" fmla="*/ 24 h 40"/>
                <a:gd name="T60" fmla="*/ 6 w 90"/>
                <a:gd name="T61" fmla="*/ 20 h 40"/>
                <a:gd name="T62" fmla="*/ 0 w 90"/>
                <a:gd name="T63" fmla="*/ 14 h 40"/>
                <a:gd name="T64" fmla="*/ 0 w 90"/>
                <a:gd name="T65" fmla="*/ 12 h 40"/>
                <a:gd name="T66" fmla="*/ 4 w 90"/>
                <a:gd name="T67" fmla="*/ 14 h 40"/>
                <a:gd name="T68" fmla="*/ 10 w 90"/>
                <a:gd name="T69" fmla="*/ 8 h 40"/>
                <a:gd name="T70" fmla="*/ 16 w 90"/>
                <a:gd name="T71" fmla="*/ 6 h 40"/>
                <a:gd name="T72" fmla="*/ 20 w 90"/>
                <a:gd name="T73" fmla="*/ 4 h 40"/>
                <a:gd name="T74" fmla="*/ 24 w 90"/>
                <a:gd name="T75" fmla="*/ 4 h 40"/>
                <a:gd name="T76" fmla="*/ 28 w 90"/>
                <a:gd name="T77" fmla="*/ 2 h 40"/>
                <a:gd name="T78" fmla="*/ 32 w 90"/>
                <a:gd name="T79" fmla="*/ 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90" h="40">
                  <a:moveTo>
                    <a:pt x="32" y="0"/>
                  </a:moveTo>
                  <a:lnTo>
                    <a:pt x="34" y="2"/>
                  </a:lnTo>
                  <a:lnTo>
                    <a:pt x="34" y="2"/>
                  </a:lnTo>
                  <a:lnTo>
                    <a:pt x="36" y="2"/>
                  </a:lnTo>
                  <a:lnTo>
                    <a:pt x="38" y="2"/>
                  </a:lnTo>
                  <a:lnTo>
                    <a:pt x="42" y="2"/>
                  </a:lnTo>
                  <a:lnTo>
                    <a:pt x="42" y="4"/>
                  </a:lnTo>
                  <a:lnTo>
                    <a:pt x="44" y="6"/>
                  </a:lnTo>
                  <a:lnTo>
                    <a:pt x="46" y="6"/>
                  </a:lnTo>
                  <a:lnTo>
                    <a:pt x="48" y="6"/>
                  </a:lnTo>
                  <a:lnTo>
                    <a:pt x="48" y="10"/>
                  </a:lnTo>
                  <a:lnTo>
                    <a:pt x="48" y="12"/>
                  </a:lnTo>
                  <a:lnTo>
                    <a:pt x="48" y="12"/>
                  </a:lnTo>
                  <a:lnTo>
                    <a:pt x="48" y="14"/>
                  </a:lnTo>
                  <a:lnTo>
                    <a:pt x="50" y="14"/>
                  </a:lnTo>
                  <a:lnTo>
                    <a:pt x="52" y="14"/>
                  </a:lnTo>
                  <a:lnTo>
                    <a:pt x="54" y="14"/>
                  </a:lnTo>
                  <a:lnTo>
                    <a:pt x="50" y="10"/>
                  </a:lnTo>
                  <a:lnTo>
                    <a:pt x="52" y="8"/>
                  </a:lnTo>
                  <a:lnTo>
                    <a:pt x="58" y="12"/>
                  </a:lnTo>
                  <a:lnTo>
                    <a:pt x="62" y="12"/>
                  </a:lnTo>
                  <a:lnTo>
                    <a:pt x="60" y="14"/>
                  </a:lnTo>
                  <a:lnTo>
                    <a:pt x="62" y="16"/>
                  </a:lnTo>
                  <a:lnTo>
                    <a:pt x="68" y="14"/>
                  </a:lnTo>
                  <a:lnTo>
                    <a:pt x="72" y="16"/>
                  </a:lnTo>
                  <a:lnTo>
                    <a:pt x="78" y="22"/>
                  </a:lnTo>
                  <a:lnTo>
                    <a:pt x="82" y="26"/>
                  </a:lnTo>
                  <a:lnTo>
                    <a:pt x="82" y="26"/>
                  </a:lnTo>
                  <a:lnTo>
                    <a:pt x="84" y="24"/>
                  </a:lnTo>
                  <a:lnTo>
                    <a:pt x="88" y="24"/>
                  </a:lnTo>
                  <a:lnTo>
                    <a:pt x="90" y="26"/>
                  </a:lnTo>
                  <a:lnTo>
                    <a:pt x="90" y="30"/>
                  </a:lnTo>
                  <a:lnTo>
                    <a:pt x="84" y="28"/>
                  </a:lnTo>
                  <a:lnTo>
                    <a:pt x="82" y="32"/>
                  </a:lnTo>
                  <a:lnTo>
                    <a:pt x="78" y="32"/>
                  </a:lnTo>
                  <a:lnTo>
                    <a:pt x="76" y="34"/>
                  </a:lnTo>
                  <a:lnTo>
                    <a:pt x="70" y="36"/>
                  </a:lnTo>
                  <a:lnTo>
                    <a:pt x="66" y="38"/>
                  </a:lnTo>
                  <a:lnTo>
                    <a:pt x="64" y="36"/>
                  </a:lnTo>
                  <a:lnTo>
                    <a:pt x="62" y="36"/>
                  </a:lnTo>
                  <a:lnTo>
                    <a:pt x="60" y="38"/>
                  </a:lnTo>
                  <a:lnTo>
                    <a:pt x="54" y="38"/>
                  </a:lnTo>
                  <a:lnTo>
                    <a:pt x="52" y="36"/>
                  </a:lnTo>
                  <a:lnTo>
                    <a:pt x="48" y="36"/>
                  </a:lnTo>
                  <a:lnTo>
                    <a:pt x="44" y="36"/>
                  </a:lnTo>
                  <a:lnTo>
                    <a:pt x="42" y="34"/>
                  </a:lnTo>
                  <a:lnTo>
                    <a:pt x="38" y="34"/>
                  </a:lnTo>
                  <a:lnTo>
                    <a:pt x="34" y="34"/>
                  </a:lnTo>
                  <a:lnTo>
                    <a:pt x="34" y="36"/>
                  </a:lnTo>
                  <a:lnTo>
                    <a:pt x="32" y="36"/>
                  </a:lnTo>
                  <a:lnTo>
                    <a:pt x="32" y="38"/>
                  </a:lnTo>
                  <a:lnTo>
                    <a:pt x="28" y="38"/>
                  </a:lnTo>
                  <a:lnTo>
                    <a:pt x="28" y="40"/>
                  </a:lnTo>
                  <a:lnTo>
                    <a:pt x="22" y="36"/>
                  </a:lnTo>
                  <a:lnTo>
                    <a:pt x="20" y="36"/>
                  </a:lnTo>
                  <a:lnTo>
                    <a:pt x="20" y="36"/>
                  </a:lnTo>
                  <a:lnTo>
                    <a:pt x="14" y="30"/>
                  </a:lnTo>
                  <a:lnTo>
                    <a:pt x="12" y="28"/>
                  </a:lnTo>
                  <a:lnTo>
                    <a:pt x="8" y="26"/>
                  </a:lnTo>
                  <a:lnTo>
                    <a:pt x="6" y="24"/>
                  </a:lnTo>
                  <a:lnTo>
                    <a:pt x="6" y="22"/>
                  </a:lnTo>
                  <a:lnTo>
                    <a:pt x="6" y="20"/>
                  </a:lnTo>
                  <a:lnTo>
                    <a:pt x="4" y="16"/>
                  </a:lnTo>
                  <a:lnTo>
                    <a:pt x="0" y="14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2" y="12"/>
                  </a:lnTo>
                  <a:lnTo>
                    <a:pt x="4" y="14"/>
                  </a:lnTo>
                  <a:lnTo>
                    <a:pt x="8" y="8"/>
                  </a:lnTo>
                  <a:lnTo>
                    <a:pt x="10" y="8"/>
                  </a:lnTo>
                  <a:lnTo>
                    <a:pt x="12" y="6"/>
                  </a:lnTo>
                  <a:lnTo>
                    <a:pt x="16" y="6"/>
                  </a:lnTo>
                  <a:lnTo>
                    <a:pt x="16" y="4"/>
                  </a:lnTo>
                  <a:lnTo>
                    <a:pt x="20" y="4"/>
                  </a:lnTo>
                  <a:lnTo>
                    <a:pt x="22" y="4"/>
                  </a:lnTo>
                  <a:lnTo>
                    <a:pt x="24" y="4"/>
                  </a:lnTo>
                  <a:lnTo>
                    <a:pt x="24" y="0"/>
                  </a:lnTo>
                  <a:lnTo>
                    <a:pt x="28" y="2"/>
                  </a:lnTo>
                  <a:lnTo>
                    <a:pt x="30" y="0"/>
                  </a:lnTo>
                  <a:lnTo>
                    <a:pt x="32" y="2"/>
                  </a:lnTo>
                  <a:lnTo>
                    <a:pt x="32" y="0"/>
                  </a:lnTo>
                  <a:close/>
                </a:path>
              </a:pathLst>
            </a:custGeom>
            <a:grpFill/>
            <a:ln w="6350">
              <a:solidFill>
                <a:srgbClr val="F6AA16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/>
              <a:endParaRPr lang="en-US" sz="3448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89" name="Cyprus">
              <a:extLst>
                <a:ext uri="{FF2B5EF4-FFF2-40B4-BE49-F238E27FC236}">
                  <a16:creationId xmlns:a16="http://schemas.microsoft.com/office/drawing/2014/main" id="{718AA127-425D-469D-A26B-789F24649B66}"/>
                </a:ext>
              </a:extLst>
            </p:cNvPr>
            <p:cNvSpPr>
              <a:spLocks/>
            </p:cNvSpPr>
            <p:nvPr/>
          </p:nvSpPr>
          <p:spPr bwMode="auto">
            <a:xfrm>
              <a:off x="6647192" y="3541089"/>
              <a:ext cx="49760" cy="30622"/>
            </a:xfrm>
            <a:custGeom>
              <a:avLst/>
              <a:gdLst>
                <a:gd name="T0" fmla="*/ 4 w 26"/>
                <a:gd name="T1" fmla="*/ 16 h 16"/>
                <a:gd name="T2" fmla="*/ 2 w 26"/>
                <a:gd name="T3" fmla="*/ 14 h 16"/>
                <a:gd name="T4" fmla="*/ 0 w 26"/>
                <a:gd name="T5" fmla="*/ 12 h 16"/>
                <a:gd name="T6" fmla="*/ 0 w 26"/>
                <a:gd name="T7" fmla="*/ 10 h 16"/>
                <a:gd name="T8" fmla="*/ 2 w 26"/>
                <a:gd name="T9" fmla="*/ 8 h 16"/>
                <a:gd name="T10" fmla="*/ 2 w 26"/>
                <a:gd name="T11" fmla="*/ 6 h 16"/>
                <a:gd name="T12" fmla="*/ 4 w 26"/>
                <a:gd name="T13" fmla="*/ 8 h 16"/>
                <a:gd name="T14" fmla="*/ 6 w 26"/>
                <a:gd name="T15" fmla="*/ 8 h 16"/>
                <a:gd name="T16" fmla="*/ 8 w 26"/>
                <a:gd name="T17" fmla="*/ 6 h 16"/>
                <a:gd name="T18" fmla="*/ 8 w 26"/>
                <a:gd name="T19" fmla="*/ 4 h 16"/>
                <a:gd name="T20" fmla="*/ 10 w 26"/>
                <a:gd name="T21" fmla="*/ 4 h 16"/>
                <a:gd name="T22" fmla="*/ 12 w 26"/>
                <a:gd name="T23" fmla="*/ 6 h 16"/>
                <a:gd name="T24" fmla="*/ 16 w 26"/>
                <a:gd name="T25" fmla="*/ 4 h 16"/>
                <a:gd name="T26" fmla="*/ 20 w 26"/>
                <a:gd name="T27" fmla="*/ 4 h 16"/>
                <a:gd name="T28" fmla="*/ 24 w 26"/>
                <a:gd name="T29" fmla="*/ 0 h 16"/>
                <a:gd name="T30" fmla="*/ 26 w 26"/>
                <a:gd name="T31" fmla="*/ 0 h 16"/>
                <a:gd name="T32" fmla="*/ 26 w 26"/>
                <a:gd name="T33" fmla="*/ 2 h 16"/>
                <a:gd name="T34" fmla="*/ 26 w 26"/>
                <a:gd name="T35" fmla="*/ 2 h 16"/>
                <a:gd name="T36" fmla="*/ 22 w 26"/>
                <a:gd name="T37" fmla="*/ 4 h 16"/>
                <a:gd name="T38" fmla="*/ 20 w 26"/>
                <a:gd name="T39" fmla="*/ 8 h 16"/>
                <a:gd name="T40" fmla="*/ 20 w 26"/>
                <a:gd name="T41" fmla="*/ 10 h 16"/>
                <a:gd name="T42" fmla="*/ 20 w 26"/>
                <a:gd name="T43" fmla="*/ 12 h 16"/>
                <a:gd name="T44" fmla="*/ 18 w 26"/>
                <a:gd name="T45" fmla="*/ 10 h 16"/>
                <a:gd name="T46" fmla="*/ 16 w 26"/>
                <a:gd name="T47" fmla="*/ 12 h 16"/>
                <a:gd name="T48" fmla="*/ 12 w 26"/>
                <a:gd name="T49" fmla="*/ 14 h 16"/>
                <a:gd name="T50" fmla="*/ 10 w 26"/>
                <a:gd name="T51" fmla="*/ 16 h 16"/>
                <a:gd name="T52" fmla="*/ 8 w 26"/>
                <a:gd name="T53" fmla="*/ 16 h 16"/>
                <a:gd name="T54" fmla="*/ 8 w 26"/>
                <a:gd name="T55" fmla="*/ 16 h 16"/>
                <a:gd name="T56" fmla="*/ 4 w 26"/>
                <a:gd name="T57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6" h="16">
                  <a:moveTo>
                    <a:pt x="4" y="16"/>
                  </a:moveTo>
                  <a:lnTo>
                    <a:pt x="2" y="14"/>
                  </a:lnTo>
                  <a:lnTo>
                    <a:pt x="0" y="12"/>
                  </a:lnTo>
                  <a:lnTo>
                    <a:pt x="0" y="10"/>
                  </a:lnTo>
                  <a:lnTo>
                    <a:pt x="2" y="8"/>
                  </a:lnTo>
                  <a:lnTo>
                    <a:pt x="2" y="6"/>
                  </a:lnTo>
                  <a:lnTo>
                    <a:pt x="4" y="8"/>
                  </a:lnTo>
                  <a:lnTo>
                    <a:pt x="6" y="8"/>
                  </a:lnTo>
                  <a:lnTo>
                    <a:pt x="8" y="6"/>
                  </a:lnTo>
                  <a:lnTo>
                    <a:pt x="8" y="4"/>
                  </a:lnTo>
                  <a:lnTo>
                    <a:pt x="10" y="4"/>
                  </a:lnTo>
                  <a:lnTo>
                    <a:pt x="12" y="6"/>
                  </a:lnTo>
                  <a:lnTo>
                    <a:pt x="16" y="4"/>
                  </a:lnTo>
                  <a:lnTo>
                    <a:pt x="20" y="4"/>
                  </a:lnTo>
                  <a:lnTo>
                    <a:pt x="24" y="0"/>
                  </a:lnTo>
                  <a:lnTo>
                    <a:pt x="26" y="0"/>
                  </a:lnTo>
                  <a:lnTo>
                    <a:pt x="26" y="2"/>
                  </a:lnTo>
                  <a:lnTo>
                    <a:pt x="26" y="2"/>
                  </a:lnTo>
                  <a:lnTo>
                    <a:pt x="22" y="4"/>
                  </a:lnTo>
                  <a:lnTo>
                    <a:pt x="20" y="8"/>
                  </a:lnTo>
                  <a:lnTo>
                    <a:pt x="20" y="10"/>
                  </a:lnTo>
                  <a:lnTo>
                    <a:pt x="20" y="12"/>
                  </a:lnTo>
                  <a:lnTo>
                    <a:pt x="18" y="10"/>
                  </a:lnTo>
                  <a:lnTo>
                    <a:pt x="16" y="12"/>
                  </a:lnTo>
                  <a:lnTo>
                    <a:pt x="12" y="14"/>
                  </a:lnTo>
                  <a:lnTo>
                    <a:pt x="10" y="16"/>
                  </a:lnTo>
                  <a:lnTo>
                    <a:pt x="8" y="16"/>
                  </a:lnTo>
                  <a:lnTo>
                    <a:pt x="8" y="16"/>
                  </a:lnTo>
                  <a:lnTo>
                    <a:pt x="4" y="16"/>
                  </a:lnTo>
                  <a:close/>
                </a:path>
              </a:pathLst>
            </a:custGeom>
            <a:grpFill/>
            <a:ln w="6350">
              <a:solidFill>
                <a:srgbClr val="F6AA16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/>
              <a:endParaRPr lang="en-US" sz="3448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90" name="Croatia">
              <a:extLst>
                <a:ext uri="{FF2B5EF4-FFF2-40B4-BE49-F238E27FC236}">
                  <a16:creationId xmlns:a16="http://schemas.microsoft.com/office/drawing/2014/main" id="{DC11EEB2-C7D7-47B8-B9EC-77CA88A9E93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07004" y="3242527"/>
              <a:ext cx="126315" cy="99521"/>
            </a:xfrm>
            <a:custGeom>
              <a:avLst/>
              <a:gdLst>
                <a:gd name="T0" fmla="*/ 66 w 66"/>
                <a:gd name="T1" fmla="*/ 18 h 52"/>
                <a:gd name="T2" fmla="*/ 64 w 66"/>
                <a:gd name="T3" fmla="*/ 16 h 52"/>
                <a:gd name="T4" fmla="*/ 60 w 66"/>
                <a:gd name="T5" fmla="*/ 8 h 52"/>
                <a:gd name="T6" fmla="*/ 52 w 66"/>
                <a:gd name="T7" fmla="*/ 8 h 52"/>
                <a:gd name="T8" fmla="*/ 42 w 66"/>
                <a:gd name="T9" fmla="*/ 4 h 52"/>
                <a:gd name="T10" fmla="*/ 34 w 66"/>
                <a:gd name="T11" fmla="*/ 0 h 52"/>
                <a:gd name="T12" fmla="*/ 22 w 66"/>
                <a:gd name="T13" fmla="*/ 6 h 52"/>
                <a:gd name="T14" fmla="*/ 14 w 66"/>
                <a:gd name="T15" fmla="*/ 14 h 52"/>
                <a:gd name="T16" fmla="*/ 4 w 66"/>
                <a:gd name="T17" fmla="*/ 14 h 52"/>
                <a:gd name="T18" fmla="*/ 0 w 66"/>
                <a:gd name="T19" fmla="*/ 20 h 52"/>
                <a:gd name="T20" fmla="*/ 4 w 66"/>
                <a:gd name="T21" fmla="*/ 24 h 52"/>
                <a:gd name="T22" fmla="*/ 10 w 66"/>
                <a:gd name="T23" fmla="*/ 14 h 52"/>
                <a:gd name="T24" fmla="*/ 16 w 66"/>
                <a:gd name="T25" fmla="*/ 18 h 52"/>
                <a:gd name="T26" fmla="*/ 22 w 66"/>
                <a:gd name="T27" fmla="*/ 30 h 52"/>
                <a:gd name="T28" fmla="*/ 22 w 66"/>
                <a:gd name="T29" fmla="*/ 32 h 52"/>
                <a:gd name="T30" fmla="*/ 20 w 66"/>
                <a:gd name="T31" fmla="*/ 36 h 52"/>
                <a:gd name="T32" fmla="*/ 28 w 66"/>
                <a:gd name="T33" fmla="*/ 40 h 52"/>
                <a:gd name="T34" fmla="*/ 34 w 66"/>
                <a:gd name="T35" fmla="*/ 42 h 52"/>
                <a:gd name="T36" fmla="*/ 48 w 66"/>
                <a:gd name="T37" fmla="*/ 50 h 52"/>
                <a:gd name="T38" fmla="*/ 46 w 66"/>
                <a:gd name="T39" fmla="*/ 50 h 52"/>
                <a:gd name="T40" fmla="*/ 48 w 66"/>
                <a:gd name="T41" fmla="*/ 50 h 52"/>
                <a:gd name="T42" fmla="*/ 30 w 66"/>
                <a:gd name="T43" fmla="*/ 30 h 52"/>
                <a:gd name="T44" fmla="*/ 28 w 66"/>
                <a:gd name="T45" fmla="*/ 24 h 52"/>
                <a:gd name="T46" fmla="*/ 24 w 66"/>
                <a:gd name="T47" fmla="*/ 20 h 52"/>
                <a:gd name="T48" fmla="*/ 26 w 66"/>
                <a:gd name="T49" fmla="*/ 14 h 52"/>
                <a:gd name="T50" fmla="*/ 32 w 66"/>
                <a:gd name="T51" fmla="*/ 18 h 52"/>
                <a:gd name="T52" fmla="*/ 36 w 66"/>
                <a:gd name="T53" fmla="*/ 16 h 52"/>
                <a:gd name="T54" fmla="*/ 40 w 66"/>
                <a:gd name="T55" fmla="*/ 14 h 52"/>
                <a:gd name="T56" fmla="*/ 44 w 66"/>
                <a:gd name="T57" fmla="*/ 16 h 52"/>
                <a:gd name="T58" fmla="*/ 50 w 66"/>
                <a:gd name="T59" fmla="*/ 18 h 52"/>
                <a:gd name="T60" fmla="*/ 58 w 66"/>
                <a:gd name="T61" fmla="*/ 18 h 52"/>
                <a:gd name="T62" fmla="*/ 64 w 66"/>
                <a:gd name="T63" fmla="*/ 20 h 52"/>
                <a:gd name="T64" fmla="*/ 44 w 66"/>
                <a:gd name="T65" fmla="*/ 50 h 52"/>
                <a:gd name="T66" fmla="*/ 34 w 66"/>
                <a:gd name="T67" fmla="*/ 48 h 52"/>
                <a:gd name="T68" fmla="*/ 34 w 66"/>
                <a:gd name="T69" fmla="*/ 48 h 52"/>
                <a:gd name="T70" fmla="*/ 40 w 66"/>
                <a:gd name="T71" fmla="*/ 44 h 52"/>
                <a:gd name="T72" fmla="*/ 34 w 66"/>
                <a:gd name="T73" fmla="*/ 44 h 52"/>
                <a:gd name="T74" fmla="*/ 20 w 66"/>
                <a:gd name="T75" fmla="*/ 30 h 52"/>
                <a:gd name="T76" fmla="*/ 16 w 66"/>
                <a:gd name="T77" fmla="*/ 26 h 52"/>
                <a:gd name="T78" fmla="*/ 16 w 66"/>
                <a:gd name="T79" fmla="*/ 26 h 52"/>
                <a:gd name="T80" fmla="*/ 18 w 66"/>
                <a:gd name="T81" fmla="*/ 36 h 52"/>
                <a:gd name="T82" fmla="*/ 14 w 66"/>
                <a:gd name="T83" fmla="*/ 30 h 52"/>
                <a:gd name="T84" fmla="*/ 8 w 66"/>
                <a:gd name="T85" fmla="*/ 22 h 52"/>
                <a:gd name="T86" fmla="*/ 12 w 66"/>
                <a:gd name="T87" fmla="*/ 28 h 52"/>
                <a:gd name="T88" fmla="*/ 8 w 66"/>
                <a:gd name="T89" fmla="*/ 22 h 52"/>
                <a:gd name="T90" fmla="*/ 12 w 66"/>
                <a:gd name="T91" fmla="*/ 22 h 52"/>
                <a:gd name="T92" fmla="*/ 10 w 66"/>
                <a:gd name="T93" fmla="*/ 18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66" h="52">
                  <a:moveTo>
                    <a:pt x="64" y="20"/>
                  </a:moveTo>
                  <a:lnTo>
                    <a:pt x="62" y="18"/>
                  </a:lnTo>
                  <a:lnTo>
                    <a:pt x="66" y="18"/>
                  </a:lnTo>
                  <a:lnTo>
                    <a:pt x="66" y="18"/>
                  </a:lnTo>
                  <a:lnTo>
                    <a:pt x="66" y="16"/>
                  </a:lnTo>
                  <a:lnTo>
                    <a:pt x="64" y="16"/>
                  </a:lnTo>
                  <a:lnTo>
                    <a:pt x="62" y="14"/>
                  </a:lnTo>
                  <a:lnTo>
                    <a:pt x="62" y="12"/>
                  </a:lnTo>
                  <a:lnTo>
                    <a:pt x="60" y="8"/>
                  </a:lnTo>
                  <a:lnTo>
                    <a:pt x="60" y="6"/>
                  </a:lnTo>
                  <a:lnTo>
                    <a:pt x="58" y="10"/>
                  </a:lnTo>
                  <a:lnTo>
                    <a:pt x="52" y="8"/>
                  </a:lnTo>
                  <a:lnTo>
                    <a:pt x="46" y="6"/>
                  </a:lnTo>
                  <a:lnTo>
                    <a:pt x="44" y="6"/>
                  </a:lnTo>
                  <a:lnTo>
                    <a:pt x="42" y="4"/>
                  </a:lnTo>
                  <a:lnTo>
                    <a:pt x="36" y="0"/>
                  </a:lnTo>
                  <a:lnTo>
                    <a:pt x="34" y="0"/>
                  </a:lnTo>
                  <a:lnTo>
                    <a:pt x="34" y="0"/>
                  </a:lnTo>
                  <a:lnTo>
                    <a:pt x="30" y="0"/>
                  </a:lnTo>
                  <a:lnTo>
                    <a:pt x="22" y="4"/>
                  </a:lnTo>
                  <a:lnTo>
                    <a:pt x="22" y="6"/>
                  </a:lnTo>
                  <a:lnTo>
                    <a:pt x="18" y="8"/>
                  </a:lnTo>
                  <a:lnTo>
                    <a:pt x="16" y="14"/>
                  </a:lnTo>
                  <a:lnTo>
                    <a:pt x="14" y="14"/>
                  </a:lnTo>
                  <a:lnTo>
                    <a:pt x="10" y="12"/>
                  </a:lnTo>
                  <a:lnTo>
                    <a:pt x="8" y="12"/>
                  </a:lnTo>
                  <a:lnTo>
                    <a:pt x="4" y="14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0" y="20"/>
                  </a:lnTo>
                  <a:lnTo>
                    <a:pt x="4" y="22"/>
                  </a:lnTo>
                  <a:lnTo>
                    <a:pt x="4" y="24"/>
                  </a:lnTo>
                  <a:lnTo>
                    <a:pt x="4" y="24"/>
                  </a:lnTo>
                  <a:lnTo>
                    <a:pt x="6" y="20"/>
                  </a:lnTo>
                  <a:lnTo>
                    <a:pt x="8" y="16"/>
                  </a:lnTo>
                  <a:lnTo>
                    <a:pt x="10" y="14"/>
                  </a:lnTo>
                  <a:lnTo>
                    <a:pt x="12" y="14"/>
                  </a:lnTo>
                  <a:lnTo>
                    <a:pt x="12" y="16"/>
                  </a:lnTo>
                  <a:lnTo>
                    <a:pt x="16" y="18"/>
                  </a:lnTo>
                  <a:lnTo>
                    <a:pt x="16" y="22"/>
                  </a:lnTo>
                  <a:lnTo>
                    <a:pt x="18" y="26"/>
                  </a:lnTo>
                  <a:lnTo>
                    <a:pt x="22" y="30"/>
                  </a:lnTo>
                  <a:lnTo>
                    <a:pt x="22" y="30"/>
                  </a:lnTo>
                  <a:lnTo>
                    <a:pt x="24" y="32"/>
                  </a:lnTo>
                  <a:lnTo>
                    <a:pt x="22" y="32"/>
                  </a:lnTo>
                  <a:lnTo>
                    <a:pt x="20" y="32"/>
                  </a:lnTo>
                  <a:lnTo>
                    <a:pt x="20" y="34"/>
                  </a:lnTo>
                  <a:lnTo>
                    <a:pt x="20" y="36"/>
                  </a:lnTo>
                  <a:lnTo>
                    <a:pt x="24" y="36"/>
                  </a:lnTo>
                  <a:lnTo>
                    <a:pt x="26" y="38"/>
                  </a:lnTo>
                  <a:lnTo>
                    <a:pt x="28" y="40"/>
                  </a:lnTo>
                  <a:lnTo>
                    <a:pt x="30" y="42"/>
                  </a:lnTo>
                  <a:lnTo>
                    <a:pt x="32" y="42"/>
                  </a:lnTo>
                  <a:lnTo>
                    <a:pt x="34" y="42"/>
                  </a:lnTo>
                  <a:lnTo>
                    <a:pt x="40" y="42"/>
                  </a:lnTo>
                  <a:lnTo>
                    <a:pt x="42" y="44"/>
                  </a:lnTo>
                  <a:lnTo>
                    <a:pt x="48" y="50"/>
                  </a:lnTo>
                  <a:lnTo>
                    <a:pt x="46" y="50"/>
                  </a:lnTo>
                  <a:lnTo>
                    <a:pt x="44" y="48"/>
                  </a:lnTo>
                  <a:lnTo>
                    <a:pt x="46" y="50"/>
                  </a:lnTo>
                  <a:lnTo>
                    <a:pt x="48" y="52"/>
                  </a:lnTo>
                  <a:lnTo>
                    <a:pt x="48" y="52"/>
                  </a:lnTo>
                  <a:lnTo>
                    <a:pt x="48" y="50"/>
                  </a:lnTo>
                  <a:lnTo>
                    <a:pt x="40" y="40"/>
                  </a:lnTo>
                  <a:lnTo>
                    <a:pt x="30" y="30"/>
                  </a:lnTo>
                  <a:lnTo>
                    <a:pt x="30" y="30"/>
                  </a:lnTo>
                  <a:lnTo>
                    <a:pt x="30" y="28"/>
                  </a:lnTo>
                  <a:lnTo>
                    <a:pt x="30" y="26"/>
                  </a:lnTo>
                  <a:lnTo>
                    <a:pt x="28" y="24"/>
                  </a:lnTo>
                  <a:lnTo>
                    <a:pt x="26" y="22"/>
                  </a:lnTo>
                  <a:lnTo>
                    <a:pt x="24" y="22"/>
                  </a:lnTo>
                  <a:lnTo>
                    <a:pt x="24" y="20"/>
                  </a:lnTo>
                  <a:lnTo>
                    <a:pt x="26" y="20"/>
                  </a:lnTo>
                  <a:lnTo>
                    <a:pt x="26" y="16"/>
                  </a:lnTo>
                  <a:lnTo>
                    <a:pt x="26" y="14"/>
                  </a:lnTo>
                  <a:lnTo>
                    <a:pt x="30" y="16"/>
                  </a:lnTo>
                  <a:lnTo>
                    <a:pt x="30" y="18"/>
                  </a:lnTo>
                  <a:lnTo>
                    <a:pt x="32" y="18"/>
                  </a:lnTo>
                  <a:lnTo>
                    <a:pt x="32" y="16"/>
                  </a:lnTo>
                  <a:lnTo>
                    <a:pt x="34" y="16"/>
                  </a:lnTo>
                  <a:lnTo>
                    <a:pt x="36" y="16"/>
                  </a:lnTo>
                  <a:lnTo>
                    <a:pt x="38" y="14"/>
                  </a:lnTo>
                  <a:lnTo>
                    <a:pt x="40" y="16"/>
                  </a:lnTo>
                  <a:lnTo>
                    <a:pt x="40" y="14"/>
                  </a:lnTo>
                  <a:lnTo>
                    <a:pt x="42" y="16"/>
                  </a:lnTo>
                  <a:lnTo>
                    <a:pt x="42" y="18"/>
                  </a:lnTo>
                  <a:lnTo>
                    <a:pt x="44" y="16"/>
                  </a:lnTo>
                  <a:lnTo>
                    <a:pt x="48" y="18"/>
                  </a:lnTo>
                  <a:lnTo>
                    <a:pt x="50" y="16"/>
                  </a:lnTo>
                  <a:lnTo>
                    <a:pt x="50" y="18"/>
                  </a:lnTo>
                  <a:lnTo>
                    <a:pt x="54" y="18"/>
                  </a:lnTo>
                  <a:lnTo>
                    <a:pt x="56" y="18"/>
                  </a:lnTo>
                  <a:lnTo>
                    <a:pt x="58" y="18"/>
                  </a:lnTo>
                  <a:lnTo>
                    <a:pt x="60" y="20"/>
                  </a:lnTo>
                  <a:lnTo>
                    <a:pt x="62" y="20"/>
                  </a:lnTo>
                  <a:lnTo>
                    <a:pt x="64" y="20"/>
                  </a:lnTo>
                  <a:close/>
                  <a:moveTo>
                    <a:pt x="38" y="50"/>
                  </a:moveTo>
                  <a:lnTo>
                    <a:pt x="42" y="50"/>
                  </a:lnTo>
                  <a:lnTo>
                    <a:pt x="44" y="50"/>
                  </a:lnTo>
                  <a:lnTo>
                    <a:pt x="40" y="50"/>
                  </a:lnTo>
                  <a:lnTo>
                    <a:pt x="38" y="50"/>
                  </a:lnTo>
                  <a:close/>
                  <a:moveTo>
                    <a:pt x="34" y="48"/>
                  </a:moveTo>
                  <a:lnTo>
                    <a:pt x="40" y="48"/>
                  </a:lnTo>
                  <a:lnTo>
                    <a:pt x="38" y="48"/>
                  </a:lnTo>
                  <a:lnTo>
                    <a:pt x="34" y="48"/>
                  </a:lnTo>
                  <a:close/>
                  <a:moveTo>
                    <a:pt x="34" y="44"/>
                  </a:moveTo>
                  <a:lnTo>
                    <a:pt x="40" y="44"/>
                  </a:lnTo>
                  <a:lnTo>
                    <a:pt x="40" y="44"/>
                  </a:lnTo>
                  <a:lnTo>
                    <a:pt x="38" y="46"/>
                  </a:lnTo>
                  <a:lnTo>
                    <a:pt x="36" y="46"/>
                  </a:lnTo>
                  <a:lnTo>
                    <a:pt x="34" y="44"/>
                  </a:lnTo>
                  <a:close/>
                  <a:moveTo>
                    <a:pt x="18" y="28"/>
                  </a:moveTo>
                  <a:lnTo>
                    <a:pt x="18" y="28"/>
                  </a:lnTo>
                  <a:lnTo>
                    <a:pt x="20" y="30"/>
                  </a:lnTo>
                  <a:lnTo>
                    <a:pt x="20" y="32"/>
                  </a:lnTo>
                  <a:lnTo>
                    <a:pt x="18" y="28"/>
                  </a:lnTo>
                  <a:close/>
                  <a:moveTo>
                    <a:pt x="16" y="26"/>
                  </a:moveTo>
                  <a:lnTo>
                    <a:pt x="18" y="28"/>
                  </a:lnTo>
                  <a:lnTo>
                    <a:pt x="16" y="26"/>
                  </a:lnTo>
                  <a:lnTo>
                    <a:pt x="16" y="26"/>
                  </a:lnTo>
                  <a:close/>
                  <a:moveTo>
                    <a:pt x="16" y="32"/>
                  </a:moveTo>
                  <a:lnTo>
                    <a:pt x="18" y="34"/>
                  </a:lnTo>
                  <a:lnTo>
                    <a:pt x="18" y="36"/>
                  </a:lnTo>
                  <a:lnTo>
                    <a:pt x="16" y="32"/>
                  </a:lnTo>
                  <a:close/>
                  <a:moveTo>
                    <a:pt x="12" y="28"/>
                  </a:moveTo>
                  <a:lnTo>
                    <a:pt x="14" y="30"/>
                  </a:lnTo>
                  <a:lnTo>
                    <a:pt x="16" y="30"/>
                  </a:lnTo>
                  <a:lnTo>
                    <a:pt x="12" y="28"/>
                  </a:lnTo>
                  <a:close/>
                  <a:moveTo>
                    <a:pt x="8" y="22"/>
                  </a:moveTo>
                  <a:lnTo>
                    <a:pt x="12" y="24"/>
                  </a:lnTo>
                  <a:lnTo>
                    <a:pt x="12" y="28"/>
                  </a:lnTo>
                  <a:lnTo>
                    <a:pt x="12" y="28"/>
                  </a:lnTo>
                  <a:lnTo>
                    <a:pt x="10" y="26"/>
                  </a:lnTo>
                  <a:lnTo>
                    <a:pt x="10" y="24"/>
                  </a:lnTo>
                  <a:lnTo>
                    <a:pt x="8" y="22"/>
                  </a:lnTo>
                  <a:close/>
                  <a:moveTo>
                    <a:pt x="10" y="16"/>
                  </a:moveTo>
                  <a:lnTo>
                    <a:pt x="14" y="22"/>
                  </a:lnTo>
                  <a:lnTo>
                    <a:pt x="12" y="22"/>
                  </a:lnTo>
                  <a:lnTo>
                    <a:pt x="12" y="22"/>
                  </a:lnTo>
                  <a:lnTo>
                    <a:pt x="10" y="20"/>
                  </a:lnTo>
                  <a:lnTo>
                    <a:pt x="10" y="18"/>
                  </a:lnTo>
                  <a:lnTo>
                    <a:pt x="10" y="16"/>
                  </a:lnTo>
                  <a:lnTo>
                    <a:pt x="10" y="16"/>
                  </a:lnTo>
                  <a:close/>
                </a:path>
              </a:pathLst>
            </a:custGeom>
            <a:grpFill/>
            <a:ln w="6350">
              <a:solidFill>
                <a:srgbClr val="F6AA16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/>
              <a:endParaRPr lang="en-US" sz="3448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91" name="Cote d'lvoire">
              <a:extLst>
                <a:ext uri="{FF2B5EF4-FFF2-40B4-BE49-F238E27FC236}">
                  <a16:creationId xmlns:a16="http://schemas.microsoft.com/office/drawing/2014/main" id="{8B16AB75-426A-4604-AA5C-BEF11555105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20883" y="4168835"/>
              <a:ext cx="149281" cy="153109"/>
            </a:xfrm>
            <a:custGeom>
              <a:avLst/>
              <a:gdLst>
                <a:gd name="T0" fmla="*/ 14 w 78"/>
                <a:gd name="T1" fmla="*/ 76 h 80"/>
                <a:gd name="T2" fmla="*/ 14 w 78"/>
                <a:gd name="T3" fmla="*/ 72 h 80"/>
                <a:gd name="T4" fmla="*/ 14 w 78"/>
                <a:gd name="T5" fmla="*/ 68 h 80"/>
                <a:gd name="T6" fmla="*/ 14 w 78"/>
                <a:gd name="T7" fmla="*/ 64 h 80"/>
                <a:gd name="T8" fmla="*/ 14 w 78"/>
                <a:gd name="T9" fmla="*/ 60 h 80"/>
                <a:gd name="T10" fmla="*/ 12 w 78"/>
                <a:gd name="T11" fmla="*/ 58 h 80"/>
                <a:gd name="T12" fmla="*/ 8 w 78"/>
                <a:gd name="T13" fmla="*/ 56 h 80"/>
                <a:gd name="T14" fmla="*/ 6 w 78"/>
                <a:gd name="T15" fmla="*/ 54 h 80"/>
                <a:gd name="T16" fmla="*/ 2 w 78"/>
                <a:gd name="T17" fmla="*/ 56 h 80"/>
                <a:gd name="T18" fmla="*/ 0 w 78"/>
                <a:gd name="T19" fmla="*/ 52 h 80"/>
                <a:gd name="T20" fmla="*/ 4 w 78"/>
                <a:gd name="T21" fmla="*/ 46 h 80"/>
                <a:gd name="T22" fmla="*/ 4 w 78"/>
                <a:gd name="T23" fmla="*/ 42 h 80"/>
                <a:gd name="T24" fmla="*/ 8 w 78"/>
                <a:gd name="T25" fmla="*/ 34 h 80"/>
                <a:gd name="T26" fmla="*/ 8 w 78"/>
                <a:gd name="T27" fmla="*/ 30 h 80"/>
                <a:gd name="T28" fmla="*/ 6 w 78"/>
                <a:gd name="T29" fmla="*/ 26 h 80"/>
                <a:gd name="T30" fmla="*/ 10 w 78"/>
                <a:gd name="T31" fmla="*/ 26 h 80"/>
                <a:gd name="T32" fmla="*/ 8 w 78"/>
                <a:gd name="T33" fmla="*/ 22 h 80"/>
                <a:gd name="T34" fmla="*/ 6 w 78"/>
                <a:gd name="T35" fmla="*/ 16 h 80"/>
                <a:gd name="T36" fmla="*/ 8 w 78"/>
                <a:gd name="T37" fmla="*/ 8 h 80"/>
                <a:gd name="T38" fmla="*/ 6 w 78"/>
                <a:gd name="T39" fmla="*/ 6 h 80"/>
                <a:gd name="T40" fmla="*/ 16 w 78"/>
                <a:gd name="T41" fmla="*/ 2 h 80"/>
                <a:gd name="T42" fmla="*/ 20 w 78"/>
                <a:gd name="T43" fmla="*/ 2 h 80"/>
                <a:gd name="T44" fmla="*/ 26 w 78"/>
                <a:gd name="T45" fmla="*/ 2 h 80"/>
                <a:gd name="T46" fmla="*/ 30 w 78"/>
                <a:gd name="T47" fmla="*/ 0 h 80"/>
                <a:gd name="T48" fmla="*/ 32 w 78"/>
                <a:gd name="T49" fmla="*/ 2 h 80"/>
                <a:gd name="T50" fmla="*/ 38 w 78"/>
                <a:gd name="T51" fmla="*/ 4 h 80"/>
                <a:gd name="T52" fmla="*/ 42 w 78"/>
                <a:gd name="T53" fmla="*/ 0 h 80"/>
                <a:gd name="T54" fmla="*/ 50 w 78"/>
                <a:gd name="T55" fmla="*/ 4 h 80"/>
                <a:gd name="T56" fmla="*/ 52 w 78"/>
                <a:gd name="T57" fmla="*/ 6 h 80"/>
                <a:gd name="T58" fmla="*/ 58 w 78"/>
                <a:gd name="T59" fmla="*/ 6 h 80"/>
                <a:gd name="T60" fmla="*/ 62 w 78"/>
                <a:gd name="T61" fmla="*/ 10 h 80"/>
                <a:gd name="T62" fmla="*/ 68 w 78"/>
                <a:gd name="T63" fmla="*/ 8 h 80"/>
                <a:gd name="T64" fmla="*/ 70 w 78"/>
                <a:gd name="T65" fmla="*/ 10 h 80"/>
                <a:gd name="T66" fmla="*/ 74 w 78"/>
                <a:gd name="T67" fmla="*/ 10 h 80"/>
                <a:gd name="T68" fmla="*/ 74 w 78"/>
                <a:gd name="T69" fmla="*/ 18 h 80"/>
                <a:gd name="T70" fmla="*/ 76 w 78"/>
                <a:gd name="T71" fmla="*/ 22 h 80"/>
                <a:gd name="T72" fmla="*/ 76 w 78"/>
                <a:gd name="T73" fmla="*/ 26 h 80"/>
                <a:gd name="T74" fmla="*/ 74 w 78"/>
                <a:gd name="T75" fmla="*/ 30 h 80"/>
                <a:gd name="T76" fmla="*/ 70 w 78"/>
                <a:gd name="T77" fmla="*/ 40 h 80"/>
                <a:gd name="T78" fmla="*/ 68 w 78"/>
                <a:gd name="T79" fmla="*/ 44 h 80"/>
                <a:gd name="T80" fmla="*/ 68 w 78"/>
                <a:gd name="T81" fmla="*/ 52 h 80"/>
                <a:gd name="T82" fmla="*/ 66 w 78"/>
                <a:gd name="T83" fmla="*/ 52 h 80"/>
                <a:gd name="T84" fmla="*/ 70 w 78"/>
                <a:gd name="T85" fmla="*/ 58 h 80"/>
                <a:gd name="T86" fmla="*/ 72 w 78"/>
                <a:gd name="T87" fmla="*/ 62 h 80"/>
                <a:gd name="T88" fmla="*/ 74 w 78"/>
                <a:gd name="T89" fmla="*/ 68 h 80"/>
                <a:gd name="T90" fmla="*/ 70 w 78"/>
                <a:gd name="T91" fmla="*/ 68 h 80"/>
                <a:gd name="T92" fmla="*/ 68 w 78"/>
                <a:gd name="T93" fmla="*/ 66 h 80"/>
                <a:gd name="T94" fmla="*/ 64 w 78"/>
                <a:gd name="T95" fmla="*/ 70 h 80"/>
                <a:gd name="T96" fmla="*/ 52 w 78"/>
                <a:gd name="T97" fmla="*/ 70 h 80"/>
                <a:gd name="T98" fmla="*/ 32 w 78"/>
                <a:gd name="T99" fmla="*/ 70 h 80"/>
                <a:gd name="T100" fmla="*/ 22 w 78"/>
                <a:gd name="T101" fmla="*/ 74 h 80"/>
                <a:gd name="T102" fmla="*/ 20 w 78"/>
                <a:gd name="T103" fmla="*/ 76 h 80"/>
                <a:gd name="T104" fmla="*/ 14 w 78"/>
                <a:gd name="T105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78" h="80">
                  <a:moveTo>
                    <a:pt x="14" y="80"/>
                  </a:moveTo>
                  <a:lnTo>
                    <a:pt x="14" y="76"/>
                  </a:lnTo>
                  <a:lnTo>
                    <a:pt x="12" y="74"/>
                  </a:lnTo>
                  <a:lnTo>
                    <a:pt x="14" y="72"/>
                  </a:lnTo>
                  <a:lnTo>
                    <a:pt x="14" y="70"/>
                  </a:lnTo>
                  <a:lnTo>
                    <a:pt x="14" y="68"/>
                  </a:lnTo>
                  <a:lnTo>
                    <a:pt x="14" y="66"/>
                  </a:lnTo>
                  <a:lnTo>
                    <a:pt x="14" y="64"/>
                  </a:lnTo>
                  <a:lnTo>
                    <a:pt x="16" y="62"/>
                  </a:lnTo>
                  <a:lnTo>
                    <a:pt x="14" y="60"/>
                  </a:lnTo>
                  <a:lnTo>
                    <a:pt x="14" y="60"/>
                  </a:lnTo>
                  <a:lnTo>
                    <a:pt x="12" y="58"/>
                  </a:lnTo>
                  <a:lnTo>
                    <a:pt x="10" y="56"/>
                  </a:lnTo>
                  <a:lnTo>
                    <a:pt x="8" y="56"/>
                  </a:lnTo>
                  <a:lnTo>
                    <a:pt x="8" y="56"/>
                  </a:lnTo>
                  <a:lnTo>
                    <a:pt x="6" y="54"/>
                  </a:lnTo>
                  <a:lnTo>
                    <a:pt x="4" y="54"/>
                  </a:lnTo>
                  <a:lnTo>
                    <a:pt x="2" y="56"/>
                  </a:lnTo>
                  <a:lnTo>
                    <a:pt x="2" y="54"/>
                  </a:lnTo>
                  <a:lnTo>
                    <a:pt x="0" y="52"/>
                  </a:lnTo>
                  <a:lnTo>
                    <a:pt x="2" y="50"/>
                  </a:lnTo>
                  <a:lnTo>
                    <a:pt x="4" y="46"/>
                  </a:lnTo>
                  <a:lnTo>
                    <a:pt x="2" y="44"/>
                  </a:lnTo>
                  <a:lnTo>
                    <a:pt x="4" y="42"/>
                  </a:lnTo>
                  <a:lnTo>
                    <a:pt x="6" y="40"/>
                  </a:lnTo>
                  <a:lnTo>
                    <a:pt x="8" y="34"/>
                  </a:lnTo>
                  <a:lnTo>
                    <a:pt x="10" y="30"/>
                  </a:lnTo>
                  <a:lnTo>
                    <a:pt x="8" y="30"/>
                  </a:lnTo>
                  <a:lnTo>
                    <a:pt x="6" y="28"/>
                  </a:lnTo>
                  <a:lnTo>
                    <a:pt x="6" y="26"/>
                  </a:lnTo>
                  <a:lnTo>
                    <a:pt x="8" y="24"/>
                  </a:lnTo>
                  <a:lnTo>
                    <a:pt x="10" y="26"/>
                  </a:lnTo>
                  <a:lnTo>
                    <a:pt x="10" y="24"/>
                  </a:lnTo>
                  <a:lnTo>
                    <a:pt x="8" y="22"/>
                  </a:lnTo>
                  <a:lnTo>
                    <a:pt x="8" y="20"/>
                  </a:lnTo>
                  <a:lnTo>
                    <a:pt x="6" y="16"/>
                  </a:lnTo>
                  <a:lnTo>
                    <a:pt x="8" y="14"/>
                  </a:lnTo>
                  <a:lnTo>
                    <a:pt x="8" y="8"/>
                  </a:lnTo>
                  <a:lnTo>
                    <a:pt x="6" y="8"/>
                  </a:lnTo>
                  <a:lnTo>
                    <a:pt x="6" y="6"/>
                  </a:lnTo>
                  <a:lnTo>
                    <a:pt x="10" y="4"/>
                  </a:lnTo>
                  <a:lnTo>
                    <a:pt x="16" y="2"/>
                  </a:lnTo>
                  <a:lnTo>
                    <a:pt x="16" y="2"/>
                  </a:lnTo>
                  <a:lnTo>
                    <a:pt x="20" y="2"/>
                  </a:lnTo>
                  <a:lnTo>
                    <a:pt x="24" y="2"/>
                  </a:lnTo>
                  <a:lnTo>
                    <a:pt x="26" y="2"/>
                  </a:lnTo>
                  <a:lnTo>
                    <a:pt x="26" y="0"/>
                  </a:lnTo>
                  <a:lnTo>
                    <a:pt x="30" y="0"/>
                  </a:lnTo>
                  <a:lnTo>
                    <a:pt x="34" y="0"/>
                  </a:lnTo>
                  <a:lnTo>
                    <a:pt x="32" y="2"/>
                  </a:lnTo>
                  <a:lnTo>
                    <a:pt x="34" y="2"/>
                  </a:lnTo>
                  <a:lnTo>
                    <a:pt x="38" y="4"/>
                  </a:lnTo>
                  <a:lnTo>
                    <a:pt x="40" y="0"/>
                  </a:lnTo>
                  <a:lnTo>
                    <a:pt x="42" y="0"/>
                  </a:lnTo>
                  <a:lnTo>
                    <a:pt x="44" y="2"/>
                  </a:lnTo>
                  <a:lnTo>
                    <a:pt x="50" y="4"/>
                  </a:lnTo>
                  <a:lnTo>
                    <a:pt x="52" y="4"/>
                  </a:lnTo>
                  <a:lnTo>
                    <a:pt x="52" y="6"/>
                  </a:lnTo>
                  <a:lnTo>
                    <a:pt x="54" y="6"/>
                  </a:lnTo>
                  <a:lnTo>
                    <a:pt x="58" y="6"/>
                  </a:lnTo>
                  <a:lnTo>
                    <a:pt x="58" y="8"/>
                  </a:lnTo>
                  <a:lnTo>
                    <a:pt x="62" y="10"/>
                  </a:lnTo>
                  <a:lnTo>
                    <a:pt x="66" y="10"/>
                  </a:lnTo>
                  <a:lnTo>
                    <a:pt x="68" y="8"/>
                  </a:lnTo>
                  <a:lnTo>
                    <a:pt x="70" y="8"/>
                  </a:lnTo>
                  <a:lnTo>
                    <a:pt x="70" y="10"/>
                  </a:lnTo>
                  <a:lnTo>
                    <a:pt x="74" y="10"/>
                  </a:lnTo>
                  <a:lnTo>
                    <a:pt x="74" y="10"/>
                  </a:lnTo>
                  <a:lnTo>
                    <a:pt x="72" y="14"/>
                  </a:lnTo>
                  <a:lnTo>
                    <a:pt x="74" y="18"/>
                  </a:lnTo>
                  <a:lnTo>
                    <a:pt x="74" y="20"/>
                  </a:lnTo>
                  <a:lnTo>
                    <a:pt x="76" y="22"/>
                  </a:lnTo>
                  <a:lnTo>
                    <a:pt x="78" y="24"/>
                  </a:lnTo>
                  <a:lnTo>
                    <a:pt x="76" y="26"/>
                  </a:lnTo>
                  <a:lnTo>
                    <a:pt x="76" y="30"/>
                  </a:lnTo>
                  <a:lnTo>
                    <a:pt x="74" y="30"/>
                  </a:lnTo>
                  <a:lnTo>
                    <a:pt x="70" y="36"/>
                  </a:lnTo>
                  <a:lnTo>
                    <a:pt x="70" y="40"/>
                  </a:lnTo>
                  <a:lnTo>
                    <a:pt x="68" y="42"/>
                  </a:lnTo>
                  <a:lnTo>
                    <a:pt x="68" y="44"/>
                  </a:lnTo>
                  <a:lnTo>
                    <a:pt x="68" y="46"/>
                  </a:lnTo>
                  <a:lnTo>
                    <a:pt x="68" y="52"/>
                  </a:lnTo>
                  <a:lnTo>
                    <a:pt x="66" y="52"/>
                  </a:lnTo>
                  <a:lnTo>
                    <a:pt x="66" y="52"/>
                  </a:lnTo>
                  <a:lnTo>
                    <a:pt x="68" y="54"/>
                  </a:lnTo>
                  <a:lnTo>
                    <a:pt x="70" y="58"/>
                  </a:lnTo>
                  <a:lnTo>
                    <a:pt x="70" y="62"/>
                  </a:lnTo>
                  <a:lnTo>
                    <a:pt x="72" y="62"/>
                  </a:lnTo>
                  <a:lnTo>
                    <a:pt x="74" y="66"/>
                  </a:lnTo>
                  <a:lnTo>
                    <a:pt x="74" y="68"/>
                  </a:lnTo>
                  <a:lnTo>
                    <a:pt x="72" y="68"/>
                  </a:lnTo>
                  <a:lnTo>
                    <a:pt x="70" y="68"/>
                  </a:lnTo>
                  <a:lnTo>
                    <a:pt x="70" y="70"/>
                  </a:lnTo>
                  <a:lnTo>
                    <a:pt x="68" y="66"/>
                  </a:lnTo>
                  <a:lnTo>
                    <a:pt x="64" y="66"/>
                  </a:lnTo>
                  <a:lnTo>
                    <a:pt x="64" y="70"/>
                  </a:lnTo>
                  <a:lnTo>
                    <a:pt x="58" y="68"/>
                  </a:lnTo>
                  <a:lnTo>
                    <a:pt x="52" y="70"/>
                  </a:lnTo>
                  <a:lnTo>
                    <a:pt x="36" y="70"/>
                  </a:lnTo>
                  <a:lnTo>
                    <a:pt x="32" y="70"/>
                  </a:lnTo>
                  <a:lnTo>
                    <a:pt x="32" y="72"/>
                  </a:lnTo>
                  <a:lnTo>
                    <a:pt x="22" y="74"/>
                  </a:lnTo>
                  <a:lnTo>
                    <a:pt x="22" y="76"/>
                  </a:lnTo>
                  <a:lnTo>
                    <a:pt x="20" y="76"/>
                  </a:lnTo>
                  <a:lnTo>
                    <a:pt x="16" y="80"/>
                  </a:lnTo>
                  <a:lnTo>
                    <a:pt x="14" y="80"/>
                  </a:lnTo>
                  <a:close/>
                </a:path>
              </a:pathLst>
            </a:custGeom>
            <a:grpFill/>
            <a:ln w="6350">
              <a:solidFill>
                <a:srgbClr val="F6AA16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/>
              <a:endParaRPr lang="en-US" sz="3448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92" name="Comoros">
              <a:extLst>
                <a:ext uri="{FF2B5EF4-FFF2-40B4-BE49-F238E27FC236}">
                  <a16:creationId xmlns:a16="http://schemas.microsoft.com/office/drawing/2014/main" id="{DE9AE5CF-19B6-4E8D-8524-02F64FC9789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26616" y="4693233"/>
              <a:ext cx="34449" cy="26794"/>
            </a:xfrm>
            <a:custGeom>
              <a:avLst/>
              <a:gdLst>
                <a:gd name="T0" fmla="*/ 4 w 18"/>
                <a:gd name="T1" fmla="*/ 8 h 14"/>
                <a:gd name="T2" fmla="*/ 4 w 18"/>
                <a:gd name="T3" fmla="*/ 6 h 14"/>
                <a:gd name="T4" fmla="*/ 4 w 18"/>
                <a:gd name="T5" fmla="*/ 4 h 14"/>
                <a:gd name="T6" fmla="*/ 4 w 18"/>
                <a:gd name="T7" fmla="*/ 2 h 14"/>
                <a:gd name="T8" fmla="*/ 4 w 18"/>
                <a:gd name="T9" fmla="*/ 0 h 14"/>
                <a:gd name="T10" fmla="*/ 2 w 18"/>
                <a:gd name="T11" fmla="*/ 0 h 14"/>
                <a:gd name="T12" fmla="*/ 0 w 18"/>
                <a:gd name="T13" fmla="*/ 4 h 14"/>
                <a:gd name="T14" fmla="*/ 2 w 18"/>
                <a:gd name="T15" fmla="*/ 4 h 14"/>
                <a:gd name="T16" fmla="*/ 2 w 18"/>
                <a:gd name="T17" fmla="*/ 8 h 14"/>
                <a:gd name="T18" fmla="*/ 4 w 18"/>
                <a:gd name="T19" fmla="*/ 8 h 14"/>
                <a:gd name="T20" fmla="*/ 4 w 18"/>
                <a:gd name="T21" fmla="*/ 8 h 14"/>
                <a:gd name="T22" fmla="*/ 4 w 18"/>
                <a:gd name="T23" fmla="*/ 12 h 14"/>
                <a:gd name="T24" fmla="*/ 6 w 18"/>
                <a:gd name="T25" fmla="*/ 12 h 14"/>
                <a:gd name="T26" fmla="*/ 8 w 18"/>
                <a:gd name="T27" fmla="*/ 14 h 14"/>
                <a:gd name="T28" fmla="*/ 6 w 18"/>
                <a:gd name="T29" fmla="*/ 14 h 14"/>
                <a:gd name="T30" fmla="*/ 4 w 18"/>
                <a:gd name="T31" fmla="*/ 14 h 14"/>
                <a:gd name="T32" fmla="*/ 4 w 18"/>
                <a:gd name="T33" fmla="*/ 12 h 14"/>
                <a:gd name="T34" fmla="*/ 18 w 18"/>
                <a:gd name="T35" fmla="*/ 14 h 14"/>
                <a:gd name="T36" fmla="*/ 18 w 18"/>
                <a:gd name="T37" fmla="*/ 14 h 14"/>
                <a:gd name="T38" fmla="*/ 18 w 18"/>
                <a:gd name="T39" fmla="*/ 10 h 14"/>
                <a:gd name="T40" fmla="*/ 18 w 18"/>
                <a:gd name="T41" fmla="*/ 12 h 14"/>
                <a:gd name="T42" fmla="*/ 14 w 18"/>
                <a:gd name="T43" fmla="*/ 12 h 14"/>
                <a:gd name="T44" fmla="*/ 16 w 18"/>
                <a:gd name="T45" fmla="*/ 12 h 14"/>
                <a:gd name="T46" fmla="*/ 18 w 18"/>
                <a:gd name="T47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8" h="14">
                  <a:moveTo>
                    <a:pt x="4" y="8"/>
                  </a:moveTo>
                  <a:lnTo>
                    <a:pt x="4" y="6"/>
                  </a:lnTo>
                  <a:lnTo>
                    <a:pt x="4" y="4"/>
                  </a:lnTo>
                  <a:lnTo>
                    <a:pt x="4" y="2"/>
                  </a:lnTo>
                  <a:lnTo>
                    <a:pt x="4" y="0"/>
                  </a:lnTo>
                  <a:lnTo>
                    <a:pt x="2" y="0"/>
                  </a:lnTo>
                  <a:lnTo>
                    <a:pt x="0" y="4"/>
                  </a:lnTo>
                  <a:lnTo>
                    <a:pt x="2" y="4"/>
                  </a:lnTo>
                  <a:lnTo>
                    <a:pt x="2" y="8"/>
                  </a:lnTo>
                  <a:lnTo>
                    <a:pt x="4" y="8"/>
                  </a:lnTo>
                  <a:lnTo>
                    <a:pt x="4" y="8"/>
                  </a:lnTo>
                  <a:close/>
                  <a:moveTo>
                    <a:pt x="4" y="12"/>
                  </a:moveTo>
                  <a:lnTo>
                    <a:pt x="6" y="12"/>
                  </a:lnTo>
                  <a:lnTo>
                    <a:pt x="8" y="14"/>
                  </a:lnTo>
                  <a:lnTo>
                    <a:pt x="6" y="14"/>
                  </a:lnTo>
                  <a:lnTo>
                    <a:pt x="4" y="14"/>
                  </a:lnTo>
                  <a:lnTo>
                    <a:pt x="4" y="12"/>
                  </a:lnTo>
                  <a:close/>
                  <a:moveTo>
                    <a:pt x="18" y="14"/>
                  </a:moveTo>
                  <a:lnTo>
                    <a:pt x="18" y="14"/>
                  </a:lnTo>
                  <a:lnTo>
                    <a:pt x="18" y="10"/>
                  </a:lnTo>
                  <a:lnTo>
                    <a:pt x="18" y="12"/>
                  </a:lnTo>
                  <a:lnTo>
                    <a:pt x="14" y="12"/>
                  </a:lnTo>
                  <a:lnTo>
                    <a:pt x="16" y="12"/>
                  </a:lnTo>
                  <a:lnTo>
                    <a:pt x="18" y="14"/>
                  </a:lnTo>
                  <a:close/>
                </a:path>
              </a:pathLst>
            </a:custGeom>
            <a:grpFill/>
            <a:ln w="6350">
              <a:solidFill>
                <a:srgbClr val="F6AA16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/>
              <a:endParaRPr lang="en-US" sz="3448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93" name="Congo">
              <a:extLst>
                <a:ext uri="{FF2B5EF4-FFF2-40B4-BE49-F238E27FC236}">
                  <a16:creationId xmlns:a16="http://schemas.microsoft.com/office/drawing/2014/main" id="{BAE63585-A510-4B3E-B3FA-5AF87B03A150}"/>
                </a:ext>
              </a:extLst>
            </p:cNvPr>
            <p:cNvSpPr>
              <a:spLocks/>
            </p:cNvSpPr>
            <p:nvPr/>
          </p:nvSpPr>
          <p:spPr bwMode="auto">
            <a:xfrm>
              <a:off x="6176382" y="4333427"/>
              <a:ext cx="179903" cy="214352"/>
            </a:xfrm>
            <a:custGeom>
              <a:avLst/>
              <a:gdLst>
                <a:gd name="T0" fmla="*/ 2 w 94"/>
                <a:gd name="T1" fmla="*/ 92 h 112"/>
                <a:gd name="T2" fmla="*/ 6 w 94"/>
                <a:gd name="T3" fmla="*/ 90 h 112"/>
                <a:gd name="T4" fmla="*/ 10 w 94"/>
                <a:gd name="T5" fmla="*/ 90 h 112"/>
                <a:gd name="T6" fmla="*/ 6 w 94"/>
                <a:gd name="T7" fmla="*/ 82 h 112"/>
                <a:gd name="T8" fmla="*/ 4 w 94"/>
                <a:gd name="T9" fmla="*/ 80 h 112"/>
                <a:gd name="T10" fmla="*/ 6 w 94"/>
                <a:gd name="T11" fmla="*/ 78 h 112"/>
                <a:gd name="T12" fmla="*/ 10 w 94"/>
                <a:gd name="T13" fmla="*/ 76 h 112"/>
                <a:gd name="T14" fmla="*/ 18 w 94"/>
                <a:gd name="T15" fmla="*/ 74 h 112"/>
                <a:gd name="T16" fmla="*/ 20 w 94"/>
                <a:gd name="T17" fmla="*/ 70 h 112"/>
                <a:gd name="T18" fmla="*/ 28 w 94"/>
                <a:gd name="T19" fmla="*/ 76 h 112"/>
                <a:gd name="T20" fmla="*/ 32 w 94"/>
                <a:gd name="T21" fmla="*/ 76 h 112"/>
                <a:gd name="T22" fmla="*/ 36 w 94"/>
                <a:gd name="T23" fmla="*/ 78 h 112"/>
                <a:gd name="T24" fmla="*/ 40 w 94"/>
                <a:gd name="T25" fmla="*/ 64 h 112"/>
                <a:gd name="T26" fmla="*/ 40 w 94"/>
                <a:gd name="T27" fmla="*/ 56 h 112"/>
                <a:gd name="T28" fmla="*/ 36 w 94"/>
                <a:gd name="T29" fmla="*/ 52 h 112"/>
                <a:gd name="T30" fmla="*/ 34 w 94"/>
                <a:gd name="T31" fmla="*/ 50 h 112"/>
                <a:gd name="T32" fmla="*/ 36 w 94"/>
                <a:gd name="T33" fmla="*/ 48 h 112"/>
                <a:gd name="T34" fmla="*/ 36 w 94"/>
                <a:gd name="T35" fmla="*/ 44 h 112"/>
                <a:gd name="T36" fmla="*/ 40 w 94"/>
                <a:gd name="T37" fmla="*/ 42 h 112"/>
                <a:gd name="T38" fmla="*/ 42 w 94"/>
                <a:gd name="T39" fmla="*/ 36 h 112"/>
                <a:gd name="T40" fmla="*/ 36 w 94"/>
                <a:gd name="T41" fmla="*/ 32 h 112"/>
                <a:gd name="T42" fmla="*/ 28 w 94"/>
                <a:gd name="T43" fmla="*/ 32 h 112"/>
                <a:gd name="T44" fmla="*/ 26 w 94"/>
                <a:gd name="T45" fmla="*/ 32 h 112"/>
                <a:gd name="T46" fmla="*/ 24 w 94"/>
                <a:gd name="T47" fmla="*/ 24 h 112"/>
                <a:gd name="T48" fmla="*/ 42 w 94"/>
                <a:gd name="T49" fmla="*/ 22 h 112"/>
                <a:gd name="T50" fmla="*/ 46 w 94"/>
                <a:gd name="T51" fmla="*/ 22 h 112"/>
                <a:gd name="T52" fmla="*/ 48 w 94"/>
                <a:gd name="T53" fmla="*/ 24 h 112"/>
                <a:gd name="T54" fmla="*/ 52 w 94"/>
                <a:gd name="T55" fmla="*/ 24 h 112"/>
                <a:gd name="T56" fmla="*/ 56 w 94"/>
                <a:gd name="T57" fmla="*/ 24 h 112"/>
                <a:gd name="T58" fmla="*/ 60 w 94"/>
                <a:gd name="T59" fmla="*/ 24 h 112"/>
                <a:gd name="T60" fmla="*/ 62 w 94"/>
                <a:gd name="T61" fmla="*/ 24 h 112"/>
                <a:gd name="T62" fmla="*/ 62 w 94"/>
                <a:gd name="T63" fmla="*/ 20 h 112"/>
                <a:gd name="T64" fmla="*/ 72 w 94"/>
                <a:gd name="T65" fmla="*/ 4 h 112"/>
                <a:gd name="T66" fmla="*/ 80 w 94"/>
                <a:gd name="T67" fmla="*/ 0 h 112"/>
                <a:gd name="T68" fmla="*/ 88 w 94"/>
                <a:gd name="T69" fmla="*/ 0 h 112"/>
                <a:gd name="T70" fmla="*/ 92 w 94"/>
                <a:gd name="T71" fmla="*/ 2 h 112"/>
                <a:gd name="T72" fmla="*/ 94 w 94"/>
                <a:gd name="T73" fmla="*/ 4 h 112"/>
                <a:gd name="T74" fmla="*/ 92 w 94"/>
                <a:gd name="T75" fmla="*/ 14 h 112"/>
                <a:gd name="T76" fmla="*/ 86 w 94"/>
                <a:gd name="T77" fmla="*/ 28 h 112"/>
                <a:gd name="T78" fmla="*/ 84 w 94"/>
                <a:gd name="T79" fmla="*/ 36 h 112"/>
                <a:gd name="T80" fmla="*/ 84 w 94"/>
                <a:gd name="T81" fmla="*/ 42 h 112"/>
                <a:gd name="T82" fmla="*/ 82 w 94"/>
                <a:gd name="T83" fmla="*/ 50 h 112"/>
                <a:gd name="T84" fmla="*/ 74 w 94"/>
                <a:gd name="T85" fmla="*/ 62 h 112"/>
                <a:gd name="T86" fmla="*/ 68 w 94"/>
                <a:gd name="T87" fmla="*/ 64 h 112"/>
                <a:gd name="T88" fmla="*/ 62 w 94"/>
                <a:gd name="T89" fmla="*/ 74 h 112"/>
                <a:gd name="T90" fmla="*/ 62 w 94"/>
                <a:gd name="T91" fmla="*/ 80 h 112"/>
                <a:gd name="T92" fmla="*/ 60 w 94"/>
                <a:gd name="T93" fmla="*/ 92 h 112"/>
                <a:gd name="T94" fmla="*/ 54 w 94"/>
                <a:gd name="T95" fmla="*/ 98 h 112"/>
                <a:gd name="T96" fmla="*/ 48 w 94"/>
                <a:gd name="T97" fmla="*/ 108 h 112"/>
                <a:gd name="T98" fmla="*/ 40 w 94"/>
                <a:gd name="T99" fmla="*/ 104 h 112"/>
                <a:gd name="T100" fmla="*/ 42 w 94"/>
                <a:gd name="T101" fmla="*/ 100 h 112"/>
                <a:gd name="T102" fmla="*/ 34 w 94"/>
                <a:gd name="T103" fmla="*/ 104 h 112"/>
                <a:gd name="T104" fmla="*/ 30 w 94"/>
                <a:gd name="T105" fmla="*/ 108 h 112"/>
                <a:gd name="T106" fmla="*/ 28 w 94"/>
                <a:gd name="T107" fmla="*/ 106 h 112"/>
                <a:gd name="T108" fmla="*/ 24 w 94"/>
                <a:gd name="T109" fmla="*/ 106 h 112"/>
                <a:gd name="T110" fmla="*/ 20 w 94"/>
                <a:gd name="T111" fmla="*/ 102 h 112"/>
                <a:gd name="T112" fmla="*/ 16 w 94"/>
                <a:gd name="T113" fmla="*/ 104 h 112"/>
                <a:gd name="T114" fmla="*/ 12 w 94"/>
                <a:gd name="T115" fmla="*/ 108 h 112"/>
                <a:gd name="T116" fmla="*/ 8 w 94"/>
                <a:gd name="T117" fmla="*/ 110 h 112"/>
                <a:gd name="T118" fmla="*/ 6 w 94"/>
                <a:gd name="T119" fmla="*/ 102 h 112"/>
                <a:gd name="T120" fmla="*/ 0 w 94"/>
                <a:gd name="T121" fmla="*/ 96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4" h="112">
                  <a:moveTo>
                    <a:pt x="0" y="96"/>
                  </a:moveTo>
                  <a:lnTo>
                    <a:pt x="2" y="94"/>
                  </a:lnTo>
                  <a:lnTo>
                    <a:pt x="2" y="92"/>
                  </a:lnTo>
                  <a:lnTo>
                    <a:pt x="4" y="92"/>
                  </a:lnTo>
                  <a:lnTo>
                    <a:pt x="6" y="92"/>
                  </a:lnTo>
                  <a:lnTo>
                    <a:pt x="6" y="90"/>
                  </a:lnTo>
                  <a:lnTo>
                    <a:pt x="6" y="90"/>
                  </a:lnTo>
                  <a:lnTo>
                    <a:pt x="10" y="92"/>
                  </a:lnTo>
                  <a:lnTo>
                    <a:pt x="10" y="90"/>
                  </a:lnTo>
                  <a:lnTo>
                    <a:pt x="10" y="84"/>
                  </a:lnTo>
                  <a:lnTo>
                    <a:pt x="8" y="84"/>
                  </a:lnTo>
                  <a:lnTo>
                    <a:pt x="6" y="82"/>
                  </a:lnTo>
                  <a:lnTo>
                    <a:pt x="6" y="82"/>
                  </a:lnTo>
                  <a:lnTo>
                    <a:pt x="4" y="84"/>
                  </a:lnTo>
                  <a:lnTo>
                    <a:pt x="4" y="80"/>
                  </a:lnTo>
                  <a:lnTo>
                    <a:pt x="2" y="78"/>
                  </a:lnTo>
                  <a:lnTo>
                    <a:pt x="4" y="78"/>
                  </a:lnTo>
                  <a:lnTo>
                    <a:pt x="6" y="78"/>
                  </a:lnTo>
                  <a:lnTo>
                    <a:pt x="8" y="78"/>
                  </a:lnTo>
                  <a:lnTo>
                    <a:pt x="10" y="78"/>
                  </a:lnTo>
                  <a:lnTo>
                    <a:pt x="10" y="76"/>
                  </a:lnTo>
                  <a:lnTo>
                    <a:pt x="12" y="76"/>
                  </a:lnTo>
                  <a:lnTo>
                    <a:pt x="16" y="76"/>
                  </a:lnTo>
                  <a:lnTo>
                    <a:pt x="18" y="74"/>
                  </a:lnTo>
                  <a:lnTo>
                    <a:pt x="16" y="72"/>
                  </a:lnTo>
                  <a:lnTo>
                    <a:pt x="18" y="70"/>
                  </a:lnTo>
                  <a:lnTo>
                    <a:pt x="20" y="70"/>
                  </a:lnTo>
                  <a:lnTo>
                    <a:pt x="22" y="76"/>
                  </a:lnTo>
                  <a:lnTo>
                    <a:pt x="24" y="76"/>
                  </a:lnTo>
                  <a:lnTo>
                    <a:pt x="28" y="76"/>
                  </a:lnTo>
                  <a:lnTo>
                    <a:pt x="28" y="76"/>
                  </a:lnTo>
                  <a:lnTo>
                    <a:pt x="30" y="76"/>
                  </a:lnTo>
                  <a:lnTo>
                    <a:pt x="32" y="76"/>
                  </a:lnTo>
                  <a:lnTo>
                    <a:pt x="34" y="76"/>
                  </a:lnTo>
                  <a:lnTo>
                    <a:pt x="36" y="78"/>
                  </a:lnTo>
                  <a:lnTo>
                    <a:pt x="36" y="78"/>
                  </a:lnTo>
                  <a:lnTo>
                    <a:pt x="36" y="76"/>
                  </a:lnTo>
                  <a:lnTo>
                    <a:pt x="36" y="74"/>
                  </a:lnTo>
                  <a:lnTo>
                    <a:pt x="40" y="64"/>
                  </a:lnTo>
                  <a:lnTo>
                    <a:pt x="40" y="60"/>
                  </a:lnTo>
                  <a:lnTo>
                    <a:pt x="42" y="58"/>
                  </a:lnTo>
                  <a:lnTo>
                    <a:pt x="40" y="56"/>
                  </a:lnTo>
                  <a:lnTo>
                    <a:pt x="40" y="54"/>
                  </a:lnTo>
                  <a:lnTo>
                    <a:pt x="38" y="54"/>
                  </a:lnTo>
                  <a:lnTo>
                    <a:pt x="36" y="52"/>
                  </a:lnTo>
                  <a:lnTo>
                    <a:pt x="34" y="52"/>
                  </a:lnTo>
                  <a:lnTo>
                    <a:pt x="34" y="50"/>
                  </a:lnTo>
                  <a:lnTo>
                    <a:pt x="34" y="50"/>
                  </a:lnTo>
                  <a:lnTo>
                    <a:pt x="34" y="48"/>
                  </a:lnTo>
                  <a:lnTo>
                    <a:pt x="36" y="48"/>
                  </a:lnTo>
                  <a:lnTo>
                    <a:pt x="36" y="48"/>
                  </a:lnTo>
                  <a:lnTo>
                    <a:pt x="36" y="48"/>
                  </a:lnTo>
                  <a:lnTo>
                    <a:pt x="36" y="46"/>
                  </a:lnTo>
                  <a:lnTo>
                    <a:pt x="36" y="44"/>
                  </a:lnTo>
                  <a:lnTo>
                    <a:pt x="36" y="42"/>
                  </a:lnTo>
                  <a:lnTo>
                    <a:pt x="38" y="42"/>
                  </a:lnTo>
                  <a:lnTo>
                    <a:pt x="40" y="42"/>
                  </a:lnTo>
                  <a:lnTo>
                    <a:pt x="42" y="38"/>
                  </a:lnTo>
                  <a:lnTo>
                    <a:pt x="40" y="38"/>
                  </a:lnTo>
                  <a:lnTo>
                    <a:pt x="42" y="36"/>
                  </a:lnTo>
                  <a:lnTo>
                    <a:pt x="42" y="32"/>
                  </a:lnTo>
                  <a:lnTo>
                    <a:pt x="40" y="32"/>
                  </a:lnTo>
                  <a:lnTo>
                    <a:pt x="36" y="32"/>
                  </a:lnTo>
                  <a:lnTo>
                    <a:pt x="34" y="32"/>
                  </a:lnTo>
                  <a:lnTo>
                    <a:pt x="30" y="32"/>
                  </a:lnTo>
                  <a:lnTo>
                    <a:pt x="28" y="32"/>
                  </a:lnTo>
                  <a:lnTo>
                    <a:pt x="26" y="34"/>
                  </a:lnTo>
                  <a:lnTo>
                    <a:pt x="26" y="32"/>
                  </a:lnTo>
                  <a:lnTo>
                    <a:pt x="26" y="32"/>
                  </a:lnTo>
                  <a:lnTo>
                    <a:pt x="26" y="30"/>
                  </a:lnTo>
                  <a:lnTo>
                    <a:pt x="26" y="26"/>
                  </a:lnTo>
                  <a:lnTo>
                    <a:pt x="24" y="24"/>
                  </a:lnTo>
                  <a:lnTo>
                    <a:pt x="26" y="22"/>
                  </a:lnTo>
                  <a:lnTo>
                    <a:pt x="42" y="22"/>
                  </a:lnTo>
                  <a:lnTo>
                    <a:pt x="42" y="22"/>
                  </a:lnTo>
                  <a:lnTo>
                    <a:pt x="42" y="22"/>
                  </a:lnTo>
                  <a:lnTo>
                    <a:pt x="44" y="22"/>
                  </a:lnTo>
                  <a:lnTo>
                    <a:pt x="46" y="22"/>
                  </a:lnTo>
                  <a:lnTo>
                    <a:pt x="46" y="22"/>
                  </a:lnTo>
                  <a:lnTo>
                    <a:pt x="48" y="22"/>
                  </a:lnTo>
                  <a:lnTo>
                    <a:pt x="48" y="24"/>
                  </a:lnTo>
                  <a:lnTo>
                    <a:pt x="50" y="24"/>
                  </a:lnTo>
                  <a:lnTo>
                    <a:pt x="50" y="22"/>
                  </a:lnTo>
                  <a:lnTo>
                    <a:pt x="52" y="24"/>
                  </a:lnTo>
                  <a:lnTo>
                    <a:pt x="52" y="24"/>
                  </a:lnTo>
                  <a:lnTo>
                    <a:pt x="54" y="24"/>
                  </a:lnTo>
                  <a:lnTo>
                    <a:pt x="56" y="24"/>
                  </a:lnTo>
                  <a:lnTo>
                    <a:pt x="58" y="24"/>
                  </a:lnTo>
                  <a:lnTo>
                    <a:pt x="58" y="26"/>
                  </a:lnTo>
                  <a:lnTo>
                    <a:pt x="60" y="24"/>
                  </a:lnTo>
                  <a:lnTo>
                    <a:pt x="60" y="26"/>
                  </a:lnTo>
                  <a:lnTo>
                    <a:pt x="62" y="26"/>
                  </a:lnTo>
                  <a:lnTo>
                    <a:pt x="62" y="24"/>
                  </a:lnTo>
                  <a:lnTo>
                    <a:pt x="60" y="22"/>
                  </a:lnTo>
                  <a:lnTo>
                    <a:pt x="62" y="22"/>
                  </a:lnTo>
                  <a:lnTo>
                    <a:pt x="62" y="20"/>
                  </a:lnTo>
                  <a:lnTo>
                    <a:pt x="62" y="18"/>
                  </a:lnTo>
                  <a:lnTo>
                    <a:pt x="70" y="8"/>
                  </a:lnTo>
                  <a:lnTo>
                    <a:pt x="72" y="4"/>
                  </a:lnTo>
                  <a:lnTo>
                    <a:pt x="74" y="4"/>
                  </a:lnTo>
                  <a:lnTo>
                    <a:pt x="76" y="2"/>
                  </a:lnTo>
                  <a:lnTo>
                    <a:pt x="80" y="0"/>
                  </a:lnTo>
                  <a:lnTo>
                    <a:pt x="82" y="0"/>
                  </a:lnTo>
                  <a:lnTo>
                    <a:pt x="84" y="0"/>
                  </a:lnTo>
                  <a:lnTo>
                    <a:pt x="88" y="0"/>
                  </a:lnTo>
                  <a:lnTo>
                    <a:pt x="88" y="0"/>
                  </a:lnTo>
                  <a:lnTo>
                    <a:pt x="90" y="2"/>
                  </a:lnTo>
                  <a:lnTo>
                    <a:pt x="92" y="2"/>
                  </a:lnTo>
                  <a:lnTo>
                    <a:pt x="94" y="2"/>
                  </a:lnTo>
                  <a:lnTo>
                    <a:pt x="94" y="2"/>
                  </a:lnTo>
                  <a:lnTo>
                    <a:pt x="94" y="4"/>
                  </a:lnTo>
                  <a:lnTo>
                    <a:pt x="94" y="10"/>
                  </a:lnTo>
                  <a:lnTo>
                    <a:pt x="92" y="10"/>
                  </a:lnTo>
                  <a:lnTo>
                    <a:pt x="92" y="14"/>
                  </a:lnTo>
                  <a:lnTo>
                    <a:pt x="86" y="20"/>
                  </a:lnTo>
                  <a:lnTo>
                    <a:pt x="88" y="24"/>
                  </a:lnTo>
                  <a:lnTo>
                    <a:pt x="86" y="28"/>
                  </a:lnTo>
                  <a:lnTo>
                    <a:pt x="86" y="30"/>
                  </a:lnTo>
                  <a:lnTo>
                    <a:pt x="84" y="32"/>
                  </a:lnTo>
                  <a:lnTo>
                    <a:pt x="84" y="36"/>
                  </a:lnTo>
                  <a:lnTo>
                    <a:pt x="84" y="36"/>
                  </a:lnTo>
                  <a:lnTo>
                    <a:pt x="84" y="40"/>
                  </a:lnTo>
                  <a:lnTo>
                    <a:pt x="84" y="42"/>
                  </a:lnTo>
                  <a:lnTo>
                    <a:pt x="84" y="44"/>
                  </a:lnTo>
                  <a:lnTo>
                    <a:pt x="82" y="46"/>
                  </a:lnTo>
                  <a:lnTo>
                    <a:pt x="82" y="50"/>
                  </a:lnTo>
                  <a:lnTo>
                    <a:pt x="82" y="54"/>
                  </a:lnTo>
                  <a:lnTo>
                    <a:pt x="76" y="60"/>
                  </a:lnTo>
                  <a:lnTo>
                    <a:pt x="74" y="62"/>
                  </a:lnTo>
                  <a:lnTo>
                    <a:pt x="72" y="62"/>
                  </a:lnTo>
                  <a:lnTo>
                    <a:pt x="70" y="62"/>
                  </a:lnTo>
                  <a:lnTo>
                    <a:pt x="68" y="64"/>
                  </a:lnTo>
                  <a:lnTo>
                    <a:pt x="66" y="68"/>
                  </a:lnTo>
                  <a:lnTo>
                    <a:pt x="66" y="70"/>
                  </a:lnTo>
                  <a:lnTo>
                    <a:pt x="62" y="74"/>
                  </a:lnTo>
                  <a:lnTo>
                    <a:pt x="60" y="76"/>
                  </a:lnTo>
                  <a:lnTo>
                    <a:pt x="62" y="80"/>
                  </a:lnTo>
                  <a:lnTo>
                    <a:pt x="62" y="80"/>
                  </a:lnTo>
                  <a:lnTo>
                    <a:pt x="62" y="88"/>
                  </a:lnTo>
                  <a:lnTo>
                    <a:pt x="60" y="90"/>
                  </a:lnTo>
                  <a:lnTo>
                    <a:pt x="60" y="92"/>
                  </a:lnTo>
                  <a:lnTo>
                    <a:pt x="58" y="96"/>
                  </a:lnTo>
                  <a:lnTo>
                    <a:pt x="56" y="98"/>
                  </a:lnTo>
                  <a:lnTo>
                    <a:pt x="54" y="98"/>
                  </a:lnTo>
                  <a:lnTo>
                    <a:pt x="54" y="100"/>
                  </a:lnTo>
                  <a:lnTo>
                    <a:pt x="48" y="104"/>
                  </a:lnTo>
                  <a:lnTo>
                    <a:pt x="48" y="108"/>
                  </a:lnTo>
                  <a:lnTo>
                    <a:pt x="44" y="108"/>
                  </a:lnTo>
                  <a:lnTo>
                    <a:pt x="42" y="108"/>
                  </a:lnTo>
                  <a:lnTo>
                    <a:pt x="40" y="104"/>
                  </a:lnTo>
                  <a:lnTo>
                    <a:pt x="40" y="104"/>
                  </a:lnTo>
                  <a:lnTo>
                    <a:pt x="42" y="102"/>
                  </a:lnTo>
                  <a:lnTo>
                    <a:pt x="42" y="100"/>
                  </a:lnTo>
                  <a:lnTo>
                    <a:pt x="38" y="102"/>
                  </a:lnTo>
                  <a:lnTo>
                    <a:pt x="34" y="104"/>
                  </a:lnTo>
                  <a:lnTo>
                    <a:pt x="34" y="104"/>
                  </a:lnTo>
                  <a:lnTo>
                    <a:pt x="32" y="104"/>
                  </a:lnTo>
                  <a:lnTo>
                    <a:pt x="32" y="106"/>
                  </a:lnTo>
                  <a:lnTo>
                    <a:pt x="30" y="108"/>
                  </a:lnTo>
                  <a:lnTo>
                    <a:pt x="28" y="108"/>
                  </a:lnTo>
                  <a:lnTo>
                    <a:pt x="28" y="106"/>
                  </a:lnTo>
                  <a:lnTo>
                    <a:pt x="28" y="106"/>
                  </a:lnTo>
                  <a:lnTo>
                    <a:pt x="26" y="106"/>
                  </a:lnTo>
                  <a:lnTo>
                    <a:pt x="24" y="106"/>
                  </a:lnTo>
                  <a:lnTo>
                    <a:pt x="24" y="106"/>
                  </a:lnTo>
                  <a:lnTo>
                    <a:pt x="24" y="104"/>
                  </a:lnTo>
                  <a:lnTo>
                    <a:pt x="22" y="104"/>
                  </a:lnTo>
                  <a:lnTo>
                    <a:pt x="20" y="102"/>
                  </a:lnTo>
                  <a:lnTo>
                    <a:pt x="20" y="102"/>
                  </a:lnTo>
                  <a:lnTo>
                    <a:pt x="18" y="104"/>
                  </a:lnTo>
                  <a:lnTo>
                    <a:pt x="16" y="104"/>
                  </a:lnTo>
                  <a:lnTo>
                    <a:pt x="16" y="106"/>
                  </a:lnTo>
                  <a:lnTo>
                    <a:pt x="14" y="108"/>
                  </a:lnTo>
                  <a:lnTo>
                    <a:pt x="12" y="108"/>
                  </a:lnTo>
                  <a:lnTo>
                    <a:pt x="12" y="110"/>
                  </a:lnTo>
                  <a:lnTo>
                    <a:pt x="10" y="112"/>
                  </a:lnTo>
                  <a:lnTo>
                    <a:pt x="8" y="110"/>
                  </a:lnTo>
                  <a:lnTo>
                    <a:pt x="8" y="106"/>
                  </a:lnTo>
                  <a:lnTo>
                    <a:pt x="6" y="104"/>
                  </a:lnTo>
                  <a:lnTo>
                    <a:pt x="6" y="102"/>
                  </a:lnTo>
                  <a:lnTo>
                    <a:pt x="4" y="100"/>
                  </a:lnTo>
                  <a:lnTo>
                    <a:pt x="2" y="98"/>
                  </a:lnTo>
                  <a:lnTo>
                    <a:pt x="0" y="96"/>
                  </a:lnTo>
                  <a:close/>
                </a:path>
              </a:pathLst>
            </a:custGeom>
            <a:grpFill/>
            <a:ln w="6350">
              <a:solidFill>
                <a:srgbClr val="F6AA16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/>
              <a:endParaRPr lang="en-US" sz="3448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94" name="Chad">
              <a:extLst>
                <a:ext uri="{FF2B5EF4-FFF2-40B4-BE49-F238E27FC236}">
                  <a16:creationId xmlns:a16="http://schemas.microsoft.com/office/drawing/2014/main" id="{C9F06594-3B6A-476D-A88B-6BEC360DDF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03176" y="3854962"/>
              <a:ext cx="271768" cy="394255"/>
            </a:xfrm>
            <a:custGeom>
              <a:avLst/>
              <a:gdLst>
                <a:gd name="T0" fmla="*/ 142 w 142"/>
                <a:gd name="T1" fmla="*/ 50 h 206"/>
                <a:gd name="T2" fmla="*/ 138 w 142"/>
                <a:gd name="T3" fmla="*/ 102 h 206"/>
                <a:gd name="T4" fmla="*/ 132 w 142"/>
                <a:gd name="T5" fmla="*/ 102 h 206"/>
                <a:gd name="T6" fmla="*/ 132 w 142"/>
                <a:gd name="T7" fmla="*/ 110 h 206"/>
                <a:gd name="T8" fmla="*/ 124 w 142"/>
                <a:gd name="T9" fmla="*/ 118 h 206"/>
                <a:gd name="T10" fmla="*/ 124 w 142"/>
                <a:gd name="T11" fmla="*/ 122 h 206"/>
                <a:gd name="T12" fmla="*/ 124 w 142"/>
                <a:gd name="T13" fmla="*/ 128 h 206"/>
                <a:gd name="T14" fmla="*/ 118 w 142"/>
                <a:gd name="T15" fmla="*/ 136 h 206"/>
                <a:gd name="T16" fmla="*/ 122 w 142"/>
                <a:gd name="T17" fmla="*/ 138 h 206"/>
                <a:gd name="T18" fmla="*/ 122 w 142"/>
                <a:gd name="T19" fmla="*/ 142 h 206"/>
                <a:gd name="T20" fmla="*/ 124 w 142"/>
                <a:gd name="T21" fmla="*/ 146 h 206"/>
                <a:gd name="T22" fmla="*/ 130 w 142"/>
                <a:gd name="T23" fmla="*/ 152 h 206"/>
                <a:gd name="T24" fmla="*/ 130 w 142"/>
                <a:gd name="T25" fmla="*/ 158 h 206"/>
                <a:gd name="T26" fmla="*/ 124 w 142"/>
                <a:gd name="T27" fmla="*/ 160 h 206"/>
                <a:gd name="T28" fmla="*/ 116 w 142"/>
                <a:gd name="T29" fmla="*/ 164 h 206"/>
                <a:gd name="T30" fmla="*/ 114 w 142"/>
                <a:gd name="T31" fmla="*/ 168 h 206"/>
                <a:gd name="T32" fmla="*/ 110 w 142"/>
                <a:gd name="T33" fmla="*/ 170 h 206"/>
                <a:gd name="T34" fmla="*/ 106 w 142"/>
                <a:gd name="T35" fmla="*/ 176 h 206"/>
                <a:gd name="T36" fmla="*/ 106 w 142"/>
                <a:gd name="T37" fmla="*/ 182 h 206"/>
                <a:gd name="T38" fmla="*/ 96 w 142"/>
                <a:gd name="T39" fmla="*/ 184 h 206"/>
                <a:gd name="T40" fmla="*/ 88 w 142"/>
                <a:gd name="T41" fmla="*/ 184 h 206"/>
                <a:gd name="T42" fmla="*/ 82 w 142"/>
                <a:gd name="T43" fmla="*/ 184 h 206"/>
                <a:gd name="T44" fmla="*/ 84 w 142"/>
                <a:gd name="T45" fmla="*/ 190 h 206"/>
                <a:gd name="T46" fmla="*/ 80 w 142"/>
                <a:gd name="T47" fmla="*/ 196 h 206"/>
                <a:gd name="T48" fmla="*/ 66 w 142"/>
                <a:gd name="T49" fmla="*/ 200 h 206"/>
                <a:gd name="T50" fmla="*/ 58 w 142"/>
                <a:gd name="T51" fmla="*/ 204 h 206"/>
                <a:gd name="T52" fmla="*/ 54 w 142"/>
                <a:gd name="T53" fmla="*/ 198 h 206"/>
                <a:gd name="T54" fmla="*/ 52 w 142"/>
                <a:gd name="T55" fmla="*/ 204 h 206"/>
                <a:gd name="T56" fmla="*/ 44 w 142"/>
                <a:gd name="T57" fmla="*/ 206 h 206"/>
                <a:gd name="T58" fmla="*/ 42 w 142"/>
                <a:gd name="T59" fmla="*/ 200 h 206"/>
                <a:gd name="T60" fmla="*/ 36 w 142"/>
                <a:gd name="T61" fmla="*/ 192 h 206"/>
                <a:gd name="T62" fmla="*/ 26 w 142"/>
                <a:gd name="T63" fmla="*/ 182 h 206"/>
                <a:gd name="T64" fmla="*/ 24 w 142"/>
                <a:gd name="T65" fmla="*/ 178 h 206"/>
                <a:gd name="T66" fmla="*/ 24 w 142"/>
                <a:gd name="T67" fmla="*/ 174 h 206"/>
                <a:gd name="T68" fmla="*/ 30 w 142"/>
                <a:gd name="T69" fmla="*/ 174 h 206"/>
                <a:gd name="T70" fmla="*/ 34 w 142"/>
                <a:gd name="T71" fmla="*/ 174 h 206"/>
                <a:gd name="T72" fmla="*/ 40 w 142"/>
                <a:gd name="T73" fmla="*/ 174 h 206"/>
                <a:gd name="T74" fmla="*/ 38 w 142"/>
                <a:gd name="T75" fmla="*/ 170 h 206"/>
                <a:gd name="T76" fmla="*/ 32 w 142"/>
                <a:gd name="T77" fmla="*/ 164 h 206"/>
                <a:gd name="T78" fmla="*/ 34 w 142"/>
                <a:gd name="T79" fmla="*/ 156 h 206"/>
                <a:gd name="T80" fmla="*/ 34 w 142"/>
                <a:gd name="T81" fmla="*/ 152 h 206"/>
                <a:gd name="T82" fmla="*/ 32 w 142"/>
                <a:gd name="T83" fmla="*/ 146 h 206"/>
                <a:gd name="T84" fmla="*/ 28 w 142"/>
                <a:gd name="T85" fmla="*/ 138 h 206"/>
                <a:gd name="T86" fmla="*/ 20 w 142"/>
                <a:gd name="T87" fmla="*/ 132 h 206"/>
                <a:gd name="T88" fmla="*/ 14 w 142"/>
                <a:gd name="T89" fmla="*/ 112 h 206"/>
                <a:gd name="T90" fmla="*/ 18 w 142"/>
                <a:gd name="T91" fmla="*/ 110 h 206"/>
                <a:gd name="T92" fmla="*/ 38 w 142"/>
                <a:gd name="T93" fmla="*/ 70 h 206"/>
                <a:gd name="T94" fmla="*/ 44 w 142"/>
                <a:gd name="T95" fmla="*/ 40 h 206"/>
                <a:gd name="T96" fmla="*/ 36 w 142"/>
                <a:gd name="T97" fmla="*/ 24 h 206"/>
                <a:gd name="T98" fmla="*/ 2 w 142"/>
                <a:gd name="T99" fmla="*/ 132 h 206"/>
                <a:gd name="T100" fmla="*/ 0 w 142"/>
                <a:gd name="T101" fmla="*/ 134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42" h="206">
                  <a:moveTo>
                    <a:pt x="28" y="6"/>
                  </a:moveTo>
                  <a:lnTo>
                    <a:pt x="42" y="0"/>
                  </a:lnTo>
                  <a:lnTo>
                    <a:pt x="142" y="50"/>
                  </a:lnTo>
                  <a:lnTo>
                    <a:pt x="142" y="100"/>
                  </a:lnTo>
                  <a:lnTo>
                    <a:pt x="140" y="100"/>
                  </a:lnTo>
                  <a:lnTo>
                    <a:pt x="138" y="102"/>
                  </a:lnTo>
                  <a:lnTo>
                    <a:pt x="136" y="100"/>
                  </a:lnTo>
                  <a:lnTo>
                    <a:pt x="134" y="100"/>
                  </a:lnTo>
                  <a:lnTo>
                    <a:pt x="132" y="102"/>
                  </a:lnTo>
                  <a:lnTo>
                    <a:pt x="132" y="106"/>
                  </a:lnTo>
                  <a:lnTo>
                    <a:pt x="132" y="106"/>
                  </a:lnTo>
                  <a:lnTo>
                    <a:pt x="132" y="110"/>
                  </a:lnTo>
                  <a:lnTo>
                    <a:pt x="126" y="116"/>
                  </a:lnTo>
                  <a:lnTo>
                    <a:pt x="126" y="114"/>
                  </a:lnTo>
                  <a:lnTo>
                    <a:pt x="124" y="118"/>
                  </a:lnTo>
                  <a:lnTo>
                    <a:pt x="124" y="118"/>
                  </a:lnTo>
                  <a:lnTo>
                    <a:pt x="124" y="120"/>
                  </a:lnTo>
                  <a:lnTo>
                    <a:pt x="124" y="122"/>
                  </a:lnTo>
                  <a:lnTo>
                    <a:pt x="122" y="124"/>
                  </a:lnTo>
                  <a:lnTo>
                    <a:pt x="120" y="126"/>
                  </a:lnTo>
                  <a:lnTo>
                    <a:pt x="124" y="128"/>
                  </a:lnTo>
                  <a:lnTo>
                    <a:pt x="124" y="130"/>
                  </a:lnTo>
                  <a:lnTo>
                    <a:pt x="122" y="132"/>
                  </a:lnTo>
                  <a:lnTo>
                    <a:pt x="118" y="136"/>
                  </a:lnTo>
                  <a:lnTo>
                    <a:pt x="118" y="138"/>
                  </a:lnTo>
                  <a:lnTo>
                    <a:pt x="120" y="140"/>
                  </a:lnTo>
                  <a:lnTo>
                    <a:pt x="122" y="138"/>
                  </a:lnTo>
                  <a:lnTo>
                    <a:pt x="124" y="138"/>
                  </a:lnTo>
                  <a:lnTo>
                    <a:pt x="124" y="140"/>
                  </a:lnTo>
                  <a:lnTo>
                    <a:pt x="122" y="142"/>
                  </a:lnTo>
                  <a:lnTo>
                    <a:pt x="124" y="142"/>
                  </a:lnTo>
                  <a:lnTo>
                    <a:pt x="124" y="144"/>
                  </a:lnTo>
                  <a:lnTo>
                    <a:pt x="124" y="146"/>
                  </a:lnTo>
                  <a:lnTo>
                    <a:pt x="124" y="150"/>
                  </a:lnTo>
                  <a:lnTo>
                    <a:pt x="124" y="152"/>
                  </a:lnTo>
                  <a:lnTo>
                    <a:pt x="130" y="152"/>
                  </a:lnTo>
                  <a:lnTo>
                    <a:pt x="132" y="154"/>
                  </a:lnTo>
                  <a:lnTo>
                    <a:pt x="130" y="156"/>
                  </a:lnTo>
                  <a:lnTo>
                    <a:pt x="130" y="158"/>
                  </a:lnTo>
                  <a:lnTo>
                    <a:pt x="130" y="160"/>
                  </a:lnTo>
                  <a:lnTo>
                    <a:pt x="126" y="162"/>
                  </a:lnTo>
                  <a:lnTo>
                    <a:pt x="124" y="160"/>
                  </a:lnTo>
                  <a:lnTo>
                    <a:pt x="122" y="160"/>
                  </a:lnTo>
                  <a:lnTo>
                    <a:pt x="120" y="162"/>
                  </a:lnTo>
                  <a:lnTo>
                    <a:pt x="116" y="164"/>
                  </a:lnTo>
                  <a:lnTo>
                    <a:pt x="116" y="166"/>
                  </a:lnTo>
                  <a:lnTo>
                    <a:pt x="116" y="166"/>
                  </a:lnTo>
                  <a:lnTo>
                    <a:pt x="114" y="168"/>
                  </a:lnTo>
                  <a:lnTo>
                    <a:pt x="112" y="172"/>
                  </a:lnTo>
                  <a:lnTo>
                    <a:pt x="110" y="172"/>
                  </a:lnTo>
                  <a:lnTo>
                    <a:pt x="110" y="170"/>
                  </a:lnTo>
                  <a:lnTo>
                    <a:pt x="108" y="172"/>
                  </a:lnTo>
                  <a:lnTo>
                    <a:pt x="108" y="174"/>
                  </a:lnTo>
                  <a:lnTo>
                    <a:pt x="106" y="176"/>
                  </a:lnTo>
                  <a:lnTo>
                    <a:pt x="106" y="178"/>
                  </a:lnTo>
                  <a:lnTo>
                    <a:pt x="106" y="180"/>
                  </a:lnTo>
                  <a:lnTo>
                    <a:pt x="106" y="182"/>
                  </a:lnTo>
                  <a:lnTo>
                    <a:pt x="104" y="182"/>
                  </a:lnTo>
                  <a:lnTo>
                    <a:pt x="102" y="184"/>
                  </a:lnTo>
                  <a:lnTo>
                    <a:pt x="96" y="184"/>
                  </a:lnTo>
                  <a:lnTo>
                    <a:pt x="94" y="186"/>
                  </a:lnTo>
                  <a:lnTo>
                    <a:pt x="90" y="184"/>
                  </a:lnTo>
                  <a:lnTo>
                    <a:pt x="88" y="184"/>
                  </a:lnTo>
                  <a:lnTo>
                    <a:pt x="86" y="184"/>
                  </a:lnTo>
                  <a:lnTo>
                    <a:pt x="84" y="184"/>
                  </a:lnTo>
                  <a:lnTo>
                    <a:pt x="82" y="184"/>
                  </a:lnTo>
                  <a:lnTo>
                    <a:pt x="82" y="188"/>
                  </a:lnTo>
                  <a:lnTo>
                    <a:pt x="84" y="190"/>
                  </a:lnTo>
                  <a:lnTo>
                    <a:pt x="84" y="190"/>
                  </a:lnTo>
                  <a:lnTo>
                    <a:pt x="86" y="192"/>
                  </a:lnTo>
                  <a:lnTo>
                    <a:pt x="82" y="194"/>
                  </a:lnTo>
                  <a:lnTo>
                    <a:pt x="80" y="196"/>
                  </a:lnTo>
                  <a:lnTo>
                    <a:pt x="76" y="196"/>
                  </a:lnTo>
                  <a:lnTo>
                    <a:pt x="70" y="196"/>
                  </a:lnTo>
                  <a:lnTo>
                    <a:pt x="66" y="200"/>
                  </a:lnTo>
                  <a:lnTo>
                    <a:pt x="64" y="200"/>
                  </a:lnTo>
                  <a:lnTo>
                    <a:pt x="60" y="202"/>
                  </a:lnTo>
                  <a:lnTo>
                    <a:pt x="58" y="204"/>
                  </a:lnTo>
                  <a:lnTo>
                    <a:pt x="56" y="202"/>
                  </a:lnTo>
                  <a:lnTo>
                    <a:pt x="56" y="200"/>
                  </a:lnTo>
                  <a:lnTo>
                    <a:pt x="54" y="198"/>
                  </a:lnTo>
                  <a:lnTo>
                    <a:pt x="54" y="200"/>
                  </a:lnTo>
                  <a:lnTo>
                    <a:pt x="54" y="202"/>
                  </a:lnTo>
                  <a:lnTo>
                    <a:pt x="52" y="204"/>
                  </a:lnTo>
                  <a:lnTo>
                    <a:pt x="48" y="204"/>
                  </a:lnTo>
                  <a:lnTo>
                    <a:pt x="46" y="206"/>
                  </a:lnTo>
                  <a:lnTo>
                    <a:pt x="44" y="206"/>
                  </a:lnTo>
                  <a:lnTo>
                    <a:pt x="44" y="202"/>
                  </a:lnTo>
                  <a:lnTo>
                    <a:pt x="42" y="202"/>
                  </a:lnTo>
                  <a:lnTo>
                    <a:pt x="42" y="200"/>
                  </a:lnTo>
                  <a:lnTo>
                    <a:pt x="40" y="196"/>
                  </a:lnTo>
                  <a:lnTo>
                    <a:pt x="38" y="194"/>
                  </a:lnTo>
                  <a:lnTo>
                    <a:pt x="36" y="192"/>
                  </a:lnTo>
                  <a:lnTo>
                    <a:pt x="32" y="186"/>
                  </a:lnTo>
                  <a:lnTo>
                    <a:pt x="28" y="182"/>
                  </a:lnTo>
                  <a:lnTo>
                    <a:pt x="26" y="182"/>
                  </a:lnTo>
                  <a:lnTo>
                    <a:pt x="24" y="180"/>
                  </a:lnTo>
                  <a:lnTo>
                    <a:pt x="24" y="180"/>
                  </a:lnTo>
                  <a:lnTo>
                    <a:pt x="24" y="178"/>
                  </a:lnTo>
                  <a:lnTo>
                    <a:pt x="24" y="176"/>
                  </a:lnTo>
                  <a:lnTo>
                    <a:pt x="24" y="174"/>
                  </a:lnTo>
                  <a:lnTo>
                    <a:pt x="24" y="174"/>
                  </a:lnTo>
                  <a:lnTo>
                    <a:pt x="26" y="172"/>
                  </a:lnTo>
                  <a:lnTo>
                    <a:pt x="28" y="172"/>
                  </a:lnTo>
                  <a:lnTo>
                    <a:pt x="30" y="174"/>
                  </a:lnTo>
                  <a:lnTo>
                    <a:pt x="32" y="172"/>
                  </a:lnTo>
                  <a:lnTo>
                    <a:pt x="34" y="174"/>
                  </a:lnTo>
                  <a:lnTo>
                    <a:pt x="34" y="174"/>
                  </a:lnTo>
                  <a:lnTo>
                    <a:pt x="38" y="174"/>
                  </a:lnTo>
                  <a:lnTo>
                    <a:pt x="38" y="174"/>
                  </a:lnTo>
                  <a:lnTo>
                    <a:pt x="40" y="174"/>
                  </a:lnTo>
                  <a:lnTo>
                    <a:pt x="42" y="174"/>
                  </a:lnTo>
                  <a:lnTo>
                    <a:pt x="42" y="174"/>
                  </a:lnTo>
                  <a:lnTo>
                    <a:pt x="38" y="170"/>
                  </a:lnTo>
                  <a:lnTo>
                    <a:pt x="36" y="168"/>
                  </a:lnTo>
                  <a:lnTo>
                    <a:pt x="34" y="166"/>
                  </a:lnTo>
                  <a:lnTo>
                    <a:pt x="32" y="164"/>
                  </a:lnTo>
                  <a:lnTo>
                    <a:pt x="32" y="160"/>
                  </a:lnTo>
                  <a:lnTo>
                    <a:pt x="34" y="160"/>
                  </a:lnTo>
                  <a:lnTo>
                    <a:pt x="34" y="156"/>
                  </a:lnTo>
                  <a:lnTo>
                    <a:pt x="34" y="154"/>
                  </a:lnTo>
                  <a:lnTo>
                    <a:pt x="34" y="154"/>
                  </a:lnTo>
                  <a:lnTo>
                    <a:pt x="34" y="152"/>
                  </a:lnTo>
                  <a:lnTo>
                    <a:pt x="34" y="150"/>
                  </a:lnTo>
                  <a:lnTo>
                    <a:pt x="34" y="148"/>
                  </a:lnTo>
                  <a:lnTo>
                    <a:pt x="32" y="146"/>
                  </a:lnTo>
                  <a:lnTo>
                    <a:pt x="32" y="144"/>
                  </a:lnTo>
                  <a:lnTo>
                    <a:pt x="30" y="140"/>
                  </a:lnTo>
                  <a:lnTo>
                    <a:pt x="28" y="138"/>
                  </a:lnTo>
                  <a:lnTo>
                    <a:pt x="22" y="134"/>
                  </a:lnTo>
                  <a:lnTo>
                    <a:pt x="22" y="134"/>
                  </a:lnTo>
                  <a:lnTo>
                    <a:pt x="20" y="132"/>
                  </a:lnTo>
                  <a:lnTo>
                    <a:pt x="16" y="128"/>
                  </a:lnTo>
                  <a:lnTo>
                    <a:pt x="16" y="126"/>
                  </a:lnTo>
                  <a:lnTo>
                    <a:pt x="14" y="112"/>
                  </a:lnTo>
                  <a:lnTo>
                    <a:pt x="14" y="110"/>
                  </a:lnTo>
                  <a:lnTo>
                    <a:pt x="16" y="110"/>
                  </a:lnTo>
                  <a:lnTo>
                    <a:pt x="18" y="110"/>
                  </a:lnTo>
                  <a:lnTo>
                    <a:pt x="18" y="108"/>
                  </a:lnTo>
                  <a:lnTo>
                    <a:pt x="38" y="88"/>
                  </a:lnTo>
                  <a:lnTo>
                    <a:pt x="38" y="70"/>
                  </a:lnTo>
                  <a:lnTo>
                    <a:pt x="42" y="46"/>
                  </a:lnTo>
                  <a:lnTo>
                    <a:pt x="42" y="44"/>
                  </a:lnTo>
                  <a:lnTo>
                    <a:pt x="44" y="40"/>
                  </a:lnTo>
                  <a:lnTo>
                    <a:pt x="34" y="30"/>
                  </a:lnTo>
                  <a:lnTo>
                    <a:pt x="36" y="28"/>
                  </a:lnTo>
                  <a:lnTo>
                    <a:pt x="36" y="24"/>
                  </a:lnTo>
                  <a:lnTo>
                    <a:pt x="30" y="8"/>
                  </a:lnTo>
                  <a:lnTo>
                    <a:pt x="28" y="6"/>
                  </a:lnTo>
                  <a:close/>
                  <a:moveTo>
                    <a:pt x="2" y="132"/>
                  </a:moveTo>
                  <a:lnTo>
                    <a:pt x="2" y="134"/>
                  </a:lnTo>
                  <a:lnTo>
                    <a:pt x="0" y="136"/>
                  </a:lnTo>
                  <a:lnTo>
                    <a:pt x="0" y="134"/>
                  </a:lnTo>
                  <a:lnTo>
                    <a:pt x="2" y="132"/>
                  </a:lnTo>
                  <a:close/>
                </a:path>
              </a:pathLst>
            </a:custGeom>
            <a:grpFill/>
            <a:ln w="6350">
              <a:solidFill>
                <a:srgbClr val="F6AA16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/>
              <a:endParaRPr lang="en-US" sz="3448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95" name="Central African Republic">
              <a:extLst>
                <a:ext uri="{FF2B5EF4-FFF2-40B4-BE49-F238E27FC236}">
                  <a16:creationId xmlns:a16="http://schemas.microsoft.com/office/drawing/2014/main" id="{CBE2C82A-CB5C-46F4-A0E6-9D76338DD7C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56764" y="4161180"/>
              <a:ext cx="306218" cy="202869"/>
            </a:xfrm>
            <a:custGeom>
              <a:avLst/>
              <a:gdLst>
                <a:gd name="T0" fmla="*/ 102 w 160"/>
                <a:gd name="T1" fmla="*/ 2 h 106"/>
                <a:gd name="T2" fmla="*/ 110 w 160"/>
                <a:gd name="T3" fmla="*/ 16 h 106"/>
                <a:gd name="T4" fmla="*/ 110 w 160"/>
                <a:gd name="T5" fmla="*/ 24 h 106"/>
                <a:gd name="T6" fmla="*/ 116 w 160"/>
                <a:gd name="T7" fmla="*/ 28 h 106"/>
                <a:gd name="T8" fmla="*/ 120 w 160"/>
                <a:gd name="T9" fmla="*/ 32 h 106"/>
                <a:gd name="T10" fmla="*/ 128 w 160"/>
                <a:gd name="T11" fmla="*/ 36 h 106"/>
                <a:gd name="T12" fmla="*/ 134 w 160"/>
                <a:gd name="T13" fmla="*/ 42 h 106"/>
                <a:gd name="T14" fmla="*/ 132 w 160"/>
                <a:gd name="T15" fmla="*/ 46 h 106"/>
                <a:gd name="T16" fmla="*/ 138 w 160"/>
                <a:gd name="T17" fmla="*/ 50 h 106"/>
                <a:gd name="T18" fmla="*/ 146 w 160"/>
                <a:gd name="T19" fmla="*/ 56 h 106"/>
                <a:gd name="T20" fmla="*/ 150 w 160"/>
                <a:gd name="T21" fmla="*/ 62 h 106"/>
                <a:gd name="T22" fmla="*/ 156 w 160"/>
                <a:gd name="T23" fmla="*/ 66 h 106"/>
                <a:gd name="T24" fmla="*/ 160 w 160"/>
                <a:gd name="T25" fmla="*/ 74 h 106"/>
                <a:gd name="T26" fmla="*/ 156 w 160"/>
                <a:gd name="T27" fmla="*/ 74 h 106"/>
                <a:gd name="T28" fmla="*/ 144 w 160"/>
                <a:gd name="T29" fmla="*/ 74 h 106"/>
                <a:gd name="T30" fmla="*/ 138 w 160"/>
                <a:gd name="T31" fmla="*/ 72 h 106"/>
                <a:gd name="T32" fmla="*/ 134 w 160"/>
                <a:gd name="T33" fmla="*/ 72 h 106"/>
                <a:gd name="T34" fmla="*/ 128 w 160"/>
                <a:gd name="T35" fmla="*/ 76 h 106"/>
                <a:gd name="T36" fmla="*/ 124 w 160"/>
                <a:gd name="T37" fmla="*/ 76 h 106"/>
                <a:gd name="T38" fmla="*/ 114 w 160"/>
                <a:gd name="T39" fmla="*/ 76 h 106"/>
                <a:gd name="T40" fmla="*/ 104 w 160"/>
                <a:gd name="T41" fmla="*/ 78 h 106"/>
                <a:gd name="T42" fmla="*/ 96 w 160"/>
                <a:gd name="T43" fmla="*/ 82 h 106"/>
                <a:gd name="T44" fmla="*/ 94 w 160"/>
                <a:gd name="T45" fmla="*/ 86 h 106"/>
                <a:gd name="T46" fmla="*/ 86 w 160"/>
                <a:gd name="T47" fmla="*/ 84 h 106"/>
                <a:gd name="T48" fmla="*/ 78 w 160"/>
                <a:gd name="T49" fmla="*/ 82 h 106"/>
                <a:gd name="T50" fmla="*/ 70 w 160"/>
                <a:gd name="T51" fmla="*/ 78 h 106"/>
                <a:gd name="T52" fmla="*/ 62 w 160"/>
                <a:gd name="T53" fmla="*/ 74 h 106"/>
                <a:gd name="T54" fmla="*/ 56 w 160"/>
                <a:gd name="T55" fmla="*/ 76 h 106"/>
                <a:gd name="T56" fmla="*/ 54 w 160"/>
                <a:gd name="T57" fmla="*/ 82 h 106"/>
                <a:gd name="T58" fmla="*/ 52 w 160"/>
                <a:gd name="T59" fmla="*/ 86 h 106"/>
                <a:gd name="T60" fmla="*/ 50 w 160"/>
                <a:gd name="T61" fmla="*/ 92 h 106"/>
                <a:gd name="T62" fmla="*/ 42 w 160"/>
                <a:gd name="T63" fmla="*/ 90 h 106"/>
                <a:gd name="T64" fmla="*/ 32 w 160"/>
                <a:gd name="T65" fmla="*/ 94 h 106"/>
                <a:gd name="T66" fmla="*/ 20 w 160"/>
                <a:gd name="T67" fmla="*/ 106 h 106"/>
                <a:gd name="T68" fmla="*/ 16 w 160"/>
                <a:gd name="T69" fmla="*/ 98 h 106"/>
                <a:gd name="T70" fmla="*/ 10 w 160"/>
                <a:gd name="T71" fmla="*/ 86 h 106"/>
                <a:gd name="T72" fmla="*/ 2 w 160"/>
                <a:gd name="T73" fmla="*/ 76 h 106"/>
                <a:gd name="T74" fmla="*/ 0 w 160"/>
                <a:gd name="T75" fmla="*/ 64 h 106"/>
                <a:gd name="T76" fmla="*/ 6 w 160"/>
                <a:gd name="T77" fmla="*/ 56 h 106"/>
                <a:gd name="T78" fmla="*/ 12 w 160"/>
                <a:gd name="T79" fmla="*/ 46 h 106"/>
                <a:gd name="T80" fmla="*/ 16 w 160"/>
                <a:gd name="T81" fmla="*/ 46 h 106"/>
                <a:gd name="T82" fmla="*/ 26 w 160"/>
                <a:gd name="T83" fmla="*/ 42 h 106"/>
                <a:gd name="T84" fmla="*/ 28 w 160"/>
                <a:gd name="T85" fmla="*/ 42 h 106"/>
                <a:gd name="T86" fmla="*/ 38 w 160"/>
                <a:gd name="T87" fmla="*/ 40 h 106"/>
                <a:gd name="T88" fmla="*/ 54 w 160"/>
                <a:gd name="T89" fmla="*/ 34 h 106"/>
                <a:gd name="T90" fmla="*/ 54 w 160"/>
                <a:gd name="T91" fmla="*/ 28 h 106"/>
                <a:gd name="T92" fmla="*/ 60 w 160"/>
                <a:gd name="T93" fmla="*/ 24 h 106"/>
                <a:gd name="T94" fmla="*/ 74 w 160"/>
                <a:gd name="T95" fmla="*/ 24 h 106"/>
                <a:gd name="T96" fmla="*/ 78 w 160"/>
                <a:gd name="T97" fmla="*/ 18 h 106"/>
                <a:gd name="T98" fmla="*/ 82 w 160"/>
                <a:gd name="T99" fmla="*/ 10 h 106"/>
                <a:gd name="T100" fmla="*/ 88 w 160"/>
                <a:gd name="T101" fmla="*/ 6 h 106"/>
                <a:gd name="T102" fmla="*/ 94 w 160"/>
                <a:gd name="T103" fmla="*/ 0 h 106"/>
                <a:gd name="T104" fmla="*/ 102 w 160"/>
                <a:gd name="T105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60" h="106">
                  <a:moveTo>
                    <a:pt x="102" y="0"/>
                  </a:moveTo>
                  <a:lnTo>
                    <a:pt x="104" y="0"/>
                  </a:lnTo>
                  <a:lnTo>
                    <a:pt x="104" y="2"/>
                  </a:lnTo>
                  <a:lnTo>
                    <a:pt x="102" y="2"/>
                  </a:lnTo>
                  <a:lnTo>
                    <a:pt x="104" y="6"/>
                  </a:lnTo>
                  <a:lnTo>
                    <a:pt x="106" y="6"/>
                  </a:lnTo>
                  <a:lnTo>
                    <a:pt x="108" y="10"/>
                  </a:lnTo>
                  <a:lnTo>
                    <a:pt x="110" y="16"/>
                  </a:lnTo>
                  <a:lnTo>
                    <a:pt x="112" y="18"/>
                  </a:lnTo>
                  <a:lnTo>
                    <a:pt x="110" y="20"/>
                  </a:lnTo>
                  <a:lnTo>
                    <a:pt x="110" y="20"/>
                  </a:lnTo>
                  <a:lnTo>
                    <a:pt x="110" y="24"/>
                  </a:lnTo>
                  <a:lnTo>
                    <a:pt x="110" y="28"/>
                  </a:lnTo>
                  <a:lnTo>
                    <a:pt x="110" y="28"/>
                  </a:lnTo>
                  <a:lnTo>
                    <a:pt x="114" y="28"/>
                  </a:lnTo>
                  <a:lnTo>
                    <a:pt x="116" y="28"/>
                  </a:lnTo>
                  <a:lnTo>
                    <a:pt x="118" y="28"/>
                  </a:lnTo>
                  <a:lnTo>
                    <a:pt x="120" y="28"/>
                  </a:lnTo>
                  <a:lnTo>
                    <a:pt x="120" y="30"/>
                  </a:lnTo>
                  <a:lnTo>
                    <a:pt x="120" y="32"/>
                  </a:lnTo>
                  <a:lnTo>
                    <a:pt x="122" y="34"/>
                  </a:lnTo>
                  <a:lnTo>
                    <a:pt x="124" y="36"/>
                  </a:lnTo>
                  <a:lnTo>
                    <a:pt x="126" y="36"/>
                  </a:lnTo>
                  <a:lnTo>
                    <a:pt x="128" y="36"/>
                  </a:lnTo>
                  <a:lnTo>
                    <a:pt x="130" y="38"/>
                  </a:lnTo>
                  <a:lnTo>
                    <a:pt x="132" y="40"/>
                  </a:lnTo>
                  <a:lnTo>
                    <a:pt x="134" y="40"/>
                  </a:lnTo>
                  <a:lnTo>
                    <a:pt x="134" y="42"/>
                  </a:lnTo>
                  <a:lnTo>
                    <a:pt x="134" y="42"/>
                  </a:lnTo>
                  <a:lnTo>
                    <a:pt x="132" y="44"/>
                  </a:lnTo>
                  <a:lnTo>
                    <a:pt x="132" y="44"/>
                  </a:lnTo>
                  <a:lnTo>
                    <a:pt x="132" y="46"/>
                  </a:lnTo>
                  <a:lnTo>
                    <a:pt x="134" y="48"/>
                  </a:lnTo>
                  <a:lnTo>
                    <a:pt x="136" y="48"/>
                  </a:lnTo>
                  <a:lnTo>
                    <a:pt x="136" y="48"/>
                  </a:lnTo>
                  <a:lnTo>
                    <a:pt x="138" y="50"/>
                  </a:lnTo>
                  <a:lnTo>
                    <a:pt x="140" y="48"/>
                  </a:lnTo>
                  <a:lnTo>
                    <a:pt x="144" y="52"/>
                  </a:lnTo>
                  <a:lnTo>
                    <a:pt x="144" y="54"/>
                  </a:lnTo>
                  <a:lnTo>
                    <a:pt x="146" y="56"/>
                  </a:lnTo>
                  <a:lnTo>
                    <a:pt x="146" y="58"/>
                  </a:lnTo>
                  <a:lnTo>
                    <a:pt x="148" y="58"/>
                  </a:lnTo>
                  <a:lnTo>
                    <a:pt x="150" y="60"/>
                  </a:lnTo>
                  <a:lnTo>
                    <a:pt x="150" y="62"/>
                  </a:lnTo>
                  <a:lnTo>
                    <a:pt x="150" y="62"/>
                  </a:lnTo>
                  <a:lnTo>
                    <a:pt x="154" y="64"/>
                  </a:lnTo>
                  <a:lnTo>
                    <a:pt x="156" y="66"/>
                  </a:lnTo>
                  <a:lnTo>
                    <a:pt x="156" y="66"/>
                  </a:lnTo>
                  <a:lnTo>
                    <a:pt x="156" y="70"/>
                  </a:lnTo>
                  <a:lnTo>
                    <a:pt x="158" y="72"/>
                  </a:lnTo>
                  <a:lnTo>
                    <a:pt x="160" y="74"/>
                  </a:lnTo>
                  <a:lnTo>
                    <a:pt x="160" y="74"/>
                  </a:lnTo>
                  <a:lnTo>
                    <a:pt x="160" y="76"/>
                  </a:lnTo>
                  <a:lnTo>
                    <a:pt x="160" y="76"/>
                  </a:lnTo>
                  <a:lnTo>
                    <a:pt x="158" y="74"/>
                  </a:lnTo>
                  <a:lnTo>
                    <a:pt x="156" y="74"/>
                  </a:lnTo>
                  <a:lnTo>
                    <a:pt x="152" y="76"/>
                  </a:lnTo>
                  <a:lnTo>
                    <a:pt x="152" y="74"/>
                  </a:lnTo>
                  <a:lnTo>
                    <a:pt x="146" y="74"/>
                  </a:lnTo>
                  <a:lnTo>
                    <a:pt x="144" y="74"/>
                  </a:lnTo>
                  <a:lnTo>
                    <a:pt x="142" y="74"/>
                  </a:lnTo>
                  <a:lnTo>
                    <a:pt x="142" y="72"/>
                  </a:lnTo>
                  <a:lnTo>
                    <a:pt x="140" y="72"/>
                  </a:lnTo>
                  <a:lnTo>
                    <a:pt x="138" y="72"/>
                  </a:lnTo>
                  <a:lnTo>
                    <a:pt x="136" y="70"/>
                  </a:lnTo>
                  <a:lnTo>
                    <a:pt x="134" y="70"/>
                  </a:lnTo>
                  <a:lnTo>
                    <a:pt x="134" y="72"/>
                  </a:lnTo>
                  <a:lnTo>
                    <a:pt x="134" y="72"/>
                  </a:lnTo>
                  <a:lnTo>
                    <a:pt x="134" y="76"/>
                  </a:lnTo>
                  <a:lnTo>
                    <a:pt x="132" y="76"/>
                  </a:lnTo>
                  <a:lnTo>
                    <a:pt x="130" y="76"/>
                  </a:lnTo>
                  <a:lnTo>
                    <a:pt x="128" y="76"/>
                  </a:lnTo>
                  <a:lnTo>
                    <a:pt x="126" y="76"/>
                  </a:lnTo>
                  <a:lnTo>
                    <a:pt x="124" y="76"/>
                  </a:lnTo>
                  <a:lnTo>
                    <a:pt x="124" y="76"/>
                  </a:lnTo>
                  <a:lnTo>
                    <a:pt x="124" y="76"/>
                  </a:lnTo>
                  <a:lnTo>
                    <a:pt x="124" y="74"/>
                  </a:lnTo>
                  <a:lnTo>
                    <a:pt x="122" y="74"/>
                  </a:lnTo>
                  <a:lnTo>
                    <a:pt x="116" y="76"/>
                  </a:lnTo>
                  <a:lnTo>
                    <a:pt x="114" y="76"/>
                  </a:lnTo>
                  <a:lnTo>
                    <a:pt x="114" y="78"/>
                  </a:lnTo>
                  <a:lnTo>
                    <a:pt x="108" y="78"/>
                  </a:lnTo>
                  <a:lnTo>
                    <a:pt x="106" y="80"/>
                  </a:lnTo>
                  <a:lnTo>
                    <a:pt x="104" y="78"/>
                  </a:lnTo>
                  <a:lnTo>
                    <a:pt x="102" y="78"/>
                  </a:lnTo>
                  <a:lnTo>
                    <a:pt x="100" y="78"/>
                  </a:lnTo>
                  <a:lnTo>
                    <a:pt x="98" y="80"/>
                  </a:lnTo>
                  <a:lnTo>
                    <a:pt x="96" y="82"/>
                  </a:lnTo>
                  <a:lnTo>
                    <a:pt x="96" y="84"/>
                  </a:lnTo>
                  <a:lnTo>
                    <a:pt x="98" y="84"/>
                  </a:lnTo>
                  <a:lnTo>
                    <a:pt x="98" y="86"/>
                  </a:lnTo>
                  <a:lnTo>
                    <a:pt x="94" y="86"/>
                  </a:lnTo>
                  <a:lnTo>
                    <a:pt x="94" y="86"/>
                  </a:lnTo>
                  <a:lnTo>
                    <a:pt x="90" y="84"/>
                  </a:lnTo>
                  <a:lnTo>
                    <a:pt x="88" y="84"/>
                  </a:lnTo>
                  <a:lnTo>
                    <a:pt x="86" y="84"/>
                  </a:lnTo>
                  <a:lnTo>
                    <a:pt x="86" y="84"/>
                  </a:lnTo>
                  <a:lnTo>
                    <a:pt x="84" y="84"/>
                  </a:lnTo>
                  <a:lnTo>
                    <a:pt x="80" y="84"/>
                  </a:lnTo>
                  <a:lnTo>
                    <a:pt x="78" y="82"/>
                  </a:lnTo>
                  <a:lnTo>
                    <a:pt x="76" y="82"/>
                  </a:lnTo>
                  <a:lnTo>
                    <a:pt x="74" y="82"/>
                  </a:lnTo>
                  <a:lnTo>
                    <a:pt x="72" y="80"/>
                  </a:lnTo>
                  <a:lnTo>
                    <a:pt x="70" y="78"/>
                  </a:lnTo>
                  <a:lnTo>
                    <a:pt x="66" y="76"/>
                  </a:lnTo>
                  <a:lnTo>
                    <a:pt x="64" y="76"/>
                  </a:lnTo>
                  <a:lnTo>
                    <a:pt x="62" y="74"/>
                  </a:lnTo>
                  <a:lnTo>
                    <a:pt x="62" y="74"/>
                  </a:lnTo>
                  <a:lnTo>
                    <a:pt x="62" y="76"/>
                  </a:lnTo>
                  <a:lnTo>
                    <a:pt x="58" y="74"/>
                  </a:lnTo>
                  <a:lnTo>
                    <a:pt x="58" y="76"/>
                  </a:lnTo>
                  <a:lnTo>
                    <a:pt x="56" y="76"/>
                  </a:lnTo>
                  <a:lnTo>
                    <a:pt x="56" y="78"/>
                  </a:lnTo>
                  <a:lnTo>
                    <a:pt x="54" y="78"/>
                  </a:lnTo>
                  <a:lnTo>
                    <a:pt x="54" y="80"/>
                  </a:lnTo>
                  <a:lnTo>
                    <a:pt x="54" y="82"/>
                  </a:lnTo>
                  <a:lnTo>
                    <a:pt x="52" y="82"/>
                  </a:lnTo>
                  <a:lnTo>
                    <a:pt x="50" y="84"/>
                  </a:lnTo>
                  <a:lnTo>
                    <a:pt x="50" y="84"/>
                  </a:lnTo>
                  <a:lnTo>
                    <a:pt x="52" y="86"/>
                  </a:lnTo>
                  <a:lnTo>
                    <a:pt x="52" y="88"/>
                  </a:lnTo>
                  <a:lnTo>
                    <a:pt x="52" y="90"/>
                  </a:lnTo>
                  <a:lnTo>
                    <a:pt x="52" y="92"/>
                  </a:lnTo>
                  <a:lnTo>
                    <a:pt x="50" y="92"/>
                  </a:lnTo>
                  <a:lnTo>
                    <a:pt x="48" y="92"/>
                  </a:lnTo>
                  <a:lnTo>
                    <a:pt x="46" y="90"/>
                  </a:lnTo>
                  <a:lnTo>
                    <a:pt x="46" y="90"/>
                  </a:lnTo>
                  <a:lnTo>
                    <a:pt x="42" y="90"/>
                  </a:lnTo>
                  <a:lnTo>
                    <a:pt x="40" y="90"/>
                  </a:lnTo>
                  <a:lnTo>
                    <a:pt x="38" y="90"/>
                  </a:lnTo>
                  <a:lnTo>
                    <a:pt x="34" y="92"/>
                  </a:lnTo>
                  <a:lnTo>
                    <a:pt x="32" y="94"/>
                  </a:lnTo>
                  <a:lnTo>
                    <a:pt x="30" y="94"/>
                  </a:lnTo>
                  <a:lnTo>
                    <a:pt x="28" y="98"/>
                  </a:lnTo>
                  <a:lnTo>
                    <a:pt x="22" y="106"/>
                  </a:lnTo>
                  <a:lnTo>
                    <a:pt x="20" y="106"/>
                  </a:lnTo>
                  <a:lnTo>
                    <a:pt x="20" y="106"/>
                  </a:lnTo>
                  <a:lnTo>
                    <a:pt x="20" y="104"/>
                  </a:lnTo>
                  <a:lnTo>
                    <a:pt x="20" y="102"/>
                  </a:lnTo>
                  <a:lnTo>
                    <a:pt x="16" y="98"/>
                  </a:lnTo>
                  <a:lnTo>
                    <a:pt x="14" y="98"/>
                  </a:lnTo>
                  <a:lnTo>
                    <a:pt x="14" y="94"/>
                  </a:lnTo>
                  <a:lnTo>
                    <a:pt x="10" y="90"/>
                  </a:lnTo>
                  <a:lnTo>
                    <a:pt x="10" y="86"/>
                  </a:lnTo>
                  <a:lnTo>
                    <a:pt x="8" y="84"/>
                  </a:lnTo>
                  <a:lnTo>
                    <a:pt x="4" y="82"/>
                  </a:lnTo>
                  <a:lnTo>
                    <a:pt x="2" y="82"/>
                  </a:lnTo>
                  <a:lnTo>
                    <a:pt x="2" y="76"/>
                  </a:lnTo>
                  <a:lnTo>
                    <a:pt x="2" y="74"/>
                  </a:lnTo>
                  <a:lnTo>
                    <a:pt x="2" y="70"/>
                  </a:lnTo>
                  <a:lnTo>
                    <a:pt x="2" y="68"/>
                  </a:lnTo>
                  <a:lnTo>
                    <a:pt x="0" y="64"/>
                  </a:lnTo>
                  <a:lnTo>
                    <a:pt x="0" y="62"/>
                  </a:lnTo>
                  <a:lnTo>
                    <a:pt x="2" y="60"/>
                  </a:lnTo>
                  <a:lnTo>
                    <a:pt x="4" y="60"/>
                  </a:lnTo>
                  <a:lnTo>
                    <a:pt x="6" y="56"/>
                  </a:lnTo>
                  <a:lnTo>
                    <a:pt x="6" y="52"/>
                  </a:lnTo>
                  <a:lnTo>
                    <a:pt x="8" y="48"/>
                  </a:lnTo>
                  <a:lnTo>
                    <a:pt x="10" y="46"/>
                  </a:lnTo>
                  <a:lnTo>
                    <a:pt x="12" y="46"/>
                  </a:lnTo>
                  <a:lnTo>
                    <a:pt x="14" y="42"/>
                  </a:lnTo>
                  <a:lnTo>
                    <a:pt x="14" y="42"/>
                  </a:lnTo>
                  <a:lnTo>
                    <a:pt x="16" y="42"/>
                  </a:lnTo>
                  <a:lnTo>
                    <a:pt x="16" y="46"/>
                  </a:lnTo>
                  <a:lnTo>
                    <a:pt x="18" y="46"/>
                  </a:lnTo>
                  <a:lnTo>
                    <a:pt x="20" y="44"/>
                  </a:lnTo>
                  <a:lnTo>
                    <a:pt x="24" y="44"/>
                  </a:lnTo>
                  <a:lnTo>
                    <a:pt x="26" y="42"/>
                  </a:lnTo>
                  <a:lnTo>
                    <a:pt x="26" y="40"/>
                  </a:lnTo>
                  <a:lnTo>
                    <a:pt x="26" y="38"/>
                  </a:lnTo>
                  <a:lnTo>
                    <a:pt x="28" y="40"/>
                  </a:lnTo>
                  <a:lnTo>
                    <a:pt x="28" y="42"/>
                  </a:lnTo>
                  <a:lnTo>
                    <a:pt x="30" y="44"/>
                  </a:lnTo>
                  <a:lnTo>
                    <a:pt x="32" y="42"/>
                  </a:lnTo>
                  <a:lnTo>
                    <a:pt x="36" y="40"/>
                  </a:lnTo>
                  <a:lnTo>
                    <a:pt x="38" y="40"/>
                  </a:lnTo>
                  <a:lnTo>
                    <a:pt x="42" y="36"/>
                  </a:lnTo>
                  <a:lnTo>
                    <a:pt x="48" y="36"/>
                  </a:lnTo>
                  <a:lnTo>
                    <a:pt x="52" y="36"/>
                  </a:lnTo>
                  <a:lnTo>
                    <a:pt x="54" y="34"/>
                  </a:lnTo>
                  <a:lnTo>
                    <a:pt x="58" y="32"/>
                  </a:lnTo>
                  <a:lnTo>
                    <a:pt x="56" y="30"/>
                  </a:lnTo>
                  <a:lnTo>
                    <a:pt x="56" y="30"/>
                  </a:lnTo>
                  <a:lnTo>
                    <a:pt x="54" y="28"/>
                  </a:lnTo>
                  <a:lnTo>
                    <a:pt x="54" y="24"/>
                  </a:lnTo>
                  <a:lnTo>
                    <a:pt x="56" y="24"/>
                  </a:lnTo>
                  <a:lnTo>
                    <a:pt x="58" y="24"/>
                  </a:lnTo>
                  <a:lnTo>
                    <a:pt x="60" y="24"/>
                  </a:lnTo>
                  <a:lnTo>
                    <a:pt x="62" y="24"/>
                  </a:lnTo>
                  <a:lnTo>
                    <a:pt x="66" y="26"/>
                  </a:lnTo>
                  <a:lnTo>
                    <a:pt x="68" y="24"/>
                  </a:lnTo>
                  <a:lnTo>
                    <a:pt x="74" y="24"/>
                  </a:lnTo>
                  <a:lnTo>
                    <a:pt x="76" y="22"/>
                  </a:lnTo>
                  <a:lnTo>
                    <a:pt x="78" y="22"/>
                  </a:lnTo>
                  <a:lnTo>
                    <a:pt x="78" y="20"/>
                  </a:lnTo>
                  <a:lnTo>
                    <a:pt x="78" y="18"/>
                  </a:lnTo>
                  <a:lnTo>
                    <a:pt x="78" y="16"/>
                  </a:lnTo>
                  <a:lnTo>
                    <a:pt x="80" y="14"/>
                  </a:lnTo>
                  <a:lnTo>
                    <a:pt x="80" y="12"/>
                  </a:lnTo>
                  <a:lnTo>
                    <a:pt x="82" y="10"/>
                  </a:lnTo>
                  <a:lnTo>
                    <a:pt x="82" y="12"/>
                  </a:lnTo>
                  <a:lnTo>
                    <a:pt x="84" y="12"/>
                  </a:lnTo>
                  <a:lnTo>
                    <a:pt x="86" y="8"/>
                  </a:lnTo>
                  <a:lnTo>
                    <a:pt x="88" y="6"/>
                  </a:lnTo>
                  <a:lnTo>
                    <a:pt x="88" y="6"/>
                  </a:lnTo>
                  <a:lnTo>
                    <a:pt x="88" y="4"/>
                  </a:lnTo>
                  <a:lnTo>
                    <a:pt x="92" y="2"/>
                  </a:lnTo>
                  <a:lnTo>
                    <a:pt x="94" y="0"/>
                  </a:lnTo>
                  <a:lnTo>
                    <a:pt x="96" y="0"/>
                  </a:lnTo>
                  <a:lnTo>
                    <a:pt x="98" y="2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pFill/>
            <a:ln w="6350">
              <a:solidFill>
                <a:srgbClr val="F6AA16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/>
              <a:endParaRPr lang="en-US" sz="3448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96" name="Cape Verde">
              <a:extLst>
                <a:ext uri="{FF2B5EF4-FFF2-40B4-BE49-F238E27FC236}">
                  <a16:creationId xmlns:a16="http://schemas.microsoft.com/office/drawing/2014/main" id="{65BF33A2-C3A3-4C5C-A9A6-18B3484AD1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30456" y="4008071"/>
              <a:ext cx="61244" cy="57416"/>
            </a:xfrm>
            <a:custGeom>
              <a:avLst/>
              <a:gdLst>
                <a:gd name="T0" fmla="*/ 2 w 32"/>
                <a:gd name="T1" fmla="*/ 4 h 30"/>
                <a:gd name="T2" fmla="*/ 4 w 32"/>
                <a:gd name="T3" fmla="*/ 2 h 30"/>
                <a:gd name="T4" fmla="*/ 4 w 32"/>
                <a:gd name="T5" fmla="*/ 0 h 30"/>
                <a:gd name="T6" fmla="*/ 2 w 32"/>
                <a:gd name="T7" fmla="*/ 0 h 30"/>
                <a:gd name="T8" fmla="*/ 2 w 32"/>
                <a:gd name="T9" fmla="*/ 2 h 30"/>
                <a:gd name="T10" fmla="*/ 0 w 32"/>
                <a:gd name="T11" fmla="*/ 2 h 30"/>
                <a:gd name="T12" fmla="*/ 0 w 32"/>
                <a:gd name="T13" fmla="*/ 4 h 30"/>
                <a:gd name="T14" fmla="*/ 2 w 32"/>
                <a:gd name="T15" fmla="*/ 4 h 30"/>
                <a:gd name="T16" fmla="*/ 2 w 32"/>
                <a:gd name="T17" fmla="*/ 4 h 30"/>
                <a:gd name="T18" fmla="*/ 6 w 32"/>
                <a:gd name="T19" fmla="*/ 6 h 30"/>
                <a:gd name="T20" fmla="*/ 4 w 32"/>
                <a:gd name="T21" fmla="*/ 4 h 30"/>
                <a:gd name="T22" fmla="*/ 6 w 32"/>
                <a:gd name="T23" fmla="*/ 2 h 30"/>
                <a:gd name="T24" fmla="*/ 8 w 32"/>
                <a:gd name="T25" fmla="*/ 4 h 30"/>
                <a:gd name="T26" fmla="*/ 6 w 32"/>
                <a:gd name="T27" fmla="*/ 4 h 30"/>
                <a:gd name="T28" fmla="*/ 6 w 32"/>
                <a:gd name="T29" fmla="*/ 6 h 30"/>
                <a:gd name="T30" fmla="*/ 6 w 32"/>
                <a:gd name="T31" fmla="*/ 6 h 30"/>
                <a:gd name="T32" fmla="*/ 16 w 32"/>
                <a:gd name="T33" fmla="*/ 8 h 30"/>
                <a:gd name="T34" fmla="*/ 14 w 32"/>
                <a:gd name="T35" fmla="*/ 8 h 30"/>
                <a:gd name="T36" fmla="*/ 14 w 32"/>
                <a:gd name="T37" fmla="*/ 8 h 30"/>
                <a:gd name="T38" fmla="*/ 12 w 32"/>
                <a:gd name="T39" fmla="*/ 8 h 30"/>
                <a:gd name="T40" fmla="*/ 12 w 32"/>
                <a:gd name="T41" fmla="*/ 6 h 30"/>
                <a:gd name="T42" fmla="*/ 14 w 32"/>
                <a:gd name="T43" fmla="*/ 6 h 30"/>
                <a:gd name="T44" fmla="*/ 16 w 32"/>
                <a:gd name="T45" fmla="*/ 8 h 30"/>
                <a:gd name="T46" fmla="*/ 16 w 32"/>
                <a:gd name="T47" fmla="*/ 8 h 30"/>
                <a:gd name="T48" fmla="*/ 16 w 32"/>
                <a:gd name="T49" fmla="*/ 8 h 30"/>
                <a:gd name="T50" fmla="*/ 16 w 32"/>
                <a:gd name="T51" fmla="*/ 8 h 30"/>
                <a:gd name="T52" fmla="*/ 20 w 32"/>
                <a:gd name="T53" fmla="*/ 8 h 30"/>
                <a:gd name="T54" fmla="*/ 18 w 32"/>
                <a:gd name="T55" fmla="*/ 10 h 30"/>
                <a:gd name="T56" fmla="*/ 16 w 32"/>
                <a:gd name="T57" fmla="*/ 8 h 30"/>
                <a:gd name="T58" fmla="*/ 18 w 32"/>
                <a:gd name="T59" fmla="*/ 6 h 30"/>
                <a:gd name="T60" fmla="*/ 20 w 32"/>
                <a:gd name="T61" fmla="*/ 8 h 30"/>
                <a:gd name="T62" fmla="*/ 30 w 32"/>
                <a:gd name="T63" fmla="*/ 8 h 30"/>
                <a:gd name="T64" fmla="*/ 30 w 32"/>
                <a:gd name="T65" fmla="*/ 6 h 30"/>
                <a:gd name="T66" fmla="*/ 30 w 32"/>
                <a:gd name="T67" fmla="*/ 4 h 30"/>
                <a:gd name="T68" fmla="*/ 30 w 32"/>
                <a:gd name="T69" fmla="*/ 6 h 30"/>
                <a:gd name="T70" fmla="*/ 30 w 32"/>
                <a:gd name="T71" fmla="*/ 8 h 30"/>
                <a:gd name="T72" fmla="*/ 30 w 32"/>
                <a:gd name="T73" fmla="*/ 16 h 30"/>
                <a:gd name="T74" fmla="*/ 28 w 32"/>
                <a:gd name="T75" fmla="*/ 14 h 30"/>
                <a:gd name="T76" fmla="*/ 30 w 32"/>
                <a:gd name="T77" fmla="*/ 12 h 30"/>
                <a:gd name="T78" fmla="*/ 32 w 32"/>
                <a:gd name="T79" fmla="*/ 12 h 30"/>
                <a:gd name="T80" fmla="*/ 32 w 32"/>
                <a:gd name="T81" fmla="*/ 14 h 30"/>
                <a:gd name="T82" fmla="*/ 30 w 32"/>
                <a:gd name="T83" fmla="*/ 16 h 30"/>
                <a:gd name="T84" fmla="*/ 30 w 32"/>
                <a:gd name="T85" fmla="*/ 16 h 30"/>
                <a:gd name="T86" fmla="*/ 26 w 32"/>
                <a:gd name="T87" fmla="*/ 26 h 30"/>
                <a:gd name="T88" fmla="*/ 26 w 32"/>
                <a:gd name="T89" fmla="*/ 26 h 30"/>
                <a:gd name="T90" fmla="*/ 26 w 32"/>
                <a:gd name="T91" fmla="*/ 24 h 30"/>
                <a:gd name="T92" fmla="*/ 28 w 32"/>
                <a:gd name="T93" fmla="*/ 26 h 30"/>
                <a:gd name="T94" fmla="*/ 26 w 32"/>
                <a:gd name="T95" fmla="*/ 26 h 30"/>
                <a:gd name="T96" fmla="*/ 20 w 32"/>
                <a:gd name="T97" fmla="*/ 30 h 30"/>
                <a:gd name="T98" fmla="*/ 20 w 32"/>
                <a:gd name="T99" fmla="*/ 26 h 30"/>
                <a:gd name="T100" fmla="*/ 18 w 32"/>
                <a:gd name="T101" fmla="*/ 24 h 30"/>
                <a:gd name="T102" fmla="*/ 20 w 32"/>
                <a:gd name="T103" fmla="*/ 26 h 30"/>
                <a:gd name="T104" fmla="*/ 24 w 32"/>
                <a:gd name="T105" fmla="*/ 28 h 30"/>
                <a:gd name="T106" fmla="*/ 22 w 32"/>
                <a:gd name="T107" fmla="*/ 30 h 30"/>
                <a:gd name="T108" fmla="*/ 20 w 32"/>
                <a:gd name="T109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32" h="30">
                  <a:moveTo>
                    <a:pt x="2" y="4"/>
                  </a:moveTo>
                  <a:lnTo>
                    <a:pt x="4" y="2"/>
                  </a:lnTo>
                  <a:lnTo>
                    <a:pt x="4" y="0"/>
                  </a:lnTo>
                  <a:lnTo>
                    <a:pt x="2" y="0"/>
                  </a:lnTo>
                  <a:lnTo>
                    <a:pt x="2" y="2"/>
                  </a:lnTo>
                  <a:lnTo>
                    <a:pt x="0" y="2"/>
                  </a:lnTo>
                  <a:lnTo>
                    <a:pt x="0" y="4"/>
                  </a:lnTo>
                  <a:lnTo>
                    <a:pt x="2" y="4"/>
                  </a:lnTo>
                  <a:lnTo>
                    <a:pt x="2" y="4"/>
                  </a:lnTo>
                  <a:close/>
                  <a:moveTo>
                    <a:pt x="6" y="6"/>
                  </a:moveTo>
                  <a:lnTo>
                    <a:pt x="4" y="4"/>
                  </a:lnTo>
                  <a:lnTo>
                    <a:pt x="6" y="2"/>
                  </a:lnTo>
                  <a:lnTo>
                    <a:pt x="8" y="4"/>
                  </a:lnTo>
                  <a:lnTo>
                    <a:pt x="6" y="4"/>
                  </a:lnTo>
                  <a:lnTo>
                    <a:pt x="6" y="6"/>
                  </a:lnTo>
                  <a:lnTo>
                    <a:pt x="6" y="6"/>
                  </a:lnTo>
                  <a:close/>
                  <a:moveTo>
                    <a:pt x="16" y="8"/>
                  </a:moveTo>
                  <a:lnTo>
                    <a:pt x="14" y="8"/>
                  </a:lnTo>
                  <a:lnTo>
                    <a:pt x="14" y="8"/>
                  </a:lnTo>
                  <a:lnTo>
                    <a:pt x="12" y="8"/>
                  </a:lnTo>
                  <a:lnTo>
                    <a:pt x="12" y="6"/>
                  </a:lnTo>
                  <a:lnTo>
                    <a:pt x="14" y="6"/>
                  </a:lnTo>
                  <a:lnTo>
                    <a:pt x="16" y="8"/>
                  </a:lnTo>
                  <a:lnTo>
                    <a:pt x="16" y="8"/>
                  </a:lnTo>
                  <a:lnTo>
                    <a:pt x="16" y="8"/>
                  </a:lnTo>
                  <a:lnTo>
                    <a:pt x="16" y="8"/>
                  </a:lnTo>
                  <a:close/>
                  <a:moveTo>
                    <a:pt x="20" y="8"/>
                  </a:moveTo>
                  <a:lnTo>
                    <a:pt x="18" y="10"/>
                  </a:lnTo>
                  <a:lnTo>
                    <a:pt x="16" y="8"/>
                  </a:lnTo>
                  <a:lnTo>
                    <a:pt x="18" y="6"/>
                  </a:lnTo>
                  <a:lnTo>
                    <a:pt x="20" y="8"/>
                  </a:lnTo>
                  <a:close/>
                  <a:moveTo>
                    <a:pt x="30" y="8"/>
                  </a:moveTo>
                  <a:lnTo>
                    <a:pt x="30" y="6"/>
                  </a:lnTo>
                  <a:lnTo>
                    <a:pt x="30" y="4"/>
                  </a:lnTo>
                  <a:lnTo>
                    <a:pt x="30" y="6"/>
                  </a:lnTo>
                  <a:lnTo>
                    <a:pt x="30" y="8"/>
                  </a:lnTo>
                  <a:close/>
                  <a:moveTo>
                    <a:pt x="30" y="16"/>
                  </a:moveTo>
                  <a:lnTo>
                    <a:pt x="28" y="14"/>
                  </a:lnTo>
                  <a:lnTo>
                    <a:pt x="30" y="12"/>
                  </a:lnTo>
                  <a:lnTo>
                    <a:pt x="32" y="12"/>
                  </a:lnTo>
                  <a:lnTo>
                    <a:pt x="32" y="14"/>
                  </a:lnTo>
                  <a:lnTo>
                    <a:pt x="30" y="16"/>
                  </a:lnTo>
                  <a:lnTo>
                    <a:pt x="30" y="16"/>
                  </a:lnTo>
                  <a:close/>
                  <a:moveTo>
                    <a:pt x="26" y="26"/>
                  </a:moveTo>
                  <a:lnTo>
                    <a:pt x="26" y="26"/>
                  </a:lnTo>
                  <a:lnTo>
                    <a:pt x="26" y="24"/>
                  </a:lnTo>
                  <a:lnTo>
                    <a:pt x="28" y="26"/>
                  </a:lnTo>
                  <a:lnTo>
                    <a:pt x="26" y="26"/>
                  </a:lnTo>
                  <a:close/>
                  <a:moveTo>
                    <a:pt x="20" y="30"/>
                  </a:moveTo>
                  <a:lnTo>
                    <a:pt x="20" y="26"/>
                  </a:lnTo>
                  <a:lnTo>
                    <a:pt x="18" y="24"/>
                  </a:lnTo>
                  <a:lnTo>
                    <a:pt x="20" y="26"/>
                  </a:lnTo>
                  <a:lnTo>
                    <a:pt x="24" y="28"/>
                  </a:lnTo>
                  <a:lnTo>
                    <a:pt x="22" y="30"/>
                  </a:lnTo>
                  <a:lnTo>
                    <a:pt x="20" y="30"/>
                  </a:lnTo>
                  <a:close/>
                </a:path>
              </a:pathLst>
            </a:custGeom>
            <a:grpFill/>
            <a:ln w="6350">
              <a:solidFill>
                <a:srgbClr val="F6AA16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/>
              <a:endParaRPr lang="en-US" sz="3448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97" name="Cameroon">
              <a:extLst>
                <a:ext uri="{FF2B5EF4-FFF2-40B4-BE49-F238E27FC236}">
                  <a16:creationId xmlns:a16="http://schemas.microsoft.com/office/drawing/2014/main" id="{2AF37A85-E1B5-4650-AEAF-E292285C4001}"/>
                </a:ext>
              </a:extLst>
            </p:cNvPr>
            <p:cNvSpPr>
              <a:spLocks/>
            </p:cNvSpPr>
            <p:nvPr/>
          </p:nvSpPr>
          <p:spPr bwMode="auto">
            <a:xfrm>
              <a:off x="6118966" y="4111419"/>
              <a:ext cx="179903" cy="271768"/>
            </a:xfrm>
            <a:custGeom>
              <a:avLst/>
              <a:gdLst>
                <a:gd name="T0" fmla="*/ 4 w 94"/>
                <a:gd name="T1" fmla="*/ 102 h 142"/>
                <a:gd name="T2" fmla="*/ 4 w 94"/>
                <a:gd name="T3" fmla="*/ 92 h 142"/>
                <a:gd name="T4" fmla="*/ 8 w 94"/>
                <a:gd name="T5" fmla="*/ 88 h 142"/>
                <a:gd name="T6" fmla="*/ 14 w 94"/>
                <a:gd name="T7" fmla="*/ 82 h 142"/>
                <a:gd name="T8" fmla="*/ 18 w 94"/>
                <a:gd name="T9" fmla="*/ 78 h 142"/>
                <a:gd name="T10" fmla="*/ 22 w 94"/>
                <a:gd name="T11" fmla="*/ 78 h 142"/>
                <a:gd name="T12" fmla="*/ 28 w 94"/>
                <a:gd name="T13" fmla="*/ 82 h 142"/>
                <a:gd name="T14" fmla="*/ 34 w 94"/>
                <a:gd name="T15" fmla="*/ 82 h 142"/>
                <a:gd name="T16" fmla="*/ 36 w 94"/>
                <a:gd name="T17" fmla="*/ 78 h 142"/>
                <a:gd name="T18" fmla="*/ 40 w 94"/>
                <a:gd name="T19" fmla="*/ 72 h 142"/>
                <a:gd name="T20" fmla="*/ 44 w 94"/>
                <a:gd name="T21" fmla="*/ 64 h 142"/>
                <a:gd name="T22" fmla="*/ 48 w 94"/>
                <a:gd name="T23" fmla="*/ 56 h 142"/>
                <a:gd name="T24" fmla="*/ 52 w 94"/>
                <a:gd name="T25" fmla="*/ 50 h 142"/>
                <a:gd name="T26" fmla="*/ 56 w 94"/>
                <a:gd name="T27" fmla="*/ 44 h 142"/>
                <a:gd name="T28" fmla="*/ 58 w 94"/>
                <a:gd name="T29" fmla="*/ 36 h 142"/>
                <a:gd name="T30" fmla="*/ 62 w 94"/>
                <a:gd name="T31" fmla="*/ 28 h 142"/>
                <a:gd name="T32" fmla="*/ 66 w 94"/>
                <a:gd name="T33" fmla="*/ 24 h 142"/>
                <a:gd name="T34" fmla="*/ 72 w 94"/>
                <a:gd name="T35" fmla="*/ 20 h 142"/>
                <a:gd name="T36" fmla="*/ 72 w 94"/>
                <a:gd name="T37" fmla="*/ 14 h 142"/>
                <a:gd name="T38" fmla="*/ 68 w 94"/>
                <a:gd name="T39" fmla="*/ 10 h 142"/>
                <a:gd name="T40" fmla="*/ 66 w 94"/>
                <a:gd name="T41" fmla="*/ 0 h 142"/>
                <a:gd name="T42" fmla="*/ 76 w 94"/>
                <a:gd name="T43" fmla="*/ 10 h 142"/>
                <a:gd name="T44" fmla="*/ 78 w 94"/>
                <a:gd name="T45" fmla="*/ 16 h 142"/>
                <a:gd name="T46" fmla="*/ 78 w 94"/>
                <a:gd name="T47" fmla="*/ 20 h 142"/>
                <a:gd name="T48" fmla="*/ 76 w 94"/>
                <a:gd name="T49" fmla="*/ 26 h 142"/>
                <a:gd name="T50" fmla="*/ 80 w 94"/>
                <a:gd name="T51" fmla="*/ 34 h 142"/>
                <a:gd name="T52" fmla="*/ 86 w 94"/>
                <a:gd name="T53" fmla="*/ 40 h 142"/>
                <a:gd name="T54" fmla="*/ 82 w 94"/>
                <a:gd name="T55" fmla="*/ 40 h 142"/>
                <a:gd name="T56" fmla="*/ 76 w 94"/>
                <a:gd name="T57" fmla="*/ 38 h 142"/>
                <a:gd name="T58" fmla="*/ 70 w 94"/>
                <a:gd name="T59" fmla="*/ 38 h 142"/>
                <a:gd name="T60" fmla="*/ 68 w 94"/>
                <a:gd name="T61" fmla="*/ 42 h 142"/>
                <a:gd name="T62" fmla="*/ 68 w 94"/>
                <a:gd name="T63" fmla="*/ 46 h 142"/>
                <a:gd name="T64" fmla="*/ 76 w 94"/>
                <a:gd name="T65" fmla="*/ 52 h 142"/>
                <a:gd name="T66" fmla="*/ 84 w 94"/>
                <a:gd name="T67" fmla="*/ 62 h 142"/>
                <a:gd name="T68" fmla="*/ 84 w 94"/>
                <a:gd name="T69" fmla="*/ 72 h 142"/>
                <a:gd name="T70" fmla="*/ 78 w 94"/>
                <a:gd name="T71" fmla="*/ 78 h 142"/>
                <a:gd name="T72" fmla="*/ 74 w 94"/>
                <a:gd name="T73" fmla="*/ 86 h 142"/>
                <a:gd name="T74" fmla="*/ 74 w 94"/>
                <a:gd name="T75" fmla="*/ 94 h 142"/>
                <a:gd name="T76" fmla="*/ 74 w 94"/>
                <a:gd name="T77" fmla="*/ 102 h 142"/>
                <a:gd name="T78" fmla="*/ 80 w 94"/>
                <a:gd name="T79" fmla="*/ 110 h 142"/>
                <a:gd name="T80" fmla="*/ 86 w 94"/>
                <a:gd name="T81" fmla="*/ 120 h 142"/>
                <a:gd name="T82" fmla="*/ 92 w 94"/>
                <a:gd name="T83" fmla="*/ 128 h 142"/>
                <a:gd name="T84" fmla="*/ 92 w 94"/>
                <a:gd name="T85" fmla="*/ 132 h 142"/>
                <a:gd name="T86" fmla="*/ 92 w 94"/>
                <a:gd name="T87" fmla="*/ 136 h 142"/>
                <a:gd name="T88" fmla="*/ 92 w 94"/>
                <a:gd name="T89" fmla="*/ 140 h 142"/>
                <a:gd name="T90" fmla="*/ 90 w 94"/>
                <a:gd name="T91" fmla="*/ 140 h 142"/>
                <a:gd name="T92" fmla="*/ 86 w 94"/>
                <a:gd name="T93" fmla="*/ 140 h 142"/>
                <a:gd name="T94" fmla="*/ 82 w 94"/>
                <a:gd name="T95" fmla="*/ 140 h 142"/>
                <a:gd name="T96" fmla="*/ 78 w 94"/>
                <a:gd name="T97" fmla="*/ 140 h 142"/>
                <a:gd name="T98" fmla="*/ 76 w 94"/>
                <a:gd name="T99" fmla="*/ 138 h 142"/>
                <a:gd name="T100" fmla="*/ 72 w 94"/>
                <a:gd name="T101" fmla="*/ 138 h 142"/>
                <a:gd name="T102" fmla="*/ 54 w 94"/>
                <a:gd name="T103" fmla="*/ 136 h 142"/>
                <a:gd name="T104" fmla="*/ 50 w 94"/>
                <a:gd name="T105" fmla="*/ 136 h 142"/>
                <a:gd name="T106" fmla="*/ 46 w 94"/>
                <a:gd name="T107" fmla="*/ 136 h 142"/>
                <a:gd name="T108" fmla="*/ 40 w 94"/>
                <a:gd name="T109" fmla="*/ 136 h 142"/>
                <a:gd name="T110" fmla="*/ 34 w 94"/>
                <a:gd name="T111" fmla="*/ 136 h 142"/>
                <a:gd name="T112" fmla="*/ 32 w 94"/>
                <a:gd name="T113" fmla="*/ 138 h 142"/>
                <a:gd name="T114" fmla="*/ 16 w 94"/>
                <a:gd name="T115" fmla="*/ 138 h 142"/>
                <a:gd name="T116" fmla="*/ 14 w 94"/>
                <a:gd name="T117" fmla="*/ 134 h 142"/>
                <a:gd name="T118" fmla="*/ 14 w 94"/>
                <a:gd name="T119" fmla="*/ 122 h 142"/>
                <a:gd name="T120" fmla="*/ 12 w 94"/>
                <a:gd name="T121" fmla="*/ 114 h 142"/>
                <a:gd name="T122" fmla="*/ 6 w 94"/>
                <a:gd name="T123" fmla="*/ 114 h 142"/>
                <a:gd name="T124" fmla="*/ 0 w 94"/>
                <a:gd name="T125" fmla="*/ 106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94" h="142">
                  <a:moveTo>
                    <a:pt x="0" y="106"/>
                  </a:moveTo>
                  <a:lnTo>
                    <a:pt x="0" y="104"/>
                  </a:lnTo>
                  <a:lnTo>
                    <a:pt x="4" y="102"/>
                  </a:lnTo>
                  <a:lnTo>
                    <a:pt x="4" y="98"/>
                  </a:lnTo>
                  <a:lnTo>
                    <a:pt x="4" y="96"/>
                  </a:lnTo>
                  <a:lnTo>
                    <a:pt x="4" y="92"/>
                  </a:lnTo>
                  <a:lnTo>
                    <a:pt x="6" y="92"/>
                  </a:lnTo>
                  <a:lnTo>
                    <a:pt x="6" y="90"/>
                  </a:lnTo>
                  <a:lnTo>
                    <a:pt x="8" y="88"/>
                  </a:lnTo>
                  <a:lnTo>
                    <a:pt x="10" y="86"/>
                  </a:lnTo>
                  <a:lnTo>
                    <a:pt x="10" y="84"/>
                  </a:lnTo>
                  <a:lnTo>
                    <a:pt x="14" y="82"/>
                  </a:lnTo>
                  <a:lnTo>
                    <a:pt x="14" y="80"/>
                  </a:lnTo>
                  <a:lnTo>
                    <a:pt x="14" y="78"/>
                  </a:lnTo>
                  <a:lnTo>
                    <a:pt x="18" y="78"/>
                  </a:lnTo>
                  <a:lnTo>
                    <a:pt x="18" y="76"/>
                  </a:lnTo>
                  <a:lnTo>
                    <a:pt x="20" y="78"/>
                  </a:lnTo>
                  <a:lnTo>
                    <a:pt x="22" y="78"/>
                  </a:lnTo>
                  <a:lnTo>
                    <a:pt x="24" y="78"/>
                  </a:lnTo>
                  <a:lnTo>
                    <a:pt x="26" y="80"/>
                  </a:lnTo>
                  <a:lnTo>
                    <a:pt x="28" y="82"/>
                  </a:lnTo>
                  <a:lnTo>
                    <a:pt x="30" y="84"/>
                  </a:lnTo>
                  <a:lnTo>
                    <a:pt x="30" y="84"/>
                  </a:lnTo>
                  <a:lnTo>
                    <a:pt x="34" y="82"/>
                  </a:lnTo>
                  <a:lnTo>
                    <a:pt x="36" y="80"/>
                  </a:lnTo>
                  <a:lnTo>
                    <a:pt x="36" y="78"/>
                  </a:lnTo>
                  <a:lnTo>
                    <a:pt x="36" y="78"/>
                  </a:lnTo>
                  <a:lnTo>
                    <a:pt x="38" y="76"/>
                  </a:lnTo>
                  <a:lnTo>
                    <a:pt x="40" y="74"/>
                  </a:lnTo>
                  <a:lnTo>
                    <a:pt x="40" y="72"/>
                  </a:lnTo>
                  <a:lnTo>
                    <a:pt x="40" y="70"/>
                  </a:lnTo>
                  <a:lnTo>
                    <a:pt x="44" y="66"/>
                  </a:lnTo>
                  <a:lnTo>
                    <a:pt x="44" y="64"/>
                  </a:lnTo>
                  <a:lnTo>
                    <a:pt x="44" y="62"/>
                  </a:lnTo>
                  <a:lnTo>
                    <a:pt x="44" y="60"/>
                  </a:lnTo>
                  <a:lnTo>
                    <a:pt x="48" y="56"/>
                  </a:lnTo>
                  <a:lnTo>
                    <a:pt x="50" y="56"/>
                  </a:lnTo>
                  <a:lnTo>
                    <a:pt x="50" y="52"/>
                  </a:lnTo>
                  <a:lnTo>
                    <a:pt x="52" y="50"/>
                  </a:lnTo>
                  <a:lnTo>
                    <a:pt x="52" y="46"/>
                  </a:lnTo>
                  <a:lnTo>
                    <a:pt x="54" y="46"/>
                  </a:lnTo>
                  <a:lnTo>
                    <a:pt x="56" y="44"/>
                  </a:lnTo>
                  <a:lnTo>
                    <a:pt x="58" y="42"/>
                  </a:lnTo>
                  <a:lnTo>
                    <a:pt x="58" y="40"/>
                  </a:lnTo>
                  <a:lnTo>
                    <a:pt x="58" y="36"/>
                  </a:lnTo>
                  <a:lnTo>
                    <a:pt x="58" y="34"/>
                  </a:lnTo>
                  <a:lnTo>
                    <a:pt x="60" y="32"/>
                  </a:lnTo>
                  <a:lnTo>
                    <a:pt x="62" y="28"/>
                  </a:lnTo>
                  <a:lnTo>
                    <a:pt x="64" y="26"/>
                  </a:lnTo>
                  <a:lnTo>
                    <a:pt x="64" y="26"/>
                  </a:lnTo>
                  <a:lnTo>
                    <a:pt x="66" y="24"/>
                  </a:lnTo>
                  <a:lnTo>
                    <a:pt x="68" y="24"/>
                  </a:lnTo>
                  <a:lnTo>
                    <a:pt x="70" y="22"/>
                  </a:lnTo>
                  <a:lnTo>
                    <a:pt x="72" y="20"/>
                  </a:lnTo>
                  <a:lnTo>
                    <a:pt x="72" y="18"/>
                  </a:lnTo>
                  <a:lnTo>
                    <a:pt x="72" y="16"/>
                  </a:lnTo>
                  <a:lnTo>
                    <a:pt x="72" y="14"/>
                  </a:lnTo>
                  <a:lnTo>
                    <a:pt x="70" y="12"/>
                  </a:lnTo>
                  <a:lnTo>
                    <a:pt x="68" y="12"/>
                  </a:lnTo>
                  <a:lnTo>
                    <a:pt x="68" y="10"/>
                  </a:lnTo>
                  <a:lnTo>
                    <a:pt x="68" y="6"/>
                  </a:lnTo>
                  <a:lnTo>
                    <a:pt x="68" y="4"/>
                  </a:lnTo>
                  <a:lnTo>
                    <a:pt x="66" y="0"/>
                  </a:lnTo>
                  <a:lnTo>
                    <a:pt x="72" y="4"/>
                  </a:lnTo>
                  <a:lnTo>
                    <a:pt x="74" y="6"/>
                  </a:lnTo>
                  <a:lnTo>
                    <a:pt x="76" y="10"/>
                  </a:lnTo>
                  <a:lnTo>
                    <a:pt x="76" y="12"/>
                  </a:lnTo>
                  <a:lnTo>
                    <a:pt x="78" y="14"/>
                  </a:lnTo>
                  <a:lnTo>
                    <a:pt x="78" y="16"/>
                  </a:lnTo>
                  <a:lnTo>
                    <a:pt x="78" y="18"/>
                  </a:lnTo>
                  <a:lnTo>
                    <a:pt x="78" y="20"/>
                  </a:lnTo>
                  <a:lnTo>
                    <a:pt x="78" y="20"/>
                  </a:lnTo>
                  <a:lnTo>
                    <a:pt x="78" y="22"/>
                  </a:lnTo>
                  <a:lnTo>
                    <a:pt x="78" y="26"/>
                  </a:lnTo>
                  <a:lnTo>
                    <a:pt x="76" y="26"/>
                  </a:lnTo>
                  <a:lnTo>
                    <a:pt x="76" y="30"/>
                  </a:lnTo>
                  <a:lnTo>
                    <a:pt x="78" y="32"/>
                  </a:lnTo>
                  <a:lnTo>
                    <a:pt x="80" y="34"/>
                  </a:lnTo>
                  <a:lnTo>
                    <a:pt x="82" y="36"/>
                  </a:lnTo>
                  <a:lnTo>
                    <a:pt x="86" y="40"/>
                  </a:lnTo>
                  <a:lnTo>
                    <a:pt x="86" y="40"/>
                  </a:lnTo>
                  <a:lnTo>
                    <a:pt x="84" y="40"/>
                  </a:lnTo>
                  <a:lnTo>
                    <a:pt x="82" y="40"/>
                  </a:lnTo>
                  <a:lnTo>
                    <a:pt x="82" y="40"/>
                  </a:lnTo>
                  <a:lnTo>
                    <a:pt x="78" y="40"/>
                  </a:lnTo>
                  <a:lnTo>
                    <a:pt x="78" y="40"/>
                  </a:lnTo>
                  <a:lnTo>
                    <a:pt x="76" y="38"/>
                  </a:lnTo>
                  <a:lnTo>
                    <a:pt x="74" y="40"/>
                  </a:lnTo>
                  <a:lnTo>
                    <a:pt x="72" y="38"/>
                  </a:lnTo>
                  <a:lnTo>
                    <a:pt x="70" y="38"/>
                  </a:lnTo>
                  <a:lnTo>
                    <a:pt x="68" y="40"/>
                  </a:lnTo>
                  <a:lnTo>
                    <a:pt x="68" y="40"/>
                  </a:lnTo>
                  <a:lnTo>
                    <a:pt x="68" y="42"/>
                  </a:lnTo>
                  <a:lnTo>
                    <a:pt x="68" y="44"/>
                  </a:lnTo>
                  <a:lnTo>
                    <a:pt x="68" y="46"/>
                  </a:lnTo>
                  <a:lnTo>
                    <a:pt x="68" y="46"/>
                  </a:lnTo>
                  <a:lnTo>
                    <a:pt x="70" y="48"/>
                  </a:lnTo>
                  <a:lnTo>
                    <a:pt x="72" y="48"/>
                  </a:lnTo>
                  <a:lnTo>
                    <a:pt x="76" y="52"/>
                  </a:lnTo>
                  <a:lnTo>
                    <a:pt x="80" y="58"/>
                  </a:lnTo>
                  <a:lnTo>
                    <a:pt x="82" y="60"/>
                  </a:lnTo>
                  <a:lnTo>
                    <a:pt x="84" y="62"/>
                  </a:lnTo>
                  <a:lnTo>
                    <a:pt x="86" y="66"/>
                  </a:lnTo>
                  <a:lnTo>
                    <a:pt x="86" y="68"/>
                  </a:lnTo>
                  <a:lnTo>
                    <a:pt x="84" y="72"/>
                  </a:lnTo>
                  <a:lnTo>
                    <a:pt x="82" y="72"/>
                  </a:lnTo>
                  <a:lnTo>
                    <a:pt x="80" y="74"/>
                  </a:lnTo>
                  <a:lnTo>
                    <a:pt x="78" y="78"/>
                  </a:lnTo>
                  <a:lnTo>
                    <a:pt x="78" y="82"/>
                  </a:lnTo>
                  <a:lnTo>
                    <a:pt x="76" y="86"/>
                  </a:lnTo>
                  <a:lnTo>
                    <a:pt x="74" y="86"/>
                  </a:lnTo>
                  <a:lnTo>
                    <a:pt x="72" y="88"/>
                  </a:lnTo>
                  <a:lnTo>
                    <a:pt x="72" y="90"/>
                  </a:lnTo>
                  <a:lnTo>
                    <a:pt x="74" y="94"/>
                  </a:lnTo>
                  <a:lnTo>
                    <a:pt x="74" y="96"/>
                  </a:lnTo>
                  <a:lnTo>
                    <a:pt x="74" y="100"/>
                  </a:lnTo>
                  <a:lnTo>
                    <a:pt x="74" y="102"/>
                  </a:lnTo>
                  <a:lnTo>
                    <a:pt x="74" y="108"/>
                  </a:lnTo>
                  <a:lnTo>
                    <a:pt x="76" y="108"/>
                  </a:lnTo>
                  <a:lnTo>
                    <a:pt x="80" y="110"/>
                  </a:lnTo>
                  <a:lnTo>
                    <a:pt x="82" y="112"/>
                  </a:lnTo>
                  <a:lnTo>
                    <a:pt x="82" y="116"/>
                  </a:lnTo>
                  <a:lnTo>
                    <a:pt x="86" y="120"/>
                  </a:lnTo>
                  <a:lnTo>
                    <a:pt x="86" y="124"/>
                  </a:lnTo>
                  <a:lnTo>
                    <a:pt x="88" y="124"/>
                  </a:lnTo>
                  <a:lnTo>
                    <a:pt x="92" y="128"/>
                  </a:lnTo>
                  <a:lnTo>
                    <a:pt x="92" y="130"/>
                  </a:lnTo>
                  <a:lnTo>
                    <a:pt x="92" y="132"/>
                  </a:lnTo>
                  <a:lnTo>
                    <a:pt x="92" y="132"/>
                  </a:lnTo>
                  <a:lnTo>
                    <a:pt x="94" y="132"/>
                  </a:lnTo>
                  <a:lnTo>
                    <a:pt x="92" y="134"/>
                  </a:lnTo>
                  <a:lnTo>
                    <a:pt x="92" y="136"/>
                  </a:lnTo>
                  <a:lnTo>
                    <a:pt x="92" y="138"/>
                  </a:lnTo>
                  <a:lnTo>
                    <a:pt x="90" y="138"/>
                  </a:lnTo>
                  <a:lnTo>
                    <a:pt x="92" y="140"/>
                  </a:lnTo>
                  <a:lnTo>
                    <a:pt x="92" y="142"/>
                  </a:lnTo>
                  <a:lnTo>
                    <a:pt x="90" y="142"/>
                  </a:lnTo>
                  <a:lnTo>
                    <a:pt x="90" y="140"/>
                  </a:lnTo>
                  <a:lnTo>
                    <a:pt x="88" y="142"/>
                  </a:lnTo>
                  <a:lnTo>
                    <a:pt x="88" y="140"/>
                  </a:lnTo>
                  <a:lnTo>
                    <a:pt x="86" y="140"/>
                  </a:lnTo>
                  <a:lnTo>
                    <a:pt x="84" y="140"/>
                  </a:lnTo>
                  <a:lnTo>
                    <a:pt x="82" y="140"/>
                  </a:lnTo>
                  <a:lnTo>
                    <a:pt x="82" y="140"/>
                  </a:lnTo>
                  <a:lnTo>
                    <a:pt x="80" y="138"/>
                  </a:lnTo>
                  <a:lnTo>
                    <a:pt x="80" y="140"/>
                  </a:lnTo>
                  <a:lnTo>
                    <a:pt x="78" y="140"/>
                  </a:lnTo>
                  <a:lnTo>
                    <a:pt x="78" y="138"/>
                  </a:lnTo>
                  <a:lnTo>
                    <a:pt x="76" y="138"/>
                  </a:lnTo>
                  <a:lnTo>
                    <a:pt x="76" y="138"/>
                  </a:lnTo>
                  <a:lnTo>
                    <a:pt x="74" y="138"/>
                  </a:lnTo>
                  <a:lnTo>
                    <a:pt x="72" y="138"/>
                  </a:lnTo>
                  <a:lnTo>
                    <a:pt x="72" y="138"/>
                  </a:lnTo>
                  <a:lnTo>
                    <a:pt x="72" y="138"/>
                  </a:lnTo>
                  <a:lnTo>
                    <a:pt x="56" y="138"/>
                  </a:lnTo>
                  <a:lnTo>
                    <a:pt x="54" y="136"/>
                  </a:lnTo>
                  <a:lnTo>
                    <a:pt x="54" y="136"/>
                  </a:lnTo>
                  <a:lnTo>
                    <a:pt x="52" y="138"/>
                  </a:lnTo>
                  <a:lnTo>
                    <a:pt x="50" y="136"/>
                  </a:lnTo>
                  <a:lnTo>
                    <a:pt x="50" y="136"/>
                  </a:lnTo>
                  <a:lnTo>
                    <a:pt x="48" y="136"/>
                  </a:lnTo>
                  <a:lnTo>
                    <a:pt x="46" y="136"/>
                  </a:lnTo>
                  <a:lnTo>
                    <a:pt x="44" y="136"/>
                  </a:lnTo>
                  <a:lnTo>
                    <a:pt x="40" y="136"/>
                  </a:lnTo>
                  <a:lnTo>
                    <a:pt x="40" y="136"/>
                  </a:lnTo>
                  <a:lnTo>
                    <a:pt x="36" y="136"/>
                  </a:lnTo>
                  <a:lnTo>
                    <a:pt x="36" y="136"/>
                  </a:lnTo>
                  <a:lnTo>
                    <a:pt x="34" y="136"/>
                  </a:lnTo>
                  <a:lnTo>
                    <a:pt x="32" y="138"/>
                  </a:lnTo>
                  <a:lnTo>
                    <a:pt x="32" y="138"/>
                  </a:lnTo>
                  <a:lnTo>
                    <a:pt x="32" y="138"/>
                  </a:lnTo>
                  <a:lnTo>
                    <a:pt x="18" y="138"/>
                  </a:lnTo>
                  <a:lnTo>
                    <a:pt x="16" y="138"/>
                  </a:lnTo>
                  <a:lnTo>
                    <a:pt x="16" y="138"/>
                  </a:lnTo>
                  <a:lnTo>
                    <a:pt x="14" y="138"/>
                  </a:lnTo>
                  <a:lnTo>
                    <a:pt x="16" y="136"/>
                  </a:lnTo>
                  <a:lnTo>
                    <a:pt x="14" y="134"/>
                  </a:lnTo>
                  <a:lnTo>
                    <a:pt x="16" y="130"/>
                  </a:lnTo>
                  <a:lnTo>
                    <a:pt x="16" y="124"/>
                  </a:lnTo>
                  <a:lnTo>
                    <a:pt x="14" y="122"/>
                  </a:lnTo>
                  <a:lnTo>
                    <a:pt x="14" y="118"/>
                  </a:lnTo>
                  <a:lnTo>
                    <a:pt x="14" y="116"/>
                  </a:lnTo>
                  <a:lnTo>
                    <a:pt x="12" y="114"/>
                  </a:lnTo>
                  <a:lnTo>
                    <a:pt x="8" y="116"/>
                  </a:lnTo>
                  <a:lnTo>
                    <a:pt x="8" y="114"/>
                  </a:lnTo>
                  <a:lnTo>
                    <a:pt x="6" y="114"/>
                  </a:lnTo>
                  <a:lnTo>
                    <a:pt x="4" y="106"/>
                  </a:lnTo>
                  <a:lnTo>
                    <a:pt x="2" y="106"/>
                  </a:lnTo>
                  <a:lnTo>
                    <a:pt x="0" y="106"/>
                  </a:lnTo>
                  <a:close/>
                </a:path>
              </a:pathLst>
            </a:custGeom>
            <a:grpFill/>
            <a:ln w="6350">
              <a:solidFill>
                <a:srgbClr val="F6AA16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/>
              <a:endParaRPr lang="en-US" sz="3448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98" name="Burundi">
              <a:extLst>
                <a:ext uri="{FF2B5EF4-FFF2-40B4-BE49-F238E27FC236}">
                  <a16:creationId xmlns:a16="http://schemas.microsoft.com/office/drawing/2014/main" id="{5E0C6C82-AC4A-44F1-941F-377A9876BF3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97432" y="4475053"/>
              <a:ext cx="49760" cy="57416"/>
            </a:xfrm>
            <a:custGeom>
              <a:avLst/>
              <a:gdLst>
                <a:gd name="T0" fmla="*/ 4 w 26"/>
                <a:gd name="T1" fmla="*/ 30 h 30"/>
                <a:gd name="T2" fmla="*/ 10 w 26"/>
                <a:gd name="T3" fmla="*/ 30 h 30"/>
                <a:gd name="T4" fmla="*/ 14 w 26"/>
                <a:gd name="T5" fmla="*/ 28 h 30"/>
                <a:gd name="T6" fmla="*/ 16 w 26"/>
                <a:gd name="T7" fmla="*/ 26 h 30"/>
                <a:gd name="T8" fmla="*/ 20 w 26"/>
                <a:gd name="T9" fmla="*/ 22 h 30"/>
                <a:gd name="T10" fmla="*/ 22 w 26"/>
                <a:gd name="T11" fmla="*/ 20 h 30"/>
                <a:gd name="T12" fmla="*/ 24 w 26"/>
                <a:gd name="T13" fmla="*/ 18 h 30"/>
                <a:gd name="T14" fmla="*/ 24 w 26"/>
                <a:gd name="T15" fmla="*/ 16 h 30"/>
                <a:gd name="T16" fmla="*/ 26 w 26"/>
                <a:gd name="T17" fmla="*/ 16 h 30"/>
                <a:gd name="T18" fmla="*/ 24 w 26"/>
                <a:gd name="T19" fmla="*/ 12 h 30"/>
                <a:gd name="T20" fmla="*/ 24 w 26"/>
                <a:gd name="T21" fmla="*/ 10 h 30"/>
                <a:gd name="T22" fmla="*/ 22 w 26"/>
                <a:gd name="T23" fmla="*/ 10 h 30"/>
                <a:gd name="T24" fmla="*/ 20 w 26"/>
                <a:gd name="T25" fmla="*/ 8 h 30"/>
                <a:gd name="T26" fmla="*/ 20 w 26"/>
                <a:gd name="T27" fmla="*/ 6 h 30"/>
                <a:gd name="T28" fmla="*/ 20 w 26"/>
                <a:gd name="T29" fmla="*/ 6 h 30"/>
                <a:gd name="T30" fmla="*/ 20 w 26"/>
                <a:gd name="T31" fmla="*/ 4 h 30"/>
                <a:gd name="T32" fmla="*/ 18 w 26"/>
                <a:gd name="T33" fmla="*/ 2 h 30"/>
                <a:gd name="T34" fmla="*/ 18 w 26"/>
                <a:gd name="T35" fmla="*/ 2 h 30"/>
                <a:gd name="T36" fmla="*/ 16 w 26"/>
                <a:gd name="T37" fmla="*/ 2 h 30"/>
                <a:gd name="T38" fmla="*/ 16 w 26"/>
                <a:gd name="T39" fmla="*/ 0 h 30"/>
                <a:gd name="T40" fmla="*/ 14 w 26"/>
                <a:gd name="T41" fmla="*/ 0 h 30"/>
                <a:gd name="T42" fmla="*/ 14 w 26"/>
                <a:gd name="T43" fmla="*/ 2 h 30"/>
                <a:gd name="T44" fmla="*/ 14 w 26"/>
                <a:gd name="T45" fmla="*/ 6 h 30"/>
                <a:gd name="T46" fmla="*/ 14 w 26"/>
                <a:gd name="T47" fmla="*/ 8 h 30"/>
                <a:gd name="T48" fmla="*/ 10 w 26"/>
                <a:gd name="T49" fmla="*/ 8 h 30"/>
                <a:gd name="T50" fmla="*/ 10 w 26"/>
                <a:gd name="T51" fmla="*/ 6 h 30"/>
                <a:gd name="T52" fmla="*/ 8 w 26"/>
                <a:gd name="T53" fmla="*/ 8 h 30"/>
                <a:gd name="T54" fmla="*/ 8 w 26"/>
                <a:gd name="T55" fmla="*/ 8 h 30"/>
                <a:gd name="T56" fmla="*/ 6 w 26"/>
                <a:gd name="T57" fmla="*/ 8 h 30"/>
                <a:gd name="T58" fmla="*/ 4 w 26"/>
                <a:gd name="T59" fmla="*/ 6 h 30"/>
                <a:gd name="T60" fmla="*/ 4 w 26"/>
                <a:gd name="T61" fmla="*/ 4 h 30"/>
                <a:gd name="T62" fmla="*/ 2 w 26"/>
                <a:gd name="T63" fmla="*/ 4 h 30"/>
                <a:gd name="T64" fmla="*/ 0 w 26"/>
                <a:gd name="T65" fmla="*/ 4 h 30"/>
                <a:gd name="T66" fmla="*/ 0 w 26"/>
                <a:gd name="T67" fmla="*/ 6 h 30"/>
                <a:gd name="T68" fmla="*/ 2 w 26"/>
                <a:gd name="T69" fmla="*/ 10 h 30"/>
                <a:gd name="T70" fmla="*/ 2 w 26"/>
                <a:gd name="T71" fmla="*/ 12 h 30"/>
                <a:gd name="T72" fmla="*/ 2 w 26"/>
                <a:gd name="T73" fmla="*/ 16 h 30"/>
                <a:gd name="T74" fmla="*/ 4 w 26"/>
                <a:gd name="T75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6" h="30">
                  <a:moveTo>
                    <a:pt x="4" y="30"/>
                  </a:moveTo>
                  <a:lnTo>
                    <a:pt x="10" y="30"/>
                  </a:lnTo>
                  <a:lnTo>
                    <a:pt x="14" y="28"/>
                  </a:lnTo>
                  <a:lnTo>
                    <a:pt x="16" y="26"/>
                  </a:lnTo>
                  <a:lnTo>
                    <a:pt x="20" y="22"/>
                  </a:lnTo>
                  <a:lnTo>
                    <a:pt x="22" y="20"/>
                  </a:lnTo>
                  <a:lnTo>
                    <a:pt x="24" y="18"/>
                  </a:lnTo>
                  <a:lnTo>
                    <a:pt x="24" y="16"/>
                  </a:lnTo>
                  <a:lnTo>
                    <a:pt x="26" y="16"/>
                  </a:lnTo>
                  <a:lnTo>
                    <a:pt x="24" y="12"/>
                  </a:lnTo>
                  <a:lnTo>
                    <a:pt x="24" y="10"/>
                  </a:lnTo>
                  <a:lnTo>
                    <a:pt x="22" y="10"/>
                  </a:lnTo>
                  <a:lnTo>
                    <a:pt x="20" y="8"/>
                  </a:lnTo>
                  <a:lnTo>
                    <a:pt x="20" y="6"/>
                  </a:lnTo>
                  <a:lnTo>
                    <a:pt x="20" y="6"/>
                  </a:lnTo>
                  <a:lnTo>
                    <a:pt x="20" y="4"/>
                  </a:lnTo>
                  <a:lnTo>
                    <a:pt x="18" y="2"/>
                  </a:lnTo>
                  <a:lnTo>
                    <a:pt x="18" y="2"/>
                  </a:lnTo>
                  <a:lnTo>
                    <a:pt x="16" y="2"/>
                  </a:lnTo>
                  <a:lnTo>
                    <a:pt x="16" y="0"/>
                  </a:lnTo>
                  <a:lnTo>
                    <a:pt x="14" y="0"/>
                  </a:lnTo>
                  <a:lnTo>
                    <a:pt x="14" y="2"/>
                  </a:lnTo>
                  <a:lnTo>
                    <a:pt x="14" y="6"/>
                  </a:lnTo>
                  <a:lnTo>
                    <a:pt x="14" y="8"/>
                  </a:lnTo>
                  <a:lnTo>
                    <a:pt x="10" y="8"/>
                  </a:lnTo>
                  <a:lnTo>
                    <a:pt x="10" y="6"/>
                  </a:lnTo>
                  <a:lnTo>
                    <a:pt x="8" y="8"/>
                  </a:lnTo>
                  <a:lnTo>
                    <a:pt x="8" y="8"/>
                  </a:lnTo>
                  <a:lnTo>
                    <a:pt x="6" y="8"/>
                  </a:lnTo>
                  <a:lnTo>
                    <a:pt x="4" y="6"/>
                  </a:lnTo>
                  <a:lnTo>
                    <a:pt x="4" y="4"/>
                  </a:lnTo>
                  <a:lnTo>
                    <a:pt x="2" y="4"/>
                  </a:lnTo>
                  <a:lnTo>
                    <a:pt x="0" y="4"/>
                  </a:lnTo>
                  <a:lnTo>
                    <a:pt x="0" y="6"/>
                  </a:lnTo>
                  <a:lnTo>
                    <a:pt x="2" y="10"/>
                  </a:lnTo>
                  <a:lnTo>
                    <a:pt x="2" y="12"/>
                  </a:lnTo>
                  <a:lnTo>
                    <a:pt x="2" y="16"/>
                  </a:lnTo>
                  <a:lnTo>
                    <a:pt x="4" y="30"/>
                  </a:lnTo>
                  <a:close/>
                </a:path>
              </a:pathLst>
            </a:custGeom>
            <a:grpFill/>
            <a:ln w="6350">
              <a:solidFill>
                <a:srgbClr val="F6AA16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/>
              <a:endParaRPr lang="en-US" sz="3448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99" name="Burkina">
              <a:extLst>
                <a:ext uri="{FF2B5EF4-FFF2-40B4-BE49-F238E27FC236}">
                  <a16:creationId xmlns:a16="http://schemas.microsoft.com/office/drawing/2014/main" id="{1BE33CA6-6A1E-407A-B76F-90F787CB3D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97438" y="4057831"/>
              <a:ext cx="179903" cy="130142"/>
            </a:xfrm>
            <a:custGeom>
              <a:avLst/>
              <a:gdLst>
                <a:gd name="T0" fmla="*/ 2 w 94"/>
                <a:gd name="T1" fmla="*/ 54 h 68"/>
                <a:gd name="T2" fmla="*/ 2 w 94"/>
                <a:gd name="T3" fmla="*/ 50 h 68"/>
                <a:gd name="T4" fmla="*/ 4 w 94"/>
                <a:gd name="T5" fmla="*/ 46 h 68"/>
                <a:gd name="T6" fmla="*/ 4 w 94"/>
                <a:gd name="T7" fmla="*/ 42 h 68"/>
                <a:gd name="T8" fmla="*/ 10 w 94"/>
                <a:gd name="T9" fmla="*/ 32 h 68"/>
                <a:gd name="T10" fmla="*/ 14 w 94"/>
                <a:gd name="T11" fmla="*/ 28 h 68"/>
                <a:gd name="T12" fmla="*/ 18 w 94"/>
                <a:gd name="T13" fmla="*/ 22 h 68"/>
                <a:gd name="T14" fmla="*/ 22 w 94"/>
                <a:gd name="T15" fmla="*/ 20 h 68"/>
                <a:gd name="T16" fmla="*/ 30 w 94"/>
                <a:gd name="T17" fmla="*/ 18 h 68"/>
                <a:gd name="T18" fmla="*/ 38 w 94"/>
                <a:gd name="T19" fmla="*/ 12 h 68"/>
                <a:gd name="T20" fmla="*/ 50 w 94"/>
                <a:gd name="T21" fmla="*/ 4 h 68"/>
                <a:gd name="T22" fmla="*/ 60 w 94"/>
                <a:gd name="T23" fmla="*/ 2 h 68"/>
                <a:gd name="T24" fmla="*/ 66 w 94"/>
                <a:gd name="T25" fmla="*/ 2 h 68"/>
                <a:gd name="T26" fmla="*/ 70 w 94"/>
                <a:gd name="T27" fmla="*/ 4 h 68"/>
                <a:gd name="T28" fmla="*/ 68 w 94"/>
                <a:gd name="T29" fmla="*/ 8 h 68"/>
                <a:gd name="T30" fmla="*/ 68 w 94"/>
                <a:gd name="T31" fmla="*/ 14 h 68"/>
                <a:gd name="T32" fmla="*/ 80 w 94"/>
                <a:gd name="T33" fmla="*/ 26 h 68"/>
                <a:gd name="T34" fmla="*/ 88 w 94"/>
                <a:gd name="T35" fmla="*/ 26 h 68"/>
                <a:gd name="T36" fmla="*/ 90 w 94"/>
                <a:gd name="T37" fmla="*/ 28 h 68"/>
                <a:gd name="T38" fmla="*/ 92 w 94"/>
                <a:gd name="T39" fmla="*/ 32 h 68"/>
                <a:gd name="T40" fmla="*/ 94 w 94"/>
                <a:gd name="T41" fmla="*/ 38 h 68"/>
                <a:gd name="T42" fmla="*/ 94 w 94"/>
                <a:gd name="T43" fmla="*/ 40 h 68"/>
                <a:gd name="T44" fmla="*/ 88 w 94"/>
                <a:gd name="T45" fmla="*/ 42 h 68"/>
                <a:gd name="T46" fmla="*/ 84 w 94"/>
                <a:gd name="T47" fmla="*/ 44 h 68"/>
                <a:gd name="T48" fmla="*/ 82 w 94"/>
                <a:gd name="T49" fmla="*/ 48 h 68"/>
                <a:gd name="T50" fmla="*/ 80 w 94"/>
                <a:gd name="T51" fmla="*/ 52 h 68"/>
                <a:gd name="T52" fmla="*/ 76 w 94"/>
                <a:gd name="T53" fmla="*/ 54 h 68"/>
                <a:gd name="T54" fmla="*/ 62 w 94"/>
                <a:gd name="T55" fmla="*/ 50 h 68"/>
                <a:gd name="T56" fmla="*/ 62 w 94"/>
                <a:gd name="T57" fmla="*/ 50 h 68"/>
                <a:gd name="T58" fmla="*/ 56 w 94"/>
                <a:gd name="T59" fmla="*/ 52 h 68"/>
                <a:gd name="T60" fmla="*/ 44 w 94"/>
                <a:gd name="T61" fmla="*/ 52 h 68"/>
                <a:gd name="T62" fmla="*/ 34 w 94"/>
                <a:gd name="T63" fmla="*/ 54 h 68"/>
                <a:gd name="T64" fmla="*/ 30 w 94"/>
                <a:gd name="T65" fmla="*/ 56 h 68"/>
                <a:gd name="T66" fmla="*/ 32 w 94"/>
                <a:gd name="T67" fmla="*/ 60 h 68"/>
                <a:gd name="T68" fmla="*/ 34 w 94"/>
                <a:gd name="T69" fmla="*/ 68 h 68"/>
                <a:gd name="T70" fmla="*/ 30 w 94"/>
                <a:gd name="T71" fmla="*/ 66 h 68"/>
                <a:gd name="T72" fmla="*/ 26 w 94"/>
                <a:gd name="T73" fmla="*/ 68 h 68"/>
                <a:gd name="T74" fmla="*/ 18 w 94"/>
                <a:gd name="T75" fmla="*/ 66 h 68"/>
                <a:gd name="T76" fmla="*/ 14 w 94"/>
                <a:gd name="T77" fmla="*/ 64 h 68"/>
                <a:gd name="T78" fmla="*/ 12 w 94"/>
                <a:gd name="T79" fmla="*/ 62 h 68"/>
                <a:gd name="T80" fmla="*/ 4 w 94"/>
                <a:gd name="T81" fmla="*/ 60 h 68"/>
                <a:gd name="T82" fmla="*/ 2 w 94"/>
                <a:gd name="T83" fmla="*/ 58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94" h="68">
                  <a:moveTo>
                    <a:pt x="2" y="58"/>
                  </a:moveTo>
                  <a:lnTo>
                    <a:pt x="2" y="54"/>
                  </a:lnTo>
                  <a:lnTo>
                    <a:pt x="0" y="52"/>
                  </a:lnTo>
                  <a:lnTo>
                    <a:pt x="2" y="50"/>
                  </a:lnTo>
                  <a:lnTo>
                    <a:pt x="4" y="50"/>
                  </a:lnTo>
                  <a:lnTo>
                    <a:pt x="4" y="46"/>
                  </a:lnTo>
                  <a:lnTo>
                    <a:pt x="2" y="44"/>
                  </a:lnTo>
                  <a:lnTo>
                    <a:pt x="4" y="42"/>
                  </a:lnTo>
                  <a:lnTo>
                    <a:pt x="8" y="40"/>
                  </a:lnTo>
                  <a:lnTo>
                    <a:pt x="10" y="32"/>
                  </a:lnTo>
                  <a:lnTo>
                    <a:pt x="14" y="30"/>
                  </a:lnTo>
                  <a:lnTo>
                    <a:pt x="14" y="28"/>
                  </a:lnTo>
                  <a:lnTo>
                    <a:pt x="16" y="22"/>
                  </a:lnTo>
                  <a:lnTo>
                    <a:pt x="18" y="22"/>
                  </a:lnTo>
                  <a:lnTo>
                    <a:pt x="18" y="20"/>
                  </a:lnTo>
                  <a:lnTo>
                    <a:pt x="22" y="20"/>
                  </a:lnTo>
                  <a:lnTo>
                    <a:pt x="24" y="20"/>
                  </a:lnTo>
                  <a:lnTo>
                    <a:pt x="30" y="18"/>
                  </a:lnTo>
                  <a:lnTo>
                    <a:pt x="30" y="16"/>
                  </a:lnTo>
                  <a:lnTo>
                    <a:pt x="38" y="12"/>
                  </a:lnTo>
                  <a:lnTo>
                    <a:pt x="48" y="6"/>
                  </a:lnTo>
                  <a:lnTo>
                    <a:pt x="50" y="4"/>
                  </a:lnTo>
                  <a:lnTo>
                    <a:pt x="54" y="2"/>
                  </a:lnTo>
                  <a:lnTo>
                    <a:pt x="60" y="2"/>
                  </a:lnTo>
                  <a:lnTo>
                    <a:pt x="64" y="0"/>
                  </a:lnTo>
                  <a:lnTo>
                    <a:pt x="66" y="2"/>
                  </a:lnTo>
                  <a:lnTo>
                    <a:pt x="68" y="2"/>
                  </a:lnTo>
                  <a:lnTo>
                    <a:pt x="70" y="4"/>
                  </a:lnTo>
                  <a:lnTo>
                    <a:pt x="70" y="4"/>
                  </a:lnTo>
                  <a:lnTo>
                    <a:pt x="68" y="8"/>
                  </a:lnTo>
                  <a:lnTo>
                    <a:pt x="68" y="10"/>
                  </a:lnTo>
                  <a:lnTo>
                    <a:pt x="68" y="14"/>
                  </a:lnTo>
                  <a:lnTo>
                    <a:pt x="80" y="22"/>
                  </a:lnTo>
                  <a:lnTo>
                    <a:pt x="80" y="26"/>
                  </a:lnTo>
                  <a:lnTo>
                    <a:pt x="84" y="30"/>
                  </a:lnTo>
                  <a:lnTo>
                    <a:pt x="88" y="26"/>
                  </a:lnTo>
                  <a:lnTo>
                    <a:pt x="90" y="28"/>
                  </a:lnTo>
                  <a:lnTo>
                    <a:pt x="90" y="28"/>
                  </a:lnTo>
                  <a:lnTo>
                    <a:pt x="92" y="30"/>
                  </a:lnTo>
                  <a:lnTo>
                    <a:pt x="92" y="32"/>
                  </a:lnTo>
                  <a:lnTo>
                    <a:pt x="90" y="34"/>
                  </a:lnTo>
                  <a:lnTo>
                    <a:pt x="94" y="38"/>
                  </a:lnTo>
                  <a:lnTo>
                    <a:pt x="94" y="38"/>
                  </a:lnTo>
                  <a:lnTo>
                    <a:pt x="94" y="40"/>
                  </a:lnTo>
                  <a:lnTo>
                    <a:pt x="92" y="42"/>
                  </a:lnTo>
                  <a:lnTo>
                    <a:pt x="88" y="42"/>
                  </a:lnTo>
                  <a:lnTo>
                    <a:pt x="86" y="46"/>
                  </a:lnTo>
                  <a:lnTo>
                    <a:pt x="84" y="44"/>
                  </a:lnTo>
                  <a:lnTo>
                    <a:pt x="82" y="46"/>
                  </a:lnTo>
                  <a:lnTo>
                    <a:pt x="82" y="48"/>
                  </a:lnTo>
                  <a:lnTo>
                    <a:pt x="80" y="50"/>
                  </a:lnTo>
                  <a:lnTo>
                    <a:pt x="80" y="52"/>
                  </a:lnTo>
                  <a:lnTo>
                    <a:pt x="76" y="52"/>
                  </a:lnTo>
                  <a:lnTo>
                    <a:pt x="76" y="54"/>
                  </a:lnTo>
                  <a:lnTo>
                    <a:pt x="64" y="50"/>
                  </a:lnTo>
                  <a:lnTo>
                    <a:pt x="62" y="50"/>
                  </a:lnTo>
                  <a:lnTo>
                    <a:pt x="62" y="50"/>
                  </a:lnTo>
                  <a:lnTo>
                    <a:pt x="62" y="50"/>
                  </a:lnTo>
                  <a:lnTo>
                    <a:pt x="58" y="52"/>
                  </a:lnTo>
                  <a:lnTo>
                    <a:pt x="56" y="52"/>
                  </a:lnTo>
                  <a:lnTo>
                    <a:pt x="52" y="52"/>
                  </a:lnTo>
                  <a:lnTo>
                    <a:pt x="44" y="52"/>
                  </a:lnTo>
                  <a:lnTo>
                    <a:pt x="44" y="54"/>
                  </a:lnTo>
                  <a:lnTo>
                    <a:pt x="34" y="54"/>
                  </a:lnTo>
                  <a:lnTo>
                    <a:pt x="30" y="54"/>
                  </a:lnTo>
                  <a:lnTo>
                    <a:pt x="30" y="56"/>
                  </a:lnTo>
                  <a:lnTo>
                    <a:pt x="30" y="60"/>
                  </a:lnTo>
                  <a:lnTo>
                    <a:pt x="32" y="60"/>
                  </a:lnTo>
                  <a:lnTo>
                    <a:pt x="34" y="64"/>
                  </a:lnTo>
                  <a:lnTo>
                    <a:pt x="34" y="68"/>
                  </a:lnTo>
                  <a:lnTo>
                    <a:pt x="30" y="68"/>
                  </a:lnTo>
                  <a:lnTo>
                    <a:pt x="30" y="66"/>
                  </a:lnTo>
                  <a:lnTo>
                    <a:pt x="28" y="66"/>
                  </a:lnTo>
                  <a:lnTo>
                    <a:pt x="26" y="68"/>
                  </a:lnTo>
                  <a:lnTo>
                    <a:pt x="22" y="68"/>
                  </a:lnTo>
                  <a:lnTo>
                    <a:pt x="18" y="66"/>
                  </a:lnTo>
                  <a:lnTo>
                    <a:pt x="18" y="64"/>
                  </a:lnTo>
                  <a:lnTo>
                    <a:pt x="14" y="64"/>
                  </a:lnTo>
                  <a:lnTo>
                    <a:pt x="12" y="64"/>
                  </a:lnTo>
                  <a:lnTo>
                    <a:pt x="12" y="62"/>
                  </a:lnTo>
                  <a:lnTo>
                    <a:pt x="10" y="62"/>
                  </a:lnTo>
                  <a:lnTo>
                    <a:pt x="4" y="60"/>
                  </a:lnTo>
                  <a:lnTo>
                    <a:pt x="2" y="58"/>
                  </a:lnTo>
                  <a:lnTo>
                    <a:pt x="2" y="58"/>
                  </a:lnTo>
                  <a:close/>
                </a:path>
              </a:pathLst>
            </a:custGeom>
            <a:grpFill/>
            <a:ln w="6350">
              <a:solidFill>
                <a:srgbClr val="F6AA16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/>
              <a:endParaRPr lang="en-US" sz="3448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300" name="Bulgaria">
              <a:extLst>
                <a:ext uri="{FF2B5EF4-FFF2-40B4-BE49-F238E27FC236}">
                  <a16:creationId xmlns:a16="http://schemas.microsoft.com/office/drawing/2014/main" id="{45196330-9297-42DA-BE54-83E51E35F3DC}"/>
                </a:ext>
              </a:extLst>
            </p:cNvPr>
            <p:cNvSpPr>
              <a:spLocks/>
            </p:cNvSpPr>
            <p:nvPr/>
          </p:nvSpPr>
          <p:spPr bwMode="auto">
            <a:xfrm>
              <a:off x="6406045" y="3299943"/>
              <a:ext cx="137798" cy="84210"/>
            </a:xfrm>
            <a:custGeom>
              <a:avLst/>
              <a:gdLst>
                <a:gd name="T0" fmla="*/ 4 w 72"/>
                <a:gd name="T1" fmla="*/ 0 h 44"/>
                <a:gd name="T2" fmla="*/ 6 w 72"/>
                <a:gd name="T3" fmla="*/ 4 h 44"/>
                <a:gd name="T4" fmla="*/ 6 w 72"/>
                <a:gd name="T5" fmla="*/ 6 h 44"/>
                <a:gd name="T6" fmla="*/ 12 w 72"/>
                <a:gd name="T7" fmla="*/ 4 h 44"/>
                <a:gd name="T8" fmla="*/ 16 w 72"/>
                <a:gd name="T9" fmla="*/ 6 h 44"/>
                <a:gd name="T10" fmla="*/ 24 w 72"/>
                <a:gd name="T11" fmla="*/ 6 h 44"/>
                <a:gd name="T12" fmla="*/ 28 w 72"/>
                <a:gd name="T13" fmla="*/ 6 h 44"/>
                <a:gd name="T14" fmla="*/ 32 w 72"/>
                <a:gd name="T15" fmla="*/ 6 h 44"/>
                <a:gd name="T16" fmla="*/ 38 w 72"/>
                <a:gd name="T17" fmla="*/ 6 h 44"/>
                <a:gd name="T18" fmla="*/ 42 w 72"/>
                <a:gd name="T19" fmla="*/ 4 h 44"/>
                <a:gd name="T20" fmla="*/ 54 w 72"/>
                <a:gd name="T21" fmla="*/ 0 h 44"/>
                <a:gd name="T22" fmla="*/ 60 w 72"/>
                <a:gd name="T23" fmla="*/ 2 h 44"/>
                <a:gd name="T24" fmla="*/ 64 w 72"/>
                <a:gd name="T25" fmla="*/ 2 h 44"/>
                <a:gd name="T26" fmla="*/ 68 w 72"/>
                <a:gd name="T27" fmla="*/ 4 h 44"/>
                <a:gd name="T28" fmla="*/ 72 w 72"/>
                <a:gd name="T29" fmla="*/ 6 h 44"/>
                <a:gd name="T30" fmla="*/ 68 w 72"/>
                <a:gd name="T31" fmla="*/ 12 h 44"/>
                <a:gd name="T32" fmla="*/ 64 w 72"/>
                <a:gd name="T33" fmla="*/ 14 h 44"/>
                <a:gd name="T34" fmla="*/ 64 w 72"/>
                <a:gd name="T35" fmla="*/ 22 h 44"/>
                <a:gd name="T36" fmla="*/ 60 w 72"/>
                <a:gd name="T37" fmla="*/ 26 h 44"/>
                <a:gd name="T38" fmla="*/ 64 w 72"/>
                <a:gd name="T39" fmla="*/ 30 h 44"/>
                <a:gd name="T40" fmla="*/ 66 w 72"/>
                <a:gd name="T41" fmla="*/ 32 h 44"/>
                <a:gd name="T42" fmla="*/ 62 w 72"/>
                <a:gd name="T43" fmla="*/ 34 h 44"/>
                <a:gd name="T44" fmla="*/ 56 w 72"/>
                <a:gd name="T45" fmla="*/ 32 h 44"/>
                <a:gd name="T46" fmla="*/ 52 w 72"/>
                <a:gd name="T47" fmla="*/ 32 h 44"/>
                <a:gd name="T48" fmla="*/ 50 w 72"/>
                <a:gd name="T49" fmla="*/ 36 h 44"/>
                <a:gd name="T50" fmla="*/ 46 w 72"/>
                <a:gd name="T51" fmla="*/ 38 h 44"/>
                <a:gd name="T52" fmla="*/ 46 w 72"/>
                <a:gd name="T53" fmla="*/ 42 h 44"/>
                <a:gd name="T54" fmla="*/ 40 w 72"/>
                <a:gd name="T55" fmla="*/ 44 h 44"/>
                <a:gd name="T56" fmla="*/ 34 w 72"/>
                <a:gd name="T57" fmla="*/ 44 h 44"/>
                <a:gd name="T58" fmla="*/ 30 w 72"/>
                <a:gd name="T59" fmla="*/ 44 h 44"/>
                <a:gd name="T60" fmla="*/ 28 w 72"/>
                <a:gd name="T61" fmla="*/ 42 h 44"/>
                <a:gd name="T62" fmla="*/ 22 w 72"/>
                <a:gd name="T63" fmla="*/ 42 h 44"/>
                <a:gd name="T64" fmla="*/ 16 w 72"/>
                <a:gd name="T65" fmla="*/ 44 h 44"/>
                <a:gd name="T66" fmla="*/ 12 w 72"/>
                <a:gd name="T67" fmla="*/ 44 h 44"/>
                <a:gd name="T68" fmla="*/ 12 w 72"/>
                <a:gd name="T69" fmla="*/ 42 h 44"/>
                <a:gd name="T70" fmla="*/ 8 w 72"/>
                <a:gd name="T71" fmla="*/ 32 h 44"/>
                <a:gd name="T72" fmla="*/ 2 w 72"/>
                <a:gd name="T73" fmla="*/ 30 h 44"/>
                <a:gd name="T74" fmla="*/ 2 w 72"/>
                <a:gd name="T75" fmla="*/ 24 h 44"/>
                <a:gd name="T76" fmla="*/ 6 w 72"/>
                <a:gd name="T77" fmla="*/ 18 h 44"/>
                <a:gd name="T78" fmla="*/ 4 w 72"/>
                <a:gd name="T79" fmla="*/ 12 h 44"/>
                <a:gd name="T80" fmla="*/ 0 w 72"/>
                <a:gd name="T81" fmla="*/ 4 h 44"/>
                <a:gd name="T82" fmla="*/ 2 w 72"/>
                <a:gd name="T83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72" h="44">
                  <a:moveTo>
                    <a:pt x="2" y="0"/>
                  </a:moveTo>
                  <a:lnTo>
                    <a:pt x="4" y="0"/>
                  </a:lnTo>
                  <a:lnTo>
                    <a:pt x="6" y="2"/>
                  </a:lnTo>
                  <a:lnTo>
                    <a:pt x="6" y="4"/>
                  </a:lnTo>
                  <a:lnTo>
                    <a:pt x="4" y="4"/>
                  </a:lnTo>
                  <a:lnTo>
                    <a:pt x="6" y="6"/>
                  </a:lnTo>
                  <a:lnTo>
                    <a:pt x="10" y="4"/>
                  </a:lnTo>
                  <a:lnTo>
                    <a:pt x="12" y="4"/>
                  </a:lnTo>
                  <a:lnTo>
                    <a:pt x="14" y="6"/>
                  </a:lnTo>
                  <a:lnTo>
                    <a:pt x="16" y="6"/>
                  </a:lnTo>
                  <a:lnTo>
                    <a:pt x="20" y="8"/>
                  </a:lnTo>
                  <a:lnTo>
                    <a:pt x="24" y="6"/>
                  </a:lnTo>
                  <a:lnTo>
                    <a:pt x="26" y="6"/>
                  </a:lnTo>
                  <a:lnTo>
                    <a:pt x="28" y="6"/>
                  </a:lnTo>
                  <a:lnTo>
                    <a:pt x="30" y="6"/>
                  </a:lnTo>
                  <a:lnTo>
                    <a:pt x="32" y="6"/>
                  </a:lnTo>
                  <a:lnTo>
                    <a:pt x="36" y="8"/>
                  </a:lnTo>
                  <a:lnTo>
                    <a:pt x="38" y="6"/>
                  </a:lnTo>
                  <a:lnTo>
                    <a:pt x="42" y="4"/>
                  </a:lnTo>
                  <a:lnTo>
                    <a:pt x="42" y="4"/>
                  </a:lnTo>
                  <a:lnTo>
                    <a:pt x="50" y="0"/>
                  </a:lnTo>
                  <a:lnTo>
                    <a:pt x="54" y="0"/>
                  </a:lnTo>
                  <a:lnTo>
                    <a:pt x="56" y="0"/>
                  </a:lnTo>
                  <a:lnTo>
                    <a:pt x="60" y="2"/>
                  </a:lnTo>
                  <a:lnTo>
                    <a:pt x="62" y="4"/>
                  </a:lnTo>
                  <a:lnTo>
                    <a:pt x="64" y="2"/>
                  </a:lnTo>
                  <a:lnTo>
                    <a:pt x="68" y="4"/>
                  </a:lnTo>
                  <a:lnTo>
                    <a:pt x="68" y="4"/>
                  </a:lnTo>
                  <a:lnTo>
                    <a:pt x="72" y="4"/>
                  </a:lnTo>
                  <a:lnTo>
                    <a:pt x="72" y="6"/>
                  </a:lnTo>
                  <a:lnTo>
                    <a:pt x="70" y="10"/>
                  </a:lnTo>
                  <a:lnTo>
                    <a:pt x="68" y="12"/>
                  </a:lnTo>
                  <a:lnTo>
                    <a:pt x="68" y="12"/>
                  </a:lnTo>
                  <a:lnTo>
                    <a:pt x="64" y="14"/>
                  </a:lnTo>
                  <a:lnTo>
                    <a:pt x="64" y="20"/>
                  </a:lnTo>
                  <a:lnTo>
                    <a:pt x="64" y="22"/>
                  </a:lnTo>
                  <a:lnTo>
                    <a:pt x="60" y="26"/>
                  </a:lnTo>
                  <a:lnTo>
                    <a:pt x="60" y="26"/>
                  </a:lnTo>
                  <a:lnTo>
                    <a:pt x="62" y="26"/>
                  </a:lnTo>
                  <a:lnTo>
                    <a:pt x="64" y="30"/>
                  </a:lnTo>
                  <a:lnTo>
                    <a:pt x="66" y="32"/>
                  </a:lnTo>
                  <a:lnTo>
                    <a:pt x="66" y="32"/>
                  </a:lnTo>
                  <a:lnTo>
                    <a:pt x="64" y="32"/>
                  </a:lnTo>
                  <a:lnTo>
                    <a:pt x="62" y="34"/>
                  </a:lnTo>
                  <a:lnTo>
                    <a:pt x="58" y="32"/>
                  </a:lnTo>
                  <a:lnTo>
                    <a:pt x="56" y="32"/>
                  </a:lnTo>
                  <a:lnTo>
                    <a:pt x="54" y="32"/>
                  </a:lnTo>
                  <a:lnTo>
                    <a:pt x="52" y="32"/>
                  </a:lnTo>
                  <a:lnTo>
                    <a:pt x="50" y="34"/>
                  </a:lnTo>
                  <a:lnTo>
                    <a:pt x="50" y="36"/>
                  </a:lnTo>
                  <a:lnTo>
                    <a:pt x="48" y="36"/>
                  </a:lnTo>
                  <a:lnTo>
                    <a:pt x="46" y="38"/>
                  </a:lnTo>
                  <a:lnTo>
                    <a:pt x="46" y="40"/>
                  </a:lnTo>
                  <a:lnTo>
                    <a:pt x="46" y="42"/>
                  </a:lnTo>
                  <a:lnTo>
                    <a:pt x="44" y="44"/>
                  </a:lnTo>
                  <a:lnTo>
                    <a:pt x="40" y="44"/>
                  </a:lnTo>
                  <a:lnTo>
                    <a:pt x="38" y="44"/>
                  </a:lnTo>
                  <a:lnTo>
                    <a:pt x="34" y="44"/>
                  </a:lnTo>
                  <a:lnTo>
                    <a:pt x="32" y="44"/>
                  </a:lnTo>
                  <a:lnTo>
                    <a:pt x="30" y="44"/>
                  </a:lnTo>
                  <a:lnTo>
                    <a:pt x="28" y="44"/>
                  </a:lnTo>
                  <a:lnTo>
                    <a:pt x="28" y="42"/>
                  </a:lnTo>
                  <a:lnTo>
                    <a:pt x="26" y="42"/>
                  </a:lnTo>
                  <a:lnTo>
                    <a:pt x="22" y="42"/>
                  </a:lnTo>
                  <a:lnTo>
                    <a:pt x="20" y="44"/>
                  </a:lnTo>
                  <a:lnTo>
                    <a:pt x="16" y="44"/>
                  </a:lnTo>
                  <a:lnTo>
                    <a:pt x="12" y="44"/>
                  </a:lnTo>
                  <a:lnTo>
                    <a:pt x="12" y="44"/>
                  </a:lnTo>
                  <a:lnTo>
                    <a:pt x="12" y="44"/>
                  </a:lnTo>
                  <a:lnTo>
                    <a:pt x="12" y="42"/>
                  </a:lnTo>
                  <a:lnTo>
                    <a:pt x="10" y="38"/>
                  </a:lnTo>
                  <a:lnTo>
                    <a:pt x="8" y="32"/>
                  </a:lnTo>
                  <a:lnTo>
                    <a:pt x="2" y="30"/>
                  </a:lnTo>
                  <a:lnTo>
                    <a:pt x="2" y="30"/>
                  </a:lnTo>
                  <a:lnTo>
                    <a:pt x="4" y="26"/>
                  </a:lnTo>
                  <a:lnTo>
                    <a:pt x="2" y="24"/>
                  </a:lnTo>
                  <a:lnTo>
                    <a:pt x="2" y="22"/>
                  </a:lnTo>
                  <a:lnTo>
                    <a:pt x="6" y="18"/>
                  </a:lnTo>
                  <a:lnTo>
                    <a:pt x="6" y="16"/>
                  </a:lnTo>
                  <a:lnTo>
                    <a:pt x="4" y="12"/>
                  </a:lnTo>
                  <a:lnTo>
                    <a:pt x="2" y="10"/>
                  </a:lnTo>
                  <a:lnTo>
                    <a:pt x="0" y="4"/>
                  </a:lnTo>
                  <a:lnTo>
                    <a:pt x="2" y="2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6350">
              <a:solidFill>
                <a:srgbClr val="F6AA16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/>
              <a:endParaRPr lang="en-US" sz="3448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301" name="Botswana">
              <a:extLst>
                <a:ext uri="{FF2B5EF4-FFF2-40B4-BE49-F238E27FC236}">
                  <a16:creationId xmlns:a16="http://schemas.microsoft.com/office/drawing/2014/main" id="{050F61C7-8C88-4F11-BC08-DDC2703D4EB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75424" y="4850169"/>
              <a:ext cx="218180" cy="218180"/>
            </a:xfrm>
            <a:custGeom>
              <a:avLst/>
              <a:gdLst>
                <a:gd name="T0" fmla="*/ 66 w 114"/>
                <a:gd name="T1" fmla="*/ 2 h 114"/>
                <a:gd name="T2" fmla="*/ 68 w 114"/>
                <a:gd name="T3" fmla="*/ 6 h 114"/>
                <a:gd name="T4" fmla="*/ 70 w 114"/>
                <a:gd name="T5" fmla="*/ 8 h 114"/>
                <a:gd name="T6" fmla="*/ 74 w 114"/>
                <a:gd name="T7" fmla="*/ 12 h 114"/>
                <a:gd name="T8" fmla="*/ 76 w 114"/>
                <a:gd name="T9" fmla="*/ 18 h 114"/>
                <a:gd name="T10" fmla="*/ 78 w 114"/>
                <a:gd name="T11" fmla="*/ 20 h 114"/>
                <a:gd name="T12" fmla="*/ 86 w 114"/>
                <a:gd name="T13" fmla="*/ 28 h 114"/>
                <a:gd name="T14" fmla="*/ 90 w 114"/>
                <a:gd name="T15" fmla="*/ 32 h 114"/>
                <a:gd name="T16" fmla="*/ 92 w 114"/>
                <a:gd name="T17" fmla="*/ 34 h 114"/>
                <a:gd name="T18" fmla="*/ 94 w 114"/>
                <a:gd name="T19" fmla="*/ 40 h 114"/>
                <a:gd name="T20" fmla="*/ 98 w 114"/>
                <a:gd name="T21" fmla="*/ 46 h 114"/>
                <a:gd name="T22" fmla="*/ 102 w 114"/>
                <a:gd name="T23" fmla="*/ 48 h 114"/>
                <a:gd name="T24" fmla="*/ 110 w 114"/>
                <a:gd name="T25" fmla="*/ 50 h 114"/>
                <a:gd name="T26" fmla="*/ 112 w 114"/>
                <a:gd name="T27" fmla="*/ 52 h 114"/>
                <a:gd name="T28" fmla="*/ 112 w 114"/>
                <a:gd name="T29" fmla="*/ 56 h 114"/>
                <a:gd name="T30" fmla="*/ 108 w 114"/>
                <a:gd name="T31" fmla="*/ 58 h 114"/>
                <a:gd name="T32" fmla="*/ 106 w 114"/>
                <a:gd name="T33" fmla="*/ 60 h 114"/>
                <a:gd name="T34" fmla="*/ 100 w 114"/>
                <a:gd name="T35" fmla="*/ 62 h 114"/>
                <a:gd name="T36" fmla="*/ 96 w 114"/>
                <a:gd name="T37" fmla="*/ 64 h 114"/>
                <a:gd name="T38" fmla="*/ 92 w 114"/>
                <a:gd name="T39" fmla="*/ 68 h 114"/>
                <a:gd name="T40" fmla="*/ 88 w 114"/>
                <a:gd name="T41" fmla="*/ 70 h 114"/>
                <a:gd name="T42" fmla="*/ 82 w 114"/>
                <a:gd name="T43" fmla="*/ 78 h 114"/>
                <a:gd name="T44" fmla="*/ 82 w 114"/>
                <a:gd name="T45" fmla="*/ 82 h 114"/>
                <a:gd name="T46" fmla="*/ 78 w 114"/>
                <a:gd name="T47" fmla="*/ 84 h 114"/>
                <a:gd name="T48" fmla="*/ 76 w 114"/>
                <a:gd name="T49" fmla="*/ 88 h 114"/>
                <a:gd name="T50" fmla="*/ 70 w 114"/>
                <a:gd name="T51" fmla="*/ 90 h 114"/>
                <a:gd name="T52" fmla="*/ 68 w 114"/>
                <a:gd name="T53" fmla="*/ 96 h 114"/>
                <a:gd name="T54" fmla="*/ 68 w 114"/>
                <a:gd name="T55" fmla="*/ 100 h 114"/>
                <a:gd name="T56" fmla="*/ 62 w 114"/>
                <a:gd name="T57" fmla="*/ 100 h 114"/>
                <a:gd name="T58" fmla="*/ 54 w 114"/>
                <a:gd name="T59" fmla="*/ 102 h 114"/>
                <a:gd name="T60" fmla="*/ 46 w 114"/>
                <a:gd name="T61" fmla="*/ 98 h 114"/>
                <a:gd name="T62" fmla="*/ 40 w 114"/>
                <a:gd name="T63" fmla="*/ 96 h 114"/>
                <a:gd name="T64" fmla="*/ 30 w 114"/>
                <a:gd name="T65" fmla="*/ 104 h 114"/>
                <a:gd name="T66" fmla="*/ 24 w 114"/>
                <a:gd name="T67" fmla="*/ 110 h 114"/>
                <a:gd name="T68" fmla="*/ 16 w 114"/>
                <a:gd name="T69" fmla="*/ 114 h 114"/>
                <a:gd name="T70" fmla="*/ 8 w 114"/>
                <a:gd name="T71" fmla="*/ 114 h 114"/>
                <a:gd name="T72" fmla="*/ 8 w 114"/>
                <a:gd name="T73" fmla="*/ 108 h 114"/>
                <a:gd name="T74" fmla="*/ 2 w 114"/>
                <a:gd name="T75" fmla="*/ 94 h 114"/>
                <a:gd name="T76" fmla="*/ 0 w 114"/>
                <a:gd name="T77" fmla="*/ 92 h 114"/>
                <a:gd name="T78" fmla="*/ 12 w 114"/>
                <a:gd name="T79" fmla="*/ 52 h 114"/>
                <a:gd name="T80" fmla="*/ 34 w 114"/>
                <a:gd name="T81" fmla="*/ 6 h 114"/>
                <a:gd name="T82" fmla="*/ 42 w 114"/>
                <a:gd name="T83" fmla="*/ 4 h 114"/>
                <a:gd name="T84" fmla="*/ 44 w 114"/>
                <a:gd name="T85" fmla="*/ 8 h 114"/>
                <a:gd name="T86" fmla="*/ 44 w 114"/>
                <a:gd name="T87" fmla="*/ 10 h 114"/>
                <a:gd name="T88" fmla="*/ 52 w 114"/>
                <a:gd name="T89" fmla="*/ 2 h 114"/>
                <a:gd name="T90" fmla="*/ 56 w 114"/>
                <a:gd name="T91" fmla="*/ 2 h 114"/>
                <a:gd name="T92" fmla="*/ 66 w 114"/>
                <a:gd name="T93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14" h="114">
                  <a:moveTo>
                    <a:pt x="66" y="0"/>
                  </a:moveTo>
                  <a:lnTo>
                    <a:pt x="66" y="0"/>
                  </a:lnTo>
                  <a:lnTo>
                    <a:pt x="66" y="2"/>
                  </a:lnTo>
                  <a:lnTo>
                    <a:pt x="66" y="2"/>
                  </a:lnTo>
                  <a:lnTo>
                    <a:pt x="66" y="4"/>
                  </a:lnTo>
                  <a:lnTo>
                    <a:pt x="68" y="6"/>
                  </a:lnTo>
                  <a:lnTo>
                    <a:pt x="68" y="6"/>
                  </a:lnTo>
                  <a:lnTo>
                    <a:pt x="70" y="8"/>
                  </a:lnTo>
                  <a:lnTo>
                    <a:pt x="70" y="8"/>
                  </a:lnTo>
                  <a:lnTo>
                    <a:pt x="72" y="10"/>
                  </a:lnTo>
                  <a:lnTo>
                    <a:pt x="72" y="10"/>
                  </a:lnTo>
                  <a:lnTo>
                    <a:pt x="74" y="12"/>
                  </a:lnTo>
                  <a:lnTo>
                    <a:pt x="74" y="14"/>
                  </a:lnTo>
                  <a:lnTo>
                    <a:pt x="76" y="16"/>
                  </a:lnTo>
                  <a:lnTo>
                    <a:pt x="76" y="18"/>
                  </a:lnTo>
                  <a:lnTo>
                    <a:pt x="76" y="18"/>
                  </a:lnTo>
                  <a:lnTo>
                    <a:pt x="78" y="18"/>
                  </a:lnTo>
                  <a:lnTo>
                    <a:pt x="78" y="20"/>
                  </a:lnTo>
                  <a:lnTo>
                    <a:pt x="82" y="26"/>
                  </a:lnTo>
                  <a:lnTo>
                    <a:pt x="84" y="26"/>
                  </a:lnTo>
                  <a:lnTo>
                    <a:pt x="86" y="28"/>
                  </a:lnTo>
                  <a:lnTo>
                    <a:pt x="88" y="30"/>
                  </a:lnTo>
                  <a:lnTo>
                    <a:pt x="90" y="30"/>
                  </a:lnTo>
                  <a:lnTo>
                    <a:pt x="90" y="32"/>
                  </a:lnTo>
                  <a:lnTo>
                    <a:pt x="90" y="32"/>
                  </a:lnTo>
                  <a:lnTo>
                    <a:pt x="90" y="34"/>
                  </a:lnTo>
                  <a:lnTo>
                    <a:pt x="92" y="34"/>
                  </a:lnTo>
                  <a:lnTo>
                    <a:pt x="94" y="36"/>
                  </a:lnTo>
                  <a:lnTo>
                    <a:pt x="94" y="36"/>
                  </a:lnTo>
                  <a:lnTo>
                    <a:pt x="94" y="40"/>
                  </a:lnTo>
                  <a:lnTo>
                    <a:pt x="94" y="42"/>
                  </a:lnTo>
                  <a:lnTo>
                    <a:pt x="94" y="44"/>
                  </a:lnTo>
                  <a:lnTo>
                    <a:pt x="98" y="46"/>
                  </a:lnTo>
                  <a:lnTo>
                    <a:pt x="98" y="48"/>
                  </a:lnTo>
                  <a:lnTo>
                    <a:pt x="100" y="48"/>
                  </a:lnTo>
                  <a:lnTo>
                    <a:pt x="102" y="48"/>
                  </a:lnTo>
                  <a:lnTo>
                    <a:pt x="106" y="48"/>
                  </a:lnTo>
                  <a:lnTo>
                    <a:pt x="108" y="50"/>
                  </a:lnTo>
                  <a:lnTo>
                    <a:pt x="110" y="50"/>
                  </a:lnTo>
                  <a:lnTo>
                    <a:pt x="112" y="50"/>
                  </a:lnTo>
                  <a:lnTo>
                    <a:pt x="112" y="52"/>
                  </a:lnTo>
                  <a:lnTo>
                    <a:pt x="112" y="52"/>
                  </a:lnTo>
                  <a:lnTo>
                    <a:pt x="112" y="54"/>
                  </a:lnTo>
                  <a:lnTo>
                    <a:pt x="114" y="56"/>
                  </a:lnTo>
                  <a:lnTo>
                    <a:pt x="112" y="56"/>
                  </a:lnTo>
                  <a:lnTo>
                    <a:pt x="112" y="56"/>
                  </a:lnTo>
                  <a:lnTo>
                    <a:pt x="110" y="56"/>
                  </a:lnTo>
                  <a:lnTo>
                    <a:pt x="108" y="58"/>
                  </a:lnTo>
                  <a:lnTo>
                    <a:pt x="108" y="58"/>
                  </a:lnTo>
                  <a:lnTo>
                    <a:pt x="108" y="60"/>
                  </a:lnTo>
                  <a:lnTo>
                    <a:pt x="106" y="60"/>
                  </a:lnTo>
                  <a:lnTo>
                    <a:pt x="104" y="62"/>
                  </a:lnTo>
                  <a:lnTo>
                    <a:pt x="102" y="62"/>
                  </a:lnTo>
                  <a:lnTo>
                    <a:pt x="100" y="62"/>
                  </a:lnTo>
                  <a:lnTo>
                    <a:pt x="100" y="62"/>
                  </a:lnTo>
                  <a:lnTo>
                    <a:pt x="98" y="62"/>
                  </a:lnTo>
                  <a:lnTo>
                    <a:pt x="96" y="64"/>
                  </a:lnTo>
                  <a:lnTo>
                    <a:pt x="94" y="66"/>
                  </a:lnTo>
                  <a:lnTo>
                    <a:pt x="92" y="66"/>
                  </a:lnTo>
                  <a:lnTo>
                    <a:pt x="92" y="68"/>
                  </a:lnTo>
                  <a:lnTo>
                    <a:pt x="90" y="68"/>
                  </a:lnTo>
                  <a:lnTo>
                    <a:pt x="90" y="70"/>
                  </a:lnTo>
                  <a:lnTo>
                    <a:pt x="88" y="70"/>
                  </a:lnTo>
                  <a:lnTo>
                    <a:pt x="86" y="70"/>
                  </a:lnTo>
                  <a:lnTo>
                    <a:pt x="82" y="76"/>
                  </a:lnTo>
                  <a:lnTo>
                    <a:pt x="82" y="78"/>
                  </a:lnTo>
                  <a:lnTo>
                    <a:pt x="84" y="80"/>
                  </a:lnTo>
                  <a:lnTo>
                    <a:pt x="84" y="82"/>
                  </a:lnTo>
                  <a:lnTo>
                    <a:pt x="82" y="82"/>
                  </a:lnTo>
                  <a:lnTo>
                    <a:pt x="80" y="82"/>
                  </a:lnTo>
                  <a:lnTo>
                    <a:pt x="80" y="84"/>
                  </a:lnTo>
                  <a:lnTo>
                    <a:pt x="78" y="84"/>
                  </a:lnTo>
                  <a:lnTo>
                    <a:pt x="76" y="86"/>
                  </a:lnTo>
                  <a:lnTo>
                    <a:pt x="76" y="86"/>
                  </a:lnTo>
                  <a:lnTo>
                    <a:pt x="76" y="88"/>
                  </a:lnTo>
                  <a:lnTo>
                    <a:pt x="74" y="88"/>
                  </a:lnTo>
                  <a:lnTo>
                    <a:pt x="72" y="90"/>
                  </a:lnTo>
                  <a:lnTo>
                    <a:pt x="70" y="90"/>
                  </a:lnTo>
                  <a:lnTo>
                    <a:pt x="68" y="92"/>
                  </a:lnTo>
                  <a:lnTo>
                    <a:pt x="68" y="96"/>
                  </a:lnTo>
                  <a:lnTo>
                    <a:pt x="68" y="96"/>
                  </a:lnTo>
                  <a:lnTo>
                    <a:pt x="68" y="98"/>
                  </a:lnTo>
                  <a:lnTo>
                    <a:pt x="66" y="100"/>
                  </a:lnTo>
                  <a:lnTo>
                    <a:pt x="68" y="100"/>
                  </a:lnTo>
                  <a:lnTo>
                    <a:pt x="64" y="102"/>
                  </a:lnTo>
                  <a:lnTo>
                    <a:pt x="62" y="102"/>
                  </a:lnTo>
                  <a:lnTo>
                    <a:pt x="62" y="100"/>
                  </a:lnTo>
                  <a:lnTo>
                    <a:pt x="60" y="102"/>
                  </a:lnTo>
                  <a:lnTo>
                    <a:pt x="58" y="102"/>
                  </a:lnTo>
                  <a:lnTo>
                    <a:pt x="54" y="102"/>
                  </a:lnTo>
                  <a:lnTo>
                    <a:pt x="52" y="100"/>
                  </a:lnTo>
                  <a:lnTo>
                    <a:pt x="50" y="102"/>
                  </a:lnTo>
                  <a:lnTo>
                    <a:pt x="46" y="98"/>
                  </a:lnTo>
                  <a:lnTo>
                    <a:pt x="44" y="98"/>
                  </a:lnTo>
                  <a:lnTo>
                    <a:pt x="44" y="98"/>
                  </a:lnTo>
                  <a:lnTo>
                    <a:pt x="40" y="96"/>
                  </a:lnTo>
                  <a:lnTo>
                    <a:pt x="36" y="98"/>
                  </a:lnTo>
                  <a:lnTo>
                    <a:pt x="34" y="100"/>
                  </a:lnTo>
                  <a:lnTo>
                    <a:pt x="30" y="104"/>
                  </a:lnTo>
                  <a:lnTo>
                    <a:pt x="28" y="106"/>
                  </a:lnTo>
                  <a:lnTo>
                    <a:pt x="24" y="108"/>
                  </a:lnTo>
                  <a:lnTo>
                    <a:pt x="24" y="110"/>
                  </a:lnTo>
                  <a:lnTo>
                    <a:pt x="22" y="112"/>
                  </a:lnTo>
                  <a:lnTo>
                    <a:pt x="18" y="112"/>
                  </a:lnTo>
                  <a:lnTo>
                    <a:pt x="16" y="114"/>
                  </a:lnTo>
                  <a:lnTo>
                    <a:pt x="14" y="114"/>
                  </a:lnTo>
                  <a:lnTo>
                    <a:pt x="12" y="114"/>
                  </a:lnTo>
                  <a:lnTo>
                    <a:pt x="8" y="114"/>
                  </a:lnTo>
                  <a:lnTo>
                    <a:pt x="6" y="114"/>
                  </a:lnTo>
                  <a:lnTo>
                    <a:pt x="6" y="112"/>
                  </a:lnTo>
                  <a:lnTo>
                    <a:pt x="8" y="108"/>
                  </a:lnTo>
                  <a:lnTo>
                    <a:pt x="8" y="104"/>
                  </a:lnTo>
                  <a:lnTo>
                    <a:pt x="4" y="98"/>
                  </a:lnTo>
                  <a:lnTo>
                    <a:pt x="2" y="94"/>
                  </a:lnTo>
                  <a:lnTo>
                    <a:pt x="0" y="92"/>
                  </a:lnTo>
                  <a:lnTo>
                    <a:pt x="0" y="92"/>
                  </a:lnTo>
                  <a:lnTo>
                    <a:pt x="0" y="92"/>
                  </a:lnTo>
                  <a:lnTo>
                    <a:pt x="0" y="92"/>
                  </a:lnTo>
                  <a:lnTo>
                    <a:pt x="0" y="52"/>
                  </a:lnTo>
                  <a:lnTo>
                    <a:pt x="12" y="52"/>
                  </a:lnTo>
                  <a:lnTo>
                    <a:pt x="14" y="8"/>
                  </a:lnTo>
                  <a:lnTo>
                    <a:pt x="24" y="8"/>
                  </a:lnTo>
                  <a:lnTo>
                    <a:pt x="34" y="6"/>
                  </a:lnTo>
                  <a:lnTo>
                    <a:pt x="38" y="4"/>
                  </a:lnTo>
                  <a:lnTo>
                    <a:pt x="40" y="4"/>
                  </a:lnTo>
                  <a:lnTo>
                    <a:pt x="42" y="4"/>
                  </a:lnTo>
                  <a:lnTo>
                    <a:pt x="42" y="4"/>
                  </a:lnTo>
                  <a:lnTo>
                    <a:pt x="42" y="6"/>
                  </a:lnTo>
                  <a:lnTo>
                    <a:pt x="44" y="8"/>
                  </a:lnTo>
                  <a:lnTo>
                    <a:pt x="42" y="8"/>
                  </a:lnTo>
                  <a:lnTo>
                    <a:pt x="42" y="10"/>
                  </a:lnTo>
                  <a:lnTo>
                    <a:pt x="44" y="10"/>
                  </a:lnTo>
                  <a:lnTo>
                    <a:pt x="48" y="8"/>
                  </a:lnTo>
                  <a:lnTo>
                    <a:pt x="50" y="4"/>
                  </a:lnTo>
                  <a:lnTo>
                    <a:pt x="52" y="2"/>
                  </a:lnTo>
                  <a:lnTo>
                    <a:pt x="56" y="2"/>
                  </a:lnTo>
                  <a:lnTo>
                    <a:pt x="56" y="2"/>
                  </a:lnTo>
                  <a:lnTo>
                    <a:pt x="56" y="2"/>
                  </a:lnTo>
                  <a:lnTo>
                    <a:pt x="58" y="2"/>
                  </a:lnTo>
                  <a:lnTo>
                    <a:pt x="62" y="0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66" y="0"/>
                  </a:lnTo>
                  <a:close/>
                </a:path>
              </a:pathLst>
            </a:custGeom>
            <a:grpFill/>
            <a:ln w="6350">
              <a:solidFill>
                <a:srgbClr val="F6AA16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/>
              <a:endParaRPr lang="en-US" sz="3448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302" name="Bosnia &amp; Herzegovina">
              <a:extLst>
                <a:ext uri="{FF2B5EF4-FFF2-40B4-BE49-F238E27FC236}">
                  <a16:creationId xmlns:a16="http://schemas.microsoft.com/office/drawing/2014/main" id="{C9511A41-D1D2-44A5-BAE2-502C9DA44F8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52937" y="3269321"/>
              <a:ext cx="88038" cy="80382"/>
            </a:xfrm>
            <a:custGeom>
              <a:avLst/>
              <a:gdLst>
                <a:gd name="T0" fmla="*/ 24 w 46"/>
                <a:gd name="T1" fmla="*/ 36 h 42"/>
                <a:gd name="T2" fmla="*/ 6 w 46"/>
                <a:gd name="T3" fmla="*/ 16 h 42"/>
                <a:gd name="T4" fmla="*/ 6 w 46"/>
                <a:gd name="T5" fmla="*/ 14 h 42"/>
                <a:gd name="T6" fmla="*/ 4 w 46"/>
                <a:gd name="T7" fmla="*/ 10 h 42"/>
                <a:gd name="T8" fmla="*/ 0 w 46"/>
                <a:gd name="T9" fmla="*/ 8 h 42"/>
                <a:gd name="T10" fmla="*/ 2 w 46"/>
                <a:gd name="T11" fmla="*/ 6 h 42"/>
                <a:gd name="T12" fmla="*/ 2 w 46"/>
                <a:gd name="T13" fmla="*/ 0 h 42"/>
                <a:gd name="T14" fmla="*/ 6 w 46"/>
                <a:gd name="T15" fmla="*/ 4 h 42"/>
                <a:gd name="T16" fmla="*/ 8 w 46"/>
                <a:gd name="T17" fmla="*/ 2 h 42"/>
                <a:gd name="T18" fmla="*/ 12 w 46"/>
                <a:gd name="T19" fmla="*/ 2 h 42"/>
                <a:gd name="T20" fmla="*/ 16 w 46"/>
                <a:gd name="T21" fmla="*/ 2 h 42"/>
                <a:gd name="T22" fmla="*/ 18 w 46"/>
                <a:gd name="T23" fmla="*/ 2 h 42"/>
                <a:gd name="T24" fmla="*/ 20 w 46"/>
                <a:gd name="T25" fmla="*/ 2 h 42"/>
                <a:gd name="T26" fmla="*/ 26 w 46"/>
                <a:gd name="T27" fmla="*/ 2 h 42"/>
                <a:gd name="T28" fmla="*/ 30 w 46"/>
                <a:gd name="T29" fmla="*/ 4 h 42"/>
                <a:gd name="T30" fmla="*/ 34 w 46"/>
                <a:gd name="T31" fmla="*/ 4 h 42"/>
                <a:gd name="T32" fmla="*/ 38 w 46"/>
                <a:gd name="T33" fmla="*/ 6 h 42"/>
                <a:gd name="T34" fmla="*/ 42 w 46"/>
                <a:gd name="T35" fmla="*/ 6 h 42"/>
                <a:gd name="T36" fmla="*/ 42 w 46"/>
                <a:gd name="T37" fmla="*/ 10 h 42"/>
                <a:gd name="T38" fmla="*/ 40 w 46"/>
                <a:gd name="T39" fmla="*/ 14 h 42"/>
                <a:gd name="T40" fmla="*/ 46 w 46"/>
                <a:gd name="T41" fmla="*/ 18 h 42"/>
                <a:gd name="T42" fmla="*/ 46 w 46"/>
                <a:gd name="T43" fmla="*/ 20 h 42"/>
                <a:gd name="T44" fmla="*/ 42 w 46"/>
                <a:gd name="T45" fmla="*/ 20 h 42"/>
                <a:gd name="T46" fmla="*/ 46 w 46"/>
                <a:gd name="T47" fmla="*/ 26 h 42"/>
                <a:gd name="T48" fmla="*/ 42 w 46"/>
                <a:gd name="T49" fmla="*/ 28 h 42"/>
                <a:gd name="T50" fmla="*/ 38 w 46"/>
                <a:gd name="T51" fmla="*/ 26 h 42"/>
                <a:gd name="T52" fmla="*/ 40 w 46"/>
                <a:gd name="T53" fmla="*/ 30 h 42"/>
                <a:gd name="T54" fmla="*/ 40 w 46"/>
                <a:gd name="T55" fmla="*/ 32 h 42"/>
                <a:gd name="T56" fmla="*/ 36 w 46"/>
                <a:gd name="T57" fmla="*/ 34 h 42"/>
                <a:gd name="T58" fmla="*/ 36 w 46"/>
                <a:gd name="T59" fmla="*/ 42 h 42"/>
                <a:gd name="T60" fmla="*/ 32 w 46"/>
                <a:gd name="T61" fmla="*/ 38 h 42"/>
                <a:gd name="T62" fmla="*/ 26 w 46"/>
                <a:gd name="T63" fmla="*/ 38 h 42"/>
                <a:gd name="T64" fmla="*/ 24 w 46"/>
                <a:gd name="T65" fmla="*/ 38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6" h="42">
                  <a:moveTo>
                    <a:pt x="24" y="38"/>
                  </a:moveTo>
                  <a:lnTo>
                    <a:pt x="24" y="36"/>
                  </a:lnTo>
                  <a:lnTo>
                    <a:pt x="16" y="26"/>
                  </a:lnTo>
                  <a:lnTo>
                    <a:pt x="6" y="16"/>
                  </a:lnTo>
                  <a:lnTo>
                    <a:pt x="6" y="16"/>
                  </a:lnTo>
                  <a:lnTo>
                    <a:pt x="6" y="14"/>
                  </a:lnTo>
                  <a:lnTo>
                    <a:pt x="6" y="12"/>
                  </a:lnTo>
                  <a:lnTo>
                    <a:pt x="4" y="10"/>
                  </a:lnTo>
                  <a:lnTo>
                    <a:pt x="2" y="8"/>
                  </a:lnTo>
                  <a:lnTo>
                    <a:pt x="0" y="8"/>
                  </a:lnTo>
                  <a:lnTo>
                    <a:pt x="0" y="6"/>
                  </a:lnTo>
                  <a:lnTo>
                    <a:pt x="2" y="6"/>
                  </a:lnTo>
                  <a:lnTo>
                    <a:pt x="2" y="2"/>
                  </a:lnTo>
                  <a:lnTo>
                    <a:pt x="2" y="0"/>
                  </a:lnTo>
                  <a:lnTo>
                    <a:pt x="6" y="2"/>
                  </a:lnTo>
                  <a:lnTo>
                    <a:pt x="6" y="4"/>
                  </a:lnTo>
                  <a:lnTo>
                    <a:pt x="8" y="4"/>
                  </a:lnTo>
                  <a:lnTo>
                    <a:pt x="8" y="2"/>
                  </a:lnTo>
                  <a:lnTo>
                    <a:pt x="10" y="2"/>
                  </a:lnTo>
                  <a:lnTo>
                    <a:pt x="12" y="2"/>
                  </a:lnTo>
                  <a:lnTo>
                    <a:pt x="14" y="0"/>
                  </a:lnTo>
                  <a:lnTo>
                    <a:pt x="16" y="2"/>
                  </a:lnTo>
                  <a:lnTo>
                    <a:pt x="16" y="0"/>
                  </a:lnTo>
                  <a:lnTo>
                    <a:pt x="18" y="2"/>
                  </a:lnTo>
                  <a:lnTo>
                    <a:pt x="18" y="4"/>
                  </a:lnTo>
                  <a:lnTo>
                    <a:pt x="20" y="2"/>
                  </a:lnTo>
                  <a:lnTo>
                    <a:pt x="24" y="4"/>
                  </a:lnTo>
                  <a:lnTo>
                    <a:pt x="26" y="2"/>
                  </a:lnTo>
                  <a:lnTo>
                    <a:pt x="26" y="4"/>
                  </a:lnTo>
                  <a:lnTo>
                    <a:pt x="30" y="4"/>
                  </a:lnTo>
                  <a:lnTo>
                    <a:pt x="32" y="4"/>
                  </a:lnTo>
                  <a:lnTo>
                    <a:pt x="34" y="4"/>
                  </a:lnTo>
                  <a:lnTo>
                    <a:pt x="36" y="6"/>
                  </a:lnTo>
                  <a:lnTo>
                    <a:pt x="38" y="6"/>
                  </a:lnTo>
                  <a:lnTo>
                    <a:pt x="40" y="6"/>
                  </a:lnTo>
                  <a:lnTo>
                    <a:pt x="42" y="6"/>
                  </a:lnTo>
                  <a:lnTo>
                    <a:pt x="42" y="6"/>
                  </a:lnTo>
                  <a:lnTo>
                    <a:pt x="42" y="10"/>
                  </a:lnTo>
                  <a:lnTo>
                    <a:pt x="40" y="14"/>
                  </a:lnTo>
                  <a:lnTo>
                    <a:pt x="40" y="14"/>
                  </a:lnTo>
                  <a:lnTo>
                    <a:pt x="44" y="18"/>
                  </a:lnTo>
                  <a:lnTo>
                    <a:pt x="46" y="18"/>
                  </a:lnTo>
                  <a:lnTo>
                    <a:pt x="46" y="20"/>
                  </a:lnTo>
                  <a:lnTo>
                    <a:pt x="46" y="20"/>
                  </a:lnTo>
                  <a:lnTo>
                    <a:pt x="44" y="20"/>
                  </a:lnTo>
                  <a:lnTo>
                    <a:pt x="42" y="20"/>
                  </a:lnTo>
                  <a:lnTo>
                    <a:pt x="42" y="24"/>
                  </a:lnTo>
                  <a:lnTo>
                    <a:pt x="46" y="26"/>
                  </a:lnTo>
                  <a:lnTo>
                    <a:pt x="44" y="28"/>
                  </a:lnTo>
                  <a:lnTo>
                    <a:pt x="42" y="28"/>
                  </a:lnTo>
                  <a:lnTo>
                    <a:pt x="40" y="26"/>
                  </a:lnTo>
                  <a:lnTo>
                    <a:pt x="38" y="26"/>
                  </a:lnTo>
                  <a:lnTo>
                    <a:pt x="38" y="28"/>
                  </a:lnTo>
                  <a:lnTo>
                    <a:pt x="40" y="30"/>
                  </a:lnTo>
                  <a:lnTo>
                    <a:pt x="42" y="32"/>
                  </a:lnTo>
                  <a:lnTo>
                    <a:pt x="40" y="32"/>
                  </a:lnTo>
                  <a:lnTo>
                    <a:pt x="38" y="32"/>
                  </a:lnTo>
                  <a:lnTo>
                    <a:pt x="36" y="34"/>
                  </a:lnTo>
                  <a:lnTo>
                    <a:pt x="36" y="38"/>
                  </a:lnTo>
                  <a:lnTo>
                    <a:pt x="36" y="42"/>
                  </a:lnTo>
                  <a:lnTo>
                    <a:pt x="34" y="42"/>
                  </a:lnTo>
                  <a:lnTo>
                    <a:pt x="32" y="38"/>
                  </a:lnTo>
                  <a:lnTo>
                    <a:pt x="30" y="38"/>
                  </a:lnTo>
                  <a:lnTo>
                    <a:pt x="26" y="38"/>
                  </a:lnTo>
                  <a:lnTo>
                    <a:pt x="24" y="38"/>
                  </a:lnTo>
                  <a:lnTo>
                    <a:pt x="24" y="38"/>
                  </a:lnTo>
                  <a:close/>
                </a:path>
              </a:pathLst>
            </a:custGeom>
            <a:grpFill/>
            <a:ln w="6350">
              <a:solidFill>
                <a:srgbClr val="F6AA16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/>
              <a:endParaRPr lang="en-US" sz="3448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303" name="Benin">
              <a:extLst>
                <a:ext uri="{FF2B5EF4-FFF2-40B4-BE49-F238E27FC236}">
                  <a16:creationId xmlns:a16="http://schemas.microsoft.com/office/drawing/2014/main" id="{F5D9114A-5B8F-48E9-96BA-353EAD9CC24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42891" y="4119075"/>
              <a:ext cx="72727" cy="156937"/>
            </a:xfrm>
            <a:custGeom>
              <a:avLst/>
              <a:gdLst>
                <a:gd name="T0" fmla="*/ 18 w 38"/>
                <a:gd name="T1" fmla="*/ 8 h 82"/>
                <a:gd name="T2" fmla="*/ 12 w 38"/>
                <a:gd name="T3" fmla="*/ 10 h 82"/>
                <a:gd name="T4" fmla="*/ 8 w 38"/>
                <a:gd name="T5" fmla="*/ 12 h 82"/>
                <a:gd name="T6" fmla="*/ 6 w 38"/>
                <a:gd name="T7" fmla="*/ 16 h 82"/>
                <a:gd name="T8" fmla="*/ 4 w 38"/>
                <a:gd name="T9" fmla="*/ 20 h 82"/>
                <a:gd name="T10" fmla="*/ 0 w 38"/>
                <a:gd name="T11" fmla="*/ 22 h 82"/>
                <a:gd name="T12" fmla="*/ 4 w 38"/>
                <a:gd name="T13" fmla="*/ 28 h 82"/>
                <a:gd name="T14" fmla="*/ 6 w 38"/>
                <a:gd name="T15" fmla="*/ 30 h 82"/>
                <a:gd name="T16" fmla="*/ 10 w 38"/>
                <a:gd name="T17" fmla="*/ 42 h 82"/>
                <a:gd name="T18" fmla="*/ 10 w 38"/>
                <a:gd name="T19" fmla="*/ 48 h 82"/>
                <a:gd name="T20" fmla="*/ 10 w 38"/>
                <a:gd name="T21" fmla="*/ 52 h 82"/>
                <a:gd name="T22" fmla="*/ 8 w 38"/>
                <a:gd name="T23" fmla="*/ 70 h 82"/>
                <a:gd name="T24" fmla="*/ 10 w 38"/>
                <a:gd name="T25" fmla="*/ 76 h 82"/>
                <a:gd name="T26" fmla="*/ 10 w 38"/>
                <a:gd name="T27" fmla="*/ 82 h 82"/>
                <a:gd name="T28" fmla="*/ 24 w 38"/>
                <a:gd name="T29" fmla="*/ 78 h 82"/>
                <a:gd name="T30" fmla="*/ 24 w 38"/>
                <a:gd name="T31" fmla="*/ 76 h 82"/>
                <a:gd name="T32" fmla="*/ 24 w 38"/>
                <a:gd name="T33" fmla="*/ 68 h 82"/>
                <a:gd name="T34" fmla="*/ 24 w 38"/>
                <a:gd name="T35" fmla="*/ 62 h 82"/>
                <a:gd name="T36" fmla="*/ 24 w 38"/>
                <a:gd name="T37" fmla="*/ 58 h 82"/>
                <a:gd name="T38" fmla="*/ 24 w 38"/>
                <a:gd name="T39" fmla="*/ 56 h 82"/>
                <a:gd name="T40" fmla="*/ 24 w 38"/>
                <a:gd name="T41" fmla="*/ 54 h 82"/>
                <a:gd name="T42" fmla="*/ 24 w 38"/>
                <a:gd name="T43" fmla="*/ 48 h 82"/>
                <a:gd name="T44" fmla="*/ 24 w 38"/>
                <a:gd name="T45" fmla="*/ 44 h 82"/>
                <a:gd name="T46" fmla="*/ 28 w 38"/>
                <a:gd name="T47" fmla="*/ 44 h 82"/>
                <a:gd name="T48" fmla="*/ 30 w 38"/>
                <a:gd name="T49" fmla="*/ 40 h 82"/>
                <a:gd name="T50" fmla="*/ 32 w 38"/>
                <a:gd name="T51" fmla="*/ 36 h 82"/>
                <a:gd name="T52" fmla="*/ 36 w 38"/>
                <a:gd name="T53" fmla="*/ 34 h 82"/>
                <a:gd name="T54" fmla="*/ 34 w 38"/>
                <a:gd name="T55" fmla="*/ 30 h 82"/>
                <a:gd name="T56" fmla="*/ 36 w 38"/>
                <a:gd name="T57" fmla="*/ 28 h 82"/>
                <a:gd name="T58" fmla="*/ 38 w 38"/>
                <a:gd name="T59" fmla="*/ 26 h 82"/>
                <a:gd name="T60" fmla="*/ 38 w 38"/>
                <a:gd name="T61" fmla="*/ 18 h 82"/>
                <a:gd name="T62" fmla="*/ 32 w 38"/>
                <a:gd name="T63" fmla="*/ 14 h 82"/>
                <a:gd name="T64" fmla="*/ 34 w 38"/>
                <a:gd name="T65" fmla="*/ 12 h 82"/>
                <a:gd name="T66" fmla="*/ 28 w 38"/>
                <a:gd name="T67" fmla="*/ 8 h 82"/>
                <a:gd name="T68" fmla="*/ 22 w 38"/>
                <a:gd name="T69" fmla="*/ 0 h 82"/>
                <a:gd name="T70" fmla="*/ 22 w 38"/>
                <a:gd name="T71" fmla="*/ 4 h 82"/>
                <a:gd name="T72" fmla="*/ 18 w 38"/>
                <a:gd name="T73" fmla="*/ 6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8" h="82">
                  <a:moveTo>
                    <a:pt x="18" y="6"/>
                  </a:moveTo>
                  <a:lnTo>
                    <a:pt x="18" y="8"/>
                  </a:lnTo>
                  <a:lnTo>
                    <a:pt x="16" y="10"/>
                  </a:lnTo>
                  <a:lnTo>
                    <a:pt x="12" y="10"/>
                  </a:lnTo>
                  <a:lnTo>
                    <a:pt x="10" y="14"/>
                  </a:lnTo>
                  <a:lnTo>
                    <a:pt x="8" y="12"/>
                  </a:lnTo>
                  <a:lnTo>
                    <a:pt x="6" y="14"/>
                  </a:lnTo>
                  <a:lnTo>
                    <a:pt x="6" y="16"/>
                  </a:lnTo>
                  <a:lnTo>
                    <a:pt x="4" y="18"/>
                  </a:lnTo>
                  <a:lnTo>
                    <a:pt x="4" y="20"/>
                  </a:lnTo>
                  <a:lnTo>
                    <a:pt x="0" y="20"/>
                  </a:lnTo>
                  <a:lnTo>
                    <a:pt x="0" y="22"/>
                  </a:lnTo>
                  <a:lnTo>
                    <a:pt x="0" y="28"/>
                  </a:lnTo>
                  <a:lnTo>
                    <a:pt x="4" y="28"/>
                  </a:lnTo>
                  <a:lnTo>
                    <a:pt x="4" y="30"/>
                  </a:lnTo>
                  <a:lnTo>
                    <a:pt x="6" y="30"/>
                  </a:lnTo>
                  <a:lnTo>
                    <a:pt x="8" y="38"/>
                  </a:lnTo>
                  <a:lnTo>
                    <a:pt x="10" y="42"/>
                  </a:lnTo>
                  <a:lnTo>
                    <a:pt x="10" y="46"/>
                  </a:lnTo>
                  <a:lnTo>
                    <a:pt x="10" y="48"/>
                  </a:lnTo>
                  <a:lnTo>
                    <a:pt x="10" y="50"/>
                  </a:lnTo>
                  <a:lnTo>
                    <a:pt x="10" y="52"/>
                  </a:lnTo>
                  <a:lnTo>
                    <a:pt x="10" y="54"/>
                  </a:lnTo>
                  <a:lnTo>
                    <a:pt x="8" y="70"/>
                  </a:lnTo>
                  <a:lnTo>
                    <a:pt x="10" y="72"/>
                  </a:lnTo>
                  <a:lnTo>
                    <a:pt x="10" y="76"/>
                  </a:lnTo>
                  <a:lnTo>
                    <a:pt x="12" y="78"/>
                  </a:lnTo>
                  <a:lnTo>
                    <a:pt x="10" y="82"/>
                  </a:lnTo>
                  <a:lnTo>
                    <a:pt x="16" y="82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24" y="76"/>
                  </a:lnTo>
                  <a:lnTo>
                    <a:pt x="24" y="70"/>
                  </a:lnTo>
                  <a:lnTo>
                    <a:pt x="24" y="68"/>
                  </a:lnTo>
                  <a:lnTo>
                    <a:pt x="24" y="66"/>
                  </a:lnTo>
                  <a:lnTo>
                    <a:pt x="24" y="62"/>
                  </a:lnTo>
                  <a:lnTo>
                    <a:pt x="24" y="60"/>
                  </a:lnTo>
                  <a:lnTo>
                    <a:pt x="24" y="58"/>
                  </a:lnTo>
                  <a:lnTo>
                    <a:pt x="24" y="56"/>
                  </a:lnTo>
                  <a:lnTo>
                    <a:pt x="24" y="56"/>
                  </a:lnTo>
                  <a:lnTo>
                    <a:pt x="24" y="54"/>
                  </a:lnTo>
                  <a:lnTo>
                    <a:pt x="24" y="54"/>
                  </a:lnTo>
                  <a:lnTo>
                    <a:pt x="24" y="50"/>
                  </a:lnTo>
                  <a:lnTo>
                    <a:pt x="24" y="48"/>
                  </a:lnTo>
                  <a:lnTo>
                    <a:pt x="24" y="46"/>
                  </a:lnTo>
                  <a:lnTo>
                    <a:pt x="24" y="44"/>
                  </a:lnTo>
                  <a:lnTo>
                    <a:pt x="26" y="44"/>
                  </a:lnTo>
                  <a:lnTo>
                    <a:pt x="28" y="44"/>
                  </a:lnTo>
                  <a:lnTo>
                    <a:pt x="30" y="42"/>
                  </a:lnTo>
                  <a:lnTo>
                    <a:pt x="30" y="40"/>
                  </a:lnTo>
                  <a:lnTo>
                    <a:pt x="32" y="38"/>
                  </a:lnTo>
                  <a:lnTo>
                    <a:pt x="32" y="36"/>
                  </a:lnTo>
                  <a:lnTo>
                    <a:pt x="34" y="34"/>
                  </a:lnTo>
                  <a:lnTo>
                    <a:pt x="36" y="34"/>
                  </a:lnTo>
                  <a:lnTo>
                    <a:pt x="36" y="34"/>
                  </a:lnTo>
                  <a:lnTo>
                    <a:pt x="34" y="30"/>
                  </a:lnTo>
                  <a:lnTo>
                    <a:pt x="34" y="30"/>
                  </a:lnTo>
                  <a:lnTo>
                    <a:pt x="36" y="28"/>
                  </a:lnTo>
                  <a:lnTo>
                    <a:pt x="38" y="28"/>
                  </a:lnTo>
                  <a:lnTo>
                    <a:pt x="38" y="26"/>
                  </a:lnTo>
                  <a:lnTo>
                    <a:pt x="38" y="22"/>
                  </a:lnTo>
                  <a:lnTo>
                    <a:pt x="38" y="18"/>
                  </a:lnTo>
                  <a:lnTo>
                    <a:pt x="34" y="16"/>
                  </a:lnTo>
                  <a:lnTo>
                    <a:pt x="32" y="14"/>
                  </a:lnTo>
                  <a:lnTo>
                    <a:pt x="34" y="12"/>
                  </a:lnTo>
                  <a:lnTo>
                    <a:pt x="34" y="12"/>
                  </a:lnTo>
                  <a:lnTo>
                    <a:pt x="32" y="8"/>
                  </a:lnTo>
                  <a:lnTo>
                    <a:pt x="28" y="8"/>
                  </a:lnTo>
                  <a:lnTo>
                    <a:pt x="26" y="4"/>
                  </a:lnTo>
                  <a:lnTo>
                    <a:pt x="22" y="0"/>
                  </a:lnTo>
                  <a:lnTo>
                    <a:pt x="20" y="4"/>
                  </a:lnTo>
                  <a:lnTo>
                    <a:pt x="22" y="4"/>
                  </a:lnTo>
                  <a:lnTo>
                    <a:pt x="18" y="6"/>
                  </a:lnTo>
                  <a:lnTo>
                    <a:pt x="18" y="6"/>
                  </a:lnTo>
                  <a:close/>
                </a:path>
              </a:pathLst>
            </a:custGeom>
            <a:grpFill/>
            <a:ln w="6350">
              <a:solidFill>
                <a:srgbClr val="F6AA16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/>
              <a:endParaRPr lang="en-US" sz="3448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304" name="Belgium">
              <a:extLst>
                <a:ext uri="{FF2B5EF4-FFF2-40B4-BE49-F238E27FC236}">
                  <a16:creationId xmlns:a16="http://schemas.microsoft.com/office/drawing/2014/main" id="{B12AD0D3-1123-4A37-80CC-891E6F0939F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69685" y="3089418"/>
              <a:ext cx="68899" cy="53588"/>
            </a:xfrm>
            <a:custGeom>
              <a:avLst/>
              <a:gdLst>
                <a:gd name="T0" fmla="*/ 34 w 36"/>
                <a:gd name="T1" fmla="*/ 20 h 28"/>
                <a:gd name="T2" fmla="*/ 36 w 36"/>
                <a:gd name="T3" fmla="*/ 16 h 28"/>
                <a:gd name="T4" fmla="*/ 34 w 36"/>
                <a:gd name="T5" fmla="*/ 14 h 28"/>
                <a:gd name="T6" fmla="*/ 34 w 36"/>
                <a:gd name="T7" fmla="*/ 12 h 28"/>
                <a:gd name="T8" fmla="*/ 32 w 36"/>
                <a:gd name="T9" fmla="*/ 8 h 28"/>
                <a:gd name="T10" fmla="*/ 32 w 36"/>
                <a:gd name="T11" fmla="*/ 6 h 28"/>
                <a:gd name="T12" fmla="*/ 30 w 36"/>
                <a:gd name="T13" fmla="*/ 6 h 28"/>
                <a:gd name="T14" fmla="*/ 30 w 36"/>
                <a:gd name="T15" fmla="*/ 4 h 28"/>
                <a:gd name="T16" fmla="*/ 30 w 36"/>
                <a:gd name="T17" fmla="*/ 2 h 28"/>
                <a:gd name="T18" fmla="*/ 26 w 36"/>
                <a:gd name="T19" fmla="*/ 2 h 28"/>
                <a:gd name="T20" fmla="*/ 24 w 36"/>
                <a:gd name="T21" fmla="*/ 0 h 28"/>
                <a:gd name="T22" fmla="*/ 24 w 36"/>
                <a:gd name="T23" fmla="*/ 0 h 28"/>
                <a:gd name="T24" fmla="*/ 22 w 36"/>
                <a:gd name="T25" fmla="*/ 0 h 28"/>
                <a:gd name="T26" fmla="*/ 18 w 36"/>
                <a:gd name="T27" fmla="*/ 0 h 28"/>
                <a:gd name="T28" fmla="*/ 16 w 36"/>
                <a:gd name="T29" fmla="*/ 0 h 28"/>
                <a:gd name="T30" fmla="*/ 14 w 36"/>
                <a:gd name="T31" fmla="*/ 2 h 28"/>
                <a:gd name="T32" fmla="*/ 14 w 36"/>
                <a:gd name="T33" fmla="*/ 2 h 28"/>
                <a:gd name="T34" fmla="*/ 12 w 36"/>
                <a:gd name="T35" fmla="*/ 2 h 28"/>
                <a:gd name="T36" fmla="*/ 10 w 36"/>
                <a:gd name="T37" fmla="*/ 4 h 28"/>
                <a:gd name="T38" fmla="*/ 10 w 36"/>
                <a:gd name="T39" fmla="*/ 2 h 28"/>
                <a:gd name="T40" fmla="*/ 8 w 36"/>
                <a:gd name="T41" fmla="*/ 2 h 28"/>
                <a:gd name="T42" fmla="*/ 6 w 36"/>
                <a:gd name="T43" fmla="*/ 0 h 28"/>
                <a:gd name="T44" fmla="*/ 4 w 36"/>
                <a:gd name="T45" fmla="*/ 0 h 28"/>
                <a:gd name="T46" fmla="*/ 2 w 36"/>
                <a:gd name="T47" fmla="*/ 2 h 28"/>
                <a:gd name="T48" fmla="*/ 0 w 36"/>
                <a:gd name="T49" fmla="*/ 4 h 28"/>
                <a:gd name="T50" fmla="*/ 2 w 36"/>
                <a:gd name="T51" fmla="*/ 6 h 28"/>
                <a:gd name="T52" fmla="*/ 4 w 36"/>
                <a:gd name="T53" fmla="*/ 10 h 28"/>
                <a:gd name="T54" fmla="*/ 6 w 36"/>
                <a:gd name="T55" fmla="*/ 12 h 28"/>
                <a:gd name="T56" fmla="*/ 6 w 36"/>
                <a:gd name="T57" fmla="*/ 14 h 28"/>
                <a:gd name="T58" fmla="*/ 10 w 36"/>
                <a:gd name="T59" fmla="*/ 16 h 28"/>
                <a:gd name="T60" fmla="*/ 10 w 36"/>
                <a:gd name="T61" fmla="*/ 16 h 28"/>
                <a:gd name="T62" fmla="*/ 12 w 36"/>
                <a:gd name="T63" fmla="*/ 18 h 28"/>
                <a:gd name="T64" fmla="*/ 14 w 36"/>
                <a:gd name="T65" fmla="*/ 18 h 28"/>
                <a:gd name="T66" fmla="*/ 14 w 36"/>
                <a:gd name="T67" fmla="*/ 22 h 28"/>
                <a:gd name="T68" fmla="*/ 18 w 36"/>
                <a:gd name="T69" fmla="*/ 22 h 28"/>
                <a:gd name="T70" fmla="*/ 18 w 36"/>
                <a:gd name="T71" fmla="*/ 22 h 28"/>
                <a:gd name="T72" fmla="*/ 20 w 36"/>
                <a:gd name="T73" fmla="*/ 22 h 28"/>
                <a:gd name="T74" fmla="*/ 20 w 36"/>
                <a:gd name="T75" fmla="*/ 24 h 28"/>
                <a:gd name="T76" fmla="*/ 22 w 36"/>
                <a:gd name="T77" fmla="*/ 24 h 28"/>
                <a:gd name="T78" fmla="*/ 26 w 36"/>
                <a:gd name="T79" fmla="*/ 26 h 28"/>
                <a:gd name="T80" fmla="*/ 28 w 36"/>
                <a:gd name="T81" fmla="*/ 28 h 28"/>
                <a:gd name="T82" fmla="*/ 30 w 36"/>
                <a:gd name="T83" fmla="*/ 28 h 28"/>
                <a:gd name="T84" fmla="*/ 32 w 36"/>
                <a:gd name="T85" fmla="*/ 28 h 28"/>
                <a:gd name="T86" fmla="*/ 32 w 36"/>
                <a:gd name="T87" fmla="*/ 28 h 28"/>
                <a:gd name="T88" fmla="*/ 32 w 36"/>
                <a:gd name="T89" fmla="*/ 26 h 28"/>
                <a:gd name="T90" fmla="*/ 32 w 36"/>
                <a:gd name="T91" fmla="*/ 26 h 28"/>
                <a:gd name="T92" fmla="*/ 32 w 36"/>
                <a:gd name="T93" fmla="*/ 24 h 28"/>
                <a:gd name="T94" fmla="*/ 32 w 36"/>
                <a:gd name="T95" fmla="*/ 24 h 28"/>
                <a:gd name="T96" fmla="*/ 32 w 36"/>
                <a:gd name="T97" fmla="*/ 22 h 28"/>
                <a:gd name="T98" fmla="*/ 32 w 36"/>
                <a:gd name="T99" fmla="*/ 20 h 28"/>
                <a:gd name="T100" fmla="*/ 34 w 36"/>
                <a:gd name="T101" fmla="*/ 2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6" h="28">
                  <a:moveTo>
                    <a:pt x="34" y="20"/>
                  </a:moveTo>
                  <a:lnTo>
                    <a:pt x="36" y="16"/>
                  </a:lnTo>
                  <a:lnTo>
                    <a:pt x="34" y="14"/>
                  </a:lnTo>
                  <a:lnTo>
                    <a:pt x="34" y="12"/>
                  </a:lnTo>
                  <a:lnTo>
                    <a:pt x="32" y="8"/>
                  </a:lnTo>
                  <a:lnTo>
                    <a:pt x="32" y="6"/>
                  </a:lnTo>
                  <a:lnTo>
                    <a:pt x="30" y="6"/>
                  </a:lnTo>
                  <a:lnTo>
                    <a:pt x="30" y="4"/>
                  </a:lnTo>
                  <a:lnTo>
                    <a:pt x="30" y="2"/>
                  </a:lnTo>
                  <a:lnTo>
                    <a:pt x="26" y="2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22" y="0"/>
                  </a:lnTo>
                  <a:lnTo>
                    <a:pt x="18" y="0"/>
                  </a:lnTo>
                  <a:lnTo>
                    <a:pt x="16" y="0"/>
                  </a:lnTo>
                  <a:lnTo>
                    <a:pt x="14" y="2"/>
                  </a:lnTo>
                  <a:lnTo>
                    <a:pt x="14" y="2"/>
                  </a:lnTo>
                  <a:lnTo>
                    <a:pt x="12" y="2"/>
                  </a:lnTo>
                  <a:lnTo>
                    <a:pt x="10" y="4"/>
                  </a:lnTo>
                  <a:lnTo>
                    <a:pt x="10" y="2"/>
                  </a:lnTo>
                  <a:lnTo>
                    <a:pt x="8" y="2"/>
                  </a:lnTo>
                  <a:lnTo>
                    <a:pt x="6" y="0"/>
                  </a:lnTo>
                  <a:lnTo>
                    <a:pt x="4" y="0"/>
                  </a:lnTo>
                  <a:lnTo>
                    <a:pt x="2" y="2"/>
                  </a:lnTo>
                  <a:lnTo>
                    <a:pt x="0" y="4"/>
                  </a:lnTo>
                  <a:lnTo>
                    <a:pt x="2" y="6"/>
                  </a:lnTo>
                  <a:lnTo>
                    <a:pt x="4" y="10"/>
                  </a:lnTo>
                  <a:lnTo>
                    <a:pt x="6" y="12"/>
                  </a:lnTo>
                  <a:lnTo>
                    <a:pt x="6" y="14"/>
                  </a:lnTo>
                  <a:lnTo>
                    <a:pt x="10" y="16"/>
                  </a:lnTo>
                  <a:lnTo>
                    <a:pt x="10" y="16"/>
                  </a:lnTo>
                  <a:lnTo>
                    <a:pt x="12" y="18"/>
                  </a:lnTo>
                  <a:lnTo>
                    <a:pt x="14" y="18"/>
                  </a:lnTo>
                  <a:lnTo>
                    <a:pt x="14" y="22"/>
                  </a:lnTo>
                  <a:lnTo>
                    <a:pt x="18" y="22"/>
                  </a:lnTo>
                  <a:lnTo>
                    <a:pt x="18" y="22"/>
                  </a:lnTo>
                  <a:lnTo>
                    <a:pt x="20" y="22"/>
                  </a:lnTo>
                  <a:lnTo>
                    <a:pt x="20" y="24"/>
                  </a:lnTo>
                  <a:lnTo>
                    <a:pt x="22" y="24"/>
                  </a:lnTo>
                  <a:lnTo>
                    <a:pt x="26" y="26"/>
                  </a:lnTo>
                  <a:lnTo>
                    <a:pt x="28" y="28"/>
                  </a:lnTo>
                  <a:lnTo>
                    <a:pt x="30" y="28"/>
                  </a:lnTo>
                  <a:lnTo>
                    <a:pt x="32" y="28"/>
                  </a:lnTo>
                  <a:lnTo>
                    <a:pt x="32" y="28"/>
                  </a:lnTo>
                  <a:lnTo>
                    <a:pt x="32" y="26"/>
                  </a:lnTo>
                  <a:lnTo>
                    <a:pt x="32" y="26"/>
                  </a:lnTo>
                  <a:lnTo>
                    <a:pt x="32" y="24"/>
                  </a:lnTo>
                  <a:lnTo>
                    <a:pt x="32" y="24"/>
                  </a:lnTo>
                  <a:lnTo>
                    <a:pt x="32" y="22"/>
                  </a:lnTo>
                  <a:lnTo>
                    <a:pt x="32" y="20"/>
                  </a:lnTo>
                  <a:lnTo>
                    <a:pt x="34" y="20"/>
                  </a:lnTo>
                  <a:close/>
                </a:path>
              </a:pathLst>
            </a:custGeom>
            <a:grpFill/>
            <a:ln w="6350">
              <a:solidFill>
                <a:srgbClr val="F6AA16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/>
              <a:endParaRPr lang="en-US" sz="3448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305" name="Belarus">
              <a:extLst>
                <a:ext uri="{FF2B5EF4-FFF2-40B4-BE49-F238E27FC236}">
                  <a16:creationId xmlns:a16="http://schemas.microsoft.com/office/drawing/2014/main" id="{DD72AA46-67C4-4012-B338-AC1FAA21B611}"/>
                </a:ext>
              </a:extLst>
            </p:cNvPr>
            <p:cNvSpPr>
              <a:spLocks/>
            </p:cNvSpPr>
            <p:nvPr/>
          </p:nvSpPr>
          <p:spPr bwMode="auto">
            <a:xfrm>
              <a:off x="6402218" y="2924826"/>
              <a:ext cx="199042" cy="153109"/>
            </a:xfrm>
            <a:custGeom>
              <a:avLst/>
              <a:gdLst>
                <a:gd name="T0" fmla="*/ 2 w 104"/>
                <a:gd name="T1" fmla="*/ 40 h 80"/>
                <a:gd name="T2" fmla="*/ 10 w 104"/>
                <a:gd name="T3" fmla="*/ 40 h 80"/>
                <a:gd name="T4" fmla="*/ 16 w 104"/>
                <a:gd name="T5" fmla="*/ 38 h 80"/>
                <a:gd name="T6" fmla="*/ 18 w 104"/>
                <a:gd name="T7" fmla="*/ 34 h 80"/>
                <a:gd name="T8" fmla="*/ 22 w 104"/>
                <a:gd name="T9" fmla="*/ 30 h 80"/>
                <a:gd name="T10" fmla="*/ 24 w 104"/>
                <a:gd name="T11" fmla="*/ 32 h 80"/>
                <a:gd name="T12" fmla="*/ 22 w 104"/>
                <a:gd name="T13" fmla="*/ 28 h 80"/>
                <a:gd name="T14" fmla="*/ 24 w 104"/>
                <a:gd name="T15" fmla="*/ 24 h 80"/>
                <a:gd name="T16" fmla="*/ 30 w 104"/>
                <a:gd name="T17" fmla="*/ 18 h 80"/>
                <a:gd name="T18" fmla="*/ 28 w 104"/>
                <a:gd name="T19" fmla="*/ 14 h 80"/>
                <a:gd name="T20" fmla="*/ 36 w 104"/>
                <a:gd name="T21" fmla="*/ 8 h 80"/>
                <a:gd name="T22" fmla="*/ 42 w 104"/>
                <a:gd name="T23" fmla="*/ 4 h 80"/>
                <a:gd name="T24" fmla="*/ 44 w 104"/>
                <a:gd name="T25" fmla="*/ 2 h 80"/>
                <a:gd name="T26" fmla="*/ 50 w 104"/>
                <a:gd name="T27" fmla="*/ 2 h 80"/>
                <a:gd name="T28" fmla="*/ 54 w 104"/>
                <a:gd name="T29" fmla="*/ 4 h 80"/>
                <a:gd name="T30" fmla="*/ 60 w 104"/>
                <a:gd name="T31" fmla="*/ 4 h 80"/>
                <a:gd name="T32" fmla="*/ 66 w 104"/>
                <a:gd name="T33" fmla="*/ 4 h 80"/>
                <a:gd name="T34" fmla="*/ 70 w 104"/>
                <a:gd name="T35" fmla="*/ 6 h 80"/>
                <a:gd name="T36" fmla="*/ 78 w 104"/>
                <a:gd name="T37" fmla="*/ 8 h 80"/>
                <a:gd name="T38" fmla="*/ 78 w 104"/>
                <a:gd name="T39" fmla="*/ 14 h 80"/>
                <a:gd name="T40" fmla="*/ 80 w 104"/>
                <a:gd name="T41" fmla="*/ 20 h 80"/>
                <a:gd name="T42" fmla="*/ 84 w 104"/>
                <a:gd name="T43" fmla="*/ 26 h 80"/>
                <a:gd name="T44" fmla="*/ 90 w 104"/>
                <a:gd name="T45" fmla="*/ 32 h 80"/>
                <a:gd name="T46" fmla="*/ 94 w 104"/>
                <a:gd name="T47" fmla="*/ 38 h 80"/>
                <a:gd name="T48" fmla="*/ 100 w 104"/>
                <a:gd name="T49" fmla="*/ 44 h 80"/>
                <a:gd name="T50" fmla="*/ 102 w 104"/>
                <a:gd name="T51" fmla="*/ 48 h 80"/>
                <a:gd name="T52" fmla="*/ 92 w 104"/>
                <a:gd name="T53" fmla="*/ 52 h 80"/>
                <a:gd name="T54" fmla="*/ 90 w 104"/>
                <a:gd name="T55" fmla="*/ 52 h 80"/>
                <a:gd name="T56" fmla="*/ 92 w 104"/>
                <a:gd name="T57" fmla="*/ 58 h 80"/>
                <a:gd name="T58" fmla="*/ 94 w 104"/>
                <a:gd name="T59" fmla="*/ 66 h 80"/>
                <a:gd name="T60" fmla="*/ 94 w 104"/>
                <a:gd name="T61" fmla="*/ 68 h 80"/>
                <a:gd name="T62" fmla="*/ 84 w 104"/>
                <a:gd name="T63" fmla="*/ 70 h 80"/>
                <a:gd name="T64" fmla="*/ 84 w 104"/>
                <a:gd name="T65" fmla="*/ 78 h 80"/>
                <a:gd name="T66" fmla="*/ 78 w 104"/>
                <a:gd name="T67" fmla="*/ 76 h 80"/>
                <a:gd name="T68" fmla="*/ 72 w 104"/>
                <a:gd name="T69" fmla="*/ 76 h 80"/>
                <a:gd name="T70" fmla="*/ 68 w 104"/>
                <a:gd name="T71" fmla="*/ 80 h 80"/>
                <a:gd name="T72" fmla="*/ 66 w 104"/>
                <a:gd name="T73" fmla="*/ 76 h 80"/>
                <a:gd name="T74" fmla="*/ 58 w 104"/>
                <a:gd name="T75" fmla="*/ 78 h 80"/>
                <a:gd name="T76" fmla="*/ 52 w 104"/>
                <a:gd name="T77" fmla="*/ 78 h 80"/>
                <a:gd name="T78" fmla="*/ 50 w 104"/>
                <a:gd name="T79" fmla="*/ 78 h 80"/>
                <a:gd name="T80" fmla="*/ 44 w 104"/>
                <a:gd name="T81" fmla="*/ 78 h 80"/>
                <a:gd name="T82" fmla="*/ 40 w 104"/>
                <a:gd name="T83" fmla="*/ 76 h 80"/>
                <a:gd name="T84" fmla="*/ 30 w 104"/>
                <a:gd name="T85" fmla="*/ 72 h 80"/>
                <a:gd name="T86" fmla="*/ 26 w 104"/>
                <a:gd name="T87" fmla="*/ 74 h 80"/>
                <a:gd name="T88" fmla="*/ 14 w 104"/>
                <a:gd name="T89" fmla="*/ 76 h 80"/>
                <a:gd name="T90" fmla="*/ 6 w 104"/>
                <a:gd name="T91" fmla="*/ 76 h 80"/>
                <a:gd name="T92" fmla="*/ 6 w 104"/>
                <a:gd name="T93" fmla="*/ 74 h 80"/>
                <a:gd name="T94" fmla="*/ 2 w 104"/>
                <a:gd name="T95" fmla="*/ 66 h 80"/>
                <a:gd name="T96" fmla="*/ 6 w 104"/>
                <a:gd name="T97" fmla="*/ 62 h 80"/>
                <a:gd name="T98" fmla="*/ 4 w 104"/>
                <a:gd name="T99" fmla="*/ 54 h 80"/>
                <a:gd name="T100" fmla="*/ 2 w 104"/>
                <a:gd name="T101" fmla="*/ 48 h 80"/>
                <a:gd name="T102" fmla="*/ 0 w 104"/>
                <a:gd name="T103" fmla="*/ 42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04" h="80">
                  <a:moveTo>
                    <a:pt x="0" y="42"/>
                  </a:moveTo>
                  <a:lnTo>
                    <a:pt x="2" y="40"/>
                  </a:lnTo>
                  <a:lnTo>
                    <a:pt x="6" y="38"/>
                  </a:lnTo>
                  <a:lnTo>
                    <a:pt x="10" y="40"/>
                  </a:lnTo>
                  <a:lnTo>
                    <a:pt x="14" y="38"/>
                  </a:lnTo>
                  <a:lnTo>
                    <a:pt x="16" y="38"/>
                  </a:lnTo>
                  <a:lnTo>
                    <a:pt x="14" y="34"/>
                  </a:lnTo>
                  <a:lnTo>
                    <a:pt x="18" y="34"/>
                  </a:lnTo>
                  <a:lnTo>
                    <a:pt x="20" y="32"/>
                  </a:lnTo>
                  <a:lnTo>
                    <a:pt x="22" y="30"/>
                  </a:lnTo>
                  <a:lnTo>
                    <a:pt x="22" y="32"/>
                  </a:lnTo>
                  <a:lnTo>
                    <a:pt x="24" y="32"/>
                  </a:lnTo>
                  <a:lnTo>
                    <a:pt x="24" y="30"/>
                  </a:lnTo>
                  <a:lnTo>
                    <a:pt x="22" y="28"/>
                  </a:lnTo>
                  <a:lnTo>
                    <a:pt x="22" y="24"/>
                  </a:lnTo>
                  <a:lnTo>
                    <a:pt x="24" y="24"/>
                  </a:lnTo>
                  <a:lnTo>
                    <a:pt x="26" y="20"/>
                  </a:lnTo>
                  <a:lnTo>
                    <a:pt x="30" y="18"/>
                  </a:lnTo>
                  <a:lnTo>
                    <a:pt x="30" y="14"/>
                  </a:lnTo>
                  <a:lnTo>
                    <a:pt x="28" y="14"/>
                  </a:lnTo>
                  <a:lnTo>
                    <a:pt x="32" y="10"/>
                  </a:lnTo>
                  <a:lnTo>
                    <a:pt x="36" y="8"/>
                  </a:lnTo>
                  <a:lnTo>
                    <a:pt x="40" y="8"/>
                  </a:lnTo>
                  <a:lnTo>
                    <a:pt x="42" y="4"/>
                  </a:lnTo>
                  <a:lnTo>
                    <a:pt x="44" y="4"/>
                  </a:lnTo>
                  <a:lnTo>
                    <a:pt x="44" y="2"/>
                  </a:lnTo>
                  <a:lnTo>
                    <a:pt x="48" y="0"/>
                  </a:lnTo>
                  <a:lnTo>
                    <a:pt x="50" y="2"/>
                  </a:lnTo>
                  <a:lnTo>
                    <a:pt x="52" y="0"/>
                  </a:lnTo>
                  <a:lnTo>
                    <a:pt x="54" y="4"/>
                  </a:lnTo>
                  <a:lnTo>
                    <a:pt x="58" y="2"/>
                  </a:lnTo>
                  <a:lnTo>
                    <a:pt x="60" y="4"/>
                  </a:lnTo>
                  <a:lnTo>
                    <a:pt x="62" y="6"/>
                  </a:lnTo>
                  <a:lnTo>
                    <a:pt x="66" y="4"/>
                  </a:lnTo>
                  <a:lnTo>
                    <a:pt x="70" y="4"/>
                  </a:lnTo>
                  <a:lnTo>
                    <a:pt x="70" y="6"/>
                  </a:lnTo>
                  <a:lnTo>
                    <a:pt x="72" y="6"/>
                  </a:lnTo>
                  <a:lnTo>
                    <a:pt x="78" y="8"/>
                  </a:lnTo>
                  <a:lnTo>
                    <a:pt x="78" y="10"/>
                  </a:lnTo>
                  <a:lnTo>
                    <a:pt x="78" y="14"/>
                  </a:lnTo>
                  <a:lnTo>
                    <a:pt x="80" y="16"/>
                  </a:lnTo>
                  <a:lnTo>
                    <a:pt x="80" y="20"/>
                  </a:lnTo>
                  <a:lnTo>
                    <a:pt x="82" y="22"/>
                  </a:lnTo>
                  <a:lnTo>
                    <a:pt x="84" y="26"/>
                  </a:lnTo>
                  <a:lnTo>
                    <a:pt x="88" y="30"/>
                  </a:lnTo>
                  <a:lnTo>
                    <a:pt x="90" y="32"/>
                  </a:lnTo>
                  <a:lnTo>
                    <a:pt x="90" y="36"/>
                  </a:lnTo>
                  <a:lnTo>
                    <a:pt x="94" y="38"/>
                  </a:lnTo>
                  <a:lnTo>
                    <a:pt x="100" y="42"/>
                  </a:lnTo>
                  <a:lnTo>
                    <a:pt x="100" y="44"/>
                  </a:lnTo>
                  <a:lnTo>
                    <a:pt x="104" y="46"/>
                  </a:lnTo>
                  <a:lnTo>
                    <a:pt x="102" y="48"/>
                  </a:lnTo>
                  <a:lnTo>
                    <a:pt x="98" y="52"/>
                  </a:lnTo>
                  <a:lnTo>
                    <a:pt x="92" y="52"/>
                  </a:lnTo>
                  <a:lnTo>
                    <a:pt x="90" y="50"/>
                  </a:lnTo>
                  <a:lnTo>
                    <a:pt x="90" y="52"/>
                  </a:lnTo>
                  <a:lnTo>
                    <a:pt x="90" y="54"/>
                  </a:lnTo>
                  <a:lnTo>
                    <a:pt x="92" y="58"/>
                  </a:lnTo>
                  <a:lnTo>
                    <a:pt x="92" y="62"/>
                  </a:lnTo>
                  <a:lnTo>
                    <a:pt x="94" y="66"/>
                  </a:lnTo>
                  <a:lnTo>
                    <a:pt x="94" y="68"/>
                  </a:lnTo>
                  <a:lnTo>
                    <a:pt x="94" y="68"/>
                  </a:lnTo>
                  <a:lnTo>
                    <a:pt x="88" y="70"/>
                  </a:lnTo>
                  <a:lnTo>
                    <a:pt x="84" y="70"/>
                  </a:lnTo>
                  <a:lnTo>
                    <a:pt x="84" y="74"/>
                  </a:lnTo>
                  <a:lnTo>
                    <a:pt x="84" y="78"/>
                  </a:lnTo>
                  <a:lnTo>
                    <a:pt x="80" y="80"/>
                  </a:lnTo>
                  <a:lnTo>
                    <a:pt x="78" y="76"/>
                  </a:lnTo>
                  <a:lnTo>
                    <a:pt x="74" y="78"/>
                  </a:lnTo>
                  <a:lnTo>
                    <a:pt x="72" y="76"/>
                  </a:lnTo>
                  <a:lnTo>
                    <a:pt x="70" y="76"/>
                  </a:lnTo>
                  <a:lnTo>
                    <a:pt x="68" y="80"/>
                  </a:lnTo>
                  <a:lnTo>
                    <a:pt x="66" y="80"/>
                  </a:lnTo>
                  <a:lnTo>
                    <a:pt x="66" y="76"/>
                  </a:lnTo>
                  <a:lnTo>
                    <a:pt x="62" y="76"/>
                  </a:lnTo>
                  <a:lnTo>
                    <a:pt x="58" y="78"/>
                  </a:lnTo>
                  <a:lnTo>
                    <a:pt x="56" y="78"/>
                  </a:lnTo>
                  <a:lnTo>
                    <a:pt x="52" y="78"/>
                  </a:lnTo>
                  <a:lnTo>
                    <a:pt x="52" y="78"/>
                  </a:lnTo>
                  <a:lnTo>
                    <a:pt x="50" y="78"/>
                  </a:lnTo>
                  <a:lnTo>
                    <a:pt x="48" y="76"/>
                  </a:lnTo>
                  <a:lnTo>
                    <a:pt x="44" y="78"/>
                  </a:lnTo>
                  <a:lnTo>
                    <a:pt x="42" y="76"/>
                  </a:lnTo>
                  <a:lnTo>
                    <a:pt x="40" y="76"/>
                  </a:lnTo>
                  <a:lnTo>
                    <a:pt x="32" y="74"/>
                  </a:lnTo>
                  <a:lnTo>
                    <a:pt x="30" y="72"/>
                  </a:lnTo>
                  <a:lnTo>
                    <a:pt x="28" y="72"/>
                  </a:lnTo>
                  <a:lnTo>
                    <a:pt x="26" y="74"/>
                  </a:lnTo>
                  <a:lnTo>
                    <a:pt x="22" y="76"/>
                  </a:lnTo>
                  <a:lnTo>
                    <a:pt x="14" y="76"/>
                  </a:lnTo>
                  <a:lnTo>
                    <a:pt x="12" y="78"/>
                  </a:lnTo>
                  <a:lnTo>
                    <a:pt x="6" y="76"/>
                  </a:lnTo>
                  <a:lnTo>
                    <a:pt x="6" y="76"/>
                  </a:lnTo>
                  <a:lnTo>
                    <a:pt x="6" y="74"/>
                  </a:lnTo>
                  <a:lnTo>
                    <a:pt x="2" y="70"/>
                  </a:lnTo>
                  <a:lnTo>
                    <a:pt x="2" y="66"/>
                  </a:lnTo>
                  <a:lnTo>
                    <a:pt x="4" y="64"/>
                  </a:lnTo>
                  <a:lnTo>
                    <a:pt x="6" y="62"/>
                  </a:lnTo>
                  <a:lnTo>
                    <a:pt x="6" y="54"/>
                  </a:lnTo>
                  <a:lnTo>
                    <a:pt x="4" y="54"/>
                  </a:lnTo>
                  <a:lnTo>
                    <a:pt x="4" y="50"/>
                  </a:lnTo>
                  <a:lnTo>
                    <a:pt x="2" y="48"/>
                  </a:lnTo>
                  <a:lnTo>
                    <a:pt x="0" y="42"/>
                  </a:lnTo>
                  <a:lnTo>
                    <a:pt x="0" y="42"/>
                  </a:lnTo>
                  <a:close/>
                </a:path>
              </a:pathLst>
            </a:custGeom>
            <a:grpFill/>
            <a:ln w="6350">
              <a:solidFill>
                <a:srgbClr val="F6AA16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/>
              <a:endParaRPr lang="en-US" sz="3448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306" name="Azerbaijan">
              <a:extLst>
                <a:ext uri="{FF2B5EF4-FFF2-40B4-BE49-F238E27FC236}">
                  <a16:creationId xmlns:a16="http://schemas.microsoft.com/office/drawing/2014/main" id="{6E2239EC-09FE-4A6D-AD3C-CEE843D5A46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11305" y="3353531"/>
              <a:ext cx="130143" cy="107176"/>
            </a:xfrm>
            <a:custGeom>
              <a:avLst/>
              <a:gdLst>
                <a:gd name="T0" fmla="*/ 0 w 68"/>
                <a:gd name="T1" fmla="*/ 10 h 56"/>
                <a:gd name="T2" fmla="*/ 12 w 68"/>
                <a:gd name="T3" fmla="*/ 12 h 56"/>
                <a:gd name="T4" fmla="*/ 22 w 68"/>
                <a:gd name="T5" fmla="*/ 14 h 56"/>
                <a:gd name="T6" fmla="*/ 20 w 68"/>
                <a:gd name="T7" fmla="*/ 8 h 56"/>
                <a:gd name="T8" fmla="*/ 18 w 68"/>
                <a:gd name="T9" fmla="*/ 2 h 56"/>
                <a:gd name="T10" fmla="*/ 28 w 68"/>
                <a:gd name="T11" fmla="*/ 6 h 56"/>
                <a:gd name="T12" fmla="*/ 34 w 68"/>
                <a:gd name="T13" fmla="*/ 10 h 56"/>
                <a:gd name="T14" fmla="*/ 40 w 68"/>
                <a:gd name="T15" fmla="*/ 6 h 56"/>
                <a:gd name="T16" fmla="*/ 46 w 68"/>
                <a:gd name="T17" fmla="*/ 2 h 56"/>
                <a:gd name="T18" fmla="*/ 50 w 68"/>
                <a:gd name="T19" fmla="*/ 10 h 56"/>
                <a:gd name="T20" fmla="*/ 56 w 68"/>
                <a:gd name="T21" fmla="*/ 16 h 56"/>
                <a:gd name="T22" fmla="*/ 60 w 68"/>
                <a:gd name="T23" fmla="*/ 20 h 56"/>
                <a:gd name="T24" fmla="*/ 66 w 68"/>
                <a:gd name="T25" fmla="*/ 22 h 56"/>
                <a:gd name="T26" fmla="*/ 66 w 68"/>
                <a:gd name="T27" fmla="*/ 24 h 56"/>
                <a:gd name="T28" fmla="*/ 60 w 68"/>
                <a:gd name="T29" fmla="*/ 26 h 56"/>
                <a:gd name="T30" fmla="*/ 56 w 68"/>
                <a:gd name="T31" fmla="*/ 32 h 56"/>
                <a:gd name="T32" fmla="*/ 56 w 68"/>
                <a:gd name="T33" fmla="*/ 36 h 56"/>
                <a:gd name="T34" fmla="*/ 56 w 68"/>
                <a:gd name="T35" fmla="*/ 40 h 56"/>
                <a:gd name="T36" fmla="*/ 56 w 68"/>
                <a:gd name="T37" fmla="*/ 42 h 56"/>
                <a:gd name="T38" fmla="*/ 54 w 68"/>
                <a:gd name="T39" fmla="*/ 48 h 56"/>
                <a:gd name="T40" fmla="*/ 54 w 68"/>
                <a:gd name="T41" fmla="*/ 44 h 56"/>
                <a:gd name="T42" fmla="*/ 52 w 68"/>
                <a:gd name="T43" fmla="*/ 42 h 56"/>
                <a:gd name="T44" fmla="*/ 52 w 68"/>
                <a:gd name="T45" fmla="*/ 48 h 56"/>
                <a:gd name="T46" fmla="*/ 54 w 68"/>
                <a:gd name="T47" fmla="*/ 52 h 56"/>
                <a:gd name="T48" fmla="*/ 52 w 68"/>
                <a:gd name="T49" fmla="*/ 56 h 56"/>
                <a:gd name="T50" fmla="*/ 48 w 68"/>
                <a:gd name="T51" fmla="*/ 54 h 56"/>
                <a:gd name="T52" fmla="*/ 42 w 68"/>
                <a:gd name="T53" fmla="*/ 50 h 56"/>
                <a:gd name="T54" fmla="*/ 44 w 68"/>
                <a:gd name="T55" fmla="*/ 44 h 56"/>
                <a:gd name="T56" fmla="*/ 44 w 68"/>
                <a:gd name="T57" fmla="*/ 42 h 56"/>
                <a:gd name="T58" fmla="*/ 42 w 68"/>
                <a:gd name="T59" fmla="*/ 38 h 56"/>
                <a:gd name="T60" fmla="*/ 40 w 68"/>
                <a:gd name="T61" fmla="*/ 38 h 56"/>
                <a:gd name="T62" fmla="*/ 38 w 68"/>
                <a:gd name="T63" fmla="*/ 40 h 56"/>
                <a:gd name="T64" fmla="*/ 34 w 68"/>
                <a:gd name="T65" fmla="*/ 42 h 56"/>
                <a:gd name="T66" fmla="*/ 30 w 68"/>
                <a:gd name="T67" fmla="*/ 46 h 56"/>
                <a:gd name="T68" fmla="*/ 28 w 68"/>
                <a:gd name="T69" fmla="*/ 46 h 56"/>
                <a:gd name="T70" fmla="*/ 26 w 68"/>
                <a:gd name="T71" fmla="*/ 48 h 56"/>
                <a:gd name="T72" fmla="*/ 24 w 68"/>
                <a:gd name="T73" fmla="*/ 48 h 56"/>
                <a:gd name="T74" fmla="*/ 24 w 68"/>
                <a:gd name="T75" fmla="*/ 44 h 56"/>
                <a:gd name="T76" fmla="*/ 26 w 68"/>
                <a:gd name="T77" fmla="*/ 40 h 56"/>
                <a:gd name="T78" fmla="*/ 20 w 68"/>
                <a:gd name="T79" fmla="*/ 38 h 56"/>
                <a:gd name="T80" fmla="*/ 12 w 68"/>
                <a:gd name="T81" fmla="*/ 32 h 56"/>
                <a:gd name="T82" fmla="*/ 14 w 68"/>
                <a:gd name="T83" fmla="*/ 26 h 56"/>
                <a:gd name="T84" fmla="*/ 8 w 68"/>
                <a:gd name="T85" fmla="*/ 20 h 56"/>
                <a:gd name="T86" fmla="*/ 8 w 68"/>
                <a:gd name="T87" fmla="*/ 14 h 56"/>
                <a:gd name="T88" fmla="*/ 0 w 68"/>
                <a:gd name="T89" fmla="*/ 12 h 56"/>
                <a:gd name="T90" fmla="*/ 16 w 68"/>
                <a:gd name="T91" fmla="*/ 40 h 56"/>
                <a:gd name="T92" fmla="*/ 10 w 68"/>
                <a:gd name="T93" fmla="*/ 36 h 56"/>
                <a:gd name="T94" fmla="*/ 6 w 68"/>
                <a:gd name="T95" fmla="*/ 38 h 56"/>
                <a:gd name="T96" fmla="*/ 2 w 68"/>
                <a:gd name="T97" fmla="*/ 34 h 56"/>
                <a:gd name="T98" fmla="*/ 0 w 68"/>
                <a:gd name="T99" fmla="*/ 36 h 56"/>
                <a:gd name="T100" fmla="*/ 2 w 68"/>
                <a:gd name="T101" fmla="*/ 38 h 56"/>
                <a:gd name="T102" fmla="*/ 4 w 68"/>
                <a:gd name="T103" fmla="*/ 40 h 56"/>
                <a:gd name="T104" fmla="*/ 10 w 68"/>
                <a:gd name="T105" fmla="*/ 44 h 56"/>
                <a:gd name="T106" fmla="*/ 14 w 68"/>
                <a:gd name="T107" fmla="*/ 48 h 56"/>
                <a:gd name="T108" fmla="*/ 20 w 68"/>
                <a:gd name="T109" fmla="*/ 5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68" h="56">
                  <a:moveTo>
                    <a:pt x="0" y="12"/>
                  </a:moveTo>
                  <a:lnTo>
                    <a:pt x="0" y="10"/>
                  </a:lnTo>
                  <a:lnTo>
                    <a:pt x="4" y="8"/>
                  </a:lnTo>
                  <a:lnTo>
                    <a:pt x="12" y="12"/>
                  </a:lnTo>
                  <a:lnTo>
                    <a:pt x="16" y="12"/>
                  </a:lnTo>
                  <a:lnTo>
                    <a:pt x="22" y="14"/>
                  </a:lnTo>
                  <a:lnTo>
                    <a:pt x="22" y="10"/>
                  </a:lnTo>
                  <a:lnTo>
                    <a:pt x="20" y="8"/>
                  </a:lnTo>
                  <a:lnTo>
                    <a:pt x="18" y="6"/>
                  </a:lnTo>
                  <a:lnTo>
                    <a:pt x="18" y="2"/>
                  </a:lnTo>
                  <a:lnTo>
                    <a:pt x="22" y="2"/>
                  </a:lnTo>
                  <a:lnTo>
                    <a:pt x="28" y="6"/>
                  </a:lnTo>
                  <a:lnTo>
                    <a:pt x="28" y="10"/>
                  </a:lnTo>
                  <a:lnTo>
                    <a:pt x="34" y="10"/>
                  </a:lnTo>
                  <a:lnTo>
                    <a:pt x="36" y="8"/>
                  </a:lnTo>
                  <a:lnTo>
                    <a:pt x="40" y="6"/>
                  </a:lnTo>
                  <a:lnTo>
                    <a:pt x="44" y="0"/>
                  </a:lnTo>
                  <a:lnTo>
                    <a:pt x="46" y="2"/>
                  </a:lnTo>
                  <a:lnTo>
                    <a:pt x="50" y="8"/>
                  </a:lnTo>
                  <a:lnTo>
                    <a:pt x="50" y="10"/>
                  </a:lnTo>
                  <a:lnTo>
                    <a:pt x="52" y="14"/>
                  </a:lnTo>
                  <a:lnTo>
                    <a:pt x="56" y="16"/>
                  </a:lnTo>
                  <a:lnTo>
                    <a:pt x="56" y="18"/>
                  </a:lnTo>
                  <a:lnTo>
                    <a:pt x="60" y="20"/>
                  </a:lnTo>
                  <a:lnTo>
                    <a:pt x="62" y="20"/>
                  </a:lnTo>
                  <a:lnTo>
                    <a:pt x="66" y="22"/>
                  </a:lnTo>
                  <a:lnTo>
                    <a:pt x="68" y="24"/>
                  </a:lnTo>
                  <a:lnTo>
                    <a:pt x="66" y="24"/>
                  </a:lnTo>
                  <a:lnTo>
                    <a:pt x="64" y="26"/>
                  </a:lnTo>
                  <a:lnTo>
                    <a:pt x="60" y="26"/>
                  </a:lnTo>
                  <a:lnTo>
                    <a:pt x="56" y="28"/>
                  </a:lnTo>
                  <a:lnTo>
                    <a:pt x="56" y="32"/>
                  </a:lnTo>
                  <a:lnTo>
                    <a:pt x="58" y="34"/>
                  </a:lnTo>
                  <a:lnTo>
                    <a:pt x="56" y="36"/>
                  </a:lnTo>
                  <a:lnTo>
                    <a:pt x="56" y="38"/>
                  </a:lnTo>
                  <a:lnTo>
                    <a:pt x="56" y="40"/>
                  </a:lnTo>
                  <a:lnTo>
                    <a:pt x="56" y="40"/>
                  </a:lnTo>
                  <a:lnTo>
                    <a:pt x="56" y="42"/>
                  </a:lnTo>
                  <a:lnTo>
                    <a:pt x="56" y="46"/>
                  </a:lnTo>
                  <a:lnTo>
                    <a:pt x="54" y="48"/>
                  </a:lnTo>
                  <a:lnTo>
                    <a:pt x="54" y="46"/>
                  </a:lnTo>
                  <a:lnTo>
                    <a:pt x="54" y="44"/>
                  </a:lnTo>
                  <a:lnTo>
                    <a:pt x="54" y="42"/>
                  </a:lnTo>
                  <a:lnTo>
                    <a:pt x="52" y="42"/>
                  </a:lnTo>
                  <a:lnTo>
                    <a:pt x="52" y="46"/>
                  </a:lnTo>
                  <a:lnTo>
                    <a:pt x="52" y="48"/>
                  </a:lnTo>
                  <a:lnTo>
                    <a:pt x="52" y="50"/>
                  </a:lnTo>
                  <a:lnTo>
                    <a:pt x="54" y="52"/>
                  </a:lnTo>
                  <a:lnTo>
                    <a:pt x="54" y="56"/>
                  </a:lnTo>
                  <a:lnTo>
                    <a:pt x="52" y="56"/>
                  </a:lnTo>
                  <a:lnTo>
                    <a:pt x="50" y="56"/>
                  </a:lnTo>
                  <a:lnTo>
                    <a:pt x="48" y="54"/>
                  </a:lnTo>
                  <a:lnTo>
                    <a:pt x="46" y="54"/>
                  </a:lnTo>
                  <a:lnTo>
                    <a:pt x="42" y="50"/>
                  </a:lnTo>
                  <a:lnTo>
                    <a:pt x="46" y="46"/>
                  </a:lnTo>
                  <a:lnTo>
                    <a:pt x="44" y="44"/>
                  </a:lnTo>
                  <a:lnTo>
                    <a:pt x="44" y="44"/>
                  </a:lnTo>
                  <a:lnTo>
                    <a:pt x="44" y="42"/>
                  </a:lnTo>
                  <a:lnTo>
                    <a:pt x="44" y="40"/>
                  </a:lnTo>
                  <a:lnTo>
                    <a:pt x="42" y="38"/>
                  </a:lnTo>
                  <a:lnTo>
                    <a:pt x="40" y="38"/>
                  </a:lnTo>
                  <a:lnTo>
                    <a:pt x="40" y="38"/>
                  </a:lnTo>
                  <a:lnTo>
                    <a:pt x="40" y="38"/>
                  </a:lnTo>
                  <a:lnTo>
                    <a:pt x="38" y="40"/>
                  </a:lnTo>
                  <a:lnTo>
                    <a:pt x="36" y="40"/>
                  </a:lnTo>
                  <a:lnTo>
                    <a:pt x="34" y="42"/>
                  </a:lnTo>
                  <a:lnTo>
                    <a:pt x="32" y="42"/>
                  </a:lnTo>
                  <a:lnTo>
                    <a:pt x="30" y="46"/>
                  </a:lnTo>
                  <a:lnTo>
                    <a:pt x="28" y="46"/>
                  </a:lnTo>
                  <a:lnTo>
                    <a:pt x="28" y="46"/>
                  </a:lnTo>
                  <a:lnTo>
                    <a:pt x="28" y="48"/>
                  </a:lnTo>
                  <a:lnTo>
                    <a:pt x="26" y="48"/>
                  </a:lnTo>
                  <a:lnTo>
                    <a:pt x="24" y="48"/>
                  </a:lnTo>
                  <a:lnTo>
                    <a:pt x="24" y="48"/>
                  </a:lnTo>
                  <a:lnTo>
                    <a:pt x="24" y="46"/>
                  </a:lnTo>
                  <a:lnTo>
                    <a:pt x="24" y="44"/>
                  </a:lnTo>
                  <a:lnTo>
                    <a:pt x="24" y="42"/>
                  </a:lnTo>
                  <a:lnTo>
                    <a:pt x="26" y="40"/>
                  </a:lnTo>
                  <a:lnTo>
                    <a:pt x="24" y="38"/>
                  </a:lnTo>
                  <a:lnTo>
                    <a:pt x="20" y="38"/>
                  </a:lnTo>
                  <a:lnTo>
                    <a:pt x="14" y="34"/>
                  </a:lnTo>
                  <a:lnTo>
                    <a:pt x="12" y="32"/>
                  </a:lnTo>
                  <a:lnTo>
                    <a:pt x="14" y="30"/>
                  </a:lnTo>
                  <a:lnTo>
                    <a:pt x="14" y="26"/>
                  </a:lnTo>
                  <a:lnTo>
                    <a:pt x="10" y="22"/>
                  </a:lnTo>
                  <a:lnTo>
                    <a:pt x="8" y="20"/>
                  </a:lnTo>
                  <a:lnTo>
                    <a:pt x="10" y="18"/>
                  </a:lnTo>
                  <a:lnTo>
                    <a:pt x="8" y="14"/>
                  </a:lnTo>
                  <a:lnTo>
                    <a:pt x="2" y="14"/>
                  </a:lnTo>
                  <a:lnTo>
                    <a:pt x="0" y="12"/>
                  </a:lnTo>
                  <a:close/>
                  <a:moveTo>
                    <a:pt x="20" y="48"/>
                  </a:moveTo>
                  <a:lnTo>
                    <a:pt x="16" y="40"/>
                  </a:lnTo>
                  <a:lnTo>
                    <a:pt x="12" y="40"/>
                  </a:lnTo>
                  <a:lnTo>
                    <a:pt x="10" y="36"/>
                  </a:lnTo>
                  <a:lnTo>
                    <a:pt x="8" y="36"/>
                  </a:lnTo>
                  <a:lnTo>
                    <a:pt x="6" y="38"/>
                  </a:lnTo>
                  <a:lnTo>
                    <a:pt x="4" y="34"/>
                  </a:lnTo>
                  <a:lnTo>
                    <a:pt x="2" y="34"/>
                  </a:lnTo>
                  <a:lnTo>
                    <a:pt x="0" y="36"/>
                  </a:lnTo>
                  <a:lnTo>
                    <a:pt x="0" y="36"/>
                  </a:lnTo>
                  <a:lnTo>
                    <a:pt x="0" y="36"/>
                  </a:lnTo>
                  <a:lnTo>
                    <a:pt x="2" y="38"/>
                  </a:lnTo>
                  <a:lnTo>
                    <a:pt x="4" y="38"/>
                  </a:lnTo>
                  <a:lnTo>
                    <a:pt x="4" y="40"/>
                  </a:lnTo>
                  <a:lnTo>
                    <a:pt x="4" y="42"/>
                  </a:lnTo>
                  <a:lnTo>
                    <a:pt x="10" y="44"/>
                  </a:lnTo>
                  <a:lnTo>
                    <a:pt x="10" y="46"/>
                  </a:lnTo>
                  <a:lnTo>
                    <a:pt x="14" y="48"/>
                  </a:lnTo>
                  <a:lnTo>
                    <a:pt x="18" y="48"/>
                  </a:lnTo>
                  <a:lnTo>
                    <a:pt x="20" y="50"/>
                  </a:lnTo>
                  <a:lnTo>
                    <a:pt x="20" y="48"/>
                  </a:lnTo>
                  <a:close/>
                </a:path>
              </a:pathLst>
            </a:custGeom>
            <a:grpFill/>
            <a:ln w="6350">
              <a:solidFill>
                <a:srgbClr val="F6AA16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/>
              <a:endParaRPr lang="en-US" sz="3448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307" name="Austria">
              <a:extLst>
                <a:ext uri="{FF2B5EF4-FFF2-40B4-BE49-F238E27FC236}">
                  <a16:creationId xmlns:a16="http://schemas.microsoft.com/office/drawing/2014/main" id="{4B816E75-231D-43CB-B538-8F536A5C62B2}"/>
                </a:ext>
              </a:extLst>
            </p:cNvPr>
            <p:cNvSpPr>
              <a:spLocks/>
            </p:cNvSpPr>
            <p:nvPr/>
          </p:nvSpPr>
          <p:spPr bwMode="auto">
            <a:xfrm>
              <a:off x="6115139" y="3162145"/>
              <a:ext cx="164592" cy="76554"/>
            </a:xfrm>
            <a:custGeom>
              <a:avLst/>
              <a:gdLst>
                <a:gd name="T0" fmla="*/ 52 w 86"/>
                <a:gd name="T1" fmla="*/ 38 h 40"/>
                <a:gd name="T2" fmla="*/ 60 w 86"/>
                <a:gd name="T3" fmla="*/ 40 h 40"/>
                <a:gd name="T4" fmla="*/ 64 w 86"/>
                <a:gd name="T5" fmla="*/ 40 h 40"/>
                <a:gd name="T6" fmla="*/ 70 w 86"/>
                <a:gd name="T7" fmla="*/ 38 h 40"/>
                <a:gd name="T8" fmla="*/ 76 w 86"/>
                <a:gd name="T9" fmla="*/ 34 h 40"/>
                <a:gd name="T10" fmla="*/ 82 w 86"/>
                <a:gd name="T11" fmla="*/ 32 h 40"/>
                <a:gd name="T12" fmla="*/ 80 w 86"/>
                <a:gd name="T13" fmla="*/ 26 h 40"/>
                <a:gd name="T14" fmla="*/ 80 w 86"/>
                <a:gd name="T15" fmla="*/ 20 h 40"/>
                <a:gd name="T16" fmla="*/ 86 w 86"/>
                <a:gd name="T17" fmla="*/ 20 h 40"/>
                <a:gd name="T18" fmla="*/ 86 w 86"/>
                <a:gd name="T19" fmla="*/ 14 h 40"/>
                <a:gd name="T20" fmla="*/ 84 w 86"/>
                <a:gd name="T21" fmla="*/ 4 h 40"/>
                <a:gd name="T22" fmla="*/ 78 w 86"/>
                <a:gd name="T23" fmla="*/ 2 h 40"/>
                <a:gd name="T24" fmla="*/ 70 w 86"/>
                <a:gd name="T25" fmla="*/ 2 h 40"/>
                <a:gd name="T26" fmla="*/ 64 w 86"/>
                <a:gd name="T27" fmla="*/ 0 h 40"/>
                <a:gd name="T28" fmla="*/ 60 w 86"/>
                <a:gd name="T29" fmla="*/ 2 h 40"/>
                <a:gd name="T30" fmla="*/ 58 w 86"/>
                <a:gd name="T31" fmla="*/ 4 h 40"/>
                <a:gd name="T32" fmla="*/ 54 w 86"/>
                <a:gd name="T33" fmla="*/ 6 h 40"/>
                <a:gd name="T34" fmla="*/ 46 w 86"/>
                <a:gd name="T35" fmla="*/ 2 h 40"/>
                <a:gd name="T36" fmla="*/ 46 w 86"/>
                <a:gd name="T37" fmla="*/ 8 h 40"/>
                <a:gd name="T38" fmla="*/ 42 w 86"/>
                <a:gd name="T39" fmla="*/ 10 h 40"/>
                <a:gd name="T40" fmla="*/ 36 w 86"/>
                <a:gd name="T41" fmla="*/ 14 h 40"/>
                <a:gd name="T42" fmla="*/ 38 w 86"/>
                <a:gd name="T43" fmla="*/ 18 h 40"/>
                <a:gd name="T44" fmla="*/ 38 w 86"/>
                <a:gd name="T45" fmla="*/ 20 h 40"/>
                <a:gd name="T46" fmla="*/ 32 w 86"/>
                <a:gd name="T47" fmla="*/ 20 h 40"/>
                <a:gd name="T48" fmla="*/ 28 w 86"/>
                <a:gd name="T49" fmla="*/ 20 h 40"/>
                <a:gd name="T50" fmla="*/ 22 w 86"/>
                <a:gd name="T51" fmla="*/ 22 h 40"/>
                <a:gd name="T52" fmla="*/ 18 w 86"/>
                <a:gd name="T53" fmla="*/ 22 h 40"/>
                <a:gd name="T54" fmla="*/ 12 w 86"/>
                <a:gd name="T55" fmla="*/ 20 h 40"/>
                <a:gd name="T56" fmla="*/ 10 w 86"/>
                <a:gd name="T57" fmla="*/ 22 h 40"/>
                <a:gd name="T58" fmla="*/ 6 w 86"/>
                <a:gd name="T59" fmla="*/ 24 h 40"/>
                <a:gd name="T60" fmla="*/ 2 w 86"/>
                <a:gd name="T61" fmla="*/ 22 h 40"/>
                <a:gd name="T62" fmla="*/ 0 w 86"/>
                <a:gd name="T63" fmla="*/ 22 h 40"/>
                <a:gd name="T64" fmla="*/ 2 w 86"/>
                <a:gd name="T65" fmla="*/ 26 h 40"/>
                <a:gd name="T66" fmla="*/ 2 w 86"/>
                <a:gd name="T67" fmla="*/ 28 h 40"/>
                <a:gd name="T68" fmla="*/ 6 w 86"/>
                <a:gd name="T69" fmla="*/ 28 h 40"/>
                <a:gd name="T70" fmla="*/ 10 w 86"/>
                <a:gd name="T71" fmla="*/ 28 h 40"/>
                <a:gd name="T72" fmla="*/ 14 w 86"/>
                <a:gd name="T73" fmla="*/ 32 h 40"/>
                <a:gd name="T74" fmla="*/ 18 w 86"/>
                <a:gd name="T75" fmla="*/ 32 h 40"/>
                <a:gd name="T76" fmla="*/ 26 w 86"/>
                <a:gd name="T77" fmla="*/ 30 h 40"/>
                <a:gd name="T78" fmla="*/ 32 w 86"/>
                <a:gd name="T79" fmla="*/ 32 h 40"/>
                <a:gd name="T80" fmla="*/ 44 w 86"/>
                <a:gd name="T81" fmla="*/ 36 h 40"/>
                <a:gd name="T82" fmla="*/ 50 w 86"/>
                <a:gd name="T83" fmla="*/ 38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6" h="40">
                  <a:moveTo>
                    <a:pt x="50" y="38"/>
                  </a:moveTo>
                  <a:lnTo>
                    <a:pt x="52" y="38"/>
                  </a:lnTo>
                  <a:lnTo>
                    <a:pt x="58" y="38"/>
                  </a:lnTo>
                  <a:lnTo>
                    <a:pt x="60" y="40"/>
                  </a:lnTo>
                  <a:lnTo>
                    <a:pt x="62" y="40"/>
                  </a:lnTo>
                  <a:lnTo>
                    <a:pt x="64" y="40"/>
                  </a:lnTo>
                  <a:lnTo>
                    <a:pt x="68" y="38"/>
                  </a:lnTo>
                  <a:lnTo>
                    <a:pt x="70" y="38"/>
                  </a:lnTo>
                  <a:lnTo>
                    <a:pt x="70" y="38"/>
                  </a:lnTo>
                  <a:lnTo>
                    <a:pt x="76" y="34"/>
                  </a:lnTo>
                  <a:lnTo>
                    <a:pt x="80" y="34"/>
                  </a:lnTo>
                  <a:lnTo>
                    <a:pt x="82" y="32"/>
                  </a:lnTo>
                  <a:lnTo>
                    <a:pt x="80" y="28"/>
                  </a:lnTo>
                  <a:lnTo>
                    <a:pt x="80" y="26"/>
                  </a:lnTo>
                  <a:lnTo>
                    <a:pt x="82" y="24"/>
                  </a:lnTo>
                  <a:lnTo>
                    <a:pt x="80" y="20"/>
                  </a:lnTo>
                  <a:lnTo>
                    <a:pt x="80" y="20"/>
                  </a:lnTo>
                  <a:lnTo>
                    <a:pt x="86" y="20"/>
                  </a:lnTo>
                  <a:lnTo>
                    <a:pt x="86" y="18"/>
                  </a:lnTo>
                  <a:lnTo>
                    <a:pt x="86" y="14"/>
                  </a:lnTo>
                  <a:lnTo>
                    <a:pt x="84" y="8"/>
                  </a:lnTo>
                  <a:lnTo>
                    <a:pt x="84" y="4"/>
                  </a:lnTo>
                  <a:lnTo>
                    <a:pt x="80" y="4"/>
                  </a:lnTo>
                  <a:lnTo>
                    <a:pt x="78" y="2"/>
                  </a:lnTo>
                  <a:lnTo>
                    <a:pt x="74" y="2"/>
                  </a:lnTo>
                  <a:lnTo>
                    <a:pt x="70" y="2"/>
                  </a:lnTo>
                  <a:lnTo>
                    <a:pt x="68" y="0"/>
                  </a:lnTo>
                  <a:lnTo>
                    <a:pt x="64" y="0"/>
                  </a:lnTo>
                  <a:lnTo>
                    <a:pt x="60" y="0"/>
                  </a:lnTo>
                  <a:lnTo>
                    <a:pt x="60" y="2"/>
                  </a:lnTo>
                  <a:lnTo>
                    <a:pt x="58" y="2"/>
                  </a:lnTo>
                  <a:lnTo>
                    <a:pt x="58" y="4"/>
                  </a:lnTo>
                  <a:lnTo>
                    <a:pt x="54" y="4"/>
                  </a:lnTo>
                  <a:lnTo>
                    <a:pt x="54" y="6"/>
                  </a:lnTo>
                  <a:lnTo>
                    <a:pt x="48" y="2"/>
                  </a:lnTo>
                  <a:lnTo>
                    <a:pt x="46" y="2"/>
                  </a:lnTo>
                  <a:lnTo>
                    <a:pt x="46" y="4"/>
                  </a:lnTo>
                  <a:lnTo>
                    <a:pt x="46" y="8"/>
                  </a:lnTo>
                  <a:lnTo>
                    <a:pt x="44" y="8"/>
                  </a:lnTo>
                  <a:lnTo>
                    <a:pt x="42" y="10"/>
                  </a:lnTo>
                  <a:lnTo>
                    <a:pt x="40" y="10"/>
                  </a:lnTo>
                  <a:lnTo>
                    <a:pt x="36" y="14"/>
                  </a:lnTo>
                  <a:lnTo>
                    <a:pt x="36" y="16"/>
                  </a:lnTo>
                  <a:lnTo>
                    <a:pt x="38" y="18"/>
                  </a:lnTo>
                  <a:lnTo>
                    <a:pt x="40" y="20"/>
                  </a:lnTo>
                  <a:lnTo>
                    <a:pt x="38" y="20"/>
                  </a:lnTo>
                  <a:lnTo>
                    <a:pt x="36" y="20"/>
                  </a:lnTo>
                  <a:lnTo>
                    <a:pt x="32" y="20"/>
                  </a:lnTo>
                  <a:lnTo>
                    <a:pt x="30" y="20"/>
                  </a:lnTo>
                  <a:lnTo>
                    <a:pt x="28" y="20"/>
                  </a:lnTo>
                  <a:lnTo>
                    <a:pt x="24" y="22"/>
                  </a:lnTo>
                  <a:lnTo>
                    <a:pt x="22" y="22"/>
                  </a:lnTo>
                  <a:lnTo>
                    <a:pt x="20" y="22"/>
                  </a:lnTo>
                  <a:lnTo>
                    <a:pt x="18" y="22"/>
                  </a:lnTo>
                  <a:lnTo>
                    <a:pt x="16" y="22"/>
                  </a:lnTo>
                  <a:lnTo>
                    <a:pt x="12" y="20"/>
                  </a:lnTo>
                  <a:lnTo>
                    <a:pt x="10" y="22"/>
                  </a:lnTo>
                  <a:lnTo>
                    <a:pt x="10" y="22"/>
                  </a:lnTo>
                  <a:lnTo>
                    <a:pt x="10" y="24"/>
                  </a:lnTo>
                  <a:lnTo>
                    <a:pt x="6" y="24"/>
                  </a:lnTo>
                  <a:lnTo>
                    <a:pt x="4" y="22"/>
                  </a:lnTo>
                  <a:lnTo>
                    <a:pt x="2" y="22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2" y="24"/>
                  </a:lnTo>
                  <a:lnTo>
                    <a:pt x="2" y="26"/>
                  </a:lnTo>
                  <a:lnTo>
                    <a:pt x="2" y="26"/>
                  </a:lnTo>
                  <a:lnTo>
                    <a:pt x="2" y="28"/>
                  </a:lnTo>
                  <a:lnTo>
                    <a:pt x="4" y="28"/>
                  </a:lnTo>
                  <a:lnTo>
                    <a:pt x="6" y="28"/>
                  </a:lnTo>
                  <a:lnTo>
                    <a:pt x="8" y="30"/>
                  </a:lnTo>
                  <a:lnTo>
                    <a:pt x="10" y="28"/>
                  </a:lnTo>
                  <a:lnTo>
                    <a:pt x="12" y="28"/>
                  </a:lnTo>
                  <a:lnTo>
                    <a:pt x="14" y="32"/>
                  </a:lnTo>
                  <a:lnTo>
                    <a:pt x="14" y="30"/>
                  </a:lnTo>
                  <a:lnTo>
                    <a:pt x="18" y="32"/>
                  </a:lnTo>
                  <a:lnTo>
                    <a:pt x="24" y="28"/>
                  </a:lnTo>
                  <a:lnTo>
                    <a:pt x="26" y="30"/>
                  </a:lnTo>
                  <a:lnTo>
                    <a:pt x="32" y="30"/>
                  </a:lnTo>
                  <a:lnTo>
                    <a:pt x="32" y="32"/>
                  </a:lnTo>
                  <a:lnTo>
                    <a:pt x="36" y="36"/>
                  </a:lnTo>
                  <a:lnTo>
                    <a:pt x="44" y="36"/>
                  </a:lnTo>
                  <a:lnTo>
                    <a:pt x="48" y="36"/>
                  </a:lnTo>
                  <a:lnTo>
                    <a:pt x="50" y="38"/>
                  </a:lnTo>
                  <a:lnTo>
                    <a:pt x="50" y="38"/>
                  </a:lnTo>
                  <a:close/>
                </a:path>
              </a:pathLst>
            </a:custGeom>
            <a:grpFill/>
            <a:ln w="6350">
              <a:solidFill>
                <a:srgbClr val="F6AA16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/>
              <a:endParaRPr lang="en-US" sz="3448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308" name="Armenia">
              <a:extLst>
                <a:ext uri="{FF2B5EF4-FFF2-40B4-BE49-F238E27FC236}">
                  <a16:creationId xmlns:a16="http://schemas.microsoft.com/office/drawing/2014/main" id="{C55C2B87-E642-4FDD-A400-220EDF5CFE0E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6855" y="3376497"/>
              <a:ext cx="84210" cy="68899"/>
            </a:xfrm>
            <a:custGeom>
              <a:avLst/>
              <a:gdLst>
                <a:gd name="T0" fmla="*/ 0 w 44"/>
                <a:gd name="T1" fmla="*/ 2 h 36"/>
                <a:gd name="T2" fmla="*/ 4 w 44"/>
                <a:gd name="T3" fmla="*/ 0 h 36"/>
                <a:gd name="T4" fmla="*/ 10 w 44"/>
                <a:gd name="T5" fmla="*/ 0 h 36"/>
                <a:gd name="T6" fmla="*/ 10 w 44"/>
                <a:gd name="T7" fmla="*/ 0 h 36"/>
                <a:gd name="T8" fmla="*/ 18 w 44"/>
                <a:gd name="T9" fmla="*/ 0 h 36"/>
                <a:gd name="T10" fmla="*/ 20 w 44"/>
                <a:gd name="T11" fmla="*/ 2 h 36"/>
                <a:gd name="T12" fmla="*/ 26 w 44"/>
                <a:gd name="T13" fmla="*/ 2 h 36"/>
                <a:gd name="T14" fmla="*/ 28 w 44"/>
                <a:gd name="T15" fmla="*/ 6 h 36"/>
                <a:gd name="T16" fmla="*/ 26 w 44"/>
                <a:gd name="T17" fmla="*/ 8 h 36"/>
                <a:gd name="T18" fmla="*/ 28 w 44"/>
                <a:gd name="T19" fmla="*/ 10 h 36"/>
                <a:gd name="T20" fmla="*/ 32 w 44"/>
                <a:gd name="T21" fmla="*/ 14 h 36"/>
                <a:gd name="T22" fmla="*/ 32 w 44"/>
                <a:gd name="T23" fmla="*/ 18 h 36"/>
                <a:gd name="T24" fmla="*/ 30 w 44"/>
                <a:gd name="T25" fmla="*/ 20 h 36"/>
                <a:gd name="T26" fmla="*/ 32 w 44"/>
                <a:gd name="T27" fmla="*/ 22 h 36"/>
                <a:gd name="T28" fmla="*/ 38 w 44"/>
                <a:gd name="T29" fmla="*/ 26 h 36"/>
                <a:gd name="T30" fmla="*/ 42 w 44"/>
                <a:gd name="T31" fmla="*/ 26 h 36"/>
                <a:gd name="T32" fmla="*/ 44 w 44"/>
                <a:gd name="T33" fmla="*/ 28 h 36"/>
                <a:gd name="T34" fmla="*/ 42 w 44"/>
                <a:gd name="T35" fmla="*/ 30 h 36"/>
                <a:gd name="T36" fmla="*/ 42 w 44"/>
                <a:gd name="T37" fmla="*/ 32 h 36"/>
                <a:gd name="T38" fmla="*/ 42 w 44"/>
                <a:gd name="T39" fmla="*/ 34 h 36"/>
                <a:gd name="T40" fmla="*/ 42 w 44"/>
                <a:gd name="T41" fmla="*/ 36 h 36"/>
                <a:gd name="T42" fmla="*/ 38 w 44"/>
                <a:gd name="T43" fmla="*/ 36 h 36"/>
                <a:gd name="T44" fmla="*/ 34 w 44"/>
                <a:gd name="T45" fmla="*/ 28 h 36"/>
                <a:gd name="T46" fmla="*/ 30 w 44"/>
                <a:gd name="T47" fmla="*/ 28 h 36"/>
                <a:gd name="T48" fmla="*/ 28 w 44"/>
                <a:gd name="T49" fmla="*/ 24 h 36"/>
                <a:gd name="T50" fmla="*/ 26 w 44"/>
                <a:gd name="T51" fmla="*/ 24 h 36"/>
                <a:gd name="T52" fmla="*/ 24 w 44"/>
                <a:gd name="T53" fmla="*/ 26 h 36"/>
                <a:gd name="T54" fmla="*/ 22 w 44"/>
                <a:gd name="T55" fmla="*/ 22 h 36"/>
                <a:gd name="T56" fmla="*/ 20 w 44"/>
                <a:gd name="T57" fmla="*/ 22 h 36"/>
                <a:gd name="T58" fmla="*/ 18 w 44"/>
                <a:gd name="T59" fmla="*/ 24 h 36"/>
                <a:gd name="T60" fmla="*/ 16 w 44"/>
                <a:gd name="T61" fmla="*/ 22 h 36"/>
                <a:gd name="T62" fmla="*/ 14 w 44"/>
                <a:gd name="T63" fmla="*/ 20 h 36"/>
                <a:gd name="T64" fmla="*/ 12 w 44"/>
                <a:gd name="T65" fmla="*/ 20 h 36"/>
                <a:gd name="T66" fmla="*/ 8 w 44"/>
                <a:gd name="T67" fmla="*/ 20 h 36"/>
                <a:gd name="T68" fmla="*/ 4 w 44"/>
                <a:gd name="T69" fmla="*/ 18 h 36"/>
                <a:gd name="T70" fmla="*/ 4 w 44"/>
                <a:gd name="T71" fmla="*/ 12 h 36"/>
                <a:gd name="T72" fmla="*/ 6 w 44"/>
                <a:gd name="T73" fmla="*/ 8 h 36"/>
                <a:gd name="T74" fmla="*/ 4 w 44"/>
                <a:gd name="T75" fmla="*/ 6 h 36"/>
                <a:gd name="T76" fmla="*/ 2 w 44"/>
                <a:gd name="T77" fmla="*/ 6 h 36"/>
                <a:gd name="T78" fmla="*/ 2 w 44"/>
                <a:gd name="T79" fmla="*/ 4 h 36"/>
                <a:gd name="T80" fmla="*/ 0 w 44"/>
                <a:gd name="T81" fmla="*/ 2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4" h="36">
                  <a:moveTo>
                    <a:pt x="0" y="2"/>
                  </a:moveTo>
                  <a:lnTo>
                    <a:pt x="4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8" y="0"/>
                  </a:lnTo>
                  <a:lnTo>
                    <a:pt x="20" y="2"/>
                  </a:lnTo>
                  <a:lnTo>
                    <a:pt x="26" y="2"/>
                  </a:lnTo>
                  <a:lnTo>
                    <a:pt x="28" y="6"/>
                  </a:lnTo>
                  <a:lnTo>
                    <a:pt x="26" y="8"/>
                  </a:lnTo>
                  <a:lnTo>
                    <a:pt x="28" y="10"/>
                  </a:lnTo>
                  <a:lnTo>
                    <a:pt x="32" y="14"/>
                  </a:lnTo>
                  <a:lnTo>
                    <a:pt x="32" y="18"/>
                  </a:lnTo>
                  <a:lnTo>
                    <a:pt x="30" y="20"/>
                  </a:lnTo>
                  <a:lnTo>
                    <a:pt x="32" y="22"/>
                  </a:lnTo>
                  <a:lnTo>
                    <a:pt x="38" y="26"/>
                  </a:lnTo>
                  <a:lnTo>
                    <a:pt x="42" y="26"/>
                  </a:lnTo>
                  <a:lnTo>
                    <a:pt x="44" y="28"/>
                  </a:lnTo>
                  <a:lnTo>
                    <a:pt x="42" y="30"/>
                  </a:lnTo>
                  <a:lnTo>
                    <a:pt x="42" y="32"/>
                  </a:lnTo>
                  <a:lnTo>
                    <a:pt x="42" y="34"/>
                  </a:lnTo>
                  <a:lnTo>
                    <a:pt x="42" y="36"/>
                  </a:lnTo>
                  <a:lnTo>
                    <a:pt x="38" y="36"/>
                  </a:lnTo>
                  <a:lnTo>
                    <a:pt x="34" y="28"/>
                  </a:lnTo>
                  <a:lnTo>
                    <a:pt x="30" y="28"/>
                  </a:lnTo>
                  <a:lnTo>
                    <a:pt x="28" y="24"/>
                  </a:lnTo>
                  <a:lnTo>
                    <a:pt x="26" y="24"/>
                  </a:lnTo>
                  <a:lnTo>
                    <a:pt x="24" y="26"/>
                  </a:lnTo>
                  <a:lnTo>
                    <a:pt x="22" y="22"/>
                  </a:lnTo>
                  <a:lnTo>
                    <a:pt x="20" y="22"/>
                  </a:lnTo>
                  <a:lnTo>
                    <a:pt x="18" y="24"/>
                  </a:lnTo>
                  <a:lnTo>
                    <a:pt x="16" y="22"/>
                  </a:lnTo>
                  <a:lnTo>
                    <a:pt x="14" y="20"/>
                  </a:lnTo>
                  <a:lnTo>
                    <a:pt x="12" y="20"/>
                  </a:lnTo>
                  <a:lnTo>
                    <a:pt x="8" y="20"/>
                  </a:lnTo>
                  <a:lnTo>
                    <a:pt x="4" y="18"/>
                  </a:lnTo>
                  <a:lnTo>
                    <a:pt x="4" y="12"/>
                  </a:lnTo>
                  <a:lnTo>
                    <a:pt x="6" y="8"/>
                  </a:lnTo>
                  <a:lnTo>
                    <a:pt x="4" y="6"/>
                  </a:lnTo>
                  <a:lnTo>
                    <a:pt x="2" y="6"/>
                  </a:lnTo>
                  <a:lnTo>
                    <a:pt x="2" y="4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6350">
              <a:solidFill>
                <a:srgbClr val="F6AA16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/>
              <a:endParaRPr lang="en-US" sz="3448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309" name="Angola">
              <a:extLst>
                <a:ext uri="{FF2B5EF4-FFF2-40B4-BE49-F238E27FC236}">
                  <a16:creationId xmlns:a16="http://schemas.microsoft.com/office/drawing/2014/main" id="{9F27950B-C90D-433E-9EF4-22E71000F8D6}"/>
                </a:ext>
              </a:extLst>
            </p:cNvPr>
            <p:cNvSpPr>
              <a:spLocks/>
            </p:cNvSpPr>
            <p:nvPr/>
          </p:nvSpPr>
          <p:spPr bwMode="auto">
            <a:xfrm>
              <a:off x="6184038" y="4563090"/>
              <a:ext cx="294735" cy="290907"/>
            </a:xfrm>
            <a:custGeom>
              <a:avLst/>
              <a:gdLst>
                <a:gd name="T0" fmla="*/ 140 w 154"/>
                <a:gd name="T1" fmla="*/ 144 h 152"/>
                <a:gd name="T2" fmla="*/ 132 w 154"/>
                <a:gd name="T3" fmla="*/ 138 h 152"/>
                <a:gd name="T4" fmla="*/ 126 w 154"/>
                <a:gd name="T5" fmla="*/ 132 h 152"/>
                <a:gd name="T6" fmla="*/ 152 w 154"/>
                <a:gd name="T7" fmla="*/ 88 h 152"/>
                <a:gd name="T8" fmla="*/ 152 w 154"/>
                <a:gd name="T9" fmla="*/ 80 h 152"/>
                <a:gd name="T10" fmla="*/ 152 w 154"/>
                <a:gd name="T11" fmla="*/ 66 h 152"/>
                <a:gd name="T12" fmla="*/ 148 w 154"/>
                <a:gd name="T13" fmla="*/ 66 h 152"/>
                <a:gd name="T14" fmla="*/ 142 w 154"/>
                <a:gd name="T15" fmla="*/ 68 h 152"/>
                <a:gd name="T16" fmla="*/ 136 w 154"/>
                <a:gd name="T17" fmla="*/ 66 h 152"/>
                <a:gd name="T18" fmla="*/ 132 w 154"/>
                <a:gd name="T19" fmla="*/ 68 h 152"/>
                <a:gd name="T20" fmla="*/ 132 w 154"/>
                <a:gd name="T21" fmla="*/ 62 h 152"/>
                <a:gd name="T22" fmla="*/ 132 w 154"/>
                <a:gd name="T23" fmla="*/ 56 h 152"/>
                <a:gd name="T24" fmla="*/ 130 w 154"/>
                <a:gd name="T25" fmla="*/ 50 h 152"/>
                <a:gd name="T26" fmla="*/ 128 w 154"/>
                <a:gd name="T27" fmla="*/ 46 h 152"/>
                <a:gd name="T28" fmla="*/ 126 w 154"/>
                <a:gd name="T29" fmla="*/ 42 h 152"/>
                <a:gd name="T30" fmla="*/ 126 w 154"/>
                <a:gd name="T31" fmla="*/ 32 h 152"/>
                <a:gd name="T32" fmla="*/ 126 w 154"/>
                <a:gd name="T33" fmla="*/ 26 h 152"/>
                <a:gd name="T34" fmla="*/ 128 w 154"/>
                <a:gd name="T35" fmla="*/ 18 h 152"/>
                <a:gd name="T36" fmla="*/ 114 w 154"/>
                <a:gd name="T37" fmla="*/ 14 h 152"/>
                <a:gd name="T38" fmla="*/ 96 w 154"/>
                <a:gd name="T39" fmla="*/ 18 h 152"/>
                <a:gd name="T40" fmla="*/ 96 w 154"/>
                <a:gd name="T41" fmla="*/ 26 h 152"/>
                <a:gd name="T42" fmla="*/ 80 w 154"/>
                <a:gd name="T43" fmla="*/ 26 h 152"/>
                <a:gd name="T44" fmla="*/ 72 w 154"/>
                <a:gd name="T45" fmla="*/ 22 h 152"/>
                <a:gd name="T46" fmla="*/ 68 w 154"/>
                <a:gd name="T47" fmla="*/ 16 h 152"/>
                <a:gd name="T48" fmla="*/ 66 w 154"/>
                <a:gd name="T49" fmla="*/ 8 h 152"/>
                <a:gd name="T50" fmla="*/ 64 w 154"/>
                <a:gd name="T51" fmla="*/ 4 h 152"/>
                <a:gd name="T52" fmla="*/ 42 w 154"/>
                <a:gd name="T53" fmla="*/ 0 h 152"/>
                <a:gd name="T54" fmla="*/ 30 w 154"/>
                <a:gd name="T55" fmla="*/ 0 h 152"/>
                <a:gd name="T56" fmla="*/ 20 w 154"/>
                <a:gd name="T57" fmla="*/ 0 h 152"/>
                <a:gd name="T58" fmla="*/ 14 w 154"/>
                <a:gd name="T59" fmla="*/ 2 h 152"/>
                <a:gd name="T60" fmla="*/ 10 w 154"/>
                <a:gd name="T61" fmla="*/ 4 h 152"/>
                <a:gd name="T62" fmla="*/ 18 w 154"/>
                <a:gd name="T63" fmla="*/ 26 h 152"/>
                <a:gd name="T64" fmla="*/ 20 w 154"/>
                <a:gd name="T65" fmla="*/ 42 h 152"/>
                <a:gd name="T66" fmla="*/ 26 w 154"/>
                <a:gd name="T67" fmla="*/ 60 h 152"/>
                <a:gd name="T68" fmla="*/ 22 w 154"/>
                <a:gd name="T69" fmla="*/ 84 h 152"/>
                <a:gd name="T70" fmla="*/ 10 w 154"/>
                <a:gd name="T71" fmla="*/ 96 h 152"/>
                <a:gd name="T72" fmla="*/ 4 w 154"/>
                <a:gd name="T73" fmla="*/ 116 h 152"/>
                <a:gd name="T74" fmla="*/ 0 w 154"/>
                <a:gd name="T75" fmla="*/ 132 h 152"/>
                <a:gd name="T76" fmla="*/ 0 w 154"/>
                <a:gd name="T77" fmla="*/ 144 h 152"/>
                <a:gd name="T78" fmla="*/ 4 w 154"/>
                <a:gd name="T79" fmla="*/ 142 h 152"/>
                <a:gd name="T80" fmla="*/ 10 w 154"/>
                <a:gd name="T81" fmla="*/ 144 h 152"/>
                <a:gd name="T82" fmla="*/ 18 w 154"/>
                <a:gd name="T83" fmla="*/ 140 h 152"/>
                <a:gd name="T84" fmla="*/ 22 w 154"/>
                <a:gd name="T85" fmla="*/ 140 h 152"/>
                <a:gd name="T86" fmla="*/ 24 w 154"/>
                <a:gd name="T87" fmla="*/ 142 h 152"/>
                <a:gd name="T88" fmla="*/ 32 w 154"/>
                <a:gd name="T89" fmla="*/ 144 h 152"/>
                <a:gd name="T90" fmla="*/ 82 w 154"/>
                <a:gd name="T91" fmla="*/ 144 h 152"/>
                <a:gd name="T92" fmla="*/ 86 w 154"/>
                <a:gd name="T93" fmla="*/ 150 h 152"/>
                <a:gd name="T94" fmla="*/ 94 w 154"/>
                <a:gd name="T95" fmla="*/ 150 h 152"/>
                <a:gd name="T96" fmla="*/ 102 w 154"/>
                <a:gd name="T97" fmla="*/ 150 h 152"/>
                <a:gd name="T98" fmla="*/ 106 w 154"/>
                <a:gd name="T99" fmla="*/ 150 h 152"/>
                <a:gd name="T100" fmla="*/ 114 w 154"/>
                <a:gd name="T101" fmla="*/ 152 h 152"/>
                <a:gd name="T102" fmla="*/ 118 w 154"/>
                <a:gd name="T103" fmla="*/ 152 h 152"/>
                <a:gd name="T104" fmla="*/ 120 w 154"/>
                <a:gd name="T105" fmla="*/ 152 h 152"/>
                <a:gd name="T106" fmla="*/ 142 w 154"/>
                <a:gd name="T107" fmla="*/ 148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4" h="152">
                  <a:moveTo>
                    <a:pt x="142" y="148"/>
                  </a:moveTo>
                  <a:lnTo>
                    <a:pt x="142" y="146"/>
                  </a:lnTo>
                  <a:lnTo>
                    <a:pt x="142" y="146"/>
                  </a:lnTo>
                  <a:lnTo>
                    <a:pt x="140" y="144"/>
                  </a:lnTo>
                  <a:lnTo>
                    <a:pt x="138" y="144"/>
                  </a:lnTo>
                  <a:lnTo>
                    <a:pt x="136" y="142"/>
                  </a:lnTo>
                  <a:lnTo>
                    <a:pt x="134" y="140"/>
                  </a:lnTo>
                  <a:lnTo>
                    <a:pt x="132" y="138"/>
                  </a:lnTo>
                  <a:lnTo>
                    <a:pt x="130" y="138"/>
                  </a:lnTo>
                  <a:lnTo>
                    <a:pt x="130" y="136"/>
                  </a:lnTo>
                  <a:lnTo>
                    <a:pt x="128" y="134"/>
                  </a:lnTo>
                  <a:lnTo>
                    <a:pt x="126" y="132"/>
                  </a:lnTo>
                  <a:lnTo>
                    <a:pt x="126" y="130"/>
                  </a:lnTo>
                  <a:lnTo>
                    <a:pt x="128" y="90"/>
                  </a:lnTo>
                  <a:lnTo>
                    <a:pt x="154" y="90"/>
                  </a:lnTo>
                  <a:lnTo>
                    <a:pt x="152" y="88"/>
                  </a:lnTo>
                  <a:lnTo>
                    <a:pt x="154" y="84"/>
                  </a:lnTo>
                  <a:lnTo>
                    <a:pt x="154" y="84"/>
                  </a:lnTo>
                  <a:lnTo>
                    <a:pt x="154" y="82"/>
                  </a:lnTo>
                  <a:lnTo>
                    <a:pt x="152" y="80"/>
                  </a:lnTo>
                  <a:lnTo>
                    <a:pt x="152" y="76"/>
                  </a:lnTo>
                  <a:lnTo>
                    <a:pt x="152" y="72"/>
                  </a:lnTo>
                  <a:lnTo>
                    <a:pt x="152" y="68"/>
                  </a:lnTo>
                  <a:lnTo>
                    <a:pt x="152" y="66"/>
                  </a:lnTo>
                  <a:lnTo>
                    <a:pt x="152" y="66"/>
                  </a:lnTo>
                  <a:lnTo>
                    <a:pt x="152" y="64"/>
                  </a:lnTo>
                  <a:lnTo>
                    <a:pt x="150" y="66"/>
                  </a:lnTo>
                  <a:lnTo>
                    <a:pt x="148" y="66"/>
                  </a:lnTo>
                  <a:lnTo>
                    <a:pt x="146" y="66"/>
                  </a:lnTo>
                  <a:lnTo>
                    <a:pt x="146" y="68"/>
                  </a:lnTo>
                  <a:lnTo>
                    <a:pt x="144" y="68"/>
                  </a:lnTo>
                  <a:lnTo>
                    <a:pt x="142" y="68"/>
                  </a:lnTo>
                  <a:lnTo>
                    <a:pt x="140" y="68"/>
                  </a:lnTo>
                  <a:lnTo>
                    <a:pt x="138" y="66"/>
                  </a:lnTo>
                  <a:lnTo>
                    <a:pt x="136" y="66"/>
                  </a:lnTo>
                  <a:lnTo>
                    <a:pt x="136" y="66"/>
                  </a:lnTo>
                  <a:lnTo>
                    <a:pt x="134" y="66"/>
                  </a:lnTo>
                  <a:lnTo>
                    <a:pt x="134" y="66"/>
                  </a:lnTo>
                  <a:lnTo>
                    <a:pt x="134" y="68"/>
                  </a:lnTo>
                  <a:lnTo>
                    <a:pt x="132" y="68"/>
                  </a:lnTo>
                  <a:lnTo>
                    <a:pt x="132" y="66"/>
                  </a:lnTo>
                  <a:lnTo>
                    <a:pt x="132" y="64"/>
                  </a:lnTo>
                  <a:lnTo>
                    <a:pt x="132" y="64"/>
                  </a:lnTo>
                  <a:lnTo>
                    <a:pt x="132" y="62"/>
                  </a:lnTo>
                  <a:lnTo>
                    <a:pt x="132" y="60"/>
                  </a:lnTo>
                  <a:lnTo>
                    <a:pt x="132" y="60"/>
                  </a:lnTo>
                  <a:lnTo>
                    <a:pt x="130" y="58"/>
                  </a:lnTo>
                  <a:lnTo>
                    <a:pt x="132" y="56"/>
                  </a:lnTo>
                  <a:lnTo>
                    <a:pt x="132" y="54"/>
                  </a:lnTo>
                  <a:lnTo>
                    <a:pt x="130" y="54"/>
                  </a:lnTo>
                  <a:lnTo>
                    <a:pt x="130" y="52"/>
                  </a:lnTo>
                  <a:lnTo>
                    <a:pt x="130" y="50"/>
                  </a:lnTo>
                  <a:lnTo>
                    <a:pt x="130" y="48"/>
                  </a:lnTo>
                  <a:lnTo>
                    <a:pt x="128" y="48"/>
                  </a:lnTo>
                  <a:lnTo>
                    <a:pt x="128" y="48"/>
                  </a:lnTo>
                  <a:lnTo>
                    <a:pt x="128" y="46"/>
                  </a:lnTo>
                  <a:lnTo>
                    <a:pt x="128" y="46"/>
                  </a:lnTo>
                  <a:lnTo>
                    <a:pt x="126" y="44"/>
                  </a:lnTo>
                  <a:lnTo>
                    <a:pt x="126" y="42"/>
                  </a:lnTo>
                  <a:lnTo>
                    <a:pt x="126" y="42"/>
                  </a:lnTo>
                  <a:lnTo>
                    <a:pt x="126" y="40"/>
                  </a:lnTo>
                  <a:lnTo>
                    <a:pt x="126" y="34"/>
                  </a:lnTo>
                  <a:lnTo>
                    <a:pt x="126" y="34"/>
                  </a:lnTo>
                  <a:lnTo>
                    <a:pt x="126" y="32"/>
                  </a:lnTo>
                  <a:lnTo>
                    <a:pt x="126" y="32"/>
                  </a:lnTo>
                  <a:lnTo>
                    <a:pt x="126" y="30"/>
                  </a:lnTo>
                  <a:lnTo>
                    <a:pt x="126" y="28"/>
                  </a:lnTo>
                  <a:lnTo>
                    <a:pt x="126" y="26"/>
                  </a:lnTo>
                  <a:lnTo>
                    <a:pt x="128" y="24"/>
                  </a:lnTo>
                  <a:lnTo>
                    <a:pt x="128" y="22"/>
                  </a:lnTo>
                  <a:lnTo>
                    <a:pt x="128" y="20"/>
                  </a:lnTo>
                  <a:lnTo>
                    <a:pt x="128" y="18"/>
                  </a:lnTo>
                  <a:lnTo>
                    <a:pt x="112" y="18"/>
                  </a:lnTo>
                  <a:lnTo>
                    <a:pt x="112" y="16"/>
                  </a:lnTo>
                  <a:lnTo>
                    <a:pt x="114" y="14"/>
                  </a:lnTo>
                  <a:lnTo>
                    <a:pt x="114" y="14"/>
                  </a:lnTo>
                  <a:lnTo>
                    <a:pt x="110" y="12"/>
                  </a:lnTo>
                  <a:lnTo>
                    <a:pt x="110" y="14"/>
                  </a:lnTo>
                  <a:lnTo>
                    <a:pt x="98" y="14"/>
                  </a:lnTo>
                  <a:lnTo>
                    <a:pt x="96" y="18"/>
                  </a:lnTo>
                  <a:lnTo>
                    <a:pt x="96" y="20"/>
                  </a:lnTo>
                  <a:lnTo>
                    <a:pt x="94" y="20"/>
                  </a:lnTo>
                  <a:lnTo>
                    <a:pt x="96" y="22"/>
                  </a:lnTo>
                  <a:lnTo>
                    <a:pt x="96" y="26"/>
                  </a:lnTo>
                  <a:lnTo>
                    <a:pt x="86" y="26"/>
                  </a:lnTo>
                  <a:lnTo>
                    <a:pt x="84" y="28"/>
                  </a:lnTo>
                  <a:lnTo>
                    <a:pt x="80" y="28"/>
                  </a:lnTo>
                  <a:lnTo>
                    <a:pt x="80" y="26"/>
                  </a:lnTo>
                  <a:lnTo>
                    <a:pt x="76" y="28"/>
                  </a:lnTo>
                  <a:lnTo>
                    <a:pt x="74" y="28"/>
                  </a:lnTo>
                  <a:lnTo>
                    <a:pt x="72" y="26"/>
                  </a:lnTo>
                  <a:lnTo>
                    <a:pt x="72" y="22"/>
                  </a:lnTo>
                  <a:lnTo>
                    <a:pt x="70" y="20"/>
                  </a:lnTo>
                  <a:lnTo>
                    <a:pt x="68" y="18"/>
                  </a:lnTo>
                  <a:lnTo>
                    <a:pt x="68" y="18"/>
                  </a:lnTo>
                  <a:lnTo>
                    <a:pt x="68" y="16"/>
                  </a:lnTo>
                  <a:lnTo>
                    <a:pt x="66" y="16"/>
                  </a:lnTo>
                  <a:lnTo>
                    <a:pt x="66" y="12"/>
                  </a:lnTo>
                  <a:lnTo>
                    <a:pt x="66" y="10"/>
                  </a:lnTo>
                  <a:lnTo>
                    <a:pt x="66" y="8"/>
                  </a:lnTo>
                  <a:lnTo>
                    <a:pt x="66" y="8"/>
                  </a:lnTo>
                  <a:lnTo>
                    <a:pt x="66" y="6"/>
                  </a:lnTo>
                  <a:lnTo>
                    <a:pt x="64" y="4"/>
                  </a:lnTo>
                  <a:lnTo>
                    <a:pt x="64" y="4"/>
                  </a:lnTo>
                  <a:lnTo>
                    <a:pt x="64" y="2"/>
                  </a:lnTo>
                  <a:lnTo>
                    <a:pt x="64" y="0"/>
                  </a:lnTo>
                  <a:lnTo>
                    <a:pt x="52" y="0"/>
                  </a:lnTo>
                  <a:lnTo>
                    <a:pt x="42" y="0"/>
                  </a:lnTo>
                  <a:lnTo>
                    <a:pt x="38" y="2"/>
                  </a:lnTo>
                  <a:lnTo>
                    <a:pt x="34" y="0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26" y="0"/>
                  </a:lnTo>
                  <a:lnTo>
                    <a:pt x="24" y="0"/>
                  </a:lnTo>
                  <a:lnTo>
                    <a:pt x="22" y="0"/>
                  </a:lnTo>
                  <a:lnTo>
                    <a:pt x="20" y="0"/>
                  </a:lnTo>
                  <a:lnTo>
                    <a:pt x="18" y="2"/>
                  </a:lnTo>
                  <a:lnTo>
                    <a:pt x="16" y="2"/>
                  </a:lnTo>
                  <a:lnTo>
                    <a:pt x="16" y="2"/>
                  </a:lnTo>
                  <a:lnTo>
                    <a:pt x="14" y="2"/>
                  </a:lnTo>
                  <a:lnTo>
                    <a:pt x="14" y="2"/>
                  </a:lnTo>
                  <a:lnTo>
                    <a:pt x="14" y="2"/>
                  </a:lnTo>
                  <a:lnTo>
                    <a:pt x="14" y="2"/>
                  </a:lnTo>
                  <a:lnTo>
                    <a:pt x="10" y="4"/>
                  </a:lnTo>
                  <a:lnTo>
                    <a:pt x="12" y="6"/>
                  </a:lnTo>
                  <a:lnTo>
                    <a:pt x="12" y="8"/>
                  </a:lnTo>
                  <a:lnTo>
                    <a:pt x="18" y="16"/>
                  </a:lnTo>
                  <a:lnTo>
                    <a:pt x="18" y="26"/>
                  </a:lnTo>
                  <a:lnTo>
                    <a:pt x="22" y="30"/>
                  </a:lnTo>
                  <a:lnTo>
                    <a:pt x="22" y="36"/>
                  </a:lnTo>
                  <a:lnTo>
                    <a:pt x="18" y="40"/>
                  </a:lnTo>
                  <a:lnTo>
                    <a:pt x="20" y="42"/>
                  </a:lnTo>
                  <a:lnTo>
                    <a:pt x="20" y="46"/>
                  </a:lnTo>
                  <a:lnTo>
                    <a:pt x="22" y="48"/>
                  </a:lnTo>
                  <a:lnTo>
                    <a:pt x="22" y="52"/>
                  </a:lnTo>
                  <a:lnTo>
                    <a:pt x="26" y="60"/>
                  </a:lnTo>
                  <a:lnTo>
                    <a:pt x="26" y="62"/>
                  </a:lnTo>
                  <a:lnTo>
                    <a:pt x="28" y="64"/>
                  </a:lnTo>
                  <a:lnTo>
                    <a:pt x="28" y="74"/>
                  </a:lnTo>
                  <a:lnTo>
                    <a:pt x="22" y="84"/>
                  </a:lnTo>
                  <a:lnTo>
                    <a:pt x="22" y="84"/>
                  </a:lnTo>
                  <a:lnTo>
                    <a:pt x="16" y="88"/>
                  </a:lnTo>
                  <a:lnTo>
                    <a:pt x="16" y="90"/>
                  </a:lnTo>
                  <a:lnTo>
                    <a:pt x="10" y="96"/>
                  </a:lnTo>
                  <a:lnTo>
                    <a:pt x="8" y="100"/>
                  </a:lnTo>
                  <a:lnTo>
                    <a:pt x="8" y="102"/>
                  </a:lnTo>
                  <a:lnTo>
                    <a:pt x="8" y="112"/>
                  </a:lnTo>
                  <a:lnTo>
                    <a:pt x="4" y="116"/>
                  </a:lnTo>
                  <a:lnTo>
                    <a:pt x="4" y="120"/>
                  </a:lnTo>
                  <a:lnTo>
                    <a:pt x="0" y="124"/>
                  </a:lnTo>
                  <a:lnTo>
                    <a:pt x="0" y="128"/>
                  </a:lnTo>
                  <a:lnTo>
                    <a:pt x="0" y="132"/>
                  </a:lnTo>
                  <a:lnTo>
                    <a:pt x="0" y="138"/>
                  </a:lnTo>
                  <a:lnTo>
                    <a:pt x="0" y="142"/>
                  </a:lnTo>
                  <a:lnTo>
                    <a:pt x="0" y="144"/>
                  </a:lnTo>
                  <a:lnTo>
                    <a:pt x="0" y="144"/>
                  </a:lnTo>
                  <a:lnTo>
                    <a:pt x="2" y="144"/>
                  </a:lnTo>
                  <a:lnTo>
                    <a:pt x="2" y="144"/>
                  </a:lnTo>
                  <a:lnTo>
                    <a:pt x="4" y="144"/>
                  </a:lnTo>
                  <a:lnTo>
                    <a:pt x="4" y="142"/>
                  </a:lnTo>
                  <a:lnTo>
                    <a:pt x="4" y="142"/>
                  </a:lnTo>
                  <a:lnTo>
                    <a:pt x="8" y="142"/>
                  </a:lnTo>
                  <a:lnTo>
                    <a:pt x="10" y="144"/>
                  </a:lnTo>
                  <a:lnTo>
                    <a:pt x="10" y="144"/>
                  </a:lnTo>
                  <a:lnTo>
                    <a:pt x="10" y="142"/>
                  </a:lnTo>
                  <a:lnTo>
                    <a:pt x="14" y="138"/>
                  </a:lnTo>
                  <a:lnTo>
                    <a:pt x="16" y="138"/>
                  </a:lnTo>
                  <a:lnTo>
                    <a:pt x="18" y="140"/>
                  </a:lnTo>
                  <a:lnTo>
                    <a:pt x="18" y="140"/>
                  </a:lnTo>
                  <a:lnTo>
                    <a:pt x="18" y="138"/>
                  </a:lnTo>
                  <a:lnTo>
                    <a:pt x="20" y="138"/>
                  </a:lnTo>
                  <a:lnTo>
                    <a:pt x="22" y="140"/>
                  </a:lnTo>
                  <a:lnTo>
                    <a:pt x="22" y="140"/>
                  </a:lnTo>
                  <a:lnTo>
                    <a:pt x="24" y="142"/>
                  </a:lnTo>
                  <a:lnTo>
                    <a:pt x="24" y="142"/>
                  </a:lnTo>
                  <a:lnTo>
                    <a:pt x="24" y="142"/>
                  </a:lnTo>
                  <a:lnTo>
                    <a:pt x="26" y="144"/>
                  </a:lnTo>
                  <a:lnTo>
                    <a:pt x="30" y="146"/>
                  </a:lnTo>
                  <a:lnTo>
                    <a:pt x="30" y="144"/>
                  </a:lnTo>
                  <a:lnTo>
                    <a:pt x="32" y="144"/>
                  </a:lnTo>
                  <a:lnTo>
                    <a:pt x="34" y="144"/>
                  </a:lnTo>
                  <a:lnTo>
                    <a:pt x="34" y="144"/>
                  </a:lnTo>
                  <a:lnTo>
                    <a:pt x="36" y="144"/>
                  </a:lnTo>
                  <a:lnTo>
                    <a:pt x="82" y="144"/>
                  </a:lnTo>
                  <a:lnTo>
                    <a:pt x="82" y="144"/>
                  </a:lnTo>
                  <a:lnTo>
                    <a:pt x="84" y="146"/>
                  </a:lnTo>
                  <a:lnTo>
                    <a:pt x="84" y="148"/>
                  </a:lnTo>
                  <a:lnTo>
                    <a:pt x="86" y="150"/>
                  </a:lnTo>
                  <a:lnTo>
                    <a:pt x="90" y="150"/>
                  </a:lnTo>
                  <a:lnTo>
                    <a:pt x="92" y="150"/>
                  </a:lnTo>
                  <a:lnTo>
                    <a:pt x="92" y="150"/>
                  </a:lnTo>
                  <a:lnTo>
                    <a:pt x="94" y="150"/>
                  </a:lnTo>
                  <a:lnTo>
                    <a:pt x="94" y="152"/>
                  </a:lnTo>
                  <a:lnTo>
                    <a:pt x="96" y="150"/>
                  </a:lnTo>
                  <a:lnTo>
                    <a:pt x="98" y="150"/>
                  </a:lnTo>
                  <a:lnTo>
                    <a:pt x="102" y="150"/>
                  </a:lnTo>
                  <a:lnTo>
                    <a:pt x="104" y="150"/>
                  </a:lnTo>
                  <a:lnTo>
                    <a:pt x="104" y="148"/>
                  </a:lnTo>
                  <a:lnTo>
                    <a:pt x="104" y="150"/>
                  </a:lnTo>
                  <a:lnTo>
                    <a:pt x="106" y="150"/>
                  </a:lnTo>
                  <a:lnTo>
                    <a:pt x="108" y="152"/>
                  </a:lnTo>
                  <a:lnTo>
                    <a:pt x="110" y="152"/>
                  </a:lnTo>
                  <a:lnTo>
                    <a:pt x="114" y="152"/>
                  </a:lnTo>
                  <a:lnTo>
                    <a:pt x="114" y="152"/>
                  </a:lnTo>
                  <a:lnTo>
                    <a:pt x="114" y="152"/>
                  </a:lnTo>
                  <a:lnTo>
                    <a:pt x="116" y="152"/>
                  </a:lnTo>
                  <a:lnTo>
                    <a:pt x="116" y="152"/>
                  </a:lnTo>
                  <a:lnTo>
                    <a:pt x="118" y="152"/>
                  </a:lnTo>
                  <a:lnTo>
                    <a:pt x="118" y="152"/>
                  </a:lnTo>
                  <a:lnTo>
                    <a:pt x="120" y="152"/>
                  </a:lnTo>
                  <a:lnTo>
                    <a:pt x="120" y="152"/>
                  </a:lnTo>
                  <a:lnTo>
                    <a:pt x="120" y="152"/>
                  </a:lnTo>
                  <a:lnTo>
                    <a:pt x="122" y="152"/>
                  </a:lnTo>
                  <a:lnTo>
                    <a:pt x="122" y="152"/>
                  </a:lnTo>
                  <a:lnTo>
                    <a:pt x="124" y="152"/>
                  </a:lnTo>
                  <a:lnTo>
                    <a:pt x="142" y="148"/>
                  </a:lnTo>
                  <a:close/>
                </a:path>
              </a:pathLst>
            </a:custGeom>
            <a:grpFill/>
            <a:ln w="6350">
              <a:solidFill>
                <a:srgbClr val="F6AA16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/>
              <a:endParaRPr lang="en-US" sz="3448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310" name="Algeria">
              <a:extLst>
                <a:ext uri="{FF2B5EF4-FFF2-40B4-BE49-F238E27FC236}">
                  <a16:creationId xmlns:a16="http://schemas.microsoft.com/office/drawing/2014/main" id="{F8181D72-180A-413C-AA7A-9E9C2422EB8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20883" y="3506640"/>
              <a:ext cx="470810" cy="459326"/>
            </a:xfrm>
            <a:custGeom>
              <a:avLst/>
              <a:gdLst>
                <a:gd name="T0" fmla="*/ 244 w 246"/>
                <a:gd name="T1" fmla="*/ 182 h 240"/>
                <a:gd name="T2" fmla="*/ 238 w 246"/>
                <a:gd name="T3" fmla="*/ 174 h 240"/>
                <a:gd name="T4" fmla="*/ 226 w 246"/>
                <a:gd name="T5" fmla="*/ 172 h 240"/>
                <a:gd name="T6" fmla="*/ 224 w 246"/>
                <a:gd name="T7" fmla="*/ 166 h 240"/>
                <a:gd name="T8" fmla="*/ 222 w 246"/>
                <a:gd name="T9" fmla="*/ 158 h 240"/>
                <a:gd name="T10" fmla="*/ 216 w 246"/>
                <a:gd name="T11" fmla="*/ 148 h 240"/>
                <a:gd name="T12" fmla="*/ 216 w 246"/>
                <a:gd name="T13" fmla="*/ 144 h 240"/>
                <a:gd name="T14" fmla="*/ 220 w 246"/>
                <a:gd name="T15" fmla="*/ 136 h 240"/>
                <a:gd name="T16" fmla="*/ 220 w 246"/>
                <a:gd name="T17" fmla="*/ 126 h 240"/>
                <a:gd name="T18" fmla="*/ 218 w 246"/>
                <a:gd name="T19" fmla="*/ 114 h 240"/>
                <a:gd name="T20" fmla="*/ 216 w 246"/>
                <a:gd name="T21" fmla="*/ 98 h 240"/>
                <a:gd name="T22" fmla="*/ 216 w 246"/>
                <a:gd name="T23" fmla="*/ 92 h 240"/>
                <a:gd name="T24" fmla="*/ 204 w 246"/>
                <a:gd name="T25" fmla="*/ 64 h 240"/>
                <a:gd name="T26" fmla="*/ 198 w 246"/>
                <a:gd name="T27" fmla="*/ 60 h 240"/>
                <a:gd name="T28" fmla="*/ 192 w 246"/>
                <a:gd name="T29" fmla="*/ 54 h 240"/>
                <a:gd name="T30" fmla="*/ 190 w 246"/>
                <a:gd name="T31" fmla="*/ 48 h 240"/>
                <a:gd name="T32" fmla="*/ 196 w 246"/>
                <a:gd name="T33" fmla="*/ 38 h 240"/>
                <a:gd name="T34" fmla="*/ 200 w 246"/>
                <a:gd name="T35" fmla="*/ 32 h 240"/>
                <a:gd name="T36" fmla="*/ 200 w 246"/>
                <a:gd name="T37" fmla="*/ 28 h 240"/>
                <a:gd name="T38" fmla="*/ 200 w 246"/>
                <a:gd name="T39" fmla="*/ 24 h 240"/>
                <a:gd name="T40" fmla="*/ 202 w 246"/>
                <a:gd name="T41" fmla="*/ 10 h 240"/>
                <a:gd name="T42" fmla="*/ 202 w 246"/>
                <a:gd name="T43" fmla="*/ 4 h 240"/>
                <a:gd name="T44" fmla="*/ 196 w 246"/>
                <a:gd name="T45" fmla="*/ 4 h 240"/>
                <a:gd name="T46" fmla="*/ 184 w 246"/>
                <a:gd name="T47" fmla="*/ 0 h 240"/>
                <a:gd name="T48" fmla="*/ 178 w 246"/>
                <a:gd name="T49" fmla="*/ 4 h 240"/>
                <a:gd name="T50" fmla="*/ 174 w 246"/>
                <a:gd name="T51" fmla="*/ 2 h 240"/>
                <a:gd name="T52" fmla="*/ 168 w 246"/>
                <a:gd name="T53" fmla="*/ 6 h 240"/>
                <a:gd name="T54" fmla="*/ 164 w 246"/>
                <a:gd name="T55" fmla="*/ 6 h 240"/>
                <a:gd name="T56" fmla="*/ 156 w 246"/>
                <a:gd name="T57" fmla="*/ 4 h 240"/>
                <a:gd name="T58" fmla="*/ 148 w 246"/>
                <a:gd name="T59" fmla="*/ 4 h 240"/>
                <a:gd name="T60" fmla="*/ 144 w 246"/>
                <a:gd name="T61" fmla="*/ 4 h 240"/>
                <a:gd name="T62" fmla="*/ 136 w 246"/>
                <a:gd name="T63" fmla="*/ 6 h 240"/>
                <a:gd name="T64" fmla="*/ 128 w 246"/>
                <a:gd name="T65" fmla="*/ 6 h 240"/>
                <a:gd name="T66" fmla="*/ 120 w 246"/>
                <a:gd name="T67" fmla="*/ 8 h 240"/>
                <a:gd name="T68" fmla="*/ 108 w 246"/>
                <a:gd name="T69" fmla="*/ 12 h 240"/>
                <a:gd name="T70" fmla="*/ 104 w 246"/>
                <a:gd name="T71" fmla="*/ 18 h 240"/>
                <a:gd name="T72" fmla="*/ 100 w 246"/>
                <a:gd name="T73" fmla="*/ 18 h 240"/>
                <a:gd name="T74" fmla="*/ 94 w 246"/>
                <a:gd name="T75" fmla="*/ 20 h 240"/>
                <a:gd name="T76" fmla="*/ 90 w 246"/>
                <a:gd name="T77" fmla="*/ 24 h 240"/>
                <a:gd name="T78" fmla="*/ 80 w 246"/>
                <a:gd name="T79" fmla="*/ 28 h 240"/>
                <a:gd name="T80" fmla="*/ 82 w 246"/>
                <a:gd name="T81" fmla="*/ 32 h 240"/>
                <a:gd name="T82" fmla="*/ 84 w 246"/>
                <a:gd name="T83" fmla="*/ 40 h 240"/>
                <a:gd name="T84" fmla="*/ 84 w 246"/>
                <a:gd name="T85" fmla="*/ 56 h 240"/>
                <a:gd name="T86" fmla="*/ 90 w 246"/>
                <a:gd name="T87" fmla="*/ 62 h 240"/>
                <a:gd name="T88" fmla="*/ 92 w 246"/>
                <a:gd name="T89" fmla="*/ 64 h 240"/>
                <a:gd name="T90" fmla="*/ 90 w 246"/>
                <a:gd name="T91" fmla="*/ 70 h 240"/>
                <a:gd name="T92" fmla="*/ 70 w 246"/>
                <a:gd name="T93" fmla="*/ 76 h 240"/>
                <a:gd name="T94" fmla="*/ 66 w 246"/>
                <a:gd name="T95" fmla="*/ 84 h 240"/>
                <a:gd name="T96" fmla="*/ 44 w 246"/>
                <a:gd name="T97" fmla="*/ 100 h 240"/>
                <a:gd name="T98" fmla="*/ 24 w 246"/>
                <a:gd name="T99" fmla="*/ 108 h 240"/>
                <a:gd name="T100" fmla="*/ 12 w 246"/>
                <a:gd name="T101" fmla="*/ 110 h 240"/>
                <a:gd name="T102" fmla="*/ 0 w 246"/>
                <a:gd name="T103" fmla="*/ 120 h 240"/>
                <a:gd name="T104" fmla="*/ 0 w 246"/>
                <a:gd name="T105" fmla="*/ 134 h 240"/>
                <a:gd name="T106" fmla="*/ 44 w 246"/>
                <a:gd name="T107" fmla="*/ 164 h 240"/>
                <a:gd name="T108" fmla="*/ 126 w 246"/>
                <a:gd name="T109" fmla="*/ 222 h 240"/>
                <a:gd name="T110" fmla="*/ 136 w 246"/>
                <a:gd name="T111" fmla="*/ 226 h 240"/>
                <a:gd name="T112" fmla="*/ 144 w 246"/>
                <a:gd name="T113" fmla="*/ 232 h 240"/>
                <a:gd name="T114" fmla="*/ 144 w 246"/>
                <a:gd name="T115" fmla="*/ 238 h 240"/>
                <a:gd name="T116" fmla="*/ 156 w 246"/>
                <a:gd name="T117" fmla="*/ 238 h 240"/>
                <a:gd name="T118" fmla="*/ 190 w 246"/>
                <a:gd name="T119" fmla="*/ 22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46" h="240">
                  <a:moveTo>
                    <a:pt x="246" y="186"/>
                  </a:moveTo>
                  <a:lnTo>
                    <a:pt x="244" y="184"/>
                  </a:lnTo>
                  <a:lnTo>
                    <a:pt x="244" y="182"/>
                  </a:lnTo>
                  <a:lnTo>
                    <a:pt x="242" y="182"/>
                  </a:lnTo>
                  <a:lnTo>
                    <a:pt x="240" y="176"/>
                  </a:lnTo>
                  <a:lnTo>
                    <a:pt x="238" y="174"/>
                  </a:lnTo>
                  <a:lnTo>
                    <a:pt x="236" y="172"/>
                  </a:lnTo>
                  <a:lnTo>
                    <a:pt x="230" y="172"/>
                  </a:lnTo>
                  <a:lnTo>
                    <a:pt x="226" y="172"/>
                  </a:lnTo>
                  <a:lnTo>
                    <a:pt x="224" y="170"/>
                  </a:lnTo>
                  <a:lnTo>
                    <a:pt x="224" y="168"/>
                  </a:lnTo>
                  <a:lnTo>
                    <a:pt x="224" y="166"/>
                  </a:lnTo>
                  <a:lnTo>
                    <a:pt x="222" y="162"/>
                  </a:lnTo>
                  <a:lnTo>
                    <a:pt x="224" y="160"/>
                  </a:lnTo>
                  <a:lnTo>
                    <a:pt x="222" y="158"/>
                  </a:lnTo>
                  <a:lnTo>
                    <a:pt x="222" y="158"/>
                  </a:lnTo>
                  <a:lnTo>
                    <a:pt x="220" y="152"/>
                  </a:lnTo>
                  <a:lnTo>
                    <a:pt x="216" y="148"/>
                  </a:lnTo>
                  <a:lnTo>
                    <a:pt x="214" y="146"/>
                  </a:lnTo>
                  <a:lnTo>
                    <a:pt x="216" y="146"/>
                  </a:lnTo>
                  <a:lnTo>
                    <a:pt x="216" y="144"/>
                  </a:lnTo>
                  <a:lnTo>
                    <a:pt x="220" y="142"/>
                  </a:lnTo>
                  <a:lnTo>
                    <a:pt x="220" y="140"/>
                  </a:lnTo>
                  <a:lnTo>
                    <a:pt x="220" y="136"/>
                  </a:lnTo>
                  <a:lnTo>
                    <a:pt x="218" y="134"/>
                  </a:lnTo>
                  <a:lnTo>
                    <a:pt x="218" y="132"/>
                  </a:lnTo>
                  <a:lnTo>
                    <a:pt x="220" y="126"/>
                  </a:lnTo>
                  <a:lnTo>
                    <a:pt x="218" y="122"/>
                  </a:lnTo>
                  <a:lnTo>
                    <a:pt x="218" y="116"/>
                  </a:lnTo>
                  <a:lnTo>
                    <a:pt x="218" y="114"/>
                  </a:lnTo>
                  <a:lnTo>
                    <a:pt x="218" y="110"/>
                  </a:lnTo>
                  <a:lnTo>
                    <a:pt x="218" y="102"/>
                  </a:lnTo>
                  <a:lnTo>
                    <a:pt x="216" y="98"/>
                  </a:lnTo>
                  <a:lnTo>
                    <a:pt x="216" y="98"/>
                  </a:lnTo>
                  <a:lnTo>
                    <a:pt x="216" y="94"/>
                  </a:lnTo>
                  <a:lnTo>
                    <a:pt x="216" y="92"/>
                  </a:lnTo>
                  <a:lnTo>
                    <a:pt x="208" y="68"/>
                  </a:lnTo>
                  <a:lnTo>
                    <a:pt x="206" y="64"/>
                  </a:lnTo>
                  <a:lnTo>
                    <a:pt x="204" y="64"/>
                  </a:lnTo>
                  <a:lnTo>
                    <a:pt x="202" y="64"/>
                  </a:lnTo>
                  <a:lnTo>
                    <a:pt x="200" y="62"/>
                  </a:lnTo>
                  <a:lnTo>
                    <a:pt x="198" y="60"/>
                  </a:lnTo>
                  <a:lnTo>
                    <a:pt x="196" y="56"/>
                  </a:lnTo>
                  <a:lnTo>
                    <a:pt x="194" y="56"/>
                  </a:lnTo>
                  <a:lnTo>
                    <a:pt x="192" y="54"/>
                  </a:lnTo>
                  <a:lnTo>
                    <a:pt x="194" y="52"/>
                  </a:lnTo>
                  <a:lnTo>
                    <a:pt x="192" y="50"/>
                  </a:lnTo>
                  <a:lnTo>
                    <a:pt x="190" y="48"/>
                  </a:lnTo>
                  <a:lnTo>
                    <a:pt x="192" y="42"/>
                  </a:lnTo>
                  <a:lnTo>
                    <a:pt x="196" y="40"/>
                  </a:lnTo>
                  <a:lnTo>
                    <a:pt x="196" y="38"/>
                  </a:lnTo>
                  <a:lnTo>
                    <a:pt x="198" y="36"/>
                  </a:lnTo>
                  <a:lnTo>
                    <a:pt x="200" y="36"/>
                  </a:lnTo>
                  <a:lnTo>
                    <a:pt x="200" y="32"/>
                  </a:lnTo>
                  <a:lnTo>
                    <a:pt x="202" y="30"/>
                  </a:lnTo>
                  <a:lnTo>
                    <a:pt x="200" y="28"/>
                  </a:lnTo>
                  <a:lnTo>
                    <a:pt x="200" y="28"/>
                  </a:lnTo>
                  <a:lnTo>
                    <a:pt x="202" y="26"/>
                  </a:lnTo>
                  <a:lnTo>
                    <a:pt x="202" y="26"/>
                  </a:lnTo>
                  <a:lnTo>
                    <a:pt x="200" y="24"/>
                  </a:lnTo>
                  <a:lnTo>
                    <a:pt x="200" y="20"/>
                  </a:lnTo>
                  <a:lnTo>
                    <a:pt x="202" y="14"/>
                  </a:lnTo>
                  <a:lnTo>
                    <a:pt x="202" y="10"/>
                  </a:lnTo>
                  <a:lnTo>
                    <a:pt x="202" y="6"/>
                  </a:lnTo>
                  <a:lnTo>
                    <a:pt x="202" y="6"/>
                  </a:lnTo>
                  <a:lnTo>
                    <a:pt x="202" y="4"/>
                  </a:lnTo>
                  <a:lnTo>
                    <a:pt x="202" y="2"/>
                  </a:lnTo>
                  <a:lnTo>
                    <a:pt x="198" y="4"/>
                  </a:lnTo>
                  <a:lnTo>
                    <a:pt x="196" y="4"/>
                  </a:lnTo>
                  <a:lnTo>
                    <a:pt x="190" y="4"/>
                  </a:lnTo>
                  <a:lnTo>
                    <a:pt x="188" y="2"/>
                  </a:lnTo>
                  <a:lnTo>
                    <a:pt x="184" y="0"/>
                  </a:lnTo>
                  <a:lnTo>
                    <a:pt x="184" y="2"/>
                  </a:lnTo>
                  <a:lnTo>
                    <a:pt x="182" y="4"/>
                  </a:lnTo>
                  <a:lnTo>
                    <a:pt x="178" y="4"/>
                  </a:lnTo>
                  <a:lnTo>
                    <a:pt x="178" y="2"/>
                  </a:lnTo>
                  <a:lnTo>
                    <a:pt x="176" y="0"/>
                  </a:lnTo>
                  <a:lnTo>
                    <a:pt x="174" y="2"/>
                  </a:lnTo>
                  <a:lnTo>
                    <a:pt x="172" y="2"/>
                  </a:lnTo>
                  <a:lnTo>
                    <a:pt x="170" y="4"/>
                  </a:lnTo>
                  <a:lnTo>
                    <a:pt x="168" y="6"/>
                  </a:lnTo>
                  <a:lnTo>
                    <a:pt x="168" y="4"/>
                  </a:lnTo>
                  <a:lnTo>
                    <a:pt x="166" y="4"/>
                  </a:lnTo>
                  <a:lnTo>
                    <a:pt x="164" y="6"/>
                  </a:lnTo>
                  <a:lnTo>
                    <a:pt x="160" y="6"/>
                  </a:lnTo>
                  <a:lnTo>
                    <a:pt x="158" y="4"/>
                  </a:lnTo>
                  <a:lnTo>
                    <a:pt x="156" y="4"/>
                  </a:lnTo>
                  <a:lnTo>
                    <a:pt x="154" y="4"/>
                  </a:lnTo>
                  <a:lnTo>
                    <a:pt x="150" y="4"/>
                  </a:lnTo>
                  <a:lnTo>
                    <a:pt x="148" y="4"/>
                  </a:lnTo>
                  <a:lnTo>
                    <a:pt x="148" y="4"/>
                  </a:lnTo>
                  <a:lnTo>
                    <a:pt x="144" y="4"/>
                  </a:lnTo>
                  <a:lnTo>
                    <a:pt x="144" y="4"/>
                  </a:lnTo>
                  <a:lnTo>
                    <a:pt x="142" y="6"/>
                  </a:lnTo>
                  <a:lnTo>
                    <a:pt x="140" y="6"/>
                  </a:lnTo>
                  <a:lnTo>
                    <a:pt x="136" y="6"/>
                  </a:lnTo>
                  <a:lnTo>
                    <a:pt x="134" y="8"/>
                  </a:lnTo>
                  <a:lnTo>
                    <a:pt x="132" y="8"/>
                  </a:lnTo>
                  <a:lnTo>
                    <a:pt x="128" y="6"/>
                  </a:lnTo>
                  <a:lnTo>
                    <a:pt x="126" y="8"/>
                  </a:lnTo>
                  <a:lnTo>
                    <a:pt x="122" y="8"/>
                  </a:lnTo>
                  <a:lnTo>
                    <a:pt x="120" y="8"/>
                  </a:lnTo>
                  <a:lnTo>
                    <a:pt x="112" y="12"/>
                  </a:lnTo>
                  <a:lnTo>
                    <a:pt x="110" y="12"/>
                  </a:lnTo>
                  <a:lnTo>
                    <a:pt x="108" y="12"/>
                  </a:lnTo>
                  <a:lnTo>
                    <a:pt x="106" y="14"/>
                  </a:lnTo>
                  <a:lnTo>
                    <a:pt x="106" y="16"/>
                  </a:lnTo>
                  <a:lnTo>
                    <a:pt x="104" y="18"/>
                  </a:lnTo>
                  <a:lnTo>
                    <a:pt x="102" y="18"/>
                  </a:lnTo>
                  <a:lnTo>
                    <a:pt x="102" y="18"/>
                  </a:lnTo>
                  <a:lnTo>
                    <a:pt x="100" y="18"/>
                  </a:lnTo>
                  <a:lnTo>
                    <a:pt x="98" y="18"/>
                  </a:lnTo>
                  <a:lnTo>
                    <a:pt x="98" y="20"/>
                  </a:lnTo>
                  <a:lnTo>
                    <a:pt x="94" y="20"/>
                  </a:lnTo>
                  <a:lnTo>
                    <a:pt x="92" y="22"/>
                  </a:lnTo>
                  <a:lnTo>
                    <a:pt x="90" y="22"/>
                  </a:lnTo>
                  <a:lnTo>
                    <a:pt x="90" y="24"/>
                  </a:lnTo>
                  <a:lnTo>
                    <a:pt x="86" y="26"/>
                  </a:lnTo>
                  <a:lnTo>
                    <a:pt x="84" y="28"/>
                  </a:lnTo>
                  <a:lnTo>
                    <a:pt x="80" y="28"/>
                  </a:lnTo>
                  <a:lnTo>
                    <a:pt x="80" y="28"/>
                  </a:lnTo>
                  <a:lnTo>
                    <a:pt x="82" y="30"/>
                  </a:lnTo>
                  <a:lnTo>
                    <a:pt x="82" y="32"/>
                  </a:lnTo>
                  <a:lnTo>
                    <a:pt x="82" y="34"/>
                  </a:lnTo>
                  <a:lnTo>
                    <a:pt x="84" y="36"/>
                  </a:lnTo>
                  <a:lnTo>
                    <a:pt x="84" y="40"/>
                  </a:lnTo>
                  <a:lnTo>
                    <a:pt x="84" y="44"/>
                  </a:lnTo>
                  <a:lnTo>
                    <a:pt x="84" y="46"/>
                  </a:lnTo>
                  <a:lnTo>
                    <a:pt x="84" y="56"/>
                  </a:lnTo>
                  <a:lnTo>
                    <a:pt x="86" y="58"/>
                  </a:lnTo>
                  <a:lnTo>
                    <a:pt x="88" y="62"/>
                  </a:lnTo>
                  <a:lnTo>
                    <a:pt x="90" y="62"/>
                  </a:lnTo>
                  <a:lnTo>
                    <a:pt x="90" y="64"/>
                  </a:lnTo>
                  <a:lnTo>
                    <a:pt x="92" y="64"/>
                  </a:lnTo>
                  <a:lnTo>
                    <a:pt x="92" y="64"/>
                  </a:lnTo>
                  <a:lnTo>
                    <a:pt x="92" y="68"/>
                  </a:lnTo>
                  <a:lnTo>
                    <a:pt x="92" y="68"/>
                  </a:lnTo>
                  <a:lnTo>
                    <a:pt x="90" y="70"/>
                  </a:lnTo>
                  <a:lnTo>
                    <a:pt x="76" y="70"/>
                  </a:lnTo>
                  <a:lnTo>
                    <a:pt x="72" y="70"/>
                  </a:lnTo>
                  <a:lnTo>
                    <a:pt x="70" y="76"/>
                  </a:lnTo>
                  <a:lnTo>
                    <a:pt x="66" y="78"/>
                  </a:lnTo>
                  <a:lnTo>
                    <a:pt x="66" y="80"/>
                  </a:lnTo>
                  <a:lnTo>
                    <a:pt x="66" y="84"/>
                  </a:lnTo>
                  <a:lnTo>
                    <a:pt x="64" y="88"/>
                  </a:lnTo>
                  <a:lnTo>
                    <a:pt x="56" y="92"/>
                  </a:lnTo>
                  <a:lnTo>
                    <a:pt x="44" y="100"/>
                  </a:lnTo>
                  <a:lnTo>
                    <a:pt x="34" y="106"/>
                  </a:lnTo>
                  <a:lnTo>
                    <a:pt x="28" y="108"/>
                  </a:lnTo>
                  <a:lnTo>
                    <a:pt x="24" y="108"/>
                  </a:lnTo>
                  <a:lnTo>
                    <a:pt x="22" y="108"/>
                  </a:lnTo>
                  <a:lnTo>
                    <a:pt x="18" y="108"/>
                  </a:lnTo>
                  <a:lnTo>
                    <a:pt x="12" y="110"/>
                  </a:lnTo>
                  <a:lnTo>
                    <a:pt x="8" y="112"/>
                  </a:lnTo>
                  <a:lnTo>
                    <a:pt x="6" y="116"/>
                  </a:lnTo>
                  <a:lnTo>
                    <a:pt x="0" y="120"/>
                  </a:lnTo>
                  <a:lnTo>
                    <a:pt x="0" y="130"/>
                  </a:lnTo>
                  <a:lnTo>
                    <a:pt x="0" y="130"/>
                  </a:lnTo>
                  <a:lnTo>
                    <a:pt x="0" y="134"/>
                  </a:lnTo>
                  <a:lnTo>
                    <a:pt x="0" y="134"/>
                  </a:lnTo>
                  <a:lnTo>
                    <a:pt x="0" y="134"/>
                  </a:lnTo>
                  <a:lnTo>
                    <a:pt x="44" y="164"/>
                  </a:lnTo>
                  <a:lnTo>
                    <a:pt x="44" y="164"/>
                  </a:lnTo>
                  <a:lnTo>
                    <a:pt x="124" y="216"/>
                  </a:lnTo>
                  <a:lnTo>
                    <a:pt x="126" y="222"/>
                  </a:lnTo>
                  <a:lnTo>
                    <a:pt x="128" y="224"/>
                  </a:lnTo>
                  <a:lnTo>
                    <a:pt x="134" y="224"/>
                  </a:lnTo>
                  <a:lnTo>
                    <a:pt x="136" y="226"/>
                  </a:lnTo>
                  <a:lnTo>
                    <a:pt x="140" y="228"/>
                  </a:lnTo>
                  <a:lnTo>
                    <a:pt x="142" y="230"/>
                  </a:lnTo>
                  <a:lnTo>
                    <a:pt x="144" y="232"/>
                  </a:lnTo>
                  <a:lnTo>
                    <a:pt x="144" y="234"/>
                  </a:lnTo>
                  <a:lnTo>
                    <a:pt x="142" y="238"/>
                  </a:lnTo>
                  <a:lnTo>
                    <a:pt x="144" y="238"/>
                  </a:lnTo>
                  <a:lnTo>
                    <a:pt x="146" y="240"/>
                  </a:lnTo>
                  <a:lnTo>
                    <a:pt x="152" y="240"/>
                  </a:lnTo>
                  <a:lnTo>
                    <a:pt x="156" y="238"/>
                  </a:lnTo>
                  <a:lnTo>
                    <a:pt x="156" y="238"/>
                  </a:lnTo>
                  <a:lnTo>
                    <a:pt x="176" y="234"/>
                  </a:lnTo>
                  <a:lnTo>
                    <a:pt x="190" y="220"/>
                  </a:lnTo>
                  <a:lnTo>
                    <a:pt x="246" y="186"/>
                  </a:lnTo>
                  <a:lnTo>
                    <a:pt x="246" y="186"/>
                  </a:lnTo>
                  <a:close/>
                </a:path>
              </a:pathLst>
            </a:custGeom>
            <a:grpFill/>
            <a:ln w="6350">
              <a:solidFill>
                <a:srgbClr val="F6AA16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/>
              <a:endParaRPr lang="en-US" sz="3448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311" name="Albania">
              <a:extLst>
                <a:ext uri="{FF2B5EF4-FFF2-40B4-BE49-F238E27FC236}">
                  <a16:creationId xmlns:a16="http://schemas.microsoft.com/office/drawing/2014/main" id="{8FD548AD-B6E8-4E62-A581-5B06B49E0B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37146" y="3349703"/>
              <a:ext cx="45933" cy="84210"/>
            </a:xfrm>
            <a:custGeom>
              <a:avLst/>
              <a:gdLst>
                <a:gd name="T0" fmla="*/ 18 w 24"/>
                <a:gd name="T1" fmla="*/ 12 h 44"/>
                <a:gd name="T2" fmla="*/ 16 w 24"/>
                <a:gd name="T3" fmla="*/ 16 h 44"/>
                <a:gd name="T4" fmla="*/ 18 w 24"/>
                <a:gd name="T5" fmla="*/ 20 h 44"/>
                <a:gd name="T6" fmla="*/ 20 w 24"/>
                <a:gd name="T7" fmla="*/ 24 h 44"/>
                <a:gd name="T8" fmla="*/ 20 w 24"/>
                <a:gd name="T9" fmla="*/ 26 h 44"/>
                <a:gd name="T10" fmla="*/ 24 w 24"/>
                <a:gd name="T11" fmla="*/ 28 h 44"/>
                <a:gd name="T12" fmla="*/ 24 w 24"/>
                <a:gd name="T13" fmla="*/ 32 h 44"/>
                <a:gd name="T14" fmla="*/ 20 w 24"/>
                <a:gd name="T15" fmla="*/ 34 h 44"/>
                <a:gd name="T16" fmla="*/ 16 w 24"/>
                <a:gd name="T17" fmla="*/ 36 h 44"/>
                <a:gd name="T18" fmla="*/ 16 w 24"/>
                <a:gd name="T19" fmla="*/ 40 h 44"/>
                <a:gd name="T20" fmla="*/ 14 w 24"/>
                <a:gd name="T21" fmla="*/ 42 h 44"/>
                <a:gd name="T22" fmla="*/ 14 w 24"/>
                <a:gd name="T23" fmla="*/ 44 h 44"/>
                <a:gd name="T24" fmla="*/ 10 w 24"/>
                <a:gd name="T25" fmla="*/ 42 h 44"/>
                <a:gd name="T26" fmla="*/ 8 w 24"/>
                <a:gd name="T27" fmla="*/ 36 h 44"/>
                <a:gd name="T28" fmla="*/ 4 w 24"/>
                <a:gd name="T29" fmla="*/ 36 h 44"/>
                <a:gd name="T30" fmla="*/ 2 w 24"/>
                <a:gd name="T31" fmla="*/ 34 h 44"/>
                <a:gd name="T32" fmla="*/ 4 w 24"/>
                <a:gd name="T33" fmla="*/ 32 h 44"/>
                <a:gd name="T34" fmla="*/ 2 w 24"/>
                <a:gd name="T35" fmla="*/ 30 h 44"/>
                <a:gd name="T36" fmla="*/ 2 w 24"/>
                <a:gd name="T37" fmla="*/ 26 h 44"/>
                <a:gd name="T38" fmla="*/ 4 w 24"/>
                <a:gd name="T39" fmla="*/ 24 h 44"/>
                <a:gd name="T40" fmla="*/ 2 w 24"/>
                <a:gd name="T41" fmla="*/ 20 h 44"/>
                <a:gd name="T42" fmla="*/ 4 w 24"/>
                <a:gd name="T43" fmla="*/ 14 h 44"/>
                <a:gd name="T44" fmla="*/ 4 w 24"/>
                <a:gd name="T45" fmla="*/ 14 h 44"/>
                <a:gd name="T46" fmla="*/ 4 w 24"/>
                <a:gd name="T47" fmla="*/ 12 h 44"/>
                <a:gd name="T48" fmla="*/ 0 w 24"/>
                <a:gd name="T49" fmla="*/ 10 h 44"/>
                <a:gd name="T50" fmla="*/ 0 w 24"/>
                <a:gd name="T51" fmla="*/ 6 h 44"/>
                <a:gd name="T52" fmla="*/ 2 w 24"/>
                <a:gd name="T53" fmla="*/ 2 h 44"/>
                <a:gd name="T54" fmla="*/ 6 w 24"/>
                <a:gd name="T55" fmla="*/ 0 h 44"/>
                <a:gd name="T56" fmla="*/ 6 w 24"/>
                <a:gd name="T57" fmla="*/ 0 h 44"/>
                <a:gd name="T58" fmla="*/ 8 w 24"/>
                <a:gd name="T59" fmla="*/ 2 h 44"/>
                <a:gd name="T60" fmla="*/ 10 w 24"/>
                <a:gd name="T61" fmla="*/ 0 h 44"/>
                <a:gd name="T62" fmla="*/ 10 w 24"/>
                <a:gd name="T63" fmla="*/ 0 h 44"/>
                <a:gd name="T64" fmla="*/ 10 w 24"/>
                <a:gd name="T65" fmla="*/ 0 h 44"/>
                <a:gd name="T66" fmla="*/ 12 w 24"/>
                <a:gd name="T67" fmla="*/ 2 h 44"/>
                <a:gd name="T68" fmla="*/ 14 w 24"/>
                <a:gd name="T69" fmla="*/ 2 h 44"/>
                <a:gd name="T70" fmla="*/ 16 w 24"/>
                <a:gd name="T71" fmla="*/ 4 h 44"/>
                <a:gd name="T72" fmla="*/ 16 w 24"/>
                <a:gd name="T73" fmla="*/ 6 h 44"/>
                <a:gd name="T74" fmla="*/ 16 w 24"/>
                <a:gd name="T75" fmla="*/ 10 h 44"/>
                <a:gd name="T76" fmla="*/ 18 w 24"/>
                <a:gd name="T77" fmla="*/ 12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4" h="44">
                  <a:moveTo>
                    <a:pt x="18" y="12"/>
                  </a:moveTo>
                  <a:lnTo>
                    <a:pt x="16" y="16"/>
                  </a:lnTo>
                  <a:lnTo>
                    <a:pt x="18" y="20"/>
                  </a:lnTo>
                  <a:lnTo>
                    <a:pt x="20" y="24"/>
                  </a:lnTo>
                  <a:lnTo>
                    <a:pt x="20" y="26"/>
                  </a:lnTo>
                  <a:lnTo>
                    <a:pt x="24" y="28"/>
                  </a:lnTo>
                  <a:lnTo>
                    <a:pt x="24" y="32"/>
                  </a:lnTo>
                  <a:lnTo>
                    <a:pt x="20" y="34"/>
                  </a:lnTo>
                  <a:lnTo>
                    <a:pt x="16" y="36"/>
                  </a:lnTo>
                  <a:lnTo>
                    <a:pt x="16" y="40"/>
                  </a:lnTo>
                  <a:lnTo>
                    <a:pt x="14" y="42"/>
                  </a:lnTo>
                  <a:lnTo>
                    <a:pt x="14" y="44"/>
                  </a:lnTo>
                  <a:lnTo>
                    <a:pt x="10" y="42"/>
                  </a:lnTo>
                  <a:lnTo>
                    <a:pt x="8" y="36"/>
                  </a:lnTo>
                  <a:lnTo>
                    <a:pt x="4" y="36"/>
                  </a:lnTo>
                  <a:lnTo>
                    <a:pt x="2" y="34"/>
                  </a:lnTo>
                  <a:lnTo>
                    <a:pt x="4" y="32"/>
                  </a:lnTo>
                  <a:lnTo>
                    <a:pt x="2" y="30"/>
                  </a:lnTo>
                  <a:lnTo>
                    <a:pt x="2" y="26"/>
                  </a:lnTo>
                  <a:lnTo>
                    <a:pt x="4" y="24"/>
                  </a:lnTo>
                  <a:lnTo>
                    <a:pt x="2" y="20"/>
                  </a:lnTo>
                  <a:lnTo>
                    <a:pt x="4" y="14"/>
                  </a:lnTo>
                  <a:lnTo>
                    <a:pt x="4" y="14"/>
                  </a:lnTo>
                  <a:lnTo>
                    <a:pt x="4" y="12"/>
                  </a:lnTo>
                  <a:lnTo>
                    <a:pt x="0" y="10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8" y="2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2" y="2"/>
                  </a:lnTo>
                  <a:lnTo>
                    <a:pt x="14" y="2"/>
                  </a:lnTo>
                  <a:lnTo>
                    <a:pt x="16" y="4"/>
                  </a:lnTo>
                  <a:lnTo>
                    <a:pt x="16" y="6"/>
                  </a:lnTo>
                  <a:lnTo>
                    <a:pt x="16" y="10"/>
                  </a:lnTo>
                  <a:lnTo>
                    <a:pt x="18" y="12"/>
                  </a:lnTo>
                  <a:close/>
                </a:path>
              </a:pathLst>
            </a:custGeom>
            <a:grpFill/>
            <a:ln w="6350">
              <a:solidFill>
                <a:srgbClr val="F6AA16"/>
              </a:solidFill>
              <a:round/>
              <a:headEnd/>
              <a:tailEnd/>
            </a:ln>
          </p:spPr>
          <p:txBody>
            <a:bodyPr vert="horz" wrap="square" lIns="45665" tIns="22832" rIns="45665" bIns="22832" numCol="1" anchor="t" anchorCtr="0" compatLnSpc="1">
              <a:prstTxWarp prst="textNoShape">
                <a:avLst/>
              </a:prstTxWarp>
            </a:bodyPr>
            <a:lstStyle/>
            <a:p>
              <a:pPr defTabSz="1751511"/>
              <a:endParaRPr lang="en-US" sz="3448">
                <a:solidFill>
                  <a:srgbClr val="FFFFFF"/>
                </a:solidFill>
                <a:latin typeface="Segoe UI"/>
              </a:endParaRPr>
            </a:p>
          </p:txBody>
        </p:sp>
      </p:grpSp>
      <p:grpSp>
        <p:nvGrpSpPr>
          <p:cNvPr id="312" name="Group 311">
            <a:extLst>
              <a:ext uri="{FF2B5EF4-FFF2-40B4-BE49-F238E27FC236}">
                <a16:creationId xmlns:a16="http://schemas.microsoft.com/office/drawing/2014/main" id="{EC8DC388-59EF-4D72-9688-9CECD6355AE4}"/>
              </a:ext>
            </a:extLst>
          </p:cNvPr>
          <p:cNvGrpSpPr/>
          <p:nvPr/>
        </p:nvGrpSpPr>
        <p:grpSpPr>
          <a:xfrm>
            <a:off x="6197561" y="6084573"/>
            <a:ext cx="479037" cy="596365"/>
            <a:chOff x="6432840" y="1512398"/>
            <a:chExt cx="3720545" cy="4631790"/>
          </a:xfrm>
          <a:solidFill>
            <a:srgbClr val="202E50"/>
          </a:solidFill>
        </p:grpSpPr>
        <p:grpSp>
          <p:nvGrpSpPr>
            <p:cNvPr id="313" name="Group 312">
              <a:extLst>
                <a:ext uri="{FF2B5EF4-FFF2-40B4-BE49-F238E27FC236}">
                  <a16:creationId xmlns:a16="http://schemas.microsoft.com/office/drawing/2014/main" id="{58B0111D-49BF-443A-849F-F90B90112558}"/>
                </a:ext>
              </a:extLst>
            </p:cNvPr>
            <p:cNvGrpSpPr/>
            <p:nvPr/>
          </p:nvGrpSpPr>
          <p:grpSpPr>
            <a:xfrm>
              <a:off x="6432840" y="1512398"/>
              <a:ext cx="3720545" cy="4631790"/>
              <a:chOff x="6432840" y="1512398"/>
              <a:chExt cx="3720545" cy="4631790"/>
            </a:xfrm>
            <a:grpFill/>
          </p:grpSpPr>
          <p:pic>
            <p:nvPicPr>
              <p:cNvPr id="321" name="China">
                <a:extLst>
                  <a:ext uri="{FF2B5EF4-FFF2-40B4-BE49-F238E27FC236}">
                    <a16:creationId xmlns:a16="http://schemas.microsoft.com/office/drawing/2014/main" id="{6856AD7E-CE4C-48EC-9A1F-FD60858A15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6">
                <a:extLst>
                  <a:ext uri="{96DAC541-7B7A-43D3-8B79-37D633B846F1}">
                    <asvg:svgBlip xmlns:asvg="http://schemas.microsoft.com/office/drawing/2016/SVG/main" r:embed="rId147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7435215" y="2836528"/>
                <a:ext cx="1447365" cy="1079678"/>
              </a:xfrm>
              <a:custGeom>
                <a:avLst/>
                <a:gdLst>
                  <a:gd name="connsiteX0" fmla="*/ 0 w 1438501"/>
                  <a:gd name="connsiteY0" fmla="*/ 0 h 1078004"/>
                  <a:gd name="connsiteX1" fmla="*/ 1438501 w 1438501"/>
                  <a:gd name="connsiteY1" fmla="*/ 0 h 1078004"/>
                  <a:gd name="connsiteX2" fmla="*/ 1438501 w 1438501"/>
                  <a:gd name="connsiteY2" fmla="*/ 1078004 h 1078004"/>
                  <a:gd name="connsiteX3" fmla="*/ 0 w 1438501"/>
                  <a:gd name="connsiteY3" fmla="*/ 1078004 h 1078004"/>
                  <a:gd name="connsiteX4" fmla="*/ 0 w 1438501"/>
                  <a:gd name="connsiteY4" fmla="*/ 0 h 1078004"/>
                  <a:gd name="connsiteX5" fmla="*/ 1384201 w 1438501"/>
                  <a:gd name="connsiteY5" fmla="*/ 377038 h 1078004"/>
                  <a:gd name="connsiteX6" fmla="*/ 1384201 w 1438501"/>
                  <a:gd name="connsiteY6" fmla="*/ 380866 h 1078004"/>
                  <a:gd name="connsiteX7" fmla="*/ 1384201 w 1438501"/>
                  <a:gd name="connsiteY7" fmla="*/ 384694 h 1078004"/>
                  <a:gd name="connsiteX8" fmla="*/ 1388028 w 1438501"/>
                  <a:gd name="connsiteY8" fmla="*/ 388521 h 1078004"/>
                  <a:gd name="connsiteX9" fmla="*/ 1384201 w 1438501"/>
                  <a:gd name="connsiteY9" fmla="*/ 392349 h 1078004"/>
                  <a:gd name="connsiteX10" fmla="*/ 1380373 w 1438501"/>
                  <a:gd name="connsiteY10" fmla="*/ 392349 h 1078004"/>
                  <a:gd name="connsiteX11" fmla="*/ 1376545 w 1438501"/>
                  <a:gd name="connsiteY11" fmla="*/ 400004 h 1078004"/>
                  <a:gd name="connsiteX12" fmla="*/ 1376545 w 1438501"/>
                  <a:gd name="connsiteY12" fmla="*/ 403832 h 1078004"/>
                  <a:gd name="connsiteX13" fmla="*/ 1365062 w 1438501"/>
                  <a:gd name="connsiteY13" fmla="*/ 411488 h 1078004"/>
                  <a:gd name="connsiteX14" fmla="*/ 1361234 w 1438501"/>
                  <a:gd name="connsiteY14" fmla="*/ 411488 h 1078004"/>
                  <a:gd name="connsiteX15" fmla="*/ 1357407 w 1438501"/>
                  <a:gd name="connsiteY15" fmla="*/ 415315 h 1078004"/>
                  <a:gd name="connsiteX16" fmla="*/ 1361234 w 1438501"/>
                  <a:gd name="connsiteY16" fmla="*/ 419143 h 1078004"/>
                  <a:gd name="connsiteX17" fmla="*/ 1368890 w 1438501"/>
                  <a:gd name="connsiteY17" fmla="*/ 422971 h 1078004"/>
                  <a:gd name="connsiteX18" fmla="*/ 1368890 w 1438501"/>
                  <a:gd name="connsiteY18" fmla="*/ 426798 h 1078004"/>
                  <a:gd name="connsiteX19" fmla="*/ 1365062 w 1438501"/>
                  <a:gd name="connsiteY19" fmla="*/ 434454 h 1078004"/>
                  <a:gd name="connsiteX20" fmla="*/ 1357407 w 1438501"/>
                  <a:gd name="connsiteY20" fmla="*/ 434454 h 1078004"/>
                  <a:gd name="connsiteX21" fmla="*/ 1349751 w 1438501"/>
                  <a:gd name="connsiteY21" fmla="*/ 434454 h 1078004"/>
                  <a:gd name="connsiteX22" fmla="*/ 1342096 w 1438501"/>
                  <a:gd name="connsiteY22" fmla="*/ 434454 h 1078004"/>
                  <a:gd name="connsiteX23" fmla="*/ 1338268 w 1438501"/>
                  <a:gd name="connsiteY23" fmla="*/ 434454 h 1078004"/>
                  <a:gd name="connsiteX24" fmla="*/ 1338268 w 1438501"/>
                  <a:gd name="connsiteY24" fmla="*/ 430626 h 1078004"/>
                  <a:gd name="connsiteX25" fmla="*/ 1334440 w 1438501"/>
                  <a:gd name="connsiteY25" fmla="*/ 430626 h 1078004"/>
                  <a:gd name="connsiteX26" fmla="*/ 1326785 w 1438501"/>
                  <a:gd name="connsiteY26" fmla="*/ 422971 h 1078004"/>
                  <a:gd name="connsiteX27" fmla="*/ 1322957 w 1438501"/>
                  <a:gd name="connsiteY27" fmla="*/ 426798 h 1078004"/>
                  <a:gd name="connsiteX28" fmla="*/ 1322957 w 1438501"/>
                  <a:gd name="connsiteY28" fmla="*/ 434454 h 1078004"/>
                  <a:gd name="connsiteX29" fmla="*/ 1322957 w 1438501"/>
                  <a:gd name="connsiteY29" fmla="*/ 438282 h 1078004"/>
                  <a:gd name="connsiteX30" fmla="*/ 1322957 w 1438501"/>
                  <a:gd name="connsiteY30" fmla="*/ 442109 h 1078004"/>
                  <a:gd name="connsiteX31" fmla="*/ 1319129 w 1438501"/>
                  <a:gd name="connsiteY31" fmla="*/ 453593 h 1078004"/>
                  <a:gd name="connsiteX32" fmla="*/ 1311474 w 1438501"/>
                  <a:gd name="connsiteY32" fmla="*/ 453593 h 1078004"/>
                  <a:gd name="connsiteX33" fmla="*/ 1311474 w 1438501"/>
                  <a:gd name="connsiteY33" fmla="*/ 461248 h 1078004"/>
                  <a:gd name="connsiteX34" fmla="*/ 1303818 w 1438501"/>
                  <a:gd name="connsiteY34" fmla="*/ 468903 h 1078004"/>
                  <a:gd name="connsiteX35" fmla="*/ 1303818 w 1438501"/>
                  <a:gd name="connsiteY35" fmla="*/ 472731 h 1078004"/>
                  <a:gd name="connsiteX36" fmla="*/ 1299991 w 1438501"/>
                  <a:gd name="connsiteY36" fmla="*/ 476559 h 1078004"/>
                  <a:gd name="connsiteX37" fmla="*/ 1296163 w 1438501"/>
                  <a:gd name="connsiteY37" fmla="*/ 484214 h 1078004"/>
                  <a:gd name="connsiteX38" fmla="*/ 1296163 w 1438501"/>
                  <a:gd name="connsiteY38" fmla="*/ 495697 h 1078004"/>
                  <a:gd name="connsiteX39" fmla="*/ 1296163 w 1438501"/>
                  <a:gd name="connsiteY39" fmla="*/ 499525 h 1078004"/>
                  <a:gd name="connsiteX40" fmla="*/ 1296163 w 1438501"/>
                  <a:gd name="connsiteY40" fmla="*/ 507181 h 1078004"/>
                  <a:gd name="connsiteX41" fmla="*/ 1299991 w 1438501"/>
                  <a:gd name="connsiteY41" fmla="*/ 503353 h 1078004"/>
                  <a:gd name="connsiteX42" fmla="*/ 1303818 w 1438501"/>
                  <a:gd name="connsiteY42" fmla="*/ 499525 h 1078004"/>
                  <a:gd name="connsiteX43" fmla="*/ 1307646 w 1438501"/>
                  <a:gd name="connsiteY43" fmla="*/ 503353 h 1078004"/>
                  <a:gd name="connsiteX44" fmla="*/ 1311474 w 1438501"/>
                  <a:gd name="connsiteY44" fmla="*/ 507181 h 1078004"/>
                  <a:gd name="connsiteX45" fmla="*/ 1319129 w 1438501"/>
                  <a:gd name="connsiteY45" fmla="*/ 503353 h 1078004"/>
                  <a:gd name="connsiteX46" fmla="*/ 1319129 w 1438501"/>
                  <a:gd name="connsiteY46" fmla="*/ 499525 h 1078004"/>
                  <a:gd name="connsiteX47" fmla="*/ 1322957 w 1438501"/>
                  <a:gd name="connsiteY47" fmla="*/ 499525 h 1078004"/>
                  <a:gd name="connsiteX48" fmla="*/ 1322957 w 1438501"/>
                  <a:gd name="connsiteY48" fmla="*/ 503353 h 1078004"/>
                  <a:gd name="connsiteX49" fmla="*/ 1319129 w 1438501"/>
                  <a:gd name="connsiteY49" fmla="*/ 507181 h 1078004"/>
                  <a:gd name="connsiteX50" fmla="*/ 1322957 w 1438501"/>
                  <a:gd name="connsiteY50" fmla="*/ 511008 h 1078004"/>
                  <a:gd name="connsiteX51" fmla="*/ 1315302 w 1438501"/>
                  <a:gd name="connsiteY51" fmla="*/ 522491 h 1078004"/>
                  <a:gd name="connsiteX52" fmla="*/ 1315302 w 1438501"/>
                  <a:gd name="connsiteY52" fmla="*/ 530147 h 1078004"/>
                  <a:gd name="connsiteX53" fmla="*/ 1319129 w 1438501"/>
                  <a:gd name="connsiteY53" fmla="*/ 533975 h 1078004"/>
                  <a:gd name="connsiteX54" fmla="*/ 1326785 w 1438501"/>
                  <a:gd name="connsiteY54" fmla="*/ 533975 h 1078004"/>
                  <a:gd name="connsiteX55" fmla="*/ 1330613 w 1438501"/>
                  <a:gd name="connsiteY55" fmla="*/ 530147 h 1078004"/>
                  <a:gd name="connsiteX56" fmla="*/ 1326785 w 1438501"/>
                  <a:gd name="connsiteY56" fmla="*/ 537802 h 1078004"/>
                  <a:gd name="connsiteX57" fmla="*/ 1319129 w 1438501"/>
                  <a:gd name="connsiteY57" fmla="*/ 537802 h 1078004"/>
                  <a:gd name="connsiteX58" fmla="*/ 1315302 w 1438501"/>
                  <a:gd name="connsiteY58" fmla="*/ 541630 h 1078004"/>
                  <a:gd name="connsiteX59" fmla="*/ 1315302 w 1438501"/>
                  <a:gd name="connsiteY59" fmla="*/ 553113 h 1078004"/>
                  <a:gd name="connsiteX60" fmla="*/ 1315302 w 1438501"/>
                  <a:gd name="connsiteY60" fmla="*/ 556941 h 1078004"/>
                  <a:gd name="connsiteX61" fmla="*/ 1319129 w 1438501"/>
                  <a:gd name="connsiteY61" fmla="*/ 556941 h 1078004"/>
                  <a:gd name="connsiteX62" fmla="*/ 1322957 w 1438501"/>
                  <a:gd name="connsiteY62" fmla="*/ 556941 h 1078004"/>
                  <a:gd name="connsiteX63" fmla="*/ 1326785 w 1438501"/>
                  <a:gd name="connsiteY63" fmla="*/ 556941 h 1078004"/>
                  <a:gd name="connsiteX64" fmla="*/ 1322957 w 1438501"/>
                  <a:gd name="connsiteY64" fmla="*/ 564596 h 1078004"/>
                  <a:gd name="connsiteX65" fmla="*/ 1322957 w 1438501"/>
                  <a:gd name="connsiteY65" fmla="*/ 568424 h 1078004"/>
                  <a:gd name="connsiteX66" fmla="*/ 1326785 w 1438501"/>
                  <a:gd name="connsiteY66" fmla="*/ 564596 h 1078004"/>
                  <a:gd name="connsiteX67" fmla="*/ 1330613 w 1438501"/>
                  <a:gd name="connsiteY67" fmla="*/ 564596 h 1078004"/>
                  <a:gd name="connsiteX68" fmla="*/ 1338268 w 1438501"/>
                  <a:gd name="connsiteY68" fmla="*/ 560769 h 1078004"/>
                  <a:gd name="connsiteX69" fmla="*/ 1334440 w 1438501"/>
                  <a:gd name="connsiteY69" fmla="*/ 556941 h 1078004"/>
                  <a:gd name="connsiteX70" fmla="*/ 1338268 w 1438501"/>
                  <a:gd name="connsiteY70" fmla="*/ 556941 h 1078004"/>
                  <a:gd name="connsiteX71" fmla="*/ 1342096 w 1438501"/>
                  <a:gd name="connsiteY71" fmla="*/ 560769 h 1078004"/>
                  <a:gd name="connsiteX72" fmla="*/ 1345923 w 1438501"/>
                  <a:gd name="connsiteY72" fmla="*/ 556941 h 1078004"/>
                  <a:gd name="connsiteX73" fmla="*/ 1349751 w 1438501"/>
                  <a:gd name="connsiteY73" fmla="*/ 549286 h 1078004"/>
                  <a:gd name="connsiteX74" fmla="*/ 1361234 w 1438501"/>
                  <a:gd name="connsiteY74" fmla="*/ 545458 h 1078004"/>
                  <a:gd name="connsiteX75" fmla="*/ 1368890 w 1438501"/>
                  <a:gd name="connsiteY75" fmla="*/ 541630 h 1078004"/>
                  <a:gd name="connsiteX76" fmla="*/ 1384201 w 1438501"/>
                  <a:gd name="connsiteY76" fmla="*/ 537802 h 1078004"/>
                  <a:gd name="connsiteX77" fmla="*/ 1391856 w 1438501"/>
                  <a:gd name="connsiteY77" fmla="*/ 530147 h 1078004"/>
                  <a:gd name="connsiteX78" fmla="*/ 1391856 w 1438501"/>
                  <a:gd name="connsiteY78" fmla="*/ 526319 h 1078004"/>
                  <a:gd name="connsiteX79" fmla="*/ 1372717 w 1438501"/>
                  <a:gd name="connsiteY79" fmla="*/ 514836 h 1078004"/>
                  <a:gd name="connsiteX80" fmla="*/ 1365062 w 1438501"/>
                  <a:gd name="connsiteY80" fmla="*/ 511008 h 1078004"/>
                  <a:gd name="connsiteX81" fmla="*/ 1361234 w 1438501"/>
                  <a:gd name="connsiteY81" fmla="*/ 503353 h 1078004"/>
                  <a:gd name="connsiteX82" fmla="*/ 1365062 w 1438501"/>
                  <a:gd name="connsiteY82" fmla="*/ 503353 h 1078004"/>
                  <a:gd name="connsiteX83" fmla="*/ 1361234 w 1438501"/>
                  <a:gd name="connsiteY83" fmla="*/ 499525 h 1078004"/>
                  <a:gd name="connsiteX84" fmla="*/ 1361234 w 1438501"/>
                  <a:gd name="connsiteY84" fmla="*/ 491870 h 1078004"/>
                  <a:gd name="connsiteX85" fmla="*/ 1368890 w 1438501"/>
                  <a:gd name="connsiteY85" fmla="*/ 488042 h 1078004"/>
                  <a:gd name="connsiteX86" fmla="*/ 1368890 w 1438501"/>
                  <a:gd name="connsiteY86" fmla="*/ 484214 h 1078004"/>
                  <a:gd name="connsiteX87" fmla="*/ 1376545 w 1438501"/>
                  <a:gd name="connsiteY87" fmla="*/ 480387 h 1078004"/>
                  <a:gd name="connsiteX88" fmla="*/ 1380373 w 1438501"/>
                  <a:gd name="connsiteY88" fmla="*/ 480387 h 1078004"/>
                  <a:gd name="connsiteX89" fmla="*/ 1380373 w 1438501"/>
                  <a:gd name="connsiteY89" fmla="*/ 476559 h 1078004"/>
                  <a:gd name="connsiteX90" fmla="*/ 1384201 w 1438501"/>
                  <a:gd name="connsiteY90" fmla="*/ 472731 h 1078004"/>
                  <a:gd name="connsiteX91" fmla="*/ 1380373 w 1438501"/>
                  <a:gd name="connsiteY91" fmla="*/ 472731 h 1078004"/>
                  <a:gd name="connsiteX92" fmla="*/ 1395684 w 1438501"/>
                  <a:gd name="connsiteY92" fmla="*/ 457420 h 1078004"/>
                  <a:gd name="connsiteX93" fmla="*/ 1391856 w 1438501"/>
                  <a:gd name="connsiteY93" fmla="*/ 457420 h 1078004"/>
                  <a:gd name="connsiteX94" fmla="*/ 1399512 w 1438501"/>
                  <a:gd name="connsiteY94" fmla="*/ 449765 h 1078004"/>
                  <a:gd name="connsiteX95" fmla="*/ 1399512 w 1438501"/>
                  <a:gd name="connsiteY95" fmla="*/ 445937 h 1078004"/>
                  <a:gd name="connsiteX96" fmla="*/ 1395684 w 1438501"/>
                  <a:gd name="connsiteY96" fmla="*/ 442109 h 1078004"/>
                  <a:gd name="connsiteX97" fmla="*/ 1395684 w 1438501"/>
                  <a:gd name="connsiteY97" fmla="*/ 430626 h 1078004"/>
                  <a:gd name="connsiteX98" fmla="*/ 1391856 w 1438501"/>
                  <a:gd name="connsiteY98" fmla="*/ 426798 h 1078004"/>
                  <a:gd name="connsiteX99" fmla="*/ 1391856 w 1438501"/>
                  <a:gd name="connsiteY99" fmla="*/ 419143 h 1078004"/>
                  <a:gd name="connsiteX100" fmla="*/ 1395684 w 1438501"/>
                  <a:gd name="connsiteY100" fmla="*/ 407660 h 1078004"/>
                  <a:gd name="connsiteX101" fmla="*/ 1395684 w 1438501"/>
                  <a:gd name="connsiteY101" fmla="*/ 403832 h 1078004"/>
                  <a:gd name="connsiteX102" fmla="*/ 1399512 w 1438501"/>
                  <a:gd name="connsiteY102" fmla="*/ 403832 h 1078004"/>
                  <a:gd name="connsiteX103" fmla="*/ 1403339 w 1438501"/>
                  <a:gd name="connsiteY103" fmla="*/ 392349 h 1078004"/>
                  <a:gd name="connsiteX104" fmla="*/ 1407167 w 1438501"/>
                  <a:gd name="connsiteY104" fmla="*/ 392349 h 1078004"/>
                  <a:gd name="connsiteX105" fmla="*/ 1403339 w 1438501"/>
                  <a:gd name="connsiteY105" fmla="*/ 388521 h 1078004"/>
                  <a:gd name="connsiteX106" fmla="*/ 1391856 w 1438501"/>
                  <a:gd name="connsiteY106" fmla="*/ 384694 h 1078004"/>
                  <a:gd name="connsiteX107" fmla="*/ 1391856 w 1438501"/>
                  <a:gd name="connsiteY107" fmla="*/ 377038 h 1078004"/>
                  <a:gd name="connsiteX108" fmla="*/ 1388028 w 1438501"/>
                  <a:gd name="connsiteY108" fmla="*/ 377038 h 1078004"/>
                  <a:gd name="connsiteX109" fmla="*/ 1384201 w 1438501"/>
                  <a:gd name="connsiteY109" fmla="*/ 377038 h 10780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</a:cxnLst>
                <a:rect l="l" t="t" r="r" b="b"/>
                <a:pathLst>
                  <a:path w="1438501" h="1078004">
                    <a:moveTo>
                      <a:pt x="0" y="0"/>
                    </a:moveTo>
                    <a:lnTo>
                      <a:pt x="1438501" y="0"/>
                    </a:lnTo>
                    <a:lnTo>
                      <a:pt x="1438501" y="1078004"/>
                    </a:lnTo>
                    <a:lnTo>
                      <a:pt x="0" y="1078004"/>
                    </a:lnTo>
                    <a:lnTo>
                      <a:pt x="0" y="0"/>
                    </a:lnTo>
                    <a:close/>
                    <a:moveTo>
                      <a:pt x="1384201" y="377038"/>
                    </a:moveTo>
                    <a:lnTo>
                      <a:pt x="1384201" y="380866"/>
                    </a:lnTo>
                    <a:lnTo>
                      <a:pt x="1384201" y="384694"/>
                    </a:lnTo>
                    <a:lnTo>
                      <a:pt x="1388028" y="388521"/>
                    </a:lnTo>
                    <a:lnTo>
                      <a:pt x="1384201" y="392349"/>
                    </a:lnTo>
                    <a:lnTo>
                      <a:pt x="1380373" y="392349"/>
                    </a:lnTo>
                    <a:lnTo>
                      <a:pt x="1376545" y="400004"/>
                    </a:lnTo>
                    <a:lnTo>
                      <a:pt x="1376545" y="403832"/>
                    </a:lnTo>
                    <a:lnTo>
                      <a:pt x="1365062" y="411488"/>
                    </a:lnTo>
                    <a:lnTo>
                      <a:pt x="1361234" y="411488"/>
                    </a:lnTo>
                    <a:lnTo>
                      <a:pt x="1357407" y="415315"/>
                    </a:lnTo>
                    <a:lnTo>
                      <a:pt x="1361234" y="419143"/>
                    </a:lnTo>
                    <a:lnTo>
                      <a:pt x="1368890" y="422971"/>
                    </a:lnTo>
                    <a:lnTo>
                      <a:pt x="1368890" y="426798"/>
                    </a:lnTo>
                    <a:lnTo>
                      <a:pt x="1365062" y="434454"/>
                    </a:lnTo>
                    <a:lnTo>
                      <a:pt x="1357407" y="434454"/>
                    </a:lnTo>
                    <a:lnTo>
                      <a:pt x="1349751" y="434454"/>
                    </a:lnTo>
                    <a:lnTo>
                      <a:pt x="1342096" y="434454"/>
                    </a:lnTo>
                    <a:lnTo>
                      <a:pt x="1338268" y="434454"/>
                    </a:lnTo>
                    <a:lnTo>
                      <a:pt x="1338268" y="430626"/>
                    </a:lnTo>
                    <a:lnTo>
                      <a:pt x="1334440" y="430626"/>
                    </a:lnTo>
                    <a:lnTo>
                      <a:pt x="1326785" y="422971"/>
                    </a:lnTo>
                    <a:lnTo>
                      <a:pt x="1322957" y="426798"/>
                    </a:lnTo>
                    <a:lnTo>
                      <a:pt x="1322957" y="434454"/>
                    </a:lnTo>
                    <a:lnTo>
                      <a:pt x="1322957" y="438282"/>
                    </a:lnTo>
                    <a:lnTo>
                      <a:pt x="1322957" y="442109"/>
                    </a:lnTo>
                    <a:lnTo>
                      <a:pt x="1319129" y="453593"/>
                    </a:lnTo>
                    <a:lnTo>
                      <a:pt x="1311474" y="453593"/>
                    </a:lnTo>
                    <a:lnTo>
                      <a:pt x="1311474" y="461248"/>
                    </a:lnTo>
                    <a:lnTo>
                      <a:pt x="1303818" y="468903"/>
                    </a:lnTo>
                    <a:lnTo>
                      <a:pt x="1303818" y="472731"/>
                    </a:lnTo>
                    <a:lnTo>
                      <a:pt x="1299991" y="476559"/>
                    </a:lnTo>
                    <a:lnTo>
                      <a:pt x="1296163" y="484214"/>
                    </a:lnTo>
                    <a:lnTo>
                      <a:pt x="1296163" y="495697"/>
                    </a:lnTo>
                    <a:lnTo>
                      <a:pt x="1296163" y="499525"/>
                    </a:lnTo>
                    <a:lnTo>
                      <a:pt x="1296163" y="507181"/>
                    </a:lnTo>
                    <a:lnTo>
                      <a:pt x="1299991" y="503353"/>
                    </a:lnTo>
                    <a:lnTo>
                      <a:pt x="1303818" y="499525"/>
                    </a:lnTo>
                    <a:lnTo>
                      <a:pt x="1307646" y="503353"/>
                    </a:lnTo>
                    <a:lnTo>
                      <a:pt x="1311474" y="507181"/>
                    </a:lnTo>
                    <a:lnTo>
                      <a:pt x="1319129" y="503353"/>
                    </a:lnTo>
                    <a:lnTo>
                      <a:pt x="1319129" y="499525"/>
                    </a:lnTo>
                    <a:lnTo>
                      <a:pt x="1322957" y="499525"/>
                    </a:lnTo>
                    <a:lnTo>
                      <a:pt x="1322957" y="503353"/>
                    </a:lnTo>
                    <a:lnTo>
                      <a:pt x="1319129" y="507181"/>
                    </a:lnTo>
                    <a:lnTo>
                      <a:pt x="1322957" y="511008"/>
                    </a:lnTo>
                    <a:lnTo>
                      <a:pt x="1315302" y="522491"/>
                    </a:lnTo>
                    <a:lnTo>
                      <a:pt x="1315302" y="530147"/>
                    </a:lnTo>
                    <a:lnTo>
                      <a:pt x="1319129" y="533975"/>
                    </a:lnTo>
                    <a:lnTo>
                      <a:pt x="1326785" y="533975"/>
                    </a:lnTo>
                    <a:lnTo>
                      <a:pt x="1330613" y="530147"/>
                    </a:lnTo>
                    <a:lnTo>
                      <a:pt x="1326785" y="537802"/>
                    </a:lnTo>
                    <a:lnTo>
                      <a:pt x="1319129" y="537802"/>
                    </a:lnTo>
                    <a:lnTo>
                      <a:pt x="1315302" y="541630"/>
                    </a:lnTo>
                    <a:lnTo>
                      <a:pt x="1315302" y="553113"/>
                    </a:lnTo>
                    <a:lnTo>
                      <a:pt x="1315302" y="556941"/>
                    </a:lnTo>
                    <a:lnTo>
                      <a:pt x="1319129" y="556941"/>
                    </a:lnTo>
                    <a:lnTo>
                      <a:pt x="1322957" y="556941"/>
                    </a:lnTo>
                    <a:lnTo>
                      <a:pt x="1326785" y="556941"/>
                    </a:lnTo>
                    <a:lnTo>
                      <a:pt x="1322957" y="564596"/>
                    </a:lnTo>
                    <a:lnTo>
                      <a:pt x="1322957" y="568424"/>
                    </a:lnTo>
                    <a:lnTo>
                      <a:pt x="1326785" y="564596"/>
                    </a:lnTo>
                    <a:lnTo>
                      <a:pt x="1330613" y="564596"/>
                    </a:lnTo>
                    <a:lnTo>
                      <a:pt x="1338268" y="560769"/>
                    </a:lnTo>
                    <a:lnTo>
                      <a:pt x="1334440" y="556941"/>
                    </a:lnTo>
                    <a:lnTo>
                      <a:pt x="1338268" y="556941"/>
                    </a:lnTo>
                    <a:lnTo>
                      <a:pt x="1342096" y="560769"/>
                    </a:lnTo>
                    <a:lnTo>
                      <a:pt x="1345923" y="556941"/>
                    </a:lnTo>
                    <a:lnTo>
                      <a:pt x="1349751" y="549286"/>
                    </a:lnTo>
                    <a:lnTo>
                      <a:pt x="1361234" y="545458"/>
                    </a:lnTo>
                    <a:lnTo>
                      <a:pt x="1368890" y="541630"/>
                    </a:lnTo>
                    <a:lnTo>
                      <a:pt x="1384201" y="537802"/>
                    </a:lnTo>
                    <a:lnTo>
                      <a:pt x="1391856" y="530147"/>
                    </a:lnTo>
                    <a:lnTo>
                      <a:pt x="1391856" y="526319"/>
                    </a:lnTo>
                    <a:lnTo>
                      <a:pt x="1372717" y="514836"/>
                    </a:lnTo>
                    <a:lnTo>
                      <a:pt x="1365062" y="511008"/>
                    </a:lnTo>
                    <a:lnTo>
                      <a:pt x="1361234" y="503353"/>
                    </a:lnTo>
                    <a:lnTo>
                      <a:pt x="1365062" y="503353"/>
                    </a:lnTo>
                    <a:lnTo>
                      <a:pt x="1361234" y="499525"/>
                    </a:lnTo>
                    <a:lnTo>
                      <a:pt x="1361234" y="491870"/>
                    </a:lnTo>
                    <a:lnTo>
                      <a:pt x="1368890" y="488042"/>
                    </a:lnTo>
                    <a:lnTo>
                      <a:pt x="1368890" y="484214"/>
                    </a:lnTo>
                    <a:lnTo>
                      <a:pt x="1376545" y="480387"/>
                    </a:lnTo>
                    <a:lnTo>
                      <a:pt x="1380373" y="480387"/>
                    </a:lnTo>
                    <a:lnTo>
                      <a:pt x="1380373" y="476559"/>
                    </a:lnTo>
                    <a:lnTo>
                      <a:pt x="1384201" y="472731"/>
                    </a:lnTo>
                    <a:lnTo>
                      <a:pt x="1380373" y="472731"/>
                    </a:lnTo>
                    <a:lnTo>
                      <a:pt x="1395684" y="457420"/>
                    </a:lnTo>
                    <a:lnTo>
                      <a:pt x="1391856" y="457420"/>
                    </a:lnTo>
                    <a:lnTo>
                      <a:pt x="1399512" y="449765"/>
                    </a:lnTo>
                    <a:lnTo>
                      <a:pt x="1399512" y="445937"/>
                    </a:lnTo>
                    <a:lnTo>
                      <a:pt x="1395684" y="442109"/>
                    </a:lnTo>
                    <a:lnTo>
                      <a:pt x="1395684" y="430626"/>
                    </a:lnTo>
                    <a:lnTo>
                      <a:pt x="1391856" y="426798"/>
                    </a:lnTo>
                    <a:lnTo>
                      <a:pt x="1391856" y="419143"/>
                    </a:lnTo>
                    <a:lnTo>
                      <a:pt x="1395684" y="407660"/>
                    </a:lnTo>
                    <a:lnTo>
                      <a:pt x="1395684" y="403832"/>
                    </a:lnTo>
                    <a:lnTo>
                      <a:pt x="1399512" y="403832"/>
                    </a:lnTo>
                    <a:lnTo>
                      <a:pt x="1403339" y="392349"/>
                    </a:lnTo>
                    <a:lnTo>
                      <a:pt x="1407167" y="392349"/>
                    </a:lnTo>
                    <a:lnTo>
                      <a:pt x="1403339" y="388521"/>
                    </a:lnTo>
                    <a:lnTo>
                      <a:pt x="1391856" y="384694"/>
                    </a:lnTo>
                    <a:lnTo>
                      <a:pt x="1391856" y="377038"/>
                    </a:lnTo>
                    <a:lnTo>
                      <a:pt x="1388028" y="377038"/>
                    </a:lnTo>
                    <a:lnTo>
                      <a:pt x="1384201" y="377038"/>
                    </a:lnTo>
                    <a:close/>
                  </a:path>
                </a:pathLst>
              </a:custGeom>
            </p:spPr>
          </p:pic>
          <p:sp>
            <p:nvSpPr>
              <p:cNvPr id="322" name="Vietnam">
                <a:extLst>
                  <a:ext uri="{FF2B5EF4-FFF2-40B4-BE49-F238E27FC236}">
                    <a16:creationId xmlns:a16="http://schemas.microsoft.com/office/drawing/2014/main" id="{826AAE66-0D7C-452B-BDD9-E698A63B043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304595" y="3839651"/>
                <a:ext cx="195214" cy="378944"/>
              </a:xfrm>
              <a:custGeom>
                <a:avLst/>
                <a:gdLst>
                  <a:gd name="T0" fmla="*/ 4 w 102"/>
                  <a:gd name="T1" fmla="*/ 10 h 198"/>
                  <a:gd name="T2" fmla="*/ 10 w 102"/>
                  <a:gd name="T3" fmla="*/ 14 h 198"/>
                  <a:gd name="T4" fmla="*/ 18 w 102"/>
                  <a:gd name="T5" fmla="*/ 10 h 198"/>
                  <a:gd name="T6" fmla="*/ 28 w 102"/>
                  <a:gd name="T7" fmla="*/ 8 h 198"/>
                  <a:gd name="T8" fmla="*/ 38 w 102"/>
                  <a:gd name="T9" fmla="*/ 0 h 198"/>
                  <a:gd name="T10" fmla="*/ 50 w 102"/>
                  <a:gd name="T11" fmla="*/ 6 h 198"/>
                  <a:gd name="T12" fmla="*/ 54 w 102"/>
                  <a:gd name="T13" fmla="*/ 10 h 198"/>
                  <a:gd name="T14" fmla="*/ 62 w 102"/>
                  <a:gd name="T15" fmla="*/ 22 h 198"/>
                  <a:gd name="T16" fmla="*/ 70 w 102"/>
                  <a:gd name="T17" fmla="*/ 24 h 198"/>
                  <a:gd name="T18" fmla="*/ 72 w 102"/>
                  <a:gd name="T19" fmla="*/ 28 h 198"/>
                  <a:gd name="T20" fmla="*/ 64 w 102"/>
                  <a:gd name="T21" fmla="*/ 30 h 198"/>
                  <a:gd name="T22" fmla="*/ 60 w 102"/>
                  <a:gd name="T23" fmla="*/ 34 h 198"/>
                  <a:gd name="T24" fmla="*/ 56 w 102"/>
                  <a:gd name="T25" fmla="*/ 36 h 198"/>
                  <a:gd name="T26" fmla="*/ 54 w 102"/>
                  <a:gd name="T27" fmla="*/ 42 h 198"/>
                  <a:gd name="T28" fmla="*/ 50 w 102"/>
                  <a:gd name="T29" fmla="*/ 48 h 198"/>
                  <a:gd name="T30" fmla="*/ 46 w 102"/>
                  <a:gd name="T31" fmla="*/ 52 h 198"/>
                  <a:gd name="T32" fmla="*/ 46 w 102"/>
                  <a:gd name="T33" fmla="*/ 62 h 198"/>
                  <a:gd name="T34" fmla="*/ 52 w 102"/>
                  <a:gd name="T35" fmla="*/ 68 h 198"/>
                  <a:gd name="T36" fmla="*/ 58 w 102"/>
                  <a:gd name="T37" fmla="*/ 76 h 198"/>
                  <a:gd name="T38" fmla="*/ 66 w 102"/>
                  <a:gd name="T39" fmla="*/ 86 h 198"/>
                  <a:gd name="T40" fmla="*/ 88 w 102"/>
                  <a:gd name="T41" fmla="*/ 104 h 198"/>
                  <a:gd name="T42" fmla="*/ 92 w 102"/>
                  <a:gd name="T43" fmla="*/ 112 h 198"/>
                  <a:gd name="T44" fmla="*/ 96 w 102"/>
                  <a:gd name="T45" fmla="*/ 122 h 198"/>
                  <a:gd name="T46" fmla="*/ 98 w 102"/>
                  <a:gd name="T47" fmla="*/ 132 h 198"/>
                  <a:gd name="T48" fmla="*/ 100 w 102"/>
                  <a:gd name="T49" fmla="*/ 140 h 198"/>
                  <a:gd name="T50" fmla="*/ 100 w 102"/>
                  <a:gd name="T51" fmla="*/ 142 h 198"/>
                  <a:gd name="T52" fmla="*/ 98 w 102"/>
                  <a:gd name="T53" fmla="*/ 148 h 198"/>
                  <a:gd name="T54" fmla="*/ 98 w 102"/>
                  <a:gd name="T55" fmla="*/ 158 h 198"/>
                  <a:gd name="T56" fmla="*/ 90 w 102"/>
                  <a:gd name="T57" fmla="*/ 166 h 198"/>
                  <a:gd name="T58" fmla="*/ 82 w 102"/>
                  <a:gd name="T59" fmla="*/ 172 h 198"/>
                  <a:gd name="T60" fmla="*/ 70 w 102"/>
                  <a:gd name="T61" fmla="*/ 174 h 198"/>
                  <a:gd name="T62" fmla="*/ 66 w 102"/>
                  <a:gd name="T63" fmla="*/ 174 h 198"/>
                  <a:gd name="T64" fmla="*/ 70 w 102"/>
                  <a:gd name="T65" fmla="*/ 176 h 198"/>
                  <a:gd name="T66" fmla="*/ 66 w 102"/>
                  <a:gd name="T67" fmla="*/ 182 h 198"/>
                  <a:gd name="T68" fmla="*/ 62 w 102"/>
                  <a:gd name="T69" fmla="*/ 182 h 198"/>
                  <a:gd name="T70" fmla="*/ 62 w 102"/>
                  <a:gd name="T71" fmla="*/ 188 h 198"/>
                  <a:gd name="T72" fmla="*/ 54 w 102"/>
                  <a:gd name="T73" fmla="*/ 192 h 198"/>
                  <a:gd name="T74" fmla="*/ 48 w 102"/>
                  <a:gd name="T75" fmla="*/ 198 h 198"/>
                  <a:gd name="T76" fmla="*/ 48 w 102"/>
                  <a:gd name="T77" fmla="*/ 194 h 198"/>
                  <a:gd name="T78" fmla="*/ 46 w 102"/>
                  <a:gd name="T79" fmla="*/ 188 h 198"/>
                  <a:gd name="T80" fmla="*/ 50 w 102"/>
                  <a:gd name="T81" fmla="*/ 178 h 198"/>
                  <a:gd name="T82" fmla="*/ 42 w 102"/>
                  <a:gd name="T83" fmla="*/ 176 h 198"/>
                  <a:gd name="T84" fmla="*/ 46 w 102"/>
                  <a:gd name="T85" fmla="*/ 170 h 198"/>
                  <a:gd name="T86" fmla="*/ 60 w 102"/>
                  <a:gd name="T87" fmla="*/ 168 h 198"/>
                  <a:gd name="T88" fmla="*/ 62 w 102"/>
                  <a:gd name="T89" fmla="*/ 162 h 198"/>
                  <a:gd name="T90" fmla="*/ 66 w 102"/>
                  <a:gd name="T91" fmla="*/ 154 h 198"/>
                  <a:gd name="T92" fmla="*/ 78 w 102"/>
                  <a:gd name="T93" fmla="*/ 144 h 198"/>
                  <a:gd name="T94" fmla="*/ 76 w 102"/>
                  <a:gd name="T95" fmla="*/ 126 h 198"/>
                  <a:gd name="T96" fmla="*/ 74 w 102"/>
                  <a:gd name="T97" fmla="*/ 118 h 198"/>
                  <a:gd name="T98" fmla="*/ 74 w 102"/>
                  <a:gd name="T99" fmla="*/ 106 h 198"/>
                  <a:gd name="T100" fmla="*/ 72 w 102"/>
                  <a:gd name="T101" fmla="*/ 98 h 198"/>
                  <a:gd name="T102" fmla="*/ 66 w 102"/>
                  <a:gd name="T103" fmla="*/ 92 h 198"/>
                  <a:gd name="T104" fmla="*/ 60 w 102"/>
                  <a:gd name="T105" fmla="*/ 86 h 198"/>
                  <a:gd name="T106" fmla="*/ 50 w 102"/>
                  <a:gd name="T107" fmla="*/ 78 h 198"/>
                  <a:gd name="T108" fmla="*/ 36 w 102"/>
                  <a:gd name="T109" fmla="*/ 66 h 198"/>
                  <a:gd name="T110" fmla="*/ 30 w 102"/>
                  <a:gd name="T111" fmla="*/ 58 h 198"/>
                  <a:gd name="T112" fmla="*/ 34 w 102"/>
                  <a:gd name="T113" fmla="*/ 52 h 198"/>
                  <a:gd name="T114" fmla="*/ 36 w 102"/>
                  <a:gd name="T115" fmla="*/ 42 h 198"/>
                  <a:gd name="T116" fmla="*/ 26 w 102"/>
                  <a:gd name="T117" fmla="*/ 34 h 198"/>
                  <a:gd name="T118" fmla="*/ 8 w 102"/>
                  <a:gd name="T119" fmla="*/ 28 h 198"/>
                  <a:gd name="T120" fmla="*/ 0 w 102"/>
                  <a:gd name="T121" fmla="*/ 16 h 198"/>
                  <a:gd name="T122" fmla="*/ 36 w 102"/>
                  <a:gd name="T123" fmla="*/ 180 h 198"/>
                  <a:gd name="T124" fmla="*/ 34 w 102"/>
                  <a:gd name="T125" fmla="*/ 174 h 1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02" h="198">
                    <a:moveTo>
                      <a:pt x="0" y="14"/>
                    </a:moveTo>
                    <a:lnTo>
                      <a:pt x="0" y="14"/>
                    </a:lnTo>
                    <a:lnTo>
                      <a:pt x="2" y="14"/>
                    </a:lnTo>
                    <a:lnTo>
                      <a:pt x="2" y="12"/>
                    </a:lnTo>
                    <a:lnTo>
                      <a:pt x="4" y="10"/>
                    </a:lnTo>
                    <a:lnTo>
                      <a:pt x="6" y="10"/>
                    </a:lnTo>
                    <a:lnTo>
                      <a:pt x="8" y="10"/>
                    </a:lnTo>
                    <a:lnTo>
                      <a:pt x="8" y="12"/>
                    </a:lnTo>
                    <a:lnTo>
                      <a:pt x="8" y="14"/>
                    </a:lnTo>
                    <a:lnTo>
                      <a:pt x="10" y="14"/>
                    </a:lnTo>
                    <a:lnTo>
                      <a:pt x="10" y="10"/>
                    </a:lnTo>
                    <a:lnTo>
                      <a:pt x="12" y="8"/>
                    </a:lnTo>
                    <a:lnTo>
                      <a:pt x="16" y="12"/>
                    </a:lnTo>
                    <a:lnTo>
                      <a:pt x="16" y="10"/>
                    </a:lnTo>
                    <a:lnTo>
                      <a:pt x="18" y="10"/>
                    </a:lnTo>
                    <a:lnTo>
                      <a:pt x="18" y="12"/>
                    </a:lnTo>
                    <a:lnTo>
                      <a:pt x="22" y="10"/>
                    </a:lnTo>
                    <a:lnTo>
                      <a:pt x="22" y="8"/>
                    </a:lnTo>
                    <a:lnTo>
                      <a:pt x="24" y="8"/>
                    </a:lnTo>
                    <a:lnTo>
                      <a:pt x="28" y="8"/>
                    </a:lnTo>
                    <a:lnTo>
                      <a:pt x="32" y="8"/>
                    </a:lnTo>
                    <a:lnTo>
                      <a:pt x="32" y="4"/>
                    </a:lnTo>
                    <a:lnTo>
                      <a:pt x="34" y="2"/>
                    </a:lnTo>
                    <a:lnTo>
                      <a:pt x="36" y="2"/>
                    </a:lnTo>
                    <a:lnTo>
                      <a:pt x="38" y="0"/>
                    </a:lnTo>
                    <a:lnTo>
                      <a:pt x="42" y="2"/>
                    </a:lnTo>
                    <a:lnTo>
                      <a:pt x="42" y="4"/>
                    </a:lnTo>
                    <a:lnTo>
                      <a:pt x="44" y="6"/>
                    </a:lnTo>
                    <a:lnTo>
                      <a:pt x="44" y="6"/>
                    </a:lnTo>
                    <a:lnTo>
                      <a:pt x="50" y="6"/>
                    </a:lnTo>
                    <a:lnTo>
                      <a:pt x="52" y="8"/>
                    </a:lnTo>
                    <a:lnTo>
                      <a:pt x="54" y="6"/>
                    </a:lnTo>
                    <a:lnTo>
                      <a:pt x="56" y="8"/>
                    </a:lnTo>
                    <a:lnTo>
                      <a:pt x="56" y="10"/>
                    </a:lnTo>
                    <a:lnTo>
                      <a:pt x="54" y="10"/>
                    </a:lnTo>
                    <a:lnTo>
                      <a:pt x="54" y="14"/>
                    </a:lnTo>
                    <a:lnTo>
                      <a:pt x="56" y="16"/>
                    </a:lnTo>
                    <a:lnTo>
                      <a:pt x="56" y="18"/>
                    </a:lnTo>
                    <a:lnTo>
                      <a:pt x="60" y="20"/>
                    </a:lnTo>
                    <a:lnTo>
                      <a:pt x="62" y="22"/>
                    </a:lnTo>
                    <a:lnTo>
                      <a:pt x="64" y="22"/>
                    </a:lnTo>
                    <a:lnTo>
                      <a:pt x="66" y="24"/>
                    </a:lnTo>
                    <a:lnTo>
                      <a:pt x="68" y="24"/>
                    </a:lnTo>
                    <a:lnTo>
                      <a:pt x="70" y="24"/>
                    </a:lnTo>
                    <a:lnTo>
                      <a:pt x="70" y="24"/>
                    </a:lnTo>
                    <a:lnTo>
                      <a:pt x="74" y="24"/>
                    </a:lnTo>
                    <a:lnTo>
                      <a:pt x="74" y="24"/>
                    </a:lnTo>
                    <a:lnTo>
                      <a:pt x="74" y="26"/>
                    </a:lnTo>
                    <a:lnTo>
                      <a:pt x="72" y="28"/>
                    </a:lnTo>
                    <a:lnTo>
                      <a:pt x="72" y="28"/>
                    </a:lnTo>
                    <a:lnTo>
                      <a:pt x="70" y="28"/>
                    </a:lnTo>
                    <a:lnTo>
                      <a:pt x="68" y="28"/>
                    </a:lnTo>
                    <a:lnTo>
                      <a:pt x="66" y="28"/>
                    </a:lnTo>
                    <a:lnTo>
                      <a:pt x="64" y="30"/>
                    </a:lnTo>
                    <a:lnTo>
                      <a:pt x="64" y="30"/>
                    </a:lnTo>
                    <a:lnTo>
                      <a:pt x="64" y="32"/>
                    </a:lnTo>
                    <a:lnTo>
                      <a:pt x="62" y="34"/>
                    </a:lnTo>
                    <a:lnTo>
                      <a:pt x="62" y="34"/>
                    </a:lnTo>
                    <a:lnTo>
                      <a:pt x="62" y="34"/>
                    </a:lnTo>
                    <a:lnTo>
                      <a:pt x="60" y="34"/>
                    </a:lnTo>
                    <a:lnTo>
                      <a:pt x="58" y="36"/>
                    </a:lnTo>
                    <a:lnTo>
                      <a:pt x="56" y="36"/>
                    </a:lnTo>
                    <a:lnTo>
                      <a:pt x="56" y="34"/>
                    </a:lnTo>
                    <a:lnTo>
                      <a:pt x="56" y="34"/>
                    </a:lnTo>
                    <a:lnTo>
                      <a:pt x="56" y="36"/>
                    </a:lnTo>
                    <a:lnTo>
                      <a:pt x="54" y="36"/>
                    </a:lnTo>
                    <a:lnTo>
                      <a:pt x="56" y="38"/>
                    </a:lnTo>
                    <a:lnTo>
                      <a:pt x="54" y="40"/>
                    </a:lnTo>
                    <a:lnTo>
                      <a:pt x="56" y="42"/>
                    </a:lnTo>
                    <a:lnTo>
                      <a:pt x="54" y="42"/>
                    </a:lnTo>
                    <a:lnTo>
                      <a:pt x="56" y="42"/>
                    </a:lnTo>
                    <a:lnTo>
                      <a:pt x="54" y="44"/>
                    </a:lnTo>
                    <a:lnTo>
                      <a:pt x="54" y="44"/>
                    </a:lnTo>
                    <a:lnTo>
                      <a:pt x="52" y="48"/>
                    </a:lnTo>
                    <a:lnTo>
                      <a:pt x="50" y="48"/>
                    </a:lnTo>
                    <a:lnTo>
                      <a:pt x="50" y="46"/>
                    </a:lnTo>
                    <a:lnTo>
                      <a:pt x="50" y="48"/>
                    </a:lnTo>
                    <a:lnTo>
                      <a:pt x="48" y="48"/>
                    </a:lnTo>
                    <a:lnTo>
                      <a:pt x="48" y="50"/>
                    </a:lnTo>
                    <a:lnTo>
                      <a:pt x="46" y="52"/>
                    </a:lnTo>
                    <a:lnTo>
                      <a:pt x="46" y="54"/>
                    </a:lnTo>
                    <a:lnTo>
                      <a:pt x="48" y="54"/>
                    </a:lnTo>
                    <a:lnTo>
                      <a:pt x="48" y="56"/>
                    </a:lnTo>
                    <a:lnTo>
                      <a:pt x="48" y="60"/>
                    </a:lnTo>
                    <a:lnTo>
                      <a:pt x="46" y="62"/>
                    </a:lnTo>
                    <a:lnTo>
                      <a:pt x="48" y="64"/>
                    </a:lnTo>
                    <a:lnTo>
                      <a:pt x="48" y="64"/>
                    </a:lnTo>
                    <a:lnTo>
                      <a:pt x="46" y="66"/>
                    </a:lnTo>
                    <a:lnTo>
                      <a:pt x="48" y="66"/>
                    </a:lnTo>
                    <a:lnTo>
                      <a:pt x="52" y="68"/>
                    </a:lnTo>
                    <a:lnTo>
                      <a:pt x="56" y="72"/>
                    </a:lnTo>
                    <a:lnTo>
                      <a:pt x="56" y="70"/>
                    </a:lnTo>
                    <a:lnTo>
                      <a:pt x="58" y="74"/>
                    </a:lnTo>
                    <a:lnTo>
                      <a:pt x="58" y="76"/>
                    </a:lnTo>
                    <a:lnTo>
                      <a:pt x="58" y="76"/>
                    </a:lnTo>
                    <a:lnTo>
                      <a:pt x="58" y="78"/>
                    </a:lnTo>
                    <a:lnTo>
                      <a:pt x="58" y="80"/>
                    </a:lnTo>
                    <a:lnTo>
                      <a:pt x="64" y="84"/>
                    </a:lnTo>
                    <a:lnTo>
                      <a:pt x="66" y="86"/>
                    </a:lnTo>
                    <a:lnTo>
                      <a:pt x="66" y="86"/>
                    </a:lnTo>
                    <a:lnTo>
                      <a:pt x="74" y="90"/>
                    </a:lnTo>
                    <a:lnTo>
                      <a:pt x="80" y="94"/>
                    </a:lnTo>
                    <a:lnTo>
                      <a:pt x="80" y="98"/>
                    </a:lnTo>
                    <a:lnTo>
                      <a:pt x="86" y="102"/>
                    </a:lnTo>
                    <a:lnTo>
                      <a:pt x="88" y="104"/>
                    </a:lnTo>
                    <a:lnTo>
                      <a:pt x="88" y="106"/>
                    </a:lnTo>
                    <a:lnTo>
                      <a:pt x="90" y="106"/>
                    </a:lnTo>
                    <a:lnTo>
                      <a:pt x="90" y="108"/>
                    </a:lnTo>
                    <a:lnTo>
                      <a:pt x="92" y="112"/>
                    </a:lnTo>
                    <a:lnTo>
                      <a:pt x="92" y="112"/>
                    </a:lnTo>
                    <a:lnTo>
                      <a:pt x="92" y="114"/>
                    </a:lnTo>
                    <a:lnTo>
                      <a:pt x="92" y="114"/>
                    </a:lnTo>
                    <a:lnTo>
                      <a:pt x="94" y="118"/>
                    </a:lnTo>
                    <a:lnTo>
                      <a:pt x="94" y="122"/>
                    </a:lnTo>
                    <a:lnTo>
                      <a:pt x="96" y="122"/>
                    </a:lnTo>
                    <a:lnTo>
                      <a:pt x="96" y="126"/>
                    </a:lnTo>
                    <a:lnTo>
                      <a:pt x="98" y="126"/>
                    </a:lnTo>
                    <a:lnTo>
                      <a:pt x="98" y="128"/>
                    </a:lnTo>
                    <a:lnTo>
                      <a:pt x="98" y="130"/>
                    </a:lnTo>
                    <a:lnTo>
                      <a:pt x="98" y="132"/>
                    </a:lnTo>
                    <a:lnTo>
                      <a:pt x="98" y="134"/>
                    </a:lnTo>
                    <a:lnTo>
                      <a:pt x="98" y="136"/>
                    </a:lnTo>
                    <a:lnTo>
                      <a:pt x="98" y="138"/>
                    </a:lnTo>
                    <a:lnTo>
                      <a:pt x="100" y="138"/>
                    </a:lnTo>
                    <a:lnTo>
                      <a:pt x="100" y="140"/>
                    </a:lnTo>
                    <a:lnTo>
                      <a:pt x="102" y="142"/>
                    </a:lnTo>
                    <a:lnTo>
                      <a:pt x="100" y="144"/>
                    </a:lnTo>
                    <a:lnTo>
                      <a:pt x="100" y="144"/>
                    </a:lnTo>
                    <a:lnTo>
                      <a:pt x="100" y="144"/>
                    </a:lnTo>
                    <a:lnTo>
                      <a:pt x="100" y="142"/>
                    </a:lnTo>
                    <a:lnTo>
                      <a:pt x="98" y="144"/>
                    </a:lnTo>
                    <a:lnTo>
                      <a:pt x="98" y="146"/>
                    </a:lnTo>
                    <a:lnTo>
                      <a:pt x="100" y="146"/>
                    </a:lnTo>
                    <a:lnTo>
                      <a:pt x="100" y="148"/>
                    </a:lnTo>
                    <a:lnTo>
                      <a:pt x="98" y="148"/>
                    </a:lnTo>
                    <a:lnTo>
                      <a:pt x="98" y="150"/>
                    </a:lnTo>
                    <a:lnTo>
                      <a:pt x="96" y="152"/>
                    </a:lnTo>
                    <a:lnTo>
                      <a:pt x="98" y="154"/>
                    </a:lnTo>
                    <a:lnTo>
                      <a:pt x="98" y="156"/>
                    </a:lnTo>
                    <a:lnTo>
                      <a:pt x="98" y="158"/>
                    </a:lnTo>
                    <a:lnTo>
                      <a:pt x="96" y="158"/>
                    </a:lnTo>
                    <a:lnTo>
                      <a:pt x="94" y="160"/>
                    </a:lnTo>
                    <a:lnTo>
                      <a:pt x="94" y="162"/>
                    </a:lnTo>
                    <a:lnTo>
                      <a:pt x="94" y="162"/>
                    </a:lnTo>
                    <a:lnTo>
                      <a:pt x="90" y="166"/>
                    </a:lnTo>
                    <a:lnTo>
                      <a:pt x="88" y="166"/>
                    </a:lnTo>
                    <a:lnTo>
                      <a:pt x="86" y="168"/>
                    </a:lnTo>
                    <a:lnTo>
                      <a:pt x="86" y="170"/>
                    </a:lnTo>
                    <a:lnTo>
                      <a:pt x="84" y="170"/>
                    </a:lnTo>
                    <a:lnTo>
                      <a:pt x="82" y="172"/>
                    </a:lnTo>
                    <a:lnTo>
                      <a:pt x="76" y="174"/>
                    </a:lnTo>
                    <a:lnTo>
                      <a:pt x="74" y="176"/>
                    </a:lnTo>
                    <a:lnTo>
                      <a:pt x="72" y="174"/>
                    </a:lnTo>
                    <a:lnTo>
                      <a:pt x="70" y="174"/>
                    </a:lnTo>
                    <a:lnTo>
                      <a:pt x="70" y="174"/>
                    </a:lnTo>
                    <a:lnTo>
                      <a:pt x="70" y="174"/>
                    </a:lnTo>
                    <a:lnTo>
                      <a:pt x="70" y="172"/>
                    </a:lnTo>
                    <a:lnTo>
                      <a:pt x="70" y="174"/>
                    </a:lnTo>
                    <a:lnTo>
                      <a:pt x="70" y="174"/>
                    </a:lnTo>
                    <a:lnTo>
                      <a:pt x="66" y="174"/>
                    </a:lnTo>
                    <a:lnTo>
                      <a:pt x="68" y="174"/>
                    </a:lnTo>
                    <a:lnTo>
                      <a:pt x="68" y="174"/>
                    </a:lnTo>
                    <a:lnTo>
                      <a:pt x="68" y="176"/>
                    </a:lnTo>
                    <a:lnTo>
                      <a:pt x="66" y="176"/>
                    </a:lnTo>
                    <a:lnTo>
                      <a:pt x="70" y="176"/>
                    </a:lnTo>
                    <a:lnTo>
                      <a:pt x="68" y="178"/>
                    </a:lnTo>
                    <a:lnTo>
                      <a:pt x="70" y="180"/>
                    </a:lnTo>
                    <a:lnTo>
                      <a:pt x="68" y="182"/>
                    </a:lnTo>
                    <a:lnTo>
                      <a:pt x="64" y="180"/>
                    </a:lnTo>
                    <a:lnTo>
                      <a:pt x="66" y="182"/>
                    </a:lnTo>
                    <a:lnTo>
                      <a:pt x="66" y="182"/>
                    </a:lnTo>
                    <a:lnTo>
                      <a:pt x="66" y="184"/>
                    </a:lnTo>
                    <a:lnTo>
                      <a:pt x="64" y="184"/>
                    </a:lnTo>
                    <a:lnTo>
                      <a:pt x="64" y="182"/>
                    </a:lnTo>
                    <a:lnTo>
                      <a:pt x="62" y="182"/>
                    </a:lnTo>
                    <a:lnTo>
                      <a:pt x="62" y="184"/>
                    </a:lnTo>
                    <a:lnTo>
                      <a:pt x="62" y="184"/>
                    </a:lnTo>
                    <a:lnTo>
                      <a:pt x="62" y="186"/>
                    </a:lnTo>
                    <a:lnTo>
                      <a:pt x="62" y="186"/>
                    </a:lnTo>
                    <a:lnTo>
                      <a:pt x="62" y="188"/>
                    </a:lnTo>
                    <a:lnTo>
                      <a:pt x="60" y="188"/>
                    </a:lnTo>
                    <a:lnTo>
                      <a:pt x="58" y="190"/>
                    </a:lnTo>
                    <a:lnTo>
                      <a:pt x="56" y="190"/>
                    </a:lnTo>
                    <a:lnTo>
                      <a:pt x="56" y="190"/>
                    </a:lnTo>
                    <a:lnTo>
                      <a:pt x="54" y="192"/>
                    </a:lnTo>
                    <a:lnTo>
                      <a:pt x="54" y="194"/>
                    </a:lnTo>
                    <a:lnTo>
                      <a:pt x="52" y="196"/>
                    </a:lnTo>
                    <a:lnTo>
                      <a:pt x="52" y="196"/>
                    </a:lnTo>
                    <a:lnTo>
                      <a:pt x="52" y="196"/>
                    </a:lnTo>
                    <a:lnTo>
                      <a:pt x="48" y="198"/>
                    </a:lnTo>
                    <a:lnTo>
                      <a:pt x="44" y="198"/>
                    </a:lnTo>
                    <a:lnTo>
                      <a:pt x="46" y="196"/>
                    </a:lnTo>
                    <a:lnTo>
                      <a:pt x="48" y="196"/>
                    </a:lnTo>
                    <a:lnTo>
                      <a:pt x="50" y="194"/>
                    </a:lnTo>
                    <a:lnTo>
                      <a:pt x="48" y="194"/>
                    </a:lnTo>
                    <a:lnTo>
                      <a:pt x="46" y="194"/>
                    </a:lnTo>
                    <a:lnTo>
                      <a:pt x="46" y="190"/>
                    </a:lnTo>
                    <a:lnTo>
                      <a:pt x="48" y="190"/>
                    </a:lnTo>
                    <a:lnTo>
                      <a:pt x="46" y="190"/>
                    </a:lnTo>
                    <a:lnTo>
                      <a:pt x="46" y="188"/>
                    </a:lnTo>
                    <a:lnTo>
                      <a:pt x="46" y="184"/>
                    </a:lnTo>
                    <a:lnTo>
                      <a:pt x="48" y="182"/>
                    </a:lnTo>
                    <a:lnTo>
                      <a:pt x="52" y="178"/>
                    </a:lnTo>
                    <a:lnTo>
                      <a:pt x="52" y="176"/>
                    </a:lnTo>
                    <a:lnTo>
                      <a:pt x="50" y="178"/>
                    </a:lnTo>
                    <a:lnTo>
                      <a:pt x="48" y="178"/>
                    </a:lnTo>
                    <a:lnTo>
                      <a:pt x="46" y="178"/>
                    </a:lnTo>
                    <a:lnTo>
                      <a:pt x="46" y="178"/>
                    </a:lnTo>
                    <a:lnTo>
                      <a:pt x="44" y="178"/>
                    </a:lnTo>
                    <a:lnTo>
                      <a:pt x="42" y="176"/>
                    </a:lnTo>
                    <a:lnTo>
                      <a:pt x="42" y="176"/>
                    </a:lnTo>
                    <a:lnTo>
                      <a:pt x="42" y="174"/>
                    </a:lnTo>
                    <a:lnTo>
                      <a:pt x="42" y="174"/>
                    </a:lnTo>
                    <a:lnTo>
                      <a:pt x="44" y="172"/>
                    </a:lnTo>
                    <a:lnTo>
                      <a:pt x="46" y="170"/>
                    </a:lnTo>
                    <a:lnTo>
                      <a:pt x="48" y="168"/>
                    </a:lnTo>
                    <a:lnTo>
                      <a:pt x="50" y="168"/>
                    </a:lnTo>
                    <a:lnTo>
                      <a:pt x="52" y="168"/>
                    </a:lnTo>
                    <a:lnTo>
                      <a:pt x="58" y="166"/>
                    </a:lnTo>
                    <a:lnTo>
                      <a:pt x="60" y="168"/>
                    </a:lnTo>
                    <a:lnTo>
                      <a:pt x="60" y="170"/>
                    </a:lnTo>
                    <a:lnTo>
                      <a:pt x="64" y="170"/>
                    </a:lnTo>
                    <a:lnTo>
                      <a:pt x="62" y="168"/>
                    </a:lnTo>
                    <a:lnTo>
                      <a:pt x="64" y="166"/>
                    </a:lnTo>
                    <a:lnTo>
                      <a:pt x="62" y="162"/>
                    </a:lnTo>
                    <a:lnTo>
                      <a:pt x="58" y="162"/>
                    </a:lnTo>
                    <a:lnTo>
                      <a:pt x="58" y="158"/>
                    </a:lnTo>
                    <a:lnTo>
                      <a:pt x="60" y="156"/>
                    </a:lnTo>
                    <a:lnTo>
                      <a:pt x="66" y="156"/>
                    </a:lnTo>
                    <a:lnTo>
                      <a:pt x="66" y="154"/>
                    </a:lnTo>
                    <a:lnTo>
                      <a:pt x="70" y="152"/>
                    </a:lnTo>
                    <a:lnTo>
                      <a:pt x="74" y="150"/>
                    </a:lnTo>
                    <a:lnTo>
                      <a:pt x="74" y="148"/>
                    </a:lnTo>
                    <a:lnTo>
                      <a:pt x="76" y="148"/>
                    </a:lnTo>
                    <a:lnTo>
                      <a:pt x="78" y="144"/>
                    </a:lnTo>
                    <a:lnTo>
                      <a:pt x="76" y="142"/>
                    </a:lnTo>
                    <a:lnTo>
                      <a:pt x="78" y="138"/>
                    </a:lnTo>
                    <a:lnTo>
                      <a:pt x="76" y="136"/>
                    </a:lnTo>
                    <a:lnTo>
                      <a:pt x="78" y="132"/>
                    </a:lnTo>
                    <a:lnTo>
                      <a:pt x="76" y="126"/>
                    </a:lnTo>
                    <a:lnTo>
                      <a:pt x="74" y="126"/>
                    </a:lnTo>
                    <a:lnTo>
                      <a:pt x="72" y="122"/>
                    </a:lnTo>
                    <a:lnTo>
                      <a:pt x="72" y="122"/>
                    </a:lnTo>
                    <a:lnTo>
                      <a:pt x="74" y="120"/>
                    </a:lnTo>
                    <a:lnTo>
                      <a:pt x="74" y="118"/>
                    </a:lnTo>
                    <a:lnTo>
                      <a:pt x="74" y="116"/>
                    </a:lnTo>
                    <a:lnTo>
                      <a:pt x="72" y="112"/>
                    </a:lnTo>
                    <a:lnTo>
                      <a:pt x="76" y="110"/>
                    </a:lnTo>
                    <a:lnTo>
                      <a:pt x="76" y="106"/>
                    </a:lnTo>
                    <a:lnTo>
                      <a:pt x="74" y="106"/>
                    </a:lnTo>
                    <a:lnTo>
                      <a:pt x="74" y="104"/>
                    </a:lnTo>
                    <a:lnTo>
                      <a:pt x="74" y="102"/>
                    </a:lnTo>
                    <a:lnTo>
                      <a:pt x="76" y="100"/>
                    </a:lnTo>
                    <a:lnTo>
                      <a:pt x="74" y="98"/>
                    </a:lnTo>
                    <a:lnTo>
                      <a:pt x="72" y="98"/>
                    </a:lnTo>
                    <a:lnTo>
                      <a:pt x="70" y="98"/>
                    </a:lnTo>
                    <a:lnTo>
                      <a:pt x="70" y="96"/>
                    </a:lnTo>
                    <a:lnTo>
                      <a:pt x="66" y="96"/>
                    </a:lnTo>
                    <a:lnTo>
                      <a:pt x="66" y="96"/>
                    </a:lnTo>
                    <a:lnTo>
                      <a:pt x="66" y="92"/>
                    </a:lnTo>
                    <a:lnTo>
                      <a:pt x="64" y="92"/>
                    </a:lnTo>
                    <a:lnTo>
                      <a:pt x="64" y="92"/>
                    </a:lnTo>
                    <a:lnTo>
                      <a:pt x="62" y="90"/>
                    </a:lnTo>
                    <a:lnTo>
                      <a:pt x="62" y="88"/>
                    </a:lnTo>
                    <a:lnTo>
                      <a:pt x="60" y="86"/>
                    </a:lnTo>
                    <a:lnTo>
                      <a:pt x="56" y="86"/>
                    </a:lnTo>
                    <a:lnTo>
                      <a:pt x="56" y="86"/>
                    </a:lnTo>
                    <a:lnTo>
                      <a:pt x="54" y="84"/>
                    </a:lnTo>
                    <a:lnTo>
                      <a:pt x="50" y="78"/>
                    </a:lnTo>
                    <a:lnTo>
                      <a:pt x="50" y="78"/>
                    </a:lnTo>
                    <a:lnTo>
                      <a:pt x="48" y="74"/>
                    </a:lnTo>
                    <a:lnTo>
                      <a:pt x="44" y="72"/>
                    </a:lnTo>
                    <a:lnTo>
                      <a:pt x="42" y="68"/>
                    </a:lnTo>
                    <a:lnTo>
                      <a:pt x="40" y="68"/>
                    </a:lnTo>
                    <a:lnTo>
                      <a:pt x="36" y="66"/>
                    </a:lnTo>
                    <a:lnTo>
                      <a:pt x="32" y="64"/>
                    </a:lnTo>
                    <a:lnTo>
                      <a:pt x="30" y="62"/>
                    </a:lnTo>
                    <a:lnTo>
                      <a:pt x="28" y="62"/>
                    </a:lnTo>
                    <a:lnTo>
                      <a:pt x="28" y="60"/>
                    </a:lnTo>
                    <a:lnTo>
                      <a:pt x="30" y="58"/>
                    </a:lnTo>
                    <a:lnTo>
                      <a:pt x="26" y="56"/>
                    </a:lnTo>
                    <a:lnTo>
                      <a:pt x="26" y="54"/>
                    </a:lnTo>
                    <a:lnTo>
                      <a:pt x="28" y="54"/>
                    </a:lnTo>
                    <a:lnTo>
                      <a:pt x="32" y="52"/>
                    </a:lnTo>
                    <a:lnTo>
                      <a:pt x="34" y="52"/>
                    </a:lnTo>
                    <a:lnTo>
                      <a:pt x="36" y="50"/>
                    </a:lnTo>
                    <a:lnTo>
                      <a:pt x="36" y="46"/>
                    </a:lnTo>
                    <a:lnTo>
                      <a:pt x="38" y="44"/>
                    </a:lnTo>
                    <a:lnTo>
                      <a:pt x="38" y="42"/>
                    </a:lnTo>
                    <a:lnTo>
                      <a:pt x="36" y="42"/>
                    </a:lnTo>
                    <a:lnTo>
                      <a:pt x="36" y="40"/>
                    </a:lnTo>
                    <a:lnTo>
                      <a:pt x="36" y="38"/>
                    </a:lnTo>
                    <a:lnTo>
                      <a:pt x="32" y="36"/>
                    </a:lnTo>
                    <a:lnTo>
                      <a:pt x="30" y="34"/>
                    </a:lnTo>
                    <a:lnTo>
                      <a:pt x="26" y="34"/>
                    </a:lnTo>
                    <a:lnTo>
                      <a:pt x="24" y="36"/>
                    </a:lnTo>
                    <a:lnTo>
                      <a:pt x="20" y="36"/>
                    </a:lnTo>
                    <a:lnTo>
                      <a:pt x="16" y="36"/>
                    </a:lnTo>
                    <a:lnTo>
                      <a:pt x="14" y="32"/>
                    </a:lnTo>
                    <a:lnTo>
                      <a:pt x="8" y="28"/>
                    </a:lnTo>
                    <a:lnTo>
                      <a:pt x="10" y="26"/>
                    </a:lnTo>
                    <a:lnTo>
                      <a:pt x="8" y="22"/>
                    </a:lnTo>
                    <a:lnTo>
                      <a:pt x="8" y="20"/>
                    </a:lnTo>
                    <a:lnTo>
                      <a:pt x="4" y="18"/>
                    </a:lnTo>
                    <a:lnTo>
                      <a:pt x="0" y="16"/>
                    </a:lnTo>
                    <a:lnTo>
                      <a:pt x="0" y="14"/>
                    </a:lnTo>
                    <a:close/>
                    <a:moveTo>
                      <a:pt x="34" y="174"/>
                    </a:moveTo>
                    <a:lnTo>
                      <a:pt x="36" y="176"/>
                    </a:lnTo>
                    <a:lnTo>
                      <a:pt x="34" y="178"/>
                    </a:lnTo>
                    <a:lnTo>
                      <a:pt x="36" y="180"/>
                    </a:lnTo>
                    <a:lnTo>
                      <a:pt x="36" y="180"/>
                    </a:lnTo>
                    <a:lnTo>
                      <a:pt x="38" y="176"/>
                    </a:lnTo>
                    <a:lnTo>
                      <a:pt x="36" y="174"/>
                    </a:lnTo>
                    <a:lnTo>
                      <a:pt x="36" y="174"/>
                    </a:lnTo>
                    <a:lnTo>
                      <a:pt x="34" y="174"/>
                    </a:lnTo>
                    <a:close/>
                  </a:path>
                </a:pathLst>
              </a:custGeom>
              <a:grpFill/>
              <a:ln w="6350">
                <a:solidFill>
                  <a:srgbClr val="202E50"/>
                </a:solidFill>
                <a:round/>
                <a:headEnd/>
                <a:tailEnd/>
              </a:ln>
            </p:spPr>
            <p:txBody>
              <a:bodyPr vert="horz" wrap="square" lIns="14645" tIns="7323" rIns="14645" bIns="7323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00095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00190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00285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00381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0476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600571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700666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800761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561710"/>
                <a:endParaRPr lang="en-US" sz="1106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23" name="Timor-Leste">
                <a:extLst>
                  <a:ext uri="{FF2B5EF4-FFF2-40B4-BE49-F238E27FC236}">
                    <a16:creationId xmlns:a16="http://schemas.microsoft.com/office/drawing/2014/main" id="{55B35B92-6C63-4162-ACF3-9E6A2F20885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44304" y="4639645"/>
                <a:ext cx="76554" cy="22966"/>
              </a:xfrm>
              <a:custGeom>
                <a:avLst/>
                <a:gdLst>
                  <a:gd name="T0" fmla="*/ 0 w 40"/>
                  <a:gd name="T1" fmla="*/ 10 h 12"/>
                  <a:gd name="T2" fmla="*/ 2 w 40"/>
                  <a:gd name="T3" fmla="*/ 12 h 12"/>
                  <a:gd name="T4" fmla="*/ 4 w 40"/>
                  <a:gd name="T5" fmla="*/ 10 h 12"/>
                  <a:gd name="T6" fmla="*/ 8 w 40"/>
                  <a:gd name="T7" fmla="*/ 10 h 12"/>
                  <a:gd name="T8" fmla="*/ 8 w 40"/>
                  <a:gd name="T9" fmla="*/ 6 h 12"/>
                  <a:gd name="T10" fmla="*/ 6 w 40"/>
                  <a:gd name="T11" fmla="*/ 8 h 12"/>
                  <a:gd name="T12" fmla="*/ 2 w 40"/>
                  <a:gd name="T13" fmla="*/ 8 h 12"/>
                  <a:gd name="T14" fmla="*/ 0 w 40"/>
                  <a:gd name="T15" fmla="*/ 10 h 12"/>
                  <a:gd name="T16" fmla="*/ 10 w 40"/>
                  <a:gd name="T17" fmla="*/ 6 h 12"/>
                  <a:gd name="T18" fmla="*/ 12 w 40"/>
                  <a:gd name="T19" fmla="*/ 8 h 12"/>
                  <a:gd name="T20" fmla="*/ 16 w 40"/>
                  <a:gd name="T21" fmla="*/ 12 h 12"/>
                  <a:gd name="T22" fmla="*/ 16 w 40"/>
                  <a:gd name="T23" fmla="*/ 12 h 12"/>
                  <a:gd name="T24" fmla="*/ 18 w 40"/>
                  <a:gd name="T25" fmla="*/ 10 h 12"/>
                  <a:gd name="T26" fmla="*/ 20 w 40"/>
                  <a:gd name="T27" fmla="*/ 8 h 12"/>
                  <a:gd name="T28" fmla="*/ 24 w 40"/>
                  <a:gd name="T29" fmla="*/ 8 h 12"/>
                  <a:gd name="T30" fmla="*/ 28 w 40"/>
                  <a:gd name="T31" fmla="*/ 8 h 12"/>
                  <a:gd name="T32" fmla="*/ 32 w 40"/>
                  <a:gd name="T33" fmla="*/ 6 h 12"/>
                  <a:gd name="T34" fmla="*/ 34 w 40"/>
                  <a:gd name="T35" fmla="*/ 4 h 12"/>
                  <a:gd name="T36" fmla="*/ 36 w 40"/>
                  <a:gd name="T37" fmla="*/ 4 h 12"/>
                  <a:gd name="T38" fmla="*/ 38 w 40"/>
                  <a:gd name="T39" fmla="*/ 4 h 12"/>
                  <a:gd name="T40" fmla="*/ 40 w 40"/>
                  <a:gd name="T41" fmla="*/ 2 h 12"/>
                  <a:gd name="T42" fmla="*/ 40 w 40"/>
                  <a:gd name="T43" fmla="*/ 0 h 12"/>
                  <a:gd name="T44" fmla="*/ 38 w 40"/>
                  <a:gd name="T45" fmla="*/ 0 h 12"/>
                  <a:gd name="T46" fmla="*/ 34 w 40"/>
                  <a:gd name="T47" fmla="*/ 0 h 12"/>
                  <a:gd name="T48" fmla="*/ 32 w 40"/>
                  <a:gd name="T49" fmla="*/ 0 h 12"/>
                  <a:gd name="T50" fmla="*/ 28 w 40"/>
                  <a:gd name="T51" fmla="*/ 0 h 12"/>
                  <a:gd name="T52" fmla="*/ 26 w 40"/>
                  <a:gd name="T53" fmla="*/ 0 h 12"/>
                  <a:gd name="T54" fmla="*/ 22 w 40"/>
                  <a:gd name="T55" fmla="*/ 2 h 12"/>
                  <a:gd name="T56" fmla="*/ 18 w 40"/>
                  <a:gd name="T57" fmla="*/ 2 h 12"/>
                  <a:gd name="T58" fmla="*/ 14 w 40"/>
                  <a:gd name="T59" fmla="*/ 4 h 12"/>
                  <a:gd name="T60" fmla="*/ 10 w 40"/>
                  <a:gd name="T61" fmla="*/ 6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0" h="12">
                    <a:moveTo>
                      <a:pt x="0" y="10"/>
                    </a:moveTo>
                    <a:lnTo>
                      <a:pt x="2" y="12"/>
                    </a:lnTo>
                    <a:lnTo>
                      <a:pt x="4" y="10"/>
                    </a:lnTo>
                    <a:lnTo>
                      <a:pt x="8" y="10"/>
                    </a:lnTo>
                    <a:lnTo>
                      <a:pt x="8" y="6"/>
                    </a:lnTo>
                    <a:lnTo>
                      <a:pt x="6" y="8"/>
                    </a:lnTo>
                    <a:lnTo>
                      <a:pt x="2" y="8"/>
                    </a:lnTo>
                    <a:lnTo>
                      <a:pt x="0" y="10"/>
                    </a:lnTo>
                    <a:close/>
                    <a:moveTo>
                      <a:pt x="10" y="6"/>
                    </a:moveTo>
                    <a:lnTo>
                      <a:pt x="12" y="8"/>
                    </a:lnTo>
                    <a:lnTo>
                      <a:pt x="16" y="12"/>
                    </a:lnTo>
                    <a:lnTo>
                      <a:pt x="16" y="12"/>
                    </a:lnTo>
                    <a:lnTo>
                      <a:pt x="18" y="10"/>
                    </a:lnTo>
                    <a:lnTo>
                      <a:pt x="20" y="8"/>
                    </a:lnTo>
                    <a:lnTo>
                      <a:pt x="24" y="8"/>
                    </a:lnTo>
                    <a:lnTo>
                      <a:pt x="28" y="8"/>
                    </a:lnTo>
                    <a:lnTo>
                      <a:pt x="32" y="6"/>
                    </a:lnTo>
                    <a:lnTo>
                      <a:pt x="34" y="4"/>
                    </a:lnTo>
                    <a:lnTo>
                      <a:pt x="36" y="4"/>
                    </a:lnTo>
                    <a:lnTo>
                      <a:pt x="38" y="4"/>
                    </a:lnTo>
                    <a:lnTo>
                      <a:pt x="40" y="2"/>
                    </a:lnTo>
                    <a:lnTo>
                      <a:pt x="40" y="0"/>
                    </a:lnTo>
                    <a:lnTo>
                      <a:pt x="38" y="0"/>
                    </a:lnTo>
                    <a:lnTo>
                      <a:pt x="34" y="0"/>
                    </a:lnTo>
                    <a:lnTo>
                      <a:pt x="32" y="0"/>
                    </a:lnTo>
                    <a:lnTo>
                      <a:pt x="28" y="0"/>
                    </a:lnTo>
                    <a:lnTo>
                      <a:pt x="26" y="0"/>
                    </a:lnTo>
                    <a:lnTo>
                      <a:pt x="22" y="2"/>
                    </a:lnTo>
                    <a:lnTo>
                      <a:pt x="18" y="2"/>
                    </a:lnTo>
                    <a:lnTo>
                      <a:pt x="14" y="4"/>
                    </a:lnTo>
                    <a:lnTo>
                      <a:pt x="10" y="6"/>
                    </a:lnTo>
                    <a:close/>
                  </a:path>
                </a:pathLst>
              </a:custGeom>
              <a:grpFill/>
              <a:ln w="6350">
                <a:solidFill>
                  <a:srgbClr val="202E50"/>
                </a:solidFill>
                <a:round/>
                <a:headEnd/>
                <a:tailEnd/>
              </a:ln>
            </p:spPr>
            <p:txBody>
              <a:bodyPr vert="horz" wrap="square" lIns="14645" tIns="7323" rIns="14645" bIns="7323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00095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00190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00285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00381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0476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600571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700666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800761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561710"/>
                <a:endParaRPr lang="en-US" sz="1106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24" name="Thailand">
                <a:extLst>
                  <a:ext uri="{FF2B5EF4-FFF2-40B4-BE49-F238E27FC236}">
                    <a16:creationId xmlns:a16="http://schemas.microsoft.com/office/drawing/2014/main" id="{DE44BA3C-58A0-4A33-98C4-EF79AAE4DAB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201247" y="3920033"/>
                <a:ext cx="202869" cy="371289"/>
              </a:xfrm>
              <a:custGeom>
                <a:avLst/>
                <a:gdLst>
                  <a:gd name="T0" fmla="*/ 38 w 106"/>
                  <a:gd name="T1" fmla="*/ 8 h 194"/>
                  <a:gd name="T2" fmla="*/ 46 w 106"/>
                  <a:gd name="T3" fmla="*/ 12 h 194"/>
                  <a:gd name="T4" fmla="*/ 44 w 106"/>
                  <a:gd name="T5" fmla="*/ 22 h 194"/>
                  <a:gd name="T6" fmla="*/ 52 w 106"/>
                  <a:gd name="T7" fmla="*/ 34 h 194"/>
                  <a:gd name="T8" fmla="*/ 66 w 106"/>
                  <a:gd name="T9" fmla="*/ 34 h 194"/>
                  <a:gd name="T10" fmla="*/ 84 w 106"/>
                  <a:gd name="T11" fmla="*/ 32 h 194"/>
                  <a:gd name="T12" fmla="*/ 92 w 106"/>
                  <a:gd name="T13" fmla="*/ 44 h 194"/>
                  <a:gd name="T14" fmla="*/ 98 w 106"/>
                  <a:gd name="T15" fmla="*/ 58 h 194"/>
                  <a:gd name="T16" fmla="*/ 106 w 106"/>
                  <a:gd name="T17" fmla="*/ 64 h 194"/>
                  <a:gd name="T18" fmla="*/ 104 w 106"/>
                  <a:gd name="T19" fmla="*/ 76 h 194"/>
                  <a:gd name="T20" fmla="*/ 92 w 106"/>
                  <a:gd name="T21" fmla="*/ 78 h 194"/>
                  <a:gd name="T22" fmla="*/ 76 w 106"/>
                  <a:gd name="T23" fmla="*/ 80 h 194"/>
                  <a:gd name="T24" fmla="*/ 68 w 106"/>
                  <a:gd name="T25" fmla="*/ 94 h 194"/>
                  <a:gd name="T26" fmla="*/ 70 w 106"/>
                  <a:gd name="T27" fmla="*/ 110 h 194"/>
                  <a:gd name="T28" fmla="*/ 66 w 106"/>
                  <a:gd name="T29" fmla="*/ 108 h 194"/>
                  <a:gd name="T30" fmla="*/ 58 w 106"/>
                  <a:gd name="T31" fmla="*/ 102 h 194"/>
                  <a:gd name="T32" fmla="*/ 54 w 106"/>
                  <a:gd name="T33" fmla="*/ 104 h 194"/>
                  <a:gd name="T34" fmla="*/ 50 w 106"/>
                  <a:gd name="T35" fmla="*/ 102 h 194"/>
                  <a:gd name="T36" fmla="*/ 46 w 106"/>
                  <a:gd name="T37" fmla="*/ 92 h 194"/>
                  <a:gd name="T38" fmla="*/ 40 w 106"/>
                  <a:gd name="T39" fmla="*/ 94 h 194"/>
                  <a:gd name="T40" fmla="*/ 36 w 106"/>
                  <a:gd name="T41" fmla="*/ 94 h 194"/>
                  <a:gd name="T42" fmla="*/ 38 w 106"/>
                  <a:gd name="T43" fmla="*/ 104 h 194"/>
                  <a:gd name="T44" fmla="*/ 36 w 106"/>
                  <a:gd name="T45" fmla="*/ 114 h 194"/>
                  <a:gd name="T46" fmla="*/ 28 w 106"/>
                  <a:gd name="T47" fmla="*/ 134 h 194"/>
                  <a:gd name="T48" fmla="*/ 30 w 106"/>
                  <a:gd name="T49" fmla="*/ 140 h 194"/>
                  <a:gd name="T50" fmla="*/ 34 w 106"/>
                  <a:gd name="T51" fmla="*/ 148 h 194"/>
                  <a:gd name="T52" fmla="*/ 38 w 106"/>
                  <a:gd name="T53" fmla="*/ 148 h 194"/>
                  <a:gd name="T54" fmla="*/ 42 w 106"/>
                  <a:gd name="T55" fmla="*/ 158 h 194"/>
                  <a:gd name="T56" fmla="*/ 46 w 106"/>
                  <a:gd name="T57" fmla="*/ 160 h 194"/>
                  <a:gd name="T58" fmla="*/ 48 w 106"/>
                  <a:gd name="T59" fmla="*/ 168 h 194"/>
                  <a:gd name="T60" fmla="*/ 48 w 106"/>
                  <a:gd name="T61" fmla="*/ 170 h 194"/>
                  <a:gd name="T62" fmla="*/ 56 w 106"/>
                  <a:gd name="T63" fmla="*/ 180 h 194"/>
                  <a:gd name="T64" fmla="*/ 64 w 106"/>
                  <a:gd name="T65" fmla="*/ 186 h 194"/>
                  <a:gd name="T66" fmla="*/ 64 w 106"/>
                  <a:gd name="T67" fmla="*/ 192 h 194"/>
                  <a:gd name="T68" fmla="*/ 54 w 106"/>
                  <a:gd name="T69" fmla="*/ 190 h 194"/>
                  <a:gd name="T70" fmla="*/ 52 w 106"/>
                  <a:gd name="T71" fmla="*/ 182 h 194"/>
                  <a:gd name="T72" fmla="*/ 42 w 106"/>
                  <a:gd name="T73" fmla="*/ 182 h 194"/>
                  <a:gd name="T74" fmla="*/ 38 w 106"/>
                  <a:gd name="T75" fmla="*/ 174 h 194"/>
                  <a:gd name="T76" fmla="*/ 30 w 106"/>
                  <a:gd name="T77" fmla="*/ 168 h 194"/>
                  <a:gd name="T78" fmla="*/ 24 w 106"/>
                  <a:gd name="T79" fmla="*/ 158 h 194"/>
                  <a:gd name="T80" fmla="*/ 20 w 106"/>
                  <a:gd name="T81" fmla="*/ 156 h 194"/>
                  <a:gd name="T82" fmla="*/ 22 w 106"/>
                  <a:gd name="T83" fmla="*/ 146 h 194"/>
                  <a:gd name="T84" fmla="*/ 24 w 106"/>
                  <a:gd name="T85" fmla="*/ 138 h 194"/>
                  <a:gd name="T86" fmla="*/ 26 w 106"/>
                  <a:gd name="T87" fmla="*/ 126 h 194"/>
                  <a:gd name="T88" fmla="*/ 32 w 106"/>
                  <a:gd name="T89" fmla="*/ 110 h 194"/>
                  <a:gd name="T90" fmla="*/ 28 w 106"/>
                  <a:gd name="T91" fmla="*/ 96 h 194"/>
                  <a:gd name="T92" fmla="*/ 20 w 106"/>
                  <a:gd name="T93" fmla="*/ 80 h 194"/>
                  <a:gd name="T94" fmla="*/ 18 w 106"/>
                  <a:gd name="T95" fmla="*/ 66 h 194"/>
                  <a:gd name="T96" fmla="*/ 18 w 106"/>
                  <a:gd name="T97" fmla="*/ 52 h 194"/>
                  <a:gd name="T98" fmla="*/ 6 w 106"/>
                  <a:gd name="T99" fmla="*/ 38 h 194"/>
                  <a:gd name="T100" fmla="*/ 0 w 106"/>
                  <a:gd name="T101" fmla="*/ 28 h 194"/>
                  <a:gd name="T102" fmla="*/ 6 w 106"/>
                  <a:gd name="T103" fmla="*/ 18 h 194"/>
                  <a:gd name="T104" fmla="*/ 18 w 106"/>
                  <a:gd name="T105" fmla="*/ 10 h 194"/>
                  <a:gd name="T106" fmla="*/ 24 w 106"/>
                  <a:gd name="T107" fmla="*/ 4 h 194"/>
                  <a:gd name="T108" fmla="*/ 30 w 106"/>
                  <a:gd name="T109" fmla="*/ 0 h 194"/>
                  <a:gd name="T110" fmla="*/ 38 w 106"/>
                  <a:gd name="T111" fmla="*/ 180 h 194"/>
                  <a:gd name="T112" fmla="*/ 30 w 106"/>
                  <a:gd name="T113" fmla="*/ 168 h 194"/>
                  <a:gd name="T114" fmla="*/ 20 w 106"/>
                  <a:gd name="T115" fmla="*/ 168 h 194"/>
                  <a:gd name="T116" fmla="*/ 66 w 106"/>
                  <a:gd name="T117" fmla="*/ 110 h 194"/>
                  <a:gd name="T118" fmla="*/ 40 w 106"/>
                  <a:gd name="T119" fmla="*/ 140 h 194"/>
                  <a:gd name="T120" fmla="*/ 40 w 106"/>
                  <a:gd name="T121" fmla="*/ 144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06" h="194">
                    <a:moveTo>
                      <a:pt x="30" y="0"/>
                    </a:moveTo>
                    <a:lnTo>
                      <a:pt x="32" y="2"/>
                    </a:lnTo>
                    <a:lnTo>
                      <a:pt x="34" y="0"/>
                    </a:lnTo>
                    <a:lnTo>
                      <a:pt x="38" y="4"/>
                    </a:lnTo>
                    <a:lnTo>
                      <a:pt x="38" y="8"/>
                    </a:lnTo>
                    <a:lnTo>
                      <a:pt x="36" y="10"/>
                    </a:lnTo>
                    <a:lnTo>
                      <a:pt x="38" y="12"/>
                    </a:lnTo>
                    <a:lnTo>
                      <a:pt x="40" y="14"/>
                    </a:lnTo>
                    <a:lnTo>
                      <a:pt x="42" y="12"/>
                    </a:lnTo>
                    <a:lnTo>
                      <a:pt x="46" y="12"/>
                    </a:lnTo>
                    <a:lnTo>
                      <a:pt x="46" y="14"/>
                    </a:lnTo>
                    <a:lnTo>
                      <a:pt x="44" y="16"/>
                    </a:lnTo>
                    <a:lnTo>
                      <a:pt x="46" y="20"/>
                    </a:lnTo>
                    <a:lnTo>
                      <a:pt x="46" y="22"/>
                    </a:lnTo>
                    <a:lnTo>
                      <a:pt x="44" y="22"/>
                    </a:lnTo>
                    <a:lnTo>
                      <a:pt x="46" y="26"/>
                    </a:lnTo>
                    <a:lnTo>
                      <a:pt x="46" y="30"/>
                    </a:lnTo>
                    <a:lnTo>
                      <a:pt x="46" y="36"/>
                    </a:lnTo>
                    <a:lnTo>
                      <a:pt x="50" y="36"/>
                    </a:lnTo>
                    <a:lnTo>
                      <a:pt x="52" y="34"/>
                    </a:lnTo>
                    <a:lnTo>
                      <a:pt x="52" y="32"/>
                    </a:lnTo>
                    <a:lnTo>
                      <a:pt x="56" y="30"/>
                    </a:lnTo>
                    <a:lnTo>
                      <a:pt x="60" y="32"/>
                    </a:lnTo>
                    <a:lnTo>
                      <a:pt x="64" y="32"/>
                    </a:lnTo>
                    <a:lnTo>
                      <a:pt x="66" y="34"/>
                    </a:lnTo>
                    <a:lnTo>
                      <a:pt x="70" y="34"/>
                    </a:lnTo>
                    <a:lnTo>
                      <a:pt x="74" y="28"/>
                    </a:lnTo>
                    <a:lnTo>
                      <a:pt x="78" y="28"/>
                    </a:lnTo>
                    <a:lnTo>
                      <a:pt x="82" y="28"/>
                    </a:lnTo>
                    <a:lnTo>
                      <a:pt x="84" y="32"/>
                    </a:lnTo>
                    <a:lnTo>
                      <a:pt x="90" y="36"/>
                    </a:lnTo>
                    <a:lnTo>
                      <a:pt x="92" y="38"/>
                    </a:lnTo>
                    <a:lnTo>
                      <a:pt x="94" y="42"/>
                    </a:lnTo>
                    <a:lnTo>
                      <a:pt x="94" y="44"/>
                    </a:lnTo>
                    <a:lnTo>
                      <a:pt x="92" y="44"/>
                    </a:lnTo>
                    <a:lnTo>
                      <a:pt x="94" y="48"/>
                    </a:lnTo>
                    <a:lnTo>
                      <a:pt x="94" y="52"/>
                    </a:lnTo>
                    <a:lnTo>
                      <a:pt x="94" y="54"/>
                    </a:lnTo>
                    <a:lnTo>
                      <a:pt x="96" y="54"/>
                    </a:lnTo>
                    <a:lnTo>
                      <a:pt x="98" y="58"/>
                    </a:lnTo>
                    <a:lnTo>
                      <a:pt x="100" y="58"/>
                    </a:lnTo>
                    <a:lnTo>
                      <a:pt x="102" y="58"/>
                    </a:lnTo>
                    <a:lnTo>
                      <a:pt x="102" y="60"/>
                    </a:lnTo>
                    <a:lnTo>
                      <a:pt x="104" y="62"/>
                    </a:lnTo>
                    <a:lnTo>
                      <a:pt x="106" y="64"/>
                    </a:lnTo>
                    <a:lnTo>
                      <a:pt x="104" y="66"/>
                    </a:lnTo>
                    <a:lnTo>
                      <a:pt x="104" y="68"/>
                    </a:lnTo>
                    <a:lnTo>
                      <a:pt x="104" y="70"/>
                    </a:lnTo>
                    <a:lnTo>
                      <a:pt x="104" y="72"/>
                    </a:lnTo>
                    <a:lnTo>
                      <a:pt x="104" y="76"/>
                    </a:lnTo>
                    <a:lnTo>
                      <a:pt x="102" y="78"/>
                    </a:lnTo>
                    <a:lnTo>
                      <a:pt x="100" y="80"/>
                    </a:lnTo>
                    <a:lnTo>
                      <a:pt x="98" y="78"/>
                    </a:lnTo>
                    <a:lnTo>
                      <a:pt x="94" y="78"/>
                    </a:lnTo>
                    <a:lnTo>
                      <a:pt x="92" y="78"/>
                    </a:lnTo>
                    <a:lnTo>
                      <a:pt x="90" y="78"/>
                    </a:lnTo>
                    <a:lnTo>
                      <a:pt x="86" y="80"/>
                    </a:lnTo>
                    <a:lnTo>
                      <a:pt x="84" y="78"/>
                    </a:lnTo>
                    <a:lnTo>
                      <a:pt x="82" y="78"/>
                    </a:lnTo>
                    <a:lnTo>
                      <a:pt x="76" y="80"/>
                    </a:lnTo>
                    <a:lnTo>
                      <a:pt x="72" y="80"/>
                    </a:lnTo>
                    <a:lnTo>
                      <a:pt x="70" y="84"/>
                    </a:lnTo>
                    <a:lnTo>
                      <a:pt x="70" y="88"/>
                    </a:lnTo>
                    <a:lnTo>
                      <a:pt x="68" y="90"/>
                    </a:lnTo>
                    <a:lnTo>
                      <a:pt x="68" y="94"/>
                    </a:lnTo>
                    <a:lnTo>
                      <a:pt x="68" y="100"/>
                    </a:lnTo>
                    <a:lnTo>
                      <a:pt x="70" y="100"/>
                    </a:lnTo>
                    <a:lnTo>
                      <a:pt x="72" y="104"/>
                    </a:lnTo>
                    <a:lnTo>
                      <a:pt x="72" y="108"/>
                    </a:lnTo>
                    <a:lnTo>
                      <a:pt x="70" y="110"/>
                    </a:lnTo>
                    <a:lnTo>
                      <a:pt x="70" y="110"/>
                    </a:lnTo>
                    <a:lnTo>
                      <a:pt x="70" y="112"/>
                    </a:lnTo>
                    <a:lnTo>
                      <a:pt x="70" y="112"/>
                    </a:lnTo>
                    <a:lnTo>
                      <a:pt x="68" y="110"/>
                    </a:lnTo>
                    <a:lnTo>
                      <a:pt x="66" y="108"/>
                    </a:lnTo>
                    <a:lnTo>
                      <a:pt x="66" y="108"/>
                    </a:lnTo>
                    <a:lnTo>
                      <a:pt x="66" y="108"/>
                    </a:lnTo>
                    <a:lnTo>
                      <a:pt x="64" y="106"/>
                    </a:lnTo>
                    <a:lnTo>
                      <a:pt x="60" y="104"/>
                    </a:lnTo>
                    <a:lnTo>
                      <a:pt x="58" y="102"/>
                    </a:lnTo>
                    <a:lnTo>
                      <a:pt x="58" y="104"/>
                    </a:lnTo>
                    <a:lnTo>
                      <a:pt x="58" y="104"/>
                    </a:lnTo>
                    <a:lnTo>
                      <a:pt x="58" y="104"/>
                    </a:lnTo>
                    <a:lnTo>
                      <a:pt x="56" y="104"/>
                    </a:lnTo>
                    <a:lnTo>
                      <a:pt x="54" y="104"/>
                    </a:lnTo>
                    <a:lnTo>
                      <a:pt x="52" y="104"/>
                    </a:lnTo>
                    <a:lnTo>
                      <a:pt x="50" y="104"/>
                    </a:lnTo>
                    <a:lnTo>
                      <a:pt x="48" y="104"/>
                    </a:lnTo>
                    <a:lnTo>
                      <a:pt x="48" y="102"/>
                    </a:lnTo>
                    <a:lnTo>
                      <a:pt x="50" y="102"/>
                    </a:lnTo>
                    <a:lnTo>
                      <a:pt x="48" y="98"/>
                    </a:lnTo>
                    <a:lnTo>
                      <a:pt x="48" y="96"/>
                    </a:lnTo>
                    <a:lnTo>
                      <a:pt x="48" y="96"/>
                    </a:lnTo>
                    <a:lnTo>
                      <a:pt x="48" y="94"/>
                    </a:lnTo>
                    <a:lnTo>
                      <a:pt x="46" y="92"/>
                    </a:lnTo>
                    <a:lnTo>
                      <a:pt x="46" y="92"/>
                    </a:lnTo>
                    <a:lnTo>
                      <a:pt x="46" y="92"/>
                    </a:lnTo>
                    <a:lnTo>
                      <a:pt x="44" y="92"/>
                    </a:lnTo>
                    <a:lnTo>
                      <a:pt x="42" y="94"/>
                    </a:lnTo>
                    <a:lnTo>
                      <a:pt x="40" y="94"/>
                    </a:lnTo>
                    <a:lnTo>
                      <a:pt x="40" y="92"/>
                    </a:lnTo>
                    <a:lnTo>
                      <a:pt x="40" y="94"/>
                    </a:lnTo>
                    <a:lnTo>
                      <a:pt x="38" y="94"/>
                    </a:lnTo>
                    <a:lnTo>
                      <a:pt x="36" y="94"/>
                    </a:lnTo>
                    <a:lnTo>
                      <a:pt x="36" y="94"/>
                    </a:lnTo>
                    <a:lnTo>
                      <a:pt x="36" y="96"/>
                    </a:lnTo>
                    <a:lnTo>
                      <a:pt x="38" y="96"/>
                    </a:lnTo>
                    <a:lnTo>
                      <a:pt x="38" y="98"/>
                    </a:lnTo>
                    <a:lnTo>
                      <a:pt x="38" y="100"/>
                    </a:lnTo>
                    <a:lnTo>
                      <a:pt x="38" y="104"/>
                    </a:lnTo>
                    <a:lnTo>
                      <a:pt x="38" y="104"/>
                    </a:lnTo>
                    <a:lnTo>
                      <a:pt x="38" y="106"/>
                    </a:lnTo>
                    <a:lnTo>
                      <a:pt x="38" y="110"/>
                    </a:lnTo>
                    <a:lnTo>
                      <a:pt x="36" y="112"/>
                    </a:lnTo>
                    <a:lnTo>
                      <a:pt x="36" y="114"/>
                    </a:lnTo>
                    <a:lnTo>
                      <a:pt x="34" y="116"/>
                    </a:lnTo>
                    <a:lnTo>
                      <a:pt x="34" y="126"/>
                    </a:lnTo>
                    <a:lnTo>
                      <a:pt x="30" y="130"/>
                    </a:lnTo>
                    <a:lnTo>
                      <a:pt x="30" y="132"/>
                    </a:lnTo>
                    <a:lnTo>
                      <a:pt x="28" y="134"/>
                    </a:lnTo>
                    <a:lnTo>
                      <a:pt x="30" y="134"/>
                    </a:lnTo>
                    <a:lnTo>
                      <a:pt x="30" y="136"/>
                    </a:lnTo>
                    <a:lnTo>
                      <a:pt x="30" y="138"/>
                    </a:lnTo>
                    <a:lnTo>
                      <a:pt x="30" y="138"/>
                    </a:lnTo>
                    <a:lnTo>
                      <a:pt x="30" y="140"/>
                    </a:lnTo>
                    <a:lnTo>
                      <a:pt x="30" y="142"/>
                    </a:lnTo>
                    <a:lnTo>
                      <a:pt x="32" y="146"/>
                    </a:lnTo>
                    <a:lnTo>
                      <a:pt x="32" y="148"/>
                    </a:lnTo>
                    <a:lnTo>
                      <a:pt x="32" y="150"/>
                    </a:lnTo>
                    <a:lnTo>
                      <a:pt x="34" y="148"/>
                    </a:lnTo>
                    <a:lnTo>
                      <a:pt x="34" y="148"/>
                    </a:lnTo>
                    <a:lnTo>
                      <a:pt x="34" y="146"/>
                    </a:lnTo>
                    <a:lnTo>
                      <a:pt x="36" y="146"/>
                    </a:lnTo>
                    <a:lnTo>
                      <a:pt x="38" y="146"/>
                    </a:lnTo>
                    <a:lnTo>
                      <a:pt x="38" y="148"/>
                    </a:lnTo>
                    <a:lnTo>
                      <a:pt x="40" y="150"/>
                    </a:lnTo>
                    <a:lnTo>
                      <a:pt x="40" y="152"/>
                    </a:lnTo>
                    <a:lnTo>
                      <a:pt x="40" y="154"/>
                    </a:lnTo>
                    <a:lnTo>
                      <a:pt x="40" y="156"/>
                    </a:lnTo>
                    <a:lnTo>
                      <a:pt x="42" y="158"/>
                    </a:lnTo>
                    <a:lnTo>
                      <a:pt x="44" y="158"/>
                    </a:lnTo>
                    <a:lnTo>
                      <a:pt x="44" y="156"/>
                    </a:lnTo>
                    <a:lnTo>
                      <a:pt x="44" y="156"/>
                    </a:lnTo>
                    <a:lnTo>
                      <a:pt x="44" y="158"/>
                    </a:lnTo>
                    <a:lnTo>
                      <a:pt x="46" y="160"/>
                    </a:lnTo>
                    <a:lnTo>
                      <a:pt x="46" y="162"/>
                    </a:lnTo>
                    <a:lnTo>
                      <a:pt x="48" y="162"/>
                    </a:lnTo>
                    <a:lnTo>
                      <a:pt x="48" y="168"/>
                    </a:lnTo>
                    <a:lnTo>
                      <a:pt x="48" y="168"/>
                    </a:lnTo>
                    <a:lnTo>
                      <a:pt x="48" y="168"/>
                    </a:lnTo>
                    <a:lnTo>
                      <a:pt x="46" y="168"/>
                    </a:lnTo>
                    <a:lnTo>
                      <a:pt x="44" y="170"/>
                    </a:lnTo>
                    <a:lnTo>
                      <a:pt x="44" y="172"/>
                    </a:lnTo>
                    <a:lnTo>
                      <a:pt x="48" y="172"/>
                    </a:lnTo>
                    <a:lnTo>
                      <a:pt x="48" y="170"/>
                    </a:lnTo>
                    <a:lnTo>
                      <a:pt x="48" y="172"/>
                    </a:lnTo>
                    <a:lnTo>
                      <a:pt x="50" y="174"/>
                    </a:lnTo>
                    <a:lnTo>
                      <a:pt x="50" y="174"/>
                    </a:lnTo>
                    <a:lnTo>
                      <a:pt x="54" y="178"/>
                    </a:lnTo>
                    <a:lnTo>
                      <a:pt x="56" y="180"/>
                    </a:lnTo>
                    <a:lnTo>
                      <a:pt x="56" y="178"/>
                    </a:lnTo>
                    <a:lnTo>
                      <a:pt x="60" y="178"/>
                    </a:lnTo>
                    <a:lnTo>
                      <a:pt x="62" y="180"/>
                    </a:lnTo>
                    <a:lnTo>
                      <a:pt x="64" y="184"/>
                    </a:lnTo>
                    <a:lnTo>
                      <a:pt x="64" y="186"/>
                    </a:lnTo>
                    <a:lnTo>
                      <a:pt x="66" y="186"/>
                    </a:lnTo>
                    <a:lnTo>
                      <a:pt x="68" y="188"/>
                    </a:lnTo>
                    <a:lnTo>
                      <a:pt x="66" y="188"/>
                    </a:lnTo>
                    <a:lnTo>
                      <a:pt x="66" y="190"/>
                    </a:lnTo>
                    <a:lnTo>
                      <a:pt x="64" y="192"/>
                    </a:lnTo>
                    <a:lnTo>
                      <a:pt x="62" y="190"/>
                    </a:lnTo>
                    <a:lnTo>
                      <a:pt x="62" y="190"/>
                    </a:lnTo>
                    <a:lnTo>
                      <a:pt x="58" y="194"/>
                    </a:lnTo>
                    <a:lnTo>
                      <a:pt x="54" y="192"/>
                    </a:lnTo>
                    <a:lnTo>
                      <a:pt x="54" y="190"/>
                    </a:lnTo>
                    <a:lnTo>
                      <a:pt x="56" y="188"/>
                    </a:lnTo>
                    <a:lnTo>
                      <a:pt x="56" y="186"/>
                    </a:lnTo>
                    <a:lnTo>
                      <a:pt x="54" y="184"/>
                    </a:lnTo>
                    <a:lnTo>
                      <a:pt x="52" y="184"/>
                    </a:lnTo>
                    <a:lnTo>
                      <a:pt x="52" y="182"/>
                    </a:lnTo>
                    <a:lnTo>
                      <a:pt x="48" y="182"/>
                    </a:lnTo>
                    <a:lnTo>
                      <a:pt x="46" y="180"/>
                    </a:lnTo>
                    <a:lnTo>
                      <a:pt x="44" y="182"/>
                    </a:lnTo>
                    <a:lnTo>
                      <a:pt x="44" y="184"/>
                    </a:lnTo>
                    <a:lnTo>
                      <a:pt x="42" y="182"/>
                    </a:lnTo>
                    <a:lnTo>
                      <a:pt x="38" y="178"/>
                    </a:lnTo>
                    <a:lnTo>
                      <a:pt x="38" y="178"/>
                    </a:lnTo>
                    <a:lnTo>
                      <a:pt x="38" y="176"/>
                    </a:lnTo>
                    <a:lnTo>
                      <a:pt x="38" y="174"/>
                    </a:lnTo>
                    <a:lnTo>
                      <a:pt x="38" y="174"/>
                    </a:lnTo>
                    <a:lnTo>
                      <a:pt x="36" y="172"/>
                    </a:lnTo>
                    <a:lnTo>
                      <a:pt x="34" y="172"/>
                    </a:lnTo>
                    <a:lnTo>
                      <a:pt x="34" y="170"/>
                    </a:lnTo>
                    <a:lnTo>
                      <a:pt x="32" y="168"/>
                    </a:lnTo>
                    <a:lnTo>
                      <a:pt x="30" y="168"/>
                    </a:lnTo>
                    <a:lnTo>
                      <a:pt x="28" y="162"/>
                    </a:lnTo>
                    <a:lnTo>
                      <a:pt x="26" y="162"/>
                    </a:lnTo>
                    <a:lnTo>
                      <a:pt x="26" y="160"/>
                    </a:lnTo>
                    <a:lnTo>
                      <a:pt x="24" y="160"/>
                    </a:lnTo>
                    <a:lnTo>
                      <a:pt x="24" y="158"/>
                    </a:lnTo>
                    <a:lnTo>
                      <a:pt x="22" y="160"/>
                    </a:lnTo>
                    <a:lnTo>
                      <a:pt x="22" y="162"/>
                    </a:lnTo>
                    <a:lnTo>
                      <a:pt x="20" y="162"/>
                    </a:lnTo>
                    <a:lnTo>
                      <a:pt x="20" y="160"/>
                    </a:lnTo>
                    <a:lnTo>
                      <a:pt x="20" y="156"/>
                    </a:lnTo>
                    <a:lnTo>
                      <a:pt x="20" y="154"/>
                    </a:lnTo>
                    <a:lnTo>
                      <a:pt x="20" y="150"/>
                    </a:lnTo>
                    <a:lnTo>
                      <a:pt x="20" y="150"/>
                    </a:lnTo>
                    <a:lnTo>
                      <a:pt x="20" y="146"/>
                    </a:lnTo>
                    <a:lnTo>
                      <a:pt x="22" y="146"/>
                    </a:lnTo>
                    <a:lnTo>
                      <a:pt x="22" y="144"/>
                    </a:lnTo>
                    <a:lnTo>
                      <a:pt x="22" y="144"/>
                    </a:lnTo>
                    <a:lnTo>
                      <a:pt x="24" y="140"/>
                    </a:lnTo>
                    <a:lnTo>
                      <a:pt x="22" y="140"/>
                    </a:lnTo>
                    <a:lnTo>
                      <a:pt x="24" y="138"/>
                    </a:lnTo>
                    <a:lnTo>
                      <a:pt x="22" y="138"/>
                    </a:lnTo>
                    <a:lnTo>
                      <a:pt x="24" y="134"/>
                    </a:lnTo>
                    <a:lnTo>
                      <a:pt x="24" y="132"/>
                    </a:lnTo>
                    <a:lnTo>
                      <a:pt x="26" y="130"/>
                    </a:lnTo>
                    <a:lnTo>
                      <a:pt x="26" y="126"/>
                    </a:lnTo>
                    <a:lnTo>
                      <a:pt x="28" y="124"/>
                    </a:lnTo>
                    <a:lnTo>
                      <a:pt x="32" y="116"/>
                    </a:lnTo>
                    <a:lnTo>
                      <a:pt x="32" y="116"/>
                    </a:lnTo>
                    <a:lnTo>
                      <a:pt x="32" y="112"/>
                    </a:lnTo>
                    <a:lnTo>
                      <a:pt x="32" y="110"/>
                    </a:lnTo>
                    <a:lnTo>
                      <a:pt x="32" y="106"/>
                    </a:lnTo>
                    <a:lnTo>
                      <a:pt x="30" y="104"/>
                    </a:lnTo>
                    <a:lnTo>
                      <a:pt x="30" y="100"/>
                    </a:lnTo>
                    <a:lnTo>
                      <a:pt x="28" y="98"/>
                    </a:lnTo>
                    <a:lnTo>
                      <a:pt x="28" y="96"/>
                    </a:lnTo>
                    <a:lnTo>
                      <a:pt x="28" y="92"/>
                    </a:lnTo>
                    <a:lnTo>
                      <a:pt x="28" y="90"/>
                    </a:lnTo>
                    <a:lnTo>
                      <a:pt x="26" y="86"/>
                    </a:lnTo>
                    <a:lnTo>
                      <a:pt x="24" y="82"/>
                    </a:lnTo>
                    <a:lnTo>
                      <a:pt x="20" y="80"/>
                    </a:lnTo>
                    <a:lnTo>
                      <a:pt x="18" y="76"/>
                    </a:lnTo>
                    <a:lnTo>
                      <a:pt x="16" y="74"/>
                    </a:lnTo>
                    <a:lnTo>
                      <a:pt x="14" y="70"/>
                    </a:lnTo>
                    <a:lnTo>
                      <a:pt x="18" y="68"/>
                    </a:lnTo>
                    <a:lnTo>
                      <a:pt x="18" y="66"/>
                    </a:lnTo>
                    <a:lnTo>
                      <a:pt x="16" y="60"/>
                    </a:lnTo>
                    <a:lnTo>
                      <a:pt x="18" y="58"/>
                    </a:lnTo>
                    <a:lnTo>
                      <a:pt x="20" y="56"/>
                    </a:lnTo>
                    <a:lnTo>
                      <a:pt x="20" y="54"/>
                    </a:lnTo>
                    <a:lnTo>
                      <a:pt x="18" y="52"/>
                    </a:lnTo>
                    <a:lnTo>
                      <a:pt x="16" y="50"/>
                    </a:lnTo>
                    <a:lnTo>
                      <a:pt x="16" y="46"/>
                    </a:lnTo>
                    <a:lnTo>
                      <a:pt x="12" y="46"/>
                    </a:lnTo>
                    <a:lnTo>
                      <a:pt x="10" y="40"/>
                    </a:lnTo>
                    <a:lnTo>
                      <a:pt x="6" y="38"/>
                    </a:lnTo>
                    <a:lnTo>
                      <a:pt x="6" y="36"/>
                    </a:lnTo>
                    <a:lnTo>
                      <a:pt x="4" y="34"/>
                    </a:lnTo>
                    <a:lnTo>
                      <a:pt x="2" y="30"/>
                    </a:lnTo>
                    <a:lnTo>
                      <a:pt x="0" y="30"/>
                    </a:lnTo>
                    <a:lnTo>
                      <a:pt x="0" y="28"/>
                    </a:lnTo>
                    <a:lnTo>
                      <a:pt x="4" y="26"/>
                    </a:lnTo>
                    <a:lnTo>
                      <a:pt x="6" y="26"/>
                    </a:lnTo>
                    <a:lnTo>
                      <a:pt x="6" y="22"/>
                    </a:lnTo>
                    <a:lnTo>
                      <a:pt x="6" y="20"/>
                    </a:lnTo>
                    <a:lnTo>
                      <a:pt x="6" y="18"/>
                    </a:lnTo>
                    <a:lnTo>
                      <a:pt x="6" y="14"/>
                    </a:lnTo>
                    <a:lnTo>
                      <a:pt x="8" y="10"/>
                    </a:lnTo>
                    <a:lnTo>
                      <a:pt x="12" y="12"/>
                    </a:lnTo>
                    <a:lnTo>
                      <a:pt x="16" y="10"/>
                    </a:lnTo>
                    <a:lnTo>
                      <a:pt x="18" y="10"/>
                    </a:lnTo>
                    <a:lnTo>
                      <a:pt x="20" y="8"/>
                    </a:lnTo>
                    <a:lnTo>
                      <a:pt x="20" y="6"/>
                    </a:lnTo>
                    <a:lnTo>
                      <a:pt x="20" y="4"/>
                    </a:lnTo>
                    <a:lnTo>
                      <a:pt x="24" y="6"/>
                    </a:lnTo>
                    <a:lnTo>
                      <a:pt x="24" y="4"/>
                    </a:lnTo>
                    <a:lnTo>
                      <a:pt x="24" y="2"/>
                    </a:lnTo>
                    <a:lnTo>
                      <a:pt x="24" y="0"/>
                    </a:lnTo>
                    <a:lnTo>
                      <a:pt x="26" y="0"/>
                    </a:lnTo>
                    <a:lnTo>
                      <a:pt x="30" y="0"/>
                    </a:lnTo>
                    <a:lnTo>
                      <a:pt x="30" y="0"/>
                    </a:lnTo>
                    <a:close/>
                    <a:moveTo>
                      <a:pt x="36" y="180"/>
                    </a:moveTo>
                    <a:lnTo>
                      <a:pt x="38" y="182"/>
                    </a:lnTo>
                    <a:lnTo>
                      <a:pt x="38" y="182"/>
                    </a:lnTo>
                    <a:lnTo>
                      <a:pt x="38" y="180"/>
                    </a:lnTo>
                    <a:lnTo>
                      <a:pt x="38" y="180"/>
                    </a:lnTo>
                    <a:lnTo>
                      <a:pt x="36" y="180"/>
                    </a:lnTo>
                    <a:close/>
                    <a:moveTo>
                      <a:pt x="28" y="168"/>
                    </a:moveTo>
                    <a:lnTo>
                      <a:pt x="30" y="170"/>
                    </a:lnTo>
                    <a:lnTo>
                      <a:pt x="30" y="170"/>
                    </a:lnTo>
                    <a:lnTo>
                      <a:pt x="30" y="168"/>
                    </a:lnTo>
                    <a:lnTo>
                      <a:pt x="28" y="168"/>
                    </a:lnTo>
                    <a:close/>
                    <a:moveTo>
                      <a:pt x="20" y="162"/>
                    </a:moveTo>
                    <a:lnTo>
                      <a:pt x="20" y="164"/>
                    </a:lnTo>
                    <a:lnTo>
                      <a:pt x="20" y="164"/>
                    </a:lnTo>
                    <a:lnTo>
                      <a:pt x="20" y="168"/>
                    </a:lnTo>
                    <a:lnTo>
                      <a:pt x="22" y="166"/>
                    </a:lnTo>
                    <a:lnTo>
                      <a:pt x="22" y="162"/>
                    </a:lnTo>
                    <a:lnTo>
                      <a:pt x="20" y="162"/>
                    </a:lnTo>
                    <a:lnTo>
                      <a:pt x="20" y="162"/>
                    </a:lnTo>
                    <a:close/>
                    <a:moveTo>
                      <a:pt x="66" y="110"/>
                    </a:moveTo>
                    <a:lnTo>
                      <a:pt x="66" y="112"/>
                    </a:lnTo>
                    <a:lnTo>
                      <a:pt x="68" y="112"/>
                    </a:lnTo>
                    <a:lnTo>
                      <a:pt x="68" y="112"/>
                    </a:lnTo>
                    <a:lnTo>
                      <a:pt x="66" y="110"/>
                    </a:lnTo>
                    <a:close/>
                    <a:moveTo>
                      <a:pt x="40" y="140"/>
                    </a:moveTo>
                    <a:lnTo>
                      <a:pt x="38" y="140"/>
                    </a:lnTo>
                    <a:lnTo>
                      <a:pt x="40" y="140"/>
                    </a:lnTo>
                    <a:lnTo>
                      <a:pt x="40" y="140"/>
                    </a:lnTo>
                    <a:close/>
                    <a:moveTo>
                      <a:pt x="42" y="142"/>
                    </a:moveTo>
                    <a:lnTo>
                      <a:pt x="40" y="144"/>
                    </a:lnTo>
                    <a:lnTo>
                      <a:pt x="40" y="146"/>
                    </a:lnTo>
                    <a:lnTo>
                      <a:pt x="42" y="146"/>
                    </a:lnTo>
                    <a:lnTo>
                      <a:pt x="42" y="144"/>
                    </a:lnTo>
                    <a:lnTo>
                      <a:pt x="42" y="142"/>
                    </a:lnTo>
                    <a:close/>
                  </a:path>
                </a:pathLst>
              </a:custGeom>
              <a:grpFill/>
              <a:ln w="6350">
                <a:solidFill>
                  <a:srgbClr val="202E50"/>
                </a:solidFill>
                <a:round/>
                <a:headEnd/>
                <a:tailEnd/>
              </a:ln>
            </p:spPr>
            <p:txBody>
              <a:bodyPr vert="horz" wrap="square" lIns="14645" tIns="7323" rIns="14645" bIns="7323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00095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00190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00285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00381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0476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600571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700666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800761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561710"/>
                <a:endParaRPr lang="en-US" sz="1106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25" name="Sri Lanka">
                <a:extLst>
                  <a:ext uri="{FF2B5EF4-FFF2-40B4-BE49-F238E27FC236}">
                    <a16:creationId xmlns:a16="http://schemas.microsoft.com/office/drawing/2014/main" id="{496F1CCD-541C-4F0A-8A83-44CE80D9062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799336" y="4187974"/>
                <a:ext cx="53588" cy="99521"/>
              </a:xfrm>
              <a:custGeom>
                <a:avLst/>
                <a:gdLst>
                  <a:gd name="T0" fmla="*/ 0 w 28"/>
                  <a:gd name="T1" fmla="*/ 22 h 52"/>
                  <a:gd name="T2" fmla="*/ 2 w 28"/>
                  <a:gd name="T3" fmla="*/ 20 h 52"/>
                  <a:gd name="T4" fmla="*/ 0 w 28"/>
                  <a:gd name="T5" fmla="*/ 20 h 52"/>
                  <a:gd name="T6" fmla="*/ 0 w 28"/>
                  <a:gd name="T7" fmla="*/ 26 h 52"/>
                  <a:gd name="T8" fmla="*/ 2 w 28"/>
                  <a:gd name="T9" fmla="*/ 2 h 52"/>
                  <a:gd name="T10" fmla="*/ 6 w 28"/>
                  <a:gd name="T11" fmla="*/ 0 h 52"/>
                  <a:gd name="T12" fmla="*/ 6 w 28"/>
                  <a:gd name="T13" fmla="*/ 4 h 52"/>
                  <a:gd name="T14" fmla="*/ 6 w 28"/>
                  <a:gd name="T15" fmla="*/ 4 h 52"/>
                  <a:gd name="T16" fmla="*/ 10 w 28"/>
                  <a:gd name="T17" fmla="*/ 2 h 52"/>
                  <a:gd name="T18" fmla="*/ 14 w 28"/>
                  <a:gd name="T19" fmla="*/ 6 h 52"/>
                  <a:gd name="T20" fmla="*/ 12 w 28"/>
                  <a:gd name="T21" fmla="*/ 6 h 52"/>
                  <a:gd name="T22" fmla="*/ 8 w 28"/>
                  <a:gd name="T23" fmla="*/ 6 h 52"/>
                  <a:gd name="T24" fmla="*/ 6 w 28"/>
                  <a:gd name="T25" fmla="*/ 2 h 52"/>
                  <a:gd name="T26" fmla="*/ 8 w 28"/>
                  <a:gd name="T27" fmla="*/ 2 h 52"/>
                  <a:gd name="T28" fmla="*/ 6 w 28"/>
                  <a:gd name="T29" fmla="*/ 6 h 52"/>
                  <a:gd name="T30" fmla="*/ 6 w 28"/>
                  <a:gd name="T31" fmla="*/ 6 h 52"/>
                  <a:gd name="T32" fmla="*/ 6 w 28"/>
                  <a:gd name="T33" fmla="*/ 8 h 52"/>
                  <a:gd name="T34" fmla="*/ 6 w 28"/>
                  <a:gd name="T35" fmla="*/ 10 h 52"/>
                  <a:gd name="T36" fmla="*/ 4 w 28"/>
                  <a:gd name="T37" fmla="*/ 12 h 52"/>
                  <a:gd name="T38" fmla="*/ 0 w 28"/>
                  <a:gd name="T39" fmla="*/ 10 h 52"/>
                  <a:gd name="T40" fmla="*/ 2 w 28"/>
                  <a:gd name="T41" fmla="*/ 12 h 52"/>
                  <a:gd name="T42" fmla="*/ 2 w 28"/>
                  <a:gd name="T43" fmla="*/ 14 h 52"/>
                  <a:gd name="T44" fmla="*/ 2 w 28"/>
                  <a:gd name="T45" fmla="*/ 20 h 52"/>
                  <a:gd name="T46" fmla="*/ 2 w 28"/>
                  <a:gd name="T47" fmla="*/ 26 h 52"/>
                  <a:gd name="T48" fmla="*/ 0 w 28"/>
                  <a:gd name="T49" fmla="*/ 28 h 52"/>
                  <a:gd name="T50" fmla="*/ 2 w 28"/>
                  <a:gd name="T51" fmla="*/ 34 h 52"/>
                  <a:gd name="T52" fmla="*/ 6 w 28"/>
                  <a:gd name="T53" fmla="*/ 46 h 52"/>
                  <a:gd name="T54" fmla="*/ 10 w 28"/>
                  <a:gd name="T55" fmla="*/ 52 h 52"/>
                  <a:gd name="T56" fmla="*/ 16 w 28"/>
                  <a:gd name="T57" fmla="*/ 50 h 52"/>
                  <a:gd name="T58" fmla="*/ 24 w 28"/>
                  <a:gd name="T59" fmla="*/ 44 h 52"/>
                  <a:gd name="T60" fmla="*/ 28 w 28"/>
                  <a:gd name="T61" fmla="*/ 40 h 52"/>
                  <a:gd name="T62" fmla="*/ 28 w 28"/>
                  <a:gd name="T63" fmla="*/ 36 h 52"/>
                  <a:gd name="T64" fmla="*/ 26 w 28"/>
                  <a:gd name="T65" fmla="*/ 32 h 52"/>
                  <a:gd name="T66" fmla="*/ 26 w 28"/>
                  <a:gd name="T67" fmla="*/ 28 h 52"/>
                  <a:gd name="T68" fmla="*/ 22 w 28"/>
                  <a:gd name="T69" fmla="*/ 18 h 52"/>
                  <a:gd name="T70" fmla="*/ 20 w 28"/>
                  <a:gd name="T71" fmla="*/ 18 h 52"/>
                  <a:gd name="T72" fmla="*/ 20 w 28"/>
                  <a:gd name="T73" fmla="*/ 16 h 52"/>
                  <a:gd name="T74" fmla="*/ 18 w 28"/>
                  <a:gd name="T75" fmla="*/ 16 h 52"/>
                  <a:gd name="T76" fmla="*/ 16 w 28"/>
                  <a:gd name="T77" fmla="*/ 12 h 52"/>
                  <a:gd name="T78" fmla="*/ 14 w 28"/>
                  <a:gd name="T79" fmla="*/ 10 h 52"/>
                  <a:gd name="T80" fmla="*/ 10 w 28"/>
                  <a:gd name="T81" fmla="*/ 6 h 52"/>
                  <a:gd name="T82" fmla="*/ 8 w 28"/>
                  <a:gd name="T83" fmla="*/ 6 h 52"/>
                  <a:gd name="T84" fmla="*/ 6 w 28"/>
                  <a:gd name="T85" fmla="*/ 6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8" h="52">
                    <a:moveTo>
                      <a:pt x="0" y="26"/>
                    </a:moveTo>
                    <a:lnTo>
                      <a:pt x="0" y="22"/>
                    </a:lnTo>
                    <a:lnTo>
                      <a:pt x="0" y="20"/>
                    </a:lnTo>
                    <a:lnTo>
                      <a:pt x="2" y="20"/>
                    </a:lnTo>
                    <a:lnTo>
                      <a:pt x="2" y="20"/>
                    </a:lnTo>
                    <a:lnTo>
                      <a:pt x="0" y="20"/>
                    </a:lnTo>
                    <a:lnTo>
                      <a:pt x="2" y="22"/>
                    </a:lnTo>
                    <a:lnTo>
                      <a:pt x="0" y="26"/>
                    </a:lnTo>
                    <a:close/>
                    <a:moveTo>
                      <a:pt x="6" y="4"/>
                    </a:moveTo>
                    <a:lnTo>
                      <a:pt x="2" y="2"/>
                    </a:lnTo>
                    <a:lnTo>
                      <a:pt x="2" y="0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6" y="4"/>
                    </a:lnTo>
                    <a:lnTo>
                      <a:pt x="4" y="4"/>
                    </a:lnTo>
                    <a:lnTo>
                      <a:pt x="6" y="4"/>
                    </a:lnTo>
                    <a:close/>
                    <a:moveTo>
                      <a:pt x="8" y="2"/>
                    </a:moveTo>
                    <a:lnTo>
                      <a:pt x="10" y="2"/>
                    </a:lnTo>
                    <a:lnTo>
                      <a:pt x="10" y="4"/>
                    </a:lnTo>
                    <a:lnTo>
                      <a:pt x="14" y="6"/>
                    </a:lnTo>
                    <a:lnTo>
                      <a:pt x="14" y="6"/>
                    </a:lnTo>
                    <a:lnTo>
                      <a:pt x="12" y="6"/>
                    </a:lnTo>
                    <a:lnTo>
                      <a:pt x="10" y="6"/>
                    </a:lnTo>
                    <a:lnTo>
                      <a:pt x="8" y="6"/>
                    </a:lnTo>
                    <a:lnTo>
                      <a:pt x="6" y="4"/>
                    </a:lnTo>
                    <a:lnTo>
                      <a:pt x="6" y="2"/>
                    </a:lnTo>
                    <a:lnTo>
                      <a:pt x="8" y="2"/>
                    </a:lnTo>
                    <a:lnTo>
                      <a:pt x="8" y="2"/>
                    </a:lnTo>
                    <a:lnTo>
                      <a:pt x="8" y="2"/>
                    </a:lnTo>
                    <a:close/>
                    <a:moveTo>
                      <a:pt x="6" y="6"/>
                    </a:moveTo>
                    <a:lnTo>
                      <a:pt x="6" y="6"/>
                    </a:lnTo>
                    <a:lnTo>
                      <a:pt x="6" y="6"/>
                    </a:lnTo>
                    <a:lnTo>
                      <a:pt x="6" y="6"/>
                    </a:lnTo>
                    <a:lnTo>
                      <a:pt x="6" y="8"/>
                    </a:lnTo>
                    <a:lnTo>
                      <a:pt x="6" y="8"/>
                    </a:lnTo>
                    <a:lnTo>
                      <a:pt x="6" y="10"/>
                    </a:lnTo>
                    <a:lnTo>
                      <a:pt x="4" y="12"/>
                    </a:lnTo>
                    <a:lnTo>
                      <a:pt x="4" y="12"/>
                    </a:lnTo>
                    <a:lnTo>
                      <a:pt x="2" y="10"/>
                    </a:lnTo>
                    <a:lnTo>
                      <a:pt x="0" y="10"/>
                    </a:lnTo>
                    <a:lnTo>
                      <a:pt x="0" y="12"/>
                    </a:lnTo>
                    <a:lnTo>
                      <a:pt x="2" y="12"/>
                    </a:lnTo>
                    <a:lnTo>
                      <a:pt x="2" y="12"/>
                    </a:lnTo>
                    <a:lnTo>
                      <a:pt x="2" y="14"/>
                    </a:lnTo>
                    <a:lnTo>
                      <a:pt x="2" y="16"/>
                    </a:lnTo>
                    <a:lnTo>
                      <a:pt x="2" y="20"/>
                    </a:lnTo>
                    <a:lnTo>
                      <a:pt x="2" y="20"/>
                    </a:lnTo>
                    <a:lnTo>
                      <a:pt x="2" y="26"/>
                    </a:lnTo>
                    <a:lnTo>
                      <a:pt x="2" y="28"/>
                    </a:lnTo>
                    <a:lnTo>
                      <a:pt x="0" y="28"/>
                    </a:lnTo>
                    <a:lnTo>
                      <a:pt x="2" y="32"/>
                    </a:lnTo>
                    <a:lnTo>
                      <a:pt x="2" y="34"/>
                    </a:lnTo>
                    <a:lnTo>
                      <a:pt x="4" y="40"/>
                    </a:lnTo>
                    <a:lnTo>
                      <a:pt x="6" y="46"/>
                    </a:lnTo>
                    <a:lnTo>
                      <a:pt x="6" y="50"/>
                    </a:lnTo>
                    <a:lnTo>
                      <a:pt x="10" y="52"/>
                    </a:lnTo>
                    <a:lnTo>
                      <a:pt x="12" y="50"/>
                    </a:lnTo>
                    <a:lnTo>
                      <a:pt x="16" y="50"/>
                    </a:lnTo>
                    <a:lnTo>
                      <a:pt x="20" y="48"/>
                    </a:lnTo>
                    <a:lnTo>
                      <a:pt x="24" y="44"/>
                    </a:lnTo>
                    <a:lnTo>
                      <a:pt x="26" y="42"/>
                    </a:lnTo>
                    <a:lnTo>
                      <a:pt x="28" y="40"/>
                    </a:lnTo>
                    <a:lnTo>
                      <a:pt x="28" y="36"/>
                    </a:lnTo>
                    <a:lnTo>
                      <a:pt x="28" y="36"/>
                    </a:lnTo>
                    <a:lnTo>
                      <a:pt x="28" y="34"/>
                    </a:lnTo>
                    <a:lnTo>
                      <a:pt x="26" y="32"/>
                    </a:lnTo>
                    <a:lnTo>
                      <a:pt x="28" y="30"/>
                    </a:lnTo>
                    <a:lnTo>
                      <a:pt x="26" y="28"/>
                    </a:lnTo>
                    <a:lnTo>
                      <a:pt x="22" y="22"/>
                    </a:lnTo>
                    <a:lnTo>
                      <a:pt x="22" y="18"/>
                    </a:lnTo>
                    <a:lnTo>
                      <a:pt x="20" y="20"/>
                    </a:lnTo>
                    <a:lnTo>
                      <a:pt x="20" y="18"/>
                    </a:lnTo>
                    <a:lnTo>
                      <a:pt x="18" y="18"/>
                    </a:lnTo>
                    <a:lnTo>
                      <a:pt x="20" y="16"/>
                    </a:lnTo>
                    <a:lnTo>
                      <a:pt x="20" y="16"/>
                    </a:lnTo>
                    <a:lnTo>
                      <a:pt x="18" y="16"/>
                    </a:lnTo>
                    <a:lnTo>
                      <a:pt x="16" y="12"/>
                    </a:lnTo>
                    <a:lnTo>
                      <a:pt x="16" y="12"/>
                    </a:lnTo>
                    <a:lnTo>
                      <a:pt x="14" y="10"/>
                    </a:lnTo>
                    <a:lnTo>
                      <a:pt x="14" y="10"/>
                    </a:lnTo>
                    <a:lnTo>
                      <a:pt x="14" y="8"/>
                    </a:lnTo>
                    <a:lnTo>
                      <a:pt x="10" y="6"/>
                    </a:lnTo>
                    <a:lnTo>
                      <a:pt x="10" y="8"/>
                    </a:lnTo>
                    <a:lnTo>
                      <a:pt x="8" y="6"/>
                    </a:lnTo>
                    <a:lnTo>
                      <a:pt x="8" y="6"/>
                    </a:lnTo>
                    <a:lnTo>
                      <a:pt x="6" y="6"/>
                    </a:lnTo>
                    <a:close/>
                  </a:path>
                </a:pathLst>
              </a:custGeom>
              <a:grpFill/>
              <a:ln w="6350">
                <a:solidFill>
                  <a:srgbClr val="202E50"/>
                </a:solidFill>
                <a:round/>
                <a:headEnd/>
                <a:tailEnd/>
              </a:ln>
            </p:spPr>
            <p:txBody>
              <a:bodyPr vert="horz" wrap="square" lIns="14645" tIns="7323" rIns="14645" bIns="7323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00095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00190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00285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00381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0476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600571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700666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800761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561710"/>
                <a:endParaRPr lang="en-US" sz="1106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26" name="South Korea">
                <a:extLst>
                  <a:ext uri="{FF2B5EF4-FFF2-40B4-BE49-F238E27FC236}">
                    <a16:creationId xmlns:a16="http://schemas.microsoft.com/office/drawing/2014/main" id="{CC7FFC49-55EB-4A89-9A0E-48B30B32675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775405" y="3365014"/>
                <a:ext cx="107176" cy="172247"/>
              </a:xfrm>
              <a:custGeom>
                <a:avLst/>
                <a:gdLst>
                  <a:gd name="T0" fmla="*/ 36 w 56"/>
                  <a:gd name="T1" fmla="*/ 64 h 90"/>
                  <a:gd name="T2" fmla="*/ 34 w 56"/>
                  <a:gd name="T3" fmla="*/ 66 h 90"/>
                  <a:gd name="T4" fmla="*/ 18 w 56"/>
                  <a:gd name="T5" fmla="*/ 74 h 90"/>
                  <a:gd name="T6" fmla="*/ 16 w 56"/>
                  <a:gd name="T7" fmla="*/ 72 h 90"/>
                  <a:gd name="T8" fmla="*/ 18 w 56"/>
                  <a:gd name="T9" fmla="*/ 70 h 90"/>
                  <a:gd name="T10" fmla="*/ 18 w 56"/>
                  <a:gd name="T11" fmla="*/ 74 h 90"/>
                  <a:gd name="T12" fmla="*/ 18 w 56"/>
                  <a:gd name="T13" fmla="*/ 74 h 90"/>
                  <a:gd name="T14" fmla="*/ 44 w 56"/>
                  <a:gd name="T15" fmla="*/ 62 h 90"/>
                  <a:gd name="T16" fmla="*/ 44 w 56"/>
                  <a:gd name="T17" fmla="*/ 66 h 90"/>
                  <a:gd name="T18" fmla="*/ 46 w 56"/>
                  <a:gd name="T19" fmla="*/ 64 h 90"/>
                  <a:gd name="T20" fmla="*/ 46 w 56"/>
                  <a:gd name="T21" fmla="*/ 62 h 90"/>
                  <a:gd name="T22" fmla="*/ 54 w 56"/>
                  <a:gd name="T23" fmla="*/ 76 h 90"/>
                  <a:gd name="T24" fmla="*/ 56 w 56"/>
                  <a:gd name="T25" fmla="*/ 74 h 90"/>
                  <a:gd name="T26" fmla="*/ 54 w 56"/>
                  <a:gd name="T27" fmla="*/ 76 h 90"/>
                  <a:gd name="T28" fmla="*/ 54 w 56"/>
                  <a:gd name="T29" fmla="*/ 72 h 90"/>
                  <a:gd name="T30" fmla="*/ 54 w 56"/>
                  <a:gd name="T31" fmla="*/ 70 h 90"/>
                  <a:gd name="T32" fmla="*/ 54 w 56"/>
                  <a:gd name="T33" fmla="*/ 68 h 90"/>
                  <a:gd name="T34" fmla="*/ 56 w 56"/>
                  <a:gd name="T35" fmla="*/ 68 h 90"/>
                  <a:gd name="T36" fmla="*/ 54 w 56"/>
                  <a:gd name="T37" fmla="*/ 72 h 90"/>
                  <a:gd name="T38" fmla="*/ 18 w 56"/>
                  <a:gd name="T39" fmla="*/ 88 h 90"/>
                  <a:gd name="T40" fmla="*/ 26 w 56"/>
                  <a:gd name="T41" fmla="*/ 84 h 90"/>
                  <a:gd name="T42" fmla="*/ 28 w 56"/>
                  <a:gd name="T43" fmla="*/ 86 h 90"/>
                  <a:gd name="T44" fmla="*/ 22 w 56"/>
                  <a:gd name="T45" fmla="*/ 90 h 90"/>
                  <a:gd name="T46" fmla="*/ 0 w 56"/>
                  <a:gd name="T47" fmla="*/ 16 h 90"/>
                  <a:gd name="T48" fmla="*/ 2 w 56"/>
                  <a:gd name="T49" fmla="*/ 16 h 90"/>
                  <a:gd name="T50" fmla="*/ 4 w 56"/>
                  <a:gd name="T51" fmla="*/ 16 h 90"/>
                  <a:gd name="T52" fmla="*/ 12 w 56"/>
                  <a:gd name="T53" fmla="*/ 26 h 90"/>
                  <a:gd name="T54" fmla="*/ 14 w 56"/>
                  <a:gd name="T55" fmla="*/ 26 h 90"/>
                  <a:gd name="T56" fmla="*/ 16 w 56"/>
                  <a:gd name="T57" fmla="*/ 32 h 90"/>
                  <a:gd name="T58" fmla="*/ 12 w 56"/>
                  <a:gd name="T59" fmla="*/ 28 h 90"/>
                  <a:gd name="T60" fmla="*/ 8 w 56"/>
                  <a:gd name="T61" fmla="*/ 30 h 90"/>
                  <a:gd name="T62" fmla="*/ 12 w 56"/>
                  <a:gd name="T63" fmla="*/ 36 h 90"/>
                  <a:gd name="T64" fmla="*/ 14 w 56"/>
                  <a:gd name="T65" fmla="*/ 38 h 90"/>
                  <a:gd name="T66" fmla="*/ 16 w 56"/>
                  <a:gd name="T67" fmla="*/ 44 h 90"/>
                  <a:gd name="T68" fmla="*/ 18 w 56"/>
                  <a:gd name="T69" fmla="*/ 48 h 90"/>
                  <a:gd name="T70" fmla="*/ 14 w 56"/>
                  <a:gd name="T71" fmla="*/ 52 h 90"/>
                  <a:gd name="T72" fmla="*/ 16 w 56"/>
                  <a:gd name="T73" fmla="*/ 56 h 90"/>
                  <a:gd name="T74" fmla="*/ 14 w 56"/>
                  <a:gd name="T75" fmla="*/ 58 h 90"/>
                  <a:gd name="T76" fmla="*/ 14 w 56"/>
                  <a:gd name="T77" fmla="*/ 62 h 90"/>
                  <a:gd name="T78" fmla="*/ 20 w 56"/>
                  <a:gd name="T79" fmla="*/ 68 h 90"/>
                  <a:gd name="T80" fmla="*/ 20 w 56"/>
                  <a:gd name="T81" fmla="*/ 70 h 90"/>
                  <a:gd name="T82" fmla="*/ 22 w 56"/>
                  <a:gd name="T83" fmla="*/ 72 h 90"/>
                  <a:gd name="T84" fmla="*/ 24 w 56"/>
                  <a:gd name="T85" fmla="*/ 70 h 90"/>
                  <a:gd name="T86" fmla="*/ 32 w 56"/>
                  <a:gd name="T87" fmla="*/ 62 h 90"/>
                  <a:gd name="T88" fmla="*/ 34 w 56"/>
                  <a:gd name="T89" fmla="*/ 64 h 90"/>
                  <a:gd name="T90" fmla="*/ 36 w 56"/>
                  <a:gd name="T91" fmla="*/ 62 h 90"/>
                  <a:gd name="T92" fmla="*/ 40 w 56"/>
                  <a:gd name="T93" fmla="*/ 62 h 90"/>
                  <a:gd name="T94" fmla="*/ 42 w 56"/>
                  <a:gd name="T95" fmla="*/ 64 h 90"/>
                  <a:gd name="T96" fmla="*/ 44 w 56"/>
                  <a:gd name="T97" fmla="*/ 60 h 90"/>
                  <a:gd name="T98" fmla="*/ 50 w 56"/>
                  <a:gd name="T99" fmla="*/ 56 h 90"/>
                  <a:gd name="T100" fmla="*/ 52 w 56"/>
                  <a:gd name="T101" fmla="*/ 52 h 90"/>
                  <a:gd name="T102" fmla="*/ 50 w 56"/>
                  <a:gd name="T103" fmla="*/ 44 h 90"/>
                  <a:gd name="T104" fmla="*/ 48 w 56"/>
                  <a:gd name="T105" fmla="*/ 42 h 90"/>
                  <a:gd name="T106" fmla="*/ 46 w 56"/>
                  <a:gd name="T107" fmla="*/ 30 h 90"/>
                  <a:gd name="T108" fmla="*/ 38 w 56"/>
                  <a:gd name="T109" fmla="*/ 16 h 90"/>
                  <a:gd name="T110" fmla="*/ 26 w 56"/>
                  <a:gd name="T111" fmla="*/ 0 h 90"/>
                  <a:gd name="T112" fmla="*/ 14 w 56"/>
                  <a:gd name="T113" fmla="*/ 6 h 90"/>
                  <a:gd name="T114" fmla="*/ 4 w 56"/>
                  <a:gd name="T115" fmla="*/ 10 h 90"/>
                  <a:gd name="T116" fmla="*/ 0 w 56"/>
                  <a:gd name="T117" fmla="*/ 16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56" h="90">
                    <a:moveTo>
                      <a:pt x="34" y="64"/>
                    </a:moveTo>
                    <a:lnTo>
                      <a:pt x="36" y="64"/>
                    </a:lnTo>
                    <a:lnTo>
                      <a:pt x="36" y="66"/>
                    </a:lnTo>
                    <a:lnTo>
                      <a:pt x="34" y="66"/>
                    </a:lnTo>
                    <a:lnTo>
                      <a:pt x="34" y="64"/>
                    </a:lnTo>
                    <a:close/>
                    <a:moveTo>
                      <a:pt x="18" y="74"/>
                    </a:moveTo>
                    <a:lnTo>
                      <a:pt x="16" y="72"/>
                    </a:lnTo>
                    <a:lnTo>
                      <a:pt x="16" y="72"/>
                    </a:lnTo>
                    <a:lnTo>
                      <a:pt x="18" y="72"/>
                    </a:lnTo>
                    <a:lnTo>
                      <a:pt x="18" y="70"/>
                    </a:lnTo>
                    <a:lnTo>
                      <a:pt x="18" y="72"/>
                    </a:lnTo>
                    <a:lnTo>
                      <a:pt x="18" y="74"/>
                    </a:lnTo>
                    <a:lnTo>
                      <a:pt x="18" y="74"/>
                    </a:lnTo>
                    <a:lnTo>
                      <a:pt x="18" y="74"/>
                    </a:lnTo>
                    <a:close/>
                    <a:moveTo>
                      <a:pt x="46" y="62"/>
                    </a:moveTo>
                    <a:lnTo>
                      <a:pt x="44" y="62"/>
                    </a:lnTo>
                    <a:lnTo>
                      <a:pt x="44" y="64"/>
                    </a:lnTo>
                    <a:lnTo>
                      <a:pt x="44" y="66"/>
                    </a:lnTo>
                    <a:lnTo>
                      <a:pt x="46" y="64"/>
                    </a:lnTo>
                    <a:lnTo>
                      <a:pt x="46" y="64"/>
                    </a:lnTo>
                    <a:lnTo>
                      <a:pt x="46" y="62"/>
                    </a:lnTo>
                    <a:lnTo>
                      <a:pt x="46" y="62"/>
                    </a:lnTo>
                    <a:close/>
                    <a:moveTo>
                      <a:pt x="54" y="76"/>
                    </a:moveTo>
                    <a:lnTo>
                      <a:pt x="54" y="76"/>
                    </a:lnTo>
                    <a:lnTo>
                      <a:pt x="54" y="74"/>
                    </a:lnTo>
                    <a:lnTo>
                      <a:pt x="56" y="74"/>
                    </a:lnTo>
                    <a:lnTo>
                      <a:pt x="54" y="76"/>
                    </a:lnTo>
                    <a:lnTo>
                      <a:pt x="54" y="76"/>
                    </a:lnTo>
                    <a:lnTo>
                      <a:pt x="54" y="76"/>
                    </a:lnTo>
                    <a:close/>
                    <a:moveTo>
                      <a:pt x="54" y="72"/>
                    </a:moveTo>
                    <a:lnTo>
                      <a:pt x="54" y="72"/>
                    </a:lnTo>
                    <a:lnTo>
                      <a:pt x="54" y="70"/>
                    </a:lnTo>
                    <a:lnTo>
                      <a:pt x="54" y="68"/>
                    </a:lnTo>
                    <a:lnTo>
                      <a:pt x="54" y="68"/>
                    </a:lnTo>
                    <a:lnTo>
                      <a:pt x="56" y="66"/>
                    </a:lnTo>
                    <a:lnTo>
                      <a:pt x="56" y="68"/>
                    </a:lnTo>
                    <a:lnTo>
                      <a:pt x="56" y="70"/>
                    </a:lnTo>
                    <a:lnTo>
                      <a:pt x="54" y="72"/>
                    </a:lnTo>
                    <a:close/>
                    <a:moveTo>
                      <a:pt x="20" y="90"/>
                    </a:moveTo>
                    <a:lnTo>
                      <a:pt x="18" y="88"/>
                    </a:lnTo>
                    <a:lnTo>
                      <a:pt x="20" y="86"/>
                    </a:lnTo>
                    <a:lnTo>
                      <a:pt x="26" y="84"/>
                    </a:lnTo>
                    <a:lnTo>
                      <a:pt x="28" y="86"/>
                    </a:lnTo>
                    <a:lnTo>
                      <a:pt x="28" y="86"/>
                    </a:lnTo>
                    <a:lnTo>
                      <a:pt x="26" y="90"/>
                    </a:lnTo>
                    <a:lnTo>
                      <a:pt x="22" y="90"/>
                    </a:lnTo>
                    <a:lnTo>
                      <a:pt x="20" y="90"/>
                    </a:lnTo>
                    <a:close/>
                    <a:moveTo>
                      <a:pt x="0" y="16"/>
                    </a:moveTo>
                    <a:lnTo>
                      <a:pt x="0" y="16"/>
                    </a:lnTo>
                    <a:lnTo>
                      <a:pt x="2" y="16"/>
                    </a:lnTo>
                    <a:lnTo>
                      <a:pt x="6" y="16"/>
                    </a:lnTo>
                    <a:lnTo>
                      <a:pt x="4" y="16"/>
                    </a:lnTo>
                    <a:lnTo>
                      <a:pt x="10" y="20"/>
                    </a:lnTo>
                    <a:lnTo>
                      <a:pt x="12" y="26"/>
                    </a:lnTo>
                    <a:lnTo>
                      <a:pt x="14" y="26"/>
                    </a:lnTo>
                    <a:lnTo>
                      <a:pt x="14" y="26"/>
                    </a:lnTo>
                    <a:lnTo>
                      <a:pt x="16" y="30"/>
                    </a:lnTo>
                    <a:lnTo>
                      <a:pt x="16" y="32"/>
                    </a:lnTo>
                    <a:lnTo>
                      <a:pt x="12" y="30"/>
                    </a:lnTo>
                    <a:lnTo>
                      <a:pt x="12" y="28"/>
                    </a:lnTo>
                    <a:lnTo>
                      <a:pt x="10" y="30"/>
                    </a:lnTo>
                    <a:lnTo>
                      <a:pt x="8" y="30"/>
                    </a:lnTo>
                    <a:lnTo>
                      <a:pt x="6" y="34"/>
                    </a:lnTo>
                    <a:lnTo>
                      <a:pt x="12" y="36"/>
                    </a:lnTo>
                    <a:lnTo>
                      <a:pt x="12" y="36"/>
                    </a:lnTo>
                    <a:lnTo>
                      <a:pt x="14" y="38"/>
                    </a:lnTo>
                    <a:lnTo>
                      <a:pt x="14" y="44"/>
                    </a:lnTo>
                    <a:lnTo>
                      <a:pt x="16" y="44"/>
                    </a:lnTo>
                    <a:lnTo>
                      <a:pt x="16" y="44"/>
                    </a:lnTo>
                    <a:lnTo>
                      <a:pt x="18" y="48"/>
                    </a:lnTo>
                    <a:lnTo>
                      <a:pt x="14" y="50"/>
                    </a:lnTo>
                    <a:lnTo>
                      <a:pt x="14" y="52"/>
                    </a:lnTo>
                    <a:lnTo>
                      <a:pt x="16" y="54"/>
                    </a:lnTo>
                    <a:lnTo>
                      <a:pt x="16" y="56"/>
                    </a:lnTo>
                    <a:lnTo>
                      <a:pt x="14" y="56"/>
                    </a:lnTo>
                    <a:lnTo>
                      <a:pt x="14" y="58"/>
                    </a:lnTo>
                    <a:lnTo>
                      <a:pt x="16" y="62"/>
                    </a:lnTo>
                    <a:lnTo>
                      <a:pt x="14" y="62"/>
                    </a:lnTo>
                    <a:lnTo>
                      <a:pt x="18" y="68"/>
                    </a:lnTo>
                    <a:lnTo>
                      <a:pt x="20" y="68"/>
                    </a:lnTo>
                    <a:lnTo>
                      <a:pt x="20" y="70"/>
                    </a:lnTo>
                    <a:lnTo>
                      <a:pt x="20" y="70"/>
                    </a:lnTo>
                    <a:lnTo>
                      <a:pt x="20" y="72"/>
                    </a:lnTo>
                    <a:lnTo>
                      <a:pt x="22" y="72"/>
                    </a:lnTo>
                    <a:lnTo>
                      <a:pt x="22" y="68"/>
                    </a:lnTo>
                    <a:lnTo>
                      <a:pt x="24" y="70"/>
                    </a:lnTo>
                    <a:lnTo>
                      <a:pt x="26" y="68"/>
                    </a:lnTo>
                    <a:lnTo>
                      <a:pt x="32" y="62"/>
                    </a:lnTo>
                    <a:lnTo>
                      <a:pt x="34" y="62"/>
                    </a:lnTo>
                    <a:lnTo>
                      <a:pt x="34" y="64"/>
                    </a:lnTo>
                    <a:lnTo>
                      <a:pt x="36" y="62"/>
                    </a:lnTo>
                    <a:lnTo>
                      <a:pt x="36" y="62"/>
                    </a:lnTo>
                    <a:lnTo>
                      <a:pt x="38" y="64"/>
                    </a:lnTo>
                    <a:lnTo>
                      <a:pt x="40" y="62"/>
                    </a:lnTo>
                    <a:lnTo>
                      <a:pt x="42" y="64"/>
                    </a:lnTo>
                    <a:lnTo>
                      <a:pt x="42" y="64"/>
                    </a:lnTo>
                    <a:lnTo>
                      <a:pt x="42" y="62"/>
                    </a:lnTo>
                    <a:lnTo>
                      <a:pt x="44" y="60"/>
                    </a:lnTo>
                    <a:lnTo>
                      <a:pt x="46" y="60"/>
                    </a:lnTo>
                    <a:lnTo>
                      <a:pt x="50" y="56"/>
                    </a:lnTo>
                    <a:lnTo>
                      <a:pt x="50" y="54"/>
                    </a:lnTo>
                    <a:lnTo>
                      <a:pt x="52" y="52"/>
                    </a:lnTo>
                    <a:lnTo>
                      <a:pt x="50" y="44"/>
                    </a:lnTo>
                    <a:lnTo>
                      <a:pt x="50" y="44"/>
                    </a:lnTo>
                    <a:lnTo>
                      <a:pt x="50" y="44"/>
                    </a:lnTo>
                    <a:lnTo>
                      <a:pt x="48" y="42"/>
                    </a:lnTo>
                    <a:lnTo>
                      <a:pt x="48" y="34"/>
                    </a:lnTo>
                    <a:lnTo>
                      <a:pt x="46" y="30"/>
                    </a:lnTo>
                    <a:lnTo>
                      <a:pt x="46" y="26"/>
                    </a:lnTo>
                    <a:lnTo>
                      <a:pt x="38" y="16"/>
                    </a:lnTo>
                    <a:lnTo>
                      <a:pt x="32" y="10"/>
                    </a:lnTo>
                    <a:lnTo>
                      <a:pt x="26" y="0"/>
                    </a:lnTo>
                    <a:lnTo>
                      <a:pt x="22" y="4"/>
                    </a:lnTo>
                    <a:lnTo>
                      <a:pt x="14" y="6"/>
                    </a:lnTo>
                    <a:lnTo>
                      <a:pt x="10" y="8"/>
                    </a:lnTo>
                    <a:lnTo>
                      <a:pt x="4" y="10"/>
                    </a:lnTo>
                    <a:lnTo>
                      <a:pt x="2" y="14"/>
                    </a:lnTo>
                    <a:lnTo>
                      <a:pt x="0" y="16"/>
                    </a:lnTo>
                    <a:close/>
                  </a:path>
                </a:pathLst>
              </a:custGeom>
              <a:grpFill/>
              <a:ln w="6350">
                <a:solidFill>
                  <a:srgbClr val="202E50"/>
                </a:solidFill>
                <a:round/>
                <a:headEnd/>
                <a:tailEnd/>
              </a:ln>
            </p:spPr>
            <p:txBody>
              <a:bodyPr vert="horz" wrap="square" lIns="14645" tIns="7323" rIns="14645" bIns="7323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00095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00190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00285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00381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0476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600571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700666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800761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561710"/>
                <a:endParaRPr lang="en-US" sz="1106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27" name="Solomon Islands">
                <a:extLst>
                  <a:ext uri="{FF2B5EF4-FFF2-40B4-BE49-F238E27FC236}">
                    <a16:creationId xmlns:a16="http://schemas.microsoft.com/office/drawing/2014/main" id="{59590916-EDE4-423A-90CC-F070B59A355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9849" y="4582229"/>
                <a:ext cx="225836" cy="137798"/>
              </a:xfrm>
              <a:custGeom>
                <a:avLst/>
                <a:gdLst>
                  <a:gd name="T0" fmla="*/ 118 w 118"/>
                  <a:gd name="T1" fmla="*/ 58 h 72"/>
                  <a:gd name="T2" fmla="*/ 114 w 118"/>
                  <a:gd name="T3" fmla="*/ 60 h 72"/>
                  <a:gd name="T4" fmla="*/ 48 w 118"/>
                  <a:gd name="T5" fmla="*/ 68 h 72"/>
                  <a:gd name="T6" fmla="*/ 50 w 118"/>
                  <a:gd name="T7" fmla="*/ 72 h 72"/>
                  <a:gd name="T8" fmla="*/ 44 w 118"/>
                  <a:gd name="T9" fmla="*/ 70 h 72"/>
                  <a:gd name="T10" fmla="*/ 64 w 118"/>
                  <a:gd name="T11" fmla="*/ 52 h 72"/>
                  <a:gd name="T12" fmla="*/ 72 w 118"/>
                  <a:gd name="T13" fmla="*/ 58 h 72"/>
                  <a:gd name="T14" fmla="*/ 70 w 118"/>
                  <a:gd name="T15" fmla="*/ 60 h 72"/>
                  <a:gd name="T16" fmla="*/ 62 w 118"/>
                  <a:gd name="T17" fmla="*/ 54 h 72"/>
                  <a:gd name="T18" fmla="*/ 46 w 118"/>
                  <a:gd name="T19" fmla="*/ 40 h 72"/>
                  <a:gd name="T20" fmla="*/ 54 w 118"/>
                  <a:gd name="T21" fmla="*/ 44 h 72"/>
                  <a:gd name="T22" fmla="*/ 56 w 118"/>
                  <a:gd name="T23" fmla="*/ 48 h 72"/>
                  <a:gd name="T24" fmla="*/ 48 w 118"/>
                  <a:gd name="T25" fmla="*/ 46 h 72"/>
                  <a:gd name="T26" fmla="*/ 42 w 118"/>
                  <a:gd name="T27" fmla="*/ 38 h 72"/>
                  <a:gd name="T28" fmla="*/ 50 w 118"/>
                  <a:gd name="T29" fmla="*/ 36 h 72"/>
                  <a:gd name="T30" fmla="*/ 52 w 118"/>
                  <a:gd name="T31" fmla="*/ 36 h 72"/>
                  <a:gd name="T32" fmla="*/ 56 w 118"/>
                  <a:gd name="T33" fmla="*/ 30 h 72"/>
                  <a:gd name="T34" fmla="*/ 56 w 118"/>
                  <a:gd name="T35" fmla="*/ 36 h 72"/>
                  <a:gd name="T36" fmla="*/ 64 w 118"/>
                  <a:gd name="T37" fmla="*/ 44 h 72"/>
                  <a:gd name="T38" fmla="*/ 64 w 118"/>
                  <a:gd name="T39" fmla="*/ 38 h 72"/>
                  <a:gd name="T40" fmla="*/ 58 w 118"/>
                  <a:gd name="T41" fmla="*/ 32 h 72"/>
                  <a:gd name="T42" fmla="*/ 54 w 118"/>
                  <a:gd name="T43" fmla="*/ 26 h 72"/>
                  <a:gd name="T44" fmla="*/ 36 w 118"/>
                  <a:gd name="T45" fmla="*/ 20 h 72"/>
                  <a:gd name="T46" fmla="*/ 44 w 118"/>
                  <a:gd name="T47" fmla="*/ 26 h 72"/>
                  <a:gd name="T48" fmla="*/ 42 w 118"/>
                  <a:gd name="T49" fmla="*/ 28 h 72"/>
                  <a:gd name="T50" fmla="*/ 36 w 118"/>
                  <a:gd name="T51" fmla="*/ 24 h 72"/>
                  <a:gd name="T52" fmla="*/ 28 w 118"/>
                  <a:gd name="T53" fmla="*/ 16 h 72"/>
                  <a:gd name="T54" fmla="*/ 24 w 118"/>
                  <a:gd name="T55" fmla="*/ 32 h 72"/>
                  <a:gd name="T56" fmla="*/ 20 w 118"/>
                  <a:gd name="T57" fmla="*/ 30 h 72"/>
                  <a:gd name="T58" fmla="*/ 16 w 118"/>
                  <a:gd name="T59" fmla="*/ 28 h 72"/>
                  <a:gd name="T60" fmla="*/ 14 w 118"/>
                  <a:gd name="T61" fmla="*/ 26 h 72"/>
                  <a:gd name="T62" fmla="*/ 18 w 118"/>
                  <a:gd name="T63" fmla="*/ 28 h 72"/>
                  <a:gd name="T64" fmla="*/ 20 w 118"/>
                  <a:gd name="T65" fmla="*/ 26 h 72"/>
                  <a:gd name="T66" fmla="*/ 18 w 118"/>
                  <a:gd name="T67" fmla="*/ 22 h 72"/>
                  <a:gd name="T68" fmla="*/ 14 w 118"/>
                  <a:gd name="T69" fmla="*/ 26 h 72"/>
                  <a:gd name="T70" fmla="*/ 14 w 118"/>
                  <a:gd name="T71" fmla="*/ 22 h 72"/>
                  <a:gd name="T72" fmla="*/ 10 w 118"/>
                  <a:gd name="T73" fmla="*/ 22 h 72"/>
                  <a:gd name="T74" fmla="*/ 6 w 118"/>
                  <a:gd name="T75" fmla="*/ 16 h 72"/>
                  <a:gd name="T76" fmla="*/ 6 w 118"/>
                  <a:gd name="T77" fmla="*/ 22 h 72"/>
                  <a:gd name="T78" fmla="*/ 6 w 118"/>
                  <a:gd name="T79" fmla="*/ 16 h 72"/>
                  <a:gd name="T80" fmla="*/ 6 w 118"/>
                  <a:gd name="T81" fmla="*/ 2 h 72"/>
                  <a:gd name="T82" fmla="*/ 4 w 118"/>
                  <a:gd name="T83" fmla="*/ 4 h 72"/>
                  <a:gd name="T84" fmla="*/ 14 w 118"/>
                  <a:gd name="T85" fmla="*/ 14 h 72"/>
                  <a:gd name="T86" fmla="*/ 18 w 118"/>
                  <a:gd name="T87" fmla="*/ 12 h 72"/>
                  <a:gd name="T88" fmla="*/ 14 w 118"/>
                  <a:gd name="T89" fmla="*/ 8 h 72"/>
                  <a:gd name="T90" fmla="*/ 6 w 118"/>
                  <a:gd name="T91" fmla="*/ 4 h 72"/>
                  <a:gd name="T92" fmla="*/ 0 w 118"/>
                  <a:gd name="T93" fmla="*/ 6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18" h="72">
                    <a:moveTo>
                      <a:pt x="114" y="60"/>
                    </a:moveTo>
                    <a:lnTo>
                      <a:pt x="116" y="58"/>
                    </a:lnTo>
                    <a:lnTo>
                      <a:pt x="118" y="58"/>
                    </a:lnTo>
                    <a:lnTo>
                      <a:pt x="118" y="60"/>
                    </a:lnTo>
                    <a:lnTo>
                      <a:pt x="118" y="62"/>
                    </a:lnTo>
                    <a:lnTo>
                      <a:pt x="114" y="60"/>
                    </a:lnTo>
                    <a:lnTo>
                      <a:pt x="114" y="60"/>
                    </a:lnTo>
                    <a:close/>
                    <a:moveTo>
                      <a:pt x="44" y="68"/>
                    </a:moveTo>
                    <a:lnTo>
                      <a:pt x="48" y="68"/>
                    </a:lnTo>
                    <a:lnTo>
                      <a:pt x="48" y="70"/>
                    </a:lnTo>
                    <a:lnTo>
                      <a:pt x="52" y="72"/>
                    </a:lnTo>
                    <a:lnTo>
                      <a:pt x="50" y="72"/>
                    </a:lnTo>
                    <a:lnTo>
                      <a:pt x="48" y="72"/>
                    </a:lnTo>
                    <a:lnTo>
                      <a:pt x="46" y="72"/>
                    </a:lnTo>
                    <a:lnTo>
                      <a:pt x="44" y="70"/>
                    </a:lnTo>
                    <a:lnTo>
                      <a:pt x="44" y="68"/>
                    </a:lnTo>
                    <a:close/>
                    <a:moveTo>
                      <a:pt x="62" y="52"/>
                    </a:moveTo>
                    <a:lnTo>
                      <a:pt x="64" y="52"/>
                    </a:lnTo>
                    <a:lnTo>
                      <a:pt x="66" y="56"/>
                    </a:lnTo>
                    <a:lnTo>
                      <a:pt x="70" y="56"/>
                    </a:lnTo>
                    <a:lnTo>
                      <a:pt x="72" y="58"/>
                    </a:lnTo>
                    <a:lnTo>
                      <a:pt x="72" y="60"/>
                    </a:lnTo>
                    <a:lnTo>
                      <a:pt x="74" y="60"/>
                    </a:lnTo>
                    <a:lnTo>
                      <a:pt x="70" y="60"/>
                    </a:lnTo>
                    <a:lnTo>
                      <a:pt x="66" y="60"/>
                    </a:lnTo>
                    <a:lnTo>
                      <a:pt x="62" y="56"/>
                    </a:lnTo>
                    <a:lnTo>
                      <a:pt x="62" y="54"/>
                    </a:lnTo>
                    <a:lnTo>
                      <a:pt x="62" y="52"/>
                    </a:lnTo>
                    <a:close/>
                    <a:moveTo>
                      <a:pt x="44" y="38"/>
                    </a:moveTo>
                    <a:lnTo>
                      <a:pt x="46" y="40"/>
                    </a:lnTo>
                    <a:lnTo>
                      <a:pt x="48" y="40"/>
                    </a:lnTo>
                    <a:lnTo>
                      <a:pt x="52" y="42"/>
                    </a:lnTo>
                    <a:lnTo>
                      <a:pt x="54" y="44"/>
                    </a:lnTo>
                    <a:lnTo>
                      <a:pt x="56" y="44"/>
                    </a:lnTo>
                    <a:lnTo>
                      <a:pt x="56" y="46"/>
                    </a:lnTo>
                    <a:lnTo>
                      <a:pt x="56" y="48"/>
                    </a:lnTo>
                    <a:lnTo>
                      <a:pt x="52" y="48"/>
                    </a:lnTo>
                    <a:lnTo>
                      <a:pt x="50" y="46"/>
                    </a:lnTo>
                    <a:lnTo>
                      <a:pt x="48" y="46"/>
                    </a:lnTo>
                    <a:lnTo>
                      <a:pt x="44" y="44"/>
                    </a:lnTo>
                    <a:lnTo>
                      <a:pt x="42" y="42"/>
                    </a:lnTo>
                    <a:lnTo>
                      <a:pt x="42" y="38"/>
                    </a:lnTo>
                    <a:lnTo>
                      <a:pt x="44" y="38"/>
                    </a:lnTo>
                    <a:close/>
                    <a:moveTo>
                      <a:pt x="52" y="36"/>
                    </a:moveTo>
                    <a:lnTo>
                      <a:pt x="50" y="36"/>
                    </a:lnTo>
                    <a:lnTo>
                      <a:pt x="50" y="36"/>
                    </a:lnTo>
                    <a:lnTo>
                      <a:pt x="52" y="36"/>
                    </a:lnTo>
                    <a:lnTo>
                      <a:pt x="52" y="36"/>
                    </a:lnTo>
                    <a:close/>
                    <a:moveTo>
                      <a:pt x="54" y="26"/>
                    </a:moveTo>
                    <a:lnTo>
                      <a:pt x="54" y="28"/>
                    </a:lnTo>
                    <a:lnTo>
                      <a:pt x="56" y="30"/>
                    </a:lnTo>
                    <a:lnTo>
                      <a:pt x="54" y="30"/>
                    </a:lnTo>
                    <a:lnTo>
                      <a:pt x="56" y="32"/>
                    </a:lnTo>
                    <a:lnTo>
                      <a:pt x="56" y="36"/>
                    </a:lnTo>
                    <a:lnTo>
                      <a:pt x="62" y="40"/>
                    </a:lnTo>
                    <a:lnTo>
                      <a:pt x="64" y="42"/>
                    </a:lnTo>
                    <a:lnTo>
                      <a:pt x="64" y="44"/>
                    </a:lnTo>
                    <a:lnTo>
                      <a:pt x="66" y="44"/>
                    </a:lnTo>
                    <a:lnTo>
                      <a:pt x="66" y="42"/>
                    </a:lnTo>
                    <a:lnTo>
                      <a:pt x="64" y="38"/>
                    </a:lnTo>
                    <a:lnTo>
                      <a:pt x="62" y="38"/>
                    </a:lnTo>
                    <a:lnTo>
                      <a:pt x="62" y="36"/>
                    </a:lnTo>
                    <a:lnTo>
                      <a:pt x="58" y="32"/>
                    </a:lnTo>
                    <a:lnTo>
                      <a:pt x="58" y="30"/>
                    </a:lnTo>
                    <a:lnTo>
                      <a:pt x="56" y="28"/>
                    </a:lnTo>
                    <a:lnTo>
                      <a:pt x="54" y="26"/>
                    </a:lnTo>
                    <a:close/>
                    <a:moveTo>
                      <a:pt x="28" y="16"/>
                    </a:moveTo>
                    <a:lnTo>
                      <a:pt x="32" y="16"/>
                    </a:lnTo>
                    <a:lnTo>
                      <a:pt x="36" y="20"/>
                    </a:lnTo>
                    <a:lnTo>
                      <a:pt x="40" y="22"/>
                    </a:lnTo>
                    <a:lnTo>
                      <a:pt x="44" y="26"/>
                    </a:lnTo>
                    <a:lnTo>
                      <a:pt x="44" y="26"/>
                    </a:lnTo>
                    <a:lnTo>
                      <a:pt x="44" y="28"/>
                    </a:lnTo>
                    <a:lnTo>
                      <a:pt x="42" y="28"/>
                    </a:lnTo>
                    <a:lnTo>
                      <a:pt x="42" y="28"/>
                    </a:lnTo>
                    <a:lnTo>
                      <a:pt x="40" y="28"/>
                    </a:lnTo>
                    <a:lnTo>
                      <a:pt x="40" y="26"/>
                    </a:lnTo>
                    <a:lnTo>
                      <a:pt x="36" y="24"/>
                    </a:lnTo>
                    <a:lnTo>
                      <a:pt x="32" y="18"/>
                    </a:lnTo>
                    <a:lnTo>
                      <a:pt x="28" y="16"/>
                    </a:lnTo>
                    <a:lnTo>
                      <a:pt x="28" y="16"/>
                    </a:lnTo>
                    <a:close/>
                    <a:moveTo>
                      <a:pt x="20" y="30"/>
                    </a:moveTo>
                    <a:lnTo>
                      <a:pt x="24" y="30"/>
                    </a:lnTo>
                    <a:lnTo>
                      <a:pt x="24" y="32"/>
                    </a:lnTo>
                    <a:lnTo>
                      <a:pt x="22" y="32"/>
                    </a:lnTo>
                    <a:lnTo>
                      <a:pt x="20" y="30"/>
                    </a:lnTo>
                    <a:lnTo>
                      <a:pt x="20" y="30"/>
                    </a:lnTo>
                    <a:close/>
                    <a:moveTo>
                      <a:pt x="14" y="30"/>
                    </a:moveTo>
                    <a:lnTo>
                      <a:pt x="14" y="28"/>
                    </a:lnTo>
                    <a:lnTo>
                      <a:pt x="16" y="28"/>
                    </a:lnTo>
                    <a:lnTo>
                      <a:pt x="14" y="30"/>
                    </a:lnTo>
                    <a:lnTo>
                      <a:pt x="14" y="30"/>
                    </a:lnTo>
                    <a:close/>
                    <a:moveTo>
                      <a:pt x="14" y="26"/>
                    </a:moveTo>
                    <a:lnTo>
                      <a:pt x="16" y="26"/>
                    </a:lnTo>
                    <a:lnTo>
                      <a:pt x="16" y="26"/>
                    </a:lnTo>
                    <a:lnTo>
                      <a:pt x="18" y="28"/>
                    </a:lnTo>
                    <a:lnTo>
                      <a:pt x="20" y="28"/>
                    </a:lnTo>
                    <a:lnTo>
                      <a:pt x="20" y="28"/>
                    </a:lnTo>
                    <a:lnTo>
                      <a:pt x="20" y="26"/>
                    </a:lnTo>
                    <a:lnTo>
                      <a:pt x="20" y="24"/>
                    </a:lnTo>
                    <a:lnTo>
                      <a:pt x="18" y="24"/>
                    </a:lnTo>
                    <a:lnTo>
                      <a:pt x="18" y="22"/>
                    </a:lnTo>
                    <a:lnTo>
                      <a:pt x="16" y="22"/>
                    </a:lnTo>
                    <a:lnTo>
                      <a:pt x="14" y="22"/>
                    </a:lnTo>
                    <a:lnTo>
                      <a:pt x="14" y="26"/>
                    </a:lnTo>
                    <a:close/>
                    <a:moveTo>
                      <a:pt x="10" y="20"/>
                    </a:moveTo>
                    <a:lnTo>
                      <a:pt x="12" y="20"/>
                    </a:lnTo>
                    <a:lnTo>
                      <a:pt x="14" y="22"/>
                    </a:lnTo>
                    <a:lnTo>
                      <a:pt x="14" y="22"/>
                    </a:lnTo>
                    <a:lnTo>
                      <a:pt x="12" y="22"/>
                    </a:lnTo>
                    <a:lnTo>
                      <a:pt x="10" y="22"/>
                    </a:lnTo>
                    <a:lnTo>
                      <a:pt x="10" y="20"/>
                    </a:lnTo>
                    <a:lnTo>
                      <a:pt x="10" y="20"/>
                    </a:lnTo>
                    <a:close/>
                    <a:moveTo>
                      <a:pt x="6" y="16"/>
                    </a:moveTo>
                    <a:lnTo>
                      <a:pt x="8" y="20"/>
                    </a:lnTo>
                    <a:lnTo>
                      <a:pt x="8" y="20"/>
                    </a:lnTo>
                    <a:lnTo>
                      <a:pt x="6" y="22"/>
                    </a:lnTo>
                    <a:lnTo>
                      <a:pt x="6" y="20"/>
                    </a:lnTo>
                    <a:lnTo>
                      <a:pt x="6" y="18"/>
                    </a:lnTo>
                    <a:lnTo>
                      <a:pt x="6" y="16"/>
                    </a:lnTo>
                    <a:close/>
                    <a:moveTo>
                      <a:pt x="6" y="0"/>
                    </a:moveTo>
                    <a:lnTo>
                      <a:pt x="2" y="2"/>
                    </a:lnTo>
                    <a:lnTo>
                      <a:pt x="6" y="2"/>
                    </a:lnTo>
                    <a:lnTo>
                      <a:pt x="6" y="0"/>
                    </a:lnTo>
                    <a:close/>
                    <a:moveTo>
                      <a:pt x="6" y="4"/>
                    </a:moveTo>
                    <a:lnTo>
                      <a:pt x="4" y="4"/>
                    </a:lnTo>
                    <a:lnTo>
                      <a:pt x="6" y="8"/>
                    </a:lnTo>
                    <a:lnTo>
                      <a:pt x="10" y="10"/>
                    </a:lnTo>
                    <a:lnTo>
                      <a:pt x="14" y="14"/>
                    </a:lnTo>
                    <a:lnTo>
                      <a:pt x="16" y="14"/>
                    </a:lnTo>
                    <a:lnTo>
                      <a:pt x="18" y="14"/>
                    </a:lnTo>
                    <a:lnTo>
                      <a:pt x="18" y="12"/>
                    </a:lnTo>
                    <a:lnTo>
                      <a:pt x="14" y="10"/>
                    </a:lnTo>
                    <a:lnTo>
                      <a:pt x="14" y="10"/>
                    </a:lnTo>
                    <a:lnTo>
                      <a:pt x="14" y="8"/>
                    </a:lnTo>
                    <a:lnTo>
                      <a:pt x="12" y="6"/>
                    </a:lnTo>
                    <a:lnTo>
                      <a:pt x="6" y="6"/>
                    </a:lnTo>
                    <a:lnTo>
                      <a:pt x="6" y="4"/>
                    </a:lnTo>
                    <a:lnTo>
                      <a:pt x="6" y="4"/>
                    </a:lnTo>
                    <a:close/>
                    <a:moveTo>
                      <a:pt x="0" y="6"/>
                    </a:moveTo>
                    <a:lnTo>
                      <a:pt x="0" y="6"/>
                    </a:lnTo>
                    <a:lnTo>
                      <a:pt x="0" y="8"/>
                    </a:lnTo>
                    <a:lnTo>
                      <a:pt x="0" y="6"/>
                    </a:lnTo>
                    <a:close/>
                  </a:path>
                </a:pathLst>
              </a:custGeom>
              <a:grpFill/>
              <a:ln w="6350">
                <a:solidFill>
                  <a:srgbClr val="202E50"/>
                </a:solidFill>
                <a:round/>
                <a:headEnd/>
                <a:tailEnd/>
              </a:ln>
            </p:spPr>
            <p:txBody>
              <a:bodyPr vert="horz" wrap="square" lIns="14645" tIns="7323" rIns="14645" bIns="7323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00095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00190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00285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00381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0476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600571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700666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800761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561710"/>
                <a:endParaRPr lang="en-US" sz="1106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28" name="Russia">
                <a:extLst>
                  <a:ext uri="{FF2B5EF4-FFF2-40B4-BE49-F238E27FC236}">
                    <a16:creationId xmlns:a16="http://schemas.microsoft.com/office/drawing/2014/main" id="{A387750B-D7E4-46B5-AE5F-BA56146972D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432840" y="1512398"/>
                <a:ext cx="3104282" cy="1867927"/>
              </a:xfrm>
              <a:custGeom>
                <a:avLst/>
                <a:gdLst>
                  <a:gd name="T0" fmla="*/ 1238 w 1622"/>
                  <a:gd name="T1" fmla="*/ 800 h 976"/>
                  <a:gd name="T2" fmla="*/ 1130 w 1622"/>
                  <a:gd name="T3" fmla="*/ 698 h 976"/>
                  <a:gd name="T4" fmla="*/ 1002 w 1622"/>
                  <a:gd name="T5" fmla="*/ 790 h 976"/>
                  <a:gd name="T6" fmla="*/ 778 w 1622"/>
                  <a:gd name="T7" fmla="*/ 792 h 976"/>
                  <a:gd name="T8" fmla="*/ 544 w 1622"/>
                  <a:gd name="T9" fmla="*/ 754 h 976"/>
                  <a:gd name="T10" fmla="*/ 414 w 1622"/>
                  <a:gd name="T11" fmla="*/ 776 h 976"/>
                  <a:gd name="T12" fmla="*/ 260 w 1622"/>
                  <a:gd name="T13" fmla="*/ 834 h 976"/>
                  <a:gd name="T14" fmla="*/ 220 w 1622"/>
                  <a:gd name="T15" fmla="*/ 972 h 976"/>
                  <a:gd name="T16" fmla="*/ 118 w 1622"/>
                  <a:gd name="T17" fmla="*/ 818 h 976"/>
                  <a:gd name="T18" fmla="*/ 40 w 1622"/>
                  <a:gd name="T19" fmla="*/ 628 h 976"/>
                  <a:gd name="T20" fmla="*/ 50 w 1622"/>
                  <a:gd name="T21" fmla="*/ 464 h 976"/>
                  <a:gd name="T22" fmla="*/ 62 w 1622"/>
                  <a:gd name="T23" fmla="*/ 536 h 976"/>
                  <a:gd name="T24" fmla="*/ 160 w 1622"/>
                  <a:gd name="T25" fmla="*/ 496 h 976"/>
                  <a:gd name="T26" fmla="*/ 258 w 1622"/>
                  <a:gd name="T27" fmla="*/ 474 h 976"/>
                  <a:gd name="T28" fmla="*/ 376 w 1622"/>
                  <a:gd name="T29" fmla="*/ 428 h 976"/>
                  <a:gd name="T30" fmla="*/ 442 w 1622"/>
                  <a:gd name="T31" fmla="*/ 476 h 976"/>
                  <a:gd name="T32" fmla="*/ 444 w 1622"/>
                  <a:gd name="T33" fmla="*/ 428 h 976"/>
                  <a:gd name="T34" fmla="*/ 502 w 1622"/>
                  <a:gd name="T35" fmla="*/ 358 h 976"/>
                  <a:gd name="T36" fmla="*/ 508 w 1622"/>
                  <a:gd name="T37" fmla="*/ 286 h 976"/>
                  <a:gd name="T38" fmla="*/ 564 w 1622"/>
                  <a:gd name="T39" fmla="*/ 188 h 976"/>
                  <a:gd name="T40" fmla="*/ 632 w 1622"/>
                  <a:gd name="T41" fmla="*/ 148 h 976"/>
                  <a:gd name="T42" fmla="*/ 706 w 1622"/>
                  <a:gd name="T43" fmla="*/ 214 h 976"/>
                  <a:gd name="T44" fmla="*/ 818 w 1622"/>
                  <a:gd name="T45" fmla="*/ 220 h 976"/>
                  <a:gd name="T46" fmla="*/ 924 w 1622"/>
                  <a:gd name="T47" fmla="*/ 234 h 976"/>
                  <a:gd name="T48" fmla="*/ 1026 w 1622"/>
                  <a:gd name="T49" fmla="*/ 170 h 976"/>
                  <a:gd name="T50" fmla="*/ 1206 w 1622"/>
                  <a:gd name="T51" fmla="*/ 166 h 976"/>
                  <a:gd name="T52" fmla="*/ 1358 w 1622"/>
                  <a:gd name="T53" fmla="*/ 142 h 976"/>
                  <a:gd name="T54" fmla="*/ 1568 w 1622"/>
                  <a:gd name="T55" fmla="*/ 174 h 976"/>
                  <a:gd name="T56" fmla="*/ 1622 w 1622"/>
                  <a:gd name="T57" fmla="*/ 220 h 976"/>
                  <a:gd name="T58" fmla="*/ 1536 w 1622"/>
                  <a:gd name="T59" fmla="*/ 282 h 976"/>
                  <a:gd name="T60" fmla="*/ 1550 w 1622"/>
                  <a:gd name="T61" fmla="*/ 404 h 976"/>
                  <a:gd name="T62" fmla="*/ 1508 w 1622"/>
                  <a:gd name="T63" fmla="*/ 526 h 976"/>
                  <a:gd name="T64" fmla="*/ 1454 w 1622"/>
                  <a:gd name="T65" fmla="*/ 612 h 976"/>
                  <a:gd name="T66" fmla="*/ 1448 w 1622"/>
                  <a:gd name="T67" fmla="*/ 414 h 976"/>
                  <a:gd name="T68" fmla="*/ 1390 w 1622"/>
                  <a:gd name="T69" fmla="*/ 500 h 976"/>
                  <a:gd name="T70" fmla="*/ 1254 w 1622"/>
                  <a:gd name="T71" fmla="*/ 570 h 976"/>
                  <a:gd name="T72" fmla="*/ 1320 w 1622"/>
                  <a:gd name="T73" fmla="*/ 704 h 976"/>
                  <a:gd name="T74" fmla="*/ 78 w 1622"/>
                  <a:gd name="T75" fmla="*/ 112 h 976"/>
                  <a:gd name="T76" fmla="*/ 82 w 1622"/>
                  <a:gd name="T77" fmla="*/ 114 h 976"/>
                  <a:gd name="T78" fmla="*/ 144 w 1622"/>
                  <a:gd name="T79" fmla="*/ 76 h 976"/>
                  <a:gd name="T80" fmla="*/ 142 w 1622"/>
                  <a:gd name="T81" fmla="*/ 112 h 976"/>
                  <a:gd name="T82" fmla="*/ 158 w 1622"/>
                  <a:gd name="T83" fmla="*/ 126 h 976"/>
                  <a:gd name="T84" fmla="*/ 192 w 1622"/>
                  <a:gd name="T85" fmla="*/ 70 h 976"/>
                  <a:gd name="T86" fmla="*/ 250 w 1622"/>
                  <a:gd name="T87" fmla="*/ 306 h 976"/>
                  <a:gd name="T88" fmla="*/ 246 w 1622"/>
                  <a:gd name="T89" fmla="*/ 250 h 976"/>
                  <a:gd name="T90" fmla="*/ 226 w 1622"/>
                  <a:gd name="T91" fmla="*/ 330 h 976"/>
                  <a:gd name="T92" fmla="*/ 208 w 1622"/>
                  <a:gd name="T93" fmla="*/ 394 h 976"/>
                  <a:gd name="T94" fmla="*/ 196 w 1622"/>
                  <a:gd name="T95" fmla="*/ 448 h 976"/>
                  <a:gd name="T96" fmla="*/ 284 w 1622"/>
                  <a:gd name="T97" fmla="*/ 418 h 976"/>
                  <a:gd name="T98" fmla="*/ 444 w 1622"/>
                  <a:gd name="T99" fmla="*/ 334 h 976"/>
                  <a:gd name="T100" fmla="*/ 478 w 1622"/>
                  <a:gd name="T101" fmla="*/ 262 h 976"/>
                  <a:gd name="T102" fmla="*/ 544 w 1622"/>
                  <a:gd name="T103" fmla="*/ 170 h 976"/>
                  <a:gd name="T104" fmla="*/ 422 w 1622"/>
                  <a:gd name="T105" fmla="*/ 48 h 976"/>
                  <a:gd name="T106" fmla="*/ 484 w 1622"/>
                  <a:gd name="T107" fmla="*/ 40 h 976"/>
                  <a:gd name="T108" fmla="*/ 974 w 1622"/>
                  <a:gd name="T109" fmla="*/ 84 h 976"/>
                  <a:gd name="T110" fmla="*/ 982 w 1622"/>
                  <a:gd name="T111" fmla="*/ 58 h 976"/>
                  <a:gd name="T112" fmla="*/ 542 w 1622"/>
                  <a:gd name="T113" fmla="*/ 114 h 976"/>
                  <a:gd name="T114" fmla="*/ 1008 w 1622"/>
                  <a:gd name="T115" fmla="*/ 142 h 976"/>
                  <a:gd name="T116" fmla="*/ 1356 w 1622"/>
                  <a:gd name="T117" fmla="*/ 158 h 976"/>
                  <a:gd name="T118" fmla="*/ 1314 w 1622"/>
                  <a:gd name="T119" fmla="*/ 642 h 976"/>
                  <a:gd name="T120" fmla="*/ 1242 w 1622"/>
                  <a:gd name="T121" fmla="*/ 638 h 976"/>
                  <a:gd name="T122" fmla="*/ 1500 w 1622"/>
                  <a:gd name="T123" fmla="*/ 696 h 976"/>
                  <a:gd name="T124" fmla="*/ 1444 w 1622"/>
                  <a:gd name="T125" fmla="*/ 832 h 9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622" h="976">
                    <a:moveTo>
                      <a:pt x="1258" y="896"/>
                    </a:moveTo>
                    <a:lnTo>
                      <a:pt x="1258" y="896"/>
                    </a:lnTo>
                    <a:lnTo>
                      <a:pt x="1256" y="896"/>
                    </a:lnTo>
                    <a:lnTo>
                      <a:pt x="1256" y="896"/>
                    </a:lnTo>
                    <a:lnTo>
                      <a:pt x="1256" y="894"/>
                    </a:lnTo>
                    <a:lnTo>
                      <a:pt x="1256" y="892"/>
                    </a:lnTo>
                    <a:lnTo>
                      <a:pt x="1256" y="892"/>
                    </a:lnTo>
                    <a:lnTo>
                      <a:pt x="1254" y="890"/>
                    </a:lnTo>
                    <a:lnTo>
                      <a:pt x="1254" y="888"/>
                    </a:lnTo>
                    <a:lnTo>
                      <a:pt x="1256" y="888"/>
                    </a:lnTo>
                    <a:lnTo>
                      <a:pt x="1258" y="888"/>
                    </a:lnTo>
                    <a:lnTo>
                      <a:pt x="1260" y="888"/>
                    </a:lnTo>
                    <a:lnTo>
                      <a:pt x="1260" y="886"/>
                    </a:lnTo>
                    <a:lnTo>
                      <a:pt x="1260" y="884"/>
                    </a:lnTo>
                    <a:lnTo>
                      <a:pt x="1260" y="882"/>
                    </a:lnTo>
                    <a:lnTo>
                      <a:pt x="1260" y="882"/>
                    </a:lnTo>
                    <a:lnTo>
                      <a:pt x="1260" y="880"/>
                    </a:lnTo>
                    <a:lnTo>
                      <a:pt x="1260" y="876"/>
                    </a:lnTo>
                    <a:lnTo>
                      <a:pt x="1258" y="876"/>
                    </a:lnTo>
                    <a:lnTo>
                      <a:pt x="1258" y="872"/>
                    </a:lnTo>
                    <a:lnTo>
                      <a:pt x="1258" y="870"/>
                    </a:lnTo>
                    <a:lnTo>
                      <a:pt x="1258" y="868"/>
                    </a:lnTo>
                    <a:lnTo>
                      <a:pt x="1258" y="864"/>
                    </a:lnTo>
                    <a:lnTo>
                      <a:pt x="1256" y="862"/>
                    </a:lnTo>
                    <a:lnTo>
                      <a:pt x="1256" y="862"/>
                    </a:lnTo>
                    <a:lnTo>
                      <a:pt x="1256" y="860"/>
                    </a:lnTo>
                    <a:lnTo>
                      <a:pt x="1252" y="856"/>
                    </a:lnTo>
                    <a:lnTo>
                      <a:pt x="1252" y="852"/>
                    </a:lnTo>
                    <a:lnTo>
                      <a:pt x="1252" y="852"/>
                    </a:lnTo>
                    <a:lnTo>
                      <a:pt x="1254" y="850"/>
                    </a:lnTo>
                    <a:lnTo>
                      <a:pt x="1254" y="850"/>
                    </a:lnTo>
                    <a:lnTo>
                      <a:pt x="1256" y="848"/>
                    </a:lnTo>
                    <a:lnTo>
                      <a:pt x="1256" y="848"/>
                    </a:lnTo>
                    <a:lnTo>
                      <a:pt x="1258" y="844"/>
                    </a:lnTo>
                    <a:lnTo>
                      <a:pt x="1260" y="844"/>
                    </a:lnTo>
                    <a:lnTo>
                      <a:pt x="1262" y="844"/>
                    </a:lnTo>
                    <a:lnTo>
                      <a:pt x="1264" y="844"/>
                    </a:lnTo>
                    <a:lnTo>
                      <a:pt x="1270" y="846"/>
                    </a:lnTo>
                    <a:lnTo>
                      <a:pt x="1272" y="846"/>
                    </a:lnTo>
                    <a:lnTo>
                      <a:pt x="1274" y="846"/>
                    </a:lnTo>
                    <a:lnTo>
                      <a:pt x="1274" y="846"/>
                    </a:lnTo>
                    <a:lnTo>
                      <a:pt x="1274" y="844"/>
                    </a:lnTo>
                    <a:lnTo>
                      <a:pt x="1274" y="842"/>
                    </a:lnTo>
                    <a:lnTo>
                      <a:pt x="1274" y="842"/>
                    </a:lnTo>
                    <a:lnTo>
                      <a:pt x="1274" y="840"/>
                    </a:lnTo>
                    <a:lnTo>
                      <a:pt x="1274" y="838"/>
                    </a:lnTo>
                    <a:lnTo>
                      <a:pt x="1272" y="838"/>
                    </a:lnTo>
                    <a:lnTo>
                      <a:pt x="1274" y="834"/>
                    </a:lnTo>
                    <a:lnTo>
                      <a:pt x="1276" y="834"/>
                    </a:lnTo>
                    <a:lnTo>
                      <a:pt x="1274" y="832"/>
                    </a:lnTo>
                    <a:lnTo>
                      <a:pt x="1274" y="830"/>
                    </a:lnTo>
                    <a:lnTo>
                      <a:pt x="1274" y="830"/>
                    </a:lnTo>
                    <a:lnTo>
                      <a:pt x="1276" y="828"/>
                    </a:lnTo>
                    <a:lnTo>
                      <a:pt x="1276" y="828"/>
                    </a:lnTo>
                    <a:lnTo>
                      <a:pt x="1276" y="826"/>
                    </a:lnTo>
                    <a:lnTo>
                      <a:pt x="1274" y="826"/>
                    </a:lnTo>
                    <a:lnTo>
                      <a:pt x="1276" y="824"/>
                    </a:lnTo>
                    <a:lnTo>
                      <a:pt x="1276" y="822"/>
                    </a:lnTo>
                    <a:lnTo>
                      <a:pt x="1276" y="822"/>
                    </a:lnTo>
                    <a:lnTo>
                      <a:pt x="1276" y="820"/>
                    </a:lnTo>
                    <a:lnTo>
                      <a:pt x="1274" y="818"/>
                    </a:lnTo>
                    <a:lnTo>
                      <a:pt x="1274" y="814"/>
                    </a:lnTo>
                    <a:lnTo>
                      <a:pt x="1276" y="814"/>
                    </a:lnTo>
                    <a:lnTo>
                      <a:pt x="1276" y="814"/>
                    </a:lnTo>
                    <a:lnTo>
                      <a:pt x="1276" y="814"/>
                    </a:lnTo>
                    <a:lnTo>
                      <a:pt x="1276" y="812"/>
                    </a:lnTo>
                    <a:lnTo>
                      <a:pt x="1276" y="812"/>
                    </a:lnTo>
                    <a:lnTo>
                      <a:pt x="1274" y="810"/>
                    </a:lnTo>
                    <a:lnTo>
                      <a:pt x="1274" y="810"/>
                    </a:lnTo>
                    <a:lnTo>
                      <a:pt x="1274" y="808"/>
                    </a:lnTo>
                    <a:lnTo>
                      <a:pt x="1274" y="806"/>
                    </a:lnTo>
                    <a:lnTo>
                      <a:pt x="1274" y="804"/>
                    </a:lnTo>
                    <a:lnTo>
                      <a:pt x="1272" y="804"/>
                    </a:lnTo>
                    <a:lnTo>
                      <a:pt x="1272" y="802"/>
                    </a:lnTo>
                    <a:lnTo>
                      <a:pt x="1274" y="800"/>
                    </a:lnTo>
                    <a:lnTo>
                      <a:pt x="1276" y="800"/>
                    </a:lnTo>
                    <a:lnTo>
                      <a:pt x="1276" y="798"/>
                    </a:lnTo>
                    <a:lnTo>
                      <a:pt x="1276" y="796"/>
                    </a:lnTo>
                    <a:lnTo>
                      <a:pt x="1278" y="794"/>
                    </a:lnTo>
                    <a:lnTo>
                      <a:pt x="1276" y="792"/>
                    </a:lnTo>
                    <a:lnTo>
                      <a:pt x="1274" y="792"/>
                    </a:lnTo>
                    <a:lnTo>
                      <a:pt x="1274" y="790"/>
                    </a:lnTo>
                    <a:lnTo>
                      <a:pt x="1272" y="788"/>
                    </a:lnTo>
                    <a:lnTo>
                      <a:pt x="1272" y="786"/>
                    </a:lnTo>
                    <a:lnTo>
                      <a:pt x="1272" y="786"/>
                    </a:lnTo>
                    <a:lnTo>
                      <a:pt x="1272" y="784"/>
                    </a:lnTo>
                    <a:lnTo>
                      <a:pt x="1270" y="782"/>
                    </a:lnTo>
                    <a:lnTo>
                      <a:pt x="1270" y="782"/>
                    </a:lnTo>
                    <a:lnTo>
                      <a:pt x="1268" y="780"/>
                    </a:lnTo>
                    <a:lnTo>
                      <a:pt x="1266" y="780"/>
                    </a:lnTo>
                    <a:lnTo>
                      <a:pt x="1264" y="782"/>
                    </a:lnTo>
                    <a:lnTo>
                      <a:pt x="1262" y="782"/>
                    </a:lnTo>
                    <a:lnTo>
                      <a:pt x="1260" y="782"/>
                    </a:lnTo>
                    <a:lnTo>
                      <a:pt x="1260" y="784"/>
                    </a:lnTo>
                    <a:lnTo>
                      <a:pt x="1260" y="786"/>
                    </a:lnTo>
                    <a:lnTo>
                      <a:pt x="1258" y="786"/>
                    </a:lnTo>
                    <a:lnTo>
                      <a:pt x="1258" y="788"/>
                    </a:lnTo>
                    <a:lnTo>
                      <a:pt x="1254" y="788"/>
                    </a:lnTo>
                    <a:lnTo>
                      <a:pt x="1254" y="788"/>
                    </a:lnTo>
                    <a:lnTo>
                      <a:pt x="1252" y="790"/>
                    </a:lnTo>
                    <a:lnTo>
                      <a:pt x="1252" y="792"/>
                    </a:lnTo>
                    <a:lnTo>
                      <a:pt x="1250" y="792"/>
                    </a:lnTo>
                    <a:lnTo>
                      <a:pt x="1250" y="794"/>
                    </a:lnTo>
                    <a:lnTo>
                      <a:pt x="1250" y="796"/>
                    </a:lnTo>
                    <a:lnTo>
                      <a:pt x="1250" y="796"/>
                    </a:lnTo>
                    <a:lnTo>
                      <a:pt x="1248" y="798"/>
                    </a:lnTo>
                    <a:lnTo>
                      <a:pt x="1244" y="798"/>
                    </a:lnTo>
                    <a:lnTo>
                      <a:pt x="1242" y="800"/>
                    </a:lnTo>
                    <a:lnTo>
                      <a:pt x="1242" y="798"/>
                    </a:lnTo>
                    <a:lnTo>
                      <a:pt x="1240" y="800"/>
                    </a:lnTo>
                    <a:lnTo>
                      <a:pt x="1238" y="800"/>
                    </a:lnTo>
                    <a:lnTo>
                      <a:pt x="1238" y="798"/>
                    </a:lnTo>
                    <a:lnTo>
                      <a:pt x="1236" y="798"/>
                    </a:lnTo>
                    <a:lnTo>
                      <a:pt x="1236" y="798"/>
                    </a:lnTo>
                    <a:lnTo>
                      <a:pt x="1234" y="798"/>
                    </a:lnTo>
                    <a:lnTo>
                      <a:pt x="1232" y="800"/>
                    </a:lnTo>
                    <a:lnTo>
                      <a:pt x="1232" y="798"/>
                    </a:lnTo>
                    <a:lnTo>
                      <a:pt x="1228" y="794"/>
                    </a:lnTo>
                    <a:lnTo>
                      <a:pt x="1228" y="794"/>
                    </a:lnTo>
                    <a:lnTo>
                      <a:pt x="1226" y="792"/>
                    </a:lnTo>
                    <a:lnTo>
                      <a:pt x="1226" y="790"/>
                    </a:lnTo>
                    <a:lnTo>
                      <a:pt x="1226" y="788"/>
                    </a:lnTo>
                    <a:lnTo>
                      <a:pt x="1226" y="786"/>
                    </a:lnTo>
                    <a:lnTo>
                      <a:pt x="1226" y="784"/>
                    </a:lnTo>
                    <a:lnTo>
                      <a:pt x="1226" y="782"/>
                    </a:lnTo>
                    <a:lnTo>
                      <a:pt x="1224" y="782"/>
                    </a:lnTo>
                    <a:lnTo>
                      <a:pt x="1224" y="782"/>
                    </a:lnTo>
                    <a:lnTo>
                      <a:pt x="1222" y="780"/>
                    </a:lnTo>
                    <a:lnTo>
                      <a:pt x="1224" y="778"/>
                    </a:lnTo>
                    <a:lnTo>
                      <a:pt x="1224" y="776"/>
                    </a:lnTo>
                    <a:lnTo>
                      <a:pt x="1224" y="776"/>
                    </a:lnTo>
                    <a:lnTo>
                      <a:pt x="1222" y="776"/>
                    </a:lnTo>
                    <a:lnTo>
                      <a:pt x="1222" y="778"/>
                    </a:lnTo>
                    <a:lnTo>
                      <a:pt x="1220" y="778"/>
                    </a:lnTo>
                    <a:lnTo>
                      <a:pt x="1218" y="778"/>
                    </a:lnTo>
                    <a:lnTo>
                      <a:pt x="1216" y="778"/>
                    </a:lnTo>
                    <a:lnTo>
                      <a:pt x="1216" y="776"/>
                    </a:lnTo>
                    <a:lnTo>
                      <a:pt x="1214" y="776"/>
                    </a:lnTo>
                    <a:lnTo>
                      <a:pt x="1214" y="776"/>
                    </a:lnTo>
                    <a:lnTo>
                      <a:pt x="1212" y="774"/>
                    </a:lnTo>
                    <a:lnTo>
                      <a:pt x="1210" y="774"/>
                    </a:lnTo>
                    <a:lnTo>
                      <a:pt x="1210" y="772"/>
                    </a:lnTo>
                    <a:lnTo>
                      <a:pt x="1208" y="772"/>
                    </a:lnTo>
                    <a:lnTo>
                      <a:pt x="1208" y="772"/>
                    </a:lnTo>
                    <a:lnTo>
                      <a:pt x="1208" y="770"/>
                    </a:lnTo>
                    <a:lnTo>
                      <a:pt x="1206" y="770"/>
                    </a:lnTo>
                    <a:lnTo>
                      <a:pt x="1204" y="768"/>
                    </a:lnTo>
                    <a:lnTo>
                      <a:pt x="1204" y="766"/>
                    </a:lnTo>
                    <a:lnTo>
                      <a:pt x="1204" y="766"/>
                    </a:lnTo>
                    <a:lnTo>
                      <a:pt x="1202" y="766"/>
                    </a:lnTo>
                    <a:lnTo>
                      <a:pt x="1202" y="768"/>
                    </a:lnTo>
                    <a:lnTo>
                      <a:pt x="1200" y="768"/>
                    </a:lnTo>
                    <a:lnTo>
                      <a:pt x="1200" y="768"/>
                    </a:lnTo>
                    <a:lnTo>
                      <a:pt x="1198" y="768"/>
                    </a:lnTo>
                    <a:lnTo>
                      <a:pt x="1198" y="768"/>
                    </a:lnTo>
                    <a:lnTo>
                      <a:pt x="1196" y="766"/>
                    </a:lnTo>
                    <a:lnTo>
                      <a:pt x="1194" y="766"/>
                    </a:lnTo>
                    <a:lnTo>
                      <a:pt x="1192" y="766"/>
                    </a:lnTo>
                    <a:lnTo>
                      <a:pt x="1192" y="764"/>
                    </a:lnTo>
                    <a:lnTo>
                      <a:pt x="1192" y="764"/>
                    </a:lnTo>
                    <a:lnTo>
                      <a:pt x="1192" y="764"/>
                    </a:lnTo>
                    <a:lnTo>
                      <a:pt x="1190" y="764"/>
                    </a:lnTo>
                    <a:lnTo>
                      <a:pt x="1190" y="764"/>
                    </a:lnTo>
                    <a:lnTo>
                      <a:pt x="1186" y="764"/>
                    </a:lnTo>
                    <a:lnTo>
                      <a:pt x="1186" y="764"/>
                    </a:lnTo>
                    <a:lnTo>
                      <a:pt x="1184" y="764"/>
                    </a:lnTo>
                    <a:lnTo>
                      <a:pt x="1184" y="764"/>
                    </a:lnTo>
                    <a:lnTo>
                      <a:pt x="1182" y="764"/>
                    </a:lnTo>
                    <a:lnTo>
                      <a:pt x="1180" y="762"/>
                    </a:lnTo>
                    <a:lnTo>
                      <a:pt x="1180" y="762"/>
                    </a:lnTo>
                    <a:lnTo>
                      <a:pt x="1176" y="758"/>
                    </a:lnTo>
                    <a:lnTo>
                      <a:pt x="1174" y="756"/>
                    </a:lnTo>
                    <a:lnTo>
                      <a:pt x="1176" y="756"/>
                    </a:lnTo>
                    <a:lnTo>
                      <a:pt x="1174" y="752"/>
                    </a:lnTo>
                    <a:lnTo>
                      <a:pt x="1174" y="752"/>
                    </a:lnTo>
                    <a:lnTo>
                      <a:pt x="1172" y="752"/>
                    </a:lnTo>
                    <a:lnTo>
                      <a:pt x="1172" y="750"/>
                    </a:lnTo>
                    <a:lnTo>
                      <a:pt x="1172" y="748"/>
                    </a:lnTo>
                    <a:lnTo>
                      <a:pt x="1170" y="746"/>
                    </a:lnTo>
                    <a:lnTo>
                      <a:pt x="1170" y="744"/>
                    </a:lnTo>
                    <a:lnTo>
                      <a:pt x="1166" y="740"/>
                    </a:lnTo>
                    <a:lnTo>
                      <a:pt x="1162" y="738"/>
                    </a:lnTo>
                    <a:lnTo>
                      <a:pt x="1162" y="736"/>
                    </a:lnTo>
                    <a:lnTo>
                      <a:pt x="1162" y="734"/>
                    </a:lnTo>
                    <a:lnTo>
                      <a:pt x="1160" y="736"/>
                    </a:lnTo>
                    <a:lnTo>
                      <a:pt x="1160" y="734"/>
                    </a:lnTo>
                    <a:lnTo>
                      <a:pt x="1160" y="734"/>
                    </a:lnTo>
                    <a:lnTo>
                      <a:pt x="1160" y="732"/>
                    </a:lnTo>
                    <a:lnTo>
                      <a:pt x="1158" y="730"/>
                    </a:lnTo>
                    <a:lnTo>
                      <a:pt x="1158" y="730"/>
                    </a:lnTo>
                    <a:lnTo>
                      <a:pt x="1156" y="728"/>
                    </a:lnTo>
                    <a:lnTo>
                      <a:pt x="1156" y="726"/>
                    </a:lnTo>
                    <a:lnTo>
                      <a:pt x="1154" y="724"/>
                    </a:lnTo>
                    <a:lnTo>
                      <a:pt x="1154" y="722"/>
                    </a:lnTo>
                    <a:lnTo>
                      <a:pt x="1150" y="720"/>
                    </a:lnTo>
                    <a:lnTo>
                      <a:pt x="1150" y="720"/>
                    </a:lnTo>
                    <a:lnTo>
                      <a:pt x="1152" y="718"/>
                    </a:lnTo>
                    <a:lnTo>
                      <a:pt x="1150" y="716"/>
                    </a:lnTo>
                    <a:lnTo>
                      <a:pt x="1148" y="716"/>
                    </a:lnTo>
                    <a:lnTo>
                      <a:pt x="1146" y="716"/>
                    </a:lnTo>
                    <a:lnTo>
                      <a:pt x="1146" y="714"/>
                    </a:lnTo>
                    <a:lnTo>
                      <a:pt x="1146" y="712"/>
                    </a:lnTo>
                    <a:lnTo>
                      <a:pt x="1146" y="710"/>
                    </a:lnTo>
                    <a:lnTo>
                      <a:pt x="1146" y="710"/>
                    </a:lnTo>
                    <a:lnTo>
                      <a:pt x="1144" y="710"/>
                    </a:lnTo>
                    <a:lnTo>
                      <a:pt x="1144" y="708"/>
                    </a:lnTo>
                    <a:lnTo>
                      <a:pt x="1144" y="708"/>
                    </a:lnTo>
                    <a:lnTo>
                      <a:pt x="1142" y="708"/>
                    </a:lnTo>
                    <a:lnTo>
                      <a:pt x="1140" y="706"/>
                    </a:lnTo>
                    <a:lnTo>
                      <a:pt x="1140" y="706"/>
                    </a:lnTo>
                    <a:lnTo>
                      <a:pt x="1140" y="704"/>
                    </a:lnTo>
                    <a:lnTo>
                      <a:pt x="1140" y="702"/>
                    </a:lnTo>
                    <a:lnTo>
                      <a:pt x="1138" y="702"/>
                    </a:lnTo>
                    <a:lnTo>
                      <a:pt x="1138" y="704"/>
                    </a:lnTo>
                    <a:lnTo>
                      <a:pt x="1136" y="702"/>
                    </a:lnTo>
                    <a:lnTo>
                      <a:pt x="1134" y="702"/>
                    </a:lnTo>
                    <a:lnTo>
                      <a:pt x="1134" y="702"/>
                    </a:lnTo>
                    <a:lnTo>
                      <a:pt x="1134" y="700"/>
                    </a:lnTo>
                    <a:lnTo>
                      <a:pt x="1134" y="700"/>
                    </a:lnTo>
                    <a:lnTo>
                      <a:pt x="1132" y="698"/>
                    </a:lnTo>
                    <a:lnTo>
                      <a:pt x="1132" y="698"/>
                    </a:lnTo>
                    <a:lnTo>
                      <a:pt x="1130" y="698"/>
                    </a:lnTo>
                    <a:lnTo>
                      <a:pt x="1130" y="698"/>
                    </a:lnTo>
                    <a:lnTo>
                      <a:pt x="1128" y="698"/>
                    </a:lnTo>
                    <a:lnTo>
                      <a:pt x="1126" y="698"/>
                    </a:lnTo>
                    <a:lnTo>
                      <a:pt x="1124" y="698"/>
                    </a:lnTo>
                    <a:lnTo>
                      <a:pt x="1126" y="700"/>
                    </a:lnTo>
                    <a:lnTo>
                      <a:pt x="1124" y="700"/>
                    </a:lnTo>
                    <a:lnTo>
                      <a:pt x="1122" y="698"/>
                    </a:lnTo>
                    <a:lnTo>
                      <a:pt x="1122" y="698"/>
                    </a:lnTo>
                    <a:lnTo>
                      <a:pt x="1120" y="698"/>
                    </a:lnTo>
                    <a:lnTo>
                      <a:pt x="1118" y="698"/>
                    </a:lnTo>
                    <a:lnTo>
                      <a:pt x="1116" y="698"/>
                    </a:lnTo>
                    <a:lnTo>
                      <a:pt x="1114" y="696"/>
                    </a:lnTo>
                    <a:lnTo>
                      <a:pt x="1110" y="696"/>
                    </a:lnTo>
                    <a:lnTo>
                      <a:pt x="1110" y="694"/>
                    </a:lnTo>
                    <a:lnTo>
                      <a:pt x="1108" y="694"/>
                    </a:lnTo>
                    <a:lnTo>
                      <a:pt x="1106" y="694"/>
                    </a:lnTo>
                    <a:lnTo>
                      <a:pt x="1106" y="694"/>
                    </a:lnTo>
                    <a:lnTo>
                      <a:pt x="1102" y="696"/>
                    </a:lnTo>
                    <a:lnTo>
                      <a:pt x="1102" y="696"/>
                    </a:lnTo>
                    <a:lnTo>
                      <a:pt x="1100" y="696"/>
                    </a:lnTo>
                    <a:lnTo>
                      <a:pt x="1098" y="698"/>
                    </a:lnTo>
                    <a:lnTo>
                      <a:pt x="1096" y="698"/>
                    </a:lnTo>
                    <a:lnTo>
                      <a:pt x="1096" y="698"/>
                    </a:lnTo>
                    <a:lnTo>
                      <a:pt x="1092" y="698"/>
                    </a:lnTo>
                    <a:lnTo>
                      <a:pt x="1090" y="700"/>
                    </a:lnTo>
                    <a:lnTo>
                      <a:pt x="1088" y="700"/>
                    </a:lnTo>
                    <a:lnTo>
                      <a:pt x="1088" y="702"/>
                    </a:lnTo>
                    <a:lnTo>
                      <a:pt x="1086" y="702"/>
                    </a:lnTo>
                    <a:lnTo>
                      <a:pt x="1084" y="702"/>
                    </a:lnTo>
                    <a:lnTo>
                      <a:pt x="1084" y="702"/>
                    </a:lnTo>
                    <a:lnTo>
                      <a:pt x="1082" y="702"/>
                    </a:lnTo>
                    <a:lnTo>
                      <a:pt x="1080" y="702"/>
                    </a:lnTo>
                    <a:lnTo>
                      <a:pt x="1078" y="702"/>
                    </a:lnTo>
                    <a:lnTo>
                      <a:pt x="1076" y="704"/>
                    </a:lnTo>
                    <a:lnTo>
                      <a:pt x="1076" y="706"/>
                    </a:lnTo>
                    <a:lnTo>
                      <a:pt x="1074" y="708"/>
                    </a:lnTo>
                    <a:lnTo>
                      <a:pt x="1074" y="710"/>
                    </a:lnTo>
                    <a:lnTo>
                      <a:pt x="1072" y="712"/>
                    </a:lnTo>
                    <a:lnTo>
                      <a:pt x="1072" y="712"/>
                    </a:lnTo>
                    <a:lnTo>
                      <a:pt x="1072" y="714"/>
                    </a:lnTo>
                    <a:lnTo>
                      <a:pt x="1072" y="716"/>
                    </a:lnTo>
                    <a:lnTo>
                      <a:pt x="1072" y="718"/>
                    </a:lnTo>
                    <a:lnTo>
                      <a:pt x="1074" y="718"/>
                    </a:lnTo>
                    <a:lnTo>
                      <a:pt x="1076" y="716"/>
                    </a:lnTo>
                    <a:lnTo>
                      <a:pt x="1078" y="716"/>
                    </a:lnTo>
                    <a:lnTo>
                      <a:pt x="1080" y="716"/>
                    </a:lnTo>
                    <a:lnTo>
                      <a:pt x="1082" y="718"/>
                    </a:lnTo>
                    <a:lnTo>
                      <a:pt x="1082" y="722"/>
                    </a:lnTo>
                    <a:lnTo>
                      <a:pt x="1084" y="722"/>
                    </a:lnTo>
                    <a:lnTo>
                      <a:pt x="1084" y="724"/>
                    </a:lnTo>
                    <a:lnTo>
                      <a:pt x="1084" y="726"/>
                    </a:lnTo>
                    <a:lnTo>
                      <a:pt x="1084" y="728"/>
                    </a:lnTo>
                    <a:lnTo>
                      <a:pt x="1082" y="730"/>
                    </a:lnTo>
                    <a:lnTo>
                      <a:pt x="1082" y="732"/>
                    </a:lnTo>
                    <a:lnTo>
                      <a:pt x="1082" y="736"/>
                    </a:lnTo>
                    <a:lnTo>
                      <a:pt x="1080" y="736"/>
                    </a:lnTo>
                    <a:lnTo>
                      <a:pt x="1078" y="738"/>
                    </a:lnTo>
                    <a:lnTo>
                      <a:pt x="1078" y="740"/>
                    </a:lnTo>
                    <a:lnTo>
                      <a:pt x="1080" y="744"/>
                    </a:lnTo>
                    <a:lnTo>
                      <a:pt x="1078" y="744"/>
                    </a:lnTo>
                    <a:lnTo>
                      <a:pt x="1080" y="746"/>
                    </a:lnTo>
                    <a:lnTo>
                      <a:pt x="1080" y="748"/>
                    </a:lnTo>
                    <a:lnTo>
                      <a:pt x="1080" y="750"/>
                    </a:lnTo>
                    <a:lnTo>
                      <a:pt x="1078" y="752"/>
                    </a:lnTo>
                    <a:lnTo>
                      <a:pt x="1078" y="752"/>
                    </a:lnTo>
                    <a:lnTo>
                      <a:pt x="1080" y="756"/>
                    </a:lnTo>
                    <a:lnTo>
                      <a:pt x="1080" y="758"/>
                    </a:lnTo>
                    <a:lnTo>
                      <a:pt x="1078" y="760"/>
                    </a:lnTo>
                    <a:lnTo>
                      <a:pt x="1078" y="764"/>
                    </a:lnTo>
                    <a:lnTo>
                      <a:pt x="1080" y="764"/>
                    </a:lnTo>
                    <a:lnTo>
                      <a:pt x="1082" y="764"/>
                    </a:lnTo>
                    <a:lnTo>
                      <a:pt x="1082" y="764"/>
                    </a:lnTo>
                    <a:lnTo>
                      <a:pt x="1082" y="764"/>
                    </a:lnTo>
                    <a:lnTo>
                      <a:pt x="1084" y="766"/>
                    </a:lnTo>
                    <a:lnTo>
                      <a:pt x="1082" y="768"/>
                    </a:lnTo>
                    <a:lnTo>
                      <a:pt x="1080" y="770"/>
                    </a:lnTo>
                    <a:lnTo>
                      <a:pt x="1076" y="772"/>
                    </a:lnTo>
                    <a:lnTo>
                      <a:pt x="1074" y="774"/>
                    </a:lnTo>
                    <a:lnTo>
                      <a:pt x="1068" y="778"/>
                    </a:lnTo>
                    <a:lnTo>
                      <a:pt x="1066" y="778"/>
                    </a:lnTo>
                    <a:lnTo>
                      <a:pt x="1064" y="778"/>
                    </a:lnTo>
                    <a:lnTo>
                      <a:pt x="1062" y="778"/>
                    </a:lnTo>
                    <a:lnTo>
                      <a:pt x="1058" y="778"/>
                    </a:lnTo>
                    <a:lnTo>
                      <a:pt x="1058" y="776"/>
                    </a:lnTo>
                    <a:lnTo>
                      <a:pt x="1056" y="776"/>
                    </a:lnTo>
                    <a:lnTo>
                      <a:pt x="1054" y="778"/>
                    </a:lnTo>
                    <a:lnTo>
                      <a:pt x="1054" y="776"/>
                    </a:lnTo>
                    <a:lnTo>
                      <a:pt x="1050" y="774"/>
                    </a:lnTo>
                    <a:lnTo>
                      <a:pt x="1046" y="774"/>
                    </a:lnTo>
                    <a:lnTo>
                      <a:pt x="1046" y="776"/>
                    </a:lnTo>
                    <a:lnTo>
                      <a:pt x="1042" y="778"/>
                    </a:lnTo>
                    <a:lnTo>
                      <a:pt x="1040" y="778"/>
                    </a:lnTo>
                    <a:lnTo>
                      <a:pt x="1040" y="778"/>
                    </a:lnTo>
                    <a:lnTo>
                      <a:pt x="1036" y="778"/>
                    </a:lnTo>
                    <a:lnTo>
                      <a:pt x="1034" y="778"/>
                    </a:lnTo>
                    <a:lnTo>
                      <a:pt x="1034" y="776"/>
                    </a:lnTo>
                    <a:lnTo>
                      <a:pt x="1030" y="774"/>
                    </a:lnTo>
                    <a:lnTo>
                      <a:pt x="1028" y="772"/>
                    </a:lnTo>
                    <a:lnTo>
                      <a:pt x="1024" y="774"/>
                    </a:lnTo>
                    <a:lnTo>
                      <a:pt x="1024" y="774"/>
                    </a:lnTo>
                    <a:lnTo>
                      <a:pt x="1022" y="774"/>
                    </a:lnTo>
                    <a:lnTo>
                      <a:pt x="1020" y="776"/>
                    </a:lnTo>
                    <a:lnTo>
                      <a:pt x="1020" y="778"/>
                    </a:lnTo>
                    <a:lnTo>
                      <a:pt x="1018" y="780"/>
                    </a:lnTo>
                    <a:lnTo>
                      <a:pt x="1014" y="780"/>
                    </a:lnTo>
                    <a:lnTo>
                      <a:pt x="1014" y="784"/>
                    </a:lnTo>
                    <a:lnTo>
                      <a:pt x="1014" y="784"/>
                    </a:lnTo>
                    <a:lnTo>
                      <a:pt x="1012" y="786"/>
                    </a:lnTo>
                    <a:lnTo>
                      <a:pt x="1010" y="788"/>
                    </a:lnTo>
                    <a:lnTo>
                      <a:pt x="1004" y="788"/>
                    </a:lnTo>
                    <a:lnTo>
                      <a:pt x="1002" y="790"/>
                    </a:lnTo>
                    <a:lnTo>
                      <a:pt x="1000" y="792"/>
                    </a:lnTo>
                    <a:lnTo>
                      <a:pt x="998" y="792"/>
                    </a:lnTo>
                    <a:lnTo>
                      <a:pt x="992" y="794"/>
                    </a:lnTo>
                    <a:lnTo>
                      <a:pt x="990" y="798"/>
                    </a:lnTo>
                    <a:lnTo>
                      <a:pt x="990" y="798"/>
                    </a:lnTo>
                    <a:lnTo>
                      <a:pt x="986" y="796"/>
                    </a:lnTo>
                    <a:lnTo>
                      <a:pt x="984" y="796"/>
                    </a:lnTo>
                    <a:lnTo>
                      <a:pt x="984" y="796"/>
                    </a:lnTo>
                    <a:lnTo>
                      <a:pt x="980" y="798"/>
                    </a:lnTo>
                    <a:lnTo>
                      <a:pt x="972" y="798"/>
                    </a:lnTo>
                    <a:lnTo>
                      <a:pt x="968" y="796"/>
                    </a:lnTo>
                    <a:lnTo>
                      <a:pt x="962" y="796"/>
                    </a:lnTo>
                    <a:lnTo>
                      <a:pt x="960" y="796"/>
                    </a:lnTo>
                    <a:lnTo>
                      <a:pt x="958" y="794"/>
                    </a:lnTo>
                    <a:lnTo>
                      <a:pt x="956" y="794"/>
                    </a:lnTo>
                    <a:lnTo>
                      <a:pt x="956" y="792"/>
                    </a:lnTo>
                    <a:lnTo>
                      <a:pt x="952" y="792"/>
                    </a:lnTo>
                    <a:lnTo>
                      <a:pt x="950" y="788"/>
                    </a:lnTo>
                    <a:lnTo>
                      <a:pt x="950" y="786"/>
                    </a:lnTo>
                    <a:lnTo>
                      <a:pt x="948" y="786"/>
                    </a:lnTo>
                    <a:lnTo>
                      <a:pt x="944" y="786"/>
                    </a:lnTo>
                    <a:lnTo>
                      <a:pt x="940" y="786"/>
                    </a:lnTo>
                    <a:lnTo>
                      <a:pt x="936" y="782"/>
                    </a:lnTo>
                    <a:lnTo>
                      <a:pt x="932" y="782"/>
                    </a:lnTo>
                    <a:lnTo>
                      <a:pt x="928" y="782"/>
                    </a:lnTo>
                    <a:lnTo>
                      <a:pt x="926" y="780"/>
                    </a:lnTo>
                    <a:lnTo>
                      <a:pt x="922" y="780"/>
                    </a:lnTo>
                    <a:lnTo>
                      <a:pt x="920" y="780"/>
                    </a:lnTo>
                    <a:lnTo>
                      <a:pt x="916" y="782"/>
                    </a:lnTo>
                    <a:lnTo>
                      <a:pt x="912" y="782"/>
                    </a:lnTo>
                    <a:lnTo>
                      <a:pt x="908" y="784"/>
                    </a:lnTo>
                    <a:lnTo>
                      <a:pt x="906" y="786"/>
                    </a:lnTo>
                    <a:lnTo>
                      <a:pt x="904" y="786"/>
                    </a:lnTo>
                    <a:lnTo>
                      <a:pt x="904" y="786"/>
                    </a:lnTo>
                    <a:lnTo>
                      <a:pt x="902" y="786"/>
                    </a:lnTo>
                    <a:lnTo>
                      <a:pt x="900" y="786"/>
                    </a:lnTo>
                    <a:lnTo>
                      <a:pt x="896" y="786"/>
                    </a:lnTo>
                    <a:lnTo>
                      <a:pt x="896" y="788"/>
                    </a:lnTo>
                    <a:lnTo>
                      <a:pt x="894" y="788"/>
                    </a:lnTo>
                    <a:lnTo>
                      <a:pt x="890" y="786"/>
                    </a:lnTo>
                    <a:lnTo>
                      <a:pt x="886" y="784"/>
                    </a:lnTo>
                    <a:lnTo>
                      <a:pt x="886" y="784"/>
                    </a:lnTo>
                    <a:lnTo>
                      <a:pt x="882" y="782"/>
                    </a:lnTo>
                    <a:lnTo>
                      <a:pt x="882" y="782"/>
                    </a:lnTo>
                    <a:lnTo>
                      <a:pt x="880" y="780"/>
                    </a:lnTo>
                    <a:lnTo>
                      <a:pt x="880" y="778"/>
                    </a:lnTo>
                    <a:lnTo>
                      <a:pt x="878" y="774"/>
                    </a:lnTo>
                    <a:lnTo>
                      <a:pt x="878" y="774"/>
                    </a:lnTo>
                    <a:lnTo>
                      <a:pt x="878" y="772"/>
                    </a:lnTo>
                    <a:lnTo>
                      <a:pt x="876" y="770"/>
                    </a:lnTo>
                    <a:lnTo>
                      <a:pt x="876" y="768"/>
                    </a:lnTo>
                    <a:lnTo>
                      <a:pt x="876" y="766"/>
                    </a:lnTo>
                    <a:lnTo>
                      <a:pt x="874" y="766"/>
                    </a:lnTo>
                    <a:lnTo>
                      <a:pt x="868" y="766"/>
                    </a:lnTo>
                    <a:lnTo>
                      <a:pt x="866" y="766"/>
                    </a:lnTo>
                    <a:lnTo>
                      <a:pt x="864" y="764"/>
                    </a:lnTo>
                    <a:lnTo>
                      <a:pt x="862" y="764"/>
                    </a:lnTo>
                    <a:lnTo>
                      <a:pt x="860" y="764"/>
                    </a:lnTo>
                    <a:lnTo>
                      <a:pt x="858" y="762"/>
                    </a:lnTo>
                    <a:lnTo>
                      <a:pt x="854" y="762"/>
                    </a:lnTo>
                    <a:lnTo>
                      <a:pt x="852" y="762"/>
                    </a:lnTo>
                    <a:lnTo>
                      <a:pt x="848" y="762"/>
                    </a:lnTo>
                    <a:lnTo>
                      <a:pt x="848" y="760"/>
                    </a:lnTo>
                    <a:lnTo>
                      <a:pt x="844" y="758"/>
                    </a:lnTo>
                    <a:lnTo>
                      <a:pt x="842" y="758"/>
                    </a:lnTo>
                    <a:lnTo>
                      <a:pt x="840" y="756"/>
                    </a:lnTo>
                    <a:lnTo>
                      <a:pt x="838" y="756"/>
                    </a:lnTo>
                    <a:lnTo>
                      <a:pt x="836" y="758"/>
                    </a:lnTo>
                    <a:lnTo>
                      <a:pt x="836" y="760"/>
                    </a:lnTo>
                    <a:lnTo>
                      <a:pt x="836" y="762"/>
                    </a:lnTo>
                    <a:lnTo>
                      <a:pt x="836" y="764"/>
                    </a:lnTo>
                    <a:lnTo>
                      <a:pt x="834" y="764"/>
                    </a:lnTo>
                    <a:lnTo>
                      <a:pt x="832" y="764"/>
                    </a:lnTo>
                    <a:lnTo>
                      <a:pt x="830" y="766"/>
                    </a:lnTo>
                    <a:lnTo>
                      <a:pt x="830" y="768"/>
                    </a:lnTo>
                    <a:lnTo>
                      <a:pt x="828" y="772"/>
                    </a:lnTo>
                    <a:lnTo>
                      <a:pt x="828" y="778"/>
                    </a:lnTo>
                    <a:lnTo>
                      <a:pt x="828" y="780"/>
                    </a:lnTo>
                    <a:lnTo>
                      <a:pt x="832" y="780"/>
                    </a:lnTo>
                    <a:lnTo>
                      <a:pt x="834" y="782"/>
                    </a:lnTo>
                    <a:lnTo>
                      <a:pt x="836" y="784"/>
                    </a:lnTo>
                    <a:lnTo>
                      <a:pt x="836" y="786"/>
                    </a:lnTo>
                    <a:lnTo>
                      <a:pt x="836" y="788"/>
                    </a:lnTo>
                    <a:lnTo>
                      <a:pt x="836" y="792"/>
                    </a:lnTo>
                    <a:lnTo>
                      <a:pt x="838" y="794"/>
                    </a:lnTo>
                    <a:lnTo>
                      <a:pt x="840" y="796"/>
                    </a:lnTo>
                    <a:lnTo>
                      <a:pt x="838" y="800"/>
                    </a:lnTo>
                    <a:lnTo>
                      <a:pt x="832" y="800"/>
                    </a:lnTo>
                    <a:lnTo>
                      <a:pt x="832" y="800"/>
                    </a:lnTo>
                    <a:lnTo>
                      <a:pt x="830" y="800"/>
                    </a:lnTo>
                    <a:lnTo>
                      <a:pt x="828" y="800"/>
                    </a:lnTo>
                    <a:lnTo>
                      <a:pt x="826" y="800"/>
                    </a:lnTo>
                    <a:lnTo>
                      <a:pt x="820" y="800"/>
                    </a:lnTo>
                    <a:lnTo>
                      <a:pt x="818" y="800"/>
                    </a:lnTo>
                    <a:lnTo>
                      <a:pt x="816" y="800"/>
                    </a:lnTo>
                    <a:lnTo>
                      <a:pt x="814" y="798"/>
                    </a:lnTo>
                    <a:lnTo>
                      <a:pt x="812" y="798"/>
                    </a:lnTo>
                    <a:lnTo>
                      <a:pt x="810" y="800"/>
                    </a:lnTo>
                    <a:lnTo>
                      <a:pt x="808" y="802"/>
                    </a:lnTo>
                    <a:lnTo>
                      <a:pt x="806" y="802"/>
                    </a:lnTo>
                    <a:lnTo>
                      <a:pt x="802" y="800"/>
                    </a:lnTo>
                    <a:lnTo>
                      <a:pt x="798" y="798"/>
                    </a:lnTo>
                    <a:lnTo>
                      <a:pt x="792" y="794"/>
                    </a:lnTo>
                    <a:lnTo>
                      <a:pt x="792" y="792"/>
                    </a:lnTo>
                    <a:lnTo>
                      <a:pt x="792" y="792"/>
                    </a:lnTo>
                    <a:lnTo>
                      <a:pt x="790" y="790"/>
                    </a:lnTo>
                    <a:lnTo>
                      <a:pt x="788" y="790"/>
                    </a:lnTo>
                    <a:lnTo>
                      <a:pt x="784" y="790"/>
                    </a:lnTo>
                    <a:lnTo>
                      <a:pt x="784" y="790"/>
                    </a:lnTo>
                    <a:lnTo>
                      <a:pt x="782" y="792"/>
                    </a:lnTo>
                    <a:lnTo>
                      <a:pt x="778" y="792"/>
                    </a:lnTo>
                    <a:lnTo>
                      <a:pt x="778" y="790"/>
                    </a:lnTo>
                    <a:lnTo>
                      <a:pt x="778" y="788"/>
                    </a:lnTo>
                    <a:lnTo>
                      <a:pt x="776" y="786"/>
                    </a:lnTo>
                    <a:lnTo>
                      <a:pt x="776" y="786"/>
                    </a:lnTo>
                    <a:lnTo>
                      <a:pt x="774" y="788"/>
                    </a:lnTo>
                    <a:lnTo>
                      <a:pt x="770" y="786"/>
                    </a:lnTo>
                    <a:lnTo>
                      <a:pt x="768" y="788"/>
                    </a:lnTo>
                    <a:lnTo>
                      <a:pt x="766" y="788"/>
                    </a:lnTo>
                    <a:lnTo>
                      <a:pt x="762" y="788"/>
                    </a:lnTo>
                    <a:lnTo>
                      <a:pt x="760" y="790"/>
                    </a:lnTo>
                    <a:lnTo>
                      <a:pt x="758" y="792"/>
                    </a:lnTo>
                    <a:lnTo>
                      <a:pt x="756" y="792"/>
                    </a:lnTo>
                    <a:lnTo>
                      <a:pt x="752" y="792"/>
                    </a:lnTo>
                    <a:lnTo>
                      <a:pt x="752" y="792"/>
                    </a:lnTo>
                    <a:lnTo>
                      <a:pt x="752" y="794"/>
                    </a:lnTo>
                    <a:lnTo>
                      <a:pt x="754" y="796"/>
                    </a:lnTo>
                    <a:lnTo>
                      <a:pt x="752" y="796"/>
                    </a:lnTo>
                    <a:lnTo>
                      <a:pt x="750" y="800"/>
                    </a:lnTo>
                    <a:lnTo>
                      <a:pt x="748" y="800"/>
                    </a:lnTo>
                    <a:lnTo>
                      <a:pt x="746" y="802"/>
                    </a:lnTo>
                    <a:lnTo>
                      <a:pt x="746" y="804"/>
                    </a:lnTo>
                    <a:lnTo>
                      <a:pt x="744" y="806"/>
                    </a:lnTo>
                    <a:lnTo>
                      <a:pt x="742" y="808"/>
                    </a:lnTo>
                    <a:lnTo>
                      <a:pt x="742" y="810"/>
                    </a:lnTo>
                    <a:lnTo>
                      <a:pt x="738" y="812"/>
                    </a:lnTo>
                    <a:lnTo>
                      <a:pt x="736" y="814"/>
                    </a:lnTo>
                    <a:lnTo>
                      <a:pt x="736" y="814"/>
                    </a:lnTo>
                    <a:lnTo>
                      <a:pt x="730" y="814"/>
                    </a:lnTo>
                    <a:lnTo>
                      <a:pt x="728" y="816"/>
                    </a:lnTo>
                    <a:lnTo>
                      <a:pt x="726" y="820"/>
                    </a:lnTo>
                    <a:lnTo>
                      <a:pt x="726" y="820"/>
                    </a:lnTo>
                    <a:lnTo>
                      <a:pt x="724" y="820"/>
                    </a:lnTo>
                    <a:lnTo>
                      <a:pt x="722" y="820"/>
                    </a:lnTo>
                    <a:lnTo>
                      <a:pt x="720" y="820"/>
                    </a:lnTo>
                    <a:lnTo>
                      <a:pt x="720" y="820"/>
                    </a:lnTo>
                    <a:lnTo>
                      <a:pt x="716" y="818"/>
                    </a:lnTo>
                    <a:lnTo>
                      <a:pt x="714" y="816"/>
                    </a:lnTo>
                    <a:lnTo>
                      <a:pt x="712" y="814"/>
                    </a:lnTo>
                    <a:lnTo>
                      <a:pt x="712" y="814"/>
                    </a:lnTo>
                    <a:lnTo>
                      <a:pt x="712" y="810"/>
                    </a:lnTo>
                    <a:lnTo>
                      <a:pt x="710" y="810"/>
                    </a:lnTo>
                    <a:lnTo>
                      <a:pt x="708" y="810"/>
                    </a:lnTo>
                    <a:lnTo>
                      <a:pt x="706" y="812"/>
                    </a:lnTo>
                    <a:lnTo>
                      <a:pt x="704" y="814"/>
                    </a:lnTo>
                    <a:lnTo>
                      <a:pt x="700" y="814"/>
                    </a:lnTo>
                    <a:lnTo>
                      <a:pt x="696" y="814"/>
                    </a:lnTo>
                    <a:lnTo>
                      <a:pt x="696" y="816"/>
                    </a:lnTo>
                    <a:lnTo>
                      <a:pt x="694" y="814"/>
                    </a:lnTo>
                    <a:lnTo>
                      <a:pt x="692" y="814"/>
                    </a:lnTo>
                    <a:lnTo>
                      <a:pt x="690" y="814"/>
                    </a:lnTo>
                    <a:lnTo>
                      <a:pt x="690" y="814"/>
                    </a:lnTo>
                    <a:lnTo>
                      <a:pt x="688" y="812"/>
                    </a:lnTo>
                    <a:lnTo>
                      <a:pt x="688" y="810"/>
                    </a:lnTo>
                    <a:lnTo>
                      <a:pt x="688" y="808"/>
                    </a:lnTo>
                    <a:lnTo>
                      <a:pt x="688" y="808"/>
                    </a:lnTo>
                    <a:lnTo>
                      <a:pt x="688" y="806"/>
                    </a:lnTo>
                    <a:lnTo>
                      <a:pt x="686" y="806"/>
                    </a:lnTo>
                    <a:lnTo>
                      <a:pt x="686" y="806"/>
                    </a:lnTo>
                    <a:lnTo>
                      <a:pt x="684" y="804"/>
                    </a:lnTo>
                    <a:lnTo>
                      <a:pt x="680" y="802"/>
                    </a:lnTo>
                    <a:lnTo>
                      <a:pt x="680" y="802"/>
                    </a:lnTo>
                    <a:lnTo>
                      <a:pt x="678" y="800"/>
                    </a:lnTo>
                    <a:lnTo>
                      <a:pt x="676" y="796"/>
                    </a:lnTo>
                    <a:lnTo>
                      <a:pt x="672" y="794"/>
                    </a:lnTo>
                    <a:lnTo>
                      <a:pt x="668" y="792"/>
                    </a:lnTo>
                    <a:lnTo>
                      <a:pt x="664" y="792"/>
                    </a:lnTo>
                    <a:lnTo>
                      <a:pt x="660" y="792"/>
                    </a:lnTo>
                    <a:lnTo>
                      <a:pt x="660" y="794"/>
                    </a:lnTo>
                    <a:lnTo>
                      <a:pt x="660" y="796"/>
                    </a:lnTo>
                    <a:lnTo>
                      <a:pt x="660" y="796"/>
                    </a:lnTo>
                    <a:lnTo>
                      <a:pt x="658" y="798"/>
                    </a:lnTo>
                    <a:lnTo>
                      <a:pt x="656" y="798"/>
                    </a:lnTo>
                    <a:lnTo>
                      <a:pt x="652" y="798"/>
                    </a:lnTo>
                    <a:lnTo>
                      <a:pt x="650" y="796"/>
                    </a:lnTo>
                    <a:lnTo>
                      <a:pt x="648" y="798"/>
                    </a:lnTo>
                    <a:lnTo>
                      <a:pt x="646" y="798"/>
                    </a:lnTo>
                    <a:lnTo>
                      <a:pt x="644" y="798"/>
                    </a:lnTo>
                    <a:lnTo>
                      <a:pt x="642" y="796"/>
                    </a:lnTo>
                    <a:lnTo>
                      <a:pt x="640" y="796"/>
                    </a:lnTo>
                    <a:lnTo>
                      <a:pt x="638" y="794"/>
                    </a:lnTo>
                    <a:lnTo>
                      <a:pt x="640" y="792"/>
                    </a:lnTo>
                    <a:lnTo>
                      <a:pt x="636" y="790"/>
                    </a:lnTo>
                    <a:lnTo>
                      <a:pt x="634" y="792"/>
                    </a:lnTo>
                    <a:lnTo>
                      <a:pt x="634" y="794"/>
                    </a:lnTo>
                    <a:lnTo>
                      <a:pt x="634" y="794"/>
                    </a:lnTo>
                    <a:lnTo>
                      <a:pt x="634" y="796"/>
                    </a:lnTo>
                    <a:lnTo>
                      <a:pt x="632" y="798"/>
                    </a:lnTo>
                    <a:lnTo>
                      <a:pt x="630" y="798"/>
                    </a:lnTo>
                    <a:lnTo>
                      <a:pt x="598" y="760"/>
                    </a:lnTo>
                    <a:lnTo>
                      <a:pt x="576" y="744"/>
                    </a:lnTo>
                    <a:lnTo>
                      <a:pt x="576" y="742"/>
                    </a:lnTo>
                    <a:lnTo>
                      <a:pt x="578" y="742"/>
                    </a:lnTo>
                    <a:lnTo>
                      <a:pt x="580" y="738"/>
                    </a:lnTo>
                    <a:lnTo>
                      <a:pt x="580" y="736"/>
                    </a:lnTo>
                    <a:lnTo>
                      <a:pt x="578" y="736"/>
                    </a:lnTo>
                    <a:lnTo>
                      <a:pt x="576" y="736"/>
                    </a:lnTo>
                    <a:lnTo>
                      <a:pt x="572" y="738"/>
                    </a:lnTo>
                    <a:lnTo>
                      <a:pt x="570" y="740"/>
                    </a:lnTo>
                    <a:lnTo>
                      <a:pt x="568" y="740"/>
                    </a:lnTo>
                    <a:lnTo>
                      <a:pt x="566" y="744"/>
                    </a:lnTo>
                    <a:lnTo>
                      <a:pt x="566" y="744"/>
                    </a:lnTo>
                    <a:lnTo>
                      <a:pt x="564" y="746"/>
                    </a:lnTo>
                    <a:lnTo>
                      <a:pt x="562" y="748"/>
                    </a:lnTo>
                    <a:lnTo>
                      <a:pt x="560" y="750"/>
                    </a:lnTo>
                    <a:lnTo>
                      <a:pt x="558" y="750"/>
                    </a:lnTo>
                    <a:lnTo>
                      <a:pt x="554" y="752"/>
                    </a:lnTo>
                    <a:lnTo>
                      <a:pt x="556" y="754"/>
                    </a:lnTo>
                    <a:lnTo>
                      <a:pt x="554" y="756"/>
                    </a:lnTo>
                    <a:lnTo>
                      <a:pt x="552" y="754"/>
                    </a:lnTo>
                    <a:lnTo>
                      <a:pt x="548" y="754"/>
                    </a:lnTo>
                    <a:lnTo>
                      <a:pt x="544" y="754"/>
                    </a:lnTo>
                    <a:lnTo>
                      <a:pt x="544" y="756"/>
                    </a:lnTo>
                    <a:lnTo>
                      <a:pt x="542" y="756"/>
                    </a:lnTo>
                    <a:lnTo>
                      <a:pt x="540" y="754"/>
                    </a:lnTo>
                    <a:lnTo>
                      <a:pt x="540" y="750"/>
                    </a:lnTo>
                    <a:lnTo>
                      <a:pt x="542" y="750"/>
                    </a:lnTo>
                    <a:lnTo>
                      <a:pt x="542" y="746"/>
                    </a:lnTo>
                    <a:lnTo>
                      <a:pt x="542" y="746"/>
                    </a:lnTo>
                    <a:lnTo>
                      <a:pt x="540" y="748"/>
                    </a:lnTo>
                    <a:lnTo>
                      <a:pt x="538" y="748"/>
                    </a:lnTo>
                    <a:lnTo>
                      <a:pt x="534" y="746"/>
                    </a:lnTo>
                    <a:lnTo>
                      <a:pt x="530" y="746"/>
                    </a:lnTo>
                    <a:lnTo>
                      <a:pt x="532" y="748"/>
                    </a:lnTo>
                    <a:lnTo>
                      <a:pt x="532" y="748"/>
                    </a:lnTo>
                    <a:lnTo>
                      <a:pt x="530" y="750"/>
                    </a:lnTo>
                    <a:lnTo>
                      <a:pt x="530" y="750"/>
                    </a:lnTo>
                    <a:lnTo>
                      <a:pt x="528" y="746"/>
                    </a:lnTo>
                    <a:lnTo>
                      <a:pt x="526" y="744"/>
                    </a:lnTo>
                    <a:lnTo>
                      <a:pt x="524" y="740"/>
                    </a:lnTo>
                    <a:lnTo>
                      <a:pt x="522" y="740"/>
                    </a:lnTo>
                    <a:lnTo>
                      <a:pt x="524" y="744"/>
                    </a:lnTo>
                    <a:lnTo>
                      <a:pt x="522" y="744"/>
                    </a:lnTo>
                    <a:lnTo>
                      <a:pt x="522" y="744"/>
                    </a:lnTo>
                    <a:lnTo>
                      <a:pt x="520" y="742"/>
                    </a:lnTo>
                    <a:lnTo>
                      <a:pt x="520" y="744"/>
                    </a:lnTo>
                    <a:lnTo>
                      <a:pt x="518" y="746"/>
                    </a:lnTo>
                    <a:lnTo>
                      <a:pt x="518" y="746"/>
                    </a:lnTo>
                    <a:lnTo>
                      <a:pt x="516" y="744"/>
                    </a:lnTo>
                    <a:lnTo>
                      <a:pt x="512" y="746"/>
                    </a:lnTo>
                    <a:lnTo>
                      <a:pt x="512" y="744"/>
                    </a:lnTo>
                    <a:lnTo>
                      <a:pt x="510" y="742"/>
                    </a:lnTo>
                    <a:lnTo>
                      <a:pt x="512" y="742"/>
                    </a:lnTo>
                    <a:lnTo>
                      <a:pt x="512" y="742"/>
                    </a:lnTo>
                    <a:lnTo>
                      <a:pt x="512" y="738"/>
                    </a:lnTo>
                    <a:lnTo>
                      <a:pt x="512" y="736"/>
                    </a:lnTo>
                    <a:lnTo>
                      <a:pt x="512" y="736"/>
                    </a:lnTo>
                    <a:lnTo>
                      <a:pt x="510" y="734"/>
                    </a:lnTo>
                    <a:lnTo>
                      <a:pt x="508" y="732"/>
                    </a:lnTo>
                    <a:lnTo>
                      <a:pt x="508" y="730"/>
                    </a:lnTo>
                    <a:lnTo>
                      <a:pt x="506" y="730"/>
                    </a:lnTo>
                    <a:lnTo>
                      <a:pt x="506" y="726"/>
                    </a:lnTo>
                    <a:lnTo>
                      <a:pt x="504" y="726"/>
                    </a:lnTo>
                    <a:lnTo>
                      <a:pt x="500" y="726"/>
                    </a:lnTo>
                    <a:lnTo>
                      <a:pt x="498" y="726"/>
                    </a:lnTo>
                    <a:lnTo>
                      <a:pt x="494" y="724"/>
                    </a:lnTo>
                    <a:lnTo>
                      <a:pt x="492" y="726"/>
                    </a:lnTo>
                    <a:lnTo>
                      <a:pt x="488" y="724"/>
                    </a:lnTo>
                    <a:lnTo>
                      <a:pt x="486" y="724"/>
                    </a:lnTo>
                    <a:lnTo>
                      <a:pt x="484" y="724"/>
                    </a:lnTo>
                    <a:lnTo>
                      <a:pt x="482" y="726"/>
                    </a:lnTo>
                    <a:lnTo>
                      <a:pt x="482" y="728"/>
                    </a:lnTo>
                    <a:lnTo>
                      <a:pt x="478" y="728"/>
                    </a:lnTo>
                    <a:lnTo>
                      <a:pt x="478" y="730"/>
                    </a:lnTo>
                    <a:lnTo>
                      <a:pt x="478" y="730"/>
                    </a:lnTo>
                    <a:lnTo>
                      <a:pt x="478" y="732"/>
                    </a:lnTo>
                    <a:lnTo>
                      <a:pt x="476" y="734"/>
                    </a:lnTo>
                    <a:lnTo>
                      <a:pt x="474" y="732"/>
                    </a:lnTo>
                    <a:lnTo>
                      <a:pt x="472" y="736"/>
                    </a:lnTo>
                    <a:lnTo>
                      <a:pt x="470" y="736"/>
                    </a:lnTo>
                    <a:lnTo>
                      <a:pt x="468" y="736"/>
                    </a:lnTo>
                    <a:lnTo>
                      <a:pt x="466" y="736"/>
                    </a:lnTo>
                    <a:lnTo>
                      <a:pt x="462" y="740"/>
                    </a:lnTo>
                    <a:lnTo>
                      <a:pt x="458" y="740"/>
                    </a:lnTo>
                    <a:lnTo>
                      <a:pt x="456" y="742"/>
                    </a:lnTo>
                    <a:lnTo>
                      <a:pt x="454" y="742"/>
                    </a:lnTo>
                    <a:lnTo>
                      <a:pt x="454" y="740"/>
                    </a:lnTo>
                    <a:lnTo>
                      <a:pt x="452" y="742"/>
                    </a:lnTo>
                    <a:lnTo>
                      <a:pt x="452" y="744"/>
                    </a:lnTo>
                    <a:lnTo>
                      <a:pt x="448" y="744"/>
                    </a:lnTo>
                    <a:lnTo>
                      <a:pt x="448" y="744"/>
                    </a:lnTo>
                    <a:lnTo>
                      <a:pt x="448" y="748"/>
                    </a:lnTo>
                    <a:lnTo>
                      <a:pt x="446" y="748"/>
                    </a:lnTo>
                    <a:lnTo>
                      <a:pt x="444" y="748"/>
                    </a:lnTo>
                    <a:lnTo>
                      <a:pt x="442" y="748"/>
                    </a:lnTo>
                    <a:lnTo>
                      <a:pt x="442" y="750"/>
                    </a:lnTo>
                    <a:lnTo>
                      <a:pt x="438" y="750"/>
                    </a:lnTo>
                    <a:lnTo>
                      <a:pt x="434" y="750"/>
                    </a:lnTo>
                    <a:lnTo>
                      <a:pt x="434" y="752"/>
                    </a:lnTo>
                    <a:lnTo>
                      <a:pt x="430" y="752"/>
                    </a:lnTo>
                    <a:lnTo>
                      <a:pt x="428" y="754"/>
                    </a:lnTo>
                    <a:lnTo>
                      <a:pt x="424" y="754"/>
                    </a:lnTo>
                    <a:lnTo>
                      <a:pt x="420" y="756"/>
                    </a:lnTo>
                    <a:lnTo>
                      <a:pt x="420" y="758"/>
                    </a:lnTo>
                    <a:lnTo>
                      <a:pt x="420" y="758"/>
                    </a:lnTo>
                    <a:lnTo>
                      <a:pt x="418" y="756"/>
                    </a:lnTo>
                    <a:lnTo>
                      <a:pt x="416" y="756"/>
                    </a:lnTo>
                    <a:lnTo>
                      <a:pt x="414" y="758"/>
                    </a:lnTo>
                    <a:lnTo>
                      <a:pt x="414" y="760"/>
                    </a:lnTo>
                    <a:lnTo>
                      <a:pt x="412" y="760"/>
                    </a:lnTo>
                    <a:lnTo>
                      <a:pt x="410" y="758"/>
                    </a:lnTo>
                    <a:lnTo>
                      <a:pt x="408" y="760"/>
                    </a:lnTo>
                    <a:lnTo>
                      <a:pt x="406" y="758"/>
                    </a:lnTo>
                    <a:lnTo>
                      <a:pt x="404" y="758"/>
                    </a:lnTo>
                    <a:lnTo>
                      <a:pt x="404" y="760"/>
                    </a:lnTo>
                    <a:lnTo>
                      <a:pt x="402" y="760"/>
                    </a:lnTo>
                    <a:lnTo>
                      <a:pt x="400" y="760"/>
                    </a:lnTo>
                    <a:lnTo>
                      <a:pt x="402" y="764"/>
                    </a:lnTo>
                    <a:lnTo>
                      <a:pt x="400" y="764"/>
                    </a:lnTo>
                    <a:lnTo>
                      <a:pt x="402" y="764"/>
                    </a:lnTo>
                    <a:lnTo>
                      <a:pt x="406" y="764"/>
                    </a:lnTo>
                    <a:lnTo>
                      <a:pt x="406" y="768"/>
                    </a:lnTo>
                    <a:lnTo>
                      <a:pt x="404" y="768"/>
                    </a:lnTo>
                    <a:lnTo>
                      <a:pt x="402" y="768"/>
                    </a:lnTo>
                    <a:lnTo>
                      <a:pt x="402" y="770"/>
                    </a:lnTo>
                    <a:lnTo>
                      <a:pt x="406" y="770"/>
                    </a:lnTo>
                    <a:lnTo>
                      <a:pt x="408" y="772"/>
                    </a:lnTo>
                    <a:lnTo>
                      <a:pt x="410" y="770"/>
                    </a:lnTo>
                    <a:lnTo>
                      <a:pt x="412" y="770"/>
                    </a:lnTo>
                    <a:lnTo>
                      <a:pt x="414" y="772"/>
                    </a:lnTo>
                    <a:lnTo>
                      <a:pt x="416" y="772"/>
                    </a:lnTo>
                    <a:lnTo>
                      <a:pt x="416" y="776"/>
                    </a:lnTo>
                    <a:lnTo>
                      <a:pt x="414" y="776"/>
                    </a:lnTo>
                    <a:lnTo>
                      <a:pt x="412" y="776"/>
                    </a:lnTo>
                    <a:lnTo>
                      <a:pt x="408" y="776"/>
                    </a:lnTo>
                    <a:lnTo>
                      <a:pt x="404" y="778"/>
                    </a:lnTo>
                    <a:lnTo>
                      <a:pt x="402" y="782"/>
                    </a:lnTo>
                    <a:lnTo>
                      <a:pt x="402" y="786"/>
                    </a:lnTo>
                    <a:lnTo>
                      <a:pt x="404" y="786"/>
                    </a:lnTo>
                    <a:lnTo>
                      <a:pt x="404" y="788"/>
                    </a:lnTo>
                    <a:lnTo>
                      <a:pt x="402" y="790"/>
                    </a:lnTo>
                    <a:lnTo>
                      <a:pt x="402" y="792"/>
                    </a:lnTo>
                    <a:lnTo>
                      <a:pt x="400" y="794"/>
                    </a:lnTo>
                    <a:lnTo>
                      <a:pt x="400" y="794"/>
                    </a:lnTo>
                    <a:lnTo>
                      <a:pt x="400" y="796"/>
                    </a:lnTo>
                    <a:lnTo>
                      <a:pt x="400" y="798"/>
                    </a:lnTo>
                    <a:lnTo>
                      <a:pt x="404" y="798"/>
                    </a:lnTo>
                    <a:lnTo>
                      <a:pt x="404" y="800"/>
                    </a:lnTo>
                    <a:lnTo>
                      <a:pt x="408" y="800"/>
                    </a:lnTo>
                    <a:lnTo>
                      <a:pt x="408" y="802"/>
                    </a:lnTo>
                    <a:lnTo>
                      <a:pt x="410" y="804"/>
                    </a:lnTo>
                    <a:lnTo>
                      <a:pt x="414" y="804"/>
                    </a:lnTo>
                    <a:lnTo>
                      <a:pt x="416" y="804"/>
                    </a:lnTo>
                    <a:lnTo>
                      <a:pt x="416" y="814"/>
                    </a:lnTo>
                    <a:lnTo>
                      <a:pt x="414" y="816"/>
                    </a:lnTo>
                    <a:lnTo>
                      <a:pt x="410" y="818"/>
                    </a:lnTo>
                    <a:lnTo>
                      <a:pt x="408" y="816"/>
                    </a:lnTo>
                    <a:lnTo>
                      <a:pt x="404" y="814"/>
                    </a:lnTo>
                    <a:lnTo>
                      <a:pt x="402" y="816"/>
                    </a:lnTo>
                    <a:lnTo>
                      <a:pt x="402" y="818"/>
                    </a:lnTo>
                    <a:lnTo>
                      <a:pt x="400" y="820"/>
                    </a:lnTo>
                    <a:lnTo>
                      <a:pt x="398" y="820"/>
                    </a:lnTo>
                    <a:lnTo>
                      <a:pt x="394" y="818"/>
                    </a:lnTo>
                    <a:lnTo>
                      <a:pt x="390" y="820"/>
                    </a:lnTo>
                    <a:lnTo>
                      <a:pt x="388" y="818"/>
                    </a:lnTo>
                    <a:lnTo>
                      <a:pt x="388" y="818"/>
                    </a:lnTo>
                    <a:lnTo>
                      <a:pt x="384" y="818"/>
                    </a:lnTo>
                    <a:lnTo>
                      <a:pt x="382" y="814"/>
                    </a:lnTo>
                    <a:lnTo>
                      <a:pt x="384" y="814"/>
                    </a:lnTo>
                    <a:lnTo>
                      <a:pt x="386" y="812"/>
                    </a:lnTo>
                    <a:lnTo>
                      <a:pt x="384" y="812"/>
                    </a:lnTo>
                    <a:lnTo>
                      <a:pt x="380" y="810"/>
                    </a:lnTo>
                    <a:lnTo>
                      <a:pt x="380" y="812"/>
                    </a:lnTo>
                    <a:lnTo>
                      <a:pt x="376" y="812"/>
                    </a:lnTo>
                    <a:lnTo>
                      <a:pt x="374" y="812"/>
                    </a:lnTo>
                    <a:lnTo>
                      <a:pt x="374" y="814"/>
                    </a:lnTo>
                    <a:lnTo>
                      <a:pt x="372" y="816"/>
                    </a:lnTo>
                    <a:lnTo>
                      <a:pt x="370" y="814"/>
                    </a:lnTo>
                    <a:lnTo>
                      <a:pt x="366" y="810"/>
                    </a:lnTo>
                    <a:lnTo>
                      <a:pt x="364" y="812"/>
                    </a:lnTo>
                    <a:lnTo>
                      <a:pt x="364" y="814"/>
                    </a:lnTo>
                    <a:lnTo>
                      <a:pt x="362" y="812"/>
                    </a:lnTo>
                    <a:lnTo>
                      <a:pt x="360" y="812"/>
                    </a:lnTo>
                    <a:lnTo>
                      <a:pt x="360" y="814"/>
                    </a:lnTo>
                    <a:lnTo>
                      <a:pt x="358" y="814"/>
                    </a:lnTo>
                    <a:lnTo>
                      <a:pt x="356" y="820"/>
                    </a:lnTo>
                    <a:lnTo>
                      <a:pt x="354" y="822"/>
                    </a:lnTo>
                    <a:lnTo>
                      <a:pt x="352" y="820"/>
                    </a:lnTo>
                    <a:lnTo>
                      <a:pt x="350" y="818"/>
                    </a:lnTo>
                    <a:lnTo>
                      <a:pt x="346" y="818"/>
                    </a:lnTo>
                    <a:lnTo>
                      <a:pt x="344" y="816"/>
                    </a:lnTo>
                    <a:lnTo>
                      <a:pt x="342" y="816"/>
                    </a:lnTo>
                    <a:lnTo>
                      <a:pt x="342" y="820"/>
                    </a:lnTo>
                    <a:lnTo>
                      <a:pt x="340" y="822"/>
                    </a:lnTo>
                    <a:lnTo>
                      <a:pt x="338" y="822"/>
                    </a:lnTo>
                    <a:lnTo>
                      <a:pt x="338" y="820"/>
                    </a:lnTo>
                    <a:lnTo>
                      <a:pt x="338" y="818"/>
                    </a:lnTo>
                    <a:lnTo>
                      <a:pt x="336" y="818"/>
                    </a:lnTo>
                    <a:lnTo>
                      <a:pt x="332" y="814"/>
                    </a:lnTo>
                    <a:lnTo>
                      <a:pt x="330" y="812"/>
                    </a:lnTo>
                    <a:lnTo>
                      <a:pt x="328" y="812"/>
                    </a:lnTo>
                    <a:lnTo>
                      <a:pt x="326" y="808"/>
                    </a:lnTo>
                    <a:lnTo>
                      <a:pt x="324" y="808"/>
                    </a:lnTo>
                    <a:lnTo>
                      <a:pt x="322" y="806"/>
                    </a:lnTo>
                    <a:lnTo>
                      <a:pt x="320" y="806"/>
                    </a:lnTo>
                    <a:lnTo>
                      <a:pt x="316" y="808"/>
                    </a:lnTo>
                    <a:lnTo>
                      <a:pt x="314" y="806"/>
                    </a:lnTo>
                    <a:lnTo>
                      <a:pt x="312" y="802"/>
                    </a:lnTo>
                    <a:lnTo>
                      <a:pt x="310" y="804"/>
                    </a:lnTo>
                    <a:lnTo>
                      <a:pt x="308" y="806"/>
                    </a:lnTo>
                    <a:lnTo>
                      <a:pt x="304" y="806"/>
                    </a:lnTo>
                    <a:lnTo>
                      <a:pt x="304" y="806"/>
                    </a:lnTo>
                    <a:lnTo>
                      <a:pt x="304" y="808"/>
                    </a:lnTo>
                    <a:lnTo>
                      <a:pt x="304" y="806"/>
                    </a:lnTo>
                    <a:lnTo>
                      <a:pt x="302" y="806"/>
                    </a:lnTo>
                    <a:lnTo>
                      <a:pt x="300" y="810"/>
                    </a:lnTo>
                    <a:lnTo>
                      <a:pt x="298" y="810"/>
                    </a:lnTo>
                    <a:lnTo>
                      <a:pt x="296" y="810"/>
                    </a:lnTo>
                    <a:lnTo>
                      <a:pt x="298" y="806"/>
                    </a:lnTo>
                    <a:lnTo>
                      <a:pt x="298" y="806"/>
                    </a:lnTo>
                    <a:lnTo>
                      <a:pt x="296" y="804"/>
                    </a:lnTo>
                    <a:lnTo>
                      <a:pt x="292" y="802"/>
                    </a:lnTo>
                    <a:lnTo>
                      <a:pt x="292" y="804"/>
                    </a:lnTo>
                    <a:lnTo>
                      <a:pt x="292" y="806"/>
                    </a:lnTo>
                    <a:lnTo>
                      <a:pt x="292" y="808"/>
                    </a:lnTo>
                    <a:lnTo>
                      <a:pt x="290" y="808"/>
                    </a:lnTo>
                    <a:lnTo>
                      <a:pt x="288" y="808"/>
                    </a:lnTo>
                    <a:lnTo>
                      <a:pt x="286" y="812"/>
                    </a:lnTo>
                    <a:lnTo>
                      <a:pt x="284" y="812"/>
                    </a:lnTo>
                    <a:lnTo>
                      <a:pt x="282" y="814"/>
                    </a:lnTo>
                    <a:lnTo>
                      <a:pt x="280" y="818"/>
                    </a:lnTo>
                    <a:lnTo>
                      <a:pt x="282" y="820"/>
                    </a:lnTo>
                    <a:lnTo>
                      <a:pt x="282" y="822"/>
                    </a:lnTo>
                    <a:lnTo>
                      <a:pt x="278" y="822"/>
                    </a:lnTo>
                    <a:lnTo>
                      <a:pt x="274" y="822"/>
                    </a:lnTo>
                    <a:lnTo>
                      <a:pt x="278" y="834"/>
                    </a:lnTo>
                    <a:lnTo>
                      <a:pt x="276" y="834"/>
                    </a:lnTo>
                    <a:lnTo>
                      <a:pt x="276" y="838"/>
                    </a:lnTo>
                    <a:lnTo>
                      <a:pt x="272" y="838"/>
                    </a:lnTo>
                    <a:lnTo>
                      <a:pt x="268" y="836"/>
                    </a:lnTo>
                    <a:lnTo>
                      <a:pt x="268" y="834"/>
                    </a:lnTo>
                    <a:lnTo>
                      <a:pt x="262" y="828"/>
                    </a:lnTo>
                    <a:lnTo>
                      <a:pt x="260" y="830"/>
                    </a:lnTo>
                    <a:lnTo>
                      <a:pt x="260" y="834"/>
                    </a:lnTo>
                    <a:lnTo>
                      <a:pt x="256" y="838"/>
                    </a:lnTo>
                    <a:lnTo>
                      <a:pt x="254" y="838"/>
                    </a:lnTo>
                    <a:lnTo>
                      <a:pt x="254" y="844"/>
                    </a:lnTo>
                    <a:lnTo>
                      <a:pt x="256" y="846"/>
                    </a:lnTo>
                    <a:lnTo>
                      <a:pt x="254" y="854"/>
                    </a:lnTo>
                    <a:lnTo>
                      <a:pt x="254" y="858"/>
                    </a:lnTo>
                    <a:lnTo>
                      <a:pt x="258" y="860"/>
                    </a:lnTo>
                    <a:lnTo>
                      <a:pt x="260" y="864"/>
                    </a:lnTo>
                    <a:lnTo>
                      <a:pt x="260" y="866"/>
                    </a:lnTo>
                    <a:lnTo>
                      <a:pt x="264" y="870"/>
                    </a:lnTo>
                    <a:lnTo>
                      <a:pt x="264" y="868"/>
                    </a:lnTo>
                    <a:lnTo>
                      <a:pt x="272" y="870"/>
                    </a:lnTo>
                    <a:lnTo>
                      <a:pt x="278" y="874"/>
                    </a:lnTo>
                    <a:lnTo>
                      <a:pt x="284" y="882"/>
                    </a:lnTo>
                    <a:lnTo>
                      <a:pt x="278" y="882"/>
                    </a:lnTo>
                    <a:lnTo>
                      <a:pt x="278" y="884"/>
                    </a:lnTo>
                    <a:lnTo>
                      <a:pt x="282" y="888"/>
                    </a:lnTo>
                    <a:lnTo>
                      <a:pt x="286" y="886"/>
                    </a:lnTo>
                    <a:lnTo>
                      <a:pt x="290" y="888"/>
                    </a:lnTo>
                    <a:lnTo>
                      <a:pt x="290" y="888"/>
                    </a:lnTo>
                    <a:lnTo>
                      <a:pt x="290" y="888"/>
                    </a:lnTo>
                    <a:lnTo>
                      <a:pt x="290" y="890"/>
                    </a:lnTo>
                    <a:lnTo>
                      <a:pt x="290" y="890"/>
                    </a:lnTo>
                    <a:lnTo>
                      <a:pt x="286" y="892"/>
                    </a:lnTo>
                    <a:lnTo>
                      <a:pt x="288" y="892"/>
                    </a:lnTo>
                    <a:lnTo>
                      <a:pt x="288" y="894"/>
                    </a:lnTo>
                    <a:lnTo>
                      <a:pt x="286" y="894"/>
                    </a:lnTo>
                    <a:lnTo>
                      <a:pt x="288" y="894"/>
                    </a:lnTo>
                    <a:lnTo>
                      <a:pt x="288" y="896"/>
                    </a:lnTo>
                    <a:lnTo>
                      <a:pt x="286" y="896"/>
                    </a:lnTo>
                    <a:lnTo>
                      <a:pt x="284" y="896"/>
                    </a:lnTo>
                    <a:lnTo>
                      <a:pt x="282" y="896"/>
                    </a:lnTo>
                    <a:lnTo>
                      <a:pt x="282" y="896"/>
                    </a:lnTo>
                    <a:lnTo>
                      <a:pt x="284" y="898"/>
                    </a:lnTo>
                    <a:lnTo>
                      <a:pt x="286" y="898"/>
                    </a:lnTo>
                    <a:lnTo>
                      <a:pt x="284" y="900"/>
                    </a:lnTo>
                    <a:lnTo>
                      <a:pt x="282" y="898"/>
                    </a:lnTo>
                    <a:lnTo>
                      <a:pt x="282" y="898"/>
                    </a:lnTo>
                    <a:lnTo>
                      <a:pt x="282" y="898"/>
                    </a:lnTo>
                    <a:lnTo>
                      <a:pt x="280" y="898"/>
                    </a:lnTo>
                    <a:lnTo>
                      <a:pt x="278" y="898"/>
                    </a:lnTo>
                    <a:lnTo>
                      <a:pt x="280" y="900"/>
                    </a:lnTo>
                    <a:lnTo>
                      <a:pt x="282" y="900"/>
                    </a:lnTo>
                    <a:lnTo>
                      <a:pt x="280" y="902"/>
                    </a:lnTo>
                    <a:lnTo>
                      <a:pt x="278" y="902"/>
                    </a:lnTo>
                    <a:lnTo>
                      <a:pt x="276" y="902"/>
                    </a:lnTo>
                    <a:lnTo>
                      <a:pt x="276" y="902"/>
                    </a:lnTo>
                    <a:lnTo>
                      <a:pt x="276" y="904"/>
                    </a:lnTo>
                    <a:lnTo>
                      <a:pt x="274" y="904"/>
                    </a:lnTo>
                    <a:lnTo>
                      <a:pt x="272" y="902"/>
                    </a:lnTo>
                    <a:lnTo>
                      <a:pt x="272" y="902"/>
                    </a:lnTo>
                    <a:lnTo>
                      <a:pt x="272" y="904"/>
                    </a:lnTo>
                    <a:lnTo>
                      <a:pt x="270" y="906"/>
                    </a:lnTo>
                    <a:lnTo>
                      <a:pt x="270" y="908"/>
                    </a:lnTo>
                    <a:lnTo>
                      <a:pt x="268" y="910"/>
                    </a:lnTo>
                    <a:lnTo>
                      <a:pt x="268" y="912"/>
                    </a:lnTo>
                    <a:lnTo>
                      <a:pt x="266" y="914"/>
                    </a:lnTo>
                    <a:lnTo>
                      <a:pt x="266" y="918"/>
                    </a:lnTo>
                    <a:lnTo>
                      <a:pt x="266" y="918"/>
                    </a:lnTo>
                    <a:lnTo>
                      <a:pt x="264" y="922"/>
                    </a:lnTo>
                    <a:lnTo>
                      <a:pt x="266" y="926"/>
                    </a:lnTo>
                    <a:lnTo>
                      <a:pt x="268" y="926"/>
                    </a:lnTo>
                    <a:lnTo>
                      <a:pt x="270" y="926"/>
                    </a:lnTo>
                    <a:lnTo>
                      <a:pt x="270" y="928"/>
                    </a:lnTo>
                    <a:lnTo>
                      <a:pt x="274" y="928"/>
                    </a:lnTo>
                    <a:lnTo>
                      <a:pt x="274" y="932"/>
                    </a:lnTo>
                    <a:lnTo>
                      <a:pt x="276" y="934"/>
                    </a:lnTo>
                    <a:lnTo>
                      <a:pt x="278" y="932"/>
                    </a:lnTo>
                    <a:lnTo>
                      <a:pt x="278" y="932"/>
                    </a:lnTo>
                    <a:lnTo>
                      <a:pt x="278" y="934"/>
                    </a:lnTo>
                    <a:lnTo>
                      <a:pt x="276" y="938"/>
                    </a:lnTo>
                    <a:lnTo>
                      <a:pt x="276" y="936"/>
                    </a:lnTo>
                    <a:lnTo>
                      <a:pt x="276" y="938"/>
                    </a:lnTo>
                    <a:lnTo>
                      <a:pt x="278" y="938"/>
                    </a:lnTo>
                    <a:lnTo>
                      <a:pt x="278" y="940"/>
                    </a:lnTo>
                    <a:lnTo>
                      <a:pt x="278" y="942"/>
                    </a:lnTo>
                    <a:lnTo>
                      <a:pt x="278" y="946"/>
                    </a:lnTo>
                    <a:lnTo>
                      <a:pt x="280" y="948"/>
                    </a:lnTo>
                    <a:lnTo>
                      <a:pt x="282" y="952"/>
                    </a:lnTo>
                    <a:lnTo>
                      <a:pt x="286" y="956"/>
                    </a:lnTo>
                    <a:lnTo>
                      <a:pt x="292" y="962"/>
                    </a:lnTo>
                    <a:lnTo>
                      <a:pt x="294" y="962"/>
                    </a:lnTo>
                    <a:lnTo>
                      <a:pt x="294" y="962"/>
                    </a:lnTo>
                    <a:lnTo>
                      <a:pt x="290" y="968"/>
                    </a:lnTo>
                    <a:lnTo>
                      <a:pt x="286" y="970"/>
                    </a:lnTo>
                    <a:lnTo>
                      <a:pt x="284" y="972"/>
                    </a:lnTo>
                    <a:lnTo>
                      <a:pt x="278" y="972"/>
                    </a:lnTo>
                    <a:lnTo>
                      <a:pt x="278" y="968"/>
                    </a:lnTo>
                    <a:lnTo>
                      <a:pt x="272" y="964"/>
                    </a:lnTo>
                    <a:lnTo>
                      <a:pt x="268" y="964"/>
                    </a:lnTo>
                    <a:lnTo>
                      <a:pt x="268" y="968"/>
                    </a:lnTo>
                    <a:lnTo>
                      <a:pt x="270" y="970"/>
                    </a:lnTo>
                    <a:lnTo>
                      <a:pt x="272" y="972"/>
                    </a:lnTo>
                    <a:lnTo>
                      <a:pt x="272" y="976"/>
                    </a:lnTo>
                    <a:lnTo>
                      <a:pt x="266" y="974"/>
                    </a:lnTo>
                    <a:lnTo>
                      <a:pt x="262" y="974"/>
                    </a:lnTo>
                    <a:lnTo>
                      <a:pt x="254" y="970"/>
                    </a:lnTo>
                    <a:lnTo>
                      <a:pt x="250" y="972"/>
                    </a:lnTo>
                    <a:lnTo>
                      <a:pt x="250" y="974"/>
                    </a:lnTo>
                    <a:lnTo>
                      <a:pt x="252" y="976"/>
                    </a:lnTo>
                    <a:lnTo>
                      <a:pt x="250" y="974"/>
                    </a:lnTo>
                    <a:lnTo>
                      <a:pt x="242" y="974"/>
                    </a:lnTo>
                    <a:lnTo>
                      <a:pt x="242" y="974"/>
                    </a:lnTo>
                    <a:lnTo>
                      <a:pt x="236" y="974"/>
                    </a:lnTo>
                    <a:lnTo>
                      <a:pt x="232" y="976"/>
                    </a:lnTo>
                    <a:lnTo>
                      <a:pt x="232" y="976"/>
                    </a:lnTo>
                    <a:lnTo>
                      <a:pt x="230" y="976"/>
                    </a:lnTo>
                    <a:lnTo>
                      <a:pt x="224" y="972"/>
                    </a:lnTo>
                    <a:lnTo>
                      <a:pt x="222" y="970"/>
                    </a:lnTo>
                    <a:lnTo>
                      <a:pt x="220" y="972"/>
                    </a:lnTo>
                    <a:lnTo>
                      <a:pt x="220" y="972"/>
                    </a:lnTo>
                    <a:lnTo>
                      <a:pt x="216" y="972"/>
                    </a:lnTo>
                    <a:lnTo>
                      <a:pt x="214" y="972"/>
                    </a:lnTo>
                    <a:lnTo>
                      <a:pt x="214" y="972"/>
                    </a:lnTo>
                    <a:lnTo>
                      <a:pt x="214" y="970"/>
                    </a:lnTo>
                    <a:lnTo>
                      <a:pt x="212" y="970"/>
                    </a:lnTo>
                    <a:lnTo>
                      <a:pt x="212" y="970"/>
                    </a:lnTo>
                    <a:lnTo>
                      <a:pt x="212" y="968"/>
                    </a:lnTo>
                    <a:lnTo>
                      <a:pt x="212" y="966"/>
                    </a:lnTo>
                    <a:lnTo>
                      <a:pt x="212" y="966"/>
                    </a:lnTo>
                    <a:lnTo>
                      <a:pt x="210" y="962"/>
                    </a:lnTo>
                    <a:lnTo>
                      <a:pt x="208" y="956"/>
                    </a:lnTo>
                    <a:lnTo>
                      <a:pt x="208" y="954"/>
                    </a:lnTo>
                    <a:lnTo>
                      <a:pt x="206" y="950"/>
                    </a:lnTo>
                    <a:lnTo>
                      <a:pt x="202" y="950"/>
                    </a:lnTo>
                    <a:lnTo>
                      <a:pt x="202" y="948"/>
                    </a:lnTo>
                    <a:lnTo>
                      <a:pt x="198" y="946"/>
                    </a:lnTo>
                    <a:lnTo>
                      <a:pt x="198" y="946"/>
                    </a:lnTo>
                    <a:lnTo>
                      <a:pt x="196" y="946"/>
                    </a:lnTo>
                    <a:lnTo>
                      <a:pt x="194" y="946"/>
                    </a:lnTo>
                    <a:lnTo>
                      <a:pt x="192" y="942"/>
                    </a:lnTo>
                    <a:lnTo>
                      <a:pt x="190" y="942"/>
                    </a:lnTo>
                    <a:lnTo>
                      <a:pt x="188" y="942"/>
                    </a:lnTo>
                    <a:lnTo>
                      <a:pt x="188" y="940"/>
                    </a:lnTo>
                    <a:lnTo>
                      <a:pt x="186" y="940"/>
                    </a:lnTo>
                    <a:lnTo>
                      <a:pt x="184" y="938"/>
                    </a:lnTo>
                    <a:lnTo>
                      <a:pt x="182" y="938"/>
                    </a:lnTo>
                    <a:lnTo>
                      <a:pt x="180" y="936"/>
                    </a:lnTo>
                    <a:lnTo>
                      <a:pt x="178" y="934"/>
                    </a:lnTo>
                    <a:lnTo>
                      <a:pt x="172" y="928"/>
                    </a:lnTo>
                    <a:lnTo>
                      <a:pt x="168" y="926"/>
                    </a:lnTo>
                    <a:lnTo>
                      <a:pt x="164" y="924"/>
                    </a:lnTo>
                    <a:lnTo>
                      <a:pt x="158" y="924"/>
                    </a:lnTo>
                    <a:lnTo>
                      <a:pt x="156" y="922"/>
                    </a:lnTo>
                    <a:lnTo>
                      <a:pt x="156" y="920"/>
                    </a:lnTo>
                    <a:lnTo>
                      <a:pt x="152" y="916"/>
                    </a:lnTo>
                    <a:lnTo>
                      <a:pt x="150" y="916"/>
                    </a:lnTo>
                    <a:lnTo>
                      <a:pt x="148" y="916"/>
                    </a:lnTo>
                    <a:lnTo>
                      <a:pt x="150" y="916"/>
                    </a:lnTo>
                    <a:lnTo>
                      <a:pt x="152" y="914"/>
                    </a:lnTo>
                    <a:lnTo>
                      <a:pt x="150" y="912"/>
                    </a:lnTo>
                    <a:lnTo>
                      <a:pt x="150" y="910"/>
                    </a:lnTo>
                    <a:lnTo>
                      <a:pt x="154" y="912"/>
                    </a:lnTo>
                    <a:lnTo>
                      <a:pt x="156" y="914"/>
                    </a:lnTo>
                    <a:lnTo>
                      <a:pt x="156" y="912"/>
                    </a:lnTo>
                    <a:lnTo>
                      <a:pt x="158" y="914"/>
                    </a:lnTo>
                    <a:lnTo>
                      <a:pt x="158" y="910"/>
                    </a:lnTo>
                    <a:lnTo>
                      <a:pt x="158" y="910"/>
                    </a:lnTo>
                    <a:lnTo>
                      <a:pt x="158" y="906"/>
                    </a:lnTo>
                    <a:lnTo>
                      <a:pt x="160" y="904"/>
                    </a:lnTo>
                    <a:lnTo>
                      <a:pt x="160" y="904"/>
                    </a:lnTo>
                    <a:lnTo>
                      <a:pt x="162" y="902"/>
                    </a:lnTo>
                    <a:lnTo>
                      <a:pt x="164" y="902"/>
                    </a:lnTo>
                    <a:lnTo>
                      <a:pt x="164" y="900"/>
                    </a:lnTo>
                    <a:lnTo>
                      <a:pt x="166" y="900"/>
                    </a:lnTo>
                    <a:lnTo>
                      <a:pt x="166" y="900"/>
                    </a:lnTo>
                    <a:lnTo>
                      <a:pt x="164" y="898"/>
                    </a:lnTo>
                    <a:lnTo>
                      <a:pt x="162" y="898"/>
                    </a:lnTo>
                    <a:lnTo>
                      <a:pt x="162" y="898"/>
                    </a:lnTo>
                    <a:lnTo>
                      <a:pt x="160" y="896"/>
                    </a:lnTo>
                    <a:lnTo>
                      <a:pt x="158" y="894"/>
                    </a:lnTo>
                    <a:lnTo>
                      <a:pt x="162" y="892"/>
                    </a:lnTo>
                    <a:lnTo>
                      <a:pt x="164" y="894"/>
                    </a:lnTo>
                    <a:lnTo>
                      <a:pt x="166" y="892"/>
                    </a:lnTo>
                    <a:lnTo>
                      <a:pt x="164" y="892"/>
                    </a:lnTo>
                    <a:lnTo>
                      <a:pt x="164" y="890"/>
                    </a:lnTo>
                    <a:lnTo>
                      <a:pt x="166" y="888"/>
                    </a:lnTo>
                    <a:lnTo>
                      <a:pt x="172" y="884"/>
                    </a:lnTo>
                    <a:lnTo>
                      <a:pt x="174" y="882"/>
                    </a:lnTo>
                    <a:lnTo>
                      <a:pt x="172" y="882"/>
                    </a:lnTo>
                    <a:lnTo>
                      <a:pt x="170" y="882"/>
                    </a:lnTo>
                    <a:lnTo>
                      <a:pt x="166" y="884"/>
                    </a:lnTo>
                    <a:lnTo>
                      <a:pt x="164" y="884"/>
                    </a:lnTo>
                    <a:lnTo>
                      <a:pt x="164" y="884"/>
                    </a:lnTo>
                    <a:lnTo>
                      <a:pt x="164" y="884"/>
                    </a:lnTo>
                    <a:lnTo>
                      <a:pt x="164" y="878"/>
                    </a:lnTo>
                    <a:lnTo>
                      <a:pt x="166" y="878"/>
                    </a:lnTo>
                    <a:lnTo>
                      <a:pt x="168" y="874"/>
                    </a:lnTo>
                    <a:lnTo>
                      <a:pt x="174" y="872"/>
                    </a:lnTo>
                    <a:lnTo>
                      <a:pt x="176" y="870"/>
                    </a:lnTo>
                    <a:lnTo>
                      <a:pt x="176" y="868"/>
                    </a:lnTo>
                    <a:lnTo>
                      <a:pt x="178" y="864"/>
                    </a:lnTo>
                    <a:lnTo>
                      <a:pt x="178" y="860"/>
                    </a:lnTo>
                    <a:lnTo>
                      <a:pt x="174" y="858"/>
                    </a:lnTo>
                    <a:lnTo>
                      <a:pt x="174" y="852"/>
                    </a:lnTo>
                    <a:lnTo>
                      <a:pt x="178" y="852"/>
                    </a:lnTo>
                    <a:lnTo>
                      <a:pt x="178" y="848"/>
                    </a:lnTo>
                    <a:lnTo>
                      <a:pt x="178" y="846"/>
                    </a:lnTo>
                    <a:lnTo>
                      <a:pt x="178" y="844"/>
                    </a:lnTo>
                    <a:lnTo>
                      <a:pt x="176" y="842"/>
                    </a:lnTo>
                    <a:lnTo>
                      <a:pt x="174" y="844"/>
                    </a:lnTo>
                    <a:lnTo>
                      <a:pt x="170" y="842"/>
                    </a:lnTo>
                    <a:lnTo>
                      <a:pt x="168" y="842"/>
                    </a:lnTo>
                    <a:lnTo>
                      <a:pt x="164" y="842"/>
                    </a:lnTo>
                    <a:lnTo>
                      <a:pt x="162" y="840"/>
                    </a:lnTo>
                    <a:lnTo>
                      <a:pt x="160" y="840"/>
                    </a:lnTo>
                    <a:lnTo>
                      <a:pt x="154" y="838"/>
                    </a:lnTo>
                    <a:lnTo>
                      <a:pt x="154" y="840"/>
                    </a:lnTo>
                    <a:lnTo>
                      <a:pt x="152" y="838"/>
                    </a:lnTo>
                    <a:lnTo>
                      <a:pt x="148" y="836"/>
                    </a:lnTo>
                    <a:lnTo>
                      <a:pt x="146" y="830"/>
                    </a:lnTo>
                    <a:lnTo>
                      <a:pt x="144" y="830"/>
                    </a:lnTo>
                    <a:lnTo>
                      <a:pt x="140" y="834"/>
                    </a:lnTo>
                    <a:lnTo>
                      <a:pt x="136" y="832"/>
                    </a:lnTo>
                    <a:lnTo>
                      <a:pt x="134" y="834"/>
                    </a:lnTo>
                    <a:lnTo>
                      <a:pt x="130" y="832"/>
                    </a:lnTo>
                    <a:lnTo>
                      <a:pt x="128" y="834"/>
                    </a:lnTo>
                    <a:lnTo>
                      <a:pt x="122" y="828"/>
                    </a:lnTo>
                    <a:lnTo>
                      <a:pt x="122" y="824"/>
                    </a:lnTo>
                    <a:lnTo>
                      <a:pt x="122" y="822"/>
                    </a:lnTo>
                    <a:lnTo>
                      <a:pt x="118" y="820"/>
                    </a:lnTo>
                    <a:lnTo>
                      <a:pt x="118" y="818"/>
                    </a:lnTo>
                    <a:lnTo>
                      <a:pt x="116" y="816"/>
                    </a:lnTo>
                    <a:lnTo>
                      <a:pt x="110" y="818"/>
                    </a:lnTo>
                    <a:lnTo>
                      <a:pt x="106" y="814"/>
                    </a:lnTo>
                    <a:lnTo>
                      <a:pt x="108" y="810"/>
                    </a:lnTo>
                    <a:lnTo>
                      <a:pt x="104" y="808"/>
                    </a:lnTo>
                    <a:lnTo>
                      <a:pt x="102" y="802"/>
                    </a:lnTo>
                    <a:lnTo>
                      <a:pt x="100" y="802"/>
                    </a:lnTo>
                    <a:lnTo>
                      <a:pt x="96" y="804"/>
                    </a:lnTo>
                    <a:lnTo>
                      <a:pt x="90" y="804"/>
                    </a:lnTo>
                    <a:lnTo>
                      <a:pt x="84" y="802"/>
                    </a:lnTo>
                    <a:lnTo>
                      <a:pt x="82" y="804"/>
                    </a:lnTo>
                    <a:lnTo>
                      <a:pt x="82" y="806"/>
                    </a:lnTo>
                    <a:lnTo>
                      <a:pt x="80" y="806"/>
                    </a:lnTo>
                    <a:lnTo>
                      <a:pt x="78" y="806"/>
                    </a:lnTo>
                    <a:lnTo>
                      <a:pt x="78" y="804"/>
                    </a:lnTo>
                    <a:lnTo>
                      <a:pt x="76" y="800"/>
                    </a:lnTo>
                    <a:lnTo>
                      <a:pt x="76" y="796"/>
                    </a:lnTo>
                    <a:lnTo>
                      <a:pt x="74" y="792"/>
                    </a:lnTo>
                    <a:lnTo>
                      <a:pt x="74" y="790"/>
                    </a:lnTo>
                    <a:lnTo>
                      <a:pt x="74" y="788"/>
                    </a:lnTo>
                    <a:lnTo>
                      <a:pt x="76" y="790"/>
                    </a:lnTo>
                    <a:lnTo>
                      <a:pt x="82" y="790"/>
                    </a:lnTo>
                    <a:lnTo>
                      <a:pt x="86" y="786"/>
                    </a:lnTo>
                    <a:lnTo>
                      <a:pt x="88" y="784"/>
                    </a:lnTo>
                    <a:lnTo>
                      <a:pt x="84" y="782"/>
                    </a:lnTo>
                    <a:lnTo>
                      <a:pt x="84" y="780"/>
                    </a:lnTo>
                    <a:lnTo>
                      <a:pt x="78" y="776"/>
                    </a:lnTo>
                    <a:lnTo>
                      <a:pt x="74" y="774"/>
                    </a:lnTo>
                    <a:lnTo>
                      <a:pt x="74" y="770"/>
                    </a:lnTo>
                    <a:lnTo>
                      <a:pt x="72" y="768"/>
                    </a:lnTo>
                    <a:lnTo>
                      <a:pt x="68" y="764"/>
                    </a:lnTo>
                    <a:lnTo>
                      <a:pt x="66" y="760"/>
                    </a:lnTo>
                    <a:lnTo>
                      <a:pt x="64" y="758"/>
                    </a:lnTo>
                    <a:lnTo>
                      <a:pt x="64" y="754"/>
                    </a:lnTo>
                    <a:lnTo>
                      <a:pt x="62" y="752"/>
                    </a:lnTo>
                    <a:lnTo>
                      <a:pt x="62" y="748"/>
                    </a:lnTo>
                    <a:lnTo>
                      <a:pt x="62" y="746"/>
                    </a:lnTo>
                    <a:lnTo>
                      <a:pt x="56" y="744"/>
                    </a:lnTo>
                    <a:lnTo>
                      <a:pt x="54" y="744"/>
                    </a:lnTo>
                    <a:lnTo>
                      <a:pt x="54" y="742"/>
                    </a:lnTo>
                    <a:lnTo>
                      <a:pt x="50" y="742"/>
                    </a:lnTo>
                    <a:lnTo>
                      <a:pt x="46" y="744"/>
                    </a:lnTo>
                    <a:lnTo>
                      <a:pt x="44" y="742"/>
                    </a:lnTo>
                    <a:lnTo>
                      <a:pt x="42" y="740"/>
                    </a:lnTo>
                    <a:lnTo>
                      <a:pt x="38" y="742"/>
                    </a:lnTo>
                    <a:lnTo>
                      <a:pt x="36" y="738"/>
                    </a:lnTo>
                    <a:lnTo>
                      <a:pt x="34" y="740"/>
                    </a:lnTo>
                    <a:lnTo>
                      <a:pt x="32" y="738"/>
                    </a:lnTo>
                    <a:lnTo>
                      <a:pt x="30" y="738"/>
                    </a:lnTo>
                    <a:lnTo>
                      <a:pt x="30" y="736"/>
                    </a:lnTo>
                    <a:lnTo>
                      <a:pt x="28" y="732"/>
                    </a:lnTo>
                    <a:lnTo>
                      <a:pt x="26" y="730"/>
                    </a:lnTo>
                    <a:lnTo>
                      <a:pt x="26" y="728"/>
                    </a:lnTo>
                    <a:lnTo>
                      <a:pt x="24" y="726"/>
                    </a:lnTo>
                    <a:lnTo>
                      <a:pt x="26" y="724"/>
                    </a:lnTo>
                    <a:lnTo>
                      <a:pt x="24" y="722"/>
                    </a:lnTo>
                    <a:lnTo>
                      <a:pt x="24" y="720"/>
                    </a:lnTo>
                    <a:lnTo>
                      <a:pt x="24" y="720"/>
                    </a:lnTo>
                    <a:lnTo>
                      <a:pt x="24" y="718"/>
                    </a:lnTo>
                    <a:lnTo>
                      <a:pt x="20" y="716"/>
                    </a:lnTo>
                    <a:lnTo>
                      <a:pt x="22" y="714"/>
                    </a:lnTo>
                    <a:lnTo>
                      <a:pt x="22" y="712"/>
                    </a:lnTo>
                    <a:lnTo>
                      <a:pt x="24" y="710"/>
                    </a:lnTo>
                    <a:lnTo>
                      <a:pt x="24" y="708"/>
                    </a:lnTo>
                    <a:lnTo>
                      <a:pt x="18" y="698"/>
                    </a:lnTo>
                    <a:lnTo>
                      <a:pt x="20" y="688"/>
                    </a:lnTo>
                    <a:lnTo>
                      <a:pt x="20" y="688"/>
                    </a:lnTo>
                    <a:lnTo>
                      <a:pt x="22" y="684"/>
                    </a:lnTo>
                    <a:lnTo>
                      <a:pt x="24" y="682"/>
                    </a:lnTo>
                    <a:lnTo>
                      <a:pt x="24" y="680"/>
                    </a:lnTo>
                    <a:lnTo>
                      <a:pt x="24" y="680"/>
                    </a:lnTo>
                    <a:lnTo>
                      <a:pt x="22" y="678"/>
                    </a:lnTo>
                    <a:lnTo>
                      <a:pt x="22" y="678"/>
                    </a:lnTo>
                    <a:lnTo>
                      <a:pt x="24" y="676"/>
                    </a:lnTo>
                    <a:lnTo>
                      <a:pt x="22" y="674"/>
                    </a:lnTo>
                    <a:lnTo>
                      <a:pt x="22" y="672"/>
                    </a:lnTo>
                    <a:lnTo>
                      <a:pt x="24" y="672"/>
                    </a:lnTo>
                    <a:lnTo>
                      <a:pt x="24" y="674"/>
                    </a:lnTo>
                    <a:lnTo>
                      <a:pt x="26" y="674"/>
                    </a:lnTo>
                    <a:lnTo>
                      <a:pt x="26" y="670"/>
                    </a:lnTo>
                    <a:lnTo>
                      <a:pt x="28" y="670"/>
                    </a:lnTo>
                    <a:lnTo>
                      <a:pt x="30" y="670"/>
                    </a:lnTo>
                    <a:lnTo>
                      <a:pt x="32" y="668"/>
                    </a:lnTo>
                    <a:lnTo>
                      <a:pt x="34" y="666"/>
                    </a:lnTo>
                    <a:lnTo>
                      <a:pt x="36" y="666"/>
                    </a:lnTo>
                    <a:lnTo>
                      <a:pt x="40" y="668"/>
                    </a:lnTo>
                    <a:lnTo>
                      <a:pt x="40" y="666"/>
                    </a:lnTo>
                    <a:lnTo>
                      <a:pt x="38" y="662"/>
                    </a:lnTo>
                    <a:lnTo>
                      <a:pt x="36" y="662"/>
                    </a:lnTo>
                    <a:lnTo>
                      <a:pt x="36" y="662"/>
                    </a:lnTo>
                    <a:lnTo>
                      <a:pt x="32" y="662"/>
                    </a:lnTo>
                    <a:lnTo>
                      <a:pt x="32" y="660"/>
                    </a:lnTo>
                    <a:lnTo>
                      <a:pt x="28" y="660"/>
                    </a:lnTo>
                    <a:lnTo>
                      <a:pt x="26" y="658"/>
                    </a:lnTo>
                    <a:lnTo>
                      <a:pt x="26" y="656"/>
                    </a:lnTo>
                    <a:lnTo>
                      <a:pt x="28" y="658"/>
                    </a:lnTo>
                    <a:lnTo>
                      <a:pt x="28" y="656"/>
                    </a:lnTo>
                    <a:lnTo>
                      <a:pt x="28" y="654"/>
                    </a:lnTo>
                    <a:lnTo>
                      <a:pt x="30" y="652"/>
                    </a:lnTo>
                    <a:lnTo>
                      <a:pt x="26" y="654"/>
                    </a:lnTo>
                    <a:lnTo>
                      <a:pt x="26" y="654"/>
                    </a:lnTo>
                    <a:lnTo>
                      <a:pt x="24" y="654"/>
                    </a:lnTo>
                    <a:lnTo>
                      <a:pt x="24" y="654"/>
                    </a:lnTo>
                    <a:lnTo>
                      <a:pt x="22" y="656"/>
                    </a:lnTo>
                    <a:lnTo>
                      <a:pt x="22" y="656"/>
                    </a:lnTo>
                    <a:lnTo>
                      <a:pt x="22" y="652"/>
                    </a:lnTo>
                    <a:lnTo>
                      <a:pt x="28" y="646"/>
                    </a:lnTo>
                    <a:lnTo>
                      <a:pt x="30" y="646"/>
                    </a:lnTo>
                    <a:lnTo>
                      <a:pt x="34" y="640"/>
                    </a:lnTo>
                    <a:lnTo>
                      <a:pt x="38" y="634"/>
                    </a:lnTo>
                    <a:lnTo>
                      <a:pt x="40" y="628"/>
                    </a:lnTo>
                    <a:lnTo>
                      <a:pt x="46" y="620"/>
                    </a:lnTo>
                    <a:lnTo>
                      <a:pt x="48" y="612"/>
                    </a:lnTo>
                    <a:lnTo>
                      <a:pt x="48" y="608"/>
                    </a:lnTo>
                    <a:lnTo>
                      <a:pt x="42" y="602"/>
                    </a:lnTo>
                    <a:lnTo>
                      <a:pt x="40" y="600"/>
                    </a:lnTo>
                    <a:lnTo>
                      <a:pt x="34" y="592"/>
                    </a:lnTo>
                    <a:lnTo>
                      <a:pt x="34" y="588"/>
                    </a:lnTo>
                    <a:lnTo>
                      <a:pt x="36" y="586"/>
                    </a:lnTo>
                    <a:lnTo>
                      <a:pt x="36" y="582"/>
                    </a:lnTo>
                    <a:lnTo>
                      <a:pt x="32" y="578"/>
                    </a:lnTo>
                    <a:lnTo>
                      <a:pt x="32" y="576"/>
                    </a:lnTo>
                    <a:lnTo>
                      <a:pt x="32" y="572"/>
                    </a:lnTo>
                    <a:lnTo>
                      <a:pt x="32" y="570"/>
                    </a:lnTo>
                    <a:lnTo>
                      <a:pt x="32" y="568"/>
                    </a:lnTo>
                    <a:lnTo>
                      <a:pt x="28" y="568"/>
                    </a:lnTo>
                    <a:lnTo>
                      <a:pt x="26" y="566"/>
                    </a:lnTo>
                    <a:lnTo>
                      <a:pt x="26" y="562"/>
                    </a:lnTo>
                    <a:lnTo>
                      <a:pt x="28" y="560"/>
                    </a:lnTo>
                    <a:lnTo>
                      <a:pt x="26" y="558"/>
                    </a:lnTo>
                    <a:lnTo>
                      <a:pt x="26" y="556"/>
                    </a:lnTo>
                    <a:lnTo>
                      <a:pt x="26" y="548"/>
                    </a:lnTo>
                    <a:lnTo>
                      <a:pt x="28" y="548"/>
                    </a:lnTo>
                    <a:lnTo>
                      <a:pt x="24" y="536"/>
                    </a:lnTo>
                    <a:lnTo>
                      <a:pt x="18" y="526"/>
                    </a:lnTo>
                    <a:lnTo>
                      <a:pt x="18" y="522"/>
                    </a:lnTo>
                    <a:lnTo>
                      <a:pt x="14" y="520"/>
                    </a:lnTo>
                    <a:lnTo>
                      <a:pt x="16" y="514"/>
                    </a:lnTo>
                    <a:lnTo>
                      <a:pt x="18" y="510"/>
                    </a:lnTo>
                    <a:lnTo>
                      <a:pt x="20" y="506"/>
                    </a:lnTo>
                    <a:lnTo>
                      <a:pt x="18" y="504"/>
                    </a:lnTo>
                    <a:lnTo>
                      <a:pt x="12" y="500"/>
                    </a:lnTo>
                    <a:lnTo>
                      <a:pt x="12" y="498"/>
                    </a:lnTo>
                    <a:lnTo>
                      <a:pt x="10" y="496"/>
                    </a:lnTo>
                    <a:lnTo>
                      <a:pt x="6" y="494"/>
                    </a:lnTo>
                    <a:lnTo>
                      <a:pt x="4" y="494"/>
                    </a:lnTo>
                    <a:lnTo>
                      <a:pt x="2" y="488"/>
                    </a:lnTo>
                    <a:lnTo>
                      <a:pt x="0" y="486"/>
                    </a:lnTo>
                    <a:lnTo>
                      <a:pt x="2" y="482"/>
                    </a:lnTo>
                    <a:lnTo>
                      <a:pt x="2" y="478"/>
                    </a:lnTo>
                    <a:lnTo>
                      <a:pt x="0" y="478"/>
                    </a:lnTo>
                    <a:lnTo>
                      <a:pt x="2" y="476"/>
                    </a:lnTo>
                    <a:lnTo>
                      <a:pt x="6" y="476"/>
                    </a:lnTo>
                    <a:lnTo>
                      <a:pt x="6" y="476"/>
                    </a:lnTo>
                    <a:lnTo>
                      <a:pt x="6" y="474"/>
                    </a:lnTo>
                    <a:lnTo>
                      <a:pt x="8" y="470"/>
                    </a:lnTo>
                    <a:lnTo>
                      <a:pt x="10" y="468"/>
                    </a:lnTo>
                    <a:lnTo>
                      <a:pt x="14" y="466"/>
                    </a:lnTo>
                    <a:lnTo>
                      <a:pt x="16" y="464"/>
                    </a:lnTo>
                    <a:lnTo>
                      <a:pt x="14" y="460"/>
                    </a:lnTo>
                    <a:lnTo>
                      <a:pt x="18" y="460"/>
                    </a:lnTo>
                    <a:lnTo>
                      <a:pt x="20" y="462"/>
                    </a:lnTo>
                    <a:lnTo>
                      <a:pt x="20" y="460"/>
                    </a:lnTo>
                    <a:lnTo>
                      <a:pt x="20" y="458"/>
                    </a:lnTo>
                    <a:lnTo>
                      <a:pt x="20" y="458"/>
                    </a:lnTo>
                    <a:lnTo>
                      <a:pt x="24" y="458"/>
                    </a:lnTo>
                    <a:lnTo>
                      <a:pt x="24" y="458"/>
                    </a:lnTo>
                    <a:lnTo>
                      <a:pt x="24" y="460"/>
                    </a:lnTo>
                    <a:lnTo>
                      <a:pt x="26" y="462"/>
                    </a:lnTo>
                    <a:lnTo>
                      <a:pt x="26" y="460"/>
                    </a:lnTo>
                    <a:lnTo>
                      <a:pt x="26" y="458"/>
                    </a:lnTo>
                    <a:lnTo>
                      <a:pt x="28" y="458"/>
                    </a:lnTo>
                    <a:lnTo>
                      <a:pt x="30" y="458"/>
                    </a:lnTo>
                    <a:lnTo>
                      <a:pt x="28" y="456"/>
                    </a:lnTo>
                    <a:lnTo>
                      <a:pt x="28" y="456"/>
                    </a:lnTo>
                    <a:lnTo>
                      <a:pt x="30" y="456"/>
                    </a:lnTo>
                    <a:lnTo>
                      <a:pt x="30" y="456"/>
                    </a:lnTo>
                    <a:lnTo>
                      <a:pt x="30" y="454"/>
                    </a:lnTo>
                    <a:lnTo>
                      <a:pt x="30" y="454"/>
                    </a:lnTo>
                    <a:lnTo>
                      <a:pt x="28" y="452"/>
                    </a:lnTo>
                    <a:lnTo>
                      <a:pt x="30" y="452"/>
                    </a:lnTo>
                    <a:lnTo>
                      <a:pt x="32" y="452"/>
                    </a:lnTo>
                    <a:lnTo>
                      <a:pt x="34" y="452"/>
                    </a:lnTo>
                    <a:lnTo>
                      <a:pt x="36" y="454"/>
                    </a:lnTo>
                    <a:lnTo>
                      <a:pt x="36" y="456"/>
                    </a:lnTo>
                    <a:lnTo>
                      <a:pt x="38" y="456"/>
                    </a:lnTo>
                    <a:lnTo>
                      <a:pt x="40" y="456"/>
                    </a:lnTo>
                    <a:lnTo>
                      <a:pt x="40" y="456"/>
                    </a:lnTo>
                    <a:lnTo>
                      <a:pt x="42" y="458"/>
                    </a:lnTo>
                    <a:lnTo>
                      <a:pt x="42" y="458"/>
                    </a:lnTo>
                    <a:lnTo>
                      <a:pt x="40" y="460"/>
                    </a:lnTo>
                    <a:lnTo>
                      <a:pt x="38" y="460"/>
                    </a:lnTo>
                    <a:lnTo>
                      <a:pt x="34" y="460"/>
                    </a:lnTo>
                    <a:lnTo>
                      <a:pt x="32" y="458"/>
                    </a:lnTo>
                    <a:lnTo>
                      <a:pt x="32" y="456"/>
                    </a:lnTo>
                    <a:lnTo>
                      <a:pt x="32" y="458"/>
                    </a:lnTo>
                    <a:lnTo>
                      <a:pt x="32" y="462"/>
                    </a:lnTo>
                    <a:lnTo>
                      <a:pt x="32" y="464"/>
                    </a:lnTo>
                    <a:lnTo>
                      <a:pt x="34" y="462"/>
                    </a:lnTo>
                    <a:lnTo>
                      <a:pt x="34" y="462"/>
                    </a:lnTo>
                    <a:lnTo>
                      <a:pt x="36" y="464"/>
                    </a:lnTo>
                    <a:lnTo>
                      <a:pt x="38" y="462"/>
                    </a:lnTo>
                    <a:lnTo>
                      <a:pt x="40" y="464"/>
                    </a:lnTo>
                    <a:lnTo>
                      <a:pt x="40" y="466"/>
                    </a:lnTo>
                    <a:lnTo>
                      <a:pt x="40" y="466"/>
                    </a:lnTo>
                    <a:lnTo>
                      <a:pt x="42" y="464"/>
                    </a:lnTo>
                    <a:lnTo>
                      <a:pt x="42" y="464"/>
                    </a:lnTo>
                    <a:lnTo>
                      <a:pt x="42" y="466"/>
                    </a:lnTo>
                    <a:lnTo>
                      <a:pt x="42" y="466"/>
                    </a:lnTo>
                    <a:lnTo>
                      <a:pt x="44" y="464"/>
                    </a:lnTo>
                    <a:lnTo>
                      <a:pt x="46" y="464"/>
                    </a:lnTo>
                    <a:lnTo>
                      <a:pt x="46" y="464"/>
                    </a:lnTo>
                    <a:lnTo>
                      <a:pt x="46" y="466"/>
                    </a:lnTo>
                    <a:lnTo>
                      <a:pt x="46" y="466"/>
                    </a:lnTo>
                    <a:lnTo>
                      <a:pt x="46" y="466"/>
                    </a:lnTo>
                    <a:lnTo>
                      <a:pt x="48" y="468"/>
                    </a:lnTo>
                    <a:lnTo>
                      <a:pt x="46" y="468"/>
                    </a:lnTo>
                    <a:lnTo>
                      <a:pt x="44" y="470"/>
                    </a:lnTo>
                    <a:lnTo>
                      <a:pt x="48" y="470"/>
                    </a:lnTo>
                    <a:lnTo>
                      <a:pt x="48" y="468"/>
                    </a:lnTo>
                    <a:lnTo>
                      <a:pt x="48" y="466"/>
                    </a:lnTo>
                    <a:lnTo>
                      <a:pt x="50" y="464"/>
                    </a:lnTo>
                    <a:lnTo>
                      <a:pt x="52" y="464"/>
                    </a:lnTo>
                    <a:lnTo>
                      <a:pt x="54" y="466"/>
                    </a:lnTo>
                    <a:lnTo>
                      <a:pt x="54" y="464"/>
                    </a:lnTo>
                    <a:lnTo>
                      <a:pt x="52" y="462"/>
                    </a:lnTo>
                    <a:lnTo>
                      <a:pt x="54" y="462"/>
                    </a:lnTo>
                    <a:lnTo>
                      <a:pt x="54" y="464"/>
                    </a:lnTo>
                    <a:lnTo>
                      <a:pt x="56" y="466"/>
                    </a:lnTo>
                    <a:lnTo>
                      <a:pt x="60" y="466"/>
                    </a:lnTo>
                    <a:lnTo>
                      <a:pt x="62" y="466"/>
                    </a:lnTo>
                    <a:lnTo>
                      <a:pt x="64" y="466"/>
                    </a:lnTo>
                    <a:lnTo>
                      <a:pt x="64" y="464"/>
                    </a:lnTo>
                    <a:lnTo>
                      <a:pt x="68" y="466"/>
                    </a:lnTo>
                    <a:lnTo>
                      <a:pt x="70" y="466"/>
                    </a:lnTo>
                    <a:lnTo>
                      <a:pt x="70" y="466"/>
                    </a:lnTo>
                    <a:lnTo>
                      <a:pt x="74" y="466"/>
                    </a:lnTo>
                    <a:lnTo>
                      <a:pt x="86" y="472"/>
                    </a:lnTo>
                    <a:lnTo>
                      <a:pt x="94" y="480"/>
                    </a:lnTo>
                    <a:lnTo>
                      <a:pt x="96" y="480"/>
                    </a:lnTo>
                    <a:lnTo>
                      <a:pt x="98" y="482"/>
                    </a:lnTo>
                    <a:lnTo>
                      <a:pt x="102" y="486"/>
                    </a:lnTo>
                    <a:lnTo>
                      <a:pt x="102" y="486"/>
                    </a:lnTo>
                    <a:lnTo>
                      <a:pt x="102" y="486"/>
                    </a:lnTo>
                    <a:lnTo>
                      <a:pt x="102" y="484"/>
                    </a:lnTo>
                    <a:lnTo>
                      <a:pt x="104" y="484"/>
                    </a:lnTo>
                    <a:lnTo>
                      <a:pt x="108" y="486"/>
                    </a:lnTo>
                    <a:lnTo>
                      <a:pt x="110" y="488"/>
                    </a:lnTo>
                    <a:lnTo>
                      <a:pt x="112" y="490"/>
                    </a:lnTo>
                    <a:lnTo>
                      <a:pt x="114" y="490"/>
                    </a:lnTo>
                    <a:lnTo>
                      <a:pt x="112" y="486"/>
                    </a:lnTo>
                    <a:lnTo>
                      <a:pt x="112" y="486"/>
                    </a:lnTo>
                    <a:lnTo>
                      <a:pt x="112" y="486"/>
                    </a:lnTo>
                    <a:lnTo>
                      <a:pt x="116" y="488"/>
                    </a:lnTo>
                    <a:lnTo>
                      <a:pt x="116" y="490"/>
                    </a:lnTo>
                    <a:lnTo>
                      <a:pt x="120" y="494"/>
                    </a:lnTo>
                    <a:lnTo>
                      <a:pt x="120" y="496"/>
                    </a:lnTo>
                    <a:lnTo>
                      <a:pt x="122" y="496"/>
                    </a:lnTo>
                    <a:lnTo>
                      <a:pt x="124" y="496"/>
                    </a:lnTo>
                    <a:lnTo>
                      <a:pt x="126" y="496"/>
                    </a:lnTo>
                    <a:lnTo>
                      <a:pt x="128" y="498"/>
                    </a:lnTo>
                    <a:lnTo>
                      <a:pt x="130" y="502"/>
                    </a:lnTo>
                    <a:lnTo>
                      <a:pt x="130" y="502"/>
                    </a:lnTo>
                    <a:lnTo>
                      <a:pt x="132" y="506"/>
                    </a:lnTo>
                    <a:lnTo>
                      <a:pt x="134" y="506"/>
                    </a:lnTo>
                    <a:lnTo>
                      <a:pt x="134" y="506"/>
                    </a:lnTo>
                    <a:lnTo>
                      <a:pt x="134" y="510"/>
                    </a:lnTo>
                    <a:lnTo>
                      <a:pt x="134" y="512"/>
                    </a:lnTo>
                    <a:lnTo>
                      <a:pt x="134" y="516"/>
                    </a:lnTo>
                    <a:lnTo>
                      <a:pt x="132" y="518"/>
                    </a:lnTo>
                    <a:lnTo>
                      <a:pt x="132" y="520"/>
                    </a:lnTo>
                    <a:lnTo>
                      <a:pt x="130" y="522"/>
                    </a:lnTo>
                    <a:lnTo>
                      <a:pt x="130" y="524"/>
                    </a:lnTo>
                    <a:lnTo>
                      <a:pt x="124" y="530"/>
                    </a:lnTo>
                    <a:lnTo>
                      <a:pt x="122" y="532"/>
                    </a:lnTo>
                    <a:lnTo>
                      <a:pt x="118" y="534"/>
                    </a:lnTo>
                    <a:lnTo>
                      <a:pt x="116" y="536"/>
                    </a:lnTo>
                    <a:lnTo>
                      <a:pt x="112" y="536"/>
                    </a:lnTo>
                    <a:lnTo>
                      <a:pt x="112" y="536"/>
                    </a:lnTo>
                    <a:lnTo>
                      <a:pt x="106" y="536"/>
                    </a:lnTo>
                    <a:lnTo>
                      <a:pt x="98" y="536"/>
                    </a:lnTo>
                    <a:lnTo>
                      <a:pt x="96" y="536"/>
                    </a:lnTo>
                    <a:lnTo>
                      <a:pt x="92" y="532"/>
                    </a:lnTo>
                    <a:lnTo>
                      <a:pt x="90" y="534"/>
                    </a:lnTo>
                    <a:lnTo>
                      <a:pt x="88" y="534"/>
                    </a:lnTo>
                    <a:lnTo>
                      <a:pt x="84" y="534"/>
                    </a:lnTo>
                    <a:lnTo>
                      <a:pt x="84" y="532"/>
                    </a:lnTo>
                    <a:lnTo>
                      <a:pt x="82" y="532"/>
                    </a:lnTo>
                    <a:lnTo>
                      <a:pt x="80" y="534"/>
                    </a:lnTo>
                    <a:lnTo>
                      <a:pt x="78" y="530"/>
                    </a:lnTo>
                    <a:lnTo>
                      <a:pt x="78" y="528"/>
                    </a:lnTo>
                    <a:lnTo>
                      <a:pt x="74" y="528"/>
                    </a:lnTo>
                    <a:lnTo>
                      <a:pt x="72" y="528"/>
                    </a:lnTo>
                    <a:lnTo>
                      <a:pt x="74" y="528"/>
                    </a:lnTo>
                    <a:lnTo>
                      <a:pt x="70" y="528"/>
                    </a:lnTo>
                    <a:lnTo>
                      <a:pt x="68" y="528"/>
                    </a:lnTo>
                    <a:lnTo>
                      <a:pt x="66" y="528"/>
                    </a:lnTo>
                    <a:lnTo>
                      <a:pt x="66" y="528"/>
                    </a:lnTo>
                    <a:lnTo>
                      <a:pt x="66" y="528"/>
                    </a:lnTo>
                    <a:lnTo>
                      <a:pt x="68" y="526"/>
                    </a:lnTo>
                    <a:lnTo>
                      <a:pt x="66" y="524"/>
                    </a:lnTo>
                    <a:lnTo>
                      <a:pt x="64" y="526"/>
                    </a:lnTo>
                    <a:lnTo>
                      <a:pt x="60" y="526"/>
                    </a:lnTo>
                    <a:lnTo>
                      <a:pt x="58" y="524"/>
                    </a:lnTo>
                    <a:lnTo>
                      <a:pt x="58" y="524"/>
                    </a:lnTo>
                    <a:lnTo>
                      <a:pt x="56" y="524"/>
                    </a:lnTo>
                    <a:lnTo>
                      <a:pt x="52" y="520"/>
                    </a:lnTo>
                    <a:lnTo>
                      <a:pt x="50" y="518"/>
                    </a:lnTo>
                    <a:lnTo>
                      <a:pt x="48" y="516"/>
                    </a:lnTo>
                    <a:lnTo>
                      <a:pt x="46" y="516"/>
                    </a:lnTo>
                    <a:lnTo>
                      <a:pt x="44" y="516"/>
                    </a:lnTo>
                    <a:lnTo>
                      <a:pt x="44" y="518"/>
                    </a:lnTo>
                    <a:lnTo>
                      <a:pt x="46" y="520"/>
                    </a:lnTo>
                    <a:lnTo>
                      <a:pt x="46" y="522"/>
                    </a:lnTo>
                    <a:lnTo>
                      <a:pt x="50" y="524"/>
                    </a:lnTo>
                    <a:lnTo>
                      <a:pt x="50" y="526"/>
                    </a:lnTo>
                    <a:lnTo>
                      <a:pt x="54" y="528"/>
                    </a:lnTo>
                    <a:lnTo>
                      <a:pt x="54" y="528"/>
                    </a:lnTo>
                    <a:lnTo>
                      <a:pt x="52" y="528"/>
                    </a:lnTo>
                    <a:lnTo>
                      <a:pt x="52" y="530"/>
                    </a:lnTo>
                    <a:lnTo>
                      <a:pt x="52" y="532"/>
                    </a:lnTo>
                    <a:lnTo>
                      <a:pt x="56" y="530"/>
                    </a:lnTo>
                    <a:lnTo>
                      <a:pt x="58" y="528"/>
                    </a:lnTo>
                    <a:lnTo>
                      <a:pt x="60" y="530"/>
                    </a:lnTo>
                    <a:lnTo>
                      <a:pt x="58" y="530"/>
                    </a:lnTo>
                    <a:lnTo>
                      <a:pt x="58" y="532"/>
                    </a:lnTo>
                    <a:lnTo>
                      <a:pt x="60" y="532"/>
                    </a:lnTo>
                    <a:lnTo>
                      <a:pt x="60" y="534"/>
                    </a:lnTo>
                    <a:lnTo>
                      <a:pt x="58" y="534"/>
                    </a:lnTo>
                    <a:lnTo>
                      <a:pt x="56" y="536"/>
                    </a:lnTo>
                    <a:lnTo>
                      <a:pt x="60" y="536"/>
                    </a:lnTo>
                    <a:lnTo>
                      <a:pt x="60" y="536"/>
                    </a:lnTo>
                    <a:lnTo>
                      <a:pt x="62" y="536"/>
                    </a:lnTo>
                    <a:lnTo>
                      <a:pt x="64" y="536"/>
                    </a:lnTo>
                    <a:lnTo>
                      <a:pt x="64" y="536"/>
                    </a:lnTo>
                    <a:lnTo>
                      <a:pt x="70" y="538"/>
                    </a:lnTo>
                    <a:lnTo>
                      <a:pt x="74" y="542"/>
                    </a:lnTo>
                    <a:lnTo>
                      <a:pt x="74" y="542"/>
                    </a:lnTo>
                    <a:lnTo>
                      <a:pt x="74" y="544"/>
                    </a:lnTo>
                    <a:lnTo>
                      <a:pt x="74" y="546"/>
                    </a:lnTo>
                    <a:lnTo>
                      <a:pt x="74" y="546"/>
                    </a:lnTo>
                    <a:lnTo>
                      <a:pt x="74" y="548"/>
                    </a:lnTo>
                    <a:lnTo>
                      <a:pt x="74" y="552"/>
                    </a:lnTo>
                    <a:lnTo>
                      <a:pt x="72" y="552"/>
                    </a:lnTo>
                    <a:lnTo>
                      <a:pt x="72" y="554"/>
                    </a:lnTo>
                    <a:lnTo>
                      <a:pt x="74" y="556"/>
                    </a:lnTo>
                    <a:lnTo>
                      <a:pt x="74" y="558"/>
                    </a:lnTo>
                    <a:lnTo>
                      <a:pt x="78" y="562"/>
                    </a:lnTo>
                    <a:lnTo>
                      <a:pt x="76" y="564"/>
                    </a:lnTo>
                    <a:lnTo>
                      <a:pt x="80" y="564"/>
                    </a:lnTo>
                    <a:lnTo>
                      <a:pt x="80" y="568"/>
                    </a:lnTo>
                    <a:lnTo>
                      <a:pt x="80" y="570"/>
                    </a:lnTo>
                    <a:lnTo>
                      <a:pt x="78" y="572"/>
                    </a:lnTo>
                    <a:lnTo>
                      <a:pt x="80" y="574"/>
                    </a:lnTo>
                    <a:lnTo>
                      <a:pt x="82" y="576"/>
                    </a:lnTo>
                    <a:lnTo>
                      <a:pt x="86" y="576"/>
                    </a:lnTo>
                    <a:lnTo>
                      <a:pt x="88" y="576"/>
                    </a:lnTo>
                    <a:lnTo>
                      <a:pt x="90" y="576"/>
                    </a:lnTo>
                    <a:lnTo>
                      <a:pt x="90" y="578"/>
                    </a:lnTo>
                    <a:lnTo>
                      <a:pt x="94" y="578"/>
                    </a:lnTo>
                    <a:lnTo>
                      <a:pt x="94" y="582"/>
                    </a:lnTo>
                    <a:lnTo>
                      <a:pt x="94" y="584"/>
                    </a:lnTo>
                    <a:lnTo>
                      <a:pt x="98" y="584"/>
                    </a:lnTo>
                    <a:lnTo>
                      <a:pt x="100" y="584"/>
                    </a:lnTo>
                    <a:lnTo>
                      <a:pt x="104" y="584"/>
                    </a:lnTo>
                    <a:lnTo>
                      <a:pt x="106" y="586"/>
                    </a:lnTo>
                    <a:lnTo>
                      <a:pt x="108" y="586"/>
                    </a:lnTo>
                    <a:lnTo>
                      <a:pt x="110" y="584"/>
                    </a:lnTo>
                    <a:lnTo>
                      <a:pt x="112" y="584"/>
                    </a:lnTo>
                    <a:lnTo>
                      <a:pt x="114" y="582"/>
                    </a:lnTo>
                    <a:lnTo>
                      <a:pt x="114" y="578"/>
                    </a:lnTo>
                    <a:lnTo>
                      <a:pt x="112" y="576"/>
                    </a:lnTo>
                    <a:lnTo>
                      <a:pt x="112" y="576"/>
                    </a:lnTo>
                    <a:lnTo>
                      <a:pt x="112" y="576"/>
                    </a:lnTo>
                    <a:lnTo>
                      <a:pt x="110" y="574"/>
                    </a:lnTo>
                    <a:lnTo>
                      <a:pt x="110" y="572"/>
                    </a:lnTo>
                    <a:lnTo>
                      <a:pt x="108" y="574"/>
                    </a:lnTo>
                    <a:lnTo>
                      <a:pt x="106" y="574"/>
                    </a:lnTo>
                    <a:lnTo>
                      <a:pt x="104" y="574"/>
                    </a:lnTo>
                    <a:lnTo>
                      <a:pt x="100" y="572"/>
                    </a:lnTo>
                    <a:lnTo>
                      <a:pt x="98" y="570"/>
                    </a:lnTo>
                    <a:lnTo>
                      <a:pt x="96" y="568"/>
                    </a:lnTo>
                    <a:lnTo>
                      <a:pt x="94" y="566"/>
                    </a:lnTo>
                    <a:lnTo>
                      <a:pt x="92" y="562"/>
                    </a:lnTo>
                    <a:lnTo>
                      <a:pt x="96" y="562"/>
                    </a:lnTo>
                    <a:lnTo>
                      <a:pt x="96" y="562"/>
                    </a:lnTo>
                    <a:lnTo>
                      <a:pt x="96" y="560"/>
                    </a:lnTo>
                    <a:lnTo>
                      <a:pt x="96" y="558"/>
                    </a:lnTo>
                    <a:lnTo>
                      <a:pt x="96" y="556"/>
                    </a:lnTo>
                    <a:lnTo>
                      <a:pt x="96" y="556"/>
                    </a:lnTo>
                    <a:lnTo>
                      <a:pt x="98" y="556"/>
                    </a:lnTo>
                    <a:lnTo>
                      <a:pt x="102" y="556"/>
                    </a:lnTo>
                    <a:lnTo>
                      <a:pt x="106" y="558"/>
                    </a:lnTo>
                    <a:lnTo>
                      <a:pt x="106" y="560"/>
                    </a:lnTo>
                    <a:lnTo>
                      <a:pt x="110" y="562"/>
                    </a:lnTo>
                    <a:lnTo>
                      <a:pt x="114" y="562"/>
                    </a:lnTo>
                    <a:lnTo>
                      <a:pt x="114" y="564"/>
                    </a:lnTo>
                    <a:lnTo>
                      <a:pt x="116" y="564"/>
                    </a:lnTo>
                    <a:lnTo>
                      <a:pt x="124" y="568"/>
                    </a:lnTo>
                    <a:lnTo>
                      <a:pt x="128" y="570"/>
                    </a:lnTo>
                    <a:lnTo>
                      <a:pt x="130" y="570"/>
                    </a:lnTo>
                    <a:lnTo>
                      <a:pt x="132" y="568"/>
                    </a:lnTo>
                    <a:lnTo>
                      <a:pt x="132" y="564"/>
                    </a:lnTo>
                    <a:lnTo>
                      <a:pt x="134" y="564"/>
                    </a:lnTo>
                    <a:lnTo>
                      <a:pt x="136" y="562"/>
                    </a:lnTo>
                    <a:lnTo>
                      <a:pt x="132" y="558"/>
                    </a:lnTo>
                    <a:lnTo>
                      <a:pt x="126" y="552"/>
                    </a:lnTo>
                    <a:lnTo>
                      <a:pt x="124" y="548"/>
                    </a:lnTo>
                    <a:lnTo>
                      <a:pt x="126" y="546"/>
                    </a:lnTo>
                    <a:lnTo>
                      <a:pt x="128" y="544"/>
                    </a:lnTo>
                    <a:lnTo>
                      <a:pt x="132" y="540"/>
                    </a:lnTo>
                    <a:lnTo>
                      <a:pt x="132" y="536"/>
                    </a:lnTo>
                    <a:lnTo>
                      <a:pt x="134" y="536"/>
                    </a:lnTo>
                    <a:lnTo>
                      <a:pt x="136" y="534"/>
                    </a:lnTo>
                    <a:lnTo>
                      <a:pt x="142" y="530"/>
                    </a:lnTo>
                    <a:lnTo>
                      <a:pt x="144" y="524"/>
                    </a:lnTo>
                    <a:lnTo>
                      <a:pt x="146" y="524"/>
                    </a:lnTo>
                    <a:lnTo>
                      <a:pt x="148" y="524"/>
                    </a:lnTo>
                    <a:lnTo>
                      <a:pt x="150" y="526"/>
                    </a:lnTo>
                    <a:lnTo>
                      <a:pt x="154" y="526"/>
                    </a:lnTo>
                    <a:lnTo>
                      <a:pt x="158" y="526"/>
                    </a:lnTo>
                    <a:lnTo>
                      <a:pt x="160" y="528"/>
                    </a:lnTo>
                    <a:lnTo>
                      <a:pt x="160" y="530"/>
                    </a:lnTo>
                    <a:lnTo>
                      <a:pt x="162" y="528"/>
                    </a:lnTo>
                    <a:lnTo>
                      <a:pt x="166" y="530"/>
                    </a:lnTo>
                    <a:lnTo>
                      <a:pt x="166" y="534"/>
                    </a:lnTo>
                    <a:lnTo>
                      <a:pt x="168" y="534"/>
                    </a:lnTo>
                    <a:lnTo>
                      <a:pt x="168" y="530"/>
                    </a:lnTo>
                    <a:lnTo>
                      <a:pt x="166" y="526"/>
                    </a:lnTo>
                    <a:lnTo>
                      <a:pt x="166" y="526"/>
                    </a:lnTo>
                    <a:lnTo>
                      <a:pt x="166" y="520"/>
                    </a:lnTo>
                    <a:lnTo>
                      <a:pt x="168" y="518"/>
                    </a:lnTo>
                    <a:lnTo>
                      <a:pt x="166" y="516"/>
                    </a:lnTo>
                    <a:lnTo>
                      <a:pt x="166" y="516"/>
                    </a:lnTo>
                    <a:lnTo>
                      <a:pt x="166" y="514"/>
                    </a:lnTo>
                    <a:lnTo>
                      <a:pt x="166" y="512"/>
                    </a:lnTo>
                    <a:lnTo>
                      <a:pt x="166" y="512"/>
                    </a:lnTo>
                    <a:lnTo>
                      <a:pt x="164" y="510"/>
                    </a:lnTo>
                    <a:lnTo>
                      <a:pt x="162" y="508"/>
                    </a:lnTo>
                    <a:lnTo>
                      <a:pt x="158" y="508"/>
                    </a:lnTo>
                    <a:lnTo>
                      <a:pt x="158" y="506"/>
                    </a:lnTo>
                    <a:lnTo>
                      <a:pt x="158" y="502"/>
                    </a:lnTo>
                    <a:lnTo>
                      <a:pt x="158" y="496"/>
                    </a:lnTo>
                    <a:lnTo>
                      <a:pt x="160" y="496"/>
                    </a:lnTo>
                    <a:lnTo>
                      <a:pt x="158" y="494"/>
                    </a:lnTo>
                    <a:lnTo>
                      <a:pt x="158" y="492"/>
                    </a:lnTo>
                    <a:lnTo>
                      <a:pt x="160" y="490"/>
                    </a:lnTo>
                    <a:lnTo>
                      <a:pt x="158" y="488"/>
                    </a:lnTo>
                    <a:lnTo>
                      <a:pt x="158" y="486"/>
                    </a:lnTo>
                    <a:lnTo>
                      <a:pt x="158" y="480"/>
                    </a:lnTo>
                    <a:lnTo>
                      <a:pt x="154" y="478"/>
                    </a:lnTo>
                    <a:lnTo>
                      <a:pt x="148" y="474"/>
                    </a:lnTo>
                    <a:lnTo>
                      <a:pt x="148" y="472"/>
                    </a:lnTo>
                    <a:lnTo>
                      <a:pt x="150" y="472"/>
                    </a:lnTo>
                    <a:lnTo>
                      <a:pt x="156" y="476"/>
                    </a:lnTo>
                    <a:lnTo>
                      <a:pt x="158" y="476"/>
                    </a:lnTo>
                    <a:lnTo>
                      <a:pt x="160" y="474"/>
                    </a:lnTo>
                    <a:lnTo>
                      <a:pt x="164" y="474"/>
                    </a:lnTo>
                    <a:lnTo>
                      <a:pt x="172" y="474"/>
                    </a:lnTo>
                    <a:lnTo>
                      <a:pt x="174" y="476"/>
                    </a:lnTo>
                    <a:lnTo>
                      <a:pt x="174" y="480"/>
                    </a:lnTo>
                    <a:lnTo>
                      <a:pt x="176" y="482"/>
                    </a:lnTo>
                    <a:lnTo>
                      <a:pt x="180" y="482"/>
                    </a:lnTo>
                    <a:lnTo>
                      <a:pt x="180" y="484"/>
                    </a:lnTo>
                    <a:lnTo>
                      <a:pt x="184" y="488"/>
                    </a:lnTo>
                    <a:lnTo>
                      <a:pt x="184" y="490"/>
                    </a:lnTo>
                    <a:lnTo>
                      <a:pt x="178" y="490"/>
                    </a:lnTo>
                    <a:lnTo>
                      <a:pt x="178" y="492"/>
                    </a:lnTo>
                    <a:lnTo>
                      <a:pt x="174" y="492"/>
                    </a:lnTo>
                    <a:lnTo>
                      <a:pt x="172" y="494"/>
                    </a:lnTo>
                    <a:lnTo>
                      <a:pt x="172" y="494"/>
                    </a:lnTo>
                    <a:lnTo>
                      <a:pt x="172" y="496"/>
                    </a:lnTo>
                    <a:lnTo>
                      <a:pt x="170" y="496"/>
                    </a:lnTo>
                    <a:lnTo>
                      <a:pt x="170" y="498"/>
                    </a:lnTo>
                    <a:lnTo>
                      <a:pt x="170" y="500"/>
                    </a:lnTo>
                    <a:lnTo>
                      <a:pt x="172" y="502"/>
                    </a:lnTo>
                    <a:lnTo>
                      <a:pt x="176" y="506"/>
                    </a:lnTo>
                    <a:lnTo>
                      <a:pt x="182" y="512"/>
                    </a:lnTo>
                    <a:lnTo>
                      <a:pt x="184" y="512"/>
                    </a:lnTo>
                    <a:lnTo>
                      <a:pt x="186" y="510"/>
                    </a:lnTo>
                    <a:lnTo>
                      <a:pt x="188" y="514"/>
                    </a:lnTo>
                    <a:lnTo>
                      <a:pt x="190" y="512"/>
                    </a:lnTo>
                    <a:lnTo>
                      <a:pt x="192" y="512"/>
                    </a:lnTo>
                    <a:lnTo>
                      <a:pt x="192" y="510"/>
                    </a:lnTo>
                    <a:lnTo>
                      <a:pt x="198" y="508"/>
                    </a:lnTo>
                    <a:lnTo>
                      <a:pt x="198" y="506"/>
                    </a:lnTo>
                    <a:lnTo>
                      <a:pt x="198" y="502"/>
                    </a:lnTo>
                    <a:lnTo>
                      <a:pt x="198" y="500"/>
                    </a:lnTo>
                    <a:lnTo>
                      <a:pt x="198" y="496"/>
                    </a:lnTo>
                    <a:lnTo>
                      <a:pt x="196" y="494"/>
                    </a:lnTo>
                    <a:lnTo>
                      <a:pt x="198" y="494"/>
                    </a:lnTo>
                    <a:lnTo>
                      <a:pt x="204" y="494"/>
                    </a:lnTo>
                    <a:lnTo>
                      <a:pt x="206" y="492"/>
                    </a:lnTo>
                    <a:lnTo>
                      <a:pt x="210" y="494"/>
                    </a:lnTo>
                    <a:lnTo>
                      <a:pt x="208" y="492"/>
                    </a:lnTo>
                    <a:lnTo>
                      <a:pt x="206" y="488"/>
                    </a:lnTo>
                    <a:lnTo>
                      <a:pt x="204" y="486"/>
                    </a:lnTo>
                    <a:lnTo>
                      <a:pt x="206" y="486"/>
                    </a:lnTo>
                    <a:lnTo>
                      <a:pt x="208" y="488"/>
                    </a:lnTo>
                    <a:lnTo>
                      <a:pt x="210" y="486"/>
                    </a:lnTo>
                    <a:lnTo>
                      <a:pt x="214" y="482"/>
                    </a:lnTo>
                    <a:lnTo>
                      <a:pt x="216" y="480"/>
                    </a:lnTo>
                    <a:lnTo>
                      <a:pt x="220" y="474"/>
                    </a:lnTo>
                    <a:lnTo>
                      <a:pt x="220" y="474"/>
                    </a:lnTo>
                    <a:lnTo>
                      <a:pt x="222" y="472"/>
                    </a:lnTo>
                    <a:lnTo>
                      <a:pt x="226" y="472"/>
                    </a:lnTo>
                    <a:lnTo>
                      <a:pt x="228" y="472"/>
                    </a:lnTo>
                    <a:lnTo>
                      <a:pt x="228" y="470"/>
                    </a:lnTo>
                    <a:lnTo>
                      <a:pt x="234" y="468"/>
                    </a:lnTo>
                    <a:lnTo>
                      <a:pt x="234" y="470"/>
                    </a:lnTo>
                    <a:lnTo>
                      <a:pt x="234" y="470"/>
                    </a:lnTo>
                    <a:lnTo>
                      <a:pt x="236" y="472"/>
                    </a:lnTo>
                    <a:lnTo>
                      <a:pt x="234" y="474"/>
                    </a:lnTo>
                    <a:lnTo>
                      <a:pt x="236" y="474"/>
                    </a:lnTo>
                    <a:lnTo>
                      <a:pt x="238" y="472"/>
                    </a:lnTo>
                    <a:lnTo>
                      <a:pt x="238" y="470"/>
                    </a:lnTo>
                    <a:lnTo>
                      <a:pt x="238" y="470"/>
                    </a:lnTo>
                    <a:lnTo>
                      <a:pt x="236" y="468"/>
                    </a:lnTo>
                    <a:lnTo>
                      <a:pt x="236" y="466"/>
                    </a:lnTo>
                    <a:lnTo>
                      <a:pt x="240" y="462"/>
                    </a:lnTo>
                    <a:lnTo>
                      <a:pt x="242" y="462"/>
                    </a:lnTo>
                    <a:lnTo>
                      <a:pt x="242" y="464"/>
                    </a:lnTo>
                    <a:lnTo>
                      <a:pt x="240" y="464"/>
                    </a:lnTo>
                    <a:lnTo>
                      <a:pt x="240" y="466"/>
                    </a:lnTo>
                    <a:lnTo>
                      <a:pt x="242" y="468"/>
                    </a:lnTo>
                    <a:lnTo>
                      <a:pt x="244" y="468"/>
                    </a:lnTo>
                    <a:lnTo>
                      <a:pt x="244" y="466"/>
                    </a:lnTo>
                    <a:lnTo>
                      <a:pt x="244" y="464"/>
                    </a:lnTo>
                    <a:lnTo>
                      <a:pt x="242" y="462"/>
                    </a:lnTo>
                    <a:lnTo>
                      <a:pt x="242" y="460"/>
                    </a:lnTo>
                    <a:lnTo>
                      <a:pt x="244" y="458"/>
                    </a:lnTo>
                    <a:lnTo>
                      <a:pt x="250" y="456"/>
                    </a:lnTo>
                    <a:lnTo>
                      <a:pt x="254" y="456"/>
                    </a:lnTo>
                    <a:lnTo>
                      <a:pt x="256" y="456"/>
                    </a:lnTo>
                    <a:lnTo>
                      <a:pt x="254" y="458"/>
                    </a:lnTo>
                    <a:lnTo>
                      <a:pt x="250" y="458"/>
                    </a:lnTo>
                    <a:lnTo>
                      <a:pt x="246" y="460"/>
                    </a:lnTo>
                    <a:lnTo>
                      <a:pt x="248" y="462"/>
                    </a:lnTo>
                    <a:lnTo>
                      <a:pt x="248" y="462"/>
                    </a:lnTo>
                    <a:lnTo>
                      <a:pt x="250" y="460"/>
                    </a:lnTo>
                    <a:lnTo>
                      <a:pt x="254" y="464"/>
                    </a:lnTo>
                    <a:lnTo>
                      <a:pt x="252" y="464"/>
                    </a:lnTo>
                    <a:lnTo>
                      <a:pt x="252" y="466"/>
                    </a:lnTo>
                    <a:lnTo>
                      <a:pt x="252" y="468"/>
                    </a:lnTo>
                    <a:lnTo>
                      <a:pt x="252" y="470"/>
                    </a:lnTo>
                    <a:lnTo>
                      <a:pt x="250" y="470"/>
                    </a:lnTo>
                    <a:lnTo>
                      <a:pt x="246" y="472"/>
                    </a:lnTo>
                    <a:lnTo>
                      <a:pt x="248" y="474"/>
                    </a:lnTo>
                    <a:lnTo>
                      <a:pt x="250" y="474"/>
                    </a:lnTo>
                    <a:lnTo>
                      <a:pt x="250" y="474"/>
                    </a:lnTo>
                    <a:lnTo>
                      <a:pt x="252" y="474"/>
                    </a:lnTo>
                    <a:lnTo>
                      <a:pt x="254" y="472"/>
                    </a:lnTo>
                    <a:lnTo>
                      <a:pt x="256" y="474"/>
                    </a:lnTo>
                    <a:lnTo>
                      <a:pt x="256" y="478"/>
                    </a:lnTo>
                    <a:lnTo>
                      <a:pt x="258" y="474"/>
                    </a:lnTo>
                    <a:lnTo>
                      <a:pt x="260" y="472"/>
                    </a:lnTo>
                    <a:lnTo>
                      <a:pt x="262" y="470"/>
                    </a:lnTo>
                    <a:lnTo>
                      <a:pt x="262" y="472"/>
                    </a:lnTo>
                    <a:lnTo>
                      <a:pt x="264" y="474"/>
                    </a:lnTo>
                    <a:lnTo>
                      <a:pt x="266" y="472"/>
                    </a:lnTo>
                    <a:lnTo>
                      <a:pt x="266" y="472"/>
                    </a:lnTo>
                    <a:lnTo>
                      <a:pt x="266" y="470"/>
                    </a:lnTo>
                    <a:lnTo>
                      <a:pt x="264" y="468"/>
                    </a:lnTo>
                    <a:lnTo>
                      <a:pt x="264" y="468"/>
                    </a:lnTo>
                    <a:lnTo>
                      <a:pt x="266" y="466"/>
                    </a:lnTo>
                    <a:lnTo>
                      <a:pt x="268" y="466"/>
                    </a:lnTo>
                    <a:lnTo>
                      <a:pt x="268" y="464"/>
                    </a:lnTo>
                    <a:lnTo>
                      <a:pt x="272" y="462"/>
                    </a:lnTo>
                    <a:lnTo>
                      <a:pt x="274" y="462"/>
                    </a:lnTo>
                    <a:lnTo>
                      <a:pt x="276" y="462"/>
                    </a:lnTo>
                    <a:lnTo>
                      <a:pt x="276" y="462"/>
                    </a:lnTo>
                    <a:lnTo>
                      <a:pt x="278" y="462"/>
                    </a:lnTo>
                    <a:lnTo>
                      <a:pt x="284" y="462"/>
                    </a:lnTo>
                    <a:lnTo>
                      <a:pt x="286" y="462"/>
                    </a:lnTo>
                    <a:lnTo>
                      <a:pt x="286" y="460"/>
                    </a:lnTo>
                    <a:lnTo>
                      <a:pt x="286" y="458"/>
                    </a:lnTo>
                    <a:lnTo>
                      <a:pt x="290" y="458"/>
                    </a:lnTo>
                    <a:lnTo>
                      <a:pt x="290" y="456"/>
                    </a:lnTo>
                    <a:lnTo>
                      <a:pt x="292" y="454"/>
                    </a:lnTo>
                    <a:lnTo>
                      <a:pt x="294" y="454"/>
                    </a:lnTo>
                    <a:lnTo>
                      <a:pt x="298" y="452"/>
                    </a:lnTo>
                    <a:lnTo>
                      <a:pt x="298" y="452"/>
                    </a:lnTo>
                    <a:lnTo>
                      <a:pt x="300" y="450"/>
                    </a:lnTo>
                    <a:lnTo>
                      <a:pt x="302" y="452"/>
                    </a:lnTo>
                    <a:lnTo>
                      <a:pt x="300" y="452"/>
                    </a:lnTo>
                    <a:lnTo>
                      <a:pt x="302" y="454"/>
                    </a:lnTo>
                    <a:lnTo>
                      <a:pt x="304" y="456"/>
                    </a:lnTo>
                    <a:lnTo>
                      <a:pt x="304" y="458"/>
                    </a:lnTo>
                    <a:lnTo>
                      <a:pt x="302" y="460"/>
                    </a:lnTo>
                    <a:lnTo>
                      <a:pt x="304" y="462"/>
                    </a:lnTo>
                    <a:lnTo>
                      <a:pt x="302" y="464"/>
                    </a:lnTo>
                    <a:lnTo>
                      <a:pt x="304" y="466"/>
                    </a:lnTo>
                    <a:lnTo>
                      <a:pt x="310" y="466"/>
                    </a:lnTo>
                    <a:lnTo>
                      <a:pt x="312" y="464"/>
                    </a:lnTo>
                    <a:lnTo>
                      <a:pt x="312" y="464"/>
                    </a:lnTo>
                    <a:lnTo>
                      <a:pt x="310" y="462"/>
                    </a:lnTo>
                    <a:lnTo>
                      <a:pt x="308" y="458"/>
                    </a:lnTo>
                    <a:lnTo>
                      <a:pt x="308" y="458"/>
                    </a:lnTo>
                    <a:lnTo>
                      <a:pt x="310" y="456"/>
                    </a:lnTo>
                    <a:lnTo>
                      <a:pt x="314" y="458"/>
                    </a:lnTo>
                    <a:lnTo>
                      <a:pt x="316" y="456"/>
                    </a:lnTo>
                    <a:lnTo>
                      <a:pt x="316" y="452"/>
                    </a:lnTo>
                    <a:lnTo>
                      <a:pt x="318" y="452"/>
                    </a:lnTo>
                    <a:lnTo>
                      <a:pt x="320" y="452"/>
                    </a:lnTo>
                    <a:lnTo>
                      <a:pt x="322" y="454"/>
                    </a:lnTo>
                    <a:lnTo>
                      <a:pt x="320" y="450"/>
                    </a:lnTo>
                    <a:lnTo>
                      <a:pt x="316" y="450"/>
                    </a:lnTo>
                    <a:lnTo>
                      <a:pt x="316" y="446"/>
                    </a:lnTo>
                    <a:lnTo>
                      <a:pt x="314" y="442"/>
                    </a:lnTo>
                    <a:lnTo>
                      <a:pt x="312" y="442"/>
                    </a:lnTo>
                    <a:lnTo>
                      <a:pt x="312" y="444"/>
                    </a:lnTo>
                    <a:lnTo>
                      <a:pt x="310" y="442"/>
                    </a:lnTo>
                    <a:lnTo>
                      <a:pt x="310" y="438"/>
                    </a:lnTo>
                    <a:lnTo>
                      <a:pt x="308" y="438"/>
                    </a:lnTo>
                    <a:lnTo>
                      <a:pt x="306" y="434"/>
                    </a:lnTo>
                    <a:lnTo>
                      <a:pt x="306" y="434"/>
                    </a:lnTo>
                    <a:lnTo>
                      <a:pt x="310" y="432"/>
                    </a:lnTo>
                    <a:lnTo>
                      <a:pt x="310" y="430"/>
                    </a:lnTo>
                    <a:lnTo>
                      <a:pt x="308" y="428"/>
                    </a:lnTo>
                    <a:lnTo>
                      <a:pt x="310" y="426"/>
                    </a:lnTo>
                    <a:lnTo>
                      <a:pt x="312" y="426"/>
                    </a:lnTo>
                    <a:lnTo>
                      <a:pt x="312" y="426"/>
                    </a:lnTo>
                    <a:lnTo>
                      <a:pt x="314" y="428"/>
                    </a:lnTo>
                    <a:lnTo>
                      <a:pt x="318" y="428"/>
                    </a:lnTo>
                    <a:lnTo>
                      <a:pt x="318" y="428"/>
                    </a:lnTo>
                    <a:lnTo>
                      <a:pt x="328" y="426"/>
                    </a:lnTo>
                    <a:lnTo>
                      <a:pt x="340" y="428"/>
                    </a:lnTo>
                    <a:lnTo>
                      <a:pt x="344" y="430"/>
                    </a:lnTo>
                    <a:lnTo>
                      <a:pt x="352" y="432"/>
                    </a:lnTo>
                    <a:lnTo>
                      <a:pt x="352" y="434"/>
                    </a:lnTo>
                    <a:lnTo>
                      <a:pt x="352" y="436"/>
                    </a:lnTo>
                    <a:lnTo>
                      <a:pt x="352" y="438"/>
                    </a:lnTo>
                    <a:lnTo>
                      <a:pt x="354" y="436"/>
                    </a:lnTo>
                    <a:lnTo>
                      <a:pt x="358" y="436"/>
                    </a:lnTo>
                    <a:lnTo>
                      <a:pt x="360" y="438"/>
                    </a:lnTo>
                    <a:lnTo>
                      <a:pt x="362" y="438"/>
                    </a:lnTo>
                    <a:lnTo>
                      <a:pt x="362" y="440"/>
                    </a:lnTo>
                    <a:lnTo>
                      <a:pt x="366" y="440"/>
                    </a:lnTo>
                    <a:lnTo>
                      <a:pt x="374" y="444"/>
                    </a:lnTo>
                    <a:lnTo>
                      <a:pt x="380" y="444"/>
                    </a:lnTo>
                    <a:lnTo>
                      <a:pt x="382" y="446"/>
                    </a:lnTo>
                    <a:lnTo>
                      <a:pt x="384" y="450"/>
                    </a:lnTo>
                    <a:lnTo>
                      <a:pt x="388" y="452"/>
                    </a:lnTo>
                    <a:lnTo>
                      <a:pt x="392" y="454"/>
                    </a:lnTo>
                    <a:lnTo>
                      <a:pt x="394" y="458"/>
                    </a:lnTo>
                    <a:lnTo>
                      <a:pt x="398" y="460"/>
                    </a:lnTo>
                    <a:lnTo>
                      <a:pt x="398" y="458"/>
                    </a:lnTo>
                    <a:lnTo>
                      <a:pt x="396" y="454"/>
                    </a:lnTo>
                    <a:lnTo>
                      <a:pt x="398" y="454"/>
                    </a:lnTo>
                    <a:lnTo>
                      <a:pt x="398" y="452"/>
                    </a:lnTo>
                    <a:lnTo>
                      <a:pt x="396" y="450"/>
                    </a:lnTo>
                    <a:lnTo>
                      <a:pt x="398" y="448"/>
                    </a:lnTo>
                    <a:lnTo>
                      <a:pt x="398" y="442"/>
                    </a:lnTo>
                    <a:lnTo>
                      <a:pt x="400" y="440"/>
                    </a:lnTo>
                    <a:lnTo>
                      <a:pt x="398" y="440"/>
                    </a:lnTo>
                    <a:lnTo>
                      <a:pt x="398" y="440"/>
                    </a:lnTo>
                    <a:lnTo>
                      <a:pt x="394" y="440"/>
                    </a:lnTo>
                    <a:lnTo>
                      <a:pt x="394" y="440"/>
                    </a:lnTo>
                    <a:lnTo>
                      <a:pt x="390" y="440"/>
                    </a:lnTo>
                    <a:lnTo>
                      <a:pt x="386" y="434"/>
                    </a:lnTo>
                    <a:lnTo>
                      <a:pt x="384" y="434"/>
                    </a:lnTo>
                    <a:lnTo>
                      <a:pt x="382" y="432"/>
                    </a:lnTo>
                    <a:lnTo>
                      <a:pt x="382" y="428"/>
                    </a:lnTo>
                    <a:lnTo>
                      <a:pt x="380" y="426"/>
                    </a:lnTo>
                    <a:lnTo>
                      <a:pt x="378" y="430"/>
                    </a:lnTo>
                    <a:lnTo>
                      <a:pt x="376" y="428"/>
                    </a:lnTo>
                    <a:lnTo>
                      <a:pt x="374" y="428"/>
                    </a:lnTo>
                    <a:lnTo>
                      <a:pt x="372" y="426"/>
                    </a:lnTo>
                    <a:lnTo>
                      <a:pt x="370" y="428"/>
                    </a:lnTo>
                    <a:lnTo>
                      <a:pt x="368" y="424"/>
                    </a:lnTo>
                    <a:lnTo>
                      <a:pt x="366" y="422"/>
                    </a:lnTo>
                    <a:lnTo>
                      <a:pt x="366" y="416"/>
                    </a:lnTo>
                    <a:lnTo>
                      <a:pt x="366" y="414"/>
                    </a:lnTo>
                    <a:lnTo>
                      <a:pt x="366" y="416"/>
                    </a:lnTo>
                    <a:lnTo>
                      <a:pt x="368" y="414"/>
                    </a:lnTo>
                    <a:lnTo>
                      <a:pt x="368" y="412"/>
                    </a:lnTo>
                    <a:lnTo>
                      <a:pt x="366" y="410"/>
                    </a:lnTo>
                    <a:lnTo>
                      <a:pt x="364" y="406"/>
                    </a:lnTo>
                    <a:lnTo>
                      <a:pt x="366" y="404"/>
                    </a:lnTo>
                    <a:lnTo>
                      <a:pt x="368" y="404"/>
                    </a:lnTo>
                    <a:lnTo>
                      <a:pt x="366" y="402"/>
                    </a:lnTo>
                    <a:lnTo>
                      <a:pt x="364" y="402"/>
                    </a:lnTo>
                    <a:lnTo>
                      <a:pt x="362" y="396"/>
                    </a:lnTo>
                    <a:lnTo>
                      <a:pt x="360" y="396"/>
                    </a:lnTo>
                    <a:lnTo>
                      <a:pt x="358" y="396"/>
                    </a:lnTo>
                    <a:lnTo>
                      <a:pt x="356" y="394"/>
                    </a:lnTo>
                    <a:lnTo>
                      <a:pt x="356" y="390"/>
                    </a:lnTo>
                    <a:lnTo>
                      <a:pt x="358" y="388"/>
                    </a:lnTo>
                    <a:lnTo>
                      <a:pt x="356" y="386"/>
                    </a:lnTo>
                    <a:lnTo>
                      <a:pt x="354" y="382"/>
                    </a:lnTo>
                    <a:lnTo>
                      <a:pt x="356" y="382"/>
                    </a:lnTo>
                    <a:lnTo>
                      <a:pt x="360" y="376"/>
                    </a:lnTo>
                    <a:lnTo>
                      <a:pt x="364" y="374"/>
                    </a:lnTo>
                    <a:lnTo>
                      <a:pt x="364" y="372"/>
                    </a:lnTo>
                    <a:lnTo>
                      <a:pt x="364" y="368"/>
                    </a:lnTo>
                    <a:lnTo>
                      <a:pt x="362" y="366"/>
                    </a:lnTo>
                    <a:lnTo>
                      <a:pt x="364" y="364"/>
                    </a:lnTo>
                    <a:lnTo>
                      <a:pt x="362" y="360"/>
                    </a:lnTo>
                    <a:lnTo>
                      <a:pt x="362" y="356"/>
                    </a:lnTo>
                    <a:lnTo>
                      <a:pt x="364" y="354"/>
                    </a:lnTo>
                    <a:lnTo>
                      <a:pt x="362" y="354"/>
                    </a:lnTo>
                    <a:lnTo>
                      <a:pt x="362" y="350"/>
                    </a:lnTo>
                    <a:lnTo>
                      <a:pt x="360" y="348"/>
                    </a:lnTo>
                    <a:lnTo>
                      <a:pt x="362" y="344"/>
                    </a:lnTo>
                    <a:lnTo>
                      <a:pt x="364" y="344"/>
                    </a:lnTo>
                    <a:lnTo>
                      <a:pt x="360" y="340"/>
                    </a:lnTo>
                    <a:lnTo>
                      <a:pt x="362" y="336"/>
                    </a:lnTo>
                    <a:lnTo>
                      <a:pt x="362" y="332"/>
                    </a:lnTo>
                    <a:lnTo>
                      <a:pt x="364" y="330"/>
                    </a:lnTo>
                    <a:lnTo>
                      <a:pt x="366" y="332"/>
                    </a:lnTo>
                    <a:lnTo>
                      <a:pt x="364" y="332"/>
                    </a:lnTo>
                    <a:lnTo>
                      <a:pt x="366" y="334"/>
                    </a:lnTo>
                    <a:lnTo>
                      <a:pt x="368" y="332"/>
                    </a:lnTo>
                    <a:lnTo>
                      <a:pt x="372" y="332"/>
                    </a:lnTo>
                    <a:lnTo>
                      <a:pt x="374" y="330"/>
                    </a:lnTo>
                    <a:lnTo>
                      <a:pt x="376" y="332"/>
                    </a:lnTo>
                    <a:lnTo>
                      <a:pt x="380" y="332"/>
                    </a:lnTo>
                    <a:lnTo>
                      <a:pt x="380" y="330"/>
                    </a:lnTo>
                    <a:lnTo>
                      <a:pt x="384" y="330"/>
                    </a:lnTo>
                    <a:lnTo>
                      <a:pt x="390" y="334"/>
                    </a:lnTo>
                    <a:lnTo>
                      <a:pt x="394" y="334"/>
                    </a:lnTo>
                    <a:lnTo>
                      <a:pt x="396" y="334"/>
                    </a:lnTo>
                    <a:lnTo>
                      <a:pt x="398" y="336"/>
                    </a:lnTo>
                    <a:lnTo>
                      <a:pt x="396" y="338"/>
                    </a:lnTo>
                    <a:lnTo>
                      <a:pt x="398" y="340"/>
                    </a:lnTo>
                    <a:lnTo>
                      <a:pt x="398" y="344"/>
                    </a:lnTo>
                    <a:lnTo>
                      <a:pt x="398" y="344"/>
                    </a:lnTo>
                    <a:lnTo>
                      <a:pt x="398" y="348"/>
                    </a:lnTo>
                    <a:lnTo>
                      <a:pt x="400" y="354"/>
                    </a:lnTo>
                    <a:lnTo>
                      <a:pt x="400" y="360"/>
                    </a:lnTo>
                    <a:lnTo>
                      <a:pt x="400" y="362"/>
                    </a:lnTo>
                    <a:lnTo>
                      <a:pt x="400" y="364"/>
                    </a:lnTo>
                    <a:lnTo>
                      <a:pt x="402" y="366"/>
                    </a:lnTo>
                    <a:lnTo>
                      <a:pt x="400" y="368"/>
                    </a:lnTo>
                    <a:lnTo>
                      <a:pt x="398" y="368"/>
                    </a:lnTo>
                    <a:lnTo>
                      <a:pt x="400" y="372"/>
                    </a:lnTo>
                    <a:lnTo>
                      <a:pt x="402" y="374"/>
                    </a:lnTo>
                    <a:lnTo>
                      <a:pt x="404" y="376"/>
                    </a:lnTo>
                    <a:lnTo>
                      <a:pt x="408" y="378"/>
                    </a:lnTo>
                    <a:lnTo>
                      <a:pt x="408" y="378"/>
                    </a:lnTo>
                    <a:lnTo>
                      <a:pt x="408" y="378"/>
                    </a:lnTo>
                    <a:lnTo>
                      <a:pt x="410" y="378"/>
                    </a:lnTo>
                    <a:lnTo>
                      <a:pt x="410" y="384"/>
                    </a:lnTo>
                    <a:lnTo>
                      <a:pt x="414" y="386"/>
                    </a:lnTo>
                    <a:lnTo>
                      <a:pt x="416" y="388"/>
                    </a:lnTo>
                    <a:lnTo>
                      <a:pt x="416" y="396"/>
                    </a:lnTo>
                    <a:lnTo>
                      <a:pt x="418" y="398"/>
                    </a:lnTo>
                    <a:lnTo>
                      <a:pt x="418" y="400"/>
                    </a:lnTo>
                    <a:lnTo>
                      <a:pt x="418" y="402"/>
                    </a:lnTo>
                    <a:lnTo>
                      <a:pt x="420" y="404"/>
                    </a:lnTo>
                    <a:lnTo>
                      <a:pt x="420" y="408"/>
                    </a:lnTo>
                    <a:lnTo>
                      <a:pt x="424" y="414"/>
                    </a:lnTo>
                    <a:lnTo>
                      <a:pt x="422" y="416"/>
                    </a:lnTo>
                    <a:lnTo>
                      <a:pt x="424" y="418"/>
                    </a:lnTo>
                    <a:lnTo>
                      <a:pt x="428" y="420"/>
                    </a:lnTo>
                    <a:lnTo>
                      <a:pt x="426" y="424"/>
                    </a:lnTo>
                    <a:lnTo>
                      <a:pt x="428" y="424"/>
                    </a:lnTo>
                    <a:lnTo>
                      <a:pt x="428" y="430"/>
                    </a:lnTo>
                    <a:lnTo>
                      <a:pt x="434" y="436"/>
                    </a:lnTo>
                    <a:lnTo>
                      <a:pt x="438" y="438"/>
                    </a:lnTo>
                    <a:lnTo>
                      <a:pt x="438" y="438"/>
                    </a:lnTo>
                    <a:lnTo>
                      <a:pt x="440" y="440"/>
                    </a:lnTo>
                    <a:lnTo>
                      <a:pt x="444" y="444"/>
                    </a:lnTo>
                    <a:lnTo>
                      <a:pt x="444" y="444"/>
                    </a:lnTo>
                    <a:lnTo>
                      <a:pt x="442" y="444"/>
                    </a:lnTo>
                    <a:lnTo>
                      <a:pt x="442" y="448"/>
                    </a:lnTo>
                    <a:lnTo>
                      <a:pt x="442" y="450"/>
                    </a:lnTo>
                    <a:lnTo>
                      <a:pt x="444" y="456"/>
                    </a:lnTo>
                    <a:lnTo>
                      <a:pt x="446" y="458"/>
                    </a:lnTo>
                    <a:lnTo>
                      <a:pt x="448" y="462"/>
                    </a:lnTo>
                    <a:lnTo>
                      <a:pt x="444" y="464"/>
                    </a:lnTo>
                    <a:lnTo>
                      <a:pt x="446" y="466"/>
                    </a:lnTo>
                    <a:lnTo>
                      <a:pt x="444" y="466"/>
                    </a:lnTo>
                    <a:lnTo>
                      <a:pt x="444" y="468"/>
                    </a:lnTo>
                    <a:lnTo>
                      <a:pt x="444" y="474"/>
                    </a:lnTo>
                    <a:lnTo>
                      <a:pt x="442" y="476"/>
                    </a:lnTo>
                    <a:lnTo>
                      <a:pt x="442" y="476"/>
                    </a:lnTo>
                    <a:lnTo>
                      <a:pt x="444" y="476"/>
                    </a:lnTo>
                    <a:lnTo>
                      <a:pt x="444" y="478"/>
                    </a:lnTo>
                    <a:lnTo>
                      <a:pt x="442" y="478"/>
                    </a:lnTo>
                    <a:lnTo>
                      <a:pt x="442" y="484"/>
                    </a:lnTo>
                    <a:lnTo>
                      <a:pt x="440" y="486"/>
                    </a:lnTo>
                    <a:lnTo>
                      <a:pt x="438" y="484"/>
                    </a:lnTo>
                    <a:lnTo>
                      <a:pt x="438" y="486"/>
                    </a:lnTo>
                    <a:lnTo>
                      <a:pt x="440" y="488"/>
                    </a:lnTo>
                    <a:lnTo>
                      <a:pt x="440" y="490"/>
                    </a:lnTo>
                    <a:lnTo>
                      <a:pt x="438" y="492"/>
                    </a:lnTo>
                    <a:lnTo>
                      <a:pt x="436" y="494"/>
                    </a:lnTo>
                    <a:lnTo>
                      <a:pt x="430" y="494"/>
                    </a:lnTo>
                    <a:lnTo>
                      <a:pt x="428" y="492"/>
                    </a:lnTo>
                    <a:lnTo>
                      <a:pt x="432" y="490"/>
                    </a:lnTo>
                    <a:lnTo>
                      <a:pt x="432" y="488"/>
                    </a:lnTo>
                    <a:lnTo>
                      <a:pt x="430" y="488"/>
                    </a:lnTo>
                    <a:lnTo>
                      <a:pt x="430" y="490"/>
                    </a:lnTo>
                    <a:lnTo>
                      <a:pt x="428" y="490"/>
                    </a:lnTo>
                    <a:lnTo>
                      <a:pt x="422" y="486"/>
                    </a:lnTo>
                    <a:lnTo>
                      <a:pt x="420" y="488"/>
                    </a:lnTo>
                    <a:lnTo>
                      <a:pt x="414" y="490"/>
                    </a:lnTo>
                    <a:lnTo>
                      <a:pt x="410" y="490"/>
                    </a:lnTo>
                    <a:lnTo>
                      <a:pt x="408" y="494"/>
                    </a:lnTo>
                    <a:lnTo>
                      <a:pt x="410" y="494"/>
                    </a:lnTo>
                    <a:lnTo>
                      <a:pt x="410" y="494"/>
                    </a:lnTo>
                    <a:lnTo>
                      <a:pt x="412" y="492"/>
                    </a:lnTo>
                    <a:lnTo>
                      <a:pt x="416" y="492"/>
                    </a:lnTo>
                    <a:lnTo>
                      <a:pt x="416" y="494"/>
                    </a:lnTo>
                    <a:lnTo>
                      <a:pt x="420" y="496"/>
                    </a:lnTo>
                    <a:lnTo>
                      <a:pt x="430" y="498"/>
                    </a:lnTo>
                    <a:lnTo>
                      <a:pt x="434" y="500"/>
                    </a:lnTo>
                    <a:lnTo>
                      <a:pt x="438" y="498"/>
                    </a:lnTo>
                    <a:lnTo>
                      <a:pt x="442" y="498"/>
                    </a:lnTo>
                    <a:lnTo>
                      <a:pt x="442" y="500"/>
                    </a:lnTo>
                    <a:lnTo>
                      <a:pt x="448" y="500"/>
                    </a:lnTo>
                    <a:lnTo>
                      <a:pt x="452" y="498"/>
                    </a:lnTo>
                    <a:lnTo>
                      <a:pt x="452" y="496"/>
                    </a:lnTo>
                    <a:lnTo>
                      <a:pt x="450" y="494"/>
                    </a:lnTo>
                    <a:lnTo>
                      <a:pt x="450" y="492"/>
                    </a:lnTo>
                    <a:lnTo>
                      <a:pt x="452" y="490"/>
                    </a:lnTo>
                    <a:lnTo>
                      <a:pt x="454" y="488"/>
                    </a:lnTo>
                    <a:lnTo>
                      <a:pt x="454" y="486"/>
                    </a:lnTo>
                    <a:lnTo>
                      <a:pt x="458" y="482"/>
                    </a:lnTo>
                    <a:lnTo>
                      <a:pt x="458" y="480"/>
                    </a:lnTo>
                    <a:lnTo>
                      <a:pt x="460" y="474"/>
                    </a:lnTo>
                    <a:lnTo>
                      <a:pt x="458" y="472"/>
                    </a:lnTo>
                    <a:lnTo>
                      <a:pt x="458" y="466"/>
                    </a:lnTo>
                    <a:lnTo>
                      <a:pt x="462" y="460"/>
                    </a:lnTo>
                    <a:lnTo>
                      <a:pt x="462" y="458"/>
                    </a:lnTo>
                    <a:lnTo>
                      <a:pt x="458" y="450"/>
                    </a:lnTo>
                    <a:lnTo>
                      <a:pt x="454" y="446"/>
                    </a:lnTo>
                    <a:lnTo>
                      <a:pt x="452" y="444"/>
                    </a:lnTo>
                    <a:lnTo>
                      <a:pt x="452" y="438"/>
                    </a:lnTo>
                    <a:lnTo>
                      <a:pt x="456" y="434"/>
                    </a:lnTo>
                    <a:lnTo>
                      <a:pt x="458" y="430"/>
                    </a:lnTo>
                    <a:lnTo>
                      <a:pt x="462" y="430"/>
                    </a:lnTo>
                    <a:lnTo>
                      <a:pt x="466" y="426"/>
                    </a:lnTo>
                    <a:lnTo>
                      <a:pt x="470" y="426"/>
                    </a:lnTo>
                    <a:lnTo>
                      <a:pt x="474" y="430"/>
                    </a:lnTo>
                    <a:lnTo>
                      <a:pt x="474" y="432"/>
                    </a:lnTo>
                    <a:lnTo>
                      <a:pt x="478" y="434"/>
                    </a:lnTo>
                    <a:lnTo>
                      <a:pt x="478" y="436"/>
                    </a:lnTo>
                    <a:lnTo>
                      <a:pt x="480" y="436"/>
                    </a:lnTo>
                    <a:lnTo>
                      <a:pt x="482" y="440"/>
                    </a:lnTo>
                    <a:lnTo>
                      <a:pt x="482" y="444"/>
                    </a:lnTo>
                    <a:lnTo>
                      <a:pt x="484" y="444"/>
                    </a:lnTo>
                    <a:lnTo>
                      <a:pt x="484" y="448"/>
                    </a:lnTo>
                    <a:lnTo>
                      <a:pt x="486" y="450"/>
                    </a:lnTo>
                    <a:lnTo>
                      <a:pt x="488" y="454"/>
                    </a:lnTo>
                    <a:lnTo>
                      <a:pt x="486" y="454"/>
                    </a:lnTo>
                    <a:lnTo>
                      <a:pt x="488" y="458"/>
                    </a:lnTo>
                    <a:lnTo>
                      <a:pt x="492" y="458"/>
                    </a:lnTo>
                    <a:lnTo>
                      <a:pt x="494" y="460"/>
                    </a:lnTo>
                    <a:lnTo>
                      <a:pt x="498" y="458"/>
                    </a:lnTo>
                    <a:lnTo>
                      <a:pt x="500" y="458"/>
                    </a:lnTo>
                    <a:lnTo>
                      <a:pt x="504" y="458"/>
                    </a:lnTo>
                    <a:lnTo>
                      <a:pt x="504" y="456"/>
                    </a:lnTo>
                    <a:lnTo>
                      <a:pt x="506" y="456"/>
                    </a:lnTo>
                    <a:lnTo>
                      <a:pt x="504" y="456"/>
                    </a:lnTo>
                    <a:lnTo>
                      <a:pt x="502" y="456"/>
                    </a:lnTo>
                    <a:lnTo>
                      <a:pt x="500" y="454"/>
                    </a:lnTo>
                    <a:lnTo>
                      <a:pt x="498" y="458"/>
                    </a:lnTo>
                    <a:lnTo>
                      <a:pt x="496" y="458"/>
                    </a:lnTo>
                    <a:lnTo>
                      <a:pt x="494" y="454"/>
                    </a:lnTo>
                    <a:lnTo>
                      <a:pt x="492" y="456"/>
                    </a:lnTo>
                    <a:lnTo>
                      <a:pt x="490" y="452"/>
                    </a:lnTo>
                    <a:lnTo>
                      <a:pt x="490" y="452"/>
                    </a:lnTo>
                    <a:lnTo>
                      <a:pt x="490" y="450"/>
                    </a:lnTo>
                    <a:lnTo>
                      <a:pt x="488" y="446"/>
                    </a:lnTo>
                    <a:lnTo>
                      <a:pt x="488" y="442"/>
                    </a:lnTo>
                    <a:lnTo>
                      <a:pt x="490" y="442"/>
                    </a:lnTo>
                    <a:lnTo>
                      <a:pt x="492" y="440"/>
                    </a:lnTo>
                    <a:lnTo>
                      <a:pt x="490" y="438"/>
                    </a:lnTo>
                    <a:lnTo>
                      <a:pt x="490" y="436"/>
                    </a:lnTo>
                    <a:lnTo>
                      <a:pt x="488" y="436"/>
                    </a:lnTo>
                    <a:lnTo>
                      <a:pt x="488" y="434"/>
                    </a:lnTo>
                    <a:lnTo>
                      <a:pt x="484" y="432"/>
                    </a:lnTo>
                    <a:lnTo>
                      <a:pt x="484" y="430"/>
                    </a:lnTo>
                    <a:lnTo>
                      <a:pt x="482" y="426"/>
                    </a:lnTo>
                    <a:lnTo>
                      <a:pt x="478" y="426"/>
                    </a:lnTo>
                    <a:lnTo>
                      <a:pt x="470" y="424"/>
                    </a:lnTo>
                    <a:lnTo>
                      <a:pt x="470" y="422"/>
                    </a:lnTo>
                    <a:lnTo>
                      <a:pt x="468" y="422"/>
                    </a:lnTo>
                    <a:lnTo>
                      <a:pt x="462" y="420"/>
                    </a:lnTo>
                    <a:lnTo>
                      <a:pt x="460" y="420"/>
                    </a:lnTo>
                    <a:lnTo>
                      <a:pt x="458" y="420"/>
                    </a:lnTo>
                    <a:lnTo>
                      <a:pt x="454" y="422"/>
                    </a:lnTo>
                    <a:lnTo>
                      <a:pt x="454" y="426"/>
                    </a:lnTo>
                    <a:lnTo>
                      <a:pt x="452" y="428"/>
                    </a:lnTo>
                    <a:lnTo>
                      <a:pt x="448" y="426"/>
                    </a:lnTo>
                    <a:lnTo>
                      <a:pt x="444" y="428"/>
                    </a:lnTo>
                    <a:lnTo>
                      <a:pt x="440" y="426"/>
                    </a:lnTo>
                    <a:lnTo>
                      <a:pt x="440" y="426"/>
                    </a:lnTo>
                    <a:lnTo>
                      <a:pt x="440" y="422"/>
                    </a:lnTo>
                    <a:lnTo>
                      <a:pt x="440" y="420"/>
                    </a:lnTo>
                    <a:lnTo>
                      <a:pt x="434" y="414"/>
                    </a:lnTo>
                    <a:lnTo>
                      <a:pt x="434" y="412"/>
                    </a:lnTo>
                    <a:lnTo>
                      <a:pt x="434" y="406"/>
                    </a:lnTo>
                    <a:lnTo>
                      <a:pt x="430" y="402"/>
                    </a:lnTo>
                    <a:lnTo>
                      <a:pt x="432" y="398"/>
                    </a:lnTo>
                    <a:lnTo>
                      <a:pt x="432" y="390"/>
                    </a:lnTo>
                    <a:lnTo>
                      <a:pt x="430" y="386"/>
                    </a:lnTo>
                    <a:lnTo>
                      <a:pt x="428" y="382"/>
                    </a:lnTo>
                    <a:lnTo>
                      <a:pt x="424" y="382"/>
                    </a:lnTo>
                    <a:lnTo>
                      <a:pt x="422" y="380"/>
                    </a:lnTo>
                    <a:lnTo>
                      <a:pt x="416" y="376"/>
                    </a:lnTo>
                    <a:lnTo>
                      <a:pt x="412" y="372"/>
                    </a:lnTo>
                    <a:lnTo>
                      <a:pt x="412" y="368"/>
                    </a:lnTo>
                    <a:lnTo>
                      <a:pt x="414" y="364"/>
                    </a:lnTo>
                    <a:lnTo>
                      <a:pt x="414" y="360"/>
                    </a:lnTo>
                    <a:lnTo>
                      <a:pt x="412" y="358"/>
                    </a:lnTo>
                    <a:lnTo>
                      <a:pt x="412" y="358"/>
                    </a:lnTo>
                    <a:lnTo>
                      <a:pt x="414" y="354"/>
                    </a:lnTo>
                    <a:lnTo>
                      <a:pt x="418" y="350"/>
                    </a:lnTo>
                    <a:lnTo>
                      <a:pt x="420" y="344"/>
                    </a:lnTo>
                    <a:lnTo>
                      <a:pt x="418" y="338"/>
                    </a:lnTo>
                    <a:lnTo>
                      <a:pt x="412" y="328"/>
                    </a:lnTo>
                    <a:lnTo>
                      <a:pt x="414" y="326"/>
                    </a:lnTo>
                    <a:lnTo>
                      <a:pt x="418" y="330"/>
                    </a:lnTo>
                    <a:lnTo>
                      <a:pt x="418" y="334"/>
                    </a:lnTo>
                    <a:lnTo>
                      <a:pt x="420" y="334"/>
                    </a:lnTo>
                    <a:lnTo>
                      <a:pt x="422" y="334"/>
                    </a:lnTo>
                    <a:lnTo>
                      <a:pt x="422" y="338"/>
                    </a:lnTo>
                    <a:lnTo>
                      <a:pt x="424" y="340"/>
                    </a:lnTo>
                    <a:lnTo>
                      <a:pt x="424" y="346"/>
                    </a:lnTo>
                    <a:lnTo>
                      <a:pt x="426" y="350"/>
                    </a:lnTo>
                    <a:lnTo>
                      <a:pt x="424" y="354"/>
                    </a:lnTo>
                    <a:lnTo>
                      <a:pt x="426" y="356"/>
                    </a:lnTo>
                    <a:lnTo>
                      <a:pt x="430" y="360"/>
                    </a:lnTo>
                    <a:lnTo>
                      <a:pt x="430" y="362"/>
                    </a:lnTo>
                    <a:lnTo>
                      <a:pt x="432" y="362"/>
                    </a:lnTo>
                    <a:lnTo>
                      <a:pt x="432" y="364"/>
                    </a:lnTo>
                    <a:lnTo>
                      <a:pt x="430" y="366"/>
                    </a:lnTo>
                    <a:lnTo>
                      <a:pt x="430" y="368"/>
                    </a:lnTo>
                    <a:lnTo>
                      <a:pt x="434" y="368"/>
                    </a:lnTo>
                    <a:lnTo>
                      <a:pt x="438" y="370"/>
                    </a:lnTo>
                    <a:lnTo>
                      <a:pt x="442" y="370"/>
                    </a:lnTo>
                    <a:lnTo>
                      <a:pt x="444" y="368"/>
                    </a:lnTo>
                    <a:lnTo>
                      <a:pt x="446" y="370"/>
                    </a:lnTo>
                    <a:lnTo>
                      <a:pt x="448" y="372"/>
                    </a:lnTo>
                    <a:lnTo>
                      <a:pt x="450" y="370"/>
                    </a:lnTo>
                    <a:lnTo>
                      <a:pt x="452" y="368"/>
                    </a:lnTo>
                    <a:lnTo>
                      <a:pt x="454" y="368"/>
                    </a:lnTo>
                    <a:lnTo>
                      <a:pt x="456" y="368"/>
                    </a:lnTo>
                    <a:lnTo>
                      <a:pt x="460" y="372"/>
                    </a:lnTo>
                    <a:lnTo>
                      <a:pt x="462" y="372"/>
                    </a:lnTo>
                    <a:lnTo>
                      <a:pt x="466" y="374"/>
                    </a:lnTo>
                    <a:lnTo>
                      <a:pt x="470" y="374"/>
                    </a:lnTo>
                    <a:lnTo>
                      <a:pt x="472" y="372"/>
                    </a:lnTo>
                    <a:lnTo>
                      <a:pt x="470" y="372"/>
                    </a:lnTo>
                    <a:lnTo>
                      <a:pt x="466" y="372"/>
                    </a:lnTo>
                    <a:lnTo>
                      <a:pt x="464" y="370"/>
                    </a:lnTo>
                    <a:lnTo>
                      <a:pt x="464" y="368"/>
                    </a:lnTo>
                    <a:lnTo>
                      <a:pt x="462" y="366"/>
                    </a:lnTo>
                    <a:lnTo>
                      <a:pt x="458" y="366"/>
                    </a:lnTo>
                    <a:lnTo>
                      <a:pt x="456" y="364"/>
                    </a:lnTo>
                    <a:lnTo>
                      <a:pt x="456" y="364"/>
                    </a:lnTo>
                    <a:lnTo>
                      <a:pt x="454" y="366"/>
                    </a:lnTo>
                    <a:lnTo>
                      <a:pt x="448" y="364"/>
                    </a:lnTo>
                    <a:lnTo>
                      <a:pt x="446" y="362"/>
                    </a:lnTo>
                    <a:lnTo>
                      <a:pt x="442" y="362"/>
                    </a:lnTo>
                    <a:lnTo>
                      <a:pt x="438" y="358"/>
                    </a:lnTo>
                    <a:lnTo>
                      <a:pt x="436" y="356"/>
                    </a:lnTo>
                    <a:lnTo>
                      <a:pt x="436" y="356"/>
                    </a:lnTo>
                    <a:lnTo>
                      <a:pt x="432" y="350"/>
                    </a:lnTo>
                    <a:lnTo>
                      <a:pt x="434" y="350"/>
                    </a:lnTo>
                    <a:lnTo>
                      <a:pt x="434" y="348"/>
                    </a:lnTo>
                    <a:lnTo>
                      <a:pt x="438" y="346"/>
                    </a:lnTo>
                    <a:lnTo>
                      <a:pt x="440" y="346"/>
                    </a:lnTo>
                    <a:lnTo>
                      <a:pt x="442" y="350"/>
                    </a:lnTo>
                    <a:lnTo>
                      <a:pt x="448" y="352"/>
                    </a:lnTo>
                    <a:lnTo>
                      <a:pt x="452" y="350"/>
                    </a:lnTo>
                    <a:lnTo>
                      <a:pt x="454" y="346"/>
                    </a:lnTo>
                    <a:lnTo>
                      <a:pt x="452" y="342"/>
                    </a:lnTo>
                    <a:lnTo>
                      <a:pt x="448" y="340"/>
                    </a:lnTo>
                    <a:lnTo>
                      <a:pt x="444" y="342"/>
                    </a:lnTo>
                    <a:lnTo>
                      <a:pt x="442" y="340"/>
                    </a:lnTo>
                    <a:lnTo>
                      <a:pt x="442" y="340"/>
                    </a:lnTo>
                    <a:lnTo>
                      <a:pt x="444" y="340"/>
                    </a:lnTo>
                    <a:lnTo>
                      <a:pt x="446" y="340"/>
                    </a:lnTo>
                    <a:lnTo>
                      <a:pt x="446" y="336"/>
                    </a:lnTo>
                    <a:lnTo>
                      <a:pt x="448" y="332"/>
                    </a:lnTo>
                    <a:lnTo>
                      <a:pt x="452" y="330"/>
                    </a:lnTo>
                    <a:lnTo>
                      <a:pt x="454" y="332"/>
                    </a:lnTo>
                    <a:lnTo>
                      <a:pt x="462" y="332"/>
                    </a:lnTo>
                    <a:lnTo>
                      <a:pt x="466" y="334"/>
                    </a:lnTo>
                    <a:lnTo>
                      <a:pt x="468" y="336"/>
                    </a:lnTo>
                    <a:lnTo>
                      <a:pt x="476" y="338"/>
                    </a:lnTo>
                    <a:lnTo>
                      <a:pt x="476" y="340"/>
                    </a:lnTo>
                    <a:lnTo>
                      <a:pt x="478" y="342"/>
                    </a:lnTo>
                    <a:lnTo>
                      <a:pt x="484" y="346"/>
                    </a:lnTo>
                    <a:lnTo>
                      <a:pt x="488" y="348"/>
                    </a:lnTo>
                    <a:lnTo>
                      <a:pt x="494" y="346"/>
                    </a:lnTo>
                    <a:lnTo>
                      <a:pt x="500" y="342"/>
                    </a:lnTo>
                    <a:lnTo>
                      <a:pt x="502" y="344"/>
                    </a:lnTo>
                    <a:lnTo>
                      <a:pt x="502" y="344"/>
                    </a:lnTo>
                    <a:lnTo>
                      <a:pt x="506" y="344"/>
                    </a:lnTo>
                    <a:lnTo>
                      <a:pt x="504" y="348"/>
                    </a:lnTo>
                    <a:lnTo>
                      <a:pt x="506" y="352"/>
                    </a:lnTo>
                    <a:lnTo>
                      <a:pt x="506" y="354"/>
                    </a:lnTo>
                    <a:lnTo>
                      <a:pt x="502" y="356"/>
                    </a:lnTo>
                    <a:lnTo>
                      <a:pt x="502" y="358"/>
                    </a:lnTo>
                    <a:lnTo>
                      <a:pt x="502" y="362"/>
                    </a:lnTo>
                    <a:lnTo>
                      <a:pt x="502" y="366"/>
                    </a:lnTo>
                    <a:lnTo>
                      <a:pt x="506" y="368"/>
                    </a:lnTo>
                    <a:lnTo>
                      <a:pt x="506" y="372"/>
                    </a:lnTo>
                    <a:lnTo>
                      <a:pt x="506" y="374"/>
                    </a:lnTo>
                    <a:lnTo>
                      <a:pt x="506" y="382"/>
                    </a:lnTo>
                    <a:lnTo>
                      <a:pt x="508" y="382"/>
                    </a:lnTo>
                    <a:lnTo>
                      <a:pt x="508" y="378"/>
                    </a:lnTo>
                    <a:lnTo>
                      <a:pt x="508" y="376"/>
                    </a:lnTo>
                    <a:lnTo>
                      <a:pt x="510" y="376"/>
                    </a:lnTo>
                    <a:lnTo>
                      <a:pt x="510" y="372"/>
                    </a:lnTo>
                    <a:lnTo>
                      <a:pt x="512" y="372"/>
                    </a:lnTo>
                    <a:lnTo>
                      <a:pt x="512" y="368"/>
                    </a:lnTo>
                    <a:lnTo>
                      <a:pt x="514" y="368"/>
                    </a:lnTo>
                    <a:lnTo>
                      <a:pt x="516" y="374"/>
                    </a:lnTo>
                    <a:lnTo>
                      <a:pt x="516" y="378"/>
                    </a:lnTo>
                    <a:lnTo>
                      <a:pt x="518" y="380"/>
                    </a:lnTo>
                    <a:lnTo>
                      <a:pt x="516" y="382"/>
                    </a:lnTo>
                    <a:lnTo>
                      <a:pt x="516" y="384"/>
                    </a:lnTo>
                    <a:lnTo>
                      <a:pt x="514" y="386"/>
                    </a:lnTo>
                    <a:lnTo>
                      <a:pt x="518" y="388"/>
                    </a:lnTo>
                    <a:lnTo>
                      <a:pt x="522" y="388"/>
                    </a:lnTo>
                    <a:lnTo>
                      <a:pt x="526" y="390"/>
                    </a:lnTo>
                    <a:lnTo>
                      <a:pt x="528" y="392"/>
                    </a:lnTo>
                    <a:lnTo>
                      <a:pt x="528" y="396"/>
                    </a:lnTo>
                    <a:lnTo>
                      <a:pt x="532" y="396"/>
                    </a:lnTo>
                    <a:lnTo>
                      <a:pt x="536" y="396"/>
                    </a:lnTo>
                    <a:lnTo>
                      <a:pt x="540" y="402"/>
                    </a:lnTo>
                    <a:lnTo>
                      <a:pt x="540" y="400"/>
                    </a:lnTo>
                    <a:lnTo>
                      <a:pt x="540" y="396"/>
                    </a:lnTo>
                    <a:lnTo>
                      <a:pt x="544" y="394"/>
                    </a:lnTo>
                    <a:lnTo>
                      <a:pt x="548" y="394"/>
                    </a:lnTo>
                    <a:lnTo>
                      <a:pt x="552" y="398"/>
                    </a:lnTo>
                    <a:lnTo>
                      <a:pt x="556" y="398"/>
                    </a:lnTo>
                    <a:lnTo>
                      <a:pt x="558" y="400"/>
                    </a:lnTo>
                    <a:lnTo>
                      <a:pt x="560" y="404"/>
                    </a:lnTo>
                    <a:lnTo>
                      <a:pt x="560" y="400"/>
                    </a:lnTo>
                    <a:lnTo>
                      <a:pt x="558" y="396"/>
                    </a:lnTo>
                    <a:lnTo>
                      <a:pt x="554" y="396"/>
                    </a:lnTo>
                    <a:lnTo>
                      <a:pt x="552" y="396"/>
                    </a:lnTo>
                    <a:lnTo>
                      <a:pt x="548" y="392"/>
                    </a:lnTo>
                    <a:lnTo>
                      <a:pt x="544" y="392"/>
                    </a:lnTo>
                    <a:lnTo>
                      <a:pt x="540" y="396"/>
                    </a:lnTo>
                    <a:lnTo>
                      <a:pt x="538" y="396"/>
                    </a:lnTo>
                    <a:lnTo>
                      <a:pt x="536" y="396"/>
                    </a:lnTo>
                    <a:lnTo>
                      <a:pt x="532" y="394"/>
                    </a:lnTo>
                    <a:lnTo>
                      <a:pt x="528" y="390"/>
                    </a:lnTo>
                    <a:lnTo>
                      <a:pt x="526" y="388"/>
                    </a:lnTo>
                    <a:lnTo>
                      <a:pt x="522" y="386"/>
                    </a:lnTo>
                    <a:lnTo>
                      <a:pt x="520" y="382"/>
                    </a:lnTo>
                    <a:lnTo>
                      <a:pt x="520" y="384"/>
                    </a:lnTo>
                    <a:lnTo>
                      <a:pt x="522" y="384"/>
                    </a:lnTo>
                    <a:lnTo>
                      <a:pt x="526" y="378"/>
                    </a:lnTo>
                    <a:lnTo>
                      <a:pt x="524" y="376"/>
                    </a:lnTo>
                    <a:lnTo>
                      <a:pt x="520" y="372"/>
                    </a:lnTo>
                    <a:lnTo>
                      <a:pt x="520" y="368"/>
                    </a:lnTo>
                    <a:lnTo>
                      <a:pt x="516" y="362"/>
                    </a:lnTo>
                    <a:lnTo>
                      <a:pt x="512" y="360"/>
                    </a:lnTo>
                    <a:lnTo>
                      <a:pt x="510" y="356"/>
                    </a:lnTo>
                    <a:lnTo>
                      <a:pt x="512" y="354"/>
                    </a:lnTo>
                    <a:lnTo>
                      <a:pt x="510" y="350"/>
                    </a:lnTo>
                    <a:lnTo>
                      <a:pt x="510" y="344"/>
                    </a:lnTo>
                    <a:lnTo>
                      <a:pt x="506" y="342"/>
                    </a:lnTo>
                    <a:lnTo>
                      <a:pt x="506" y="342"/>
                    </a:lnTo>
                    <a:lnTo>
                      <a:pt x="502" y="340"/>
                    </a:lnTo>
                    <a:lnTo>
                      <a:pt x="494" y="338"/>
                    </a:lnTo>
                    <a:lnTo>
                      <a:pt x="492" y="336"/>
                    </a:lnTo>
                    <a:lnTo>
                      <a:pt x="490" y="334"/>
                    </a:lnTo>
                    <a:lnTo>
                      <a:pt x="490" y="330"/>
                    </a:lnTo>
                    <a:lnTo>
                      <a:pt x="488" y="328"/>
                    </a:lnTo>
                    <a:lnTo>
                      <a:pt x="488" y="326"/>
                    </a:lnTo>
                    <a:lnTo>
                      <a:pt x="484" y="328"/>
                    </a:lnTo>
                    <a:lnTo>
                      <a:pt x="476" y="328"/>
                    </a:lnTo>
                    <a:lnTo>
                      <a:pt x="474" y="328"/>
                    </a:lnTo>
                    <a:lnTo>
                      <a:pt x="470" y="326"/>
                    </a:lnTo>
                    <a:lnTo>
                      <a:pt x="470" y="322"/>
                    </a:lnTo>
                    <a:lnTo>
                      <a:pt x="468" y="322"/>
                    </a:lnTo>
                    <a:lnTo>
                      <a:pt x="468" y="320"/>
                    </a:lnTo>
                    <a:lnTo>
                      <a:pt x="468" y="316"/>
                    </a:lnTo>
                    <a:lnTo>
                      <a:pt x="464" y="310"/>
                    </a:lnTo>
                    <a:lnTo>
                      <a:pt x="460" y="308"/>
                    </a:lnTo>
                    <a:lnTo>
                      <a:pt x="462" y="306"/>
                    </a:lnTo>
                    <a:lnTo>
                      <a:pt x="460" y="304"/>
                    </a:lnTo>
                    <a:lnTo>
                      <a:pt x="458" y="304"/>
                    </a:lnTo>
                    <a:lnTo>
                      <a:pt x="458" y="302"/>
                    </a:lnTo>
                    <a:lnTo>
                      <a:pt x="458" y="300"/>
                    </a:lnTo>
                    <a:lnTo>
                      <a:pt x="458" y="298"/>
                    </a:lnTo>
                    <a:lnTo>
                      <a:pt x="456" y="296"/>
                    </a:lnTo>
                    <a:lnTo>
                      <a:pt x="456" y="294"/>
                    </a:lnTo>
                    <a:lnTo>
                      <a:pt x="460" y="294"/>
                    </a:lnTo>
                    <a:lnTo>
                      <a:pt x="464" y="290"/>
                    </a:lnTo>
                    <a:lnTo>
                      <a:pt x="466" y="290"/>
                    </a:lnTo>
                    <a:lnTo>
                      <a:pt x="474" y="290"/>
                    </a:lnTo>
                    <a:lnTo>
                      <a:pt x="482" y="286"/>
                    </a:lnTo>
                    <a:lnTo>
                      <a:pt x="486" y="282"/>
                    </a:lnTo>
                    <a:lnTo>
                      <a:pt x="490" y="282"/>
                    </a:lnTo>
                    <a:lnTo>
                      <a:pt x="492" y="282"/>
                    </a:lnTo>
                    <a:lnTo>
                      <a:pt x="494" y="282"/>
                    </a:lnTo>
                    <a:lnTo>
                      <a:pt x="496" y="278"/>
                    </a:lnTo>
                    <a:lnTo>
                      <a:pt x="500" y="278"/>
                    </a:lnTo>
                    <a:lnTo>
                      <a:pt x="508" y="274"/>
                    </a:lnTo>
                    <a:lnTo>
                      <a:pt x="510" y="274"/>
                    </a:lnTo>
                    <a:lnTo>
                      <a:pt x="508" y="278"/>
                    </a:lnTo>
                    <a:lnTo>
                      <a:pt x="508" y="278"/>
                    </a:lnTo>
                    <a:lnTo>
                      <a:pt x="506" y="280"/>
                    </a:lnTo>
                    <a:lnTo>
                      <a:pt x="504" y="284"/>
                    </a:lnTo>
                    <a:lnTo>
                      <a:pt x="504" y="288"/>
                    </a:lnTo>
                    <a:lnTo>
                      <a:pt x="510" y="292"/>
                    </a:lnTo>
                    <a:lnTo>
                      <a:pt x="514" y="292"/>
                    </a:lnTo>
                    <a:lnTo>
                      <a:pt x="512" y="290"/>
                    </a:lnTo>
                    <a:lnTo>
                      <a:pt x="508" y="286"/>
                    </a:lnTo>
                    <a:lnTo>
                      <a:pt x="506" y="284"/>
                    </a:lnTo>
                    <a:lnTo>
                      <a:pt x="510" y="282"/>
                    </a:lnTo>
                    <a:lnTo>
                      <a:pt x="514" y="278"/>
                    </a:lnTo>
                    <a:lnTo>
                      <a:pt x="516" y="274"/>
                    </a:lnTo>
                    <a:lnTo>
                      <a:pt x="514" y="270"/>
                    </a:lnTo>
                    <a:lnTo>
                      <a:pt x="512" y="270"/>
                    </a:lnTo>
                    <a:lnTo>
                      <a:pt x="508" y="268"/>
                    </a:lnTo>
                    <a:lnTo>
                      <a:pt x="508" y="266"/>
                    </a:lnTo>
                    <a:lnTo>
                      <a:pt x="504" y="266"/>
                    </a:lnTo>
                    <a:lnTo>
                      <a:pt x="504" y="268"/>
                    </a:lnTo>
                    <a:lnTo>
                      <a:pt x="502" y="266"/>
                    </a:lnTo>
                    <a:lnTo>
                      <a:pt x="500" y="264"/>
                    </a:lnTo>
                    <a:lnTo>
                      <a:pt x="496" y="264"/>
                    </a:lnTo>
                    <a:lnTo>
                      <a:pt x="494" y="264"/>
                    </a:lnTo>
                    <a:lnTo>
                      <a:pt x="492" y="260"/>
                    </a:lnTo>
                    <a:lnTo>
                      <a:pt x="492" y="260"/>
                    </a:lnTo>
                    <a:lnTo>
                      <a:pt x="494" y="258"/>
                    </a:lnTo>
                    <a:lnTo>
                      <a:pt x="494" y="258"/>
                    </a:lnTo>
                    <a:lnTo>
                      <a:pt x="498" y="260"/>
                    </a:lnTo>
                    <a:lnTo>
                      <a:pt x="500" y="260"/>
                    </a:lnTo>
                    <a:lnTo>
                      <a:pt x="502" y="258"/>
                    </a:lnTo>
                    <a:lnTo>
                      <a:pt x="502" y="256"/>
                    </a:lnTo>
                    <a:lnTo>
                      <a:pt x="500" y="258"/>
                    </a:lnTo>
                    <a:lnTo>
                      <a:pt x="498" y="258"/>
                    </a:lnTo>
                    <a:lnTo>
                      <a:pt x="496" y="256"/>
                    </a:lnTo>
                    <a:lnTo>
                      <a:pt x="494" y="254"/>
                    </a:lnTo>
                    <a:lnTo>
                      <a:pt x="492" y="254"/>
                    </a:lnTo>
                    <a:lnTo>
                      <a:pt x="488" y="252"/>
                    </a:lnTo>
                    <a:lnTo>
                      <a:pt x="486" y="254"/>
                    </a:lnTo>
                    <a:lnTo>
                      <a:pt x="484" y="250"/>
                    </a:lnTo>
                    <a:lnTo>
                      <a:pt x="486" y="250"/>
                    </a:lnTo>
                    <a:lnTo>
                      <a:pt x="486" y="246"/>
                    </a:lnTo>
                    <a:lnTo>
                      <a:pt x="484" y="246"/>
                    </a:lnTo>
                    <a:lnTo>
                      <a:pt x="484" y="244"/>
                    </a:lnTo>
                    <a:lnTo>
                      <a:pt x="486" y="244"/>
                    </a:lnTo>
                    <a:lnTo>
                      <a:pt x="488" y="248"/>
                    </a:lnTo>
                    <a:lnTo>
                      <a:pt x="492" y="248"/>
                    </a:lnTo>
                    <a:lnTo>
                      <a:pt x="494" y="252"/>
                    </a:lnTo>
                    <a:lnTo>
                      <a:pt x="494" y="250"/>
                    </a:lnTo>
                    <a:lnTo>
                      <a:pt x="494" y="248"/>
                    </a:lnTo>
                    <a:lnTo>
                      <a:pt x="496" y="246"/>
                    </a:lnTo>
                    <a:lnTo>
                      <a:pt x="496" y="242"/>
                    </a:lnTo>
                    <a:lnTo>
                      <a:pt x="494" y="240"/>
                    </a:lnTo>
                    <a:lnTo>
                      <a:pt x="496" y="238"/>
                    </a:lnTo>
                    <a:lnTo>
                      <a:pt x="498" y="238"/>
                    </a:lnTo>
                    <a:lnTo>
                      <a:pt x="498" y="236"/>
                    </a:lnTo>
                    <a:lnTo>
                      <a:pt x="492" y="236"/>
                    </a:lnTo>
                    <a:lnTo>
                      <a:pt x="492" y="238"/>
                    </a:lnTo>
                    <a:lnTo>
                      <a:pt x="490" y="238"/>
                    </a:lnTo>
                    <a:lnTo>
                      <a:pt x="490" y="236"/>
                    </a:lnTo>
                    <a:lnTo>
                      <a:pt x="492" y="234"/>
                    </a:lnTo>
                    <a:lnTo>
                      <a:pt x="496" y="232"/>
                    </a:lnTo>
                    <a:lnTo>
                      <a:pt x="500" y="232"/>
                    </a:lnTo>
                    <a:lnTo>
                      <a:pt x="500" y="230"/>
                    </a:lnTo>
                    <a:lnTo>
                      <a:pt x="502" y="226"/>
                    </a:lnTo>
                    <a:lnTo>
                      <a:pt x="502" y="224"/>
                    </a:lnTo>
                    <a:lnTo>
                      <a:pt x="502" y="224"/>
                    </a:lnTo>
                    <a:lnTo>
                      <a:pt x="502" y="222"/>
                    </a:lnTo>
                    <a:lnTo>
                      <a:pt x="504" y="220"/>
                    </a:lnTo>
                    <a:lnTo>
                      <a:pt x="506" y="220"/>
                    </a:lnTo>
                    <a:lnTo>
                      <a:pt x="506" y="220"/>
                    </a:lnTo>
                    <a:lnTo>
                      <a:pt x="508" y="220"/>
                    </a:lnTo>
                    <a:lnTo>
                      <a:pt x="508" y="218"/>
                    </a:lnTo>
                    <a:lnTo>
                      <a:pt x="510" y="218"/>
                    </a:lnTo>
                    <a:lnTo>
                      <a:pt x="508" y="216"/>
                    </a:lnTo>
                    <a:lnTo>
                      <a:pt x="510" y="214"/>
                    </a:lnTo>
                    <a:lnTo>
                      <a:pt x="512" y="214"/>
                    </a:lnTo>
                    <a:lnTo>
                      <a:pt x="514" y="212"/>
                    </a:lnTo>
                    <a:lnTo>
                      <a:pt x="514" y="210"/>
                    </a:lnTo>
                    <a:lnTo>
                      <a:pt x="516" y="210"/>
                    </a:lnTo>
                    <a:lnTo>
                      <a:pt x="518" y="210"/>
                    </a:lnTo>
                    <a:lnTo>
                      <a:pt x="522" y="210"/>
                    </a:lnTo>
                    <a:lnTo>
                      <a:pt x="520" y="208"/>
                    </a:lnTo>
                    <a:lnTo>
                      <a:pt x="522" y="206"/>
                    </a:lnTo>
                    <a:lnTo>
                      <a:pt x="526" y="206"/>
                    </a:lnTo>
                    <a:lnTo>
                      <a:pt x="530" y="204"/>
                    </a:lnTo>
                    <a:lnTo>
                      <a:pt x="532" y="202"/>
                    </a:lnTo>
                    <a:lnTo>
                      <a:pt x="538" y="198"/>
                    </a:lnTo>
                    <a:lnTo>
                      <a:pt x="538" y="196"/>
                    </a:lnTo>
                    <a:lnTo>
                      <a:pt x="538" y="196"/>
                    </a:lnTo>
                    <a:lnTo>
                      <a:pt x="534" y="198"/>
                    </a:lnTo>
                    <a:lnTo>
                      <a:pt x="532" y="196"/>
                    </a:lnTo>
                    <a:lnTo>
                      <a:pt x="528" y="200"/>
                    </a:lnTo>
                    <a:lnTo>
                      <a:pt x="526" y="198"/>
                    </a:lnTo>
                    <a:lnTo>
                      <a:pt x="528" y="192"/>
                    </a:lnTo>
                    <a:lnTo>
                      <a:pt x="528" y="192"/>
                    </a:lnTo>
                    <a:lnTo>
                      <a:pt x="530" y="190"/>
                    </a:lnTo>
                    <a:lnTo>
                      <a:pt x="530" y="190"/>
                    </a:lnTo>
                    <a:lnTo>
                      <a:pt x="532" y="192"/>
                    </a:lnTo>
                    <a:lnTo>
                      <a:pt x="532" y="192"/>
                    </a:lnTo>
                    <a:lnTo>
                      <a:pt x="534" y="190"/>
                    </a:lnTo>
                    <a:lnTo>
                      <a:pt x="530" y="188"/>
                    </a:lnTo>
                    <a:lnTo>
                      <a:pt x="534" y="188"/>
                    </a:lnTo>
                    <a:lnTo>
                      <a:pt x="536" y="188"/>
                    </a:lnTo>
                    <a:lnTo>
                      <a:pt x="538" y="188"/>
                    </a:lnTo>
                    <a:lnTo>
                      <a:pt x="542" y="186"/>
                    </a:lnTo>
                    <a:lnTo>
                      <a:pt x="544" y="188"/>
                    </a:lnTo>
                    <a:lnTo>
                      <a:pt x="550" y="184"/>
                    </a:lnTo>
                    <a:lnTo>
                      <a:pt x="554" y="186"/>
                    </a:lnTo>
                    <a:lnTo>
                      <a:pt x="554" y="188"/>
                    </a:lnTo>
                    <a:lnTo>
                      <a:pt x="552" y="192"/>
                    </a:lnTo>
                    <a:lnTo>
                      <a:pt x="552" y="194"/>
                    </a:lnTo>
                    <a:lnTo>
                      <a:pt x="554" y="196"/>
                    </a:lnTo>
                    <a:lnTo>
                      <a:pt x="556" y="192"/>
                    </a:lnTo>
                    <a:lnTo>
                      <a:pt x="558" y="188"/>
                    </a:lnTo>
                    <a:lnTo>
                      <a:pt x="558" y="186"/>
                    </a:lnTo>
                    <a:lnTo>
                      <a:pt x="558" y="186"/>
                    </a:lnTo>
                    <a:lnTo>
                      <a:pt x="560" y="188"/>
                    </a:lnTo>
                    <a:lnTo>
                      <a:pt x="560" y="192"/>
                    </a:lnTo>
                    <a:lnTo>
                      <a:pt x="562" y="192"/>
                    </a:lnTo>
                    <a:lnTo>
                      <a:pt x="564" y="188"/>
                    </a:lnTo>
                    <a:lnTo>
                      <a:pt x="562" y="186"/>
                    </a:lnTo>
                    <a:lnTo>
                      <a:pt x="564" y="184"/>
                    </a:lnTo>
                    <a:lnTo>
                      <a:pt x="566" y="186"/>
                    </a:lnTo>
                    <a:lnTo>
                      <a:pt x="566" y="188"/>
                    </a:lnTo>
                    <a:lnTo>
                      <a:pt x="568" y="186"/>
                    </a:lnTo>
                    <a:lnTo>
                      <a:pt x="570" y="184"/>
                    </a:lnTo>
                    <a:lnTo>
                      <a:pt x="568" y="182"/>
                    </a:lnTo>
                    <a:lnTo>
                      <a:pt x="570" y="182"/>
                    </a:lnTo>
                    <a:lnTo>
                      <a:pt x="572" y="180"/>
                    </a:lnTo>
                    <a:lnTo>
                      <a:pt x="570" y="180"/>
                    </a:lnTo>
                    <a:lnTo>
                      <a:pt x="572" y="176"/>
                    </a:lnTo>
                    <a:lnTo>
                      <a:pt x="576" y="176"/>
                    </a:lnTo>
                    <a:lnTo>
                      <a:pt x="578" y="174"/>
                    </a:lnTo>
                    <a:lnTo>
                      <a:pt x="580" y="176"/>
                    </a:lnTo>
                    <a:lnTo>
                      <a:pt x="580" y="178"/>
                    </a:lnTo>
                    <a:lnTo>
                      <a:pt x="580" y="178"/>
                    </a:lnTo>
                    <a:lnTo>
                      <a:pt x="584" y="178"/>
                    </a:lnTo>
                    <a:lnTo>
                      <a:pt x="584" y="182"/>
                    </a:lnTo>
                    <a:lnTo>
                      <a:pt x="586" y="182"/>
                    </a:lnTo>
                    <a:lnTo>
                      <a:pt x="584" y="188"/>
                    </a:lnTo>
                    <a:lnTo>
                      <a:pt x="586" y="188"/>
                    </a:lnTo>
                    <a:lnTo>
                      <a:pt x="588" y="182"/>
                    </a:lnTo>
                    <a:lnTo>
                      <a:pt x="586" y="176"/>
                    </a:lnTo>
                    <a:lnTo>
                      <a:pt x="582" y="174"/>
                    </a:lnTo>
                    <a:lnTo>
                      <a:pt x="582" y="172"/>
                    </a:lnTo>
                    <a:lnTo>
                      <a:pt x="578" y="174"/>
                    </a:lnTo>
                    <a:lnTo>
                      <a:pt x="576" y="172"/>
                    </a:lnTo>
                    <a:lnTo>
                      <a:pt x="574" y="174"/>
                    </a:lnTo>
                    <a:lnTo>
                      <a:pt x="574" y="170"/>
                    </a:lnTo>
                    <a:lnTo>
                      <a:pt x="570" y="170"/>
                    </a:lnTo>
                    <a:lnTo>
                      <a:pt x="570" y="168"/>
                    </a:lnTo>
                    <a:lnTo>
                      <a:pt x="572" y="166"/>
                    </a:lnTo>
                    <a:lnTo>
                      <a:pt x="576" y="166"/>
                    </a:lnTo>
                    <a:lnTo>
                      <a:pt x="578" y="166"/>
                    </a:lnTo>
                    <a:lnTo>
                      <a:pt x="582" y="166"/>
                    </a:lnTo>
                    <a:lnTo>
                      <a:pt x="584" y="166"/>
                    </a:lnTo>
                    <a:lnTo>
                      <a:pt x="586" y="164"/>
                    </a:lnTo>
                    <a:lnTo>
                      <a:pt x="588" y="166"/>
                    </a:lnTo>
                    <a:lnTo>
                      <a:pt x="594" y="164"/>
                    </a:lnTo>
                    <a:lnTo>
                      <a:pt x="596" y="166"/>
                    </a:lnTo>
                    <a:lnTo>
                      <a:pt x="598" y="164"/>
                    </a:lnTo>
                    <a:lnTo>
                      <a:pt x="600" y="166"/>
                    </a:lnTo>
                    <a:lnTo>
                      <a:pt x="602" y="164"/>
                    </a:lnTo>
                    <a:lnTo>
                      <a:pt x="602" y="162"/>
                    </a:lnTo>
                    <a:lnTo>
                      <a:pt x="598" y="162"/>
                    </a:lnTo>
                    <a:lnTo>
                      <a:pt x="594" y="160"/>
                    </a:lnTo>
                    <a:lnTo>
                      <a:pt x="590" y="162"/>
                    </a:lnTo>
                    <a:lnTo>
                      <a:pt x="586" y="162"/>
                    </a:lnTo>
                    <a:lnTo>
                      <a:pt x="586" y="160"/>
                    </a:lnTo>
                    <a:lnTo>
                      <a:pt x="584" y="156"/>
                    </a:lnTo>
                    <a:lnTo>
                      <a:pt x="588" y="154"/>
                    </a:lnTo>
                    <a:lnTo>
                      <a:pt x="584" y="154"/>
                    </a:lnTo>
                    <a:lnTo>
                      <a:pt x="582" y="150"/>
                    </a:lnTo>
                    <a:lnTo>
                      <a:pt x="580" y="150"/>
                    </a:lnTo>
                    <a:lnTo>
                      <a:pt x="578" y="146"/>
                    </a:lnTo>
                    <a:lnTo>
                      <a:pt x="576" y="144"/>
                    </a:lnTo>
                    <a:lnTo>
                      <a:pt x="580" y="144"/>
                    </a:lnTo>
                    <a:lnTo>
                      <a:pt x="580" y="140"/>
                    </a:lnTo>
                    <a:lnTo>
                      <a:pt x="576" y="138"/>
                    </a:lnTo>
                    <a:lnTo>
                      <a:pt x="576" y="126"/>
                    </a:lnTo>
                    <a:lnTo>
                      <a:pt x="580" y="124"/>
                    </a:lnTo>
                    <a:lnTo>
                      <a:pt x="578" y="120"/>
                    </a:lnTo>
                    <a:lnTo>
                      <a:pt x="580" y="118"/>
                    </a:lnTo>
                    <a:lnTo>
                      <a:pt x="582" y="114"/>
                    </a:lnTo>
                    <a:lnTo>
                      <a:pt x="580" y="112"/>
                    </a:lnTo>
                    <a:lnTo>
                      <a:pt x="582" y="112"/>
                    </a:lnTo>
                    <a:lnTo>
                      <a:pt x="582" y="110"/>
                    </a:lnTo>
                    <a:lnTo>
                      <a:pt x="586" y="106"/>
                    </a:lnTo>
                    <a:lnTo>
                      <a:pt x="588" y="106"/>
                    </a:lnTo>
                    <a:lnTo>
                      <a:pt x="590" y="110"/>
                    </a:lnTo>
                    <a:lnTo>
                      <a:pt x="592" y="108"/>
                    </a:lnTo>
                    <a:lnTo>
                      <a:pt x="596" y="108"/>
                    </a:lnTo>
                    <a:lnTo>
                      <a:pt x="596" y="112"/>
                    </a:lnTo>
                    <a:lnTo>
                      <a:pt x="600" y="112"/>
                    </a:lnTo>
                    <a:lnTo>
                      <a:pt x="602" y="108"/>
                    </a:lnTo>
                    <a:lnTo>
                      <a:pt x="604" y="110"/>
                    </a:lnTo>
                    <a:lnTo>
                      <a:pt x="604" y="112"/>
                    </a:lnTo>
                    <a:lnTo>
                      <a:pt x="606" y="114"/>
                    </a:lnTo>
                    <a:lnTo>
                      <a:pt x="610" y="114"/>
                    </a:lnTo>
                    <a:lnTo>
                      <a:pt x="610" y="116"/>
                    </a:lnTo>
                    <a:lnTo>
                      <a:pt x="606" y="118"/>
                    </a:lnTo>
                    <a:lnTo>
                      <a:pt x="606" y="118"/>
                    </a:lnTo>
                    <a:lnTo>
                      <a:pt x="606" y="120"/>
                    </a:lnTo>
                    <a:lnTo>
                      <a:pt x="606" y="124"/>
                    </a:lnTo>
                    <a:lnTo>
                      <a:pt x="604" y="128"/>
                    </a:lnTo>
                    <a:lnTo>
                      <a:pt x="602" y="128"/>
                    </a:lnTo>
                    <a:lnTo>
                      <a:pt x="600" y="132"/>
                    </a:lnTo>
                    <a:lnTo>
                      <a:pt x="602" y="132"/>
                    </a:lnTo>
                    <a:lnTo>
                      <a:pt x="606" y="130"/>
                    </a:lnTo>
                    <a:lnTo>
                      <a:pt x="610" y="124"/>
                    </a:lnTo>
                    <a:lnTo>
                      <a:pt x="612" y="124"/>
                    </a:lnTo>
                    <a:lnTo>
                      <a:pt x="612" y="126"/>
                    </a:lnTo>
                    <a:lnTo>
                      <a:pt x="610" y="128"/>
                    </a:lnTo>
                    <a:lnTo>
                      <a:pt x="610" y="130"/>
                    </a:lnTo>
                    <a:lnTo>
                      <a:pt x="614" y="130"/>
                    </a:lnTo>
                    <a:lnTo>
                      <a:pt x="616" y="126"/>
                    </a:lnTo>
                    <a:lnTo>
                      <a:pt x="618" y="124"/>
                    </a:lnTo>
                    <a:lnTo>
                      <a:pt x="618" y="126"/>
                    </a:lnTo>
                    <a:lnTo>
                      <a:pt x="622" y="126"/>
                    </a:lnTo>
                    <a:lnTo>
                      <a:pt x="624" y="124"/>
                    </a:lnTo>
                    <a:lnTo>
                      <a:pt x="624" y="124"/>
                    </a:lnTo>
                    <a:lnTo>
                      <a:pt x="626" y="124"/>
                    </a:lnTo>
                    <a:lnTo>
                      <a:pt x="628" y="124"/>
                    </a:lnTo>
                    <a:lnTo>
                      <a:pt x="630" y="126"/>
                    </a:lnTo>
                    <a:lnTo>
                      <a:pt x="630" y="128"/>
                    </a:lnTo>
                    <a:lnTo>
                      <a:pt x="632" y="132"/>
                    </a:lnTo>
                    <a:lnTo>
                      <a:pt x="632" y="134"/>
                    </a:lnTo>
                    <a:lnTo>
                      <a:pt x="632" y="136"/>
                    </a:lnTo>
                    <a:lnTo>
                      <a:pt x="630" y="140"/>
                    </a:lnTo>
                    <a:lnTo>
                      <a:pt x="632" y="144"/>
                    </a:lnTo>
                    <a:lnTo>
                      <a:pt x="632" y="148"/>
                    </a:lnTo>
                    <a:lnTo>
                      <a:pt x="630" y="148"/>
                    </a:lnTo>
                    <a:lnTo>
                      <a:pt x="628" y="150"/>
                    </a:lnTo>
                    <a:lnTo>
                      <a:pt x="630" y="150"/>
                    </a:lnTo>
                    <a:lnTo>
                      <a:pt x="634" y="150"/>
                    </a:lnTo>
                    <a:lnTo>
                      <a:pt x="638" y="146"/>
                    </a:lnTo>
                    <a:lnTo>
                      <a:pt x="642" y="146"/>
                    </a:lnTo>
                    <a:lnTo>
                      <a:pt x="644" y="142"/>
                    </a:lnTo>
                    <a:lnTo>
                      <a:pt x="642" y="138"/>
                    </a:lnTo>
                    <a:lnTo>
                      <a:pt x="642" y="134"/>
                    </a:lnTo>
                    <a:lnTo>
                      <a:pt x="640" y="136"/>
                    </a:lnTo>
                    <a:lnTo>
                      <a:pt x="638" y="134"/>
                    </a:lnTo>
                    <a:lnTo>
                      <a:pt x="638" y="132"/>
                    </a:lnTo>
                    <a:lnTo>
                      <a:pt x="640" y="132"/>
                    </a:lnTo>
                    <a:lnTo>
                      <a:pt x="642" y="132"/>
                    </a:lnTo>
                    <a:lnTo>
                      <a:pt x="642" y="132"/>
                    </a:lnTo>
                    <a:lnTo>
                      <a:pt x="644" y="132"/>
                    </a:lnTo>
                    <a:lnTo>
                      <a:pt x="648" y="130"/>
                    </a:lnTo>
                    <a:lnTo>
                      <a:pt x="652" y="126"/>
                    </a:lnTo>
                    <a:lnTo>
                      <a:pt x="652" y="128"/>
                    </a:lnTo>
                    <a:lnTo>
                      <a:pt x="656" y="128"/>
                    </a:lnTo>
                    <a:lnTo>
                      <a:pt x="658" y="124"/>
                    </a:lnTo>
                    <a:lnTo>
                      <a:pt x="660" y="124"/>
                    </a:lnTo>
                    <a:lnTo>
                      <a:pt x="660" y="124"/>
                    </a:lnTo>
                    <a:lnTo>
                      <a:pt x="662" y="122"/>
                    </a:lnTo>
                    <a:lnTo>
                      <a:pt x="664" y="122"/>
                    </a:lnTo>
                    <a:lnTo>
                      <a:pt x="666" y="122"/>
                    </a:lnTo>
                    <a:lnTo>
                      <a:pt x="668" y="122"/>
                    </a:lnTo>
                    <a:lnTo>
                      <a:pt x="668" y="124"/>
                    </a:lnTo>
                    <a:lnTo>
                      <a:pt x="668" y="124"/>
                    </a:lnTo>
                    <a:lnTo>
                      <a:pt x="668" y="126"/>
                    </a:lnTo>
                    <a:lnTo>
                      <a:pt x="674" y="126"/>
                    </a:lnTo>
                    <a:lnTo>
                      <a:pt x="674" y="126"/>
                    </a:lnTo>
                    <a:lnTo>
                      <a:pt x="676" y="128"/>
                    </a:lnTo>
                    <a:lnTo>
                      <a:pt x="686" y="132"/>
                    </a:lnTo>
                    <a:lnTo>
                      <a:pt x="688" y="134"/>
                    </a:lnTo>
                    <a:lnTo>
                      <a:pt x="690" y="136"/>
                    </a:lnTo>
                    <a:lnTo>
                      <a:pt x="690" y="138"/>
                    </a:lnTo>
                    <a:lnTo>
                      <a:pt x="694" y="142"/>
                    </a:lnTo>
                    <a:lnTo>
                      <a:pt x="694" y="142"/>
                    </a:lnTo>
                    <a:lnTo>
                      <a:pt x="694" y="140"/>
                    </a:lnTo>
                    <a:lnTo>
                      <a:pt x="696" y="140"/>
                    </a:lnTo>
                    <a:lnTo>
                      <a:pt x="696" y="138"/>
                    </a:lnTo>
                    <a:lnTo>
                      <a:pt x="694" y="138"/>
                    </a:lnTo>
                    <a:lnTo>
                      <a:pt x="692" y="136"/>
                    </a:lnTo>
                    <a:lnTo>
                      <a:pt x="692" y="134"/>
                    </a:lnTo>
                    <a:lnTo>
                      <a:pt x="694" y="132"/>
                    </a:lnTo>
                    <a:lnTo>
                      <a:pt x="696" y="132"/>
                    </a:lnTo>
                    <a:lnTo>
                      <a:pt x="698" y="136"/>
                    </a:lnTo>
                    <a:lnTo>
                      <a:pt x="700" y="136"/>
                    </a:lnTo>
                    <a:lnTo>
                      <a:pt x="700" y="138"/>
                    </a:lnTo>
                    <a:lnTo>
                      <a:pt x="702" y="142"/>
                    </a:lnTo>
                    <a:lnTo>
                      <a:pt x="704" y="144"/>
                    </a:lnTo>
                    <a:lnTo>
                      <a:pt x="706" y="146"/>
                    </a:lnTo>
                    <a:lnTo>
                      <a:pt x="706" y="144"/>
                    </a:lnTo>
                    <a:lnTo>
                      <a:pt x="708" y="144"/>
                    </a:lnTo>
                    <a:lnTo>
                      <a:pt x="708" y="146"/>
                    </a:lnTo>
                    <a:lnTo>
                      <a:pt x="710" y="148"/>
                    </a:lnTo>
                    <a:lnTo>
                      <a:pt x="710" y="150"/>
                    </a:lnTo>
                    <a:lnTo>
                      <a:pt x="714" y="152"/>
                    </a:lnTo>
                    <a:lnTo>
                      <a:pt x="712" y="154"/>
                    </a:lnTo>
                    <a:lnTo>
                      <a:pt x="712" y="154"/>
                    </a:lnTo>
                    <a:lnTo>
                      <a:pt x="712" y="152"/>
                    </a:lnTo>
                    <a:lnTo>
                      <a:pt x="710" y="152"/>
                    </a:lnTo>
                    <a:lnTo>
                      <a:pt x="710" y="152"/>
                    </a:lnTo>
                    <a:lnTo>
                      <a:pt x="708" y="152"/>
                    </a:lnTo>
                    <a:lnTo>
                      <a:pt x="706" y="152"/>
                    </a:lnTo>
                    <a:lnTo>
                      <a:pt x="702" y="150"/>
                    </a:lnTo>
                    <a:lnTo>
                      <a:pt x="700" y="150"/>
                    </a:lnTo>
                    <a:lnTo>
                      <a:pt x="698" y="150"/>
                    </a:lnTo>
                    <a:lnTo>
                      <a:pt x="700" y="152"/>
                    </a:lnTo>
                    <a:lnTo>
                      <a:pt x="704" y="152"/>
                    </a:lnTo>
                    <a:lnTo>
                      <a:pt x="704" y="154"/>
                    </a:lnTo>
                    <a:lnTo>
                      <a:pt x="704" y="154"/>
                    </a:lnTo>
                    <a:lnTo>
                      <a:pt x="706" y="158"/>
                    </a:lnTo>
                    <a:lnTo>
                      <a:pt x="706" y="158"/>
                    </a:lnTo>
                    <a:lnTo>
                      <a:pt x="708" y="158"/>
                    </a:lnTo>
                    <a:lnTo>
                      <a:pt x="708" y="154"/>
                    </a:lnTo>
                    <a:lnTo>
                      <a:pt x="710" y="154"/>
                    </a:lnTo>
                    <a:lnTo>
                      <a:pt x="712" y="156"/>
                    </a:lnTo>
                    <a:lnTo>
                      <a:pt x="712" y="158"/>
                    </a:lnTo>
                    <a:lnTo>
                      <a:pt x="714" y="158"/>
                    </a:lnTo>
                    <a:lnTo>
                      <a:pt x="716" y="158"/>
                    </a:lnTo>
                    <a:lnTo>
                      <a:pt x="716" y="160"/>
                    </a:lnTo>
                    <a:lnTo>
                      <a:pt x="714" y="160"/>
                    </a:lnTo>
                    <a:lnTo>
                      <a:pt x="718" y="164"/>
                    </a:lnTo>
                    <a:lnTo>
                      <a:pt x="718" y="168"/>
                    </a:lnTo>
                    <a:lnTo>
                      <a:pt x="718" y="174"/>
                    </a:lnTo>
                    <a:lnTo>
                      <a:pt x="716" y="178"/>
                    </a:lnTo>
                    <a:lnTo>
                      <a:pt x="716" y="178"/>
                    </a:lnTo>
                    <a:lnTo>
                      <a:pt x="714" y="180"/>
                    </a:lnTo>
                    <a:lnTo>
                      <a:pt x="714" y="182"/>
                    </a:lnTo>
                    <a:lnTo>
                      <a:pt x="714" y="186"/>
                    </a:lnTo>
                    <a:lnTo>
                      <a:pt x="714" y="186"/>
                    </a:lnTo>
                    <a:lnTo>
                      <a:pt x="714" y="188"/>
                    </a:lnTo>
                    <a:lnTo>
                      <a:pt x="714" y="190"/>
                    </a:lnTo>
                    <a:lnTo>
                      <a:pt x="712" y="192"/>
                    </a:lnTo>
                    <a:lnTo>
                      <a:pt x="712" y="194"/>
                    </a:lnTo>
                    <a:lnTo>
                      <a:pt x="712" y="194"/>
                    </a:lnTo>
                    <a:lnTo>
                      <a:pt x="710" y="198"/>
                    </a:lnTo>
                    <a:lnTo>
                      <a:pt x="708" y="200"/>
                    </a:lnTo>
                    <a:lnTo>
                      <a:pt x="708" y="202"/>
                    </a:lnTo>
                    <a:lnTo>
                      <a:pt x="708" y="204"/>
                    </a:lnTo>
                    <a:lnTo>
                      <a:pt x="706" y="206"/>
                    </a:lnTo>
                    <a:lnTo>
                      <a:pt x="702" y="208"/>
                    </a:lnTo>
                    <a:lnTo>
                      <a:pt x="700" y="208"/>
                    </a:lnTo>
                    <a:lnTo>
                      <a:pt x="702" y="208"/>
                    </a:lnTo>
                    <a:lnTo>
                      <a:pt x="704" y="208"/>
                    </a:lnTo>
                    <a:lnTo>
                      <a:pt x="706" y="208"/>
                    </a:lnTo>
                    <a:lnTo>
                      <a:pt x="706" y="208"/>
                    </a:lnTo>
                    <a:lnTo>
                      <a:pt x="708" y="210"/>
                    </a:lnTo>
                    <a:lnTo>
                      <a:pt x="706" y="214"/>
                    </a:lnTo>
                    <a:lnTo>
                      <a:pt x="704" y="218"/>
                    </a:lnTo>
                    <a:lnTo>
                      <a:pt x="702" y="222"/>
                    </a:lnTo>
                    <a:lnTo>
                      <a:pt x="704" y="226"/>
                    </a:lnTo>
                    <a:lnTo>
                      <a:pt x="704" y="228"/>
                    </a:lnTo>
                    <a:lnTo>
                      <a:pt x="702" y="234"/>
                    </a:lnTo>
                    <a:lnTo>
                      <a:pt x="700" y="234"/>
                    </a:lnTo>
                    <a:lnTo>
                      <a:pt x="698" y="234"/>
                    </a:lnTo>
                    <a:lnTo>
                      <a:pt x="696" y="234"/>
                    </a:lnTo>
                    <a:lnTo>
                      <a:pt x="696" y="236"/>
                    </a:lnTo>
                    <a:lnTo>
                      <a:pt x="696" y="236"/>
                    </a:lnTo>
                    <a:lnTo>
                      <a:pt x="698" y="242"/>
                    </a:lnTo>
                    <a:lnTo>
                      <a:pt x="696" y="244"/>
                    </a:lnTo>
                    <a:lnTo>
                      <a:pt x="694" y="246"/>
                    </a:lnTo>
                    <a:lnTo>
                      <a:pt x="694" y="250"/>
                    </a:lnTo>
                    <a:lnTo>
                      <a:pt x="694" y="252"/>
                    </a:lnTo>
                    <a:lnTo>
                      <a:pt x="694" y="256"/>
                    </a:lnTo>
                    <a:lnTo>
                      <a:pt x="694" y="258"/>
                    </a:lnTo>
                    <a:lnTo>
                      <a:pt x="694" y="258"/>
                    </a:lnTo>
                    <a:lnTo>
                      <a:pt x="696" y="260"/>
                    </a:lnTo>
                    <a:lnTo>
                      <a:pt x="694" y="266"/>
                    </a:lnTo>
                    <a:lnTo>
                      <a:pt x="692" y="268"/>
                    </a:lnTo>
                    <a:lnTo>
                      <a:pt x="692" y="270"/>
                    </a:lnTo>
                    <a:lnTo>
                      <a:pt x="692" y="268"/>
                    </a:lnTo>
                    <a:lnTo>
                      <a:pt x="694" y="268"/>
                    </a:lnTo>
                    <a:lnTo>
                      <a:pt x="696" y="266"/>
                    </a:lnTo>
                    <a:lnTo>
                      <a:pt x="698" y="264"/>
                    </a:lnTo>
                    <a:lnTo>
                      <a:pt x="698" y="264"/>
                    </a:lnTo>
                    <a:lnTo>
                      <a:pt x="698" y="262"/>
                    </a:lnTo>
                    <a:lnTo>
                      <a:pt x="702" y="262"/>
                    </a:lnTo>
                    <a:lnTo>
                      <a:pt x="704" y="260"/>
                    </a:lnTo>
                    <a:lnTo>
                      <a:pt x="702" y="260"/>
                    </a:lnTo>
                    <a:lnTo>
                      <a:pt x="698" y="256"/>
                    </a:lnTo>
                    <a:lnTo>
                      <a:pt x="696" y="252"/>
                    </a:lnTo>
                    <a:lnTo>
                      <a:pt x="698" y="250"/>
                    </a:lnTo>
                    <a:lnTo>
                      <a:pt x="702" y="250"/>
                    </a:lnTo>
                    <a:lnTo>
                      <a:pt x="706" y="250"/>
                    </a:lnTo>
                    <a:lnTo>
                      <a:pt x="710" y="246"/>
                    </a:lnTo>
                    <a:lnTo>
                      <a:pt x="712" y="246"/>
                    </a:lnTo>
                    <a:lnTo>
                      <a:pt x="714" y="244"/>
                    </a:lnTo>
                    <a:lnTo>
                      <a:pt x="712" y="242"/>
                    </a:lnTo>
                    <a:lnTo>
                      <a:pt x="714" y="240"/>
                    </a:lnTo>
                    <a:lnTo>
                      <a:pt x="716" y="236"/>
                    </a:lnTo>
                    <a:lnTo>
                      <a:pt x="716" y="234"/>
                    </a:lnTo>
                    <a:lnTo>
                      <a:pt x="716" y="234"/>
                    </a:lnTo>
                    <a:lnTo>
                      <a:pt x="718" y="234"/>
                    </a:lnTo>
                    <a:lnTo>
                      <a:pt x="720" y="234"/>
                    </a:lnTo>
                    <a:lnTo>
                      <a:pt x="722" y="230"/>
                    </a:lnTo>
                    <a:lnTo>
                      <a:pt x="722" y="230"/>
                    </a:lnTo>
                    <a:lnTo>
                      <a:pt x="726" y="226"/>
                    </a:lnTo>
                    <a:lnTo>
                      <a:pt x="726" y="222"/>
                    </a:lnTo>
                    <a:lnTo>
                      <a:pt x="726" y="222"/>
                    </a:lnTo>
                    <a:lnTo>
                      <a:pt x="720" y="224"/>
                    </a:lnTo>
                    <a:lnTo>
                      <a:pt x="720" y="226"/>
                    </a:lnTo>
                    <a:lnTo>
                      <a:pt x="716" y="228"/>
                    </a:lnTo>
                    <a:lnTo>
                      <a:pt x="714" y="226"/>
                    </a:lnTo>
                    <a:lnTo>
                      <a:pt x="712" y="224"/>
                    </a:lnTo>
                    <a:lnTo>
                      <a:pt x="714" y="220"/>
                    </a:lnTo>
                    <a:lnTo>
                      <a:pt x="714" y="216"/>
                    </a:lnTo>
                    <a:lnTo>
                      <a:pt x="716" y="214"/>
                    </a:lnTo>
                    <a:lnTo>
                      <a:pt x="720" y="214"/>
                    </a:lnTo>
                    <a:lnTo>
                      <a:pt x="724" y="218"/>
                    </a:lnTo>
                    <a:lnTo>
                      <a:pt x="726" y="216"/>
                    </a:lnTo>
                    <a:lnTo>
                      <a:pt x="726" y="212"/>
                    </a:lnTo>
                    <a:lnTo>
                      <a:pt x="728" y="210"/>
                    </a:lnTo>
                    <a:lnTo>
                      <a:pt x="728" y="214"/>
                    </a:lnTo>
                    <a:lnTo>
                      <a:pt x="728" y="214"/>
                    </a:lnTo>
                    <a:lnTo>
                      <a:pt x="728" y="216"/>
                    </a:lnTo>
                    <a:lnTo>
                      <a:pt x="734" y="222"/>
                    </a:lnTo>
                    <a:lnTo>
                      <a:pt x="738" y="222"/>
                    </a:lnTo>
                    <a:lnTo>
                      <a:pt x="740" y="222"/>
                    </a:lnTo>
                    <a:lnTo>
                      <a:pt x="744" y="220"/>
                    </a:lnTo>
                    <a:lnTo>
                      <a:pt x="746" y="218"/>
                    </a:lnTo>
                    <a:lnTo>
                      <a:pt x="746" y="216"/>
                    </a:lnTo>
                    <a:lnTo>
                      <a:pt x="742" y="212"/>
                    </a:lnTo>
                    <a:lnTo>
                      <a:pt x="742" y="210"/>
                    </a:lnTo>
                    <a:lnTo>
                      <a:pt x="742" y="210"/>
                    </a:lnTo>
                    <a:lnTo>
                      <a:pt x="748" y="216"/>
                    </a:lnTo>
                    <a:lnTo>
                      <a:pt x="750" y="216"/>
                    </a:lnTo>
                    <a:lnTo>
                      <a:pt x="752" y="218"/>
                    </a:lnTo>
                    <a:lnTo>
                      <a:pt x="752" y="220"/>
                    </a:lnTo>
                    <a:lnTo>
                      <a:pt x="752" y="222"/>
                    </a:lnTo>
                    <a:lnTo>
                      <a:pt x="756" y="224"/>
                    </a:lnTo>
                    <a:lnTo>
                      <a:pt x="756" y="228"/>
                    </a:lnTo>
                    <a:lnTo>
                      <a:pt x="756" y="230"/>
                    </a:lnTo>
                    <a:lnTo>
                      <a:pt x="756" y="228"/>
                    </a:lnTo>
                    <a:lnTo>
                      <a:pt x="758" y="226"/>
                    </a:lnTo>
                    <a:lnTo>
                      <a:pt x="760" y="226"/>
                    </a:lnTo>
                    <a:lnTo>
                      <a:pt x="762" y="224"/>
                    </a:lnTo>
                    <a:lnTo>
                      <a:pt x="760" y="222"/>
                    </a:lnTo>
                    <a:lnTo>
                      <a:pt x="758" y="224"/>
                    </a:lnTo>
                    <a:lnTo>
                      <a:pt x="756" y="222"/>
                    </a:lnTo>
                    <a:lnTo>
                      <a:pt x="756" y="220"/>
                    </a:lnTo>
                    <a:lnTo>
                      <a:pt x="758" y="216"/>
                    </a:lnTo>
                    <a:lnTo>
                      <a:pt x="760" y="216"/>
                    </a:lnTo>
                    <a:lnTo>
                      <a:pt x="762" y="214"/>
                    </a:lnTo>
                    <a:lnTo>
                      <a:pt x="764" y="214"/>
                    </a:lnTo>
                    <a:lnTo>
                      <a:pt x="764" y="212"/>
                    </a:lnTo>
                    <a:lnTo>
                      <a:pt x="770" y="212"/>
                    </a:lnTo>
                    <a:lnTo>
                      <a:pt x="778" y="208"/>
                    </a:lnTo>
                    <a:lnTo>
                      <a:pt x="788" y="208"/>
                    </a:lnTo>
                    <a:lnTo>
                      <a:pt x="796" y="206"/>
                    </a:lnTo>
                    <a:lnTo>
                      <a:pt x="798" y="206"/>
                    </a:lnTo>
                    <a:lnTo>
                      <a:pt x="802" y="206"/>
                    </a:lnTo>
                    <a:lnTo>
                      <a:pt x="802" y="208"/>
                    </a:lnTo>
                    <a:lnTo>
                      <a:pt x="802" y="208"/>
                    </a:lnTo>
                    <a:lnTo>
                      <a:pt x="800" y="212"/>
                    </a:lnTo>
                    <a:lnTo>
                      <a:pt x="802" y="216"/>
                    </a:lnTo>
                    <a:lnTo>
                      <a:pt x="804" y="220"/>
                    </a:lnTo>
                    <a:lnTo>
                      <a:pt x="816" y="220"/>
                    </a:lnTo>
                    <a:lnTo>
                      <a:pt x="818" y="220"/>
                    </a:lnTo>
                    <a:lnTo>
                      <a:pt x="818" y="220"/>
                    </a:lnTo>
                    <a:lnTo>
                      <a:pt x="822" y="220"/>
                    </a:lnTo>
                    <a:lnTo>
                      <a:pt x="826" y="222"/>
                    </a:lnTo>
                    <a:lnTo>
                      <a:pt x="832" y="220"/>
                    </a:lnTo>
                    <a:lnTo>
                      <a:pt x="838" y="216"/>
                    </a:lnTo>
                    <a:lnTo>
                      <a:pt x="840" y="218"/>
                    </a:lnTo>
                    <a:lnTo>
                      <a:pt x="842" y="216"/>
                    </a:lnTo>
                    <a:lnTo>
                      <a:pt x="844" y="216"/>
                    </a:lnTo>
                    <a:lnTo>
                      <a:pt x="842" y="214"/>
                    </a:lnTo>
                    <a:lnTo>
                      <a:pt x="846" y="212"/>
                    </a:lnTo>
                    <a:lnTo>
                      <a:pt x="848" y="214"/>
                    </a:lnTo>
                    <a:lnTo>
                      <a:pt x="850" y="212"/>
                    </a:lnTo>
                    <a:lnTo>
                      <a:pt x="852" y="214"/>
                    </a:lnTo>
                    <a:lnTo>
                      <a:pt x="854" y="214"/>
                    </a:lnTo>
                    <a:lnTo>
                      <a:pt x="854" y="212"/>
                    </a:lnTo>
                    <a:lnTo>
                      <a:pt x="854" y="210"/>
                    </a:lnTo>
                    <a:lnTo>
                      <a:pt x="852" y="208"/>
                    </a:lnTo>
                    <a:lnTo>
                      <a:pt x="852" y="206"/>
                    </a:lnTo>
                    <a:lnTo>
                      <a:pt x="850" y="204"/>
                    </a:lnTo>
                    <a:lnTo>
                      <a:pt x="848" y="204"/>
                    </a:lnTo>
                    <a:lnTo>
                      <a:pt x="848" y="200"/>
                    </a:lnTo>
                    <a:lnTo>
                      <a:pt x="846" y="200"/>
                    </a:lnTo>
                    <a:lnTo>
                      <a:pt x="846" y="198"/>
                    </a:lnTo>
                    <a:lnTo>
                      <a:pt x="844" y="194"/>
                    </a:lnTo>
                    <a:lnTo>
                      <a:pt x="844" y="192"/>
                    </a:lnTo>
                    <a:lnTo>
                      <a:pt x="844" y="190"/>
                    </a:lnTo>
                    <a:lnTo>
                      <a:pt x="846" y="192"/>
                    </a:lnTo>
                    <a:lnTo>
                      <a:pt x="846" y="192"/>
                    </a:lnTo>
                    <a:lnTo>
                      <a:pt x="850" y="190"/>
                    </a:lnTo>
                    <a:lnTo>
                      <a:pt x="848" y="188"/>
                    </a:lnTo>
                    <a:lnTo>
                      <a:pt x="848" y="186"/>
                    </a:lnTo>
                    <a:lnTo>
                      <a:pt x="850" y="186"/>
                    </a:lnTo>
                    <a:lnTo>
                      <a:pt x="854" y="188"/>
                    </a:lnTo>
                    <a:lnTo>
                      <a:pt x="854" y="188"/>
                    </a:lnTo>
                    <a:lnTo>
                      <a:pt x="854" y="186"/>
                    </a:lnTo>
                    <a:lnTo>
                      <a:pt x="856" y="188"/>
                    </a:lnTo>
                    <a:lnTo>
                      <a:pt x="860" y="188"/>
                    </a:lnTo>
                    <a:lnTo>
                      <a:pt x="860" y="186"/>
                    </a:lnTo>
                    <a:lnTo>
                      <a:pt x="862" y="186"/>
                    </a:lnTo>
                    <a:lnTo>
                      <a:pt x="864" y="188"/>
                    </a:lnTo>
                    <a:lnTo>
                      <a:pt x="866" y="188"/>
                    </a:lnTo>
                    <a:lnTo>
                      <a:pt x="868" y="190"/>
                    </a:lnTo>
                    <a:lnTo>
                      <a:pt x="868" y="188"/>
                    </a:lnTo>
                    <a:lnTo>
                      <a:pt x="868" y="186"/>
                    </a:lnTo>
                    <a:lnTo>
                      <a:pt x="872" y="188"/>
                    </a:lnTo>
                    <a:lnTo>
                      <a:pt x="872" y="190"/>
                    </a:lnTo>
                    <a:lnTo>
                      <a:pt x="870" y="190"/>
                    </a:lnTo>
                    <a:lnTo>
                      <a:pt x="870" y="192"/>
                    </a:lnTo>
                    <a:lnTo>
                      <a:pt x="870" y="194"/>
                    </a:lnTo>
                    <a:lnTo>
                      <a:pt x="874" y="194"/>
                    </a:lnTo>
                    <a:lnTo>
                      <a:pt x="874" y="194"/>
                    </a:lnTo>
                    <a:lnTo>
                      <a:pt x="874" y="192"/>
                    </a:lnTo>
                    <a:lnTo>
                      <a:pt x="874" y="190"/>
                    </a:lnTo>
                    <a:lnTo>
                      <a:pt x="876" y="192"/>
                    </a:lnTo>
                    <a:lnTo>
                      <a:pt x="876" y="188"/>
                    </a:lnTo>
                    <a:lnTo>
                      <a:pt x="874" y="188"/>
                    </a:lnTo>
                    <a:lnTo>
                      <a:pt x="874" y="186"/>
                    </a:lnTo>
                    <a:lnTo>
                      <a:pt x="878" y="186"/>
                    </a:lnTo>
                    <a:lnTo>
                      <a:pt x="880" y="186"/>
                    </a:lnTo>
                    <a:lnTo>
                      <a:pt x="882" y="186"/>
                    </a:lnTo>
                    <a:lnTo>
                      <a:pt x="884" y="186"/>
                    </a:lnTo>
                    <a:lnTo>
                      <a:pt x="888" y="186"/>
                    </a:lnTo>
                    <a:lnTo>
                      <a:pt x="888" y="188"/>
                    </a:lnTo>
                    <a:lnTo>
                      <a:pt x="888" y="190"/>
                    </a:lnTo>
                    <a:lnTo>
                      <a:pt x="888" y="190"/>
                    </a:lnTo>
                    <a:lnTo>
                      <a:pt x="890" y="188"/>
                    </a:lnTo>
                    <a:lnTo>
                      <a:pt x="892" y="188"/>
                    </a:lnTo>
                    <a:lnTo>
                      <a:pt x="892" y="190"/>
                    </a:lnTo>
                    <a:lnTo>
                      <a:pt x="894" y="190"/>
                    </a:lnTo>
                    <a:lnTo>
                      <a:pt x="896" y="188"/>
                    </a:lnTo>
                    <a:lnTo>
                      <a:pt x="898" y="190"/>
                    </a:lnTo>
                    <a:lnTo>
                      <a:pt x="900" y="196"/>
                    </a:lnTo>
                    <a:lnTo>
                      <a:pt x="902" y="192"/>
                    </a:lnTo>
                    <a:lnTo>
                      <a:pt x="902" y="192"/>
                    </a:lnTo>
                    <a:lnTo>
                      <a:pt x="904" y="192"/>
                    </a:lnTo>
                    <a:lnTo>
                      <a:pt x="902" y="196"/>
                    </a:lnTo>
                    <a:lnTo>
                      <a:pt x="904" y="198"/>
                    </a:lnTo>
                    <a:lnTo>
                      <a:pt x="904" y="198"/>
                    </a:lnTo>
                    <a:lnTo>
                      <a:pt x="908" y="198"/>
                    </a:lnTo>
                    <a:lnTo>
                      <a:pt x="908" y="200"/>
                    </a:lnTo>
                    <a:lnTo>
                      <a:pt x="908" y="200"/>
                    </a:lnTo>
                    <a:lnTo>
                      <a:pt x="910" y="200"/>
                    </a:lnTo>
                    <a:lnTo>
                      <a:pt x="910" y="202"/>
                    </a:lnTo>
                    <a:lnTo>
                      <a:pt x="908" y="204"/>
                    </a:lnTo>
                    <a:lnTo>
                      <a:pt x="908" y="208"/>
                    </a:lnTo>
                    <a:lnTo>
                      <a:pt x="912" y="204"/>
                    </a:lnTo>
                    <a:lnTo>
                      <a:pt x="914" y="204"/>
                    </a:lnTo>
                    <a:lnTo>
                      <a:pt x="916" y="206"/>
                    </a:lnTo>
                    <a:lnTo>
                      <a:pt x="910" y="210"/>
                    </a:lnTo>
                    <a:lnTo>
                      <a:pt x="910" y="214"/>
                    </a:lnTo>
                    <a:lnTo>
                      <a:pt x="914" y="214"/>
                    </a:lnTo>
                    <a:lnTo>
                      <a:pt x="916" y="212"/>
                    </a:lnTo>
                    <a:lnTo>
                      <a:pt x="918" y="212"/>
                    </a:lnTo>
                    <a:lnTo>
                      <a:pt x="918" y="212"/>
                    </a:lnTo>
                    <a:lnTo>
                      <a:pt x="920" y="214"/>
                    </a:lnTo>
                    <a:lnTo>
                      <a:pt x="922" y="214"/>
                    </a:lnTo>
                    <a:lnTo>
                      <a:pt x="924" y="216"/>
                    </a:lnTo>
                    <a:lnTo>
                      <a:pt x="922" y="220"/>
                    </a:lnTo>
                    <a:lnTo>
                      <a:pt x="926" y="220"/>
                    </a:lnTo>
                    <a:lnTo>
                      <a:pt x="926" y="222"/>
                    </a:lnTo>
                    <a:lnTo>
                      <a:pt x="928" y="220"/>
                    </a:lnTo>
                    <a:lnTo>
                      <a:pt x="928" y="222"/>
                    </a:lnTo>
                    <a:lnTo>
                      <a:pt x="926" y="226"/>
                    </a:lnTo>
                    <a:lnTo>
                      <a:pt x="922" y="228"/>
                    </a:lnTo>
                    <a:lnTo>
                      <a:pt x="922" y="226"/>
                    </a:lnTo>
                    <a:lnTo>
                      <a:pt x="916" y="224"/>
                    </a:lnTo>
                    <a:lnTo>
                      <a:pt x="910" y="224"/>
                    </a:lnTo>
                    <a:lnTo>
                      <a:pt x="914" y="226"/>
                    </a:lnTo>
                    <a:lnTo>
                      <a:pt x="914" y="228"/>
                    </a:lnTo>
                    <a:lnTo>
                      <a:pt x="918" y="230"/>
                    </a:lnTo>
                    <a:lnTo>
                      <a:pt x="920" y="230"/>
                    </a:lnTo>
                    <a:lnTo>
                      <a:pt x="924" y="234"/>
                    </a:lnTo>
                    <a:lnTo>
                      <a:pt x="928" y="236"/>
                    </a:lnTo>
                    <a:lnTo>
                      <a:pt x="932" y="234"/>
                    </a:lnTo>
                    <a:lnTo>
                      <a:pt x="932" y="230"/>
                    </a:lnTo>
                    <a:lnTo>
                      <a:pt x="930" y="228"/>
                    </a:lnTo>
                    <a:lnTo>
                      <a:pt x="928" y="228"/>
                    </a:lnTo>
                    <a:lnTo>
                      <a:pt x="930" y="228"/>
                    </a:lnTo>
                    <a:lnTo>
                      <a:pt x="932" y="230"/>
                    </a:lnTo>
                    <a:lnTo>
                      <a:pt x="936" y="232"/>
                    </a:lnTo>
                    <a:lnTo>
                      <a:pt x="936" y="232"/>
                    </a:lnTo>
                    <a:lnTo>
                      <a:pt x="934" y="232"/>
                    </a:lnTo>
                    <a:lnTo>
                      <a:pt x="930" y="236"/>
                    </a:lnTo>
                    <a:lnTo>
                      <a:pt x="930" y="238"/>
                    </a:lnTo>
                    <a:lnTo>
                      <a:pt x="934" y="238"/>
                    </a:lnTo>
                    <a:lnTo>
                      <a:pt x="934" y="238"/>
                    </a:lnTo>
                    <a:lnTo>
                      <a:pt x="936" y="238"/>
                    </a:lnTo>
                    <a:lnTo>
                      <a:pt x="944" y="244"/>
                    </a:lnTo>
                    <a:lnTo>
                      <a:pt x="946" y="246"/>
                    </a:lnTo>
                    <a:lnTo>
                      <a:pt x="948" y="248"/>
                    </a:lnTo>
                    <a:lnTo>
                      <a:pt x="954" y="250"/>
                    </a:lnTo>
                    <a:lnTo>
                      <a:pt x="958" y="254"/>
                    </a:lnTo>
                    <a:lnTo>
                      <a:pt x="962" y="254"/>
                    </a:lnTo>
                    <a:lnTo>
                      <a:pt x="962" y="252"/>
                    </a:lnTo>
                    <a:lnTo>
                      <a:pt x="962" y="250"/>
                    </a:lnTo>
                    <a:lnTo>
                      <a:pt x="964" y="250"/>
                    </a:lnTo>
                    <a:lnTo>
                      <a:pt x="964" y="252"/>
                    </a:lnTo>
                    <a:lnTo>
                      <a:pt x="966" y="254"/>
                    </a:lnTo>
                    <a:lnTo>
                      <a:pt x="968" y="256"/>
                    </a:lnTo>
                    <a:lnTo>
                      <a:pt x="968" y="256"/>
                    </a:lnTo>
                    <a:lnTo>
                      <a:pt x="970" y="254"/>
                    </a:lnTo>
                    <a:lnTo>
                      <a:pt x="966" y="240"/>
                    </a:lnTo>
                    <a:lnTo>
                      <a:pt x="964" y="234"/>
                    </a:lnTo>
                    <a:lnTo>
                      <a:pt x="960" y="228"/>
                    </a:lnTo>
                    <a:lnTo>
                      <a:pt x="960" y="220"/>
                    </a:lnTo>
                    <a:lnTo>
                      <a:pt x="958" y="216"/>
                    </a:lnTo>
                    <a:lnTo>
                      <a:pt x="958" y="216"/>
                    </a:lnTo>
                    <a:lnTo>
                      <a:pt x="960" y="216"/>
                    </a:lnTo>
                    <a:lnTo>
                      <a:pt x="962" y="220"/>
                    </a:lnTo>
                    <a:lnTo>
                      <a:pt x="964" y="222"/>
                    </a:lnTo>
                    <a:lnTo>
                      <a:pt x="968" y="222"/>
                    </a:lnTo>
                    <a:lnTo>
                      <a:pt x="970" y="226"/>
                    </a:lnTo>
                    <a:lnTo>
                      <a:pt x="974" y="226"/>
                    </a:lnTo>
                    <a:lnTo>
                      <a:pt x="984" y="224"/>
                    </a:lnTo>
                    <a:lnTo>
                      <a:pt x="986" y="226"/>
                    </a:lnTo>
                    <a:lnTo>
                      <a:pt x="988" y="224"/>
                    </a:lnTo>
                    <a:lnTo>
                      <a:pt x="990" y="228"/>
                    </a:lnTo>
                    <a:lnTo>
                      <a:pt x="992" y="226"/>
                    </a:lnTo>
                    <a:lnTo>
                      <a:pt x="990" y="224"/>
                    </a:lnTo>
                    <a:lnTo>
                      <a:pt x="990" y="222"/>
                    </a:lnTo>
                    <a:lnTo>
                      <a:pt x="988" y="220"/>
                    </a:lnTo>
                    <a:lnTo>
                      <a:pt x="988" y="218"/>
                    </a:lnTo>
                    <a:lnTo>
                      <a:pt x="990" y="216"/>
                    </a:lnTo>
                    <a:lnTo>
                      <a:pt x="998" y="214"/>
                    </a:lnTo>
                    <a:lnTo>
                      <a:pt x="1000" y="214"/>
                    </a:lnTo>
                    <a:lnTo>
                      <a:pt x="1000" y="214"/>
                    </a:lnTo>
                    <a:lnTo>
                      <a:pt x="1004" y="216"/>
                    </a:lnTo>
                    <a:lnTo>
                      <a:pt x="1008" y="216"/>
                    </a:lnTo>
                    <a:lnTo>
                      <a:pt x="1010" y="218"/>
                    </a:lnTo>
                    <a:lnTo>
                      <a:pt x="1014" y="218"/>
                    </a:lnTo>
                    <a:lnTo>
                      <a:pt x="1014" y="222"/>
                    </a:lnTo>
                    <a:lnTo>
                      <a:pt x="1018" y="222"/>
                    </a:lnTo>
                    <a:lnTo>
                      <a:pt x="1020" y="224"/>
                    </a:lnTo>
                    <a:lnTo>
                      <a:pt x="1026" y="224"/>
                    </a:lnTo>
                    <a:lnTo>
                      <a:pt x="1022" y="222"/>
                    </a:lnTo>
                    <a:lnTo>
                      <a:pt x="1022" y="220"/>
                    </a:lnTo>
                    <a:lnTo>
                      <a:pt x="1026" y="222"/>
                    </a:lnTo>
                    <a:lnTo>
                      <a:pt x="1028" y="220"/>
                    </a:lnTo>
                    <a:lnTo>
                      <a:pt x="1024" y="218"/>
                    </a:lnTo>
                    <a:lnTo>
                      <a:pt x="1026" y="216"/>
                    </a:lnTo>
                    <a:lnTo>
                      <a:pt x="1024" y="214"/>
                    </a:lnTo>
                    <a:lnTo>
                      <a:pt x="1022" y="216"/>
                    </a:lnTo>
                    <a:lnTo>
                      <a:pt x="1018" y="216"/>
                    </a:lnTo>
                    <a:lnTo>
                      <a:pt x="1018" y="212"/>
                    </a:lnTo>
                    <a:lnTo>
                      <a:pt x="1018" y="208"/>
                    </a:lnTo>
                    <a:lnTo>
                      <a:pt x="1018" y="208"/>
                    </a:lnTo>
                    <a:lnTo>
                      <a:pt x="1020" y="208"/>
                    </a:lnTo>
                    <a:lnTo>
                      <a:pt x="1022" y="208"/>
                    </a:lnTo>
                    <a:lnTo>
                      <a:pt x="1020" y="206"/>
                    </a:lnTo>
                    <a:lnTo>
                      <a:pt x="1022" y="204"/>
                    </a:lnTo>
                    <a:lnTo>
                      <a:pt x="1026" y="208"/>
                    </a:lnTo>
                    <a:lnTo>
                      <a:pt x="1028" y="210"/>
                    </a:lnTo>
                    <a:lnTo>
                      <a:pt x="1030" y="210"/>
                    </a:lnTo>
                    <a:lnTo>
                      <a:pt x="1030" y="210"/>
                    </a:lnTo>
                    <a:lnTo>
                      <a:pt x="1032" y="210"/>
                    </a:lnTo>
                    <a:lnTo>
                      <a:pt x="1032" y="208"/>
                    </a:lnTo>
                    <a:lnTo>
                      <a:pt x="1034" y="206"/>
                    </a:lnTo>
                    <a:lnTo>
                      <a:pt x="1036" y="208"/>
                    </a:lnTo>
                    <a:lnTo>
                      <a:pt x="1036" y="206"/>
                    </a:lnTo>
                    <a:lnTo>
                      <a:pt x="1032" y="202"/>
                    </a:lnTo>
                    <a:lnTo>
                      <a:pt x="1030" y="200"/>
                    </a:lnTo>
                    <a:lnTo>
                      <a:pt x="1026" y="198"/>
                    </a:lnTo>
                    <a:lnTo>
                      <a:pt x="1026" y="194"/>
                    </a:lnTo>
                    <a:lnTo>
                      <a:pt x="1026" y="192"/>
                    </a:lnTo>
                    <a:lnTo>
                      <a:pt x="1024" y="194"/>
                    </a:lnTo>
                    <a:lnTo>
                      <a:pt x="1020" y="194"/>
                    </a:lnTo>
                    <a:lnTo>
                      <a:pt x="1024" y="192"/>
                    </a:lnTo>
                    <a:lnTo>
                      <a:pt x="1022" y="190"/>
                    </a:lnTo>
                    <a:lnTo>
                      <a:pt x="1024" y="188"/>
                    </a:lnTo>
                    <a:lnTo>
                      <a:pt x="1022" y="186"/>
                    </a:lnTo>
                    <a:lnTo>
                      <a:pt x="1026" y="186"/>
                    </a:lnTo>
                    <a:lnTo>
                      <a:pt x="1026" y="180"/>
                    </a:lnTo>
                    <a:lnTo>
                      <a:pt x="1022" y="182"/>
                    </a:lnTo>
                    <a:lnTo>
                      <a:pt x="1020" y="186"/>
                    </a:lnTo>
                    <a:lnTo>
                      <a:pt x="1018" y="188"/>
                    </a:lnTo>
                    <a:lnTo>
                      <a:pt x="1014" y="186"/>
                    </a:lnTo>
                    <a:lnTo>
                      <a:pt x="1012" y="182"/>
                    </a:lnTo>
                    <a:lnTo>
                      <a:pt x="1014" y="180"/>
                    </a:lnTo>
                    <a:lnTo>
                      <a:pt x="1014" y="176"/>
                    </a:lnTo>
                    <a:lnTo>
                      <a:pt x="1018" y="174"/>
                    </a:lnTo>
                    <a:lnTo>
                      <a:pt x="1020" y="174"/>
                    </a:lnTo>
                    <a:lnTo>
                      <a:pt x="1024" y="172"/>
                    </a:lnTo>
                    <a:lnTo>
                      <a:pt x="1026" y="170"/>
                    </a:lnTo>
                    <a:lnTo>
                      <a:pt x="1022" y="166"/>
                    </a:lnTo>
                    <a:lnTo>
                      <a:pt x="1020" y="166"/>
                    </a:lnTo>
                    <a:lnTo>
                      <a:pt x="1018" y="166"/>
                    </a:lnTo>
                    <a:lnTo>
                      <a:pt x="1014" y="166"/>
                    </a:lnTo>
                    <a:lnTo>
                      <a:pt x="1012" y="162"/>
                    </a:lnTo>
                    <a:lnTo>
                      <a:pt x="1014" y="160"/>
                    </a:lnTo>
                    <a:lnTo>
                      <a:pt x="1020" y="160"/>
                    </a:lnTo>
                    <a:lnTo>
                      <a:pt x="1024" y="162"/>
                    </a:lnTo>
                    <a:lnTo>
                      <a:pt x="1030" y="162"/>
                    </a:lnTo>
                    <a:lnTo>
                      <a:pt x="1038" y="162"/>
                    </a:lnTo>
                    <a:lnTo>
                      <a:pt x="1052" y="160"/>
                    </a:lnTo>
                    <a:lnTo>
                      <a:pt x="1054" y="160"/>
                    </a:lnTo>
                    <a:lnTo>
                      <a:pt x="1066" y="160"/>
                    </a:lnTo>
                    <a:lnTo>
                      <a:pt x="1070" y="160"/>
                    </a:lnTo>
                    <a:lnTo>
                      <a:pt x="1074" y="160"/>
                    </a:lnTo>
                    <a:lnTo>
                      <a:pt x="1080" y="160"/>
                    </a:lnTo>
                    <a:lnTo>
                      <a:pt x="1076" y="160"/>
                    </a:lnTo>
                    <a:lnTo>
                      <a:pt x="1068" y="164"/>
                    </a:lnTo>
                    <a:lnTo>
                      <a:pt x="1066" y="162"/>
                    </a:lnTo>
                    <a:lnTo>
                      <a:pt x="1064" y="162"/>
                    </a:lnTo>
                    <a:lnTo>
                      <a:pt x="1062" y="162"/>
                    </a:lnTo>
                    <a:lnTo>
                      <a:pt x="1060" y="166"/>
                    </a:lnTo>
                    <a:lnTo>
                      <a:pt x="1062" y="170"/>
                    </a:lnTo>
                    <a:lnTo>
                      <a:pt x="1060" y="170"/>
                    </a:lnTo>
                    <a:lnTo>
                      <a:pt x="1060" y="172"/>
                    </a:lnTo>
                    <a:lnTo>
                      <a:pt x="1062" y="174"/>
                    </a:lnTo>
                    <a:lnTo>
                      <a:pt x="1066" y="172"/>
                    </a:lnTo>
                    <a:lnTo>
                      <a:pt x="1066" y="168"/>
                    </a:lnTo>
                    <a:lnTo>
                      <a:pt x="1072" y="164"/>
                    </a:lnTo>
                    <a:lnTo>
                      <a:pt x="1080" y="160"/>
                    </a:lnTo>
                    <a:lnTo>
                      <a:pt x="1082" y="166"/>
                    </a:lnTo>
                    <a:lnTo>
                      <a:pt x="1082" y="172"/>
                    </a:lnTo>
                    <a:lnTo>
                      <a:pt x="1082" y="174"/>
                    </a:lnTo>
                    <a:lnTo>
                      <a:pt x="1080" y="170"/>
                    </a:lnTo>
                    <a:lnTo>
                      <a:pt x="1078" y="166"/>
                    </a:lnTo>
                    <a:lnTo>
                      <a:pt x="1078" y="164"/>
                    </a:lnTo>
                    <a:lnTo>
                      <a:pt x="1076" y="166"/>
                    </a:lnTo>
                    <a:lnTo>
                      <a:pt x="1074" y="166"/>
                    </a:lnTo>
                    <a:lnTo>
                      <a:pt x="1076" y="170"/>
                    </a:lnTo>
                    <a:lnTo>
                      <a:pt x="1078" y="172"/>
                    </a:lnTo>
                    <a:lnTo>
                      <a:pt x="1078" y="176"/>
                    </a:lnTo>
                    <a:lnTo>
                      <a:pt x="1076" y="180"/>
                    </a:lnTo>
                    <a:lnTo>
                      <a:pt x="1076" y="180"/>
                    </a:lnTo>
                    <a:lnTo>
                      <a:pt x="1074" y="180"/>
                    </a:lnTo>
                    <a:lnTo>
                      <a:pt x="1076" y="182"/>
                    </a:lnTo>
                    <a:lnTo>
                      <a:pt x="1076" y="184"/>
                    </a:lnTo>
                    <a:lnTo>
                      <a:pt x="1076" y="186"/>
                    </a:lnTo>
                    <a:lnTo>
                      <a:pt x="1080" y="186"/>
                    </a:lnTo>
                    <a:lnTo>
                      <a:pt x="1082" y="184"/>
                    </a:lnTo>
                    <a:lnTo>
                      <a:pt x="1082" y="180"/>
                    </a:lnTo>
                    <a:lnTo>
                      <a:pt x="1084" y="176"/>
                    </a:lnTo>
                    <a:lnTo>
                      <a:pt x="1084" y="174"/>
                    </a:lnTo>
                    <a:lnTo>
                      <a:pt x="1084" y="170"/>
                    </a:lnTo>
                    <a:lnTo>
                      <a:pt x="1082" y="158"/>
                    </a:lnTo>
                    <a:lnTo>
                      <a:pt x="1088" y="154"/>
                    </a:lnTo>
                    <a:lnTo>
                      <a:pt x="1094" y="152"/>
                    </a:lnTo>
                    <a:lnTo>
                      <a:pt x="1102" y="152"/>
                    </a:lnTo>
                    <a:lnTo>
                      <a:pt x="1108" y="152"/>
                    </a:lnTo>
                    <a:lnTo>
                      <a:pt x="1116" y="156"/>
                    </a:lnTo>
                    <a:lnTo>
                      <a:pt x="1120" y="160"/>
                    </a:lnTo>
                    <a:lnTo>
                      <a:pt x="1120" y="164"/>
                    </a:lnTo>
                    <a:lnTo>
                      <a:pt x="1118" y="164"/>
                    </a:lnTo>
                    <a:lnTo>
                      <a:pt x="1112" y="162"/>
                    </a:lnTo>
                    <a:lnTo>
                      <a:pt x="1112" y="162"/>
                    </a:lnTo>
                    <a:lnTo>
                      <a:pt x="1114" y="164"/>
                    </a:lnTo>
                    <a:lnTo>
                      <a:pt x="1114" y="166"/>
                    </a:lnTo>
                    <a:lnTo>
                      <a:pt x="1114" y="170"/>
                    </a:lnTo>
                    <a:lnTo>
                      <a:pt x="1112" y="172"/>
                    </a:lnTo>
                    <a:lnTo>
                      <a:pt x="1114" y="172"/>
                    </a:lnTo>
                    <a:lnTo>
                      <a:pt x="1116" y="170"/>
                    </a:lnTo>
                    <a:lnTo>
                      <a:pt x="1120" y="170"/>
                    </a:lnTo>
                    <a:lnTo>
                      <a:pt x="1124" y="168"/>
                    </a:lnTo>
                    <a:lnTo>
                      <a:pt x="1124" y="172"/>
                    </a:lnTo>
                    <a:lnTo>
                      <a:pt x="1126" y="174"/>
                    </a:lnTo>
                    <a:lnTo>
                      <a:pt x="1126" y="176"/>
                    </a:lnTo>
                    <a:lnTo>
                      <a:pt x="1128" y="178"/>
                    </a:lnTo>
                    <a:lnTo>
                      <a:pt x="1128" y="176"/>
                    </a:lnTo>
                    <a:lnTo>
                      <a:pt x="1128" y="174"/>
                    </a:lnTo>
                    <a:lnTo>
                      <a:pt x="1132" y="172"/>
                    </a:lnTo>
                    <a:lnTo>
                      <a:pt x="1134" y="172"/>
                    </a:lnTo>
                    <a:lnTo>
                      <a:pt x="1136" y="176"/>
                    </a:lnTo>
                    <a:lnTo>
                      <a:pt x="1134" y="178"/>
                    </a:lnTo>
                    <a:lnTo>
                      <a:pt x="1134" y="180"/>
                    </a:lnTo>
                    <a:lnTo>
                      <a:pt x="1134" y="182"/>
                    </a:lnTo>
                    <a:lnTo>
                      <a:pt x="1136" y="180"/>
                    </a:lnTo>
                    <a:lnTo>
                      <a:pt x="1138" y="178"/>
                    </a:lnTo>
                    <a:lnTo>
                      <a:pt x="1138" y="178"/>
                    </a:lnTo>
                    <a:lnTo>
                      <a:pt x="1140" y="180"/>
                    </a:lnTo>
                    <a:lnTo>
                      <a:pt x="1140" y="176"/>
                    </a:lnTo>
                    <a:lnTo>
                      <a:pt x="1142" y="172"/>
                    </a:lnTo>
                    <a:lnTo>
                      <a:pt x="1142" y="170"/>
                    </a:lnTo>
                    <a:lnTo>
                      <a:pt x="1144" y="172"/>
                    </a:lnTo>
                    <a:lnTo>
                      <a:pt x="1150" y="176"/>
                    </a:lnTo>
                    <a:lnTo>
                      <a:pt x="1156" y="176"/>
                    </a:lnTo>
                    <a:lnTo>
                      <a:pt x="1160" y="180"/>
                    </a:lnTo>
                    <a:lnTo>
                      <a:pt x="1160" y="184"/>
                    </a:lnTo>
                    <a:lnTo>
                      <a:pt x="1156" y="186"/>
                    </a:lnTo>
                    <a:lnTo>
                      <a:pt x="1152" y="188"/>
                    </a:lnTo>
                    <a:lnTo>
                      <a:pt x="1156" y="186"/>
                    </a:lnTo>
                    <a:lnTo>
                      <a:pt x="1162" y="186"/>
                    </a:lnTo>
                    <a:lnTo>
                      <a:pt x="1166" y="188"/>
                    </a:lnTo>
                    <a:lnTo>
                      <a:pt x="1170" y="186"/>
                    </a:lnTo>
                    <a:lnTo>
                      <a:pt x="1172" y="182"/>
                    </a:lnTo>
                    <a:lnTo>
                      <a:pt x="1174" y="182"/>
                    </a:lnTo>
                    <a:lnTo>
                      <a:pt x="1180" y="178"/>
                    </a:lnTo>
                    <a:lnTo>
                      <a:pt x="1182" y="176"/>
                    </a:lnTo>
                    <a:lnTo>
                      <a:pt x="1186" y="172"/>
                    </a:lnTo>
                    <a:lnTo>
                      <a:pt x="1190" y="172"/>
                    </a:lnTo>
                    <a:lnTo>
                      <a:pt x="1200" y="166"/>
                    </a:lnTo>
                    <a:lnTo>
                      <a:pt x="1204" y="166"/>
                    </a:lnTo>
                    <a:lnTo>
                      <a:pt x="1206" y="166"/>
                    </a:lnTo>
                    <a:lnTo>
                      <a:pt x="1206" y="166"/>
                    </a:lnTo>
                    <a:lnTo>
                      <a:pt x="1212" y="162"/>
                    </a:lnTo>
                    <a:lnTo>
                      <a:pt x="1214" y="160"/>
                    </a:lnTo>
                    <a:lnTo>
                      <a:pt x="1222" y="162"/>
                    </a:lnTo>
                    <a:lnTo>
                      <a:pt x="1232" y="166"/>
                    </a:lnTo>
                    <a:lnTo>
                      <a:pt x="1238" y="170"/>
                    </a:lnTo>
                    <a:lnTo>
                      <a:pt x="1242" y="174"/>
                    </a:lnTo>
                    <a:lnTo>
                      <a:pt x="1248" y="178"/>
                    </a:lnTo>
                    <a:lnTo>
                      <a:pt x="1250" y="182"/>
                    </a:lnTo>
                    <a:lnTo>
                      <a:pt x="1250" y="186"/>
                    </a:lnTo>
                    <a:lnTo>
                      <a:pt x="1252" y="186"/>
                    </a:lnTo>
                    <a:lnTo>
                      <a:pt x="1250" y="190"/>
                    </a:lnTo>
                    <a:lnTo>
                      <a:pt x="1254" y="194"/>
                    </a:lnTo>
                    <a:lnTo>
                      <a:pt x="1254" y="198"/>
                    </a:lnTo>
                    <a:lnTo>
                      <a:pt x="1252" y="200"/>
                    </a:lnTo>
                    <a:lnTo>
                      <a:pt x="1256" y="200"/>
                    </a:lnTo>
                    <a:lnTo>
                      <a:pt x="1258" y="196"/>
                    </a:lnTo>
                    <a:lnTo>
                      <a:pt x="1262" y="196"/>
                    </a:lnTo>
                    <a:lnTo>
                      <a:pt x="1262" y="198"/>
                    </a:lnTo>
                    <a:lnTo>
                      <a:pt x="1264" y="196"/>
                    </a:lnTo>
                    <a:lnTo>
                      <a:pt x="1266" y="194"/>
                    </a:lnTo>
                    <a:lnTo>
                      <a:pt x="1270" y="196"/>
                    </a:lnTo>
                    <a:lnTo>
                      <a:pt x="1270" y="200"/>
                    </a:lnTo>
                    <a:lnTo>
                      <a:pt x="1270" y="198"/>
                    </a:lnTo>
                    <a:lnTo>
                      <a:pt x="1270" y="194"/>
                    </a:lnTo>
                    <a:lnTo>
                      <a:pt x="1272" y="194"/>
                    </a:lnTo>
                    <a:lnTo>
                      <a:pt x="1274" y="196"/>
                    </a:lnTo>
                    <a:lnTo>
                      <a:pt x="1278" y="200"/>
                    </a:lnTo>
                    <a:lnTo>
                      <a:pt x="1278" y="204"/>
                    </a:lnTo>
                    <a:lnTo>
                      <a:pt x="1280" y="204"/>
                    </a:lnTo>
                    <a:lnTo>
                      <a:pt x="1284" y="210"/>
                    </a:lnTo>
                    <a:lnTo>
                      <a:pt x="1284" y="208"/>
                    </a:lnTo>
                    <a:lnTo>
                      <a:pt x="1284" y="204"/>
                    </a:lnTo>
                    <a:lnTo>
                      <a:pt x="1280" y="202"/>
                    </a:lnTo>
                    <a:lnTo>
                      <a:pt x="1280" y="200"/>
                    </a:lnTo>
                    <a:lnTo>
                      <a:pt x="1282" y="202"/>
                    </a:lnTo>
                    <a:lnTo>
                      <a:pt x="1284" y="202"/>
                    </a:lnTo>
                    <a:lnTo>
                      <a:pt x="1288" y="204"/>
                    </a:lnTo>
                    <a:lnTo>
                      <a:pt x="1290" y="208"/>
                    </a:lnTo>
                    <a:lnTo>
                      <a:pt x="1290" y="206"/>
                    </a:lnTo>
                    <a:lnTo>
                      <a:pt x="1286" y="200"/>
                    </a:lnTo>
                    <a:lnTo>
                      <a:pt x="1286" y="194"/>
                    </a:lnTo>
                    <a:lnTo>
                      <a:pt x="1286" y="188"/>
                    </a:lnTo>
                    <a:lnTo>
                      <a:pt x="1288" y="186"/>
                    </a:lnTo>
                    <a:lnTo>
                      <a:pt x="1294" y="184"/>
                    </a:lnTo>
                    <a:lnTo>
                      <a:pt x="1296" y="182"/>
                    </a:lnTo>
                    <a:lnTo>
                      <a:pt x="1300" y="180"/>
                    </a:lnTo>
                    <a:lnTo>
                      <a:pt x="1300" y="180"/>
                    </a:lnTo>
                    <a:lnTo>
                      <a:pt x="1300" y="178"/>
                    </a:lnTo>
                    <a:lnTo>
                      <a:pt x="1302" y="178"/>
                    </a:lnTo>
                    <a:lnTo>
                      <a:pt x="1304" y="180"/>
                    </a:lnTo>
                    <a:lnTo>
                      <a:pt x="1306" y="182"/>
                    </a:lnTo>
                    <a:lnTo>
                      <a:pt x="1310" y="180"/>
                    </a:lnTo>
                    <a:lnTo>
                      <a:pt x="1314" y="178"/>
                    </a:lnTo>
                    <a:lnTo>
                      <a:pt x="1316" y="178"/>
                    </a:lnTo>
                    <a:lnTo>
                      <a:pt x="1320" y="176"/>
                    </a:lnTo>
                    <a:lnTo>
                      <a:pt x="1326" y="178"/>
                    </a:lnTo>
                    <a:lnTo>
                      <a:pt x="1326" y="176"/>
                    </a:lnTo>
                    <a:lnTo>
                      <a:pt x="1328" y="176"/>
                    </a:lnTo>
                    <a:lnTo>
                      <a:pt x="1328" y="178"/>
                    </a:lnTo>
                    <a:lnTo>
                      <a:pt x="1330" y="180"/>
                    </a:lnTo>
                    <a:lnTo>
                      <a:pt x="1332" y="176"/>
                    </a:lnTo>
                    <a:lnTo>
                      <a:pt x="1334" y="172"/>
                    </a:lnTo>
                    <a:lnTo>
                      <a:pt x="1334" y="170"/>
                    </a:lnTo>
                    <a:lnTo>
                      <a:pt x="1334" y="166"/>
                    </a:lnTo>
                    <a:lnTo>
                      <a:pt x="1334" y="164"/>
                    </a:lnTo>
                    <a:lnTo>
                      <a:pt x="1336" y="164"/>
                    </a:lnTo>
                    <a:lnTo>
                      <a:pt x="1340" y="164"/>
                    </a:lnTo>
                    <a:lnTo>
                      <a:pt x="1340" y="166"/>
                    </a:lnTo>
                    <a:lnTo>
                      <a:pt x="1340" y="168"/>
                    </a:lnTo>
                    <a:lnTo>
                      <a:pt x="1344" y="168"/>
                    </a:lnTo>
                    <a:lnTo>
                      <a:pt x="1346" y="170"/>
                    </a:lnTo>
                    <a:lnTo>
                      <a:pt x="1346" y="174"/>
                    </a:lnTo>
                    <a:lnTo>
                      <a:pt x="1350" y="178"/>
                    </a:lnTo>
                    <a:lnTo>
                      <a:pt x="1352" y="178"/>
                    </a:lnTo>
                    <a:lnTo>
                      <a:pt x="1356" y="178"/>
                    </a:lnTo>
                    <a:lnTo>
                      <a:pt x="1360" y="180"/>
                    </a:lnTo>
                    <a:lnTo>
                      <a:pt x="1362" y="178"/>
                    </a:lnTo>
                    <a:lnTo>
                      <a:pt x="1364" y="180"/>
                    </a:lnTo>
                    <a:lnTo>
                      <a:pt x="1368" y="184"/>
                    </a:lnTo>
                    <a:lnTo>
                      <a:pt x="1368" y="188"/>
                    </a:lnTo>
                    <a:lnTo>
                      <a:pt x="1370" y="188"/>
                    </a:lnTo>
                    <a:lnTo>
                      <a:pt x="1374" y="190"/>
                    </a:lnTo>
                    <a:lnTo>
                      <a:pt x="1376" y="188"/>
                    </a:lnTo>
                    <a:lnTo>
                      <a:pt x="1378" y="188"/>
                    </a:lnTo>
                    <a:lnTo>
                      <a:pt x="1378" y="186"/>
                    </a:lnTo>
                    <a:lnTo>
                      <a:pt x="1382" y="184"/>
                    </a:lnTo>
                    <a:lnTo>
                      <a:pt x="1382" y="184"/>
                    </a:lnTo>
                    <a:lnTo>
                      <a:pt x="1384" y="184"/>
                    </a:lnTo>
                    <a:lnTo>
                      <a:pt x="1382" y="180"/>
                    </a:lnTo>
                    <a:lnTo>
                      <a:pt x="1384" y="180"/>
                    </a:lnTo>
                    <a:lnTo>
                      <a:pt x="1382" y="178"/>
                    </a:lnTo>
                    <a:lnTo>
                      <a:pt x="1382" y="176"/>
                    </a:lnTo>
                    <a:lnTo>
                      <a:pt x="1380" y="174"/>
                    </a:lnTo>
                    <a:lnTo>
                      <a:pt x="1376" y="172"/>
                    </a:lnTo>
                    <a:lnTo>
                      <a:pt x="1376" y="168"/>
                    </a:lnTo>
                    <a:lnTo>
                      <a:pt x="1372" y="164"/>
                    </a:lnTo>
                    <a:lnTo>
                      <a:pt x="1370" y="164"/>
                    </a:lnTo>
                    <a:lnTo>
                      <a:pt x="1368" y="162"/>
                    </a:lnTo>
                    <a:lnTo>
                      <a:pt x="1364" y="160"/>
                    </a:lnTo>
                    <a:lnTo>
                      <a:pt x="1362" y="162"/>
                    </a:lnTo>
                    <a:lnTo>
                      <a:pt x="1360" y="162"/>
                    </a:lnTo>
                    <a:lnTo>
                      <a:pt x="1360" y="158"/>
                    </a:lnTo>
                    <a:lnTo>
                      <a:pt x="1362" y="158"/>
                    </a:lnTo>
                    <a:lnTo>
                      <a:pt x="1360" y="154"/>
                    </a:lnTo>
                    <a:lnTo>
                      <a:pt x="1360" y="152"/>
                    </a:lnTo>
                    <a:lnTo>
                      <a:pt x="1358" y="150"/>
                    </a:lnTo>
                    <a:lnTo>
                      <a:pt x="1356" y="146"/>
                    </a:lnTo>
                    <a:lnTo>
                      <a:pt x="1352" y="144"/>
                    </a:lnTo>
                    <a:lnTo>
                      <a:pt x="1354" y="142"/>
                    </a:lnTo>
                    <a:lnTo>
                      <a:pt x="1358" y="142"/>
                    </a:lnTo>
                    <a:lnTo>
                      <a:pt x="1360" y="142"/>
                    </a:lnTo>
                    <a:lnTo>
                      <a:pt x="1368" y="142"/>
                    </a:lnTo>
                    <a:lnTo>
                      <a:pt x="1372" y="142"/>
                    </a:lnTo>
                    <a:lnTo>
                      <a:pt x="1372" y="140"/>
                    </a:lnTo>
                    <a:lnTo>
                      <a:pt x="1376" y="140"/>
                    </a:lnTo>
                    <a:lnTo>
                      <a:pt x="1378" y="142"/>
                    </a:lnTo>
                    <a:lnTo>
                      <a:pt x="1382" y="140"/>
                    </a:lnTo>
                    <a:lnTo>
                      <a:pt x="1382" y="140"/>
                    </a:lnTo>
                    <a:lnTo>
                      <a:pt x="1382" y="138"/>
                    </a:lnTo>
                    <a:lnTo>
                      <a:pt x="1386" y="138"/>
                    </a:lnTo>
                    <a:lnTo>
                      <a:pt x="1388" y="140"/>
                    </a:lnTo>
                    <a:lnTo>
                      <a:pt x="1388" y="140"/>
                    </a:lnTo>
                    <a:lnTo>
                      <a:pt x="1388" y="136"/>
                    </a:lnTo>
                    <a:lnTo>
                      <a:pt x="1392" y="138"/>
                    </a:lnTo>
                    <a:lnTo>
                      <a:pt x="1392" y="136"/>
                    </a:lnTo>
                    <a:lnTo>
                      <a:pt x="1402" y="132"/>
                    </a:lnTo>
                    <a:lnTo>
                      <a:pt x="1402" y="134"/>
                    </a:lnTo>
                    <a:lnTo>
                      <a:pt x="1404" y="132"/>
                    </a:lnTo>
                    <a:lnTo>
                      <a:pt x="1404" y="132"/>
                    </a:lnTo>
                    <a:lnTo>
                      <a:pt x="1406" y="132"/>
                    </a:lnTo>
                    <a:lnTo>
                      <a:pt x="1410" y="132"/>
                    </a:lnTo>
                    <a:lnTo>
                      <a:pt x="1410" y="132"/>
                    </a:lnTo>
                    <a:lnTo>
                      <a:pt x="1414" y="132"/>
                    </a:lnTo>
                    <a:lnTo>
                      <a:pt x="1418" y="132"/>
                    </a:lnTo>
                    <a:lnTo>
                      <a:pt x="1420" y="132"/>
                    </a:lnTo>
                    <a:lnTo>
                      <a:pt x="1422" y="134"/>
                    </a:lnTo>
                    <a:lnTo>
                      <a:pt x="1424" y="134"/>
                    </a:lnTo>
                    <a:lnTo>
                      <a:pt x="1424" y="132"/>
                    </a:lnTo>
                    <a:lnTo>
                      <a:pt x="1428" y="132"/>
                    </a:lnTo>
                    <a:lnTo>
                      <a:pt x="1436" y="134"/>
                    </a:lnTo>
                    <a:lnTo>
                      <a:pt x="1438" y="136"/>
                    </a:lnTo>
                    <a:lnTo>
                      <a:pt x="1440" y="136"/>
                    </a:lnTo>
                    <a:lnTo>
                      <a:pt x="1440" y="134"/>
                    </a:lnTo>
                    <a:lnTo>
                      <a:pt x="1442" y="134"/>
                    </a:lnTo>
                    <a:lnTo>
                      <a:pt x="1444" y="136"/>
                    </a:lnTo>
                    <a:lnTo>
                      <a:pt x="1442" y="136"/>
                    </a:lnTo>
                    <a:lnTo>
                      <a:pt x="1444" y="138"/>
                    </a:lnTo>
                    <a:lnTo>
                      <a:pt x="1448" y="136"/>
                    </a:lnTo>
                    <a:lnTo>
                      <a:pt x="1456" y="138"/>
                    </a:lnTo>
                    <a:lnTo>
                      <a:pt x="1464" y="142"/>
                    </a:lnTo>
                    <a:lnTo>
                      <a:pt x="1464" y="144"/>
                    </a:lnTo>
                    <a:lnTo>
                      <a:pt x="1460" y="142"/>
                    </a:lnTo>
                    <a:lnTo>
                      <a:pt x="1456" y="140"/>
                    </a:lnTo>
                    <a:lnTo>
                      <a:pt x="1456" y="142"/>
                    </a:lnTo>
                    <a:lnTo>
                      <a:pt x="1464" y="144"/>
                    </a:lnTo>
                    <a:lnTo>
                      <a:pt x="1468" y="144"/>
                    </a:lnTo>
                    <a:lnTo>
                      <a:pt x="1468" y="142"/>
                    </a:lnTo>
                    <a:lnTo>
                      <a:pt x="1472" y="142"/>
                    </a:lnTo>
                    <a:lnTo>
                      <a:pt x="1474" y="142"/>
                    </a:lnTo>
                    <a:lnTo>
                      <a:pt x="1474" y="140"/>
                    </a:lnTo>
                    <a:lnTo>
                      <a:pt x="1476" y="140"/>
                    </a:lnTo>
                    <a:lnTo>
                      <a:pt x="1478" y="140"/>
                    </a:lnTo>
                    <a:lnTo>
                      <a:pt x="1480" y="142"/>
                    </a:lnTo>
                    <a:lnTo>
                      <a:pt x="1482" y="142"/>
                    </a:lnTo>
                    <a:lnTo>
                      <a:pt x="1482" y="142"/>
                    </a:lnTo>
                    <a:lnTo>
                      <a:pt x="1482" y="140"/>
                    </a:lnTo>
                    <a:lnTo>
                      <a:pt x="1486" y="142"/>
                    </a:lnTo>
                    <a:lnTo>
                      <a:pt x="1486" y="144"/>
                    </a:lnTo>
                    <a:lnTo>
                      <a:pt x="1490" y="144"/>
                    </a:lnTo>
                    <a:lnTo>
                      <a:pt x="1492" y="144"/>
                    </a:lnTo>
                    <a:lnTo>
                      <a:pt x="1502" y="146"/>
                    </a:lnTo>
                    <a:lnTo>
                      <a:pt x="1502" y="144"/>
                    </a:lnTo>
                    <a:lnTo>
                      <a:pt x="1506" y="144"/>
                    </a:lnTo>
                    <a:lnTo>
                      <a:pt x="1506" y="146"/>
                    </a:lnTo>
                    <a:lnTo>
                      <a:pt x="1508" y="146"/>
                    </a:lnTo>
                    <a:lnTo>
                      <a:pt x="1508" y="144"/>
                    </a:lnTo>
                    <a:lnTo>
                      <a:pt x="1508" y="144"/>
                    </a:lnTo>
                    <a:lnTo>
                      <a:pt x="1514" y="144"/>
                    </a:lnTo>
                    <a:lnTo>
                      <a:pt x="1512" y="146"/>
                    </a:lnTo>
                    <a:lnTo>
                      <a:pt x="1514" y="148"/>
                    </a:lnTo>
                    <a:lnTo>
                      <a:pt x="1518" y="146"/>
                    </a:lnTo>
                    <a:lnTo>
                      <a:pt x="1518" y="146"/>
                    </a:lnTo>
                    <a:lnTo>
                      <a:pt x="1516" y="146"/>
                    </a:lnTo>
                    <a:lnTo>
                      <a:pt x="1520" y="146"/>
                    </a:lnTo>
                    <a:lnTo>
                      <a:pt x="1522" y="146"/>
                    </a:lnTo>
                    <a:lnTo>
                      <a:pt x="1520" y="148"/>
                    </a:lnTo>
                    <a:lnTo>
                      <a:pt x="1522" y="150"/>
                    </a:lnTo>
                    <a:lnTo>
                      <a:pt x="1528" y="152"/>
                    </a:lnTo>
                    <a:lnTo>
                      <a:pt x="1530" y="150"/>
                    </a:lnTo>
                    <a:lnTo>
                      <a:pt x="1526" y="148"/>
                    </a:lnTo>
                    <a:lnTo>
                      <a:pt x="1524" y="148"/>
                    </a:lnTo>
                    <a:lnTo>
                      <a:pt x="1524" y="146"/>
                    </a:lnTo>
                    <a:lnTo>
                      <a:pt x="1526" y="146"/>
                    </a:lnTo>
                    <a:lnTo>
                      <a:pt x="1528" y="146"/>
                    </a:lnTo>
                    <a:lnTo>
                      <a:pt x="1534" y="148"/>
                    </a:lnTo>
                    <a:lnTo>
                      <a:pt x="1534" y="152"/>
                    </a:lnTo>
                    <a:lnTo>
                      <a:pt x="1536" y="152"/>
                    </a:lnTo>
                    <a:lnTo>
                      <a:pt x="1536" y="150"/>
                    </a:lnTo>
                    <a:lnTo>
                      <a:pt x="1536" y="148"/>
                    </a:lnTo>
                    <a:lnTo>
                      <a:pt x="1538" y="150"/>
                    </a:lnTo>
                    <a:lnTo>
                      <a:pt x="1540" y="150"/>
                    </a:lnTo>
                    <a:lnTo>
                      <a:pt x="1540" y="152"/>
                    </a:lnTo>
                    <a:lnTo>
                      <a:pt x="1542" y="154"/>
                    </a:lnTo>
                    <a:lnTo>
                      <a:pt x="1546" y="162"/>
                    </a:lnTo>
                    <a:lnTo>
                      <a:pt x="1550" y="162"/>
                    </a:lnTo>
                    <a:lnTo>
                      <a:pt x="1550" y="166"/>
                    </a:lnTo>
                    <a:lnTo>
                      <a:pt x="1552" y="168"/>
                    </a:lnTo>
                    <a:lnTo>
                      <a:pt x="1554" y="170"/>
                    </a:lnTo>
                    <a:lnTo>
                      <a:pt x="1554" y="172"/>
                    </a:lnTo>
                    <a:lnTo>
                      <a:pt x="1554" y="174"/>
                    </a:lnTo>
                    <a:lnTo>
                      <a:pt x="1556" y="174"/>
                    </a:lnTo>
                    <a:lnTo>
                      <a:pt x="1558" y="172"/>
                    </a:lnTo>
                    <a:lnTo>
                      <a:pt x="1562" y="174"/>
                    </a:lnTo>
                    <a:lnTo>
                      <a:pt x="1564" y="176"/>
                    </a:lnTo>
                    <a:lnTo>
                      <a:pt x="1566" y="178"/>
                    </a:lnTo>
                    <a:lnTo>
                      <a:pt x="1566" y="176"/>
                    </a:lnTo>
                    <a:lnTo>
                      <a:pt x="1564" y="176"/>
                    </a:lnTo>
                    <a:lnTo>
                      <a:pt x="1564" y="174"/>
                    </a:lnTo>
                    <a:lnTo>
                      <a:pt x="1566" y="172"/>
                    </a:lnTo>
                    <a:lnTo>
                      <a:pt x="1568" y="172"/>
                    </a:lnTo>
                    <a:lnTo>
                      <a:pt x="1568" y="174"/>
                    </a:lnTo>
                    <a:lnTo>
                      <a:pt x="1570" y="178"/>
                    </a:lnTo>
                    <a:lnTo>
                      <a:pt x="1570" y="176"/>
                    </a:lnTo>
                    <a:lnTo>
                      <a:pt x="1570" y="172"/>
                    </a:lnTo>
                    <a:lnTo>
                      <a:pt x="1570" y="170"/>
                    </a:lnTo>
                    <a:lnTo>
                      <a:pt x="1568" y="168"/>
                    </a:lnTo>
                    <a:lnTo>
                      <a:pt x="1564" y="170"/>
                    </a:lnTo>
                    <a:lnTo>
                      <a:pt x="1560" y="170"/>
                    </a:lnTo>
                    <a:lnTo>
                      <a:pt x="1560" y="168"/>
                    </a:lnTo>
                    <a:lnTo>
                      <a:pt x="1562" y="166"/>
                    </a:lnTo>
                    <a:lnTo>
                      <a:pt x="1562" y="164"/>
                    </a:lnTo>
                    <a:lnTo>
                      <a:pt x="1556" y="160"/>
                    </a:lnTo>
                    <a:lnTo>
                      <a:pt x="1554" y="158"/>
                    </a:lnTo>
                    <a:lnTo>
                      <a:pt x="1554" y="156"/>
                    </a:lnTo>
                    <a:lnTo>
                      <a:pt x="1552" y="156"/>
                    </a:lnTo>
                    <a:lnTo>
                      <a:pt x="1548" y="158"/>
                    </a:lnTo>
                    <a:lnTo>
                      <a:pt x="1548" y="158"/>
                    </a:lnTo>
                    <a:lnTo>
                      <a:pt x="1550" y="154"/>
                    </a:lnTo>
                    <a:lnTo>
                      <a:pt x="1552" y="152"/>
                    </a:lnTo>
                    <a:lnTo>
                      <a:pt x="1556" y="146"/>
                    </a:lnTo>
                    <a:lnTo>
                      <a:pt x="1556" y="146"/>
                    </a:lnTo>
                    <a:lnTo>
                      <a:pt x="1556" y="148"/>
                    </a:lnTo>
                    <a:lnTo>
                      <a:pt x="1558" y="152"/>
                    </a:lnTo>
                    <a:lnTo>
                      <a:pt x="1562" y="152"/>
                    </a:lnTo>
                    <a:lnTo>
                      <a:pt x="1562" y="152"/>
                    </a:lnTo>
                    <a:lnTo>
                      <a:pt x="1560" y="150"/>
                    </a:lnTo>
                    <a:lnTo>
                      <a:pt x="1558" y="148"/>
                    </a:lnTo>
                    <a:lnTo>
                      <a:pt x="1560" y="148"/>
                    </a:lnTo>
                    <a:lnTo>
                      <a:pt x="1562" y="146"/>
                    </a:lnTo>
                    <a:lnTo>
                      <a:pt x="1564" y="144"/>
                    </a:lnTo>
                    <a:lnTo>
                      <a:pt x="1560" y="144"/>
                    </a:lnTo>
                    <a:lnTo>
                      <a:pt x="1562" y="144"/>
                    </a:lnTo>
                    <a:lnTo>
                      <a:pt x="1562" y="142"/>
                    </a:lnTo>
                    <a:lnTo>
                      <a:pt x="1566" y="142"/>
                    </a:lnTo>
                    <a:lnTo>
                      <a:pt x="1568" y="138"/>
                    </a:lnTo>
                    <a:lnTo>
                      <a:pt x="1570" y="138"/>
                    </a:lnTo>
                    <a:lnTo>
                      <a:pt x="1570" y="140"/>
                    </a:lnTo>
                    <a:lnTo>
                      <a:pt x="1572" y="140"/>
                    </a:lnTo>
                    <a:lnTo>
                      <a:pt x="1574" y="140"/>
                    </a:lnTo>
                    <a:lnTo>
                      <a:pt x="1574" y="142"/>
                    </a:lnTo>
                    <a:lnTo>
                      <a:pt x="1576" y="144"/>
                    </a:lnTo>
                    <a:lnTo>
                      <a:pt x="1580" y="144"/>
                    </a:lnTo>
                    <a:lnTo>
                      <a:pt x="1582" y="144"/>
                    </a:lnTo>
                    <a:lnTo>
                      <a:pt x="1590" y="144"/>
                    </a:lnTo>
                    <a:lnTo>
                      <a:pt x="1590" y="148"/>
                    </a:lnTo>
                    <a:lnTo>
                      <a:pt x="1590" y="148"/>
                    </a:lnTo>
                    <a:lnTo>
                      <a:pt x="1590" y="148"/>
                    </a:lnTo>
                    <a:lnTo>
                      <a:pt x="1590" y="146"/>
                    </a:lnTo>
                    <a:lnTo>
                      <a:pt x="1594" y="146"/>
                    </a:lnTo>
                    <a:lnTo>
                      <a:pt x="1594" y="150"/>
                    </a:lnTo>
                    <a:lnTo>
                      <a:pt x="1596" y="148"/>
                    </a:lnTo>
                    <a:lnTo>
                      <a:pt x="1598" y="146"/>
                    </a:lnTo>
                    <a:lnTo>
                      <a:pt x="1600" y="146"/>
                    </a:lnTo>
                    <a:lnTo>
                      <a:pt x="1600" y="148"/>
                    </a:lnTo>
                    <a:lnTo>
                      <a:pt x="1598" y="150"/>
                    </a:lnTo>
                    <a:lnTo>
                      <a:pt x="1598" y="152"/>
                    </a:lnTo>
                    <a:lnTo>
                      <a:pt x="1600" y="158"/>
                    </a:lnTo>
                    <a:lnTo>
                      <a:pt x="1600" y="160"/>
                    </a:lnTo>
                    <a:lnTo>
                      <a:pt x="1600" y="162"/>
                    </a:lnTo>
                    <a:lnTo>
                      <a:pt x="1602" y="162"/>
                    </a:lnTo>
                    <a:lnTo>
                      <a:pt x="1604" y="164"/>
                    </a:lnTo>
                    <a:lnTo>
                      <a:pt x="1606" y="166"/>
                    </a:lnTo>
                    <a:lnTo>
                      <a:pt x="1608" y="168"/>
                    </a:lnTo>
                    <a:lnTo>
                      <a:pt x="1606" y="170"/>
                    </a:lnTo>
                    <a:lnTo>
                      <a:pt x="1602" y="170"/>
                    </a:lnTo>
                    <a:lnTo>
                      <a:pt x="1598" y="170"/>
                    </a:lnTo>
                    <a:lnTo>
                      <a:pt x="1604" y="172"/>
                    </a:lnTo>
                    <a:lnTo>
                      <a:pt x="1604" y="174"/>
                    </a:lnTo>
                    <a:lnTo>
                      <a:pt x="1604" y="176"/>
                    </a:lnTo>
                    <a:lnTo>
                      <a:pt x="1602" y="176"/>
                    </a:lnTo>
                    <a:lnTo>
                      <a:pt x="1600" y="180"/>
                    </a:lnTo>
                    <a:lnTo>
                      <a:pt x="1598" y="180"/>
                    </a:lnTo>
                    <a:lnTo>
                      <a:pt x="1596" y="182"/>
                    </a:lnTo>
                    <a:lnTo>
                      <a:pt x="1592" y="182"/>
                    </a:lnTo>
                    <a:lnTo>
                      <a:pt x="1590" y="184"/>
                    </a:lnTo>
                    <a:lnTo>
                      <a:pt x="1592" y="184"/>
                    </a:lnTo>
                    <a:lnTo>
                      <a:pt x="1594" y="184"/>
                    </a:lnTo>
                    <a:lnTo>
                      <a:pt x="1596" y="186"/>
                    </a:lnTo>
                    <a:lnTo>
                      <a:pt x="1598" y="184"/>
                    </a:lnTo>
                    <a:lnTo>
                      <a:pt x="1600" y="184"/>
                    </a:lnTo>
                    <a:lnTo>
                      <a:pt x="1600" y="186"/>
                    </a:lnTo>
                    <a:lnTo>
                      <a:pt x="1602" y="190"/>
                    </a:lnTo>
                    <a:lnTo>
                      <a:pt x="1600" y="190"/>
                    </a:lnTo>
                    <a:lnTo>
                      <a:pt x="1598" y="194"/>
                    </a:lnTo>
                    <a:lnTo>
                      <a:pt x="1602" y="192"/>
                    </a:lnTo>
                    <a:lnTo>
                      <a:pt x="1604" y="192"/>
                    </a:lnTo>
                    <a:lnTo>
                      <a:pt x="1608" y="194"/>
                    </a:lnTo>
                    <a:lnTo>
                      <a:pt x="1608" y="196"/>
                    </a:lnTo>
                    <a:lnTo>
                      <a:pt x="1610" y="200"/>
                    </a:lnTo>
                    <a:lnTo>
                      <a:pt x="1606" y="202"/>
                    </a:lnTo>
                    <a:lnTo>
                      <a:pt x="1608" y="202"/>
                    </a:lnTo>
                    <a:lnTo>
                      <a:pt x="1610" y="206"/>
                    </a:lnTo>
                    <a:lnTo>
                      <a:pt x="1606" y="206"/>
                    </a:lnTo>
                    <a:lnTo>
                      <a:pt x="1606" y="208"/>
                    </a:lnTo>
                    <a:lnTo>
                      <a:pt x="1608" y="210"/>
                    </a:lnTo>
                    <a:lnTo>
                      <a:pt x="1608" y="208"/>
                    </a:lnTo>
                    <a:lnTo>
                      <a:pt x="1610" y="208"/>
                    </a:lnTo>
                    <a:lnTo>
                      <a:pt x="1610" y="210"/>
                    </a:lnTo>
                    <a:lnTo>
                      <a:pt x="1610" y="212"/>
                    </a:lnTo>
                    <a:lnTo>
                      <a:pt x="1614" y="212"/>
                    </a:lnTo>
                    <a:lnTo>
                      <a:pt x="1614" y="214"/>
                    </a:lnTo>
                    <a:lnTo>
                      <a:pt x="1614" y="212"/>
                    </a:lnTo>
                    <a:lnTo>
                      <a:pt x="1616" y="210"/>
                    </a:lnTo>
                    <a:lnTo>
                      <a:pt x="1618" y="212"/>
                    </a:lnTo>
                    <a:lnTo>
                      <a:pt x="1620" y="212"/>
                    </a:lnTo>
                    <a:lnTo>
                      <a:pt x="1620" y="214"/>
                    </a:lnTo>
                    <a:lnTo>
                      <a:pt x="1618" y="216"/>
                    </a:lnTo>
                    <a:lnTo>
                      <a:pt x="1616" y="214"/>
                    </a:lnTo>
                    <a:lnTo>
                      <a:pt x="1614" y="216"/>
                    </a:lnTo>
                    <a:lnTo>
                      <a:pt x="1618" y="218"/>
                    </a:lnTo>
                    <a:lnTo>
                      <a:pt x="1620" y="218"/>
                    </a:lnTo>
                    <a:lnTo>
                      <a:pt x="1622" y="220"/>
                    </a:lnTo>
                    <a:lnTo>
                      <a:pt x="1620" y="222"/>
                    </a:lnTo>
                    <a:lnTo>
                      <a:pt x="1618" y="224"/>
                    </a:lnTo>
                    <a:lnTo>
                      <a:pt x="1614" y="220"/>
                    </a:lnTo>
                    <a:lnTo>
                      <a:pt x="1614" y="220"/>
                    </a:lnTo>
                    <a:lnTo>
                      <a:pt x="1616" y="224"/>
                    </a:lnTo>
                    <a:lnTo>
                      <a:pt x="1614" y="226"/>
                    </a:lnTo>
                    <a:lnTo>
                      <a:pt x="1612" y="226"/>
                    </a:lnTo>
                    <a:lnTo>
                      <a:pt x="1612" y="224"/>
                    </a:lnTo>
                    <a:lnTo>
                      <a:pt x="1610" y="224"/>
                    </a:lnTo>
                    <a:lnTo>
                      <a:pt x="1608" y="224"/>
                    </a:lnTo>
                    <a:lnTo>
                      <a:pt x="1602" y="224"/>
                    </a:lnTo>
                    <a:lnTo>
                      <a:pt x="1600" y="224"/>
                    </a:lnTo>
                    <a:lnTo>
                      <a:pt x="1598" y="224"/>
                    </a:lnTo>
                    <a:lnTo>
                      <a:pt x="1598" y="222"/>
                    </a:lnTo>
                    <a:lnTo>
                      <a:pt x="1598" y="222"/>
                    </a:lnTo>
                    <a:lnTo>
                      <a:pt x="1596" y="222"/>
                    </a:lnTo>
                    <a:lnTo>
                      <a:pt x="1596" y="224"/>
                    </a:lnTo>
                    <a:lnTo>
                      <a:pt x="1594" y="224"/>
                    </a:lnTo>
                    <a:lnTo>
                      <a:pt x="1594" y="224"/>
                    </a:lnTo>
                    <a:lnTo>
                      <a:pt x="1596" y="226"/>
                    </a:lnTo>
                    <a:lnTo>
                      <a:pt x="1594" y="230"/>
                    </a:lnTo>
                    <a:lnTo>
                      <a:pt x="1592" y="230"/>
                    </a:lnTo>
                    <a:lnTo>
                      <a:pt x="1592" y="228"/>
                    </a:lnTo>
                    <a:lnTo>
                      <a:pt x="1592" y="228"/>
                    </a:lnTo>
                    <a:lnTo>
                      <a:pt x="1586" y="228"/>
                    </a:lnTo>
                    <a:lnTo>
                      <a:pt x="1586" y="228"/>
                    </a:lnTo>
                    <a:lnTo>
                      <a:pt x="1586" y="226"/>
                    </a:lnTo>
                    <a:lnTo>
                      <a:pt x="1584" y="222"/>
                    </a:lnTo>
                    <a:lnTo>
                      <a:pt x="1584" y="222"/>
                    </a:lnTo>
                    <a:lnTo>
                      <a:pt x="1578" y="218"/>
                    </a:lnTo>
                    <a:lnTo>
                      <a:pt x="1576" y="218"/>
                    </a:lnTo>
                    <a:lnTo>
                      <a:pt x="1578" y="216"/>
                    </a:lnTo>
                    <a:lnTo>
                      <a:pt x="1574" y="216"/>
                    </a:lnTo>
                    <a:lnTo>
                      <a:pt x="1572" y="218"/>
                    </a:lnTo>
                    <a:lnTo>
                      <a:pt x="1568" y="218"/>
                    </a:lnTo>
                    <a:lnTo>
                      <a:pt x="1566" y="222"/>
                    </a:lnTo>
                    <a:lnTo>
                      <a:pt x="1566" y="222"/>
                    </a:lnTo>
                    <a:lnTo>
                      <a:pt x="1564" y="218"/>
                    </a:lnTo>
                    <a:lnTo>
                      <a:pt x="1564" y="216"/>
                    </a:lnTo>
                    <a:lnTo>
                      <a:pt x="1564" y="218"/>
                    </a:lnTo>
                    <a:lnTo>
                      <a:pt x="1564" y="222"/>
                    </a:lnTo>
                    <a:lnTo>
                      <a:pt x="1564" y="226"/>
                    </a:lnTo>
                    <a:lnTo>
                      <a:pt x="1564" y="228"/>
                    </a:lnTo>
                    <a:lnTo>
                      <a:pt x="1560" y="234"/>
                    </a:lnTo>
                    <a:lnTo>
                      <a:pt x="1558" y="234"/>
                    </a:lnTo>
                    <a:lnTo>
                      <a:pt x="1556" y="230"/>
                    </a:lnTo>
                    <a:lnTo>
                      <a:pt x="1554" y="230"/>
                    </a:lnTo>
                    <a:lnTo>
                      <a:pt x="1552" y="230"/>
                    </a:lnTo>
                    <a:lnTo>
                      <a:pt x="1546" y="226"/>
                    </a:lnTo>
                    <a:lnTo>
                      <a:pt x="1546" y="224"/>
                    </a:lnTo>
                    <a:lnTo>
                      <a:pt x="1546" y="218"/>
                    </a:lnTo>
                    <a:lnTo>
                      <a:pt x="1544" y="218"/>
                    </a:lnTo>
                    <a:lnTo>
                      <a:pt x="1542" y="216"/>
                    </a:lnTo>
                    <a:lnTo>
                      <a:pt x="1542" y="214"/>
                    </a:lnTo>
                    <a:lnTo>
                      <a:pt x="1540" y="216"/>
                    </a:lnTo>
                    <a:lnTo>
                      <a:pt x="1542" y="218"/>
                    </a:lnTo>
                    <a:lnTo>
                      <a:pt x="1540" y="220"/>
                    </a:lnTo>
                    <a:lnTo>
                      <a:pt x="1542" y="222"/>
                    </a:lnTo>
                    <a:lnTo>
                      <a:pt x="1542" y="222"/>
                    </a:lnTo>
                    <a:lnTo>
                      <a:pt x="1538" y="220"/>
                    </a:lnTo>
                    <a:lnTo>
                      <a:pt x="1534" y="218"/>
                    </a:lnTo>
                    <a:lnTo>
                      <a:pt x="1534" y="218"/>
                    </a:lnTo>
                    <a:lnTo>
                      <a:pt x="1536" y="220"/>
                    </a:lnTo>
                    <a:lnTo>
                      <a:pt x="1534" y="222"/>
                    </a:lnTo>
                    <a:lnTo>
                      <a:pt x="1534" y="222"/>
                    </a:lnTo>
                    <a:lnTo>
                      <a:pt x="1538" y="222"/>
                    </a:lnTo>
                    <a:lnTo>
                      <a:pt x="1540" y="224"/>
                    </a:lnTo>
                    <a:lnTo>
                      <a:pt x="1538" y="228"/>
                    </a:lnTo>
                    <a:lnTo>
                      <a:pt x="1534" y="228"/>
                    </a:lnTo>
                    <a:lnTo>
                      <a:pt x="1534" y="230"/>
                    </a:lnTo>
                    <a:lnTo>
                      <a:pt x="1536" y="230"/>
                    </a:lnTo>
                    <a:lnTo>
                      <a:pt x="1544" y="238"/>
                    </a:lnTo>
                    <a:lnTo>
                      <a:pt x="1548" y="240"/>
                    </a:lnTo>
                    <a:lnTo>
                      <a:pt x="1550" y="238"/>
                    </a:lnTo>
                    <a:lnTo>
                      <a:pt x="1554" y="240"/>
                    </a:lnTo>
                    <a:lnTo>
                      <a:pt x="1556" y="244"/>
                    </a:lnTo>
                    <a:lnTo>
                      <a:pt x="1554" y="244"/>
                    </a:lnTo>
                    <a:lnTo>
                      <a:pt x="1552" y="240"/>
                    </a:lnTo>
                    <a:lnTo>
                      <a:pt x="1552" y="240"/>
                    </a:lnTo>
                    <a:lnTo>
                      <a:pt x="1552" y="244"/>
                    </a:lnTo>
                    <a:lnTo>
                      <a:pt x="1556" y="246"/>
                    </a:lnTo>
                    <a:lnTo>
                      <a:pt x="1558" y="250"/>
                    </a:lnTo>
                    <a:lnTo>
                      <a:pt x="1560" y="252"/>
                    </a:lnTo>
                    <a:lnTo>
                      <a:pt x="1560" y="258"/>
                    </a:lnTo>
                    <a:lnTo>
                      <a:pt x="1558" y="266"/>
                    </a:lnTo>
                    <a:lnTo>
                      <a:pt x="1558" y="270"/>
                    </a:lnTo>
                    <a:lnTo>
                      <a:pt x="1558" y="274"/>
                    </a:lnTo>
                    <a:lnTo>
                      <a:pt x="1560" y="276"/>
                    </a:lnTo>
                    <a:lnTo>
                      <a:pt x="1556" y="280"/>
                    </a:lnTo>
                    <a:lnTo>
                      <a:pt x="1556" y="284"/>
                    </a:lnTo>
                    <a:lnTo>
                      <a:pt x="1554" y="284"/>
                    </a:lnTo>
                    <a:lnTo>
                      <a:pt x="1556" y="282"/>
                    </a:lnTo>
                    <a:lnTo>
                      <a:pt x="1554" y="282"/>
                    </a:lnTo>
                    <a:lnTo>
                      <a:pt x="1548" y="286"/>
                    </a:lnTo>
                    <a:lnTo>
                      <a:pt x="1548" y="284"/>
                    </a:lnTo>
                    <a:lnTo>
                      <a:pt x="1544" y="286"/>
                    </a:lnTo>
                    <a:lnTo>
                      <a:pt x="1542" y="286"/>
                    </a:lnTo>
                    <a:lnTo>
                      <a:pt x="1542" y="284"/>
                    </a:lnTo>
                    <a:lnTo>
                      <a:pt x="1538" y="284"/>
                    </a:lnTo>
                    <a:lnTo>
                      <a:pt x="1534" y="280"/>
                    </a:lnTo>
                    <a:lnTo>
                      <a:pt x="1532" y="278"/>
                    </a:lnTo>
                    <a:lnTo>
                      <a:pt x="1530" y="278"/>
                    </a:lnTo>
                    <a:lnTo>
                      <a:pt x="1528" y="276"/>
                    </a:lnTo>
                    <a:lnTo>
                      <a:pt x="1526" y="276"/>
                    </a:lnTo>
                    <a:lnTo>
                      <a:pt x="1522" y="278"/>
                    </a:lnTo>
                    <a:lnTo>
                      <a:pt x="1520" y="278"/>
                    </a:lnTo>
                    <a:lnTo>
                      <a:pt x="1522" y="280"/>
                    </a:lnTo>
                    <a:lnTo>
                      <a:pt x="1526" y="280"/>
                    </a:lnTo>
                    <a:lnTo>
                      <a:pt x="1528" y="278"/>
                    </a:lnTo>
                    <a:lnTo>
                      <a:pt x="1534" y="280"/>
                    </a:lnTo>
                    <a:lnTo>
                      <a:pt x="1536" y="282"/>
                    </a:lnTo>
                    <a:lnTo>
                      <a:pt x="1532" y="284"/>
                    </a:lnTo>
                    <a:lnTo>
                      <a:pt x="1530" y="284"/>
                    </a:lnTo>
                    <a:lnTo>
                      <a:pt x="1528" y="284"/>
                    </a:lnTo>
                    <a:lnTo>
                      <a:pt x="1528" y="286"/>
                    </a:lnTo>
                    <a:lnTo>
                      <a:pt x="1526" y="284"/>
                    </a:lnTo>
                    <a:lnTo>
                      <a:pt x="1522" y="284"/>
                    </a:lnTo>
                    <a:lnTo>
                      <a:pt x="1524" y="284"/>
                    </a:lnTo>
                    <a:lnTo>
                      <a:pt x="1526" y="288"/>
                    </a:lnTo>
                    <a:lnTo>
                      <a:pt x="1528" y="290"/>
                    </a:lnTo>
                    <a:lnTo>
                      <a:pt x="1528" y="292"/>
                    </a:lnTo>
                    <a:lnTo>
                      <a:pt x="1530" y="298"/>
                    </a:lnTo>
                    <a:lnTo>
                      <a:pt x="1532" y="298"/>
                    </a:lnTo>
                    <a:lnTo>
                      <a:pt x="1530" y="298"/>
                    </a:lnTo>
                    <a:lnTo>
                      <a:pt x="1530" y="292"/>
                    </a:lnTo>
                    <a:lnTo>
                      <a:pt x="1532" y="290"/>
                    </a:lnTo>
                    <a:lnTo>
                      <a:pt x="1534" y="292"/>
                    </a:lnTo>
                    <a:lnTo>
                      <a:pt x="1534" y="290"/>
                    </a:lnTo>
                    <a:lnTo>
                      <a:pt x="1538" y="286"/>
                    </a:lnTo>
                    <a:lnTo>
                      <a:pt x="1540" y="286"/>
                    </a:lnTo>
                    <a:lnTo>
                      <a:pt x="1542" y="288"/>
                    </a:lnTo>
                    <a:lnTo>
                      <a:pt x="1542" y="288"/>
                    </a:lnTo>
                    <a:lnTo>
                      <a:pt x="1544" y="294"/>
                    </a:lnTo>
                    <a:lnTo>
                      <a:pt x="1548" y="294"/>
                    </a:lnTo>
                    <a:lnTo>
                      <a:pt x="1550" y="298"/>
                    </a:lnTo>
                    <a:lnTo>
                      <a:pt x="1554" y="296"/>
                    </a:lnTo>
                    <a:lnTo>
                      <a:pt x="1556" y="294"/>
                    </a:lnTo>
                    <a:lnTo>
                      <a:pt x="1556" y="292"/>
                    </a:lnTo>
                    <a:lnTo>
                      <a:pt x="1556" y="294"/>
                    </a:lnTo>
                    <a:lnTo>
                      <a:pt x="1562" y="298"/>
                    </a:lnTo>
                    <a:lnTo>
                      <a:pt x="1564" y="300"/>
                    </a:lnTo>
                    <a:lnTo>
                      <a:pt x="1562" y="300"/>
                    </a:lnTo>
                    <a:lnTo>
                      <a:pt x="1560" y="302"/>
                    </a:lnTo>
                    <a:lnTo>
                      <a:pt x="1566" y="306"/>
                    </a:lnTo>
                    <a:lnTo>
                      <a:pt x="1566" y="306"/>
                    </a:lnTo>
                    <a:lnTo>
                      <a:pt x="1566" y="306"/>
                    </a:lnTo>
                    <a:lnTo>
                      <a:pt x="1568" y="302"/>
                    </a:lnTo>
                    <a:lnTo>
                      <a:pt x="1570" y="304"/>
                    </a:lnTo>
                    <a:lnTo>
                      <a:pt x="1576" y="312"/>
                    </a:lnTo>
                    <a:lnTo>
                      <a:pt x="1574" y="310"/>
                    </a:lnTo>
                    <a:lnTo>
                      <a:pt x="1572" y="310"/>
                    </a:lnTo>
                    <a:lnTo>
                      <a:pt x="1572" y="312"/>
                    </a:lnTo>
                    <a:lnTo>
                      <a:pt x="1574" y="314"/>
                    </a:lnTo>
                    <a:lnTo>
                      <a:pt x="1570" y="316"/>
                    </a:lnTo>
                    <a:lnTo>
                      <a:pt x="1570" y="318"/>
                    </a:lnTo>
                    <a:lnTo>
                      <a:pt x="1572" y="320"/>
                    </a:lnTo>
                    <a:lnTo>
                      <a:pt x="1574" y="320"/>
                    </a:lnTo>
                    <a:lnTo>
                      <a:pt x="1574" y="316"/>
                    </a:lnTo>
                    <a:lnTo>
                      <a:pt x="1576" y="316"/>
                    </a:lnTo>
                    <a:lnTo>
                      <a:pt x="1576" y="316"/>
                    </a:lnTo>
                    <a:lnTo>
                      <a:pt x="1578" y="314"/>
                    </a:lnTo>
                    <a:lnTo>
                      <a:pt x="1580" y="318"/>
                    </a:lnTo>
                    <a:lnTo>
                      <a:pt x="1586" y="322"/>
                    </a:lnTo>
                    <a:lnTo>
                      <a:pt x="1590" y="322"/>
                    </a:lnTo>
                    <a:lnTo>
                      <a:pt x="1594" y="326"/>
                    </a:lnTo>
                    <a:lnTo>
                      <a:pt x="1592" y="328"/>
                    </a:lnTo>
                    <a:lnTo>
                      <a:pt x="1596" y="332"/>
                    </a:lnTo>
                    <a:lnTo>
                      <a:pt x="1598" y="332"/>
                    </a:lnTo>
                    <a:lnTo>
                      <a:pt x="1602" y="338"/>
                    </a:lnTo>
                    <a:lnTo>
                      <a:pt x="1602" y="346"/>
                    </a:lnTo>
                    <a:lnTo>
                      <a:pt x="1600" y="346"/>
                    </a:lnTo>
                    <a:lnTo>
                      <a:pt x="1600" y="346"/>
                    </a:lnTo>
                    <a:lnTo>
                      <a:pt x="1602" y="348"/>
                    </a:lnTo>
                    <a:lnTo>
                      <a:pt x="1604" y="352"/>
                    </a:lnTo>
                    <a:lnTo>
                      <a:pt x="1602" y="352"/>
                    </a:lnTo>
                    <a:lnTo>
                      <a:pt x="1602" y="350"/>
                    </a:lnTo>
                    <a:lnTo>
                      <a:pt x="1592" y="350"/>
                    </a:lnTo>
                    <a:lnTo>
                      <a:pt x="1590" y="348"/>
                    </a:lnTo>
                    <a:lnTo>
                      <a:pt x="1588" y="350"/>
                    </a:lnTo>
                    <a:lnTo>
                      <a:pt x="1586" y="348"/>
                    </a:lnTo>
                    <a:lnTo>
                      <a:pt x="1584" y="348"/>
                    </a:lnTo>
                    <a:lnTo>
                      <a:pt x="1584" y="346"/>
                    </a:lnTo>
                    <a:lnTo>
                      <a:pt x="1584" y="348"/>
                    </a:lnTo>
                    <a:lnTo>
                      <a:pt x="1584" y="348"/>
                    </a:lnTo>
                    <a:lnTo>
                      <a:pt x="1580" y="352"/>
                    </a:lnTo>
                    <a:lnTo>
                      <a:pt x="1576" y="352"/>
                    </a:lnTo>
                    <a:lnTo>
                      <a:pt x="1576" y="352"/>
                    </a:lnTo>
                    <a:lnTo>
                      <a:pt x="1578" y="354"/>
                    </a:lnTo>
                    <a:lnTo>
                      <a:pt x="1574" y="358"/>
                    </a:lnTo>
                    <a:lnTo>
                      <a:pt x="1572" y="358"/>
                    </a:lnTo>
                    <a:lnTo>
                      <a:pt x="1572" y="360"/>
                    </a:lnTo>
                    <a:lnTo>
                      <a:pt x="1572" y="360"/>
                    </a:lnTo>
                    <a:lnTo>
                      <a:pt x="1570" y="364"/>
                    </a:lnTo>
                    <a:lnTo>
                      <a:pt x="1568" y="366"/>
                    </a:lnTo>
                    <a:lnTo>
                      <a:pt x="1568" y="366"/>
                    </a:lnTo>
                    <a:lnTo>
                      <a:pt x="1566" y="366"/>
                    </a:lnTo>
                    <a:lnTo>
                      <a:pt x="1566" y="368"/>
                    </a:lnTo>
                    <a:lnTo>
                      <a:pt x="1566" y="372"/>
                    </a:lnTo>
                    <a:lnTo>
                      <a:pt x="1564" y="376"/>
                    </a:lnTo>
                    <a:lnTo>
                      <a:pt x="1562" y="374"/>
                    </a:lnTo>
                    <a:lnTo>
                      <a:pt x="1562" y="376"/>
                    </a:lnTo>
                    <a:lnTo>
                      <a:pt x="1564" y="378"/>
                    </a:lnTo>
                    <a:lnTo>
                      <a:pt x="1562" y="380"/>
                    </a:lnTo>
                    <a:lnTo>
                      <a:pt x="1558" y="382"/>
                    </a:lnTo>
                    <a:lnTo>
                      <a:pt x="1560" y="382"/>
                    </a:lnTo>
                    <a:lnTo>
                      <a:pt x="1560" y="384"/>
                    </a:lnTo>
                    <a:lnTo>
                      <a:pt x="1558" y="386"/>
                    </a:lnTo>
                    <a:lnTo>
                      <a:pt x="1556" y="386"/>
                    </a:lnTo>
                    <a:lnTo>
                      <a:pt x="1556" y="386"/>
                    </a:lnTo>
                    <a:lnTo>
                      <a:pt x="1556" y="388"/>
                    </a:lnTo>
                    <a:lnTo>
                      <a:pt x="1556" y="390"/>
                    </a:lnTo>
                    <a:lnTo>
                      <a:pt x="1554" y="392"/>
                    </a:lnTo>
                    <a:lnTo>
                      <a:pt x="1556" y="394"/>
                    </a:lnTo>
                    <a:lnTo>
                      <a:pt x="1556" y="396"/>
                    </a:lnTo>
                    <a:lnTo>
                      <a:pt x="1554" y="396"/>
                    </a:lnTo>
                    <a:lnTo>
                      <a:pt x="1552" y="394"/>
                    </a:lnTo>
                    <a:lnTo>
                      <a:pt x="1550" y="396"/>
                    </a:lnTo>
                    <a:lnTo>
                      <a:pt x="1552" y="396"/>
                    </a:lnTo>
                    <a:lnTo>
                      <a:pt x="1556" y="398"/>
                    </a:lnTo>
                    <a:lnTo>
                      <a:pt x="1554" y="402"/>
                    </a:lnTo>
                    <a:lnTo>
                      <a:pt x="1550" y="402"/>
                    </a:lnTo>
                    <a:lnTo>
                      <a:pt x="1550" y="404"/>
                    </a:lnTo>
                    <a:lnTo>
                      <a:pt x="1552" y="404"/>
                    </a:lnTo>
                    <a:lnTo>
                      <a:pt x="1554" y="408"/>
                    </a:lnTo>
                    <a:lnTo>
                      <a:pt x="1552" y="410"/>
                    </a:lnTo>
                    <a:lnTo>
                      <a:pt x="1554" y="410"/>
                    </a:lnTo>
                    <a:lnTo>
                      <a:pt x="1550" y="414"/>
                    </a:lnTo>
                    <a:lnTo>
                      <a:pt x="1552" y="416"/>
                    </a:lnTo>
                    <a:lnTo>
                      <a:pt x="1550" y="420"/>
                    </a:lnTo>
                    <a:lnTo>
                      <a:pt x="1548" y="426"/>
                    </a:lnTo>
                    <a:lnTo>
                      <a:pt x="1548" y="428"/>
                    </a:lnTo>
                    <a:lnTo>
                      <a:pt x="1548" y="430"/>
                    </a:lnTo>
                    <a:lnTo>
                      <a:pt x="1548" y="432"/>
                    </a:lnTo>
                    <a:lnTo>
                      <a:pt x="1550" y="432"/>
                    </a:lnTo>
                    <a:lnTo>
                      <a:pt x="1548" y="434"/>
                    </a:lnTo>
                    <a:lnTo>
                      <a:pt x="1552" y="440"/>
                    </a:lnTo>
                    <a:lnTo>
                      <a:pt x="1552" y="442"/>
                    </a:lnTo>
                    <a:lnTo>
                      <a:pt x="1550" y="440"/>
                    </a:lnTo>
                    <a:lnTo>
                      <a:pt x="1548" y="442"/>
                    </a:lnTo>
                    <a:lnTo>
                      <a:pt x="1546" y="438"/>
                    </a:lnTo>
                    <a:lnTo>
                      <a:pt x="1544" y="440"/>
                    </a:lnTo>
                    <a:lnTo>
                      <a:pt x="1540" y="436"/>
                    </a:lnTo>
                    <a:lnTo>
                      <a:pt x="1542" y="436"/>
                    </a:lnTo>
                    <a:lnTo>
                      <a:pt x="1540" y="434"/>
                    </a:lnTo>
                    <a:lnTo>
                      <a:pt x="1538" y="436"/>
                    </a:lnTo>
                    <a:lnTo>
                      <a:pt x="1536" y="434"/>
                    </a:lnTo>
                    <a:lnTo>
                      <a:pt x="1536" y="432"/>
                    </a:lnTo>
                    <a:lnTo>
                      <a:pt x="1530" y="430"/>
                    </a:lnTo>
                    <a:lnTo>
                      <a:pt x="1526" y="428"/>
                    </a:lnTo>
                    <a:lnTo>
                      <a:pt x="1522" y="430"/>
                    </a:lnTo>
                    <a:lnTo>
                      <a:pt x="1520" y="430"/>
                    </a:lnTo>
                    <a:lnTo>
                      <a:pt x="1518" y="430"/>
                    </a:lnTo>
                    <a:lnTo>
                      <a:pt x="1516" y="434"/>
                    </a:lnTo>
                    <a:lnTo>
                      <a:pt x="1514" y="434"/>
                    </a:lnTo>
                    <a:lnTo>
                      <a:pt x="1512" y="438"/>
                    </a:lnTo>
                    <a:lnTo>
                      <a:pt x="1510" y="440"/>
                    </a:lnTo>
                    <a:lnTo>
                      <a:pt x="1508" y="438"/>
                    </a:lnTo>
                    <a:lnTo>
                      <a:pt x="1510" y="442"/>
                    </a:lnTo>
                    <a:lnTo>
                      <a:pt x="1508" y="444"/>
                    </a:lnTo>
                    <a:lnTo>
                      <a:pt x="1508" y="446"/>
                    </a:lnTo>
                    <a:lnTo>
                      <a:pt x="1508" y="450"/>
                    </a:lnTo>
                    <a:lnTo>
                      <a:pt x="1506" y="456"/>
                    </a:lnTo>
                    <a:lnTo>
                      <a:pt x="1506" y="456"/>
                    </a:lnTo>
                    <a:lnTo>
                      <a:pt x="1504" y="454"/>
                    </a:lnTo>
                    <a:lnTo>
                      <a:pt x="1502" y="446"/>
                    </a:lnTo>
                    <a:lnTo>
                      <a:pt x="1500" y="444"/>
                    </a:lnTo>
                    <a:lnTo>
                      <a:pt x="1500" y="444"/>
                    </a:lnTo>
                    <a:lnTo>
                      <a:pt x="1498" y="440"/>
                    </a:lnTo>
                    <a:lnTo>
                      <a:pt x="1496" y="444"/>
                    </a:lnTo>
                    <a:lnTo>
                      <a:pt x="1494" y="448"/>
                    </a:lnTo>
                    <a:lnTo>
                      <a:pt x="1492" y="450"/>
                    </a:lnTo>
                    <a:lnTo>
                      <a:pt x="1492" y="452"/>
                    </a:lnTo>
                    <a:lnTo>
                      <a:pt x="1494" y="454"/>
                    </a:lnTo>
                    <a:lnTo>
                      <a:pt x="1492" y="458"/>
                    </a:lnTo>
                    <a:lnTo>
                      <a:pt x="1490" y="456"/>
                    </a:lnTo>
                    <a:lnTo>
                      <a:pt x="1488" y="456"/>
                    </a:lnTo>
                    <a:lnTo>
                      <a:pt x="1486" y="454"/>
                    </a:lnTo>
                    <a:lnTo>
                      <a:pt x="1486" y="454"/>
                    </a:lnTo>
                    <a:lnTo>
                      <a:pt x="1484" y="458"/>
                    </a:lnTo>
                    <a:lnTo>
                      <a:pt x="1482" y="458"/>
                    </a:lnTo>
                    <a:lnTo>
                      <a:pt x="1480" y="458"/>
                    </a:lnTo>
                    <a:lnTo>
                      <a:pt x="1478" y="458"/>
                    </a:lnTo>
                    <a:lnTo>
                      <a:pt x="1478" y="458"/>
                    </a:lnTo>
                    <a:lnTo>
                      <a:pt x="1480" y="460"/>
                    </a:lnTo>
                    <a:lnTo>
                      <a:pt x="1478" y="462"/>
                    </a:lnTo>
                    <a:lnTo>
                      <a:pt x="1478" y="464"/>
                    </a:lnTo>
                    <a:lnTo>
                      <a:pt x="1478" y="466"/>
                    </a:lnTo>
                    <a:lnTo>
                      <a:pt x="1480" y="468"/>
                    </a:lnTo>
                    <a:lnTo>
                      <a:pt x="1480" y="472"/>
                    </a:lnTo>
                    <a:lnTo>
                      <a:pt x="1478" y="472"/>
                    </a:lnTo>
                    <a:lnTo>
                      <a:pt x="1480" y="474"/>
                    </a:lnTo>
                    <a:lnTo>
                      <a:pt x="1482" y="474"/>
                    </a:lnTo>
                    <a:lnTo>
                      <a:pt x="1484" y="476"/>
                    </a:lnTo>
                    <a:lnTo>
                      <a:pt x="1484" y="478"/>
                    </a:lnTo>
                    <a:lnTo>
                      <a:pt x="1484" y="478"/>
                    </a:lnTo>
                    <a:lnTo>
                      <a:pt x="1482" y="480"/>
                    </a:lnTo>
                    <a:lnTo>
                      <a:pt x="1486" y="482"/>
                    </a:lnTo>
                    <a:lnTo>
                      <a:pt x="1486" y="484"/>
                    </a:lnTo>
                    <a:lnTo>
                      <a:pt x="1486" y="484"/>
                    </a:lnTo>
                    <a:lnTo>
                      <a:pt x="1484" y="482"/>
                    </a:lnTo>
                    <a:lnTo>
                      <a:pt x="1482" y="484"/>
                    </a:lnTo>
                    <a:lnTo>
                      <a:pt x="1482" y="484"/>
                    </a:lnTo>
                    <a:lnTo>
                      <a:pt x="1484" y="486"/>
                    </a:lnTo>
                    <a:lnTo>
                      <a:pt x="1486" y="486"/>
                    </a:lnTo>
                    <a:lnTo>
                      <a:pt x="1486" y="488"/>
                    </a:lnTo>
                    <a:lnTo>
                      <a:pt x="1486" y="492"/>
                    </a:lnTo>
                    <a:lnTo>
                      <a:pt x="1486" y="494"/>
                    </a:lnTo>
                    <a:lnTo>
                      <a:pt x="1484" y="496"/>
                    </a:lnTo>
                    <a:lnTo>
                      <a:pt x="1486" y="500"/>
                    </a:lnTo>
                    <a:lnTo>
                      <a:pt x="1484" y="500"/>
                    </a:lnTo>
                    <a:lnTo>
                      <a:pt x="1486" y="504"/>
                    </a:lnTo>
                    <a:lnTo>
                      <a:pt x="1486" y="504"/>
                    </a:lnTo>
                    <a:lnTo>
                      <a:pt x="1486" y="508"/>
                    </a:lnTo>
                    <a:lnTo>
                      <a:pt x="1488" y="512"/>
                    </a:lnTo>
                    <a:lnTo>
                      <a:pt x="1486" y="514"/>
                    </a:lnTo>
                    <a:lnTo>
                      <a:pt x="1488" y="514"/>
                    </a:lnTo>
                    <a:lnTo>
                      <a:pt x="1490" y="516"/>
                    </a:lnTo>
                    <a:lnTo>
                      <a:pt x="1494" y="522"/>
                    </a:lnTo>
                    <a:lnTo>
                      <a:pt x="1498" y="522"/>
                    </a:lnTo>
                    <a:lnTo>
                      <a:pt x="1498" y="522"/>
                    </a:lnTo>
                    <a:lnTo>
                      <a:pt x="1498" y="520"/>
                    </a:lnTo>
                    <a:lnTo>
                      <a:pt x="1496" y="516"/>
                    </a:lnTo>
                    <a:lnTo>
                      <a:pt x="1496" y="514"/>
                    </a:lnTo>
                    <a:lnTo>
                      <a:pt x="1498" y="512"/>
                    </a:lnTo>
                    <a:lnTo>
                      <a:pt x="1500" y="514"/>
                    </a:lnTo>
                    <a:lnTo>
                      <a:pt x="1504" y="516"/>
                    </a:lnTo>
                    <a:lnTo>
                      <a:pt x="1506" y="516"/>
                    </a:lnTo>
                    <a:lnTo>
                      <a:pt x="1508" y="516"/>
                    </a:lnTo>
                    <a:lnTo>
                      <a:pt x="1508" y="518"/>
                    </a:lnTo>
                    <a:lnTo>
                      <a:pt x="1506" y="520"/>
                    </a:lnTo>
                    <a:lnTo>
                      <a:pt x="1508" y="522"/>
                    </a:lnTo>
                    <a:lnTo>
                      <a:pt x="1506" y="524"/>
                    </a:lnTo>
                    <a:lnTo>
                      <a:pt x="1508" y="526"/>
                    </a:lnTo>
                    <a:lnTo>
                      <a:pt x="1506" y="528"/>
                    </a:lnTo>
                    <a:lnTo>
                      <a:pt x="1506" y="528"/>
                    </a:lnTo>
                    <a:lnTo>
                      <a:pt x="1508" y="534"/>
                    </a:lnTo>
                    <a:lnTo>
                      <a:pt x="1510" y="536"/>
                    </a:lnTo>
                    <a:lnTo>
                      <a:pt x="1508" y="542"/>
                    </a:lnTo>
                    <a:lnTo>
                      <a:pt x="1512" y="542"/>
                    </a:lnTo>
                    <a:lnTo>
                      <a:pt x="1514" y="542"/>
                    </a:lnTo>
                    <a:lnTo>
                      <a:pt x="1512" y="540"/>
                    </a:lnTo>
                    <a:lnTo>
                      <a:pt x="1514" y="540"/>
                    </a:lnTo>
                    <a:lnTo>
                      <a:pt x="1516" y="538"/>
                    </a:lnTo>
                    <a:lnTo>
                      <a:pt x="1516" y="538"/>
                    </a:lnTo>
                    <a:lnTo>
                      <a:pt x="1518" y="540"/>
                    </a:lnTo>
                    <a:lnTo>
                      <a:pt x="1518" y="546"/>
                    </a:lnTo>
                    <a:lnTo>
                      <a:pt x="1524" y="550"/>
                    </a:lnTo>
                    <a:lnTo>
                      <a:pt x="1526" y="554"/>
                    </a:lnTo>
                    <a:lnTo>
                      <a:pt x="1524" y="556"/>
                    </a:lnTo>
                    <a:lnTo>
                      <a:pt x="1524" y="560"/>
                    </a:lnTo>
                    <a:lnTo>
                      <a:pt x="1522" y="560"/>
                    </a:lnTo>
                    <a:lnTo>
                      <a:pt x="1520" y="558"/>
                    </a:lnTo>
                    <a:lnTo>
                      <a:pt x="1516" y="556"/>
                    </a:lnTo>
                    <a:lnTo>
                      <a:pt x="1516" y="552"/>
                    </a:lnTo>
                    <a:lnTo>
                      <a:pt x="1516" y="550"/>
                    </a:lnTo>
                    <a:lnTo>
                      <a:pt x="1518" y="548"/>
                    </a:lnTo>
                    <a:lnTo>
                      <a:pt x="1516" y="544"/>
                    </a:lnTo>
                    <a:lnTo>
                      <a:pt x="1514" y="546"/>
                    </a:lnTo>
                    <a:lnTo>
                      <a:pt x="1516" y="548"/>
                    </a:lnTo>
                    <a:lnTo>
                      <a:pt x="1516" y="550"/>
                    </a:lnTo>
                    <a:lnTo>
                      <a:pt x="1514" y="550"/>
                    </a:lnTo>
                    <a:lnTo>
                      <a:pt x="1512" y="552"/>
                    </a:lnTo>
                    <a:lnTo>
                      <a:pt x="1512" y="554"/>
                    </a:lnTo>
                    <a:lnTo>
                      <a:pt x="1514" y="554"/>
                    </a:lnTo>
                    <a:lnTo>
                      <a:pt x="1514" y="556"/>
                    </a:lnTo>
                    <a:lnTo>
                      <a:pt x="1514" y="560"/>
                    </a:lnTo>
                    <a:lnTo>
                      <a:pt x="1514" y="564"/>
                    </a:lnTo>
                    <a:lnTo>
                      <a:pt x="1514" y="564"/>
                    </a:lnTo>
                    <a:lnTo>
                      <a:pt x="1514" y="572"/>
                    </a:lnTo>
                    <a:lnTo>
                      <a:pt x="1516" y="574"/>
                    </a:lnTo>
                    <a:lnTo>
                      <a:pt x="1516" y="576"/>
                    </a:lnTo>
                    <a:lnTo>
                      <a:pt x="1522" y="586"/>
                    </a:lnTo>
                    <a:lnTo>
                      <a:pt x="1524" y="586"/>
                    </a:lnTo>
                    <a:lnTo>
                      <a:pt x="1528" y="592"/>
                    </a:lnTo>
                    <a:lnTo>
                      <a:pt x="1530" y="594"/>
                    </a:lnTo>
                    <a:lnTo>
                      <a:pt x="1528" y="596"/>
                    </a:lnTo>
                    <a:lnTo>
                      <a:pt x="1528" y="598"/>
                    </a:lnTo>
                    <a:lnTo>
                      <a:pt x="1522" y="602"/>
                    </a:lnTo>
                    <a:lnTo>
                      <a:pt x="1520" y="600"/>
                    </a:lnTo>
                    <a:lnTo>
                      <a:pt x="1518" y="602"/>
                    </a:lnTo>
                    <a:lnTo>
                      <a:pt x="1516" y="602"/>
                    </a:lnTo>
                    <a:lnTo>
                      <a:pt x="1516" y="604"/>
                    </a:lnTo>
                    <a:lnTo>
                      <a:pt x="1514" y="608"/>
                    </a:lnTo>
                    <a:lnTo>
                      <a:pt x="1514" y="612"/>
                    </a:lnTo>
                    <a:lnTo>
                      <a:pt x="1512" y="612"/>
                    </a:lnTo>
                    <a:lnTo>
                      <a:pt x="1514" y="614"/>
                    </a:lnTo>
                    <a:lnTo>
                      <a:pt x="1512" y="622"/>
                    </a:lnTo>
                    <a:lnTo>
                      <a:pt x="1514" y="628"/>
                    </a:lnTo>
                    <a:lnTo>
                      <a:pt x="1518" y="630"/>
                    </a:lnTo>
                    <a:lnTo>
                      <a:pt x="1518" y="632"/>
                    </a:lnTo>
                    <a:lnTo>
                      <a:pt x="1522" y="634"/>
                    </a:lnTo>
                    <a:lnTo>
                      <a:pt x="1524" y="638"/>
                    </a:lnTo>
                    <a:lnTo>
                      <a:pt x="1520" y="638"/>
                    </a:lnTo>
                    <a:lnTo>
                      <a:pt x="1520" y="636"/>
                    </a:lnTo>
                    <a:lnTo>
                      <a:pt x="1518" y="638"/>
                    </a:lnTo>
                    <a:lnTo>
                      <a:pt x="1516" y="640"/>
                    </a:lnTo>
                    <a:lnTo>
                      <a:pt x="1514" y="640"/>
                    </a:lnTo>
                    <a:lnTo>
                      <a:pt x="1510" y="642"/>
                    </a:lnTo>
                    <a:lnTo>
                      <a:pt x="1508" y="640"/>
                    </a:lnTo>
                    <a:lnTo>
                      <a:pt x="1506" y="644"/>
                    </a:lnTo>
                    <a:lnTo>
                      <a:pt x="1508" y="644"/>
                    </a:lnTo>
                    <a:lnTo>
                      <a:pt x="1510" y="644"/>
                    </a:lnTo>
                    <a:lnTo>
                      <a:pt x="1510" y="646"/>
                    </a:lnTo>
                    <a:lnTo>
                      <a:pt x="1510" y="648"/>
                    </a:lnTo>
                    <a:lnTo>
                      <a:pt x="1512" y="650"/>
                    </a:lnTo>
                    <a:lnTo>
                      <a:pt x="1510" y="652"/>
                    </a:lnTo>
                    <a:lnTo>
                      <a:pt x="1510" y="652"/>
                    </a:lnTo>
                    <a:lnTo>
                      <a:pt x="1510" y="654"/>
                    </a:lnTo>
                    <a:lnTo>
                      <a:pt x="1510" y="658"/>
                    </a:lnTo>
                    <a:lnTo>
                      <a:pt x="1512" y="658"/>
                    </a:lnTo>
                    <a:lnTo>
                      <a:pt x="1514" y="656"/>
                    </a:lnTo>
                    <a:lnTo>
                      <a:pt x="1516" y="660"/>
                    </a:lnTo>
                    <a:lnTo>
                      <a:pt x="1514" y="660"/>
                    </a:lnTo>
                    <a:lnTo>
                      <a:pt x="1514" y="664"/>
                    </a:lnTo>
                    <a:lnTo>
                      <a:pt x="1514" y="666"/>
                    </a:lnTo>
                    <a:lnTo>
                      <a:pt x="1514" y="672"/>
                    </a:lnTo>
                    <a:lnTo>
                      <a:pt x="1512" y="674"/>
                    </a:lnTo>
                    <a:lnTo>
                      <a:pt x="1514" y="674"/>
                    </a:lnTo>
                    <a:lnTo>
                      <a:pt x="1512" y="678"/>
                    </a:lnTo>
                    <a:lnTo>
                      <a:pt x="1510" y="680"/>
                    </a:lnTo>
                    <a:lnTo>
                      <a:pt x="1510" y="682"/>
                    </a:lnTo>
                    <a:lnTo>
                      <a:pt x="1508" y="682"/>
                    </a:lnTo>
                    <a:lnTo>
                      <a:pt x="1506" y="688"/>
                    </a:lnTo>
                    <a:lnTo>
                      <a:pt x="1504" y="694"/>
                    </a:lnTo>
                    <a:lnTo>
                      <a:pt x="1506" y="692"/>
                    </a:lnTo>
                    <a:lnTo>
                      <a:pt x="1504" y="690"/>
                    </a:lnTo>
                    <a:lnTo>
                      <a:pt x="1504" y="688"/>
                    </a:lnTo>
                    <a:lnTo>
                      <a:pt x="1504" y="686"/>
                    </a:lnTo>
                    <a:lnTo>
                      <a:pt x="1500" y="684"/>
                    </a:lnTo>
                    <a:lnTo>
                      <a:pt x="1496" y="682"/>
                    </a:lnTo>
                    <a:lnTo>
                      <a:pt x="1496" y="676"/>
                    </a:lnTo>
                    <a:lnTo>
                      <a:pt x="1492" y="666"/>
                    </a:lnTo>
                    <a:lnTo>
                      <a:pt x="1488" y="660"/>
                    </a:lnTo>
                    <a:lnTo>
                      <a:pt x="1490" y="662"/>
                    </a:lnTo>
                    <a:lnTo>
                      <a:pt x="1492" y="660"/>
                    </a:lnTo>
                    <a:lnTo>
                      <a:pt x="1492" y="658"/>
                    </a:lnTo>
                    <a:lnTo>
                      <a:pt x="1490" y="660"/>
                    </a:lnTo>
                    <a:lnTo>
                      <a:pt x="1488" y="660"/>
                    </a:lnTo>
                    <a:lnTo>
                      <a:pt x="1484" y="656"/>
                    </a:lnTo>
                    <a:lnTo>
                      <a:pt x="1474" y="640"/>
                    </a:lnTo>
                    <a:lnTo>
                      <a:pt x="1464" y="630"/>
                    </a:lnTo>
                    <a:lnTo>
                      <a:pt x="1464" y="626"/>
                    </a:lnTo>
                    <a:lnTo>
                      <a:pt x="1462" y="622"/>
                    </a:lnTo>
                    <a:lnTo>
                      <a:pt x="1454" y="612"/>
                    </a:lnTo>
                    <a:lnTo>
                      <a:pt x="1448" y="598"/>
                    </a:lnTo>
                    <a:lnTo>
                      <a:pt x="1442" y="586"/>
                    </a:lnTo>
                    <a:lnTo>
                      <a:pt x="1442" y="582"/>
                    </a:lnTo>
                    <a:lnTo>
                      <a:pt x="1440" y="576"/>
                    </a:lnTo>
                    <a:lnTo>
                      <a:pt x="1438" y="568"/>
                    </a:lnTo>
                    <a:lnTo>
                      <a:pt x="1436" y="564"/>
                    </a:lnTo>
                    <a:lnTo>
                      <a:pt x="1438" y="558"/>
                    </a:lnTo>
                    <a:lnTo>
                      <a:pt x="1440" y="556"/>
                    </a:lnTo>
                    <a:lnTo>
                      <a:pt x="1440" y="550"/>
                    </a:lnTo>
                    <a:lnTo>
                      <a:pt x="1442" y="550"/>
                    </a:lnTo>
                    <a:lnTo>
                      <a:pt x="1440" y="548"/>
                    </a:lnTo>
                    <a:lnTo>
                      <a:pt x="1442" y="548"/>
                    </a:lnTo>
                    <a:lnTo>
                      <a:pt x="1442" y="542"/>
                    </a:lnTo>
                    <a:lnTo>
                      <a:pt x="1438" y="534"/>
                    </a:lnTo>
                    <a:lnTo>
                      <a:pt x="1434" y="534"/>
                    </a:lnTo>
                    <a:lnTo>
                      <a:pt x="1434" y="532"/>
                    </a:lnTo>
                    <a:lnTo>
                      <a:pt x="1436" y="530"/>
                    </a:lnTo>
                    <a:lnTo>
                      <a:pt x="1442" y="534"/>
                    </a:lnTo>
                    <a:lnTo>
                      <a:pt x="1444" y="530"/>
                    </a:lnTo>
                    <a:lnTo>
                      <a:pt x="1444" y="528"/>
                    </a:lnTo>
                    <a:lnTo>
                      <a:pt x="1444" y="524"/>
                    </a:lnTo>
                    <a:lnTo>
                      <a:pt x="1448" y="522"/>
                    </a:lnTo>
                    <a:lnTo>
                      <a:pt x="1450" y="524"/>
                    </a:lnTo>
                    <a:lnTo>
                      <a:pt x="1448" y="520"/>
                    </a:lnTo>
                    <a:lnTo>
                      <a:pt x="1452" y="514"/>
                    </a:lnTo>
                    <a:lnTo>
                      <a:pt x="1450" y="508"/>
                    </a:lnTo>
                    <a:lnTo>
                      <a:pt x="1450" y="504"/>
                    </a:lnTo>
                    <a:lnTo>
                      <a:pt x="1448" y="500"/>
                    </a:lnTo>
                    <a:lnTo>
                      <a:pt x="1450" y="500"/>
                    </a:lnTo>
                    <a:lnTo>
                      <a:pt x="1450" y="496"/>
                    </a:lnTo>
                    <a:lnTo>
                      <a:pt x="1450" y="494"/>
                    </a:lnTo>
                    <a:lnTo>
                      <a:pt x="1450" y="490"/>
                    </a:lnTo>
                    <a:lnTo>
                      <a:pt x="1452" y="490"/>
                    </a:lnTo>
                    <a:lnTo>
                      <a:pt x="1450" y="488"/>
                    </a:lnTo>
                    <a:lnTo>
                      <a:pt x="1450" y="486"/>
                    </a:lnTo>
                    <a:lnTo>
                      <a:pt x="1450" y="486"/>
                    </a:lnTo>
                    <a:lnTo>
                      <a:pt x="1450" y="480"/>
                    </a:lnTo>
                    <a:lnTo>
                      <a:pt x="1450" y="480"/>
                    </a:lnTo>
                    <a:lnTo>
                      <a:pt x="1450" y="476"/>
                    </a:lnTo>
                    <a:lnTo>
                      <a:pt x="1454" y="476"/>
                    </a:lnTo>
                    <a:lnTo>
                      <a:pt x="1454" y="474"/>
                    </a:lnTo>
                    <a:lnTo>
                      <a:pt x="1454" y="470"/>
                    </a:lnTo>
                    <a:lnTo>
                      <a:pt x="1454" y="466"/>
                    </a:lnTo>
                    <a:lnTo>
                      <a:pt x="1454" y="464"/>
                    </a:lnTo>
                    <a:lnTo>
                      <a:pt x="1452" y="462"/>
                    </a:lnTo>
                    <a:lnTo>
                      <a:pt x="1454" y="458"/>
                    </a:lnTo>
                    <a:lnTo>
                      <a:pt x="1456" y="456"/>
                    </a:lnTo>
                    <a:lnTo>
                      <a:pt x="1454" y="456"/>
                    </a:lnTo>
                    <a:lnTo>
                      <a:pt x="1452" y="452"/>
                    </a:lnTo>
                    <a:lnTo>
                      <a:pt x="1454" y="452"/>
                    </a:lnTo>
                    <a:lnTo>
                      <a:pt x="1454" y="448"/>
                    </a:lnTo>
                    <a:lnTo>
                      <a:pt x="1456" y="448"/>
                    </a:lnTo>
                    <a:lnTo>
                      <a:pt x="1456" y="446"/>
                    </a:lnTo>
                    <a:lnTo>
                      <a:pt x="1458" y="444"/>
                    </a:lnTo>
                    <a:lnTo>
                      <a:pt x="1460" y="442"/>
                    </a:lnTo>
                    <a:lnTo>
                      <a:pt x="1462" y="440"/>
                    </a:lnTo>
                    <a:lnTo>
                      <a:pt x="1464" y="440"/>
                    </a:lnTo>
                    <a:lnTo>
                      <a:pt x="1466" y="438"/>
                    </a:lnTo>
                    <a:lnTo>
                      <a:pt x="1466" y="438"/>
                    </a:lnTo>
                    <a:lnTo>
                      <a:pt x="1468" y="436"/>
                    </a:lnTo>
                    <a:lnTo>
                      <a:pt x="1466" y="436"/>
                    </a:lnTo>
                    <a:lnTo>
                      <a:pt x="1464" y="436"/>
                    </a:lnTo>
                    <a:lnTo>
                      <a:pt x="1464" y="436"/>
                    </a:lnTo>
                    <a:lnTo>
                      <a:pt x="1462" y="434"/>
                    </a:lnTo>
                    <a:lnTo>
                      <a:pt x="1462" y="430"/>
                    </a:lnTo>
                    <a:lnTo>
                      <a:pt x="1462" y="426"/>
                    </a:lnTo>
                    <a:lnTo>
                      <a:pt x="1462" y="424"/>
                    </a:lnTo>
                    <a:lnTo>
                      <a:pt x="1460" y="422"/>
                    </a:lnTo>
                    <a:lnTo>
                      <a:pt x="1460" y="422"/>
                    </a:lnTo>
                    <a:lnTo>
                      <a:pt x="1458" y="424"/>
                    </a:lnTo>
                    <a:lnTo>
                      <a:pt x="1458" y="424"/>
                    </a:lnTo>
                    <a:lnTo>
                      <a:pt x="1458" y="418"/>
                    </a:lnTo>
                    <a:lnTo>
                      <a:pt x="1458" y="416"/>
                    </a:lnTo>
                    <a:lnTo>
                      <a:pt x="1458" y="416"/>
                    </a:lnTo>
                    <a:lnTo>
                      <a:pt x="1458" y="412"/>
                    </a:lnTo>
                    <a:lnTo>
                      <a:pt x="1456" y="410"/>
                    </a:lnTo>
                    <a:lnTo>
                      <a:pt x="1456" y="410"/>
                    </a:lnTo>
                    <a:lnTo>
                      <a:pt x="1456" y="410"/>
                    </a:lnTo>
                    <a:lnTo>
                      <a:pt x="1456" y="408"/>
                    </a:lnTo>
                    <a:lnTo>
                      <a:pt x="1452" y="406"/>
                    </a:lnTo>
                    <a:lnTo>
                      <a:pt x="1452" y="404"/>
                    </a:lnTo>
                    <a:lnTo>
                      <a:pt x="1450" y="402"/>
                    </a:lnTo>
                    <a:lnTo>
                      <a:pt x="1450" y="400"/>
                    </a:lnTo>
                    <a:lnTo>
                      <a:pt x="1450" y="396"/>
                    </a:lnTo>
                    <a:lnTo>
                      <a:pt x="1450" y="394"/>
                    </a:lnTo>
                    <a:lnTo>
                      <a:pt x="1452" y="390"/>
                    </a:lnTo>
                    <a:lnTo>
                      <a:pt x="1456" y="392"/>
                    </a:lnTo>
                    <a:lnTo>
                      <a:pt x="1458" y="390"/>
                    </a:lnTo>
                    <a:lnTo>
                      <a:pt x="1456" y="390"/>
                    </a:lnTo>
                    <a:lnTo>
                      <a:pt x="1460" y="388"/>
                    </a:lnTo>
                    <a:lnTo>
                      <a:pt x="1458" y="388"/>
                    </a:lnTo>
                    <a:lnTo>
                      <a:pt x="1456" y="388"/>
                    </a:lnTo>
                    <a:lnTo>
                      <a:pt x="1454" y="388"/>
                    </a:lnTo>
                    <a:lnTo>
                      <a:pt x="1450" y="388"/>
                    </a:lnTo>
                    <a:lnTo>
                      <a:pt x="1448" y="384"/>
                    </a:lnTo>
                    <a:lnTo>
                      <a:pt x="1446" y="386"/>
                    </a:lnTo>
                    <a:lnTo>
                      <a:pt x="1444" y="386"/>
                    </a:lnTo>
                    <a:lnTo>
                      <a:pt x="1440" y="388"/>
                    </a:lnTo>
                    <a:lnTo>
                      <a:pt x="1438" y="388"/>
                    </a:lnTo>
                    <a:lnTo>
                      <a:pt x="1436" y="390"/>
                    </a:lnTo>
                    <a:lnTo>
                      <a:pt x="1436" y="392"/>
                    </a:lnTo>
                    <a:lnTo>
                      <a:pt x="1436" y="394"/>
                    </a:lnTo>
                    <a:lnTo>
                      <a:pt x="1438" y="396"/>
                    </a:lnTo>
                    <a:lnTo>
                      <a:pt x="1438" y="398"/>
                    </a:lnTo>
                    <a:lnTo>
                      <a:pt x="1438" y="400"/>
                    </a:lnTo>
                    <a:lnTo>
                      <a:pt x="1438" y="404"/>
                    </a:lnTo>
                    <a:lnTo>
                      <a:pt x="1442" y="406"/>
                    </a:lnTo>
                    <a:lnTo>
                      <a:pt x="1442" y="406"/>
                    </a:lnTo>
                    <a:lnTo>
                      <a:pt x="1444" y="408"/>
                    </a:lnTo>
                    <a:lnTo>
                      <a:pt x="1444" y="412"/>
                    </a:lnTo>
                    <a:lnTo>
                      <a:pt x="1448" y="414"/>
                    </a:lnTo>
                    <a:lnTo>
                      <a:pt x="1448" y="418"/>
                    </a:lnTo>
                    <a:lnTo>
                      <a:pt x="1450" y="418"/>
                    </a:lnTo>
                    <a:lnTo>
                      <a:pt x="1448" y="420"/>
                    </a:lnTo>
                    <a:lnTo>
                      <a:pt x="1446" y="418"/>
                    </a:lnTo>
                    <a:lnTo>
                      <a:pt x="1446" y="418"/>
                    </a:lnTo>
                    <a:lnTo>
                      <a:pt x="1442" y="418"/>
                    </a:lnTo>
                    <a:lnTo>
                      <a:pt x="1440" y="418"/>
                    </a:lnTo>
                    <a:lnTo>
                      <a:pt x="1438" y="422"/>
                    </a:lnTo>
                    <a:lnTo>
                      <a:pt x="1440" y="424"/>
                    </a:lnTo>
                    <a:lnTo>
                      <a:pt x="1440" y="428"/>
                    </a:lnTo>
                    <a:lnTo>
                      <a:pt x="1438" y="428"/>
                    </a:lnTo>
                    <a:lnTo>
                      <a:pt x="1438" y="430"/>
                    </a:lnTo>
                    <a:lnTo>
                      <a:pt x="1440" y="430"/>
                    </a:lnTo>
                    <a:lnTo>
                      <a:pt x="1440" y="432"/>
                    </a:lnTo>
                    <a:lnTo>
                      <a:pt x="1438" y="434"/>
                    </a:lnTo>
                    <a:lnTo>
                      <a:pt x="1438" y="436"/>
                    </a:lnTo>
                    <a:lnTo>
                      <a:pt x="1438" y="438"/>
                    </a:lnTo>
                    <a:lnTo>
                      <a:pt x="1438" y="444"/>
                    </a:lnTo>
                    <a:lnTo>
                      <a:pt x="1436" y="444"/>
                    </a:lnTo>
                    <a:lnTo>
                      <a:pt x="1436" y="446"/>
                    </a:lnTo>
                    <a:lnTo>
                      <a:pt x="1434" y="448"/>
                    </a:lnTo>
                    <a:lnTo>
                      <a:pt x="1432" y="452"/>
                    </a:lnTo>
                    <a:lnTo>
                      <a:pt x="1432" y="448"/>
                    </a:lnTo>
                    <a:lnTo>
                      <a:pt x="1430" y="446"/>
                    </a:lnTo>
                    <a:lnTo>
                      <a:pt x="1432" y="444"/>
                    </a:lnTo>
                    <a:lnTo>
                      <a:pt x="1430" y="442"/>
                    </a:lnTo>
                    <a:lnTo>
                      <a:pt x="1430" y="442"/>
                    </a:lnTo>
                    <a:lnTo>
                      <a:pt x="1428" y="444"/>
                    </a:lnTo>
                    <a:lnTo>
                      <a:pt x="1428" y="444"/>
                    </a:lnTo>
                    <a:lnTo>
                      <a:pt x="1426" y="446"/>
                    </a:lnTo>
                    <a:lnTo>
                      <a:pt x="1426" y="442"/>
                    </a:lnTo>
                    <a:lnTo>
                      <a:pt x="1424" y="442"/>
                    </a:lnTo>
                    <a:lnTo>
                      <a:pt x="1422" y="440"/>
                    </a:lnTo>
                    <a:lnTo>
                      <a:pt x="1420" y="442"/>
                    </a:lnTo>
                    <a:lnTo>
                      <a:pt x="1420" y="440"/>
                    </a:lnTo>
                    <a:lnTo>
                      <a:pt x="1420" y="440"/>
                    </a:lnTo>
                    <a:lnTo>
                      <a:pt x="1422" y="438"/>
                    </a:lnTo>
                    <a:lnTo>
                      <a:pt x="1420" y="436"/>
                    </a:lnTo>
                    <a:lnTo>
                      <a:pt x="1420" y="434"/>
                    </a:lnTo>
                    <a:lnTo>
                      <a:pt x="1422" y="434"/>
                    </a:lnTo>
                    <a:lnTo>
                      <a:pt x="1420" y="432"/>
                    </a:lnTo>
                    <a:lnTo>
                      <a:pt x="1420" y="432"/>
                    </a:lnTo>
                    <a:lnTo>
                      <a:pt x="1420" y="430"/>
                    </a:lnTo>
                    <a:lnTo>
                      <a:pt x="1420" y="428"/>
                    </a:lnTo>
                    <a:lnTo>
                      <a:pt x="1418" y="426"/>
                    </a:lnTo>
                    <a:lnTo>
                      <a:pt x="1420" y="424"/>
                    </a:lnTo>
                    <a:lnTo>
                      <a:pt x="1420" y="422"/>
                    </a:lnTo>
                    <a:lnTo>
                      <a:pt x="1416" y="420"/>
                    </a:lnTo>
                    <a:lnTo>
                      <a:pt x="1416" y="418"/>
                    </a:lnTo>
                    <a:lnTo>
                      <a:pt x="1416" y="418"/>
                    </a:lnTo>
                    <a:lnTo>
                      <a:pt x="1414" y="422"/>
                    </a:lnTo>
                    <a:lnTo>
                      <a:pt x="1414" y="422"/>
                    </a:lnTo>
                    <a:lnTo>
                      <a:pt x="1414" y="424"/>
                    </a:lnTo>
                    <a:lnTo>
                      <a:pt x="1412" y="428"/>
                    </a:lnTo>
                    <a:lnTo>
                      <a:pt x="1410" y="428"/>
                    </a:lnTo>
                    <a:lnTo>
                      <a:pt x="1410" y="424"/>
                    </a:lnTo>
                    <a:lnTo>
                      <a:pt x="1408" y="424"/>
                    </a:lnTo>
                    <a:lnTo>
                      <a:pt x="1406" y="424"/>
                    </a:lnTo>
                    <a:lnTo>
                      <a:pt x="1406" y="422"/>
                    </a:lnTo>
                    <a:lnTo>
                      <a:pt x="1404" y="422"/>
                    </a:lnTo>
                    <a:lnTo>
                      <a:pt x="1402" y="424"/>
                    </a:lnTo>
                    <a:lnTo>
                      <a:pt x="1402" y="424"/>
                    </a:lnTo>
                    <a:lnTo>
                      <a:pt x="1402" y="426"/>
                    </a:lnTo>
                    <a:lnTo>
                      <a:pt x="1400" y="426"/>
                    </a:lnTo>
                    <a:lnTo>
                      <a:pt x="1398" y="428"/>
                    </a:lnTo>
                    <a:lnTo>
                      <a:pt x="1394" y="428"/>
                    </a:lnTo>
                    <a:lnTo>
                      <a:pt x="1394" y="430"/>
                    </a:lnTo>
                    <a:lnTo>
                      <a:pt x="1392" y="430"/>
                    </a:lnTo>
                    <a:lnTo>
                      <a:pt x="1390" y="430"/>
                    </a:lnTo>
                    <a:lnTo>
                      <a:pt x="1388" y="430"/>
                    </a:lnTo>
                    <a:lnTo>
                      <a:pt x="1384" y="434"/>
                    </a:lnTo>
                    <a:lnTo>
                      <a:pt x="1382" y="434"/>
                    </a:lnTo>
                    <a:lnTo>
                      <a:pt x="1382" y="438"/>
                    </a:lnTo>
                    <a:lnTo>
                      <a:pt x="1382" y="440"/>
                    </a:lnTo>
                    <a:lnTo>
                      <a:pt x="1380" y="442"/>
                    </a:lnTo>
                    <a:lnTo>
                      <a:pt x="1382" y="442"/>
                    </a:lnTo>
                    <a:lnTo>
                      <a:pt x="1382" y="446"/>
                    </a:lnTo>
                    <a:lnTo>
                      <a:pt x="1386" y="450"/>
                    </a:lnTo>
                    <a:lnTo>
                      <a:pt x="1384" y="450"/>
                    </a:lnTo>
                    <a:lnTo>
                      <a:pt x="1382" y="460"/>
                    </a:lnTo>
                    <a:lnTo>
                      <a:pt x="1386" y="462"/>
                    </a:lnTo>
                    <a:lnTo>
                      <a:pt x="1382" y="464"/>
                    </a:lnTo>
                    <a:lnTo>
                      <a:pt x="1384" y="464"/>
                    </a:lnTo>
                    <a:lnTo>
                      <a:pt x="1384" y="466"/>
                    </a:lnTo>
                    <a:lnTo>
                      <a:pt x="1382" y="470"/>
                    </a:lnTo>
                    <a:lnTo>
                      <a:pt x="1382" y="472"/>
                    </a:lnTo>
                    <a:lnTo>
                      <a:pt x="1380" y="476"/>
                    </a:lnTo>
                    <a:lnTo>
                      <a:pt x="1378" y="478"/>
                    </a:lnTo>
                    <a:lnTo>
                      <a:pt x="1378" y="482"/>
                    </a:lnTo>
                    <a:lnTo>
                      <a:pt x="1380" y="486"/>
                    </a:lnTo>
                    <a:lnTo>
                      <a:pt x="1378" y="486"/>
                    </a:lnTo>
                    <a:lnTo>
                      <a:pt x="1382" y="492"/>
                    </a:lnTo>
                    <a:lnTo>
                      <a:pt x="1380" y="492"/>
                    </a:lnTo>
                    <a:lnTo>
                      <a:pt x="1380" y="494"/>
                    </a:lnTo>
                    <a:lnTo>
                      <a:pt x="1382" y="496"/>
                    </a:lnTo>
                    <a:lnTo>
                      <a:pt x="1382" y="494"/>
                    </a:lnTo>
                    <a:lnTo>
                      <a:pt x="1384" y="494"/>
                    </a:lnTo>
                    <a:lnTo>
                      <a:pt x="1384" y="494"/>
                    </a:lnTo>
                    <a:lnTo>
                      <a:pt x="1386" y="494"/>
                    </a:lnTo>
                    <a:lnTo>
                      <a:pt x="1388" y="494"/>
                    </a:lnTo>
                    <a:lnTo>
                      <a:pt x="1388" y="494"/>
                    </a:lnTo>
                    <a:lnTo>
                      <a:pt x="1388" y="494"/>
                    </a:lnTo>
                    <a:lnTo>
                      <a:pt x="1388" y="492"/>
                    </a:lnTo>
                    <a:lnTo>
                      <a:pt x="1390" y="494"/>
                    </a:lnTo>
                    <a:lnTo>
                      <a:pt x="1392" y="494"/>
                    </a:lnTo>
                    <a:lnTo>
                      <a:pt x="1394" y="496"/>
                    </a:lnTo>
                    <a:lnTo>
                      <a:pt x="1392" y="496"/>
                    </a:lnTo>
                    <a:lnTo>
                      <a:pt x="1394" y="500"/>
                    </a:lnTo>
                    <a:lnTo>
                      <a:pt x="1394" y="500"/>
                    </a:lnTo>
                    <a:lnTo>
                      <a:pt x="1392" y="500"/>
                    </a:lnTo>
                    <a:lnTo>
                      <a:pt x="1390" y="500"/>
                    </a:lnTo>
                    <a:lnTo>
                      <a:pt x="1388" y="500"/>
                    </a:lnTo>
                    <a:lnTo>
                      <a:pt x="1388" y="502"/>
                    </a:lnTo>
                    <a:lnTo>
                      <a:pt x="1388" y="502"/>
                    </a:lnTo>
                    <a:lnTo>
                      <a:pt x="1388" y="504"/>
                    </a:lnTo>
                    <a:lnTo>
                      <a:pt x="1386" y="508"/>
                    </a:lnTo>
                    <a:lnTo>
                      <a:pt x="1384" y="506"/>
                    </a:lnTo>
                    <a:lnTo>
                      <a:pt x="1384" y="504"/>
                    </a:lnTo>
                    <a:lnTo>
                      <a:pt x="1382" y="502"/>
                    </a:lnTo>
                    <a:lnTo>
                      <a:pt x="1380" y="504"/>
                    </a:lnTo>
                    <a:lnTo>
                      <a:pt x="1378" y="502"/>
                    </a:lnTo>
                    <a:lnTo>
                      <a:pt x="1378" y="504"/>
                    </a:lnTo>
                    <a:lnTo>
                      <a:pt x="1378" y="506"/>
                    </a:lnTo>
                    <a:lnTo>
                      <a:pt x="1378" y="508"/>
                    </a:lnTo>
                    <a:lnTo>
                      <a:pt x="1376" y="508"/>
                    </a:lnTo>
                    <a:lnTo>
                      <a:pt x="1376" y="508"/>
                    </a:lnTo>
                    <a:lnTo>
                      <a:pt x="1374" y="510"/>
                    </a:lnTo>
                    <a:lnTo>
                      <a:pt x="1374" y="512"/>
                    </a:lnTo>
                    <a:lnTo>
                      <a:pt x="1374" y="512"/>
                    </a:lnTo>
                    <a:lnTo>
                      <a:pt x="1372" y="512"/>
                    </a:lnTo>
                    <a:lnTo>
                      <a:pt x="1368" y="510"/>
                    </a:lnTo>
                    <a:lnTo>
                      <a:pt x="1368" y="510"/>
                    </a:lnTo>
                    <a:lnTo>
                      <a:pt x="1370" y="512"/>
                    </a:lnTo>
                    <a:lnTo>
                      <a:pt x="1368" y="514"/>
                    </a:lnTo>
                    <a:lnTo>
                      <a:pt x="1368" y="514"/>
                    </a:lnTo>
                    <a:lnTo>
                      <a:pt x="1366" y="516"/>
                    </a:lnTo>
                    <a:lnTo>
                      <a:pt x="1362" y="518"/>
                    </a:lnTo>
                    <a:lnTo>
                      <a:pt x="1360" y="518"/>
                    </a:lnTo>
                    <a:lnTo>
                      <a:pt x="1358" y="514"/>
                    </a:lnTo>
                    <a:lnTo>
                      <a:pt x="1356" y="514"/>
                    </a:lnTo>
                    <a:lnTo>
                      <a:pt x="1354" y="514"/>
                    </a:lnTo>
                    <a:lnTo>
                      <a:pt x="1356" y="512"/>
                    </a:lnTo>
                    <a:lnTo>
                      <a:pt x="1358" y="512"/>
                    </a:lnTo>
                    <a:lnTo>
                      <a:pt x="1358" y="510"/>
                    </a:lnTo>
                    <a:lnTo>
                      <a:pt x="1358" y="508"/>
                    </a:lnTo>
                    <a:lnTo>
                      <a:pt x="1362" y="508"/>
                    </a:lnTo>
                    <a:lnTo>
                      <a:pt x="1366" y="506"/>
                    </a:lnTo>
                    <a:lnTo>
                      <a:pt x="1366" y="504"/>
                    </a:lnTo>
                    <a:lnTo>
                      <a:pt x="1364" y="504"/>
                    </a:lnTo>
                    <a:lnTo>
                      <a:pt x="1362" y="506"/>
                    </a:lnTo>
                    <a:lnTo>
                      <a:pt x="1358" y="504"/>
                    </a:lnTo>
                    <a:lnTo>
                      <a:pt x="1358" y="504"/>
                    </a:lnTo>
                    <a:lnTo>
                      <a:pt x="1356" y="502"/>
                    </a:lnTo>
                    <a:lnTo>
                      <a:pt x="1354" y="502"/>
                    </a:lnTo>
                    <a:lnTo>
                      <a:pt x="1350" y="500"/>
                    </a:lnTo>
                    <a:lnTo>
                      <a:pt x="1346" y="500"/>
                    </a:lnTo>
                    <a:lnTo>
                      <a:pt x="1348" y="502"/>
                    </a:lnTo>
                    <a:lnTo>
                      <a:pt x="1346" y="504"/>
                    </a:lnTo>
                    <a:lnTo>
                      <a:pt x="1344" y="502"/>
                    </a:lnTo>
                    <a:lnTo>
                      <a:pt x="1346" y="500"/>
                    </a:lnTo>
                    <a:lnTo>
                      <a:pt x="1342" y="502"/>
                    </a:lnTo>
                    <a:lnTo>
                      <a:pt x="1338" y="500"/>
                    </a:lnTo>
                    <a:lnTo>
                      <a:pt x="1336" y="500"/>
                    </a:lnTo>
                    <a:lnTo>
                      <a:pt x="1334" y="500"/>
                    </a:lnTo>
                    <a:lnTo>
                      <a:pt x="1330" y="500"/>
                    </a:lnTo>
                    <a:lnTo>
                      <a:pt x="1326" y="504"/>
                    </a:lnTo>
                    <a:lnTo>
                      <a:pt x="1326" y="504"/>
                    </a:lnTo>
                    <a:lnTo>
                      <a:pt x="1326" y="506"/>
                    </a:lnTo>
                    <a:lnTo>
                      <a:pt x="1328" y="508"/>
                    </a:lnTo>
                    <a:lnTo>
                      <a:pt x="1324" y="508"/>
                    </a:lnTo>
                    <a:lnTo>
                      <a:pt x="1324" y="508"/>
                    </a:lnTo>
                    <a:lnTo>
                      <a:pt x="1322" y="510"/>
                    </a:lnTo>
                    <a:lnTo>
                      <a:pt x="1326" y="512"/>
                    </a:lnTo>
                    <a:lnTo>
                      <a:pt x="1326" y="510"/>
                    </a:lnTo>
                    <a:lnTo>
                      <a:pt x="1328" y="512"/>
                    </a:lnTo>
                    <a:lnTo>
                      <a:pt x="1328" y="514"/>
                    </a:lnTo>
                    <a:lnTo>
                      <a:pt x="1324" y="514"/>
                    </a:lnTo>
                    <a:lnTo>
                      <a:pt x="1322" y="514"/>
                    </a:lnTo>
                    <a:lnTo>
                      <a:pt x="1318" y="514"/>
                    </a:lnTo>
                    <a:lnTo>
                      <a:pt x="1316" y="514"/>
                    </a:lnTo>
                    <a:lnTo>
                      <a:pt x="1316" y="516"/>
                    </a:lnTo>
                    <a:lnTo>
                      <a:pt x="1314" y="516"/>
                    </a:lnTo>
                    <a:lnTo>
                      <a:pt x="1312" y="518"/>
                    </a:lnTo>
                    <a:lnTo>
                      <a:pt x="1312" y="518"/>
                    </a:lnTo>
                    <a:lnTo>
                      <a:pt x="1312" y="516"/>
                    </a:lnTo>
                    <a:lnTo>
                      <a:pt x="1306" y="514"/>
                    </a:lnTo>
                    <a:lnTo>
                      <a:pt x="1304" y="516"/>
                    </a:lnTo>
                    <a:lnTo>
                      <a:pt x="1300" y="516"/>
                    </a:lnTo>
                    <a:lnTo>
                      <a:pt x="1296" y="518"/>
                    </a:lnTo>
                    <a:lnTo>
                      <a:pt x="1296" y="518"/>
                    </a:lnTo>
                    <a:lnTo>
                      <a:pt x="1300" y="522"/>
                    </a:lnTo>
                    <a:lnTo>
                      <a:pt x="1298" y="522"/>
                    </a:lnTo>
                    <a:lnTo>
                      <a:pt x="1298" y="526"/>
                    </a:lnTo>
                    <a:lnTo>
                      <a:pt x="1294" y="522"/>
                    </a:lnTo>
                    <a:lnTo>
                      <a:pt x="1292" y="522"/>
                    </a:lnTo>
                    <a:lnTo>
                      <a:pt x="1294" y="520"/>
                    </a:lnTo>
                    <a:lnTo>
                      <a:pt x="1292" y="518"/>
                    </a:lnTo>
                    <a:lnTo>
                      <a:pt x="1290" y="520"/>
                    </a:lnTo>
                    <a:lnTo>
                      <a:pt x="1288" y="520"/>
                    </a:lnTo>
                    <a:lnTo>
                      <a:pt x="1286" y="520"/>
                    </a:lnTo>
                    <a:lnTo>
                      <a:pt x="1284" y="522"/>
                    </a:lnTo>
                    <a:lnTo>
                      <a:pt x="1282" y="522"/>
                    </a:lnTo>
                    <a:lnTo>
                      <a:pt x="1278" y="524"/>
                    </a:lnTo>
                    <a:lnTo>
                      <a:pt x="1274" y="524"/>
                    </a:lnTo>
                    <a:lnTo>
                      <a:pt x="1270" y="528"/>
                    </a:lnTo>
                    <a:lnTo>
                      <a:pt x="1268" y="528"/>
                    </a:lnTo>
                    <a:lnTo>
                      <a:pt x="1266" y="526"/>
                    </a:lnTo>
                    <a:lnTo>
                      <a:pt x="1264" y="526"/>
                    </a:lnTo>
                    <a:lnTo>
                      <a:pt x="1264" y="528"/>
                    </a:lnTo>
                    <a:lnTo>
                      <a:pt x="1258" y="532"/>
                    </a:lnTo>
                    <a:lnTo>
                      <a:pt x="1258" y="536"/>
                    </a:lnTo>
                    <a:lnTo>
                      <a:pt x="1256" y="538"/>
                    </a:lnTo>
                    <a:lnTo>
                      <a:pt x="1256" y="540"/>
                    </a:lnTo>
                    <a:lnTo>
                      <a:pt x="1258" y="544"/>
                    </a:lnTo>
                    <a:lnTo>
                      <a:pt x="1258" y="550"/>
                    </a:lnTo>
                    <a:lnTo>
                      <a:pt x="1254" y="554"/>
                    </a:lnTo>
                    <a:lnTo>
                      <a:pt x="1252" y="558"/>
                    </a:lnTo>
                    <a:lnTo>
                      <a:pt x="1254" y="560"/>
                    </a:lnTo>
                    <a:lnTo>
                      <a:pt x="1252" y="566"/>
                    </a:lnTo>
                    <a:lnTo>
                      <a:pt x="1254" y="568"/>
                    </a:lnTo>
                    <a:lnTo>
                      <a:pt x="1254" y="570"/>
                    </a:lnTo>
                    <a:lnTo>
                      <a:pt x="1254" y="570"/>
                    </a:lnTo>
                    <a:lnTo>
                      <a:pt x="1252" y="570"/>
                    </a:lnTo>
                    <a:lnTo>
                      <a:pt x="1252" y="574"/>
                    </a:lnTo>
                    <a:lnTo>
                      <a:pt x="1250" y="574"/>
                    </a:lnTo>
                    <a:lnTo>
                      <a:pt x="1252" y="578"/>
                    </a:lnTo>
                    <a:lnTo>
                      <a:pt x="1250" y="580"/>
                    </a:lnTo>
                    <a:lnTo>
                      <a:pt x="1250" y="584"/>
                    </a:lnTo>
                    <a:lnTo>
                      <a:pt x="1246" y="588"/>
                    </a:lnTo>
                    <a:lnTo>
                      <a:pt x="1246" y="590"/>
                    </a:lnTo>
                    <a:lnTo>
                      <a:pt x="1244" y="592"/>
                    </a:lnTo>
                    <a:lnTo>
                      <a:pt x="1244" y="596"/>
                    </a:lnTo>
                    <a:lnTo>
                      <a:pt x="1242" y="596"/>
                    </a:lnTo>
                    <a:lnTo>
                      <a:pt x="1242" y="602"/>
                    </a:lnTo>
                    <a:lnTo>
                      <a:pt x="1242" y="606"/>
                    </a:lnTo>
                    <a:lnTo>
                      <a:pt x="1240" y="608"/>
                    </a:lnTo>
                    <a:lnTo>
                      <a:pt x="1242" y="612"/>
                    </a:lnTo>
                    <a:lnTo>
                      <a:pt x="1240" y="614"/>
                    </a:lnTo>
                    <a:lnTo>
                      <a:pt x="1240" y="616"/>
                    </a:lnTo>
                    <a:lnTo>
                      <a:pt x="1236" y="620"/>
                    </a:lnTo>
                    <a:lnTo>
                      <a:pt x="1236" y="622"/>
                    </a:lnTo>
                    <a:lnTo>
                      <a:pt x="1236" y="622"/>
                    </a:lnTo>
                    <a:lnTo>
                      <a:pt x="1236" y="626"/>
                    </a:lnTo>
                    <a:lnTo>
                      <a:pt x="1232" y="628"/>
                    </a:lnTo>
                    <a:lnTo>
                      <a:pt x="1232" y="632"/>
                    </a:lnTo>
                    <a:lnTo>
                      <a:pt x="1228" y="636"/>
                    </a:lnTo>
                    <a:lnTo>
                      <a:pt x="1228" y="638"/>
                    </a:lnTo>
                    <a:lnTo>
                      <a:pt x="1226" y="640"/>
                    </a:lnTo>
                    <a:lnTo>
                      <a:pt x="1226" y="644"/>
                    </a:lnTo>
                    <a:lnTo>
                      <a:pt x="1224" y="646"/>
                    </a:lnTo>
                    <a:lnTo>
                      <a:pt x="1226" y="648"/>
                    </a:lnTo>
                    <a:lnTo>
                      <a:pt x="1228" y="650"/>
                    </a:lnTo>
                    <a:lnTo>
                      <a:pt x="1230" y="648"/>
                    </a:lnTo>
                    <a:lnTo>
                      <a:pt x="1232" y="650"/>
                    </a:lnTo>
                    <a:lnTo>
                      <a:pt x="1234" y="650"/>
                    </a:lnTo>
                    <a:lnTo>
                      <a:pt x="1238" y="648"/>
                    </a:lnTo>
                    <a:lnTo>
                      <a:pt x="1240" y="648"/>
                    </a:lnTo>
                    <a:lnTo>
                      <a:pt x="1242" y="646"/>
                    </a:lnTo>
                    <a:lnTo>
                      <a:pt x="1242" y="646"/>
                    </a:lnTo>
                    <a:lnTo>
                      <a:pt x="1246" y="646"/>
                    </a:lnTo>
                    <a:lnTo>
                      <a:pt x="1246" y="652"/>
                    </a:lnTo>
                    <a:lnTo>
                      <a:pt x="1248" y="656"/>
                    </a:lnTo>
                    <a:lnTo>
                      <a:pt x="1250" y="660"/>
                    </a:lnTo>
                    <a:lnTo>
                      <a:pt x="1248" y="662"/>
                    </a:lnTo>
                    <a:lnTo>
                      <a:pt x="1252" y="666"/>
                    </a:lnTo>
                    <a:lnTo>
                      <a:pt x="1254" y="664"/>
                    </a:lnTo>
                    <a:lnTo>
                      <a:pt x="1254" y="664"/>
                    </a:lnTo>
                    <a:lnTo>
                      <a:pt x="1256" y="662"/>
                    </a:lnTo>
                    <a:lnTo>
                      <a:pt x="1256" y="660"/>
                    </a:lnTo>
                    <a:lnTo>
                      <a:pt x="1258" y="660"/>
                    </a:lnTo>
                    <a:lnTo>
                      <a:pt x="1260" y="660"/>
                    </a:lnTo>
                    <a:lnTo>
                      <a:pt x="1260" y="660"/>
                    </a:lnTo>
                    <a:lnTo>
                      <a:pt x="1264" y="660"/>
                    </a:lnTo>
                    <a:lnTo>
                      <a:pt x="1262" y="660"/>
                    </a:lnTo>
                    <a:lnTo>
                      <a:pt x="1262" y="662"/>
                    </a:lnTo>
                    <a:lnTo>
                      <a:pt x="1262" y="666"/>
                    </a:lnTo>
                    <a:lnTo>
                      <a:pt x="1260" y="666"/>
                    </a:lnTo>
                    <a:lnTo>
                      <a:pt x="1258" y="668"/>
                    </a:lnTo>
                    <a:lnTo>
                      <a:pt x="1258" y="670"/>
                    </a:lnTo>
                    <a:lnTo>
                      <a:pt x="1264" y="668"/>
                    </a:lnTo>
                    <a:lnTo>
                      <a:pt x="1268" y="668"/>
                    </a:lnTo>
                    <a:lnTo>
                      <a:pt x="1268" y="664"/>
                    </a:lnTo>
                    <a:lnTo>
                      <a:pt x="1268" y="660"/>
                    </a:lnTo>
                    <a:lnTo>
                      <a:pt x="1270" y="660"/>
                    </a:lnTo>
                    <a:lnTo>
                      <a:pt x="1270" y="662"/>
                    </a:lnTo>
                    <a:lnTo>
                      <a:pt x="1270" y="666"/>
                    </a:lnTo>
                    <a:lnTo>
                      <a:pt x="1270" y="668"/>
                    </a:lnTo>
                    <a:lnTo>
                      <a:pt x="1272" y="668"/>
                    </a:lnTo>
                    <a:lnTo>
                      <a:pt x="1272" y="664"/>
                    </a:lnTo>
                    <a:lnTo>
                      <a:pt x="1270" y="660"/>
                    </a:lnTo>
                    <a:lnTo>
                      <a:pt x="1272" y="658"/>
                    </a:lnTo>
                    <a:lnTo>
                      <a:pt x="1270" y="656"/>
                    </a:lnTo>
                    <a:lnTo>
                      <a:pt x="1270" y="652"/>
                    </a:lnTo>
                    <a:lnTo>
                      <a:pt x="1272" y="652"/>
                    </a:lnTo>
                    <a:lnTo>
                      <a:pt x="1274" y="652"/>
                    </a:lnTo>
                    <a:lnTo>
                      <a:pt x="1274" y="654"/>
                    </a:lnTo>
                    <a:lnTo>
                      <a:pt x="1274" y="654"/>
                    </a:lnTo>
                    <a:lnTo>
                      <a:pt x="1276" y="654"/>
                    </a:lnTo>
                    <a:lnTo>
                      <a:pt x="1278" y="654"/>
                    </a:lnTo>
                    <a:lnTo>
                      <a:pt x="1280" y="654"/>
                    </a:lnTo>
                    <a:lnTo>
                      <a:pt x="1282" y="650"/>
                    </a:lnTo>
                    <a:lnTo>
                      <a:pt x="1284" y="654"/>
                    </a:lnTo>
                    <a:lnTo>
                      <a:pt x="1288" y="654"/>
                    </a:lnTo>
                    <a:lnTo>
                      <a:pt x="1290" y="654"/>
                    </a:lnTo>
                    <a:lnTo>
                      <a:pt x="1292" y="658"/>
                    </a:lnTo>
                    <a:lnTo>
                      <a:pt x="1292" y="660"/>
                    </a:lnTo>
                    <a:lnTo>
                      <a:pt x="1296" y="660"/>
                    </a:lnTo>
                    <a:lnTo>
                      <a:pt x="1298" y="660"/>
                    </a:lnTo>
                    <a:lnTo>
                      <a:pt x="1302" y="662"/>
                    </a:lnTo>
                    <a:lnTo>
                      <a:pt x="1304" y="664"/>
                    </a:lnTo>
                    <a:lnTo>
                      <a:pt x="1306" y="666"/>
                    </a:lnTo>
                    <a:lnTo>
                      <a:pt x="1306" y="668"/>
                    </a:lnTo>
                    <a:lnTo>
                      <a:pt x="1308" y="668"/>
                    </a:lnTo>
                    <a:lnTo>
                      <a:pt x="1310" y="670"/>
                    </a:lnTo>
                    <a:lnTo>
                      <a:pt x="1308" y="674"/>
                    </a:lnTo>
                    <a:lnTo>
                      <a:pt x="1308" y="674"/>
                    </a:lnTo>
                    <a:lnTo>
                      <a:pt x="1306" y="676"/>
                    </a:lnTo>
                    <a:lnTo>
                      <a:pt x="1310" y="678"/>
                    </a:lnTo>
                    <a:lnTo>
                      <a:pt x="1312" y="678"/>
                    </a:lnTo>
                    <a:lnTo>
                      <a:pt x="1314" y="682"/>
                    </a:lnTo>
                    <a:lnTo>
                      <a:pt x="1314" y="684"/>
                    </a:lnTo>
                    <a:lnTo>
                      <a:pt x="1312" y="686"/>
                    </a:lnTo>
                    <a:lnTo>
                      <a:pt x="1312" y="690"/>
                    </a:lnTo>
                    <a:lnTo>
                      <a:pt x="1316" y="692"/>
                    </a:lnTo>
                    <a:lnTo>
                      <a:pt x="1318" y="692"/>
                    </a:lnTo>
                    <a:lnTo>
                      <a:pt x="1318" y="690"/>
                    </a:lnTo>
                    <a:lnTo>
                      <a:pt x="1320" y="692"/>
                    </a:lnTo>
                    <a:lnTo>
                      <a:pt x="1318" y="694"/>
                    </a:lnTo>
                    <a:lnTo>
                      <a:pt x="1318" y="696"/>
                    </a:lnTo>
                    <a:lnTo>
                      <a:pt x="1320" y="700"/>
                    </a:lnTo>
                    <a:lnTo>
                      <a:pt x="1320" y="700"/>
                    </a:lnTo>
                    <a:lnTo>
                      <a:pt x="1318" y="702"/>
                    </a:lnTo>
                    <a:lnTo>
                      <a:pt x="1320" y="704"/>
                    </a:lnTo>
                    <a:lnTo>
                      <a:pt x="1318" y="706"/>
                    </a:lnTo>
                    <a:lnTo>
                      <a:pt x="1320" y="708"/>
                    </a:lnTo>
                    <a:lnTo>
                      <a:pt x="1320" y="710"/>
                    </a:lnTo>
                    <a:lnTo>
                      <a:pt x="1318" y="710"/>
                    </a:lnTo>
                    <a:lnTo>
                      <a:pt x="1320" y="712"/>
                    </a:lnTo>
                    <a:lnTo>
                      <a:pt x="1318" y="712"/>
                    </a:lnTo>
                    <a:lnTo>
                      <a:pt x="1320" y="718"/>
                    </a:lnTo>
                    <a:lnTo>
                      <a:pt x="1320" y="720"/>
                    </a:lnTo>
                    <a:lnTo>
                      <a:pt x="1320" y="724"/>
                    </a:lnTo>
                    <a:lnTo>
                      <a:pt x="1320" y="726"/>
                    </a:lnTo>
                    <a:lnTo>
                      <a:pt x="1320" y="730"/>
                    </a:lnTo>
                    <a:lnTo>
                      <a:pt x="1324" y="736"/>
                    </a:lnTo>
                    <a:lnTo>
                      <a:pt x="1326" y="736"/>
                    </a:lnTo>
                    <a:lnTo>
                      <a:pt x="1328" y="736"/>
                    </a:lnTo>
                    <a:lnTo>
                      <a:pt x="1328" y="736"/>
                    </a:lnTo>
                    <a:lnTo>
                      <a:pt x="1326" y="740"/>
                    </a:lnTo>
                    <a:lnTo>
                      <a:pt x="1326" y="742"/>
                    </a:lnTo>
                    <a:lnTo>
                      <a:pt x="1326" y="744"/>
                    </a:lnTo>
                    <a:lnTo>
                      <a:pt x="1328" y="744"/>
                    </a:lnTo>
                    <a:lnTo>
                      <a:pt x="1330" y="748"/>
                    </a:lnTo>
                    <a:lnTo>
                      <a:pt x="1330" y="752"/>
                    </a:lnTo>
                    <a:lnTo>
                      <a:pt x="1332" y="754"/>
                    </a:lnTo>
                    <a:lnTo>
                      <a:pt x="1332" y="756"/>
                    </a:lnTo>
                    <a:lnTo>
                      <a:pt x="1332" y="760"/>
                    </a:lnTo>
                    <a:lnTo>
                      <a:pt x="1334" y="760"/>
                    </a:lnTo>
                    <a:lnTo>
                      <a:pt x="1334" y="764"/>
                    </a:lnTo>
                    <a:lnTo>
                      <a:pt x="1332" y="764"/>
                    </a:lnTo>
                    <a:lnTo>
                      <a:pt x="1332" y="768"/>
                    </a:lnTo>
                    <a:lnTo>
                      <a:pt x="1334" y="770"/>
                    </a:lnTo>
                    <a:lnTo>
                      <a:pt x="1334" y="774"/>
                    </a:lnTo>
                    <a:lnTo>
                      <a:pt x="1330" y="778"/>
                    </a:lnTo>
                    <a:lnTo>
                      <a:pt x="1330" y="782"/>
                    </a:lnTo>
                    <a:lnTo>
                      <a:pt x="1328" y="786"/>
                    </a:lnTo>
                    <a:lnTo>
                      <a:pt x="1330" y="790"/>
                    </a:lnTo>
                    <a:lnTo>
                      <a:pt x="1330" y="790"/>
                    </a:lnTo>
                    <a:lnTo>
                      <a:pt x="1330" y="792"/>
                    </a:lnTo>
                    <a:lnTo>
                      <a:pt x="1328" y="796"/>
                    </a:lnTo>
                    <a:lnTo>
                      <a:pt x="1328" y="798"/>
                    </a:lnTo>
                    <a:lnTo>
                      <a:pt x="1326" y="802"/>
                    </a:lnTo>
                    <a:lnTo>
                      <a:pt x="1326" y="802"/>
                    </a:lnTo>
                    <a:lnTo>
                      <a:pt x="1326" y="804"/>
                    </a:lnTo>
                    <a:lnTo>
                      <a:pt x="1326" y="806"/>
                    </a:lnTo>
                    <a:lnTo>
                      <a:pt x="1326" y="812"/>
                    </a:lnTo>
                    <a:lnTo>
                      <a:pt x="1324" y="816"/>
                    </a:lnTo>
                    <a:lnTo>
                      <a:pt x="1324" y="818"/>
                    </a:lnTo>
                    <a:lnTo>
                      <a:pt x="1326" y="820"/>
                    </a:lnTo>
                    <a:lnTo>
                      <a:pt x="1326" y="822"/>
                    </a:lnTo>
                    <a:lnTo>
                      <a:pt x="1322" y="826"/>
                    </a:lnTo>
                    <a:lnTo>
                      <a:pt x="1322" y="828"/>
                    </a:lnTo>
                    <a:lnTo>
                      <a:pt x="1320" y="830"/>
                    </a:lnTo>
                    <a:lnTo>
                      <a:pt x="1318" y="832"/>
                    </a:lnTo>
                    <a:lnTo>
                      <a:pt x="1316" y="836"/>
                    </a:lnTo>
                    <a:lnTo>
                      <a:pt x="1314" y="846"/>
                    </a:lnTo>
                    <a:lnTo>
                      <a:pt x="1312" y="848"/>
                    </a:lnTo>
                    <a:lnTo>
                      <a:pt x="1312" y="850"/>
                    </a:lnTo>
                    <a:lnTo>
                      <a:pt x="1314" y="850"/>
                    </a:lnTo>
                    <a:lnTo>
                      <a:pt x="1312" y="852"/>
                    </a:lnTo>
                    <a:lnTo>
                      <a:pt x="1310" y="854"/>
                    </a:lnTo>
                    <a:lnTo>
                      <a:pt x="1310" y="856"/>
                    </a:lnTo>
                    <a:lnTo>
                      <a:pt x="1308" y="858"/>
                    </a:lnTo>
                    <a:lnTo>
                      <a:pt x="1308" y="862"/>
                    </a:lnTo>
                    <a:lnTo>
                      <a:pt x="1306" y="862"/>
                    </a:lnTo>
                    <a:lnTo>
                      <a:pt x="1308" y="864"/>
                    </a:lnTo>
                    <a:lnTo>
                      <a:pt x="1304" y="868"/>
                    </a:lnTo>
                    <a:lnTo>
                      <a:pt x="1304" y="868"/>
                    </a:lnTo>
                    <a:lnTo>
                      <a:pt x="1302" y="868"/>
                    </a:lnTo>
                    <a:lnTo>
                      <a:pt x="1304" y="870"/>
                    </a:lnTo>
                    <a:lnTo>
                      <a:pt x="1304" y="872"/>
                    </a:lnTo>
                    <a:lnTo>
                      <a:pt x="1300" y="874"/>
                    </a:lnTo>
                    <a:lnTo>
                      <a:pt x="1302" y="876"/>
                    </a:lnTo>
                    <a:lnTo>
                      <a:pt x="1298" y="880"/>
                    </a:lnTo>
                    <a:lnTo>
                      <a:pt x="1296" y="884"/>
                    </a:lnTo>
                    <a:lnTo>
                      <a:pt x="1294" y="884"/>
                    </a:lnTo>
                    <a:lnTo>
                      <a:pt x="1294" y="886"/>
                    </a:lnTo>
                    <a:lnTo>
                      <a:pt x="1290" y="886"/>
                    </a:lnTo>
                    <a:lnTo>
                      <a:pt x="1286" y="890"/>
                    </a:lnTo>
                    <a:lnTo>
                      <a:pt x="1286" y="888"/>
                    </a:lnTo>
                    <a:lnTo>
                      <a:pt x="1284" y="888"/>
                    </a:lnTo>
                    <a:lnTo>
                      <a:pt x="1280" y="886"/>
                    </a:lnTo>
                    <a:lnTo>
                      <a:pt x="1276" y="886"/>
                    </a:lnTo>
                    <a:lnTo>
                      <a:pt x="1276" y="880"/>
                    </a:lnTo>
                    <a:lnTo>
                      <a:pt x="1274" y="880"/>
                    </a:lnTo>
                    <a:lnTo>
                      <a:pt x="1272" y="882"/>
                    </a:lnTo>
                    <a:lnTo>
                      <a:pt x="1270" y="880"/>
                    </a:lnTo>
                    <a:lnTo>
                      <a:pt x="1268" y="880"/>
                    </a:lnTo>
                    <a:lnTo>
                      <a:pt x="1268" y="882"/>
                    </a:lnTo>
                    <a:lnTo>
                      <a:pt x="1266" y="884"/>
                    </a:lnTo>
                    <a:lnTo>
                      <a:pt x="1266" y="890"/>
                    </a:lnTo>
                    <a:lnTo>
                      <a:pt x="1264" y="890"/>
                    </a:lnTo>
                    <a:lnTo>
                      <a:pt x="1264" y="894"/>
                    </a:lnTo>
                    <a:lnTo>
                      <a:pt x="1262" y="894"/>
                    </a:lnTo>
                    <a:lnTo>
                      <a:pt x="1260" y="894"/>
                    </a:lnTo>
                    <a:lnTo>
                      <a:pt x="1258" y="896"/>
                    </a:lnTo>
                    <a:lnTo>
                      <a:pt x="1258" y="896"/>
                    </a:lnTo>
                    <a:close/>
                    <a:moveTo>
                      <a:pt x="408" y="906"/>
                    </a:moveTo>
                    <a:lnTo>
                      <a:pt x="406" y="904"/>
                    </a:lnTo>
                    <a:lnTo>
                      <a:pt x="392" y="906"/>
                    </a:lnTo>
                    <a:lnTo>
                      <a:pt x="408" y="906"/>
                    </a:lnTo>
                    <a:close/>
                    <a:moveTo>
                      <a:pt x="1438" y="854"/>
                    </a:moveTo>
                    <a:lnTo>
                      <a:pt x="1440" y="854"/>
                    </a:lnTo>
                    <a:lnTo>
                      <a:pt x="1442" y="852"/>
                    </a:lnTo>
                    <a:lnTo>
                      <a:pt x="1442" y="850"/>
                    </a:lnTo>
                    <a:lnTo>
                      <a:pt x="1440" y="852"/>
                    </a:lnTo>
                    <a:lnTo>
                      <a:pt x="1438" y="854"/>
                    </a:lnTo>
                    <a:close/>
                    <a:moveTo>
                      <a:pt x="82" y="124"/>
                    </a:moveTo>
                    <a:lnTo>
                      <a:pt x="80" y="122"/>
                    </a:lnTo>
                    <a:lnTo>
                      <a:pt x="80" y="118"/>
                    </a:lnTo>
                    <a:lnTo>
                      <a:pt x="78" y="118"/>
                    </a:lnTo>
                    <a:lnTo>
                      <a:pt x="76" y="118"/>
                    </a:lnTo>
                    <a:lnTo>
                      <a:pt x="76" y="114"/>
                    </a:lnTo>
                    <a:lnTo>
                      <a:pt x="78" y="112"/>
                    </a:lnTo>
                    <a:lnTo>
                      <a:pt x="80" y="110"/>
                    </a:lnTo>
                    <a:lnTo>
                      <a:pt x="84" y="110"/>
                    </a:lnTo>
                    <a:lnTo>
                      <a:pt x="86" y="108"/>
                    </a:lnTo>
                    <a:lnTo>
                      <a:pt x="86" y="108"/>
                    </a:lnTo>
                    <a:lnTo>
                      <a:pt x="88" y="112"/>
                    </a:lnTo>
                    <a:lnTo>
                      <a:pt x="90" y="112"/>
                    </a:lnTo>
                    <a:lnTo>
                      <a:pt x="94" y="112"/>
                    </a:lnTo>
                    <a:lnTo>
                      <a:pt x="94" y="112"/>
                    </a:lnTo>
                    <a:lnTo>
                      <a:pt x="96" y="110"/>
                    </a:lnTo>
                    <a:lnTo>
                      <a:pt x="94" y="108"/>
                    </a:lnTo>
                    <a:lnTo>
                      <a:pt x="90" y="108"/>
                    </a:lnTo>
                    <a:lnTo>
                      <a:pt x="84" y="104"/>
                    </a:lnTo>
                    <a:lnTo>
                      <a:pt x="80" y="104"/>
                    </a:lnTo>
                    <a:lnTo>
                      <a:pt x="76" y="104"/>
                    </a:lnTo>
                    <a:lnTo>
                      <a:pt x="72" y="108"/>
                    </a:lnTo>
                    <a:lnTo>
                      <a:pt x="70" y="112"/>
                    </a:lnTo>
                    <a:lnTo>
                      <a:pt x="66" y="112"/>
                    </a:lnTo>
                    <a:lnTo>
                      <a:pt x="64" y="114"/>
                    </a:lnTo>
                    <a:lnTo>
                      <a:pt x="64" y="122"/>
                    </a:lnTo>
                    <a:lnTo>
                      <a:pt x="66" y="122"/>
                    </a:lnTo>
                    <a:lnTo>
                      <a:pt x="68" y="120"/>
                    </a:lnTo>
                    <a:lnTo>
                      <a:pt x="70" y="122"/>
                    </a:lnTo>
                    <a:lnTo>
                      <a:pt x="72" y="124"/>
                    </a:lnTo>
                    <a:lnTo>
                      <a:pt x="74" y="124"/>
                    </a:lnTo>
                    <a:lnTo>
                      <a:pt x="74" y="124"/>
                    </a:lnTo>
                    <a:lnTo>
                      <a:pt x="74" y="122"/>
                    </a:lnTo>
                    <a:lnTo>
                      <a:pt x="76" y="120"/>
                    </a:lnTo>
                    <a:lnTo>
                      <a:pt x="78" y="122"/>
                    </a:lnTo>
                    <a:lnTo>
                      <a:pt x="78" y="126"/>
                    </a:lnTo>
                    <a:lnTo>
                      <a:pt x="82" y="126"/>
                    </a:lnTo>
                    <a:lnTo>
                      <a:pt x="82" y="124"/>
                    </a:lnTo>
                    <a:close/>
                    <a:moveTo>
                      <a:pt x="100" y="90"/>
                    </a:moveTo>
                    <a:lnTo>
                      <a:pt x="102" y="86"/>
                    </a:lnTo>
                    <a:lnTo>
                      <a:pt x="102" y="84"/>
                    </a:lnTo>
                    <a:lnTo>
                      <a:pt x="104" y="84"/>
                    </a:lnTo>
                    <a:lnTo>
                      <a:pt x="104" y="86"/>
                    </a:lnTo>
                    <a:lnTo>
                      <a:pt x="106" y="88"/>
                    </a:lnTo>
                    <a:lnTo>
                      <a:pt x="104" y="90"/>
                    </a:lnTo>
                    <a:lnTo>
                      <a:pt x="102" y="90"/>
                    </a:lnTo>
                    <a:lnTo>
                      <a:pt x="100" y="90"/>
                    </a:lnTo>
                    <a:lnTo>
                      <a:pt x="100" y="90"/>
                    </a:lnTo>
                    <a:close/>
                    <a:moveTo>
                      <a:pt x="96" y="138"/>
                    </a:moveTo>
                    <a:lnTo>
                      <a:pt x="96" y="138"/>
                    </a:lnTo>
                    <a:lnTo>
                      <a:pt x="98" y="138"/>
                    </a:lnTo>
                    <a:lnTo>
                      <a:pt x="100" y="136"/>
                    </a:lnTo>
                    <a:lnTo>
                      <a:pt x="100" y="134"/>
                    </a:lnTo>
                    <a:lnTo>
                      <a:pt x="100" y="132"/>
                    </a:lnTo>
                    <a:lnTo>
                      <a:pt x="100" y="134"/>
                    </a:lnTo>
                    <a:lnTo>
                      <a:pt x="102" y="132"/>
                    </a:lnTo>
                    <a:lnTo>
                      <a:pt x="102" y="130"/>
                    </a:lnTo>
                    <a:lnTo>
                      <a:pt x="102" y="126"/>
                    </a:lnTo>
                    <a:lnTo>
                      <a:pt x="100" y="124"/>
                    </a:lnTo>
                    <a:lnTo>
                      <a:pt x="100" y="122"/>
                    </a:lnTo>
                    <a:lnTo>
                      <a:pt x="102" y="122"/>
                    </a:lnTo>
                    <a:lnTo>
                      <a:pt x="104" y="122"/>
                    </a:lnTo>
                    <a:lnTo>
                      <a:pt x="108" y="120"/>
                    </a:lnTo>
                    <a:lnTo>
                      <a:pt x="110" y="120"/>
                    </a:lnTo>
                    <a:lnTo>
                      <a:pt x="110" y="120"/>
                    </a:lnTo>
                    <a:lnTo>
                      <a:pt x="108" y="118"/>
                    </a:lnTo>
                    <a:lnTo>
                      <a:pt x="108" y="118"/>
                    </a:lnTo>
                    <a:lnTo>
                      <a:pt x="106" y="118"/>
                    </a:lnTo>
                    <a:lnTo>
                      <a:pt x="106" y="116"/>
                    </a:lnTo>
                    <a:lnTo>
                      <a:pt x="106" y="114"/>
                    </a:lnTo>
                    <a:lnTo>
                      <a:pt x="106" y="112"/>
                    </a:lnTo>
                    <a:lnTo>
                      <a:pt x="108" y="112"/>
                    </a:lnTo>
                    <a:lnTo>
                      <a:pt x="108" y="114"/>
                    </a:lnTo>
                    <a:lnTo>
                      <a:pt x="110" y="114"/>
                    </a:lnTo>
                    <a:lnTo>
                      <a:pt x="112" y="114"/>
                    </a:lnTo>
                    <a:lnTo>
                      <a:pt x="114" y="112"/>
                    </a:lnTo>
                    <a:lnTo>
                      <a:pt x="116" y="110"/>
                    </a:lnTo>
                    <a:lnTo>
                      <a:pt x="116" y="110"/>
                    </a:lnTo>
                    <a:lnTo>
                      <a:pt x="114" y="106"/>
                    </a:lnTo>
                    <a:lnTo>
                      <a:pt x="114" y="106"/>
                    </a:lnTo>
                    <a:lnTo>
                      <a:pt x="112" y="104"/>
                    </a:lnTo>
                    <a:lnTo>
                      <a:pt x="110" y="102"/>
                    </a:lnTo>
                    <a:lnTo>
                      <a:pt x="110" y="102"/>
                    </a:lnTo>
                    <a:lnTo>
                      <a:pt x="108" y="104"/>
                    </a:lnTo>
                    <a:lnTo>
                      <a:pt x="106" y="106"/>
                    </a:lnTo>
                    <a:lnTo>
                      <a:pt x="104" y="106"/>
                    </a:lnTo>
                    <a:lnTo>
                      <a:pt x="104" y="104"/>
                    </a:lnTo>
                    <a:lnTo>
                      <a:pt x="104" y="102"/>
                    </a:lnTo>
                    <a:lnTo>
                      <a:pt x="106" y="102"/>
                    </a:lnTo>
                    <a:lnTo>
                      <a:pt x="108" y="98"/>
                    </a:lnTo>
                    <a:lnTo>
                      <a:pt x="108" y="96"/>
                    </a:lnTo>
                    <a:lnTo>
                      <a:pt x="108" y="94"/>
                    </a:lnTo>
                    <a:lnTo>
                      <a:pt x="104" y="98"/>
                    </a:lnTo>
                    <a:lnTo>
                      <a:pt x="104" y="100"/>
                    </a:lnTo>
                    <a:lnTo>
                      <a:pt x="102" y="100"/>
                    </a:lnTo>
                    <a:lnTo>
                      <a:pt x="102" y="100"/>
                    </a:lnTo>
                    <a:lnTo>
                      <a:pt x="102" y="98"/>
                    </a:lnTo>
                    <a:lnTo>
                      <a:pt x="102" y="96"/>
                    </a:lnTo>
                    <a:lnTo>
                      <a:pt x="102" y="98"/>
                    </a:lnTo>
                    <a:lnTo>
                      <a:pt x="100" y="100"/>
                    </a:lnTo>
                    <a:lnTo>
                      <a:pt x="98" y="100"/>
                    </a:lnTo>
                    <a:lnTo>
                      <a:pt x="98" y="104"/>
                    </a:lnTo>
                    <a:lnTo>
                      <a:pt x="100" y="104"/>
                    </a:lnTo>
                    <a:lnTo>
                      <a:pt x="102" y="104"/>
                    </a:lnTo>
                    <a:lnTo>
                      <a:pt x="102" y="104"/>
                    </a:lnTo>
                    <a:lnTo>
                      <a:pt x="102" y="106"/>
                    </a:lnTo>
                    <a:lnTo>
                      <a:pt x="100" y="106"/>
                    </a:lnTo>
                    <a:lnTo>
                      <a:pt x="98" y="108"/>
                    </a:lnTo>
                    <a:lnTo>
                      <a:pt x="98" y="110"/>
                    </a:lnTo>
                    <a:lnTo>
                      <a:pt x="98" y="112"/>
                    </a:lnTo>
                    <a:lnTo>
                      <a:pt x="96" y="112"/>
                    </a:lnTo>
                    <a:lnTo>
                      <a:pt x="94" y="116"/>
                    </a:lnTo>
                    <a:lnTo>
                      <a:pt x="92" y="116"/>
                    </a:lnTo>
                    <a:lnTo>
                      <a:pt x="90" y="116"/>
                    </a:lnTo>
                    <a:lnTo>
                      <a:pt x="88" y="116"/>
                    </a:lnTo>
                    <a:lnTo>
                      <a:pt x="86" y="114"/>
                    </a:lnTo>
                    <a:lnTo>
                      <a:pt x="84" y="112"/>
                    </a:lnTo>
                    <a:lnTo>
                      <a:pt x="82" y="114"/>
                    </a:lnTo>
                    <a:lnTo>
                      <a:pt x="82" y="116"/>
                    </a:lnTo>
                    <a:lnTo>
                      <a:pt x="82" y="118"/>
                    </a:lnTo>
                    <a:lnTo>
                      <a:pt x="82" y="118"/>
                    </a:lnTo>
                    <a:lnTo>
                      <a:pt x="84" y="120"/>
                    </a:lnTo>
                    <a:lnTo>
                      <a:pt x="86" y="118"/>
                    </a:lnTo>
                    <a:lnTo>
                      <a:pt x="88" y="118"/>
                    </a:lnTo>
                    <a:lnTo>
                      <a:pt x="88" y="122"/>
                    </a:lnTo>
                    <a:lnTo>
                      <a:pt x="90" y="122"/>
                    </a:lnTo>
                    <a:lnTo>
                      <a:pt x="92" y="124"/>
                    </a:lnTo>
                    <a:lnTo>
                      <a:pt x="90" y="124"/>
                    </a:lnTo>
                    <a:lnTo>
                      <a:pt x="88" y="124"/>
                    </a:lnTo>
                    <a:lnTo>
                      <a:pt x="86" y="126"/>
                    </a:lnTo>
                    <a:lnTo>
                      <a:pt x="86" y="132"/>
                    </a:lnTo>
                    <a:lnTo>
                      <a:pt x="88" y="134"/>
                    </a:lnTo>
                    <a:lnTo>
                      <a:pt x="86" y="136"/>
                    </a:lnTo>
                    <a:lnTo>
                      <a:pt x="88" y="136"/>
                    </a:lnTo>
                    <a:lnTo>
                      <a:pt x="88" y="136"/>
                    </a:lnTo>
                    <a:lnTo>
                      <a:pt x="90" y="136"/>
                    </a:lnTo>
                    <a:lnTo>
                      <a:pt x="92" y="134"/>
                    </a:lnTo>
                    <a:lnTo>
                      <a:pt x="92" y="132"/>
                    </a:lnTo>
                    <a:lnTo>
                      <a:pt x="94" y="132"/>
                    </a:lnTo>
                    <a:lnTo>
                      <a:pt x="96" y="134"/>
                    </a:lnTo>
                    <a:lnTo>
                      <a:pt x="96" y="138"/>
                    </a:lnTo>
                    <a:close/>
                    <a:moveTo>
                      <a:pt x="112" y="134"/>
                    </a:moveTo>
                    <a:lnTo>
                      <a:pt x="112" y="132"/>
                    </a:lnTo>
                    <a:lnTo>
                      <a:pt x="114" y="130"/>
                    </a:lnTo>
                    <a:lnTo>
                      <a:pt x="114" y="128"/>
                    </a:lnTo>
                    <a:lnTo>
                      <a:pt x="110" y="126"/>
                    </a:lnTo>
                    <a:lnTo>
                      <a:pt x="108" y="124"/>
                    </a:lnTo>
                    <a:lnTo>
                      <a:pt x="108" y="128"/>
                    </a:lnTo>
                    <a:lnTo>
                      <a:pt x="108" y="130"/>
                    </a:lnTo>
                    <a:lnTo>
                      <a:pt x="108" y="132"/>
                    </a:lnTo>
                    <a:lnTo>
                      <a:pt x="112" y="134"/>
                    </a:lnTo>
                    <a:close/>
                    <a:moveTo>
                      <a:pt x="116" y="140"/>
                    </a:moveTo>
                    <a:lnTo>
                      <a:pt x="118" y="140"/>
                    </a:lnTo>
                    <a:lnTo>
                      <a:pt x="120" y="138"/>
                    </a:lnTo>
                    <a:lnTo>
                      <a:pt x="124" y="138"/>
                    </a:lnTo>
                    <a:lnTo>
                      <a:pt x="124" y="138"/>
                    </a:lnTo>
                    <a:lnTo>
                      <a:pt x="124" y="136"/>
                    </a:lnTo>
                    <a:lnTo>
                      <a:pt x="120" y="136"/>
                    </a:lnTo>
                    <a:lnTo>
                      <a:pt x="120" y="132"/>
                    </a:lnTo>
                    <a:lnTo>
                      <a:pt x="118" y="128"/>
                    </a:lnTo>
                    <a:lnTo>
                      <a:pt x="116" y="130"/>
                    </a:lnTo>
                    <a:lnTo>
                      <a:pt x="116" y="134"/>
                    </a:lnTo>
                    <a:lnTo>
                      <a:pt x="116" y="136"/>
                    </a:lnTo>
                    <a:lnTo>
                      <a:pt x="114" y="136"/>
                    </a:lnTo>
                    <a:lnTo>
                      <a:pt x="112" y="136"/>
                    </a:lnTo>
                    <a:lnTo>
                      <a:pt x="114" y="138"/>
                    </a:lnTo>
                    <a:lnTo>
                      <a:pt x="116" y="140"/>
                    </a:lnTo>
                    <a:close/>
                    <a:moveTo>
                      <a:pt x="146" y="54"/>
                    </a:moveTo>
                    <a:lnTo>
                      <a:pt x="150" y="52"/>
                    </a:lnTo>
                    <a:lnTo>
                      <a:pt x="152" y="52"/>
                    </a:lnTo>
                    <a:lnTo>
                      <a:pt x="152" y="50"/>
                    </a:lnTo>
                    <a:lnTo>
                      <a:pt x="154" y="50"/>
                    </a:lnTo>
                    <a:lnTo>
                      <a:pt x="152" y="48"/>
                    </a:lnTo>
                    <a:lnTo>
                      <a:pt x="152" y="46"/>
                    </a:lnTo>
                    <a:lnTo>
                      <a:pt x="150" y="44"/>
                    </a:lnTo>
                    <a:lnTo>
                      <a:pt x="148" y="46"/>
                    </a:lnTo>
                    <a:lnTo>
                      <a:pt x="146" y="46"/>
                    </a:lnTo>
                    <a:lnTo>
                      <a:pt x="144" y="48"/>
                    </a:lnTo>
                    <a:lnTo>
                      <a:pt x="144" y="48"/>
                    </a:lnTo>
                    <a:lnTo>
                      <a:pt x="144" y="50"/>
                    </a:lnTo>
                    <a:lnTo>
                      <a:pt x="146" y="52"/>
                    </a:lnTo>
                    <a:lnTo>
                      <a:pt x="146" y="54"/>
                    </a:lnTo>
                    <a:lnTo>
                      <a:pt x="146" y="54"/>
                    </a:lnTo>
                    <a:close/>
                    <a:moveTo>
                      <a:pt x="150" y="58"/>
                    </a:moveTo>
                    <a:lnTo>
                      <a:pt x="150" y="56"/>
                    </a:lnTo>
                    <a:lnTo>
                      <a:pt x="150" y="56"/>
                    </a:lnTo>
                    <a:lnTo>
                      <a:pt x="150" y="56"/>
                    </a:lnTo>
                    <a:lnTo>
                      <a:pt x="150" y="58"/>
                    </a:lnTo>
                    <a:close/>
                    <a:moveTo>
                      <a:pt x="150" y="66"/>
                    </a:moveTo>
                    <a:lnTo>
                      <a:pt x="150" y="64"/>
                    </a:lnTo>
                    <a:lnTo>
                      <a:pt x="152" y="62"/>
                    </a:lnTo>
                    <a:lnTo>
                      <a:pt x="154" y="62"/>
                    </a:lnTo>
                    <a:lnTo>
                      <a:pt x="152" y="60"/>
                    </a:lnTo>
                    <a:lnTo>
                      <a:pt x="150" y="60"/>
                    </a:lnTo>
                    <a:lnTo>
                      <a:pt x="148" y="60"/>
                    </a:lnTo>
                    <a:lnTo>
                      <a:pt x="148" y="60"/>
                    </a:lnTo>
                    <a:lnTo>
                      <a:pt x="146" y="60"/>
                    </a:lnTo>
                    <a:lnTo>
                      <a:pt x="144" y="60"/>
                    </a:lnTo>
                    <a:lnTo>
                      <a:pt x="142" y="62"/>
                    </a:lnTo>
                    <a:lnTo>
                      <a:pt x="140" y="64"/>
                    </a:lnTo>
                    <a:lnTo>
                      <a:pt x="142" y="66"/>
                    </a:lnTo>
                    <a:lnTo>
                      <a:pt x="144" y="66"/>
                    </a:lnTo>
                    <a:lnTo>
                      <a:pt x="146" y="64"/>
                    </a:lnTo>
                    <a:lnTo>
                      <a:pt x="148" y="66"/>
                    </a:lnTo>
                    <a:lnTo>
                      <a:pt x="148" y="66"/>
                    </a:lnTo>
                    <a:lnTo>
                      <a:pt x="150" y="66"/>
                    </a:lnTo>
                    <a:close/>
                    <a:moveTo>
                      <a:pt x="156" y="66"/>
                    </a:moveTo>
                    <a:lnTo>
                      <a:pt x="156" y="62"/>
                    </a:lnTo>
                    <a:lnTo>
                      <a:pt x="156" y="62"/>
                    </a:lnTo>
                    <a:lnTo>
                      <a:pt x="158" y="62"/>
                    </a:lnTo>
                    <a:lnTo>
                      <a:pt x="160" y="62"/>
                    </a:lnTo>
                    <a:lnTo>
                      <a:pt x="160" y="64"/>
                    </a:lnTo>
                    <a:lnTo>
                      <a:pt x="160" y="66"/>
                    </a:lnTo>
                    <a:lnTo>
                      <a:pt x="158" y="66"/>
                    </a:lnTo>
                    <a:lnTo>
                      <a:pt x="156" y="66"/>
                    </a:lnTo>
                    <a:close/>
                    <a:moveTo>
                      <a:pt x="146" y="78"/>
                    </a:moveTo>
                    <a:lnTo>
                      <a:pt x="148" y="76"/>
                    </a:lnTo>
                    <a:lnTo>
                      <a:pt x="150" y="72"/>
                    </a:lnTo>
                    <a:lnTo>
                      <a:pt x="152" y="70"/>
                    </a:lnTo>
                    <a:lnTo>
                      <a:pt x="152" y="70"/>
                    </a:lnTo>
                    <a:lnTo>
                      <a:pt x="150" y="68"/>
                    </a:lnTo>
                    <a:lnTo>
                      <a:pt x="148" y="70"/>
                    </a:lnTo>
                    <a:lnTo>
                      <a:pt x="144" y="68"/>
                    </a:lnTo>
                    <a:lnTo>
                      <a:pt x="142" y="68"/>
                    </a:lnTo>
                    <a:lnTo>
                      <a:pt x="142" y="70"/>
                    </a:lnTo>
                    <a:lnTo>
                      <a:pt x="140" y="72"/>
                    </a:lnTo>
                    <a:lnTo>
                      <a:pt x="140" y="72"/>
                    </a:lnTo>
                    <a:lnTo>
                      <a:pt x="142" y="72"/>
                    </a:lnTo>
                    <a:lnTo>
                      <a:pt x="144" y="76"/>
                    </a:lnTo>
                    <a:lnTo>
                      <a:pt x="144" y="76"/>
                    </a:lnTo>
                    <a:lnTo>
                      <a:pt x="142" y="76"/>
                    </a:lnTo>
                    <a:lnTo>
                      <a:pt x="136" y="78"/>
                    </a:lnTo>
                    <a:lnTo>
                      <a:pt x="136" y="80"/>
                    </a:lnTo>
                    <a:lnTo>
                      <a:pt x="138" y="82"/>
                    </a:lnTo>
                    <a:lnTo>
                      <a:pt x="140" y="82"/>
                    </a:lnTo>
                    <a:lnTo>
                      <a:pt x="142" y="80"/>
                    </a:lnTo>
                    <a:lnTo>
                      <a:pt x="142" y="80"/>
                    </a:lnTo>
                    <a:lnTo>
                      <a:pt x="146" y="78"/>
                    </a:lnTo>
                    <a:lnTo>
                      <a:pt x="146" y="78"/>
                    </a:lnTo>
                    <a:close/>
                    <a:moveTo>
                      <a:pt x="152" y="78"/>
                    </a:moveTo>
                    <a:lnTo>
                      <a:pt x="150" y="78"/>
                    </a:lnTo>
                    <a:lnTo>
                      <a:pt x="150" y="80"/>
                    </a:lnTo>
                    <a:lnTo>
                      <a:pt x="148" y="78"/>
                    </a:lnTo>
                    <a:lnTo>
                      <a:pt x="148" y="76"/>
                    </a:lnTo>
                    <a:lnTo>
                      <a:pt x="150" y="76"/>
                    </a:lnTo>
                    <a:lnTo>
                      <a:pt x="152" y="74"/>
                    </a:lnTo>
                    <a:lnTo>
                      <a:pt x="154" y="76"/>
                    </a:lnTo>
                    <a:lnTo>
                      <a:pt x="154" y="76"/>
                    </a:lnTo>
                    <a:lnTo>
                      <a:pt x="152" y="78"/>
                    </a:lnTo>
                    <a:close/>
                    <a:moveTo>
                      <a:pt x="160" y="84"/>
                    </a:moveTo>
                    <a:lnTo>
                      <a:pt x="156" y="82"/>
                    </a:lnTo>
                    <a:lnTo>
                      <a:pt x="156" y="78"/>
                    </a:lnTo>
                    <a:lnTo>
                      <a:pt x="156" y="78"/>
                    </a:lnTo>
                    <a:lnTo>
                      <a:pt x="158" y="78"/>
                    </a:lnTo>
                    <a:lnTo>
                      <a:pt x="158" y="80"/>
                    </a:lnTo>
                    <a:lnTo>
                      <a:pt x="160" y="78"/>
                    </a:lnTo>
                    <a:lnTo>
                      <a:pt x="162" y="80"/>
                    </a:lnTo>
                    <a:lnTo>
                      <a:pt x="162" y="84"/>
                    </a:lnTo>
                    <a:lnTo>
                      <a:pt x="160" y="84"/>
                    </a:lnTo>
                    <a:close/>
                    <a:moveTo>
                      <a:pt x="156" y="90"/>
                    </a:moveTo>
                    <a:lnTo>
                      <a:pt x="154" y="88"/>
                    </a:lnTo>
                    <a:lnTo>
                      <a:pt x="150" y="84"/>
                    </a:lnTo>
                    <a:lnTo>
                      <a:pt x="146" y="84"/>
                    </a:lnTo>
                    <a:lnTo>
                      <a:pt x="144" y="84"/>
                    </a:lnTo>
                    <a:lnTo>
                      <a:pt x="142" y="82"/>
                    </a:lnTo>
                    <a:lnTo>
                      <a:pt x="144" y="82"/>
                    </a:lnTo>
                    <a:lnTo>
                      <a:pt x="146" y="80"/>
                    </a:lnTo>
                    <a:lnTo>
                      <a:pt x="148" y="80"/>
                    </a:lnTo>
                    <a:lnTo>
                      <a:pt x="152" y="82"/>
                    </a:lnTo>
                    <a:lnTo>
                      <a:pt x="156" y="86"/>
                    </a:lnTo>
                    <a:lnTo>
                      <a:pt x="158" y="86"/>
                    </a:lnTo>
                    <a:lnTo>
                      <a:pt x="158" y="84"/>
                    </a:lnTo>
                    <a:lnTo>
                      <a:pt x="160" y="86"/>
                    </a:lnTo>
                    <a:lnTo>
                      <a:pt x="158" y="88"/>
                    </a:lnTo>
                    <a:lnTo>
                      <a:pt x="158" y="90"/>
                    </a:lnTo>
                    <a:lnTo>
                      <a:pt x="156" y="90"/>
                    </a:lnTo>
                    <a:close/>
                    <a:moveTo>
                      <a:pt x="158" y="98"/>
                    </a:moveTo>
                    <a:lnTo>
                      <a:pt x="158" y="94"/>
                    </a:lnTo>
                    <a:lnTo>
                      <a:pt x="158" y="92"/>
                    </a:lnTo>
                    <a:lnTo>
                      <a:pt x="156" y="92"/>
                    </a:lnTo>
                    <a:lnTo>
                      <a:pt x="152" y="90"/>
                    </a:lnTo>
                    <a:lnTo>
                      <a:pt x="148" y="88"/>
                    </a:lnTo>
                    <a:lnTo>
                      <a:pt x="146" y="88"/>
                    </a:lnTo>
                    <a:lnTo>
                      <a:pt x="144" y="86"/>
                    </a:lnTo>
                    <a:lnTo>
                      <a:pt x="142" y="86"/>
                    </a:lnTo>
                    <a:lnTo>
                      <a:pt x="140" y="84"/>
                    </a:lnTo>
                    <a:lnTo>
                      <a:pt x="134" y="84"/>
                    </a:lnTo>
                    <a:lnTo>
                      <a:pt x="130" y="86"/>
                    </a:lnTo>
                    <a:lnTo>
                      <a:pt x="132" y="88"/>
                    </a:lnTo>
                    <a:lnTo>
                      <a:pt x="132" y="90"/>
                    </a:lnTo>
                    <a:lnTo>
                      <a:pt x="134" y="90"/>
                    </a:lnTo>
                    <a:lnTo>
                      <a:pt x="136" y="90"/>
                    </a:lnTo>
                    <a:lnTo>
                      <a:pt x="138" y="90"/>
                    </a:lnTo>
                    <a:lnTo>
                      <a:pt x="138" y="90"/>
                    </a:lnTo>
                    <a:lnTo>
                      <a:pt x="142" y="90"/>
                    </a:lnTo>
                    <a:lnTo>
                      <a:pt x="142" y="94"/>
                    </a:lnTo>
                    <a:lnTo>
                      <a:pt x="144" y="94"/>
                    </a:lnTo>
                    <a:lnTo>
                      <a:pt x="144" y="92"/>
                    </a:lnTo>
                    <a:lnTo>
                      <a:pt x="146" y="96"/>
                    </a:lnTo>
                    <a:lnTo>
                      <a:pt x="148" y="96"/>
                    </a:lnTo>
                    <a:lnTo>
                      <a:pt x="152" y="96"/>
                    </a:lnTo>
                    <a:lnTo>
                      <a:pt x="154" y="98"/>
                    </a:lnTo>
                    <a:lnTo>
                      <a:pt x="158" y="98"/>
                    </a:lnTo>
                    <a:lnTo>
                      <a:pt x="158" y="98"/>
                    </a:lnTo>
                    <a:close/>
                    <a:moveTo>
                      <a:pt x="140" y="102"/>
                    </a:moveTo>
                    <a:lnTo>
                      <a:pt x="140" y="102"/>
                    </a:lnTo>
                    <a:lnTo>
                      <a:pt x="138" y="100"/>
                    </a:lnTo>
                    <a:lnTo>
                      <a:pt x="138" y="100"/>
                    </a:lnTo>
                    <a:lnTo>
                      <a:pt x="136" y="100"/>
                    </a:lnTo>
                    <a:lnTo>
                      <a:pt x="134" y="98"/>
                    </a:lnTo>
                    <a:lnTo>
                      <a:pt x="132" y="98"/>
                    </a:lnTo>
                    <a:lnTo>
                      <a:pt x="134" y="96"/>
                    </a:lnTo>
                    <a:lnTo>
                      <a:pt x="136" y="96"/>
                    </a:lnTo>
                    <a:lnTo>
                      <a:pt x="140" y="96"/>
                    </a:lnTo>
                    <a:lnTo>
                      <a:pt x="140" y="94"/>
                    </a:lnTo>
                    <a:lnTo>
                      <a:pt x="142" y="98"/>
                    </a:lnTo>
                    <a:lnTo>
                      <a:pt x="144" y="98"/>
                    </a:lnTo>
                    <a:lnTo>
                      <a:pt x="144" y="96"/>
                    </a:lnTo>
                    <a:lnTo>
                      <a:pt x="146" y="98"/>
                    </a:lnTo>
                    <a:lnTo>
                      <a:pt x="146" y="98"/>
                    </a:lnTo>
                    <a:lnTo>
                      <a:pt x="146" y="100"/>
                    </a:lnTo>
                    <a:lnTo>
                      <a:pt x="140" y="102"/>
                    </a:lnTo>
                    <a:close/>
                    <a:moveTo>
                      <a:pt x="136" y="114"/>
                    </a:moveTo>
                    <a:lnTo>
                      <a:pt x="134" y="112"/>
                    </a:lnTo>
                    <a:lnTo>
                      <a:pt x="134" y="110"/>
                    </a:lnTo>
                    <a:lnTo>
                      <a:pt x="132" y="108"/>
                    </a:lnTo>
                    <a:lnTo>
                      <a:pt x="132" y="112"/>
                    </a:lnTo>
                    <a:lnTo>
                      <a:pt x="130" y="112"/>
                    </a:lnTo>
                    <a:lnTo>
                      <a:pt x="132" y="114"/>
                    </a:lnTo>
                    <a:lnTo>
                      <a:pt x="134" y="116"/>
                    </a:lnTo>
                    <a:lnTo>
                      <a:pt x="136" y="114"/>
                    </a:lnTo>
                    <a:close/>
                    <a:moveTo>
                      <a:pt x="138" y="114"/>
                    </a:moveTo>
                    <a:lnTo>
                      <a:pt x="138" y="114"/>
                    </a:lnTo>
                    <a:lnTo>
                      <a:pt x="140" y="112"/>
                    </a:lnTo>
                    <a:lnTo>
                      <a:pt x="138" y="110"/>
                    </a:lnTo>
                    <a:lnTo>
                      <a:pt x="136" y="108"/>
                    </a:lnTo>
                    <a:lnTo>
                      <a:pt x="136" y="108"/>
                    </a:lnTo>
                    <a:lnTo>
                      <a:pt x="136" y="110"/>
                    </a:lnTo>
                    <a:lnTo>
                      <a:pt x="138" y="114"/>
                    </a:lnTo>
                    <a:close/>
                    <a:moveTo>
                      <a:pt x="142" y="112"/>
                    </a:moveTo>
                    <a:lnTo>
                      <a:pt x="144" y="112"/>
                    </a:lnTo>
                    <a:lnTo>
                      <a:pt x="144" y="112"/>
                    </a:lnTo>
                    <a:lnTo>
                      <a:pt x="144" y="108"/>
                    </a:lnTo>
                    <a:lnTo>
                      <a:pt x="142" y="108"/>
                    </a:lnTo>
                    <a:lnTo>
                      <a:pt x="140" y="110"/>
                    </a:lnTo>
                    <a:lnTo>
                      <a:pt x="142" y="112"/>
                    </a:lnTo>
                    <a:close/>
                    <a:moveTo>
                      <a:pt x="142" y="118"/>
                    </a:moveTo>
                    <a:lnTo>
                      <a:pt x="142" y="116"/>
                    </a:lnTo>
                    <a:lnTo>
                      <a:pt x="144" y="114"/>
                    </a:lnTo>
                    <a:lnTo>
                      <a:pt x="144" y="112"/>
                    </a:lnTo>
                    <a:lnTo>
                      <a:pt x="142" y="112"/>
                    </a:lnTo>
                    <a:lnTo>
                      <a:pt x="140" y="112"/>
                    </a:lnTo>
                    <a:lnTo>
                      <a:pt x="140" y="114"/>
                    </a:lnTo>
                    <a:lnTo>
                      <a:pt x="140" y="116"/>
                    </a:lnTo>
                    <a:lnTo>
                      <a:pt x="142" y="118"/>
                    </a:lnTo>
                    <a:close/>
                    <a:moveTo>
                      <a:pt x="138" y="124"/>
                    </a:moveTo>
                    <a:lnTo>
                      <a:pt x="138" y="122"/>
                    </a:lnTo>
                    <a:lnTo>
                      <a:pt x="136" y="122"/>
                    </a:lnTo>
                    <a:lnTo>
                      <a:pt x="134" y="120"/>
                    </a:lnTo>
                    <a:lnTo>
                      <a:pt x="132" y="120"/>
                    </a:lnTo>
                    <a:lnTo>
                      <a:pt x="130" y="120"/>
                    </a:lnTo>
                    <a:lnTo>
                      <a:pt x="132" y="122"/>
                    </a:lnTo>
                    <a:lnTo>
                      <a:pt x="132" y="124"/>
                    </a:lnTo>
                    <a:lnTo>
                      <a:pt x="130" y="126"/>
                    </a:lnTo>
                    <a:lnTo>
                      <a:pt x="132" y="128"/>
                    </a:lnTo>
                    <a:lnTo>
                      <a:pt x="136" y="128"/>
                    </a:lnTo>
                    <a:lnTo>
                      <a:pt x="138" y="126"/>
                    </a:lnTo>
                    <a:lnTo>
                      <a:pt x="138" y="124"/>
                    </a:lnTo>
                    <a:close/>
                    <a:moveTo>
                      <a:pt x="140" y="120"/>
                    </a:moveTo>
                    <a:lnTo>
                      <a:pt x="140" y="122"/>
                    </a:lnTo>
                    <a:lnTo>
                      <a:pt x="142" y="124"/>
                    </a:lnTo>
                    <a:lnTo>
                      <a:pt x="144" y="124"/>
                    </a:lnTo>
                    <a:lnTo>
                      <a:pt x="144" y="122"/>
                    </a:lnTo>
                    <a:lnTo>
                      <a:pt x="142" y="120"/>
                    </a:lnTo>
                    <a:lnTo>
                      <a:pt x="140" y="120"/>
                    </a:lnTo>
                    <a:close/>
                    <a:moveTo>
                      <a:pt x="160" y="92"/>
                    </a:moveTo>
                    <a:lnTo>
                      <a:pt x="160" y="90"/>
                    </a:lnTo>
                    <a:lnTo>
                      <a:pt x="162" y="90"/>
                    </a:lnTo>
                    <a:lnTo>
                      <a:pt x="162" y="86"/>
                    </a:lnTo>
                    <a:lnTo>
                      <a:pt x="164" y="86"/>
                    </a:lnTo>
                    <a:lnTo>
                      <a:pt x="164" y="86"/>
                    </a:lnTo>
                    <a:lnTo>
                      <a:pt x="166" y="88"/>
                    </a:lnTo>
                    <a:lnTo>
                      <a:pt x="166" y="90"/>
                    </a:lnTo>
                    <a:lnTo>
                      <a:pt x="164" y="90"/>
                    </a:lnTo>
                    <a:lnTo>
                      <a:pt x="164" y="92"/>
                    </a:lnTo>
                    <a:lnTo>
                      <a:pt x="164" y="92"/>
                    </a:lnTo>
                    <a:lnTo>
                      <a:pt x="160" y="92"/>
                    </a:lnTo>
                    <a:lnTo>
                      <a:pt x="160" y="92"/>
                    </a:lnTo>
                    <a:close/>
                    <a:moveTo>
                      <a:pt x="146" y="118"/>
                    </a:moveTo>
                    <a:lnTo>
                      <a:pt x="146" y="120"/>
                    </a:lnTo>
                    <a:lnTo>
                      <a:pt x="148" y="122"/>
                    </a:lnTo>
                    <a:lnTo>
                      <a:pt x="150" y="120"/>
                    </a:lnTo>
                    <a:lnTo>
                      <a:pt x="150" y="120"/>
                    </a:lnTo>
                    <a:lnTo>
                      <a:pt x="150" y="118"/>
                    </a:lnTo>
                    <a:lnTo>
                      <a:pt x="150" y="116"/>
                    </a:lnTo>
                    <a:lnTo>
                      <a:pt x="148" y="116"/>
                    </a:lnTo>
                    <a:lnTo>
                      <a:pt x="148" y="118"/>
                    </a:lnTo>
                    <a:lnTo>
                      <a:pt x="146" y="118"/>
                    </a:lnTo>
                    <a:close/>
                    <a:moveTo>
                      <a:pt x="146" y="114"/>
                    </a:moveTo>
                    <a:lnTo>
                      <a:pt x="148" y="114"/>
                    </a:lnTo>
                    <a:lnTo>
                      <a:pt x="148" y="112"/>
                    </a:lnTo>
                    <a:lnTo>
                      <a:pt x="148" y="112"/>
                    </a:lnTo>
                    <a:lnTo>
                      <a:pt x="148" y="112"/>
                    </a:lnTo>
                    <a:lnTo>
                      <a:pt x="146" y="114"/>
                    </a:lnTo>
                    <a:close/>
                    <a:moveTo>
                      <a:pt x="150" y="112"/>
                    </a:moveTo>
                    <a:lnTo>
                      <a:pt x="150" y="114"/>
                    </a:lnTo>
                    <a:lnTo>
                      <a:pt x="152" y="114"/>
                    </a:lnTo>
                    <a:lnTo>
                      <a:pt x="154" y="112"/>
                    </a:lnTo>
                    <a:lnTo>
                      <a:pt x="154" y="112"/>
                    </a:lnTo>
                    <a:lnTo>
                      <a:pt x="154" y="112"/>
                    </a:lnTo>
                    <a:lnTo>
                      <a:pt x="152" y="112"/>
                    </a:lnTo>
                    <a:lnTo>
                      <a:pt x="152" y="112"/>
                    </a:lnTo>
                    <a:lnTo>
                      <a:pt x="150" y="112"/>
                    </a:lnTo>
                    <a:close/>
                    <a:moveTo>
                      <a:pt x="150" y="102"/>
                    </a:moveTo>
                    <a:lnTo>
                      <a:pt x="150" y="104"/>
                    </a:lnTo>
                    <a:lnTo>
                      <a:pt x="148" y="104"/>
                    </a:lnTo>
                    <a:lnTo>
                      <a:pt x="146" y="104"/>
                    </a:lnTo>
                    <a:lnTo>
                      <a:pt x="146" y="100"/>
                    </a:lnTo>
                    <a:lnTo>
                      <a:pt x="148" y="98"/>
                    </a:lnTo>
                    <a:lnTo>
                      <a:pt x="150" y="98"/>
                    </a:lnTo>
                    <a:lnTo>
                      <a:pt x="152" y="98"/>
                    </a:lnTo>
                    <a:lnTo>
                      <a:pt x="154" y="100"/>
                    </a:lnTo>
                    <a:lnTo>
                      <a:pt x="156" y="100"/>
                    </a:lnTo>
                    <a:lnTo>
                      <a:pt x="156" y="102"/>
                    </a:lnTo>
                    <a:lnTo>
                      <a:pt x="154" y="104"/>
                    </a:lnTo>
                    <a:lnTo>
                      <a:pt x="152" y="104"/>
                    </a:lnTo>
                    <a:lnTo>
                      <a:pt x="150" y="102"/>
                    </a:lnTo>
                    <a:close/>
                    <a:moveTo>
                      <a:pt x="160" y="102"/>
                    </a:moveTo>
                    <a:lnTo>
                      <a:pt x="162" y="104"/>
                    </a:lnTo>
                    <a:lnTo>
                      <a:pt x="164" y="104"/>
                    </a:lnTo>
                    <a:lnTo>
                      <a:pt x="166" y="102"/>
                    </a:lnTo>
                    <a:lnTo>
                      <a:pt x="166" y="100"/>
                    </a:lnTo>
                    <a:lnTo>
                      <a:pt x="164" y="100"/>
                    </a:lnTo>
                    <a:lnTo>
                      <a:pt x="164" y="100"/>
                    </a:lnTo>
                    <a:lnTo>
                      <a:pt x="162" y="102"/>
                    </a:lnTo>
                    <a:lnTo>
                      <a:pt x="160" y="102"/>
                    </a:lnTo>
                    <a:close/>
                    <a:moveTo>
                      <a:pt x="166" y="124"/>
                    </a:moveTo>
                    <a:lnTo>
                      <a:pt x="166" y="124"/>
                    </a:lnTo>
                    <a:lnTo>
                      <a:pt x="164" y="120"/>
                    </a:lnTo>
                    <a:lnTo>
                      <a:pt x="164" y="118"/>
                    </a:lnTo>
                    <a:lnTo>
                      <a:pt x="164" y="116"/>
                    </a:lnTo>
                    <a:lnTo>
                      <a:pt x="162" y="112"/>
                    </a:lnTo>
                    <a:lnTo>
                      <a:pt x="160" y="112"/>
                    </a:lnTo>
                    <a:lnTo>
                      <a:pt x="160" y="112"/>
                    </a:lnTo>
                    <a:lnTo>
                      <a:pt x="156" y="112"/>
                    </a:lnTo>
                    <a:lnTo>
                      <a:pt x="154" y="114"/>
                    </a:lnTo>
                    <a:lnTo>
                      <a:pt x="152" y="118"/>
                    </a:lnTo>
                    <a:lnTo>
                      <a:pt x="156" y="120"/>
                    </a:lnTo>
                    <a:lnTo>
                      <a:pt x="156" y="124"/>
                    </a:lnTo>
                    <a:lnTo>
                      <a:pt x="158" y="126"/>
                    </a:lnTo>
                    <a:lnTo>
                      <a:pt x="158" y="126"/>
                    </a:lnTo>
                    <a:lnTo>
                      <a:pt x="162" y="124"/>
                    </a:lnTo>
                    <a:lnTo>
                      <a:pt x="166" y="124"/>
                    </a:lnTo>
                    <a:close/>
                    <a:moveTo>
                      <a:pt x="172" y="122"/>
                    </a:moveTo>
                    <a:lnTo>
                      <a:pt x="172" y="122"/>
                    </a:lnTo>
                    <a:lnTo>
                      <a:pt x="170" y="120"/>
                    </a:lnTo>
                    <a:lnTo>
                      <a:pt x="170" y="118"/>
                    </a:lnTo>
                    <a:lnTo>
                      <a:pt x="172" y="118"/>
                    </a:lnTo>
                    <a:lnTo>
                      <a:pt x="172" y="116"/>
                    </a:lnTo>
                    <a:lnTo>
                      <a:pt x="174" y="114"/>
                    </a:lnTo>
                    <a:lnTo>
                      <a:pt x="176" y="112"/>
                    </a:lnTo>
                    <a:lnTo>
                      <a:pt x="178" y="112"/>
                    </a:lnTo>
                    <a:lnTo>
                      <a:pt x="178" y="110"/>
                    </a:lnTo>
                    <a:lnTo>
                      <a:pt x="176" y="110"/>
                    </a:lnTo>
                    <a:lnTo>
                      <a:pt x="174" y="110"/>
                    </a:lnTo>
                    <a:lnTo>
                      <a:pt x="170" y="108"/>
                    </a:lnTo>
                    <a:lnTo>
                      <a:pt x="168" y="106"/>
                    </a:lnTo>
                    <a:lnTo>
                      <a:pt x="166" y="106"/>
                    </a:lnTo>
                    <a:lnTo>
                      <a:pt x="164" y="106"/>
                    </a:lnTo>
                    <a:lnTo>
                      <a:pt x="164" y="106"/>
                    </a:lnTo>
                    <a:lnTo>
                      <a:pt x="162" y="108"/>
                    </a:lnTo>
                    <a:lnTo>
                      <a:pt x="166" y="114"/>
                    </a:lnTo>
                    <a:lnTo>
                      <a:pt x="166" y="118"/>
                    </a:lnTo>
                    <a:lnTo>
                      <a:pt x="166" y="122"/>
                    </a:lnTo>
                    <a:lnTo>
                      <a:pt x="170" y="122"/>
                    </a:lnTo>
                    <a:lnTo>
                      <a:pt x="172" y="122"/>
                    </a:lnTo>
                    <a:close/>
                    <a:moveTo>
                      <a:pt x="180" y="122"/>
                    </a:moveTo>
                    <a:lnTo>
                      <a:pt x="180" y="124"/>
                    </a:lnTo>
                    <a:lnTo>
                      <a:pt x="182" y="126"/>
                    </a:lnTo>
                    <a:lnTo>
                      <a:pt x="184" y="128"/>
                    </a:lnTo>
                    <a:lnTo>
                      <a:pt x="188" y="128"/>
                    </a:lnTo>
                    <a:lnTo>
                      <a:pt x="190" y="124"/>
                    </a:lnTo>
                    <a:lnTo>
                      <a:pt x="188" y="120"/>
                    </a:lnTo>
                    <a:lnTo>
                      <a:pt x="186" y="120"/>
                    </a:lnTo>
                    <a:lnTo>
                      <a:pt x="184" y="120"/>
                    </a:lnTo>
                    <a:lnTo>
                      <a:pt x="180" y="122"/>
                    </a:lnTo>
                    <a:close/>
                    <a:moveTo>
                      <a:pt x="178" y="128"/>
                    </a:moveTo>
                    <a:lnTo>
                      <a:pt x="178" y="130"/>
                    </a:lnTo>
                    <a:lnTo>
                      <a:pt x="180" y="130"/>
                    </a:lnTo>
                    <a:lnTo>
                      <a:pt x="182" y="132"/>
                    </a:lnTo>
                    <a:lnTo>
                      <a:pt x="184" y="130"/>
                    </a:lnTo>
                    <a:lnTo>
                      <a:pt x="180" y="128"/>
                    </a:lnTo>
                    <a:lnTo>
                      <a:pt x="178" y="128"/>
                    </a:lnTo>
                    <a:close/>
                    <a:moveTo>
                      <a:pt x="178" y="48"/>
                    </a:moveTo>
                    <a:lnTo>
                      <a:pt x="180" y="48"/>
                    </a:lnTo>
                    <a:lnTo>
                      <a:pt x="182" y="48"/>
                    </a:lnTo>
                    <a:lnTo>
                      <a:pt x="184" y="46"/>
                    </a:lnTo>
                    <a:lnTo>
                      <a:pt x="186" y="46"/>
                    </a:lnTo>
                    <a:lnTo>
                      <a:pt x="186" y="48"/>
                    </a:lnTo>
                    <a:lnTo>
                      <a:pt x="188" y="48"/>
                    </a:lnTo>
                    <a:lnTo>
                      <a:pt x="188" y="48"/>
                    </a:lnTo>
                    <a:lnTo>
                      <a:pt x="186" y="52"/>
                    </a:lnTo>
                    <a:lnTo>
                      <a:pt x="186" y="52"/>
                    </a:lnTo>
                    <a:lnTo>
                      <a:pt x="184" y="50"/>
                    </a:lnTo>
                    <a:lnTo>
                      <a:pt x="180" y="50"/>
                    </a:lnTo>
                    <a:lnTo>
                      <a:pt x="178" y="48"/>
                    </a:lnTo>
                    <a:close/>
                    <a:moveTo>
                      <a:pt x="184" y="84"/>
                    </a:moveTo>
                    <a:lnTo>
                      <a:pt x="186" y="80"/>
                    </a:lnTo>
                    <a:lnTo>
                      <a:pt x="186" y="80"/>
                    </a:lnTo>
                    <a:lnTo>
                      <a:pt x="186" y="78"/>
                    </a:lnTo>
                    <a:lnTo>
                      <a:pt x="186" y="76"/>
                    </a:lnTo>
                    <a:lnTo>
                      <a:pt x="184" y="76"/>
                    </a:lnTo>
                    <a:lnTo>
                      <a:pt x="182" y="76"/>
                    </a:lnTo>
                    <a:lnTo>
                      <a:pt x="178" y="76"/>
                    </a:lnTo>
                    <a:lnTo>
                      <a:pt x="176" y="78"/>
                    </a:lnTo>
                    <a:lnTo>
                      <a:pt x="174" y="80"/>
                    </a:lnTo>
                    <a:lnTo>
                      <a:pt x="174" y="82"/>
                    </a:lnTo>
                    <a:lnTo>
                      <a:pt x="178" y="84"/>
                    </a:lnTo>
                    <a:lnTo>
                      <a:pt x="182" y="84"/>
                    </a:lnTo>
                    <a:lnTo>
                      <a:pt x="184" y="84"/>
                    </a:lnTo>
                    <a:close/>
                    <a:moveTo>
                      <a:pt x="190" y="80"/>
                    </a:moveTo>
                    <a:lnTo>
                      <a:pt x="190" y="82"/>
                    </a:lnTo>
                    <a:lnTo>
                      <a:pt x="190" y="84"/>
                    </a:lnTo>
                    <a:lnTo>
                      <a:pt x="186" y="86"/>
                    </a:lnTo>
                    <a:lnTo>
                      <a:pt x="186" y="84"/>
                    </a:lnTo>
                    <a:lnTo>
                      <a:pt x="184" y="84"/>
                    </a:lnTo>
                    <a:lnTo>
                      <a:pt x="182" y="88"/>
                    </a:lnTo>
                    <a:lnTo>
                      <a:pt x="178" y="88"/>
                    </a:lnTo>
                    <a:lnTo>
                      <a:pt x="178" y="86"/>
                    </a:lnTo>
                    <a:lnTo>
                      <a:pt x="176" y="88"/>
                    </a:lnTo>
                    <a:lnTo>
                      <a:pt x="176" y="90"/>
                    </a:lnTo>
                    <a:lnTo>
                      <a:pt x="176" y="92"/>
                    </a:lnTo>
                    <a:lnTo>
                      <a:pt x="176" y="98"/>
                    </a:lnTo>
                    <a:lnTo>
                      <a:pt x="178" y="102"/>
                    </a:lnTo>
                    <a:lnTo>
                      <a:pt x="180" y="106"/>
                    </a:lnTo>
                    <a:lnTo>
                      <a:pt x="184" y="106"/>
                    </a:lnTo>
                    <a:lnTo>
                      <a:pt x="188" y="106"/>
                    </a:lnTo>
                    <a:lnTo>
                      <a:pt x="190" y="104"/>
                    </a:lnTo>
                    <a:lnTo>
                      <a:pt x="192" y="104"/>
                    </a:lnTo>
                    <a:lnTo>
                      <a:pt x="196" y="102"/>
                    </a:lnTo>
                    <a:lnTo>
                      <a:pt x="196" y="102"/>
                    </a:lnTo>
                    <a:lnTo>
                      <a:pt x="194" y="100"/>
                    </a:lnTo>
                    <a:lnTo>
                      <a:pt x="192" y="98"/>
                    </a:lnTo>
                    <a:lnTo>
                      <a:pt x="190" y="96"/>
                    </a:lnTo>
                    <a:lnTo>
                      <a:pt x="188" y="92"/>
                    </a:lnTo>
                    <a:lnTo>
                      <a:pt x="188" y="90"/>
                    </a:lnTo>
                    <a:lnTo>
                      <a:pt x="190" y="90"/>
                    </a:lnTo>
                    <a:lnTo>
                      <a:pt x="194" y="90"/>
                    </a:lnTo>
                    <a:lnTo>
                      <a:pt x="196" y="88"/>
                    </a:lnTo>
                    <a:lnTo>
                      <a:pt x="196" y="86"/>
                    </a:lnTo>
                    <a:lnTo>
                      <a:pt x="194" y="84"/>
                    </a:lnTo>
                    <a:lnTo>
                      <a:pt x="192" y="82"/>
                    </a:lnTo>
                    <a:lnTo>
                      <a:pt x="190" y="80"/>
                    </a:lnTo>
                    <a:close/>
                    <a:moveTo>
                      <a:pt x="202" y="84"/>
                    </a:moveTo>
                    <a:lnTo>
                      <a:pt x="200" y="84"/>
                    </a:lnTo>
                    <a:lnTo>
                      <a:pt x="200" y="82"/>
                    </a:lnTo>
                    <a:lnTo>
                      <a:pt x="198" y="80"/>
                    </a:lnTo>
                    <a:lnTo>
                      <a:pt x="196" y="80"/>
                    </a:lnTo>
                    <a:lnTo>
                      <a:pt x="192" y="78"/>
                    </a:lnTo>
                    <a:lnTo>
                      <a:pt x="192" y="76"/>
                    </a:lnTo>
                    <a:lnTo>
                      <a:pt x="194" y="74"/>
                    </a:lnTo>
                    <a:lnTo>
                      <a:pt x="192" y="70"/>
                    </a:lnTo>
                    <a:lnTo>
                      <a:pt x="192" y="68"/>
                    </a:lnTo>
                    <a:lnTo>
                      <a:pt x="192" y="64"/>
                    </a:lnTo>
                    <a:lnTo>
                      <a:pt x="194" y="62"/>
                    </a:lnTo>
                    <a:lnTo>
                      <a:pt x="198" y="60"/>
                    </a:lnTo>
                    <a:lnTo>
                      <a:pt x="198" y="58"/>
                    </a:lnTo>
                    <a:lnTo>
                      <a:pt x="198" y="56"/>
                    </a:lnTo>
                    <a:lnTo>
                      <a:pt x="200" y="56"/>
                    </a:lnTo>
                    <a:lnTo>
                      <a:pt x="202" y="58"/>
                    </a:lnTo>
                    <a:lnTo>
                      <a:pt x="204" y="58"/>
                    </a:lnTo>
                    <a:lnTo>
                      <a:pt x="204" y="60"/>
                    </a:lnTo>
                    <a:lnTo>
                      <a:pt x="204" y="64"/>
                    </a:lnTo>
                    <a:lnTo>
                      <a:pt x="206" y="66"/>
                    </a:lnTo>
                    <a:lnTo>
                      <a:pt x="206" y="66"/>
                    </a:lnTo>
                    <a:lnTo>
                      <a:pt x="210" y="70"/>
                    </a:lnTo>
                    <a:lnTo>
                      <a:pt x="212" y="70"/>
                    </a:lnTo>
                    <a:lnTo>
                      <a:pt x="212" y="70"/>
                    </a:lnTo>
                    <a:lnTo>
                      <a:pt x="208" y="74"/>
                    </a:lnTo>
                    <a:lnTo>
                      <a:pt x="204" y="76"/>
                    </a:lnTo>
                    <a:lnTo>
                      <a:pt x="202" y="76"/>
                    </a:lnTo>
                    <a:lnTo>
                      <a:pt x="204" y="78"/>
                    </a:lnTo>
                    <a:lnTo>
                      <a:pt x="204" y="82"/>
                    </a:lnTo>
                    <a:lnTo>
                      <a:pt x="202" y="84"/>
                    </a:lnTo>
                    <a:close/>
                    <a:moveTo>
                      <a:pt x="1256" y="154"/>
                    </a:moveTo>
                    <a:lnTo>
                      <a:pt x="1258" y="154"/>
                    </a:lnTo>
                    <a:lnTo>
                      <a:pt x="1258" y="152"/>
                    </a:lnTo>
                    <a:lnTo>
                      <a:pt x="1256" y="150"/>
                    </a:lnTo>
                    <a:lnTo>
                      <a:pt x="1256" y="152"/>
                    </a:lnTo>
                    <a:lnTo>
                      <a:pt x="1256" y="154"/>
                    </a:lnTo>
                    <a:close/>
                    <a:moveTo>
                      <a:pt x="1248" y="152"/>
                    </a:moveTo>
                    <a:lnTo>
                      <a:pt x="1250" y="152"/>
                    </a:lnTo>
                    <a:lnTo>
                      <a:pt x="1250" y="150"/>
                    </a:lnTo>
                    <a:lnTo>
                      <a:pt x="1246" y="150"/>
                    </a:lnTo>
                    <a:lnTo>
                      <a:pt x="1246" y="150"/>
                    </a:lnTo>
                    <a:lnTo>
                      <a:pt x="1248" y="152"/>
                    </a:lnTo>
                    <a:close/>
                    <a:moveTo>
                      <a:pt x="1238" y="154"/>
                    </a:moveTo>
                    <a:lnTo>
                      <a:pt x="1240" y="154"/>
                    </a:lnTo>
                    <a:lnTo>
                      <a:pt x="1240" y="154"/>
                    </a:lnTo>
                    <a:lnTo>
                      <a:pt x="1240" y="152"/>
                    </a:lnTo>
                    <a:lnTo>
                      <a:pt x="1238" y="152"/>
                    </a:lnTo>
                    <a:lnTo>
                      <a:pt x="1236" y="152"/>
                    </a:lnTo>
                    <a:lnTo>
                      <a:pt x="1238" y="154"/>
                    </a:lnTo>
                    <a:close/>
                    <a:moveTo>
                      <a:pt x="1452" y="416"/>
                    </a:moveTo>
                    <a:lnTo>
                      <a:pt x="1450" y="416"/>
                    </a:lnTo>
                    <a:lnTo>
                      <a:pt x="1452" y="418"/>
                    </a:lnTo>
                    <a:lnTo>
                      <a:pt x="1452" y="418"/>
                    </a:lnTo>
                    <a:lnTo>
                      <a:pt x="1452" y="416"/>
                    </a:lnTo>
                    <a:lnTo>
                      <a:pt x="1452" y="416"/>
                    </a:lnTo>
                    <a:lnTo>
                      <a:pt x="1452" y="416"/>
                    </a:lnTo>
                    <a:close/>
                    <a:moveTo>
                      <a:pt x="1448" y="412"/>
                    </a:moveTo>
                    <a:lnTo>
                      <a:pt x="1450" y="414"/>
                    </a:lnTo>
                    <a:lnTo>
                      <a:pt x="1452" y="414"/>
                    </a:lnTo>
                    <a:lnTo>
                      <a:pt x="1452" y="412"/>
                    </a:lnTo>
                    <a:lnTo>
                      <a:pt x="1450" y="410"/>
                    </a:lnTo>
                    <a:lnTo>
                      <a:pt x="1448" y="410"/>
                    </a:lnTo>
                    <a:lnTo>
                      <a:pt x="1448" y="412"/>
                    </a:lnTo>
                    <a:close/>
                    <a:moveTo>
                      <a:pt x="232" y="262"/>
                    </a:moveTo>
                    <a:lnTo>
                      <a:pt x="232" y="262"/>
                    </a:lnTo>
                    <a:lnTo>
                      <a:pt x="232" y="260"/>
                    </a:lnTo>
                    <a:lnTo>
                      <a:pt x="236" y="258"/>
                    </a:lnTo>
                    <a:lnTo>
                      <a:pt x="236" y="256"/>
                    </a:lnTo>
                    <a:lnTo>
                      <a:pt x="236" y="256"/>
                    </a:lnTo>
                    <a:lnTo>
                      <a:pt x="234" y="258"/>
                    </a:lnTo>
                    <a:lnTo>
                      <a:pt x="232" y="258"/>
                    </a:lnTo>
                    <a:lnTo>
                      <a:pt x="230" y="260"/>
                    </a:lnTo>
                    <a:lnTo>
                      <a:pt x="232" y="262"/>
                    </a:lnTo>
                    <a:close/>
                    <a:moveTo>
                      <a:pt x="216" y="340"/>
                    </a:moveTo>
                    <a:lnTo>
                      <a:pt x="220" y="340"/>
                    </a:lnTo>
                    <a:lnTo>
                      <a:pt x="224" y="340"/>
                    </a:lnTo>
                    <a:lnTo>
                      <a:pt x="226" y="338"/>
                    </a:lnTo>
                    <a:lnTo>
                      <a:pt x="228" y="338"/>
                    </a:lnTo>
                    <a:lnTo>
                      <a:pt x="230" y="340"/>
                    </a:lnTo>
                    <a:lnTo>
                      <a:pt x="232" y="340"/>
                    </a:lnTo>
                    <a:lnTo>
                      <a:pt x="234" y="340"/>
                    </a:lnTo>
                    <a:lnTo>
                      <a:pt x="234" y="338"/>
                    </a:lnTo>
                    <a:lnTo>
                      <a:pt x="234" y="336"/>
                    </a:lnTo>
                    <a:lnTo>
                      <a:pt x="234" y="336"/>
                    </a:lnTo>
                    <a:lnTo>
                      <a:pt x="236" y="340"/>
                    </a:lnTo>
                    <a:lnTo>
                      <a:pt x="238" y="340"/>
                    </a:lnTo>
                    <a:lnTo>
                      <a:pt x="242" y="340"/>
                    </a:lnTo>
                    <a:lnTo>
                      <a:pt x="242" y="338"/>
                    </a:lnTo>
                    <a:lnTo>
                      <a:pt x="244" y="338"/>
                    </a:lnTo>
                    <a:lnTo>
                      <a:pt x="244" y="336"/>
                    </a:lnTo>
                    <a:lnTo>
                      <a:pt x="244" y="332"/>
                    </a:lnTo>
                    <a:lnTo>
                      <a:pt x="246" y="330"/>
                    </a:lnTo>
                    <a:lnTo>
                      <a:pt x="246" y="328"/>
                    </a:lnTo>
                    <a:lnTo>
                      <a:pt x="246" y="326"/>
                    </a:lnTo>
                    <a:lnTo>
                      <a:pt x="244" y="324"/>
                    </a:lnTo>
                    <a:lnTo>
                      <a:pt x="242" y="322"/>
                    </a:lnTo>
                    <a:lnTo>
                      <a:pt x="240" y="322"/>
                    </a:lnTo>
                    <a:lnTo>
                      <a:pt x="238" y="322"/>
                    </a:lnTo>
                    <a:lnTo>
                      <a:pt x="240" y="320"/>
                    </a:lnTo>
                    <a:lnTo>
                      <a:pt x="242" y="322"/>
                    </a:lnTo>
                    <a:lnTo>
                      <a:pt x="244" y="320"/>
                    </a:lnTo>
                    <a:lnTo>
                      <a:pt x="246" y="322"/>
                    </a:lnTo>
                    <a:lnTo>
                      <a:pt x="246" y="324"/>
                    </a:lnTo>
                    <a:lnTo>
                      <a:pt x="246" y="326"/>
                    </a:lnTo>
                    <a:lnTo>
                      <a:pt x="248" y="324"/>
                    </a:lnTo>
                    <a:lnTo>
                      <a:pt x="246" y="320"/>
                    </a:lnTo>
                    <a:lnTo>
                      <a:pt x="244" y="316"/>
                    </a:lnTo>
                    <a:lnTo>
                      <a:pt x="242" y="312"/>
                    </a:lnTo>
                    <a:lnTo>
                      <a:pt x="242" y="312"/>
                    </a:lnTo>
                    <a:lnTo>
                      <a:pt x="244" y="314"/>
                    </a:lnTo>
                    <a:lnTo>
                      <a:pt x="244" y="316"/>
                    </a:lnTo>
                    <a:lnTo>
                      <a:pt x="246" y="316"/>
                    </a:lnTo>
                    <a:lnTo>
                      <a:pt x="248" y="318"/>
                    </a:lnTo>
                    <a:lnTo>
                      <a:pt x="250" y="316"/>
                    </a:lnTo>
                    <a:lnTo>
                      <a:pt x="248" y="314"/>
                    </a:lnTo>
                    <a:lnTo>
                      <a:pt x="248" y="312"/>
                    </a:lnTo>
                    <a:lnTo>
                      <a:pt x="248" y="312"/>
                    </a:lnTo>
                    <a:lnTo>
                      <a:pt x="250" y="310"/>
                    </a:lnTo>
                    <a:lnTo>
                      <a:pt x="250" y="306"/>
                    </a:lnTo>
                    <a:lnTo>
                      <a:pt x="248" y="304"/>
                    </a:lnTo>
                    <a:lnTo>
                      <a:pt x="246" y="302"/>
                    </a:lnTo>
                    <a:lnTo>
                      <a:pt x="246" y="300"/>
                    </a:lnTo>
                    <a:lnTo>
                      <a:pt x="248" y="302"/>
                    </a:lnTo>
                    <a:lnTo>
                      <a:pt x="250" y="302"/>
                    </a:lnTo>
                    <a:lnTo>
                      <a:pt x="252" y="300"/>
                    </a:lnTo>
                    <a:lnTo>
                      <a:pt x="250" y="298"/>
                    </a:lnTo>
                    <a:lnTo>
                      <a:pt x="248" y="298"/>
                    </a:lnTo>
                    <a:lnTo>
                      <a:pt x="250" y="296"/>
                    </a:lnTo>
                    <a:lnTo>
                      <a:pt x="250" y="296"/>
                    </a:lnTo>
                    <a:lnTo>
                      <a:pt x="254" y="298"/>
                    </a:lnTo>
                    <a:lnTo>
                      <a:pt x="256" y="298"/>
                    </a:lnTo>
                    <a:lnTo>
                      <a:pt x="256" y="296"/>
                    </a:lnTo>
                    <a:lnTo>
                      <a:pt x="256" y="296"/>
                    </a:lnTo>
                    <a:lnTo>
                      <a:pt x="254" y="294"/>
                    </a:lnTo>
                    <a:lnTo>
                      <a:pt x="256" y="294"/>
                    </a:lnTo>
                    <a:lnTo>
                      <a:pt x="258" y="294"/>
                    </a:lnTo>
                    <a:lnTo>
                      <a:pt x="260" y="294"/>
                    </a:lnTo>
                    <a:lnTo>
                      <a:pt x="260" y="292"/>
                    </a:lnTo>
                    <a:lnTo>
                      <a:pt x="260" y="290"/>
                    </a:lnTo>
                    <a:lnTo>
                      <a:pt x="260" y="290"/>
                    </a:lnTo>
                    <a:lnTo>
                      <a:pt x="264" y="288"/>
                    </a:lnTo>
                    <a:lnTo>
                      <a:pt x="264" y="286"/>
                    </a:lnTo>
                    <a:lnTo>
                      <a:pt x="262" y="284"/>
                    </a:lnTo>
                    <a:lnTo>
                      <a:pt x="262" y="282"/>
                    </a:lnTo>
                    <a:lnTo>
                      <a:pt x="262" y="280"/>
                    </a:lnTo>
                    <a:lnTo>
                      <a:pt x="264" y="282"/>
                    </a:lnTo>
                    <a:lnTo>
                      <a:pt x="264" y="282"/>
                    </a:lnTo>
                    <a:lnTo>
                      <a:pt x="268" y="278"/>
                    </a:lnTo>
                    <a:lnTo>
                      <a:pt x="268" y="274"/>
                    </a:lnTo>
                    <a:lnTo>
                      <a:pt x="270" y="272"/>
                    </a:lnTo>
                    <a:lnTo>
                      <a:pt x="270" y="270"/>
                    </a:lnTo>
                    <a:lnTo>
                      <a:pt x="274" y="268"/>
                    </a:lnTo>
                    <a:lnTo>
                      <a:pt x="276" y="264"/>
                    </a:lnTo>
                    <a:lnTo>
                      <a:pt x="278" y="260"/>
                    </a:lnTo>
                    <a:lnTo>
                      <a:pt x="280" y="260"/>
                    </a:lnTo>
                    <a:lnTo>
                      <a:pt x="284" y="256"/>
                    </a:lnTo>
                    <a:lnTo>
                      <a:pt x="290" y="250"/>
                    </a:lnTo>
                    <a:lnTo>
                      <a:pt x="294" y="248"/>
                    </a:lnTo>
                    <a:lnTo>
                      <a:pt x="294" y="248"/>
                    </a:lnTo>
                    <a:lnTo>
                      <a:pt x="298" y="244"/>
                    </a:lnTo>
                    <a:lnTo>
                      <a:pt x="302" y="244"/>
                    </a:lnTo>
                    <a:lnTo>
                      <a:pt x="304" y="242"/>
                    </a:lnTo>
                    <a:lnTo>
                      <a:pt x="308" y="236"/>
                    </a:lnTo>
                    <a:lnTo>
                      <a:pt x="310" y="236"/>
                    </a:lnTo>
                    <a:lnTo>
                      <a:pt x="310" y="236"/>
                    </a:lnTo>
                    <a:lnTo>
                      <a:pt x="312" y="236"/>
                    </a:lnTo>
                    <a:lnTo>
                      <a:pt x="312" y="234"/>
                    </a:lnTo>
                    <a:lnTo>
                      <a:pt x="312" y="232"/>
                    </a:lnTo>
                    <a:lnTo>
                      <a:pt x="314" y="230"/>
                    </a:lnTo>
                    <a:lnTo>
                      <a:pt x="312" y="228"/>
                    </a:lnTo>
                    <a:lnTo>
                      <a:pt x="312" y="224"/>
                    </a:lnTo>
                    <a:lnTo>
                      <a:pt x="312" y="224"/>
                    </a:lnTo>
                    <a:lnTo>
                      <a:pt x="310" y="224"/>
                    </a:lnTo>
                    <a:lnTo>
                      <a:pt x="310" y="222"/>
                    </a:lnTo>
                    <a:lnTo>
                      <a:pt x="312" y="218"/>
                    </a:lnTo>
                    <a:lnTo>
                      <a:pt x="310" y="216"/>
                    </a:lnTo>
                    <a:lnTo>
                      <a:pt x="308" y="216"/>
                    </a:lnTo>
                    <a:lnTo>
                      <a:pt x="308" y="216"/>
                    </a:lnTo>
                    <a:lnTo>
                      <a:pt x="304" y="216"/>
                    </a:lnTo>
                    <a:lnTo>
                      <a:pt x="304" y="214"/>
                    </a:lnTo>
                    <a:lnTo>
                      <a:pt x="304" y="210"/>
                    </a:lnTo>
                    <a:lnTo>
                      <a:pt x="302" y="210"/>
                    </a:lnTo>
                    <a:lnTo>
                      <a:pt x="300" y="212"/>
                    </a:lnTo>
                    <a:lnTo>
                      <a:pt x="300" y="212"/>
                    </a:lnTo>
                    <a:lnTo>
                      <a:pt x="298" y="212"/>
                    </a:lnTo>
                    <a:lnTo>
                      <a:pt x="296" y="212"/>
                    </a:lnTo>
                    <a:lnTo>
                      <a:pt x="294" y="212"/>
                    </a:lnTo>
                    <a:lnTo>
                      <a:pt x="290" y="214"/>
                    </a:lnTo>
                    <a:lnTo>
                      <a:pt x="290" y="216"/>
                    </a:lnTo>
                    <a:lnTo>
                      <a:pt x="288" y="216"/>
                    </a:lnTo>
                    <a:lnTo>
                      <a:pt x="286" y="218"/>
                    </a:lnTo>
                    <a:lnTo>
                      <a:pt x="286" y="218"/>
                    </a:lnTo>
                    <a:lnTo>
                      <a:pt x="284" y="220"/>
                    </a:lnTo>
                    <a:lnTo>
                      <a:pt x="282" y="222"/>
                    </a:lnTo>
                    <a:lnTo>
                      <a:pt x="282" y="224"/>
                    </a:lnTo>
                    <a:lnTo>
                      <a:pt x="284" y="226"/>
                    </a:lnTo>
                    <a:lnTo>
                      <a:pt x="284" y="228"/>
                    </a:lnTo>
                    <a:lnTo>
                      <a:pt x="282" y="228"/>
                    </a:lnTo>
                    <a:lnTo>
                      <a:pt x="282" y="230"/>
                    </a:lnTo>
                    <a:lnTo>
                      <a:pt x="282" y="230"/>
                    </a:lnTo>
                    <a:lnTo>
                      <a:pt x="280" y="232"/>
                    </a:lnTo>
                    <a:lnTo>
                      <a:pt x="278" y="234"/>
                    </a:lnTo>
                    <a:lnTo>
                      <a:pt x="274" y="236"/>
                    </a:lnTo>
                    <a:lnTo>
                      <a:pt x="274" y="238"/>
                    </a:lnTo>
                    <a:lnTo>
                      <a:pt x="272" y="238"/>
                    </a:lnTo>
                    <a:lnTo>
                      <a:pt x="270" y="238"/>
                    </a:lnTo>
                    <a:lnTo>
                      <a:pt x="268" y="238"/>
                    </a:lnTo>
                    <a:lnTo>
                      <a:pt x="266" y="242"/>
                    </a:lnTo>
                    <a:lnTo>
                      <a:pt x="264" y="244"/>
                    </a:lnTo>
                    <a:lnTo>
                      <a:pt x="264" y="242"/>
                    </a:lnTo>
                    <a:lnTo>
                      <a:pt x="262" y="240"/>
                    </a:lnTo>
                    <a:lnTo>
                      <a:pt x="262" y="240"/>
                    </a:lnTo>
                    <a:lnTo>
                      <a:pt x="262" y="242"/>
                    </a:lnTo>
                    <a:lnTo>
                      <a:pt x="262" y="244"/>
                    </a:lnTo>
                    <a:lnTo>
                      <a:pt x="262" y="246"/>
                    </a:lnTo>
                    <a:lnTo>
                      <a:pt x="260" y="244"/>
                    </a:lnTo>
                    <a:lnTo>
                      <a:pt x="258" y="242"/>
                    </a:lnTo>
                    <a:lnTo>
                      <a:pt x="254" y="242"/>
                    </a:lnTo>
                    <a:lnTo>
                      <a:pt x="250" y="244"/>
                    </a:lnTo>
                    <a:lnTo>
                      <a:pt x="250" y="244"/>
                    </a:lnTo>
                    <a:lnTo>
                      <a:pt x="248" y="244"/>
                    </a:lnTo>
                    <a:lnTo>
                      <a:pt x="248" y="246"/>
                    </a:lnTo>
                    <a:lnTo>
                      <a:pt x="248" y="248"/>
                    </a:lnTo>
                    <a:lnTo>
                      <a:pt x="250" y="250"/>
                    </a:lnTo>
                    <a:lnTo>
                      <a:pt x="250" y="250"/>
                    </a:lnTo>
                    <a:lnTo>
                      <a:pt x="248" y="252"/>
                    </a:lnTo>
                    <a:lnTo>
                      <a:pt x="246" y="254"/>
                    </a:lnTo>
                    <a:lnTo>
                      <a:pt x="246" y="252"/>
                    </a:lnTo>
                    <a:lnTo>
                      <a:pt x="246" y="252"/>
                    </a:lnTo>
                    <a:lnTo>
                      <a:pt x="246" y="250"/>
                    </a:lnTo>
                    <a:lnTo>
                      <a:pt x="246" y="250"/>
                    </a:lnTo>
                    <a:lnTo>
                      <a:pt x="246" y="250"/>
                    </a:lnTo>
                    <a:lnTo>
                      <a:pt x="242" y="252"/>
                    </a:lnTo>
                    <a:lnTo>
                      <a:pt x="242" y="252"/>
                    </a:lnTo>
                    <a:lnTo>
                      <a:pt x="242" y="254"/>
                    </a:lnTo>
                    <a:lnTo>
                      <a:pt x="242" y="256"/>
                    </a:lnTo>
                    <a:lnTo>
                      <a:pt x="242" y="256"/>
                    </a:lnTo>
                    <a:lnTo>
                      <a:pt x="242" y="258"/>
                    </a:lnTo>
                    <a:lnTo>
                      <a:pt x="238" y="258"/>
                    </a:lnTo>
                    <a:lnTo>
                      <a:pt x="236" y="260"/>
                    </a:lnTo>
                    <a:lnTo>
                      <a:pt x="236" y="262"/>
                    </a:lnTo>
                    <a:lnTo>
                      <a:pt x="234" y="262"/>
                    </a:lnTo>
                    <a:lnTo>
                      <a:pt x="232" y="264"/>
                    </a:lnTo>
                    <a:lnTo>
                      <a:pt x="232" y="266"/>
                    </a:lnTo>
                    <a:lnTo>
                      <a:pt x="232" y="268"/>
                    </a:lnTo>
                    <a:lnTo>
                      <a:pt x="234" y="268"/>
                    </a:lnTo>
                    <a:lnTo>
                      <a:pt x="232" y="270"/>
                    </a:lnTo>
                    <a:lnTo>
                      <a:pt x="228" y="270"/>
                    </a:lnTo>
                    <a:lnTo>
                      <a:pt x="228" y="270"/>
                    </a:lnTo>
                    <a:lnTo>
                      <a:pt x="228" y="274"/>
                    </a:lnTo>
                    <a:lnTo>
                      <a:pt x="228" y="276"/>
                    </a:lnTo>
                    <a:lnTo>
                      <a:pt x="228" y="276"/>
                    </a:lnTo>
                    <a:lnTo>
                      <a:pt x="230" y="276"/>
                    </a:lnTo>
                    <a:lnTo>
                      <a:pt x="232" y="276"/>
                    </a:lnTo>
                    <a:lnTo>
                      <a:pt x="230" y="278"/>
                    </a:lnTo>
                    <a:lnTo>
                      <a:pt x="230" y="280"/>
                    </a:lnTo>
                    <a:lnTo>
                      <a:pt x="230" y="282"/>
                    </a:lnTo>
                    <a:lnTo>
                      <a:pt x="228" y="280"/>
                    </a:lnTo>
                    <a:lnTo>
                      <a:pt x="224" y="280"/>
                    </a:lnTo>
                    <a:lnTo>
                      <a:pt x="222" y="282"/>
                    </a:lnTo>
                    <a:lnTo>
                      <a:pt x="222" y="284"/>
                    </a:lnTo>
                    <a:lnTo>
                      <a:pt x="222" y="284"/>
                    </a:lnTo>
                    <a:lnTo>
                      <a:pt x="220" y="286"/>
                    </a:lnTo>
                    <a:lnTo>
                      <a:pt x="218" y="288"/>
                    </a:lnTo>
                    <a:lnTo>
                      <a:pt x="216" y="288"/>
                    </a:lnTo>
                    <a:lnTo>
                      <a:pt x="216" y="286"/>
                    </a:lnTo>
                    <a:lnTo>
                      <a:pt x="214" y="284"/>
                    </a:lnTo>
                    <a:lnTo>
                      <a:pt x="214" y="284"/>
                    </a:lnTo>
                    <a:lnTo>
                      <a:pt x="214" y="288"/>
                    </a:lnTo>
                    <a:lnTo>
                      <a:pt x="214" y="290"/>
                    </a:lnTo>
                    <a:lnTo>
                      <a:pt x="216" y="292"/>
                    </a:lnTo>
                    <a:lnTo>
                      <a:pt x="218" y="292"/>
                    </a:lnTo>
                    <a:lnTo>
                      <a:pt x="218" y="292"/>
                    </a:lnTo>
                    <a:lnTo>
                      <a:pt x="218" y="294"/>
                    </a:lnTo>
                    <a:lnTo>
                      <a:pt x="218" y="296"/>
                    </a:lnTo>
                    <a:lnTo>
                      <a:pt x="218" y="298"/>
                    </a:lnTo>
                    <a:lnTo>
                      <a:pt x="220" y="298"/>
                    </a:lnTo>
                    <a:lnTo>
                      <a:pt x="220" y="298"/>
                    </a:lnTo>
                    <a:lnTo>
                      <a:pt x="220" y="298"/>
                    </a:lnTo>
                    <a:lnTo>
                      <a:pt x="222" y="298"/>
                    </a:lnTo>
                    <a:lnTo>
                      <a:pt x="224" y="298"/>
                    </a:lnTo>
                    <a:lnTo>
                      <a:pt x="226" y="296"/>
                    </a:lnTo>
                    <a:lnTo>
                      <a:pt x="228" y="298"/>
                    </a:lnTo>
                    <a:lnTo>
                      <a:pt x="226" y="298"/>
                    </a:lnTo>
                    <a:lnTo>
                      <a:pt x="224" y="300"/>
                    </a:lnTo>
                    <a:lnTo>
                      <a:pt x="220" y="300"/>
                    </a:lnTo>
                    <a:lnTo>
                      <a:pt x="220" y="300"/>
                    </a:lnTo>
                    <a:lnTo>
                      <a:pt x="218" y="300"/>
                    </a:lnTo>
                    <a:lnTo>
                      <a:pt x="218" y="302"/>
                    </a:lnTo>
                    <a:lnTo>
                      <a:pt x="218" y="304"/>
                    </a:lnTo>
                    <a:lnTo>
                      <a:pt x="220" y="306"/>
                    </a:lnTo>
                    <a:lnTo>
                      <a:pt x="222" y="306"/>
                    </a:lnTo>
                    <a:lnTo>
                      <a:pt x="224" y="306"/>
                    </a:lnTo>
                    <a:lnTo>
                      <a:pt x="224" y="306"/>
                    </a:lnTo>
                    <a:lnTo>
                      <a:pt x="224" y="306"/>
                    </a:lnTo>
                    <a:lnTo>
                      <a:pt x="220" y="308"/>
                    </a:lnTo>
                    <a:lnTo>
                      <a:pt x="218" y="308"/>
                    </a:lnTo>
                    <a:lnTo>
                      <a:pt x="216" y="308"/>
                    </a:lnTo>
                    <a:lnTo>
                      <a:pt x="216" y="310"/>
                    </a:lnTo>
                    <a:lnTo>
                      <a:pt x="218" y="312"/>
                    </a:lnTo>
                    <a:lnTo>
                      <a:pt x="220" y="310"/>
                    </a:lnTo>
                    <a:lnTo>
                      <a:pt x="222" y="312"/>
                    </a:lnTo>
                    <a:lnTo>
                      <a:pt x="222" y="312"/>
                    </a:lnTo>
                    <a:lnTo>
                      <a:pt x="220" y="312"/>
                    </a:lnTo>
                    <a:lnTo>
                      <a:pt x="218" y="312"/>
                    </a:lnTo>
                    <a:lnTo>
                      <a:pt x="218" y="314"/>
                    </a:lnTo>
                    <a:lnTo>
                      <a:pt x="220" y="314"/>
                    </a:lnTo>
                    <a:lnTo>
                      <a:pt x="222" y="314"/>
                    </a:lnTo>
                    <a:lnTo>
                      <a:pt x="226" y="318"/>
                    </a:lnTo>
                    <a:lnTo>
                      <a:pt x="228" y="318"/>
                    </a:lnTo>
                    <a:lnTo>
                      <a:pt x="228" y="318"/>
                    </a:lnTo>
                    <a:lnTo>
                      <a:pt x="228" y="320"/>
                    </a:lnTo>
                    <a:lnTo>
                      <a:pt x="226" y="318"/>
                    </a:lnTo>
                    <a:lnTo>
                      <a:pt x="224" y="318"/>
                    </a:lnTo>
                    <a:lnTo>
                      <a:pt x="222" y="318"/>
                    </a:lnTo>
                    <a:lnTo>
                      <a:pt x="220" y="316"/>
                    </a:lnTo>
                    <a:lnTo>
                      <a:pt x="218" y="316"/>
                    </a:lnTo>
                    <a:lnTo>
                      <a:pt x="216" y="318"/>
                    </a:lnTo>
                    <a:lnTo>
                      <a:pt x="216" y="320"/>
                    </a:lnTo>
                    <a:lnTo>
                      <a:pt x="214" y="320"/>
                    </a:lnTo>
                    <a:lnTo>
                      <a:pt x="214" y="320"/>
                    </a:lnTo>
                    <a:lnTo>
                      <a:pt x="216" y="322"/>
                    </a:lnTo>
                    <a:lnTo>
                      <a:pt x="216" y="324"/>
                    </a:lnTo>
                    <a:lnTo>
                      <a:pt x="214" y="324"/>
                    </a:lnTo>
                    <a:lnTo>
                      <a:pt x="214" y="324"/>
                    </a:lnTo>
                    <a:lnTo>
                      <a:pt x="212" y="326"/>
                    </a:lnTo>
                    <a:lnTo>
                      <a:pt x="212" y="326"/>
                    </a:lnTo>
                    <a:lnTo>
                      <a:pt x="212" y="328"/>
                    </a:lnTo>
                    <a:lnTo>
                      <a:pt x="210" y="328"/>
                    </a:lnTo>
                    <a:lnTo>
                      <a:pt x="208" y="330"/>
                    </a:lnTo>
                    <a:lnTo>
                      <a:pt x="208" y="330"/>
                    </a:lnTo>
                    <a:lnTo>
                      <a:pt x="212" y="334"/>
                    </a:lnTo>
                    <a:lnTo>
                      <a:pt x="214" y="334"/>
                    </a:lnTo>
                    <a:lnTo>
                      <a:pt x="214" y="334"/>
                    </a:lnTo>
                    <a:lnTo>
                      <a:pt x="214" y="332"/>
                    </a:lnTo>
                    <a:lnTo>
                      <a:pt x="216" y="332"/>
                    </a:lnTo>
                    <a:lnTo>
                      <a:pt x="220" y="328"/>
                    </a:lnTo>
                    <a:lnTo>
                      <a:pt x="222" y="328"/>
                    </a:lnTo>
                    <a:lnTo>
                      <a:pt x="226" y="328"/>
                    </a:lnTo>
                    <a:lnTo>
                      <a:pt x="226" y="330"/>
                    </a:lnTo>
                    <a:lnTo>
                      <a:pt x="226" y="330"/>
                    </a:lnTo>
                    <a:lnTo>
                      <a:pt x="226" y="330"/>
                    </a:lnTo>
                    <a:lnTo>
                      <a:pt x="224" y="330"/>
                    </a:lnTo>
                    <a:lnTo>
                      <a:pt x="222" y="330"/>
                    </a:lnTo>
                    <a:lnTo>
                      <a:pt x="222" y="330"/>
                    </a:lnTo>
                    <a:lnTo>
                      <a:pt x="218" y="332"/>
                    </a:lnTo>
                    <a:lnTo>
                      <a:pt x="216" y="334"/>
                    </a:lnTo>
                    <a:lnTo>
                      <a:pt x="216" y="336"/>
                    </a:lnTo>
                    <a:lnTo>
                      <a:pt x="216" y="338"/>
                    </a:lnTo>
                    <a:lnTo>
                      <a:pt x="216" y="340"/>
                    </a:lnTo>
                    <a:lnTo>
                      <a:pt x="216" y="340"/>
                    </a:lnTo>
                    <a:lnTo>
                      <a:pt x="216" y="340"/>
                    </a:lnTo>
                    <a:close/>
                    <a:moveTo>
                      <a:pt x="228" y="408"/>
                    </a:moveTo>
                    <a:lnTo>
                      <a:pt x="228" y="408"/>
                    </a:lnTo>
                    <a:lnTo>
                      <a:pt x="228" y="406"/>
                    </a:lnTo>
                    <a:lnTo>
                      <a:pt x="228" y="404"/>
                    </a:lnTo>
                    <a:lnTo>
                      <a:pt x="228" y="404"/>
                    </a:lnTo>
                    <a:lnTo>
                      <a:pt x="228" y="402"/>
                    </a:lnTo>
                    <a:lnTo>
                      <a:pt x="224" y="400"/>
                    </a:lnTo>
                    <a:lnTo>
                      <a:pt x="224" y="398"/>
                    </a:lnTo>
                    <a:lnTo>
                      <a:pt x="222" y="398"/>
                    </a:lnTo>
                    <a:lnTo>
                      <a:pt x="220" y="398"/>
                    </a:lnTo>
                    <a:lnTo>
                      <a:pt x="218" y="400"/>
                    </a:lnTo>
                    <a:lnTo>
                      <a:pt x="218" y="402"/>
                    </a:lnTo>
                    <a:lnTo>
                      <a:pt x="220" y="402"/>
                    </a:lnTo>
                    <a:lnTo>
                      <a:pt x="222" y="402"/>
                    </a:lnTo>
                    <a:lnTo>
                      <a:pt x="224" y="402"/>
                    </a:lnTo>
                    <a:lnTo>
                      <a:pt x="224" y="404"/>
                    </a:lnTo>
                    <a:lnTo>
                      <a:pt x="226" y="404"/>
                    </a:lnTo>
                    <a:lnTo>
                      <a:pt x="228" y="408"/>
                    </a:lnTo>
                    <a:close/>
                    <a:moveTo>
                      <a:pt x="272" y="408"/>
                    </a:moveTo>
                    <a:lnTo>
                      <a:pt x="268" y="406"/>
                    </a:lnTo>
                    <a:lnTo>
                      <a:pt x="268" y="406"/>
                    </a:lnTo>
                    <a:lnTo>
                      <a:pt x="266" y="406"/>
                    </a:lnTo>
                    <a:lnTo>
                      <a:pt x="264" y="402"/>
                    </a:lnTo>
                    <a:lnTo>
                      <a:pt x="262" y="402"/>
                    </a:lnTo>
                    <a:lnTo>
                      <a:pt x="256" y="398"/>
                    </a:lnTo>
                    <a:lnTo>
                      <a:pt x="256" y="396"/>
                    </a:lnTo>
                    <a:lnTo>
                      <a:pt x="252" y="396"/>
                    </a:lnTo>
                    <a:lnTo>
                      <a:pt x="250" y="392"/>
                    </a:lnTo>
                    <a:lnTo>
                      <a:pt x="246" y="386"/>
                    </a:lnTo>
                    <a:lnTo>
                      <a:pt x="244" y="380"/>
                    </a:lnTo>
                    <a:lnTo>
                      <a:pt x="242" y="376"/>
                    </a:lnTo>
                    <a:lnTo>
                      <a:pt x="242" y="370"/>
                    </a:lnTo>
                    <a:lnTo>
                      <a:pt x="240" y="368"/>
                    </a:lnTo>
                    <a:lnTo>
                      <a:pt x="238" y="360"/>
                    </a:lnTo>
                    <a:lnTo>
                      <a:pt x="238" y="360"/>
                    </a:lnTo>
                    <a:lnTo>
                      <a:pt x="240" y="356"/>
                    </a:lnTo>
                    <a:lnTo>
                      <a:pt x="240" y="356"/>
                    </a:lnTo>
                    <a:lnTo>
                      <a:pt x="236" y="354"/>
                    </a:lnTo>
                    <a:lnTo>
                      <a:pt x="234" y="356"/>
                    </a:lnTo>
                    <a:lnTo>
                      <a:pt x="234" y="354"/>
                    </a:lnTo>
                    <a:lnTo>
                      <a:pt x="234" y="354"/>
                    </a:lnTo>
                    <a:lnTo>
                      <a:pt x="238" y="354"/>
                    </a:lnTo>
                    <a:lnTo>
                      <a:pt x="240" y="352"/>
                    </a:lnTo>
                    <a:lnTo>
                      <a:pt x="240" y="348"/>
                    </a:lnTo>
                    <a:lnTo>
                      <a:pt x="240" y="346"/>
                    </a:lnTo>
                    <a:lnTo>
                      <a:pt x="238" y="346"/>
                    </a:lnTo>
                    <a:lnTo>
                      <a:pt x="236" y="346"/>
                    </a:lnTo>
                    <a:lnTo>
                      <a:pt x="236" y="346"/>
                    </a:lnTo>
                    <a:lnTo>
                      <a:pt x="240" y="344"/>
                    </a:lnTo>
                    <a:lnTo>
                      <a:pt x="240" y="342"/>
                    </a:lnTo>
                    <a:lnTo>
                      <a:pt x="240" y="342"/>
                    </a:lnTo>
                    <a:lnTo>
                      <a:pt x="234" y="342"/>
                    </a:lnTo>
                    <a:lnTo>
                      <a:pt x="228" y="340"/>
                    </a:lnTo>
                    <a:lnTo>
                      <a:pt x="228" y="340"/>
                    </a:lnTo>
                    <a:lnTo>
                      <a:pt x="224" y="340"/>
                    </a:lnTo>
                    <a:lnTo>
                      <a:pt x="220" y="342"/>
                    </a:lnTo>
                    <a:lnTo>
                      <a:pt x="216" y="342"/>
                    </a:lnTo>
                    <a:lnTo>
                      <a:pt x="214" y="344"/>
                    </a:lnTo>
                    <a:lnTo>
                      <a:pt x="212" y="346"/>
                    </a:lnTo>
                    <a:lnTo>
                      <a:pt x="212" y="348"/>
                    </a:lnTo>
                    <a:lnTo>
                      <a:pt x="210" y="350"/>
                    </a:lnTo>
                    <a:lnTo>
                      <a:pt x="212" y="352"/>
                    </a:lnTo>
                    <a:lnTo>
                      <a:pt x="214" y="352"/>
                    </a:lnTo>
                    <a:lnTo>
                      <a:pt x="214" y="354"/>
                    </a:lnTo>
                    <a:lnTo>
                      <a:pt x="214" y="354"/>
                    </a:lnTo>
                    <a:lnTo>
                      <a:pt x="212" y="354"/>
                    </a:lnTo>
                    <a:lnTo>
                      <a:pt x="208" y="356"/>
                    </a:lnTo>
                    <a:lnTo>
                      <a:pt x="206" y="360"/>
                    </a:lnTo>
                    <a:lnTo>
                      <a:pt x="206" y="362"/>
                    </a:lnTo>
                    <a:lnTo>
                      <a:pt x="208" y="364"/>
                    </a:lnTo>
                    <a:lnTo>
                      <a:pt x="210" y="362"/>
                    </a:lnTo>
                    <a:lnTo>
                      <a:pt x="214" y="362"/>
                    </a:lnTo>
                    <a:lnTo>
                      <a:pt x="214" y="362"/>
                    </a:lnTo>
                    <a:lnTo>
                      <a:pt x="212" y="364"/>
                    </a:lnTo>
                    <a:lnTo>
                      <a:pt x="210" y="366"/>
                    </a:lnTo>
                    <a:lnTo>
                      <a:pt x="212" y="366"/>
                    </a:lnTo>
                    <a:lnTo>
                      <a:pt x="214" y="364"/>
                    </a:lnTo>
                    <a:lnTo>
                      <a:pt x="216" y="364"/>
                    </a:lnTo>
                    <a:lnTo>
                      <a:pt x="216" y="364"/>
                    </a:lnTo>
                    <a:lnTo>
                      <a:pt x="214" y="366"/>
                    </a:lnTo>
                    <a:lnTo>
                      <a:pt x="214" y="368"/>
                    </a:lnTo>
                    <a:lnTo>
                      <a:pt x="214" y="370"/>
                    </a:lnTo>
                    <a:lnTo>
                      <a:pt x="218" y="370"/>
                    </a:lnTo>
                    <a:lnTo>
                      <a:pt x="216" y="370"/>
                    </a:lnTo>
                    <a:lnTo>
                      <a:pt x="214" y="372"/>
                    </a:lnTo>
                    <a:lnTo>
                      <a:pt x="214" y="372"/>
                    </a:lnTo>
                    <a:lnTo>
                      <a:pt x="214" y="374"/>
                    </a:lnTo>
                    <a:lnTo>
                      <a:pt x="214" y="376"/>
                    </a:lnTo>
                    <a:lnTo>
                      <a:pt x="214" y="378"/>
                    </a:lnTo>
                    <a:lnTo>
                      <a:pt x="212" y="376"/>
                    </a:lnTo>
                    <a:lnTo>
                      <a:pt x="210" y="378"/>
                    </a:lnTo>
                    <a:lnTo>
                      <a:pt x="208" y="376"/>
                    </a:lnTo>
                    <a:lnTo>
                      <a:pt x="206" y="376"/>
                    </a:lnTo>
                    <a:lnTo>
                      <a:pt x="204" y="380"/>
                    </a:lnTo>
                    <a:lnTo>
                      <a:pt x="204" y="382"/>
                    </a:lnTo>
                    <a:lnTo>
                      <a:pt x="206" y="386"/>
                    </a:lnTo>
                    <a:lnTo>
                      <a:pt x="204" y="388"/>
                    </a:lnTo>
                    <a:lnTo>
                      <a:pt x="206" y="390"/>
                    </a:lnTo>
                    <a:lnTo>
                      <a:pt x="208" y="392"/>
                    </a:lnTo>
                    <a:lnTo>
                      <a:pt x="208" y="394"/>
                    </a:lnTo>
                    <a:lnTo>
                      <a:pt x="212" y="396"/>
                    </a:lnTo>
                    <a:lnTo>
                      <a:pt x="214" y="398"/>
                    </a:lnTo>
                    <a:lnTo>
                      <a:pt x="216" y="396"/>
                    </a:lnTo>
                    <a:lnTo>
                      <a:pt x="218" y="396"/>
                    </a:lnTo>
                    <a:lnTo>
                      <a:pt x="220" y="394"/>
                    </a:lnTo>
                    <a:lnTo>
                      <a:pt x="218" y="390"/>
                    </a:lnTo>
                    <a:lnTo>
                      <a:pt x="220" y="388"/>
                    </a:lnTo>
                    <a:lnTo>
                      <a:pt x="220" y="386"/>
                    </a:lnTo>
                    <a:lnTo>
                      <a:pt x="220" y="388"/>
                    </a:lnTo>
                    <a:lnTo>
                      <a:pt x="220" y="390"/>
                    </a:lnTo>
                    <a:lnTo>
                      <a:pt x="220" y="392"/>
                    </a:lnTo>
                    <a:lnTo>
                      <a:pt x="220" y="396"/>
                    </a:lnTo>
                    <a:lnTo>
                      <a:pt x="222" y="396"/>
                    </a:lnTo>
                    <a:lnTo>
                      <a:pt x="224" y="394"/>
                    </a:lnTo>
                    <a:lnTo>
                      <a:pt x="224" y="392"/>
                    </a:lnTo>
                    <a:lnTo>
                      <a:pt x="226" y="390"/>
                    </a:lnTo>
                    <a:lnTo>
                      <a:pt x="226" y="392"/>
                    </a:lnTo>
                    <a:lnTo>
                      <a:pt x="226" y="392"/>
                    </a:lnTo>
                    <a:lnTo>
                      <a:pt x="226" y="394"/>
                    </a:lnTo>
                    <a:lnTo>
                      <a:pt x="228" y="398"/>
                    </a:lnTo>
                    <a:lnTo>
                      <a:pt x="232" y="400"/>
                    </a:lnTo>
                    <a:lnTo>
                      <a:pt x="234" y="400"/>
                    </a:lnTo>
                    <a:lnTo>
                      <a:pt x="234" y="398"/>
                    </a:lnTo>
                    <a:lnTo>
                      <a:pt x="236" y="400"/>
                    </a:lnTo>
                    <a:lnTo>
                      <a:pt x="236" y="400"/>
                    </a:lnTo>
                    <a:lnTo>
                      <a:pt x="234" y="400"/>
                    </a:lnTo>
                    <a:lnTo>
                      <a:pt x="234" y="402"/>
                    </a:lnTo>
                    <a:lnTo>
                      <a:pt x="232" y="404"/>
                    </a:lnTo>
                    <a:lnTo>
                      <a:pt x="232" y="404"/>
                    </a:lnTo>
                    <a:lnTo>
                      <a:pt x="234" y="406"/>
                    </a:lnTo>
                    <a:lnTo>
                      <a:pt x="234" y="408"/>
                    </a:lnTo>
                    <a:lnTo>
                      <a:pt x="232" y="408"/>
                    </a:lnTo>
                    <a:lnTo>
                      <a:pt x="230" y="408"/>
                    </a:lnTo>
                    <a:lnTo>
                      <a:pt x="230" y="410"/>
                    </a:lnTo>
                    <a:lnTo>
                      <a:pt x="232" y="410"/>
                    </a:lnTo>
                    <a:lnTo>
                      <a:pt x="236" y="410"/>
                    </a:lnTo>
                    <a:lnTo>
                      <a:pt x="238" y="412"/>
                    </a:lnTo>
                    <a:lnTo>
                      <a:pt x="242" y="412"/>
                    </a:lnTo>
                    <a:lnTo>
                      <a:pt x="244" y="412"/>
                    </a:lnTo>
                    <a:lnTo>
                      <a:pt x="244" y="410"/>
                    </a:lnTo>
                    <a:lnTo>
                      <a:pt x="246" y="410"/>
                    </a:lnTo>
                    <a:lnTo>
                      <a:pt x="246" y="412"/>
                    </a:lnTo>
                    <a:lnTo>
                      <a:pt x="248" y="416"/>
                    </a:lnTo>
                    <a:lnTo>
                      <a:pt x="248" y="418"/>
                    </a:lnTo>
                    <a:lnTo>
                      <a:pt x="250" y="418"/>
                    </a:lnTo>
                    <a:lnTo>
                      <a:pt x="252" y="416"/>
                    </a:lnTo>
                    <a:lnTo>
                      <a:pt x="252" y="412"/>
                    </a:lnTo>
                    <a:lnTo>
                      <a:pt x="248" y="412"/>
                    </a:lnTo>
                    <a:lnTo>
                      <a:pt x="248" y="410"/>
                    </a:lnTo>
                    <a:lnTo>
                      <a:pt x="248" y="410"/>
                    </a:lnTo>
                    <a:lnTo>
                      <a:pt x="250" y="410"/>
                    </a:lnTo>
                    <a:lnTo>
                      <a:pt x="252" y="412"/>
                    </a:lnTo>
                    <a:lnTo>
                      <a:pt x="254" y="414"/>
                    </a:lnTo>
                    <a:lnTo>
                      <a:pt x="254" y="416"/>
                    </a:lnTo>
                    <a:lnTo>
                      <a:pt x="256" y="416"/>
                    </a:lnTo>
                    <a:lnTo>
                      <a:pt x="256" y="414"/>
                    </a:lnTo>
                    <a:lnTo>
                      <a:pt x="256" y="414"/>
                    </a:lnTo>
                    <a:lnTo>
                      <a:pt x="258" y="416"/>
                    </a:lnTo>
                    <a:lnTo>
                      <a:pt x="262" y="418"/>
                    </a:lnTo>
                    <a:lnTo>
                      <a:pt x="262" y="416"/>
                    </a:lnTo>
                    <a:lnTo>
                      <a:pt x="262" y="416"/>
                    </a:lnTo>
                    <a:lnTo>
                      <a:pt x="262" y="414"/>
                    </a:lnTo>
                    <a:lnTo>
                      <a:pt x="262" y="412"/>
                    </a:lnTo>
                    <a:lnTo>
                      <a:pt x="262" y="412"/>
                    </a:lnTo>
                    <a:lnTo>
                      <a:pt x="264" y="414"/>
                    </a:lnTo>
                    <a:lnTo>
                      <a:pt x="266" y="414"/>
                    </a:lnTo>
                    <a:lnTo>
                      <a:pt x="266" y="414"/>
                    </a:lnTo>
                    <a:lnTo>
                      <a:pt x="266" y="418"/>
                    </a:lnTo>
                    <a:lnTo>
                      <a:pt x="268" y="418"/>
                    </a:lnTo>
                    <a:lnTo>
                      <a:pt x="270" y="418"/>
                    </a:lnTo>
                    <a:lnTo>
                      <a:pt x="270" y="416"/>
                    </a:lnTo>
                    <a:lnTo>
                      <a:pt x="268" y="414"/>
                    </a:lnTo>
                    <a:lnTo>
                      <a:pt x="268" y="414"/>
                    </a:lnTo>
                    <a:lnTo>
                      <a:pt x="266" y="412"/>
                    </a:lnTo>
                    <a:lnTo>
                      <a:pt x="266" y="412"/>
                    </a:lnTo>
                    <a:lnTo>
                      <a:pt x="268" y="412"/>
                    </a:lnTo>
                    <a:lnTo>
                      <a:pt x="268" y="412"/>
                    </a:lnTo>
                    <a:lnTo>
                      <a:pt x="270" y="410"/>
                    </a:lnTo>
                    <a:lnTo>
                      <a:pt x="272" y="408"/>
                    </a:lnTo>
                    <a:lnTo>
                      <a:pt x="272" y="408"/>
                    </a:lnTo>
                    <a:close/>
                    <a:moveTo>
                      <a:pt x="86" y="562"/>
                    </a:moveTo>
                    <a:lnTo>
                      <a:pt x="86" y="558"/>
                    </a:lnTo>
                    <a:lnTo>
                      <a:pt x="86" y="558"/>
                    </a:lnTo>
                    <a:lnTo>
                      <a:pt x="86" y="556"/>
                    </a:lnTo>
                    <a:lnTo>
                      <a:pt x="84" y="556"/>
                    </a:lnTo>
                    <a:lnTo>
                      <a:pt x="82" y="558"/>
                    </a:lnTo>
                    <a:lnTo>
                      <a:pt x="82" y="560"/>
                    </a:lnTo>
                    <a:lnTo>
                      <a:pt x="84" y="562"/>
                    </a:lnTo>
                    <a:lnTo>
                      <a:pt x="86" y="562"/>
                    </a:lnTo>
                    <a:lnTo>
                      <a:pt x="86" y="562"/>
                    </a:lnTo>
                    <a:lnTo>
                      <a:pt x="86" y="562"/>
                    </a:lnTo>
                    <a:close/>
                    <a:moveTo>
                      <a:pt x="150" y="520"/>
                    </a:moveTo>
                    <a:lnTo>
                      <a:pt x="152" y="520"/>
                    </a:lnTo>
                    <a:lnTo>
                      <a:pt x="150" y="520"/>
                    </a:lnTo>
                    <a:lnTo>
                      <a:pt x="150" y="518"/>
                    </a:lnTo>
                    <a:lnTo>
                      <a:pt x="148" y="518"/>
                    </a:lnTo>
                    <a:lnTo>
                      <a:pt x="148" y="520"/>
                    </a:lnTo>
                    <a:lnTo>
                      <a:pt x="150" y="520"/>
                    </a:lnTo>
                    <a:close/>
                    <a:moveTo>
                      <a:pt x="200" y="466"/>
                    </a:moveTo>
                    <a:lnTo>
                      <a:pt x="202" y="466"/>
                    </a:lnTo>
                    <a:lnTo>
                      <a:pt x="206" y="464"/>
                    </a:lnTo>
                    <a:lnTo>
                      <a:pt x="208" y="462"/>
                    </a:lnTo>
                    <a:lnTo>
                      <a:pt x="208" y="458"/>
                    </a:lnTo>
                    <a:lnTo>
                      <a:pt x="210" y="456"/>
                    </a:lnTo>
                    <a:lnTo>
                      <a:pt x="210" y="458"/>
                    </a:lnTo>
                    <a:lnTo>
                      <a:pt x="210" y="462"/>
                    </a:lnTo>
                    <a:lnTo>
                      <a:pt x="212" y="458"/>
                    </a:lnTo>
                    <a:lnTo>
                      <a:pt x="212" y="456"/>
                    </a:lnTo>
                    <a:lnTo>
                      <a:pt x="208" y="452"/>
                    </a:lnTo>
                    <a:lnTo>
                      <a:pt x="200" y="448"/>
                    </a:lnTo>
                    <a:lnTo>
                      <a:pt x="196" y="448"/>
                    </a:lnTo>
                    <a:lnTo>
                      <a:pt x="194" y="450"/>
                    </a:lnTo>
                    <a:lnTo>
                      <a:pt x="192" y="454"/>
                    </a:lnTo>
                    <a:lnTo>
                      <a:pt x="192" y="460"/>
                    </a:lnTo>
                    <a:lnTo>
                      <a:pt x="192" y="464"/>
                    </a:lnTo>
                    <a:lnTo>
                      <a:pt x="194" y="466"/>
                    </a:lnTo>
                    <a:lnTo>
                      <a:pt x="194" y="466"/>
                    </a:lnTo>
                    <a:lnTo>
                      <a:pt x="196" y="466"/>
                    </a:lnTo>
                    <a:lnTo>
                      <a:pt x="196" y="468"/>
                    </a:lnTo>
                    <a:lnTo>
                      <a:pt x="198" y="468"/>
                    </a:lnTo>
                    <a:lnTo>
                      <a:pt x="200" y="466"/>
                    </a:lnTo>
                    <a:close/>
                    <a:moveTo>
                      <a:pt x="222" y="472"/>
                    </a:moveTo>
                    <a:lnTo>
                      <a:pt x="222" y="472"/>
                    </a:lnTo>
                    <a:lnTo>
                      <a:pt x="224" y="472"/>
                    </a:lnTo>
                    <a:lnTo>
                      <a:pt x="226" y="470"/>
                    </a:lnTo>
                    <a:lnTo>
                      <a:pt x="228" y="470"/>
                    </a:lnTo>
                    <a:lnTo>
                      <a:pt x="224" y="470"/>
                    </a:lnTo>
                    <a:lnTo>
                      <a:pt x="222" y="470"/>
                    </a:lnTo>
                    <a:lnTo>
                      <a:pt x="222" y="472"/>
                    </a:lnTo>
                    <a:close/>
                    <a:moveTo>
                      <a:pt x="258" y="472"/>
                    </a:moveTo>
                    <a:lnTo>
                      <a:pt x="258" y="472"/>
                    </a:lnTo>
                    <a:lnTo>
                      <a:pt x="260" y="470"/>
                    </a:lnTo>
                    <a:lnTo>
                      <a:pt x="260" y="468"/>
                    </a:lnTo>
                    <a:lnTo>
                      <a:pt x="258" y="468"/>
                    </a:lnTo>
                    <a:lnTo>
                      <a:pt x="256" y="470"/>
                    </a:lnTo>
                    <a:lnTo>
                      <a:pt x="258" y="472"/>
                    </a:lnTo>
                    <a:close/>
                    <a:moveTo>
                      <a:pt x="252" y="472"/>
                    </a:moveTo>
                    <a:lnTo>
                      <a:pt x="254" y="472"/>
                    </a:lnTo>
                    <a:lnTo>
                      <a:pt x="254" y="470"/>
                    </a:lnTo>
                    <a:lnTo>
                      <a:pt x="254" y="470"/>
                    </a:lnTo>
                    <a:lnTo>
                      <a:pt x="254" y="470"/>
                    </a:lnTo>
                    <a:lnTo>
                      <a:pt x="252" y="472"/>
                    </a:lnTo>
                    <a:close/>
                    <a:moveTo>
                      <a:pt x="282" y="458"/>
                    </a:moveTo>
                    <a:lnTo>
                      <a:pt x="282" y="460"/>
                    </a:lnTo>
                    <a:lnTo>
                      <a:pt x="284" y="458"/>
                    </a:lnTo>
                    <a:lnTo>
                      <a:pt x="288" y="458"/>
                    </a:lnTo>
                    <a:lnTo>
                      <a:pt x="288" y="456"/>
                    </a:lnTo>
                    <a:lnTo>
                      <a:pt x="286" y="456"/>
                    </a:lnTo>
                    <a:lnTo>
                      <a:pt x="282" y="458"/>
                    </a:lnTo>
                    <a:lnTo>
                      <a:pt x="282" y="458"/>
                    </a:lnTo>
                    <a:close/>
                    <a:moveTo>
                      <a:pt x="270" y="456"/>
                    </a:moveTo>
                    <a:lnTo>
                      <a:pt x="270" y="458"/>
                    </a:lnTo>
                    <a:lnTo>
                      <a:pt x="272" y="458"/>
                    </a:lnTo>
                    <a:lnTo>
                      <a:pt x="272" y="456"/>
                    </a:lnTo>
                    <a:lnTo>
                      <a:pt x="270" y="456"/>
                    </a:lnTo>
                    <a:lnTo>
                      <a:pt x="270" y="456"/>
                    </a:lnTo>
                    <a:close/>
                    <a:moveTo>
                      <a:pt x="262" y="456"/>
                    </a:moveTo>
                    <a:lnTo>
                      <a:pt x="264" y="456"/>
                    </a:lnTo>
                    <a:lnTo>
                      <a:pt x="266" y="458"/>
                    </a:lnTo>
                    <a:lnTo>
                      <a:pt x="268" y="458"/>
                    </a:lnTo>
                    <a:lnTo>
                      <a:pt x="266" y="456"/>
                    </a:lnTo>
                    <a:lnTo>
                      <a:pt x="264" y="454"/>
                    </a:lnTo>
                    <a:lnTo>
                      <a:pt x="262" y="456"/>
                    </a:lnTo>
                    <a:close/>
                    <a:moveTo>
                      <a:pt x="258" y="456"/>
                    </a:moveTo>
                    <a:lnTo>
                      <a:pt x="260" y="458"/>
                    </a:lnTo>
                    <a:lnTo>
                      <a:pt x="260" y="458"/>
                    </a:lnTo>
                    <a:lnTo>
                      <a:pt x="262" y="456"/>
                    </a:lnTo>
                    <a:lnTo>
                      <a:pt x="260" y="456"/>
                    </a:lnTo>
                    <a:lnTo>
                      <a:pt x="258" y="456"/>
                    </a:lnTo>
                    <a:close/>
                    <a:moveTo>
                      <a:pt x="522" y="376"/>
                    </a:moveTo>
                    <a:lnTo>
                      <a:pt x="522" y="380"/>
                    </a:lnTo>
                    <a:lnTo>
                      <a:pt x="522" y="380"/>
                    </a:lnTo>
                    <a:lnTo>
                      <a:pt x="524" y="378"/>
                    </a:lnTo>
                    <a:lnTo>
                      <a:pt x="522" y="376"/>
                    </a:lnTo>
                    <a:lnTo>
                      <a:pt x="522" y="376"/>
                    </a:lnTo>
                    <a:close/>
                    <a:moveTo>
                      <a:pt x="516" y="368"/>
                    </a:moveTo>
                    <a:lnTo>
                      <a:pt x="518" y="374"/>
                    </a:lnTo>
                    <a:lnTo>
                      <a:pt x="518" y="376"/>
                    </a:lnTo>
                    <a:lnTo>
                      <a:pt x="518" y="380"/>
                    </a:lnTo>
                    <a:lnTo>
                      <a:pt x="518" y="380"/>
                    </a:lnTo>
                    <a:lnTo>
                      <a:pt x="520" y="378"/>
                    </a:lnTo>
                    <a:lnTo>
                      <a:pt x="520" y="372"/>
                    </a:lnTo>
                    <a:lnTo>
                      <a:pt x="518" y="368"/>
                    </a:lnTo>
                    <a:lnTo>
                      <a:pt x="516" y="368"/>
                    </a:lnTo>
                    <a:close/>
                    <a:moveTo>
                      <a:pt x="514" y="364"/>
                    </a:moveTo>
                    <a:lnTo>
                      <a:pt x="514" y="366"/>
                    </a:lnTo>
                    <a:lnTo>
                      <a:pt x="516" y="368"/>
                    </a:lnTo>
                    <a:lnTo>
                      <a:pt x="516" y="366"/>
                    </a:lnTo>
                    <a:lnTo>
                      <a:pt x="514" y="364"/>
                    </a:lnTo>
                    <a:lnTo>
                      <a:pt x="514" y="364"/>
                    </a:lnTo>
                    <a:close/>
                    <a:moveTo>
                      <a:pt x="290" y="438"/>
                    </a:moveTo>
                    <a:lnTo>
                      <a:pt x="290" y="438"/>
                    </a:lnTo>
                    <a:lnTo>
                      <a:pt x="290" y="436"/>
                    </a:lnTo>
                    <a:lnTo>
                      <a:pt x="290" y="436"/>
                    </a:lnTo>
                    <a:lnTo>
                      <a:pt x="290" y="438"/>
                    </a:lnTo>
                    <a:close/>
                    <a:moveTo>
                      <a:pt x="302" y="448"/>
                    </a:moveTo>
                    <a:lnTo>
                      <a:pt x="302" y="448"/>
                    </a:lnTo>
                    <a:lnTo>
                      <a:pt x="304" y="446"/>
                    </a:lnTo>
                    <a:lnTo>
                      <a:pt x="302" y="446"/>
                    </a:lnTo>
                    <a:lnTo>
                      <a:pt x="302" y="448"/>
                    </a:lnTo>
                    <a:close/>
                    <a:moveTo>
                      <a:pt x="300" y="444"/>
                    </a:moveTo>
                    <a:lnTo>
                      <a:pt x="298" y="442"/>
                    </a:lnTo>
                    <a:lnTo>
                      <a:pt x="296" y="440"/>
                    </a:lnTo>
                    <a:lnTo>
                      <a:pt x="294" y="438"/>
                    </a:lnTo>
                    <a:lnTo>
                      <a:pt x="292" y="440"/>
                    </a:lnTo>
                    <a:lnTo>
                      <a:pt x="296" y="442"/>
                    </a:lnTo>
                    <a:lnTo>
                      <a:pt x="300" y="444"/>
                    </a:lnTo>
                    <a:close/>
                    <a:moveTo>
                      <a:pt x="306" y="432"/>
                    </a:moveTo>
                    <a:lnTo>
                      <a:pt x="306" y="430"/>
                    </a:lnTo>
                    <a:lnTo>
                      <a:pt x="306" y="426"/>
                    </a:lnTo>
                    <a:lnTo>
                      <a:pt x="302" y="424"/>
                    </a:lnTo>
                    <a:lnTo>
                      <a:pt x="298" y="420"/>
                    </a:lnTo>
                    <a:lnTo>
                      <a:pt x="296" y="420"/>
                    </a:lnTo>
                    <a:lnTo>
                      <a:pt x="294" y="418"/>
                    </a:lnTo>
                    <a:lnTo>
                      <a:pt x="292" y="416"/>
                    </a:lnTo>
                    <a:lnTo>
                      <a:pt x="290" y="414"/>
                    </a:lnTo>
                    <a:lnTo>
                      <a:pt x="288" y="412"/>
                    </a:lnTo>
                    <a:lnTo>
                      <a:pt x="286" y="412"/>
                    </a:lnTo>
                    <a:lnTo>
                      <a:pt x="284" y="412"/>
                    </a:lnTo>
                    <a:lnTo>
                      <a:pt x="284" y="414"/>
                    </a:lnTo>
                    <a:lnTo>
                      <a:pt x="282" y="416"/>
                    </a:lnTo>
                    <a:lnTo>
                      <a:pt x="284" y="418"/>
                    </a:lnTo>
                    <a:lnTo>
                      <a:pt x="286" y="418"/>
                    </a:lnTo>
                    <a:lnTo>
                      <a:pt x="286" y="420"/>
                    </a:lnTo>
                    <a:lnTo>
                      <a:pt x="284" y="420"/>
                    </a:lnTo>
                    <a:lnTo>
                      <a:pt x="282" y="418"/>
                    </a:lnTo>
                    <a:lnTo>
                      <a:pt x="282" y="418"/>
                    </a:lnTo>
                    <a:lnTo>
                      <a:pt x="282" y="420"/>
                    </a:lnTo>
                    <a:lnTo>
                      <a:pt x="288" y="424"/>
                    </a:lnTo>
                    <a:lnTo>
                      <a:pt x="290" y="426"/>
                    </a:lnTo>
                    <a:lnTo>
                      <a:pt x="290" y="428"/>
                    </a:lnTo>
                    <a:lnTo>
                      <a:pt x="292" y="430"/>
                    </a:lnTo>
                    <a:lnTo>
                      <a:pt x="292" y="426"/>
                    </a:lnTo>
                    <a:lnTo>
                      <a:pt x="294" y="426"/>
                    </a:lnTo>
                    <a:lnTo>
                      <a:pt x="296" y="426"/>
                    </a:lnTo>
                    <a:lnTo>
                      <a:pt x="296" y="428"/>
                    </a:lnTo>
                    <a:lnTo>
                      <a:pt x="298" y="430"/>
                    </a:lnTo>
                    <a:lnTo>
                      <a:pt x="298" y="432"/>
                    </a:lnTo>
                    <a:lnTo>
                      <a:pt x="298" y="434"/>
                    </a:lnTo>
                    <a:lnTo>
                      <a:pt x="302" y="434"/>
                    </a:lnTo>
                    <a:lnTo>
                      <a:pt x="304" y="432"/>
                    </a:lnTo>
                    <a:lnTo>
                      <a:pt x="306" y="432"/>
                    </a:lnTo>
                    <a:close/>
                    <a:moveTo>
                      <a:pt x="364" y="328"/>
                    </a:moveTo>
                    <a:lnTo>
                      <a:pt x="366" y="328"/>
                    </a:lnTo>
                    <a:lnTo>
                      <a:pt x="364" y="326"/>
                    </a:lnTo>
                    <a:lnTo>
                      <a:pt x="364" y="326"/>
                    </a:lnTo>
                    <a:lnTo>
                      <a:pt x="366" y="326"/>
                    </a:lnTo>
                    <a:lnTo>
                      <a:pt x="366" y="328"/>
                    </a:lnTo>
                    <a:lnTo>
                      <a:pt x="368" y="326"/>
                    </a:lnTo>
                    <a:lnTo>
                      <a:pt x="370" y="328"/>
                    </a:lnTo>
                    <a:lnTo>
                      <a:pt x="372" y="326"/>
                    </a:lnTo>
                    <a:lnTo>
                      <a:pt x="372" y="326"/>
                    </a:lnTo>
                    <a:lnTo>
                      <a:pt x="374" y="324"/>
                    </a:lnTo>
                    <a:lnTo>
                      <a:pt x="378" y="322"/>
                    </a:lnTo>
                    <a:lnTo>
                      <a:pt x="378" y="320"/>
                    </a:lnTo>
                    <a:lnTo>
                      <a:pt x="376" y="318"/>
                    </a:lnTo>
                    <a:lnTo>
                      <a:pt x="374" y="316"/>
                    </a:lnTo>
                    <a:lnTo>
                      <a:pt x="372" y="314"/>
                    </a:lnTo>
                    <a:lnTo>
                      <a:pt x="370" y="312"/>
                    </a:lnTo>
                    <a:lnTo>
                      <a:pt x="368" y="312"/>
                    </a:lnTo>
                    <a:lnTo>
                      <a:pt x="366" y="312"/>
                    </a:lnTo>
                    <a:lnTo>
                      <a:pt x="366" y="314"/>
                    </a:lnTo>
                    <a:lnTo>
                      <a:pt x="362" y="314"/>
                    </a:lnTo>
                    <a:lnTo>
                      <a:pt x="360" y="316"/>
                    </a:lnTo>
                    <a:lnTo>
                      <a:pt x="360" y="318"/>
                    </a:lnTo>
                    <a:lnTo>
                      <a:pt x="362" y="320"/>
                    </a:lnTo>
                    <a:lnTo>
                      <a:pt x="362" y="322"/>
                    </a:lnTo>
                    <a:lnTo>
                      <a:pt x="362" y="326"/>
                    </a:lnTo>
                    <a:lnTo>
                      <a:pt x="364" y="328"/>
                    </a:lnTo>
                    <a:close/>
                    <a:moveTo>
                      <a:pt x="372" y="432"/>
                    </a:moveTo>
                    <a:lnTo>
                      <a:pt x="372" y="432"/>
                    </a:lnTo>
                    <a:lnTo>
                      <a:pt x="374" y="434"/>
                    </a:lnTo>
                    <a:lnTo>
                      <a:pt x="376" y="432"/>
                    </a:lnTo>
                    <a:lnTo>
                      <a:pt x="374" y="430"/>
                    </a:lnTo>
                    <a:lnTo>
                      <a:pt x="374" y="428"/>
                    </a:lnTo>
                    <a:lnTo>
                      <a:pt x="372" y="430"/>
                    </a:lnTo>
                    <a:lnTo>
                      <a:pt x="372" y="430"/>
                    </a:lnTo>
                    <a:lnTo>
                      <a:pt x="372" y="432"/>
                    </a:lnTo>
                    <a:close/>
                    <a:moveTo>
                      <a:pt x="418" y="490"/>
                    </a:moveTo>
                    <a:lnTo>
                      <a:pt x="418" y="492"/>
                    </a:lnTo>
                    <a:lnTo>
                      <a:pt x="420" y="492"/>
                    </a:lnTo>
                    <a:lnTo>
                      <a:pt x="420" y="494"/>
                    </a:lnTo>
                    <a:lnTo>
                      <a:pt x="422" y="494"/>
                    </a:lnTo>
                    <a:lnTo>
                      <a:pt x="424" y="494"/>
                    </a:lnTo>
                    <a:lnTo>
                      <a:pt x="426" y="494"/>
                    </a:lnTo>
                    <a:lnTo>
                      <a:pt x="424" y="490"/>
                    </a:lnTo>
                    <a:lnTo>
                      <a:pt x="422" y="490"/>
                    </a:lnTo>
                    <a:lnTo>
                      <a:pt x="422" y="490"/>
                    </a:lnTo>
                    <a:lnTo>
                      <a:pt x="420" y="490"/>
                    </a:lnTo>
                    <a:lnTo>
                      <a:pt x="418" y="490"/>
                    </a:lnTo>
                    <a:close/>
                    <a:moveTo>
                      <a:pt x="410" y="326"/>
                    </a:moveTo>
                    <a:lnTo>
                      <a:pt x="408" y="324"/>
                    </a:lnTo>
                    <a:lnTo>
                      <a:pt x="408" y="324"/>
                    </a:lnTo>
                    <a:lnTo>
                      <a:pt x="408" y="322"/>
                    </a:lnTo>
                    <a:lnTo>
                      <a:pt x="408" y="320"/>
                    </a:lnTo>
                    <a:lnTo>
                      <a:pt x="408" y="318"/>
                    </a:lnTo>
                    <a:lnTo>
                      <a:pt x="406" y="318"/>
                    </a:lnTo>
                    <a:lnTo>
                      <a:pt x="404" y="320"/>
                    </a:lnTo>
                    <a:lnTo>
                      <a:pt x="404" y="324"/>
                    </a:lnTo>
                    <a:lnTo>
                      <a:pt x="404" y="326"/>
                    </a:lnTo>
                    <a:lnTo>
                      <a:pt x="406" y="326"/>
                    </a:lnTo>
                    <a:lnTo>
                      <a:pt x="408" y="326"/>
                    </a:lnTo>
                    <a:lnTo>
                      <a:pt x="410" y="326"/>
                    </a:lnTo>
                    <a:close/>
                    <a:moveTo>
                      <a:pt x="406" y="308"/>
                    </a:moveTo>
                    <a:lnTo>
                      <a:pt x="408" y="306"/>
                    </a:lnTo>
                    <a:lnTo>
                      <a:pt x="408" y="308"/>
                    </a:lnTo>
                    <a:lnTo>
                      <a:pt x="412" y="306"/>
                    </a:lnTo>
                    <a:lnTo>
                      <a:pt x="410" y="304"/>
                    </a:lnTo>
                    <a:lnTo>
                      <a:pt x="410" y="304"/>
                    </a:lnTo>
                    <a:lnTo>
                      <a:pt x="412" y="302"/>
                    </a:lnTo>
                    <a:lnTo>
                      <a:pt x="412" y="302"/>
                    </a:lnTo>
                    <a:lnTo>
                      <a:pt x="410" y="302"/>
                    </a:lnTo>
                    <a:lnTo>
                      <a:pt x="406" y="304"/>
                    </a:lnTo>
                    <a:lnTo>
                      <a:pt x="406" y="306"/>
                    </a:lnTo>
                    <a:lnTo>
                      <a:pt x="406" y="308"/>
                    </a:lnTo>
                    <a:close/>
                    <a:moveTo>
                      <a:pt x="416" y="312"/>
                    </a:moveTo>
                    <a:lnTo>
                      <a:pt x="418" y="314"/>
                    </a:lnTo>
                    <a:lnTo>
                      <a:pt x="422" y="314"/>
                    </a:lnTo>
                    <a:lnTo>
                      <a:pt x="424" y="314"/>
                    </a:lnTo>
                    <a:lnTo>
                      <a:pt x="422" y="312"/>
                    </a:lnTo>
                    <a:lnTo>
                      <a:pt x="420" y="312"/>
                    </a:lnTo>
                    <a:lnTo>
                      <a:pt x="418" y="312"/>
                    </a:lnTo>
                    <a:lnTo>
                      <a:pt x="416" y="312"/>
                    </a:lnTo>
                    <a:close/>
                    <a:moveTo>
                      <a:pt x="440" y="330"/>
                    </a:moveTo>
                    <a:lnTo>
                      <a:pt x="440" y="332"/>
                    </a:lnTo>
                    <a:lnTo>
                      <a:pt x="438" y="334"/>
                    </a:lnTo>
                    <a:lnTo>
                      <a:pt x="436" y="334"/>
                    </a:lnTo>
                    <a:lnTo>
                      <a:pt x="436" y="338"/>
                    </a:lnTo>
                    <a:lnTo>
                      <a:pt x="438" y="340"/>
                    </a:lnTo>
                    <a:lnTo>
                      <a:pt x="440" y="338"/>
                    </a:lnTo>
                    <a:lnTo>
                      <a:pt x="442" y="336"/>
                    </a:lnTo>
                    <a:lnTo>
                      <a:pt x="442" y="336"/>
                    </a:lnTo>
                    <a:lnTo>
                      <a:pt x="444" y="334"/>
                    </a:lnTo>
                    <a:lnTo>
                      <a:pt x="446" y="332"/>
                    </a:lnTo>
                    <a:lnTo>
                      <a:pt x="450" y="330"/>
                    </a:lnTo>
                    <a:lnTo>
                      <a:pt x="448" y="328"/>
                    </a:lnTo>
                    <a:lnTo>
                      <a:pt x="448" y="326"/>
                    </a:lnTo>
                    <a:lnTo>
                      <a:pt x="444" y="326"/>
                    </a:lnTo>
                    <a:lnTo>
                      <a:pt x="442" y="328"/>
                    </a:lnTo>
                    <a:lnTo>
                      <a:pt x="440" y="330"/>
                    </a:lnTo>
                    <a:close/>
                    <a:moveTo>
                      <a:pt x="448" y="306"/>
                    </a:moveTo>
                    <a:lnTo>
                      <a:pt x="446" y="310"/>
                    </a:lnTo>
                    <a:lnTo>
                      <a:pt x="446" y="314"/>
                    </a:lnTo>
                    <a:lnTo>
                      <a:pt x="444" y="316"/>
                    </a:lnTo>
                    <a:lnTo>
                      <a:pt x="444" y="318"/>
                    </a:lnTo>
                    <a:lnTo>
                      <a:pt x="448" y="320"/>
                    </a:lnTo>
                    <a:lnTo>
                      <a:pt x="448" y="320"/>
                    </a:lnTo>
                    <a:lnTo>
                      <a:pt x="450" y="320"/>
                    </a:lnTo>
                    <a:lnTo>
                      <a:pt x="452" y="322"/>
                    </a:lnTo>
                    <a:lnTo>
                      <a:pt x="456" y="320"/>
                    </a:lnTo>
                    <a:lnTo>
                      <a:pt x="456" y="320"/>
                    </a:lnTo>
                    <a:lnTo>
                      <a:pt x="454" y="316"/>
                    </a:lnTo>
                    <a:lnTo>
                      <a:pt x="452" y="312"/>
                    </a:lnTo>
                    <a:lnTo>
                      <a:pt x="450" y="310"/>
                    </a:lnTo>
                    <a:lnTo>
                      <a:pt x="448" y="306"/>
                    </a:lnTo>
                    <a:close/>
                    <a:moveTo>
                      <a:pt x="432" y="266"/>
                    </a:moveTo>
                    <a:lnTo>
                      <a:pt x="430" y="264"/>
                    </a:lnTo>
                    <a:lnTo>
                      <a:pt x="432" y="262"/>
                    </a:lnTo>
                    <a:lnTo>
                      <a:pt x="430" y="262"/>
                    </a:lnTo>
                    <a:lnTo>
                      <a:pt x="428" y="262"/>
                    </a:lnTo>
                    <a:lnTo>
                      <a:pt x="426" y="264"/>
                    </a:lnTo>
                    <a:lnTo>
                      <a:pt x="428" y="264"/>
                    </a:lnTo>
                    <a:lnTo>
                      <a:pt x="428" y="266"/>
                    </a:lnTo>
                    <a:lnTo>
                      <a:pt x="430" y="266"/>
                    </a:lnTo>
                    <a:lnTo>
                      <a:pt x="432" y="266"/>
                    </a:lnTo>
                    <a:close/>
                    <a:moveTo>
                      <a:pt x="440" y="236"/>
                    </a:moveTo>
                    <a:lnTo>
                      <a:pt x="438" y="234"/>
                    </a:lnTo>
                    <a:lnTo>
                      <a:pt x="436" y="234"/>
                    </a:lnTo>
                    <a:lnTo>
                      <a:pt x="436" y="238"/>
                    </a:lnTo>
                    <a:lnTo>
                      <a:pt x="438" y="238"/>
                    </a:lnTo>
                    <a:lnTo>
                      <a:pt x="440" y="238"/>
                    </a:lnTo>
                    <a:lnTo>
                      <a:pt x="442" y="238"/>
                    </a:lnTo>
                    <a:lnTo>
                      <a:pt x="442" y="240"/>
                    </a:lnTo>
                    <a:lnTo>
                      <a:pt x="442" y="242"/>
                    </a:lnTo>
                    <a:lnTo>
                      <a:pt x="442" y="240"/>
                    </a:lnTo>
                    <a:lnTo>
                      <a:pt x="442" y="236"/>
                    </a:lnTo>
                    <a:lnTo>
                      <a:pt x="444" y="236"/>
                    </a:lnTo>
                    <a:lnTo>
                      <a:pt x="444" y="234"/>
                    </a:lnTo>
                    <a:lnTo>
                      <a:pt x="442" y="232"/>
                    </a:lnTo>
                    <a:lnTo>
                      <a:pt x="442" y="232"/>
                    </a:lnTo>
                    <a:lnTo>
                      <a:pt x="442" y="230"/>
                    </a:lnTo>
                    <a:lnTo>
                      <a:pt x="440" y="230"/>
                    </a:lnTo>
                    <a:lnTo>
                      <a:pt x="438" y="230"/>
                    </a:lnTo>
                    <a:lnTo>
                      <a:pt x="438" y="232"/>
                    </a:lnTo>
                    <a:lnTo>
                      <a:pt x="440" y="234"/>
                    </a:lnTo>
                    <a:lnTo>
                      <a:pt x="440" y="236"/>
                    </a:lnTo>
                    <a:close/>
                    <a:moveTo>
                      <a:pt x="436" y="220"/>
                    </a:moveTo>
                    <a:lnTo>
                      <a:pt x="432" y="220"/>
                    </a:lnTo>
                    <a:lnTo>
                      <a:pt x="432" y="218"/>
                    </a:lnTo>
                    <a:lnTo>
                      <a:pt x="430" y="218"/>
                    </a:lnTo>
                    <a:lnTo>
                      <a:pt x="428" y="218"/>
                    </a:lnTo>
                    <a:lnTo>
                      <a:pt x="430" y="220"/>
                    </a:lnTo>
                    <a:lnTo>
                      <a:pt x="432" y="222"/>
                    </a:lnTo>
                    <a:lnTo>
                      <a:pt x="434" y="222"/>
                    </a:lnTo>
                    <a:lnTo>
                      <a:pt x="436" y="220"/>
                    </a:lnTo>
                    <a:close/>
                    <a:moveTo>
                      <a:pt x="436" y="218"/>
                    </a:moveTo>
                    <a:lnTo>
                      <a:pt x="436" y="218"/>
                    </a:lnTo>
                    <a:lnTo>
                      <a:pt x="440" y="218"/>
                    </a:lnTo>
                    <a:lnTo>
                      <a:pt x="442" y="218"/>
                    </a:lnTo>
                    <a:lnTo>
                      <a:pt x="444" y="218"/>
                    </a:lnTo>
                    <a:lnTo>
                      <a:pt x="444" y="216"/>
                    </a:lnTo>
                    <a:lnTo>
                      <a:pt x="440" y="216"/>
                    </a:lnTo>
                    <a:lnTo>
                      <a:pt x="438" y="216"/>
                    </a:lnTo>
                    <a:lnTo>
                      <a:pt x="436" y="216"/>
                    </a:lnTo>
                    <a:lnTo>
                      <a:pt x="436" y="218"/>
                    </a:lnTo>
                    <a:close/>
                    <a:moveTo>
                      <a:pt x="464" y="278"/>
                    </a:moveTo>
                    <a:lnTo>
                      <a:pt x="466" y="274"/>
                    </a:lnTo>
                    <a:lnTo>
                      <a:pt x="464" y="274"/>
                    </a:lnTo>
                    <a:lnTo>
                      <a:pt x="462" y="274"/>
                    </a:lnTo>
                    <a:lnTo>
                      <a:pt x="460" y="274"/>
                    </a:lnTo>
                    <a:lnTo>
                      <a:pt x="462" y="278"/>
                    </a:lnTo>
                    <a:lnTo>
                      <a:pt x="464" y="278"/>
                    </a:lnTo>
                    <a:close/>
                    <a:moveTo>
                      <a:pt x="470" y="276"/>
                    </a:moveTo>
                    <a:lnTo>
                      <a:pt x="472" y="274"/>
                    </a:lnTo>
                    <a:lnTo>
                      <a:pt x="472" y="272"/>
                    </a:lnTo>
                    <a:lnTo>
                      <a:pt x="470" y="272"/>
                    </a:lnTo>
                    <a:lnTo>
                      <a:pt x="470" y="272"/>
                    </a:lnTo>
                    <a:lnTo>
                      <a:pt x="468" y="274"/>
                    </a:lnTo>
                    <a:lnTo>
                      <a:pt x="468" y="274"/>
                    </a:lnTo>
                    <a:lnTo>
                      <a:pt x="470" y="276"/>
                    </a:lnTo>
                    <a:close/>
                    <a:moveTo>
                      <a:pt x="482" y="278"/>
                    </a:moveTo>
                    <a:lnTo>
                      <a:pt x="482" y="276"/>
                    </a:lnTo>
                    <a:lnTo>
                      <a:pt x="480" y="274"/>
                    </a:lnTo>
                    <a:lnTo>
                      <a:pt x="478" y="276"/>
                    </a:lnTo>
                    <a:lnTo>
                      <a:pt x="478" y="276"/>
                    </a:lnTo>
                    <a:lnTo>
                      <a:pt x="482" y="278"/>
                    </a:lnTo>
                    <a:close/>
                    <a:moveTo>
                      <a:pt x="500" y="270"/>
                    </a:moveTo>
                    <a:lnTo>
                      <a:pt x="500" y="274"/>
                    </a:lnTo>
                    <a:lnTo>
                      <a:pt x="502" y="276"/>
                    </a:lnTo>
                    <a:lnTo>
                      <a:pt x="502" y="274"/>
                    </a:lnTo>
                    <a:lnTo>
                      <a:pt x="502" y="272"/>
                    </a:lnTo>
                    <a:lnTo>
                      <a:pt x="500" y="270"/>
                    </a:lnTo>
                    <a:close/>
                    <a:moveTo>
                      <a:pt x="490" y="270"/>
                    </a:moveTo>
                    <a:lnTo>
                      <a:pt x="492" y="270"/>
                    </a:lnTo>
                    <a:lnTo>
                      <a:pt x="492" y="268"/>
                    </a:lnTo>
                    <a:lnTo>
                      <a:pt x="492" y="266"/>
                    </a:lnTo>
                    <a:lnTo>
                      <a:pt x="490" y="268"/>
                    </a:lnTo>
                    <a:lnTo>
                      <a:pt x="490" y="268"/>
                    </a:lnTo>
                    <a:lnTo>
                      <a:pt x="490" y="270"/>
                    </a:lnTo>
                    <a:close/>
                    <a:moveTo>
                      <a:pt x="482" y="258"/>
                    </a:moveTo>
                    <a:lnTo>
                      <a:pt x="482" y="258"/>
                    </a:lnTo>
                    <a:lnTo>
                      <a:pt x="480" y="258"/>
                    </a:lnTo>
                    <a:lnTo>
                      <a:pt x="478" y="260"/>
                    </a:lnTo>
                    <a:lnTo>
                      <a:pt x="478" y="262"/>
                    </a:lnTo>
                    <a:lnTo>
                      <a:pt x="478" y="262"/>
                    </a:lnTo>
                    <a:lnTo>
                      <a:pt x="480" y="262"/>
                    </a:lnTo>
                    <a:lnTo>
                      <a:pt x="480" y="260"/>
                    </a:lnTo>
                    <a:lnTo>
                      <a:pt x="480" y="260"/>
                    </a:lnTo>
                    <a:lnTo>
                      <a:pt x="482" y="258"/>
                    </a:lnTo>
                    <a:close/>
                    <a:moveTo>
                      <a:pt x="488" y="258"/>
                    </a:moveTo>
                    <a:lnTo>
                      <a:pt x="486" y="256"/>
                    </a:lnTo>
                    <a:lnTo>
                      <a:pt x="484" y="256"/>
                    </a:lnTo>
                    <a:lnTo>
                      <a:pt x="484" y="258"/>
                    </a:lnTo>
                    <a:lnTo>
                      <a:pt x="484" y="258"/>
                    </a:lnTo>
                    <a:lnTo>
                      <a:pt x="486" y="258"/>
                    </a:lnTo>
                    <a:lnTo>
                      <a:pt x="488" y="258"/>
                    </a:lnTo>
                    <a:lnTo>
                      <a:pt x="488" y="258"/>
                    </a:lnTo>
                    <a:close/>
                    <a:moveTo>
                      <a:pt x="488" y="258"/>
                    </a:moveTo>
                    <a:lnTo>
                      <a:pt x="490" y="258"/>
                    </a:lnTo>
                    <a:lnTo>
                      <a:pt x="490" y="258"/>
                    </a:lnTo>
                    <a:lnTo>
                      <a:pt x="492" y="258"/>
                    </a:lnTo>
                    <a:lnTo>
                      <a:pt x="492" y="256"/>
                    </a:lnTo>
                    <a:lnTo>
                      <a:pt x="492" y="254"/>
                    </a:lnTo>
                    <a:lnTo>
                      <a:pt x="490" y="254"/>
                    </a:lnTo>
                    <a:lnTo>
                      <a:pt x="490" y="256"/>
                    </a:lnTo>
                    <a:lnTo>
                      <a:pt x="490" y="258"/>
                    </a:lnTo>
                    <a:lnTo>
                      <a:pt x="488" y="258"/>
                    </a:lnTo>
                    <a:close/>
                    <a:moveTo>
                      <a:pt x="482" y="250"/>
                    </a:moveTo>
                    <a:lnTo>
                      <a:pt x="484" y="250"/>
                    </a:lnTo>
                    <a:lnTo>
                      <a:pt x="482" y="248"/>
                    </a:lnTo>
                    <a:lnTo>
                      <a:pt x="480" y="248"/>
                    </a:lnTo>
                    <a:lnTo>
                      <a:pt x="478" y="248"/>
                    </a:lnTo>
                    <a:lnTo>
                      <a:pt x="478" y="248"/>
                    </a:lnTo>
                    <a:lnTo>
                      <a:pt x="478" y="250"/>
                    </a:lnTo>
                    <a:lnTo>
                      <a:pt x="480" y="250"/>
                    </a:lnTo>
                    <a:lnTo>
                      <a:pt x="482" y="250"/>
                    </a:lnTo>
                    <a:close/>
                    <a:moveTo>
                      <a:pt x="492" y="246"/>
                    </a:moveTo>
                    <a:lnTo>
                      <a:pt x="494" y="244"/>
                    </a:lnTo>
                    <a:lnTo>
                      <a:pt x="494" y="244"/>
                    </a:lnTo>
                    <a:lnTo>
                      <a:pt x="492" y="242"/>
                    </a:lnTo>
                    <a:lnTo>
                      <a:pt x="494" y="242"/>
                    </a:lnTo>
                    <a:lnTo>
                      <a:pt x="494" y="242"/>
                    </a:lnTo>
                    <a:lnTo>
                      <a:pt x="492" y="240"/>
                    </a:lnTo>
                    <a:lnTo>
                      <a:pt x="490" y="240"/>
                    </a:lnTo>
                    <a:lnTo>
                      <a:pt x="490" y="240"/>
                    </a:lnTo>
                    <a:lnTo>
                      <a:pt x="490" y="242"/>
                    </a:lnTo>
                    <a:lnTo>
                      <a:pt x="488" y="242"/>
                    </a:lnTo>
                    <a:lnTo>
                      <a:pt x="486" y="240"/>
                    </a:lnTo>
                    <a:lnTo>
                      <a:pt x="486" y="242"/>
                    </a:lnTo>
                    <a:lnTo>
                      <a:pt x="488" y="244"/>
                    </a:lnTo>
                    <a:lnTo>
                      <a:pt x="488" y="244"/>
                    </a:lnTo>
                    <a:lnTo>
                      <a:pt x="492" y="244"/>
                    </a:lnTo>
                    <a:lnTo>
                      <a:pt x="492" y="246"/>
                    </a:lnTo>
                    <a:close/>
                    <a:moveTo>
                      <a:pt x="484" y="140"/>
                    </a:moveTo>
                    <a:lnTo>
                      <a:pt x="484" y="140"/>
                    </a:lnTo>
                    <a:lnTo>
                      <a:pt x="484" y="138"/>
                    </a:lnTo>
                    <a:lnTo>
                      <a:pt x="484" y="138"/>
                    </a:lnTo>
                    <a:lnTo>
                      <a:pt x="482" y="138"/>
                    </a:lnTo>
                    <a:lnTo>
                      <a:pt x="484" y="140"/>
                    </a:lnTo>
                    <a:close/>
                    <a:moveTo>
                      <a:pt x="470" y="160"/>
                    </a:moveTo>
                    <a:lnTo>
                      <a:pt x="470" y="162"/>
                    </a:lnTo>
                    <a:lnTo>
                      <a:pt x="472" y="162"/>
                    </a:lnTo>
                    <a:lnTo>
                      <a:pt x="474" y="162"/>
                    </a:lnTo>
                    <a:lnTo>
                      <a:pt x="474" y="160"/>
                    </a:lnTo>
                    <a:lnTo>
                      <a:pt x="474" y="158"/>
                    </a:lnTo>
                    <a:lnTo>
                      <a:pt x="472" y="156"/>
                    </a:lnTo>
                    <a:lnTo>
                      <a:pt x="470" y="156"/>
                    </a:lnTo>
                    <a:lnTo>
                      <a:pt x="470" y="156"/>
                    </a:lnTo>
                    <a:lnTo>
                      <a:pt x="470" y="158"/>
                    </a:lnTo>
                    <a:lnTo>
                      <a:pt x="470" y="160"/>
                    </a:lnTo>
                    <a:close/>
                    <a:moveTo>
                      <a:pt x="524" y="156"/>
                    </a:moveTo>
                    <a:lnTo>
                      <a:pt x="526" y="156"/>
                    </a:lnTo>
                    <a:lnTo>
                      <a:pt x="528" y="156"/>
                    </a:lnTo>
                    <a:lnTo>
                      <a:pt x="530" y="154"/>
                    </a:lnTo>
                    <a:lnTo>
                      <a:pt x="530" y="154"/>
                    </a:lnTo>
                    <a:lnTo>
                      <a:pt x="532" y="154"/>
                    </a:lnTo>
                    <a:lnTo>
                      <a:pt x="530" y="156"/>
                    </a:lnTo>
                    <a:lnTo>
                      <a:pt x="534" y="154"/>
                    </a:lnTo>
                    <a:lnTo>
                      <a:pt x="534" y="152"/>
                    </a:lnTo>
                    <a:lnTo>
                      <a:pt x="536" y="150"/>
                    </a:lnTo>
                    <a:lnTo>
                      <a:pt x="536" y="150"/>
                    </a:lnTo>
                    <a:lnTo>
                      <a:pt x="536" y="146"/>
                    </a:lnTo>
                    <a:lnTo>
                      <a:pt x="536" y="146"/>
                    </a:lnTo>
                    <a:lnTo>
                      <a:pt x="534" y="146"/>
                    </a:lnTo>
                    <a:lnTo>
                      <a:pt x="534" y="146"/>
                    </a:lnTo>
                    <a:lnTo>
                      <a:pt x="532" y="150"/>
                    </a:lnTo>
                    <a:lnTo>
                      <a:pt x="528" y="150"/>
                    </a:lnTo>
                    <a:lnTo>
                      <a:pt x="526" y="154"/>
                    </a:lnTo>
                    <a:lnTo>
                      <a:pt x="524" y="156"/>
                    </a:lnTo>
                    <a:close/>
                    <a:moveTo>
                      <a:pt x="548" y="158"/>
                    </a:moveTo>
                    <a:lnTo>
                      <a:pt x="552" y="158"/>
                    </a:lnTo>
                    <a:lnTo>
                      <a:pt x="552" y="156"/>
                    </a:lnTo>
                    <a:lnTo>
                      <a:pt x="550" y="156"/>
                    </a:lnTo>
                    <a:lnTo>
                      <a:pt x="548" y="156"/>
                    </a:lnTo>
                    <a:lnTo>
                      <a:pt x="548" y="158"/>
                    </a:lnTo>
                    <a:lnTo>
                      <a:pt x="548" y="158"/>
                    </a:lnTo>
                    <a:close/>
                    <a:moveTo>
                      <a:pt x="552" y="164"/>
                    </a:moveTo>
                    <a:lnTo>
                      <a:pt x="554" y="164"/>
                    </a:lnTo>
                    <a:lnTo>
                      <a:pt x="554" y="164"/>
                    </a:lnTo>
                    <a:lnTo>
                      <a:pt x="554" y="162"/>
                    </a:lnTo>
                    <a:lnTo>
                      <a:pt x="554" y="162"/>
                    </a:lnTo>
                    <a:lnTo>
                      <a:pt x="552" y="160"/>
                    </a:lnTo>
                    <a:lnTo>
                      <a:pt x="552" y="160"/>
                    </a:lnTo>
                    <a:lnTo>
                      <a:pt x="550" y="160"/>
                    </a:lnTo>
                    <a:lnTo>
                      <a:pt x="552" y="162"/>
                    </a:lnTo>
                    <a:lnTo>
                      <a:pt x="552" y="164"/>
                    </a:lnTo>
                    <a:close/>
                    <a:moveTo>
                      <a:pt x="532" y="170"/>
                    </a:moveTo>
                    <a:lnTo>
                      <a:pt x="534" y="168"/>
                    </a:lnTo>
                    <a:lnTo>
                      <a:pt x="534" y="168"/>
                    </a:lnTo>
                    <a:lnTo>
                      <a:pt x="532" y="166"/>
                    </a:lnTo>
                    <a:lnTo>
                      <a:pt x="532" y="168"/>
                    </a:lnTo>
                    <a:lnTo>
                      <a:pt x="528" y="168"/>
                    </a:lnTo>
                    <a:lnTo>
                      <a:pt x="530" y="170"/>
                    </a:lnTo>
                    <a:lnTo>
                      <a:pt x="532" y="170"/>
                    </a:lnTo>
                    <a:close/>
                    <a:moveTo>
                      <a:pt x="544" y="170"/>
                    </a:moveTo>
                    <a:lnTo>
                      <a:pt x="544" y="168"/>
                    </a:lnTo>
                    <a:lnTo>
                      <a:pt x="544" y="166"/>
                    </a:lnTo>
                    <a:lnTo>
                      <a:pt x="544" y="166"/>
                    </a:lnTo>
                    <a:lnTo>
                      <a:pt x="544" y="164"/>
                    </a:lnTo>
                    <a:lnTo>
                      <a:pt x="542" y="164"/>
                    </a:lnTo>
                    <a:lnTo>
                      <a:pt x="542" y="164"/>
                    </a:lnTo>
                    <a:lnTo>
                      <a:pt x="540" y="166"/>
                    </a:lnTo>
                    <a:lnTo>
                      <a:pt x="538" y="168"/>
                    </a:lnTo>
                    <a:lnTo>
                      <a:pt x="540" y="168"/>
                    </a:lnTo>
                    <a:lnTo>
                      <a:pt x="540" y="168"/>
                    </a:lnTo>
                    <a:lnTo>
                      <a:pt x="542" y="166"/>
                    </a:lnTo>
                    <a:lnTo>
                      <a:pt x="542" y="168"/>
                    </a:lnTo>
                    <a:lnTo>
                      <a:pt x="544" y="170"/>
                    </a:lnTo>
                    <a:close/>
                    <a:moveTo>
                      <a:pt x="544" y="182"/>
                    </a:moveTo>
                    <a:lnTo>
                      <a:pt x="546" y="182"/>
                    </a:lnTo>
                    <a:lnTo>
                      <a:pt x="548" y="184"/>
                    </a:lnTo>
                    <a:lnTo>
                      <a:pt x="550" y="184"/>
                    </a:lnTo>
                    <a:lnTo>
                      <a:pt x="552" y="182"/>
                    </a:lnTo>
                    <a:lnTo>
                      <a:pt x="554" y="182"/>
                    </a:lnTo>
                    <a:lnTo>
                      <a:pt x="556" y="182"/>
                    </a:lnTo>
                    <a:lnTo>
                      <a:pt x="556" y="180"/>
                    </a:lnTo>
                    <a:lnTo>
                      <a:pt x="556" y="180"/>
                    </a:lnTo>
                    <a:lnTo>
                      <a:pt x="556" y="180"/>
                    </a:lnTo>
                    <a:lnTo>
                      <a:pt x="556" y="178"/>
                    </a:lnTo>
                    <a:lnTo>
                      <a:pt x="556" y="176"/>
                    </a:lnTo>
                    <a:lnTo>
                      <a:pt x="554" y="176"/>
                    </a:lnTo>
                    <a:lnTo>
                      <a:pt x="552" y="178"/>
                    </a:lnTo>
                    <a:lnTo>
                      <a:pt x="554" y="180"/>
                    </a:lnTo>
                    <a:lnTo>
                      <a:pt x="552" y="180"/>
                    </a:lnTo>
                    <a:lnTo>
                      <a:pt x="550" y="180"/>
                    </a:lnTo>
                    <a:lnTo>
                      <a:pt x="550" y="178"/>
                    </a:lnTo>
                    <a:lnTo>
                      <a:pt x="548" y="178"/>
                    </a:lnTo>
                    <a:lnTo>
                      <a:pt x="548" y="180"/>
                    </a:lnTo>
                    <a:lnTo>
                      <a:pt x="548" y="180"/>
                    </a:lnTo>
                    <a:lnTo>
                      <a:pt x="546" y="180"/>
                    </a:lnTo>
                    <a:lnTo>
                      <a:pt x="544" y="182"/>
                    </a:lnTo>
                    <a:lnTo>
                      <a:pt x="544" y="182"/>
                    </a:lnTo>
                    <a:close/>
                    <a:moveTo>
                      <a:pt x="324" y="110"/>
                    </a:moveTo>
                    <a:lnTo>
                      <a:pt x="326" y="110"/>
                    </a:lnTo>
                    <a:lnTo>
                      <a:pt x="328" y="112"/>
                    </a:lnTo>
                    <a:lnTo>
                      <a:pt x="330" y="112"/>
                    </a:lnTo>
                    <a:lnTo>
                      <a:pt x="332" y="110"/>
                    </a:lnTo>
                    <a:lnTo>
                      <a:pt x="332" y="108"/>
                    </a:lnTo>
                    <a:lnTo>
                      <a:pt x="332" y="108"/>
                    </a:lnTo>
                    <a:lnTo>
                      <a:pt x="328" y="110"/>
                    </a:lnTo>
                    <a:lnTo>
                      <a:pt x="326" y="108"/>
                    </a:lnTo>
                    <a:lnTo>
                      <a:pt x="324" y="108"/>
                    </a:lnTo>
                    <a:lnTo>
                      <a:pt x="324" y="108"/>
                    </a:lnTo>
                    <a:lnTo>
                      <a:pt x="324" y="110"/>
                    </a:lnTo>
                    <a:lnTo>
                      <a:pt x="324" y="110"/>
                    </a:lnTo>
                    <a:close/>
                    <a:moveTo>
                      <a:pt x="318" y="58"/>
                    </a:moveTo>
                    <a:lnTo>
                      <a:pt x="318" y="56"/>
                    </a:lnTo>
                    <a:lnTo>
                      <a:pt x="318" y="54"/>
                    </a:lnTo>
                    <a:lnTo>
                      <a:pt x="320" y="52"/>
                    </a:lnTo>
                    <a:lnTo>
                      <a:pt x="324" y="52"/>
                    </a:lnTo>
                    <a:lnTo>
                      <a:pt x="328" y="52"/>
                    </a:lnTo>
                    <a:lnTo>
                      <a:pt x="328" y="56"/>
                    </a:lnTo>
                    <a:lnTo>
                      <a:pt x="328" y="56"/>
                    </a:lnTo>
                    <a:lnTo>
                      <a:pt x="324" y="58"/>
                    </a:lnTo>
                    <a:lnTo>
                      <a:pt x="320" y="58"/>
                    </a:lnTo>
                    <a:lnTo>
                      <a:pt x="318" y="58"/>
                    </a:lnTo>
                    <a:lnTo>
                      <a:pt x="318" y="58"/>
                    </a:lnTo>
                    <a:close/>
                    <a:moveTo>
                      <a:pt x="394" y="18"/>
                    </a:moveTo>
                    <a:lnTo>
                      <a:pt x="396" y="16"/>
                    </a:lnTo>
                    <a:lnTo>
                      <a:pt x="398" y="14"/>
                    </a:lnTo>
                    <a:lnTo>
                      <a:pt x="402" y="14"/>
                    </a:lnTo>
                    <a:lnTo>
                      <a:pt x="404" y="14"/>
                    </a:lnTo>
                    <a:lnTo>
                      <a:pt x="404" y="16"/>
                    </a:lnTo>
                    <a:lnTo>
                      <a:pt x="404" y="18"/>
                    </a:lnTo>
                    <a:lnTo>
                      <a:pt x="402" y="20"/>
                    </a:lnTo>
                    <a:lnTo>
                      <a:pt x="398" y="20"/>
                    </a:lnTo>
                    <a:lnTo>
                      <a:pt x="396" y="20"/>
                    </a:lnTo>
                    <a:lnTo>
                      <a:pt x="394" y="18"/>
                    </a:lnTo>
                    <a:close/>
                    <a:moveTo>
                      <a:pt x="450" y="52"/>
                    </a:moveTo>
                    <a:lnTo>
                      <a:pt x="454" y="50"/>
                    </a:lnTo>
                    <a:lnTo>
                      <a:pt x="456" y="48"/>
                    </a:lnTo>
                    <a:lnTo>
                      <a:pt x="456" y="46"/>
                    </a:lnTo>
                    <a:lnTo>
                      <a:pt x="458" y="42"/>
                    </a:lnTo>
                    <a:lnTo>
                      <a:pt x="464" y="40"/>
                    </a:lnTo>
                    <a:lnTo>
                      <a:pt x="466" y="38"/>
                    </a:lnTo>
                    <a:lnTo>
                      <a:pt x="468" y="34"/>
                    </a:lnTo>
                    <a:lnTo>
                      <a:pt x="468" y="32"/>
                    </a:lnTo>
                    <a:lnTo>
                      <a:pt x="464" y="30"/>
                    </a:lnTo>
                    <a:lnTo>
                      <a:pt x="460" y="26"/>
                    </a:lnTo>
                    <a:lnTo>
                      <a:pt x="458" y="22"/>
                    </a:lnTo>
                    <a:lnTo>
                      <a:pt x="458" y="20"/>
                    </a:lnTo>
                    <a:lnTo>
                      <a:pt x="458" y="18"/>
                    </a:lnTo>
                    <a:lnTo>
                      <a:pt x="458" y="16"/>
                    </a:lnTo>
                    <a:lnTo>
                      <a:pt x="458" y="14"/>
                    </a:lnTo>
                    <a:lnTo>
                      <a:pt x="452" y="14"/>
                    </a:lnTo>
                    <a:lnTo>
                      <a:pt x="448" y="14"/>
                    </a:lnTo>
                    <a:lnTo>
                      <a:pt x="444" y="12"/>
                    </a:lnTo>
                    <a:lnTo>
                      <a:pt x="438" y="6"/>
                    </a:lnTo>
                    <a:lnTo>
                      <a:pt x="436" y="2"/>
                    </a:lnTo>
                    <a:lnTo>
                      <a:pt x="432" y="0"/>
                    </a:lnTo>
                    <a:lnTo>
                      <a:pt x="430" y="0"/>
                    </a:lnTo>
                    <a:lnTo>
                      <a:pt x="430" y="0"/>
                    </a:lnTo>
                    <a:lnTo>
                      <a:pt x="428" y="4"/>
                    </a:lnTo>
                    <a:lnTo>
                      <a:pt x="430" y="6"/>
                    </a:lnTo>
                    <a:lnTo>
                      <a:pt x="428" y="8"/>
                    </a:lnTo>
                    <a:lnTo>
                      <a:pt x="426" y="12"/>
                    </a:lnTo>
                    <a:lnTo>
                      <a:pt x="424" y="14"/>
                    </a:lnTo>
                    <a:lnTo>
                      <a:pt x="422" y="18"/>
                    </a:lnTo>
                    <a:lnTo>
                      <a:pt x="422" y="20"/>
                    </a:lnTo>
                    <a:lnTo>
                      <a:pt x="422" y="30"/>
                    </a:lnTo>
                    <a:lnTo>
                      <a:pt x="424" y="32"/>
                    </a:lnTo>
                    <a:lnTo>
                      <a:pt x="426" y="34"/>
                    </a:lnTo>
                    <a:lnTo>
                      <a:pt x="426" y="36"/>
                    </a:lnTo>
                    <a:lnTo>
                      <a:pt x="426" y="44"/>
                    </a:lnTo>
                    <a:lnTo>
                      <a:pt x="424" y="46"/>
                    </a:lnTo>
                    <a:lnTo>
                      <a:pt x="422" y="48"/>
                    </a:lnTo>
                    <a:lnTo>
                      <a:pt x="424" y="50"/>
                    </a:lnTo>
                    <a:lnTo>
                      <a:pt x="426" y="50"/>
                    </a:lnTo>
                    <a:lnTo>
                      <a:pt x="426" y="48"/>
                    </a:lnTo>
                    <a:lnTo>
                      <a:pt x="430" y="46"/>
                    </a:lnTo>
                    <a:lnTo>
                      <a:pt x="430" y="46"/>
                    </a:lnTo>
                    <a:lnTo>
                      <a:pt x="432" y="48"/>
                    </a:lnTo>
                    <a:lnTo>
                      <a:pt x="436" y="52"/>
                    </a:lnTo>
                    <a:lnTo>
                      <a:pt x="436" y="52"/>
                    </a:lnTo>
                    <a:lnTo>
                      <a:pt x="438" y="50"/>
                    </a:lnTo>
                    <a:lnTo>
                      <a:pt x="440" y="50"/>
                    </a:lnTo>
                    <a:lnTo>
                      <a:pt x="444" y="52"/>
                    </a:lnTo>
                    <a:lnTo>
                      <a:pt x="446" y="54"/>
                    </a:lnTo>
                    <a:lnTo>
                      <a:pt x="450" y="52"/>
                    </a:lnTo>
                    <a:close/>
                    <a:moveTo>
                      <a:pt x="438" y="70"/>
                    </a:moveTo>
                    <a:lnTo>
                      <a:pt x="438" y="70"/>
                    </a:lnTo>
                    <a:lnTo>
                      <a:pt x="440" y="72"/>
                    </a:lnTo>
                    <a:lnTo>
                      <a:pt x="442" y="72"/>
                    </a:lnTo>
                    <a:lnTo>
                      <a:pt x="446" y="70"/>
                    </a:lnTo>
                    <a:lnTo>
                      <a:pt x="448" y="68"/>
                    </a:lnTo>
                    <a:lnTo>
                      <a:pt x="450" y="68"/>
                    </a:lnTo>
                    <a:lnTo>
                      <a:pt x="450" y="64"/>
                    </a:lnTo>
                    <a:lnTo>
                      <a:pt x="452" y="60"/>
                    </a:lnTo>
                    <a:lnTo>
                      <a:pt x="452" y="58"/>
                    </a:lnTo>
                    <a:lnTo>
                      <a:pt x="446" y="56"/>
                    </a:lnTo>
                    <a:lnTo>
                      <a:pt x="442" y="56"/>
                    </a:lnTo>
                    <a:lnTo>
                      <a:pt x="438" y="56"/>
                    </a:lnTo>
                    <a:lnTo>
                      <a:pt x="436" y="56"/>
                    </a:lnTo>
                    <a:lnTo>
                      <a:pt x="434" y="56"/>
                    </a:lnTo>
                    <a:lnTo>
                      <a:pt x="432" y="56"/>
                    </a:lnTo>
                    <a:lnTo>
                      <a:pt x="430" y="58"/>
                    </a:lnTo>
                    <a:lnTo>
                      <a:pt x="428" y="58"/>
                    </a:lnTo>
                    <a:lnTo>
                      <a:pt x="426" y="58"/>
                    </a:lnTo>
                    <a:lnTo>
                      <a:pt x="428" y="60"/>
                    </a:lnTo>
                    <a:lnTo>
                      <a:pt x="430" y="60"/>
                    </a:lnTo>
                    <a:lnTo>
                      <a:pt x="432" y="62"/>
                    </a:lnTo>
                    <a:lnTo>
                      <a:pt x="434" y="64"/>
                    </a:lnTo>
                    <a:lnTo>
                      <a:pt x="436" y="66"/>
                    </a:lnTo>
                    <a:lnTo>
                      <a:pt x="440" y="68"/>
                    </a:lnTo>
                    <a:lnTo>
                      <a:pt x="444" y="68"/>
                    </a:lnTo>
                    <a:lnTo>
                      <a:pt x="446" y="68"/>
                    </a:lnTo>
                    <a:lnTo>
                      <a:pt x="444" y="70"/>
                    </a:lnTo>
                    <a:lnTo>
                      <a:pt x="442" y="70"/>
                    </a:lnTo>
                    <a:lnTo>
                      <a:pt x="438" y="70"/>
                    </a:lnTo>
                    <a:close/>
                    <a:moveTo>
                      <a:pt x="522" y="78"/>
                    </a:moveTo>
                    <a:lnTo>
                      <a:pt x="522" y="80"/>
                    </a:lnTo>
                    <a:lnTo>
                      <a:pt x="518" y="84"/>
                    </a:lnTo>
                    <a:lnTo>
                      <a:pt x="514" y="84"/>
                    </a:lnTo>
                    <a:lnTo>
                      <a:pt x="512" y="86"/>
                    </a:lnTo>
                    <a:lnTo>
                      <a:pt x="510" y="88"/>
                    </a:lnTo>
                    <a:lnTo>
                      <a:pt x="508" y="90"/>
                    </a:lnTo>
                    <a:lnTo>
                      <a:pt x="506" y="86"/>
                    </a:lnTo>
                    <a:lnTo>
                      <a:pt x="504" y="86"/>
                    </a:lnTo>
                    <a:lnTo>
                      <a:pt x="502" y="86"/>
                    </a:lnTo>
                    <a:lnTo>
                      <a:pt x="498" y="84"/>
                    </a:lnTo>
                    <a:lnTo>
                      <a:pt x="496" y="86"/>
                    </a:lnTo>
                    <a:lnTo>
                      <a:pt x="492" y="86"/>
                    </a:lnTo>
                    <a:lnTo>
                      <a:pt x="488" y="84"/>
                    </a:lnTo>
                    <a:lnTo>
                      <a:pt x="486" y="82"/>
                    </a:lnTo>
                    <a:lnTo>
                      <a:pt x="482" y="84"/>
                    </a:lnTo>
                    <a:lnTo>
                      <a:pt x="480" y="84"/>
                    </a:lnTo>
                    <a:lnTo>
                      <a:pt x="478" y="84"/>
                    </a:lnTo>
                    <a:lnTo>
                      <a:pt x="476" y="84"/>
                    </a:lnTo>
                    <a:lnTo>
                      <a:pt x="472" y="82"/>
                    </a:lnTo>
                    <a:lnTo>
                      <a:pt x="470" y="80"/>
                    </a:lnTo>
                    <a:lnTo>
                      <a:pt x="468" y="76"/>
                    </a:lnTo>
                    <a:lnTo>
                      <a:pt x="466" y="74"/>
                    </a:lnTo>
                    <a:lnTo>
                      <a:pt x="466" y="74"/>
                    </a:lnTo>
                    <a:lnTo>
                      <a:pt x="464" y="74"/>
                    </a:lnTo>
                    <a:lnTo>
                      <a:pt x="462" y="72"/>
                    </a:lnTo>
                    <a:lnTo>
                      <a:pt x="458" y="72"/>
                    </a:lnTo>
                    <a:lnTo>
                      <a:pt x="458" y="74"/>
                    </a:lnTo>
                    <a:lnTo>
                      <a:pt x="458" y="76"/>
                    </a:lnTo>
                    <a:lnTo>
                      <a:pt x="458" y="76"/>
                    </a:lnTo>
                    <a:lnTo>
                      <a:pt x="456" y="74"/>
                    </a:lnTo>
                    <a:lnTo>
                      <a:pt x="454" y="72"/>
                    </a:lnTo>
                    <a:lnTo>
                      <a:pt x="454" y="72"/>
                    </a:lnTo>
                    <a:lnTo>
                      <a:pt x="458" y="70"/>
                    </a:lnTo>
                    <a:lnTo>
                      <a:pt x="458" y="68"/>
                    </a:lnTo>
                    <a:lnTo>
                      <a:pt x="456" y="64"/>
                    </a:lnTo>
                    <a:lnTo>
                      <a:pt x="458" y="62"/>
                    </a:lnTo>
                    <a:lnTo>
                      <a:pt x="460" y="60"/>
                    </a:lnTo>
                    <a:lnTo>
                      <a:pt x="460" y="58"/>
                    </a:lnTo>
                    <a:lnTo>
                      <a:pt x="458" y="58"/>
                    </a:lnTo>
                    <a:lnTo>
                      <a:pt x="456" y="56"/>
                    </a:lnTo>
                    <a:lnTo>
                      <a:pt x="456" y="54"/>
                    </a:lnTo>
                    <a:lnTo>
                      <a:pt x="456" y="50"/>
                    </a:lnTo>
                    <a:lnTo>
                      <a:pt x="458" y="48"/>
                    </a:lnTo>
                    <a:lnTo>
                      <a:pt x="462" y="48"/>
                    </a:lnTo>
                    <a:lnTo>
                      <a:pt x="462" y="46"/>
                    </a:lnTo>
                    <a:lnTo>
                      <a:pt x="464" y="44"/>
                    </a:lnTo>
                    <a:lnTo>
                      <a:pt x="466" y="42"/>
                    </a:lnTo>
                    <a:lnTo>
                      <a:pt x="470" y="40"/>
                    </a:lnTo>
                    <a:lnTo>
                      <a:pt x="472" y="38"/>
                    </a:lnTo>
                    <a:lnTo>
                      <a:pt x="472" y="36"/>
                    </a:lnTo>
                    <a:lnTo>
                      <a:pt x="478" y="36"/>
                    </a:lnTo>
                    <a:lnTo>
                      <a:pt x="480" y="40"/>
                    </a:lnTo>
                    <a:lnTo>
                      <a:pt x="484" y="46"/>
                    </a:lnTo>
                    <a:lnTo>
                      <a:pt x="486" y="48"/>
                    </a:lnTo>
                    <a:lnTo>
                      <a:pt x="484" y="52"/>
                    </a:lnTo>
                    <a:lnTo>
                      <a:pt x="486" y="52"/>
                    </a:lnTo>
                    <a:lnTo>
                      <a:pt x="484" y="54"/>
                    </a:lnTo>
                    <a:lnTo>
                      <a:pt x="484" y="56"/>
                    </a:lnTo>
                    <a:lnTo>
                      <a:pt x="484" y="58"/>
                    </a:lnTo>
                    <a:lnTo>
                      <a:pt x="484" y="58"/>
                    </a:lnTo>
                    <a:lnTo>
                      <a:pt x="486" y="54"/>
                    </a:lnTo>
                    <a:lnTo>
                      <a:pt x="486" y="52"/>
                    </a:lnTo>
                    <a:lnTo>
                      <a:pt x="488" y="48"/>
                    </a:lnTo>
                    <a:lnTo>
                      <a:pt x="488" y="48"/>
                    </a:lnTo>
                    <a:lnTo>
                      <a:pt x="488" y="46"/>
                    </a:lnTo>
                    <a:lnTo>
                      <a:pt x="484" y="42"/>
                    </a:lnTo>
                    <a:lnTo>
                      <a:pt x="484" y="40"/>
                    </a:lnTo>
                    <a:lnTo>
                      <a:pt x="484" y="38"/>
                    </a:lnTo>
                    <a:lnTo>
                      <a:pt x="488" y="38"/>
                    </a:lnTo>
                    <a:lnTo>
                      <a:pt x="494" y="38"/>
                    </a:lnTo>
                    <a:lnTo>
                      <a:pt x="500" y="44"/>
                    </a:lnTo>
                    <a:lnTo>
                      <a:pt x="502" y="46"/>
                    </a:lnTo>
                    <a:lnTo>
                      <a:pt x="504" y="46"/>
                    </a:lnTo>
                    <a:lnTo>
                      <a:pt x="504" y="48"/>
                    </a:lnTo>
                    <a:lnTo>
                      <a:pt x="506" y="50"/>
                    </a:lnTo>
                    <a:lnTo>
                      <a:pt x="506" y="54"/>
                    </a:lnTo>
                    <a:lnTo>
                      <a:pt x="506" y="56"/>
                    </a:lnTo>
                    <a:lnTo>
                      <a:pt x="510" y="60"/>
                    </a:lnTo>
                    <a:lnTo>
                      <a:pt x="512" y="64"/>
                    </a:lnTo>
                    <a:lnTo>
                      <a:pt x="512" y="66"/>
                    </a:lnTo>
                    <a:lnTo>
                      <a:pt x="510" y="66"/>
                    </a:lnTo>
                    <a:lnTo>
                      <a:pt x="508" y="64"/>
                    </a:lnTo>
                    <a:lnTo>
                      <a:pt x="508" y="64"/>
                    </a:lnTo>
                    <a:lnTo>
                      <a:pt x="508" y="68"/>
                    </a:lnTo>
                    <a:lnTo>
                      <a:pt x="510" y="70"/>
                    </a:lnTo>
                    <a:lnTo>
                      <a:pt x="514" y="70"/>
                    </a:lnTo>
                    <a:lnTo>
                      <a:pt x="516" y="74"/>
                    </a:lnTo>
                    <a:lnTo>
                      <a:pt x="518" y="74"/>
                    </a:lnTo>
                    <a:lnTo>
                      <a:pt x="522" y="78"/>
                    </a:lnTo>
                    <a:close/>
                    <a:moveTo>
                      <a:pt x="972" y="8"/>
                    </a:moveTo>
                    <a:lnTo>
                      <a:pt x="972" y="4"/>
                    </a:lnTo>
                    <a:lnTo>
                      <a:pt x="976" y="0"/>
                    </a:lnTo>
                    <a:lnTo>
                      <a:pt x="976" y="0"/>
                    </a:lnTo>
                    <a:lnTo>
                      <a:pt x="976" y="4"/>
                    </a:lnTo>
                    <a:lnTo>
                      <a:pt x="978" y="4"/>
                    </a:lnTo>
                    <a:lnTo>
                      <a:pt x="976" y="6"/>
                    </a:lnTo>
                    <a:lnTo>
                      <a:pt x="974" y="8"/>
                    </a:lnTo>
                    <a:lnTo>
                      <a:pt x="972" y="8"/>
                    </a:lnTo>
                    <a:close/>
                    <a:moveTo>
                      <a:pt x="998" y="50"/>
                    </a:moveTo>
                    <a:lnTo>
                      <a:pt x="998" y="56"/>
                    </a:lnTo>
                    <a:lnTo>
                      <a:pt x="1002" y="60"/>
                    </a:lnTo>
                    <a:lnTo>
                      <a:pt x="1004" y="62"/>
                    </a:lnTo>
                    <a:lnTo>
                      <a:pt x="1012" y="66"/>
                    </a:lnTo>
                    <a:lnTo>
                      <a:pt x="1020" y="66"/>
                    </a:lnTo>
                    <a:lnTo>
                      <a:pt x="1024" y="68"/>
                    </a:lnTo>
                    <a:lnTo>
                      <a:pt x="1028" y="70"/>
                    </a:lnTo>
                    <a:lnTo>
                      <a:pt x="1030" y="68"/>
                    </a:lnTo>
                    <a:lnTo>
                      <a:pt x="1034" y="70"/>
                    </a:lnTo>
                    <a:lnTo>
                      <a:pt x="1036" y="68"/>
                    </a:lnTo>
                    <a:lnTo>
                      <a:pt x="1040" y="64"/>
                    </a:lnTo>
                    <a:lnTo>
                      <a:pt x="1042" y="62"/>
                    </a:lnTo>
                    <a:lnTo>
                      <a:pt x="1044" y="60"/>
                    </a:lnTo>
                    <a:lnTo>
                      <a:pt x="1042" y="56"/>
                    </a:lnTo>
                    <a:lnTo>
                      <a:pt x="1040" y="56"/>
                    </a:lnTo>
                    <a:lnTo>
                      <a:pt x="1040" y="56"/>
                    </a:lnTo>
                    <a:lnTo>
                      <a:pt x="1038" y="54"/>
                    </a:lnTo>
                    <a:lnTo>
                      <a:pt x="1038" y="52"/>
                    </a:lnTo>
                    <a:lnTo>
                      <a:pt x="1038" y="50"/>
                    </a:lnTo>
                    <a:lnTo>
                      <a:pt x="1036" y="52"/>
                    </a:lnTo>
                    <a:lnTo>
                      <a:pt x="1032" y="50"/>
                    </a:lnTo>
                    <a:lnTo>
                      <a:pt x="1026" y="52"/>
                    </a:lnTo>
                    <a:lnTo>
                      <a:pt x="1022" y="54"/>
                    </a:lnTo>
                    <a:lnTo>
                      <a:pt x="1020" y="56"/>
                    </a:lnTo>
                    <a:lnTo>
                      <a:pt x="1018" y="54"/>
                    </a:lnTo>
                    <a:lnTo>
                      <a:pt x="1018" y="52"/>
                    </a:lnTo>
                    <a:lnTo>
                      <a:pt x="1016" y="52"/>
                    </a:lnTo>
                    <a:lnTo>
                      <a:pt x="1014" y="52"/>
                    </a:lnTo>
                    <a:lnTo>
                      <a:pt x="1010" y="52"/>
                    </a:lnTo>
                    <a:lnTo>
                      <a:pt x="1008" y="52"/>
                    </a:lnTo>
                    <a:lnTo>
                      <a:pt x="1008" y="54"/>
                    </a:lnTo>
                    <a:lnTo>
                      <a:pt x="1006" y="56"/>
                    </a:lnTo>
                    <a:lnTo>
                      <a:pt x="1002" y="54"/>
                    </a:lnTo>
                    <a:lnTo>
                      <a:pt x="1000" y="52"/>
                    </a:lnTo>
                    <a:lnTo>
                      <a:pt x="1000" y="50"/>
                    </a:lnTo>
                    <a:lnTo>
                      <a:pt x="998" y="50"/>
                    </a:lnTo>
                    <a:close/>
                    <a:moveTo>
                      <a:pt x="902" y="92"/>
                    </a:moveTo>
                    <a:lnTo>
                      <a:pt x="900" y="86"/>
                    </a:lnTo>
                    <a:lnTo>
                      <a:pt x="900" y="84"/>
                    </a:lnTo>
                    <a:lnTo>
                      <a:pt x="898" y="82"/>
                    </a:lnTo>
                    <a:lnTo>
                      <a:pt x="894" y="82"/>
                    </a:lnTo>
                    <a:lnTo>
                      <a:pt x="890" y="78"/>
                    </a:lnTo>
                    <a:lnTo>
                      <a:pt x="888" y="76"/>
                    </a:lnTo>
                    <a:lnTo>
                      <a:pt x="888" y="76"/>
                    </a:lnTo>
                    <a:lnTo>
                      <a:pt x="888" y="78"/>
                    </a:lnTo>
                    <a:lnTo>
                      <a:pt x="890" y="82"/>
                    </a:lnTo>
                    <a:lnTo>
                      <a:pt x="894" y="86"/>
                    </a:lnTo>
                    <a:lnTo>
                      <a:pt x="898" y="90"/>
                    </a:lnTo>
                    <a:lnTo>
                      <a:pt x="900" y="96"/>
                    </a:lnTo>
                    <a:lnTo>
                      <a:pt x="902" y="96"/>
                    </a:lnTo>
                    <a:lnTo>
                      <a:pt x="902" y="96"/>
                    </a:lnTo>
                    <a:lnTo>
                      <a:pt x="902" y="92"/>
                    </a:lnTo>
                    <a:close/>
                    <a:moveTo>
                      <a:pt x="950" y="98"/>
                    </a:moveTo>
                    <a:lnTo>
                      <a:pt x="950" y="98"/>
                    </a:lnTo>
                    <a:lnTo>
                      <a:pt x="948" y="98"/>
                    </a:lnTo>
                    <a:lnTo>
                      <a:pt x="948" y="96"/>
                    </a:lnTo>
                    <a:lnTo>
                      <a:pt x="948" y="94"/>
                    </a:lnTo>
                    <a:lnTo>
                      <a:pt x="950" y="96"/>
                    </a:lnTo>
                    <a:lnTo>
                      <a:pt x="950" y="96"/>
                    </a:lnTo>
                    <a:lnTo>
                      <a:pt x="952" y="98"/>
                    </a:lnTo>
                    <a:lnTo>
                      <a:pt x="954" y="100"/>
                    </a:lnTo>
                    <a:lnTo>
                      <a:pt x="954" y="100"/>
                    </a:lnTo>
                    <a:lnTo>
                      <a:pt x="956" y="100"/>
                    </a:lnTo>
                    <a:lnTo>
                      <a:pt x="958" y="98"/>
                    </a:lnTo>
                    <a:lnTo>
                      <a:pt x="960" y="92"/>
                    </a:lnTo>
                    <a:lnTo>
                      <a:pt x="964" y="88"/>
                    </a:lnTo>
                    <a:lnTo>
                      <a:pt x="966" y="88"/>
                    </a:lnTo>
                    <a:lnTo>
                      <a:pt x="970" y="86"/>
                    </a:lnTo>
                    <a:lnTo>
                      <a:pt x="970" y="86"/>
                    </a:lnTo>
                    <a:lnTo>
                      <a:pt x="970" y="88"/>
                    </a:lnTo>
                    <a:lnTo>
                      <a:pt x="972" y="88"/>
                    </a:lnTo>
                    <a:lnTo>
                      <a:pt x="974" y="90"/>
                    </a:lnTo>
                    <a:lnTo>
                      <a:pt x="976" y="88"/>
                    </a:lnTo>
                    <a:lnTo>
                      <a:pt x="976" y="86"/>
                    </a:lnTo>
                    <a:lnTo>
                      <a:pt x="980" y="84"/>
                    </a:lnTo>
                    <a:lnTo>
                      <a:pt x="982" y="82"/>
                    </a:lnTo>
                    <a:lnTo>
                      <a:pt x="980" y="82"/>
                    </a:lnTo>
                    <a:lnTo>
                      <a:pt x="978" y="82"/>
                    </a:lnTo>
                    <a:lnTo>
                      <a:pt x="974" y="84"/>
                    </a:lnTo>
                    <a:lnTo>
                      <a:pt x="970" y="82"/>
                    </a:lnTo>
                    <a:lnTo>
                      <a:pt x="966" y="80"/>
                    </a:lnTo>
                    <a:lnTo>
                      <a:pt x="964" y="78"/>
                    </a:lnTo>
                    <a:lnTo>
                      <a:pt x="962" y="78"/>
                    </a:lnTo>
                    <a:lnTo>
                      <a:pt x="962" y="76"/>
                    </a:lnTo>
                    <a:lnTo>
                      <a:pt x="958" y="74"/>
                    </a:lnTo>
                    <a:lnTo>
                      <a:pt x="956" y="72"/>
                    </a:lnTo>
                    <a:lnTo>
                      <a:pt x="954" y="68"/>
                    </a:lnTo>
                    <a:lnTo>
                      <a:pt x="954" y="66"/>
                    </a:lnTo>
                    <a:lnTo>
                      <a:pt x="952" y="64"/>
                    </a:lnTo>
                    <a:lnTo>
                      <a:pt x="952" y="62"/>
                    </a:lnTo>
                    <a:lnTo>
                      <a:pt x="948" y="60"/>
                    </a:lnTo>
                    <a:lnTo>
                      <a:pt x="948" y="58"/>
                    </a:lnTo>
                    <a:lnTo>
                      <a:pt x="950" y="58"/>
                    </a:lnTo>
                    <a:lnTo>
                      <a:pt x="950" y="56"/>
                    </a:lnTo>
                    <a:lnTo>
                      <a:pt x="950" y="56"/>
                    </a:lnTo>
                    <a:lnTo>
                      <a:pt x="950" y="56"/>
                    </a:lnTo>
                    <a:lnTo>
                      <a:pt x="950" y="54"/>
                    </a:lnTo>
                    <a:lnTo>
                      <a:pt x="950" y="52"/>
                    </a:lnTo>
                    <a:lnTo>
                      <a:pt x="948" y="50"/>
                    </a:lnTo>
                    <a:lnTo>
                      <a:pt x="944" y="50"/>
                    </a:lnTo>
                    <a:lnTo>
                      <a:pt x="940" y="50"/>
                    </a:lnTo>
                    <a:lnTo>
                      <a:pt x="938" y="48"/>
                    </a:lnTo>
                    <a:lnTo>
                      <a:pt x="936" y="48"/>
                    </a:lnTo>
                    <a:lnTo>
                      <a:pt x="932" y="48"/>
                    </a:lnTo>
                    <a:lnTo>
                      <a:pt x="932" y="48"/>
                    </a:lnTo>
                    <a:lnTo>
                      <a:pt x="936" y="52"/>
                    </a:lnTo>
                    <a:lnTo>
                      <a:pt x="938" y="52"/>
                    </a:lnTo>
                    <a:lnTo>
                      <a:pt x="938" y="54"/>
                    </a:lnTo>
                    <a:lnTo>
                      <a:pt x="936" y="54"/>
                    </a:lnTo>
                    <a:lnTo>
                      <a:pt x="936" y="52"/>
                    </a:lnTo>
                    <a:lnTo>
                      <a:pt x="932" y="52"/>
                    </a:lnTo>
                    <a:lnTo>
                      <a:pt x="932" y="54"/>
                    </a:lnTo>
                    <a:lnTo>
                      <a:pt x="932" y="58"/>
                    </a:lnTo>
                    <a:lnTo>
                      <a:pt x="934" y="60"/>
                    </a:lnTo>
                    <a:lnTo>
                      <a:pt x="934" y="64"/>
                    </a:lnTo>
                    <a:lnTo>
                      <a:pt x="938" y="68"/>
                    </a:lnTo>
                    <a:lnTo>
                      <a:pt x="940" y="70"/>
                    </a:lnTo>
                    <a:lnTo>
                      <a:pt x="938" y="70"/>
                    </a:lnTo>
                    <a:lnTo>
                      <a:pt x="936" y="70"/>
                    </a:lnTo>
                    <a:lnTo>
                      <a:pt x="932" y="68"/>
                    </a:lnTo>
                    <a:lnTo>
                      <a:pt x="930" y="64"/>
                    </a:lnTo>
                    <a:lnTo>
                      <a:pt x="930" y="62"/>
                    </a:lnTo>
                    <a:lnTo>
                      <a:pt x="926" y="62"/>
                    </a:lnTo>
                    <a:lnTo>
                      <a:pt x="926" y="64"/>
                    </a:lnTo>
                    <a:lnTo>
                      <a:pt x="924" y="62"/>
                    </a:lnTo>
                    <a:lnTo>
                      <a:pt x="922" y="62"/>
                    </a:lnTo>
                    <a:lnTo>
                      <a:pt x="922" y="60"/>
                    </a:lnTo>
                    <a:lnTo>
                      <a:pt x="922" y="58"/>
                    </a:lnTo>
                    <a:lnTo>
                      <a:pt x="918" y="58"/>
                    </a:lnTo>
                    <a:lnTo>
                      <a:pt x="916" y="56"/>
                    </a:lnTo>
                    <a:lnTo>
                      <a:pt x="912" y="56"/>
                    </a:lnTo>
                    <a:lnTo>
                      <a:pt x="912" y="54"/>
                    </a:lnTo>
                    <a:lnTo>
                      <a:pt x="910" y="52"/>
                    </a:lnTo>
                    <a:lnTo>
                      <a:pt x="908" y="54"/>
                    </a:lnTo>
                    <a:lnTo>
                      <a:pt x="906" y="54"/>
                    </a:lnTo>
                    <a:lnTo>
                      <a:pt x="906" y="58"/>
                    </a:lnTo>
                    <a:lnTo>
                      <a:pt x="904" y="60"/>
                    </a:lnTo>
                    <a:lnTo>
                      <a:pt x="906" y="62"/>
                    </a:lnTo>
                    <a:lnTo>
                      <a:pt x="904" y="66"/>
                    </a:lnTo>
                    <a:lnTo>
                      <a:pt x="902" y="68"/>
                    </a:lnTo>
                    <a:lnTo>
                      <a:pt x="902" y="70"/>
                    </a:lnTo>
                    <a:lnTo>
                      <a:pt x="904" y="74"/>
                    </a:lnTo>
                    <a:lnTo>
                      <a:pt x="906" y="74"/>
                    </a:lnTo>
                    <a:lnTo>
                      <a:pt x="908" y="76"/>
                    </a:lnTo>
                    <a:lnTo>
                      <a:pt x="906" y="76"/>
                    </a:lnTo>
                    <a:lnTo>
                      <a:pt x="906" y="76"/>
                    </a:lnTo>
                    <a:lnTo>
                      <a:pt x="906" y="78"/>
                    </a:lnTo>
                    <a:lnTo>
                      <a:pt x="908" y="78"/>
                    </a:lnTo>
                    <a:lnTo>
                      <a:pt x="908" y="82"/>
                    </a:lnTo>
                    <a:lnTo>
                      <a:pt x="908" y="84"/>
                    </a:lnTo>
                    <a:lnTo>
                      <a:pt x="910" y="84"/>
                    </a:lnTo>
                    <a:lnTo>
                      <a:pt x="912" y="84"/>
                    </a:lnTo>
                    <a:lnTo>
                      <a:pt x="914" y="86"/>
                    </a:lnTo>
                    <a:lnTo>
                      <a:pt x="912" y="88"/>
                    </a:lnTo>
                    <a:lnTo>
                      <a:pt x="914" y="88"/>
                    </a:lnTo>
                    <a:lnTo>
                      <a:pt x="916" y="88"/>
                    </a:lnTo>
                    <a:lnTo>
                      <a:pt x="916" y="88"/>
                    </a:lnTo>
                    <a:lnTo>
                      <a:pt x="918" y="90"/>
                    </a:lnTo>
                    <a:lnTo>
                      <a:pt x="916" y="90"/>
                    </a:lnTo>
                    <a:lnTo>
                      <a:pt x="916" y="90"/>
                    </a:lnTo>
                    <a:lnTo>
                      <a:pt x="914" y="90"/>
                    </a:lnTo>
                    <a:lnTo>
                      <a:pt x="912" y="92"/>
                    </a:lnTo>
                    <a:lnTo>
                      <a:pt x="914" y="94"/>
                    </a:lnTo>
                    <a:lnTo>
                      <a:pt x="922" y="98"/>
                    </a:lnTo>
                    <a:lnTo>
                      <a:pt x="926" y="100"/>
                    </a:lnTo>
                    <a:lnTo>
                      <a:pt x="928" y="100"/>
                    </a:lnTo>
                    <a:lnTo>
                      <a:pt x="930" y="102"/>
                    </a:lnTo>
                    <a:lnTo>
                      <a:pt x="934" y="104"/>
                    </a:lnTo>
                    <a:lnTo>
                      <a:pt x="934" y="106"/>
                    </a:lnTo>
                    <a:lnTo>
                      <a:pt x="936" y="108"/>
                    </a:lnTo>
                    <a:lnTo>
                      <a:pt x="940" y="108"/>
                    </a:lnTo>
                    <a:lnTo>
                      <a:pt x="944" y="106"/>
                    </a:lnTo>
                    <a:lnTo>
                      <a:pt x="946" y="106"/>
                    </a:lnTo>
                    <a:lnTo>
                      <a:pt x="948" y="108"/>
                    </a:lnTo>
                    <a:lnTo>
                      <a:pt x="950" y="108"/>
                    </a:lnTo>
                    <a:lnTo>
                      <a:pt x="952" y="106"/>
                    </a:lnTo>
                    <a:lnTo>
                      <a:pt x="952" y="104"/>
                    </a:lnTo>
                    <a:lnTo>
                      <a:pt x="950" y="100"/>
                    </a:lnTo>
                    <a:lnTo>
                      <a:pt x="950" y="98"/>
                    </a:lnTo>
                    <a:close/>
                    <a:moveTo>
                      <a:pt x="952" y="50"/>
                    </a:moveTo>
                    <a:lnTo>
                      <a:pt x="956" y="50"/>
                    </a:lnTo>
                    <a:lnTo>
                      <a:pt x="960" y="50"/>
                    </a:lnTo>
                    <a:lnTo>
                      <a:pt x="962" y="50"/>
                    </a:lnTo>
                    <a:lnTo>
                      <a:pt x="968" y="54"/>
                    </a:lnTo>
                    <a:lnTo>
                      <a:pt x="972" y="54"/>
                    </a:lnTo>
                    <a:lnTo>
                      <a:pt x="972" y="54"/>
                    </a:lnTo>
                    <a:lnTo>
                      <a:pt x="978" y="54"/>
                    </a:lnTo>
                    <a:lnTo>
                      <a:pt x="986" y="56"/>
                    </a:lnTo>
                    <a:lnTo>
                      <a:pt x="986" y="58"/>
                    </a:lnTo>
                    <a:lnTo>
                      <a:pt x="982" y="58"/>
                    </a:lnTo>
                    <a:lnTo>
                      <a:pt x="980" y="60"/>
                    </a:lnTo>
                    <a:lnTo>
                      <a:pt x="980" y="62"/>
                    </a:lnTo>
                    <a:lnTo>
                      <a:pt x="984" y="64"/>
                    </a:lnTo>
                    <a:lnTo>
                      <a:pt x="986" y="66"/>
                    </a:lnTo>
                    <a:lnTo>
                      <a:pt x="986" y="70"/>
                    </a:lnTo>
                    <a:lnTo>
                      <a:pt x="986" y="70"/>
                    </a:lnTo>
                    <a:lnTo>
                      <a:pt x="986" y="72"/>
                    </a:lnTo>
                    <a:lnTo>
                      <a:pt x="986" y="76"/>
                    </a:lnTo>
                    <a:lnTo>
                      <a:pt x="982" y="78"/>
                    </a:lnTo>
                    <a:lnTo>
                      <a:pt x="982" y="80"/>
                    </a:lnTo>
                    <a:lnTo>
                      <a:pt x="980" y="78"/>
                    </a:lnTo>
                    <a:lnTo>
                      <a:pt x="978" y="78"/>
                    </a:lnTo>
                    <a:lnTo>
                      <a:pt x="976" y="80"/>
                    </a:lnTo>
                    <a:lnTo>
                      <a:pt x="972" y="80"/>
                    </a:lnTo>
                    <a:lnTo>
                      <a:pt x="968" y="78"/>
                    </a:lnTo>
                    <a:lnTo>
                      <a:pt x="964" y="76"/>
                    </a:lnTo>
                    <a:lnTo>
                      <a:pt x="960" y="70"/>
                    </a:lnTo>
                    <a:lnTo>
                      <a:pt x="958" y="68"/>
                    </a:lnTo>
                    <a:lnTo>
                      <a:pt x="958" y="64"/>
                    </a:lnTo>
                    <a:lnTo>
                      <a:pt x="960" y="62"/>
                    </a:lnTo>
                    <a:lnTo>
                      <a:pt x="960" y="62"/>
                    </a:lnTo>
                    <a:lnTo>
                      <a:pt x="958" y="60"/>
                    </a:lnTo>
                    <a:lnTo>
                      <a:pt x="958" y="58"/>
                    </a:lnTo>
                    <a:lnTo>
                      <a:pt x="958" y="56"/>
                    </a:lnTo>
                    <a:lnTo>
                      <a:pt x="956" y="56"/>
                    </a:lnTo>
                    <a:lnTo>
                      <a:pt x="954" y="54"/>
                    </a:lnTo>
                    <a:lnTo>
                      <a:pt x="952" y="50"/>
                    </a:lnTo>
                    <a:close/>
                    <a:moveTo>
                      <a:pt x="542" y="114"/>
                    </a:moveTo>
                    <a:lnTo>
                      <a:pt x="546" y="112"/>
                    </a:lnTo>
                    <a:lnTo>
                      <a:pt x="548" y="110"/>
                    </a:lnTo>
                    <a:lnTo>
                      <a:pt x="550" y="106"/>
                    </a:lnTo>
                    <a:lnTo>
                      <a:pt x="552" y="104"/>
                    </a:lnTo>
                    <a:lnTo>
                      <a:pt x="552" y="104"/>
                    </a:lnTo>
                    <a:lnTo>
                      <a:pt x="552" y="102"/>
                    </a:lnTo>
                    <a:lnTo>
                      <a:pt x="558" y="98"/>
                    </a:lnTo>
                    <a:lnTo>
                      <a:pt x="560" y="98"/>
                    </a:lnTo>
                    <a:lnTo>
                      <a:pt x="562" y="98"/>
                    </a:lnTo>
                    <a:lnTo>
                      <a:pt x="562" y="98"/>
                    </a:lnTo>
                    <a:lnTo>
                      <a:pt x="564" y="96"/>
                    </a:lnTo>
                    <a:lnTo>
                      <a:pt x="566" y="94"/>
                    </a:lnTo>
                    <a:lnTo>
                      <a:pt x="568" y="94"/>
                    </a:lnTo>
                    <a:lnTo>
                      <a:pt x="572" y="90"/>
                    </a:lnTo>
                    <a:lnTo>
                      <a:pt x="572" y="88"/>
                    </a:lnTo>
                    <a:lnTo>
                      <a:pt x="574" y="86"/>
                    </a:lnTo>
                    <a:lnTo>
                      <a:pt x="576" y="82"/>
                    </a:lnTo>
                    <a:lnTo>
                      <a:pt x="576" y="80"/>
                    </a:lnTo>
                    <a:lnTo>
                      <a:pt x="572" y="76"/>
                    </a:lnTo>
                    <a:lnTo>
                      <a:pt x="570" y="72"/>
                    </a:lnTo>
                    <a:lnTo>
                      <a:pt x="570" y="70"/>
                    </a:lnTo>
                    <a:lnTo>
                      <a:pt x="568" y="68"/>
                    </a:lnTo>
                    <a:lnTo>
                      <a:pt x="564" y="68"/>
                    </a:lnTo>
                    <a:lnTo>
                      <a:pt x="564" y="68"/>
                    </a:lnTo>
                    <a:lnTo>
                      <a:pt x="562" y="68"/>
                    </a:lnTo>
                    <a:lnTo>
                      <a:pt x="558" y="66"/>
                    </a:lnTo>
                    <a:lnTo>
                      <a:pt x="556" y="62"/>
                    </a:lnTo>
                    <a:lnTo>
                      <a:pt x="554" y="62"/>
                    </a:lnTo>
                    <a:lnTo>
                      <a:pt x="554" y="64"/>
                    </a:lnTo>
                    <a:lnTo>
                      <a:pt x="552" y="64"/>
                    </a:lnTo>
                    <a:lnTo>
                      <a:pt x="552" y="62"/>
                    </a:lnTo>
                    <a:lnTo>
                      <a:pt x="550" y="60"/>
                    </a:lnTo>
                    <a:lnTo>
                      <a:pt x="548" y="60"/>
                    </a:lnTo>
                    <a:lnTo>
                      <a:pt x="548" y="62"/>
                    </a:lnTo>
                    <a:lnTo>
                      <a:pt x="546" y="62"/>
                    </a:lnTo>
                    <a:lnTo>
                      <a:pt x="544" y="58"/>
                    </a:lnTo>
                    <a:lnTo>
                      <a:pt x="542" y="58"/>
                    </a:lnTo>
                    <a:lnTo>
                      <a:pt x="542" y="58"/>
                    </a:lnTo>
                    <a:lnTo>
                      <a:pt x="544" y="60"/>
                    </a:lnTo>
                    <a:lnTo>
                      <a:pt x="544" y="62"/>
                    </a:lnTo>
                    <a:lnTo>
                      <a:pt x="542" y="64"/>
                    </a:lnTo>
                    <a:lnTo>
                      <a:pt x="542" y="66"/>
                    </a:lnTo>
                    <a:lnTo>
                      <a:pt x="542" y="66"/>
                    </a:lnTo>
                    <a:lnTo>
                      <a:pt x="540" y="64"/>
                    </a:lnTo>
                    <a:lnTo>
                      <a:pt x="540" y="56"/>
                    </a:lnTo>
                    <a:lnTo>
                      <a:pt x="538" y="56"/>
                    </a:lnTo>
                    <a:lnTo>
                      <a:pt x="534" y="54"/>
                    </a:lnTo>
                    <a:lnTo>
                      <a:pt x="532" y="54"/>
                    </a:lnTo>
                    <a:lnTo>
                      <a:pt x="530" y="54"/>
                    </a:lnTo>
                    <a:lnTo>
                      <a:pt x="528" y="56"/>
                    </a:lnTo>
                    <a:lnTo>
                      <a:pt x="530" y="58"/>
                    </a:lnTo>
                    <a:lnTo>
                      <a:pt x="532" y="58"/>
                    </a:lnTo>
                    <a:lnTo>
                      <a:pt x="534" y="62"/>
                    </a:lnTo>
                    <a:lnTo>
                      <a:pt x="532" y="62"/>
                    </a:lnTo>
                    <a:lnTo>
                      <a:pt x="530" y="62"/>
                    </a:lnTo>
                    <a:lnTo>
                      <a:pt x="530" y="60"/>
                    </a:lnTo>
                    <a:lnTo>
                      <a:pt x="528" y="60"/>
                    </a:lnTo>
                    <a:lnTo>
                      <a:pt x="526" y="60"/>
                    </a:lnTo>
                    <a:lnTo>
                      <a:pt x="528" y="62"/>
                    </a:lnTo>
                    <a:lnTo>
                      <a:pt x="528" y="62"/>
                    </a:lnTo>
                    <a:lnTo>
                      <a:pt x="528" y="64"/>
                    </a:lnTo>
                    <a:lnTo>
                      <a:pt x="528" y="66"/>
                    </a:lnTo>
                    <a:lnTo>
                      <a:pt x="528" y="68"/>
                    </a:lnTo>
                    <a:lnTo>
                      <a:pt x="530" y="68"/>
                    </a:lnTo>
                    <a:lnTo>
                      <a:pt x="532" y="70"/>
                    </a:lnTo>
                    <a:lnTo>
                      <a:pt x="532" y="72"/>
                    </a:lnTo>
                    <a:lnTo>
                      <a:pt x="534" y="78"/>
                    </a:lnTo>
                    <a:lnTo>
                      <a:pt x="536" y="80"/>
                    </a:lnTo>
                    <a:lnTo>
                      <a:pt x="538" y="80"/>
                    </a:lnTo>
                    <a:lnTo>
                      <a:pt x="536" y="82"/>
                    </a:lnTo>
                    <a:lnTo>
                      <a:pt x="534" y="82"/>
                    </a:lnTo>
                    <a:lnTo>
                      <a:pt x="534" y="86"/>
                    </a:lnTo>
                    <a:lnTo>
                      <a:pt x="534" y="90"/>
                    </a:lnTo>
                    <a:lnTo>
                      <a:pt x="536" y="94"/>
                    </a:lnTo>
                    <a:lnTo>
                      <a:pt x="536" y="96"/>
                    </a:lnTo>
                    <a:lnTo>
                      <a:pt x="538" y="98"/>
                    </a:lnTo>
                    <a:lnTo>
                      <a:pt x="538" y="100"/>
                    </a:lnTo>
                    <a:lnTo>
                      <a:pt x="536" y="100"/>
                    </a:lnTo>
                    <a:lnTo>
                      <a:pt x="538" y="104"/>
                    </a:lnTo>
                    <a:lnTo>
                      <a:pt x="540" y="108"/>
                    </a:lnTo>
                    <a:lnTo>
                      <a:pt x="542" y="110"/>
                    </a:lnTo>
                    <a:lnTo>
                      <a:pt x="542" y="112"/>
                    </a:lnTo>
                    <a:lnTo>
                      <a:pt x="542" y="114"/>
                    </a:lnTo>
                    <a:close/>
                    <a:moveTo>
                      <a:pt x="590" y="86"/>
                    </a:moveTo>
                    <a:lnTo>
                      <a:pt x="592" y="84"/>
                    </a:lnTo>
                    <a:lnTo>
                      <a:pt x="592" y="84"/>
                    </a:lnTo>
                    <a:lnTo>
                      <a:pt x="592" y="84"/>
                    </a:lnTo>
                    <a:lnTo>
                      <a:pt x="592" y="82"/>
                    </a:lnTo>
                    <a:lnTo>
                      <a:pt x="594" y="82"/>
                    </a:lnTo>
                    <a:lnTo>
                      <a:pt x="594" y="80"/>
                    </a:lnTo>
                    <a:lnTo>
                      <a:pt x="592" y="80"/>
                    </a:lnTo>
                    <a:lnTo>
                      <a:pt x="590" y="82"/>
                    </a:lnTo>
                    <a:lnTo>
                      <a:pt x="590" y="84"/>
                    </a:lnTo>
                    <a:lnTo>
                      <a:pt x="588" y="84"/>
                    </a:lnTo>
                    <a:lnTo>
                      <a:pt x="588" y="86"/>
                    </a:lnTo>
                    <a:lnTo>
                      <a:pt x="588" y="88"/>
                    </a:lnTo>
                    <a:lnTo>
                      <a:pt x="590" y="86"/>
                    </a:lnTo>
                    <a:close/>
                    <a:moveTo>
                      <a:pt x="594" y="88"/>
                    </a:moveTo>
                    <a:lnTo>
                      <a:pt x="594" y="86"/>
                    </a:lnTo>
                    <a:lnTo>
                      <a:pt x="598" y="86"/>
                    </a:lnTo>
                    <a:lnTo>
                      <a:pt x="600" y="84"/>
                    </a:lnTo>
                    <a:lnTo>
                      <a:pt x="602" y="84"/>
                    </a:lnTo>
                    <a:lnTo>
                      <a:pt x="602" y="82"/>
                    </a:lnTo>
                    <a:lnTo>
                      <a:pt x="604" y="84"/>
                    </a:lnTo>
                    <a:lnTo>
                      <a:pt x="604" y="86"/>
                    </a:lnTo>
                    <a:lnTo>
                      <a:pt x="604" y="88"/>
                    </a:lnTo>
                    <a:lnTo>
                      <a:pt x="602" y="86"/>
                    </a:lnTo>
                    <a:lnTo>
                      <a:pt x="600" y="88"/>
                    </a:lnTo>
                    <a:lnTo>
                      <a:pt x="598" y="90"/>
                    </a:lnTo>
                    <a:lnTo>
                      <a:pt x="594" y="88"/>
                    </a:lnTo>
                    <a:lnTo>
                      <a:pt x="594" y="88"/>
                    </a:lnTo>
                    <a:close/>
                    <a:moveTo>
                      <a:pt x="618" y="110"/>
                    </a:moveTo>
                    <a:lnTo>
                      <a:pt x="618" y="112"/>
                    </a:lnTo>
                    <a:lnTo>
                      <a:pt x="620" y="116"/>
                    </a:lnTo>
                    <a:lnTo>
                      <a:pt x="620" y="116"/>
                    </a:lnTo>
                    <a:lnTo>
                      <a:pt x="620" y="118"/>
                    </a:lnTo>
                    <a:lnTo>
                      <a:pt x="624" y="116"/>
                    </a:lnTo>
                    <a:lnTo>
                      <a:pt x="624" y="114"/>
                    </a:lnTo>
                    <a:lnTo>
                      <a:pt x="622" y="110"/>
                    </a:lnTo>
                    <a:lnTo>
                      <a:pt x="620" y="110"/>
                    </a:lnTo>
                    <a:lnTo>
                      <a:pt x="618" y="110"/>
                    </a:lnTo>
                    <a:close/>
                    <a:moveTo>
                      <a:pt x="848" y="184"/>
                    </a:moveTo>
                    <a:lnTo>
                      <a:pt x="848" y="184"/>
                    </a:lnTo>
                    <a:lnTo>
                      <a:pt x="850" y="182"/>
                    </a:lnTo>
                    <a:lnTo>
                      <a:pt x="848" y="180"/>
                    </a:lnTo>
                    <a:lnTo>
                      <a:pt x="846" y="180"/>
                    </a:lnTo>
                    <a:lnTo>
                      <a:pt x="846" y="182"/>
                    </a:lnTo>
                    <a:lnTo>
                      <a:pt x="846" y="184"/>
                    </a:lnTo>
                    <a:lnTo>
                      <a:pt x="846" y="184"/>
                    </a:lnTo>
                    <a:lnTo>
                      <a:pt x="848" y="184"/>
                    </a:lnTo>
                    <a:close/>
                    <a:moveTo>
                      <a:pt x="818" y="218"/>
                    </a:moveTo>
                    <a:lnTo>
                      <a:pt x="820" y="218"/>
                    </a:lnTo>
                    <a:lnTo>
                      <a:pt x="822" y="218"/>
                    </a:lnTo>
                    <a:lnTo>
                      <a:pt x="822" y="218"/>
                    </a:lnTo>
                    <a:lnTo>
                      <a:pt x="822" y="218"/>
                    </a:lnTo>
                    <a:lnTo>
                      <a:pt x="820" y="216"/>
                    </a:lnTo>
                    <a:lnTo>
                      <a:pt x="818" y="214"/>
                    </a:lnTo>
                    <a:lnTo>
                      <a:pt x="816" y="214"/>
                    </a:lnTo>
                    <a:lnTo>
                      <a:pt x="816" y="216"/>
                    </a:lnTo>
                    <a:lnTo>
                      <a:pt x="816" y="216"/>
                    </a:lnTo>
                    <a:lnTo>
                      <a:pt x="818" y="216"/>
                    </a:lnTo>
                    <a:lnTo>
                      <a:pt x="818" y="218"/>
                    </a:lnTo>
                    <a:lnTo>
                      <a:pt x="818" y="218"/>
                    </a:lnTo>
                    <a:close/>
                    <a:moveTo>
                      <a:pt x="732" y="204"/>
                    </a:moveTo>
                    <a:lnTo>
                      <a:pt x="734" y="204"/>
                    </a:lnTo>
                    <a:lnTo>
                      <a:pt x="736" y="206"/>
                    </a:lnTo>
                    <a:lnTo>
                      <a:pt x="738" y="204"/>
                    </a:lnTo>
                    <a:lnTo>
                      <a:pt x="738" y="202"/>
                    </a:lnTo>
                    <a:lnTo>
                      <a:pt x="740" y="202"/>
                    </a:lnTo>
                    <a:lnTo>
                      <a:pt x="740" y="200"/>
                    </a:lnTo>
                    <a:lnTo>
                      <a:pt x="738" y="198"/>
                    </a:lnTo>
                    <a:lnTo>
                      <a:pt x="738" y="194"/>
                    </a:lnTo>
                    <a:lnTo>
                      <a:pt x="736" y="192"/>
                    </a:lnTo>
                    <a:lnTo>
                      <a:pt x="734" y="190"/>
                    </a:lnTo>
                    <a:lnTo>
                      <a:pt x="734" y="188"/>
                    </a:lnTo>
                    <a:lnTo>
                      <a:pt x="734" y="188"/>
                    </a:lnTo>
                    <a:lnTo>
                      <a:pt x="728" y="190"/>
                    </a:lnTo>
                    <a:lnTo>
                      <a:pt x="724" y="192"/>
                    </a:lnTo>
                    <a:lnTo>
                      <a:pt x="722" y="192"/>
                    </a:lnTo>
                    <a:lnTo>
                      <a:pt x="720" y="194"/>
                    </a:lnTo>
                    <a:lnTo>
                      <a:pt x="722" y="196"/>
                    </a:lnTo>
                    <a:lnTo>
                      <a:pt x="724" y="196"/>
                    </a:lnTo>
                    <a:lnTo>
                      <a:pt x="724" y="200"/>
                    </a:lnTo>
                    <a:lnTo>
                      <a:pt x="724" y="200"/>
                    </a:lnTo>
                    <a:lnTo>
                      <a:pt x="720" y="200"/>
                    </a:lnTo>
                    <a:lnTo>
                      <a:pt x="720" y="200"/>
                    </a:lnTo>
                    <a:lnTo>
                      <a:pt x="722" y="202"/>
                    </a:lnTo>
                    <a:lnTo>
                      <a:pt x="726" y="202"/>
                    </a:lnTo>
                    <a:lnTo>
                      <a:pt x="732" y="204"/>
                    </a:lnTo>
                    <a:close/>
                    <a:moveTo>
                      <a:pt x="982" y="130"/>
                    </a:moveTo>
                    <a:lnTo>
                      <a:pt x="984" y="128"/>
                    </a:lnTo>
                    <a:lnTo>
                      <a:pt x="982" y="128"/>
                    </a:lnTo>
                    <a:lnTo>
                      <a:pt x="984" y="124"/>
                    </a:lnTo>
                    <a:lnTo>
                      <a:pt x="986" y="122"/>
                    </a:lnTo>
                    <a:lnTo>
                      <a:pt x="984" y="120"/>
                    </a:lnTo>
                    <a:lnTo>
                      <a:pt x="980" y="118"/>
                    </a:lnTo>
                    <a:lnTo>
                      <a:pt x="980" y="114"/>
                    </a:lnTo>
                    <a:lnTo>
                      <a:pt x="978" y="114"/>
                    </a:lnTo>
                    <a:lnTo>
                      <a:pt x="976" y="114"/>
                    </a:lnTo>
                    <a:lnTo>
                      <a:pt x="972" y="118"/>
                    </a:lnTo>
                    <a:lnTo>
                      <a:pt x="974" y="118"/>
                    </a:lnTo>
                    <a:lnTo>
                      <a:pt x="974" y="122"/>
                    </a:lnTo>
                    <a:lnTo>
                      <a:pt x="974" y="124"/>
                    </a:lnTo>
                    <a:lnTo>
                      <a:pt x="976" y="124"/>
                    </a:lnTo>
                    <a:lnTo>
                      <a:pt x="978" y="124"/>
                    </a:lnTo>
                    <a:lnTo>
                      <a:pt x="980" y="128"/>
                    </a:lnTo>
                    <a:lnTo>
                      <a:pt x="982" y="130"/>
                    </a:lnTo>
                    <a:close/>
                    <a:moveTo>
                      <a:pt x="990" y="148"/>
                    </a:moveTo>
                    <a:lnTo>
                      <a:pt x="990" y="146"/>
                    </a:lnTo>
                    <a:lnTo>
                      <a:pt x="992" y="144"/>
                    </a:lnTo>
                    <a:lnTo>
                      <a:pt x="996" y="142"/>
                    </a:lnTo>
                    <a:lnTo>
                      <a:pt x="1000" y="142"/>
                    </a:lnTo>
                    <a:lnTo>
                      <a:pt x="1006" y="142"/>
                    </a:lnTo>
                    <a:lnTo>
                      <a:pt x="1008" y="142"/>
                    </a:lnTo>
                    <a:lnTo>
                      <a:pt x="1014" y="142"/>
                    </a:lnTo>
                    <a:lnTo>
                      <a:pt x="1016" y="140"/>
                    </a:lnTo>
                    <a:lnTo>
                      <a:pt x="1020" y="140"/>
                    </a:lnTo>
                    <a:lnTo>
                      <a:pt x="1022" y="140"/>
                    </a:lnTo>
                    <a:lnTo>
                      <a:pt x="1026" y="138"/>
                    </a:lnTo>
                    <a:lnTo>
                      <a:pt x="1022" y="136"/>
                    </a:lnTo>
                    <a:lnTo>
                      <a:pt x="1022" y="134"/>
                    </a:lnTo>
                    <a:lnTo>
                      <a:pt x="1018" y="130"/>
                    </a:lnTo>
                    <a:lnTo>
                      <a:pt x="1014" y="126"/>
                    </a:lnTo>
                    <a:lnTo>
                      <a:pt x="1010" y="126"/>
                    </a:lnTo>
                    <a:lnTo>
                      <a:pt x="1006" y="126"/>
                    </a:lnTo>
                    <a:lnTo>
                      <a:pt x="1004" y="124"/>
                    </a:lnTo>
                    <a:lnTo>
                      <a:pt x="1002" y="124"/>
                    </a:lnTo>
                    <a:lnTo>
                      <a:pt x="1000" y="124"/>
                    </a:lnTo>
                    <a:lnTo>
                      <a:pt x="998" y="122"/>
                    </a:lnTo>
                    <a:lnTo>
                      <a:pt x="996" y="122"/>
                    </a:lnTo>
                    <a:lnTo>
                      <a:pt x="994" y="126"/>
                    </a:lnTo>
                    <a:lnTo>
                      <a:pt x="992" y="130"/>
                    </a:lnTo>
                    <a:lnTo>
                      <a:pt x="992" y="132"/>
                    </a:lnTo>
                    <a:lnTo>
                      <a:pt x="992" y="138"/>
                    </a:lnTo>
                    <a:lnTo>
                      <a:pt x="990" y="144"/>
                    </a:lnTo>
                    <a:lnTo>
                      <a:pt x="988" y="146"/>
                    </a:lnTo>
                    <a:lnTo>
                      <a:pt x="988" y="148"/>
                    </a:lnTo>
                    <a:lnTo>
                      <a:pt x="990" y="148"/>
                    </a:lnTo>
                    <a:close/>
                    <a:moveTo>
                      <a:pt x="930" y="136"/>
                    </a:moveTo>
                    <a:lnTo>
                      <a:pt x="932" y="138"/>
                    </a:lnTo>
                    <a:lnTo>
                      <a:pt x="932" y="140"/>
                    </a:lnTo>
                    <a:lnTo>
                      <a:pt x="936" y="140"/>
                    </a:lnTo>
                    <a:lnTo>
                      <a:pt x="938" y="140"/>
                    </a:lnTo>
                    <a:lnTo>
                      <a:pt x="940" y="142"/>
                    </a:lnTo>
                    <a:lnTo>
                      <a:pt x="944" y="144"/>
                    </a:lnTo>
                    <a:lnTo>
                      <a:pt x="944" y="144"/>
                    </a:lnTo>
                    <a:lnTo>
                      <a:pt x="944" y="142"/>
                    </a:lnTo>
                    <a:lnTo>
                      <a:pt x="942" y="138"/>
                    </a:lnTo>
                    <a:lnTo>
                      <a:pt x="938" y="138"/>
                    </a:lnTo>
                    <a:lnTo>
                      <a:pt x="936" y="138"/>
                    </a:lnTo>
                    <a:lnTo>
                      <a:pt x="932" y="136"/>
                    </a:lnTo>
                    <a:lnTo>
                      <a:pt x="930" y="134"/>
                    </a:lnTo>
                    <a:lnTo>
                      <a:pt x="930" y="136"/>
                    </a:lnTo>
                    <a:close/>
                    <a:moveTo>
                      <a:pt x="1008" y="214"/>
                    </a:moveTo>
                    <a:lnTo>
                      <a:pt x="1012" y="216"/>
                    </a:lnTo>
                    <a:lnTo>
                      <a:pt x="1014" y="216"/>
                    </a:lnTo>
                    <a:lnTo>
                      <a:pt x="1014" y="216"/>
                    </a:lnTo>
                    <a:lnTo>
                      <a:pt x="1016" y="214"/>
                    </a:lnTo>
                    <a:lnTo>
                      <a:pt x="1018" y="214"/>
                    </a:lnTo>
                    <a:lnTo>
                      <a:pt x="1016" y="212"/>
                    </a:lnTo>
                    <a:lnTo>
                      <a:pt x="1016" y="208"/>
                    </a:lnTo>
                    <a:lnTo>
                      <a:pt x="1014" y="210"/>
                    </a:lnTo>
                    <a:lnTo>
                      <a:pt x="1014" y="212"/>
                    </a:lnTo>
                    <a:lnTo>
                      <a:pt x="1012" y="214"/>
                    </a:lnTo>
                    <a:lnTo>
                      <a:pt x="1008" y="214"/>
                    </a:lnTo>
                    <a:lnTo>
                      <a:pt x="1008" y="214"/>
                    </a:lnTo>
                    <a:close/>
                    <a:moveTo>
                      <a:pt x="1284" y="192"/>
                    </a:moveTo>
                    <a:lnTo>
                      <a:pt x="1284" y="192"/>
                    </a:lnTo>
                    <a:lnTo>
                      <a:pt x="1284" y="190"/>
                    </a:lnTo>
                    <a:lnTo>
                      <a:pt x="1284" y="188"/>
                    </a:lnTo>
                    <a:lnTo>
                      <a:pt x="1282" y="188"/>
                    </a:lnTo>
                    <a:lnTo>
                      <a:pt x="1282" y="188"/>
                    </a:lnTo>
                    <a:lnTo>
                      <a:pt x="1284" y="192"/>
                    </a:lnTo>
                    <a:close/>
                    <a:moveTo>
                      <a:pt x="1282" y="194"/>
                    </a:moveTo>
                    <a:lnTo>
                      <a:pt x="1282" y="194"/>
                    </a:lnTo>
                    <a:lnTo>
                      <a:pt x="1282" y="192"/>
                    </a:lnTo>
                    <a:lnTo>
                      <a:pt x="1282" y="190"/>
                    </a:lnTo>
                    <a:lnTo>
                      <a:pt x="1280" y="190"/>
                    </a:lnTo>
                    <a:lnTo>
                      <a:pt x="1280" y="192"/>
                    </a:lnTo>
                    <a:lnTo>
                      <a:pt x="1282" y="194"/>
                    </a:lnTo>
                    <a:close/>
                    <a:moveTo>
                      <a:pt x="1280" y="194"/>
                    </a:moveTo>
                    <a:lnTo>
                      <a:pt x="1282" y="198"/>
                    </a:lnTo>
                    <a:lnTo>
                      <a:pt x="1282" y="200"/>
                    </a:lnTo>
                    <a:lnTo>
                      <a:pt x="1284" y="200"/>
                    </a:lnTo>
                    <a:lnTo>
                      <a:pt x="1282" y="196"/>
                    </a:lnTo>
                    <a:lnTo>
                      <a:pt x="1280" y="194"/>
                    </a:lnTo>
                    <a:lnTo>
                      <a:pt x="1280" y="194"/>
                    </a:lnTo>
                    <a:lnTo>
                      <a:pt x="1280" y="194"/>
                    </a:lnTo>
                    <a:close/>
                    <a:moveTo>
                      <a:pt x="1274" y="194"/>
                    </a:moveTo>
                    <a:lnTo>
                      <a:pt x="1274" y="196"/>
                    </a:lnTo>
                    <a:lnTo>
                      <a:pt x="1276" y="198"/>
                    </a:lnTo>
                    <a:lnTo>
                      <a:pt x="1278" y="196"/>
                    </a:lnTo>
                    <a:lnTo>
                      <a:pt x="1278" y="196"/>
                    </a:lnTo>
                    <a:lnTo>
                      <a:pt x="1278" y="194"/>
                    </a:lnTo>
                    <a:lnTo>
                      <a:pt x="1276" y="192"/>
                    </a:lnTo>
                    <a:lnTo>
                      <a:pt x="1276" y="192"/>
                    </a:lnTo>
                    <a:lnTo>
                      <a:pt x="1274" y="194"/>
                    </a:lnTo>
                    <a:close/>
                    <a:moveTo>
                      <a:pt x="1342" y="166"/>
                    </a:moveTo>
                    <a:lnTo>
                      <a:pt x="1344" y="166"/>
                    </a:lnTo>
                    <a:lnTo>
                      <a:pt x="1346" y="166"/>
                    </a:lnTo>
                    <a:lnTo>
                      <a:pt x="1348" y="164"/>
                    </a:lnTo>
                    <a:lnTo>
                      <a:pt x="1348" y="160"/>
                    </a:lnTo>
                    <a:lnTo>
                      <a:pt x="1346" y="158"/>
                    </a:lnTo>
                    <a:lnTo>
                      <a:pt x="1346" y="158"/>
                    </a:lnTo>
                    <a:lnTo>
                      <a:pt x="1346" y="156"/>
                    </a:lnTo>
                    <a:lnTo>
                      <a:pt x="1344" y="154"/>
                    </a:lnTo>
                    <a:lnTo>
                      <a:pt x="1342" y="154"/>
                    </a:lnTo>
                    <a:lnTo>
                      <a:pt x="1340" y="154"/>
                    </a:lnTo>
                    <a:lnTo>
                      <a:pt x="1338" y="154"/>
                    </a:lnTo>
                    <a:lnTo>
                      <a:pt x="1336" y="154"/>
                    </a:lnTo>
                    <a:lnTo>
                      <a:pt x="1336" y="154"/>
                    </a:lnTo>
                    <a:lnTo>
                      <a:pt x="1334" y="154"/>
                    </a:lnTo>
                    <a:lnTo>
                      <a:pt x="1334" y="156"/>
                    </a:lnTo>
                    <a:lnTo>
                      <a:pt x="1332" y="156"/>
                    </a:lnTo>
                    <a:lnTo>
                      <a:pt x="1332" y="158"/>
                    </a:lnTo>
                    <a:lnTo>
                      <a:pt x="1332" y="162"/>
                    </a:lnTo>
                    <a:lnTo>
                      <a:pt x="1334" y="162"/>
                    </a:lnTo>
                    <a:lnTo>
                      <a:pt x="1336" y="162"/>
                    </a:lnTo>
                    <a:lnTo>
                      <a:pt x="1338" y="164"/>
                    </a:lnTo>
                    <a:lnTo>
                      <a:pt x="1342" y="166"/>
                    </a:lnTo>
                    <a:close/>
                    <a:moveTo>
                      <a:pt x="1356" y="160"/>
                    </a:moveTo>
                    <a:lnTo>
                      <a:pt x="1358" y="158"/>
                    </a:lnTo>
                    <a:lnTo>
                      <a:pt x="1360" y="156"/>
                    </a:lnTo>
                    <a:lnTo>
                      <a:pt x="1356" y="158"/>
                    </a:lnTo>
                    <a:lnTo>
                      <a:pt x="1356" y="158"/>
                    </a:lnTo>
                    <a:lnTo>
                      <a:pt x="1356" y="160"/>
                    </a:lnTo>
                    <a:close/>
                    <a:moveTo>
                      <a:pt x="1374" y="820"/>
                    </a:moveTo>
                    <a:lnTo>
                      <a:pt x="1374" y="816"/>
                    </a:lnTo>
                    <a:lnTo>
                      <a:pt x="1374" y="814"/>
                    </a:lnTo>
                    <a:lnTo>
                      <a:pt x="1374" y="812"/>
                    </a:lnTo>
                    <a:lnTo>
                      <a:pt x="1372" y="808"/>
                    </a:lnTo>
                    <a:lnTo>
                      <a:pt x="1372" y="804"/>
                    </a:lnTo>
                    <a:lnTo>
                      <a:pt x="1374" y="802"/>
                    </a:lnTo>
                    <a:lnTo>
                      <a:pt x="1376" y="804"/>
                    </a:lnTo>
                    <a:lnTo>
                      <a:pt x="1376" y="806"/>
                    </a:lnTo>
                    <a:lnTo>
                      <a:pt x="1378" y="806"/>
                    </a:lnTo>
                    <a:lnTo>
                      <a:pt x="1382" y="806"/>
                    </a:lnTo>
                    <a:lnTo>
                      <a:pt x="1382" y="804"/>
                    </a:lnTo>
                    <a:lnTo>
                      <a:pt x="1384" y="804"/>
                    </a:lnTo>
                    <a:lnTo>
                      <a:pt x="1384" y="806"/>
                    </a:lnTo>
                    <a:lnTo>
                      <a:pt x="1384" y="806"/>
                    </a:lnTo>
                    <a:lnTo>
                      <a:pt x="1384" y="808"/>
                    </a:lnTo>
                    <a:lnTo>
                      <a:pt x="1386" y="812"/>
                    </a:lnTo>
                    <a:lnTo>
                      <a:pt x="1388" y="814"/>
                    </a:lnTo>
                    <a:lnTo>
                      <a:pt x="1388" y="814"/>
                    </a:lnTo>
                    <a:lnTo>
                      <a:pt x="1388" y="814"/>
                    </a:lnTo>
                    <a:lnTo>
                      <a:pt x="1388" y="812"/>
                    </a:lnTo>
                    <a:lnTo>
                      <a:pt x="1388" y="810"/>
                    </a:lnTo>
                    <a:lnTo>
                      <a:pt x="1388" y="806"/>
                    </a:lnTo>
                    <a:lnTo>
                      <a:pt x="1386" y="804"/>
                    </a:lnTo>
                    <a:lnTo>
                      <a:pt x="1386" y="800"/>
                    </a:lnTo>
                    <a:lnTo>
                      <a:pt x="1384" y="800"/>
                    </a:lnTo>
                    <a:lnTo>
                      <a:pt x="1382" y="800"/>
                    </a:lnTo>
                    <a:lnTo>
                      <a:pt x="1382" y="800"/>
                    </a:lnTo>
                    <a:lnTo>
                      <a:pt x="1378" y="798"/>
                    </a:lnTo>
                    <a:lnTo>
                      <a:pt x="1378" y="794"/>
                    </a:lnTo>
                    <a:lnTo>
                      <a:pt x="1376" y="792"/>
                    </a:lnTo>
                    <a:lnTo>
                      <a:pt x="1372" y="788"/>
                    </a:lnTo>
                    <a:lnTo>
                      <a:pt x="1370" y="788"/>
                    </a:lnTo>
                    <a:lnTo>
                      <a:pt x="1368" y="786"/>
                    </a:lnTo>
                    <a:lnTo>
                      <a:pt x="1368" y="782"/>
                    </a:lnTo>
                    <a:lnTo>
                      <a:pt x="1366" y="778"/>
                    </a:lnTo>
                    <a:lnTo>
                      <a:pt x="1366" y="776"/>
                    </a:lnTo>
                    <a:lnTo>
                      <a:pt x="1366" y="772"/>
                    </a:lnTo>
                    <a:lnTo>
                      <a:pt x="1364" y="766"/>
                    </a:lnTo>
                    <a:lnTo>
                      <a:pt x="1364" y="764"/>
                    </a:lnTo>
                    <a:lnTo>
                      <a:pt x="1364" y="760"/>
                    </a:lnTo>
                    <a:lnTo>
                      <a:pt x="1364" y="758"/>
                    </a:lnTo>
                    <a:lnTo>
                      <a:pt x="1362" y="754"/>
                    </a:lnTo>
                    <a:lnTo>
                      <a:pt x="1362" y="752"/>
                    </a:lnTo>
                    <a:lnTo>
                      <a:pt x="1364" y="750"/>
                    </a:lnTo>
                    <a:lnTo>
                      <a:pt x="1364" y="750"/>
                    </a:lnTo>
                    <a:lnTo>
                      <a:pt x="1364" y="750"/>
                    </a:lnTo>
                    <a:lnTo>
                      <a:pt x="1366" y="750"/>
                    </a:lnTo>
                    <a:lnTo>
                      <a:pt x="1368" y="750"/>
                    </a:lnTo>
                    <a:lnTo>
                      <a:pt x="1372" y="750"/>
                    </a:lnTo>
                    <a:lnTo>
                      <a:pt x="1374" y="750"/>
                    </a:lnTo>
                    <a:lnTo>
                      <a:pt x="1376" y="754"/>
                    </a:lnTo>
                    <a:lnTo>
                      <a:pt x="1378" y="756"/>
                    </a:lnTo>
                    <a:lnTo>
                      <a:pt x="1382" y="758"/>
                    </a:lnTo>
                    <a:lnTo>
                      <a:pt x="1382" y="760"/>
                    </a:lnTo>
                    <a:lnTo>
                      <a:pt x="1384" y="762"/>
                    </a:lnTo>
                    <a:lnTo>
                      <a:pt x="1382" y="758"/>
                    </a:lnTo>
                    <a:lnTo>
                      <a:pt x="1380" y="754"/>
                    </a:lnTo>
                    <a:lnTo>
                      <a:pt x="1378" y="752"/>
                    </a:lnTo>
                    <a:lnTo>
                      <a:pt x="1374" y="750"/>
                    </a:lnTo>
                    <a:lnTo>
                      <a:pt x="1374" y="746"/>
                    </a:lnTo>
                    <a:lnTo>
                      <a:pt x="1374" y="744"/>
                    </a:lnTo>
                    <a:lnTo>
                      <a:pt x="1372" y="744"/>
                    </a:lnTo>
                    <a:lnTo>
                      <a:pt x="1370" y="738"/>
                    </a:lnTo>
                    <a:lnTo>
                      <a:pt x="1368" y="736"/>
                    </a:lnTo>
                    <a:lnTo>
                      <a:pt x="1366" y="736"/>
                    </a:lnTo>
                    <a:lnTo>
                      <a:pt x="1366" y="732"/>
                    </a:lnTo>
                    <a:lnTo>
                      <a:pt x="1362" y="728"/>
                    </a:lnTo>
                    <a:lnTo>
                      <a:pt x="1360" y="722"/>
                    </a:lnTo>
                    <a:lnTo>
                      <a:pt x="1358" y="720"/>
                    </a:lnTo>
                    <a:lnTo>
                      <a:pt x="1354" y="714"/>
                    </a:lnTo>
                    <a:lnTo>
                      <a:pt x="1352" y="710"/>
                    </a:lnTo>
                    <a:lnTo>
                      <a:pt x="1350" y="708"/>
                    </a:lnTo>
                    <a:lnTo>
                      <a:pt x="1350" y="706"/>
                    </a:lnTo>
                    <a:lnTo>
                      <a:pt x="1348" y="702"/>
                    </a:lnTo>
                    <a:lnTo>
                      <a:pt x="1346" y="702"/>
                    </a:lnTo>
                    <a:lnTo>
                      <a:pt x="1346" y="704"/>
                    </a:lnTo>
                    <a:lnTo>
                      <a:pt x="1346" y="704"/>
                    </a:lnTo>
                    <a:lnTo>
                      <a:pt x="1346" y="702"/>
                    </a:lnTo>
                    <a:lnTo>
                      <a:pt x="1346" y="700"/>
                    </a:lnTo>
                    <a:lnTo>
                      <a:pt x="1344" y="698"/>
                    </a:lnTo>
                    <a:lnTo>
                      <a:pt x="1342" y="698"/>
                    </a:lnTo>
                    <a:lnTo>
                      <a:pt x="1340" y="694"/>
                    </a:lnTo>
                    <a:lnTo>
                      <a:pt x="1340" y="692"/>
                    </a:lnTo>
                    <a:lnTo>
                      <a:pt x="1338" y="690"/>
                    </a:lnTo>
                    <a:lnTo>
                      <a:pt x="1338" y="686"/>
                    </a:lnTo>
                    <a:lnTo>
                      <a:pt x="1338" y="684"/>
                    </a:lnTo>
                    <a:lnTo>
                      <a:pt x="1338" y="686"/>
                    </a:lnTo>
                    <a:lnTo>
                      <a:pt x="1338" y="682"/>
                    </a:lnTo>
                    <a:lnTo>
                      <a:pt x="1338" y="678"/>
                    </a:lnTo>
                    <a:lnTo>
                      <a:pt x="1336" y="674"/>
                    </a:lnTo>
                    <a:lnTo>
                      <a:pt x="1334" y="674"/>
                    </a:lnTo>
                    <a:lnTo>
                      <a:pt x="1332" y="670"/>
                    </a:lnTo>
                    <a:lnTo>
                      <a:pt x="1332" y="670"/>
                    </a:lnTo>
                    <a:lnTo>
                      <a:pt x="1330" y="668"/>
                    </a:lnTo>
                    <a:lnTo>
                      <a:pt x="1330" y="668"/>
                    </a:lnTo>
                    <a:lnTo>
                      <a:pt x="1332" y="666"/>
                    </a:lnTo>
                    <a:lnTo>
                      <a:pt x="1334" y="668"/>
                    </a:lnTo>
                    <a:lnTo>
                      <a:pt x="1336" y="672"/>
                    </a:lnTo>
                    <a:lnTo>
                      <a:pt x="1334" y="668"/>
                    </a:lnTo>
                    <a:lnTo>
                      <a:pt x="1332" y="664"/>
                    </a:lnTo>
                    <a:lnTo>
                      <a:pt x="1330" y="662"/>
                    </a:lnTo>
                    <a:lnTo>
                      <a:pt x="1328" y="662"/>
                    </a:lnTo>
                    <a:lnTo>
                      <a:pt x="1328" y="660"/>
                    </a:lnTo>
                    <a:lnTo>
                      <a:pt x="1322" y="656"/>
                    </a:lnTo>
                    <a:lnTo>
                      <a:pt x="1320" y="654"/>
                    </a:lnTo>
                    <a:lnTo>
                      <a:pt x="1320" y="648"/>
                    </a:lnTo>
                    <a:lnTo>
                      <a:pt x="1320" y="648"/>
                    </a:lnTo>
                    <a:lnTo>
                      <a:pt x="1316" y="646"/>
                    </a:lnTo>
                    <a:lnTo>
                      <a:pt x="1314" y="642"/>
                    </a:lnTo>
                    <a:lnTo>
                      <a:pt x="1312" y="642"/>
                    </a:lnTo>
                    <a:lnTo>
                      <a:pt x="1312" y="642"/>
                    </a:lnTo>
                    <a:lnTo>
                      <a:pt x="1312" y="644"/>
                    </a:lnTo>
                    <a:lnTo>
                      <a:pt x="1314" y="646"/>
                    </a:lnTo>
                    <a:lnTo>
                      <a:pt x="1312" y="646"/>
                    </a:lnTo>
                    <a:lnTo>
                      <a:pt x="1310" y="644"/>
                    </a:lnTo>
                    <a:lnTo>
                      <a:pt x="1308" y="646"/>
                    </a:lnTo>
                    <a:lnTo>
                      <a:pt x="1312" y="648"/>
                    </a:lnTo>
                    <a:lnTo>
                      <a:pt x="1316" y="650"/>
                    </a:lnTo>
                    <a:lnTo>
                      <a:pt x="1316" y="652"/>
                    </a:lnTo>
                    <a:lnTo>
                      <a:pt x="1316" y="656"/>
                    </a:lnTo>
                    <a:lnTo>
                      <a:pt x="1318" y="654"/>
                    </a:lnTo>
                    <a:lnTo>
                      <a:pt x="1318" y="654"/>
                    </a:lnTo>
                    <a:lnTo>
                      <a:pt x="1320" y="656"/>
                    </a:lnTo>
                    <a:lnTo>
                      <a:pt x="1318" y="658"/>
                    </a:lnTo>
                    <a:lnTo>
                      <a:pt x="1318" y="658"/>
                    </a:lnTo>
                    <a:lnTo>
                      <a:pt x="1318" y="660"/>
                    </a:lnTo>
                    <a:lnTo>
                      <a:pt x="1318" y="660"/>
                    </a:lnTo>
                    <a:lnTo>
                      <a:pt x="1320" y="662"/>
                    </a:lnTo>
                    <a:lnTo>
                      <a:pt x="1318" y="664"/>
                    </a:lnTo>
                    <a:lnTo>
                      <a:pt x="1316" y="662"/>
                    </a:lnTo>
                    <a:lnTo>
                      <a:pt x="1314" y="660"/>
                    </a:lnTo>
                    <a:lnTo>
                      <a:pt x="1312" y="662"/>
                    </a:lnTo>
                    <a:lnTo>
                      <a:pt x="1312" y="666"/>
                    </a:lnTo>
                    <a:lnTo>
                      <a:pt x="1314" y="668"/>
                    </a:lnTo>
                    <a:lnTo>
                      <a:pt x="1314" y="670"/>
                    </a:lnTo>
                    <a:lnTo>
                      <a:pt x="1318" y="674"/>
                    </a:lnTo>
                    <a:lnTo>
                      <a:pt x="1318" y="678"/>
                    </a:lnTo>
                    <a:lnTo>
                      <a:pt x="1320" y="682"/>
                    </a:lnTo>
                    <a:lnTo>
                      <a:pt x="1320" y="684"/>
                    </a:lnTo>
                    <a:lnTo>
                      <a:pt x="1320" y="688"/>
                    </a:lnTo>
                    <a:lnTo>
                      <a:pt x="1322" y="694"/>
                    </a:lnTo>
                    <a:lnTo>
                      <a:pt x="1324" y="698"/>
                    </a:lnTo>
                    <a:lnTo>
                      <a:pt x="1326" y="700"/>
                    </a:lnTo>
                    <a:lnTo>
                      <a:pt x="1328" y="700"/>
                    </a:lnTo>
                    <a:lnTo>
                      <a:pt x="1326" y="702"/>
                    </a:lnTo>
                    <a:lnTo>
                      <a:pt x="1332" y="708"/>
                    </a:lnTo>
                    <a:lnTo>
                      <a:pt x="1334" y="708"/>
                    </a:lnTo>
                    <a:lnTo>
                      <a:pt x="1338" y="712"/>
                    </a:lnTo>
                    <a:lnTo>
                      <a:pt x="1338" y="716"/>
                    </a:lnTo>
                    <a:lnTo>
                      <a:pt x="1338" y="720"/>
                    </a:lnTo>
                    <a:lnTo>
                      <a:pt x="1340" y="722"/>
                    </a:lnTo>
                    <a:lnTo>
                      <a:pt x="1340" y="724"/>
                    </a:lnTo>
                    <a:lnTo>
                      <a:pt x="1342" y="726"/>
                    </a:lnTo>
                    <a:lnTo>
                      <a:pt x="1344" y="730"/>
                    </a:lnTo>
                    <a:lnTo>
                      <a:pt x="1344" y="730"/>
                    </a:lnTo>
                    <a:lnTo>
                      <a:pt x="1344" y="732"/>
                    </a:lnTo>
                    <a:lnTo>
                      <a:pt x="1346" y="736"/>
                    </a:lnTo>
                    <a:lnTo>
                      <a:pt x="1346" y="738"/>
                    </a:lnTo>
                    <a:lnTo>
                      <a:pt x="1348" y="742"/>
                    </a:lnTo>
                    <a:lnTo>
                      <a:pt x="1348" y="746"/>
                    </a:lnTo>
                    <a:lnTo>
                      <a:pt x="1350" y="748"/>
                    </a:lnTo>
                    <a:lnTo>
                      <a:pt x="1348" y="750"/>
                    </a:lnTo>
                    <a:lnTo>
                      <a:pt x="1350" y="754"/>
                    </a:lnTo>
                    <a:lnTo>
                      <a:pt x="1352" y="760"/>
                    </a:lnTo>
                    <a:lnTo>
                      <a:pt x="1350" y="762"/>
                    </a:lnTo>
                    <a:lnTo>
                      <a:pt x="1352" y="764"/>
                    </a:lnTo>
                    <a:lnTo>
                      <a:pt x="1354" y="766"/>
                    </a:lnTo>
                    <a:lnTo>
                      <a:pt x="1358" y="772"/>
                    </a:lnTo>
                    <a:lnTo>
                      <a:pt x="1358" y="774"/>
                    </a:lnTo>
                    <a:lnTo>
                      <a:pt x="1360" y="778"/>
                    </a:lnTo>
                    <a:lnTo>
                      <a:pt x="1360" y="784"/>
                    </a:lnTo>
                    <a:lnTo>
                      <a:pt x="1360" y="788"/>
                    </a:lnTo>
                    <a:lnTo>
                      <a:pt x="1362" y="792"/>
                    </a:lnTo>
                    <a:lnTo>
                      <a:pt x="1362" y="794"/>
                    </a:lnTo>
                    <a:lnTo>
                      <a:pt x="1366" y="798"/>
                    </a:lnTo>
                    <a:lnTo>
                      <a:pt x="1366" y="800"/>
                    </a:lnTo>
                    <a:lnTo>
                      <a:pt x="1366" y="804"/>
                    </a:lnTo>
                    <a:lnTo>
                      <a:pt x="1366" y="808"/>
                    </a:lnTo>
                    <a:lnTo>
                      <a:pt x="1366" y="812"/>
                    </a:lnTo>
                    <a:lnTo>
                      <a:pt x="1368" y="814"/>
                    </a:lnTo>
                    <a:lnTo>
                      <a:pt x="1370" y="818"/>
                    </a:lnTo>
                    <a:lnTo>
                      <a:pt x="1374" y="820"/>
                    </a:lnTo>
                    <a:close/>
                    <a:moveTo>
                      <a:pt x="1248" y="646"/>
                    </a:moveTo>
                    <a:lnTo>
                      <a:pt x="1250" y="646"/>
                    </a:lnTo>
                    <a:lnTo>
                      <a:pt x="1250" y="644"/>
                    </a:lnTo>
                    <a:lnTo>
                      <a:pt x="1250" y="642"/>
                    </a:lnTo>
                    <a:lnTo>
                      <a:pt x="1252" y="644"/>
                    </a:lnTo>
                    <a:lnTo>
                      <a:pt x="1252" y="646"/>
                    </a:lnTo>
                    <a:lnTo>
                      <a:pt x="1256" y="646"/>
                    </a:lnTo>
                    <a:lnTo>
                      <a:pt x="1256" y="644"/>
                    </a:lnTo>
                    <a:lnTo>
                      <a:pt x="1256" y="642"/>
                    </a:lnTo>
                    <a:lnTo>
                      <a:pt x="1256" y="642"/>
                    </a:lnTo>
                    <a:lnTo>
                      <a:pt x="1256" y="640"/>
                    </a:lnTo>
                    <a:lnTo>
                      <a:pt x="1258" y="638"/>
                    </a:lnTo>
                    <a:lnTo>
                      <a:pt x="1258" y="638"/>
                    </a:lnTo>
                    <a:lnTo>
                      <a:pt x="1256" y="638"/>
                    </a:lnTo>
                    <a:lnTo>
                      <a:pt x="1256" y="638"/>
                    </a:lnTo>
                    <a:lnTo>
                      <a:pt x="1254" y="640"/>
                    </a:lnTo>
                    <a:lnTo>
                      <a:pt x="1254" y="638"/>
                    </a:lnTo>
                    <a:lnTo>
                      <a:pt x="1256" y="638"/>
                    </a:lnTo>
                    <a:lnTo>
                      <a:pt x="1256" y="636"/>
                    </a:lnTo>
                    <a:lnTo>
                      <a:pt x="1254" y="636"/>
                    </a:lnTo>
                    <a:lnTo>
                      <a:pt x="1252" y="636"/>
                    </a:lnTo>
                    <a:lnTo>
                      <a:pt x="1250" y="636"/>
                    </a:lnTo>
                    <a:lnTo>
                      <a:pt x="1248" y="636"/>
                    </a:lnTo>
                    <a:lnTo>
                      <a:pt x="1248" y="638"/>
                    </a:lnTo>
                    <a:lnTo>
                      <a:pt x="1246" y="640"/>
                    </a:lnTo>
                    <a:lnTo>
                      <a:pt x="1246" y="642"/>
                    </a:lnTo>
                    <a:lnTo>
                      <a:pt x="1248" y="646"/>
                    </a:lnTo>
                    <a:close/>
                    <a:moveTo>
                      <a:pt x="1240" y="644"/>
                    </a:moveTo>
                    <a:lnTo>
                      <a:pt x="1242" y="642"/>
                    </a:lnTo>
                    <a:lnTo>
                      <a:pt x="1242" y="642"/>
                    </a:lnTo>
                    <a:lnTo>
                      <a:pt x="1242" y="642"/>
                    </a:lnTo>
                    <a:lnTo>
                      <a:pt x="1244" y="642"/>
                    </a:lnTo>
                    <a:lnTo>
                      <a:pt x="1244" y="642"/>
                    </a:lnTo>
                    <a:lnTo>
                      <a:pt x="1244" y="640"/>
                    </a:lnTo>
                    <a:lnTo>
                      <a:pt x="1244" y="638"/>
                    </a:lnTo>
                    <a:lnTo>
                      <a:pt x="1244" y="638"/>
                    </a:lnTo>
                    <a:lnTo>
                      <a:pt x="1242" y="638"/>
                    </a:lnTo>
                    <a:lnTo>
                      <a:pt x="1242" y="638"/>
                    </a:lnTo>
                    <a:lnTo>
                      <a:pt x="1240" y="640"/>
                    </a:lnTo>
                    <a:lnTo>
                      <a:pt x="1240" y="642"/>
                    </a:lnTo>
                    <a:lnTo>
                      <a:pt x="1240" y="644"/>
                    </a:lnTo>
                    <a:close/>
                    <a:moveTo>
                      <a:pt x="1256" y="652"/>
                    </a:moveTo>
                    <a:lnTo>
                      <a:pt x="1258" y="652"/>
                    </a:lnTo>
                    <a:lnTo>
                      <a:pt x="1258" y="652"/>
                    </a:lnTo>
                    <a:lnTo>
                      <a:pt x="1260" y="650"/>
                    </a:lnTo>
                    <a:lnTo>
                      <a:pt x="1258" y="648"/>
                    </a:lnTo>
                    <a:lnTo>
                      <a:pt x="1258" y="648"/>
                    </a:lnTo>
                    <a:lnTo>
                      <a:pt x="1258" y="650"/>
                    </a:lnTo>
                    <a:lnTo>
                      <a:pt x="1256" y="652"/>
                    </a:lnTo>
                    <a:close/>
                    <a:moveTo>
                      <a:pt x="1254" y="648"/>
                    </a:moveTo>
                    <a:lnTo>
                      <a:pt x="1254" y="650"/>
                    </a:lnTo>
                    <a:lnTo>
                      <a:pt x="1256" y="652"/>
                    </a:lnTo>
                    <a:lnTo>
                      <a:pt x="1256" y="650"/>
                    </a:lnTo>
                    <a:lnTo>
                      <a:pt x="1256" y="648"/>
                    </a:lnTo>
                    <a:lnTo>
                      <a:pt x="1256" y="648"/>
                    </a:lnTo>
                    <a:lnTo>
                      <a:pt x="1254" y="648"/>
                    </a:lnTo>
                    <a:close/>
                    <a:moveTo>
                      <a:pt x="1256" y="660"/>
                    </a:moveTo>
                    <a:lnTo>
                      <a:pt x="1256" y="658"/>
                    </a:lnTo>
                    <a:lnTo>
                      <a:pt x="1258" y="658"/>
                    </a:lnTo>
                    <a:lnTo>
                      <a:pt x="1258" y="656"/>
                    </a:lnTo>
                    <a:lnTo>
                      <a:pt x="1258" y="654"/>
                    </a:lnTo>
                    <a:lnTo>
                      <a:pt x="1258" y="654"/>
                    </a:lnTo>
                    <a:lnTo>
                      <a:pt x="1256" y="654"/>
                    </a:lnTo>
                    <a:lnTo>
                      <a:pt x="1254" y="656"/>
                    </a:lnTo>
                    <a:lnTo>
                      <a:pt x="1254" y="658"/>
                    </a:lnTo>
                    <a:lnTo>
                      <a:pt x="1256" y="660"/>
                    </a:lnTo>
                    <a:close/>
                    <a:moveTo>
                      <a:pt x="1350" y="516"/>
                    </a:moveTo>
                    <a:lnTo>
                      <a:pt x="1350" y="516"/>
                    </a:lnTo>
                    <a:lnTo>
                      <a:pt x="1352" y="514"/>
                    </a:lnTo>
                    <a:lnTo>
                      <a:pt x="1352" y="512"/>
                    </a:lnTo>
                    <a:lnTo>
                      <a:pt x="1350" y="512"/>
                    </a:lnTo>
                    <a:lnTo>
                      <a:pt x="1350" y="514"/>
                    </a:lnTo>
                    <a:lnTo>
                      <a:pt x="1350" y="516"/>
                    </a:lnTo>
                    <a:close/>
                    <a:moveTo>
                      <a:pt x="1500" y="500"/>
                    </a:moveTo>
                    <a:lnTo>
                      <a:pt x="1500" y="500"/>
                    </a:lnTo>
                    <a:lnTo>
                      <a:pt x="1500" y="498"/>
                    </a:lnTo>
                    <a:lnTo>
                      <a:pt x="1500" y="496"/>
                    </a:lnTo>
                    <a:lnTo>
                      <a:pt x="1500" y="494"/>
                    </a:lnTo>
                    <a:lnTo>
                      <a:pt x="1500" y="494"/>
                    </a:lnTo>
                    <a:lnTo>
                      <a:pt x="1500" y="490"/>
                    </a:lnTo>
                    <a:lnTo>
                      <a:pt x="1502" y="488"/>
                    </a:lnTo>
                    <a:lnTo>
                      <a:pt x="1506" y="486"/>
                    </a:lnTo>
                    <a:lnTo>
                      <a:pt x="1506" y="486"/>
                    </a:lnTo>
                    <a:lnTo>
                      <a:pt x="1506" y="482"/>
                    </a:lnTo>
                    <a:lnTo>
                      <a:pt x="1506" y="480"/>
                    </a:lnTo>
                    <a:lnTo>
                      <a:pt x="1502" y="476"/>
                    </a:lnTo>
                    <a:lnTo>
                      <a:pt x="1500" y="476"/>
                    </a:lnTo>
                    <a:lnTo>
                      <a:pt x="1500" y="476"/>
                    </a:lnTo>
                    <a:lnTo>
                      <a:pt x="1500" y="478"/>
                    </a:lnTo>
                    <a:lnTo>
                      <a:pt x="1498" y="478"/>
                    </a:lnTo>
                    <a:lnTo>
                      <a:pt x="1496" y="482"/>
                    </a:lnTo>
                    <a:lnTo>
                      <a:pt x="1494" y="482"/>
                    </a:lnTo>
                    <a:lnTo>
                      <a:pt x="1492" y="486"/>
                    </a:lnTo>
                    <a:lnTo>
                      <a:pt x="1494" y="486"/>
                    </a:lnTo>
                    <a:lnTo>
                      <a:pt x="1496" y="484"/>
                    </a:lnTo>
                    <a:lnTo>
                      <a:pt x="1496" y="484"/>
                    </a:lnTo>
                    <a:lnTo>
                      <a:pt x="1496" y="486"/>
                    </a:lnTo>
                    <a:lnTo>
                      <a:pt x="1496" y="490"/>
                    </a:lnTo>
                    <a:lnTo>
                      <a:pt x="1498" y="492"/>
                    </a:lnTo>
                    <a:lnTo>
                      <a:pt x="1498" y="496"/>
                    </a:lnTo>
                    <a:lnTo>
                      <a:pt x="1498" y="496"/>
                    </a:lnTo>
                    <a:lnTo>
                      <a:pt x="1498" y="498"/>
                    </a:lnTo>
                    <a:lnTo>
                      <a:pt x="1500" y="500"/>
                    </a:lnTo>
                    <a:close/>
                    <a:moveTo>
                      <a:pt x="1588" y="578"/>
                    </a:moveTo>
                    <a:lnTo>
                      <a:pt x="1590" y="580"/>
                    </a:lnTo>
                    <a:lnTo>
                      <a:pt x="1592" y="580"/>
                    </a:lnTo>
                    <a:lnTo>
                      <a:pt x="1594" y="582"/>
                    </a:lnTo>
                    <a:lnTo>
                      <a:pt x="1598" y="584"/>
                    </a:lnTo>
                    <a:lnTo>
                      <a:pt x="1600" y="584"/>
                    </a:lnTo>
                    <a:lnTo>
                      <a:pt x="1604" y="584"/>
                    </a:lnTo>
                    <a:lnTo>
                      <a:pt x="1602" y="584"/>
                    </a:lnTo>
                    <a:lnTo>
                      <a:pt x="1598" y="582"/>
                    </a:lnTo>
                    <a:lnTo>
                      <a:pt x="1596" y="580"/>
                    </a:lnTo>
                    <a:lnTo>
                      <a:pt x="1594" y="580"/>
                    </a:lnTo>
                    <a:lnTo>
                      <a:pt x="1592" y="578"/>
                    </a:lnTo>
                    <a:lnTo>
                      <a:pt x="1590" y="578"/>
                    </a:lnTo>
                    <a:lnTo>
                      <a:pt x="1588" y="578"/>
                    </a:lnTo>
                    <a:close/>
                    <a:moveTo>
                      <a:pt x="1562" y="572"/>
                    </a:moveTo>
                    <a:lnTo>
                      <a:pt x="1564" y="572"/>
                    </a:lnTo>
                    <a:lnTo>
                      <a:pt x="1566" y="572"/>
                    </a:lnTo>
                    <a:lnTo>
                      <a:pt x="1568" y="574"/>
                    </a:lnTo>
                    <a:lnTo>
                      <a:pt x="1568" y="576"/>
                    </a:lnTo>
                    <a:lnTo>
                      <a:pt x="1570" y="578"/>
                    </a:lnTo>
                    <a:lnTo>
                      <a:pt x="1572" y="578"/>
                    </a:lnTo>
                    <a:lnTo>
                      <a:pt x="1574" y="580"/>
                    </a:lnTo>
                    <a:lnTo>
                      <a:pt x="1576" y="582"/>
                    </a:lnTo>
                    <a:lnTo>
                      <a:pt x="1576" y="580"/>
                    </a:lnTo>
                    <a:lnTo>
                      <a:pt x="1578" y="584"/>
                    </a:lnTo>
                    <a:lnTo>
                      <a:pt x="1582" y="584"/>
                    </a:lnTo>
                    <a:lnTo>
                      <a:pt x="1582" y="582"/>
                    </a:lnTo>
                    <a:lnTo>
                      <a:pt x="1580" y="580"/>
                    </a:lnTo>
                    <a:lnTo>
                      <a:pt x="1578" y="578"/>
                    </a:lnTo>
                    <a:lnTo>
                      <a:pt x="1574" y="576"/>
                    </a:lnTo>
                    <a:lnTo>
                      <a:pt x="1574" y="574"/>
                    </a:lnTo>
                    <a:lnTo>
                      <a:pt x="1572" y="574"/>
                    </a:lnTo>
                    <a:lnTo>
                      <a:pt x="1570" y="570"/>
                    </a:lnTo>
                    <a:lnTo>
                      <a:pt x="1570" y="570"/>
                    </a:lnTo>
                    <a:lnTo>
                      <a:pt x="1570" y="568"/>
                    </a:lnTo>
                    <a:lnTo>
                      <a:pt x="1568" y="568"/>
                    </a:lnTo>
                    <a:lnTo>
                      <a:pt x="1566" y="568"/>
                    </a:lnTo>
                    <a:lnTo>
                      <a:pt x="1564" y="568"/>
                    </a:lnTo>
                    <a:lnTo>
                      <a:pt x="1562" y="570"/>
                    </a:lnTo>
                    <a:lnTo>
                      <a:pt x="1562" y="572"/>
                    </a:lnTo>
                    <a:close/>
                    <a:moveTo>
                      <a:pt x="1502" y="700"/>
                    </a:moveTo>
                    <a:lnTo>
                      <a:pt x="1504" y="700"/>
                    </a:lnTo>
                    <a:lnTo>
                      <a:pt x="1504" y="698"/>
                    </a:lnTo>
                    <a:lnTo>
                      <a:pt x="1504" y="696"/>
                    </a:lnTo>
                    <a:lnTo>
                      <a:pt x="1502" y="694"/>
                    </a:lnTo>
                    <a:lnTo>
                      <a:pt x="1500" y="696"/>
                    </a:lnTo>
                    <a:lnTo>
                      <a:pt x="1500" y="698"/>
                    </a:lnTo>
                    <a:lnTo>
                      <a:pt x="1502" y="700"/>
                    </a:lnTo>
                    <a:close/>
                    <a:moveTo>
                      <a:pt x="1490" y="696"/>
                    </a:moveTo>
                    <a:lnTo>
                      <a:pt x="1490" y="698"/>
                    </a:lnTo>
                    <a:lnTo>
                      <a:pt x="1490" y="698"/>
                    </a:lnTo>
                    <a:lnTo>
                      <a:pt x="1492" y="698"/>
                    </a:lnTo>
                    <a:lnTo>
                      <a:pt x="1492" y="696"/>
                    </a:lnTo>
                    <a:lnTo>
                      <a:pt x="1490" y="696"/>
                    </a:lnTo>
                    <a:lnTo>
                      <a:pt x="1490" y="696"/>
                    </a:lnTo>
                    <a:close/>
                    <a:moveTo>
                      <a:pt x="1496" y="716"/>
                    </a:moveTo>
                    <a:lnTo>
                      <a:pt x="1498" y="716"/>
                    </a:lnTo>
                    <a:lnTo>
                      <a:pt x="1498" y="714"/>
                    </a:lnTo>
                    <a:lnTo>
                      <a:pt x="1498" y="712"/>
                    </a:lnTo>
                    <a:lnTo>
                      <a:pt x="1500" y="710"/>
                    </a:lnTo>
                    <a:lnTo>
                      <a:pt x="1500" y="708"/>
                    </a:lnTo>
                    <a:lnTo>
                      <a:pt x="1500" y="706"/>
                    </a:lnTo>
                    <a:lnTo>
                      <a:pt x="1500" y="704"/>
                    </a:lnTo>
                    <a:lnTo>
                      <a:pt x="1502" y="702"/>
                    </a:lnTo>
                    <a:lnTo>
                      <a:pt x="1502" y="700"/>
                    </a:lnTo>
                    <a:lnTo>
                      <a:pt x="1498" y="696"/>
                    </a:lnTo>
                    <a:lnTo>
                      <a:pt x="1498" y="700"/>
                    </a:lnTo>
                    <a:lnTo>
                      <a:pt x="1498" y="704"/>
                    </a:lnTo>
                    <a:lnTo>
                      <a:pt x="1498" y="706"/>
                    </a:lnTo>
                    <a:lnTo>
                      <a:pt x="1496" y="706"/>
                    </a:lnTo>
                    <a:lnTo>
                      <a:pt x="1494" y="710"/>
                    </a:lnTo>
                    <a:lnTo>
                      <a:pt x="1492" y="710"/>
                    </a:lnTo>
                    <a:lnTo>
                      <a:pt x="1492" y="710"/>
                    </a:lnTo>
                    <a:lnTo>
                      <a:pt x="1494" y="712"/>
                    </a:lnTo>
                    <a:lnTo>
                      <a:pt x="1494" y="714"/>
                    </a:lnTo>
                    <a:lnTo>
                      <a:pt x="1492" y="714"/>
                    </a:lnTo>
                    <a:lnTo>
                      <a:pt x="1492" y="716"/>
                    </a:lnTo>
                    <a:lnTo>
                      <a:pt x="1496" y="716"/>
                    </a:lnTo>
                    <a:lnTo>
                      <a:pt x="1496" y="716"/>
                    </a:lnTo>
                    <a:close/>
                    <a:moveTo>
                      <a:pt x="1494" y="732"/>
                    </a:moveTo>
                    <a:lnTo>
                      <a:pt x="1494" y="730"/>
                    </a:lnTo>
                    <a:lnTo>
                      <a:pt x="1494" y="728"/>
                    </a:lnTo>
                    <a:lnTo>
                      <a:pt x="1494" y="726"/>
                    </a:lnTo>
                    <a:lnTo>
                      <a:pt x="1492" y="724"/>
                    </a:lnTo>
                    <a:lnTo>
                      <a:pt x="1492" y="728"/>
                    </a:lnTo>
                    <a:lnTo>
                      <a:pt x="1492" y="730"/>
                    </a:lnTo>
                    <a:lnTo>
                      <a:pt x="1494" y="732"/>
                    </a:lnTo>
                    <a:close/>
                    <a:moveTo>
                      <a:pt x="1494" y="736"/>
                    </a:moveTo>
                    <a:lnTo>
                      <a:pt x="1496" y="736"/>
                    </a:lnTo>
                    <a:lnTo>
                      <a:pt x="1496" y="734"/>
                    </a:lnTo>
                    <a:lnTo>
                      <a:pt x="1494" y="734"/>
                    </a:lnTo>
                    <a:lnTo>
                      <a:pt x="1492" y="734"/>
                    </a:lnTo>
                    <a:lnTo>
                      <a:pt x="1492" y="736"/>
                    </a:lnTo>
                    <a:lnTo>
                      <a:pt x="1494" y="736"/>
                    </a:lnTo>
                    <a:close/>
                    <a:moveTo>
                      <a:pt x="1490" y="740"/>
                    </a:moveTo>
                    <a:lnTo>
                      <a:pt x="1490" y="740"/>
                    </a:lnTo>
                    <a:lnTo>
                      <a:pt x="1490" y="738"/>
                    </a:lnTo>
                    <a:lnTo>
                      <a:pt x="1490" y="738"/>
                    </a:lnTo>
                    <a:lnTo>
                      <a:pt x="1488" y="740"/>
                    </a:lnTo>
                    <a:lnTo>
                      <a:pt x="1490" y="740"/>
                    </a:lnTo>
                    <a:close/>
                    <a:moveTo>
                      <a:pt x="1492" y="746"/>
                    </a:moveTo>
                    <a:lnTo>
                      <a:pt x="1492" y="744"/>
                    </a:lnTo>
                    <a:lnTo>
                      <a:pt x="1494" y="744"/>
                    </a:lnTo>
                    <a:lnTo>
                      <a:pt x="1494" y="742"/>
                    </a:lnTo>
                    <a:lnTo>
                      <a:pt x="1492" y="740"/>
                    </a:lnTo>
                    <a:lnTo>
                      <a:pt x="1492" y="742"/>
                    </a:lnTo>
                    <a:lnTo>
                      <a:pt x="1492" y="746"/>
                    </a:lnTo>
                    <a:close/>
                    <a:moveTo>
                      <a:pt x="1488" y="760"/>
                    </a:moveTo>
                    <a:lnTo>
                      <a:pt x="1490" y="760"/>
                    </a:lnTo>
                    <a:lnTo>
                      <a:pt x="1488" y="758"/>
                    </a:lnTo>
                    <a:lnTo>
                      <a:pt x="1488" y="760"/>
                    </a:lnTo>
                    <a:lnTo>
                      <a:pt x="1488" y="760"/>
                    </a:lnTo>
                    <a:close/>
                    <a:moveTo>
                      <a:pt x="1488" y="770"/>
                    </a:moveTo>
                    <a:lnTo>
                      <a:pt x="1488" y="768"/>
                    </a:lnTo>
                    <a:lnTo>
                      <a:pt x="1488" y="766"/>
                    </a:lnTo>
                    <a:lnTo>
                      <a:pt x="1486" y="768"/>
                    </a:lnTo>
                    <a:lnTo>
                      <a:pt x="1488" y="770"/>
                    </a:lnTo>
                    <a:close/>
                    <a:moveTo>
                      <a:pt x="1486" y="772"/>
                    </a:moveTo>
                    <a:lnTo>
                      <a:pt x="1488" y="772"/>
                    </a:lnTo>
                    <a:lnTo>
                      <a:pt x="1488" y="772"/>
                    </a:lnTo>
                    <a:lnTo>
                      <a:pt x="1486" y="772"/>
                    </a:lnTo>
                    <a:close/>
                    <a:moveTo>
                      <a:pt x="1486" y="776"/>
                    </a:moveTo>
                    <a:lnTo>
                      <a:pt x="1486" y="776"/>
                    </a:lnTo>
                    <a:lnTo>
                      <a:pt x="1486" y="776"/>
                    </a:lnTo>
                    <a:lnTo>
                      <a:pt x="1486" y="776"/>
                    </a:lnTo>
                    <a:lnTo>
                      <a:pt x="1486" y="774"/>
                    </a:lnTo>
                    <a:lnTo>
                      <a:pt x="1486" y="776"/>
                    </a:lnTo>
                    <a:close/>
                    <a:moveTo>
                      <a:pt x="1482" y="786"/>
                    </a:moveTo>
                    <a:lnTo>
                      <a:pt x="1484" y="784"/>
                    </a:lnTo>
                    <a:lnTo>
                      <a:pt x="1484" y="780"/>
                    </a:lnTo>
                    <a:lnTo>
                      <a:pt x="1484" y="780"/>
                    </a:lnTo>
                    <a:lnTo>
                      <a:pt x="1484" y="782"/>
                    </a:lnTo>
                    <a:lnTo>
                      <a:pt x="1482" y="786"/>
                    </a:lnTo>
                    <a:lnTo>
                      <a:pt x="1482" y="786"/>
                    </a:lnTo>
                    <a:close/>
                    <a:moveTo>
                      <a:pt x="1462" y="814"/>
                    </a:moveTo>
                    <a:lnTo>
                      <a:pt x="1464" y="814"/>
                    </a:lnTo>
                    <a:lnTo>
                      <a:pt x="1466" y="812"/>
                    </a:lnTo>
                    <a:lnTo>
                      <a:pt x="1468" y="808"/>
                    </a:lnTo>
                    <a:lnTo>
                      <a:pt x="1468" y="808"/>
                    </a:lnTo>
                    <a:lnTo>
                      <a:pt x="1468" y="806"/>
                    </a:lnTo>
                    <a:lnTo>
                      <a:pt x="1470" y="802"/>
                    </a:lnTo>
                    <a:lnTo>
                      <a:pt x="1472" y="800"/>
                    </a:lnTo>
                    <a:lnTo>
                      <a:pt x="1472" y="800"/>
                    </a:lnTo>
                    <a:lnTo>
                      <a:pt x="1468" y="800"/>
                    </a:lnTo>
                    <a:lnTo>
                      <a:pt x="1468" y="802"/>
                    </a:lnTo>
                    <a:lnTo>
                      <a:pt x="1466" y="804"/>
                    </a:lnTo>
                    <a:lnTo>
                      <a:pt x="1466" y="806"/>
                    </a:lnTo>
                    <a:lnTo>
                      <a:pt x="1464" y="806"/>
                    </a:lnTo>
                    <a:lnTo>
                      <a:pt x="1464" y="808"/>
                    </a:lnTo>
                    <a:lnTo>
                      <a:pt x="1462" y="810"/>
                    </a:lnTo>
                    <a:lnTo>
                      <a:pt x="1462" y="814"/>
                    </a:lnTo>
                    <a:close/>
                    <a:moveTo>
                      <a:pt x="1438" y="842"/>
                    </a:moveTo>
                    <a:lnTo>
                      <a:pt x="1440" y="840"/>
                    </a:lnTo>
                    <a:lnTo>
                      <a:pt x="1440" y="838"/>
                    </a:lnTo>
                    <a:lnTo>
                      <a:pt x="1442" y="836"/>
                    </a:lnTo>
                    <a:lnTo>
                      <a:pt x="1442" y="834"/>
                    </a:lnTo>
                    <a:lnTo>
                      <a:pt x="1444" y="832"/>
                    </a:lnTo>
                    <a:lnTo>
                      <a:pt x="1444" y="830"/>
                    </a:lnTo>
                    <a:lnTo>
                      <a:pt x="1444" y="830"/>
                    </a:lnTo>
                    <a:lnTo>
                      <a:pt x="1446" y="830"/>
                    </a:lnTo>
                    <a:lnTo>
                      <a:pt x="1448" y="828"/>
                    </a:lnTo>
                    <a:lnTo>
                      <a:pt x="1450" y="826"/>
                    </a:lnTo>
                    <a:lnTo>
                      <a:pt x="1452" y="822"/>
                    </a:lnTo>
                    <a:lnTo>
                      <a:pt x="1454" y="822"/>
                    </a:lnTo>
                    <a:lnTo>
                      <a:pt x="1456" y="820"/>
                    </a:lnTo>
                    <a:lnTo>
                      <a:pt x="1456" y="818"/>
                    </a:lnTo>
                    <a:lnTo>
                      <a:pt x="1456" y="816"/>
                    </a:lnTo>
                    <a:lnTo>
                      <a:pt x="1454" y="816"/>
                    </a:lnTo>
                    <a:lnTo>
                      <a:pt x="1450" y="820"/>
                    </a:lnTo>
                    <a:lnTo>
                      <a:pt x="1450" y="820"/>
                    </a:lnTo>
                    <a:lnTo>
                      <a:pt x="1450" y="820"/>
                    </a:lnTo>
                    <a:lnTo>
                      <a:pt x="1448" y="822"/>
                    </a:lnTo>
                    <a:lnTo>
                      <a:pt x="1446" y="822"/>
                    </a:lnTo>
                    <a:lnTo>
                      <a:pt x="1444" y="820"/>
                    </a:lnTo>
                    <a:lnTo>
                      <a:pt x="1444" y="820"/>
                    </a:lnTo>
                    <a:lnTo>
                      <a:pt x="1444" y="822"/>
                    </a:lnTo>
                    <a:lnTo>
                      <a:pt x="1444" y="824"/>
                    </a:lnTo>
                    <a:lnTo>
                      <a:pt x="1444" y="826"/>
                    </a:lnTo>
                    <a:lnTo>
                      <a:pt x="1442" y="828"/>
                    </a:lnTo>
                    <a:lnTo>
                      <a:pt x="1440" y="828"/>
                    </a:lnTo>
                    <a:lnTo>
                      <a:pt x="1442" y="830"/>
                    </a:lnTo>
                    <a:lnTo>
                      <a:pt x="1440" y="832"/>
                    </a:lnTo>
                    <a:lnTo>
                      <a:pt x="1438" y="832"/>
                    </a:lnTo>
                    <a:lnTo>
                      <a:pt x="1438" y="834"/>
                    </a:lnTo>
                    <a:lnTo>
                      <a:pt x="1440" y="836"/>
                    </a:lnTo>
                    <a:lnTo>
                      <a:pt x="1438" y="836"/>
                    </a:lnTo>
                    <a:lnTo>
                      <a:pt x="1438" y="838"/>
                    </a:lnTo>
                    <a:lnTo>
                      <a:pt x="1438" y="842"/>
                    </a:lnTo>
                    <a:close/>
                    <a:moveTo>
                      <a:pt x="1428" y="856"/>
                    </a:moveTo>
                    <a:lnTo>
                      <a:pt x="1428" y="854"/>
                    </a:lnTo>
                    <a:lnTo>
                      <a:pt x="1430" y="848"/>
                    </a:lnTo>
                    <a:lnTo>
                      <a:pt x="1430" y="848"/>
                    </a:lnTo>
                    <a:lnTo>
                      <a:pt x="1434" y="844"/>
                    </a:lnTo>
                    <a:lnTo>
                      <a:pt x="1434" y="842"/>
                    </a:lnTo>
                    <a:lnTo>
                      <a:pt x="1434" y="842"/>
                    </a:lnTo>
                    <a:lnTo>
                      <a:pt x="1432" y="842"/>
                    </a:lnTo>
                    <a:lnTo>
                      <a:pt x="1430" y="842"/>
                    </a:lnTo>
                    <a:lnTo>
                      <a:pt x="1430" y="840"/>
                    </a:lnTo>
                    <a:lnTo>
                      <a:pt x="1428" y="842"/>
                    </a:lnTo>
                    <a:lnTo>
                      <a:pt x="1428" y="844"/>
                    </a:lnTo>
                    <a:lnTo>
                      <a:pt x="1428" y="848"/>
                    </a:lnTo>
                    <a:lnTo>
                      <a:pt x="1426" y="850"/>
                    </a:lnTo>
                    <a:lnTo>
                      <a:pt x="1426" y="854"/>
                    </a:lnTo>
                    <a:lnTo>
                      <a:pt x="1426" y="854"/>
                    </a:lnTo>
                    <a:lnTo>
                      <a:pt x="1428" y="856"/>
                    </a:lnTo>
                    <a:close/>
                    <a:moveTo>
                      <a:pt x="26" y="660"/>
                    </a:moveTo>
                    <a:lnTo>
                      <a:pt x="26" y="662"/>
                    </a:lnTo>
                    <a:lnTo>
                      <a:pt x="28" y="664"/>
                    </a:lnTo>
                    <a:lnTo>
                      <a:pt x="28" y="662"/>
                    </a:lnTo>
                    <a:lnTo>
                      <a:pt x="26" y="660"/>
                    </a:lnTo>
                    <a:close/>
                  </a:path>
                </a:pathLst>
              </a:custGeom>
              <a:grpFill/>
              <a:ln w="6350">
                <a:solidFill>
                  <a:srgbClr val="202E50"/>
                </a:solidFill>
                <a:round/>
                <a:headEnd/>
                <a:tailEnd/>
              </a:ln>
            </p:spPr>
            <p:txBody>
              <a:bodyPr vert="horz" wrap="square" lIns="14645" tIns="7323" rIns="14645" bIns="7323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00095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00190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00285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00381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0476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600571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700666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800761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561710"/>
                <a:endParaRPr lang="en-US" sz="1106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29" name="Phillippines">
                <a:extLst>
                  <a:ext uri="{FF2B5EF4-FFF2-40B4-BE49-F238E27FC236}">
                    <a16:creationId xmlns:a16="http://schemas.microsoft.com/office/drawing/2014/main" id="{0F3FF29A-28ED-4346-BD50-35CF23A0C4A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675884" y="3939422"/>
                <a:ext cx="237319" cy="352150"/>
              </a:xfrm>
              <a:custGeom>
                <a:avLst/>
                <a:gdLst>
                  <a:gd name="T0" fmla="*/ 48 w 124"/>
                  <a:gd name="T1" fmla="*/ 2 h 184"/>
                  <a:gd name="T2" fmla="*/ 58 w 124"/>
                  <a:gd name="T3" fmla="*/ 72 h 184"/>
                  <a:gd name="T4" fmla="*/ 76 w 124"/>
                  <a:gd name="T5" fmla="*/ 74 h 184"/>
                  <a:gd name="T6" fmla="*/ 82 w 124"/>
                  <a:gd name="T7" fmla="*/ 86 h 184"/>
                  <a:gd name="T8" fmla="*/ 86 w 124"/>
                  <a:gd name="T9" fmla="*/ 88 h 184"/>
                  <a:gd name="T10" fmla="*/ 68 w 124"/>
                  <a:gd name="T11" fmla="*/ 74 h 184"/>
                  <a:gd name="T12" fmla="*/ 54 w 124"/>
                  <a:gd name="T13" fmla="*/ 76 h 184"/>
                  <a:gd name="T14" fmla="*/ 42 w 124"/>
                  <a:gd name="T15" fmla="*/ 72 h 184"/>
                  <a:gd name="T16" fmla="*/ 36 w 124"/>
                  <a:gd name="T17" fmla="*/ 62 h 184"/>
                  <a:gd name="T18" fmla="*/ 30 w 124"/>
                  <a:gd name="T19" fmla="*/ 42 h 184"/>
                  <a:gd name="T20" fmla="*/ 38 w 124"/>
                  <a:gd name="T21" fmla="*/ 14 h 184"/>
                  <a:gd name="T22" fmla="*/ 58 w 124"/>
                  <a:gd name="T23" fmla="*/ 16 h 184"/>
                  <a:gd name="T24" fmla="*/ 58 w 124"/>
                  <a:gd name="T25" fmla="*/ 46 h 184"/>
                  <a:gd name="T26" fmla="*/ 54 w 124"/>
                  <a:gd name="T27" fmla="*/ 66 h 184"/>
                  <a:gd name="T28" fmla="*/ 60 w 124"/>
                  <a:gd name="T29" fmla="*/ 64 h 184"/>
                  <a:gd name="T30" fmla="*/ 40 w 124"/>
                  <a:gd name="T31" fmla="*/ 80 h 184"/>
                  <a:gd name="T32" fmla="*/ 54 w 124"/>
                  <a:gd name="T33" fmla="*/ 96 h 184"/>
                  <a:gd name="T34" fmla="*/ 40 w 124"/>
                  <a:gd name="T35" fmla="*/ 80 h 184"/>
                  <a:gd name="T36" fmla="*/ 58 w 124"/>
                  <a:gd name="T37" fmla="*/ 82 h 184"/>
                  <a:gd name="T38" fmla="*/ 62 w 124"/>
                  <a:gd name="T39" fmla="*/ 100 h 184"/>
                  <a:gd name="T40" fmla="*/ 70 w 124"/>
                  <a:gd name="T41" fmla="*/ 94 h 184"/>
                  <a:gd name="T42" fmla="*/ 84 w 124"/>
                  <a:gd name="T43" fmla="*/ 96 h 184"/>
                  <a:gd name="T44" fmla="*/ 84 w 124"/>
                  <a:gd name="T45" fmla="*/ 96 h 184"/>
                  <a:gd name="T46" fmla="*/ 66 w 124"/>
                  <a:gd name="T47" fmla="*/ 118 h 184"/>
                  <a:gd name="T48" fmla="*/ 64 w 124"/>
                  <a:gd name="T49" fmla="*/ 102 h 184"/>
                  <a:gd name="T50" fmla="*/ 78 w 124"/>
                  <a:gd name="T51" fmla="*/ 108 h 184"/>
                  <a:gd name="T52" fmla="*/ 68 w 124"/>
                  <a:gd name="T53" fmla="*/ 120 h 184"/>
                  <a:gd name="T54" fmla="*/ 84 w 124"/>
                  <a:gd name="T55" fmla="*/ 126 h 184"/>
                  <a:gd name="T56" fmla="*/ 82 w 124"/>
                  <a:gd name="T57" fmla="*/ 128 h 184"/>
                  <a:gd name="T58" fmla="*/ 76 w 124"/>
                  <a:gd name="T59" fmla="*/ 116 h 184"/>
                  <a:gd name="T60" fmla="*/ 76 w 124"/>
                  <a:gd name="T61" fmla="*/ 138 h 184"/>
                  <a:gd name="T62" fmla="*/ 84 w 124"/>
                  <a:gd name="T63" fmla="*/ 136 h 184"/>
                  <a:gd name="T64" fmla="*/ 92 w 124"/>
                  <a:gd name="T65" fmla="*/ 124 h 184"/>
                  <a:gd name="T66" fmla="*/ 98 w 124"/>
                  <a:gd name="T67" fmla="*/ 134 h 184"/>
                  <a:gd name="T68" fmla="*/ 108 w 124"/>
                  <a:gd name="T69" fmla="*/ 112 h 184"/>
                  <a:gd name="T70" fmla="*/ 102 w 124"/>
                  <a:gd name="T71" fmla="*/ 92 h 184"/>
                  <a:gd name="T72" fmla="*/ 96 w 124"/>
                  <a:gd name="T73" fmla="*/ 100 h 184"/>
                  <a:gd name="T74" fmla="*/ 94 w 124"/>
                  <a:gd name="T75" fmla="*/ 108 h 184"/>
                  <a:gd name="T76" fmla="*/ 100 w 124"/>
                  <a:gd name="T77" fmla="*/ 122 h 184"/>
                  <a:gd name="T78" fmla="*/ 112 w 124"/>
                  <a:gd name="T79" fmla="*/ 114 h 184"/>
                  <a:gd name="T80" fmla="*/ 110 w 124"/>
                  <a:gd name="T81" fmla="*/ 122 h 184"/>
                  <a:gd name="T82" fmla="*/ 114 w 124"/>
                  <a:gd name="T83" fmla="*/ 132 h 184"/>
                  <a:gd name="T84" fmla="*/ 64 w 124"/>
                  <a:gd name="T85" fmla="*/ 164 h 184"/>
                  <a:gd name="T86" fmla="*/ 80 w 124"/>
                  <a:gd name="T87" fmla="*/ 146 h 184"/>
                  <a:gd name="T88" fmla="*/ 98 w 124"/>
                  <a:gd name="T89" fmla="*/ 148 h 184"/>
                  <a:gd name="T90" fmla="*/ 108 w 124"/>
                  <a:gd name="T91" fmla="*/ 136 h 184"/>
                  <a:gd name="T92" fmla="*/ 120 w 124"/>
                  <a:gd name="T93" fmla="*/ 144 h 184"/>
                  <a:gd name="T94" fmla="*/ 124 w 124"/>
                  <a:gd name="T95" fmla="*/ 160 h 184"/>
                  <a:gd name="T96" fmla="*/ 118 w 124"/>
                  <a:gd name="T97" fmla="*/ 174 h 184"/>
                  <a:gd name="T98" fmla="*/ 112 w 124"/>
                  <a:gd name="T99" fmla="*/ 176 h 184"/>
                  <a:gd name="T100" fmla="*/ 100 w 124"/>
                  <a:gd name="T101" fmla="*/ 180 h 184"/>
                  <a:gd name="T102" fmla="*/ 92 w 124"/>
                  <a:gd name="T103" fmla="*/ 164 h 184"/>
                  <a:gd name="T104" fmla="*/ 84 w 124"/>
                  <a:gd name="T105" fmla="*/ 162 h 184"/>
                  <a:gd name="T106" fmla="*/ 76 w 124"/>
                  <a:gd name="T107" fmla="*/ 158 h 184"/>
                  <a:gd name="T108" fmla="*/ 70 w 124"/>
                  <a:gd name="T109" fmla="*/ 172 h 184"/>
                  <a:gd name="T110" fmla="*/ 38 w 124"/>
                  <a:gd name="T111" fmla="*/ 98 h 184"/>
                  <a:gd name="T112" fmla="*/ 34 w 124"/>
                  <a:gd name="T113" fmla="*/ 106 h 184"/>
                  <a:gd name="T114" fmla="*/ 36 w 124"/>
                  <a:gd name="T115" fmla="*/ 120 h 184"/>
                  <a:gd name="T116" fmla="*/ 22 w 124"/>
                  <a:gd name="T117" fmla="*/ 128 h 184"/>
                  <a:gd name="T118" fmla="*/ 28 w 124"/>
                  <a:gd name="T119" fmla="*/ 108 h 184"/>
                  <a:gd name="T120" fmla="*/ 18 w 124"/>
                  <a:gd name="T121" fmla="*/ 132 h 184"/>
                  <a:gd name="T122" fmla="*/ 6 w 124"/>
                  <a:gd name="T123" fmla="*/ 148 h 184"/>
                  <a:gd name="T124" fmla="*/ 4 w 124"/>
                  <a:gd name="T125" fmla="*/ 152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24" h="184">
                    <a:moveTo>
                      <a:pt x="44" y="8"/>
                    </a:moveTo>
                    <a:lnTo>
                      <a:pt x="48" y="8"/>
                    </a:lnTo>
                    <a:lnTo>
                      <a:pt x="46" y="10"/>
                    </a:lnTo>
                    <a:lnTo>
                      <a:pt x="44" y="8"/>
                    </a:lnTo>
                    <a:close/>
                    <a:moveTo>
                      <a:pt x="42" y="4"/>
                    </a:moveTo>
                    <a:lnTo>
                      <a:pt x="44" y="4"/>
                    </a:lnTo>
                    <a:lnTo>
                      <a:pt x="42" y="4"/>
                    </a:lnTo>
                    <a:lnTo>
                      <a:pt x="42" y="4"/>
                    </a:lnTo>
                    <a:close/>
                    <a:moveTo>
                      <a:pt x="48" y="0"/>
                    </a:moveTo>
                    <a:lnTo>
                      <a:pt x="46" y="2"/>
                    </a:lnTo>
                    <a:lnTo>
                      <a:pt x="48" y="2"/>
                    </a:lnTo>
                    <a:lnTo>
                      <a:pt x="48" y="0"/>
                    </a:lnTo>
                    <a:close/>
                    <a:moveTo>
                      <a:pt x="54" y="6"/>
                    </a:moveTo>
                    <a:lnTo>
                      <a:pt x="52" y="8"/>
                    </a:lnTo>
                    <a:lnTo>
                      <a:pt x="54" y="8"/>
                    </a:lnTo>
                    <a:lnTo>
                      <a:pt x="54" y="8"/>
                    </a:lnTo>
                    <a:lnTo>
                      <a:pt x="54" y="8"/>
                    </a:lnTo>
                    <a:lnTo>
                      <a:pt x="54" y="6"/>
                    </a:lnTo>
                    <a:lnTo>
                      <a:pt x="54" y="6"/>
                    </a:lnTo>
                    <a:close/>
                    <a:moveTo>
                      <a:pt x="54" y="68"/>
                    </a:moveTo>
                    <a:lnTo>
                      <a:pt x="56" y="70"/>
                    </a:lnTo>
                    <a:lnTo>
                      <a:pt x="58" y="72"/>
                    </a:lnTo>
                    <a:lnTo>
                      <a:pt x="60" y="74"/>
                    </a:lnTo>
                    <a:lnTo>
                      <a:pt x="62" y="72"/>
                    </a:lnTo>
                    <a:lnTo>
                      <a:pt x="64" y="70"/>
                    </a:lnTo>
                    <a:lnTo>
                      <a:pt x="66" y="68"/>
                    </a:lnTo>
                    <a:lnTo>
                      <a:pt x="68" y="68"/>
                    </a:lnTo>
                    <a:lnTo>
                      <a:pt x="72" y="70"/>
                    </a:lnTo>
                    <a:lnTo>
                      <a:pt x="74" y="74"/>
                    </a:lnTo>
                    <a:lnTo>
                      <a:pt x="74" y="76"/>
                    </a:lnTo>
                    <a:lnTo>
                      <a:pt x="74" y="76"/>
                    </a:lnTo>
                    <a:lnTo>
                      <a:pt x="76" y="76"/>
                    </a:lnTo>
                    <a:lnTo>
                      <a:pt x="76" y="74"/>
                    </a:lnTo>
                    <a:lnTo>
                      <a:pt x="78" y="72"/>
                    </a:lnTo>
                    <a:lnTo>
                      <a:pt x="78" y="74"/>
                    </a:lnTo>
                    <a:lnTo>
                      <a:pt x="82" y="74"/>
                    </a:lnTo>
                    <a:lnTo>
                      <a:pt x="84" y="76"/>
                    </a:lnTo>
                    <a:lnTo>
                      <a:pt x="84" y="78"/>
                    </a:lnTo>
                    <a:lnTo>
                      <a:pt x="82" y="78"/>
                    </a:lnTo>
                    <a:lnTo>
                      <a:pt x="82" y="78"/>
                    </a:lnTo>
                    <a:lnTo>
                      <a:pt x="80" y="78"/>
                    </a:lnTo>
                    <a:lnTo>
                      <a:pt x="80" y="80"/>
                    </a:lnTo>
                    <a:lnTo>
                      <a:pt x="82" y="84"/>
                    </a:lnTo>
                    <a:lnTo>
                      <a:pt x="82" y="86"/>
                    </a:lnTo>
                    <a:lnTo>
                      <a:pt x="84" y="86"/>
                    </a:lnTo>
                    <a:lnTo>
                      <a:pt x="86" y="88"/>
                    </a:lnTo>
                    <a:lnTo>
                      <a:pt x="88" y="88"/>
                    </a:lnTo>
                    <a:lnTo>
                      <a:pt x="90" y="88"/>
                    </a:lnTo>
                    <a:lnTo>
                      <a:pt x="88" y="90"/>
                    </a:lnTo>
                    <a:lnTo>
                      <a:pt x="88" y="90"/>
                    </a:lnTo>
                    <a:lnTo>
                      <a:pt x="88" y="94"/>
                    </a:lnTo>
                    <a:lnTo>
                      <a:pt x="86" y="94"/>
                    </a:lnTo>
                    <a:lnTo>
                      <a:pt x="84" y="92"/>
                    </a:lnTo>
                    <a:lnTo>
                      <a:pt x="86" y="90"/>
                    </a:lnTo>
                    <a:lnTo>
                      <a:pt x="86" y="88"/>
                    </a:lnTo>
                    <a:lnTo>
                      <a:pt x="84" y="88"/>
                    </a:lnTo>
                    <a:lnTo>
                      <a:pt x="84" y="88"/>
                    </a:lnTo>
                    <a:lnTo>
                      <a:pt x="82" y="90"/>
                    </a:lnTo>
                    <a:lnTo>
                      <a:pt x="78" y="86"/>
                    </a:lnTo>
                    <a:lnTo>
                      <a:pt x="78" y="86"/>
                    </a:lnTo>
                    <a:lnTo>
                      <a:pt x="78" y="84"/>
                    </a:lnTo>
                    <a:lnTo>
                      <a:pt x="76" y="80"/>
                    </a:lnTo>
                    <a:lnTo>
                      <a:pt x="72" y="80"/>
                    </a:lnTo>
                    <a:lnTo>
                      <a:pt x="70" y="76"/>
                    </a:lnTo>
                    <a:lnTo>
                      <a:pt x="70" y="76"/>
                    </a:lnTo>
                    <a:lnTo>
                      <a:pt x="68" y="74"/>
                    </a:lnTo>
                    <a:lnTo>
                      <a:pt x="66" y="74"/>
                    </a:lnTo>
                    <a:lnTo>
                      <a:pt x="66" y="76"/>
                    </a:lnTo>
                    <a:lnTo>
                      <a:pt x="70" y="80"/>
                    </a:lnTo>
                    <a:lnTo>
                      <a:pt x="70" y="84"/>
                    </a:lnTo>
                    <a:lnTo>
                      <a:pt x="70" y="84"/>
                    </a:lnTo>
                    <a:lnTo>
                      <a:pt x="66" y="80"/>
                    </a:lnTo>
                    <a:lnTo>
                      <a:pt x="64" y="78"/>
                    </a:lnTo>
                    <a:lnTo>
                      <a:pt x="62" y="76"/>
                    </a:lnTo>
                    <a:lnTo>
                      <a:pt x="58" y="74"/>
                    </a:lnTo>
                    <a:lnTo>
                      <a:pt x="56" y="74"/>
                    </a:lnTo>
                    <a:lnTo>
                      <a:pt x="54" y="76"/>
                    </a:lnTo>
                    <a:lnTo>
                      <a:pt x="54" y="78"/>
                    </a:lnTo>
                    <a:lnTo>
                      <a:pt x="52" y="80"/>
                    </a:lnTo>
                    <a:lnTo>
                      <a:pt x="50" y="76"/>
                    </a:lnTo>
                    <a:lnTo>
                      <a:pt x="48" y="78"/>
                    </a:lnTo>
                    <a:lnTo>
                      <a:pt x="46" y="78"/>
                    </a:lnTo>
                    <a:lnTo>
                      <a:pt x="46" y="76"/>
                    </a:lnTo>
                    <a:lnTo>
                      <a:pt x="46" y="74"/>
                    </a:lnTo>
                    <a:lnTo>
                      <a:pt x="44" y="74"/>
                    </a:lnTo>
                    <a:lnTo>
                      <a:pt x="44" y="78"/>
                    </a:lnTo>
                    <a:lnTo>
                      <a:pt x="42" y="74"/>
                    </a:lnTo>
                    <a:lnTo>
                      <a:pt x="42" y="72"/>
                    </a:lnTo>
                    <a:lnTo>
                      <a:pt x="42" y="70"/>
                    </a:lnTo>
                    <a:lnTo>
                      <a:pt x="44" y="68"/>
                    </a:lnTo>
                    <a:lnTo>
                      <a:pt x="46" y="66"/>
                    </a:lnTo>
                    <a:lnTo>
                      <a:pt x="44" y="64"/>
                    </a:lnTo>
                    <a:lnTo>
                      <a:pt x="42" y="64"/>
                    </a:lnTo>
                    <a:lnTo>
                      <a:pt x="42" y="64"/>
                    </a:lnTo>
                    <a:lnTo>
                      <a:pt x="42" y="66"/>
                    </a:lnTo>
                    <a:lnTo>
                      <a:pt x="42" y="68"/>
                    </a:lnTo>
                    <a:lnTo>
                      <a:pt x="40" y="68"/>
                    </a:lnTo>
                    <a:lnTo>
                      <a:pt x="36" y="66"/>
                    </a:lnTo>
                    <a:lnTo>
                      <a:pt x="36" y="62"/>
                    </a:lnTo>
                    <a:lnTo>
                      <a:pt x="36" y="62"/>
                    </a:lnTo>
                    <a:lnTo>
                      <a:pt x="36" y="62"/>
                    </a:lnTo>
                    <a:lnTo>
                      <a:pt x="34" y="62"/>
                    </a:lnTo>
                    <a:lnTo>
                      <a:pt x="34" y="58"/>
                    </a:lnTo>
                    <a:lnTo>
                      <a:pt x="32" y="54"/>
                    </a:lnTo>
                    <a:lnTo>
                      <a:pt x="32" y="50"/>
                    </a:lnTo>
                    <a:lnTo>
                      <a:pt x="32" y="48"/>
                    </a:lnTo>
                    <a:lnTo>
                      <a:pt x="32" y="48"/>
                    </a:lnTo>
                    <a:lnTo>
                      <a:pt x="30" y="48"/>
                    </a:lnTo>
                    <a:lnTo>
                      <a:pt x="30" y="46"/>
                    </a:lnTo>
                    <a:lnTo>
                      <a:pt x="30" y="42"/>
                    </a:lnTo>
                    <a:lnTo>
                      <a:pt x="32" y="44"/>
                    </a:lnTo>
                    <a:lnTo>
                      <a:pt x="34" y="44"/>
                    </a:lnTo>
                    <a:lnTo>
                      <a:pt x="36" y="44"/>
                    </a:lnTo>
                    <a:lnTo>
                      <a:pt x="36" y="42"/>
                    </a:lnTo>
                    <a:lnTo>
                      <a:pt x="34" y="38"/>
                    </a:lnTo>
                    <a:lnTo>
                      <a:pt x="34" y="36"/>
                    </a:lnTo>
                    <a:lnTo>
                      <a:pt x="36" y="30"/>
                    </a:lnTo>
                    <a:lnTo>
                      <a:pt x="36" y="24"/>
                    </a:lnTo>
                    <a:lnTo>
                      <a:pt x="36" y="20"/>
                    </a:lnTo>
                    <a:lnTo>
                      <a:pt x="38" y="16"/>
                    </a:lnTo>
                    <a:lnTo>
                      <a:pt x="38" y="14"/>
                    </a:lnTo>
                    <a:lnTo>
                      <a:pt x="42" y="12"/>
                    </a:lnTo>
                    <a:lnTo>
                      <a:pt x="46" y="12"/>
                    </a:lnTo>
                    <a:lnTo>
                      <a:pt x="48" y="16"/>
                    </a:lnTo>
                    <a:lnTo>
                      <a:pt x="50" y="16"/>
                    </a:lnTo>
                    <a:lnTo>
                      <a:pt x="50" y="16"/>
                    </a:lnTo>
                    <a:lnTo>
                      <a:pt x="54" y="16"/>
                    </a:lnTo>
                    <a:lnTo>
                      <a:pt x="56" y="14"/>
                    </a:lnTo>
                    <a:lnTo>
                      <a:pt x="56" y="12"/>
                    </a:lnTo>
                    <a:lnTo>
                      <a:pt x="58" y="12"/>
                    </a:lnTo>
                    <a:lnTo>
                      <a:pt x="58" y="14"/>
                    </a:lnTo>
                    <a:lnTo>
                      <a:pt x="58" y="16"/>
                    </a:lnTo>
                    <a:lnTo>
                      <a:pt x="58" y="18"/>
                    </a:lnTo>
                    <a:lnTo>
                      <a:pt x="56" y="22"/>
                    </a:lnTo>
                    <a:lnTo>
                      <a:pt x="60" y="26"/>
                    </a:lnTo>
                    <a:lnTo>
                      <a:pt x="60" y="26"/>
                    </a:lnTo>
                    <a:lnTo>
                      <a:pt x="62" y="30"/>
                    </a:lnTo>
                    <a:lnTo>
                      <a:pt x="62" y="32"/>
                    </a:lnTo>
                    <a:lnTo>
                      <a:pt x="62" y="38"/>
                    </a:lnTo>
                    <a:lnTo>
                      <a:pt x="60" y="40"/>
                    </a:lnTo>
                    <a:lnTo>
                      <a:pt x="60" y="44"/>
                    </a:lnTo>
                    <a:lnTo>
                      <a:pt x="58" y="46"/>
                    </a:lnTo>
                    <a:lnTo>
                      <a:pt x="58" y="46"/>
                    </a:lnTo>
                    <a:lnTo>
                      <a:pt x="60" y="44"/>
                    </a:lnTo>
                    <a:lnTo>
                      <a:pt x="58" y="46"/>
                    </a:lnTo>
                    <a:lnTo>
                      <a:pt x="54" y="48"/>
                    </a:lnTo>
                    <a:lnTo>
                      <a:pt x="52" y="50"/>
                    </a:lnTo>
                    <a:lnTo>
                      <a:pt x="54" y="54"/>
                    </a:lnTo>
                    <a:lnTo>
                      <a:pt x="52" y="56"/>
                    </a:lnTo>
                    <a:lnTo>
                      <a:pt x="52" y="58"/>
                    </a:lnTo>
                    <a:lnTo>
                      <a:pt x="52" y="60"/>
                    </a:lnTo>
                    <a:lnTo>
                      <a:pt x="54" y="62"/>
                    </a:lnTo>
                    <a:lnTo>
                      <a:pt x="56" y="64"/>
                    </a:lnTo>
                    <a:lnTo>
                      <a:pt x="54" y="66"/>
                    </a:lnTo>
                    <a:lnTo>
                      <a:pt x="54" y="68"/>
                    </a:lnTo>
                    <a:close/>
                    <a:moveTo>
                      <a:pt x="60" y="70"/>
                    </a:moveTo>
                    <a:lnTo>
                      <a:pt x="60" y="72"/>
                    </a:lnTo>
                    <a:lnTo>
                      <a:pt x="62" y="72"/>
                    </a:lnTo>
                    <a:lnTo>
                      <a:pt x="62" y="70"/>
                    </a:lnTo>
                    <a:lnTo>
                      <a:pt x="60" y="70"/>
                    </a:lnTo>
                    <a:close/>
                    <a:moveTo>
                      <a:pt x="56" y="60"/>
                    </a:moveTo>
                    <a:lnTo>
                      <a:pt x="58" y="64"/>
                    </a:lnTo>
                    <a:lnTo>
                      <a:pt x="58" y="64"/>
                    </a:lnTo>
                    <a:lnTo>
                      <a:pt x="58" y="66"/>
                    </a:lnTo>
                    <a:lnTo>
                      <a:pt x="60" y="64"/>
                    </a:lnTo>
                    <a:lnTo>
                      <a:pt x="60" y="60"/>
                    </a:lnTo>
                    <a:lnTo>
                      <a:pt x="62" y="60"/>
                    </a:lnTo>
                    <a:lnTo>
                      <a:pt x="60" y="58"/>
                    </a:lnTo>
                    <a:lnTo>
                      <a:pt x="56" y="60"/>
                    </a:lnTo>
                    <a:close/>
                    <a:moveTo>
                      <a:pt x="36" y="76"/>
                    </a:moveTo>
                    <a:lnTo>
                      <a:pt x="36" y="78"/>
                    </a:lnTo>
                    <a:lnTo>
                      <a:pt x="38" y="78"/>
                    </a:lnTo>
                    <a:lnTo>
                      <a:pt x="40" y="78"/>
                    </a:lnTo>
                    <a:lnTo>
                      <a:pt x="36" y="76"/>
                    </a:lnTo>
                    <a:lnTo>
                      <a:pt x="36" y="76"/>
                    </a:lnTo>
                    <a:close/>
                    <a:moveTo>
                      <a:pt x="40" y="80"/>
                    </a:moveTo>
                    <a:lnTo>
                      <a:pt x="40" y="82"/>
                    </a:lnTo>
                    <a:lnTo>
                      <a:pt x="42" y="82"/>
                    </a:lnTo>
                    <a:lnTo>
                      <a:pt x="42" y="84"/>
                    </a:lnTo>
                    <a:lnTo>
                      <a:pt x="44" y="86"/>
                    </a:lnTo>
                    <a:lnTo>
                      <a:pt x="46" y="88"/>
                    </a:lnTo>
                    <a:lnTo>
                      <a:pt x="46" y="92"/>
                    </a:lnTo>
                    <a:lnTo>
                      <a:pt x="48" y="92"/>
                    </a:lnTo>
                    <a:lnTo>
                      <a:pt x="48" y="94"/>
                    </a:lnTo>
                    <a:lnTo>
                      <a:pt x="50" y="98"/>
                    </a:lnTo>
                    <a:lnTo>
                      <a:pt x="52" y="98"/>
                    </a:lnTo>
                    <a:lnTo>
                      <a:pt x="54" y="96"/>
                    </a:lnTo>
                    <a:lnTo>
                      <a:pt x="54" y="94"/>
                    </a:lnTo>
                    <a:lnTo>
                      <a:pt x="56" y="94"/>
                    </a:lnTo>
                    <a:lnTo>
                      <a:pt x="56" y="92"/>
                    </a:lnTo>
                    <a:lnTo>
                      <a:pt x="54" y="90"/>
                    </a:lnTo>
                    <a:lnTo>
                      <a:pt x="56" y="88"/>
                    </a:lnTo>
                    <a:lnTo>
                      <a:pt x="56" y="86"/>
                    </a:lnTo>
                    <a:lnTo>
                      <a:pt x="52" y="84"/>
                    </a:lnTo>
                    <a:lnTo>
                      <a:pt x="48" y="80"/>
                    </a:lnTo>
                    <a:lnTo>
                      <a:pt x="44" y="80"/>
                    </a:lnTo>
                    <a:lnTo>
                      <a:pt x="42" y="80"/>
                    </a:lnTo>
                    <a:lnTo>
                      <a:pt x="40" y="80"/>
                    </a:lnTo>
                    <a:close/>
                    <a:moveTo>
                      <a:pt x="88" y="72"/>
                    </a:moveTo>
                    <a:lnTo>
                      <a:pt x="88" y="74"/>
                    </a:lnTo>
                    <a:lnTo>
                      <a:pt x="88" y="76"/>
                    </a:lnTo>
                    <a:lnTo>
                      <a:pt x="86" y="78"/>
                    </a:lnTo>
                    <a:lnTo>
                      <a:pt x="86" y="78"/>
                    </a:lnTo>
                    <a:lnTo>
                      <a:pt x="88" y="80"/>
                    </a:lnTo>
                    <a:lnTo>
                      <a:pt x="90" y="80"/>
                    </a:lnTo>
                    <a:lnTo>
                      <a:pt x="92" y="76"/>
                    </a:lnTo>
                    <a:lnTo>
                      <a:pt x="90" y="74"/>
                    </a:lnTo>
                    <a:lnTo>
                      <a:pt x="88" y="72"/>
                    </a:lnTo>
                    <a:close/>
                    <a:moveTo>
                      <a:pt x="58" y="82"/>
                    </a:moveTo>
                    <a:lnTo>
                      <a:pt x="62" y="84"/>
                    </a:lnTo>
                    <a:lnTo>
                      <a:pt x="62" y="82"/>
                    </a:lnTo>
                    <a:lnTo>
                      <a:pt x="64" y="82"/>
                    </a:lnTo>
                    <a:lnTo>
                      <a:pt x="62" y="80"/>
                    </a:lnTo>
                    <a:lnTo>
                      <a:pt x="60" y="78"/>
                    </a:lnTo>
                    <a:lnTo>
                      <a:pt x="58" y="80"/>
                    </a:lnTo>
                    <a:lnTo>
                      <a:pt x="58" y="82"/>
                    </a:lnTo>
                    <a:close/>
                    <a:moveTo>
                      <a:pt x="64" y="92"/>
                    </a:moveTo>
                    <a:lnTo>
                      <a:pt x="62" y="94"/>
                    </a:lnTo>
                    <a:lnTo>
                      <a:pt x="60" y="96"/>
                    </a:lnTo>
                    <a:lnTo>
                      <a:pt x="62" y="100"/>
                    </a:lnTo>
                    <a:lnTo>
                      <a:pt x="64" y="98"/>
                    </a:lnTo>
                    <a:lnTo>
                      <a:pt x="64" y="96"/>
                    </a:lnTo>
                    <a:lnTo>
                      <a:pt x="64" y="94"/>
                    </a:lnTo>
                    <a:lnTo>
                      <a:pt x="64" y="90"/>
                    </a:lnTo>
                    <a:lnTo>
                      <a:pt x="64" y="92"/>
                    </a:lnTo>
                    <a:close/>
                    <a:moveTo>
                      <a:pt x="70" y="94"/>
                    </a:moveTo>
                    <a:lnTo>
                      <a:pt x="68" y="94"/>
                    </a:lnTo>
                    <a:lnTo>
                      <a:pt x="68" y="96"/>
                    </a:lnTo>
                    <a:lnTo>
                      <a:pt x="70" y="96"/>
                    </a:lnTo>
                    <a:lnTo>
                      <a:pt x="70" y="94"/>
                    </a:lnTo>
                    <a:lnTo>
                      <a:pt x="70" y="94"/>
                    </a:lnTo>
                    <a:close/>
                    <a:moveTo>
                      <a:pt x="78" y="88"/>
                    </a:moveTo>
                    <a:lnTo>
                      <a:pt x="74" y="86"/>
                    </a:lnTo>
                    <a:lnTo>
                      <a:pt x="74" y="86"/>
                    </a:lnTo>
                    <a:lnTo>
                      <a:pt x="74" y="86"/>
                    </a:lnTo>
                    <a:lnTo>
                      <a:pt x="76" y="90"/>
                    </a:lnTo>
                    <a:lnTo>
                      <a:pt x="78" y="88"/>
                    </a:lnTo>
                    <a:lnTo>
                      <a:pt x="78" y="88"/>
                    </a:lnTo>
                    <a:close/>
                    <a:moveTo>
                      <a:pt x="82" y="92"/>
                    </a:moveTo>
                    <a:lnTo>
                      <a:pt x="82" y="94"/>
                    </a:lnTo>
                    <a:lnTo>
                      <a:pt x="84" y="96"/>
                    </a:lnTo>
                    <a:lnTo>
                      <a:pt x="84" y="96"/>
                    </a:lnTo>
                    <a:lnTo>
                      <a:pt x="84" y="92"/>
                    </a:lnTo>
                    <a:lnTo>
                      <a:pt x="82" y="92"/>
                    </a:lnTo>
                    <a:close/>
                    <a:moveTo>
                      <a:pt x="78" y="102"/>
                    </a:moveTo>
                    <a:lnTo>
                      <a:pt x="80" y="98"/>
                    </a:lnTo>
                    <a:lnTo>
                      <a:pt x="82" y="98"/>
                    </a:lnTo>
                    <a:lnTo>
                      <a:pt x="84" y="102"/>
                    </a:lnTo>
                    <a:lnTo>
                      <a:pt x="86" y="102"/>
                    </a:lnTo>
                    <a:lnTo>
                      <a:pt x="88" y="102"/>
                    </a:lnTo>
                    <a:lnTo>
                      <a:pt x="88" y="100"/>
                    </a:lnTo>
                    <a:lnTo>
                      <a:pt x="88" y="98"/>
                    </a:lnTo>
                    <a:lnTo>
                      <a:pt x="84" y="96"/>
                    </a:lnTo>
                    <a:lnTo>
                      <a:pt x="82" y="96"/>
                    </a:lnTo>
                    <a:lnTo>
                      <a:pt x="80" y="94"/>
                    </a:lnTo>
                    <a:lnTo>
                      <a:pt x="78" y="94"/>
                    </a:lnTo>
                    <a:lnTo>
                      <a:pt x="78" y="94"/>
                    </a:lnTo>
                    <a:lnTo>
                      <a:pt x="78" y="92"/>
                    </a:lnTo>
                    <a:lnTo>
                      <a:pt x="78" y="96"/>
                    </a:lnTo>
                    <a:lnTo>
                      <a:pt x="78" y="98"/>
                    </a:lnTo>
                    <a:lnTo>
                      <a:pt x="78" y="98"/>
                    </a:lnTo>
                    <a:lnTo>
                      <a:pt x="78" y="100"/>
                    </a:lnTo>
                    <a:lnTo>
                      <a:pt x="78" y="102"/>
                    </a:lnTo>
                    <a:close/>
                    <a:moveTo>
                      <a:pt x="66" y="118"/>
                    </a:moveTo>
                    <a:lnTo>
                      <a:pt x="64" y="120"/>
                    </a:lnTo>
                    <a:lnTo>
                      <a:pt x="64" y="120"/>
                    </a:lnTo>
                    <a:lnTo>
                      <a:pt x="62" y="116"/>
                    </a:lnTo>
                    <a:lnTo>
                      <a:pt x="64" y="114"/>
                    </a:lnTo>
                    <a:lnTo>
                      <a:pt x="64" y="108"/>
                    </a:lnTo>
                    <a:lnTo>
                      <a:pt x="64" y="108"/>
                    </a:lnTo>
                    <a:lnTo>
                      <a:pt x="64" y="104"/>
                    </a:lnTo>
                    <a:lnTo>
                      <a:pt x="62" y="104"/>
                    </a:lnTo>
                    <a:lnTo>
                      <a:pt x="60" y="104"/>
                    </a:lnTo>
                    <a:lnTo>
                      <a:pt x="60" y="102"/>
                    </a:lnTo>
                    <a:lnTo>
                      <a:pt x="64" y="102"/>
                    </a:lnTo>
                    <a:lnTo>
                      <a:pt x="66" y="104"/>
                    </a:lnTo>
                    <a:lnTo>
                      <a:pt x="68" y="104"/>
                    </a:lnTo>
                    <a:lnTo>
                      <a:pt x="66" y="106"/>
                    </a:lnTo>
                    <a:lnTo>
                      <a:pt x="68" y="106"/>
                    </a:lnTo>
                    <a:lnTo>
                      <a:pt x="70" y="106"/>
                    </a:lnTo>
                    <a:lnTo>
                      <a:pt x="72" y="106"/>
                    </a:lnTo>
                    <a:lnTo>
                      <a:pt x="74" y="108"/>
                    </a:lnTo>
                    <a:lnTo>
                      <a:pt x="76" y="106"/>
                    </a:lnTo>
                    <a:lnTo>
                      <a:pt x="78" y="104"/>
                    </a:lnTo>
                    <a:lnTo>
                      <a:pt x="78" y="106"/>
                    </a:lnTo>
                    <a:lnTo>
                      <a:pt x="78" y="108"/>
                    </a:lnTo>
                    <a:lnTo>
                      <a:pt x="76" y="110"/>
                    </a:lnTo>
                    <a:lnTo>
                      <a:pt x="76" y="112"/>
                    </a:lnTo>
                    <a:lnTo>
                      <a:pt x="72" y="116"/>
                    </a:lnTo>
                    <a:lnTo>
                      <a:pt x="72" y="116"/>
                    </a:lnTo>
                    <a:lnTo>
                      <a:pt x="70" y="116"/>
                    </a:lnTo>
                    <a:lnTo>
                      <a:pt x="70" y="118"/>
                    </a:lnTo>
                    <a:lnTo>
                      <a:pt x="68" y="118"/>
                    </a:lnTo>
                    <a:lnTo>
                      <a:pt x="66" y="118"/>
                    </a:lnTo>
                    <a:close/>
                    <a:moveTo>
                      <a:pt x="72" y="118"/>
                    </a:moveTo>
                    <a:lnTo>
                      <a:pt x="70" y="118"/>
                    </a:lnTo>
                    <a:lnTo>
                      <a:pt x="68" y="120"/>
                    </a:lnTo>
                    <a:lnTo>
                      <a:pt x="70" y="122"/>
                    </a:lnTo>
                    <a:lnTo>
                      <a:pt x="72" y="120"/>
                    </a:lnTo>
                    <a:lnTo>
                      <a:pt x="72" y="118"/>
                    </a:lnTo>
                    <a:lnTo>
                      <a:pt x="72" y="118"/>
                    </a:lnTo>
                    <a:close/>
                    <a:moveTo>
                      <a:pt x="92" y="116"/>
                    </a:moveTo>
                    <a:lnTo>
                      <a:pt x="92" y="120"/>
                    </a:lnTo>
                    <a:lnTo>
                      <a:pt x="92" y="118"/>
                    </a:lnTo>
                    <a:lnTo>
                      <a:pt x="92" y="116"/>
                    </a:lnTo>
                    <a:close/>
                    <a:moveTo>
                      <a:pt x="82" y="134"/>
                    </a:moveTo>
                    <a:lnTo>
                      <a:pt x="84" y="130"/>
                    </a:lnTo>
                    <a:lnTo>
                      <a:pt x="84" y="126"/>
                    </a:lnTo>
                    <a:lnTo>
                      <a:pt x="88" y="122"/>
                    </a:lnTo>
                    <a:lnTo>
                      <a:pt x="88" y="120"/>
                    </a:lnTo>
                    <a:lnTo>
                      <a:pt x="88" y="118"/>
                    </a:lnTo>
                    <a:lnTo>
                      <a:pt x="88" y="116"/>
                    </a:lnTo>
                    <a:lnTo>
                      <a:pt x="88" y="112"/>
                    </a:lnTo>
                    <a:lnTo>
                      <a:pt x="88" y="112"/>
                    </a:lnTo>
                    <a:lnTo>
                      <a:pt x="86" y="116"/>
                    </a:lnTo>
                    <a:lnTo>
                      <a:pt x="84" y="120"/>
                    </a:lnTo>
                    <a:lnTo>
                      <a:pt x="84" y="122"/>
                    </a:lnTo>
                    <a:lnTo>
                      <a:pt x="84" y="126"/>
                    </a:lnTo>
                    <a:lnTo>
                      <a:pt x="82" y="128"/>
                    </a:lnTo>
                    <a:lnTo>
                      <a:pt x="80" y="130"/>
                    </a:lnTo>
                    <a:lnTo>
                      <a:pt x="82" y="134"/>
                    </a:lnTo>
                    <a:close/>
                    <a:moveTo>
                      <a:pt x="78" y="132"/>
                    </a:moveTo>
                    <a:lnTo>
                      <a:pt x="78" y="128"/>
                    </a:lnTo>
                    <a:lnTo>
                      <a:pt x="80" y="120"/>
                    </a:lnTo>
                    <a:lnTo>
                      <a:pt x="82" y="118"/>
                    </a:lnTo>
                    <a:lnTo>
                      <a:pt x="82" y="116"/>
                    </a:lnTo>
                    <a:lnTo>
                      <a:pt x="80" y="114"/>
                    </a:lnTo>
                    <a:lnTo>
                      <a:pt x="80" y="116"/>
                    </a:lnTo>
                    <a:lnTo>
                      <a:pt x="78" y="114"/>
                    </a:lnTo>
                    <a:lnTo>
                      <a:pt x="76" y="116"/>
                    </a:lnTo>
                    <a:lnTo>
                      <a:pt x="76" y="118"/>
                    </a:lnTo>
                    <a:lnTo>
                      <a:pt x="74" y="120"/>
                    </a:lnTo>
                    <a:lnTo>
                      <a:pt x="74" y="124"/>
                    </a:lnTo>
                    <a:lnTo>
                      <a:pt x="74" y="126"/>
                    </a:lnTo>
                    <a:lnTo>
                      <a:pt x="70" y="128"/>
                    </a:lnTo>
                    <a:lnTo>
                      <a:pt x="68" y="130"/>
                    </a:lnTo>
                    <a:lnTo>
                      <a:pt x="70" y="132"/>
                    </a:lnTo>
                    <a:lnTo>
                      <a:pt x="70" y="132"/>
                    </a:lnTo>
                    <a:lnTo>
                      <a:pt x="74" y="134"/>
                    </a:lnTo>
                    <a:lnTo>
                      <a:pt x="76" y="136"/>
                    </a:lnTo>
                    <a:lnTo>
                      <a:pt x="76" y="138"/>
                    </a:lnTo>
                    <a:lnTo>
                      <a:pt x="78" y="138"/>
                    </a:lnTo>
                    <a:lnTo>
                      <a:pt x="80" y="138"/>
                    </a:lnTo>
                    <a:lnTo>
                      <a:pt x="80" y="136"/>
                    </a:lnTo>
                    <a:lnTo>
                      <a:pt x="78" y="132"/>
                    </a:lnTo>
                    <a:close/>
                    <a:moveTo>
                      <a:pt x="84" y="136"/>
                    </a:moveTo>
                    <a:lnTo>
                      <a:pt x="86" y="136"/>
                    </a:lnTo>
                    <a:lnTo>
                      <a:pt x="86" y="138"/>
                    </a:lnTo>
                    <a:lnTo>
                      <a:pt x="84" y="138"/>
                    </a:lnTo>
                    <a:lnTo>
                      <a:pt x="82" y="138"/>
                    </a:lnTo>
                    <a:lnTo>
                      <a:pt x="84" y="136"/>
                    </a:lnTo>
                    <a:lnTo>
                      <a:pt x="84" y="136"/>
                    </a:lnTo>
                    <a:close/>
                    <a:moveTo>
                      <a:pt x="92" y="124"/>
                    </a:moveTo>
                    <a:lnTo>
                      <a:pt x="94" y="124"/>
                    </a:lnTo>
                    <a:lnTo>
                      <a:pt x="96" y="126"/>
                    </a:lnTo>
                    <a:lnTo>
                      <a:pt x="96" y="128"/>
                    </a:lnTo>
                    <a:lnTo>
                      <a:pt x="94" y="130"/>
                    </a:lnTo>
                    <a:lnTo>
                      <a:pt x="92" y="132"/>
                    </a:lnTo>
                    <a:lnTo>
                      <a:pt x="88" y="132"/>
                    </a:lnTo>
                    <a:lnTo>
                      <a:pt x="88" y="130"/>
                    </a:lnTo>
                    <a:lnTo>
                      <a:pt x="86" y="130"/>
                    </a:lnTo>
                    <a:lnTo>
                      <a:pt x="88" y="128"/>
                    </a:lnTo>
                    <a:lnTo>
                      <a:pt x="92" y="124"/>
                    </a:lnTo>
                    <a:close/>
                    <a:moveTo>
                      <a:pt x="104" y="124"/>
                    </a:moveTo>
                    <a:lnTo>
                      <a:pt x="106" y="128"/>
                    </a:lnTo>
                    <a:lnTo>
                      <a:pt x="106" y="130"/>
                    </a:lnTo>
                    <a:lnTo>
                      <a:pt x="104" y="128"/>
                    </a:lnTo>
                    <a:lnTo>
                      <a:pt x="104" y="124"/>
                    </a:lnTo>
                    <a:close/>
                    <a:moveTo>
                      <a:pt x="98" y="134"/>
                    </a:moveTo>
                    <a:lnTo>
                      <a:pt x="98" y="136"/>
                    </a:lnTo>
                    <a:lnTo>
                      <a:pt x="98" y="138"/>
                    </a:lnTo>
                    <a:lnTo>
                      <a:pt x="98" y="138"/>
                    </a:lnTo>
                    <a:lnTo>
                      <a:pt x="96" y="136"/>
                    </a:lnTo>
                    <a:lnTo>
                      <a:pt x="98" y="134"/>
                    </a:lnTo>
                    <a:close/>
                    <a:moveTo>
                      <a:pt x="96" y="106"/>
                    </a:moveTo>
                    <a:lnTo>
                      <a:pt x="94" y="108"/>
                    </a:lnTo>
                    <a:lnTo>
                      <a:pt x="92" y="108"/>
                    </a:lnTo>
                    <a:lnTo>
                      <a:pt x="92" y="106"/>
                    </a:lnTo>
                    <a:lnTo>
                      <a:pt x="92" y="106"/>
                    </a:lnTo>
                    <a:lnTo>
                      <a:pt x="96" y="106"/>
                    </a:lnTo>
                    <a:close/>
                    <a:moveTo>
                      <a:pt x="100" y="108"/>
                    </a:moveTo>
                    <a:lnTo>
                      <a:pt x="102" y="110"/>
                    </a:lnTo>
                    <a:lnTo>
                      <a:pt x="104" y="112"/>
                    </a:lnTo>
                    <a:lnTo>
                      <a:pt x="106" y="112"/>
                    </a:lnTo>
                    <a:lnTo>
                      <a:pt x="108" y="112"/>
                    </a:lnTo>
                    <a:lnTo>
                      <a:pt x="108" y="112"/>
                    </a:lnTo>
                    <a:lnTo>
                      <a:pt x="110" y="112"/>
                    </a:lnTo>
                    <a:lnTo>
                      <a:pt x="108" y="110"/>
                    </a:lnTo>
                    <a:lnTo>
                      <a:pt x="108" y="108"/>
                    </a:lnTo>
                    <a:lnTo>
                      <a:pt x="106" y="108"/>
                    </a:lnTo>
                    <a:lnTo>
                      <a:pt x="106" y="104"/>
                    </a:lnTo>
                    <a:lnTo>
                      <a:pt x="106" y="100"/>
                    </a:lnTo>
                    <a:lnTo>
                      <a:pt x="106" y="98"/>
                    </a:lnTo>
                    <a:lnTo>
                      <a:pt x="106" y="98"/>
                    </a:lnTo>
                    <a:lnTo>
                      <a:pt x="104" y="94"/>
                    </a:lnTo>
                    <a:lnTo>
                      <a:pt x="102" y="92"/>
                    </a:lnTo>
                    <a:lnTo>
                      <a:pt x="100" y="92"/>
                    </a:lnTo>
                    <a:lnTo>
                      <a:pt x="100" y="92"/>
                    </a:lnTo>
                    <a:lnTo>
                      <a:pt x="98" y="92"/>
                    </a:lnTo>
                    <a:lnTo>
                      <a:pt x="98" y="92"/>
                    </a:lnTo>
                    <a:lnTo>
                      <a:pt x="96" y="94"/>
                    </a:lnTo>
                    <a:lnTo>
                      <a:pt x="94" y="94"/>
                    </a:lnTo>
                    <a:lnTo>
                      <a:pt x="92" y="94"/>
                    </a:lnTo>
                    <a:lnTo>
                      <a:pt x="92" y="92"/>
                    </a:lnTo>
                    <a:lnTo>
                      <a:pt x="92" y="94"/>
                    </a:lnTo>
                    <a:lnTo>
                      <a:pt x="92" y="98"/>
                    </a:lnTo>
                    <a:lnTo>
                      <a:pt x="96" y="100"/>
                    </a:lnTo>
                    <a:lnTo>
                      <a:pt x="98" y="104"/>
                    </a:lnTo>
                    <a:lnTo>
                      <a:pt x="100" y="104"/>
                    </a:lnTo>
                    <a:lnTo>
                      <a:pt x="100" y="106"/>
                    </a:lnTo>
                    <a:lnTo>
                      <a:pt x="98" y="108"/>
                    </a:lnTo>
                    <a:lnTo>
                      <a:pt x="98" y="108"/>
                    </a:lnTo>
                    <a:lnTo>
                      <a:pt x="98" y="108"/>
                    </a:lnTo>
                    <a:lnTo>
                      <a:pt x="100" y="108"/>
                    </a:lnTo>
                    <a:lnTo>
                      <a:pt x="100" y="108"/>
                    </a:lnTo>
                    <a:close/>
                    <a:moveTo>
                      <a:pt x="98" y="108"/>
                    </a:moveTo>
                    <a:lnTo>
                      <a:pt x="96" y="110"/>
                    </a:lnTo>
                    <a:lnTo>
                      <a:pt x="94" y="108"/>
                    </a:lnTo>
                    <a:lnTo>
                      <a:pt x="92" y="108"/>
                    </a:lnTo>
                    <a:lnTo>
                      <a:pt x="92" y="112"/>
                    </a:lnTo>
                    <a:lnTo>
                      <a:pt x="92" y="114"/>
                    </a:lnTo>
                    <a:lnTo>
                      <a:pt x="94" y="116"/>
                    </a:lnTo>
                    <a:lnTo>
                      <a:pt x="96" y="114"/>
                    </a:lnTo>
                    <a:lnTo>
                      <a:pt x="98" y="116"/>
                    </a:lnTo>
                    <a:lnTo>
                      <a:pt x="98" y="118"/>
                    </a:lnTo>
                    <a:lnTo>
                      <a:pt x="98" y="122"/>
                    </a:lnTo>
                    <a:lnTo>
                      <a:pt x="98" y="124"/>
                    </a:lnTo>
                    <a:lnTo>
                      <a:pt x="100" y="126"/>
                    </a:lnTo>
                    <a:lnTo>
                      <a:pt x="100" y="122"/>
                    </a:lnTo>
                    <a:lnTo>
                      <a:pt x="102" y="124"/>
                    </a:lnTo>
                    <a:lnTo>
                      <a:pt x="104" y="124"/>
                    </a:lnTo>
                    <a:lnTo>
                      <a:pt x="104" y="122"/>
                    </a:lnTo>
                    <a:lnTo>
                      <a:pt x="102" y="118"/>
                    </a:lnTo>
                    <a:lnTo>
                      <a:pt x="100" y="116"/>
                    </a:lnTo>
                    <a:lnTo>
                      <a:pt x="100" y="114"/>
                    </a:lnTo>
                    <a:lnTo>
                      <a:pt x="98" y="110"/>
                    </a:lnTo>
                    <a:lnTo>
                      <a:pt x="98" y="108"/>
                    </a:lnTo>
                    <a:close/>
                    <a:moveTo>
                      <a:pt x="110" y="116"/>
                    </a:moveTo>
                    <a:lnTo>
                      <a:pt x="112" y="116"/>
                    </a:lnTo>
                    <a:lnTo>
                      <a:pt x="112" y="114"/>
                    </a:lnTo>
                    <a:lnTo>
                      <a:pt x="110" y="114"/>
                    </a:lnTo>
                    <a:lnTo>
                      <a:pt x="110" y="116"/>
                    </a:lnTo>
                    <a:close/>
                    <a:moveTo>
                      <a:pt x="112" y="118"/>
                    </a:moveTo>
                    <a:lnTo>
                      <a:pt x="110" y="116"/>
                    </a:lnTo>
                    <a:lnTo>
                      <a:pt x="110" y="118"/>
                    </a:lnTo>
                    <a:lnTo>
                      <a:pt x="110" y="118"/>
                    </a:lnTo>
                    <a:lnTo>
                      <a:pt x="112" y="118"/>
                    </a:lnTo>
                    <a:close/>
                    <a:moveTo>
                      <a:pt x="110" y="130"/>
                    </a:moveTo>
                    <a:lnTo>
                      <a:pt x="112" y="126"/>
                    </a:lnTo>
                    <a:lnTo>
                      <a:pt x="110" y="124"/>
                    </a:lnTo>
                    <a:lnTo>
                      <a:pt x="110" y="122"/>
                    </a:lnTo>
                    <a:lnTo>
                      <a:pt x="110" y="122"/>
                    </a:lnTo>
                    <a:lnTo>
                      <a:pt x="110" y="120"/>
                    </a:lnTo>
                    <a:lnTo>
                      <a:pt x="108" y="122"/>
                    </a:lnTo>
                    <a:lnTo>
                      <a:pt x="108" y="124"/>
                    </a:lnTo>
                    <a:lnTo>
                      <a:pt x="110" y="126"/>
                    </a:lnTo>
                    <a:lnTo>
                      <a:pt x="108" y="128"/>
                    </a:lnTo>
                    <a:lnTo>
                      <a:pt x="110" y="130"/>
                    </a:lnTo>
                    <a:lnTo>
                      <a:pt x="110" y="130"/>
                    </a:lnTo>
                    <a:close/>
                    <a:moveTo>
                      <a:pt x="112" y="130"/>
                    </a:moveTo>
                    <a:lnTo>
                      <a:pt x="112" y="132"/>
                    </a:lnTo>
                    <a:lnTo>
                      <a:pt x="114" y="132"/>
                    </a:lnTo>
                    <a:lnTo>
                      <a:pt x="114" y="132"/>
                    </a:lnTo>
                    <a:lnTo>
                      <a:pt x="112" y="130"/>
                    </a:lnTo>
                    <a:close/>
                    <a:moveTo>
                      <a:pt x="114" y="124"/>
                    </a:moveTo>
                    <a:lnTo>
                      <a:pt x="114" y="128"/>
                    </a:lnTo>
                    <a:lnTo>
                      <a:pt x="114" y="128"/>
                    </a:lnTo>
                    <a:lnTo>
                      <a:pt x="116" y="130"/>
                    </a:lnTo>
                    <a:lnTo>
                      <a:pt x="116" y="130"/>
                    </a:lnTo>
                    <a:lnTo>
                      <a:pt x="116" y="128"/>
                    </a:lnTo>
                    <a:lnTo>
                      <a:pt x="114" y="124"/>
                    </a:lnTo>
                    <a:close/>
                    <a:moveTo>
                      <a:pt x="66" y="168"/>
                    </a:moveTo>
                    <a:lnTo>
                      <a:pt x="64" y="164"/>
                    </a:lnTo>
                    <a:lnTo>
                      <a:pt x="66" y="162"/>
                    </a:lnTo>
                    <a:lnTo>
                      <a:pt x="66" y="158"/>
                    </a:lnTo>
                    <a:lnTo>
                      <a:pt x="66" y="156"/>
                    </a:lnTo>
                    <a:lnTo>
                      <a:pt x="68" y="154"/>
                    </a:lnTo>
                    <a:lnTo>
                      <a:pt x="70" y="154"/>
                    </a:lnTo>
                    <a:lnTo>
                      <a:pt x="72" y="152"/>
                    </a:lnTo>
                    <a:lnTo>
                      <a:pt x="74" y="152"/>
                    </a:lnTo>
                    <a:lnTo>
                      <a:pt x="78" y="152"/>
                    </a:lnTo>
                    <a:lnTo>
                      <a:pt x="78" y="150"/>
                    </a:lnTo>
                    <a:lnTo>
                      <a:pt x="78" y="148"/>
                    </a:lnTo>
                    <a:lnTo>
                      <a:pt x="80" y="146"/>
                    </a:lnTo>
                    <a:lnTo>
                      <a:pt x="82" y="144"/>
                    </a:lnTo>
                    <a:lnTo>
                      <a:pt x="84" y="144"/>
                    </a:lnTo>
                    <a:lnTo>
                      <a:pt x="88" y="146"/>
                    </a:lnTo>
                    <a:lnTo>
                      <a:pt x="88" y="150"/>
                    </a:lnTo>
                    <a:lnTo>
                      <a:pt x="84" y="154"/>
                    </a:lnTo>
                    <a:lnTo>
                      <a:pt x="88" y="152"/>
                    </a:lnTo>
                    <a:lnTo>
                      <a:pt x="90" y="152"/>
                    </a:lnTo>
                    <a:lnTo>
                      <a:pt x="92" y="150"/>
                    </a:lnTo>
                    <a:lnTo>
                      <a:pt x="94" y="146"/>
                    </a:lnTo>
                    <a:lnTo>
                      <a:pt x="96" y="144"/>
                    </a:lnTo>
                    <a:lnTo>
                      <a:pt x="98" y="148"/>
                    </a:lnTo>
                    <a:lnTo>
                      <a:pt x="98" y="146"/>
                    </a:lnTo>
                    <a:lnTo>
                      <a:pt x="100" y="144"/>
                    </a:lnTo>
                    <a:lnTo>
                      <a:pt x="98" y="144"/>
                    </a:lnTo>
                    <a:lnTo>
                      <a:pt x="100" y="140"/>
                    </a:lnTo>
                    <a:lnTo>
                      <a:pt x="102" y="140"/>
                    </a:lnTo>
                    <a:lnTo>
                      <a:pt x="104" y="142"/>
                    </a:lnTo>
                    <a:lnTo>
                      <a:pt x="104" y="140"/>
                    </a:lnTo>
                    <a:lnTo>
                      <a:pt x="104" y="136"/>
                    </a:lnTo>
                    <a:lnTo>
                      <a:pt x="106" y="136"/>
                    </a:lnTo>
                    <a:lnTo>
                      <a:pt x="108" y="140"/>
                    </a:lnTo>
                    <a:lnTo>
                      <a:pt x="108" y="136"/>
                    </a:lnTo>
                    <a:lnTo>
                      <a:pt x="106" y="132"/>
                    </a:lnTo>
                    <a:lnTo>
                      <a:pt x="106" y="130"/>
                    </a:lnTo>
                    <a:lnTo>
                      <a:pt x="108" y="130"/>
                    </a:lnTo>
                    <a:lnTo>
                      <a:pt x="110" y="130"/>
                    </a:lnTo>
                    <a:lnTo>
                      <a:pt x="110" y="132"/>
                    </a:lnTo>
                    <a:lnTo>
                      <a:pt x="112" y="134"/>
                    </a:lnTo>
                    <a:lnTo>
                      <a:pt x="116" y="136"/>
                    </a:lnTo>
                    <a:lnTo>
                      <a:pt x="118" y="136"/>
                    </a:lnTo>
                    <a:lnTo>
                      <a:pt x="118" y="138"/>
                    </a:lnTo>
                    <a:lnTo>
                      <a:pt x="120" y="140"/>
                    </a:lnTo>
                    <a:lnTo>
                      <a:pt x="120" y="144"/>
                    </a:lnTo>
                    <a:lnTo>
                      <a:pt x="118" y="144"/>
                    </a:lnTo>
                    <a:lnTo>
                      <a:pt x="116" y="144"/>
                    </a:lnTo>
                    <a:lnTo>
                      <a:pt x="118" y="146"/>
                    </a:lnTo>
                    <a:lnTo>
                      <a:pt x="120" y="146"/>
                    </a:lnTo>
                    <a:lnTo>
                      <a:pt x="120" y="148"/>
                    </a:lnTo>
                    <a:lnTo>
                      <a:pt x="120" y="150"/>
                    </a:lnTo>
                    <a:lnTo>
                      <a:pt x="120" y="150"/>
                    </a:lnTo>
                    <a:lnTo>
                      <a:pt x="120" y="152"/>
                    </a:lnTo>
                    <a:lnTo>
                      <a:pt x="120" y="154"/>
                    </a:lnTo>
                    <a:lnTo>
                      <a:pt x="122" y="158"/>
                    </a:lnTo>
                    <a:lnTo>
                      <a:pt x="124" y="160"/>
                    </a:lnTo>
                    <a:lnTo>
                      <a:pt x="124" y="164"/>
                    </a:lnTo>
                    <a:lnTo>
                      <a:pt x="122" y="166"/>
                    </a:lnTo>
                    <a:lnTo>
                      <a:pt x="122" y="166"/>
                    </a:lnTo>
                    <a:lnTo>
                      <a:pt x="122" y="168"/>
                    </a:lnTo>
                    <a:lnTo>
                      <a:pt x="120" y="166"/>
                    </a:lnTo>
                    <a:lnTo>
                      <a:pt x="120" y="166"/>
                    </a:lnTo>
                    <a:lnTo>
                      <a:pt x="118" y="168"/>
                    </a:lnTo>
                    <a:lnTo>
                      <a:pt x="120" y="172"/>
                    </a:lnTo>
                    <a:lnTo>
                      <a:pt x="120" y="174"/>
                    </a:lnTo>
                    <a:lnTo>
                      <a:pt x="120" y="176"/>
                    </a:lnTo>
                    <a:lnTo>
                      <a:pt x="118" y="174"/>
                    </a:lnTo>
                    <a:lnTo>
                      <a:pt x="118" y="170"/>
                    </a:lnTo>
                    <a:lnTo>
                      <a:pt x="118" y="168"/>
                    </a:lnTo>
                    <a:lnTo>
                      <a:pt x="116" y="166"/>
                    </a:lnTo>
                    <a:lnTo>
                      <a:pt x="116" y="164"/>
                    </a:lnTo>
                    <a:lnTo>
                      <a:pt x="114" y="162"/>
                    </a:lnTo>
                    <a:lnTo>
                      <a:pt x="112" y="162"/>
                    </a:lnTo>
                    <a:lnTo>
                      <a:pt x="110" y="168"/>
                    </a:lnTo>
                    <a:lnTo>
                      <a:pt x="108" y="170"/>
                    </a:lnTo>
                    <a:lnTo>
                      <a:pt x="110" y="172"/>
                    </a:lnTo>
                    <a:lnTo>
                      <a:pt x="112" y="174"/>
                    </a:lnTo>
                    <a:lnTo>
                      <a:pt x="112" y="176"/>
                    </a:lnTo>
                    <a:lnTo>
                      <a:pt x="112" y="178"/>
                    </a:lnTo>
                    <a:lnTo>
                      <a:pt x="110" y="184"/>
                    </a:lnTo>
                    <a:lnTo>
                      <a:pt x="108" y="184"/>
                    </a:lnTo>
                    <a:lnTo>
                      <a:pt x="108" y="184"/>
                    </a:lnTo>
                    <a:lnTo>
                      <a:pt x="106" y="182"/>
                    </a:lnTo>
                    <a:lnTo>
                      <a:pt x="108" y="180"/>
                    </a:lnTo>
                    <a:lnTo>
                      <a:pt x="106" y="178"/>
                    </a:lnTo>
                    <a:lnTo>
                      <a:pt x="106" y="180"/>
                    </a:lnTo>
                    <a:lnTo>
                      <a:pt x="106" y="180"/>
                    </a:lnTo>
                    <a:lnTo>
                      <a:pt x="104" y="182"/>
                    </a:lnTo>
                    <a:lnTo>
                      <a:pt x="100" y="180"/>
                    </a:lnTo>
                    <a:lnTo>
                      <a:pt x="98" y="178"/>
                    </a:lnTo>
                    <a:lnTo>
                      <a:pt x="96" y="178"/>
                    </a:lnTo>
                    <a:lnTo>
                      <a:pt x="94" y="176"/>
                    </a:lnTo>
                    <a:lnTo>
                      <a:pt x="92" y="174"/>
                    </a:lnTo>
                    <a:lnTo>
                      <a:pt x="92" y="172"/>
                    </a:lnTo>
                    <a:lnTo>
                      <a:pt x="92" y="170"/>
                    </a:lnTo>
                    <a:lnTo>
                      <a:pt x="92" y="168"/>
                    </a:lnTo>
                    <a:lnTo>
                      <a:pt x="90" y="168"/>
                    </a:lnTo>
                    <a:lnTo>
                      <a:pt x="92" y="166"/>
                    </a:lnTo>
                    <a:lnTo>
                      <a:pt x="92" y="164"/>
                    </a:lnTo>
                    <a:lnTo>
                      <a:pt x="92" y="164"/>
                    </a:lnTo>
                    <a:lnTo>
                      <a:pt x="94" y="164"/>
                    </a:lnTo>
                    <a:lnTo>
                      <a:pt x="92" y="164"/>
                    </a:lnTo>
                    <a:lnTo>
                      <a:pt x="92" y="160"/>
                    </a:lnTo>
                    <a:lnTo>
                      <a:pt x="90" y="158"/>
                    </a:lnTo>
                    <a:lnTo>
                      <a:pt x="88" y="158"/>
                    </a:lnTo>
                    <a:lnTo>
                      <a:pt x="84" y="156"/>
                    </a:lnTo>
                    <a:lnTo>
                      <a:pt x="84" y="156"/>
                    </a:lnTo>
                    <a:lnTo>
                      <a:pt x="84" y="158"/>
                    </a:lnTo>
                    <a:lnTo>
                      <a:pt x="84" y="158"/>
                    </a:lnTo>
                    <a:lnTo>
                      <a:pt x="82" y="160"/>
                    </a:lnTo>
                    <a:lnTo>
                      <a:pt x="84" y="162"/>
                    </a:lnTo>
                    <a:lnTo>
                      <a:pt x="84" y="162"/>
                    </a:lnTo>
                    <a:lnTo>
                      <a:pt x="82" y="160"/>
                    </a:lnTo>
                    <a:lnTo>
                      <a:pt x="80" y="160"/>
                    </a:lnTo>
                    <a:lnTo>
                      <a:pt x="80" y="158"/>
                    </a:lnTo>
                    <a:lnTo>
                      <a:pt x="78" y="158"/>
                    </a:lnTo>
                    <a:lnTo>
                      <a:pt x="78" y="158"/>
                    </a:lnTo>
                    <a:lnTo>
                      <a:pt x="78" y="162"/>
                    </a:lnTo>
                    <a:lnTo>
                      <a:pt x="78" y="160"/>
                    </a:lnTo>
                    <a:lnTo>
                      <a:pt x="76" y="162"/>
                    </a:lnTo>
                    <a:lnTo>
                      <a:pt x="76" y="160"/>
                    </a:lnTo>
                    <a:lnTo>
                      <a:pt x="76" y="158"/>
                    </a:lnTo>
                    <a:lnTo>
                      <a:pt x="74" y="156"/>
                    </a:lnTo>
                    <a:lnTo>
                      <a:pt x="72" y="158"/>
                    </a:lnTo>
                    <a:lnTo>
                      <a:pt x="70" y="160"/>
                    </a:lnTo>
                    <a:lnTo>
                      <a:pt x="70" y="162"/>
                    </a:lnTo>
                    <a:lnTo>
                      <a:pt x="68" y="166"/>
                    </a:lnTo>
                    <a:lnTo>
                      <a:pt x="66" y="168"/>
                    </a:lnTo>
                    <a:close/>
                    <a:moveTo>
                      <a:pt x="64" y="172"/>
                    </a:moveTo>
                    <a:lnTo>
                      <a:pt x="64" y="172"/>
                    </a:lnTo>
                    <a:lnTo>
                      <a:pt x="64" y="174"/>
                    </a:lnTo>
                    <a:lnTo>
                      <a:pt x="66" y="174"/>
                    </a:lnTo>
                    <a:lnTo>
                      <a:pt x="70" y="172"/>
                    </a:lnTo>
                    <a:lnTo>
                      <a:pt x="70" y="172"/>
                    </a:lnTo>
                    <a:lnTo>
                      <a:pt x="68" y="170"/>
                    </a:lnTo>
                    <a:lnTo>
                      <a:pt x="66" y="170"/>
                    </a:lnTo>
                    <a:lnTo>
                      <a:pt x="66" y="172"/>
                    </a:lnTo>
                    <a:lnTo>
                      <a:pt x="64" y="172"/>
                    </a:lnTo>
                    <a:close/>
                    <a:moveTo>
                      <a:pt x="36" y="100"/>
                    </a:moveTo>
                    <a:lnTo>
                      <a:pt x="34" y="98"/>
                    </a:lnTo>
                    <a:lnTo>
                      <a:pt x="34" y="96"/>
                    </a:lnTo>
                    <a:lnTo>
                      <a:pt x="34" y="96"/>
                    </a:lnTo>
                    <a:lnTo>
                      <a:pt x="36" y="96"/>
                    </a:lnTo>
                    <a:lnTo>
                      <a:pt x="38" y="98"/>
                    </a:lnTo>
                    <a:lnTo>
                      <a:pt x="40" y="98"/>
                    </a:lnTo>
                    <a:lnTo>
                      <a:pt x="40" y="100"/>
                    </a:lnTo>
                    <a:lnTo>
                      <a:pt x="40" y="102"/>
                    </a:lnTo>
                    <a:lnTo>
                      <a:pt x="38" y="100"/>
                    </a:lnTo>
                    <a:lnTo>
                      <a:pt x="36" y="100"/>
                    </a:lnTo>
                    <a:close/>
                    <a:moveTo>
                      <a:pt x="34" y="102"/>
                    </a:moveTo>
                    <a:lnTo>
                      <a:pt x="36" y="102"/>
                    </a:lnTo>
                    <a:lnTo>
                      <a:pt x="36" y="104"/>
                    </a:lnTo>
                    <a:lnTo>
                      <a:pt x="36" y="104"/>
                    </a:lnTo>
                    <a:lnTo>
                      <a:pt x="36" y="106"/>
                    </a:lnTo>
                    <a:lnTo>
                      <a:pt x="34" y="106"/>
                    </a:lnTo>
                    <a:lnTo>
                      <a:pt x="34" y="102"/>
                    </a:lnTo>
                    <a:lnTo>
                      <a:pt x="34" y="102"/>
                    </a:lnTo>
                    <a:close/>
                    <a:moveTo>
                      <a:pt x="36" y="120"/>
                    </a:moveTo>
                    <a:lnTo>
                      <a:pt x="36" y="120"/>
                    </a:lnTo>
                    <a:lnTo>
                      <a:pt x="36" y="118"/>
                    </a:lnTo>
                    <a:lnTo>
                      <a:pt x="36" y="120"/>
                    </a:lnTo>
                    <a:lnTo>
                      <a:pt x="38" y="120"/>
                    </a:lnTo>
                    <a:lnTo>
                      <a:pt x="38" y="122"/>
                    </a:lnTo>
                    <a:lnTo>
                      <a:pt x="36" y="122"/>
                    </a:lnTo>
                    <a:lnTo>
                      <a:pt x="34" y="122"/>
                    </a:lnTo>
                    <a:lnTo>
                      <a:pt x="36" y="120"/>
                    </a:lnTo>
                    <a:close/>
                    <a:moveTo>
                      <a:pt x="6" y="148"/>
                    </a:moveTo>
                    <a:lnTo>
                      <a:pt x="8" y="146"/>
                    </a:lnTo>
                    <a:lnTo>
                      <a:pt x="8" y="144"/>
                    </a:lnTo>
                    <a:lnTo>
                      <a:pt x="10" y="144"/>
                    </a:lnTo>
                    <a:lnTo>
                      <a:pt x="14" y="142"/>
                    </a:lnTo>
                    <a:lnTo>
                      <a:pt x="16" y="138"/>
                    </a:lnTo>
                    <a:lnTo>
                      <a:pt x="18" y="136"/>
                    </a:lnTo>
                    <a:lnTo>
                      <a:pt x="22" y="136"/>
                    </a:lnTo>
                    <a:lnTo>
                      <a:pt x="22" y="134"/>
                    </a:lnTo>
                    <a:lnTo>
                      <a:pt x="22" y="132"/>
                    </a:lnTo>
                    <a:lnTo>
                      <a:pt x="22" y="128"/>
                    </a:lnTo>
                    <a:lnTo>
                      <a:pt x="24" y="126"/>
                    </a:lnTo>
                    <a:lnTo>
                      <a:pt x="28" y="126"/>
                    </a:lnTo>
                    <a:lnTo>
                      <a:pt x="28" y="124"/>
                    </a:lnTo>
                    <a:lnTo>
                      <a:pt x="30" y="122"/>
                    </a:lnTo>
                    <a:lnTo>
                      <a:pt x="32" y="122"/>
                    </a:lnTo>
                    <a:lnTo>
                      <a:pt x="34" y="120"/>
                    </a:lnTo>
                    <a:lnTo>
                      <a:pt x="32" y="116"/>
                    </a:lnTo>
                    <a:lnTo>
                      <a:pt x="30" y="114"/>
                    </a:lnTo>
                    <a:lnTo>
                      <a:pt x="30" y="112"/>
                    </a:lnTo>
                    <a:lnTo>
                      <a:pt x="30" y="108"/>
                    </a:lnTo>
                    <a:lnTo>
                      <a:pt x="28" y="108"/>
                    </a:lnTo>
                    <a:lnTo>
                      <a:pt x="28" y="114"/>
                    </a:lnTo>
                    <a:lnTo>
                      <a:pt x="28" y="116"/>
                    </a:lnTo>
                    <a:lnTo>
                      <a:pt x="28" y="116"/>
                    </a:lnTo>
                    <a:lnTo>
                      <a:pt x="28" y="118"/>
                    </a:lnTo>
                    <a:lnTo>
                      <a:pt x="28" y="120"/>
                    </a:lnTo>
                    <a:lnTo>
                      <a:pt x="26" y="122"/>
                    </a:lnTo>
                    <a:lnTo>
                      <a:pt x="24" y="122"/>
                    </a:lnTo>
                    <a:lnTo>
                      <a:pt x="22" y="124"/>
                    </a:lnTo>
                    <a:lnTo>
                      <a:pt x="22" y="126"/>
                    </a:lnTo>
                    <a:lnTo>
                      <a:pt x="20" y="128"/>
                    </a:lnTo>
                    <a:lnTo>
                      <a:pt x="18" y="132"/>
                    </a:lnTo>
                    <a:lnTo>
                      <a:pt x="14" y="136"/>
                    </a:lnTo>
                    <a:lnTo>
                      <a:pt x="12" y="136"/>
                    </a:lnTo>
                    <a:lnTo>
                      <a:pt x="10" y="140"/>
                    </a:lnTo>
                    <a:lnTo>
                      <a:pt x="8" y="140"/>
                    </a:lnTo>
                    <a:lnTo>
                      <a:pt x="6" y="144"/>
                    </a:lnTo>
                    <a:lnTo>
                      <a:pt x="4" y="146"/>
                    </a:lnTo>
                    <a:lnTo>
                      <a:pt x="6" y="148"/>
                    </a:lnTo>
                    <a:close/>
                    <a:moveTo>
                      <a:pt x="6" y="148"/>
                    </a:moveTo>
                    <a:lnTo>
                      <a:pt x="4" y="150"/>
                    </a:lnTo>
                    <a:lnTo>
                      <a:pt x="6" y="150"/>
                    </a:lnTo>
                    <a:lnTo>
                      <a:pt x="6" y="148"/>
                    </a:lnTo>
                    <a:close/>
                    <a:moveTo>
                      <a:pt x="6" y="150"/>
                    </a:moveTo>
                    <a:lnTo>
                      <a:pt x="6" y="150"/>
                    </a:lnTo>
                    <a:lnTo>
                      <a:pt x="8" y="150"/>
                    </a:lnTo>
                    <a:lnTo>
                      <a:pt x="6" y="150"/>
                    </a:lnTo>
                    <a:close/>
                    <a:moveTo>
                      <a:pt x="4" y="152"/>
                    </a:moveTo>
                    <a:lnTo>
                      <a:pt x="0" y="152"/>
                    </a:lnTo>
                    <a:lnTo>
                      <a:pt x="0" y="154"/>
                    </a:lnTo>
                    <a:lnTo>
                      <a:pt x="2" y="156"/>
                    </a:lnTo>
                    <a:lnTo>
                      <a:pt x="4" y="156"/>
                    </a:lnTo>
                    <a:lnTo>
                      <a:pt x="4" y="154"/>
                    </a:lnTo>
                    <a:lnTo>
                      <a:pt x="4" y="152"/>
                    </a:lnTo>
                    <a:lnTo>
                      <a:pt x="4" y="152"/>
                    </a:lnTo>
                    <a:close/>
                  </a:path>
                </a:pathLst>
              </a:custGeom>
              <a:grpFill/>
              <a:ln w="6350">
                <a:solidFill>
                  <a:srgbClr val="202E50"/>
                </a:solidFill>
              </a:ln>
            </p:spPr>
            <p:txBody>
              <a:bodyPr vert="horz" wrap="square" lIns="14645" tIns="7323" rIns="14645" bIns="7323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00095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00190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00285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00381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0476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600571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700666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800761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561710"/>
                <a:endParaRPr lang="en-US" sz="1106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30" name="Papua New Guinea">
                <a:extLst>
                  <a:ext uri="{FF2B5EF4-FFF2-40B4-BE49-F238E27FC236}">
                    <a16:creationId xmlns:a16="http://schemas.microsoft.com/office/drawing/2014/main" id="{FABC80CB-0116-46DC-B2D8-F74C89AB10B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250043" y="4455914"/>
                <a:ext cx="355978" cy="260285"/>
              </a:xfrm>
              <a:custGeom>
                <a:avLst/>
                <a:gdLst>
                  <a:gd name="T0" fmla="*/ 150 w 186"/>
                  <a:gd name="T1" fmla="*/ 132 h 136"/>
                  <a:gd name="T2" fmla="*/ 150 w 186"/>
                  <a:gd name="T3" fmla="*/ 132 h 136"/>
                  <a:gd name="T4" fmla="*/ 78 w 186"/>
                  <a:gd name="T5" fmla="*/ 14 h 136"/>
                  <a:gd name="T6" fmla="*/ 176 w 186"/>
                  <a:gd name="T7" fmla="*/ 56 h 136"/>
                  <a:gd name="T8" fmla="*/ 180 w 186"/>
                  <a:gd name="T9" fmla="*/ 74 h 136"/>
                  <a:gd name="T10" fmla="*/ 172 w 186"/>
                  <a:gd name="T11" fmla="*/ 58 h 136"/>
                  <a:gd name="T12" fmla="*/ 168 w 186"/>
                  <a:gd name="T13" fmla="*/ 50 h 136"/>
                  <a:gd name="T14" fmla="*/ 124 w 186"/>
                  <a:gd name="T15" fmla="*/ 20 h 136"/>
                  <a:gd name="T16" fmla="*/ 150 w 186"/>
                  <a:gd name="T17" fmla="*/ 34 h 136"/>
                  <a:gd name="T18" fmla="*/ 148 w 186"/>
                  <a:gd name="T19" fmla="*/ 40 h 136"/>
                  <a:gd name="T20" fmla="*/ 106 w 186"/>
                  <a:gd name="T21" fmla="*/ 0 h 136"/>
                  <a:gd name="T22" fmla="*/ 118 w 186"/>
                  <a:gd name="T23" fmla="*/ 18 h 136"/>
                  <a:gd name="T24" fmla="*/ 116 w 186"/>
                  <a:gd name="T25" fmla="*/ 48 h 136"/>
                  <a:gd name="T26" fmla="*/ 100 w 186"/>
                  <a:gd name="T27" fmla="*/ 66 h 136"/>
                  <a:gd name="T28" fmla="*/ 122 w 186"/>
                  <a:gd name="T29" fmla="*/ 66 h 136"/>
                  <a:gd name="T30" fmla="*/ 136 w 186"/>
                  <a:gd name="T31" fmla="*/ 58 h 136"/>
                  <a:gd name="T32" fmla="*/ 144 w 186"/>
                  <a:gd name="T33" fmla="*/ 42 h 136"/>
                  <a:gd name="T34" fmla="*/ 134 w 186"/>
                  <a:gd name="T35" fmla="*/ 48 h 136"/>
                  <a:gd name="T36" fmla="*/ 120 w 186"/>
                  <a:gd name="T37" fmla="*/ 56 h 136"/>
                  <a:gd name="T38" fmla="*/ 112 w 186"/>
                  <a:gd name="T39" fmla="*/ 54 h 136"/>
                  <a:gd name="T40" fmla="*/ 92 w 186"/>
                  <a:gd name="T41" fmla="*/ 54 h 136"/>
                  <a:gd name="T42" fmla="*/ 78 w 186"/>
                  <a:gd name="T43" fmla="*/ 52 h 136"/>
                  <a:gd name="T44" fmla="*/ 62 w 186"/>
                  <a:gd name="T45" fmla="*/ 48 h 136"/>
                  <a:gd name="T46" fmla="*/ 146 w 186"/>
                  <a:gd name="T47" fmla="*/ 104 h 136"/>
                  <a:gd name="T48" fmla="*/ 126 w 186"/>
                  <a:gd name="T49" fmla="*/ 98 h 136"/>
                  <a:gd name="T50" fmla="*/ 124 w 186"/>
                  <a:gd name="T51" fmla="*/ 114 h 136"/>
                  <a:gd name="T52" fmla="*/ 122 w 186"/>
                  <a:gd name="T53" fmla="*/ 116 h 136"/>
                  <a:gd name="T54" fmla="*/ 118 w 186"/>
                  <a:gd name="T55" fmla="*/ 110 h 136"/>
                  <a:gd name="T56" fmla="*/ 120 w 186"/>
                  <a:gd name="T57" fmla="*/ 108 h 136"/>
                  <a:gd name="T58" fmla="*/ 116 w 186"/>
                  <a:gd name="T59" fmla="*/ 108 h 136"/>
                  <a:gd name="T60" fmla="*/ 50 w 186"/>
                  <a:gd name="T61" fmla="*/ 84 h 136"/>
                  <a:gd name="T62" fmla="*/ 42 w 186"/>
                  <a:gd name="T63" fmla="*/ 84 h 136"/>
                  <a:gd name="T64" fmla="*/ 36 w 186"/>
                  <a:gd name="T65" fmla="*/ 84 h 136"/>
                  <a:gd name="T66" fmla="*/ 34 w 186"/>
                  <a:gd name="T67" fmla="*/ 94 h 136"/>
                  <a:gd name="T68" fmla="*/ 28 w 186"/>
                  <a:gd name="T69" fmla="*/ 96 h 136"/>
                  <a:gd name="T70" fmla="*/ 32 w 186"/>
                  <a:gd name="T71" fmla="*/ 90 h 136"/>
                  <a:gd name="T72" fmla="*/ 34 w 186"/>
                  <a:gd name="T73" fmla="*/ 86 h 136"/>
                  <a:gd name="T74" fmla="*/ 0 w 186"/>
                  <a:gd name="T75" fmla="*/ 72 h 136"/>
                  <a:gd name="T76" fmla="*/ 16 w 186"/>
                  <a:gd name="T77" fmla="*/ 104 h 136"/>
                  <a:gd name="T78" fmla="*/ 28 w 186"/>
                  <a:gd name="T79" fmla="*/ 98 h 136"/>
                  <a:gd name="T80" fmla="*/ 14 w 186"/>
                  <a:gd name="T81" fmla="*/ 88 h 136"/>
                  <a:gd name="T82" fmla="*/ 14 w 186"/>
                  <a:gd name="T83" fmla="*/ 86 h 136"/>
                  <a:gd name="T84" fmla="*/ 28 w 186"/>
                  <a:gd name="T85" fmla="*/ 92 h 136"/>
                  <a:gd name="T86" fmla="*/ 28 w 186"/>
                  <a:gd name="T87" fmla="*/ 88 h 136"/>
                  <a:gd name="T88" fmla="*/ 34 w 186"/>
                  <a:gd name="T89" fmla="*/ 82 h 136"/>
                  <a:gd name="T90" fmla="*/ 40 w 186"/>
                  <a:gd name="T91" fmla="*/ 82 h 136"/>
                  <a:gd name="T92" fmla="*/ 46 w 186"/>
                  <a:gd name="T93" fmla="*/ 82 h 136"/>
                  <a:gd name="T94" fmla="*/ 52 w 186"/>
                  <a:gd name="T95" fmla="*/ 86 h 136"/>
                  <a:gd name="T96" fmla="*/ 72 w 186"/>
                  <a:gd name="T97" fmla="*/ 102 h 136"/>
                  <a:gd name="T98" fmla="*/ 88 w 186"/>
                  <a:gd name="T99" fmla="*/ 116 h 136"/>
                  <a:gd name="T100" fmla="*/ 108 w 186"/>
                  <a:gd name="T101" fmla="*/ 120 h 136"/>
                  <a:gd name="T102" fmla="*/ 114 w 186"/>
                  <a:gd name="T103" fmla="*/ 120 h 136"/>
                  <a:gd name="T104" fmla="*/ 108 w 186"/>
                  <a:gd name="T105" fmla="*/ 114 h 136"/>
                  <a:gd name="T106" fmla="*/ 100 w 186"/>
                  <a:gd name="T107" fmla="*/ 108 h 136"/>
                  <a:gd name="T108" fmla="*/ 96 w 186"/>
                  <a:gd name="T109" fmla="*/ 102 h 136"/>
                  <a:gd name="T110" fmla="*/ 82 w 186"/>
                  <a:gd name="T111" fmla="*/ 86 h 136"/>
                  <a:gd name="T112" fmla="*/ 84 w 186"/>
                  <a:gd name="T113" fmla="*/ 72 h 136"/>
                  <a:gd name="T114" fmla="*/ 68 w 186"/>
                  <a:gd name="T115" fmla="*/ 58 h 136"/>
                  <a:gd name="T116" fmla="*/ 54 w 186"/>
                  <a:gd name="T117" fmla="*/ 42 h 136"/>
                  <a:gd name="T118" fmla="*/ 42 w 186"/>
                  <a:gd name="T119" fmla="*/ 34 h 136"/>
                  <a:gd name="T120" fmla="*/ 18 w 186"/>
                  <a:gd name="T121" fmla="*/ 26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86" h="136">
                    <a:moveTo>
                      <a:pt x="160" y="132"/>
                    </a:moveTo>
                    <a:lnTo>
                      <a:pt x="160" y="130"/>
                    </a:lnTo>
                    <a:lnTo>
                      <a:pt x="164" y="132"/>
                    </a:lnTo>
                    <a:lnTo>
                      <a:pt x="162" y="134"/>
                    </a:lnTo>
                    <a:lnTo>
                      <a:pt x="160" y="134"/>
                    </a:lnTo>
                    <a:lnTo>
                      <a:pt x="160" y="134"/>
                    </a:lnTo>
                    <a:lnTo>
                      <a:pt x="160" y="132"/>
                    </a:lnTo>
                    <a:close/>
                    <a:moveTo>
                      <a:pt x="150" y="132"/>
                    </a:moveTo>
                    <a:lnTo>
                      <a:pt x="152" y="136"/>
                    </a:lnTo>
                    <a:lnTo>
                      <a:pt x="154" y="136"/>
                    </a:lnTo>
                    <a:lnTo>
                      <a:pt x="154" y="136"/>
                    </a:lnTo>
                    <a:lnTo>
                      <a:pt x="156" y="136"/>
                    </a:lnTo>
                    <a:lnTo>
                      <a:pt x="156" y="134"/>
                    </a:lnTo>
                    <a:lnTo>
                      <a:pt x="152" y="134"/>
                    </a:lnTo>
                    <a:lnTo>
                      <a:pt x="150" y="132"/>
                    </a:lnTo>
                    <a:lnTo>
                      <a:pt x="150" y="132"/>
                    </a:lnTo>
                    <a:close/>
                    <a:moveTo>
                      <a:pt x="72" y="12"/>
                    </a:moveTo>
                    <a:lnTo>
                      <a:pt x="72" y="10"/>
                    </a:lnTo>
                    <a:lnTo>
                      <a:pt x="74" y="10"/>
                    </a:lnTo>
                    <a:lnTo>
                      <a:pt x="76" y="10"/>
                    </a:lnTo>
                    <a:lnTo>
                      <a:pt x="78" y="12"/>
                    </a:lnTo>
                    <a:lnTo>
                      <a:pt x="80" y="10"/>
                    </a:lnTo>
                    <a:lnTo>
                      <a:pt x="82" y="12"/>
                    </a:lnTo>
                    <a:lnTo>
                      <a:pt x="78" y="14"/>
                    </a:lnTo>
                    <a:lnTo>
                      <a:pt x="76" y="14"/>
                    </a:lnTo>
                    <a:lnTo>
                      <a:pt x="74" y="12"/>
                    </a:lnTo>
                    <a:lnTo>
                      <a:pt x="72" y="12"/>
                    </a:lnTo>
                    <a:lnTo>
                      <a:pt x="72" y="12"/>
                    </a:lnTo>
                    <a:lnTo>
                      <a:pt x="72" y="12"/>
                    </a:lnTo>
                    <a:close/>
                    <a:moveTo>
                      <a:pt x="172" y="56"/>
                    </a:moveTo>
                    <a:lnTo>
                      <a:pt x="174" y="54"/>
                    </a:lnTo>
                    <a:lnTo>
                      <a:pt x="176" y="56"/>
                    </a:lnTo>
                    <a:lnTo>
                      <a:pt x="176" y="60"/>
                    </a:lnTo>
                    <a:lnTo>
                      <a:pt x="180" y="62"/>
                    </a:lnTo>
                    <a:lnTo>
                      <a:pt x="184" y="64"/>
                    </a:lnTo>
                    <a:lnTo>
                      <a:pt x="186" y="68"/>
                    </a:lnTo>
                    <a:lnTo>
                      <a:pt x="186" y="70"/>
                    </a:lnTo>
                    <a:lnTo>
                      <a:pt x="184" y="72"/>
                    </a:lnTo>
                    <a:lnTo>
                      <a:pt x="184" y="72"/>
                    </a:lnTo>
                    <a:lnTo>
                      <a:pt x="180" y="74"/>
                    </a:lnTo>
                    <a:lnTo>
                      <a:pt x="180" y="72"/>
                    </a:lnTo>
                    <a:lnTo>
                      <a:pt x="178" y="72"/>
                    </a:lnTo>
                    <a:lnTo>
                      <a:pt x="176" y="70"/>
                    </a:lnTo>
                    <a:lnTo>
                      <a:pt x="176" y="68"/>
                    </a:lnTo>
                    <a:lnTo>
                      <a:pt x="174" y="64"/>
                    </a:lnTo>
                    <a:lnTo>
                      <a:pt x="172" y="64"/>
                    </a:lnTo>
                    <a:lnTo>
                      <a:pt x="172" y="60"/>
                    </a:lnTo>
                    <a:lnTo>
                      <a:pt x="172" y="58"/>
                    </a:lnTo>
                    <a:lnTo>
                      <a:pt x="172" y="56"/>
                    </a:lnTo>
                    <a:close/>
                    <a:moveTo>
                      <a:pt x="168" y="50"/>
                    </a:moveTo>
                    <a:lnTo>
                      <a:pt x="168" y="50"/>
                    </a:lnTo>
                    <a:lnTo>
                      <a:pt x="170" y="52"/>
                    </a:lnTo>
                    <a:lnTo>
                      <a:pt x="170" y="54"/>
                    </a:lnTo>
                    <a:lnTo>
                      <a:pt x="172" y="52"/>
                    </a:lnTo>
                    <a:lnTo>
                      <a:pt x="170" y="50"/>
                    </a:lnTo>
                    <a:lnTo>
                      <a:pt x="168" y="50"/>
                    </a:lnTo>
                    <a:close/>
                    <a:moveTo>
                      <a:pt x="166" y="44"/>
                    </a:moveTo>
                    <a:lnTo>
                      <a:pt x="166" y="44"/>
                    </a:lnTo>
                    <a:lnTo>
                      <a:pt x="166" y="42"/>
                    </a:lnTo>
                    <a:lnTo>
                      <a:pt x="168" y="44"/>
                    </a:lnTo>
                    <a:lnTo>
                      <a:pt x="168" y="46"/>
                    </a:lnTo>
                    <a:lnTo>
                      <a:pt x="166" y="46"/>
                    </a:lnTo>
                    <a:lnTo>
                      <a:pt x="166" y="44"/>
                    </a:lnTo>
                    <a:close/>
                    <a:moveTo>
                      <a:pt x="124" y="20"/>
                    </a:moveTo>
                    <a:lnTo>
                      <a:pt x="130" y="22"/>
                    </a:lnTo>
                    <a:lnTo>
                      <a:pt x="132" y="24"/>
                    </a:lnTo>
                    <a:lnTo>
                      <a:pt x="138" y="26"/>
                    </a:lnTo>
                    <a:lnTo>
                      <a:pt x="140" y="28"/>
                    </a:lnTo>
                    <a:lnTo>
                      <a:pt x="142" y="30"/>
                    </a:lnTo>
                    <a:lnTo>
                      <a:pt x="146" y="32"/>
                    </a:lnTo>
                    <a:lnTo>
                      <a:pt x="148" y="34"/>
                    </a:lnTo>
                    <a:lnTo>
                      <a:pt x="150" y="34"/>
                    </a:lnTo>
                    <a:lnTo>
                      <a:pt x="150" y="40"/>
                    </a:lnTo>
                    <a:lnTo>
                      <a:pt x="152" y="40"/>
                    </a:lnTo>
                    <a:lnTo>
                      <a:pt x="152" y="42"/>
                    </a:lnTo>
                    <a:lnTo>
                      <a:pt x="150" y="46"/>
                    </a:lnTo>
                    <a:lnTo>
                      <a:pt x="150" y="48"/>
                    </a:lnTo>
                    <a:lnTo>
                      <a:pt x="148" y="46"/>
                    </a:lnTo>
                    <a:lnTo>
                      <a:pt x="146" y="42"/>
                    </a:lnTo>
                    <a:lnTo>
                      <a:pt x="148" y="40"/>
                    </a:lnTo>
                    <a:lnTo>
                      <a:pt x="146" y="34"/>
                    </a:lnTo>
                    <a:lnTo>
                      <a:pt x="142" y="30"/>
                    </a:lnTo>
                    <a:lnTo>
                      <a:pt x="138" y="30"/>
                    </a:lnTo>
                    <a:lnTo>
                      <a:pt x="134" y="26"/>
                    </a:lnTo>
                    <a:lnTo>
                      <a:pt x="126" y="22"/>
                    </a:lnTo>
                    <a:lnTo>
                      <a:pt x="124" y="20"/>
                    </a:lnTo>
                    <a:lnTo>
                      <a:pt x="124" y="20"/>
                    </a:lnTo>
                    <a:close/>
                    <a:moveTo>
                      <a:pt x="106" y="0"/>
                    </a:moveTo>
                    <a:lnTo>
                      <a:pt x="110" y="0"/>
                    </a:lnTo>
                    <a:lnTo>
                      <a:pt x="110" y="2"/>
                    </a:lnTo>
                    <a:lnTo>
                      <a:pt x="110" y="4"/>
                    </a:lnTo>
                    <a:lnTo>
                      <a:pt x="108" y="2"/>
                    </a:lnTo>
                    <a:lnTo>
                      <a:pt x="106" y="0"/>
                    </a:lnTo>
                    <a:close/>
                    <a:moveTo>
                      <a:pt x="114" y="18"/>
                    </a:moveTo>
                    <a:lnTo>
                      <a:pt x="118" y="18"/>
                    </a:lnTo>
                    <a:lnTo>
                      <a:pt x="118" y="18"/>
                    </a:lnTo>
                    <a:lnTo>
                      <a:pt x="118" y="20"/>
                    </a:lnTo>
                    <a:lnTo>
                      <a:pt x="116" y="22"/>
                    </a:lnTo>
                    <a:lnTo>
                      <a:pt x="114" y="20"/>
                    </a:lnTo>
                    <a:lnTo>
                      <a:pt x="114" y="18"/>
                    </a:lnTo>
                    <a:close/>
                    <a:moveTo>
                      <a:pt x="112" y="48"/>
                    </a:moveTo>
                    <a:lnTo>
                      <a:pt x="116" y="52"/>
                    </a:lnTo>
                    <a:lnTo>
                      <a:pt x="116" y="50"/>
                    </a:lnTo>
                    <a:lnTo>
                      <a:pt x="116" y="48"/>
                    </a:lnTo>
                    <a:lnTo>
                      <a:pt x="114" y="48"/>
                    </a:lnTo>
                    <a:lnTo>
                      <a:pt x="112" y="48"/>
                    </a:lnTo>
                    <a:close/>
                    <a:moveTo>
                      <a:pt x="92" y="54"/>
                    </a:moveTo>
                    <a:lnTo>
                      <a:pt x="92" y="58"/>
                    </a:lnTo>
                    <a:lnTo>
                      <a:pt x="94" y="60"/>
                    </a:lnTo>
                    <a:lnTo>
                      <a:pt x="96" y="60"/>
                    </a:lnTo>
                    <a:lnTo>
                      <a:pt x="100" y="64"/>
                    </a:lnTo>
                    <a:lnTo>
                      <a:pt x="100" y="66"/>
                    </a:lnTo>
                    <a:lnTo>
                      <a:pt x="102" y="64"/>
                    </a:lnTo>
                    <a:lnTo>
                      <a:pt x="106" y="64"/>
                    </a:lnTo>
                    <a:lnTo>
                      <a:pt x="108" y="66"/>
                    </a:lnTo>
                    <a:lnTo>
                      <a:pt x="110" y="68"/>
                    </a:lnTo>
                    <a:lnTo>
                      <a:pt x="112" y="66"/>
                    </a:lnTo>
                    <a:lnTo>
                      <a:pt x="118" y="66"/>
                    </a:lnTo>
                    <a:lnTo>
                      <a:pt x="120" y="66"/>
                    </a:lnTo>
                    <a:lnTo>
                      <a:pt x="122" y="66"/>
                    </a:lnTo>
                    <a:lnTo>
                      <a:pt x="124" y="66"/>
                    </a:lnTo>
                    <a:lnTo>
                      <a:pt x="126" y="66"/>
                    </a:lnTo>
                    <a:lnTo>
                      <a:pt x="126" y="64"/>
                    </a:lnTo>
                    <a:lnTo>
                      <a:pt x="128" y="64"/>
                    </a:lnTo>
                    <a:lnTo>
                      <a:pt x="132" y="58"/>
                    </a:lnTo>
                    <a:lnTo>
                      <a:pt x="132" y="56"/>
                    </a:lnTo>
                    <a:lnTo>
                      <a:pt x="134" y="56"/>
                    </a:lnTo>
                    <a:lnTo>
                      <a:pt x="136" y="58"/>
                    </a:lnTo>
                    <a:lnTo>
                      <a:pt x="138" y="56"/>
                    </a:lnTo>
                    <a:lnTo>
                      <a:pt x="140" y="54"/>
                    </a:lnTo>
                    <a:lnTo>
                      <a:pt x="138" y="52"/>
                    </a:lnTo>
                    <a:lnTo>
                      <a:pt x="138" y="50"/>
                    </a:lnTo>
                    <a:lnTo>
                      <a:pt x="140" y="48"/>
                    </a:lnTo>
                    <a:lnTo>
                      <a:pt x="140" y="50"/>
                    </a:lnTo>
                    <a:lnTo>
                      <a:pt x="144" y="48"/>
                    </a:lnTo>
                    <a:lnTo>
                      <a:pt x="144" y="42"/>
                    </a:lnTo>
                    <a:lnTo>
                      <a:pt x="140" y="40"/>
                    </a:lnTo>
                    <a:lnTo>
                      <a:pt x="138" y="40"/>
                    </a:lnTo>
                    <a:lnTo>
                      <a:pt x="138" y="40"/>
                    </a:lnTo>
                    <a:lnTo>
                      <a:pt x="136" y="40"/>
                    </a:lnTo>
                    <a:lnTo>
                      <a:pt x="134" y="40"/>
                    </a:lnTo>
                    <a:lnTo>
                      <a:pt x="132" y="42"/>
                    </a:lnTo>
                    <a:lnTo>
                      <a:pt x="134" y="48"/>
                    </a:lnTo>
                    <a:lnTo>
                      <a:pt x="134" y="48"/>
                    </a:lnTo>
                    <a:lnTo>
                      <a:pt x="134" y="48"/>
                    </a:lnTo>
                    <a:lnTo>
                      <a:pt x="132" y="48"/>
                    </a:lnTo>
                    <a:lnTo>
                      <a:pt x="126" y="54"/>
                    </a:lnTo>
                    <a:lnTo>
                      <a:pt x="126" y="56"/>
                    </a:lnTo>
                    <a:lnTo>
                      <a:pt x="124" y="56"/>
                    </a:lnTo>
                    <a:lnTo>
                      <a:pt x="122" y="56"/>
                    </a:lnTo>
                    <a:lnTo>
                      <a:pt x="120" y="56"/>
                    </a:lnTo>
                    <a:lnTo>
                      <a:pt x="120" y="56"/>
                    </a:lnTo>
                    <a:lnTo>
                      <a:pt x="118" y="56"/>
                    </a:lnTo>
                    <a:lnTo>
                      <a:pt x="116" y="58"/>
                    </a:lnTo>
                    <a:lnTo>
                      <a:pt x="114" y="58"/>
                    </a:lnTo>
                    <a:lnTo>
                      <a:pt x="114" y="54"/>
                    </a:lnTo>
                    <a:lnTo>
                      <a:pt x="114" y="52"/>
                    </a:lnTo>
                    <a:lnTo>
                      <a:pt x="112" y="52"/>
                    </a:lnTo>
                    <a:lnTo>
                      <a:pt x="112" y="52"/>
                    </a:lnTo>
                    <a:lnTo>
                      <a:pt x="112" y="54"/>
                    </a:lnTo>
                    <a:lnTo>
                      <a:pt x="110" y="56"/>
                    </a:lnTo>
                    <a:lnTo>
                      <a:pt x="108" y="54"/>
                    </a:lnTo>
                    <a:lnTo>
                      <a:pt x="104" y="56"/>
                    </a:lnTo>
                    <a:lnTo>
                      <a:pt x="102" y="56"/>
                    </a:lnTo>
                    <a:lnTo>
                      <a:pt x="100" y="56"/>
                    </a:lnTo>
                    <a:lnTo>
                      <a:pt x="98" y="56"/>
                    </a:lnTo>
                    <a:lnTo>
                      <a:pt x="96" y="56"/>
                    </a:lnTo>
                    <a:lnTo>
                      <a:pt x="92" y="54"/>
                    </a:lnTo>
                    <a:close/>
                    <a:moveTo>
                      <a:pt x="84" y="56"/>
                    </a:moveTo>
                    <a:lnTo>
                      <a:pt x="86" y="56"/>
                    </a:lnTo>
                    <a:lnTo>
                      <a:pt x="88" y="56"/>
                    </a:lnTo>
                    <a:lnTo>
                      <a:pt x="88" y="60"/>
                    </a:lnTo>
                    <a:lnTo>
                      <a:pt x="88" y="60"/>
                    </a:lnTo>
                    <a:lnTo>
                      <a:pt x="86" y="60"/>
                    </a:lnTo>
                    <a:lnTo>
                      <a:pt x="84" y="56"/>
                    </a:lnTo>
                    <a:close/>
                    <a:moveTo>
                      <a:pt x="78" y="52"/>
                    </a:moveTo>
                    <a:lnTo>
                      <a:pt x="76" y="54"/>
                    </a:lnTo>
                    <a:lnTo>
                      <a:pt x="78" y="56"/>
                    </a:lnTo>
                    <a:lnTo>
                      <a:pt x="78" y="56"/>
                    </a:lnTo>
                    <a:lnTo>
                      <a:pt x="78" y="54"/>
                    </a:lnTo>
                    <a:lnTo>
                      <a:pt x="78" y="52"/>
                    </a:lnTo>
                    <a:close/>
                    <a:moveTo>
                      <a:pt x="66" y="44"/>
                    </a:moveTo>
                    <a:lnTo>
                      <a:pt x="62" y="46"/>
                    </a:lnTo>
                    <a:lnTo>
                      <a:pt x="62" y="48"/>
                    </a:lnTo>
                    <a:lnTo>
                      <a:pt x="64" y="46"/>
                    </a:lnTo>
                    <a:lnTo>
                      <a:pt x="66" y="44"/>
                    </a:lnTo>
                    <a:close/>
                    <a:moveTo>
                      <a:pt x="144" y="100"/>
                    </a:moveTo>
                    <a:lnTo>
                      <a:pt x="142" y="102"/>
                    </a:lnTo>
                    <a:lnTo>
                      <a:pt x="144" y="104"/>
                    </a:lnTo>
                    <a:lnTo>
                      <a:pt x="144" y="104"/>
                    </a:lnTo>
                    <a:lnTo>
                      <a:pt x="146" y="106"/>
                    </a:lnTo>
                    <a:lnTo>
                      <a:pt x="146" y="104"/>
                    </a:lnTo>
                    <a:lnTo>
                      <a:pt x="144" y="100"/>
                    </a:lnTo>
                    <a:close/>
                    <a:moveTo>
                      <a:pt x="126" y="94"/>
                    </a:moveTo>
                    <a:lnTo>
                      <a:pt x="124" y="94"/>
                    </a:lnTo>
                    <a:lnTo>
                      <a:pt x="126" y="96"/>
                    </a:lnTo>
                    <a:lnTo>
                      <a:pt x="126" y="96"/>
                    </a:lnTo>
                    <a:lnTo>
                      <a:pt x="126" y="98"/>
                    </a:lnTo>
                    <a:lnTo>
                      <a:pt x="126" y="98"/>
                    </a:lnTo>
                    <a:lnTo>
                      <a:pt x="126" y="98"/>
                    </a:lnTo>
                    <a:lnTo>
                      <a:pt x="126" y="96"/>
                    </a:lnTo>
                    <a:lnTo>
                      <a:pt x="126" y="92"/>
                    </a:lnTo>
                    <a:lnTo>
                      <a:pt x="126" y="94"/>
                    </a:lnTo>
                    <a:close/>
                    <a:moveTo>
                      <a:pt x="120" y="110"/>
                    </a:moveTo>
                    <a:lnTo>
                      <a:pt x="122" y="112"/>
                    </a:lnTo>
                    <a:lnTo>
                      <a:pt x="122" y="112"/>
                    </a:lnTo>
                    <a:lnTo>
                      <a:pt x="122" y="114"/>
                    </a:lnTo>
                    <a:lnTo>
                      <a:pt x="124" y="114"/>
                    </a:lnTo>
                    <a:lnTo>
                      <a:pt x="124" y="114"/>
                    </a:lnTo>
                    <a:lnTo>
                      <a:pt x="126" y="112"/>
                    </a:lnTo>
                    <a:lnTo>
                      <a:pt x="126" y="112"/>
                    </a:lnTo>
                    <a:lnTo>
                      <a:pt x="126" y="114"/>
                    </a:lnTo>
                    <a:lnTo>
                      <a:pt x="126" y="116"/>
                    </a:lnTo>
                    <a:lnTo>
                      <a:pt x="126" y="116"/>
                    </a:lnTo>
                    <a:lnTo>
                      <a:pt x="124" y="116"/>
                    </a:lnTo>
                    <a:lnTo>
                      <a:pt x="122" y="116"/>
                    </a:lnTo>
                    <a:lnTo>
                      <a:pt x="122" y="114"/>
                    </a:lnTo>
                    <a:lnTo>
                      <a:pt x="122" y="114"/>
                    </a:lnTo>
                    <a:lnTo>
                      <a:pt x="120" y="112"/>
                    </a:lnTo>
                    <a:lnTo>
                      <a:pt x="120" y="112"/>
                    </a:lnTo>
                    <a:lnTo>
                      <a:pt x="120" y="110"/>
                    </a:lnTo>
                    <a:close/>
                    <a:moveTo>
                      <a:pt x="118" y="108"/>
                    </a:moveTo>
                    <a:lnTo>
                      <a:pt x="118" y="110"/>
                    </a:lnTo>
                    <a:lnTo>
                      <a:pt x="118" y="110"/>
                    </a:lnTo>
                    <a:lnTo>
                      <a:pt x="120" y="110"/>
                    </a:lnTo>
                    <a:lnTo>
                      <a:pt x="122" y="110"/>
                    </a:lnTo>
                    <a:lnTo>
                      <a:pt x="122" y="110"/>
                    </a:lnTo>
                    <a:lnTo>
                      <a:pt x="122" y="108"/>
                    </a:lnTo>
                    <a:lnTo>
                      <a:pt x="120" y="108"/>
                    </a:lnTo>
                    <a:lnTo>
                      <a:pt x="120" y="108"/>
                    </a:lnTo>
                    <a:lnTo>
                      <a:pt x="120" y="108"/>
                    </a:lnTo>
                    <a:lnTo>
                      <a:pt x="120" y="108"/>
                    </a:lnTo>
                    <a:lnTo>
                      <a:pt x="118" y="106"/>
                    </a:lnTo>
                    <a:lnTo>
                      <a:pt x="118" y="108"/>
                    </a:lnTo>
                    <a:close/>
                    <a:moveTo>
                      <a:pt x="112" y="104"/>
                    </a:moveTo>
                    <a:lnTo>
                      <a:pt x="114" y="108"/>
                    </a:lnTo>
                    <a:lnTo>
                      <a:pt x="114" y="108"/>
                    </a:lnTo>
                    <a:lnTo>
                      <a:pt x="116" y="108"/>
                    </a:lnTo>
                    <a:lnTo>
                      <a:pt x="116" y="108"/>
                    </a:lnTo>
                    <a:lnTo>
                      <a:pt x="116" y="108"/>
                    </a:lnTo>
                    <a:lnTo>
                      <a:pt x="114" y="104"/>
                    </a:lnTo>
                    <a:lnTo>
                      <a:pt x="114" y="104"/>
                    </a:lnTo>
                    <a:lnTo>
                      <a:pt x="112" y="104"/>
                    </a:lnTo>
                    <a:close/>
                    <a:moveTo>
                      <a:pt x="50" y="84"/>
                    </a:moveTo>
                    <a:lnTo>
                      <a:pt x="50" y="86"/>
                    </a:lnTo>
                    <a:lnTo>
                      <a:pt x="50" y="86"/>
                    </a:lnTo>
                    <a:lnTo>
                      <a:pt x="50" y="84"/>
                    </a:lnTo>
                    <a:lnTo>
                      <a:pt x="50" y="84"/>
                    </a:lnTo>
                    <a:close/>
                    <a:moveTo>
                      <a:pt x="46" y="86"/>
                    </a:moveTo>
                    <a:lnTo>
                      <a:pt x="46" y="84"/>
                    </a:lnTo>
                    <a:lnTo>
                      <a:pt x="46" y="84"/>
                    </a:lnTo>
                    <a:lnTo>
                      <a:pt x="46" y="86"/>
                    </a:lnTo>
                    <a:close/>
                    <a:moveTo>
                      <a:pt x="42" y="84"/>
                    </a:moveTo>
                    <a:lnTo>
                      <a:pt x="42" y="86"/>
                    </a:lnTo>
                    <a:lnTo>
                      <a:pt x="44" y="86"/>
                    </a:lnTo>
                    <a:lnTo>
                      <a:pt x="42" y="84"/>
                    </a:lnTo>
                    <a:lnTo>
                      <a:pt x="42" y="84"/>
                    </a:lnTo>
                    <a:close/>
                    <a:moveTo>
                      <a:pt x="44" y="86"/>
                    </a:moveTo>
                    <a:lnTo>
                      <a:pt x="44" y="84"/>
                    </a:lnTo>
                    <a:lnTo>
                      <a:pt x="44" y="82"/>
                    </a:lnTo>
                    <a:lnTo>
                      <a:pt x="46" y="82"/>
                    </a:lnTo>
                    <a:lnTo>
                      <a:pt x="44" y="84"/>
                    </a:lnTo>
                    <a:lnTo>
                      <a:pt x="44" y="86"/>
                    </a:lnTo>
                    <a:close/>
                    <a:moveTo>
                      <a:pt x="36" y="84"/>
                    </a:moveTo>
                    <a:lnTo>
                      <a:pt x="36" y="88"/>
                    </a:lnTo>
                    <a:lnTo>
                      <a:pt x="38" y="88"/>
                    </a:lnTo>
                    <a:lnTo>
                      <a:pt x="38" y="86"/>
                    </a:lnTo>
                    <a:lnTo>
                      <a:pt x="36" y="84"/>
                    </a:lnTo>
                    <a:close/>
                    <a:moveTo>
                      <a:pt x="32" y="96"/>
                    </a:moveTo>
                    <a:lnTo>
                      <a:pt x="34" y="94"/>
                    </a:lnTo>
                    <a:lnTo>
                      <a:pt x="34" y="94"/>
                    </a:lnTo>
                    <a:lnTo>
                      <a:pt x="34" y="94"/>
                    </a:lnTo>
                    <a:lnTo>
                      <a:pt x="34" y="94"/>
                    </a:lnTo>
                    <a:lnTo>
                      <a:pt x="32" y="96"/>
                    </a:lnTo>
                    <a:lnTo>
                      <a:pt x="32" y="96"/>
                    </a:lnTo>
                    <a:close/>
                    <a:moveTo>
                      <a:pt x="32" y="96"/>
                    </a:moveTo>
                    <a:lnTo>
                      <a:pt x="32" y="96"/>
                    </a:lnTo>
                    <a:lnTo>
                      <a:pt x="32" y="96"/>
                    </a:lnTo>
                    <a:lnTo>
                      <a:pt x="32" y="96"/>
                    </a:lnTo>
                    <a:close/>
                    <a:moveTo>
                      <a:pt x="28" y="96"/>
                    </a:moveTo>
                    <a:lnTo>
                      <a:pt x="30" y="96"/>
                    </a:lnTo>
                    <a:lnTo>
                      <a:pt x="32" y="96"/>
                    </a:lnTo>
                    <a:lnTo>
                      <a:pt x="28" y="96"/>
                    </a:lnTo>
                    <a:close/>
                    <a:moveTo>
                      <a:pt x="28" y="96"/>
                    </a:moveTo>
                    <a:lnTo>
                      <a:pt x="32" y="98"/>
                    </a:lnTo>
                    <a:lnTo>
                      <a:pt x="34" y="100"/>
                    </a:lnTo>
                    <a:lnTo>
                      <a:pt x="28" y="96"/>
                    </a:lnTo>
                    <a:close/>
                    <a:moveTo>
                      <a:pt x="32" y="90"/>
                    </a:moveTo>
                    <a:lnTo>
                      <a:pt x="34" y="90"/>
                    </a:lnTo>
                    <a:lnTo>
                      <a:pt x="34" y="90"/>
                    </a:lnTo>
                    <a:lnTo>
                      <a:pt x="32" y="90"/>
                    </a:lnTo>
                    <a:lnTo>
                      <a:pt x="32" y="90"/>
                    </a:lnTo>
                    <a:close/>
                    <a:moveTo>
                      <a:pt x="34" y="90"/>
                    </a:moveTo>
                    <a:lnTo>
                      <a:pt x="34" y="88"/>
                    </a:lnTo>
                    <a:lnTo>
                      <a:pt x="34" y="88"/>
                    </a:lnTo>
                    <a:lnTo>
                      <a:pt x="34" y="86"/>
                    </a:lnTo>
                    <a:lnTo>
                      <a:pt x="36" y="88"/>
                    </a:lnTo>
                    <a:lnTo>
                      <a:pt x="36" y="90"/>
                    </a:lnTo>
                    <a:lnTo>
                      <a:pt x="34" y="90"/>
                    </a:lnTo>
                    <a:lnTo>
                      <a:pt x="34" y="90"/>
                    </a:lnTo>
                    <a:close/>
                    <a:moveTo>
                      <a:pt x="2" y="20"/>
                    </a:moveTo>
                    <a:lnTo>
                      <a:pt x="0" y="66"/>
                    </a:lnTo>
                    <a:lnTo>
                      <a:pt x="0" y="70"/>
                    </a:lnTo>
                    <a:lnTo>
                      <a:pt x="0" y="72"/>
                    </a:lnTo>
                    <a:lnTo>
                      <a:pt x="0" y="74"/>
                    </a:lnTo>
                    <a:lnTo>
                      <a:pt x="0" y="102"/>
                    </a:lnTo>
                    <a:lnTo>
                      <a:pt x="4" y="102"/>
                    </a:lnTo>
                    <a:lnTo>
                      <a:pt x="6" y="104"/>
                    </a:lnTo>
                    <a:lnTo>
                      <a:pt x="6" y="102"/>
                    </a:lnTo>
                    <a:lnTo>
                      <a:pt x="14" y="102"/>
                    </a:lnTo>
                    <a:lnTo>
                      <a:pt x="16" y="102"/>
                    </a:lnTo>
                    <a:lnTo>
                      <a:pt x="16" y="104"/>
                    </a:lnTo>
                    <a:lnTo>
                      <a:pt x="18" y="106"/>
                    </a:lnTo>
                    <a:lnTo>
                      <a:pt x="20" y="106"/>
                    </a:lnTo>
                    <a:lnTo>
                      <a:pt x="22" y="104"/>
                    </a:lnTo>
                    <a:lnTo>
                      <a:pt x="26" y="104"/>
                    </a:lnTo>
                    <a:lnTo>
                      <a:pt x="28" y="102"/>
                    </a:lnTo>
                    <a:lnTo>
                      <a:pt x="28" y="104"/>
                    </a:lnTo>
                    <a:lnTo>
                      <a:pt x="28" y="102"/>
                    </a:lnTo>
                    <a:lnTo>
                      <a:pt x="28" y="98"/>
                    </a:lnTo>
                    <a:lnTo>
                      <a:pt x="26" y="96"/>
                    </a:lnTo>
                    <a:lnTo>
                      <a:pt x="22" y="94"/>
                    </a:lnTo>
                    <a:lnTo>
                      <a:pt x="20" y="94"/>
                    </a:lnTo>
                    <a:lnTo>
                      <a:pt x="18" y="94"/>
                    </a:lnTo>
                    <a:lnTo>
                      <a:pt x="16" y="92"/>
                    </a:lnTo>
                    <a:lnTo>
                      <a:pt x="14" y="92"/>
                    </a:lnTo>
                    <a:lnTo>
                      <a:pt x="14" y="92"/>
                    </a:lnTo>
                    <a:lnTo>
                      <a:pt x="14" y="88"/>
                    </a:lnTo>
                    <a:lnTo>
                      <a:pt x="12" y="86"/>
                    </a:lnTo>
                    <a:lnTo>
                      <a:pt x="8" y="84"/>
                    </a:lnTo>
                    <a:lnTo>
                      <a:pt x="8" y="82"/>
                    </a:lnTo>
                    <a:lnTo>
                      <a:pt x="6" y="82"/>
                    </a:lnTo>
                    <a:lnTo>
                      <a:pt x="8" y="82"/>
                    </a:lnTo>
                    <a:lnTo>
                      <a:pt x="10" y="84"/>
                    </a:lnTo>
                    <a:lnTo>
                      <a:pt x="10" y="84"/>
                    </a:lnTo>
                    <a:lnTo>
                      <a:pt x="14" y="86"/>
                    </a:lnTo>
                    <a:lnTo>
                      <a:pt x="14" y="88"/>
                    </a:lnTo>
                    <a:lnTo>
                      <a:pt x="14" y="90"/>
                    </a:lnTo>
                    <a:lnTo>
                      <a:pt x="14" y="92"/>
                    </a:lnTo>
                    <a:lnTo>
                      <a:pt x="18" y="92"/>
                    </a:lnTo>
                    <a:lnTo>
                      <a:pt x="20" y="94"/>
                    </a:lnTo>
                    <a:lnTo>
                      <a:pt x="20" y="94"/>
                    </a:lnTo>
                    <a:lnTo>
                      <a:pt x="24" y="94"/>
                    </a:lnTo>
                    <a:lnTo>
                      <a:pt x="28" y="92"/>
                    </a:lnTo>
                    <a:lnTo>
                      <a:pt x="30" y="92"/>
                    </a:lnTo>
                    <a:lnTo>
                      <a:pt x="32" y="92"/>
                    </a:lnTo>
                    <a:lnTo>
                      <a:pt x="32" y="90"/>
                    </a:lnTo>
                    <a:lnTo>
                      <a:pt x="30" y="90"/>
                    </a:lnTo>
                    <a:lnTo>
                      <a:pt x="28" y="88"/>
                    </a:lnTo>
                    <a:lnTo>
                      <a:pt x="28" y="88"/>
                    </a:lnTo>
                    <a:lnTo>
                      <a:pt x="26" y="86"/>
                    </a:lnTo>
                    <a:lnTo>
                      <a:pt x="28" y="88"/>
                    </a:lnTo>
                    <a:lnTo>
                      <a:pt x="30" y="88"/>
                    </a:lnTo>
                    <a:lnTo>
                      <a:pt x="32" y="90"/>
                    </a:lnTo>
                    <a:lnTo>
                      <a:pt x="34" y="90"/>
                    </a:lnTo>
                    <a:lnTo>
                      <a:pt x="34" y="88"/>
                    </a:lnTo>
                    <a:lnTo>
                      <a:pt x="34" y="86"/>
                    </a:lnTo>
                    <a:lnTo>
                      <a:pt x="34" y="86"/>
                    </a:lnTo>
                    <a:lnTo>
                      <a:pt x="34" y="84"/>
                    </a:lnTo>
                    <a:lnTo>
                      <a:pt x="34" y="82"/>
                    </a:lnTo>
                    <a:lnTo>
                      <a:pt x="32" y="82"/>
                    </a:lnTo>
                    <a:lnTo>
                      <a:pt x="32" y="80"/>
                    </a:lnTo>
                    <a:lnTo>
                      <a:pt x="34" y="82"/>
                    </a:lnTo>
                    <a:lnTo>
                      <a:pt x="36" y="82"/>
                    </a:lnTo>
                    <a:lnTo>
                      <a:pt x="38" y="84"/>
                    </a:lnTo>
                    <a:lnTo>
                      <a:pt x="40" y="86"/>
                    </a:lnTo>
                    <a:lnTo>
                      <a:pt x="40" y="84"/>
                    </a:lnTo>
                    <a:lnTo>
                      <a:pt x="40" y="82"/>
                    </a:lnTo>
                    <a:lnTo>
                      <a:pt x="40" y="82"/>
                    </a:lnTo>
                    <a:lnTo>
                      <a:pt x="40" y="86"/>
                    </a:lnTo>
                    <a:lnTo>
                      <a:pt x="42" y="84"/>
                    </a:lnTo>
                    <a:lnTo>
                      <a:pt x="42" y="84"/>
                    </a:lnTo>
                    <a:lnTo>
                      <a:pt x="42" y="82"/>
                    </a:lnTo>
                    <a:lnTo>
                      <a:pt x="42" y="80"/>
                    </a:lnTo>
                    <a:lnTo>
                      <a:pt x="42" y="80"/>
                    </a:lnTo>
                    <a:lnTo>
                      <a:pt x="46" y="82"/>
                    </a:lnTo>
                    <a:lnTo>
                      <a:pt x="46" y="84"/>
                    </a:lnTo>
                    <a:lnTo>
                      <a:pt x="48" y="84"/>
                    </a:lnTo>
                    <a:lnTo>
                      <a:pt x="50" y="84"/>
                    </a:lnTo>
                    <a:lnTo>
                      <a:pt x="50" y="84"/>
                    </a:lnTo>
                    <a:lnTo>
                      <a:pt x="52" y="82"/>
                    </a:lnTo>
                    <a:lnTo>
                      <a:pt x="52" y="84"/>
                    </a:lnTo>
                    <a:lnTo>
                      <a:pt x="52" y="86"/>
                    </a:lnTo>
                    <a:lnTo>
                      <a:pt x="52" y="86"/>
                    </a:lnTo>
                    <a:lnTo>
                      <a:pt x="54" y="88"/>
                    </a:lnTo>
                    <a:lnTo>
                      <a:pt x="60" y="90"/>
                    </a:lnTo>
                    <a:lnTo>
                      <a:pt x="62" y="90"/>
                    </a:lnTo>
                    <a:lnTo>
                      <a:pt x="64" y="94"/>
                    </a:lnTo>
                    <a:lnTo>
                      <a:pt x="66" y="96"/>
                    </a:lnTo>
                    <a:lnTo>
                      <a:pt x="70" y="100"/>
                    </a:lnTo>
                    <a:lnTo>
                      <a:pt x="70" y="102"/>
                    </a:lnTo>
                    <a:lnTo>
                      <a:pt x="72" y="102"/>
                    </a:lnTo>
                    <a:lnTo>
                      <a:pt x="74" y="104"/>
                    </a:lnTo>
                    <a:lnTo>
                      <a:pt x="74" y="106"/>
                    </a:lnTo>
                    <a:lnTo>
                      <a:pt x="80" y="112"/>
                    </a:lnTo>
                    <a:lnTo>
                      <a:pt x="80" y="114"/>
                    </a:lnTo>
                    <a:lnTo>
                      <a:pt x="82" y="116"/>
                    </a:lnTo>
                    <a:lnTo>
                      <a:pt x="84" y="116"/>
                    </a:lnTo>
                    <a:lnTo>
                      <a:pt x="86" y="116"/>
                    </a:lnTo>
                    <a:lnTo>
                      <a:pt x="88" y="116"/>
                    </a:lnTo>
                    <a:lnTo>
                      <a:pt x="90" y="116"/>
                    </a:lnTo>
                    <a:lnTo>
                      <a:pt x="94" y="116"/>
                    </a:lnTo>
                    <a:lnTo>
                      <a:pt x="96" y="116"/>
                    </a:lnTo>
                    <a:lnTo>
                      <a:pt x="98" y="116"/>
                    </a:lnTo>
                    <a:lnTo>
                      <a:pt x="102" y="118"/>
                    </a:lnTo>
                    <a:lnTo>
                      <a:pt x="104" y="118"/>
                    </a:lnTo>
                    <a:lnTo>
                      <a:pt x="106" y="118"/>
                    </a:lnTo>
                    <a:lnTo>
                      <a:pt x="108" y="120"/>
                    </a:lnTo>
                    <a:lnTo>
                      <a:pt x="110" y="120"/>
                    </a:lnTo>
                    <a:lnTo>
                      <a:pt x="110" y="120"/>
                    </a:lnTo>
                    <a:lnTo>
                      <a:pt x="110" y="122"/>
                    </a:lnTo>
                    <a:lnTo>
                      <a:pt x="112" y="122"/>
                    </a:lnTo>
                    <a:lnTo>
                      <a:pt x="114" y="124"/>
                    </a:lnTo>
                    <a:lnTo>
                      <a:pt x="118" y="124"/>
                    </a:lnTo>
                    <a:lnTo>
                      <a:pt x="118" y="122"/>
                    </a:lnTo>
                    <a:lnTo>
                      <a:pt x="114" y="120"/>
                    </a:lnTo>
                    <a:lnTo>
                      <a:pt x="114" y="120"/>
                    </a:lnTo>
                    <a:lnTo>
                      <a:pt x="114" y="118"/>
                    </a:lnTo>
                    <a:lnTo>
                      <a:pt x="116" y="118"/>
                    </a:lnTo>
                    <a:lnTo>
                      <a:pt x="118" y="118"/>
                    </a:lnTo>
                    <a:lnTo>
                      <a:pt x="120" y="118"/>
                    </a:lnTo>
                    <a:lnTo>
                      <a:pt x="116" y="116"/>
                    </a:lnTo>
                    <a:lnTo>
                      <a:pt x="110" y="116"/>
                    </a:lnTo>
                    <a:lnTo>
                      <a:pt x="108" y="114"/>
                    </a:lnTo>
                    <a:lnTo>
                      <a:pt x="106" y="112"/>
                    </a:lnTo>
                    <a:lnTo>
                      <a:pt x="108" y="112"/>
                    </a:lnTo>
                    <a:lnTo>
                      <a:pt x="110" y="112"/>
                    </a:lnTo>
                    <a:lnTo>
                      <a:pt x="112" y="110"/>
                    </a:lnTo>
                    <a:lnTo>
                      <a:pt x="110" y="110"/>
                    </a:lnTo>
                    <a:lnTo>
                      <a:pt x="106" y="110"/>
                    </a:lnTo>
                    <a:lnTo>
                      <a:pt x="102" y="110"/>
                    </a:lnTo>
                    <a:lnTo>
                      <a:pt x="100" y="108"/>
                    </a:lnTo>
                    <a:lnTo>
                      <a:pt x="100" y="106"/>
                    </a:lnTo>
                    <a:lnTo>
                      <a:pt x="102" y="104"/>
                    </a:lnTo>
                    <a:lnTo>
                      <a:pt x="102" y="102"/>
                    </a:lnTo>
                    <a:lnTo>
                      <a:pt x="100" y="102"/>
                    </a:lnTo>
                    <a:lnTo>
                      <a:pt x="100" y="102"/>
                    </a:lnTo>
                    <a:lnTo>
                      <a:pt x="98" y="102"/>
                    </a:lnTo>
                    <a:lnTo>
                      <a:pt x="96" y="102"/>
                    </a:lnTo>
                    <a:lnTo>
                      <a:pt x="96" y="102"/>
                    </a:lnTo>
                    <a:lnTo>
                      <a:pt x="92" y="100"/>
                    </a:lnTo>
                    <a:lnTo>
                      <a:pt x="92" y="96"/>
                    </a:lnTo>
                    <a:lnTo>
                      <a:pt x="90" y="96"/>
                    </a:lnTo>
                    <a:lnTo>
                      <a:pt x="88" y="90"/>
                    </a:lnTo>
                    <a:lnTo>
                      <a:pt x="88" y="88"/>
                    </a:lnTo>
                    <a:lnTo>
                      <a:pt x="86" y="88"/>
                    </a:lnTo>
                    <a:lnTo>
                      <a:pt x="84" y="88"/>
                    </a:lnTo>
                    <a:lnTo>
                      <a:pt x="82" y="86"/>
                    </a:lnTo>
                    <a:lnTo>
                      <a:pt x="82" y="84"/>
                    </a:lnTo>
                    <a:lnTo>
                      <a:pt x="78" y="82"/>
                    </a:lnTo>
                    <a:lnTo>
                      <a:pt x="78" y="78"/>
                    </a:lnTo>
                    <a:lnTo>
                      <a:pt x="76" y="76"/>
                    </a:lnTo>
                    <a:lnTo>
                      <a:pt x="74" y="74"/>
                    </a:lnTo>
                    <a:lnTo>
                      <a:pt x="74" y="74"/>
                    </a:lnTo>
                    <a:lnTo>
                      <a:pt x="80" y="74"/>
                    </a:lnTo>
                    <a:lnTo>
                      <a:pt x="84" y="72"/>
                    </a:lnTo>
                    <a:lnTo>
                      <a:pt x="86" y="68"/>
                    </a:lnTo>
                    <a:lnTo>
                      <a:pt x="86" y="66"/>
                    </a:lnTo>
                    <a:lnTo>
                      <a:pt x="82" y="62"/>
                    </a:lnTo>
                    <a:lnTo>
                      <a:pt x="78" y="62"/>
                    </a:lnTo>
                    <a:lnTo>
                      <a:pt x="78" y="62"/>
                    </a:lnTo>
                    <a:lnTo>
                      <a:pt x="76" y="62"/>
                    </a:lnTo>
                    <a:lnTo>
                      <a:pt x="70" y="60"/>
                    </a:lnTo>
                    <a:lnTo>
                      <a:pt x="68" y="58"/>
                    </a:lnTo>
                    <a:lnTo>
                      <a:pt x="66" y="58"/>
                    </a:lnTo>
                    <a:lnTo>
                      <a:pt x="60" y="56"/>
                    </a:lnTo>
                    <a:lnTo>
                      <a:pt x="60" y="54"/>
                    </a:lnTo>
                    <a:lnTo>
                      <a:pt x="62" y="52"/>
                    </a:lnTo>
                    <a:lnTo>
                      <a:pt x="62" y="48"/>
                    </a:lnTo>
                    <a:lnTo>
                      <a:pt x="60" y="48"/>
                    </a:lnTo>
                    <a:lnTo>
                      <a:pt x="56" y="42"/>
                    </a:lnTo>
                    <a:lnTo>
                      <a:pt x="54" y="42"/>
                    </a:lnTo>
                    <a:lnTo>
                      <a:pt x="54" y="42"/>
                    </a:lnTo>
                    <a:lnTo>
                      <a:pt x="52" y="40"/>
                    </a:lnTo>
                    <a:lnTo>
                      <a:pt x="50" y="40"/>
                    </a:lnTo>
                    <a:lnTo>
                      <a:pt x="48" y="38"/>
                    </a:lnTo>
                    <a:lnTo>
                      <a:pt x="46" y="38"/>
                    </a:lnTo>
                    <a:lnTo>
                      <a:pt x="46" y="36"/>
                    </a:lnTo>
                    <a:lnTo>
                      <a:pt x="44" y="36"/>
                    </a:lnTo>
                    <a:lnTo>
                      <a:pt x="42" y="34"/>
                    </a:lnTo>
                    <a:lnTo>
                      <a:pt x="40" y="34"/>
                    </a:lnTo>
                    <a:lnTo>
                      <a:pt x="36" y="32"/>
                    </a:lnTo>
                    <a:lnTo>
                      <a:pt x="34" y="32"/>
                    </a:lnTo>
                    <a:lnTo>
                      <a:pt x="30" y="28"/>
                    </a:lnTo>
                    <a:lnTo>
                      <a:pt x="22" y="28"/>
                    </a:lnTo>
                    <a:lnTo>
                      <a:pt x="20" y="28"/>
                    </a:lnTo>
                    <a:lnTo>
                      <a:pt x="18" y="26"/>
                    </a:lnTo>
                    <a:lnTo>
                      <a:pt x="18" y="26"/>
                    </a:lnTo>
                    <a:lnTo>
                      <a:pt x="16" y="26"/>
                    </a:lnTo>
                    <a:lnTo>
                      <a:pt x="12" y="24"/>
                    </a:lnTo>
                    <a:lnTo>
                      <a:pt x="10" y="22"/>
                    </a:lnTo>
                    <a:lnTo>
                      <a:pt x="8" y="22"/>
                    </a:lnTo>
                    <a:lnTo>
                      <a:pt x="4" y="20"/>
                    </a:lnTo>
                    <a:lnTo>
                      <a:pt x="2" y="20"/>
                    </a:lnTo>
                    <a:close/>
                  </a:path>
                </a:pathLst>
              </a:custGeom>
              <a:grpFill/>
              <a:ln w="6350">
                <a:solidFill>
                  <a:srgbClr val="202E50"/>
                </a:solidFill>
                <a:round/>
                <a:headEnd/>
                <a:tailEnd/>
              </a:ln>
            </p:spPr>
            <p:txBody>
              <a:bodyPr vert="horz" wrap="square" lIns="14645" tIns="7323" rIns="14645" bIns="7323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00095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00190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00285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00381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0476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600571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700666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800761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561710"/>
                <a:endParaRPr lang="en-US" sz="1106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31" name="North Korea">
                <a:extLst>
                  <a:ext uri="{FF2B5EF4-FFF2-40B4-BE49-F238E27FC236}">
                    <a16:creationId xmlns:a16="http://schemas.microsoft.com/office/drawing/2014/main" id="{93FE5665-6BC6-4C54-A878-48E5EB5460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29473" y="3211905"/>
                <a:ext cx="111004" cy="191386"/>
              </a:xfrm>
              <a:custGeom>
                <a:avLst/>
                <a:gdLst>
                  <a:gd name="T0" fmla="*/ 0 w 58"/>
                  <a:gd name="T1" fmla="*/ 56 h 100"/>
                  <a:gd name="T2" fmla="*/ 4 w 58"/>
                  <a:gd name="T3" fmla="*/ 50 h 100"/>
                  <a:gd name="T4" fmla="*/ 8 w 58"/>
                  <a:gd name="T5" fmla="*/ 44 h 100"/>
                  <a:gd name="T6" fmla="*/ 12 w 58"/>
                  <a:gd name="T7" fmla="*/ 40 h 100"/>
                  <a:gd name="T8" fmla="*/ 14 w 58"/>
                  <a:gd name="T9" fmla="*/ 32 h 100"/>
                  <a:gd name="T10" fmla="*/ 14 w 58"/>
                  <a:gd name="T11" fmla="*/ 26 h 100"/>
                  <a:gd name="T12" fmla="*/ 20 w 58"/>
                  <a:gd name="T13" fmla="*/ 28 h 100"/>
                  <a:gd name="T14" fmla="*/ 22 w 58"/>
                  <a:gd name="T15" fmla="*/ 30 h 100"/>
                  <a:gd name="T16" fmla="*/ 28 w 58"/>
                  <a:gd name="T17" fmla="*/ 30 h 100"/>
                  <a:gd name="T18" fmla="*/ 36 w 58"/>
                  <a:gd name="T19" fmla="*/ 30 h 100"/>
                  <a:gd name="T20" fmla="*/ 38 w 58"/>
                  <a:gd name="T21" fmla="*/ 24 h 100"/>
                  <a:gd name="T22" fmla="*/ 32 w 58"/>
                  <a:gd name="T23" fmla="*/ 20 h 100"/>
                  <a:gd name="T24" fmla="*/ 36 w 58"/>
                  <a:gd name="T25" fmla="*/ 18 h 100"/>
                  <a:gd name="T26" fmla="*/ 42 w 58"/>
                  <a:gd name="T27" fmla="*/ 12 h 100"/>
                  <a:gd name="T28" fmla="*/ 46 w 58"/>
                  <a:gd name="T29" fmla="*/ 8 h 100"/>
                  <a:gd name="T30" fmla="*/ 46 w 58"/>
                  <a:gd name="T31" fmla="*/ 4 h 100"/>
                  <a:gd name="T32" fmla="*/ 46 w 58"/>
                  <a:gd name="T33" fmla="*/ 0 h 100"/>
                  <a:gd name="T34" fmla="*/ 50 w 58"/>
                  <a:gd name="T35" fmla="*/ 0 h 100"/>
                  <a:gd name="T36" fmla="*/ 50 w 58"/>
                  <a:gd name="T37" fmla="*/ 4 h 100"/>
                  <a:gd name="T38" fmla="*/ 58 w 58"/>
                  <a:gd name="T39" fmla="*/ 8 h 100"/>
                  <a:gd name="T40" fmla="*/ 54 w 58"/>
                  <a:gd name="T41" fmla="*/ 14 h 100"/>
                  <a:gd name="T42" fmla="*/ 52 w 58"/>
                  <a:gd name="T43" fmla="*/ 16 h 100"/>
                  <a:gd name="T44" fmla="*/ 50 w 58"/>
                  <a:gd name="T45" fmla="*/ 26 h 100"/>
                  <a:gd name="T46" fmla="*/ 52 w 58"/>
                  <a:gd name="T47" fmla="*/ 34 h 100"/>
                  <a:gd name="T48" fmla="*/ 54 w 58"/>
                  <a:gd name="T49" fmla="*/ 38 h 100"/>
                  <a:gd name="T50" fmla="*/ 52 w 58"/>
                  <a:gd name="T51" fmla="*/ 42 h 100"/>
                  <a:gd name="T52" fmla="*/ 46 w 58"/>
                  <a:gd name="T53" fmla="*/ 50 h 100"/>
                  <a:gd name="T54" fmla="*/ 44 w 58"/>
                  <a:gd name="T55" fmla="*/ 54 h 100"/>
                  <a:gd name="T56" fmla="*/ 38 w 58"/>
                  <a:gd name="T57" fmla="*/ 56 h 100"/>
                  <a:gd name="T58" fmla="*/ 34 w 58"/>
                  <a:gd name="T59" fmla="*/ 60 h 100"/>
                  <a:gd name="T60" fmla="*/ 36 w 58"/>
                  <a:gd name="T61" fmla="*/ 66 h 100"/>
                  <a:gd name="T62" fmla="*/ 36 w 58"/>
                  <a:gd name="T63" fmla="*/ 70 h 100"/>
                  <a:gd name="T64" fmla="*/ 40 w 58"/>
                  <a:gd name="T65" fmla="*/ 72 h 100"/>
                  <a:gd name="T66" fmla="*/ 50 w 58"/>
                  <a:gd name="T67" fmla="*/ 80 h 100"/>
                  <a:gd name="T68" fmla="*/ 38 w 58"/>
                  <a:gd name="T69" fmla="*/ 86 h 100"/>
                  <a:gd name="T70" fmla="*/ 28 w 58"/>
                  <a:gd name="T71" fmla="*/ 90 h 100"/>
                  <a:gd name="T72" fmla="*/ 24 w 58"/>
                  <a:gd name="T73" fmla="*/ 96 h 100"/>
                  <a:gd name="T74" fmla="*/ 20 w 58"/>
                  <a:gd name="T75" fmla="*/ 94 h 100"/>
                  <a:gd name="T76" fmla="*/ 18 w 58"/>
                  <a:gd name="T77" fmla="*/ 98 h 100"/>
                  <a:gd name="T78" fmla="*/ 14 w 58"/>
                  <a:gd name="T79" fmla="*/ 100 h 100"/>
                  <a:gd name="T80" fmla="*/ 16 w 58"/>
                  <a:gd name="T81" fmla="*/ 94 h 100"/>
                  <a:gd name="T82" fmla="*/ 12 w 58"/>
                  <a:gd name="T83" fmla="*/ 94 h 100"/>
                  <a:gd name="T84" fmla="*/ 10 w 58"/>
                  <a:gd name="T85" fmla="*/ 92 h 100"/>
                  <a:gd name="T86" fmla="*/ 12 w 58"/>
                  <a:gd name="T87" fmla="*/ 84 h 100"/>
                  <a:gd name="T88" fmla="*/ 18 w 58"/>
                  <a:gd name="T89" fmla="*/ 80 h 100"/>
                  <a:gd name="T90" fmla="*/ 12 w 58"/>
                  <a:gd name="T91" fmla="*/ 82 h 100"/>
                  <a:gd name="T92" fmla="*/ 10 w 58"/>
                  <a:gd name="T93" fmla="*/ 76 h 100"/>
                  <a:gd name="T94" fmla="*/ 12 w 58"/>
                  <a:gd name="T95" fmla="*/ 68 h 100"/>
                  <a:gd name="T96" fmla="*/ 14 w 58"/>
                  <a:gd name="T97" fmla="*/ 64 h 100"/>
                  <a:gd name="T98" fmla="*/ 12 w 58"/>
                  <a:gd name="T99" fmla="*/ 66 h 100"/>
                  <a:gd name="T100" fmla="*/ 6 w 58"/>
                  <a:gd name="T101" fmla="*/ 66 h 100"/>
                  <a:gd name="T102" fmla="*/ 2 w 58"/>
                  <a:gd name="T103" fmla="*/ 66 h 100"/>
                  <a:gd name="T104" fmla="*/ 0 w 58"/>
                  <a:gd name="T105" fmla="*/ 62 h 100"/>
                  <a:gd name="T106" fmla="*/ 0 w 58"/>
                  <a:gd name="T107" fmla="*/ 62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58" h="100">
                    <a:moveTo>
                      <a:pt x="0" y="62"/>
                    </a:moveTo>
                    <a:lnTo>
                      <a:pt x="0" y="56"/>
                    </a:lnTo>
                    <a:lnTo>
                      <a:pt x="2" y="52"/>
                    </a:lnTo>
                    <a:lnTo>
                      <a:pt x="4" y="50"/>
                    </a:lnTo>
                    <a:lnTo>
                      <a:pt x="4" y="48"/>
                    </a:lnTo>
                    <a:lnTo>
                      <a:pt x="8" y="44"/>
                    </a:lnTo>
                    <a:lnTo>
                      <a:pt x="8" y="40"/>
                    </a:lnTo>
                    <a:lnTo>
                      <a:pt x="12" y="40"/>
                    </a:lnTo>
                    <a:lnTo>
                      <a:pt x="14" y="34"/>
                    </a:lnTo>
                    <a:lnTo>
                      <a:pt x="14" y="32"/>
                    </a:lnTo>
                    <a:lnTo>
                      <a:pt x="14" y="30"/>
                    </a:lnTo>
                    <a:lnTo>
                      <a:pt x="14" y="26"/>
                    </a:lnTo>
                    <a:lnTo>
                      <a:pt x="16" y="24"/>
                    </a:lnTo>
                    <a:lnTo>
                      <a:pt x="20" y="28"/>
                    </a:lnTo>
                    <a:lnTo>
                      <a:pt x="22" y="28"/>
                    </a:lnTo>
                    <a:lnTo>
                      <a:pt x="22" y="30"/>
                    </a:lnTo>
                    <a:lnTo>
                      <a:pt x="24" y="30"/>
                    </a:lnTo>
                    <a:lnTo>
                      <a:pt x="28" y="30"/>
                    </a:lnTo>
                    <a:lnTo>
                      <a:pt x="32" y="30"/>
                    </a:lnTo>
                    <a:lnTo>
                      <a:pt x="36" y="30"/>
                    </a:lnTo>
                    <a:lnTo>
                      <a:pt x="38" y="26"/>
                    </a:lnTo>
                    <a:lnTo>
                      <a:pt x="38" y="24"/>
                    </a:lnTo>
                    <a:lnTo>
                      <a:pt x="34" y="22"/>
                    </a:lnTo>
                    <a:lnTo>
                      <a:pt x="32" y="20"/>
                    </a:lnTo>
                    <a:lnTo>
                      <a:pt x="34" y="18"/>
                    </a:lnTo>
                    <a:lnTo>
                      <a:pt x="36" y="18"/>
                    </a:lnTo>
                    <a:lnTo>
                      <a:pt x="42" y="14"/>
                    </a:lnTo>
                    <a:lnTo>
                      <a:pt x="42" y="12"/>
                    </a:lnTo>
                    <a:lnTo>
                      <a:pt x="44" y="8"/>
                    </a:lnTo>
                    <a:lnTo>
                      <a:pt x="46" y="8"/>
                    </a:lnTo>
                    <a:lnTo>
                      <a:pt x="48" y="6"/>
                    </a:lnTo>
                    <a:lnTo>
                      <a:pt x="46" y="4"/>
                    </a:lnTo>
                    <a:lnTo>
                      <a:pt x="46" y="2"/>
                    </a:lnTo>
                    <a:lnTo>
                      <a:pt x="46" y="0"/>
                    </a:lnTo>
                    <a:lnTo>
                      <a:pt x="48" y="0"/>
                    </a:lnTo>
                    <a:lnTo>
                      <a:pt x="50" y="0"/>
                    </a:lnTo>
                    <a:lnTo>
                      <a:pt x="50" y="4"/>
                    </a:lnTo>
                    <a:lnTo>
                      <a:pt x="50" y="4"/>
                    </a:lnTo>
                    <a:lnTo>
                      <a:pt x="56" y="6"/>
                    </a:lnTo>
                    <a:lnTo>
                      <a:pt x="58" y="8"/>
                    </a:lnTo>
                    <a:lnTo>
                      <a:pt x="56" y="8"/>
                    </a:lnTo>
                    <a:lnTo>
                      <a:pt x="54" y="14"/>
                    </a:lnTo>
                    <a:lnTo>
                      <a:pt x="52" y="14"/>
                    </a:lnTo>
                    <a:lnTo>
                      <a:pt x="52" y="16"/>
                    </a:lnTo>
                    <a:lnTo>
                      <a:pt x="50" y="22"/>
                    </a:lnTo>
                    <a:lnTo>
                      <a:pt x="50" y="26"/>
                    </a:lnTo>
                    <a:lnTo>
                      <a:pt x="52" y="28"/>
                    </a:lnTo>
                    <a:lnTo>
                      <a:pt x="52" y="34"/>
                    </a:lnTo>
                    <a:lnTo>
                      <a:pt x="54" y="36"/>
                    </a:lnTo>
                    <a:lnTo>
                      <a:pt x="54" y="38"/>
                    </a:lnTo>
                    <a:lnTo>
                      <a:pt x="50" y="42"/>
                    </a:lnTo>
                    <a:lnTo>
                      <a:pt x="52" y="42"/>
                    </a:lnTo>
                    <a:lnTo>
                      <a:pt x="44" y="50"/>
                    </a:lnTo>
                    <a:lnTo>
                      <a:pt x="46" y="50"/>
                    </a:lnTo>
                    <a:lnTo>
                      <a:pt x="44" y="52"/>
                    </a:lnTo>
                    <a:lnTo>
                      <a:pt x="44" y="54"/>
                    </a:lnTo>
                    <a:lnTo>
                      <a:pt x="42" y="54"/>
                    </a:lnTo>
                    <a:lnTo>
                      <a:pt x="38" y="56"/>
                    </a:lnTo>
                    <a:lnTo>
                      <a:pt x="38" y="58"/>
                    </a:lnTo>
                    <a:lnTo>
                      <a:pt x="34" y="60"/>
                    </a:lnTo>
                    <a:lnTo>
                      <a:pt x="34" y="64"/>
                    </a:lnTo>
                    <a:lnTo>
                      <a:pt x="36" y="66"/>
                    </a:lnTo>
                    <a:lnTo>
                      <a:pt x="34" y="66"/>
                    </a:lnTo>
                    <a:lnTo>
                      <a:pt x="36" y="70"/>
                    </a:lnTo>
                    <a:lnTo>
                      <a:pt x="40" y="72"/>
                    </a:lnTo>
                    <a:lnTo>
                      <a:pt x="40" y="72"/>
                    </a:lnTo>
                    <a:lnTo>
                      <a:pt x="50" y="78"/>
                    </a:lnTo>
                    <a:lnTo>
                      <a:pt x="50" y="80"/>
                    </a:lnTo>
                    <a:lnTo>
                      <a:pt x="46" y="84"/>
                    </a:lnTo>
                    <a:lnTo>
                      <a:pt x="38" y="86"/>
                    </a:lnTo>
                    <a:lnTo>
                      <a:pt x="34" y="88"/>
                    </a:lnTo>
                    <a:lnTo>
                      <a:pt x="28" y="90"/>
                    </a:lnTo>
                    <a:lnTo>
                      <a:pt x="26" y="94"/>
                    </a:lnTo>
                    <a:lnTo>
                      <a:pt x="24" y="96"/>
                    </a:lnTo>
                    <a:lnTo>
                      <a:pt x="22" y="94"/>
                    </a:lnTo>
                    <a:lnTo>
                      <a:pt x="20" y="94"/>
                    </a:lnTo>
                    <a:lnTo>
                      <a:pt x="22" y="96"/>
                    </a:lnTo>
                    <a:lnTo>
                      <a:pt x="18" y="98"/>
                    </a:lnTo>
                    <a:lnTo>
                      <a:pt x="16" y="98"/>
                    </a:lnTo>
                    <a:lnTo>
                      <a:pt x="14" y="100"/>
                    </a:lnTo>
                    <a:lnTo>
                      <a:pt x="14" y="98"/>
                    </a:lnTo>
                    <a:lnTo>
                      <a:pt x="16" y="94"/>
                    </a:lnTo>
                    <a:lnTo>
                      <a:pt x="14" y="94"/>
                    </a:lnTo>
                    <a:lnTo>
                      <a:pt x="12" y="94"/>
                    </a:lnTo>
                    <a:lnTo>
                      <a:pt x="10" y="94"/>
                    </a:lnTo>
                    <a:lnTo>
                      <a:pt x="10" y="92"/>
                    </a:lnTo>
                    <a:lnTo>
                      <a:pt x="10" y="86"/>
                    </a:lnTo>
                    <a:lnTo>
                      <a:pt x="12" y="84"/>
                    </a:lnTo>
                    <a:lnTo>
                      <a:pt x="16" y="84"/>
                    </a:lnTo>
                    <a:lnTo>
                      <a:pt x="18" y="80"/>
                    </a:lnTo>
                    <a:lnTo>
                      <a:pt x="16" y="82"/>
                    </a:lnTo>
                    <a:lnTo>
                      <a:pt x="12" y="82"/>
                    </a:lnTo>
                    <a:lnTo>
                      <a:pt x="10" y="80"/>
                    </a:lnTo>
                    <a:lnTo>
                      <a:pt x="10" y="76"/>
                    </a:lnTo>
                    <a:lnTo>
                      <a:pt x="14" y="70"/>
                    </a:lnTo>
                    <a:lnTo>
                      <a:pt x="12" y="68"/>
                    </a:lnTo>
                    <a:lnTo>
                      <a:pt x="14" y="66"/>
                    </a:lnTo>
                    <a:lnTo>
                      <a:pt x="14" y="64"/>
                    </a:lnTo>
                    <a:lnTo>
                      <a:pt x="12" y="64"/>
                    </a:lnTo>
                    <a:lnTo>
                      <a:pt x="12" y="66"/>
                    </a:lnTo>
                    <a:lnTo>
                      <a:pt x="8" y="68"/>
                    </a:lnTo>
                    <a:lnTo>
                      <a:pt x="6" y="66"/>
                    </a:lnTo>
                    <a:lnTo>
                      <a:pt x="4" y="64"/>
                    </a:lnTo>
                    <a:lnTo>
                      <a:pt x="2" y="66"/>
                    </a:lnTo>
                    <a:lnTo>
                      <a:pt x="0" y="68"/>
                    </a:lnTo>
                    <a:lnTo>
                      <a:pt x="0" y="62"/>
                    </a:lnTo>
                    <a:lnTo>
                      <a:pt x="0" y="64"/>
                    </a:lnTo>
                    <a:lnTo>
                      <a:pt x="0" y="62"/>
                    </a:lnTo>
                    <a:close/>
                  </a:path>
                </a:pathLst>
              </a:custGeom>
              <a:grpFill/>
              <a:ln w="6350">
                <a:solidFill>
                  <a:srgbClr val="202E50"/>
                </a:solidFill>
                <a:round/>
                <a:headEnd/>
                <a:tailEnd/>
              </a:ln>
            </p:spPr>
            <p:txBody>
              <a:bodyPr vert="horz" wrap="square" lIns="14645" tIns="7323" rIns="14645" bIns="7323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00095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00190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00285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00381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0476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600571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700666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800761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561710"/>
                <a:endParaRPr lang="en-US" sz="1106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32" name="New Zealand">
                <a:extLst>
                  <a:ext uri="{FF2B5EF4-FFF2-40B4-BE49-F238E27FC236}">
                    <a16:creationId xmlns:a16="http://schemas.microsoft.com/office/drawing/2014/main" id="{6ED9B67C-B95C-4FE4-9C25-A6BD2CB8EEF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514155" y="5416921"/>
                <a:ext cx="478465" cy="727267"/>
              </a:xfrm>
              <a:custGeom>
                <a:avLst/>
                <a:gdLst>
                  <a:gd name="T0" fmla="*/ 20 w 250"/>
                  <a:gd name="T1" fmla="*/ 380 h 380"/>
                  <a:gd name="T2" fmla="*/ 8 w 250"/>
                  <a:gd name="T3" fmla="*/ 324 h 380"/>
                  <a:gd name="T4" fmla="*/ 214 w 250"/>
                  <a:gd name="T5" fmla="*/ 54 h 380"/>
                  <a:gd name="T6" fmla="*/ 218 w 250"/>
                  <a:gd name="T7" fmla="*/ 42 h 380"/>
                  <a:gd name="T8" fmla="*/ 182 w 250"/>
                  <a:gd name="T9" fmla="*/ 140 h 380"/>
                  <a:gd name="T10" fmla="*/ 188 w 250"/>
                  <a:gd name="T11" fmla="*/ 146 h 380"/>
                  <a:gd name="T12" fmla="*/ 212 w 250"/>
                  <a:gd name="T13" fmla="*/ 122 h 380"/>
                  <a:gd name="T14" fmla="*/ 216 w 250"/>
                  <a:gd name="T15" fmla="*/ 106 h 380"/>
                  <a:gd name="T16" fmla="*/ 234 w 250"/>
                  <a:gd name="T17" fmla="*/ 100 h 380"/>
                  <a:gd name="T18" fmla="*/ 242 w 250"/>
                  <a:gd name="T19" fmla="*/ 88 h 380"/>
                  <a:gd name="T20" fmla="*/ 244 w 250"/>
                  <a:gd name="T21" fmla="*/ 70 h 380"/>
                  <a:gd name="T22" fmla="*/ 224 w 250"/>
                  <a:gd name="T23" fmla="*/ 70 h 380"/>
                  <a:gd name="T24" fmla="*/ 220 w 250"/>
                  <a:gd name="T25" fmla="*/ 52 h 380"/>
                  <a:gd name="T26" fmla="*/ 216 w 250"/>
                  <a:gd name="T27" fmla="*/ 52 h 380"/>
                  <a:gd name="T28" fmla="*/ 210 w 250"/>
                  <a:gd name="T29" fmla="*/ 56 h 380"/>
                  <a:gd name="T30" fmla="*/ 210 w 250"/>
                  <a:gd name="T31" fmla="*/ 46 h 380"/>
                  <a:gd name="T32" fmla="*/ 212 w 250"/>
                  <a:gd name="T33" fmla="*/ 32 h 380"/>
                  <a:gd name="T34" fmla="*/ 208 w 250"/>
                  <a:gd name="T35" fmla="*/ 18 h 380"/>
                  <a:gd name="T36" fmla="*/ 202 w 250"/>
                  <a:gd name="T37" fmla="*/ 10 h 380"/>
                  <a:gd name="T38" fmla="*/ 198 w 250"/>
                  <a:gd name="T39" fmla="*/ 8 h 380"/>
                  <a:gd name="T40" fmla="*/ 194 w 250"/>
                  <a:gd name="T41" fmla="*/ 4 h 380"/>
                  <a:gd name="T42" fmla="*/ 198 w 250"/>
                  <a:gd name="T43" fmla="*/ 22 h 380"/>
                  <a:gd name="T44" fmla="*/ 202 w 250"/>
                  <a:gd name="T45" fmla="*/ 42 h 380"/>
                  <a:gd name="T46" fmla="*/ 204 w 250"/>
                  <a:gd name="T47" fmla="*/ 40 h 380"/>
                  <a:gd name="T48" fmla="*/ 202 w 250"/>
                  <a:gd name="T49" fmla="*/ 54 h 380"/>
                  <a:gd name="T50" fmla="*/ 204 w 250"/>
                  <a:gd name="T51" fmla="*/ 62 h 380"/>
                  <a:gd name="T52" fmla="*/ 202 w 250"/>
                  <a:gd name="T53" fmla="*/ 76 h 380"/>
                  <a:gd name="T54" fmla="*/ 188 w 250"/>
                  <a:gd name="T55" fmla="*/ 92 h 380"/>
                  <a:gd name="T56" fmla="*/ 192 w 250"/>
                  <a:gd name="T57" fmla="*/ 112 h 380"/>
                  <a:gd name="T58" fmla="*/ 178 w 250"/>
                  <a:gd name="T59" fmla="*/ 138 h 380"/>
                  <a:gd name="T60" fmla="*/ 170 w 250"/>
                  <a:gd name="T61" fmla="*/ 132 h 380"/>
                  <a:gd name="T62" fmla="*/ 170 w 250"/>
                  <a:gd name="T63" fmla="*/ 132 h 380"/>
                  <a:gd name="T64" fmla="*/ 52 w 250"/>
                  <a:gd name="T65" fmla="*/ 254 h 380"/>
                  <a:gd name="T66" fmla="*/ 60 w 250"/>
                  <a:gd name="T67" fmla="*/ 242 h 380"/>
                  <a:gd name="T68" fmla="*/ 64 w 250"/>
                  <a:gd name="T69" fmla="*/ 248 h 380"/>
                  <a:gd name="T70" fmla="*/ 56 w 250"/>
                  <a:gd name="T71" fmla="*/ 252 h 380"/>
                  <a:gd name="T72" fmla="*/ 58 w 250"/>
                  <a:gd name="T73" fmla="*/ 222 h 380"/>
                  <a:gd name="T74" fmla="*/ 62 w 250"/>
                  <a:gd name="T75" fmla="*/ 214 h 380"/>
                  <a:gd name="T76" fmla="*/ 72 w 250"/>
                  <a:gd name="T77" fmla="*/ 198 h 380"/>
                  <a:gd name="T78" fmla="*/ 88 w 250"/>
                  <a:gd name="T79" fmla="*/ 186 h 380"/>
                  <a:gd name="T80" fmla="*/ 98 w 250"/>
                  <a:gd name="T81" fmla="*/ 182 h 380"/>
                  <a:gd name="T82" fmla="*/ 126 w 250"/>
                  <a:gd name="T83" fmla="*/ 166 h 380"/>
                  <a:gd name="T84" fmla="*/ 138 w 250"/>
                  <a:gd name="T85" fmla="*/ 146 h 380"/>
                  <a:gd name="T86" fmla="*/ 154 w 250"/>
                  <a:gd name="T87" fmla="*/ 126 h 380"/>
                  <a:gd name="T88" fmla="*/ 164 w 250"/>
                  <a:gd name="T89" fmla="*/ 130 h 380"/>
                  <a:gd name="T90" fmla="*/ 168 w 250"/>
                  <a:gd name="T91" fmla="*/ 134 h 380"/>
                  <a:gd name="T92" fmla="*/ 174 w 250"/>
                  <a:gd name="T93" fmla="*/ 132 h 380"/>
                  <a:gd name="T94" fmla="*/ 172 w 250"/>
                  <a:gd name="T95" fmla="*/ 142 h 380"/>
                  <a:gd name="T96" fmla="*/ 160 w 250"/>
                  <a:gd name="T97" fmla="*/ 164 h 380"/>
                  <a:gd name="T98" fmla="*/ 144 w 250"/>
                  <a:gd name="T99" fmla="*/ 180 h 380"/>
                  <a:gd name="T100" fmla="*/ 142 w 250"/>
                  <a:gd name="T101" fmla="*/ 188 h 380"/>
                  <a:gd name="T102" fmla="*/ 136 w 250"/>
                  <a:gd name="T103" fmla="*/ 188 h 380"/>
                  <a:gd name="T104" fmla="*/ 130 w 250"/>
                  <a:gd name="T105" fmla="*/ 192 h 380"/>
                  <a:gd name="T106" fmla="*/ 118 w 250"/>
                  <a:gd name="T107" fmla="*/ 202 h 380"/>
                  <a:gd name="T108" fmla="*/ 102 w 250"/>
                  <a:gd name="T109" fmla="*/ 228 h 380"/>
                  <a:gd name="T110" fmla="*/ 92 w 250"/>
                  <a:gd name="T111" fmla="*/ 238 h 380"/>
                  <a:gd name="T112" fmla="*/ 76 w 250"/>
                  <a:gd name="T113" fmla="*/ 246 h 380"/>
                  <a:gd name="T114" fmla="*/ 66 w 250"/>
                  <a:gd name="T115" fmla="*/ 236 h 380"/>
                  <a:gd name="T116" fmla="*/ 58 w 250"/>
                  <a:gd name="T117" fmla="*/ 232 h 3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50" h="380">
                    <a:moveTo>
                      <a:pt x="54" y="220"/>
                    </a:moveTo>
                    <a:lnTo>
                      <a:pt x="54" y="220"/>
                    </a:lnTo>
                    <a:lnTo>
                      <a:pt x="56" y="220"/>
                    </a:lnTo>
                    <a:lnTo>
                      <a:pt x="56" y="220"/>
                    </a:lnTo>
                    <a:lnTo>
                      <a:pt x="54" y="220"/>
                    </a:lnTo>
                    <a:lnTo>
                      <a:pt x="52" y="220"/>
                    </a:lnTo>
                    <a:lnTo>
                      <a:pt x="54" y="220"/>
                    </a:lnTo>
                    <a:close/>
                    <a:moveTo>
                      <a:pt x="16" y="378"/>
                    </a:moveTo>
                    <a:lnTo>
                      <a:pt x="20" y="380"/>
                    </a:lnTo>
                    <a:lnTo>
                      <a:pt x="22" y="380"/>
                    </a:lnTo>
                    <a:lnTo>
                      <a:pt x="24" y="376"/>
                    </a:lnTo>
                    <a:lnTo>
                      <a:pt x="22" y="374"/>
                    </a:lnTo>
                    <a:lnTo>
                      <a:pt x="20" y="378"/>
                    </a:lnTo>
                    <a:lnTo>
                      <a:pt x="18" y="376"/>
                    </a:lnTo>
                    <a:lnTo>
                      <a:pt x="16" y="378"/>
                    </a:lnTo>
                    <a:close/>
                    <a:moveTo>
                      <a:pt x="0" y="330"/>
                    </a:moveTo>
                    <a:lnTo>
                      <a:pt x="6" y="324"/>
                    </a:lnTo>
                    <a:lnTo>
                      <a:pt x="8" y="324"/>
                    </a:lnTo>
                    <a:lnTo>
                      <a:pt x="8" y="326"/>
                    </a:lnTo>
                    <a:lnTo>
                      <a:pt x="6" y="328"/>
                    </a:lnTo>
                    <a:lnTo>
                      <a:pt x="6" y="330"/>
                    </a:lnTo>
                    <a:lnTo>
                      <a:pt x="6" y="332"/>
                    </a:lnTo>
                    <a:lnTo>
                      <a:pt x="4" y="332"/>
                    </a:lnTo>
                    <a:lnTo>
                      <a:pt x="2" y="332"/>
                    </a:lnTo>
                    <a:lnTo>
                      <a:pt x="0" y="330"/>
                    </a:lnTo>
                    <a:close/>
                    <a:moveTo>
                      <a:pt x="212" y="54"/>
                    </a:moveTo>
                    <a:lnTo>
                      <a:pt x="214" y="54"/>
                    </a:lnTo>
                    <a:lnTo>
                      <a:pt x="212" y="54"/>
                    </a:lnTo>
                    <a:lnTo>
                      <a:pt x="212" y="54"/>
                    </a:lnTo>
                    <a:lnTo>
                      <a:pt x="212" y="54"/>
                    </a:lnTo>
                    <a:close/>
                    <a:moveTo>
                      <a:pt x="214" y="44"/>
                    </a:moveTo>
                    <a:lnTo>
                      <a:pt x="214" y="42"/>
                    </a:lnTo>
                    <a:lnTo>
                      <a:pt x="216" y="42"/>
                    </a:lnTo>
                    <a:lnTo>
                      <a:pt x="214" y="44"/>
                    </a:lnTo>
                    <a:close/>
                    <a:moveTo>
                      <a:pt x="218" y="44"/>
                    </a:moveTo>
                    <a:lnTo>
                      <a:pt x="218" y="42"/>
                    </a:lnTo>
                    <a:lnTo>
                      <a:pt x="218" y="38"/>
                    </a:lnTo>
                    <a:lnTo>
                      <a:pt x="218" y="40"/>
                    </a:lnTo>
                    <a:lnTo>
                      <a:pt x="220" y="42"/>
                    </a:lnTo>
                    <a:lnTo>
                      <a:pt x="218" y="42"/>
                    </a:lnTo>
                    <a:lnTo>
                      <a:pt x="220" y="44"/>
                    </a:lnTo>
                    <a:lnTo>
                      <a:pt x="218" y="44"/>
                    </a:lnTo>
                    <a:close/>
                    <a:moveTo>
                      <a:pt x="180" y="140"/>
                    </a:moveTo>
                    <a:lnTo>
                      <a:pt x="182" y="140"/>
                    </a:lnTo>
                    <a:lnTo>
                      <a:pt x="182" y="140"/>
                    </a:lnTo>
                    <a:lnTo>
                      <a:pt x="182" y="140"/>
                    </a:lnTo>
                    <a:lnTo>
                      <a:pt x="182" y="142"/>
                    </a:lnTo>
                    <a:lnTo>
                      <a:pt x="182" y="142"/>
                    </a:lnTo>
                    <a:lnTo>
                      <a:pt x="184" y="144"/>
                    </a:lnTo>
                    <a:lnTo>
                      <a:pt x="184" y="142"/>
                    </a:lnTo>
                    <a:lnTo>
                      <a:pt x="186" y="144"/>
                    </a:lnTo>
                    <a:lnTo>
                      <a:pt x="186" y="146"/>
                    </a:lnTo>
                    <a:lnTo>
                      <a:pt x="186" y="146"/>
                    </a:lnTo>
                    <a:lnTo>
                      <a:pt x="188" y="146"/>
                    </a:lnTo>
                    <a:lnTo>
                      <a:pt x="192" y="142"/>
                    </a:lnTo>
                    <a:lnTo>
                      <a:pt x="196" y="140"/>
                    </a:lnTo>
                    <a:lnTo>
                      <a:pt x="200" y="136"/>
                    </a:lnTo>
                    <a:lnTo>
                      <a:pt x="202" y="132"/>
                    </a:lnTo>
                    <a:lnTo>
                      <a:pt x="208" y="126"/>
                    </a:lnTo>
                    <a:lnTo>
                      <a:pt x="210" y="124"/>
                    </a:lnTo>
                    <a:lnTo>
                      <a:pt x="210" y="124"/>
                    </a:lnTo>
                    <a:lnTo>
                      <a:pt x="212" y="124"/>
                    </a:lnTo>
                    <a:lnTo>
                      <a:pt x="212" y="122"/>
                    </a:lnTo>
                    <a:lnTo>
                      <a:pt x="214" y="120"/>
                    </a:lnTo>
                    <a:lnTo>
                      <a:pt x="216" y="120"/>
                    </a:lnTo>
                    <a:lnTo>
                      <a:pt x="216" y="114"/>
                    </a:lnTo>
                    <a:lnTo>
                      <a:pt x="220" y="110"/>
                    </a:lnTo>
                    <a:lnTo>
                      <a:pt x="220" y="110"/>
                    </a:lnTo>
                    <a:lnTo>
                      <a:pt x="220" y="108"/>
                    </a:lnTo>
                    <a:lnTo>
                      <a:pt x="218" y="108"/>
                    </a:lnTo>
                    <a:lnTo>
                      <a:pt x="216" y="106"/>
                    </a:lnTo>
                    <a:lnTo>
                      <a:pt x="216" y="106"/>
                    </a:lnTo>
                    <a:lnTo>
                      <a:pt x="216" y="106"/>
                    </a:lnTo>
                    <a:lnTo>
                      <a:pt x="218" y="104"/>
                    </a:lnTo>
                    <a:lnTo>
                      <a:pt x="224" y="100"/>
                    </a:lnTo>
                    <a:lnTo>
                      <a:pt x="226" y="98"/>
                    </a:lnTo>
                    <a:lnTo>
                      <a:pt x="230" y="98"/>
                    </a:lnTo>
                    <a:lnTo>
                      <a:pt x="232" y="100"/>
                    </a:lnTo>
                    <a:lnTo>
                      <a:pt x="232" y="100"/>
                    </a:lnTo>
                    <a:lnTo>
                      <a:pt x="232" y="102"/>
                    </a:lnTo>
                    <a:lnTo>
                      <a:pt x="234" y="100"/>
                    </a:lnTo>
                    <a:lnTo>
                      <a:pt x="236" y="100"/>
                    </a:lnTo>
                    <a:lnTo>
                      <a:pt x="232" y="98"/>
                    </a:lnTo>
                    <a:lnTo>
                      <a:pt x="234" y="96"/>
                    </a:lnTo>
                    <a:lnTo>
                      <a:pt x="234" y="92"/>
                    </a:lnTo>
                    <a:lnTo>
                      <a:pt x="236" y="90"/>
                    </a:lnTo>
                    <a:lnTo>
                      <a:pt x="238" y="90"/>
                    </a:lnTo>
                    <a:lnTo>
                      <a:pt x="238" y="92"/>
                    </a:lnTo>
                    <a:lnTo>
                      <a:pt x="240" y="90"/>
                    </a:lnTo>
                    <a:lnTo>
                      <a:pt x="242" y="88"/>
                    </a:lnTo>
                    <a:lnTo>
                      <a:pt x="244" y="84"/>
                    </a:lnTo>
                    <a:lnTo>
                      <a:pt x="244" y="82"/>
                    </a:lnTo>
                    <a:lnTo>
                      <a:pt x="244" y="80"/>
                    </a:lnTo>
                    <a:lnTo>
                      <a:pt x="244" y="78"/>
                    </a:lnTo>
                    <a:lnTo>
                      <a:pt x="246" y="74"/>
                    </a:lnTo>
                    <a:lnTo>
                      <a:pt x="250" y="74"/>
                    </a:lnTo>
                    <a:lnTo>
                      <a:pt x="248" y="74"/>
                    </a:lnTo>
                    <a:lnTo>
                      <a:pt x="246" y="72"/>
                    </a:lnTo>
                    <a:lnTo>
                      <a:pt x="244" y="70"/>
                    </a:lnTo>
                    <a:lnTo>
                      <a:pt x="246" y="70"/>
                    </a:lnTo>
                    <a:lnTo>
                      <a:pt x="246" y="70"/>
                    </a:lnTo>
                    <a:lnTo>
                      <a:pt x="244" y="68"/>
                    </a:lnTo>
                    <a:lnTo>
                      <a:pt x="240" y="70"/>
                    </a:lnTo>
                    <a:lnTo>
                      <a:pt x="236" y="76"/>
                    </a:lnTo>
                    <a:lnTo>
                      <a:pt x="234" y="76"/>
                    </a:lnTo>
                    <a:lnTo>
                      <a:pt x="232" y="76"/>
                    </a:lnTo>
                    <a:lnTo>
                      <a:pt x="230" y="76"/>
                    </a:lnTo>
                    <a:lnTo>
                      <a:pt x="224" y="70"/>
                    </a:lnTo>
                    <a:lnTo>
                      <a:pt x="224" y="70"/>
                    </a:lnTo>
                    <a:lnTo>
                      <a:pt x="222" y="68"/>
                    </a:lnTo>
                    <a:lnTo>
                      <a:pt x="220" y="66"/>
                    </a:lnTo>
                    <a:lnTo>
                      <a:pt x="222" y="66"/>
                    </a:lnTo>
                    <a:lnTo>
                      <a:pt x="222" y="62"/>
                    </a:lnTo>
                    <a:lnTo>
                      <a:pt x="220" y="58"/>
                    </a:lnTo>
                    <a:lnTo>
                      <a:pt x="220" y="56"/>
                    </a:lnTo>
                    <a:lnTo>
                      <a:pt x="220" y="54"/>
                    </a:lnTo>
                    <a:lnTo>
                      <a:pt x="220" y="52"/>
                    </a:lnTo>
                    <a:lnTo>
                      <a:pt x="220" y="52"/>
                    </a:lnTo>
                    <a:lnTo>
                      <a:pt x="218" y="50"/>
                    </a:lnTo>
                    <a:lnTo>
                      <a:pt x="218" y="48"/>
                    </a:lnTo>
                    <a:lnTo>
                      <a:pt x="218" y="46"/>
                    </a:lnTo>
                    <a:lnTo>
                      <a:pt x="216" y="46"/>
                    </a:lnTo>
                    <a:lnTo>
                      <a:pt x="216" y="46"/>
                    </a:lnTo>
                    <a:lnTo>
                      <a:pt x="214" y="46"/>
                    </a:lnTo>
                    <a:lnTo>
                      <a:pt x="216" y="48"/>
                    </a:lnTo>
                    <a:lnTo>
                      <a:pt x="216" y="52"/>
                    </a:lnTo>
                    <a:lnTo>
                      <a:pt x="216" y="52"/>
                    </a:lnTo>
                    <a:lnTo>
                      <a:pt x="214" y="54"/>
                    </a:lnTo>
                    <a:lnTo>
                      <a:pt x="214" y="56"/>
                    </a:lnTo>
                    <a:lnTo>
                      <a:pt x="216" y="58"/>
                    </a:lnTo>
                    <a:lnTo>
                      <a:pt x="216" y="60"/>
                    </a:lnTo>
                    <a:lnTo>
                      <a:pt x="214" y="60"/>
                    </a:lnTo>
                    <a:lnTo>
                      <a:pt x="212" y="58"/>
                    </a:lnTo>
                    <a:lnTo>
                      <a:pt x="212" y="56"/>
                    </a:lnTo>
                    <a:lnTo>
                      <a:pt x="210" y="56"/>
                    </a:lnTo>
                    <a:lnTo>
                      <a:pt x="210" y="54"/>
                    </a:lnTo>
                    <a:lnTo>
                      <a:pt x="208" y="54"/>
                    </a:lnTo>
                    <a:lnTo>
                      <a:pt x="206" y="54"/>
                    </a:lnTo>
                    <a:lnTo>
                      <a:pt x="206" y="52"/>
                    </a:lnTo>
                    <a:lnTo>
                      <a:pt x="208" y="52"/>
                    </a:lnTo>
                    <a:lnTo>
                      <a:pt x="210" y="50"/>
                    </a:lnTo>
                    <a:lnTo>
                      <a:pt x="208" y="48"/>
                    </a:lnTo>
                    <a:lnTo>
                      <a:pt x="208" y="46"/>
                    </a:lnTo>
                    <a:lnTo>
                      <a:pt x="210" y="46"/>
                    </a:lnTo>
                    <a:lnTo>
                      <a:pt x="210" y="42"/>
                    </a:lnTo>
                    <a:lnTo>
                      <a:pt x="210" y="40"/>
                    </a:lnTo>
                    <a:lnTo>
                      <a:pt x="210" y="38"/>
                    </a:lnTo>
                    <a:lnTo>
                      <a:pt x="210" y="38"/>
                    </a:lnTo>
                    <a:lnTo>
                      <a:pt x="210" y="34"/>
                    </a:lnTo>
                    <a:lnTo>
                      <a:pt x="208" y="32"/>
                    </a:lnTo>
                    <a:lnTo>
                      <a:pt x="208" y="32"/>
                    </a:lnTo>
                    <a:lnTo>
                      <a:pt x="210" y="32"/>
                    </a:lnTo>
                    <a:lnTo>
                      <a:pt x="212" y="32"/>
                    </a:lnTo>
                    <a:lnTo>
                      <a:pt x="212" y="30"/>
                    </a:lnTo>
                    <a:lnTo>
                      <a:pt x="212" y="28"/>
                    </a:lnTo>
                    <a:lnTo>
                      <a:pt x="212" y="26"/>
                    </a:lnTo>
                    <a:lnTo>
                      <a:pt x="212" y="22"/>
                    </a:lnTo>
                    <a:lnTo>
                      <a:pt x="212" y="20"/>
                    </a:lnTo>
                    <a:lnTo>
                      <a:pt x="210" y="20"/>
                    </a:lnTo>
                    <a:lnTo>
                      <a:pt x="208" y="22"/>
                    </a:lnTo>
                    <a:lnTo>
                      <a:pt x="206" y="18"/>
                    </a:lnTo>
                    <a:lnTo>
                      <a:pt x="208" y="18"/>
                    </a:lnTo>
                    <a:lnTo>
                      <a:pt x="206" y="16"/>
                    </a:lnTo>
                    <a:lnTo>
                      <a:pt x="204" y="16"/>
                    </a:lnTo>
                    <a:lnTo>
                      <a:pt x="206" y="16"/>
                    </a:lnTo>
                    <a:lnTo>
                      <a:pt x="208" y="14"/>
                    </a:lnTo>
                    <a:lnTo>
                      <a:pt x="208" y="12"/>
                    </a:lnTo>
                    <a:lnTo>
                      <a:pt x="206" y="12"/>
                    </a:lnTo>
                    <a:lnTo>
                      <a:pt x="204" y="12"/>
                    </a:lnTo>
                    <a:lnTo>
                      <a:pt x="202" y="12"/>
                    </a:lnTo>
                    <a:lnTo>
                      <a:pt x="202" y="10"/>
                    </a:lnTo>
                    <a:lnTo>
                      <a:pt x="202" y="10"/>
                    </a:lnTo>
                    <a:lnTo>
                      <a:pt x="204" y="8"/>
                    </a:lnTo>
                    <a:lnTo>
                      <a:pt x="202" y="8"/>
                    </a:lnTo>
                    <a:lnTo>
                      <a:pt x="202" y="8"/>
                    </a:lnTo>
                    <a:lnTo>
                      <a:pt x="202" y="10"/>
                    </a:lnTo>
                    <a:lnTo>
                      <a:pt x="200" y="12"/>
                    </a:lnTo>
                    <a:lnTo>
                      <a:pt x="198" y="12"/>
                    </a:lnTo>
                    <a:lnTo>
                      <a:pt x="200" y="10"/>
                    </a:lnTo>
                    <a:lnTo>
                      <a:pt x="198" y="8"/>
                    </a:lnTo>
                    <a:lnTo>
                      <a:pt x="198" y="4"/>
                    </a:lnTo>
                    <a:lnTo>
                      <a:pt x="198" y="2"/>
                    </a:lnTo>
                    <a:lnTo>
                      <a:pt x="198" y="2"/>
                    </a:lnTo>
                    <a:lnTo>
                      <a:pt x="198" y="2"/>
                    </a:lnTo>
                    <a:lnTo>
                      <a:pt x="198" y="0"/>
                    </a:lnTo>
                    <a:lnTo>
                      <a:pt x="196" y="0"/>
                    </a:lnTo>
                    <a:lnTo>
                      <a:pt x="192" y="0"/>
                    </a:lnTo>
                    <a:lnTo>
                      <a:pt x="192" y="2"/>
                    </a:lnTo>
                    <a:lnTo>
                      <a:pt x="194" y="4"/>
                    </a:lnTo>
                    <a:lnTo>
                      <a:pt x="196" y="10"/>
                    </a:lnTo>
                    <a:lnTo>
                      <a:pt x="198" y="12"/>
                    </a:lnTo>
                    <a:lnTo>
                      <a:pt x="196" y="16"/>
                    </a:lnTo>
                    <a:lnTo>
                      <a:pt x="196" y="16"/>
                    </a:lnTo>
                    <a:lnTo>
                      <a:pt x="196" y="16"/>
                    </a:lnTo>
                    <a:lnTo>
                      <a:pt x="194" y="18"/>
                    </a:lnTo>
                    <a:lnTo>
                      <a:pt x="196" y="22"/>
                    </a:lnTo>
                    <a:lnTo>
                      <a:pt x="196" y="24"/>
                    </a:lnTo>
                    <a:lnTo>
                      <a:pt x="198" y="22"/>
                    </a:lnTo>
                    <a:lnTo>
                      <a:pt x="202" y="22"/>
                    </a:lnTo>
                    <a:lnTo>
                      <a:pt x="200" y="22"/>
                    </a:lnTo>
                    <a:lnTo>
                      <a:pt x="198" y="24"/>
                    </a:lnTo>
                    <a:lnTo>
                      <a:pt x="198" y="28"/>
                    </a:lnTo>
                    <a:lnTo>
                      <a:pt x="200" y="32"/>
                    </a:lnTo>
                    <a:lnTo>
                      <a:pt x="200" y="38"/>
                    </a:lnTo>
                    <a:lnTo>
                      <a:pt x="200" y="40"/>
                    </a:lnTo>
                    <a:lnTo>
                      <a:pt x="200" y="44"/>
                    </a:lnTo>
                    <a:lnTo>
                      <a:pt x="202" y="42"/>
                    </a:lnTo>
                    <a:lnTo>
                      <a:pt x="202" y="40"/>
                    </a:lnTo>
                    <a:lnTo>
                      <a:pt x="202" y="38"/>
                    </a:lnTo>
                    <a:lnTo>
                      <a:pt x="202" y="38"/>
                    </a:lnTo>
                    <a:lnTo>
                      <a:pt x="202" y="40"/>
                    </a:lnTo>
                    <a:lnTo>
                      <a:pt x="202" y="42"/>
                    </a:lnTo>
                    <a:lnTo>
                      <a:pt x="204" y="42"/>
                    </a:lnTo>
                    <a:lnTo>
                      <a:pt x="204" y="40"/>
                    </a:lnTo>
                    <a:lnTo>
                      <a:pt x="204" y="40"/>
                    </a:lnTo>
                    <a:lnTo>
                      <a:pt x="204" y="40"/>
                    </a:lnTo>
                    <a:lnTo>
                      <a:pt x="206" y="42"/>
                    </a:lnTo>
                    <a:lnTo>
                      <a:pt x="204" y="44"/>
                    </a:lnTo>
                    <a:lnTo>
                      <a:pt x="204" y="46"/>
                    </a:lnTo>
                    <a:lnTo>
                      <a:pt x="202" y="46"/>
                    </a:lnTo>
                    <a:lnTo>
                      <a:pt x="202" y="48"/>
                    </a:lnTo>
                    <a:lnTo>
                      <a:pt x="202" y="46"/>
                    </a:lnTo>
                    <a:lnTo>
                      <a:pt x="200" y="46"/>
                    </a:lnTo>
                    <a:lnTo>
                      <a:pt x="202" y="50"/>
                    </a:lnTo>
                    <a:lnTo>
                      <a:pt x="202" y="54"/>
                    </a:lnTo>
                    <a:lnTo>
                      <a:pt x="204" y="54"/>
                    </a:lnTo>
                    <a:lnTo>
                      <a:pt x="204" y="54"/>
                    </a:lnTo>
                    <a:lnTo>
                      <a:pt x="206" y="56"/>
                    </a:lnTo>
                    <a:lnTo>
                      <a:pt x="206" y="58"/>
                    </a:lnTo>
                    <a:lnTo>
                      <a:pt x="206" y="58"/>
                    </a:lnTo>
                    <a:lnTo>
                      <a:pt x="204" y="60"/>
                    </a:lnTo>
                    <a:lnTo>
                      <a:pt x="204" y="60"/>
                    </a:lnTo>
                    <a:lnTo>
                      <a:pt x="204" y="60"/>
                    </a:lnTo>
                    <a:lnTo>
                      <a:pt x="204" y="62"/>
                    </a:lnTo>
                    <a:lnTo>
                      <a:pt x="202" y="66"/>
                    </a:lnTo>
                    <a:lnTo>
                      <a:pt x="202" y="70"/>
                    </a:lnTo>
                    <a:lnTo>
                      <a:pt x="202" y="70"/>
                    </a:lnTo>
                    <a:lnTo>
                      <a:pt x="204" y="72"/>
                    </a:lnTo>
                    <a:lnTo>
                      <a:pt x="202" y="72"/>
                    </a:lnTo>
                    <a:lnTo>
                      <a:pt x="202" y="72"/>
                    </a:lnTo>
                    <a:lnTo>
                      <a:pt x="200" y="74"/>
                    </a:lnTo>
                    <a:lnTo>
                      <a:pt x="200" y="76"/>
                    </a:lnTo>
                    <a:lnTo>
                      <a:pt x="202" y="76"/>
                    </a:lnTo>
                    <a:lnTo>
                      <a:pt x="200" y="78"/>
                    </a:lnTo>
                    <a:lnTo>
                      <a:pt x="198" y="78"/>
                    </a:lnTo>
                    <a:lnTo>
                      <a:pt x="198" y="80"/>
                    </a:lnTo>
                    <a:lnTo>
                      <a:pt x="196" y="88"/>
                    </a:lnTo>
                    <a:lnTo>
                      <a:pt x="196" y="92"/>
                    </a:lnTo>
                    <a:lnTo>
                      <a:pt x="194" y="92"/>
                    </a:lnTo>
                    <a:lnTo>
                      <a:pt x="192" y="92"/>
                    </a:lnTo>
                    <a:lnTo>
                      <a:pt x="190" y="92"/>
                    </a:lnTo>
                    <a:lnTo>
                      <a:pt x="188" y="92"/>
                    </a:lnTo>
                    <a:lnTo>
                      <a:pt x="182" y="94"/>
                    </a:lnTo>
                    <a:lnTo>
                      <a:pt x="182" y="96"/>
                    </a:lnTo>
                    <a:lnTo>
                      <a:pt x="180" y="100"/>
                    </a:lnTo>
                    <a:lnTo>
                      <a:pt x="182" y="104"/>
                    </a:lnTo>
                    <a:lnTo>
                      <a:pt x="182" y="106"/>
                    </a:lnTo>
                    <a:lnTo>
                      <a:pt x="186" y="108"/>
                    </a:lnTo>
                    <a:lnTo>
                      <a:pt x="188" y="110"/>
                    </a:lnTo>
                    <a:lnTo>
                      <a:pt x="192" y="112"/>
                    </a:lnTo>
                    <a:lnTo>
                      <a:pt x="192" y="112"/>
                    </a:lnTo>
                    <a:lnTo>
                      <a:pt x="194" y="118"/>
                    </a:lnTo>
                    <a:lnTo>
                      <a:pt x="194" y="118"/>
                    </a:lnTo>
                    <a:lnTo>
                      <a:pt x="192" y="120"/>
                    </a:lnTo>
                    <a:lnTo>
                      <a:pt x="192" y="122"/>
                    </a:lnTo>
                    <a:lnTo>
                      <a:pt x="192" y="124"/>
                    </a:lnTo>
                    <a:lnTo>
                      <a:pt x="188" y="130"/>
                    </a:lnTo>
                    <a:lnTo>
                      <a:pt x="184" y="134"/>
                    </a:lnTo>
                    <a:lnTo>
                      <a:pt x="180" y="138"/>
                    </a:lnTo>
                    <a:lnTo>
                      <a:pt x="178" y="138"/>
                    </a:lnTo>
                    <a:lnTo>
                      <a:pt x="180" y="140"/>
                    </a:lnTo>
                    <a:close/>
                    <a:moveTo>
                      <a:pt x="170" y="130"/>
                    </a:moveTo>
                    <a:lnTo>
                      <a:pt x="172" y="130"/>
                    </a:lnTo>
                    <a:lnTo>
                      <a:pt x="172" y="128"/>
                    </a:lnTo>
                    <a:lnTo>
                      <a:pt x="174" y="128"/>
                    </a:lnTo>
                    <a:lnTo>
                      <a:pt x="174" y="130"/>
                    </a:lnTo>
                    <a:lnTo>
                      <a:pt x="172" y="130"/>
                    </a:lnTo>
                    <a:lnTo>
                      <a:pt x="172" y="132"/>
                    </a:lnTo>
                    <a:lnTo>
                      <a:pt x="170" y="132"/>
                    </a:lnTo>
                    <a:lnTo>
                      <a:pt x="170" y="130"/>
                    </a:lnTo>
                    <a:close/>
                    <a:moveTo>
                      <a:pt x="170" y="134"/>
                    </a:moveTo>
                    <a:lnTo>
                      <a:pt x="172" y="132"/>
                    </a:lnTo>
                    <a:lnTo>
                      <a:pt x="172" y="132"/>
                    </a:lnTo>
                    <a:lnTo>
                      <a:pt x="172" y="134"/>
                    </a:lnTo>
                    <a:lnTo>
                      <a:pt x="170" y="134"/>
                    </a:lnTo>
                    <a:close/>
                    <a:moveTo>
                      <a:pt x="168" y="134"/>
                    </a:moveTo>
                    <a:lnTo>
                      <a:pt x="170" y="134"/>
                    </a:lnTo>
                    <a:lnTo>
                      <a:pt x="170" y="132"/>
                    </a:lnTo>
                    <a:lnTo>
                      <a:pt x="170" y="132"/>
                    </a:lnTo>
                    <a:lnTo>
                      <a:pt x="168" y="134"/>
                    </a:lnTo>
                    <a:close/>
                    <a:moveTo>
                      <a:pt x="68" y="248"/>
                    </a:moveTo>
                    <a:lnTo>
                      <a:pt x="68" y="248"/>
                    </a:lnTo>
                    <a:lnTo>
                      <a:pt x="68" y="248"/>
                    </a:lnTo>
                    <a:lnTo>
                      <a:pt x="68" y="248"/>
                    </a:lnTo>
                    <a:close/>
                    <a:moveTo>
                      <a:pt x="56" y="252"/>
                    </a:moveTo>
                    <a:lnTo>
                      <a:pt x="54" y="254"/>
                    </a:lnTo>
                    <a:lnTo>
                      <a:pt x="52" y="254"/>
                    </a:lnTo>
                    <a:lnTo>
                      <a:pt x="52" y="254"/>
                    </a:lnTo>
                    <a:lnTo>
                      <a:pt x="54" y="250"/>
                    </a:lnTo>
                    <a:lnTo>
                      <a:pt x="56" y="250"/>
                    </a:lnTo>
                    <a:lnTo>
                      <a:pt x="56" y="248"/>
                    </a:lnTo>
                    <a:lnTo>
                      <a:pt x="58" y="248"/>
                    </a:lnTo>
                    <a:lnTo>
                      <a:pt x="58" y="246"/>
                    </a:lnTo>
                    <a:lnTo>
                      <a:pt x="58" y="244"/>
                    </a:lnTo>
                    <a:lnTo>
                      <a:pt x="58" y="242"/>
                    </a:lnTo>
                    <a:lnTo>
                      <a:pt x="60" y="242"/>
                    </a:lnTo>
                    <a:lnTo>
                      <a:pt x="62" y="244"/>
                    </a:lnTo>
                    <a:lnTo>
                      <a:pt x="64" y="246"/>
                    </a:lnTo>
                    <a:lnTo>
                      <a:pt x="64" y="248"/>
                    </a:lnTo>
                    <a:lnTo>
                      <a:pt x="64" y="248"/>
                    </a:lnTo>
                    <a:lnTo>
                      <a:pt x="62" y="248"/>
                    </a:lnTo>
                    <a:lnTo>
                      <a:pt x="62" y="248"/>
                    </a:lnTo>
                    <a:lnTo>
                      <a:pt x="62" y="248"/>
                    </a:lnTo>
                    <a:lnTo>
                      <a:pt x="62" y="248"/>
                    </a:lnTo>
                    <a:lnTo>
                      <a:pt x="64" y="248"/>
                    </a:lnTo>
                    <a:lnTo>
                      <a:pt x="64" y="250"/>
                    </a:lnTo>
                    <a:lnTo>
                      <a:pt x="64" y="250"/>
                    </a:lnTo>
                    <a:lnTo>
                      <a:pt x="64" y="252"/>
                    </a:lnTo>
                    <a:lnTo>
                      <a:pt x="62" y="250"/>
                    </a:lnTo>
                    <a:lnTo>
                      <a:pt x="60" y="252"/>
                    </a:lnTo>
                    <a:lnTo>
                      <a:pt x="58" y="252"/>
                    </a:lnTo>
                    <a:lnTo>
                      <a:pt x="56" y="252"/>
                    </a:lnTo>
                    <a:lnTo>
                      <a:pt x="56" y="252"/>
                    </a:lnTo>
                    <a:lnTo>
                      <a:pt x="56" y="252"/>
                    </a:lnTo>
                    <a:close/>
                    <a:moveTo>
                      <a:pt x="54" y="232"/>
                    </a:moveTo>
                    <a:lnTo>
                      <a:pt x="52" y="230"/>
                    </a:lnTo>
                    <a:lnTo>
                      <a:pt x="52" y="228"/>
                    </a:lnTo>
                    <a:lnTo>
                      <a:pt x="54" y="226"/>
                    </a:lnTo>
                    <a:lnTo>
                      <a:pt x="52" y="226"/>
                    </a:lnTo>
                    <a:lnTo>
                      <a:pt x="52" y="226"/>
                    </a:lnTo>
                    <a:lnTo>
                      <a:pt x="54" y="222"/>
                    </a:lnTo>
                    <a:lnTo>
                      <a:pt x="56" y="222"/>
                    </a:lnTo>
                    <a:lnTo>
                      <a:pt x="58" y="222"/>
                    </a:lnTo>
                    <a:lnTo>
                      <a:pt x="60" y="222"/>
                    </a:lnTo>
                    <a:lnTo>
                      <a:pt x="58" y="220"/>
                    </a:lnTo>
                    <a:lnTo>
                      <a:pt x="56" y="220"/>
                    </a:lnTo>
                    <a:lnTo>
                      <a:pt x="56" y="218"/>
                    </a:lnTo>
                    <a:lnTo>
                      <a:pt x="58" y="214"/>
                    </a:lnTo>
                    <a:lnTo>
                      <a:pt x="60" y="214"/>
                    </a:lnTo>
                    <a:lnTo>
                      <a:pt x="60" y="212"/>
                    </a:lnTo>
                    <a:lnTo>
                      <a:pt x="62" y="212"/>
                    </a:lnTo>
                    <a:lnTo>
                      <a:pt x="62" y="214"/>
                    </a:lnTo>
                    <a:lnTo>
                      <a:pt x="64" y="212"/>
                    </a:lnTo>
                    <a:lnTo>
                      <a:pt x="64" y="210"/>
                    </a:lnTo>
                    <a:lnTo>
                      <a:pt x="64" y="208"/>
                    </a:lnTo>
                    <a:lnTo>
                      <a:pt x="66" y="208"/>
                    </a:lnTo>
                    <a:lnTo>
                      <a:pt x="70" y="204"/>
                    </a:lnTo>
                    <a:lnTo>
                      <a:pt x="70" y="204"/>
                    </a:lnTo>
                    <a:lnTo>
                      <a:pt x="72" y="204"/>
                    </a:lnTo>
                    <a:lnTo>
                      <a:pt x="72" y="200"/>
                    </a:lnTo>
                    <a:lnTo>
                      <a:pt x="72" y="198"/>
                    </a:lnTo>
                    <a:lnTo>
                      <a:pt x="74" y="198"/>
                    </a:lnTo>
                    <a:lnTo>
                      <a:pt x="76" y="198"/>
                    </a:lnTo>
                    <a:lnTo>
                      <a:pt x="76" y="200"/>
                    </a:lnTo>
                    <a:lnTo>
                      <a:pt x="76" y="198"/>
                    </a:lnTo>
                    <a:lnTo>
                      <a:pt x="78" y="194"/>
                    </a:lnTo>
                    <a:lnTo>
                      <a:pt x="80" y="194"/>
                    </a:lnTo>
                    <a:lnTo>
                      <a:pt x="84" y="192"/>
                    </a:lnTo>
                    <a:lnTo>
                      <a:pt x="84" y="190"/>
                    </a:lnTo>
                    <a:lnTo>
                      <a:pt x="88" y="186"/>
                    </a:lnTo>
                    <a:lnTo>
                      <a:pt x="90" y="186"/>
                    </a:lnTo>
                    <a:lnTo>
                      <a:pt x="92" y="188"/>
                    </a:lnTo>
                    <a:lnTo>
                      <a:pt x="94" y="186"/>
                    </a:lnTo>
                    <a:lnTo>
                      <a:pt x="96" y="186"/>
                    </a:lnTo>
                    <a:lnTo>
                      <a:pt x="96" y="186"/>
                    </a:lnTo>
                    <a:lnTo>
                      <a:pt x="98" y="188"/>
                    </a:lnTo>
                    <a:lnTo>
                      <a:pt x="98" y="186"/>
                    </a:lnTo>
                    <a:lnTo>
                      <a:pt x="98" y="184"/>
                    </a:lnTo>
                    <a:lnTo>
                      <a:pt x="98" y="182"/>
                    </a:lnTo>
                    <a:lnTo>
                      <a:pt x="102" y="180"/>
                    </a:lnTo>
                    <a:lnTo>
                      <a:pt x="106" y="180"/>
                    </a:lnTo>
                    <a:lnTo>
                      <a:pt x="108" y="176"/>
                    </a:lnTo>
                    <a:lnTo>
                      <a:pt x="114" y="174"/>
                    </a:lnTo>
                    <a:lnTo>
                      <a:pt x="116" y="174"/>
                    </a:lnTo>
                    <a:lnTo>
                      <a:pt x="116" y="172"/>
                    </a:lnTo>
                    <a:lnTo>
                      <a:pt x="120" y="170"/>
                    </a:lnTo>
                    <a:lnTo>
                      <a:pt x="122" y="170"/>
                    </a:lnTo>
                    <a:lnTo>
                      <a:pt x="126" y="166"/>
                    </a:lnTo>
                    <a:lnTo>
                      <a:pt x="130" y="160"/>
                    </a:lnTo>
                    <a:lnTo>
                      <a:pt x="132" y="158"/>
                    </a:lnTo>
                    <a:lnTo>
                      <a:pt x="132" y="158"/>
                    </a:lnTo>
                    <a:lnTo>
                      <a:pt x="132" y="154"/>
                    </a:lnTo>
                    <a:lnTo>
                      <a:pt x="134" y="152"/>
                    </a:lnTo>
                    <a:lnTo>
                      <a:pt x="136" y="152"/>
                    </a:lnTo>
                    <a:lnTo>
                      <a:pt x="136" y="150"/>
                    </a:lnTo>
                    <a:lnTo>
                      <a:pt x="136" y="148"/>
                    </a:lnTo>
                    <a:lnTo>
                      <a:pt x="138" y="146"/>
                    </a:lnTo>
                    <a:lnTo>
                      <a:pt x="140" y="146"/>
                    </a:lnTo>
                    <a:lnTo>
                      <a:pt x="142" y="146"/>
                    </a:lnTo>
                    <a:lnTo>
                      <a:pt x="144" y="144"/>
                    </a:lnTo>
                    <a:lnTo>
                      <a:pt x="146" y="140"/>
                    </a:lnTo>
                    <a:lnTo>
                      <a:pt x="148" y="140"/>
                    </a:lnTo>
                    <a:lnTo>
                      <a:pt x="150" y="136"/>
                    </a:lnTo>
                    <a:lnTo>
                      <a:pt x="152" y="130"/>
                    </a:lnTo>
                    <a:lnTo>
                      <a:pt x="152" y="128"/>
                    </a:lnTo>
                    <a:lnTo>
                      <a:pt x="154" y="126"/>
                    </a:lnTo>
                    <a:lnTo>
                      <a:pt x="156" y="126"/>
                    </a:lnTo>
                    <a:lnTo>
                      <a:pt x="160" y="124"/>
                    </a:lnTo>
                    <a:lnTo>
                      <a:pt x="162" y="124"/>
                    </a:lnTo>
                    <a:lnTo>
                      <a:pt x="160" y="126"/>
                    </a:lnTo>
                    <a:lnTo>
                      <a:pt x="160" y="128"/>
                    </a:lnTo>
                    <a:lnTo>
                      <a:pt x="160" y="128"/>
                    </a:lnTo>
                    <a:lnTo>
                      <a:pt x="162" y="130"/>
                    </a:lnTo>
                    <a:lnTo>
                      <a:pt x="162" y="128"/>
                    </a:lnTo>
                    <a:lnTo>
                      <a:pt x="164" y="130"/>
                    </a:lnTo>
                    <a:lnTo>
                      <a:pt x="164" y="130"/>
                    </a:lnTo>
                    <a:lnTo>
                      <a:pt x="164" y="130"/>
                    </a:lnTo>
                    <a:lnTo>
                      <a:pt x="164" y="132"/>
                    </a:lnTo>
                    <a:lnTo>
                      <a:pt x="162" y="132"/>
                    </a:lnTo>
                    <a:lnTo>
                      <a:pt x="162" y="134"/>
                    </a:lnTo>
                    <a:lnTo>
                      <a:pt x="162" y="136"/>
                    </a:lnTo>
                    <a:lnTo>
                      <a:pt x="164" y="138"/>
                    </a:lnTo>
                    <a:lnTo>
                      <a:pt x="166" y="136"/>
                    </a:lnTo>
                    <a:lnTo>
                      <a:pt x="168" y="134"/>
                    </a:lnTo>
                    <a:lnTo>
                      <a:pt x="168" y="136"/>
                    </a:lnTo>
                    <a:lnTo>
                      <a:pt x="170" y="136"/>
                    </a:lnTo>
                    <a:lnTo>
                      <a:pt x="170" y="136"/>
                    </a:lnTo>
                    <a:lnTo>
                      <a:pt x="172" y="138"/>
                    </a:lnTo>
                    <a:lnTo>
                      <a:pt x="174" y="136"/>
                    </a:lnTo>
                    <a:lnTo>
                      <a:pt x="172" y="136"/>
                    </a:lnTo>
                    <a:lnTo>
                      <a:pt x="172" y="136"/>
                    </a:lnTo>
                    <a:lnTo>
                      <a:pt x="174" y="132"/>
                    </a:lnTo>
                    <a:lnTo>
                      <a:pt x="174" y="132"/>
                    </a:lnTo>
                    <a:lnTo>
                      <a:pt x="174" y="134"/>
                    </a:lnTo>
                    <a:lnTo>
                      <a:pt x="176" y="134"/>
                    </a:lnTo>
                    <a:lnTo>
                      <a:pt x="174" y="136"/>
                    </a:lnTo>
                    <a:lnTo>
                      <a:pt x="172" y="138"/>
                    </a:lnTo>
                    <a:lnTo>
                      <a:pt x="174" y="138"/>
                    </a:lnTo>
                    <a:lnTo>
                      <a:pt x="176" y="138"/>
                    </a:lnTo>
                    <a:lnTo>
                      <a:pt x="174" y="140"/>
                    </a:lnTo>
                    <a:lnTo>
                      <a:pt x="172" y="140"/>
                    </a:lnTo>
                    <a:lnTo>
                      <a:pt x="172" y="142"/>
                    </a:lnTo>
                    <a:lnTo>
                      <a:pt x="172" y="144"/>
                    </a:lnTo>
                    <a:lnTo>
                      <a:pt x="172" y="146"/>
                    </a:lnTo>
                    <a:lnTo>
                      <a:pt x="172" y="150"/>
                    </a:lnTo>
                    <a:lnTo>
                      <a:pt x="174" y="150"/>
                    </a:lnTo>
                    <a:lnTo>
                      <a:pt x="172" y="150"/>
                    </a:lnTo>
                    <a:lnTo>
                      <a:pt x="166" y="156"/>
                    </a:lnTo>
                    <a:lnTo>
                      <a:pt x="166" y="158"/>
                    </a:lnTo>
                    <a:lnTo>
                      <a:pt x="160" y="162"/>
                    </a:lnTo>
                    <a:lnTo>
                      <a:pt x="160" y="164"/>
                    </a:lnTo>
                    <a:lnTo>
                      <a:pt x="160" y="164"/>
                    </a:lnTo>
                    <a:lnTo>
                      <a:pt x="156" y="166"/>
                    </a:lnTo>
                    <a:lnTo>
                      <a:pt x="156" y="168"/>
                    </a:lnTo>
                    <a:lnTo>
                      <a:pt x="154" y="172"/>
                    </a:lnTo>
                    <a:lnTo>
                      <a:pt x="154" y="172"/>
                    </a:lnTo>
                    <a:lnTo>
                      <a:pt x="150" y="176"/>
                    </a:lnTo>
                    <a:lnTo>
                      <a:pt x="146" y="176"/>
                    </a:lnTo>
                    <a:lnTo>
                      <a:pt x="144" y="178"/>
                    </a:lnTo>
                    <a:lnTo>
                      <a:pt x="144" y="180"/>
                    </a:lnTo>
                    <a:lnTo>
                      <a:pt x="144" y="184"/>
                    </a:lnTo>
                    <a:lnTo>
                      <a:pt x="142" y="184"/>
                    </a:lnTo>
                    <a:lnTo>
                      <a:pt x="144" y="186"/>
                    </a:lnTo>
                    <a:lnTo>
                      <a:pt x="146" y="186"/>
                    </a:lnTo>
                    <a:lnTo>
                      <a:pt x="146" y="190"/>
                    </a:lnTo>
                    <a:lnTo>
                      <a:pt x="144" y="192"/>
                    </a:lnTo>
                    <a:lnTo>
                      <a:pt x="144" y="190"/>
                    </a:lnTo>
                    <a:lnTo>
                      <a:pt x="144" y="188"/>
                    </a:lnTo>
                    <a:lnTo>
                      <a:pt x="142" y="188"/>
                    </a:lnTo>
                    <a:lnTo>
                      <a:pt x="142" y="188"/>
                    </a:lnTo>
                    <a:lnTo>
                      <a:pt x="142" y="190"/>
                    </a:lnTo>
                    <a:lnTo>
                      <a:pt x="142" y="192"/>
                    </a:lnTo>
                    <a:lnTo>
                      <a:pt x="140" y="190"/>
                    </a:lnTo>
                    <a:lnTo>
                      <a:pt x="138" y="190"/>
                    </a:lnTo>
                    <a:lnTo>
                      <a:pt x="140" y="190"/>
                    </a:lnTo>
                    <a:lnTo>
                      <a:pt x="140" y="188"/>
                    </a:lnTo>
                    <a:lnTo>
                      <a:pt x="138" y="188"/>
                    </a:lnTo>
                    <a:lnTo>
                      <a:pt x="136" y="188"/>
                    </a:lnTo>
                    <a:lnTo>
                      <a:pt x="136" y="190"/>
                    </a:lnTo>
                    <a:lnTo>
                      <a:pt x="134" y="190"/>
                    </a:lnTo>
                    <a:lnTo>
                      <a:pt x="134" y="190"/>
                    </a:lnTo>
                    <a:lnTo>
                      <a:pt x="132" y="188"/>
                    </a:lnTo>
                    <a:lnTo>
                      <a:pt x="130" y="186"/>
                    </a:lnTo>
                    <a:lnTo>
                      <a:pt x="132" y="188"/>
                    </a:lnTo>
                    <a:lnTo>
                      <a:pt x="132" y="190"/>
                    </a:lnTo>
                    <a:lnTo>
                      <a:pt x="130" y="192"/>
                    </a:lnTo>
                    <a:lnTo>
                      <a:pt x="130" y="192"/>
                    </a:lnTo>
                    <a:lnTo>
                      <a:pt x="128" y="192"/>
                    </a:lnTo>
                    <a:lnTo>
                      <a:pt x="126" y="194"/>
                    </a:lnTo>
                    <a:lnTo>
                      <a:pt x="126" y="194"/>
                    </a:lnTo>
                    <a:lnTo>
                      <a:pt x="124" y="194"/>
                    </a:lnTo>
                    <a:lnTo>
                      <a:pt x="124" y="196"/>
                    </a:lnTo>
                    <a:lnTo>
                      <a:pt x="122" y="196"/>
                    </a:lnTo>
                    <a:lnTo>
                      <a:pt x="120" y="198"/>
                    </a:lnTo>
                    <a:lnTo>
                      <a:pt x="120" y="200"/>
                    </a:lnTo>
                    <a:lnTo>
                      <a:pt x="118" y="202"/>
                    </a:lnTo>
                    <a:lnTo>
                      <a:pt x="116" y="206"/>
                    </a:lnTo>
                    <a:lnTo>
                      <a:pt x="114" y="210"/>
                    </a:lnTo>
                    <a:lnTo>
                      <a:pt x="114" y="212"/>
                    </a:lnTo>
                    <a:lnTo>
                      <a:pt x="108" y="216"/>
                    </a:lnTo>
                    <a:lnTo>
                      <a:pt x="106" y="218"/>
                    </a:lnTo>
                    <a:lnTo>
                      <a:pt x="106" y="220"/>
                    </a:lnTo>
                    <a:lnTo>
                      <a:pt x="104" y="224"/>
                    </a:lnTo>
                    <a:lnTo>
                      <a:pt x="102" y="228"/>
                    </a:lnTo>
                    <a:lnTo>
                      <a:pt x="102" y="228"/>
                    </a:lnTo>
                    <a:lnTo>
                      <a:pt x="102" y="228"/>
                    </a:lnTo>
                    <a:lnTo>
                      <a:pt x="100" y="230"/>
                    </a:lnTo>
                    <a:lnTo>
                      <a:pt x="102" y="230"/>
                    </a:lnTo>
                    <a:lnTo>
                      <a:pt x="102" y="230"/>
                    </a:lnTo>
                    <a:lnTo>
                      <a:pt x="102" y="230"/>
                    </a:lnTo>
                    <a:lnTo>
                      <a:pt x="98" y="230"/>
                    </a:lnTo>
                    <a:lnTo>
                      <a:pt x="94" y="232"/>
                    </a:lnTo>
                    <a:lnTo>
                      <a:pt x="92" y="234"/>
                    </a:lnTo>
                    <a:lnTo>
                      <a:pt x="92" y="238"/>
                    </a:lnTo>
                    <a:lnTo>
                      <a:pt x="90" y="238"/>
                    </a:lnTo>
                    <a:lnTo>
                      <a:pt x="90" y="236"/>
                    </a:lnTo>
                    <a:lnTo>
                      <a:pt x="88" y="236"/>
                    </a:lnTo>
                    <a:lnTo>
                      <a:pt x="88" y="238"/>
                    </a:lnTo>
                    <a:lnTo>
                      <a:pt x="88" y="238"/>
                    </a:lnTo>
                    <a:lnTo>
                      <a:pt x="86" y="240"/>
                    </a:lnTo>
                    <a:lnTo>
                      <a:pt x="82" y="242"/>
                    </a:lnTo>
                    <a:lnTo>
                      <a:pt x="78" y="244"/>
                    </a:lnTo>
                    <a:lnTo>
                      <a:pt x="76" y="246"/>
                    </a:lnTo>
                    <a:lnTo>
                      <a:pt x="74" y="244"/>
                    </a:lnTo>
                    <a:lnTo>
                      <a:pt x="74" y="244"/>
                    </a:lnTo>
                    <a:lnTo>
                      <a:pt x="70" y="244"/>
                    </a:lnTo>
                    <a:lnTo>
                      <a:pt x="70" y="244"/>
                    </a:lnTo>
                    <a:lnTo>
                      <a:pt x="72" y="242"/>
                    </a:lnTo>
                    <a:lnTo>
                      <a:pt x="70" y="242"/>
                    </a:lnTo>
                    <a:lnTo>
                      <a:pt x="68" y="240"/>
                    </a:lnTo>
                    <a:lnTo>
                      <a:pt x="66" y="238"/>
                    </a:lnTo>
                    <a:lnTo>
                      <a:pt x="66" y="236"/>
                    </a:lnTo>
                    <a:lnTo>
                      <a:pt x="64" y="236"/>
                    </a:lnTo>
                    <a:lnTo>
                      <a:pt x="64" y="236"/>
                    </a:lnTo>
                    <a:lnTo>
                      <a:pt x="64" y="234"/>
                    </a:lnTo>
                    <a:lnTo>
                      <a:pt x="62" y="232"/>
                    </a:lnTo>
                    <a:lnTo>
                      <a:pt x="60" y="232"/>
                    </a:lnTo>
                    <a:lnTo>
                      <a:pt x="60" y="232"/>
                    </a:lnTo>
                    <a:lnTo>
                      <a:pt x="60" y="234"/>
                    </a:lnTo>
                    <a:lnTo>
                      <a:pt x="58" y="234"/>
                    </a:lnTo>
                    <a:lnTo>
                      <a:pt x="58" y="232"/>
                    </a:lnTo>
                    <a:lnTo>
                      <a:pt x="56" y="232"/>
                    </a:lnTo>
                    <a:lnTo>
                      <a:pt x="54" y="232"/>
                    </a:lnTo>
                    <a:close/>
                  </a:path>
                </a:pathLst>
              </a:custGeom>
              <a:grpFill/>
              <a:ln w="6350">
                <a:solidFill>
                  <a:srgbClr val="202E50"/>
                </a:solidFill>
              </a:ln>
            </p:spPr>
            <p:txBody>
              <a:bodyPr vert="horz" wrap="square" lIns="14645" tIns="7323" rIns="14645" bIns="7323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00095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00190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00285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00381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0476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600571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700666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800761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561710"/>
                <a:endParaRPr lang="en-US" sz="1106">
                  <a:solidFill>
                    <a:srgbClr val="FFFFFF"/>
                  </a:solidFill>
                  <a:latin typeface="Segoe UI"/>
                </a:endParaRPr>
              </a:p>
            </p:txBody>
          </p:sp>
          <p:grpSp>
            <p:nvGrpSpPr>
              <p:cNvPr id="333" name="New Caledonia">
                <a:extLst>
                  <a:ext uri="{FF2B5EF4-FFF2-40B4-BE49-F238E27FC236}">
                    <a16:creationId xmlns:a16="http://schemas.microsoft.com/office/drawing/2014/main" id="{0D508953-D11F-403C-A869-DB6797E8300A}"/>
                  </a:ext>
                </a:extLst>
              </p:cNvPr>
              <p:cNvGrpSpPr/>
              <p:nvPr/>
            </p:nvGrpSpPr>
            <p:grpSpPr>
              <a:xfrm>
                <a:off x="9766785" y="4800658"/>
                <a:ext cx="126315" cy="218181"/>
                <a:chOff x="9766785" y="4800658"/>
                <a:chExt cx="126315" cy="218181"/>
              </a:xfrm>
              <a:grpFill/>
            </p:grpSpPr>
            <p:sp>
              <p:nvSpPr>
                <p:cNvPr id="352" name="Vanuatu">
                  <a:extLst>
                    <a:ext uri="{FF2B5EF4-FFF2-40B4-BE49-F238E27FC236}">
                      <a16:creationId xmlns:a16="http://schemas.microsoft.com/office/drawing/2014/main" id="{7E5B0793-D788-4CBE-AC89-15A8DBFCEA37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9839512" y="4800658"/>
                  <a:ext cx="53588" cy="137798"/>
                </a:xfrm>
                <a:custGeom>
                  <a:avLst/>
                  <a:gdLst>
                    <a:gd name="T0" fmla="*/ 28 w 28"/>
                    <a:gd name="T1" fmla="*/ 70 h 72"/>
                    <a:gd name="T2" fmla="*/ 26 w 28"/>
                    <a:gd name="T3" fmla="*/ 70 h 72"/>
                    <a:gd name="T4" fmla="*/ 26 w 28"/>
                    <a:gd name="T5" fmla="*/ 56 h 72"/>
                    <a:gd name="T6" fmla="*/ 26 w 28"/>
                    <a:gd name="T7" fmla="*/ 62 h 72"/>
                    <a:gd name="T8" fmla="*/ 24 w 28"/>
                    <a:gd name="T9" fmla="*/ 58 h 72"/>
                    <a:gd name="T10" fmla="*/ 16 w 28"/>
                    <a:gd name="T11" fmla="*/ 42 h 72"/>
                    <a:gd name="T12" fmla="*/ 20 w 28"/>
                    <a:gd name="T13" fmla="*/ 42 h 72"/>
                    <a:gd name="T14" fmla="*/ 18 w 28"/>
                    <a:gd name="T15" fmla="*/ 46 h 72"/>
                    <a:gd name="T16" fmla="*/ 16 w 28"/>
                    <a:gd name="T17" fmla="*/ 42 h 72"/>
                    <a:gd name="T18" fmla="*/ 20 w 28"/>
                    <a:gd name="T19" fmla="*/ 6 h 72"/>
                    <a:gd name="T20" fmla="*/ 20 w 28"/>
                    <a:gd name="T21" fmla="*/ 6 h 72"/>
                    <a:gd name="T22" fmla="*/ 14 w 28"/>
                    <a:gd name="T23" fmla="*/ 10 h 72"/>
                    <a:gd name="T24" fmla="*/ 18 w 28"/>
                    <a:gd name="T25" fmla="*/ 10 h 72"/>
                    <a:gd name="T26" fmla="*/ 14 w 28"/>
                    <a:gd name="T27" fmla="*/ 8 h 72"/>
                    <a:gd name="T28" fmla="*/ 14 w 28"/>
                    <a:gd name="T29" fmla="*/ 10 h 72"/>
                    <a:gd name="T30" fmla="*/ 20 w 28"/>
                    <a:gd name="T31" fmla="*/ 14 h 72"/>
                    <a:gd name="T32" fmla="*/ 20 w 28"/>
                    <a:gd name="T33" fmla="*/ 18 h 72"/>
                    <a:gd name="T34" fmla="*/ 18 w 28"/>
                    <a:gd name="T35" fmla="*/ 16 h 72"/>
                    <a:gd name="T36" fmla="*/ 20 w 28"/>
                    <a:gd name="T37" fmla="*/ 12 h 72"/>
                    <a:gd name="T38" fmla="*/ 18 w 28"/>
                    <a:gd name="T39" fmla="*/ 28 h 72"/>
                    <a:gd name="T40" fmla="*/ 20 w 28"/>
                    <a:gd name="T41" fmla="*/ 32 h 72"/>
                    <a:gd name="T42" fmla="*/ 18 w 28"/>
                    <a:gd name="T43" fmla="*/ 30 h 72"/>
                    <a:gd name="T44" fmla="*/ 18 w 28"/>
                    <a:gd name="T45" fmla="*/ 22 h 72"/>
                    <a:gd name="T46" fmla="*/ 20 w 28"/>
                    <a:gd name="T47" fmla="*/ 24 h 72"/>
                    <a:gd name="T48" fmla="*/ 18 w 28"/>
                    <a:gd name="T49" fmla="*/ 26 h 72"/>
                    <a:gd name="T50" fmla="*/ 16 w 28"/>
                    <a:gd name="T51" fmla="*/ 26 h 72"/>
                    <a:gd name="T52" fmla="*/ 16 w 28"/>
                    <a:gd name="T53" fmla="*/ 24 h 72"/>
                    <a:gd name="T54" fmla="*/ 8 w 28"/>
                    <a:gd name="T55" fmla="*/ 18 h 72"/>
                    <a:gd name="T56" fmla="*/ 10 w 28"/>
                    <a:gd name="T57" fmla="*/ 22 h 72"/>
                    <a:gd name="T58" fmla="*/ 14 w 28"/>
                    <a:gd name="T59" fmla="*/ 26 h 72"/>
                    <a:gd name="T60" fmla="*/ 8 w 28"/>
                    <a:gd name="T61" fmla="*/ 28 h 72"/>
                    <a:gd name="T62" fmla="*/ 8 w 28"/>
                    <a:gd name="T63" fmla="*/ 24 h 72"/>
                    <a:gd name="T64" fmla="*/ 8 w 28"/>
                    <a:gd name="T65" fmla="*/ 20 h 72"/>
                    <a:gd name="T66" fmla="*/ 6 w 28"/>
                    <a:gd name="T67" fmla="*/ 20 h 72"/>
                    <a:gd name="T68" fmla="*/ 0 w 28"/>
                    <a:gd name="T69" fmla="*/ 0 h 72"/>
                    <a:gd name="T70" fmla="*/ 0 w 28"/>
                    <a:gd name="T71" fmla="*/ 8 h 72"/>
                    <a:gd name="T72" fmla="*/ 2 w 28"/>
                    <a:gd name="T73" fmla="*/ 14 h 72"/>
                    <a:gd name="T74" fmla="*/ 4 w 28"/>
                    <a:gd name="T75" fmla="*/ 12 h 72"/>
                    <a:gd name="T76" fmla="*/ 8 w 28"/>
                    <a:gd name="T77" fmla="*/ 12 h 72"/>
                    <a:gd name="T78" fmla="*/ 6 w 28"/>
                    <a:gd name="T79" fmla="*/ 6 h 72"/>
                    <a:gd name="T80" fmla="*/ 6 w 28"/>
                    <a:gd name="T81" fmla="*/ 4 h 72"/>
                    <a:gd name="T82" fmla="*/ 6 w 28"/>
                    <a:gd name="T83" fmla="*/ 6 h 72"/>
                    <a:gd name="T84" fmla="*/ 2 w 28"/>
                    <a:gd name="T85" fmla="*/ 6 h 72"/>
                    <a:gd name="T86" fmla="*/ 2 w 28"/>
                    <a:gd name="T87" fmla="*/ 0 h 72"/>
                    <a:gd name="T88" fmla="*/ 0 w 28"/>
                    <a:gd name="T89" fmla="*/ 0 h 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28" h="72">
                      <a:moveTo>
                        <a:pt x="26" y="68"/>
                      </a:moveTo>
                      <a:lnTo>
                        <a:pt x="28" y="70"/>
                      </a:lnTo>
                      <a:lnTo>
                        <a:pt x="28" y="72"/>
                      </a:lnTo>
                      <a:lnTo>
                        <a:pt x="26" y="70"/>
                      </a:lnTo>
                      <a:lnTo>
                        <a:pt x="26" y="68"/>
                      </a:lnTo>
                      <a:close/>
                      <a:moveTo>
                        <a:pt x="26" y="56"/>
                      </a:moveTo>
                      <a:lnTo>
                        <a:pt x="26" y="58"/>
                      </a:lnTo>
                      <a:lnTo>
                        <a:pt x="26" y="62"/>
                      </a:lnTo>
                      <a:lnTo>
                        <a:pt x="24" y="60"/>
                      </a:lnTo>
                      <a:lnTo>
                        <a:pt x="24" y="58"/>
                      </a:lnTo>
                      <a:lnTo>
                        <a:pt x="26" y="56"/>
                      </a:lnTo>
                      <a:close/>
                      <a:moveTo>
                        <a:pt x="16" y="42"/>
                      </a:moveTo>
                      <a:lnTo>
                        <a:pt x="20" y="40"/>
                      </a:lnTo>
                      <a:lnTo>
                        <a:pt x="20" y="42"/>
                      </a:lnTo>
                      <a:lnTo>
                        <a:pt x="20" y="44"/>
                      </a:lnTo>
                      <a:lnTo>
                        <a:pt x="18" y="46"/>
                      </a:lnTo>
                      <a:lnTo>
                        <a:pt x="16" y="44"/>
                      </a:lnTo>
                      <a:lnTo>
                        <a:pt x="16" y="42"/>
                      </a:lnTo>
                      <a:close/>
                      <a:moveTo>
                        <a:pt x="20" y="2"/>
                      </a:moveTo>
                      <a:lnTo>
                        <a:pt x="20" y="6"/>
                      </a:lnTo>
                      <a:lnTo>
                        <a:pt x="20" y="10"/>
                      </a:lnTo>
                      <a:lnTo>
                        <a:pt x="20" y="6"/>
                      </a:lnTo>
                      <a:lnTo>
                        <a:pt x="20" y="2"/>
                      </a:lnTo>
                      <a:close/>
                      <a:moveTo>
                        <a:pt x="14" y="10"/>
                      </a:moveTo>
                      <a:lnTo>
                        <a:pt x="16" y="10"/>
                      </a:lnTo>
                      <a:lnTo>
                        <a:pt x="18" y="10"/>
                      </a:lnTo>
                      <a:lnTo>
                        <a:pt x="18" y="8"/>
                      </a:lnTo>
                      <a:lnTo>
                        <a:pt x="14" y="8"/>
                      </a:lnTo>
                      <a:lnTo>
                        <a:pt x="14" y="10"/>
                      </a:lnTo>
                      <a:lnTo>
                        <a:pt x="14" y="10"/>
                      </a:lnTo>
                      <a:close/>
                      <a:moveTo>
                        <a:pt x="20" y="12"/>
                      </a:moveTo>
                      <a:lnTo>
                        <a:pt x="20" y="14"/>
                      </a:lnTo>
                      <a:lnTo>
                        <a:pt x="20" y="16"/>
                      </a:lnTo>
                      <a:lnTo>
                        <a:pt x="20" y="18"/>
                      </a:lnTo>
                      <a:lnTo>
                        <a:pt x="20" y="18"/>
                      </a:lnTo>
                      <a:lnTo>
                        <a:pt x="18" y="16"/>
                      </a:lnTo>
                      <a:lnTo>
                        <a:pt x="20" y="12"/>
                      </a:lnTo>
                      <a:lnTo>
                        <a:pt x="20" y="12"/>
                      </a:lnTo>
                      <a:close/>
                      <a:moveTo>
                        <a:pt x="18" y="30"/>
                      </a:moveTo>
                      <a:lnTo>
                        <a:pt x="18" y="28"/>
                      </a:lnTo>
                      <a:lnTo>
                        <a:pt x="20" y="30"/>
                      </a:lnTo>
                      <a:lnTo>
                        <a:pt x="20" y="32"/>
                      </a:lnTo>
                      <a:lnTo>
                        <a:pt x="18" y="32"/>
                      </a:lnTo>
                      <a:lnTo>
                        <a:pt x="18" y="30"/>
                      </a:lnTo>
                      <a:close/>
                      <a:moveTo>
                        <a:pt x="16" y="24"/>
                      </a:moveTo>
                      <a:lnTo>
                        <a:pt x="18" y="22"/>
                      </a:lnTo>
                      <a:lnTo>
                        <a:pt x="18" y="22"/>
                      </a:lnTo>
                      <a:lnTo>
                        <a:pt x="20" y="24"/>
                      </a:lnTo>
                      <a:lnTo>
                        <a:pt x="20" y="26"/>
                      </a:lnTo>
                      <a:lnTo>
                        <a:pt x="18" y="26"/>
                      </a:lnTo>
                      <a:lnTo>
                        <a:pt x="18" y="26"/>
                      </a:lnTo>
                      <a:lnTo>
                        <a:pt x="16" y="26"/>
                      </a:lnTo>
                      <a:lnTo>
                        <a:pt x="16" y="26"/>
                      </a:lnTo>
                      <a:lnTo>
                        <a:pt x="16" y="24"/>
                      </a:lnTo>
                      <a:close/>
                      <a:moveTo>
                        <a:pt x="6" y="18"/>
                      </a:moveTo>
                      <a:lnTo>
                        <a:pt x="8" y="18"/>
                      </a:lnTo>
                      <a:lnTo>
                        <a:pt x="10" y="20"/>
                      </a:lnTo>
                      <a:lnTo>
                        <a:pt x="10" y="22"/>
                      </a:lnTo>
                      <a:lnTo>
                        <a:pt x="12" y="24"/>
                      </a:lnTo>
                      <a:lnTo>
                        <a:pt x="14" y="26"/>
                      </a:lnTo>
                      <a:lnTo>
                        <a:pt x="12" y="28"/>
                      </a:lnTo>
                      <a:lnTo>
                        <a:pt x="8" y="28"/>
                      </a:lnTo>
                      <a:lnTo>
                        <a:pt x="8" y="28"/>
                      </a:lnTo>
                      <a:lnTo>
                        <a:pt x="8" y="24"/>
                      </a:lnTo>
                      <a:lnTo>
                        <a:pt x="10" y="22"/>
                      </a:lnTo>
                      <a:lnTo>
                        <a:pt x="8" y="20"/>
                      </a:lnTo>
                      <a:lnTo>
                        <a:pt x="6" y="20"/>
                      </a:lnTo>
                      <a:lnTo>
                        <a:pt x="6" y="20"/>
                      </a:lnTo>
                      <a:lnTo>
                        <a:pt x="6" y="18"/>
                      </a:lnTo>
                      <a:close/>
                      <a:moveTo>
                        <a:pt x="0" y="0"/>
                      </a:moveTo>
                      <a:lnTo>
                        <a:pt x="0" y="4"/>
                      </a:lnTo>
                      <a:lnTo>
                        <a:pt x="0" y="8"/>
                      </a:lnTo>
                      <a:lnTo>
                        <a:pt x="0" y="10"/>
                      </a:lnTo>
                      <a:lnTo>
                        <a:pt x="2" y="14"/>
                      </a:lnTo>
                      <a:lnTo>
                        <a:pt x="4" y="14"/>
                      </a:lnTo>
                      <a:lnTo>
                        <a:pt x="4" y="12"/>
                      </a:lnTo>
                      <a:lnTo>
                        <a:pt x="6" y="12"/>
                      </a:lnTo>
                      <a:lnTo>
                        <a:pt x="8" y="12"/>
                      </a:lnTo>
                      <a:lnTo>
                        <a:pt x="8" y="8"/>
                      </a:lnTo>
                      <a:lnTo>
                        <a:pt x="6" y="6"/>
                      </a:lnTo>
                      <a:lnTo>
                        <a:pt x="8" y="4"/>
                      </a:lnTo>
                      <a:lnTo>
                        <a:pt x="6" y="4"/>
                      </a:lnTo>
                      <a:lnTo>
                        <a:pt x="6" y="4"/>
                      </a:lnTo>
                      <a:lnTo>
                        <a:pt x="6" y="6"/>
                      </a:lnTo>
                      <a:lnTo>
                        <a:pt x="4" y="6"/>
                      </a:lnTo>
                      <a:lnTo>
                        <a:pt x="2" y="6"/>
                      </a:lnTo>
                      <a:lnTo>
                        <a:pt x="2" y="0"/>
                      </a:lnTo>
                      <a:lnTo>
                        <a:pt x="2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6350">
                  <a:solidFill>
                    <a:srgbClr val="202E50"/>
                  </a:solidFill>
                  <a:round/>
                  <a:headEnd/>
                  <a:tailEnd/>
                </a:ln>
              </p:spPr>
              <p:txBody>
                <a:bodyPr vert="horz" wrap="square" lIns="14645" tIns="7323" rIns="14645" bIns="7323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100095" rtl="0" eaLnBrk="1" latinLnBrk="0" hangingPunct="1">
                    <a:defRPr sz="394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100095" algn="l" defTabSz="100095" rtl="0" eaLnBrk="1" latinLnBrk="0" hangingPunct="1">
                    <a:defRPr sz="394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200190" algn="l" defTabSz="100095" rtl="0" eaLnBrk="1" latinLnBrk="0" hangingPunct="1">
                    <a:defRPr sz="394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300285" algn="l" defTabSz="100095" rtl="0" eaLnBrk="1" latinLnBrk="0" hangingPunct="1">
                    <a:defRPr sz="394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400381" algn="l" defTabSz="100095" rtl="0" eaLnBrk="1" latinLnBrk="0" hangingPunct="1">
                    <a:defRPr sz="394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500476" algn="l" defTabSz="100095" rtl="0" eaLnBrk="1" latinLnBrk="0" hangingPunct="1">
                    <a:defRPr sz="394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600571" algn="l" defTabSz="100095" rtl="0" eaLnBrk="1" latinLnBrk="0" hangingPunct="1">
                    <a:defRPr sz="394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700666" algn="l" defTabSz="100095" rtl="0" eaLnBrk="1" latinLnBrk="0" hangingPunct="1">
                    <a:defRPr sz="394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800761" algn="l" defTabSz="100095" rtl="0" eaLnBrk="1" latinLnBrk="0" hangingPunct="1">
                    <a:defRPr sz="394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561710"/>
                  <a:endParaRPr lang="en-US" sz="1106">
                    <a:solidFill>
                      <a:srgbClr val="FFFFFF"/>
                    </a:solidFill>
                    <a:latin typeface="Segoe UI"/>
                  </a:endParaRPr>
                </a:p>
              </p:txBody>
            </p:sp>
            <p:sp>
              <p:nvSpPr>
                <p:cNvPr id="353" name="New Caledonia">
                  <a:extLst>
                    <a:ext uri="{FF2B5EF4-FFF2-40B4-BE49-F238E27FC236}">
                      <a16:creationId xmlns:a16="http://schemas.microsoft.com/office/drawing/2014/main" id="{1722E328-BB8F-4F26-AAF1-AB106B51F4EE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9766785" y="4949940"/>
                  <a:ext cx="91865" cy="68899"/>
                </a:xfrm>
                <a:custGeom>
                  <a:avLst/>
                  <a:gdLst>
                    <a:gd name="T0" fmla="*/ 0 w 48"/>
                    <a:gd name="T1" fmla="*/ 0 h 36"/>
                    <a:gd name="T2" fmla="*/ 4 w 48"/>
                    <a:gd name="T3" fmla="*/ 4 h 36"/>
                    <a:gd name="T4" fmla="*/ 4 w 48"/>
                    <a:gd name="T5" fmla="*/ 2 h 36"/>
                    <a:gd name="T6" fmla="*/ 6 w 48"/>
                    <a:gd name="T7" fmla="*/ 4 h 36"/>
                    <a:gd name="T8" fmla="*/ 6 w 48"/>
                    <a:gd name="T9" fmla="*/ 6 h 36"/>
                    <a:gd name="T10" fmla="*/ 10 w 48"/>
                    <a:gd name="T11" fmla="*/ 8 h 36"/>
                    <a:gd name="T12" fmla="*/ 10 w 48"/>
                    <a:gd name="T13" fmla="*/ 12 h 36"/>
                    <a:gd name="T14" fmla="*/ 12 w 48"/>
                    <a:gd name="T15" fmla="*/ 12 h 36"/>
                    <a:gd name="T16" fmla="*/ 16 w 48"/>
                    <a:gd name="T17" fmla="*/ 18 h 36"/>
                    <a:gd name="T18" fmla="*/ 20 w 48"/>
                    <a:gd name="T19" fmla="*/ 22 h 36"/>
                    <a:gd name="T20" fmla="*/ 20 w 48"/>
                    <a:gd name="T21" fmla="*/ 22 h 36"/>
                    <a:gd name="T22" fmla="*/ 22 w 48"/>
                    <a:gd name="T23" fmla="*/ 24 h 36"/>
                    <a:gd name="T24" fmla="*/ 26 w 48"/>
                    <a:gd name="T25" fmla="*/ 28 h 36"/>
                    <a:gd name="T26" fmla="*/ 30 w 48"/>
                    <a:gd name="T27" fmla="*/ 32 h 36"/>
                    <a:gd name="T28" fmla="*/ 32 w 48"/>
                    <a:gd name="T29" fmla="*/ 32 h 36"/>
                    <a:gd name="T30" fmla="*/ 32 w 48"/>
                    <a:gd name="T31" fmla="*/ 36 h 36"/>
                    <a:gd name="T32" fmla="*/ 30 w 48"/>
                    <a:gd name="T33" fmla="*/ 34 h 36"/>
                    <a:gd name="T34" fmla="*/ 28 w 48"/>
                    <a:gd name="T35" fmla="*/ 36 h 36"/>
                    <a:gd name="T36" fmla="*/ 26 w 48"/>
                    <a:gd name="T37" fmla="*/ 32 h 36"/>
                    <a:gd name="T38" fmla="*/ 24 w 48"/>
                    <a:gd name="T39" fmla="*/ 34 h 36"/>
                    <a:gd name="T40" fmla="*/ 22 w 48"/>
                    <a:gd name="T41" fmla="*/ 32 h 36"/>
                    <a:gd name="T42" fmla="*/ 22 w 48"/>
                    <a:gd name="T43" fmla="*/ 30 h 36"/>
                    <a:gd name="T44" fmla="*/ 18 w 48"/>
                    <a:gd name="T45" fmla="*/ 30 h 36"/>
                    <a:gd name="T46" fmla="*/ 18 w 48"/>
                    <a:gd name="T47" fmla="*/ 26 h 36"/>
                    <a:gd name="T48" fmla="*/ 16 w 48"/>
                    <a:gd name="T49" fmla="*/ 26 h 36"/>
                    <a:gd name="T50" fmla="*/ 16 w 48"/>
                    <a:gd name="T51" fmla="*/ 26 h 36"/>
                    <a:gd name="T52" fmla="*/ 14 w 48"/>
                    <a:gd name="T53" fmla="*/ 24 h 36"/>
                    <a:gd name="T54" fmla="*/ 10 w 48"/>
                    <a:gd name="T55" fmla="*/ 20 h 36"/>
                    <a:gd name="T56" fmla="*/ 10 w 48"/>
                    <a:gd name="T57" fmla="*/ 18 h 36"/>
                    <a:gd name="T58" fmla="*/ 8 w 48"/>
                    <a:gd name="T59" fmla="*/ 18 h 36"/>
                    <a:gd name="T60" fmla="*/ 8 w 48"/>
                    <a:gd name="T61" fmla="*/ 16 h 36"/>
                    <a:gd name="T62" fmla="*/ 8 w 48"/>
                    <a:gd name="T63" fmla="*/ 14 h 36"/>
                    <a:gd name="T64" fmla="*/ 4 w 48"/>
                    <a:gd name="T65" fmla="*/ 12 h 36"/>
                    <a:gd name="T66" fmla="*/ 2 w 48"/>
                    <a:gd name="T67" fmla="*/ 6 h 36"/>
                    <a:gd name="T68" fmla="*/ 2 w 48"/>
                    <a:gd name="T69" fmla="*/ 4 h 36"/>
                    <a:gd name="T70" fmla="*/ 0 w 48"/>
                    <a:gd name="T71" fmla="*/ 2 h 36"/>
                    <a:gd name="T72" fmla="*/ 0 w 48"/>
                    <a:gd name="T73" fmla="*/ 0 h 36"/>
                    <a:gd name="T74" fmla="*/ 44 w 48"/>
                    <a:gd name="T75" fmla="*/ 22 h 36"/>
                    <a:gd name="T76" fmla="*/ 46 w 48"/>
                    <a:gd name="T77" fmla="*/ 22 h 36"/>
                    <a:gd name="T78" fmla="*/ 48 w 48"/>
                    <a:gd name="T79" fmla="*/ 22 h 36"/>
                    <a:gd name="T80" fmla="*/ 48 w 48"/>
                    <a:gd name="T81" fmla="*/ 26 h 36"/>
                    <a:gd name="T82" fmla="*/ 48 w 48"/>
                    <a:gd name="T83" fmla="*/ 26 h 36"/>
                    <a:gd name="T84" fmla="*/ 46 w 48"/>
                    <a:gd name="T85" fmla="*/ 26 h 36"/>
                    <a:gd name="T86" fmla="*/ 44 w 48"/>
                    <a:gd name="T87" fmla="*/ 24 h 36"/>
                    <a:gd name="T88" fmla="*/ 44 w 48"/>
                    <a:gd name="T89" fmla="*/ 22 h 36"/>
                    <a:gd name="T90" fmla="*/ 38 w 48"/>
                    <a:gd name="T91" fmla="*/ 10 h 36"/>
                    <a:gd name="T92" fmla="*/ 36 w 48"/>
                    <a:gd name="T93" fmla="*/ 12 h 36"/>
                    <a:gd name="T94" fmla="*/ 36 w 48"/>
                    <a:gd name="T95" fmla="*/ 12 h 36"/>
                    <a:gd name="T96" fmla="*/ 36 w 48"/>
                    <a:gd name="T97" fmla="*/ 14 h 36"/>
                    <a:gd name="T98" fmla="*/ 36 w 48"/>
                    <a:gd name="T99" fmla="*/ 16 h 36"/>
                    <a:gd name="T100" fmla="*/ 40 w 48"/>
                    <a:gd name="T101" fmla="*/ 18 h 36"/>
                    <a:gd name="T102" fmla="*/ 40 w 48"/>
                    <a:gd name="T103" fmla="*/ 16 h 36"/>
                    <a:gd name="T104" fmla="*/ 38 w 48"/>
                    <a:gd name="T105" fmla="*/ 14 h 36"/>
                    <a:gd name="T106" fmla="*/ 40 w 48"/>
                    <a:gd name="T107" fmla="*/ 12 h 36"/>
                    <a:gd name="T108" fmla="*/ 40 w 48"/>
                    <a:gd name="T109" fmla="*/ 10 h 36"/>
                    <a:gd name="T110" fmla="*/ 38 w 48"/>
                    <a:gd name="T111" fmla="*/ 10 h 36"/>
                    <a:gd name="T112" fmla="*/ 30 w 48"/>
                    <a:gd name="T113" fmla="*/ 6 h 36"/>
                    <a:gd name="T114" fmla="*/ 30 w 48"/>
                    <a:gd name="T115" fmla="*/ 8 h 36"/>
                    <a:gd name="T116" fmla="*/ 28 w 48"/>
                    <a:gd name="T117" fmla="*/ 10 h 36"/>
                    <a:gd name="T118" fmla="*/ 30 w 48"/>
                    <a:gd name="T119" fmla="*/ 10 h 36"/>
                    <a:gd name="T120" fmla="*/ 32 w 48"/>
                    <a:gd name="T121" fmla="*/ 8 h 36"/>
                    <a:gd name="T122" fmla="*/ 32 w 48"/>
                    <a:gd name="T123" fmla="*/ 6 h 36"/>
                    <a:gd name="T124" fmla="*/ 30 w 48"/>
                    <a:gd name="T125" fmla="*/ 6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48" h="36">
                      <a:moveTo>
                        <a:pt x="0" y="0"/>
                      </a:moveTo>
                      <a:lnTo>
                        <a:pt x="4" y="4"/>
                      </a:lnTo>
                      <a:lnTo>
                        <a:pt x="4" y="2"/>
                      </a:lnTo>
                      <a:lnTo>
                        <a:pt x="6" y="4"/>
                      </a:lnTo>
                      <a:lnTo>
                        <a:pt x="6" y="6"/>
                      </a:lnTo>
                      <a:lnTo>
                        <a:pt x="10" y="8"/>
                      </a:lnTo>
                      <a:lnTo>
                        <a:pt x="10" y="12"/>
                      </a:lnTo>
                      <a:lnTo>
                        <a:pt x="12" y="12"/>
                      </a:lnTo>
                      <a:lnTo>
                        <a:pt x="16" y="18"/>
                      </a:lnTo>
                      <a:lnTo>
                        <a:pt x="20" y="22"/>
                      </a:lnTo>
                      <a:lnTo>
                        <a:pt x="20" y="22"/>
                      </a:lnTo>
                      <a:lnTo>
                        <a:pt x="22" y="24"/>
                      </a:lnTo>
                      <a:lnTo>
                        <a:pt x="26" y="28"/>
                      </a:lnTo>
                      <a:lnTo>
                        <a:pt x="30" y="32"/>
                      </a:lnTo>
                      <a:lnTo>
                        <a:pt x="32" y="32"/>
                      </a:lnTo>
                      <a:lnTo>
                        <a:pt x="32" y="36"/>
                      </a:lnTo>
                      <a:lnTo>
                        <a:pt x="30" y="34"/>
                      </a:lnTo>
                      <a:lnTo>
                        <a:pt x="28" y="36"/>
                      </a:lnTo>
                      <a:lnTo>
                        <a:pt x="26" y="32"/>
                      </a:lnTo>
                      <a:lnTo>
                        <a:pt x="24" y="34"/>
                      </a:lnTo>
                      <a:lnTo>
                        <a:pt x="22" y="32"/>
                      </a:lnTo>
                      <a:lnTo>
                        <a:pt x="22" y="30"/>
                      </a:lnTo>
                      <a:lnTo>
                        <a:pt x="18" y="30"/>
                      </a:lnTo>
                      <a:lnTo>
                        <a:pt x="18" y="26"/>
                      </a:lnTo>
                      <a:lnTo>
                        <a:pt x="16" y="26"/>
                      </a:lnTo>
                      <a:lnTo>
                        <a:pt x="16" y="26"/>
                      </a:lnTo>
                      <a:lnTo>
                        <a:pt x="14" y="24"/>
                      </a:lnTo>
                      <a:lnTo>
                        <a:pt x="10" y="20"/>
                      </a:lnTo>
                      <a:lnTo>
                        <a:pt x="10" y="18"/>
                      </a:lnTo>
                      <a:lnTo>
                        <a:pt x="8" y="18"/>
                      </a:lnTo>
                      <a:lnTo>
                        <a:pt x="8" y="16"/>
                      </a:lnTo>
                      <a:lnTo>
                        <a:pt x="8" y="14"/>
                      </a:lnTo>
                      <a:lnTo>
                        <a:pt x="4" y="12"/>
                      </a:lnTo>
                      <a:lnTo>
                        <a:pt x="2" y="6"/>
                      </a:lnTo>
                      <a:lnTo>
                        <a:pt x="2" y="4"/>
                      </a:lnTo>
                      <a:lnTo>
                        <a:pt x="0" y="2"/>
                      </a:lnTo>
                      <a:lnTo>
                        <a:pt x="0" y="0"/>
                      </a:lnTo>
                      <a:close/>
                      <a:moveTo>
                        <a:pt x="44" y="22"/>
                      </a:moveTo>
                      <a:lnTo>
                        <a:pt x="46" y="22"/>
                      </a:lnTo>
                      <a:lnTo>
                        <a:pt x="48" y="22"/>
                      </a:lnTo>
                      <a:lnTo>
                        <a:pt x="48" y="26"/>
                      </a:lnTo>
                      <a:lnTo>
                        <a:pt x="48" y="26"/>
                      </a:lnTo>
                      <a:lnTo>
                        <a:pt x="46" y="26"/>
                      </a:lnTo>
                      <a:lnTo>
                        <a:pt x="44" y="24"/>
                      </a:lnTo>
                      <a:lnTo>
                        <a:pt x="44" y="22"/>
                      </a:lnTo>
                      <a:close/>
                      <a:moveTo>
                        <a:pt x="38" y="10"/>
                      </a:moveTo>
                      <a:lnTo>
                        <a:pt x="36" y="12"/>
                      </a:lnTo>
                      <a:lnTo>
                        <a:pt x="36" y="12"/>
                      </a:lnTo>
                      <a:lnTo>
                        <a:pt x="36" y="14"/>
                      </a:lnTo>
                      <a:lnTo>
                        <a:pt x="36" y="16"/>
                      </a:lnTo>
                      <a:lnTo>
                        <a:pt x="40" y="18"/>
                      </a:lnTo>
                      <a:lnTo>
                        <a:pt x="40" y="16"/>
                      </a:lnTo>
                      <a:lnTo>
                        <a:pt x="38" y="14"/>
                      </a:lnTo>
                      <a:lnTo>
                        <a:pt x="40" y="12"/>
                      </a:lnTo>
                      <a:lnTo>
                        <a:pt x="40" y="10"/>
                      </a:lnTo>
                      <a:lnTo>
                        <a:pt x="38" y="10"/>
                      </a:lnTo>
                      <a:close/>
                      <a:moveTo>
                        <a:pt x="30" y="6"/>
                      </a:moveTo>
                      <a:lnTo>
                        <a:pt x="30" y="8"/>
                      </a:lnTo>
                      <a:lnTo>
                        <a:pt x="28" y="10"/>
                      </a:lnTo>
                      <a:lnTo>
                        <a:pt x="30" y="10"/>
                      </a:lnTo>
                      <a:lnTo>
                        <a:pt x="32" y="8"/>
                      </a:lnTo>
                      <a:lnTo>
                        <a:pt x="32" y="6"/>
                      </a:lnTo>
                      <a:lnTo>
                        <a:pt x="30" y="6"/>
                      </a:lnTo>
                      <a:close/>
                    </a:path>
                  </a:pathLst>
                </a:custGeom>
                <a:grpFill/>
                <a:ln w="6350">
                  <a:solidFill>
                    <a:srgbClr val="202E50"/>
                  </a:solidFill>
                  <a:round/>
                  <a:headEnd/>
                  <a:tailEnd/>
                </a:ln>
              </p:spPr>
              <p:txBody>
                <a:bodyPr vert="horz" wrap="square" lIns="14645" tIns="7323" rIns="14645" bIns="7323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100095" rtl="0" eaLnBrk="1" latinLnBrk="0" hangingPunct="1">
                    <a:defRPr sz="394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100095" algn="l" defTabSz="100095" rtl="0" eaLnBrk="1" latinLnBrk="0" hangingPunct="1">
                    <a:defRPr sz="394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200190" algn="l" defTabSz="100095" rtl="0" eaLnBrk="1" latinLnBrk="0" hangingPunct="1">
                    <a:defRPr sz="394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300285" algn="l" defTabSz="100095" rtl="0" eaLnBrk="1" latinLnBrk="0" hangingPunct="1">
                    <a:defRPr sz="394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400381" algn="l" defTabSz="100095" rtl="0" eaLnBrk="1" latinLnBrk="0" hangingPunct="1">
                    <a:defRPr sz="394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500476" algn="l" defTabSz="100095" rtl="0" eaLnBrk="1" latinLnBrk="0" hangingPunct="1">
                    <a:defRPr sz="394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600571" algn="l" defTabSz="100095" rtl="0" eaLnBrk="1" latinLnBrk="0" hangingPunct="1">
                    <a:defRPr sz="394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700666" algn="l" defTabSz="100095" rtl="0" eaLnBrk="1" latinLnBrk="0" hangingPunct="1">
                    <a:defRPr sz="394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800761" algn="l" defTabSz="100095" rtl="0" eaLnBrk="1" latinLnBrk="0" hangingPunct="1">
                    <a:defRPr sz="394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561710"/>
                  <a:endParaRPr lang="en-US" sz="1106">
                    <a:solidFill>
                      <a:srgbClr val="FFFFFF"/>
                    </a:solidFill>
                    <a:latin typeface="Segoe UI"/>
                  </a:endParaRPr>
                </a:p>
              </p:txBody>
            </p:sp>
          </p:grpSp>
          <p:sp>
            <p:nvSpPr>
              <p:cNvPr id="334" name="Nepal">
                <a:extLst>
                  <a:ext uri="{FF2B5EF4-FFF2-40B4-BE49-F238E27FC236}">
                    <a16:creationId xmlns:a16="http://schemas.microsoft.com/office/drawing/2014/main" id="{31E8DBDD-2B4F-468E-AD5C-B90847FEA8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64887" y="3663576"/>
                <a:ext cx="195214" cy="103348"/>
              </a:xfrm>
              <a:custGeom>
                <a:avLst/>
                <a:gdLst>
                  <a:gd name="T0" fmla="*/ 6 w 102"/>
                  <a:gd name="T1" fmla="*/ 0 h 54"/>
                  <a:gd name="T2" fmla="*/ 10 w 102"/>
                  <a:gd name="T3" fmla="*/ 2 h 54"/>
                  <a:gd name="T4" fmla="*/ 14 w 102"/>
                  <a:gd name="T5" fmla="*/ 4 h 54"/>
                  <a:gd name="T6" fmla="*/ 18 w 102"/>
                  <a:gd name="T7" fmla="*/ 2 h 54"/>
                  <a:gd name="T8" fmla="*/ 24 w 102"/>
                  <a:gd name="T9" fmla="*/ 4 h 54"/>
                  <a:gd name="T10" fmla="*/ 30 w 102"/>
                  <a:gd name="T11" fmla="*/ 6 h 54"/>
                  <a:gd name="T12" fmla="*/ 36 w 102"/>
                  <a:gd name="T13" fmla="*/ 10 h 54"/>
                  <a:gd name="T14" fmla="*/ 38 w 102"/>
                  <a:gd name="T15" fmla="*/ 12 h 54"/>
                  <a:gd name="T16" fmla="*/ 42 w 102"/>
                  <a:gd name="T17" fmla="*/ 18 h 54"/>
                  <a:gd name="T18" fmla="*/ 44 w 102"/>
                  <a:gd name="T19" fmla="*/ 14 h 54"/>
                  <a:gd name="T20" fmla="*/ 46 w 102"/>
                  <a:gd name="T21" fmla="*/ 14 h 54"/>
                  <a:gd name="T22" fmla="*/ 52 w 102"/>
                  <a:gd name="T23" fmla="*/ 14 h 54"/>
                  <a:gd name="T24" fmla="*/ 54 w 102"/>
                  <a:gd name="T25" fmla="*/ 20 h 54"/>
                  <a:gd name="T26" fmla="*/ 62 w 102"/>
                  <a:gd name="T27" fmla="*/ 20 h 54"/>
                  <a:gd name="T28" fmla="*/ 62 w 102"/>
                  <a:gd name="T29" fmla="*/ 28 h 54"/>
                  <a:gd name="T30" fmla="*/ 68 w 102"/>
                  <a:gd name="T31" fmla="*/ 30 h 54"/>
                  <a:gd name="T32" fmla="*/ 72 w 102"/>
                  <a:gd name="T33" fmla="*/ 28 h 54"/>
                  <a:gd name="T34" fmla="*/ 80 w 102"/>
                  <a:gd name="T35" fmla="*/ 24 h 54"/>
                  <a:gd name="T36" fmla="*/ 82 w 102"/>
                  <a:gd name="T37" fmla="*/ 30 h 54"/>
                  <a:gd name="T38" fmla="*/ 88 w 102"/>
                  <a:gd name="T39" fmla="*/ 34 h 54"/>
                  <a:gd name="T40" fmla="*/ 94 w 102"/>
                  <a:gd name="T41" fmla="*/ 34 h 54"/>
                  <a:gd name="T42" fmla="*/ 98 w 102"/>
                  <a:gd name="T43" fmla="*/ 32 h 54"/>
                  <a:gd name="T44" fmla="*/ 102 w 102"/>
                  <a:gd name="T45" fmla="*/ 36 h 54"/>
                  <a:gd name="T46" fmla="*/ 102 w 102"/>
                  <a:gd name="T47" fmla="*/ 46 h 54"/>
                  <a:gd name="T48" fmla="*/ 94 w 102"/>
                  <a:gd name="T49" fmla="*/ 54 h 54"/>
                  <a:gd name="T50" fmla="*/ 88 w 102"/>
                  <a:gd name="T51" fmla="*/ 52 h 54"/>
                  <a:gd name="T52" fmla="*/ 72 w 102"/>
                  <a:gd name="T53" fmla="*/ 50 h 54"/>
                  <a:gd name="T54" fmla="*/ 64 w 102"/>
                  <a:gd name="T55" fmla="*/ 48 h 54"/>
                  <a:gd name="T56" fmla="*/ 60 w 102"/>
                  <a:gd name="T57" fmla="*/ 42 h 54"/>
                  <a:gd name="T58" fmla="*/ 48 w 102"/>
                  <a:gd name="T59" fmla="*/ 42 h 54"/>
                  <a:gd name="T60" fmla="*/ 38 w 102"/>
                  <a:gd name="T61" fmla="*/ 42 h 54"/>
                  <a:gd name="T62" fmla="*/ 32 w 102"/>
                  <a:gd name="T63" fmla="*/ 38 h 54"/>
                  <a:gd name="T64" fmla="*/ 24 w 102"/>
                  <a:gd name="T65" fmla="*/ 36 h 54"/>
                  <a:gd name="T66" fmla="*/ 16 w 102"/>
                  <a:gd name="T67" fmla="*/ 28 h 54"/>
                  <a:gd name="T68" fmla="*/ 8 w 102"/>
                  <a:gd name="T69" fmla="*/ 24 h 54"/>
                  <a:gd name="T70" fmla="*/ 4 w 102"/>
                  <a:gd name="T71" fmla="*/ 24 h 54"/>
                  <a:gd name="T72" fmla="*/ 0 w 102"/>
                  <a:gd name="T73" fmla="*/ 20 h 54"/>
                  <a:gd name="T74" fmla="*/ 4 w 102"/>
                  <a:gd name="T75" fmla="*/ 12 h 54"/>
                  <a:gd name="T76" fmla="*/ 6 w 102"/>
                  <a:gd name="T77" fmla="*/ 0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02" h="54">
                    <a:moveTo>
                      <a:pt x="6" y="0"/>
                    </a:moveTo>
                    <a:lnTo>
                      <a:pt x="6" y="0"/>
                    </a:lnTo>
                    <a:lnTo>
                      <a:pt x="10" y="2"/>
                    </a:lnTo>
                    <a:lnTo>
                      <a:pt x="10" y="2"/>
                    </a:lnTo>
                    <a:lnTo>
                      <a:pt x="12" y="2"/>
                    </a:lnTo>
                    <a:lnTo>
                      <a:pt x="14" y="4"/>
                    </a:lnTo>
                    <a:lnTo>
                      <a:pt x="16" y="2"/>
                    </a:lnTo>
                    <a:lnTo>
                      <a:pt x="18" y="2"/>
                    </a:lnTo>
                    <a:lnTo>
                      <a:pt x="24" y="2"/>
                    </a:lnTo>
                    <a:lnTo>
                      <a:pt x="24" y="4"/>
                    </a:lnTo>
                    <a:lnTo>
                      <a:pt x="28" y="4"/>
                    </a:lnTo>
                    <a:lnTo>
                      <a:pt x="30" y="6"/>
                    </a:lnTo>
                    <a:lnTo>
                      <a:pt x="32" y="10"/>
                    </a:lnTo>
                    <a:lnTo>
                      <a:pt x="36" y="10"/>
                    </a:lnTo>
                    <a:lnTo>
                      <a:pt x="38" y="10"/>
                    </a:lnTo>
                    <a:lnTo>
                      <a:pt x="38" y="12"/>
                    </a:lnTo>
                    <a:lnTo>
                      <a:pt x="42" y="16"/>
                    </a:lnTo>
                    <a:lnTo>
                      <a:pt x="42" y="18"/>
                    </a:lnTo>
                    <a:lnTo>
                      <a:pt x="44" y="16"/>
                    </a:lnTo>
                    <a:lnTo>
                      <a:pt x="44" y="14"/>
                    </a:lnTo>
                    <a:lnTo>
                      <a:pt x="46" y="12"/>
                    </a:lnTo>
                    <a:lnTo>
                      <a:pt x="46" y="14"/>
                    </a:lnTo>
                    <a:lnTo>
                      <a:pt x="48" y="14"/>
                    </a:lnTo>
                    <a:lnTo>
                      <a:pt x="52" y="14"/>
                    </a:lnTo>
                    <a:lnTo>
                      <a:pt x="52" y="18"/>
                    </a:lnTo>
                    <a:lnTo>
                      <a:pt x="54" y="20"/>
                    </a:lnTo>
                    <a:lnTo>
                      <a:pt x="60" y="20"/>
                    </a:lnTo>
                    <a:lnTo>
                      <a:pt x="62" y="20"/>
                    </a:lnTo>
                    <a:lnTo>
                      <a:pt x="60" y="24"/>
                    </a:lnTo>
                    <a:lnTo>
                      <a:pt x="62" y="28"/>
                    </a:lnTo>
                    <a:lnTo>
                      <a:pt x="64" y="28"/>
                    </a:lnTo>
                    <a:lnTo>
                      <a:pt x="68" y="30"/>
                    </a:lnTo>
                    <a:lnTo>
                      <a:pt x="70" y="28"/>
                    </a:lnTo>
                    <a:lnTo>
                      <a:pt x="72" y="28"/>
                    </a:lnTo>
                    <a:lnTo>
                      <a:pt x="74" y="24"/>
                    </a:lnTo>
                    <a:lnTo>
                      <a:pt x="80" y="24"/>
                    </a:lnTo>
                    <a:lnTo>
                      <a:pt x="82" y="26"/>
                    </a:lnTo>
                    <a:lnTo>
                      <a:pt x="82" y="30"/>
                    </a:lnTo>
                    <a:lnTo>
                      <a:pt x="86" y="30"/>
                    </a:lnTo>
                    <a:lnTo>
                      <a:pt x="88" y="34"/>
                    </a:lnTo>
                    <a:lnTo>
                      <a:pt x="92" y="34"/>
                    </a:lnTo>
                    <a:lnTo>
                      <a:pt x="94" y="34"/>
                    </a:lnTo>
                    <a:lnTo>
                      <a:pt x="96" y="34"/>
                    </a:lnTo>
                    <a:lnTo>
                      <a:pt x="98" y="32"/>
                    </a:lnTo>
                    <a:lnTo>
                      <a:pt x="102" y="34"/>
                    </a:lnTo>
                    <a:lnTo>
                      <a:pt x="102" y="36"/>
                    </a:lnTo>
                    <a:lnTo>
                      <a:pt x="100" y="42"/>
                    </a:lnTo>
                    <a:lnTo>
                      <a:pt x="102" y="46"/>
                    </a:lnTo>
                    <a:lnTo>
                      <a:pt x="102" y="52"/>
                    </a:lnTo>
                    <a:lnTo>
                      <a:pt x="94" y="54"/>
                    </a:lnTo>
                    <a:lnTo>
                      <a:pt x="90" y="52"/>
                    </a:lnTo>
                    <a:lnTo>
                      <a:pt x="88" y="52"/>
                    </a:lnTo>
                    <a:lnTo>
                      <a:pt x="76" y="48"/>
                    </a:lnTo>
                    <a:lnTo>
                      <a:pt x="72" y="50"/>
                    </a:lnTo>
                    <a:lnTo>
                      <a:pt x="70" y="50"/>
                    </a:lnTo>
                    <a:lnTo>
                      <a:pt x="64" y="48"/>
                    </a:lnTo>
                    <a:lnTo>
                      <a:pt x="60" y="46"/>
                    </a:lnTo>
                    <a:lnTo>
                      <a:pt x="60" y="42"/>
                    </a:lnTo>
                    <a:lnTo>
                      <a:pt x="54" y="40"/>
                    </a:lnTo>
                    <a:lnTo>
                      <a:pt x="48" y="42"/>
                    </a:lnTo>
                    <a:lnTo>
                      <a:pt x="46" y="40"/>
                    </a:lnTo>
                    <a:lnTo>
                      <a:pt x="38" y="42"/>
                    </a:lnTo>
                    <a:lnTo>
                      <a:pt x="34" y="38"/>
                    </a:lnTo>
                    <a:lnTo>
                      <a:pt x="32" y="38"/>
                    </a:lnTo>
                    <a:lnTo>
                      <a:pt x="30" y="38"/>
                    </a:lnTo>
                    <a:lnTo>
                      <a:pt x="24" y="36"/>
                    </a:lnTo>
                    <a:lnTo>
                      <a:pt x="20" y="32"/>
                    </a:lnTo>
                    <a:lnTo>
                      <a:pt x="16" y="28"/>
                    </a:lnTo>
                    <a:lnTo>
                      <a:pt x="10" y="26"/>
                    </a:lnTo>
                    <a:lnTo>
                      <a:pt x="8" y="24"/>
                    </a:lnTo>
                    <a:lnTo>
                      <a:pt x="6" y="24"/>
                    </a:lnTo>
                    <a:lnTo>
                      <a:pt x="4" y="24"/>
                    </a:lnTo>
                    <a:lnTo>
                      <a:pt x="2" y="22"/>
                    </a:lnTo>
                    <a:lnTo>
                      <a:pt x="0" y="20"/>
                    </a:lnTo>
                    <a:lnTo>
                      <a:pt x="4" y="16"/>
                    </a:lnTo>
                    <a:lnTo>
                      <a:pt x="4" y="12"/>
                    </a:lnTo>
                    <a:lnTo>
                      <a:pt x="6" y="4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 w="6350">
                <a:solidFill>
                  <a:srgbClr val="202E50"/>
                </a:solidFill>
                <a:round/>
                <a:headEnd/>
                <a:tailEnd/>
              </a:ln>
            </p:spPr>
            <p:txBody>
              <a:bodyPr vert="horz" wrap="square" lIns="14645" tIns="7323" rIns="14645" bIns="7323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00095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00190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00285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00381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0476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600571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700666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800761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561710"/>
                <a:endParaRPr lang="en-US" sz="1106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35" name="Myanmar">
                <a:extLst>
                  <a:ext uri="{FF2B5EF4-FFF2-40B4-BE49-F238E27FC236}">
                    <a16:creationId xmlns:a16="http://schemas.microsoft.com/office/drawing/2014/main" id="{E2279F80-B6DF-43A2-9923-D41C333E233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074932" y="3717164"/>
                <a:ext cx="206697" cy="470810"/>
              </a:xfrm>
              <a:custGeom>
                <a:avLst/>
                <a:gdLst>
                  <a:gd name="T0" fmla="*/ 60 w 108"/>
                  <a:gd name="T1" fmla="*/ 2 h 246"/>
                  <a:gd name="T2" fmla="*/ 70 w 108"/>
                  <a:gd name="T3" fmla="*/ 18 h 246"/>
                  <a:gd name="T4" fmla="*/ 66 w 108"/>
                  <a:gd name="T5" fmla="*/ 34 h 246"/>
                  <a:gd name="T6" fmla="*/ 60 w 108"/>
                  <a:gd name="T7" fmla="*/ 42 h 246"/>
                  <a:gd name="T8" fmla="*/ 62 w 108"/>
                  <a:gd name="T9" fmla="*/ 52 h 246"/>
                  <a:gd name="T10" fmla="*/ 74 w 108"/>
                  <a:gd name="T11" fmla="*/ 58 h 246"/>
                  <a:gd name="T12" fmla="*/ 78 w 108"/>
                  <a:gd name="T13" fmla="*/ 66 h 246"/>
                  <a:gd name="T14" fmla="*/ 90 w 108"/>
                  <a:gd name="T15" fmla="*/ 70 h 246"/>
                  <a:gd name="T16" fmla="*/ 84 w 108"/>
                  <a:gd name="T17" fmla="*/ 84 h 246"/>
                  <a:gd name="T18" fmla="*/ 92 w 108"/>
                  <a:gd name="T19" fmla="*/ 88 h 246"/>
                  <a:gd name="T20" fmla="*/ 108 w 108"/>
                  <a:gd name="T21" fmla="*/ 88 h 246"/>
                  <a:gd name="T22" fmla="*/ 102 w 108"/>
                  <a:gd name="T23" fmla="*/ 100 h 246"/>
                  <a:gd name="T24" fmla="*/ 90 w 108"/>
                  <a:gd name="T25" fmla="*/ 108 h 246"/>
                  <a:gd name="T26" fmla="*/ 84 w 108"/>
                  <a:gd name="T27" fmla="*/ 116 h 246"/>
                  <a:gd name="T28" fmla="*/ 72 w 108"/>
                  <a:gd name="T29" fmla="*/ 126 h 246"/>
                  <a:gd name="T30" fmla="*/ 68 w 108"/>
                  <a:gd name="T31" fmla="*/ 136 h 246"/>
                  <a:gd name="T32" fmla="*/ 82 w 108"/>
                  <a:gd name="T33" fmla="*/ 152 h 246"/>
                  <a:gd name="T34" fmla="*/ 82 w 108"/>
                  <a:gd name="T35" fmla="*/ 166 h 246"/>
                  <a:gd name="T36" fmla="*/ 86 w 108"/>
                  <a:gd name="T37" fmla="*/ 186 h 246"/>
                  <a:gd name="T38" fmla="*/ 94 w 108"/>
                  <a:gd name="T39" fmla="*/ 204 h 246"/>
                  <a:gd name="T40" fmla="*/ 98 w 108"/>
                  <a:gd name="T41" fmla="*/ 222 h 246"/>
                  <a:gd name="T42" fmla="*/ 90 w 108"/>
                  <a:gd name="T43" fmla="*/ 240 h 246"/>
                  <a:gd name="T44" fmla="*/ 86 w 108"/>
                  <a:gd name="T45" fmla="*/ 236 h 246"/>
                  <a:gd name="T46" fmla="*/ 88 w 108"/>
                  <a:gd name="T47" fmla="*/ 230 h 246"/>
                  <a:gd name="T48" fmla="*/ 88 w 108"/>
                  <a:gd name="T49" fmla="*/ 218 h 246"/>
                  <a:gd name="T50" fmla="*/ 86 w 108"/>
                  <a:gd name="T51" fmla="*/ 200 h 246"/>
                  <a:gd name="T52" fmla="*/ 80 w 108"/>
                  <a:gd name="T53" fmla="*/ 196 h 246"/>
                  <a:gd name="T54" fmla="*/ 76 w 108"/>
                  <a:gd name="T55" fmla="*/ 182 h 246"/>
                  <a:gd name="T56" fmla="*/ 72 w 108"/>
                  <a:gd name="T57" fmla="*/ 164 h 246"/>
                  <a:gd name="T58" fmla="*/ 70 w 108"/>
                  <a:gd name="T59" fmla="*/ 160 h 246"/>
                  <a:gd name="T60" fmla="*/ 62 w 108"/>
                  <a:gd name="T61" fmla="*/ 148 h 246"/>
                  <a:gd name="T62" fmla="*/ 62 w 108"/>
                  <a:gd name="T63" fmla="*/ 150 h 246"/>
                  <a:gd name="T64" fmla="*/ 54 w 108"/>
                  <a:gd name="T65" fmla="*/ 156 h 246"/>
                  <a:gd name="T66" fmla="*/ 50 w 108"/>
                  <a:gd name="T67" fmla="*/ 162 h 246"/>
                  <a:gd name="T68" fmla="*/ 40 w 108"/>
                  <a:gd name="T69" fmla="*/ 166 h 246"/>
                  <a:gd name="T70" fmla="*/ 34 w 108"/>
                  <a:gd name="T71" fmla="*/ 168 h 246"/>
                  <a:gd name="T72" fmla="*/ 32 w 108"/>
                  <a:gd name="T73" fmla="*/ 164 h 246"/>
                  <a:gd name="T74" fmla="*/ 34 w 108"/>
                  <a:gd name="T75" fmla="*/ 148 h 246"/>
                  <a:gd name="T76" fmla="*/ 30 w 108"/>
                  <a:gd name="T77" fmla="*/ 134 h 246"/>
                  <a:gd name="T78" fmla="*/ 22 w 108"/>
                  <a:gd name="T79" fmla="*/ 122 h 246"/>
                  <a:gd name="T80" fmla="*/ 14 w 108"/>
                  <a:gd name="T81" fmla="*/ 122 h 246"/>
                  <a:gd name="T82" fmla="*/ 18 w 108"/>
                  <a:gd name="T83" fmla="*/ 122 h 246"/>
                  <a:gd name="T84" fmla="*/ 18 w 108"/>
                  <a:gd name="T85" fmla="*/ 114 h 246"/>
                  <a:gd name="T86" fmla="*/ 8 w 108"/>
                  <a:gd name="T87" fmla="*/ 112 h 246"/>
                  <a:gd name="T88" fmla="*/ 8 w 108"/>
                  <a:gd name="T89" fmla="*/ 110 h 246"/>
                  <a:gd name="T90" fmla="*/ 0 w 108"/>
                  <a:gd name="T91" fmla="*/ 96 h 246"/>
                  <a:gd name="T92" fmla="*/ 6 w 108"/>
                  <a:gd name="T93" fmla="*/ 86 h 246"/>
                  <a:gd name="T94" fmla="*/ 10 w 108"/>
                  <a:gd name="T95" fmla="*/ 72 h 246"/>
                  <a:gd name="T96" fmla="*/ 18 w 108"/>
                  <a:gd name="T97" fmla="*/ 60 h 246"/>
                  <a:gd name="T98" fmla="*/ 24 w 108"/>
                  <a:gd name="T99" fmla="*/ 34 h 246"/>
                  <a:gd name="T100" fmla="*/ 34 w 108"/>
                  <a:gd name="T101" fmla="*/ 14 h 246"/>
                  <a:gd name="T102" fmla="*/ 46 w 108"/>
                  <a:gd name="T103" fmla="*/ 8 h 246"/>
                  <a:gd name="T104" fmla="*/ 16 w 108"/>
                  <a:gd name="T105" fmla="*/ 132 h 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08" h="246">
                    <a:moveTo>
                      <a:pt x="48" y="0"/>
                    </a:moveTo>
                    <a:lnTo>
                      <a:pt x="50" y="0"/>
                    </a:lnTo>
                    <a:lnTo>
                      <a:pt x="54" y="0"/>
                    </a:lnTo>
                    <a:lnTo>
                      <a:pt x="56" y="0"/>
                    </a:lnTo>
                    <a:lnTo>
                      <a:pt x="58" y="0"/>
                    </a:lnTo>
                    <a:lnTo>
                      <a:pt x="60" y="2"/>
                    </a:lnTo>
                    <a:lnTo>
                      <a:pt x="62" y="4"/>
                    </a:lnTo>
                    <a:lnTo>
                      <a:pt x="62" y="8"/>
                    </a:lnTo>
                    <a:lnTo>
                      <a:pt x="64" y="8"/>
                    </a:lnTo>
                    <a:lnTo>
                      <a:pt x="66" y="10"/>
                    </a:lnTo>
                    <a:lnTo>
                      <a:pt x="66" y="14"/>
                    </a:lnTo>
                    <a:lnTo>
                      <a:pt x="70" y="18"/>
                    </a:lnTo>
                    <a:lnTo>
                      <a:pt x="70" y="22"/>
                    </a:lnTo>
                    <a:lnTo>
                      <a:pt x="68" y="28"/>
                    </a:lnTo>
                    <a:lnTo>
                      <a:pt x="68" y="30"/>
                    </a:lnTo>
                    <a:lnTo>
                      <a:pt x="68" y="32"/>
                    </a:lnTo>
                    <a:lnTo>
                      <a:pt x="66" y="32"/>
                    </a:lnTo>
                    <a:lnTo>
                      <a:pt x="66" y="34"/>
                    </a:lnTo>
                    <a:lnTo>
                      <a:pt x="64" y="36"/>
                    </a:lnTo>
                    <a:lnTo>
                      <a:pt x="64" y="36"/>
                    </a:lnTo>
                    <a:lnTo>
                      <a:pt x="64" y="40"/>
                    </a:lnTo>
                    <a:lnTo>
                      <a:pt x="64" y="40"/>
                    </a:lnTo>
                    <a:lnTo>
                      <a:pt x="62" y="40"/>
                    </a:lnTo>
                    <a:lnTo>
                      <a:pt x="60" y="42"/>
                    </a:lnTo>
                    <a:lnTo>
                      <a:pt x="60" y="44"/>
                    </a:lnTo>
                    <a:lnTo>
                      <a:pt x="60" y="46"/>
                    </a:lnTo>
                    <a:lnTo>
                      <a:pt x="60" y="48"/>
                    </a:lnTo>
                    <a:lnTo>
                      <a:pt x="60" y="50"/>
                    </a:lnTo>
                    <a:lnTo>
                      <a:pt x="62" y="50"/>
                    </a:lnTo>
                    <a:lnTo>
                      <a:pt x="62" y="52"/>
                    </a:lnTo>
                    <a:lnTo>
                      <a:pt x="64" y="54"/>
                    </a:lnTo>
                    <a:lnTo>
                      <a:pt x="64" y="56"/>
                    </a:lnTo>
                    <a:lnTo>
                      <a:pt x="64" y="60"/>
                    </a:lnTo>
                    <a:lnTo>
                      <a:pt x="68" y="58"/>
                    </a:lnTo>
                    <a:lnTo>
                      <a:pt x="74" y="56"/>
                    </a:lnTo>
                    <a:lnTo>
                      <a:pt x="74" y="58"/>
                    </a:lnTo>
                    <a:lnTo>
                      <a:pt x="74" y="60"/>
                    </a:lnTo>
                    <a:lnTo>
                      <a:pt x="74" y="60"/>
                    </a:lnTo>
                    <a:lnTo>
                      <a:pt x="78" y="60"/>
                    </a:lnTo>
                    <a:lnTo>
                      <a:pt x="78" y="62"/>
                    </a:lnTo>
                    <a:lnTo>
                      <a:pt x="78" y="64"/>
                    </a:lnTo>
                    <a:lnTo>
                      <a:pt x="78" y="66"/>
                    </a:lnTo>
                    <a:lnTo>
                      <a:pt x="82" y="66"/>
                    </a:lnTo>
                    <a:lnTo>
                      <a:pt x="82" y="68"/>
                    </a:lnTo>
                    <a:lnTo>
                      <a:pt x="82" y="70"/>
                    </a:lnTo>
                    <a:lnTo>
                      <a:pt x="84" y="68"/>
                    </a:lnTo>
                    <a:lnTo>
                      <a:pt x="86" y="68"/>
                    </a:lnTo>
                    <a:lnTo>
                      <a:pt x="90" y="70"/>
                    </a:lnTo>
                    <a:lnTo>
                      <a:pt x="90" y="72"/>
                    </a:lnTo>
                    <a:lnTo>
                      <a:pt x="88" y="74"/>
                    </a:lnTo>
                    <a:lnTo>
                      <a:pt x="88" y="76"/>
                    </a:lnTo>
                    <a:lnTo>
                      <a:pt x="86" y="80"/>
                    </a:lnTo>
                    <a:lnTo>
                      <a:pt x="84" y="82"/>
                    </a:lnTo>
                    <a:lnTo>
                      <a:pt x="84" y="84"/>
                    </a:lnTo>
                    <a:lnTo>
                      <a:pt x="86" y="82"/>
                    </a:lnTo>
                    <a:lnTo>
                      <a:pt x="90" y="84"/>
                    </a:lnTo>
                    <a:lnTo>
                      <a:pt x="90" y="84"/>
                    </a:lnTo>
                    <a:lnTo>
                      <a:pt x="92" y="82"/>
                    </a:lnTo>
                    <a:lnTo>
                      <a:pt x="94" y="84"/>
                    </a:lnTo>
                    <a:lnTo>
                      <a:pt x="92" y="88"/>
                    </a:lnTo>
                    <a:lnTo>
                      <a:pt x="94" y="90"/>
                    </a:lnTo>
                    <a:lnTo>
                      <a:pt x="96" y="92"/>
                    </a:lnTo>
                    <a:lnTo>
                      <a:pt x="98" y="90"/>
                    </a:lnTo>
                    <a:lnTo>
                      <a:pt x="100" y="90"/>
                    </a:lnTo>
                    <a:lnTo>
                      <a:pt x="106" y="88"/>
                    </a:lnTo>
                    <a:lnTo>
                      <a:pt x="108" y="88"/>
                    </a:lnTo>
                    <a:lnTo>
                      <a:pt x="108" y="90"/>
                    </a:lnTo>
                    <a:lnTo>
                      <a:pt x="106" y="94"/>
                    </a:lnTo>
                    <a:lnTo>
                      <a:pt x="102" y="94"/>
                    </a:lnTo>
                    <a:lnTo>
                      <a:pt x="102" y="96"/>
                    </a:lnTo>
                    <a:lnTo>
                      <a:pt x="100" y="98"/>
                    </a:lnTo>
                    <a:lnTo>
                      <a:pt x="102" y="100"/>
                    </a:lnTo>
                    <a:lnTo>
                      <a:pt x="98" y="102"/>
                    </a:lnTo>
                    <a:lnTo>
                      <a:pt x="98" y="102"/>
                    </a:lnTo>
                    <a:lnTo>
                      <a:pt x="96" y="106"/>
                    </a:lnTo>
                    <a:lnTo>
                      <a:pt x="92" y="106"/>
                    </a:lnTo>
                    <a:lnTo>
                      <a:pt x="90" y="106"/>
                    </a:lnTo>
                    <a:lnTo>
                      <a:pt x="90" y="108"/>
                    </a:lnTo>
                    <a:lnTo>
                      <a:pt x="90" y="110"/>
                    </a:lnTo>
                    <a:lnTo>
                      <a:pt x="90" y="112"/>
                    </a:lnTo>
                    <a:lnTo>
                      <a:pt x="86" y="110"/>
                    </a:lnTo>
                    <a:lnTo>
                      <a:pt x="86" y="112"/>
                    </a:lnTo>
                    <a:lnTo>
                      <a:pt x="86" y="114"/>
                    </a:lnTo>
                    <a:lnTo>
                      <a:pt x="84" y="116"/>
                    </a:lnTo>
                    <a:lnTo>
                      <a:pt x="82" y="116"/>
                    </a:lnTo>
                    <a:lnTo>
                      <a:pt x="78" y="118"/>
                    </a:lnTo>
                    <a:lnTo>
                      <a:pt x="74" y="116"/>
                    </a:lnTo>
                    <a:lnTo>
                      <a:pt x="72" y="120"/>
                    </a:lnTo>
                    <a:lnTo>
                      <a:pt x="72" y="124"/>
                    </a:lnTo>
                    <a:lnTo>
                      <a:pt x="72" y="126"/>
                    </a:lnTo>
                    <a:lnTo>
                      <a:pt x="72" y="128"/>
                    </a:lnTo>
                    <a:lnTo>
                      <a:pt x="72" y="132"/>
                    </a:lnTo>
                    <a:lnTo>
                      <a:pt x="70" y="132"/>
                    </a:lnTo>
                    <a:lnTo>
                      <a:pt x="66" y="134"/>
                    </a:lnTo>
                    <a:lnTo>
                      <a:pt x="66" y="136"/>
                    </a:lnTo>
                    <a:lnTo>
                      <a:pt x="68" y="136"/>
                    </a:lnTo>
                    <a:lnTo>
                      <a:pt x="70" y="140"/>
                    </a:lnTo>
                    <a:lnTo>
                      <a:pt x="72" y="142"/>
                    </a:lnTo>
                    <a:lnTo>
                      <a:pt x="72" y="144"/>
                    </a:lnTo>
                    <a:lnTo>
                      <a:pt x="76" y="146"/>
                    </a:lnTo>
                    <a:lnTo>
                      <a:pt x="78" y="152"/>
                    </a:lnTo>
                    <a:lnTo>
                      <a:pt x="82" y="152"/>
                    </a:lnTo>
                    <a:lnTo>
                      <a:pt x="82" y="156"/>
                    </a:lnTo>
                    <a:lnTo>
                      <a:pt x="84" y="158"/>
                    </a:lnTo>
                    <a:lnTo>
                      <a:pt x="86" y="160"/>
                    </a:lnTo>
                    <a:lnTo>
                      <a:pt x="86" y="162"/>
                    </a:lnTo>
                    <a:lnTo>
                      <a:pt x="84" y="164"/>
                    </a:lnTo>
                    <a:lnTo>
                      <a:pt x="82" y="166"/>
                    </a:lnTo>
                    <a:lnTo>
                      <a:pt x="84" y="172"/>
                    </a:lnTo>
                    <a:lnTo>
                      <a:pt x="84" y="174"/>
                    </a:lnTo>
                    <a:lnTo>
                      <a:pt x="80" y="176"/>
                    </a:lnTo>
                    <a:lnTo>
                      <a:pt x="82" y="180"/>
                    </a:lnTo>
                    <a:lnTo>
                      <a:pt x="84" y="182"/>
                    </a:lnTo>
                    <a:lnTo>
                      <a:pt x="86" y="186"/>
                    </a:lnTo>
                    <a:lnTo>
                      <a:pt x="90" y="188"/>
                    </a:lnTo>
                    <a:lnTo>
                      <a:pt x="92" y="192"/>
                    </a:lnTo>
                    <a:lnTo>
                      <a:pt x="94" y="196"/>
                    </a:lnTo>
                    <a:lnTo>
                      <a:pt x="94" y="198"/>
                    </a:lnTo>
                    <a:lnTo>
                      <a:pt x="94" y="202"/>
                    </a:lnTo>
                    <a:lnTo>
                      <a:pt x="94" y="204"/>
                    </a:lnTo>
                    <a:lnTo>
                      <a:pt x="96" y="206"/>
                    </a:lnTo>
                    <a:lnTo>
                      <a:pt x="96" y="210"/>
                    </a:lnTo>
                    <a:lnTo>
                      <a:pt x="98" y="212"/>
                    </a:lnTo>
                    <a:lnTo>
                      <a:pt x="98" y="216"/>
                    </a:lnTo>
                    <a:lnTo>
                      <a:pt x="98" y="218"/>
                    </a:lnTo>
                    <a:lnTo>
                      <a:pt x="98" y="222"/>
                    </a:lnTo>
                    <a:lnTo>
                      <a:pt x="98" y="222"/>
                    </a:lnTo>
                    <a:lnTo>
                      <a:pt x="94" y="230"/>
                    </a:lnTo>
                    <a:lnTo>
                      <a:pt x="92" y="232"/>
                    </a:lnTo>
                    <a:lnTo>
                      <a:pt x="92" y="236"/>
                    </a:lnTo>
                    <a:lnTo>
                      <a:pt x="90" y="238"/>
                    </a:lnTo>
                    <a:lnTo>
                      <a:pt x="90" y="240"/>
                    </a:lnTo>
                    <a:lnTo>
                      <a:pt x="90" y="238"/>
                    </a:lnTo>
                    <a:lnTo>
                      <a:pt x="88" y="242"/>
                    </a:lnTo>
                    <a:lnTo>
                      <a:pt x="88" y="246"/>
                    </a:lnTo>
                    <a:lnTo>
                      <a:pt x="86" y="242"/>
                    </a:lnTo>
                    <a:lnTo>
                      <a:pt x="86" y="238"/>
                    </a:lnTo>
                    <a:lnTo>
                      <a:pt x="86" y="236"/>
                    </a:lnTo>
                    <a:lnTo>
                      <a:pt x="86" y="236"/>
                    </a:lnTo>
                    <a:lnTo>
                      <a:pt x="86" y="236"/>
                    </a:lnTo>
                    <a:lnTo>
                      <a:pt x="88" y="234"/>
                    </a:lnTo>
                    <a:lnTo>
                      <a:pt x="90" y="232"/>
                    </a:lnTo>
                    <a:lnTo>
                      <a:pt x="90" y="230"/>
                    </a:lnTo>
                    <a:lnTo>
                      <a:pt x="88" y="230"/>
                    </a:lnTo>
                    <a:lnTo>
                      <a:pt x="88" y="226"/>
                    </a:lnTo>
                    <a:lnTo>
                      <a:pt x="90" y="226"/>
                    </a:lnTo>
                    <a:lnTo>
                      <a:pt x="90" y="224"/>
                    </a:lnTo>
                    <a:lnTo>
                      <a:pt x="90" y="220"/>
                    </a:lnTo>
                    <a:lnTo>
                      <a:pt x="90" y="220"/>
                    </a:lnTo>
                    <a:lnTo>
                      <a:pt x="88" y="218"/>
                    </a:lnTo>
                    <a:lnTo>
                      <a:pt x="88" y="216"/>
                    </a:lnTo>
                    <a:lnTo>
                      <a:pt x="88" y="212"/>
                    </a:lnTo>
                    <a:lnTo>
                      <a:pt x="88" y="212"/>
                    </a:lnTo>
                    <a:lnTo>
                      <a:pt x="88" y="210"/>
                    </a:lnTo>
                    <a:lnTo>
                      <a:pt x="86" y="208"/>
                    </a:lnTo>
                    <a:lnTo>
                      <a:pt x="86" y="200"/>
                    </a:lnTo>
                    <a:lnTo>
                      <a:pt x="84" y="200"/>
                    </a:lnTo>
                    <a:lnTo>
                      <a:pt x="84" y="196"/>
                    </a:lnTo>
                    <a:lnTo>
                      <a:pt x="82" y="194"/>
                    </a:lnTo>
                    <a:lnTo>
                      <a:pt x="82" y="198"/>
                    </a:lnTo>
                    <a:lnTo>
                      <a:pt x="80" y="198"/>
                    </a:lnTo>
                    <a:lnTo>
                      <a:pt x="80" y="196"/>
                    </a:lnTo>
                    <a:lnTo>
                      <a:pt x="80" y="194"/>
                    </a:lnTo>
                    <a:lnTo>
                      <a:pt x="80" y="188"/>
                    </a:lnTo>
                    <a:lnTo>
                      <a:pt x="78" y="186"/>
                    </a:lnTo>
                    <a:lnTo>
                      <a:pt x="78" y="184"/>
                    </a:lnTo>
                    <a:lnTo>
                      <a:pt x="78" y="182"/>
                    </a:lnTo>
                    <a:lnTo>
                      <a:pt x="76" y="182"/>
                    </a:lnTo>
                    <a:lnTo>
                      <a:pt x="76" y="176"/>
                    </a:lnTo>
                    <a:lnTo>
                      <a:pt x="74" y="176"/>
                    </a:lnTo>
                    <a:lnTo>
                      <a:pt x="74" y="168"/>
                    </a:lnTo>
                    <a:lnTo>
                      <a:pt x="72" y="166"/>
                    </a:lnTo>
                    <a:lnTo>
                      <a:pt x="72" y="164"/>
                    </a:lnTo>
                    <a:lnTo>
                      <a:pt x="72" y="164"/>
                    </a:lnTo>
                    <a:lnTo>
                      <a:pt x="72" y="162"/>
                    </a:lnTo>
                    <a:lnTo>
                      <a:pt x="72" y="160"/>
                    </a:lnTo>
                    <a:lnTo>
                      <a:pt x="72" y="158"/>
                    </a:lnTo>
                    <a:lnTo>
                      <a:pt x="72" y="156"/>
                    </a:lnTo>
                    <a:lnTo>
                      <a:pt x="72" y="158"/>
                    </a:lnTo>
                    <a:lnTo>
                      <a:pt x="70" y="160"/>
                    </a:lnTo>
                    <a:lnTo>
                      <a:pt x="68" y="160"/>
                    </a:lnTo>
                    <a:lnTo>
                      <a:pt x="66" y="156"/>
                    </a:lnTo>
                    <a:lnTo>
                      <a:pt x="66" y="154"/>
                    </a:lnTo>
                    <a:lnTo>
                      <a:pt x="64" y="150"/>
                    </a:lnTo>
                    <a:lnTo>
                      <a:pt x="62" y="148"/>
                    </a:lnTo>
                    <a:lnTo>
                      <a:pt x="62" y="148"/>
                    </a:lnTo>
                    <a:lnTo>
                      <a:pt x="62" y="148"/>
                    </a:lnTo>
                    <a:lnTo>
                      <a:pt x="58" y="146"/>
                    </a:lnTo>
                    <a:lnTo>
                      <a:pt x="60" y="148"/>
                    </a:lnTo>
                    <a:lnTo>
                      <a:pt x="60" y="148"/>
                    </a:lnTo>
                    <a:lnTo>
                      <a:pt x="60" y="150"/>
                    </a:lnTo>
                    <a:lnTo>
                      <a:pt x="62" y="150"/>
                    </a:lnTo>
                    <a:lnTo>
                      <a:pt x="60" y="154"/>
                    </a:lnTo>
                    <a:lnTo>
                      <a:pt x="60" y="154"/>
                    </a:lnTo>
                    <a:lnTo>
                      <a:pt x="60" y="156"/>
                    </a:lnTo>
                    <a:lnTo>
                      <a:pt x="58" y="158"/>
                    </a:lnTo>
                    <a:lnTo>
                      <a:pt x="56" y="158"/>
                    </a:lnTo>
                    <a:lnTo>
                      <a:pt x="54" y="156"/>
                    </a:lnTo>
                    <a:lnTo>
                      <a:pt x="52" y="156"/>
                    </a:lnTo>
                    <a:lnTo>
                      <a:pt x="54" y="158"/>
                    </a:lnTo>
                    <a:lnTo>
                      <a:pt x="54" y="160"/>
                    </a:lnTo>
                    <a:lnTo>
                      <a:pt x="56" y="160"/>
                    </a:lnTo>
                    <a:lnTo>
                      <a:pt x="52" y="162"/>
                    </a:lnTo>
                    <a:lnTo>
                      <a:pt x="50" y="162"/>
                    </a:lnTo>
                    <a:lnTo>
                      <a:pt x="50" y="160"/>
                    </a:lnTo>
                    <a:lnTo>
                      <a:pt x="50" y="162"/>
                    </a:lnTo>
                    <a:lnTo>
                      <a:pt x="44" y="166"/>
                    </a:lnTo>
                    <a:lnTo>
                      <a:pt x="42" y="166"/>
                    </a:lnTo>
                    <a:lnTo>
                      <a:pt x="42" y="166"/>
                    </a:lnTo>
                    <a:lnTo>
                      <a:pt x="40" y="166"/>
                    </a:lnTo>
                    <a:lnTo>
                      <a:pt x="40" y="166"/>
                    </a:lnTo>
                    <a:lnTo>
                      <a:pt x="40" y="168"/>
                    </a:lnTo>
                    <a:lnTo>
                      <a:pt x="38" y="168"/>
                    </a:lnTo>
                    <a:lnTo>
                      <a:pt x="36" y="166"/>
                    </a:lnTo>
                    <a:lnTo>
                      <a:pt x="34" y="168"/>
                    </a:lnTo>
                    <a:lnTo>
                      <a:pt x="34" y="168"/>
                    </a:lnTo>
                    <a:lnTo>
                      <a:pt x="32" y="168"/>
                    </a:lnTo>
                    <a:lnTo>
                      <a:pt x="32" y="166"/>
                    </a:lnTo>
                    <a:lnTo>
                      <a:pt x="36" y="162"/>
                    </a:lnTo>
                    <a:lnTo>
                      <a:pt x="36" y="158"/>
                    </a:lnTo>
                    <a:lnTo>
                      <a:pt x="34" y="162"/>
                    </a:lnTo>
                    <a:lnTo>
                      <a:pt x="32" y="164"/>
                    </a:lnTo>
                    <a:lnTo>
                      <a:pt x="30" y="168"/>
                    </a:lnTo>
                    <a:lnTo>
                      <a:pt x="30" y="166"/>
                    </a:lnTo>
                    <a:lnTo>
                      <a:pt x="30" y="166"/>
                    </a:lnTo>
                    <a:lnTo>
                      <a:pt x="30" y="162"/>
                    </a:lnTo>
                    <a:lnTo>
                      <a:pt x="30" y="150"/>
                    </a:lnTo>
                    <a:lnTo>
                      <a:pt x="34" y="148"/>
                    </a:lnTo>
                    <a:lnTo>
                      <a:pt x="32" y="148"/>
                    </a:lnTo>
                    <a:lnTo>
                      <a:pt x="30" y="142"/>
                    </a:lnTo>
                    <a:lnTo>
                      <a:pt x="30" y="138"/>
                    </a:lnTo>
                    <a:lnTo>
                      <a:pt x="30" y="136"/>
                    </a:lnTo>
                    <a:lnTo>
                      <a:pt x="28" y="136"/>
                    </a:lnTo>
                    <a:lnTo>
                      <a:pt x="30" y="134"/>
                    </a:lnTo>
                    <a:lnTo>
                      <a:pt x="28" y="134"/>
                    </a:lnTo>
                    <a:lnTo>
                      <a:pt x="26" y="130"/>
                    </a:lnTo>
                    <a:lnTo>
                      <a:pt x="24" y="128"/>
                    </a:lnTo>
                    <a:lnTo>
                      <a:pt x="24" y="126"/>
                    </a:lnTo>
                    <a:lnTo>
                      <a:pt x="24" y="124"/>
                    </a:lnTo>
                    <a:lnTo>
                      <a:pt x="22" y="122"/>
                    </a:lnTo>
                    <a:lnTo>
                      <a:pt x="22" y="124"/>
                    </a:lnTo>
                    <a:lnTo>
                      <a:pt x="22" y="128"/>
                    </a:lnTo>
                    <a:lnTo>
                      <a:pt x="18" y="128"/>
                    </a:lnTo>
                    <a:lnTo>
                      <a:pt x="16" y="124"/>
                    </a:lnTo>
                    <a:lnTo>
                      <a:pt x="16" y="124"/>
                    </a:lnTo>
                    <a:lnTo>
                      <a:pt x="14" y="122"/>
                    </a:lnTo>
                    <a:lnTo>
                      <a:pt x="14" y="120"/>
                    </a:lnTo>
                    <a:lnTo>
                      <a:pt x="16" y="120"/>
                    </a:lnTo>
                    <a:lnTo>
                      <a:pt x="16" y="122"/>
                    </a:lnTo>
                    <a:lnTo>
                      <a:pt x="18" y="124"/>
                    </a:lnTo>
                    <a:lnTo>
                      <a:pt x="18" y="122"/>
                    </a:lnTo>
                    <a:lnTo>
                      <a:pt x="18" y="122"/>
                    </a:lnTo>
                    <a:lnTo>
                      <a:pt x="16" y="120"/>
                    </a:lnTo>
                    <a:lnTo>
                      <a:pt x="18" y="120"/>
                    </a:lnTo>
                    <a:lnTo>
                      <a:pt x="20" y="120"/>
                    </a:lnTo>
                    <a:lnTo>
                      <a:pt x="22" y="120"/>
                    </a:lnTo>
                    <a:lnTo>
                      <a:pt x="22" y="118"/>
                    </a:lnTo>
                    <a:lnTo>
                      <a:pt x="18" y="114"/>
                    </a:lnTo>
                    <a:lnTo>
                      <a:pt x="14" y="114"/>
                    </a:lnTo>
                    <a:lnTo>
                      <a:pt x="14" y="112"/>
                    </a:lnTo>
                    <a:lnTo>
                      <a:pt x="12" y="112"/>
                    </a:lnTo>
                    <a:lnTo>
                      <a:pt x="10" y="110"/>
                    </a:lnTo>
                    <a:lnTo>
                      <a:pt x="10" y="112"/>
                    </a:lnTo>
                    <a:lnTo>
                      <a:pt x="8" y="112"/>
                    </a:lnTo>
                    <a:lnTo>
                      <a:pt x="8" y="112"/>
                    </a:lnTo>
                    <a:lnTo>
                      <a:pt x="10" y="108"/>
                    </a:lnTo>
                    <a:lnTo>
                      <a:pt x="8" y="108"/>
                    </a:lnTo>
                    <a:lnTo>
                      <a:pt x="6" y="108"/>
                    </a:lnTo>
                    <a:lnTo>
                      <a:pt x="6" y="108"/>
                    </a:lnTo>
                    <a:lnTo>
                      <a:pt x="8" y="110"/>
                    </a:lnTo>
                    <a:lnTo>
                      <a:pt x="2" y="106"/>
                    </a:lnTo>
                    <a:lnTo>
                      <a:pt x="0" y="102"/>
                    </a:lnTo>
                    <a:lnTo>
                      <a:pt x="0" y="100"/>
                    </a:lnTo>
                    <a:lnTo>
                      <a:pt x="0" y="100"/>
                    </a:lnTo>
                    <a:lnTo>
                      <a:pt x="0" y="100"/>
                    </a:lnTo>
                    <a:lnTo>
                      <a:pt x="0" y="96"/>
                    </a:lnTo>
                    <a:lnTo>
                      <a:pt x="2" y="94"/>
                    </a:lnTo>
                    <a:lnTo>
                      <a:pt x="2" y="94"/>
                    </a:lnTo>
                    <a:lnTo>
                      <a:pt x="4" y="92"/>
                    </a:lnTo>
                    <a:lnTo>
                      <a:pt x="4" y="88"/>
                    </a:lnTo>
                    <a:lnTo>
                      <a:pt x="4" y="86"/>
                    </a:lnTo>
                    <a:lnTo>
                      <a:pt x="6" y="86"/>
                    </a:lnTo>
                    <a:lnTo>
                      <a:pt x="8" y="86"/>
                    </a:lnTo>
                    <a:lnTo>
                      <a:pt x="8" y="80"/>
                    </a:lnTo>
                    <a:lnTo>
                      <a:pt x="8" y="78"/>
                    </a:lnTo>
                    <a:lnTo>
                      <a:pt x="8" y="76"/>
                    </a:lnTo>
                    <a:lnTo>
                      <a:pt x="8" y="72"/>
                    </a:lnTo>
                    <a:lnTo>
                      <a:pt x="10" y="72"/>
                    </a:lnTo>
                    <a:lnTo>
                      <a:pt x="10" y="68"/>
                    </a:lnTo>
                    <a:lnTo>
                      <a:pt x="10" y="64"/>
                    </a:lnTo>
                    <a:lnTo>
                      <a:pt x="10" y="58"/>
                    </a:lnTo>
                    <a:lnTo>
                      <a:pt x="12" y="58"/>
                    </a:lnTo>
                    <a:lnTo>
                      <a:pt x="14" y="60"/>
                    </a:lnTo>
                    <a:lnTo>
                      <a:pt x="18" y="60"/>
                    </a:lnTo>
                    <a:lnTo>
                      <a:pt x="20" y="54"/>
                    </a:lnTo>
                    <a:lnTo>
                      <a:pt x="20" y="50"/>
                    </a:lnTo>
                    <a:lnTo>
                      <a:pt x="22" y="44"/>
                    </a:lnTo>
                    <a:lnTo>
                      <a:pt x="20" y="42"/>
                    </a:lnTo>
                    <a:lnTo>
                      <a:pt x="20" y="40"/>
                    </a:lnTo>
                    <a:lnTo>
                      <a:pt x="24" y="34"/>
                    </a:lnTo>
                    <a:lnTo>
                      <a:pt x="26" y="30"/>
                    </a:lnTo>
                    <a:lnTo>
                      <a:pt x="24" y="28"/>
                    </a:lnTo>
                    <a:lnTo>
                      <a:pt x="24" y="24"/>
                    </a:lnTo>
                    <a:lnTo>
                      <a:pt x="28" y="18"/>
                    </a:lnTo>
                    <a:lnTo>
                      <a:pt x="32" y="18"/>
                    </a:lnTo>
                    <a:lnTo>
                      <a:pt x="34" y="14"/>
                    </a:lnTo>
                    <a:lnTo>
                      <a:pt x="36" y="10"/>
                    </a:lnTo>
                    <a:lnTo>
                      <a:pt x="40" y="10"/>
                    </a:lnTo>
                    <a:lnTo>
                      <a:pt x="44" y="8"/>
                    </a:lnTo>
                    <a:lnTo>
                      <a:pt x="44" y="10"/>
                    </a:lnTo>
                    <a:lnTo>
                      <a:pt x="48" y="10"/>
                    </a:lnTo>
                    <a:lnTo>
                      <a:pt x="46" y="8"/>
                    </a:lnTo>
                    <a:lnTo>
                      <a:pt x="46" y="4"/>
                    </a:lnTo>
                    <a:lnTo>
                      <a:pt x="50" y="2"/>
                    </a:lnTo>
                    <a:lnTo>
                      <a:pt x="50" y="0"/>
                    </a:lnTo>
                    <a:lnTo>
                      <a:pt x="48" y="0"/>
                    </a:lnTo>
                    <a:close/>
                    <a:moveTo>
                      <a:pt x="16" y="130"/>
                    </a:moveTo>
                    <a:lnTo>
                      <a:pt x="16" y="132"/>
                    </a:lnTo>
                    <a:lnTo>
                      <a:pt x="18" y="134"/>
                    </a:lnTo>
                    <a:lnTo>
                      <a:pt x="18" y="130"/>
                    </a:lnTo>
                    <a:lnTo>
                      <a:pt x="16" y="128"/>
                    </a:lnTo>
                    <a:lnTo>
                      <a:pt x="16" y="130"/>
                    </a:lnTo>
                    <a:close/>
                  </a:path>
                </a:pathLst>
              </a:custGeom>
              <a:grpFill/>
              <a:ln w="6350">
                <a:solidFill>
                  <a:srgbClr val="202E50"/>
                </a:solidFill>
                <a:round/>
                <a:headEnd/>
                <a:tailEnd/>
              </a:ln>
            </p:spPr>
            <p:txBody>
              <a:bodyPr vert="horz" wrap="square" lIns="14645" tIns="7323" rIns="14645" bIns="7323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00095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00190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00285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00381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0476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600571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700666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800761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561710"/>
                <a:endParaRPr lang="en-US" sz="1106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36" name="Mongolia">
                <a:extLst>
                  <a:ext uri="{FF2B5EF4-FFF2-40B4-BE49-F238E27FC236}">
                    <a16:creationId xmlns:a16="http://schemas.microsoft.com/office/drawing/2014/main" id="{5464DDDF-2150-4CAC-A7B2-E204791A48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22302" y="2959276"/>
                <a:ext cx="723439" cy="344495"/>
              </a:xfrm>
              <a:custGeom>
                <a:avLst/>
                <a:gdLst>
                  <a:gd name="T0" fmla="*/ 12 w 378"/>
                  <a:gd name="T1" fmla="*/ 56 h 180"/>
                  <a:gd name="T2" fmla="*/ 22 w 378"/>
                  <a:gd name="T3" fmla="*/ 44 h 180"/>
                  <a:gd name="T4" fmla="*/ 26 w 378"/>
                  <a:gd name="T5" fmla="*/ 36 h 180"/>
                  <a:gd name="T6" fmla="*/ 42 w 378"/>
                  <a:gd name="T7" fmla="*/ 32 h 180"/>
                  <a:gd name="T8" fmla="*/ 52 w 378"/>
                  <a:gd name="T9" fmla="*/ 34 h 180"/>
                  <a:gd name="T10" fmla="*/ 64 w 378"/>
                  <a:gd name="T11" fmla="*/ 34 h 180"/>
                  <a:gd name="T12" fmla="*/ 80 w 378"/>
                  <a:gd name="T13" fmla="*/ 46 h 180"/>
                  <a:gd name="T14" fmla="*/ 92 w 378"/>
                  <a:gd name="T15" fmla="*/ 44 h 180"/>
                  <a:gd name="T16" fmla="*/ 106 w 378"/>
                  <a:gd name="T17" fmla="*/ 44 h 180"/>
                  <a:gd name="T18" fmla="*/ 110 w 378"/>
                  <a:gd name="T19" fmla="*/ 30 h 180"/>
                  <a:gd name="T20" fmla="*/ 102 w 378"/>
                  <a:gd name="T21" fmla="*/ 16 h 180"/>
                  <a:gd name="T22" fmla="*/ 110 w 378"/>
                  <a:gd name="T23" fmla="*/ 6 h 180"/>
                  <a:gd name="T24" fmla="*/ 118 w 378"/>
                  <a:gd name="T25" fmla="*/ 2 h 180"/>
                  <a:gd name="T26" fmla="*/ 134 w 378"/>
                  <a:gd name="T27" fmla="*/ 8 h 180"/>
                  <a:gd name="T28" fmla="*/ 150 w 378"/>
                  <a:gd name="T29" fmla="*/ 10 h 180"/>
                  <a:gd name="T30" fmla="*/ 154 w 378"/>
                  <a:gd name="T31" fmla="*/ 22 h 180"/>
                  <a:gd name="T32" fmla="*/ 164 w 378"/>
                  <a:gd name="T33" fmla="*/ 30 h 180"/>
                  <a:gd name="T34" fmla="*/ 178 w 378"/>
                  <a:gd name="T35" fmla="*/ 30 h 180"/>
                  <a:gd name="T36" fmla="*/ 194 w 378"/>
                  <a:gd name="T37" fmla="*/ 24 h 180"/>
                  <a:gd name="T38" fmla="*/ 214 w 378"/>
                  <a:gd name="T39" fmla="*/ 30 h 180"/>
                  <a:gd name="T40" fmla="*/ 230 w 378"/>
                  <a:gd name="T41" fmla="*/ 36 h 180"/>
                  <a:gd name="T42" fmla="*/ 246 w 378"/>
                  <a:gd name="T43" fmla="*/ 42 h 180"/>
                  <a:gd name="T44" fmla="*/ 264 w 378"/>
                  <a:gd name="T45" fmla="*/ 42 h 180"/>
                  <a:gd name="T46" fmla="*/ 284 w 378"/>
                  <a:gd name="T47" fmla="*/ 32 h 180"/>
                  <a:gd name="T48" fmla="*/ 294 w 378"/>
                  <a:gd name="T49" fmla="*/ 22 h 180"/>
                  <a:gd name="T50" fmla="*/ 304 w 378"/>
                  <a:gd name="T51" fmla="*/ 18 h 180"/>
                  <a:gd name="T52" fmla="*/ 316 w 378"/>
                  <a:gd name="T53" fmla="*/ 22 h 180"/>
                  <a:gd name="T54" fmla="*/ 326 w 378"/>
                  <a:gd name="T55" fmla="*/ 40 h 180"/>
                  <a:gd name="T56" fmla="*/ 332 w 378"/>
                  <a:gd name="T57" fmla="*/ 62 h 180"/>
                  <a:gd name="T58" fmla="*/ 352 w 378"/>
                  <a:gd name="T59" fmla="*/ 56 h 180"/>
                  <a:gd name="T60" fmla="*/ 370 w 378"/>
                  <a:gd name="T61" fmla="*/ 60 h 180"/>
                  <a:gd name="T62" fmla="*/ 378 w 378"/>
                  <a:gd name="T63" fmla="*/ 76 h 180"/>
                  <a:gd name="T64" fmla="*/ 370 w 378"/>
                  <a:gd name="T65" fmla="*/ 78 h 180"/>
                  <a:gd name="T66" fmla="*/ 354 w 378"/>
                  <a:gd name="T67" fmla="*/ 82 h 180"/>
                  <a:gd name="T68" fmla="*/ 350 w 378"/>
                  <a:gd name="T69" fmla="*/ 88 h 180"/>
                  <a:gd name="T70" fmla="*/ 336 w 378"/>
                  <a:gd name="T71" fmla="*/ 104 h 180"/>
                  <a:gd name="T72" fmla="*/ 322 w 378"/>
                  <a:gd name="T73" fmla="*/ 112 h 180"/>
                  <a:gd name="T74" fmla="*/ 310 w 378"/>
                  <a:gd name="T75" fmla="*/ 114 h 180"/>
                  <a:gd name="T76" fmla="*/ 294 w 378"/>
                  <a:gd name="T77" fmla="*/ 122 h 180"/>
                  <a:gd name="T78" fmla="*/ 302 w 378"/>
                  <a:gd name="T79" fmla="*/ 138 h 180"/>
                  <a:gd name="T80" fmla="*/ 286 w 378"/>
                  <a:gd name="T81" fmla="*/ 156 h 180"/>
                  <a:gd name="T82" fmla="*/ 264 w 378"/>
                  <a:gd name="T83" fmla="*/ 162 h 180"/>
                  <a:gd name="T84" fmla="*/ 232 w 378"/>
                  <a:gd name="T85" fmla="*/ 180 h 180"/>
                  <a:gd name="T86" fmla="*/ 216 w 378"/>
                  <a:gd name="T87" fmla="*/ 178 h 180"/>
                  <a:gd name="T88" fmla="*/ 186 w 378"/>
                  <a:gd name="T89" fmla="*/ 164 h 180"/>
                  <a:gd name="T90" fmla="*/ 162 w 378"/>
                  <a:gd name="T91" fmla="*/ 166 h 180"/>
                  <a:gd name="T92" fmla="*/ 124 w 378"/>
                  <a:gd name="T93" fmla="*/ 168 h 180"/>
                  <a:gd name="T94" fmla="*/ 112 w 378"/>
                  <a:gd name="T95" fmla="*/ 148 h 180"/>
                  <a:gd name="T96" fmla="*/ 106 w 378"/>
                  <a:gd name="T97" fmla="*/ 140 h 180"/>
                  <a:gd name="T98" fmla="*/ 92 w 378"/>
                  <a:gd name="T99" fmla="*/ 136 h 180"/>
                  <a:gd name="T100" fmla="*/ 76 w 378"/>
                  <a:gd name="T101" fmla="*/ 130 h 180"/>
                  <a:gd name="T102" fmla="*/ 48 w 378"/>
                  <a:gd name="T103" fmla="*/ 122 h 180"/>
                  <a:gd name="T104" fmla="*/ 50 w 378"/>
                  <a:gd name="T105" fmla="*/ 112 h 180"/>
                  <a:gd name="T106" fmla="*/ 44 w 378"/>
                  <a:gd name="T107" fmla="*/ 100 h 180"/>
                  <a:gd name="T108" fmla="*/ 38 w 378"/>
                  <a:gd name="T109" fmla="*/ 88 h 180"/>
                  <a:gd name="T110" fmla="*/ 28 w 378"/>
                  <a:gd name="T111" fmla="*/ 86 h 180"/>
                  <a:gd name="T112" fmla="*/ 18 w 378"/>
                  <a:gd name="T113" fmla="*/ 84 h 180"/>
                  <a:gd name="T114" fmla="*/ 12 w 378"/>
                  <a:gd name="T115" fmla="*/ 82 h 180"/>
                  <a:gd name="T116" fmla="*/ 4 w 378"/>
                  <a:gd name="T117" fmla="*/ 72 h 180"/>
                  <a:gd name="T118" fmla="*/ 0 w 378"/>
                  <a:gd name="T119" fmla="*/ 7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78" h="180">
                    <a:moveTo>
                      <a:pt x="0" y="64"/>
                    </a:moveTo>
                    <a:lnTo>
                      <a:pt x="2" y="60"/>
                    </a:lnTo>
                    <a:lnTo>
                      <a:pt x="4" y="58"/>
                    </a:lnTo>
                    <a:lnTo>
                      <a:pt x="10" y="58"/>
                    </a:lnTo>
                    <a:lnTo>
                      <a:pt x="10" y="58"/>
                    </a:lnTo>
                    <a:lnTo>
                      <a:pt x="12" y="56"/>
                    </a:lnTo>
                    <a:lnTo>
                      <a:pt x="16" y="54"/>
                    </a:lnTo>
                    <a:lnTo>
                      <a:pt x="16" y="52"/>
                    </a:lnTo>
                    <a:lnTo>
                      <a:pt x="18" y="50"/>
                    </a:lnTo>
                    <a:lnTo>
                      <a:pt x="20" y="48"/>
                    </a:lnTo>
                    <a:lnTo>
                      <a:pt x="20" y="46"/>
                    </a:lnTo>
                    <a:lnTo>
                      <a:pt x="22" y="44"/>
                    </a:lnTo>
                    <a:lnTo>
                      <a:pt x="24" y="44"/>
                    </a:lnTo>
                    <a:lnTo>
                      <a:pt x="26" y="40"/>
                    </a:lnTo>
                    <a:lnTo>
                      <a:pt x="28" y="40"/>
                    </a:lnTo>
                    <a:lnTo>
                      <a:pt x="26" y="38"/>
                    </a:lnTo>
                    <a:lnTo>
                      <a:pt x="26" y="36"/>
                    </a:lnTo>
                    <a:lnTo>
                      <a:pt x="26" y="36"/>
                    </a:lnTo>
                    <a:lnTo>
                      <a:pt x="30" y="36"/>
                    </a:lnTo>
                    <a:lnTo>
                      <a:pt x="32" y="36"/>
                    </a:lnTo>
                    <a:lnTo>
                      <a:pt x="34" y="34"/>
                    </a:lnTo>
                    <a:lnTo>
                      <a:pt x="36" y="32"/>
                    </a:lnTo>
                    <a:lnTo>
                      <a:pt x="40" y="32"/>
                    </a:lnTo>
                    <a:lnTo>
                      <a:pt x="42" y="32"/>
                    </a:lnTo>
                    <a:lnTo>
                      <a:pt x="44" y="30"/>
                    </a:lnTo>
                    <a:lnTo>
                      <a:pt x="48" y="32"/>
                    </a:lnTo>
                    <a:lnTo>
                      <a:pt x="50" y="30"/>
                    </a:lnTo>
                    <a:lnTo>
                      <a:pt x="50" y="30"/>
                    </a:lnTo>
                    <a:lnTo>
                      <a:pt x="52" y="32"/>
                    </a:lnTo>
                    <a:lnTo>
                      <a:pt x="52" y="34"/>
                    </a:lnTo>
                    <a:lnTo>
                      <a:pt x="52" y="36"/>
                    </a:lnTo>
                    <a:lnTo>
                      <a:pt x="56" y="36"/>
                    </a:lnTo>
                    <a:lnTo>
                      <a:pt x="58" y="34"/>
                    </a:lnTo>
                    <a:lnTo>
                      <a:pt x="58" y="34"/>
                    </a:lnTo>
                    <a:lnTo>
                      <a:pt x="62" y="34"/>
                    </a:lnTo>
                    <a:lnTo>
                      <a:pt x="64" y="34"/>
                    </a:lnTo>
                    <a:lnTo>
                      <a:pt x="66" y="36"/>
                    </a:lnTo>
                    <a:lnTo>
                      <a:pt x="66" y="36"/>
                    </a:lnTo>
                    <a:lnTo>
                      <a:pt x="66" y="38"/>
                    </a:lnTo>
                    <a:lnTo>
                      <a:pt x="72" y="42"/>
                    </a:lnTo>
                    <a:lnTo>
                      <a:pt x="76" y="44"/>
                    </a:lnTo>
                    <a:lnTo>
                      <a:pt x="80" y="46"/>
                    </a:lnTo>
                    <a:lnTo>
                      <a:pt x="82" y="46"/>
                    </a:lnTo>
                    <a:lnTo>
                      <a:pt x="84" y="44"/>
                    </a:lnTo>
                    <a:lnTo>
                      <a:pt x="86" y="42"/>
                    </a:lnTo>
                    <a:lnTo>
                      <a:pt x="88" y="42"/>
                    </a:lnTo>
                    <a:lnTo>
                      <a:pt x="90" y="44"/>
                    </a:lnTo>
                    <a:lnTo>
                      <a:pt x="92" y="44"/>
                    </a:lnTo>
                    <a:lnTo>
                      <a:pt x="94" y="44"/>
                    </a:lnTo>
                    <a:lnTo>
                      <a:pt x="100" y="44"/>
                    </a:lnTo>
                    <a:lnTo>
                      <a:pt x="102" y="44"/>
                    </a:lnTo>
                    <a:lnTo>
                      <a:pt x="104" y="44"/>
                    </a:lnTo>
                    <a:lnTo>
                      <a:pt x="106" y="44"/>
                    </a:lnTo>
                    <a:lnTo>
                      <a:pt x="106" y="44"/>
                    </a:lnTo>
                    <a:lnTo>
                      <a:pt x="112" y="44"/>
                    </a:lnTo>
                    <a:lnTo>
                      <a:pt x="114" y="40"/>
                    </a:lnTo>
                    <a:lnTo>
                      <a:pt x="112" y="38"/>
                    </a:lnTo>
                    <a:lnTo>
                      <a:pt x="110" y="36"/>
                    </a:lnTo>
                    <a:lnTo>
                      <a:pt x="110" y="32"/>
                    </a:lnTo>
                    <a:lnTo>
                      <a:pt x="110" y="30"/>
                    </a:lnTo>
                    <a:lnTo>
                      <a:pt x="110" y="28"/>
                    </a:lnTo>
                    <a:lnTo>
                      <a:pt x="108" y="26"/>
                    </a:lnTo>
                    <a:lnTo>
                      <a:pt x="106" y="24"/>
                    </a:lnTo>
                    <a:lnTo>
                      <a:pt x="102" y="24"/>
                    </a:lnTo>
                    <a:lnTo>
                      <a:pt x="102" y="22"/>
                    </a:lnTo>
                    <a:lnTo>
                      <a:pt x="102" y="16"/>
                    </a:lnTo>
                    <a:lnTo>
                      <a:pt x="104" y="12"/>
                    </a:lnTo>
                    <a:lnTo>
                      <a:pt x="104" y="10"/>
                    </a:lnTo>
                    <a:lnTo>
                      <a:pt x="106" y="8"/>
                    </a:lnTo>
                    <a:lnTo>
                      <a:pt x="108" y="8"/>
                    </a:lnTo>
                    <a:lnTo>
                      <a:pt x="110" y="8"/>
                    </a:lnTo>
                    <a:lnTo>
                      <a:pt x="110" y="6"/>
                    </a:lnTo>
                    <a:lnTo>
                      <a:pt x="110" y="4"/>
                    </a:lnTo>
                    <a:lnTo>
                      <a:pt x="110" y="2"/>
                    </a:lnTo>
                    <a:lnTo>
                      <a:pt x="112" y="0"/>
                    </a:lnTo>
                    <a:lnTo>
                      <a:pt x="114" y="0"/>
                    </a:lnTo>
                    <a:lnTo>
                      <a:pt x="116" y="2"/>
                    </a:lnTo>
                    <a:lnTo>
                      <a:pt x="118" y="2"/>
                    </a:lnTo>
                    <a:lnTo>
                      <a:pt x="122" y="4"/>
                    </a:lnTo>
                    <a:lnTo>
                      <a:pt x="122" y="6"/>
                    </a:lnTo>
                    <a:lnTo>
                      <a:pt x="126" y="6"/>
                    </a:lnTo>
                    <a:lnTo>
                      <a:pt x="128" y="6"/>
                    </a:lnTo>
                    <a:lnTo>
                      <a:pt x="132" y="6"/>
                    </a:lnTo>
                    <a:lnTo>
                      <a:pt x="134" y="8"/>
                    </a:lnTo>
                    <a:lnTo>
                      <a:pt x="136" y="8"/>
                    </a:lnTo>
                    <a:lnTo>
                      <a:pt x="138" y="8"/>
                    </a:lnTo>
                    <a:lnTo>
                      <a:pt x="140" y="10"/>
                    </a:lnTo>
                    <a:lnTo>
                      <a:pt x="142" y="10"/>
                    </a:lnTo>
                    <a:lnTo>
                      <a:pt x="148" y="10"/>
                    </a:lnTo>
                    <a:lnTo>
                      <a:pt x="150" y="10"/>
                    </a:lnTo>
                    <a:lnTo>
                      <a:pt x="150" y="12"/>
                    </a:lnTo>
                    <a:lnTo>
                      <a:pt x="150" y="14"/>
                    </a:lnTo>
                    <a:lnTo>
                      <a:pt x="152" y="16"/>
                    </a:lnTo>
                    <a:lnTo>
                      <a:pt x="152" y="18"/>
                    </a:lnTo>
                    <a:lnTo>
                      <a:pt x="152" y="18"/>
                    </a:lnTo>
                    <a:lnTo>
                      <a:pt x="154" y="22"/>
                    </a:lnTo>
                    <a:lnTo>
                      <a:pt x="154" y="24"/>
                    </a:lnTo>
                    <a:lnTo>
                      <a:pt x="156" y="26"/>
                    </a:lnTo>
                    <a:lnTo>
                      <a:pt x="156" y="26"/>
                    </a:lnTo>
                    <a:lnTo>
                      <a:pt x="160" y="28"/>
                    </a:lnTo>
                    <a:lnTo>
                      <a:pt x="160" y="28"/>
                    </a:lnTo>
                    <a:lnTo>
                      <a:pt x="164" y="30"/>
                    </a:lnTo>
                    <a:lnTo>
                      <a:pt x="168" y="32"/>
                    </a:lnTo>
                    <a:lnTo>
                      <a:pt x="170" y="32"/>
                    </a:lnTo>
                    <a:lnTo>
                      <a:pt x="170" y="30"/>
                    </a:lnTo>
                    <a:lnTo>
                      <a:pt x="174" y="30"/>
                    </a:lnTo>
                    <a:lnTo>
                      <a:pt x="176" y="30"/>
                    </a:lnTo>
                    <a:lnTo>
                      <a:pt x="178" y="30"/>
                    </a:lnTo>
                    <a:lnTo>
                      <a:pt x="178" y="30"/>
                    </a:lnTo>
                    <a:lnTo>
                      <a:pt x="180" y="30"/>
                    </a:lnTo>
                    <a:lnTo>
                      <a:pt x="182" y="28"/>
                    </a:lnTo>
                    <a:lnTo>
                      <a:pt x="186" y="26"/>
                    </a:lnTo>
                    <a:lnTo>
                      <a:pt x="190" y="26"/>
                    </a:lnTo>
                    <a:lnTo>
                      <a:pt x="194" y="24"/>
                    </a:lnTo>
                    <a:lnTo>
                      <a:pt x="196" y="24"/>
                    </a:lnTo>
                    <a:lnTo>
                      <a:pt x="200" y="24"/>
                    </a:lnTo>
                    <a:lnTo>
                      <a:pt x="202" y="26"/>
                    </a:lnTo>
                    <a:lnTo>
                      <a:pt x="206" y="26"/>
                    </a:lnTo>
                    <a:lnTo>
                      <a:pt x="210" y="26"/>
                    </a:lnTo>
                    <a:lnTo>
                      <a:pt x="214" y="30"/>
                    </a:lnTo>
                    <a:lnTo>
                      <a:pt x="218" y="30"/>
                    </a:lnTo>
                    <a:lnTo>
                      <a:pt x="222" y="30"/>
                    </a:lnTo>
                    <a:lnTo>
                      <a:pt x="224" y="30"/>
                    </a:lnTo>
                    <a:lnTo>
                      <a:pt x="224" y="32"/>
                    </a:lnTo>
                    <a:lnTo>
                      <a:pt x="226" y="36"/>
                    </a:lnTo>
                    <a:lnTo>
                      <a:pt x="230" y="36"/>
                    </a:lnTo>
                    <a:lnTo>
                      <a:pt x="230" y="38"/>
                    </a:lnTo>
                    <a:lnTo>
                      <a:pt x="232" y="38"/>
                    </a:lnTo>
                    <a:lnTo>
                      <a:pt x="234" y="40"/>
                    </a:lnTo>
                    <a:lnTo>
                      <a:pt x="236" y="40"/>
                    </a:lnTo>
                    <a:lnTo>
                      <a:pt x="242" y="40"/>
                    </a:lnTo>
                    <a:lnTo>
                      <a:pt x="246" y="42"/>
                    </a:lnTo>
                    <a:lnTo>
                      <a:pt x="254" y="42"/>
                    </a:lnTo>
                    <a:lnTo>
                      <a:pt x="258" y="40"/>
                    </a:lnTo>
                    <a:lnTo>
                      <a:pt x="258" y="40"/>
                    </a:lnTo>
                    <a:lnTo>
                      <a:pt x="260" y="40"/>
                    </a:lnTo>
                    <a:lnTo>
                      <a:pt x="264" y="42"/>
                    </a:lnTo>
                    <a:lnTo>
                      <a:pt x="264" y="42"/>
                    </a:lnTo>
                    <a:lnTo>
                      <a:pt x="266" y="38"/>
                    </a:lnTo>
                    <a:lnTo>
                      <a:pt x="272" y="36"/>
                    </a:lnTo>
                    <a:lnTo>
                      <a:pt x="274" y="36"/>
                    </a:lnTo>
                    <a:lnTo>
                      <a:pt x="276" y="34"/>
                    </a:lnTo>
                    <a:lnTo>
                      <a:pt x="278" y="32"/>
                    </a:lnTo>
                    <a:lnTo>
                      <a:pt x="284" y="32"/>
                    </a:lnTo>
                    <a:lnTo>
                      <a:pt x="286" y="30"/>
                    </a:lnTo>
                    <a:lnTo>
                      <a:pt x="288" y="28"/>
                    </a:lnTo>
                    <a:lnTo>
                      <a:pt x="288" y="28"/>
                    </a:lnTo>
                    <a:lnTo>
                      <a:pt x="288" y="24"/>
                    </a:lnTo>
                    <a:lnTo>
                      <a:pt x="292" y="24"/>
                    </a:lnTo>
                    <a:lnTo>
                      <a:pt x="294" y="22"/>
                    </a:lnTo>
                    <a:lnTo>
                      <a:pt x="294" y="20"/>
                    </a:lnTo>
                    <a:lnTo>
                      <a:pt x="296" y="18"/>
                    </a:lnTo>
                    <a:lnTo>
                      <a:pt x="298" y="18"/>
                    </a:lnTo>
                    <a:lnTo>
                      <a:pt x="298" y="18"/>
                    </a:lnTo>
                    <a:lnTo>
                      <a:pt x="302" y="16"/>
                    </a:lnTo>
                    <a:lnTo>
                      <a:pt x="304" y="18"/>
                    </a:lnTo>
                    <a:lnTo>
                      <a:pt x="308" y="20"/>
                    </a:lnTo>
                    <a:lnTo>
                      <a:pt x="308" y="22"/>
                    </a:lnTo>
                    <a:lnTo>
                      <a:pt x="310" y="22"/>
                    </a:lnTo>
                    <a:lnTo>
                      <a:pt x="314" y="22"/>
                    </a:lnTo>
                    <a:lnTo>
                      <a:pt x="314" y="22"/>
                    </a:lnTo>
                    <a:lnTo>
                      <a:pt x="316" y="22"/>
                    </a:lnTo>
                    <a:lnTo>
                      <a:pt x="320" y="20"/>
                    </a:lnTo>
                    <a:lnTo>
                      <a:pt x="320" y="18"/>
                    </a:lnTo>
                    <a:lnTo>
                      <a:pt x="324" y="18"/>
                    </a:lnTo>
                    <a:lnTo>
                      <a:pt x="328" y="20"/>
                    </a:lnTo>
                    <a:lnTo>
                      <a:pt x="330" y="22"/>
                    </a:lnTo>
                    <a:lnTo>
                      <a:pt x="326" y="40"/>
                    </a:lnTo>
                    <a:lnTo>
                      <a:pt x="328" y="44"/>
                    </a:lnTo>
                    <a:lnTo>
                      <a:pt x="326" y="48"/>
                    </a:lnTo>
                    <a:lnTo>
                      <a:pt x="326" y="50"/>
                    </a:lnTo>
                    <a:lnTo>
                      <a:pt x="324" y="56"/>
                    </a:lnTo>
                    <a:lnTo>
                      <a:pt x="326" y="60"/>
                    </a:lnTo>
                    <a:lnTo>
                      <a:pt x="332" y="62"/>
                    </a:lnTo>
                    <a:lnTo>
                      <a:pt x="336" y="60"/>
                    </a:lnTo>
                    <a:lnTo>
                      <a:pt x="342" y="60"/>
                    </a:lnTo>
                    <a:lnTo>
                      <a:pt x="346" y="60"/>
                    </a:lnTo>
                    <a:lnTo>
                      <a:pt x="350" y="62"/>
                    </a:lnTo>
                    <a:lnTo>
                      <a:pt x="352" y="58"/>
                    </a:lnTo>
                    <a:lnTo>
                      <a:pt x="352" y="56"/>
                    </a:lnTo>
                    <a:lnTo>
                      <a:pt x="352" y="54"/>
                    </a:lnTo>
                    <a:lnTo>
                      <a:pt x="356" y="52"/>
                    </a:lnTo>
                    <a:lnTo>
                      <a:pt x="356" y="50"/>
                    </a:lnTo>
                    <a:lnTo>
                      <a:pt x="362" y="52"/>
                    </a:lnTo>
                    <a:lnTo>
                      <a:pt x="366" y="56"/>
                    </a:lnTo>
                    <a:lnTo>
                      <a:pt x="370" y="60"/>
                    </a:lnTo>
                    <a:lnTo>
                      <a:pt x="374" y="64"/>
                    </a:lnTo>
                    <a:lnTo>
                      <a:pt x="378" y="68"/>
                    </a:lnTo>
                    <a:lnTo>
                      <a:pt x="378" y="70"/>
                    </a:lnTo>
                    <a:lnTo>
                      <a:pt x="378" y="72"/>
                    </a:lnTo>
                    <a:lnTo>
                      <a:pt x="378" y="74"/>
                    </a:lnTo>
                    <a:lnTo>
                      <a:pt x="378" y="76"/>
                    </a:lnTo>
                    <a:lnTo>
                      <a:pt x="378" y="78"/>
                    </a:lnTo>
                    <a:lnTo>
                      <a:pt x="378" y="78"/>
                    </a:lnTo>
                    <a:lnTo>
                      <a:pt x="376" y="78"/>
                    </a:lnTo>
                    <a:lnTo>
                      <a:pt x="374" y="78"/>
                    </a:lnTo>
                    <a:lnTo>
                      <a:pt x="372" y="78"/>
                    </a:lnTo>
                    <a:lnTo>
                      <a:pt x="370" y="78"/>
                    </a:lnTo>
                    <a:lnTo>
                      <a:pt x="366" y="78"/>
                    </a:lnTo>
                    <a:lnTo>
                      <a:pt x="364" y="78"/>
                    </a:lnTo>
                    <a:lnTo>
                      <a:pt x="362" y="80"/>
                    </a:lnTo>
                    <a:lnTo>
                      <a:pt x="358" y="84"/>
                    </a:lnTo>
                    <a:lnTo>
                      <a:pt x="356" y="84"/>
                    </a:lnTo>
                    <a:lnTo>
                      <a:pt x="354" y="82"/>
                    </a:lnTo>
                    <a:lnTo>
                      <a:pt x="354" y="84"/>
                    </a:lnTo>
                    <a:lnTo>
                      <a:pt x="354" y="86"/>
                    </a:lnTo>
                    <a:lnTo>
                      <a:pt x="352" y="86"/>
                    </a:lnTo>
                    <a:lnTo>
                      <a:pt x="350" y="86"/>
                    </a:lnTo>
                    <a:lnTo>
                      <a:pt x="350" y="86"/>
                    </a:lnTo>
                    <a:lnTo>
                      <a:pt x="350" y="88"/>
                    </a:lnTo>
                    <a:lnTo>
                      <a:pt x="346" y="92"/>
                    </a:lnTo>
                    <a:lnTo>
                      <a:pt x="346" y="96"/>
                    </a:lnTo>
                    <a:lnTo>
                      <a:pt x="346" y="98"/>
                    </a:lnTo>
                    <a:lnTo>
                      <a:pt x="344" y="100"/>
                    </a:lnTo>
                    <a:lnTo>
                      <a:pt x="342" y="100"/>
                    </a:lnTo>
                    <a:lnTo>
                      <a:pt x="336" y="104"/>
                    </a:lnTo>
                    <a:lnTo>
                      <a:pt x="334" y="104"/>
                    </a:lnTo>
                    <a:lnTo>
                      <a:pt x="330" y="104"/>
                    </a:lnTo>
                    <a:lnTo>
                      <a:pt x="330" y="104"/>
                    </a:lnTo>
                    <a:lnTo>
                      <a:pt x="328" y="108"/>
                    </a:lnTo>
                    <a:lnTo>
                      <a:pt x="324" y="110"/>
                    </a:lnTo>
                    <a:lnTo>
                      <a:pt x="322" y="112"/>
                    </a:lnTo>
                    <a:lnTo>
                      <a:pt x="320" y="114"/>
                    </a:lnTo>
                    <a:lnTo>
                      <a:pt x="320" y="116"/>
                    </a:lnTo>
                    <a:lnTo>
                      <a:pt x="318" y="116"/>
                    </a:lnTo>
                    <a:lnTo>
                      <a:pt x="316" y="116"/>
                    </a:lnTo>
                    <a:lnTo>
                      <a:pt x="314" y="114"/>
                    </a:lnTo>
                    <a:lnTo>
                      <a:pt x="310" y="114"/>
                    </a:lnTo>
                    <a:lnTo>
                      <a:pt x="306" y="112"/>
                    </a:lnTo>
                    <a:lnTo>
                      <a:pt x="304" y="112"/>
                    </a:lnTo>
                    <a:lnTo>
                      <a:pt x="298" y="112"/>
                    </a:lnTo>
                    <a:lnTo>
                      <a:pt x="296" y="114"/>
                    </a:lnTo>
                    <a:lnTo>
                      <a:pt x="294" y="116"/>
                    </a:lnTo>
                    <a:lnTo>
                      <a:pt x="294" y="122"/>
                    </a:lnTo>
                    <a:lnTo>
                      <a:pt x="294" y="126"/>
                    </a:lnTo>
                    <a:lnTo>
                      <a:pt x="294" y="126"/>
                    </a:lnTo>
                    <a:lnTo>
                      <a:pt x="300" y="130"/>
                    </a:lnTo>
                    <a:lnTo>
                      <a:pt x="304" y="134"/>
                    </a:lnTo>
                    <a:lnTo>
                      <a:pt x="304" y="134"/>
                    </a:lnTo>
                    <a:lnTo>
                      <a:pt x="302" y="138"/>
                    </a:lnTo>
                    <a:lnTo>
                      <a:pt x="302" y="140"/>
                    </a:lnTo>
                    <a:lnTo>
                      <a:pt x="296" y="146"/>
                    </a:lnTo>
                    <a:lnTo>
                      <a:pt x="294" y="150"/>
                    </a:lnTo>
                    <a:lnTo>
                      <a:pt x="292" y="154"/>
                    </a:lnTo>
                    <a:lnTo>
                      <a:pt x="288" y="154"/>
                    </a:lnTo>
                    <a:lnTo>
                      <a:pt x="286" y="156"/>
                    </a:lnTo>
                    <a:lnTo>
                      <a:pt x="282" y="156"/>
                    </a:lnTo>
                    <a:lnTo>
                      <a:pt x="280" y="158"/>
                    </a:lnTo>
                    <a:lnTo>
                      <a:pt x="276" y="162"/>
                    </a:lnTo>
                    <a:lnTo>
                      <a:pt x="272" y="162"/>
                    </a:lnTo>
                    <a:lnTo>
                      <a:pt x="266" y="162"/>
                    </a:lnTo>
                    <a:lnTo>
                      <a:pt x="264" y="162"/>
                    </a:lnTo>
                    <a:lnTo>
                      <a:pt x="260" y="164"/>
                    </a:lnTo>
                    <a:lnTo>
                      <a:pt x="252" y="168"/>
                    </a:lnTo>
                    <a:lnTo>
                      <a:pt x="244" y="170"/>
                    </a:lnTo>
                    <a:lnTo>
                      <a:pt x="240" y="174"/>
                    </a:lnTo>
                    <a:lnTo>
                      <a:pt x="236" y="178"/>
                    </a:lnTo>
                    <a:lnTo>
                      <a:pt x="232" y="180"/>
                    </a:lnTo>
                    <a:lnTo>
                      <a:pt x="230" y="180"/>
                    </a:lnTo>
                    <a:lnTo>
                      <a:pt x="226" y="178"/>
                    </a:lnTo>
                    <a:lnTo>
                      <a:pt x="226" y="176"/>
                    </a:lnTo>
                    <a:lnTo>
                      <a:pt x="226" y="176"/>
                    </a:lnTo>
                    <a:lnTo>
                      <a:pt x="220" y="176"/>
                    </a:lnTo>
                    <a:lnTo>
                      <a:pt x="216" y="178"/>
                    </a:lnTo>
                    <a:lnTo>
                      <a:pt x="212" y="176"/>
                    </a:lnTo>
                    <a:lnTo>
                      <a:pt x="208" y="176"/>
                    </a:lnTo>
                    <a:lnTo>
                      <a:pt x="200" y="172"/>
                    </a:lnTo>
                    <a:lnTo>
                      <a:pt x="192" y="168"/>
                    </a:lnTo>
                    <a:lnTo>
                      <a:pt x="190" y="164"/>
                    </a:lnTo>
                    <a:lnTo>
                      <a:pt x="186" y="164"/>
                    </a:lnTo>
                    <a:lnTo>
                      <a:pt x="176" y="164"/>
                    </a:lnTo>
                    <a:lnTo>
                      <a:pt x="170" y="164"/>
                    </a:lnTo>
                    <a:lnTo>
                      <a:pt x="168" y="162"/>
                    </a:lnTo>
                    <a:lnTo>
                      <a:pt x="166" y="164"/>
                    </a:lnTo>
                    <a:lnTo>
                      <a:pt x="166" y="166"/>
                    </a:lnTo>
                    <a:lnTo>
                      <a:pt x="162" y="166"/>
                    </a:lnTo>
                    <a:lnTo>
                      <a:pt x="156" y="168"/>
                    </a:lnTo>
                    <a:lnTo>
                      <a:pt x="146" y="166"/>
                    </a:lnTo>
                    <a:lnTo>
                      <a:pt x="138" y="168"/>
                    </a:lnTo>
                    <a:lnTo>
                      <a:pt x="132" y="166"/>
                    </a:lnTo>
                    <a:lnTo>
                      <a:pt x="128" y="168"/>
                    </a:lnTo>
                    <a:lnTo>
                      <a:pt x="124" y="168"/>
                    </a:lnTo>
                    <a:lnTo>
                      <a:pt x="122" y="166"/>
                    </a:lnTo>
                    <a:lnTo>
                      <a:pt x="120" y="162"/>
                    </a:lnTo>
                    <a:lnTo>
                      <a:pt x="120" y="158"/>
                    </a:lnTo>
                    <a:lnTo>
                      <a:pt x="116" y="154"/>
                    </a:lnTo>
                    <a:lnTo>
                      <a:pt x="114" y="152"/>
                    </a:lnTo>
                    <a:lnTo>
                      <a:pt x="112" y="148"/>
                    </a:lnTo>
                    <a:lnTo>
                      <a:pt x="112" y="148"/>
                    </a:lnTo>
                    <a:lnTo>
                      <a:pt x="110" y="146"/>
                    </a:lnTo>
                    <a:lnTo>
                      <a:pt x="108" y="144"/>
                    </a:lnTo>
                    <a:lnTo>
                      <a:pt x="108" y="144"/>
                    </a:lnTo>
                    <a:lnTo>
                      <a:pt x="106" y="142"/>
                    </a:lnTo>
                    <a:lnTo>
                      <a:pt x="106" y="140"/>
                    </a:lnTo>
                    <a:lnTo>
                      <a:pt x="106" y="140"/>
                    </a:lnTo>
                    <a:lnTo>
                      <a:pt x="106" y="140"/>
                    </a:lnTo>
                    <a:lnTo>
                      <a:pt x="102" y="140"/>
                    </a:lnTo>
                    <a:lnTo>
                      <a:pt x="98" y="140"/>
                    </a:lnTo>
                    <a:lnTo>
                      <a:pt x="94" y="136"/>
                    </a:lnTo>
                    <a:lnTo>
                      <a:pt x="92" y="136"/>
                    </a:lnTo>
                    <a:lnTo>
                      <a:pt x="92" y="136"/>
                    </a:lnTo>
                    <a:lnTo>
                      <a:pt x="90" y="134"/>
                    </a:lnTo>
                    <a:lnTo>
                      <a:pt x="88" y="134"/>
                    </a:lnTo>
                    <a:lnTo>
                      <a:pt x="84" y="132"/>
                    </a:lnTo>
                    <a:lnTo>
                      <a:pt x="76" y="130"/>
                    </a:lnTo>
                    <a:lnTo>
                      <a:pt x="76" y="130"/>
                    </a:lnTo>
                    <a:lnTo>
                      <a:pt x="74" y="130"/>
                    </a:lnTo>
                    <a:lnTo>
                      <a:pt x="70" y="130"/>
                    </a:lnTo>
                    <a:lnTo>
                      <a:pt x="66" y="130"/>
                    </a:lnTo>
                    <a:lnTo>
                      <a:pt x="54" y="128"/>
                    </a:lnTo>
                    <a:lnTo>
                      <a:pt x="50" y="126"/>
                    </a:lnTo>
                    <a:lnTo>
                      <a:pt x="48" y="122"/>
                    </a:lnTo>
                    <a:lnTo>
                      <a:pt x="48" y="120"/>
                    </a:lnTo>
                    <a:lnTo>
                      <a:pt x="48" y="120"/>
                    </a:lnTo>
                    <a:lnTo>
                      <a:pt x="48" y="118"/>
                    </a:lnTo>
                    <a:lnTo>
                      <a:pt x="50" y="116"/>
                    </a:lnTo>
                    <a:lnTo>
                      <a:pt x="50" y="114"/>
                    </a:lnTo>
                    <a:lnTo>
                      <a:pt x="50" y="112"/>
                    </a:lnTo>
                    <a:lnTo>
                      <a:pt x="48" y="110"/>
                    </a:lnTo>
                    <a:lnTo>
                      <a:pt x="50" y="108"/>
                    </a:lnTo>
                    <a:lnTo>
                      <a:pt x="50" y="106"/>
                    </a:lnTo>
                    <a:lnTo>
                      <a:pt x="48" y="104"/>
                    </a:lnTo>
                    <a:lnTo>
                      <a:pt x="46" y="100"/>
                    </a:lnTo>
                    <a:lnTo>
                      <a:pt x="44" y="100"/>
                    </a:lnTo>
                    <a:lnTo>
                      <a:pt x="44" y="98"/>
                    </a:lnTo>
                    <a:lnTo>
                      <a:pt x="42" y="96"/>
                    </a:lnTo>
                    <a:lnTo>
                      <a:pt x="40" y="94"/>
                    </a:lnTo>
                    <a:lnTo>
                      <a:pt x="40" y="92"/>
                    </a:lnTo>
                    <a:lnTo>
                      <a:pt x="40" y="90"/>
                    </a:lnTo>
                    <a:lnTo>
                      <a:pt x="38" y="88"/>
                    </a:lnTo>
                    <a:lnTo>
                      <a:pt x="36" y="86"/>
                    </a:lnTo>
                    <a:lnTo>
                      <a:pt x="34" y="86"/>
                    </a:lnTo>
                    <a:lnTo>
                      <a:pt x="34" y="86"/>
                    </a:lnTo>
                    <a:lnTo>
                      <a:pt x="32" y="84"/>
                    </a:lnTo>
                    <a:lnTo>
                      <a:pt x="30" y="84"/>
                    </a:lnTo>
                    <a:lnTo>
                      <a:pt x="28" y="86"/>
                    </a:lnTo>
                    <a:lnTo>
                      <a:pt x="28" y="86"/>
                    </a:lnTo>
                    <a:lnTo>
                      <a:pt x="26" y="86"/>
                    </a:lnTo>
                    <a:lnTo>
                      <a:pt x="24" y="84"/>
                    </a:lnTo>
                    <a:lnTo>
                      <a:pt x="24" y="82"/>
                    </a:lnTo>
                    <a:lnTo>
                      <a:pt x="22" y="82"/>
                    </a:lnTo>
                    <a:lnTo>
                      <a:pt x="18" y="84"/>
                    </a:lnTo>
                    <a:lnTo>
                      <a:pt x="18" y="84"/>
                    </a:lnTo>
                    <a:lnTo>
                      <a:pt x="16" y="86"/>
                    </a:lnTo>
                    <a:lnTo>
                      <a:pt x="16" y="86"/>
                    </a:lnTo>
                    <a:lnTo>
                      <a:pt x="14" y="84"/>
                    </a:lnTo>
                    <a:lnTo>
                      <a:pt x="14" y="82"/>
                    </a:lnTo>
                    <a:lnTo>
                      <a:pt x="12" y="82"/>
                    </a:lnTo>
                    <a:lnTo>
                      <a:pt x="12" y="80"/>
                    </a:lnTo>
                    <a:lnTo>
                      <a:pt x="8" y="78"/>
                    </a:lnTo>
                    <a:lnTo>
                      <a:pt x="8" y="76"/>
                    </a:lnTo>
                    <a:lnTo>
                      <a:pt x="6" y="76"/>
                    </a:lnTo>
                    <a:lnTo>
                      <a:pt x="4" y="74"/>
                    </a:lnTo>
                    <a:lnTo>
                      <a:pt x="4" y="72"/>
                    </a:lnTo>
                    <a:lnTo>
                      <a:pt x="4" y="72"/>
                    </a:lnTo>
                    <a:lnTo>
                      <a:pt x="2" y="70"/>
                    </a:lnTo>
                    <a:lnTo>
                      <a:pt x="2" y="70"/>
                    </a:lnTo>
                    <a:lnTo>
                      <a:pt x="2" y="70"/>
                    </a:lnTo>
                    <a:lnTo>
                      <a:pt x="2" y="72"/>
                    </a:lnTo>
                    <a:lnTo>
                      <a:pt x="0" y="70"/>
                    </a:lnTo>
                    <a:lnTo>
                      <a:pt x="0" y="68"/>
                    </a:lnTo>
                    <a:lnTo>
                      <a:pt x="0" y="66"/>
                    </a:lnTo>
                    <a:lnTo>
                      <a:pt x="0" y="64"/>
                    </a:lnTo>
                    <a:close/>
                  </a:path>
                </a:pathLst>
              </a:custGeom>
              <a:grpFill/>
              <a:ln w="6350">
                <a:solidFill>
                  <a:srgbClr val="202E50"/>
                </a:solidFill>
                <a:round/>
                <a:headEnd/>
                <a:tailEnd/>
              </a:ln>
            </p:spPr>
            <p:txBody>
              <a:bodyPr vert="horz" wrap="square" lIns="14645" tIns="7323" rIns="14645" bIns="7323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00095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00190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00285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00381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0476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600571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700666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800761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561710"/>
                <a:endParaRPr lang="en-US" sz="1106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37" name="Malaysia">
                <a:extLst>
                  <a:ext uri="{FF2B5EF4-FFF2-40B4-BE49-F238E27FC236}">
                    <a16:creationId xmlns:a16="http://schemas.microsoft.com/office/drawing/2014/main" id="{A5AABF25-A014-4AAA-8839-4EE1FD41906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285457" y="4249217"/>
                <a:ext cx="451671" cy="160764"/>
              </a:xfrm>
              <a:custGeom>
                <a:avLst/>
                <a:gdLst>
                  <a:gd name="T0" fmla="*/ 142 w 236"/>
                  <a:gd name="T1" fmla="*/ 60 h 84"/>
                  <a:gd name="T2" fmla="*/ 2 w 236"/>
                  <a:gd name="T3" fmla="*/ 26 h 84"/>
                  <a:gd name="T4" fmla="*/ 122 w 236"/>
                  <a:gd name="T5" fmla="*/ 74 h 84"/>
                  <a:gd name="T6" fmla="*/ 132 w 236"/>
                  <a:gd name="T7" fmla="*/ 84 h 84"/>
                  <a:gd name="T8" fmla="*/ 148 w 236"/>
                  <a:gd name="T9" fmla="*/ 80 h 84"/>
                  <a:gd name="T10" fmla="*/ 166 w 236"/>
                  <a:gd name="T11" fmla="*/ 80 h 84"/>
                  <a:gd name="T12" fmla="*/ 184 w 236"/>
                  <a:gd name="T13" fmla="*/ 66 h 84"/>
                  <a:gd name="T14" fmla="*/ 194 w 236"/>
                  <a:gd name="T15" fmla="*/ 42 h 84"/>
                  <a:gd name="T16" fmla="*/ 208 w 236"/>
                  <a:gd name="T17" fmla="*/ 38 h 84"/>
                  <a:gd name="T18" fmla="*/ 218 w 236"/>
                  <a:gd name="T19" fmla="*/ 40 h 84"/>
                  <a:gd name="T20" fmla="*/ 222 w 236"/>
                  <a:gd name="T21" fmla="*/ 36 h 84"/>
                  <a:gd name="T22" fmla="*/ 236 w 236"/>
                  <a:gd name="T23" fmla="*/ 28 h 84"/>
                  <a:gd name="T24" fmla="*/ 226 w 236"/>
                  <a:gd name="T25" fmla="*/ 24 h 84"/>
                  <a:gd name="T26" fmla="*/ 220 w 236"/>
                  <a:gd name="T27" fmla="*/ 20 h 84"/>
                  <a:gd name="T28" fmla="*/ 214 w 236"/>
                  <a:gd name="T29" fmla="*/ 18 h 84"/>
                  <a:gd name="T30" fmla="*/ 212 w 236"/>
                  <a:gd name="T31" fmla="*/ 12 h 84"/>
                  <a:gd name="T32" fmla="*/ 208 w 236"/>
                  <a:gd name="T33" fmla="*/ 8 h 84"/>
                  <a:gd name="T34" fmla="*/ 202 w 236"/>
                  <a:gd name="T35" fmla="*/ 6 h 84"/>
                  <a:gd name="T36" fmla="*/ 192 w 236"/>
                  <a:gd name="T37" fmla="*/ 26 h 84"/>
                  <a:gd name="T38" fmla="*/ 186 w 236"/>
                  <a:gd name="T39" fmla="*/ 30 h 84"/>
                  <a:gd name="T40" fmla="*/ 186 w 236"/>
                  <a:gd name="T41" fmla="*/ 32 h 84"/>
                  <a:gd name="T42" fmla="*/ 184 w 236"/>
                  <a:gd name="T43" fmla="*/ 36 h 84"/>
                  <a:gd name="T44" fmla="*/ 182 w 236"/>
                  <a:gd name="T45" fmla="*/ 36 h 84"/>
                  <a:gd name="T46" fmla="*/ 176 w 236"/>
                  <a:gd name="T47" fmla="*/ 36 h 84"/>
                  <a:gd name="T48" fmla="*/ 168 w 236"/>
                  <a:gd name="T49" fmla="*/ 44 h 84"/>
                  <a:gd name="T50" fmla="*/ 146 w 236"/>
                  <a:gd name="T51" fmla="*/ 60 h 84"/>
                  <a:gd name="T52" fmla="*/ 144 w 236"/>
                  <a:gd name="T53" fmla="*/ 66 h 84"/>
                  <a:gd name="T54" fmla="*/ 136 w 236"/>
                  <a:gd name="T55" fmla="*/ 76 h 84"/>
                  <a:gd name="T56" fmla="*/ 122 w 236"/>
                  <a:gd name="T57" fmla="*/ 72 h 84"/>
                  <a:gd name="T58" fmla="*/ 204 w 236"/>
                  <a:gd name="T59" fmla="*/ 2 h 84"/>
                  <a:gd name="T60" fmla="*/ 208 w 236"/>
                  <a:gd name="T61" fmla="*/ 2 h 84"/>
                  <a:gd name="T62" fmla="*/ 140 w 236"/>
                  <a:gd name="T63" fmla="*/ 66 h 84"/>
                  <a:gd name="T64" fmla="*/ 142 w 236"/>
                  <a:gd name="T65" fmla="*/ 64 h 84"/>
                  <a:gd name="T66" fmla="*/ 144 w 236"/>
                  <a:gd name="T67" fmla="*/ 64 h 84"/>
                  <a:gd name="T68" fmla="*/ 144 w 236"/>
                  <a:gd name="T69" fmla="*/ 60 h 84"/>
                  <a:gd name="T70" fmla="*/ 8 w 236"/>
                  <a:gd name="T71" fmla="*/ 10 h 84"/>
                  <a:gd name="T72" fmla="*/ 10 w 236"/>
                  <a:gd name="T73" fmla="*/ 18 h 84"/>
                  <a:gd name="T74" fmla="*/ 20 w 236"/>
                  <a:gd name="T75" fmla="*/ 20 h 84"/>
                  <a:gd name="T76" fmla="*/ 24 w 236"/>
                  <a:gd name="T77" fmla="*/ 16 h 84"/>
                  <a:gd name="T78" fmla="*/ 40 w 236"/>
                  <a:gd name="T79" fmla="*/ 30 h 84"/>
                  <a:gd name="T80" fmla="*/ 40 w 236"/>
                  <a:gd name="T81" fmla="*/ 46 h 84"/>
                  <a:gd name="T82" fmla="*/ 48 w 236"/>
                  <a:gd name="T83" fmla="*/ 60 h 84"/>
                  <a:gd name="T84" fmla="*/ 50 w 236"/>
                  <a:gd name="T85" fmla="*/ 68 h 84"/>
                  <a:gd name="T86" fmla="*/ 52 w 236"/>
                  <a:gd name="T87" fmla="*/ 76 h 84"/>
                  <a:gd name="T88" fmla="*/ 50 w 236"/>
                  <a:gd name="T89" fmla="*/ 76 h 84"/>
                  <a:gd name="T90" fmla="*/ 46 w 236"/>
                  <a:gd name="T91" fmla="*/ 76 h 84"/>
                  <a:gd name="T92" fmla="*/ 34 w 236"/>
                  <a:gd name="T93" fmla="*/ 72 h 84"/>
                  <a:gd name="T94" fmla="*/ 24 w 236"/>
                  <a:gd name="T95" fmla="*/ 66 h 84"/>
                  <a:gd name="T96" fmla="*/ 16 w 236"/>
                  <a:gd name="T97" fmla="*/ 56 h 84"/>
                  <a:gd name="T98" fmla="*/ 8 w 236"/>
                  <a:gd name="T99" fmla="*/ 44 h 84"/>
                  <a:gd name="T100" fmla="*/ 6 w 236"/>
                  <a:gd name="T101" fmla="*/ 36 h 84"/>
                  <a:gd name="T102" fmla="*/ 0 w 236"/>
                  <a:gd name="T103" fmla="*/ 12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236" h="84">
                    <a:moveTo>
                      <a:pt x="142" y="60"/>
                    </a:moveTo>
                    <a:lnTo>
                      <a:pt x="142" y="62"/>
                    </a:lnTo>
                    <a:lnTo>
                      <a:pt x="142" y="62"/>
                    </a:lnTo>
                    <a:lnTo>
                      <a:pt x="142" y="62"/>
                    </a:lnTo>
                    <a:lnTo>
                      <a:pt x="142" y="60"/>
                    </a:lnTo>
                    <a:lnTo>
                      <a:pt x="142" y="60"/>
                    </a:lnTo>
                    <a:close/>
                    <a:moveTo>
                      <a:pt x="0" y="22"/>
                    </a:moveTo>
                    <a:lnTo>
                      <a:pt x="0" y="24"/>
                    </a:lnTo>
                    <a:lnTo>
                      <a:pt x="2" y="26"/>
                    </a:lnTo>
                    <a:lnTo>
                      <a:pt x="2" y="26"/>
                    </a:lnTo>
                    <a:lnTo>
                      <a:pt x="2" y="24"/>
                    </a:lnTo>
                    <a:lnTo>
                      <a:pt x="0" y="24"/>
                    </a:lnTo>
                    <a:lnTo>
                      <a:pt x="0" y="22"/>
                    </a:lnTo>
                    <a:close/>
                    <a:moveTo>
                      <a:pt x="120" y="70"/>
                    </a:moveTo>
                    <a:lnTo>
                      <a:pt x="122" y="74"/>
                    </a:lnTo>
                    <a:lnTo>
                      <a:pt x="126" y="78"/>
                    </a:lnTo>
                    <a:lnTo>
                      <a:pt x="126" y="78"/>
                    </a:lnTo>
                    <a:lnTo>
                      <a:pt x="128" y="82"/>
                    </a:lnTo>
                    <a:lnTo>
                      <a:pt x="130" y="84"/>
                    </a:lnTo>
                    <a:lnTo>
                      <a:pt x="132" y="84"/>
                    </a:lnTo>
                    <a:lnTo>
                      <a:pt x="136" y="82"/>
                    </a:lnTo>
                    <a:lnTo>
                      <a:pt x="136" y="82"/>
                    </a:lnTo>
                    <a:lnTo>
                      <a:pt x="138" y="82"/>
                    </a:lnTo>
                    <a:lnTo>
                      <a:pt x="140" y="80"/>
                    </a:lnTo>
                    <a:lnTo>
                      <a:pt x="148" y="80"/>
                    </a:lnTo>
                    <a:lnTo>
                      <a:pt x="154" y="78"/>
                    </a:lnTo>
                    <a:lnTo>
                      <a:pt x="156" y="76"/>
                    </a:lnTo>
                    <a:lnTo>
                      <a:pt x="162" y="76"/>
                    </a:lnTo>
                    <a:lnTo>
                      <a:pt x="164" y="78"/>
                    </a:lnTo>
                    <a:lnTo>
                      <a:pt x="166" y="80"/>
                    </a:lnTo>
                    <a:lnTo>
                      <a:pt x="170" y="78"/>
                    </a:lnTo>
                    <a:lnTo>
                      <a:pt x="174" y="76"/>
                    </a:lnTo>
                    <a:lnTo>
                      <a:pt x="180" y="76"/>
                    </a:lnTo>
                    <a:lnTo>
                      <a:pt x="180" y="74"/>
                    </a:lnTo>
                    <a:lnTo>
                      <a:pt x="184" y="66"/>
                    </a:lnTo>
                    <a:lnTo>
                      <a:pt x="186" y="62"/>
                    </a:lnTo>
                    <a:lnTo>
                      <a:pt x="190" y="56"/>
                    </a:lnTo>
                    <a:lnTo>
                      <a:pt x="192" y="46"/>
                    </a:lnTo>
                    <a:lnTo>
                      <a:pt x="192" y="44"/>
                    </a:lnTo>
                    <a:lnTo>
                      <a:pt x="194" y="42"/>
                    </a:lnTo>
                    <a:lnTo>
                      <a:pt x="194" y="40"/>
                    </a:lnTo>
                    <a:lnTo>
                      <a:pt x="196" y="38"/>
                    </a:lnTo>
                    <a:lnTo>
                      <a:pt x="198" y="38"/>
                    </a:lnTo>
                    <a:lnTo>
                      <a:pt x="202" y="38"/>
                    </a:lnTo>
                    <a:lnTo>
                      <a:pt x="208" y="38"/>
                    </a:lnTo>
                    <a:lnTo>
                      <a:pt x="208" y="38"/>
                    </a:lnTo>
                    <a:lnTo>
                      <a:pt x="212" y="38"/>
                    </a:lnTo>
                    <a:lnTo>
                      <a:pt x="214" y="40"/>
                    </a:lnTo>
                    <a:lnTo>
                      <a:pt x="216" y="38"/>
                    </a:lnTo>
                    <a:lnTo>
                      <a:pt x="218" y="40"/>
                    </a:lnTo>
                    <a:lnTo>
                      <a:pt x="220" y="42"/>
                    </a:lnTo>
                    <a:lnTo>
                      <a:pt x="222" y="40"/>
                    </a:lnTo>
                    <a:lnTo>
                      <a:pt x="226" y="38"/>
                    </a:lnTo>
                    <a:lnTo>
                      <a:pt x="226" y="38"/>
                    </a:lnTo>
                    <a:lnTo>
                      <a:pt x="222" y="36"/>
                    </a:lnTo>
                    <a:lnTo>
                      <a:pt x="222" y="32"/>
                    </a:lnTo>
                    <a:lnTo>
                      <a:pt x="224" y="30"/>
                    </a:lnTo>
                    <a:lnTo>
                      <a:pt x="230" y="30"/>
                    </a:lnTo>
                    <a:lnTo>
                      <a:pt x="232" y="30"/>
                    </a:lnTo>
                    <a:lnTo>
                      <a:pt x="236" y="28"/>
                    </a:lnTo>
                    <a:lnTo>
                      <a:pt x="236" y="26"/>
                    </a:lnTo>
                    <a:lnTo>
                      <a:pt x="234" y="26"/>
                    </a:lnTo>
                    <a:lnTo>
                      <a:pt x="230" y="26"/>
                    </a:lnTo>
                    <a:lnTo>
                      <a:pt x="228" y="24"/>
                    </a:lnTo>
                    <a:lnTo>
                      <a:pt x="226" y="24"/>
                    </a:lnTo>
                    <a:lnTo>
                      <a:pt x="224" y="22"/>
                    </a:lnTo>
                    <a:lnTo>
                      <a:pt x="222" y="22"/>
                    </a:lnTo>
                    <a:lnTo>
                      <a:pt x="220" y="24"/>
                    </a:lnTo>
                    <a:lnTo>
                      <a:pt x="218" y="22"/>
                    </a:lnTo>
                    <a:lnTo>
                      <a:pt x="220" y="20"/>
                    </a:lnTo>
                    <a:lnTo>
                      <a:pt x="220" y="18"/>
                    </a:lnTo>
                    <a:lnTo>
                      <a:pt x="218" y="18"/>
                    </a:lnTo>
                    <a:lnTo>
                      <a:pt x="218" y="20"/>
                    </a:lnTo>
                    <a:lnTo>
                      <a:pt x="216" y="20"/>
                    </a:lnTo>
                    <a:lnTo>
                      <a:pt x="214" y="18"/>
                    </a:lnTo>
                    <a:lnTo>
                      <a:pt x="216" y="16"/>
                    </a:lnTo>
                    <a:lnTo>
                      <a:pt x="218" y="14"/>
                    </a:lnTo>
                    <a:lnTo>
                      <a:pt x="218" y="12"/>
                    </a:lnTo>
                    <a:lnTo>
                      <a:pt x="214" y="10"/>
                    </a:lnTo>
                    <a:lnTo>
                      <a:pt x="212" y="12"/>
                    </a:lnTo>
                    <a:lnTo>
                      <a:pt x="212" y="10"/>
                    </a:lnTo>
                    <a:lnTo>
                      <a:pt x="210" y="6"/>
                    </a:lnTo>
                    <a:lnTo>
                      <a:pt x="208" y="4"/>
                    </a:lnTo>
                    <a:lnTo>
                      <a:pt x="206" y="6"/>
                    </a:lnTo>
                    <a:lnTo>
                      <a:pt x="208" y="8"/>
                    </a:lnTo>
                    <a:lnTo>
                      <a:pt x="204" y="10"/>
                    </a:lnTo>
                    <a:lnTo>
                      <a:pt x="204" y="10"/>
                    </a:lnTo>
                    <a:lnTo>
                      <a:pt x="204" y="8"/>
                    </a:lnTo>
                    <a:lnTo>
                      <a:pt x="204" y="6"/>
                    </a:lnTo>
                    <a:lnTo>
                      <a:pt x="202" y="6"/>
                    </a:lnTo>
                    <a:lnTo>
                      <a:pt x="202" y="10"/>
                    </a:lnTo>
                    <a:lnTo>
                      <a:pt x="200" y="12"/>
                    </a:lnTo>
                    <a:lnTo>
                      <a:pt x="198" y="18"/>
                    </a:lnTo>
                    <a:lnTo>
                      <a:pt x="196" y="20"/>
                    </a:lnTo>
                    <a:lnTo>
                      <a:pt x="192" y="26"/>
                    </a:lnTo>
                    <a:lnTo>
                      <a:pt x="190" y="26"/>
                    </a:lnTo>
                    <a:lnTo>
                      <a:pt x="186" y="26"/>
                    </a:lnTo>
                    <a:lnTo>
                      <a:pt x="184" y="28"/>
                    </a:lnTo>
                    <a:lnTo>
                      <a:pt x="186" y="28"/>
                    </a:lnTo>
                    <a:lnTo>
                      <a:pt x="186" y="30"/>
                    </a:lnTo>
                    <a:lnTo>
                      <a:pt x="186" y="30"/>
                    </a:lnTo>
                    <a:lnTo>
                      <a:pt x="190" y="30"/>
                    </a:lnTo>
                    <a:lnTo>
                      <a:pt x="188" y="30"/>
                    </a:lnTo>
                    <a:lnTo>
                      <a:pt x="186" y="32"/>
                    </a:lnTo>
                    <a:lnTo>
                      <a:pt x="186" y="32"/>
                    </a:lnTo>
                    <a:lnTo>
                      <a:pt x="186" y="34"/>
                    </a:lnTo>
                    <a:lnTo>
                      <a:pt x="188" y="38"/>
                    </a:lnTo>
                    <a:lnTo>
                      <a:pt x="186" y="40"/>
                    </a:lnTo>
                    <a:lnTo>
                      <a:pt x="184" y="38"/>
                    </a:lnTo>
                    <a:lnTo>
                      <a:pt x="184" y="36"/>
                    </a:lnTo>
                    <a:lnTo>
                      <a:pt x="184" y="34"/>
                    </a:lnTo>
                    <a:lnTo>
                      <a:pt x="184" y="34"/>
                    </a:lnTo>
                    <a:lnTo>
                      <a:pt x="184" y="32"/>
                    </a:lnTo>
                    <a:lnTo>
                      <a:pt x="184" y="34"/>
                    </a:lnTo>
                    <a:lnTo>
                      <a:pt x="182" y="36"/>
                    </a:lnTo>
                    <a:lnTo>
                      <a:pt x="182" y="40"/>
                    </a:lnTo>
                    <a:lnTo>
                      <a:pt x="182" y="42"/>
                    </a:lnTo>
                    <a:lnTo>
                      <a:pt x="178" y="40"/>
                    </a:lnTo>
                    <a:lnTo>
                      <a:pt x="176" y="36"/>
                    </a:lnTo>
                    <a:lnTo>
                      <a:pt x="176" y="36"/>
                    </a:lnTo>
                    <a:lnTo>
                      <a:pt x="174" y="34"/>
                    </a:lnTo>
                    <a:lnTo>
                      <a:pt x="172" y="38"/>
                    </a:lnTo>
                    <a:lnTo>
                      <a:pt x="172" y="40"/>
                    </a:lnTo>
                    <a:lnTo>
                      <a:pt x="168" y="42"/>
                    </a:lnTo>
                    <a:lnTo>
                      <a:pt x="168" y="44"/>
                    </a:lnTo>
                    <a:lnTo>
                      <a:pt x="164" y="48"/>
                    </a:lnTo>
                    <a:lnTo>
                      <a:pt x="164" y="50"/>
                    </a:lnTo>
                    <a:lnTo>
                      <a:pt x="160" y="54"/>
                    </a:lnTo>
                    <a:lnTo>
                      <a:pt x="156" y="58"/>
                    </a:lnTo>
                    <a:lnTo>
                      <a:pt x="146" y="60"/>
                    </a:lnTo>
                    <a:lnTo>
                      <a:pt x="146" y="60"/>
                    </a:lnTo>
                    <a:lnTo>
                      <a:pt x="146" y="64"/>
                    </a:lnTo>
                    <a:lnTo>
                      <a:pt x="148" y="64"/>
                    </a:lnTo>
                    <a:lnTo>
                      <a:pt x="146" y="64"/>
                    </a:lnTo>
                    <a:lnTo>
                      <a:pt x="144" y="66"/>
                    </a:lnTo>
                    <a:lnTo>
                      <a:pt x="142" y="66"/>
                    </a:lnTo>
                    <a:lnTo>
                      <a:pt x="140" y="66"/>
                    </a:lnTo>
                    <a:lnTo>
                      <a:pt x="140" y="70"/>
                    </a:lnTo>
                    <a:lnTo>
                      <a:pt x="140" y="72"/>
                    </a:lnTo>
                    <a:lnTo>
                      <a:pt x="136" y="76"/>
                    </a:lnTo>
                    <a:lnTo>
                      <a:pt x="136" y="76"/>
                    </a:lnTo>
                    <a:lnTo>
                      <a:pt x="132" y="76"/>
                    </a:lnTo>
                    <a:lnTo>
                      <a:pt x="128" y="74"/>
                    </a:lnTo>
                    <a:lnTo>
                      <a:pt x="124" y="74"/>
                    </a:lnTo>
                    <a:lnTo>
                      <a:pt x="122" y="72"/>
                    </a:lnTo>
                    <a:lnTo>
                      <a:pt x="120" y="70"/>
                    </a:lnTo>
                    <a:lnTo>
                      <a:pt x="120" y="70"/>
                    </a:lnTo>
                    <a:close/>
                    <a:moveTo>
                      <a:pt x="206" y="0"/>
                    </a:moveTo>
                    <a:lnTo>
                      <a:pt x="204" y="2"/>
                    </a:lnTo>
                    <a:lnTo>
                      <a:pt x="204" y="2"/>
                    </a:lnTo>
                    <a:lnTo>
                      <a:pt x="206" y="2"/>
                    </a:lnTo>
                    <a:lnTo>
                      <a:pt x="206" y="0"/>
                    </a:lnTo>
                    <a:close/>
                    <a:moveTo>
                      <a:pt x="210" y="0"/>
                    </a:moveTo>
                    <a:lnTo>
                      <a:pt x="208" y="2"/>
                    </a:lnTo>
                    <a:lnTo>
                      <a:pt x="208" y="2"/>
                    </a:lnTo>
                    <a:lnTo>
                      <a:pt x="212" y="2"/>
                    </a:lnTo>
                    <a:lnTo>
                      <a:pt x="212" y="0"/>
                    </a:lnTo>
                    <a:lnTo>
                      <a:pt x="210" y="0"/>
                    </a:lnTo>
                    <a:close/>
                    <a:moveTo>
                      <a:pt x="142" y="64"/>
                    </a:moveTo>
                    <a:lnTo>
                      <a:pt x="140" y="66"/>
                    </a:lnTo>
                    <a:lnTo>
                      <a:pt x="142" y="64"/>
                    </a:lnTo>
                    <a:lnTo>
                      <a:pt x="142" y="64"/>
                    </a:lnTo>
                    <a:close/>
                    <a:moveTo>
                      <a:pt x="144" y="64"/>
                    </a:moveTo>
                    <a:lnTo>
                      <a:pt x="142" y="64"/>
                    </a:lnTo>
                    <a:lnTo>
                      <a:pt x="142" y="64"/>
                    </a:lnTo>
                    <a:lnTo>
                      <a:pt x="142" y="62"/>
                    </a:lnTo>
                    <a:lnTo>
                      <a:pt x="144" y="64"/>
                    </a:lnTo>
                    <a:close/>
                    <a:moveTo>
                      <a:pt x="144" y="60"/>
                    </a:moveTo>
                    <a:lnTo>
                      <a:pt x="146" y="64"/>
                    </a:lnTo>
                    <a:lnTo>
                      <a:pt x="144" y="64"/>
                    </a:lnTo>
                    <a:lnTo>
                      <a:pt x="142" y="62"/>
                    </a:lnTo>
                    <a:lnTo>
                      <a:pt x="142" y="60"/>
                    </a:lnTo>
                    <a:lnTo>
                      <a:pt x="144" y="60"/>
                    </a:lnTo>
                    <a:lnTo>
                      <a:pt x="144" y="60"/>
                    </a:lnTo>
                    <a:lnTo>
                      <a:pt x="144" y="60"/>
                    </a:lnTo>
                    <a:close/>
                    <a:moveTo>
                      <a:pt x="0" y="12"/>
                    </a:moveTo>
                    <a:lnTo>
                      <a:pt x="0" y="10"/>
                    </a:lnTo>
                    <a:lnTo>
                      <a:pt x="2" y="8"/>
                    </a:lnTo>
                    <a:lnTo>
                      <a:pt x="4" y="10"/>
                    </a:lnTo>
                    <a:lnTo>
                      <a:pt x="8" y="10"/>
                    </a:lnTo>
                    <a:lnTo>
                      <a:pt x="8" y="12"/>
                    </a:lnTo>
                    <a:lnTo>
                      <a:pt x="10" y="12"/>
                    </a:lnTo>
                    <a:lnTo>
                      <a:pt x="12" y="14"/>
                    </a:lnTo>
                    <a:lnTo>
                      <a:pt x="12" y="16"/>
                    </a:lnTo>
                    <a:lnTo>
                      <a:pt x="10" y="18"/>
                    </a:lnTo>
                    <a:lnTo>
                      <a:pt x="10" y="20"/>
                    </a:lnTo>
                    <a:lnTo>
                      <a:pt x="14" y="22"/>
                    </a:lnTo>
                    <a:lnTo>
                      <a:pt x="18" y="18"/>
                    </a:lnTo>
                    <a:lnTo>
                      <a:pt x="18" y="18"/>
                    </a:lnTo>
                    <a:lnTo>
                      <a:pt x="20" y="20"/>
                    </a:lnTo>
                    <a:lnTo>
                      <a:pt x="22" y="18"/>
                    </a:lnTo>
                    <a:lnTo>
                      <a:pt x="22" y="16"/>
                    </a:lnTo>
                    <a:lnTo>
                      <a:pt x="24" y="16"/>
                    </a:lnTo>
                    <a:lnTo>
                      <a:pt x="24" y="16"/>
                    </a:lnTo>
                    <a:lnTo>
                      <a:pt x="24" y="16"/>
                    </a:lnTo>
                    <a:lnTo>
                      <a:pt x="26" y="14"/>
                    </a:lnTo>
                    <a:lnTo>
                      <a:pt x="26" y="14"/>
                    </a:lnTo>
                    <a:lnTo>
                      <a:pt x="28" y="18"/>
                    </a:lnTo>
                    <a:lnTo>
                      <a:pt x="38" y="26"/>
                    </a:lnTo>
                    <a:lnTo>
                      <a:pt x="40" y="30"/>
                    </a:lnTo>
                    <a:lnTo>
                      <a:pt x="42" y="36"/>
                    </a:lnTo>
                    <a:lnTo>
                      <a:pt x="40" y="38"/>
                    </a:lnTo>
                    <a:lnTo>
                      <a:pt x="40" y="44"/>
                    </a:lnTo>
                    <a:lnTo>
                      <a:pt x="40" y="44"/>
                    </a:lnTo>
                    <a:lnTo>
                      <a:pt x="40" y="46"/>
                    </a:lnTo>
                    <a:lnTo>
                      <a:pt x="42" y="48"/>
                    </a:lnTo>
                    <a:lnTo>
                      <a:pt x="42" y="54"/>
                    </a:lnTo>
                    <a:lnTo>
                      <a:pt x="42" y="58"/>
                    </a:lnTo>
                    <a:lnTo>
                      <a:pt x="46" y="60"/>
                    </a:lnTo>
                    <a:lnTo>
                      <a:pt x="48" y="60"/>
                    </a:lnTo>
                    <a:lnTo>
                      <a:pt x="48" y="62"/>
                    </a:lnTo>
                    <a:lnTo>
                      <a:pt x="48" y="62"/>
                    </a:lnTo>
                    <a:lnTo>
                      <a:pt x="48" y="66"/>
                    </a:lnTo>
                    <a:lnTo>
                      <a:pt x="50" y="66"/>
                    </a:lnTo>
                    <a:lnTo>
                      <a:pt x="50" y="68"/>
                    </a:lnTo>
                    <a:lnTo>
                      <a:pt x="50" y="68"/>
                    </a:lnTo>
                    <a:lnTo>
                      <a:pt x="50" y="68"/>
                    </a:lnTo>
                    <a:lnTo>
                      <a:pt x="52" y="74"/>
                    </a:lnTo>
                    <a:lnTo>
                      <a:pt x="52" y="76"/>
                    </a:lnTo>
                    <a:lnTo>
                      <a:pt x="52" y="76"/>
                    </a:lnTo>
                    <a:lnTo>
                      <a:pt x="50" y="76"/>
                    </a:lnTo>
                    <a:lnTo>
                      <a:pt x="52" y="74"/>
                    </a:lnTo>
                    <a:lnTo>
                      <a:pt x="50" y="72"/>
                    </a:lnTo>
                    <a:lnTo>
                      <a:pt x="50" y="74"/>
                    </a:lnTo>
                    <a:lnTo>
                      <a:pt x="50" y="76"/>
                    </a:lnTo>
                    <a:lnTo>
                      <a:pt x="50" y="76"/>
                    </a:lnTo>
                    <a:lnTo>
                      <a:pt x="50" y="76"/>
                    </a:lnTo>
                    <a:lnTo>
                      <a:pt x="50" y="76"/>
                    </a:lnTo>
                    <a:lnTo>
                      <a:pt x="48" y="78"/>
                    </a:lnTo>
                    <a:lnTo>
                      <a:pt x="46" y="76"/>
                    </a:lnTo>
                    <a:lnTo>
                      <a:pt x="46" y="78"/>
                    </a:lnTo>
                    <a:lnTo>
                      <a:pt x="44" y="76"/>
                    </a:lnTo>
                    <a:lnTo>
                      <a:pt x="42" y="74"/>
                    </a:lnTo>
                    <a:lnTo>
                      <a:pt x="38" y="74"/>
                    </a:lnTo>
                    <a:lnTo>
                      <a:pt x="34" y="72"/>
                    </a:lnTo>
                    <a:lnTo>
                      <a:pt x="32" y="70"/>
                    </a:lnTo>
                    <a:lnTo>
                      <a:pt x="32" y="68"/>
                    </a:lnTo>
                    <a:lnTo>
                      <a:pt x="30" y="68"/>
                    </a:lnTo>
                    <a:lnTo>
                      <a:pt x="28" y="68"/>
                    </a:lnTo>
                    <a:lnTo>
                      <a:pt x="24" y="66"/>
                    </a:lnTo>
                    <a:lnTo>
                      <a:pt x="24" y="64"/>
                    </a:lnTo>
                    <a:lnTo>
                      <a:pt x="22" y="60"/>
                    </a:lnTo>
                    <a:lnTo>
                      <a:pt x="18" y="58"/>
                    </a:lnTo>
                    <a:lnTo>
                      <a:pt x="16" y="58"/>
                    </a:lnTo>
                    <a:lnTo>
                      <a:pt x="16" y="56"/>
                    </a:lnTo>
                    <a:lnTo>
                      <a:pt x="18" y="54"/>
                    </a:lnTo>
                    <a:lnTo>
                      <a:pt x="16" y="52"/>
                    </a:lnTo>
                    <a:lnTo>
                      <a:pt x="14" y="50"/>
                    </a:lnTo>
                    <a:lnTo>
                      <a:pt x="12" y="46"/>
                    </a:lnTo>
                    <a:lnTo>
                      <a:pt x="8" y="44"/>
                    </a:lnTo>
                    <a:lnTo>
                      <a:pt x="6" y="44"/>
                    </a:lnTo>
                    <a:lnTo>
                      <a:pt x="8" y="42"/>
                    </a:lnTo>
                    <a:lnTo>
                      <a:pt x="6" y="40"/>
                    </a:lnTo>
                    <a:lnTo>
                      <a:pt x="6" y="38"/>
                    </a:lnTo>
                    <a:lnTo>
                      <a:pt x="6" y="36"/>
                    </a:lnTo>
                    <a:lnTo>
                      <a:pt x="6" y="32"/>
                    </a:lnTo>
                    <a:lnTo>
                      <a:pt x="4" y="30"/>
                    </a:lnTo>
                    <a:lnTo>
                      <a:pt x="4" y="26"/>
                    </a:lnTo>
                    <a:lnTo>
                      <a:pt x="2" y="16"/>
                    </a:lnTo>
                    <a:lnTo>
                      <a:pt x="0" y="12"/>
                    </a:lnTo>
                    <a:close/>
                  </a:path>
                </a:pathLst>
              </a:custGeom>
              <a:grpFill/>
              <a:ln w="6350">
                <a:solidFill>
                  <a:srgbClr val="202E50"/>
                </a:solidFill>
                <a:round/>
                <a:headEnd/>
                <a:tailEnd/>
              </a:ln>
            </p:spPr>
            <p:txBody>
              <a:bodyPr vert="horz" wrap="square" lIns="14645" tIns="7323" rIns="14645" bIns="7323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00095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00190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00285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00381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0476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600571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700666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800761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561710"/>
                <a:endParaRPr lang="en-US" sz="1106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38" name="Laos">
                <a:extLst>
                  <a:ext uri="{FF2B5EF4-FFF2-40B4-BE49-F238E27FC236}">
                    <a16:creationId xmlns:a16="http://schemas.microsoft.com/office/drawing/2014/main" id="{BC6AF432-3E08-4EDE-8A2E-CBBCF49FBA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58663" y="3866445"/>
                <a:ext cx="191386" cy="222008"/>
              </a:xfrm>
              <a:custGeom>
                <a:avLst/>
                <a:gdLst>
                  <a:gd name="T0" fmla="*/ 14 w 100"/>
                  <a:gd name="T1" fmla="*/ 16 h 116"/>
                  <a:gd name="T2" fmla="*/ 18 w 100"/>
                  <a:gd name="T3" fmla="*/ 14 h 116"/>
                  <a:gd name="T4" fmla="*/ 18 w 100"/>
                  <a:gd name="T5" fmla="*/ 4 h 116"/>
                  <a:gd name="T6" fmla="*/ 24 w 100"/>
                  <a:gd name="T7" fmla="*/ 0 h 116"/>
                  <a:gd name="T8" fmla="*/ 32 w 100"/>
                  <a:gd name="T9" fmla="*/ 6 h 116"/>
                  <a:gd name="T10" fmla="*/ 32 w 100"/>
                  <a:gd name="T11" fmla="*/ 14 h 116"/>
                  <a:gd name="T12" fmla="*/ 44 w 100"/>
                  <a:gd name="T13" fmla="*/ 22 h 116"/>
                  <a:gd name="T14" fmla="*/ 54 w 100"/>
                  <a:gd name="T15" fmla="*/ 20 h 116"/>
                  <a:gd name="T16" fmla="*/ 60 w 100"/>
                  <a:gd name="T17" fmla="*/ 26 h 116"/>
                  <a:gd name="T18" fmla="*/ 62 w 100"/>
                  <a:gd name="T19" fmla="*/ 30 h 116"/>
                  <a:gd name="T20" fmla="*/ 58 w 100"/>
                  <a:gd name="T21" fmla="*/ 38 h 116"/>
                  <a:gd name="T22" fmla="*/ 50 w 100"/>
                  <a:gd name="T23" fmla="*/ 40 h 116"/>
                  <a:gd name="T24" fmla="*/ 52 w 100"/>
                  <a:gd name="T25" fmla="*/ 46 h 116"/>
                  <a:gd name="T26" fmla="*/ 56 w 100"/>
                  <a:gd name="T27" fmla="*/ 50 h 116"/>
                  <a:gd name="T28" fmla="*/ 66 w 100"/>
                  <a:gd name="T29" fmla="*/ 54 h 116"/>
                  <a:gd name="T30" fmla="*/ 74 w 100"/>
                  <a:gd name="T31" fmla="*/ 64 h 116"/>
                  <a:gd name="T32" fmla="*/ 80 w 100"/>
                  <a:gd name="T33" fmla="*/ 72 h 116"/>
                  <a:gd name="T34" fmla="*/ 86 w 100"/>
                  <a:gd name="T35" fmla="*/ 74 h 116"/>
                  <a:gd name="T36" fmla="*/ 88 w 100"/>
                  <a:gd name="T37" fmla="*/ 78 h 116"/>
                  <a:gd name="T38" fmla="*/ 90 w 100"/>
                  <a:gd name="T39" fmla="*/ 82 h 116"/>
                  <a:gd name="T40" fmla="*/ 96 w 100"/>
                  <a:gd name="T41" fmla="*/ 84 h 116"/>
                  <a:gd name="T42" fmla="*/ 98 w 100"/>
                  <a:gd name="T43" fmla="*/ 88 h 116"/>
                  <a:gd name="T44" fmla="*/ 100 w 100"/>
                  <a:gd name="T45" fmla="*/ 92 h 116"/>
                  <a:gd name="T46" fmla="*/ 98 w 100"/>
                  <a:gd name="T47" fmla="*/ 102 h 116"/>
                  <a:gd name="T48" fmla="*/ 96 w 100"/>
                  <a:gd name="T49" fmla="*/ 108 h 116"/>
                  <a:gd name="T50" fmla="*/ 90 w 100"/>
                  <a:gd name="T51" fmla="*/ 106 h 116"/>
                  <a:gd name="T52" fmla="*/ 82 w 100"/>
                  <a:gd name="T53" fmla="*/ 108 h 116"/>
                  <a:gd name="T54" fmla="*/ 86 w 100"/>
                  <a:gd name="T55" fmla="*/ 114 h 116"/>
                  <a:gd name="T56" fmla="*/ 80 w 100"/>
                  <a:gd name="T57" fmla="*/ 112 h 116"/>
                  <a:gd name="T58" fmla="*/ 72 w 100"/>
                  <a:gd name="T59" fmla="*/ 108 h 116"/>
                  <a:gd name="T60" fmla="*/ 74 w 100"/>
                  <a:gd name="T61" fmla="*/ 100 h 116"/>
                  <a:gd name="T62" fmla="*/ 74 w 100"/>
                  <a:gd name="T63" fmla="*/ 94 h 116"/>
                  <a:gd name="T64" fmla="*/ 72 w 100"/>
                  <a:gd name="T65" fmla="*/ 88 h 116"/>
                  <a:gd name="T66" fmla="*/ 68 w 100"/>
                  <a:gd name="T67" fmla="*/ 86 h 116"/>
                  <a:gd name="T68" fmla="*/ 64 w 100"/>
                  <a:gd name="T69" fmla="*/ 80 h 116"/>
                  <a:gd name="T70" fmla="*/ 64 w 100"/>
                  <a:gd name="T71" fmla="*/ 72 h 116"/>
                  <a:gd name="T72" fmla="*/ 60 w 100"/>
                  <a:gd name="T73" fmla="*/ 64 h 116"/>
                  <a:gd name="T74" fmla="*/ 48 w 100"/>
                  <a:gd name="T75" fmla="*/ 56 h 116"/>
                  <a:gd name="T76" fmla="*/ 36 w 100"/>
                  <a:gd name="T77" fmla="*/ 62 h 116"/>
                  <a:gd name="T78" fmla="*/ 26 w 100"/>
                  <a:gd name="T79" fmla="*/ 58 h 116"/>
                  <a:gd name="T80" fmla="*/ 20 w 100"/>
                  <a:gd name="T81" fmla="*/ 64 h 116"/>
                  <a:gd name="T82" fmla="*/ 16 w 100"/>
                  <a:gd name="T83" fmla="*/ 54 h 116"/>
                  <a:gd name="T84" fmla="*/ 16 w 100"/>
                  <a:gd name="T85" fmla="*/ 48 h 116"/>
                  <a:gd name="T86" fmla="*/ 16 w 100"/>
                  <a:gd name="T87" fmla="*/ 40 h 116"/>
                  <a:gd name="T88" fmla="*/ 8 w 100"/>
                  <a:gd name="T89" fmla="*/ 40 h 116"/>
                  <a:gd name="T90" fmla="*/ 8 w 100"/>
                  <a:gd name="T91" fmla="*/ 32 h 116"/>
                  <a:gd name="T92" fmla="*/ 0 w 100"/>
                  <a:gd name="T93" fmla="*/ 28 h 116"/>
                  <a:gd name="T94" fmla="*/ 6 w 100"/>
                  <a:gd name="T95" fmla="*/ 22 h 116"/>
                  <a:gd name="T96" fmla="*/ 6 w 100"/>
                  <a:gd name="T97" fmla="*/ 16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00" h="116">
                    <a:moveTo>
                      <a:pt x="12" y="14"/>
                    </a:moveTo>
                    <a:lnTo>
                      <a:pt x="12" y="14"/>
                    </a:lnTo>
                    <a:lnTo>
                      <a:pt x="14" y="16"/>
                    </a:lnTo>
                    <a:lnTo>
                      <a:pt x="18" y="16"/>
                    </a:lnTo>
                    <a:lnTo>
                      <a:pt x="20" y="16"/>
                    </a:lnTo>
                    <a:lnTo>
                      <a:pt x="18" y="14"/>
                    </a:lnTo>
                    <a:lnTo>
                      <a:pt x="18" y="10"/>
                    </a:lnTo>
                    <a:lnTo>
                      <a:pt x="18" y="8"/>
                    </a:lnTo>
                    <a:lnTo>
                      <a:pt x="18" y="4"/>
                    </a:lnTo>
                    <a:lnTo>
                      <a:pt x="18" y="2"/>
                    </a:lnTo>
                    <a:lnTo>
                      <a:pt x="18" y="0"/>
                    </a:lnTo>
                    <a:lnTo>
                      <a:pt x="24" y="0"/>
                    </a:lnTo>
                    <a:lnTo>
                      <a:pt x="24" y="2"/>
                    </a:lnTo>
                    <a:lnTo>
                      <a:pt x="28" y="4"/>
                    </a:lnTo>
                    <a:lnTo>
                      <a:pt x="32" y="6"/>
                    </a:lnTo>
                    <a:lnTo>
                      <a:pt x="32" y="8"/>
                    </a:lnTo>
                    <a:lnTo>
                      <a:pt x="34" y="12"/>
                    </a:lnTo>
                    <a:lnTo>
                      <a:pt x="32" y="14"/>
                    </a:lnTo>
                    <a:lnTo>
                      <a:pt x="38" y="18"/>
                    </a:lnTo>
                    <a:lnTo>
                      <a:pt x="40" y="22"/>
                    </a:lnTo>
                    <a:lnTo>
                      <a:pt x="44" y="22"/>
                    </a:lnTo>
                    <a:lnTo>
                      <a:pt x="48" y="22"/>
                    </a:lnTo>
                    <a:lnTo>
                      <a:pt x="50" y="20"/>
                    </a:lnTo>
                    <a:lnTo>
                      <a:pt x="54" y="20"/>
                    </a:lnTo>
                    <a:lnTo>
                      <a:pt x="56" y="22"/>
                    </a:lnTo>
                    <a:lnTo>
                      <a:pt x="60" y="24"/>
                    </a:lnTo>
                    <a:lnTo>
                      <a:pt x="60" y="26"/>
                    </a:lnTo>
                    <a:lnTo>
                      <a:pt x="60" y="28"/>
                    </a:lnTo>
                    <a:lnTo>
                      <a:pt x="62" y="28"/>
                    </a:lnTo>
                    <a:lnTo>
                      <a:pt x="62" y="30"/>
                    </a:lnTo>
                    <a:lnTo>
                      <a:pt x="60" y="32"/>
                    </a:lnTo>
                    <a:lnTo>
                      <a:pt x="60" y="36"/>
                    </a:lnTo>
                    <a:lnTo>
                      <a:pt x="58" y="38"/>
                    </a:lnTo>
                    <a:lnTo>
                      <a:pt x="56" y="38"/>
                    </a:lnTo>
                    <a:lnTo>
                      <a:pt x="52" y="40"/>
                    </a:lnTo>
                    <a:lnTo>
                      <a:pt x="50" y="40"/>
                    </a:lnTo>
                    <a:lnTo>
                      <a:pt x="50" y="42"/>
                    </a:lnTo>
                    <a:lnTo>
                      <a:pt x="54" y="44"/>
                    </a:lnTo>
                    <a:lnTo>
                      <a:pt x="52" y="46"/>
                    </a:lnTo>
                    <a:lnTo>
                      <a:pt x="52" y="48"/>
                    </a:lnTo>
                    <a:lnTo>
                      <a:pt x="54" y="48"/>
                    </a:lnTo>
                    <a:lnTo>
                      <a:pt x="56" y="50"/>
                    </a:lnTo>
                    <a:lnTo>
                      <a:pt x="60" y="52"/>
                    </a:lnTo>
                    <a:lnTo>
                      <a:pt x="64" y="54"/>
                    </a:lnTo>
                    <a:lnTo>
                      <a:pt x="66" y="54"/>
                    </a:lnTo>
                    <a:lnTo>
                      <a:pt x="68" y="58"/>
                    </a:lnTo>
                    <a:lnTo>
                      <a:pt x="72" y="60"/>
                    </a:lnTo>
                    <a:lnTo>
                      <a:pt x="74" y="64"/>
                    </a:lnTo>
                    <a:lnTo>
                      <a:pt x="74" y="64"/>
                    </a:lnTo>
                    <a:lnTo>
                      <a:pt x="78" y="70"/>
                    </a:lnTo>
                    <a:lnTo>
                      <a:pt x="80" y="72"/>
                    </a:lnTo>
                    <a:lnTo>
                      <a:pt x="80" y="72"/>
                    </a:lnTo>
                    <a:lnTo>
                      <a:pt x="84" y="72"/>
                    </a:lnTo>
                    <a:lnTo>
                      <a:pt x="86" y="74"/>
                    </a:lnTo>
                    <a:lnTo>
                      <a:pt x="86" y="76"/>
                    </a:lnTo>
                    <a:lnTo>
                      <a:pt x="88" y="78"/>
                    </a:lnTo>
                    <a:lnTo>
                      <a:pt x="88" y="78"/>
                    </a:lnTo>
                    <a:lnTo>
                      <a:pt x="90" y="78"/>
                    </a:lnTo>
                    <a:lnTo>
                      <a:pt x="90" y="82"/>
                    </a:lnTo>
                    <a:lnTo>
                      <a:pt x="90" y="82"/>
                    </a:lnTo>
                    <a:lnTo>
                      <a:pt x="94" y="82"/>
                    </a:lnTo>
                    <a:lnTo>
                      <a:pt x="94" y="84"/>
                    </a:lnTo>
                    <a:lnTo>
                      <a:pt x="96" y="84"/>
                    </a:lnTo>
                    <a:lnTo>
                      <a:pt x="98" y="84"/>
                    </a:lnTo>
                    <a:lnTo>
                      <a:pt x="100" y="86"/>
                    </a:lnTo>
                    <a:lnTo>
                      <a:pt x="98" y="88"/>
                    </a:lnTo>
                    <a:lnTo>
                      <a:pt x="98" y="90"/>
                    </a:lnTo>
                    <a:lnTo>
                      <a:pt x="98" y="92"/>
                    </a:lnTo>
                    <a:lnTo>
                      <a:pt x="100" y="92"/>
                    </a:lnTo>
                    <a:lnTo>
                      <a:pt x="100" y="96"/>
                    </a:lnTo>
                    <a:lnTo>
                      <a:pt x="96" y="98"/>
                    </a:lnTo>
                    <a:lnTo>
                      <a:pt x="98" y="102"/>
                    </a:lnTo>
                    <a:lnTo>
                      <a:pt x="98" y="104"/>
                    </a:lnTo>
                    <a:lnTo>
                      <a:pt x="98" y="106"/>
                    </a:lnTo>
                    <a:lnTo>
                      <a:pt x="96" y="108"/>
                    </a:lnTo>
                    <a:lnTo>
                      <a:pt x="94" y="108"/>
                    </a:lnTo>
                    <a:lnTo>
                      <a:pt x="92" y="106"/>
                    </a:lnTo>
                    <a:lnTo>
                      <a:pt x="90" y="106"/>
                    </a:lnTo>
                    <a:lnTo>
                      <a:pt x="88" y="104"/>
                    </a:lnTo>
                    <a:lnTo>
                      <a:pt x="84" y="104"/>
                    </a:lnTo>
                    <a:lnTo>
                      <a:pt x="82" y="108"/>
                    </a:lnTo>
                    <a:lnTo>
                      <a:pt x="86" y="110"/>
                    </a:lnTo>
                    <a:lnTo>
                      <a:pt x="84" y="112"/>
                    </a:lnTo>
                    <a:lnTo>
                      <a:pt x="86" y="114"/>
                    </a:lnTo>
                    <a:lnTo>
                      <a:pt x="86" y="116"/>
                    </a:lnTo>
                    <a:lnTo>
                      <a:pt x="82" y="114"/>
                    </a:lnTo>
                    <a:lnTo>
                      <a:pt x="80" y="112"/>
                    </a:lnTo>
                    <a:lnTo>
                      <a:pt x="76" y="112"/>
                    </a:lnTo>
                    <a:lnTo>
                      <a:pt x="74" y="110"/>
                    </a:lnTo>
                    <a:lnTo>
                      <a:pt x="72" y="108"/>
                    </a:lnTo>
                    <a:lnTo>
                      <a:pt x="72" y="106"/>
                    </a:lnTo>
                    <a:lnTo>
                      <a:pt x="74" y="104"/>
                    </a:lnTo>
                    <a:lnTo>
                      <a:pt x="74" y="100"/>
                    </a:lnTo>
                    <a:lnTo>
                      <a:pt x="74" y="98"/>
                    </a:lnTo>
                    <a:lnTo>
                      <a:pt x="74" y="96"/>
                    </a:lnTo>
                    <a:lnTo>
                      <a:pt x="74" y="94"/>
                    </a:lnTo>
                    <a:lnTo>
                      <a:pt x="76" y="92"/>
                    </a:lnTo>
                    <a:lnTo>
                      <a:pt x="74" y="90"/>
                    </a:lnTo>
                    <a:lnTo>
                      <a:pt x="72" y="88"/>
                    </a:lnTo>
                    <a:lnTo>
                      <a:pt x="72" y="86"/>
                    </a:lnTo>
                    <a:lnTo>
                      <a:pt x="70" y="86"/>
                    </a:lnTo>
                    <a:lnTo>
                      <a:pt x="68" y="86"/>
                    </a:lnTo>
                    <a:lnTo>
                      <a:pt x="66" y="82"/>
                    </a:lnTo>
                    <a:lnTo>
                      <a:pt x="64" y="82"/>
                    </a:lnTo>
                    <a:lnTo>
                      <a:pt x="64" y="80"/>
                    </a:lnTo>
                    <a:lnTo>
                      <a:pt x="64" y="76"/>
                    </a:lnTo>
                    <a:lnTo>
                      <a:pt x="62" y="72"/>
                    </a:lnTo>
                    <a:lnTo>
                      <a:pt x="64" y="72"/>
                    </a:lnTo>
                    <a:lnTo>
                      <a:pt x="64" y="70"/>
                    </a:lnTo>
                    <a:lnTo>
                      <a:pt x="62" y="66"/>
                    </a:lnTo>
                    <a:lnTo>
                      <a:pt x="60" y="64"/>
                    </a:lnTo>
                    <a:lnTo>
                      <a:pt x="54" y="60"/>
                    </a:lnTo>
                    <a:lnTo>
                      <a:pt x="52" y="56"/>
                    </a:lnTo>
                    <a:lnTo>
                      <a:pt x="48" y="56"/>
                    </a:lnTo>
                    <a:lnTo>
                      <a:pt x="44" y="56"/>
                    </a:lnTo>
                    <a:lnTo>
                      <a:pt x="40" y="62"/>
                    </a:lnTo>
                    <a:lnTo>
                      <a:pt x="36" y="62"/>
                    </a:lnTo>
                    <a:lnTo>
                      <a:pt x="34" y="60"/>
                    </a:lnTo>
                    <a:lnTo>
                      <a:pt x="30" y="60"/>
                    </a:lnTo>
                    <a:lnTo>
                      <a:pt x="26" y="58"/>
                    </a:lnTo>
                    <a:lnTo>
                      <a:pt x="22" y="60"/>
                    </a:lnTo>
                    <a:lnTo>
                      <a:pt x="22" y="62"/>
                    </a:lnTo>
                    <a:lnTo>
                      <a:pt x="20" y="64"/>
                    </a:lnTo>
                    <a:lnTo>
                      <a:pt x="16" y="64"/>
                    </a:lnTo>
                    <a:lnTo>
                      <a:pt x="16" y="58"/>
                    </a:lnTo>
                    <a:lnTo>
                      <a:pt x="16" y="54"/>
                    </a:lnTo>
                    <a:lnTo>
                      <a:pt x="14" y="50"/>
                    </a:lnTo>
                    <a:lnTo>
                      <a:pt x="16" y="50"/>
                    </a:lnTo>
                    <a:lnTo>
                      <a:pt x="16" y="48"/>
                    </a:lnTo>
                    <a:lnTo>
                      <a:pt x="14" y="44"/>
                    </a:lnTo>
                    <a:lnTo>
                      <a:pt x="16" y="42"/>
                    </a:lnTo>
                    <a:lnTo>
                      <a:pt x="16" y="40"/>
                    </a:lnTo>
                    <a:lnTo>
                      <a:pt x="12" y="40"/>
                    </a:lnTo>
                    <a:lnTo>
                      <a:pt x="10" y="42"/>
                    </a:lnTo>
                    <a:lnTo>
                      <a:pt x="8" y="40"/>
                    </a:lnTo>
                    <a:lnTo>
                      <a:pt x="6" y="38"/>
                    </a:lnTo>
                    <a:lnTo>
                      <a:pt x="8" y="36"/>
                    </a:lnTo>
                    <a:lnTo>
                      <a:pt x="8" y="32"/>
                    </a:lnTo>
                    <a:lnTo>
                      <a:pt x="4" y="28"/>
                    </a:lnTo>
                    <a:lnTo>
                      <a:pt x="2" y="30"/>
                    </a:lnTo>
                    <a:lnTo>
                      <a:pt x="0" y="28"/>
                    </a:lnTo>
                    <a:lnTo>
                      <a:pt x="2" y="24"/>
                    </a:lnTo>
                    <a:lnTo>
                      <a:pt x="2" y="24"/>
                    </a:lnTo>
                    <a:lnTo>
                      <a:pt x="6" y="22"/>
                    </a:lnTo>
                    <a:lnTo>
                      <a:pt x="4" y="20"/>
                    </a:lnTo>
                    <a:lnTo>
                      <a:pt x="6" y="18"/>
                    </a:lnTo>
                    <a:lnTo>
                      <a:pt x="6" y="16"/>
                    </a:lnTo>
                    <a:lnTo>
                      <a:pt x="10" y="16"/>
                    </a:lnTo>
                    <a:lnTo>
                      <a:pt x="12" y="14"/>
                    </a:lnTo>
                    <a:close/>
                  </a:path>
                </a:pathLst>
              </a:custGeom>
              <a:grpFill/>
              <a:ln w="6350">
                <a:solidFill>
                  <a:srgbClr val="202E50"/>
                </a:solidFill>
                <a:round/>
                <a:headEnd/>
                <a:tailEnd/>
              </a:ln>
            </p:spPr>
            <p:txBody>
              <a:bodyPr vert="horz" wrap="square" lIns="14645" tIns="7323" rIns="14645" bIns="7323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00095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00190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00285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00381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0476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600571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700666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800761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561710"/>
                <a:endParaRPr lang="en-US" sz="1106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39" name="Japan">
                <a:extLst>
                  <a:ext uri="{FF2B5EF4-FFF2-40B4-BE49-F238E27FC236}">
                    <a16:creationId xmlns:a16="http://schemas.microsoft.com/office/drawing/2014/main" id="{1C309FE5-371E-4874-A17A-C73F4407D33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06027" y="3097074"/>
                <a:ext cx="371289" cy="715784"/>
              </a:xfrm>
              <a:custGeom>
                <a:avLst/>
                <a:gdLst>
                  <a:gd name="T0" fmla="*/ 80 w 194"/>
                  <a:gd name="T1" fmla="*/ 180 h 374"/>
                  <a:gd name="T2" fmla="*/ 6 w 194"/>
                  <a:gd name="T3" fmla="*/ 372 h 374"/>
                  <a:gd name="T4" fmla="*/ 44 w 194"/>
                  <a:gd name="T5" fmla="*/ 336 h 374"/>
                  <a:gd name="T6" fmla="*/ 52 w 194"/>
                  <a:gd name="T7" fmla="*/ 316 h 374"/>
                  <a:gd name="T8" fmla="*/ 56 w 194"/>
                  <a:gd name="T9" fmla="*/ 308 h 374"/>
                  <a:gd name="T10" fmla="*/ 122 w 194"/>
                  <a:gd name="T11" fmla="*/ 66 h 374"/>
                  <a:gd name="T12" fmla="*/ 134 w 194"/>
                  <a:gd name="T13" fmla="*/ 76 h 374"/>
                  <a:gd name="T14" fmla="*/ 128 w 194"/>
                  <a:gd name="T15" fmla="*/ 52 h 374"/>
                  <a:gd name="T16" fmla="*/ 138 w 194"/>
                  <a:gd name="T17" fmla="*/ 44 h 374"/>
                  <a:gd name="T18" fmla="*/ 140 w 194"/>
                  <a:gd name="T19" fmla="*/ 30 h 374"/>
                  <a:gd name="T20" fmla="*/ 134 w 194"/>
                  <a:gd name="T21" fmla="*/ 0 h 374"/>
                  <a:gd name="T22" fmla="*/ 160 w 194"/>
                  <a:gd name="T23" fmla="*/ 20 h 374"/>
                  <a:gd name="T24" fmla="*/ 184 w 194"/>
                  <a:gd name="T25" fmla="*/ 18 h 374"/>
                  <a:gd name="T26" fmla="*/ 192 w 194"/>
                  <a:gd name="T27" fmla="*/ 32 h 374"/>
                  <a:gd name="T28" fmla="*/ 182 w 194"/>
                  <a:gd name="T29" fmla="*/ 42 h 374"/>
                  <a:gd name="T30" fmla="*/ 168 w 194"/>
                  <a:gd name="T31" fmla="*/ 64 h 374"/>
                  <a:gd name="T32" fmla="*/ 142 w 194"/>
                  <a:gd name="T33" fmla="*/ 58 h 374"/>
                  <a:gd name="T34" fmla="*/ 148 w 194"/>
                  <a:gd name="T35" fmla="*/ 66 h 374"/>
                  <a:gd name="T36" fmla="*/ 132 w 194"/>
                  <a:gd name="T37" fmla="*/ 144 h 374"/>
                  <a:gd name="T38" fmla="*/ 134 w 194"/>
                  <a:gd name="T39" fmla="*/ 146 h 374"/>
                  <a:gd name="T40" fmla="*/ 42 w 194"/>
                  <a:gd name="T41" fmla="*/ 232 h 374"/>
                  <a:gd name="T42" fmla="*/ 36 w 194"/>
                  <a:gd name="T43" fmla="*/ 238 h 374"/>
                  <a:gd name="T44" fmla="*/ 58 w 194"/>
                  <a:gd name="T45" fmla="*/ 240 h 374"/>
                  <a:gd name="T46" fmla="*/ 52 w 194"/>
                  <a:gd name="T47" fmla="*/ 244 h 374"/>
                  <a:gd name="T48" fmla="*/ 106 w 194"/>
                  <a:gd name="T49" fmla="*/ 206 h 374"/>
                  <a:gd name="T50" fmla="*/ 86 w 194"/>
                  <a:gd name="T51" fmla="*/ 234 h 374"/>
                  <a:gd name="T52" fmla="*/ 96 w 194"/>
                  <a:gd name="T53" fmla="*/ 222 h 374"/>
                  <a:gd name="T54" fmla="*/ 98 w 194"/>
                  <a:gd name="T55" fmla="*/ 210 h 374"/>
                  <a:gd name="T56" fmla="*/ 80 w 194"/>
                  <a:gd name="T57" fmla="*/ 220 h 374"/>
                  <a:gd name="T58" fmla="*/ 68 w 194"/>
                  <a:gd name="T59" fmla="*/ 274 h 374"/>
                  <a:gd name="T60" fmla="*/ 72 w 194"/>
                  <a:gd name="T61" fmla="*/ 270 h 374"/>
                  <a:gd name="T62" fmla="*/ 74 w 194"/>
                  <a:gd name="T63" fmla="*/ 256 h 374"/>
                  <a:gd name="T64" fmla="*/ 74 w 194"/>
                  <a:gd name="T65" fmla="*/ 228 h 374"/>
                  <a:gd name="T66" fmla="*/ 62 w 194"/>
                  <a:gd name="T67" fmla="*/ 220 h 374"/>
                  <a:gd name="T68" fmla="*/ 78 w 194"/>
                  <a:gd name="T69" fmla="*/ 208 h 374"/>
                  <a:gd name="T70" fmla="*/ 98 w 194"/>
                  <a:gd name="T71" fmla="*/ 204 h 374"/>
                  <a:gd name="T72" fmla="*/ 110 w 194"/>
                  <a:gd name="T73" fmla="*/ 214 h 374"/>
                  <a:gd name="T74" fmla="*/ 124 w 194"/>
                  <a:gd name="T75" fmla="*/ 210 h 374"/>
                  <a:gd name="T76" fmla="*/ 128 w 194"/>
                  <a:gd name="T77" fmla="*/ 194 h 374"/>
                  <a:gd name="T78" fmla="*/ 132 w 194"/>
                  <a:gd name="T79" fmla="*/ 200 h 374"/>
                  <a:gd name="T80" fmla="*/ 150 w 194"/>
                  <a:gd name="T81" fmla="*/ 192 h 374"/>
                  <a:gd name="T82" fmla="*/ 158 w 194"/>
                  <a:gd name="T83" fmla="*/ 184 h 374"/>
                  <a:gd name="T84" fmla="*/ 168 w 194"/>
                  <a:gd name="T85" fmla="*/ 192 h 374"/>
                  <a:gd name="T86" fmla="*/ 168 w 194"/>
                  <a:gd name="T87" fmla="*/ 154 h 374"/>
                  <a:gd name="T88" fmla="*/ 168 w 194"/>
                  <a:gd name="T89" fmla="*/ 128 h 374"/>
                  <a:gd name="T90" fmla="*/ 168 w 194"/>
                  <a:gd name="T91" fmla="*/ 106 h 374"/>
                  <a:gd name="T92" fmla="*/ 150 w 194"/>
                  <a:gd name="T93" fmla="*/ 78 h 374"/>
                  <a:gd name="T94" fmla="*/ 152 w 194"/>
                  <a:gd name="T95" fmla="*/ 82 h 374"/>
                  <a:gd name="T96" fmla="*/ 142 w 194"/>
                  <a:gd name="T97" fmla="*/ 82 h 374"/>
                  <a:gd name="T98" fmla="*/ 140 w 194"/>
                  <a:gd name="T99" fmla="*/ 104 h 374"/>
                  <a:gd name="T100" fmla="*/ 144 w 194"/>
                  <a:gd name="T101" fmla="*/ 138 h 374"/>
                  <a:gd name="T102" fmla="*/ 120 w 194"/>
                  <a:gd name="T103" fmla="*/ 162 h 374"/>
                  <a:gd name="T104" fmla="*/ 114 w 194"/>
                  <a:gd name="T105" fmla="*/ 158 h 374"/>
                  <a:gd name="T106" fmla="*/ 112 w 194"/>
                  <a:gd name="T107" fmla="*/ 184 h 374"/>
                  <a:gd name="T108" fmla="*/ 102 w 194"/>
                  <a:gd name="T109" fmla="*/ 186 h 374"/>
                  <a:gd name="T110" fmla="*/ 72 w 194"/>
                  <a:gd name="T111" fmla="*/ 196 h 374"/>
                  <a:gd name="T112" fmla="*/ 60 w 194"/>
                  <a:gd name="T113" fmla="*/ 216 h 374"/>
                  <a:gd name="T114" fmla="*/ 48 w 194"/>
                  <a:gd name="T115" fmla="*/ 228 h 374"/>
                  <a:gd name="T116" fmla="*/ 50 w 194"/>
                  <a:gd name="T117" fmla="*/ 238 h 374"/>
                  <a:gd name="T118" fmla="*/ 52 w 194"/>
                  <a:gd name="T119" fmla="*/ 232 h 374"/>
                  <a:gd name="T120" fmla="*/ 58 w 194"/>
                  <a:gd name="T121" fmla="*/ 250 h 374"/>
                  <a:gd name="T122" fmla="*/ 64 w 194"/>
                  <a:gd name="T123" fmla="*/ 254 h 3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94" h="374">
                    <a:moveTo>
                      <a:pt x="78" y="180"/>
                    </a:moveTo>
                    <a:lnTo>
                      <a:pt x="78" y="180"/>
                    </a:lnTo>
                    <a:lnTo>
                      <a:pt x="78" y="180"/>
                    </a:lnTo>
                    <a:lnTo>
                      <a:pt x="76" y="180"/>
                    </a:lnTo>
                    <a:lnTo>
                      <a:pt x="78" y="180"/>
                    </a:lnTo>
                    <a:close/>
                    <a:moveTo>
                      <a:pt x="78" y="180"/>
                    </a:moveTo>
                    <a:lnTo>
                      <a:pt x="78" y="178"/>
                    </a:lnTo>
                    <a:lnTo>
                      <a:pt x="80" y="176"/>
                    </a:lnTo>
                    <a:lnTo>
                      <a:pt x="80" y="176"/>
                    </a:lnTo>
                    <a:lnTo>
                      <a:pt x="82" y="178"/>
                    </a:lnTo>
                    <a:lnTo>
                      <a:pt x="80" y="180"/>
                    </a:lnTo>
                    <a:lnTo>
                      <a:pt x="78" y="180"/>
                    </a:lnTo>
                    <a:close/>
                    <a:moveTo>
                      <a:pt x="2" y="372"/>
                    </a:moveTo>
                    <a:lnTo>
                      <a:pt x="2" y="370"/>
                    </a:lnTo>
                    <a:lnTo>
                      <a:pt x="0" y="370"/>
                    </a:lnTo>
                    <a:lnTo>
                      <a:pt x="0" y="374"/>
                    </a:lnTo>
                    <a:lnTo>
                      <a:pt x="2" y="374"/>
                    </a:lnTo>
                    <a:lnTo>
                      <a:pt x="2" y="372"/>
                    </a:lnTo>
                    <a:close/>
                    <a:moveTo>
                      <a:pt x="4" y="370"/>
                    </a:moveTo>
                    <a:lnTo>
                      <a:pt x="4" y="368"/>
                    </a:lnTo>
                    <a:lnTo>
                      <a:pt x="6" y="370"/>
                    </a:lnTo>
                    <a:lnTo>
                      <a:pt x="6" y="372"/>
                    </a:lnTo>
                    <a:lnTo>
                      <a:pt x="4" y="372"/>
                    </a:lnTo>
                    <a:lnTo>
                      <a:pt x="4" y="370"/>
                    </a:lnTo>
                    <a:close/>
                    <a:moveTo>
                      <a:pt x="16" y="362"/>
                    </a:moveTo>
                    <a:lnTo>
                      <a:pt x="14" y="364"/>
                    </a:lnTo>
                    <a:lnTo>
                      <a:pt x="16" y="366"/>
                    </a:lnTo>
                    <a:lnTo>
                      <a:pt x="18" y="366"/>
                    </a:lnTo>
                    <a:lnTo>
                      <a:pt x="18" y="364"/>
                    </a:lnTo>
                    <a:lnTo>
                      <a:pt x="16" y="362"/>
                    </a:lnTo>
                    <a:close/>
                    <a:moveTo>
                      <a:pt x="42" y="340"/>
                    </a:moveTo>
                    <a:lnTo>
                      <a:pt x="40" y="338"/>
                    </a:lnTo>
                    <a:lnTo>
                      <a:pt x="44" y="336"/>
                    </a:lnTo>
                    <a:lnTo>
                      <a:pt x="44" y="334"/>
                    </a:lnTo>
                    <a:lnTo>
                      <a:pt x="44" y="334"/>
                    </a:lnTo>
                    <a:lnTo>
                      <a:pt x="44" y="332"/>
                    </a:lnTo>
                    <a:lnTo>
                      <a:pt x="46" y="330"/>
                    </a:lnTo>
                    <a:lnTo>
                      <a:pt x="48" y="332"/>
                    </a:lnTo>
                    <a:lnTo>
                      <a:pt x="46" y="334"/>
                    </a:lnTo>
                    <a:lnTo>
                      <a:pt x="46" y="336"/>
                    </a:lnTo>
                    <a:lnTo>
                      <a:pt x="44" y="338"/>
                    </a:lnTo>
                    <a:lnTo>
                      <a:pt x="44" y="340"/>
                    </a:lnTo>
                    <a:lnTo>
                      <a:pt x="42" y="340"/>
                    </a:lnTo>
                    <a:close/>
                    <a:moveTo>
                      <a:pt x="52" y="316"/>
                    </a:moveTo>
                    <a:lnTo>
                      <a:pt x="54" y="316"/>
                    </a:lnTo>
                    <a:lnTo>
                      <a:pt x="56" y="320"/>
                    </a:lnTo>
                    <a:lnTo>
                      <a:pt x="54" y="320"/>
                    </a:lnTo>
                    <a:lnTo>
                      <a:pt x="52" y="318"/>
                    </a:lnTo>
                    <a:lnTo>
                      <a:pt x="52" y="316"/>
                    </a:lnTo>
                    <a:lnTo>
                      <a:pt x="52" y="316"/>
                    </a:lnTo>
                    <a:close/>
                    <a:moveTo>
                      <a:pt x="58" y="312"/>
                    </a:moveTo>
                    <a:lnTo>
                      <a:pt x="58" y="310"/>
                    </a:lnTo>
                    <a:lnTo>
                      <a:pt x="56" y="310"/>
                    </a:lnTo>
                    <a:lnTo>
                      <a:pt x="54" y="310"/>
                    </a:lnTo>
                    <a:lnTo>
                      <a:pt x="56" y="308"/>
                    </a:lnTo>
                    <a:lnTo>
                      <a:pt x="58" y="306"/>
                    </a:lnTo>
                    <a:lnTo>
                      <a:pt x="58" y="306"/>
                    </a:lnTo>
                    <a:lnTo>
                      <a:pt x="58" y="306"/>
                    </a:lnTo>
                    <a:lnTo>
                      <a:pt x="60" y="306"/>
                    </a:lnTo>
                    <a:lnTo>
                      <a:pt x="60" y="306"/>
                    </a:lnTo>
                    <a:lnTo>
                      <a:pt x="62" y="306"/>
                    </a:lnTo>
                    <a:lnTo>
                      <a:pt x="60" y="308"/>
                    </a:lnTo>
                    <a:lnTo>
                      <a:pt x="58" y="308"/>
                    </a:lnTo>
                    <a:lnTo>
                      <a:pt x="58" y="310"/>
                    </a:lnTo>
                    <a:lnTo>
                      <a:pt x="58" y="312"/>
                    </a:lnTo>
                    <a:close/>
                    <a:moveTo>
                      <a:pt x="122" y="66"/>
                    </a:moveTo>
                    <a:lnTo>
                      <a:pt x="120" y="66"/>
                    </a:lnTo>
                    <a:lnTo>
                      <a:pt x="120" y="64"/>
                    </a:lnTo>
                    <a:lnTo>
                      <a:pt x="122" y="62"/>
                    </a:lnTo>
                    <a:lnTo>
                      <a:pt x="124" y="62"/>
                    </a:lnTo>
                    <a:lnTo>
                      <a:pt x="124" y="64"/>
                    </a:lnTo>
                    <a:lnTo>
                      <a:pt x="124" y="66"/>
                    </a:lnTo>
                    <a:lnTo>
                      <a:pt x="122" y="66"/>
                    </a:lnTo>
                    <a:close/>
                    <a:moveTo>
                      <a:pt x="136" y="78"/>
                    </a:moveTo>
                    <a:lnTo>
                      <a:pt x="134" y="78"/>
                    </a:lnTo>
                    <a:lnTo>
                      <a:pt x="134" y="76"/>
                    </a:lnTo>
                    <a:lnTo>
                      <a:pt x="134" y="76"/>
                    </a:lnTo>
                    <a:lnTo>
                      <a:pt x="134" y="70"/>
                    </a:lnTo>
                    <a:lnTo>
                      <a:pt x="132" y="66"/>
                    </a:lnTo>
                    <a:lnTo>
                      <a:pt x="130" y="64"/>
                    </a:lnTo>
                    <a:lnTo>
                      <a:pt x="128" y="62"/>
                    </a:lnTo>
                    <a:lnTo>
                      <a:pt x="126" y="62"/>
                    </a:lnTo>
                    <a:lnTo>
                      <a:pt x="126" y="62"/>
                    </a:lnTo>
                    <a:lnTo>
                      <a:pt x="126" y="58"/>
                    </a:lnTo>
                    <a:lnTo>
                      <a:pt x="126" y="56"/>
                    </a:lnTo>
                    <a:lnTo>
                      <a:pt x="128" y="54"/>
                    </a:lnTo>
                    <a:lnTo>
                      <a:pt x="128" y="52"/>
                    </a:lnTo>
                    <a:lnTo>
                      <a:pt x="128" y="52"/>
                    </a:lnTo>
                    <a:lnTo>
                      <a:pt x="130" y="52"/>
                    </a:lnTo>
                    <a:lnTo>
                      <a:pt x="132" y="48"/>
                    </a:lnTo>
                    <a:lnTo>
                      <a:pt x="132" y="48"/>
                    </a:lnTo>
                    <a:lnTo>
                      <a:pt x="132" y="46"/>
                    </a:lnTo>
                    <a:lnTo>
                      <a:pt x="130" y="44"/>
                    </a:lnTo>
                    <a:lnTo>
                      <a:pt x="128" y="44"/>
                    </a:lnTo>
                    <a:lnTo>
                      <a:pt x="128" y="44"/>
                    </a:lnTo>
                    <a:lnTo>
                      <a:pt x="128" y="42"/>
                    </a:lnTo>
                    <a:lnTo>
                      <a:pt x="130" y="42"/>
                    </a:lnTo>
                    <a:lnTo>
                      <a:pt x="134" y="44"/>
                    </a:lnTo>
                    <a:lnTo>
                      <a:pt x="138" y="44"/>
                    </a:lnTo>
                    <a:lnTo>
                      <a:pt x="140" y="44"/>
                    </a:lnTo>
                    <a:lnTo>
                      <a:pt x="140" y="42"/>
                    </a:lnTo>
                    <a:lnTo>
                      <a:pt x="142" y="40"/>
                    </a:lnTo>
                    <a:lnTo>
                      <a:pt x="140" y="38"/>
                    </a:lnTo>
                    <a:lnTo>
                      <a:pt x="140" y="38"/>
                    </a:lnTo>
                    <a:lnTo>
                      <a:pt x="138" y="36"/>
                    </a:lnTo>
                    <a:lnTo>
                      <a:pt x="138" y="34"/>
                    </a:lnTo>
                    <a:lnTo>
                      <a:pt x="136" y="32"/>
                    </a:lnTo>
                    <a:lnTo>
                      <a:pt x="138" y="30"/>
                    </a:lnTo>
                    <a:lnTo>
                      <a:pt x="140" y="30"/>
                    </a:lnTo>
                    <a:lnTo>
                      <a:pt x="140" y="30"/>
                    </a:lnTo>
                    <a:lnTo>
                      <a:pt x="138" y="28"/>
                    </a:lnTo>
                    <a:lnTo>
                      <a:pt x="138" y="24"/>
                    </a:lnTo>
                    <a:lnTo>
                      <a:pt x="138" y="22"/>
                    </a:lnTo>
                    <a:lnTo>
                      <a:pt x="138" y="16"/>
                    </a:lnTo>
                    <a:lnTo>
                      <a:pt x="136" y="14"/>
                    </a:lnTo>
                    <a:lnTo>
                      <a:pt x="132" y="8"/>
                    </a:lnTo>
                    <a:lnTo>
                      <a:pt x="132" y="4"/>
                    </a:lnTo>
                    <a:lnTo>
                      <a:pt x="130" y="2"/>
                    </a:lnTo>
                    <a:lnTo>
                      <a:pt x="132" y="2"/>
                    </a:lnTo>
                    <a:lnTo>
                      <a:pt x="132" y="2"/>
                    </a:lnTo>
                    <a:lnTo>
                      <a:pt x="134" y="0"/>
                    </a:lnTo>
                    <a:lnTo>
                      <a:pt x="134" y="0"/>
                    </a:lnTo>
                    <a:lnTo>
                      <a:pt x="136" y="0"/>
                    </a:lnTo>
                    <a:lnTo>
                      <a:pt x="136" y="2"/>
                    </a:lnTo>
                    <a:lnTo>
                      <a:pt x="142" y="4"/>
                    </a:lnTo>
                    <a:lnTo>
                      <a:pt x="144" y="6"/>
                    </a:lnTo>
                    <a:lnTo>
                      <a:pt x="146" y="8"/>
                    </a:lnTo>
                    <a:lnTo>
                      <a:pt x="152" y="14"/>
                    </a:lnTo>
                    <a:lnTo>
                      <a:pt x="156" y="16"/>
                    </a:lnTo>
                    <a:lnTo>
                      <a:pt x="156" y="18"/>
                    </a:lnTo>
                    <a:lnTo>
                      <a:pt x="158" y="18"/>
                    </a:lnTo>
                    <a:lnTo>
                      <a:pt x="160" y="20"/>
                    </a:lnTo>
                    <a:lnTo>
                      <a:pt x="164" y="22"/>
                    </a:lnTo>
                    <a:lnTo>
                      <a:pt x="168" y="24"/>
                    </a:lnTo>
                    <a:lnTo>
                      <a:pt x="170" y="26"/>
                    </a:lnTo>
                    <a:lnTo>
                      <a:pt x="172" y="26"/>
                    </a:lnTo>
                    <a:lnTo>
                      <a:pt x="172" y="26"/>
                    </a:lnTo>
                    <a:lnTo>
                      <a:pt x="176" y="26"/>
                    </a:lnTo>
                    <a:lnTo>
                      <a:pt x="180" y="22"/>
                    </a:lnTo>
                    <a:lnTo>
                      <a:pt x="182" y="20"/>
                    </a:lnTo>
                    <a:lnTo>
                      <a:pt x="182" y="18"/>
                    </a:lnTo>
                    <a:lnTo>
                      <a:pt x="182" y="18"/>
                    </a:lnTo>
                    <a:lnTo>
                      <a:pt x="184" y="18"/>
                    </a:lnTo>
                    <a:lnTo>
                      <a:pt x="184" y="20"/>
                    </a:lnTo>
                    <a:lnTo>
                      <a:pt x="182" y="24"/>
                    </a:lnTo>
                    <a:lnTo>
                      <a:pt x="182" y="28"/>
                    </a:lnTo>
                    <a:lnTo>
                      <a:pt x="182" y="28"/>
                    </a:lnTo>
                    <a:lnTo>
                      <a:pt x="186" y="30"/>
                    </a:lnTo>
                    <a:lnTo>
                      <a:pt x="188" y="32"/>
                    </a:lnTo>
                    <a:lnTo>
                      <a:pt x="188" y="34"/>
                    </a:lnTo>
                    <a:lnTo>
                      <a:pt x="188" y="36"/>
                    </a:lnTo>
                    <a:lnTo>
                      <a:pt x="190" y="36"/>
                    </a:lnTo>
                    <a:lnTo>
                      <a:pt x="190" y="34"/>
                    </a:lnTo>
                    <a:lnTo>
                      <a:pt x="192" y="32"/>
                    </a:lnTo>
                    <a:lnTo>
                      <a:pt x="194" y="32"/>
                    </a:lnTo>
                    <a:lnTo>
                      <a:pt x="192" y="34"/>
                    </a:lnTo>
                    <a:lnTo>
                      <a:pt x="192" y="34"/>
                    </a:lnTo>
                    <a:lnTo>
                      <a:pt x="192" y="36"/>
                    </a:lnTo>
                    <a:lnTo>
                      <a:pt x="190" y="38"/>
                    </a:lnTo>
                    <a:lnTo>
                      <a:pt x="188" y="40"/>
                    </a:lnTo>
                    <a:lnTo>
                      <a:pt x="188" y="42"/>
                    </a:lnTo>
                    <a:lnTo>
                      <a:pt x="186" y="42"/>
                    </a:lnTo>
                    <a:lnTo>
                      <a:pt x="184" y="42"/>
                    </a:lnTo>
                    <a:lnTo>
                      <a:pt x="184" y="42"/>
                    </a:lnTo>
                    <a:lnTo>
                      <a:pt x="182" y="42"/>
                    </a:lnTo>
                    <a:lnTo>
                      <a:pt x="182" y="44"/>
                    </a:lnTo>
                    <a:lnTo>
                      <a:pt x="180" y="44"/>
                    </a:lnTo>
                    <a:lnTo>
                      <a:pt x="176" y="44"/>
                    </a:lnTo>
                    <a:lnTo>
                      <a:pt x="176" y="44"/>
                    </a:lnTo>
                    <a:lnTo>
                      <a:pt x="172" y="48"/>
                    </a:lnTo>
                    <a:lnTo>
                      <a:pt x="170" y="54"/>
                    </a:lnTo>
                    <a:lnTo>
                      <a:pt x="170" y="58"/>
                    </a:lnTo>
                    <a:lnTo>
                      <a:pt x="170" y="60"/>
                    </a:lnTo>
                    <a:lnTo>
                      <a:pt x="170" y="62"/>
                    </a:lnTo>
                    <a:lnTo>
                      <a:pt x="170" y="64"/>
                    </a:lnTo>
                    <a:lnTo>
                      <a:pt x="168" y="64"/>
                    </a:lnTo>
                    <a:lnTo>
                      <a:pt x="168" y="62"/>
                    </a:lnTo>
                    <a:lnTo>
                      <a:pt x="162" y="62"/>
                    </a:lnTo>
                    <a:lnTo>
                      <a:pt x="160" y="58"/>
                    </a:lnTo>
                    <a:lnTo>
                      <a:pt x="156" y="56"/>
                    </a:lnTo>
                    <a:lnTo>
                      <a:pt x="154" y="54"/>
                    </a:lnTo>
                    <a:lnTo>
                      <a:pt x="152" y="54"/>
                    </a:lnTo>
                    <a:lnTo>
                      <a:pt x="150" y="54"/>
                    </a:lnTo>
                    <a:lnTo>
                      <a:pt x="148" y="52"/>
                    </a:lnTo>
                    <a:lnTo>
                      <a:pt x="146" y="52"/>
                    </a:lnTo>
                    <a:lnTo>
                      <a:pt x="144" y="54"/>
                    </a:lnTo>
                    <a:lnTo>
                      <a:pt x="142" y="58"/>
                    </a:lnTo>
                    <a:lnTo>
                      <a:pt x="140" y="58"/>
                    </a:lnTo>
                    <a:lnTo>
                      <a:pt x="136" y="56"/>
                    </a:lnTo>
                    <a:lnTo>
                      <a:pt x="134" y="56"/>
                    </a:lnTo>
                    <a:lnTo>
                      <a:pt x="134" y="58"/>
                    </a:lnTo>
                    <a:lnTo>
                      <a:pt x="134" y="60"/>
                    </a:lnTo>
                    <a:lnTo>
                      <a:pt x="134" y="62"/>
                    </a:lnTo>
                    <a:lnTo>
                      <a:pt x="136" y="62"/>
                    </a:lnTo>
                    <a:lnTo>
                      <a:pt x="140" y="62"/>
                    </a:lnTo>
                    <a:lnTo>
                      <a:pt x="142" y="66"/>
                    </a:lnTo>
                    <a:lnTo>
                      <a:pt x="146" y="66"/>
                    </a:lnTo>
                    <a:lnTo>
                      <a:pt x="148" y="66"/>
                    </a:lnTo>
                    <a:lnTo>
                      <a:pt x="148" y="68"/>
                    </a:lnTo>
                    <a:lnTo>
                      <a:pt x="148" y="70"/>
                    </a:lnTo>
                    <a:lnTo>
                      <a:pt x="146" y="72"/>
                    </a:lnTo>
                    <a:lnTo>
                      <a:pt x="144" y="70"/>
                    </a:lnTo>
                    <a:lnTo>
                      <a:pt x="142" y="70"/>
                    </a:lnTo>
                    <a:lnTo>
                      <a:pt x="140" y="72"/>
                    </a:lnTo>
                    <a:lnTo>
                      <a:pt x="140" y="74"/>
                    </a:lnTo>
                    <a:lnTo>
                      <a:pt x="140" y="76"/>
                    </a:lnTo>
                    <a:lnTo>
                      <a:pt x="136" y="78"/>
                    </a:lnTo>
                    <a:close/>
                    <a:moveTo>
                      <a:pt x="132" y="146"/>
                    </a:moveTo>
                    <a:lnTo>
                      <a:pt x="132" y="144"/>
                    </a:lnTo>
                    <a:lnTo>
                      <a:pt x="134" y="144"/>
                    </a:lnTo>
                    <a:lnTo>
                      <a:pt x="134" y="142"/>
                    </a:lnTo>
                    <a:lnTo>
                      <a:pt x="132" y="144"/>
                    </a:lnTo>
                    <a:lnTo>
                      <a:pt x="132" y="142"/>
                    </a:lnTo>
                    <a:lnTo>
                      <a:pt x="132" y="138"/>
                    </a:lnTo>
                    <a:lnTo>
                      <a:pt x="134" y="138"/>
                    </a:lnTo>
                    <a:lnTo>
                      <a:pt x="134" y="138"/>
                    </a:lnTo>
                    <a:lnTo>
                      <a:pt x="134" y="140"/>
                    </a:lnTo>
                    <a:lnTo>
                      <a:pt x="134" y="140"/>
                    </a:lnTo>
                    <a:lnTo>
                      <a:pt x="136" y="142"/>
                    </a:lnTo>
                    <a:lnTo>
                      <a:pt x="134" y="146"/>
                    </a:lnTo>
                    <a:lnTo>
                      <a:pt x="134" y="146"/>
                    </a:lnTo>
                    <a:lnTo>
                      <a:pt x="132" y="146"/>
                    </a:lnTo>
                    <a:close/>
                    <a:moveTo>
                      <a:pt x="42" y="230"/>
                    </a:moveTo>
                    <a:lnTo>
                      <a:pt x="44" y="230"/>
                    </a:lnTo>
                    <a:lnTo>
                      <a:pt x="44" y="230"/>
                    </a:lnTo>
                    <a:lnTo>
                      <a:pt x="42" y="230"/>
                    </a:lnTo>
                    <a:lnTo>
                      <a:pt x="42" y="230"/>
                    </a:lnTo>
                    <a:lnTo>
                      <a:pt x="42" y="230"/>
                    </a:lnTo>
                    <a:close/>
                    <a:moveTo>
                      <a:pt x="42" y="232"/>
                    </a:moveTo>
                    <a:lnTo>
                      <a:pt x="42" y="232"/>
                    </a:lnTo>
                    <a:lnTo>
                      <a:pt x="42" y="232"/>
                    </a:lnTo>
                    <a:lnTo>
                      <a:pt x="42" y="232"/>
                    </a:lnTo>
                    <a:close/>
                    <a:moveTo>
                      <a:pt x="40" y="234"/>
                    </a:moveTo>
                    <a:lnTo>
                      <a:pt x="40" y="234"/>
                    </a:lnTo>
                    <a:lnTo>
                      <a:pt x="42" y="232"/>
                    </a:lnTo>
                    <a:lnTo>
                      <a:pt x="40" y="234"/>
                    </a:lnTo>
                    <a:close/>
                    <a:moveTo>
                      <a:pt x="38" y="234"/>
                    </a:moveTo>
                    <a:lnTo>
                      <a:pt x="38" y="236"/>
                    </a:lnTo>
                    <a:lnTo>
                      <a:pt x="40" y="234"/>
                    </a:lnTo>
                    <a:lnTo>
                      <a:pt x="38" y="234"/>
                    </a:lnTo>
                    <a:close/>
                    <a:moveTo>
                      <a:pt x="36" y="240"/>
                    </a:moveTo>
                    <a:lnTo>
                      <a:pt x="36" y="238"/>
                    </a:lnTo>
                    <a:lnTo>
                      <a:pt x="36" y="236"/>
                    </a:lnTo>
                    <a:lnTo>
                      <a:pt x="38" y="236"/>
                    </a:lnTo>
                    <a:lnTo>
                      <a:pt x="38" y="236"/>
                    </a:lnTo>
                    <a:lnTo>
                      <a:pt x="38" y="238"/>
                    </a:lnTo>
                    <a:lnTo>
                      <a:pt x="40" y="240"/>
                    </a:lnTo>
                    <a:lnTo>
                      <a:pt x="38" y="240"/>
                    </a:lnTo>
                    <a:lnTo>
                      <a:pt x="36" y="240"/>
                    </a:lnTo>
                    <a:close/>
                    <a:moveTo>
                      <a:pt x="56" y="242"/>
                    </a:moveTo>
                    <a:lnTo>
                      <a:pt x="56" y="240"/>
                    </a:lnTo>
                    <a:lnTo>
                      <a:pt x="56" y="240"/>
                    </a:lnTo>
                    <a:lnTo>
                      <a:pt x="58" y="240"/>
                    </a:lnTo>
                    <a:lnTo>
                      <a:pt x="56" y="242"/>
                    </a:lnTo>
                    <a:lnTo>
                      <a:pt x="56" y="242"/>
                    </a:lnTo>
                    <a:close/>
                    <a:moveTo>
                      <a:pt x="54" y="246"/>
                    </a:moveTo>
                    <a:lnTo>
                      <a:pt x="54" y="244"/>
                    </a:lnTo>
                    <a:lnTo>
                      <a:pt x="54" y="246"/>
                    </a:lnTo>
                    <a:lnTo>
                      <a:pt x="54" y="246"/>
                    </a:lnTo>
                    <a:lnTo>
                      <a:pt x="54" y="246"/>
                    </a:lnTo>
                    <a:close/>
                    <a:moveTo>
                      <a:pt x="52" y="240"/>
                    </a:moveTo>
                    <a:lnTo>
                      <a:pt x="52" y="240"/>
                    </a:lnTo>
                    <a:lnTo>
                      <a:pt x="52" y="242"/>
                    </a:lnTo>
                    <a:lnTo>
                      <a:pt x="52" y="244"/>
                    </a:lnTo>
                    <a:lnTo>
                      <a:pt x="54" y="244"/>
                    </a:lnTo>
                    <a:lnTo>
                      <a:pt x="54" y="242"/>
                    </a:lnTo>
                    <a:lnTo>
                      <a:pt x="52" y="240"/>
                    </a:lnTo>
                    <a:lnTo>
                      <a:pt x="52" y="240"/>
                    </a:lnTo>
                    <a:lnTo>
                      <a:pt x="52" y="240"/>
                    </a:lnTo>
                    <a:close/>
                    <a:moveTo>
                      <a:pt x="106" y="210"/>
                    </a:moveTo>
                    <a:lnTo>
                      <a:pt x="104" y="208"/>
                    </a:lnTo>
                    <a:lnTo>
                      <a:pt x="104" y="206"/>
                    </a:lnTo>
                    <a:lnTo>
                      <a:pt x="106" y="204"/>
                    </a:lnTo>
                    <a:lnTo>
                      <a:pt x="106" y="204"/>
                    </a:lnTo>
                    <a:lnTo>
                      <a:pt x="106" y="206"/>
                    </a:lnTo>
                    <a:lnTo>
                      <a:pt x="106" y="208"/>
                    </a:lnTo>
                    <a:lnTo>
                      <a:pt x="106" y="208"/>
                    </a:lnTo>
                    <a:lnTo>
                      <a:pt x="106" y="210"/>
                    </a:lnTo>
                    <a:lnTo>
                      <a:pt x="106" y="210"/>
                    </a:lnTo>
                    <a:close/>
                    <a:moveTo>
                      <a:pt x="96" y="208"/>
                    </a:moveTo>
                    <a:lnTo>
                      <a:pt x="98" y="206"/>
                    </a:lnTo>
                    <a:lnTo>
                      <a:pt x="100" y="206"/>
                    </a:lnTo>
                    <a:lnTo>
                      <a:pt x="100" y="208"/>
                    </a:lnTo>
                    <a:lnTo>
                      <a:pt x="98" y="208"/>
                    </a:lnTo>
                    <a:lnTo>
                      <a:pt x="96" y="208"/>
                    </a:lnTo>
                    <a:close/>
                    <a:moveTo>
                      <a:pt x="86" y="234"/>
                    </a:moveTo>
                    <a:lnTo>
                      <a:pt x="86" y="234"/>
                    </a:lnTo>
                    <a:lnTo>
                      <a:pt x="86" y="234"/>
                    </a:lnTo>
                    <a:lnTo>
                      <a:pt x="88" y="234"/>
                    </a:lnTo>
                    <a:lnTo>
                      <a:pt x="90" y="234"/>
                    </a:lnTo>
                    <a:lnTo>
                      <a:pt x="90" y="232"/>
                    </a:lnTo>
                    <a:lnTo>
                      <a:pt x="88" y="228"/>
                    </a:lnTo>
                    <a:lnTo>
                      <a:pt x="88" y="228"/>
                    </a:lnTo>
                    <a:lnTo>
                      <a:pt x="90" y="224"/>
                    </a:lnTo>
                    <a:lnTo>
                      <a:pt x="92" y="222"/>
                    </a:lnTo>
                    <a:lnTo>
                      <a:pt x="92" y="220"/>
                    </a:lnTo>
                    <a:lnTo>
                      <a:pt x="96" y="222"/>
                    </a:lnTo>
                    <a:lnTo>
                      <a:pt x="100" y="222"/>
                    </a:lnTo>
                    <a:lnTo>
                      <a:pt x="100" y="224"/>
                    </a:lnTo>
                    <a:lnTo>
                      <a:pt x="102" y="224"/>
                    </a:lnTo>
                    <a:lnTo>
                      <a:pt x="104" y="220"/>
                    </a:lnTo>
                    <a:lnTo>
                      <a:pt x="106" y="218"/>
                    </a:lnTo>
                    <a:lnTo>
                      <a:pt x="106" y="216"/>
                    </a:lnTo>
                    <a:lnTo>
                      <a:pt x="106" y="214"/>
                    </a:lnTo>
                    <a:lnTo>
                      <a:pt x="104" y="214"/>
                    </a:lnTo>
                    <a:lnTo>
                      <a:pt x="102" y="210"/>
                    </a:lnTo>
                    <a:lnTo>
                      <a:pt x="100" y="210"/>
                    </a:lnTo>
                    <a:lnTo>
                      <a:pt x="98" y="210"/>
                    </a:lnTo>
                    <a:lnTo>
                      <a:pt x="96" y="210"/>
                    </a:lnTo>
                    <a:lnTo>
                      <a:pt x="92" y="212"/>
                    </a:lnTo>
                    <a:lnTo>
                      <a:pt x="92" y="214"/>
                    </a:lnTo>
                    <a:lnTo>
                      <a:pt x="92" y="214"/>
                    </a:lnTo>
                    <a:lnTo>
                      <a:pt x="88" y="216"/>
                    </a:lnTo>
                    <a:lnTo>
                      <a:pt x="86" y="216"/>
                    </a:lnTo>
                    <a:lnTo>
                      <a:pt x="86" y="216"/>
                    </a:lnTo>
                    <a:lnTo>
                      <a:pt x="84" y="214"/>
                    </a:lnTo>
                    <a:lnTo>
                      <a:pt x="84" y="214"/>
                    </a:lnTo>
                    <a:lnTo>
                      <a:pt x="80" y="218"/>
                    </a:lnTo>
                    <a:lnTo>
                      <a:pt x="80" y="220"/>
                    </a:lnTo>
                    <a:lnTo>
                      <a:pt x="78" y="222"/>
                    </a:lnTo>
                    <a:lnTo>
                      <a:pt x="78" y="224"/>
                    </a:lnTo>
                    <a:lnTo>
                      <a:pt x="80" y="224"/>
                    </a:lnTo>
                    <a:lnTo>
                      <a:pt x="82" y="226"/>
                    </a:lnTo>
                    <a:lnTo>
                      <a:pt x="80" y="228"/>
                    </a:lnTo>
                    <a:lnTo>
                      <a:pt x="80" y="228"/>
                    </a:lnTo>
                    <a:lnTo>
                      <a:pt x="82" y="232"/>
                    </a:lnTo>
                    <a:lnTo>
                      <a:pt x="86" y="232"/>
                    </a:lnTo>
                    <a:lnTo>
                      <a:pt x="86" y="234"/>
                    </a:lnTo>
                    <a:close/>
                    <a:moveTo>
                      <a:pt x="70" y="276"/>
                    </a:moveTo>
                    <a:lnTo>
                      <a:pt x="68" y="274"/>
                    </a:lnTo>
                    <a:lnTo>
                      <a:pt x="66" y="274"/>
                    </a:lnTo>
                    <a:lnTo>
                      <a:pt x="66" y="276"/>
                    </a:lnTo>
                    <a:lnTo>
                      <a:pt x="66" y="278"/>
                    </a:lnTo>
                    <a:lnTo>
                      <a:pt x="70" y="278"/>
                    </a:lnTo>
                    <a:lnTo>
                      <a:pt x="70" y="278"/>
                    </a:lnTo>
                    <a:lnTo>
                      <a:pt x="70" y="276"/>
                    </a:lnTo>
                    <a:close/>
                    <a:moveTo>
                      <a:pt x="72" y="272"/>
                    </a:moveTo>
                    <a:lnTo>
                      <a:pt x="72" y="268"/>
                    </a:lnTo>
                    <a:lnTo>
                      <a:pt x="72" y="266"/>
                    </a:lnTo>
                    <a:lnTo>
                      <a:pt x="72" y="268"/>
                    </a:lnTo>
                    <a:lnTo>
                      <a:pt x="72" y="270"/>
                    </a:lnTo>
                    <a:lnTo>
                      <a:pt x="72" y="272"/>
                    </a:lnTo>
                    <a:lnTo>
                      <a:pt x="72" y="272"/>
                    </a:lnTo>
                    <a:close/>
                    <a:moveTo>
                      <a:pt x="66" y="266"/>
                    </a:moveTo>
                    <a:lnTo>
                      <a:pt x="70" y="264"/>
                    </a:lnTo>
                    <a:lnTo>
                      <a:pt x="72" y="260"/>
                    </a:lnTo>
                    <a:lnTo>
                      <a:pt x="70" y="258"/>
                    </a:lnTo>
                    <a:lnTo>
                      <a:pt x="70" y="256"/>
                    </a:lnTo>
                    <a:lnTo>
                      <a:pt x="70" y="256"/>
                    </a:lnTo>
                    <a:lnTo>
                      <a:pt x="72" y="256"/>
                    </a:lnTo>
                    <a:lnTo>
                      <a:pt x="74" y="258"/>
                    </a:lnTo>
                    <a:lnTo>
                      <a:pt x="74" y="256"/>
                    </a:lnTo>
                    <a:lnTo>
                      <a:pt x="74" y="252"/>
                    </a:lnTo>
                    <a:lnTo>
                      <a:pt x="72" y="250"/>
                    </a:lnTo>
                    <a:lnTo>
                      <a:pt x="74" y="242"/>
                    </a:lnTo>
                    <a:lnTo>
                      <a:pt x="72" y="238"/>
                    </a:lnTo>
                    <a:lnTo>
                      <a:pt x="74" y="236"/>
                    </a:lnTo>
                    <a:lnTo>
                      <a:pt x="76" y="234"/>
                    </a:lnTo>
                    <a:lnTo>
                      <a:pt x="76" y="232"/>
                    </a:lnTo>
                    <a:lnTo>
                      <a:pt x="74" y="232"/>
                    </a:lnTo>
                    <a:lnTo>
                      <a:pt x="74" y="230"/>
                    </a:lnTo>
                    <a:lnTo>
                      <a:pt x="74" y="230"/>
                    </a:lnTo>
                    <a:lnTo>
                      <a:pt x="74" y="228"/>
                    </a:lnTo>
                    <a:lnTo>
                      <a:pt x="70" y="228"/>
                    </a:lnTo>
                    <a:lnTo>
                      <a:pt x="70" y="228"/>
                    </a:lnTo>
                    <a:lnTo>
                      <a:pt x="72" y="226"/>
                    </a:lnTo>
                    <a:lnTo>
                      <a:pt x="72" y="224"/>
                    </a:lnTo>
                    <a:lnTo>
                      <a:pt x="72" y="222"/>
                    </a:lnTo>
                    <a:lnTo>
                      <a:pt x="70" y="220"/>
                    </a:lnTo>
                    <a:lnTo>
                      <a:pt x="68" y="220"/>
                    </a:lnTo>
                    <a:lnTo>
                      <a:pt x="68" y="222"/>
                    </a:lnTo>
                    <a:lnTo>
                      <a:pt x="66" y="222"/>
                    </a:lnTo>
                    <a:lnTo>
                      <a:pt x="64" y="222"/>
                    </a:lnTo>
                    <a:lnTo>
                      <a:pt x="62" y="220"/>
                    </a:lnTo>
                    <a:lnTo>
                      <a:pt x="62" y="218"/>
                    </a:lnTo>
                    <a:lnTo>
                      <a:pt x="66" y="216"/>
                    </a:lnTo>
                    <a:lnTo>
                      <a:pt x="70" y="214"/>
                    </a:lnTo>
                    <a:lnTo>
                      <a:pt x="72" y="216"/>
                    </a:lnTo>
                    <a:lnTo>
                      <a:pt x="74" y="218"/>
                    </a:lnTo>
                    <a:lnTo>
                      <a:pt x="76" y="216"/>
                    </a:lnTo>
                    <a:lnTo>
                      <a:pt x="76" y="214"/>
                    </a:lnTo>
                    <a:lnTo>
                      <a:pt x="76" y="212"/>
                    </a:lnTo>
                    <a:lnTo>
                      <a:pt x="74" y="210"/>
                    </a:lnTo>
                    <a:lnTo>
                      <a:pt x="76" y="208"/>
                    </a:lnTo>
                    <a:lnTo>
                      <a:pt x="78" y="208"/>
                    </a:lnTo>
                    <a:lnTo>
                      <a:pt x="78" y="210"/>
                    </a:lnTo>
                    <a:lnTo>
                      <a:pt x="80" y="210"/>
                    </a:lnTo>
                    <a:lnTo>
                      <a:pt x="82" y="210"/>
                    </a:lnTo>
                    <a:lnTo>
                      <a:pt x="86" y="208"/>
                    </a:lnTo>
                    <a:lnTo>
                      <a:pt x="90" y="208"/>
                    </a:lnTo>
                    <a:lnTo>
                      <a:pt x="92" y="208"/>
                    </a:lnTo>
                    <a:lnTo>
                      <a:pt x="92" y="208"/>
                    </a:lnTo>
                    <a:lnTo>
                      <a:pt x="94" y="208"/>
                    </a:lnTo>
                    <a:lnTo>
                      <a:pt x="94" y="206"/>
                    </a:lnTo>
                    <a:lnTo>
                      <a:pt x="98" y="204"/>
                    </a:lnTo>
                    <a:lnTo>
                      <a:pt x="98" y="204"/>
                    </a:lnTo>
                    <a:lnTo>
                      <a:pt x="100" y="202"/>
                    </a:lnTo>
                    <a:lnTo>
                      <a:pt x="104" y="200"/>
                    </a:lnTo>
                    <a:lnTo>
                      <a:pt x="106" y="202"/>
                    </a:lnTo>
                    <a:lnTo>
                      <a:pt x="110" y="200"/>
                    </a:lnTo>
                    <a:lnTo>
                      <a:pt x="110" y="202"/>
                    </a:lnTo>
                    <a:lnTo>
                      <a:pt x="110" y="204"/>
                    </a:lnTo>
                    <a:lnTo>
                      <a:pt x="108" y="206"/>
                    </a:lnTo>
                    <a:lnTo>
                      <a:pt x="108" y="208"/>
                    </a:lnTo>
                    <a:lnTo>
                      <a:pt x="110" y="208"/>
                    </a:lnTo>
                    <a:lnTo>
                      <a:pt x="110" y="210"/>
                    </a:lnTo>
                    <a:lnTo>
                      <a:pt x="110" y="214"/>
                    </a:lnTo>
                    <a:lnTo>
                      <a:pt x="110" y="214"/>
                    </a:lnTo>
                    <a:lnTo>
                      <a:pt x="110" y="216"/>
                    </a:lnTo>
                    <a:lnTo>
                      <a:pt x="112" y="218"/>
                    </a:lnTo>
                    <a:lnTo>
                      <a:pt x="116" y="220"/>
                    </a:lnTo>
                    <a:lnTo>
                      <a:pt x="118" y="222"/>
                    </a:lnTo>
                    <a:lnTo>
                      <a:pt x="120" y="220"/>
                    </a:lnTo>
                    <a:lnTo>
                      <a:pt x="122" y="216"/>
                    </a:lnTo>
                    <a:lnTo>
                      <a:pt x="122" y="214"/>
                    </a:lnTo>
                    <a:lnTo>
                      <a:pt x="124" y="214"/>
                    </a:lnTo>
                    <a:lnTo>
                      <a:pt x="124" y="212"/>
                    </a:lnTo>
                    <a:lnTo>
                      <a:pt x="124" y="210"/>
                    </a:lnTo>
                    <a:lnTo>
                      <a:pt x="126" y="208"/>
                    </a:lnTo>
                    <a:lnTo>
                      <a:pt x="128" y="208"/>
                    </a:lnTo>
                    <a:lnTo>
                      <a:pt x="128" y="208"/>
                    </a:lnTo>
                    <a:lnTo>
                      <a:pt x="130" y="206"/>
                    </a:lnTo>
                    <a:lnTo>
                      <a:pt x="128" y="206"/>
                    </a:lnTo>
                    <a:lnTo>
                      <a:pt x="128" y="202"/>
                    </a:lnTo>
                    <a:lnTo>
                      <a:pt x="124" y="202"/>
                    </a:lnTo>
                    <a:lnTo>
                      <a:pt x="124" y="200"/>
                    </a:lnTo>
                    <a:lnTo>
                      <a:pt x="124" y="196"/>
                    </a:lnTo>
                    <a:lnTo>
                      <a:pt x="126" y="196"/>
                    </a:lnTo>
                    <a:lnTo>
                      <a:pt x="128" y="194"/>
                    </a:lnTo>
                    <a:lnTo>
                      <a:pt x="126" y="196"/>
                    </a:lnTo>
                    <a:lnTo>
                      <a:pt x="126" y="198"/>
                    </a:lnTo>
                    <a:lnTo>
                      <a:pt x="128" y="200"/>
                    </a:lnTo>
                    <a:lnTo>
                      <a:pt x="128" y="198"/>
                    </a:lnTo>
                    <a:lnTo>
                      <a:pt x="130" y="198"/>
                    </a:lnTo>
                    <a:lnTo>
                      <a:pt x="130" y="198"/>
                    </a:lnTo>
                    <a:lnTo>
                      <a:pt x="132" y="200"/>
                    </a:lnTo>
                    <a:lnTo>
                      <a:pt x="134" y="198"/>
                    </a:lnTo>
                    <a:lnTo>
                      <a:pt x="134" y="200"/>
                    </a:lnTo>
                    <a:lnTo>
                      <a:pt x="134" y="200"/>
                    </a:lnTo>
                    <a:lnTo>
                      <a:pt x="132" y="200"/>
                    </a:lnTo>
                    <a:lnTo>
                      <a:pt x="132" y="202"/>
                    </a:lnTo>
                    <a:lnTo>
                      <a:pt x="132" y="202"/>
                    </a:lnTo>
                    <a:lnTo>
                      <a:pt x="134" y="202"/>
                    </a:lnTo>
                    <a:lnTo>
                      <a:pt x="136" y="200"/>
                    </a:lnTo>
                    <a:lnTo>
                      <a:pt x="144" y="200"/>
                    </a:lnTo>
                    <a:lnTo>
                      <a:pt x="146" y="200"/>
                    </a:lnTo>
                    <a:lnTo>
                      <a:pt x="146" y="200"/>
                    </a:lnTo>
                    <a:lnTo>
                      <a:pt x="144" y="196"/>
                    </a:lnTo>
                    <a:lnTo>
                      <a:pt x="146" y="194"/>
                    </a:lnTo>
                    <a:lnTo>
                      <a:pt x="148" y="192"/>
                    </a:lnTo>
                    <a:lnTo>
                      <a:pt x="150" y="192"/>
                    </a:lnTo>
                    <a:lnTo>
                      <a:pt x="150" y="194"/>
                    </a:lnTo>
                    <a:lnTo>
                      <a:pt x="150" y="198"/>
                    </a:lnTo>
                    <a:lnTo>
                      <a:pt x="150" y="200"/>
                    </a:lnTo>
                    <a:lnTo>
                      <a:pt x="152" y="200"/>
                    </a:lnTo>
                    <a:lnTo>
                      <a:pt x="154" y="196"/>
                    </a:lnTo>
                    <a:lnTo>
                      <a:pt x="154" y="192"/>
                    </a:lnTo>
                    <a:lnTo>
                      <a:pt x="154" y="190"/>
                    </a:lnTo>
                    <a:lnTo>
                      <a:pt x="156" y="188"/>
                    </a:lnTo>
                    <a:lnTo>
                      <a:pt x="158" y="188"/>
                    </a:lnTo>
                    <a:lnTo>
                      <a:pt x="160" y="186"/>
                    </a:lnTo>
                    <a:lnTo>
                      <a:pt x="158" y="184"/>
                    </a:lnTo>
                    <a:lnTo>
                      <a:pt x="158" y="182"/>
                    </a:lnTo>
                    <a:lnTo>
                      <a:pt x="160" y="180"/>
                    </a:lnTo>
                    <a:lnTo>
                      <a:pt x="162" y="180"/>
                    </a:lnTo>
                    <a:lnTo>
                      <a:pt x="162" y="182"/>
                    </a:lnTo>
                    <a:lnTo>
                      <a:pt x="162" y="184"/>
                    </a:lnTo>
                    <a:lnTo>
                      <a:pt x="162" y="188"/>
                    </a:lnTo>
                    <a:lnTo>
                      <a:pt x="162" y="194"/>
                    </a:lnTo>
                    <a:lnTo>
                      <a:pt x="162" y="194"/>
                    </a:lnTo>
                    <a:lnTo>
                      <a:pt x="164" y="194"/>
                    </a:lnTo>
                    <a:lnTo>
                      <a:pt x="166" y="192"/>
                    </a:lnTo>
                    <a:lnTo>
                      <a:pt x="168" y="192"/>
                    </a:lnTo>
                    <a:lnTo>
                      <a:pt x="170" y="188"/>
                    </a:lnTo>
                    <a:lnTo>
                      <a:pt x="170" y="186"/>
                    </a:lnTo>
                    <a:lnTo>
                      <a:pt x="170" y="184"/>
                    </a:lnTo>
                    <a:lnTo>
                      <a:pt x="174" y="182"/>
                    </a:lnTo>
                    <a:lnTo>
                      <a:pt x="172" y="180"/>
                    </a:lnTo>
                    <a:lnTo>
                      <a:pt x="172" y="178"/>
                    </a:lnTo>
                    <a:lnTo>
                      <a:pt x="168" y="174"/>
                    </a:lnTo>
                    <a:lnTo>
                      <a:pt x="168" y="172"/>
                    </a:lnTo>
                    <a:lnTo>
                      <a:pt x="166" y="166"/>
                    </a:lnTo>
                    <a:lnTo>
                      <a:pt x="168" y="160"/>
                    </a:lnTo>
                    <a:lnTo>
                      <a:pt x="168" y="154"/>
                    </a:lnTo>
                    <a:lnTo>
                      <a:pt x="166" y="146"/>
                    </a:lnTo>
                    <a:lnTo>
                      <a:pt x="162" y="142"/>
                    </a:lnTo>
                    <a:lnTo>
                      <a:pt x="162" y="138"/>
                    </a:lnTo>
                    <a:lnTo>
                      <a:pt x="162" y="134"/>
                    </a:lnTo>
                    <a:lnTo>
                      <a:pt x="168" y="132"/>
                    </a:lnTo>
                    <a:lnTo>
                      <a:pt x="170" y="132"/>
                    </a:lnTo>
                    <a:lnTo>
                      <a:pt x="170" y="134"/>
                    </a:lnTo>
                    <a:lnTo>
                      <a:pt x="170" y="134"/>
                    </a:lnTo>
                    <a:lnTo>
                      <a:pt x="170" y="130"/>
                    </a:lnTo>
                    <a:lnTo>
                      <a:pt x="170" y="128"/>
                    </a:lnTo>
                    <a:lnTo>
                      <a:pt x="168" y="128"/>
                    </a:lnTo>
                    <a:lnTo>
                      <a:pt x="168" y="124"/>
                    </a:lnTo>
                    <a:lnTo>
                      <a:pt x="168" y="124"/>
                    </a:lnTo>
                    <a:lnTo>
                      <a:pt x="168" y="122"/>
                    </a:lnTo>
                    <a:lnTo>
                      <a:pt x="170" y="120"/>
                    </a:lnTo>
                    <a:lnTo>
                      <a:pt x="170" y="120"/>
                    </a:lnTo>
                    <a:lnTo>
                      <a:pt x="170" y="118"/>
                    </a:lnTo>
                    <a:lnTo>
                      <a:pt x="168" y="118"/>
                    </a:lnTo>
                    <a:lnTo>
                      <a:pt x="168" y="114"/>
                    </a:lnTo>
                    <a:lnTo>
                      <a:pt x="170" y="112"/>
                    </a:lnTo>
                    <a:lnTo>
                      <a:pt x="168" y="110"/>
                    </a:lnTo>
                    <a:lnTo>
                      <a:pt x="168" y="106"/>
                    </a:lnTo>
                    <a:lnTo>
                      <a:pt x="164" y="102"/>
                    </a:lnTo>
                    <a:lnTo>
                      <a:pt x="164" y="102"/>
                    </a:lnTo>
                    <a:lnTo>
                      <a:pt x="162" y="102"/>
                    </a:lnTo>
                    <a:lnTo>
                      <a:pt x="162" y="96"/>
                    </a:lnTo>
                    <a:lnTo>
                      <a:pt x="160" y="94"/>
                    </a:lnTo>
                    <a:lnTo>
                      <a:pt x="156" y="88"/>
                    </a:lnTo>
                    <a:lnTo>
                      <a:pt x="154" y="86"/>
                    </a:lnTo>
                    <a:lnTo>
                      <a:pt x="152" y="82"/>
                    </a:lnTo>
                    <a:lnTo>
                      <a:pt x="152" y="78"/>
                    </a:lnTo>
                    <a:lnTo>
                      <a:pt x="152" y="76"/>
                    </a:lnTo>
                    <a:lnTo>
                      <a:pt x="150" y="78"/>
                    </a:lnTo>
                    <a:lnTo>
                      <a:pt x="150" y="78"/>
                    </a:lnTo>
                    <a:lnTo>
                      <a:pt x="150" y="76"/>
                    </a:lnTo>
                    <a:lnTo>
                      <a:pt x="148" y="76"/>
                    </a:lnTo>
                    <a:lnTo>
                      <a:pt x="146" y="76"/>
                    </a:lnTo>
                    <a:lnTo>
                      <a:pt x="146" y="76"/>
                    </a:lnTo>
                    <a:lnTo>
                      <a:pt x="144" y="80"/>
                    </a:lnTo>
                    <a:lnTo>
                      <a:pt x="144" y="82"/>
                    </a:lnTo>
                    <a:lnTo>
                      <a:pt x="146" y="82"/>
                    </a:lnTo>
                    <a:lnTo>
                      <a:pt x="148" y="82"/>
                    </a:lnTo>
                    <a:lnTo>
                      <a:pt x="150" y="80"/>
                    </a:lnTo>
                    <a:lnTo>
                      <a:pt x="152" y="82"/>
                    </a:lnTo>
                    <a:lnTo>
                      <a:pt x="150" y="86"/>
                    </a:lnTo>
                    <a:lnTo>
                      <a:pt x="148" y="86"/>
                    </a:lnTo>
                    <a:lnTo>
                      <a:pt x="148" y="84"/>
                    </a:lnTo>
                    <a:lnTo>
                      <a:pt x="146" y="84"/>
                    </a:lnTo>
                    <a:lnTo>
                      <a:pt x="148" y="88"/>
                    </a:lnTo>
                    <a:lnTo>
                      <a:pt x="146" y="90"/>
                    </a:lnTo>
                    <a:lnTo>
                      <a:pt x="144" y="88"/>
                    </a:lnTo>
                    <a:lnTo>
                      <a:pt x="144" y="86"/>
                    </a:lnTo>
                    <a:lnTo>
                      <a:pt x="144" y="84"/>
                    </a:lnTo>
                    <a:lnTo>
                      <a:pt x="142" y="82"/>
                    </a:lnTo>
                    <a:lnTo>
                      <a:pt x="142" y="82"/>
                    </a:lnTo>
                    <a:lnTo>
                      <a:pt x="140" y="82"/>
                    </a:lnTo>
                    <a:lnTo>
                      <a:pt x="140" y="84"/>
                    </a:lnTo>
                    <a:lnTo>
                      <a:pt x="140" y="88"/>
                    </a:lnTo>
                    <a:lnTo>
                      <a:pt x="140" y="90"/>
                    </a:lnTo>
                    <a:lnTo>
                      <a:pt x="140" y="90"/>
                    </a:lnTo>
                    <a:lnTo>
                      <a:pt x="138" y="92"/>
                    </a:lnTo>
                    <a:lnTo>
                      <a:pt x="138" y="94"/>
                    </a:lnTo>
                    <a:lnTo>
                      <a:pt x="142" y="98"/>
                    </a:lnTo>
                    <a:lnTo>
                      <a:pt x="142" y="100"/>
                    </a:lnTo>
                    <a:lnTo>
                      <a:pt x="142" y="102"/>
                    </a:lnTo>
                    <a:lnTo>
                      <a:pt x="140" y="104"/>
                    </a:lnTo>
                    <a:lnTo>
                      <a:pt x="138" y="104"/>
                    </a:lnTo>
                    <a:lnTo>
                      <a:pt x="136" y="104"/>
                    </a:lnTo>
                    <a:lnTo>
                      <a:pt x="138" y="106"/>
                    </a:lnTo>
                    <a:lnTo>
                      <a:pt x="140" y="106"/>
                    </a:lnTo>
                    <a:lnTo>
                      <a:pt x="142" y="104"/>
                    </a:lnTo>
                    <a:lnTo>
                      <a:pt x="144" y="110"/>
                    </a:lnTo>
                    <a:lnTo>
                      <a:pt x="146" y="116"/>
                    </a:lnTo>
                    <a:lnTo>
                      <a:pt x="144" y="120"/>
                    </a:lnTo>
                    <a:lnTo>
                      <a:pt x="146" y="124"/>
                    </a:lnTo>
                    <a:lnTo>
                      <a:pt x="142" y="134"/>
                    </a:lnTo>
                    <a:lnTo>
                      <a:pt x="144" y="138"/>
                    </a:lnTo>
                    <a:lnTo>
                      <a:pt x="142" y="140"/>
                    </a:lnTo>
                    <a:lnTo>
                      <a:pt x="140" y="142"/>
                    </a:lnTo>
                    <a:lnTo>
                      <a:pt x="138" y="146"/>
                    </a:lnTo>
                    <a:lnTo>
                      <a:pt x="138" y="150"/>
                    </a:lnTo>
                    <a:lnTo>
                      <a:pt x="136" y="152"/>
                    </a:lnTo>
                    <a:lnTo>
                      <a:pt x="136" y="154"/>
                    </a:lnTo>
                    <a:lnTo>
                      <a:pt x="134" y="158"/>
                    </a:lnTo>
                    <a:lnTo>
                      <a:pt x="128" y="162"/>
                    </a:lnTo>
                    <a:lnTo>
                      <a:pt x="126" y="162"/>
                    </a:lnTo>
                    <a:lnTo>
                      <a:pt x="124" y="164"/>
                    </a:lnTo>
                    <a:lnTo>
                      <a:pt x="120" y="162"/>
                    </a:lnTo>
                    <a:lnTo>
                      <a:pt x="118" y="160"/>
                    </a:lnTo>
                    <a:lnTo>
                      <a:pt x="118" y="158"/>
                    </a:lnTo>
                    <a:lnTo>
                      <a:pt x="120" y="156"/>
                    </a:lnTo>
                    <a:lnTo>
                      <a:pt x="120" y="154"/>
                    </a:lnTo>
                    <a:lnTo>
                      <a:pt x="120" y="154"/>
                    </a:lnTo>
                    <a:lnTo>
                      <a:pt x="122" y="152"/>
                    </a:lnTo>
                    <a:lnTo>
                      <a:pt x="122" y="152"/>
                    </a:lnTo>
                    <a:lnTo>
                      <a:pt x="120" y="152"/>
                    </a:lnTo>
                    <a:lnTo>
                      <a:pt x="118" y="154"/>
                    </a:lnTo>
                    <a:lnTo>
                      <a:pt x="114" y="154"/>
                    </a:lnTo>
                    <a:lnTo>
                      <a:pt x="114" y="158"/>
                    </a:lnTo>
                    <a:lnTo>
                      <a:pt x="116" y="160"/>
                    </a:lnTo>
                    <a:lnTo>
                      <a:pt x="116" y="166"/>
                    </a:lnTo>
                    <a:lnTo>
                      <a:pt x="116" y="168"/>
                    </a:lnTo>
                    <a:lnTo>
                      <a:pt x="114" y="172"/>
                    </a:lnTo>
                    <a:lnTo>
                      <a:pt x="114" y="174"/>
                    </a:lnTo>
                    <a:lnTo>
                      <a:pt x="112" y="174"/>
                    </a:lnTo>
                    <a:lnTo>
                      <a:pt x="112" y="178"/>
                    </a:lnTo>
                    <a:lnTo>
                      <a:pt x="112" y="180"/>
                    </a:lnTo>
                    <a:lnTo>
                      <a:pt x="114" y="182"/>
                    </a:lnTo>
                    <a:lnTo>
                      <a:pt x="112" y="182"/>
                    </a:lnTo>
                    <a:lnTo>
                      <a:pt x="112" y="184"/>
                    </a:lnTo>
                    <a:lnTo>
                      <a:pt x="112" y="184"/>
                    </a:lnTo>
                    <a:lnTo>
                      <a:pt x="110" y="184"/>
                    </a:lnTo>
                    <a:lnTo>
                      <a:pt x="112" y="186"/>
                    </a:lnTo>
                    <a:lnTo>
                      <a:pt x="110" y="186"/>
                    </a:lnTo>
                    <a:lnTo>
                      <a:pt x="108" y="186"/>
                    </a:lnTo>
                    <a:lnTo>
                      <a:pt x="106" y="188"/>
                    </a:lnTo>
                    <a:lnTo>
                      <a:pt x="106" y="186"/>
                    </a:lnTo>
                    <a:lnTo>
                      <a:pt x="106" y="184"/>
                    </a:lnTo>
                    <a:lnTo>
                      <a:pt x="104" y="184"/>
                    </a:lnTo>
                    <a:lnTo>
                      <a:pt x="102" y="184"/>
                    </a:lnTo>
                    <a:lnTo>
                      <a:pt x="102" y="186"/>
                    </a:lnTo>
                    <a:lnTo>
                      <a:pt x="100" y="184"/>
                    </a:lnTo>
                    <a:lnTo>
                      <a:pt x="96" y="186"/>
                    </a:lnTo>
                    <a:lnTo>
                      <a:pt x="92" y="188"/>
                    </a:lnTo>
                    <a:lnTo>
                      <a:pt x="90" y="188"/>
                    </a:lnTo>
                    <a:lnTo>
                      <a:pt x="86" y="188"/>
                    </a:lnTo>
                    <a:lnTo>
                      <a:pt x="84" y="190"/>
                    </a:lnTo>
                    <a:lnTo>
                      <a:pt x="82" y="188"/>
                    </a:lnTo>
                    <a:lnTo>
                      <a:pt x="80" y="188"/>
                    </a:lnTo>
                    <a:lnTo>
                      <a:pt x="76" y="192"/>
                    </a:lnTo>
                    <a:lnTo>
                      <a:pt x="74" y="194"/>
                    </a:lnTo>
                    <a:lnTo>
                      <a:pt x="72" y="196"/>
                    </a:lnTo>
                    <a:lnTo>
                      <a:pt x="72" y="198"/>
                    </a:lnTo>
                    <a:lnTo>
                      <a:pt x="68" y="202"/>
                    </a:lnTo>
                    <a:lnTo>
                      <a:pt x="66" y="202"/>
                    </a:lnTo>
                    <a:lnTo>
                      <a:pt x="66" y="206"/>
                    </a:lnTo>
                    <a:lnTo>
                      <a:pt x="64" y="206"/>
                    </a:lnTo>
                    <a:lnTo>
                      <a:pt x="62" y="208"/>
                    </a:lnTo>
                    <a:lnTo>
                      <a:pt x="60" y="210"/>
                    </a:lnTo>
                    <a:lnTo>
                      <a:pt x="58" y="210"/>
                    </a:lnTo>
                    <a:lnTo>
                      <a:pt x="58" y="214"/>
                    </a:lnTo>
                    <a:lnTo>
                      <a:pt x="60" y="216"/>
                    </a:lnTo>
                    <a:lnTo>
                      <a:pt x="60" y="216"/>
                    </a:lnTo>
                    <a:lnTo>
                      <a:pt x="60" y="218"/>
                    </a:lnTo>
                    <a:lnTo>
                      <a:pt x="58" y="218"/>
                    </a:lnTo>
                    <a:lnTo>
                      <a:pt x="56" y="220"/>
                    </a:lnTo>
                    <a:lnTo>
                      <a:pt x="54" y="222"/>
                    </a:lnTo>
                    <a:lnTo>
                      <a:pt x="52" y="222"/>
                    </a:lnTo>
                    <a:lnTo>
                      <a:pt x="52" y="226"/>
                    </a:lnTo>
                    <a:lnTo>
                      <a:pt x="50" y="228"/>
                    </a:lnTo>
                    <a:lnTo>
                      <a:pt x="48" y="228"/>
                    </a:lnTo>
                    <a:lnTo>
                      <a:pt x="46" y="228"/>
                    </a:lnTo>
                    <a:lnTo>
                      <a:pt x="46" y="228"/>
                    </a:lnTo>
                    <a:lnTo>
                      <a:pt x="48" y="228"/>
                    </a:lnTo>
                    <a:lnTo>
                      <a:pt x="48" y="230"/>
                    </a:lnTo>
                    <a:lnTo>
                      <a:pt x="50" y="234"/>
                    </a:lnTo>
                    <a:lnTo>
                      <a:pt x="50" y="234"/>
                    </a:lnTo>
                    <a:lnTo>
                      <a:pt x="48" y="232"/>
                    </a:lnTo>
                    <a:lnTo>
                      <a:pt x="48" y="232"/>
                    </a:lnTo>
                    <a:lnTo>
                      <a:pt x="46" y="234"/>
                    </a:lnTo>
                    <a:lnTo>
                      <a:pt x="48" y="236"/>
                    </a:lnTo>
                    <a:lnTo>
                      <a:pt x="50" y="236"/>
                    </a:lnTo>
                    <a:lnTo>
                      <a:pt x="50" y="238"/>
                    </a:lnTo>
                    <a:lnTo>
                      <a:pt x="48" y="240"/>
                    </a:lnTo>
                    <a:lnTo>
                      <a:pt x="50" y="238"/>
                    </a:lnTo>
                    <a:lnTo>
                      <a:pt x="50" y="236"/>
                    </a:lnTo>
                    <a:lnTo>
                      <a:pt x="52" y="236"/>
                    </a:lnTo>
                    <a:lnTo>
                      <a:pt x="54" y="236"/>
                    </a:lnTo>
                    <a:lnTo>
                      <a:pt x="52" y="238"/>
                    </a:lnTo>
                    <a:lnTo>
                      <a:pt x="54" y="238"/>
                    </a:lnTo>
                    <a:lnTo>
                      <a:pt x="56" y="238"/>
                    </a:lnTo>
                    <a:lnTo>
                      <a:pt x="56" y="236"/>
                    </a:lnTo>
                    <a:lnTo>
                      <a:pt x="54" y="234"/>
                    </a:lnTo>
                    <a:lnTo>
                      <a:pt x="52" y="236"/>
                    </a:lnTo>
                    <a:lnTo>
                      <a:pt x="52" y="234"/>
                    </a:lnTo>
                    <a:lnTo>
                      <a:pt x="52" y="232"/>
                    </a:lnTo>
                    <a:lnTo>
                      <a:pt x="52" y="230"/>
                    </a:lnTo>
                    <a:lnTo>
                      <a:pt x="52" y="230"/>
                    </a:lnTo>
                    <a:lnTo>
                      <a:pt x="56" y="230"/>
                    </a:lnTo>
                    <a:lnTo>
                      <a:pt x="58" y="234"/>
                    </a:lnTo>
                    <a:lnTo>
                      <a:pt x="58" y="236"/>
                    </a:lnTo>
                    <a:lnTo>
                      <a:pt x="58" y="238"/>
                    </a:lnTo>
                    <a:lnTo>
                      <a:pt x="58" y="242"/>
                    </a:lnTo>
                    <a:lnTo>
                      <a:pt x="58" y="246"/>
                    </a:lnTo>
                    <a:lnTo>
                      <a:pt x="54" y="246"/>
                    </a:lnTo>
                    <a:lnTo>
                      <a:pt x="56" y="248"/>
                    </a:lnTo>
                    <a:lnTo>
                      <a:pt x="58" y="250"/>
                    </a:lnTo>
                    <a:lnTo>
                      <a:pt x="58" y="256"/>
                    </a:lnTo>
                    <a:lnTo>
                      <a:pt x="60" y="258"/>
                    </a:lnTo>
                    <a:lnTo>
                      <a:pt x="60" y="260"/>
                    </a:lnTo>
                    <a:lnTo>
                      <a:pt x="58" y="260"/>
                    </a:lnTo>
                    <a:lnTo>
                      <a:pt x="60" y="264"/>
                    </a:lnTo>
                    <a:lnTo>
                      <a:pt x="62" y="262"/>
                    </a:lnTo>
                    <a:lnTo>
                      <a:pt x="64" y="264"/>
                    </a:lnTo>
                    <a:lnTo>
                      <a:pt x="66" y="262"/>
                    </a:lnTo>
                    <a:lnTo>
                      <a:pt x="66" y="262"/>
                    </a:lnTo>
                    <a:lnTo>
                      <a:pt x="64" y="258"/>
                    </a:lnTo>
                    <a:lnTo>
                      <a:pt x="64" y="254"/>
                    </a:lnTo>
                    <a:lnTo>
                      <a:pt x="64" y="254"/>
                    </a:lnTo>
                    <a:lnTo>
                      <a:pt x="66" y="254"/>
                    </a:lnTo>
                    <a:lnTo>
                      <a:pt x="66" y="256"/>
                    </a:lnTo>
                    <a:lnTo>
                      <a:pt x="66" y="256"/>
                    </a:lnTo>
                    <a:lnTo>
                      <a:pt x="66" y="258"/>
                    </a:lnTo>
                    <a:lnTo>
                      <a:pt x="68" y="262"/>
                    </a:lnTo>
                    <a:lnTo>
                      <a:pt x="66" y="264"/>
                    </a:lnTo>
                    <a:lnTo>
                      <a:pt x="66" y="266"/>
                    </a:lnTo>
                    <a:close/>
                  </a:path>
                </a:pathLst>
              </a:custGeom>
              <a:grpFill/>
              <a:ln w="6350">
                <a:solidFill>
                  <a:srgbClr val="202E50"/>
                </a:solidFill>
                <a:round/>
                <a:headEnd/>
                <a:tailEnd/>
              </a:ln>
            </p:spPr>
            <p:txBody>
              <a:bodyPr vert="horz" wrap="square" lIns="14645" tIns="7323" rIns="14645" bIns="7323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00095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00190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00285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00381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0476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600571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700666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800761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561710"/>
                <a:endParaRPr lang="en-US" sz="1106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40" name="Jammu &amp; Kashmir">
                <a:extLst>
                  <a:ext uri="{FF2B5EF4-FFF2-40B4-BE49-F238E27FC236}">
                    <a16:creationId xmlns:a16="http://schemas.microsoft.com/office/drawing/2014/main" id="{CFE33B72-DF25-4694-AB72-920836EDF4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62017" y="3468363"/>
                <a:ext cx="172247" cy="141626"/>
              </a:xfrm>
              <a:custGeom>
                <a:avLst/>
                <a:gdLst>
                  <a:gd name="T0" fmla="*/ 44 w 90"/>
                  <a:gd name="T1" fmla="*/ 74 h 74"/>
                  <a:gd name="T2" fmla="*/ 52 w 90"/>
                  <a:gd name="T3" fmla="*/ 64 h 74"/>
                  <a:gd name="T4" fmla="*/ 56 w 90"/>
                  <a:gd name="T5" fmla="*/ 62 h 74"/>
                  <a:gd name="T6" fmla="*/ 66 w 90"/>
                  <a:gd name="T7" fmla="*/ 66 h 74"/>
                  <a:gd name="T8" fmla="*/ 74 w 90"/>
                  <a:gd name="T9" fmla="*/ 66 h 74"/>
                  <a:gd name="T10" fmla="*/ 78 w 90"/>
                  <a:gd name="T11" fmla="*/ 68 h 74"/>
                  <a:gd name="T12" fmla="*/ 86 w 90"/>
                  <a:gd name="T13" fmla="*/ 68 h 74"/>
                  <a:gd name="T14" fmla="*/ 88 w 90"/>
                  <a:gd name="T15" fmla="*/ 70 h 74"/>
                  <a:gd name="T16" fmla="*/ 90 w 90"/>
                  <a:gd name="T17" fmla="*/ 62 h 74"/>
                  <a:gd name="T18" fmla="*/ 84 w 90"/>
                  <a:gd name="T19" fmla="*/ 56 h 74"/>
                  <a:gd name="T20" fmla="*/ 82 w 90"/>
                  <a:gd name="T21" fmla="*/ 46 h 74"/>
                  <a:gd name="T22" fmla="*/ 76 w 90"/>
                  <a:gd name="T23" fmla="*/ 40 h 74"/>
                  <a:gd name="T24" fmla="*/ 72 w 90"/>
                  <a:gd name="T25" fmla="*/ 30 h 74"/>
                  <a:gd name="T26" fmla="*/ 62 w 90"/>
                  <a:gd name="T27" fmla="*/ 28 h 74"/>
                  <a:gd name="T28" fmla="*/ 60 w 90"/>
                  <a:gd name="T29" fmla="*/ 24 h 74"/>
                  <a:gd name="T30" fmla="*/ 50 w 90"/>
                  <a:gd name="T31" fmla="*/ 22 h 74"/>
                  <a:gd name="T32" fmla="*/ 46 w 90"/>
                  <a:gd name="T33" fmla="*/ 20 h 74"/>
                  <a:gd name="T34" fmla="*/ 44 w 90"/>
                  <a:gd name="T35" fmla="*/ 14 h 74"/>
                  <a:gd name="T36" fmla="*/ 36 w 90"/>
                  <a:gd name="T37" fmla="*/ 2 h 74"/>
                  <a:gd name="T38" fmla="*/ 34 w 90"/>
                  <a:gd name="T39" fmla="*/ 0 h 74"/>
                  <a:gd name="T40" fmla="*/ 30 w 90"/>
                  <a:gd name="T41" fmla="*/ 2 h 74"/>
                  <a:gd name="T42" fmla="*/ 26 w 90"/>
                  <a:gd name="T43" fmla="*/ 4 h 74"/>
                  <a:gd name="T44" fmla="*/ 22 w 90"/>
                  <a:gd name="T45" fmla="*/ 2 h 74"/>
                  <a:gd name="T46" fmla="*/ 22 w 90"/>
                  <a:gd name="T47" fmla="*/ 2 h 74"/>
                  <a:gd name="T48" fmla="*/ 14 w 90"/>
                  <a:gd name="T49" fmla="*/ 10 h 74"/>
                  <a:gd name="T50" fmla="*/ 6 w 90"/>
                  <a:gd name="T51" fmla="*/ 14 h 74"/>
                  <a:gd name="T52" fmla="*/ 0 w 90"/>
                  <a:gd name="T53" fmla="*/ 22 h 74"/>
                  <a:gd name="T54" fmla="*/ 4 w 90"/>
                  <a:gd name="T55" fmla="*/ 22 h 74"/>
                  <a:gd name="T56" fmla="*/ 10 w 90"/>
                  <a:gd name="T57" fmla="*/ 26 h 74"/>
                  <a:gd name="T58" fmla="*/ 16 w 90"/>
                  <a:gd name="T59" fmla="*/ 30 h 74"/>
                  <a:gd name="T60" fmla="*/ 20 w 90"/>
                  <a:gd name="T61" fmla="*/ 34 h 74"/>
                  <a:gd name="T62" fmla="*/ 16 w 90"/>
                  <a:gd name="T63" fmla="*/ 38 h 74"/>
                  <a:gd name="T64" fmla="*/ 14 w 90"/>
                  <a:gd name="T65" fmla="*/ 42 h 74"/>
                  <a:gd name="T66" fmla="*/ 16 w 90"/>
                  <a:gd name="T67" fmla="*/ 50 h 74"/>
                  <a:gd name="T68" fmla="*/ 20 w 90"/>
                  <a:gd name="T69" fmla="*/ 62 h 74"/>
                  <a:gd name="T70" fmla="*/ 28 w 90"/>
                  <a:gd name="T71" fmla="*/ 66 h 74"/>
                  <a:gd name="T72" fmla="*/ 34 w 90"/>
                  <a:gd name="T73" fmla="*/ 72 h 74"/>
                  <a:gd name="T74" fmla="*/ 40 w 90"/>
                  <a:gd name="T75" fmla="*/ 72 h 74"/>
                  <a:gd name="T76" fmla="*/ 44 w 90"/>
                  <a:gd name="T77" fmla="*/ 7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90" h="74">
                    <a:moveTo>
                      <a:pt x="44" y="74"/>
                    </a:moveTo>
                    <a:lnTo>
                      <a:pt x="44" y="74"/>
                    </a:lnTo>
                    <a:lnTo>
                      <a:pt x="48" y="68"/>
                    </a:lnTo>
                    <a:lnTo>
                      <a:pt x="52" y="64"/>
                    </a:lnTo>
                    <a:lnTo>
                      <a:pt x="54" y="64"/>
                    </a:lnTo>
                    <a:lnTo>
                      <a:pt x="56" y="62"/>
                    </a:lnTo>
                    <a:lnTo>
                      <a:pt x="60" y="62"/>
                    </a:lnTo>
                    <a:lnTo>
                      <a:pt x="66" y="66"/>
                    </a:lnTo>
                    <a:lnTo>
                      <a:pt x="70" y="64"/>
                    </a:lnTo>
                    <a:lnTo>
                      <a:pt x="74" y="66"/>
                    </a:lnTo>
                    <a:lnTo>
                      <a:pt x="74" y="68"/>
                    </a:lnTo>
                    <a:lnTo>
                      <a:pt x="78" y="68"/>
                    </a:lnTo>
                    <a:lnTo>
                      <a:pt x="82" y="72"/>
                    </a:lnTo>
                    <a:lnTo>
                      <a:pt x="86" y="68"/>
                    </a:lnTo>
                    <a:lnTo>
                      <a:pt x="88" y="68"/>
                    </a:lnTo>
                    <a:lnTo>
                      <a:pt x="88" y="70"/>
                    </a:lnTo>
                    <a:lnTo>
                      <a:pt x="90" y="68"/>
                    </a:lnTo>
                    <a:lnTo>
                      <a:pt x="90" y="62"/>
                    </a:lnTo>
                    <a:lnTo>
                      <a:pt x="88" y="58"/>
                    </a:lnTo>
                    <a:lnTo>
                      <a:pt x="84" y="56"/>
                    </a:lnTo>
                    <a:lnTo>
                      <a:pt x="82" y="52"/>
                    </a:lnTo>
                    <a:lnTo>
                      <a:pt x="82" y="46"/>
                    </a:lnTo>
                    <a:lnTo>
                      <a:pt x="80" y="42"/>
                    </a:lnTo>
                    <a:lnTo>
                      <a:pt x="76" y="40"/>
                    </a:lnTo>
                    <a:lnTo>
                      <a:pt x="74" y="36"/>
                    </a:lnTo>
                    <a:lnTo>
                      <a:pt x="72" y="30"/>
                    </a:lnTo>
                    <a:lnTo>
                      <a:pt x="68" y="28"/>
                    </a:lnTo>
                    <a:lnTo>
                      <a:pt x="62" y="28"/>
                    </a:lnTo>
                    <a:lnTo>
                      <a:pt x="62" y="24"/>
                    </a:lnTo>
                    <a:lnTo>
                      <a:pt x="60" y="24"/>
                    </a:lnTo>
                    <a:lnTo>
                      <a:pt x="54" y="24"/>
                    </a:lnTo>
                    <a:lnTo>
                      <a:pt x="50" y="22"/>
                    </a:lnTo>
                    <a:lnTo>
                      <a:pt x="48" y="22"/>
                    </a:lnTo>
                    <a:lnTo>
                      <a:pt x="46" y="20"/>
                    </a:lnTo>
                    <a:lnTo>
                      <a:pt x="46" y="16"/>
                    </a:lnTo>
                    <a:lnTo>
                      <a:pt x="44" y="14"/>
                    </a:lnTo>
                    <a:lnTo>
                      <a:pt x="38" y="6"/>
                    </a:lnTo>
                    <a:lnTo>
                      <a:pt x="36" y="2"/>
                    </a:lnTo>
                    <a:lnTo>
                      <a:pt x="34" y="0"/>
                    </a:lnTo>
                    <a:lnTo>
                      <a:pt x="34" y="0"/>
                    </a:lnTo>
                    <a:lnTo>
                      <a:pt x="32" y="2"/>
                    </a:lnTo>
                    <a:lnTo>
                      <a:pt x="30" y="2"/>
                    </a:lnTo>
                    <a:lnTo>
                      <a:pt x="28" y="2"/>
                    </a:lnTo>
                    <a:lnTo>
                      <a:pt x="26" y="4"/>
                    </a:lnTo>
                    <a:lnTo>
                      <a:pt x="24" y="2"/>
                    </a:lnTo>
                    <a:lnTo>
                      <a:pt x="22" y="2"/>
                    </a:lnTo>
                    <a:lnTo>
                      <a:pt x="22" y="2"/>
                    </a:lnTo>
                    <a:lnTo>
                      <a:pt x="22" y="2"/>
                    </a:lnTo>
                    <a:lnTo>
                      <a:pt x="20" y="8"/>
                    </a:lnTo>
                    <a:lnTo>
                      <a:pt x="14" y="10"/>
                    </a:lnTo>
                    <a:lnTo>
                      <a:pt x="6" y="12"/>
                    </a:lnTo>
                    <a:lnTo>
                      <a:pt x="6" y="14"/>
                    </a:lnTo>
                    <a:lnTo>
                      <a:pt x="0" y="18"/>
                    </a:lnTo>
                    <a:lnTo>
                      <a:pt x="0" y="22"/>
                    </a:lnTo>
                    <a:lnTo>
                      <a:pt x="2" y="24"/>
                    </a:lnTo>
                    <a:lnTo>
                      <a:pt x="4" y="22"/>
                    </a:lnTo>
                    <a:lnTo>
                      <a:pt x="6" y="22"/>
                    </a:lnTo>
                    <a:lnTo>
                      <a:pt x="10" y="26"/>
                    </a:lnTo>
                    <a:lnTo>
                      <a:pt x="12" y="28"/>
                    </a:lnTo>
                    <a:lnTo>
                      <a:pt x="16" y="30"/>
                    </a:lnTo>
                    <a:lnTo>
                      <a:pt x="16" y="32"/>
                    </a:lnTo>
                    <a:lnTo>
                      <a:pt x="20" y="34"/>
                    </a:lnTo>
                    <a:lnTo>
                      <a:pt x="20" y="36"/>
                    </a:lnTo>
                    <a:lnTo>
                      <a:pt x="16" y="38"/>
                    </a:lnTo>
                    <a:lnTo>
                      <a:pt x="16" y="42"/>
                    </a:lnTo>
                    <a:lnTo>
                      <a:pt x="14" y="42"/>
                    </a:lnTo>
                    <a:lnTo>
                      <a:pt x="14" y="46"/>
                    </a:lnTo>
                    <a:lnTo>
                      <a:pt x="16" y="50"/>
                    </a:lnTo>
                    <a:lnTo>
                      <a:pt x="18" y="58"/>
                    </a:lnTo>
                    <a:lnTo>
                      <a:pt x="20" y="62"/>
                    </a:lnTo>
                    <a:lnTo>
                      <a:pt x="24" y="66"/>
                    </a:lnTo>
                    <a:lnTo>
                      <a:pt x="28" y="66"/>
                    </a:lnTo>
                    <a:lnTo>
                      <a:pt x="32" y="68"/>
                    </a:lnTo>
                    <a:lnTo>
                      <a:pt x="34" y="72"/>
                    </a:lnTo>
                    <a:lnTo>
                      <a:pt x="38" y="72"/>
                    </a:lnTo>
                    <a:lnTo>
                      <a:pt x="40" y="72"/>
                    </a:lnTo>
                    <a:lnTo>
                      <a:pt x="44" y="72"/>
                    </a:lnTo>
                    <a:lnTo>
                      <a:pt x="44" y="74"/>
                    </a:lnTo>
                    <a:close/>
                  </a:path>
                </a:pathLst>
              </a:custGeom>
              <a:grpFill/>
              <a:ln w="6350">
                <a:solidFill>
                  <a:srgbClr val="202E50"/>
                </a:solidFill>
                <a:round/>
                <a:headEnd/>
                <a:tailEnd/>
              </a:ln>
            </p:spPr>
            <p:txBody>
              <a:bodyPr vert="horz" wrap="square" lIns="14645" tIns="7323" rIns="14645" bIns="7323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00095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00190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00285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00381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0476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600571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700666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800761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561710"/>
                <a:endParaRPr lang="en-US" sz="1106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41" name="Indonesia">
                <a:extLst>
                  <a:ext uri="{FF2B5EF4-FFF2-40B4-BE49-F238E27FC236}">
                    <a16:creationId xmlns:a16="http://schemas.microsoft.com/office/drawing/2014/main" id="{3E8118E8-A416-4669-922F-0EAFEC630D8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170625" y="4268356"/>
                <a:ext cx="1083245" cy="428705"/>
              </a:xfrm>
              <a:custGeom>
                <a:avLst/>
                <a:gdLst>
                  <a:gd name="T0" fmla="*/ 540 w 566"/>
                  <a:gd name="T1" fmla="*/ 176 h 224"/>
                  <a:gd name="T2" fmla="*/ 512 w 566"/>
                  <a:gd name="T3" fmla="*/ 146 h 224"/>
                  <a:gd name="T4" fmla="*/ 470 w 566"/>
                  <a:gd name="T5" fmla="*/ 138 h 224"/>
                  <a:gd name="T6" fmla="*/ 466 w 566"/>
                  <a:gd name="T7" fmla="*/ 114 h 224"/>
                  <a:gd name="T8" fmla="*/ 482 w 566"/>
                  <a:gd name="T9" fmla="*/ 102 h 224"/>
                  <a:gd name="T10" fmla="*/ 518 w 566"/>
                  <a:gd name="T11" fmla="*/ 110 h 224"/>
                  <a:gd name="T12" fmla="*/ 438 w 566"/>
                  <a:gd name="T13" fmla="*/ 86 h 224"/>
                  <a:gd name="T14" fmla="*/ 374 w 566"/>
                  <a:gd name="T15" fmla="*/ 42 h 224"/>
                  <a:gd name="T16" fmla="*/ 406 w 566"/>
                  <a:gd name="T17" fmla="*/ 96 h 224"/>
                  <a:gd name="T18" fmla="*/ 410 w 566"/>
                  <a:gd name="T19" fmla="*/ 66 h 224"/>
                  <a:gd name="T20" fmla="*/ 398 w 566"/>
                  <a:gd name="T21" fmla="*/ 96 h 224"/>
                  <a:gd name="T22" fmla="*/ 410 w 566"/>
                  <a:gd name="T23" fmla="*/ 132 h 224"/>
                  <a:gd name="T24" fmla="*/ 434 w 566"/>
                  <a:gd name="T25" fmla="*/ 132 h 224"/>
                  <a:gd name="T26" fmla="*/ 380 w 566"/>
                  <a:gd name="T27" fmla="*/ 132 h 224"/>
                  <a:gd name="T28" fmla="*/ 376 w 566"/>
                  <a:gd name="T29" fmla="*/ 110 h 224"/>
                  <a:gd name="T30" fmla="*/ 342 w 566"/>
                  <a:gd name="T31" fmla="*/ 150 h 224"/>
                  <a:gd name="T32" fmla="*/ 344 w 566"/>
                  <a:gd name="T33" fmla="*/ 110 h 224"/>
                  <a:gd name="T34" fmla="*/ 328 w 566"/>
                  <a:gd name="T35" fmla="*/ 90 h 224"/>
                  <a:gd name="T36" fmla="*/ 366 w 566"/>
                  <a:gd name="T37" fmla="*/ 64 h 224"/>
                  <a:gd name="T38" fmla="*/ 302 w 566"/>
                  <a:gd name="T39" fmla="*/ 86 h 224"/>
                  <a:gd name="T40" fmla="*/ 296 w 566"/>
                  <a:gd name="T41" fmla="*/ 152 h 224"/>
                  <a:gd name="T42" fmla="*/ 320 w 566"/>
                  <a:gd name="T43" fmla="*/ 136 h 224"/>
                  <a:gd name="T44" fmla="*/ 334 w 566"/>
                  <a:gd name="T45" fmla="*/ 130 h 224"/>
                  <a:gd name="T46" fmla="*/ 342 w 566"/>
                  <a:gd name="T47" fmla="*/ 92 h 224"/>
                  <a:gd name="T48" fmla="*/ 314 w 566"/>
                  <a:gd name="T49" fmla="*/ 8 h 224"/>
                  <a:gd name="T50" fmla="*/ 260 w 566"/>
                  <a:gd name="T51" fmla="*/ 130 h 224"/>
                  <a:gd name="T52" fmla="*/ 182 w 566"/>
                  <a:gd name="T53" fmla="*/ 100 h 224"/>
                  <a:gd name="T54" fmla="*/ 246 w 566"/>
                  <a:gd name="T55" fmla="*/ 52 h 224"/>
                  <a:gd name="T56" fmla="*/ 276 w 566"/>
                  <a:gd name="T57" fmla="*/ 60 h 224"/>
                  <a:gd name="T58" fmla="*/ 262 w 566"/>
                  <a:gd name="T59" fmla="*/ 106 h 224"/>
                  <a:gd name="T60" fmla="*/ 234 w 566"/>
                  <a:gd name="T61" fmla="*/ 128 h 224"/>
                  <a:gd name="T62" fmla="*/ 190 w 566"/>
                  <a:gd name="T63" fmla="*/ 124 h 224"/>
                  <a:gd name="T64" fmla="*/ 172 w 566"/>
                  <a:gd name="T65" fmla="*/ 76 h 224"/>
                  <a:gd name="T66" fmla="*/ 508 w 566"/>
                  <a:gd name="T67" fmla="*/ 98 h 224"/>
                  <a:gd name="T68" fmla="*/ 480 w 566"/>
                  <a:gd name="T69" fmla="*/ 168 h 224"/>
                  <a:gd name="T70" fmla="*/ 488 w 566"/>
                  <a:gd name="T71" fmla="*/ 162 h 224"/>
                  <a:gd name="T72" fmla="*/ 450 w 566"/>
                  <a:gd name="T73" fmla="*/ 174 h 224"/>
                  <a:gd name="T74" fmla="*/ 450 w 566"/>
                  <a:gd name="T75" fmla="*/ 176 h 224"/>
                  <a:gd name="T76" fmla="*/ 414 w 566"/>
                  <a:gd name="T77" fmla="*/ 190 h 224"/>
                  <a:gd name="T78" fmla="*/ 366 w 566"/>
                  <a:gd name="T79" fmla="*/ 206 h 224"/>
                  <a:gd name="T80" fmla="*/ 324 w 566"/>
                  <a:gd name="T81" fmla="*/ 218 h 224"/>
                  <a:gd name="T82" fmla="*/ 250 w 566"/>
                  <a:gd name="T83" fmla="*/ 178 h 224"/>
                  <a:gd name="T84" fmla="*/ 360 w 566"/>
                  <a:gd name="T85" fmla="*/ 190 h 224"/>
                  <a:gd name="T86" fmla="*/ 344 w 566"/>
                  <a:gd name="T87" fmla="*/ 190 h 224"/>
                  <a:gd name="T88" fmla="*/ 318 w 566"/>
                  <a:gd name="T89" fmla="*/ 198 h 224"/>
                  <a:gd name="T90" fmla="*/ 276 w 566"/>
                  <a:gd name="T91" fmla="*/ 200 h 224"/>
                  <a:gd name="T92" fmla="*/ 262 w 566"/>
                  <a:gd name="T93" fmla="*/ 196 h 224"/>
                  <a:gd name="T94" fmla="*/ 240 w 566"/>
                  <a:gd name="T95" fmla="*/ 188 h 224"/>
                  <a:gd name="T96" fmla="*/ 218 w 566"/>
                  <a:gd name="T97" fmla="*/ 178 h 224"/>
                  <a:gd name="T98" fmla="*/ 162 w 566"/>
                  <a:gd name="T99" fmla="*/ 164 h 224"/>
                  <a:gd name="T100" fmla="*/ 234 w 566"/>
                  <a:gd name="T101" fmla="*/ 190 h 224"/>
                  <a:gd name="T102" fmla="*/ 144 w 566"/>
                  <a:gd name="T103" fmla="*/ 180 h 224"/>
                  <a:gd name="T104" fmla="*/ 136 w 566"/>
                  <a:gd name="T105" fmla="*/ 44 h 224"/>
                  <a:gd name="T106" fmla="*/ 154 w 566"/>
                  <a:gd name="T107" fmla="*/ 122 h 224"/>
                  <a:gd name="T108" fmla="*/ 142 w 566"/>
                  <a:gd name="T109" fmla="*/ 126 h 224"/>
                  <a:gd name="T110" fmla="*/ 96 w 566"/>
                  <a:gd name="T111" fmla="*/ 76 h 224"/>
                  <a:gd name="T112" fmla="*/ 60 w 566"/>
                  <a:gd name="T113" fmla="*/ 122 h 224"/>
                  <a:gd name="T114" fmla="*/ 34 w 566"/>
                  <a:gd name="T115" fmla="*/ 72 h 224"/>
                  <a:gd name="T116" fmla="*/ 32 w 566"/>
                  <a:gd name="T117" fmla="*/ 54 h 224"/>
                  <a:gd name="T118" fmla="*/ 98 w 566"/>
                  <a:gd name="T119" fmla="*/ 144 h 224"/>
                  <a:gd name="T120" fmla="*/ 128 w 566"/>
                  <a:gd name="T121" fmla="*/ 116 h 224"/>
                  <a:gd name="T122" fmla="*/ 98 w 566"/>
                  <a:gd name="T123" fmla="*/ 80 h 224"/>
                  <a:gd name="T124" fmla="*/ 30 w 566"/>
                  <a:gd name="T125" fmla="*/ 18 h 2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566" h="224">
                    <a:moveTo>
                      <a:pt x="566" y="118"/>
                    </a:moveTo>
                    <a:lnTo>
                      <a:pt x="564" y="164"/>
                    </a:lnTo>
                    <a:lnTo>
                      <a:pt x="564" y="168"/>
                    </a:lnTo>
                    <a:lnTo>
                      <a:pt x="564" y="170"/>
                    </a:lnTo>
                    <a:lnTo>
                      <a:pt x="564" y="172"/>
                    </a:lnTo>
                    <a:lnTo>
                      <a:pt x="564" y="200"/>
                    </a:lnTo>
                    <a:lnTo>
                      <a:pt x="562" y="200"/>
                    </a:lnTo>
                    <a:lnTo>
                      <a:pt x="560" y="200"/>
                    </a:lnTo>
                    <a:lnTo>
                      <a:pt x="556" y="196"/>
                    </a:lnTo>
                    <a:lnTo>
                      <a:pt x="556" y="194"/>
                    </a:lnTo>
                    <a:lnTo>
                      <a:pt x="556" y="194"/>
                    </a:lnTo>
                    <a:lnTo>
                      <a:pt x="552" y="192"/>
                    </a:lnTo>
                    <a:lnTo>
                      <a:pt x="552" y="190"/>
                    </a:lnTo>
                    <a:lnTo>
                      <a:pt x="552" y="188"/>
                    </a:lnTo>
                    <a:lnTo>
                      <a:pt x="552" y="186"/>
                    </a:lnTo>
                    <a:lnTo>
                      <a:pt x="552" y="184"/>
                    </a:lnTo>
                    <a:lnTo>
                      <a:pt x="552" y="186"/>
                    </a:lnTo>
                    <a:lnTo>
                      <a:pt x="550" y="188"/>
                    </a:lnTo>
                    <a:lnTo>
                      <a:pt x="546" y="188"/>
                    </a:lnTo>
                    <a:lnTo>
                      <a:pt x="544" y="188"/>
                    </a:lnTo>
                    <a:lnTo>
                      <a:pt x="542" y="188"/>
                    </a:lnTo>
                    <a:lnTo>
                      <a:pt x="542" y="188"/>
                    </a:lnTo>
                    <a:lnTo>
                      <a:pt x="538" y="188"/>
                    </a:lnTo>
                    <a:lnTo>
                      <a:pt x="538" y="188"/>
                    </a:lnTo>
                    <a:lnTo>
                      <a:pt x="538" y="186"/>
                    </a:lnTo>
                    <a:lnTo>
                      <a:pt x="540" y="184"/>
                    </a:lnTo>
                    <a:lnTo>
                      <a:pt x="540" y="184"/>
                    </a:lnTo>
                    <a:lnTo>
                      <a:pt x="540" y="182"/>
                    </a:lnTo>
                    <a:lnTo>
                      <a:pt x="540" y="180"/>
                    </a:lnTo>
                    <a:lnTo>
                      <a:pt x="538" y="178"/>
                    </a:lnTo>
                    <a:lnTo>
                      <a:pt x="538" y="176"/>
                    </a:lnTo>
                    <a:lnTo>
                      <a:pt x="538" y="176"/>
                    </a:lnTo>
                    <a:lnTo>
                      <a:pt x="540" y="176"/>
                    </a:lnTo>
                    <a:lnTo>
                      <a:pt x="542" y="176"/>
                    </a:lnTo>
                    <a:lnTo>
                      <a:pt x="544" y="176"/>
                    </a:lnTo>
                    <a:lnTo>
                      <a:pt x="542" y="176"/>
                    </a:lnTo>
                    <a:lnTo>
                      <a:pt x="540" y="176"/>
                    </a:lnTo>
                    <a:lnTo>
                      <a:pt x="536" y="174"/>
                    </a:lnTo>
                    <a:lnTo>
                      <a:pt x="536" y="174"/>
                    </a:lnTo>
                    <a:lnTo>
                      <a:pt x="536" y="172"/>
                    </a:lnTo>
                    <a:lnTo>
                      <a:pt x="536" y="172"/>
                    </a:lnTo>
                    <a:lnTo>
                      <a:pt x="538" y="172"/>
                    </a:lnTo>
                    <a:lnTo>
                      <a:pt x="538" y="170"/>
                    </a:lnTo>
                    <a:lnTo>
                      <a:pt x="534" y="168"/>
                    </a:lnTo>
                    <a:lnTo>
                      <a:pt x="532" y="166"/>
                    </a:lnTo>
                    <a:lnTo>
                      <a:pt x="532" y="166"/>
                    </a:lnTo>
                    <a:lnTo>
                      <a:pt x="532" y="162"/>
                    </a:lnTo>
                    <a:lnTo>
                      <a:pt x="530" y="160"/>
                    </a:lnTo>
                    <a:lnTo>
                      <a:pt x="530" y="158"/>
                    </a:lnTo>
                    <a:lnTo>
                      <a:pt x="532" y="156"/>
                    </a:lnTo>
                    <a:lnTo>
                      <a:pt x="530" y="156"/>
                    </a:lnTo>
                    <a:lnTo>
                      <a:pt x="528" y="156"/>
                    </a:lnTo>
                    <a:lnTo>
                      <a:pt x="530" y="154"/>
                    </a:lnTo>
                    <a:lnTo>
                      <a:pt x="528" y="154"/>
                    </a:lnTo>
                    <a:lnTo>
                      <a:pt x="530" y="152"/>
                    </a:lnTo>
                    <a:lnTo>
                      <a:pt x="526" y="152"/>
                    </a:lnTo>
                    <a:lnTo>
                      <a:pt x="526" y="152"/>
                    </a:lnTo>
                    <a:lnTo>
                      <a:pt x="524" y="152"/>
                    </a:lnTo>
                    <a:lnTo>
                      <a:pt x="524" y="152"/>
                    </a:lnTo>
                    <a:lnTo>
                      <a:pt x="526" y="150"/>
                    </a:lnTo>
                    <a:lnTo>
                      <a:pt x="524" y="150"/>
                    </a:lnTo>
                    <a:lnTo>
                      <a:pt x="522" y="150"/>
                    </a:lnTo>
                    <a:lnTo>
                      <a:pt x="518" y="150"/>
                    </a:lnTo>
                    <a:lnTo>
                      <a:pt x="518" y="146"/>
                    </a:lnTo>
                    <a:lnTo>
                      <a:pt x="514" y="146"/>
                    </a:lnTo>
                    <a:lnTo>
                      <a:pt x="512" y="146"/>
                    </a:lnTo>
                    <a:lnTo>
                      <a:pt x="504" y="144"/>
                    </a:lnTo>
                    <a:lnTo>
                      <a:pt x="498" y="142"/>
                    </a:lnTo>
                    <a:lnTo>
                      <a:pt x="494" y="142"/>
                    </a:lnTo>
                    <a:lnTo>
                      <a:pt x="490" y="140"/>
                    </a:lnTo>
                    <a:lnTo>
                      <a:pt x="490" y="138"/>
                    </a:lnTo>
                    <a:lnTo>
                      <a:pt x="490" y="138"/>
                    </a:lnTo>
                    <a:lnTo>
                      <a:pt x="488" y="138"/>
                    </a:lnTo>
                    <a:lnTo>
                      <a:pt x="488" y="136"/>
                    </a:lnTo>
                    <a:lnTo>
                      <a:pt x="488" y="136"/>
                    </a:lnTo>
                    <a:lnTo>
                      <a:pt x="490" y="136"/>
                    </a:lnTo>
                    <a:lnTo>
                      <a:pt x="490" y="134"/>
                    </a:lnTo>
                    <a:lnTo>
                      <a:pt x="488" y="134"/>
                    </a:lnTo>
                    <a:lnTo>
                      <a:pt x="486" y="136"/>
                    </a:lnTo>
                    <a:lnTo>
                      <a:pt x="484" y="134"/>
                    </a:lnTo>
                    <a:lnTo>
                      <a:pt x="484" y="134"/>
                    </a:lnTo>
                    <a:lnTo>
                      <a:pt x="482" y="134"/>
                    </a:lnTo>
                    <a:lnTo>
                      <a:pt x="482" y="134"/>
                    </a:lnTo>
                    <a:lnTo>
                      <a:pt x="482" y="132"/>
                    </a:lnTo>
                    <a:lnTo>
                      <a:pt x="480" y="132"/>
                    </a:lnTo>
                    <a:lnTo>
                      <a:pt x="480" y="132"/>
                    </a:lnTo>
                    <a:lnTo>
                      <a:pt x="478" y="132"/>
                    </a:lnTo>
                    <a:lnTo>
                      <a:pt x="478" y="132"/>
                    </a:lnTo>
                    <a:lnTo>
                      <a:pt x="476" y="128"/>
                    </a:lnTo>
                    <a:lnTo>
                      <a:pt x="476" y="126"/>
                    </a:lnTo>
                    <a:lnTo>
                      <a:pt x="478" y="124"/>
                    </a:lnTo>
                    <a:lnTo>
                      <a:pt x="478" y="122"/>
                    </a:lnTo>
                    <a:lnTo>
                      <a:pt x="476" y="124"/>
                    </a:lnTo>
                    <a:lnTo>
                      <a:pt x="474" y="126"/>
                    </a:lnTo>
                    <a:lnTo>
                      <a:pt x="474" y="128"/>
                    </a:lnTo>
                    <a:lnTo>
                      <a:pt x="474" y="128"/>
                    </a:lnTo>
                    <a:lnTo>
                      <a:pt x="472" y="132"/>
                    </a:lnTo>
                    <a:lnTo>
                      <a:pt x="472" y="134"/>
                    </a:lnTo>
                    <a:lnTo>
                      <a:pt x="470" y="138"/>
                    </a:lnTo>
                    <a:lnTo>
                      <a:pt x="466" y="138"/>
                    </a:lnTo>
                    <a:lnTo>
                      <a:pt x="464" y="138"/>
                    </a:lnTo>
                    <a:lnTo>
                      <a:pt x="462" y="132"/>
                    </a:lnTo>
                    <a:lnTo>
                      <a:pt x="462" y="132"/>
                    </a:lnTo>
                    <a:lnTo>
                      <a:pt x="464" y="132"/>
                    </a:lnTo>
                    <a:lnTo>
                      <a:pt x="464" y="130"/>
                    </a:lnTo>
                    <a:lnTo>
                      <a:pt x="464" y="128"/>
                    </a:lnTo>
                    <a:lnTo>
                      <a:pt x="462" y="128"/>
                    </a:lnTo>
                    <a:lnTo>
                      <a:pt x="462" y="126"/>
                    </a:lnTo>
                    <a:lnTo>
                      <a:pt x="460" y="124"/>
                    </a:lnTo>
                    <a:lnTo>
                      <a:pt x="458" y="124"/>
                    </a:lnTo>
                    <a:lnTo>
                      <a:pt x="456" y="122"/>
                    </a:lnTo>
                    <a:lnTo>
                      <a:pt x="454" y="122"/>
                    </a:lnTo>
                    <a:lnTo>
                      <a:pt x="456" y="120"/>
                    </a:lnTo>
                    <a:lnTo>
                      <a:pt x="458" y="118"/>
                    </a:lnTo>
                    <a:lnTo>
                      <a:pt x="460" y="120"/>
                    </a:lnTo>
                    <a:lnTo>
                      <a:pt x="462" y="120"/>
                    </a:lnTo>
                    <a:lnTo>
                      <a:pt x="464" y="122"/>
                    </a:lnTo>
                    <a:lnTo>
                      <a:pt x="466" y="120"/>
                    </a:lnTo>
                    <a:lnTo>
                      <a:pt x="468" y="118"/>
                    </a:lnTo>
                    <a:lnTo>
                      <a:pt x="470" y="116"/>
                    </a:lnTo>
                    <a:lnTo>
                      <a:pt x="474" y="118"/>
                    </a:lnTo>
                    <a:lnTo>
                      <a:pt x="474" y="120"/>
                    </a:lnTo>
                    <a:lnTo>
                      <a:pt x="476" y="118"/>
                    </a:lnTo>
                    <a:lnTo>
                      <a:pt x="476" y="116"/>
                    </a:lnTo>
                    <a:lnTo>
                      <a:pt x="478" y="116"/>
                    </a:lnTo>
                    <a:lnTo>
                      <a:pt x="478" y="114"/>
                    </a:lnTo>
                    <a:lnTo>
                      <a:pt x="478" y="112"/>
                    </a:lnTo>
                    <a:lnTo>
                      <a:pt x="472" y="112"/>
                    </a:lnTo>
                    <a:lnTo>
                      <a:pt x="472" y="112"/>
                    </a:lnTo>
                    <a:lnTo>
                      <a:pt x="472" y="114"/>
                    </a:lnTo>
                    <a:lnTo>
                      <a:pt x="470" y="112"/>
                    </a:lnTo>
                    <a:lnTo>
                      <a:pt x="466" y="114"/>
                    </a:lnTo>
                    <a:lnTo>
                      <a:pt x="464" y="114"/>
                    </a:lnTo>
                    <a:lnTo>
                      <a:pt x="462" y="114"/>
                    </a:lnTo>
                    <a:lnTo>
                      <a:pt x="462" y="112"/>
                    </a:lnTo>
                    <a:lnTo>
                      <a:pt x="460" y="114"/>
                    </a:lnTo>
                    <a:lnTo>
                      <a:pt x="458" y="114"/>
                    </a:lnTo>
                    <a:lnTo>
                      <a:pt x="454" y="110"/>
                    </a:lnTo>
                    <a:lnTo>
                      <a:pt x="454" y="108"/>
                    </a:lnTo>
                    <a:lnTo>
                      <a:pt x="454" y="108"/>
                    </a:lnTo>
                    <a:lnTo>
                      <a:pt x="452" y="104"/>
                    </a:lnTo>
                    <a:lnTo>
                      <a:pt x="450" y="104"/>
                    </a:lnTo>
                    <a:lnTo>
                      <a:pt x="448" y="102"/>
                    </a:lnTo>
                    <a:lnTo>
                      <a:pt x="448" y="104"/>
                    </a:lnTo>
                    <a:lnTo>
                      <a:pt x="446" y="104"/>
                    </a:lnTo>
                    <a:lnTo>
                      <a:pt x="442" y="104"/>
                    </a:lnTo>
                    <a:lnTo>
                      <a:pt x="444" y="102"/>
                    </a:lnTo>
                    <a:lnTo>
                      <a:pt x="446" y="100"/>
                    </a:lnTo>
                    <a:lnTo>
                      <a:pt x="446" y="98"/>
                    </a:lnTo>
                    <a:lnTo>
                      <a:pt x="446" y="96"/>
                    </a:lnTo>
                    <a:lnTo>
                      <a:pt x="448" y="96"/>
                    </a:lnTo>
                    <a:lnTo>
                      <a:pt x="450" y="96"/>
                    </a:lnTo>
                    <a:lnTo>
                      <a:pt x="452" y="94"/>
                    </a:lnTo>
                    <a:lnTo>
                      <a:pt x="454" y="92"/>
                    </a:lnTo>
                    <a:lnTo>
                      <a:pt x="458" y="90"/>
                    </a:lnTo>
                    <a:lnTo>
                      <a:pt x="458" y="90"/>
                    </a:lnTo>
                    <a:lnTo>
                      <a:pt x="462" y="88"/>
                    </a:lnTo>
                    <a:lnTo>
                      <a:pt x="468" y="90"/>
                    </a:lnTo>
                    <a:lnTo>
                      <a:pt x="472" y="94"/>
                    </a:lnTo>
                    <a:lnTo>
                      <a:pt x="476" y="94"/>
                    </a:lnTo>
                    <a:lnTo>
                      <a:pt x="480" y="94"/>
                    </a:lnTo>
                    <a:lnTo>
                      <a:pt x="482" y="96"/>
                    </a:lnTo>
                    <a:lnTo>
                      <a:pt x="480" y="96"/>
                    </a:lnTo>
                    <a:lnTo>
                      <a:pt x="480" y="100"/>
                    </a:lnTo>
                    <a:lnTo>
                      <a:pt x="482" y="102"/>
                    </a:lnTo>
                    <a:lnTo>
                      <a:pt x="484" y="104"/>
                    </a:lnTo>
                    <a:lnTo>
                      <a:pt x="482" y="106"/>
                    </a:lnTo>
                    <a:lnTo>
                      <a:pt x="480" y="108"/>
                    </a:lnTo>
                    <a:lnTo>
                      <a:pt x="482" y="110"/>
                    </a:lnTo>
                    <a:lnTo>
                      <a:pt x="482" y="118"/>
                    </a:lnTo>
                    <a:lnTo>
                      <a:pt x="484" y="120"/>
                    </a:lnTo>
                    <a:lnTo>
                      <a:pt x="484" y="122"/>
                    </a:lnTo>
                    <a:lnTo>
                      <a:pt x="486" y="122"/>
                    </a:lnTo>
                    <a:lnTo>
                      <a:pt x="486" y="118"/>
                    </a:lnTo>
                    <a:lnTo>
                      <a:pt x="488" y="118"/>
                    </a:lnTo>
                    <a:lnTo>
                      <a:pt x="488" y="118"/>
                    </a:lnTo>
                    <a:lnTo>
                      <a:pt x="488" y="120"/>
                    </a:lnTo>
                    <a:lnTo>
                      <a:pt x="488" y="122"/>
                    </a:lnTo>
                    <a:lnTo>
                      <a:pt x="490" y="122"/>
                    </a:lnTo>
                    <a:lnTo>
                      <a:pt x="490" y="124"/>
                    </a:lnTo>
                    <a:lnTo>
                      <a:pt x="494" y="126"/>
                    </a:lnTo>
                    <a:lnTo>
                      <a:pt x="494" y="128"/>
                    </a:lnTo>
                    <a:lnTo>
                      <a:pt x="496" y="128"/>
                    </a:lnTo>
                    <a:lnTo>
                      <a:pt x="500" y="128"/>
                    </a:lnTo>
                    <a:lnTo>
                      <a:pt x="500" y="124"/>
                    </a:lnTo>
                    <a:lnTo>
                      <a:pt x="502" y="124"/>
                    </a:lnTo>
                    <a:lnTo>
                      <a:pt x="502" y="124"/>
                    </a:lnTo>
                    <a:lnTo>
                      <a:pt x="502" y="120"/>
                    </a:lnTo>
                    <a:lnTo>
                      <a:pt x="504" y="118"/>
                    </a:lnTo>
                    <a:lnTo>
                      <a:pt x="506" y="118"/>
                    </a:lnTo>
                    <a:lnTo>
                      <a:pt x="508" y="116"/>
                    </a:lnTo>
                    <a:lnTo>
                      <a:pt x="508" y="114"/>
                    </a:lnTo>
                    <a:lnTo>
                      <a:pt x="510" y="112"/>
                    </a:lnTo>
                    <a:lnTo>
                      <a:pt x="510" y="114"/>
                    </a:lnTo>
                    <a:lnTo>
                      <a:pt x="512" y="112"/>
                    </a:lnTo>
                    <a:lnTo>
                      <a:pt x="516" y="112"/>
                    </a:lnTo>
                    <a:lnTo>
                      <a:pt x="518" y="112"/>
                    </a:lnTo>
                    <a:lnTo>
                      <a:pt x="518" y="110"/>
                    </a:lnTo>
                    <a:lnTo>
                      <a:pt x="518" y="108"/>
                    </a:lnTo>
                    <a:lnTo>
                      <a:pt x="518" y="106"/>
                    </a:lnTo>
                    <a:lnTo>
                      <a:pt x="524" y="104"/>
                    </a:lnTo>
                    <a:lnTo>
                      <a:pt x="528" y="104"/>
                    </a:lnTo>
                    <a:lnTo>
                      <a:pt x="530" y="104"/>
                    </a:lnTo>
                    <a:lnTo>
                      <a:pt x="532" y="106"/>
                    </a:lnTo>
                    <a:lnTo>
                      <a:pt x="536" y="108"/>
                    </a:lnTo>
                    <a:lnTo>
                      <a:pt x="540" y="110"/>
                    </a:lnTo>
                    <a:lnTo>
                      <a:pt x="542" y="110"/>
                    </a:lnTo>
                    <a:lnTo>
                      <a:pt x="544" y="110"/>
                    </a:lnTo>
                    <a:lnTo>
                      <a:pt x="552" y="114"/>
                    </a:lnTo>
                    <a:lnTo>
                      <a:pt x="554" y="114"/>
                    </a:lnTo>
                    <a:lnTo>
                      <a:pt x="556" y="114"/>
                    </a:lnTo>
                    <a:lnTo>
                      <a:pt x="558" y="114"/>
                    </a:lnTo>
                    <a:lnTo>
                      <a:pt x="562" y="114"/>
                    </a:lnTo>
                    <a:lnTo>
                      <a:pt x="564" y="116"/>
                    </a:lnTo>
                    <a:lnTo>
                      <a:pt x="562" y="118"/>
                    </a:lnTo>
                    <a:lnTo>
                      <a:pt x="562" y="118"/>
                    </a:lnTo>
                    <a:lnTo>
                      <a:pt x="564" y="118"/>
                    </a:lnTo>
                    <a:lnTo>
                      <a:pt x="566" y="118"/>
                    </a:lnTo>
                    <a:lnTo>
                      <a:pt x="566" y="118"/>
                    </a:lnTo>
                    <a:close/>
                    <a:moveTo>
                      <a:pt x="420" y="84"/>
                    </a:moveTo>
                    <a:lnTo>
                      <a:pt x="424" y="86"/>
                    </a:lnTo>
                    <a:lnTo>
                      <a:pt x="424" y="88"/>
                    </a:lnTo>
                    <a:lnTo>
                      <a:pt x="422" y="86"/>
                    </a:lnTo>
                    <a:lnTo>
                      <a:pt x="420" y="84"/>
                    </a:lnTo>
                    <a:close/>
                    <a:moveTo>
                      <a:pt x="444" y="90"/>
                    </a:moveTo>
                    <a:lnTo>
                      <a:pt x="446" y="90"/>
                    </a:lnTo>
                    <a:lnTo>
                      <a:pt x="448" y="90"/>
                    </a:lnTo>
                    <a:lnTo>
                      <a:pt x="448" y="88"/>
                    </a:lnTo>
                    <a:lnTo>
                      <a:pt x="444" y="86"/>
                    </a:lnTo>
                    <a:lnTo>
                      <a:pt x="440" y="86"/>
                    </a:lnTo>
                    <a:lnTo>
                      <a:pt x="438" y="86"/>
                    </a:lnTo>
                    <a:lnTo>
                      <a:pt x="436" y="86"/>
                    </a:lnTo>
                    <a:lnTo>
                      <a:pt x="436" y="88"/>
                    </a:lnTo>
                    <a:lnTo>
                      <a:pt x="436" y="88"/>
                    </a:lnTo>
                    <a:lnTo>
                      <a:pt x="434" y="88"/>
                    </a:lnTo>
                    <a:lnTo>
                      <a:pt x="438" y="90"/>
                    </a:lnTo>
                    <a:lnTo>
                      <a:pt x="440" y="90"/>
                    </a:lnTo>
                    <a:lnTo>
                      <a:pt x="442" y="90"/>
                    </a:lnTo>
                    <a:lnTo>
                      <a:pt x="442" y="90"/>
                    </a:lnTo>
                    <a:lnTo>
                      <a:pt x="440" y="88"/>
                    </a:lnTo>
                    <a:lnTo>
                      <a:pt x="440" y="88"/>
                    </a:lnTo>
                    <a:lnTo>
                      <a:pt x="440" y="88"/>
                    </a:lnTo>
                    <a:lnTo>
                      <a:pt x="444" y="90"/>
                    </a:lnTo>
                    <a:close/>
                    <a:moveTo>
                      <a:pt x="440" y="96"/>
                    </a:moveTo>
                    <a:lnTo>
                      <a:pt x="438" y="96"/>
                    </a:lnTo>
                    <a:lnTo>
                      <a:pt x="436" y="96"/>
                    </a:lnTo>
                    <a:lnTo>
                      <a:pt x="438" y="96"/>
                    </a:lnTo>
                    <a:lnTo>
                      <a:pt x="440" y="96"/>
                    </a:lnTo>
                    <a:close/>
                    <a:moveTo>
                      <a:pt x="442" y="94"/>
                    </a:moveTo>
                    <a:lnTo>
                      <a:pt x="442" y="96"/>
                    </a:lnTo>
                    <a:lnTo>
                      <a:pt x="440" y="96"/>
                    </a:lnTo>
                    <a:lnTo>
                      <a:pt x="442" y="94"/>
                    </a:lnTo>
                    <a:close/>
                    <a:moveTo>
                      <a:pt x="442" y="96"/>
                    </a:moveTo>
                    <a:lnTo>
                      <a:pt x="438" y="98"/>
                    </a:lnTo>
                    <a:lnTo>
                      <a:pt x="438" y="102"/>
                    </a:lnTo>
                    <a:lnTo>
                      <a:pt x="442" y="102"/>
                    </a:lnTo>
                    <a:lnTo>
                      <a:pt x="444" y="102"/>
                    </a:lnTo>
                    <a:lnTo>
                      <a:pt x="444" y="96"/>
                    </a:lnTo>
                    <a:lnTo>
                      <a:pt x="442" y="96"/>
                    </a:lnTo>
                    <a:close/>
                    <a:moveTo>
                      <a:pt x="374" y="36"/>
                    </a:moveTo>
                    <a:lnTo>
                      <a:pt x="376" y="40"/>
                    </a:lnTo>
                    <a:lnTo>
                      <a:pt x="376" y="42"/>
                    </a:lnTo>
                    <a:lnTo>
                      <a:pt x="376" y="42"/>
                    </a:lnTo>
                    <a:lnTo>
                      <a:pt x="374" y="42"/>
                    </a:lnTo>
                    <a:lnTo>
                      <a:pt x="372" y="38"/>
                    </a:lnTo>
                    <a:lnTo>
                      <a:pt x="374" y="36"/>
                    </a:lnTo>
                    <a:close/>
                    <a:moveTo>
                      <a:pt x="388" y="28"/>
                    </a:moveTo>
                    <a:lnTo>
                      <a:pt x="390" y="30"/>
                    </a:lnTo>
                    <a:lnTo>
                      <a:pt x="390" y="34"/>
                    </a:lnTo>
                    <a:lnTo>
                      <a:pt x="390" y="32"/>
                    </a:lnTo>
                    <a:lnTo>
                      <a:pt x="392" y="30"/>
                    </a:lnTo>
                    <a:lnTo>
                      <a:pt x="390" y="28"/>
                    </a:lnTo>
                    <a:lnTo>
                      <a:pt x="390" y="28"/>
                    </a:lnTo>
                    <a:lnTo>
                      <a:pt x="388" y="28"/>
                    </a:lnTo>
                    <a:close/>
                    <a:moveTo>
                      <a:pt x="388" y="34"/>
                    </a:moveTo>
                    <a:lnTo>
                      <a:pt x="390" y="34"/>
                    </a:lnTo>
                    <a:lnTo>
                      <a:pt x="390" y="36"/>
                    </a:lnTo>
                    <a:lnTo>
                      <a:pt x="390" y="36"/>
                    </a:lnTo>
                    <a:lnTo>
                      <a:pt x="388" y="34"/>
                    </a:lnTo>
                    <a:lnTo>
                      <a:pt x="388" y="34"/>
                    </a:lnTo>
                    <a:close/>
                    <a:moveTo>
                      <a:pt x="408" y="56"/>
                    </a:moveTo>
                    <a:lnTo>
                      <a:pt x="408" y="60"/>
                    </a:lnTo>
                    <a:lnTo>
                      <a:pt x="410" y="60"/>
                    </a:lnTo>
                    <a:lnTo>
                      <a:pt x="412" y="60"/>
                    </a:lnTo>
                    <a:lnTo>
                      <a:pt x="414" y="58"/>
                    </a:lnTo>
                    <a:lnTo>
                      <a:pt x="412" y="56"/>
                    </a:lnTo>
                    <a:lnTo>
                      <a:pt x="410" y="54"/>
                    </a:lnTo>
                    <a:lnTo>
                      <a:pt x="410" y="56"/>
                    </a:lnTo>
                    <a:lnTo>
                      <a:pt x="408" y="56"/>
                    </a:lnTo>
                    <a:close/>
                    <a:moveTo>
                      <a:pt x="406" y="90"/>
                    </a:moveTo>
                    <a:lnTo>
                      <a:pt x="406" y="92"/>
                    </a:lnTo>
                    <a:lnTo>
                      <a:pt x="410" y="96"/>
                    </a:lnTo>
                    <a:lnTo>
                      <a:pt x="410" y="96"/>
                    </a:lnTo>
                    <a:lnTo>
                      <a:pt x="410" y="96"/>
                    </a:lnTo>
                    <a:lnTo>
                      <a:pt x="410" y="98"/>
                    </a:lnTo>
                    <a:lnTo>
                      <a:pt x="408" y="96"/>
                    </a:lnTo>
                    <a:lnTo>
                      <a:pt x="406" y="96"/>
                    </a:lnTo>
                    <a:lnTo>
                      <a:pt x="404" y="92"/>
                    </a:lnTo>
                    <a:lnTo>
                      <a:pt x="402" y="90"/>
                    </a:lnTo>
                    <a:lnTo>
                      <a:pt x="400" y="88"/>
                    </a:lnTo>
                    <a:lnTo>
                      <a:pt x="402" y="84"/>
                    </a:lnTo>
                    <a:lnTo>
                      <a:pt x="402" y="84"/>
                    </a:lnTo>
                    <a:lnTo>
                      <a:pt x="402" y="82"/>
                    </a:lnTo>
                    <a:lnTo>
                      <a:pt x="398" y="80"/>
                    </a:lnTo>
                    <a:lnTo>
                      <a:pt x="400" y="78"/>
                    </a:lnTo>
                    <a:lnTo>
                      <a:pt x="400" y="76"/>
                    </a:lnTo>
                    <a:lnTo>
                      <a:pt x="398" y="74"/>
                    </a:lnTo>
                    <a:lnTo>
                      <a:pt x="398" y="72"/>
                    </a:lnTo>
                    <a:lnTo>
                      <a:pt x="398" y="68"/>
                    </a:lnTo>
                    <a:lnTo>
                      <a:pt x="400" y="68"/>
                    </a:lnTo>
                    <a:lnTo>
                      <a:pt x="400" y="64"/>
                    </a:lnTo>
                    <a:lnTo>
                      <a:pt x="400" y="60"/>
                    </a:lnTo>
                    <a:lnTo>
                      <a:pt x="404" y="56"/>
                    </a:lnTo>
                    <a:lnTo>
                      <a:pt x="406" y="56"/>
                    </a:lnTo>
                    <a:lnTo>
                      <a:pt x="406" y="58"/>
                    </a:lnTo>
                    <a:lnTo>
                      <a:pt x="404" y="62"/>
                    </a:lnTo>
                    <a:lnTo>
                      <a:pt x="404" y="62"/>
                    </a:lnTo>
                    <a:lnTo>
                      <a:pt x="406" y="62"/>
                    </a:lnTo>
                    <a:lnTo>
                      <a:pt x="406" y="66"/>
                    </a:lnTo>
                    <a:lnTo>
                      <a:pt x="404" y="70"/>
                    </a:lnTo>
                    <a:lnTo>
                      <a:pt x="404" y="70"/>
                    </a:lnTo>
                    <a:lnTo>
                      <a:pt x="402" y="72"/>
                    </a:lnTo>
                    <a:lnTo>
                      <a:pt x="402" y="74"/>
                    </a:lnTo>
                    <a:lnTo>
                      <a:pt x="404" y="74"/>
                    </a:lnTo>
                    <a:lnTo>
                      <a:pt x="404" y="72"/>
                    </a:lnTo>
                    <a:lnTo>
                      <a:pt x="406" y="70"/>
                    </a:lnTo>
                    <a:lnTo>
                      <a:pt x="408" y="70"/>
                    </a:lnTo>
                    <a:lnTo>
                      <a:pt x="406" y="68"/>
                    </a:lnTo>
                    <a:lnTo>
                      <a:pt x="406" y="68"/>
                    </a:lnTo>
                    <a:lnTo>
                      <a:pt x="410" y="66"/>
                    </a:lnTo>
                    <a:lnTo>
                      <a:pt x="414" y="64"/>
                    </a:lnTo>
                    <a:lnTo>
                      <a:pt x="416" y="66"/>
                    </a:lnTo>
                    <a:lnTo>
                      <a:pt x="416" y="68"/>
                    </a:lnTo>
                    <a:lnTo>
                      <a:pt x="414" y="72"/>
                    </a:lnTo>
                    <a:lnTo>
                      <a:pt x="410" y="74"/>
                    </a:lnTo>
                    <a:lnTo>
                      <a:pt x="408" y="76"/>
                    </a:lnTo>
                    <a:lnTo>
                      <a:pt x="410" y="76"/>
                    </a:lnTo>
                    <a:lnTo>
                      <a:pt x="410" y="76"/>
                    </a:lnTo>
                    <a:lnTo>
                      <a:pt x="414" y="80"/>
                    </a:lnTo>
                    <a:lnTo>
                      <a:pt x="414" y="82"/>
                    </a:lnTo>
                    <a:lnTo>
                      <a:pt x="416" y="82"/>
                    </a:lnTo>
                    <a:lnTo>
                      <a:pt x="412" y="82"/>
                    </a:lnTo>
                    <a:lnTo>
                      <a:pt x="410" y="82"/>
                    </a:lnTo>
                    <a:lnTo>
                      <a:pt x="408" y="82"/>
                    </a:lnTo>
                    <a:lnTo>
                      <a:pt x="406" y="80"/>
                    </a:lnTo>
                    <a:lnTo>
                      <a:pt x="404" y="80"/>
                    </a:lnTo>
                    <a:lnTo>
                      <a:pt x="404" y="86"/>
                    </a:lnTo>
                    <a:lnTo>
                      <a:pt x="406" y="90"/>
                    </a:lnTo>
                    <a:close/>
                    <a:moveTo>
                      <a:pt x="396" y="94"/>
                    </a:moveTo>
                    <a:lnTo>
                      <a:pt x="396" y="96"/>
                    </a:lnTo>
                    <a:lnTo>
                      <a:pt x="394" y="96"/>
                    </a:lnTo>
                    <a:lnTo>
                      <a:pt x="394" y="94"/>
                    </a:lnTo>
                    <a:lnTo>
                      <a:pt x="396" y="94"/>
                    </a:lnTo>
                    <a:close/>
                    <a:moveTo>
                      <a:pt x="396" y="90"/>
                    </a:moveTo>
                    <a:lnTo>
                      <a:pt x="394" y="90"/>
                    </a:lnTo>
                    <a:lnTo>
                      <a:pt x="394" y="92"/>
                    </a:lnTo>
                    <a:lnTo>
                      <a:pt x="396" y="92"/>
                    </a:lnTo>
                    <a:lnTo>
                      <a:pt x="396" y="90"/>
                    </a:lnTo>
                    <a:lnTo>
                      <a:pt x="396" y="90"/>
                    </a:lnTo>
                    <a:close/>
                    <a:moveTo>
                      <a:pt x="398" y="90"/>
                    </a:moveTo>
                    <a:lnTo>
                      <a:pt x="398" y="92"/>
                    </a:lnTo>
                    <a:lnTo>
                      <a:pt x="398" y="94"/>
                    </a:lnTo>
                    <a:lnTo>
                      <a:pt x="398" y="96"/>
                    </a:lnTo>
                    <a:lnTo>
                      <a:pt x="400" y="96"/>
                    </a:lnTo>
                    <a:lnTo>
                      <a:pt x="402" y="96"/>
                    </a:lnTo>
                    <a:lnTo>
                      <a:pt x="404" y="96"/>
                    </a:lnTo>
                    <a:lnTo>
                      <a:pt x="402" y="94"/>
                    </a:lnTo>
                    <a:lnTo>
                      <a:pt x="400" y="94"/>
                    </a:lnTo>
                    <a:lnTo>
                      <a:pt x="400" y="92"/>
                    </a:lnTo>
                    <a:lnTo>
                      <a:pt x="400" y="90"/>
                    </a:lnTo>
                    <a:lnTo>
                      <a:pt x="398" y="90"/>
                    </a:lnTo>
                    <a:close/>
                    <a:moveTo>
                      <a:pt x="398" y="106"/>
                    </a:moveTo>
                    <a:lnTo>
                      <a:pt x="400" y="104"/>
                    </a:lnTo>
                    <a:lnTo>
                      <a:pt x="404" y="104"/>
                    </a:lnTo>
                    <a:lnTo>
                      <a:pt x="406" y="106"/>
                    </a:lnTo>
                    <a:lnTo>
                      <a:pt x="406" y="108"/>
                    </a:lnTo>
                    <a:lnTo>
                      <a:pt x="402" y="108"/>
                    </a:lnTo>
                    <a:lnTo>
                      <a:pt x="400" y="108"/>
                    </a:lnTo>
                    <a:lnTo>
                      <a:pt x="398" y="106"/>
                    </a:lnTo>
                    <a:lnTo>
                      <a:pt x="398" y="106"/>
                    </a:lnTo>
                    <a:close/>
                    <a:moveTo>
                      <a:pt x="432" y="106"/>
                    </a:moveTo>
                    <a:lnTo>
                      <a:pt x="428" y="108"/>
                    </a:lnTo>
                    <a:lnTo>
                      <a:pt x="426" y="108"/>
                    </a:lnTo>
                    <a:lnTo>
                      <a:pt x="428" y="110"/>
                    </a:lnTo>
                    <a:lnTo>
                      <a:pt x="432" y="110"/>
                    </a:lnTo>
                    <a:lnTo>
                      <a:pt x="434" y="110"/>
                    </a:lnTo>
                    <a:lnTo>
                      <a:pt x="434" y="110"/>
                    </a:lnTo>
                    <a:lnTo>
                      <a:pt x="434" y="108"/>
                    </a:lnTo>
                    <a:lnTo>
                      <a:pt x="432" y="106"/>
                    </a:lnTo>
                    <a:close/>
                    <a:moveTo>
                      <a:pt x="412" y="130"/>
                    </a:moveTo>
                    <a:lnTo>
                      <a:pt x="412" y="130"/>
                    </a:lnTo>
                    <a:lnTo>
                      <a:pt x="412" y="132"/>
                    </a:lnTo>
                    <a:lnTo>
                      <a:pt x="412" y="132"/>
                    </a:lnTo>
                    <a:lnTo>
                      <a:pt x="412" y="130"/>
                    </a:lnTo>
                    <a:close/>
                    <a:moveTo>
                      <a:pt x="410" y="132"/>
                    </a:moveTo>
                    <a:lnTo>
                      <a:pt x="410" y="132"/>
                    </a:lnTo>
                    <a:lnTo>
                      <a:pt x="410" y="132"/>
                    </a:lnTo>
                    <a:lnTo>
                      <a:pt x="410" y="132"/>
                    </a:lnTo>
                    <a:lnTo>
                      <a:pt x="410" y="132"/>
                    </a:lnTo>
                    <a:close/>
                    <a:moveTo>
                      <a:pt x="404" y="132"/>
                    </a:moveTo>
                    <a:lnTo>
                      <a:pt x="406" y="132"/>
                    </a:lnTo>
                    <a:lnTo>
                      <a:pt x="406" y="130"/>
                    </a:lnTo>
                    <a:lnTo>
                      <a:pt x="408" y="132"/>
                    </a:lnTo>
                    <a:lnTo>
                      <a:pt x="406" y="134"/>
                    </a:lnTo>
                    <a:lnTo>
                      <a:pt x="406" y="132"/>
                    </a:lnTo>
                    <a:lnTo>
                      <a:pt x="404" y="134"/>
                    </a:lnTo>
                    <a:lnTo>
                      <a:pt x="404" y="132"/>
                    </a:lnTo>
                    <a:close/>
                    <a:moveTo>
                      <a:pt x="402" y="124"/>
                    </a:moveTo>
                    <a:lnTo>
                      <a:pt x="400" y="126"/>
                    </a:lnTo>
                    <a:lnTo>
                      <a:pt x="402" y="126"/>
                    </a:lnTo>
                    <a:lnTo>
                      <a:pt x="402" y="124"/>
                    </a:lnTo>
                    <a:close/>
                    <a:moveTo>
                      <a:pt x="404" y="122"/>
                    </a:moveTo>
                    <a:lnTo>
                      <a:pt x="402" y="122"/>
                    </a:lnTo>
                    <a:lnTo>
                      <a:pt x="404" y="124"/>
                    </a:lnTo>
                    <a:lnTo>
                      <a:pt x="404" y="124"/>
                    </a:lnTo>
                    <a:lnTo>
                      <a:pt x="404" y="122"/>
                    </a:lnTo>
                    <a:close/>
                    <a:moveTo>
                      <a:pt x="406" y="128"/>
                    </a:moveTo>
                    <a:lnTo>
                      <a:pt x="408" y="126"/>
                    </a:lnTo>
                    <a:lnTo>
                      <a:pt x="410" y="128"/>
                    </a:lnTo>
                    <a:lnTo>
                      <a:pt x="410" y="130"/>
                    </a:lnTo>
                    <a:lnTo>
                      <a:pt x="412" y="128"/>
                    </a:lnTo>
                    <a:lnTo>
                      <a:pt x="414" y="126"/>
                    </a:lnTo>
                    <a:lnTo>
                      <a:pt x="416" y="126"/>
                    </a:lnTo>
                    <a:lnTo>
                      <a:pt x="418" y="128"/>
                    </a:lnTo>
                    <a:lnTo>
                      <a:pt x="424" y="130"/>
                    </a:lnTo>
                    <a:lnTo>
                      <a:pt x="424" y="128"/>
                    </a:lnTo>
                    <a:lnTo>
                      <a:pt x="426" y="128"/>
                    </a:lnTo>
                    <a:lnTo>
                      <a:pt x="432" y="132"/>
                    </a:lnTo>
                    <a:lnTo>
                      <a:pt x="434" y="132"/>
                    </a:lnTo>
                    <a:lnTo>
                      <a:pt x="436" y="134"/>
                    </a:lnTo>
                    <a:lnTo>
                      <a:pt x="438" y="134"/>
                    </a:lnTo>
                    <a:lnTo>
                      <a:pt x="440" y="132"/>
                    </a:lnTo>
                    <a:lnTo>
                      <a:pt x="438" y="128"/>
                    </a:lnTo>
                    <a:lnTo>
                      <a:pt x="432" y="124"/>
                    </a:lnTo>
                    <a:lnTo>
                      <a:pt x="428" y="122"/>
                    </a:lnTo>
                    <a:lnTo>
                      <a:pt x="424" y="120"/>
                    </a:lnTo>
                    <a:lnTo>
                      <a:pt x="422" y="120"/>
                    </a:lnTo>
                    <a:lnTo>
                      <a:pt x="420" y="122"/>
                    </a:lnTo>
                    <a:lnTo>
                      <a:pt x="418" y="122"/>
                    </a:lnTo>
                    <a:lnTo>
                      <a:pt x="416" y="122"/>
                    </a:lnTo>
                    <a:lnTo>
                      <a:pt x="412" y="122"/>
                    </a:lnTo>
                    <a:lnTo>
                      <a:pt x="408" y="122"/>
                    </a:lnTo>
                    <a:lnTo>
                      <a:pt x="406" y="124"/>
                    </a:lnTo>
                    <a:lnTo>
                      <a:pt x="406" y="124"/>
                    </a:lnTo>
                    <a:lnTo>
                      <a:pt x="404" y="124"/>
                    </a:lnTo>
                    <a:lnTo>
                      <a:pt x="404" y="128"/>
                    </a:lnTo>
                    <a:lnTo>
                      <a:pt x="404" y="128"/>
                    </a:lnTo>
                    <a:lnTo>
                      <a:pt x="406" y="128"/>
                    </a:lnTo>
                    <a:close/>
                    <a:moveTo>
                      <a:pt x="382" y="124"/>
                    </a:moveTo>
                    <a:lnTo>
                      <a:pt x="384" y="126"/>
                    </a:lnTo>
                    <a:lnTo>
                      <a:pt x="386" y="124"/>
                    </a:lnTo>
                    <a:lnTo>
                      <a:pt x="390" y="124"/>
                    </a:lnTo>
                    <a:lnTo>
                      <a:pt x="394" y="126"/>
                    </a:lnTo>
                    <a:lnTo>
                      <a:pt x="394" y="128"/>
                    </a:lnTo>
                    <a:lnTo>
                      <a:pt x="396" y="130"/>
                    </a:lnTo>
                    <a:lnTo>
                      <a:pt x="396" y="132"/>
                    </a:lnTo>
                    <a:lnTo>
                      <a:pt x="394" y="132"/>
                    </a:lnTo>
                    <a:lnTo>
                      <a:pt x="390" y="134"/>
                    </a:lnTo>
                    <a:lnTo>
                      <a:pt x="388" y="134"/>
                    </a:lnTo>
                    <a:lnTo>
                      <a:pt x="386" y="134"/>
                    </a:lnTo>
                    <a:lnTo>
                      <a:pt x="384" y="132"/>
                    </a:lnTo>
                    <a:lnTo>
                      <a:pt x="380" y="132"/>
                    </a:lnTo>
                    <a:lnTo>
                      <a:pt x="378" y="130"/>
                    </a:lnTo>
                    <a:lnTo>
                      <a:pt x="378" y="126"/>
                    </a:lnTo>
                    <a:lnTo>
                      <a:pt x="382" y="124"/>
                    </a:lnTo>
                    <a:close/>
                    <a:moveTo>
                      <a:pt x="314" y="176"/>
                    </a:moveTo>
                    <a:lnTo>
                      <a:pt x="312" y="174"/>
                    </a:lnTo>
                    <a:lnTo>
                      <a:pt x="310" y="176"/>
                    </a:lnTo>
                    <a:lnTo>
                      <a:pt x="312" y="176"/>
                    </a:lnTo>
                    <a:lnTo>
                      <a:pt x="314" y="176"/>
                    </a:lnTo>
                    <a:close/>
                    <a:moveTo>
                      <a:pt x="310" y="158"/>
                    </a:moveTo>
                    <a:lnTo>
                      <a:pt x="312" y="162"/>
                    </a:lnTo>
                    <a:lnTo>
                      <a:pt x="312" y="164"/>
                    </a:lnTo>
                    <a:lnTo>
                      <a:pt x="310" y="166"/>
                    </a:lnTo>
                    <a:lnTo>
                      <a:pt x="310" y="166"/>
                    </a:lnTo>
                    <a:lnTo>
                      <a:pt x="308" y="164"/>
                    </a:lnTo>
                    <a:lnTo>
                      <a:pt x="310" y="162"/>
                    </a:lnTo>
                    <a:lnTo>
                      <a:pt x="310" y="160"/>
                    </a:lnTo>
                    <a:lnTo>
                      <a:pt x="310" y="158"/>
                    </a:lnTo>
                    <a:close/>
                    <a:moveTo>
                      <a:pt x="378" y="110"/>
                    </a:moveTo>
                    <a:lnTo>
                      <a:pt x="378" y="114"/>
                    </a:lnTo>
                    <a:lnTo>
                      <a:pt x="380" y="116"/>
                    </a:lnTo>
                    <a:lnTo>
                      <a:pt x="380" y="118"/>
                    </a:lnTo>
                    <a:lnTo>
                      <a:pt x="380" y="116"/>
                    </a:lnTo>
                    <a:lnTo>
                      <a:pt x="378" y="114"/>
                    </a:lnTo>
                    <a:lnTo>
                      <a:pt x="378" y="112"/>
                    </a:lnTo>
                    <a:lnTo>
                      <a:pt x="378" y="110"/>
                    </a:lnTo>
                    <a:close/>
                    <a:moveTo>
                      <a:pt x="372" y="108"/>
                    </a:moveTo>
                    <a:lnTo>
                      <a:pt x="374" y="108"/>
                    </a:lnTo>
                    <a:lnTo>
                      <a:pt x="376" y="108"/>
                    </a:lnTo>
                    <a:lnTo>
                      <a:pt x="376" y="108"/>
                    </a:lnTo>
                    <a:lnTo>
                      <a:pt x="382" y="108"/>
                    </a:lnTo>
                    <a:lnTo>
                      <a:pt x="384" y="108"/>
                    </a:lnTo>
                    <a:lnTo>
                      <a:pt x="382" y="110"/>
                    </a:lnTo>
                    <a:lnTo>
                      <a:pt x="376" y="110"/>
                    </a:lnTo>
                    <a:lnTo>
                      <a:pt x="372" y="110"/>
                    </a:lnTo>
                    <a:lnTo>
                      <a:pt x="372" y="108"/>
                    </a:lnTo>
                    <a:lnTo>
                      <a:pt x="372" y="108"/>
                    </a:lnTo>
                    <a:close/>
                    <a:moveTo>
                      <a:pt x="360" y="108"/>
                    </a:moveTo>
                    <a:lnTo>
                      <a:pt x="362" y="106"/>
                    </a:lnTo>
                    <a:lnTo>
                      <a:pt x="362" y="108"/>
                    </a:lnTo>
                    <a:lnTo>
                      <a:pt x="364" y="106"/>
                    </a:lnTo>
                    <a:lnTo>
                      <a:pt x="366" y="108"/>
                    </a:lnTo>
                    <a:lnTo>
                      <a:pt x="368" y="108"/>
                    </a:lnTo>
                    <a:lnTo>
                      <a:pt x="370" y="106"/>
                    </a:lnTo>
                    <a:lnTo>
                      <a:pt x="372" y="108"/>
                    </a:lnTo>
                    <a:lnTo>
                      <a:pt x="372" y="110"/>
                    </a:lnTo>
                    <a:lnTo>
                      <a:pt x="370" y="110"/>
                    </a:lnTo>
                    <a:lnTo>
                      <a:pt x="368" y="110"/>
                    </a:lnTo>
                    <a:lnTo>
                      <a:pt x="366" y="110"/>
                    </a:lnTo>
                    <a:lnTo>
                      <a:pt x="362" y="112"/>
                    </a:lnTo>
                    <a:lnTo>
                      <a:pt x="360" y="110"/>
                    </a:lnTo>
                    <a:lnTo>
                      <a:pt x="360" y="110"/>
                    </a:lnTo>
                    <a:lnTo>
                      <a:pt x="360" y="108"/>
                    </a:lnTo>
                    <a:close/>
                    <a:moveTo>
                      <a:pt x="338" y="154"/>
                    </a:moveTo>
                    <a:lnTo>
                      <a:pt x="340" y="150"/>
                    </a:lnTo>
                    <a:lnTo>
                      <a:pt x="342" y="146"/>
                    </a:lnTo>
                    <a:lnTo>
                      <a:pt x="342" y="142"/>
                    </a:lnTo>
                    <a:lnTo>
                      <a:pt x="342" y="142"/>
                    </a:lnTo>
                    <a:lnTo>
                      <a:pt x="344" y="142"/>
                    </a:lnTo>
                    <a:lnTo>
                      <a:pt x="344" y="144"/>
                    </a:lnTo>
                    <a:lnTo>
                      <a:pt x="346" y="146"/>
                    </a:lnTo>
                    <a:lnTo>
                      <a:pt x="344" y="146"/>
                    </a:lnTo>
                    <a:lnTo>
                      <a:pt x="344" y="146"/>
                    </a:lnTo>
                    <a:lnTo>
                      <a:pt x="344" y="146"/>
                    </a:lnTo>
                    <a:lnTo>
                      <a:pt x="342" y="148"/>
                    </a:lnTo>
                    <a:lnTo>
                      <a:pt x="342" y="148"/>
                    </a:lnTo>
                    <a:lnTo>
                      <a:pt x="342" y="150"/>
                    </a:lnTo>
                    <a:lnTo>
                      <a:pt x="344" y="150"/>
                    </a:lnTo>
                    <a:lnTo>
                      <a:pt x="344" y="152"/>
                    </a:lnTo>
                    <a:lnTo>
                      <a:pt x="344" y="152"/>
                    </a:lnTo>
                    <a:lnTo>
                      <a:pt x="342" y="154"/>
                    </a:lnTo>
                    <a:lnTo>
                      <a:pt x="342" y="156"/>
                    </a:lnTo>
                    <a:lnTo>
                      <a:pt x="340" y="156"/>
                    </a:lnTo>
                    <a:lnTo>
                      <a:pt x="338" y="156"/>
                    </a:lnTo>
                    <a:lnTo>
                      <a:pt x="338" y="154"/>
                    </a:lnTo>
                    <a:close/>
                    <a:moveTo>
                      <a:pt x="332" y="152"/>
                    </a:moveTo>
                    <a:lnTo>
                      <a:pt x="332" y="152"/>
                    </a:lnTo>
                    <a:lnTo>
                      <a:pt x="334" y="152"/>
                    </a:lnTo>
                    <a:lnTo>
                      <a:pt x="336" y="152"/>
                    </a:lnTo>
                    <a:lnTo>
                      <a:pt x="336" y="152"/>
                    </a:lnTo>
                    <a:lnTo>
                      <a:pt x="336" y="152"/>
                    </a:lnTo>
                    <a:lnTo>
                      <a:pt x="338" y="150"/>
                    </a:lnTo>
                    <a:lnTo>
                      <a:pt x="338" y="148"/>
                    </a:lnTo>
                    <a:lnTo>
                      <a:pt x="338" y="146"/>
                    </a:lnTo>
                    <a:lnTo>
                      <a:pt x="338" y="144"/>
                    </a:lnTo>
                    <a:lnTo>
                      <a:pt x="336" y="146"/>
                    </a:lnTo>
                    <a:lnTo>
                      <a:pt x="334" y="148"/>
                    </a:lnTo>
                    <a:lnTo>
                      <a:pt x="334" y="148"/>
                    </a:lnTo>
                    <a:lnTo>
                      <a:pt x="332" y="152"/>
                    </a:lnTo>
                    <a:close/>
                    <a:moveTo>
                      <a:pt x="328" y="150"/>
                    </a:moveTo>
                    <a:lnTo>
                      <a:pt x="328" y="152"/>
                    </a:lnTo>
                    <a:lnTo>
                      <a:pt x="326" y="152"/>
                    </a:lnTo>
                    <a:lnTo>
                      <a:pt x="328" y="154"/>
                    </a:lnTo>
                    <a:lnTo>
                      <a:pt x="328" y="154"/>
                    </a:lnTo>
                    <a:lnTo>
                      <a:pt x="330" y="154"/>
                    </a:lnTo>
                    <a:lnTo>
                      <a:pt x="330" y="152"/>
                    </a:lnTo>
                    <a:lnTo>
                      <a:pt x="328" y="150"/>
                    </a:lnTo>
                    <a:lnTo>
                      <a:pt x="328" y="150"/>
                    </a:lnTo>
                    <a:lnTo>
                      <a:pt x="328" y="150"/>
                    </a:lnTo>
                    <a:close/>
                    <a:moveTo>
                      <a:pt x="344" y="110"/>
                    </a:moveTo>
                    <a:lnTo>
                      <a:pt x="342" y="110"/>
                    </a:lnTo>
                    <a:lnTo>
                      <a:pt x="344" y="110"/>
                    </a:lnTo>
                    <a:lnTo>
                      <a:pt x="344" y="110"/>
                    </a:lnTo>
                    <a:lnTo>
                      <a:pt x="344" y="110"/>
                    </a:lnTo>
                    <a:close/>
                    <a:moveTo>
                      <a:pt x="348" y="108"/>
                    </a:moveTo>
                    <a:lnTo>
                      <a:pt x="346" y="108"/>
                    </a:lnTo>
                    <a:lnTo>
                      <a:pt x="348" y="110"/>
                    </a:lnTo>
                    <a:lnTo>
                      <a:pt x="348" y="108"/>
                    </a:lnTo>
                    <a:close/>
                    <a:moveTo>
                      <a:pt x="350" y="106"/>
                    </a:moveTo>
                    <a:lnTo>
                      <a:pt x="350" y="106"/>
                    </a:lnTo>
                    <a:lnTo>
                      <a:pt x="352" y="106"/>
                    </a:lnTo>
                    <a:lnTo>
                      <a:pt x="350" y="106"/>
                    </a:lnTo>
                    <a:close/>
                    <a:moveTo>
                      <a:pt x="340" y="102"/>
                    </a:moveTo>
                    <a:lnTo>
                      <a:pt x="344" y="100"/>
                    </a:lnTo>
                    <a:lnTo>
                      <a:pt x="346" y="102"/>
                    </a:lnTo>
                    <a:lnTo>
                      <a:pt x="348" y="102"/>
                    </a:lnTo>
                    <a:lnTo>
                      <a:pt x="346" y="104"/>
                    </a:lnTo>
                    <a:lnTo>
                      <a:pt x="348" y="104"/>
                    </a:lnTo>
                    <a:lnTo>
                      <a:pt x="348" y="102"/>
                    </a:lnTo>
                    <a:lnTo>
                      <a:pt x="350" y="104"/>
                    </a:lnTo>
                    <a:lnTo>
                      <a:pt x="350" y="104"/>
                    </a:lnTo>
                    <a:lnTo>
                      <a:pt x="348" y="106"/>
                    </a:lnTo>
                    <a:lnTo>
                      <a:pt x="348" y="104"/>
                    </a:lnTo>
                    <a:lnTo>
                      <a:pt x="346" y="106"/>
                    </a:lnTo>
                    <a:lnTo>
                      <a:pt x="344" y="104"/>
                    </a:lnTo>
                    <a:lnTo>
                      <a:pt x="342" y="106"/>
                    </a:lnTo>
                    <a:lnTo>
                      <a:pt x="340" y="104"/>
                    </a:lnTo>
                    <a:lnTo>
                      <a:pt x="340" y="102"/>
                    </a:lnTo>
                    <a:close/>
                    <a:moveTo>
                      <a:pt x="328" y="90"/>
                    </a:moveTo>
                    <a:lnTo>
                      <a:pt x="330" y="90"/>
                    </a:lnTo>
                    <a:lnTo>
                      <a:pt x="330" y="90"/>
                    </a:lnTo>
                    <a:lnTo>
                      <a:pt x="328" y="90"/>
                    </a:lnTo>
                    <a:lnTo>
                      <a:pt x="328" y="90"/>
                    </a:lnTo>
                    <a:close/>
                    <a:moveTo>
                      <a:pt x="326" y="90"/>
                    </a:moveTo>
                    <a:lnTo>
                      <a:pt x="328" y="90"/>
                    </a:lnTo>
                    <a:lnTo>
                      <a:pt x="328" y="92"/>
                    </a:lnTo>
                    <a:lnTo>
                      <a:pt x="328" y="92"/>
                    </a:lnTo>
                    <a:lnTo>
                      <a:pt x="326" y="90"/>
                    </a:lnTo>
                    <a:close/>
                    <a:moveTo>
                      <a:pt x="310" y="80"/>
                    </a:moveTo>
                    <a:lnTo>
                      <a:pt x="314" y="80"/>
                    </a:lnTo>
                    <a:lnTo>
                      <a:pt x="316" y="80"/>
                    </a:lnTo>
                    <a:lnTo>
                      <a:pt x="320" y="80"/>
                    </a:lnTo>
                    <a:lnTo>
                      <a:pt x="326" y="78"/>
                    </a:lnTo>
                    <a:lnTo>
                      <a:pt x="328" y="78"/>
                    </a:lnTo>
                    <a:lnTo>
                      <a:pt x="328" y="80"/>
                    </a:lnTo>
                    <a:lnTo>
                      <a:pt x="332" y="80"/>
                    </a:lnTo>
                    <a:lnTo>
                      <a:pt x="334" y="80"/>
                    </a:lnTo>
                    <a:lnTo>
                      <a:pt x="338" y="80"/>
                    </a:lnTo>
                    <a:lnTo>
                      <a:pt x="342" y="80"/>
                    </a:lnTo>
                    <a:lnTo>
                      <a:pt x="342" y="80"/>
                    </a:lnTo>
                    <a:lnTo>
                      <a:pt x="344" y="80"/>
                    </a:lnTo>
                    <a:lnTo>
                      <a:pt x="346" y="80"/>
                    </a:lnTo>
                    <a:lnTo>
                      <a:pt x="348" y="82"/>
                    </a:lnTo>
                    <a:lnTo>
                      <a:pt x="350" y="82"/>
                    </a:lnTo>
                    <a:lnTo>
                      <a:pt x="358" y="80"/>
                    </a:lnTo>
                    <a:lnTo>
                      <a:pt x="362" y="78"/>
                    </a:lnTo>
                    <a:lnTo>
                      <a:pt x="364" y="76"/>
                    </a:lnTo>
                    <a:lnTo>
                      <a:pt x="366" y="76"/>
                    </a:lnTo>
                    <a:lnTo>
                      <a:pt x="366" y="74"/>
                    </a:lnTo>
                    <a:lnTo>
                      <a:pt x="368" y="72"/>
                    </a:lnTo>
                    <a:lnTo>
                      <a:pt x="370" y="70"/>
                    </a:lnTo>
                    <a:lnTo>
                      <a:pt x="370" y="68"/>
                    </a:lnTo>
                    <a:lnTo>
                      <a:pt x="372" y="68"/>
                    </a:lnTo>
                    <a:lnTo>
                      <a:pt x="370" y="66"/>
                    </a:lnTo>
                    <a:lnTo>
                      <a:pt x="370" y="66"/>
                    </a:lnTo>
                    <a:lnTo>
                      <a:pt x="366" y="64"/>
                    </a:lnTo>
                    <a:lnTo>
                      <a:pt x="364" y="66"/>
                    </a:lnTo>
                    <a:lnTo>
                      <a:pt x="364" y="68"/>
                    </a:lnTo>
                    <a:lnTo>
                      <a:pt x="362" y="68"/>
                    </a:lnTo>
                    <a:lnTo>
                      <a:pt x="362" y="70"/>
                    </a:lnTo>
                    <a:lnTo>
                      <a:pt x="360" y="72"/>
                    </a:lnTo>
                    <a:lnTo>
                      <a:pt x="356" y="72"/>
                    </a:lnTo>
                    <a:lnTo>
                      <a:pt x="356" y="74"/>
                    </a:lnTo>
                    <a:lnTo>
                      <a:pt x="354" y="76"/>
                    </a:lnTo>
                    <a:lnTo>
                      <a:pt x="348" y="74"/>
                    </a:lnTo>
                    <a:lnTo>
                      <a:pt x="342" y="74"/>
                    </a:lnTo>
                    <a:lnTo>
                      <a:pt x="342" y="74"/>
                    </a:lnTo>
                    <a:lnTo>
                      <a:pt x="340" y="76"/>
                    </a:lnTo>
                    <a:lnTo>
                      <a:pt x="338" y="72"/>
                    </a:lnTo>
                    <a:lnTo>
                      <a:pt x="336" y="72"/>
                    </a:lnTo>
                    <a:lnTo>
                      <a:pt x="334" y="72"/>
                    </a:lnTo>
                    <a:lnTo>
                      <a:pt x="332" y="72"/>
                    </a:lnTo>
                    <a:lnTo>
                      <a:pt x="328" y="72"/>
                    </a:lnTo>
                    <a:lnTo>
                      <a:pt x="326" y="72"/>
                    </a:lnTo>
                    <a:lnTo>
                      <a:pt x="324" y="72"/>
                    </a:lnTo>
                    <a:lnTo>
                      <a:pt x="322" y="70"/>
                    </a:lnTo>
                    <a:lnTo>
                      <a:pt x="318" y="68"/>
                    </a:lnTo>
                    <a:lnTo>
                      <a:pt x="316" y="68"/>
                    </a:lnTo>
                    <a:lnTo>
                      <a:pt x="316" y="72"/>
                    </a:lnTo>
                    <a:lnTo>
                      <a:pt x="314" y="72"/>
                    </a:lnTo>
                    <a:lnTo>
                      <a:pt x="314" y="76"/>
                    </a:lnTo>
                    <a:lnTo>
                      <a:pt x="312" y="76"/>
                    </a:lnTo>
                    <a:lnTo>
                      <a:pt x="308" y="76"/>
                    </a:lnTo>
                    <a:lnTo>
                      <a:pt x="306" y="76"/>
                    </a:lnTo>
                    <a:lnTo>
                      <a:pt x="304" y="78"/>
                    </a:lnTo>
                    <a:lnTo>
                      <a:pt x="306" y="78"/>
                    </a:lnTo>
                    <a:lnTo>
                      <a:pt x="302" y="82"/>
                    </a:lnTo>
                    <a:lnTo>
                      <a:pt x="302" y="84"/>
                    </a:lnTo>
                    <a:lnTo>
                      <a:pt x="302" y="86"/>
                    </a:lnTo>
                    <a:lnTo>
                      <a:pt x="302" y="90"/>
                    </a:lnTo>
                    <a:lnTo>
                      <a:pt x="302" y="92"/>
                    </a:lnTo>
                    <a:lnTo>
                      <a:pt x="302" y="96"/>
                    </a:lnTo>
                    <a:lnTo>
                      <a:pt x="304" y="98"/>
                    </a:lnTo>
                    <a:lnTo>
                      <a:pt x="302" y="96"/>
                    </a:lnTo>
                    <a:lnTo>
                      <a:pt x="302" y="94"/>
                    </a:lnTo>
                    <a:lnTo>
                      <a:pt x="300" y="94"/>
                    </a:lnTo>
                    <a:lnTo>
                      <a:pt x="298" y="96"/>
                    </a:lnTo>
                    <a:lnTo>
                      <a:pt x="296" y="98"/>
                    </a:lnTo>
                    <a:lnTo>
                      <a:pt x="296" y="100"/>
                    </a:lnTo>
                    <a:lnTo>
                      <a:pt x="296" y="104"/>
                    </a:lnTo>
                    <a:lnTo>
                      <a:pt x="296" y="104"/>
                    </a:lnTo>
                    <a:lnTo>
                      <a:pt x="296" y="110"/>
                    </a:lnTo>
                    <a:lnTo>
                      <a:pt x="296" y="110"/>
                    </a:lnTo>
                    <a:lnTo>
                      <a:pt x="294" y="114"/>
                    </a:lnTo>
                    <a:lnTo>
                      <a:pt x="294" y="114"/>
                    </a:lnTo>
                    <a:lnTo>
                      <a:pt x="294" y="118"/>
                    </a:lnTo>
                    <a:lnTo>
                      <a:pt x="290" y="120"/>
                    </a:lnTo>
                    <a:lnTo>
                      <a:pt x="290" y="122"/>
                    </a:lnTo>
                    <a:lnTo>
                      <a:pt x="290" y="124"/>
                    </a:lnTo>
                    <a:lnTo>
                      <a:pt x="290" y="124"/>
                    </a:lnTo>
                    <a:lnTo>
                      <a:pt x="290" y="130"/>
                    </a:lnTo>
                    <a:lnTo>
                      <a:pt x="292" y="132"/>
                    </a:lnTo>
                    <a:lnTo>
                      <a:pt x="292" y="130"/>
                    </a:lnTo>
                    <a:lnTo>
                      <a:pt x="294" y="130"/>
                    </a:lnTo>
                    <a:lnTo>
                      <a:pt x="296" y="130"/>
                    </a:lnTo>
                    <a:lnTo>
                      <a:pt x="298" y="130"/>
                    </a:lnTo>
                    <a:lnTo>
                      <a:pt x="298" y="134"/>
                    </a:lnTo>
                    <a:lnTo>
                      <a:pt x="300" y="138"/>
                    </a:lnTo>
                    <a:lnTo>
                      <a:pt x="300" y="140"/>
                    </a:lnTo>
                    <a:lnTo>
                      <a:pt x="298" y="144"/>
                    </a:lnTo>
                    <a:lnTo>
                      <a:pt x="296" y="146"/>
                    </a:lnTo>
                    <a:lnTo>
                      <a:pt x="296" y="152"/>
                    </a:lnTo>
                    <a:lnTo>
                      <a:pt x="298" y="156"/>
                    </a:lnTo>
                    <a:lnTo>
                      <a:pt x="298" y="156"/>
                    </a:lnTo>
                    <a:lnTo>
                      <a:pt x="300" y="156"/>
                    </a:lnTo>
                    <a:lnTo>
                      <a:pt x="302" y="156"/>
                    </a:lnTo>
                    <a:lnTo>
                      <a:pt x="304" y="156"/>
                    </a:lnTo>
                    <a:lnTo>
                      <a:pt x="306" y="156"/>
                    </a:lnTo>
                    <a:lnTo>
                      <a:pt x="308" y="156"/>
                    </a:lnTo>
                    <a:lnTo>
                      <a:pt x="310" y="156"/>
                    </a:lnTo>
                    <a:lnTo>
                      <a:pt x="310" y="154"/>
                    </a:lnTo>
                    <a:lnTo>
                      <a:pt x="310" y="152"/>
                    </a:lnTo>
                    <a:lnTo>
                      <a:pt x="308" y="152"/>
                    </a:lnTo>
                    <a:lnTo>
                      <a:pt x="308" y="148"/>
                    </a:lnTo>
                    <a:lnTo>
                      <a:pt x="308" y="146"/>
                    </a:lnTo>
                    <a:lnTo>
                      <a:pt x="310" y="142"/>
                    </a:lnTo>
                    <a:lnTo>
                      <a:pt x="308" y="138"/>
                    </a:lnTo>
                    <a:lnTo>
                      <a:pt x="308" y="136"/>
                    </a:lnTo>
                    <a:lnTo>
                      <a:pt x="310" y="132"/>
                    </a:lnTo>
                    <a:lnTo>
                      <a:pt x="312" y="130"/>
                    </a:lnTo>
                    <a:lnTo>
                      <a:pt x="310" y="126"/>
                    </a:lnTo>
                    <a:lnTo>
                      <a:pt x="308" y="124"/>
                    </a:lnTo>
                    <a:lnTo>
                      <a:pt x="308" y="124"/>
                    </a:lnTo>
                    <a:lnTo>
                      <a:pt x="312" y="122"/>
                    </a:lnTo>
                    <a:lnTo>
                      <a:pt x="312" y="120"/>
                    </a:lnTo>
                    <a:lnTo>
                      <a:pt x="316" y="120"/>
                    </a:lnTo>
                    <a:lnTo>
                      <a:pt x="318" y="120"/>
                    </a:lnTo>
                    <a:lnTo>
                      <a:pt x="318" y="122"/>
                    </a:lnTo>
                    <a:lnTo>
                      <a:pt x="318" y="124"/>
                    </a:lnTo>
                    <a:lnTo>
                      <a:pt x="318" y="126"/>
                    </a:lnTo>
                    <a:lnTo>
                      <a:pt x="316" y="128"/>
                    </a:lnTo>
                    <a:lnTo>
                      <a:pt x="316" y="130"/>
                    </a:lnTo>
                    <a:lnTo>
                      <a:pt x="318" y="132"/>
                    </a:lnTo>
                    <a:lnTo>
                      <a:pt x="320" y="134"/>
                    </a:lnTo>
                    <a:lnTo>
                      <a:pt x="320" y="136"/>
                    </a:lnTo>
                    <a:lnTo>
                      <a:pt x="324" y="138"/>
                    </a:lnTo>
                    <a:lnTo>
                      <a:pt x="324" y="140"/>
                    </a:lnTo>
                    <a:lnTo>
                      <a:pt x="322" y="138"/>
                    </a:lnTo>
                    <a:lnTo>
                      <a:pt x="322" y="144"/>
                    </a:lnTo>
                    <a:lnTo>
                      <a:pt x="324" y="146"/>
                    </a:lnTo>
                    <a:lnTo>
                      <a:pt x="326" y="146"/>
                    </a:lnTo>
                    <a:lnTo>
                      <a:pt x="326" y="146"/>
                    </a:lnTo>
                    <a:lnTo>
                      <a:pt x="328" y="148"/>
                    </a:lnTo>
                    <a:lnTo>
                      <a:pt x="332" y="146"/>
                    </a:lnTo>
                    <a:lnTo>
                      <a:pt x="330" y="146"/>
                    </a:lnTo>
                    <a:lnTo>
                      <a:pt x="330" y="144"/>
                    </a:lnTo>
                    <a:lnTo>
                      <a:pt x="332" y="142"/>
                    </a:lnTo>
                    <a:lnTo>
                      <a:pt x="334" y="142"/>
                    </a:lnTo>
                    <a:lnTo>
                      <a:pt x="338" y="140"/>
                    </a:lnTo>
                    <a:lnTo>
                      <a:pt x="342" y="140"/>
                    </a:lnTo>
                    <a:lnTo>
                      <a:pt x="342" y="138"/>
                    </a:lnTo>
                    <a:lnTo>
                      <a:pt x="344" y="140"/>
                    </a:lnTo>
                    <a:lnTo>
                      <a:pt x="346" y="140"/>
                    </a:lnTo>
                    <a:lnTo>
                      <a:pt x="346" y="138"/>
                    </a:lnTo>
                    <a:lnTo>
                      <a:pt x="346" y="136"/>
                    </a:lnTo>
                    <a:lnTo>
                      <a:pt x="342" y="136"/>
                    </a:lnTo>
                    <a:lnTo>
                      <a:pt x="342" y="138"/>
                    </a:lnTo>
                    <a:lnTo>
                      <a:pt x="340" y="136"/>
                    </a:lnTo>
                    <a:lnTo>
                      <a:pt x="338" y="138"/>
                    </a:lnTo>
                    <a:lnTo>
                      <a:pt x="338" y="136"/>
                    </a:lnTo>
                    <a:lnTo>
                      <a:pt x="336" y="134"/>
                    </a:lnTo>
                    <a:lnTo>
                      <a:pt x="336" y="134"/>
                    </a:lnTo>
                    <a:lnTo>
                      <a:pt x="336" y="134"/>
                    </a:lnTo>
                    <a:lnTo>
                      <a:pt x="334" y="134"/>
                    </a:lnTo>
                    <a:lnTo>
                      <a:pt x="334" y="132"/>
                    </a:lnTo>
                    <a:lnTo>
                      <a:pt x="332" y="132"/>
                    </a:lnTo>
                    <a:lnTo>
                      <a:pt x="332" y="130"/>
                    </a:lnTo>
                    <a:lnTo>
                      <a:pt x="334" y="130"/>
                    </a:lnTo>
                    <a:lnTo>
                      <a:pt x="334" y="128"/>
                    </a:lnTo>
                    <a:lnTo>
                      <a:pt x="334" y="128"/>
                    </a:lnTo>
                    <a:lnTo>
                      <a:pt x="334" y="126"/>
                    </a:lnTo>
                    <a:lnTo>
                      <a:pt x="334" y="126"/>
                    </a:lnTo>
                    <a:lnTo>
                      <a:pt x="336" y="126"/>
                    </a:lnTo>
                    <a:lnTo>
                      <a:pt x="334" y="124"/>
                    </a:lnTo>
                    <a:lnTo>
                      <a:pt x="334" y="124"/>
                    </a:lnTo>
                    <a:lnTo>
                      <a:pt x="334" y="122"/>
                    </a:lnTo>
                    <a:lnTo>
                      <a:pt x="334" y="122"/>
                    </a:lnTo>
                    <a:lnTo>
                      <a:pt x="332" y="120"/>
                    </a:lnTo>
                    <a:lnTo>
                      <a:pt x="330" y="120"/>
                    </a:lnTo>
                    <a:lnTo>
                      <a:pt x="328" y="118"/>
                    </a:lnTo>
                    <a:lnTo>
                      <a:pt x="326" y="114"/>
                    </a:lnTo>
                    <a:lnTo>
                      <a:pt x="324" y="112"/>
                    </a:lnTo>
                    <a:lnTo>
                      <a:pt x="322" y="110"/>
                    </a:lnTo>
                    <a:lnTo>
                      <a:pt x="322" y="110"/>
                    </a:lnTo>
                    <a:lnTo>
                      <a:pt x="324" y="110"/>
                    </a:lnTo>
                    <a:lnTo>
                      <a:pt x="324" y="110"/>
                    </a:lnTo>
                    <a:lnTo>
                      <a:pt x="326" y="110"/>
                    </a:lnTo>
                    <a:lnTo>
                      <a:pt x="328" y="110"/>
                    </a:lnTo>
                    <a:lnTo>
                      <a:pt x="328" y="108"/>
                    </a:lnTo>
                    <a:lnTo>
                      <a:pt x="334" y="106"/>
                    </a:lnTo>
                    <a:lnTo>
                      <a:pt x="338" y="104"/>
                    </a:lnTo>
                    <a:lnTo>
                      <a:pt x="340" y="100"/>
                    </a:lnTo>
                    <a:lnTo>
                      <a:pt x="342" y="98"/>
                    </a:lnTo>
                    <a:lnTo>
                      <a:pt x="342" y="98"/>
                    </a:lnTo>
                    <a:lnTo>
                      <a:pt x="344" y="96"/>
                    </a:lnTo>
                    <a:lnTo>
                      <a:pt x="346" y="98"/>
                    </a:lnTo>
                    <a:lnTo>
                      <a:pt x="348" y="98"/>
                    </a:lnTo>
                    <a:lnTo>
                      <a:pt x="350" y="96"/>
                    </a:lnTo>
                    <a:lnTo>
                      <a:pt x="350" y="94"/>
                    </a:lnTo>
                    <a:lnTo>
                      <a:pt x="348" y="92"/>
                    </a:lnTo>
                    <a:lnTo>
                      <a:pt x="342" y="92"/>
                    </a:lnTo>
                    <a:lnTo>
                      <a:pt x="340" y="94"/>
                    </a:lnTo>
                    <a:lnTo>
                      <a:pt x="336" y="94"/>
                    </a:lnTo>
                    <a:lnTo>
                      <a:pt x="334" y="96"/>
                    </a:lnTo>
                    <a:lnTo>
                      <a:pt x="332" y="96"/>
                    </a:lnTo>
                    <a:lnTo>
                      <a:pt x="330" y="96"/>
                    </a:lnTo>
                    <a:lnTo>
                      <a:pt x="328" y="98"/>
                    </a:lnTo>
                    <a:lnTo>
                      <a:pt x="326" y="96"/>
                    </a:lnTo>
                    <a:lnTo>
                      <a:pt x="324" y="96"/>
                    </a:lnTo>
                    <a:lnTo>
                      <a:pt x="320" y="98"/>
                    </a:lnTo>
                    <a:lnTo>
                      <a:pt x="320" y="102"/>
                    </a:lnTo>
                    <a:lnTo>
                      <a:pt x="318" y="104"/>
                    </a:lnTo>
                    <a:lnTo>
                      <a:pt x="314" y="104"/>
                    </a:lnTo>
                    <a:lnTo>
                      <a:pt x="314" y="102"/>
                    </a:lnTo>
                    <a:lnTo>
                      <a:pt x="310" y="98"/>
                    </a:lnTo>
                    <a:lnTo>
                      <a:pt x="308" y="96"/>
                    </a:lnTo>
                    <a:lnTo>
                      <a:pt x="306" y="92"/>
                    </a:lnTo>
                    <a:lnTo>
                      <a:pt x="306" y="86"/>
                    </a:lnTo>
                    <a:lnTo>
                      <a:pt x="308" y="82"/>
                    </a:lnTo>
                    <a:lnTo>
                      <a:pt x="310" y="80"/>
                    </a:lnTo>
                    <a:close/>
                    <a:moveTo>
                      <a:pt x="312" y="0"/>
                    </a:moveTo>
                    <a:lnTo>
                      <a:pt x="312" y="2"/>
                    </a:lnTo>
                    <a:lnTo>
                      <a:pt x="312" y="2"/>
                    </a:lnTo>
                    <a:lnTo>
                      <a:pt x="314" y="2"/>
                    </a:lnTo>
                    <a:lnTo>
                      <a:pt x="312" y="0"/>
                    </a:lnTo>
                    <a:close/>
                    <a:moveTo>
                      <a:pt x="316" y="8"/>
                    </a:moveTo>
                    <a:lnTo>
                      <a:pt x="318" y="8"/>
                    </a:lnTo>
                    <a:lnTo>
                      <a:pt x="320" y="8"/>
                    </a:lnTo>
                    <a:lnTo>
                      <a:pt x="320" y="8"/>
                    </a:lnTo>
                    <a:lnTo>
                      <a:pt x="322" y="8"/>
                    </a:lnTo>
                    <a:lnTo>
                      <a:pt x="322" y="6"/>
                    </a:lnTo>
                    <a:lnTo>
                      <a:pt x="320" y="6"/>
                    </a:lnTo>
                    <a:lnTo>
                      <a:pt x="316" y="6"/>
                    </a:lnTo>
                    <a:lnTo>
                      <a:pt x="314" y="8"/>
                    </a:lnTo>
                    <a:lnTo>
                      <a:pt x="316" y="8"/>
                    </a:lnTo>
                    <a:close/>
                    <a:moveTo>
                      <a:pt x="298" y="22"/>
                    </a:moveTo>
                    <a:lnTo>
                      <a:pt x="296" y="22"/>
                    </a:lnTo>
                    <a:lnTo>
                      <a:pt x="298" y="26"/>
                    </a:lnTo>
                    <a:lnTo>
                      <a:pt x="298" y="24"/>
                    </a:lnTo>
                    <a:lnTo>
                      <a:pt x="298" y="22"/>
                    </a:lnTo>
                    <a:close/>
                    <a:moveTo>
                      <a:pt x="302" y="20"/>
                    </a:moveTo>
                    <a:lnTo>
                      <a:pt x="306" y="16"/>
                    </a:lnTo>
                    <a:lnTo>
                      <a:pt x="308" y="14"/>
                    </a:lnTo>
                    <a:lnTo>
                      <a:pt x="308" y="18"/>
                    </a:lnTo>
                    <a:lnTo>
                      <a:pt x="304" y="20"/>
                    </a:lnTo>
                    <a:lnTo>
                      <a:pt x="302" y="20"/>
                    </a:lnTo>
                    <a:lnTo>
                      <a:pt x="302" y="20"/>
                    </a:lnTo>
                    <a:close/>
                    <a:moveTo>
                      <a:pt x="276" y="32"/>
                    </a:moveTo>
                    <a:lnTo>
                      <a:pt x="276" y="34"/>
                    </a:lnTo>
                    <a:lnTo>
                      <a:pt x="276" y="34"/>
                    </a:lnTo>
                    <a:lnTo>
                      <a:pt x="276" y="32"/>
                    </a:lnTo>
                    <a:close/>
                    <a:moveTo>
                      <a:pt x="276" y="30"/>
                    </a:moveTo>
                    <a:lnTo>
                      <a:pt x="276" y="32"/>
                    </a:lnTo>
                    <a:lnTo>
                      <a:pt x="276" y="32"/>
                    </a:lnTo>
                    <a:lnTo>
                      <a:pt x="278" y="32"/>
                    </a:lnTo>
                    <a:lnTo>
                      <a:pt x="278" y="32"/>
                    </a:lnTo>
                    <a:lnTo>
                      <a:pt x="276" y="30"/>
                    </a:lnTo>
                    <a:close/>
                    <a:moveTo>
                      <a:pt x="278" y="38"/>
                    </a:moveTo>
                    <a:lnTo>
                      <a:pt x="276" y="38"/>
                    </a:lnTo>
                    <a:lnTo>
                      <a:pt x="278" y="38"/>
                    </a:lnTo>
                    <a:lnTo>
                      <a:pt x="278" y="38"/>
                    </a:lnTo>
                    <a:close/>
                    <a:moveTo>
                      <a:pt x="274" y="40"/>
                    </a:moveTo>
                    <a:lnTo>
                      <a:pt x="276" y="42"/>
                    </a:lnTo>
                    <a:lnTo>
                      <a:pt x="276" y="42"/>
                    </a:lnTo>
                    <a:lnTo>
                      <a:pt x="276" y="42"/>
                    </a:lnTo>
                    <a:lnTo>
                      <a:pt x="274" y="40"/>
                    </a:lnTo>
                    <a:close/>
                    <a:moveTo>
                      <a:pt x="260" y="130"/>
                    </a:moveTo>
                    <a:lnTo>
                      <a:pt x="260" y="130"/>
                    </a:lnTo>
                    <a:lnTo>
                      <a:pt x="260" y="132"/>
                    </a:lnTo>
                    <a:lnTo>
                      <a:pt x="260" y="132"/>
                    </a:lnTo>
                    <a:lnTo>
                      <a:pt x="258" y="130"/>
                    </a:lnTo>
                    <a:lnTo>
                      <a:pt x="260" y="130"/>
                    </a:lnTo>
                    <a:close/>
                    <a:moveTo>
                      <a:pt x="258" y="130"/>
                    </a:moveTo>
                    <a:lnTo>
                      <a:pt x="258" y="134"/>
                    </a:lnTo>
                    <a:lnTo>
                      <a:pt x="258" y="136"/>
                    </a:lnTo>
                    <a:lnTo>
                      <a:pt x="256" y="138"/>
                    </a:lnTo>
                    <a:lnTo>
                      <a:pt x="256" y="136"/>
                    </a:lnTo>
                    <a:lnTo>
                      <a:pt x="256" y="132"/>
                    </a:lnTo>
                    <a:lnTo>
                      <a:pt x="258" y="128"/>
                    </a:lnTo>
                    <a:lnTo>
                      <a:pt x="258" y="128"/>
                    </a:lnTo>
                    <a:lnTo>
                      <a:pt x="258" y="130"/>
                    </a:lnTo>
                    <a:close/>
                    <a:moveTo>
                      <a:pt x="174" y="90"/>
                    </a:moveTo>
                    <a:lnTo>
                      <a:pt x="176" y="90"/>
                    </a:lnTo>
                    <a:lnTo>
                      <a:pt x="176" y="92"/>
                    </a:lnTo>
                    <a:lnTo>
                      <a:pt x="176" y="92"/>
                    </a:lnTo>
                    <a:lnTo>
                      <a:pt x="174" y="92"/>
                    </a:lnTo>
                    <a:lnTo>
                      <a:pt x="174" y="90"/>
                    </a:lnTo>
                    <a:lnTo>
                      <a:pt x="174" y="90"/>
                    </a:lnTo>
                    <a:close/>
                    <a:moveTo>
                      <a:pt x="174" y="96"/>
                    </a:moveTo>
                    <a:lnTo>
                      <a:pt x="178" y="96"/>
                    </a:lnTo>
                    <a:lnTo>
                      <a:pt x="180" y="98"/>
                    </a:lnTo>
                    <a:lnTo>
                      <a:pt x="180" y="98"/>
                    </a:lnTo>
                    <a:lnTo>
                      <a:pt x="180" y="98"/>
                    </a:lnTo>
                    <a:lnTo>
                      <a:pt x="178" y="98"/>
                    </a:lnTo>
                    <a:lnTo>
                      <a:pt x="176" y="98"/>
                    </a:lnTo>
                    <a:lnTo>
                      <a:pt x="174" y="96"/>
                    </a:lnTo>
                    <a:lnTo>
                      <a:pt x="174" y="96"/>
                    </a:lnTo>
                    <a:close/>
                    <a:moveTo>
                      <a:pt x="178" y="100"/>
                    </a:moveTo>
                    <a:lnTo>
                      <a:pt x="180" y="100"/>
                    </a:lnTo>
                    <a:lnTo>
                      <a:pt x="182" y="100"/>
                    </a:lnTo>
                    <a:lnTo>
                      <a:pt x="180" y="104"/>
                    </a:lnTo>
                    <a:lnTo>
                      <a:pt x="178" y="104"/>
                    </a:lnTo>
                    <a:lnTo>
                      <a:pt x="176" y="102"/>
                    </a:lnTo>
                    <a:lnTo>
                      <a:pt x="178" y="100"/>
                    </a:lnTo>
                    <a:lnTo>
                      <a:pt x="178" y="100"/>
                    </a:lnTo>
                    <a:lnTo>
                      <a:pt x="178" y="100"/>
                    </a:lnTo>
                    <a:close/>
                    <a:moveTo>
                      <a:pt x="172" y="70"/>
                    </a:moveTo>
                    <a:lnTo>
                      <a:pt x="174" y="66"/>
                    </a:lnTo>
                    <a:lnTo>
                      <a:pt x="176" y="62"/>
                    </a:lnTo>
                    <a:lnTo>
                      <a:pt x="178" y="62"/>
                    </a:lnTo>
                    <a:lnTo>
                      <a:pt x="180" y="60"/>
                    </a:lnTo>
                    <a:lnTo>
                      <a:pt x="182" y="64"/>
                    </a:lnTo>
                    <a:lnTo>
                      <a:pt x="186" y="68"/>
                    </a:lnTo>
                    <a:lnTo>
                      <a:pt x="186" y="68"/>
                    </a:lnTo>
                    <a:lnTo>
                      <a:pt x="188" y="72"/>
                    </a:lnTo>
                    <a:lnTo>
                      <a:pt x="190" y="74"/>
                    </a:lnTo>
                    <a:lnTo>
                      <a:pt x="192" y="74"/>
                    </a:lnTo>
                    <a:lnTo>
                      <a:pt x="196" y="72"/>
                    </a:lnTo>
                    <a:lnTo>
                      <a:pt x="196" y="72"/>
                    </a:lnTo>
                    <a:lnTo>
                      <a:pt x="198" y="72"/>
                    </a:lnTo>
                    <a:lnTo>
                      <a:pt x="200" y="70"/>
                    </a:lnTo>
                    <a:lnTo>
                      <a:pt x="208" y="70"/>
                    </a:lnTo>
                    <a:lnTo>
                      <a:pt x="214" y="68"/>
                    </a:lnTo>
                    <a:lnTo>
                      <a:pt x="216" y="66"/>
                    </a:lnTo>
                    <a:lnTo>
                      <a:pt x="222" y="66"/>
                    </a:lnTo>
                    <a:lnTo>
                      <a:pt x="224" y="68"/>
                    </a:lnTo>
                    <a:lnTo>
                      <a:pt x="226" y="70"/>
                    </a:lnTo>
                    <a:lnTo>
                      <a:pt x="230" y="68"/>
                    </a:lnTo>
                    <a:lnTo>
                      <a:pt x="234" y="66"/>
                    </a:lnTo>
                    <a:lnTo>
                      <a:pt x="240" y="66"/>
                    </a:lnTo>
                    <a:lnTo>
                      <a:pt x="240" y="64"/>
                    </a:lnTo>
                    <a:lnTo>
                      <a:pt x="244" y="56"/>
                    </a:lnTo>
                    <a:lnTo>
                      <a:pt x="246" y="52"/>
                    </a:lnTo>
                    <a:lnTo>
                      <a:pt x="250" y="46"/>
                    </a:lnTo>
                    <a:lnTo>
                      <a:pt x="252" y="36"/>
                    </a:lnTo>
                    <a:lnTo>
                      <a:pt x="252" y="34"/>
                    </a:lnTo>
                    <a:lnTo>
                      <a:pt x="254" y="32"/>
                    </a:lnTo>
                    <a:lnTo>
                      <a:pt x="254" y="30"/>
                    </a:lnTo>
                    <a:lnTo>
                      <a:pt x="256" y="28"/>
                    </a:lnTo>
                    <a:lnTo>
                      <a:pt x="258" y="28"/>
                    </a:lnTo>
                    <a:lnTo>
                      <a:pt x="262" y="28"/>
                    </a:lnTo>
                    <a:lnTo>
                      <a:pt x="268" y="28"/>
                    </a:lnTo>
                    <a:lnTo>
                      <a:pt x="268" y="28"/>
                    </a:lnTo>
                    <a:lnTo>
                      <a:pt x="272" y="28"/>
                    </a:lnTo>
                    <a:lnTo>
                      <a:pt x="274" y="30"/>
                    </a:lnTo>
                    <a:lnTo>
                      <a:pt x="274" y="30"/>
                    </a:lnTo>
                    <a:lnTo>
                      <a:pt x="274" y="30"/>
                    </a:lnTo>
                    <a:lnTo>
                      <a:pt x="274" y="32"/>
                    </a:lnTo>
                    <a:lnTo>
                      <a:pt x="272" y="34"/>
                    </a:lnTo>
                    <a:lnTo>
                      <a:pt x="276" y="34"/>
                    </a:lnTo>
                    <a:lnTo>
                      <a:pt x="278" y="36"/>
                    </a:lnTo>
                    <a:lnTo>
                      <a:pt x="276" y="38"/>
                    </a:lnTo>
                    <a:lnTo>
                      <a:pt x="272" y="38"/>
                    </a:lnTo>
                    <a:lnTo>
                      <a:pt x="272" y="38"/>
                    </a:lnTo>
                    <a:lnTo>
                      <a:pt x="274" y="40"/>
                    </a:lnTo>
                    <a:lnTo>
                      <a:pt x="274" y="40"/>
                    </a:lnTo>
                    <a:lnTo>
                      <a:pt x="274" y="42"/>
                    </a:lnTo>
                    <a:lnTo>
                      <a:pt x="274" y="42"/>
                    </a:lnTo>
                    <a:lnTo>
                      <a:pt x="272" y="44"/>
                    </a:lnTo>
                    <a:lnTo>
                      <a:pt x="274" y="46"/>
                    </a:lnTo>
                    <a:lnTo>
                      <a:pt x="276" y="48"/>
                    </a:lnTo>
                    <a:lnTo>
                      <a:pt x="280" y="52"/>
                    </a:lnTo>
                    <a:lnTo>
                      <a:pt x="282" y="54"/>
                    </a:lnTo>
                    <a:lnTo>
                      <a:pt x="280" y="56"/>
                    </a:lnTo>
                    <a:lnTo>
                      <a:pt x="278" y="58"/>
                    </a:lnTo>
                    <a:lnTo>
                      <a:pt x="276" y="60"/>
                    </a:lnTo>
                    <a:lnTo>
                      <a:pt x="278" y="60"/>
                    </a:lnTo>
                    <a:lnTo>
                      <a:pt x="278" y="62"/>
                    </a:lnTo>
                    <a:lnTo>
                      <a:pt x="280" y="62"/>
                    </a:lnTo>
                    <a:lnTo>
                      <a:pt x="286" y="68"/>
                    </a:lnTo>
                    <a:lnTo>
                      <a:pt x="286" y="68"/>
                    </a:lnTo>
                    <a:lnTo>
                      <a:pt x="290" y="70"/>
                    </a:lnTo>
                    <a:lnTo>
                      <a:pt x="290" y="72"/>
                    </a:lnTo>
                    <a:lnTo>
                      <a:pt x="292" y="72"/>
                    </a:lnTo>
                    <a:lnTo>
                      <a:pt x="292" y="74"/>
                    </a:lnTo>
                    <a:lnTo>
                      <a:pt x="290" y="76"/>
                    </a:lnTo>
                    <a:lnTo>
                      <a:pt x="288" y="74"/>
                    </a:lnTo>
                    <a:lnTo>
                      <a:pt x="286" y="76"/>
                    </a:lnTo>
                    <a:lnTo>
                      <a:pt x="284" y="76"/>
                    </a:lnTo>
                    <a:lnTo>
                      <a:pt x="280" y="72"/>
                    </a:lnTo>
                    <a:lnTo>
                      <a:pt x="280" y="74"/>
                    </a:lnTo>
                    <a:lnTo>
                      <a:pt x="280" y="76"/>
                    </a:lnTo>
                    <a:lnTo>
                      <a:pt x="278" y="74"/>
                    </a:lnTo>
                    <a:lnTo>
                      <a:pt x="276" y="76"/>
                    </a:lnTo>
                    <a:lnTo>
                      <a:pt x="276" y="78"/>
                    </a:lnTo>
                    <a:lnTo>
                      <a:pt x="274" y="80"/>
                    </a:lnTo>
                    <a:lnTo>
                      <a:pt x="274" y="84"/>
                    </a:lnTo>
                    <a:lnTo>
                      <a:pt x="272" y="86"/>
                    </a:lnTo>
                    <a:lnTo>
                      <a:pt x="272" y="90"/>
                    </a:lnTo>
                    <a:lnTo>
                      <a:pt x="268" y="94"/>
                    </a:lnTo>
                    <a:lnTo>
                      <a:pt x="270" y="96"/>
                    </a:lnTo>
                    <a:lnTo>
                      <a:pt x="268" y="98"/>
                    </a:lnTo>
                    <a:lnTo>
                      <a:pt x="266" y="102"/>
                    </a:lnTo>
                    <a:lnTo>
                      <a:pt x="266" y="98"/>
                    </a:lnTo>
                    <a:lnTo>
                      <a:pt x="264" y="98"/>
                    </a:lnTo>
                    <a:lnTo>
                      <a:pt x="264" y="100"/>
                    </a:lnTo>
                    <a:lnTo>
                      <a:pt x="264" y="102"/>
                    </a:lnTo>
                    <a:lnTo>
                      <a:pt x="262" y="104"/>
                    </a:lnTo>
                    <a:lnTo>
                      <a:pt x="262" y="106"/>
                    </a:lnTo>
                    <a:lnTo>
                      <a:pt x="260" y="108"/>
                    </a:lnTo>
                    <a:lnTo>
                      <a:pt x="258" y="108"/>
                    </a:lnTo>
                    <a:lnTo>
                      <a:pt x="258" y="108"/>
                    </a:lnTo>
                    <a:lnTo>
                      <a:pt x="258" y="110"/>
                    </a:lnTo>
                    <a:lnTo>
                      <a:pt x="260" y="110"/>
                    </a:lnTo>
                    <a:lnTo>
                      <a:pt x="262" y="110"/>
                    </a:lnTo>
                    <a:lnTo>
                      <a:pt x="260" y="112"/>
                    </a:lnTo>
                    <a:lnTo>
                      <a:pt x="260" y="114"/>
                    </a:lnTo>
                    <a:lnTo>
                      <a:pt x="260" y="114"/>
                    </a:lnTo>
                    <a:lnTo>
                      <a:pt x="262" y="114"/>
                    </a:lnTo>
                    <a:lnTo>
                      <a:pt x="262" y="116"/>
                    </a:lnTo>
                    <a:lnTo>
                      <a:pt x="262" y="118"/>
                    </a:lnTo>
                    <a:lnTo>
                      <a:pt x="260" y="118"/>
                    </a:lnTo>
                    <a:lnTo>
                      <a:pt x="258" y="116"/>
                    </a:lnTo>
                    <a:lnTo>
                      <a:pt x="258" y="118"/>
                    </a:lnTo>
                    <a:lnTo>
                      <a:pt x="260" y="118"/>
                    </a:lnTo>
                    <a:lnTo>
                      <a:pt x="260" y="120"/>
                    </a:lnTo>
                    <a:lnTo>
                      <a:pt x="258" y="124"/>
                    </a:lnTo>
                    <a:lnTo>
                      <a:pt x="258" y="124"/>
                    </a:lnTo>
                    <a:lnTo>
                      <a:pt x="258" y="122"/>
                    </a:lnTo>
                    <a:lnTo>
                      <a:pt x="256" y="126"/>
                    </a:lnTo>
                    <a:lnTo>
                      <a:pt x="256" y="126"/>
                    </a:lnTo>
                    <a:lnTo>
                      <a:pt x="254" y="132"/>
                    </a:lnTo>
                    <a:lnTo>
                      <a:pt x="250" y="134"/>
                    </a:lnTo>
                    <a:lnTo>
                      <a:pt x="246" y="136"/>
                    </a:lnTo>
                    <a:lnTo>
                      <a:pt x="240" y="138"/>
                    </a:lnTo>
                    <a:lnTo>
                      <a:pt x="238" y="138"/>
                    </a:lnTo>
                    <a:lnTo>
                      <a:pt x="238" y="134"/>
                    </a:lnTo>
                    <a:lnTo>
                      <a:pt x="238" y="132"/>
                    </a:lnTo>
                    <a:lnTo>
                      <a:pt x="238" y="132"/>
                    </a:lnTo>
                    <a:lnTo>
                      <a:pt x="236" y="130"/>
                    </a:lnTo>
                    <a:lnTo>
                      <a:pt x="236" y="130"/>
                    </a:lnTo>
                    <a:lnTo>
                      <a:pt x="234" y="128"/>
                    </a:lnTo>
                    <a:lnTo>
                      <a:pt x="232" y="130"/>
                    </a:lnTo>
                    <a:lnTo>
                      <a:pt x="230" y="128"/>
                    </a:lnTo>
                    <a:lnTo>
                      <a:pt x="230" y="126"/>
                    </a:lnTo>
                    <a:lnTo>
                      <a:pt x="230" y="128"/>
                    </a:lnTo>
                    <a:lnTo>
                      <a:pt x="230" y="130"/>
                    </a:lnTo>
                    <a:lnTo>
                      <a:pt x="228" y="130"/>
                    </a:lnTo>
                    <a:lnTo>
                      <a:pt x="226" y="128"/>
                    </a:lnTo>
                    <a:lnTo>
                      <a:pt x="226" y="126"/>
                    </a:lnTo>
                    <a:lnTo>
                      <a:pt x="226" y="126"/>
                    </a:lnTo>
                    <a:lnTo>
                      <a:pt x="224" y="126"/>
                    </a:lnTo>
                    <a:lnTo>
                      <a:pt x="222" y="124"/>
                    </a:lnTo>
                    <a:lnTo>
                      <a:pt x="220" y="124"/>
                    </a:lnTo>
                    <a:lnTo>
                      <a:pt x="218" y="128"/>
                    </a:lnTo>
                    <a:lnTo>
                      <a:pt x="216" y="128"/>
                    </a:lnTo>
                    <a:lnTo>
                      <a:pt x="216" y="128"/>
                    </a:lnTo>
                    <a:lnTo>
                      <a:pt x="214" y="130"/>
                    </a:lnTo>
                    <a:lnTo>
                      <a:pt x="212" y="128"/>
                    </a:lnTo>
                    <a:lnTo>
                      <a:pt x="210" y="128"/>
                    </a:lnTo>
                    <a:lnTo>
                      <a:pt x="208" y="132"/>
                    </a:lnTo>
                    <a:lnTo>
                      <a:pt x="206" y="132"/>
                    </a:lnTo>
                    <a:lnTo>
                      <a:pt x="206" y="130"/>
                    </a:lnTo>
                    <a:lnTo>
                      <a:pt x="206" y="126"/>
                    </a:lnTo>
                    <a:lnTo>
                      <a:pt x="204" y="122"/>
                    </a:lnTo>
                    <a:lnTo>
                      <a:pt x="206" y="120"/>
                    </a:lnTo>
                    <a:lnTo>
                      <a:pt x="204" y="118"/>
                    </a:lnTo>
                    <a:lnTo>
                      <a:pt x="204" y="120"/>
                    </a:lnTo>
                    <a:lnTo>
                      <a:pt x="204" y="122"/>
                    </a:lnTo>
                    <a:lnTo>
                      <a:pt x="202" y="124"/>
                    </a:lnTo>
                    <a:lnTo>
                      <a:pt x="200" y="122"/>
                    </a:lnTo>
                    <a:lnTo>
                      <a:pt x="198" y="124"/>
                    </a:lnTo>
                    <a:lnTo>
                      <a:pt x="196" y="124"/>
                    </a:lnTo>
                    <a:lnTo>
                      <a:pt x="194" y="124"/>
                    </a:lnTo>
                    <a:lnTo>
                      <a:pt x="190" y="124"/>
                    </a:lnTo>
                    <a:lnTo>
                      <a:pt x="190" y="122"/>
                    </a:lnTo>
                    <a:lnTo>
                      <a:pt x="188" y="124"/>
                    </a:lnTo>
                    <a:lnTo>
                      <a:pt x="188" y="124"/>
                    </a:lnTo>
                    <a:lnTo>
                      <a:pt x="186" y="120"/>
                    </a:lnTo>
                    <a:lnTo>
                      <a:pt x="186" y="118"/>
                    </a:lnTo>
                    <a:lnTo>
                      <a:pt x="184" y="112"/>
                    </a:lnTo>
                    <a:lnTo>
                      <a:pt x="182" y="110"/>
                    </a:lnTo>
                    <a:lnTo>
                      <a:pt x="182" y="108"/>
                    </a:lnTo>
                    <a:lnTo>
                      <a:pt x="184" y="108"/>
                    </a:lnTo>
                    <a:lnTo>
                      <a:pt x="186" y="104"/>
                    </a:lnTo>
                    <a:lnTo>
                      <a:pt x="184" y="102"/>
                    </a:lnTo>
                    <a:lnTo>
                      <a:pt x="184" y="100"/>
                    </a:lnTo>
                    <a:lnTo>
                      <a:pt x="180" y="96"/>
                    </a:lnTo>
                    <a:lnTo>
                      <a:pt x="176" y="96"/>
                    </a:lnTo>
                    <a:lnTo>
                      <a:pt x="174" y="94"/>
                    </a:lnTo>
                    <a:lnTo>
                      <a:pt x="174" y="94"/>
                    </a:lnTo>
                    <a:lnTo>
                      <a:pt x="176" y="94"/>
                    </a:lnTo>
                    <a:lnTo>
                      <a:pt x="178" y="92"/>
                    </a:lnTo>
                    <a:lnTo>
                      <a:pt x="182" y="90"/>
                    </a:lnTo>
                    <a:lnTo>
                      <a:pt x="186" y="88"/>
                    </a:lnTo>
                    <a:lnTo>
                      <a:pt x="188" y="88"/>
                    </a:lnTo>
                    <a:lnTo>
                      <a:pt x="186" y="88"/>
                    </a:lnTo>
                    <a:lnTo>
                      <a:pt x="182" y="90"/>
                    </a:lnTo>
                    <a:lnTo>
                      <a:pt x="178" y="90"/>
                    </a:lnTo>
                    <a:lnTo>
                      <a:pt x="176" y="90"/>
                    </a:lnTo>
                    <a:lnTo>
                      <a:pt x="174" y="90"/>
                    </a:lnTo>
                    <a:lnTo>
                      <a:pt x="172" y="88"/>
                    </a:lnTo>
                    <a:lnTo>
                      <a:pt x="174" y="86"/>
                    </a:lnTo>
                    <a:lnTo>
                      <a:pt x="174" y="88"/>
                    </a:lnTo>
                    <a:lnTo>
                      <a:pt x="174" y="86"/>
                    </a:lnTo>
                    <a:lnTo>
                      <a:pt x="170" y="80"/>
                    </a:lnTo>
                    <a:lnTo>
                      <a:pt x="170" y="76"/>
                    </a:lnTo>
                    <a:lnTo>
                      <a:pt x="172" y="76"/>
                    </a:lnTo>
                    <a:lnTo>
                      <a:pt x="172" y="74"/>
                    </a:lnTo>
                    <a:lnTo>
                      <a:pt x="172" y="72"/>
                    </a:lnTo>
                    <a:lnTo>
                      <a:pt x="172" y="70"/>
                    </a:lnTo>
                    <a:close/>
                    <a:moveTo>
                      <a:pt x="490" y="96"/>
                    </a:moveTo>
                    <a:lnTo>
                      <a:pt x="488" y="96"/>
                    </a:lnTo>
                    <a:lnTo>
                      <a:pt x="490" y="98"/>
                    </a:lnTo>
                    <a:lnTo>
                      <a:pt x="492" y="98"/>
                    </a:lnTo>
                    <a:lnTo>
                      <a:pt x="490" y="96"/>
                    </a:lnTo>
                    <a:close/>
                    <a:moveTo>
                      <a:pt x="494" y="104"/>
                    </a:moveTo>
                    <a:lnTo>
                      <a:pt x="492" y="104"/>
                    </a:lnTo>
                    <a:lnTo>
                      <a:pt x="494" y="104"/>
                    </a:lnTo>
                    <a:lnTo>
                      <a:pt x="494" y="104"/>
                    </a:lnTo>
                    <a:close/>
                    <a:moveTo>
                      <a:pt x="496" y="104"/>
                    </a:moveTo>
                    <a:lnTo>
                      <a:pt x="498" y="106"/>
                    </a:lnTo>
                    <a:lnTo>
                      <a:pt x="502" y="108"/>
                    </a:lnTo>
                    <a:lnTo>
                      <a:pt x="508" y="108"/>
                    </a:lnTo>
                    <a:lnTo>
                      <a:pt x="512" y="108"/>
                    </a:lnTo>
                    <a:lnTo>
                      <a:pt x="514" y="106"/>
                    </a:lnTo>
                    <a:lnTo>
                      <a:pt x="510" y="106"/>
                    </a:lnTo>
                    <a:lnTo>
                      <a:pt x="508" y="106"/>
                    </a:lnTo>
                    <a:lnTo>
                      <a:pt x="504" y="106"/>
                    </a:lnTo>
                    <a:lnTo>
                      <a:pt x="502" y="106"/>
                    </a:lnTo>
                    <a:lnTo>
                      <a:pt x="496" y="104"/>
                    </a:lnTo>
                    <a:close/>
                    <a:moveTo>
                      <a:pt x="496" y="94"/>
                    </a:moveTo>
                    <a:lnTo>
                      <a:pt x="500" y="96"/>
                    </a:lnTo>
                    <a:lnTo>
                      <a:pt x="500" y="94"/>
                    </a:lnTo>
                    <a:lnTo>
                      <a:pt x="500" y="94"/>
                    </a:lnTo>
                    <a:lnTo>
                      <a:pt x="502" y="96"/>
                    </a:lnTo>
                    <a:lnTo>
                      <a:pt x="502" y="98"/>
                    </a:lnTo>
                    <a:lnTo>
                      <a:pt x="504" y="98"/>
                    </a:lnTo>
                    <a:lnTo>
                      <a:pt x="504" y="98"/>
                    </a:lnTo>
                    <a:lnTo>
                      <a:pt x="506" y="100"/>
                    </a:lnTo>
                    <a:lnTo>
                      <a:pt x="508" y="98"/>
                    </a:lnTo>
                    <a:lnTo>
                      <a:pt x="508" y="98"/>
                    </a:lnTo>
                    <a:lnTo>
                      <a:pt x="506" y="96"/>
                    </a:lnTo>
                    <a:lnTo>
                      <a:pt x="504" y="94"/>
                    </a:lnTo>
                    <a:lnTo>
                      <a:pt x="502" y="92"/>
                    </a:lnTo>
                    <a:lnTo>
                      <a:pt x="500" y="92"/>
                    </a:lnTo>
                    <a:lnTo>
                      <a:pt x="496" y="92"/>
                    </a:lnTo>
                    <a:lnTo>
                      <a:pt x="496" y="94"/>
                    </a:lnTo>
                    <a:close/>
                    <a:moveTo>
                      <a:pt x="462" y="154"/>
                    </a:moveTo>
                    <a:lnTo>
                      <a:pt x="462" y="158"/>
                    </a:lnTo>
                    <a:lnTo>
                      <a:pt x="462" y="160"/>
                    </a:lnTo>
                    <a:lnTo>
                      <a:pt x="462" y="160"/>
                    </a:lnTo>
                    <a:lnTo>
                      <a:pt x="464" y="158"/>
                    </a:lnTo>
                    <a:lnTo>
                      <a:pt x="462" y="154"/>
                    </a:lnTo>
                    <a:close/>
                    <a:moveTo>
                      <a:pt x="468" y="152"/>
                    </a:moveTo>
                    <a:lnTo>
                      <a:pt x="466" y="154"/>
                    </a:lnTo>
                    <a:lnTo>
                      <a:pt x="464" y="160"/>
                    </a:lnTo>
                    <a:lnTo>
                      <a:pt x="464" y="160"/>
                    </a:lnTo>
                    <a:lnTo>
                      <a:pt x="466" y="160"/>
                    </a:lnTo>
                    <a:lnTo>
                      <a:pt x="466" y="154"/>
                    </a:lnTo>
                    <a:lnTo>
                      <a:pt x="468" y="152"/>
                    </a:lnTo>
                    <a:close/>
                    <a:moveTo>
                      <a:pt x="488" y="168"/>
                    </a:moveTo>
                    <a:lnTo>
                      <a:pt x="486" y="170"/>
                    </a:lnTo>
                    <a:lnTo>
                      <a:pt x="488" y="170"/>
                    </a:lnTo>
                    <a:lnTo>
                      <a:pt x="488" y="170"/>
                    </a:lnTo>
                    <a:lnTo>
                      <a:pt x="488" y="168"/>
                    </a:lnTo>
                    <a:close/>
                    <a:moveTo>
                      <a:pt x="480" y="164"/>
                    </a:moveTo>
                    <a:lnTo>
                      <a:pt x="480" y="164"/>
                    </a:lnTo>
                    <a:lnTo>
                      <a:pt x="480" y="166"/>
                    </a:lnTo>
                    <a:lnTo>
                      <a:pt x="480" y="168"/>
                    </a:lnTo>
                    <a:lnTo>
                      <a:pt x="480" y="168"/>
                    </a:lnTo>
                    <a:lnTo>
                      <a:pt x="480" y="170"/>
                    </a:lnTo>
                    <a:lnTo>
                      <a:pt x="480" y="168"/>
                    </a:lnTo>
                    <a:lnTo>
                      <a:pt x="480" y="168"/>
                    </a:lnTo>
                    <a:lnTo>
                      <a:pt x="480" y="172"/>
                    </a:lnTo>
                    <a:lnTo>
                      <a:pt x="480" y="172"/>
                    </a:lnTo>
                    <a:lnTo>
                      <a:pt x="482" y="172"/>
                    </a:lnTo>
                    <a:lnTo>
                      <a:pt x="484" y="170"/>
                    </a:lnTo>
                    <a:lnTo>
                      <a:pt x="484" y="168"/>
                    </a:lnTo>
                    <a:lnTo>
                      <a:pt x="482" y="168"/>
                    </a:lnTo>
                    <a:lnTo>
                      <a:pt x="482" y="166"/>
                    </a:lnTo>
                    <a:lnTo>
                      <a:pt x="480" y="164"/>
                    </a:lnTo>
                    <a:close/>
                    <a:moveTo>
                      <a:pt x="484" y="166"/>
                    </a:moveTo>
                    <a:lnTo>
                      <a:pt x="484" y="166"/>
                    </a:lnTo>
                    <a:lnTo>
                      <a:pt x="484" y="166"/>
                    </a:lnTo>
                    <a:lnTo>
                      <a:pt x="484" y="168"/>
                    </a:lnTo>
                    <a:lnTo>
                      <a:pt x="486" y="168"/>
                    </a:lnTo>
                    <a:lnTo>
                      <a:pt x="486" y="166"/>
                    </a:lnTo>
                    <a:lnTo>
                      <a:pt x="484" y="166"/>
                    </a:lnTo>
                    <a:close/>
                    <a:moveTo>
                      <a:pt x="480" y="162"/>
                    </a:moveTo>
                    <a:lnTo>
                      <a:pt x="480" y="162"/>
                    </a:lnTo>
                    <a:lnTo>
                      <a:pt x="480" y="162"/>
                    </a:lnTo>
                    <a:lnTo>
                      <a:pt x="482" y="164"/>
                    </a:lnTo>
                    <a:lnTo>
                      <a:pt x="482" y="166"/>
                    </a:lnTo>
                    <a:lnTo>
                      <a:pt x="484" y="166"/>
                    </a:lnTo>
                    <a:lnTo>
                      <a:pt x="482" y="164"/>
                    </a:lnTo>
                    <a:lnTo>
                      <a:pt x="480" y="162"/>
                    </a:lnTo>
                    <a:close/>
                    <a:moveTo>
                      <a:pt x="486" y="160"/>
                    </a:moveTo>
                    <a:lnTo>
                      <a:pt x="484" y="160"/>
                    </a:lnTo>
                    <a:lnTo>
                      <a:pt x="482" y="162"/>
                    </a:lnTo>
                    <a:lnTo>
                      <a:pt x="482" y="162"/>
                    </a:lnTo>
                    <a:lnTo>
                      <a:pt x="484" y="164"/>
                    </a:lnTo>
                    <a:lnTo>
                      <a:pt x="486" y="166"/>
                    </a:lnTo>
                    <a:lnTo>
                      <a:pt x="488" y="164"/>
                    </a:lnTo>
                    <a:lnTo>
                      <a:pt x="488" y="162"/>
                    </a:lnTo>
                    <a:lnTo>
                      <a:pt x="488" y="162"/>
                    </a:lnTo>
                    <a:lnTo>
                      <a:pt x="488" y="162"/>
                    </a:lnTo>
                    <a:lnTo>
                      <a:pt x="486" y="160"/>
                    </a:lnTo>
                    <a:lnTo>
                      <a:pt x="486" y="160"/>
                    </a:lnTo>
                    <a:close/>
                    <a:moveTo>
                      <a:pt x="480" y="158"/>
                    </a:moveTo>
                    <a:lnTo>
                      <a:pt x="480" y="158"/>
                    </a:lnTo>
                    <a:lnTo>
                      <a:pt x="480" y="158"/>
                    </a:lnTo>
                    <a:lnTo>
                      <a:pt x="480" y="158"/>
                    </a:lnTo>
                    <a:lnTo>
                      <a:pt x="480" y="158"/>
                    </a:lnTo>
                    <a:close/>
                    <a:moveTo>
                      <a:pt x="484" y="154"/>
                    </a:moveTo>
                    <a:lnTo>
                      <a:pt x="486" y="154"/>
                    </a:lnTo>
                    <a:lnTo>
                      <a:pt x="488" y="156"/>
                    </a:lnTo>
                    <a:lnTo>
                      <a:pt x="486" y="154"/>
                    </a:lnTo>
                    <a:lnTo>
                      <a:pt x="484" y="154"/>
                    </a:lnTo>
                    <a:close/>
                    <a:moveTo>
                      <a:pt x="484" y="154"/>
                    </a:moveTo>
                    <a:lnTo>
                      <a:pt x="484" y="154"/>
                    </a:lnTo>
                    <a:lnTo>
                      <a:pt x="482" y="156"/>
                    </a:lnTo>
                    <a:lnTo>
                      <a:pt x="480" y="156"/>
                    </a:lnTo>
                    <a:lnTo>
                      <a:pt x="482" y="156"/>
                    </a:lnTo>
                    <a:lnTo>
                      <a:pt x="482" y="158"/>
                    </a:lnTo>
                    <a:lnTo>
                      <a:pt x="484" y="158"/>
                    </a:lnTo>
                    <a:lnTo>
                      <a:pt x="482" y="160"/>
                    </a:lnTo>
                    <a:lnTo>
                      <a:pt x="482" y="160"/>
                    </a:lnTo>
                    <a:lnTo>
                      <a:pt x="484" y="160"/>
                    </a:lnTo>
                    <a:lnTo>
                      <a:pt x="484" y="160"/>
                    </a:lnTo>
                    <a:lnTo>
                      <a:pt x="486" y="160"/>
                    </a:lnTo>
                    <a:lnTo>
                      <a:pt x="488" y="158"/>
                    </a:lnTo>
                    <a:lnTo>
                      <a:pt x="488" y="156"/>
                    </a:lnTo>
                    <a:lnTo>
                      <a:pt x="486" y="156"/>
                    </a:lnTo>
                    <a:lnTo>
                      <a:pt x="484" y="154"/>
                    </a:lnTo>
                    <a:close/>
                    <a:moveTo>
                      <a:pt x="452" y="174"/>
                    </a:moveTo>
                    <a:lnTo>
                      <a:pt x="454" y="174"/>
                    </a:lnTo>
                    <a:lnTo>
                      <a:pt x="454" y="172"/>
                    </a:lnTo>
                    <a:lnTo>
                      <a:pt x="452" y="174"/>
                    </a:lnTo>
                    <a:close/>
                    <a:moveTo>
                      <a:pt x="450" y="174"/>
                    </a:moveTo>
                    <a:lnTo>
                      <a:pt x="452" y="176"/>
                    </a:lnTo>
                    <a:lnTo>
                      <a:pt x="452" y="176"/>
                    </a:lnTo>
                    <a:lnTo>
                      <a:pt x="450" y="174"/>
                    </a:lnTo>
                    <a:close/>
                    <a:moveTo>
                      <a:pt x="440" y="180"/>
                    </a:moveTo>
                    <a:lnTo>
                      <a:pt x="438" y="180"/>
                    </a:lnTo>
                    <a:lnTo>
                      <a:pt x="438" y="180"/>
                    </a:lnTo>
                    <a:lnTo>
                      <a:pt x="438" y="180"/>
                    </a:lnTo>
                    <a:lnTo>
                      <a:pt x="440" y="180"/>
                    </a:lnTo>
                    <a:lnTo>
                      <a:pt x="440" y="180"/>
                    </a:lnTo>
                    <a:close/>
                    <a:moveTo>
                      <a:pt x="442" y="178"/>
                    </a:moveTo>
                    <a:lnTo>
                      <a:pt x="438" y="180"/>
                    </a:lnTo>
                    <a:lnTo>
                      <a:pt x="440" y="180"/>
                    </a:lnTo>
                    <a:lnTo>
                      <a:pt x="442" y="180"/>
                    </a:lnTo>
                    <a:lnTo>
                      <a:pt x="442" y="178"/>
                    </a:lnTo>
                    <a:close/>
                    <a:moveTo>
                      <a:pt x="442" y="188"/>
                    </a:moveTo>
                    <a:lnTo>
                      <a:pt x="442" y="188"/>
                    </a:lnTo>
                    <a:lnTo>
                      <a:pt x="438" y="188"/>
                    </a:lnTo>
                    <a:lnTo>
                      <a:pt x="438" y="190"/>
                    </a:lnTo>
                    <a:lnTo>
                      <a:pt x="440" y="190"/>
                    </a:lnTo>
                    <a:lnTo>
                      <a:pt x="442" y="188"/>
                    </a:lnTo>
                    <a:lnTo>
                      <a:pt x="442" y="188"/>
                    </a:lnTo>
                    <a:close/>
                    <a:moveTo>
                      <a:pt x="446" y="178"/>
                    </a:moveTo>
                    <a:lnTo>
                      <a:pt x="444" y="180"/>
                    </a:lnTo>
                    <a:lnTo>
                      <a:pt x="444" y="182"/>
                    </a:lnTo>
                    <a:lnTo>
                      <a:pt x="444" y="182"/>
                    </a:lnTo>
                    <a:lnTo>
                      <a:pt x="442" y="184"/>
                    </a:lnTo>
                    <a:lnTo>
                      <a:pt x="442" y="186"/>
                    </a:lnTo>
                    <a:lnTo>
                      <a:pt x="444" y="186"/>
                    </a:lnTo>
                    <a:lnTo>
                      <a:pt x="446" y="186"/>
                    </a:lnTo>
                    <a:lnTo>
                      <a:pt x="448" y="182"/>
                    </a:lnTo>
                    <a:lnTo>
                      <a:pt x="450" y="180"/>
                    </a:lnTo>
                    <a:lnTo>
                      <a:pt x="448" y="178"/>
                    </a:lnTo>
                    <a:lnTo>
                      <a:pt x="450" y="176"/>
                    </a:lnTo>
                    <a:lnTo>
                      <a:pt x="450" y="176"/>
                    </a:lnTo>
                    <a:lnTo>
                      <a:pt x="448" y="176"/>
                    </a:lnTo>
                    <a:lnTo>
                      <a:pt x="446" y="176"/>
                    </a:lnTo>
                    <a:lnTo>
                      <a:pt x="446" y="178"/>
                    </a:lnTo>
                    <a:close/>
                    <a:moveTo>
                      <a:pt x="428" y="166"/>
                    </a:moveTo>
                    <a:lnTo>
                      <a:pt x="430" y="164"/>
                    </a:lnTo>
                    <a:lnTo>
                      <a:pt x="428" y="164"/>
                    </a:lnTo>
                    <a:lnTo>
                      <a:pt x="428" y="166"/>
                    </a:lnTo>
                    <a:close/>
                    <a:moveTo>
                      <a:pt x="422" y="170"/>
                    </a:moveTo>
                    <a:lnTo>
                      <a:pt x="422" y="170"/>
                    </a:lnTo>
                    <a:lnTo>
                      <a:pt x="422" y="170"/>
                    </a:lnTo>
                    <a:lnTo>
                      <a:pt x="422" y="170"/>
                    </a:lnTo>
                    <a:close/>
                    <a:moveTo>
                      <a:pt x="426" y="188"/>
                    </a:moveTo>
                    <a:lnTo>
                      <a:pt x="424" y="188"/>
                    </a:lnTo>
                    <a:lnTo>
                      <a:pt x="426" y="188"/>
                    </a:lnTo>
                    <a:lnTo>
                      <a:pt x="426" y="188"/>
                    </a:lnTo>
                    <a:close/>
                    <a:moveTo>
                      <a:pt x="422" y="184"/>
                    </a:moveTo>
                    <a:lnTo>
                      <a:pt x="424" y="184"/>
                    </a:lnTo>
                    <a:lnTo>
                      <a:pt x="426" y="184"/>
                    </a:lnTo>
                    <a:lnTo>
                      <a:pt x="426" y="186"/>
                    </a:lnTo>
                    <a:lnTo>
                      <a:pt x="424" y="186"/>
                    </a:lnTo>
                    <a:lnTo>
                      <a:pt x="424" y="186"/>
                    </a:lnTo>
                    <a:lnTo>
                      <a:pt x="422" y="184"/>
                    </a:lnTo>
                    <a:close/>
                    <a:moveTo>
                      <a:pt x="410" y="176"/>
                    </a:moveTo>
                    <a:lnTo>
                      <a:pt x="410" y="174"/>
                    </a:lnTo>
                    <a:lnTo>
                      <a:pt x="412" y="176"/>
                    </a:lnTo>
                    <a:lnTo>
                      <a:pt x="410" y="176"/>
                    </a:lnTo>
                    <a:lnTo>
                      <a:pt x="410" y="176"/>
                    </a:lnTo>
                    <a:lnTo>
                      <a:pt x="410" y="176"/>
                    </a:lnTo>
                    <a:close/>
                    <a:moveTo>
                      <a:pt x="412" y="190"/>
                    </a:moveTo>
                    <a:lnTo>
                      <a:pt x="414" y="190"/>
                    </a:lnTo>
                    <a:lnTo>
                      <a:pt x="416" y="190"/>
                    </a:lnTo>
                    <a:lnTo>
                      <a:pt x="414" y="190"/>
                    </a:lnTo>
                    <a:lnTo>
                      <a:pt x="412" y="190"/>
                    </a:lnTo>
                    <a:close/>
                    <a:moveTo>
                      <a:pt x="394" y="182"/>
                    </a:moveTo>
                    <a:lnTo>
                      <a:pt x="396" y="180"/>
                    </a:lnTo>
                    <a:lnTo>
                      <a:pt x="394" y="180"/>
                    </a:lnTo>
                    <a:lnTo>
                      <a:pt x="394" y="180"/>
                    </a:lnTo>
                    <a:lnTo>
                      <a:pt x="394" y="182"/>
                    </a:lnTo>
                    <a:close/>
                    <a:moveTo>
                      <a:pt x="400" y="188"/>
                    </a:moveTo>
                    <a:lnTo>
                      <a:pt x="404" y="188"/>
                    </a:lnTo>
                    <a:lnTo>
                      <a:pt x="406" y="188"/>
                    </a:lnTo>
                    <a:lnTo>
                      <a:pt x="406" y="190"/>
                    </a:lnTo>
                    <a:lnTo>
                      <a:pt x="402" y="190"/>
                    </a:lnTo>
                    <a:lnTo>
                      <a:pt x="400" y="190"/>
                    </a:lnTo>
                    <a:lnTo>
                      <a:pt x="400" y="188"/>
                    </a:lnTo>
                    <a:close/>
                    <a:moveTo>
                      <a:pt x="396" y="190"/>
                    </a:moveTo>
                    <a:lnTo>
                      <a:pt x="398" y="188"/>
                    </a:lnTo>
                    <a:lnTo>
                      <a:pt x="398" y="190"/>
                    </a:lnTo>
                    <a:lnTo>
                      <a:pt x="396" y="190"/>
                    </a:lnTo>
                    <a:close/>
                    <a:moveTo>
                      <a:pt x="390" y="188"/>
                    </a:moveTo>
                    <a:lnTo>
                      <a:pt x="392" y="188"/>
                    </a:lnTo>
                    <a:lnTo>
                      <a:pt x="394" y="188"/>
                    </a:lnTo>
                    <a:lnTo>
                      <a:pt x="392" y="190"/>
                    </a:lnTo>
                    <a:lnTo>
                      <a:pt x="390" y="188"/>
                    </a:lnTo>
                    <a:close/>
                    <a:moveTo>
                      <a:pt x="344" y="214"/>
                    </a:moveTo>
                    <a:lnTo>
                      <a:pt x="344" y="218"/>
                    </a:lnTo>
                    <a:lnTo>
                      <a:pt x="346" y="218"/>
                    </a:lnTo>
                    <a:lnTo>
                      <a:pt x="350" y="218"/>
                    </a:lnTo>
                    <a:lnTo>
                      <a:pt x="354" y="216"/>
                    </a:lnTo>
                    <a:lnTo>
                      <a:pt x="356" y="214"/>
                    </a:lnTo>
                    <a:lnTo>
                      <a:pt x="356" y="214"/>
                    </a:lnTo>
                    <a:lnTo>
                      <a:pt x="360" y="214"/>
                    </a:lnTo>
                    <a:lnTo>
                      <a:pt x="362" y="212"/>
                    </a:lnTo>
                    <a:lnTo>
                      <a:pt x="366" y="208"/>
                    </a:lnTo>
                    <a:lnTo>
                      <a:pt x="366" y="206"/>
                    </a:lnTo>
                    <a:lnTo>
                      <a:pt x="368" y="206"/>
                    </a:lnTo>
                    <a:lnTo>
                      <a:pt x="364" y="202"/>
                    </a:lnTo>
                    <a:lnTo>
                      <a:pt x="362" y="200"/>
                    </a:lnTo>
                    <a:lnTo>
                      <a:pt x="362" y="200"/>
                    </a:lnTo>
                    <a:lnTo>
                      <a:pt x="360" y="200"/>
                    </a:lnTo>
                    <a:lnTo>
                      <a:pt x="360" y="204"/>
                    </a:lnTo>
                    <a:lnTo>
                      <a:pt x="356" y="204"/>
                    </a:lnTo>
                    <a:lnTo>
                      <a:pt x="354" y="206"/>
                    </a:lnTo>
                    <a:lnTo>
                      <a:pt x="352" y="204"/>
                    </a:lnTo>
                    <a:lnTo>
                      <a:pt x="352" y="204"/>
                    </a:lnTo>
                    <a:lnTo>
                      <a:pt x="350" y="206"/>
                    </a:lnTo>
                    <a:lnTo>
                      <a:pt x="348" y="208"/>
                    </a:lnTo>
                    <a:lnTo>
                      <a:pt x="346" y="212"/>
                    </a:lnTo>
                    <a:lnTo>
                      <a:pt x="346" y="214"/>
                    </a:lnTo>
                    <a:lnTo>
                      <a:pt x="348" y="214"/>
                    </a:lnTo>
                    <a:lnTo>
                      <a:pt x="348" y="216"/>
                    </a:lnTo>
                    <a:lnTo>
                      <a:pt x="346" y="216"/>
                    </a:lnTo>
                    <a:lnTo>
                      <a:pt x="344" y="214"/>
                    </a:lnTo>
                    <a:close/>
                    <a:moveTo>
                      <a:pt x="342" y="218"/>
                    </a:moveTo>
                    <a:lnTo>
                      <a:pt x="344" y="214"/>
                    </a:lnTo>
                    <a:lnTo>
                      <a:pt x="342" y="214"/>
                    </a:lnTo>
                    <a:lnTo>
                      <a:pt x="342" y="216"/>
                    </a:lnTo>
                    <a:lnTo>
                      <a:pt x="342" y="218"/>
                    </a:lnTo>
                    <a:close/>
                    <a:moveTo>
                      <a:pt x="342" y="220"/>
                    </a:moveTo>
                    <a:lnTo>
                      <a:pt x="340" y="220"/>
                    </a:lnTo>
                    <a:lnTo>
                      <a:pt x="342" y="220"/>
                    </a:lnTo>
                    <a:lnTo>
                      <a:pt x="338" y="222"/>
                    </a:lnTo>
                    <a:lnTo>
                      <a:pt x="334" y="224"/>
                    </a:lnTo>
                    <a:lnTo>
                      <a:pt x="336" y="224"/>
                    </a:lnTo>
                    <a:lnTo>
                      <a:pt x="342" y="222"/>
                    </a:lnTo>
                    <a:lnTo>
                      <a:pt x="344" y="220"/>
                    </a:lnTo>
                    <a:lnTo>
                      <a:pt x="342" y="220"/>
                    </a:lnTo>
                    <a:close/>
                    <a:moveTo>
                      <a:pt x="324" y="218"/>
                    </a:moveTo>
                    <a:lnTo>
                      <a:pt x="326" y="220"/>
                    </a:lnTo>
                    <a:lnTo>
                      <a:pt x="326" y="220"/>
                    </a:lnTo>
                    <a:lnTo>
                      <a:pt x="324" y="222"/>
                    </a:lnTo>
                    <a:lnTo>
                      <a:pt x="322" y="222"/>
                    </a:lnTo>
                    <a:lnTo>
                      <a:pt x="324" y="220"/>
                    </a:lnTo>
                    <a:lnTo>
                      <a:pt x="324" y="218"/>
                    </a:lnTo>
                    <a:close/>
                    <a:moveTo>
                      <a:pt x="288" y="206"/>
                    </a:moveTo>
                    <a:lnTo>
                      <a:pt x="294" y="202"/>
                    </a:lnTo>
                    <a:lnTo>
                      <a:pt x="298" y="206"/>
                    </a:lnTo>
                    <a:lnTo>
                      <a:pt x="300" y="206"/>
                    </a:lnTo>
                    <a:lnTo>
                      <a:pt x="302" y="204"/>
                    </a:lnTo>
                    <a:lnTo>
                      <a:pt x="306" y="206"/>
                    </a:lnTo>
                    <a:lnTo>
                      <a:pt x="306" y="208"/>
                    </a:lnTo>
                    <a:lnTo>
                      <a:pt x="308" y="208"/>
                    </a:lnTo>
                    <a:lnTo>
                      <a:pt x="310" y="210"/>
                    </a:lnTo>
                    <a:lnTo>
                      <a:pt x="312" y="212"/>
                    </a:lnTo>
                    <a:lnTo>
                      <a:pt x="312" y="214"/>
                    </a:lnTo>
                    <a:lnTo>
                      <a:pt x="308" y="216"/>
                    </a:lnTo>
                    <a:lnTo>
                      <a:pt x="306" y="216"/>
                    </a:lnTo>
                    <a:lnTo>
                      <a:pt x="302" y="214"/>
                    </a:lnTo>
                    <a:lnTo>
                      <a:pt x="300" y="212"/>
                    </a:lnTo>
                    <a:lnTo>
                      <a:pt x="298" y="212"/>
                    </a:lnTo>
                    <a:lnTo>
                      <a:pt x="296" y="210"/>
                    </a:lnTo>
                    <a:lnTo>
                      <a:pt x="294" y="210"/>
                    </a:lnTo>
                    <a:lnTo>
                      <a:pt x="290" y="208"/>
                    </a:lnTo>
                    <a:lnTo>
                      <a:pt x="288" y="208"/>
                    </a:lnTo>
                    <a:lnTo>
                      <a:pt x="288" y="206"/>
                    </a:lnTo>
                    <a:close/>
                    <a:moveTo>
                      <a:pt x="250" y="178"/>
                    </a:moveTo>
                    <a:lnTo>
                      <a:pt x="252" y="178"/>
                    </a:lnTo>
                    <a:lnTo>
                      <a:pt x="254" y="178"/>
                    </a:lnTo>
                    <a:lnTo>
                      <a:pt x="252" y="178"/>
                    </a:lnTo>
                    <a:lnTo>
                      <a:pt x="250" y="178"/>
                    </a:lnTo>
                    <a:lnTo>
                      <a:pt x="250" y="178"/>
                    </a:lnTo>
                    <a:close/>
                    <a:moveTo>
                      <a:pt x="244" y="174"/>
                    </a:moveTo>
                    <a:lnTo>
                      <a:pt x="246" y="176"/>
                    </a:lnTo>
                    <a:lnTo>
                      <a:pt x="246" y="174"/>
                    </a:lnTo>
                    <a:lnTo>
                      <a:pt x="248" y="174"/>
                    </a:lnTo>
                    <a:lnTo>
                      <a:pt x="250" y="174"/>
                    </a:lnTo>
                    <a:lnTo>
                      <a:pt x="248" y="174"/>
                    </a:lnTo>
                    <a:lnTo>
                      <a:pt x="246" y="172"/>
                    </a:lnTo>
                    <a:lnTo>
                      <a:pt x="244" y="172"/>
                    </a:lnTo>
                    <a:lnTo>
                      <a:pt x="244" y="174"/>
                    </a:lnTo>
                    <a:lnTo>
                      <a:pt x="244" y="174"/>
                    </a:lnTo>
                    <a:close/>
                    <a:moveTo>
                      <a:pt x="376" y="186"/>
                    </a:moveTo>
                    <a:lnTo>
                      <a:pt x="378" y="184"/>
                    </a:lnTo>
                    <a:lnTo>
                      <a:pt x="382" y="186"/>
                    </a:lnTo>
                    <a:lnTo>
                      <a:pt x="384" y="186"/>
                    </a:lnTo>
                    <a:lnTo>
                      <a:pt x="384" y="186"/>
                    </a:lnTo>
                    <a:lnTo>
                      <a:pt x="386" y="184"/>
                    </a:lnTo>
                    <a:lnTo>
                      <a:pt x="388" y="182"/>
                    </a:lnTo>
                    <a:lnTo>
                      <a:pt x="388" y="182"/>
                    </a:lnTo>
                    <a:lnTo>
                      <a:pt x="386" y="180"/>
                    </a:lnTo>
                    <a:lnTo>
                      <a:pt x="384" y="182"/>
                    </a:lnTo>
                    <a:lnTo>
                      <a:pt x="380" y="182"/>
                    </a:lnTo>
                    <a:lnTo>
                      <a:pt x="378" y="182"/>
                    </a:lnTo>
                    <a:lnTo>
                      <a:pt x="376" y="182"/>
                    </a:lnTo>
                    <a:lnTo>
                      <a:pt x="376" y="186"/>
                    </a:lnTo>
                    <a:lnTo>
                      <a:pt x="376" y="186"/>
                    </a:lnTo>
                    <a:close/>
                    <a:moveTo>
                      <a:pt x="372" y="190"/>
                    </a:moveTo>
                    <a:lnTo>
                      <a:pt x="372" y="190"/>
                    </a:lnTo>
                    <a:lnTo>
                      <a:pt x="372" y="190"/>
                    </a:lnTo>
                    <a:lnTo>
                      <a:pt x="372" y="190"/>
                    </a:lnTo>
                    <a:lnTo>
                      <a:pt x="372" y="190"/>
                    </a:lnTo>
                    <a:close/>
                    <a:moveTo>
                      <a:pt x="360" y="188"/>
                    </a:moveTo>
                    <a:lnTo>
                      <a:pt x="358" y="190"/>
                    </a:lnTo>
                    <a:lnTo>
                      <a:pt x="360" y="190"/>
                    </a:lnTo>
                    <a:lnTo>
                      <a:pt x="358" y="192"/>
                    </a:lnTo>
                    <a:lnTo>
                      <a:pt x="358" y="192"/>
                    </a:lnTo>
                    <a:lnTo>
                      <a:pt x="362" y="194"/>
                    </a:lnTo>
                    <a:lnTo>
                      <a:pt x="366" y="192"/>
                    </a:lnTo>
                    <a:lnTo>
                      <a:pt x="366" y="190"/>
                    </a:lnTo>
                    <a:lnTo>
                      <a:pt x="366" y="190"/>
                    </a:lnTo>
                    <a:lnTo>
                      <a:pt x="362" y="190"/>
                    </a:lnTo>
                    <a:lnTo>
                      <a:pt x="360" y="188"/>
                    </a:lnTo>
                    <a:close/>
                    <a:moveTo>
                      <a:pt x="352" y="194"/>
                    </a:moveTo>
                    <a:lnTo>
                      <a:pt x="354" y="194"/>
                    </a:lnTo>
                    <a:lnTo>
                      <a:pt x="354" y="194"/>
                    </a:lnTo>
                    <a:lnTo>
                      <a:pt x="356" y="192"/>
                    </a:lnTo>
                    <a:lnTo>
                      <a:pt x="356" y="192"/>
                    </a:lnTo>
                    <a:lnTo>
                      <a:pt x="356" y="192"/>
                    </a:lnTo>
                    <a:lnTo>
                      <a:pt x="354" y="192"/>
                    </a:lnTo>
                    <a:lnTo>
                      <a:pt x="352" y="194"/>
                    </a:lnTo>
                    <a:close/>
                    <a:moveTo>
                      <a:pt x="344" y="194"/>
                    </a:moveTo>
                    <a:lnTo>
                      <a:pt x="346" y="192"/>
                    </a:lnTo>
                    <a:lnTo>
                      <a:pt x="346" y="192"/>
                    </a:lnTo>
                    <a:lnTo>
                      <a:pt x="348" y="192"/>
                    </a:lnTo>
                    <a:lnTo>
                      <a:pt x="348" y="192"/>
                    </a:lnTo>
                    <a:lnTo>
                      <a:pt x="350" y="190"/>
                    </a:lnTo>
                    <a:lnTo>
                      <a:pt x="352" y="192"/>
                    </a:lnTo>
                    <a:lnTo>
                      <a:pt x="348" y="194"/>
                    </a:lnTo>
                    <a:lnTo>
                      <a:pt x="348" y="194"/>
                    </a:lnTo>
                    <a:lnTo>
                      <a:pt x="346" y="196"/>
                    </a:lnTo>
                    <a:lnTo>
                      <a:pt x="344" y="194"/>
                    </a:lnTo>
                    <a:close/>
                    <a:moveTo>
                      <a:pt x="342" y="194"/>
                    </a:moveTo>
                    <a:lnTo>
                      <a:pt x="340" y="194"/>
                    </a:lnTo>
                    <a:lnTo>
                      <a:pt x="338" y="196"/>
                    </a:lnTo>
                    <a:lnTo>
                      <a:pt x="340" y="194"/>
                    </a:lnTo>
                    <a:lnTo>
                      <a:pt x="342" y="194"/>
                    </a:lnTo>
                    <a:close/>
                    <a:moveTo>
                      <a:pt x="344" y="190"/>
                    </a:moveTo>
                    <a:lnTo>
                      <a:pt x="342" y="192"/>
                    </a:lnTo>
                    <a:lnTo>
                      <a:pt x="342" y="192"/>
                    </a:lnTo>
                    <a:lnTo>
                      <a:pt x="344" y="192"/>
                    </a:lnTo>
                    <a:lnTo>
                      <a:pt x="344" y="190"/>
                    </a:lnTo>
                    <a:close/>
                    <a:moveTo>
                      <a:pt x="300" y="194"/>
                    </a:moveTo>
                    <a:lnTo>
                      <a:pt x="300" y="194"/>
                    </a:lnTo>
                    <a:lnTo>
                      <a:pt x="304" y="190"/>
                    </a:lnTo>
                    <a:lnTo>
                      <a:pt x="310" y="190"/>
                    </a:lnTo>
                    <a:lnTo>
                      <a:pt x="314" y="192"/>
                    </a:lnTo>
                    <a:lnTo>
                      <a:pt x="314" y="190"/>
                    </a:lnTo>
                    <a:lnTo>
                      <a:pt x="318" y="192"/>
                    </a:lnTo>
                    <a:lnTo>
                      <a:pt x="322" y="194"/>
                    </a:lnTo>
                    <a:lnTo>
                      <a:pt x="324" y="192"/>
                    </a:lnTo>
                    <a:lnTo>
                      <a:pt x="328" y="192"/>
                    </a:lnTo>
                    <a:lnTo>
                      <a:pt x="328" y="194"/>
                    </a:lnTo>
                    <a:lnTo>
                      <a:pt x="332" y="194"/>
                    </a:lnTo>
                    <a:lnTo>
                      <a:pt x="334" y="192"/>
                    </a:lnTo>
                    <a:lnTo>
                      <a:pt x="336" y="192"/>
                    </a:lnTo>
                    <a:lnTo>
                      <a:pt x="336" y="190"/>
                    </a:lnTo>
                    <a:lnTo>
                      <a:pt x="336" y="188"/>
                    </a:lnTo>
                    <a:lnTo>
                      <a:pt x="338" y="186"/>
                    </a:lnTo>
                    <a:lnTo>
                      <a:pt x="340" y="188"/>
                    </a:lnTo>
                    <a:lnTo>
                      <a:pt x="342" y="190"/>
                    </a:lnTo>
                    <a:lnTo>
                      <a:pt x="340" y="192"/>
                    </a:lnTo>
                    <a:lnTo>
                      <a:pt x="338" y="194"/>
                    </a:lnTo>
                    <a:lnTo>
                      <a:pt x="336" y="196"/>
                    </a:lnTo>
                    <a:lnTo>
                      <a:pt x="334" y="196"/>
                    </a:lnTo>
                    <a:lnTo>
                      <a:pt x="332" y="198"/>
                    </a:lnTo>
                    <a:lnTo>
                      <a:pt x="330" y="196"/>
                    </a:lnTo>
                    <a:lnTo>
                      <a:pt x="328" y="196"/>
                    </a:lnTo>
                    <a:lnTo>
                      <a:pt x="324" y="198"/>
                    </a:lnTo>
                    <a:lnTo>
                      <a:pt x="320" y="198"/>
                    </a:lnTo>
                    <a:lnTo>
                      <a:pt x="318" y="198"/>
                    </a:lnTo>
                    <a:lnTo>
                      <a:pt x="316" y="200"/>
                    </a:lnTo>
                    <a:lnTo>
                      <a:pt x="314" y="200"/>
                    </a:lnTo>
                    <a:lnTo>
                      <a:pt x="314" y="198"/>
                    </a:lnTo>
                    <a:lnTo>
                      <a:pt x="312" y="200"/>
                    </a:lnTo>
                    <a:lnTo>
                      <a:pt x="310" y="198"/>
                    </a:lnTo>
                    <a:lnTo>
                      <a:pt x="308" y="198"/>
                    </a:lnTo>
                    <a:lnTo>
                      <a:pt x="306" y="198"/>
                    </a:lnTo>
                    <a:lnTo>
                      <a:pt x="304" y="198"/>
                    </a:lnTo>
                    <a:lnTo>
                      <a:pt x="302" y="198"/>
                    </a:lnTo>
                    <a:lnTo>
                      <a:pt x="300" y="198"/>
                    </a:lnTo>
                    <a:lnTo>
                      <a:pt x="300" y="194"/>
                    </a:lnTo>
                    <a:close/>
                    <a:moveTo>
                      <a:pt x="298" y="194"/>
                    </a:moveTo>
                    <a:lnTo>
                      <a:pt x="298" y="198"/>
                    </a:lnTo>
                    <a:lnTo>
                      <a:pt x="300" y="198"/>
                    </a:lnTo>
                    <a:lnTo>
                      <a:pt x="300" y="196"/>
                    </a:lnTo>
                    <a:lnTo>
                      <a:pt x="298" y="194"/>
                    </a:lnTo>
                    <a:close/>
                    <a:moveTo>
                      <a:pt x="298" y="194"/>
                    </a:moveTo>
                    <a:lnTo>
                      <a:pt x="294" y="194"/>
                    </a:lnTo>
                    <a:lnTo>
                      <a:pt x="294" y="196"/>
                    </a:lnTo>
                    <a:lnTo>
                      <a:pt x="296" y="198"/>
                    </a:lnTo>
                    <a:lnTo>
                      <a:pt x="296" y="194"/>
                    </a:lnTo>
                    <a:lnTo>
                      <a:pt x="298" y="194"/>
                    </a:lnTo>
                    <a:close/>
                    <a:moveTo>
                      <a:pt x="262" y="196"/>
                    </a:moveTo>
                    <a:lnTo>
                      <a:pt x="262" y="196"/>
                    </a:lnTo>
                    <a:lnTo>
                      <a:pt x="262" y="198"/>
                    </a:lnTo>
                    <a:lnTo>
                      <a:pt x="262" y="198"/>
                    </a:lnTo>
                    <a:lnTo>
                      <a:pt x="262" y="200"/>
                    </a:lnTo>
                    <a:lnTo>
                      <a:pt x="264" y="200"/>
                    </a:lnTo>
                    <a:lnTo>
                      <a:pt x="268" y="200"/>
                    </a:lnTo>
                    <a:lnTo>
                      <a:pt x="270" y="200"/>
                    </a:lnTo>
                    <a:lnTo>
                      <a:pt x="272" y="200"/>
                    </a:lnTo>
                    <a:lnTo>
                      <a:pt x="274" y="198"/>
                    </a:lnTo>
                    <a:lnTo>
                      <a:pt x="276" y="200"/>
                    </a:lnTo>
                    <a:lnTo>
                      <a:pt x="278" y="198"/>
                    </a:lnTo>
                    <a:lnTo>
                      <a:pt x="280" y="200"/>
                    </a:lnTo>
                    <a:lnTo>
                      <a:pt x="284" y="196"/>
                    </a:lnTo>
                    <a:lnTo>
                      <a:pt x="284" y="198"/>
                    </a:lnTo>
                    <a:lnTo>
                      <a:pt x="286" y="198"/>
                    </a:lnTo>
                    <a:lnTo>
                      <a:pt x="290" y="198"/>
                    </a:lnTo>
                    <a:lnTo>
                      <a:pt x="288" y="196"/>
                    </a:lnTo>
                    <a:lnTo>
                      <a:pt x="292" y="196"/>
                    </a:lnTo>
                    <a:lnTo>
                      <a:pt x="292" y="194"/>
                    </a:lnTo>
                    <a:lnTo>
                      <a:pt x="292" y="196"/>
                    </a:lnTo>
                    <a:lnTo>
                      <a:pt x="290" y="194"/>
                    </a:lnTo>
                    <a:lnTo>
                      <a:pt x="290" y="192"/>
                    </a:lnTo>
                    <a:lnTo>
                      <a:pt x="288" y="190"/>
                    </a:lnTo>
                    <a:lnTo>
                      <a:pt x="288" y="192"/>
                    </a:lnTo>
                    <a:lnTo>
                      <a:pt x="288" y="194"/>
                    </a:lnTo>
                    <a:lnTo>
                      <a:pt x="286" y="192"/>
                    </a:lnTo>
                    <a:lnTo>
                      <a:pt x="284" y="190"/>
                    </a:lnTo>
                    <a:lnTo>
                      <a:pt x="282" y="190"/>
                    </a:lnTo>
                    <a:lnTo>
                      <a:pt x="280" y="188"/>
                    </a:lnTo>
                    <a:lnTo>
                      <a:pt x="278" y="188"/>
                    </a:lnTo>
                    <a:lnTo>
                      <a:pt x="274" y="190"/>
                    </a:lnTo>
                    <a:lnTo>
                      <a:pt x="274" y="192"/>
                    </a:lnTo>
                    <a:lnTo>
                      <a:pt x="280" y="194"/>
                    </a:lnTo>
                    <a:lnTo>
                      <a:pt x="282" y="194"/>
                    </a:lnTo>
                    <a:lnTo>
                      <a:pt x="278" y="196"/>
                    </a:lnTo>
                    <a:lnTo>
                      <a:pt x="276" y="196"/>
                    </a:lnTo>
                    <a:lnTo>
                      <a:pt x="274" y="194"/>
                    </a:lnTo>
                    <a:lnTo>
                      <a:pt x="272" y="192"/>
                    </a:lnTo>
                    <a:lnTo>
                      <a:pt x="272" y="192"/>
                    </a:lnTo>
                    <a:lnTo>
                      <a:pt x="270" y="192"/>
                    </a:lnTo>
                    <a:lnTo>
                      <a:pt x="266" y="192"/>
                    </a:lnTo>
                    <a:lnTo>
                      <a:pt x="264" y="194"/>
                    </a:lnTo>
                    <a:lnTo>
                      <a:pt x="262" y="196"/>
                    </a:lnTo>
                    <a:lnTo>
                      <a:pt x="262" y="196"/>
                    </a:lnTo>
                    <a:close/>
                    <a:moveTo>
                      <a:pt x="254" y="192"/>
                    </a:moveTo>
                    <a:lnTo>
                      <a:pt x="258" y="190"/>
                    </a:lnTo>
                    <a:lnTo>
                      <a:pt x="262" y="192"/>
                    </a:lnTo>
                    <a:lnTo>
                      <a:pt x="260" y="194"/>
                    </a:lnTo>
                    <a:lnTo>
                      <a:pt x="260" y="196"/>
                    </a:lnTo>
                    <a:lnTo>
                      <a:pt x="260" y="198"/>
                    </a:lnTo>
                    <a:lnTo>
                      <a:pt x="258" y="198"/>
                    </a:lnTo>
                    <a:lnTo>
                      <a:pt x="256" y="198"/>
                    </a:lnTo>
                    <a:lnTo>
                      <a:pt x="252" y="198"/>
                    </a:lnTo>
                    <a:lnTo>
                      <a:pt x="250" y="196"/>
                    </a:lnTo>
                    <a:lnTo>
                      <a:pt x="252" y="196"/>
                    </a:lnTo>
                    <a:lnTo>
                      <a:pt x="254" y="196"/>
                    </a:lnTo>
                    <a:lnTo>
                      <a:pt x="254" y="192"/>
                    </a:lnTo>
                    <a:close/>
                    <a:moveTo>
                      <a:pt x="246" y="196"/>
                    </a:moveTo>
                    <a:lnTo>
                      <a:pt x="248" y="194"/>
                    </a:lnTo>
                    <a:lnTo>
                      <a:pt x="248" y="196"/>
                    </a:lnTo>
                    <a:lnTo>
                      <a:pt x="248" y="196"/>
                    </a:lnTo>
                    <a:lnTo>
                      <a:pt x="246" y="196"/>
                    </a:lnTo>
                    <a:close/>
                    <a:moveTo>
                      <a:pt x="236" y="188"/>
                    </a:moveTo>
                    <a:lnTo>
                      <a:pt x="236" y="190"/>
                    </a:lnTo>
                    <a:lnTo>
                      <a:pt x="236" y="192"/>
                    </a:lnTo>
                    <a:lnTo>
                      <a:pt x="240" y="192"/>
                    </a:lnTo>
                    <a:lnTo>
                      <a:pt x="242" y="194"/>
                    </a:lnTo>
                    <a:lnTo>
                      <a:pt x="244" y="196"/>
                    </a:lnTo>
                    <a:lnTo>
                      <a:pt x="244" y="194"/>
                    </a:lnTo>
                    <a:lnTo>
                      <a:pt x="246" y="194"/>
                    </a:lnTo>
                    <a:lnTo>
                      <a:pt x="246" y="194"/>
                    </a:lnTo>
                    <a:lnTo>
                      <a:pt x="250" y="192"/>
                    </a:lnTo>
                    <a:lnTo>
                      <a:pt x="250" y="192"/>
                    </a:lnTo>
                    <a:lnTo>
                      <a:pt x="248" y="188"/>
                    </a:lnTo>
                    <a:lnTo>
                      <a:pt x="244" y="188"/>
                    </a:lnTo>
                    <a:lnTo>
                      <a:pt x="240" y="188"/>
                    </a:lnTo>
                    <a:lnTo>
                      <a:pt x="238" y="188"/>
                    </a:lnTo>
                    <a:lnTo>
                      <a:pt x="236" y="188"/>
                    </a:lnTo>
                    <a:close/>
                    <a:moveTo>
                      <a:pt x="534" y="190"/>
                    </a:moveTo>
                    <a:lnTo>
                      <a:pt x="534" y="190"/>
                    </a:lnTo>
                    <a:lnTo>
                      <a:pt x="536" y="192"/>
                    </a:lnTo>
                    <a:lnTo>
                      <a:pt x="538" y="190"/>
                    </a:lnTo>
                    <a:lnTo>
                      <a:pt x="536" y="188"/>
                    </a:lnTo>
                    <a:lnTo>
                      <a:pt x="536" y="188"/>
                    </a:lnTo>
                    <a:lnTo>
                      <a:pt x="534" y="188"/>
                    </a:lnTo>
                    <a:lnTo>
                      <a:pt x="534" y="190"/>
                    </a:lnTo>
                    <a:close/>
                    <a:moveTo>
                      <a:pt x="522" y="190"/>
                    </a:moveTo>
                    <a:lnTo>
                      <a:pt x="526" y="190"/>
                    </a:lnTo>
                    <a:lnTo>
                      <a:pt x="528" y="190"/>
                    </a:lnTo>
                    <a:lnTo>
                      <a:pt x="530" y="190"/>
                    </a:lnTo>
                    <a:lnTo>
                      <a:pt x="532" y="190"/>
                    </a:lnTo>
                    <a:lnTo>
                      <a:pt x="534" y="188"/>
                    </a:lnTo>
                    <a:lnTo>
                      <a:pt x="536" y="186"/>
                    </a:lnTo>
                    <a:lnTo>
                      <a:pt x="538" y="186"/>
                    </a:lnTo>
                    <a:lnTo>
                      <a:pt x="538" y="184"/>
                    </a:lnTo>
                    <a:lnTo>
                      <a:pt x="538" y="184"/>
                    </a:lnTo>
                    <a:lnTo>
                      <a:pt x="538" y="182"/>
                    </a:lnTo>
                    <a:lnTo>
                      <a:pt x="538" y="180"/>
                    </a:lnTo>
                    <a:lnTo>
                      <a:pt x="536" y="180"/>
                    </a:lnTo>
                    <a:lnTo>
                      <a:pt x="536" y="178"/>
                    </a:lnTo>
                    <a:lnTo>
                      <a:pt x="532" y="178"/>
                    </a:lnTo>
                    <a:lnTo>
                      <a:pt x="530" y="180"/>
                    </a:lnTo>
                    <a:lnTo>
                      <a:pt x="528" y="184"/>
                    </a:lnTo>
                    <a:lnTo>
                      <a:pt x="526" y="186"/>
                    </a:lnTo>
                    <a:lnTo>
                      <a:pt x="522" y="190"/>
                    </a:lnTo>
                    <a:close/>
                    <a:moveTo>
                      <a:pt x="216" y="172"/>
                    </a:moveTo>
                    <a:lnTo>
                      <a:pt x="214" y="174"/>
                    </a:lnTo>
                    <a:lnTo>
                      <a:pt x="216" y="178"/>
                    </a:lnTo>
                    <a:lnTo>
                      <a:pt x="218" y="178"/>
                    </a:lnTo>
                    <a:lnTo>
                      <a:pt x="220" y="176"/>
                    </a:lnTo>
                    <a:lnTo>
                      <a:pt x="224" y="176"/>
                    </a:lnTo>
                    <a:lnTo>
                      <a:pt x="226" y="176"/>
                    </a:lnTo>
                    <a:lnTo>
                      <a:pt x="230" y="176"/>
                    </a:lnTo>
                    <a:lnTo>
                      <a:pt x="230" y="174"/>
                    </a:lnTo>
                    <a:lnTo>
                      <a:pt x="230" y="174"/>
                    </a:lnTo>
                    <a:lnTo>
                      <a:pt x="226" y="174"/>
                    </a:lnTo>
                    <a:lnTo>
                      <a:pt x="224" y="174"/>
                    </a:lnTo>
                    <a:lnTo>
                      <a:pt x="218" y="174"/>
                    </a:lnTo>
                    <a:lnTo>
                      <a:pt x="216" y="172"/>
                    </a:lnTo>
                    <a:close/>
                    <a:moveTo>
                      <a:pt x="124" y="168"/>
                    </a:moveTo>
                    <a:lnTo>
                      <a:pt x="124" y="170"/>
                    </a:lnTo>
                    <a:lnTo>
                      <a:pt x="126" y="170"/>
                    </a:lnTo>
                    <a:lnTo>
                      <a:pt x="126" y="168"/>
                    </a:lnTo>
                    <a:lnTo>
                      <a:pt x="124" y="168"/>
                    </a:lnTo>
                    <a:close/>
                    <a:moveTo>
                      <a:pt x="126" y="170"/>
                    </a:moveTo>
                    <a:lnTo>
                      <a:pt x="126" y="172"/>
                    </a:lnTo>
                    <a:lnTo>
                      <a:pt x="128" y="170"/>
                    </a:lnTo>
                    <a:lnTo>
                      <a:pt x="128" y="168"/>
                    </a:lnTo>
                    <a:lnTo>
                      <a:pt x="132" y="168"/>
                    </a:lnTo>
                    <a:lnTo>
                      <a:pt x="132" y="166"/>
                    </a:lnTo>
                    <a:lnTo>
                      <a:pt x="132" y="162"/>
                    </a:lnTo>
                    <a:lnTo>
                      <a:pt x="134" y="160"/>
                    </a:lnTo>
                    <a:lnTo>
                      <a:pt x="136" y="160"/>
                    </a:lnTo>
                    <a:lnTo>
                      <a:pt x="138" y="160"/>
                    </a:lnTo>
                    <a:lnTo>
                      <a:pt x="142" y="160"/>
                    </a:lnTo>
                    <a:lnTo>
                      <a:pt x="144" y="162"/>
                    </a:lnTo>
                    <a:lnTo>
                      <a:pt x="146" y="162"/>
                    </a:lnTo>
                    <a:lnTo>
                      <a:pt x="146" y="160"/>
                    </a:lnTo>
                    <a:lnTo>
                      <a:pt x="150" y="160"/>
                    </a:lnTo>
                    <a:lnTo>
                      <a:pt x="152" y="162"/>
                    </a:lnTo>
                    <a:lnTo>
                      <a:pt x="158" y="164"/>
                    </a:lnTo>
                    <a:lnTo>
                      <a:pt x="162" y="164"/>
                    </a:lnTo>
                    <a:lnTo>
                      <a:pt x="164" y="166"/>
                    </a:lnTo>
                    <a:lnTo>
                      <a:pt x="164" y="170"/>
                    </a:lnTo>
                    <a:lnTo>
                      <a:pt x="164" y="170"/>
                    </a:lnTo>
                    <a:lnTo>
                      <a:pt x="168" y="172"/>
                    </a:lnTo>
                    <a:lnTo>
                      <a:pt x="176" y="172"/>
                    </a:lnTo>
                    <a:lnTo>
                      <a:pt x="182" y="174"/>
                    </a:lnTo>
                    <a:lnTo>
                      <a:pt x="188" y="172"/>
                    </a:lnTo>
                    <a:lnTo>
                      <a:pt x="190" y="170"/>
                    </a:lnTo>
                    <a:lnTo>
                      <a:pt x="190" y="166"/>
                    </a:lnTo>
                    <a:lnTo>
                      <a:pt x="192" y="166"/>
                    </a:lnTo>
                    <a:lnTo>
                      <a:pt x="196" y="168"/>
                    </a:lnTo>
                    <a:lnTo>
                      <a:pt x="198" y="168"/>
                    </a:lnTo>
                    <a:lnTo>
                      <a:pt x="200" y="168"/>
                    </a:lnTo>
                    <a:lnTo>
                      <a:pt x="202" y="168"/>
                    </a:lnTo>
                    <a:lnTo>
                      <a:pt x="204" y="172"/>
                    </a:lnTo>
                    <a:lnTo>
                      <a:pt x="206" y="172"/>
                    </a:lnTo>
                    <a:lnTo>
                      <a:pt x="208" y="174"/>
                    </a:lnTo>
                    <a:lnTo>
                      <a:pt x="210" y="172"/>
                    </a:lnTo>
                    <a:lnTo>
                      <a:pt x="212" y="172"/>
                    </a:lnTo>
                    <a:lnTo>
                      <a:pt x="214" y="176"/>
                    </a:lnTo>
                    <a:lnTo>
                      <a:pt x="216" y="178"/>
                    </a:lnTo>
                    <a:lnTo>
                      <a:pt x="216" y="180"/>
                    </a:lnTo>
                    <a:lnTo>
                      <a:pt x="218" y="182"/>
                    </a:lnTo>
                    <a:lnTo>
                      <a:pt x="220" y="184"/>
                    </a:lnTo>
                    <a:lnTo>
                      <a:pt x="222" y="182"/>
                    </a:lnTo>
                    <a:lnTo>
                      <a:pt x="224" y="184"/>
                    </a:lnTo>
                    <a:lnTo>
                      <a:pt x="226" y="184"/>
                    </a:lnTo>
                    <a:lnTo>
                      <a:pt x="228" y="182"/>
                    </a:lnTo>
                    <a:lnTo>
                      <a:pt x="230" y="182"/>
                    </a:lnTo>
                    <a:lnTo>
                      <a:pt x="230" y="184"/>
                    </a:lnTo>
                    <a:lnTo>
                      <a:pt x="232" y="184"/>
                    </a:lnTo>
                    <a:lnTo>
                      <a:pt x="234" y="186"/>
                    </a:lnTo>
                    <a:lnTo>
                      <a:pt x="234" y="190"/>
                    </a:lnTo>
                    <a:lnTo>
                      <a:pt x="232" y="192"/>
                    </a:lnTo>
                    <a:lnTo>
                      <a:pt x="234" y="194"/>
                    </a:lnTo>
                    <a:lnTo>
                      <a:pt x="234" y="196"/>
                    </a:lnTo>
                    <a:lnTo>
                      <a:pt x="232" y="198"/>
                    </a:lnTo>
                    <a:lnTo>
                      <a:pt x="230" y="196"/>
                    </a:lnTo>
                    <a:lnTo>
                      <a:pt x="228" y="196"/>
                    </a:lnTo>
                    <a:lnTo>
                      <a:pt x="224" y="194"/>
                    </a:lnTo>
                    <a:lnTo>
                      <a:pt x="222" y="192"/>
                    </a:lnTo>
                    <a:lnTo>
                      <a:pt x="220" y="190"/>
                    </a:lnTo>
                    <a:lnTo>
                      <a:pt x="218" y="190"/>
                    </a:lnTo>
                    <a:lnTo>
                      <a:pt x="216" y="192"/>
                    </a:lnTo>
                    <a:lnTo>
                      <a:pt x="212" y="192"/>
                    </a:lnTo>
                    <a:lnTo>
                      <a:pt x="208" y="190"/>
                    </a:lnTo>
                    <a:lnTo>
                      <a:pt x="204" y="190"/>
                    </a:lnTo>
                    <a:lnTo>
                      <a:pt x="202" y="192"/>
                    </a:lnTo>
                    <a:lnTo>
                      <a:pt x="198" y="190"/>
                    </a:lnTo>
                    <a:lnTo>
                      <a:pt x="194" y="190"/>
                    </a:lnTo>
                    <a:lnTo>
                      <a:pt x="192" y="190"/>
                    </a:lnTo>
                    <a:lnTo>
                      <a:pt x="186" y="188"/>
                    </a:lnTo>
                    <a:lnTo>
                      <a:pt x="180" y="184"/>
                    </a:lnTo>
                    <a:lnTo>
                      <a:pt x="176" y="184"/>
                    </a:lnTo>
                    <a:lnTo>
                      <a:pt x="172" y="182"/>
                    </a:lnTo>
                    <a:lnTo>
                      <a:pt x="170" y="182"/>
                    </a:lnTo>
                    <a:lnTo>
                      <a:pt x="170" y="184"/>
                    </a:lnTo>
                    <a:lnTo>
                      <a:pt x="168" y="184"/>
                    </a:lnTo>
                    <a:lnTo>
                      <a:pt x="166" y="182"/>
                    </a:lnTo>
                    <a:lnTo>
                      <a:pt x="164" y="182"/>
                    </a:lnTo>
                    <a:lnTo>
                      <a:pt x="162" y="184"/>
                    </a:lnTo>
                    <a:lnTo>
                      <a:pt x="156" y="184"/>
                    </a:lnTo>
                    <a:lnTo>
                      <a:pt x="152" y="180"/>
                    </a:lnTo>
                    <a:lnTo>
                      <a:pt x="148" y="180"/>
                    </a:lnTo>
                    <a:lnTo>
                      <a:pt x="146" y="180"/>
                    </a:lnTo>
                    <a:lnTo>
                      <a:pt x="144" y="180"/>
                    </a:lnTo>
                    <a:lnTo>
                      <a:pt x="142" y="180"/>
                    </a:lnTo>
                    <a:lnTo>
                      <a:pt x="138" y="180"/>
                    </a:lnTo>
                    <a:lnTo>
                      <a:pt x="138" y="178"/>
                    </a:lnTo>
                    <a:lnTo>
                      <a:pt x="140" y="174"/>
                    </a:lnTo>
                    <a:lnTo>
                      <a:pt x="140" y="174"/>
                    </a:lnTo>
                    <a:lnTo>
                      <a:pt x="138" y="174"/>
                    </a:lnTo>
                    <a:lnTo>
                      <a:pt x="136" y="174"/>
                    </a:lnTo>
                    <a:lnTo>
                      <a:pt x="134" y="174"/>
                    </a:lnTo>
                    <a:lnTo>
                      <a:pt x="134" y="172"/>
                    </a:lnTo>
                    <a:lnTo>
                      <a:pt x="132" y="172"/>
                    </a:lnTo>
                    <a:lnTo>
                      <a:pt x="126" y="172"/>
                    </a:lnTo>
                    <a:lnTo>
                      <a:pt x="124" y="172"/>
                    </a:lnTo>
                    <a:lnTo>
                      <a:pt x="124" y="170"/>
                    </a:lnTo>
                    <a:lnTo>
                      <a:pt x="126" y="170"/>
                    </a:lnTo>
                    <a:close/>
                    <a:moveTo>
                      <a:pt x="158" y="32"/>
                    </a:moveTo>
                    <a:lnTo>
                      <a:pt x="160" y="34"/>
                    </a:lnTo>
                    <a:lnTo>
                      <a:pt x="160" y="34"/>
                    </a:lnTo>
                    <a:lnTo>
                      <a:pt x="160" y="36"/>
                    </a:lnTo>
                    <a:lnTo>
                      <a:pt x="162" y="36"/>
                    </a:lnTo>
                    <a:lnTo>
                      <a:pt x="164" y="32"/>
                    </a:lnTo>
                    <a:lnTo>
                      <a:pt x="160" y="28"/>
                    </a:lnTo>
                    <a:lnTo>
                      <a:pt x="158" y="30"/>
                    </a:lnTo>
                    <a:lnTo>
                      <a:pt x="158" y="32"/>
                    </a:lnTo>
                    <a:close/>
                    <a:moveTo>
                      <a:pt x="136" y="46"/>
                    </a:moveTo>
                    <a:lnTo>
                      <a:pt x="136" y="48"/>
                    </a:lnTo>
                    <a:lnTo>
                      <a:pt x="138" y="48"/>
                    </a:lnTo>
                    <a:lnTo>
                      <a:pt x="136" y="46"/>
                    </a:lnTo>
                    <a:close/>
                    <a:moveTo>
                      <a:pt x="136" y="42"/>
                    </a:moveTo>
                    <a:lnTo>
                      <a:pt x="138" y="40"/>
                    </a:lnTo>
                    <a:lnTo>
                      <a:pt x="136" y="40"/>
                    </a:lnTo>
                    <a:lnTo>
                      <a:pt x="136" y="42"/>
                    </a:lnTo>
                    <a:close/>
                    <a:moveTo>
                      <a:pt x="138" y="42"/>
                    </a:moveTo>
                    <a:lnTo>
                      <a:pt x="136" y="44"/>
                    </a:lnTo>
                    <a:lnTo>
                      <a:pt x="138" y="44"/>
                    </a:lnTo>
                    <a:lnTo>
                      <a:pt x="138" y="42"/>
                    </a:lnTo>
                    <a:close/>
                    <a:moveTo>
                      <a:pt x="130" y="44"/>
                    </a:moveTo>
                    <a:lnTo>
                      <a:pt x="130" y="48"/>
                    </a:lnTo>
                    <a:lnTo>
                      <a:pt x="130" y="48"/>
                    </a:lnTo>
                    <a:lnTo>
                      <a:pt x="132" y="46"/>
                    </a:lnTo>
                    <a:lnTo>
                      <a:pt x="132" y="44"/>
                    </a:lnTo>
                    <a:lnTo>
                      <a:pt x="130" y="44"/>
                    </a:lnTo>
                    <a:close/>
                    <a:moveTo>
                      <a:pt x="108" y="72"/>
                    </a:moveTo>
                    <a:lnTo>
                      <a:pt x="112" y="72"/>
                    </a:lnTo>
                    <a:lnTo>
                      <a:pt x="112" y="70"/>
                    </a:lnTo>
                    <a:lnTo>
                      <a:pt x="112" y="68"/>
                    </a:lnTo>
                    <a:lnTo>
                      <a:pt x="108" y="72"/>
                    </a:lnTo>
                    <a:close/>
                    <a:moveTo>
                      <a:pt x="114" y="70"/>
                    </a:moveTo>
                    <a:lnTo>
                      <a:pt x="114" y="72"/>
                    </a:lnTo>
                    <a:lnTo>
                      <a:pt x="116" y="72"/>
                    </a:lnTo>
                    <a:lnTo>
                      <a:pt x="116" y="76"/>
                    </a:lnTo>
                    <a:lnTo>
                      <a:pt x="118" y="76"/>
                    </a:lnTo>
                    <a:lnTo>
                      <a:pt x="118" y="72"/>
                    </a:lnTo>
                    <a:lnTo>
                      <a:pt x="118" y="70"/>
                    </a:lnTo>
                    <a:lnTo>
                      <a:pt x="118" y="68"/>
                    </a:lnTo>
                    <a:lnTo>
                      <a:pt x="118" y="68"/>
                    </a:lnTo>
                    <a:lnTo>
                      <a:pt x="116" y="70"/>
                    </a:lnTo>
                    <a:lnTo>
                      <a:pt x="114" y="70"/>
                    </a:lnTo>
                    <a:close/>
                    <a:moveTo>
                      <a:pt x="168" y="106"/>
                    </a:moveTo>
                    <a:lnTo>
                      <a:pt x="168" y="108"/>
                    </a:lnTo>
                    <a:lnTo>
                      <a:pt x="170" y="108"/>
                    </a:lnTo>
                    <a:lnTo>
                      <a:pt x="172" y="108"/>
                    </a:lnTo>
                    <a:lnTo>
                      <a:pt x="170" y="106"/>
                    </a:lnTo>
                    <a:lnTo>
                      <a:pt x="168" y="106"/>
                    </a:lnTo>
                    <a:close/>
                    <a:moveTo>
                      <a:pt x="154" y="118"/>
                    </a:moveTo>
                    <a:lnTo>
                      <a:pt x="154" y="120"/>
                    </a:lnTo>
                    <a:lnTo>
                      <a:pt x="154" y="122"/>
                    </a:lnTo>
                    <a:lnTo>
                      <a:pt x="152" y="122"/>
                    </a:lnTo>
                    <a:lnTo>
                      <a:pt x="150" y="124"/>
                    </a:lnTo>
                    <a:lnTo>
                      <a:pt x="152" y="124"/>
                    </a:lnTo>
                    <a:lnTo>
                      <a:pt x="152" y="122"/>
                    </a:lnTo>
                    <a:lnTo>
                      <a:pt x="154" y="122"/>
                    </a:lnTo>
                    <a:lnTo>
                      <a:pt x="154" y="124"/>
                    </a:lnTo>
                    <a:lnTo>
                      <a:pt x="156" y="126"/>
                    </a:lnTo>
                    <a:lnTo>
                      <a:pt x="158" y="124"/>
                    </a:lnTo>
                    <a:lnTo>
                      <a:pt x="160" y="126"/>
                    </a:lnTo>
                    <a:lnTo>
                      <a:pt x="160" y="126"/>
                    </a:lnTo>
                    <a:lnTo>
                      <a:pt x="162" y="124"/>
                    </a:lnTo>
                    <a:lnTo>
                      <a:pt x="164" y="124"/>
                    </a:lnTo>
                    <a:lnTo>
                      <a:pt x="162" y="120"/>
                    </a:lnTo>
                    <a:lnTo>
                      <a:pt x="158" y="118"/>
                    </a:lnTo>
                    <a:lnTo>
                      <a:pt x="154" y="118"/>
                    </a:lnTo>
                    <a:lnTo>
                      <a:pt x="154" y="118"/>
                    </a:lnTo>
                    <a:close/>
                    <a:moveTo>
                      <a:pt x="144" y="122"/>
                    </a:moveTo>
                    <a:lnTo>
                      <a:pt x="144" y="124"/>
                    </a:lnTo>
                    <a:lnTo>
                      <a:pt x="146" y="124"/>
                    </a:lnTo>
                    <a:lnTo>
                      <a:pt x="144" y="122"/>
                    </a:lnTo>
                    <a:close/>
                    <a:moveTo>
                      <a:pt x="126" y="106"/>
                    </a:moveTo>
                    <a:lnTo>
                      <a:pt x="126" y="110"/>
                    </a:lnTo>
                    <a:lnTo>
                      <a:pt x="126" y="110"/>
                    </a:lnTo>
                    <a:lnTo>
                      <a:pt x="126" y="112"/>
                    </a:lnTo>
                    <a:lnTo>
                      <a:pt x="130" y="112"/>
                    </a:lnTo>
                    <a:lnTo>
                      <a:pt x="132" y="114"/>
                    </a:lnTo>
                    <a:lnTo>
                      <a:pt x="132" y="116"/>
                    </a:lnTo>
                    <a:lnTo>
                      <a:pt x="134" y="118"/>
                    </a:lnTo>
                    <a:lnTo>
                      <a:pt x="134" y="120"/>
                    </a:lnTo>
                    <a:lnTo>
                      <a:pt x="138" y="122"/>
                    </a:lnTo>
                    <a:lnTo>
                      <a:pt x="140" y="122"/>
                    </a:lnTo>
                    <a:lnTo>
                      <a:pt x="140" y="124"/>
                    </a:lnTo>
                    <a:lnTo>
                      <a:pt x="142" y="126"/>
                    </a:lnTo>
                    <a:lnTo>
                      <a:pt x="142" y="124"/>
                    </a:lnTo>
                    <a:lnTo>
                      <a:pt x="142" y="122"/>
                    </a:lnTo>
                    <a:lnTo>
                      <a:pt x="144" y="118"/>
                    </a:lnTo>
                    <a:lnTo>
                      <a:pt x="140" y="118"/>
                    </a:lnTo>
                    <a:lnTo>
                      <a:pt x="136" y="114"/>
                    </a:lnTo>
                    <a:lnTo>
                      <a:pt x="136" y="110"/>
                    </a:lnTo>
                    <a:lnTo>
                      <a:pt x="134" y="108"/>
                    </a:lnTo>
                    <a:lnTo>
                      <a:pt x="134" y="106"/>
                    </a:lnTo>
                    <a:lnTo>
                      <a:pt x="132" y="104"/>
                    </a:lnTo>
                    <a:lnTo>
                      <a:pt x="130" y="104"/>
                    </a:lnTo>
                    <a:lnTo>
                      <a:pt x="132" y="108"/>
                    </a:lnTo>
                    <a:lnTo>
                      <a:pt x="132" y="110"/>
                    </a:lnTo>
                    <a:lnTo>
                      <a:pt x="130" y="108"/>
                    </a:lnTo>
                    <a:lnTo>
                      <a:pt x="128" y="106"/>
                    </a:lnTo>
                    <a:lnTo>
                      <a:pt x="126" y="106"/>
                    </a:lnTo>
                    <a:close/>
                    <a:moveTo>
                      <a:pt x="116" y="92"/>
                    </a:moveTo>
                    <a:lnTo>
                      <a:pt x="114" y="94"/>
                    </a:lnTo>
                    <a:lnTo>
                      <a:pt x="116" y="96"/>
                    </a:lnTo>
                    <a:lnTo>
                      <a:pt x="118" y="94"/>
                    </a:lnTo>
                    <a:lnTo>
                      <a:pt x="118" y="92"/>
                    </a:lnTo>
                    <a:lnTo>
                      <a:pt x="116" y="92"/>
                    </a:lnTo>
                    <a:close/>
                    <a:moveTo>
                      <a:pt x="118" y="86"/>
                    </a:moveTo>
                    <a:lnTo>
                      <a:pt x="116" y="90"/>
                    </a:lnTo>
                    <a:lnTo>
                      <a:pt x="118" y="90"/>
                    </a:lnTo>
                    <a:lnTo>
                      <a:pt x="118" y="90"/>
                    </a:lnTo>
                    <a:lnTo>
                      <a:pt x="122" y="90"/>
                    </a:lnTo>
                    <a:lnTo>
                      <a:pt x="124" y="90"/>
                    </a:lnTo>
                    <a:lnTo>
                      <a:pt x="118" y="86"/>
                    </a:lnTo>
                    <a:lnTo>
                      <a:pt x="118" y="86"/>
                    </a:lnTo>
                    <a:close/>
                    <a:moveTo>
                      <a:pt x="92" y="70"/>
                    </a:moveTo>
                    <a:lnTo>
                      <a:pt x="92" y="74"/>
                    </a:lnTo>
                    <a:lnTo>
                      <a:pt x="92" y="76"/>
                    </a:lnTo>
                    <a:lnTo>
                      <a:pt x="96" y="76"/>
                    </a:lnTo>
                    <a:lnTo>
                      <a:pt x="98" y="78"/>
                    </a:lnTo>
                    <a:lnTo>
                      <a:pt x="100" y="76"/>
                    </a:lnTo>
                    <a:lnTo>
                      <a:pt x="98" y="72"/>
                    </a:lnTo>
                    <a:lnTo>
                      <a:pt x="96" y="70"/>
                    </a:lnTo>
                    <a:lnTo>
                      <a:pt x="92" y="70"/>
                    </a:lnTo>
                    <a:close/>
                    <a:moveTo>
                      <a:pt x="86" y="66"/>
                    </a:moveTo>
                    <a:lnTo>
                      <a:pt x="86" y="66"/>
                    </a:lnTo>
                    <a:lnTo>
                      <a:pt x="90" y="68"/>
                    </a:lnTo>
                    <a:lnTo>
                      <a:pt x="92" y="68"/>
                    </a:lnTo>
                    <a:lnTo>
                      <a:pt x="90" y="72"/>
                    </a:lnTo>
                    <a:lnTo>
                      <a:pt x="88" y="70"/>
                    </a:lnTo>
                    <a:lnTo>
                      <a:pt x="86" y="66"/>
                    </a:lnTo>
                    <a:close/>
                    <a:moveTo>
                      <a:pt x="78" y="60"/>
                    </a:moveTo>
                    <a:lnTo>
                      <a:pt x="78" y="64"/>
                    </a:lnTo>
                    <a:lnTo>
                      <a:pt x="80" y="64"/>
                    </a:lnTo>
                    <a:lnTo>
                      <a:pt x="84" y="62"/>
                    </a:lnTo>
                    <a:lnTo>
                      <a:pt x="80" y="58"/>
                    </a:lnTo>
                    <a:lnTo>
                      <a:pt x="80" y="60"/>
                    </a:lnTo>
                    <a:lnTo>
                      <a:pt x="78" y="60"/>
                    </a:lnTo>
                    <a:close/>
                    <a:moveTo>
                      <a:pt x="86" y="152"/>
                    </a:moveTo>
                    <a:lnTo>
                      <a:pt x="90" y="154"/>
                    </a:lnTo>
                    <a:lnTo>
                      <a:pt x="88" y="152"/>
                    </a:lnTo>
                    <a:lnTo>
                      <a:pt x="88" y="152"/>
                    </a:lnTo>
                    <a:lnTo>
                      <a:pt x="86" y="152"/>
                    </a:lnTo>
                    <a:close/>
                    <a:moveTo>
                      <a:pt x="64" y="122"/>
                    </a:moveTo>
                    <a:lnTo>
                      <a:pt x="62" y="124"/>
                    </a:lnTo>
                    <a:lnTo>
                      <a:pt x="66" y="128"/>
                    </a:lnTo>
                    <a:lnTo>
                      <a:pt x="66" y="126"/>
                    </a:lnTo>
                    <a:lnTo>
                      <a:pt x="66" y="124"/>
                    </a:lnTo>
                    <a:lnTo>
                      <a:pt x="64" y="122"/>
                    </a:lnTo>
                    <a:close/>
                    <a:moveTo>
                      <a:pt x="60" y="118"/>
                    </a:moveTo>
                    <a:lnTo>
                      <a:pt x="62" y="120"/>
                    </a:lnTo>
                    <a:lnTo>
                      <a:pt x="60" y="122"/>
                    </a:lnTo>
                    <a:lnTo>
                      <a:pt x="60" y="118"/>
                    </a:lnTo>
                    <a:close/>
                    <a:moveTo>
                      <a:pt x="56" y="110"/>
                    </a:moveTo>
                    <a:lnTo>
                      <a:pt x="54" y="112"/>
                    </a:lnTo>
                    <a:lnTo>
                      <a:pt x="56" y="114"/>
                    </a:lnTo>
                    <a:lnTo>
                      <a:pt x="58" y="116"/>
                    </a:lnTo>
                    <a:lnTo>
                      <a:pt x="56" y="110"/>
                    </a:lnTo>
                    <a:close/>
                    <a:moveTo>
                      <a:pt x="42" y="100"/>
                    </a:moveTo>
                    <a:lnTo>
                      <a:pt x="42" y="102"/>
                    </a:lnTo>
                    <a:lnTo>
                      <a:pt x="44" y="104"/>
                    </a:lnTo>
                    <a:lnTo>
                      <a:pt x="48" y="108"/>
                    </a:lnTo>
                    <a:lnTo>
                      <a:pt x="50" y="108"/>
                    </a:lnTo>
                    <a:lnTo>
                      <a:pt x="50" y="104"/>
                    </a:lnTo>
                    <a:lnTo>
                      <a:pt x="46" y="98"/>
                    </a:lnTo>
                    <a:lnTo>
                      <a:pt x="44" y="98"/>
                    </a:lnTo>
                    <a:lnTo>
                      <a:pt x="42" y="100"/>
                    </a:lnTo>
                    <a:close/>
                    <a:moveTo>
                      <a:pt x="40" y="90"/>
                    </a:moveTo>
                    <a:lnTo>
                      <a:pt x="38" y="94"/>
                    </a:lnTo>
                    <a:lnTo>
                      <a:pt x="40" y="96"/>
                    </a:lnTo>
                    <a:lnTo>
                      <a:pt x="42" y="94"/>
                    </a:lnTo>
                    <a:lnTo>
                      <a:pt x="42" y="92"/>
                    </a:lnTo>
                    <a:lnTo>
                      <a:pt x="40" y="90"/>
                    </a:lnTo>
                    <a:close/>
                    <a:moveTo>
                      <a:pt x="42" y="84"/>
                    </a:moveTo>
                    <a:lnTo>
                      <a:pt x="44" y="84"/>
                    </a:lnTo>
                    <a:lnTo>
                      <a:pt x="46" y="84"/>
                    </a:lnTo>
                    <a:lnTo>
                      <a:pt x="46" y="84"/>
                    </a:lnTo>
                    <a:lnTo>
                      <a:pt x="42" y="82"/>
                    </a:lnTo>
                    <a:lnTo>
                      <a:pt x="42" y="84"/>
                    </a:lnTo>
                    <a:close/>
                    <a:moveTo>
                      <a:pt x="24" y="68"/>
                    </a:moveTo>
                    <a:lnTo>
                      <a:pt x="26" y="68"/>
                    </a:lnTo>
                    <a:lnTo>
                      <a:pt x="28" y="66"/>
                    </a:lnTo>
                    <a:lnTo>
                      <a:pt x="28" y="66"/>
                    </a:lnTo>
                    <a:lnTo>
                      <a:pt x="30" y="70"/>
                    </a:lnTo>
                    <a:lnTo>
                      <a:pt x="34" y="72"/>
                    </a:lnTo>
                    <a:lnTo>
                      <a:pt x="34" y="74"/>
                    </a:lnTo>
                    <a:lnTo>
                      <a:pt x="32" y="78"/>
                    </a:lnTo>
                    <a:lnTo>
                      <a:pt x="32" y="78"/>
                    </a:lnTo>
                    <a:lnTo>
                      <a:pt x="28" y="74"/>
                    </a:lnTo>
                    <a:lnTo>
                      <a:pt x="28" y="74"/>
                    </a:lnTo>
                    <a:lnTo>
                      <a:pt x="26" y="70"/>
                    </a:lnTo>
                    <a:lnTo>
                      <a:pt x="24" y="68"/>
                    </a:lnTo>
                    <a:close/>
                    <a:moveTo>
                      <a:pt x="24" y="58"/>
                    </a:moveTo>
                    <a:lnTo>
                      <a:pt x="26" y="60"/>
                    </a:lnTo>
                    <a:lnTo>
                      <a:pt x="26" y="58"/>
                    </a:lnTo>
                    <a:lnTo>
                      <a:pt x="24" y="58"/>
                    </a:lnTo>
                    <a:close/>
                    <a:moveTo>
                      <a:pt x="8" y="48"/>
                    </a:moveTo>
                    <a:lnTo>
                      <a:pt x="6" y="48"/>
                    </a:lnTo>
                    <a:lnTo>
                      <a:pt x="6" y="50"/>
                    </a:lnTo>
                    <a:lnTo>
                      <a:pt x="8" y="52"/>
                    </a:lnTo>
                    <a:lnTo>
                      <a:pt x="10" y="50"/>
                    </a:lnTo>
                    <a:lnTo>
                      <a:pt x="8" y="48"/>
                    </a:lnTo>
                    <a:lnTo>
                      <a:pt x="8" y="48"/>
                    </a:lnTo>
                    <a:close/>
                    <a:moveTo>
                      <a:pt x="0" y="14"/>
                    </a:moveTo>
                    <a:lnTo>
                      <a:pt x="0" y="14"/>
                    </a:lnTo>
                    <a:lnTo>
                      <a:pt x="0" y="18"/>
                    </a:lnTo>
                    <a:lnTo>
                      <a:pt x="4" y="24"/>
                    </a:lnTo>
                    <a:lnTo>
                      <a:pt x="6" y="26"/>
                    </a:lnTo>
                    <a:lnTo>
                      <a:pt x="10" y="32"/>
                    </a:lnTo>
                    <a:lnTo>
                      <a:pt x="12" y="32"/>
                    </a:lnTo>
                    <a:lnTo>
                      <a:pt x="16" y="36"/>
                    </a:lnTo>
                    <a:lnTo>
                      <a:pt x="18" y="36"/>
                    </a:lnTo>
                    <a:lnTo>
                      <a:pt x="18" y="36"/>
                    </a:lnTo>
                    <a:lnTo>
                      <a:pt x="22" y="38"/>
                    </a:lnTo>
                    <a:lnTo>
                      <a:pt x="28" y="46"/>
                    </a:lnTo>
                    <a:lnTo>
                      <a:pt x="32" y="50"/>
                    </a:lnTo>
                    <a:lnTo>
                      <a:pt x="32" y="50"/>
                    </a:lnTo>
                    <a:lnTo>
                      <a:pt x="32" y="54"/>
                    </a:lnTo>
                    <a:lnTo>
                      <a:pt x="34" y="54"/>
                    </a:lnTo>
                    <a:lnTo>
                      <a:pt x="34" y="58"/>
                    </a:lnTo>
                    <a:lnTo>
                      <a:pt x="36" y="58"/>
                    </a:lnTo>
                    <a:lnTo>
                      <a:pt x="38" y="58"/>
                    </a:lnTo>
                    <a:lnTo>
                      <a:pt x="42" y="62"/>
                    </a:lnTo>
                    <a:lnTo>
                      <a:pt x="44" y="64"/>
                    </a:lnTo>
                    <a:lnTo>
                      <a:pt x="44" y="64"/>
                    </a:lnTo>
                    <a:lnTo>
                      <a:pt x="46" y="64"/>
                    </a:lnTo>
                    <a:lnTo>
                      <a:pt x="44" y="66"/>
                    </a:lnTo>
                    <a:lnTo>
                      <a:pt x="46" y="68"/>
                    </a:lnTo>
                    <a:lnTo>
                      <a:pt x="48" y="72"/>
                    </a:lnTo>
                    <a:lnTo>
                      <a:pt x="48" y="72"/>
                    </a:lnTo>
                    <a:lnTo>
                      <a:pt x="50" y="78"/>
                    </a:lnTo>
                    <a:lnTo>
                      <a:pt x="50" y="82"/>
                    </a:lnTo>
                    <a:lnTo>
                      <a:pt x="54" y="82"/>
                    </a:lnTo>
                    <a:lnTo>
                      <a:pt x="58" y="86"/>
                    </a:lnTo>
                    <a:lnTo>
                      <a:pt x="58" y="88"/>
                    </a:lnTo>
                    <a:lnTo>
                      <a:pt x="60" y="94"/>
                    </a:lnTo>
                    <a:lnTo>
                      <a:pt x="64" y="96"/>
                    </a:lnTo>
                    <a:lnTo>
                      <a:pt x="64" y="102"/>
                    </a:lnTo>
                    <a:lnTo>
                      <a:pt x="68" y="110"/>
                    </a:lnTo>
                    <a:lnTo>
                      <a:pt x="68" y="114"/>
                    </a:lnTo>
                    <a:lnTo>
                      <a:pt x="70" y="116"/>
                    </a:lnTo>
                    <a:lnTo>
                      <a:pt x="74" y="120"/>
                    </a:lnTo>
                    <a:lnTo>
                      <a:pt x="78" y="124"/>
                    </a:lnTo>
                    <a:lnTo>
                      <a:pt x="80" y="128"/>
                    </a:lnTo>
                    <a:lnTo>
                      <a:pt x="84" y="130"/>
                    </a:lnTo>
                    <a:lnTo>
                      <a:pt x="84" y="130"/>
                    </a:lnTo>
                    <a:lnTo>
                      <a:pt x="88" y="132"/>
                    </a:lnTo>
                    <a:lnTo>
                      <a:pt x="88" y="136"/>
                    </a:lnTo>
                    <a:lnTo>
                      <a:pt x="90" y="138"/>
                    </a:lnTo>
                    <a:lnTo>
                      <a:pt x="94" y="142"/>
                    </a:lnTo>
                    <a:lnTo>
                      <a:pt x="98" y="144"/>
                    </a:lnTo>
                    <a:lnTo>
                      <a:pt x="100" y="148"/>
                    </a:lnTo>
                    <a:lnTo>
                      <a:pt x="104" y="148"/>
                    </a:lnTo>
                    <a:lnTo>
                      <a:pt x="112" y="154"/>
                    </a:lnTo>
                    <a:lnTo>
                      <a:pt x="112" y="158"/>
                    </a:lnTo>
                    <a:lnTo>
                      <a:pt x="114" y="158"/>
                    </a:lnTo>
                    <a:lnTo>
                      <a:pt x="114" y="160"/>
                    </a:lnTo>
                    <a:lnTo>
                      <a:pt x="116" y="160"/>
                    </a:lnTo>
                    <a:lnTo>
                      <a:pt x="116" y="158"/>
                    </a:lnTo>
                    <a:lnTo>
                      <a:pt x="116" y="156"/>
                    </a:lnTo>
                    <a:lnTo>
                      <a:pt x="116" y="154"/>
                    </a:lnTo>
                    <a:lnTo>
                      <a:pt x="118" y="156"/>
                    </a:lnTo>
                    <a:lnTo>
                      <a:pt x="122" y="160"/>
                    </a:lnTo>
                    <a:lnTo>
                      <a:pt x="124" y="158"/>
                    </a:lnTo>
                    <a:lnTo>
                      <a:pt x="124" y="156"/>
                    </a:lnTo>
                    <a:lnTo>
                      <a:pt x="124" y="154"/>
                    </a:lnTo>
                    <a:lnTo>
                      <a:pt x="126" y="154"/>
                    </a:lnTo>
                    <a:lnTo>
                      <a:pt x="128" y="158"/>
                    </a:lnTo>
                    <a:lnTo>
                      <a:pt x="130" y="158"/>
                    </a:lnTo>
                    <a:lnTo>
                      <a:pt x="132" y="156"/>
                    </a:lnTo>
                    <a:lnTo>
                      <a:pt x="132" y="152"/>
                    </a:lnTo>
                    <a:lnTo>
                      <a:pt x="132" y="144"/>
                    </a:lnTo>
                    <a:lnTo>
                      <a:pt x="132" y="140"/>
                    </a:lnTo>
                    <a:lnTo>
                      <a:pt x="132" y="136"/>
                    </a:lnTo>
                    <a:lnTo>
                      <a:pt x="132" y="134"/>
                    </a:lnTo>
                    <a:lnTo>
                      <a:pt x="132" y="130"/>
                    </a:lnTo>
                    <a:lnTo>
                      <a:pt x="134" y="128"/>
                    </a:lnTo>
                    <a:lnTo>
                      <a:pt x="136" y="126"/>
                    </a:lnTo>
                    <a:lnTo>
                      <a:pt x="136" y="124"/>
                    </a:lnTo>
                    <a:lnTo>
                      <a:pt x="134" y="124"/>
                    </a:lnTo>
                    <a:lnTo>
                      <a:pt x="132" y="122"/>
                    </a:lnTo>
                    <a:lnTo>
                      <a:pt x="130" y="118"/>
                    </a:lnTo>
                    <a:lnTo>
                      <a:pt x="128" y="118"/>
                    </a:lnTo>
                    <a:lnTo>
                      <a:pt x="128" y="116"/>
                    </a:lnTo>
                    <a:lnTo>
                      <a:pt x="126" y="116"/>
                    </a:lnTo>
                    <a:lnTo>
                      <a:pt x="122" y="116"/>
                    </a:lnTo>
                    <a:lnTo>
                      <a:pt x="120" y="116"/>
                    </a:lnTo>
                    <a:lnTo>
                      <a:pt x="118" y="112"/>
                    </a:lnTo>
                    <a:lnTo>
                      <a:pt x="118" y="110"/>
                    </a:lnTo>
                    <a:lnTo>
                      <a:pt x="116" y="110"/>
                    </a:lnTo>
                    <a:lnTo>
                      <a:pt x="118" y="108"/>
                    </a:lnTo>
                    <a:lnTo>
                      <a:pt x="116" y="104"/>
                    </a:lnTo>
                    <a:lnTo>
                      <a:pt x="116" y="98"/>
                    </a:lnTo>
                    <a:lnTo>
                      <a:pt x="112" y="100"/>
                    </a:lnTo>
                    <a:lnTo>
                      <a:pt x="112" y="98"/>
                    </a:lnTo>
                    <a:lnTo>
                      <a:pt x="106" y="98"/>
                    </a:lnTo>
                    <a:lnTo>
                      <a:pt x="102" y="96"/>
                    </a:lnTo>
                    <a:lnTo>
                      <a:pt x="102" y="94"/>
                    </a:lnTo>
                    <a:lnTo>
                      <a:pt x="106" y="92"/>
                    </a:lnTo>
                    <a:lnTo>
                      <a:pt x="108" y="92"/>
                    </a:lnTo>
                    <a:lnTo>
                      <a:pt x="106" y="90"/>
                    </a:lnTo>
                    <a:lnTo>
                      <a:pt x="104" y="90"/>
                    </a:lnTo>
                    <a:lnTo>
                      <a:pt x="102" y="90"/>
                    </a:lnTo>
                    <a:lnTo>
                      <a:pt x="100" y="90"/>
                    </a:lnTo>
                    <a:lnTo>
                      <a:pt x="102" y="90"/>
                    </a:lnTo>
                    <a:lnTo>
                      <a:pt x="104" y="88"/>
                    </a:lnTo>
                    <a:lnTo>
                      <a:pt x="108" y="86"/>
                    </a:lnTo>
                    <a:lnTo>
                      <a:pt x="106" y="84"/>
                    </a:lnTo>
                    <a:lnTo>
                      <a:pt x="104" y="80"/>
                    </a:lnTo>
                    <a:lnTo>
                      <a:pt x="102" y="80"/>
                    </a:lnTo>
                    <a:lnTo>
                      <a:pt x="98" y="82"/>
                    </a:lnTo>
                    <a:lnTo>
                      <a:pt x="96" y="82"/>
                    </a:lnTo>
                    <a:lnTo>
                      <a:pt x="92" y="82"/>
                    </a:lnTo>
                    <a:lnTo>
                      <a:pt x="94" y="82"/>
                    </a:lnTo>
                    <a:lnTo>
                      <a:pt x="96" y="82"/>
                    </a:lnTo>
                    <a:lnTo>
                      <a:pt x="96" y="82"/>
                    </a:lnTo>
                    <a:lnTo>
                      <a:pt x="98" y="80"/>
                    </a:lnTo>
                    <a:lnTo>
                      <a:pt x="98" y="78"/>
                    </a:lnTo>
                    <a:lnTo>
                      <a:pt x="94" y="76"/>
                    </a:lnTo>
                    <a:lnTo>
                      <a:pt x="90" y="76"/>
                    </a:lnTo>
                    <a:lnTo>
                      <a:pt x="88" y="74"/>
                    </a:lnTo>
                    <a:lnTo>
                      <a:pt x="88" y="72"/>
                    </a:lnTo>
                    <a:lnTo>
                      <a:pt x="86" y="70"/>
                    </a:lnTo>
                    <a:lnTo>
                      <a:pt x="82" y="64"/>
                    </a:lnTo>
                    <a:lnTo>
                      <a:pt x="80" y="64"/>
                    </a:lnTo>
                    <a:lnTo>
                      <a:pt x="78" y="64"/>
                    </a:lnTo>
                    <a:lnTo>
                      <a:pt x="76" y="64"/>
                    </a:lnTo>
                    <a:lnTo>
                      <a:pt x="76" y="58"/>
                    </a:lnTo>
                    <a:lnTo>
                      <a:pt x="72" y="56"/>
                    </a:lnTo>
                    <a:lnTo>
                      <a:pt x="68" y="52"/>
                    </a:lnTo>
                    <a:lnTo>
                      <a:pt x="64" y="52"/>
                    </a:lnTo>
                    <a:lnTo>
                      <a:pt x="64" y="54"/>
                    </a:lnTo>
                    <a:lnTo>
                      <a:pt x="62" y="52"/>
                    </a:lnTo>
                    <a:lnTo>
                      <a:pt x="62" y="50"/>
                    </a:lnTo>
                    <a:lnTo>
                      <a:pt x="60" y="50"/>
                    </a:lnTo>
                    <a:lnTo>
                      <a:pt x="58" y="48"/>
                    </a:lnTo>
                    <a:lnTo>
                      <a:pt x="58" y="46"/>
                    </a:lnTo>
                    <a:lnTo>
                      <a:pt x="56" y="42"/>
                    </a:lnTo>
                    <a:lnTo>
                      <a:pt x="54" y="42"/>
                    </a:lnTo>
                    <a:lnTo>
                      <a:pt x="52" y="40"/>
                    </a:lnTo>
                    <a:lnTo>
                      <a:pt x="46" y="36"/>
                    </a:lnTo>
                    <a:lnTo>
                      <a:pt x="44" y="36"/>
                    </a:lnTo>
                    <a:lnTo>
                      <a:pt x="40" y="32"/>
                    </a:lnTo>
                    <a:lnTo>
                      <a:pt x="38" y="32"/>
                    </a:lnTo>
                    <a:lnTo>
                      <a:pt x="36" y="30"/>
                    </a:lnTo>
                    <a:lnTo>
                      <a:pt x="36" y="26"/>
                    </a:lnTo>
                    <a:lnTo>
                      <a:pt x="34" y="24"/>
                    </a:lnTo>
                    <a:lnTo>
                      <a:pt x="32" y="22"/>
                    </a:lnTo>
                    <a:lnTo>
                      <a:pt x="32" y="22"/>
                    </a:lnTo>
                    <a:lnTo>
                      <a:pt x="30" y="18"/>
                    </a:lnTo>
                    <a:lnTo>
                      <a:pt x="26" y="18"/>
                    </a:lnTo>
                    <a:lnTo>
                      <a:pt x="24" y="18"/>
                    </a:lnTo>
                    <a:lnTo>
                      <a:pt x="22" y="18"/>
                    </a:lnTo>
                    <a:lnTo>
                      <a:pt x="22" y="16"/>
                    </a:lnTo>
                    <a:lnTo>
                      <a:pt x="18" y="16"/>
                    </a:lnTo>
                    <a:lnTo>
                      <a:pt x="14" y="18"/>
                    </a:lnTo>
                    <a:lnTo>
                      <a:pt x="12" y="16"/>
                    </a:lnTo>
                    <a:lnTo>
                      <a:pt x="8" y="12"/>
                    </a:lnTo>
                    <a:lnTo>
                      <a:pt x="2" y="12"/>
                    </a:lnTo>
                    <a:lnTo>
                      <a:pt x="0" y="14"/>
                    </a:lnTo>
                    <a:close/>
                  </a:path>
                </a:pathLst>
              </a:custGeom>
              <a:grpFill/>
              <a:ln w="6350">
                <a:solidFill>
                  <a:srgbClr val="202E50"/>
                </a:solidFill>
                <a:round/>
                <a:headEnd/>
                <a:tailEnd/>
              </a:ln>
            </p:spPr>
            <p:txBody>
              <a:bodyPr vert="horz" wrap="square" lIns="14645" tIns="7323" rIns="14645" bIns="7323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00095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00190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00285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00381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0476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600571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700666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800761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561710"/>
                <a:endParaRPr lang="en-US" sz="1106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42" name="India">
                <a:extLst>
                  <a:ext uri="{FF2B5EF4-FFF2-40B4-BE49-F238E27FC236}">
                    <a16:creationId xmlns:a16="http://schemas.microsoft.com/office/drawing/2014/main" id="{B4D3B3AE-5BED-428D-A6DF-ACC0F0A4A69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508429" y="3587022"/>
                <a:ext cx="662196" cy="643057"/>
              </a:xfrm>
              <a:custGeom>
                <a:avLst/>
                <a:gdLst>
                  <a:gd name="T0" fmla="*/ 118 w 346"/>
                  <a:gd name="T1" fmla="*/ 26 h 336"/>
                  <a:gd name="T2" fmla="*/ 132 w 346"/>
                  <a:gd name="T3" fmla="*/ 36 h 336"/>
                  <a:gd name="T4" fmla="*/ 134 w 346"/>
                  <a:gd name="T5" fmla="*/ 60 h 336"/>
                  <a:gd name="T6" fmla="*/ 164 w 346"/>
                  <a:gd name="T7" fmla="*/ 78 h 336"/>
                  <a:gd name="T8" fmla="*/ 198 w 346"/>
                  <a:gd name="T9" fmla="*/ 88 h 336"/>
                  <a:gd name="T10" fmla="*/ 234 w 346"/>
                  <a:gd name="T11" fmla="*/ 82 h 336"/>
                  <a:gd name="T12" fmla="*/ 244 w 346"/>
                  <a:gd name="T13" fmla="*/ 78 h 336"/>
                  <a:gd name="T14" fmla="*/ 266 w 346"/>
                  <a:gd name="T15" fmla="*/ 86 h 336"/>
                  <a:gd name="T16" fmla="*/ 278 w 346"/>
                  <a:gd name="T17" fmla="*/ 72 h 336"/>
                  <a:gd name="T18" fmla="*/ 294 w 346"/>
                  <a:gd name="T19" fmla="*/ 64 h 336"/>
                  <a:gd name="T20" fmla="*/ 316 w 346"/>
                  <a:gd name="T21" fmla="*/ 52 h 336"/>
                  <a:gd name="T22" fmla="*/ 332 w 346"/>
                  <a:gd name="T23" fmla="*/ 54 h 336"/>
                  <a:gd name="T24" fmla="*/ 338 w 346"/>
                  <a:gd name="T25" fmla="*/ 66 h 336"/>
                  <a:gd name="T26" fmla="*/ 340 w 346"/>
                  <a:gd name="T27" fmla="*/ 76 h 336"/>
                  <a:gd name="T28" fmla="*/ 320 w 346"/>
                  <a:gd name="T29" fmla="*/ 102 h 336"/>
                  <a:gd name="T30" fmla="*/ 306 w 346"/>
                  <a:gd name="T31" fmla="*/ 126 h 336"/>
                  <a:gd name="T32" fmla="*/ 302 w 346"/>
                  <a:gd name="T33" fmla="*/ 154 h 336"/>
                  <a:gd name="T34" fmla="*/ 296 w 346"/>
                  <a:gd name="T35" fmla="*/ 148 h 336"/>
                  <a:gd name="T36" fmla="*/ 288 w 346"/>
                  <a:gd name="T37" fmla="*/ 132 h 336"/>
                  <a:gd name="T38" fmla="*/ 282 w 346"/>
                  <a:gd name="T39" fmla="*/ 136 h 336"/>
                  <a:gd name="T40" fmla="*/ 284 w 346"/>
                  <a:gd name="T41" fmla="*/ 126 h 336"/>
                  <a:gd name="T42" fmla="*/ 286 w 346"/>
                  <a:gd name="T43" fmla="*/ 110 h 336"/>
                  <a:gd name="T44" fmla="*/ 260 w 346"/>
                  <a:gd name="T45" fmla="*/ 108 h 336"/>
                  <a:gd name="T46" fmla="*/ 252 w 346"/>
                  <a:gd name="T47" fmla="*/ 96 h 336"/>
                  <a:gd name="T48" fmla="*/ 242 w 346"/>
                  <a:gd name="T49" fmla="*/ 92 h 336"/>
                  <a:gd name="T50" fmla="*/ 242 w 346"/>
                  <a:gd name="T51" fmla="*/ 104 h 336"/>
                  <a:gd name="T52" fmla="*/ 240 w 346"/>
                  <a:gd name="T53" fmla="*/ 114 h 336"/>
                  <a:gd name="T54" fmla="*/ 254 w 346"/>
                  <a:gd name="T55" fmla="*/ 146 h 336"/>
                  <a:gd name="T56" fmla="*/ 252 w 346"/>
                  <a:gd name="T57" fmla="*/ 160 h 336"/>
                  <a:gd name="T58" fmla="*/ 244 w 346"/>
                  <a:gd name="T59" fmla="*/ 158 h 336"/>
                  <a:gd name="T60" fmla="*/ 242 w 346"/>
                  <a:gd name="T61" fmla="*/ 154 h 336"/>
                  <a:gd name="T62" fmla="*/ 230 w 346"/>
                  <a:gd name="T63" fmla="*/ 172 h 336"/>
                  <a:gd name="T64" fmla="*/ 214 w 346"/>
                  <a:gd name="T65" fmla="*/ 186 h 336"/>
                  <a:gd name="T66" fmla="*/ 214 w 346"/>
                  <a:gd name="T67" fmla="*/ 188 h 336"/>
                  <a:gd name="T68" fmla="*/ 180 w 346"/>
                  <a:gd name="T69" fmla="*/ 226 h 336"/>
                  <a:gd name="T70" fmla="*/ 160 w 346"/>
                  <a:gd name="T71" fmla="*/ 236 h 336"/>
                  <a:gd name="T72" fmla="*/ 158 w 346"/>
                  <a:gd name="T73" fmla="*/ 276 h 336"/>
                  <a:gd name="T74" fmla="*/ 148 w 346"/>
                  <a:gd name="T75" fmla="*/ 310 h 336"/>
                  <a:gd name="T76" fmla="*/ 146 w 346"/>
                  <a:gd name="T77" fmla="*/ 322 h 336"/>
                  <a:gd name="T78" fmla="*/ 132 w 346"/>
                  <a:gd name="T79" fmla="*/ 334 h 336"/>
                  <a:gd name="T80" fmla="*/ 106 w 346"/>
                  <a:gd name="T81" fmla="*/ 304 h 336"/>
                  <a:gd name="T82" fmla="*/ 90 w 346"/>
                  <a:gd name="T83" fmla="*/ 280 h 336"/>
                  <a:gd name="T84" fmla="*/ 80 w 346"/>
                  <a:gd name="T85" fmla="*/ 250 h 336"/>
                  <a:gd name="T86" fmla="*/ 68 w 346"/>
                  <a:gd name="T87" fmla="*/ 224 h 336"/>
                  <a:gd name="T88" fmla="*/ 62 w 346"/>
                  <a:gd name="T89" fmla="*/ 196 h 336"/>
                  <a:gd name="T90" fmla="*/ 56 w 346"/>
                  <a:gd name="T91" fmla="*/ 170 h 336"/>
                  <a:gd name="T92" fmla="*/ 52 w 346"/>
                  <a:gd name="T93" fmla="*/ 156 h 336"/>
                  <a:gd name="T94" fmla="*/ 50 w 346"/>
                  <a:gd name="T95" fmla="*/ 148 h 336"/>
                  <a:gd name="T96" fmla="*/ 38 w 346"/>
                  <a:gd name="T97" fmla="*/ 174 h 336"/>
                  <a:gd name="T98" fmla="*/ 8 w 346"/>
                  <a:gd name="T99" fmla="*/ 152 h 336"/>
                  <a:gd name="T100" fmla="*/ 18 w 346"/>
                  <a:gd name="T101" fmla="*/ 154 h 336"/>
                  <a:gd name="T102" fmla="*/ 26 w 346"/>
                  <a:gd name="T103" fmla="*/ 142 h 336"/>
                  <a:gd name="T104" fmla="*/ 4 w 346"/>
                  <a:gd name="T105" fmla="*/ 134 h 336"/>
                  <a:gd name="T106" fmla="*/ 8 w 346"/>
                  <a:gd name="T107" fmla="*/ 126 h 336"/>
                  <a:gd name="T108" fmla="*/ 30 w 346"/>
                  <a:gd name="T109" fmla="*/ 122 h 336"/>
                  <a:gd name="T110" fmla="*/ 18 w 346"/>
                  <a:gd name="T111" fmla="*/ 96 h 336"/>
                  <a:gd name="T112" fmla="*/ 14 w 346"/>
                  <a:gd name="T113" fmla="*/ 78 h 336"/>
                  <a:gd name="T114" fmla="*/ 38 w 346"/>
                  <a:gd name="T115" fmla="*/ 72 h 336"/>
                  <a:gd name="T116" fmla="*/ 54 w 346"/>
                  <a:gd name="T117" fmla="*/ 42 h 336"/>
                  <a:gd name="T118" fmla="*/ 68 w 346"/>
                  <a:gd name="T119" fmla="*/ 14 h 336"/>
                  <a:gd name="T120" fmla="*/ 98 w 346"/>
                  <a:gd name="T121" fmla="*/ 2 h 336"/>
                  <a:gd name="T122" fmla="*/ 250 w 346"/>
                  <a:gd name="T123" fmla="*/ 160 h 336"/>
                  <a:gd name="T124" fmla="*/ 248 w 346"/>
                  <a:gd name="T125" fmla="*/ 162 h 3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346" h="336">
                    <a:moveTo>
                      <a:pt x="110" y="10"/>
                    </a:moveTo>
                    <a:lnTo>
                      <a:pt x="112" y="12"/>
                    </a:lnTo>
                    <a:lnTo>
                      <a:pt x="112" y="14"/>
                    </a:lnTo>
                    <a:lnTo>
                      <a:pt x="114" y="14"/>
                    </a:lnTo>
                    <a:lnTo>
                      <a:pt x="114" y="20"/>
                    </a:lnTo>
                    <a:lnTo>
                      <a:pt x="116" y="22"/>
                    </a:lnTo>
                    <a:lnTo>
                      <a:pt x="114" y="24"/>
                    </a:lnTo>
                    <a:lnTo>
                      <a:pt x="116" y="24"/>
                    </a:lnTo>
                    <a:lnTo>
                      <a:pt x="118" y="26"/>
                    </a:lnTo>
                    <a:lnTo>
                      <a:pt x="118" y="28"/>
                    </a:lnTo>
                    <a:lnTo>
                      <a:pt x="118" y="28"/>
                    </a:lnTo>
                    <a:lnTo>
                      <a:pt x="120" y="32"/>
                    </a:lnTo>
                    <a:lnTo>
                      <a:pt x="122" y="32"/>
                    </a:lnTo>
                    <a:lnTo>
                      <a:pt x="124" y="30"/>
                    </a:lnTo>
                    <a:lnTo>
                      <a:pt x="126" y="30"/>
                    </a:lnTo>
                    <a:lnTo>
                      <a:pt x="128" y="32"/>
                    </a:lnTo>
                    <a:lnTo>
                      <a:pt x="130" y="32"/>
                    </a:lnTo>
                    <a:lnTo>
                      <a:pt x="132" y="36"/>
                    </a:lnTo>
                    <a:lnTo>
                      <a:pt x="134" y="36"/>
                    </a:lnTo>
                    <a:lnTo>
                      <a:pt x="136" y="38"/>
                    </a:lnTo>
                    <a:lnTo>
                      <a:pt x="138" y="38"/>
                    </a:lnTo>
                    <a:lnTo>
                      <a:pt x="138" y="40"/>
                    </a:lnTo>
                    <a:lnTo>
                      <a:pt x="140" y="40"/>
                    </a:lnTo>
                    <a:lnTo>
                      <a:pt x="140" y="44"/>
                    </a:lnTo>
                    <a:lnTo>
                      <a:pt x="138" y="52"/>
                    </a:lnTo>
                    <a:lnTo>
                      <a:pt x="138" y="56"/>
                    </a:lnTo>
                    <a:lnTo>
                      <a:pt x="134" y="60"/>
                    </a:lnTo>
                    <a:lnTo>
                      <a:pt x="136" y="62"/>
                    </a:lnTo>
                    <a:lnTo>
                      <a:pt x="138" y="64"/>
                    </a:lnTo>
                    <a:lnTo>
                      <a:pt x="140" y="64"/>
                    </a:lnTo>
                    <a:lnTo>
                      <a:pt x="142" y="64"/>
                    </a:lnTo>
                    <a:lnTo>
                      <a:pt x="144" y="66"/>
                    </a:lnTo>
                    <a:lnTo>
                      <a:pt x="150" y="68"/>
                    </a:lnTo>
                    <a:lnTo>
                      <a:pt x="154" y="72"/>
                    </a:lnTo>
                    <a:lnTo>
                      <a:pt x="158" y="76"/>
                    </a:lnTo>
                    <a:lnTo>
                      <a:pt x="164" y="78"/>
                    </a:lnTo>
                    <a:lnTo>
                      <a:pt x="166" y="78"/>
                    </a:lnTo>
                    <a:lnTo>
                      <a:pt x="168" y="78"/>
                    </a:lnTo>
                    <a:lnTo>
                      <a:pt x="172" y="82"/>
                    </a:lnTo>
                    <a:lnTo>
                      <a:pt x="180" y="80"/>
                    </a:lnTo>
                    <a:lnTo>
                      <a:pt x="182" y="82"/>
                    </a:lnTo>
                    <a:lnTo>
                      <a:pt x="188" y="80"/>
                    </a:lnTo>
                    <a:lnTo>
                      <a:pt x="194" y="82"/>
                    </a:lnTo>
                    <a:lnTo>
                      <a:pt x="194" y="86"/>
                    </a:lnTo>
                    <a:lnTo>
                      <a:pt x="198" y="88"/>
                    </a:lnTo>
                    <a:lnTo>
                      <a:pt x="204" y="90"/>
                    </a:lnTo>
                    <a:lnTo>
                      <a:pt x="206" y="90"/>
                    </a:lnTo>
                    <a:lnTo>
                      <a:pt x="210" y="88"/>
                    </a:lnTo>
                    <a:lnTo>
                      <a:pt x="222" y="92"/>
                    </a:lnTo>
                    <a:lnTo>
                      <a:pt x="224" y="92"/>
                    </a:lnTo>
                    <a:lnTo>
                      <a:pt x="228" y="94"/>
                    </a:lnTo>
                    <a:lnTo>
                      <a:pt x="236" y="92"/>
                    </a:lnTo>
                    <a:lnTo>
                      <a:pt x="236" y="86"/>
                    </a:lnTo>
                    <a:lnTo>
                      <a:pt x="234" y="82"/>
                    </a:lnTo>
                    <a:lnTo>
                      <a:pt x="236" y="76"/>
                    </a:lnTo>
                    <a:lnTo>
                      <a:pt x="236" y="74"/>
                    </a:lnTo>
                    <a:lnTo>
                      <a:pt x="236" y="74"/>
                    </a:lnTo>
                    <a:lnTo>
                      <a:pt x="238" y="70"/>
                    </a:lnTo>
                    <a:lnTo>
                      <a:pt x="240" y="70"/>
                    </a:lnTo>
                    <a:lnTo>
                      <a:pt x="242" y="74"/>
                    </a:lnTo>
                    <a:lnTo>
                      <a:pt x="242" y="76"/>
                    </a:lnTo>
                    <a:lnTo>
                      <a:pt x="244" y="78"/>
                    </a:lnTo>
                    <a:lnTo>
                      <a:pt x="244" y="78"/>
                    </a:lnTo>
                    <a:lnTo>
                      <a:pt x="244" y="82"/>
                    </a:lnTo>
                    <a:lnTo>
                      <a:pt x="244" y="84"/>
                    </a:lnTo>
                    <a:lnTo>
                      <a:pt x="246" y="86"/>
                    </a:lnTo>
                    <a:lnTo>
                      <a:pt x="250" y="88"/>
                    </a:lnTo>
                    <a:lnTo>
                      <a:pt x="252" y="86"/>
                    </a:lnTo>
                    <a:lnTo>
                      <a:pt x="258" y="90"/>
                    </a:lnTo>
                    <a:lnTo>
                      <a:pt x="260" y="90"/>
                    </a:lnTo>
                    <a:lnTo>
                      <a:pt x="264" y="88"/>
                    </a:lnTo>
                    <a:lnTo>
                      <a:pt x="266" y="86"/>
                    </a:lnTo>
                    <a:lnTo>
                      <a:pt x="268" y="88"/>
                    </a:lnTo>
                    <a:lnTo>
                      <a:pt x="272" y="86"/>
                    </a:lnTo>
                    <a:lnTo>
                      <a:pt x="276" y="86"/>
                    </a:lnTo>
                    <a:lnTo>
                      <a:pt x="282" y="86"/>
                    </a:lnTo>
                    <a:lnTo>
                      <a:pt x="282" y="84"/>
                    </a:lnTo>
                    <a:lnTo>
                      <a:pt x="282" y="80"/>
                    </a:lnTo>
                    <a:lnTo>
                      <a:pt x="278" y="78"/>
                    </a:lnTo>
                    <a:lnTo>
                      <a:pt x="276" y="76"/>
                    </a:lnTo>
                    <a:lnTo>
                      <a:pt x="278" y="72"/>
                    </a:lnTo>
                    <a:lnTo>
                      <a:pt x="280" y="72"/>
                    </a:lnTo>
                    <a:lnTo>
                      <a:pt x="284" y="72"/>
                    </a:lnTo>
                    <a:lnTo>
                      <a:pt x="286" y="72"/>
                    </a:lnTo>
                    <a:lnTo>
                      <a:pt x="288" y="68"/>
                    </a:lnTo>
                    <a:lnTo>
                      <a:pt x="290" y="68"/>
                    </a:lnTo>
                    <a:lnTo>
                      <a:pt x="292" y="68"/>
                    </a:lnTo>
                    <a:lnTo>
                      <a:pt x="292" y="66"/>
                    </a:lnTo>
                    <a:lnTo>
                      <a:pt x="294" y="66"/>
                    </a:lnTo>
                    <a:lnTo>
                      <a:pt x="294" y="64"/>
                    </a:lnTo>
                    <a:lnTo>
                      <a:pt x="296" y="60"/>
                    </a:lnTo>
                    <a:lnTo>
                      <a:pt x="300" y="60"/>
                    </a:lnTo>
                    <a:lnTo>
                      <a:pt x="304" y="58"/>
                    </a:lnTo>
                    <a:lnTo>
                      <a:pt x="306" y="56"/>
                    </a:lnTo>
                    <a:lnTo>
                      <a:pt x="306" y="52"/>
                    </a:lnTo>
                    <a:lnTo>
                      <a:pt x="308" y="52"/>
                    </a:lnTo>
                    <a:lnTo>
                      <a:pt x="312" y="50"/>
                    </a:lnTo>
                    <a:lnTo>
                      <a:pt x="312" y="54"/>
                    </a:lnTo>
                    <a:lnTo>
                      <a:pt x="316" y="52"/>
                    </a:lnTo>
                    <a:lnTo>
                      <a:pt x="320" y="54"/>
                    </a:lnTo>
                    <a:lnTo>
                      <a:pt x="322" y="52"/>
                    </a:lnTo>
                    <a:lnTo>
                      <a:pt x="322" y="50"/>
                    </a:lnTo>
                    <a:lnTo>
                      <a:pt x="328" y="48"/>
                    </a:lnTo>
                    <a:lnTo>
                      <a:pt x="330" y="48"/>
                    </a:lnTo>
                    <a:lnTo>
                      <a:pt x="330" y="50"/>
                    </a:lnTo>
                    <a:lnTo>
                      <a:pt x="332" y="50"/>
                    </a:lnTo>
                    <a:lnTo>
                      <a:pt x="332" y="50"/>
                    </a:lnTo>
                    <a:lnTo>
                      <a:pt x="332" y="54"/>
                    </a:lnTo>
                    <a:lnTo>
                      <a:pt x="332" y="56"/>
                    </a:lnTo>
                    <a:lnTo>
                      <a:pt x="334" y="56"/>
                    </a:lnTo>
                    <a:lnTo>
                      <a:pt x="334" y="56"/>
                    </a:lnTo>
                    <a:lnTo>
                      <a:pt x="336" y="56"/>
                    </a:lnTo>
                    <a:lnTo>
                      <a:pt x="338" y="60"/>
                    </a:lnTo>
                    <a:lnTo>
                      <a:pt x="338" y="62"/>
                    </a:lnTo>
                    <a:lnTo>
                      <a:pt x="336" y="64"/>
                    </a:lnTo>
                    <a:lnTo>
                      <a:pt x="336" y="66"/>
                    </a:lnTo>
                    <a:lnTo>
                      <a:pt x="338" y="66"/>
                    </a:lnTo>
                    <a:lnTo>
                      <a:pt x="340" y="64"/>
                    </a:lnTo>
                    <a:lnTo>
                      <a:pt x="342" y="66"/>
                    </a:lnTo>
                    <a:lnTo>
                      <a:pt x="346" y="68"/>
                    </a:lnTo>
                    <a:lnTo>
                      <a:pt x="346" y="70"/>
                    </a:lnTo>
                    <a:lnTo>
                      <a:pt x="342" y="72"/>
                    </a:lnTo>
                    <a:lnTo>
                      <a:pt x="342" y="76"/>
                    </a:lnTo>
                    <a:lnTo>
                      <a:pt x="344" y="78"/>
                    </a:lnTo>
                    <a:lnTo>
                      <a:pt x="340" y="78"/>
                    </a:lnTo>
                    <a:lnTo>
                      <a:pt x="340" y="76"/>
                    </a:lnTo>
                    <a:lnTo>
                      <a:pt x="336" y="78"/>
                    </a:lnTo>
                    <a:lnTo>
                      <a:pt x="332" y="78"/>
                    </a:lnTo>
                    <a:lnTo>
                      <a:pt x="330" y="82"/>
                    </a:lnTo>
                    <a:lnTo>
                      <a:pt x="328" y="86"/>
                    </a:lnTo>
                    <a:lnTo>
                      <a:pt x="324" y="86"/>
                    </a:lnTo>
                    <a:lnTo>
                      <a:pt x="320" y="92"/>
                    </a:lnTo>
                    <a:lnTo>
                      <a:pt x="320" y="96"/>
                    </a:lnTo>
                    <a:lnTo>
                      <a:pt x="322" y="98"/>
                    </a:lnTo>
                    <a:lnTo>
                      <a:pt x="320" y="102"/>
                    </a:lnTo>
                    <a:lnTo>
                      <a:pt x="316" y="108"/>
                    </a:lnTo>
                    <a:lnTo>
                      <a:pt x="316" y="110"/>
                    </a:lnTo>
                    <a:lnTo>
                      <a:pt x="318" y="112"/>
                    </a:lnTo>
                    <a:lnTo>
                      <a:pt x="316" y="118"/>
                    </a:lnTo>
                    <a:lnTo>
                      <a:pt x="316" y="122"/>
                    </a:lnTo>
                    <a:lnTo>
                      <a:pt x="314" y="128"/>
                    </a:lnTo>
                    <a:lnTo>
                      <a:pt x="310" y="128"/>
                    </a:lnTo>
                    <a:lnTo>
                      <a:pt x="308" y="126"/>
                    </a:lnTo>
                    <a:lnTo>
                      <a:pt x="306" y="126"/>
                    </a:lnTo>
                    <a:lnTo>
                      <a:pt x="306" y="132"/>
                    </a:lnTo>
                    <a:lnTo>
                      <a:pt x="306" y="136"/>
                    </a:lnTo>
                    <a:lnTo>
                      <a:pt x="306" y="140"/>
                    </a:lnTo>
                    <a:lnTo>
                      <a:pt x="304" y="140"/>
                    </a:lnTo>
                    <a:lnTo>
                      <a:pt x="304" y="144"/>
                    </a:lnTo>
                    <a:lnTo>
                      <a:pt x="304" y="146"/>
                    </a:lnTo>
                    <a:lnTo>
                      <a:pt x="304" y="148"/>
                    </a:lnTo>
                    <a:lnTo>
                      <a:pt x="304" y="154"/>
                    </a:lnTo>
                    <a:lnTo>
                      <a:pt x="302" y="154"/>
                    </a:lnTo>
                    <a:lnTo>
                      <a:pt x="300" y="154"/>
                    </a:lnTo>
                    <a:lnTo>
                      <a:pt x="300" y="156"/>
                    </a:lnTo>
                    <a:lnTo>
                      <a:pt x="300" y="156"/>
                    </a:lnTo>
                    <a:lnTo>
                      <a:pt x="300" y="156"/>
                    </a:lnTo>
                    <a:lnTo>
                      <a:pt x="298" y="156"/>
                    </a:lnTo>
                    <a:lnTo>
                      <a:pt x="298" y="154"/>
                    </a:lnTo>
                    <a:lnTo>
                      <a:pt x="298" y="154"/>
                    </a:lnTo>
                    <a:lnTo>
                      <a:pt x="298" y="152"/>
                    </a:lnTo>
                    <a:lnTo>
                      <a:pt x="296" y="148"/>
                    </a:lnTo>
                    <a:lnTo>
                      <a:pt x="296" y="142"/>
                    </a:lnTo>
                    <a:lnTo>
                      <a:pt x="296" y="140"/>
                    </a:lnTo>
                    <a:lnTo>
                      <a:pt x="296" y="138"/>
                    </a:lnTo>
                    <a:lnTo>
                      <a:pt x="294" y="134"/>
                    </a:lnTo>
                    <a:lnTo>
                      <a:pt x="294" y="134"/>
                    </a:lnTo>
                    <a:lnTo>
                      <a:pt x="292" y="132"/>
                    </a:lnTo>
                    <a:lnTo>
                      <a:pt x="290" y="132"/>
                    </a:lnTo>
                    <a:lnTo>
                      <a:pt x="290" y="132"/>
                    </a:lnTo>
                    <a:lnTo>
                      <a:pt x="288" y="132"/>
                    </a:lnTo>
                    <a:lnTo>
                      <a:pt x="288" y="134"/>
                    </a:lnTo>
                    <a:lnTo>
                      <a:pt x="288" y="134"/>
                    </a:lnTo>
                    <a:lnTo>
                      <a:pt x="288" y="136"/>
                    </a:lnTo>
                    <a:lnTo>
                      <a:pt x="286" y="138"/>
                    </a:lnTo>
                    <a:lnTo>
                      <a:pt x="288" y="138"/>
                    </a:lnTo>
                    <a:lnTo>
                      <a:pt x="288" y="140"/>
                    </a:lnTo>
                    <a:lnTo>
                      <a:pt x="286" y="140"/>
                    </a:lnTo>
                    <a:lnTo>
                      <a:pt x="284" y="138"/>
                    </a:lnTo>
                    <a:lnTo>
                      <a:pt x="282" y="136"/>
                    </a:lnTo>
                    <a:lnTo>
                      <a:pt x="282" y="134"/>
                    </a:lnTo>
                    <a:lnTo>
                      <a:pt x="280" y="134"/>
                    </a:lnTo>
                    <a:lnTo>
                      <a:pt x="278" y="130"/>
                    </a:lnTo>
                    <a:lnTo>
                      <a:pt x="278" y="128"/>
                    </a:lnTo>
                    <a:lnTo>
                      <a:pt x="280" y="128"/>
                    </a:lnTo>
                    <a:lnTo>
                      <a:pt x="280" y="126"/>
                    </a:lnTo>
                    <a:lnTo>
                      <a:pt x="282" y="124"/>
                    </a:lnTo>
                    <a:lnTo>
                      <a:pt x="284" y="126"/>
                    </a:lnTo>
                    <a:lnTo>
                      <a:pt x="284" y="126"/>
                    </a:lnTo>
                    <a:lnTo>
                      <a:pt x="286" y="124"/>
                    </a:lnTo>
                    <a:lnTo>
                      <a:pt x="286" y="122"/>
                    </a:lnTo>
                    <a:lnTo>
                      <a:pt x="288" y="122"/>
                    </a:lnTo>
                    <a:lnTo>
                      <a:pt x="290" y="118"/>
                    </a:lnTo>
                    <a:lnTo>
                      <a:pt x="290" y="114"/>
                    </a:lnTo>
                    <a:lnTo>
                      <a:pt x="292" y="112"/>
                    </a:lnTo>
                    <a:lnTo>
                      <a:pt x="290" y="112"/>
                    </a:lnTo>
                    <a:lnTo>
                      <a:pt x="288" y="110"/>
                    </a:lnTo>
                    <a:lnTo>
                      <a:pt x="286" y="110"/>
                    </a:lnTo>
                    <a:lnTo>
                      <a:pt x="284" y="110"/>
                    </a:lnTo>
                    <a:lnTo>
                      <a:pt x="284" y="110"/>
                    </a:lnTo>
                    <a:lnTo>
                      <a:pt x="278" y="110"/>
                    </a:lnTo>
                    <a:lnTo>
                      <a:pt x="276" y="110"/>
                    </a:lnTo>
                    <a:lnTo>
                      <a:pt x="270" y="110"/>
                    </a:lnTo>
                    <a:lnTo>
                      <a:pt x="268" y="110"/>
                    </a:lnTo>
                    <a:lnTo>
                      <a:pt x="264" y="108"/>
                    </a:lnTo>
                    <a:lnTo>
                      <a:pt x="262" y="108"/>
                    </a:lnTo>
                    <a:lnTo>
                      <a:pt x="260" y="108"/>
                    </a:lnTo>
                    <a:lnTo>
                      <a:pt x="260" y="106"/>
                    </a:lnTo>
                    <a:lnTo>
                      <a:pt x="258" y="104"/>
                    </a:lnTo>
                    <a:lnTo>
                      <a:pt x="258" y="102"/>
                    </a:lnTo>
                    <a:lnTo>
                      <a:pt x="258" y="98"/>
                    </a:lnTo>
                    <a:lnTo>
                      <a:pt x="256" y="96"/>
                    </a:lnTo>
                    <a:lnTo>
                      <a:pt x="256" y="96"/>
                    </a:lnTo>
                    <a:lnTo>
                      <a:pt x="256" y="98"/>
                    </a:lnTo>
                    <a:lnTo>
                      <a:pt x="252" y="96"/>
                    </a:lnTo>
                    <a:lnTo>
                      <a:pt x="252" y="96"/>
                    </a:lnTo>
                    <a:lnTo>
                      <a:pt x="250" y="94"/>
                    </a:lnTo>
                    <a:lnTo>
                      <a:pt x="248" y="94"/>
                    </a:lnTo>
                    <a:lnTo>
                      <a:pt x="248" y="94"/>
                    </a:lnTo>
                    <a:lnTo>
                      <a:pt x="250" y="96"/>
                    </a:lnTo>
                    <a:lnTo>
                      <a:pt x="248" y="96"/>
                    </a:lnTo>
                    <a:lnTo>
                      <a:pt x="246" y="96"/>
                    </a:lnTo>
                    <a:lnTo>
                      <a:pt x="244" y="94"/>
                    </a:lnTo>
                    <a:lnTo>
                      <a:pt x="244" y="92"/>
                    </a:lnTo>
                    <a:lnTo>
                      <a:pt x="242" y="92"/>
                    </a:lnTo>
                    <a:lnTo>
                      <a:pt x="242" y="90"/>
                    </a:lnTo>
                    <a:lnTo>
                      <a:pt x="242" y="92"/>
                    </a:lnTo>
                    <a:lnTo>
                      <a:pt x="240" y="92"/>
                    </a:lnTo>
                    <a:lnTo>
                      <a:pt x="240" y="92"/>
                    </a:lnTo>
                    <a:lnTo>
                      <a:pt x="242" y="94"/>
                    </a:lnTo>
                    <a:lnTo>
                      <a:pt x="240" y="98"/>
                    </a:lnTo>
                    <a:lnTo>
                      <a:pt x="238" y="100"/>
                    </a:lnTo>
                    <a:lnTo>
                      <a:pt x="238" y="102"/>
                    </a:lnTo>
                    <a:lnTo>
                      <a:pt x="242" y="104"/>
                    </a:lnTo>
                    <a:lnTo>
                      <a:pt x="246" y="104"/>
                    </a:lnTo>
                    <a:lnTo>
                      <a:pt x="248" y="104"/>
                    </a:lnTo>
                    <a:lnTo>
                      <a:pt x="248" y="106"/>
                    </a:lnTo>
                    <a:lnTo>
                      <a:pt x="248" y="108"/>
                    </a:lnTo>
                    <a:lnTo>
                      <a:pt x="248" y="110"/>
                    </a:lnTo>
                    <a:lnTo>
                      <a:pt x="246" y="110"/>
                    </a:lnTo>
                    <a:lnTo>
                      <a:pt x="244" y="110"/>
                    </a:lnTo>
                    <a:lnTo>
                      <a:pt x="242" y="114"/>
                    </a:lnTo>
                    <a:lnTo>
                      <a:pt x="240" y="114"/>
                    </a:lnTo>
                    <a:lnTo>
                      <a:pt x="240" y="120"/>
                    </a:lnTo>
                    <a:lnTo>
                      <a:pt x="242" y="122"/>
                    </a:lnTo>
                    <a:lnTo>
                      <a:pt x="246" y="124"/>
                    </a:lnTo>
                    <a:lnTo>
                      <a:pt x="250" y="128"/>
                    </a:lnTo>
                    <a:lnTo>
                      <a:pt x="250" y="132"/>
                    </a:lnTo>
                    <a:lnTo>
                      <a:pt x="250" y="134"/>
                    </a:lnTo>
                    <a:lnTo>
                      <a:pt x="250" y="138"/>
                    </a:lnTo>
                    <a:lnTo>
                      <a:pt x="250" y="140"/>
                    </a:lnTo>
                    <a:lnTo>
                      <a:pt x="254" y="146"/>
                    </a:lnTo>
                    <a:lnTo>
                      <a:pt x="254" y="150"/>
                    </a:lnTo>
                    <a:lnTo>
                      <a:pt x="256" y="152"/>
                    </a:lnTo>
                    <a:lnTo>
                      <a:pt x="256" y="154"/>
                    </a:lnTo>
                    <a:lnTo>
                      <a:pt x="256" y="156"/>
                    </a:lnTo>
                    <a:lnTo>
                      <a:pt x="256" y="158"/>
                    </a:lnTo>
                    <a:lnTo>
                      <a:pt x="256" y="160"/>
                    </a:lnTo>
                    <a:lnTo>
                      <a:pt x="254" y="158"/>
                    </a:lnTo>
                    <a:lnTo>
                      <a:pt x="254" y="160"/>
                    </a:lnTo>
                    <a:lnTo>
                      <a:pt x="252" y="160"/>
                    </a:lnTo>
                    <a:lnTo>
                      <a:pt x="250" y="156"/>
                    </a:lnTo>
                    <a:lnTo>
                      <a:pt x="250" y="154"/>
                    </a:lnTo>
                    <a:lnTo>
                      <a:pt x="250" y="156"/>
                    </a:lnTo>
                    <a:lnTo>
                      <a:pt x="250" y="158"/>
                    </a:lnTo>
                    <a:lnTo>
                      <a:pt x="250" y="156"/>
                    </a:lnTo>
                    <a:lnTo>
                      <a:pt x="250" y="158"/>
                    </a:lnTo>
                    <a:lnTo>
                      <a:pt x="248" y="158"/>
                    </a:lnTo>
                    <a:lnTo>
                      <a:pt x="246" y="158"/>
                    </a:lnTo>
                    <a:lnTo>
                      <a:pt x="244" y="158"/>
                    </a:lnTo>
                    <a:lnTo>
                      <a:pt x="244" y="154"/>
                    </a:lnTo>
                    <a:lnTo>
                      <a:pt x="244" y="152"/>
                    </a:lnTo>
                    <a:lnTo>
                      <a:pt x="242" y="150"/>
                    </a:lnTo>
                    <a:lnTo>
                      <a:pt x="240" y="150"/>
                    </a:lnTo>
                    <a:lnTo>
                      <a:pt x="240" y="152"/>
                    </a:lnTo>
                    <a:lnTo>
                      <a:pt x="242" y="152"/>
                    </a:lnTo>
                    <a:lnTo>
                      <a:pt x="242" y="152"/>
                    </a:lnTo>
                    <a:lnTo>
                      <a:pt x="242" y="154"/>
                    </a:lnTo>
                    <a:lnTo>
                      <a:pt x="242" y="154"/>
                    </a:lnTo>
                    <a:lnTo>
                      <a:pt x="242" y="156"/>
                    </a:lnTo>
                    <a:lnTo>
                      <a:pt x="240" y="160"/>
                    </a:lnTo>
                    <a:lnTo>
                      <a:pt x="232" y="162"/>
                    </a:lnTo>
                    <a:lnTo>
                      <a:pt x="230" y="162"/>
                    </a:lnTo>
                    <a:lnTo>
                      <a:pt x="230" y="164"/>
                    </a:lnTo>
                    <a:lnTo>
                      <a:pt x="228" y="168"/>
                    </a:lnTo>
                    <a:lnTo>
                      <a:pt x="230" y="168"/>
                    </a:lnTo>
                    <a:lnTo>
                      <a:pt x="230" y="172"/>
                    </a:lnTo>
                    <a:lnTo>
                      <a:pt x="230" y="172"/>
                    </a:lnTo>
                    <a:lnTo>
                      <a:pt x="232" y="172"/>
                    </a:lnTo>
                    <a:lnTo>
                      <a:pt x="228" y="174"/>
                    </a:lnTo>
                    <a:lnTo>
                      <a:pt x="228" y="176"/>
                    </a:lnTo>
                    <a:lnTo>
                      <a:pt x="226" y="178"/>
                    </a:lnTo>
                    <a:lnTo>
                      <a:pt x="228" y="178"/>
                    </a:lnTo>
                    <a:lnTo>
                      <a:pt x="222" y="182"/>
                    </a:lnTo>
                    <a:lnTo>
                      <a:pt x="222" y="184"/>
                    </a:lnTo>
                    <a:lnTo>
                      <a:pt x="216" y="188"/>
                    </a:lnTo>
                    <a:lnTo>
                      <a:pt x="214" y="186"/>
                    </a:lnTo>
                    <a:lnTo>
                      <a:pt x="214" y="184"/>
                    </a:lnTo>
                    <a:lnTo>
                      <a:pt x="214" y="184"/>
                    </a:lnTo>
                    <a:lnTo>
                      <a:pt x="214" y="184"/>
                    </a:lnTo>
                    <a:lnTo>
                      <a:pt x="212" y="186"/>
                    </a:lnTo>
                    <a:lnTo>
                      <a:pt x="210" y="186"/>
                    </a:lnTo>
                    <a:lnTo>
                      <a:pt x="210" y="188"/>
                    </a:lnTo>
                    <a:lnTo>
                      <a:pt x="212" y="188"/>
                    </a:lnTo>
                    <a:lnTo>
                      <a:pt x="212" y="188"/>
                    </a:lnTo>
                    <a:lnTo>
                      <a:pt x="214" y="188"/>
                    </a:lnTo>
                    <a:lnTo>
                      <a:pt x="206" y="196"/>
                    </a:lnTo>
                    <a:lnTo>
                      <a:pt x="202" y="202"/>
                    </a:lnTo>
                    <a:lnTo>
                      <a:pt x="192" y="210"/>
                    </a:lnTo>
                    <a:lnTo>
                      <a:pt x="190" y="214"/>
                    </a:lnTo>
                    <a:lnTo>
                      <a:pt x="188" y="216"/>
                    </a:lnTo>
                    <a:lnTo>
                      <a:pt x="184" y="218"/>
                    </a:lnTo>
                    <a:lnTo>
                      <a:pt x="180" y="220"/>
                    </a:lnTo>
                    <a:lnTo>
                      <a:pt x="180" y="222"/>
                    </a:lnTo>
                    <a:lnTo>
                      <a:pt x="180" y="226"/>
                    </a:lnTo>
                    <a:lnTo>
                      <a:pt x="178" y="230"/>
                    </a:lnTo>
                    <a:lnTo>
                      <a:pt x="174" y="230"/>
                    </a:lnTo>
                    <a:lnTo>
                      <a:pt x="170" y="230"/>
                    </a:lnTo>
                    <a:lnTo>
                      <a:pt x="166" y="232"/>
                    </a:lnTo>
                    <a:lnTo>
                      <a:pt x="166" y="234"/>
                    </a:lnTo>
                    <a:lnTo>
                      <a:pt x="164" y="238"/>
                    </a:lnTo>
                    <a:lnTo>
                      <a:pt x="162" y="238"/>
                    </a:lnTo>
                    <a:lnTo>
                      <a:pt x="160" y="236"/>
                    </a:lnTo>
                    <a:lnTo>
                      <a:pt x="160" y="236"/>
                    </a:lnTo>
                    <a:lnTo>
                      <a:pt x="156" y="240"/>
                    </a:lnTo>
                    <a:lnTo>
                      <a:pt x="154" y="244"/>
                    </a:lnTo>
                    <a:lnTo>
                      <a:pt x="154" y="248"/>
                    </a:lnTo>
                    <a:lnTo>
                      <a:pt x="156" y="254"/>
                    </a:lnTo>
                    <a:lnTo>
                      <a:pt x="154" y="256"/>
                    </a:lnTo>
                    <a:lnTo>
                      <a:pt x="154" y="258"/>
                    </a:lnTo>
                    <a:lnTo>
                      <a:pt x="154" y="268"/>
                    </a:lnTo>
                    <a:lnTo>
                      <a:pt x="158" y="270"/>
                    </a:lnTo>
                    <a:lnTo>
                      <a:pt x="158" y="276"/>
                    </a:lnTo>
                    <a:lnTo>
                      <a:pt x="156" y="284"/>
                    </a:lnTo>
                    <a:lnTo>
                      <a:pt x="152" y="290"/>
                    </a:lnTo>
                    <a:lnTo>
                      <a:pt x="152" y="294"/>
                    </a:lnTo>
                    <a:lnTo>
                      <a:pt x="154" y="296"/>
                    </a:lnTo>
                    <a:lnTo>
                      <a:pt x="154" y="306"/>
                    </a:lnTo>
                    <a:lnTo>
                      <a:pt x="154" y="308"/>
                    </a:lnTo>
                    <a:lnTo>
                      <a:pt x="152" y="310"/>
                    </a:lnTo>
                    <a:lnTo>
                      <a:pt x="150" y="310"/>
                    </a:lnTo>
                    <a:lnTo>
                      <a:pt x="148" y="310"/>
                    </a:lnTo>
                    <a:lnTo>
                      <a:pt x="146" y="312"/>
                    </a:lnTo>
                    <a:lnTo>
                      <a:pt x="146" y="314"/>
                    </a:lnTo>
                    <a:lnTo>
                      <a:pt x="144" y="318"/>
                    </a:lnTo>
                    <a:lnTo>
                      <a:pt x="142" y="320"/>
                    </a:lnTo>
                    <a:lnTo>
                      <a:pt x="142" y="320"/>
                    </a:lnTo>
                    <a:lnTo>
                      <a:pt x="146" y="322"/>
                    </a:lnTo>
                    <a:lnTo>
                      <a:pt x="148" y="324"/>
                    </a:lnTo>
                    <a:lnTo>
                      <a:pt x="148" y="324"/>
                    </a:lnTo>
                    <a:lnTo>
                      <a:pt x="146" y="322"/>
                    </a:lnTo>
                    <a:lnTo>
                      <a:pt x="144" y="322"/>
                    </a:lnTo>
                    <a:lnTo>
                      <a:pt x="140" y="324"/>
                    </a:lnTo>
                    <a:lnTo>
                      <a:pt x="138" y="324"/>
                    </a:lnTo>
                    <a:lnTo>
                      <a:pt x="134" y="326"/>
                    </a:lnTo>
                    <a:lnTo>
                      <a:pt x="132" y="328"/>
                    </a:lnTo>
                    <a:lnTo>
                      <a:pt x="132" y="330"/>
                    </a:lnTo>
                    <a:lnTo>
                      <a:pt x="132" y="330"/>
                    </a:lnTo>
                    <a:lnTo>
                      <a:pt x="132" y="330"/>
                    </a:lnTo>
                    <a:lnTo>
                      <a:pt x="132" y="334"/>
                    </a:lnTo>
                    <a:lnTo>
                      <a:pt x="126" y="336"/>
                    </a:lnTo>
                    <a:lnTo>
                      <a:pt x="124" y="336"/>
                    </a:lnTo>
                    <a:lnTo>
                      <a:pt x="120" y="334"/>
                    </a:lnTo>
                    <a:lnTo>
                      <a:pt x="116" y="330"/>
                    </a:lnTo>
                    <a:lnTo>
                      <a:pt x="112" y="320"/>
                    </a:lnTo>
                    <a:lnTo>
                      <a:pt x="110" y="316"/>
                    </a:lnTo>
                    <a:lnTo>
                      <a:pt x="110" y="312"/>
                    </a:lnTo>
                    <a:lnTo>
                      <a:pt x="106" y="306"/>
                    </a:lnTo>
                    <a:lnTo>
                      <a:pt x="106" y="304"/>
                    </a:lnTo>
                    <a:lnTo>
                      <a:pt x="106" y="304"/>
                    </a:lnTo>
                    <a:lnTo>
                      <a:pt x="104" y="300"/>
                    </a:lnTo>
                    <a:lnTo>
                      <a:pt x="104" y="296"/>
                    </a:lnTo>
                    <a:lnTo>
                      <a:pt x="100" y="292"/>
                    </a:lnTo>
                    <a:lnTo>
                      <a:pt x="98" y="288"/>
                    </a:lnTo>
                    <a:lnTo>
                      <a:pt x="96" y="288"/>
                    </a:lnTo>
                    <a:lnTo>
                      <a:pt x="94" y="284"/>
                    </a:lnTo>
                    <a:lnTo>
                      <a:pt x="92" y="282"/>
                    </a:lnTo>
                    <a:lnTo>
                      <a:pt x="90" y="280"/>
                    </a:lnTo>
                    <a:lnTo>
                      <a:pt x="90" y="276"/>
                    </a:lnTo>
                    <a:lnTo>
                      <a:pt x="90" y="272"/>
                    </a:lnTo>
                    <a:lnTo>
                      <a:pt x="88" y="268"/>
                    </a:lnTo>
                    <a:lnTo>
                      <a:pt x="86" y="264"/>
                    </a:lnTo>
                    <a:lnTo>
                      <a:pt x="84" y="260"/>
                    </a:lnTo>
                    <a:lnTo>
                      <a:pt x="84" y="258"/>
                    </a:lnTo>
                    <a:lnTo>
                      <a:pt x="84" y="254"/>
                    </a:lnTo>
                    <a:lnTo>
                      <a:pt x="82" y="254"/>
                    </a:lnTo>
                    <a:lnTo>
                      <a:pt x="80" y="250"/>
                    </a:lnTo>
                    <a:lnTo>
                      <a:pt x="80" y="250"/>
                    </a:lnTo>
                    <a:lnTo>
                      <a:pt x="78" y="250"/>
                    </a:lnTo>
                    <a:lnTo>
                      <a:pt x="76" y="244"/>
                    </a:lnTo>
                    <a:lnTo>
                      <a:pt x="76" y="242"/>
                    </a:lnTo>
                    <a:lnTo>
                      <a:pt x="74" y="242"/>
                    </a:lnTo>
                    <a:lnTo>
                      <a:pt x="74" y="238"/>
                    </a:lnTo>
                    <a:lnTo>
                      <a:pt x="72" y="236"/>
                    </a:lnTo>
                    <a:lnTo>
                      <a:pt x="68" y="230"/>
                    </a:lnTo>
                    <a:lnTo>
                      <a:pt x="68" y="224"/>
                    </a:lnTo>
                    <a:lnTo>
                      <a:pt x="64" y="214"/>
                    </a:lnTo>
                    <a:lnTo>
                      <a:pt x="64" y="210"/>
                    </a:lnTo>
                    <a:lnTo>
                      <a:pt x="62" y="208"/>
                    </a:lnTo>
                    <a:lnTo>
                      <a:pt x="64" y="208"/>
                    </a:lnTo>
                    <a:lnTo>
                      <a:pt x="60" y="202"/>
                    </a:lnTo>
                    <a:lnTo>
                      <a:pt x="62" y="200"/>
                    </a:lnTo>
                    <a:lnTo>
                      <a:pt x="62" y="200"/>
                    </a:lnTo>
                    <a:lnTo>
                      <a:pt x="62" y="198"/>
                    </a:lnTo>
                    <a:lnTo>
                      <a:pt x="62" y="196"/>
                    </a:lnTo>
                    <a:lnTo>
                      <a:pt x="58" y="188"/>
                    </a:lnTo>
                    <a:lnTo>
                      <a:pt x="56" y="184"/>
                    </a:lnTo>
                    <a:lnTo>
                      <a:pt x="58" y="184"/>
                    </a:lnTo>
                    <a:lnTo>
                      <a:pt x="56" y="182"/>
                    </a:lnTo>
                    <a:lnTo>
                      <a:pt x="56" y="180"/>
                    </a:lnTo>
                    <a:lnTo>
                      <a:pt x="58" y="178"/>
                    </a:lnTo>
                    <a:lnTo>
                      <a:pt x="58" y="174"/>
                    </a:lnTo>
                    <a:lnTo>
                      <a:pt x="56" y="170"/>
                    </a:lnTo>
                    <a:lnTo>
                      <a:pt x="56" y="170"/>
                    </a:lnTo>
                    <a:lnTo>
                      <a:pt x="54" y="164"/>
                    </a:lnTo>
                    <a:lnTo>
                      <a:pt x="56" y="162"/>
                    </a:lnTo>
                    <a:lnTo>
                      <a:pt x="58" y="160"/>
                    </a:lnTo>
                    <a:lnTo>
                      <a:pt x="60" y="160"/>
                    </a:lnTo>
                    <a:lnTo>
                      <a:pt x="58" y="160"/>
                    </a:lnTo>
                    <a:lnTo>
                      <a:pt x="54" y="160"/>
                    </a:lnTo>
                    <a:lnTo>
                      <a:pt x="54" y="160"/>
                    </a:lnTo>
                    <a:lnTo>
                      <a:pt x="54" y="158"/>
                    </a:lnTo>
                    <a:lnTo>
                      <a:pt x="52" y="156"/>
                    </a:lnTo>
                    <a:lnTo>
                      <a:pt x="52" y="154"/>
                    </a:lnTo>
                    <a:lnTo>
                      <a:pt x="54" y="154"/>
                    </a:lnTo>
                    <a:lnTo>
                      <a:pt x="54" y="154"/>
                    </a:lnTo>
                    <a:lnTo>
                      <a:pt x="58" y="152"/>
                    </a:lnTo>
                    <a:lnTo>
                      <a:pt x="58" y="150"/>
                    </a:lnTo>
                    <a:lnTo>
                      <a:pt x="56" y="152"/>
                    </a:lnTo>
                    <a:lnTo>
                      <a:pt x="54" y="150"/>
                    </a:lnTo>
                    <a:lnTo>
                      <a:pt x="52" y="152"/>
                    </a:lnTo>
                    <a:lnTo>
                      <a:pt x="50" y="148"/>
                    </a:lnTo>
                    <a:lnTo>
                      <a:pt x="50" y="150"/>
                    </a:lnTo>
                    <a:lnTo>
                      <a:pt x="50" y="154"/>
                    </a:lnTo>
                    <a:lnTo>
                      <a:pt x="48" y="158"/>
                    </a:lnTo>
                    <a:lnTo>
                      <a:pt x="50" y="160"/>
                    </a:lnTo>
                    <a:lnTo>
                      <a:pt x="50" y="164"/>
                    </a:lnTo>
                    <a:lnTo>
                      <a:pt x="48" y="166"/>
                    </a:lnTo>
                    <a:lnTo>
                      <a:pt x="48" y="168"/>
                    </a:lnTo>
                    <a:lnTo>
                      <a:pt x="44" y="170"/>
                    </a:lnTo>
                    <a:lnTo>
                      <a:pt x="38" y="174"/>
                    </a:lnTo>
                    <a:lnTo>
                      <a:pt x="34" y="174"/>
                    </a:lnTo>
                    <a:lnTo>
                      <a:pt x="30" y="174"/>
                    </a:lnTo>
                    <a:lnTo>
                      <a:pt x="20" y="166"/>
                    </a:lnTo>
                    <a:lnTo>
                      <a:pt x="16" y="160"/>
                    </a:lnTo>
                    <a:lnTo>
                      <a:pt x="16" y="160"/>
                    </a:lnTo>
                    <a:lnTo>
                      <a:pt x="16" y="160"/>
                    </a:lnTo>
                    <a:lnTo>
                      <a:pt x="14" y="160"/>
                    </a:lnTo>
                    <a:lnTo>
                      <a:pt x="8" y="154"/>
                    </a:lnTo>
                    <a:lnTo>
                      <a:pt x="8" y="152"/>
                    </a:lnTo>
                    <a:lnTo>
                      <a:pt x="8" y="152"/>
                    </a:lnTo>
                    <a:lnTo>
                      <a:pt x="10" y="150"/>
                    </a:lnTo>
                    <a:lnTo>
                      <a:pt x="10" y="152"/>
                    </a:lnTo>
                    <a:lnTo>
                      <a:pt x="12" y="152"/>
                    </a:lnTo>
                    <a:lnTo>
                      <a:pt x="12" y="154"/>
                    </a:lnTo>
                    <a:lnTo>
                      <a:pt x="14" y="154"/>
                    </a:lnTo>
                    <a:lnTo>
                      <a:pt x="14" y="154"/>
                    </a:lnTo>
                    <a:lnTo>
                      <a:pt x="16" y="154"/>
                    </a:lnTo>
                    <a:lnTo>
                      <a:pt x="18" y="154"/>
                    </a:lnTo>
                    <a:lnTo>
                      <a:pt x="18" y="152"/>
                    </a:lnTo>
                    <a:lnTo>
                      <a:pt x="22" y="148"/>
                    </a:lnTo>
                    <a:lnTo>
                      <a:pt x="24" y="148"/>
                    </a:lnTo>
                    <a:lnTo>
                      <a:pt x="26" y="146"/>
                    </a:lnTo>
                    <a:lnTo>
                      <a:pt x="26" y="146"/>
                    </a:lnTo>
                    <a:lnTo>
                      <a:pt x="28" y="142"/>
                    </a:lnTo>
                    <a:lnTo>
                      <a:pt x="26" y="142"/>
                    </a:lnTo>
                    <a:lnTo>
                      <a:pt x="24" y="142"/>
                    </a:lnTo>
                    <a:lnTo>
                      <a:pt x="26" y="142"/>
                    </a:lnTo>
                    <a:lnTo>
                      <a:pt x="26" y="144"/>
                    </a:lnTo>
                    <a:lnTo>
                      <a:pt x="20" y="146"/>
                    </a:lnTo>
                    <a:lnTo>
                      <a:pt x="16" y="146"/>
                    </a:lnTo>
                    <a:lnTo>
                      <a:pt x="14" y="146"/>
                    </a:lnTo>
                    <a:lnTo>
                      <a:pt x="6" y="144"/>
                    </a:lnTo>
                    <a:lnTo>
                      <a:pt x="2" y="140"/>
                    </a:lnTo>
                    <a:lnTo>
                      <a:pt x="2" y="140"/>
                    </a:lnTo>
                    <a:lnTo>
                      <a:pt x="2" y="138"/>
                    </a:lnTo>
                    <a:lnTo>
                      <a:pt x="4" y="134"/>
                    </a:lnTo>
                    <a:lnTo>
                      <a:pt x="6" y="132"/>
                    </a:lnTo>
                    <a:lnTo>
                      <a:pt x="4" y="132"/>
                    </a:lnTo>
                    <a:lnTo>
                      <a:pt x="0" y="134"/>
                    </a:lnTo>
                    <a:lnTo>
                      <a:pt x="0" y="132"/>
                    </a:lnTo>
                    <a:lnTo>
                      <a:pt x="2" y="130"/>
                    </a:lnTo>
                    <a:lnTo>
                      <a:pt x="4" y="130"/>
                    </a:lnTo>
                    <a:lnTo>
                      <a:pt x="6" y="126"/>
                    </a:lnTo>
                    <a:lnTo>
                      <a:pt x="6" y="126"/>
                    </a:lnTo>
                    <a:lnTo>
                      <a:pt x="8" y="126"/>
                    </a:lnTo>
                    <a:lnTo>
                      <a:pt x="18" y="126"/>
                    </a:lnTo>
                    <a:lnTo>
                      <a:pt x="22" y="124"/>
                    </a:lnTo>
                    <a:lnTo>
                      <a:pt x="24" y="124"/>
                    </a:lnTo>
                    <a:lnTo>
                      <a:pt x="26" y="122"/>
                    </a:lnTo>
                    <a:lnTo>
                      <a:pt x="26" y="124"/>
                    </a:lnTo>
                    <a:lnTo>
                      <a:pt x="26" y="126"/>
                    </a:lnTo>
                    <a:lnTo>
                      <a:pt x="28" y="124"/>
                    </a:lnTo>
                    <a:lnTo>
                      <a:pt x="32" y="124"/>
                    </a:lnTo>
                    <a:lnTo>
                      <a:pt x="30" y="122"/>
                    </a:lnTo>
                    <a:lnTo>
                      <a:pt x="30" y="120"/>
                    </a:lnTo>
                    <a:lnTo>
                      <a:pt x="28" y="112"/>
                    </a:lnTo>
                    <a:lnTo>
                      <a:pt x="26" y="110"/>
                    </a:lnTo>
                    <a:lnTo>
                      <a:pt x="26" y="108"/>
                    </a:lnTo>
                    <a:lnTo>
                      <a:pt x="24" y="106"/>
                    </a:lnTo>
                    <a:lnTo>
                      <a:pt x="22" y="106"/>
                    </a:lnTo>
                    <a:lnTo>
                      <a:pt x="18" y="104"/>
                    </a:lnTo>
                    <a:lnTo>
                      <a:pt x="18" y="100"/>
                    </a:lnTo>
                    <a:lnTo>
                      <a:pt x="18" y="96"/>
                    </a:lnTo>
                    <a:lnTo>
                      <a:pt x="16" y="92"/>
                    </a:lnTo>
                    <a:lnTo>
                      <a:pt x="14" y="92"/>
                    </a:lnTo>
                    <a:lnTo>
                      <a:pt x="12" y="94"/>
                    </a:lnTo>
                    <a:lnTo>
                      <a:pt x="10" y="92"/>
                    </a:lnTo>
                    <a:lnTo>
                      <a:pt x="8" y="92"/>
                    </a:lnTo>
                    <a:lnTo>
                      <a:pt x="8" y="90"/>
                    </a:lnTo>
                    <a:lnTo>
                      <a:pt x="10" y="84"/>
                    </a:lnTo>
                    <a:lnTo>
                      <a:pt x="12" y="84"/>
                    </a:lnTo>
                    <a:lnTo>
                      <a:pt x="14" y="78"/>
                    </a:lnTo>
                    <a:lnTo>
                      <a:pt x="14" y="78"/>
                    </a:lnTo>
                    <a:lnTo>
                      <a:pt x="18" y="76"/>
                    </a:lnTo>
                    <a:lnTo>
                      <a:pt x="20" y="74"/>
                    </a:lnTo>
                    <a:lnTo>
                      <a:pt x="22" y="76"/>
                    </a:lnTo>
                    <a:lnTo>
                      <a:pt x="22" y="78"/>
                    </a:lnTo>
                    <a:lnTo>
                      <a:pt x="24" y="78"/>
                    </a:lnTo>
                    <a:lnTo>
                      <a:pt x="28" y="76"/>
                    </a:lnTo>
                    <a:lnTo>
                      <a:pt x="34" y="76"/>
                    </a:lnTo>
                    <a:lnTo>
                      <a:pt x="38" y="72"/>
                    </a:lnTo>
                    <a:lnTo>
                      <a:pt x="40" y="64"/>
                    </a:lnTo>
                    <a:lnTo>
                      <a:pt x="48" y="60"/>
                    </a:lnTo>
                    <a:lnTo>
                      <a:pt x="48" y="58"/>
                    </a:lnTo>
                    <a:lnTo>
                      <a:pt x="48" y="54"/>
                    </a:lnTo>
                    <a:lnTo>
                      <a:pt x="52" y="50"/>
                    </a:lnTo>
                    <a:lnTo>
                      <a:pt x="56" y="48"/>
                    </a:lnTo>
                    <a:lnTo>
                      <a:pt x="56" y="44"/>
                    </a:lnTo>
                    <a:lnTo>
                      <a:pt x="56" y="42"/>
                    </a:lnTo>
                    <a:lnTo>
                      <a:pt x="54" y="42"/>
                    </a:lnTo>
                    <a:lnTo>
                      <a:pt x="58" y="38"/>
                    </a:lnTo>
                    <a:lnTo>
                      <a:pt x="60" y="36"/>
                    </a:lnTo>
                    <a:lnTo>
                      <a:pt x="62" y="32"/>
                    </a:lnTo>
                    <a:lnTo>
                      <a:pt x="62" y="26"/>
                    </a:lnTo>
                    <a:lnTo>
                      <a:pt x="60" y="22"/>
                    </a:lnTo>
                    <a:lnTo>
                      <a:pt x="60" y="22"/>
                    </a:lnTo>
                    <a:lnTo>
                      <a:pt x="64" y="18"/>
                    </a:lnTo>
                    <a:lnTo>
                      <a:pt x="66" y="16"/>
                    </a:lnTo>
                    <a:lnTo>
                      <a:pt x="68" y="14"/>
                    </a:lnTo>
                    <a:lnTo>
                      <a:pt x="70" y="16"/>
                    </a:lnTo>
                    <a:lnTo>
                      <a:pt x="72" y="12"/>
                    </a:lnTo>
                    <a:lnTo>
                      <a:pt x="76" y="6"/>
                    </a:lnTo>
                    <a:lnTo>
                      <a:pt x="80" y="2"/>
                    </a:lnTo>
                    <a:lnTo>
                      <a:pt x="82" y="2"/>
                    </a:lnTo>
                    <a:lnTo>
                      <a:pt x="84" y="0"/>
                    </a:lnTo>
                    <a:lnTo>
                      <a:pt x="88" y="0"/>
                    </a:lnTo>
                    <a:lnTo>
                      <a:pt x="94" y="4"/>
                    </a:lnTo>
                    <a:lnTo>
                      <a:pt x="98" y="2"/>
                    </a:lnTo>
                    <a:lnTo>
                      <a:pt x="102" y="4"/>
                    </a:lnTo>
                    <a:lnTo>
                      <a:pt x="102" y="6"/>
                    </a:lnTo>
                    <a:lnTo>
                      <a:pt x="106" y="6"/>
                    </a:lnTo>
                    <a:lnTo>
                      <a:pt x="110" y="10"/>
                    </a:lnTo>
                    <a:lnTo>
                      <a:pt x="110" y="10"/>
                    </a:lnTo>
                    <a:close/>
                    <a:moveTo>
                      <a:pt x="250" y="160"/>
                    </a:moveTo>
                    <a:lnTo>
                      <a:pt x="250" y="160"/>
                    </a:lnTo>
                    <a:lnTo>
                      <a:pt x="250" y="160"/>
                    </a:lnTo>
                    <a:lnTo>
                      <a:pt x="250" y="160"/>
                    </a:lnTo>
                    <a:close/>
                    <a:moveTo>
                      <a:pt x="250" y="158"/>
                    </a:moveTo>
                    <a:lnTo>
                      <a:pt x="248" y="160"/>
                    </a:lnTo>
                    <a:lnTo>
                      <a:pt x="248" y="160"/>
                    </a:lnTo>
                    <a:lnTo>
                      <a:pt x="248" y="160"/>
                    </a:lnTo>
                    <a:lnTo>
                      <a:pt x="250" y="160"/>
                    </a:lnTo>
                    <a:lnTo>
                      <a:pt x="250" y="158"/>
                    </a:lnTo>
                    <a:close/>
                    <a:moveTo>
                      <a:pt x="246" y="158"/>
                    </a:moveTo>
                    <a:lnTo>
                      <a:pt x="246" y="160"/>
                    </a:lnTo>
                    <a:lnTo>
                      <a:pt x="248" y="162"/>
                    </a:lnTo>
                    <a:lnTo>
                      <a:pt x="246" y="160"/>
                    </a:lnTo>
                    <a:lnTo>
                      <a:pt x="246" y="158"/>
                    </a:lnTo>
                    <a:close/>
                    <a:moveTo>
                      <a:pt x="242" y="160"/>
                    </a:moveTo>
                    <a:lnTo>
                      <a:pt x="242" y="160"/>
                    </a:lnTo>
                    <a:lnTo>
                      <a:pt x="242" y="160"/>
                    </a:lnTo>
                    <a:lnTo>
                      <a:pt x="244" y="158"/>
                    </a:lnTo>
                    <a:lnTo>
                      <a:pt x="244" y="156"/>
                    </a:lnTo>
                    <a:lnTo>
                      <a:pt x="242" y="160"/>
                    </a:lnTo>
                    <a:close/>
                  </a:path>
                </a:pathLst>
              </a:custGeom>
              <a:grpFill/>
              <a:ln w="6350">
                <a:solidFill>
                  <a:srgbClr val="202E50"/>
                </a:solidFill>
              </a:ln>
            </p:spPr>
            <p:txBody>
              <a:bodyPr vert="horz" wrap="square" lIns="14645" tIns="7323" rIns="14645" bIns="7323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00095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00190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00285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00381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0476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600571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700666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800761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561710"/>
                <a:endParaRPr lang="en-US" sz="1106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43" name="Fiki">
                <a:extLst>
                  <a:ext uri="{FF2B5EF4-FFF2-40B4-BE49-F238E27FC236}">
                    <a16:creationId xmlns:a16="http://schemas.microsoft.com/office/drawing/2014/main" id="{A9CA8B2E-63C4-42A8-B8CB-C3521207BCB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84486" y="4842763"/>
                <a:ext cx="68899" cy="61244"/>
              </a:xfrm>
              <a:custGeom>
                <a:avLst/>
                <a:gdLst>
                  <a:gd name="T0" fmla="*/ 16 w 36"/>
                  <a:gd name="T1" fmla="*/ 12 h 32"/>
                  <a:gd name="T2" fmla="*/ 18 w 36"/>
                  <a:gd name="T3" fmla="*/ 6 h 32"/>
                  <a:gd name="T4" fmla="*/ 22 w 36"/>
                  <a:gd name="T5" fmla="*/ 6 h 32"/>
                  <a:gd name="T6" fmla="*/ 24 w 36"/>
                  <a:gd name="T7" fmla="*/ 6 h 32"/>
                  <a:gd name="T8" fmla="*/ 28 w 36"/>
                  <a:gd name="T9" fmla="*/ 6 h 32"/>
                  <a:gd name="T10" fmla="*/ 30 w 36"/>
                  <a:gd name="T11" fmla="*/ 4 h 32"/>
                  <a:gd name="T12" fmla="*/ 32 w 36"/>
                  <a:gd name="T13" fmla="*/ 4 h 32"/>
                  <a:gd name="T14" fmla="*/ 36 w 36"/>
                  <a:gd name="T15" fmla="*/ 0 h 32"/>
                  <a:gd name="T16" fmla="*/ 36 w 36"/>
                  <a:gd name="T17" fmla="*/ 2 h 32"/>
                  <a:gd name="T18" fmla="*/ 34 w 36"/>
                  <a:gd name="T19" fmla="*/ 4 h 32"/>
                  <a:gd name="T20" fmla="*/ 34 w 36"/>
                  <a:gd name="T21" fmla="*/ 6 h 32"/>
                  <a:gd name="T22" fmla="*/ 30 w 36"/>
                  <a:gd name="T23" fmla="*/ 10 h 32"/>
                  <a:gd name="T24" fmla="*/ 32 w 36"/>
                  <a:gd name="T25" fmla="*/ 10 h 32"/>
                  <a:gd name="T26" fmla="*/ 34 w 36"/>
                  <a:gd name="T27" fmla="*/ 8 h 32"/>
                  <a:gd name="T28" fmla="*/ 36 w 36"/>
                  <a:gd name="T29" fmla="*/ 8 h 32"/>
                  <a:gd name="T30" fmla="*/ 34 w 36"/>
                  <a:gd name="T31" fmla="*/ 12 h 32"/>
                  <a:gd name="T32" fmla="*/ 28 w 36"/>
                  <a:gd name="T33" fmla="*/ 12 h 32"/>
                  <a:gd name="T34" fmla="*/ 28 w 36"/>
                  <a:gd name="T35" fmla="*/ 10 h 32"/>
                  <a:gd name="T36" fmla="*/ 24 w 36"/>
                  <a:gd name="T37" fmla="*/ 10 h 32"/>
                  <a:gd name="T38" fmla="*/ 24 w 36"/>
                  <a:gd name="T39" fmla="*/ 12 h 32"/>
                  <a:gd name="T40" fmla="*/ 20 w 36"/>
                  <a:gd name="T41" fmla="*/ 12 h 32"/>
                  <a:gd name="T42" fmla="*/ 20 w 36"/>
                  <a:gd name="T43" fmla="*/ 14 h 32"/>
                  <a:gd name="T44" fmla="*/ 16 w 36"/>
                  <a:gd name="T45" fmla="*/ 12 h 32"/>
                  <a:gd name="T46" fmla="*/ 2 w 36"/>
                  <a:gd name="T47" fmla="*/ 22 h 32"/>
                  <a:gd name="T48" fmla="*/ 6 w 36"/>
                  <a:gd name="T49" fmla="*/ 18 h 32"/>
                  <a:gd name="T50" fmla="*/ 12 w 36"/>
                  <a:gd name="T51" fmla="*/ 18 h 32"/>
                  <a:gd name="T52" fmla="*/ 16 w 36"/>
                  <a:gd name="T53" fmla="*/ 22 h 32"/>
                  <a:gd name="T54" fmla="*/ 18 w 36"/>
                  <a:gd name="T55" fmla="*/ 28 h 32"/>
                  <a:gd name="T56" fmla="*/ 14 w 36"/>
                  <a:gd name="T57" fmla="*/ 30 h 32"/>
                  <a:gd name="T58" fmla="*/ 10 w 36"/>
                  <a:gd name="T59" fmla="*/ 30 h 32"/>
                  <a:gd name="T60" fmla="*/ 8 w 36"/>
                  <a:gd name="T61" fmla="*/ 32 h 32"/>
                  <a:gd name="T62" fmla="*/ 4 w 36"/>
                  <a:gd name="T63" fmla="*/ 32 h 32"/>
                  <a:gd name="T64" fmla="*/ 0 w 36"/>
                  <a:gd name="T65" fmla="*/ 28 h 32"/>
                  <a:gd name="T66" fmla="*/ 0 w 36"/>
                  <a:gd name="T67" fmla="*/ 26 h 32"/>
                  <a:gd name="T68" fmla="*/ 2 w 36"/>
                  <a:gd name="T69" fmla="*/ 26 h 32"/>
                  <a:gd name="T70" fmla="*/ 2 w 36"/>
                  <a:gd name="T71" fmla="*/ 2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36" h="32">
                    <a:moveTo>
                      <a:pt x="16" y="12"/>
                    </a:moveTo>
                    <a:lnTo>
                      <a:pt x="18" y="6"/>
                    </a:lnTo>
                    <a:lnTo>
                      <a:pt x="22" y="6"/>
                    </a:lnTo>
                    <a:lnTo>
                      <a:pt x="24" y="6"/>
                    </a:lnTo>
                    <a:lnTo>
                      <a:pt x="28" y="6"/>
                    </a:lnTo>
                    <a:lnTo>
                      <a:pt x="30" y="4"/>
                    </a:lnTo>
                    <a:lnTo>
                      <a:pt x="32" y="4"/>
                    </a:lnTo>
                    <a:lnTo>
                      <a:pt x="36" y="0"/>
                    </a:lnTo>
                    <a:lnTo>
                      <a:pt x="36" y="2"/>
                    </a:lnTo>
                    <a:lnTo>
                      <a:pt x="34" y="4"/>
                    </a:lnTo>
                    <a:lnTo>
                      <a:pt x="34" y="6"/>
                    </a:lnTo>
                    <a:lnTo>
                      <a:pt x="30" y="10"/>
                    </a:lnTo>
                    <a:lnTo>
                      <a:pt x="32" y="10"/>
                    </a:lnTo>
                    <a:lnTo>
                      <a:pt x="34" y="8"/>
                    </a:lnTo>
                    <a:lnTo>
                      <a:pt x="36" y="8"/>
                    </a:lnTo>
                    <a:lnTo>
                      <a:pt x="34" y="12"/>
                    </a:lnTo>
                    <a:lnTo>
                      <a:pt x="28" y="12"/>
                    </a:lnTo>
                    <a:lnTo>
                      <a:pt x="28" y="10"/>
                    </a:lnTo>
                    <a:lnTo>
                      <a:pt x="24" y="10"/>
                    </a:lnTo>
                    <a:lnTo>
                      <a:pt x="24" y="12"/>
                    </a:lnTo>
                    <a:lnTo>
                      <a:pt x="20" y="12"/>
                    </a:lnTo>
                    <a:lnTo>
                      <a:pt x="20" y="14"/>
                    </a:lnTo>
                    <a:lnTo>
                      <a:pt x="16" y="12"/>
                    </a:lnTo>
                    <a:close/>
                    <a:moveTo>
                      <a:pt x="2" y="22"/>
                    </a:moveTo>
                    <a:lnTo>
                      <a:pt x="6" y="18"/>
                    </a:lnTo>
                    <a:lnTo>
                      <a:pt x="12" y="18"/>
                    </a:lnTo>
                    <a:lnTo>
                      <a:pt x="16" y="22"/>
                    </a:lnTo>
                    <a:lnTo>
                      <a:pt x="18" y="28"/>
                    </a:lnTo>
                    <a:lnTo>
                      <a:pt x="14" y="30"/>
                    </a:lnTo>
                    <a:lnTo>
                      <a:pt x="10" y="30"/>
                    </a:lnTo>
                    <a:lnTo>
                      <a:pt x="8" y="32"/>
                    </a:lnTo>
                    <a:lnTo>
                      <a:pt x="4" y="32"/>
                    </a:lnTo>
                    <a:lnTo>
                      <a:pt x="0" y="28"/>
                    </a:lnTo>
                    <a:lnTo>
                      <a:pt x="0" y="26"/>
                    </a:lnTo>
                    <a:lnTo>
                      <a:pt x="2" y="26"/>
                    </a:lnTo>
                    <a:lnTo>
                      <a:pt x="2" y="22"/>
                    </a:lnTo>
                    <a:close/>
                  </a:path>
                </a:pathLst>
              </a:custGeom>
              <a:grpFill/>
              <a:ln w="6350">
                <a:solidFill>
                  <a:srgbClr val="202E50"/>
                </a:solidFill>
              </a:ln>
            </p:spPr>
            <p:txBody>
              <a:bodyPr vert="horz" wrap="square" lIns="14645" tIns="7323" rIns="14645" bIns="7323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00095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00190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00285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00381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0476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600571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700666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800761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561710"/>
                <a:endParaRPr lang="en-US" sz="1106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44" name="Cambodia">
                <a:extLst>
                  <a:ext uri="{FF2B5EF4-FFF2-40B4-BE49-F238E27FC236}">
                    <a16:creationId xmlns:a16="http://schemas.microsoft.com/office/drawing/2014/main" id="{783848CC-ED7B-4C0E-81C4-249E540786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31389" y="4065487"/>
                <a:ext cx="122487" cy="107176"/>
              </a:xfrm>
              <a:custGeom>
                <a:avLst/>
                <a:gdLst>
                  <a:gd name="T0" fmla="*/ 30 w 64"/>
                  <a:gd name="T1" fmla="*/ 54 h 56"/>
                  <a:gd name="T2" fmla="*/ 34 w 64"/>
                  <a:gd name="T3" fmla="*/ 50 h 56"/>
                  <a:gd name="T4" fmla="*/ 38 w 64"/>
                  <a:gd name="T5" fmla="*/ 50 h 56"/>
                  <a:gd name="T6" fmla="*/ 46 w 64"/>
                  <a:gd name="T7" fmla="*/ 50 h 56"/>
                  <a:gd name="T8" fmla="*/ 50 w 64"/>
                  <a:gd name="T9" fmla="*/ 52 h 56"/>
                  <a:gd name="T10" fmla="*/ 50 w 64"/>
                  <a:gd name="T11" fmla="*/ 48 h 56"/>
                  <a:gd name="T12" fmla="*/ 44 w 64"/>
                  <a:gd name="T13" fmla="*/ 44 h 56"/>
                  <a:gd name="T14" fmla="*/ 46 w 64"/>
                  <a:gd name="T15" fmla="*/ 38 h 56"/>
                  <a:gd name="T16" fmla="*/ 52 w 64"/>
                  <a:gd name="T17" fmla="*/ 36 h 56"/>
                  <a:gd name="T18" fmla="*/ 60 w 64"/>
                  <a:gd name="T19" fmla="*/ 32 h 56"/>
                  <a:gd name="T20" fmla="*/ 62 w 64"/>
                  <a:gd name="T21" fmla="*/ 30 h 56"/>
                  <a:gd name="T22" fmla="*/ 62 w 64"/>
                  <a:gd name="T23" fmla="*/ 24 h 56"/>
                  <a:gd name="T24" fmla="*/ 62 w 64"/>
                  <a:gd name="T25" fmla="*/ 18 h 56"/>
                  <a:gd name="T26" fmla="*/ 62 w 64"/>
                  <a:gd name="T27" fmla="*/ 8 h 56"/>
                  <a:gd name="T28" fmla="*/ 58 w 64"/>
                  <a:gd name="T29" fmla="*/ 4 h 56"/>
                  <a:gd name="T30" fmla="*/ 54 w 64"/>
                  <a:gd name="T31" fmla="*/ 2 h 56"/>
                  <a:gd name="T32" fmla="*/ 50 w 64"/>
                  <a:gd name="T33" fmla="*/ 0 h 56"/>
                  <a:gd name="T34" fmla="*/ 44 w 64"/>
                  <a:gd name="T35" fmla="*/ 4 h 56"/>
                  <a:gd name="T36" fmla="*/ 46 w 64"/>
                  <a:gd name="T37" fmla="*/ 8 h 56"/>
                  <a:gd name="T38" fmla="*/ 48 w 64"/>
                  <a:gd name="T39" fmla="*/ 12 h 56"/>
                  <a:gd name="T40" fmla="*/ 42 w 64"/>
                  <a:gd name="T41" fmla="*/ 8 h 56"/>
                  <a:gd name="T42" fmla="*/ 36 w 64"/>
                  <a:gd name="T43" fmla="*/ 6 h 56"/>
                  <a:gd name="T44" fmla="*/ 32 w 64"/>
                  <a:gd name="T45" fmla="*/ 4 h 56"/>
                  <a:gd name="T46" fmla="*/ 26 w 64"/>
                  <a:gd name="T47" fmla="*/ 2 h 56"/>
                  <a:gd name="T48" fmla="*/ 22 w 64"/>
                  <a:gd name="T49" fmla="*/ 2 h 56"/>
                  <a:gd name="T50" fmla="*/ 16 w 64"/>
                  <a:gd name="T51" fmla="*/ 2 h 56"/>
                  <a:gd name="T52" fmla="*/ 8 w 64"/>
                  <a:gd name="T53" fmla="*/ 4 h 56"/>
                  <a:gd name="T54" fmla="*/ 2 w 64"/>
                  <a:gd name="T55" fmla="*/ 8 h 56"/>
                  <a:gd name="T56" fmla="*/ 0 w 64"/>
                  <a:gd name="T57" fmla="*/ 14 h 56"/>
                  <a:gd name="T58" fmla="*/ 0 w 64"/>
                  <a:gd name="T59" fmla="*/ 24 h 56"/>
                  <a:gd name="T60" fmla="*/ 4 w 64"/>
                  <a:gd name="T61" fmla="*/ 28 h 56"/>
                  <a:gd name="T62" fmla="*/ 2 w 64"/>
                  <a:gd name="T63" fmla="*/ 34 h 56"/>
                  <a:gd name="T64" fmla="*/ 4 w 64"/>
                  <a:gd name="T65" fmla="*/ 36 h 56"/>
                  <a:gd name="T66" fmla="*/ 6 w 64"/>
                  <a:gd name="T67" fmla="*/ 40 h 56"/>
                  <a:gd name="T68" fmla="*/ 8 w 64"/>
                  <a:gd name="T69" fmla="*/ 44 h 56"/>
                  <a:gd name="T70" fmla="*/ 10 w 64"/>
                  <a:gd name="T71" fmla="*/ 46 h 56"/>
                  <a:gd name="T72" fmla="*/ 10 w 64"/>
                  <a:gd name="T73" fmla="*/ 50 h 56"/>
                  <a:gd name="T74" fmla="*/ 14 w 64"/>
                  <a:gd name="T75" fmla="*/ 50 h 56"/>
                  <a:gd name="T76" fmla="*/ 14 w 64"/>
                  <a:gd name="T77" fmla="*/ 48 h 56"/>
                  <a:gd name="T78" fmla="*/ 16 w 64"/>
                  <a:gd name="T79" fmla="*/ 46 h 56"/>
                  <a:gd name="T80" fmla="*/ 18 w 64"/>
                  <a:gd name="T81" fmla="*/ 50 h 56"/>
                  <a:gd name="T82" fmla="*/ 16 w 64"/>
                  <a:gd name="T83" fmla="*/ 54 h 56"/>
                  <a:gd name="T84" fmla="*/ 18 w 64"/>
                  <a:gd name="T85" fmla="*/ 56 h 56"/>
                  <a:gd name="T86" fmla="*/ 20 w 64"/>
                  <a:gd name="T87" fmla="*/ 54 h 56"/>
                  <a:gd name="T88" fmla="*/ 22 w 64"/>
                  <a:gd name="T89" fmla="*/ 54 h 56"/>
                  <a:gd name="T90" fmla="*/ 26 w 64"/>
                  <a:gd name="T91" fmla="*/ 54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64" h="56">
                    <a:moveTo>
                      <a:pt x="28" y="56"/>
                    </a:moveTo>
                    <a:lnTo>
                      <a:pt x="30" y="54"/>
                    </a:lnTo>
                    <a:lnTo>
                      <a:pt x="32" y="52"/>
                    </a:lnTo>
                    <a:lnTo>
                      <a:pt x="34" y="50"/>
                    </a:lnTo>
                    <a:lnTo>
                      <a:pt x="36" y="50"/>
                    </a:lnTo>
                    <a:lnTo>
                      <a:pt x="38" y="50"/>
                    </a:lnTo>
                    <a:lnTo>
                      <a:pt x="44" y="48"/>
                    </a:lnTo>
                    <a:lnTo>
                      <a:pt x="46" y="50"/>
                    </a:lnTo>
                    <a:lnTo>
                      <a:pt x="46" y="52"/>
                    </a:lnTo>
                    <a:lnTo>
                      <a:pt x="50" y="52"/>
                    </a:lnTo>
                    <a:lnTo>
                      <a:pt x="48" y="50"/>
                    </a:lnTo>
                    <a:lnTo>
                      <a:pt x="50" y="48"/>
                    </a:lnTo>
                    <a:lnTo>
                      <a:pt x="48" y="44"/>
                    </a:lnTo>
                    <a:lnTo>
                      <a:pt x="44" y="44"/>
                    </a:lnTo>
                    <a:lnTo>
                      <a:pt x="44" y="40"/>
                    </a:lnTo>
                    <a:lnTo>
                      <a:pt x="46" y="38"/>
                    </a:lnTo>
                    <a:lnTo>
                      <a:pt x="52" y="38"/>
                    </a:lnTo>
                    <a:lnTo>
                      <a:pt x="52" y="36"/>
                    </a:lnTo>
                    <a:lnTo>
                      <a:pt x="56" y="34"/>
                    </a:lnTo>
                    <a:lnTo>
                      <a:pt x="60" y="32"/>
                    </a:lnTo>
                    <a:lnTo>
                      <a:pt x="60" y="30"/>
                    </a:lnTo>
                    <a:lnTo>
                      <a:pt x="62" y="30"/>
                    </a:lnTo>
                    <a:lnTo>
                      <a:pt x="64" y="26"/>
                    </a:lnTo>
                    <a:lnTo>
                      <a:pt x="62" y="24"/>
                    </a:lnTo>
                    <a:lnTo>
                      <a:pt x="64" y="20"/>
                    </a:lnTo>
                    <a:lnTo>
                      <a:pt x="62" y="18"/>
                    </a:lnTo>
                    <a:lnTo>
                      <a:pt x="64" y="14"/>
                    </a:lnTo>
                    <a:lnTo>
                      <a:pt x="62" y="8"/>
                    </a:lnTo>
                    <a:lnTo>
                      <a:pt x="60" y="8"/>
                    </a:lnTo>
                    <a:lnTo>
                      <a:pt x="58" y="4"/>
                    </a:lnTo>
                    <a:lnTo>
                      <a:pt x="56" y="4"/>
                    </a:lnTo>
                    <a:lnTo>
                      <a:pt x="54" y="2"/>
                    </a:lnTo>
                    <a:lnTo>
                      <a:pt x="52" y="2"/>
                    </a:lnTo>
                    <a:lnTo>
                      <a:pt x="50" y="0"/>
                    </a:lnTo>
                    <a:lnTo>
                      <a:pt x="46" y="0"/>
                    </a:lnTo>
                    <a:lnTo>
                      <a:pt x="44" y="4"/>
                    </a:lnTo>
                    <a:lnTo>
                      <a:pt x="48" y="6"/>
                    </a:lnTo>
                    <a:lnTo>
                      <a:pt x="46" y="8"/>
                    </a:lnTo>
                    <a:lnTo>
                      <a:pt x="48" y="10"/>
                    </a:lnTo>
                    <a:lnTo>
                      <a:pt x="48" y="12"/>
                    </a:lnTo>
                    <a:lnTo>
                      <a:pt x="44" y="10"/>
                    </a:lnTo>
                    <a:lnTo>
                      <a:pt x="42" y="8"/>
                    </a:lnTo>
                    <a:lnTo>
                      <a:pt x="38" y="8"/>
                    </a:lnTo>
                    <a:lnTo>
                      <a:pt x="36" y="6"/>
                    </a:lnTo>
                    <a:lnTo>
                      <a:pt x="34" y="4"/>
                    </a:lnTo>
                    <a:lnTo>
                      <a:pt x="32" y="4"/>
                    </a:lnTo>
                    <a:lnTo>
                      <a:pt x="30" y="2"/>
                    </a:lnTo>
                    <a:lnTo>
                      <a:pt x="26" y="2"/>
                    </a:lnTo>
                    <a:lnTo>
                      <a:pt x="24" y="2"/>
                    </a:lnTo>
                    <a:lnTo>
                      <a:pt x="22" y="2"/>
                    </a:lnTo>
                    <a:lnTo>
                      <a:pt x="18" y="4"/>
                    </a:lnTo>
                    <a:lnTo>
                      <a:pt x="16" y="2"/>
                    </a:lnTo>
                    <a:lnTo>
                      <a:pt x="14" y="2"/>
                    </a:lnTo>
                    <a:lnTo>
                      <a:pt x="8" y="4"/>
                    </a:lnTo>
                    <a:lnTo>
                      <a:pt x="4" y="4"/>
                    </a:lnTo>
                    <a:lnTo>
                      <a:pt x="2" y="8"/>
                    </a:lnTo>
                    <a:lnTo>
                      <a:pt x="2" y="12"/>
                    </a:lnTo>
                    <a:lnTo>
                      <a:pt x="0" y="14"/>
                    </a:lnTo>
                    <a:lnTo>
                      <a:pt x="0" y="18"/>
                    </a:lnTo>
                    <a:lnTo>
                      <a:pt x="0" y="24"/>
                    </a:lnTo>
                    <a:lnTo>
                      <a:pt x="2" y="24"/>
                    </a:lnTo>
                    <a:lnTo>
                      <a:pt x="4" y="28"/>
                    </a:lnTo>
                    <a:lnTo>
                      <a:pt x="4" y="32"/>
                    </a:lnTo>
                    <a:lnTo>
                      <a:pt x="2" y="34"/>
                    </a:lnTo>
                    <a:lnTo>
                      <a:pt x="2" y="34"/>
                    </a:lnTo>
                    <a:lnTo>
                      <a:pt x="4" y="36"/>
                    </a:lnTo>
                    <a:lnTo>
                      <a:pt x="4" y="38"/>
                    </a:lnTo>
                    <a:lnTo>
                      <a:pt x="6" y="40"/>
                    </a:lnTo>
                    <a:lnTo>
                      <a:pt x="6" y="42"/>
                    </a:lnTo>
                    <a:lnTo>
                      <a:pt x="8" y="44"/>
                    </a:lnTo>
                    <a:lnTo>
                      <a:pt x="8" y="44"/>
                    </a:lnTo>
                    <a:lnTo>
                      <a:pt x="10" y="46"/>
                    </a:lnTo>
                    <a:lnTo>
                      <a:pt x="10" y="48"/>
                    </a:lnTo>
                    <a:lnTo>
                      <a:pt x="10" y="50"/>
                    </a:lnTo>
                    <a:lnTo>
                      <a:pt x="12" y="50"/>
                    </a:lnTo>
                    <a:lnTo>
                      <a:pt x="14" y="50"/>
                    </a:lnTo>
                    <a:lnTo>
                      <a:pt x="14" y="50"/>
                    </a:lnTo>
                    <a:lnTo>
                      <a:pt x="14" y="48"/>
                    </a:lnTo>
                    <a:lnTo>
                      <a:pt x="16" y="48"/>
                    </a:lnTo>
                    <a:lnTo>
                      <a:pt x="16" y="46"/>
                    </a:lnTo>
                    <a:lnTo>
                      <a:pt x="16" y="48"/>
                    </a:lnTo>
                    <a:lnTo>
                      <a:pt x="18" y="50"/>
                    </a:lnTo>
                    <a:lnTo>
                      <a:pt x="18" y="52"/>
                    </a:lnTo>
                    <a:lnTo>
                      <a:pt x="16" y="54"/>
                    </a:lnTo>
                    <a:lnTo>
                      <a:pt x="16" y="54"/>
                    </a:lnTo>
                    <a:lnTo>
                      <a:pt x="18" y="56"/>
                    </a:lnTo>
                    <a:lnTo>
                      <a:pt x="18" y="56"/>
                    </a:lnTo>
                    <a:lnTo>
                      <a:pt x="20" y="54"/>
                    </a:lnTo>
                    <a:lnTo>
                      <a:pt x="22" y="52"/>
                    </a:lnTo>
                    <a:lnTo>
                      <a:pt x="22" y="54"/>
                    </a:lnTo>
                    <a:lnTo>
                      <a:pt x="24" y="54"/>
                    </a:lnTo>
                    <a:lnTo>
                      <a:pt x="26" y="54"/>
                    </a:lnTo>
                    <a:lnTo>
                      <a:pt x="28" y="56"/>
                    </a:lnTo>
                    <a:close/>
                  </a:path>
                </a:pathLst>
              </a:custGeom>
              <a:grpFill/>
              <a:ln w="6350">
                <a:solidFill>
                  <a:srgbClr val="202E50"/>
                </a:solidFill>
                <a:round/>
                <a:headEnd/>
                <a:tailEnd/>
              </a:ln>
            </p:spPr>
            <p:txBody>
              <a:bodyPr vert="horz" wrap="square" lIns="14645" tIns="7323" rIns="14645" bIns="7323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00095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00190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00285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00381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0476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600571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700666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800761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561710"/>
                <a:endParaRPr lang="en-US" sz="1106">
                  <a:solidFill>
                    <a:srgbClr val="FFFFFF"/>
                  </a:solidFill>
                  <a:latin typeface="Segoe UI"/>
                </a:endParaRPr>
              </a:p>
            </p:txBody>
          </p:sp>
          <p:grpSp>
            <p:nvGrpSpPr>
              <p:cNvPr id="345" name="Brunei">
                <a:extLst>
                  <a:ext uri="{FF2B5EF4-FFF2-40B4-BE49-F238E27FC236}">
                    <a16:creationId xmlns:a16="http://schemas.microsoft.com/office/drawing/2014/main" id="{FCF3609E-AD7B-4C12-9C61-995A62610606}"/>
                  </a:ext>
                </a:extLst>
              </p:cNvPr>
              <p:cNvGrpSpPr/>
              <p:nvPr/>
            </p:nvGrpSpPr>
            <p:grpSpPr>
              <a:xfrm>
                <a:off x="8614641" y="4306633"/>
                <a:ext cx="30622" cy="22966"/>
                <a:chOff x="8614641" y="4306633"/>
                <a:chExt cx="30622" cy="22966"/>
              </a:xfrm>
              <a:grpFill/>
            </p:grpSpPr>
            <p:sp>
              <p:nvSpPr>
                <p:cNvPr id="350" name="Freeform 29">
                  <a:extLst>
                    <a:ext uri="{FF2B5EF4-FFF2-40B4-BE49-F238E27FC236}">
                      <a16:creationId xmlns:a16="http://schemas.microsoft.com/office/drawing/2014/main" id="{E05D4F37-03BC-4947-BC33-D156CB14513C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8618469" y="4306633"/>
                  <a:ext cx="26794" cy="22966"/>
                </a:xfrm>
                <a:custGeom>
                  <a:avLst/>
                  <a:gdLst>
                    <a:gd name="T0" fmla="*/ 0 w 14"/>
                    <a:gd name="T1" fmla="*/ 4 h 12"/>
                    <a:gd name="T2" fmla="*/ 2 w 14"/>
                    <a:gd name="T3" fmla="*/ 6 h 12"/>
                    <a:gd name="T4" fmla="*/ 2 w 14"/>
                    <a:gd name="T5" fmla="*/ 6 h 12"/>
                    <a:gd name="T6" fmla="*/ 4 w 14"/>
                    <a:gd name="T7" fmla="*/ 10 h 12"/>
                    <a:gd name="T8" fmla="*/ 8 w 14"/>
                    <a:gd name="T9" fmla="*/ 12 h 12"/>
                    <a:gd name="T10" fmla="*/ 8 w 14"/>
                    <a:gd name="T11" fmla="*/ 10 h 12"/>
                    <a:gd name="T12" fmla="*/ 8 w 14"/>
                    <a:gd name="T13" fmla="*/ 6 h 12"/>
                    <a:gd name="T14" fmla="*/ 10 w 14"/>
                    <a:gd name="T15" fmla="*/ 4 h 12"/>
                    <a:gd name="T16" fmla="*/ 10 w 14"/>
                    <a:gd name="T17" fmla="*/ 2 h 12"/>
                    <a:gd name="T18" fmla="*/ 10 w 14"/>
                    <a:gd name="T19" fmla="*/ 2 h 12"/>
                    <a:gd name="T20" fmla="*/ 10 w 14"/>
                    <a:gd name="T21" fmla="*/ 0 h 12"/>
                    <a:gd name="T22" fmla="*/ 8 w 14"/>
                    <a:gd name="T23" fmla="*/ 0 h 12"/>
                    <a:gd name="T24" fmla="*/ 4 w 14"/>
                    <a:gd name="T25" fmla="*/ 2 h 12"/>
                    <a:gd name="T26" fmla="*/ 0 w 14"/>
                    <a:gd name="T27" fmla="*/ 4 h 12"/>
                    <a:gd name="T28" fmla="*/ 0 w 14"/>
                    <a:gd name="T29" fmla="*/ 4 h 12"/>
                    <a:gd name="T30" fmla="*/ 10 w 14"/>
                    <a:gd name="T31" fmla="*/ 4 h 12"/>
                    <a:gd name="T32" fmla="*/ 10 w 14"/>
                    <a:gd name="T33" fmla="*/ 6 h 12"/>
                    <a:gd name="T34" fmla="*/ 10 w 14"/>
                    <a:gd name="T35" fmla="*/ 8 h 12"/>
                    <a:gd name="T36" fmla="*/ 12 w 14"/>
                    <a:gd name="T37" fmla="*/ 10 h 12"/>
                    <a:gd name="T38" fmla="*/ 14 w 14"/>
                    <a:gd name="T39" fmla="*/ 8 h 12"/>
                    <a:gd name="T40" fmla="*/ 12 w 14"/>
                    <a:gd name="T41" fmla="*/ 4 h 12"/>
                    <a:gd name="T42" fmla="*/ 12 w 14"/>
                    <a:gd name="T43" fmla="*/ 2 h 12"/>
                    <a:gd name="T44" fmla="*/ 12 w 14"/>
                    <a:gd name="T45" fmla="*/ 4 h 12"/>
                    <a:gd name="T46" fmla="*/ 10 w 14"/>
                    <a:gd name="T47" fmla="*/ 4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14" h="12">
                      <a:moveTo>
                        <a:pt x="0" y="4"/>
                      </a:moveTo>
                      <a:lnTo>
                        <a:pt x="2" y="6"/>
                      </a:lnTo>
                      <a:lnTo>
                        <a:pt x="2" y="6"/>
                      </a:lnTo>
                      <a:lnTo>
                        <a:pt x="4" y="10"/>
                      </a:lnTo>
                      <a:lnTo>
                        <a:pt x="8" y="12"/>
                      </a:lnTo>
                      <a:lnTo>
                        <a:pt x="8" y="10"/>
                      </a:lnTo>
                      <a:lnTo>
                        <a:pt x="8" y="6"/>
                      </a:lnTo>
                      <a:lnTo>
                        <a:pt x="10" y="4"/>
                      </a:lnTo>
                      <a:lnTo>
                        <a:pt x="10" y="2"/>
                      </a:lnTo>
                      <a:lnTo>
                        <a:pt x="10" y="2"/>
                      </a:lnTo>
                      <a:lnTo>
                        <a:pt x="10" y="0"/>
                      </a:lnTo>
                      <a:lnTo>
                        <a:pt x="8" y="0"/>
                      </a:lnTo>
                      <a:lnTo>
                        <a:pt x="4" y="2"/>
                      </a:lnTo>
                      <a:lnTo>
                        <a:pt x="0" y="4"/>
                      </a:lnTo>
                      <a:lnTo>
                        <a:pt x="0" y="4"/>
                      </a:lnTo>
                      <a:close/>
                      <a:moveTo>
                        <a:pt x="10" y="4"/>
                      </a:moveTo>
                      <a:lnTo>
                        <a:pt x="10" y="6"/>
                      </a:lnTo>
                      <a:lnTo>
                        <a:pt x="10" y="8"/>
                      </a:lnTo>
                      <a:lnTo>
                        <a:pt x="12" y="10"/>
                      </a:lnTo>
                      <a:lnTo>
                        <a:pt x="14" y="8"/>
                      </a:lnTo>
                      <a:lnTo>
                        <a:pt x="12" y="4"/>
                      </a:lnTo>
                      <a:lnTo>
                        <a:pt x="12" y="2"/>
                      </a:lnTo>
                      <a:lnTo>
                        <a:pt x="12" y="4"/>
                      </a:lnTo>
                      <a:lnTo>
                        <a:pt x="10" y="4"/>
                      </a:lnTo>
                      <a:close/>
                    </a:path>
                  </a:pathLst>
                </a:custGeom>
                <a:grpFill/>
                <a:ln w="6350">
                  <a:solidFill>
                    <a:srgbClr val="202E50"/>
                  </a:solidFill>
                  <a:round/>
                  <a:headEnd/>
                  <a:tailEnd/>
                </a:ln>
              </p:spPr>
              <p:txBody>
                <a:bodyPr vert="horz" wrap="square" lIns="14645" tIns="7323" rIns="14645" bIns="7323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100095" rtl="0" eaLnBrk="1" latinLnBrk="0" hangingPunct="1">
                    <a:defRPr sz="394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100095" algn="l" defTabSz="100095" rtl="0" eaLnBrk="1" latinLnBrk="0" hangingPunct="1">
                    <a:defRPr sz="394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200190" algn="l" defTabSz="100095" rtl="0" eaLnBrk="1" latinLnBrk="0" hangingPunct="1">
                    <a:defRPr sz="394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300285" algn="l" defTabSz="100095" rtl="0" eaLnBrk="1" latinLnBrk="0" hangingPunct="1">
                    <a:defRPr sz="394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400381" algn="l" defTabSz="100095" rtl="0" eaLnBrk="1" latinLnBrk="0" hangingPunct="1">
                    <a:defRPr sz="394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500476" algn="l" defTabSz="100095" rtl="0" eaLnBrk="1" latinLnBrk="0" hangingPunct="1">
                    <a:defRPr sz="394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600571" algn="l" defTabSz="100095" rtl="0" eaLnBrk="1" latinLnBrk="0" hangingPunct="1">
                    <a:defRPr sz="394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700666" algn="l" defTabSz="100095" rtl="0" eaLnBrk="1" latinLnBrk="0" hangingPunct="1">
                    <a:defRPr sz="394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800761" algn="l" defTabSz="100095" rtl="0" eaLnBrk="1" latinLnBrk="0" hangingPunct="1">
                    <a:defRPr sz="394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561710"/>
                  <a:endParaRPr lang="en-US" sz="1106">
                    <a:solidFill>
                      <a:srgbClr val="FFFFFF"/>
                    </a:solidFill>
                    <a:latin typeface="Segoe UI"/>
                  </a:endParaRPr>
                </a:p>
              </p:txBody>
            </p:sp>
            <p:sp>
              <p:nvSpPr>
                <p:cNvPr id="351" name="Brunei">
                  <a:extLst>
                    <a:ext uri="{FF2B5EF4-FFF2-40B4-BE49-F238E27FC236}">
                      <a16:creationId xmlns:a16="http://schemas.microsoft.com/office/drawing/2014/main" id="{6B7E9FDB-6AE7-4653-A2B6-2B957E7FE3C4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8614641" y="4306633"/>
                  <a:ext cx="19139" cy="3828"/>
                </a:xfrm>
                <a:custGeom>
                  <a:avLst/>
                  <a:gdLst>
                    <a:gd name="T0" fmla="*/ 2 w 10"/>
                    <a:gd name="T1" fmla="*/ 0 h 2"/>
                    <a:gd name="T2" fmla="*/ 2 w 10"/>
                    <a:gd name="T3" fmla="*/ 0 h 2"/>
                    <a:gd name="T4" fmla="*/ 2 w 10"/>
                    <a:gd name="T5" fmla="*/ 2 h 2"/>
                    <a:gd name="T6" fmla="*/ 2 w 10"/>
                    <a:gd name="T7" fmla="*/ 2 h 2"/>
                    <a:gd name="T8" fmla="*/ 2 w 10"/>
                    <a:gd name="T9" fmla="*/ 2 h 2"/>
                    <a:gd name="T10" fmla="*/ 0 w 10"/>
                    <a:gd name="T11" fmla="*/ 2 h 2"/>
                    <a:gd name="T12" fmla="*/ 2 w 10"/>
                    <a:gd name="T13" fmla="*/ 2 h 2"/>
                    <a:gd name="T14" fmla="*/ 2 w 10"/>
                    <a:gd name="T15" fmla="*/ 2 h 2"/>
                    <a:gd name="T16" fmla="*/ 2 w 10"/>
                    <a:gd name="T17" fmla="*/ 0 h 2"/>
                    <a:gd name="T18" fmla="*/ 0 w 10"/>
                    <a:gd name="T19" fmla="*/ 2 h 2"/>
                    <a:gd name="T20" fmla="*/ 2 w 10"/>
                    <a:gd name="T21" fmla="*/ 2 h 2"/>
                    <a:gd name="T22" fmla="*/ 2 w 10"/>
                    <a:gd name="T23" fmla="*/ 2 h 2"/>
                    <a:gd name="T24" fmla="*/ 2 w 10"/>
                    <a:gd name="T25" fmla="*/ 2 h 2"/>
                    <a:gd name="T26" fmla="*/ 2 w 10"/>
                    <a:gd name="T27" fmla="*/ 2 h 2"/>
                    <a:gd name="T28" fmla="*/ 4 w 10"/>
                    <a:gd name="T29" fmla="*/ 0 h 2"/>
                    <a:gd name="T30" fmla="*/ 4 w 10"/>
                    <a:gd name="T31" fmla="*/ 0 h 2"/>
                    <a:gd name="T32" fmla="*/ 4 w 10"/>
                    <a:gd name="T33" fmla="*/ 2 h 2"/>
                    <a:gd name="T34" fmla="*/ 4 w 10"/>
                    <a:gd name="T35" fmla="*/ 2 h 2"/>
                    <a:gd name="T36" fmla="*/ 4 w 10"/>
                    <a:gd name="T37" fmla="*/ 2 h 2"/>
                    <a:gd name="T38" fmla="*/ 4 w 10"/>
                    <a:gd name="T39" fmla="*/ 2 h 2"/>
                    <a:gd name="T40" fmla="*/ 2 w 10"/>
                    <a:gd name="T41" fmla="*/ 2 h 2"/>
                    <a:gd name="T42" fmla="*/ 2 w 10"/>
                    <a:gd name="T43" fmla="*/ 2 h 2"/>
                    <a:gd name="T44" fmla="*/ 4 w 10"/>
                    <a:gd name="T45" fmla="*/ 2 h 2"/>
                    <a:gd name="T46" fmla="*/ 4 w 10"/>
                    <a:gd name="T47" fmla="*/ 2 h 2"/>
                    <a:gd name="T48" fmla="*/ 2 w 10"/>
                    <a:gd name="T49" fmla="*/ 0 h 2"/>
                    <a:gd name="T50" fmla="*/ 6 w 10"/>
                    <a:gd name="T51" fmla="*/ 0 h 2"/>
                    <a:gd name="T52" fmla="*/ 6 w 10"/>
                    <a:gd name="T53" fmla="*/ 2 h 2"/>
                    <a:gd name="T54" fmla="*/ 6 w 10"/>
                    <a:gd name="T55" fmla="*/ 2 h 2"/>
                    <a:gd name="T56" fmla="*/ 4 w 10"/>
                    <a:gd name="T57" fmla="*/ 2 h 2"/>
                    <a:gd name="T58" fmla="*/ 4 w 10"/>
                    <a:gd name="T59" fmla="*/ 2 h 2"/>
                    <a:gd name="T60" fmla="*/ 4 w 10"/>
                    <a:gd name="T61" fmla="*/ 2 h 2"/>
                    <a:gd name="T62" fmla="*/ 4 w 10"/>
                    <a:gd name="T63" fmla="*/ 2 h 2"/>
                    <a:gd name="T64" fmla="*/ 6 w 10"/>
                    <a:gd name="T65" fmla="*/ 2 h 2"/>
                    <a:gd name="T66" fmla="*/ 6 w 10"/>
                    <a:gd name="T67" fmla="*/ 0 h 2"/>
                    <a:gd name="T68" fmla="*/ 6 w 10"/>
                    <a:gd name="T69" fmla="*/ 0 h 2"/>
                    <a:gd name="T70" fmla="*/ 6 w 10"/>
                    <a:gd name="T71" fmla="*/ 0 h 2"/>
                    <a:gd name="T72" fmla="*/ 6 w 10"/>
                    <a:gd name="T73" fmla="*/ 0 h 2"/>
                    <a:gd name="T74" fmla="*/ 8 w 10"/>
                    <a:gd name="T75" fmla="*/ 2 h 2"/>
                    <a:gd name="T76" fmla="*/ 8 w 10"/>
                    <a:gd name="T77" fmla="*/ 0 h 2"/>
                    <a:gd name="T78" fmla="*/ 8 w 10"/>
                    <a:gd name="T79" fmla="*/ 2 h 2"/>
                    <a:gd name="T80" fmla="*/ 8 w 10"/>
                    <a:gd name="T81" fmla="*/ 2 h 2"/>
                    <a:gd name="T82" fmla="*/ 8 w 10"/>
                    <a:gd name="T83" fmla="*/ 2 h 2"/>
                    <a:gd name="T84" fmla="*/ 10 w 10"/>
                    <a:gd name="T8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10" h="2">
                      <a:moveTo>
                        <a:pt x="0" y="2"/>
                      </a:moveTo>
                      <a:lnTo>
                        <a:pt x="0" y="0"/>
                      </a:lnTo>
                      <a:lnTo>
                        <a:pt x="2" y="0"/>
                      </a:lnTo>
                      <a:lnTo>
                        <a:pt x="2" y="0"/>
                      </a:lnTo>
                      <a:lnTo>
                        <a:pt x="2" y="0"/>
                      </a:lnTo>
                      <a:lnTo>
                        <a:pt x="2" y="0"/>
                      </a:lnTo>
                      <a:lnTo>
                        <a:pt x="2" y="2"/>
                      </a:lnTo>
                      <a:lnTo>
                        <a:pt x="2" y="2"/>
                      </a:lnTo>
                      <a:lnTo>
                        <a:pt x="2" y="2"/>
                      </a:lnTo>
                      <a:lnTo>
                        <a:pt x="2" y="2"/>
                      </a:lnTo>
                      <a:lnTo>
                        <a:pt x="2" y="2"/>
                      </a:lnTo>
                      <a:lnTo>
                        <a:pt x="2" y="2"/>
                      </a:lnTo>
                      <a:lnTo>
                        <a:pt x="2" y="2"/>
                      </a:lnTo>
                      <a:lnTo>
                        <a:pt x="2" y="2"/>
                      </a:lnTo>
                      <a:lnTo>
                        <a:pt x="2" y="2"/>
                      </a:lnTo>
                      <a:lnTo>
                        <a:pt x="2" y="2"/>
                      </a:lnTo>
                      <a:lnTo>
                        <a:pt x="2" y="2"/>
                      </a:lnTo>
                      <a:lnTo>
                        <a:pt x="0" y="2"/>
                      </a:lnTo>
                      <a:close/>
                      <a:moveTo>
                        <a:pt x="0" y="2"/>
                      </a:moveTo>
                      <a:lnTo>
                        <a:pt x="2" y="2"/>
                      </a:lnTo>
                      <a:lnTo>
                        <a:pt x="2" y="2"/>
                      </a:lnTo>
                      <a:lnTo>
                        <a:pt x="2" y="2"/>
                      </a:lnTo>
                      <a:lnTo>
                        <a:pt x="2" y="2"/>
                      </a:lnTo>
                      <a:lnTo>
                        <a:pt x="2" y="2"/>
                      </a:lnTo>
                      <a:lnTo>
                        <a:pt x="2" y="0"/>
                      </a:lnTo>
                      <a:lnTo>
                        <a:pt x="2" y="0"/>
                      </a:lnTo>
                      <a:lnTo>
                        <a:pt x="2" y="0"/>
                      </a:lnTo>
                      <a:lnTo>
                        <a:pt x="0" y="0"/>
                      </a:lnTo>
                      <a:lnTo>
                        <a:pt x="0" y="2"/>
                      </a:lnTo>
                      <a:close/>
                      <a:moveTo>
                        <a:pt x="0" y="2"/>
                      </a:moveTo>
                      <a:lnTo>
                        <a:pt x="2" y="2"/>
                      </a:lnTo>
                      <a:lnTo>
                        <a:pt x="2" y="2"/>
                      </a:lnTo>
                      <a:lnTo>
                        <a:pt x="2" y="2"/>
                      </a:lnTo>
                      <a:lnTo>
                        <a:pt x="2" y="2"/>
                      </a:lnTo>
                      <a:lnTo>
                        <a:pt x="2" y="2"/>
                      </a:lnTo>
                      <a:lnTo>
                        <a:pt x="2" y="2"/>
                      </a:lnTo>
                      <a:lnTo>
                        <a:pt x="2" y="2"/>
                      </a:lnTo>
                      <a:lnTo>
                        <a:pt x="2" y="2"/>
                      </a:lnTo>
                      <a:lnTo>
                        <a:pt x="2" y="2"/>
                      </a:lnTo>
                      <a:lnTo>
                        <a:pt x="0" y="2"/>
                      </a:lnTo>
                      <a:lnTo>
                        <a:pt x="0" y="2"/>
                      </a:lnTo>
                      <a:close/>
                      <a:moveTo>
                        <a:pt x="2" y="2"/>
                      </a:moveTo>
                      <a:lnTo>
                        <a:pt x="2" y="0"/>
                      </a:ln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2" y="2"/>
                      </a:lnTo>
                      <a:lnTo>
                        <a:pt x="2" y="2"/>
                      </a:lnTo>
                      <a:lnTo>
                        <a:pt x="2" y="2"/>
                      </a:lnTo>
                      <a:lnTo>
                        <a:pt x="2" y="2"/>
                      </a:lnTo>
                      <a:lnTo>
                        <a:pt x="2" y="2"/>
                      </a:lnTo>
                      <a:close/>
                      <a:moveTo>
                        <a:pt x="2" y="2"/>
                      </a:move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2" y="0"/>
                      </a:lnTo>
                      <a:lnTo>
                        <a:pt x="2" y="2"/>
                      </a:lnTo>
                      <a:close/>
                      <a:moveTo>
                        <a:pt x="6" y="0"/>
                      </a:moveTo>
                      <a:lnTo>
                        <a:pt x="6" y="0"/>
                      </a:lnTo>
                      <a:lnTo>
                        <a:pt x="6" y="2"/>
                      </a:lnTo>
                      <a:lnTo>
                        <a:pt x="6" y="2"/>
                      </a:lnTo>
                      <a:lnTo>
                        <a:pt x="6" y="2"/>
                      </a:lnTo>
                      <a:lnTo>
                        <a:pt x="6" y="2"/>
                      </a:lnTo>
                      <a:lnTo>
                        <a:pt x="6" y="2"/>
                      </a:lnTo>
                      <a:lnTo>
                        <a:pt x="6" y="2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6" y="2"/>
                      </a:lnTo>
                      <a:lnTo>
                        <a:pt x="6" y="2"/>
                      </a:lnTo>
                      <a:lnTo>
                        <a:pt x="6" y="2"/>
                      </a:lnTo>
                      <a:lnTo>
                        <a:pt x="6" y="0"/>
                      </a:lnTo>
                      <a:close/>
                      <a:moveTo>
                        <a:pt x="6" y="2"/>
                      </a:move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6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6" y="2"/>
                      </a:lnTo>
                      <a:lnTo>
                        <a:pt x="6" y="2"/>
                      </a:lnTo>
                      <a:lnTo>
                        <a:pt x="6" y="0"/>
                      </a:lnTo>
                      <a:lnTo>
                        <a:pt x="6" y="2"/>
                      </a:lnTo>
                      <a:lnTo>
                        <a:pt x="6" y="2"/>
                      </a:lnTo>
                      <a:close/>
                      <a:moveTo>
                        <a:pt x="8" y="2"/>
                      </a:move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8" y="2"/>
                      </a:lnTo>
                      <a:lnTo>
                        <a:pt x="8" y="2"/>
                      </a:lnTo>
                      <a:lnTo>
                        <a:pt x="8" y="2"/>
                      </a:lnTo>
                      <a:lnTo>
                        <a:pt x="8" y="2"/>
                      </a:lnTo>
                      <a:lnTo>
                        <a:pt x="8" y="2"/>
                      </a:lnTo>
                      <a:lnTo>
                        <a:pt x="8" y="2"/>
                      </a:lnTo>
                      <a:lnTo>
                        <a:pt x="8" y="2"/>
                      </a:lnTo>
                      <a:lnTo>
                        <a:pt x="8" y="2"/>
                      </a:lnTo>
                      <a:close/>
                      <a:moveTo>
                        <a:pt x="10" y="2"/>
                      </a:moveTo>
                      <a:lnTo>
                        <a:pt x="10" y="0"/>
                      </a:lnTo>
                      <a:lnTo>
                        <a:pt x="10" y="0"/>
                      </a:lnTo>
                      <a:lnTo>
                        <a:pt x="10" y="2"/>
                      </a:lnTo>
                      <a:lnTo>
                        <a:pt x="10" y="2"/>
                      </a:lnTo>
                      <a:close/>
                    </a:path>
                  </a:pathLst>
                </a:custGeom>
                <a:grpFill/>
                <a:ln w="6350">
                  <a:solidFill>
                    <a:srgbClr val="202E50"/>
                  </a:solidFill>
                  <a:round/>
                  <a:headEnd/>
                  <a:tailEnd/>
                </a:ln>
              </p:spPr>
              <p:txBody>
                <a:bodyPr vert="horz" wrap="square" lIns="14645" tIns="7323" rIns="14645" bIns="7323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100095" rtl="0" eaLnBrk="1" latinLnBrk="0" hangingPunct="1">
                    <a:defRPr sz="394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100095" algn="l" defTabSz="100095" rtl="0" eaLnBrk="1" latinLnBrk="0" hangingPunct="1">
                    <a:defRPr sz="394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200190" algn="l" defTabSz="100095" rtl="0" eaLnBrk="1" latinLnBrk="0" hangingPunct="1">
                    <a:defRPr sz="394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300285" algn="l" defTabSz="100095" rtl="0" eaLnBrk="1" latinLnBrk="0" hangingPunct="1">
                    <a:defRPr sz="394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400381" algn="l" defTabSz="100095" rtl="0" eaLnBrk="1" latinLnBrk="0" hangingPunct="1">
                    <a:defRPr sz="394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500476" algn="l" defTabSz="100095" rtl="0" eaLnBrk="1" latinLnBrk="0" hangingPunct="1">
                    <a:defRPr sz="394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600571" algn="l" defTabSz="100095" rtl="0" eaLnBrk="1" latinLnBrk="0" hangingPunct="1">
                    <a:defRPr sz="394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700666" algn="l" defTabSz="100095" rtl="0" eaLnBrk="1" latinLnBrk="0" hangingPunct="1">
                    <a:defRPr sz="394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800761" algn="l" defTabSz="100095" rtl="0" eaLnBrk="1" latinLnBrk="0" hangingPunct="1">
                    <a:defRPr sz="394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561710"/>
                  <a:endParaRPr lang="en-US" sz="1106">
                    <a:solidFill>
                      <a:srgbClr val="FFFFFF"/>
                    </a:solidFill>
                    <a:latin typeface="Segoe UI"/>
                  </a:endParaRPr>
                </a:p>
              </p:txBody>
            </p:sp>
          </p:grpSp>
          <p:sp>
            <p:nvSpPr>
              <p:cNvPr id="346" name="Bhutan">
                <a:extLst>
                  <a:ext uri="{FF2B5EF4-FFF2-40B4-BE49-F238E27FC236}">
                    <a16:creationId xmlns:a16="http://schemas.microsoft.com/office/drawing/2014/main" id="{99B261F6-440A-407C-91E0-F94A6AFA98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75411" y="3717164"/>
                <a:ext cx="72727" cy="42105"/>
              </a:xfrm>
              <a:custGeom>
                <a:avLst/>
                <a:gdLst>
                  <a:gd name="T0" fmla="*/ 0 w 38"/>
                  <a:gd name="T1" fmla="*/ 10 h 22"/>
                  <a:gd name="T2" fmla="*/ 4 w 38"/>
                  <a:gd name="T3" fmla="*/ 10 h 22"/>
                  <a:gd name="T4" fmla="*/ 6 w 38"/>
                  <a:gd name="T5" fmla="*/ 4 h 22"/>
                  <a:gd name="T6" fmla="*/ 12 w 38"/>
                  <a:gd name="T7" fmla="*/ 0 h 22"/>
                  <a:gd name="T8" fmla="*/ 16 w 38"/>
                  <a:gd name="T9" fmla="*/ 0 h 22"/>
                  <a:gd name="T10" fmla="*/ 16 w 38"/>
                  <a:gd name="T11" fmla="*/ 2 h 22"/>
                  <a:gd name="T12" fmla="*/ 22 w 38"/>
                  <a:gd name="T13" fmla="*/ 2 h 22"/>
                  <a:gd name="T14" fmla="*/ 26 w 38"/>
                  <a:gd name="T15" fmla="*/ 4 h 22"/>
                  <a:gd name="T16" fmla="*/ 28 w 38"/>
                  <a:gd name="T17" fmla="*/ 2 h 22"/>
                  <a:gd name="T18" fmla="*/ 32 w 38"/>
                  <a:gd name="T19" fmla="*/ 2 h 22"/>
                  <a:gd name="T20" fmla="*/ 34 w 38"/>
                  <a:gd name="T21" fmla="*/ 4 h 22"/>
                  <a:gd name="T22" fmla="*/ 34 w 38"/>
                  <a:gd name="T23" fmla="*/ 4 h 22"/>
                  <a:gd name="T24" fmla="*/ 32 w 38"/>
                  <a:gd name="T25" fmla="*/ 8 h 22"/>
                  <a:gd name="T26" fmla="*/ 34 w 38"/>
                  <a:gd name="T27" fmla="*/ 10 h 22"/>
                  <a:gd name="T28" fmla="*/ 38 w 38"/>
                  <a:gd name="T29" fmla="*/ 12 h 22"/>
                  <a:gd name="T30" fmla="*/ 38 w 38"/>
                  <a:gd name="T31" fmla="*/ 16 h 22"/>
                  <a:gd name="T32" fmla="*/ 38 w 38"/>
                  <a:gd name="T33" fmla="*/ 18 h 22"/>
                  <a:gd name="T34" fmla="*/ 32 w 38"/>
                  <a:gd name="T35" fmla="*/ 18 h 22"/>
                  <a:gd name="T36" fmla="*/ 28 w 38"/>
                  <a:gd name="T37" fmla="*/ 18 h 22"/>
                  <a:gd name="T38" fmla="*/ 24 w 38"/>
                  <a:gd name="T39" fmla="*/ 20 h 22"/>
                  <a:gd name="T40" fmla="*/ 22 w 38"/>
                  <a:gd name="T41" fmla="*/ 18 h 22"/>
                  <a:gd name="T42" fmla="*/ 20 w 38"/>
                  <a:gd name="T43" fmla="*/ 20 h 22"/>
                  <a:gd name="T44" fmla="*/ 16 w 38"/>
                  <a:gd name="T45" fmla="*/ 22 h 22"/>
                  <a:gd name="T46" fmla="*/ 14 w 38"/>
                  <a:gd name="T47" fmla="*/ 22 h 22"/>
                  <a:gd name="T48" fmla="*/ 8 w 38"/>
                  <a:gd name="T49" fmla="*/ 18 h 22"/>
                  <a:gd name="T50" fmla="*/ 6 w 38"/>
                  <a:gd name="T51" fmla="*/ 20 h 22"/>
                  <a:gd name="T52" fmla="*/ 2 w 38"/>
                  <a:gd name="T53" fmla="*/ 18 h 22"/>
                  <a:gd name="T54" fmla="*/ 0 w 38"/>
                  <a:gd name="T55" fmla="*/ 16 h 22"/>
                  <a:gd name="T56" fmla="*/ 0 w 38"/>
                  <a:gd name="T57" fmla="*/ 14 h 22"/>
                  <a:gd name="T58" fmla="*/ 0 w 38"/>
                  <a:gd name="T59" fmla="*/ 1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8" h="22">
                    <a:moveTo>
                      <a:pt x="0" y="10"/>
                    </a:moveTo>
                    <a:lnTo>
                      <a:pt x="4" y="10"/>
                    </a:lnTo>
                    <a:lnTo>
                      <a:pt x="6" y="4"/>
                    </a:lnTo>
                    <a:lnTo>
                      <a:pt x="12" y="0"/>
                    </a:lnTo>
                    <a:lnTo>
                      <a:pt x="16" y="0"/>
                    </a:lnTo>
                    <a:lnTo>
                      <a:pt x="16" y="2"/>
                    </a:lnTo>
                    <a:lnTo>
                      <a:pt x="22" y="2"/>
                    </a:lnTo>
                    <a:lnTo>
                      <a:pt x="26" y="4"/>
                    </a:lnTo>
                    <a:lnTo>
                      <a:pt x="28" y="2"/>
                    </a:lnTo>
                    <a:lnTo>
                      <a:pt x="32" y="2"/>
                    </a:lnTo>
                    <a:lnTo>
                      <a:pt x="34" y="4"/>
                    </a:lnTo>
                    <a:lnTo>
                      <a:pt x="34" y="4"/>
                    </a:lnTo>
                    <a:lnTo>
                      <a:pt x="32" y="8"/>
                    </a:lnTo>
                    <a:lnTo>
                      <a:pt x="34" y="10"/>
                    </a:lnTo>
                    <a:lnTo>
                      <a:pt x="38" y="12"/>
                    </a:lnTo>
                    <a:lnTo>
                      <a:pt x="38" y="16"/>
                    </a:lnTo>
                    <a:lnTo>
                      <a:pt x="38" y="18"/>
                    </a:lnTo>
                    <a:lnTo>
                      <a:pt x="32" y="18"/>
                    </a:lnTo>
                    <a:lnTo>
                      <a:pt x="28" y="18"/>
                    </a:lnTo>
                    <a:lnTo>
                      <a:pt x="24" y="20"/>
                    </a:lnTo>
                    <a:lnTo>
                      <a:pt x="22" y="18"/>
                    </a:lnTo>
                    <a:lnTo>
                      <a:pt x="20" y="20"/>
                    </a:lnTo>
                    <a:lnTo>
                      <a:pt x="16" y="22"/>
                    </a:lnTo>
                    <a:lnTo>
                      <a:pt x="14" y="22"/>
                    </a:lnTo>
                    <a:lnTo>
                      <a:pt x="8" y="18"/>
                    </a:lnTo>
                    <a:lnTo>
                      <a:pt x="6" y="20"/>
                    </a:lnTo>
                    <a:lnTo>
                      <a:pt x="2" y="18"/>
                    </a:lnTo>
                    <a:lnTo>
                      <a:pt x="0" y="16"/>
                    </a:lnTo>
                    <a:lnTo>
                      <a:pt x="0" y="14"/>
                    </a:lnTo>
                    <a:lnTo>
                      <a:pt x="0" y="10"/>
                    </a:lnTo>
                    <a:close/>
                  </a:path>
                </a:pathLst>
              </a:custGeom>
              <a:grpFill/>
              <a:ln w="6350">
                <a:solidFill>
                  <a:srgbClr val="202E50"/>
                </a:solidFill>
                <a:round/>
                <a:headEnd/>
                <a:tailEnd/>
              </a:ln>
            </p:spPr>
            <p:txBody>
              <a:bodyPr vert="horz" wrap="square" lIns="14645" tIns="7323" rIns="14645" bIns="7323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00095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00190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00285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00381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0476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600571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700666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800761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561710"/>
                <a:endParaRPr lang="en-US" sz="1106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47" name="Bangladesh">
                <a:extLst>
                  <a:ext uri="{FF2B5EF4-FFF2-40B4-BE49-F238E27FC236}">
                    <a16:creationId xmlns:a16="http://schemas.microsoft.com/office/drawing/2014/main" id="{6EFA9319-124D-402E-979D-92266344F81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963928" y="3759269"/>
                <a:ext cx="118659" cy="156937"/>
              </a:xfrm>
              <a:custGeom>
                <a:avLst/>
                <a:gdLst>
                  <a:gd name="T0" fmla="*/ 60 w 62"/>
                  <a:gd name="T1" fmla="*/ 72 h 82"/>
                  <a:gd name="T2" fmla="*/ 58 w 62"/>
                  <a:gd name="T3" fmla="*/ 78 h 82"/>
                  <a:gd name="T4" fmla="*/ 58 w 62"/>
                  <a:gd name="T5" fmla="*/ 82 h 82"/>
                  <a:gd name="T6" fmla="*/ 54 w 62"/>
                  <a:gd name="T7" fmla="*/ 74 h 82"/>
                  <a:gd name="T8" fmla="*/ 54 w 62"/>
                  <a:gd name="T9" fmla="*/ 70 h 82"/>
                  <a:gd name="T10" fmla="*/ 50 w 62"/>
                  <a:gd name="T11" fmla="*/ 70 h 82"/>
                  <a:gd name="T12" fmla="*/ 52 w 62"/>
                  <a:gd name="T13" fmla="*/ 64 h 82"/>
                  <a:gd name="T14" fmla="*/ 46 w 62"/>
                  <a:gd name="T15" fmla="*/ 52 h 82"/>
                  <a:gd name="T16" fmla="*/ 44 w 62"/>
                  <a:gd name="T17" fmla="*/ 54 h 82"/>
                  <a:gd name="T18" fmla="*/ 36 w 62"/>
                  <a:gd name="T19" fmla="*/ 52 h 82"/>
                  <a:gd name="T20" fmla="*/ 32 w 62"/>
                  <a:gd name="T21" fmla="*/ 46 h 82"/>
                  <a:gd name="T22" fmla="*/ 34 w 62"/>
                  <a:gd name="T23" fmla="*/ 54 h 82"/>
                  <a:gd name="T24" fmla="*/ 34 w 62"/>
                  <a:gd name="T25" fmla="*/ 58 h 82"/>
                  <a:gd name="T26" fmla="*/ 30 w 62"/>
                  <a:gd name="T27" fmla="*/ 66 h 82"/>
                  <a:gd name="T28" fmla="*/ 30 w 62"/>
                  <a:gd name="T29" fmla="*/ 62 h 82"/>
                  <a:gd name="T30" fmla="*/ 28 w 62"/>
                  <a:gd name="T31" fmla="*/ 64 h 82"/>
                  <a:gd name="T32" fmla="*/ 28 w 62"/>
                  <a:gd name="T33" fmla="*/ 58 h 82"/>
                  <a:gd name="T34" fmla="*/ 26 w 62"/>
                  <a:gd name="T35" fmla="*/ 58 h 82"/>
                  <a:gd name="T36" fmla="*/ 26 w 62"/>
                  <a:gd name="T37" fmla="*/ 64 h 82"/>
                  <a:gd name="T38" fmla="*/ 26 w 62"/>
                  <a:gd name="T39" fmla="*/ 68 h 82"/>
                  <a:gd name="T40" fmla="*/ 22 w 62"/>
                  <a:gd name="T41" fmla="*/ 68 h 82"/>
                  <a:gd name="T42" fmla="*/ 18 w 62"/>
                  <a:gd name="T43" fmla="*/ 64 h 82"/>
                  <a:gd name="T44" fmla="*/ 16 w 62"/>
                  <a:gd name="T45" fmla="*/ 60 h 82"/>
                  <a:gd name="T46" fmla="*/ 12 w 62"/>
                  <a:gd name="T47" fmla="*/ 48 h 82"/>
                  <a:gd name="T48" fmla="*/ 12 w 62"/>
                  <a:gd name="T49" fmla="*/ 38 h 82"/>
                  <a:gd name="T50" fmla="*/ 2 w 62"/>
                  <a:gd name="T51" fmla="*/ 30 h 82"/>
                  <a:gd name="T52" fmla="*/ 6 w 62"/>
                  <a:gd name="T53" fmla="*/ 20 h 82"/>
                  <a:gd name="T54" fmla="*/ 10 w 62"/>
                  <a:gd name="T55" fmla="*/ 18 h 82"/>
                  <a:gd name="T56" fmla="*/ 8 w 62"/>
                  <a:gd name="T57" fmla="*/ 14 h 82"/>
                  <a:gd name="T58" fmla="*/ 0 w 62"/>
                  <a:gd name="T59" fmla="*/ 10 h 82"/>
                  <a:gd name="T60" fmla="*/ 2 w 62"/>
                  <a:gd name="T61" fmla="*/ 2 h 82"/>
                  <a:gd name="T62" fmla="*/ 4 w 62"/>
                  <a:gd name="T63" fmla="*/ 0 h 82"/>
                  <a:gd name="T64" fmla="*/ 6 w 62"/>
                  <a:gd name="T65" fmla="*/ 4 h 82"/>
                  <a:gd name="T66" fmla="*/ 12 w 62"/>
                  <a:gd name="T67" fmla="*/ 6 h 82"/>
                  <a:gd name="T68" fmla="*/ 12 w 62"/>
                  <a:gd name="T69" fmla="*/ 4 h 82"/>
                  <a:gd name="T70" fmla="*/ 18 w 62"/>
                  <a:gd name="T71" fmla="*/ 8 h 82"/>
                  <a:gd name="T72" fmla="*/ 20 w 62"/>
                  <a:gd name="T73" fmla="*/ 8 h 82"/>
                  <a:gd name="T74" fmla="*/ 22 w 62"/>
                  <a:gd name="T75" fmla="*/ 16 h 82"/>
                  <a:gd name="T76" fmla="*/ 26 w 62"/>
                  <a:gd name="T77" fmla="*/ 18 h 82"/>
                  <a:gd name="T78" fmla="*/ 38 w 62"/>
                  <a:gd name="T79" fmla="*/ 20 h 82"/>
                  <a:gd name="T80" fmla="*/ 46 w 62"/>
                  <a:gd name="T81" fmla="*/ 20 h 82"/>
                  <a:gd name="T82" fmla="*/ 52 w 62"/>
                  <a:gd name="T83" fmla="*/ 22 h 82"/>
                  <a:gd name="T84" fmla="*/ 52 w 62"/>
                  <a:gd name="T85" fmla="*/ 28 h 82"/>
                  <a:gd name="T86" fmla="*/ 48 w 62"/>
                  <a:gd name="T87" fmla="*/ 34 h 82"/>
                  <a:gd name="T88" fmla="*/ 44 w 62"/>
                  <a:gd name="T89" fmla="*/ 34 h 82"/>
                  <a:gd name="T90" fmla="*/ 40 w 62"/>
                  <a:gd name="T91" fmla="*/ 38 h 82"/>
                  <a:gd name="T92" fmla="*/ 44 w 62"/>
                  <a:gd name="T93" fmla="*/ 44 h 82"/>
                  <a:gd name="T94" fmla="*/ 48 w 62"/>
                  <a:gd name="T95" fmla="*/ 50 h 82"/>
                  <a:gd name="T96" fmla="*/ 48 w 62"/>
                  <a:gd name="T97" fmla="*/ 48 h 82"/>
                  <a:gd name="T98" fmla="*/ 50 w 62"/>
                  <a:gd name="T99" fmla="*/ 44 h 82"/>
                  <a:gd name="T100" fmla="*/ 52 w 62"/>
                  <a:gd name="T101" fmla="*/ 42 h 82"/>
                  <a:gd name="T102" fmla="*/ 56 w 62"/>
                  <a:gd name="T103" fmla="*/ 44 h 82"/>
                  <a:gd name="T104" fmla="*/ 58 w 62"/>
                  <a:gd name="T105" fmla="*/ 52 h 82"/>
                  <a:gd name="T106" fmla="*/ 60 w 62"/>
                  <a:gd name="T107" fmla="*/ 64 h 82"/>
                  <a:gd name="T108" fmla="*/ 62 w 62"/>
                  <a:gd name="T109" fmla="*/ 66 h 82"/>
                  <a:gd name="T110" fmla="*/ 46 w 62"/>
                  <a:gd name="T111" fmla="*/ 56 h 82"/>
                  <a:gd name="T112" fmla="*/ 46 w 62"/>
                  <a:gd name="T113" fmla="*/ 58 h 82"/>
                  <a:gd name="T114" fmla="*/ 40 w 62"/>
                  <a:gd name="T115" fmla="*/ 58 h 82"/>
                  <a:gd name="T116" fmla="*/ 42 w 62"/>
                  <a:gd name="T117" fmla="*/ 60 h 82"/>
                  <a:gd name="T118" fmla="*/ 38 w 62"/>
                  <a:gd name="T119" fmla="*/ 56 h 82"/>
                  <a:gd name="T120" fmla="*/ 36 w 62"/>
                  <a:gd name="T121" fmla="*/ 54 h 82"/>
                  <a:gd name="T122" fmla="*/ 36 w 62"/>
                  <a:gd name="T123" fmla="*/ 60 h 82"/>
                  <a:gd name="T124" fmla="*/ 36 w 62"/>
                  <a:gd name="T125" fmla="*/ 54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62" h="82">
                    <a:moveTo>
                      <a:pt x="62" y="66"/>
                    </a:moveTo>
                    <a:lnTo>
                      <a:pt x="62" y="70"/>
                    </a:lnTo>
                    <a:lnTo>
                      <a:pt x="60" y="72"/>
                    </a:lnTo>
                    <a:lnTo>
                      <a:pt x="60" y="72"/>
                    </a:lnTo>
                    <a:lnTo>
                      <a:pt x="58" y="74"/>
                    </a:lnTo>
                    <a:lnTo>
                      <a:pt x="58" y="78"/>
                    </a:lnTo>
                    <a:lnTo>
                      <a:pt x="58" y="78"/>
                    </a:lnTo>
                    <a:lnTo>
                      <a:pt x="58" y="78"/>
                    </a:lnTo>
                    <a:lnTo>
                      <a:pt x="58" y="82"/>
                    </a:lnTo>
                    <a:lnTo>
                      <a:pt x="58" y="82"/>
                    </a:lnTo>
                    <a:lnTo>
                      <a:pt x="56" y="78"/>
                    </a:lnTo>
                    <a:lnTo>
                      <a:pt x="54" y="74"/>
                    </a:lnTo>
                    <a:lnTo>
                      <a:pt x="52" y="72"/>
                    </a:lnTo>
                    <a:lnTo>
                      <a:pt x="54" y="70"/>
                    </a:lnTo>
                    <a:lnTo>
                      <a:pt x="54" y="70"/>
                    </a:lnTo>
                    <a:lnTo>
                      <a:pt x="52" y="70"/>
                    </a:lnTo>
                    <a:lnTo>
                      <a:pt x="52" y="72"/>
                    </a:lnTo>
                    <a:lnTo>
                      <a:pt x="50" y="70"/>
                    </a:lnTo>
                    <a:lnTo>
                      <a:pt x="52" y="68"/>
                    </a:lnTo>
                    <a:lnTo>
                      <a:pt x="50" y="66"/>
                    </a:lnTo>
                    <a:lnTo>
                      <a:pt x="52" y="64"/>
                    </a:lnTo>
                    <a:lnTo>
                      <a:pt x="52" y="62"/>
                    </a:lnTo>
                    <a:lnTo>
                      <a:pt x="50" y="62"/>
                    </a:lnTo>
                    <a:lnTo>
                      <a:pt x="46" y="52"/>
                    </a:lnTo>
                    <a:lnTo>
                      <a:pt x="44" y="52"/>
                    </a:lnTo>
                    <a:lnTo>
                      <a:pt x="46" y="54"/>
                    </a:lnTo>
                    <a:lnTo>
                      <a:pt x="44" y="54"/>
                    </a:lnTo>
                    <a:lnTo>
                      <a:pt x="42" y="54"/>
                    </a:lnTo>
                    <a:lnTo>
                      <a:pt x="38" y="52"/>
                    </a:lnTo>
                    <a:lnTo>
                      <a:pt x="36" y="52"/>
                    </a:lnTo>
                    <a:lnTo>
                      <a:pt x="36" y="52"/>
                    </a:lnTo>
                    <a:lnTo>
                      <a:pt x="32" y="50"/>
                    </a:lnTo>
                    <a:lnTo>
                      <a:pt x="32" y="46"/>
                    </a:lnTo>
                    <a:lnTo>
                      <a:pt x="32" y="50"/>
                    </a:lnTo>
                    <a:lnTo>
                      <a:pt x="34" y="52"/>
                    </a:lnTo>
                    <a:lnTo>
                      <a:pt x="34" y="54"/>
                    </a:lnTo>
                    <a:lnTo>
                      <a:pt x="32" y="56"/>
                    </a:lnTo>
                    <a:lnTo>
                      <a:pt x="32" y="56"/>
                    </a:lnTo>
                    <a:lnTo>
                      <a:pt x="34" y="58"/>
                    </a:lnTo>
                    <a:lnTo>
                      <a:pt x="34" y="62"/>
                    </a:lnTo>
                    <a:lnTo>
                      <a:pt x="32" y="62"/>
                    </a:lnTo>
                    <a:lnTo>
                      <a:pt x="30" y="66"/>
                    </a:lnTo>
                    <a:lnTo>
                      <a:pt x="28" y="64"/>
                    </a:lnTo>
                    <a:lnTo>
                      <a:pt x="30" y="64"/>
                    </a:lnTo>
                    <a:lnTo>
                      <a:pt x="30" y="62"/>
                    </a:lnTo>
                    <a:lnTo>
                      <a:pt x="32" y="62"/>
                    </a:lnTo>
                    <a:lnTo>
                      <a:pt x="30" y="62"/>
                    </a:lnTo>
                    <a:lnTo>
                      <a:pt x="28" y="64"/>
                    </a:lnTo>
                    <a:lnTo>
                      <a:pt x="26" y="62"/>
                    </a:lnTo>
                    <a:lnTo>
                      <a:pt x="28" y="58"/>
                    </a:lnTo>
                    <a:lnTo>
                      <a:pt x="28" y="58"/>
                    </a:lnTo>
                    <a:lnTo>
                      <a:pt x="26" y="56"/>
                    </a:lnTo>
                    <a:lnTo>
                      <a:pt x="26" y="58"/>
                    </a:lnTo>
                    <a:lnTo>
                      <a:pt x="26" y="58"/>
                    </a:lnTo>
                    <a:lnTo>
                      <a:pt x="26" y="62"/>
                    </a:lnTo>
                    <a:lnTo>
                      <a:pt x="26" y="62"/>
                    </a:lnTo>
                    <a:lnTo>
                      <a:pt x="26" y="64"/>
                    </a:lnTo>
                    <a:lnTo>
                      <a:pt x="26" y="66"/>
                    </a:lnTo>
                    <a:lnTo>
                      <a:pt x="26" y="68"/>
                    </a:lnTo>
                    <a:lnTo>
                      <a:pt x="26" y="68"/>
                    </a:lnTo>
                    <a:lnTo>
                      <a:pt x="24" y="66"/>
                    </a:lnTo>
                    <a:lnTo>
                      <a:pt x="22" y="66"/>
                    </a:lnTo>
                    <a:lnTo>
                      <a:pt x="22" y="68"/>
                    </a:lnTo>
                    <a:lnTo>
                      <a:pt x="20" y="68"/>
                    </a:lnTo>
                    <a:lnTo>
                      <a:pt x="20" y="68"/>
                    </a:lnTo>
                    <a:lnTo>
                      <a:pt x="18" y="64"/>
                    </a:lnTo>
                    <a:lnTo>
                      <a:pt x="18" y="64"/>
                    </a:lnTo>
                    <a:lnTo>
                      <a:pt x="18" y="62"/>
                    </a:lnTo>
                    <a:lnTo>
                      <a:pt x="16" y="60"/>
                    </a:lnTo>
                    <a:lnTo>
                      <a:pt x="16" y="56"/>
                    </a:lnTo>
                    <a:lnTo>
                      <a:pt x="12" y="50"/>
                    </a:lnTo>
                    <a:lnTo>
                      <a:pt x="12" y="48"/>
                    </a:lnTo>
                    <a:lnTo>
                      <a:pt x="12" y="44"/>
                    </a:lnTo>
                    <a:lnTo>
                      <a:pt x="12" y="42"/>
                    </a:lnTo>
                    <a:lnTo>
                      <a:pt x="12" y="38"/>
                    </a:lnTo>
                    <a:lnTo>
                      <a:pt x="8" y="34"/>
                    </a:lnTo>
                    <a:lnTo>
                      <a:pt x="4" y="32"/>
                    </a:lnTo>
                    <a:lnTo>
                      <a:pt x="2" y="30"/>
                    </a:lnTo>
                    <a:lnTo>
                      <a:pt x="2" y="24"/>
                    </a:lnTo>
                    <a:lnTo>
                      <a:pt x="4" y="24"/>
                    </a:lnTo>
                    <a:lnTo>
                      <a:pt x="6" y="20"/>
                    </a:lnTo>
                    <a:lnTo>
                      <a:pt x="8" y="20"/>
                    </a:lnTo>
                    <a:lnTo>
                      <a:pt x="10" y="20"/>
                    </a:lnTo>
                    <a:lnTo>
                      <a:pt x="10" y="18"/>
                    </a:lnTo>
                    <a:lnTo>
                      <a:pt x="10" y="16"/>
                    </a:lnTo>
                    <a:lnTo>
                      <a:pt x="10" y="14"/>
                    </a:lnTo>
                    <a:lnTo>
                      <a:pt x="8" y="14"/>
                    </a:lnTo>
                    <a:lnTo>
                      <a:pt x="4" y="14"/>
                    </a:lnTo>
                    <a:lnTo>
                      <a:pt x="0" y="12"/>
                    </a:lnTo>
                    <a:lnTo>
                      <a:pt x="0" y="10"/>
                    </a:lnTo>
                    <a:lnTo>
                      <a:pt x="2" y="8"/>
                    </a:lnTo>
                    <a:lnTo>
                      <a:pt x="4" y="4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4" y="2"/>
                    </a:lnTo>
                    <a:lnTo>
                      <a:pt x="4" y="0"/>
                    </a:lnTo>
                    <a:lnTo>
                      <a:pt x="4" y="2"/>
                    </a:lnTo>
                    <a:lnTo>
                      <a:pt x="6" y="2"/>
                    </a:lnTo>
                    <a:lnTo>
                      <a:pt x="6" y="4"/>
                    </a:lnTo>
                    <a:lnTo>
                      <a:pt x="8" y="6"/>
                    </a:lnTo>
                    <a:lnTo>
                      <a:pt x="10" y="6"/>
                    </a:lnTo>
                    <a:lnTo>
                      <a:pt x="12" y="6"/>
                    </a:lnTo>
                    <a:lnTo>
                      <a:pt x="10" y="4"/>
                    </a:lnTo>
                    <a:lnTo>
                      <a:pt x="10" y="4"/>
                    </a:lnTo>
                    <a:lnTo>
                      <a:pt x="12" y="4"/>
                    </a:lnTo>
                    <a:lnTo>
                      <a:pt x="14" y="6"/>
                    </a:lnTo>
                    <a:lnTo>
                      <a:pt x="14" y="6"/>
                    </a:lnTo>
                    <a:lnTo>
                      <a:pt x="18" y="8"/>
                    </a:lnTo>
                    <a:lnTo>
                      <a:pt x="18" y="6"/>
                    </a:lnTo>
                    <a:lnTo>
                      <a:pt x="18" y="6"/>
                    </a:lnTo>
                    <a:lnTo>
                      <a:pt x="20" y="8"/>
                    </a:lnTo>
                    <a:lnTo>
                      <a:pt x="20" y="12"/>
                    </a:lnTo>
                    <a:lnTo>
                      <a:pt x="20" y="14"/>
                    </a:lnTo>
                    <a:lnTo>
                      <a:pt x="22" y="16"/>
                    </a:lnTo>
                    <a:lnTo>
                      <a:pt x="22" y="18"/>
                    </a:lnTo>
                    <a:lnTo>
                      <a:pt x="24" y="18"/>
                    </a:lnTo>
                    <a:lnTo>
                      <a:pt x="26" y="18"/>
                    </a:lnTo>
                    <a:lnTo>
                      <a:pt x="30" y="20"/>
                    </a:lnTo>
                    <a:lnTo>
                      <a:pt x="32" y="20"/>
                    </a:lnTo>
                    <a:lnTo>
                      <a:pt x="38" y="20"/>
                    </a:lnTo>
                    <a:lnTo>
                      <a:pt x="40" y="20"/>
                    </a:lnTo>
                    <a:lnTo>
                      <a:pt x="46" y="20"/>
                    </a:lnTo>
                    <a:lnTo>
                      <a:pt x="46" y="20"/>
                    </a:lnTo>
                    <a:lnTo>
                      <a:pt x="48" y="20"/>
                    </a:lnTo>
                    <a:lnTo>
                      <a:pt x="50" y="20"/>
                    </a:lnTo>
                    <a:lnTo>
                      <a:pt x="52" y="22"/>
                    </a:lnTo>
                    <a:lnTo>
                      <a:pt x="54" y="22"/>
                    </a:lnTo>
                    <a:lnTo>
                      <a:pt x="52" y="24"/>
                    </a:lnTo>
                    <a:lnTo>
                      <a:pt x="52" y="28"/>
                    </a:lnTo>
                    <a:lnTo>
                      <a:pt x="50" y="32"/>
                    </a:lnTo>
                    <a:lnTo>
                      <a:pt x="48" y="32"/>
                    </a:lnTo>
                    <a:lnTo>
                      <a:pt x="48" y="34"/>
                    </a:lnTo>
                    <a:lnTo>
                      <a:pt x="46" y="36"/>
                    </a:lnTo>
                    <a:lnTo>
                      <a:pt x="46" y="36"/>
                    </a:lnTo>
                    <a:lnTo>
                      <a:pt x="44" y="34"/>
                    </a:lnTo>
                    <a:lnTo>
                      <a:pt x="42" y="36"/>
                    </a:lnTo>
                    <a:lnTo>
                      <a:pt x="42" y="38"/>
                    </a:lnTo>
                    <a:lnTo>
                      <a:pt x="40" y="38"/>
                    </a:lnTo>
                    <a:lnTo>
                      <a:pt x="40" y="40"/>
                    </a:lnTo>
                    <a:lnTo>
                      <a:pt x="42" y="44"/>
                    </a:lnTo>
                    <a:lnTo>
                      <a:pt x="44" y="44"/>
                    </a:lnTo>
                    <a:lnTo>
                      <a:pt x="44" y="46"/>
                    </a:lnTo>
                    <a:lnTo>
                      <a:pt x="46" y="48"/>
                    </a:lnTo>
                    <a:lnTo>
                      <a:pt x="48" y="50"/>
                    </a:lnTo>
                    <a:lnTo>
                      <a:pt x="50" y="50"/>
                    </a:lnTo>
                    <a:lnTo>
                      <a:pt x="50" y="48"/>
                    </a:lnTo>
                    <a:lnTo>
                      <a:pt x="48" y="48"/>
                    </a:lnTo>
                    <a:lnTo>
                      <a:pt x="50" y="46"/>
                    </a:lnTo>
                    <a:lnTo>
                      <a:pt x="50" y="44"/>
                    </a:lnTo>
                    <a:lnTo>
                      <a:pt x="50" y="44"/>
                    </a:lnTo>
                    <a:lnTo>
                      <a:pt x="50" y="42"/>
                    </a:lnTo>
                    <a:lnTo>
                      <a:pt x="52" y="42"/>
                    </a:lnTo>
                    <a:lnTo>
                      <a:pt x="52" y="42"/>
                    </a:lnTo>
                    <a:lnTo>
                      <a:pt x="54" y="42"/>
                    </a:lnTo>
                    <a:lnTo>
                      <a:pt x="56" y="44"/>
                    </a:lnTo>
                    <a:lnTo>
                      <a:pt x="56" y="44"/>
                    </a:lnTo>
                    <a:lnTo>
                      <a:pt x="58" y="48"/>
                    </a:lnTo>
                    <a:lnTo>
                      <a:pt x="58" y="50"/>
                    </a:lnTo>
                    <a:lnTo>
                      <a:pt x="58" y="52"/>
                    </a:lnTo>
                    <a:lnTo>
                      <a:pt x="58" y="58"/>
                    </a:lnTo>
                    <a:lnTo>
                      <a:pt x="60" y="62"/>
                    </a:lnTo>
                    <a:lnTo>
                      <a:pt x="60" y="64"/>
                    </a:lnTo>
                    <a:lnTo>
                      <a:pt x="60" y="64"/>
                    </a:lnTo>
                    <a:lnTo>
                      <a:pt x="60" y="66"/>
                    </a:lnTo>
                    <a:lnTo>
                      <a:pt x="62" y="66"/>
                    </a:lnTo>
                    <a:lnTo>
                      <a:pt x="62" y="66"/>
                    </a:lnTo>
                    <a:close/>
                    <a:moveTo>
                      <a:pt x="46" y="56"/>
                    </a:moveTo>
                    <a:lnTo>
                      <a:pt x="46" y="56"/>
                    </a:lnTo>
                    <a:lnTo>
                      <a:pt x="44" y="56"/>
                    </a:lnTo>
                    <a:lnTo>
                      <a:pt x="44" y="58"/>
                    </a:lnTo>
                    <a:lnTo>
                      <a:pt x="46" y="58"/>
                    </a:lnTo>
                    <a:lnTo>
                      <a:pt x="46" y="56"/>
                    </a:lnTo>
                    <a:close/>
                    <a:moveTo>
                      <a:pt x="38" y="56"/>
                    </a:moveTo>
                    <a:lnTo>
                      <a:pt x="40" y="58"/>
                    </a:lnTo>
                    <a:lnTo>
                      <a:pt x="40" y="60"/>
                    </a:lnTo>
                    <a:lnTo>
                      <a:pt x="42" y="62"/>
                    </a:lnTo>
                    <a:lnTo>
                      <a:pt x="42" y="60"/>
                    </a:lnTo>
                    <a:lnTo>
                      <a:pt x="42" y="56"/>
                    </a:lnTo>
                    <a:lnTo>
                      <a:pt x="38" y="56"/>
                    </a:lnTo>
                    <a:lnTo>
                      <a:pt x="38" y="56"/>
                    </a:lnTo>
                    <a:lnTo>
                      <a:pt x="38" y="56"/>
                    </a:lnTo>
                    <a:lnTo>
                      <a:pt x="38" y="56"/>
                    </a:lnTo>
                    <a:close/>
                    <a:moveTo>
                      <a:pt x="36" y="54"/>
                    </a:moveTo>
                    <a:lnTo>
                      <a:pt x="34" y="56"/>
                    </a:lnTo>
                    <a:lnTo>
                      <a:pt x="34" y="56"/>
                    </a:lnTo>
                    <a:lnTo>
                      <a:pt x="36" y="60"/>
                    </a:lnTo>
                    <a:lnTo>
                      <a:pt x="38" y="60"/>
                    </a:lnTo>
                    <a:lnTo>
                      <a:pt x="38" y="56"/>
                    </a:lnTo>
                    <a:lnTo>
                      <a:pt x="36" y="54"/>
                    </a:lnTo>
                    <a:close/>
                  </a:path>
                </a:pathLst>
              </a:custGeom>
              <a:grpFill/>
              <a:ln w="6350">
                <a:solidFill>
                  <a:srgbClr val="202E50"/>
                </a:solidFill>
                <a:round/>
                <a:headEnd/>
                <a:tailEnd/>
              </a:ln>
            </p:spPr>
            <p:txBody>
              <a:bodyPr vert="horz" wrap="square" lIns="14645" tIns="7323" rIns="14645" bIns="7323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00095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00190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00285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00381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0476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600571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700666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800761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561710"/>
                <a:endParaRPr lang="en-US" sz="1106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48" name="Australia">
                <a:extLst>
                  <a:ext uri="{FF2B5EF4-FFF2-40B4-BE49-F238E27FC236}">
                    <a16:creationId xmlns:a16="http://schemas.microsoft.com/office/drawing/2014/main" id="{9C5D594F-14A3-4F87-BEDF-488690B9F4D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541914" y="4677922"/>
                <a:ext cx="953103" cy="1025829"/>
              </a:xfrm>
              <a:custGeom>
                <a:avLst/>
                <a:gdLst>
                  <a:gd name="T0" fmla="*/ 474 w 498"/>
                  <a:gd name="T1" fmla="*/ 188 h 536"/>
                  <a:gd name="T2" fmla="*/ 424 w 498"/>
                  <a:gd name="T3" fmla="*/ 118 h 536"/>
                  <a:gd name="T4" fmla="*/ 346 w 498"/>
                  <a:gd name="T5" fmla="*/ 88 h 536"/>
                  <a:gd name="T6" fmla="*/ 308 w 498"/>
                  <a:gd name="T7" fmla="*/ 56 h 536"/>
                  <a:gd name="T8" fmla="*/ 314 w 498"/>
                  <a:gd name="T9" fmla="*/ 16 h 536"/>
                  <a:gd name="T10" fmla="*/ 302 w 498"/>
                  <a:gd name="T11" fmla="*/ 22 h 536"/>
                  <a:gd name="T12" fmla="*/ 248 w 498"/>
                  <a:gd name="T13" fmla="*/ 20 h 536"/>
                  <a:gd name="T14" fmla="*/ 236 w 498"/>
                  <a:gd name="T15" fmla="*/ 22 h 536"/>
                  <a:gd name="T16" fmla="*/ 156 w 498"/>
                  <a:gd name="T17" fmla="*/ 76 h 536"/>
                  <a:gd name="T18" fmla="*/ 2 w 498"/>
                  <a:gd name="T19" fmla="*/ 214 h 536"/>
                  <a:gd name="T20" fmla="*/ 262 w 498"/>
                  <a:gd name="T21" fmla="*/ 384 h 536"/>
                  <a:gd name="T22" fmla="*/ 338 w 498"/>
                  <a:gd name="T23" fmla="*/ 476 h 536"/>
                  <a:gd name="T24" fmla="*/ 334 w 498"/>
                  <a:gd name="T25" fmla="*/ 456 h 536"/>
                  <a:gd name="T26" fmla="*/ 380 w 498"/>
                  <a:gd name="T27" fmla="*/ 476 h 536"/>
                  <a:gd name="T28" fmla="*/ 334 w 498"/>
                  <a:gd name="T29" fmla="*/ 534 h 536"/>
                  <a:gd name="T30" fmla="*/ 332 w 498"/>
                  <a:gd name="T31" fmla="*/ 488 h 536"/>
                  <a:gd name="T32" fmla="*/ 366 w 498"/>
                  <a:gd name="T33" fmla="*/ 486 h 536"/>
                  <a:gd name="T34" fmla="*/ 364 w 498"/>
                  <a:gd name="T35" fmla="*/ 510 h 536"/>
                  <a:gd name="T36" fmla="*/ 348 w 498"/>
                  <a:gd name="T37" fmla="*/ 528 h 536"/>
                  <a:gd name="T38" fmla="*/ 14 w 498"/>
                  <a:gd name="T39" fmla="*/ 350 h 536"/>
                  <a:gd name="T40" fmla="*/ 54 w 498"/>
                  <a:gd name="T41" fmla="*/ 348 h 536"/>
                  <a:gd name="T42" fmla="*/ 100 w 498"/>
                  <a:gd name="T43" fmla="*/ 338 h 536"/>
                  <a:gd name="T44" fmla="*/ 152 w 498"/>
                  <a:gd name="T45" fmla="*/ 314 h 536"/>
                  <a:gd name="T46" fmla="*/ 226 w 498"/>
                  <a:gd name="T47" fmla="*/ 314 h 536"/>
                  <a:gd name="T48" fmla="*/ 250 w 498"/>
                  <a:gd name="T49" fmla="*/ 356 h 536"/>
                  <a:gd name="T50" fmla="*/ 272 w 498"/>
                  <a:gd name="T51" fmla="*/ 344 h 536"/>
                  <a:gd name="T52" fmla="*/ 268 w 498"/>
                  <a:gd name="T53" fmla="*/ 364 h 536"/>
                  <a:gd name="T54" fmla="*/ 288 w 498"/>
                  <a:gd name="T55" fmla="*/ 376 h 536"/>
                  <a:gd name="T56" fmla="*/ 300 w 498"/>
                  <a:gd name="T57" fmla="*/ 424 h 536"/>
                  <a:gd name="T58" fmla="*/ 346 w 498"/>
                  <a:gd name="T59" fmla="*/ 432 h 536"/>
                  <a:gd name="T60" fmla="*/ 362 w 498"/>
                  <a:gd name="T61" fmla="*/ 446 h 536"/>
                  <a:gd name="T62" fmla="*/ 390 w 498"/>
                  <a:gd name="T63" fmla="*/ 428 h 536"/>
                  <a:gd name="T64" fmla="*/ 440 w 498"/>
                  <a:gd name="T65" fmla="*/ 364 h 536"/>
                  <a:gd name="T66" fmla="*/ 472 w 498"/>
                  <a:gd name="T67" fmla="*/ 322 h 536"/>
                  <a:gd name="T68" fmla="*/ 490 w 498"/>
                  <a:gd name="T69" fmla="*/ 248 h 536"/>
                  <a:gd name="T70" fmla="*/ 478 w 498"/>
                  <a:gd name="T71" fmla="*/ 200 h 536"/>
                  <a:gd name="T72" fmla="*/ 462 w 498"/>
                  <a:gd name="T73" fmla="*/ 170 h 536"/>
                  <a:gd name="T74" fmla="*/ 450 w 498"/>
                  <a:gd name="T75" fmla="*/ 140 h 536"/>
                  <a:gd name="T76" fmla="*/ 422 w 498"/>
                  <a:gd name="T77" fmla="*/ 112 h 536"/>
                  <a:gd name="T78" fmla="*/ 410 w 498"/>
                  <a:gd name="T79" fmla="*/ 58 h 536"/>
                  <a:gd name="T80" fmla="*/ 392 w 498"/>
                  <a:gd name="T81" fmla="*/ 24 h 536"/>
                  <a:gd name="T82" fmla="*/ 376 w 498"/>
                  <a:gd name="T83" fmla="*/ 36 h 536"/>
                  <a:gd name="T84" fmla="*/ 362 w 498"/>
                  <a:gd name="T85" fmla="*/ 100 h 536"/>
                  <a:gd name="T86" fmla="*/ 312 w 498"/>
                  <a:gd name="T87" fmla="*/ 78 h 536"/>
                  <a:gd name="T88" fmla="*/ 304 w 498"/>
                  <a:gd name="T89" fmla="*/ 42 h 536"/>
                  <a:gd name="T90" fmla="*/ 306 w 498"/>
                  <a:gd name="T91" fmla="*/ 32 h 536"/>
                  <a:gd name="T92" fmla="*/ 284 w 498"/>
                  <a:gd name="T93" fmla="*/ 24 h 536"/>
                  <a:gd name="T94" fmla="*/ 256 w 498"/>
                  <a:gd name="T95" fmla="*/ 18 h 536"/>
                  <a:gd name="T96" fmla="*/ 236 w 498"/>
                  <a:gd name="T97" fmla="*/ 32 h 536"/>
                  <a:gd name="T98" fmla="*/ 224 w 498"/>
                  <a:gd name="T99" fmla="*/ 60 h 536"/>
                  <a:gd name="T100" fmla="*/ 208 w 498"/>
                  <a:gd name="T101" fmla="*/ 66 h 536"/>
                  <a:gd name="T102" fmla="*/ 190 w 498"/>
                  <a:gd name="T103" fmla="*/ 48 h 536"/>
                  <a:gd name="T104" fmla="*/ 174 w 498"/>
                  <a:gd name="T105" fmla="*/ 56 h 536"/>
                  <a:gd name="T106" fmla="*/ 160 w 498"/>
                  <a:gd name="T107" fmla="*/ 76 h 536"/>
                  <a:gd name="T108" fmla="*/ 148 w 498"/>
                  <a:gd name="T109" fmla="*/ 92 h 536"/>
                  <a:gd name="T110" fmla="*/ 126 w 498"/>
                  <a:gd name="T111" fmla="*/ 104 h 536"/>
                  <a:gd name="T112" fmla="*/ 72 w 498"/>
                  <a:gd name="T113" fmla="*/ 136 h 536"/>
                  <a:gd name="T114" fmla="*/ 22 w 498"/>
                  <a:gd name="T115" fmla="*/ 162 h 536"/>
                  <a:gd name="T116" fmla="*/ 12 w 498"/>
                  <a:gd name="T117" fmla="*/ 222 h 536"/>
                  <a:gd name="T118" fmla="*/ 14 w 498"/>
                  <a:gd name="T119" fmla="*/ 258 h 536"/>
                  <a:gd name="T120" fmla="*/ 4 w 498"/>
                  <a:gd name="T121" fmla="*/ 332 h 5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498" h="536">
                    <a:moveTo>
                      <a:pt x="494" y="256"/>
                    </a:moveTo>
                    <a:lnTo>
                      <a:pt x="494" y="252"/>
                    </a:lnTo>
                    <a:lnTo>
                      <a:pt x="494" y="254"/>
                    </a:lnTo>
                    <a:lnTo>
                      <a:pt x="494" y="256"/>
                    </a:lnTo>
                    <a:close/>
                    <a:moveTo>
                      <a:pt x="494" y="226"/>
                    </a:moveTo>
                    <a:lnTo>
                      <a:pt x="494" y="222"/>
                    </a:lnTo>
                    <a:lnTo>
                      <a:pt x="494" y="220"/>
                    </a:lnTo>
                    <a:lnTo>
                      <a:pt x="494" y="216"/>
                    </a:lnTo>
                    <a:lnTo>
                      <a:pt x="496" y="214"/>
                    </a:lnTo>
                    <a:lnTo>
                      <a:pt x="498" y="212"/>
                    </a:lnTo>
                    <a:lnTo>
                      <a:pt x="496" y="210"/>
                    </a:lnTo>
                    <a:lnTo>
                      <a:pt x="498" y="208"/>
                    </a:lnTo>
                    <a:lnTo>
                      <a:pt x="498" y="208"/>
                    </a:lnTo>
                    <a:lnTo>
                      <a:pt x="498" y="212"/>
                    </a:lnTo>
                    <a:lnTo>
                      <a:pt x="498" y="214"/>
                    </a:lnTo>
                    <a:lnTo>
                      <a:pt x="496" y="218"/>
                    </a:lnTo>
                    <a:lnTo>
                      <a:pt x="496" y="224"/>
                    </a:lnTo>
                    <a:lnTo>
                      <a:pt x="496" y="226"/>
                    </a:lnTo>
                    <a:lnTo>
                      <a:pt x="494" y="226"/>
                    </a:lnTo>
                    <a:close/>
                    <a:moveTo>
                      <a:pt x="474" y="188"/>
                    </a:moveTo>
                    <a:lnTo>
                      <a:pt x="476" y="192"/>
                    </a:lnTo>
                    <a:lnTo>
                      <a:pt x="476" y="194"/>
                    </a:lnTo>
                    <a:lnTo>
                      <a:pt x="478" y="192"/>
                    </a:lnTo>
                    <a:lnTo>
                      <a:pt x="476" y="190"/>
                    </a:lnTo>
                    <a:lnTo>
                      <a:pt x="476" y="188"/>
                    </a:lnTo>
                    <a:lnTo>
                      <a:pt x="476" y="188"/>
                    </a:lnTo>
                    <a:lnTo>
                      <a:pt x="474" y="188"/>
                    </a:lnTo>
                    <a:lnTo>
                      <a:pt x="474" y="188"/>
                    </a:lnTo>
                    <a:close/>
                    <a:moveTo>
                      <a:pt x="470" y="172"/>
                    </a:moveTo>
                    <a:lnTo>
                      <a:pt x="470" y="170"/>
                    </a:lnTo>
                    <a:lnTo>
                      <a:pt x="468" y="172"/>
                    </a:lnTo>
                    <a:lnTo>
                      <a:pt x="470" y="172"/>
                    </a:lnTo>
                    <a:close/>
                    <a:moveTo>
                      <a:pt x="424" y="118"/>
                    </a:moveTo>
                    <a:lnTo>
                      <a:pt x="424" y="114"/>
                    </a:lnTo>
                    <a:lnTo>
                      <a:pt x="422" y="112"/>
                    </a:lnTo>
                    <a:lnTo>
                      <a:pt x="424" y="112"/>
                    </a:lnTo>
                    <a:lnTo>
                      <a:pt x="426" y="112"/>
                    </a:lnTo>
                    <a:lnTo>
                      <a:pt x="426" y="116"/>
                    </a:lnTo>
                    <a:lnTo>
                      <a:pt x="424" y="118"/>
                    </a:lnTo>
                    <a:lnTo>
                      <a:pt x="424" y="118"/>
                    </a:lnTo>
                    <a:close/>
                    <a:moveTo>
                      <a:pt x="384" y="0"/>
                    </a:moveTo>
                    <a:lnTo>
                      <a:pt x="384" y="2"/>
                    </a:lnTo>
                    <a:lnTo>
                      <a:pt x="384" y="0"/>
                    </a:lnTo>
                    <a:lnTo>
                      <a:pt x="384" y="0"/>
                    </a:lnTo>
                    <a:close/>
                    <a:moveTo>
                      <a:pt x="382" y="6"/>
                    </a:moveTo>
                    <a:lnTo>
                      <a:pt x="382" y="10"/>
                    </a:lnTo>
                    <a:lnTo>
                      <a:pt x="382" y="8"/>
                    </a:lnTo>
                    <a:lnTo>
                      <a:pt x="384" y="8"/>
                    </a:lnTo>
                    <a:lnTo>
                      <a:pt x="384" y="8"/>
                    </a:lnTo>
                    <a:lnTo>
                      <a:pt x="382" y="6"/>
                    </a:lnTo>
                    <a:close/>
                    <a:moveTo>
                      <a:pt x="342" y="96"/>
                    </a:moveTo>
                    <a:lnTo>
                      <a:pt x="342" y="96"/>
                    </a:lnTo>
                    <a:lnTo>
                      <a:pt x="344" y="96"/>
                    </a:lnTo>
                    <a:lnTo>
                      <a:pt x="344" y="94"/>
                    </a:lnTo>
                    <a:lnTo>
                      <a:pt x="342" y="96"/>
                    </a:lnTo>
                    <a:close/>
                    <a:moveTo>
                      <a:pt x="340" y="90"/>
                    </a:moveTo>
                    <a:lnTo>
                      <a:pt x="340" y="92"/>
                    </a:lnTo>
                    <a:lnTo>
                      <a:pt x="342" y="90"/>
                    </a:lnTo>
                    <a:lnTo>
                      <a:pt x="342" y="88"/>
                    </a:lnTo>
                    <a:lnTo>
                      <a:pt x="346" y="88"/>
                    </a:lnTo>
                    <a:lnTo>
                      <a:pt x="346" y="88"/>
                    </a:lnTo>
                    <a:lnTo>
                      <a:pt x="342" y="86"/>
                    </a:lnTo>
                    <a:lnTo>
                      <a:pt x="340" y="88"/>
                    </a:lnTo>
                    <a:lnTo>
                      <a:pt x="340" y="88"/>
                    </a:lnTo>
                    <a:lnTo>
                      <a:pt x="340" y="90"/>
                    </a:lnTo>
                    <a:lnTo>
                      <a:pt x="340" y="90"/>
                    </a:lnTo>
                    <a:close/>
                    <a:moveTo>
                      <a:pt x="314" y="78"/>
                    </a:moveTo>
                    <a:lnTo>
                      <a:pt x="314" y="76"/>
                    </a:lnTo>
                    <a:lnTo>
                      <a:pt x="314" y="74"/>
                    </a:lnTo>
                    <a:lnTo>
                      <a:pt x="314" y="76"/>
                    </a:lnTo>
                    <a:lnTo>
                      <a:pt x="314" y="78"/>
                    </a:lnTo>
                    <a:close/>
                    <a:moveTo>
                      <a:pt x="306" y="52"/>
                    </a:moveTo>
                    <a:lnTo>
                      <a:pt x="306" y="50"/>
                    </a:lnTo>
                    <a:lnTo>
                      <a:pt x="304" y="50"/>
                    </a:lnTo>
                    <a:lnTo>
                      <a:pt x="304" y="50"/>
                    </a:lnTo>
                    <a:lnTo>
                      <a:pt x="306" y="48"/>
                    </a:lnTo>
                    <a:lnTo>
                      <a:pt x="308" y="50"/>
                    </a:lnTo>
                    <a:lnTo>
                      <a:pt x="306" y="52"/>
                    </a:lnTo>
                    <a:close/>
                    <a:moveTo>
                      <a:pt x="308" y="54"/>
                    </a:moveTo>
                    <a:lnTo>
                      <a:pt x="308" y="56"/>
                    </a:lnTo>
                    <a:lnTo>
                      <a:pt x="308" y="56"/>
                    </a:lnTo>
                    <a:lnTo>
                      <a:pt x="310" y="56"/>
                    </a:lnTo>
                    <a:lnTo>
                      <a:pt x="314" y="56"/>
                    </a:lnTo>
                    <a:lnTo>
                      <a:pt x="314" y="54"/>
                    </a:lnTo>
                    <a:lnTo>
                      <a:pt x="314" y="54"/>
                    </a:lnTo>
                    <a:lnTo>
                      <a:pt x="312" y="54"/>
                    </a:lnTo>
                    <a:lnTo>
                      <a:pt x="312" y="52"/>
                    </a:lnTo>
                    <a:lnTo>
                      <a:pt x="314" y="50"/>
                    </a:lnTo>
                    <a:lnTo>
                      <a:pt x="314" y="50"/>
                    </a:lnTo>
                    <a:lnTo>
                      <a:pt x="312" y="50"/>
                    </a:lnTo>
                    <a:lnTo>
                      <a:pt x="312" y="50"/>
                    </a:lnTo>
                    <a:lnTo>
                      <a:pt x="310" y="50"/>
                    </a:lnTo>
                    <a:lnTo>
                      <a:pt x="310" y="50"/>
                    </a:lnTo>
                    <a:lnTo>
                      <a:pt x="308" y="50"/>
                    </a:lnTo>
                    <a:lnTo>
                      <a:pt x="308" y="52"/>
                    </a:lnTo>
                    <a:lnTo>
                      <a:pt x="308" y="52"/>
                    </a:lnTo>
                    <a:lnTo>
                      <a:pt x="308" y="54"/>
                    </a:lnTo>
                    <a:close/>
                    <a:moveTo>
                      <a:pt x="310" y="16"/>
                    </a:moveTo>
                    <a:lnTo>
                      <a:pt x="312" y="18"/>
                    </a:lnTo>
                    <a:lnTo>
                      <a:pt x="314" y="16"/>
                    </a:lnTo>
                    <a:lnTo>
                      <a:pt x="314" y="14"/>
                    </a:lnTo>
                    <a:lnTo>
                      <a:pt x="314" y="12"/>
                    </a:lnTo>
                    <a:lnTo>
                      <a:pt x="312" y="16"/>
                    </a:lnTo>
                    <a:lnTo>
                      <a:pt x="310" y="16"/>
                    </a:lnTo>
                    <a:close/>
                    <a:moveTo>
                      <a:pt x="308" y="18"/>
                    </a:moveTo>
                    <a:lnTo>
                      <a:pt x="310" y="20"/>
                    </a:lnTo>
                    <a:lnTo>
                      <a:pt x="310" y="18"/>
                    </a:lnTo>
                    <a:lnTo>
                      <a:pt x="308" y="18"/>
                    </a:lnTo>
                    <a:close/>
                    <a:moveTo>
                      <a:pt x="306" y="20"/>
                    </a:moveTo>
                    <a:lnTo>
                      <a:pt x="308" y="20"/>
                    </a:lnTo>
                    <a:lnTo>
                      <a:pt x="308" y="20"/>
                    </a:lnTo>
                    <a:lnTo>
                      <a:pt x="306" y="20"/>
                    </a:lnTo>
                    <a:close/>
                    <a:moveTo>
                      <a:pt x="302" y="22"/>
                    </a:moveTo>
                    <a:lnTo>
                      <a:pt x="304" y="22"/>
                    </a:lnTo>
                    <a:lnTo>
                      <a:pt x="304" y="22"/>
                    </a:lnTo>
                    <a:lnTo>
                      <a:pt x="302" y="22"/>
                    </a:lnTo>
                    <a:close/>
                    <a:moveTo>
                      <a:pt x="298" y="26"/>
                    </a:moveTo>
                    <a:lnTo>
                      <a:pt x="298" y="24"/>
                    </a:lnTo>
                    <a:lnTo>
                      <a:pt x="300" y="22"/>
                    </a:lnTo>
                    <a:lnTo>
                      <a:pt x="302" y="22"/>
                    </a:lnTo>
                    <a:lnTo>
                      <a:pt x="302" y="24"/>
                    </a:lnTo>
                    <a:lnTo>
                      <a:pt x="300" y="24"/>
                    </a:lnTo>
                    <a:lnTo>
                      <a:pt x="298" y="26"/>
                    </a:lnTo>
                    <a:close/>
                    <a:moveTo>
                      <a:pt x="294" y="26"/>
                    </a:moveTo>
                    <a:lnTo>
                      <a:pt x="296" y="28"/>
                    </a:lnTo>
                    <a:lnTo>
                      <a:pt x="298" y="26"/>
                    </a:lnTo>
                    <a:lnTo>
                      <a:pt x="298" y="26"/>
                    </a:lnTo>
                    <a:lnTo>
                      <a:pt x="294" y="26"/>
                    </a:lnTo>
                    <a:close/>
                    <a:moveTo>
                      <a:pt x="264" y="16"/>
                    </a:moveTo>
                    <a:lnTo>
                      <a:pt x="262" y="14"/>
                    </a:lnTo>
                    <a:lnTo>
                      <a:pt x="262" y="12"/>
                    </a:lnTo>
                    <a:lnTo>
                      <a:pt x="264" y="12"/>
                    </a:lnTo>
                    <a:lnTo>
                      <a:pt x="264" y="14"/>
                    </a:lnTo>
                    <a:lnTo>
                      <a:pt x="264" y="16"/>
                    </a:lnTo>
                    <a:close/>
                    <a:moveTo>
                      <a:pt x="236" y="16"/>
                    </a:moveTo>
                    <a:lnTo>
                      <a:pt x="236" y="18"/>
                    </a:lnTo>
                    <a:lnTo>
                      <a:pt x="238" y="20"/>
                    </a:lnTo>
                    <a:lnTo>
                      <a:pt x="240" y="22"/>
                    </a:lnTo>
                    <a:lnTo>
                      <a:pt x="244" y="24"/>
                    </a:lnTo>
                    <a:lnTo>
                      <a:pt x="248" y="20"/>
                    </a:lnTo>
                    <a:lnTo>
                      <a:pt x="250" y="20"/>
                    </a:lnTo>
                    <a:lnTo>
                      <a:pt x="250" y="18"/>
                    </a:lnTo>
                    <a:lnTo>
                      <a:pt x="250" y="18"/>
                    </a:lnTo>
                    <a:lnTo>
                      <a:pt x="250" y="16"/>
                    </a:lnTo>
                    <a:lnTo>
                      <a:pt x="248" y="16"/>
                    </a:lnTo>
                    <a:lnTo>
                      <a:pt x="248" y="16"/>
                    </a:lnTo>
                    <a:lnTo>
                      <a:pt x="246" y="16"/>
                    </a:lnTo>
                    <a:lnTo>
                      <a:pt x="242" y="16"/>
                    </a:lnTo>
                    <a:lnTo>
                      <a:pt x="242" y="18"/>
                    </a:lnTo>
                    <a:lnTo>
                      <a:pt x="240" y="18"/>
                    </a:lnTo>
                    <a:lnTo>
                      <a:pt x="240" y="16"/>
                    </a:lnTo>
                    <a:lnTo>
                      <a:pt x="238" y="16"/>
                    </a:lnTo>
                    <a:lnTo>
                      <a:pt x="236" y="14"/>
                    </a:lnTo>
                    <a:lnTo>
                      <a:pt x="236" y="14"/>
                    </a:lnTo>
                    <a:lnTo>
                      <a:pt x="236" y="16"/>
                    </a:lnTo>
                    <a:close/>
                    <a:moveTo>
                      <a:pt x="236" y="16"/>
                    </a:moveTo>
                    <a:lnTo>
                      <a:pt x="236" y="20"/>
                    </a:lnTo>
                    <a:lnTo>
                      <a:pt x="238" y="22"/>
                    </a:lnTo>
                    <a:lnTo>
                      <a:pt x="238" y="22"/>
                    </a:lnTo>
                    <a:lnTo>
                      <a:pt x="236" y="22"/>
                    </a:lnTo>
                    <a:lnTo>
                      <a:pt x="236" y="22"/>
                    </a:lnTo>
                    <a:lnTo>
                      <a:pt x="232" y="20"/>
                    </a:lnTo>
                    <a:lnTo>
                      <a:pt x="232" y="20"/>
                    </a:lnTo>
                    <a:lnTo>
                      <a:pt x="234" y="20"/>
                    </a:lnTo>
                    <a:lnTo>
                      <a:pt x="234" y="20"/>
                    </a:lnTo>
                    <a:lnTo>
                      <a:pt x="234" y="18"/>
                    </a:lnTo>
                    <a:lnTo>
                      <a:pt x="234" y="18"/>
                    </a:lnTo>
                    <a:lnTo>
                      <a:pt x="234" y="18"/>
                    </a:lnTo>
                    <a:lnTo>
                      <a:pt x="234" y="16"/>
                    </a:lnTo>
                    <a:lnTo>
                      <a:pt x="236" y="16"/>
                    </a:lnTo>
                    <a:close/>
                    <a:moveTo>
                      <a:pt x="156" y="70"/>
                    </a:moveTo>
                    <a:lnTo>
                      <a:pt x="158" y="70"/>
                    </a:lnTo>
                    <a:lnTo>
                      <a:pt x="160" y="70"/>
                    </a:lnTo>
                    <a:lnTo>
                      <a:pt x="158" y="68"/>
                    </a:lnTo>
                    <a:lnTo>
                      <a:pt x="156" y="70"/>
                    </a:lnTo>
                    <a:lnTo>
                      <a:pt x="156" y="70"/>
                    </a:lnTo>
                    <a:close/>
                    <a:moveTo>
                      <a:pt x="158" y="78"/>
                    </a:moveTo>
                    <a:lnTo>
                      <a:pt x="158" y="74"/>
                    </a:lnTo>
                    <a:lnTo>
                      <a:pt x="156" y="72"/>
                    </a:lnTo>
                    <a:lnTo>
                      <a:pt x="156" y="76"/>
                    </a:lnTo>
                    <a:lnTo>
                      <a:pt x="158" y="78"/>
                    </a:lnTo>
                    <a:close/>
                    <a:moveTo>
                      <a:pt x="168" y="60"/>
                    </a:moveTo>
                    <a:lnTo>
                      <a:pt x="166" y="60"/>
                    </a:lnTo>
                    <a:lnTo>
                      <a:pt x="168" y="58"/>
                    </a:lnTo>
                    <a:lnTo>
                      <a:pt x="168" y="58"/>
                    </a:lnTo>
                    <a:lnTo>
                      <a:pt x="168" y="60"/>
                    </a:lnTo>
                    <a:close/>
                    <a:moveTo>
                      <a:pt x="38" y="144"/>
                    </a:moveTo>
                    <a:lnTo>
                      <a:pt x="36" y="142"/>
                    </a:lnTo>
                    <a:lnTo>
                      <a:pt x="38" y="140"/>
                    </a:lnTo>
                    <a:lnTo>
                      <a:pt x="38" y="142"/>
                    </a:lnTo>
                    <a:lnTo>
                      <a:pt x="38" y="144"/>
                    </a:lnTo>
                    <a:close/>
                    <a:moveTo>
                      <a:pt x="0" y="208"/>
                    </a:moveTo>
                    <a:lnTo>
                      <a:pt x="2" y="202"/>
                    </a:lnTo>
                    <a:lnTo>
                      <a:pt x="2" y="206"/>
                    </a:lnTo>
                    <a:lnTo>
                      <a:pt x="0" y="208"/>
                    </a:lnTo>
                    <a:lnTo>
                      <a:pt x="0" y="208"/>
                    </a:lnTo>
                    <a:close/>
                    <a:moveTo>
                      <a:pt x="0" y="216"/>
                    </a:moveTo>
                    <a:lnTo>
                      <a:pt x="0" y="212"/>
                    </a:lnTo>
                    <a:lnTo>
                      <a:pt x="0" y="210"/>
                    </a:lnTo>
                    <a:lnTo>
                      <a:pt x="2" y="214"/>
                    </a:lnTo>
                    <a:lnTo>
                      <a:pt x="0" y="216"/>
                    </a:lnTo>
                    <a:close/>
                    <a:moveTo>
                      <a:pt x="272" y="376"/>
                    </a:moveTo>
                    <a:lnTo>
                      <a:pt x="272" y="378"/>
                    </a:lnTo>
                    <a:lnTo>
                      <a:pt x="272" y="380"/>
                    </a:lnTo>
                    <a:lnTo>
                      <a:pt x="274" y="380"/>
                    </a:lnTo>
                    <a:lnTo>
                      <a:pt x="274" y="380"/>
                    </a:lnTo>
                    <a:lnTo>
                      <a:pt x="276" y="380"/>
                    </a:lnTo>
                    <a:lnTo>
                      <a:pt x="278" y="380"/>
                    </a:lnTo>
                    <a:lnTo>
                      <a:pt x="280" y="382"/>
                    </a:lnTo>
                    <a:lnTo>
                      <a:pt x="278" y="382"/>
                    </a:lnTo>
                    <a:lnTo>
                      <a:pt x="272" y="382"/>
                    </a:lnTo>
                    <a:lnTo>
                      <a:pt x="272" y="384"/>
                    </a:lnTo>
                    <a:lnTo>
                      <a:pt x="272" y="384"/>
                    </a:lnTo>
                    <a:lnTo>
                      <a:pt x="270" y="384"/>
                    </a:lnTo>
                    <a:lnTo>
                      <a:pt x="270" y="384"/>
                    </a:lnTo>
                    <a:lnTo>
                      <a:pt x="268" y="382"/>
                    </a:lnTo>
                    <a:lnTo>
                      <a:pt x="266" y="384"/>
                    </a:lnTo>
                    <a:lnTo>
                      <a:pt x="266" y="384"/>
                    </a:lnTo>
                    <a:lnTo>
                      <a:pt x="264" y="384"/>
                    </a:lnTo>
                    <a:lnTo>
                      <a:pt x="262" y="384"/>
                    </a:lnTo>
                    <a:lnTo>
                      <a:pt x="260" y="382"/>
                    </a:lnTo>
                    <a:lnTo>
                      <a:pt x="260" y="380"/>
                    </a:lnTo>
                    <a:lnTo>
                      <a:pt x="262" y="378"/>
                    </a:lnTo>
                    <a:lnTo>
                      <a:pt x="270" y="376"/>
                    </a:lnTo>
                    <a:lnTo>
                      <a:pt x="272" y="376"/>
                    </a:lnTo>
                    <a:lnTo>
                      <a:pt x="272" y="376"/>
                    </a:lnTo>
                    <a:close/>
                    <a:moveTo>
                      <a:pt x="354" y="434"/>
                    </a:moveTo>
                    <a:lnTo>
                      <a:pt x="354" y="434"/>
                    </a:lnTo>
                    <a:lnTo>
                      <a:pt x="356" y="436"/>
                    </a:lnTo>
                    <a:lnTo>
                      <a:pt x="354" y="436"/>
                    </a:lnTo>
                    <a:lnTo>
                      <a:pt x="354" y="434"/>
                    </a:lnTo>
                    <a:close/>
                    <a:moveTo>
                      <a:pt x="366" y="444"/>
                    </a:moveTo>
                    <a:lnTo>
                      <a:pt x="368" y="444"/>
                    </a:lnTo>
                    <a:lnTo>
                      <a:pt x="368" y="444"/>
                    </a:lnTo>
                    <a:lnTo>
                      <a:pt x="366" y="444"/>
                    </a:lnTo>
                    <a:close/>
                    <a:moveTo>
                      <a:pt x="336" y="476"/>
                    </a:moveTo>
                    <a:lnTo>
                      <a:pt x="336" y="478"/>
                    </a:lnTo>
                    <a:lnTo>
                      <a:pt x="338" y="478"/>
                    </a:lnTo>
                    <a:lnTo>
                      <a:pt x="340" y="478"/>
                    </a:lnTo>
                    <a:lnTo>
                      <a:pt x="338" y="476"/>
                    </a:lnTo>
                    <a:lnTo>
                      <a:pt x="336" y="476"/>
                    </a:lnTo>
                    <a:close/>
                    <a:moveTo>
                      <a:pt x="338" y="472"/>
                    </a:moveTo>
                    <a:lnTo>
                      <a:pt x="338" y="474"/>
                    </a:lnTo>
                    <a:lnTo>
                      <a:pt x="338" y="474"/>
                    </a:lnTo>
                    <a:lnTo>
                      <a:pt x="338" y="472"/>
                    </a:lnTo>
                    <a:lnTo>
                      <a:pt x="338" y="472"/>
                    </a:lnTo>
                    <a:close/>
                    <a:moveTo>
                      <a:pt x="336" y="474"/>
                    </a:moveTo>
                    <a:lnTo>
                      <a:pt x="334" y="474"/>
                    </a:lnTo>
                    <a:lnTo>
                      <a:pt x="334" y="472"/>
                    </a:lnTo>
                    <a:lnTo>
                      <a:pt x="336" y="470"/>
                    </a:lnTo>
                    <a:lnTo>
                      <a:pt x="336" y="472"/>
                    </a:lnTo>
                    <a:lnTo>
                      <a:pt x="336" y="474"/>
                    </a:lnTo>
                    <a:close/>
                    <a:moveTo>
                      <a:pt x="328" y="466"/>
                    </a:moveTo>
                    <a:lnTo>
                      <a:pt x="328" y="464"/>
                    </a:lnTo>
                    <a:lnTo>
                      <a:pt x="328" y="462"/>
                    </a:lnTo>
                    <a:lnTo>
                      <a:pt x="328" y="460"/>
                    </a:lnTo>
                    <a:lnTo>
                      <a:pt x="328" y="458"/>
                    </a:lnTo>
                    <a:lnTo>
                      <a:pt x="330" y="456"/>
                    </a:lnTo>
                    <a:lnTo>
                      <a:pt x="332" y="454"/>
                    </a:lnTo>
                    <a:lnTo>
                      <a:pt x="334" y="456"/>
                    </a:lnTo>
                    <a:lnTo>
                      <a:pt x="332" y="460"/>
                    </a:lnTo>
                    <a:lnTo>
                      <a:pt x="334" y="460"/>
                    </a:lnTo>
                    <a:lnTo>
                      <a:pt x="332" y="464"/>
                    </a:lnTo>
                    <a:lnTo>
                      <a:pt x="332" y="464"/>
                    </a:lnTo>
                    <a:lnTo>
                      <a:pt x="330" y="466"/>
                    </a:lnTo>
                    <a:lnTo>
                      <a:pt x="328" y="466"/>
                    </a:lnTo>
                    <a:close/>
                    <a:moveTo>
                      <a:pt x="376" y="472"/>
                    </a:moveTo>
                    <a:lnTo>
                      <a:pt x="380" y="470"/>
                    </a:lnTo>
                    <a:lnTo>
                      <a:pt x="380" y="468"/>
                    </a:lnTo>
                    <a:lnTo>
                      <a:pt x="376" y="464"/>
                    </a:lnTo>
                    <a:lnTo>
                      <a:pt x="376" y="464"/>
                    </a:lnTo>
                    <a:lnTo>
                      <a:pt x="376" y="466"/>
                    </a:lnTo>
                    <a:lnTo>
                      <a:pt x="376" y="468"/>
                    </a:lnTo>
                    <a:lnTo>
                      <a:pt x="376" y="470"/>
                    </a:lnTo>
                    <a:lnTo>
                      <a:pt x="376" y="472"/>
                    </a:lnTo>
                    <a:close/>
                    <a:moveTo>
                      <a:pt x="374" y="474"/>
                    </a:moveTo>
                    <a:lnTo>
                      <a:pt x="376" y="476"/>
                    </a:lnTo>
                    <a:lnTo>
                      <a:pt x="378" y="476"/>
                    </a:lnTo>
                    <a:lnTo>
                      <a:pt x="380" y="476"/>
                    </a:lnTo>
                    <a:lnTo>
                      <a:pt x="380" y="476"/>
                    </a:lnTo>
                    <a:lnTo>
                      <a:pt x="378" y="474"/>
                    </a:lnTo>
                    <a:lnTo>
                      <a:pt x="376" y="474"/>
                    </a:lnTo>
                    <a:lnTo>
                      <a:pt x="374" y="474"/>
                    </a:lnTo>
                    <a:close/>
                    <a:moveTo>
                      <a:pt x="376" y="480"/>
                    </a:moveTo>
                    <a:lnTo>
                      <a:pt x="376" y="478"/>
                    </a:lnTo>
                    <a:lnTo>
                      <a:pt x="376" y="478"/>
                    </a:lnTo>
                    <a:lnTo>
                      <a:pt x="376" y="480"/>
                    </a:lnTo>
                    <a:close/>
                    <a:moveTo>
                      <a:pt x="362" y="520"/>
                    </a:moveTo>
                    <a:lnTo>
                      <a:pt x="362" y="518"/>
                    </a:lnTo>
                    <a:lnTo>
                      <a:pt x="364" y="520"/>
                    </a:lnTo>
                    <a:lnTo>
                      <a:pt x="362" y="520"/>
                    </a:lnTo>
                    <a:close/>
                    <a:moveTo>
                      <a:pt x="348" y="534"/>
                    </a:moveTo>
                    <a:lnTo>
                      <a:pt x="348" y="534"/>
                    </a:lnTo>
                    <a:lnTo>
                      <a:pt x="348" y="530"/>
                    </a:lnTo>
                    <a:lnTo>
                      <a:pt x="348" y="528"/>
                    </a:lnTo>
                    <a:lnTo>
                      <a:pt x="350" y="528"/>
                    </a:lnTo>
                    <a:lnTo>
                      <a:pt x="350" y="530"/>
                    </a:lnTo>
                    <a:lnTo>
                      <a:pt x="350" y="530"/>
                    </a:lnTo>
                    <a:lnTo>
                      <a:pt x="348" y="534"/>
                    </a:lnTo>
                    <a:close/>
                    <a:moveTo>
                      <a:pt x="334" y="534"/>
                    </a:moveTo>
                    <a:lnTo>
                      <a:pt x="334" y="530"/>
                    </a:lnTo>
                    <a:lnTo>
                      <a:pt x="334" y="530"/>
                    </a:lnTo>
                    <a:lnTo>
                      <a:pt x="332" y="528"/>
                    </a:lnTo>
                    <a:lnTo>
                      <a:pt x="332" y="524"/>
                    </a:lnTo>
                    <a:lnTo>
                      <a:pt x="332" y="524"/>
                    </a:lnTo>
                    <a:lnTo>
                      <a:pt x="330" y="522"/>
                    </a:lnTo>
                    <a:lnTo>
                      <a:pt x="330" y="516"/>
                    </a:lnTo>
                    <a:lnTo>
                      <a:pt x="332" y="514"/>
                    </a:lnTo>
                    <a:lnTo>
                      <a:pt x="330" y="514"/>
                    </a:lnTo>
                    <a:lnTo>
                      <a:pt x="330" y="508"/>
                    </a:lnTo>
                    <a:lnTo>
                      <a:pt x="330" y="506"/>
                    </a:lnTo>
                    <a:lnTo>
                      <a:pt x="332" y="508"/>
                    </a:lnTo>
                    <a:lnTo>
                      <a:pt x="336" y="508"/>
                    </a:lnTo>
                    <a:lnTo>
                      <a:pt x="332" y="508"/>
                    </a:lnTo>
                    <a:lnTo>
                      <a:pt x="332" y="506"/>
                    </a:lnTo>
                    <a:lnTo>
                      <a:pt x="332" y="504"/>
                    </a:lnTo>
                    <a:lnTo>
                      <a:pt x="332" y="502"/>
                    </a:lnTo>
                    <a:lnTo>
                      <a:pt x="332" y="496"/>
                    </a:lnTo>
                    <a:lnTo>
                      <a:pt x="332" y="492"/>
                    </a:lnTo>
                    <a:lnTo>
                      <a:pt x="332" y="488"/>
                    </a:lnTo>
                    <a:lnTo>
                      <a:pt x="332" y="484"/>
                    </a:lnTo>
                    <a:lnTo>
                      <a:pt x="332" y="480"/>
                    </a:lnTo>
                    <a:lnTo>
                      <a:pt x="332" y="480"/>
                    </a:lnTo>
                    <a:lnTo>
                      <a:pt x="332" y="478"/>
                    </a:lnTo>
                    <a:lnTo>
                      <a:pt x="334" y="476"/>
                    </a:lnTo>
                    <a:lnTo>
                      <a:pt x="336" y="478"/>
                    </a:lnTo>
                    <a:lnTo>
                      <a:pt x="338" y="480"/>
                    </a:lnTo>
                    <a:lnTo>
                      <a:pt x="340" y="480"/>
                    </a:lnTo>
                    <a:lnTo>
                      <a:pt x="340" y="480"/>
                    </a:lnTo>
                    <a:lnTo>
                      <a:pt x="342" y="478"/>
                    </a:lnTo>
                    <a:lnTo>
                      <a:pt x="342" y="482"/>
                    </a:lnTo>
                    <a:lnTo>
                      <a:pt x="346" y="484"/>
                    </a:lnTo>
                    <a:lnTo>
                      <a:pt x="348" y="488"/>
                    </a:lnTo>
                    <a:lnTo>
                      <a:pt x="350" y="488"/>
                    </a:lnTo>
                    <a:lnTo>
                      <a:pt x="352" y="488"/>
                    </a:lnTo>
                    <a:lnTo>
                      <a:pt x="356" y="488"/>
                    </a:lnTo>
                    <a:lnTo>
                      <a:pt x="356" y="490"/>
                    </a:lnTo>
                    <a:lnTo>
                      <a:pt x="356" y="488"/>
                    </a:lnTo>
                    <a:lnTo>
                      <a:pt x="358" y="486"/>
                    </a:lnTo>
                    <a:lnTo>
                      <a:pt x="366" y="486"/>
                    </a:lnTo>
                    <a:lnTo>
                      <a:pt x="366" y="486"/>
                    </a:lnTo>
                    <a:lnTo>
                      <a:pt x="368" y="484"/>
                    </a:lnTo>
                    <a:lnTo>
                      <a:pt x="370" y="484"/>
                    </a:lnTo>
                    <a:lnTo>
                      <a:pt x="370" y="486"/>
                    </a:lnTo>
                    <a:lnTo>
                      <a:pt x="372" y="482"/>
                    </a:lnTo>
                    <a:lnTo>
                      <a:pt x="374" y="482"/>
                    </a:lnTo>
                    <a:lnTo>
                      <a:pt x="376" y="484"/>
                    </a:lnTo>
                    <a:lnTo>
                      <a:pt x="376" y="488"/>
                    </a:lnTo>
                    <a:lnTo>
                      <a:pt x="374" y="494"/>
                    </a:lnTo>
                    <a:lnTo>
                      <a:pt x="372" y="496"/>
                    </a:lnTo>
                    <a:lnTo>
                      <a:pt x="372" y="500"/>
                    </a:lnTo>
                    <a:lnTo>
                      <a:pt x="370" y="502"/>
                    </a:lnTo>
                    <a:lnTo>
                      <a:pt x="370" y="506"/>
                    </a:lnTo>
                    <a:lnTo>
                      <a:pt x="370" y="508"/>
                    </a:lnTo>
                    <a:lnTo>
                      <a:pt x="370" y="510"/>
                    </a:lnTo>
                    <a:lnTo>
                      <a:pt x="370" y="512"/>
                    </a:lnTo>
                    <a:lnTo>
                      <a:pt x="368" y="510"/>
                    </a:lnTo>
                    <a:lnTo>
                      <a:pt x="368" y="506"/>
                    </a:lnTo>
                    <a:lnTo>
                      <a:pt x="366" y="508"/>
                    </a:lnTo>
                    <a:lnTo>
                      <a:pt x="364" y="510"/>
                    </a:lnTo>
                    <a:lnTo>
                      <a:pt x="364" y="516"/>
                    </a:lnTo>
                    <a:lnTo>
                      <a:pt x="364" y="516"/>
                    </a:lnTo>
                    <a:lnTo>
                      <a:pt x="362" y="516"/>
                    </a:lnTo>
                    <a:lnTo>
                      <a:pt x="362" y="520"/>
                    </a:lnTo>
                    <a:lnTo>
                      <a:pt x="360" y="522"/>
                    </a:lnTo>
                    <a:lnTo>
                      <a:pt x="362" y="522"/>
                    </a:lnTo>
                    <a:lnTo>
                      <a:pt x="362" y="524"/>
                    </a:lnTo>
                    <a:lnTo>
                      <a:pt x="358" y="528"/>
                    </a:lnTo>
                    <a:lnTo>
                      <a:pt x="358" y="528"/>
                    </a:lnTo>
                    <a:lnTo>
                      <a:pt x="356" y="530"/>
                    </a:lnTo>
                    <a:lnTo>
                      <a:pt x="356" y="526"/>
                    </a:lnTo>
                    <a:lnTo>
                      <a:pt x="358" y="526"/>
                    </a:lnTo>
                    <a:lnTo>
                      <a:pt x="358" y="524"/>
                    </a:lnTo>
                    <a:lnTo>
                      <a:pt x="356" y="522"/>
                    </a:lnTo>
                    <a:lnTo>
                      <a:pt x="356" y="524"/>
                    </a:lnTo>
                    <a:lnTo>
                      <a:pt x="354" y="526"/>
                    </a:lnTo>
                    <a:lnTo>
                      <a:pt x="352" y="526"/>
                    </a:lnTo>
                    <a:lnTo>
                      <a:pt x="352" y="522"/>
                    </a:lnTo>
                    <a:lnTo>
                      <a:pt x="352" y="526"/>
                    </a:lnTo>
                    <a:lnTo>
                      <a:pt x="348" y="528"/>
                    </a:lnTo>
                    <a:lnTo>
                      <a:pt x="348" y="528"/>
                    </a:lnTo>
                    <a:lnTo>
                      <a:pt x="346" y="526"/>
                    </a:lnTo>
                    <a:lnTo>
                      <a:pt x="346" y="530"/>
                    </a:lnTo>
                    <a:lnTo>
                      <a:pt x="346" y="532"/>
                    </a:lnTo>
                    <a:lnTo>
                      <a:pt x="342" y="536"/>
                    </a:lnTo>
                    <a:lnTo>
                      <a:pt x="342" y="536"/>
                    </a:lnTo>
                    <a:lnTo>
                      <a:pt x="340" y="534"/>
                    </a:lnTo>
                    <a:lnTo>
                      <a:pt x="340" y="532"/>
                    </a:lnTo>
                    <a:lnTo>
                      <a:pt x="338" y="534"/>
                    </a:lnTo>
                    <a:lnTo>
                      <a:pt x="336" y="534"/>
                    </a:lnTo>
                    <a:lnTo>
                      <a:pt x="334" y="534"/>
                    </a:lnTo>
                    <a:lnTo>
                      <a:pt x="334" y="534"/>
                    </a:lnTo>
                    <a:lnTo>
                      <a:pt x="334" y="534"/>
                    </a:lnTo>
                    <a:lnTo>
                      <a:pt x="334" y="534"/>
                    </a:lnTo>
                    <a:close/>
                    <a:moveTo>
                      <a:pt x="4" y="340"/>
                    </a:moveTo>
                    <a:lnTo>
                      <a:pt x="6" y="342"/>
                    </a:lnTo>
                    <a:lnTo>
                      <a:pt x="8" y="342"/>
                    </a:lnTo>
                    <a:lnTo>
                      <a:pt x="14" y="348"/>
                    </a:lnTo>
                    <a:lnTo>
                      <a:pt x="14" y="348"/>
                    </a:lnTo>
                    <a:lnTo>
                      <a:pt x="14" y="350"/>
                    </a:lnTo>
                    <a:lnTo>
                      <a:pt x="16" y="350"/>
                    </a:lnTo>
                    <a:lnTo>
                      <a:pt x="18" y="352"/>
                    </a:lnTo>
                    <a:lnTo>
                      <a:pt x="22" y="352"/>
                    </a:lnTo>
                    <a:lnTo>
                      <a:pt x="22" y="352"/>
                    </a:lnTo>
                    <a:lnTo>
                      <a:pt x="24" y="354"/>
                    </a:lnTo>
                    <a:lnTo>
                      <a:pt x="26" y="354"/>
                    </a:lnTo>
                    <a:lnTo>
                      <a:pt x="30" y="354"/>
                    </a:lnTo>
                    <a:lnTo>
                      <a:pt x="30" y="356"/>
                    </a:lnTo>
                    <a:lnTo>
                      <a:pt x="32" y="354"/>
                    </a:lnTo>
                    <a:lnTo>
                      <a:pt x="32" y="354"/>
                    </a:lnTo>
                    <a:lnTo>
                      <a:pt x="36" y="354"/>
                    </a:lnTo>
                    <a:lnTo>
                      <a:pt x="40" y="354"/>
                    </a:lnTo>
                    <a:lnTo>
                      <a:pt x="40" y="352"/>
                    </a:lnTo>
                    <a:lnTo>
                      <a:pt x="42" y="352"/>
                    </a:lnTo>
                    <a:lnTo>
                      <a:pt x="44" y="348"/>
                    </a:lnTo>
                    <a:lnTo>
                      <a:pt x="48" y="348"/>
                    </a:lnTo>
                    <a:lnTo>
                      <a:pt x="48" y="348"/>
                    </a:lnTo>
                    <a:lnTo>
                      <a:pt x="50" y="346"/>
                    </a:lnTo>
                    <a:lnTo>
                      <a:pt x="52" y="346"/>
                    </a:lnTo>
                    <a:lnTo>
                      <a:pt x="54" y="348"/>
                    </a:lnTo>
                    <a:lnTo>
                      <a:pt x="56" y="344"/>
                    </a:lnTo>
                    <a:lnTo>
                      <a:pt x="56" y="346"/>
                    </a:lnTo>
                    <a:lnTo>
                      <a:pt x="58" y="344"/>
                    </a:lnTo>
                    <a:lnTo>
                      <a:pt x="58" y="342"/>
                    </a:lnTo>
                    <a:lnTo>
                      <a:pt x="64" y="338"/>
                    </a:lnTo>
                    <a:lnTo>
                      <a:pt x="68" y="338"/>
                    </a:lnTo>
                    <a:lnTo>
                      <a:pt x="70" y="338"/>
                    </a:lnTo>
                    <a:lnTo>
                      <a:pt x="72" y="338"/>
                    </a:lnTo>
                    <a:lnTo>
                      <a:pt x="78" y="336"/>
                    </a:lnTo>
                    <a:lnTo>
                      <a:pt x="78" y="338"/>
                    </a:lnTo>
                    <a:lnTo>
                      <a:pt x="84" y="336"/>
                    </a:lnTo>
                    <a:lnTo>
                      <a:pt x="84" y="338"/>
                    </a:lnTo>
                    <a:lnTo>
                      <a:pt x="86" y="338"/>
                    </a:lnTo>
                    <a:lnTo>
                      <a:pt x="88" y="336"/>
                    </a:lnTo>
                    <a:lnTo>
                      <a:pt x="90" y="340"/>
                    </a:lnTo>
                    <a:lnTo>
                      <a:pt x="92" y="340"/>
                    </a:lnTo>
                    <a:lnTo>
                      <a:pt x="92" y="338"/>
                    </a:lnTo>
                    <a:lnTo>
                      <a:pt x="94" y="340"/>
                    </a:lnTo>
                    <a:lnTo>
                      <a:pt x="96" y="338"/>
                    </a:lnTo>
                    <a:lnTo>
                      <a:pt x="100" y="338"/>
                    </a:lnTo>
                    <a:lnTo>
                      <a:pt x="100" y="340"/>
                    </a:lnTo>
                    <a:lnTo>
                      <a:pt x="102" y="340"/>
                    </a:lnTo>
                    <a:lnTo>
                      <a:pt x="104" y="338"/>
                    </a:lnTo>
                    <a:lnTo>
                      <a:pt x="106" y="338"/>
                    </a:lnTo>
                    <a:lnTo>
                      <a:pt x="110" y="336"/>
                    </a:lnTo>
                    <a:lnTo>
                      <a:pt x="112" y="334"/>
                    </a:lnTo>
                    <a:lnTo>
                      <a:pt x="112" y="334"/>
                    </a:lnTo>
                    <a:lnTo>
                      <a:pt x="114" y="330"/>
                    </a:lnTo>
                    <a:lnTo>
                      <a:pt x="116" y="326"/>
                    </a:lnTo>
                    <a:lnTo>
                      <a:pt x="120" y="324"/>
                    </a:lnTo>
                    <a:lnTo>
                      <a:pt x="124" y="322"/>
                    </a:lnTo>
                    <a:lnTo>
                      <a:pt x="124" y="324"/>
                    </a:lnTo>
                    <a:lnTo>
                      <a:pt x="130" y="322"/>
                    </a:lnTo>
                    <a:lnTo>
                      <a:pt x="136" y="318"/>
                    </a:lnTo>
                    <a:lnTo>
                      <a:pt x="140" y="314"/>
                    </a:lnTo>
                    <a:lnTo>
                      <a:pt x="142" y="314"/>
                    </a:lnTo>
                    <a:lnTo>
                      <a:pt x="144" y="314"/>
                    </a:lnTo>
                    <a:lnTo>
                      <a:pt x="146" y="314"/>
                    </a:lnTo>
                    <a:lnTo>
                      <a:pt x="150" y="314"/>
                    </a:lnTo>
                    <a:lnTo>
                      <a:pt x="152" y="314"/>
                    </a:lnTo>
                    <a:lnTo>
                      <a:pt x="154" y="314"/>
                    </a:lnTo>
                    <a:lnTo>
                      <a:pt x="160" y="314"/>
                    </a:lnTo>
                    <a:lnTo>
                      <a:pt x="166" y="312"/>
                    </a:lnTo>
                    <a:lnTo>
                      <a:pt x="170" y="312"/>
                    </a:lnTo>
                    <a:lnTo>
                      <a:pt x="174" y="308"/>
                    </a:lnTo>
                    <a:lnTo>
                      <a:pt x="176" y="308"/>
                    </a:lnTo>
                    <a:lnTo>
                      <a:pt x="180" y="306"/>
                    </a:lnTo>
                    <a:lnTo>
                      <a:pt x="184" y="306"/>
                    </a:lnTo>
                    <a:lnTo>
                      <a:pt x="198" y="306"/>
                    </a:lnTo>
                    <a:lnTo>
                      <a:pt x="202" y="306"/>
                    </a:lnTo>
                    <a:lnTo>
                      <a:pt x="204" y="306"/>
                    </a:lnTo>
                    <a:lnTo>
                      <a:pt x="208" y="306"/>
                    </a:lnTo>
                    <a:lnTo>
                      <a:pt x="212" y="306"/>
                    </a:lnTo>
                    <a:lnTo>
                      <a:pt x="216" y="308"/>
                    </a:lnTo>
                    <a:lnTo>
                      <a:pt x="218" y="314"/>
                    </a:lnTo>
                    <a:lnTo>
                      <a:pt x="220" y="314"/>
                    </a:lnTo>
                    <a:lnTo>
                      <a:pt x="222" y="314"/>
                    </a:lnTo>
                    <a:lnTo>
                      <a:pt x="224" y="314"/>
                    </a:lnTo>
                    <a:lnTo>
                      <a:pt x="224" y="314"/>
                    </a:lnTo>
                    <a:lnTo>
                      <a:pt x="226" y="314"/>
                    </a:lnTo>
                    <a:lnTo>
                      <a:pt x="228" y="314"/>
                    </a:lnTo>
                    <a:lnTo>
                      <a:pt x="230" y="318"/>
                    </a:lnTo>
                    <a:lnTo>
                      <a:pt x="234" y="318"/>
                    </a:lnTo>
                    <a:lnTo>
                      <a:pt x="236" y="316"/>
                    </a:lnTo>
                    <a:lnTo>
                      <a:pt x="240" y="320"/>
                    </a:lnTo>
                    <a:lnTo>
                      <a:pt x="240" y="322"/>
                    </a:lnTo>
                    <a:lnTo>
                      <a:pt x="242" y="322"/>
                    </a:lnTo>
                    <a:lnTo>
                      <a:pt x="244" y="326"/>
                    </a:lnTo>
                    <a:lnTo>
                      <a:pt x="244" y="328"/>
                    </a:lnTo>
                    <a:lnTo>
                      <a:pt x="242" y="328"/>
                    </a:lnTo>
                    <a:lnTo>
                      <a:pt x="240" y="328"/>
                    </a:lnTo>
                    <a:lnTo>
                      <a:pt x="244" y="334"/>
                    </a:lnTo>
                    <a:lnTo>
                      <a:pt x="244" y="334"/>
                    </a:lnTo>
                    <a:lnTo>
                      <a:pt x="248" y="336"/>
                    </a:lnTo>
                    <a:lnTo>
                      <a:pt x="248" y="340"/>
                    </a:lnTo>
                    <a:lnTo>
                      <a:pt x="248" y="342"/>
                    </a:lnTo>
                    <a:lnTo>
                      <a:pt x="250" y="348"/>
                    </a:lnTo>
                    <a:lnTo>
                      <a:pt x="250" y="350"/>
                    </a:lnTo>
                    <a:lnTo>
                      <a:pt x="252" y="352"/>
                    </a:lnTo>
                    <a:lnTo>
                      <a:pt x="250" y="356"/>
                    </a:lnTo>
                    <a:lnTo>
                      <a:pt x="250" y="358"/>
                    </a:lnTo>
                    <a:lnTo>
                      <a:pt x="248" y="356"/>
                    </a:lnTo>
                    <a:lnTo>
                      <a:pt x="248" y="356"/>
                    </a:lnTo>
                    <a:lnTo>
                      <a:pt x="250" y="360"/>
                    </a:lnTo>
                    <a:lnTo>
                      <a:pt x="252" y="360"/>
                    </a:lnTo>
                    <a:lnTo>
                      <a:pt x="252" y="362"/>
                    </a:lnTo>
                    <a:lnTo>
                      <a:pt x="254" y="362"/>
                    </a:lnTo>
                    <a:lnTo>
                      <a:pt x="256" y="364"/>
                    </a:lnTo>
                    <a:lnTo>
                      <a:pt x="256" y="362"/>
                    </a:lnTo>
                    <a:lnTo>
                      <a:pt x="254" y="360"/>
                    </a:lnTo>
                    <a:lnTo>
                      <a:pt x="256" y="358"/>
                    </a:lnTo>
                    <a:lnTo>
                      <a:pt x="258" y="356"/>
                    </a:lnTo>
                    <a:lnTo>
                      <a:pt x="260" y="356"/>
                    </a:lnTo>
                    <a:lnTo>
                      <a:pt x="260" y="354"/>
                    </a:lnTo>
                    <a:lnTo>
                      <a:pt x="262" y="352"/>
                    </a:lnTo>
                    <a:lnTo>
                      <a:pt x="264" y="350"/>
                    </a:lnTo>
                    <a:lnTo>
                      <a:pt x="266" y="348"/>
                    </a:lnTo>
                    <a:lnTo>
                      <a:pt x="272" y="346"/>
                    </a:lnTo>
                    <a:lnTo>
                      <a:pt x="272" y="344"/>
                    </a:lnTo>
                    <a:lnTo>
                      <a:pt x="272" y="344"/>
                    </a:lnTo>
                    <a:lnTo>
                      <a:pt x="276" y="342"/>
                    </a:lnTo>
                    <a:lnTo>
                      <a:pt x="278" y="338"/>
                    </a:lnTo>
                    <a:lnTo>
                      <a:pt x="280" y="334"/>
                    </a:lnTo>
                    <a:lnTo>
                      <a:pt x="284" y="332"/>
                    </a:lnTo>
                    <a:lnTo>
                      <a:pt x="286" y="330"/>
                    </a:lnTo>
                    <a:lnTo>
                      <a:pt x="284" y="328"/>
                    </a:lnTo>
                    <a:lnTo>
                      <a:pt x="286" y="324"/>
                    </a:lnTo>
                    <a:lnTo>
                      <a:pt x="286" y="328"/>
                    </a:lnTo>
                    <a:lnTo>
                      <a:pt x="286" y="332"/>
                    </a:lnTo>
                    <a:lnTo>
                      <a:pt x="286" y="334"/>
                    </a:lnTo>
                    <a:lnTo>
                      <a:pt x="286" y="336"/>
                    </a:lnTo>
                    <a:lnTo>
                      <a:pt x="284" y="342"/>
                    </a:lnTo>
                    <a:lnTo>
                      <a:pt x="280" y="346"/>
                    </a:lnTo>
                    <a:lnTo>
                      <a:pt x="280" y="348"/>
                    </a:lnTo>
                    <a:lnTo>
                      <a:pt x="278" y="350"/>
                    </a:lnTo>
                    <a:lnTo>
                      <a:pt x="278" y="354"/>
                    </a:lnTo>
                    <a:lnTo>
                      <a:pt x="274" y="358"/>
                    </a:lnTo>
                    <a:lnTo>
                      <a:pt x="276" y="358"/>
                    </a:lnTo>
                    <a:lnTo>
                      <a:pt x="274" y="364"/>
                    </a:lnTo>
                    <a:lnTo>
                      <a:pt x="268" y="364"/>
                    </a:lnTo>
                    <a:lnTo>
                      <a:pt x="266" y="368"/>
                    </a:lnTo>
                    <a:lnTo>
                      <a:pt x="266" y="370"/>
                    </a:lnTo>
                    <a:lnTo>
                      <a:pt x="266" y="370"/>
                    </a:lnTo>
                    <a:lnTo>
                      <a:pt x="268" y="370"/>
                    </a:lnTo>
                    <a:lnTo>
                      <a:pt x="272" y="368"/>
                    </a:lnTo>
                    <a:lnTo>
                      <a:pt x="276" y="370"/>
                    </a:lnTo>
                    <a:lnTo>
                      <a:pt x="280" y="362"/>
                    </a:lnTo>
                    <a:lnTo>
                      <a:pt x="282" y="356"/>
                    </a:lnTo>
                    <a:lnTo>
                      <a:pt x="284" y="354"/>
                    </a:lnTo>
                    <a:lnTo>
                      <a:pt x="286" y="354"/>
                    </a:lnTo>
                    <a:lnTo>
                      <a:pt x="286" y="360"/>
                    </a:lnTo>
                    <a:lnTo>
                      <a:pt x="286" y="364"/>
                    </a:lnTo>
                    <a:lnTo>
                      <a:pt x="286" y="364"/>
                    </a:lnTo>
                    <a:lnTo>
                      <a:pt x="286" y="370"/>
                    </a:lnTo>
                    <a:lnTo>
                      <a:pt x="284" y="374"/>
                    </a:lnTo>
                    <a:lnTo>
                      <a:pt x="280" y="376"/>
                    </a:lnTo>
                    <a:lnTo>
                      <a:pt x="280" y="378"/>
                    </a:lnTo>
                    <a:lnTo>
                      <a:pt x="282" y="378"/>
                    </a:lnTo>
                    <a:lnTo>
                      <a:pt x="286" y="378"/>
                    </a:lnTo>
                    <a:lnTo>
                      <a:pt x="288" y="376"/>
                    </a:lnTo>
                    <a:lnTo>
                      <a:pt x="290" y="376"/>
                    </a:lnTo>
                    <a:lnTo>
                      <a:pt x="292" y="374"/>
                    </a:lnTo>
                    <a:lnTo>
                      <a:pt x="294" y="374"/>
                    </a:lnTo>
                    <a:lnTo>
                      <a:pt x="296" y="374"/>
                    </a:lnTo>
                    <a:lnTo>
                      <a:pt x="294" y="376"/>
                    </a:lnTo>
                    <a:lnTo>
                      <a:pt x="294" y="378"/>
                    </a:lnTo>
                    <a:lnTo>
                      <a:pt x="292" y="378"/>
                    </a:lnTo>
                    <a:lnTo>
                      <a:pt x="290" y="380"/>
                    </a:lnTo>
                    <a:lnTo>
                      <a:pt x="292" y="384"/>
                    </a:lnTo>
                    <a:lnTo>
                      <a:pt x="294" y="386"/>
                    </a:lnTo>
                    <a:lnTo>
                      <a:pt x="294" y="390"/>
                    </a:lnTo>
                    <a:lnTo>
                      <a:pt x="296" y="394"/>
                    </a:lnTo>
                    <a:lnTo>
                      <a:pt x="294" y="400"/>
                    </a:lnTo>
                    <a:lnTo>
                      <a:pt x="292" y="404"/>
                    </a:lnTo>
                    <a:lnTo>
                      <a:pt x="292" y="404"/>
                    </a:lnTo>
                    <a:lnTo>
                      <a:pt x="292" y="408"/>
                    </a:lnTo>
                    <a:lnTo>
                      <a:pt x="294" y="410"/>
                    </a:lnTo>
                    <a:lnTo>
                      <a:pt x="296" y="414"/>
                    </a:lnTo>
                    <a:lnTo>
                      <a:pt x="296" y="418"/>
                    </a:lnTo>
                    <a:lnTo>
                      <a:pt x="300" y="424"/>
                    </a:lnTo>
                    <a:lnTo>
                      <a:pt x="304" y="424"/>
                    </a:lnTo>
                    <a:lnTo>
                      <a:pt x="306" y="426"/>
                    </a:lnTo>
                    <a:lnTo>
                      <a:pt x="308" y="430"/>
                    </a:lnTo>
                    <a:lnTo>
                      <a:pt x="310" y="430"/>
                    </a:lnTo>
                    <a:lnTo>
                      <a:pt x="310" y="428"/>
                    </a:lnTo>
                    <a:lnTo>
                      <a:pt x="312" y="428"/>
                    </a:lnTo>
                    <a:lnTo>
                      <a:pt x="316" y="428"/>
                    </a:lnTo>
                    <a:lnTo>
                      <a:pt x="318" y="432"/>
                    </a:lnTo>
                    <a:lnTo>
                      <a:pt x="322" y="432"/>
                    </a:lnTo>
                    <a:lnTo>
                      <a:pt x="324" y="436"/>
                    </a:lnTo>
                    <a:lnTo>
                      <a:pt x="324" y="438"/>
                    </a:lnTo>
                    <a:lnTo>
                      <a:pt x="326" y="438"/>
                    </a:lnTo>
                    <a:lnTo>
                      <a:pt x="328" y="442"/>
                    </a:lnTo>
                    <a:lnTo>
                      <a:pt x="330" y="442"/>
                    </a:lnTo>
                    <a:lnTo>
                      <a:pt x="332" y="440"/>
                    </a:lnTo>
                    <a:lnTo>
                      <a:pt x="336" y="438"/>
                    </a:lnTo>
                    <a:lnTo>
                      <a:pt x="338" y="436"/>
                    </a:lnTo>
                    <a:lnTo>
                      <a:pt x="342" y="436"/>
                    </a:lnTo>
                    <a:lnTo>
                      <a:pt x="344" y="432"/>
                    </a:lnTo>
                    <a:lnTo>
                      <a:pt x="346" y="432"/>
                    </a:lnTo>
                    <a:lnTo>
                      <a:pt x="348" y="432"/>
                    </a:lnTo>
                    <a:lnTo>
                      <a:pt x="348" y="430"/>
                    </a:lnTo>
                    <a:lnTo>
                      <a:pt x="344" y="430"/>
                    </a:lnTo>
                    <a:lnTo>
                      <a:pt x="346" y="428"/>
                    </a:lnTo>
                    <a:lnTo>
                      <a:pt x="350" y="424"/>
                    </a:lnTo>
                    <a:lnTo>
                      <a:pt x="354" y="428"/>
                    </a:lnTo>
                    <a:lnTo>
                      <a:pt x="354" y="430"/>
                    </a:lnTo>
                    <a:lnTo>
                      <a:pt x="348" y="432"/>
                    </a:lnTo>
                    <a:lnTo>
                      <a:pt x="350" y="436"/>
                    </a:lnTo>
                    <a:lnTo>
                      <a:pt x="352" y="436"/>
                    </a:lnTo>
                    <a:lnTo>
                      <a:pt x="354" y="434"/>
                    </a:lnTo>
                    <a:lnTo>
                      <a:pt x="356" y="432"/>
                    </a:lnTo>
                    <a:lnTo>
                      <a:pt x="358" y="434"/>
                    </a:lnTo>
                    <a:lnTo>
                      <a:pt x="358" y="436"/>
                    </a:lnTo>
                    <a:lnTo>
                      <a:pt x="356" y="436"/>
                    </a:lnTo>
                    <a:lnTo>
                      <a:pt x="354" y="438"/>
                    </a:lnTo>
                    <a:lnTo>
                      <a:pt x="358" y="442"/>
                    </a:lnTo>
                    <a:lnTo>
                      <a:pt x="358" y="446"/>
                    </a:lnTo>
                    <a:lnTo>
                      <a:pt x="360" y="446"/>
                    </a:lnTo>
                    <a:lnTo>
                      <a:pt x="362" y="446"/>
                    </a:lnTo>
                    <a:lnTo>
                      <a:pt x="362" y="448"/>
                    </a:lnTo>
                    <a:lnTo>
                      <a:pt x="362" y="450"/>
                    </a:lnTo>
                    <a:lnTo>
                      <a:pt x="364" y="446"/>
                    </a:lnTo>
                    <a:lnTo>
                      <a:pt x="364" y="444"/>
                    </a:lnTo>
                    <a:lnTo>
                      <a:pt x="362" y="446"/>
                    </a:lnTo>
                    <a:lnTo>
                      <a:pt x="362" y="444"/>
                    </a:lnTo>
                    <a:lnTo>
                      <a:pt x="364" y="442"/>
                    </a:lnTo>
                    <a:lnTo>
                      <a:pt x="370" y="442"/>
                    </a:lnTo>
                    <a:lnTo>
                      <a:pt x="370" y="444"/>
                    </a:lnTo>
                    <a:lnTo>
                      <a:pt x="372" y="442"/>
                    </a:lnTo>
                    <a:lnTo>
                      <a:pt x="374" y="438"/>
                    </a:lnTo>
                    <a:lnTo>
                      <a:pt x="380" y="434"/>
                    </a:lnTo>
                    <a:lnTo>
                      <a:pt x="384" y="432"/>
                    </a:lnTo>
                    <a:lnTo>
                      <a:pt x="382" y="432"/>
                    </a:lnTo>
                    <a:lnTo>
                      <a:pt x="380" y="432"/>
                    </a:lnTo>
                    <a:lnTo>
                      <a:pt x="382" y="432"/>
                    </a:lnTo>
                    <a:lnTo>
                      <a:pt x="380" y="430"/>
                    </a:lnTo>
                    <a:lnTo>
                      <a:pt x="382" y="430"/>
                    </a:lnTo>
                    <a:lnTo>
                      <a:pt x="384" y="430"/>
                    </a:lnTo>
                    <a:lnTo>
                      <a:pt x="390" y="428"/>
                    </a:lnTo>
                    <a:lnTo>
                      <a:pt x="398" y="426"/>
                    </a:lnTo>
                    <a:lnTo>
                      <a:pt x="406" y="428"/>
                    </a:lnTo>
                    <a:lnTo>
                      <a:pt x="410" y="426"/>
                    </a:lnTo>
                    <a:lnTo>
                      <a:pt x="410" y="424"/>
                    </a:lnTo>
                    <a:lnTo>
                      <a:pt x="412" y="424"/>
                    </a:lnTo>
                    <a:lnTo>
                      <a:pt x="414" y="424"/>
                    </a:lnTo>
                    <a:lnTo>
                      <a:pt x="416" y="418"/>
                    </a:lnTo>
                    <a:lnTo>
                      <a:pt x="416" y="414"/>
                    </a:lnTo>
                    <a:lnTo>
                      <a:pt x="416" y="412"/>
                    </a:lnTo>
                    <a:lnTo>
                      <a:pt x="420" y="406"/>
                    </a:lnTo>
                    <a:lnTo>
                      <a:pt x="420" y="400"/>
                    </a:lnTo>
                    <a:lnTo>
                      <a:pt x="422" y="398"/>
                    </a:lnTo>
                    <a:lnTo>
                      <a:pt x="422" y="392"/>
                    </a:lnTo>
                    <a:lnTo>
                      <a:pt x="426" y="390"/>
                    </a:lnTo>
                    <a:lnTo>
                      <a:pt x="424" y="388"/>
                    </a:lnTo>
                    <a:lnTo>
                      <a:pt x="432" y="380"/>
                    </a:lnTo>
                    <a:lnTo>
                      <a:pt x="434" y="378"/>
                    </a:lnTo>
                    <a:lnTo>
                      <a:pt x="436" y="374"/>
                    </a:lnTo>
                    <a:lnTo>
                      <a:pt x="438" y="370"/>
                    </a:lnTo>
                    <a:lnTo>
                      <a:pt x="440" y="364"/>
                    </a:lnTo>
                    <a:lnTo>
                      <a:pt x="444" y="362"/>
                    </a:lnTo>
                    <a:lnTo>
                      <a:pt x="442" y="360"/>
                    </a:lnTo>
                    <a:lnTo>
                      <a:pt x="446" y="358"/>
                    </a:lnTo>
                    <a:lnTo>
                      <a:pt x="446" y="354"/>
                    </a:lnTo>
                    <a:lnTo>
                      <a:pt x="446" y="352"/>
                    </a:lnTo>
                    <a:lnTo>
                      <a:pt x="450" y="350"/>
                    </a:lnTo>
                    <a:lnTo>
                      <a:pt x="452" y="346"/>
                    </a:lnTo>
                    <a:lnTo>
                      <a:pt x="454" y="344"/>
                    </a:lnTo>
                    <a:lnTo>
                      <a:pt x="456" y="340"/>
                    </a:lnTo>
                    <a:lnTo>
                      <a:pt x="460" y="340"/>
                    </a:lnTo>
                    <a:lnTo>
                      <a:pt x="460" y="338"/>
                    </a:lnTo>
                    <a:lnTo>
                      <a:pt x="458" y="338"/>
                    </a:lnTo>
                    <a:lnTo>
                      <a:pt x="458" y="336"/>
                    </a:lnTo>
                    <a:lnTo>
                      <a:pt x="462" y="336"/>
                    </a:lnTo>
                    <a:lnTo>
                      <a:pt x="466" y="334"/>
                    </a:lnTo>
                    <a:lnTo>
                      <a:pt x="468" y="330"/>
                    </a:lnTo>
                    <a:lnTo>
                      <a:pt x="468" y="330"/>
                    </a:lnTo>
                    <a:lnTo>
                      <a:pt x="468" y="328"/>
                    </a:lnTo>
                    <a:lnTo>
                      <a:pt x="472" y="324"/>
                    </a:lnTo>
                    <a:lnTo>
                      <a:pt x="472" y="322"/>
                    </a:lnTo>
                    <a:lnTo>
                      <a:pt x="474" y="320"/>
                    </a:lnTo>
                    <a:lnTo>
                      <a:pt x="478" y="316"/>
                    </a:lnTo>
                    <a:lnTo>
                      <a:pt x="476" y="314"/>
                    </a:lnTo>
                    <a:lnTo>
                      <a:pt x="478" y="310"/>
                    </a:lnTo>
                    <a:lnTo>
                      <a:pt x="478" y="308"/>
                    </a:lnTo>
                    <a:lnTo>
                      <a:pt x="478" y="306"/>
                    </a:lnTo>
                    <a:lnTo>
                      <a:pt x="482" y="298"/>
                    </a:lnTo>
                    <a:lnTo>
                      <a:pt x="482" y="294"/>
                    </a:lnTo>
                    <a:lnTo>
                      <a:pt x="486" y="286"/>
                    </a:lnTo>
                    <a:lnTo>
                      <a:pt x="486" y="284"/>
                    </a:lnTo>
                    <a:lnTo>
                      <a:pt x="488" y="278"/>
                    </a:lnTo>
                    <a:lnTo>
                      <a:pt x="492" y="274"/>
                    </a:lnTo>
                    <a:lnTo>
                      <a:pt x="494" y="272"/>
                    </a:lnTo>
                    <a:lnTo>
                      <a:pt x="492" y="268"/>
                    </a:lnTo>
                    <a:lnTo>
                      <a:pt x="494" y="264"/>
                    </a:lnTo>
                    <a:lnTo>
                      <a:pt x="492" y="260"/>
                    </a:lnTo>
                    <a:lnTo>
                      <a:pt x="492" y="256"/>
                    </a:lnTo>
                    <a:lnTo>
                      <a:pt x="490" y="252"/>
                    </a:lnTo>
                    <a:lnTo>
                      <a:pt x="490" y="250"/>
                    </a:lnTo>
                    <a:lnTo>
                      <a:pt x="490" y="248"/>
                    </a:lnTo>
                    <a:lnTo>
                      <a:pt x="490" y="246"/>
                    </a:lnTo>
                    <a:lnTo>
                      <a:pt x="490" y="244"/>
                    </a:lnTo>
                    <a:lnTo>
                      <a:pt x="494" y="240"/>
                    </a:lnTo>
                    <a:lnTo>
                      <a:pt x="492" y="238"/>
                    </a:lnTo>
                    <a:lnTo>
                      <a:pt x="492" y="232"/>
                    </a:lnTo>
                    <a:lnTo>
                      <a:pt x="494" y="230"/>
                    </a:lnTo>
                    <a:lnTo>
                      <a:pt x="494" y="228"/>
                    </a:lnTo>
                    <a:lnTo>
                      <a:pt x="492" y="226"/>
                    </a:lnTo>
                    <a:lnTo>
                      <a:pt x="492" y="220"/>
                    </a:lnTo>
                    <a:lnTo>
                      <a:pt x="492" y="220"/>
                    </a:lnTo>
                    <a:lnTo>
                      <a:pt x="492" y="218"/>
                    </a:lnTo>
                    <a:lnTo>
                      <a:pt x="490" y="216"/>
                    </a:lnTo>
                    <a:lnTo>
                      <a:pt x="488" y="214"/>
                    </a:lnTo>
                    <a:lnTo>
                      <a:pt x="488" y="212"/>
                    </a:lnTo>
                    <a:lnTo>
                      <a:pt x="486" y="210"/>
                    </a:lnTo>
                    <a:lnTo>
                      <a:pt x="484" y="206"/>
                    </a:lnTo>
                    <a:lnTo>
                      <a:pt x="484" y="202"/>
                    </a:lnTo>
                    <a:lnTo>
                      <a:pt x="482" y="200"/>
                    </a:lnTo>
                    <a:lnTo>
                      <a:pt x="480" y="200"/>
                    </a:lnTo>
                    <a:lnTo>
                      <a:pt x="478" y="200"/>
                    </a:lnTo>
                    <a:lnTo>
                      <a:pt x="478" y="198"/>
                    </a:lnTo>
                    <a:lnTo>
                      <a:pt x="476" y="196"/>
                    </a:lnTo>
                    <a:lnTo>
                      <a:pt x="476" y="194"/>
                    </a:lnTo>
                    <a:lnTo>
                      <a:pt x="474" y="192"/>
                    </a:lnTo>
                    <a:lnTo>
                      <a:pt x="472" y="190"/>
                    </a:lnTo>
                    <a:lnTo>
                      <a:pt x="470" y="188"/>
                    </a:lnTo>
                    <a:lnTo>
                      <a:pt x="472" y="188"/>
                    </a:lnTo>
                    <a:lnTo>
                      <a:pt x="470" y="184"/>
                    </a:lnTo>
                    <a:lnTo>
                      <a:pt x="472" y="182"/>
                    </a:lnTo>
                    <a:lnTo>
                      <a:pt x="472" y="178"/>
                    </a:lnTo>
                    <a:lnTo>
                      <a:pt x="472" y="176"/>
                    </a:lnTo>
                    <a:lnTo>
                      <a:pt x="472" y="174"/>
                    </a:lnTo>
                    <a:lnTo>
                      <a:pt x="470" y="172"/>
                    </a:lnTo>
                    <a:lnTo>
                      <a:pt x="470" y="174"/>
                    </a:lnTo>
                    <a:lnTo>
                      <a:pt x="470" y="174"/>
                    </a:lnTo>
                    <a:lnTo>
                      <a:pt x="470" y="176"/>
                    </a:lnTo>
                    <a:lnTo>
                      <a:pt x="464" y="170"/>
                    </a:lnTo>
                    <a:lnTo>
                      <a:pt x="464" y="168"/>
                    </a:lnTo>
                    <a:lnTo>
                      <a:pt x="462" y="168"/>
                    </a:lnTo>
                    <a:lnTo>
                      <a:pt x="462" y="170"/>
                    </a:lnTo>
                    <a:lnTo>
                      <a:pt x="462" y="172"/>
                    </a:lnTo>
                    <a:lnTo>
                      <a:pt x="462" y="176"/>
                    </a:lnTo>
                    <a:lnTo>
                      <a:pt x="460" y="172"/>
                    </a:lnTo>
                    <a:lnTo>
                      <a:pt x="460" y="174"/>
                    </a:lnTo>
                    <a:lnTo>
                      <a:pt x="460" y="172"/>
                    </a:lnTo>
                    <a:lnTo>
                      <a:pt x="458" y="170"/>
                    </a:lnTo>
                    <a:lnTo>
                      <a:pt x="458" y="162"/>
                    </a:lnTo>
                    <a:lnTo>
                      <a:pt x="458" y="162"/>
                    </a:lnTo>
                    <a:lnTo>
                      <a:pt x="458" y="160"/>
                    </a:lnTo>
                    <a:lnTo>
                      <a:pt x="456" y="160"/>
                    </a:lnTo>
                    <a:lnTo>
                      <a:pt x="456" y="158"/>
                    </a:lnTo>
                    <a:lnTo>
                      <a:pt x="454" y="156"/>
                    </a:lnTo>
                    <a:lnTo>
                      <a:pt x="456" y="154"/>
                    </a:lnTo>
                    <a:lnTo>
                      <a:pt x="452" y="150"/>
                    </a:lnTo>
                    <a:lnTo>
                      <a:pt x="450" y="148"/>
                    </a:lnTo>
                    <a:lnTo>
                      <a:pt x="450" y="144"/>
                    </a:lnTo>
                    <a:lnTo>
                      <a:pt x="452" y="146"/>
                    </a:lnTo>
                    <a:lnTo>
                      <a:pt x="452" y="142"/>
                    </a:lnTo>
                    <a:lnTo>
                      <a:pt x="450" y="140"/>
                    </a:lnTo>
                    <a:lnTo>
                      <a:pt x="450" y="140"/>
                    </a:lnTo>
                    <a:lnTo>
                      <a:pt x="448" y="140"/>
                    </a:lnTo>
                    <a:lnTo>
                      <a:pt x="446" y="136"/>
                    </a:lnTo>
                    <a:lnTo>
                      <a:pt x="444" y="136"/>
                    </a:lnTo>
                    <a:lnTo>
                      <a:pt x="440" y="134"/>
                    </a:lnTo>
                    <a:lnTo>
                      <a:pt x="440" y="136"/>
                    </a:lnTo>
                    <a:lnTo>
                      <a:pt x="438" y="134"/>
                    </a:lnTo>
                    <a:lnTo>
                      <a:pt x="436" y="132"/>
                    </a:lnTo>
                    <a:lnTo>
                      <a:pt x="434" y="134"/>
                    </a:lnTo>
                    <a:lnTo>
                      <a:pt x="436" y="132"/>
                    </a:lnTo>
                    <a:lnTo>
                      <a:pt x="438" y="132"/>
                    </a:lnTo>
                    <a:lnTo>
                      <a:pt x="438" y="130"/>
                    </a:lnTo>
                    <a:lnTo>
                      <a:pt x="438" y="128"/>
                    </a:lnTo>
                    <a:lnTo>
                      <a:pt x="434" y="130"/>
                    </a:lnTo>
                    <a:lnTo>
                      <a:pt x="432" y="128"/>
                    </a:lnTo>
                    <a:lnTo>
                      <a:pt x="432" y="128"/>
                    </a:lnTo>
                    <a:lnTo>
                      <a:pt x="430" y="128"/>
                    </a:lnTo>
                    <a:lnTo>
                      <a:pt x="426" y="124"/>
                    </a:lnTo>
                    <a:lnTo>
                      <a:pt x="424" y="120"/>
                    </a:lnTo>
                    <a:lnTo>
                      <a:pt x="422" y="116"/>
                    </a:lnTo>
                    <a:lnTo>
                      <a:pt x="422" y="112"/>
                    </a:lnTo>
                    <a:lnTo>
                      <a:pt x="422" y="110"/>
                    </a:lnTo>
                    <a:lnTo>
                      <a:pt x="422" y="110"/>
                    </a:lnTo>
                    <a:lnTo>
                      <a:pt x="424" y="104"/>
                    </a:lnTo>
                    <a:lnTo>
                      <a:pt x="422" y="98"/>
                    </a:lnTo>
                    <a:lnTo>
                      <a:pt x="420" y="96"/>
                    </a:lnTo>
                    <a:lnTo>
                      <a:pt x="422" y="94"/>
                    </a:lnTo>
                    <a:lnTo>
                      <a:pt x="420" y="94"/>
                    </a:lnTo>
                    <a:lnTo>
                      <a:pt x="418" y="94"/>
                    </a:lnTo>
                    <a:lnTo>
                      <a:pt x="416" y="88"/>
                    </a:lnTo>
                    <a:lnTo>
                      <a:pt x="416" y="82"/>
                    </a:lnTo>
                    <a:lnTo>
                      <a:pt x="418" y="82"/>
                    </a:lnTo>
                    <a:lnTo>
                      <a:pt x="418" y="80"/>
                    </a:lnTo>
                    <a:lnTo>
                      <a:pt x="416" y="78"/>
                    </a:lnTo>
                    <a:lnTo>
                      <a:pt x="416" y="72"/>
                    </a:lnTo>
                    <a:lnTo>
                      <a:pt x="416" y="70"/>
                    </a:lnTo>
                    <a:lnTo>
                      <a:pt x="416" y="66"/>
                    </a:lnTo>
                    <a:lnTo>
                      <a:pt x="416" y="66"/>
                    </a:lnTo>
                    <a:lnTo>
                      <a:pt x="416" y="64"/>
                    </a:lnTo>
                    <a:lnTo>
                      <a:pt x="412" y="60"/>
                    </a:lnTo>
                    <a:lnTo>
                      <a:pt x="410" y="58"/>
                    </a:lnTo>
                    <a:lnTo>
                      <a:pt x="410" y="58"/>
                    </a:lnTo>
                    <a:lnTo>
                      <a:pt x="408" y="56"/>
                    </a:lnTo>
                    <a:lnTo>
                      <a:pt x="404" y="56"/>
                    </a:lnTo>
                    <a:lnTo>
                      <a:pt x="404" y="56"/>
                    </a:lnTo>
                    <a:lnTo>
                      <a:pt x="402" y="58"/>
                    </a:lnTo>
                    <a:lnTo>
                      <a:pt x="400" y="58"/>
                    </a:lnTo>
                    <a:lnTo>
                      <a:pt x="398" y="54"/>
                    </a:lnTo>
                    <a:lnTo>
                      <a:pt x="398" y="52"/>
                    </a:lnTo>
                    <a:lnTo>
                      <a:pt x="398" y="50"/>
                    </a:lnTo>
                    <a:lnTo>
                      <a:pt x="398" y="44"/>
                    </a:lnTo>
                    <a:lnTo>
                      <a:pt x="398" y="40"/>
                    </a:lnTo>
                    <a:lnTo>
                      <a:pt x="396" y="40"/>
                    </a:lnTo>
                    <a:lnTo>
                      <a:pt x="396" y="38"/>
                    </a:lnTo>
                    <a:lnTo>
                      <a:pt x="396" y="36"/>
                    </a:lnTo>
                    <a:lnTo>
                      <a:pt x="394" y="32"/>
                    </a:lnTo>
                    <a:lnTo>
                      <a:pt x="394" y="30"/>
                    </a:lnTo>
                    <a:lnTo>
                      <a:pt x="392" y="30"/>
                    </a:lnTo>
                    <a:lnTo>
                      <a:pt x="394" y="26"/>
                    </a:lnTo>
                    <a:lnTo>
                      <a:pt x="394" y="26"/>
                    </a:lnTo>
                    <a:lnTo>
                      <a:pt x="392" y="24"/>
                    </a:lnTo>
                    <a:lnTo>
                      <a:pt x="390" y="24"/>
                    </a:lnTo>
                    <a:lnTo>
                      <a:pt x="390" y="24"/>
                    </a:lnTo>
                    <a:lnTo>
                      <a:pt x="390" y="18"/>
                    </a:lnTo>
                    <a:lnTo>
                      <a:pt x="390" y="16"/>
                    </a:lnTo>
                    <a:lnTo>
                      <a:pt x="388" y="12"/>
                    </a:lnTo>
                    <a:lnTo>
                      <a:pt x="386" y="12"/>
                    </a:lnTo>
                    <a:lnTo>
                      <a:pt x="386" y="10"/>
                    </a:lnTo>
                    <a:lnTo>
                      <a:pt x="384" y="12"/>
                    </a:lnTo>
                    <a:lnTo>
                      <a:pt x="382" y="14"/>
                    </a:lnTo>
                    <a:lnTo>
                      <a:pt x="382" y="18"/>
                    </a:lnTo>
                    <a:lnTo>
                      <a:pt x="380" y="22"/>
                    </a:lnTo>
                    <a:lnTo>
                      <a:pt x="380" y="22"/>
                    </a:lnTo>
                    <a:lnTo>
                      <a:pt x="380" y="26"/>
                    </a:lnTo>
                    <a:lnTo>
                      <a:pt x="378" y="24"/>
                    </a:lnTo>
                    <a:lnTo>
                      <a:pt x="376" y="28"/>
                    </a:lnTo>
                    <a:lnTo>
                      <a:pt x="376" y="32"/>
                    </a:lnTo>
                    <a:lnTo>
                      <a:pt x="376" y="34"/>
                    </a:lnTo>
                    <a:lnTo>
                      <a:pt x="380" y="36"/>
                    </a:lnTo>
                    <a:lnTo>
                      <a:pt x="378" y="36"/>
                    </a:lnTo>
                    <a:lnTo>
                      <a:pt x="376" y="36"/>
                    </a:lnTo>
                    <a:lnTo>
                      <a:pt x="376" y="38"/>
                    </a:lnTo>
                    <a:lnTo>
                      <a:pt x="374" y="42"/>
                    </a:lnTo>
                    <a:lnTo>
                      <a:pt x="376" y="44"/>
                    </a:lnTo>
                    <a:lnTo>
                      <a:pt x="376" y="46"/>
                    </a:lnTo>
                    <a:lnTo>
                      <a:pt x="374" y="46"/>
                    </a:lnTo>
                    <a:lnTo>
                      <a:pt x="372" y="46"/>
                    </a:lnTo>
                    <a:lnTo>
                      <a:pt x="372" y="52"/>
                    </a:lnTo>
                    <a:lnTo>
                      <a:pt x="372" y="56"/>
                    </a:lnTo>
                    <a:lnTo>
                      <a:pt x="372" y="62"/>
                    </a:lnTo>
                    <a:lnTo>
                      <a:pt x="372" y="64"/>
                    </a:lnTo>
                    <a:lnTo>
                      <a:pt x="372" y="68"/>
                    </a:lnTo>
                    <a:lnTo>
                      <a:pt x="370" y="70"/>
                    </a:lnTo>
                    <a:lnTo>
                      <a:pt x="370" y="72"/>
                    </a:lnTo>
                    <a:lnTo>
                      <a:pt x="368" y="76"/>
                    </a:lnTo>
                    <a:lnTo>
                      <a:pt x="368" y="84"/>
                    </a:lnTo>
                    <a:lnTo>
                      <a:pt x="366" y="86"/>
                    </a:lnTo>
                    <a:lnTo>
                      <a:pt x="366" y="88"/>
                    </a:lnTo>
                    <a:lnTo>
                      <a:pt x="364" y="92"/>
                    </a:lnTo>
                    <a:lnTo>
                      <a:pt x="362" y="94"/>
                    </a:lnTo>
                    <a:lnTo>
                      <a:pt x="362" y="100"/>
                    </a:lnTo>
                    <a:lnTo>
                      <a:pt x="358" y="102"/>
                    </a:lnTo>
                    <a:lnTo>
                      <a:pt x="350" y="104"/>
                    </a:lnTo>
                    <a:lnTo>
                      <a:pt x="348" y="104"/>
                    </a:lnTo>
                    <a:lnTo>
                      <a:pt x="344" y="102"/>
                    </a:lnTo>
                    <a:lnTo>
                      <a:pt x="342" y="100"/>
                    </a:lnTo>
                    <a:lnTo>
                      <a:pt x="340" y="98"/>
                    </a:lnTo>
                    <a:lnTo>
                      <a:pt x="340" y="96"/>
                    </a:lnTo>
                    <a:lnTo>
                      <a:pt x="338" y="96"/>
                    </a:lnTo>
                    <a:lnTo>
                      <a:pt x="338" y="92"/>
                    </a:lnTo>
                    <a:lnTo>
                      <a:pt x="336" y="92"/>
                    </a:lnTo>
                    <a:lnTo>
                      <a:pt x="332" y="92"/>
                    </a:lnTo>
                    <a:lnTo>
                      <a:pt x="328" y="92"/>
                    </a:lnTo>
                    <a:lnTo>
                      <a:pt x="326" y="90"/>
                    </a:lnTo>
                    <a:lnTo>
                      <a:pt x="324" y="86"/>
                    </a:lnTo>
                    <a:lnTo>
                      <a:pt x="322" y="84"/>
                    </a:lnTo>
                    <a:lnTo>
                      <a:pt x="318" y="84"/>
                    </a:lnTo>
                    <a:lnTo>
                      <a:pt x="316" y="82"/>
                    </a:lnTo>
                    <a:lnTo>
                      <a:pt x="316" y="80"/>
                    </a:lnTo>
                    <a:lnTo>
                      <a:pt x="314" y="80"/>
                    </a:lnTo>
                    <a:lnTo>
                      <a:pt x="312" y="78"/>
                    </a:lnTo>
                    <a:lnTo>
                      <a:pt x="310" y="78"/>
                    </a:lnTo>
                    <a:lnTo>
                      <a:pt x="308" y="78"/>
                    </a:lnTo>
                    <a:lnTo>
                      <a:pt x="308" y="78"/>
                    </a:lnTo>
                    <a:lnTo>
                      <a:pt x="306" y="74"/>
                    </a:lnTo>
                    <a:lnTo>
                      <a:pt x="304" y="72"/>
                    </a:lnTo>
                    <a:lnTo>
                      <a:pt x="302" y="68"/>
                    </a:lnTo>
                    <a:lnTo>
                      <a:pt x="300" y="68"/>
                    </a:lnTo>
                    <a:lnTo>
                      <a:pt x="296" y="66"/>
                    </a:lnTo>
                    <a:lnTo>
                      <a:pt x="296" y="62"/>
                    </a:lnTo>
                    <a:lnTo>
                      <a:pt x="300" y="58"/>
                    </a:lnTo>
                    <a:lnTo>
                      <a:pt x="300" y="56"/>
                    </a:lnTo>
                    <a:lnTo>
                      <a:pt x="302" y="54"/>
                    </a:lnTo>
                    <a:lnTo>
                      <a:pt x="302" y="50"/>
                    </a:lnTo>
                    <a:lnTo>
                      <a:pt x="304" y="48"/>
                    </a:lnTo>
                    <a:lnTo>
                      <a:pt x="302" y="50"/>
                    </a:lnTo>
                    <a:lnTo>
                      <a:pt x="300" y="46"/>
                    </a:lnTo>
                    <a:lnTo>
                      <a:pt x="302" y="44"/>
                    </a:lnTo>
                    <a:lnTo>
                      <a:pt x="302" y="42"/>
                    </a:lnTo>
                    <a:lnTo>
                      <a:pt x="302" y="42"/>
                    </a:lnTo>
                    <a:lnTo>
                      <a:pt x="304" y="42"/>
                    </a:lnTo>
                    <a:lnTo>
                      <a:pt x="306" y="42"/>
                    </a:lnTo>
                    <a:lnTo>
                      <a:pt x="308" y="42"/>
                    </a:lnTo>
                    <a:lnTo>
                      <a:pt x="310" y="42"/>
                    </a:lnTo>
                    <a:lnTo>
                      <a:pt x="312" y="38"/>
                    </a:lnTo>
                    <a:lnTo>
                      <a:pt x="310" y="36"/>
                    </a:lnTo>
                    <a:lnTo>
                      <a:pt x="312" y="36"/>
                    </a:lnTo>
                    <a:lnTo>
                      <a:pt x="314" y="36"/>
                    </a:lnTo>
                    <a:lnTo>
                      <a:pt x="314" y="32"/>
                    </a:lnTo>
                    <a:lnTo>
                      <a:pt x="316" y="32"/>
                    </a:lnTo>
                    <a:lnTo>
                      <a:pt x="318" y="28"/>
                    </a:lnTo>
                    <a:lnTo>
                      <a:pt x="318" y="28"/>
                    </a:lnTo>
                    <a:lnTo>
                      <a:pt x="314" y="26"/>
                    </a:lnTo>
                    <a:lnTo>
                      <a:pt x="314" y="28"/>
                    </a:lnTo>
                    <a:lnTo>
                      <a:pt x="312" y="28"/>
                    </a:lnTo>
                    <a:lnTo>
                      <a:pt x="312" y="24"/>
                    </a:lnTo>
                    <a:lnTo>
                      <a:pt x="310" y="24"/>
                    </a:lnTo>
                    <a:lnTo>
                      <a:pt x="306" y="28"/>
                    </a:lnTo>
                    <a:lnTo>
                      <a:pt x="308" y="28"/>
                    </a:lnTo>
                    <a:lnTo>
                      <a:pt x="308" y="30"/>
                    </a:lnTo>
                    <a:lnTo>
                      <a:pt x="306" y="32"/>
                    </a:lnTo>
                    <a:lnTo>
                      <a:pt x="304" y="30"/>
                    </a:lnTo>
                    <a:lnTo>
                      <a:pt x="304" y="28"/>
                    </a:lnTo>
                    <a:lnTo>
                      <a:pt x="302" y="28"/>
                    </a:lnTo>
                    <a:lnTo>
                      <a:pt x="302" y="28"/>
                    </a:lnTo>
                    <a:lnTo>
                      <a:pt x="300" y="28"/>
                    </a:lnTo>
                    <a:lnTo>
                      <a:pt x="300" y="28"/>
                    </a:lnTo>
                    <a:lnTo>
                      <a:pt x="302" y="26"/>
                    </a:lnTo>
                    <a:lnTo>
                      <a:pt x="302" y="24"/>
                    </a:lnTo>
                    <a:lnTo>
                      <a:pt x="300" y="26"/>
                    </a:lnTo>
                    <a:lnTo>
                      <a:pt x="300" y="28"/>
                    </a:lnTo>
                    <a:lnTo>
                      <a:pt x="296" y="28"/>
                    </a:lnTo>
                    <a:lnTo>
                      <a:pt x="296" y="28"/>
                    </a:lnTo>
                    <a:lnTo>
                      <a:pt x="294" y="30"/>
                    </a:lnTo>
                    <a:lnTo>
                      <a:pt x="294" y="28"/>
                    </a:lnTo>
                    <a:lnTo>
                      <a:pt x="292" y="28"/>
                    </a:lnTo>
                    <a:lnTo>
                      <a:pt x="292" y="28"/>
                    </a:lnTo>
                    <a:lnTo>
                      <a:pt x="290" y="24"/>
                    </a:lnTo>
                    <a:lnTo>
                      <a:pt x="288" y="24"/>
                    </a:lnTo>
                    <a:lnTo>
                      <a:pt x="286" y="26"/>
                    </a:lnTo>
                    <a:lnTo>
                      <a:pt x="284" y="24"/>
                    </a:lnTo>
                    <a:lnTo>
                      <a:pt x="282" y="26"/>
                    </a:lnTo>
                    <a:lnTo>
                      <a:pt x="280" y="24"/>
                    </a:lnTo>
                    <a:lnTo>
                      <a:pt x="280" y="24"/>
                    </a:lnTo>
                    <a:lnTo>
                      <a:pt x="278" y="22"/>
                    </a:lnTo>
                    <a:lnTo>
                      <a:pt x="276" y="22"/>
                    </a:lnTo>
                    <a:lnTo>
                      <a:pt x="272" y="22"/>
                    </a:lnTo>
                    <a:lnTo>
                      <a:pt x="270" y="20"/>
                    </a:lnTo>
                    <a:lnTo>
                      <a:pt x="270" y="18"/>
                    </a:lnTo>
                    <a:lnTo>
                      <a:pt x="268" y="16"/>
                    </a:lnTo>
                    <a:lnTo>
                      <a:pt x="268" y="16"/>
                    </a:lnTo>
                    <a:lnTo>
                      <a:pt x="268" y="18"/>
                    </a:lnTo>
                    <a:lnTo>
                      <a:pt x="264" y="20"/>
                    </a:lnTo>
                    <a:lnTo>
                      <a:pt x="264" y="16"/>
                    </a:lnTo>
                    <a:lnTo>
                      <a:pt x="260" y="16"/>
                    </a:lnTo>
                    <a:lnTo>
                      <a:pt x="258" y="14"/>
                    </a:lnTo>
                    <a:lnTo>
                      <a:pt x="258" y="14"/>
                    </a:lnTo>
                    <a:lnTo>
                      <a:pt x="256" y="14"/>
                    </a:lnTo>
                    <a:lnTo>
                      <a:pt x="254" y="16"/>
                    </a:lnTo>
                    <a:lnTo>
                      <a:pt x="256" y="18"/>
                    </a:lnTo>
                    <a:lnTo>
                      <a:pt x="256" y="18"/>
                    </a:lnTo>
                    <a:lnTo>
                      <a:pt x="258" y="18"/>
                    </a:lnTo>
                    <a:lnTo>
                      <a:pt x="260" y="18"/>
                    </a:lnTo>
                    <a:lnTo>
                      <a:pt x="264" y="20"/>
                    </a:lnTo>
                    <a:lnTo>
                      <a:pt x="262" y="22"/>
                    </a:lnTo>
                    <a:lnTo>
                      <a:pt x="264" y="26"/>
                    </a:lnTo>
                    <a:lnTo>
                      <a:pt x="260" y="26"/>
                    </a:lnTo>
                    <a:lnTo>
                      <a:pt x="260" y="28"/>
                    </a:lnTo>
                    <a:lnTo>
                      <a:pt x="258" y="28"/>
                    </a:lnTo>
                    <a:lnTo>
                      <a:pt x="258" y="28"/>
                    </a:lnTo>
                    <a:lnTo>
                      <a:pt x="256" y="28"/>
                    </a:lnTo>
                    <a:lnTo>
                      <a:pt x="248" y="28"/>
                    </a:lnTo>
                    <a:lnTo>
                      <a:pt x="246" y="26"/>
                    </a:lnTo>
                    <a:lnTo>
                      <a:pt x="246" y="28"/>
                    </a:lnTo>
                    <a:lnTo>
                      <a:pt x="242" y="28"/>
                    </a:lnTo>
                    <a:lnTo>
                      <a:pt x="242" y="30"/>
                    </a:lnTo>
                    <a:lnTo>
                      <a:pt x="240" y="30"/>
                    </a:lnTo>
                    <a:lnTo>
                      <a:pt x="242" y="34"/>
                    </a:lnTo>
                    <a:lnTo>
                      <a:pt x="240" y="32"/>
                    </a:lnTo>
                    <a:lnTo>
                      <a:pt x="238" y="32"/>
                    </a:lnTo>
                    <a:lnTo>
                      <a:pt x="236" y="32"/>
                    </a:lnTo>
                    <a:lnTo>
                      <a:pt x="238" y="34"/>
                    </a:lnTo>
                    <a:lnTo>
                      <a:pt x="238" y="36"/>
                    </a:lnTo>
                    <a:lnTo>
                      <a:pt x="234" y="34"/>
                    </a:lnTo>
                    <a:lnTo>
                      <a:pt x="232" y="36"/>
                    </a:lnTo>
                    <a:lnTo>
                      <a:pt x="234" y="38"/>
                    </a:lnTo>
                    <a:lnTo>
                      <a:pt x="232" y="38"/>
                    </a:lnTo>
                    <a:lnTo>
                      <a:pt x="230" y="40"/>
                    </a:lnTo>
                    <a:lnTo>
                      <a:pt x="230" y="40"/>
                    </a:lnTo>
                    <a:lnTo>
                      <a:pt x="232" y="42"/>
                    </a:lnTo>
                    <a:lnTo>
                      <a:pt x="232" y="44"/>
                    </a:lnTo>
                    <a:lnTo>
                      <a:pt x="230" y="42"/>
                    </a:lnTo>
                    <a:lnTo>
                      <a:pt x="230" y="44"/>
                    </a:lnTo>
                    <a:lnTo>
                      <a:pt x="226" y="44"/>
                    </a:lnTo>
                    <a:lnTo>
                      <a:pt x="224" y="48"/>
                    </a:lnTo>
                    <a:lnTo>
                      <a:pt x="224" y="52"/>
                    </a:lnTo>
                    <a:lnTo>
                      <a:pt x="222" y="52"/>
                    </a:lnTo>
                    <a:lnTo>
                      <a:pt x="220" y="56"/>
                    </a:lnTo>
                    <a:lnTo>
                      <a:pt x="218" y="56"/>
                    </a:lnTo>
                    <a:lnTo>
                      <a:pt x="220" y="58"/>
                    </a:lnTo>
                    <a:lnTo>
                      <a:pt x="224" y="60"/>
                    </a:lnTo>
                    <a:lnTo>
                      <a:pt x="224" y="60"/>
                    </a:lnTo>
                    <a:lnTo>
                      <a:pt x="222" y="62"/>
                    </a:lnTo>
                    <a:lnTo>
                      <a:pt x="226" y="64"/>
                    </a:lnTo>
                    <a:lnTo>
                      <a:pt x="224" y="64"/>
                    </a:lnTo>
                    <a:lnTo>
                      <a:pt x="222" y="64"/>
                    </a:lnTo>
                    <a:lnTo>
                      <a:pt x="220" y="62"/>
                    </a:lnTo>
                    <a:lnTo>
                      <a:pt x="220" y="64"/>
                    </a:lnTo>
                    <a:lnTo>
                      <a:pt x="224" y="64"/>
                    </a:lnTo>
                    <a:lnTo>
                      <a:pt x="224" y="68"/>
                    </a:lnTo>
                    <a:lnTo>
                      <a:pt x="224" y="70"/>
                    </a:lnTo>
                    <a:lnTo>
                      <a:pt x="222" y="68"/>
                    </a:lnTo>
                    <a:lnTo>
                      <a:pt x="220" y="64"/>
                    </a:lnTo>
                    <a:lnTo>
                      <a:pt x="218" y="64"/>
                    </a:lnTo>
                    <a:lnTo>
                      <a:pt x="218" y="66"/>
                    </a:lnTo>
                    <a:lnTo>
                      <a:pt x="216" y="68"/>
                    </a:lnTo>
                    <a:lnTo>
                      <a:pt x="216" y="66"/>
                    </a:lnTo>
                    <a:lnTo>
                      <a:pt x="210" y="62"/>
                    </a:lnTo>
                    <a:lnTo>
                      <a:pt x="208" y="64"/>
                    </a:lnTo>
                    <a:lnTo>
                      <a:pt x="208" y="64"/>
                    </a:lnTo>
                    <a:lnTo>
                      <a:pt x="208" y="66"/>
                    </a:lnTo>
                    <a:lnTo>
                      <a:pt x="206" y="64"/>
                    </a:lnTo>
                    <a:lnTo>
                      <a:pt x="204" y="64"/>
                    </a:lnTo>
                    <a:lnTo>
                      <a:pt x="204" y="66"/>
                    </a:lnTo>
                    <a:lnTo>
                      <a:pt x="206" y="68"/>
                    </a:lnTo>
                    <a:lnTo>
                      <a:pt x="204" y="70"/>
                    </a:lnTo>
                    <a:lnTo>
                      <a:pt x="204" y="68"/>
                    </a:lnTo>
                    <a:lnTo>
                      <a:pt x="204" y="70"/>
                    </a:lnTo>
                    <a:lnTo>
                      <a:pt x="204" y="70"/>
                    </a:lnTo>
                    <a:lnTo>
                      <a:pt x="202" y="72"/>
                    </a:lnTo>
                    <a:lnTo>
                      <a:pt x="198" y="72"/>
                    </a:lnTo>
                    <a:lnTo>
                      <a:pt x="200" y="70"/>
                    </a:lnTo>
                    <a:lnTo>
                      <a:pt x="202" y="68"/>
                    </a:lnTo>
                    <a:lnTo>
                      <a:pt x="202" y="64"/>
                    </a:lnTo>
                    <a:lnTo>
                      <a:pt x="204" y="62"/>
                    </a:lnTo>
                    <a:lnTo>
                      <a:pt x="202" y="60"/>
                    </a:lnTo>
                    <a:lnTo>
                      <a:pt x="200" y="60"/>
                    </a:lnTo>
                    <a:lnTo>
                      <a:pt x="196" y="54"/>
                    </a:lnTo>
                    <a:lnTo>
                      <a:pt x="196" y="50"/>
                    </a:lnTo>
                    <a:lnTo>
                      <a:pt x="192" y="50"/>
                    </a:lnTo>
                    <a:lnTo>
                      <a:pt x="190" y="48"/>
                    </a:lnTo>
                    <a:lnTo>
                      <a:pt x="188" y="50"/>
                    </a:lnTo>
                    <a:lnTo>
                      <a:pt x="190" y="50"/>
                    </a:lnTo>
                    <a:lnTo>
                      <a:pt x="188" y="52"/>
                    </a:lnTo>
                    <a:lnTo>
                      <a:pt x="186" y="54"/>
                    </a:lnTo>
                    <a:lnTo>
                      <a:pt x="184" y="54"/>
                    </a:lnTo>
                    <a:lnTo>
                      <a:pt x="184" y="52"/>
                    </a:lnTo>
                    <a:lnTo>
                      <a:pt x="182" y="52"/>
                    </a:lnTo>
                    <a:lnTo>
                      <a:pt x="182" y="54"/>
                    </a:lnTo>
                    <a:lnTo>
                      <a:pt x="180" y="50"/>
                    </a:lnTo>
                    <a:lnTo>
                      <a:pt x="180" y="50"/>
                    </a:lnTo>
                    <a:lnTo>
                      <a:pt x="178" y="52"/>
                    </a:lnTo>
                    <a:lnTo>
                      <a:pt x="180" y="54"/>
                    </a:lnTo>
                    <a:lnTo>
                      <a:pt x="178" y="56"/>
                    </a:lnTo>
                    <a:lnTo>
                      <a:pt x="178" y="58"/>
                    </a:lnTo>
                    <a:lnTo>
                      <a:pt x="178" y="60"/>
                    </a:lnTo>
                    <a:lnTo>
                      <a:pt x="176" y="60"/>
                    </a:lnTo>
                    <a:lnTo>
                      <a:pt x="174" y="58"/>
                    </a:lnTo>
                    <a:lnTo>
                      <a:pt x="174" y="58"/>
                    </a:lnTo>
                    <a:lnTo>
                      <a:pt x="172" y="58"/>
                    </a:lnTo>
                    <a:lnTo>
                      <a:pt x="174" y="56"/>
                    </a:lnTo>
                    <a:lnTo>
                      <a:pt x="172" y="56"/>
                    </a:lnTo>
                    <a:lnTo>
                      <a:pt x="172" y="58"/>
                    </a:lnTo>
                    <a:lnTo>
                      <a:pt x="168" y="58"/>
                    </a:lnTo>
                    <a:lnTo>
                      <a:pt x="168" y="60"/>
                    </a:lnTo>
                    <a:lnTo>
                      <a:pt x="168" y="64"/>
                    </a:lnTo>
                    <a:lnTo>
                      <a:pt x="172" y="64"/>
                    </a:lnTo>
                    <a:lnTo>
                      <a:pt x="168" y="66"/>
                    </a:lnTo>
                    <a:lnTo>
                      <a:pt x="166" y="66"/>
                    </a:lnTo>
                    <a:lnTo>
                      <a:pt x="162" y="68"/>
                    </a:lnTo>
                    <a:lnTo>
                      <a:pt x="164" y="70"/>
                    </a:lnTo>
                    <a:lnTo>
                      <a:pt x="166" y="70"/>
                    </a:lnTo>
                    <a:lnTo>
                      <a:pt x="166" y="72"/>
                    </a:lnTo>
                    <a:lnTo>
                      <a:pt x="164" y="72"/>
                    </a:lnTo>
                    <a:lnTo>
                      <a:pt x="162" y="70"/>
                    </a:lnTo>
                    <a:lnTo>
                      <a:pt x="160" y="72"/>
                    </a:lnTo>
                    <a:lnTo>
                      <a:pt x="156" y="72"/>
                    </a:lnTo>
                    <a:lnTo>
                      <a:pt x="158" y="74"/>
                    </a:lnTo>
                    <a:lnTo>
                      <a:pt x="158" y="76"/>
                    </a:lnTo>
                    <a:lnTo>
                      <a:pt x="158" y="78"/>
                    </a:lnTo>
                    <a:lnTo>
                      <a:pt x="160" y="76"/>
                    </a:lnTo>
                    <a:lnTo>
                      <a:pt x="158" y="78"/>
                    </a:lnTo>
                    <a:lnTo>
                      <a:pt x="160" y="80"/>
                    </a:lnTo>
                    <a:lnTo>
                      <a:pt x="156" y="82"/>
                    </a:lnTo>
                    <a:lnTo>
                      <a:pt x="156" y="84"/>
                    </a:lnTo>
                    <a:lnTo>
                      <a:pt x="160" y="84"/>
                    </a:lnTo>
                    <a:lnTo>
                      <a:pt x="158" y="86"/>
                    </a:lnTo>
                    <a:lnTo>
                      <a:pt x="156" y="86"/>
                    </a:lnTo>
                    <a:lnTo>
                      <a:pt x="154" y="86"/>
                    </a:lnTo>
                    <a:lnTo>
                      <a:pt x="154" y="84"/>
                    </a:lnTo>
                    <a:lnTo>
                      <a:pt x="152" y="84"/>
                    </a:lnTo>
                    <a:lnTo>
                      <a:pt x="150" y="84"/>
                    </a:lnTo>
                    <a:lnTo>
                      <a:pt x="148" y="82"/>
                    </a:lnTo>
                    <a:lnTo>
                      <a:pt x="146" y="82"/>
                    </a:lnTo>
                    <a:lnTo>
                      <a:pt x="144" y="82"/>
                    </a:lnTo>
                    <a:lnTo>
                      <a:pt x="148" y="84"/>
                    </a:lnTo>
                    <a:lnTo>
                      <a:pt x="146" y="86"/>
                    </a:lnTo>
                    <a:lnTo>
                      <a:pt x="146" y="88"/>
                    </a:lnTo>
                    <a:lnTo>
                      <a:pt x="148" y="90"/>
                    </a:lnTo>
                    <a:lnTo>
                      <a:pt x="150" y="90"/>
                    </a:lnTo>
                    <a:lnTo>
                      <a:pt x="148" y="92"/>
                    </a:lnTo>
                    <a:lnTo>
                      <a:pt x="148" y="94"/>
                    </a:lnTo>
                    <a:lnTo>
                      <a:pt x="148" y="94"/>
                    </a:lnTo>
                    <a:lnTo>
                      <a:pt x="146" y="94"/>
                    </a:lnTo>
                    <a:lnTo>
                      <a:pt x="148" y="96"/>
                    </a:lnTo>
                    <a:lnTo>
                      <a:pt x="146" y="98"/>
                    </a:lnTo>
                    <a:lnTo>
                      <a:pt x="146" y="102"/>
                    </a:lnTo>
                    <a:lnTo>
                      <a:pt x="142" y="94"/>
                    </a:lnTo>
                    <a:lnTo>
                      <a:pt x="140" y="88"/>
                    </a:lnTo>
                    <a:lnTo>
                      <a:pt x="138" y="86"/>
                    </a:lnTo>
                    <a:lnTo>
                      <a:pt x="138" y="84"/>
                    </a:lnTo>
                    <a:lnTo>
                      <a:pt x="138" y="84"/>
                    </a:lnTo>
                    <a:lnTo>
                      <a:pt x="134" y="86"/>
                    </a:lnTo>
                    <a:lnTo>
                      <a:pt x="134" y="90"/>
                    </a:lnTo>
                    <a:lnTo>
                      <a:pt x="132" y="90"/>
                    </a:lnTo>
                    <a:lnTo>
                      <a:pt x="132" y="92"/>
                    </a:lnTo>
                    <a:lnTo>
                      <a:pt x="130" y="92"/>
                    </a:lnTo>
                    <a:lnTo>
                      <a:pt x="128" y="94"/>
                    </a:lnTo>
                    <a:lnTo>
                      <a:pt x="126" y="96"/>
                    </a:lnTo>
                    <a:lnTo>
                      <a:pt x="126" y="98"/>
                    </a:lnTo>
                    <a:lnTo>
                      <a:pt x="126" y="104"/>
                    </a:lnTo>
                    <a:lnTo>
                      <a:pt x="128" y="106"/>
                    </a:lnTo>
                    <a:lnTo>
                      <a:pt x="128" y="108"/>
                    </a:lnTo>
                    <a:lnTo>
                      <a:pt x="126" y="108"/>
                    </a:lnTo>
                    <a:lnTo>
                      <a:pt x="124" y="112"/>
                    </a:lnTo>
                    <a:lnTo>
                      <a:pt x="120" y="112"/>
                    </a:lnTo>
                    <a:lnTo>
                      <a:pt x="122" y="114"/>
                    </a:lnTo>
                    <a:lnTo>
                      <a:pt x="118" y="116"/>
                    </a:lnTo>
                    <a:lnTo>
                      <a:pt x="118" y="118"/>
                    </a:lnTo>
                    <a:lnTo>
                      <a:pt x="116" y="120"/>
                    </a:lnTo>
                    <a:lnTo>
                      <a:pt x="112" y="126"/>
                    </a:lnTo>
                    <a:lnTo>
                      <a:pt x="106" y="130"/>
                    </a:lnTo>
                    <a:lnTo>
                      <a:pt x="98" y="130"/>
                    </a:lnTo>
                    <a:lnTo>
                      <a:pt x="96" y="132"/>
                    </a:lnTo>
                    <a:lnTo>
                      <a:pt x="92" y="132"/>
                    </a:lnTo>
                    <a:lnTo>
                      <a:pt x="90" y="132"/>
                    </a:lnTo>
                    <a:lnTo>
                      <a:pt x="86" y="132"/>
                    </a:lnTo>
                    <a:lnTo>
                      <a:pt x="84" y="132"/>
                    </a:lnTo>
                    <a:lnTo>
                      <a:pt x="82" y="136"/>
                    </a:lnTo>
                    <a:lnTo>
                      <a:pt x="80" y="136"/>
                    </a:lnTo>
                    <a:lnTo>
                      <a:pt x="72" y="136"/>
                    </a:lnTo>
                    <a:lnTo>
                      <a:pt x="70" y="138"/>
                    </a:lnTo>
                    <a:lnTo>
                      <a:pt x="70" y="140"/>
                    </a:lnTo>
                    <a:lnTo>
                      <a:pt x="64" y="142"/>
                    </a:lnTo>
                    <a:lnTo>
                      <a:pt x="60" y="142"/>
                    </a:lnTo>
                    <a:lnTo>
                      <a:pt x="58" y="140"/>
                    </a:lnTo>
                    <a:lnTo>
                      <a:pt x="56" y="140"/>
                    </a:lnTo>
                    <a:lnTo>
                      <a:pt x="56" y="140"/>
                    </a:lnTo>
                    <a:lnTo>
                      <a:pt x="54" y="140"/>
                    </a:lnTo>
                    <a:lnTo>
                      <a:pt x="52" y="144"/>
                    </a:lnTo>
                    <a:lnTo>
                      <a:pt x="46" y="144"/>
                    </a:lnTo>
                    <a:lnTo>
                      <a:pt x="46" y="146"/>
                    </a:lnTo>
                    <a:lnTo>
                      <a:pt x="44" y="146"/>
                    </a:lnTo>
                    <a:lnTo>
                      <a:pt x="40" y="150"/>
                    </a:lnTo>
                    <a:lnTo>
                      <a:pt x="36" y="152"/>
                    </a:lnTo>
                    <a:lnTo>
                      <a:pt x="28" y="154"/>
                    </a:lnTo>
                    <a:lnTo>
                      <a:pt x="26" y="158"/>
                    </a:lnTo>
                    <a:lnTo>
                      <a:pt x="26" y="162"/>
                    </a:lnTo>
                    <a:lnTo>
                      <a:pt x="22" y="164"/>
                    </a:lnTo>
                    <a:lnTo>
                      <a:pt x="20" y="164"/>
                    </a:lnTo>
                    <a:lnTo>
                      <a:pt x="22" y="162"/>
                    </a:lnTo>
                    <a:lnTo>
                      <a:pt x="22" y="160"/>
                    </a:lnTo>
                    <a:lnTo>
                      <a:pt x="22" y="156"/>
                    </a:lnTo>
                    <a:lnTo>
                      <a:pt x="22" y="154"/>
                    </a:lnTo>
                    <a:lnTo>
                      <a:pt x="18" y="158"/>
                    </a:lnTo>
                    <a:lnTo>
                      <a:pt x="18" y="160"/>
                    </a:lnTo>
                    <a:lnTo>
                      <a:pt x="16" y="166"/>
                    </a:lnTo>
                    <a:lnTo>
                      <a:pt x="16" y="170"/>
                    </a:lnTo>
                    <a:lnTo>
                      <a:pt x="16" y="174"/>
                    </a:lnTo>
                    <a:lnTo>
                      <a:pt x="16" y="178"/>
                    </a:lnTo>
                    <a:lnTo>
                      <a:pt x="10" y="184"/>
                    </a:lnTo>
                    <a:lnTo>
                      <a:pt x="8" y="192"/>
                    </a:lnTo>
                    <a:lnTo>
                      <a:pt x="10" y="196"/>
                    </a:lnTo>
                    <a:lnTo>
                      <a:pt x="10" y="202"/>
                    </a:lnTo>
                    <a:lnTo>
                      <a:pt x="14" y="210"/>
                    </a:lnTo>
                    <a:lnTo>
                      <a:pt x="14" y="212"/>
                    </a:lnTo>
                    <a:lnTo>
                      <a:pt x="16" y="216"/>
                    </a:lnTo>
                    <a:lnTo>
                      <a:pt x="14" y="218"/>
                    </a:lnTo>
                    <a:lnTo>
                      <a:pt x="16" y="222"/>
                    </a:lnTo>
                    <a:lnTo>
                      <a:pt x="12" y="224"/>
                    </a:lnTo>
                    <a:lnTo>
                      <a:pt x="12" y="222"/>
                    </a:lnTo>
                    <a:lnTo>
                      <a:pt x="12" y="216"/>
                    </a:lnTo>
                    <a:lnTo>
                      <a:pt x="10" y="218"/>
                    </a:lnTo>
                    <a:lnTo>
                      <a:pt x="8" y="218"/>
                    </a:lnTo>
                    <a:lnTo>
                      <a:pt x="8" y="214"/>
                    </a:lnTo>
                    <a:lnTo>
                      <a:pt x="6" y="210"/>
                    </a:lnTo>
                    <a:lnTo>
                      <a:pt x="6" y="212"/>
                    </a:lnTo>
                    <a:lnTo>
                      <a:pt x="6" y="216"/>
                    </a:lnTo>
                    <a:lnTo>
                      <a:pt x="8" y="220"/>
                    </a:lnTo>
                    <a:lnTo>
                      <a:pt x="12" y="224"/>
                    </a:lnTo>
                    <a:lnTo>
                      <a:pt x="8" y="226"/>
                    </a:lnTo>
                    <a:lnTo>
                      <a:pt x="6" y="222"/>
                    </a:lnTo>
                    <a:lnTo>
                      <a:pt x="4" y="218"/>
                    </a:lnTo>
                    <a:lnTo>
                      <a:pt x="4" y="220"/>
                    </a:lnTo>
                    <a:lnTo>
                      <a:pt x="2" y="220"/>
                    </a:lnTo>
                    <a:lnTo>
                      <a:pt x="4" y="224"/>
                    </a:lnTo>
                    <a:lnTo>
                      <a:pt x="8" y="230"/>
                    </a:lnTo>
                    <a:lnTo>
                      <a:pt x="10" y="236"/>
                    </a:lnTo>
                    <a:lnTo>
                      <a:pt x="10" y="248"/>
                    </a:lnTo>
                    <a:lnTo>
                      <a:pt x="12" y="252"/>
                    </a:lnTo>
                    <a:lnTo>
                      <a:pt x="14" y="258"/>
                    </a:lnTo>
                    <a:lnTo>
                      <a:pt x="16" y="268"/>
                    </a:lnTo>
                    <a:lnTo>
                      <a:pt x="16" y="270"/>
                    </a:lnTo>
                    <a:lnTo>
                      <a:pt x="16" y="284"/>
                    </a:lnTo>
                    <a:lnTo>
                      <a:pt x="16" y="286"/>
                    </a:lnTo>
                    <a:lnTo>
                      <a:pt x="16" y="290"/>
                    </a:lnTo>
                    <a:lnTo>
                      <a:pt x="16" y="294"/>
                    </a:lnTo>
                    <a:lnTo>
                      <a:pt x="20" y="300"/>
                    </a:lnTo>
                    <a:lnTo>
                      <a:pt x="20" y="304"/>
                    </a:lnTo>
                    <a:lnTo>
                      <a:pt x="18" y="306"/>
                    </a:lnTo>
                    <a:lnTo>
                      <a:pt x="18" y="306"/>
                    </a:lnTo>
                    <a:lnTo>
                      <a:pt x="18" y="310"/>
                    </a:lnTo>
                    <a:lnTo>
                      <a:pt x="16" y="314"/>
                    </a:lnTo>
                    <a:lnTo>
                      <a:pt x="16" y="316"/>
                    </a:lnTo>
                    <a:lnTo>
                      <a:pt x="16" y="318"/>
                    </a:lnTo>
                    <a:lnTo>
                      <a:pt x="16" y="322"/>
                    </a:lnTo>
                    <a:lnTo>
                      <a:pt x="12" y="324"/>
                    </a:lnTo>
                    <a:lnTo>
                      <a:pt x="14" y="326"/>
                    </a:lnTo>
                    <a:lnTo>
                      <a:pt x="10" y="330"/>
                    </a:lnTo>
                    <a:lnTo>
                      <a:pt x="8" y="328"/>
                    </a:lnTo>
                    <a:lnTo>
                      <a:pt x="4" y="332"/>
                    </a:lnTo>
                    <a:lnTo>
                      <a:pt x="4" y="340"/>
                    </a:lnTo>
                    <a:close/>
                  </a:path>
                </a:pathLst>
              </a:custGeom>
              <a:grpFill/>
              <a:ln w="6350">
                <a:solidFill>
                  <a:srgbClr val="202E50"/>
                </a:solidFill>
                <a:round/>
                <a:headEnd/>
                <a:tailEnd/>
              </a:ln>
            </p:spPr>
            <p:txBody>
              <a:bodyPr vert="horz" wrap="square" lIns="14645" tIns="7323" rIns="14645" bIns="7323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00095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00190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00285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00381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0476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600571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700666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800761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561710"/>
                <a:endParaRPr lang="en-US" sz="1106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49" name="Andaman &amp; Nicobar Islands">
                <a:extLst>
                  <a:ext uri="{FF2B5EF4-FFF2-40B4-BE49-F238E27FC236}">
                    <a16:creationId xmlns:a16="http://schemas.microsoft.com/office/drawing/2014/main" id="{1FD27032-265F-4DF8-9C54-36E5556F7AB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090243" y="4092281"/>
                <a:ext cx="49760" cy="172247"/>
              </a:xfrm>
              <a:custGeom>
                <a:avLst/>
                <a:gdLst>
                  <a:gd name="T0" fmla="*/ 10 w 26"/>
                  <a:gd name="T1" fmla="*/ 14 h 90"/>
                  <a:gd name="T2" fmla="*/ 8 w 26"/>
                  <a:gd name="T3" fmla="*/ 10 h 90"/>
                  <a:gd name="T4" fmla="*/ 10 w 26"/>
                  <a:gd name="T5" fmla="*/ 6 h 90"/>
                  <a:gd name="T6" fmla="*/ 10 w 26"/>
                  <a:gd name="T7" fmla="*/ 2 h 90"/>
                  <a:gd name="T8" fmla="*/ 8 w 26"/>
                  <a:gd name="T9" fmla="*/ 4 h 90"/>
                  <a:gd name="T10" fmla="*/ 8 w 26"/>
                  <a:gd name="T11" fmla="*/ 8 h 90"/>
                  <a:gd name="T12" fmla="*/ 6 w 26"/>
                  <a:gd name="T13" fmla="*/ 16 h 90"/>
                  <a:gd name="T14" fmla="*/ 6 w 26"/>
                  <a:gd name="T15" fmla="*/ 32 h 90"/>
                  <a:gd name="T16" fmla="*/ 8 w 26"/>
                  <a:gd name="T17" fmla="*/ 26 h 90"/>
                  <a:gd name="T18" fmla="*/ 8 w 26"/>
                  <a:gd name="T19" fmla="*/ 22 h 90"/>
                  <a:gd name="T20" fmla="*/ 8 w 26"/>
                  <a:gd name="T21" fmla="*/ 18 h 90"/>
                  <a:gd name="T22" fmla="*/ 6 w 26"/>
                  <a:gd name="T23" fmla="*/ 24 h 90"/>
                  <a:gd name="T24" fmla="*/ 6 w 26"/>
                  <a:gd name="T25" fmla="*/ 28 h 90"/>
                  <a:gd name="T26" fmla="*/ 6 w 26"/>
                  <a:gd name="T27" fmla="*/ 32 h 90"/>
                  <a:gd name="T28" fmla="*/ 2 w 26"/>
                  <a:gd name="T29" fmla="*/ 30 h 90"/>
                  <a:gd name="T30" fmla="*/ 0 w 26"/>
                  <a:gd name="T31" fmla="*/ 28 h 90"/>
                  <a:gd name="T32" fmla="*/ 6 w 26"/>
                  <a:gd name="T33" fmla="*/ 42 h 90"/>
                  <a:gd name="T34" fmla="*/ 6 w 26"/>
                  <a:gd name="T35" fmla="*/ 36 h 90"/>
                  <a:gd name="T36" fmla="*/ 4 w 26"/>
                  <a:gd name="T37" fmla="*/ 40 h 90"/>
                  <a:gd name="T38" fmla="*/ 4 w 26"/>
                  <a:gd name="T39" fmla="*/ 42 h 90"/>
                  <a:gd name="T40" fmla="*/ 8 w 26"/>
                  <a:gd name="T41" fmla="*/ 58 h 90"/>
                  <a:gd name="T42" fmla="*/ 10 w 26"/>
                  <a:gd name="T43" fmla="*/ 58 h 90"/>
                  <a:gd name="T44" fmla="*/ 16 w 26"/>
                  <a:gd name="T45" fmla="*/ 68 h 90"/>
                  <a:gd name="T46" fmla="*/ 14 w 26"/>
                  <a:gd name="T47" fmla="*/ 70 h 90"/>
                  <a:gd name="T48" fmla="*/ 14 w 26"/>
                  <a:gd name="T49" fmla="*/ 68 h 90"/>
                  <a:gd name="T50" fmla="*/ 20 w 26"/>
                  <a:gd name="T51" fmla="*/ 72 h 90"/>
                  <a:gd name="T52" fmla="*/ 22 w 26"/>
                  <a:gd name="T53" fmla="*/ 72 h 90"/>
                  <a:gd name="T54" fmla="*/ 20 w 26"/>
                  <a:gd name="T55" fmla="*/ 70 h 90"/>
                  <a:gd name="T56" fmla="*/ 18 w 26"/>
                  <a:gd name="T57" fmla="*/ 78 h 90"/>
                  <a:gd name="T58" fmla="*/ 18 w 26"/>
                  <a:gd name="T59" fmla="*/ 74 h 90"/>
                  <a:gd name="T60" fmla="*/ 18 w 26"/>
                  <a:gd name="T61" fmla="*/ 76 h 90"/>
                  <a:gd name="T62" fmla="*/ 24 w 26"/>
                  <a:gd name="T63" fmla="*/ 80 h 90"/>
                  <a:gd name="T64" fmla="*/ 20 w 26"/>
                  <a:gd name="T65" fmla="*/ 82 h 90"/>
                  <a:gd name="T66" fmla="*/ 24 w 26"/>
                  <a:gd name="T67" fmla="*/ 82 h 90"/>
                  <a:gd name="T68" fmla="*/ 22 w 26"/>
                  <a:gd name="T69" fmla="*/ 86 h 90"/>
                  <a:gd name="T70" fmla="*/ 22 w 26"/>
                  <a:gd name="T71" fmla="*/ 88 h 90"/>
                  <a:gd name="T72" fmla="*/ 26 w 26"/>
                  <a:gd name="T73" fmla="*/ 88 h 90"/>
                  <a:gd name="T74" fmla="*/ 24 w 26"/>
                  <a:gd name="T75" fmla="*/ 84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6" h="90">
                    <a:moveTo>
                      <a:pt x="8" y="18"/>
                    </a:moveTo>
                    <a:lnTo>
                      <a:pt x="10" y="14"/>
                    </a:lnTo>
                    <a:lnTo>
                      <a:pt x="10" y="12"/>
                    </a:lnTo>
                    <a:lnTo>
                      <a:pt x="8" y="10"/>
                    </a:lnTo>
                    <a:lnTo>
                      <a:pt x="10" y="8"/>
                    </a:lnTo>
                    <a:lnTo>
                      <a:pt x="10" y="6"/>
                    </a:lnTo>
                    <a:lnTo>
                      <a:pt x="10" y="4"/>
                    </a:lnTo>
                    <a:lnTo>
                      <a:pt x="10" y="2"/>
                    </a:lnTo>
                    <a:lnTo>
                      <a:pt x="10" y="0"/>
                    </a:lnTo>
                    <a:lnTo>
                      <a:pt x="8" y="4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8" y="10"/>
                    </a:lnTo>
                    <a:lnTo>
                      <a:pt x="6" y="16"/>
                    </a:lnTo>
                    <a:lnTo>
                      <a:pt x="8" y="18"/>
                    </a:lnTo>
                    <a:close/>
                    <a:moveTo>
                      <a:pt x="6" y="32"/>
                    </a:moveTo>
                    <a:lnTo>
                      <a:pt x="8" y="28"/>
                    </a:lnTo>
                    <a:lnTo>
                      <a:pt x="8" y="26"/>
                    </a:lnTo>
                    <a:lnTo>
                      <a:pt x="6" y="24"/>
                    </a:lnTo>
                    <a:lnTo>
                      <a:pt x="8" y="22"/>
                    </a:lnTo>
                    <a:lnTo>
                      <a:pt x="8" y="20"/>
                    </a:lnTo>
                    <a:lnTo>
                      <a:pt x="8" y="18"/>
                    </a:lnTo>
                    <a:lnTo>
                      <a:pt x="6" y="20"/>
                    </a:lnTo>
                    <a:lnTo>
                      <a:pt x="6" y="24"/>
                    </a:lnTo>
                    <a:lnTo>
                      <a:pt x="4" y="26"/>
                    </a:lnTo>
                    <a:lnTo>
                      <a:pt x="6" y="28"/>
                    </a:lnTo>
                    <a:lnTo>
                      <a:pt x="6" y="30"/>
                    </a:lnTo>
                    <a:lnTo>
                      <a:pt x="6" y="32"/>
                    </a:lnTo>
                    <a:close/>
                    <a:moveTo>
                      <a:pt x="0" y="28"/>
                    </a:moveTo>
                    <a:lnTo>
                      <a:pt x="2" y="30"/>
                    </a:lnTo>
                    <a:lnTo>
                      <a:pt x="0" y="28"/>
                    </a:lnTo>
                    <a:lnTo>
                      <a:pt x="0" y="28"/>
                    </a:lnTo>
                    <a:close/>
                    <a:moveTo>
                      <a:pt x="4" y="42"/>
                    </a:moveTo>
                    <a:lnTo>
                      <a:pt x="6" y="42"/>
                    </a:lnTo>
                    <a:lnTo>
                      <a:pt x="8" y="40"/>
                    </a:lnTo>
                    <a:lnTo>
                      <a:pt x="6" y="36"/>
                    </a:lnTo>
                    <a:lnTo>
                      <a:pt x="4" y="38"/>
                    </a:lnTo>
                    <a:lnTo>
                      <a:pt x="4" y="40"/>
                    </a:lnTo>
                    <a:lnTo>
                      <a:pt x="4" y="42"/>
                    </a:lnTo>
                    <a:lnTo>
                      <a:pt x="4" y="42"/>
                    </a:lnTo>
                    <a:close/>
                    <a:moveTo>
                      <a:pt x="10" y="58"/>
                    </a:moveTo>
                    <a:lnTo>
                      <a:pt x="8" y="58"/>
                    </a:lnTo>
                    <a:lnTo>
                      <a:pt x="10" y="60"/>
                    </a:lnTo>
                    <a:lnTo>
                      <a:pt x="10" y="58"/>
                    </a:lnTo>
                    <a:close/>
                    <a:moveTo>
                      <a:pt x="14" y="68"/>
                    </a:moveTo>
                    <a:lnTo>
                      <a:pt x="16" y="68"/>
                    </a:lnTo>
                    <a:lnTo>
                      <a:pt x="16" y="72"/>
                    </a:lnTo>
                    <a:lnTo>
                      <a:pt x="14" y="70"/>
                    </a:lnTo>
                    <a:lnTo>
                      <a:pt x="14" y="68"/>
                    </a:lnTo>
                    <a:lnTo>
                      <a:pt x="14" y="68"/>
                    </a:lnTo>
                    <a:close/>
                    <a:moveTo>
                      <a:pt x="20" y="70"/>
                    </a:moveTo>
                    <a:lnTo>
                      <a:pt x="20" y="72"/>
                    </a:lnTo>
                    <a:lnTo>
                      <a:pt x="20" y="74"/>
                    </a:lnTo>
                    <a:lnTo>
                      <a:pt x="22" y="72"/>
                    </a:lnTo>
                    <a:lnTo>
                      <a:pt x="22" y="70"/>
                    </a:lnTo>
                    <a:lnTo>
                      <a:pt x="20" y="70"/>
                    </a:lnTo>
                    <a:close/>
                    <a:moveTo>
                      <a:pt x="18" y="76"/>
                    </a:moveTo>
                    <a:lnTo>
                      <a:pt x="18" y="78"/>
                    </a:lnTo>
                    <a:lnTo>
                      <a:pt x="20" y="76"/>
                    </a:lnTo>
                    <a:lnTo>
                      <a:pt x="18" y="74"/>
                    </a:lnTo>
                    <a:lnTo>
                      <a:pt x="16" y="74"/>
                    </a:lnTo>
                    <a:lnTo>
                      <a:pt x="18" y="76"/>
                    </a:lnTo>
                    <a:close/>
                    <a:moveTo>
                      <a:pt x="22" y="82"/>
                    </a:moveTo>
                    <a:lnTo>
                      <a:pt x="24" y="80"/>
                    </a:lnTo>
                    <a:lnTo>
                      <a:pt x="22" y="80"/>
                    </a:lnTo>
                    <a:lnTo>
                      <a:pt x="20" y="82"/>
                    </a:lnTo>
                    <a:lnTo>
                      <a:pt x="22" y="82"/>
                    </a:lnTo>
                    <a:close/>
                    <a:moveTo>
                      <a:pt x="24" y="82"/>
                    </a:moveTo>
                    <a:lnTo>
                      <a:pt x="22" y="84"/>
                    </a:lnTo>
                    <a:lnTo>
                      <a:pt x="22" y="86"/>
                    </a:lnTo>
                    <a:lnTo>
                      <a:pt x="22" y="88"/>
                    </a:lnTo>
                    <a:lnTo>
                      <a:pt x="22" y="88"/>
                    </a:lnTo>
                    <a:lnTo>
                      <a:pt x="24" y="90"/>
                    </a:lnTo>
                    <a:lnTo>
                      <a:pt x="26" y="88"/>
                    </a:lnTo>
                    <a:lnTo>
                      <a:pt x="24" y="86"/>
                    </a:lnTo>
                    <a:lnTo>
                      <a:pt x="24" y="84"/>
                    </a:lnTo>
                    <a:lnTo>
                      <a:pt x="24" y="82"/>
                    </a:lnTo>
                    <a:close/>
                  </a:path>
                </a:pathLst>
              </a:custGeom>
              <a:grpFill/>
              <a:ln w="6350">
                <a:solidFill>
                  <a:srgbClr val="202E50"/>
                </a:solidFill>
                <a:round/>
                <a:headEnd/>
                <a:tailEnd/>
              </a:ln>
            </p:spPr>
            <p:txBody>
              <a:bodyPr vert="horz" wrap="square" lIns="14645" tIns="7323" rIns="14645" bIns="7323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00095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00190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00285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00381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0476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600571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700666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800761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561710"/>
                <a:endParaRPr lang="en-US" sz="1106">
                  <a:solidFill>
                    <a:srgbClr val="FFFFFF"/>
                  </a:solidFill>
                  <a:latin typeface="Segoe UI"/>
                </a:endParaRPr>
              </a:p>
            </p:txBody>
          </p:sp>
        </p:grpSp>
        <p:sp>
          <p:nvSpPr>
            <p:cNvPr id="314" name="Kazakhstan">
              <a:extLst>
                <a:ext uri="{FF2B5EF4-FFF2-40B4-BE49-F238E27FC236}">
                  <a16:creationId xmlns:a16="http://schemas.microsoft.com/office/drawing/2014/main" id="{C3AAC0A8-78E2-4FD6-9DE6-E866D99B24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8960" y="2898032"/>
              <a:ext cx="891859" cy="470810"/>
            </a:xfrm>
            <a:custGeom>
              <a:avLst/>
              <a:gdLst>
                <a:gd name="T0" fmla="*/ 10 w 466"/>
                <a:gd name="T1" fmla="*/ 144 h 246"/>
                <a:gd name="T2" fmla="*/ 0 w 466"/>
                <a:gd name="T3" fmla="*/ 114 h 246"/>
                <a:gd name="T4" fmla="*/ 22 w 466"/>
                <a:gd name="T5" fmla="*/ 110 h 246"/>
                <a:gd name="T6" fmla="*/ 32 w 466"/>
                <a:gd name="T7" fmla="*/ 88 h 246"/>
                <a:gd name="T8" fmla="*/ 44 w 466"/>
                <a:gd name="T9" fmla="*/ 82 h 246"/>
                <a:gd name="T10" fmla="*/ 54 w 466"/>
                <a:gd name="T11" fmla="*/ 82 h 246"/>
                <a:gd name="T12" fmla="*/ 74 w 466"/>
                <a:gd name="T13" fmla="*/ 88 h 246"/>
                <a:gd name="T14" fmla="*/ 88 w 466"/>
                <a:gd name="T15" fmla="*/ 92 h 246"/>
                <a:gd name="T16" fmla="*/ 106 w 466"/>
                <a:gd name="T17" fmla="*/ 88 h 246"/>
                <a:gd name="T18" fmla="*/ 122 w 466"/>
                <a:gd name="T19" fmla="*/ 88 h 246"/>
                <a:gd name="T20" fmla="*/ 134 w 466"/>
                <a:gd name="T21" fmla="*/ 94 h 246"/>
                <a:gd name="T22" fmla="*/ 156 w 466"/>
                <a:gd name="T23" fmla="*/ 94 h 246"/>
                <a:gd name="T24" fmla="*/ 150 w 466"/>
                <a:gd name="T25" fmla="*/ 74 h 246"/>
                <a:gd name="T26" fmla="*/ 148 w 466"/>
                <a:gd name="T27" fmla="*/ 62 h 246"/>
                <a:gd name="T28" fmla="*/ 158 w 466"/>
                <a:gd name="T29" fmla="*/ 46 h 246"/>
                <a:gd name="T30" fmla="*/ 148 w 466"/>
                <a:gd name="T31" fmla="*/ 40 h 246"/>
                <a:gd name="T32" fmla="*/ 156 w 466"/>
                <a:gd name="T33" fmla="*/ 34 h 246"/>
                <a:gd name="T34" fmla="*/ 170 w 466"/>
                <a:gd name="T35" fmla="*/ 30 h 246"/>
                <a:gd name="T36" fmla="*/ 192 w 466"/>
                <a:gd name="T37" fmla="*/ 24 h 246"/>
                <a:gd name="T38" fmla="*/ 204 w 466"/>
                <a:gd name="T39" fmla="*/ 16 h 246"/>
                <a:gd name="T40" fmla="*/ 224 w 466"/>
                <a:gd name="T41" fmla="*/ 6 h 246"/>
                <a:gd name="T42" fmla="*/ 240 w 466"/>
                <a:gd name="T43" fmla="*/ 0 h 246"/>
                <a:gd name="T44" fmla="*/ 258 w 466"/>
                <a:gd name="T45" fmla="*/ 12 h 246"/>
                <a:gd name="T46" fmla="*/ 264 w 466"/>
                <a:gd name="T47" fmla="*/ 22 h 246"/>
                <a:gd name="T48" fmla="*/ 272 w 466"/>
                <a:gd name="T49" fmla="*/ 20 h 246"/>
                <a:gd name="T50" fmla="*/ 286 w 466"/>
                <a:gd name="T51" fmla="*/ 24 h 246"/>
                <a:gd name="T52" fmla="*/ 294 w 466"/>
                <a:gd name="T53" fmla="*/ 30 h 246"/>
                <a:gd name="T54" fmla="*/ 312 w 466"/>
                <a:gd name="T55" fmla="*/ 20 h 246"/>
                <a:gd name="T56" fmla="*/ 324 w 466"/>
                <a:gd name="T57" fmla="*/ 18 h 246"/>
                <a:gd name="T58" fmla="*/ 380 w 466"/>
                <a:gd name="T59" fmla="*/ 68 h 246"/>
                <a:gd name="T60" fmla="*/ 396 w 466"/>
                <a:gd name="T61" fmla="*/ 72 h 246"/>
                <a:gd name="T62" fmla="*/ 414 w 466"/>
                <a:gd name="T63" fmla="*/ 68 h 246"/>
                <a:gd name="T64" fmla="*/ 434 w 466"/>
                <a:gd name="T65" fmla="*/ 82 h 246"/>
                <a:gd name="T66" fmla="*/ 442 w 466"/>
                <a:gd name="T67" fmla="*/ 92 h 246"/>
                <a:gd name="T68" fmla="*/ 458 w 466"/>
                <a:gd name="T69" fmla="*/ 90 h 246"/>
                <a:gd name="T70" fmla="*/ 460 w 466"/>
                <a:gd name="T71" fmla="*/ 106 h 246"/>
                <a:gd name="T72" fmla="*/ 454 w 466"/>
                <a:gd name="T73" fmla="*/ 132 h 246"/>
                <a:gd name="T74" fmla="*/ 430 w 466"/>
                <a:gd name="T75" fmla="*/ 134 h 246"/>
                <a:gd name="T76" fmla="*/ 424 w 466"/>
                <a:gd name="T77" fmla="*/ 162 h 246"/>
                <a:gd name="T78" fmla="*/ 414 w 466"/>
                <a:gd name="T79" fmla="*/ 168 h 246"/>
                <a:gd name="T80" fmla="*/ 402 w 466"/>
                <a:gd name="T81" fmla="*/ 176 h 246"/>
                <a:gd name="T82" fmla="*/ 410 w 466"/>
                <a:gd name="T83" fmla="*/ 194 h 246"/>
                <a:gd name="T84" fmla="*/ 410 w 466"/>
                <a:gd name="T85" fmla="*/ 214 h 246"/>
                <a:gd name="T86" fmla="*/ 366 w 466"/>
                <a:gd name="T87" fmla="*/ 208 h 246"/>
                <a:gd name="T88" fmla="*/ 336 w 466"/>
                <a:gd name="T89" fmla="*/ 208 h 246"/>
                <a:gd name="T90" fmla="*/ 310 w 466"/>
                <a:gd name="T91" fmla="*/ 216 h 246"/>
                <a:gd name="T92" fmla="*/ 294 w 466"/>
                <a:gd name="T93" fmla="*/ 224 h 246"/>
                <a:gd name="T94" fmla="*/ 264 w 466"/>
                <a:gd name="T95" fmla="*/ 242 h 246"/>
                <a:gd name="T96" fmla="*/ 208 w 466"/>
                <a:gd name="T97" fmla="*/ 200 h 246"/>
                <a:gd name="T98" fmla="*/ 114 w 466"/>
                <a:gd name="T99" fmla="*/ 236 h 246"/>
                <a:gd name="T100" fmla="*/ 84 w 466"/>
                <a:gd name="T101" fmla="*/ 224 h 246"/>
                <a:gd name="T102" fmla="*/ 72 w 466"/>
                <a:gd name="T103" fmla="*/ 220 h 246"/>
                <a:gd name="T104" fmla="*/ 62 w 466"/>
                <a:gd name="T105" fmla="*/ 208 h 246"/>
                <a:gd name="T106" fmla="*/ 54 w 466"/>
                <a:gd name="T107" fmla="*/ 196 h 246"/>
                <a:gd name="T108" fmla="*/ 68 w 466"/>
                <a:gd name="T109" fmla="*/ 196 h 246"/>
                <a:gd name="T110" fmla="*/ 62 w 466"/>
                <a:gd name="T111" fmla="*/ 184 h 246"/>
                <a:gd name="T112" fmla="*/ 78 w 466"/>
                <a:gd name="T113" fmla="*/ 182 h 246"/>
                <a:gd name="T114" fmla="*/ 82 w 466"/>
                <a:gd name="T115" fmla="*/ 174 h 246"/>
                <a:gd name="T116" fmla="*/ 80 w 466"/>
                <a:gd name="T117" fmla="*/ 160 h 246"/>
                <a:gd name="T118" fmla="*/ 68 w 466"/>
                <a:gd name="T119" fmla="*/ 158 h 246"/>
                <a:gd name="T120" fmla="*/ 62 w 466"/>
                <a:gd name="T121" fmla="*/ 156 h 246"/>
                <a:gd name="T122" fmla="*/ 50 w 466"/>
                <a:gd name="T123" fmla="*/ 158 h 246"/>
                <a:gd name="T124" fmla="*/ 40 w 466"/>
                <a:gd name="T125" fmla="*/ 164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66" h="246">
                  <a:moveTo>
                    <a:pt x="36" y="164"/>
                  </a:moveTo>
                  <a:lnTo>
                    <a:pt x="32" y="162"/>
                  </a:lnTo>
                  <a:lnTo>
                    <a:pt x="28" y="164"/>
                  </a:lnTo>
                  <a:lnTo>
                    <a:pt x="24" y="160"/>
                  </a:lnTo>
                  <a:lnTo>
                    <a:pt x="24" y="158"/>
                  </a:lnTo>
                  <a:lnTo>
                    <a:pt x="30" y="158"/>
                  </a:lnTo>
                  <a:lnTo>
                    <a:pt x="24" y="150"/>
                  </a:lnTo>
                  <a:lnTo>
                    <a:pt x="18" y="146"/>
                  </a:lnTo>
                  <a:lnTo>
                    <a:pt x="10" y="144"/>
                  </a:lnTo>
                  <a:lnTo>
                    <a:pt x="10" y="146"/>
                  </a:lnTo>
                  <a:lnTo>
                    <a:pt x="6" y="142"/>
                  </a:lnTo>
                  <a:lnTo>
                    <a:pt x="6" y="140"/>
                  </a:lnTo>
                  <a:lnTo>
                    <a:pt x="4" y="136"/>
                  </a:lnTo>
                  <a:lnTo>
                    <a:pt x="0" y="134"/>
                  </a:lnTo>
                  <a:lnTo>
                    <a:pt x="0" y="130"/>
                  </a:lnTo>
                  <a:lnTo>
                    <a:pt x="2" y="122"/>
                  </a:lnTo>
                  <a:lnTo>
                    <a:pt x="0" y="120"/>
                  </a:lnTo>
                  <a:lnTo>
                    <a:pt x="0" y="114"/>
                  </a:lnTo>
                  <a:lnTo>
                    <a:pt x="2" y="114"/>
                  </a:lnTo>
                  <a:lnTo>
                    <a:pt x="6" y="110"/>
                  </a:lnTo>
                  <a:lnTo>
                    <a:pt x="6" y="106"/>
                  </a:lnTo>
                  <a:lnTo>
                    <a:pt x="8" y="104"/>
                  </a:lnTo>
                  <a:lnTo>
                    <a:pt x="14" y="110"/>
                  </a:lnTo>
                  <a:lnTo>
                    <a:pt x="14" y="112"/>
                  </a:lnTo>
                  <a:lnTo>
                    <a:pt x="18" y="114"/>
                  </a:lnTo>
                  <a:lnTo>
                    <a:pt x="22" y="114"/>
                  </a:lnTo>
                  <a:lnTo>
                    <a:pt x="22" y="110"/>
                  </a:lnTo>
                  <a:lnTo>
                    <a:pt x="24" y="110"/>
                  </a:lnTo>
                  <a:lnTo>
                    <a:pt x="20" y="98"/>
                  </a:lnTo>
                  <a:lnTo>
                    <a:pt x="24" y="98"/>
                  </a:lnTo>
                  <a:lnTo>
                    <a:pt x="28" y="98"/>
                  </a:lnTo>
                  <a:lnTo>
                    <a:pt x="28" y="96"/>
                  </a:lnTo>
                  <a:lnTo>
                    <a:pt x="26" y="94"/>
                  </a:lnTo>
                  <a:lnTo>
                    <a:pt x="28" y="90"/>
                  </a:lnTo>
                  <a:lnTo>
                    <a:pt x="30" y="88"/>
                  </a:lnTo>
                  <a:lnTo>
                    <a:pt x="32" y="88"/>
                  </a:lnTo>
                  <a:lnTo>
                    <a:pt x="34" y="84"/>
                  </a:lnTo>
                  <a:lnTo>
                    <a:pt x="36" y="84"/>
                  </a:lnTo>
                  <a:lnTo>
                    <a:pt x="38" y="84"/>
                  </a:lnTo>
                  <a:lnTo>
                    <a:pt x="38" y="82"/>
                  </a:lnTo>
                  <a:lnTo>
                    <a:pt x="38" y="80"/>
                  </a:lnTo>
                  <a:lnTo>
                    <a:pt x="38" y="78"/>
                  </a:lnTo>
                  <a:lnTo>
                    <a:pt x="42" y="80"/>
                  </a:lnTo>
                  <a:lnTo>
                    <a:pt x="44" y="82"/>
                  </a:lnTo>
                  <a:lnTo>
                    <a:pt x="44" y="82"/>
                  </a:lnTo>
                  <a:lnTo>
                    <a:pt x="42" y="86"/>
                  </a:lnTo>
                  <a:lnTo>
                    <a:pt x="44" y="86"/>
                  </a:lnTo>
                  <a:lnTo>
                    <a:pt x="46" y="86"/>
                  </a:lnTo>
                  <a:lnTo>
                    <a:pt x="48" y="82"/>
                  </a:lnTo>
                  <a:lnTo>
                    <a:pt x="50" y="82"/>
                  </a:lnTo>
                  <a:lnTo>
                    <a:pt x="50" y="84"/>
                  </a:lnTo>
                  <a:lnTo>
                    <a:pt x="50" y="82"/>
                  </a:lnTo>
                  <a:lnTo>
                    <a:pt x="50" y="82"/>
                  </a:lnTo>
                  <a:lnTo>
                    <a:pt x="54" y="82"/>
                  </a:lnTo>
                  <a:lnTo>
                    <a:pt x="56" y="80"/>
                  </a:lnTo>
                  <a:lnTo>
                    <a:pt x="58" y="78"/>
                  </a:lnTo>
                  <a:lnTo>
                    <a:pt x="60" y="82"/>
                  </a:lnTo>
                  <a:lnTo>
                    <a:pt x="62" y="84"/>
                  </a:lnTo>
                  <a:lnTo>
                    <a:pt x="66" y="82"/>
                  </a:lnTo>
                  <a:lnTo>
                    <a:pt x="68" y="82"/>
                  </a:lnTo>
                  <a:lnTo>
                    <a:pt x="70" y="84"/>
                  </a:lnTo>
                  <a:lnTo>
                    <a:pt x="72" y="84"/>
                  </a:lnTo>
                  <a:lnTo>
                    <a:pt x="74" y="88"/>
                  </a:lnTo>
                  <a:lnTo>
                    <a:pt x="76" y="88"/>
                  </a:lnTo>
                  <a:lnTo>
                    <a:pt x="78" y="90"/>
                  </a:lnTo>
                  <a:lnTo>
                    <a:pt x="82" y="94"/>
                  </a:lnTo>
                  <a:lnTo>
                    <a:pt x="84" y="94"/>
                  </a:lnTo>
                  <a:lnTo>
                    <a:pt x="84" y="96"/>
                  </a:lnTo>
                  <a:lnTo>
                    <a:pt x="84" y="98"/>
                  </a:lnTo>
                  <a:lnTo>
                    <a:pt x="86" y="98"/>
                  </a:lnTo>
                  <a:lnTo>
                    <a:pt x="88" y="96"/>
                  </a:lnTo>
                  <a:lnTo>
                    <a:pt x="88" y="92"/>
                  </a:lnTo>
                  <a:lnTo>
                    <a:pt x="90" y="92"/>
                  </a:lnTo>
                  <a:lnTo>
                    <a:pt x="92" y="94"/>
                  </a:lnTo>
                  <a:lnTo>
                    <a:pt x="96" y="94"/>
                  </a:lnTo>
                  <a:lnTo>
                    <a:pt x="98" y="96"/>
                  </a:lnTo>
                  <a:lnTo>
                    <a:pt x="100" y="98"/>
                  </a:lnTo>
                  <a:lnTo>
                    <a:pt x="102" y="96"/>
                  </a:lnTo>
                  <a:lnTo>
                    <a:pt x="104" y="90"/>
                  </a:lnTo>
                  <a:lnTo>
                    <a:pt x="106" y="90"/>
                  </a:lnTo>
                  <a:lnTo>
                    <a:pt x="106" y="88"/>
                  </a:lnTo>
                  <a:lnTo>
                    <a:pt x="108" y="88"/>
                  </a:lnTo>
                  <a:lnTo>
                    <a:pt x="110" y="90"/>
                  </a:lnTo>
                  <a:lnTo>
                    <a:pt x="110" y="88"/>
                  </a:lnTo>
                  <a:lnTo>
                    <a:pt x="112" y="86"/>
                  </a:lnTo>
                  <a:lnTo>
                    <a:pt x="116" y="90"/>
                  </a:lnTo>
                  <a:lnTo>
                    <a:pt x="118" y="92"/>
                  </a:lnTo>
                  <a:lnTo>
                    <a:pt x="120" y="90"/>
                  </a:lnTo>
                  <a:lnTo>
                    <a:pt x="120" y="88"/>
                  </a:lnTo>
                  <a:lnTo>
                    <a:pt x="122" y="88"/>
                  </a:lnTo>
                  <a:lnTo>
                    <a:pt x="126" y="88"/>
                  </a:lnTo>
                  <a:lnTo>
                    <a:pt x="126" y="86"/>
                  </a:lnTo>
                  <a:lnTo>
                    <a:pt x="130" y="88"/>
                  </a:lnTo>
                  <a:lnTo>
                    <a:pt x="132" y="88"/>
                  </a:lnTo>
                  <a:lnTo>
                    <a:pt x="130" y="90"/>
                  </a:lnTo>
                  <a:lnTo>
                    <a:pt x="128" y="90"/>
                  </a:lnTo>
                  <a:lnTo>
                    <a:pt x="130" y="94"/>
                  </a:lnTo>
                  <a:lnTo>
                    <a:pt x="134" y="94"/>
                  </a:lnTo>
                  <a:lnTo>
                    <a:pt x="134" y="94"/>
                  </a:lnTo>
                  <a:lnTo>
                    <a:pt x="136" y="96"/>
                  </a:lnTo>
                  <a:lnTo>
                    <a:pt x="140" y="94"/>
                  </a:lnTo>
                  <a:lnTo>
                    <a:pt x="144" y="96"/>
                  </a:lnTo>
                  <a:lnTo>
                    <a:pt x="146" y="96"/>
                  </a:lnTo>
                  <a:lnTo>
                    <a:pt x="148" y="94"/>
                  </a:lnTo>
                  <a:lnTo>
                    <a:pt x="148" y="92"/>
                  </a:lnTo>
                  <a:lnTo>
                    <a:pt x="150" y="90"/>
                  </a:lnTo>
                  <a:lnTo>
                    <a:pt x="154" y="92"/>
                  </a:lnTo>
                  <a:lnTo>
                    <a:pt x="156" y="94"/>
                  </a:lnTo>
                  <a:lnTo>
                    <a:pt x="160" y="92"/>
                  </a:lnTo>
                  <a:lnTo>
                    <a:pt x="162" y="90"/>
                  </a:lnTo>
                  <a:lnTo>
                    <a:pt x="162" y="80"/>
                  </a:lnTo>
                  <a:lnTo>
                    <a:pt x="160" y="80"/>
                  </a:lnTo>
                  <a:lnTo>
                    <a:pt x="156" y="80"/>
                  </a:lnTo>
                  <a:lnTo>
                    <a:pt x="154" y="78"/>
                  </a:lnTo>
                  <a:lnTo>
                    <a:pt x="154" y="76"/>
                  </a:lnTo>
                  <a:lnTo>
                    <a:pt x="150" y="76"/>
                  </a:lnTo>
                  <a:lnTo>
                    <a:pt x="150" y="74"/>
                  </a:lnTo>
                  <a:lnTo>
                    <a:pt x="146" y="74"/>
                  </a:lnTo>
                  <a:lnTo>
                    <a:pt x="146" y="72"/>
                  </a:lnTo>
                  <a:lnTo>
                    <a:pt x="146" y="70"/>
                  </a:lnTo>
                  <a:lnTo>
                    <a:pt x="146" y="70"/>
                  </a:lnTo>
                  <a:lnTo>
                    <a:pt x="148" y="68"/>
                  </a:lnTo>
                  <a:lnTo>
                    <a:pt x="148" y="66"/>
                  </a:lnTo>
                  <a:lnTo>
                    <a:pt x="150" y="64"/>
                  </a:lnTo>
                  <a:lnTo>
                    <a:pt x="150" y="62"/>
                  </a:lnTo>
                  <a:lnTo>
                    <a:pt x="148" y="62"/>
                  </a:lnTo>
                  <a:lnTo>
                    <a:pt x="148" y="58"/>
                  </a:lnTo>
                  <a:lnTo>
                    <a:pt x="150" y="54"/>
                  </a:lnTo>
                  <a:lnTo>
                    <a:pt x="154" y="52"/>
                  </a:lnTo>
                  <a:lnTo>
                    <a:pt x="158" y="52"/>
                  </a:lnTo>
                  <a:lnTo>
                    <a:pt x="160" y="52"/>
                  </a:lnTo>
                  <a:lnTo>
                    <a:pt x="162" y="52"/>
                  </a:lnTo>
                  <a:lnTo>
                    <a:pt x="162" y="48"/>
                  </a:lnTo>
                  <a:lnTo>
                    <a:pt x="160" y="48"/>
                  </a:lnTo>
                  <a:lnTo>
                    <a:pt x="158" y="46"/>
                  </a:lnTo>
                  <a:lnTo>
                    <a:pt x="156" y="46"/>
                  </a:lnTo>
                  <a:lnTo>
                    <a:pt x="154" y="48"/>
                  </a:lnTo>
                  <a:lnTo>
                    <a:pt x="152" y="46"/>
                  </a:lnTo>
                  <a:lnTo>
                    <a:pt x="148" y="46"/>
                  </a:lnTo>
                  <a:lnTo>
                    <a:pt x="148" y="44"/>
                  </a:lnTo>
                  <a:lnTo>
                    <a:pt x="150" y="44"/>
                  </a:lnTo>
                  <a:lnTo>
                    <a:pt x="152" y="44"/>
                  </a:lnTo>
                  <a:lnTo>
                    <a:pt x="152" y="40"/>
                  </a:lnTo>
                  <a:lnTo>
                    <a:pt x="148" y="40"/>
                  </a:lnTo>
                  <a:lnTo>
                    <a:pt x="146" y="40"/>
                  </a:lnTo>
                  <a:lnTo>
                    <a:pt x="148" y="40"/>
                  </a:lnTo>
                  <a:lnTo>
                    <a:pt x="146" y="36"/>
                  </a:lnTo>
                  <a:lnTo>
                    <a:pt x="148" y="36"/>
                  </a:lnTo>
                  <a:lnTo>
                    <a:pt x="150" y="36"/>
                  </a:lnTo>
                  <a:lnTo>
                    <a:pt x="150" y="34"/>
                  </a:lnTo>
                  <a:lnTo>
                    <a:pt x="152" y="34"/>
                  </a:lnTo>
                  <a:lnTo>
                    <a:pt x="154" y="36"/>
                  </a:lnTo>
                  <a:lnTo>
                    <a:pt x="156" y="34"/>
                  </a:lnTo>
                  <a:lnTo>
                    <a:pt x="158" y="36"/>
                  </a:lnTo>
                  <a:lnTo>
                    <a:pt x="160" y="36"/>
                  </a:lnTo>
                  <a:lnTo>
                    <a:pt x="160" y="34"/>
                  </a:lnTo>
                  <a:lnTo>
                    <a:pt x="162" y="32"/>
                  </a:lnTo>
                  <a:lnTo>
                    <a:pt x="164" y="32"/>
                  </a:lnTo>
                  <a:lnTo>
                    <a:pt x="166" y="34"/>
                  </a:lnTo>
                  <a:lnTo>
                    <a:pt x="166" y="34"/>
                  </a:lnTo>
                  <a:lnTo>
                    <a:pt x="166" y="32"/>
                  </a:lnTo>
                  <a:lnTo>
                    <a:pt x="170" y="30"/>
                  </a:lnTo>
                  <a:lnTo>
                    <a:pt x="174" y="30"/>
                  </a:lnTo>
                  <a:lnTo>
                    <a:pt x="176" y="28"/>
                  </a:lnTo>
                  <a:lnTo>
                    <a:pt x="180" y="28"/>
                  </a:lnTo>
                  <a:lnTo>
                    <a:pt x="180" y="26"/>
                  </a:lnTo>
                  <a:lnTo>
                    <a:pt x="184" y="26"/>
                  </a:lnTo>
                  <a:lnTo>
                    <a:pt x="188" y="26"/>
                  </a:lnTo>
                  <a:lnTo>
                    <a:pt x="188" y="24"/>
                  </a:lnTo>
                  <a:lnTo>
                    <a:pt x="190" y="24"/>
                  </a:lnTo>
                  <a:lnTo>
                    <a:pt x="192" y="24"/>
                  </a:lnTo>
                  <a:lnTo>
                    <a:pt x="194" y="24"/>
                  </a:lnTo>
                  <a:lnTo>
                    <a:pt x="194" y="20"/>
                  </a:lnTo>
                  <a:lnTo>
                    <a:pt x="194" y="20"/>
                  </a:lnTo>
                  <a:lnTo>
                    <a:pt x="198" y="20"/>
                  </a:lnTo>
                  <a:lnTo>
                    <a:pt x="198" y="18"/>
                  </a:lnTo>
                  <a:lnTo>
                    <a:pt x="200" y="16"/>
                  </a:lnTo>
                  <a:lnTo>
                    <a:pt x="200" y="18"/>
                  </a:lnTo>
                  <a:lnTo>
                    <a:pt x="202" y="18"/>
                  </a:lnTo>
                  <a:lnTo>
                    <a:pt x="204" y="16"/>
                  </a:lnTo>
                  <a:lnTo>
                    <a:pt x="208" y="16"/>
                  </a:lnTo>
                  <a:lnTo>
                    <a:pt x="212" y="12"/>
                  </a:lnTo>
                  <a:lnTo>
                    <a:pt x="214" y="12"/>
                  </a:lnTo>
                  <a:lnTo>
                    <a:pt x="216" y="12"/>
                  </a:lnTo>
                  <a:lnTo>
                    <a:pt x="218" y="12"/>
                  </a:lnTo>
                  <a:lnTo>
                    <a:pt x="220" y="8"/>
                  </a:lnTo>
                  <a:lnTo>
                    <a:pt x="222" y="10"/>
                  </a:lnTo>
                  <a:lnTo>
                    <a:pt x="224" y="8"/>
                  </a:lnTo>
                  <a:lnTo>
                    <a:pt x="224" y="6"/>
                  </a:lnTo>
                  <a:lnTo>
                    <a:pt x="224" y="6"/>
                  </a:lnTo>
                  <a:lnTo>
                    <a:pt x="224" y="4"/>
                  </a:lnTo>
                  <a:lnTo>
                    <a:pt x="228" y="4"/>
                  </a:lnTo>
                  <a:lnTo>
                    <a:pt x="228" y="2"/>
                  </a:lnTo>
                  <a:lnTo>
                    <a:pt x="230" y="0"/>
                  </a:lnTo>
                  <a:lnTo>
                    <a:pt x="232" y="0"/>
                  </a:lnTo>
                  <a:lnTo>
                    <a:pt x="234" y="0"/>
                  </a:lnTo>
                  <a:lnTo>
                    <a:pt x="238" y="2"/>
                  </a:lnTo>
                  <a:lnTo>
                    <a:pt x="240" y="0"/>
                  </a:lnTo>
                  <a:lnTo>
                    <a:pt x="244" y="2"/>
                  </a:lnTo>
                  <a:lnTo>
                    <a:pt x="246" y="2"/>
                  </a:lnTo>
                  <a:lnTo>
                    <a:pt x="250" y="2"/>
                  </a:lnTo>
                  <a:lnTo>
                    <a:pt x="252" y="2"/>
                  </a:lnTo>
                  <a:lnTo>
                    <a:pt x="252" y="6"/>
                  </a:lnTo>
                  <a:lnTo>
                    <a:pt x="254" y="6"/>
                  </a:lnTo>
                  <a:lnTo>
                    <a:pt x="254" y="8"/>
                  </a:lnTo>
                  <a:lnTo>
                    <a:pt x="256" y="10"/>
                  </a:lnTo>
                  <a:lnTo>
                    <a:pt x="258" y="12"/>
                  </a:lnTo>
                  <a:lnTo>
                    <a:pt x="258" y="12"/>
                  </a:lnTo>
                  <a:lnTo>
                    <a:pt x="258" y="14"/>
                  </a:lnTo>
                  <a:lnTo>
                    <a:pt x="258" y="18"/>
                  </a:lnTo>
                  <a:lnTo>
                    <a:pt x="258" y="18"/>
                  </a:lnTo>
                  <a:lnTo>
                    <a:pt x="256" y="18"/>
                  </a:lnTo>
                  <a:lnTo>
                    <a:pt x="258" y="20"/>
                  </a:lnTo>
                  <a:lnTo>
                    <a:pt x="258" y="22"/>
                  </a:lnTo>
                  <a:lnTo>
                    <a:pt x="262" y="20"/>
                  </a:lnTo>
                  <a:lnTo>
                    <a:pt x="264" y="22"/>
                  </a:lnTo>
                  <a:lnTo>
                    <a:pt x="264" y="22"/>
                  </a:lnTo>
                  <a:lnTo>
                    <a:pt x="266" y="20"/>
                  </a:lnTo>
                  <a:lnTo>
                    <a:pt x="266" y="18"/>
                  </a:lnTo>
                  <a:lnTo>
                    <a:pt x="268" y="20"/>
                  </a:lnTo>
                  <a:lnTo>
                    <a:pt x="268" y="20"/>
                  </a:lnTo>
                  <a:lnTo>
                    <a:pt x="270" y="20"/>
                  </a:lnTo>
                  <a:lnTo>
                    <a:pt x="268" y="16"/>
                  </a:lnTo>
                  <a:lnTo>
                    <a:pt x="270" y="16"/>
                  </a:lnTo>
                  <a:lnTo>
                    <a:pt x="272" y="20"/>
                  </a:lnTo>
                  <a:lnTo>
                    <a:pt x="274" y="22"/>
                  </a:lnTo>
                  <a:lnTo>
                    <a:pt x="276" y="26"/>
                  </a:lnTo>
                  <a:lnTo>
                    <a:pt x="276" y="26"/>
                  </a:lnTo>
                  <a:lnTo>
                    <a:pt x="278" y="24"/>
                  </a:lnTo>
                  <a:lnTo>
                    <a:pt x="278" y="24"/>
                  </a:lnTo>
                  <a:lnTo>
                    <a:pt x="276" y="22"/>
                  </a:lnTo>
                  <a:lnTo>
                    <a:pt x="280" y="22"/>
                  </a:lnTo>
                  <a:lnTo>
                    <a:pt x="284" y="24"/>
                  </a:lnTo>
                  <a:lnTo>
                    <a:pt x="286" y="24"/>
                  </a:lnTo>
                  <a:lnTo>
                    <a:pt x="288" y="22"/>
                  </a:lnTo>
                  <a:lnTo>
                    <a:pt x="288" y="22"/>
                  </a:lnTo>
                  <a:lnTo>
                    <a:pt x="288" y="26"/>
                  </a:lnTo>
                  <a:lnTo>
                    <a:pt x="286" y="26"/>
                  </a:lnTo>
                  <a:lnTo>
                    <a:pt x="286" y="30"/>
                  </a:lnTo>
                  <a:lnTo>
                    <a:pt x="288" y="32"/>
                  </a:lnTo>
                  <a:lnTo>
                    <a:pt x="290" y="32"/>
                  </a:lnTo>
                  <a:lnTo>
                    <a:pt x="290" y="30"/>
                  </a:lnTo>
                  <a:lnTo>
                    <a:pt x="294" y="30"/>
                  </a:lnTo>
                  <a:lnTo>
                    <a:pt x="298" y="30"/>
                  </a:lnTo>
                  <a:lnTo>
                    <a:pt x="300" y="32"/>
                  </a:lnTo>
                  <a:lnTo>
                    <a:pt x="302" y="30"/>
                  </a:lnTo>
                  <a:lnTo>
                    <a:pt x="300" y="28"/>
                  </a:lnTo>
                  <a:lnTo>
                    <a:pt x="304" y="26"/>
                  </a:lnTo>
                  <a:lnTo>
                    <a:pt x="306" y="26"/>
                  </a:lnTo>
                  <a:lnTo>
                    <a:pt x="308" y="24"/>
                  </a:lnTo>
                  <a:lnTo>
                    <a:pt x="310" y="22"/>
                  </a:lnTo>
                  <a:lnTo>
                    <a:pt x="312" y="20"/>
                  </a:lnTo>
                  <a:lnTo>
                    <a:pt x="312" y="20"/>
                  </a:lnTo>
                  <a:lnTo>
                    <a:pt x="314" y="16"/>
                  </a:lnTo>
                  <a:lnTo>
                    <a:pt x="316" y="16"/>
                  </a:lnTo>
                  <a:lnTo>
                    <a:pt x="318" y="14"/>
                  </a:lnTo>
                  <a:lnTo>
                    <a:pt x="322" y="12"/>
                  </a:lnTo>
                  <a:lnTo>
                    <a:pt x="324" y="12"/>
                  </a:lnTo>
                  <a:lnTo>
                    <a:pt x="326" y="12"/>
                  </a:lnTo>
                  <a:lnTo>
                    <a:pt x="326" y="14"/>
                  </a:lnTo>
                  <a:lnTo>
                    <a:pt x="324" y="18"/>
                  </a:lnTo>
                  <a:lnTo>
                    <a:pt x="322" y="18"/>
                  </a:lnTo>
                  <a:lnTo>
                    <a:pt x="322" y="20"/>
                  </a:lnTo>
                  <a:lnTo>
                    <a:pt x="344" y="36"/>
                  </a:lnTo>
                  <a:lnTo>
                    <a:pt x="376" y="74"/>
                  </a:lnTo>
                  <a:lnTo>
                    <a:pt x="378" y="74"/>
                  </a:lnTo>
                  <a:lnTo>
                    <a:pt x="380" y="72"/>
                  </a:lnTo>
                  <a:lnTo>
                    <a:pt x="380" y="70"/>
                  </a:lnTo>
                  <a:lnTo>
                    <a:pt x="380" y="70"/>
                  </a:lnTo>
                  <a:lnTo>
                    <a:pt x="380" y="68"/>
                  </a:lnTo>
                  <a:lnTo>
                    <a:pt x="382" y="66"/>
                  </a:lnTo>
                  <a:lnTo>
                    <a:pt x="386" y="68"/>
                  </a:lnTo>
                  <a:lnTo>
                    <a:pt x="384" y="70"/>
                  </a:lnTo>
                  <a:lnTo>
                    <a:pt x="386" y="72"/>
                  </a:lnTo>
                  <a:lnTo>
                    <a:pt x="388" y="72"/>
                  </a:lnTo>
                  <a:lnTo>
                    <a:pt x="390" y="74"/>
                  </a:lnTo>
                  <a:lnTo>
                    <a:pt x="392" y="74"/>
                  </a:lnTo>
                  <a:lnTo>
                    <a:pt x="394" y="74"/>
                  </a:lnTo>
                  <a:lnTo>
                    <a:pt x="396" y="72"/>
                  </a:lnTo>
                  <a:lnTo>
                    <a:pt x="398" y="74"/>
                  </a:lnTo>
                  <a:lnTo>
                    <a:pt x="402" y="74"/>
                  </a:lnTo>
                  <a:lnTo>
                    <a:pt x="404" y="74"/>
                  </a:lnTo>
                  <a:lnTo>
                    <a:pt x="406" y="72"/>
                  </a:lnTo>
                  <a:lnTo>
                    <a:pt x="406" y="72"/>
                  </a:lnTo>
                  <a:lnTo>
                    <a:pt x="406" y="70"/>
                  </a:lnTo>
                  <a:lnTo>
                    <a:pt x="406" y="68"/>
                  </a:lnTo>
                  <a:lnTo>
                    <a:pt x="410" y="68"/>
                  </a:lnTo>
                  <a:lnTo>
                    <a:pt x="414" y="68"/>
                  </a:lnTo>
                  <a:lnTo>
                    <a:pt x="418" y="70"/>
                  </a:lnTo>
                  <a:lnTo>
                    <a:pt x="422" y="72"/>
                  </a:lnTo>
                  <a:lnTo>
                    <a:pt x="424" y="76"/>
                  </a:lnTo>
                  <a:lnTo>
                    <a:pt x="426" y="78"/>
                  </a:lnTo>
                  <a:lnTo>
                    <a:pt x="426" y="78"/>
                  </a:lnTo>
                  <a:lnTo>
                    <a:pt x="430" y="80"/>
                  </a:lnTo>
                  <a:lnTo>
                    <a:pt x="432" y="82"/>
                  </a:lnTo>
                  <a:lnTo>
                    <a:pt x="432" y="82"/>
                  </a:lnTo>
                  <a:lnTo>
                    <a:pt x="434" y="82"/>
                  </a:lnTo>
                  <a:lnTo>
                    <a:pt x="434" y="84"/>
                  </a:lnTo>
                  <a:lnTo>
                    <a:pt x="434" y="84"/>
                  </a:lnTo>
                  <a:lnTo>
                    <a:pt x="434" y="86"/>
                  </a:lnTo>
                  <a:lnTo>
                    <a:pt x="434" y="88"/>
                  </a:lnTo>
                  <a:lnTo>
                    <a:pt x="436" y="90"/>
                  </a:lnTo>
                  <a:lnTo>
                    <a:pt x="436" y="90"/>
                  </a:lnTo>
                  <a:lnTo>
                    <a:pt x="438" y="90"/>
                  </a:lnTo>
                  <a:lnTo>
                    <a:pt x="440" y="90"/>
                  </a:lnTo>
                  <a:lnTo>
                    <a:pt x="442" y="92"/>
                  </a:lnTo>
                  <a:lnTo>
                    <a:pt x="442" y="90"/>
                  </a:lnTo>
                  <a:lnTo>
                    <a:pt x="446" y="90"/>
                  </a:lnTo>
                  <a:lnTo>
                    <a:pt x="450" y="90"/>
                  </a:lnTo>
                  <a:lnTo>
                    <a:pt x="452" y="88"/>
                  </a:lnTo>
                  <a:lnTo>
                    <a:pt x="454" y="86"/>
                  </a:lnTo>
                  <a:lnTo>
                    <a:pt x="456" y="86"/>
                  </a:lnTo>
                  <a:lnTo>
                    <a:pt x="458" y="86"/>
                  </a:lnTo>
                  <a:lnTo>
                    <a:pt x="458" y="90"/>
                  </a:lnTo>
                  <a:lnTo>
                    <a:pt x="458" y="90"/>
                  </a:lnTo>
                  <a:lnTo>
                    <a:pt x="460" y="92"/>
                  </a:lnTo>
                  <a:lnTo>
                    <a:pt x="462" y="94"/>
                  </a:lnTo>
                  <a:lnTo>
                    <a:pt x="466" y="96"/>
                  </a:lnTo>
                  <a:lnTo>
                    <a:pt x="466" y="96"/>
                  </a:lnTo>
                  <a:lnTo>
                    <a:pt x="464" y="98"/>
                  </a:lnTo>
                  <a:lnTo>
                    <a:pt x="462" y="100"/>
                  </a:lnTo>
                  <a:lnTo>
                    <a:pt x="460" y="104"/>
                  </a:lnTo>
                  <a:lnTo>
                    <a:pt x="460" y="104"/>
                  </a:lnTo>
                  <a:lnTo>
                    <a:pt x="460" y="106"/>
                  </a:lnTo>
                  <a:lnTo>
                    <a:pt x="458" y="110"/>
                  </a:lnTo>
                  <a:lnTo>
                    <a:pt x="454" y="110"/>
                  </a:lnTo>
                  <a:lnTo>
                    <a:pt x="452" y="112"/>
                  </a:lnTo>
                  <a:lnTo>
                    <a:pt x="452" y="114"/>
                  </a:lnTo>
                  <a:lnTo>
                    <a:pt x="452" y="120"/>
                  </a:lnTo>
                  <a:lnTo>
                    <a:pt x="454" y="124"/>
                  </a:lnTo>
                  <a:lnTo>
                    <a:pt x="458" y="128"/>
                  </a:lnTo>
                  <a:lnTo>
                    <a:pt x="456" y="130"/>
                  </a:lnTo>
                  <a:lnTo>
                    <a:pt x="454" y="132"/>
                  </a:lnTo>
                  <a:lnTo>
                    <a:pt x="452" y="134"/>
                  </a:lnTo>
                  <a:lnTo>
                    <a:pt x="448" y="136"/>
                  </a:lnTo>
                  <a:lnTo>
                    <a:pt x="446" y="138"/>
                  </a:lnTo>
                  <a:lnTo>
                    <a:pt x="446" y="136"/>
                  </a:lnTo>
                  <a:lnTo>
                    <a:pt x="446" y="136"/>
                  </a:lnTo>
                  <a:lnTo>
                    <a:pt x="444" y="136"/>
                  </a:lnTo>
                  <a:lnTo>
                    <a:pt x="438" y="136"/>
                  </a:lnTo>
                  <a:lnTo>
                    <a:pt x="436" y="136"/>
                  </a:lnTo>
                  <a:lnTo>
                    <a:pt x="430" y="134"/>
                  </a:lnTo>
                  <a:lnTo>
                    <a:pt x="428" y="134"/>
                  </a:lnTo>
                  <a:lnTo>
                    <a:pt x="426" y="134"/>
                  </a:lnTo>
                  <a:lnTo>
                    <a:pt x="426" y="140"/>
                  </a:lnTo>
                  <a:lnTo>
                    <a:pt x="424" y="144"/>
                  </a:lnTo>
                  <a:lnTo>
                    <a:pt x="424" y="146"/>
                  </a:lnTo>
                  <a:lnTo>
                    <a:pt x="422" y="152"/>
                  </a:lnTo>
                  <a:lnTo>
                    <a:pt x="422" y="158"/>
                  </a:lnTo>
                  <a:lnTo>
                    <a:pt x="422" y="160"/>
                  </a:lnTo>
                  <a:lnTo>
                    <a:pt x="424" y="162"/>
                  </a:lnTo>
                  <a:lnTo>
                    <a:pt x="426" y="162"/>
                  </a:lnTo>
                  <a:lnTo>
                    <a:pt x="426" y="166"/>
                  </a:lnTo>
                  <a:lnTo>
                    <a:pt x="426" y="166"/>
                  </a:lnTo>
                  <a:lnTo>
                    <a:pt x="424" y="166"/>
                  </a:lnTo>
                  <a:lnTo>
                    <a:pt x="422" y="168"/>
                  </a:lnTo>
                  <a:lnTo>
                    <a:pt x="420" y="168"/>
                  </a:lnTo>
                  <a:lnTo>
                    <a:pt x="418" y="166"/>
                  </a:lnTo>
                  <a:lnTo>
                    <a:pt x="418" y="168"/>
                  </a:lnTo>
                  <a:lnTo>
                    <a:pt x="414" y="168"/>
                  </a:lnTo>
                  <a:lnTo>
                    <a:pt x="408" y="170"/>
                  </a:lnTo>
                  <a:lnTo>
                    <a:pt x="404" y="170"/>
                  </a:lnTo>
                  <a:lnTo>
                    <a:pt x="404" y="170"/>
                  </a:lnTo>
                  <a:lnTo>
                    <a:pt x="402" y="170"/>
                  </a:lnTo>
                  <a:lnTo>
                    <a:pt x="400" y="170"/>
                  </a:lnTo>
                  <a:lnTo>
                    <a:pt x="398" y="172"/>
                  </a:lnTo>
                  <a:lnTo>
                    <a:pt x="398" y="174"/>
                  </a:lnTo>
                  <a:lnTo>
                    <a:pt x="400" y="176"/>
                  </a:lnTo>
                  <a:lnTo>
                    <a:pt x="402" y="176"/>
                  </a:lnTo>
                  <a:lnTo>
                    <a:pt x="406" y="176"/>
                  </a:lnTo>
                  <a:lnTo>
                    <a:pt x="406" y="178"/>
                  </a:lnTo>
                  <a:lnTo>
                    <a:pt x="404" y="180"/>
                  </a:lnTo>
                  <a:lnTo>
                    <a:pt x="404" y="182"/>
                  </a:lnTo>
                  <a:lnTo>
                    <a:pt x="406" y="184"/>
                  </a:lnTo>
                  <a:lnTo>
                    <a:pt x="406" y="186"/>
                  </a:lnTo>
                  <a:lnTo>
                    <a:pt x="406" y="188"/>
                  </a:lnTo>
                  <a:lnTo>
                    <a:pt x="410" y="192"/>
                  </a:lnTo>
                  <a:lnTo>
                    <a:pt x="410" y="194"/>
                  </a:lnTo>
                  <a:lnTo>
                    <a:pt x="412" y="196"/>
                  </a:lnTo>
                  <a:lnTo>
                    <a:pt x="412" y="202"/>
                  </a:lnTo>
                  <a:lnTo>
                    <a:pt x="412" y="202"/>
                  </a:lnTo>
                  <a:lnTo>
                    <a:pt x="412" y="206"/>
                  </a:lnTo>
                  <a:lnTo>
                    <a:pt x="412" y="208"/>
                  </a:lnTo>
                  <a:lnTo>
                    <a:pt x="412" y="208"/>
                  </a:lnTo>
                  <a:lnTo>
                    <a:pt x="412" y="210"/>
                  </a:lnTo>
                  <a:lnTo>
                    <a:pt x="410" y="212"/>
                  </a:lnTo>
                  <a:lnTo>
                    <a:pt x="410" y="214"/>
                  </a:lnTo>
                  <a:lnTo>
                    <a:pt x="406" y="216"/>
                  </a:lnTo>
                  <a:lnTo>
                    <a:pt x="402" y="214"/>
                  </a:lnTo>
                  <a:lnTo>
                    <a:pt x="396" y="208"/>
                  </a:lnTo>
                  <a:lnTo>
                    <a:pt x="394" y="208"/>
                  </a:lnTo>
                  <a:lnTo>
                    <a:pt x="390" y="208"/>
                  </a:lnTo>
                  <a:lnTo>
                    <a:pt x="382" y="206"/>
                  </a:lnTo>
                  <a:lnTo>
                    <a:pt x="378" y="208"/>
                  </a:lnTo>
                  <a:lnTo>
                    <a:pt x="372" y="206"/>
                  </a:lnTo>
                  <a:lnTo>
                    <a:pt x="366" y="208"/>
                  </a:lnTo>
                  <a:lnTo>
                    <a:pt x="362" y="208"/>
                  </a:lnTo>
                  <a:lnTo>
                    <a:pt x="360" y="208"/>
                  </a:lnTo>
                  <a:lnTo>
                    <a:pt x="358" y="208"/>
                  </a:lnTo>
                  <a:lnTo>
                    <a:pt x="356" y="210"/>
                  </a:lnTo>
                  <a:lnTo>
                    <a:pt x="348" y="208"/>
                  </a:lnTo>
                  <a:lnTo>
                    <a:pt x="344" y="208"/>
                  </a:lnTo>
                  <a:lnTo>
                    <a:pt x="342" y="206"/>
                  </a:lnTo>
                  <a:lnTo>
                    <a:pt x="336" y="206"/>
                  </a:lnTo>
                  <a:lnTo>
                    <a:pt x="336" y="208"/>
                  </a:lnTo>
                  <a:lnTo>
                    <a:pt x="332" y="208"/>
                  </a:lnTo>
                  <a:lnTo>
                    <a:pt x="330" y="206"/>
                  </a:lnTo>
                  <a:lnTo>
                    <a:pt x="328" y="208"/>
                  </a:lnTo>
                  <a:lnTo>
                    <a:pt x="330" y="210"/>
                  </a:lnTo>
                  <a:lnTo>
                    <a:pt x="330" y="212"/>
                  </a:lnTo>
                  <a:lnTo>
                    <a:pt x="330" y="216"/>
                  </a:lnTo>
                  <a:lnTo>
                    <a:pt x="326" y="216"/>
                  </a:lnTo>
                  <a:lnTo>
                    <a:pt x="318" y="216"/>
                  </a:lnTo>
                  <a:lnTo>
                    <a:pt x="310" y="216"/>
                  </a:lnTo>
                  <a:lnTo>
                    <a:pt x="308" y="214"/>
                  </a:lnTo>
                  <a:lnTo>
                    <a:pt x="304" y="214"/>
                  </a:lnTo>
                  <a:lnTo>
                    <a:pt x="300" y="216"/>
                  </a:lnTo>
                  <a:lnTo>
                    <a:pt x="302" y="218"/>
                  </a:lnTo>
                  <a:lnTo>
                    <a:pt x="300" y="220"/>
                  </a:lnTo>
                  <a:lnTo>
                    <a:pt x="300" y="220"/>
                  </a:lnTo>
                  <a:lnTo>
                    <a:pt x="298" y="220"/>
                  </a:lnTo>
                  <a:lnTo>
                    <a:pt x="296" y="224"/>
                  </a:lnTo>
                  <a:lnTo>
                    <a:pt x="294" y="224"/>
                  </a:lnTo>
                  <a:lnTo>
                    <a:pt x="288" y="230"/>
                  </a:lnTo>
                  <a:lnTo>
                    <a:pt x="286" y="234"/>
                  </a:lnTo>
                  <a:lnTo>
                    <a:pt x="286" y="236"/>
                  </a:lnTo>
                  <a:lnTo>
                    <a:pt x="284" y="240"/>
                  </a:lnTo>
                  <a:lnTo>
                    <a:pt x="278" y="244"/>
                  </a:lnTo>
                  <a:lnTo>
                    <a:pt x="276" y="244"/>
                  </a:lnTo>
                  <a:lnTo>
                    <a:pt x="272" y="242"/>
                  </a:lnTo>
                  <a:lnTo>
                    <a:pt x="266" y="240"/>
                  </a:lnTo>
                  <a:lnTo>
                    <a:pt x="264" y="242"/>
                  </a:lnTo>
                  <a:lnTo>
                    <a:pt x="258" y="244"/>
                  </a:lnTo>
                  <a:lnTo>
                    <a:pt x="256" y="244"/>
                  </a:lnTo>
                  <a:lnTo>
                    <a:pt x="250" y="230"/>
                  </a:lnTo>
                  <a:lnTo>
                    <a:pt x="242" y="228"/>
                  </a:lnTo>
                  <a:lnTo>
                    <a:pt x="242" y="212"/>
                  </a:lnTo>
                  <a:lnTo>
                    <a:pt x="238" y="212"/>
                  </a:lnTo>
                  <a:lnTo>
                    <a:pt x="234" y="206"/>
                  </a:lnTo>
                  <a:lnTo>
                    <a:pt x="228" y="200"/>
                  </a:lnTo>
                  <a:lnTo>
                    <a:pt x="208" y="200"/>
                  </a:lnTo>
                  <a:lnTo>
                    <a:pt x="188" y="202"/>
                  </a:lnTo>
                  <a:lnTo>
                    <a:pt x="178" y="196"/>
                  </a:lnTo>
                  <a:lnTo>
                    <a:pt x="172" y="194"/>
                  </a:lnTo>
                  <a:lnTo>
                    <a:pt x="152" y="180"/>
                  </a:lnTo>
                  <a:lnTo>
                    <a:pt x="120" y="186"/>
                  </a:lnTo>
                  <a:lnTo>
                    <a:pt x="128" y="244"/>
                  </a:lnTo>
                  <a:lnTo>
                    <a:pt x="128" y="244"/>
                  </a:lnTo>
                  <a:lnTo>
                    <a:pt x="122" y="246"/>
                  </a:lnTo>
                  <a:lnTo>
                    <a:pt x="114" y="236"/>
                  </a:lnTo>
                  <a:lnTo>
                    <a:pt x="106" y="232"/>
                  </a:lnTo>
                  <a:lnTo>
                    <a:pt x="98" y="230"/>
                  </a:lnTo>
                  <a:lnTo>
                    <a:pt x="92" y="232"/>
                  </a:lnTo>
                  <a:lnTo>
                    <a:pt x="84" y="240"/>
                  </a:lnTo>
                  <a:lnTo>
                    <a:pt x="84" y="236"/>
                  </a:lnTo>
                  <a:lnTo>
                    <a:pt x="84" y="234"/>
                  </a:lnTo>
                  <a:lnTo>
                    <a:pt x="84" y="230"/>
                  </a:lnTo>
                  <a:lnTo>
                    <a:pt x="84" y="226"/>
                  </a:lnTo>
                  <a:lnTo>
                    <a:pt x="84" y="224"/>
                  </a:lnTo>
                  <a:lnTo>
                    <a:pt x="84" y="224"/>
                  </a:lnTo>
                  <a:lnTo>
                    <a:pt x="84" y="224"/>
                  </a:lnTo>
                  <a:lnTo>
                    <a:pt x="82" y="224"/>
                  </a:lnTo>
                  <a:lnTo>
                    <a:pt x="80" y="222"/>
                  </a:lnTo>
                  <a:lnTo>
                    <a:pt x="78" y="222"/>
                  </a:lnTo>
                  <a:lnTo>
                    <a:pt x="76" y="222"/>
                  </a:lnTo>
                  <a:lnTo>
                    <a:pt x="74" y="222"/>
                  </a:lnTo>
                  <a:lnTo>
                    <a:pt x="74" y="220"/>
                  </a:lnTo>
                  <a:lnTo>
                    <a:pt x="72" y="220"/>
                  </a:lnTo>
                  <a:lnTo>
                    <a:pt x="72" y="218"/>
                  </a:lnTo>
                  <a:lnTo>
                    <a:pt x="70" y="216"/>
                  </a:lnTo>
                  <a:lnTo>
                    <a:pt x="70" y="218"/>
                  </a:lnTo>
                  <a:lnTo>
                    <a:pt x="68" y="218"/>
                  </a:lnTo>
                  <a:lnTo>
                    <a:pt x="66" y="218"/>
                  </a:lnTo>
                  <a:lnTo>
                    <a:pt x="66" y="214"/>
                  </a:lnTo>
                  <a:lnTo>
                    <a:pt x="66" y="212"/>
                  </a:lnTo>
                  <a:lnTo>
                    <a:pt x="64" y="208"/>
                  </a:lnTo>
                  <a:lnTo>
                    <a:pt x="62" y="208"/>
                  </a:lnTo>
                  <a:lnTo>
                    <a:pt x="62" y="206"/>
                  </a:lnTo>
                  <a:lnTo>
                    <a:pt x="60" y="204"/>
                  </a:lnTo>
                  <a:lnTo>
                    <a:pt x="58" y="204"/>
                  </a:lnTo>
                  <a:lnTo>
                    <a:pt x="58" y="200"/>
                  </a:lnTo>
                  <a:lnTo>
                    <a:pt x="56" y="200"/>
                  </a:lnTo>
                  <a:lnTo>
                    <a:pt x="54" y="200"/>
                  </a:lnTo>
                  <a:lnTo>
                    <a:pt x="52" y="198"/>
                  </a:lnTo>
                  <a:lnTo>
                    <a:pt x="52" y="198"/>
                  </a:lnTo>
                  <a:lnTo>
                    <a:pt x="54" y="196"/>
                  </a:lnTo>
                  <a:lnTo>
                    <a:pt x="56" y="196"/>
                  </a:lnTo>
                  <a:lnTo>
                    <a:pt x="58" y="196"/>
                  </a:lnTo>
                  <a:lnTo>
                    <a:pt x="60" y="196"/>
                  </a:lnTo>
                  <a:lnTo>
                    <a:pt x="62" y="196"/>
                  </a:lnTo>
                  <a:lnTo>
                    <a:pt x="62" y="198"/>
                  </a:lnTo>
                  <a:lnTo>
                    <a:pt x="64" y="196"/>
                  </a:lnTo>
                  <a:lnTo>
                    <a:pt x="64" y="196"/>
                  </a:lnTo>
                  <a:lnTo>
                    <a:pt x="66" y="196"/>
                  </a:lnTo>
                  <a:lnTo>
                    <a:pt x="68" y="196"/>
                  </a:lnTo>
                  <a:lnTo>
                    <a:pt x="66" y="194"/>
                  </a:lnTo>
                  <a:lnTo>
                    <a:pt x="64" y="194"/>
                  </a:lnTo>
                  <a:lnTo>
                    <a:pt x="64" y="194"/>
                  </a:lnTo>
                  <a:lnTo>
                    <a:pt x="64" y="192"/>
                  </a:lnTo>
                  <a:lnTo>
                    <a:pt x="62" y="190"/>
                  </a:lnTo>
                  <a:lnTo>
                    <a:pt x="60" y="188"/>
                  </a:lnTo>
                  <a:lnTo>
                    <a:pt x="62" y="188"/>
                  </a:lnTo>
                  <a:lnTo>
                    <a:pt x="62" y="186"/>
                  </a:lnTo>
                  <a:lnTo>
                    <a:pt x="62" y="184"/>
                  </a:lnTo>
                  <a:lnTo>
                    <a:pt x="64" y="184"/>
                  </a:lnTo>
                  <a:lnTo>
                    <a:pt x="66" y="182"/>
                  </a:lnTo>
                  <a:lnTo>
                    <a:pt x="68" y="182"/>
                  </a:lnTo>
                  <a:lnTo>
                    <a:pt x="70" y="182"/>
                  </a:lnTo>
                  <a:lnTo>
                    <a:pt x="72" y="182"/>
                  </a:lnTo>
                  <a:lnTo>
                    <a:pt x="74" y="182"/>
                  </a:lnTo>
                  <a:lnTo>
                    <a:pt x="76" y="182"/>
                  </a:lnTo>
                  <a:lnTo>
                    <a:pt x="76" y="182"/>
                  </a:lnTo>
                  <a:lnTo>
                    <a:pt x="78" y="182"/>
                  </a:lnTo>
                  <a:lnTo>
                    <a:pt x="80" y="184"/>
                  </a:lnTo>
                  <a:lnTo>
                    <a:pt x="82" y="184"/>
                  </a:lnTo>
                  <a:lnTo>
                    <a:pt x="84" y="182"/>
                  </a:lnTo>
                  <a:lnTo>
                    <a:pt x="84" y="182"/>
                  </a:lnTo>
                  <a:lnTo>
                    <a:pt x="84" y="180"/>
                  </a:lnTo>
                  <a:lnTo>
                    <a:pt x="80" y="180"/>
                  </a:lnTo>
                  <a:lnTo>
                    <a:pt x="80" y="178"/>
                  </a:lnTo>
                  <a:lnTo>
                    <a:pt x="80" y="174"/>
                  </a:lnTo>
                  <a:lnTo>
                    <a:pt x="82" y="174"/>
                  </a:lnTo>
                  <a:lnTo>
                    <a:pt x="82" y="172"/>
                  </a:lnTo>
                  <a:lnTo>
                    <a:pt x="82" y="172"/>
                  </a:lnTo>
                  <a:lnTo>
                    <a:pt x="80" y="170"/>
                  </a:lnTo>
                  <a:lnTo>
                    <a:pt x="80" y="170"/>
                  </a:lnTo>
                  <a:lnTo>
                    <a:pt x="82" y="166"/>
                  </a:lnTo>
                  <a:lnTo>
                    <a:pt x="82" y="166"/>
                  </a:lnTo>
                  <a:lnTo>
                    <a:pt x="80" y="164"/>
                  </a:lnTo>
                  <a:lnTo>
                    <a:pt x="80" y="162"/>
                  </a:lnTo>
                  <a:lnTo>
                    <a:pt x="80" y="160"/>
                  </a:lnTo>
                  <a:lnTo>
                    <a:pt x="80" y="160"/>
                  </a:lnTo>
                  <a:lnTo>
                    <a:pt x="78" y="158"/>
                  </a:lnTo>
                  <a:lnTo>
                    <a:pt x="78" y="158"/>
                  </a:lnTo>
                  <a:lnTo>
                    <a:pt x="78" y="156"/>
                  </a:lnTo>
                  <a:lnTo>
                    <a:pt x="72" y="156"/>
                  </a:lnTo>
                  <a:lnTo>
                    <a:pt x="72" y="156"/>
                  </a:lnTo>
                  <a:lnTo>
                    <a:pt x="70" y="156"/>
                  </a:lnTo>
                  <a:lnTo>
                    <a:pt x="70" y="158"/>
                  </a:lnTo>
                  <a:lnTo>
                    <a:pt x="68" y="158"/>
                  </a:lnTo>
                  <a:lnTo>
                    <a:pt x="68" y="158"/>
                  </a:lnTo>
                  <a:lnTo>
                    <a:pt x="66" y="160"/>
                  </a:lnTo>
                  <a:lnTo>
                    <a:pt x="66" y="158"/>
                  </a:lnTo>
                  <a:lnTo>
                    <a:pt x="64" y="158"/>
                  </a:lnTo>
                  <a:lnTo>
                    <a:pt x="64" y="158"/>
                  </a:lnTo>
                  <a:lnTo>
                    <a:pt x="64" y="158"/>
                  </a:lnTo>
                  <a:lnTo>
                    <a:pt x="62" y="158"/>
                  </a:lnTo>
                  <a:lnTo>
                    <a:pt x="62" y="156"/>
                  </a:lnTo>
                  <a:lnTo>
                    <a:pt x="62" y="156"/>
                  </a:lnTo>
                  <a:lnTo>
                    <a:pt x="60" y="156"/>
                  </a:lnTo>
                  <a:lnTo>
                    <a:pt x="58" y="156"/>
                  </a:lnTo>
                  <a:lnTo>
                    <a:pt x="58" y="156"/>
                  </a:lnTo>
                  <a:lnTo>
                    <a:pt x="54" y="156"/>
                  </a:lnTo>
                  <a:lnTo>
                    <a:pt x="52" y="158"/>
                  </a:lnTo>
                  <a:lnTo>
                    <a:pt x="52" y="158"/>
                  </a:lnTo>
                  <a:lnTo>
                    <a:pt x="52" y="158"/>
                  </a:lnTo>
                  <a:lnTo>
                    <a:pt x="50" y="158"/>
                  </a:lnTo>
                  <a:lnTo>
                    <a:pt x="50" y="158"/>
                  </a:lnTo>
                  <a:lnTo>
                    <a:pt x="48" y="160"/>
                  </a:lnTo>
                  <a:lnTo>
                    <a:pt x="46" y="160"/>
                  </a:lnTo>
                  <a:lnTo>
                    <a:pt x="46" y="162"/>
                  </a:lnTo>
                  <a:lnTo>
                    <a:pt x="44" y="164"/>
                  </a:lnTo>
                  <a:lnTo>
                    <a:pt x="42" y="164"/>
                  </a:lnTo>
                  <a:lnTo>
                    <a:pt x="42" y="164"/>
                  </a:lnTo>
                  <a:lnTo>
                    <a:pt x="42" y="166"/>
                  </a:lnTo>
                  <a:lnTo>
                    <a:pt x="40" y="164"/>
                  </a:lnTo>
                  <a:lnTo>
                    <a:pt x="40" y="164"/>
                  </a:lnTo>
                  <a:lnTo>
                    <a:pt x="38" y="166"/>
                  </a:lnTo>
                  <a:lnTo>
                    <a:pt x="36" y="166"/>
                  </a:lnTo>
                  <a:lnTo>
                    <a:pt x="36" y="164"/>
                  </a:lnTo>
                  <a:lnTo>
                    <a:pt x="36" y="164"/>
                  </a:lnTo>
                  <a:close/>
                </a:path>
              </a:pathLst>
            </a:custGeom>
            <a:grpFill/>
            <a:ln w="6350">
              <a:solidFill>
                <a:srgbClr val="202E50"/>
              </a:solidFill>
              <a:round/>
              <a:headEnd/>
              <a:tailEnd/>
            </a:ln>
          </p:spPr>
          <p:txBody>
            <a:bodyPr vert="horz" wrap="square" lIns="14645" tIns="7323" rIns="14645" bIns="7323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00095" rtl="0" eaLnBrk="1" latinLnBrk="0" hangingPunct="1">
                <a:defRPr sz="39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100095" algn="l" defTabSz="100095" rtl="0" eaLnBrk="1" latinLnBrk="0" hangingPunct="1">
                <a:defRPr sz="39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00190" algn="l" defTabSz="100095" rtl="0" eaLnBrk="1" latinLnBrk="0" hangingPunct="1">
                <a:defRPr sz="39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300285" algn="l" defTabSz="100095" rtl="0" eaLnBrk="1" latinLnBrk="0" hangingPunct="1">
                <a:defRPr sz="39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400381" algn="l" defTabSz="100095" rtl="0" eaLnBrk="1" latinLnBrk="0" hangingPunct="1">
                <a:defRPr sz="39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500476" algn="l" defTabSz="100095" rtl="0" eaLnBrk="1" latinLnBrk="0" hangingPunct="1">
                <a:defRPr sz="39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600571" algn="l" defTabSz="100095" rtl="0" eaLnBrk="1" latinLnBrk="0" hangingPunct="1">
                <a:defRPr sz="39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700666" algn="l" defTabSz="100095" rtl="0" eaLnBrk="1" latinLnBrk="0" hangingPunct="1">
                <a:defRPr sz="39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800761" algn="l" defTabSz="100095" rtl="0" eaLnBrk="1" latinLnBrk="0" hangingPunct="1">
                <a:defRPr sz="39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561710"/>
              <a:endParaRPr lang="en-US" sz="1106">
                <a:solidFill>
                  <a:srgbClr val="FFFFFF"/>
                </a:solidFill>
                <a:latin typeface="Segoe UI"/>
              </a:endParaRPr>
            </a:p>
          </p:txBody>
        </p:sp>
        <p:grpSp>
          <p:nvGrpSpPr>
            <p:cNvPr id="315" name="Group 314">
              <a:extLst>
                <a:ext uri="{FF2B5EF4-FFF2-40B4-BE49-F238E27FC236}">
                  <a16:creationId xmlns:a16="http://schemas.microsoft.com/office/drawing/2014/main" id="{87D3BAF5-1342-49E6-98EC-0214CCB49AA9}"/>
                </a:ext>
              </a:extLst>
            </p:cNvPr>
            <p:cNvGrpSpPr/>
            <p:nvPr/>
          </p:nvGrpSpPr>
          <p:grpSpPr>
            <a:xfrm>
              <a:off x="6972548" y="3242527"/>
              <a:ext cx="673679" cy="1492810"/>
              <a:chOff x="6972548" y="3242527"/>
              <a:chExt cx="673679" cy="1492810"/>
            </a:xfrm>
            <a:grpFill/>
          </p:grpSpPr>
          <p:sp>
            <p:nvSpPr>
              <p:cNvPr id="316" name="Uzbekistan">
                <a:extLst>
                  <a:ext uri="{FF2B5EF4-FFF2-40B4-BE49-F238E27FC236}">
                    <a16:creationId xmlns:a16="http://schemas.microsoft.com/office/drawing/2014/main" id="{3FEF0DB5-8322-4EBD-806D-7621B91B44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48623" y="3242527"/>
                <a:ext cx="378944" cy="237319"/>
              </a:xfrm>
              <a:custGeom>
                <a:avLst/>
                <a:gdLst>
                  <a:gd name="T0" fmla="*/ 156 w 198"/>
                  <a:gd name="T1" fmla="*/ 114 h 124"/>
                  <a:gd name="T2" fmla="*/ 160 w 198"/>
                  <a:gd name="T3" fmla="*/ 108 h 124"/>
                  <a:gd name="T4" fmla="*/ 158 w 198"/>
                  <a:gd name="T5" fmla="*/ 104 h 124"/>
                  <a:gd name="T6" fmla="*/ 158 w 198"/>
                  <a:gd name="T7" fmla="*/ 98 h 124"/>
                  <a:gd name="T8" fmla="*/ 154 w 198"/>
                  <a:gd name="T9" fmla="*/ 94 h 124"/>
                  <a:gd name="T10" fmla="*/ 148 w 198"/>
                  <a:gd name="T11" fmla="*/ 90 h 124"/>
                  <a:gd name="T12" fmla="*/ 150 w 198"/>
                  <a:gd name="T13" fmla="*/ 86 h 124"/>
                  <a:gd name="T14" fmla="*/ 158 w 198"/>
                  <a:gd name="T15" fmla="*/ 86 h 124"/>
                  <a:gd name="T16" fmla="*/ 164 w 198"/>
                  <a:gd name="T17" fmla="*/ 82 h 124"/>
                  <a:gd name="T18" fmla="*/ 162 w 198"/>
                  <a:gd name="T19" fmla="*/ 78 h 124"/>
                  <a:gd name="T20" fmla="*/ 170 w 198"/>
                  <a:gd name="T21" fmla="*/ 76 h 124"/>
                  <a:gd name="T22" fmla="*/ 166 w 198"/>
                  <a:gd name="T23" fmla="*/ 70 h 124"/>
                  <a:gd name="T24" fmla="*/ 170 w 198"/>
                  <a:gd name="T25" fmla="*/ 66 h 124"/>
                  <a:gd name="T26" fmla="*/ 176 w 198"/>
                  <a:gd name="T27" fmla="*/ 64 h 124"/>
                  <a:gd name="T28" fmla="*/ 182 w 198"/>
                  <a:gd name="T29" fmla="*/ 62 h 124"/>
                  <a:gd name="T30" fmla="*/ 190 w 198"/>
                  <a:gd name="T31" fmla="*/ 64 h 124"/>
                  <a:gd name="T32" fmla="*/ 198 w 198"/>
                  <a:gd name="T33" fmla="*/ 60 h 124"/>
                  <a:gd name="T34" fmla="*/ 190 w 198"/>
                  <a:gd name="T35" fmla="*/ 54 h 124"/>
                  <a:gd name="T36" fmla="*/ 188 w 198"/>
                  <a:gd name="T37" fmla="*/ 56 h 124"/>
                  <a:gd name="T38" fmla="*/ 184 w 198"/>
                  <a:gd name="T39" fmla="*/ 58 h 124"/>
                  <a:gd name="T40" fmla="*/ 176 w 198"/>
                  <a:gd name="T41" fmla="*/ 54 h 124"/>
                  <a:gd name="T42" fmla="*/ 176 w 198"/>
                  <a:gd name="T43" fmla="*/ 50 h 124"/>
                  <a:gd name="T44" fmla="*/ 180 w 198"/>
                  <a:gd name="T45" fmla="*/ 42 h 124"/>
                  <a:gd name="T46" fmla="*/ 176 w 198"/>
                  <a:gd name="T47" fmla="*/ 44 h 124"/>
                  <a:gd name="T48" fmla="*/ 168 w 198"/>
                  <a:gd name="T49" fmla="*/ 50 h 124"/>
                  <a:gd name="T50" fmla="*/ 166 w 198"/>
                  <a:gd name="T51" fmla="*/ 56 h 124"/>
                  <a:gd name="T52" fmla="*/ 158 w 198"/>
                  <a:gd name="T53" fmla="*/ 64 h 124"/>
                  <a:gd name="T54" fmla="*/ 152 w 198"/>
                  <a:gd name="T55" fmla="*/ 62 h 124"/>
                  <a:gd name="T56" fmla="*/ 144 w 198"/>
                  <a:gd name="T57" fmla="*/ 62 h 124"/>
                  <a:gd name="T58" fmla="*/ 136 w 198"/>
                  <a:gd name="T59" fmla="*/ 64 h 124"/>
                  <a:gd name="T60" fmla="*/ 122 w 198"/>
                  <a:gd name="T61" fmla="*/ 48 h 124"/>
                  <a:gd name="T62" fmla="*/ 118 w 198"/>
                  <a:gd name="T63" fmla="*/ 32 h 124"/>
                  <a:gd name="T64" fmla="*/ 108 w 198"/>
                  <a:gd name="T65" fmla="*/ 20 h 124"/>
                  <a:gd name="T66" fmla="*/ 68 w 198"/>
                  <a:gd name="T67" fmla="*/ 22 h 124"/>
                  <a:gd name="T68" fmla="*/ 52 w 198"/>
                  <a:gd name="T69" fmla="*/ 14 h 124"/>
                  <a:gd name="T70" fmla="*/ 0 w 198"/>
                  <a:gd name="T71" fmla="*/ 6 h 124"/>
                  <a:gd name="T72" fmla="*/ 14 w 198"/>
                  <a:gd name="T73" fmla="*/ 64 h 124"/>
                  <a:gd name="T74" fmla="*/ 20 w 198"/>
                  <a:gd name="T75" fmla="*/ 62 h 124"/>
                  <a:gd name="T76" fmla="*/ 18 w 198"/>
                  <a:gd name="T77" fmla="*/ 56 h 124"/>
                  <a:gd name="T78" fmla="*/ 24 w 198"/>
                  <a:gd name="T79" fmla="*/ 50 h 124"/>
                  <a:gd name="T80" fmla="*/ 30 w 198"/>
                  <a:gd name="T81" fmla="*/ 44 h 124"/>
                  <a:gd name="T82" fmla="*/ 34 w 198"/>
                  <a:gd name="T83" fmla="*/ 46 h 124"/>
                  <a:gd name="T84" fmla="*/ 38 w 198"/>
                  <a:gd name="T85" fmla="*/ 42 h 124"/>
                  <a:gd name="T86" fmla="*/ 52 w 198"/>
                  <a:gd name="T87" fmla="*/ 52 h 124"/>
                  <a:gd name="T88" fmla="*/ 62 w 198"/>
                  <a:gd name="T89" fmla="*/ 60 h 124"/>
                  <a:gd name="T90" fmla="*/ 72 w 198"/>
                  <a:gd name="T91" fmla="*/ 62 h 124"/>
                  <a:gd name="T92" fmla="*/ 80 w 198"/>
                  <a:gd name="T93" fmla="*/ 66 h 124"/>
                  <a:gd name="T94" fmla="*/ 84 w 198"/>
                  <a:gd name="T95" fmla="*/ 76 h 124"/>
                  <a:gd name="T96" fmla="*/ 88 w 198"/>
                  <a:gd name="T97" fmla="*/ 84 h 124"/>
                  <a:gd name="T98" fmla="*/ 100 w 198"/>
                  <a:gd name="T99" fmla="*/ 90 h 124"/>
                  <a:gd name="T100" fmla="*/ 118 w 198"/>
                  <a:gd name="T101" fmla="*/ 100 h 124"/>
                  <a:gd name="T102" fmla="*/ 132 w 198"/>
                  <a:gd name="T103" fmla="*/ 108 h 124"/>
                  <a:gd name="T104" fmla="*/ 136 w 198"/>
                  <a:gd name="T105" fmla="*/ 108 h 124"/>
                  <a:gd name="T106" fmla="*/ 140 w 198"/>
                  <a:gd name="T107" fmla="*/ 114 h 124"/>
                  <a:gd name="T108" fmla="*/ 146 w 198"/>
                  <a:gd name="T109" fmla="*/ 120 h 124"/>
                  <a:gd name="T110" fmla="*/ 148 w 198"/>
                  <a:gd name="T111" fmla="*/ 124 h 124"/>
                  <a:gd name="T112" fmla="*/ 152 w 198"/>
                  <a:gd name="T113" fmla="*/ 122 h 124"/>
                  <a:gd name="T114" fmla="*/ 156 w 198"/>
                  <a:gd name="T115" fmla="*/ 122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98" h="124">
                    <a:moveTo>
                      <a:pt x="156" y="122"/>
                    </a:moveTo>
                    <a:lnTo>
                      <a:pt x="156" y="114"/>
                    </a:lnTo>
                    <a:lnTo>
                      <a:pt x="160" y="110"/>
                    </a:lnTo>
                    <a:lnTo>
                      <a:pt x="160" y="108"/>
                    </a:lnTo>
                    <a:lnTo>
                      <a:pt x="160" y="104"/>
                    </a:lnTo>
                    <a:lnTo>
                      <a:pt x="158" y="104"/>
                    </a:lnTo>
                    <a:lnTo>
                      <a:pt x="156" y="100"/>
                    </a:lnTo>
                    <a:lnTo>
                      <a:pt x="158" y="98"/>
                    </a:lnTo>
                    <a:lnTo>
                      <a:pt x="156" y="94"/>
                    </a:lnTo>
                    <a:lnTo>
                      <a:pt x="154" y="94"/>
                    </a:lnTo>
                    <a:lnTo>
                      <a:pt x="152" y="96"/>
                    </a:lnTo>
                    <a:lnTo>
                      <a:pt x="148" y="90"/>
                    </a:lnTo>
                    <a:lnTo>
                      <a:pt x="148" y="88"/>
                    </a:lnTo>
                    <a:lnTo>
                      <a:pt x="150" y="86"/>
                    </a:lnTo>
                    <a:lnTo>
                      <a:pt x="156" y="86"/>
                    </a:lnTo>
                    <a:lnTo>
                      <a:pt x="158" y="86"/>
                    </a:lnTo>
                    <a:lnTo>
                      <a:pt x="158" y="82"/>
                    </a:lnTo>
                    <a:lnTo>
                      <a:pt x="164" y="82"/>
                    </a:lnTo>
                    <a:lnTo>
                      <a:pt x="162" y="78"/>
                    </a:lnTo>
                    <a:lnTo>
                      <a:pt x="162" y="78"/>
                    </a:lnTo>
                    <a:lnTo>
                      <a:pt x="166" y="76"/>
                    </a:lnTo>
                    <a:lnTo>
                      <a:pt x="170" y="76"/>
                    </a:lnTo>
                    <a:lnTo>
                      <a:pt x="172" y="72"/>
                    </a:lnTo>
                    <a:lnTo>
                      <a:pt x="166" y="70"/>
                    </a:lnTo>
                    <a:lnTo>
                      <a:pt x="168" y="68"/>
                    </a:lnTo>
                    <a:lnTo>
                      <a:pt x="170" y="66"/>
                    </a:lnTo>
                    <a:lnTo>
                      <a:pt x="174" y="64"/>
                    </a:lnTo>
                    <a:lnTo>
                      <a:pt x="176" y="64"/>
                    </a:lnTo>
                    <a:lnTo>
                      <a:pt x="180" y="60"/>
                    </a:lnTo>
                    <a:lnTo>
                      <a:pt x="182" y="62"/>
                    </a:lnTo>
                    <a:lnTo>
                      <a:pt x="184" y="64"/>
                    </a:lnTo>
                    <a:lnTo>
                      <a:pt x="190" y="64"/>
                    </a:lnTo>
                    <a:lnTo>
                      <a:pt x="194" y="64"/>
                    </a:lnTo>
                    <a:lnTo>
                      <a:pt x="198" y="60"/>
                    </a:lnTo>
                    <a:lnTo>
                      <a:pt x="196" y="58"/>
                    </a:lnTo>
                    <a:lnTo>
                      <a:pt x="190" y="54"/>
                    </a:lnTo>
                    <a:lnTo>
                      <a:pt x="190" y="52"/>
                    </a:lnTo>
                    <a:lnTo>
                      <a:pt x="188" y="56"/>
                    </a:lnTo>
                    <a:lnTo>
                      <a:pt x="188" y="58"/>
                    </a:lnTo>
                    <a:lnTo>
                      <a:pt x="184" y="58"/>
                    </a:lnTo>
                    <a:lnTo>
                      <a:pt x="182" y="56"/>
                    </a:lnTo>
                    <a:lnTo>
                      <a:pt x="176" y="54"/>
                    </a:lnTo>
                    <a:lnTo>
                      <a:pt x="174" y="52"/>
                    </a:lnTo>
                    <a:lnTo>
                      <a:pt x="176" y="50"/>
                    </a:lnTo>
                    <a:lnTo>
                      <a:pt x="180" y="44"/>
                    </a:lnTo>
                    <a:lnTo>
                      <a:pt x="180" y="42"/>
                    </a:lnTo>
                    <a:lnTo>
                      <a:pt x="178" y="40"/>
                    </a:lnTo>
                    <a:lnTo>
                      <a:pt x="176" y="44"/>
                    </a:lnTo>
                    <a:lnTo>
                      <a:pt x="174" y="44"/>
                    </a:lnTo>
                    <a:lnTo>
                      <a:pt x="168" y="50"/>
                    </a:lnTo>
                    <a:lnTo>
                      <a:pt x="166" y="54"/>
                    </a:lnTo>
                    <a:lnTo>
                      <a:pt x="166" y="56"/>
                    </a:lnTo>
                    <a:lnTo>
                      <a:pt x="164" y="60"/>
                    </a:lnTo>
                    <a:lnTo>
                      <a:pt x="158" y="64"/>
                    </a:lnTo>
                    <a:lnTo>
                      <a:pt x="156" y="64"/>
                    </a:lnTo>
                    <a:lnTo>
                      <a:pt x="152" y="62"/>
                    </a:lnTo>
                    <a:lnTo>
                      <a:pt x="146" y="60"/>
                    </a:lnTo>
                    <a:lnTo>
                      <a:pt x="144" y="62"/>
                    </a:lnTo>
                    <a:lnTo>
                      <a:pt x="138" y="64"/>
                    </a:lnTo>
                    <a:lnTo>
                      <a:pt x="136" y="64"/>
                    </a:lnTo>
                    <a:lnTo>
                      <a:pt x="130" y="50"/>
                    </a:lnTo>
                    <a:lnTo>
                      <a:pt x="122" y="48"/>
                    </a:lnTo>
                    <a:lnTo>
                      <a:pt x="122" y="32"/>
                    </a:lnTo>
                    <a:lnTo>
                      <a:pt x="118" y="32"/>
                    </a:lnTo>
                    <a:lnTo>
                      <a:pt x="114" y="26"/>
                    </a:lnTo>
                    <a:lnTo>
                      <a:pt x="108" y="20"/>
                    </a:lnTo>
                    <a:lnTo>
                      <a:pt x="88" y="20"/>
                    </a:lnTo>
                    <a:lnTo>
                      <a:pt x="68" y="22"/>
                    </a:lnTo>
                    <a:lnTo>
                      <a:pt x="58" y="16"/>
                    </a:lnTo>
                    <a:lnTo>
                      <a:pt x="52" y="14"/>
                    </a:lnTo>
                    <a:lnTo>
                      <a:pt x="32" y="0"/>
                    </a:lnTo>
                    <a:lnTo>
                      <a:pt x="0" y="6"/>
                    </a:lnTo>
                    <a:lnTo>
                      <a:pt x="8" y="64"/>
                    </a:lnTo>
                    <a:lnTo>
                      <a:pt x="14" y="64"/>
                    </a:lnTo>
                    <a:lnTo>
                      <a:pt x="20" y="64"/>
                    </a:lnTo>
                    <a:lnTo>
                      <a:pt x="20" y="62"/>
                    </a:lnTo>
                    <a:lnTo>
                      <a:pt x="20" y="60"/>
                    </a:lnTo>
                    <a:lnTo>
                      <a:pt x="18" y="56"/>
                    </a:lnTo>
                    <a:lnTo>
                      <a:pt x="20" y="50"/>
                    </a:lnTo>
                    <a:lnTo>
                      <a:pt x="24" y="50"/>
                    </a:lnTo>
                    <a:lnTo>
                      <a:pt x="26" y="46"/>
                    </a:lnTo>
                    <a:lnTo>
                      <a:pt x="30" y="44"/>
                    </a:lnTo>
                    <a:lnTo>
                      <a:pt x="32" y="46"/>
                    </a:lnTo>
                    <a:lnTo>
                      <a:pt x="34" y="46"/>
                    </a:lnTo>
                    <a:lnTo>
                      <a:pt x="32" y="42"/>
                    </a:lnTo>
                    <a:lnTo>
                      <a:pt x="38" y="42"/>
                    </a:lnTo>
                    <a:lnTo>
                      <a:pt x="46" y="48"/>
                    </a:lnTo>
                    <a:lnTo>
                      <a:pt x="52" y="52"/>
                    </a:lnTo>
                    <a:lnTo>
                      <a:pt x="54" y="54"/>
                    </a:lnTo>
                    <a:lnTo>
                      <a:pt x="62" y="60"/>
                    </a:lnTo>
                    <a:lnTo>
                      <a:pt x="70" y="62"/>
                    </a:lnTo>
                    <a:lnTo>
                      <a:pt x="72" y="62"/>
                    </a:lnTo>
                    <a:lnTo>
                      <a:pt x="74" y="62"/>
                    </a:lnTo>
                    <a:lnTo>
                      <a:pt x="80" y="66"/>
                    </a:lnTo>
                    <a:lnTo>
                      <a:pt x="82" y="74"/>
                    </a:lnTo>
                    <a:lnTo>
                      <a:pt x="84" y="76"/>
                    </a:lnTo>
                    <a:lnTo>
                      <a:pt x="86" y="78"/>
                    </a:lnTo>
                    <a:lnTo>
                      <a:pt x="88" y="84"/>
                    </a:lnTo>
                    <a:lnTo>
                      <a:pt x="92" y="86"/>
                    </a:lnTo>
                    <a:lnTo>
                      <a:pt x="100" y="90"/>
                    </a:lnTo>
                    <a:lnTo>
                      <a:pt x="108" y="96"/>
                    </a:lnTo>
                    <a:lnTo>
                      <a:pt x="118" y="100"/>
                    </a:lnTo>
                    <a:lnTo>
                      <a:pt x="126" y="106"/>
                    </a:lnTo>
                    <a:lnTo>
                      <a:pt x="132" y="108"/>
                    </a:lnTo>
                    <a:lnTo>
                      <a:pt x="134" y="108"/>
                    </a:lnTo>
                    <a:lnTo>
                      <a:pt x="136" y="108"/>
                    </a:lnTo>
                    <a:lnTo>
                      <a:pt x="140" y="112"/>
                    </a:lnTo>
                    <a:lnTo>
                      <a:pt x="140" y="114"/>
                    </a:lnTo>
                    <a:lnTo>
                      <a:pt x="142" y="120"/>
                    </a:lnTo>
                    <a:lnTo>
                      <a:pt x="146" y="120"/>
                    </a:lnTo>
                    <a:lnTo>
                      <a:pt x="148" y="120"/>
                    </a:lnTo>
                    <a:lnTo>
                      <a:pt x="148" y="124"/>
                    </a:lnTo>
                    <a:lnTo>
                      <a:pt x="150" y="124"/>
                    </a:lnTo>
                    <a:lnTo>
                      <a:pt x="152" y="122"/>
                    </a:lnTo>
                    <a:lnTo>
                      <a:pt x="154" y="122"/>
                    </a:lnTo>
                    <a:lnTo>
                      <a:pt x="156" y="122"/>
                    </a:lnTo>
                    <a:close/>
                  </a:path>
                </a:pathLst>
              </a:custGeom>
              <a:grpFill/>
              <a:ln w="6350">
                <a:solidFill>
                  <a:srgbClr val="202E50"/>
                </a:solidFill>
                <a:round/>
                <a:headEnd/>
                <a:tailEnd/>
              </a:ln>
            </p:spPr>
            <p:txBody>
              <a:bodyPr vert="horz" wrap="square" lIns="14645" tIns="7323" rIns="14645" bIns="7323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00095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00190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00285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00381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0476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600571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700666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800761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561710"/>
                <a:endParaRPr lang="en-US" sz="1106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17" name="Turkmenistan">
                <a:extLst>
                  <a:ext uri="{FF2B5EF4-FFF2-40B4-BE49-F238E27FC236}">
                    <a16:creationId xmlns:a16="http://schemas.microsoft.com/office/drawing/2014/main" id="{62DC52DC-340B-48C8-B3D4-8A78088E6C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79724" y="3322909"/>
                <a:ext cx="340667" cy="214352"/>
              </a:xfrm>
              <a:custGeom>
                <a:avLst/>
                <a:gdLst>
                  <a:gd name="T0" fmla="*/ 176 w 178"/>
                  <a:gd name="T1" fmla="*/ 70 h 112"/>
                  <a:gd name="T2" fmla="*/ 168 w 178"/>
                  <a:gd name="T3" fmla="*/ 66 h 112"/>
                  <a:gd name="T4" fmla="*/ 144 w 178"/>
                  <a:gd name="T5" fmla="*/ 54 h 112"/>
                  <a:gd name="T6" fmla="*/ 124 w 178"/>
                  <a:gd name="T7" fmla="*/ 42 h 112"/>
                  <a:gd name="T8" fmla="*/ 118 w 178"/>
                  <a:gd name="T9" fmla="*/ 32 h 112"/>
                  <a:gd name="T10" fmla="*/ 108 w 178"/>
                  <a:gd name="T11" fmla="*/ 20 h 112"/>
                  <a:gd name="T12" fmla="*/ 90 w 178"/>
                  <a:gd name="T13" fmla="*/ 12 h 112"/>
                  <a:gd name="T14" fmla="*/ 74 w 178"/>
                  <a:gd name="T15" fmla="*/ 0 h 112"/>
                  <a:gd name="T16" fmla="*/ 68 w 178"/>
                  <a:gd name="T17" fmla="*/ 4 h 112"/>
                  <a:gd name="T18" fmla="*/ 60 w 178"/>
                  <a:gd name="T19" fmla="*/ 8 h 112"/>
                  <a:gd name="T20" fmla="*/ 56 w 178"/>
                  <a:gd name="T21" fmla="*/ 18 h 112"/>
                  <a:gd name="T22" fmla="*/ 50 w 178"/>
                  <a:gd name="T23" fmla="*/ 22 h 112"/>
                  <a:gd name="T24" fmla="*/ 30 w 178"/>
                  <a:gd name="T25" fmla="*/ 14 h 112"/>
                  <a:gd name="T26" fmla="*/ 8 w 178"/>
                  <a:gd name="T27" fmla="*/ 10 h 112"/>
                  <a:gd name="T28" fmla="*/ 2 w 178"/>
                  <a:gd name="T29" fmla="*/ 20 h 112"/>
                  <a:gd name="T30" fmla="*/ 6 w 178"/>
                  <a:gd name="T31" fmla="*/ 26 h 112"/>
                  <a:gd name="T32" fmla="*/ 6 w 178"/>
                  <a:gd name="T33" fmla="*/ 36 h 112"/>
                  <a:gd name="T34" fmla="*/ 8 w 178"/>
                  <a:gd name="T35" fmla="*/ 46 h 112"/>
                  <a:gd name="T36" fmla="*/ 12 w 178"/>
                  <a:gd name="T37" fmla="*/ 46 h 112"/>
                  <a:gd name="T38" fmla="*/ 18 w 178"/>
                  <a:gd name="T39" fmla="*/ 46 h 112"/>
                  <a:gd name="T40" fmla="*/ 18 w 178"/>
                  <a:gd name="T41" fmla="*/ 52 h 112"/>
                  <a:gd name="T42" fmla="*/ 22 w 178"/>
                  <a:gd name="T43" fmla="*/ 54 h 112"/>
                  <a:gd name="T44" fmla="*/ 16 w 178"/>
                  <a:gd name="T45" fmla="*/ 52 h 112"/>
                  <a:gd name="T46" fmla="*/ 16 w 178"/>
                  <a:gd name="T47" fmla="*/ 58 h 112"/>
                  <a:gd name="T48" fmla="*/ 18 w 178"/>
                  <a:gd name="T49" fmla="*/ 56 h 112"/>
                  <a:gd name="T50" fmla="*/ 24 w 178"/>
                  <a:gd name="T51" fmla="*/ 60 h 112"/>
                  <a:gd name="T52" fmla="*/ 26 w 178"/>
                  <a:gd name="T53" fmla="*/ 68 h 112"/>
                  <a:gd name="T54" fmla="*/ 28 w 178"/>
                  <a:gd name="T55" fmla="*/ 84 h 112"/>
                  <a:gd name="T56" fmla="*/ 38 w 178"/>
                  <a:gd name="T57" fmla="*/ 80 h 112"/>
                  <a:gd name="T58" fmla="*/ 48 w 178"/>
                  <a:gd name="T59" fmla="*/ 74 h 112"/>
                  <a:gd name="T60" fmla="*/ 58 w 178"/>
                  <a:gd name="T61" fmla="*/ 70 h 112"/>
                  <a:gd name="T62" fmla="*/ 66 w 178"/>
                  <a:gd name="T63" fmla="*/ 70 h 112"/>
                  <a:gd name="T64" fmla="*/ 80 w 178"/>
                  <a:gd name="T65" fmla="*/ 80 h 112"/>
                  <a:gd name="T66" fmla="*/ 90 w 178"/>
                  <a:gd name="T67" fmla="*/ 80 h 112"/>
                  <a:gd name="T68" fmla="*/ 94 w 178"/>
                  <a:gd name="T69" fmla="*/ 86 h 112"/>
                  <a:gd name="T70" fmla="*/ 106 w 178"/>
                  <a:gd name="T71" fmla="*/ 92 h 112"/>
                  <a:gd name="T72" fmla="*/ 116 w 178"/>
                  <a:gd name="T73" fmla="*/ 98 h 112"/>
                  <a:gd name="T74" fmla="*/ 116 w 178"/>
                  <a:gd name="T75" fmla="*/ 104 h 112"/>
                  <a:gd name="T76" fmla="*/ 122 w 178"/>
                  <a:gd name="T77" fmla="*/ 108 h 112"/>
                  <a:gd name="T78" fmla="*/ 128 w 178"/>
                  <a:gd name="T79" fmla="*/ 108 h 112"/>
                  <a:gd name="T80" fmla="*/ 132 w 178"/>
                  <a:gd name="T81" fmla="*/ 110 h 112"/>
                  <a:gd name="T82" fmla="*/ 138 w 178"/>
                  <a:gd name="T83" fmla="*/ 110 h 112"/>
                  <a:gd name="T84" fmla="*/ 142 w 178"/>
                  <a:gd name="T85" fmla="*/ 104 h 112"/>
                  <a:gd name="T86" fmla="*/ 150 w 178"/>
                  <a:gd name="T87" fmla="*/ 100 h 112"/>
                  <a:gd name="T88" fmla="*/ 154 w 178"/>
                  <a:gd name="T89" fmla="*/ 96 h 112"/>
                  <a:gd name="T90" fmla="*/ 158 w 178"/>
                  <a:gd name="T91" fmla="*/ 88 h 112"/>
                  <a:gd name="T92" fmla="*/ 158 w 178"/>
                  <a:gd name="T93" fmla="*/ 82 h 112"/>
                  <a:gd name="T94" fmla="*/ 164 w 178"/>
                  <a:gd name="T95" fmla="*/ 80 h 112"/>
                  <a:gd name="T96" fmla="*/ 170 w 178"/>
                  <a:gd name="T97" fmla="*/ 76 h 112"/>
                  <a:gd name="T98" fmla="*/ 176 w 178"/>
                  <a:gd name="T99" fmla="*/ 78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78" h="112">
                    <a:moveTo>
                      <a:pt x="178" y="78"/>
                    </a:moveTo>
                    <a:lnTo>
                      <a:pt x="176" y="72"/>
                    </a:lnTo>
                    <a:lnTo>
                      <a:pt x="176" y="70"/>
                    </a:lnTo>
                    <a:lnTo>
                      <a:pt x="172" y="66"/>
                    </a:lnTo>
                    <a:lnTo>
                      <a:pt x="170" y="66"/>
                    </a:lnTo>
                    <a:lnTo>
                      <a:pt x="168" y="66"/>
                    </a:lnTo>
                    <a:lnTo>
                      <a:pt x="162" y="64"/>
                    </a:lnTo>
                    <a:lnTo>
                      <a:pt x="154" y="58"/>
                    </a:lnTo>
                    <a:lnTo>
                      <a:pt x="144" y="54"/>
                    </a:lnTo>
                    <a:lnTo>
                      <a:pt x="136" y="48"/>
                    </a:lnTo>
                    <a:lnTo>
                      <a:pt x="128" y="44"/>
                    </a:lnTo>
                    <a:lnTo>
                      <a:pt x="124" y="42"/>
                    </a:lnTo>
                    <a:lnTo>
                      <a:pt x="122" y="36"/>
                    </a:lnTo>
                    <a:lnTo>
                      <a:pt x="120" y="34"/>
                    </a:lnTo>
                    <a:lnTo>
                      <a:pt x="118" y="32"/>
                    </a:lnTo>
                    <a:lnTo>
                      <a:pt x="116" y="24"/>
                    </a:lnTo>
                    <a:lnTo>
                      <a:pt x="110" y="20"/>
                    </a:lnTo>
                    <a:lnTo>
                      <a:pt x="108" y="20"/>
                    </a:lnTo>
                    <a:lnTo>
                      <a:pt x="106" y="20"/>
                    </a:lnTo>
                    <a:lnTo>
                      <a:pt x="98" y="18"/>
                    </a:lnTo>
                    <a:lnTo>
                      <a:pt x="90" y="12"/>
                    </a:lnTo>
                    <a:lnTo>
                      <a:pt x="88" y="10"/>
                    </a:lnTo>
                    <a:lnTo>
                      <a:pt x="82" y="6"/>
                    </a:lnTo>
                    <a:lnTo>
                      <a:pt x="74" y="0"/>
                    </a:lnTo>
                    <a:lnTo>
                      <a:pt x="68" y="0"/>
                    </a:lnTo>
                    <a:lnTo>
                      <a:pt x="70" y="4"/>
                    </a:lnTo>
                    <a:lnTo>
                      <a:pt x="68" y="4"/>
                    </a:lnTo>
                    <a:lnTo>
                      <a:pt x="66" y="2"/>
                    </a:lnTo>
                    <a:lnTo>
                      <a:pt x="62" y="4"/>
                    </a:lnTo>
                    <a:lnTo>
                      <a:pt x="60" y="8"/>
                    </a:lnTo>
                    <a:lnTo>
                      <a:pt x="56" y="8"/>
                    </a:lnTo>
                    <a:lnTo>
                      <a:pt x="54" y="14"/>
                    </a:lnTo>
                    <a:lnTo>
                      <a:pt x="56" y="18"/>
                    </a:lnTo>
                    <a:lnTo>
                      <a:pt x="56" y="20"/>
                    </a:lnTo>
                    <a:lnTo>
                      <a:pt x="56" y="22"/>
                    </a:lnTo>
                    <a:lnTo>
                      <a:pt x="50" y="22"/>
                    </a:lnTo>
                    <a:lnTo>
                      <a:pt x="44" y="22"/>
                    </a:lnTo>
                    <a:lnTo>
                      <a:pt x="38" y="24"/>
                    </a:lnTo>
                    <a:lnTo>
                      <a:pt x="30" y="14"/>
                    </a:lnTo>
                    <a:lnTo>
                      <a:pt x="22" y="10"/>
                    </a:lnTo>
                    <a:lnTo>
                      <a:pt x="14" y="8"/>
                    </a:lnTo>
                    <a:lnTo>
                      <a:pt x="8" y="10"/>
                    </a:lnTo>
                    <a:lnTo>
                      <a:pt x="0" y="18"/>
                    </a:lnTo>
                    <a:lnTo>
                      <a:pt x="0" y="18"/>
                    </a:lnTo>
                    <a:lnTo>
                      <a:pt x="2" y="20"/>
                    </a:lnTo>
                    <a:lnTo>
                      <a:pt x="2" y="22"/>
                    </a:lnTo>
                    <a:lnTo>
                      <a:pt x="4" y="24"/>
                    </a:lnTo>
                    <a:lnTo>
                      <a:pt x="6" y="26"/>
                    </a:lnTo>
                    <a:lnTo>
                      <a:pt x="8" y="30"/>
                    </a:lnTo>
                    <a:lnTo>
                      <a:pt x="8" y="34"/>
                    </a:lnTo>
                    <a:lnTo>
                      <a:pt x="6" y="36"/>
                    </a:lnTo>
                    <a:lnTo>
                      <a:pt x="6" y="42"/>
                    </a:lnTo>
                    <a:lnTo>
                      <a:pt x="8" y="44"/>
                    </a:lnTo>
                    <a:lnTo>
                      <a:pt x="8" y="46"/>
                    </a:lnTo>
                    <a:lnTo>
                      <a:pt x="14" y="50"/>
                    </a:lnTo>
                    <a:lnTo>
                      <a:pt x="12" y="48"/>
                    </a:lnTo>
                    <a:lnTo>
                      <a:pt x="12" y="46"/>
                    </a:lnTo>
                    <a:lnTo>
                      <a:pt x="12" y="46"/>
                    </a:lnTo>
                    <a:lnTo>
                      <a:pt x="16" y="46"/>
                    </a:lnTo>
                    <a:lnTo>
                      <a:pt x="18" y="46"/>
                    </a:lnTo>
                    <a:lnTo>
                      <a:pt x="18" y="46"/>
                    </a:lnTo>
                    <a:lnTo>
                      <a:pt x="18" y="48"/>
                    </a:lnTo>
                    <a:lnTo>
                      <a:pt x="18" y="52"/>
                    </a:lnTo>
                    <a:lnTo>
                      <a:pt x="20" y="50"/>
                    </a:lnTo>
                    <a:lnTo>
                      <a:pt x="22" y="52"/>
                    </a:lnTo>
                    <a:lnTo>
                      <a:pt x="22" y="54"/>
                    </a:lnTo>
                    <a:lnTo>
                      <a:pt x="18" y="54"/>
                    </a:lnTo>
                    <a:lnTo>
                      <a:pt x="18" y="54"/>
                    </a:lnTo>
                    <a:lnTo>
                      <a:pt x="16" y="52"/>
                    </a:lnTo>
                    <a:lnTo>
                      <a:pt x="14" y="54"/>
                    </a:lnTo>
                    <a:lnTo>
                      <a:pt x="14" y="56"/>
                    </a:lnTo>
                    <a:lnTo>
                      <a:pt x="16" y="58"/>
                    </a:lnTo>
                    <a:lnTo>
                      <a:pt x="16" y="56"/>
                    </a:lnTo>
                    <a:lnTo>
                      <a:pt x="16" y="56"/>
                    </a:lnTo>
                    <a:lnTo>
                      <a:pt x="18" y="56"/>
                    </a:lnTo>
                    <a:lnTo>
                      <a:pt x="20" y="56"/>
                    </a:lnTo>
                    <a:lnTo>
                      <a:pt x="22" y="58"/>
                    </a:lnTo>
                    <a:lnTo>
                      <a:pt x="24" y="60"/>
                    </a:lnTo>
                    <a:lnTo>
                      <a:pt x="26" y="62"/>
                    </a:lnTo>
                    <a:lnTo>
                      <a:pt x="24" y="66"/>
                    </a:lnTo>
                    <a:lnTo>
                      <a:pt x="26" y="68"/>
                    </a:lnTo>
                    <a:lnTo>
                      <a:pt x="26" y="74"/>
                    </a:lnTo>
                    <a:lnTo>
                      <a:pt x="26" y="78"/>
                    </a:lnTo>
                    <a:lnTo>
                      <a:pt x="28" y="84"/>
                    </a:lnTo>
                    <a:lnTo>
                      <a:pt x="30" y="84"/>
                    </a:lnTo>
                    <a:lnTo>
                      <a:pt x="36" y="84"/>
                    </a:lnTo>
                    <a:lnTo>
                      <a:pt x="38" y="80"/>
                    </a:lnTo>
                    <a:lnTo>
                      <a:pt x="40" y="78"/>
                    </a:lnTo>
                    <a:lnTo>
                      <a:pt x="42" y="78"/>
                    </a:lnTo>
                    <a:lnTo>
                      <a:pt x="48" y="74"/>
                    </a:lnTo>
                    <a:lnTo>
                      <a:pt x="52" y="72"/>
                    </a:lnTo>
                    <a:lnTo>
                      <a:pt x="56" y="74"/>
                    </a:lnTo>
                    <a:lnTo>
                      <a:pt x="58" y="70"/>
                    </a:lnTo>
                    <a:lnTo>
                      <a:pt x="60" y="70"/>
                    </a:lnTo>
                    <a:lnTo>
                      <a:pt x="62" y="70"/>
                    </a:lnTo>
                    <a:lnTo>
                      <a:pt x="66" y="70"/>
                    </a:lnTo>
                    <a:lnTo>
                      <a:pt x="70" y="74"/>
                    </a:lnTo>
                    <a:lnTo>
                      <a:pt x="74" y="76"/>
                    </a:lnTo>
                    <a:lnTo>
                      <a:pt x="80" y="80"/>
                    </a:lnTo>
                    <a:lnTo>
                      <a:pt x="82" y="80"/>
                    </a:lnTo>
                    <a:lnTo>
                      <a:pt x="84" y="78"/>
                    </a:lnTo>
                    <a:lnTo>
                      <a:pt x="90" y="80"/>
                    </a:lnTo>
                    <a:lnTo>
                      <a:pt x="92" y="82"/>
                    </a:lnTo>
                    <a:lnTo>
                      <a:pt x="92" y="84"/>
                    </a:lnTo>
                    <a:lnTo>
                      <a:pt x="94" y="86"/>
                    </a:lnTo>
                    <a:lnTo>
                      <a:pt x="96" y="84"/>
                    </a:lnTo>
                    <a:lnTo>
                      <a:pt x="102" y="86"/>
                    </a:lnTo>
                    <a:lnTo>
                      <a:pt x="106" y="92"/>
                    </a:lnTo>
                    <a:lnTo>
                      <a:pt x="112" y="94"/>
                    </a:lnTo>
                    <a:lnTo>
                      <a:pt x="114" y="94"/>
                    </a:lnTo>
                    <a:lnTo>
                      <a:pt x="116" y="98"/>
                    </a:lnTo>
                    <a:lnTo>
                      <a:pt x="116" y="100"/>
                    </a:lnTo>
                    <a:lnTo>
                      <a:pt x="116" y="104"/>
                    </a:lnTo>
                    <a:lnTo>
                      <a:pt x="116" y="104"/>
                    </a:lnTo>
                    <a:lnTo>
                      <a:pt x="118" y="106"/>
                    </a:lnTo>
                    <a:lnTo>
                      <a:pt x="118" y="106"/>
                    </a:lnTo>
                    <a:lnTo>
                      <a:pt x="122" y="108"/>
                    </a:lnTo>
                    <a:lnTo>
                      <a:pt x="124" y="108"/>
                    </a:lnTo>
                    <a:lnTo>
                      <a:pt x="126" y="108"/>
                    </a:lnTo>
                    <a:lnTo>
                      <a:pt x="128" y="108"/>
                    </a:lnTo>
                    <a:lnTo>
                      <a:pt x="130" y="108"/>
                    </a:lnTo>
                    <a:lnTo>
                      <a:pt x="132" y="110"/>
                    </a:lnTo>
                    <a:lnTo>
                      <a:pt x="132" y="110"/>
                    </a:lnTo>
                    <a:lnTo>
                      <a:pt x="134" y="112"/>
                    </a:lnTo>
                    <a:lnTo>
                      <a:pt x="134" y="110"/>
                    </a:lnTo>
                    <a:lnTo>
                      <a:pt x="138" y="110"/>
                    </a:lnTo>
                    <a:lnTo>
                      <a:pt x="140" y="108"/>
                    </a:lnTo>
                    <a:lnTo>
                      <a:pt x="140" y="106"/>
                    </a:lnTo>
                    <a:lnTo>
                      <a:pt x="142" y="104"/>
                    </a:lnTo>
                    <a:lnTo>
                      <a:pt x="142" y="104"/>
                    </a:lnTo>
                    <a:lnTo>
                      <a:pt x="146" y="102"/>
                    </a:lnTo>
                    <a:lnTo>
                      <a:pt x="150" y="100"/>
                    </a:lnTo>
                    <a:lnTo>
                      <a:pt x="150" y="98"/>
                    </a:lnTo>
                    <a:lnTo>
                      <a:pt x="152" y="98"/>
                    </a:lnTo>
                    <a:lnTo>
                      <a:pt x="154" y="96"/>
                    </a:lnTo>
                    <a:lnTo>
                      <a:pt x="156" y="94"/>
                    </a:lnTo>
                    <a:lnTo>
                      <a:pt x="156" y="90"/>
                    </a:lnTo>
                    <a:lnTo>
                      <a:pt x="158" y="88"/>
                    </a:lnTo>
                    <a:lnTo>
                      <a:pt x="158" y="84"/>
                    </a:lnTo>
                    <a:lnTo>
                      <a:pt x="158" y="84"/>
                    </a:lnTo>
                    <a:lnTo>
                      <a:pt x="158" y="82"/>
                    </a:lnTo>
                    <a:lnTo>
                      <a:pt x="158" y="82"/>
                    </a:lnTo>
                    <a:lnTo>
                      <a:pt x="160" y="82"/>
                    </a:lnTo>
                    <a:lnTo>
                      <a:pt x="164" y="80"/>
                    </a:lnTo>
                    <a:lnTo>
                      <a:pt x="164" y="80"/>
                    </a:lnTo>
                    <a:lnTo>
                      <a:pt x="168" y="78"/>
                    </a:lnTo>
                    <a:lnTo>
                      <a:pt x="170" y="76"/>
                    </a:lnTo>
                    <a:lnTo>
                      <a:pt x="174" y="78"/>
                    </a:lnTo>
                    <a:lnTo>
                      <a:pt x="176" y="78"/>
                    </a:lnTo>
                    <a:lnTo>
                      <a:pt x="176" y="78"/>
                    </a:lnTo>
                    <a:lnTo>
                      <a:pt x="178" y="78"/>
                    </a:lnTo>
                    <a:close/>
                  </a:path>
                </a:pathLst>
              </a:custGeom>
              <a:grpFill/>
              <a:ln w="6350">
                <a:solidFill>
                  <a:srgbClr val="202E50"/>
                </a:solidFill>
                <a:round/>
                <a:headEnd/>
                <a:tailEnd/>
              </a:ln>
            </p:spPr>
            <p:txBody>
              <a:bodyPr vert="horz" wrap="square" lIns="14645" tIns="7323" rIns="14645" bIns="7323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00095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00190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00285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00381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0476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600571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700666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800761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561710"/>
                <a:endParaRPr lang="en-US" sz="1106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18" name="Pakistan">
                <a:extLst>
                  <a:ext uri="{FF2B5EF4-FFF2-40B4-BE49-F238E27FC236}">
                    <a16:creationId xmlns:a16="http://schemas.microsoft.com/office/drawing/2014/main" id="{196085F8-339E-4861-AE2E-CC67FAEEBE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17043" y="3487501"/>
                <a:ext cx="329184" cy="359806"/>
              </a:xfrm>
              <a:custGeom>
                <a:avLst/>
                <a:gdLst>
                  <a:gd name="T0" fmla="*/ 104 w 172"/>
                  <a:gd name="T1" fmla="*/ 182 h 188"/>
                  <a:gd name="T2" fmla="*/ 118 w 172"/>
                  <a:gd name="T3" fmla="*/ 178 h 188"/>
                  <a:gd name="T4" fmla="*/ 126 w 172"/>
                  <a:gd name="T5" fmla="*/ 176 h 188"/>
                  <a:gd name="T6" fmla="*/ 130 w 172"/>
                  <a:gd name="T7" fmla="*/ 174 h 188"/>
                  <a:gd name="T8" fmla="*/ 126 w 172"/>
                  <a:gd name="T9" fmla="*/ 160 h 188"/>
                  <a:gd name="T10" fmla="*/ 118 w 172"/>
                  <a:gd name="T11" fmla="*/ 152 h 188"/>
                  <a:gd name="T12" fmla="*/ 112 w 172"/>
                  <a:gd name="T13" fmla="*/ 146 h 188"/>
                  <a:gd name="T14" fmla="*/ 110 w 172"/>
                  <a:gd name="T15" fmla="*/ 136 h 188"/>
                  <a:gd name="T16" fmla="*/ 118 w 172"/>
                  <a:gd name="T17" fmla="*/ 128 h 188"/>
                  <a:gd name="T18" fmla="*/ 124 w 172"/>
                  <a:gd name="T19" fmla="*/ 130 h 188"/>
                  <a:gd name="T20" fmla="*/ 140 w 172"/>
                  <a:gd name="T21" fmla="*/ 116 h 188"/>
                  <a:gd name="T22" fmla="*/ 152 w 172"/>
                  <a:gd name="T23" fmla="*/ 102 h 188"/>
                  <a:gd name="T24" fmla="*/ 154 w 172"/>
                  <a:gd name="T25" fmla="*/ 94 h 188"/>
                  <a:gd name="T26" fmla="*/ 162 w 172"/>
                  <a:gd name="T27" fmla="*/ 78 h 188"/>
                  <a:gd name="T28" fmla="*/ 166 w 172"/>
                  <a:gd name="T29" fmla="*/ 68 h 188"/>
                  <a:gd name="T30" fmla="*/ 172 w 172"/>
                  <a:gd name="T31" fmla="*/ 62 h 188"/>
                  <a:gd name="T32" fmla="*/ 160 w 172"/>
                  <a:gd name="T33" fmla="*/ 58 h 188"/>
                  <a:gd name="T34" fmla="*/ 146 w 172"/>
                  <a:gd name="T35" fmla="*/ 48 h 188"/>
                  <a:gd name="T36" fmla="*/ 144 w 172"/>
                  <a:gd name="T37" fmla="*/ 32 h 188"/>
                  <a:gd name="T38" fmla="*/ 144 w 172"/>
                  <a:gd name="T39" fmla="*/ 22 h 188"/>
                  <a:gd name="T40" fmla="*/ 134 w 172"/>
                  <a:gd name="T41" fmla="*/ 12 h 188"/>
                  <a:gd name="T42" fmla="*/ 128 w 172"/>
                  <a:gd name="T43" fmla="*/ 8 h 188"/>
                  <a:gd name="T44" fmla="*/ 126 w 172"/>
                  <a:gd name="T45" fmla="*/ 0 h 188"/>
                  <a:gd name="T46" fmla="*/ 114 w 172"/>
                  <a:gd name="T47" fmla="*/ 8 h 188"/>
                  <a:gd name="T48" fmla="*/ 112 w 172"/>
                  <a:gd name="T49" fmla="*/ 32 h 188"/>
                  <a:gd name="T50" fmla="*/ 106 w 172"/>
                  <a:gd name="T51" fmla="*/ 42 h 188"/>
                  <a:gd name="T52" fmla="*/ 104 w 172"/>
                  <a:gd name="T53" fmla="*/ 46 h 188"/>
                  <a:gd name="T54" fmla="*/ 100 w 172"/>
                  <a:gd name="T55" fmla="*/ 54 h 188"/>
                  <a:gd name="T56" fmla="*/ 96 w 172"/>
                  <a:gd name="T57" fmla="*/ 64 h 188"/>
                  <a:gd name="T58" fmla="*/ 92 w 172"/>
                  <a:gd name="T59" fmla="*/ 72 h 188"/>
                  <a:gd name="T60" fmla="*/ 86 w 172"/>
                  <a:gd name="T61" fmla="*/ 74 h 188"/>
                  <a:gd name="T62" fmla="*/ 80 w 172"/>
                  <a:gd name="T63" fmla="*/ 80 h 188"/>
                  <a:gd name="T64" fmla="*/ 70 w 172"/>
                  <a:gd name="T65" fmla="*/ 82 h 188"/>
                  <a:gd name="T66" fmla="*/ 64 w 172"/>
                  <a:gd name="T67" fmla="*/ 88 h 188"/>
                  <a:gd name="T68" fmla="*/ 66 w 172"/>
                  <a:gd name="T69" fmla="*/ 102 h 188"/>
                  <a:gd name="T70" fmla="*/ 52 w 172"/>
                  <a:gd name="T71" fmla="*/ 106 h 188"/>
                  <a:gd name="T72" fmla="*/ 36 w 172"/>
                  <a:gd name="T73" fmla="*/ 108 h 188"/>
                  <a:gd name="T74" fmla="*/ 0 w 172"/>
                  <a:gd name="T75" fmla="*/ 106 h 188"/>
                  <a:gd name="T76" fmla="*/ 14 w 172"/>
                  <a:gd name="T77" fmla="*/ 122 h 188"/>
                  <a:gd name="T78" fmla="*/ 22 w 172"/>
                  <a:gd name="T79" fmla="*/ 126 h 188"/>
                  <a:gd name="T80" fmla="*/ 28 w 172"/>
                  <a:gd name="T81" fmla="*/ 136 h 188"/>
                  <a:gd name="T82" fmla="*/ 34 w 172"/>
                  <a:gd name="T83" fmla="*/ 146 h 188"/>
                  <a:gd name="T84" fmla="*/ 22 w 172"/>
                  <a:gd name="T85" fmla="*/ 148 h 188"/>
                  <a:gd name="T86" fmla="*/ 16 w 172"/>
                  <a:gd name="T87" fmla="*/ 158 h 188"/>
                  <a:gd name="T88" fmla="*/ 18 w 172"/>
                  <a:gd name="T89" fmla="*/ 166 h 188"/>
                  <a:gd name="T90" fmla="*/ 26 w 172"/>
                  <a:gd name="T91" fmla="*/ 166 h 188"/>
                  <a:gd name="T92" fmla="*/ 30 w 172"/>
                  <a:gd name="T93" fmla="*/ 166 h 188"/>
                  <a:gd name="T94" fmla="*/ 36 w 172"/>
                  <a:gd name="T95" fmla="*/ 166 h 188"/>
                  <a:gd name="T96" fmla="*/ 42 w 172"/>
                  <a:gd name="T97" fmla="*/ 164 h 188"/>
                  <a:gd name="T98" fmla="*/ 46 w 172"/>
                  <a:gd name="T99" fmla="*/ 166 h 188"/>
                  <a:gd name="T100" fmla="*/ 56 w 172"/>
                  <a:gd name="T101" fmla="*/ 164 h 188"/>
                  <a:gd name="T102" fmla="*/ 62 w 172"/>
                  <a:gd name="T103" fmla="*/ 162 h 188"/>
                  <a:gd name="T104" fmla="*/ 74 w 172"/>
                  <a:gd name="T105" fmla="*/ 162 h 188"/>
                  <a:gd name="T106" fmla="*/ 78 w 172"/>
                  <a:gd name="T107" fmla="*/ 170 h 188"/>
                  <a:gd name="T108" fmla="*/ 82 w 172"/>
                  <a:gd name="T109" fmla="*/ 170 h 188"/>
                  <a:gd name="T110" fmla="*/ 86 w 172"/>
                  <a:gd name="T111" fmla="*/ 180 h 188"/>
                  <a:gd name="T112" fmla="*/ 86 w 172"/>
                  <a:gd name="T113" fmla="*/ 182 h 188"/>
                  <a:gd name="T114" fmla="*/ 98 w 172"/>
                  <a:gd name="T115" fmla="*/ 186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72" h="188">
                    <a:moveTo>
                      <a:pt x="100" y="186"/>
                    </a:moveTo>
                    <a:lnTo>
                      <a:pt x="100" y="184"/>
                    </a:lnTo>
                    <a:lnTo>
                      <a:pt x="102" y="182"/>
                    </a:lnTo>
                    <a:lnTo>
                      <a:pt x="104" y="182"/>
                    </a:lnTo>
                    <a:lnTo>
                      <a:pt x="106" y="178"/>
                    </a:lnTo>
                    <a:lnTo>
                      <a:pt x="106" y="178"/>
                    </a:lnTo>
                    <a:lnTo>
                      <a:pt x="108" y="178"/>
                    </a:lnTo>
                    <a:lnTo>
                      <a:pt x="118" y="178"/>
                    </a:lnTo>
                    <a:lnTo>
                      <a:pt x="122" y="176"/>
                    </a:lnTo>
                    <a:lnTo>
                      <a:pt x="124" y="176"/>
                    </a:lnTo>
                    <a:lnTo>
                      <a:pt x="126" y="174"/>
                    </a:lnTo>
                    <a:lnTo>
                      <a:pt x="126" y="176"/>
                    </a:lnTo>
                    <a:lnTo>
                      <a:pt x="126" y="178"/>
                    </a:lnTo>
                    <a:lnTo>
                      <a:pt x="128" y="176"/>
                    </a:lnTo>
                    <a:lnTo>
                      <a:pt x="132" y="176"/>
                    </a:lnTo>
                    <a:lnTo>
                      <a:pt x="130" y="174"/>
                    </a:lnTo>
                    <a:lnTo>
                      <a:pt x="130" y="172"/>
                    </a:lnTo>
                    <a:lnTo>
                      <a:pt x="128" y="164"/>
                    </a:lnTo>
                    <a:lnTo>
                      <a:pt x="126" y="162"/>
                    </a:lnTo>
                    <a:lnTo>
                      <a:pt x="126" y="160"/>
                    </a:lnTo>
                    <a:lnTo>
                      <a:pt x="124" y="158"/>
                    </a:lnTo>
                    <a:lnTo>
                      <a:pt x="122" y="158"/>
                    </a:lnTo>
                    <a:lnTo>
                      <a:pt x="118" y="156"/>
                    </a:lnTo>
                    <a:lnTo>
                      <a:pt x="118" y="152"/>
                    </a:lnTo>
                    <a:lnTo>
                      <a:pt x="118" y="148"/>
                    </a:lnTo>
                    <a:lnTo>
                      <a:pt x="116" y="144"/>
                    </a:lnTo>
                    <a:lnTo>
                      <a:pt x="114" y="144"/>
                    </a:lnTo>
                    <a:lnTo>
                      <a:pt x="112" y="146"/>
                    </a:lnTo>
                    <a:lnTo>
                      <a:pt x="110" y="144"/>
                    </a:lnTo>
                    <a:lnTo>
                      <a:pt x="108" y="144"/>
                    </a:lnTo>
                    <a:lnTo>
                      <a:pt x="108" y="142"/>
                    </a:lnTo>
                    <a:lnTo>
                      <a:pt x="110" y="136"/>
                    </a:lnTo>
                    <a:lnTo>
                      <a:pt x="112" y="136"/>
                    </a:lnTo>
                    <a:lnTo>
                      <a:pt x="114" y="130"/>
                    </a:lnTo>
                    <a:lnTo>
                      <a:pt x="114" y="130"/>
                    </a:lnTo>
                    <a:lnTo>
                      <a:pt x="118" y="128"/>
                    </a:lnTo>
                    <a:lnTo>
                      <a:pt x="120" y="126"/>
                    </a:lnTo>
                    <a:lnTo>
                      <a:pt x="122" y="128"/>
                    </a:lnTo>
                    <a:lnTo>
                      <a:pt x="122" y="130"/>
                    </a:lnTo>
                    <a:lnTo>
                      <a:pt x="124" y="130"/>
                    </a:lnTo>
                    <a:lnTo>
                      <a:pt x="128" y="128"/>
                    </a:lnTo>
                    <a:lnTo>
                      <a:pt x="134" y="128"/>
                    </a:lnTo>
                    <a:lnTo>
                      <a:pt x="138" y="124"/>
                    </a:lnTo>
                    <a:lnTo>
                      <a:pt x="140" y="116"/>
                    </a:lnTo>
                    <a:lnTo>
                      <a:pt x="148" y="112"/>
                    </a:lnTo>
                    <a:lnTo>
                      <a:pt x="148" y="110"/>
                    </a:lnTo>
                    <a:lnTo>
                      <a:pt x="148" y="106"/>
                    </a:lnTo>
                    <a:lnTo>
                      <a:pt x="152" y="102"/>
                    </a:lnTo>
                    <a:lnTo>
                      <a:pt x="156" y="100"/>
                    </a:lnTo>
                    <a:lnTo>
                      <a:pt x="156" y="96"/>
                    </a:lnTo>
                    <a:lnTo>
                      <a:pt x="156" y="94"/>
                    </a:lnTo>
                    <a:lnTo>
                      <a:pt x="154" y="94"/>
                    </a:lnTo>
                    <a:lnTo>
                      <a:pt x="158" y="90"/>
                    </a:lnTo>
                    <a:lnTo>
                      <a:pt x="160" y="88"/>
                    </a:lnTo>
                    <a:lnTo>
                      <a:pt x="162" y="84"/>
                    </a:lnTo>
                    <a:lnTo>
                      <a:pt x="162" y="78"/>
                    </a:lnTo>
                    <a:lnTo>
                      <a:pt x="160" y="74"/>
                    </a:lnTo>
                    <a:lnTo>
                      <a:pt x="160" y="74"/>
                    </a:lnTo>
                    <a:lnTo>
                      <a:pt x="164" y="70"/>
                    </a:lnTo>
                    <a:lnTo>
                      <a:pt x="166" y="68"/>
                    </a:lnTo>
                    <a:lnTo>
                      <a:pt x="168" y="66"/>
                    </a:lnTo>
                    <a:lnTo>
                      <a:pt x="170" y="68"/>
                    </a:lnTo>
                    <a:lnTo>
                      <a:pt x="172" y="64"/>
                    </a:lnTo>
                    <a:lnTo>
                      <a:pt x="172" y="62"/>
                    </a:lnTo>
                    <a:lnTo>
                      <a:pt x="168" y="62"/>
                    </a:lnTo>
                    <a:lnTo>
                      <a:pt x="166" y="62"/>
                    </a:lnTo>
                    <a:lnTo>
                      <a:pt x="162" y="62"/>
                    </a:lnTo>
                    <a:lnTo>
                      <a:pt x="160" y="58"/>
                    </a:lnTo>
                    <a:lnTo>
                      <a:pt x="156" y="56"/>
                    </a:lnTo>
                    <a:lnTo>
                      <a:pt x="152" y="56"/>
                    </a:lnTo>
                    <a:lnTo>
                      <a:pt x="148" y="52"/>
                    </a:lnTo>
                    <a:lnTo>
                      <a:pt x="146" y="48"/>
                    </a:lnTo>
                    <a:lnTo>
                      <a:pt x="144" y="40"/>
                    </a:lnTo>
                    <a:lnTo>
                      <a:pt x="142" y="36"/>
                    </a:lnTo>
                    <a:lnTo>
                      <a:pt x="142" y="32"/>
                    </a:lnTo>
                    <a:lnTo>
                      <a:pt x="144" y="32"/>
                    </a:lnTo>
                    <a:lnTo>
                      <a:pt x="144" y="28"/>
                    </a:lnTo>
                    <a:lnTo>
                      <a:pt x="148" y="26"/>
                    </a:lnTo>
                    <a:lnTo>
                      <a:pt x="148" y="24"/>
                    </a:lnTo>
                    <a:lnTo>
                      <a:pt x="144" y="22"/>
                    </a:lnTo>
                    <a:lnTo>
                      <a:pt x="144" y="20"/>
                    </a:lnTo>
                    <a:lnTo>
                      <a:pt x="140" y="18"/>
                    </a:lnTo>
                    <a:lnTo>
                      <a:pt x="138" y="16"/>
                    </a:lnTo>
                    <a:lnTo>
                      <a:pt x="134" y="12"/>
                    </a:lnTo>
                    <a:lnTo>
                      <a:pt x="132" y="12"/>
                    </a:lnTo>
                    <a:lnTo>
                      <a:pt x="130" y="14"/>
                    </a:lnTo>
                    <a:lnTo>
                      <a:pt x="128" y="12"/>
                    </a:lnTo>
                    <a:lnTo>
                      <a:pt x="128" y="8"/>
                    </a:lnTo>
                    <a:lnTo>
                      <a:pt x="134" y="4"/>
                    </a:lnTo>
                    <a:lnTo>
                      <a:pt x="134" y="2"/>
                    </a:lnTo>
                    <a:lnTo>
                      <a:pt x="130" y="2"/>
                    </a:lnTo>
                    <a:lnTo>
                      <a:pt x="126" y="0"/>
                    </a:lnTo>
                    <a:lnTo>
                      <a:pt x="122" y="2"/>
                    </a:lnTo>
                    <a:lnTo>
                      <a:pt x="120" y="4"/>
                    </a:lnTo>
                    <a:lnTo>
                      <a:pt x="116" y="4"/>
                    </a:lnTo>
                    <a:lnTo>
                      <a:pt x="114" y="8"/>
                    </a:lnTo>
                    <a:lnTo>
                      <a:pt x="112" y="10"/>
                    </a:lnTo>
                    <a:lnTo>
                      <a:pt x="118" y="18"/>
                    </a:lnTo>
                    <a:lnTo>
                      <a:pt x="118" y="24"/>
                    </a:lnTo>
                    <a:lnTo>
                      <a:pt x="112" y="32"/>
                    </a:lnTo>
                    <a:lnTo>
                      <a:pt x="114" y="34"/>
                    </a:lnTo>
                    <a:lnTo>
                      <a:pt x="114" y="38"/>
                    </a:lnTo>
                    <a:lnTo>
                      <a:pt x="112" y="42"/>
                    </a:lnTo>
                    <a:lnTo>
                      <a:pt x="106" y="42"/>
                    </a:lnTo>
                    <a:lnTo>
                      <a:pt x="102" y="40"/>
                    </a:lnTo>
                    <a:lnTo>
                      <a:pt x="100" y="42"/>
                    </a:lnTo>
                    <a:lnTo>
                      <a:pt x="100" y="46"/>
                    </a:lnTo>
                    <a:lnTo>
                      <a:pt x="104" y="46"/>
                    </a:lnTo>
                    <a:lnTo>
                      <a:pt x="106" y="50"/>
                    </a:lnTo>
                    <a:lnTo>
                      <a:pt x="104" y="52"/>
                    </a:lnTo>
                    <a:lnTo>
                      <a:pt x="102" y="54"/>
                    </a:lnTo>
                    <a:lnTo>
                      <a:pt x="100" y="54"/>
                    </a:lnTo>
                    <a:lnTo>
                      <a:pt x="98" y="56"/>
                    </a:lnTo>
                    <a:lnTo>
                      <a:pt x="98" y="60"/>
                    </a:lnTo>
                    <a:lnTo>
                      <a:pt x="96" y="64"/>
                    </a:lnTo>
                    <a:lnTo>
                      <a:pt x="96" y="64"/>
                    </a:lnTo>
                    <a:lnTo>
                      <a:pt x="96" y="66"/>
                    </a:lnTo>
                    <a:lnTo>
                      <a:pt x="96" y="72"/>
                    </a:lnTo>
                    <a:lnTo>
                      <a:pt x="94" y="76"/>
                    </a:lnTo>
                    <a:lnTo>
                      <a:pt x="92" y="72"/>
                    </a:lnTo>
                    <a:lnTo>
                      <a:pt x="90" y="72"/>
                    </a:lnTo>
                    <a:lnTo>
                      <a:pt x="90" y="74"/>
                    </a:lnTo>
                    <a:lnTo>
                      <a:pt x="86" y="74"/>
                    </a:lnTo>
                    <a:lnTo>
                      <a:pt x="86" y="74"/>
                    </a:lnTo>
                    <a:lnTo>
                      <a:pt x="82" y="74"/>
                    </a:lnTo>
                    <a:lnTo>
                      <a:pt x="82" y="74"/>
                    </a:lnTo>
                    <a:lnTo>
                      <a:pt x="78" y="78"/>
                    </a:lnTo>
                    <a:lnTo>
                      <a:pt x="80" y="80"/>
                    </a:lnTo>
                    <a:lnTo>
                      <a:pt x="78" y="80"/>
                    </a:lnTo>
                    <a:lnTo>
                      <a:pt x="74" y="82"/>
                    </a:lnTo>
                    <a:lnTo>
                      <a:pt x="72" y="82"/>
                    </a:lnTo>
                    <a:lnTo>
                      <a:pt x="70" y="82"/>
                    </a:lnTo>
                    <a:lnTo>
                      <a:pt x="68" y="84"/>
                    </a:lnTo>
                    <a:lnTo>
                      <a:pt x="68" y="86"/>
                    </a:lnTo>
                    <a:lnTo>
                      <a:pt x="66" y="88"/>
                    </a:lnTo>
                    <a:lnTo>
                      <a:pt x="64" y="88"/>
                    </a:lnTo>
                    <a:lnTo>
                      <a:pt x="64" y="92"/>
                    </a:lnTo>
                    <a:lnTo>
                      <a:pt x="64" y="96"/>
                    </a:lnTo>
                    <a:lnTo>
                      <a:pt x="64" y="98"/>
                    </a:lnTo>
                    <a:lnTo>
                      <a:pt x="66" y="102"/>
                    </a:lnTo>
                    <a:lnTo>
                      <a:pt x="64" y="104"/>
                    </a:lnTo>
                    <a:lnTo>
                      <a:pt x="60" y="106"/>
                    </a:lnTo>
                    <a:lnTo>
                      <a:pt x="56" y="106"/>
                    </a:lnTo>
                    <a:lnTo>
                      <a:pt x="52" y="106"/>
                    </a:lnTo>
                    <a:lnTo>
                      <a:pt x="46" y="106"/>
                    </a:lnTo>
                    <a:lnTo>
                      <a:pt x="42" y="108"/>
                    </a:lnTo>
                    <a:lnTo>
                      <a:pt x="40" y="108"/>
                    </a:lnTo>
                    <a:lnTo>
                      <a:pt x="36" y="108"/>
                    </a:lnTo>
                    <a:lnTo>
                      <a:pt x="32" y="110"/>
                    </a:lnTo>
                    <a:lnTo>
                      <a:pt x="18" y="110"/>
                    </a:lnTo>
                    <a:lnTo>
                      <a:pt x="0" y="106"/>
                    </a:lnTo>
                    <a:lnTo>
                      <a:pt x="0" y="106"/>
                    </a:lnTo>
                    <a:lnTo>
                      <a:pt x="8" y="114"/>
                    </a:lnTo>
                    <a:lnTo>
                      <a:pt x="8" y="116"/>
                    </a:lnTo>
                    <a:lnTo>
                      <a:pt x="12" y="120"/>
                    </a:lnTo>
                    <a:lnTo>
                      <a:pt x="14" y="122"/>
                    </a:lnTo>
                    <a:lnTo>
                      <a:pt x="16" y="122"/>
                    </a:lnTo>
                    <a:lnTo>
                      <a:pt x="20" y="124"/>
                    </a:lnTo>
                    <a:lnTo>
                      <a:pt x="22" y="124"/>
                    </a:lnTo>
                    <a:lnTo>
                      <a:pt x="22" y="126"/>
                    </a:lnTo>
                    <a:lnTo>
                      <a:pt x="26" y="126"/>
                    </a:lnTo>
                    <a:lnTo>
                      <a:pt x="26" y="130"/>
                    </a:lnTo>
                    <a:lnTo>
                      <a:pt x="26" y="132"/>
                    </a:lnTo>
                    <a:lnTo>
                      <a:pt x="28" y="136"/>
                    </a:lnTo>
                    <a:lnTo>
                      <a:pt x="28" y="138"/>
                    </a:lnTo>
                    <a:lnTo>
                      <a:pt x="30" y="138"/>
                    </a:lnTo>
                    <a:lnTo>
                      <a:pt x="34" y="140"/>
                    </a:lnTo>
                    <a:lnTo>
                      <a:pt x="34" y="146"/>
                    </a:lnTo>
                    <a:lnTo>
                      <a:pt x="32" y="146"/>
                    </a:lnTo>
                    <a:lnTo>
                      <a:pt x="30" y="146"/>
                    </a:lnTo>
                    <a:lnTo>
                      <a:pt x="22" y="148"/>
                    </a:lnTo>
                    <a:lnTo>
                      <a:pt x="22" y="148"/>
                    </a:lnTo>
                    <a:lnTo>
                      <a:pt x="18" y="150"/>
                    </a:lnTo>
                    <a:lnTo>
                      <a:pt x="16" y="152"/>
                    </a:lnTo>
                    <a:lnTo>
                      <a:pt x="18" y="154"/>
                    </a:lnTo>
                    <a:lnTo>
                      <a:pt x="16" y="158"/>
                    </a:lnTo>
                    <a:lnTo>
                      <a:pt x="16" y="160"/>
                    </a:lnTo>
                    <a:lnTo>
                      <a:pt x="16" y="164"/>
                    </a:lnTo>
                    <a:lnTo>
                      <a:pt x="16" y="166"/>
                    </a:lnTo>
                    <a:lnTo>
                      <a:pt x="18" y="166"/>
                    </a:lnTo>
                    <a:lnTo>
                      <a:pt x="18" y="168"/>
                    </a:lnTo>
                    <a:lnTo>
                      <a:pt x="18" y="170"/>
                    </a:lnTo>
                    <a:lnTo>
                      <a:pt x="22" y="166"/>
                    </a:lnTo>
                    <a:lnTo>
                      <a:pt x="26" y="166"/>
                    </a:lnTo>
                    <a:lnTo>
                      <a:pt x="26" y="168"/>
                    </a:lnTo>
                    <a:lnTo>
                      <a:pt x="26" y="168"/>
                    </a:lnTo>
                    <a:lnTo>
                      <a:pt x="28" y="166"/>
                    </a:lnTo>
                    <a:lnTo>
                      <a:pt x="30" y="166"/>
                    </a:lnTo>
                    <a:lnTo>
                      <a:pt x="32" y="166"/>
                    </a:lnTo>
                    <a:lnTo>
                      <a:pt x="34" y="166"/>
                    </a:lnTo>
                    <a:lnTo>
                      <a:pt x="36" y="166"/>
                    </a:lnTo>
                    <a:lnTo>
                      <a:pt x="36" y="166"/>
                    </a:lnTo>
                    <a:lnTo>
                      <a:pt x="38" y="164"/>
                    </a:lnTo>
                    <a:lnTo>
                      <a:pt x="38" y="164"/>
                    </a:lnTo>
                    <a:lnTo>
                      <a:pt x="40" y="164"/>
                    </a:lnTo>
                    <a:lnTo>
                      <a:pt x="42" y="164"/>
                    </a:lnTo>
                    <a:lnTo>
                      <a:pt x="42" y="164"/>
                    </a:lnTo>
                    <a:lnTo>
                      <a:pt x="44" y="164"/>
                    </a:lnTo>
                    <a:lnTo>
                      <a:pt x="44" y="166"/>
                    </a:lnTo>
                    <a:lnTo>
                      <a:pt x="46" y="166"/>
                    </a:lnTo>
                    <a:lnTo>
                      <a:pt x="48" y="166"/>
                    </a:lnTo>
                    <a:lnTo>
                      <a:pt x="50" y="166"/>
                    </a:lnTo>
                    <a:lnTo>
                      <a:pt x="54" y="164"/>
                    </a:lnTo>
                    <a:lnTo>
                      <a:pt x="56" y="164"/>
                    </a:lnTo>
                    <a:lnTo>
                      <a:pt x="58" y="164"/>
                    </a:lnTo>
                    <a:lnTo>
                      <a:pt x="60" y="164"/>
                    </a:lnTo>
                    <a:lnTo>
                      <a:pt x="62" y="164"/>
                    </a:lnTo>
                    <a:lnTo>
                      <a:pt x="62" y="162"/>
                    </a:lnTo>
                    <a:lnTo>
                      <a:pt x="64" y="164"/>
                    </a:lnTo>
                    <a:lnTo>
                      <a:pt x="66" y="164"/>
                    </a:lnTo>
                    <a:lnTo>
                      <a:pt x="70" y="162"/>
                    </a:lnTo>
                    <a:lnTo>
                      <a:pt x="74" y="162"/>
                    </a:lnTo>
                    <a:lnTo>
                      <a:pt x="76" y="164"/>
                    </a:lnTo>
                    <a:lnTo>
                      <a:pt x="78" y="168"/>
                    </a:lnTo>
                    <a:lnTo>
                      <a:pt x="78" y="170"/>
                    </a:lnTo>
                    <a:lnTo>
                      <a:pt x="78" y="170"/>
                    </a:lnTo>
                    <a:lnTo>
                      <a:pt x="76" y="170"/>
                    </a:lnTo>
                    <a:lnTo>
                      <a:pt x="76" y="170"/>
                    </a:lnTo>
                    <a:lnTo>
                      <a:pt x="78" y="170"/>
                    </a:lnTo>
                    <a:lnTo>
                      <a:pt x="82" y="170"/>
                    </a:lnTo>
                    <a:lnTo>
                      <a:pt x="82" y="172"/>
                    </a:lnTo>
                    <a:lnTo>
                      <a:pt x="86" y="176"/>
                    </a:lnTo>
                    <a:lnTo>
                      <a:pt x="86" y="180"/>
                    </a:lnTo>
                    <a:lnTo>
                      <a:pt x="86" y="180"/>
                    </a:lnTo>
                    <a:lnTo>
                      <a:pt x="86" y="182"/>
                    </a:lnTo>
                    <a:lnTo>
                      <a:pt x="86" y="182"/>
                    </a:lnTo>
                    <a:lnTo>
                      <a:pt x="86" y="182"/>
                    </a:lnTo>
                    <a:lnTo>
                      <a:pt x="86" y="182"/>
                    </a:lnTo>
                    <a:lnTo>
                      <a:pt x="88" y="184"/>
                    </a:lnTo>
                    <a:lnTo>
                      <a:pt x="90" y="184"/>
                    </a:lnTo>
                    <a:lnTo>
                      <a:pt x="94" y="184"/>
                    </a:lnTo>
                    <a:lnTo>
                      <a:pt x="98" y="186"/>
                    </a:lnTo>
                    <a:lnTo>
                      <a:pt x="98" y="188"/>
                    </a:lnTo>
                    <a:lnTo>
                      <a:pt x="100" y="186"/>
                    </a:lnTo>
                    <a:close/>
                  </a:path>
                </a:pathLst>
              </a:custGeom>
              <a:grpFill/>
              <a:ln w="6350">
                <a:solidFill>
                  <a:srgbClr val="202E50"/>
                </a:solidFill>
                <a:round/>
                <a:headEnd/>
                <a:tailEnd/>
              </a:ln>
            </p:spPr>
            <p:txBody>
              <a:bodyPr vert="horz" wrap="square" lIns="14645" tIns="7323" rIns="14645" bIns="7323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00095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00190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00285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00381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0476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600571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700666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800761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561710"/>
                <a:endParaRPr lang="en-US" sz="1106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19" name="Mayotte">
                <a:extLst>
                  <a:ext uri="{FF2B5EF4-FFF2-40B4-BE49-F238E27FC236}">
                    <a16:creationId xmlns:a16="http://schemas.microsoft.com/office/drawing/2014/main" id="{CAB8B8F7-1804-4CBE-B6F8-FDE8B3D78B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72548" y="4727682"/>
                <a:ext cx="7655" cy="7655"/>
              </a:xfrm>
              <a:custGeom>
                <a:avLst/>
                <a:gdLst>
                  <a:gd name="T0" fmla="*/ 0 w 4"/>
                  <a:gd name="T1" fmla="*/ 4 h 4"/>
                  <a:gd name="T2" fmla="*/ 0 w 4"/>
                  <a:gd name="T3" fmla="*/ 2 h 4"/>
                  <a:gd name="T4" fmla="*/ 0 w 4"/>
                  <a:gd name="T5" fmla="*/ 0 h 4"/>
                  <a:gd name="T6" fmla="*/ 2 w 4"/>
                  <a:gd name="T7" fmla="*/ 0 h 4"/>
                  <a:gd name="T8" fmla="*/ 4 w 4"/>
                  <a:gd name="T9" fmla="*/ 2 h 4"/>
                  <a:gd name="T10" fmla="*/ 0 w 4"/>
                  <a:gd name="T11" fmla="*/ 4 h 4"/>
                  <a:gd name="T12" fmla="*/ 0 w 4"/>
                  <a:gd name="T13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4">
                    <a:moveTo>
                      <a:pt x="0" y="4"/>
                    </a:moveTo>
                    <a:lnTo>
                      <a:pt x="0" y="2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4" y="2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 w="6350">
                <a:solidFill>
                  <a:srgbClr val="202E50"/>
                </a:solidFill>
                <a:round/>
                <a:headEnd/>
                <a:tailEnd/>
              </a:ln>
            </p:spPr>
            <p:txBody>
              <a:bodyPr vert="horz" wrap="square" lIns="14645" tIns="7323" rIns="14645" bIns="7323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00095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00190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00285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00381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0476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600571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700666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800761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561710"/>
                <a:endParaRPr lang="en-US" sz="1106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20" name="Afghanistan">
                <a:extLst>
                  <a:ext uri="{FF2B5EF4-FFF2-40B4-BE49-F238E27FC236}">
                    <a16:creationId xmlns:a16="http://schemas.microsoft.com/office/drawing/2014/main" id="{67408F5A-5537-4936-9B79-A2B1A275B3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94077" y="3437741"/>
                <a:ext cx="313873" cy="260285"/>
              </a:xfrm>
              <a:custGeom>
                <a:avLst/>
                <a:gdLst>
                  <a:gd name="T0" fmla="*/ 152 w 164"/>
                  <a:gd name="T1" fmla="*/ 12 h 136"/>
                  <a:gd name="T2" fmla="*/ 158 w 164"/>
                  <a:gd name="T3" fmla="*/ 12 h 136"/>
                  <a:gd name="T4" fmla="*/ 160 w 164"/>
                  <a:gd name="T5" fmla="*/ 18 h 136"/>
                  <a:gd name="T6" fmla="*/ 154 w 164"/>
                  <a:gd name="T7" fmla="*/ 26 h 136"/>
                  <a:gd name="T8" fmla="*/ 134 w 164"/>
                  <a:gd name="T9" fmla="*/ 28 h 136"/>
                  <a:gd name="T10" fmla="*/ 126 w 164"/>
                  <a:gd name="T11" fmla="*/ 34 h 136"/>
                  <a:gd name="T12" fmla="*/ 130 w 164"/>
                  <a:gd name="T13" fmla="*/ 50 h 136"/>
                  <a:gd name="T14" fmla="*/ 126 w 164"/>
                  <a:gd name="T15" fmla="*/ 64 h 136"/>
                  <a:gd name="T16" fmla="*/ 114 w 164"/>
                  <a:gd name="T17" fmla="*/ 66 h 136"/>
                  <a:gd name="T18" fmla="*/ 116 w 164"/>
                  <a:gd name="T19" fmla="*/ 72 h 136"/>
                  <a:gd name="T20" fmla="*/ 114 w 164"/>
                  <a:gd name="T21" fmla="*/ 80 h 136"/>
                  <a:gd name="T22" fmla="*/ 110 w 164"/>
                  <a:gd name="T23" fmla="*/ 86 h 136"/>
                  <a:gd name="T24" fmla="*/ 108 w 164"/>
                  <a:gd name="T25" fmla="*/ 92 h 136"/>
                  <a:gd name="T26" fmla="*/ 104 w 164"/>
                  <a:gd name="T27" fmla="*/ 98 h 136"/>
                  <a:gd name="T28" fmla="*/ 98 w 164"/>
                  <a:gd name="T29" fmla="*/ 100 h 136"/>
                  <a:gd name="T30" fmla="*/ 94 w 164"/>
                  <a:gd name="T31" fmla="*/ 100 h 136"/>
                  <a:gd name="T32" fmla="*/ 90 w 164"/>
                  <a:gd name="T33" fmla="*/ 106 h 136"/>
                  <a:gd name="T34" fmla="*/ 82 w 164"/>
                  <a:gd name="T35" fmla="*/ 108 h 136"/>
                  <a:gd name="T36" fmla="*/ 78 w 164"/>
                  <a:gd name="T37" fmla="*/ 114 h 136"/>
                  <a:gd name="T38" fmla="*/ 76 w 164"/>
                  <a:gd name="T39" fmla="*/ 122 h 136"/>
                  <a:gd name="T40" fmla="*/ 76 w 164"/>
                  <a:gd name="T41" fmla="*/ 130 h 136"/>
                  <a:gd name="T42" fmla="*/ 64 w 164"/>
                  <a:gd name="T43" fmla="*/ 132 h 136"/>
                  <a:gd name="T44" fmla="*/ 52 w 164"/>
                  <a:gd name="T45" fmla="*/ 134 h 136"/>
                  <a:gd name="T46" fmla="*/ 30 w 164"/>
                  <a:gd name="T47" fmla="*/ 136 h 136"/>
                  <a:gd name="T48" fmla="*/ 22 w 164"/>
                  <a:gd name="T49" fmla="*/ 118 h 136"/>
                  <a:gd name="T50" fmla="*/ 20 w 164"/>
                  <a:gd name="T51" fmla="*/ 104 h 136"/>
                  <a:gd name="T52" fmla="*/ 8 w 164"/>
                  <a:gd name="T53" fmla="*/ 98 h 136"/>
                  <a:gd name="T54" fmla="*/ 4 w 164"/>
                  <a:gd name="T55" fmla="*/ 84 h 136"/>
                  <a:gd name="T56" fmla="*/ 6 w 164"/>
                  <a:gd name="T57" fmla="*/ 76 h 136"/>
                  <a:gd name="T58" fmla="*/ 2 w 164"/>
                  <a:gd name="T59" fmla="*/ 68 h 136"/>
                  <a:gd name="T60" fmla="*/ 2 w 164"/>
                  <a:gd name="T61" fmla="*/ 64 h 136"/>
                  <a:gd name="T62" fmla="*/ 6 w 164"/>
                  <a:gd name="T63" fmla="*/ 58 h 136"/>
                  <a:gd name="T64" fmla="*/ 6 w 164"/>
                  <a:gd name="T65" fmla="*/ 54 h 136"/>
                  <a:gd name="T66" fmla="*/ 6 w 164"/>
                  <a:gd name="T67" fmla="*/ 48 h 136"/>
                  <a:gd name="T68" fmla="*/ 10 w 164"/>
                  <a:gd name="T69" fmla="*/ 48 h 136"/>
                  <a:gd name="T70" fmla="*/ 16 w 164"/>
                  <a:gd name="T71" fmla="*/ 48 h 136"/>
                  <a:gd name="T72" fmla="*/ 20 w 164"/>
                  <a:gd name="T73" fmla="*/ 50 h 136"/>
                  <a:gd name="T74" fmla="*/ 26 w 164"/>
                  <a:gd name="T75" fmla="*/ 50 h 136"/>
                  <a:gd name="T76" fmla="*/ 30 w 164"/>
                  <a:gd name="T77" fmla="*/ 44 h 136"/>
                  <a:gd name="T78" fmla="*/ 38 w 164"/>
                  <a:gd name="T79" fmla="*/ 40 h 136"/>
                  <a:gd name="T80" fmla="*/ 42 w 164"/>
                  <a:gd name="T81" fmla="*/ 36 h 136"/>
                  <a:gd name="T82" fmla="*/ 46 w 164"/>
                  <a:gd name="T83" fmla="*/ 28 h 136"/>
                  <a:gd name="T84" fmla="*/ 46 w 164"/>
                  <a:gd name="T85" fmla="*/ 22 h 136"/>
                  <a:gd name="T86" fmla="*/ 52 w 164"/>
                  <a:gd name="T87" fmla="*/ 20 h 136"/>
                  <a:gd name="T88" fmla="*/ 58 w 164"/>
                  <a:gd name="T89" fmla="*/ 16 h 136"/>
                  <a:gd name="T90" fmla="*/ 64 w 164"/>
                  <a:gd name="T91" fmla="*/ 18 h 136"/>
                  <a:gd name="T92" fmla="*/ 72 w 164"/>
                  <a:gd name="T93" fmla="*/ 22 h 136"/>
                  <a:gd name="T94" fmla="*/ 78 w 164"/>
                  <a:gd name="T95" fmla="*/ 20 h 136"/>
                  <a:gd name="T96" fmla="*/ 88 w 164"/>
                  <a:gd name="T97" fmla="*/ 22 h 136"/>
                  <a:gd name="T98" fmla="*/ 92 w 164"/>
                  <a:gd name="T99" fmla="*/ 18 h 136"/>
                  <a:gd name="T100" fmla="*/ 98 w 164"/>
                  <a:gd name="T101" fmla="*/ 20 h 136"/>
                  <a:gd name="T102" fmla="*/ 100 w 164"/>
                  <a:gd name="T103" fmla="*/ 18 h 136"/>
                  <a:gd name="T104" fmla="*/ 104 w 164"/>
                  <a:gd name="T105" fmla="*/ 14 h 136"/>
                  <a:gd name="T106" fmla="*/ 108 w 164"/>
                  <a:gd name="T107" fmla="*/ 16 h 136"/>
                  <a:gd name="T108" fmla="*/ 110 w 164"/>
                  <a:gd name="T109" fmla="*/ 8 h 136"/>
                  <a:gd name="T110" fmla="*/ 112 w 164"/>
                  <a:gd name="T111" fmla="*/ 0 h 136"/>
                  <a:gd name="T112" fmla="*/ 120 w 164"/>
                  <a:gd name="T113" fmla="*/ 2 h 136"/>
                  <a:gd name="T114" fmla="*/ 120 w 164"/>
                  <a:gd name="T115" fmla="*/ 10 h 136"/>
                  <a:gd name="T116" fmla="*/ 124 w 164"/>
                  <a:gd name="T117" fmla="*/ 16 h 136"/>
                  <a:gd name="T118" fmla="*/ 126 w 164"/>
                  <a:gd name="T119" fmla="*/ 24 h 136"/>
                  <a:gd name="T120" fmla="*/ 132 w 164"/>
                  <a:gd name="T121" fmla="*/ 28 h 136"/>
                  <a:gd name="T122" fmla="*/ 138 w 164"/>
                  <a:gd name="T123" fmla="*/ 22 h 136"/>
                  <a:gd name="T124" fmla="*/ 142 w 164"/>
                  <a:gd name="T125" fmla="*/ 16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64" h="136">
                    <a:moveTo>
                      <a:pt x="142" y="16"/>
                    </a:moveTo>
                    <a:lnTo>
                      <a:pt x="148" y="14"/>
                    </a:lnTo>
                    <a:lnTo>
                      <a:pt x="152" y="12"/>
                    </a:lnTo>
                    <a:lnTo>
                      <a:pt x="152" y="16"/>
                    </a:lnTo>
                    <a:lnTo>
                      <a:pt x="156" y="16"/>
                    </a:lnTo>
                    <a:lnTo>
                      <a:pt x="158" y="12"/>
                    </a:lnTo>
                    <a:lnTo>
                      <a:pt x="164" y="12"/>
                    </a:lnTo>
                    <a:lnTo>
                      <a:pt x="164" y="16"/>
                    </a:lnTo>
                    <a:lnTo>
                      <a:pt x="160" y="18"/>
                    </a:lnTo>
                    <a:lnTo>
                      <a:pt x="162" y="18"/>
                    </a:lnTo>
                    <a:lnTo>
                      <a:pt x="160" y="24"/>
                    </a:lnTo>
                    <a:lnTo>
                      <a:pt x="154" y="26"/>
                    </a:lnTo>
                    <a:lnTo>
                      <a:pt x="142" y="28"/>
                    </a:lnTo>
                    <a:lnTo>
                      <a:pt x="138" y="26"/>
                    </a:lnTo>
                    <a:lnTo>
                      <a:pt x="134" y="28"/>
                    </a:lnTo>
                    <a:lnTo>
                      <a:pt x="132" y="30"/>
                    </a:lnTo>
                    <a:lnTo>
                      <a:pt x="128" y="30"/>
                    </a:lnTo>
                    <a:lnTo>
                      <a:pt x="126" y="34"/>
                    </a:lnTo>
                    <a:lnTo>
                      <a:pt x="124" y="36"/>
                    </a:lnTo>
                    <a:lnTo>
                      <a:pt x="130" y="44"/>
                    </a:lnTo>
                    <a:lnTo>
                      <a:pt x="130" y="50"/>
                    </a:lnTo>
                    <a:lnTo>
                      <a:pt x="124" y="58"/>
                    </a:lnTo>
                    <a:lnTo>
                      <a:pt x="126" y="60"/>
                    </a:lnTo>
                    <a:lnTo>
                      <a:pt x="126" y="64"/>
                    </a:lnTo>
                    <a:lnTo>
                      <a:pt x="124" y="68"/>
                    </a:lnTo>
                    <a:lnTo>
                      <a:pt x="118" y="68"/>
                    </a:lnTo>
                    <a:lnTo>
                      <a:pt x="114" y="66"/>
                    </a:lnTo>
                    <a:lnTo>
                      <a:pt x="112" y="68"/>
                    </a:lnTo>
                    <a:lnTo>
                      <a:pt x="112" y="72"/>
                    </a:lnTo>
                    <a:lnTo>
                      <a:pt x="116" y="72"/>
                    </a:lnTo>
                    <a:lnTo>
                      <a:pt x="118" y="76"/>
                    </a:lnTo>
                    <a:lnTo>
                      <a:pt x="116" y="78"/>
                    </a:lnTo>
                    <a:lnTo>
                      <a:pt x="114" y="80"/>
                    </a:lnTo>
                    <a:lnTo>
                      <a:pt x="112" y="80"/>
                    </a:lnTo>
                    <a:lnTo>
                      <a:pt x="110" y="82"/>
                    </a:lnTo>
                    <a:lnTo>
                      <a:pt x="110" y="86"/>
                    </a:lnTo>
                    <a:lnTo>
                      <a:pt x="108" y="90"/>
                    </a:lnTo>
                    <a:lnTo>
                      <a:pt x="108" y="90"/>
                    </a:lnTo>
                    <a:lnTo>
                      <a:pt x="108" y="92"/>
                    </a:lnTo>
                    <a:lnTo>
                      <a:pt x="108" y="98"/>
                    </a:lnTo>
                    <a:lnTo>
                      <a:pt x="106" y="102"/>
                    </a:lnTo>
                    <a:lnTo>
                      <a:pt x="104" y="98"/>
                    </a:lnTo>
                    <a:lnTo>
                      <a:pt x="102" y="98"/>
                    </a:lnTo>
                    <a:lnTo>
                      <a:pt x="102" y="100"/>
                    </a:lnTo>
                    <a:lnTo>
                      <a:pt x="98" y="100"/>
                    </a:lnTo>
                    <a:lnTo>
                      <a:pt x="98" y="100"/>
                    </a:lnTo>
                    <a:lnTo>
                      <a:pt x="94" y="100"/>
                    </a:lnTo>
                    <a:lnTo>
                      <a:pt x="94" y="100"/>
                    </a:lnTo>
                    <a:lnTo>
                      <a:pt x="90" y="104"/>
                    </a:lnTo>
                    <a:lnTo>
                      <a:pt x="92" y="106"/>
                    </a:lnTo>
                    <a:lnTo>
                      <a:pt x="90" y="106"/>
                    </a:lnTo>
                    <a:lnTo>
                      <a:pt x="86" y="108"/>
                    </a:lnTo>
                    <a:lnTo>
                      <a:pt x="84" y="108"/>
                    </a:lnTo>
                    <a:lnTo>
                      <a:pt x="82" y="108"/>
                    </a:lnTo>
                    <a:lnTo>
                      <a:pt x="80" y="110"/>
                    </a:lnTo>
                    <a:lnTo>
                      <a:pt x="80" y="112"/>
                    </a:lnTo>
                    <a:lnTo>
                      <a:pt x="78" y="114"/>
                    </a:lnTo>
                    <a:lnTo>
                      <a:pt x="76" y="114"/>
                    </a:lnTo>
                    <a:lnTo>
                      <a:pt x="76" y="118"/>
                    </a:lnTo>
                    <a:lnTo>
                      <a:pt x="76" y="122"/>
                    </a:lnTo>
                    <a:lnTo>
                      <a:pt x="76" y="124"/>
                    </a:lnTo>
                    <a:lnTo>
                      <a:pt x="78" y="128"/>
                    </a:lnTo>
                    <a:lnTo>
                      <a:pt x="76" y="130"/>
                    </a:lnTo>
                    <a:lnTo>
                      <a:pt x="72" y="132"/>
                    </a:lnTo>
                    <a:lnTo>
                      <a:pt x="68" y="132"/>
                    </a:lnTo>
                    <a:lnTo>
                      <a:pt x="64" y="132"/>
                    </a:lnTo>
                    <a:lnTo>
                      <a:pt x="58" y="132"/>
                    </a:lnTo>
                    <a:lnTo>
                      <a:pt x="54" y="134"/>
                    </a:lnTo>
                    <a:lnTo>
                      <a:pt x="52" y="134"/>
                    </a:lnTo>
                    <a:lnTo>
                      <a:pt x="48" y="134"/>
                    </a:lnTo>
                    <a:lnTo>
                      <a:pt x="44" y="136"/>
                    </a:lnTo>
                    <a:lnTo>
                      <a:pt x="30" y="136"/>
                    </a:lnTo>
                    <a:lnTo>
                      <a:pt x="12" y="132"/>
                    </a:lnTo>
                    <a:lnTo>
                      <a:pt x="22" y="118"/>
                    </a:lnTo>
                    <a:lnTo>
                      <a:pt x="22" y="118"/>
                    </a:lnTo>
                    <a:lnTo>
                      <a:pt x="22" y="112"/>
                    </a:lnTo>
                    <a:lnTo>
                      <a:pt x="22" y="108"/>
                    </a:lnTo>
                    <a:lnTo>
                      <a:pt x="20" y="104"/>
                    </a:lnTo>
                    <a:lnTo>
                      <a:pt x="8" y="104"/>
                    </a:lnTo>
                    <a:lnTo>
                      <a:pt x="8" y="100"/>
                    </a:lnTo>
                    <a:lnTo>
                      <a:pt x="8" y="98"/>
                    </a:lnTo>
                    <a:lnTo>
                      <a:pt x="8" y="96"/>
                    </a:lnTo>
                    <a:lnTo>
                      <a:pt x="6" y="90"/>
                    </a:lnTo>
                    <a:lnTo>
                      <a:pt x="4" y="84"/>
                    </a:lnTo>
                    <a:lnTo>
                      <a:pt x="4" y="80"/>
                    </a:lnTo>
                    <a:lnTo>
                      <a:pt x="8" y="76"/>
                    </a:lnTo>
                    <a:lnTo>
                      <a:pt x="6" y="76"/>
                    </a:lnTo>
                    <a:lnTo>
                      <a:pt x="2" y="76"/>
                    </a:lnTo>
                    <a:lnTo>
                      <a:pt x="2" y="72"/>
                    </a:lnTo>
                    <a:lnTo>
                      <a:pt x="2" y="68"/>
                    </a:lnTo>
                    <a:lnTo>
                      <a:pt x="0" y="68"/>
                    </a:lnTo>
                    <a:lnTo>
                      <a:pt x="4" y="64"/>
                    </a:lnTo>
                    <a:lnTo>
                      <a:pt x="2" y="64"/>
                    </a:lnTo>
                    <a:lnTo>
                      <a:pt x="0" y="62"/>
                    </a:lnTo>
                    <a:lnTo>
                      <a:pt x="2" y="60"/>
                    </a:lnTo>
                    <a:lnTo>
                      <a:pt x="6" y="58"/>
                    </a:lnTo>
                    <a:lnTo>
                      <a:pt x="6" y="58"/>
                    </a:lnTo>
                    <a:lnTo>
                      <a:pt x="6" y="56"/>
                    </a:lnTo>
                    <a:lnTo>
                      <a:pt x="6" y="54"/>
                    </a:lnTo>
                    <a:lnTo>
                      <a:pt x="6" y="52"/>
                    </a:lnTo>
                    <a:lnTo>
                      <a:pt x="6" y="50"/>
                    </a:lnTo>
                    <a:lnTo>
                      <a:pt x="6" y="48"/>
                    </a:lnTo>
                    <a:lnTo>
                      <a:pt x="6" y="46"/>
                    </a:lnTo>
                    <a:lnTo>
                      <a:pt x="6" y="46"/>
                    </a:lnTo>
                    <a:lnTo>
                      <a:pt x="10" y="48"/>
                    </a:lnTo>
                    <a:lnTo>
                      <a:pt x="12" y="48"/>
                    </a:lnTo>
                    <a:lnTo>
                      <a:pt x="14" y="48"/>
                    </a:lnTo>
                    <a:lnTo>
                      <a:pt x="16" y="48"/>
                    </a:lnTo>
                    <a:lnTo>
                      <a:pt x="18" y="48"/>
                    </a:lnTo>
                    <a:lnTo>
                      <a:pt x="20" y="50"/>
                    </a:lnTo>
                    <a:lnTo>
                      <a:pt x="20" y="50"/>
                    </a:lnTo>
                    <a:lnTo>
                      <a:pt x="22" y="52"/>
                    </a:lnTo>
                    <a:lnTo>
                      <a:pt x="22" y="50"/>
                    </a:lnTo>
                    <a:lnTo>
                      <a:pt x="26" y="50"/>
                    </a:lnTo>
                    <a:lnTo>
                      <a:pt x="28" y="48"/>
                    </a:lnTo>
                    <a:lnTo>
                      <a:pt x="28" y="46"/>
                    </a:lnTo>
                    <a:lnTo>
                      <a:pt x="30" y="44"/>
                    </a:lnTo>
                    <a:lnTo>
                      <a:pt x="30" y="44"/>
                    </a:lnTo>
                    <a:lnTo>
                      <a:pt x="34" y="42"/>
                    </a:lnTo>
                    <a:lnTo>
                      <a:pt x="38" y="40"/>
                    </a:lnTo>
                    <a:lnTo>
                      <a:pt x="38" y="38"/>
                    </a:lnTo>
                    <a:lnTo>
                      <a:pt x="40" y="38"/>
                    </a:lnTo>
                    <a:lnTo>
                      <a:pt x="42" y="36"/>
                    </a:lnTo>
                    <a:lnTo>
                      <a:pt x="44" y="34"/>
                    </a:lnTo>
                    <a:lnTo>
                      <a:pt x="44" y="30"/>
                    </a:lnTo>
                    <a:lnTo>
                      <a:pt x="46" y="28"/>
                    </a:lnTo>
                    <a:lnTo>
                      <a:pt x="46" y="24"/>
                    </a:lnTo>
                    <a:lnTo>
                      <a:pt x="46" y="24"/>
                    </a:lnTo>
                    <a:lnTo>
                      <a:pt x="46" y="22"/>
                    </a:lnTo>
                    <a:lnTo>
                      <a:pt x="46" y="22"/>
                    </a:lnTo>
                    <a:lnTo>
                      <a:pt x="48" y="22"/>
                    </a:lnTo>
                    <a:lnTo>
                      <a:pt x="52" y="20"/>
                    </a:lnTo>
                    <a:lnTo>
                      <a:pt x="52" y="20"/>
                    </a:lnTo>
                    <a:lnTo>
                      <a:pt x="56" y="18"/>
                    </a:lnTo>
                    <a:lnTo>
                      <a:pt x="58" y="16"/>
                    </a:lnTo>
                    <a:lnTo>
                      <a:pt x="62" y="18"/>
                    </a:lnTo>
                    <a:lnTo>
                      <a:pt x="64" y="18"/>
                    </a:lnTo>
                    <a:lnTo>
                      <a:pt x="64" y="18"/>
                    </a:lnTo>
                    <a:lnTo>
                      <a:pt x="70" y="18"/>
                    </a:lnTo>
                    <a:lnTo>
                      <a:pt x="72" y="18"/>
                    </a:lnTo>
                    <a:lnTo>
                      <a:pt x="72" y="22"/>
                    </a:lnTo>
                    <a:lnTo>
                      <a:pt x="74" y="22"/>
                    </a:lnTo>
                    <a:lnTo>
                      <a:pt x="76" y="20"/>
                    </a:lnTo>
                    <a:lnTo>
                      <a:pt x="78" y="20"/>
                    </a:lnTo>
                    <a:lnTo>
                      <a:pt x="82" y="24"/>
                    </a:lnTo>
                    <a:lnTo>
                      <a:pt x="84" y="24"/>
                    </a:lnTo>
                    <a:lnTo>
                      <a:pt x="88" y="22"/>
                    </a:lnTo>
                    <a:lnTo>
                      <a:pt x="90" y="22"/>
                    </a:lnTo>
                    <a:lnTo>
                      <a:pt x="92" y="20"/>
                    </a:lnTo>
                    <a:lnTo>
                      <a:pt x="92" y="18"/>
                    </a:lnTo>
                    <a:lnTo>
                      <a:pt x="94" y="18"/>
                    </a:lnTo>
                    <a:lnTo>
                      <a:pt x="96" y="18"/>
                    </a:lnTo>
                    <a:lnTo>
                      <a:pt x="98" y="20"/>
                    </a:lnTo>
                    <a:lnTo>
                      <a:pt x="102" y="20"/>
                    </a:lnTo>
                    <a:lnTo>
                      <a:pt x="100" y="18"/>
                    </a:lnTo>
                    <a:lnTo>
                      <a:pt x="100" y="18"/>
                    </a:lnTo>
                    <a:lnTo>
                      <a:pt x="100" y="16"/>
                    </a:lnTo>
                    <a:lnTo>
                      <a:pt x="102" y="16"/>
                    </a:lnTo>
                    <a:lnTo>
                      <a:pt x="104" y="14"/>
                    </a:lnTo>
                    <a:lnTo>
                      <a:pt x="104" y="14"/>
                    </a:lnTo>
                    <a:lnTo>
                      <a:pt x="104" y="16"/>
                    </a:lnTo>
                    <a:lnTo>
                      <a:pt x="108" y="16"/>
                    </a:lnTo>
                    <a:lnTo>
                      <a:pt x="110" y="12"/>
                    </a:lnTo>
                    <a:lnTo>
                      <a:pt x="108" y="10"/>
                    </a:lnTo>
                    <a:lnTo>
                      <a:pt x="110" y="8"/>
                    </a:lnTo>
                    <a:lnTo>
                      <a:pt x="112" y="6"/>
                    </a:lnTo>
                    <a:lnTo>
                      <a:pt x="112" y="2"/>
                    </a:lnTo>
                    <a:lnTo>
                      <a:pt x="112" y="0"/>
                    </a:lnTo>
                    <a:lnTo>
                      <a:pt x="116" y="0"/>
                    </a:lnTo>
                    <a:lnTo>
                      <a:pt x="118" y="2"/>
                    </a:lnTo>
                    <a:lnTo>
                      <a:pt x="120" y="2"/>
                    </a:lnTo>
                    <a:lnTo>
                      <a:pt x="120" y="4"/>
                    </a:lnTo>
                    <a:lnTo>
                      <a:pt x="120" y="8"/>
                    </a:lnTo>
                    <a:lnTo>
                      <a:pt x="120" y="10"/>
                    </a:lnTo>
                    <a:lnTo>
                      <a:pt x="122" y="10"/>
                    </a:lnTo>
                    <a:lnTo>
                      <a:pt x="124" y="12"/>
                    </a:lnTo>
                    <a:lnTo>
                      <a:pt x="124" y="16"/>
                    </a:lnTo>
                    <a:lnTo>
                      <a:pt x="124" y="18"/>
                    </a:lnTo>
                    <a:lnTo>
                      <a:pt x="124" y="22"/>
                    </a:lnTo>
                    <a:lnTo>
                      <a:pt x="126" y="24"/>
                    </a:lnTo>
                    <a:lnTo>
                      <a:pt x="126" y="26"/>
                    </a:lnTo>
                    <a:lnTo>
                      <a:pt x="128" y="28"/>
                    </a:lnTo>
                    <a:lnTo>
                      <a:pt x="132" y="28"/>
                    </a:lnTo>
                    <a:lnTo>
                      <a:pt x="132" y="26"/>
                    </a:lnTo>
                    <a:lnTo>
                      <a:pt x="134" y="24"/>
                    </a:lnTo>
                    <a:lnTo>
                      <a:pt x="138" y="22"/>
                    </a:lnTo>
                    <a:lnTo>
                      <a:pt x="140" y="22"/>
                    </a:lnTo>
                    <a:lnTo>
                      <a:pt x="140" y="18"/>
                    </a:lnTo>
                    <a:lnTo>
                      <a:pt x="142" y="16"/>
                    </a:lnTo>
                    <a:close/>
                  </a:path>
                </a:pathLst>
              </a:custGeom>
              <a:grpFill/>
              <a:ln w="6350">
                <a:solidFill>
                  <a:srgbClr val="202E50"/>
                </a:solidFill>
                <a:round/>
                <a:headEnd/>
                <a:tailEnd/>
              </a:ln>
            </p:spPr>
            <p:txBody>
              <a:bodyPr vert="horz" wrap="square" lIns="14645" tIns="7323" rIns="14645" bIns="7323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00095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00190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00285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00381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0476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600571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700666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800761" algn="l" defTabSz="100095" rtl="0" eaLnBrk="1" latinLnBrk="0" hangingPunct="1">
                  <a:defRPr sz="39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561710"/>
                <a:endParaRPr lang="en-US" sz="1106">
                  <a:solidFill>
                    <a:srgbClr val="FFFFFF"/>
                  </a:solidFill>
                  <a:latin typeface="Segoe UI"/>
                </a:endParaRPr>
              </a:p>
            </p:txBody>
          </p:sp>
        </p:grpSp>
      </p:grpSp>
      <p:sp>
        <p:nvSpPr>
          <p:cNvPr id="359" name="Rectangle 358">
            <a:extLst>
              <a:ext uri="{FF2B5EF4-FFF2-40B4-BE49-F238E27FC236}">
                <a16:creationId xmlns:a16="http://schemas.microsoft.com/office/drawing/2014/main" id="{B895EED1-2A63-4DD8-AE9C-3919C03E06DE}"/>
              </a:ext>
            </a:extLst>
          </p:cNvPr>
          <p:cNvSpPr>
            <a:spLocks/>
          </p:cNvSpPr>
          <p:nvPr/>
        </p:nvSpPr>
        <p:spPr>
          <a:xfrm>
            <a:off x="655640" y="15204221"/>
            <a:ext cx="2121513" cy="270113"/>
          </a:xfrm>
          <a:prstGeom prst="rect">
            <a:avLst/>
          </a:prstGeom>
          <a:noFill/>
          <a:ln w="19050" cap="sq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1751511">
              <a:defRPr/>
            </a:pPr>
            <a:r>
              <a:rPr lang="en-GB" sz="1598" b="1" kern="0">
                <a:solidFill>
                  <a:srgbClr val="19243F"/>
                </a:solidFill>
                <a:latin typeface="Montserrat" panose="02000505000000020004" pitchFamily="2" charset="0"/>
              </a:rPr>
              <a:t>Formatted graphs</a:t>
            </a:r>
            <a:endParaRPr lang="en-GB" sz="1598" kern="0">
              <a:solidFill>
                <a:srgbClr val="19243F"/>
              </a:solidFill>
              <a:latin typeface="Montserrat" panose="02000505000000020004" pitchFamily="2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98717D5-2F02-4DCA-A901-CA630FB0D2EE}"/>
              </a:ext>
            </a:extLst>
          </p:cNvPr>
          <p:cNvGrpSpPr/>
          <p:nvPr/>
        </p:nvGrpSpPr>
        <p:grpSpPr>
          <a:xfrm>
            <a:off x="4159785" y="13694515"/>
            <a:ext cx="3320274" cy="490499"/>
            <a:chOff x="6005799" y="27528142"/>
            <a:chExt cx="6648563" cy="982182"/>
          </a:xfrm>
        </p:grpSpPr>
        <p:sp>
          <p:nvSpPr>
            <p:cNvPr id="361" name="Rectangle 360">
              <a:extLst>
                <a:ext uri="{FF2B5EF4-FFF2-40B4-BE49-F238E27FC236}">
                  <a16:creationId xmlns:a16="http://schemas.microsoft.com/office/drawing/2014/main" id="{FB29C00F-1C88-40AF-BB56-3944E0DB72D5}"/>
                </a:ext>
              </a:extLst>
            </p:cNvPr>
            <p:cNvSpPr/>
            <p:nvPr/>
          </p:nvSpPr>
          <p:spPr>
            <a:xfrm>
              <a:off x="6005799" y="27528142"/>
              <a:ext cx="982182" cy="982182"/>
            </a:xfrm>
            <a:prstGeom prst="rect">
              <a:avLst/>
            </a:prstGeom>
            <a:solidFill>
              <a:srgbClr val="19243F"/>
            </a:solidFill>
            <a:ln w="19050" cap="sq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125848" tIns="125848" rIns="125848" bIns="12584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1751511">
                <a:defRPr/>
              </a:pPr>
              <a:endParaRPr lang="en-GB" sz="2497" kern="0">
                <a:solidFill>
                  <a:srgbClr val="3F3F3F"/>
                </a:solidFill>
                <a:latin typeface="Segoe UI"/>
              </a:endParaRPr>
            </a:p>
          </p:txBody>
        </p:sp>
        <p:sp>
          <p:nvSpPr>
            <p:cNvPr id="362" name="Rectangle 361">
              <a:extLst>
                <a:ext uri="{FF2B5EF4-FFF2-40B4-BE49-F238E27FC236}">
                  <a16:creationId xmlns:a16="http://schemas.microsoft.com/office/drawing/2014/main" id="{CA987145-0C1E-4319-B750-42D6437340CB}"/>
                </a:ext>
              </a:extLst>
            </p:cNvPr>
            <p:cNvSpPr/>
            <p:nvPr/>
          </p:nvSpPr>
          <p:spPr>
            <a:xfrm>
              <a:off x="7139075" y="27528142"/>
              <a:ext cx="982182" cy="982182"/>
            </a:xfrm>
            <a:prstGeom prst="rect">
              <a:avLst/>
            </a:prstGeom>
            <a:solidFill>
              <a:srgbClr val="202E50"/>
            </a:solidFill>
            <a:ln w="19050" cap="sq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125848" tIns="125848" rIns="125848" bIns="12584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1751511">
                <a:defRPr/>
              </a:pPr>
              <a:endParaRPr lang="en-GB" sz="2497" kern="0">
                <a:solidFill>
                  <a:srgbClr val="3F3F3F"/>
                </a:solidFill>
                <a:latin typeface="Segoe UI"/>
              </a:endParaRPr>
            </a:p>
          </p:txBody>
        </p:sp>
        <p:sp>
          <p:nvSpPr>
            <p:cNvPr id="363" name="Rectangle 362">
              <a:extLst>
                <a:ext uri="{FF2B5EF4-FFF2-40B4-BE49-F238E27FC236}">
                  <a16:creationId xmlns:a16="http://schemas.microsoft.com/office/drawing/2014/main" id="{B8391460-F8B7-4004-8CFA-883588655115}"/>
                </a:ext>
              </a:extLst>
            </p:cNvPr>
            <p:cNvSpPr/>
            <p:nvPr/>
          </p:nvSpPr>
          <p:spPr>
            <a:xfrm>
              <a:off x="8272351" y="27528142"/>
              <a:ext cx="982182" cy="982182"/>
            </a:xfrm>
            <a:prstGeom prst="rect">
              <a:avLst/>
            </a:prstGeom>
            <a:solidFill>
              <a:srgbClr val="F6AA16"/>
            </a:solidFill>
            <a:ln w="19050" cap="sq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125848" tIns="125848" rIns="125848" bIns="12584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1751511">
                <a:defRPr/>
              </a:pPr>
              <a:endParaRPr lang="en-GB" sz="2497" kern="0">
                <a:solidFill>
                  <a:srgbClr val="3F3F3F"/>
                </a:solidFill>
                <a:latin typeface="Segoe UI"/>
              </a:endParaRPr>
            </a:p>
          </p:txBody>
        </p:sp>
        <p:sp>
          <p:nvSpPr>
            <p:cNvPr id="364" name="Rectangle 363">
              <a:extLst>
                <a:ext uri="{FF2B5EF4-FFF2-40B4-BE49-F238E27FC236}">
                  <a16:creationId xmlns:a16="http://schemas.microsoft.com/office/drawing/2014/main" id="{1E85F739-1458-4750-9A53-B07AF7DB067D}"/>
                </a:ext>
              </a:extLst>
            </p:cNvPr>
            <p:cNvSpPr/>
            <p:nvPr/>
          </p:nvSpPr>
          <p:spPr>
            <a:xfrm>
              <a:off x="9405628" y="27528142"/>
              <a:ext cx="982182" cy="982182"/>
            </a:xfrm>
            <a:prstGeom prst="rect">
              <a:avLst/>
            </a:prstGeom>
            <a:solidFill>
              <a:schemeClr val="bg2"/>
            </a:solidFill>
            <a:ln w="19050" cap="sq" cmpd="sng" algn="ctr">
              <a:solidFill>
                <a:schemeClr val="tx2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125848" tIns="125848" rIns="125848" bIns="12584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1751511">
                <a:defRPr/>
              </a:pPr>
              <a:endParaRPr lang="en-GB" sz="2497" kern="0">
                <a:solidFill>
                  <a:srgbClr val="3F3F3F"/>
                </a:solidFill>
                <a:latin typeface="Segoe UI"/>
              </a:endParaRPr>
            </a:p>
          </p:txBody>
        </p:sp>
        <p:sp>
          <p:nvSpPr>
            <p:cNvPr id="369" name="Rectangle 368">
              <a:extLst>
                <a:ext uri="{FF2B5EF4-FFF2-40B4-BE49-F238E27FC236}">
                  <a16:creationId xmlns:a16="http://schemas.microsoft.com/office/drawing/2014/main" id="{BEA281D6-2CFA-4435-B0C8-232A15321A98}"/>
                </a:ext>
              </a:extLst>
            </p:cNvPr>
            <p:cNvSpPr/>
            <p:nvPr/>
          </p:nvSpPr>
          <p:spPr>
            <a:xfrm>
              <a:off x="10538904" y="27528142"/>
              <a:ext cx="982182" cy="982182"/>
            </a:xfrm>
            <a:prstGeom prst="rect">
              <a:avLst/>
            </a:prstGeom>
            <a:solidFill>
              <a:srgbClr val="A6A6A6"/>
            </a:solidFill>
            <a:ln w="19050" cap="sq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125848" tIns="125848" rIns="125848" bIns="12584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1751511">
                <a:defRPr/>
              </a:pPr>
              <a:endParaRPr lang="en-GB" sz="2497" kern="0">
                <a:solidFill>
                  <a:srgbClr val="3F3F3F"/>
                </a:solidFill>
                <a:latin typeface="Segoe UI"/>
              </a:endParaRPr>
            </a:p>
          </p:txBody>
        </p:sp>
        <p:sp>
          <p:nvSpPr>
            <p:cNvPr id="370" name="Rectangle 369">
              <a:extLst>
                <a:ext uri="{FF2B5EF4-FFF2-40B4-BE49-F238E27FC236}">
                  <a16:creationId xmlns:a16="http://schemas.microsoft.com/office/drawing/2014/main" id="{D57E0DD5-6461-4C18-B302-54EEF60E947A}"/>
                </a:ext>
              </a:extLst>
            </p:cNvPr>
            <p:cNvSpPr/>
            <p:nvPr/>
          </p:nvSpPr>
          <p:spPr>
            <a:xfrm>
              <a:off x="11672180" y="27528142"/>
              <a:ext cx="982182" cy="982182"/>
            </a:xfrm>
            <a:prstGeom prst="rect">
              <a:avLst/>
            </a:prstGeom>
            <a:solidFill>
              <a:srgbClr val="BFBFBF"/>
            </a:solidFill>
            <a:ln w="19050" cap="sq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125848" tIns="125848" rIns="125848" bIns="12584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1751511">
                <a:defRPr/>
              </a:pPr>
              <a:endParaRPr lang="en-GB" sz="2497" kern="0">
                <a:solidFill>
                  <a:srgbClr val="3F3F3F"/>
                </a:solidFill>
                <a:latin typeface="Segoe UI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BB2A8577-E424-4B34-84A4-3648A0D98BB1}"/>
              </a:ext>
            </a:extLst>
          </p:cNvPr>
          <p:cNvGrpSpPr/>
          <p:nvPr/>
        </p:nvGrpSpPr>
        <p:grpSpPr>
          <a:xfrm>
            <a:off x="3482121" y="3752047"/>
            <a:ext cx="1044801" cy="353771"/>
            <a:chOff x="8332787" y="23418800"/>
            <a:chExt cx="6523365" cy="2208811"/>
          </a:xfrm>
        </p:grpSpPr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F6F789D6-160A-4919-BE97-263C8ED45DBE}"/>
                </a:ext>
              </a:extLst>
            </p:cNvPr>
            <p:cNvSpPr txBox="1"/>
            <p:nvPr/>
          </p:nvSpPr>
          <p:spPr>
            <a:xfrm>
              <a:off x="8332787" y="23418800"/>
              <a:ext cx="6523365" cy="1133475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>
              <a:defPPr>
                <a:defRPr lang="en-US"/>
              </a:defPPr>
              <a:lvl1pPr marL="0" algn="l" defTabSz="100095" rtl="0" eaLnBrk="1" latinLnBrk="0" hangingPunct="1">
                <a:defRPr sz="39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100095" algn="l" defTabSz="100095" rtl="0" eaLnBrk="1" latinLnBrk="0" hangingPunct="1">
                <a:defRPr sz="39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00190" algn="l" defTabSz="100095" rtl="0" eaLnBrk="1" latinLnBrk="0" hangingPunct="1">
                <a:defRPr sz="39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300285" algn="l" defTabSz="100095" rtl="0" eaLnBrk="1" latinLnBrk="0" hangingPunct="1">
                <a:defRPr sz="39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400381" algn="l" defTabSz="100095" rtl="0" eaLnBrk="1" latinLnBrk="0" hangingPunct="1">
                <a:defRPr sz="39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500476" algn="l" defTabSz="100095" rtl="0" eaLnBrk="1" latinLnBrk="0" hangingPunct="1">
                <a:defRPr sz="39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600571" algn="l" defTabSz="100095" rtl="0" eaLnBrk="1" latinLnBrk="0" hangingPunct="1">
                <a:defRPr sz="39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700666" algn="l" defTabSz="100095" rtl="0" eaLnBrk="1" latinLnBrk="0" hangingPunct="1">
                <a:defRPr sz="39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800761" algn="l" defTabSz="100095" rtl="0" eaLnBrk="1" latinLnBrk="0" hangingPunct="1">
                <a:defRPr sz="39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561710">
                <a:spcAft>
                  <a:spcPts val="192"/>
                </a:spcAft>
              </a:pPr>
              <a:r>
                <a:rPr lang="en-US" sz="448" b="1">
                  <a:solidFill>
                    <a:prstClr val="white"/>
                  </a:solidFill>
                  <a:latin typeface="Montserrat" panose="02000505000000020004" pitchFamily="2" charset="0"/>
                </a:rPr>
                <a:t>Dr. BrightCarbon </a:t>
              </a:r>
              <a:br>
                <a:rPr lang="en-US" sz="448" b="1">
                  <a:solidFill>
                    <a:prstClr val="white"/>
                  </a:solidFill>
                  <a:latin typeface="Montserrat" panose="02000505000000020004" pitchFamily="2" charset="0"/>
                </a:rPr>
              </a:br>
              <a:r>
                <a:rPr lang="en-US" sz="385">
                  <a:solidFill>
                    <a:prstClr val="white"/>
                  </a:solidFill>
                  <a:latin typeface="Montserrat" panose="02000505000000020004" pitchFamily="2" charset="0"/>
                </a:rPr>
                <a:t>ABc, DeFG, HiJK</a:t>
              </a:r>
              <a:endParaRPr lang="en-US" sz="448">
                <a:solidFill>
                  <a:prstClr val="white"/>
                </a:solidFill>
                <a:latin typeface="Montserrat" panose="02000505000000020004" pitchFamily="2" charset="0"/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A509B0ED-A7BC-4AEA-8693-C2D8A4210033}"/>
                </a:ext>
              </a:extLst>
            </p:cNvPr>
            <p:cNvSpPr txBox="1"/>
            <p:nvPr/>
          </p:nvSpPr>
          <p:spPr>
            <a:xfrm>
              <a:off x="9065088" y="24387169"/>
              <a:ext cx="5791064" cy="675028"/>
            </a:xfrm>
            <a:prstGeom prst="rect">
              <a:avLst/>
            </a:prstGeom>
            <a:noFill/>
          </p:spPr>
          <p:txBody>
            <a:bodyPr wrap="square" rtlCol="0" anchor="ctr">
              <a:normAutofit/>
            </a:bodyPr>
            <a:lstStyle>
              <a:defPPr>
                <a:defRPr lang="en-US"/>
              </a:defPPr>
              <a:lvl1pPr marL="0" algn="l" defTabSz="100095" rtl="0" eaLnBrk="1" latinLnBrk="0" hangingPunct="1">
                <a:defRPr sz="39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100095" algn="l" defTabSz="100095" rtl="0" eaLnBrk="1" latinLnBrk="0" hangingPunct="1">
                <a:defRPr sz="39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00190" algn="l" defTabSz="100095" rtl="0" eaLnBrk="1" latinLnBrk="0" hangingPunct="1">
                <a:defRPr sz="39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300285" algn="l" defTabSz="100095" rtl="0" eaLnBrk="1" latinLnBrk="0" hangingPunct="1">
                <a:defRPr sz="39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400381" algn="l" defTabSz="100095" rtl="0" eaLnBrk="1" latinLnBrk="0" hangingPunct="1">
                <a:defRPr sz="39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500476" algn="l" defTabSz="100095" rtl="0" eaLnBrk="1" latinLnBrk="0" hangingPunct="1">
                <a:defRPr sz="39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600571" algn="l" defTabSz="100095" rtl="0" eaLnBrk="1" latinLnBrk="0" hangingPunct="1">
                <a:defRPr sz="39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700666" algn="l" defTabSz="100095" rtl="0" eaLnBrk="1" latinLnBrk="0" hangingPunct="1">
                <a:defRPr sz="39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800761" algn="l" defTabSz="100095" rtl="0" eaLnBrk="1" latinLnBrk="0" hangingPunct="1">
                <a:defRPr sz="39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561710">
                <a:spcAft>
                  <a:spcPts val="272"/>
                </a:spcAft>
              </a:pPr>
              <a:r>
                <a:rPr lang="en-US" sz="289">
                  <a:solidFill>
                    <a:srgbClr val="F6AA16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[Insert email address]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3444ED22-5B29-414B-87EF-546F0468ECA0}"/>
                </a:ext>
              </a:extLst>
            </p:cNvPr>
            <p:cNvSpPr txBox="1"/>
            <p:nvPr/>
          </p:nvSpPr>
          <p:spPr>
            <a:xfrm>
              <a:off x="9065088" y="24952583"/>
              <a:ext cx="5791064" cy="675028"/>
            </a:xfrm>
            <a:prstGeom prst="rect">
              <a:avLst/>
            </a:prstGeom>
            <a:noFill/>
          </p:spPr>
          <p:txBody>
            <a:bodyPr wrap="square" rtlCol="0" anchor="ctr">
              <a:normAutofit/>
            </a:bodyPr>
            <a:lstStyle>
              <a:defPPr>
                <a:defRPr lang="en-US"/>
              </a:defPPr>
              <a:lvl1pPr marL="0" algn="l" defTabSz="100095" rtl="0" eaLnBrk="1" latinLnBrk="0" hangingPunct="1">
                <a:defRPr sz="39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100095" algn="l" defTabSz="100095" rtl="0" eaLnBrk="1" latinLnBrk="0" hangingPunct="1">
                <a:defRPr sz="39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00190" algn="l" defTabSz="100095" rtl="0" eaLnBrk="1" latinLnBrk="0" hangingPunct="1">
                <a:defRPr sz="39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300285" algn="l" defTabSz="100095" rtl="0" eaLnBrk="1" latinLnBrk="0" hangingPunct="1">
                <a:defRPr sz="39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400381" algn="l" defTabSz="100095" rtl="0" eaLnBrk="1" latinLnBrk="0" hangingPunct="1">
                <a:defRPr sz="39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500476" algn="l" defTabSz="100095" rtl="0" eaLnBrk="1" latinLnBrk="0" hangingPunct="1">
                <a:defRPr sz="39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600571" algn="l" defTabSz="100095" rtl="0" eaLnBrk="1" latinLnBrk="0" hangingPunct="1">
                <a:defRPr sz="39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700666" algn="l" defTabSz="100095" rtl="0" eaLnBrk="1" latinLnBrk="0" hangingPunct="1">
                <a:defRPr sz="39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800761" algn="l" defTabSz="100095" rtl="0" eaLnBrk="1" latinLnBrk="0" hangingPunct="1">
                <a:defRPr sz="39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561710">
                <a:spcAft>
                  <a:spcPts val="272"/>
                </a:spcAft>
              </a:pPr>
              <a:r>
                <a:rPr lang="en-US" sz="289">
                  <a:solidFill>
                    <a:srgbClr val="F6AA16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[Insert twitter username]</a:t>
              </a:r>
            </a:p>
          </p:txBody>
        </p:sp>
        <p:pic>
          <p:nvPicPr>
            <p:cNvPr id="75" name="Graphic 74" descr="Envelope outline">
              <a:extLst>
                <a:ext uri="{FF2B5EF4-FFF2-40B4-BE49-F238E27FC236}">
                  <a16:creationId xmlns:a16="http://schemas.microsoft.com/office/drawing/2014/main" id="{0D4EBD34-6B62-4C6F-8F71-056B9134114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9"/>
                </a:ext>
              </a:extLst>
            </a:blip>
            <a:stretch>
              <a:fillRect/>
            </a:stretch>
          </p:blipFill>
          <p:spPr>
            <a:xfrm>
              <a:off x="8435809" y="24482759"/>
              <a:ext cx="471633" cy="483849"/>
            </a:xfrm>
            <a:prstGeom prst="rect">
              <a:avLst/>
            </a:prstGeom>
          </p:spPr>
        </p:pic>
        <p:sp>
          <p:nvSpPr>
            <p:cNvPr id="5" name="Graphic 3">
              <a:extLst>
                <a:ext uri="{FF2B5EF4-FFF2-40B4-BE49-F238E27FC236}">
                  <a16:creationId xmlns:a16="http://schemas.microsoft.com/office/drawing/2014/main" id="{20325639-BFEA-49F5-955B-1E6EE731F0E5}"/>
                </a:ext>
              </a:extLst>
            </p:cNvPr>
            <p:cNvSpPr/>
            <p:nvPr/>
          </p:nvSpPr>
          <p:spPr>
            <a:xfrm>
              <a:off x="8436406" y="25099224"/>
              <a:ext cx="470449" cy="381746"/>
            </a:xfrm>
            <a:custGeom>
              <a:avLst/>
              <a:gdLst>
                <a:gd name="connsiteX0" fmla="*/ 469046 w 470449"/>
                <a:gd name="connsiteY0" fmla="*/ 53244 h 381747"/>
                <a:gd name="connsiteX1" fmla="*/ 424987 w 470449"/>
                <a:gd name="connsiteY1" fmla="*/ 62689 h 381747"/>
                <a:gd name="connsiteX2" fmla="*/ 467904 w 470449"/>
                <a:gd name="connsiteY2" fmla="*/ 25816 h 381747"/>
                <a:gd name="connsiteX3" fmla="*/ 406552 w 470449"/>
                <a:gd name="connsiteY3" fmla="*/ 38071 h 381747"/>
                <a:gd name="connsiteX4" fmla="*/ 212800 w 470449"/>
                <a:gd name="connsiteY4" fmla="*/ 132327 h 381747"/>
                <a:gd name="connsiteX5" fmla="*/ 100011 w 470449"/>
                <a:gd name="connsiteY5" fmla="*/ 89212 h 381747"/>
                <a:gd name="connsiteX6" fmla="*/ 53757 w 470449"/>
                <a:gd name="connsiteY6" fmla="*/ 54213 h 381747"/>
                <a:gd name="connsiteX7" fmla="*/ 129713 w 470449"/>
                <a:gd name="connsiteY7" fmla="*/ 208606 h 381747"/>
                <a:gd name="connsiteX8" fmla="*/ 72587 w 470449"/>
                <a:gd name="connsiteY8" fmla="*/ 198328 h 381747"/>
                <a:gd name="connsiteX9" fmla="*/ 160454 w 470449"/>
                <a:gd name="connsiteY9" fmla="*/ 288622 h 381747"/>
                <a:gd name="connsiteX10" fmla="*/ -1403 w 470449"/>
                <a:gd name="connsiteY10" fmla="*/ 309321 h 381747"/>
                <a:gd name="connsiteX11" fmla="*/ 429905 w 470449"/>
                <a:gd name="connsiteY11" fmla="*/ 86456 h 381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70449" h="381747">
                  <a:moveTo>
                    <a:pt x="469046" y="53244"/>
                  </a:moveTo>
                  <a:lnTo>
                    <a:pt x="424987" y="62689"/>
                  </a:lnTo>
                  <a:lnTo>
                    <a:pt x="467904" y="25816"/>
                  </a:lnTo>
                  <a:lnTo>
                    <a:pt x="406552" y="38071"/>
                  </a:lnTo>
                  <a:cubicBezTo>
                    <a:pt x="334408" y="-49214"/>
                    <a:pt x="188724" y="21752"/>
                    <a:pt x="212800" y="132327"/>
                  </a:cubicBezTo>
                  <a:cubicBezTo>
                    <a:pt x="184557" y="112062"/>
                    <a:pt x="135564" y="105523"/>
                    <a:pt x="100011" y="89212"/>
                  </a:cubicBezTo>
                  <a:cubicBezTo>
                    <a:pt x="51452" y="66931"/>
                    <a:pt x="56525" y="42681"/>
                    <a:pt x="53757" y="54213"/>
                  </a:cubicBezTo>
                  <a:cubicBezTo>
                    <a:pt x="32599" y="142910"/>
                    <a:pt x="109147" y="207464"/>
                    <a:pt x="129713" y="208606"/>
                  </a:cubicBezTo>
                  <a:cubicBezTo>
                    <a:pt x="110290" y="211461"/>
                    <a:pt x="72587" y="198328"/>
                    <a:pt x="72587" y="198328"/>
                  </a:cubicBezTo>
                  <a:cubicBezTo>
                    <a:pt x="72587" y="198328"/>
                    <a:pt x="72587" y="246882"/>
                    <a:pt x="160454" y="288622"/>
                  </a:cubicBezTo>
                  <a:cubicBezTo>
                    <a:pt x="110278" y="312116"/>
                    <a:pt x="53085" y="319323"/>
                    <a:pt x="-1403" y="309321"/>
                  </a:cubicBezTo>
                  <a:cubicBezTo>
                    <a:pt x="171519" y="478623"/>
                    <a:pt x="467410" y="323763"/>
                    <a:pt x="429905" y="86456"/>
                  </a:cubicBezTo>
                  <a:close/>
                </a:path>
              </a:pathLst>
            </a:custGeom>
            <a:noFill/>
            <a:ln w="11430" cap="flat">
              <a:solidFill>
                <a:srgbClr val="F6AA16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100095" rtl="0" eaLnBrk="1" latinLnBrk="0" hangingPunct="1">
                <a:defRPr sz="39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100095" algn="l" defTabSz="100095" rtl="0" eaLnBrk="1" latinLnBrk="0" hangingPunct="1">
                <a:defRPr sz="39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00190" algn="l" defTabSz="100095" rtl="0" eaLnBrk="1" latinLnBrk="0" hangingPunct="1">
                <a:defRPr sz="39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300285" algn="l" defTabSz="100095" rtl="0" eaLnBrk="1" latinLnBrk="0" hangingPunct="1">
                <a:defRPr sz="39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400381" algn="l" defTabSz="100095" rtl="0" eaLnBrk="1" latinLnBrk="0" hangingPunct="1">
                <a:defRPr sz="39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500476" algn="l" defTabSz="100095" rtl="0" eaLnBrk="1" latinLnBrk="0" hangingPunct="1">
                <a:defRPr sz="39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600571" algn="l" defTabSz="100095" rtl="0" eaLnBrk="1" latinLnBrk="0" hangingPunct="1">
                <a:defRPr sz="39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700666" algn="l" defTabSz="100095" rtl="0" eaLnBrk="1" latinLnBrk="0" hangingPunct="1">
                <a:defRPr sz="39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800761" algn="l" defTabSz="100095" rtl="0" eaLnBrk="1" latinLnBrk="0" hangingPunct="1">
                <a:defRPr sz="39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 sz="144"/>
            </a:p>
          </p:txBody>
        </p:sp>
      </p:grpSp>
      <p:grpSp>
        <p:nvGrpSpPr>
          <p:cNvPr id="358" name="Group 357">
            <a:extLst>
              <a:ext uri="{FF2B5EF4-FFF2-40B4-BE49-F238E27FC236}">
                <a16:creationId xmlns:a16="http://schemas.microsoft.com/office/drawing/2014/main" id="{9000BA1D-7211-40E5-B094-C2BD315C03F4}"/>
              </a:ext>
            </a:extLst>
          </p:cNvPr>
          <p:cNvGrpSpPr/>
          <p:nvPr/>
        </p:nvGrpSpPr>
        <p:grpSpPr>
          <a:xfrm>
            <a:off x="-2486694" y="18094234"/>
            <a:ext cx="2121513" cy="3289392"/>
            <a:chOff x="15354300" y="21799070"/>
            <a:chExt cx="4248150" cy="6586728"/>
          </a:xfrm>
        </p:grpSpPr>
        <p:pic>
          <p:nvPicPr>
            <p:cNvPr id="360" name="Picture 359" descr="Chart&#10;&#10;Description automatically generated with low confidence">
              <a:extLst>
                <a:ext uri="{FF2B5EF4-FFF2-40B4-BE49-F238E27FC236}">
                  <a16:creationId xmlns:a16="http://schemas.microsoft.com/office/drawing/2014/main" id="{BE541997-BB16-4719-9D22-153FB52FDE8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7" b="47091"/>
            <a:stretch/>
          </p:blipFill>
          <p:spPr>
            <a:xfrm>
              <a:off x="15354300" y="21799070"/>
              <a:ext cx="4248150" cy="6586728"/>
            </a:xfrm>
            <a:prstGeom prst="rect">
              <a:avLst/>
            </a:prstGeom>
          </p:spPr>
        </p:pic>
        <p:sp>
          <p:nvSpPr>
            <p:cNvPr id="365" name="Rectangle 364">
              <a:extLst>
                <a:ext uri="{FF2B5EF4-FFF2-40B4-BE49-F238E27FC236}">
                  <a16:creationId xmlns:a16="http://schemas.microsoft.com/office/drawing/2014/main" id="{D96E7DB1-5625-4866-80C8-E0D7009D272B}"/>
                </a:ext>
              </a:extLst>
            </p:cNvPr>
            <p:cNvSpPr/>
            <p:nvPr/>
          </p:nvSpPr>
          <p:spPr>
            <a:xfrm>
              <a:off x="15354300" y="27461238"/>
              <a:ext cx="2558425" cy="436245"/>
            </a:xfrm>
            <a:prstGeom prst="rect">
              <a:avLst/>
            </a:prstGeom>
            <a:noFill/>
            <a:ln w="698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449"/>
            </a:p>
          </p:txBody>
        </p:sp>
      </p:grpSp>
      <p:graphicFrame>
        <p:nvGraphicFramePr>
          <p:cNvPr id="354" name="Diagram 353">
            <a:extLst>
              <a:ext uri="{FF2B5EF4-FFF2-40B4-BE49-F238E27FC236}">
                <a16:creationId xmlns:a16="http://schemas.microsoft.com/office/drawing/2014/main" id="{1F3D2096-8365-47CB-B08F-B16081DDCB3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57783110"/>
              </p:ext>
            </p:extLst>
          </p:nvPr>
        </p:nvGraphicFramePr>
        <p:xfrm>
          <a:off x="10835257" y="16210678"/>
          <a:ext cx="3315579" cy="22103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51" r:lo="rId152" r:qs="rId153" r:cs="rId154"/>
          </a:graphicData>
        </a:graphic>
      </p:graphicFrame>
    </p:spTree>
    <p:extLst>
      <p:ext uri="{BB962C8B-B14F-4D97-AF65-F5344CB8AC3E}">
        <p14:creationId xmlns:p14="http://schemas.microsoft.com/office/powerpoint/2010/main" val="302843674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S_SHAPE_LOCK" val="TRUE"/>
</p:tagLst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3F3F3F"/>
      </a:dk2>
      <a:lt2>
        <a:srgbClr val="FFFFFF"/>
      </a:lt2>
      <a:accent1>
        <a:srgbClr val="BD1A8D"/>
      </a:accent1>
      <a:accent2>
        <a:srgbClr val="28A4A8"/>
      </a:accent2>
      <a:accent3>
        <a:srgbClr val="FFDCF7"/>
      </a:accent3>
      <a:accent4>
        <a:srgbClr val="D5F8F9"/>
      </a:accent4>
      <a:accent5>
        <a:srgbClr val="51154B"/>
      </a:accent5>
      <a:accent6>
        <a:srgbClr val="1E3535"/>
      </a:accent6>
      <a:hlink>
        <a:srgbClr val="28A4A8"/>
      </a:hlink>
      <a:folHlink>
        <a:srgbClr val="BD1A8D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Option 1 - 01">
      <a:srgbClr val="0A4749"/>
    </a:custClr>
    <a:custClr name="Option 1 - 02">
      <a:srgbClr val="0D5E61"/>
    </a:custClr>
    <a:custClr name="Option 1 - 03">
      <a:srgbClr val="65C392"/>
    </a:custClr>
    <a:custClr name="Option 1 - 04">
      <a:srgbClr val="83CCAE"/>
    </a:custClr>
    <a:custClr name="Option 1 - 05">
      <a:srgbClr val="84CCBD"/>
    </a:custClr>
    <a:custClr name="Option 1 - 06">
      <a:srgbClr val="ABCDBC"/>
    </a:custClr>
    <a:custClr name="Option 1 - 07">
      <a:srgbClr val="E86E78"/>
    </a:custClr>
    <a:custClr name="Option 1 - 08">
      <a:srgbClr val="F9D340"/>
    </a:custClr>
    <a:custClr name="Option 1 - 09">
      <a:srgbClr val="FFFFFF"/>
    </a:custClr>
    <a:custClr name="Option 1 - 10">
      <a:srgbClr val="FFFFFF"/>
    </a:custClr>
    <a:custClr name="Option 2 - 01">
      <a:srgbClr val="E2D8F0"/>
    </a:custClr>
    <a:custClr name="Option 2 - 02">
      <a:srgbClr val="000000"/>
    </a:custClr>
    <a:custClr name="Option 2 - 03">
      <a:srgbClr val="7F7F7F"/>
    </a:custClr>
    <a:custClr name="Option 2 - 04">
      <a:srgbClr val="FFFFFF"/>
    </a:custClr>
    <a:custClr name="Option 2 - 05">
      <a:srgbClr val="82D8D0"/>
    </a:custClr>
    <a:custClr name="Option 2 - 06">
      <a:srgbClr val="CDBDE5"/>
    </a:custClr>
    <a:custClr name="Option 2 - 07">
      <a:srgbClr val="FFFFFF"/>
    </a:custClr>
    <a:custClr name="Option 2 - 08">
      <a:srgbClr val="FFFFFF"/>
    </a:custClr>
    <a:custClr name="Option 2 - 09">
      <a:srgbClr val="FFFFFF"/>
    </a:custClr>
    <a:custClr name="Option 2 - 10">
      <a:srgbClr val="FFFFFF"/>
    </a:custClr>
    <a:custClr name="Option 3 - 01">
      <a:srgbClr val="19243F"/>
    </a:custClr>
    <a:custClr name="Option 3 - 02">
      <a:srgbClr val="202E50"/>
    </a:custClr>
    <a:custClr name="Option 3 - 03">
      <a:srgbClr val="F6AA16"/>
    </a:custClr>
    <a:custClr name="Option 3 - 04">
      <a:srgbClr val="FFFFFF"/>
    </a:custClr>
    <a:custClr name="Option 3 - 05">
      <a:srgbClr val="A6A6A6"/>
    </a:custClr>
    <a:custClr name="Option 3 - 06">
      <a:srgbClr val="BFBFBF"/>
    </a:custClr>
    <a:custClr name="7">
      <a:srgbClr val="FFFFFF"/>
    </a:custClr>
    <a:custClr name="Option 3 - 08">
      <a:srgbClr val="FFFFFF"/>
    </a:custClr>
    <a:custClr name="Option 3 - 09">
      <a:srgbClr val="FFFFFF"/>
    </a:custClr>
    <a:custClr name="Option 3 - 10">
      <a:srgbClr val="FFFFFF"/>
    </a:custClr>
    <a:custClr name="Option 4 - 01">
      <a:srgbClr val="0283AD"/>
    </a:custClr>
    <a:custClr name="Option 4 - 02">
      <a:srgbClr val="FFFFFF"/>
    </a:custClr>
    <a:custClr name="Option 4 - 03">
      <a:srgbClr val="545454"/>
    </a:custClr>
    <a:custClr name="Option 4 - 04">
      <a:srgbClr val="015C7A"/>
    </a:custClr>
    <a:custClr name="Option 4 - 05">
      <a:srgbClr val="3A9BBB"/>
    </a:custClr>
    <a:custClr name="Option 4 - 06">
      <a:srgbClr val="BFBFBF"/>
    </a:custClr>
    <a:custClr name="Option 4 - 07">
      <a:srgbClr val="FFFFFF"/>
    </a:custClr>
    <a:custClr name="Option 4 - 08">
      <a:srgbClr val="FFFFFF"/>
    </a:custClr>
    <a:custClr name="Option 4 - 09">
      <a:srgbClr val="FFFFFF"/>
    </a:custClr>
    <a:custClr name="Option 4 - 10">
      <a:srgbClr val="FFFFFF"/>
    </a:custClr>
  </a:custClrLst>
  <a:extLst>
    <a:ext uri="{05A4C25C-085E-4340-85A3-A5531E510DB2}">
      <thm15:themeFamily xmlns:thm15="http://schemas.microsoft.com/office/thememl/2012/main" name="Office Theme" id="{86B2A56A-92D0-4DE4-9D70-2CE69A4FB00A}" vid="{E7C5DD21-E978-42B7-8D58-203F4F3850E6}"/>
    </a:ext>
  </a:extLst>
</a:theme>
</file>

<file path=ppt/theme/themeOverride1.xml><?xml version="1.0" encoding="utf-8"?>
<a:themeOverride xmlns:a="http://schemas.openxmlformats.org/drawingml/2006/main">
  <a:clrScheme name="BrightCarbon Rebrand (Blank)">
    <a:dk1>
      <a:srgbClr val="FFFFFF"/>
    </a:dk1>
    <a:lt1>
      <a:sysClr val="window" lastClr="FFFFFF"/>
    </a:lt1>
    <a:dk2>
      <a:srgbClr val="FFFFFF"/>
    </a:dk2>
    <a:lt2>
      <a:srgbClr val="FFFFFF"/>
    </a:lt2>
    <a:accent1>
      <a:srgbClr val="FFFFFF"/>
    </a:accent1>
    <a:accent2>
      <a:srgbClr val="FFFFFF"/>
    </a:accent2>
    <a:accent3>
      <a:srgbClr val="FFFFFF"/>
    </a:accent3>
    <a:accent4>
      <a:srgbClr val="FFFFFF"/>
    </a:accent4>
    <a:accent5>
      <a:srgbClr val="FFFFFF"/>
    </a:accent5>
    <a:accent6>
      <a:srgbClr val="FFFFFF"/>
    </a:accent6>
    <a:hlink>
      <a:srgbClr val="2DDBE1"/>
    </a:hlink>
    <a:folHlink>
      <a:srgbClr val="E22BAF"/>
    </a:folHlink>
  </a:clrScheme>
  <a:fontScheme name="Custom 3">
    <a:majorFont>
      <a:latin typeface="Segoe UI"/>
      <a:ea typeface=""/>
      <a:cs typeface=""/>
    </a:majorFont>
    <a:minorFont>
      <a:latin typeface="Segoe UI"/>
      <a:ea typeface="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0.xml><?xml version="1.0" encoding="utf-8"?>
<a:themeOverride xmlns:a="http://schemas.openxmlformats.org/drawingml/2006/main">
  <a:clrScheme name="BrightCarbon Rebrand (Blank)">
    <a:dk1>
      <a:srgbClr val="FFFFFF"/>
    </a:dk1>
    <a:lt1>
      <a:sysClr val="window" lastClr="FFFFFF"/>
    </a:lt1>
    <a:dk2>
      <a:srgbClr val="FFFFFF"/>
    </a:dk2>
    <a:lt2>
      <a:srgbClr val="FFFFFF"/>
    </a:lt2>
    <a:accent1>
      <a:srgbClr val="FFFFFF"/>
    </a:accent1>
    <a:accent2>
      <a:srgbClr val="FFFFFF"/>
    </a:accent2>
    <a:accent3>
      <a:srgbClr val="FFFFFF"/>
    </a:accent3>
    <a:accent4>
      <a:srgbClr val="FFFFFF"/>
    </a:accent4>
    <a:accent5>
      <a:srgbClr val="FFFFFF"/>
    </a:accent5>
    <a:accent6>
      <a:srgbClr val="FFFFFF"/>
    </a:accent6>
    <a:hlink>
      <a:srgbClr val="2DDBE1"/>
    </a:hlink>
    <a:folHlink>
      <a:srgbClr val="E22BAF"/>
    </a:folHlink>
  </a:clrScheme>
  <a:fontScheme name="Custom 3">
    <a:majorFont>
      <a:latin typeface="Segoe UI"/>
      <a:ea typeface=""/>
      <a:cs typeface=""/>
    </a:majorFont>
    <a:minorFont>
      <a:latin typeface="Segoe UI"/>
      <a:ea typeface="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1.xml><?xml version="1.0" encoding="utf-8"?>
<a:themeOverride xmlns:a="http://schemas.openxmlformats.org/drawingml/2006/main">
  <a:clrScheme name="BrightCarbon Rebrand (Blank)">
    <a:dk1>
      <a:srgbClr val="FFFFFF"/>
    </a:dk1>
    <a:lt1>
      <a:sysClr val="window" lastClr="FFFFFF"/>
    </a:lt1>
    <a:dk2>
      <a:srgbClr val="FFFFFF"/>
    </a:dk2>
    <a:lt2>
      <a:srgbClr val="FFFFFF"/>
    </a:lt2>
    <a:accent1>
      <a:srgbClr val="FFFFFF"/>
    </a:accent1>
    <a:accent2>
      <a:srgbClr val="FFFFFF"/>
    </a:accent2>
    <a:accent3>
      <a:srgbClr val="FFFFFF"/>
    </a:accent3>
    <a:accent4>
      <a:srgbClr val="FFFFFF"/>
    </a:accent4>
    <a:accent5>
      <a:srgbClr val="FFFFFF"/>
    </a:accent5>
    <a:accent6>
      <a:srgbClr val="FFFFFF"/>
    </a:accent6>
    <a:hlink>
      <a:srgbClr val="2DDBE1"/>
    </a:hlink>
    <a:folHlink>
      <a:srgbClr val="E22BAF"/>
    </a:folHlink>
  </a:clrScheme>
  <a:fontScheme name="Custom 3">
    <a:majorFont>
      <a:latin typeface="Segoe UI"/>
      <a:ea typeface=""/>
      <a:cs typeface=""/>
    </a:majorFont>
    <a:minorFont>
      <a:latin typeface="Segoe UI"/>
      <a:ea typeface="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2.xml><?xml version="1.0" encoding="utf-8"?>
<a:themeOverride xmlns:a="http://schemas.openxmlformats.org/drawingml/2006/main">
  <a:clrScheme name="BrightCarbon Rebrand (Blank)">
    <a:dk1>
      <a:srgbClr val="FFFFFF"/>
    </a:dk1>
    <a:lt1>
      <a:sysClr val="window" lastClr="FFFFFF"/>
    </a:lt1>
    <a:dk2>
      <a:srgbClr val="FFFFFF"/>
    </a:dk2>
    <a:lt2>
      <a:srgbClr val="FFFFFF"/>
    </a:lt2>
    <a:accent1>
      <a:srgbClr val="FFFFFF"/>
    </a:accent1>
    <a:accent2>
      <a:srgbClr val="FFFFFF"/>
    </a:accent2>
    <a:accent3>
      <a:srgbClr val="FFFFFF"/>
    </a:accent3>
    <a:accent4>
      <a:srgbClr val="FFFFFF"/>
    </a:accent4>
    <a:accent5>
      <a:srgbClr val="FFFFFF"/>
    </a:accent5>
    <a:accent6>
      <a:srgbClr val="FFFFFF"/>
    </a:accent6>
    <a:hlink>
      <a:srgbClr val="2DDBE1"/>
    </a:hlink>
    <a:folHlink>
      <a:srgbClr val="E22BAF"/>
    </a:folHlink>
  </a:clrScheme>
  <a:fontScheme name="Custom 3">
    <a:majorFont>
      <a:latin typeface="Segoe UI"/>
      <a:ea typeface=""/>
      <a:cs typeface=""/>
    </a:majorFont>
    <a:minorFont>
      <a:latin typeface="Segoe UI"/>
      <a:ea typeface="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BrightCarbon Rebrand (Blank)">
    <a:dk1>
      <a:srgbClr val="FFFFFF"/>
    </a:dk1>
    <a:lt1>
      <a:sysClr val="window" lastClr="FFFFFF"/>
    </a:lt1>
    <a:dk2>
      <a:srgbClr val="FFFFFF"/>
    </a:dk2>
    <a:lt2>
      <a:srgbClr val="FFFFFF"/>
    </a:lt2>
    <a:accent1>
      <a:srgbClr val="FFFFFF"/>
    </a:accent1>
    <a:accent2>
      <a:srgbClr val="FFFFFF"/>
    </a:accent2>
    <a:accent3>
      <a:srgbClr val="FFFFFF"/>
    </a:accent3>
    <a:accent4>
      <a:srgbClr val="FFFFFF"/>
    </a:accent4>
    <a:accent5>
      <a:srgbClr val="FFFFFF"/>
    </a:accent5>
    <a:accent6>
      <a:srgbClr val="FFFFFF"/>
    </a:accent6>
    <a:hlink>
      <a:srgbClr val="2DDBE1"/>
    </a:hlink>
    <a:folHlink>
      <a:srgbClr val="E22BAF"/>
    </a:folHlink>
  </a:clrScheme>
  <a:fontScheme name="Custom 3">
    <a:majorFont>
      <a:latin typeface="Segoe UI"/>
      <a:ea typeface=""/>
      <a:cs typeface=""/>
    </a:majorFont>
    <a:minorFont>
      <a:latin typeface="Segoe UI"/>
      <a:ea typeface="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.xml><?xml version="1.0" encoding="utf-8"?>
<a:themeOverride xmlns:a="http://schemas.openxmlformats.org/drawingml/2006/main">
  <a:clrScheme name="BrightCarbon Rebrand (Blank)">
    <a:dk1>
      <a:srgbClr val="FFFFFF"/>
    </a:dk1>
    <a:lt1>
      <a:sysClr val="window" lastClr="FFFFFF"/>
    </a:lt1>
    <a:dk2>
      <a:srgbClr val="FFFFFF"/>
    </a:dk2>
    <a:lt2>
      <a:srgbClr val="FFFFFF"/>
    </a:lt2>
    <a:accent1>
      <a:srgbClr val="FFFFFF"/>
    </a:accent1>
    <a:accent2>
      <a:srgbClr val="FFFFFF"/>
    </a:accent2>
    <a:accent3>
      <a:srgbClr val="FFFFFF"/>
    </a:accent3>
    <a:accent4>
      <a:srgbClr val="FFFFFF"/>
    </a:accent4>
    <a:accent5>
      <a:srgbClr val="FFFFFF"/>
    </a:accent5>
    <a:accent6>
      <a:srgbClr val="FFFFFF"/>
    </a:accent6>
    <a:hlink>
      <a:srgbClr val="2DDBE1"/>
    </a:hlink>
    <a:folHlink>
      <a:srgbClr val="E22BAF"/>
    </a:folHlink>
  </a:clrScheme>
  <a:fontScheme name="Custom 3">
    <a:majorFont>
      <a:latin typeface="Segoe UI"/>
      <a:ea typeface=""/>
      <a:cs typeface=""/>
    </a:majorFont>
    <a:minorFont>
      <a:latin typeface="Segoe UI"/>
      <a:ea typeface="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4.xml><?xml version="1.0" encoding="utf-8"?>
<a:themeOverride xmlns:a="http://schemas.openxmlformats.org/drawingml/2006/main">
  <a:clrScheme name="BrightCarbon Rebrand (Blank)">
    <a:dk1>
      <a:srgbClr val="FFFFFF"/>
    </a:dk1>
    <a:lt1>
      <a:sysClr val="window" lastClr="FFFFFF"/>
    </a:lt1>
    <a:dk2>
      <a:srgbClr val="FFFFFF"/>
    </a:dk2>
    <a:lt2>
      <a:srgbClr val="FFFFFF"/>
    </a:lt2>
    <a:accent1>
      <a:srgbClr val="FFFFFF"/>
    </a:accent1>
    <a:accent2>
      <a:srgbClr val="FFFFFF"/>
    </a:accent2>
    <a:accent3>
      <a:srgbClr val="FFFFFF"/>
    </a:accent3>
    <a:accent4>
      <a:srgbClr val="FFFFFF"/>
    </a:accent4>
    <a:accent5>
      <a:srgbClr val="FFFFFF"/>
    </a:accent5>
    <a:accent6>
      <a:srgbClr val="FFFFFF"/>
    </a:accent6>
    <a:hlink>
      <a:srgbClr val="2DDBE1"/>
    </a:hlink>
    <a:folHlink>
      <a:srgbClr val="E22BAF"/>
    </a:folHlink>
  </a:clrScheme>
  <a:fontScheme name="Custom 3">
    <a:majorFont>
      <a:latin typeface="Segoe UI"/>
      <a:ea typeface=""/>
      <a:cs typeface=""/>
    </a:majorFont>
    <a:minorFont>
      <a:latin typeface="Segoe UI"/>
      <a:ea typeface="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5.xml><?xml version="1.0" encoding="utf-8"?>
<a:themeOverride xmlns:a="http://schemas.openxmlformats.org/drawingml/2006/main">
  <a:clrScheme name="BrightCarbon Rebrand (Blank)">
    <a:dk1>
      <a:srgbClr val="FFFFFF"/>
    </a:dk1>
    <a:lt1>
      <a:sysClr val="window" lastClr="FFFFFF"/>
    </a:lt1>
    <a:dk2>
      <a:srgbClr val="FFFFFF"/>
    </a:dk2>
    <a:lt2>
      <a:srgbClr val="FFFFFF"/>
    </a:lt2>
    <a:accent1>
      <a:srgbClr val="FFFFFF"/>
    </a:accent1>
    <a:accent2>
      <a:srgbClr val="FFFFFF"/>
    </a:accent2>
    <a:accent3>
      <a:srgbClr val="FFFFFF"/>
    </a:accent3>
    <a:accent4>
      <a:srgbClr val="FFFFFF"/>
    </a:accent4>
    <a:accent5>
      <a:srgbClr val="FFFFFF"/>
    </a:accent5>
    <a:accent6>
      <a:srgbClr val="FFFFFF"/>
    </a:accent6>
    <a:hlink>
      <a:srgbClr val="2DDBE1"/>
    </a:hlink>
    <a:folHlink>
      <a:srgbClr val="E22BAF"/>
    </a:folHlink>
  </a:clrScheme>
  <a:fontScheme name="Custom 3">
    <a:majorFont>
      <a:latin typeface="Segoe UI"/>
      <a:ea typeface=""/>
      <a:cs typeface=""/>
    </a:majorFont>
    <a:minorFont>
      <a:latin typeface="Segoe UI"/>
      <a:ea typeface="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6.xml><?xml version="1.0" encoding="utf-8"?>
<a:themeOverride xmlns:a="http://schemas.openxmlformats.org/drawingml/2006/main">
  <a:clrScheme name="BrightCarbon Rebrand (Blank)">
    <a:dk1>
      <a:srgbClr val="FFFFFF"/>
    </a:dk1>
    <a:lt1>
      <a:sysClr val="window" lastClr="FFFFFF"/>
    </a:lt1>
    <a:dk2>
      <a:srgbClr val="FFFFFF"/>
    </a:dk2>
    <a:lt2>
      <a:srgbClr val="FFFFFF"/>
    </a:lt2>
    <a:accent1>
      <a:srgbClr val="FFFFFF"/>
    </a:accent1>
    <a:accent2>
      <a:srgbClr val="FFFFFF"/>
    </a:accent2>
    <a:accent3>
      <a:srgbClr val="FFFFFF"/>
    </a:accent3>
    <a:accent4>
      <a:srgbClr val="FFFFFF"/>
    </a:accent4>
    <a:accent5>
      <a:srgbClr val="FFFFFF"/>
    </a:accent5>
    <a:accent6>
      <a:srgbClr val="FFFFFF"/>
    </a:accent6>
    <a:hlink>
      <a:srgbClr val="2DDBE1"/>
    </a:hlink>
    <a:folHlink>
      <a:srgbClr val="E22BAF"/>
    </a:folHlink>
  </a:clrScheme>
  <a:fontScheme name="Custom 3">
    <a:majorFont>
      <a:latin typeface="Segoe UI"/>
      <a:ea typeface=""/>
      <a:cs typeface=""/>
    </a:majorFont>
    <a:minorFont>
      <a:latin typeface="Segoe UI"/>
      <a:ea typeface="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7.xml><?xml version="1.0" encoding="utf-8"?>
<a:themeOverride xmlns:a="http://schemas.openxmlformats.org/drawingml/2006/main">
  <a:clrScheme name="BrightCarbon Rebrand (Blank)">
    <a:dk1>
      <a:srgbClr val="FFFFFF"/>
    </a:dk1>
    <a:lt1>
      <a:sysClr val="window" lastClr="FFFFFF"/>
    </a:lt1>
    <a:dk2>
      <a:srgbClr val="FFFFFF"/>
    </a:dk2>
    <a:lt2>
      <a:srgbClr val="FFFFFF"/>
    </a:lt2>
    <a:accent1>
      <a:srgbClr val="FFFFFF"/>
    </a:accent1>
    <a:accent2>
      <a:srgbClr val="FFFFFF"/>
    </a:accent2>
    <a:accent3>
      <a:srgbClr val="FFFFFF"/>
    </a:accent3>
    <a:accent4>
      <a:srgbClr val="FFFFFF"/>
    </a:accent4>
    <a:accent5>
      <a:srgbClr val="FFFFFF"/>
    </a:accent5>
    <a:accent6>
      <a:srgbClr val="FFFFFF"/>
    </a:accent6>
    <a:hlink>
      <a:srgbClr val="2DDBE1"/>
    </a:hlink>
    <a:folHlink>
      <a:srgbClr val="E22BAF"/>
    </a:folHlink>
  </a:clrScheme>
  <a:fontScheme name="Custom 3">
    <a:majorFont>
      <a:latin typeface="Segoe UI"/>
      <a:ea typeface=""/>
      <a:cs typeface=""/>
    </a:majorFont>
    <a:minorFont>
      <a:latin typeface="Segoe UI"/>
      <a:ea typeface="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8.xml><?xml version="1.0" encoding="utf-8"?>
<a:themeOverride xmlns:a="http://schemas.openxmlformats.org/drawingml/2006/main">
  <a:clrScheme name="BrightCarbon Rebrand (Blank)">
    <a:dk1>
      <a:srgbClr val="FFFFFF"/>
    </a:dk1>
    <a:lt1>
      <a:sysClr val="window" lastClr="FFFFFF"/>
    </a:lt1>
    <a:dk2>
      <a:srgbClr val="FFFFFF"/>
    </a:dk2>
    <a:lt2>
      <a:srgbClr val="FFFFFF"/>
    </a:lt2>
    <a:accent1>
      <a:srgbClr val="FFFFFF"/>
    </a:accent1>
    <a:accent2>
      <a:srgbClr val="FFFFFF"/>
    </a:accent2>
    <a:accent3>
      <a:srgbClr val="FFFFFF"/>
    </a:accent3>
    <a:accent4>
      <a:srgbClr val="FFFFFF"/>
    </a:accent4>
    <a:accent5>
      <a:srgbClr val="FFFFFF"/>
    </a:accent5>
    <a:accent6>
      <a:srgbClr val="FFFFFF"/>
    </a:accent6>
    <a:hlink>
      <a:srgbClr val="2DDBE1"/>
    </a:hlink>
    <a:folHlink>
      <a:srgbClr val="E22BAF"/>
    </a:folHlink>
  </a:clrScheme>
  <a:fontScheme name="Custom 3">
    <a:majorFont>
      <a:latin typeface="Segoe UI"/>
      <a:ea typeface=""/>
      <a:cs typeface=""/>
    </a:majorFont>
    <a:minorFont>
      <a:latin typeface="Segoe UI"/>
      <a:ea typeface="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9.xml><?xml version="1.0" encoding="utf-8"?>
<a:themeOverride xmlns:a="http://schemas.openxmlformats.org/drawingml/2006/main">
  <a:clrScheme name="BrightCarbon Rebrand (Blank)">
    <a:dk1>
      <a:srgbClr val="FFFFFF"/>
    </a:dk1>
    <a:lt1>
      <a:sysClr val="window" lastClr="FFFFFF"/>
    </a:lt1>
    <a:dk2>
      <a:srgbClr val="FFFFFF"/>
    </a:dk2>
    <a:lt2>
      <a:srgbClr val="FFFFFF"/>
    </a:lt2>
    <a:accent1>
      <a:srgbClr val="FFFFFF"/>
    </a:accent1>
    <a:accent2>
      <a:srgbClr val="FFFFFF"/>
    </a:accent2>
    <a:accent3>
      <a:srgbClr val="FFFFFF"/>
    </a:accent3>
    <a:accent4>
      <a:srgbClr val="FFFFFF"/>
    </a:accent4>
    <a:accent5>
      <a:srgbClr val="FFFFFF"/>
    </a:accent5>
    <a:accent6>
      <a:srgbClr val="FFFFFF"/>
    </a:accent6>
    <a:hlink>
      <a:srgbClr val="2DDBE1"/>
    </a:hlink>
    <a:folHlink>
      <a:srgbClr val="E22BAF"/>
    </a:folHlink>
  </a:clrScheme>
  <a:fontScheme name="Custom 3">
    <a:majorFont>
      <a:latin typeface="Segoe UI"/>
      <a:ea typeface=""/>
      <a:cs typeface=""/>
    </a:majorFont>
    <a:minorFont>
      <a:latin typeface="Segoe UI"/>
      <a:ea typeface="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B30BA10C8AB784DAB17B53F66311B85" ma:contentTypeVersion="17" ma:contentTypeDescription="Create a new document." ma:contentTypeScope="" ma:versionID="9a4afbef0cebab19f64575dfa6d2fb1b">
  <xsd:schema xmlns:xsd="http://www.w3.org/2001/XMLSchema" xmlns:xs="http://www.w3.org/2001/XMLSchema" xmlns:p="http://schemas.microsoft.com/office/2006/metadata/properties" xmlns:ns2="68e1ab35-ff8e-44ca-82a7-f81c04950d13" xmlns:ns3="a5bf85ab-5b89-45d5-812d-d881043611a5" targetNamespace="http://schemas.microsoft.com/office/2006/metadata/properties" ma:root="true" ma:fieldsID="a56bcb5265aca5f60241e3e41bf120b0" ns2:_="" ns3:_="">
    <xsd:import namespace="68e1ab35-ff8e-44ca-82a7-f81c04950d13"/>
    <xsd:import namespace="a5bf85ab-5b89-45d5-812d-d881043611a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3:SharedWithUsers" minOccurs="0"/>
                <xsd:element ref="ns3:SharedWithDetails" minOccurs="0"/>
                <xsd:element ref="ns2:MediaServiceGenerationTime" minOccurs="0"/>
                <xsd:element ref="ns2:MediaServiceEventHashCode" minOccurs="0"/>
                <xsd:element ref="ns2:MediaServiceLocation" minOccurs="0"/>
                <xsd:element ref="ns2:MediaServiceAutoKeyPoints" minOccurs="0"/>
                <xsd:element ref="ns2:MediaServiceKeyPoints" minOccurs="0"/>
                <xsd:element ref="ns2:MediaLengthInSeconds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8e1ab35-ff8e-44ca-82a7-f81c04950d1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OCR" ma:index="12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af367377-cea2-4f59-9866-8491a8f07ab9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5bf85ab-5b89-45d5-812d-d881043611a5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0018993d-1d16-43cf-b63c-2f328976747f}" ma:internalName="TaxCatchAll" ma:showField="CatchAllData" ma:web="a5bf85ab-5b89-45d5-812d-d881043611a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0EACA46C-4F16-4614-9794-61D9DF1BC5DD}">
  <ds:schemaRefs>
    <ds:schemaRef ds:uri="68e1ab35-ff8e-44ca-82a7-f81c04950d13"/>
    <ds:schemaRef ds:uri="a5bf85ab-5b89-45d5-812d-d881043611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0D187932-1872-496F-9950-FE700874A40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A651B57-294E-4982-8159-259179AFD70E}">
  <ds:schemaRefs>
    <ds:schemaRef ds:uri="68e1ab35-ff8e-44ca-82a7-f81c04950d13"/>
    <ds:schemaRef ds:uri="a5bf85ab-5b89-45d5-812d-d881043611a5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Custom</PresentationFormat>
  <Slides>12</Slides>
  <Notes>0</Notes>
  <HiddenSlides>11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Ciara Hunter</dc:creator>
  <cp:revision>26</cp:revision>
  <dcterms:created xsi:type="dcterms:W3CDTF">2022-02-14T15:00:09Z</dcterms:created>
  <dcterms:modified xsi:type="dcterms:W3CDTF">2023-04-11T00:31:52Z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0x0101009B30BA10C8AB784DAB17B53F66311B85</vt:lpwstr>
  </property>
</Properties>
</file>